
<file path=[Content_Types].xml><?xml version="1.0" encoding="utf-8"?>
<Types xmlns="http://schemas.openxmlformats.org/package/2006/content-types">
  <Default Extension="xml" ContentType="application/xml"/>
  <Default Extension="jpeg" ContentType="image/jpeg"/>
  <Default Extension="bin" ContentType="application/vnd.openxmlformats-officedocument.presentationml.printerSettings"/>
  <Default Extension="png" ContentType="image/pn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26"/>
  </p:notesMasterIdLst>
  <p:sldIdLst>
    <p:sldId id="267" r:id="rId2"/>
    <p:sldId id="277" r:id="rId3"/>
    <p:sldId id="257" r:id="rId4"/>
    <p:sldId id="273" r:id="rId5"/>
    <p:sldId id="258" r:id="rId6"/>
    <p:sldId id="278" r:id="rId7"/>
    <p:sldId id="274" r:id="rId8"/>
    <p:sldId id="265" r:id="rId9"/>
    <p:sldId id="259" r:id="rId10"/>
    <p:sldId id="260" r:id="rId11"/>
    <p:sldId id="261" r:id="rId12"/>
    <p:sldId id="262" r:id="rId13"/>
    <p:sldId id="263" r:id="rId14"/>
    <p:sldId id="264" r:id="rId15"/>
    <p:sldId id="268" r:id="rId16"/>
    <p:sldId id="269" r:id="rId17"/>
    <p:sldId id="270" r:id="rId18"/>
    <p:sldId id="271" r:id="rId19"/>
    <p:sldId id="272" r:id="rId20"/>
    <p:sldId id="266" r:id="rId21"/>
    <p:sldId id="279" r:id="rId22"/>
    <p:sldId id="275" r:id="rId23"/>
    <p:sldId id="276" r:id="rId24"/>
    <p:sldId id="280" r:id="rId25"/>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6082" autoAdjust="0"/>
  </p:normalViewPr>
  <p:slideViewPr>
    <p:cSldViewPr snapToGrid="0" snapToObjects="1">
      <p:cViewPr>
        <p:scale>
          <a:sx n="75" d="100"/>
          <a:sy n="75" d="100"/>
        </p:scale>
        <p:origin x="-2384" y="-56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slide" Target="slides/slide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notesMaster" Target="notesMasters/notesMaster1.xml"/><Relationship Id="rId27" Type="http://schemas.openxmlformats.org/officeDocument/2006/relationships/printerSettings" Target="printerSettings/printerSettings1.bin"/><Relationship Id="rId28" Type="http://schemas.openxmlformats.org/officeDocument/2006/relationships/presProps" Target="presProps.xml"/><Relationship Id="rId29" Type="http://schemas.openxmlformats.org/officeDocument/2006/relationships/viewProps" Target="viewProps.xml"/><Relationship Id="rId30" Type="http://schemas.openxmlformats.org/officeDocument/2006/relationships/theme" Target="theme/theme1.xml"/><Relationship Id="rId31" Type="http://schemas.openxmlformats.org/officeDocument/2006/relationships/tableStyles" Target="tableStyles.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848C724-5A8D-624D-99BD-D8D352AD0FF2}" type="datetimeFigureOut">
              <a:rPr lang="en-US" smtClean="0"/>
              <a:t>3/24/15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FCB1018-DEC2-434E-AC7D-1F3DE67A9808}" type="slidenum">
              <a:rPr lang="en-US" smtClean="0"/>
              <a:t>‹#›</a:t>
            </a:fld>
            <a:endParaRPr lang="en-US"/>
          </a:p>
        </p:txBody>
      </p:sp>
    </p:spTree>
    <p:extLst>
      <p:ext uri="{BB962C8B-B14F-4D97-AF65-F5344CB8AC3E}">
        <p14:creationId xmlns:p14="http://schemas.microsoft.com/office/powerpoint/2010/main" val="2629652033"/>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In this time of cratering oil prices, it may seem a little strange that we should be talking about exploration for more.  But how and why we look at these shales is integral to the process, and has been largely overlooked.  Thinking about the way we do this may improve the process, both in terms of geological understanding and economic success.  </a:t>
            </a:r>
            <a:r>
              <a:rPr lang="en-US" sz="1200" kern="1200" dirty="0" smtClean="0">
                <a:solidFill>
                  <a:schemeClr val="tx1"/>
                </a:solidFill>
                <a:effectLst/>
                <a:latin typeface="+mn-lt"/>
                <a:ea typeface="+mn-ea"/>
                <a:cs typeface="+mn-cs"/>
              </a:rPr>
              <a:t>(Background</a:t>
            </a:r>
            <a:r>
              <a:rPr lang="en-US" sz="1200" kern="1200" baseline="0" dirty="0" smtClean="0">
                <a:solidFill>
                  <a:schemeClr val="tx1"/>
                </a:solidFill>
                <a:effectLst/>
                <a:latin typeface="+mn-lt"/>
                <a:ea typeface="+mn-ea"/>
                <a:cs typeface="+mn-cs"/>
              </a:rPr>
              <a:t> is Upper Cretaceous Tropic Shale in southern Utah</a:t>
            </a:r>
            <a:r>
              <a:rPr lang="en-US" sz="1200" kern="1200" dirty="0" smtClean="0">
                <a:solidFill>
                  <a:schemeClr val="tx1"/>
                </a:solidFill>
                <a:effectLst/>
                <a:latin typeface="+mn-lt"/>
                <a:ea typeface="+mn-ea"/>
                <a:cs typeface="+mn-cs"/>
              </a:rPr>
              <a:t>.</a:t>
            </a:r>
            <a:r>
              <a:rPr lang="en-US" sz="1200" kern="1200" dirty="0" smtClean="0">
                <a:solidFill>
                  <a:schemeClr val="tx1"/>
                </a:solidFill>
                <a:effectLst/>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1</a:t>
            </a:fld>
            <a:endParaRPr lang="en-US"/>
          </a:p>
        </p:txBody>
      </p:sp>
    </p:spTree>
    <p:extLst>
      <p:ext uri="{BB962C8B-B14F-4D97-AF65-F5344CB8AC3E}">
        <p14:creationId xmlns:p14="http://schemas.microsoft.com/office/powerpoint/2010/main" val="108998930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Another consideration in assessing and risking shale plays is the location of “sweet spots.”  Unconventional</a:t>
            </a:r>
            <a:r>
              <a:rPr lang="en-US" baseline="0" dirty="0" smtClean="0"/>
              <a:t> plays are concerned with finding the best possible combination of parameters (“sweet spots”).  In the existing plays, this has been done by drilling a lot of holes; predictive geological models were not involved.  Exploration and risking must be based on the areal distribution of independent variables.  Economic success depends on not simply reaching minimum conditions somewhere, but on the distribution and quality of “</a:t>
            </a:r>
            <a:r>
              <a:rPr lang="en-US" baseline="0" dirty="0" err="1" smtClean="0"/>
              <a:t>superproducing</a:t>
            </a:r>
            <a:r>
              <a:rPr lang="en-US" baseline="0" dirty="0" smtClean="0"/>
              <a:t> zones.”  (These would be comparable to the “</a:t>
            </a:r>
            <a:r>
              <a:rPr lang="en-US" baseline="0" dirty="0" err="1" smtClean="0"/>
              <a:t>superproducing</a:t>
            </a:r>
            <a:r>
              <a:rPr lang="en-US" baseline="0" dirty="0" smtClean="0"/>
              <a:t> zones” in carbonate reservoirs.)  In the areas where parameters are most favorable, productive capacity is geometrically enhanced, resulting in “sweet spots.”</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10</a:t>
            </a:fld>
            <a:endParaRPr lang="en-US"/>
          </a:p>
        </p:txBody>
      </p:sp>
    </p:spTree>
    <p:extLst>
      <p:ext uri="{BB962C8B-B14F-4D97-AF65-F5344CB8AC3E}">
        <p14:creationId xmlns:p14="http://schemas.microsoft.com/office/powerpoint/2010/main" val="17634280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004298A-72A3-1945-9D91-4E78F372B85D}" type="slidenum">
              <a:rPr lang="en-US" sz="1200"/>
              <a:pPr eaLnBrk="1" hangingPunct="1"/>
              <a:t>11</a:t>
            </a:fld>
            <a:endParaRPr lang="en-US" sz="1200"/>
          </a:p>
        </p:txBody>
      </p:sp>
      <p:sp>
        <p:nvSpPr>
          <p:cNvPr id="29698" name="Slide Image Placeholder 1"/>
          <p:cNvSpPr>
            <a:spLocks noGrp="1" noRot="1" noChangeAspect="1" noTextEdit="1"/>
          </p:cNvSpPr>
          <p:nvPr>
            <p:ph type="sldImg"/>
          </p:nvPr>
        </p:nvSpPr>
        <p:spPr>
          <a:ln/>
        </p:spPr>
      </p:sp>
      <p:sp>
        <p:nvSpPr>
          <p:cNvPr id="296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smtClean="0"/>
              <a:t>Oil </a:t>
            </a:r>
            <a:r>
              <a:rPr lang="en-US" dirty="0"/>
              <a:t>shale and </a:t>
            </a:r>
            <a:r>
              <a:rPr lang="en-US" dirty="0" err="1"/>
              <a:t>Deicke</a:t>
            </a:r>
            <a:r>
              <a:rPr lang="en-US" dirty="0"/>
              <a:t> </a:t>
            </a:r>
            <a:r>
              <a:rPr lang="en-US" dirty="0" smtClean="0"/>
              <a:t>(aka </a:t>
            </a:r>
            <a:r>
              <a:rPr lang="en-US" dirty="0" err="1" smtClean="0"/>
              <a:t>Carimona</a:t>
            </a:r>
            <a:r>
              <a:rPr lang="en-US" dirty="0" smtClean="0"/>
              <a:t>)</a:t>
            </a:r>
            <a:r>
              <a:rPr lang="en-US" baseline="0" dirty="0" smtClean="0"/>
              <a:t> </a:t>
            </a:r>
            <a:r>
              <a:rPr lang="en-US" dirty="0" smtClean="0"/>
              <a:t>K</a:t>
            </a:r>
            <a:r>
              <a:rPr lang="en-US" dirty="0"/>
              <a:t>-bentonite, </a:t>
            </a:r>
            <a:r>
              <a:rPr lang="en-US" dirty="0" smtClean="0"/>
              <a:t>Middle Ordovician Platteville </a:t>
            </a:r>
            <a:r>
              <a:rPr lang="en-US" dirty="0"/>
              <a:t>Limestone, Faribault, MN.  The oil shale </a:t>
            </a:r>
            <a:r>
              <a:rPr lang="en-US" dirty="0" smtClean="0"/>
              <a:t>is very thin, but </a:t>
            </a:r>
            <a:r>
              <a:rPr lang="en-US" dirty="0"/>
              <a:t>sufficiently organic-rich to produce </a:t>
            </a:r>
            <a:r>
              <a:rPr lang="en-US" dirty="0" smtClean="0"/>
              <a:t>an oily </a:t>
            </a:r>
            <a:r>
              <a:rPr lang="en-US" dirty="0"/>
              <a:t>film when it is drilled for local water </a:t>
            </a:r>
            <a:r>
              <a:rPr lang="en-US" dirty="0" smtClean="0"/>
              <a:t>wells and chips will reportedly burn.   It is a common source rock, not only in the Upper Mississippi Valley, but also in the in</a:t>
            </a:r>
            <a:r>
              <a:rPr lang="en-US" baseline="0" dirty="0" smtClean="0"/>
              <a:t> the Simpson Group of Oklahoma and Texas (it looks very much like the Bromide).  Similar shales are widespread across eastern North America, Scandinavia and Australia.  The prize goes to whoever figures out how to exploit them first, and/or can determine which way the sweet spot is.</a:t>
            </a:r>
            <a:endParaRPr lang="en-US" dirty="0"/>
          </a:p>
        </p:txBody>
      </p:sp>
      <p:sp>
        <p:nvSpPr>
          <p:cNvPr id="29700"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6A2538C-DAB0-EF4D-B631-C86467C4B038}" type="slidenum">
              <a:rPr lang="en-US" sz="1200"/>
              <a:pPr algn="r" eaLnBrk="1" hangingPunct="1"/>
              <a:t>11</a:t>
            </a:fld>
            <a:endParaRPr lang="en-US" sz="120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(animated) Changes </a:t>
            </a:r>
            <a:r>
              <a:rPr lang="en-US" dirty="0" smtClean="0"/>
              <a:t>in rate of sedimentation (such as those produced regularly by eustatic sea level change) can impact the</a:t>
            </a:r>
            <a:r>
              <a:rPr lang="en-US" baseline="0" dirty="0" smtClean="0"/>
              <a:t> relative preservation of organic matter types.  Historically, most analyses of black shales have relied on one value for organic matter type, and have not considered that the ratios may change systematically.  At the most basic level, humic, land-derived material is more resistant to oxidation and alteration than is marine organic material.  Thus, slower deposition during the transgression (rising sea level) not only favors higher levels of organic material (with decreasing sedimentary dilution), but also favors humic organic matter.  In the theoretical example shown, sedimentation drops off, and the lower part of the shale contains strongly humic organic matter.  As sedimentation begins to increase, less land-derived organic material is present, but the less stable marine organic material is also preserved.  The abundance of conodonts is an inverse proxy for the rate of sedimentation; the percent of the conodonts that are </a:t>
            </a:r>
            <a:r>
              <a:rPr lang="en-US" i="1" baseline="0" dirty="0" err="1" smtClean="0"/>
              <a:t>Gondolella</a:t>
            </a:r>
            <a:r>
              <a:rPr lang="en-US" baseline="0" dirty="0" smtClean="0"/>
              <a:t> is a proxy for water depth.  (Note that water depth and rate of sedimentation do not necessarily completely track each other, as sedimentation may begin to increase as the rate of sea level is declining, but not the absolute depth.)</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12</a:t>
            </a:fld>
            <a:endParaRPr lang="en-US"/>
          </a:p>
        </p:txBody>
      </p:sp>
    </p:spTree>
    <p:extLst>
      <p:ext uri="{BB962C8B-B14F-4D97-AF65-F5344CB8AC3E}">
        <p14:creationId xmlns:p14="http://schemas.microsoft.com/office/powerpoint/2010/main" val="254279173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0A8CA5A1-1FC5-7A4B-8EF7-F2BFD5060480}" type="slidenum">
              <a:rPr lang="en-US"/>
              <a:pPr eaLnBrk="1" hangingPunct="1"/>
              <a:t>13</a:t>
            </a:fld>
            <a:endParaRPr lang="en-US"/>
          </a:p>
        </p:txBody>
      </p:sp>
      <p:sp>
        <p:nvSpPr>
          <p:cNvPr id="38915" name="Slide Image Placeholder 1"/>
          <p:cNvSpPr>
            <a:spLocks noGrp="1" noRot="1" noChangeAspect="1" noTextEdit="1"/>
          </p:cNvSpPr>
          <p:nvPr>
            <p:ph type="sldImg"/>
          </p:nvPr>
        </p:nvSpPr>
        <p:spPr>
          <a:ln/>
        </p:spPr>
      </p:sp>
      <p:sp>
        <p:nvSpPr>
          <p:cNvPr id="3891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smtClean="0"/>
              <a:t>(animated) An </a:t>
            </a:r>
            <a:r>
              <a:rPr lang="en-US" dirty="0" smtClean="0"/>
              <a:t>actual example: relationship </a:t>
            </a:r>
            <a:r>
              <a:rPr lang="en-US" dirty="0"/>
              <a:t>of organics and conodonts to the Stanton cyclothem near Winterset, Madison County, Iowa.  Note that the highest levels of humic material are at the base of the black shale (as opposed to the highest percentage).  Conodont abundance (a proxy for rate of deposition) also peaks there, although the percentage of </a:t>
            </a:r>
            <a:r>
              <a:rPr lang="en-US" i="1" dirty="0" err="1"/>
              <a:t>Gondolella</a:t>
            </a:r>
            <a:r>
              <a:rPr lang="en-US" dirty="0"/>
              <a:t> (a proxy for </a:t>
            </a:r>
            <a:r>
              <a:rPr lang="ja-JP" altLang="en-US" dirty="0"/>
              <a:t>“</a:t>
            </a:r>
            <a:r>
              <a:rPr lang="en-US" dirty="0" err="1"/>
              <a:t>offshoreness</a:t>
            </a:r>
            <a:r>
              <a:rPr lang="ja-JP" altLang="en-US" dirty="0"/>
              <a:t>”</a:t>
            </a:r>
            <a:r>
              <a:rPr lang="en-US" dirty="0"/>
              <a:t>) does not. </a:t>
            </a:r>
            <a:r>
              <a:rPr lang="en-US" dirty="0" smtClean="0"/>
              <a:t> </a:t>
            </a:r>
            <a:r>
              <a:rPr lang="en-US" sz="1200" kern="1200" dirty="0" smtClean="0">
                <a:solidFill>
                  <a:schemeClr val="tx1"/>
                </a:solidFill>
                <a:effectLst/>
                <a:latin typeface="+mn-lt"/>
                <a:ea typeface="+mn-ea"/>
                <a:cs typeface="+mn-cs"/>
              </a:rPr>
              <a:t>The point is that your assessment of the quality of the black shale can depend on where you sample it, and can profoundly affect your </a:t>
            </a:r>
            <a:r>
              <a:rPr lang="en-US" sz="1200" kern="1200" dirty="0" smtClean="0">
                <a:solidFill>
                  <a:schemeClr val="tx1"/>
                </a:solidFill>
                <a:effectLst/>
                <a:latin typeface="+mn-lt"/>
                <a:ea typeface="+mn-ea"/>
                <a:cs typeface="+mn-cs"/>
              </a:rPr>
              <a:t>evaluation</a:t>
            </a:r>
            <a:r>
              <a:rPr lang="en-US" sz="1200" kern="1200" dirty="0" smtClean="0">
                <a:solidFill>
                  <a:schemeClr val="tx1"/>
                </a:solidFill>
                <a:effectLst/>
                <a:latin typeface="+mn-lt"/>
                <a:ea typeface="+mn-ea"/>
                <a:cs typeface="+mn-cs"/>
              </a:rPr>
              <a:t>.</a:t>
            </a:r>
            <a:r>
              <a:rPr lang="en-US" sz="1200" kern="1200" baseline="0" dirty="0" smtClean="0">
                <a:solidFill>
                  <a:schemeClr val="tx1"/>
                </a:solidFill>
                <a:effectLst/>
                <a:latin typeface="+mn-lt"/>
                <a:ea typeface="+mn-ea"/>
                <a:cs typeface="+mn-cs"/>
              </a:rPr>
              <a:t>  </a:t>
            </a:r>
            <a:r>
              <a:rPr lang="en-US" dirty="0" smtClean="0"/>
              <a:t>From </a:t>
            </a:r>
            <a:r>
              <a:rPr lang="en-US" dirty="0"/>
              <a:t>Schutter, 1998, Figure 8.</a:t>
            </a:r>
          </a:p>
        </p:txBody>
      </p:sp>
      <p:sp>
        <p:nvSpPr>
          <p:cNvPr id="3891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r" eaLnBrk="1" hangingPunct="1"/>
            <a:fld id="{8AB2CB32-C4C6-4346-AFAD-D951D0C8AEB9}" type="slidenum">
              <a:rPr lang="en-US" sz="1200"/>
              <a:pPr algn="r" eaLnBrk="1" hangingPunct="1"/>
              <a:t>13</a:t>
            </a:fld>
            <a:endParaRPr lang="en-US"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(animated) In </a:t>
            </a:r>
            <a:r>
              <a:rPr lang="en-US" dirty="0" smtClean="0"/>
              <a:t>addition to having a geological model for how properties may be distributed within a shale, it is probably</a:t>
            </a:r>
            <a:r>
              <a:rPr lang="en-US" baseline="0" dirty="0" smtClean="0"/>
              <a:t> also advisable to focus on those properties which are most pertinent to success.  Exploration should focus on the most significant factors, and/or those that are most readily determined.  You don’t want to spend all of your effort or money on something that adds only incrementally to success.  (This is an issue, if all factors are weighted equally in your risk assessment.)  One approach may be factor analysis.  More broadly, this may be considered variable analysis, although it may eventually involve stricter mathematical factor analysis (aimed at reducing the number of mathematical </a:t>
            </a:r>
            <a:r>
              <a:rPr lang="en-US" baseline="0" dirty="0" smtClean="0"/>
              <a:t>variables) or principal component analysis.  </a:t>
            </a:r>
            <a:r>
              <a:rPr lang="en-US" baseline="0" dirty="0" smtClean="0"/>
              <a:t>For example, Factor A may explain 75% of the variation in production (a strong correlation).  Factor B may explain only 10% of the variation.  Clearly, it is more important to determine how to predict Factor A than Factor B</a:t>
            </a:r>
            <a:r>
              <a:rPr lang="en-US" baseline="0" dirty="0" smtClean="0"/>
              <a:t>.  The factors can be weighted; if they have little or no value in determining either hydrocarbon </a:t>
            </a:r>
            <a:r>
              <a:rPr lang="en-US" baseline="0" dirty="0" err="1" smtClean="0"/>
              <a:t>prospectivity</a:t>
            </a:r>
            <a:r>
              <a:rPr lang="en-US" baseline="0" dirty="0" smtClean="0"/>
              <a:t> or contributing to the model, they can be given a lower priority or discarded.  Risk calculations should be based on the significance of the factors.  Understanding this can help you to direct your efforts to where they are most effective (including cost-effective).</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14</a:t>
            </a:fld>
            <a:endParaRPr lang="en-US"/>
          </a:p>
        </p:txBody>
      </p:sp>
    </p:spTree>
    <p:extLst>
      <p:ext uri="{BB962C8B-B14F-4D97-AF65-F5344CB8AC3E}">
        <p14:creationId xmlns:p14="http://schemas.microsoft.com/office/powerpoint/2010/main" val="31436317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Let’s consider an example of how this might work.  </a:t>
            </a:r>
            <a:r>
              <a:rPr lang="en-US" dirty="0" smtClean="0"/>
              <a:t>We’ve</a:t>
            </a:r>
            <a:r>
              <a:rPr lang="en-US" baseline="0" dirty="0" smtClean="0"/>
              <a:t> identified</a:t>
            </a:r>
            <a:r>
              <a:rPr lang="en-US" dirty="0" smtClean="0"/>
              <a:t> </a:t>
            </a:r>
            <a:r>
              <a:rPr lang="en-US" dirty="0" smtClean="0"/>
              <a:t>a simple basin, a </a:t>
            </a:r>
            <a:r>
              <a:rPr lang="en-US" dirty="0" err="1" smtClean="0"/>
              <a:t>foredeep</a:t>
            </a:r>
            <a:r>
              <a:rPr lang="en-US" dirty="0" smtClean="0"/>
              <a:t> in front of a thrust belt, with an axial river prograding down the </a:t>
            </a:r>
            <a:r>
              <a:rPr lang="en-US" dirty="0" err="1" smtClean="0"/>
              <a:t>foredeep</a:t>
            </a:r>
            <a:r>
              <a:rPr lang="en-US" dirty="0" smtClean="0"/>
              <a:t>.  </a:t>
            </a:r>
            <a:r>
              <a:rPr lang="en-US" dirty="0" smtClean="0"/>
              <a:t>We’ve also determined that our </a:t>
            </a:r>
            <a:r>
              <a:rPr lang="en-US" dirty="0" smtClean="0"/>
              <a:t>level of interest will be in an</a:t>
            </a:r>
            <a:r>
              <a:rPr lang="en-US" baseline="0" dirty="0" smtClean="0"/>
              <a:t> organic-rich black shale </a:t>
            </a:r>
            <a:r>
              <a:rPr lang="en-US" baseline="0" dirty="0" smtClean="0"/>
              <a:t>interval, where we are most likely to find an economic unconventional resource.</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15</a:t>
            </a:fld>
            <a:endParaRPr lang="en-US"/>
          </a:p>
        </p:txBody>
      </p:sp>
    </p:spTree>
    <p:extLst>
      <p:ext uri="{BB962C8B-B14F-4D97-AF65-F5344CB8AC3E}">
        <p14:creationId xmlns:p14="http://schemas.microsoft.com/office/powerpoint/2010/main" val="83526985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(animated) Consider </a:t>
            </a:r>
            <a:r>
              <a:rPr lang="en-US" dirty="0" smtClean="0"/>
              <a:t>the distribution of marine organics (the oil-prone organics) within the system.  These would generally be expected to increase offshore, and be less diluted and more likely to be preserved.  For the sake of the example, let’s consider that the</a:t>
            </a:r>
            <a:r>
              <a:rPr lang="en-US" baseline="0" dirty="0" smtClean="0"/>
              <a:t> abundance of marine organics represents 40% of the variation in oil production from the shale, above the threshold </a:t>
            </a:r>
            <a:r>
              <a:rPr lang="en-US" baseline="0" dirty="0" smtClean="0"/>
              <a:t>occurrence (that value determined either from valid analogs or from wells already drilled in the play).  </a:t>
            </a:r>
            <a:r>
              <a:rPr lang="en-US" baseline="0" dirty="0" smtClean="0"/>
              <a:t>Other considerations on its distribution would be thickness of the </a:t>
            </a:r>
            <a:r>
              <a:rPr lang="en-US" baseline="0" dirty="0" err="1" smtClean="0"/>
              <a:t>superproducing</a:t>
            </a:r>
            <a:r>
              <a:rPr lang="en-US" baseline="0" dirty="0" smtClean="0"/>
              <a:t> zone (which determines not only how prolific it is, but how effectively it can be exploited by horizontal drilling), and the lateral continuity (how likely it is to be present, a real problem with horizontal shale wells).</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16</a:t>
            </a:fld>
            <a:endParaRPr lang="en-US"/>
          </a:p>
        </p:txBody>
      </p:sp>
    </p:spTree>
    <p:extLst>
      <p:ext uri="{BB962C8B-B14F-4D97-AF65-F5344CB8AC3E}">
        <p14:creationId xmlns:p14="http://schemas.microsoft.com/office/powerpoint/2010/main" val="41528651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(animated) Next</a:t>
            </a:r>
            <a:r>
              <a:rPr lang="en-US" dirty="0" smtClean="0"/>
              <a:t>, we will consider the distribution of maturity.  This will probably increase under the thick sedimentary pile of the </a:t>
            </a:r>
            <a:r>
              <a:rPr lang="en-US" dirty="0" smtClean="0"/>
              <a:t>delta (to the right).  </a:t>
            </a:r>
            <a:r>
              <a:rPr lang="en-US" dirty="0" smtClean="0"/>
              <a:t>For the sake of the example, maturation represents</a:t>
            </a:r>
            <a:r>
              <a:rPr lang="en-US" baseline="0" dirty="0" smtClean="0"/>
              <a:t> 30% of the variation in production from the organic-rich shale.</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17</a:t>
            </a:fld>
            <a:endParaRPr lang="en-US"/>
          </a:p>
        </p:txBody>
      </p:sp>
    </p:spTree>
    <p:extLst>
      <p:ext uri="{BB962C8B-B14F-4D97-AF65-F5344CB8AC3E}">
        <p14:creationId xmlns:p14="http://schemas.microsoft.com/office/powerpoint/2010/main" val="26543870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(animated)</a:t>
            </a:r>
            <a:r>
              <a:rPr lang="en-US" baseline="0" dirty="0" smtClean="0"/>
              <a:t> </a:t>
            </a:r>
            <a:r>
              <a:rPr lang="en-US" dirty="0" smtClean="0"/>
              <a:t>For </a:t>
            </a:r>
            <a:r>
              <a:rPr lang="en-US" dirty="0" smtClean="0"/>
              <a:t>a third variable, the presence of biogenic silica (which impacts brittleness, and hence </a:t>
            </a:r>
            <a:r>
              <a:rPr lang="en-US" dirty="0" err="1" smtClean="0"/>
              <a:t>frackability</a:t>
            </a:r>
            <a:r>
              <a:rPr lang="en-US" dirty="0" smtClean="0"/>
              <a:t>) accounts for 5% of the variation in production from the organic-rich shale.  Note that the presence of silica is not a simple issue, in</a:t>
            </a:r>
            <a:r>
              <a:rPr lang="en-US" baseline="0" dirty="0" smtClean="0"/>
              <a:t> the same manner of organic matter type.  It makes a big difference in your reservoir rock whether the silica is mobile biogenic silica or immobile silt.  Again, this is something you need to consider in building your depositional and exploration model.</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18</a:t>
            </a:fld>
            <a:endParaRPr lang="en-US"/>
          </a:p>
        </p:txBody>
      </p:sp>
    </p:spTree>
    <p:extLst>
      <p:ext uri="{BB962C8B-B14F-4D97-AF65-F5344CB8AC3E}">
        <p14:creationId xmlns:p14="http://schemas.microsoft.com/office/powerpoint/2010/main" val="334050385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(animated) Consider </a:t>
            </a:r>
            <a:r>
              <a:rPr lang="en-US" dirty="0" smtClean="0"/>
              <a:t>how we might put the geologic model together, and think about how it might be impacted by our data base.  By superimposing the various variables, we can come up with the “sweetest” spot available.</a:t>
            </a:r>
            <a:r>
              <a:rPr lang="en-US" baseline="0" dirty="0" smtClean="0"/>
              <a:t>  (Because the opaqueness was based on the percentage impact, the most intense color is the sweetest – the oil window in the basin).  To render it more pertinent, the margins of the basin have been eroded off.  Thus, the sources of data on the organic-rich shale are the outcrop belts and the various wells.  The white shading represents model uncertainty away from data control; this would be a risk factor.  Note that in the basin, where there is more lateral continuity in the organic-rich shale, the data can be projected farther from control than it can be in the more highly variable deltaic environment.   The overall approach is to evaluate the data that actually impact success (as opposed to checking boxes), which also highlights areas of uncertainty where work is needed to improve the risk assessment.  Exploration priorities can be directed toward those things that have the most impact for the effort invested.</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19</a:t>
            </a:fld>
            <a:endParaRPr lang="en-US"/>
          </a:p>
        </p:txBody>
      </p:sp>
    </p:spTree>
    <p:extLst>
      <p:ext uri="{BB962C8B-B14F-4D97-AF65-F5344CB8AC3E}">
        <p14:creationId xmlns:p14="http://schemas.microsoft.com/office/powerpoint/2010/main" val="301007205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Risking unconventional shale plays</a:t>
            </a:r>
            <a:r>
              <a:rPr lang="en-US" baseline="0" dirty="0" smtClean="0"/>
              <a:t> - outline</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2</a:t>
            </a:fld>
            <a:endParaRPr lang="en-US"/>
          </a:p>
        </p:txBody>
      </p:sp>
    </p:spTree>
    <p:extLst>
      <p:ext uri="{BB962C8B-B14F-4D97-AF65-F5344CB8AC3E}">
        <p14:creationId xmlns:p14="http://schemas.microsoft.com/office/powerpoint/2010/main" val="20310987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(animated) Conclusion of principles slide</a:t>
            </a:r>
            <a:r>
              <a:rPr lang="en-US" dirty="0" smtClean="0"/>
              <a:t>: successful risk modeling requires depositional/diagenetic models.  Black shales are deposited in dynamic environments, so lateral and vertical predictability depend on understanding depositional and diagenetic models.  Deposition and preservation depend on events, so statistics may be the best approach to estimate frequency and distribution.  Effective probability mapping is part of the process.  Probability</a:t>
            </a:r>
            <a:r>
              <a:rPr lang="en-US" baseline="0" dirty="0" smtClean="0"/>
              <a:t> is also important for below-resolution units, as </a:t>
            </a:r>
            <a:r>
              <a:rPr lang="en-US" baseline="0" dirty="0" err="1" smtClean="0"/>
              <a:t>superproducing</a:t>
            </a:r>
            <a:r>
              <a:rPr lang="en-US" baseline="0" dirty="0" smtClean="0"/>
              <a:t> units are usually thinner (below seismic resolution).  Advances in technology may open new opportunities.  Finally, care must be taken in comparing or generalizing about depositional environments; having the right analog is important.</a:t>
            </a:r>
            <a:endParaRPr lang="en-US" dirty="0"/>
          </a:p>
        </p:txBody>
      </p:sp>
      <p:sp>
        <p:nvSpPr>
          <p:cNvPr id="4" name="Slide Number Placeholder 3"/>
          <p:cNvSpPr>
            <a:spLocks noGrp="1"/>
          </p:cNvSpPr>
          <p:nvPr>
            <p:ph type="sldNum" sz="quarter" idx="10"/>
          </p:nvPr>
        </p:nvSpPr>
        <p:spPr/>
        <p:txBody>
          <a:bodyPr/>
          <a:lstStyle/>
          <a:p>
            <a:fld id="{6E371CE5-5E4E-1C42-AEFC-C84ECF32028B}" type="slidenum">
              <a:rPr lang="en-US" smtClean="0"/>
              <a:t>20</a:t>
            </a:fld>
            <a:endParaRPr lang="en-US"/>
          </a:p>
        </p:txBody>
      </p:sp>
    </p:spTree>
    <p:extLst>
      <p:ext uri="{BB962C8B-B14F-4D97-AF65-F5344CB8AC3E}">
        <p14:creationId xmlns:p14="http://schemas.microsoft.com/office/powerpoint/2010/main" val="190077421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smtClean="0"/>
              <a:t>(animated) Lateral continuity is not a principal issue in the risking of unconventional shales, but does figure into how they should be evaluated. [Background picture is </a:t>
            </a:r>
            <a:r>
              <a:rPr lang="en-US" dirty="0" smtClean="0"/>
              <a:t>Manning Canyon Shale (Mississippian), western Provo Canyon, north-central Utah.  From </a:t>
            </a:r>
            <a:r>
              <a:rPr lang="en-US" dirty="0" err="1" smtClean="0"/>
              <a:t>Schamel</a:t>
            </a:r>
            <a:r>
              <a:rPr lang="en-US" dirty="0" smtClean="0"/>
              <a:t>, 2008.]</a:t>
            </a:r>
          </a:p>
          <a:p>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21</a:t>
            </a:fld>
            <a:endParaRPr lang="en-US"/>
          </a:p>
        </p:txBody>
      </p:sp>
    </p:spTree>
    <p:extLst>
      <p:ext uri="{BB962C8B-B14F-4D97-AF65-F5344CB8AC3E}">
        <p14:creationId xmlns:p14="http://schemas.microsoft.com/office/powerpoint/2010/main" val="22274989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(animated</a:t>
            </a:r>
            <a:r>
              <a:rPr lang="en-US" baseline="0" dirty="0" smtClean="0"/>
              <a:t>) </a:t>
            </a:r>
            <a:r>
              <a:rPr lang="en-US" baseline="0" dirty="0" smtClean="0"/>
              <a:t>Procedure (how to do it) – Begin with a broad evaluation of potential variables (which may not be the same in all plays), looking for variables that explain the most for the least effort, and calibrate it to utilize existing data.  Identify the key wells and outcrops.  Identify pertinent analogs.  Test the depositional and diagenetic models against observations.  Map the significant variables, weighted by relative significance.  The optimum area is that with the highest score.</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22</a:t>
            </a:fld>
            <a:endParaRPr lang="en-US"/>
          </a:p>
        </p:txBody>
      </p:sp>
    </p:spTree>
    <p:extLst>
      <p:ext uri="{BB962C8B-B14F-4D97-AF65-F5344CB8AC3E}">
        <p14:creationId xmlns:p14="http://schemas.microsoft.com/office/powerpoint/2010/main" val="587611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(animated) </a:t>
            </a:r>
            <a:r>
              <a:rPr lang="en-US" dirty="0" smtClean="0"/>
              <a:t>Sampling strategy for analysis.  Sampling should be designed to integrate as many methods as possible across all </a:t>
            </a:r>
            <a:r>
              <a:rPr lang="en-US" dirty="0" err="1" smtClean="0"/>
              <a:t>lithologies</a:t>
            </a:r>
            <a:r>
              <a:rPr lang="en-US" dirty="0" smtClean="0"/>
              <a:t> in the section of interest.  It should be designed to leverage preexisting data and test previous models</a:t>
            </a:r>
            <a:r>
              <a:rPr lang="en-US" baseline="0" dirty="0" smtClean="0"/>
              <a:t> as well as support new models.  The best approach may be core/outcrop based (as opposed to log/geophysics-based).  Sampling needs to be at the scale of the “reservoir interval” or less; this is often below the resolution of cuttings and sometimes standard logs.  But it is also necessary to consider the thickness of the zone that can be practically developed(which may change with technology).</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23</a:t>
            </a:fld>
            <a:endParaRPr lang="en-US"/>
          </a:p>
        </p:txBody>
      </p:sp>
    </p:spTree>
    <p:extLst>
      <p:ext uri="{BB962C8B-B14F-4D97-AF65-F5344CB8AC3E}">
        <p14:creationId xmlns:p14="http://schemas.microsoft.com/office/powerpoint/2010/main" val="115778932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(animated) Summary.  (Background is</a:t>
            </a:r>
            <a:r>
              <a:rPr lang="en-US" dirty="0" smtClean="0"/>
              <a:t> </a:t>
            </a:r>
            <a:r>
              <a:rPr lang="en-US" dirty="0" err="1" smtClean="0"/>
              <a:t>Boquillas</a:t>
            </a:r>
            <a:r>
              <a:rPr lang="en-US" dirty="0" smtClean="0"/>
              <a:t> Formation, equivalent to the Eagle Ford, near Del Rio, Texas.)</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24</a:t>
            </a:fld>
            <a:endParaRPr lang="en-US"/>
          </a:p>
        </p:txBody>
      </p:sp>
    </p:spTree>
    <p:extLst>
      <p:ext uri="{BB962C8B-B14F-4D97-AF65-F5344CB8AC3E}">
        <p14:creationId xmlns:p14="http://schemas.microsoft.com/office/powerpoint/2010/main" val="30377050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smtClean="0"/>
              <a:t>(animated) This </a:t>
            </a:r>
            <a:r>
              <a:rPr lang="en-US" dirty="0" smtClean="0"/>
              <a:t>is a projection by the </a:t>
            </a:r>
            <a:r>
              <a:rPr lang="en-US" dirty="0" smtClean="0"/>
              <a:t>Energy Information Agency</a:t>
            </a:r>
            <a:r>
              <a:rPr lang="en-US" baseline="0" dirty="0" smtClean="0"/>
              <a:t> </a:t>
            </a:r>
            <a:r>
              <a:rPr lang="en-US" dirty="0" smtClean="0"/>
              <a:t>of </a:t>
            </a:r>
            <a:r>
              <a:rPr lang="en-US" dirty="0" smtClean="0"/>
              <a:t>the production of the principal tight</a:t>
            </a:r>
            <a:r>
              <a:rPr lang="en-US" baseline="0" dirty="0" smtClean="0"/>
              <a:t> oil plays through 2040 (by some accounts, this is a very optimistic projection, as horizontal wells tend to have steep decline rates).  The point is that many of these plays are at or near their peaks, and there are no significant new plays in the pipeline.  We need to have effective and efficient methods for finding new plays, as well as improving our understanding of existing plays.  (Graph reprinted in</a:t>
            </a:r>
            <a:r>
              <a:rPr lang="en-US" dirty="0" smtClean="0"/>
              <a:t> J. David Hughes, 2014, Drilling Deeper: A Reality Check on the U. S. Government forecasts for a Lasting Tight Oil and Shale Gas Boom: Post Carbon Institute (</a:t>
            </a:r>
            <a:r>
              <a:rPr lang="en-US" dirty="0" err="1" smtClean="0"/>
              <a:t>postcarbon.org</a:t>
            </a:r>
            <a:r>
              <a:rPr lang="en-US" dirty="0" smtClean="0"/>
              <a:t>))</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6E371CE5-5E4E-1C42-AEFC-C84ECF32028B}" type="slidenum">
              <a:rPr lang="en-US" smtClean="0"/>
              <a:t>3</a:t>
            </a:fld>
            <a:endParaRPr lang="en-US"/>
          </a:p>
        </p:txBody>
      </p:sp>
    </p:spTree>
    <p:extLst>
      <p:ext uri="{BB962C8B-B14F-4D97-AF65-F5344CB8AC3E}">
        <p14:creationId xmlns:p14="http://schemas.microsoft.com/office/powerpoint/2010/main" val="31389937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Determination</a:t>
            </a:r>
            <a:r>
              <a:rPr lang="en-US" baseline="0" dirty="0" smtClean="0"/>
              <a:t> of which shales to study and how it will be done is based on the concept of risk. In its simplest form, this can be expressed as the probability that optimum conditions are present in a given area with an economically sufficient volume of recoverable hydrocarbons present.  However, in industry this has been modified to the probability that an economically significant hydrocarbon accumulation exists in a specific location or in a play fairway, considering the probabilities of all possible variables.  The first considers the possibility of success in a stand-alone framework; the second is intended for comparison among opportunities</a:t>
            </a:r>
            <a:r>
              <a:rPr lang="en-US" baseline="0" dirty="0" smtClean="0"/>
              <a:t>. The approach here will be the first, which can be used to guide decision-making in the process.  It follows the location of the basin and stratigraphic interval of focus.  (Background shale is the Cambrian </a:t>
            </a:r>
            <a:r>
              <a:rPr lang="en-US" baseline="0" dirty="0" err="1" smtClean="0"/>
              <a:t>Conesauga</a:t>
            </a:r>
            <a:r>
              <a:rPr lang="en-US" baseline="0" dirty="0" smtClean="0"/>
              <a:t> Shale at Helena, Alabama.)</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4</a:t>
            </a:fld>
            <a:endParaRPr lang="en-US"/>
          </a:p>
        </p:txBody>
      </p:sp>
    </p:spTree>
    <p:extLst>
      <p:ext uri="{BB962C8B-B14F-4D97-AF65-F5344CB8AC3E}">
        <p14:creationId xmlns:p14="http://schemas.microsoft.com/office/powerpoint/2010/main" val="20295246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a:t>
            </a:r>
            <a:r>
              <a:rPr lang="en-US" baseline="0" dirty="0" smtClean="0"/>
              <a:t> standard method of risking (the Rose method) works from a checklist of estimated values.  Each needs to have a value assigned, and the results are multiplied, to give a value (probability of success) for the prospect or play.  N</a:t>
            </a:r>
            <a:r>
              <a:rPr lang="en-US" dirty="0" smtClean="0"/>
              <a:t>ote that because each factor is given equal weight, there is a tendency to think each is equally important, and not to discriminate</a:t>
            </a:r>
            <a:r>
              <a:rPr lang="en-US" baseline="0" dirty="0" smtClean="0"/>
              <a:t> between the relative value of different techniques.  Conventional plays include migration, so assessment asks only if the parameters (threshold conditions) are met somewhere in the catchment areas</a:t>
            </a:r>
            <a:r>
              <a:rPr lang="en-US" baseline="0" dirty="0" smtClean="0"/>
              <a:t>.  Because this risking procedure is generally used to compare prospects and plays, it is applied when the geological work is mature, and not used to guide decision-making during the process.</a:t>
            </a:r>
            <a:endParaRPr lang="en-US" dirty="0"/>
          </a:p>
        </p:txBody>
      </p:sp>
      <p:sp>
        <p:nvSpPr>
          <p:cNvPr id="4" name="Slide Number Placeholder 3"/>
          <p:cNvSpPr>
            <a:spLocks noGrp="1"/>
          </p:cNvSpPr>
          <p:nvPr>
            <p:ph type="sldNum" sz="quarter" idx="10"/>
          </p:nvPr>
        </p:nvSpPr>
        <p:spPr/>
        <p:txBody>
          <a:bodyPr/>
          <a:lstStyle/>
          <a:p>
            <a:fld id="{6E371CE5-5E4E-1C42-AEFC-C84ECF32028B}" type="slidenum">
              <a:rPr lang="en-US" smtClean="0"/>
              <a:t>5</a:t>
            </a:fld>
            <a:endParaRPr lang="en-US"/>
          </a:p>
        </p:txBody>
      </p:sp>
    </p:spTree>
    <p:extLst>
      <p:ext uri="{BB962C8B-B14F-4D97-AF65-F5344CB8AC3E}">
        <p14:creationId xmlns:p14="http://schemas.microsoft.com/office/powerpoint/2010/main" val="15077214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smtClean="0"/>
              <a:t>The risking process can be incorporated</a:t>
            </a:r>
            <a:r>
              <a:rPr lang="en-US" baseline="0" dirty="0" smtClean="0"/>
              <a:t> into the exploration/evaluation process to help identify the most important variables, focus efforts on resolving those variables, and identify the sweet spots.  It should be based on an integrated study of as many variables as possible, to minimize surprises and guard against unwarranted preconceptions. (Background photo is the </a:t>
            </a:r>
            <a:r>
              <a:rPr lang="en-US" dirty="0" smtClean="0"/>
              <a:t>Gothic Shale, near the Goosenecks.  From the Ute Mountain Ute Tribe Gothic/</a:t>
            </a:r>
            <a:r>
              <a:rPr lang="en-US" dirty="0" err="1" smtClean="0"/>
              <a:t>Hovenweep</a:t>
            </a:r>
            <a:r>
              <a:rPr lang="en-US" dirty="0" smtClean="0"/>
              <a:t> </a:t>
            </a:r>
            <a:r>
              <a:rPr lang="en-US" dirty="0" err="1" smtClean="0"/>
              <a:t>farmout</a:t>
            </a:r>
            <a:r>
              <a:rPr lang="en-US" dirty="0" smtClean="0"/>
              <a:t> brochure, 2013.)</a:t>
            </a:r>
          </a:p>
          <a:p>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6</a:t>
            </a:fld>
            <a:endParaRPr lang="en-US"/>
          </a:p>
        </p:txBody>
      </p:sp>
    </p:spTree>
    <p:extLst>
      <p:ext uri="{BB962C8B-B14F-4D97-AF65-F5344CB8AC3E}">
        <p14:creationId xmlns:p14="http://schemas.microsoft.com/office/powerpoint/2010/main" val="8180201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smtClean="0"/>
              <a:t>(animated) Perhaps</a:t>
            </a:r>
            <a:r>
              <a:rPr lang="en-US" baseline="0" dirty="0" smtClean="0"/>
              <a:t> </a:t>
            </a:r>
            <a:r>
              <a:rPr lang="en-US" baseline="0" dirty="0" smtClean="0"/>
              <a:t>we need to think about unconventional shale plays differently.  First, we should consider the factors that go into determining whether a shale can be adequately evaluated, and why.  First, we need to think about geological risk.  This would include (but not be confined to) assessment of the confidence level in the geological model.  You also need to consider the vertical and horizontal confidence limits of the geological model.  The data control also represents a risk: how much can you rely on the available data to represent the actual system?  Engineering considerations also enter into consideration: can the shale resource be economically developed?  Does the direction and distribution of development influence geologic properties (an example being the jointed Utica shale in the background)?  Note that all types of risk can be reduced: by more data, better models, and new technology.  Thus, assessments are dynamic, and answers can </a:t>
            </a:r>
            <a:r>
              <a:rPr lang="en-US" baseline="0" dirty="0" smtClean="0"/>
              <a:t>change.  [Background is</a:t>
            </a:r>
            <a:r>
              <a:rPr lang="en-US" dirty="0" smtClean="0"/>
              <a:t> Utica black shale and siltstone with prominent joints, near Fort Palin, New York.  Photo by Michael C. </a:t>
            </a:r>
            <a:r>
              <a:rPr lang="en-US" dirty="0" err="1" smtClean="0"/>
              <a:t>Rygel</a:t>
            </a:r>
            <a:r>
              <a:rPr lang="en-US" dirty="0" smtClean="0"/>
              <a:t>, 2008 (Wikipedia)]</a:t>
            </a:r>
          </a:p>
          <a:p>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7</a:t>
            </a:fld>
            <a:endParaRPr lang="en-US"/>
          </a:p>
        </p:txBody>
      </p:sp>
    </p:spTree>
    <p:extLst>
      <p:ext uri="{BB962C8B-B14F-4D97-AF65-F5344CB8AC3E}">
        <p14:creationId xmlns:p14="http://schemas.microsoft.com/office/powerpoint/2010/main" val="15622847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 considering</a:t>
            </a:r>
            <a:r>
              <a:rPr lang="en-US" baseline="0" dirty="0" smtClean="0"/>
              <a:t> how to assess and risk black (organic-rich) shales it is necessary to realize that they are not all alike; there is no simple formula for predicting success in all of them.  You need to determine how the shales are put together, and how success is achieved.  For example, the </a:t>
            </a:r>
            <a:r>
              <a:rPr lang="en-US" baseline="0" dirty="0" err="1" smtClean="0"/>
              <a:t>Bakken</a:t>
            </a:r>
            <a:r>
              <a:rPr lang="en-US" baseline="0" dirty="0" smtClean="0"/>
              <a:t> has a lowstand reservoir sandwiched between two highstand source black shales.  In contrast, in the Eagle Ford, the brittle reservoir rock overlaps with the source interval in the highstand.</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8</a:t>
            </a:fld>
            <a:endParaRPr lang="en-US"/>
          </a:p>
        </p:txBody>
      </p:sp>
    </p:spTree>
    <p:extLst>
      <p:ext uri="{BB962C8B-B14F-4D97-AF65-F5344CB8AC3E}">
        <p14:creationId xmlns:p14="http://schemas.microsoft.com/office/powerpoint/2010/main" val="279598026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(animated) One </a:t>
            </a:r>
            <a:r>
              <a:rPr lang="en-US" dirty="0" smtClean="0"/>
              <a:t>of the principal problems that has emerged in understanding black</a:t>
            </a:r>
            <a:r>
              <a:rPr lang="en-US" baseline="0" dirty="0" smtClean="0"/>
              <a:t> shales and their properties has been in how they are deposited.  Arguments based on sedimentology, taphonomy, and organic matter preservation demand rapid burial; however, stratigraphic considerations (including </a:t>
            </a:r>
            <a:r>
              <a:rPr lang="en-US" baseline="0" dirty="0" err="1" smtClean="0"/>
              <a:t>biostratigraphic</a:t>
            </a:r>
            <a:r>
              <a:rPr lang="en-US" baseline="0" dirty="0" smtClean="0"/>
              <a:t> control) have indicated very slow rates of deposition.  The answer to this apparent paradox is that deposition takes place in infrequent events, with long periods of non-deposition (or at least non-record) in between.  Recognition of this permits the application of statistics to the questions of organic matter type, reservoir quality, and lateral continuity, which are dependent on how frequently events (most likely storm events) impact the bottom.</a:t>
            </a:r>
            <a:endParaRPr lang="en-US" dirty="0"/>
          </a:p>
        </p:txBody>
      </p:sp>
      <p:sp>
        <p:nvSpPr>
          <p:cNvPr id="4" name="Slide Number Placeholder 3"/>
          <p:cNvSpPr>
            <a:spLocks noGrp="1"/>
          </p:cNvSpPr>
          <p:nvPr>
            <p:ph type="sldNum" sz="quarter" idx="10"/>
          </p:nvPr>
        </p:nvSpPr>
        <p:spPr/>
        <p:txBody>
          <a:bodyPr/>
          <a:lstStyle/>
          <a:p>
            <a:fld id="{AFCB1018-DEC2-434E-AC7D-1F3DE67A9808}" type="slidenum">
              <a:rPr lang="en-US" smtClean="0"/>
              <a:t>9</a:t>
            </a:fld>
            <a:endParaRPr lang="en-US"/>
          </a:p>
        </p:txBody>
      </p:sp>
    </p:spTree>
    <p:extLst>
      <p:ext uri="{BB962C8B-B14F-4D97-AF65-F5344CB8AC3E}">
        <p14:creationId xmlns:p14="http://schemas.microsoft.com/office/powerpoint/2010/main" val="34317663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84B59F8-5584-B14A-B72B-D144E2E3826C}" type="datetimeFigureOut">
              <a:rPr lang="en-US" smtClean="0"/>
              <a:t>3/24/15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31326E7-A7F5-864D-94AF-1B5D0EEB5701}" type="slidenum">
              <a:rPr lang="en-US" smtClean="0"/>
              <a:t>‹#›</a:t>
            </a:fld>
            <a:endParaRPr lang="en-US"/>
          </a:p>
        </p:txBody>
      </p:sp>
    </p:spTree>
    <p:extLst>
      <p:ext uri="{BB962C8B-B14F-4D97-AF65-F5344CB8AC3E}">
        <p14:creationId xmlns:p14="http://schemas.microsoft.com/office/powerpoint/2010/main" val="35554376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84B59F8-5584-B14A-B72B-D144E2E3826C}" type="datetimeFigureOut">
              <a:rPr lang="en-US" smtClean="0"/>
              <a:t>3/24/15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31326E7-A7F5-864D-94AF-1B5D0EEB5701}" type="slidenum">
              <a:rPr lang="en-US" smtClean="0"/>
              <a:t>‹#›</a:t>
            </a:fld>
            <a:endParaRPr lang="en-US"/>
          </a:p>
        </p:txBody>
      </p:sp>
    </p:spTree>
    <p:extLst>
      <p:ext uri="{BB962C8B-B14F-4D97-AF65-F5344CB8AC3E}">
        <p14:creationId xmlns:p14="http://schemas.microsoft.com/office/powerpoint/2010/main" val="7992030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84B59F8-5584-B14A-B72B-D144E2E3826C}" type="datetimeFigureOut">
              <a:rPr lang="en-US" smtClean="0"/>
              <a:t>3/24/15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31326E7-A7F5-864D-94AF-1B5D0EEB5701}" type="slidenum">
              <a:rPr lang="en-US" smtClean="0"/>
              <a:t>‹#›</a:t>
            </a:fld>
            <a:endParaRPr lang="en-US"/>
          </a:p>
        </p:txBody>
      </p:sp>
    </p:spTree>
    <p:extLst>
      <p:ext uri="{BB962C8B-B14F-4D97-AF65-F5344CB8AC3E}">
        <p14:creationId xmlns:p14="http://schemas.microsoft.com/office/powerpoint/2010/main" val="12630226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84B59F8-5584-B14A-B72B-D144E2E3826C}" type="datetimeFigureOut">
              <a:rPr lang="en-US" smtClean="0"/>
              <a:t>3/24/15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31326E7-A7F5-864D-94AF-1B5D0EEB5701}" type="slidenum">
              <a:rPr lang="en-US" smtClean="0"/>
              <a:t>‹#›</a:t>
            </a:fld>
            <a:endParaRPr lang="en-US"/>
          </a:p>
        </p:txBody>
      </p:sp>
    </p:spTree>
    <p:extLst>
      <p:ext uri="{BB962C8B-B14F-4D97-AF65-F5344CB8AC3E}">
        <p14:creationId xmlns:p14="http://schemas.microsoft.com/office/powerpoint/2010/main" val="25055976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84B59F8-5584-B14A-B72B-D144E2E3826C}" type="datetimeFigureOut">
              <a:rPr lang="en-US" smtClean="0"/>
              <a:t>3/24/15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31326E7-A7F5-864D-94AF-1B5D0EEB5701}" type="slidenum">
              <a:rPr lang="en-US" smtClean="0"/>
              <a:t>‹#›</a:t>
            </a:fld>
            <a:endParaRPr lang="en-US"/>
          </a:p>
        </p:txBody>
      </p:sp>
    </p:spTree>
    <p:extLst>
      <p:ext uri="{BB962C8B-B14F-4D97-AF65-F5344CB8AC3E}">
        <p14:creationId xmlns:p14="http://schemas.microsoft.com/office/powerpoint/2010/main" val="2071862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84B59F8-5584-B14A-B72B-D144E2E3826C}" type="datetimeFigureOut">
              <a:rPr lang="en-US" smtClean="0"/>
              <a:t>3/24/15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31326E7-A7F5-864D-94AF-1B5D0EEB5701}" type="slidenum">
              <a:rPr lang="en-US" smtClean="0"/>
              <a:t>‹#›</a:t>
            </a:fld>
            <a:endParaRPr lang="en-US"/>
          </a:p>
        </p:txBody>
      </p:sp>
    </p:spTree>
    <p:extLst>
      <p:ext uri="{BB962C8B-B14F-4D97-AF65-F5344CB8AC3E}">
        <p14:creationId xmlns:p14="http://schemas.microsoft.com/office/powerpoint/2010/main" val="31734365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84B59F8-5584-B14A-B72B-D144E2E3826C}" type="datetimeFigureOut">
              <a:rPr lang="en-US" smtClean="0"/>
              <a:t>3/24/15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31326E7-A7F5-864D-94AF-1B5D0EEB5701}" type="slidenum">
              <a:rPr lang="en-US" smtClean="0"/>
              <a:t>‹#›</a:t>
            </a:fld>
            <a:endParaRPr lang="en-US"/>
          </a:p>
        </p:txBody>
      </p:sp>
    </p:spTree>
    <p:extLst>
      <p:ext uri="{BB962C8B-B14F-4D97-AF65-F5344CB8AC3E}">
        <p14:creationId xmlns:p14="http://schemas.microsoft.com/office/powerpoint/2010/main" val="36303738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84B59F8-5584-B14A-B72B-D144E2E3826C}" type="datetimeFigureOut">
              <a:rPr lang="en-US" smtClean="0"/>
              <a:t>3/24/15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31326E7-A7F5-864D-94AF-1B5D0EEB5701}" type="slidenum">
              <a:rPr lang="en-US" smtClean="0"/>
              <a:t>‹#›</a:t>
            </a:fld>
            <a:endParaRPr lang="en-US"/>
          </a:p>
        </p:txBody>
      </p:sp>
    </p:spTree>
    <p:extLst>
      <p:ext uri="{BB962C8B-B14F-4D97-AF65-F5344CB8AC3E}">
        <p14:creationId xmlns:p14="http://schemas.microsoft.com/office/powerpoint/2010/main" val="11981272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84B59F8-5584-B14A-B72B-D144E2E3826C}" type="datetimeFigureOut">
              <a:rPr lang="en-US" smtClean="0"/>
              <a:t>3/24/15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31326E7-A7F5-864D-94AF-1B5D0EEB5701}" type="slidenum">
              <a:rPr lang="en-US" smtClean="0"/>
              <a:t>‹#›</a:t>
            </a:fld>
            <a:endParaRPr lang="en-US"/>
          </a:p>
        </p:txBody>
      </p:sp>
    </p:spTree>
    <p:extLst>
      <p:ext uri="{BB962C8B-B14F-4D97-AF65-F5344CB8AC3E}">
        <p14:creationId xmlns:p14="http://schemas.microsoft.com/office/powerpoint/2010/main" val="24370176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84B59F8-5584-B14A-B72B-D144E2E3826C}" type="datetimeFigureOut">
              <a:rPr lang="en-US" smtClean="0"/>
              <a:t>3/24/15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31326E7-A7F5-864D-94AF-1B5D0EEB5701}" type="slidenum">
              <a:rPr lang="en-US" smtClean="0"/>
              <a:t>‹#›</a:t>
            </a:fld>
            <a:endParaRPr lang="en-US"/>
          </a:p>
        </p:txBody>
      </p:sp>
    </p:spTree>
    <p:extLst>
      <p:ext uri="{BB962C8B-B14F-4D97-AF65-F5344CB8AC3E}">
        <p14:creationId xmlns:p14="http://schemas.microsoft.com/office/powerpoint/2010/main" val="37607801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84B59F8-5584-B14A-B72B-D144E2E3826C}" type="datetimeFigureOut">
              <a:rPr lang="en-US" smtClean="0"/>
              <a:t>3/24/15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31326E7-A7F5-864D-94AF-1B5D0EEB5701}" type="slidenum">
              <a:rPr lang="en-US" smtClean="0"/>
              <a:t>‹#›</a:t>
            </a:fld>
            <a:endParaRPr lang="en-US"/>
          </a:p>
        </p:txBody>
      </p:sp>
    </p:spTree>
    <p:extLst>
      <p:ext uri="{BB962C8B-B14F-4D97-AF65-F5344CB8AC3E}">
        <p14:creationId xmlns:p14="http://schemas.microsoft.com/office/powerpoint/2010/main" val="335988038"/>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84B59F8-5584-B14A-B72B-D144E2E3826C}" type="datetimeFigureOut">
              <a:rPr lang="en-US" smtClean="0"/>
              <a:t>3/24/15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31326E7-A7F5-864D-94AF-1B5D0EEB5701}" type="slidenum">
              <a:rPr lang="en-US" smtClean="0"/>
              <a:t>‹#›</a:t>
            </a:fld>
            <a:endParaRPr lang="en-US"/>
          </a:p>
        </p:txBody>
      </p:sp>
    </p:spTree>
    <p:extLst>
      <p:ext uri="{BB962C8B-B14F-4D97-AF65-F5344CB8AC3E}">
        <p14:creationId xmlns:p14="http://schemas.microsoft.com/office/powerpoint/2010/main" val="33237003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xml"/><Relationship Id="rId3"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 Id="rId3" Type="http://schemas.openxmlformats.org/officeDocument/2006/relationships/image" Target="../media/image6.jpe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1.xml"/><Relationship Id="rId3" Type="http://schemas.openxmlformats.org/officeDocument/2006/relationships/image" Target="../media/image7.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4.xml"/><Relationship Id="rId3" Type="http://schemas.openxmlformats.org/officeDocument/2006/relationships/image" Target="../media/image8.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xml"/><Relationship Id="rId3" Type="http://schemas.openxmlformats.org/officeDocument/2006/relationships/image" Target="../media/image2.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xml"/><Relationship Id="rId3" Type="http://schemas.openxmlformats.org/officeDocument/2006/relationships/image" Target="../media/image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xml"/><Relationship Id="rId3" Type="http://schemas.openxmlformats.org/officeDocument/2006/relationships/image" Target="../media/image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 Id="rId3" Type="http://schemas.openxmlformats.org/officeDocument/2006/relationships/image" Target="../media/image5.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3320"/>
            <a:ext cx="9144000" cy="6871940"/>
          </a:xfrm>
          <a:prstGeom prst="rect">
            <a:avLst/>
          </a:prstGeom>
        </p:spPr>
      </p:pic>
      <p:sp>
        <p:nvSpPr>
          <p:cNvPr id="5" name="Title 1"/>
          <p:cNvSpPr txBox="1">
            <a:spLocks/>
          </p:cNvSpPr>
          <p:nvPr/>
        </p:nvSpPr>
        <p:spPr>
          <a:xfrm>
            <a:off x="228601" y="1755126"/>
            <a:ext cx="8686800" cy="1470025"/>
          </a:xfrm>
          <a:prstGeom prst="rect">
            <a:avLst/>
          </a:prstGeom>
        </p:spPr>
        <p:txBody>
          <a:bodyPr>
            <a:normAutofit fontScale="97500"/>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n-US" sz="3200" b="1" dirty="0" smtClean="0">
                <a:solidFill>
                  <a:srgbClr val="FFFFFF"/>
                </a:solidFill>
                <a:latin typeface="Arial"/>
                <a:cs typeface="Arial"/>
              </a:rPr>
              <a:t>RISKING UNCONVENTIONAL SHALE PLAYS:</a:t>
            </a:r>
            <a:br>
              <a:rPr lang="en-US" sz="3200" b="1" dirty="0" smtClean="0">
                <a:solidFill>
                  <a:srgbClr val="FFFFFF"/>
                </a:solidFill>
                <a:latin typeface="Arial"/>
                <a:cs typeface="Arial"/>
              </a:rPr>
            </a:br>
            <a:r>
              <a:rPr lang="en-US" sz="3200" b="1" dirty="0" smtClean="0">
                <a:solidFill>
                  <a:srgbClr val="FFFFFF"/>
                </a:solidFill>
                <a:latin typeface="Arial"/>
                <a:cs typeface="Arial"/>
              </a:rPr>
              <a:t> A DIFFERENT APPROACH</a:t>
            </a:r>
            <a:endParaRPr lang="en-US" sz="3200" b="1" dirty="0">
              <a:solidFill>
                <a:srgbClr val="FFFFFF"/>
              </a:solidFill>
              <a:latin typeface="Arial"/>
              <a:cs typeface="Arial"/>
            </a:endParaRPr>
          </a:p>
        </p:txBody>
      </p:sp>
      <p:sp>
        <p:nvSpPr>
          <p:cNvPr id="6" name="Subtitle 2"/>
          <p:cNvSpPr txBox="1">
            <a:spLocks/>
          </p:cNvSpPr>
          <p:nvPr/>
        </p:nvSpPr>
        <p:spPr>
          <a:xfrm>
            <a:off x="1371600" y="3225151"/>
            <a:ext cx="6400800" cy="1752600"/>
          </a:xfrm>
          <a:prstGeom prst="rect">
            <a:avLst/>
          </a:prstGeom>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2400" dirty="0" smtClean="0">
                <a:solidFill>
                  <a:srgbClr val="FFFFFF"/>
                </a:solidFill>
              </a:rPr>
              <a:t>Stephen R. Schutter</a:t>
            </a:r>
          </a:p>
          <a:p>
            <a:pPr marL="0" indent="0" algn="ctr">
              <a:buNone/>
            </a:pPr>
            <a:r>
              <a:rPr lang="en-US" sz="2400" dirty="0" smtClean="0">
                <a:solidFill>
                  <a:srgbClr val="FFFFFF"/>
                </a:solidFill>
              </a:rPr>
              <a:t>March 20, </a:t>
            </a:r>
            <a:r>
              <a:rPr lang="en-US" sz="2400" dirty="0" smtClean="0">
                <a:solidFill>
                  <a:srgbClr val="FFFFFF"/>
                </a:solidFill>
              </a:rPr>
              <a:t>2015</a:t>
            </a:r>
          </a:p>
          <a:p>
            <a:pPr marL="0" indent="0" algn="ctr">
              <a:buNone/>
            </a:pPr>
            <a:r>
              <a:rPr lang="en-US" sz="2400" dirty="0" smtClean="0">
                <a:solidFill>
                  <a:srgbClr val="FFFFFF"/>
                </a:solidFill>
              </a:rPr>
              <a:t>steveschutter10@gmail.com</a:t>
            </a:r>
            <a:endParaRPr lang="en-US" sz="2400" dirty="0">
              <a:solidFill>
                <a:srgbClr val="FFFFFF"/>
              </a:solidFill>
            </a:endParaRPr>
          </a:p>
        </p:txBody>
      </p:sp>
    </p:spTree>
    <p:extLst>
      <p:ext uri="{BB962C8B-B14F-4D97-AF65-F5344CB8AC3E}">
        <p14:creationId xmlns:p14="http://schemas.microsoft.com/office/powerpoint/2010/main" val="549618995"/>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3" name="Freeform 2"/>
          <p:cNvSpPr/>
          <p:nvPr/>
        </p:nvSpPr>
        <p:spPr>
          <a:xfrm>
            <a:off x="1403515" y="1185333"/>
            <a:ext cx="763949" cy="5240867"/>
          </a:xfrm>
          <a:custGeom>
            <a:avLst/>
            <a:gdLst>
              <a:gd name="connsiteX0" fmla="*/ 0 w 749300"/>
              <a:gd name="connsiteY0" fmla="*/ 0 h 5257898"/>
              <a:gd name="connsiteX1" fmla="*/ 63500 w 749300"/>
              <a:gd name="connsiteY1" fmla="*/ 63500 h 5257898"/>
              <a:gd name="connsiteX2" fmla="*/ 101600 w 749300"/>
              <a:gd name="connsiteY2" fmla="*/ 76200 h 5257898"/>
              <a:gd name="connsiteX3" fmla="*/ 114300 w 749300"/>
              <a:gd name="connsiteY3" fmla="*/ 114300 h 5257898"/>
              <a:gd name="connsiteX4" fmla="*/ 152400 w 749300"/>
              <a:gd name="connsiteY4" fmla="*/ 139700 h 5257898"/>
              <a:gd name="connsiteX5" fmla="*/ 114300 w 749300"/>
              <a:gd name="connsiteY5" fmla="*/ 152400 h 5257898"/>
              <a:gd name="connsiteX6" fmla="*/ 25400 w 749300"/>
              <a:gd name="connsiteY6" fmla="*/ 165100 h 5257898"/>
              <a:gd name="connsiteX7" fmla="*/ 63500 w 749300"/>
              <a:gd name="connsiteY7" fmla="*/ 190500 h 5257898"/>
              <a:gd name="connsiteX8" fmla="*/ 50800 w 749300"/>
              <a:gd name="connsiteY8" fmla="*/ 279400 h 5257898"/>
              <a:gd name="connsiteX9" fmla="*/ 76200 w 749300"/>
              <a:gd name="connsiteY9" fmla="*/ 355600 h 5257898"/>
              <a:gd name="connsiteX10" fmla="*/ 88900 w 749300"/>
              <a:gd name="connsiteY10" fmla="*/ 393700 h 5257898"/>
              <a:gd name="connsiteX11" fmla="*/ 50800 w 749300"/>
              <a:gd name="connsiteY11" fmla="*/ 444500 h 5257898"/>
              <a:gd name="connsiteX12" fmla="*/ 76200 w 749300"/>
              <a:gd name="connsiteY12" fmla="*/ 482600 h 5257898"/>
              <a:gd name="connsiteX13" fmla="*/ 114300 w 749300"/>
              <a:gd name="connsiteY13" fmla="*/ 508000 h 5257898"/>
              <a:gd name="connsiteX14" fmla="*/ 127000 w 749300"/>
              <a:gd name="connsiteY14" fmla="*/ 546100 h 5257898"/>
              <a:gd name="connsiteX15" fmla="*/ 88900 w 749300"/>
              <a:gd name="connsiteY15" fmla="*/ 571500 h 5257898"/>
              <a:gd name="connsiteX16" fmla="*/ 76200 w 749300"/>
              <a:gd name="connsiteY16" fmla="*/ 609600 h 5257898"/>
              <a:gd name="connsiteX17" fmla="*/ 88900 w 749300"/>
              <a:gd name="connsiteY17" fmla="*/ 647700 h 5257898"/>
              <a:gd name="connsiteX18" fmla="*/ 114300 w 749300"/>
              <a:gd name="connsiteY18" fmla="*/ 711200 h 5257898"/>
              <a:gd name="connsiteX19" fmla="*/ 50800 w 749300"/>
              <a:gd name="connsiteY19" fmla="*/ 723900 h 5257898"/>
              <a:gd name="connsiteX20" fmla="*/ 63500 w 749300"/>
              <a:gd name="connsiteY20" fmla="*/ 762000 h 5257898"/>
              <a:gd name="connsiteX21" fmla="*/ 101600 w 749300"/>
              <a:gd name="connsiteY21" fmla="*/ 838200 h 5257898"/>
              <a:gd name="connsiteX22" fmla="*/ 63500 w 749300"/>
              <a:gd name="connsiteY22" fmla="*/ 863600 h 5257898"/>
              <a:gd name="connsiteX23" fmla="*/ 38100 w 749300"/>
              <a:gd name="connsiteY23" fmla="*/ 901700 h 5257898"/>
              <a:gd name="connsiteX24" fmla="*/ 63500 w 749300"/>
              <a:gd name="connsiteY24" fmla="*/ 1003300 h 5257898"/>
              <a:gd name="connsiteX25" fmla="*/ 25400 w 749300"/>
              <a:gd name="connsiteY25" fmla="*/ 1016000 h 5257898"/>
              <a:gd name="connsiteX26" fmla="*/ 0 w 749300"/>
              <a:gd name="connsiteY26" fmla="*/ 1054100 h 5257898"/>
              <a:gd name="connsiteX27" fmla="*/ 63500 w 749300"/>
              <a:gd name="connsiteY27" fmla="*/ 1117600 h 5257898"/>
              <a:gd name="connsiteX28" fmla="*/ 76200 w 749300"/>
              <a:gd name="connsiteY28" fmla="*/ 1155700 h 5257898"/>
              <a:gd name="connsiteX29" fmla="*/ 25400 w 749300"/>
              <a:gd name="connsiteY29" fmla="*/ 1168400 h 5257898"/>
              <a:gd name="connsiteX30" fmla="*/ 76200 w 749300"/>
              <a:gd name="connsiteY30" fmla="*/ 1244600 h 5257898"/>
              <a:gd name="connsiteX31" fmla="*/ 101600 w 749300"/>
              <a:gd name="connsiteY31" fmla="*/ 1282700 h 5257898"/>
              <a:gd name="connsiteX32" fmla="*/ 63500 w 749300"/>
              <a:gd name="connsiteY32" fmla="*/ 1295400 h 5257898"/>
              <a:gd name="connsiteX33" fmla="*/ 12700 w 749300"/>
              <a:gd name="connsiteY33" fmla="*/ 1308100 h 5257898"/>
              <a:gd name="connsiteX34" fmla="*/ 0 w 749300"/>
              <a:gd name="connsiteY34" fmla="*/ 1346200 h 5257898"/>
              <a:gd name="connsiteX35" fmla="*/ 25400 w 749300"/>
              <a:gd name="connsiteY35" fmla="*/ 1397000 h 5257898"/>
              <a:gd name="connsiteX36" fmla="*/ 38100 w 749300"/>
              <a:gd name="connsiteY36" fmla="*/ 1435100 h 5257898"/>
              <a:gd name="connsiteX37" fmla="*/ 0 w 749300"/>
              <a:gd name="connsiteY37" fmla="*/ 1447800 h 5257898"/>
              <a:gd name="connsiteX38" fmla="*/ 50800 w 749300"/>
              <a:gd name="connsiteY38" fmla="*/ 1511300 h 5257898"/>
              <a:gd name="connsiteX39" fmla="*/ 101600 w 749300"/>
              <a:gd name="connsiteY39" fmla="*/ 1574800 h 5257898"/>
              <a:gd name="connsiteX40" fmla="*/ 127000 w 749300"/>
              <a:gd name="connsiteY40" fmla="*/ 1625600 h 5257898"/>
              <a:gd name="connsiteX41" fmla="*/ 165100 w 749300"/>
              <a:gd name="connsiteY41" fmla="*/ 1638300 h 5257898"/>
              <a:gd name="connsiteX42" fmla="*/ 190500 w 749300"/>
              <a:gd name="connsiteY42" fmla="*/ 1676400 h 5257898"/>
              <a:gd name="connsiteX43" fmla="*/ 139700 w 749300"/>
              <a:gd name="connsiteY43" fmla="*/ 1689100 h 5257898"/>
              <a:gd name="connsiteX44" fmla="*/ 190500 w 749300"/>
              <a:gd name="connsiteY44" fmla="*/ 1752600 h 5257898"/>
              <a:gd name="connsiteX45" fmla="*/ 203200 w 749300"/>
              <a:gd name="connsiteY45" fmla="*/ 1790700 h 5257898"/>
              <a:gd name="connsiteX46" fmla="*/ 266700 w 749300"/>
              <a:gd name="connsiteY46" fmla="*/ 1905000 h 5257898"/>
              <a:gd name="connsiteX47" fmla="*/ 190500 w 749300"/>
              <a:gd name="connsiteY47" fmla="*/ 1917700 h 5257898"/>
              <a:gd name="connsiteX48" fmla="*/ 228600 w 749300"/>
              <a:gd name="connsiteY48" fmla="*/ 1943100 h 5257898"/>
              <a:gd name="connsiteX49" fmla="*/ 254000 w 749300"/>
              <a:gd name="connsiteY49" fmla="*/ 2019300 h 5257898"/>
              <a:gd name="connsiteX50" fmla="*/ 279400 w 749300"/>
              <a:gd name="connsiteY50" fmla="*/ 2057400 h 5257898"/>
              <a:gd name="connsiteX51" fmla="*/ 241300 w 749300"/>
              <a:gd name="connsiteY51" fmla="*/ 2070100 h 5257898"/>
              <a:gd name="connsiteX52" fmla="*/ 241300 w 749300"/>
              <a:gd name="connsiteY52" fmla="*/ 2171700 h 5257898"/>
              <a:gd name="connsiteX53" fmla="*/ 266700 w 749300"/>
              <a:gd name="connsiteY53" fmla="*/ 2222500 h 5257898"/>
              <a:gd name="connsiteX54" fmla="*/ 317500 w 749300"/>
              <a:gd name="connsiteY54" fmla="*/ 2260600 h 5257898"/>
              <a:gd name="connsiteX55" fmla="*/ 342900 w 749300"/>
              <a:gd name="connsiteY55" fmla="*/ 2298700 h 5257898"/>
              <a:gd name="connsiteX56" fmla="*/ 330200 w 749300"/>
              <a:gd name="connsiteY56" fmla="*/ 2336800 h 5257898"/>
              <a:gd name="connsiteX57" fmla="*/ 266700 w 749300"/>
              <a:gd name="connsiteY57" fmla="*/ 2349500 h 5257898"/>
              <a:gd name="connsiteX58" fmla="*/ 228600 w 749300"/>
              <a:gd name="connsiteY58" fmla="*/ 2374900 h 5257898"/>
              <a:gd name="connsiteX59" fmla="*/ 241300 w 749300"/>
              <a:gd name="connsiteY59" fmla="*/ 2438400 h 5257898"/>
              <a:gd name="connsiteX60" fmla="*/ 279400 w 749300"/>
              <a:gd name="connsiteY60" fmla="*/ 2476500 h 5257898"/>
              <a:gd name="connsiteX61" fmla="*/ 304800 w 749300"/>
              <a:gd name="connsiteY61" fmla="*/ 2514600 h 5257898"/>
              <a:gd name="connsiteX62" fmla="*/ 381000 w 749300"/>
              <a:gd name="connsiteY62" fmla="*/ 2552700 h 5257898"/>
              <a:gd name="connsiteX63" fmla="*/ 342900 w 749300"/>
              <a:gd name="connsiteY63" fmla="*/ 2578100 h 5257898"/>
              <a:gd name="connsiteX64" fmla="*/ 292100 w 749300"/>
              <a:gd name="connsiteY64" fmla="*/ 2590800 h 5257898"/>
              <a:gd name="connsiteX65" fmla="*/ 304800 w 749300"/>
              <a:gd name="connsiteY65" fmla="*/ 2679700 h 5257898"/>
              <a:gd name="connsiteX66" fmla="*/ 342900 w 749300"/>
              <a:gd name="connsiteY66" fmla="*/ 2819400 h 5257898"/>
              <a:gd name="connsiteX67" fmla="*/ 355600 w 749300"/>
              <a:gd name="connsiteY67" fmla="*/ 2870200 h 5257898"/>
              <a:gd name="connsiteX68" fmla="*/ 228600 w 749300"/>
              <a:gd name="connsiteY68" fmla="*/ 2882900 h 5257898"/>
              <a:gd name="connsiteX69" fmla="*/ 254000 w 749300"/>
              <a:gd name="connsiteY69" fmla="*/ 2921000 h 5257898"/>
              <a:gd name="connsiteX70" fmla="*/ 304800 w 749300"/>
              <a:gd name="connsiteY70" fmla="*/ 2971800 h 5257898"/>
              <a:gd name="connsiteX71" fmla="*/ 317500 w 749300"/>
              <a:gd name="connsiteY71" fmla="*/ 3022600 h 5257898"/>
              <a:gd name="connsiteX72" fmla="*/ 342900 w 749300"/>
              <a:gd name="connsiteY72" fmla="*/ 3098800 h 5257898"/>
              <a:gd name="connsiteX73" fmla="*/ 304800 w 749300"/>
              <a:gd name="connsiteY73" fmla="*/ 3124200 h 5257898"/>
              <a:gd name="connsiteX74" fmla="*/ 317500 w 749300"/>
              <a:gd name="connsiteY74" fmla="*/ 3213100 h 5257898"/>
              <a:gd name="connsiteX75" fmla="*/ 330200 w 749300"/>
              <a:gd name="connsiteY75" fmla="*/ 3251200 h 5257898"/>
              <a:gd name="connsiteX76" fmla="*/ 368300 w 749300"/>
              <a:gd name="connsiteY76" fmla="*/ 3327400 h 5257898"/>
              <a:gd name="connsiteX77" fmla="*/ 292100 w 749300"/>
              <a:gd name="connsiteY77" fmla="*/ 3378200 h 5257898"/>
              <a:gd name="connsiteX78" fmla="*/ 317500 w 749300"/>
              <a:gd name="connsiteY78" fmla="*/ 3416300 h 5257898"/>
              <a:gd name="connsiteX79" fmla="*/ 355600 w 749300"/>
              <a:gd name="connsiteY79" fmla="*/ 3454400 h 5257898"/>
              <a:gd name="connsiteX80" fmla="*/ 419100 w 749300"/>
              <a:gd name="connsiteY80" fmla="*/ 3517900 h 5257898"/>
              <a:gd name="connsiteX81" fmla="*/ 444500 w 749300"/>
              <a:gd name="connsiteY81" fmla="*/ 3556000 h 5257898"/>
              <a:gd name="connsiteX82" fmla="*/ 342900 w 749300"/>
              <a:gd name="connsiteY82" fmla="*/ 3581400 h 5257898"/>
              <a:gd name="connsiteX83" fmla="*/ 304800 w 749300"/>
              <a:gd name="connsiteY83" fmla="*/ 3594100 h 5257898"/>
              <a:gd name="connsiteX84" fmla="*/ 304800 w 749300"/>
              <a:gd name="connsiteY84" fmla="*/ 3695700 h 5257898"/>
              <a:gd name="connsiteX85" fmla="*/ 342900 w 749300"/>
              <a:gd name="connsiteY85" fmla="*/ 3721100 h 5257898"/>
              <a:gd name="connsiteX86" fmla="*/ 368300 w 749300"/>
              <a:gd name="connsiteY86" fmla="*/ 3759200 h 5257898"/>
              <a:gd name="connsiteX87" fmla="*/ 406400 w 749300"/>
              <a:gd name="connsiteY87" fmla="*/ 3784600 h 5257898"/>
              <a:gd name="connsiteX88" fmla="*/ 317500 w 749300"/>
              <a:gd name="connsiteY88" fmla="*/ 3822700 h 5257898"/>
              <a:gd name="connsiteX89" fmla="*/ 330200 w 749300"/>
              <a:gd name="connsiteY89" fmla="*/ 3886200 h 5257898"/>
              <a:gd name="connsiteX90" fmla="*/ 393700 w 749300"/>
              <a:gd name="connsiteY90" fmla="*/ 3975100 h 5257898"/>
              <a:gd name="connsiteX91" fmla="*/ 469900 w 749300"/>
              <a:gd name="connsiteY91" fmla="*/ 4025900 h 5257898"/>
              <a:gd name="connsiteX92" fmla="*/ 495300 w 749300"/>
              <a:gd name="connsiteY92" fmla="*/ 4064000 h 5257898"/>
              <a:gd name="connsiteX93" fmla="*/ 609600 w 749300"/>
              <a:gd name="connsiteY93" fmla="*/ 4127500 h 5257898"/>
              <a:gd name="connsiteX94" fmla="*/ 571500 w 749300"/>
              <a:gd name="connsiteY94" fmla="*/ 4203700 h 5257898"/>
              <a:gd name="connsiteX95" fmla="*/ 635000 w 749300"/>
              <a:gd name="connsiteY95" fmla="*/ 4254500 h 5257898"/>
              <a:gd name="connsiteX96" fmla="*/ 711200 w 749300"/>
              <a:gd name="connsiteY96" fmla="*/ 4305300 h 5257898"/>
              <a:gd name="connsiteX97" fmla="*/ 673100 w 749300"/>
              <a:gd name="connsiteY97" fmla="*/ 4318000 h 5257898"/>
              <a:gd name="connsiteX98" fmla="*/ 584200 w 749300"/>
              <a:gd name="connsiteY98" fmla="*/ 4330700 h 5257898"/>
              <a:gd name="connsiteX99" fmla="*/ 596900 w 749300"/>
              <a:gd name="connsiteY99" fmla="*/ 4368800 h 5257898"/>
              <a:gd name="connsiteX100" fmla="*/ 660400 w 749300"/>
              <a:gd name="connsiteY100" fmla="*/ 4445000 h 5257898"/>
              <a:gd name="connsiteX101" fmla="*/ 622300 w 749300"/>
              <a:gd name="connsiteY101" fmla="*/ 4470400 h 5257898"/>
              <a:gd name="connsiteX102" fmla="*/ 584200 w 749300"/>
              <a:gd name="connsiteY102" fmla="*/ 4483100 h 5257898"/>
              <a:gd name="connsiteX103" fmla="*/ 596900 w 749300"/>
              <a:gd name="connsiteY103" fmla="*/ 4521200 h 5257898"/>
              <a:gd name="connsiteX104" fmla="*/ 685800 w 749300"/>
              <a:gd name="connsiteY104" fmla="*/ 4610100 h 5257898"/>
              <a:gd name="connsiteX105" fmla="*/ 698500 w 749300"/>
              <a:gd name="connsiteY105" fmla="*/ 4648200 h 5257898"/>
              <a:gd name="connsiteX106" fmla="*/ 622300 w 749300"/>
              <a:gd name="connsiteY106" fmla="*/ 4673600 h 5257898"/>
              <a:gd name="connsiteX107" fmla="*/ 673100 w 749300"/>
              <a:gd name="connsiteY107" fmla="*/ 4749800 h 5257898"/>
              <a:gd name="connsiteX108" fmla="*/ 749300 w 749300"/>
              <a:gd name="connsiteY108" fmla="*/ 4800600 h 5257898"/>
              <a:gd name="connsiteX109" fmla="*/ 203200 w 749300"/>
              <a:gd name="connsiteY109" fmla="*/ 4826000 h 5257898"/>
              <a:gd name="connsiteX110" fmla="*/ 101600 w 749300"/>
              <a:gd name="connsiteY110" fmla="*/ 4838700 h 5257898"/>
              <a:gd name="connsiteX111" fmla="*/ 25400 w 749300"/>
              <a:gd name="connsiteY111" fmla="*/ 4864100 h 5257898"/>
              <a:gd name="connsiteX112" fmla="*/ 63500 w 749300"/>
              <a:gd name="connsiteY112" fmla="*/ 4940300 h 5257898"/>
              <a:gd name="connsiteX113" fmla="*/ 25400 w 749300"/>
              <a:gd name="connsiteY113" fmla="*/ 4953000 h 5257898"/>
              <a:gd name="connsiteX114" fmla="*/ 38100 w 749300"/>
              <a:gd name="connsiteY114" fmla="*/ 4991100 h 5257898"/>
              <a:gd name="connsiteX115" fmla="*/ 76200 w 749300"/>
              <a:gd name="connsiteY115" fmla="*/ 5003800 h 5257898"/>
              <a:gd name="connsiteX116" fmla="*/ 114300 w 749300"/>
              <a:gd name="connsiteY116" fmla="*/ 5041900 h 5257898"/>
              <a:gd name="connsiteX117" fmla="*/ 50800 w 749300"/>
              <a:gd name="connsiteY117" fmla="*/ 5054600 h 5257898"/>
              <a:gd name="connsiteX118" fmla="*/ 76200 w 749300"/>
              <a:gd name="connsiteY118" fmla="*/ 5130800 h 5257898"/>
              <a:gd name="connsiteX119" fmla="*/ 114300 w 749300"/>
              <a:gd name="connsiteY119" fmla="*/ 5207000 h 5257898"/>
              <a:gd name="connsiteX120" fmla="*/ 12700 w 749300"/>
              <a:gd name="connsiteY120" fmla="*/ 5257800 h 5257898"/>
              <a:gd name="connsiteX0" fmla="*/ 0 w 749300"/>
              <a:gd name="connsiteY0" fmla="*/ 0 h 5265947"/>
              <a:gd name="connsiteX1" fmla="*/ 63500 w 749300"/>
              <a:gd name="connsiteY1" fmla="*/ 63500 h 5265947"/>
              <a:gd name="connsiteX2" fmla="*/ 101600 w 749300"/>
              <a:gd name="connsiteY2" fmla="*/ 76200 h 5265947"/>
              <a:gd name="connsiteX3" fmla="*/ 114300 w 749300"/>
              <a:gd name="connsiteY3" fmla="*/ 114300 h 5265947"/>
              <a:gd name="connsiteX4" fmla="*/ 152400 w 749300"/>
              <a:gd name="connsiteY4" fmla="*/ 139700 h 5265947"/>
              <a:gd name="connsiteX5" fmla="*/ 114300 w 749300"/>
              <a:gd name="connsiteY5" fmla="*/ 152400 h 5265947"/>
              <a:gd name="connsiteX6" fmla="*/ 25400 w 749300"/>
              <a:gd name="connsiteY6" fmla="*/ 165100 h 5265947"/>
              <a:gd name="connsiteX7" fmla="*/ 63500 w 749300"/>
              <a:gd name="connsiteY7" fmla="*/ 190500 h 5265947"/>
              <a:gd name="connsiteX8" fmla="*/ 50800 w 749300"/>
              <a:gd name="connsiteY8" fmla="*/ 279400 h 5265947"/>
              <a:gd name="connsiteX9" fmla="*/ 76200 w 749300"/>
              <a:gd name="connsiteY9" fmla="*/ 355600 h 5265947"/>
              <a:gd name="connsiteX10" fmla="*/ 88900 w 749300"/>
              <a:gd name="connsiteY10" fmla="*/ 393700 h 5265947"/>
              <a:gd name="connsiteX11" fmla="*/ 50800 w 749300"/>
              <a:gd name="connsiteY11" fmla="*/ 444500 h 5265947"/>
              <a:gd name="connsiteX12" fmla="*/ 76200 w 749300"/>
              <a:gd name="connsiteY12" fmla="*/ 482600 h 5265947"/>
              <a:gd name="connsiteX13" fmla="*/ 114300 w 749300"/>
              <a:gd name="connsiteY13" fmla="*/ 508000 h 5265947"/>
              <a:gd name="connsiteX14" fmla="*/ 127000 w 749300"/>
              <a:gd name="connsiteY14" fmla="*/ 546100 h 5265947"/>
              <a:gd name="connsiteX15" fmla="*/ 88900 w 749300"/>
              <a:gd name="connsiteY15" fmla="*/ 571500 h 5265947"/>
              <a:gd name="connsiteX16" fmla="*/ 76200 w 749300"/>
              <a:gd name="connsiteY16" fmla="*/ 609600 h 5265947"/>
              <a:gd name="connsiteX17" fmla="*/ 88900 w 749300"/>
              <a:gd name="connsiteY17" fmla="*/ 647700 h 5265947"/>
              <a:gd name="connsiteX18" fmla="*/ 114300 w 749300"/>
              <a:gd name="connsiteY18" fmla="*/ 711200 h 5265947"/>
              <a:gd name="connsiteX19" fmla="*/ 50800 w 749300"/>
              <a:gd name="connsiteY19" fmla="*/ 723900 h 5265947"/>
              <a:gd name="connsiteX20" fmla="*/ 63500 w 749300"/>
              <a:gd name="connsiteY20" fmla="*/ 762000 h 5265947"/>
              <a:gd name="connsiteX21" fmla="*/ 101600 w 749300"/>
              <a:gd name="connsiteY21" fmla="*/ 838200 h 5265947"/>
              <a:gd name="connsiteX22" fmla="*/ 63500 w 749300"/>
              <a:gd name="connsiteY22" fmla="*/ 863600 h 5265947"/>
              <a:gd name="connsiteX23" fmla="*/ 38100 w 749300"/>
              <a:gd name="connsiteY23" fmla="*/ 901700 h 5265947"/>
              <a:gd name="connsiteX24" fmla="*/ 63500 w 749300"/>
              <a:gd name="connsiteY24" fmla="*/ 1003300 h 5265947"/>
              <a:gd name="connsiteX25" fmla="*/ 25400 w 749300"/>
              <a:gd name="connsiteY25" fmla="*/ 1016000 h 5265947"/>
              <a:gd name="connsiteX26" fmla="*/ 0 w 749300"/>
              <a:gd name="connsiteY26" fmla="*/ 1054100 h 5265947"/>
              <a:gd name="connsiteX27" fmla="*/ 63500 w 749300"/>
              <a:gd name="connsiteY27" fmla="*/ 1117600 h 5265947"/>
              <a:gd name="connsiteX28" fmla="*/ 76200 w 749300"/>
              <a:gd name="connsiteY28" fmla="*/ 1155700 h 5265947"/>
              <a:gd name="connsiteX29" fmla="*/ 25400 w 749300"/>
              <a:gd name="connsiteY29" fmla="*/ 1168400 h 5265947"/>
              <a:gd name="connsiteX30" fmla="*/ 76200 w 749300"/>
              <a:gd name="connsiteY30" fmla="*/ 1244600 h 5265947"/>
              <a:gd name="connsiteX31" fmla="*/ 101600 w 749300"/>
              <a:gd name="connsiteY31" fmla="*/ 1282700 h 5265947"/>
              <a:gd name="connsiteX32" fmla="*/ 63500 w 749300"/>
              <a:gd name="connsiteY32" fmla="*/ 1295400 h 5265947"/>
              <a:gd name="connsiteX33" fmla="*/ 12700 w 749300"/>
              <a:gd name="connsiteY33" fmla="*/ 1308100 h 5265947"/>
              <a:gd name="connsiteX34" fmla="*/ 0 w 749300"/>
              <a:gd name="connsiteY34" fmla="*/ 1346200 h 5265947"/>
              <a:gd name="connsiteX35" fmla="*/ 25400 w 749300"/>
              <a:gd name="connsiteY35" fmla="*/ 1397000 h 5265947"/>
              <a:gd name="connsiteX36" fmla="*/ 38100 w 749300"/>
              <a:gd name="connsiteY36" fmla="*/ 1435100 h 5265947"/>
              <a:gd name="connsiteX37" fmla="*/ 0 w 749300"/>
              <a:gd name="connsiteY37" fmla="*/ 1447800 h 5265947"/>
              <a:gd name="connsiteX38" fmla="*/ 50800 w 749300"/>
              <a:gd name="connsiteY38" fmla="*/ 1511300 h 5265947"/>
              <a:gd name="connsiteX39" fmla="*/ 101600 w 749300"/>
              <a:gd name="connsiteY39" fmla="*/ 1574800 h 5265947"/>
              <a:gd name="connsiteX40" fmla="*/ 127000 w 749300"/>
              <a:gd name="connsiteY40" fmla="*/ 1625600 h 5265947"/>
              <a:gd name="connsiteX41" fmla="*/ 165100 w 749300"/>
              <a:gd name="connsiteY41" fmla="*/ 1638300 h 5265947"/>
              <a:gd name="connsiteX42" fmla="*/ 190500 w 749300"/>
              <a:gd name="connsiteY42" fmla="*/ 1676400 h 5265947"/>
              <a:gd name="connsiteX43" fmla="*/ 139700 w 749300"/>
              <a:gd name="connsiteY43" fmla="*/ 1689100 h 5265947"/>
              <a:gd name="connsiteX44" fmla="*/ 190500 w 749300"/>
              <a:gd name="connsiteY44" fmla="*/ 1752600 h 5265947"/>
              <a:gd name="connsiteX45" fmla="*/ 203200 w 749300"/>
              <a:gd name="connsiteY45" fmla="*/ 1790700 h 5265947"/>
              <a:gd name="connsiteX46" fmla="*/ 266700 w 749300"/>
              <a:gd name="connsiteY46" fmla="*/ 1905000 h 5265947"/>
              <a:gd name="connsiteX47" fmla="*/ 190500 w 749300"/>
              <a:gd name="connsiteY47" fmla="*/ 1917700 h 5265947"/>
              <a:gd name="connsiteX48" fmla="*/ 228600 w 749300"/>
              <a:gd name="connsiteY48" fmla="*/ 1943100 h 5265947"/>
              <a:gd name="connsiteX49" fmla="*/ 254000 w 749300"/>
              <a:gd name="connsiteY49" fmla="*/ 2019300 h 5265947"/>
              <a:gd name="connsiteX50" fmla="*/ 279400 w 749300"/>
              <a:gd name="connsiteY50" fmla="*/ 2057400 h 5265947"/>
              <a:gd name="connsiteX51" fmla="*/ 241300 w 749300"/>
              <a:gd name="connsiteY51" fmla="*/ 2070100 h 5265947"/>
              <a:gd name="connsiteX52" fmla="*/ 241300 w 749300"/>
              <a:gd name="connsiteY52" fmla="*/ 2171700 h 5265947"/>
              <a:gd name="connsiteX53" fmla="*/ 266700 w 749300"/>
              <a:gd name="connsiteY53" fmla="*/ 2222500 h 5265947"/>
              <a:gd name="connsiteX54" fmla="*/ 317500 w 749300"/>
              <a:gd name="connsiteY54" fmla="*/ 2260600 h 5265947"/>
              <a:gd name="connsiteX55" fmla="*/ 342900 w 749300"/>
              <a:gd name="connsiteY55" fmla="*/ 2298700 h 5265947"/>
              <a:gd name="connsiteX56" fmla="*/ 330200 w 749300"/>
              <a:gd name="connsiteY56" fmla="*/ 2336800 h 5265947"/>
              <a:gd name="connsiteX57" fmla="*/ 266700 w 749300"/>
              <a:gd name="connsiteY57" fmla="*/ 2349500 h 5265947"/>
              <a:gd name="connsiteX58" fmla="*/ 228600 w 749300"/>
              <a:gd name="connsiteY58" fmla="*/ 2374900 h 5265947"/>
              <a:gd name="connsiteX59" fmla="*/ 241300 w 749300"/>
              <a:gd name="connsiteY59" fmla="*/ 2438400 h 5265947"/>
              <a:gd name="connsiteX60" fmla="*/ 279400 w 749300"/>
              <a:gd name="connsiteY60" fmla="*/ 2476500 h 5265947"/>
              <a:gd name="connsiteX61" fmla="*/ 304800 w 749300"/>
              <a:gd name="connsiteY61" fmla="*/ 2514600 h 5265947"/>
              <a:gd name="connsiteX62" fmla="*/ 381000 w 749300"/>
              <a:gd name="connsiteY62" fmla="*/ 2552700 h 5265947"/>
              <a:gd name="connsiteX63" fmla="*/ 342900 w 749300"/>
              <a:gd name="connsiteY63" fmla="*/ 2578100 h 5265947"/>
              <a:gd name="connsiteX64" fmla="*/ 292100 w 749300"/>
              <a:gd name="connsiteY64" fmla="*/ 2590800 h 5265947"/>
              <a:gd name="connsiteX65" fmla="*/ 304800 w 749300"/>
              <a:gd name="connsiteY65" fmla="*/ 2679700 h 5265947"/>
              <a:gd name="connsiteX66" fmla="*/ 342900 w 749300"/>
              <a:gd name="connsiteY66" fmla="*/ 2819400 h 5265947"/>
              <a:gd name="connsiteX67" fmla="*/ 355600 w 749300"/>
              <a:gd name="connsiteY67" fmla="*/ 2870200 h 5265947"/>
              <a:gd name="connsiteX68" fmla="*/ 228600 w 749300"/>
              <a:gd name="connsiteY68" fmla="*/ 2882900 h 5265947"/>
              <a:gd name="connsiteX69" fmla="*/ 254000 w 749300"/>
              <a:gd name="connsiteY69" fmla="*/ 2921000 h 5265947"/>
              <a:gd name="connsiteX70" fmla="*/ 304800 w 749300"/>
              <a:gd name="connsiteY70" fmla="*/ 2971800 h 5265947"/>
              <a:gd name="connsiteX71" fmla="*/ 317500 w 749300"/>
              <a:gd name="connsiteY71" fmla="*/ 3022600 h 5265947"/>
              <a:gd name="connsiteX72" fmla="*/ 342900 w 749300"/>
              <a:gd name="connsiteY72" fmla="*/ 3098800 h 5265947"/>
              <a:gd name="connsiteX73" fmla="*/ 304800 w 749300"/>
              <a:gd name="connsiteY73" fmla="*/ 3124200 h 5265947"/>
              <a:gd name="connsiteX74" fmla="*/ 317500 w 749300"/>
              <a:gd name="connsiteY74" fmla="*/ 3213100 h 5265947"/>
              <a:gd name="connsiteX75" fmla="*/ 330200 w 749300"/>
              <a:gd name="connsiteY75" fmla="*/ 3251200 h 5265947"/>
              <a:gd name="connsiteX76" fmla="*/ 368300 w 749300"/>
              <a:gd name="connsiteY76" fmla="*/ 3327400 h 5265947"/>
              <a:gd name="connsiteX77" fmla="*/ 292100 w 749300"/>
              <a:gd name="connsiteY77" fmla="*/ 3378200 h 5265947"/>
              <a:gd name="connsiteX78" fmla="*/ 317500 w 749300"/>
              <a:gd name="connsiteY78" fmla="*/ 3416300 h 5265947"/>
              <a:gd name="connsiteX79" fmla="*/ 355600 w 749300"/>
              <a:gd name="connsiteY79" fmla="*/ 3454400 h 5265947"/>
              <a:gd name="connsiteX80" fmla="*/ 419100 w 749300"/>
              <a:gd name="connsiteY80" fmla="*/ 3517900 h 5265947"/>
              <a:gd name="connsiteX81" fmla="*/ 444500 w 749300"/>
              <a:gd name="connsiteY81" fmla="*/ 3556000 h 5265947"/>
              <a:gd name="connsiteX82" fmla="*/ 342900 w 749300"/>
              <a:gd name="connsiteY82" fmla="*/ 3581400 h 5265947"/>
              <a:gd name="connsiteX83" fmla="*/ 304800 w 749300"/>
              <a:gd name="connsiteY83" fmla="*/ 3594100 h 5265947"/>
              <a:gd name="connsiteX84" fmla="*/ 304800 w 749300"/>
              <a:gd name="connsiteY84" fmla="*/ 3695700 h 5265947"/>
              <a:gd name="connsiteX85" fmla="*/ 342900 w 749300"/>
              <a:gd name="connsiteY85" fmla="*/ 3721100 h 5265947"/>
              <a:gd name="connsiteX86" fmla="*/ 368300 w 749300"/>
              <a:gd name="connsiteY86" fmla="*/ 3759200 h 5265947"/>
              <a:gd name="connsiteX87" fmla="*/ 406400 w 749300"/>
              <a:gd name="connsiteY87" fmla="*/ 3784600 h 5265947"/>
              <a:gd name="connsiteX88" fmla="*/ 317500 w 749300"/>
              <a:gd name="connsiteY88" fmla="*/ 3822700 h 5265947"/>
              <a:gd name="connsiteX89" fmla="*/ 330200 w 749300"/>
              <a:gd name="connsiteY89" fmla="*/ 3886200 h 5265947"/>
              <a:gd name="connsiteX90" fmla="*/ 393700 w 749300"/>
              <a:gd name="connsiteY90" fmla="*/ 3975100 h 5265947"/>
              <a:gd name="connsiteX91" fmla="*/ 469900 w 749300"/>
              <a:gd name="connsiteY91" fmla="*/ 4025900 h 5265947"/>
              <a:gd name="connsiteX92" fmla="*/ 495300 w 749300"/>
              <a:gd name="connsiteY92" fmla="*/ 4064000 h 5265947"/>
              <a:gd name="connsiteX93" fmla="*/ 609600 w 749300"/>
              <a:gd name="connsiteY93" fmla="*/ 4127500 h 5265947"/>
              <a:gd name="connsiteX94" fmla="*/ 571500 w 749300"/>
              <a:gd name="connsiteY94" fmla="*/ 4203700 h 5265947"/>
              <a:gd name="connsiteX95" fmla="*/ 635000 w 749300"/>
              <a:gd name="connsiteY95" fmla="*/ 4254500 h 5265947"/>
              <a:gd name="connsiteX96" fmla="*/ 711200 w 749300"/>
              <a:gd name="connsiteY96" fmla="*/ 4305300 h 5265947"/>
              <a:gd name="connsiteX97" fmla="*/ 673100 w 749300"/>
              <a:gd name="connsiteY97" fmla="*/ 4318000 h 5265947"/>
              <a:gd name="connsiteX98" fmla="*/ 584200 w 749300"/>
              <a:gd name="connsiteY98" fmla="*/ 4330700 h 5265947"/>
              <a:gd name="connsiteX99" fmla="*/ 596900 w 749300"/>
              <a:gd name="connsiteY99" fmla="*/ 4368800 h 5265947"/>
              <a:gd name="connsiteX100" fmla="*/ 660400 w 749300"/>
              <a:gd name="connsiteY100" fmla="*/ 4445000 h 5265947"/>
              <a:gd name="connsiteX101" fmla="*/ 622300 w 749300"/>
              <a:gd name="connsiteY101" fmla="*/ 4470400 h 5265947"/>
              <a:gd name="connsiteX102" fmla="*/ 584200 w 749300"/>
              <a:gd name="connsiteY102" fmla="*/ 4483100 h 5265947"/>
              <a:gd name="connsiteX103" fmla="*/ 596900 w 749300"/>
              <a:gd name="connsiteY103" fmla="*/ 4521200 h 5265947"/>
              <a:gd name="connsiteX104" fmla="*/ 685800 w 749300"/>
              <a:gd name="connsiteY104" fmla="*/ 4610100 h 5265947"/>
              <a:gd name="connsiteX105" fmla="*/ 698500 w 749300"/>
              <a:gd name="connsiteY105" fmla="*/ 4648200 h 5265947"/>
              <a:gd name="connsiteX106" fmla="*/ 622300 w 749300"/>
              <a:gd name="connsiteY106" fmla="*/ 4673600 h 5265947"/>
              <a:gd name="connsiteX107" fmla="*/ 673100 w 749300"/>
              <a:gd name="connsiteY107" fmla="*/ 4749800 h 5265947"/>
              <a:gd name="connsiteX108" fmla="*/ 749300 w 749300"/>
              <a:gd name="connsiteY108" fmla="*/ 4800600 h 5265947"/>
              <a:gd name="connsiteX109" fmla="*/ 203200 w 749300"/>
              <a:gd name="connsiteY109" fmla="*/ 4826000 h 5265947"/>
              <a:gd name="connsiteX110" fmla="*/ 101600 w 749300"/>
              <a:gd name="connsiteY110" fmla="*/ 4838700 h 5265947"/>
              <a:gd name="connsiteX111" fmla="*/ 25400 w 749300"/>
              <a:gd name="connsiteY111" fmla="*/ 4864100 h 5265947"/>
              <a:gd name="connsiteX112" fmla="*/ 63500 w 749300"/>
              <a:gd name="connsiteY112" fmla="*/ 4940300 h 5265947"/>
              <a:gd name="connsiteX113" fmla="*/ 25400 w 749300"/>
              <a:gd name="connsiteY113" fmla="*/ 4953000 h 5265947"/>
              <a:gd name="connsiteX114" fmla="*/ 38100 w 749300"/>
              <a:gd name="connsiteY114" fmla="*/ 4991100 h 5265947"/>
              <a:gd name="connsiteX115" fmla="*/ 76200 w 749300"/>
              <a:gd name="connsiteY115" fmla="*/ 5003800 h 5265947"/>
              <a:gd name="connsiteX116" fmla="*/ 114300 w 749300"/>
              <a:gd name="connsiteY116" fmla="*/ 5041900 h 5265947"/>
              <a:gd name="connsiteX117" fmla="*/ 50800 w 749300"/>
              <a:gd name="connsiteY117" fmla="*/ 5054600 h 5265947"/>
              <a:gd name="connsiteX118" fmla="*/ 76200 w 749300"/>
              <a:gd name="connsiteY118" fmla="*/ 5130800 h 5265947"/>
              <a:gd name="connsiteX119" fmla="*/ 131233 w 749300"/>
              <a:gd name="connsiteY119" fmla="*/ 5232400 h 5265947"/>
              <a:gd name="connsiteX120" fmla="*/ 12700 w 749300"/>
              <a:gd name="connsiteY120" fmla="*/ 5257800 h 5265947"/>
              <a:gd name="connsiteX0" fmla="*/ 0 w 749300"/>
              <a:gd name="connsiteY0" fmla="*/ 0 h 5257800"/>
              <a:gd name="connsiteX1" fmla="*/ 63500 w 749300"/>
              <a:gd name="connsiteY1" fmla="*/ 63500 h 5257800"/>
              <a:gd name="connsiteX2" fmla="*/ 101600 w 749300"/>
              <a:gd name="connsiteY2" fmla="*/ 76200 h 5257800"/>
              <a:gd name="connsiteX3" fmla="*/ 114300 w 749300"/>
              <a:gd name="connsiteY3" fmla="*/ 114300 h 5257800"/>
              <a:gd name="connsiteX4" fmla="*/ 152400 w 749300"/>
              <a:gd name="connsiteY4" fmla="*/ 139700 h 5257800"/>
              <a:gd name="connsiteX5" fmla="*/ 114300 w 749300"/>
              <a:gd name="connsiteY5" fmla="*/ 152400 h 5257800"/>
              <a:gd name="connsiteX6" fmla="*/ 25400 w 749300"/>
              <a:gd name="connsiteY6" fmla="*/ 165100 h 5257800"/>
              <a:gd name="connsiteX7" fmla="*/ 63500 w 749300"/>
              <a:gd name="connsiteY7" fmla="*/ 190500 h 5257800"/>
              <a:gd name="connsiteX8" fmla="*/ 50800 w 749300"/>
              <a:gd name="connsiteY8" fmla="*/ 279400 h 5257800"/>
              <a:gd name="connsiteX9" fmla="*/ 76200 w 749300"/>
              <a:gd name="connsiteY9" fmla="*/ 355600 h 5257800"/>
              <a:gd name="connsiteX10" fmla="*/ 88900 w 749300"/>
              <a:gd name="connsiteY10" fmla="*/ 393700 h 5257800"/>
              <a:gd name="connsiteX11" fmla="*/ 50800 w 749300"/>
              <a:gd name="connsiteY11" fmla="*/ 444500 h 5257800"/>
              <a:gd name="connsiteX12" fmla="*/ 76200 w 749300"/>
              <a:gd name="connsiteY12" fmla="*/ 482600 h 5257800"/>
              <a:gd name="connsiteX13" fmla="*/ 114300 w 749300"/>
              <a:gd name="connsiteY13" fmla="*/ 508000 h 5257800"/>
              <a:gd name="connsiteX14" fmla="*/ 127000 w 749300"/>
              <a:gd name="connsiteY14" fmla="*/ 546100 h 5257800"/>
              <a:gd name="connsiteX15" fmla="*/ 88900 w 749300"/>
              <a:gd name="connsiteY15" fmla="*/ 571500 h 5257800"/>
              <a:gd name="connsiteX16" fmla="*/ 76200 w 749300"/>
              <a:gd name="connsiteY16" fmla="*/ 609600 h 5257800"/>
              <a:gd name="connsiteX17" fmla="*/ 88900 w 749300"/>
              <a:gd name="connsiteY17" fmla="*/ 647700 h 5257800"/>
              <a:gd name="connsiteX18" fmla="*/ 114300 w 749300"/>
              <a:gd name="connsiteY18" fmla="*/ 711200 h 5257800"/>
              <a:gd name="connsiteX19" fmla="*/ 50800 w 749300"/>
              <a:gd name="connsiteY19" fmla="*/ 723900 h 5257800"/>
              <a:gd name="connsiteX20" fmla="*/ 63500 w 749300"/>
              <a:gd name="connsiteY20" fmla="*/ 762000 h 5257800"/>
              <a:gd name="connsiteX21" fmla="*/ 101600 w 749300"/>
              <a:gd name="connsiteY21" fmla="*/ 838200 h 5257800"/>
              <a:gd name="connsiteX22" fmla="*/ 63500 w 749300"/>
              <a:gd name="connsiteY22" fmla="*/ 863600 h 5257800"/>
              <a:gd name="connsiteX23" fmla="*/ 38100 w 749300"/>
              <a:gd name="connsiteY23" fmla="*/ 901700 h 5257800"/>
              <a:gd name="connsiteX24" fmla="*/ 63500 w 749300"/>
              <a:gd name="connsiteY24" fmla="*/ 1003300 h 5257800"/>
              <a:gd name="connsiteX25" fmla="*/ 25400 w 749300"/>
              <a:gd name="connsiteY25" fmla="*/ 1016000 h 5257800"/>
              <a:gd name="connsiteX26" fmla="*/ 0 w 749300"/>
              <a:gd name="connsiteY26" fmla="*/ 1054100 h 5257800"/>
              <a:gd name="connsiteX27" fmla="*/ 63500 w 749300"/>
              <a:gd name="connsiteY27" fmla="*/ 1117600 h 5257800"/>
              <a:gd name="connsiteX28" fmla="*/ 76200 w 749300"/>
              <a:gd name="connsiteY28" fmla="*/ 1155700 h 5257800"/>
              <a:gd name="connsiteX29" fmla="*/ 25400 w 749300"/>
              <a:gd name="connsiteY29" fmla="*/ 1168400 h 5257800"/>
              <a:gd name="connsiteX30" fmla="*/ 76200 w 749300"/>
              <a:gd name="connsiteY30" fmla="*/ 1244600 h 5257800"/>
              <a:gd name="connsiteX31" fmla="*/ 101600 w 749300"/>
              <a:gd name="connsiteY31" fmla="*/ 1282700 h 5257800"/>
              <a:gd name="connsiteX32" fmla="*/ 63500 w 749300"/>
              <a:gd name="connsiteY32" fmla="*/ 1295400 h 5257800"/>
              <a:gd name="connsiteX33" fmla="*/ 12700 w 749300"/>
              <a:gd name="connsiteY33" fmla="*/ 1308100 h 5257800"/>
              <a:gd name="connsiteX34" fmla="*/ 0 w 749300"/>
              <a:gd name="connsiteY34" fmla="*/ 1346200 h 5257800"/>
              <a:gd name="connsiteX35" fmla="*/ 25400 w 749300"/>
              <a:gd name="connsiteY35" fmla="*/ 1397000 h 5257800"/>
              <a:gd name="connsiteX36" fmla="*/ 38100 w 749300"/>
              <a:gd name="connsiteY36" fmla="*/ 1435100 h 5257800"/>
              <a:gd name="connsiteX37" fmla="*/ 0 w 749300"/>
              <a:gd name="connsiteY37" fmla="*/ 1447800 h 5257800"/>
              <a:gd name="connsiteX38" fmla="*/ 50800 w 749300"/>
              <a:gd name="connsiteY38" fmla="*/ 1511300 h 5257800"/>
              <a:gd name="connsiteX39" fmla="*/ 101600 w 749300"/>
              <a:gd name="connsiteY39" fmla="*/ 1574800 h 5257800"/>
              <a:gd name="connsiteX40" fmla="*/ 127000 w 749300"/>
              <a:gd name="connsiteY40" fmla="*/ 1625600 h 5257800"/>
              <a:gd name="connsiteX41" fmla="*/ 165100 w 749300"/>
              <a:gd name="connsiteY41" fmla="*/ 1638300 h 5257800"/>
              <a:gd name="connsiteX42" fmla="*/ 190500 w 749300"/>
              <a:gd name="connsiteY42" fmla="*/ 1676400 h 5257800"/>
              <a:gd name="connsiteX43" fmla="*/ 139700 w 749300"/>
              <a:gd name="connsiteY43" fmla="*/ 1689100 h 5257800"/>
              <a:gd name="connsiteX44" fmla="*/ 190500 w 749300"/>
              <a:gd name="connsiteY44" fmla="*/ 1752600 h 5257800"/>
              <a:gd name="connsiteX45" fmla="*/ 203200 w 749300"/>
              <a:gd name="connsiteY45" fmla="*/ 1790700 h 5257800"/>
              <a:gd name="connsiteX46" fmla="*/ 266700 w 749300"/>
              <a:gd name="connsiteY46" fmla="*/ 1905000 h 5257800"/>
              <a:gd name="connsiteX47" fmla="*/ 190500 w 749300"/>
              <a:gd name="connsiteY47" fmla="*/ 1917700 h 5257800"/>
              <a:gd name="connsiteX48" fmla="*/ 228600 w 749300"/>
              <a:gd name="connsiteY48" fmla="*/ 1943100 h 5257800"/>
              <a:gd name="connsiteX49" fmla="*/ 254000 w 749300"/>
              <a:gd name="connsiteY49" fmla="*/ 2019300 h 5257800"/>
              <a:gd name="connsiteX50" fmla="*/ 279400 w 749300"/>
              <a:gd name="connsiteY50" fmla="*/ 2057400 h 5257800"/>
              <a:gd name="connsiteX51" fmla="*/ 241300 w 749300"/>
              <a:gd name="connsiteY51" fmla="*/ 2070100 h 5257800"/>
              <a:gd name="connsiteX52" fmla="*/ 241300 w 749300"/>
              <a:gd name="connsiteY52" fmla="*/ 2171700 h 5257800"/>
              <a:gd name="connsiteX53" fmla="*/ 266700 w 749300"/>
              <a:gd name="connsiteY53" fmla="*/ 2222500 h 5257800"/>
              <a:gd name="connsiteX54" fmla="*/ 317500 w 749300"/>
              <a:gd name="connsiteY54" fmla="*/ 2260600 h 5257800"/>
              <a:gd name="connsiteX55" fmla="*/ 342900 w 749300"/>
              <a:gd name="connsiteY55" fmla="*/ 2298700 h 5257800"/>
              <a:gd name="connsiteX56" fmla="*/ 330200 w 749300"/>
              <a:gd name="connsiteY56" fmla="*/ 2336800 h 5257800"/>
              <a:gd name="connsiteX57" fmla="*/ 266700 w 749300"/>
              <a:gd name="connsiteY57" fmla="*/ 2349500 h 5257800"/>
              <a:gd name="connsiteX58" fmla="*/ 228600 w 749300"/>
              <a:gd name="connsiteY58" fmla="*/ 2374900 h 5257800"/>
              <a:gd name="connsiteX59" fmla="*/ 241300 w 749300"/>
              <a:gd name="connsiteY59" fmla="*/ 2438400 h 5257800"/>
              <a:gd name="connsiteX60" fmla="*/ 279400 w 749300"/>
              <a:gd name="connsiteY60" fmla="*/ 2476500 h 5257800"/>
              <a:gd name="connsiteX61" fmla="*/ 304800 w 749300"/>
              <a:gd name="connsiteY61" fmla="*/ 2514600 h 5257800"/>
              <a:gd name="connsiteX62" fmla="*/ 381000 w 749300"/>
              <a:gd name="connsiteY62" fmla="*/ 2552700 h 5257800"/>
              <a:gd name="connsiteX63" fmla="*/ 342900 w 749300"/>
              <a:gd name="connsiteY63" fmla="*/ 2578100 h 5257800"/>
              <a:gd name="connsiteX64" fmla="*/ 292100 w 749300"/>
              <a:gd name="connsiteY64" fmla="*/ 2590800 h 5257800"/>
              <a:gd name="connsiteX65" fmla="*/ 304800 w 749300"/>
              <a:gd name="connsiteY65" fmla="*/ 2679700 h 5257800"/>
              <a:gd name="connsiteX66" fmla="*/ 342900 w 749300"/>
              <a:gd name="connsiteY66" fmla="*/ 2819400 h 5257800"/>
              <a:gd name="connsiteX67" fmla="*/ 355600 w 749300"/>
              <a:gd name="connsiteY67" fmla="*/ 2870200 h 5257800"/>
              <a:gd name="connsiteX68" fmla="*/ 228600 w 749300"/>
              <a:gd name="connsiteY68" fmla="*/ 2882900 h 5257800"/>
              <a:gd name="connsiteX69" fmla="*/ 254000 w 749300"/>
              <a:gd name="connsiteY69" fmla="*/ 2921000 h 5257800"/>
              <a:gd name="connsiteX70" fmla="*/ 304800 w 749300"/>
              <a:gd name="connsiteY70" fmla="*/ 2971800 h 5257800"/>
              <a:gd name="connsiteX71" fmla="*/ 317500 w 749300"/>
              <a:gd name="connsiteY71" fmla="*/ 3022600 h 5257800"/>
              <a:gd name="connsiteX72" fmla="*/ 342900 w 749300"/>
              <a:gd name="connsiteY72" fmla="*/ 3098800 h 5257800"/>
              <a:gd name="connsiteX73" fmla="*/ 304800 w 749300"/>
              <a:gd name="connsiteY73" fmla="*/ 3124200 h 5257800"/>
              <a:gd name="connsiteX74" fmla="*/ 317500 w 749300"/>
              <a:gd name="connsiteY74" fmla="*/ 3213100 h 5257800"/>
              <a:gd name="connsiteX75" fmla="*/ 330200 w 749300"/>
              <a:gd name="connsiteY75" fmla="*/ 3251200 h 5257800"/>
              <a:gd name="connsiteX76" fmla="*/ 368300 w 749300"/>
              <a:gd name="connsiteY76" fmla="*/ 3327400 h 5257800"/>
              <a:gd name="connsiteX77" fmla="*/ 292100 w 749300"/>
              <a:gd name="connsiteY77" fmla="*/ 3378200 h 5257800"/>
              <a:gd name="connsiteX78" fmla="*/ 317500 w 749300"/>
              <a:gd name="connsiteY78" fmla="*/ 3416300 h 5257800"/>
              <a:gd name="connsiteX79" fmla="*/ 355600 w 749300"/>
              <a:gd name="connsiteY79" fmla="*/ 3454400 h 5257800"/>
              <a:gd name="connsiteX80" fmla="*/ 419100 w 749300"/>
              <a:gd name="connsiteY80" fmla="*/ 3517900 h 5257800"/>
              <a:gd name="connsiteX81" fmla="*/ 444500 w 749300"/>
              <a:gd name="connsiteY81" fmla="*/ 3556000 h 5257800"/>
              <a:gd name="connsiteX82" fmla="*/ 342900 w 749300"/>
              <a:gd name="connsiteY82" fmla="*/ 3581400 h 5257800"/>
              <a:gd name="connsiteX83" fmla="*/ 304800 w 749300"/>
              <a:gd name="connsiteY83" fmla="*/ 3594100 h 5257800"/>
              <a:gd name="connsiteX84" fmla="*/ 304800 w 749300"/>
              <a:gd name="connsiteY84" fmla="*/ 3695700 h 5257800"/>
              <a:gd name="connsiteX85" fmla="*/ 342900 w 749300"/>
              <a:gd name="connsiteY85" fmla="*/ 3721100 h 5257800"/>
              <a:gd name="connsiteX86" fmla="*/ 368300 w 749300"/>
              <a:gd name="connsiteY86" fmla="*/ 3759200 h 5257800"/>
              <a:gd name="connsiteX87" fmla="*/ 406400 w 749300"/>
              <a:gd name="connsiteY87" fmla="*/ 3784600 h 5257800"/>
              <a:gd name="connsiteX88" fmla="*/ 317500 w 749300"/>
              <a:gd name="connsiteY88" fmla="*/ 3822700 h 5257800"/>
              <a:gd name="connsiteX89" fmla="*/ 330200 w 749300"/>
              <a:gd name="connsiteY89" fmla="*/ 3886200 h 5257800"/>
              <a:gd name="connsiteX90" fmla="*/ 393700 w 749300"/>
              <a:gd name="connsiteY90" fmla="*/ 3975100 h 5257800"/>
              <a:gd name="connsiteX91" fmla="*/ 469900 w 749300"/>
              <a:gd name="connsiteY91" fmla="*/ 4025900 h 5257800"/>
              <a:gd name="connsiteX92" fmla="*/ 495300 w 749300"/>
              <a:gd name="connsiteY92" fmla="*/ 4064000 h 5257800"/>
              <a:gd name="connsiteX93" fmla="*/ 609600 w 749300"/>
              <a:gd name="connsiteY93" fmla="*/ 4127500 h 5257800"/>
              <a:gd name="connsiteX94" fmla="*/ 571500 w 749300"/>
              <a:gd name="connsiteY94" fmla="*/ 4203700 h 5257800"/>
              <a:gd name="connsiteX95" fmla="*/ 635000 w 749300"/>
              <a:gd name="connsiteY95" fmla="*/ 4254500 h 5257800"/>
              <a:gd name="connsiteX96" fmla="*/ 711200 w 749300"/>
              <a:gd name="connsiteY96" fmla="*/ 4305300 h 5257800"/>
              <a:gd name="connsiteX97" fmla="*/ 673100 w 749300"/>
              <a:gd name="connsiteY97" fmla="*/ 4318000 h 5257800"/>
              <a:gd name="connsiteX98" fmla="*/ 584200 w 749300"/>
              <a:gd name="connsiteY98" fmla="*/ 4330700 h 5257800"/>
              <a:gd name="connsiteX99" fmla="*/ 596900 w 749300"/>
              <a:gd name="connsiteY99" fmla="*/ 4368800 h 5257800"/>
              <a:gd name="connsiteX100" fmla="*/ 660400 w 749300"/>
              <a:gd name="connsiteY100" fmla="*/ 4445000 h 5257800"/>
              <a:gd name="connsiteX101" fmla="*/ 622300 w 749300"/>
              <a:gd name="connsiteY101" fmla="*/ 4470400 h 5257800"/>
              <a:gd name="connsiteX102" fmla="*/ 584200 w 749300"/>
              <a:gd name="connsiteY102" fmla="*/ 4483100 h 5257800"/>
              <a:gd name="connsiteX103" fmla="*/ 596900 w 749300"/>
              <a:gd name="connsiteY103" fmla="*/ 4521200 h 5257800"/>
              <a:gd name="connsiteX104" fmla="*/ 685800 w 749300"/>
              <a:gd name="connsiteY104" fmla="*/ 4610100 h 5257800"/>
              <a:gd name="connsiteX105" fmla="*/ 698500 w 749300"/>
              <a:gd name="connsiteY105" fmla="*/ 4648200 h 5257800"/>
              <a:gd name="connsiteX106" fmla="*/ 622300 w 749300"/>
              <a:gd name="connsiteY106" fmla="*/ 4673600 h 5257800"/>
              <a:gd name="connsiteX107" fmla="*/ 673100 w 749300"/>
              <a:gd name="connsiteY107" fmla="*/ 4749800 h 5257800"/>
              <a:gd name="connsiteX108" fmla="*/ 749300 w 749300"/>
              <a:gd name="connsiteY108" fmla="*/ 4800600 h 5257800"/>
              <a:gd name="connsiteX109" fmla="*/ 203200 w 749300"/>
              <a:gd name="connsiteY109" fmla="*/ 4826000 h 5257800"/>
              <a:gd name="connsiteX110" fmla="*/ 101600 w 749300"/>
              <a:gd name="connsiteY110" fmla="*/ 4838700 h 5257800"/>
              <a:gd name="connsiteX111" fmla="*/ 25400 w 749300"/>
              <a:gd name="connsiteY111" fmla="*/ 4864100 h 5257800"/>
              <a:gd name="connsiteX112" fmla="*/ 63500 w 749300"/>
              <a:gd name="connsiteY112" fmla="*/ 4940300 h 5257800"/>
              <a:gd name="connsiteX113" fmla="*/ 25400 w 749300"/>
              <a:gd name="connsiteY113" fmla="*/ 4953000 h 5257800"/>
              <a:gd name="connsiteX114" fmla="*/ 38100 w 749300"/>
              <a:gd name="connsiteY114" fmla="*/ 4991100 h 5257800"/>
              <a:gd name="connsiteX115" fmla="*/ 76200 w 749300"/>
              <a:gd name="connsiteY115" fmla="*/ 5003800 h 5257800"/>
              <a:gd name="connsiteX116" fmla="*/ 114300 w 749300"/>
              <a:gd name="connsiteY116" fmla="*/ 5041900 h 5257800"/>
              <a:gd name="connsiteX117" fmla="*/ 50800 w 749300"/>
              <a:gd name="connsiteY117" fmla="*/ 5054600 h 5257800"/>
              <a:gd name="connsiteX118" fmla="*/ 76200 w 749300"/>
              <a:gd name="connsiteY118" fmla="*/ 5130800 h 5257800"/>
              <a:gd name="connsiteX119" fmla="*/ 131233 w 749300"/>
              <a:gd name="connsiteY119" fmla="*/ 5232400 h 5257800"/>
              <a:gd name="connsiteX120" fmla="*/ 12700 w 749300"/>
              <a:gd name="connsiteY120" fmla="*/ 5257800 h 5257800"/>
              <a:gd name="connsiteX0" fmla="*/ 0 w 749300"/>
              <a:gd name="connsiteY0" fmla="*/ 0 h 5257800"/>
              <a:gd name="connsiteX1" fmla="*/ 63500 w 749300"/>
              <a:gd name="connsiteY1" fmla="*/ 63500 h 5257800"/>
              <a:gd name="connsiteX2" fmla="*/ 101600 w 749300"/>
              <a:gd name="connsiteY2" fmla="*/ 76200 h 5257800"/>
              <a:gd name="connsiteX3" fmla="*/ 114300 w 749300"/>
              <a:gd name="connsiteY3" fmla="*/ 114300 h 5257800"/>
              <a:gd name="connsiteX4" fmla="*/ 152400 w 749300"/>
              <a:gd name="connsiteY4" fmla="*/ 139700 h 5257800"/>
              <a:gd name="connsiteX5" fmla="*/ 114300 w 749300"/>
              <a:gd name="connsiteY5" fmla="*/ 152400 h 5257800"/>
              <a:gd name="connsiteX6" fmla="*/ 25400 w 749300"/>
              <a:gd name="connsiteY6" fmla="*/ 165100 h 5257800"/>
              <a:gd name="connsiteX7" fmla="*/ 63500 w 749300"/>
              <a:gd name="connsiteY7" fmla="*/ 190500 h 5257800"/>
              <a:gd name="connsiteX8" fmla="*/ 50800 w 749300"/>
              <a:gd name="connsiteY8" fmla="*/ 279400 h 5257800"/>
              <a:gd name="connsiteX9" fmla="*/ 76200 w 749300"/>
              <a:gd name="connsiteY9" fmla="*/ 355600 h 5257800"/>
              <a:gd name="connsiteX10" fmla="*/ 88900 w 749300"/>
              <a:gd name="connsiteY10" fmla="*/ 393700 h 5257800"/>
              <a:gd name="connsiteX11" fmla="*/ 50800 w 749300"/>
              <a:gd name="connsiteY11" fmla="*/ 444500 h 5257800"/>
              <a:gd name="connsiteX12" fmla="*/ 76200 w 749300"/>
              <a:gd name="connsiteY12" fmla="*/ 482600 h 5257800"/>
              <a:gd name="connsiteX13" fmla="*/ 114300 w 749300"/>
              <a:gd name="connsiteY13" fmla="*/ 508000 h 5257800"/>
              <a:gd name="connsiteX14" fmla="*/ 127000 w 749300"/>
              <a:gd name="connsiteY14" fmla="*/ 546100 h 5257800"/>
              <a:gd name="connsiteX15" fmla="*/ 88900 w 749300"/>
              <a:gd name="connsiteY15" fmla="*/ 571500 h 5257800"/>
              <a:gd name="connsiteX16" fmla="*/ 76200 w 749300"/>
              <a:gd name="connsiteY16" fmla="*/ 609600 h 5257800"/>
              <a:gd name="connsiteX17" fmla="*/ 88900 w 749300"/>
              <a:gd name="connsiteY17" fmla="*/ 647700 h 5257800"/>
              <a:gd name="connsiteX18" fmla="*/ 114300 w 749300"/>
              <a:gd name="connsiteY18" fmla="*/ 711200 h 5257800"/>
              <a:gd name="connsiteX19" fmla="*/ 50800 w 749300"/>
              <a:gd name="connsiteY19" fmla="*/ 723900 h 5257800"/>
              <a:gd name="connsiteX20" fmla="*/ 63500 w 749300"/>
              <a:gd name="connsiteY20" fmla="*/ 762000 h 5257800"/>
              <a:gd name="connsiteX21" fmla="*/ 101600 w 749300"/>
              <a:gd name="connsiteY21" fmla="*/ 838200 h 5257800"/>
              <a:gd name="connsiteX22" fmla="*/ 63500 w 749300"/>
              <a:gd name="connsiteY22" fmla="*/ 863600 h 5257800"/>
              <a:gd name="connsiteX23" fmla="*/ 38100 w 749300"/>
              <a:gd name="connsiteY23" fmla="*/ 901700 h 5257800"/>
              <a:gd name="connsiteX24" fmla="*/ 63500 w 749300"/>
              <a:gd name="connsiteY24" fmla="*/ 1003300 h 5257800"/>
              <a:gd name="connsiteX25" fmla="*/ 25400 w 749300"/>
              <a:gd name="connsiteY25" fmla="*/ 1016000 h 5257800"/>
              <a:gd name="connsiteX26" fmla="*/ 0 w 749300"/>
              <a:gd name="connsiteY26" fmla="*/ 1054100 h 5257800"/>
              <a:gd name="connsiteX27" fmla="*/ 63500 w 749300"/>
              <a:gd name="connsiteY27" fmla="*/ 1117600 h 5257800"/>
              <a:gd name="connsiteX28" fmla="*/ 76200 w 749300"/>
              <a:gd name="connsiteY28" fmla="*/ 1155700 h 5257800"/>
              <a:gd name="connsiteX29" fmla="*/ 25400 w 749300"/>
              <a:gd name="connsiteY29" fmla="*/ 1168400 h 5257800"/>
              <a:gd name="connsiteX30" fmla="*/ 76200 w 749300"/>
              <a:gd name="connsiteY30" fmla="*/ 1244600 h 5257800"/>
              <a:gd name="connsiteX31" fmla="*/ 101600 w 749300"/>
              <a:gd name="connsiteY31" fmla="*/ 1282700 h 5257800"/>
              <a:gd name="connsiteX32" fmla="*/ 63500 w 749300"/>
              <a:gd name="connsiteY32" fmla="*/ 1295400 h 5257800"/>
              <a:gd name="connsiteX33" fmla="*/ 12700 w 749300"/>
              <a:gd name="connsiteY33" fmla="*/ 1308100 h 5257800"/>
              <a:gd name="connsiteX34" fmla="*/ 0 w 749300"/>
              <a:gd name="connsiteY34" fmla="*/ 1346200 h 5257800"/>
              <a:gd name="connsiteX35" fmla="*/ 25400 w 749300"/>
              <a:gd name="connsiteY35" fmla="*/ 1397000 h 5257800"/>
              <a:gd name="connsiteX36" fmla="*/ 38100 w 749300"/>
              <a:gd name="connsiteY36" fmla="*/ 1435100 h 5257800"/>
              <a:gd name="connsiteX37" fmla="*/ 0 w 749300"/>
              <a:gd name="connsiteY37" fmla="*/ 1447800 h 5257800"/>
              <a:gd name="connsiteX38" fmla="*/ 50800 w 749300"/>
              <a:gd name="connsiteY38" fmla="*/ 1511300 h 5257800"/>
              <a:gd name="connsiteX39" fmla="*/ 101600 w 749300"/>
              <a:gd name="connsiteY39" fmla="*/ 1574800 h 5257800"/>
              <a:gd name="connsiteX40" fmla="*/ 127000 w 749300"/>
              <a:gd name="connsiteY40" fmla="*/ 1625600 h 5257800"/>
              <a:gd name="connsiteX41" fmla="*/ 165100 w 749300"/>
              <a:gd name="connsiteY41" fmla="*/ 1638300 h 5257800"/>
              <a:gd name="connsiteX42" fmla="*/ 190500 w 749300"/>
              <a:gd name="connsiteY42" fmla="*/ 1676400 h 5257800"/>
              <a:gd name="connsiteX43" fmla="*/ 139700 w 749300"/>
              <a:gd name="connsiteY43" fmla="*/ 1689100 h 5257800"/>
              <a:gd name="connsiteX44" fmla="*/ 190500 w 749300"/>
              <a:gd name="connsiteY44" fmla="*/ 1752600 h 5257800"/>
              <a:gd name="connsiteX45" fmla="*/ 203200 w 749300"/>
              <a:gd name="connsiteY45" fmla="*/ 1790700 h 5257800"/>
              <a:gd name="connsiteX46" fmla="*/ 266700 w 749300"/>
              <a:gd name="connsiteY46" fmla="*/ 1905000 h 5257800"/>
              <a:gd name="connsiteX47" fmla="*/ 190500 w 749300"/>
              <a:gd name="connsiteY47" fmla="*/ 1917700 h 5257800"/>
              <a:gd name="connsiteX48" fmla="*/ 228600 w 749300"/>
              <a:gd name="connsiteY48" fmla="*/ 1943100 h 5257800"/>
              <a:gd name="connsiteX49" fmla="*/ 254000 w 749300"/>
              <a:gd name="connsiteY49" fmla="*/ 2019300 h 5257800"/>
              <a:gd name="connsiteX50" fmla="*/ 279400 w 749300"/>
              <a:gd name="connsiteY50" fmla="*/ 2057400 h 5257800"/>
              <a:gd name="connsiteX51" fmla="*/ 241300 w 749300"/>
              <a:gd name="connsiteY51" fmla="*/ 2070100 h 5257800"/>
              <a:gd name="connsiteX52" fmla="*/ 241300 w 749300"/>
              <a:gd name="connsiteY52" fmla="*/ 2171700 h 5257800"/>
              <a:gd name="connsiteX53" fmla="*/ 266700 w 749300"/>
              <a:gd name="connsiteY53" fmla="*/ 2222500 h 5257800"/>
              <a:gd name="connsiteX54" fmla="*/ 317500 w 749300"/>
              <a:gd name="connsiteY54" fmla="*/ 2260600 h 5257800"/>
              <a:gd name="connsiteX55" fmla="*/ 342900 w 749300"/>
              <a:gd name="connsiteY55" fmla="*/ 2298700 h 5257800"/>
              <a:gd name="connsiteX56" fmla="*/ 330200 w 749300"/>
              <a:gd name="connsiteY56" fmla="*/ 2336800 h 5257800"/>
              <a:gd name="connsiteX57" fmla="*/ 266700 w 749300"/>
              <a:gd name="connsiteY57" fmla="*/ 2349500 h 5257800"/>
              <a:gd name="connsiteX58" fmla="*/ 228600 w 749300"/>
              <a:gd name="connsiteY58" fmla="*/ 2374900 h 5257800"/>
              <a:gd name="connsiteX59" fmla="*/ 241300 w 749300"/>
              <a:gd name="connsiteY59" fmla="*/ 2438400 h 5257800"/>
              <a:gd name="connsiteX60" fmla="*/ 279400 w 749300"/>
              <a:gd name="connsiteY60" fmla="*/ 2476500 h 5257800"/>
              <a:gd name="connsiteX61" fmla="*/ 304800 w 749300"/>
              <a:gd name="connsiteY61" fmla="*/ 2514600 h 5257800"/>
              <a:gd name="connsiteX62" fmla="*/ 381000 w 749300"/>
              <a:gd name="connsiteY62" fmla="*/ 2552700 h 5257800"/>
              <a:gd name="connsiteX63" fmla="*/ 342900 w 749300"/>
              <a:gd name="connsiteY63" fmla="*/ 2578100 h 5257800"/>
              <a:gd name="connsiteX64" fmla="*/ 292100 w 749300"/>
              <a:gd name="connsiteY64" fmla="*/ 2590800 h 5257800"/>
              <a:gd name="connsiteX65" fmla="*/ 304800 w 749300"/>
              <a:gd name="connsiteY65" fmla="*/ 2679700 h 5257800"/>
              <a:gd name="connsiteX66" fmla="*/ 342900 w 749300"/>
              <a:gd name="connsiteY66" fmla="*/ 2819400 h 5257800"/>
              <a:gd name="connsiteX67" fmla="*/ 355600 w 749300"/>
              <a:gd name="connsiteY67" fmla="*/ 2870200 h 5257800"/>
              <a:gd name="connsiteX68" fmla="*/ 228600 w 749300"/>
              <a:gd name="connsiteY68" fmla="*/ 2882900 h 5257800"/>
              <a:gd name="connsiteX69" fmla="*/ 254000 w 749300"/>
              <a:gd name="connsiteY69" fmla="*/ 2921000 h 5257800"/>
              <a:gd name="connsiteX70" fmla="*/ 304800 w 749300"/>
              <a:gd name="connsiteY70" fmla="*/ 2971800 h 5257800"/>
              <a:gd name="connsiteX71" fmla="*/ 317500 w 749300"/>
              <a:gd name="connsiteY71" fmla="*/ 3022600 h 5257800"/>
              <a:gd name="connsiteX72" fmla="*/ 342900 w 749300"/>
              <a:gd name="connsiteY72" fmla="*/ 3098800 h 5257800"/>
              <a:gd name="connsiteX73" fmla="*/ 304800 w 749300"/>
              <a:gd name="connsiteY73" fmla="*/ 3124200 h 5257800"/>
              <a:gd name="connsiteX74" fmla="*/ 317500 w 749300"/>
              <a:gd name="connsiteY74" fmla="*/ 3213100 h 5257800"/>
              <a:gd name="connsiteX75" fmla="*/ 330200 w 749300"/>
              <a:gd name="connsiteY75" fmla="*/ 3251200 h 5257800"/>
              <a:gd name="connsiteX76" fmla="*/ 368300 w 749300"/>
              <a:gd name="connsiteY76" fmla="*/ 3327400 h 5257800"/>
              <a:gd name="connsiteX77" fmla="*/ 292100 w 749300"/>
              <a:gd name="connsiteY77" fmla="*/ 3378200 h 5257800"/>
              <a:gd name="connsiteX78" fmla="*/ 317500 w 749300"/>
              <a:gd name="connsiteY78" fmla="*/ 3416300 h 5257800"/>
              <a:gd name="connsiteX79" fmla="*/ 355600 w 749300"/>
              <a:gd name="connsiteY79" fmla="*/ 3454400 h 5257800"/>
              <a:gd name="connsiteX80" fmla="*/ 419100 w 749300"/>
              <a:gd name="connsiteY80" fmla="*/ 3517900 h 5257800"/>
              <a:gd name="connsiteX81" fmla="*/ 444500 w 749300"/>
              <a:gd name="connsiteY81" fmla="*/ 3556000 h 5257800"/>
              <a:gd name="connsiteX82" fmla="*/ 342900 w 749300"/>
              <a:gd name="connsiteY82" fmla="*/ 3581400 h 5257800"/>
              <a:gd name="connsiteX83" fmla="*/ 304800 w 749300"/>
              <a:gd name="connsiteY83" fmla="*/ 3594100 h 5257800"/>
              <a:gd name="connsiteX84" fmla="*/ 304800 w 749300"/>
              <a:gd name="connsiteY84" fmla="*/ 3695700 h 5257800"/>
              <a:gd name="connsiteX85" fmla="*/ 342900 w 749300"/>
              <a:gd name="connsiteY85" fmla="*/ 3721100 h 5257800"/>
              <a:gd name="connsiteX86" fmla="*/ 368300 w 749300"/>
              <a:gd name="connsiteY86" fmla="*/ 3759200 h 5257800"/>
              <a:gd name="connsiteX87" fmla="*/ 406400 w 749300"/>
              <a:gd name="connsiteY87" fmla="*/ 3784600 h 5257800"/>
              <a:gd name="connsiteX88" fmla="*/ 317500 w 749300"/>
              <a:gd name="connsiteY88" fmla="*/ 3822700 h 5257800"/>
              <a:gd name="connsiteX89" fmla="*/ 330200 w 749300"/>
              <a:gd name="connsiteY89" fmla="*/ 3886200 h 5257800"/>
              <a:gd name="connsiteX90" fmla="*/ 393700 w 749300"/>
              <a:gd name="connsiteY90" fmla="*/ 3975100 h 5257800"/>
              <a:gd name="connsiteX91" fmla="*/ 469900 w 749300"/>
              <a:gd name="connsiteY91" fmla="*/ 4025900 h 5257800"/>
              <a:gd name="connsiteX92" fmla="*/ 495300 w 749300"/>
              <a:gd name="connsiteY92" fmla="*/ 4064000 h 5257800"/>
              <a:gd name="connsiteX93" fmla="*/ 609600 w 749300"/>
              <a:gd name="connsiteY93" fmla="*/ 4127500 h 5257800"/>
              <a:gd name="connsiteX94" fmla="*/ 571500 w 749300"/>
              <a:gd name="connsiteY94" fmla="*/ 4203700 h 5257800"/>
              <a:gd name="connsiteX95" fmla="*/ 635000 w 749300"/>
              <a:gd name="connsiteY95" fmla="*/ 4254500 h 5257800"/>
              <a:gd name="connsiteX96" fmla="*/ 711200 w 749300"/>
              <a:gd name="connsiteY96" fmla="*/ 4305300 h 5257800"/>
              <a:gd name="connsiteX97" fmla="*/ 673100 w 749300"/>
              <a:gd name="connsiteY97" fmla="*/ 4318000 h 5257800"/>
              <a:gd name="connsiteX98" fmla="*/ 584200 w 749300"/>
              <a:gd name="connsiteY98" fmla="*/ 4330700 h 5257800"/>
              <a:gd name="connsiteX99" fmla="*/ 596900 w 749300"/>
              <a:gd name="connsiteY99" fmla="*/ 4368800 h 5257800"/>
              <a:gd name="connsiteX100" fmla="*/ 660400 w 749300"/>
              <a:gd name="connsiteY100" fmla="*/ 4445000 h 5257800"/>
              <a:gd name="connsiteX101" fmla="*/ 622300 w 749300"/>
              <a:gd name="connsiteY101" fmla="*/ 4470400 h 5257800"/>
              <a:gd name="connsiteX102" fmla="*/ 584200 w 749300"/>
              <a:gd name="connsiteY102" fmla="*/ 4483100 h 5257800"/>
              <a:gd name="connsiteX103" fmla="*/ 596900 w 749300"/>
              <a:gd name="connsiteY103" fmla="*/ 4521200 h 5257800"/>
              <a:gd name="connsiteX104" fmla="*/ 685800 w 749300"/>
              <a:gd name="connsiteY104" fmla="*/ 4610100 h 5257800"/>
              <a:gd name="connsiteX105" fmla="*/ 698500 w 749300"/>
              <a:gd name="connsiteY105" fmla="*/ 4648200 h 5257800"/>
              <a:gd name="connsiteX106" fmla="*/ 622300 w 749300"/>
              <a:gd name="connsiteY106" fmla="*/ 4673600 h 5257800"/>
              <a:gd name="connsiteX107" fmla="*/ 673100 w 749300"/>
              <a:gd name="connsiteY107" fmla="*/ 4749800 h 5257800"/>
              <a:gd name="connsiteX108" fmla="*/ 749300 w 749300"/>
              <a:gd name="connsiteY108" fmla="*/ 4800600 h 5257800"/>
              <a:gd name="connsiteX109" fmla="*/ 203200 w 749300"/>
              <a:gd name="connsiteY109" fmla="*/ 4826000 h 5257800"/>
              <a:gd name="connsiteX110" fmla="*/ 101600 w 749300"/>
              <a:gd name="connsiteY110" fmla="*/ 4838700 h 5257800"/>
              <a:gd name="connsiteX111" fmla="*/ 25400 w 749300"/>
              <a:gd name="connsiteY111" fmla="*/ 4864100 h 5257800"/>
              <a:gd name="connsiteX112" fmla="*/ 63500 w 749300"/>
              <a:gd name="connsiteY112" fmla="*/ 4940300 h 5257800"/>
              <a:gd name="connsiteX113" fmla="*/ 25400 w 749300"/>
              <a:gd name="connsiteY113" fmla="*/ 4953000 h 5257800"/>
              <a:gd name="connsiteX114" fmla="*/ 38100 w 749300"/>
              <a:gd name="connsiteY114" fmla="*/ 4991100 h 5257800"/>
              <a:gd name="connsiteX115" fmla="*/ 76200 w 749300"/>
              <a:gd name="connsiteY115" fmla="*/ 5003800 h 5257800"/>
              <a:gd name="connsiteX116" fmla="*/ 114300 w 749300"/>
              <a:gd name="connsiteY116" fmla="*/ 5041900 h 5257800"/>
              <a:gd name="connsiteX117" fmla="*/ 50800 w 749300"/>
              <a:gd name="connsiteY117" fmla="*/ 5054600 h 5257800"/>
              <a:gd name="connsiteX118" fmla="*/ 76200 w 749300"/>
              <a:gd name="connsiteY118" fmla="*/ 5130800 h 5257800"/>
              <a:gd name="connsiteX119" fmla="*/ 131233 w 749300"/>
              <a:gd name="connsiteY119" fmla="*/ 5232400 h 5257800"/>
              <a:gd name="connsiteX120" fmla="*/ 12700 w 749300"/>
              <a:gd name="connsiteY120" fmla="*/ 5257800 h 5257800"/>
              <a:gd name="connsiteX0" fmla="*/ 6534 w 755834"/>
              <a:gd name="connsiteY0" fmla="*/ 0 h 5257800"/>
              <a:gd name="connsiteX1" fmla="*/ 70034 w 755834"/>
              <a:gd name="connsiteY1" fmla="*/ 63500 h 5257800"/>
              <a:gd name="connsiteX2" fmla="*/ 108134 w 755834"/>
              <a:gd name="connsiteY2" fmla="*/ 76200 h 5257800"/>
              <a:gd name="connsiteX3" fmla="*/ 120834 w 755834"/>
              <a:gd name="connsiteY3" fmla="*/ 114300 h 5257800"/>
              <a:gd name="connsiteX4" fmla="*/ 158934 w 755834"/>
              <a:gd name="connsiteY4" fmla="*/ 139700 h 5257800"/>
              <a:gd name="connsiteX5" fmla="*/ 120834 w 755834"/>
              <a:gd name="connsiteY5" fmla="*/ 152400 h 5257800"/>
              <a:gd name="connsiteX6" fmla="*/ 31934 w 755834"/>
              <a:gd name="connsiteY6" fmla="*/ 165100 h 5257800"/>
              <a:gd name="connsiteX7" fmla="*/ 70034 w 755834"/>
              <a:gd name="connsiteY7" fmla="*/ 190500 h 5257800"/>
              <a:gd name="connsiteX8" fmla="*/ 57334 w 755834"/>
              <a:gd name="connsiteY8" fmla="*/ 279400 h 5257800"/>
              <a:gd name="connsiteX9" fmla="*/ 82734 w 755834"/>
              <a:gd name="connsiteY9" fmla="*/ 355600 h 5257800"/>
              <a:gd name="connsiteX10" fmla="*/ 95434 w 755834"/>
              <a:gd name="connsiteY10" fmla="*/ 393700 h 5257800"/>
              <a:gd name="connsiteX11" fmla="*/ 57334 w 755834"/>
              <a:gd name="connsiteY11" fmla="*/ 444500 h 5257800"/>
              <a:gd name="connsiteX12" fmla="*/ 82734 w 755834"/>
              <a:gd name="connsiteY12" fmla="*/ 482600 h 5257800"/>
              <a:gd name="connsiteX13" fmla="*/ 120834 w 755834"/>
              <a:gd name="connsiteY13" fmla="*/ 508000 h 5257800"/>
              <a:gd name="connsiteX14" fmla="*/ 133534 w 755834"/>
              <a:gd name="connsiteY14" fmla="*/ 546100 h 5257800"/>
              <a:gd name="connsiteX15" fmla="*/ 95434 w 755834"/>
              <a:gd name="connsiteY15" fmla="*/ 571500 h 5257800"/>
              <a:gd name="connsiteX16" fmla="*/ 82734 w 755834"/>
              <a:gd name="connsiteY16" fmla="*/ 609600 h 5257800"/>
              <a:gd name="connsiteX17" fmla="*/ 95434 w 755834"/>
              <a:gd name="connsiteY17" fmla="*/ 647700 h 5257800"/>
              <a:gd name="connsiteX18" fmla="*/ 120834 w 755834"/>
              <a:gd name="connsiteY18" fmla="*/ 711200 h 5257800"/>
              <a:gd name="connsiteX19" fmla="*/ 57334 w 755834"/>
              <a:gd name="connsiteY19" fmla="*/ 723900 h 5257800"/>
              <a:gd name="connsiteX20" fmla="*/ 70034 w 755834"/>
              <a:gd name="connsiteY20" fmla="*/ 762000 h 5257800"/>
              <a:gd name="connsiteX21" fmla="*/ 108134 w 755834"/>
              <a:gd name="connsiteY21" fmla="*/ 838200 h 5257800"/>
              <a:gd name="connsiteX22" fmla="*/ 70034 w 755834"/>
              <a:gd name="connsiteY22" fmla="*/ 863600 h 5257800"/>
              <a:gd name="connsiteX23" fmla="*/ 44634 w 755834"/>
              <a:gd name="connsiteY23" fmla="*/ 901700 h 5257800"/>
              <a:gd name="connsiteX24" fmla="*/ 70034 w 755834"/>
              <a:gd name="connsiteY24" fmla="*/ 1003300 h 5257800"/>
              <a:gd name="connsiteX25" fmla="*/ 31934 w 755834"/>
              <a:gd name="connsiteY25" fmla="*/ 1016000 h 5257800"/>
              <a:gd name="connsiteX26" fmla="*/ 6534 w 755834"/>
              <a:gd name="connsiteY26" fmla="*/ 1054100 h 5257800"/>
              <a:gd name="connsiteX27" fmla="*/ 70034 w 755834"/>
              <a:gd name="connsiteY27" fmla="*/ 1117600 h 5257800"/>
              <a:gd name="connsiteX28" fmla="*/ 82734 w 755834"/>
              <a:gd name="connsiteY28" fmla="*/ 1155700 h 5257800"/>
              <a:gd name="connsiteX29" fmla="*/ 31934 w 755834"/>
              <a:gd name="connsiteY29" fmla="*/ 1168400 h 5257800"/>
              <a:gd name="connsiteX30" fmla="*/ 82734 w 755834"/>
              <a:gd name="connsiteY30" fmla="*/ 1244600 h 5257800"/>
              <a:gd name="connsiteX31" fmla="*/ 108134 w 755834"/>
              <a:gd name="connsiteY31" fmla="*/ 1282700 h 5257800"/>
              <a:gd name="connsiteX32" fmla="*/ 70034 w 755834"/>
              <a:gd name="connsiteY32" fmla="*/ 1295400 h 5257800"/>
              <a:gd name="connsiteX33" fmla="*/ 19234 w 755834"/>
              <a:gd name="connsiteY33" fmla="*/ 1308100 h 5257800"/>
              <a:gd name="connsiteX34" fmla="*/ 6534 w 755834"/>
              <a:gd name="connsiteY34" fmla="*/ 1346200 h 5257800"/>
              <a:gd name="connsiteX35" fmla="*/ 31934 w 755834"/>
              <a:gd name="connsiteY35" fmla="*/ 1397000 h 5257800"/>
              <a:gd name="connsiteX36" fmla="*/ 44634 w 755834"/>
              <a:gd name="connsiteY36" fmla="*/ 1435100 h 5257800"/>
              <a:gd name="connsiteX37" fmla="*/ 6534 w 755834"/>
              <a:gd name="connsiteY37" fmla="*/ 1447800 h 5257800"/>
              <a:gd name="connsiteX38" fmla="*/ 57334 w 755834"/>
              <a:gd name="connsiteY38" fmla="*/ 1511300 h 5257800"/>
              <a:gd name="connsiteX39" fmla="*/ 108134 w 755834"/>
              <a:gd name="connsiteY39" fmla="*/ 1574800 h 5257800"/>
              <a:gd name="connsiteX40" fmla="*/ 133534 w 755834"/>
              <a:gd name="connsiteY40" fmla="*/ 1625600 h 5257800"/>
              <a:gd name="connsiteX41" fmla="*/ 171634 w 755834"/>
              <a:gd name="connsiteY41" fmla="*/ 1638300 h 5257800"/>
              <a:gd name="connsiteX42" fmla="*/ 197034 w 755834"/>
              <a:gd name="connsiteY42" fmla="*/ 1676400 h 5257800"/>
              <a:gd name="connsiteX43" fmla="*/ 146234 w 755834"/>
              <a:gd name="connsiteY43" fmla="*/ 1689100 h 5257800"/>
              <a:gd name="connsiteX44" fmla="*/ 197034 w 755834"/>
              <a:gd name="connsiteY44" fmla="*/ 1752600 h 5257800"/>
              <a:gd name="connsiteX45" fmla="*/ 209734 w 755834"/>
              <a:gd name="connsiteY45" fmla="*/ 1790700 h 5257800"/>
              <a:gd name="connsiteX46" fmla="*/ 273234 w 755834"/>
              <a:gd name="connsiteY46" fmla="*/ 1905000 h 5257800"/>
              <a:gd name="connsiteX47" fmla="*/ 197034 w 755834"/>
              <a:gd name="connsiteY47" fmla="*/ 1917700 h 5257800"/>
              <a:gd name="connsiteX48" fmla="*/ 235134 w 755834"/>
              <a:gd name="connsiteY48" fmla="*/ 1943100 h 5257800"/>
              <a:gd name="connsiteX49" fmla="*/ 260534 w 755834"/>
              <a:gd name="connsiteY49" fmla="*/ 2019300 h 5257800"/>
              <a:gd name="connsiteX50" fmla="*/ 285934 w 755834"/>
              <a:gd name="connsiteY50" fmla="*/ 2057400 h 5257800"/>
              <a:gd name="connsiteX51" fmla="*/ 247834 w 755834"/>
              <a:gd name="connsiteY51" fmla="*/ 2070100 h 5257800"/>
              <a:gd name="connsiteX52" fmla="*/ 247834 w 755834"/>
              <a:gd name="connsiteY52" fmla="*/ 2171700 h 5257800"/>
              <a:gd name="connsiteX53" fmla="*/ 273234 w 755834"/>
              <a:gd name="connsiteY53" fmla="*/ 2222500 h 5257800"/>
              <a:gd name="connsiteX54" fmla="*/ 324034 w 755834"/>
              <a:gd name="connsiteY54" fmla="*/ 2260600 h 5257800"/>
              <a:gd name="connsiteX55" fmla="*/ 349434 w 755834"/>
              <a:gd name="connsiteY55" fmla="*/ 2298700 h 5257800"/>
              <a:gd name="connsiteX56" fmla="*/ 336734 w 755834"/>
              <a:gd name="connsiteY56" fmla="*/ 2336800 h 5257800"/>
              <a:gd name="connsiteX57" fmla="*/ 273234 w 755834"/>
              <a:gd name="connsiteY57" fmla="*/ 2349500 h 5257800"/>
              <a:gd name="connsiteX58" fmla="*/ 235134 w 755834"/>
              <a:gd name="connsiteY58" fmla="*/ 2374900 h 5257800"/>
              <a:gd name="connsiteX59" fmla="*/ 247834 w 755834"/>
              <a:gd name="connsiteY59" fmla="*/ 2438400 h 5257800"/>
              <a:gd name="connsiteX60" fmla="*/ 285934 w 755834"/>
              <a:gd name="connsiteY60" fmla="*/ 2476500 h 5257800"/>
              <a:gd name="connsiteX61" fmla="*/ 311334 w 755834"/>
              <a:gd name="connsiteY61" fmla="*/ 2514600 h 5257800"/>
              <a:gd name="connsiteX62" fmla="*/ 387534 w 755834"/>
              <a:gd name="connsiteY62" fmla="*/ 2552700 h 5257800"/>
              <a:gd name="connsiteX63" fmla="*/ 349434 w 755834"/>
              <a:gd name="connsiteY63" fmla="*/ 2578100 h 5257800"/>
              <a:gd name="connsiteX64" fmla="*/ 298634 w 755834"/>
              <a:gd name="connsiteY64" fmla="*/ 2590800 h 5257800"/>
              <a:gd name="connsiteX65" fmla="*/ 311334 w 755834"/>
              <a:gd name="connsiteY65" fmla="*/ 2679700 h 5257800"/>
              <a:gd name="connsiteX66" fmla="*/ 349434 w 755834"/>
              <a:gd name="connsiteY66" fmla="*/ 2819400 h 5257800"/>
              <a:gd name="connsiteX67" fmla="*/ 362134 w 755834"/>
              <a:gd name="connsiteY67" fmla="*/ 2870200 h 5257800"/>
              <a:gd name="connsiteX68" fmla="*/ 235134 w 755834"/>
              <a:gd name="connsiteY68" fmla="*/ 2882900 h 5257800"/>
              <a:gd name="connsiteX69" fmla="*/ 260534 w 755834"/>
              <a:gd name="connsiteY69" fmla="*/ 2921000 h 5257800"/>
              <a:gd name="connsiteX70" fmla="*/ 311334 w 755834"/>
              <a:gd name="connsiteY70" fmla="*/ 2971800 h 5257800"/>
              <a:gd name="connsiteX71" fmla="*/ 324034 w 755834"/>
              <a:gd name="connsiteY71" fmla="*/ 3022600 h 5257800"/>
              <a:gd name="connsiteX72" fmla="*/ 349434 w 755834"/>
              <a:gd name="connsiteY72" fmla="*/ 3098800 h 5257800"/>
              <a:gd name="connsiteX73" fmla="*/ 311334 w 755834"/>
              <a:gd name="connsiteY73" fmla="*/ 3124200 h 5257800"/>
              <a:gd name="connsiteX74" fmla="*/ 324034 w 755834"/>
              <a:gd name="connsiteY74" fmla="*/ 3213100 h 5257800"/>
              <a:gd name="connsiteX75" fmla="*/ 336734 w 755834"/>
              <a:gd name="connsiteY75" fmla="*/ 3251200 h 5257800"/>
              <a:gd name="connsiteX76" fmla="*/ 374834 w 755834"/>
              <a:gd name="connsiteY76" fmla="*/ 3327400 h 5257800"/>
              <a:gd name="connsiteX77" fmla="*/ 298634 w 755834"/>
              <a:gd name="connsiteY77" fmla="*/ 3378200 h 5257800"/>
              <a:gd name="connsiteX78" fmla="*/ 324034 w 755834"/>
              <a:gd name="connsiteY78" fmla="*/ 3416300 h 5257800"/>
              <a:gd name="connsiteX79" fmla="*/ 362134 w 755834"/>
              <a:gd name="connsiteY79" fmla="*/ 3454400 h 5257800"/>
              <a:gd name="connsiteX80" fmla="*/ 425634 w 755834"/>
              <a:gd name="connsiteY80" fmla="*/ 3517900 h 5257800"/>
              <a:gd name="connsiteX81" fmla="*/ 451034 w 755834"/>
              <a:gd name="connsiteY81" fmla="*/ 3556000 h 5257800"/>
              <a:gd name="connsiteX82" fmla="*/ 349434 w 755834"/>
              <a:gd name="connsiteY82" fmla="*/ 3581400 h 5257800"/>
              <a:gd name="connsiteX83" fmla="*/ 311334 w 755834"/>
              <a:gd name="connsiteY83" fmla="*/ 3594100 h 5257800"/>
              <a:gd name="connsiteX84" fmla="*/ 311334 w 755834"/>
              <a:gd name="connsiteY84" fmla="*/ 3695700 h 5257800"/>
              <a:gd name="connsiteX85" fmla="*/ 349434 w 755834"/>
              <a:gd name="connsiteY85" fmla="*/ 3721100 h 5257800"/>
              <a:gd name="connsiteX86" fmla="*/ 374834 w 755834"/>
              <a:gd name="connsiteY86" fmla="*/ 3759200 h 5257800"/>
              <a:gd name="connsiteX87" fmla="*/ 412934 w 755834"/>
              <a:gd name="connsiteY87" fmla="*/ 3784600 h 5257800"/>
              <a:gd name="connsiteX88" fmla="*/ 324034 w 755834"/>
              <a:gd name="connsiteY88" fmla="*/ 3822700 h 5257800"/>
              <a:gd name="connsiteX89" fmla="*/ 336734 w 755834"/>
              <a:gd name="connsiteY89" fmla="*/ 3886200 h 5257800"/>
              <a:gd name="connsiteX90" fmla="*/ 400234 w 755834"/>
              <a:gd name="connsiteY90" fmla="*/ 3975100 h 5257800"/>
              <a:gd name="connsiteX91" fmla="*/ 476434 w 755834"/>
              <a:gd name="connsiteY91" fmla="*/ 4025900 h 5257800"/>
              <a:gd name="connsiteX92" fmla="*/ 501834 w 755834"/>
              <a:gd name="connsiteY92" fmla="*/ 4064000 h 5257800"/>
              <a:gd name="connsiteX93" fmla="*/ 616134 w 755834"/>
              <a:gd name="connsiteY93" fmla="*/ 4127500 h 5257800"/>
              <a:gd name="connsiteX94" fmla="*/ 578034 w 755834"/>
              <a:gd name="connsiteY94" fmla="*/ 4203700 h 5257800"/>
              <a:gd name="connsiteX95" fmla="*/ 641534 w 755834"/>
              <a:gd name="connsiteY95" fmla="*/ 4254500 h 5257800"/>
              <a:gd name="connsiteX96" fmla="*/ 717734 w 755834"/>
              <a:gd name="connsiteY96" fmla="*/ 4305300 h 5257800"/>
              <a:gd name="connsiteX97" fmla="*/ 679634 w 755834"/>
              <a:gd name="connsiteY97" fmla="*/ 4318000 h 5257800"/>
              <a:gd name="connsiteX98" fmla="*/ 590734 w 755834"/>
              <a:gd name="connsiteY98" fmla="*/ 4330700 h 5257800"/>
              <a:gd name="connsiteX99" fmla="*/ 603434 w 755834"/>
              <a:gd name="connsiteY99" fmla="*/ 4368800 h 5257800"/>
              <a:gd name="connsiteX100" fmla="*/ 666934 w 755834"/>
              <a:gd name="connsiteY100" fmla="*/ 4445000 h 5257800"/>
              <a:gd name="connsiteX101" fmla="*/ 628834 w 755834"/>
              <a:gd name="connsiteY101" fmla="*/ 4470400 h 5257800"/>
              <a:gd name="connsiteX102" fmla="*/ 590734 w 755834"/>
              <a:gd name="connsiteY102" fmla="*/ 4483100 h 5257800"/>
              <a:gd name="connsiteX103" fmla="*/ 603434 w 755834"/>
              <a:gd name="connsiteY103" fmla="*/ 4521200 h 5257800"/>
              <a:gd name="connsiteX104" fmla="*/ 692334 w 755834"/>
              <a:gd name="connsiteY104" fmla="*/ 4610100 h 5257800"/>
              <a:gd name="connsiteX105" fmla="*/ 705034 w 755834"/>
              <a:gd name="connsiteY105" fmla="*/ 4648200 h 5257800"/>
              <a:gd name="connsiteX106" fmla="*/ 628834 w 755834"/>
              <a:gd name="connsiteY106" fmla="*/ 4673600 h 5257800"/>
              <a:gd name="connsiteX107" fmla="*/ 679634 w 755834"/>
              <a:gd name="connsiteY107" fmla="*/ 4749800 h 5257800"/>
              <a:gd name="connsiteX108" fmla="*/ 755834 w 755834"/>
              <a:gd name="connsiteY108" fmla="*/ 4800600 h 5257800"/>
              <a:gd name="connsiteX109" fmla="*/ 209734 w 755834"/>
              <a:gd name="connsiteY109" fmla="*/ 4826000 h 5257800"/>
              <a:gd name="connsiteX110" fmla="*/ 108134 w 755834"/>
              <a:gd name="connsiteY110" fmla="*/ 4838700 h 5257800"/>
              <a:gd name="connsiteX111" fmla="*/ 31934 w 755834"/>
              <a:gd name="connsiteY111" fmla="*/ 4864100 h 5257800"/>
              <a:gd name="connsiteX112" fmla="*/ 70034 w 755834"/>
              <a:gd name="connsiteY112" fmla="*/ 4940300 h 5257800"/>
              <a:gd name="connsiteX113" fmla="*/ 31934 w 755834"/>
              <a:gd name="connsiteY113" fmla="*/ 4953000 h 5257800"/>
              <a:gd name="connsiteX114" fmla="*/ 44634 w 755834"/>
              <a:gd name="connsiteY114" fmla="*/ 4991100 h 5257800"/>
              <a:gd name="connsiteX115" fmla="*/ 82734 w 755834"/>
              <a:gd name="connsiteY115" fmla="*/ 5003800 h 5257800"/>
              <a:gd name="connsiteX116" fmla="*/ 120834 w 755834"/>
              <a:gd name="connsiteY116" fmla="*/ 5041900 h 5257800"/>
              <a:gd name="connsiteX117" fmla="*/ 57334 w 755834"/>
              <a:gd name="connsiteY117" fmla="*/ 5054600 h 5257800"/>
              <a:gd name="connsiteX118" fmla="*/ 2301 w 755834"/>
              <a:gd name="connsiteY118" fmla="*/ 5113867 h 5257800"/>
              <a:gd name="connsiteX119" fmla="*/ 137767 w 755834"/>
              <a:gd name="connsiteY119" fmla="*/ 5232400 h 5257800"/>
              <a:gd name="connsiteX120" fmla="*/ 19234 w 755834"/>
              <a:gd name="connsiteY120" fmla="*/ 5257800 h 5257800"/>
              <a:gd name="connsiteX0" fmla="*/ 5159 w 754459"/>
              <a:gd name="connsiteY0" fmla="*/ 0 h 5257800"/>
              <a:gd name="connsiteX1" fmla="*/ 68659 w 754459"/>
              <a:gd name="connsiteY1" fmla="*/ 63500 h 5257800"/>
              <a:gd name="connsiteX2" fmla="*/ 106759 w 754459"/>
              <a:gd name="connsiteY2" fmla="*/ 76200 h 5257800"/>
              <a:gd name="connsiteX3" fmla="*/ 119459 w 754459"/>
              <a:gd name="connsiteY3" fmla="*/ 114300 h 5257800"/>
              <a:gd name="connsiteX4" fmla="*/ 157559 w 754459"/>
              <a:gd name="connsiteY4" fmla="*/ 139700 h 5257800"/>
              <a:gd name="connsiteX5" fmla="*/ 119459 w 754459"/>
              <a:gd name="connsiteY5" fmla="*/ 152400 h 5257800"/>
              <a:gd name="connsiteX6" fmla="*/ 30559 w 754459"/>
              <a:gd name="connsiteY6" fmla="*/ 165100 h 5257800"/>
              <a:gd name="connsiteX7" fmla="*/ 68659 w 754459"/>
              <a:gd name="connsiteY7" fmla="*/ 190500 h 5257800"/>
              <a:gd name="connsiteX8" fmla="*/ 55959 w 754459"/>
              <a:gd name="connsiteY8" fmla="*/ 279400 h 5257800"/>
              <a:gd name="connsiteX9" fmla="*/ 81359 w 754459"/>
              <a:gd name="connsiteY9" fmla="*/ 355600 h 5257800"/>
              <a:gd name="connsiteX10" fmla="*/ 94059 w 754459"/>
              <a:gd name="connsiteY10" fmla="*/ 393700 h 5257800"/>
              <a:gd name="connsiteX11" fmla="*/ 55959 w 754459"/>
              <a:gd name="connsiteY11" fmla="*/ 444500 h 5257800"/>
              <a:gd name="connsiteX12" fmla="*/ 81359 w 754459"/>
              <a:gd name="connsiteY12" fmla="*/ 482600 h 5257800"/>
              <a:gd name="connsiteX13" fmla="*/ 119459 w 754459"/>
              <a:gd name="connsiteY13" fmla="*/ 508000 h 5257800"/>
              <a:gd name="connsiteX14" fmla="*/ 132159 w 754459"/>
              <a:gd name="connsiteY14" fmla="*/ 546100 h 5257800"/>
              <a:gd name="connsiteX15" fmla="*/ 94059 w 754459"/>
              <a:gd name="connsiteY15" fmla="*/ 571500 h 5257800"/>
              <a:gd name="connsiteX16" fmla="*/ 81359 w 754459"/>
              <a:gd name="connsiteY16" fmla="*/ 609600 h 5257800"/>
              <a:gd name="connsiteX17" fmla="*/ 94059 w 754459"/>
              <a:gd name="connsiteY17" fmla="*/ 647700 h 5257800"/>
              <a:gd name="connsiteX18" fmla="*/ 119459 w 754459"/>
              <a:gd name="connsiteY18" fmla="*/ 711200 h 5257800"/>
              <a:gd name="connsiteX19" fmla="*/ 55959 w 754459"/>
              <a:gd name="connsiteY19" fmla="*/ 723900 h 5257800"/>
              <a:gd name="connsiteX20" fmla="*/ 68659 w 754459"/>
              <a:gd name="connsiteY20" fmla="*/ 762000 h 5257800"/>
              <a:gd name="connsiteX21" fmla="*/ 106759 w 754459"/>
              <a:gd name="connsiteY21" fmla="*/ 838200 h 5257800"/>
              <a:gd name="connsiteX22" fmla="*/ 68659 w 754459"/>
              <a:gd name="connsiteY22" fmla="*/ 863600 h 5257800"/>
              <a:gd name="connsiteX23" fmla="*/ 43259 w 754459"/>
              <a:gd name="connsiteY23" fmla="*/ 901700 h 5257800"/>
              <a:gd name="connsiteX24" fmla="*/ 68659 w 754459"/>
              <a:gd name="connsiteY24" fmla="*/ 1003300 h 5257800"/>
              <a:gd name="connsiteX25" fmla="*/ 30559 w 754459"/>
              <a:gd name="connsiteY25" fmla="*/ 1016000 h 5257800"/>
              <a:gd name="connsiteX26" fmla="*/ 5159 w 754459"/>
              <a:gd name="connsiteY26" fmla="*/ 1054100 h 5257800"/>
              <a:gd name="connsiteX27" fmla="*/ 68659 w 754459"/>
              <a:gd name="connsiteY27" fmla="*/ 1117600 h 5257800"/>
              <a:gd name="connsiteX28" fmla="*/ 81359 w 754459"/>
              <a:gd name="connsiteY28" fmla="*/ 1155700 h 5257800"/>
              <a:gd name="connsiteX29" fmla="*/ 30559 w 754459"/>
              <a:gd name="connsiteY29" fmla="*/ 1168400 h 5257800"/>
              <a:gd name="connsiteX30" fmla="*/ 81359 w 754459"/>
              <a:gd name="connsiteY30" fmla="*/ 1244600 h 5257800"/>
              <a:gd name="connsiteX31" fmla="*/ 106759 w 754459"/>
              <a:gd name="connsiteY31" fmla="*/ 1282700 h 5257800"/>
              <a:gd name="connsiteX32" fmla="*/ 68659 w 754459"/>
              <a:gd name="connsiteY32" fmla="*/ 1295400 h 5257800"/>
              <a:gd name="connsiteX33" fmla="*/ 17859 w 754459"/>
              <a:gd name="connsiteY33" fmla="*/ 1308100 h 5257800"/>
              <a:gd name="connsiteX34" fmla="*/ 5159 w 754459"/>
              <a:gd name="connsiteY34" fmla="*/ 1346200 h 5257800"/>
              <a:gd name="connsiteX35" fmla="*/ 30559 w 754459"/>
              <a:gd name="connsiteY35" fmla="*/ 1397000 h 5257800"/>
              <a:gd name="connsiteX36" fmla="*/ 43259 w 754459"/>
              <a:gd name="connsiteY36" fmla="*/ 1435100 h 5257800"/>
              <a:gd name="connsiteX37" fmla="*/ 5159 w 754459"/>
              <a:gd name="connsiteY37" fmla="*/ 1447800 h 5257800"/>
              <a:gd name="connsiteX38" fmla="*/ 55959 w 754459"/>
              <a:gd name="connsiteY38" fmla="*/ 1511300 h 5257800"/>
              <a:gd name="connsiteX39" fmla="*/ 106759 w 754459"/>
              <a:gd name="connsiteY39" fmla="*/ 1574800 h 5257800"/>
              <a:gd name="connsiteX40" fmla="*/ 132159 w 754459"/>
              <a:gd name="connsiteY40" fmla="*/ 1625600 h 5257800"/>
              <a:gd name="connsiteX41" fmla="*/ 170259 w 754459"/>
              <a:gd name="connsiteY41" fmla="*/ 1638300 h 5257800"/>
              <a:gd name="connsiteX42" fmla="*/ 195659 w 754459"/>
              <a:gd name="connsiteY42" fmla="*/ 1676400 h 5257800"/>
              <a:gd name="connsiteX43" fmla="*/ 144859 w 754459"/>
              <a:gd name="connsiteY43" fmla="*/ 1689100 h 5257800"/>
              <a:gd name="connsiteX44" fmla="*/ 195659 w 754459"/>
              <a:gd name="connsiteY44" fmla="*/ 1752600 h 5257800"/>
              <a:gd name="connsiteX45" fmla="*/ 208359 w 754459"/>
              <a:gd name="connsiteY45" fmla="*/ 1790700 h 5257800"/>
              <a:gd name="connsiteX46" fmla="*/ 271859 w 754459"/>
              <a:gd name="connsiteY46" fmla="*/ 1905000 h 5257800"/>
              <a:gd name="connsiteX47" fmla="*/ 195659 w 754459"/>
              <a:gd name="connsiteY47" fmla="*/ 1917700 h 5257800"/>
              <a:gd name="connsiteX48" fmla="*/ 233759 w 754459"/>
              <a:gd name="connsiteY48" fmla="*/ 1943100 h 5257800"/>
              <a:gd name="connsiteX49" fmla="*/ 259159 w 754459"/>
              <a:gd name="connsiteY49" fmla="*/ 2019300 h 5257800"/>
              <a:gd name="connsiteX50" fmla="*/ 284559 w 754459"/>
              <a:gd name="connsiteY50" fmla="*/ 2057400 h 5257800"/>
              <a:gd name="connsiteX51" fmla="*/ 246459 w 754459"/>
              <a:gd name="connsiteY51" fmla="*/ 2070100 h 5257800"/>
              <a:gd name="connsiteX52" fmla="*/ 246459 w 754459"/>
              <a:gd name="connsiteY52" fmla="*/ 2171700 h 5257800"/>
              <a:gd name="connsiteX53" fmla="*/ 271859 w 754459"/>
              <a:gd name="connsiteY53" fmla="*/ 2222500 h 5257800"/>
              <a:gd name="connsiteX54" fmla="*/ 322659 w 754459"/>
              <a:gd name="connsiteY54" fmla="*/ 2260600 h 5257800"/>
              <a:gd name="connsiteX55" fmla="*/ 348059 w 754459"/>
              <a:gd name="connsiteY55" fmla="*/ 2298700 h 5257800"/>
              <a:gd name="connsiteX56" fmla="*/ 335359 w 754459"/>
              <a:gd name="connsiteY56" fmla="*/ 2336800 h 5257800"/>
              <a:gd name="connsiteX57" fmla="*/ 271859 w 754459"/>
              <a:gd name="connsiteY57" fmla="*/ 2349500 h 5257800"/>
              <a:gd name="connsiteX58" fmla="*/ 233759 w 754459"/>
              <a:gd name="connsiteY58" fmla="*/ 2374900 h 5257800"/>
              <a:gd name="connsiteX59" fmla="*/ 246459 w 754459"/>
              <a:gd name="connsiteY59" fmla="*/ 2438400 h 5257800"/>
              <a:gd name="connsiteX60" fmla="*/ 284559 w 754459"/>
              <a:gd name="connsiteY60" fmla="*/ 2476500 h 5257800"/>
              <a:gd name="connsiteX61" fmla="*/ 309959 w 754459"/>
              <a:gd name="connsiteY61" fmla="*/ 2514600 h 5257800"/>
              <a:gd name="connsiteX62" fmla="*/ 386159 w 754459"/>
              <a:gd name="connsiteY62" fmla="*/ 2552700 h 5257800"/>
              <a:gd name="connsiteX63" fmla="*/ 348059 w 754459"/>
              <a:gd name="connsiteY63" fmla="*/ 2578100 h 5257800"/>
              <a:gd name="connsiteX64" fmla="*/ 297259 w 754459"/>
              <a:gd name="connsiteY64" fmla="*/ 2590800 h 5257800"/>
              <a:gd name="connsiteX65" fmla="*/ 309959 w 754459"/>
              <a:gd name="connsiteY65" fmla="*/ 2679700 h 5257800"/>
              <a:gd name="connsiteX66" fmla="*/ 348059 w 754459"/>
              <a:gd name="connsiteY66" fmla="*/ 2819400 h 5257800"/>
              <a:gd name="connsiteX67" fmla="*/ 360759 w 754459"/>
              <a:gd name="connsiteY67" fmla="*/ 2870200 h 5257800"/>
              <a:gd name="connsiteX68" fmla="*/ 233759 w 754459"/>
              <a:gd name="connsiteY68" fmla="*/ 2882900 h 5257800"/>
              <a:gd name="connsiteX69" fmla="*/ 259159 w 754459"/>
              <a:gd name="connsiteY69" fmla="*/ 2921000 h 5257800"/>
              <a:gd name="connsiteX70" fmla="*/ 309959 w 754459"/>
              <a:gd name="connsiteY70" fmla="*/ 2971800 h 5257800"/>
              <a:gd name="connsiteX71" fmla="*/ 322659 w 754459"/>
              <a:gd name="connsiteY71" fmla="*/ 3022600 h 5257800"/>
              <a:gd name="connsiteX72" fmla="*/ 348059 w 754459"/>
              <a:gd name="connsiteY72" fmla="*/ 3098800 h 5257800"/>
              <a:gd name="connsiteX73" fmla="*/ 309959 w 754459"/>
              <a:gd name="connsiteY73" fmla="*/ 3124200 h 5257800"/>
              <a:gd name="connsiteX74" fmla="*/ 322659 w 754459"/>
              <a:gd name="connsiteY74" fmla="*/ 3213100 h 5257800"/>
              <a:gd name="connsiteX75" fmla="*/ 335359 w 754459"/>
              <a:gd name="connsiteY75" fmla="*/ 3251200 h 5257800"/>
              <a:gd name="connsiteX76" fmla="*/ 373459 w 754459"/>
              <a:gd name="connsiteY76" fmla="*/ 3327400 h 5257800"/>
              <a:gd name="connsiteX77" fmla="*/ 297259 w 754459"/>
              <a:gd name="connsiteY77" fmla="*/ 3378200 h 5257800"/>
              <a:gd name="connsiteX78" fmla="*/ 322659 w 754459"/>
              <a:gd name="connsiteY78" fmla="*/ 3416300 h 5257800"/>
              <a:gd name="connsiteX79" fmla="*/ 360759 w 754459"/>
              <a:gd name="connsiteY79" fmla="*/ 3454400 h 5257800"/>
              <a:gd name="connsiteX80" fmla="*/ 424259 w 754459"/>
              <a:gd name="connsiteY80" fmla="*/ 3517900 h 5257800"/>
              <a:gd name="connsiteX81" fmla="*/ 449659 w 754459"/>
              <a:gd name="connsiteY81" fmla="*/ 3556000 h 5257800"/>
              <a:gd name="connsiteX82" fmla="*/ 348059 w 754459"/>
              <a:gd name="connsiteY82" fmla="*/ 3581400 h 5257800"/>
              <a:gd name="connsiteX83" fmla="*/ 309959 w 754459"/>
              <a:gd name="connsiteY83" fmla="*/ 3594100 h 5257800"/>
              <a:gd name="connsiteX84" fmla="*/ 309959 w 754459"/>
              <a:gd name="connsiteY84" fmla="*/ 3695700 h 5257800"/>
              <a:gd name="connsiteX85" fmla="*/ 348059 w 754459"/>
              <a:gd name="connsiteY85" fmla="*/ 3721100 h 5257800"/>
              <a:gd name="connsiteX86" fmla="*/ 373459 w 754459"/>
              <a:gd name="connsiteY86" fmla="*/ 3759200 h 5257800"/>
              <a:gd name="connsiteX87" fmla="*/ 411559 w 754459"/>
              <a:gd name="connsiteY87" fmla="*/ 3784600 h 5257800"/>
              <a:gd name="connsiteX88" fmla="*/ 322659 w 754459"/>
              <a:gd name="connsiteY88" fmla="*/ 3822700 h 5257800"/>
              <a:gd name="connsiteX89" fmla="*/ 335359 w 754459"/>
              <a:gd name="connsiteY89" fmla="*/ 3886200 h 5257800"/>
              <a:gd name="connsiteX90" fmla="*/ 398859 w 754459"/>
              <a:gd name="connsiteY90" fmla="*/ 3975100 h 5257800"/>
              <a:gd name="connsiteX91" fmla="*/ 475059 w 754459"/>
              <a:gd name="connsiteY91" fmla="*/ 4025900 h 5257800"/>
              <a:gd name="connsiteX92" fmla="*/ 500459 w 754459"/>
              <a:gd name="connsiteY92" fmla="*/ 4064000 h 5257800"/>
              <a:gd name="connsiteX93" fmla="*/ 614759 w 754459"/>
              <a:gd name="connsiteY93" fmla="*/ 4127500 h 5257800"/>
              <a:gd name="connsiteX94" fmla="*/ 576659 w 754459"/>
              <a:gd name="connsiteY94" fmla="*/ 4203700 h 5257800"/>
              <a:gd name="connsiteX95" fmla="*/ 640159 w 754459"/>
              <a:gd name="connsiteY95" fmla="*/ 4254500 h 5257800"/>
              <a:gd name="connsiteX96" fmla="*/ 716359 w 754459"/>
              <a:gd name="connsiteY96" fmla="*/ 4305300 h 5257800"/>
              <a:gd name="connsiteX97" fmla="*/ 678259 w 754459"/>
              <a:gd name="connsiteY97" fmla="*/ 4318000 h 5257800"/>
              <a:gd name="connsiteX98" fmla="*/ 589359 w 754459"/>
              <a:gd name="connsiteY98" fmla="*/ 4330700 h 5257800"/>
              <a:gd name="connsiteX99" fmla="*/ 602059 w 754459"/>
              <a:gd name="connsiteY99" fmla="*/ 4368800 h 5257800"/>
              <a:gd name="connsiteX100" fmla="*/ 665559 w 754459"/>
              <a:gd name="connsiteY100" fmla="*/ 4445000 h 5257800"/>
              <a:gd name="connsiteX101" fmla="*/ 627459 w 754459"/>
              <a:gd name="connsiteY101" fmla="*/ 4470400 h 5257800"/>
              <a:gd name="connsiteX102" fmla="*/ 589359 w 754459"/>
              <a:gd name="connsiteY102" fmla="*/ 4483100 h 5257800"/>
              <a:gd name="connsiteX103" fmla="*/ 602059 w 754459"/>
              <a:gd name="connsiteY103" fmla="*/ 4521200 h 5257800"/>
              <a:gd name="connsiteX104" fmla="*/ 690959 w 754459"/>
              <a:gd name="connsiteY104" fmla="*/ 4610100 h 5257800"/>
              <a:gd name="connsiteX105" fmla="*/ 703659 w 754459"/>
              <a:gd name="connsiteY105" fmla="*/ 4648200 h 5257800"/>
              <a:gd name="connsiteX106" fmla="*/ 627459 w 754459"/>
              <a:gd name="connsiteY106" fmla="*/ 4673600 h 5257800"/>
              <a:gd name="connsiteX107" fmla="*/ 678259 w 754459"/>
              <a:gd name="connsiteY107" fmla="*/ 4749800 h 5257800"/>
              <a:gd name="connsiteX108" fmla="*/ 754459 w 754459"/>
              <a:gd name="connsiteY108" fmla="*/ 4800600 h 5257800"/>
              <a:gd name="connsiteX109" fmla="*/ 208359 w 754459"/>
              <a:gd name="connsiteY109" fmla="*/ 4826000 h 5257800"/>
              <a:gd name="connsiteX110" fmla="*/ 106759 w 754459"/>
              <a:gd name="connsiteY110" fmla="*/ 4838700 h 5257800"/>
              <a:gd name="connsiteX111" fmla="*/ 30559 w 754459"/>
              <a:gd name="connsiteY111" fmla="*/ 4864100 h 5257800"/>
              <a:gd name="connsiteX112" fmla="*/ 68659 w 754459"/>
              <a:gd name="connsiteY112" fmla="*/ 4940300 h 5257800"/>
              <a:gd name="connsiteX113" fmla="*/ 30559 w 754459"/>
              <a:gd name="connsiteY113" fmla="*/ 4953000 h 5257800"/>
              <a:gd name="connsiteX114" fmla="*/ 43259 w 754459"/>
              <a:gd name="connsiteY114" fmla="*/ 4991100 h 5257800"/>
              <a:gd name="connsiteX115" fmla="*/ 81359 w 754459"/>
              <a:gd name="connsiteY115" fmla="*/ 5003800 h 5257800"/>
              <a:gd name="connsiteX116" fmla="*/ 119459 w 754459"/>
              <a:gd name="connsiteY116" fmla="*/ 5041900 h 5257800"/>
              <a:gd name="connsiteX117" fmla="*/ 55959 w 754459"/>
              <a:gd name="connsiteY117" fmla="*/ 5054600 h 5257800"/>
              <a:gd name="connsiteX118" fmla="*/ 926 w 754459"/>
              <a:gd name="connsiteY118" fmla="*/ 5113867 h 5257800"/>
              <a:gd name="connsiteX119" fmla="*/ 102525 w 754459"/>
              <a:gd name="connsiteY119" fmla="*/ 5215467 h 5257800"/>
              <a:gd name="connsiteX120" fmla="*/ 17859 w 754459"/>
              <a:gd name="connsiteY120" fmla="*/ 5257800 h 5257800"/>
              <a:gd name="connsiteX0" fmla="*/ 5159 w 754459"/>
              <a:gd name="connsiteY0" fmla="*/ 0 h 5257800"/>
              <a:gd name="connsiteX1" fmla="*/ 68659 w 754459"/>
              <a:gd name="connsiteY1" fmla="*/ 63500 h 5257800"/>
              <a:gd name="connsiteX2" fmla="*/ 106759 w 754459"/>
              <a:gd name="connsiteY2" fmla="*/ 76200 h 5257800"/>
              <a:gd name="connsiteX3" fmla="*/ 119459 w 754459"/>
              <a:gd name="connsiteY3" fmla="*/ 114300 h 5257800"/>
              <a:gd name="connsiteX4" fmla="*/ 157559 w 754459"/>
              <a:gd name="connsiteY4" fmla="*/ 139700 h 5257800"/>
              <a:gd name="connsiteX5" fmla="*/ 119459 w 754459"/>
              <a:gd name="connsiteY5" fmla="*/ 152400 h 5257800"/>
              <a:gd name="connsiteX6" fmla="*/ 30559 w 754459"/>
              <a:gd name="connsiteY6" fmla="*/ 165100 h 5257800"/>
              <a:gd name="connsiteX7" fmla="*/ 68659 w 754459"/>
              <a:gd name="connsiteY7" fmla="*/ 190500 h 5257800"/>
              <a:gd name="connsiteX8" fmla="*/ 55959 w 754459"/>
              <a:gd name="connsiteY8" fmla="*/ 279400 h 5257800"/>
              <a:gd name="connsiteX9" fmla="*/ 81359 w 754459"/>
              <a:gd name="connsiteY9" fmla="*/ 355600 h 5257800"/>
              <a:gd name="connsiteX10" fmla="*/ 94059 w 754459"/>
              <a:gd name="connsiteY10" fmla="*/ 393700 h 5257800"/>
              <a:gd name="connsiteX11" fmla="*/ 55959 w 754459"/>
              <a:gd name="connsiteY11" fmla="*/ 444500 h 5257800"/>
              <a:gd name="connsiteX12" fmla="*/ 81359 w 754459"/>
              <a:gd name="connsiteY12" fmla="*/ 482600 h 5257800"/>
              <a:gd name="connsiteX13" fmla="*/ 119459 w 754459"/>
              <a:gd name="connsiteY13" fmla="*/ 508000 h 5257800"/>
              <a:gd name="connsiteX14" fmla="*/ 132159 w 754459"/>
              <a:gd name="connsiteY14" fmla="*/ 546100 h 5257800"/>
              <a:gd name="connsiteX15" fmla="*/ 94059 w 754459"/>
              <a:gd name="connsiteY15" fmla="*/ 571500 h 5257800"/>
              <a:gd name="connsiteX16" fmla="*/ 81359 w 754459"/>
              <a:gd name="connsiteY16" fmla="*/ 609600 h 5257800"/>
              <a:gd name="connsiteX17" fmla="*/ 94059 w 754459"/>
              <a:gd name="connsiteY17" fmla="*/ 647700 h 5257800"/>
              <a:gd name="connsiteX18" fmla="*/ 119459 w 754459"/>
              <a:gd name="connsiteY18" fmla="*/ 711200 h 5257800"/>
              <a:gd name="connsiteX19" fmla="*/ 55959 w 754459"/>
              <a:gd name="connsiteY19" fmla="*/ 723900 h 5257800"/>
              <a:gd name="connsiteX20" fmla="*/ 68659 w 754459"/>
              <a:gd name="connsiteY20" fmla="*/ 762000 h 5257800"/>
              <a:gd name="connsiteX21" fmla="*/ 106759 w 754459"/>
              <a:gd name="connsiteY21" fmla="*/ 838200 h 5257800"/>
              <a:gd name="connsiteX22" fmla="*/ 68659 w 754459"/>
              <a:gd name="connsiteY22" fmla="*/ 863600 h 5257800"/>
              <a:gd name="connsiteX23" fmla="*/ 43259 w 754459"/>
              <a:gd name="connsiteY23" fmla="*/ 901700 h 5257800"/>
              <a:gd name="connsiteX24" fmla="*/ 68659 w 754459"/>
              <a:gd name="connsiteY24" fmla="*/ 1003300 h 5257800"/>
              <a:gd name="connsiteX25" fmla="*/ 30559 w 754459"/>
              <a:gd name="connsiteY25" fmla="*/ 1016000 h 5257800"/>
              <a:gd name="connsiteX26" fmla="*/ 5159 w 754459"/>
              <a:gd name="connsiteY26" fmla="*/ 1054100 h 5257800"/>
              <a:gd name="connsiteX27" fmla="*/ 68659 w 754459"/>
              <a:gd name="connsiteY27" fmla="*/ 1117600 h 5257800"/>
              <a:gd name="connsiteX28" fmla="*/ 81359 w 754459"/>
              <a:gd name="connsiteY28" fmla="*/ 1155700 h 5257800"/>
              <a:gd name="connsiteX29" fmla="*/ 30559 w 754459"/>
              <a:gd name="connsiteY29" fmla="*/ 1168400 h 5257800"/>
              <a:gd name="connsiteX30" fmla="*/ 81359 w 754459"/>
              <a:gd name="connsiteY30" fmla="*/ 1244600 h 5257800"/>
              <a:gd name="connsiteX31" fmla="*/ 106759 w 754459"/>
              <a:gd name="connsiteY31" fmla="*/ 1282700 h 5257800"/>
              <a:gd name="connsiteX32" fmla="*/ 68659 w 754459"/>
              <a:gd name="connsiteY32" fmla="*/ 1295400 h 5257800"/>
              <a:gd name="connsiteX33" fmla="*/ 17859 w 754459"/>
              <a:gd name="connsiteY33" fmla="*/ 1308100 h 5257800"/>
              <a:gd name="connsiteX34" fmla="*/ 5159 w 754459"/>
              <a:gd name="connsiteY34" fmla="*/ 1346200 h 5257800"/>
              <a:gd name="connsiteX35" fmla="*/ 30559 w 754459"/>
              <a:gd name="connsiteY35" fmla="*/ 1397000 h 5257800"/>
              <a:gd name="connsiteX36" fmla="*/ 43259 w 754459"/>
              <a:gd name="connsiteY36" fmla="*/ 1435100 h 5257800"/>
              <a:gd name="connsiteX37" fmla="*/ 5159 w 754459"/>
              <a:gd name="connsiteY37" fmla="*/ 1447800 h 5257800"/>
              <a:gd name="connsiteX38" fmla="*/ 55959 w 754459"/>
              <a:gd name="connsiteY38" fmla="*/ 1511300 h 5257800"/>
              <a:gd name="connsiteX39" fmla="*/ 106759 w 754459"/>
              <a:gd name="connsiteY39" fmla="*/ 1574800 h 5257800"/>
              <a:gd name="connsiteX40" fmla="*/ 132159 w 754459"/>
              <a:gd name="connsiteY40" fmla="*/ 1625600 h 5257800"/>
              <a:gd name="connsiteX41" fmla="*/ 170259 w 754459"/>
              <a:gd name="connsiteY41" fmla="*/ 1638300 h 5257800"/>
              <a:gd name="connsiteX42" fmla="*/ 195659 w 754459"/>
              <a:gd name="connsiteY42" fmla="*/ 1676400 h 5257800"/>
              <a:gd name="connsiteX43" fmla="*/ 144859 w 754459"/>
              <a:gd name="connsiteY43" fmla="*/ 1689100 h 5257800"/>
              <a:gd name="connsiteX44" fmla="*/ 195659 w 754459"/>
              <a:gd name="connsiteY44" fmla="*/ 1752600 h 5257800"/>
              <a:gd name="connsiteX45" fmla="*/ 208359 w 754459"/>
              <a:gd name="connsiteY45" fmla="*/ 1790700 h 5257800"/>
              <a:gd name="connsiteX46" fmla="*/ 271859 w 754459"/>
              <a:gd name="connsiteY46" fmla="*/ 1905000 h 5257800"/>
              <a:gd name="connsiteX47" fmla="*/ 195659 w 754459"/>
              <a:gd name="connsiteY47" fmla="*/ 1917700 h 5257800"/>
              <a:gd name="connsiteX48" fmla="*/ 233759 w 754459"/>
              <a:gd name="connsiteY48" fmla="*/ 1943100 h 5257800"/>
              <a:gd name="connsiteX49" fmla="*/ 259159 w 754459"/>
              <a:gd name="connsiteY49" fmla="*/ 2019300 h 5257800"/>
              <a:gd name="connsiteX50" fmla="*/ 284559 w 754459"/>
              <a:gd name="connsiteY50" fmla="*/ 2057400 h 5257800"/>
              <a:gd name="connsiteX51" fmla="*/ 246459 w 754459"/>
              <a:gd name="connsiteY51" fmla="*/ 2070100 h 5257800"/>
              <a:gd name="connsiteX52" fmla="*/ 246459 w 754459"/>
              <a:gd name="connsiteY52" fmla="*/ 2171700 h 5257800"/>
              <a:gd name="connsiteX53" fmla="*/ 271859 w 754459"/>
              <a:gd name="connsiteY53" fmla="*/ 2222500 h 5257800"/>
              <a:gd name="connsiteX54" fmla="*/ 322659 w 754459"/>
              <a:gd name="connsiteY54" fmla="*/ 2260600 h 5257800"/>
              <a:gd name="connsiteX55" fmla="*/ 348059 w 754459"/>
              <a:gd name="connsiteY55" fmla="*/ 2298700 h 5257800"/>
              <a:gd name="connsiteX56" fmla="*/ 335359 w 754459"/>
              <a:gd name="connsiteY56" fmla="*/ 2336800 h 5257800"/>
              <a:gd name="connsiteX57" fmla="*/ 271859 w 754459"/>
              <a:gd name="connsiteY57" fmla="*/ 2349500 h 5257800"/>
              <a:gd name="connsiteX58" fmla="*/ 233759 w 754459"/>
              <a:gd name="connsiteY58" fmla="*/ 2374900 h 5257800"/>
              <a:gd name="connsiteX59" fmla="*/ 246459 w 754459"/>
              <a:gd name="connsiteY59" fmla="*/ 2438400 h 5257800"/>
              <a:gd name="connsiteX60" fmla="*/ 284559 w 754459"/>
              <a:gd name="connsiteY60" fmla="*/ 2476500 h 5257800"/>
              <a:gd name="connsiteX61" fmla="*/ 309959 w 754459"/>
              <a:gd name="connsiteY61" fmla="*/ 2514600 h 5257800"/>
              <a:gd name="connsiteX62" fmla="*/ 386159 w 754459"/>
              <a:gd name="connsiteY62" fmla="*/ 2552700 h 5257800"/>
              <a:gd name="connsiteX63" fmla="*/ 348059 w 754459"/>
              <a:gd name="connsiteY63" fmla="*/ 2578100 h 5257800"/>
              <a:gd name="connsiteX64" fmla="*/ 297259 w 754459"/>
              <a:gd name="connsiteY64" fmla="*/ 2590800 h 5257800"/>
              <a:gd name="connsiteX65" fmla="*/ 309959 w 754459"/>
              <a:gd name="connsiteY65" fmla="*/ 2679700 h 5257800"/>
              <a:gd name="connsiteX66" fmla="*/ 348059 w 754459"/>
              <a:gd name="connsiteY66" fmla="*/ 2819400 h 5257800"/>
              <a:gd name="connsiteX67" fmla="*/ 360759 w 754459"/>
              <a:gd name="connsiteY67" fmla="*/ 2870200 h 5257800"/>
              <a:gd name="connsiteX68" fmla="*/ 233759 w 754459"/>
              <a:gd name="connsiteY68" fmla="*/ 2882900 h 5257800"/>
              <a:gd name="connsiteX69" fmla="*/ 259159 w 754459"/>
              <a:gd name="connsiteY69" fmla="*/ 2921000 h 5257800"/>
              <a:gd name="connsiteX70" fmla="*/ 309959 w 754459"/>
              <a:gd name="connsiteY70" fmla="*/ 2971800 h 5257800"/>
              <a:gd name="connsiteX71" fmla="*/ 322659 w 754459"/>
              <a:gd name="connsiteY71" fmla="*/ 3022600 h 5257800"/>
              <a:gd name="connsiteX72" fmla="*/ 348059 w 754459"/>
              <a:gd name="connsiteY72" fmla="*/ 3098800 h 5257800"/>
              <a:gd name="connsiteX73" fmla="*/ 309959 w 754459"/>
              <a:gd name="connsiteY73" fmla="*/ 3124200 h 5257800"/>
              <a:gd name="connsiteX74" fmla="*/ 322659 w 754459"/>
              <a:gd name="connsiteY74" fmla="*/ 3213100 h 5257800"/>
              <a:gd name="connsiteX75" fmla="*/ 335359 w 754459"/>
              <a:gd name="connsiteY75" fmla="*/ 3251200 h 5257800"/>
              <a:gd name="connsiteX76" fmla="*/ 373459 w 754459"/>
              <a:gd name="connsiteY76" fmla="*/ 3327400 h 5257800"/>
              <a:gd name="connsiteX77" fmla="*/ 297259 w 754459"/>
              <a:gd name="connsiteY77" fmla="*/ 3378200 h 5257800"/>
              <a:gd name="connsiteX78" fmla="*/ 322659 w 754459"/>
              <a:gd name="connsiteY78" fmla="*/ 3416300 h 5257800"/>
              <a:gd name="connsiteX79" fmla="*/ 360759 w 754459"/>
              <a:gd name="connsiteY79" fmla="*/ 3454400 h 5257800"/>
              <a:gd name="connsiteX80" fmla="*/ 424259 w 754459"/>
              <a:gd name="connsiteY80" fmla="*/ 3517900 h 5257800"/>
              <a:gd name="connsiteX81" fmla="*/ 449659 w 754459"/>
              <a:gd name="connsiteY81" fmla="*/ 3556000 h 5257800"/>
              <a:gd name="connsiteX82" fmla="*/ 348059 w 754459"/>
              <a:gd name="connsiteY82" fmla="*/ 3581400 h 5257800"/>
              <a:gd name="connsiteX83" fmla="*/ 309959 w 754459"/>
              <a:gd name="connsiteY83" fmla="*/ 3594100 h 5257800"/>
              <a:gd name="connsiteX84" fmla="*/ 309959 w 754459"/>
              <a:gd name="connsiteY84" fmla="*/ 3695700 h 5257800"/>
              <a:gd name="connsiteX85" fmla="*/ 348059 w 754459"/>
              <a:gd name="connsiteY85" fmla="*/ 3721100 h 5257800"/>
              <a:gd name="connsiteX86" fmla="*/ 373459 w 754459"/>
              <a:gd name="connsiteY86" fmla="*/ 3759200 h 5257800"/>
              <a:gd name="connsiteX87" fmla="*/ 411559 w 754459"/>
              <a:gd name="connsiteY87" fmla="*/ 3784600 h 5257800"/>
              <a:gd name="connsiteX88" fmla="*/ 322659 w 754459"/>
              <a:gd name="connsiteY88" fmla="*/ 3822700 h 5257800"/>
              <a:gd name="connsiteX89" fmla="*/ 335359 w 754459"/>
              <a:gd name="connsiteY89" fmla="*/ 3886200 h 5257800"/>
              <a:gd name="connsiteX90" fmla="*/ 398859 w 754459"/>
              <a:gd name="connsiteY90" fmla="*/ 3975100 h 5257800"/>
              <a:gd name="connsiteX91" fmla="*/ 475059 w 754459"/>
              <a:gd name="connsiteY91" fmla="*/ 4025900 h 5257800"/>
              <a:gd name="connsiteX92" fmla="*/ 500459 w 754459"/>
              <a:gd name="connsiteY92" fmla="*/ 4064000 h 5257800"/>
              <a:gd name="connsiteX93" fmla="*/ 614759 w 754459"/>
              <a:gd name="connsiteY93" fmla="*/ 4127500 h 5257800"/>
              <a:gd name="connsiteX94" fmla="*/ 576659 w 754459"/>
              <a:gd name="connsiteY94" fmla="*/ 4203700 h 5257800"/>
              <a:gd name="connsiteX95" fmla="*/ 640159 w 754459"/>
              <a:gd name="connsiteY95" fmla="*/ 4254500 h 5257800"/>
              <a:gd name="connsiteX96" fmla="*/ 716359 w 754459"/>
              <a:gd name="connsiteY96" fmla="*/ 4305300 h 5257800"/>
              <a:gd name="connsiteX97" fmla="*/ 678259 w 754459"/>
              <a:gd name="connsiteY97" fmla="*/ 4318000 h 5257800"/>
              <a:gd name="connsiteX98" fmla="*/ 589359 w 754459"/>
              <a:gd name="connsiteY98" fmla="*/ 4330700 h 5257800"/>
              <a:gd name="connsiteX99" fmla="*/ 602059 w 754459"/>
              <a:gd name="connsiteY99" fmla="*/ 4368800 h 5257800"/>
              <a:gd name="connsiteX100" fmla="*/ 665559 w 754459"/>
              <a:gd name="connsiteY100" fmla="*/ 4445000 h 5257800"/>
              <a:gd name="connsiteX101" fmla="*/ 627459 w 754459"/>
              <a:gd name="connsiteY101" fmla="*/ 4470400 h 5257800"/>
              <a:gd name="connsiteX102" fmla="*/ 589359 w 754459"/>
              <a:gd name="connsiteY102" fmla="*/ 4483100 h 5257800"/>
              <a:gd name="connsiteX103" fmla="*/ 602059 w 754459"/>
              <a:gd name="connsiteY103" fmla="*/ 4521200 h 5257800"/>
              <a:gd name="connsiteX104" fmla="*/ 690959 w 754459"/>
              <a:gd name="connsiteY104" fmla="*/ 4610100 h 5257800"/>
              <a:gd name="connsiteX105" fmla="*/ 703659 w 754459"/>
              <a:gd name="connsiteY105" fmla="*/ 4648200 h 5257800"/>
              <a:gd name="connsiteX106" fmla="*/ 627459 w 754459"/>
              <a:gd name="connsiteY106" fmla="*/ 4673600 h 5257800"/>
              <a:gd name="connsiteX107" fmla="*/ 678259 w 754459"/>
              <a:gd name="connsiteY107" fmla="*/ 4749800 h 5257800"/>
              <a:gd name="connsiteX108" fmla="*/ 754459 w 754459"/>
              <a:gd name="connsiteY108" fmla="*/ 4800600 h 5257800"/>
              <a:gd name="connsiteX109" fmla="*/ 208359 w 754459"/>
              <a:gd name="connsiteY109" fmla="*/ 4826000 h 5257800"/>
              <a:gd name="connsiteX110" fmla="*/ 106759 w 754459"/>
              <a:gd name="connsiteY110" fmla="*/ 4838700 h 5257800"/>
              <a:gd name="connsiteX111" fmla="*/ 30559 w 754459"/>
              <a:gd name="connsiteY111" fmla="*/ 4864100 h 5257800"/>
              <a:gd name="connsiteX112" fmla="*/ 68659 w 754459"/>
              <a:gd name="connsiteY112" fmla="*/ 4940300 h 5257800"/>
              <a:gd name="connsiteX113" fmla="*/ 30559 w 754459"/>
              <a:gd name="connsiteY113" fmla="*/ 4953000 h 5257800"/>
              <a:gd name="connsiteX114" fmla="*/ 43259 w 754459"/>
              <a:gd name="connsiteY114" fmla="*/ 4991100 h 5257800"/>
              <a:gd name="connsiteX115" fmla="*/ 81359 w 754459"/>
              <a:gd name="connsiteY115" fmla="*/ 5003800 h 5257800"/>
              <a:gd name="connsiteX116" fmla="*/ 119459 w 754459"/>
              <a:gd name="connsiteY116" fmla="*/ 5041900 h 5257800"/>
              <a:gd name="connsiteX117" fmla="*/ 55959 w 754459"/>
              <a:gd name="connsiteY117" fmla="*/ 5054600 h 5257800"/>
              <a:gd name="connsiteX118" fmla="*/ 926 w 754459"/>
              <a:gd name="connsiteY118" fmla="*/ 5113867 h 5257800"/>
              <a:gd name="connsiteX119" fmla="*/ 102525 w 754459"/>
              <a:gd name="connsiteY119" fmla="*/ 5215467 h 5257800"/>
              <a:gd name="connsiteX120" fmla="*/ 17859 w 754459"/>
              <a:gd name="connsiteY120" fmla="*/ 5257800 h 5257800"/>
              <a:gd name="connsiteX0" fmla="*/ 4373 w 753673"/>
              <a:gd name="connsiteY0" fmla="*/ 0 h 5257800"/>
              <a:gd name="connsiteX1" fmla="*/ 67873 w 753673"/>
              <a:gd name="connsiteY1" fmla="*/ 63500 h 5257800"/>
              <a:gd name="connsiteX2" fmla="*/ 105973 w 753673"/>
              <a:gd name="connsiteY2" fmla="*/ 76200 h 5257800"/>
              <a:gd name="connsiteX3" fmla="*/ 118673 w 753673"/>
              <a:gd name="connsiteY3" fmla="*/ 114300 h 5257800"/>
              <a:gd name="connsiteX4" fmla="*/ 156773 w 753673"/>
              <a:gd name="connsiteY4" fmla="*/ 139700 h 5257800"/>
              <a:gd name="connsiteX5" fmla="*/ 118673 w 753673"/>
              <a:gd name="connsiteY5" fmla="*/ 152400 h 5257800"/>
              <a:gd name="connsiteX6" fmla="*/ 29773 w 753673"/>
              <a:gd name="connsiteY6" fmla="*/ 165100 h 5257800"/>
              <a:gd name="connsiteX7" fmla="*/ 67873 w 753673"/>
              <a:gd name="connsiteY7" fmla="*/ 190500 h 5257800"/>
              <a:gd name="connsiteX8" fmla="*/ 55173 w 753673"/>
              <a:gd name="connsiteY8" fmla="*/ 279400 h 5257800"/>
              <a:gd name="connsiteX9" fmla="*/ 80573 w 753673"/>
              <a:gd name="connsiteY9" fmla="*/ 355600 h 5257800"/>
              <a:gd name="connsiteX10" fmla="*/ 93273 w 753673"/>
              <a:gd name="connsiteY10" fmla="*/ 393700 h 5257800"/>
              <a:gd name="connsiteX11" fmla="*/ 55173 w 753673"/>
              <a:gd name="connsiteY11" fmla="*/ 444500 h 5257800"/>
              <a:gd name="connsiteX12" fmla="*/ 80573 w 753673"/>
              <a:gd name="connsiteY12" fmla="*/ 482600 h 5257800"/>
              <a:gd name="connsiteX13" fmla="*/ 118673 w 753673"/>
              <a:gd name="connsiteY13" fmla="*/ 508000 h 5257800"/>
              <a:gd name="connsiteX14" fmla="*/ 131373 w 753673"/>
              <a:gd name="connsiteY14" fmla="*/ 546100 h 5257800"/>
              <a:gd name="connsiteX15" fmla="*/ 93273 w 753673"/>
              <a:gd name="connsiteY15" fmla="*/ 571500 h 5257800"/>
              <a:gd name="connsiteX16" fmla="*/ 80573 w 753673"/>
              <a:gd name="connsiteY16" fmla="*/ 609600 h 5257800"/>
              <a:gd name="connsiteX17" fmla="*/ 93273 w 753673"/>
              <a:gd name="connsiteY17" fmla="*/ 647700 h 5257800"/>
              <a:gd name="connsiteX18" fmla="*/ 118673 w 753673"/>
              <a:gd name="connsiteY18" fmla="*/ 711200 h 5257800"/>
              <a:gd name="connsiteX19" fmla="*/ 55173 w 753673"/>
              <a:gd name="connsiteY19" fmla="*/ 723900 h 5257800"/>
              <a:gd name="connsiteX20" fmla="*/ 67873 w 753673"/>
              <a:gd name="connsiteY20" fmla="*/ 762000 h 5257800"/>
              <a:gd name="connsiteX21" fmla="*/ 105973 w 753673"/>
              <a:gd name="connsiteY21" fmla="*/ 838200 h 5257800"/>
              <a:gd name="connsiteX22" fmla="*/ 67873 w 753673"/>
              <a:gd name="connsiteY22" fmla="*/ 863600 h 5257800"/>
              <a:gd name="connsiteX23" fmla="*/ 42473 w 753673"/>
              <a:gd name="connsiteY23" fmla="*/ 901700 h 5257800"/>
              <a:gd name="connsiteX24" fmla="*/ 67873 w 753673"/>
              <a:gd name="connsiteY24" fmla="*/ 1003300 h 5257800"/>
              <a:gd name="connsiteX25" fmla="*/ 29773 w 753673"/>
              <a:gd name="connsiteY25" fmla="*/ 1016000 h 5257800"/>
              <a:gd name="connsiteX26" fmla="*/ 4373 w 753673"/>
              <a:gd name="connsiteY26" fmla="*/ 1054100 h 5257800"/>
              <a:gd name="connsiteX27" fmla="*/ 67873 w 753673"/>
              <a:gd name="connsiteY27" fmla="*/ 1117600 h 5257800"/>
              <a:gd name="connsiteX28" fmla="*/ 80573 w 753673"/>
              <a:gd name="connsiteY28" fmla="*/ 1155700 h 5257800"/>
              <a:gd name="connsiteX29" fmla="*/ 29773 w 753673"/>
              <a:gd name="connsiteY29" fmla="*/ 1168400 h 5257800"/>
              <a:gd name="connsiteX30" fmla="*/ 80573 w 753673"/>
              <a:gd name="connsiteY30" fmla="*/ 1244600 h 5257800"/>
              <a:gd name="connsiteX31" fmla="*/ 105973 w 753673"/>
              <a:gd name="connsiteY31" fmla="*/ 1282700 h 5257800"/>
              <a:gd name="connsiteX32" fmla="*/ 67873 w 753673"/>
              <a:gd name="connsiteY32" fmla="*/ 1295400 h 5257800"/>
              <a:gd name="connsiteX33" fmla="*/ 17073 w 753673"/>
              <a:gd name="connsiteY33" fmla="*/ 1308100 h 5257800"/>
              <a:gd name="connsiteX34" fmla="*/ 4373 w 753673"/>
              <a:gd name="connsiteY34" fmla="*/ 1346200 h 5257800"/>
              <a:gd name="connsiteX35" fmla="*/ 29773 w 753673"/>
              <a:gd name="connsiteY35" fmla="*/ 1397000 h 5257800"/>
              <a:gd name="connsiteX36" fmla="*/ 42473 w 753673"/>
              <a:gd name="connsiteY36" fmla="*/ 1435100 h 5257800"/>
              <a:gd name="connsiteX37" fmla="*/ 4373 w 753673"/>
              <a:gd name="connsiteY37" fmla="*/ 1447800 h 5257800"/>
              <a:gd name="connsiteX38" fmla="*/ 55173 w 753673"/>
              <a:gd name="connsiteY38" fmla="*/ 1511300 h 5257800"/>
              <a:gd name="connsiteX39" fmla="*/ 105973 w 753673"/>
              <a:gd name="connsiteY39" fmla="*/ 1574800 h 5257800"/>
              <a:gd name="connsiteX40" fmla="*/ 131373 w 753673"/>
              <a:gd name="connsiteY40" fmla="*/ 1625600 h 5257800"/>
              <a:gd name="connsiteX41" fmla="*/ 169473 w 753673"/>
              <a:gd name="connsiteY41" fmla="*/ 1638300 h 5257800"/>
              <a:gd name="connsiteX42" fmla="*/ 194873 w 753673"/>
              <a:gd name="connsiteY42" fmla="*/ 1676400 h 5257800"/>
              <a:gd name="connsiteX43" fmla="*/ 144073 w 753673"/>
              <a:gd name="connsiteY43" fmla="*/ 1689100 h 5257800"/>
              <a:gd name="connsiteX44" fmla="*/ 194873 w 753673"/>
              <a:gd name="connsiteY44" fmla="*/ 1752600 h 5257800"/>
              <a:gd name="connsiteX45" fmla="*/ 207573 w 753673"/>
              <a:gd name="connsiteY45" fmla="*/ 1790700 h 5257800"/>
              <a:gd name="connsiteX46" fmla="*/ 271073 w 753673"/>
              <a:gd name="connsiteY46" fmla="*/ 1905000 h 5257800"/>
              <a:gd name="connsiteX47" fmla="*/ 194873 w 753673"/>
              <a:gd name="connsiteY47" fmla="*/ 1917700 h 5257800"/>
              <a:gd name="connsiteX48" fmla="*/ 232973 w 753673"/>
              <a:gd name="connsiteY48" fmla="*/ 1943100 h 5257800"/>
              <a:gd name="connsiteX49" fmla="*/ 258373 w 753673"/>
              <a:gd name="connsiteY49" fmla="*/ 2019300 h 5257800"/>
              <a:gd name="connsiteX50" fmla="*/ 283773 w 753673"/>
              <a:gd name="connsiteY50" fmla="*/ 2057400 h 5257800"/>
              <a:gd name="connsiteX51" fmla="*/ 245673 w 753673"/>
              <a:gd name="connsiteY51" fmla="*/ 2070100 h 5257800"/>
              <a:gd name="connsiteX52" fmla="*/ 245673 w 753673"/>
              <a:gd name="connsiteY52" fmla="*/ 2171700 h 5257800"/>
              <a:gd name="connsiteX53" fmla="*/ 271073 w 753673"/>
              <a:gd name="connsiteY53" fmla="*/ 2222500 h 5257800"/>
              <a:gd name="connsiteX54" fmla="*/ 321873 w 753673"/>
              <a:gd name="connsiteY54" fmla="*/ 2260600 h 5257800"/>
              <a:gd name="connsiteX55" fmla="*/ 347273 w 753673"/>
              <a:gd name="connsiteY55" fmla="*/ 2298700 h 5257800"/>
              <a:gd name="connsiteX56" fmla="*/ 334573 w 753673"/>
              <a:gd name="connsiteY56" fmla="*/ 2336800 h 5257800"/>
              <a:gd name="connsiteX57" fmla="*/ 271073 w 753673"/>
              <a:gd name="connsiteY57" fmla="*/ 2349500 h 5257800"/>
              <a:gd name="connsiteX58" fmla="*/ 232973 w 753673"/>
              <a:gd name="connsiteY58" fmla="*/ 2374900 h 5257800"/>
              <a:gd name="connsiteX59" fmla="*/ 245673 w 753673"/>
              <a:gd name="connsiteY59" fmla="*/ 2438400 h 5257800"/>
              <a:gd name="connsiteX60" fmla="*/ 283773 w 753673"/>
              <a:gd name="connsiteY60" fmla="*/ 2476500 h 5257800"/>
              <a:gd name="connsiteX61" fmla="*/ 309173 w 753673"/>
              <a:gd name="connsiteY61" fmla="*/ 2514600 h 5257800"/>
              <a:gd name="connsiteX62" fmla="*/ 385373 w 753673"/>
              <a:gd name="connsiteY62" fmla="*/ 2552700 h 5257800"/>
              <a:gd name="connsiteX63" fmla="*/ 347273 w 753673"/>
              <a:gd name="connsiteY63" fmla="*/ 2578100 h 5257800"/>
              <a:gd name="connsiteX64" fmla="*/ 296473 w 753673"/>
              <a:gd name="connsiteY64" fmla="*/ 2590800 h 5257800"/>
              <a:gd name="connsiteX65" fmla="*/ 309173 w 753673"/>
              <a:gd name="connsiteY65" fmla="*/ 2679700 h 5257800"/>
              <a:gd name="connsiteX66" fmla="*/ 347273 w 753673"/>
              <a:gd name="connsiteY66" fmla="*/ 2819400 h 5257800"/>
              <a:gd name="connsiteX67" fmla="*/ 359973 w 753673"/>
              <a:gd name="connsiteY67" fmla="*/ 2870200 h 5257800"/>
              <a:gd name="connsiteX68" fmla="*/ 232973 w 753673"/>
              <a:gd name="connsiteY68" fmla="*/ 2882900 h 5257800"/>
              <a:gd name="connsiteX69" fmla="*/ 258373 w 753673"/>
              <a:gd name="connsiteY69" fmla="*/ 2921000 h 5257800"/>
              <a:gd name="connsiteX70" fmla="*/ 309173 w 753673"/>
              <a:gd name="connsiteY70" fmla="*/ 2971800 h 5257800"/>
              <a:gd name="connsiteX71" fmla="*/ 321873 w 753673"/>
              <a:gd name="connsiteY71" fmla="*/ 3022600 h 5257800"/>
              <a:gd name="connsiteX72" fmla="*/ 347273 w 753673"/>
              <a:gd name="connsiteY72" fmla="*/ 3098800 h 5257800"/>
              <a:gd name="connsiteX73" fmla="*/ 309173 w 753673"/>
              <a:gd name="connsiteY73" fmla="*/ 3124200 h 5257800"/>
              <a:gd name="connsiteX74" fmla="*/ 321873 w 753673"/>
              <a:gd name="connsiteY74" fmla="*/ 3213100 h 5257800"/>
              <a:gd name="connsiteX75" fmla="*/ 334573 w 753673"/>
              <a:gd name="connsiteY75" fmla="*/ 3251200 h 5257800"/>
              <a:gd name="connsiteX76" fmla="*/ 372673 w 753673"/>
              <a:gd name="connsiteY76" fmla="*/ 3327400 h 5257800"/>
              <a:gd name="connsiteX77" fmla="*/ 296473 w 753673"/>
              <a:gd name="connsiteY77" fmla="*/ 3378200 h 5257800"/>
              <a:gd name="connsiteX78" fmla="*/ 321873 w 753673"/>
              <a:gd name="connsiteY78" fmla="*/ 3416300 h 5257800"/>
              <a:gd name="connsiteX79" fmla="*/ 359973 w 753673"/>
              <a:gd name="connsiteY79" fmla="*/ 3454400 h 5257800"/>
              <a:gd name="connsiteX80" fmla="*/ 423473 w 753673"/>
              <a:gd name="connsiteY80" fmla="*/ 3517900 h 5257800"/>
              <a:gd name="connsiteX81" fmla="*/ 448873 w 753673"/>
              <a:gd name="connsiteY81" fmla="*/ 3556000 h 5257800"/>
              <a:gd name="connsiteX82" fmla="*/ 347273 w 753673"/>
              <a:gd name="connsiteY82" fmla="*/ 3581400 h 5257800"/>
              <a:gd name="connsiteX83" fmla="*/ 309173 w 753673"/>
              <a:gd name="connsiteY83" fmla="*/ 3594100 h 5257800"/>
              <a:gd name="connsiteX84" fmla="*/ 309173 w 753673"/>
              <a:gd name="connsiteY84" fmla="*/ 3695700 h 5257800"/>
              <a:gd name="connsiteX85" fmla="*/ 347273 w 753673"/>
              <a:gd name="connsiteY85" fmla="*/ 3721100 h 5257800"/>
              <a:gd name="connsiteX86" fmla="*/ 372673 w 753673"/>
              <a:gd name="connsiteY86" fmla="*/ 3759200 h 5257800"/>
              <a:gd name="connsiteX87" fmla="*/ 410773 w 753673"/>
              <a:gd name="connsiteY87" fmla="*/ 3784600 h 5257800"/>
              <a:gd name="connsiteX88" fmla="*/ 321873 w 753673"/>
              <a:gd name="connsiteY88" fmla="*/ 3822700 h 5257800"/>
              <a:gd name="connsiteX89" fmla="*/ 334573 w 753673"/>
              <a:gd name="connsiteY89" fmla="*/ 3886200 h 5257800"/>
              <a:gd name="connsiteX90" fmla="*/ 398073 w 753673"/>
              <a:gd name="connsiteY90" fmla="*/ 3975100 h 5257800"/>
              <a:gd name="connsiteX91" fmla="*/ 474273 w 753673"/>
              <a:gd name="connsiteY91" fmla="*/ 4025900 h 5257800"/>
              <a:gd name="connsiteX92" fmla="*/ 499673 w 753673"/>
              <a:gd name="connsiteY92" fmla="*/ 4064000 h 5257800"/>
              <a:gd name="connsiteX93" fmla="*/ 613973 w 753673"/>
              <a:gd name="connsiteY93" fmla="*/ 4127500 h 5257800"/>
              <a:gd name="connsiteX94" fmla="*/ 575873 w 753673"/>
              <a:gd name="connsiteY94" fmla="*/ 4203700 h 5257800"/>
              <a:gd name="connsiteX95" fmla="*/ 639373 w 753673"/>
              <a:gd name="connsiteY95" fmla="*/ 4254500 h 5257800"/>
              <a:gd name="connsiteX96" fmla="*/ 715573 w 753673"/>
              <a:gd name="connsiteY96" fmla="*/ 4305300 h 5257800"/>
              <a:gd name="connsiteX97" fmla="*/ 677473 w 753673"/>
              <a:gd name="connsiteY97" fmla="*/ 4318000 h 5257800"/>
              <a:gd name="connsiteX98" fmla="*/ 588573 w 753673"/>
              <a:gd name="connsiteY98" fmla="*/ 4330700 h 5257800"/>
              <a:gd name="connsiteX99" fmla="*/ 601273 w 753673"/>
              <a:gd name="connsiteY99" fmla="*/ 4368800 h 5257800"/>
              <a:gd name="connsiteX100" fmla="*/ 664773 w 753673"/>
              <a:gd name="connsiteY100" fmla="*/ 4445000 h 5257800"/>
              <a:gd name="connsiteX101" fmla="*/ 626673 w 753673"/>
              <a:gd name="connsiteY101" fmla="*/ 4470400 h 5257800"/>
              <a:gd name="connsiteX102" fmla="*/ 588573 w 753673"/>
              <a:gd name="connsiteY102" fmla="*/ 4483100 h 5257800"/>
              <a:gd name="connsiteX103" fmla="*/ 601273 w 753673"/>
              <a:gd name="connsiteY103" fmla="*/ 4521200 h 5257800"/>
              <a:gd name="connsiteX104" fmla="*/ 690173 w 753673"/>
              <a:gd name="connsiteY104" fmla="*/ 4610100 h 5257800"/>
              <a:gd name="connsiteX105" fmla="*/ 702873 w 753673"/>
              <a:gd name="connsiteY105" fmla="*/ 4648200 h 5257800"/>
              <a:gd name="connsiteX106" fmla="*/ 626673 w 753673"/>
              <a:gd name="connsiteY106" fmla="*/ 4673600 h 5257800"/>
              <a:gd name="connsiteX107" fmla="*/ 677473 w 753673"/>
              <a:gd name="connsiteY107" fmla="*/ 4749800 h 5257800"/>
              <a:gd name="connsiteX108" fmla="*/ 753673 w 753673"/>
              <a:gd name="connsiteY108" fmla="*/ 4800600 h 5257800"/>
              <a:gd name="connsiteX109" fmla="*/ 207573 w 753673"/>
              <a:gd name="connsiteY109" fmla="*/ 4826000 h 5257800"/>
              <a:gd name="connsiteX110" fmla="*/ 105973 w 753673"/>
              <a:gd name="connsiteY110" fmla="*/ 4838700 h 5257800"/>
              <a:gd name="connsiteX111" fmla="*/ 29773 w 753673"/>
              <a:gd name="connsiteY111" fmla="*/ 4864100 h 5257800"/>
              <a:gd name="connsiteX112" fmla="*/ 67873 w 753673"/>
              <a:gd name="connsiteY112" fmla="*/ 4940300 h 5257800"/>
              <a:gd name="connsiteX113" fmla="*/ 29773 w 753673"/>
              <a:gd name="connsiteY113" fmla="*/ 4953000 h 5257800"/>
              <a:gd name="connsiteX114" fmla="*/ 42473 w 753673"/>
              <a:gd name="connsiteY114" fmla="*/ 4991100 h 5257800"/>
              <a:gd name="connsiteX115" fmla="*/ 80573 w 753673"/>
              <a:gd name="connsiteY115" fmla="*/ 5003800 h 5257800"/>
              <a:gd name="connsiteX116" fmla="*/ 118673 w 753673"/>
              <a:gd name="connsiteY116" fmla="*/ 5041900 h 5257800"/>
              <a:gd name="connsiteX117" fmla="*/ 80573 w 753673"/>
              <a:gd name="connsiteY117" fmla="*/ 5096934 h 5257800"/>
              <a:gd name="connsiteX118" fmla="*/ 140 w 753673"/>
              <a:gd name="connsiteY118" fmla="*/ 5113867 h 5257800"/>
              <a:gd name="connsiteX119" fmla="*/ 101739 w 753673"/>
              <a:gd name="connsiteY119" fmla="*/ 5215467 h 5257800"/>
              <a:gd name="connsiteX120" fmla="*/ 17073 w 753673"/>
              <a:gd name="connsiteY120" fmla="*/ 5257800 h 5257800"/>
              <a:gd name="connsiteX0" fmla="*/ 4373 w 753673"/>
              <a:gd name="connsiteY0" fmla="*/ 0 h 5257800"/>
              <a:gd name="connsiteX1" fmla="*/ 67873 w 753673"/>
              <a:gd name="connsiteY1" fmla="*/ 63500 h 5257800"/>
              <a:gd name="connsiteX2" fmla="*/ 105973 w 753673"/>
              <a:gd name="connsiteY2" fmla="*/ 76200 h 5257800"/>
              <a:gd name="connsiteX3" fmla="*/ 118673 w 753673"/>
              <a:gd name="connsiteY3" fmla="*/ 114300 h 5257800"/>
              <a:gd name="connsiteX4" fmla="*/ 156773 w 753673"/>
              <a:gd name="connsiteY4" fmla="*/ 139700 h 5257800"/>
              <a:gd name="connsiteX5" fmla="*/ 118673 w 753673"/>
              <a:gd name="connsiteY5" fmla="*/ 152400 h 5257800"/>
              <a:gd name="connsiteX6" fmla="*/ 29773 w 753673"/>
              <a:gd name="connsiteY6" fmla="*/ 165100 h 5257800"/>
              <a:gd name="connsiteX7" fmla="*/ 67873 w 753673"/>
              <a:gd name="connsiteY7" fmla="*/ 190500 h 5257800"/>
              <a:gd name="connsiteX8" fmla="*/ 55173 w 753673"/>
              <a:gd name="connsiteY8" fmla="*/ 279400 h 5257800"/>
              <a:gd name="connsiteX9" fmla="*/ 80573 w 753673"/>
              <a:gd name="connsiteY9" fmla="*/ 355600 h 5257800"/>
              <a:gd name="connsiteX10" fmla="*/ 93273 w 753673"/>
              <a:gd name="connsiteY10" fmla="*/ 393700 h 5257800"/>
              <a:gd name="connsiteX11" fmla="*/ 55173 w 753673"/>
              <a:gd name="connsiteY11" fmla="*/ 444500 h 5257800"/>
              <a:gd name="connsiteX12" fmla="*/ 80573 w 753673"/>
              <a:gd name="connsiteY12" fmla="*/ 482600 h 5257800"/>
              <a:gd name="connsiteX13" fmla="*/ 118673 w 753673"/>
              <a:gd name="connsiteY13" fmla="*/ 508000 h 5257800"/>
              <a:gd name="connsiteX14" fmla="*/ 131373 w 753673"/>
              <a:gd name="connsiteY14" fmla="*/ 546100 h 5257800"/>
              <a:gd name="connsiteX15" fmla="*/ 93273 w 753673"/>
              <a:gd name="connsiteY15" fmla="*/ 571500 h 5257800"/>
              <a:gd name="connsiteX16" fmla="*/ 80573 w 753673"/>
              <a:gd name="connsiteY16" fmla="*/ 609600 h 5257800"/>
              <a:gd name="connsiteX17" fmla="*/ 93273 w 753673"/>
              <a:gd name="connsiteY17" fmla="*/ 647700 h 5257800"/>
              <a:gd name="connsiteX18" fmla="*/ 118673 w 753673"/>
              <a:gd name="connsiteY18" fmla="*/ 711200 h 5257800"/>
              <a:gd name="connsiteX19" fmla="*/ 55173 w 753673"/>
              <a:gd name="connsiteY19" fmla="*/ 723900 h 5257800"/>
              <a:gd name="connsiteX20" fmla="*/ 67873 w 753673"/>
              <a:gd name="connsiteY20" fmla="*/ 762000 h 5257800"/>
              <a:gd name="connsiteX21" fmla="*/ 105973 w 753673"/>
              <a:gd name="connsiteY21" fmla="*/ 838200 h 5257800"/>
              <a:gd name="connsiteX22" fmla="*/ 67873 w 753673"/>
              <a:gd name="connsiteY22" fmla="*/ 863600 h 5257800"/>
              <a:gd name="connsiteX23" fmla="*/ 42473 w 753673"/>
              <a:gd name="connsiteY23" fmla="*/ 901700 h 5257800"/>
              <a:gd name="connsiteX24" fmla="*/ 67873 w 753673"/>
              <a:gd name="connsiteY24" fmla="*/ 1003300 h 5257800"/>
              <a:gd name="connsiteX25" fmla="*/ 29773 w 753673"/>
              <a:gd name="connsiteY25" fmla="*/ 1016000 h 5257800"/>
              <a:gd name="connsiteX26" fmla="*/ 4373 w 753673"/>
              <a:gd name="connsiteY26" fmla="*/ 1054100 h 5257800"/>
              <a:gd name="connsiteX27" fmla="*/ 67873 w 753673"/>
              <a:gd name="connsiteY27" fmla="*/ 1117600 h 5257800"/>
              <a:gd name="connsiteX28" fmla="*/ 80573 w 753673"/>
              <a:gd name="connsiteY28" fmla="*/ 1155700 h 5257800"/>
              <a:gd name="connsiteX29" fmla="*/ 29773 w 753673"/>
              <a:gd name="connsiteY29" fmla="*/ 1168400 h 5257800"/>
              <a:gd name="connsiteX30" fmla="*/ 80573 w 753673"/>
              <a:gd name="connsiteY30" fmla="*/ 1244600 h 5257800"/>
              <a:gd name="connsiteX31" fmla="*/ 105973 w 753673"/>
              <a:gd name="connsiteY31" fmla="*/ 1282700 h 5257800"/>
              <a:gd name="connsiteX32" fmla="*/ 67873 w 753673"/>
              <a:gd name="connsiteY32" fmla="*/ 1295400 h 5257800"/>
              <a:gd name="connsiteX33" fmla="*/ 17073 w 753673"/>
              <a:gd name="connsiteY33" fmla="*/ 1308100 h 5257800"/>
              <a:gd name="connsiteX34" fmla="*/ 4373 w 753673"/>
              <a:gd name="connsiteY34" fmla="*/ 1346200 h 5257800"/>
              <a:gd name="connsiteX35" fmla="*/ 29773 w 753673"/>
              <a:gd name="connsiteY35" fmla="*/ 1397000 h 5257800"/>
              <a:gd name="connsiteX36" fmla="*/ 42473 w 753673"/>
              <a:gd name="connsiteY36" fmla="*/ 1435100 h 5257800"/>
              <a:gd name="connsiteX37" fmla="*/ 4373 w 753673"/>
              <a:gd name="connsiteY37" fmla="*/ 1447800 h 5257800"/>
              <a:gd name="connsiteX38" fmla="*/ 55173 w 753673"/>
              <a:gd name="connsiteY38" fmla="*/ 1511300 h 5257800"/>
              <a:gd name="connsiteX39" fmla="*/ 105973 w 753673"/>
              <a:gd name="connsiteY39" fmla="*/ 1574800 h 5257800"/>
              <a:gd name="connsiteX40" fmla="*/ 131373 w 753673"/>
              <a:gd name="connsiteY40" fmla="*/ 1625600 h 5257800"/>
              <a:gd name="connsiteX41" fmla="*/ 169473 w 753673"/>
              <a:gd name="connsiteY41" fmla="*/ 1638300 h 5257800"/>
              <a:gd name="connsiteX42" fmla="*/ 194873 w 753673"/>
              <a:gd name="connsiteY42" fmla="*/ 1676400 h 5257800"/>
              <a:gd name="connsiteX43" fmla="*/ 144073 w 753673"/>
              <a:gd name="connsiteY43" fmla="*/ 1689100 h 5257800"/>
              <a:gd name="connsiteX44" fmla="*/ 194873 w 753673"/>
              <a:gd name="connsiteY44" fmla="*/ 1752600 h 5257800"/>
              <a:gd name="connsiteX45" fmla="*/ 207573 w 753673"/>
              <a:gd name="connsiteY45" fmla="*/ 1790700 h 5257800"/>
              <a:gd name="connsiteX46" fmla="*/ 271073 w 753673"/>
              <a:gd name="connsiteY46" fmla="*/ 1905000 h 5257800"/>
              <a:gd name="connsiteX47" fmla="*/ 194873 w 753673"/>
              <a:gd name="connsiteY47" fmla="*/ 1917700 h 5257800"/>
              <a:gd name="connsiteX48" fmla="*/ 232973 w 753673"/>
              <a:gd name="connsiteY48" fmla="*/ 1943100 h 5257800"/>
              <a:gd name="connsiteX49" fmla="*/ 258373 w 753673"/>
              <a:gd name="connsiteY49" fmla="*/ 2019300 h 5257800"/>
              <a:gd name="connsiteX50" fmla="*/ 283773 w 753673"/>
              <a:gd name="connsiteY50" fmla="*/ 2057400 h 5257800"/>
              <a:gd name="connsiteX51" fmla="*/ 245673 w 753673"/>
              <a:gd name="connsiteY51" fmla="*/ 2070100 h 5257800"/>
              <a:gd name="connsiteX52" fmla="*/ 245673 w 753673"/>
              <a:gd name="connsiteY52" fmla="*/ 2171700 h 5257800"/>
              <a:gd name="connsiteX53" fmla="*/ 271073 w 753673"/>
              <a:gd name="connsiteY53" fmla="*/ 2222500 h 5257800"/>
              <a:gd name="connsiteX54" fmla="*/ 321873 w 753673"/>
              <a:gd name="connsiteY54" fmla="*/ 2260600 h 5257800"/>
              <a:gd name="connsiteX55" fmla="*/ 347273 w 753673"/>
              <a:gd name="connsiteY55" fmla="*/ 2298700 h 5257800"/>
              <a:gd name="connsiteX56" fmla="*/ 334573 w 753673"/>
              <a:gd name="connsiteY56" fmla="*/ 2336800 h 5257800"/>
              <a:gd name="connsiteX57" fmla="*/ 271073 w 753673"/>
              <a:gd name="connsiteY57" fmla="*/ 2349500 h 5257800"/>
              <a:gd name="connsiteX58" fmla="*/ 232973 w 753673"/>
              <a:gd name="connsiteY58" fmla="*/ 2374900 h 5257800"/>
              <a:gd name="connsiteX59" fmla="*/ 245673 w 753673"/>
              <a:gd name="connsiteY59" fmla="*/ 2438400 h 5257800"/>
              <a:gd name="connsiteX60" fmla="*/ 283773 w 753673"/>
              <a:gd name="connsiteY60" fmla="*/ 2476500 h 5257800"/>
              <a:gd name="connsiteX61" fmla="*/ 309173 w 753673"/>
              <a:gd name="connsiteY61" fmla="*/ 2514600 h 5257800"/>
              <a:gd name="connsiteX62" fmla="*/ 385373 w 753673"/>
              <a:gd name="connsiteY62" fmla="*/ 2552700 h 5257800"/>
              <a:gd name="connsiteX63" fmla="*/ 347273 w 753673"/>
              <a:gd name="connsiteY63" fmla="*/ 2578100 h 5257800"/>
              <a:gd name="connsiteX64" fmla="*/ 296473 w 753673"/>
              <a:gd name="connsiteY64" fmla="*/ 2590800 h 5257800"/>
              <a:gd name="connsiteX65" fmla="*/ 309173 w 753673"/>
              <a:gd name="connsiteY65" fmla="*/ 2679700 h 5257800"/>
              <a:gd name="connsiteX66" fmla="*/ 347273 w 753673"/>
              <a:gd name="connsiteY66" fmla="*/ 2819400 h 5257800"/>
              <a:gd name="connsiteX67" fmla="*/ 359973 w 753673"/>
              <a:gd name="connsiteY67" fmla="*/ 2870200 h 5257800"/>
              <a:gd name="connsiteX68" fmla="*/ 232973 w 753673"/>
              <a:gd name="connsiteY68" fmla="*/ 2882900 h 5257800"/>
              <a:gd name="connsiteX69" fmla="*/ 258373 w 753673"/>
              <a:gd name="connsiteY69" fmla="*/ 2921000 h 5257800"/>
              <a:gd name="connsiteX70" fmla="*/ 309173 w 753673"/>
              <a:gd name="connsiteY70" fmla="*/ 2971800 h 5257800"/>
              <a:gd name="connsiteX71" fmla="*/ 321873 w 753673"/>
              <a:gd name="connsiteY71" fmla="*/ 3022600 h 5257800"/>
              <a:gd name="connsiteX72" fmla="*/ 347273 w 753673"/>
              <a:gd name="connsiteY72" fmla="*/ 3098800 h 5257800"/>
              <a:gd name="connsiteX73" fmla="*/ 309173 w 753673"/>
              <a:gd name="connsiteY73" fmla="*/ 3124200 h 5257800"/>
              <a:gd name="connsiteX74" fmla="*/ 321873 w 753673"/>
              <a:gd name="connsiteY74" fmla="*/ 3213100 h 5257800"/>
              <a:gd name="connsiteX75" fmla="*/ 334573 w 753673"/>
              <a:gd name="connsiteY75" fmla="*/ 3251200 h 5257800"/>
              <a:gd name="connsiteX76" fmla="*/ 372673 w 753673"/>
              <a:gd name="connsiteY76" fmla="*/ 3327400 h 5257800"/>
              <a:gd name="connsiteX77" fmla="*/ 296473 w 753673"/>
              <a:gd name="connsiteY77" fmla="*/ 3378200 h 5257800"/>
              <a:gd name="connsiteX78" fmla="*/ 321873 w 753673"/>
              <a:gd name="connsiteY78" fmla="*/ 3416300 h 5257800"/>
              <a:gd name="connsiteX79" fmla="*/ 359973 w 753673"/>
              <a:gd name="connsiteY79" fmla="*/ 3454400 h 5257800"/>
              <a:gd name="connsiteX80" fmla="*/ 423473 w 753673"/>
              <a:gd name="connsiteY80" fmla="*/ 3517900 h 5257800"/>
              <a:gd name="connsiteX81" fmla="*/ 448873 w 753673"/>
              <a:gd name="connsiteY81" fmla="*/ 3556000 h 5257800"/>
              <a:gd name="connsiteX82" fmla="*/ 347273 w 753673"/>
              <a:gd name="connsiteY82" fmla="*/ 3581400 h 5257800"/>
              <a:gd name="connsiteX83" fmla="*/ 309173 w 753673"/>
              <a:gd name="connsiteY83" fmla="*/ 3594100 h 5257800"/>
              <a:gd name="connsiteX84" fmla="*/ 309173 w 753673"/>
              <a:gd name="connsiteY84" fmla="*/ 3695700 h 5257800"/>
              <a:gd name="connsiteX85" fmla="*/ 347273 w 753673"/>
              <a:gd name="connsiteY85" fmla="*/ 3721100 h 5257800"/>
              <a:gd name="connsiteX86" fmla="*/ 372673 w 753673"/>
              <a:gd name="connsiteY86" fmla="*/ 3759200 h 5257800"/>
              <a:gd name="connsiteX87" fmla="*/ 410773 w 753673"/>
              <a:gd name="connsiteY87" fmla="*/ 3784600 h 5257800"/>
              <a:gd name="connsiteX88" fmla="*/ 321873 w 753673"/>
              <a:gd name="connsiteY88" fmla="*/ 3822700 h 5257800"/>
              <a:gd name="connsiteX89" fmla="*/ 334573 w 753673"/>
              <a:gd name="connsiteY89" fmla="*/ 3886200 h 5257800"/>
              <a:gd name="connsiteX90" fmla="*/ 398073 w 753673"/>
              <a:gd name="connsiteY90" fmla="*/ 3975100 h 5257800"/>
              <a:gd name="connsiteX91" fmla="*/ 474273 w 753673"/>
              <a:gd name="connsiteY91" fmla="*/ 4025900 h 5257800"/>
              <a:gd name="connsiteX92" fmla="*/ 499673 w 753673"/>
              <a:gd name="connsiteY92" fmla="*/ 4064000 h 5257800"/>
              <a:gd name="connsiteX93" fmla="*/ 613973 w 753673"/>
              <a:gd name="connsiteY93" fmla="*/ 4127500 h 5257800"/>
              <a:gd name="connsiteX94" fmla="*/ 575873 w 753673"/>
              <a:gd name="connsiteY94" fmla="*/ 4203700 h 5257800"/>
              <a:gd name="connsiteX95" fmla="*/ 639373 w 753673"/>
              <a:gd name="connsiteY95" fmla="*/ 4254500 h 5257800"/>
              <a:gd name="connsiteX96" fmla="*/ 715573 w 753673"/>
              <a:gd name="connsiteY96" fmla="*/ 4305300 h 5257800"/>
              <a:gd name="connsiteX97" fmla="*/ 677473 w 753673"/>
              <a:gd name="connsiteY97" fmla="*/ 4318000 h 5257800"/>
              <a:gd name="connsiteX98" fmla="*/ 588573 w 753673"/>
              <a:gd name="connsiteY98" fmla="*/ 4330700 h 5257800"/>
              <a:gd name="connsiteX99" fmla="*/ 601273 w 753673"/>
              <a:gd name="connsiteY99" fmla="*/ 4368800 h 5257800"/>
              <a:gd name="connsiteX100" fmla="*/ 664773 w 753673"/>
              <a:gd name="connsiteY100" fmla="*/ 4445000 h 5257800"/>
              <a:gd name="connsiteX101" fmla="*/ 626673 w 753673"/>
              <a:gd name="connsiteY101" fmla="*/ 4470400 h 5257800"/>
              <a:gd name="connsiteX102" fmla="*/ 588573 w 753673"/>
              <a:gd name="connsiteY102" fmla="*/ 4483100 h 5257800"/>
              <a:gd name="connsiteX103" fmla="*/ 601273 w 753673"/>
              <a:gd name="connsiteY103" fmla="*/ 4521200 h 5257800"/>
              <a:gd name="connsiteX104" fmla="*/ 690173 w 753673"/>
              <a:gd name="connsiteY104" fmla="*/ 4610100 h 5257800"/>
              <a:gd name="connsiteX105" fmla="*/ 702873 w 753673"/>
              <a:gd name="connsiteY105" fmla="*/ 4648200 h 5257800"/>
              <a:gd name="connsiteX106" fmla="*/ 626673 w 753673"/>
              <a:gd name="connsiteY106" fmla="*/ 4673600 h 5257800"/>
              <a:gd name="connsiteX107" fmla="*/ 677473 w 753673"/>
              <a:gd name="connsiteY107" fmla="*/ 4749800 h 5257800"/>
              <a:gd name="connsiteX108" fmla="*/ 753673 w 753673"/>
              <a:gd name="connsiteY108" fmla="*/ 4800600 h 5257800"/>
              <a:gd name="connsiteX109" fmla="*/ 207573 w 753673"/>
              <a:gd name="connsiteY109" fmla="*/ 4826000 h 5257800"/>
              <a:gd name="connsiteX110" fmla="*/ 105973 w 753673"/>
              <a:gd name="connsiteY110" fmla="*/ 4838700 h 5257800"/>
              <a:gd name="connsiteX111" fmla="*/ 29773 w 753673"/>
              <a:gd name="connsiteY111" fmla="*/ 4864100 h 5257800"/>
              <a:gd name="connsiteX112" fmla="*/ 67873 w 753673"/>
              <a:gd name="connsiteY112" fmla="*/ 4940300 h 5257800"/>
              <a:gd name="connsiteX113" fmla="*/ 29773 w 753673"/>
              <a:gd name="connsiteY113" fmla="*/ 4953000 h 5257800"/>
              <a:gd name="connsiteX114" fmla="*/ 42473 w 753673"/>
              <a:gd name="connsiteY114" fmla="*/ 4991100 h 5257800"/>
              <a:gd name="connsiteX115" fmla="*/ 80573 w 753673"/>
              <a:gd name="connsiteY115" fmla="*/ 5003800 h 5257800"/>
              <a:gd name="connsiteX116" fmla="*/ 118673 w 753673"/>
              <a:gd name="connsiteY116" fmla="*/ 5041900 h 5257800"/>
              <a:gd name="connsiteX117" fmla="*/ 80573 w 753673"/>
              <a:gd name="connsiteY117" fmla="*/ 5096934 h 5257800"/>
              <a:gd name="connsiteX118" fmla="*/ 140 w 753673"/>
              <a:gd name="connsiteY118" fmla="*/ 5113867 h 5257800"/>
              <a:gd name="connsiteX119" fmla="*/ 101739 w 753673"/>
              <a:gd name="connsiteY119" fmla="*/ 5215467 h 5257800"/>
              <a:gd name="connsiteX120" fmla="*/ 17073 w 753673"/>
              <a:gd name="connsiteY120" fmla="*/ 5257800 h 5257800"/>
              <a:gd name="connsiteX0" fmla="*/ 4646 w 753946"/>
              <a:gd name="connsiteY0" fmla="*/ 0 h 5257800"/>
              <a:gd name="connsiteX1" fmla="*/ 68146 w 753946"/>
              <a:gd name="connsiteY1" fmla="*/ 63500 h 5257800"/>
              <a:gd name="connsiteX2" fmla="*/ 106246 w 753946"/>
              <a:gd name="connsiteY2" fmla="*/ 76200 h 5257800"/>
              <a:gd name="connsiteX3" fmla="*/ 118946 w 753946"/>
              <a:gd name="connsiteY3" fmla="*/ 114300 h 5257800"/>
              <a:gd name="connsiteX4" fmla="*/ 157046 w 753946"/>
              <a:gd name="connsiteY4" fmla="*/ 139700 h 5257800"/>
              <a:gd name="connsiteX5" fmla="*/ 118946 w 753946"/>
              <a:gd name="connsiteY5" fmla="*/ 152400 h 5257800"/>
              <a:gd name="connsiteX6" fmla="*/ 30046 w 753946"/>
              <a:gd name="connsiteY6" fmla="*/ 165100 h 5257800"/>
              <a:gd name="connsiteX7" fmla="*/ 68146 w 753946"/>
              <a:gd name="connsiteY7" fmla="*/ 190500 h 5257800"/>
              <a:gd name="connsiteX8" fmla="*/ 55446 w 753946"/>
              <a:gd name="connsiteY8" fmla="*/ 279400 h 5257800"/>
              <a:gd name="connsiteX9" fmla="*/ 80846 w 753946"/>
              <a:gd name="connsiteY9" fmla="*/ 355600 h 5257800"/>
              <a:gd name="connsiteX10" fmla="*/ 93546 w 753946"/>
              <a:gd name="connsiteY10" fmla="*/ 393700 h 5257800"/>
              <a:gd name="connsiteX11" fmla="*/ 55446 w 753946"/>
              <a:gd name="connsiteY11" fmla="*/ 444500 h 5257800"/>
              <a:gd name="connsiteX12" fmla="*/ 80846 w 753946"/>
              <a:gd name="connsiteY12" fmla="*/ 482600 h 5257800"/>
              <a:gd name="connsiteX13" fmla="*/ 118946 w 753946"/>
              <a:gd name="connsiteY13" fmla="*/ 508000 h 5257800"/>
              <a:gd name="connsiteX14" fmla="*/ 131646 w 753946"/>
              <a:gd name="connsiteY14" fmla="*/ 546100 h 5257800"/>
              <a:gd name="connsiteX15" fmla="*/ 93546 w 753946"/>
              <a:gd name="connsiteY15" fmla="*/ 571500 h 5257800"/>
              <a:gd name="connsiteX16" fmla="*/ 80846 w 753946"/>
              <a:gd name="connsiteY16" fmla="*/ 609600 h 5257800"/>
              <a:gd name="connsiteX17" fmla="*/ 93546 w 753946"/>
              <a:gd name="connsiteY17" fmla="*/ 647700 h 5257800"/>
              <a:gd name="connsiteX18" fmla="*/ 118946 w 753946"/>
              <a:gd name="connsiteY18" fmla="*/ 711200 h 5257800"/>
              <a:gd name="connsiteX19" fmla="*/ 55446 w 753946"/>
              <a:gd name="connsiteY19" fmla="*/ 723900 h 5257800"/>
              <a:gd name="connsiteX20" fmla="*/ 68146 w 753946"/>
              <a:gd name="connsiteY20" fmla="*/ 762000 h 5257800"/>
              <a:gd name="connsiteX21" fmla="*/ 106246 w 753946"/>
              <a:gd name="connsiteY21" fmla="*/ 838200 h 5257800"/>
              <a:gd name="connsiteX22" fmla="*/ 68146 w 753946"/>
              <a:gd name="connsiteY22" fmla="*/ 863600 h 5257800"/>
              <a:gd name="connsiteX23" fmla="*/ 42746 w 753946"/>
              <a:gd name="connsiteY23" fmla="*/ 901700 h 5257800"/>
              <a:gd name="connsiteX24" fmla="*/ 68146 w 753946"/>
              <a:gd name="connsiteY24" fmla="*/ 1003300 h 5257800"/>
              <a:gd name="connsiteX25" fmla="*/ 30046 w 753946"/>
              <a:gd name="connsiteY25" fmla="*/ 1016000 h 5257800"/>
              <a:gd name="connsiteX26" fmla="*/ 4646 w 753946"/>
              <a:gd name="connsiteY26" fmla="*/ 1054100 h 5257800"/>
              <a:gd name="connsiteX27" fmla="*/ 68146 w 753946"/>
              <a:gd name="connsiteY27" fmla="*/ 1117600 h 5257800"/>
              <a:gd name="connsiteX28" fmla="*/ 80846 w 753946"/>
              <a:gd name="connsiteY28" fmla="*/ 1155700 h 5257800"/>
              <a:gd name="connsiteX29" fmla="*/ 30046 w 753946"/>
              <a:gd name="connsiteY29" fmla="*/ 1168400 h 5257800"/>
              <a:gd name="connsiteX30" fmla="*/ 80846 w 753946"/>
              <a:gd name="connsiteY30" fmla="*/ 1244600 h 5257800"/>
              <a:gd name="connsiteX31" fmla="*/ 106246 w 753946"/>
              <a:gd name="connsiteY31" fmla="*/ 1282700 h 5257800"/>
              <a:gd name="connsiteX32" fmla="*/ 68146 w 753946"/>
              <a:gd name="connsiteY32" fmla="*/ 1295400 h 5257800"/>
              <a:gd name="connsiteX33" fmla="*/ 17346 w 753946"/>
              <a:gd name="connsiteY33" fmla="*/ 1308100 h 5257800"/>
              <a:gd name="connsiteX34" fmla="*/ 4646 w 753946"/>
              <a:gd name="connsiteY34" fmla="*/ 1346200 h 5257800"/>
              <a:gd name="connsiteX35" fmla="*/ 30046 w 753946"/>
              <a:gd name="connsiteY35" fmla="*/ 1397000 h 5257800"/>
              <a:gd name="connsiteX36" fmla="*/ 42746 w 753946"/>
              <a:gd name="connsiteY36" fmla="*/ 1435100 h 5257800"/>
              <a:gd name="connsiteX37" fmla="*/ 4646 w 753946"/>
              <a:gd name="connsiteY37" fmla="*/ 1447800 h 5257800"/>
              <a:gd name="connsiteX38" fmla="*/ 55446 w 753946"/>
              <a:gd name="connsiteY38" fmla="*/ 1511300 h 5257800"/>
              <a:gd name="connsiteX39" fmla="*/ 106246 w 753946"/>
              <a:gd name="connsiteY39" fmla="*/ 1574800 h 5257800"/>
              <a:gd name="connsiteX40" fmla="*/ 131646 w 753946"/>
              <a:gd name="connsiteY40" fmla="*/ 1625600 h 5257800"/>
              <a:gd name="connsiteX41" fmla="*/ 169746 w 753946"/>
              <a:gd name="connsiteY41" fmla="*/ 1638300 h 5257800"/>
              <a:gd name="connsiteX42" fmla="*/ 195146 w 753946"/>
              <a:gd name="connsiteY42" fmla="*/ 1676400 h 5257800"/>
              <a:gd name="connsiteX43" fmla="*/ 144346 w 753946"/>
              <a:gd name="connsiteY43" fmla="*/ 1689100 h 5257800"/>
              <a:gd name="connsiteX44" fmla="*/ 195146 w 753946"/>
              <a:gd name="connsiteY44" fmla="*/ 1752600 h 5257800"/>
              <a:gd name="connsiteX45" fmla="*/ 207846 w 753946"/>
              <a:gd name="connsiteY45" fmla="*/ 1790700 h 5257800"/>
              <a:gd name="connsiteX46" fmla="*/ 271346 w 753946"/>
              <a:gd name="connsiteY46" fmla="*/ 1905000 h 5257800"/>
              <a:gd name="connsiteX47" fmla="*/ 195146 w 753946"/>
              <a:gd name="connsiteY47" fmla="*/ 1917700 h 5257800"/>
              <a:gd name="connsiteX48" fmla="*/ 233246 w 753946"/>
              <a:gd name="connsiteY48" fmla="*/ 1943100 h 5257800"/>
              <a:gd name="connsiteX49" fmla="*/ 258646 w 753946"/>
              <a:gd name="connsiteY49" fmla="*/ 2019300 h 5257800"/>
              <a:gd name="connsiteX50" fmla="*/ 284046 w 753946"/>
              <a:gd name="connsiteY50" fmla="*/ 2057400 h 5257800"/>
              <a:gd name="connsiteX51" fmla="*/ 245946 w 753946"/>
              <a:gd name="connsiteY51" fmla="*/ 2070100 h 5257800"/>
              <a:gd name="connsiteX52" fmla="*/ 245946 w 753946"/>
              <a:gd name="connsiteY52" fmla="*/ 2171700 h 5257800"/>
              <a:gd name="connsiteX53" fmla="*/ 271346 w 753946"/>
              <a:gd name="connsiteY53" fmla="*/ 2222500 h 5257800"/>
              <a:gd name="connsiteX54" fmla="*/ 322146 w 753946"/>
              <a:gd name="connsiteY54" fmla="*/ 2260600 h 5257800"/>
              <a:gd name="connsiteX55" fmla="*/ 347546 w 753946"/>
              <a:gd name="connsiteY55" fmla="*/ 2298700 h 5257800"/>
              <a:gd name="connsiteX56" fmla="*/ 334846 w 753946"/>
              <a:gd name="connsiteY56" fmla="*/ 2336800 h 5257800"/>
              <a:gd name="connsiteX57" fmla="*/ 271346 w 753946"/>
              <a:gd name="connsiteY57" fmla="*/ 2349500 h 5257800"/>
              <a:gd name="connsiteX58" fmla="*/ 233246 w 753946"/>
              <a:gd name="connsiteY58" fmla="*/ 2374900 h 5257800"/>
              <a:gd name="connsiteX59" fmla="*/ 245946 w 753946"/>
              <a:gd name="connsiteY59" fmla="*/ 2438400 h 5257800"/>
              <a:gd name="connsiteX60" fmla="*/ 284046 w 753946"/>
              <a:gd name="connsiteY60" fmla="*/ 2476500 h 5257800"/>
              <a:gd name="connsiteX61" fmla="*/ 309446 w 753946"/>
              <a:gd name="connsiteY61" fmla="*/ 2514600 h 5257800"/>
              <a:gd name="connsiteX62" fmla="*/ 385646 w 753946"/>
              <a:gd name="connsiteY62" fmla="*/ 2552700 h 5257800"/>
              <a:gd name="connsiteX63" fmla="*/ 347546 w 753946"/>
              <a:gd name="connsiteY63" fmla="*/ 2578100 h 5257800"/>
              <a:gd name="connsiteX64" fmla="*/ 296746 w 753946"/>
              <a:gd name="connsiteY64" fmla="*/ 2590800 h 5257800"/>
              <a:gd name="connsiteX65" fmla="*/ 309446 w 753946"/>
              <a:gd name="connsiteY65" fmla="*/ 2679700 h 5257800"/>
              <a:gd name="connsiteX66" fmla="*/ 347546 w 753946"/>
              <a:gd name="connsiteY66" fmla="*/ 2819400 h 5257800"/>
              <a:gd name="connsiteX67" fmla="*/ 360246 w 753946"/>
              <a:gd name="connsiteY67" fmla="*/ 2870200 h 5257800"/>
              <a:gd name="connsiteX68" fmla="*/ 233246 w 753946"/>
              <a:gd name="connsiteY68" fmla="*/ 2882900 h 5257800"/>
              <a:gd name="connsiteX69" fmla="*/ 258646 w 753946"/>
              <a:gd name="connsiteY69" fmla="*/ 2921000 h 5257800"/>
              <a:gd name="connsiteX70" fmla="*/ 309446 w 753946"/>
              <a:gd name="connsiteY70" fmla="*/ 2971800 h 5257800"/>
              <a:gd name="connsiteX71" fmla="*/ 322146 w 753946"/>
              <a:gd name="connsiteY71" fmla="*/ 3022600 h 5257800"/>
              <a:gd name="connsiteX72" fmla="*/ 347546 w 753946"/>
              <a:gd name="connsiteY72" fmla="*/ 3098800 h 5257800"/>
              <a:gd name="connsiteX73" fmla="*/ 309446 w 753946"/>
              <a:gd name="connsiteY73" fmla="*/ 3124200 h 5257800"/>
              <a:gd name="connsiteX74" fmla="*/ 322146 w 753946"/>
              <a:gd name="connsiteY74" fmla="*/ 3213100 h 5257800"/>
              <a:gd name="connsiteX75" fmla="*/ 334846 w 753946"/>
              <a:gd name="connsiteY75" fmla="*/ 3251200 h 5257800"/>
              <a:gd name="connsiteX76" fmla="*/ 372946 w 753946"/>
              <a:gd name="connsiteY76" fmla="*/ 3327400 h 5257800"/>
              <a:gd name="connsiteX77" fmla="*/ 296746 w 753946"/>
              <a:gd name="connsiteY77" fmla="*/ 3378200 h 5257800"/>
              <a:gd name="connsiteX78" fmla="*/ 322146 w 753946"/>
              <a:gd name="connsiteY78" fmla="*/ 3416300 h 5257800"/>
              <a:gd name="connsiteX79" fmla="*/ 360246 w 753946"/>
              <a:gd name="connsiteY79" fmla="*/ 3454400 h 5257800"/>
              <a:gd name="connsiteX80" fmla="*/ 423746 w 753946"/>
              <a:gd name="connsiteY80" fmla="*/ 3517900 h 5257800"/>
              <a:gd name="connsiteX81" fmla="*/ 449146 w 753946"/>
              <a:gd name="connsiteY81" fmla="*/ 3556000 h 5257800"/>
              <a:gd name="connsiteX82" fmla="*/ 347546 w 753946"/>
              <a:gd name="connsiteY82" fmla="*/ 3581400 h 5257800"/>
              <a:gd name="connsiteX83" fmla="*/ 309446 w 753946"/>
              <a:gd name="connsiteY83" fmla="*/ 3594100 h 5257800"/>
              <a:gd name="connsiteX84" fmla="*/ 309446 w 753946"/>
              <a:gd name="connsiteY84" fmla="*/ 3695700 h 5257800"/>
              <a:gd name="connsiteX85" fmla="*/ 347546 w 753946"/>
              <a:gd name="connsiteY85" fmla="*/ 3721100 h 5257800"/>
              <a:gd name="connsiteX86" fmla="*/ 372946 w 753946"/>
              <a:gd name="connsiteY86" fmla="*/ 3759200 h 5257800"/>
              <a:gd name="connsiteX87" fmla="*/ 411046 w 753946"/>
              <a:gd name="connsiteY87" fmla="*/ 3784600 h 5257800"/>
              <a:gd name="connsiteX88" fmla="*/ 322146 w 753946"/>
              <a:gd name="connsiteY88" fmla="*/ 3822700 h 5257800"/>
              <a:gd name="connsiteX89" fmla="*/ 334846 w 753946"/>
              <a:gd name="connsiteY89" fmla="*/ 3886200 h 5257800"/>
              <a:gd name="connsiteX90" fmla="*/ 398346 w 753946"/>
              <a:gd name="connsiteY90" fmla="*/ 3975100 h 5257800"/>
              <a:gd name="connsiteX91" fmla="*/ 474546 w 753946"/>
              <a:gd name="connsiteY91" fmla="*/ 4025900 h 5257800"/>
              <a:gd name="connsiteX92" fmla="*/ 499946 w 753946"/>
              <a:gd name="connsiteY92" fmla="*/ 4064000 h 5257800"/>
              <a:gd name="connsiteX93" fmla="*/ 614246 w 753946"/>
              <a:gd name="connsiteY93" fmla="*/ 4127500 h 5257800"/>
              <a:gd name="connsiteX94" fmla="*/ 576146 w 753946"/>
              <a:gd name="connsiteY94" fmla="*/ 4203700 h 5257800"/>
              <a:gd name="connsiteX95" fmla="*/ 639646 w 753946"/>
              <a:gd name="connsiteY95" fmla="*/ 4254500 h 5257800"/>
              <a:gd name="connsiteX96" fmla="*/ 715846 w 753946"/>
              <a:gd name="connsiteY96" fmla="*/ 4305300 h 5257800"/>
              <a:gd name="connsiteX97" fmla="*/ 677746 w 753946"/>
              <a:gd name="connsiteY97" fmla="*/ 4318000 h 5257800"/>
              <a:gd name="connsiteX98" fmla="*/ 588846 w 753946"/>
              <a:gd name="connsiteY98" fmla="*/ 4330700 h 5257800"/>
              <a:gd name="connsiteX99" fmla="*/ 601546 w 753946"/>
              <a:gd name="connsiteY99" fmla="*/ 4368800 h 5257800"/>
              <a:gd name="connsiteX100" fmla="*/ 665046 w 753946"/>
              <a:gd name="connsiteY100" fmla="*/ 4445000 h 5257800"/>
              <a:gd name="connsiteX101" fmla="*/ 626946 w 753946"/>
              <a:gd name="connsiteY101" fmla="*/ 4470400 h 5257800"/>
              <a:gd name="connsiteX102" fmla="*/ 588846 w 753946"/>
              <a:gd name="connsiteY102" fmla="*/ 4483100 h 5257800"/>
              <a:gd name="connsiteX103" fmla="*/ 601546 w 753946"/>
              <a:gd name="connsiteY103" fmla="*/ 4521200 h 5257800"/>
              <a:gd name="connsiteX104" fmla="*/ 690446 w 753946"/>
              <a:gd name="connsiteY104" fmla="*/ 4610100 h 5257800"/>
              <a:gd name="connsiteX105" fmla="*/ 703146 w 753946"/>
              <a:gd name="connsiteY105" fmla="*/ 4648200 h 5257800"/>
              <a:gd name="connsiteX106" fmla="*/ 626946 w 753946"/>
              <a:gd name="connsiteY106" fmla="*/ 4673600 h 5257800"/>
              <a:gd name="connsiteX107" fmla="*/ 677746 w 753946"/>
              <a:gd name="connsiteY107" fmla="*/ 4749800 h 5257800"/>
              <a:gd name="connsiteX108" fmla="*/ 753946 w 753946"/>
              <a:gd name="connsiteY108" fmla="*/ 4800600 h 5257800"/>
              <a:gd name="connsiteX109" fmla="*/ 207846 w 753946"/>
              <a:gd name="connsiteY109" fmla="*/ 4826000 h 5257800"/>
              <a:gd name="connsiteX110" fmla="*/ 106246 w 753946"/>
              <a:gd name="connsiteY110" fmla="*/ 4838700 h 5257800"/>
              <a:gd name="connsiteX111" fmla="*/ 30046 w 753946"/>
              <a:gd name="connsiteY111" fmla="*/ 4864100 h 5257800"/>
              <a:gd name="connsiteX112" fmla="*/ 68146 w 753946"/>
              <a:gd name="connsiteY112" fmla="*/ 4940300 h 5257800"/>
              <a:gd name="connsiteX113" fmla="*/ 30046 w 753946"/>
              <a:gd name="connsiteY113" fmla="*/ 4953000 h 5257800"/>
              <a:gd name="connsiteX114" fmla="*/ 42746 w 753946"/>
              <a:gd name="connsiteY114" fmla="*/ 4991100 h 5257800"/>
              <a:gd name="connsiteX115" fmla="*/ 80846 w 753946"/>
              <a:gd name="connsiteY115" fmla="*/ 5003800 h 5257800"/>
              <a:gd name="connsiteX116" fmla="*/ 118946 w 753946"/>
              <a:gd name="connsiteY116" fmla="*/ 5041900 h 5257800"/>
              <a:gd name="connsiteX117" fmla="*/ 68146 w 753946"/>
              <a:gd name="connsiteY117" fmla="*/ 5092701 h 5257800"/>
              <a:gd name="connsiteX118" fmla="*/ 413 w 753946"/>
              <a:gd name="connsiteY118" fmla="*/ 5113867 h 5257800"/>
              <a:gd name="connsiteX119" fmla="*/ 102012 w 753946"/>
              <a:gd name="connsiteY119" fmla="*/ 5215467 h 5257800"/>
              <a:gd name="connsiteX120" fmla="*/ 17346 w 753946"/>
              <a:gd name="connsiteY120"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88900 w 774700"/>
              <a:gd name="connsiteY112" fmla="*/ 4940300 h 5257800"/>
              <a:gd name="connsiteX113" fmla="*/ 50800 w 774700"/>
              <a:gd name="connsiteY113" fmla="*/ 4953000 h 5257800"/>
              <a:gd name="connsiteX114" fmla="*/ 63500 w 774700"/>
              <a:gd name="connsiteY114" fmla="*/ 4991100 h 5257800"/>
              <a:gd name="connsiteX115" fmla="*/ 101600 w 774700"/>
              <a:gd name="connsiteY115" fmla="*/ 5003800 h 5257800"/>
              <a:gd name="connsiteX116" fmla="*/ 139700 w 774700"/>
              <a:gd name="connsiteY116" fmla="*/ 5041900 h 5257800"/>
              <a:gd name="connsiteX117" fmla="*/ 88900 w 774700"/>
              <a:gd name="connsiteY117" fmla="*/ 5092701 h 5257800"/>
              <a:gd name="connsiteX118" fmla="*/ 21167 w 774700"/>
              <a:gd name="connsiteY118" fmla="*/ 5113867 h 5257800"/>
              <a:gd name="connsiteX119" fmla="*/ 122766 w 774700"/>
              <a:gd name="connsiteY119" fmla="*/ 5215467 h 5257800"/>
              <a:gd name="connsiteX120" fmla="*/ 38100 w 774700"/>
              <a:gd name="connsiteY120"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71967 w 774700"/>
              <a:gd name="connsiteY112" fmla="*/ 4910666 h 5257800"/>
              <a:gd name="connsiteX113" fmla="*/ 50800 w 774700"/>
              <a:gd name="connsiteY113" fmla="*/ 4953000 h 5257800"/>
              <a:gd name="connsiteX114" fmla="*/ 63500 w 774700"/>
              <a:gd name="connsiteY114" fmla="*/ 4991100 h 5257800"/>
              <a:gd name="connsiteX115" fmla="*/ 101600 w 774700"/>
              <a:gd name="connsiteY115" fmla="*/ 5003800 h 5257800"/>
              <a:gd name="connsiteX116" fmla="*/ 139700 w 774700"/>
              <a:gd name="connsiteY116" fmla="*/ 5041900 h 5257800"/>
              <a:gd name="connsiteX117" fmla="*/ 88900 w 774700"/>
              <a:gd name="connsiteY117" fmla="*/ 5092701 h 5257800"/>
              <a:gd name="connsiteX118" fmla="*/ 21167 w 774700"/>
              <a:gd name="connsiteY118" fmla="*/ 5113867 h 5257800"/>
              <a:gd name="connsiteX119" fmla="*/ 122766 w 774700"/>
              <a:gd name="connsiteY119" fmla="*/ 5215467 h 5257800"/>
              <a:gd name="connsiteX120" fmla="*/ 38100 w 774700"/>
              <a:gd name="connsiteY120"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50800 w 774700"/>
              <a:gd name="connsiteY113" fmla="*/ 4953000 h 5257800"/>
              <a:gd name="connsiteX114" fmla="*/ 63500 w 774700"/>
              <a:gd name="connsiteY114" fmla="*/ 4991100 h 5257800"/>
              <a:gd name="connsiteX115" fmla="*/ 101600 w 774700"/>
              <a:gd name="connsiteY115" fmla="*/ 5003800 h 5257800"/>
              <a:gd name="connsiteX116" fmla="*/ 139700 w 774700"/>
              <a:gd name="connsiteY116" fmla="*/ 5041900 h 5257800"/>
              <a:gd name="connsiteX117" fmla="*/ 88900 w 774700"/>
              <a:gd name="connsiteY117" fmla="*/ 5092701 h 5257800"/>
              <a:gd name="connsiteX118" fmla="*/ 21167 w 774700"/>
              <a:gd name="connsiteY118" fmla="*/ 5113867 h 5257800"/>
              <a:gd name="connsiteX119" fmla="*/ 122766 w 774700"/>
              <a:gd name="connsiteY119" fmla="*/ 5215467 h 5257800"/>
              <a:gd name="connsiteX120" fmla="*/ 38100 w 774700"/>
              <a:gd name="connsiteY120"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50800 w 774700"/>
              <a:gd name="connsiteY113" fmla="*/ 4953000 h 5257800"/>
              <a:gd name="connsiteX114" fmla="*/ 63500 w 774700"/>
              <a:gd name="connsiteY114" fmla="*/ 4991100 h 5257800"/>
              <a:gd name="connsiteX115" fmla="*/ 101600 w 774700"/>
              <a:gd name="connsiteY115" fmla="*/ 5003800 h 5257800"/>
              <a:gd name="connsiteX116" fmla="*/ 139700 w 774700"/>
              <a:gd name="connsiteY116" fmla="*/ 5041900 h 5257800"/>
              <a:gd name="connsiteX117" fmla="*/ 88900 w 774700"/>
              <a:gd name="connsiteY117" fmla="*/ 5092701 h 5257800"/>
              <a:gd name="connsiteX118" fmla="*/ 21167 w 774700"/>
              <a:gd name="connsiteY118" fmla="*/ 5113867 h 5257800"/>
              <a:gd name="connsiteX119" fmla="*/ 122766 w 774700"/>
              <a:gd name="connsiteY119" fmla="*/ 5215467 h 5257800"/>
              <a:gd name="connsiteX120" fmla="*/ 38100 w 774700"/>
              <a:gd name="connsiteY120"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50800 w 774700"/>
              <a:gd name="connsiteY113" fmla="*/ 4953000 h 5257800"/>
              <a:gd name="connsiteX114" fmla="*/ 63500 w 774700"/>
              <a:gd name="connsiteY114" fmla="*/ 4991100 h 5257800"/>
              <a:gd name="connsiteX115" fmla="*/ 101600 w 774700"/>
              <a:gd name="connsiteY115" fmla="*/ 5003800 h 5257800"/>
              <a:gd name="connsiteX116" fmla="*/ 139700 w 774700"/>
              <a:gd name="connsiteY116" fmla="*/ 5041900 h 5257800"/>
              <a:gd name="connsiteX117" fmla="*/ 88900 w 774700"/>
              <a:gd name="connsiteY117" fmla="*/ 5092701 h 5257800"/>
              <a:gd name="connsiteX118" fmla="*/ 21167 w 774700"/>
              <a:gd name="connsiteY118" fmla="*/ 5113867 h 5257800"/>
              <a:gd name="connsiteX119" fmla="*/ 122766 w 774700"/>
              <a:gd name="connsiteY119" fmla="*/ 5215467 h 5257800"/>
              <a:gd name="connsiteX120" fmla="*/ 38100 w 774700"/>
              <a:gd name="connsiteY120"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12700 w 774700"/>
              <a:gd name="connsiteY113" fmla="*/ 4927600 h 5257800"/>
              <a:gd name="connsiteX114" fmla="*/ 63500 w 774700"/>
              <a:gd name="connsiteY114" fmla="*/ 4991100 h 5257800"/>
              <a:gd name="connsiteX115" fmla="*/ 101600 w 774700"/>
              <a:gd name="connsiteY115" fmla="*/ 5003800 h 5257800"/>
              <a:gd name="connsiteX116" fmla="*/ 139700 w 774700"/>
              <a:gd name="connsiteY116" fmla="*/ 5041900 h 5257800"/>
              <a:gd name="connsiteX117" fmla="*/ 88900 w 774700"/>
              <a:gd name="connsiteY117" fmla="*/ 5092701 h 5257800"/>
              <a:gd name="connsiteX118" fmla="*/ 21167 w 774700"/>
              <a:gd name="connsiteY118" fmla="*/ 5113867 h 5257800"/>
              <a:gd name="connsiteX119" fmla="*/ 122766 w 774700"/>
              <a:gd name="connsiteY119" fmla="*/ 5215467 h 5257800"/>
              <a:gd name="connsiteX120" fmla="*/ 38100 w 774700"/>
              <a:gd name="connsiteY120"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12700 w 774700"/>
              <a:gd name="connsiteY113" fmla="*/ 4927600 h 5257800"/>
              <a:gd name="connsiteX114" fmla="*/ 101600 w 774700"/>
              <a:gd name="connsiteY114" fmla="*/ 5003800 h 5257800"/>
              <a:gd name="connsiteX115" fmla="*/ 139700 w 774700"/>
              <a:gd name="connsiteY115" fmla="*/ 5041900 h 5257800"/>
              <a:gd name="connsiteX116" fmla="*/ 88900 w 774700"/>
              <a:gd name="connsiteY116" fmla="*/ 5092701 h 5257800"/>
              <a:gd name="connsiteX117" fmla="*/ 21167 w 774700"/>
              <a:gd name="connsiteY117" fmla="*/ 5113867 h 5257800"/>
              <a:gd name="connsiteX118" fmla="*/ 122766 w 774700"/>
              <a:gd name="connsiteY118" fmla="*/ 5215467 h 5257800"/>
              <a:gd name="connsiteX119" fmla="*/ 38100 w 774700"/>
              <a:gd name="connsiteY119"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12700 w 774700"/>
              <a:gd name="connsiteY113" fmla="*/ 4927600 h 5257800"/>
              <a:gd name="connsiteX114" fmla="*/ 139700 w 774700"/>
              <a:gd name="connsiteY114" fmla="*/ 5041900 h 5257800"/>
              <a:gd name="connsiteX115" fmla="*/ 88900 w 774700"/>
              <a:gd name="connsiteY115" fmla="*/ 5092701 h 5257800"/>
              <a:gd name="connsiteX116" fmla="*/ 21167 w 774700"/>
              <a:gd name="connsiteY116" fmla="*/ 5113867 h 5257800"/>
              <a:gd name="connsiteX117" fmla="*/ 122766 w 774700"/>
              <a:gd name="connsiteY117" fmla="*/ 5215467 h 5257800"/>
              <a:gd name="connsiteX118" fmla="*/ 38100 w 774700"/>
              <a:gd name="connsiteY118"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12700 w 774700"/>
              <a:gd name="connsiteY113" fmla="*/ 4927600 h 5257800"/>
              <a:gd name="connsiteX114" fmla="*/ 139700 w 774700"/>
              <a:gd name="connsiteY114" fmla="*/ 5041900 h 5257800"/>
              <a:gd name="connsiteX115" fmla="*/ 21167 w 774700"/>
              <a:gd name="connsiteY115" fmla="*/ 5113867 h 5257800"/>
              <a:gd name="connsiteX116" fmla="*/ 122766 w 774700"/>
              <a:gd name="connsiteY116" fmla="*/ 5215467 h 5257800"/>
              <a:gd name="connsiteX117" fmla="*/ 38100 w 774700"/>
              <a:gd name="connsiteY117"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12700 w 774700"/>
              <a:gd name="connsiteY113" fmla="*/ 4927600 h 5257800"/>
              <a:gd name="connsiteX114" fmla="*/ 105833 w 774700"/>
              <a:gd name="connsiteY114" fmla="*/ 5033433 h 5257800"/>
              <a:gd name="connsiteX115" fmla="*/ 21167 w 774700"/>
              <a:gd name="connsiteY115" fmla="*/ 5113867 h 5257800"/>
              <a:gd name="connsiteX116" fmla="*/ 122766 w 774700"/>
              <a:gd name="connsiteY116" fmla="*/ 5215467 h 5257800"/>
              <a:gd name="connsiteX117" fmla="*/ 38100 w 774700"/>
              <a:gd name="connsiteY117"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12700 w 774700"/>
              <a:gd name="connsiteY113" fmla="*/ 4927600 h 5257800"/>
              <a:gd name="connsiteX114" fmla="*/ 105833 w 774700"/>
              <a:gd name="connsiteY114" fmla="*/ 5033433 h 5257800"/>
              <a:gd name="connsiteX115" fmla="*/ 21167 w 774700"/>
              <a:gd name="connsiteY115" fmla="*/ 5113867 h 5257800"/>
              <a:gd name="connsiteX116" fmla="*/ 122766 w 774700"/>
              <a:gd name="connsiteY116" fmla="*/ 5215467 h 5257800"/>
              <a:gd name="connsiteX117" fmla="*/ 38100 w 774700"/>
              <a:gd name="connsiteY117"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12700 w 774700"/>
              <a:gd name="connsiteY113" fmla="*/ 4927600 h 5257800"/>
              <a:gd name="connsiteX114" fmla="*/ 105833 w 774700"/>
              <a:gd name="connsiteY114" fmla="*/ 5033433 h 5257800"/>
              <a:gd name="connsiteX115" fmla="*/ 21167 w 774700"/>
              <a:gd name="connsiteY115" fmla="*/ 5113867 h 5257800"/>
              <a:gd name="connsiteX116" fmla="*/ 122766 w 774700"/>
              <a:gd name="connsiteY116" fmla="*/ 5215467 h 5257800"/>
              <a:gd name="connsiteX117" fmla="*/ 38100 w 774700"/>
              <a:gd name="connsiteY117"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12700 w 774700"/>
              <a:gd name="connsiteY113" fmla="*/ 4927600 h 5257800"/>
              <a:gd name="connsiteX114" fmla="*/ 110066 w 774700"/>
              <a:gd name="connsiteY114" fmla="*/ 5075766 h 5257800"/>
              <a:gd name="connsiteX115" fmla="*/ 21167 w 774700"/>
              <a:gd name="connsiteY115" fmla="*/ 5113867 h 5257800"/>
              <a:gd name="connsiteX116" fmla="*/ 122766 w 774700"/>
              <a:gd name="connsiteY116" fmla="*/ 5215467 h 5257800"/>
              <a:gd name="connsiteX117" fmla="*/ 38100 w 774700"/>
              <a:gd name="connsiteY117"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12700 w 774700"/>
              <a:gd name="connsiteY113" fmla="*/ 4927600 h 5257800"/>
              <a:gd name="connsiteX114" fmla="*/ 110066 w 774700"/>
              <a:gd name="connsiteY114" fmla="*/ 5075766 h 5257800"/>
              <a:gd name="connsiteX115" fmla="*/ 21167 w 774700"/>
              <a:gd name="connsiteY115" fmla="*/ 5113867 h 5257800"/>
              <a:gd name="connsiteX116" fmla="*/ 122766 w 774700"/>
              <a:gd name="connsiteY116" fmla="*/ 5215467 h 5257800"/>
              <a:gd name="connsiteX117" fmla="*/ 38100 w 774700"/>
              <a:gd name="connsiteY117" fmla="*/ 5257800 h 5257800"/>
              <a:gd name="connsiteX0" fmla="*/ 25400 w 774700"/>
              <a:gd name="connsiteY0" fmla="*/ 0 h 5257800"/>
              <a:gd name="connsiteX1" fmla="*/ 88900 w 774700"/>
              <a:gd name="connsiteY1" fmla="*/ 63500 h 5257800"/>
              <a:gd name="connsiteX2" fmla="*/ 127000 w 774700"/>
              <a:gd name="connsiteY2" fmla="*/ 76200 h 5257800"/>
              <a:gd name="connsiteX3" fmla="*/ 139700 w 774700"/>
              <a:gd name="connsiteY3" fmla="*/ 114300 h 5257800"/>
              <a:gd name="connsiteX4" fmla="*/ 177800 w 774700"/>
              <a:gd name="connsiteY4" fmla="*/ 139700 h 5257800"/>
              <a:gd name="connsiteX5" fmla="*/ 139700 w 774700"/>
              <a:gd name="connsiteY5" fmla="*/ 152400 h 5257800"/>
              <a:gd name="connsiteX6" fmla="*/ 50800 w 774700"/>
              <a:gd name="connsiteY6" fmla="*/ 165100 h 5257800"/>
              <a:gd name="connsiteX7" fmla="*/ 88900 w 774700"/>
              <a:gd name="connsiteY7" fmla="*/ 190500 h 5257800"/>
              <a:gd name="connsiteX8" fmla="*/ 76200 w 774700"/>
              <a:gd name="connsiteY8" fmla="*/ 279400 h 5257800"/>
              <a:gd name="connsiteX9" fmla="*/ 101600 w 774700"/>
              <a:gd name="connsiteY9" fmla="*/ 355600 h 5257800"/>
              <a:gd name="connsiteX10" fmla="*/ 114300 w 774700"/>
              <a:gd name="connsiteY10" fmla="*/ 393700 h 5257800"/>
              <a:gd name="connsiteX11" fmla="*/ 76200 w 774700"/>
              <a:gd name="connsiteY11" fmla="*/ 444500 h 5257800"/>
              <a:gd name="connsiteX12" fmla="*/ 101600 w 774700"/>
              <a:gd name="connsiteY12" fmla="*/ 482600 h 5257800"/>
              <a:gd name="connsiteX13" fmla="*/ 139700 w 774700"/>
              <a:gd name="connsiteY13" fmla="*/ 508000 h 5257800"/>
              <a:gd name="connsiteX14" fmla="*/ 152400 w 774700"/>
              <a:gd name="connsiteY14" fmla="*/ 546100 h 5257800"/>
              <a:gd name="connsiteX15" fmla="*/ 114300 w 774700"/>
              <a:gd name="connsiteY15" fmla="*/ 571500 h 5257800"/>
              <a:gd name="connsiteX16" fmla="*/ 101600 w 774700"/>
              <a:gd name="connsiteY16" fmla="*/ 609600 h 5257800"/>
              <a:gd name="connsiteX17" fmla="*/ 114300 w 774700"/>
              <a:gd name="connsiteY17" fmla="*/ 647700 h 5257800"/>
              <a:gd name="connsiteX18" fmla="*/ 139700 w 774700"/>
              <a:gd name="connsiteY18" fmla="*/ 711200 h 5257800"/>
              <a:gd name="connsiteX19" fmla="*/ 76200 w 774700"/>
              <a:gd name="connsiteY19" fmla="*/ 723900 h 5257800"/>
              <a:gd name="connsiteX20" fmla="*/ 88900 w 774700"/>
              <a:gd name="connsiteY20" fmla="*/ 762000 h 5257800"/>
              <a:gd name="connsiteX21" fmla="*/ 127000 w 774700"/>
              <a:gd name="connsiteY21" fmla="*/ 838200 h 5257800"/>
              <a:gd name="connsiteX22" fmla="*/ 88900 w 774700"/>
              <a:gd name="connsiteY22" fmla="*/ 863600 h 5257800"/>
              <a:gd name="connsiteX23" fmla="*/ 63500 w 774700"/>
              <a:gd name="connsiteY23" fmla="*/ 901700 h 5257800"/>
              <a:gd name="connsiteX24" fmla="*/ 88900 w 774700"/>
              <a:gd name="connsiteY24" fmla="*/ 1003300 h 5257800"/>
              <a:gd name="connsiteX25" fmla="*/ 50800 w 774700"/>
              <a:gd name="connsiteY25" fmla="*/ 1016000 h 5257800"/>
              <a:gd name="connsiteX26" fmla="*/ 25400 w 774700"/>
              <a:gd name="connsiteY26" fmla="*/ 1054100 h 5257800"/>
              <a:gd name="connsiteX27" fmla="*/ 88900 w 774700"/>
              <a:gd name="connsiteY27" fmla="*/ 1117600 h 5257800"/>
              <a:gd name="connsiteX28" fmla="*/ 101600 w 774700"/>
              <a:gd name="connsiteY28" fmla="*/ 1155700 h 5257800"/>
              <a:gd name="connsiteX29" fmla="*/ 50800 w 774700"/>
              <a:gd name="connsiteY29" fmla="*/ 1168400 h 5257800"/>
              <a:gd name="connsiteX30" fmla="*/ 101600 w 774700"/>
              <a:gd name="connsiteY30" fmla="*/ 1244600 h 5257800"/>
              <a:gd name="connsiteX31" fmla="*/ 127000 w 774700"/>
              <a:gd name="connsiteY31" fmla="*/ 1282700 h 5257800"/>
              <a:gd name="connsiteX32" fmla="*/ 88900 w 774700"/>
              <a:gd name="connsiteY32" fmla="*/ 1295400 h 5257800"/>
              <a:gd name="connsiteX33" fmla="*/ 38100 w 774700"/>
              <a:gd name="connsiteY33" fmla="*/ 1308100 h 5257800"/>
              <a:gd name="connsiteX34" fmla="*/ 25400 w 774700"/>
              <a:gd name="connsiteY34" fmla="*/ 1346200 h 5257800"/>
              <a:gd name="connsiteX35" fmla="*/ 50800 w 774700"/>
              <a:gd name="connsiteY35" fmla="*/ 1397000 h 5257800"/>
              <a:gd name="connsiteX36" fmla="*/ 63500 w 774700"/>
              <a:gd name="connsiteY36" fmla="*/ 1435100 h 5257800"/>
              <a:gd name="connsiteX37" fmla="*/ 25400 w 774700"/>
              <a:gd name="connsiteY37" fmla="*/ 1447800 h 5257800"/>
              <a:gd name="connsiteX38" fmla="*/ 76200 w 774700"/>
              <a:gd name="connsiteY38" fmla="*/ 1511300 h 5257800"/>
              <a:gd name="connsiteX39" fmla="*/ 127000 w 774700"/>
              <a:gd name="connsiteY39" fmla="*/ 1574800 h 5257800"/>
              <a:gd name="connsiteX40" fmla="*/ 152400 w 774700"/>
              <a:gd name="connsiteY40" fmla="*/ 1625600 h 5257800"/>
              <a:gd name="connsiteX41" fmla="*/ 190500 w 774700"/>
              <a:gd name="connsiteY41" fmla="*/ 1638300 h 5257800"/>
              <a:gd name="connsiteX42" fmla="*/ 215900 w 774700"/>
              <a:gd name="connsiteY42" fmla="*/ 1676400 h 5257800"/>
              <a:gd name="connsiteX43" fmla="*/ 165100 w 774700"/>
              <a:gd name="connsiteY43" fmla="*/ 1689100 h 5257800"/>
              <a:gd name="connsiteX44" fmla="*/ 215900 w 774700"/>
              <a:gd name="connsiteY44" fmla="*/ 1752600 h 5257800"/>
              <a:gd name="connsiteX45" fmla="*/ 228600 w 774700"/>
              <a:gd name="connsiteY45" fmla="*/ 1790700 h 5257800"/>
              <a:gd name="connsiteX46" fmla="*/ 292100 w 774700"/>
              <a:gd name="connsiteY46" fmla="*/ 1905000 h 5257800"/>
              <a:gd name="connsiteX47" fmla="*/ 215900 w 774700"/>
              <a:gd name="connsiteY47" fmla="*/ 1917700 h 5257800"/>
              <a:gd name="connsiteX48" fmla="*/ 254000 w 774700"/>
              <a:gd name="connsiteY48" fmla="*/ 1943100 h 5257800"/>
              <a:gd name="connsiteX49" fmla="*/ 279400 w 774700"/>
              <a:gd name="connsiteY49" fmla="*/ 2019300 h 5257800"/>
              <a:gd name="connsiteX50" fmla="*/ 304800 w 774700"/>
              <a:gd name="connsiteY50" fmla="*/ 2057400 h 5257800"/>
              <a:gd name="connsiteX51" fmla="*/ 266700 w 774700"/>
              <a:gd name="connsiteY51" fmla="*/ 2070100 h 5257800"/>
              <a:gd name="connsiteX52" fmla="*/ 266700 w 774700"/>
              <a:gd name="connsiteY52" fmla="*/ 2171700 h 5257800"/>
              <a:gd name="connsiteX53" fmla="*/ 292100 w 774700"/>
              <a:gd name="connsiteY53" fmla="*/ 2222500 h 5257800"/>
              <a:gd name="connsiteX54" fmla="*/ 342900 w 774700"/>
              <a:gd name="connsiteY54" fmla="*/ 2260600 h 5257800"/>
              <a:gd name="connsiteX55" fmla="*/ 368300 w 774700"/>
              <a:gd name="connsiteY55" fmla="*/ 2298700 h 5257800"/>
              <a:gd name="connsiteX56" fmla="*/ 355600 w 774700"/>
              <a:gd name="connsiteY56" fmla="*/ 2336800 h 5257800"/>
              <a:gd name="connsiteX57" fmla="*/ 292100 w 774700"/>
              <a:gd name="connsiteY57" fmla="*/ 2349500 h 5257800"/>
              <a:gd name="connsiteX58" fmla="*/ 254000 w 774700"/>
              <a:gd name="connsiteY58" fmla="*/ 2374900 h 5257800"/>
              <a:gd name="connsiteX59" fmla="*/ 266700 w 774700"/>
              <a:gd name="connsiteY59" fmla="*/ 2438400 h 5257800"/>
              <a:gd name="connsiteX60" fmla="*/ 304800 w 774700"/>
              <a:gd name="connsiteY60" fmla="*/ 2476500 h 5257800"/>
              <a:gd name="connsiteX61" fmla="*/ 330200 w 774700"/>
              <a:gd name="connsiteY61" fmla="*/ 2514600 h 5257800"/>
              <a:gd name="connsiteX62" fmla="*/ 406400 w 774700"/>
              <a:gd name="connsiteY62" fmla="*/ 2552700 h 5257800"/>
              <a:gd name="connsiteX63" fmla="*/ 368300 w 774700"/>
              <a:gd name="connsiteY63" fmla="*/ 2578100 h 5257800"/>
              <a:gd name="connsiteX64" fmla="*/ 317500 w 774700"/>
              <a:gd name="connsiteY64" fmla="*/ 2590800 h 5257800"/>
              <a:gd name="connsiteX65" fmla="*/ 330200 w 774700"/>
              <a:gd name="connsiteY65" fmla="*/ 2679700 h 5257800"/>
              <a:gd name="connsiteX66" fmla="*/ 368300 w 774700"/>
              <a:gd name="connsiteY66" fmla="*/ 2819400 h 5257800"/>
              <a:gd name="connsiteX67" fmla="*/ 381000 w 774700"/>
              <a:gd name="connsiteY67" fmla="*/ 2870200 h 5257800"/>
              <a:gd name="connsiteX68" fmla="*/ 254000 w 774700"/>
              <a:gd name="connsiteY68" fmla="*/ 2882900 h 5257800"/>
              <a:gd name="connsiteX69" fmla="*/ 279400 w 774700"/>
              <a:gd name="connsiteY69" fmla="*/ 2921000 h 5257800"/>
              <a:gd name="connsiteX70" fmla="*/ 330200 w 774700"/>
              <a:gd name="connsiteY70" fmla="*/ 2971800 h 5257800"/>
              <a:gd name="connsiteX71" fmla="*/ 342900 w 774700"/>
              <a:gd name="connsiteY71" fmla="*/ 3022600 h 5257800"/>
              <a:gd name="connsiteX72" fmla="*/ 368300 w 774700"/>
              <a:gd name="connsiteY72" fmla="*/ 3098800 h 5257800"/>
              <a:gd name="connsiteX73" fmla="*/ 330200 w 774700"/>
              <a:gd name="connsiteY73" fmla="*/ 3124200 h 5257800"/>
              <a:gd name="connsiteX74" fmla="*/ 342900 w 774700"/>
              <a:gd name="connsiteY74" fmla="*/ 3213100 h 5257800"/>
              <a:gd name="connsiteX75" fmla="*/ 355600 w 774700"/>
              <a:gd name="connsiteY75" fmla="*/ 3251200 h 5257800"/>
              <a:gd name="connsiteX76" fmla="*/ 393700 w 774700"/>
              <a:gd name="connsiteY76" fmla="*/ 3327400 h 5257800"/>
              <a:gd name="connsiteX77" fmla="*/ 317500 w 774700"/>
              <a:gd name="connsiteY77" fmla="*/ 3378200 h 5257800"/>
              <a:gd name="connsiteX78" fmla="*/ 342900 w 774700"/>
              <a:gd name="connsiteY78" fmla="*/ 3416300 h 5257800"/>
              <a:gd name="connsiteX79" fmla="*/ 381000 w 774700"/>
              <a:gd name="connsiteY79" fmla="*/ 3454400 h 5257800"/>
              <a:gd name="connsiteX80" fmla="*/ 444500 w 774700"/>
              <a:gd name="connsiteY80" fmla="*/ 3517900 h 5257800"/>
              <a:gd name="connsiteX81" fmla="*/ 469900 w 774700"/>
              <a:gd name="connsiteY81" fmla="*/ 3556000 h 5257800"/>
              <a:gd name="connsiteX82" fmla="*/ 368300 w 774700"/>
              <a:gd name="connsiteY82" fmla="*/ 3581400 h 5257800"/>
              <a:gd name="connsiteX83" fmla="*/ 330200 w 774700"/>
              <a:gd name="connsiteY83" fmla="*/ 3594100 h 5257800"/>
              <a:gd name="connsiteX84" fmla="*/ 330200 w 774700"/>
              <a:gd name="connsiteY84" fmla="*/ 3695700 h 5257800"/>
              <a:gd name="connsiteX85" fmla="*/ 368300 w 774700"/>
              <a:gd name="connsiteY85" fmla="*/ 3721100 h 5257800"/>
              <a:gd name="connsiteX86" fmla="*/ 393700 w 774700"/>
              <a:gd name="connsiteY86" fmla="*/ 3759200 h 5257800"/>
              <a:gd name="connsiteX87" fmla="*/ 431800 w 774700"/>
              <a:gd name="connsiteY87" fmla="*/ 3784600 h 5257800"/>
              <a:gd name="connsiteX88" fmla="*/ 342900 w 774700"/>
              <a:gd name="connsiteY88" fmla="*/ 3822700 h 5257800"/>
              <a:gd name="connsiteX89" fmla="*/ 355600 w 774700"/>
              <a:gd name="connsiteY89" fmla="*/ 3886200 h 5257800"/>
              <a:gd name="connsiteX90" fmla="*/ 419100 w 774700"/>
              <a:gd name="connsiteY90" fmla="*/ 3975100 h 5257800"/>
              <a:gd name="connsiteX91" fmla="*/ 495300 w 774700"/>
              <a:gd name="connsiteY91" fmla="*/ 4025900 h 5257800"/>
              <a:gd name="connsiteX92" fmla="*/ 520700 w 774700"/>
              <a:gd name="connsiteY92" fmla="*/ 4064000 h 5257800"/>
              <a:gd name="connsiteX93" fmla="*/ 635000 w 774700"/>
              <a:gd name="connsiteY93" fmla="*/ 4127500 h 5257800"/>
              <a:gd name="connsiteX94" fmla="*/ 596900 w 774700"/>
              <a:gd name="connsiteY94" fmla="*/ 4203700 h 5257800"/>
              <a:gd name="connsiteX95" fmla="*/ 660400 w 774700"/>
              <a:gd name="connsiteY95" fmla="*/ 4254500 h 5257800"/>
              <a:gd name="connsiteX96" fmla="*/ 736600 w 774700"/>
              <a:gd name="connsiteY96" fmla="*/ 4305300 h 5257800"/>
              <a:gd name="connsiteX97" fmla="*/ 698500 w 774700"/>
              <a:gd name="connsiteY97" fmla="*/ 4318000 h 5257800"/>
              <a:gd name="connsiteX98" fmla="*/ 609600 w 774700"/>
              <a:gd name="connsiteY98" fmla="*/ 4330700 h 5257800"/>
              <a:gd name="connsiteX99" fmla="*/ 622300 w 774700"/>
              <a:gd name="connsiteY99" fmla="*/ 4368800 h 5257800"/>
              <a:gd name="connsiteX100" fmla="*/ 685800 w 774700"/>
              <a:gd name="connsiteY100" fmla="*/ 4445000 h 5257800"/>
              <a:gd name="connsiteX101" fmla="*/ 647700 w 774700"/>
              <a:gd name="connsiteY101" fmla="*/ 4470400 h 5257800"/>
              <a:gd name="connsiteX102" fmla="*/ 609600 w 774700"/>
              <a:gd name="connsiteY102" fmla="*/ 4483100 h 5257800"/>
              <a:gd name="connsiteX103" fmla="*/ 622300 w 774700"/>
              <a:gd name="connsiteY103" fmla="*/ 4521200 h 5257800"/>
              <a:gd name="connsiteX104" fmla="*/ 711200 w 774700"/>
              <a:gd name="connsiteY104" fmla="*/ 4610100 h 5257800"/>
              <a:gd name="connsiteX105" fmla="*/ 723900 w 774700"/>
              <a:gd name="connsiteY105" fmla="*/ 4648200 h 5257800"/>
              <a:gd name="connsiteX106" fmla="*/ 647700 w 774700"/>
              <a:gd name="connsiteY106" fmla="*/ 4673600 h 5257800"/>
              <a:gd name="connsiteX107" fmla="*/ 698500 w 774700"/>
              <a:gd name="connsiteY107" fmla="*/ 4749800 h 5257800"/>
              <a:gd name="connsiteX108" fmla="*/ 774700 w 774700"/>
              <a:gd name="connsiteY108" fmla="*/ 4800600 h 5257800"/>
              <a:gd name="connsiteX109" fmla="*/ 228600 w 774700"/>
              <a:gd name="connsiteY109" fmla="*/ 4826000 h 5257800"/>
              <a:gd name="connsiteX110" fmla="*/ 127000 w 774700"/>
              <a:gd name="connsiteY110" fmla="*/ 4838700 h 5257800"/>
              <a:gd name="connsiteX111" fmla="*/ 0 w 774700"/>
              <a:gd name="connsiteY111" fmla="*/ 4834466 h 5257800"/>
              <a:gd name="connsiteX112" fmla="*/ 55034 w 774700"/>
              <a:gd name="connsiteY112" fmla="*/ 4906433 h 5257800"/>
              <a:gd name="connsiteX113" fmla="*/ 12700 w 774700"/>
              <a:gd name="connsiteY113" fmla="*/ 4927600 h 5257800"/>
              <a:gd name="connsiteX114" fmla="*/ 110066 w 774700"/>
              <a:gd name="connsiteY114" fmla="*/ 5075766 h 5257800"/>
              <a:gd name="connsiteX115" fmla="*/ 21167 w 774700"/>
              <a:gd name="connsiteY115" fmla="*/ 5113867 h 5257800"/>
              <a:gd name="connsiteX116" fmla="*/ 122766 w 774700"/>
              <a:gd name="connsiteY116" fmla="*/ 5215467 h 5257800"/>
              <a:gd name="connsiteX117" fmla="*/ 38100 w 774700"/>
              <a:gd name="connsiteY117" fmla="*/ 5257800 h 5257800"/>
              <a:gd name="connsiteX0" fmla="*/ 31583 w 780883"/>
              <a:gd name="connsiteY0" fmla="*/ 0 h 5257800"/>
              <a:gd name="connsiteX1" fmla="*/ 95083 w 780883"/>
              <a:gd name="connsiteY1" fmla="*/ 63500 h 5257800"/>
              <a:gd name="connsiteX2" fmla="*/ 133183 w 780883"/>
              <a:gd name="connsiteY2" fmla="*/ 76200 h 5257800"/>
              <a:gd name="connsiteX3" fmla="*/ 145883 w 780883"/>
              <a:gd name="connsiteY3" fmla="*/ 114300 h 5257800"/>
              <a:gd name="connsiteX4" fmla="*/ 183983 w 780883"/>
              <a:gd name="connsiteY4" fmla="*/ 139700 h 5257800"/>
              <a:gd name="connsiteX5" fmla="*/ 145883 w 780883"/>
              <a:gd name="connsiteY5" fmla="*/ 152400 h 5257800"/>
              <a:gd name="connsiteX6" fmla="*/ 56983 w 780883"/>
              <a:gd name="connsiteY6" fmla="*/ 165100 h 5257800"/>
              <a:gd name="connsiteX7" fmla="*/ 95083 w 780883"/>
              <a:gd name="connsiteY7" fmla="*/ 190500 h 5257800"/>
              <a:gd name="connsiteX8" fmla="*/ 82383 w 780883"/>
              <a:gd name="connsiteY8" fmla="*/ 279400 h 5257800"/>
              <a:gd name="connsiteX9" fmla="*/ 107783 w 780883"/>
              <a:gd name="connsiteY9" fmla="*/ 355600 h 5257800"/>
              <a:gd name="connsiteX10" fmla="*/ 120483 w 780883"/>
              <a:gd name="connsiteY10" fmla="*/ 393700 h 5257800"/>
              <a:gd name="connsiteX11" fmla="*/ 82383 w 780883"/>
              <a:gd name="connsiteY11" fmla="*/ 444500 h 5257800"/>
              <a:gd name="connsiteX12" fmla="*/ 107783 w 780883"/>
              <a:gd name="connsiteY12" fmla="*/ 482600 h 5257800"/>
              <a:gd name="connsiteX13" fmla="*/ 145883 w 780883"/>
              <a:gd name="connsiteY13" fmla="*/ 508000 h 5257800"/>
              <a:gd name="connsiteX14" fmla="*/ 158583 w 780883"/>
              <a:gd name="connsiteY14" fmla="*/ 546100 h 5257800"/>
              <a:gd name="connsiteX15" fmla="*/ 120483 w 780883"/>
              <a:gd name="connsiteY15" fmla="*/ 571500 h 5257800"/>
              <a:gd name="connsiteX16" fmla="*/ 107783 w 780883"/>
              <a:gd name="connsiteY16" fmla="*/ 609600 h 5257800"/>
              <a:gd name="connsiteX17" fmla="*/ 120483 w 780883"/>
              <a:gd name="connsiteY17" fmla="*/ 647700 h 5257800"/>
              <a:gd name="connsiteX18" fmla="*/ 145883 w 780883"/>
              <a:gd name="connsiteY18" fmla="*/ 711200 h 5257800"/>
              <a:gd name="connsiteX19" fmla="*/ 82383 w 780883"/>
              <a:gd name="connsiteY19" fmla="*/ 723900 h 5257800"/>
              <a:gd name="connsiteX20" fmla="*/ 95083 w 780883"/>
              <a:gd name="connsiteY20" fmla="*/ 762000 h 5257800"/>
              <a:gd name="connsiteX21" fmla="*/ 133183 w 780883"/>
              <a:gd name="connsiteY21" fmla="*/ 838200 h 5257800"/>
              <a:gd name="connsiteX22" fmla="*/ 95083 w 780883"/>
              <a:gd name="connsiteY22" fmla="*/ 863600 h 5257800"/>
              <a:gd name="connsiteX23" fmla="*/ 69683 w 780883"/>
              <a:gd name="connsiteY23" fmla="*/ 901700 h 5257800"/>
              <a:gd name="connsiteX24" fmla="*/ 95083 w 780883"/>
              <a:gd name="connsiteY24" fmla="*/ 1003300 h 5257800"/>
              <a:gd name="connsiteX25" fmla="*/ 56983 w 780883"/>
              <a:gd name="connsiteY25" fmla="*/ 1016000 h 5257800"/>
              <a:gd name="connsiteX26" fmla="*/ 31583 w 780883"/>
              <a:gd name="connsiteY26" fmla="*/ 1054100 h 5257800"/>
              <a:gd name="connsiteX27" fmla="*/ 95083 w 780883"/>
              <a:gd name="connsiteY27" fmla="*/ 1117600 h 5257800"/>
              <a:gd name="connsiteX28" fmla="*/ 107783 w 780883"/>
              <a:gd name="connsiteY28" fmla="*/ 1155700 h 5257800"/>
              <a:gd name="connsiteX29" fmla="*/ 56983 w 780883"/>
              <a:gd name="connsiteY29" fmla="*/ 1168400 h 5257800"/>
              <a:gd name="connsiteX30" fmla="*/ 107783 w 780883"/>
              <a:gd name="connsiteY30" fmla="*/ 1244600 h 5257800"/>
              <a:gd name="connsiteX31" fmla="*/ 133183 w 780883"/>
              <a:gd name="connsiteY31" fmla="*/ 1282700 h 5257800"/>
              <a:gd name="connsiteX32" fmla="*/ 95083 w 780883"/>
              <a:gd name="connsiteY32" fmla="*/ 1295400 h 5257800"/>
              <a:gd name="connsiteX33" fmla="*/ 44283 w 780883"/>
              <a:gd name="connsiteY33" fmla="*/ 1308100 h 5257800"/>
              <a:gd name="connsiteX34" fmla="*/ 31583 w 780883"/>
              <a:gd name="connsiteY34" fmla="*/ 1346200 h 5257800"/>
              <a:gd name="connsiteX35" fmla="*/ 56983 w 780883"/>
              <a:gd name="connsiteY35" fmla="*/ 1397000 h 5257800"/>
              <a:gd name="connsiteX36" fmla="*/ 69683 w 780883"/>
              <a:gd name="connsiteY36" fmla="*/ 1435100 h 5257800"/>
              <a:gd name="connsiteX37" fmla="*/ 31583 w 780883"/>
              <a:gd name="connsiteY37" fmla="*/ 1447800 h 5257800"/>
              <a:gd name="connsiteX38" fmla="*/ 82383 w 780883"/>
              <a:gd name="connsiteY38" fmla="*/ 1511300 h 5257800"/>
              <a:gd name="connsiteX39" fmla="*/ 133183 w 780883"/>
              <a:gd name="connsiteY39" fmla="*/ 1574800 h 5257800"/>
              <a:gd name="connsiteX40" fmla="*/ 158583 w 780883"/>
              <a:gd name="connsiteY40" fmla="*/ 1625600 h 5257800"/>
              <a:gd name="connsiteX41" fmla="*/ 196683 w 780883"/>
              <a:gd name="connsiteY41" fmla="*/ 1638300 h 5257800"/>
              <a:gd name="connsiteX42" fmla="*/ 222083 w 780883"/>
              <a:gd name="connsiteY42" fmla="*/ 1676400 h 5257800"/>
              <a:gd name="connsiteX43" fmla="*/ 171283 w 780883"/>
              <a:gd name="connsiteY43" fmla="*/ 1689100 h 5257800"/>
              <a:gd name="connsiteX44" fmla="*/ 222083 w 780883"/>
              <a:gd name="connsiteY44" fmla="*/ 1752600 h 5257800"/>
              <a:gd name="connsiteX45" fmla="*/ 234783 w 780883"/>
              <a:gd name="connsiteY45" fmla="*/ 1790700 h 5257800"/>
              <a:gd name="connsiteX46" fmla="*/ 298283 w 780883"/>
              <a:gd name="connsiteY46" fmla="*/ 1905000 h 5257800"/>
              <a:gd name="connsiteX47" fmla="*/ 222083 w 780883"/>
              <a:gd name="connsiteY47" fmla="*/ 1917700 h 5257800"/>
              <a:gd name="connsiteX48" fmla="*/ 260183 w 780883"/>
              <a:gd name="connsiteY48" fmla="*/ 1943100 h 5257800"/>
              <a:gd name="connsiteX49" fmla="*/ 285583 w 780883"/>
              <a:gd name="connsiteY49" fmla="*/ 2019300 h 5257800"/>
              <a:gd name="connsiteX50" fmla="*/ 310983 w 780883"/>
              <a:gd name="connsiteY50" fmla="*/ 2057400 h 5257800"/>
              <a:gd name="connsiteX51" fmla="*/ 272883 w 780883"/>
              <a:gd name="connsiteY51" fmla="*/ 2070100 h 5257800"/>
              <a:gd name="connsiteX52" fmla="*/ 272883 w 780883"/>
              <a:gd name="connsiteY52" fmla="*/ 2171700 h 5257800"/>
              <a:gd name="connsiteX53" fmla="*/ 298283 w 780883"/>
              <a:gd name="connsiteY53" fmla="*/ 2222500 h 5257800"/>
              <a:gd name="connsiteX54" fmla="*/ 349083 w 780883"/>
              <a:gd name="connsiteY54" fmla="*/ 2260600 h 5257800"/>
              <a:gd name="connsiteX55" fmla="*/ 374483 w 780883"/>
              <a:gd name="connsiteY55" fmla="*/ 2298700 h 5257800"/>
              <a:gd name="connsiteX56" fmla="*/ 361783 w 780883"/>
              <a:gd name="connsiteY56" fmla="*/ 2336800 h 5257800"/>
              <a:gd name="connsiteX57" fmla="*/ 298283 w 780883"/>
              <a:gd name="connsiteY57" fmla="*/ 2349500 h 5257800"/>
              <a:gd name="connsiteX58" fmla="*/ 260183 w 780883"/>
              <a:gd name="connsiteY58" fmla="*/ 2374900 h 5257800"/>
              <a:gd name="connsiteX59" fmla="*/ 272883 w 780883"/>
              <a:gd name="connsiteY59" fmla="*/ 2438400 h 5257800"/>
              <a:gd name="connsiteX60" fmla="*/ 310983 w 780883"/>
              <a:gd name="connsiteY60" fmla="*/ 2476500 h 5257800"/>
              <a:gd name="connsiteX61" fmla="*/ 336383 w 780883"/>
              <a:gd name="connsiteY61" fmla="*/ 2514600 h 5257800"/>
              <a:gd name="connsiteX62" fmla="*/ 412583 w 780883"/>
              <a:gd name="connsiteY62" fmla="*/ 2552700 h 5257800"/>
              <a:gd name="connsiteX63" fmla="*/ 374483 w 780883"/>
              <a:gd name="connsiteY63" fmla="*/ 2578100 h 5257800"/>
              <a:gd name="connsiteX64" fmla="*/ 323683 w 780883"/>
              <a:gd name="connsiteY64" fmla="*/ 2590800 h 5257800"/>
              <a:gd name="connsiteX65" fmla="*/ 336383 w 780883"/>
              <a:gd name="connsiteY65" fmla="*/ 2679700 h 5257800"/>
              <a:gd name="connsiteX66" fmla="*/ 374483 w 780883"/>
              <a:gd name="connsiteY66" fmla="*/ 2819400 h 5257800"/>
              <a:gd name="connsiteX67" fmla="*/ 387183 w 780883"/>
              <a:gd name="connsiteY67" fmla="*/ 2870200 h 5257800"/>
              <a:gd name="connsiteX68" fmla="*/ 260183 w 780883"/>
              <a:gd name="connsiteY68" fmla="*/ 2882900 h 5257800"/>
              <a:gd name="connsiteX69" fmla="*/ 285583 w 780883"/>
              <a:gd name="connsiteY69" fmla="*/ 2921000 h 5257800"/>
              <a:gd name="connsiteX70" fmla="*/ 336383 w 780883"/>
              <a:gd name="connsiteY70" fmla="*/ 2971800 h 5257800"/>
              <a:gd name="connsiteX71" fmla="*/ 349083 w 780883"/>
              <a:gd name="connsiteY71" fmla="*/ 3022600 h 5257800"/>
              <a:gd name="connsiteX72" fmla="*/ 374483 w 780883"/>
              <a:gd name="connsiteY72" fmla="*/ 3098800 h 5257800"/>
              <a:gd name="connsiteX73" fmla="*/ 336383 w 780883"/>
              <a:gd name="connsiteY73" fmla="*/ 3124200 h 5257800"/>
              <a:gd name="connsiteX74" fmla="*/ 349083 w 780883"/>
              <a:gd name="connsiteY74" fmla="*/ 3213100 h 5257800"/>
              <a:gd name="connsiteX75" fmla="*/ 361783 w 780883"/>
              <a:gd name="connsiteY75" fmla="*/ 3251200 h 5257800"/>
              <a:gd name="connsiteX76" fmla="*/ 399883 w 780883"/>
              <a:gd name="connsiteY76" fmla="*/ 3327400 h 5257800"/>
              <a:gd name="connsiteX77" fmla="*/ 323683 w 780883"/>
              <a:gd name="connsiteY77" fmla="*/ 3378200 h 5257800"/>
              <a:gd name="connsiteX78" fmla="*/ 349083 w 780883"/>
              <a:gd name="connsiteY78" fmla="*/ 3416300 h 5257800"/>
              <a:gd name="connsiteX79" fmla="*/ 387183 w 780883"/>
              <a:gd name="connsiteY79" fmla="*/ 3454400 h 5257800"/>
              <a:gd name="connsiteX80" fmla="*/ 450683 w 780883"/>
              <a:gd name="connsiteY80" fmla="*/ 3517900 h 5257800"/>
              <a:gd name="connsiteX81" fmla="*/ 476083 w 780883"/>
              <a:gd name="connsiteY81" fmla="*/ 3556000 h 5257800"/>
              <a:gd name="connsiteX82" fmla="*/ 374483 w 780883"/>
              <a:gd name="connsiteY82" fmla="*/ 3581400 h 5257800"/>
              <a:gd name="connsiteX83" fmla="*/ 336383 w 780883"/>
              <a:gd name="connsiteY83" fmla="*/ 3594100 h 5257800"/>
              <a:gd name="connsiteX84" fmla="*/ 336383 w 780883"/>
              <a:gd name="connsiteY84" fmla="*/ 3695700 h 5257800"/>
              <a:gd name="connsiteX85" fmla="*/ 374483 w 780883"/>
              <a:gd name="connsiteY85" fmla="*/ 3721100 h 5257800"/>
              <a:gd name="connsiteX86" fmla="*/ 399883 w 780883"/>
              <a:gd name="connsiteY86" fmla="*/ 3759200 h 5257800"/>
              <a:gd name="connsiteX87" fmla="*/ 437983 w 780883"/>
              <a:gd name="connsiteY87" fmla="*/ 3784600 h 5257800"/>
              <a:gd name="connsiteX88" fmla="*/ 349083 w 780883"/>
              <a:gd name="connsiteY88" fmla="*/ 3822700 h 5257800"/>
              <a:gd name="connsiteX89" fmla="*/ 361783 w 780883"/>
              <a:gd name="connsiteY89" fmla="*/ 3886200 h 5257800"/>
              <a:gd name="connsiteX90" fmla="*/ 425283 w 780883"/>
              <a:gd name="connsiteY90" fmla="*/ 3975100 h 5257800"/>
              <a:gd name="connsiteX91" fmla="*/ 501483 w 780883"/>
              <a:gd name="connsiteY91" fmla="*/ 4025900 h 5257800"/>
              <a:gd name="connsiteX92" fmla="*/ 526883 w 780883"/>
              <a:gd name="connsiteY92" fmla="*/ 4064000 h 5257800"/>
              <a:gd name="connsiteX93" fmla="*/ 641183 w 780883"/>
              <a:gd name="connsiteY93" fmla="*/ 4127500 h 5257800"/>
              <a:gd name="connsiteX94" fmla="*/ 603083 w 780883"/>
              <a:gd name="connsiteY94" fmla="*/ 4203700 h 5257800"/>
              <a:gd name="connsiteX95" fmla="*/ 666583 w 780883"/>
              <a:gd name="connsiteY95" fmla="*/ 4254500 h 5257800"/>
              <a:gd name="connsiteX96" fmla="*/ 742783 w 780883"/>
              <a:gd name="connsiteY96" fmla="*/ 4305300 h 5257800"/>
              <a:gd name="connsiteX97" fmla="*/ 704683 w 780883"/>
              <a:gd name="connsiteY97" fmla="*/ 4318000 h 5257800"/>
              <a:gd name="connsiteX98" fmla="*/ 615783 w 780883"/>
              <a:gd name="connsiteY98" fmla="*/ 4330700 h 5257800"/>
              <a:gd name="connsiteX99" fmla="*/ 628483 w 780883"/>
              <a:gd name="connsiteY99" fmla="*/ 4368800 h 5257800"/>
              <a:gd name="connsiteX100" fmla="*/ 691983 w 780883"/>
              <a:gd name="connsiteY100" fmla="*/ 4445000 h 5257800"/>
              <a:gd name="connsiteX101" fmla="*/ 653883 w 780883"/>
              <a:gd name="connsiteY101" fmla="*/ 4470400 h 5257800"/>
              <a:gd name="connsiteX102" fmla="*/ 615783 w 780883"/>
              <a:gd name="connsiteY102" fmla="*/ 4483100 h 5257800"/>
              <a:gd name="connsiteX103" fmla="*/ 628483 w 780883"/>
              <a:gd name="connsiteY103" fmla="*/ 4521200 h 5257800"/>
              <a:gd name="connsiteX104" fmla="*/ 717383 w 780883"/>
              <a:gd name="connsiteY104" fmla="*/ 4610100 h 5257800"/>
              <a:gd name="connsiteX105" fmla="*/ 730083 w 780883"/>
              <a:gd name="connsiteY105" fmla="*/ 4648200 h 5257800"/>
              <a:gd name="connsiteX106" fmla="*/ 653883 w 780883"/>
              <a:gd name="connsiteY106" fmla="*/ 4673600 h 5257800"/>
              <a:gd name="connsiteX107" fmla="*/ 704683 w 780883"/>
              <a:gd name="connsiteY107" fmla="*/ 4749800 h 5257800"/>
              <a:gd name="connsiteX108" fmla="*/ 780883 w 780883"/>
              <a:gd name="connsiteY108" fmla="*/ 4800600 h 5257800"/>
              <a:gd name="connsiteX109" fmla="*/ 234783 w 780883"/>
              <a:gd name="connsiteY109" fmla="*/ 4826000 h 5257800"/>
              <a:gd name="connsiteX110" fmla="*/ 6183 w 780883"/>
              <a:gd name="connsiteY110" fmla="*/ 4834466 h 5257800"/>
              <a:gd name="connsiteX111" fmla="*/ 61217 w 780883"/>
              <a:gd name="connsiteY111" fmla="*/ 4906433 h 5257800"/>
              <a:gd name="connsiteX112" fmla="*/ 18883 w 780883"/>
              <a:gd name="connsiteY112" fmla="*/ 4927600 h 5257800"/>
              <a:gd name="connsiteX113" fmla="*/ 116249 w 780883"/>
              <a:gd name="connsiteY113" fmla="*/ 5075766 h 5257800"/>
              <a:gd name="connsiteX114" fmla="*/ 27350 w 780883"/>
              <a:gd name="connsiteY114" fmla="*/ 5113867 h 5257800"/>
              <a:gd name="connsiteX115" fmla="*/ 128949 w 780883"/>
              <a:gd name="connsiteY115" fmla="*/ 5215467 h 5257800"/>
              <a:gd name="connsiteX116" fmla="*/ 44283 w 780883"/>
              <a:gd name="connsiteY116" fmla="*/ 5257800 h 5257800"/>
              <a:gd name="connsiteX0" fmla="*/ 31583 w 780883"/>
              <a:gd name="connsiteY0" fmla="*/ 0 h 5257800"/>
              <a:gd name="connsiteX1" fmla="*/ 95083 w 780883"/>
              <a:gd name="connsiteY1" fmla="*/ 63500 h 5257800"/>
              <a:gd name="connsiteX2" fmla="*/ 133183 w 780883"/>
              <a:gd name="connsiteY2" fmla="*/ 76200 h 5257800"/>
              <a:gd name="connsiteX3" fmla="*/ 145883 w 780883"/>
              <a:gd name="connsiteY3" fmla="*/ 114300 h 5257800"/>
              <a:gd name="connsiteX4" fmla="*/ 183983 w 780883"/>
              <a:gd name="connsiteY4" fmla="*/ 139700 h 5257800"/>
              <a:gd name="connsiteX5" fmla="*/ 145883 w 780883"/>
              <a:gd name="connsiteY5" fmla="*/ 152400 h 5257800"/>
              <a:gd name="connsiteX6" fmla="*/ 56983 w 780883"/>
              <a:gd name="connsiteY6" fmla="*/ 165100 h 5257800"/>
              <a:gd name="connsiteX7" fmla="*/ 95083 w 780883"/>
              <a:gd name="connsiteY7" fmla="*/ 190500 h 5257800"/>
              <a:gd name="connsiteX8" fmla="*/ 82383 w 780883"/>
              <a:gd name="connsiteY8" fmla="*/ 279400 h 5257800"/>
              <a:gd name="connsiteX9" fmla="*/ 107783 w 780883"/>
              <a:gd name="connsiteY9" fmla="*/ 355600 h 5257800"/>
              <a:gd name="connsiteX10" fmla="*/ 120483 w 780883"/>
              <a:gd name="connsiteY10" fmla="*/ 393700 h 5257800"/>
              <a:gd name="connsiteX11" fmla="*/ 82383 w 780883"/>
              <a:gd name="connsiteY11" fmla="*/ 444500 h 5257800"/>
              <a:gd name="connsiteX12" fmla="*/ 107783 w 780883"/>
              <a:gd name="connsiteY12" fmla="*/ 482600 h 5257800"/>
              <a:gd name="connsiteX13" fmla="*/ 145883 w 780883"/>
              <a:gd name="connsiteY13" fmla="*/ 508000 h 5257800"/>
              <a:gd name="connsiteX14" fmla="*/ 158583 w 780883"/>
              <a:gd name="connsiteY14" fmla="*/ 546100 h 5257800"/>
              <a:gd name="connsiteX15" fmla="*/ 120483 w 780883"/>
              <a:gd name="connsiteY15" fmla="*/ 571500 h 5257800"/>
              <a:gd name="connsiteX16" fmla="*/ 107783 w 780883"/>
              <a:gd name="connsiteY16" fmla="*/ 609600 h 5257800"/>
              <a:gd name="connsiteX17" fmla="*/ 120483 w 780883"/>
              <a:gd name="connsiteY17" fmla="*/ 647700 h 5257800"/>
              <a:gd name="connsiteX18" fmla="*/ 145883 w 780883"/>
              <a:gd name="connsiteY18" fmla="*/ 711200 h 5257800"/>
              <a:gd name="connsiteX19" fmla="*/ 82383 w 780883"/>
              <a:gd name="connsiteY19" fmla="*/ 723900 h 5257800"/>
              <a:gd name="connsiteX20" fmla="*/ 95083 w 780883"/>
              <a:gd name="connsiteY20" fmla="*/ 762000 h 5257800"/>
              <a:gd name="connsiteX21" fmla="*/ 133183 w 780883"/>
              <a:gd name="connsiteY21" fmla="*/ 838200 h 5257800"/>
              <a:gd name="connsiteX22" fmla="*/ 95083 w 780883"/>
              <a:gd name="connsiteY22" fmla="*/ 863600 h 5257800"/>
              <a:gd name="connsiteX23" fmla="*/ 69683 w 780883"/>
              <a:gd name="connsiteY23" fmla="*/ 901700 h 5257800"/>
              <a:gd name="connsiteX24" fmla="*/ 95083 w 780883"/>
              <a:gd name="connsiteY24" fmla="*/ 1003300 h 5257800"/>
              <a:gd name="connsiteX25" fmla="*/ 56983 w 780883"/>
              <a:gd name="connsiteY25" fmla="*/ 1016000 h 5257800"/>
              <a:gd name="connsiteX26" fmla="*/ 31583 w 780883"/>
              <a:gd name="connsiteY26" fmla="*/ 1054100 h 5257800"/>
              <a:gd name="connsiteX27" fmla="*/ 95083 w 780883"/>
              <a:gd name="connsiteY27" fmla="*/ 1117600 h 5257800"/>
              <a:gd name="connsiteX28" fmla="*/ 107783 w 780883"/>
              <a:gd name="connsiteY28" fmla="*/ 1155700 h 5257800"/>
              <a:gd name="connsiteX29" fmla="*/ 56983 w 780883"/>
              <a:gd name="connsiteY29" fmla="*/ 1168400 h 5257800"/>
              <a:gd name="connsiteX30" fmla="*/ 107783 w 780883"/>
              <a:gd name="connsiteY30" fmla="*/ 1244600 h 5257800"/>
              <a:gd name="connsiteX31" fmla="*/ 133183 w 780883"/>
              <a:gd name="connsiteY31" fmla="*/ 1282700 h 5257800"/>
              <a:gd name="connsiteX32" fmla="*/ 95083 w 780883"/>
              <a:gd name="connsiteY32" fmla="*/ 1295400 h 5257800"/>
              <a:gd name="connsiteX33" fmla="*/ 44283 w 780883"/>
              <a:gd name="connsiteY33" fmla="*/ 1308100 h 5257800"/>
              <a:gd name="connsiteX34" fmla="*/ 31583 w 780883"/>
              <a:gd name="connsiteY34" fmla="*/ 1346200 h 5257800"/>
              <a:gd name="connsiteX35" fmla="*/ 56983 w 780883"/>
              <a:gd name="connsiteY35" fmla="*/ 1397000 h 5257800"/>
              <a:gd name="connsiteX36" fmla="*/ 69683 w 780883"/>
              <a:gd name="connsiteY36" fmla="*/ 1435100 h 5257800"/>
              <a:gd name="connsiteX37" fmla="*/ 31583 w 780883"/>
              <a:gd name="connsiteY37" fmla="*/ 1447800 h 5257800"/>
              <a:gd name="connsiteX38" fmla="*/ 82383 w 780883"/>
              <a:gd name="connsiteY38" fmla="*/ 1511300 h 5257800"/>
              <a:gd name="connsiteX39" fmla="*/ 133183 w 780883"/>
              <a:gd name="connsiteY39" fmla="*/ 1574800 h 5257800"/>
              <a:gd name="connsiteX40" fmla="*/ 158583 w 780883"/>
              <a:gd name="connsiteY40" fmla="*/ 1625600 h 5257800"/>
              <a:gd name="connsiteX41" fmla="*/ 196683 w 780883"/>
              <a:gd name="connsiteY41" fmla="*/ 1638300 h 5257800"/>
              <a:gd name="connsiteX42" fmla="*/ 222083 w 780883"/>
              <a:gd name="connsiteY42" fmla="*/ 1676400 h 5257800"/>
              <a:gd name="connsiteX43" fmla="*/ 171283 w 780883"/>
              <a:gd name="connsiteY43" fmla="*/ 1689100 h 5257800"/>
              <a:gd name="connsiteX44" fmla="*/ 222083 w 780883"/>
              <a:gd name="connsiteY44" fmla="*/ 1752600 h 5257800"/>
              <a:gd name="connsiteX45" fmla="*/ 234783 w 780883"/>
              <a:gd name="connsiteY45" fmla="*/ 1790700 h 5257800"/>
              <a:gd name="connsiteX46" fmla="*/ 298283 w 780883"/>
              <a:gd name="connsiteY46" fmla="*/ 1905000 h 5257800"/>
              <a:gd name="connsiteX47" fmla="*/ 222083 w 780883"/>
              <a:gd name="connsiteY47" fmla="*/ 1917700 h 5257800"/>
              <a:gd name="connsiteX48" fmla="*/ 260183 w 780883"/>
              <a:gd name="connsiteY48" fmla="*/ 1943100 h 5257800"/>
              <a:gd name="connsiteX49" fmla="*/ 285583 w 780883"/>
              <a:gd name="connsiteY49" fmla="*/ 2019300 h 5257800"/>
              <a:gd name="connsiteX50" fmla="*/ 310983 w 780883"/>
              <a:gd name="connsiteY50" fmla="*/ 2057400 h 5257800"/>
              <a:gd name="connsiteX51" fmla="*/ 272883 w 780883"/>
              <a:gd name="connsiteY51" fmla="*/ 2070100 h 5257800"/>
              <a:gd name="connsiteX52" fmla="*/ 272883 w 780883"/>
              <a:gd name="connsiteY52" fmla="*/ 2171700 h 5257800"/>
              <a:gd name="connsiteX53" fmla="*/ 298283 w 780883"/>
              <a:gd name="connsiteY53" fmla="*/ 2222500 h 5257800"/>
              <a:gd name="connsiteX54" fmla="*/ 349083 w 780883"/>
              <a:gd name="connsiteY54" fmla="*/ 2260600 h 5257800"/>
              <a:gd name="connsiteX55" fmla="*/ 374483 w 780883"/>
              <a:gd name="connsiteY55" fmla="*/ 2298700 h 5257800"/>
              <a:gd name="connsiteX56" fmla="*/ 361783 w 780883"/>
              <a:gd name="connsiteY56" fmla="*/ 2336800 h 5257800"/>
              <a:gd name="connsiteX57" fmla="*/ 298283 w 780883"/>
              <a:gd name="connsiteY57" fmla="*/ 2349500 h 5257800"/>
              <a:gd name="connsiteX58" fmla="*/ 260183 w 780883"/>
              <a:gd name="connsiteY58" fmla="*/ 2374900 h 5257800"/>
              <a:gd name="connsiteX59" fmla="*/ 272883 w 780883"/>
              <a:gd name="connsiteY59" fmla="*/ 2438400 h 5257800"/>
              <a:gd name="connsiteX60" fmla="*/ 310983 w 780883"/>
              <a:gd name="connsiteY60" fmla="*/ 2476500 h 5257800"/>
              <a:gd name="connsiteX61" fmla="*/ 336383 w 780883"/>
              <a:gd name="connsiteY61" fmla="*/ 2514600 h 5257800"/>
              <a:gd name="connsiteX62" fmla="*/ 412583 w 780883"/>
              <a:gd name="connsiteY62" fmla="*/ 2552700 h 5257800"/>
              <a:gd name="connsiteX63" fmla="*/ 374483 w 780883"/>
              <a:gd name="connsiteY63" fmla="*/ 2578100 h 5257800"/>
              <a:gd name="connsiteX64" fmla="*/ 323683 w 780883"/>
              <a:gd name="connsiteY64" fmla="*/ 2590800 h 5257800"/>
              <a:gd name="connsiteX65" fmla="*/ 336383 w 780883"/>
              <a:gd name="connsiteY65" fmla="*/ 2679700 h 5257800"/>
              <a:gd name="connsiteX66" fmla="*/ 374483 w 780883"/>
              <a:gd name="connsiteY66" fmla="*/ 2819400 h 5257800"/>
              <a:gd name="connsiteX67" fmla="*/ 387183 w 780883"/>
              <a:gd name="connsiteY67" fmla="*/ 2870200 h 5257800"/>
              <a:gd name="connsiteX68" fmla="*/ 260183 w 780883"/>
              <a:gd name="connsiteY68" fmla="*/ 2882900 h 5257800"/>
              <a:gd name="connsiteX69" fmla="*/ 285583 w 780883"/>
              <a:gd name="connsiteY69" fmla="*/ 2921000 h 5257800"/>
              <a:gd name="connsiteX70" fmla="*/ 336383 w 780883"/>
              <a:gd name="connsiteY70" fmla="*/ 2971800 h 5257800"/>
              <a:gd name="connsiteX71" fmla="*/ 349083 w 780883"/>
              <a:gd name="connsiteY71" fmla="*/ 3022600 h 5257800"/>
              <a:gd name="connsiteX72" fmla="*/ 374483 w 780883"/>
              <a:gd name="connsiteY72" fmla="*/ 3098800 h 5257800"/>
              <a:gd name="connsiteX73" fmla="*/ 336383 w 780883"/>
              <a:gd name="connsiteY73" fmla="*/ 3124200 h 5257800"/>
              <a:gd name="connsiteX74" fmla="*/ 349083 w 780883"/>
              <a:gd name="connsiteY74" fmla="*/ 3213100 h 5257800"/>
              <a:gd name="connsiteX75" fmla="*/ 361783 w 780883"/>
              <a:gd name="connsiteY75" fmla="*/ 3251200 h 5257800"/>
              <a:gd name="connsiteX76" fmla="*/ 399883 w 780883"/>
              <a:gd name="connsiteY76" fmla="*/ 3327400 h 5257800"/>
              <a:gd name="connsiteX77" fmla="*/ 323683 w 780883"/>
              <a:gd name="connsiteY77" fmla="*/ 3378200 h 5257800"/>
              <a:gd name="connsiteX78" fmla="*/ 349083 w 780883"/>
              <a:gd name="connsiteY78" fmla="*/ 3416300 h 5257800"/>
              <a:gd name="connsiteX79" fmla="*/ 387183 w 780883"/>
              <a:gd name="connsiteY79" fmla="*/ 3454400 h 5257800"/>
              <a:gd name="connsiteX80" fmla="*/ 450683 w 780883"/>
              <a:gd name="connsiteY80" fmla="*/ 3517900 h 5257800"/>
              <a:gd name="connsiteX81" fmla="*/ 476083 w 780883"/>
              <a:gd name="connsiteY81" fmla="*/ 3556000 h 5257800"/>
              <a:gd name="connsiteX82" fmla="*/ 374483 w 780883"/>
              <a:gd name="connsiteY82" fmla="*/ 3581400 h 5257800"/>
              <a:gd name="connsiteX83" fmla="*/ 336383 w 780883"/>
              <a:gd name="connsiteY83" fmla="*/ 3594100 h 5257800"/>
              <a:gd name="connsiteX84" fmla="*/ 336383 w 780883"/>
              <a:gd name="connsiteY84" fmla="*/ 3695700 h 5257800"/>
              <a:gd name="connsiteX85" fmla="*/ 374483 w 780883"/>
              <a:gd name="connsiteY85" fmla="*/ 3721100 h 5257800"/>
              <a:gd name="connsiteX86" fmla="*/ 399883 w 780883"/>
              <a:gd name="connsiteY86" fmla="*/ 3759200 h 5257800"/>
              <a:gd name="connsiteX87" fmla="*/ 437983 w 780883"/>
              <a:gd name="connsiteY87" fmla="*/ 3784600 h 5257800"/>
              <a:gd name="connsiteX88" fmla="*/ 349083 w 780883"/>
              <a:gd name="connsiteY88" fmla="*/ 3822700 h 5257800"/>
              <a:gd name="connsiteX89" fmla="*/ 361783 w 780883"/>
              <a:gd name="connsiteY89" fmla="*/ 3886200 h 5257800"/>
              <a:gd name="connsiteX90" fmla="*/ 425283 w 780883"/>
              <a:gd name="connsiteY90" fmla="*/ 3975100 h 5257800"/>
              <a:gd name="connsiteX91" fmla="*/ 501483 w 780883"/>
              <a:gd name="connsiteY91" fmla="*/ 4025900 h 5257800"/>
              <a:gd name="connsiteX92" fmla="*/ 526883 w 780883"/>
              <a:gd name="connsiteY92" fmla="*/ 4064000 h 5257800"/>
              <a:gd name="connsiteX93" fmla="*/ 641183 w 780883"/>
              <a:gd name="connsiteY93" fmla="*/ 4127500 h 5257800"/>
              <a:gd name="connsiteX94" fmla="*/ 603083 w 780883"/>
              <a:gd name="connsiteY94" fmla="*/ 4203700 h 5257800"/>
              <a:gd name="connsiteX95" fmla="*/ 666583 w 780883"/>
              <a:gd name="connsiteY95" fmla="*/ 4254500 h 5257800"/>
              <a:gd name="connsiteX96" fmla="*/ 742783 w 780883"/>
              <a:gd name="connsiteY96" fmla="*/ 4305300 h 5257800"/>
              <a:gd name="connsiteX97" fmla="*/ 704683 w 780883"/>
              <a:gd name="connsiteY97" fmla="*/ 4318000 h 5257800"/>
              <a:gd name="connsiteX98" fmla="*/ 615783 w 780883"/>
              <a:gd name="connsiteY98" fmla="*/ 4330700 h 5257800"/>
              <a:gd name="connsiteX99" fmla="*/ 628483 w 780883"/>
              <a:gd name="connsiteY99" fmla="*/ 4368800 h 5257800"/>
              <a:gd name="connsiteX100" fmla="*/ 691983 w 780883"/>
              <a:gd name="connsiteY100" fmla="*/ 4445000 h 5257800"/>
              <a:gd name="connsiteX101" fmla="*/ 653883 w 780883"/>
              <a:gd name="connsiteY101" fmla="*/ 4470400 h 5257800"/>
              <a:gd name="connsiteX102" fmla="*/ 615783 w 780883"/>
              <a:gd name="connsiteY102" fmla="*/ 4483100 h 5257800"/>
              <a:gd name="connsiteX103" fmla="*/ 628483 w 780883"/>
              <a:gd name="connsiteY103" fmla="*/ 4521200 h 5257800"/>
              <a:gd name="connsiteX104" fmla="*/ 717383 w 780883"/>
              <a:gd name="connsiteY104" fmla="*/ 4610100 h 5257800"/>
              <a:gd name="connsiteX105" fmla="*/ 730083 w 780883"/>
              <a:gd name="connsiteY105" fmla="*/ 4648200 h 5257800"/>
              <a:gd name="connsiteX106" fmla="*/ 653883 w 780883"/>
              <a:gd name="connsiteY106" fmla="*/ 4673600 h 5257800"/>
              <a:gd name="connsiteX107" fmla="*/ 704683 w 780883"/>
              <a:gd name="connsiteY107" fmla="*/ 4749800 h 5257800"/>
              <a:gd name="connsiteX108" fmla="*/ 780883 w 780883"/>
              <a:gd name="connsiteY108" fmla="*/ 4800600 h 5257800"/>
              <a:gd name="connsiteX109" fmla="*/ 6183 w 780883"/>
              <a:gd name="connsiteY109" fmla="*/ 4834466 h 5257800"/>
              <a:gd name="connsiteX110" fmla="*/ 61217 w 780883"/>
              <a:gd name="connsiteY110" fmla="*/ 4906433 h 5257800"/>
              <a:gd name="connsiteX111" fmla="*/ 18883 w 780883"/>
              <a:gd name="connsiteY111" fmla="*/ 4927600 h 5257800"/>
              <a:gd name="connsiteX112" fmla="*/ 116249 w 780883"/>
              <a:gd name="connsiteY112" fmla="*/ 5075766 h 5257800"/>
              <a:gd name="connsiteX113" fmla="*/ 27350 w 780883"/>
              <a:gd name="connsiteY113" fmla="*/ 5113867 h 5257800"/>
              <a:gd name="connsiteX114" fmla="*/ 128949 w 780883"/>
              <a:gd name="connsiteY114" fmla="*/ 5215467 h 5257800"/>
              <a:gd name="connsiteX115" fmla="*/ 44283 w 780883"/>
              <a:gd name="connsiteY11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704683 w 763949"/>
              <a:gd name="connsiteY97" fmla="*/ 4318000 h 5257800"/>
              <a:gd name="connsiteX98" fmla="*/ 615783 w 763949"/>
              <a:gd name="connsiteY98" fmla="*/ 4330700 h 5257800"/>
              <a:gd name="connsiteX99" fmla="*/ 628483 w 763949"/>
              <a:gd name="connsiteY99" fmla="*/ 4368800 h 5257800"/>
              <a:gd name="connsiteX100" fmla="*/ 691983 w 763949"/>
              <a:gd name="connsiteY100" fmla="*/ 4445000 h 5257800"/>
              <a:gd name="connsiteX101" fmla="*/ 653883 w 763949"/>
              <a:gd name="connsiteY101" fmla="*/ 4470400 h 5257800"/>
              <a:gd name="connsiteX102" fmla="*/ 615783 w 763949"/>
              <a:gd name="connsiteY102" fmla="*/ 4483100 h 5257800"/>
              <a:gd name="connsiteX103" fmla="*/ 628483 w 763949"/>
              <a:gd name="connsiteY103" fmla="*/ 4521200 h 5257800"/>
              <a:gd name="connsiteX104" fmla="*/ 717383 w 763949"/>
              <a:gd name="connsiteY104" fmla="*/ 4610100 h 5257800"/>
              <a:gd name="connsiteX105" fmla="*/ 730083 w 763949"/>
              <a:gd name="connsiteY105" fmla="*/ 4648200 h 5257800"/>
              <a:gd name="connsiteX106" fmla="*/ 653883 w 763949"/>
              <a:gd name="connsiteY106" fmla="*/ 4673600 h 5257800"/>
              <a:gd name="connsiteX107" fmla="*/ 704683 w 763949"/>
              <a:gd name="connsiteY107" fmla="*/ 4749800 h 5257800"/>
              <a:gd name="connsiteX108" fmla="*/ 763949 w 763949"/>
              <a:gd name="connsiteY108" fmla="*/ 4813300 h 5257800"/>
              <a:gd name="connsiteX109" fmla="*/ 6183 w 763949"/>
              <a:gd name="connsiteY109" fmla="*/ 4834466 h 5257800"/>
              <a:gd name="connsiteX110" fmla="*/ 61217 w 763949"/>
              <a:gd name="connsiteY110" fmla="*/ 4906433 h 5257800"/>
              <a:gd name="connsiteX111" fmla="*/ 18883 w 763949"/>
              <a:gd name="connsiteY111" fmla="*/ 4927600 h 5257800"/>
              <a:gd name="connsiteX112" fmla="*/ 116249 w 763949"/>
              <a:gd name="connsiteY112" fmla="*/ 5075766 h 5257800"/>
              <a:gd name="connsiteX113" fmla="*/ 27350 w 763949"/>
              <a:gd name="connsiteY113" fmla="*/ 5113867 h 5257800"/>
              <a:gd name="connsiteX114" fmla="*/ 128949 w 763949"/>
              <a:gd name="connsiteY114" fmla="*/ 5215467 h 5257800"/>
              <a:gd name="connsiteX115" fmla="*/ 44283 w 763949"/>
              <a:gd name="connsiteY115" fmla="*/ 5257800 h 5257800"/>
              <a:gd name="connsiteX0" fmla="*/ 31583 w 794499"/>
              <a:gd name="connsiteY0" fmla="*/ 0 h 5257800"/>
              <a:gd name="connsiteX1" fmla="*/ 95083 w 794499"/>
              <a:gd name="connsiteY1" fmla="*/ 63500 h 5257800"/>
              <a:gd name="connsiteX2" fmla="*/ 133183 w 794499"/>
              <a:gd name="connsiteY2" fmla="*/ 76200 h 5257800"/>
              <a:gd name="connsiteX3" fmla="*/ 145883 w 794499"/>
              <a:gd name="connsiteY3" fmla="*/ 114300 h 5257800"/>
              <a:gd name="connsiteX4" fmla="*/ 183983 w 794499"/>
              <a:gd name="connsiteY4" fmla="*/ 139700 h 5257800"/>
              <a:gd name="connsiteX5" fmla="*/ 145883 w 794499"/>
              <a:gd name="connsiteY5" fmla="*/ 152400 h 5257800"/>
              <a:gd name="connsiteX6" fmla="*/ 56983 w 794499"/>
              <a:gd name="connsiteY6" fmla="*/ 165100 h 5257800"/>
              <a:gd name="connsiteX7" fmla="*/ 95083 w 794499"/>
              <a:gd name="connsiteY7" fmla="*/ 190500 h 5257800"/>
              <a:gd name="connsiteX8" fmla="*/ 82383 w 794499"/>
              <a:gd name="connsiteY8" fmla="*/ 279400 h 5257800"/>
              <a:gd name="connsiteX9" fmla="*/ 107783 w 794499"/>
              <a:gd name="connsiteY9" fmla="*/ 355600 h 5257800"/>
              <a:gd name="connsiteX10" fmla="*/ 120483 w 794499"/>
              <a:gd name="connsiteY10" fmla="*/ 393700 h 5257800"/>
              <a:gd name="connsiteX11" fmla="*/ 82383 w 794499"/>
              <a:gd name="connsiteY11" fmla="*/ 444500 h 5257800"/>
              <a:gd name="connsiteX12" fmla="*/ 107783 w 794499"/>
              <a:gd name="connsiteY12" fmla="*/ 482600 h 5257800"/>
              <a:gd name="connsiteX13" fmla="*/ 145883 w 794499"/>
              <a:gd name="connsiteY13" fmla="*/ 508000 h 5257800"/>
              <a:gd name="connsiteX14" fmla="*/ 158583 w 794499"/>
              <a:gd name="connsiteY14" fmla="*/ 546100 h 5257800"/>
              <a:gd name="connsiteX15" fmla="*/ 120483 w 794499"/>
              <a:gd name="connsiteY15" fmla="*/ 571500 h 5257800"/>
              <a:gd name="connsiteX16" fmla="*/ 107783 w 794499"/>
              <a:gd name="connsiteY16" fmla="*/ 609600 h 5257800"/>
              <a:gd name="connsiteX17" fmla="*/ 120483 w 794499"/>
              <a:gd name="connsiteY17" fmla="*/ 647700 h 5257800"/>
              <a:gd name="connsiteX18" fmla="*/ 145883 w 794499"/>
              <a:gd name="connsiteY18" fmla="*/ 711200 h 5257800"/>
              <a:gd name="connsiteX19" fmla="*/ 82383 w 794499"/>
              <a:gd name="connsiteY19" fmla="*/ 723900 h 5257800"/>
              <a:gd name="connsiteX20" fmla="*/ 95083 w 794499"/>
              <a:gd name="connsiteY20" fmla="*/ 762000 h 5257800"/>
              <a:gd name="connsiteX21" fmla="*/ 133183 w 794499"/>
              <a:gd name="connsiteY21" fmla="*/ 838200 h 5257800"/>
              <a:gd name="connsiteX22" fmla="*/ 95083 w 794499"/>
              <a:gd name="connsiteY22" fmla="*/ 863600 h 5257800"/>
              <a:gd name="connsiteX23" fmla="*/ 69683 w 794499"/>
              <a:gd name="connsiteY23" fmla="*/ 901700 h 5257800"/>
              <a:gd name="connsiteX24" fmla="*/ 95083 w 794499"/>
              <a:gd name="connsiteY24" fmla="*/ 1003300 h 5257800"/>
              <a:gd name="connsiteX25" fmla="*/ 56983 w 794499"/>
              <a:gd name="connsiteY25" fmla="*/ 1016000 h 5257800"/>
              <a:gd name="connsiteX26" fmla="*/ 31583 w 794499"/>
              <a:gd name="connsiteY26" fmla="*/ 1054100 h 5257800"/>
              <a:gd name="connsiteX27" fmla="*/ 95083 w 794499"/>
              <a:gd name="connsiteY27" fmla="*/ 1117600 h 5257800"/>
              <a:gd name="connsiteX28" fmla="*/ 107783 w 794499"/>
              <a:gd name="connsiteY28" fmla="*/ 1155700 h 5257800"/>
              <a:gd name="connsiteX29" fmla="*/ 56983 w 794499"/>
              <a:gd name="connsiteY29" fmla="*/ 1168400 h 5257800"/>
              <a:gd name="connsiteX30" fmla="*/ 107783 w 794499"/>
              <a:gd name="connsiteY30" fmla="*/ 1244600 h 5257800"/>
              <a:gd name="connsiteX31" fmla="*/ 133183 w 794499"/>
              <a:gd name="connsiteY31" fmla="*/ 1282700 h 5257800"/>
              <a:gd name="connsiteX32" fmla="*/ 95083 w 794499"/>
              <a:gd name="connsiteY32" fmla="*/ 1295400 h 5257800"/>
              <a:gd name="connsiteX33" fmla="*/ 44283 w 794499"/>
              <a:gd name="connsiteY33" fmla="*/ 1308100 h 5257800"/>
              <a:gd name="connsiteX34" fmla="*/ 31583 w 794499"/>
              <a:gd name="connsiteY34" fmla="*/ 1346200 h 5257800"/>
              <a:gd name="connsiteX35" fmla="*/ 56983 w 794499"/>
              <a:gd name="connsiteY35" fmla="*/ 1397000 h 5257800"/>
              <a:gd name="connsiteX36" fmla="*/ 69683 w 794499"/>
              <a:gd name="connsiteY36" fmla="*/ 1435100 h 5257800"/>
              <a:gd name="connsiteX37" fmla="*/ 31583 w 794499"/>
              <a:gd name="connsiteY37" fmla="*/ 1447800 h 5257800"/>
              <a:gd name="connsiteX38" fmla="*/ 82383 w 794499"/>
              <a:gd name="connsiteY38" fmla="*/ 1511300 h 5257800"/>
              <a:gd name="connsiteX39" fmla="*/ 133183 w 794499"/>
              <a:gd name="connsiteY39" fmla="*/ 1574800 h 5257800"/>
              <a:gd name="connsiteX40" fmla="*/ 158583 w 794499"/>
              <a:gd name="connsiteY40" fmla="*/ 1625600 h 5257800"/>
              <a:gd name="connsiteX41" fmla="*/ 196683 w 794499"/>
              <a:gd name="connsiteY41" fmla="*/ 1638300 h 5257800"/>
              <a:gd name="connsiteX42" fmla="*/ 222083 w 794499"/>
              <a:gd name="connsiteY42" fmla="*/ 1676400 h 5257800"/>
              <a:gd name="connsiteX43" fmla="*/ 171283 w 794499"/>
              <a:gd name="connsiteY43" fmla="*/ 1689100 h 5257800"/>
              <a:gd name="connsiteX44" fmla="*/ 222083 w 794499"/>
              <a:gd name="connsiteY44" fmla="*/ 1752600 h 5257800"/>
              <a:gd name="connsiteX45" fmla="*/ 234783 w 794499"/>
              <a:gd name="connsiteY45" fmla="*/ 1790700 h 5257800"/>
              <a:gd name="connsiteX46" fmla="*/ 298283 w 794499"/>
              <a:gd name="connsiteY46" fmla="*/ 1905000 h 5257800"/>
              <a:gd name="connsiteX47" fmla="*/ 222083 w 794499"/>
              <a:gd name="connsiteY47" fmla="*/ 1917700 h 5257800"/>
              <a:gd name="connsiteX48" fmla="*/ 260183 w 794499"/>
              <a:gd name="connsiteY48" fmla="*/ 1943100 h 5257800"/>
              <a:gd name="connsiteX49" fmla="*/ 285583 w 794499"/>
              <a:gd name="connsiteY49" fmla="*/ 2019300 h 5257800"/>
              <a:gd name="connsiteX50" fmla="*/ 310983 w 794499"/>
              <a:gd name="connsiteY50" fmla="*/ 2057400 h 5257800"/>
              <a:gd name="connsiteX51" fmla="*/ 272883 w 794499"/>
              <a:gd name="connsiteY51" fmla="*/ 2070100 h 5257800"/>
              <a:gd name="connsiteX52" fmla="*/ 272883 w 794499"/>
              <a:gd name="connsiteY52" fmla="*/ 2171700 h 5257800"/>
              <a:gd name="connsiteX53" fmla="*/ 298283 w 794499"/>
              <a:gd name="connsiteY53" fmla="*/ 2222500 h 5257800"/>
              <a:gd name="connsiteX54" fmla="*/ 349083 w 794499"/>
              <a:gd name="connsiteY54" fmla="*/ 2260600 h 5257800"/>
              <a:gd name="connsiteX55" fmla="*/ 374483 w 794499"/>
              <a:gd name="connsiteY55" fmla="*/ 2298700 h 5257800"/>
              <a:gd name="connsiteX56" fmla="*/ 361783 w 794499"/>
              <a:gd name="connsiteY56" fmla="*/ 2336800 h 5257800"/>
              <a:gd name="connsiteX57" fmla="*/ 298283 w 794499"/>
              <a:gd name="connsiteY57" fmla="*/ 2349500 h 5257800"/>
              <a:gd name="connsiteX58" fmla="*/ 260183 w 794499"/>
              <a:gd name="connsiteY58" fmla="*/ 2374900 h 5257800"/>
              <a:gd name="connsiteX59" fmla="*/ 272883 w 794499"/>
              <a:gd name="connsiteY59" fmla="*/ 2438400 h 5257800"/>
              <a:gd name="connsiteX60" fmla="*/ 310983 w 794499"/>
              <a:gd name="connsiteY60" fmla="*/ 2476500 h 5257800"/>
              <a:gd name="connsiteX61" fmla="*/ 336383 w 794499"/>
              <a:gd name="connsiteY61" fmla="*/ 2514600 h 5257800"/>
              <a:gd name="connsiteX62" fmla="*/ 412583 w 794499"/>
              <a:gd name="connsiteY62" fmla="*/ 2552700 h 5257800"/>
              <a:gd name="connsiteX63" fmla="*/ 374483 w 794499"/>
              <a:gd name="connsiteY63" fmla="*/ 2578100 h 5257800"/>
              <a:gd name="connsiteX64" fmla="*/ 323683 w 794499"/>
              <a:gd name="connsiteY64" fmla="*/ 2590800 h 5257800"/>
              <a:gd name="connsiteX65" fmla="*/ 336383 w 794499"/>
              <a:gd name="connsiteY65" fmla="*/ 2679700 h 5257800"/>
              <a:gd name="connsiteX66" fmla="*/ 374483 w 794499"/>
              <a:gd name="connsiteY66" fmla="*/ 2819400 h 5257800"/>
              <a:gd name="connsiteX67" fmla="*/ 387183 w 794499"/>
              <a:gd name="connsiteY67" fmla="*/ 2870200 h 5257800"/>
              <a:gd name="connsiteX68" fmla="*/ 260183 w 794499"/>
              <a:gd name="connsiteY68" fmla="*/ 2882900 h 5257800"/>
              <a:gd name="connsiteX69" fmla="*/ 285583 w 794499"/>
              <a:gd name="connsiteY69" fmla="*/ 2921000 h 5257800"/>
              <a:gd name="connsiteX70" fmla="*/ 336383 w 794499"/>
              <a:gd name="connsiteY70" fmla="*/ 2971800 h 5257800"/>
              <a:gd name="connsiteX71" fmla="*/ 349083 w 794499"/>
              <a:gd name="connsiteY71" fmla="*/ 3022600 h 5257800"/>
              <a:gd name="connsiteX72" fmla="*/ 374483 w 794499"/>
              <a:gd name="connsiteY72" fmla="*/ 3098800 h 5257800"/>
              <a:gd name="connsiteX73" fmla="*/ 336383 w 794499"/>
              <a:gd name="connsiteY73" fmla="*/ 3124200 h 5257800"/>
              <a:gd name="connsiteX74" fmla="*/ 349083 w 794499"/>
              <a:gd name="connsiteY74" fmla="*/ 3213100 h 5257800"/>
              <a:gd name="connsiteX75" fmla="*/ 361783 w 794499"/>
              <a:gd name="connsiteY75" fmla="*/ 3251200 h 5257800"/>
              <a:gd name="connsiteX76" fmla="*/ 399883 w 794499"/>
              <a:gd name="connsiteY76" fmla="*/ 3327400 h 5257800"/>
              <a:gd name="connsiteX77" fmla="*/ 323683 w 794499"/>
              <a:gd name="connsiteY77" fmla="*/ 3378200 h 5257800"/>
              <a:gd name="connsiteX78" fmla="*/ 349083 w 794499"/>
              <a:gd name="connsiteY78" fmla="*/ 3416300 h 5257800"/>
              <a:gd name="connsiteX79" fmla="*/ 387183 w 794499"/>
              <a:gd name="connsiteY79" fmla="*/ 3454400 h 5257800"/>
              <a:gd name="connsiteX80" fmla="*/ 450683 w 794499"/>
              <a:gd name="connsiteY80" fmla="*/ 3517900 h 5257800"/>
              <a:gd name="connsiteX81" fmla="*/ 476083 w 794499"/>
              <a:gd name="connsiteY81" fmla="*/ 3556000 h 5257800"/>
              <a:gd name="connsiteX82" fmla="*/ 374483 w 794499"/>
              <a:gd name="connsiteY82" fmla="*/ 3581400 h 5257800"/>
              <a:gd name="connsiteX83" fmla="*/ 336383 w 794499"/>
              <a:gd name="connsiteY83" fmla="*/ 3594100 h 5257800"/>
              <a:gd name="connsiteX84" fmla="*/ 336383 w 794499"/>
              <a:gd name="connsiteY84" fmla="*/ 3695700 h 5257800"/>
              <a:gd name="connsiteX85" fmla="*/ 374483 w 794499"/>
              <a:gd name="connsiteY85" fmla="*/ 3721100 h 5257800"/>
              <a:gd name="connsiteX86" fmla="*/ 399883 w 794499"/>
              <a:gd name="connsiteY86" fmla="*/ 3759200 h 5257800"/>
              <a:gd name="connsiteX87" fmla="*/ 437983 w 794499"/>
              <a:gd name="connsiteY87" fmla="*/ 3784600 h 5257800"/>
              <a:gd name="connsiteX88" fmla="*/ 349083 w 794499"/>
              <a:gd name="connsiteY88" fmla="*/ 3822700 h 5257800"/>
              <a:gd name="connsiteX89" fmla="*/ 361783 w 794499"/>
              <a:gd name="connsiteY89" fmla="*/ 3886200 h 5257800"/>
              <a:gd name="connsiteX90" fmla="*/ 425283 w 794499"/>
              <a:gd name="connsiteY90" fmla="*/ 3975100 h 5257800"/>
              <a:gd name="connsiteX91" fmla="*/ 501483 w 794499"/>
              <a:gd name="connsiteY91" fmla="*/ 4025900 h 5257800"/>
              <a:gd name="connsiteX92" fmla="*/ 526883 w 794499"/>
              <a:gd name="connsiteY92" fmla="*/ 4064000 h 5257800"/>
              <a:gd name="connsiteX93" fmla="*/ 641183 w 794499"/>
              <a:gd name="connsiteY93" fmla="*/ 4127500 h 5257800"/>
              <a:gd name="connsiteX94" fmla="*/ 603083 w 794499"/>
              <a:gd name="connsiteY94" fmla="*/ 4203700 h 5257800"/>
              <a:gd name="connsiteX95" fmla="*/ 666583 w 794499"/>
              <a:gd name="connsiteY95" fmla="*/ 4254500 h 5257800"/>
              <a:gd name="connsiteX96" fmla="*/ 742783 w 794499"/>
              <a:gd name="connsiteY96" fmla="*/ 4305300 h 5257800"/>
              <a:gd name="connsiteX97" fmla="*/ 704683 w 794499"/>
              <a:gd name="connsiteY97" fmla="*/ 4318000 h 5257800"/>
              <a:gd name="connsiteX98" fmla="*/ 615783 w 794499"/>
              <a:gd name="connsiteY98" fmla="*/ 4330700 h 5257800"/>
              <a:gd name="connsiteX99" fmla="*/ 628483 w 794499"/>
              <a:gd name="connsiteY99" fmla="*/ 4368800 h 5257800"/>
              <a:gd name="connsiteX100" fmla="*/ 691983 w 794499"/>
              <a:gd name="connsiteY100" fmla="*/ 4445000 h 5257800"/>
              <a:gd name="connsiteX101" fmla="*/ 653883 w 794499"/>
              <a:gd name="connsiteY101" fmla="*/ 4470400 h 5257800"/>
              <a:gd name="connsiteX102" fmla="*/ 615783 w 794499"/>
              <a:gd name="connsiteY102" fmla="*/ 4483100 h 5257800"/>
              <a:gd name="connsiteX103" fmla="*/ 628483 w 794499"/>
              <a:gd name="connsiteY103" fmla="*/ 4521200 h 5257800"/>
              <a:gd name="connsiteX104" fmla="*/ 717383 w 794499"/>
              <a:gd name="connsiteY104" fmla="*/ 4610100 h 5257800"/>
              <a:gd name="connsiteX105" fmla="*/ 730083 w 794499"/>
              <a:gd name="connsiteY105" fmla="*/ 4648200 h 5257800"/>
              <a:gd name="connsiteX106" fmla="*/ 653883 w 794499"/>
              <a:gd name="connsiteY106" fmla="*/ 4673600 h 5257800"/>
              <a:gd name="connsiteX107" fmla="*/ 763949 w 794499"/>
              <a:gd name="connsiteY107" fmla="*/ 4813300 h 5257800"/>
              <a:gd name="connsiteX108" fmla="*/ 6183 w 794499"/>
              <a:gd name="connsiteY108" fmla="*/ 4834466 h 5257800"/>
              <a:gd name="connsiteX109" fmla="*/ 61217 w 794499"/>
              <a:gd name="connsiteY109" fmla="*/ 4906433 h 5257800"/>
              <a:gd name="connsiteX110" fmla="*/ 18883 w 794499"/>
              <a:gd name="connsiteY110" fmla="*/ 4927600 h 5257800"/>
              <a:gd name="connsiteX111" fmla="*/ 116249 w 794499"/>
              <a:gd name="connsiteY111" fmla="*/ 5075766 h 5257800"/>
              <a:gd name="connsiteX112" fmla="*/ 27350 w 794499"/>
              <a:gd name="connsiteY112" fmla="*/ 5113867 h 5257800"/>
              <a:gd name="connsiteX113" fmla="*/ 128949 w 794499"/>
              <a:gd name="connsiteY113" fmla="*/ 5215467 h 5257800"/>
              <a:gd name="connsiteX114" fmla="*/ 44283 w 794499"/>
              <a:gd name="connsiteY114" fmla="*/ 5257800 h 5257800"/>
              <a:gd name="connsiteX0" fmla="*/ 31583 w 786440"/>
              <a:gd name="connsiteY0" fmla="*/ 0 h 5257800"/>
              <a:gd name="connsiteX1" fmla="*/ 95083 w 786440"/>
              <a:gd name="connsiteY1" fmla="*/ 63500 h 5257800"/>
              <a:gd name="connsiteX2" fmla="*/ 133183 w 786440"/>
              <a:gd name="connsiteY2" fmla="*/ 76200 h 5257800"/>
              <a:gd name="connsiteX3" fmla="*/ 145883 w 786440"/>
              <a:gd name="connsiteY3" fmla="*/ 114300 h 5257800"/>
              <a:gd name="connsiteX4" fmla="*/ 183983 w 786440"/>
              <a:gd name="connsiteY4" fmla="*/ 139700 h 5257800"/>
              <a:gd name="connsiteX5" fmla="*/ 145883 w 786440"/>
              <a:gd name="connsiteY5" fmla="*/ 152400 h 5257800"/>
              <a:gd name="connsiteX6" fmla="*/ 56983 w 786440"/>
              <a:gd name="connsiteY6" fmla="*/ 165100 h 5257800"/>
              <a:gd name="connsiteX7" fmla="*/ 95083 w 786440"/>
              <a:gd name="connsiteY7" fmla="*/ 190500 h 5257800"/>
              <a:gd name="connsiteX8" fmla="*/ 82383 w 786440"/>
              <a:gd name="connsiteY8" fmla="*/ 279400 h 5257800"/>
              <a:gd name="connsiteX9" fmla="*/ 107783 w 786440"/>
              <a:gd name="connsiteY9" fmla="*/ 355600 h 5257800"/>
              <a:gd name="connsiteX10" fmla="*/ 120483 w 786440"/>
              <a:gd name="connsiteY10" fmla="*/ 393700 h 5257800"/>
              <a:gd name="connsiteX11" fmla="*/ 82383 w 786440"/>
              <a:gd name="connsiteY11" fmla="*/ 444500 h 5257800"/>
              <a:gd name="connsiteX12" fmla="*/ 107783 w 786440"/>
              <a:gd name="connsiteY12" fmla="*/ 482600 h 5257800"/>
              <a:gd name="connsiteX13" fmla="*/ 145883 w 786440"/>
              <a:gd name="connsiteY13" fmla="*/ 508000 h 5257800"/>
              <a:gd name="connsiteX14" fmla="*/ 158583 w 786440"/>
              <a:gd name="connsiteY14" fmla="*/ 546100 h 5257800"/>
              <a:gd name="connsiteX15" fmla="*/ 120483 w 786440"/>
              <a:gd name="connsiteY15" fmla="*/ 571500 h 5257800"/>
              <a:gd name="connsiteX16" fmla="*/ 107783 w 786440"/>
              <a:gd name="connsiteY16" fmla="*/ 609600 h 5257800"/>
              <a:gd name="connsiteX17" fmla="*/ 120483 w 786440"/>
              <a:gd name="connsiteY17" fmla="*/ 647700 h 5257800"/>
              <a:gd name="connsiteX18" fmla="*/ 145883 w 786440"/>
              <a:gd name="connsiteY18" fmla="*/ 711200 h 5257800"/>
              <a:gd name="connsiteX19" fmla="*/ 82383 w 786440"/>
              <a:gd name="connsiteY19" fmla="*/ 723900 h 5257800"/>
              <a:gd name="connsiteX20" fmla="*/ 95083 w 786440"/>
              <a:gd name="connsiteY20" fmla="*/ 762000 h 5257800"/>
              <a:gd name="connsiteX21" fmla="*/ 133183 w 786440"/>
              <a:gd name="connsiteY21" fmla="*/ 838200 h 5257800"/>
              <a:gd name="connsiteX22" fmla="*/ 95083 w 786440"/>
              <a:gd name="connsiteY22" fmla="*/ 863600 h 5257800"/>
              <a:gd name="connsiteX23" fmla="*/ 69683 w 786440"/>
              <a:gd name="connsiteY23" fmla="*/ 901700 h 5257800"/>
              <a:gd name="connsiteX24" fmla="*/ 95083 w 786440"/>
              <a:gd name="connsiteY24" fmla="*/ 1003300 h 5257800"/>
              <a:gd name="connsiteX25" fmla="*/ 56983 w 786440"/>
              <a:gd name="connsiteY25" fmla="*/ 1016000 h 5257800"/>
              <a:gd name="connsiteX26" fmla="*/ 31583 w 786440"/>
              <a:gd name="connsiteY26" fmla="*/ 1054100 h 5257800"/>
              <a:gd name="connsiteX27" fmla="*/ 95083 w 786440"/>
              <a:gd name="connsiteY27" fmla="*/ 1117600 h 5257800"/>
              <a:gd name="connsiteX28" fmla="*/ 107783 w 786440"/>
              <a:gd name="connsiteY28" fmla="*/ 1155700 h 5257800"/>
              <a:gd name="connsiteX29" fmla="*/ 56983 w 786440"/>
              <a:gd name="connsiteY29" fmla="*/ 1168400 h 5257800"/>
              <a:gd name="connsiteX30" fmla="*/ 107783 w 786440"/>
              <a:gd name="connsiteY30" fmla="*/ 1244600 h 5257800"/>
              <a:gd name="connsiteX31" fmla="*/ 133183 w 786440"/>
              <a:gd name="connsiteY31" fmla="*/ 1282700 h 5257800"/>
              <a:gd name="connsiteX32" fmla="*/ 95083 w 786440"/>
              <a:gd name="connsiteY32" fmla="*/ 1295400 h 5257800"/>
              <a:gd name="connsiteX33" fmla="*/ 44283 w 786440"/>
              <a:gd name="connsiteY33" fmla="*/ 1308100 h 5257800"/>
              <a:gd name="connsiteX34" fmla="*/ 31583 w 786440"/>
              <a:gd name="connsiteY34" fmla="*/ 1346200 h 5257800"/>
              <a:gd name="connsiteX35" fmla="*/ 56983 w 786440"/>
              <a:gd name="connsiteY35" fmla="*/ 1397000 h 5257800"/>
              <a:gd name="connsiteX36" fmla="*/ 69683 w 786440"/>
              <a:gd name="connsiteY36" fmla="*/ 1435100 h 5257800"/>
              <a:gd name="connsiteX37" fmla="*/ 31583 w 786440"/>
              <a:gd name="connsiteY37" fmla="*/ 1447800 h 5257800"/>
              <a:gd name="connsiteX38" fmla="*/ 82383 w 786440"/>
              <a:gd name="connsiteY38" fmla="*/ 1511300 h 5257800"/>
              <a:gd name="connsiteX39" fmla="*/ 133183 w 786440"/>
              <a:gd name="connsiteY39" fmla="*/ 1574800 h 5257800"/>
              <a:gd name="connsiteX40" fmla="*/ 158583 w 786440"/>
              <a:gd name="connsiteY40" fmla="*/ 1625600 h 5257800"/>
              <a:gd name="connsiteX41" fmla="*/ 196683 w 786440"/>
              <a:gd name="connsiteY41" fmla="*/ 1638300 h 5257800"/>
              <a:gd name="connsiteX42" fmla="*/ 222083 w 786440"/>
              <a:gd name="connsiteY42" fmla="*/ 1676400 h 5257800"/>
              <a:gd name="connsiteX43" fmla="*/ 171283 w 786440"/>
              <a:gd name="connsiteY43" fmla="*/ 1689100 h 5257800"/>
              <a:gd name="connsiteX44" fmla="*/ 222083 w 786440"/>
              <a:gd name="connsiteY44" fmla="*/ 1752600 h 5257800"/>
              <a:gd name="connsiteX45" fmla="*/ 234783 w 786440"/>
              <a:gd name="connsiteY45" fmla="*/ 1790700 h 5257800"/>
              <a:gd name="connsiteX46" fmla="*/ 298283 w 786440"/>
              <a:gd name="connsiteY46" fmla="*/ 1905000 h 5257800"/>
              <a:gd name="connsiteX47" fmla="*/ 222083 w 786440"/>
              <a:gd name="connsiteY47" fmla="*/ 1917700 h 5257800"/>
              <a:gd name="connsiteX48" fmla="*/ 260183 w 786440"/>
              <a:gd name="connsiteY48" fmla="*/ 1943100 h 5257800"/>
              <a:gd name="connsiteX49" fmla="*/ 285583 w 786440"/>
              <a:gd name="connsiteY49" fmla="*/ 2019300 h 5257800"/>
              <a:gd name="connsiteX50" fmla="*/ 310983 w 786440"/>
              <a:gd name="connsiteY50" fmla="*/ 2057400 h 5257800"/>
              <a:gd name="connsiteX51" fmla="*/ 272883 w 786440"/>
              <a:gd name="connsiteY51" fmla="*/ 2070100 h 5257800"/>
              <a:gd name="connsiteX52" fmla="*/ 272883 w 786440"/>
              <a:gd name="connsiteY52" fmla="*/ 2171700 h 5257800"/>
              <a:gd name="connsiteX53" fmla="*/ 298283 w 786440"/>
              <a:gd name="connsiteY53" fmla="*/ 2222500 h 5257800"/>
              <a:gd name="connsiteX54" fmla="*/ 349083 w 786440"/>
              <a:gd name="connsiteY54" fmla="*/ 2260600 h 5257800"/>
              <a:gd name="connsiteX55" fmla="*/ 374483 w 786440"/>
              <a:gd name="connsiteY55" fmla="*/ 2298700 h 5257800"/>
              <a:gd name="connsiteX56" fmla="*/ 361783 w 786440"/>
              <a:gd name="connsiteY56" fmla="*/ 2336800 h 5257800"/>
              <a:gd name="connsiteX57" fmla="*/ 298283 w 786440"/>
              <a:gd name="connsiteY57" fmla="*/ 2349500 h 5257800"/>
              <a:gd name="connsiteX58" fmla="*/ 260183 w 786440"/>
              <a:gd name="connsiteY58" fmla="*/ 2374900 h 5257800"/>
              <a:gd name="connsiteX59" fmla="*/ 272883 w 786440"/>
              <a:gd name="connsiteY59" fmla="*/ 2438400 h 5257800"/>
              <a:gd name="connsiteX60" fmla="*/ 310983 w 786440"/>
              <a:gd name="connsiteY60" fmla="*/ 2476500 h 5257800"/>
              <a:gd name="connsiteX61" fmla="*/ 336383 w 786440"/>
              <a:gd name="connsiteY61" fmla="*/ 2514600 h 5257800"/>
              <a:gd name="connsiteX62" fmla="*/ 412583 w 786440"/>
              <a:gd name="connsiteY62" fmla="*/ 2552700 h 5257800"/>
              <a:gd name="connsiteX63" fmla="*/ 374483 w 786440"/>
              <a:gd name="connsiteY63" fmla="*/ 2578100 h 5257800"/>
              <a:gd name="connsiteX64" fmla="*/ 323683 w 786440"/>
              <a:gd name="connsiteY64" fmla="*/ 2590800 h 5257800"/>
              <a:gd name="connsiteX65" fmla="*/ 336383 w 786440"/>
              <a:gd name="connsiteY65" fmla="*/ 2679700 h 5257800"/>
              <a:gd name="connsiteX66" fmla="*/ 374483 w 786440"/>
              <a:gd name="connsiteY66" fmla="*/ 2819400 h 5257800"/>
              <a:gd name="connsiteX67" fmla="*/ 387183 w 786440"/>
              <a:gd name="connsiteY67" fmla="*/ 2870200 h 5257800"/>
              <a:gd name="connsiteX68" fmla="*/ 260183 w 786440"/>
              <a:gd name="connsiteY68" fmla="*/ 2882900 h 5257800"/>
              <a:gd name="connsiteX69" fmla="*/ 285583 w 786440"/>
              <a:gd name="connsiteY69" fmla="*/ 2921000 h 5257800"/>
              <a:gd name="connsiteX70" fmla="*/ 336383 w 786440"/>
              <a:gd name="connsiteY70" fmla="*/ 2971800 h 5257800"/>
              <a:gd name="connsiteX71" fmla="*/ 349083 w 786440"/>
              <a:gd name="connsiteY71" fmla="*/ 3022600 h 5257800"/>
              <a:gd name="connsiteX72" fmla="*/ 374483 w 786440"/>
              <a:gd name="connsiteY72" fmla="*/ 3098800 h 5257800"/>
              <a:gd name="connsiteX73" fmla="*/ 336383 w 786440"/>
              <a:gd name="connsiteY73" fmla="*/ 3124200 h 5257800"/>
              <a:gd name="connsiteX74" fmla="*/ 349083 w 786440"/>
              <a:gd name="connsiteY74" fmla="*/ 3213100 h 5257800"/>
              <a:gd name="connsiteX75" fmla="*/ 361783 w 786440"/>
              <a:gd name="connsiteY75" fmla="*/ 3251200 h 5257800"/>
              <a:gd name="connsiteX76" fmla="*/ 399883 w 786440"/>
              <a:gd name="connsiteY76" fmla="*/ 3327400 h 5257800"/>
              <a:gd name="connsiteX77" fmla="*/ 323683 w 786440"/>
              <a:gd name="connsiteY77" fmla="*/ 3378200 h 5257800"/>
              <a:gd name="connsiteX78" fmla="*/ 349083 w 786440"/>
              <a:gd name="connsiteY78" fmla="*/ 3416300 h 5257800"/>
              <a:gd name="connsiteX79" fmla="*/ 387183 w 786440"/>
              <a:gd name="connsiteY79" fmla="*/ 3454400 h 5257800"/>
              <a:gd name="connsiteX80" fmla="*/ 450683 w 786440"/>
              <a:gd name="connsiteY80" fmla="*/ 3517900 h 5257800"/>
              <a:gd name="connsiteX81" fmla="*/ 476083 w 786440"/>
              <a:gd name="connsiteY81" fmla="*/ 3556000 h 5257800"/>
              <a:gd name="connsiteX82" fmla="*/ 374483 w 786440"/>
              <a:gd name="connsiteY82" fmla="*/ 3581400 h 5257800"/>
              <a:gd name="connsiteX83" fmla="*/ 336383 w 786440"/>
              <a:gd name="connsiteY83" fmla="*/ 3594100 h 5257800"/>
              <a:gd name="connsiteX84" fmla="*/ 336383 w 786440"/>
              <a:gd name="connsiteY84" fmla="*/ 3695700 h 5257800"/>
              <a:gd name="connsiteX85" fmla="*/ 374483 w 786440"/>
              <a:gd name="connsiteY85" fmla="*/ 3721100 h 5257800"/>
              <a:gd name="connsiteX86" fmla="*/ 399883 w 786440"/>
              <a:gd name="connsiteY86" fmla="*/ 3759200 h 5257800"/>
              <a:gd name="connsiteX87" fmla="*/ 437983 w 786440"/>
              <a:gd name="connsiteY87" fmla="*/ 3784600 h 5257800"/>
              <a:gd name="connsiteX88" fmla="*/ 349083 w 786440"/>
              <a:gd name="connsiteY88" fmla="*/ 3822700 h 5257800"/>
              <a:gd name="connsiteX89" fmla="*/ 361783 w 786440"/>
              <a:gd name="connsiteY89" fmla="*/ 3886200 h 5257800"/>
              <a:gd name="connsiteX90" fmla="*/ 425283 w 786440"/>
              <a:gd name="connsiteY90" fmla="*/ 3975100 h 5257800"/>
              <a:gd name="connsiteX91" fmla="*/ 501483 w 786440"/>
              <a:gd name="connsiteY91" fmla="*/ 4025900 h 5257800"/>
              <a:gd name="connsiteX92" fmla="*/ 526883 w 786440"/>
              <a:gd name="connsiteY92" fmla="*/ 4064000 h 5257800"/>
              <a:gd name="connsiteX93" fmla="*/ 641183 w 786440"/>
              <a:gd name="connsiteY93" fmla="*/ 4127500 h 5257800"/>
              <a:gd name="connsiteX94" fmla="*/ 603083 w 786440"/>
              <a:gd name="connsiteY94" fmla="*/ 4203700 h 5257800"/>
              <a:gd name="connsiteX95" fmla="*/ 666583 w 786440"/>
              <a:gd name="connsiteY95" fmla="*/ 4254500 h 5257800"/>
              <a:gd name="connsiteX96" fmla="*/ 742783 w 786440"/>
              <a:gd name="connsiteY96" fmla="*/ 4305300 h 5257800"/>
              <a:gd name="connsiteX97" fmla="*/ 704683 w 786440"/>
              <a:gd name="connsiteY97" fmla="*/ 4318000 h 5257800"/>
              <a:gd name="connsiteX98" fmla="*/ 615783 w 786440"/>
              <a:gd name="connsiteY98" fmla="*/ 4330700 h 5257800"/>
              <a:gd name="connsiteX99" fmla="*/ 628483 w 786440"/>
              <a:gd name="connsiteY99" fmla="*/ 4368800 h 5257800"/>
              <a:gd name="connsiteX100" fmla="*/ 691983 w 786440"/>
              <a:gd name="connsiteY100" fmla="*/ 4445000 h 5257800"/>
              <a:gd name="connsiteX101" fmla="*/ 653883 w 786440"/>
              <a:gd name="connsiteY101" fmla="*/ 4470400 h 5257800"/>
              <a:gd name="connsiteX102" fmla="*/ 615783 w 786440"/>
              <a:gd name="connsiteY102" fmla="*/ 4483100 h 5257800"/>
              <a:gd name="connsiteX103" fmla="*/ 628483 w 786440"/>
              <a:gd name="connsiteY103" fmla="*/ 4521200 h 5257800"/>
              <a:gd name="connsiteX104" fmla="*/ 717383 w 786440"/>
              <a:gd name="connsiteY104" fmla="*/ 4610100 h 5257800"/>
              <a:gd name="connsiteX105" fmla="*/ 730083 w 786440"/>
              <a:gd name="connsiteY105" fmla="*/ 4648200 h 5257800"/>
              <a:gd name="connsiteX106" fmla="*/ 598849 w 786440"/>
              <a:gd name="connsiteY106" fmla="*/ 4656667 h 5257800"/>
              <a:gd name="connsiteX107" fmla="*/ 763949 w 786440"/>
              <a:gd name="connsiteY107" fmla="*/ 4813300 h 5257800"/>
              <a:gd name="connsiteX108" fmla="*/ 6183 w 786440"/>
              <a:gd name="connsiteY108" fmla="*/ 4834466 h 5257800"/>
              <a:gd name="connsiteX109" fmla="*/ 61217 w 786440"/>
              <a:gd name="connsiteY109" fmla="*/ 4906433 h 5257800"/>
              <a:gd name="connsiteX110" fmla="*/ 18883 w 786440"/>
              <a:gd name="connsiteY110" fmla="*/ 4927600 h 5257800"/>
              <a:gd name="connsiteX111" fmla="*/ 116249 w 786440"/>
              <a:gd name="connsiteY111" fmla="*/ 5075766 h 5257800"/>
              <a:gd name="connsiteX112" fmla="*/ 27350 w 786440"/>
              <a:gd name="connsiteY112" fmla="*/ 5113867 h 5257800"/>
              <a:gd name="connsiteX113" fmla="*/ 128949 w 786440"/>
              <a:gd name="connsiteY113" fmla="*/ 5215467 h 5257800"/>
              <a:gd name="connsiteX114" fmla="*/ 44283 w 786440"/>
              <a:gd name="connsiteY114" fmla="*/ 5257800 h 5257800"/>
              <a:gd name="connsiteX0" fmla="*/ 31583 w 786440"/>
              <a:gd name="connsiteY0" fmla="*/ 0 h 5257800"/>
              <a:gd name="connsiteX1" fmla="*/ 95083 w 786440"/>
              <a:gd name="connsiteY1" fmla="*/ 63500 h 5257800"/>
              <a:gd name="connsiteX2" fmla="*/ 133183 w 786440"/>
              <a:gd name="connsiteY2" fmla="*/ 76200 h 5257800"/>
              <a:gd name="connsiteX3" fmla="*/ 145883 w 786440"/>
              <a:gd name="connsiteY3" fmla="*/ 114300 h 5257800"/>
              <a:gd name="connsiteX4" fmla="*/ 183983 w 786440"/>
              <a:gd name="connsiteY4" fmla="*/ 139700 h 5257800"/>
              <a:gd name="connsiteX5" fmla="*/ 145883 w 786440"/>
              <a:gd name="connsiteY5" fmla="*/ 152400 h 5257800"/>
              <a:gd name="connsiteX6" fmla="*/ 56983 w 786440"/>
              <a:gd name="connsiteY6" fmla="*/ 165100 h 5257800"/>
              <a:gd name="connsiteX7" fmla="*/ 95083 w 786440"/>
              <a:gd name="connsiteY7" fmla="*/ 190500 h 5257800"/>
              <a:gd name="connsiteX8" fmla="*/ 82383 w 786440"/>
              <a:gd name="connsiteY8" fmla="*/ 279400 h 5257800"/>
              <a:gd name="connsiteX9" fmla="*/ 107783 w 786440"/>
              <a:gd name="connsiteY9" fmla="*/ 355600 h 5257800"/>
              <a:gd name="connsiteX10" fmla="*/ 120483 w 786440"/>
              <a:gd name="connsiteY10" fmla="*/ 393700 h 5257800"/>
              <a:gd name="connsiteX11" fmla="*/ 82383 w 786440"/>
              <a:gd name="connsiteY11" fmla="*/ 444500 h 5257800"/>
              <a:gd name="connsiteX12" fmla="*/ 107783 w 786440"/>
              <a:gd name="connsiteY12" fmla="*/ 482600 h 5257800"/>
              <a:gd name="connsiteX13" fmla="*/ 145883 w 786440"/>
              <a:gd name="connsiteY13" fmla="*/ 508000 h 5257800"/>
              <a:gd name="connsiteX14" fmla="*/ 158583 w 786440"/>
              <a:gd name="connsiteY14" fmla="*/ 546100 h 5257800"/>
              <a:gd name="connsiteX15" fmla="*/ 120483 w 786440"/>
              <a:gd name="connsiteY15" fmla="*/ 571500 h 5257800"/>
              <a:gd name="connsiteX16" fmla="*/ 107783 w 786440"/>
              <a:gd name="connsiteY16" fmla="*/ 609600 h 5257800"/>
              <a:gd name="connsiteX17" fmla="*/ 120483 w 786440"/>
              <a:gd name="connsiteY17" fmla="*/ 647700 h 5257800"/>
              <a:gd name="connsiteX18" fmla="*/ 145883 w 786440"/>
              <a:gd name="connsiteY18" fmla="*/ 711200 h 5257800"/>
              <a:gd name="connsiteX19" fmla="*/ 82383 w 786440"/>
              <a:gd name="connsiteY19" fmla="*/ 723900 h 5257800"/>
              <a:gd name="connsiteX20" fmla="*/ 95083 w 786440"/>
              <a:gd name="connsiteY20" fmla="*/ 762000 h 5257800"/>
              <a:gd name="connsiteX21" fmla="*/ 133183 w 786440"/>
              <a:gd name="connsiteY21" fmla="*/ 838200 h 5257800"/>
              <a:gd name="connsiteX22" fmla="*/ 95083 w 786440"/>
              <a:gd name="connsiteY22" fmla="*/ 863600 h 5257800"/>
              <a:gd name="connsiteX23" fmla="*/ 69683 w 786440"/>
              <a:gd name="connsiteY23" fmla="*/ 901700 h 5257800"/>
              <a:gd name="connsiteX24" fmla="*/ 95083 w 786440"/>
              <a:gd name="connsiteY24" fmla="*/ 1003300 h 5257800"/>
              <a:gd name="connsiteX25" fmla="*/ 56983 w 786440"/>
              <a:gd name="connsiteY25" fmla="*/ 1016000 h 5257800"/>
              <a:gd name="connsiteX26" fmla="*/ 31583 w 786440"/>
              <a:gd name="connsiteY26" fmla="*/ 1054100 h 5257800"/>
              <a:gd name="connsiteX27" fmla="*/ 95083 w 786440"/>
              <a:gd name="connsiteY27" fmla="*/ 1117600 h 5257800"/>
              <a:gd name="connsiteX28" fmla="*/ 107783 w 786440"/>
              <a:gd name="connsiteY28" fmla="*/ 1155700 h 5257800"/>
              <a:gd name="connsiteX29" fmla="*/ 56983 w 786440"/>
              <a:gd name="connsiteY29" fmla="*/ 1168400 h 5257800"/>
              <a:gd name="connsiteX30" fmla="*/ 107783 w 786440"/>
              <a:gd name="connsiteY30" fmla="*/ 1244600 h 5257800"/>
              <a:gd name="connsiteX31" fmla="*/ 133183 w 786440"/>
              <a:gd name="connsiteY31" fmla="*/ 1282700 h 5257800"/>
              <a:gd name="connsiteX32" fmla="*/ 95083 w 786440"/>
              <a:gd name="connsiteY32" fmla="*/ 1295400 h 5257800"/>
              <a:gd name="connsiteX33" fmla="*/ 44283 w 786440"/>
              <a:gd name="connsiteY33" fmla="*/ 1308100 h 5257800"/>
              <a:gd name="connsiteX34" fmla="*/ 31583 w 786440"/>
              <a:gd name="connsiteY34" fmla="*/ 1346200 h 5257800"/>
              <a:gd name="connsiteX35" fmla="*/ 56983 w 786440"/>
              <a:gd name="connsiteY35" fmla="*/ 1397000 h 5257800"/>
              <a:gd name="connsiteX36" fmla="*/ 69683 w 786440"/>
              <a:gd name="connsiteY36" fmla="*/ 1435100 h 5257800"/>
              <a:gd name="connsiteX37" fmla="*/ 31583 w 786440"/>
              <a:gd name="connsiteY37" fmla="*/ 1447800 h 5257800"/>
              <a:gd name="connsiteX38" fmla="*/ 82383 w 786440"/>
              <a:gd name="connsiteY38" fmla="*/ 1511300 h 5257800"/>
              <a:gd name="connsiteX39" fmla="*/ 133183 w 786440"/>
              <a:gd name="connsiteY39" fmla="*/ 1574800 h 5257800"/>
              <a:gd name="connsiteX40" fmla="*/ 158583 w 786440"/>
              <a:gd name="connsiteY40" fmla="*/ 1625600 h 5257800"/>
              <a:gd name="connsiteX41" fmla="*/ 196683 w 786440"/>
              <a:gd name="connsiteY41" fmla="*/ 1638300 h 5257800"/>
              <a:gd name="connsiteX42" fmla="*/ 222083 w 786440"/>
              <a:gd name="connsiteY42" fmla="*/ 1676400 h 5257800"/>
              <a:gd name="connsiteX43" fmla="*/ 171283 w 786440"/>
              <a:gd name="connsiteY43" fmla="*/ 1689100 h 5257800"/>
              <a:gd name="connsiteX44" fmla="*/ 222083 w 786440"/>
              <a:gd name="connsiteY44" fmla="*/ 1752600 h 5257800"/>
              <a:gd name="connsiteX45" fmla="*/ 234783 w 786440"/>
              <a:gd name="connsiteY45" fmla="*/ 1790700 h 5257800"/>
              <a:gd name="connsiteX46" fmla="*/ 298283 w 786440"/>
              <a:gd name="connsiteY46" fmla="*/ 1905000 h 5257800"/>
              <a:gd name="connsiteX47" fmla="*/ 222083 w 786440"/>
              <a:gd name="connsiteY47" fmla="*/ 1917700 h 5257800"/>
              <a:gd name="connsiteX48" fmla="*/ 260183 w 786440"/>
              <a:gd name="connsiteY48" fmla="*/ 1943100 h 5257800"/>
              <a:gd name="connsiteX49" fmla="*/ 285583 w 786440"/>
              <a:gd name="connsiteY49" fmla="*/ 2019300 h 5257800"/>
              <a:gd name="connsiteX50" fmla="*/ 310983 w 786440"/>
              <a:gd name="connsiteY50" fmla="*/ 2057400 h 5257800"/>
              <a:gd name="connsiteX51" fmla="*/ 272883 w 786440"/>
              <a:gd name="connsiteY51" fmla="*/ 2070100 h 5257800"/>
              <a:gd name="connsiteX52" fmla="*/ 272883 w 786440"/>
              <a:gd name="connsiteY52" fmla="*/ 2171700 h 5257800"/>
              <a:gd name="connsiteX53" fmla="*/ 298283 w 786440"/>
              <a:gd name="connsiteY53" fmla="*/ 2222500 h 5257800"/>
              <a:gd name="connsiteX54" fmla="*/ 349083 w 786440"/>
              <a:gd name="connsiteY54" fmla="*/ 2260600 h 5257800"/>
              <a:gd name="connsiteX55" fmla="*/ 374483 w 786440"/>
              <a:gd name="connsiteY55" fmla="*/ 2298700 h 5257800"/>
              <a:gd name="connsiteX56" fmla="*/ 361783 w 786440"/>
              <a:gd name="connsiteY56" fmla="*/ 2336800 h 5257800"/>
              <a:gd name="connsiteX57" fmla="*/ 298283 w 786440"/>
              <a:gd name="connsiteY57" fmla="*/ 2349500 h 5257800"/>
              <a:gd name="connsiteX58" fmla="*/ 260183 w 786440"/>
              <a:gd name="connsiteY58" fmla="*/ 2374900 h 5257800"/>
              <a:gd name="connsiteX59" fmla="*/ 272883 w 786440"/>
              <a:gd name="connsiteY59" fmla="*/ 2438400 h 5257800"/>
              <a:gd name="connsiteX60" fmla="*/ 310983 w 786440"/>
              <a:gd name="connsiteY60" fmla="*/ 2476500 h 5257800"/>
              <a:gd name="connsiteX61" fmla="*/ 336383 w 786440"/>
              <a:gd name="connsiteY61" fmla="*/ 2514600 h 5257800"/>
              <a:gd name="connsiteX62" fmla="*/ 412583 w 786440"/>
              <a:gd name="connsiteY62" fmla="*/ 2552700 h 5257800"/>
              <a:gd name="connsiteX63" fmla="*/ 374483 w 786440"/>
              <a:gd name="connsiteY63" fmla="*/ 2578100 h 5257800"/>
              <a:gd name="connsiteX64" fmla="*/ 323683 w 786440"/>
              <a:gd name="connsiteY64" fmla="*/ 2590800 h 5257800"/>
              <a:gd name="connsiteX65" fmla="*/ 336383 w 786440"/>
              <a:gd name="connsiteY65" fmla="*/ 2679700 h 5257800"/>
              <a:gd name="connsiteX66" fmla="*/ 374483 w 786440"/>
              <a:gd name="connsiteY66" fmla="*/ 2819400 h 5257800"/>
              <a:gd name="connsiteX67" fmla="*/ 387183 w 786440"/>
              <a:gd name="connsiteY67" fmla="*/ 2870200 h 5257800"/>
              <a:gd name="connsiteX68" fmla="*/ 260183 w 786440"/>
              <a:gd name="connsiteY68" fmla="*/ 2882900 h 5257800"/>
              <a:gd name="connsiteX69" fmla="*/ 285583 w 786440"/>
              <a:gd name="connsiteY69" fmla="*/ 2921000 h 5257800"/>
              <a:gd name="connsiteX70" fmla="*/ 336383 w 786440"/>
              <a:gd name="connsiteY70" fmla="*/ 2971800 h 5257800"/>
              <a:gd name="connsiteX71" fmla="*/ 349083 w 786440"/>
              <a:gd name="connsiteY71" fmla="*/ 3022600 h 5257800"/>
              <a:gd name="connsiteX72" fmla="*/ 374483 w 786440"/>
              <a:gd name="connsiteY72" fmla="*/ 3098800 h 5257800"/>
              <a:gd name="connsiteX73" fmla="*/ 336383 w 786440"/>
              <a:gd name="connsiteY73" fmla="*/ 3124200 h 5257800"/>
              <a:gd name="connsiteX74" fmla="*/ 349083 w 786440"/>
              <a:gd name="connsiteY74" fmla="*/ 3213100 h 5257800"/>
              <a:gd name="connsiteX75" fmla="*/ 361783 w 786440"/>
              <a:gd name="connsiteY75" fmla="*/ 3251200 h 5257800"/>
              <a:gd name="connsiteX76" fmla="*/ 399883 w 786440"/>
              <a:gd name="connsiteY76" fmla="*/ 3327400 h 5257800"/>
              <a:gd name="connsiteX77" fmla="*/ 323683 w 786440"/>
              <a:gd name="connsiteY77" fmla="*/ 3378200 h 5257800"/>
              <a:gd name="connsiteX78" fmla="*/ 349083 w 786440"/>
              <a:gd name="connsiteY78" fmla="*/ 3416300 h 5257800"/>
              <a:gd name="connsiteX79" fmla="*/ 387183 w 786440"/>
              <a:gd name="connsiteY79" fmla="*/ 3454400 h 5257800"/>
              <a:gd name="connsiteX80" fmla="*/ 450683 w 786440"/>
              <a:gd name="connsiteY80" fmla="*/ 3517900 h 5257800"/>
              <a:gd name="connsiteX81" fmla="*/ 476083 w 786440"/>
              <a:gd name="connsiteY81" fmla="*/ 3556000 h 5257800"/>
              <a:gd name="connsiteX82" fmla="*/ 374483 w 786440"/>
              <a:gd name="connsiteY82" fmla="*/ 3581400 h 5257800"/>
              <a:gd name="connsiteX83" fmla="*/ 336383 w 786440"/>
              <a:gd name="connsiteY83" fmla="*/ 3594100 h 5257800"/>
              <a:gd name="connsiteX84" fmla="*/ 336383 w 786440"/>
              <a:gd name="connsiteY84" fmla="*/ 3695700 h 5257800"/>
              <a:gd name="connsiteX85" fmla="*/ 374483 w 786440"/>
              <a:gd name="connsiteY85" fmla="*/ 3721100 h 5257800"/>
              <a:gd name="connsiteX86" fmla="*/ 399883 w 786440"/>
              <a:gd name="connsiteY86" fmla="*/ 3759200 h 5257800"/>
              <a:gd name="connsiteX87" fmla="*/ 437983 w 786440"/>
              <a:gd name="connsiteY87" fmla="*/ 3784600 h 5257800"/>
              <a:gd name="connsiteX88" fmla="*/ 349083 w 786440"/>
              <a:gd name="connsiteY88" fmla="*/ 3822700 h 5257800"/>
              <a:gd name="connsiteX89" fmla="*/ 361783 w 786440"/>
              <a:gd name="connsiteY89" fmla="*/ 3886200 h 5257800"/>
              <a:gd name="connsiteX90" fmla="*/ 425283 w 786440"/>
              <a:gd name="connsiteY90" fmla="*/ 3975100 h 5257800"/>
              <a:gd name="connsiteX91" fmla="*/ 501483 w 786440"/>
              <a:gd name="connsiteY91" fmla="*/ 4025900 h 5257800"/>
              <a:gd name="connsiteX92" fmla="*/ 526883 w 786440"/>
              <a:gd name="connsiteY92" fmla="*/ 4064000 h 5257800"/>
              <a:gd name="connsiteX93" fmla="*/ 641183 w 786440"/>
              <a:gd name="connsiteY93" fmla="*/ 4127500 h 5257800"/>
              <a:gd name="connsiteX94" fmla="*/ 603083 w 786440"/>
              <a:gd name="connsiteY94" fmla="*/ 4203700 h 5257800"/>
              <a:gd name="connsiteX95" fmla="*/ 666583 w 786440"/>
              <a:gd name="connsiteY95" fmla="*/ 4254500 h 5257800"/>
              <a:gd name="connsiteX96" fmla="*/ 742783 w 786440"/>
              <a:gd name="connsiteY96" fmla="*/ 4305300 h 5257800"/>
              <a:gd name="connsiteX97" fmla="*/ 704683 w 786440"/>
              <a:gd name="connsiteY97" fmla="*/ 4318000 h 5257800"/>
              <a:gd name="connsiteX98" fmla="*/ 615783 w 786440"/>
              <a:gd name="connsiteY98" fmla="*/ 4330700 h 5257800"/>
              <a:gd name="connsiteX99" fmla="*/ 628483 w 786440"/>
              <a:gd name="connsiteY99" fmla="*/ 4368800 h 5257800"/>
              <a:gd name="connsiteX100" fmla="*/ 691983 w 786440"/>
              <a:gd name="connsiteY100" fmla="*/ 4445000 h 5257800"/>
              <a:gd name="connsiteX101" fmla="*/ 653883 w 786440"/>
              <a:gd name="connsiteY101" fmla="*/ 4470400 h 5257800"/>
              <a:gd name="connsiteX102" fmla="*/ 615783 w 786440"/>
              <a:gd name="connsiteY102" fmla="*/ 4483100 h 5257800"/>
              <a:gd name="connsiteX103" fmla="*/ 628483 w 786440"/>
              <a:gd name="connsiteY103" fmla="*/ 4521200 h 5257800"/>
              <a:gd name="connsiteX104" fmla="*/ 717383 w 786440"/>
              <a:gd name="connsiteY104" fmla="*/ 4610100 h 5257800"/>
              <a:gd name="connsiteX105" fmla="*/ 730083 w 786440"/>
              <a:gd name="connsiteY105" fmla="*/ 4648200 h 5257800"/>
              <a:gd name="connsiteX106" fmla="*/ 598849 w 786440"/>
              <a:gd name="connsiteY106" fmla="*/ 4656667 h 5257800"/>
              <a:gd name="connsiteX107" fmla="*/ 763949 w 786440"/>
              <a:gd name="connsiteY107" fmla="*/ 4813300 h 5257800"/>
              <a:gd name="connsiteX108" fmla="*/ 6183 w 786440"/>
              <a:gd name="connsiteY108" fmla="*/ 4834466 h 5257800"/>
              <a:gd name="connsiteX109" fmla="*/ 61217 w 786440"/>
              <a:gd name="connsiteY109" fmla="*/ 4906433 h 5257800"/>
              <a:gd name="connsiteX110" fmla="*/ 18883 w 786440"/>
              <a:gd name="connsiteY110" fmla="*/ 4927600 h 5257800"/>
              <a:gd name="connsiteX111" fmla="*/ 116249 w 786440"/>
              <a:gd name="connsiteY111" fmla="*/ 5075766 h 5257800"/>
              <a:gd name="connsiteX112" fmla="*/ 27350 w 786440"/>
              <a:gd name="connsiteY112" fmla="*/ 5113867 h 5257800"/>
              <a:gd name="connsiteX113" fmla="*/ 128949 w 786440"/>
              <a:gd name="connsiteY113" fmla="*/ 5215467 h 5257800"/>
              <a:gd name="connsiteX114" fmla="*/ 44283 w 786440"/>
              <a:gd name="connsiteY114" fmla="*/ 5257800 h 5257800"/>
              <a:gd name="connsiteX0" fmla="*/ 31583 w 788520"/>
              <a:gd name="connsiteY0" fmla="*/ 0 h 5257800"/>
              <a:gd name="connsiteX1" fmla="*/ 95083 w 788520"/>
              <a:gd name="connsiteY1" fmla="*/ 63500 h 5257800"/>
              <a:gd name="connsiteX2" fmla="*/ 133183 w 788520"/>
              <a:gd name="connsiteY2" fmla="*/ 76200 h 5257800"/>
              <a:gd name="connsiteX3" fmla="*/ 145883 w 788520"/>
              <a:gd name="connsiteY3" fmla="*/ 114300 h 5257800"/>
              <a:gd name="connsiteX4" fmla="*/ 183983 w 788520"/>
              <a:gd name="connsiteY4" fmla="*/ 139700 h 5257800"/>
              <a:gd name="connsiteX5" fmla="*/ 145883 w 788520"/>
              <a:gd name="connsiteY5" fmla="*/ 152400 h 5257800"/>
              <a:gd name="connsiteX6" fmla="*/ 56983 w 788520"/>
              <a:gd name="connsiteY6" fmla="*/ 165100 h 5257800"/>
              <a:gd name="connsiteX7" fmla="*/ 95083 w 788520"/>
              <a:gd name="connsiteY7" fmla="*/ 190500 h 5257800"/>
              <a:gd name="connsiteX8" fmla="*/ 82383 w 788520"/>
              <a:gd name="connsiteY8" fmla="*/ 279400 h 5257800"/>
              <a:gd name="connsiteX9" fmla="*/ 107783 w 788520"/>
              <a:gd name="connsiteY9" fmla="*/ 355600 h 5257800"/>
              <a:gd name="connsiteX10" fmla="*/ 120483 w 788520"/>
              <a:gd name="connsiteY10" fmla="*/ 393700 h 5257800"/>
              <a:gd name="connsiteX11" fmla="*/ 82383 w 788520"/>
              <a:gd name="connsiteY11" fmla="*/ 444500 h 5257800"/>
              <a:gd name="connsiteX12" fmla="*/ 107783 w 788520"/>
              <a:gd name="connsiteY12" fmla="*/ 482600 h 5257800"/>
              <a:gd name="connsiteX13" fmla="*/ 145883 w 788520"/>
              <a:gd name="connsiteY13" fmla="*/ 508000 h 5257800"/>
              <a:gd name="connsiteX14" fmla="*/ 158583 w 788520"/>
              <a:gd name="connsiteY14" fmla="*/ 546100 h 5257800"/>
              <a:gd name="connsiteX15" fmla="*/ 120483 w 788520"/>
              <a:gd name="connsiteY15" fmla="*/ 571500 h 5257800"/>
              <a:gd name="connsiteX16" fmla="*/ 107783 w 788520"/>
              <a:gd name="connsiteY16" fmla="*/ 609600 h 5257800"/>
              <a:gd name="connsiteX17" fmla="*/ 120483 w 788520"/>
              <a:gd name="connsiteY17" fmla="*/ 647700 h 5257800"/>
              <a:gd name="connsiteX18" fmla="*/ 145883 w 788520"/>
              <a:gd name="connsiteY18" fmla="*/ 711200 h 5257800"/>
              <a:gd name="connsiteX19" fmla="*/ 82383 w 788520"/>
              <a:gd name="connsiteY19" fmla="*/ 723900 h 5257800"/>
              <a:gd name="connsiteX20" fmla="*/ 95083 w 788520"/>
              <a:gd name="connsiteY20" fmla="*/ 762000 h 5257800"/>
              <a:gd name="connsiteX21" fmla="*/ 133183 w 788520"/>
              <a:gd name="connsiteY21" fmla="*/ 838200 h 5257800"/>
              <a:gd name="connsiteX22" fmla="*/ 95083 w 788520"/>
              <a:gd name="connsiteY22" fmla="*/ 863600 h 5257800"/>
              <a:gd name="connsiteX23" fmla="*/ 69683 w 788520"/>
              <a:gd name="connsiteY23" fmla="*/ 901700 h 5257800"/>
              <a:gd name="connsiteX24" fmla="*/ 95083 w 788520"/>
              <a:gd name="connsiteY24" fmla="*/ 1003300 h 5257800"/>
              <a:gd name="connsiteX25" fmla="*/ 56983 w 788520"/>
              <a:gd name="connsiteY25" fmla="*/ 1016000 h 5257800"/>
              <a:gd name="connsiteX26" fmla="*/ 31583 w 788520"/>
              <a:gd name="connsiteY26" fmla="*/ 1054100 h 5257800"/>
              <a:gd name="connsiteX27" fmla="*/ 95083 w 788520"/>
              <a:gd name="connsiteY27" fmla="*/ 1117600 h 5257800"/>
              <a:gd name="connsiteX28" fmla="*/ 107783 w 788520"/>
              <a:gd name="connsiteY28" fmla="*/ 1155700 h 5257800"/>
              <a:gd name="connsiteX29" fmla="*/ 56983 w 788520"/>
              <a:gd name="connsiteY29" fmla="*/ 1168400 h 5257800"/>
              <a:gd name="connsiteX30" fmla="*/ 107783 w 788520"/>
              <a:gd name="connsiteY30" fmla="*/ 1244600 h 5257800"/>
              <a:gd name="connsiteX31" fmla="*/ 133183 w 788520"/>
              <a:gd name="connsiteY31" fmla="*/ 1282700 h 5257800"/>
              <a:gd name="connsiteX32" fmla="*/ 95083 w 788520"/>
              <a:gd name="connsiteY32" fmla="*/ 1295400 h 5257800"/>
              <a:gd name="connsiteX33" fmla="*/ 44283 w 788520"/>
              <a:gd name="connsiteY33" fmla="*/ 1308100 h 5257800"/>
              <a:gd name="connsiteX34" fmla="*/ 31583 w 788520"/>
              <a:gd name="connsiteY34" fmla="*/ 1346200 h 5257800"/>
              <a:gd name="connsiteX35" fmla="*/ 56983 w 788520"/>
              <a:gd name="connsiteY35" fmla="*/ 1397000 h 5257800"/>
              <a:gd name="connsiteX36" fmla="*/ 69683 w 788520"/>
              <a:gd name="connsiteY36" fmla="*/ 1435100 h 5257800"/>
              <a:gd name="connsiteX37" fmla="*/ 31583 w 788520"/>
              <a:gd name="connsiteY37" fmla="*/ 1447800 h 5257800"/>
              <a:gd name="connsiteX38" fmla="*/ 82383 w 788520"/>
              <a:gd name="connsiteY38" fmla="*/ 1511300 h 5257800"/>
              <a:gd name="connsiteX39" fmla="*/ 133183 w 788520"/>
              <a:gd name="connsiteY39" fmla="*/ 1574800 h 5257800"/>
              <a:gd name="connsiteX40" fmla="*/ 158583 w 788520"/>
              <a:gd name="connsiteY40" fmla="*/ 1625600 h 5257800"/>
              <a:gd name="connsiteX41" fmla="*/ 196683 w 788520"/>
              <a:gd name="connsiteY41" fmla="*/ 1638300 h 5257800"/>
              <a:gd name="connsiteX42" fmla="*/ 222083 w 788520"/>
              <a:gd name="connsiteY42" fmla="*/ 1676400 h 5257800"/>
              <a:gd name="connsiteX43" fmla="*/ 171283 w 788520"/>
              <a:gd name="connsiteY43" fmla="*/ 1689100 h 5257800"/>
              <a:gd name="connsiteX44" fmla="*/ 222083 w 788520"/>
              <a:gd name="connsiteY44" fmla="*/ 1752600 h 5257800"/>
              <a:gd name="connsiteX45" fmla="*/ 234783 w 788520"/>
              <a:gd name="connsiteY45" fmla="*/ 1790700 h 5257800"/>
              <a:gd name="connsiteX46" fmla="*/ 298283 w 788520"/>
              <a:gd name="connsiteY46" fmla="*/ 1905000 h 5257800"/>
              <a:gd name="connsiteX47" fmla="*/ 222083 w 788520"/>
              <a:gd name="connsiteY47" fmla="*/ 1917700 h 5257800"/>
              <a:gd name="connsiteX48" fmla="*/ 260183 w 788520"/>
              <a:gd name="connsiteY48" fmla="*/ 1943100 h 5257800"/>
              <a:gd name="connsiteX49" fmla="*/ 285583 w 788520"/>
              <a:gd name="connsiteY49" fmla="*/ 2019300 h 5257800"/>
              <a:gd name="connsiteX50" fmla="*/ 310983 w 788520"/>
              <a:gd name="connsiteY50" fmla="*/ 2057400 h 5257800"/>
              <a:gd name="connsiteX51" fmla="*/ 272883 w 788520"/>
              <a:gd name="connsiteY51" fmla="*/ 2070100 h 5257800"/>
              <a:gd name="connsiteX52" fmla="*/ 272883 w 788520"/>
              <a:gd name="connsiteY52" fmla="*/ 2171700 h 5257800"/>
              <a:gd name="connsiteX53" fmla="*/ 298283 w 788520"/>
              <a:gd name="connsiteY53" fmla="*/ 2222500 h 5257800"/>
              <a:gd name="connsiteX54" fmla="*/ 349083 w 788520"/>
              <a:gd name="connsiteY54" fmla="*/ 2260600 h 5257800"/>
              <a:gd name="connsiteX55" fmla="*/ 374483 w 788520"/>
              <a:gd name="connsiteY55" fmla="*/ 2298700 h 5257800"/>
              <a:gd name="connsiteX56" fmla="*/ 361783 w 788520"/>
              <a:gd name="connsiteY56" fmla="*/ 2336800 h 5257800"/>
              <a:gd name="connsiteX57" fmla="*/ 298283 w 788520"/>
              <a:gd name="connsiteY57" fmla="*/ 2349500 h 5257800"/>
              <a:gd name="connsiteX58" fmla="*/ 260183 w 788520"/>
              <a:gd name="connsiteY58" fmla="*/ 2374900 h 5257800"/>
              <a:gd name="connsiteX59" fmla="*/ 272883 w 788520"/>
              <a:gd name="connsiteY59" fmla="*/ 2438400 h 5257800"/>
              <a:gd name="connsiteX60" fmla="*/ 310983 w 788520"/>
              <a:gd name="connsiteY60" fmla="*/ 2476500 h 5257800"/>
              <a:gd name="connsiteX61" fmla="*/ 336383 w 788520"/>
              <a:gd name="connsiteY61" fmla="*/ 2514600 h 5257800"/>
              <a:gd name="connsiteX62" fmla="*/ 412583 w 788520"/>
              <a:gd name="connsiteY62" fmla="*/ 2552700 h 5257800"/>
              <a:gd name="connsiteX63" fmla="*/ 374483 w 788520"/>
              <a:gd name="connsiteY63" fmla="*/ 2578100 h 5257800"/>
              <a:gd name="connsiteX64" fmla="*/ 323683 w 788520"/>
              <a:gd name="connsiteY64" fmla="*/ 2590800 h 5257800"/>
              <a:gd name="connsiteX65" fmla="*/ 336383 w 788520"/>
              <a:gd name="connsiteY65" fmla="*/ 2679700 h 5257800"/>
              <a:gd name="connsiteX66" fmla="*/ 374483 w 788520"/>
              <a:gd name="connsiteY66" fmla="*/ 2819400 h 5257800"/>
              <a:gd name="connsiteX67" fmla="*/ 387183 w 788520"/>
              <a:gd name="connsiteY67" fmla="*/ 2870200 h 5257800"/>
              <a:gd name="connsiteX68" fmla="*/ 260183 w 788520"/>
              <a:gd name="connsiteY68" fmla="*/ 2882900 h 5257800"/>
              <a:gd name="connsiteX69" fmla="*/ 285583 w 788520"/>
              <a:gd name="connsiteY69" fmla="*/ 2921000 h 5257800"/>
              <a:gd name="connsiteX70" fmla="*/ 336383 w 788520"/>
              <a:gd name="connsiteY70" fmla="*/ 2971800 h 5257800"/>
              <a:gd name="connsiteX71" fmla="*/ 349083 w 788520"/>
              <a:gd name="connsiteY71" fmla="*/ 3022600 h 5257800"/>
              <a:gd name="connsiteX72" fmla="*/ 374483 w 788520"/>
              <a:gd name="connsiteY72" fmla="*/ 3098800 h 5257800"/>
              <a:gd name="connsiteX73" fmla="*/ 336383 w 788520"/>
              <a:gd name="connsiteY73" fmla="*/ 3124200 h 5257800"/>
              <a:gd name="connsiteX74" fmla="*/ 349083 w 788520"/>
              <a:gd name="connsiteY74" fmla="*/ 3213100 h 5257800"/>
              <a:gd name="connsiteX75" fmla="*/ 361783 w 788520"/>
              <a:gd name="connsiteY75" fmla="*/ 3251200 h 5257800"/>
              <a:gd name="connsiteX76" fmla="*/ 399883 w 788520"/>
              <a:gd name="connsiteY76" fmla="*/ 3327400 h 5257800"/>
              <a:gd name="connsiteX77" fmla="*/ 323683 w 788520"/>
              <a:gd name="connsiteY77" fmla="*/ 3378200 h 5257800"/>
              <a:gd name="connsiteX78" fmla="*/ 349083 w 788520"/>
              <a:gd name="connsiteY78" fmla="*/ 3416300 h 5257800"/>
              <a:gd name="connsiteX79" fmla="*/ 387183 w 788520"/>
              <a:gd name="connsiteY79" fmla="*/ 3454400 h 5257800"/>
              <a:gd name="connsiteX80" fmla="*/ 450683 w 788520"/>
              <a:gd name="connsiteY80" fmla="*/ 3517900 h 5257800"/>
              <a:gd name="connsiteX81" fmla="*/ 476083 w 788520"/>
              <a:gd name="connsiteY81" fmla="*/ 3556000 h 5257800"/>
              <a:gd name="connsiteX82" fmla="*/ 374483 w 788520"/>
              <a:gd name="connsiteY82" fmla="*/ 3581400 h 5257800"/>
              <a:gd name="connsiteX83" fmla="*/ 336383 w 788520"/>
              <a:gd name="connsiteY83" fmla="*/ 3594100 h 5257800"/>
              <a:gd name="connsiteX84" fmla="*/ 336383 w 788520"/>
              <a:gd name="connsiteY84" fmla="*/ 3695700 h 5257800"/>
              <a:gd name="connsiteX85" fmla="*/ 374483 w 788520"/>
              <a:gd name="connsiteY85" fmla="*/ 3721100 h 5257800"/>
              <a:gd name="connsiteX86" fmla="*/ 399883 w 788520"/>
              <a:gd name="connsiteY86" fmla="*/ 3759200 h 5257800"/>
              <a:gd name="connsiteX87" fmla="*/ 437983 w 788520"/>
              <a:gd name="connsiteY87" fmla="*/ 3784600 h 5257800"/>
              <a:gd name="connsiteX88" fmla="*/ 349083 w 788520"/>
              <a:gd name="connsiteY88" fmla="*/ 3822700 h 5257800"/>
              <a:gd name="connsiteX89" fmla="*/ 361783 w 788520"/>
              <a:gd name="connsiteY89" fmla="*/ 3886200 h 5257800"/>
              <a:gd name="connsiteX90" fmla="*/ 425283 w 788520"/>
              <a:gd name="connsiteY90" fmla="*/ 3975100 h 5257800"/>
              <a:gd name="connsiteX91" fmla="*/ 501483 w 788520"/>
              <a:gd name="connsiteY91" fmla="*/ 4025900 h 5257800"/>
              <a:gd name="connsiteX92" fmla="*/ 526883 w 788520"/>
              <a:gd name="connsiteY92" fmla="*/ 4064000 h 5257800"/>
              <a:gd name="connsiteX93" fmla="*/ 641183 w 788520"/>
              <a:gd name="connsiteY93" fmla="*/ 4127500 h 5257800"/>
              <a:gd name="connsiteX94" fmla="*/ 603083 w 788520"/>
              <a:gd name="connsiteY94" fmla="*/ 4203700 h 5257800"/>
              <a:gd name="connsiteX95" fmla="*/ 666583 w 788520"/>
              <a:gd name="connsiteY95" fmla="*/ 4254500 h 5257800"/>
              <a:gd name="connsiteX96" fmla="*/ 742783 w 788520"/>
              <a:gd name="connsiteY96" fmla="*/ 4305300 h 5257800"/>
              <a:gd name="connsiteX97" fmla="*/ 704683 w 788520"/>
              <a:gd name="connsiteY97" fmla="*/ 4318000 h 5257800"/>
              <a:gd name="connsiteX98" fmla="*/ 615783 w 788520"/>
              <a:gd name="connsiteY98" fmla="*/ 4330700 h 5257800"/>
              <a:gd name="connsiteX99" fmla="*/ 628483 w 788520"/>
              <a:gd name="connsiteY99" fmla="*/ 4368800 h 5257800"/>
              <a:gd name="connsiteX100" fmla="*/ 691983 w 788520"/>
              <a:gd name="connsiteY100" fmla="*/ 4445000 h 5257800"/>
              <a:gd name="connsiteX101" fmla="*/ 653883 w 788520"/>
              <a:gd name="connsiteY101" fmla="*/ 4470400 h 5257800"/>
              <a:gd name="connsiteX102" fmla="*/ 615783 w 788520"/>
              <a:gd name="connsiteY102" fmla="*/ 4483100 h 5257800"/>
              <a:gd name="connsiteX103" fmla="*/ 628483 w 788520"/>
              <a:gd name="connsiteY103" fmla="*/ 4521200 h 5257800"/>
              <a:gd name="connsiteX104" fmla="*/ 717383 w 788520"/>
              <a:gd name="connsiteY104" fmla="*/ 4610100 h 5257800"/>
              <a:gd name="connsiteX105" fmla="*/ 730083 w 788520"/>
              <a:gd name="connsiteY105" fmla="*/ 4648200 h 5257800"/>
              <a:gd name="connsiteX106" fmla="*/ 598849 w 788520"/>
              <a:gd name="connsiteY106" fmla="*/ 4656667 h 5257800"/>
              <a:gd name="connsiteX107" fmla="*/ 763949 w 788520"/>
              <a:gd name="connsiteY107" fmla="*/ 4813300 h 5257800"/>
              <a:gd name="connsiteX108" fmla="*/ 6183 w 788520"/>
              <a:gd name="connsiteY108" fmla="*/ 4834466 h 5257800"/>
              <a:gd name="connsiteX109" fmla="*/ 61217 w 788520"/>
              <a:gd name="connsiteY109" fmla="*/ 4906433 h 5257800"/>
              <a:gd name="connsiteX110" fmla="*/ 18883 w 788520"/>
              <a:gd name="connsiteY110" fmla="*/ 4927600 h 5257800"/>
              <a:gd name="connsiteX111" fmla="*/ 116249 w 788520"/>
              <a:gd name="connsiteY111" fmla="*/ 5075766 h 5257800"/>
              <a:gd name="connsiteX112" fmla="*/ 27350 w 788520"/>
              <a:gd name="connsiteY112" fmla="*/ 5113867 h 5257800"/>
              <a:gd name="connsiteX113" fmla="*/ 128949 w 788520"/>
              <a:gd name="connsiteY113" fmla="*/ 5215467 h 5257800"/>
              <a:gd name="connsiteX114" fmla="*/ 44283 w 788520"/>
              <a:gd name="connsiteY114" fmla="*/ 5257800 h 5257800"/>
              <a:gd name="connsiteX0" fmla="*/ 31583 w 788520"/>
              <a:gd name="connsiteY0" fmla="*/ 0 h 5257800"/>
              <a:gd name="connsiteX1" fmla="*/ 95083 w 788520"/>
              <a:gd name="connsiteY1" fmla="*/ 63500 h 5257800"/>
              <a:gd name="connsiteX2" fmla="*/ 133183 w 788520"/>
              <a:gd name="connsiteY2" fmla="*/ 76200 h 5257800"/>
              <a:gd name="connsiteX3" fmla="*/ 145883 w 788520"/>
              <a:gd name="connsiteY3" fmla="*/ 114300 h 5257800"/>
              <a:gd name="connsiteX4" fmla="*/ 183983 w 788520"/>
              <a:gd name="connsiteY4" fmla="*/ 139700 h 5257800"/>
              <a:gd name="connsiteX5" fmla="*/ 145883 w 788520"/>
              <a:gd name="connsiteY5" fmla="*/ 152400 h 5257800"/>
              <a:gd name="connsiteX6" fmla="*/ 56983 w 788520"/>
              <a:gd name="connsiteY6" fmla="*/ 165100 h 5257800"/>
              <a:gd name="connsiteX7" fmla="*/ 95083 w 788520"/>
              <a:gd name="connsiteY7" fmla="*/ 190500 h 5257800"/>
              <a:gd name="connsiteX8" fmla="*/ 82383 w 788520"/>
              <a:gd name="connsiteY8" fmla="*/ 279400 h 5257800"/>
              <a:gd name="connsiteX9" fmla="*/ 107783 w 788520"/>
              <a:gd name="connsiteY9" fmla="*/ 355600 h 5257800"/>
              <a:gd name="connsiteX10" fmla="*/ 120483 w 788520"/>
              <a:gd name="connsiteY10" fmla="*/ 393700 h 5257800"/>
              <a:gd name="connsiteX11" fmla="*/ 82383 w 788520"/>
              <a:gd name="connsiteY11" fmla="*/ 444500 h 5257800"/>
              <a:gd name="connsiteX12" fmla="*/ 107783 w 788520"/>
              <a:gd name="connsiteY12" fmla="*/ 482600 h 5257800"/>
              <a:gd name="connsiteX13" fmla="*/ 145883 w 788520"/>
              <a:gd name="connsiteY13" fmla="*/ 508000 h 5257800"/>
              <a:gd name="connsiteX14" fmla="*/ 158583 w 788520"/>
              <a:gd name="connsiteY14" fmla="*/ 546100 h 5257800"/>
              <a:gd name="connsiteX15" fmla="*/ 120483 w 788520"/>
              <a:gd name="connsiteY15" fmla="*/ 571500 h 5257800"/>
              <a:gd name="connsiteX16" fmla="*/ 107783 w 788520"/>
              <a:gd name="connsiteY16" fmla="*/ 609600 h 5257800"/>
              <a:gd name="connsiteX17" fmla="*/ 120483 w 788520"/>
              <a:gd name="connsiteY17" fmla="*/ 647700 h 5257800"/>
              <a:gd name="connsiteX18" fmla="*/ 145883 w 788520"/>
              <a:gd name="connsiteY18" fmla="*/ 711200 h 5257800"/>
              <a:gd name="connsiteX19" fmla="*/ 82383 w 788520"/>
              <a:gd name="connsiteY19" fmla="*/ 723900 h 5257800"/>
              <a:gd name="connsiteX20" fmla="*/ 95083 w 788520"/>
              <a:gd name="connsiteY20" fmla="*/ 762000 h 5257800"/>
              <a:gd name="connsiteX21" fmla="*/ 133183 w 788520"/>
              <a:gd name="connsiteY21" fmla="*/ 838200 h 5257800"/>
              <a:gd name="connsiteX22" fmla="*/ 95083 w 788520"/>
              <a:gd name="connsiteY22" fmla="*/ 863600 h 5257800"/>
              <a:gd name="connsiteX23" fmla="*/ 69683 w 788520"/>
              <a:gd name="connsiteY23" fmla="*/ 901700 h 5257800"/>
              <a:gd name="connsiteX24" fmla="*/ 95083 w 788520"/>
              <a:gd name="connsiteY24" fmla="*/ 1003300 h 5257800"/>
              <a:gd name="connsiteX25" fmla="*/ 56983 w 788520"/>
              <a:gd name="connsiteY25" fmla="*/ 1016000 h 5257800"/>
              <a:gd name="connsiteX26" fmla="*/ 31583 w 788520"/>
              <a:gd name="connsiteY26" fmla="*/ 1054100 h 5257800"/>
              <a:gd name="connsiteX27" fmla="*/ 95083 w 788520"/>
              <a:gd name="connsiteY27" fmla="*/ 1117600 h 5257800"/>
              <a:gd name="connsiteX28" fmla="*/ 107783 w 788520"/>
              <a:gd name="connsiteY28" fmla="*/ 1155700 h 5257800"/>
              <a:gd name="connsiteX29" fmla="*/ 56983 w 788520"/>
              <a:gd name="connsiteY29" fmla="*/ 1168400 h 5257800"/>
              <a:gd name="connsiteX30" fmla="*/ 107783 w 788520"/>
              <a:gd name="connsiteY30" fmla="*/ 1244600 h 5257800"/>
              <a:gd name="connsiteX31" fmla="*/ 133183 w 788520"/>
              <a:gd name="connsiteY31" fmla="*/ 1282700 h 5257800"/>
              <a:gd name="connsiteX32" fmla="*/ 95083 w 788520"/>
              <a:gd name="connsiteY32" fmla="*/ 1295400 h 5257800"/>
              <a:gd name="connsiteX33" fmla="*/ 44283 w 788520"/>
              <a:gd name="connsiteY33" fmla="*/ 1308100 h 5257800"/>
              <a:gd name="connsiteX34" fmla="*/ 31583 w 788520"/>
              <a:gd name="connsiteY34" fmla="*/ 1346200 h 5257800"/>
              <a:gd name="connsiteX35" fmla="*/ 56983 w 788520"/>
              <a:gd name="connsiteY35" fmla="*/ 1397000 h 5257800"/>
              <a:gd name="connsiteX36" fmla="*/ 69683 w 788520"/>
              <a:gd name="connsiteY36" fmla="*/ 1435100 h 5257800"/>
              <a:gd name="connsiteX37" fmla="*/ 31583 w 788520"/>
              <a:gd name="connsiteY37" fmla="*/ 1447800 h 5257800"/>
              <a:gd name="connsiteX38" fmla="*/ 82383 w 788520"/>
              <a:gd name="connsiteY38" fmla="*/ 1511300 h 5257800"/>
              <a:gd name="connsiteX39" fmla="*/ 133183 w 788520"/>
              <a:gd name="connsiteY39" fmla="*/ 1574800 h 5257800"/>
              <a:gd name="connsiteX40" fmla="*/ 158583 w 788520"/>
              <a:gd name="connsiteY40" fmla="*/ 1625600 h 5257800"/>
              <a:gd name="connsiteX41" fmla="*/ 196683 w 788520"/>
              <a:gd name="connsiteY41" fmla="*/ 1638300 h 5257800"/>
              <a:gd name="connsiteX42" fmla="*/ 222083 w 788520"/>
              <a:gd name="connsiteY42" fmla="*/ 1676400 h 5257800"/>
              <a:gd name="connsiteX43" fmla="*/ 171283 w 788520"/>
              <a:gd name="connsiteY43" fmla="*/ 1689100 h 5257800"/>
              <a:gd name="connsiteX44" fmla="*/ 222083 w 788520"/>
              <a:gd name="connsiteY44" fmla="*/ 1752600 h 5257800"/>
              <a:gd name="connsiteX45" fmla="*/ 234783 w 788520"/>
              <a:gd name="connsiteY45" fmla="*/ 1790700 h 5257800"/>
              <a:gd name="connsiteX46" fmla="*/ 298283 w 788520"/>
              <a:gd name="connsiteY46" fmla="*/ 1905000 h 5257800"/>
              <a:gd name="connsiteX47" fmla="*/ 222083 w 788520"/>
              <a:gd name="connsiteY47" fmla="*/ 1917700 h 5257800"/>
              <a:gd name="connsiteX48" fmla="*/ 260183 w 788520"/>
              <a:gd name="connsiteY48" fmla="*/ 1943100 h 5257800"/>
              <a:gd name="connsiteX49" fmla="*/ 285583 w 788520"/>
              <a:gd name="connsiteY49" fmla="*/ 2019300 h 5257800"/>
              <a:gd name="connsiteX50" fmla="*/ 310983 w 788520"/>
              <a:gd name="connsiteY50" fmla="*/ 2057400 h 5257800"/>
              <a:gd name="connsiteX51" fmla="*/ 272883 w 788520"/>
              <a:gd name="connsiteY51" fmla="*/ 2070100 h 5257800"/>
              <a:gd name="connsiteX52" fmla="*/ 272883 w 788520"/>
              <a:gd name="connsiteY52" fmla="*/ 2171700 h 5257800"/>
              <a:gd name="connsiteX53" fmla="*/ 298283 w 788520"/>
              <a:gd name="connsiteY53" fmla="*/ 2222500 h 5257800"/>
              <a:gd name="connsiteX54" fmla="*/ 349083 w 788520"/>
              <a:gd name="connsiteY54" fmla="*/ 2260600 h 5257800"/>
              <a:gd name="connsiteX55" fmla="*/ 374483 w 788520"/>
              <a:gd name="connsiteY55" fmla="*/ 2298700 h 5257800"/>
              <a:gd name="connsiteX56" fmla="*/ 361783 w 788520"/>
              <a:gd name="connsiteY56" fmla="*/ 2336800 h 5257800"/>
              <a:gd name="connsiteX57" fmla="*/ 298283 w 788520"/>
              <a:gd name="connsiteY57" fmla="*/ 2349500 h 5257800"/>
              <a:gd name="connsiteX58" fmla="*/ 260183 w 788520"/>
              <a:gd name="connsiteY58" fmla="*/ 2374900 h 5257800"/>
              <a:gd name="connsiteX59" fmla="*/ 272883 w 788520"/>
              <a:gd name="connsiteY59" fmla="*/ 2438400 h 5257800"/>
              <a:gd name="connsiteX60" fmla="*/ 310983 w 788520"/>
              <a:gd name="connsiteY60" fmla="*/ 2476500 h 5257800"/>
              <a:gd name="connsiteX61" fmla="*/ 336383 w 788520"/>
              <a:gd name="connsiteY61" fmla="*/ 2514600 h 5257800"/>
              <a:gd name="connsiteX62" fmla="*/ 412583 w 788520"/>
              <a:gd name="connsiteY62" fmla="*/ 2552700 h 5257800"/>
              <a:gd name="connsiteX63" fmla="*/ 374483 w 788520"/>
              <a:gd name="connsiteY63" fmla="*/ 2578100 h 5257800"/>
              <a:gd name="connsiteX64" fmla="*/ 323683 w 788520"/>
              <a:gd name="connsiteY64" fmla="*/ 2590800 h 5257800"/>
              <a:gd name="connsiteX65" fmla="*/ 336383 w 788520"/>
              <a:gd name="connsiteY65" fmla="*/ 2679700 h 5257800"/>
              <a:gd name="connsiteX66" fmla="*/ 374483 w 788520"/>
              <a:gd name="connsiteY66" fmla="*/ 2819400 h 5257800"/>
              <a:gd name="connsiteX67" fmla="*/ 387183 w 788520"/>
              <a:gd name="connsiteY67" fmla="*/ 2870200 h 5257800"/>
              <a:gd name="connsiteX68" fmla="*/ 260183 w 788520"/>
              <a:gd name="connsiteY68" fmla="*/ 2882900 h 5257800"/>
              <a:gd name="connsiteX69" fmla="*/ 285583 w 788520"/>
              <a:gd name="connsiteY69" fmla="*/ 2921000 h 5257800"/>
              <a:gd name="connsiteX70" fmla="*/ 336383 w 788520"/>
              <a:gd name="connsiteY70" fmla="*/ 2971800 h 5257800"/>
              <a:gd name="connsiteX71" fmla="*/ 349083 w 788520"/>
              <a:gd name="connsiteY71" fmla="*/ 3022600 h 5257800"/>
              <a:gd name="connsiteX72" fmla="*/ 374483 w 788520"/>
              <a:gd name="connsiteY72" fmla="*/ 3098800 h 5257800"/>
              <a:gd name="connsiteX73" fmla="*/ 336383 w 788520"/>
              <a:gd name="connsiteY73" fmla="*/ 3124200 h 5257800"/>
              <a:gd name="connsiteX74" fmla="*/ 349083 w 788520"/>
              <a:gd name="connsiteY74" fmla="*/ 3213100 h 5257800"/>
              <a:gd name="connsiteX75" fmla="*/ 361783 w 788520"/>
              <a:gd name="connsiteY75" fmla="*/ 3251200 h 5257800"/>
              <a:gd name="connsiteX76" fmla="*/ 399883 w 788520"/>
              <a:gd name="connsiteY76" fmla="*/ 3327400 h 5257800"/>
              <a:gd name="connsiteX77" fmla="*/ 323683 w 788520"/>
              <a:gd name="connsiteY77" fmla="*/ 3378200 h 5257800"/>
              <a:gd name="connsiteX78" fmla="*/ 349083 w 788520"/>
              <a:gd name="connsiteY78" fmla="*/ 3416300 h 5257800"/>
              <a:gd name="connsiteX79" fmla="*/ 387183 w 788520"/>
              <a:gd name="connsiteY79" fmla="*/ 3454400 h 5257800"/>
              <a:gd name="connsiteX80" fmla="*/ 450683 w 788520"/>
              <a:gd name="connsiteY80" fmla="*/ 3517900 h 5257800"/>
              <a:gd name="connsiteX81" fmla="*/ 476083 w 788520"/>
              <a:gd name="connsiteY81" fmla="*/ 3556000 h 5257800"/>
              <a:gd name="connsiteX82" fmla="*/ 374483 w 788520"/>
              <a:gd name="connsiteY82" fmla="*/ 3581400 h 5257800"/>
              <a:gd name="connsiteX83" fmla="*/ 336383 w 788520"/>
              <a:gd name="connsiteY83" fmla="*/ 3594100 h 5257800"/>
              <a:gd name="connsiteX84" fmla="*/ 336383 w 788520"/>
              <a:gd name="connsiteY84" fmla="*/ 3695700 h 5257800"/>
              <a:gd name="connsiteX85" fmla="*/ 374483 w 788520"/>
              <a:gd name="connsiteY85" fmla="*/ 3721100 h 5257800"/>
              <a:gd name="connsiteX86" fmla="*/ 399883 w 788520"/>
              <a:gd name="connsiteY86" fmla="*/ 3759200 h 5257800"/>
              <a:gd name="connsiteX87" fmla="*/ 437983 w 788520"/>
              <a:gd name="connsiteY87" fmla="*/ 3784600 h 5257800"/>
              <a:gd name="connsiteX88" fmla="*/ 349083 w 788520"/>
              <a:gd name="connsiteY88" fmla="*/ 3822700 h 5257800"/>
              <a:gd name="connsiteX89" fmla="*/ 361783 w 788520"/>
              <a:gd name="connsiteY89" fmla="*/ 3886200 h 5257800"/>
              <a:gd name="connsiteX90" fmla="*/ 425283 w 788520"/>
              <a:gd name="connsiteY90" fmla="*/ 3975100 h 5257800"/>
              <a:gd name="connsiteX91" fmla="*/ 501483 w 788520"/>
              <a:gd name="connsiteY91" fmla="*/ 4025900 h 5257800"/>
              <a:gd name="connsiteX92" fmla="*/ 526883 w 788520"/>
              <a:gd name="connsiteY92" fmla="*/ 4064000 h 5257800"/>
              <a:gd name="connsiteX93" fmla="*/ 641183 w 788520"/>
              <a:gd name="connsiteY93" fmla="*/ 4127500 h 5257800"/>
              <a:gd name="connsiteX94" fmla="*/ 603083 w 788520"/>
              <a:gd name="connsiteY94" fmla="*/ 4203700 h 5257800"/>
              <a:gd name="connsiteX95" fmla="*/ 666583 w 788520"/>
              <a:gd name="connsiteY95" fmla="*/ 4254500 h 5257800"/>
              <a:gd name="connsiteX96" fmla="*/ 742783 w 788520"/>
              <a:gd name="connsiteY96" fmla="*/ 4305300 h 5257800"/>
              <a:gd name="connsiteX97" fmla="*/ 704683 w 788520"/>
              <a:gd name="connsiteY97" fmla="*/ 4318000 h 5257800"/>
              <a:gd name="connsiteX98" fmla="*/ 615783 w 788520"/>
              <a:gd name="connsiteY98" fmla="*/ 4330700 h 5257800"/>
              <a:gd name="connsiteX99" fmla="*/ 628483 w 788520"/>
              <a:gd name="connsiteY99" fmla="*/ 4368800 h 5257800"/>
              <a:gd name="connsiteX100" fmla="*/ 691983 w 788520"/>
              <a:gd name="connsiteY100" fmla="*/ 4445000 h 5257800"/>
              <a:gd name="connsiteX101" fmla="*/ 653883 w 788520"/>
              <a:gd name="connsiteY101" fmla="*/ 4470400 h 5257800"/>
              <a:gd name="connsiteX102" fmla="*/ 615783 w 788520"/>
              <a:gd name="connsiteY102" fmla="*/ 4483100 h 5257800"/>
              <a:gd name="connsiteX103" fmla="*/ 628483 w 788520"/>
              <a:gd name="connsiteY103" fmla="*/ 4521200 h 5257800"/>
              <a:gd name="connsiteX104" fmla="*/ 730083 w 788520"/>
              <a:gd name="connsiteY104" fmla="*/ 4648200 h 5257800"/>
              <a:gd name="connsiteX105" fmla="*/ 598849 w 788520"/>
              <a:gd name="connsiteY105" fmla="*/ 4656667 h 5257800"/>
              <a:gd name="connsiteX106" fmla="*/ 763949 w 788520"/>
              <a:gd name="connsiteY106" fmla="*/ 4813300 h 5257800"/>
              <a:gd name="connsiteX107" fmla="*/ 6183 w 788520"/>
              <a:gd name="connsiteY107" fmla="*/ 4834466 h 5257800"/>
              <a:gd name="connsiteX108" fmla="*/ 61217 w 788520"/>
              <a:gd name="connsiteY108" fmla="*/ 4906433 h 5257800"/>
              <a:gd name="connsiteX109" fmla="*/ 18883 w 788520"/>
              <a:gd name="connsiteY109" fmla="*/ 4927600 h 5257800"/>
              <a:gd name="connsiteX110" fmla="*/ 116249 w 788520"/>
              <a:gd name="connsiteY110" fmla="*/ 5075766 h 5257800"/>
              <a:gd name="connsiteX111" fmla="*/ 27350 w 788520"/>
              <a:gd name="connsiteY111" fmla="*/ 5113867 h 5257800"/>
              <a:gd name="connsiteX112" fmla="*/ 128949 w 788520"/>
              <a:gd name="connsiteY112" fmla="*/ 5215467 h 5257800"/>
              <a:gd name="connsiteX113" fmla="*/ 44283 w 788520"/>
              <a:gd name="connsiteY113" fmla="*/ 5257800 h 5257800"/>
              <a:gd name="connsiteX0" fmla="*/ 31583 w 788520"/>
              <a:gd name="connsiteY0" fmla="*/ 0 h 5257800"/>
              <a:gd name="connsiteX1" fmla="*/ 95083 w 788520"/>
              <a:gd name="connsiteY1" fmla="*/ 63500 h 5257800"/>
              <a:gd name="connsiteX2" fmla="*/ 133183 w 788520"/>
              <a:gd name="connsiteY2" fmla="*/ 76200 h 5257800"/>
              <a:gd name="connsiteX3" fmla="*/ 145883 w 788520"/>
              <a:gd name="connsiteY3" fmla="*/ 114300 h 5257800"/>
              <a:gd name="connsiteX4" fmla="*/ 183983 w 788520"/>
              <a:gd name="connsiteY4" fmla="*/ 139700 h 5257800"/>
              <a:gd name="connsiteX5" fmla="*/ 145883 w 788520"/>
              <a:gd name="connsiteY5" fmla="*/ 152400 h 5257800"/>
              <a:gd name="connsiteX6" fmla="*/ 56983 w 788520"/>
              <a:gd name="connsiteY6" fmla="*/ 165100 h 5257800"/>
              <a:gd name="connsiteX7" fmla="*/ 95083 w 788520"/>
              <a:gd name="connsiteY7" fmla="*/ 190500 h 5257800"/>
              <a:gd name="connsiteX8" fmla="*/ 82383 w 788520"/>
              <a:gd name="connsiteY8" fmla="*/ 279400 h 5257800"/>
              <a:gd name="connsiteX9" fmla="*/ 107783 w 788520"/>
              <a:gd name="connsiteY9" fmla="*/ 355600 h 5257800"/>
              <a:gd name="connsiteX10" fmla="*/ 120483 w 788520"/>
              <a:gd name="connsiteY10" fmla="*/ 393700 h 5257800"/>
              <a:gd name="connsiteX11" fmla="*/ 82383 w 788520"/>
              <a:gd name="connsiteY11" fmla="*/ 444500 h 5257800"/>
              <a:gd name="connsiteX12" fmla="*/ 107783 w 788520"/>
              <a:gd name="connsiteY12" fmla="*/ 482600 h 5257800"/>
              <a:gd name="connsiteX13" fmla="*/ 145883 w 788520"/>
              <a:gd name="connsiteY13" fmla="*/ 508000 h 5257800"/>
              <a:gd name="connsiteX14" fmla="*/ 158583 w 788520"/>
              <a:gd name="connsiteY14" fmla="*/ 546100 h 5257800"/>
              <a:gd name="connsiteX15" fmla="*/ 120483 w 788520"/>
              <a:gd name="connsiteY15" fmla="*/ 571500 h 5257800"/>
              <a:gd name="connsiteX16" fmla="*/ 107783 w 788520"/>
              <a:gd name="connsiteY16" fmla="*/ 609600 h 5257800"/>
              <a:gd name="connsiteX17" fmla="*/ 120483 w 788520"/>
              <a:gd name="connsiteY17" fmla="*/ 647700 h 5257800"/>
              <a:gd name="connsiteX18" fmla="*/ 145883 w 788520"/>
              <a:gd name="connsiteY18" fmla="*/ 711200 h 5257800"/>
              <a:gd name="connsiteX19" fmla="*/ 82383 w 788520"/>
              <a:gd name="connsiteY19" fmla="*/ 723900 h 5257800"/>
              <a:gd name="connsiteX20" fmla="*/ 95083 w 788520"/>
              <a:gd name="connsiteY20" fmla="*/ 762000 h 5257800"/>
              <a:gd name="connsiteX21" fmla="*/ 133183 w 788520"/>
              <a:gd name="connsiteY21" fmla="*/ 838200 h 5257800"/>
              <a:gd name="connsiteX22" fmla="*/ 95083 w 788520"/>
              <a:gd name="connsiteY22" fmla="*/ 863600 h 5257800"/>
              <a:gd name="connsiteX23" fmla="*/ 69683 w 788520"/>
              <a:gd name="connsiteY23" fmla="*/ 901700 h 5257800"/>
              <a:gd name="connsiteX24" fmla="*/ 95083 w 788520"/>
              <a:gd name="connsiteY24" fmla="*/ 1003300 h 5257800"/>
              <a:gd name="connsiteX25" fmla="*/ 56983 w 788520"/>
              <a:gd name="connsiteY25" fmla="*/ 1016000 h 5257800"/>
              <a:gd name="connsiteX26" fmla="*/ 31583 w 788520"/>
              <a:gd name="connsiteY26" fmla="*/ 1054100 h 5257800"/>
              <a:gd name="connsiteX27" fmla="*/ 95083 w 788520"/>
              <a:gd name="connsiteY27" fmla="*/ 1117600 h 5257800"/>
              <a:gd name="connsiteX28" fmla="*/ 107783 w 788520"/>
              <a:gd name="connsiteY28" fmla="*/ 1155700 h 5257800"/>
              <a:gd name="connsiteX29" fmla="*/ 56983 w 788520"/>
              <a:gd name="connsiteY29" fmla="*/ 1168400 h 5257800"/>
              <a:gd name="connsiteX30" fmla="*/ 107783 w 788520"/>
              <a:gd name="connsiteY30" fmla="*/ 1244600 h 5257800"/>
              <a:gd name="connsiteX31" fmla="*/ 133183 w 788520"/>
              <a:gd name="connsiteY31" fmla="*/ 1282700 h 5257800"/>
              <a:gd name="connsiteX32" fmla="*/ 95083 w 788520"/>
              <a:gd name="connsiteY32" fmla="*/ 1295400 h 5257800"/>
              <a:gd name="connsiteX33" fmla="*/ 44283 w 788520"/>
              <a:gd name="connsiteY33" fmla="*/ 1308100 h 5257800"/>
              <a:gd name="connsiteX34" fmla="*/ 31583 w 788520"/>
              <a:gd name="connsiteY34" fmla="*/ 1346200 h 5257800"/>
              <a:gd name="connsiteX35" fmla="*/ 56983 w 788520"/>
              <a:gd name="connsiteY35" fmla="*/ 1397000 h 5257800"/>
              <a:gd name="connsiteX36" fmla="*/ 69683 w 788520"/>
              <a:gd name="connsiteY36" fmla="*/ 1435100 h 5257800"/>
              <a:gd name="connsiteX37" fmla="*/ 31583 w 788520"/>
              <a:gd name="connsiteY37" fmla="*/ 1447800 h 5257800"/>
              <a:gd name="connsiteX38" fmla="*/ 82383 w 788520"/>
              <a:gd name="connsiteY38" fmla="*/ 1511300 h 5257800"/>
              <a:gd name="connsiteX39" fmla="*/ 133183 w 788520"/>
              <a:gd name="connsiteY39" fmla="*/ 1574800 h 5257800"/>
              <a:gd name="connsiteX40" fmla="*/ 158583 w 788520"/>
              <a:gd name="connsiteY40" fmla="*/ 1625600 h 5257800"/>
              <a:gd name="connsiteX41" fmla="*/ 196683 w 788520"/>
              <a:gd name="connsiteY41" fmla="*/ 1638300 h 5257800"/>
              <a:gd name="connsiteX42" fmla="*/ 222083 w 788520"/>
              <a:gd name="connsiteY42" fmla="*/ 1676400 h 5257800"/>
              <a:gd name="connsiteX43" fmla="*/ 171283 w 788520"/>
              <a:gd name="connsiteY43" fmla="*/ 1689100 h 5257800"/>
              <a:gd name="connsiteX44" fmla="*/ 222083 w 788520"/>
              <a:gd name="connsiteY44" fmla="*/ 1752600 h 5257800"/>
              <a:gd name="connsiteX45" fmla="*/ 234783 w 788520"/>
              <a:gd name="connsiteY45" fmla="*/ 1790700 h 5257800"/>
              <a:gd name="connsiteX46" fmla="*/ 298283 w 788520"/>
              <a:gd name="connsiteY46" fmla="*/ 1905000 h 5257800"/>
              <a:gd name="connsiteX47" fmla="*/ 222083 w 788520"/>
              <a:gd name="connsiteY47" fmla="*/ 1917700 h 5257800"/>
              <a:gd name="connsiteX48" fmla="*/ 260183 w 788520"/>
              <a:gd name="connsiteY48" fmla="*/ 1943100 h 5257800"/>
              <a:gd name="connsiteX49" fmla="*/ 285583 w 788520"/>
              <a:gd name="connsiteY49" fmla="*/ 2019300 h 5257800"/>
              <a:gd name="connsiteX50" fmla="*/ 310983 w 788520"/>
              <a:gd name="connsiteY50" fmla="*/ 2057400 h 5257800"/>
              <a:gd name="connsiteX51" fmla="*/ 272883 w 788520"/>
              <a:gd name="connsiteY51" fmla="*/ 2070100 h 5257800"/>
              <a:gd name="connsiteX52" fmla="*/ 272883 w 788520"/>
              <a:gd name="connsiteY52" fmla="*/ 2171700 h 5257800"/>
              <a:gd name="connsiteX53" fmla="*/ 298283 w 788520"/>
              <a:gd name="connsiteY53" fmla="*/ 2222500 h 5257800"/>
              <a:gd name="connsiteX54" fmla="*/ 349083 w 788520"/>
              <a:gd name="connsiteY54" fmla="*/ 2260600 h 5257800"/>
              <a:gd name="connsiteX55" fmla="*/ 374483 w 788520"/>
              <a:gd name="connsiteY55" fmla="*/ 2298700 h 5257800"/>
              <a:gd name="connsiteX56" fmla="*/ 361783 w 788520"/>
              <a:gd name="connsiteY56" fmla="*/ 2336800 h 5257800"/>
              <a:gd name="connsiteX57" fmla="*/ 298283 w 788520"/>
              <a:gd name="connsiteY57" fmla="*/ 2349500 h 5257800"/>
              <a:gd name="connsiteX58" fmla="*/ 260183 w 788520"/>
              <a:gd name="connsiteY58" fmla="*/ 2374900 h 5257800"/>
              <a:gd name="connsiteX59" fmla="*/ 272883 w 788520"/>
              <a:gd name="connsiteY59" fmla="*/ 2438400 h 5257800"/>
              <a:gd name="connsiteX60" fmla="*/ 310983 w 788520"/>
              <a:gd name="connsiteY60" fmla="*/ 2476500 h 5257800"/>
              <a:gd name="connsiteX61" fmla="*/ 336383 w 788520"/>
              <a:gd name="connsiteY61" fmla="*/ 2514600 h 5257800"/>
              <a:gd name="connsiteX62" fmla="*/ 412583 w 788520"/>
              <a:gd name="connsiteY62" fmla="*/ 2552700 h 5257800"/>
              <a:gd name="connsiteX63" fmla="*/ 374483 w 788520"/>
              <a:gd name="connsiteY63" fmla="*/ 2578100 h 5257800"/>
              <a:gd name="connsiteX64" fmla="*/ 323683 w 788520"/>
              <a:gd name="connsiteY64" fmla="*/ 2590800 h 5257800"/>
              <a:gd name="connsiteX65" fmla="*/ 336383 w 788520"/>
              <a:gd name="connsiteY65" fmla="*/ 2679700 h 5257800"/>
              <a:gd name="connsiteX66" fmla="*/ 374483 w 788520"/>
              <a:gd name="connsiteY66" fmla="*/ 2819400 h 5257800"/>
              <a:gd name="connsiteX67" fmla="*/ 387183 w 788520"/>
              <a:gd name="connsiteY67" fmla="*/ 2870200 h 5257800"/>
              <a:gd name="connsiteX68" fmla="*/ 260183 w 788520"/>
              <a:gd name="connsiteY68" fmla="*/ 2882900 h 5257800"/>
              <a:gd name="connsiteX69" fmla="*/ 285583 w 788520"/>
              <a:gd name="connsiteY69" fmla="*/ 2921000 h 5257800"/>
              <a:gd name="connsiteX70" fmla="*/ 336383 w 788520"/>
              <a:gd name="connsiteY70" fmla="*/ 2971800 h 5257800"/>
              <a:gd name="connsiteX71" fmla="*/ 349083 w 788520"/>
              <a:gd name="connsiteY71" fmla="*/ 3022600 h 5257800"/>
              <a:gd name="connsiteX72" fmla="*/ 374483 w 788520"/>
              <a:gd name="connsiteY72" fmla="*/ 3098800 h 5257800"/>
              <a:gd name="connsiteX73" fmla="*/ 336383 w 788520"/>
              <a:gd name="connsiteY73" fmla="*/ 3124200 h 5257800"/>
              <a:gd name="connsiteX74" fmla="*/ 349083 w 788520"/>
              <a:gd name="connsiteY74" fmla="*/ 3213100 h 5257800"/>
              <a:gd name="connsiteX75" fmla="*/ 361783 w 788520"/>
              <a:gd name="connsiteY75" fmla="*/ 3251200 h 5257800"/>
              <a:gd name="connsiteX76" fmla="*/ 399883 w 788520"/>
              <a:gd name="connsiteY76" fmla="*/ 3327400 h 5257800"/>
              <a:gd name="connsiteX77" fmla="*/ 323683 w 788520"/>
              <a:gd name="connsiteY77" fmla="*/ 3378200 h 5257800"/>
              <a:gd name="connsiteX78" fmla="*/ 349083 w 788520"/>
              <a:gd name="connsiteY78" fmla="*/ 3416300 h 5257800"/>
              <a:gd name="connsiteX79" fmla="*/ 387183 w 788520"/>
              <a:gd name="connsiteY79" fmla="*/ 3454400 h 5257800"/>
              <a:gd name="connsiteX80" fmla="*/ 450683 w 788520"/>
              <a:gd name="connsiteY80" fmla="*/ 3517900 h 5257800"/>
              <a:gd name="connsiteX81" fmla="*/ 476083 w 788520"/>
              <a:gd name="connsiteY81" fmla="*/ 3556000 h 5257800"/>
              <a:gd name="connsiteX82" fmla="*/ 374483 w 788520"/>
              <a:gd name="connsiteY82" fmla="*/ 3581400 h 5257800"/>
              <a:gd name="connsiteX83" fmla="*/ 336383 w 788520"/>
              <a:gd name="connsiteY83" fmla="*/ 3594100 h 5257800"/>
              <a:gd name="connsiteX84" fmla="*/ 336383 w 788520"/>
              <a:gd name="connsiteY84" fmla="*/ 3695700 h 5257800"/>
              <a:gd name="connsiteX85" fmla="*/ 374483 w 788520"/>
              <a:gd name="connsiteY85" fmla="*/ 3721100 h 5257800"/>
              <a:gd name="connsiteX86" fmla="*/ 399883 w 788520"/>
              <a:gd name="connsiteY86" fmla="*/ 3759200 h 5257800"/>
              <a:gd name="connsiteX87" fmla="*/ 437983 w 788520"/>
              <a:gd name="connsiteY87" fmla="*/ 3784600 h 5257800"/>
              <a:gd name="connsiteX88" fmla="*/ 349083 w 788520"/>
              <a:gd name="connsiteY88" fmla="*/ 3822700 h 5257800"/>
              <a:gd name="connsiteX89" fmla="*/ 361783 w 788520"/>
              <a:gd name="connsiteY89" fmla="*/ 3886200 h 5257800"/>
              <a:gd name="connsiteX90" fmla="*/ 425283 w 788520"/>
              <a:gd name="connsiteY90" fmla="*/ 3975100 h 5257800"/>
              <a:gd name="connsiteX91" fmla="*/ 501483 w 788520"/>
              <a:gd name="connsiteY91" fmla="*/ 4025900 h 5257800"/>
              <a:gd name="connsiteX92" fmla="*/ 526883 w 788520"/>
              <a:gd name="connsiteY92" fmla="*/ 4064000 h 5257800"/>
              <a:gd name="connsiteX93" fmla="*/ 641183 w 788520"/>
              <a:gd name="connsiteY93" fmla="*/ 4127500 h 5257800"/>
              <a:gd name="connsiteX94" fmla="*/ 603083 w 788520"/>
              <a:gd name="connsiteY94" fmla="*/ 4203700 h 5257800"/>
              <a:gd name="connsiteX95" fmla="*/ 666583 w 788520"/>
              <a:gd name="connsiteY95" fmla="*/ 4254500 h 5257800"/>
              <a:gd name="connsiteX96" fmla="*/ 742783 w 788520"/>
              <a:gd name="connsiteY96" fmla="*/ 4305300 h 5257800"/>
              <a:gd name="connsiteX97" fmla="*/ 704683 w 788520"/>
              <a:gd name="connsiteY97" fmla="*/ 4318000 h 5257800"/>
              <a:gd name="connsiteX98" fmla="*/ 615783 w 788520"/>
              <a:gd name="connsiteY98" fmla="*/ 4330700 h 5257800"/>
              <a:gd name="connsiteX99" fmla="*/ 628483 w 788520"/>
              <a:gd name="connsiteY99" fmla="*/ 4368800 h 5257800"/>
              <a:gd name="connsiteX100" fmla="*/ 691983 w 788520"/>
              <a:gd name="connsiteY100" fmla="*/ 4445000 h 5257800"/>
              <a:gd name="connsiteX101" fmla="*/ 653883 w 788520"/>
              <a:gd name="connsiteY101" fmla="*/ 4470400 h 5257800"/>
              <a:gd name="connsiteX102" fmla="*/ 615783 w 788520"/>
              <a:gd name="connsiteY102" fmla="*/ 4483100 h 5257800"/>
              <a:gd name="connsiteX103" fmla="*/ 628483 w 788520"/>
              <a:gd name="connsiteY103" fmla="*/ 4521200 h 5257800"/>
              <a:gd name="connsiteX104" fmla="*/ 738550 w 788520"/>
              <a:gd name="connsiteY104" fmla="*/ 4610100 h 5257800"/>
              <a:gd name="connsiteX105" fmla="*/ 598849 w 788520"/>
              <a:gd name="connsiteY105" fmla="*/ 4656667 h 5257800"/>
              <a:gd name="connsiteX106" fmla="*/ 763949 w 788520"/>
              <a:gd name="connsiteY106" fmla="*/ 4813300 h 5257800"/>
              <a:gd name="connsiteX107" fmla="*/ 6183 w 788520"/>
              <a:gd name="connsiteY107" fmla="*/ 4834466 h 5257800"/>
              <a:gd name="connsiteX108" fmla="*/ 61217 w 788520"/>
              <a:gd name="connsiteY108" fmla="*/ 4906433 h 5257800"/>
              <a:gd name="connsiteX109" fmla="*/ 18883 w 788520"/>
              <a:gd name="connsiteY109" fmla="*/ 4927600 h 5257800"/>
              <a:gd name="connsiteX110" fmla="*/ 116249 w 788520"/>
              <a:gd name="connsiteY110" fmla="*/ 5075766 h 5257800"/>
              <a:gd name="connsiteX111" fmla="*/ 27350 w 788520"/>
              <a:gd name="connsiteY111" fmla="*/ 5113867 h 5257800"/>
              <a:gd name="connsiteX112" fmla="*/ 128949 w 788520"/>
              <a:gd name="connsiteY112" fmla="*/ 5215467 h 5257800"/>
              <a:gd name="connsiteX113" fmla="*/ 44283 w 788520"/>
              <a:gd name="connsiteY113" fmla="*/ 5257800 h 5257800"/>
              <a:gd name="connsiteX0" fmla="*/ 31583 w 788520"/>
              <a:gd name="connsiteY0" fmla="*/ 0 h 5257800"/>
              <a:gd name="connsiteX1" fmla="*/ 95083 w 788520"/>
              <a:gd name="connsiteY1" fmla="*/ 63500 h 5257800"/>
              <a:gd name="connsiteX2" fmla="*/ 133183 w 788520"/>
              <a:gd name="connsiteY2" fmla="*/ 76200 h 5257800"/>
              <a:gd name="connsiteX3" fmla="*/ 145883 w 788520"/>
              <a:gd name="connsiteY3" fmla="*/ 114300 h 5257800"/>
              <a:gd name="connsiteX4" fmla="*/ 183983 w 788520"/>
              <a:gd name="connsiteY4" fmla="*/ 139700 h 5257800"/>
              <a:gd name="connsiteX5" fmla="*/ 145883 w 788520"/>
              <a:gd name="connsiteY5" fmla="*/ 152400 h 5257800"/>
              <a:gd name="connsiteX6" fmla="*/ 56983 w 788520"/>
              <a:gd name="connsiteY6" fmla="*/ 165100 h 5257800"/>
              <a:gd name="connsiteX7" fmla="*/ 95083 w 788520"/>
              <a:gd name="connsiteY7" fmla="*/ 190500 h 5257800"/>
              <a:gd name="connsiteX8" fmla="*/ 82383 w 788520"/>
              <a:gd name="connsiteY8" fmla="*/ 279400 h 5257800"/>
              <a:gd name="connsiteX9" fmla="*/ 107783 w 788520"/>
              <a:gd name="connsiteY9" fmla="*/ 355600 h 5257800"/>
              <a:gd name="connsiteX10" fmla="*/ 120483 w 788520"/>
              <a:gd name="connsiteY10" fmla="*/ 393700 h 5257800"/>
              <a:gd name="connsiteX11" fmla="*/ 82383 w 788520"/>
              <a:gd name="connsiteY11" fmla="*/ 444500 h 5257800"/>
              <a:gd name="connsiteX12" fmla="*/ 107783 w 788520"/>
              <a:gd name="connsiteY12" fmla="*/ 482600 h 5257800"/>
              <a:gd name="connsiteX13" fmla="*/ 145883 w 788520"/>
              <a:gd name="connsiteY13" fmla="*/ 508000 h 5257800"/>
              <a:gd name="connsiteX14" fmla="*/ 158583 w 788520"/>
              <a:gd name="connsiteY14" fmla="*/ 546100 h 5257800"/>
              <a:gd name="connsiteX15" fmla="*/ 120483 w 788520"/>
              <a:gd name="connsiteY15" fmla="*/ 571500 h 5257800"/>
              <a:gd name="connsiteX16" fmla="*/ 107783 w 788520"/>
              <a:gd name="connsiteY16" fmla="*/ 609600 h 5257800"/>
              <a:gd name="connsiteX17" fmla="*/ 120483 w 788520"/>
              <a:gd name="connsiteY17" fmla="*/ 647700 h 5257800"/>
              <a:gd name="connsiteX18" fmla="*/ 145883 w 788520"/>
              <a:gd name="connsiteY18" fmla="*/ 711200 h 5257800"/>
              <a:gd name="connsiteX19" fmla="*/ 82383 w 788520"/>
              <a:gd name="connsiteY19" fmla="*/ 723900 h 5257800"/>
              <a:gd name="connsiteX20" fmla="*/ 95083 w 788520"/>
              <a:gd name="connsiteY20" fmla="*/ 762000 h 5257800"/>
              <a:gd name="connsiteX21" fmla="*/ 133183 w 788520"/>
              <a:gd name="connsiteY21" fmla="*/ 838200 h 5257800"/>
              <a:gd name="connsiteX22" fmla="*/ 95083 w 788520"/>
              <a:gd name="connsiteY22" fmla="*/ 863600 h 5257800"/>
              <a:gd name="connsiteX23" fmla="*/ 69683 w 788520"/>
              <a:gd name="connsiteY23" fmla="*/ 901700 h 5257800"/>
              <a:gd name="connsiteX24" fmla="*/ 95083 w 788520"/>
              <a:gd name="connsiteY24" fmla="*/ 1003300 h 5257800"/>
              <a:gd name="connsiteX25" fmla="*/ 56983 w 788520"/>
              <a:gd name="connsiteY25" fmla="*/ 1016000 h 5257800"/>
              <a:gd name="connsiteX26" fmla="*/ 31583 w 788520"/>
              <a:gd name="connsiteY26" fmla="*/ 1054100 h 5257800"/>
              <a:gd name="connsiteX27" fmla="*/ 95083 w 788520"/>
              <a:gd name="connsiteY27" fmla="*/ 1117600 h 5257800"/>
              <a:gd name="connsiteX28" fmla="*/ 107783 w 788520"/>
              <a:gd name="connsiteY28" fmla="*/ 1155700 h 5257800"/>
              <a:gd name="connsiteX29" fmla="*/ 56983 w 788520"/>
              <a:gd name="connsiteY29" fmla="*/ 1168400 h 5257800"/>
              <a:gd name="connsiteX30" fmla="*/ 107783 w 788520"/>
              <a:gd name="connsiteY30" fmla="*/ 1244600 h 5257800"/>
              <a:gd name="connsiteX31" fmla="*/ 133183 w 788520"/>
              <a:gd name="connsiteY31" fmla="*/ 1282700 h 5257800"/>
              <a:gd name="connsiteX32" fmla="*/ 95083 w 788520"/>
              <a:gd name="connsiteY32" fmla="*/ 1295400 h 5257800"/>
              <a:gd name="connsiteX33" fmla="*/ 44283 w 788520"/>
              <a:gd name="connsiteY33" fmla="*/ 1308100 h 5257800"/>
              <a:gd name="connsiteX34" fmla="*/ 31583 w 788520"/>
              <a:gd name="connsiteY34" fmla="*/ 1346200 h 5257800"/>
              <a:gd name="connsiteX35" fmla="*/ 56983 w 788520"/>
              <a:gd name="connsiteY35" fmla="*/ 1397000 h 5257800"/>
              <a:gd name="connsiteX36" fmla="*/ 69683 w 788520"/>
              <a:gd name="connsiteY36" fmla="*/ 1435100 h 5257800"/>
              <a:gd name="connsiteX37" fmla="*/ 31583 w 788520"/>
              <a:gd name="connsiteY37" fmla="*/ 1447800 h 5257800"/>
              <a:gd name="connsiteX38" fmla="*/ 82383 w 788520"/>
              <a:gd name="connsiteY38" fmla="*/ 1511300 h 5257800"/>
              <a:gd name="connsiteX39" fmla="*/ 133183 w 788520"/>
              <a:gd name="connsiteY39" fmla="*/ 1574800 h 5257800"/>
              <a:gd name="connsiteX40" fmla="*/ 158583 w 788520"/>
              <a:gd name="connsiteY40" fmla="*/ 1625600 h 5257800"/>
              <a:gd name="connsiteX41" fmla="*/ 196683 w 788520"/>
              <a:gd name="connsiteY41" fmla="*/ 1638300 h 5257800"/>
              <a:gd name="connsiteX42" fmla="*/ 222083 w 788520"/>
              <a:gd name="connsiteY42" fmla="*/ 1676400 h 5257800"/>
              <a:gd name="connsiteX43" fmla="*/ 171283 w 788520"/>
              <a:gd name="connsiteY43" fmla="*/ 1689100 h 5257800"/>
              <a:gd name="connsiteX44" fmla="*/ 222083 w 788520"/>
              <a:gd name="connsiteY44" fmla="*/ 1752600 h 5257800"/>
              <a:gd name="connsiteX45" fmla="*/ 234783 w 788520"/>
              <a:gd name="connsiteY45" fmla="*/ 1790700 h 5257800"/>
              <a:gd name="connsiteX46" fmla="*/ 298283 w 788520"/>
              <a:gd name="connsiteY46" fmla="*/ 1905000 h 5257800"/>
              <a:gd name="connsiteX47" fmla="*/ 222083 w 788520"/>
              <a:gd name="connsiteY47" fmla="*/ 1917700 h 5257800"/>
              <a:gd name="connsiteX48" fmla="*/ 260183 w 788520"/>
              <a:gd name="connsiteY48" fmla="*/ 1943100 h 5257800"/>
              <a:gd name="connsiteX49" fmla="*/ 285583 w 788520"/>
              <a:gd name="connsiteY49" fmla="*/ 2019300 h 5257800"/>
              <a:gd name="connsiteX50" fmla="*/ 310983 w 788520"/>
              <a:gd name="connsiteY50" fmla="*/ 2057400 h 5257800"/>
              <a:gd name="connsiteX51" fmla="*/ 272883 w 788520"/>
              <a:gd name="connsiteY51" fmla="*/ 2070100 h 5257800"/>
              <a:gd name="connsiteX52" fmla="*/ 272883 w 788520"/>
              <a:gd name="connsiteY52" fmla="*/ 2171700 h 5257800"/>
              <a:gd name="connsiteX53" fmla="*/ 298283 w 788520"/>
              <a:gd name="connsiteY53" fmla="*/ 2222500 h 5257800"/>
              <a:gd name="connsiteX54" fmla="*/ 349083 w 788520"/>
              <a:gd name="connsiteY54" fmla="*/ 2260600 h 5257800"/>
              <a:gd name="connsiteX55" fmla="*/ 374483 w 788520"/>
              <a:gd name="connsiteY55" fmla="*/ 2298700 h 5257800"/>
              <a:gd name="connsiteX56" fmla="*/ 361783 w 788520"/>
              <a:gd name="connsiteY56" fmla="*/ 2336800 h 5257800"/>
              <a:gd name="connsiteX57" fmla="*/ 298283 w 788520"/>
              <a:gd name="connsiteY57" fmla="*/ 2349500 h 5257800"/>
              <a:gd name="connsiteX58" fmla="*/ 260183 w 788520"/>
              <a:gd name="connsiteY58" fmla="*/ 2374900 h 5257800"/>
              <a:gd name="connsiteX59" fmla="*/ 272883 w 788520"/>
              <a:gd name="connsiteY59" fmla="*/ 2438400 h 5257800"/>
              <a:gd name="connsiteX60" fmla="*/ 310983 w 788520"/>
              <a:gd name="connsiteY60" fmla="*/ 2476500 h 5257800"/>
              <a:gd name="connsiteX61" fmla="*/ 336383 w 788520"/>
              <a:gd name="connsiteY61" fmla="*/ 2514600 h 5257800"/>
              <a:gd name="connsiteX62" fmla="*/ 412583 w 788520"/>
              <a:gd name="connsiteY62" fmla="*/ 2552700 h 5257800"/>
              <a:gd name="connsiteX63" fmla="*/ 374483 w 788520"/>
              <a:gd name="connsiteY63" fmla="*/ 2578100 h 5257800"/>
              <a:gd name="connsiteX64" fmla="*/ 323683 w 788520"/>
              <a:gd name="connsiteY64" fmla="*/ 2590800 h 5257800"/>
              <a:gd name="connsiteX65" fmla="*/ 336383 w 788520"/>
              <a:gd name="connsiteY65" fmla="*/ 2679700 h 5257800"/>
              <a:gd name="connsiteX66" fmla="*/ 374483 w 788520"/>
              <a:gd name="connsiteY66" fmla="*/ 2819400 h 5257800"/>
              <a:gd name="connsiteX67" fmla="*/ 387183 w 788520"/>
              <a:gd name="connsiteY67" fmla="*/ 2870200 h 5257800"/>
              <a:gd name="connsiteX68" fmla="*/ 260183 w 788520"/>
              <a:gd name="connsiteY68" fmla="*/ 2882900 h 5257800"/>
              <a:gd name="connsiteX69" fmla="*/ 285583 w 788520"/>
              <a:gd name="connsiteY69" fmla="*/ 2921000 h 5257800"/>
              <a:gd name="connsiteX70" fmla="*/ 336383 w 788520"/>
              <a:gd name="connsiteY70" fmla="*/ 2971800 h 5257800"/>
              <a:gd name="connsiteX71" fmla="*/ 349083 w 788520"/>
              <a:gd name="connsiteY71" fmla="*/ 3022600 h 5257800"/>
              <a:gd name="connsiteX72" fmla="*/ 374483 w 788520"/>
              <a:gd name="connsiteY72" fmla="*/ 3098800 h 5257800"/>
              <a:gd name="connsiteX73" fmla="*/ 336383 w 788520"/>
              <a:gd name="connsiteY73" fmla="*/ 3124200 h 5257800"/>
              <a:gd name="connsiteX74" fmla="*/ 349083 w 788520"/>
              <a:gd name="connsiteY74" fmla="*/ 3213100 h 5257800"/>
              <a:gd name="connsiteX75" fmla="*/ 361783 w 788520"/>
              <a:gd name="connsiteY75" fmla="*/ 3251200 h 5257800"/>
              <a:gd name="connsiteX76" fmla="*/ 399883 w 788520"/>
              <a:gd name="connsiteY76" fmla="*/ 3327400 h 5257800"/>
              <a:gd name="connsiteX77" fmla="*/ 323683 w 788520"/>
              <a:gd name="connsiteY77" fmla="*/ 3378200 h 5257800"/>
              <a:gd name="connsiteX78" fmla="*/ 349083 w 788520"/>
              <a:gd name="connsiteY78" fmla="*/ 3416300 h 5257800"/>
              <a:gd name="connsiteX79" fmla="*/ 387183 w 788520"/>
              <a:gd name="connsiteY79" fmla="*/ 3454400 h 5257800"/>
              <a:gd name="connsiteX80" fmla="*/ 450683 w 788520"/>
              <a:gd name="connsiteY80" fmla="*/ 3517900 h 5257800"/>
              <a:gd name="connsiteX81" fmla="*/ 476083 w 788520"/>
              <a:gd name="connsiteY81" fmla="*/ 3556000 h 5257800"/>
              <a:gd name="connsiteX82" fmla="*/ 374483 w 788520"/>
              <a:gd name="connsiteY82" fmla="*/ 3581400 h 5257800"/>
              <a:gd name="connsiteX83" fmla="*/ 336383 w 788520"/>
              <a:gd name="connsiteY83" fmla="*/ 3594100 h 5257800"/>
              <a:gd name="connsiteX84" fmla="*/ 336383 w 788520"/>
              <a:gd name="connsiteY84" fmla="*/ 3695700 h 5257800"/>
              <a:gd name="connsiteX85" fmla="*/ 374483 w 788520"/>
              <a:gd name="connsiteY85" fmla="*/ 3721100 h 5257800"/>
              <a:gd name="connsiteX86" fmla="*/ 399883 w 788520"/>
              <a:gd name="connsiteY86" fmla="*/ 3759200 h 5257800"/>
              <a:gd name="connsiteX87" fmla="*/ 437983 w 788520"/>
              <a:gd name="connsiteY87" fmla="*/ 3784600 h 5257800"/>
              <a:gd name="connsiteX88" fmla="*/ 349083 w 788520"/>
              <a:gd name="connsiteY88" fmla="*/ 3822700 h 5257800"/>
              <a:gd name="connsiteX89" fmla="*/ 361783 w 788520"/>
              <a:gd name="connsiteY89" fmla="*/ 3886200 h 5257800"/>
              <a:gd name="connsiteX90" fmla="*/ 425283 w 788520"/>
              <a:gd name="connsiteY90" fmla="*/ 3975100 h 5257800"/>
              <a:gd name="connsiteX91" fmla="*/ 501483 w 788520"/>
              <a:gd name="connsiteY91" fmla="*/ 4025900 h 5257800"/>
              <a:gd name="connsiteX92" fmla="*/ 526883 w 788520"/>
              <a:gd name="connsiteY92" fmla="*/ 4064000 h 5257800"/>
              <a:gd name="connsiteX93" fmla="*/ 641183 w 788520"/>
              <a:gd name="connsiteY93" fmla="*/ 4127500 h 5257800"/>
              <a:gd name="connsiteX94" fmla="*/ 603083 w 788520"/>
              <a:gd name="connsiteY94" fmla="*/ 4203700 h 5257800"/>
              <a:gd name="connsiteX95" fmla="*/ 666583 w 788520"/>
              <a:gd name="connsiteY95" fmla="*/ 4254500 h 5257800"/>
              <a:gd name="connsiteX96" fmla="*/ 742783 w 788520"/>
              <a:gd name="connsiteY96" fmla="*/ 4305300 h 5257800"/>
              <a:gd name="connsiteX97" fmla="*/ 704683 w 788520"/>
              <a:gd name="connsiteY97" fmla="*/ 4318000 h 5257800"/>
              <a:gd name="connsiteX98" fmla="*/ 615783 w 788520"/>
              <a:gd name="connsiteY98" fmla="*/ 4330700 h 5257800"/>
              <a:gd name="connsiteX99" fmla="*/ 628483 w 788520"/>
              <a:gd name="connsiteY99" fmla="*/ 4368800 h 5257800"/>
              <a:gd name="connsiteX100" fmla="*/ 691983 w 788520"/>
              <a:gd name="connsiteY100" fmla="*/ 4445000 h 5257800"/>
              <a:gd name="connsiteX101" fmla="*/ 653883 w 788520"/>
              <a:gd name="connsiteY101" fmla="*/ 4470400 h 5257800"/>
              <a:gd name="connsiteX102" fmla="*/ 615783 w 788520"/>
              <a:gd name="connsiteY102" fmla="*/ 4483100 h 5257800"/>
              <a:gd name="connsiteX103" fmla="*/ 628483 w 788520"/>
              <a:gd name="connsiteY103" fmla="*/ 4521200 h 5257800"/>
              <a:gd name="connsiteX104" fmla="*/ 738550 w 788520"/>
              <a:gd name="connsiteY104" fmla="*/ 4610100 h 5257800"/>
              <a:gd name="connsiteX105" fmla="*/ 598849 w 788520"/>
              <a:gd name="connsiteY105" fmla="*/ 4656667 h 5257800"/>
              <a:gd name="connsiteX106" fmla="*/ 763949 w 788520"/>
              <a:gd name="connsiteY106" fmla="*/ 4813300 h 5257800"/>
              <a:gd name="connsiteX107" fmla="*/ 6183 w 788520"/>
              <a:gd name="connsiteY107" fmla="*/ 4834466 h 5257800"/>
              <a:gd name="connsiteX108" fmla="*/ 61217 w 788520"/>
              <a:gd name="connsiteY108" fmla="*/ 4906433 h 5257800"/>
              <a:gd name="connsiteX109" fmla="*/ 18883 w 788520"/>
              <a:gd name="connsiteY109" fmla="*/ 4927600 h 5257800"/>
              <a:gd name="connsiteX110" fmla="*/ 116249 w 788520"/>
              <a:gd name="connsiteY110" fmla="*/ 5075766 h 5257800"/>
              <a:gd name="connsiteX111" fmla="*/ 27350 w 788520"/>
              <a:gd name="connsiteY111" fmla="*/ 5113867 h 5257800"/>
              <a:gd name="connsiteX112" fmla="*/ 128949 w 788520"/>
              <a:gd name="connsiteY112" fmla="*/ 5215467 h 5257800"/>
              <a:gd name="connsiteX113" fmla="*/ 44283 w 788520"/>
              <a:gd name="connsiteY11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704683 w 763949"/>
              <a:gd name="connsiteY97" fmla="*/ 4318000 h 5257800"/>
              <a:gd name="connsiteX98" fmla="*/ 615783 w 763949"/>
              <a:gd name="connsiteY98" fmla="*/ 4330700 h 5257800"/>
              <a:gd name="connsiteX99" fmla="*/ 628483 w 763949"/>
              <a:gd name="connsiteY99" fmla="*/ 4368800 h 5257800"/>
              <a:gd name="connsiteX100" fmla="*/ 691983 w 763949"/>
              <a:gd name="connsiteY100" fmla="*/ 4445000 h 5257800"/>
              <a:gd name="connsiteX101" fmla="*/ 653883 w 763949"/>
              <a:gd name="connsiteY101" fmla="*/ 4470400 h 5257800"/>
              <a:gd name="connsiteX102" fmla="*/ 615783 w 763949"/>
              <a:gd name="connsiteY102" fmla="*/ 4483100 h 5257800"/>
              <a:gd name="connsiteX103" fmla="*/ 628483 w 763949"/>
              <a:gd name="connsiteY103" fmla="*/ 4521200 h 5257800"/>
              <a:gd name="connsiteX104" fmla="*/ 738550 w 763949"/>
              <a:gd name="connsiteY104" fmla="*/ 4610100 h 5257800"/>
              <a:gd name="connsiteX105" fmla="*/ 598849 w 763949"/>
              <a:gd name="connsiteY105" fmla="*/ 4656667 h 5257800"/>
              <a:gd name="connsiteX106" fmla="*/ 763949 w 763949"/>
              <a:gd name="connsiteY106" fmla="*/ 4813300 h 5257800"/>
              <a:gd name="connsiteX107" fmla="*/ 6183 w 763949"/>
              <a:gd name="connsiteY107" fmla="*/ 4834466 h 5257800"/>
              <a:gd name="connsiteX108" fmla="*/ 61217 w 763949"/>
              <a:gd name="connsiteY108" fmla="*/ 4906433 h 5257800"/>
              <a:gd name="connsiteX109" fmla="*/ 18883 w 763949"/>
              <a:gd name="connsiteY109" fmla="*/ 4927600 h 5257800"/>
              <a:gd name="connsiteX110" fmla="*/ 116249 w 763949"/>
              <a:gd name="connsiteY110" fmla="*/ 5075766 h 5257800"/>
              <a:gd name="connsiteX111" fmla="*/ 27350 w 763949"/>
              <a:gd name="connsiteY111" fmla="*/ 5113867 h 5257800"/>
              <a:gd name="connsiteX112" fmla="*/ 128949 w 763949"/>
              <a:gd name="connsiteY112" fmla="*/ 5215467 h 5257800"/>
              <a:gd name="connsiteX113" fmla="*/ 44283 w 763949"/>
              <a:gd name="connsiteY11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704683 w 763949"/>
              <a:gd name="connsiteY97" fmla="*/ 4318000 h 5257800"/>
              <a:gd name="connsiteX98" fmla="*/ 615783 w 763949"/>
              <a:gd name="connsiteY98" fmla="*/ 4330700 h 5257800"/>
              <a:gd name="connsiteX99" fmla="*/ 628483 w 763949"/>
              <a:gd name="connsiteY99" fmla="*/ 4368800 h 5257800"/>
              <a:gd name="connsiteX100" fmla="*/ 691983 w 763949"/>
              <a:gd name="connsiteY100" fmla="*/ 4445000 h 5257800"/>
              <a:gd name="connsiteX101" fmla="*/ 653883 w 763949"/>
              <a:gd name="connsiteY101" fmla="*/ 4470400 h 5257800"/>
              <a:gd name="connsiteX102" fmla="*/ 615783 w 763949"/>
              <a:gd name="connsiteY102" fmla="*/ 4483100 h 5257800"/>
              <a:gd name="connsiteX103" fmla="*/ 573450 w 763949"/>
              <a:gd name="connsiteY103" fmla="*/ 4495800 h 5257800"/>
              <a:gd name="connsiteX104" fmla="*/ 738550 w 763949"/>
              <a:gd name="connsiteY104" fmla="*/ 4610100 h 5257800"/>
              <a:gd name="connsiteX105" fmla="*/ 598849 w 763949"/>
              <a:gd name="connsiteY105" fmla="*/ 4656667 h 5257800"/>
              <a:gd name="connsiteX106" fmla="*/ 763949 w 763949"/>
              <a:gd name="connsiteY106" fmla="*/ 4813300 h 5257800"/>
              <a:gd name="connsiteX107" fmla="*/ 6183 w 763949"/>
              <a:gd name="connsiteY107" fmla="*/ 4834466 h 5257800"/>
              <a:gd name="connsiteX108" fmla="*/ 61217 w 763949"/>
              <a:gd name="connsiteY108" fmla="*/ 4906433 h 5257800"/>
              <a:gd name="connsiteX109" fmla="*/ 18883 w 763949"/>
              <a:gd name="connsiteY109" fmla="*/ 4927600 h 5257800"/>
              <a:gd name="connsiteX110" fmla="*/ 116249 w 763949"/>
              <a:gd name="connsiteY110" fmla="*/ 5075766 h 5257800"/>
              <a:gd name="connsiteX111" fmla="*/ 27350 w 763949"/>
              <a:gd name="connsiteY111" fmla="*/ 5113867 h 5257800"/>
              <a:gd name="connsiteX112" fmla="*/ 128949 w 763949"/>
              <a:gd name="connsiteY112" fmla="*/ 5215467 h 5257800"/>
              <a:gd name="connsiteX113" fmla="*/ 44283 w 763949"/>
              <a:gd name="connsiteY11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704683 w 763949"/>
              <a:gd name="connsiteY97" fmla="*/ 4318000 h 5257800"/>
              <a:gd name="connsiteX98" fmla="*/ 615783 w 763949"/>
              <a:gd name="connsiteY98" fmla="*/ 4330700 h 5257800"/>
              <a:gd name="connsiteX99" fmla="*/ 628483 w 763949"/>
              <a:gd name="connsiteY99" fmla="*/ 4368800 h 5257800"/>
              <a:gd name="connsiteX100" fmla="*/ 691983 w 763949"/>
              <a:gd name="connsiteY100" fmla="*/ 4445000 h 5257800"/>
              <a:gd name="connsiteX101" fmla="*/ 653883 w 763949"/>
              <a:gd name="connsiteY101" fmla="*/ 4470400 h 5257800"/>
              <a:gd name="connsiteX102" fmla="*/ 573450 w 763949"/>
              <a:gd name="connsiteY102" fmla="*/ 4495800 h 5257800"/>
              <a:gd name="connsiteX103" fmla="*/ 738550 w 763949"/>
              <a:gd name="connsiteY103" fmla="*/ 4610100 h 5257800"/>
              <a:gd name="connsiteX104" fmla="*/ 598849 w 763949"/>
              <a:gd name="connsiteY104" fmla="*/ 4656667 h 5257800"/>
              <a:gd name="connsiteX105" fmla="*/ 763949 w 763949"/>
              <a:gd name="connsiteY105" fmla="*/ 4813300 h 5257800"/>
              <a:gd name="connsiteX106" fmla="*/ 6183 w 763949"/>
              <a:gd name="connsiteY106" fmla="*/ 4834466 h 5257800"/>
              <a:gd name="connsiteX107" fmla="*/ 61217 w 763949"/>
              <a:gd name="connsiteY107" fmla="*/ 4906433 h 5257800"/>
              <a:gd name="connsiteX108" fmla="*/ 18883 w 763949"/>
              <a:gd name="connsiteY108" fmla="*/ 4927600 h 5257800"/>
              <a:gd name="connsiteX109" fmla="*/ 116249 w 763949"/>
              <a:gd name="connsiteY109" fmla="*/ 5075766 h 5257800"/>
              <a:gd name="connsiteX110" fmla="*/ 27350 w 763949"/>
              <a:gd name="connsiteY110" fmla="*/ 5113867 h 5257800"/>
              <a:gd name="connsiteX111" fmla="*/ 128949 w 763949"/>
              <a:gd name="connsiteY111" fmla="*/ 5215467 h 5257800"/>
              <a:gd name="connsiteX112" fmla="*/ 44283 w 763949"/>
              <a:gd name="connsiteY11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704683 w 763949"/>
              <a:gd name="connsiteY97" fmla="*/ 4318000 h 5257800"/>
              <a:gd name="connsiteX98" fmla="*/ 615783 w 763949"/>
              <a:gd name="connsiteY98" fmla="*/ 4330700 h 5257800"/>
              <a:gd name="connsiteX99" fmla="*/ 628483 w 763949"/>
              <a:gd name="connsiteY99" fmla="*/ 4368800 h 5257800"/>
              <a:gd name="connsiteX100" fmla="*/ 691983 w 763949"/>
              <a:gd name="connsiteY100" fmla="*/ 4445000 h 5257800"/>
              <a:gd name="connsiteX101" fmla="*/ 573450 w 763949"/>
              <a:gd name="connsiteY101" fmla="*/ 4495800 h 5257800"/>
              <a:gd name="connsiteX102" fmla="*/ 738550 w 763949"/>
              <a:gd name="connsiteY102" fmla="*/ 4610100 h 5257800"/>
              <a:gd name="connsiteX103" fmla="*/ 598849 w 763949"/>
              <a:gd name="connsiteY103" fmla="*/ 4656667 h 5257800"/>
              <a:gd name="connsiteX104" fmla="*/ 763949 w 763949"/>
              <a:gd name="connsiteY104" fmla="*/ 4813300 h 5257800"/>
              <a:gd name="connsiteX105" fmla="*/ 6183 w 763949"/>
              <a:gd name="connsiteY105" fmla="*/ 4834466 h 5257800"/>
              <a:gd name="connsiteX106" fmla="*/ 61217 w 763949"/>
              <a:gd name="connsiteY106" fmla="*/ 4906433 h 5257800"/>
              <a:gd name="connsiteX107" fmla="*/ 18883 w 763949"/>
              <a:gd name="connsiteY107" fmla="*/ 4927600 h 5257800"/>
              <a:gd name="connsiteX108" fmla="*/ 116249 w 763949"/>
              <a:gd name="connsiteY108" fmla="*/ 5075766 h 5257800"/>
              <a:gd name="connsiteX109" fmla="*/ 27350 w 763949"/>
              <a:gd name="connsiteY109" fmla="*/ 5113867 h 5257800"/>
              <a:gd name="connsiteX110" fmla="*/ 128949 w 763949"/>
              <a:gd name="connsiteY110" fmla="*/ 5215467 h 5257800"/>
              <a:gd name="connsiteX111" fmla="*/ 44283 w 763949"/>
              <a:gd name="connsiteY11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704683 w 763949"/>
              <a:gd name="connsiteY97" fmla="*/ 4318000 h 5257800"/>
              <a:gd name="connsiteX98" fmla="*/ 615783 w 763949"/>
              <a:gd name="connsiteY98" fmla="*/ 4330700 h 5257800"/>
              <a:gd name="connsiteX99" fmla="*/ 628483 w 763949"/>
              <a:gd name="connsiteY99" fmla="*/ 4368800 h 5257800"/>
              <a:gd name="connsiteX100" fmla="*/ 704683 w 763949"/>
              <a:gd name="connsiteY100" fmla="*/ 4466167 h 5257800"/>
              <a:gd name="connsiteX101" fmla="*/ 573450 w 763949"/>
              <a:gd name="connsiteY101" fmla="*/ 4495800 h 5257800"/>
              <a:gd name="connsiteX102" fmla="*/ 738550 w 763949"/>
              <a:gd name="connsiteY102" fmla="*/ 4610100 h 5257800"/>
              <a:gd name="connsiteX103" fmla="*/ 598849 w 763949"/>
              <a:gd name="connsiteY103" fmla="*/ 4656667 h 5257800"/>
              <a:gd name="connsiteX104" fmla="*/ 763949 w 763949"/>
              <a:gd name="connsiteY104" fmla="*/ 4813300 h 5257800"/>
              <a:gd name="connsiteX105" fmla="*/ 6183 w 763949"/>
              <a:gd name="connsiteY105" fmla="*/ 4834466 h 5257800"/>
              <a:gd name="connsiteX106" fmla="*/ 61217 w 763949"/>
              <a:gd name="connsiteY106" fmla="*/ 4906433 h 5257800"/>
              <a:gd name="connsiteX107" fmla="*/ 18883 w 763949"/>
              <a:gd name="connsiteY107" fmla="*/ 4927600 h 5257800"/>
              <a:gd name="connsiteX108" fmla="*/ 116249 w 763949"/>
              <a:gd name="connsiteY108" fmla="*/ 5075766 h 5257800"/>
              <a:gd name="connsiteX109" fmla="*/ 27350 w 763949"/>
              <a:gd name="connsiteY109" fmla="*/ 5113867 h 5257800"/>
              <a:gd name="connsiteX110" fmla="*/ 128949 w 763949"/>
              <a:gd name="connsiteY110" fmla="*/ 5215467 h 5257800"/>
              <a:gd name="connsiteX111" fmla="*/ 44283 w 763949"/>
              <a:gd name="connsiteY11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704683 w 763949"/>
              <a:gd name="connsiteY97" fmla="*/ 4318000 h 5257800"/>
              <a:gd name="connsiteX98" fmla="*/ 615783 w 763949"/>
              <a:gd name="connsiteY98" fmla="*/ 4330700 h 5257800"/>
              <a:gd name="connsiteX99" fmla="*/ 628483 w 763949"/>
              <a:gd name="connsiteY99" fmla="*/ 4368800 h 5257800"/>
              <a:gd name="connsiteX100" fmla="*/ 704683 w 763949"/>
              <a:gd name="connsiteY100" fmla="*/ 4466167 h 5257800"/>
              <a:gd name="connsiteX101" fmla="*/ 573450 w 763949"/>
              <a:gd name="connsiteY101" fmla="*/ 4495800 h 5257800"/>
              <a:gd name="connsiteX102" fmla="*/ 738550 w 763949"/>
              <a:gd name="connsiteY102" fmla="*/ 4610100 h 5257800"/>
              <a:gd name="connsiteX103" fmla="*/ 598849 w 763949"/>
              <a:gd name="connsiteY103" fmla="*/ 4656667 h 5257800"/>
              <a:gd name="connsiteX104" fmla="*/ 763949 w 763949"/>
              <a:gd name="connsiteY104" fmla="*/ 4813300 h 5257800"/>
              <a:gd name="connsiteX105" fmla="*/ 6183 w 763949"/>
              <a:gd name="connsiteY105" fmla="*/ 4834466 h 5257800"/>
              <a:gd name="connsiteX106" fmla="*/ 61217 w 763949"/>
              <a:gd name="connsiteY106" fmla="*/ 4906433 h 5257800"/>
              <a:gd name="connsiteX107" fmla="*/ 18883 w 763949"/>
              <a:gd name="connsiteY107" fmla="*/ 4927600 h 5257800"/>
              <a:gd name="connsiteX108" fmla="*/ 116249 w 763949"/>
              <a:gd name="connsiteY108" fmla="*/ 5075766 h 5257800"/>
              <a:gd name="connsiteX109" fmla="*/ 27350 w 763949"/>
              <a:gd name="connsiteY109" fmla="*/ 5113867 h 5257800"/>
              <a:gd name="connsiteX110" fmla="*/ 128949 w 763949"/>
              <a:gd name="connsiteY110" fmla="*/ 5215467 h 5257800"/>
              <a:gd name="connsiteX111" fmla="*/ 44283 w 763949"/>
              <a:gd name="connsiteY11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704683 w 763949"/>
              <a:gd name="connsiteY97" fmla="*/ 4318000 h 5257800"/>
              <a:gd name="connsiteX98" fmla="*/ 615783 w 763949"/>
              <a:gd name="connsiteY98" fmla="*/ 4330700 h 5257800"/>
              <a:gd name="connsiteX99" fmla="*/ 704683 w 763949"/>
              <a:gd name="connsiteY99" fmla="*/ 4466167 h 5257800"/>
              <a:gd name="connsiteX100" fmla="*/ 573450 w 763949"/>
              <a:gd name="connsiteY100" fmla="*/ 4495800 h 5257800"/>
              <a:gd name="connsiteX101" fmla="*/ 738550 w 763949"/>
              <a:gd name="connsiteY101" fmla="*/ 4610100 h 5257800"/>
              <a:gd name="connsiteX102" fmla="*/ 598849 w 763949"/>
              <a:gd name="connsiteY102" fmla="*/ 4656667 h 5257800"/>
              <a:gd name="connsiteX103" fmla="*/ 763949 w 763949"/>
              <a:gd name="connsiteY103" fmla="*/ 4813300 h 5257800"/>
              <a:gd name="connsiteX104" fmla="*/ 6183 w 763949"/>
              <a:gd name="connsiteY104" fmla="*/ 4834466 h 5257800"/>
              <a:gd name="connsiteX105" fmla="*/ 61217 w 763949"/>
              <a:gd name="connsiteY105" fmla="*/ 4906433 h 5257800"/>
              <a:gd name="connsiteX106" fmla="*/ 18883 w 763949"/>
              <a:gd name="connsiteY106" fmla="*/ 4927600 h 5257800"/>
              <a:gd name="connsiteX107" fmla="*/ 116249 w 763949"/>
              <a:gd name="connsiteY107" fmla="*/ 5075766 h 5257800"/>
              <a:gd name="connsiteX108" fmla="*/ 27350 w 763949"/>
              <a:gd name="connsiteY108" fmla="*/ 5113867 h 5257800"/>
              <a:gd name="connsiteX109" fmla="*/ 128949 w 763949"/>
              <a:gd name="connsiteY109" fmla="*/ 5215467 h 5257800"/>
              <a:gd name="connsiteX110" fmla="*/ 44283 w 763949"/>
              <a:gd name="connsiteY11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704683 w 763949"/>
              <a:gd name="connsiteY97" fmla="*/ 4318000 h 5257800"/>
              <a:gd name="connsiteX98" fmla="*/ 569216 w 763949"/>
              <a:gd name="connsiteY98" fmla="*/ 4330700 h 5257800"/>
              <a:gd name="connsiteX99" fmla="*/ 704683 w 763949"/>
              <a:gd name="connsiteY99" fmla="*/ 4466167 h 5257800"/>
              <a:gd name="connsiteX100" fmla="*/ 573450 w 763949"/>
              <a:gd name="connsiteY100" fmla="*/ 4495800 h 5257800"/>
              <a:gd name="connsiteX101" fmla="*/ 738550 w 763949"/>
              <a:gd name="connsiteY101" fmla="*/ 4610100 h 5257800"/>
              <a:gd name="connsiteX102" fmla="*/ 598849 w 763949"/>
              <a:gd name="connsiteY102" fmla="*/ 4656667 h 5257800"/>
              <a:gd name="connsiteX103" fmla="*/ 763949 w 763949"/>
              <a:gd name="connsiteY103" fmla="*/ 4813300 h 5257800"/>
              <a:gd name="connsiteX104" fmla="*/ 6183 w 763949"/>
              <a:gd name="connsiteY104" fmla="*/ 4834466 h 5257800"/>
              <a:gd name="connsiteX105" fmla="*/ 61217 w 763949"/>
              <a:gd name="connsiteY105" fmla="*/ 4906433 h 5257800"/>
              <a:gd name="connsiteX106" fmla="*/ 18883 w 763949"/>
              <a:gd name="connsiteY106" fmla="*/ 4927600 h 5257800"/>
              <a:gd name="connsiteX107" fmla="*/ 116249 w 763949"/>
              <a:gd name="connsiteY107" fmla="*/ 5075766 h 5257800"/>
              <a:gd name="connsiteX108" fmla="*/ 27350 w 763949"/>
              <a:gd name="connsiteY108" fmla="*/ 5113867 h 5257800"/>
              <a:gd name="connsiteX109" fmla="*/ 128949 w 763949"/>
              <a:gd name="connsiteY109" fmla="*/ 5215467 h 5257800"/>
              <a:gd name="connsiteX110" fmla="*/ 44283 w 763949"/>
              <a:gd name="connsiteY11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704683 w 763949"/>
              <a:gd name="connsiteY97" fmla="*/ 4318000 h 5257800"/>
              <a:gd name="connsiteX98" fmla="*/ 569216 w 763949"/>
              <a:gd name="connsiteY98" fmla="*/ 4330700 h 5257800"/>
              <a:gd name="connsiteX99" fmla="*/ 704683 w 763949"/>
              <a:gd name="connsiteY99" fmla="*/ 4466167 h 5257800"/>
              <a:gd name="connsiteX100" fmla="*/ 573450 w 763949"/>
              <a:gd name="connsiteY100" fmla="*/ 4495800 h 5257800"/>
              <a:gd name="connsiteX101" fmla="*/ 738550 w 763949"/>
              <a:gd name="connsiteY101" fmla="*/ 4610100 h 5257800"/>
              <a:gd name="connsiteX102" fmla="*/ 598849 w 763949"/>
              <a:gd name="connsiteY102" fmla="*/ 4656667 h 5257800"/>
              <a:gd name="connsiteX103" fmla="*/ 763949 w 763949"/>
              <a:gd name="connsiteY103" fmla="*/ 4813300 h 5257800"/>
              <a:gd name="connsiteX104" fmla="*/ 6183 w 763949"/>
              <a:gd name="connsiteY104" fmla="*/ 4834466 h 5257800"/>
              <a:gd name="connsiteX105" fmla="*/ 61217 w 763949"/>
              <a:gd name="connsiteY105" fmla="*/ 4906433 h 5257800"/>
              <a:gd name="connsiteX106" fmla="*/ 18883 w 763949"/>
              <a:gd name="connsiteY106" fmla="*/ 4927600 h 5257800"/>
              <a:gd name="connsiteX107" fmla="*/ 116249 w 763949"/>
              <a:gd name="connsiteY107" fmla="*/ 5075766 h 5257800"/>
              <a:gd name="connsiteX108" fmla="*/ 27350 w 763949"/>
              <a:gd name="connsiteY108" fmla="*/ 5113867 h 5257800"/>
              <a:gd name="connsiteX109" fmla="*/ 128949 w 763949"/>
              <a:gd name="connsiteY109" fmla="*/ 5215467 h 5257800"/>
              <a:gd name="connsiteX110" fmla="*/ 44283 w 763949"/>
              <a:gd name="connsiteY11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704683 w 763949"/>
              <a:gd name="connsiteY97" fmla="*/ 4318000 h 5257800"/>
              <a:gd name="connsiteX98" fmla="*/ 569216 w 763949"/>
              <a:gd name="connsiteY98" fmla="*/ 4330700 h 5257800"/>
              <a:gd name="connsiteX99" fmla="*/ 704683 w 763949"/>
              <a:gd name="connsiteY99" fmla="*/ 4466167 h 5257800"/>
              <a:gd name="connsiteX100" fmla="*/ 573450 w 763949"/>
              <a:gd name="connsiteY100" fmla="*/ 4495800 h 5257800"/>
              <a:gd name="connsiteX101" fmla="*/ 738550 w 763949"/>
              <a:gd name="connsiteY101" fmla="*/ 4610100 h 5257800"/>
              <a:gd name="connsiteX102" fmla="*/ 598849 w 763949"/>
              <a:gd name="connsiteY102" fmla="*/ 4656667 h 5257800"/>
              <a:gd name="connsiteX103" fmla="*/ 763949 w 763949"/>
              <a:gd name="connsiteY103" fmla="*/ 4813300 h 5257800"/>
              <a:gd name="connsiteX104" fmla="*/ 6183 w 763949"/>
              <a:gd name="connsiteY104" fmla="*/ 4834466 h 5257800"/>
              <a:gd name="connsiteX105" fmla="*/ 61217 w 763949"/>
              <a:gd name="connsiteY105" fmla="*/ 4906433 h 5257800"/>
              <a:gd name="connsiteX106" fmla="*/ 18883 w 763949"/>
              <a:gd name="connsiteY106" fmla="*/ 4927600 h 5257800"/>
              <a:gd name="connsiteX107" fmla="*/ 116249 w 763949"/>
              <a:gd name="connsiteY107" fmla="*/ 5075766 h 5257800"/>
              <a:gd name="connsiteX108" fmla="*/ 27350 w 763949"/>
              <a:gd name="connsiteY108" fmla="*/ 5113867 h 5257800"/>
              <a:gd name="connsiteX109" fmla="*/ 128949 w 763949"/>
              <a:gd name="connsiteY109" fmla="*/ 5215467 h 5257800"/>
              <a:gd name="connsiteX110" fmla="*/ 44283 w 763949"/>
              <a:gd name="connsiteY11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66583 w 763949"/>
              <a:gd name="connsiteY95" fmla="*/ 4254500 h 5257800"/>
              <a:gd name="connsiteX96" fmla="*/ 742783 w 763949"/>
              <a:gd name="connsiteY96" fmla="*/ 4305300 h 5257800"/>
              <a:gd name="connsiteX97" fmla="*/ 569216 w 763949"/>
              <a:gd name="connsiteY97" fmla="*/ 4330700 h 5257800"/>
              <a:gd name="connsiteX98" fmla="*/ 704683 w 763949"/>
              <a:gd name="connsiteY98" fmla="*/ 4466167 h 5257800"/>
              <a:gd name="connsiteX99" fmla="*/ 573450 w 763949"/>
              <a:gd name="connsiteY99" fmla="*/ 4495800 h 5257800"/>
              <a:gd name="connsiteX100" fmla="*/ 738550 w 763949"/>
              <a:gd name="connsiteY100" fmla="*/ 4610100 h 5257800"/>
              <a:gd name="connsiteX101" fmla="*/ 598849 w 763949"/>
              <a:gd name="connsiteY101" fmla="*/ 4656667 h 5257800"/>
              <a:gd name="connsiteX102" fmla="*/ 763949 w 763949"/>
              <a:gd name="connsiteY102" fmla="*/ 4813300 h 5257800"/>
              <a:gd name="connsiteX103" fmla="*/ 6183 w 763949"/>
              <a:gd name="connsiteY103" fmla="*/ 4834466 h 5257800"/>
              <a:gd name="connsiteX104" fmla="*/ 61217 w 763949"/>
              <a:gd name="connsiteY104" fmla="*/ 4906433 h 5257800"/>
              <a:gd name="connsiteX105" fmla="*/ 18883 w 763949"/>
              <a:gd name="connsiteY105" fmla="*/ 4927600 h 5257800"/>
              <a:gd name="connsiteX106" fmla="*/ 116249 w 763949"/>
              <a:gd name="connsiteY106" fmla="*/ 5075766 h 5257800"/>
              <a:gd name="connsiteX107" fmla="*/ 27350 w 763949"/>
              <a:gd name="connsiteY107" fmla="*/ 5113867 h 5257800"/>
              <a:gd name="connsiteX108" fmla="*/ 128949 w 763949"/>
              <a:gd name="connsiteY108" fmla="*/ 5215467 h 5257800"/>
              <a:gd name="connsiteX109" fmla="*/ 44283 w 763949"/>
              <a:gd name="connsiteY10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742783 w 763949"/>
              <a:gd name="connsiteY95" fmla="*/ 4305300 h 5257800"/>
              <a:gd name="connsiteX96" fmla="*/ 569216 w 763949"/>
              <a:gd name="connsiteY96" fmla="*/ 4330700 h 5257800"/>
              <a:gd name="connsiteX97" fmla="*/ 704683 w 763949"/>
              <a:gd name="connsiteY97" fmla="*/ 4466167 h 5257800"/>
              <a:gd name="connsiteX98" fmla="*/ 573450 w 763949"/>
              <a:gd name="connsiteY98" fmla="*/ 4495800 h 5257800"/>
              <a:gd name="connsiteX99" fmla="*/ 738550 w 763949"/>
              <a:gd name="connsiteY99" fmla="*/ 4610100 h 5257800"/>
              <a:gd name="connsiteX100" fmla="*/ 598849 w 763949"/>
              <a:gd name="connsiteY100" fmla="*/ 4656667 h 5257800"/>
              <a:gd name="connsiteX101" fmla="*/ 763949 w 763949"/>
              <a:gd name="connsiteY101" fmla="*/ 4813300 h 5257800"/>
              <a:gd name="connsiteX102" fmla="*/ 6183 w 763949"/>
              <a:gd name="connsiteY102" fmla="*/ 4834466 h 5257800"/>
              <a:gd name="connsiteX103" fmla="*/ 61217 w 763949"/>
              <a:gd name="connsiteY103" fmla="*/ 4906433 h 5257800"/>
              <a:gd name="connsiteX104" fmla="*/ 18883 w 763949"/>
              <a:gd name="connsiteY104" fmla="*/ 4927600 h 5257800"/>
              <a:gd name="connsiteX105" fmla="*/ 116249 w 763949"/>
              <a:gd name="connsiteY105" fmla="*/ 5075766 h 5257800"/>
              <a:gd name="connsiteX106" fmla="*/ 27350 w 763949"/>
              <a:gd name="connsiteY106" fmla="*/ 5113867 h 5257800"/>
              <a:gd name="connsiteX107" fmla="*/ 128949 w 763949"/>
              <a:gd name="connsiteY107" fmla="*/ 5215467 h 5257800"/>
              <a:gd name="connsiteX108" fmla="*/ 44283 w 763949"/>
              <a:gd name="connsiteY10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603083 w 763949"/>
              <a:gd name="connsiteY94" fmla="*/ 4203700 h 5257800"/>
              <a:gd name="connsiteX95" fmla="*/ 696217 w 763949"/>
              <a:gd name="connsiteY95" fmla="*/ 4284134 h 5257800"/>
              <a:gd name="connsiteX96" fmla="*/ 569216 w 763949"/>
              <a:gd name="connsiteY96" fmla="*/ 4330700 h 5257800"/>
              <a:gd name="connsiteX97" fmla="*/ 704683 w 763949"/>
              <a:gd name="connsiteY97" fmla="*/ 4466167 h 5257800"/>
              <a:gd name="connsiteX98" fmla="*/ 573450 w 763949"/>
              <a:gd name="connsiteY98" fmla="*/ 4495800 h 5257800"/>
              <a:gd name="connsiteX99" fmla="*/ 738550 w 763949"/>
              <a:gd name="connsiteY99" fmla="*/ 4610100 h 5257800"/>
              <a:gd name="connsiteX100" fmla="*/ 598849 w 763949"/>
              <a:gd name="connsiteY100" fmla="*/ 4656667 h 5257800"/>
              <a:gd name="connsiteX101" fmla="*/ 763949 w 763949"/>
              <a:gd name="connsiteY101" fmla="*/ 4813300 h 5257800"/>
              <a:gd name="connsiteX102" fmla="*/ 6183 w 763949"/>
              <a:gd name="connsiteY102" fmla="*/ 4834466 h 5257800"/>
              <a:gd name="connsiteX103" fmla="*/ 61217 w 763949"/>
              <a:gd name="connsiteY103" fmla="*/ 4906433 h 5257800"/>
              <a:gd name="connsiteX104" fmla="*/ 18883 w 763949"/>
              <a:gd name="connsiteY104" fmla="*/ 4927600 h 5257800"/>
              <a:gd name="connsiteX105" fmla="*/ 116249 w 763949"/>
              <a:gd name="connsiteY105" fmla="*/ 5075766 h 5257800"/>
              <a:gd name="connsiteX106" fmla="*/ 27350 w 763949"/>
              <a:gd name="connsiteY106" fmla="*/ 5113867 h 5257800"/>
              <a:gd name="connsiteX107" fmla="*/ 128949 w 763949"/>
              <a:gd name="connsiteY107" fmla="*/ 5215467 h 5257800"/>
              <a:gd name="connsiteX108" fmla="*/ 44283 w 763949"/>
              <a:gd name="connsiteY10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1183 w 763949"/>
              <a:gd name="connsiteY93" fmla="*/ 4127500 h 5257800"/>
              <a:gd name="connsiteX94" fmla="*/ 526883 w 763949"/>
              <a:gd name="connsiteY94" fmla="*/ 4169833 h 5257800"/>
              <a:gd name="connsiteX95" fmla="*/ 696217 w 763949"/>
              <a:gd name="connsiteY95" fmla="*/ 4284134 h 5257800"/>
              <a:gd name="connsiteX96" fmla="*/ 569216 w 763949"/>
              <a:gd name="connsiteY96" fmla="*/ 4330700 h 5257800"/>
              <a:gd name="connsiteX97" fmla="*/ 704683 w 763949"/>
              <a:gd name="connsiteY97" fmla="*/ 4466167 h 5257800"/>
              <a:gd name="connsiteX98" fmla="*/ 573450 w 763949"/>
              <a:gd name="connsiteY98" fmla="*/ 4495800 h 5257800"/>
              <a:gd name="connsiteX99" fmla="*/ 738550 w 763949"/>
              <a:gd name="connsiteY99" fmla="*/ 4610100 h 5257800"/>
              <a:gd name="connsiteX100" fmla="*/ 598849 w 763949"/>
              <a:gd name="connsiteY100" fmla="*/ 4656667 h 5257800"/>
              <a:gd name="connsiteX101" fmla="*/ 763949 w 763949"/>
              <a:gd name="connsiteY101" fmla="*/ 4813300 h 5257800"/>
              <a:gd name="connsiteX102" fmla="*/ 6183 w 763949"/>
              <a:gd name="connsiteY102" fmla="*/ 4834466 h 5257800"/>
              <a:gd name="connsiteX103" fmla="*/ 61217 w 763949"/>
              <a:gd name="connsiteY103" fmla="*/ 4906433 h 5257800"/>
              <a:gd name="connsiteX104" fmla="*/ 18883 w 763949"/>
              <a:gd name="connsiteY104" fmla="*/ 4927600 h 5257800"/>
              <a:gd name="connsiteX105" fmla="*/ 116249 w 763949"/>
              <a:gd name="connsiteY105" fmla="*/ 5075766 h 5257800"/>
              <a:gd name="connsiteX106" fmla="*/ 27350 w 763949"/>
              <a:gd name="connsiteY106" fmla="*/ 5113867 h 5257800"/>
              <a:gd name="connsiteX107" fmla="*/ 128949 w 763949"/>
              <a:gd name="connsiteY107" fmla="*/ 5215467 h 5257800"/>
              <a:gd name="connsiteX108" fmla="*/ 44283 w 763949"/>
              <a:gd name="connsiteY10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5417 w 763949"/>
              <a:gd name="connsiteY93" fmla="*/ 4114800 h 5257800"/>
              <a:gd name="connsiteX94" fmla="*/ 526883 w 763949"/>
              <a:gd name="connsiteY94" fmla="*/ 4169833 h 5257800"/>
              <a:gd name="connsiteX95" fmla="*/ 696217 w 763949"/>
              <a:gd name="connsiteY95" fmla="*/ 4284134 h 5257800"/>
              <a:gd name="connsiteX96" fmla="*/ 569216 w 763949"/>
              <a:gd name="connsiteY96" fmla="*/ 4330700 h 5257800"/>
              <a:gd name="connsiteX97" fmla="*/ 704683 w 763949"/>
              <a:gd name="connsiteY97" fmla="*/ 4466167 h 5257800"/>
              <a:gd name="connsiteX98" fmla="*/ 573450 w 763949"/>
              <a:gd name="connsiteY98" fmla="*/ 4495800 h 5257800"/>
              <a:gd name="connsiteX99" fmla="*/ 738550 w 763949"/>
              <a:gd name="connsiteY99" fmla="*/ 4610100 h 5257800"/>
              <a:gd name="connsiteX100" fmla="*/ 598849 w 763949"/>
              <a:gd name="connsiteY100" fmla="*/ 4656667 h 5257800"/>
              <a:gd name="connsiteX101" fmla="*/ 763949 w 763949"/>
              <a:gd name="connsiteY101" fmla="*/ 4813300 h 5257800"/>
              <a:gd name="connsiteX102" fmla="*/ 6183 w 763949"/>
              <a:gd name="connsiteY102" fmla="*/ 4834466 h 5257800"/>
              <a:gd name="connsiteX103" fmla="*/ 61217 w 763949"/>
              <a:gd name="connsiteY103" fmla="*/ 4906433 h 5257800"/>
              <a:gd name="connsiteX104" fmla="*/ 18883 w 763949"/>
              <a:gd name="connsiteY104" fmla="*/ 4927600 h 5257800"/>
              <a:gd name="connsiteX105" fmla="*/ 116249 w 763949"/>
              <a:gd name="connsiteY105" fmla="*/ 5075766 h 5257800"/>
              <a:gd name="connsiteX106" fmla="*/ 27350 w 763949"/>
              <a:gd name="connsiteY106" fmla="*/ 5113867 h 5257800"/>
              <a:gd name="connsiteX107" fmla="*/ 128949 w 763949"/>
              <a:gd name="connsiteY107" fmla="*/ 5215467 h 5257800"/>
              <a:gd name="connsiteX108" fmla="*/ 44283 w 763949"/>
              <a:gd name="connsiteY10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5417 w 763949"/>
              <a:gd name="connsiteY93" fmla="*/ 4114800 h 5257800"/>
              <a:gd name="connsiteX94" fmla="*/ 526883 w 763949"/>
              <a:gd name="connsiteY94" fmla="*/ 4169833 h 5257800"/>
              <a:gd name="connsiteX95" fmla="*/ 696217 w 763949"/>
              <a:gd name="connsiteY95" fmla="*/ 4284134 h 5257800"/>
              <a:gd name="connsiteX96" fmla="*/ 569216 w 763949"/>
              <a:gd name="connsiteY96" fmla="*/ 4330700 h 5257800"/>
              <a:gd name="connsiteX97" fmla="*/ 704683 w 763949"/>
              <a:gd name="connsiteY97" fmla="*/ 4466167 h 5257800"/>
              <a:gd name="connsiteX98" fmla="*/ 573450 w 763949"/>
              <a:gd name="connsiteY98" fmla="*/ 4495800 h 5257800"/>
              <a:gd name="connsiteX99" fmla="*/ 738550 w 763949"/>
              <a:gd name="connsiteY99" fmla="*/ 4610100 h 5257800"/>
              <a:gd name="connsiteX100" fmla="*/ 598849 w 763949"/>
              <a:gd name="connsiteY100" fmla="*/ 4656667 h 5257800"/>
              <a:gd name="connsiteX101" fmla="*/ 763949 w 763949"/>
              <a:gd name="connsiteY101" fmla="*/ 4813300 h 5257800"/>
              <a:gd name="connsiteX102" fmla="*/ 6183 w 763949"/>
              <a:gd name="connsiteY102" fmla="*/ 4834466 h 5257800"/>
              <a:gd name="connsiteX103" fmla="*/ 61217 w 763949"/>
              <a:gd name="connsiteY103" fmla="*/ 4906433 h 5257800"/>
              <a:gd name="connsiteX104" fmla="*/ 18883 w 763949"/>
              <a:gd name="connsiteY104" fmla="*/ 4927600 h 5257800"/>
              <a:gd name="connsiteX105" fmla="*/ 116249 w 763949"/>
              <a:gd name="connsiteY105" fmla="*/ 5075766 h 5257800"/>
              <a:gd name="connsiteX106" fmla="*/ 27350 w 763949"/>
              <a:gd name="connsiteY106" fmla="*/ 5113867 h 5257800"/>
              <a:gd name="connsiteX107" fmla="*/ 128949 w 763949"/>
              <a:gd name="connsiteY107" fmla="*/ 5215467 h 5257800"/>
              <a:gd name="connsiteX108" fmla="*/ 44283 w 763949"/>
              <a:gd name="connsiteY10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5417 w 763949"/>
              <a:gd name="connsiteY93" fmla="*/ 4114800 h 5257800"/>
              <a:gd name="connsiteX94" fmla="*/ 526883 w 763949"/>
              <a:gd name="connsiteY94" fmla="*/ 4169833 h 5257800"/>
              <a:gd name="connsiteX95" fmla="*/ 696217 w 763949"/>
              <a:gd name="connsiteY95" fmla="*/ 4284134 h 5257800"/>
              <a:gd name="connsiteX96" fmla="*/ 569216 w 763949"/>
              <a:gd name="connsiteY96" fmla="*/ 4330700 h 5257800"/>
              <a:gd name="connsiteX97" fmla="*/ 704683 w 763949"/>
              <a:gd name="connsiteY97" fmla="*/ 4466167 h 5257800"/>
              <a:gd name="connsiteX98" fmla="*/ 573450 w 763949"/>
              <a:gd name="connsiteY98" fmla="*/ 4495800 h 5257800"/>
              <a:gd name="connsiteX99" fmla="*/ 738550 w 763949"/>
              <a:gd name="connsiteY99" fmla="*/ 4610100 h 5257800"/>
              <a:gd name="connsiteX100" fmla="*/ 598849 w 763949"/>
              <a:gd name="connsiteY100" fmla="*/ 4656667 h 5257800"/>
              <a:gd name="connsiteX101" fmla="*/ 763949 w 763949"/>
              <a:gd name="connsiteY101" fmla="*/ 4813300 h 5257800"/>
              <a:gd name="connsiteX102" fmla="*/ 6183 w 763949"/>
              <a:gd name="connsiteY102" fmla="*/ 4834466 h 5257800"/>
              <a:gd name="connsiteX103" fmla="*/ 61217 w 763949"/>
              <a:gd name="connsiteY103" fmla="*/ 4906433 h 5257800"/>
              <a:gd name="connsiteX104" fmla="*/ 18883 w 763949"/>
              <a:gd name="connsiteY104" fmla="*/ 4927600 h 5257800"/>
              <a:gd name="connsiteX105" fmla="*/ 116249 w 763949"/>
              <a:gd name="connsiteY105" fmla="*/ 5075766 h 5257800"/>
              <a:gd name="connsiteX106" fmla="*/ 27350 w 763949"/>
              <a:gd name="connsiteY106" fmla="*/ 5113867 h 5257800"/>
              <a:gd name="connsiteX107" fmla="*/ 128949 w 763949"/>
              <a:gd name="connsiteY107" fmla="*/ 5215467 h 5257800"/>
              <a:gd name="connsiteX108" fmla="*/ 44283 w 763949"/>
              <a:gd name="connsiteY10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5417 w 763949"/>
              <a:gd name="connsiteY93" fmla="*/ 4114800 h 5257800"/>
              <a:gd name="connsiteX94" fmla="*/ 526883 w 763949"/>
              <a:gd name="connsiteY94" fmla="*/ 4169833 h 5257800"/>
              <a:gd name="connsiteX95" fmla="*/ 696217 w 763949"/>
              <a:gd name="connsiteY95" fmla="*/ 4284134 h 5257800"/>
              <a:gd name="connsiteX96" fmla="*/ 569216 w 763949"/>
              <a:gd name="connsiteY96" fmla="*/ 4330700 h 5257800"/>
              <a:gd name="connsiteX97" fmla="*/ 704683 w 763949"/>
              <a:gd name="connsiteY97" fmla="*/ 4466167 h 5257800"/>
              <a:gd name="connsiteX98" fmla="*/ 573450 w 763949"/>
              <a:gd name="connsiteY98" fmla="*/ 4495800 h 5257800"/>
              <a:gd name="connsiteX99" fmla="*/ 738550 w 763949"/>
              <a:gd name="connsiteY99" fmla="*/ 4610100 h 5257800"/>
              <a:gd name="connsiteX100" fmla="*/ 598849 w 763949"/>
              <a:gd name="connsiteY100" fmla="*/ 4656667 h 5257800"/>
              <a:gd name="connsiteX101" fmla="*/ 763949 w 763949"/>
              <a:gd name="connsiteY101" fmla="*/ 4813300 h 5257800"/>
              <a:gd name="connsiteX102" fmla="*/ 6183 w 763949"/>
              <a:gd name="connsiteY102" fmla="*/ 4834466 h 5257800"/>
              <a:gd name="connsiteX103" fmla="*/ 61217 w 763949"/>
              <a:gd name="connsiteY103" fmla="*/ 4906433 h 5257800"/>
              <a:gd name="connsiteX104" fmla="*/ 18883 w 763949"/>
              <a:gd name="connsiteY104" fmla="*/ 4927600 h 5257800"/>
              <a:gd name="connsiteX105" fmla="*/ 116249 w 763949"/>
              <a:gd name="connsiteY105" fmla="*/ 5075766 h 5257800"/>
              <a:gd name="connsiteX106" fmla="*/ 27350 w 763949"/>
              <a:gd name="connsiteY106" fmla="*/ 5113867 h 5257800"/>
              <a:gd name="connsiteX107" fmla="*/ 128949 w 763949"/>
              <a:gd name="connsiteY107" fmla="*/ 5215467 h 5257800"/>
              <a:gd name="connsiteX108" fmla="*/ 44283 w 763949"/>
              <a:gd name="connsiteY10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5417 w 763949"/>
              <a:gd name="connsiteY93" fmla="*/ 4114800 h 5257800"/>
              <a:gd name="connsiteX94" fmla="*/ 526883 w 763949"/>
              <a:gd name="connsiteY94" fmla="*/ 4169833 h 5257800"/>
              <a:gd name="connsiteX95" fmla="*/ 696217 w 763949"/>
              <a:gd name="connsiteY95" fmla="*/ 4284134 h 5257800"/>
              <a:gd name="connsiteX96" fmla="*/ 569216 w 763949"/>
              <a:gd name="connsiteY96" fmla="*/ 4330700 h 5257800"/>
              <a:gd name="connsiteX97" fmla="*/ 704683 w 763949"/>
              <a:gd name="connsiteY97" fmla="*/ 4466167 h 5257800"/>
              <a:gd name="connsiteX98" fmla="*/ 573450 w 763949"/>
              <a:gd name="connsiteY98" fmla="*/ 4495800 h 5257800"/>
              <a:gd name="connsiteX99" fmla="*/ 738550 w 763949"/>
              <a:gd name="connsiteY99" fmla="*/ 4610100 h 5257800"/>
              <a:gd name="connsiteX100" fmla="*/ 598849 w 763949"/>
              <a:gd name="connsiteY100" fmla="*/ 4656667 h 5257800"/>
              <a:gd name="connsiteX101" fmla="*/ 763949 w 763949"/>
              <a:gd name="connsiteY101" fmla="*/ 4813300 h 5257800"/>
              <a:gd name="connsiteX102" fmla="*/ 6183 w 763949"/>
              <a:gd name="connsiteY102" fmla="*/ 4834466 h 5257800"/>
              <a:gd name="connsiteX103" fmla="*/ 61217 w 763949"/>
              <a:gd name="connsiteY103" fmla="*/ 4906433 h 5257800"/>
              <a:gd name="connsiteX104" fmla="*/ 18883 w 763949"/>
              <a:gd name="connsiteY104" fmla="*/ 4927600 h 5257800"/>
              <a:gd name="connsiteX105" fmla="*/ 116249 w 763949"/>
              <a:gd name="connsiteY105" fmla="*/ 5075766 h 5257800"/>
              <a:gd name="connsiteX106" fmla="*/ 27350 w 763949"/>
              <a:gd name="connsiteY106" fmla="*/ 5113867 h 5257800"/>
              <a:gd name="connsiteX107" fmla="*/ 128949 w 763949"/>
              <a:gd name="connsiteY107" fmla="*/ 5215467 h 5257800"/>
              <a:gd name="connsiteX108" fmla="*/ 44283 w 763949"/>
              <a:gd name="connsiteY10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5417 w 763949"/>
              <a:gd name="connsiteY93" fmla="*/ 4114800 h 5257800"/>
              <a:gd name="connsiteX94" fmla="*/ 526883 w 763949"/>
              <a:gd name="connsiteY94" fmla="*/ 4169833 h 5257800"/>
              <a:gd name="connsiteX95" fmla="*/ 696217 w 763949"/>
              <a:gd name="connsiteY95" fmla="*/ 4284134 h 5257800"/>
              <a:gd name="connsiteX96" fmla="*/ 569216 w 763949"/>
              <a:gd name="connsiteY96" fmla="*/ 4330700 h 5257800"/>
              <a:gd name="connsiteX97" fmla="*/ 704683 w 763949"/>
              <a:gd name="connsiteY97" fmla="*/ 4466167 h 5257800"/>
              <a:gd name="connsiteX98" fmla="*/ 573450 w 763949"/>
              <a:gd name="connsiteY98" fmla="*/ 4495800 h 5257800"/>
              <a:gd name="connsiteX99" fmla="*/ 738550 w 763949"/>
              <a:gd name="connsiteY99" fmla="*/ 4610100 h 5257800"/>
              <a:gd name="connsiteX100" fmla="*/ 598849 w 763949"/>
              <a:gd name="connsiteY100" fmla="*/ 4656667 h 5257800"/>
              <a:gd name="connsiteX101" fmla="*/ 763949 w 763949"/>
              <a:gd name="connsiteY101" fmla="*/ 4813300 h 5257800"/>
              <a:gd name="connsiteX102" fmla="*/ 6183 w 763949"/>
              <a:gd name="connsiteY102" fmla="*/ 4834466 h 5257800"/>
              <a:gd name="connsiteX103" fmla="*/ 61217 w 763949"/>
              <a:gd name="connsiteY103" fmla="*/ 4906433 h 5257800"/>
              <a:gd name="connsiteX104" fmla="*/ 18883 w 763949"/>
              <a:gd name="connsiteY104" fmla="*/ 4927600 h 5257800"/>
              <a:gd name="connsiteX105" fmla="*/ 116249 w 763949"/>
              <a:gd name="connsiteY105" fmla="*/ 5075766 h 5257800"/>
              <a:gd name="connsiteX106" fmla="*/ 27350 w 763949"/>
              <a:gd name="connsiteY106" fmla="*/ 5113867 h 5257800"/>
              <a:gd name="connsiteX107" fmla="*/ 128949 w 763949"/>
              <a:gd name="connsiteY107" fmla="*/ 5215467 h 5257800"/>
              <a:gd name="connsiteX108" fmla="*/ 44283 w 763949"/>
              <a:gd name="connsiteY10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526883 w 763949"/>
              <a:gd name="connsiteY92" fmla="*/ 4064000 h 5257800"/>
              <a:gd name="connsiteX93" fmla="*/ 645417 w 763949"/>
              <a:gd name="connsiteY93" fmla="*/ 4114800 h 5257800"/>
              <a:gd name="connsiteX94" fmla="*/ 526883 w 763949"/>
              <a:gd name="connsiteY94" fmla="*/ 4169833 h 5257800"/>
              <a:gd name="connsiteX95" fmla="*/ 696217 w 763949"/>
              <a:gd name="connsiteY95" fmla="*/ 4284134 h 5257800"/>
              <a:gd name="connsiteX96" fmla="*/ 569216 w 763949"/>
              <a:gd name="connsiteY96" fmla="*/ 4330700 h 5257800"/>
              <a:gd name="connsiteX97" fmla="*/ 704683 w 763949"/>
              <a:gd name="connsiteY97" fmla="*/ 4466167 h 5257800"/>
              <a:gd name="connsiteX98" fmla="*/ 573450 w 763949"/>
              <a:gd name="connsiteY98" fmla="*/ 4495800 h 5257800"/>
              <a:gd name="connsiteX99" fmla="*/ 738550 w 763949"/>
              <a:gd name="connsiteY99" fmla="*/ 4610100 h 5257800"/>
              <a:gd name="connsiteX100" fmla="*/ 598849 w 763949"/>
              <a:gd name="connsiteY100" fmla="*/ 4656667 h 5257800"/>
              <a:gd name="connsiteX101" fmla="*/ 763949 w 763949"/>
              <a:gd name="connsiteY101" fmla="*/ 4813300 h 5257800"/>
              <a:gd name="connsiteX102" fmla="*/ 6183 w 763949"/>
              <a:gd name="connsiteY102" fmla="*/ 4834466 h 5257800"/>
              <a:gd name="connsiteX103" fmla="*/ 61217 w 763949"/>
              <a:gd name="connsiteY103" fmla="*/ 4906433 h 5257800"/>
              <a:gd name="connsiteX104" fmla="*/ 18883 w 763949"/>
              <a:gd name="connsiteY104" fmla="*/ 4927600 h 5257800"/>
              <a:gd name="connsiteX105" fmla="*/ 116249 w 763949"/>
              <a:gd name="connsiteY105" fmla="*/ 5075766 h 5257800"/>
              <a:gd name="connsiteX106" fmla="*/ 27350 w 763949"/>
              <a:gd name="connsiteY106" fmla="*/ 5113867 h 5257800"/>
              <a:gd name="connsiteX107" fmla="*/ 128949 w 763949"/>
              <a:gd name="connsiteY107" fmla="*/ 5215467 h 5257800"/>
              <a:gd name="connsiteX108" fmla="*/ 44283 w 763949"/>
              <a:gd name="connsiteY10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425283 w 763949"/>
              <a:gd name="connsiteY90" fmla="*/ 3975100 h 5257800"/>
              <a:gd name="connsiteX91" fmla="*/ 501483 w 763949"/>
              <a:gd name="connsiteY91" fmla="*/ 4025900 h 5257800"/>
              <a:gd name="connsiteX92" fmla="*/ 645417 w 763949"/>
              <a:gd name="connsiteY92" fmla="*/ 4114800 h 5257800"/>
              <a:gd name="connsiteX93" fmla="*/ 526883 w 763949"/>
              <a:gd name="connsiteY93" fmla="*/ 4169833 h 5257800"/>
              <a:gd name="connsiteX94" fmla="*/ 696217 w 763949"/>
              <a:gd name="connsiteY94" fmla="*/ 4284134 h 5257800"/>
              <a:gd name="connsiteX95" fmla="*/ 569216 w 763949"/>
              <a:gd name="connsiteY95" fmla="*/ 4330700 h 5257800"/>
              <a:gd name="connsiteX96" fmla="*/ 704683 w 763949"/>
              <a:gd name="connsiteY96" fmla="*/ 4466167 h 5257800"/>
              <a:gd name="connsiteX97" fmla="*/ 573450 w 763949"/>
              <a:gd name="connsiteY97" fmla="*/ 4495800 h 5257800"/>
              <a:gd name="connsiteX98" fmla="*/ 738550 w 763949"/>
              <a:gd name="connsiteY98" fmla="*/ 4610100 h 5257800"/>
              <a:gd name="connsiteX99" fmla="*/ 598849 w 763949"/>
              <a:gd name="connsiteY99" fmla="*/ 4656667 h 5257800"/>
              <a:gd name="connsiteX100" fmla="*/ 763949 w 763949"/>
              <a:gd name="connsiteY100" fmla="*/ 4813300 h 5257800"/>
              <a:gd name="connsiteX101" fmla="*/ 6183 w 763949"/>
              <a:gd name="connsiteY101" fmla="*/ 4834466 h 5257800"/>
              <a:gd name="connsiteX102" fmla="*/ 61217 w 763949"/>
              <a:gd name="connsiteY102" fmla="*/ 4906433 h 5257800"/>
              <a:gd name="connsiteX103" fmla="*/ 18883 w 763949"/>
              <a:gd name="connsiteY103" fmla="*/ 4927600 h 5257800"/>
              <a:gd name="connsiteX104" fmla="*/ 116249 w 763949"/>
              <a:gd name="connsiteY104" fmla="*/ 5075766 h 5257800"/>
              <a:gd name="connsiteX105" fmla="*/ 27350 w 763949"/>
              <a:gd name="connsiteY105" fmla="*/ 5113867 h 5257800"/>
              <a:gd name="connsiteX106" fmla="*/ 128949 w 763949"/>
              <a:gd name="connsiteY106" fmla="*/ 5215467 h 5257800"/>
              <a:gd name="connsiteX107" fmla="*/ 44283 w 763949"/>
              <a:gd name="connsiteY10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361783 w 763949"/>
              <a:gd name="connsiteY89" fmla="*/ 3886200 h 5257800"/>
              <a:gd name="connsiteX90" fmla="*/ 501483 w 763949"/>
              <a:gd name="connsiteY90" fmla="*/ 4025900 h 5257800"/>
              <a:gd name="connsiteX91" fmla="*/ 645417 w 763949"/>
              <a:gd name="connsiteY91" fmla="*/ 4114800 h 5257800"/>
              <a:gd name="connsiteX92" fmla="*/ 526883 w 763949"/>
              <a:gd name="connsiteY92" fmla="*/ 4169833 h 5257800"/>
              <a:gd name="connsiteX93" fmla="*/ 696217 w 763949"/>
              <a:gd name="connsiteY93" fmla="*/ 4284134 h 5257800"/>
              <a:gd name="connsiteX94" fmla="*/ 569216 w 763949"/>
              <a:gd name="connsiteY94" fmla="*/ 4330700 h 5257800"/>
              <a:gd name="connsiteX95" fmla="*/ 704683 w 763949"/>
              <a:gd name="connsiteY95" fmla="*/ 4466167 h 5257800"/>
              <a:gd name="connsiteX96" fmla="*/ 573450 w 763949"/>
              <a:gd name="connsiteY96" fmla="*/ 4495800 h 5257800"/>
              <a:gd name="connsiteX97" fmla="*/ 738550 w 763949"/>
              <a:gd name="connsiteY97" fmla="*/ 4610100 h 5257800"/>
              <a:gd name="connsiteX98" fmla="*/ 598849 w 763949"/>
              <a:gd name="connsiteY98" fmla="*/ 4656667 h 5257800"/>
              <a:gd name="connsiteX99" fmla="*/ 763949 w 763949"/>
              <a:gd name="connsiteY99" fmla="*/ 4813300 h 5257800"/>
              <a:gd name="connsiteX100" fmla="*/ 6183 w 763949"/>
              <a:gd name="connsiteY100" fmla="*/ 4834466 h 5257800"/>
              <a:gd name="connsiteX101" fmla="*/ 61217 w 763949"/>
              <a:gd name="connsiteY101" fmla="*/ 4906433 h 5257800"/>
              <a:gd name="connsiteX102" fmla="*/ 18883 w 763949"/>
              <a:gd name="connsiteY102" fmla="*/ 4927600 h 5257800"/>
              <a:gd name="connsiteX103" fmla="*/ 116249 w 763949"/>
              <a:gd name="connsiteY103" fmla="*/ 5075766 h 5257800"/>
              <a:gd name="connsiteX104" fmla="*/ 27350 w 763949"/>
              <a:gd name="connsiteY104" fmla="*/ 5113867 h 5257800"/>
              <a:gd name="connsiteX105" fmla="*/ 128949 w 763949"/>
              <a:gd name="connsiteY105" fmla="*/ 5215467 h 5257800"/>
              <a:gd name="connsiteX106" fmla="*/ 44283 w 763949"/>
              <a:gd name="connsiteY106"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501483 w 763949"/>
              <a:gd name="connsiteY89" fmla="*/ 4025900 h 5257800"/>
              <a:gd name="connsiteX90" fmla="*/ 645417 w 763949"/>
              <a:gd name="connsiteY90" fmla="*/ 4114800 h 5257800"/>
              <a:gd name="connsiteX91" fmla="*/ 526883 w 763949"/>
              <a:gd name="connsiteY91" fmla="*/ 4169833 h 5257800"/>
              <a:gd name="connsiteX92" fmla="*/ 696217 w 763949"/>
              <a:gd name="connsiteY92" fmla="*/ 4284134 h 5257800"/>
              <a:gd name="connsiteX93" fmla="*/ 569216 w 763949"/>
              <a:gd name="connsiteY93" fmla="*/ 4330700 h 5257800"/>
              <a:gd name="connsiteX94" fmla="*/ 704683 w 763949"/>
              <a:gd name="connsiteY94" fmla="*/ 4466167 h 5257800"/>
              <a:gd name="connsiteX95" fmla="*/ 573450 w 763949"/>
              <a:gd name="connsiteY95" fmla="*/ 4495800 h 5257800"/>
              <a:gd name="connsiteX96" fmla="*/ 738550 w 763949"/>
              <a:gd name="connsiteY96" fmla="*/ 4610100 h 5257800"/>
              <a:gd name="connsiteX97" fmla="*/ 598849 w 763949"/>
              <a:gd name="connsiteY97" fmla="*/ 4656667 h 5257800"/>
              <a:gd name="connsiteX98" fmla="*/ 763949 w 763949"/>
              <a:gd name="connsiteY98" fmla="*/ 4813300 h 5257800"/>
              <a:gd name="connsiteX99" fmla="*/ 6183 w 763949"/>
              <a:gd name="connsiteY99" fmla="*/ 4834466 h 5257800"/>
              <a:gd name="connsiteX100" fmla="*/ 61217 w 763949"/>
              <a:gd name="connsiteY100" fmla="*/ 4906433 h 5257800"/>
              <a:gd name="connsiteX101" fmla="*/ 18883 w 763949"/>
              <a:gd name="connsiteY101" fmla="*/ 4927600 h 5257800"/>
              <a:gd name="connsiteX102" fmla="*/ 116249 w 763949"/>
              <a:gd name="connsiteY102" fmla="*/ 5075766 h 5257800"/>
              <a:gd name="connsiteX103" fmla="*/ 27350 w 763949"/>
              <a:gd name="connsiteY103" fmla="*/ 5113867 h 5257800"/>
              <a:gd name="connsiteX104" fmla="*/ 128949 w 763949"/>
              <a:gd name="connsiteY104" fmla="*/ 5215467 h 5257800"/>
              <a:gd name="connsiteX105" fmla="*/ 44283 w 763949"/>
              <a:gd name="connsiteY10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349083 w 763949"/>
              <a:gd name="connsiteY88" fmla="*/ 3822700 h 5257800"/>
              <a:gd name="connsiteX89" fmla="*/ 645417 w 763949"/>
              <a:gd name="connsiteY89" fmla="*/ 4114800 h 5257800"/>
              <a:gd name="connsiteX90" fmla="*/ 526883 w 763949"/>
              <a:gd name="connsiteY90" fmla="*/ 4169833 h 5257800"/>
              <a:gd name="connsiteX91" fmla="*/ 696217 w 763949"/>
              <a:gd name="connsiteY91" fmla="*/ 4284134 h 5257800"/>
              <a:gd name="connsiteX92" fmla="*/ 569216 w 763949"/>
              <a:gd name="connsiteY92" fmla="*/ 4330700 h 5257800"/>
              <a:gd name="connsiteX93" fmla="*/ 704683 w 763949"/>
              <a:gd name="connsiteY93" fmla="*/ 4466167 h 5257800"/>
              <a:gd name="connsiteX94" fmla="*/ 573450 w 763949"/>
              <a:gd name="connsiteY94" fmla="*/ 4495800 h 5257800"/>
              <a:gd name="connsiteX95" fmla="*/ 738550 w 763949"/>
              <a:gd name="connsiteY95" fmla="*/ 4610100 h 5257800"/>
              <a:gd name="connsiteX96" fmla="*/ 598849 w 763949"/>
              <a:gd name="connsiteY96" fmla="*/ 4656667 h 5257800"/>
              <a:gd name="connsiteX97" fmla="*/ 763949 w 763949"/>
              <a:gd name="connsiteY97" fmla="*/ 4813300 h 5257800"/>
              <a:gd name="connsiteX98" fmla="*/ 6183 w 763949"/>
              <a:gd name="connsiteY98" fmla="*/ 4834466 h 5257800"/>
              <a:gd name="connsiteX99" fmla="*/ 61217 w 763949"/>
              <a:gd name="connsiteY99" fmla="*/ 4906433 h 5257800"/>
              <a:gd name="connsiteX100" fmla="*/ 18883 w 763949"/>
              <a:gd name="connsiteY100" fmla="*/ 4927600 h 5257800"/>
              <a:gd name="connsiteX101" fmla="*/ 116249 w 763949"/>
              <a:gd name="connsiteY101" fmla="*/ 5075766 h 5257800"/>
              <a:gd name="connsiteX102" fmla="*/ 27350 w 763949"/>
              <a:gd name="connsiteY102" fmla="*/ 5113867 h 5257800"/>
              <a:gd name="connsiteX103" fmla="*/ 128949 w 763949"/>
              <a:gd name="connsiteY103" fmla="*/ 5215467 h 5257800"/>
              <a:gd name="connsiteX104" fmla="*/ 44283 w 763949"/>
              <a:gd name="connsiteY10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294050 w 763949"/>
              <a:gd name="connsiteY88" fmla="*/ 3826933 h 5257800"/>
              <a:gd name="connsiteX89" fmla="*/ 645417 w 763949"/>
              <a:gd name="connsiteY89" fmla="*/ 4114800 h 5257800"/>
              <a:gd name="connsiteX90" fmla="*/ 526883 w 763949"/>
              <a:gd name="connsiteY90" fmla="*/ 4169833 h 5257800"/>
              <a:gd name="connsiteX91" fmla="*/ 696217 w 763949"/>
              <a:gd name="connsiteY91" fmla="*/ 4284134 h 5257800"/>
              <a:gd name="connsiteX92" fmla="*/ 569216 w 763949"/>
              <a:gd name="connsiteY92" fmla="*/ 4330700 h 5257800"/>
              <a:gd name="connsiteX93" fmla="*/ 704683 w 763949"/>
              <a:gd name="connsiteY93" fmla="*/ 4466167 h 5257800"/>
              <a:gd name="connsiteX94" fmla="*/ 573450 w 763949"/>
              <a:gd name="connsiteY94" fmla="*/ 4495800 h 5257800"/>
              <a:gd name="connsiteX95" fmla="*/ 738550 w 763949"/>
              <a:gd name="connsiteY95" fmla="*/ 4610100 h 5257800"/>
              <a:gd name="connsiteX96" fmla="*/ 598849 w 763949"/>
              <a:gd name="connsiteY96" fmla="*/ 4656667 h 5257800"/>
              <a:gd name="connsiteX97" fmla="*/ 763949 w 763949"/>
              <a:gd name="connsiteY97" fmla="*/ 4813300 h 5257800"/>
              <a:gd name="connsiteX98" fmla="*/ 6183 w 763949"/>
              <a:gd name="connsiteY98" fmla="*/ 4834466 h 5257800"/>
              <a:gd name="connsiteX99" fmla="*/ 61217 w 763949"/>
              <a:gd name="connsiteY99" fmla="*/ 4906433 h 5257800"/>
              <a:gd name="connsiteX100" fmla="*/ 18883 w 763949"/>
              <a:gd name="connsiteY100" fmla="*/ 4927600 h 5257800"/>
              <a:gd name="connsiteX101" fmla="*/ 116249 w 763949"/>
              <a:gd name="connsiteY101" fmla="*/ 5075766 h 5257800"/>
              <a:gd name="connsiteX102" fmla="*/ 27350 w 763949"/>
              <a:gd name="connsiteY102" fmla="*/ 5113867 h 5257800"/>
              <a:gd name="connsiteX103" fmla="*/ 128949 w 763949"/>
              <a:gd name="connsiteY103" fmla="*/ 5215467 h 5257800"/>
              <a:gd name="connsiteX104" fmla="*/ 44283 w 763949"/>
              <a:gd name="connsiteY10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294050 w 763949"/>
              <a:gd name="connsiteY88" fmla="*/ 3826933 h 5257800"/>
              <a:gd name="connsiteX89" fmla="*/ 615784 w 763949"/>
              <a:gd name="connsiteY89" fmla="*/ 4127500 h 5257800"/>
              <a:gd name="connsiteX90" fmla="*/ 526883 w 763949"/>
              <a:gd name="connsiteY90" fmla="*/ 4169833 h 5257800"/>
              <a:gd name="connsiteX91" fmla="*/ 696217 w 763949"/>
              <a:gd name="connsiteY91" fmla="*/ 4284134 h 5257800"/>
              <a:gd name="connsiteX92" fmla="*/ 569216 w 763949"/>
              <a:gd name="connsiteY92" fmla="*/ 4330700 h 5257800"/>
              <a:gd name="connsiteX93" fmla="*/ 704683 w 763949"/>
              <a:gd name="connsiteY93" fmla="*/ 4466167 h 5257800"/>
              <a:gd name="connsiteX94" fmla="*/ 573450 w 763949"/>
              <a:gd name="connsiteY94" fmla="*/ 4495800 h 5257800"/>
              <a:gd name="connsiteX95" fmla="*/ 738550 w 763949"/>
              <a:gd name="connsiteY95" fmla="*/ 4610100 h 5257800"/>
              <a:gd name="connsiteX96" fmla="*/ 598849 w 763949"/>
              <a:gd name="connsiteY96" fmla="*/ 4656667 h 5257800"/>
              <a:gd name="connsiteX97" fmla="*/ 763949 w 763949"/>
              <a:gd name="connsiteY97" fmla="*/ 4813300 h 5257800"/>
              <a:gd name="connsiteX98" fmla="*/ 6183 w 763949"/>
              <a:gd name="connsiteY98" fmla="*/ 4834466 h 5257800"/>
              <a:gd name="connsiteX99" fmla="*/ 61217 w 763949"/>
              <a:gd name="connsiteY99" fmla="*/ 4906433 h 5257800"/>
              <a:gd name="connsiteX100" fmla="*/ 18883 w 763949"/>
              <a:gd name="connsiteY100" fmla="*/ 4927600 h 5257800"/>
              <a:gd name="connsiteX101" fmla="*/ 116249 w 763949"/>
              <a:gd name="connsiteY101" fmla="*/ 5075766 h 5257800"/>
              <a:gd name="connsiteX102" fmla="*/ 27350 w 763949"/>
              <a:gd name="connsiteY102" fmla="*/ 5113867 h 5257800"/>
              <a:gd name="connsiteX103" fmla="*/ 128949 w 763949"/>
              <a:gd name="connsiteY103" fmla="*/ 5215467 h 5257800"/>
              <a:gd name="connsiteX104" fmla="*/ 44283 w 763949"/>
              <a:gd name="connsiteY10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294050 w 763949"/>
              <a:gd name="connsiteY88" fmla="*/ 3826933 h 5257800"/>
              <a:gd name="connsiteX89" fmla="*/ 615784 w 763949"/>
              <a:gd name="connsiteY89" fmla="*/ 4127500 h 5257800"/>
              <a:gd name="connsiteX90" fmla="*/ 526883 w 763949"/>
              <a:gd name="connsiteY90" fmla="*/ 4169833 h 5257800"/>
              <a:gd name="connsiteX91" fmla="*/ 696217 w 763949"/>
              <a:gd name="connsiteY91" fmla="*/ 4284134 h 5257800"/>
              <a:gd name="connsiteX92" fmla="*/ 569216 w 763949"/>
              <a:gd name="connsiteY92" fmla="*/ 4330700 h 5257800"/>
              <a:gd name="connsiteX93" fmla="*/ 704683 w 763949"/>
              <a:gd name="connsiteY93" fmla="*/ 4466167 h 5257800"/>
              <a:gd name="connsiteX94" fmla="*/ 573450 w 763949"/>
              <a:gd name="connsiteY94" fmla="*/ 4495800 h 5257800"/>
              <a:gd name="connsiteX95" fmla="*/ 738550 w 763949"/>
              <a:gd name="connsiteY95" fmla="*/ 4610100 h 5257800"/>
              <a:gd name="connsiteX96" fmla="*/ 598849 w 763949"/>
              <a:gd name="connsiteY96" fmla="*/ 4656667 h 5257800"/>
              <a:gd name="connsiteX97" fmla="*/ 763949 w 763949"/>
              <a:gd name="connsiteY97" fmla="*/ 4813300 h 5257800"/>
              <a:gd name="connsiteX98" fmla="*/ 6183 w 763949"/>
              <a:gd name="connsiteY98" fmla="*/ 4834466 h 5257800"/>
              <a:gd name="connsiteX99" fmla="*/ 61217 w 763949"/>
              <a:gd name="connsiteY99" fmla="*/ 4906433 h 5257800"/>
              <a:gd name="connsiteX100" fmla="*/ 18883 w 763949"/>
              <a:gd name="connsiteY100" fmla="*/ 4927600 h 5257800"/>
              <a:gd name="connsiteX101" fmla="*/ 116249 w 763949"/>
              <a:gd name="connsiteY101" fmla="*/ 5075766 h 5257800"/>
              <a:gd name="connsiteX102" fmla="*/ 27350 w 763949"/>
              <a:gd name="connsiteY102" fmla="*/ 5113867 h 5257800"/>
              <a:gd name="connsiteX103" fmla="*/ 128949 w 763949"/>
              <a:gd name="connsiteY103" fmla="*/ 5215467 h 5257800"/>
              <a:gd name="connsiteX104" fmla="*/ 44283 w 763949"/>
              <a:gd name="connsiteY10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294050 w 763949"/>
              <a:gd name="connsiteY88" fmla="*/ 3826933 h 5257800"/>
              <a:gd name="connsiteX89" fmla="*/ 615784 w 763949"/>
              <a:gd name="connsiteY89" fmla="*/ 4127500 h 5257800"/>
              <a:gd name="connsiteX90" fmla="*/ 526883 w 763949"/>
              <a:gd name="connsiteY90" fmla="*/ 4169833 h 5257800"/>
              <a:gd name="connsiteX91" fmla="*/ 696217 w 763949"/>
              <a:gd name="connsiteY91" fmla="*/ 4284134 h 5257800"/>
              <a:gd name="connsiteX92" fmla="*/ 569216 w 763949"/>
              <a:gd name="connsiteY92" fmla="*/ 4330700 h 5257800"/>
              <a:gd name="connsiteX93" fmla="*/ 704683 w 763949"/>
              <a:gd name="connsiteY93" fmla="*/ 4466167 h 5257800"/>
              <a:gd name="connsiteX94" fmla="*/ 573450 w 763949"/>
              <a:gd name="connsiteY94" fmla="*/ 4495800 h 5257800"/>
              <a:gd name="connsiteX95" fmla="*/ 738550 w 763949"/>
              <a:gd name="connsiteY95" fmla="*/ 4610100 h 5257800"/>
              <a:gd name="connsiteX96" fmla="*/ 598849 w 763949"/>
              <a:gd name="connsiteY96" fmla="*/ 4656667 h 5257800"/>
              <a:gd name="connsiteX97" fmla="*/ 763949 w 763949"/>
              <a:gd name="connsiteY97" fmla="*/ 4813300 h 5257800"/>
              <a:gd name="connsiteX98" fmla="*/ 6183 w 763949"/>
              <a:gd name="connsiteY98" fmla="*/ 4834466 h 5257800"/>
              <a:gd name="connsiteX99" fmla="*/ 61217 w 763949"/>
              <a:gd name="connsiteY99" fmla="*/ 4906433 h 5257800"/>
              <a:gd name="connsiteX100" fmla="*/ 18883 w 763949"/>
              <a:gd name="connsiteY100" fmla="*/ 4927600 h 5257800"/>
              <a:gd name="connsiteX101" fmla="*/ 116249 w 763949"/>
              <a:gd name="connsiteY101" fmla="*/ 5075766 h 5257800"/>
              <a:gd name="connsiteX102" fmla="*/ 27350 w 763949"/>
              <a:gd name="connsiteY102" fmla="*/ 5113867 h 5257800"/>
              <a:gd name="connsiteX103" fmla="*/ 128949 w 763949"/>
              <a:gd name="connsiteY103" fmla="*/ 5215467 h 5257800"/>
              <a:gd name="connsiteX104" fmla="*/ 44283 w 763949"/>
              <a:gd name="connsiteY10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294050 w 763949"/>
              <a:gd name="connsiteY88" fmla="*/ 3826933 h 5257800"/>
              <a:gd name="connsiteX89" fmla="*/ 615784 w 763949"/>
              <a:gd name="connsiteY89" fmla="*/ 4127500 h 5257800"/>
              <a:gd name="connsiteX90" fmla="*/ 526883 w 763949"/>
              <a:gd name="connsiteY90" fmla="*/ 4169833 h 5257800"/>
              <a:gd name="connsiteX91" fmla="*/ 696217 w 763949"/>
              <a:gd name="connsiteY91" fmla="*/ 4284134 h 5257800"/>
              <a:gd name="connsiteX92" fmla="*/ 569216 w 763949"/>
              <a:gd name="connsiteY92" fmla="*/ 4330700 h 5257800"/>
              <a:gd name="connsiteX93" fmla="*/ 704683 w 763949"/>
              <a:gd name="connsiteY93" fmla="*/ 4466167 h 5257800"/>
              <a:gd name="connsiteX94" fmla="*/ 573450 w 763949"/>
              <a:gd name="connsiteY94" fmla="*/ 4495800 h 5257800"/>
              <a:gd name="connsiteX95" fmla="*/ 738550 w 763949"/>
              <a:gd name="connsiteY95" fmla="*/ 4610100 h 5257800"/>
              <a:gd name="connsiteX96" fmla="*/ 598849 w 763949"/>
              <a:gd name="connsiteY96" fmla="*/ 4656667 h 5257800"/>
              <a:gd name="connsiteX97" fmla="*/ 763949 w 763949"/>
              <a:gd name="connsiteY97" fmla="*/ 4813300 h 5257800"/>
              <a:gd name="connsiteX98" fmla="*/ 6183 w 763949"/>
              <a:gd name="connsiteY98" fmla="*/ 4834466 h 5257800"/>
              <a:gd name="connsiteX99" fmla="*/ 61217 w 763949"/>
              <a:gd name="connsiteY99" fmla="*/ 4906433 h 5257800"/>
              <a:gd name="connsiteX100" fmla="*/ 18883 w 763949"/>
              <a:gd name="connsiteY100" fmla="*/ 4927600 h 5257800"/>
              <a:gd name="connsiteX101" fmla="*/ 116249 w 763949"/>
              <a:gd name="connsiteY101" fmla="*/ 5075766 h 5257800"/>
              <a:gd name="connsiteX102" fmla="*/ 27350 w 763949"/>
              <a:gd name="connsiteY102" fmla="*/ 5113867 h 5257800"/>
              <a:gd name="connsiteX103" fmla="*/ 128949 w 763949"/>
              <a:gd name="connsiteY103" fmla="*/ 5215467 h 5257800"/>
              <a:gd name="connsiteX104" fmla="*/ 44283 w 763949"/>
              <a:gd name="connsiteY10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399883 w 763949"/>
              <a:gd name="connsiteY86" fmla="*/ 3759200 h 5257800"/>
              <a:gd name="connsiteX87" fmla="*/ 437983 w 763949"/>
              <a:gd name="connsiteY87" fmla="*/ 3784600 h 5257800"/>
              <a:gd name="connsiteX88" fmla="*/ 294050 w 763949"/>
              <a:gd name="connsiteY88" fmla="*/ 3826933 h 5257800"/>
              <a:gd name="connsiteX89" fmla="*/ 615784 w 763949"/>
              <a:gd name="connsiteY89" fmla="*/ 4127500 h 5257800"/>
              <a:gd name="connsiteX90" fmla="*/ 526883 w 763949"/>
              <a:gd name="connsiteY90" fmla="*/ 4169833 h 5257800"/>
              <a:gd name="connsiteX91" fmla="*/ 696217 w 763949"/>
              <a:gd name="connsiteY91" fmla="*/ 4284134 h 5257800"/>
              <a:gd name="connsiteX92" fmla="*/ 569216 w 763949"/>
              <a:gd name="connsiteY92" fmla="*/ 4330700 h 5257800"/>
              <a:gd name="connsiteX93" fmla="*/ 704683 w 763949"/>
              <a:gd name="connsiteY93" fmla="*/ 4466167 h 5257800"/>
              <a:gd name="connsiteX94" fmla="*/ 573450 w 763949"/>
              <a:gd name="connsiteY94" fmla="*/ 4495800 h 5257800"/>
              <a:gd name="connsiteX95" fmla="*/ 738550 w 763949"/>
              <a:gd name="connsiteY95" fmla="*/ 4610100 h 5257800"/>
              <a:gd name="connsiteX96" fmla="*/ 598849 w 763949"/>
              <a:gd name="connsiteY96" fmla="*/ 4656667 h 5257800"/>
              <a:gd name="connsiteX97" fmla="*/ 763949 w 763949"/>
              <a:gd name="connsiteY97" fmla="*/ 4813300 h 5257800"/>
              <a:gd name="connsiteX98" fmla="*/ 6183 w 763949"/>
              <a:gd name="connsiteY98" fmla="*/ 4834466 h 5257800"/>
              <a:gd name="connsiteX99" fmla="*/ 61217 w 763949"/>
              <a:gd name="connsiteY99" fmla="*/ 4906433 h 5257800"/>
              <a:gd name="connsiteX100" fmla="*/ 18883 w 763949"/>
              <a:gd name="connsiteY100" fmla="*/ 4927600 h 5257800"/>
              <a:gd name="connsiteX101" fmla="*/ 116249 w 763949"/>
              <a:gd name="connsiteY101" fmla="*/ 5075766 h 5257800"/>
              <a:gd name="connsiteX102" fmla="*/ 27350 w 763949"/>
              <a:gd name="connsiteY102" fmla="*/ 5113867 h 5257800"/>
              <a:gd name="connsiteX103" fmla="*/ 128949 w 763949"/>
              <a:gd name="connsiteY103" fmla="*/ 5215467 h 5257800"/>
              <a:gd name="connsiteX104" fmla="*/ 44283 w 763949"/>
              <a:gd name="connsiteY10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374483 w 763949"/>
              <a:gd name="connsiteY85" fmla="*/ 3721100 h 5257800"/>
              <a:gd name="connsiteX86" fmla="*/ 437983 w 763949"/>
              <a:gd name="connsiteY86" fmla="*/ 3784600 h 5257800"/>
              <a:gd name="connsiteX87" fmla="*/ 294050 w 763949"/>
              <a:gd name="connsiteY87" fmla="*/ 3826933 h 5257800"/>
              <a:gd name="connsiteX88" fmla="*/ 615784 w 763949"/>
              <a:gd name="connsiteY88" fmla="*/ 4127500 h 5257800"/>
              <a:gd name="connsiteX89" fmla="*/ 526883 w 763949"/>
              <a:gd name="connsiteY89" fmla="*/ 4169833 h 5257800"/>
              <a:gd name="connsiteX90" fmla="*/ 696217 w 763949"/>
              <a:gd name="connsiteY90" fmla="*/ 4284134 h 5257800"/>
              <a:gd name="connsiteX91" fmla="*/ 569216 w 763949"/>
              <a:gd name="connsiteY91" fmla="*/ 4330700 h 5257800"/>
              <a:gd name="connsiteX92" fmla="*/ 704683 w 763949"/>
              <a:gd name="connsiteY92" fmla="*/ 4466167 h 5257800"/>
              <a:gd name="connsiteX93" fmla="*/ 573450 w 763949"/>
              <a:gd name="connsiteY93" fmla="*/ 4495800 h 5257800"/>
              <a:gd name="connsiteX94" fmla="*/ 738550 w 763949"/>
              <a:gd name="connsiteY94" fmla="*/ 4610100 h 5257800"/>
              <a:gd name="connsiteX95" fmla="*/ 598849 w 763949"/>
              <a:gd name="connsiteY95" fmla="*/ 4656667 h 5257800"/>
              <a:gd name="connsiteX96" fmla="*/ 763949 w 763949"/>
              <a:gd name="connsiteY96" fmla="*/ 4813300 h 5257800"/>
              <a:gd name="connsiteX97" fmla="*/ 6183 w 763949"/>
              <a:gd name="connsiteY97" fmla="*/ 4834466 h 5257800"/>
              <a:gd name="connsiteX98" fmla="*/ 61217 w 763949"/>
              <a:gd name="connsiteY98" fmla="*/ 4906433 h 5257800"/>
              <a:gd name="connsiteX99" fmla="*/ 18883 w 763949"/>
              <a:gd name="connsiteY99" fmla="*/ 4927600 h 5257800"/>
              <a:gd name="connsiteX100" fmla="*/ 116249 w 763949"/>
              <a:gd name="connsiteY100" fmla="*/ 5075766 h 5257800"/>
              <a:gd name="connsiteX101" fmla="*/ 27350 w 763949"/>
              <a:gd name="connsiteY101" fmla="*/ 5113867 h 5257800"/>
              <a:gd name="connsiteX102" fmla="*/ 128949 w 763949"/>
              <a:gd name="connsiteY102" fmla="*/ 5215467 h 5257800"/>
              <a:gd name="connsiteX103" fmla="*/ 44283 w 763949"/>
              <a:gd name="connsiteY10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6383 w 763949"/>
              <a:gd name="connsiteY84" fmla="*/ 3695700 h 5257800"/>
              <a:gd name="connsiteX85" fmla="*/ 437983 w 763949"/>
              <a:gd name="connsiteY85" fmla="*/ 3784600 h 5257800"/>
              <a:gd name="connsiteX86" fmla="*/ 294050 w 763949"/>
              <a:gd name="connsiteY86" fmla="*/ 3826933 h 5257800"/>
              <a:gd name="connsiteX87" fmla="*/ 615784 w 763949"/>
              <a:gd name="connsiteY87" fmla="*/ 4127500 h 5257800"/>
              <a:gd name="connsiteX88" fmla="*/ 526883 w 763949"/>
              <a:gd name="connsiteY88" fmla="*/ 4169833 h 5257800"/>
              <a:gd name="connsiteX89" fmla="*/ 696217 w 763949"/>
              <a:gd name="connsiteY89" fmla="*/ 4284134 h 5257800"/>
              <a:gd name="connsiteX90" fmla="*/ 569216 w 763949"/>
              <a:gd name="connsiteY90" fmla="*/ 4330700 h 5257800"/>
              <a:gd name="connsiteX91" fmla="*/ 704683 w 763949"/>
              <a:gd name="connsiteY91" fmla="*/ 4466167 h 5257800"/>
              <a:gd name="connsiteX92" fmla="*/ 573450 w 763949"/>
              <a:gd name="connsiteY92" fmla="*/ 4495800 h 5257800"/>
              <a:gd name="connsiteX93" fmla="*/ 738550 w 763949"/>
              <a:gd name="connsiteY93" fmla="*/ 4610100 h 5257800"/>
              <a:gd name="connsiteX94" fmla="*/ 598849 w 763949"/>
              <a:gd name="connsiteY94" fmla="*/ 4656667 h 5257800"/>
              <a:gd name="connsiteX95" fmla="*/ 763949 w 763949"/>
              <a:gd name="connsiteY95" fmla="*/ 4813300 h 5257800"/>
              <a:gd name="connsiteX96" fmla="*/ 6183 w 763949"/>
              <a:gd name="connsiteY96" fmla="*/ 4834466 h 5257800"/>
              <a:gd name="connsiteX97" fmla="*/ 61217 w 763949"/>
              <a:gd name="connsiteY97" fmla="*/ 4906433 h 5257800"/>
              <a:gd name="connsiteX98" fmla="*/ 18883 w 763949"/>
              <a:gd name="connsiteY98" fmla="*/ 4927600 h 5257800"/>
              <a:gd name="connsiteX99" fmla="*/ 116249 w 763949"/>
              <a:gd name="connsiteY99" fmla="*/ 5075766 h 5257800"/>
              <a:gd name="connsiteX100" fmla="*/ 27350 w 763949"/>
              <a:gd name="connsiteY100" fmla="*/ 5113867 h 5257800"/>
              <a:gd name="connsiteX101" fmla="*/ 128949 w 763949"/>
              <a:gd name="connsiteY101" fmla="*/ 5215467 h 5257800"/>
              <a:gd name="connsiteX102" fmla="*/ 44283 w 763949"/>
              <a:gd name="connsiteY10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2150 w 763949"/>
              <a:gd name="connsiteY84" fmla="*/ 3640666 h 5257800"/>
              <a:gd name="connsiteX85" fmla="*/ 437983 w 763949"/>
              <a:gd name="connsiteY85" fmla="*/ 3784600 h 5257800"/>
              <a:gd name="connsiteX86" fmla="*/ 294050 w 763949"/>
              <a:gd name="connsiteY86" fmla="*/ 3826933 h 5257800"/>
              <a:gd name="connsiteX87" fmla="*/ 615784 w 763949"/>
              <a:gd name="connsiteY87" fmla="*/ 4127500 h 5257800"/>
              <a:gd name="connsiteX88" fmla="*/ 526883 w 763949"/>
              <a:gd name="connsiteY88" fmla="*/ 4169833 h 5257800"/>
              <a:gd name="connsiteX89" fmla="*/ 696217 w 763949"/>
              <a:gd name="connsiteY89" fmla="*/ 4284134 h 5257800"/>
              <a:gd name="connsiteX90" fmla="*/ 569216 w 763949"/>
              <a:gd name="connsiteY90" fmla="*/ 4330700 h 5257800"/>
              <a:gd name="connsiteX91" fmla="*/ 704683 w 763949"/>
              <a:gd name="connsiteY91" fmla="*/ 4466167 h 5257800"/>
              <a:gd name="connsiteX92" fmla="*/ 573450 w 763949"/>
              <a:gd name="connsiteY92" fmla="*/ 4495800 h 5257800"/>
              <a:gd name="connsiteX93" fmla="*/ 738550 w 763949"/>
              <a:gd name="connsiteY93" fmla="*/ 4610100 h 5257800"/>
              <a:gd name="connsiteX94" fmla="*/ 598849 w 763949"/>
              <a:gd name="connsiteY94" fmla="*/ 4656667 h 5257800"/>
              <a:gd name="connsiteX95" fmla="*/ 763949 w 763949"/>
              <a:gd name="connsiteY95" fmla="*/ 4813300 h 5257800"/>
              <a:gd name="connsiteX96" fmla="*/ 6183 w 763949"/>
              <a:gd name="connsiteY96" fmla="*/ 4834466 h 5257800"/>
              <a:gd name="connsiteX97" fmla="*/ 61217 w 763949"/>
              <a:gd name="connsiteY97" fmla="*/ 4906433 h 5257800"/>
              <a:gd name="connsiteX98" fmla="*/ 18883 w 763949"/>
              <a:gd name="connsiteY98" fmla="*/ 4927600 h 5257800"/>
              <a:gd name="connsiteX99" fmla="*/ 116249 w 763949"/>
              <a:gd name="connsiteY99" fmla="*/ 5075766 h 5257800"/>
              <a:gd name="connsiteX100" fmla="*/ 27350 w 763949"/>
              <a:gd name="connsiteY100" fmla="*/ 5113867 h 5257800"/>
              <a:gd name="connsiteX101" fmla="*/ 128949 w 763949"/>
              <a:gd name="connsiteY101" fmla="*/ 5215467 h 5257800"/>
              <a:gd name="connsiteX102" fmla="*/ 44283 w 763949"/>
              <a:gd name="connsiteY10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2150 w 763949"/>
              <a:gd name="connsiteY84" fmla="*/ 3640666 h 5257800"/>
              <a:gd name="connsiteX85" fmla="*/ 463383 w 763949"/>
              <a:gd name="connsiteY85" fmla="*/ 3814233 h 5257800"/>
              <a:gd name="connsiteX86" fmla="*/ 294050 w 763949"/>
              <a:gd name="connsiteY86" fmla="*/ 3826933 h 5257800"/>
              <a:gd name="connsiteX87" fmla="*/ 615784 w 763949"/>
              <a:gd name="connsiteY87" fmla="*/ 4127500 h 5257800"/>
              <a:gd name="connsiteX88" fmla="*/ 526883 w 763949"/>
              <a:gd name="connsiteY88" fmla="*/ 4169833 h 5257800"/>
              <a:gd name="connsiteX89" fmla="*/ 696217 w 763949"/>
              <a:gd name="connsiteY89" fmla="*/ 4284134 h 5257800"/>
              <a:gd name="connsiteX90" fmla="*/ 569216 w 763949"/>
              <a:gd name="connsiteY90" fmla="*/ 4330700 h 5257800"/>
              <a:gd name="connsiteX91" fmla="*/ 704683 w 763949"/>
              <a:gd name="connsiteY91" fmla="*/ 4466167 h 5257800"/>
              <a:gd name="connsiteX92" fmla="*/ 573450 w 763949"/>
              <a:gd name="connsiteY92" fmla="*/ 4495800 h 5257800"/>
              <a:gd name="connsiteX93" fmla="*/ 738550 w 763949"/>
              <a:gd name="connsiteY93" fmla="*/ 4610100 h 5257800"/>
              <a:gd name="connsiteX94" fmla="*/ 598849 w 763949"/>
              <a:gd name="connsiteY94" fmla="*/ 4656667 h 5257800"/>
              <a:gd name="connsiteX95" fmla="*/ 763949 w 763949"/>
              <a:gd name="connsiteY95" fmla="*/ 4813300 h 5257800"/>
              <a:gd name="connsiteX96" fmla="*/ 6183 w 763949"/>
              <a:gd name="connsiteY96" fmla="*/ 4834466 h 5257800"/>
              <a:gd name="connsiteX97" fmla="*/ 61217 w 763949"/>
              <a:gd name="connsiteY97" fmla="*/ 4906433 h 5257800"/>
              <a:gd name="connsiteX98" fmla="*/ 18883 w 763949"/>
              <a:gd name="connsiteY98" fmla="*/ 4927600 h 5257800"/>
              <a:gd name="connsiteX99" fmla="*/ 116249 w 763949"/>
              <a:gd name="connsiteY99" fmla="*/ 5075766 h 5257800"/>
              <a:gd name="connsiteX100" fmla="*/ 27350 w 763949"/>
              <a:gd name="connsiteY100" fmla="*/ 5113867 h 5257800"/>
              <a:gd name="connsiteX101" fmla="*/ 128949 w 763949"/>
              <a:gd name="connsiteY101" fmla="*/ 5215467 h 5257800"/>
              <a:gd name="connsiteX102" fmla="*/ 44283 w 763949"/>
              <a:gd name="connsiteY10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2150 w 763949"/>
              <a:gd name="connsiteY84" fmla="*/ 3640666 h 5257800"/>
              <a:gd name="connsiteX85" fmla="*/ 463383 w 763949"/>
              <a:gd name="connsiteY85" fmla="*/ 3814233 h 5257800"/>
              <a:gd name="connsiteX86" fmla="*/ 294050 w 763949"/>
              <a:gd name="connsiteY86" fmla="*/ 3826933 h 5257800"/>
              <a:gd name="connsiteX87" fmla="*/ 615784 w 763949"/>
              <a:gd name="connsiteY87" fmla="*/ 4127500 h 5257800"/>
              <a:gd name="connsiteX88" fmla="*/ 526883 w 763949"/>
              <a:gd name="connsiteY88" fmla="*/ 4169833 h 5257800"/>
              <a:gd name="connsiteX89" fmla="*/ 696217 w 763949"/>
              <a:gd name="connsiteY89" fmla="*/ 4284134 h 5257800"/>
              <a:gd name="connsiteX90" fmla="*/ 569216 w 763949"/>
              <a:gd name="connsiteY90" fmla="*/ 4330700 h 5257800"/>
              <a:gd name="connsiteX91" fmla="*/ 704683 w 763949"/>
              <a:gd name="connsiteY91" fmla="*/ 4466167 h 5257800"/>
              <a:gd name="connsiteX92" fmla="*/ 573450 w 763949"/>
              <a:gd name="connsiteY92" fmla="*/ 4495800 h 5257800"/>
              <a:gd name="connsiteX93" fmla="*/ 738550 w 763949"/>
              <a:gd name="connsiteY93" fmla="*/ 4610100 h 5257800"/>
              <a:gd name="connsiteX94" fmla="*/ 598849 w 763949"/>
              <a:gd name="connsiteY94" fmla="*/ 4656667 h 5257800"/>
              <a:gd name="connsiteX95" fmla="*/ 763949 w 763949"/>
              <a:gd name="connsiteY95" fmla="*/ 4813300 h 5257800"/>
              <a:gd name="connsiteX96" fmla="*/ 6183 w 763949"/>
              <a:gd name="connsiteY96" fmla="*/ 4834466 h 5257800"/>
              <a:gd name="connsiteX97" fmla="*/ 61217 w 763949"/>
              <a:gd name="connsiteY97" fmla="*/ 4906433 h 5257800"/>
              <a:gd name="connsiteX98" fmla="*/ 18883 w 763949"/>
              <a:gd name="connsiteY98" fmla="*/ 4927600 h 5257800"/>
              <a:gd name="connsiteX99" fmla="*/ 116249 w 763949"/>
              <a:gd name="connsiteY99" fmla="*/ 5075766 h 5257800"/>
              <a:gd name="connsiteX100" fmla="*/ 27350 w 763949"/>
              <a:gd name="connsiteY100" fmla="*/ 5113867 h 5257800"/>
              <a:gd name="connsiteX101" fmla="*/ 128949 w 763949"/>
              <a:gd name="connsiteY101" fmla="*/ 5215467 h 5257800"/>
              <a:gd name="connsiteX102" fmla="*/ 44283 w 763949"/>
              <a:gd name="connsiteY10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2150 w 763949"/>
              <a:gd name="connsiteY84" fmla="*/ 3640666 h 5257800"/>
              <a:gd name="connsiteX85" fmla="*/ 463383 w 763949"/>
              <a:gd name="connsiteY85" fmla="*/ 3814233 h 5257800"/>
              <a:gd name="connsiteX86" fmla="*/ 294050 w 763949"/>
              <a:gd name="connsiteY86" fmla="*/ 3826933 h 5257800"/>
              <a:gd name="connsiteX87" fmla="*/ 615784 w 763949"/>
              <a:gd name="connsiteY87" fmla="*/ 4127500 h 5257800"/>
              <a:gd name="connsiteX88" fmla="*/ 526883 w 763949"/>
              <a:gd name="connsiteY88" fmla="*/ 4169833 h 5257800"/>
              <a:gd name="connsiteX89" fmla="*/ 696217 w 763949"/>
              <a:gd name="connsiteY89" fmla="*/ 4284134 h 5257800"/>
              <a:gd name="connsiteX90" fmla="*/ 569216 w 763949"/>
              <a:gd name="connsiteY90" fmla="*/ 4330700 h 5257800"/>
              <a:gd name="connsiteX91" fmla="*/ 704683 w 763949"/>
              <a:gd name="connsiteY91" fmla="*/ 4466167 h 5257800"/>
              <a:gd name="connsiteX92" fmla="*/ 573450 w 763949"/>
              <a:gd name="connsiteY92" fmla="*/ 4495800 h 5257800"/>
              <a:gd name="connsiteX93" fmla="*/ 738550 w 763949"/>
              <a:gd name="connsiteY93" fmla="*/ 4610100 h 5257800"/>
              <a:gd name="connsiteX94" fmla="*/ 598849 w 763949"/>
              <a:gd name="connsiteY94" fmla="*/ 4656667 h 5257800"/>
              <a:gd name="connsiteX95" fmla="*/ 763949 w 763949"/>
              <a:gd name="connsiteY95" fmla="*/ 4813300 h 5257800"/>
              <a:gd name="connsiteX96" fmla="*/ 6183 w 763949"/>
              <a:gd name="connsiteY96" fmla="*/ 4834466 h 5257800"/>
              <a:gd name="connsiteX97" fmla="*/ 61217 w 763949"/>
              <a:gd name="connsiteY97" fmla="*/ 4906433 h 5257800"/>
              <a:gd name="connsiteX98" fmla="*/ 18883 w 763949"/>
              <a:gd name="connsiteY98" fmla="*/ 4927600 h 5257800"/>
              <a:gd name="connsiteX99" fmla="*/ 116249 w 763949"/>
              <a:gd name="connsiteY99" fmla="*/ 5075766 h 5257800"/>
              <a:gd name="connsiteX100" fmla="*/ 27350 w 763949"/>
              <a:gd name="connsiteY100" fmla="*/ 5113867 h 5257800"/>
              <a:gd name="connsiteX101" fmla="*/ 128949 w 763949"/>
              <a:gd name="connsiteY101" fmla="*/ 5215467 h 5257800"/>
              <a:gd name="connsiteX102" fmla="*/ 44283 w 763949"/>
              <a:gd name="connsiteY10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6383 w 763949"/>
              <a:gd name="connsiteY83" fmla="*/ 3594100 h 5257800"/>
              <a:gd name="connsiteX84" fmla="*/ 332150 w 763949"/>
              <a:gd name="connsiteY84" fmla="*/ 3640666 h 5257800"/>
              <a:gd name="connsiteX85" fmla="*/ 463383 w 763949"/>
              <a:gd name="connsiteY85" fmla="*/ 3814233 h 5257800"/>
              <a:gd name="connsiteX86" fmla="*/ 294050 w 763949"/>
              <a:gd name="connsiteY86" fmla="*/ 3826933 h 5257800"/>
              <a:gd name="connsiteX87" fmla="*/ 615784 w 763949"/>
              <a:gd name="connsiteY87" fmla="*/ 4127500 h 5257800"/>
              <a:gd name="connsiteX88" fmla="*/ 526883 w 763949"/>
              <a:gd name="connsiteY88" fmla="*/ 4169833 h 5257800"/>
              <a:gd name="connsiteX89" fmla="*/ 696217 w 763949"/>
              <a:gd name="connsiteY89" fmla="*/ 4284134 h 5257800"/>
              <a:gd name="connsiteX90" fmla="*/ 569216 w 763949"/>
              <a:gd name="connsiteY90" fmla="*/ 4330700 h 5257800"/>
              <a:gd name="connsiteX91" fmla="*/ 704683 w 763949"/>
              <a:gd name="connsiteY91" fmla="*/ 4466167 h 5257800"/>
              <a:gd name="connsiteX92" fmla="*/ 573450 w 763949"/>
              <a:gd name="connsiteY92" fmla="*/ 4495800 h 5257800"/>
              <a:gd name="connsiteX93" fmla="*/ 738550 w 763949"/>
              <a:gd name="connsiteY93" fmla="*/ 4610100 h 5257800"/>
              <a:gd name="connsiteX94" fmla="*/ 598849 w 763949"/>
              <a:gd name="connsiteY94" fmla="*/ 4656667 h 5257800"/>
              <a:gd name="connsiteX95" fmla="*/ 763949 w 763949"/>
              <a:gd name="connsiteY95" fmla="*/ 4813300 h 5257800"/>
              <a:gd name="connsiteX96" fmla="*/ 6183 w 763949"/>
              <a:gd name="connsiteY96" fmla="*/ 4834466 h 5257800"/>
              <a:gd name="connsiteX97" fmla="*/ 61217 w 763949"/>
              <a:gd name="connsiteY97" fmla="*/ 4906433 h 5257800"/>
              <a:gd name="connsiteX98" fmla="*/ 18883 w 763949"/>
              <a:gd name="connsiteY98" fmla="*/ 4927600 h 5257800"/>
              <a:gd name="connsiteX99" fmla="*/ 116249 w 763949"/>
              <a:gd name="connsiteY99" fmla="*/ 5075766 h 5257800"/>
              <a:gd name="connsiteX100" fmla="*/ 27350 w 763949"/>
              <a:gd name="connsiteY100" fmla="*/ 5113867 h 5257800"/>
              <a:gd name="connsiteX101" fmla="*/ 128949 w 763949"/>
              <a:gd name="connsiteY101" fmla="*/ 5215467 h 5257800"/>
              <a:gd name="connsiteX102" fmla="*/ 44283 w 763949"/>
              <a:gd name="connsiteY10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74483 w 763949"/>
              <a:gd name="connsiteY82" fmla="*/ 3581400 h 5257800"/>
              <a:gd name="connsiteX83" fmla="*/ 332150 w 763949"/>
              <a:gd name="connsiteY83" fmla="*/ 3640666 h 5257800"/>
              <a:gd name="connsiteX84" fmla="*/ 463383 w 763949"/>
              <a:gd name="connsiteY84" fmla="*/ 3814233 h 5257800"/>
              <a:gd name="connsiteX85" fmla="*/ 294050 w 763949"/>
              <a:gd name="connsiteY85" fmla="*/ 3826933 h 5257800"/>
              <a:gd name="connsiteX86" fmla="*/ 615784 w 763949"/>
              <a:gd name="connsiteY86" fmla="*/ 4127500 h 5257800"/>
              <a:gd name="connsiteX87" fmla="*/ 526883 w 763949"/>
              <a:gd name="connsiteY87" fmla="*/ 4169833 h 5257800"/>
              <a:gd name="connsiteX88" fmla="*/ 696217 w 763949"/>
              <a:gd name="connsiteY88" fmla="*/ 4284134 h 5257800"/>
              <a:gd name="connsiteX89" fmla="*/ 569216 w 763949"/>
              <a:gd name="connsiteY89" fmla="*/ 4330700 h 5257800"/>
              <a:gd name="connsiteX90" fmla="*/ 704683 w 763949"/>
              <a:gd name="connsiteY90" fmla="*/ 4466167 h 5257800"/>
              <a:gd name="connsiteX91" fmla="*/ 573450 w 763949"/>
              <a:gd name="connsiteY91" fmla="*/ 4495800 h 5257800"/>
              <a:gd name="connsiteX92" fmla="*/ 738550 w 763949"/>
              <a:gd name="connsiteY92" fmla="*/ 4610100 h 5257800"/>
              <a:gd name="connsiteX93" fmla="*/ 598849 w 763949"/>
              <a:gd name="connsiteY93" fmla="*/ 4656667 h 5257800"/>
              <a:gd name="connsiteX94" fmla="*/ 763949 w 763949"/>
              <a:gd name="connsiteY94" fmla="*/ 4813300 h 5257800"/>
              <a:gd name="connsiteX95" fmla="*/ 6183 w 763949"/>
              <a:gd name="connsiteY95" fmla="*/ 4834466 h 5257800"/>
              <a:gd name="connsiteX96" fmla="*/ 61217 w 763949"/>
              <a:gd name="connsiteY96" fmla="*/ 4906433 h 5257800"/>
              <a:gd name="connsiteX97" fmla="*/ 18883 w 763949"/>
              <a:gd name="connsiteY97" fmla="*/ 4927600 h 5257800"/>
              <a:gd name="connsiteX98" fmla="*/ 116249 w 763949"/>
              <a:gd name="connsiteY98" fmla="*/ 5075766 h 5257800"/>
              <a:gd name="connsiteX99" fmla="*/ 27350 w 763949"/>
              <a:gd name="connsiteY99" fmla="*/ 5113867 h 5257800"/>
              <a:gd name="connsiteX100" fmla="*/ 128949 w 763949"/>
              <a:gd name="connsiteY100" fmla="*/ 5215467 h 5257800"/>
              <a:gd name="connsiteX101" fmla="*/ 44283 w 763949"/>
              <a:gd name="connsiteY10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6083 w 763949"/>
              <a:gd name="connsiteY81" fmla="*/ 3556000 h 5257800"/>
              <a:gd name="connsiteX82" fmla="*/ 332150 w 763949"/>
              <a:gd name="connsiteY82" fmla="*/ 3640666 h 5257800"/>
              <a:gd name="connsiteX83" fmla="*/ 463383 w 763949"/>
              <a:gd name="connsiteY83" fmla="*/ 3814233 h 5257800"/>
              <a:gd name="connsiteX84" fmla="*/ 294050 w 763949"/>
              <a:gd name="connsiteY84" fmla="*/ 3826933 h 5257800"/>
              <a:gd name="connsiteX85" fmla="*/ 615784 w 763949"/>
              <a:gd name="connsiteY85" fmla="*/ 4127500 h 5257800"/>
              <a:gd name="connsiteX86" fmla="*/ 526883 w 763949"/>
              <a:gd name="connsiteY86" fmla="*/ 4169833 h 5257800"/>
              <a:gd name="connsiteX87" fmla="*/ 696217 w 763949"/>
              <a:gd name="connsiteY87" fmla="*/ 4284134 h 5257800"/>
              <a:gd name="connsiteX88" fmla="*/ 569216 w 763949"/>
              <a:gd name="connsiteY88" fmla="*/ 4330700 h 5257800"/>
              <a:gd name="connsiteX89" fmla="*/ 704683 w 763949"/>
              <a:gd name="connsiteY89" fmla="*/ 4466167 h 5257800"/>
              <a:gd name="connsiteX90" fmla="*/ 573450 w 763949"/>
              <a:gd name="connsiteY90" fmla="*/ 4495800 h 5257800"/>
              <a:gd name="connsiteX91" fmla="*/ 738550 w 763949"/>
              <a:gd name="connsiteY91" fmla="*/ 4610100 h 5257800"/>
              <a:gd name="connsiteX92" fmla="*/ 598849 w 763949"/>
              <a:gd name="connsiteY92" fmla="*/ 4656667 h 5257800"/>
              <a:gd name="connsiteX93" fmla="*/ 763949 w 763949"/>
              <a:gd name="connsiteY93" fmla="*/ 4813300 h 5257800"/>
              <a:gd name="connsiteX94" fmla="*/ 6183 w 763949"/>
              <a:gd name="connsiteY94" fmla="*/ 4834466 h 5257800"/>
              <a:gd name="connsiteX95" fmla="*/ 61217 w 763949"/>
              <a:gd name="connsiteY95" fmla="*/ 4906433 h 5257800"/>
              <a:gd name="connsiteX96" fmla="*/ 18883 w 763949"/>
              <a:gd name="connsiteY96" fmla="*/ 4927600 h 5257800"/>
              <a:gd name="connsiteX97" fmla="*/ 116249 w 763949"/>
              <a:gd name="connsiteY97" fmla="*/ 5075766 h 5257800"/>
              <a:gd name="connsiteX98" fmla="*/ 27350 w 763949"/>
              <a:gd name="connsiteY98" fmla="*/ 5113867 h 5257800"/>
              <a:gd name="connsiteX99" fmla="*/ 128949 w 763949"/>
              <a:gd name="connsiteY99" fmla="*/ 5215467 h 5257800"/>
              <a:gd name="connsiteX100" fmla="*/ 44283 w 763949"/>
              <a:gd name="connsiteY10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1850 w 763949"/>
              <a:gd name="connsiteY81" fmla="*/ 3594100 h 5257800"/>
              <a:gd name="connsiteX82" fmla="*/ 332150 w 763949"/>
              <a:gd name="connsiteY82" fmla="*/ 3640666 h 5257800"/>
              <a:gd name="connsiteX83" fmla="*/ 463383 w 763949"/>
              <a:gd name="connsiteY83" fmla="*/ 3814233 h 5257800"/>
              <a:gd name="connsiteX84" fmla="*/ 294050 w 763949"/>
              <a:gd name="connsiteY84" fmla="*/ 3826933 h 5257800"/>
              <a:gd name="connsiteX85" fmla="*/ 615784 w 763949"/>
              <a:gd name="connsiteY85" fmla="*/ 4127500 h 5257800"/>
              <a:gd name="connsiteX86" fmla="*/ 526883 w 763949"/>
              <a:gd name="connsiteY86" fmla="*/ 4169833 h 5257800"/>
              <a:gd name="connsiteX87" fmla="*/ 696217 w 763949"/>
              <a:gd name="connsiteY87" fmla="*/ 4284134 h 5257800"/>
              <a:gd name="connsiteX88" fmla="*/ 569216 w 763949"/>
              <a:gd name="connsiteY88" fmla="*/ 4330700 h 5257800"/>
              <a:gd name="connsiteX89" fmla="*/ 704683 w 763949"/>
              <a:gd name="connsiteY89" fmla="*/ 4466167 h 5257800"/>
              <a:gd name="connsiteX90" fmla="*/ 573450 w 763949"/>
              <a:gd name="connsiteY90" fmla="*/ 4495800 h 5257800"/>
              <a:gd name="connsiteX91" fmla="*/ 738550 w 763949"/>
              <a:gd name="connsiteY91" fmla="*/ 4610100 h 5257800"/>
              <a:gd name="connsiteX92" fmla="*/ 598849 w 763949"/>
              <a:gd name="connsiteY92" fmla="*/ 4656667 h 5257800"/>
              <a:gd name="connsiteX93" fmla="*/ 763949 w 763949"/>
              <a:gd name="connsiteY93" fmla="*/ 4813300 h 5257800"/>
              <a:gd name="connsiteX94" fmla="*/ 6183 w 763949"/>
              <a:gd name="connsiteY94" fmla="*/ 4834466 h 5257800"/>
              <a:gd name="connsiteX95" fmla="*/ 61217 w 763949"/>
              <a:gd name="connsiteY95" fmla="*/ 4906433 h 5257800"/>
              <a:gd name="connsiteX96" fmla="*/ 18883 w 763949"/>
              <a:gd name="connsiteY96" fmla="*/ 4927600 h 5257800"/>
              <a:gd name="connsiteX97" fmla="*/ 116249 w 763949"/>
              <a:gd name="connsiteY97" fmla="*/ 5075766 h 5257800"/>
              <a:gd name="connsiteX98" fmla="*/ 27350 w 763949"/>
              <a:gd name="connsiteY98" fmla="*/ 5113867 h 5257800"/>
              <a:gd name="connsiteX99" fmla="*/ 128949 w 763949"/>
              <a:gd name="connsiteY99" fmla="*/ 5215467 h 5257800"/>
              <a:gd name="connsiteX100" fmla="*/ 44283 w 763949"/>
              <a:gd name="connsiteY10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1850 w 763949"/>
              <a:gd name="connsiteY81" fmla="*/ 3594100 h 5257800"/>
              <a:gd name="connsiteX82" fmla="*/ 332150 w 763949"/>
              <a:gd name="connsiteY82" fmla="*/ 3640666 h 5257800"/>
              <a:gd name="connsiteX83" fmla="*/ 463383 w 763949"/>
              <a:gd name="connsiteY83" fmla="*/ 3814233 h 5257800"/>
              <a:gd name="connsiteX84" fmla="*/ 294050 w 763949"/>
              <a:gd name="connsiteY84" fmla="*/ 3826933 h 5257800"/>
              <a:gd name="connsiteX85" fmla="*/ 615784 w 763949"/>
              <a:gd name="connsiteY85" fmla="*/ 4127500 h 5257800"/>
              <a:gd name="connsiteX86" fmla="*/ 526883 w 763949"/>
              <a:gd name="connsiteY86" fmla="*/ 4169833 h 5257800"/>
              <a:gd name="connsiteX87" fmla="*/ 696217 w 763949"/>
              <a:gd name="connsiteY87" fmla="*/ 4284134 h 5257800"/>
              <a:gd name="connsiteX88" fmla="*/ 569216 w 763949"/>
              <a:gd name="connsiteY88" fmla="*/ 4330700 h 5257800"/>
              <a:gd name="connsiteX89" fmla="*/ 704683 w 763949"/>
              <a:gd name="connsiteY89" fmla="*/ 4466167 h 5257800"/>
              <a:gd name="connsiteX90" fmla="*/ 573450 w 763949"/>
              <a:gd name="connsiteY90" fmla="*/ 4495800 h 5257800"/>
              <a:gd name="connsiteX91" fmla="*/ 738550 w 763949"/>
              <a:gd name="connsiteY91" fmla="*/ 4610100 h 5257800"/>
              <a:gd name="connsiteX92" fmla="*/ 598849 w 763949"/>
              <a:gd name="connsiteY92" fmla="*/ 4656667 h 5257800"/>
              <a:gd name="connsiteX93" fmla="*/ 763949 w 763949"/>
              <a:gd name="connsiteY93" fmla="*/ 4813300 h 5257800"/>
              <a:gd name="connsiteX94" fmla="*/ 6183 w 763949"/>
              <a:gd name="connsiteY94" fmla="*/ 4834466 h 5257800"/>
              <a:gd name="connsiteX95" fmla="*/ 61217 w 763949"/>
              <a:gd name="connsiteY95" fmla="*/ 4906433 h 5257800"/>
              <a:gd name="connsiteX96" fmla="*/ 18883 w 763949"/>
              <a:gd name="connsiteY96" fmla="*/ 4927600 h 5257800"/>
              <a:gd name="connsiteX97" fmla="*/ 116249 w 763949"/>
              <a:gd name="connsiteY97" fmla="*/ 5075766 h 5257800"/>
              <a:gd name="connsiteX98" fmla="*/ 27350 w 763949"/>
              <a:gd name="connsiteY98" fmla="*/ 5113867 h 5257800"/>
              <a:gd name="connsiteX99" fmla="*/ 128949 w 763949"/>
              <a:gd name="connsiteY99" fmla="*/ 5215467 h 5257800"/>
              <a:gd name="connsiteX100" fmla="*/ 44283 w 763949"/>
              <a:gd name="connsiteY10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50683 w 763949"/>
              <a:gd name="connsiteY80" fmla="*/ 3517900 h 5257800"/>
              <a:gd name="connsiteX81" fmla="*/ 471850 w 763949"/>
              <a:gd name="connsiteY81" fmla="*/ 3594100 h 5257800"/>
              <a:gd name="connsiteX82" fmla="*/ 332150 w 763949"/>
              <a:gd name="connsiteY82" fmla="*/ 3640666 h 5257800"/>
              <a:gd name="connsiteX83" fmla="*/ 463383 w 763949"/>
              <a:gd name="connsiteY83" fmla="*/ 3814233 h 5257800"/>
              <a:gd name="connsiteX84" fmla="*/ 294050 w 763949"/>
              <a:gd name="connsiteY84" fmla="*/ 3826933 h 5257800"/>
              <a:gd name="connsiteX85" fmla="*/ 615784 w 763949"/>
              <a:gd name="connsiteY85" fmla="*/ 4127500 h 5257800"/>
              <a:gd name="connsiteX86" fmla="*/ 526883 w 763949"/>
              <a:gd name="connsiteY86" fmla="*/ 4169833 h 5257800"/>
              <a:gd name="connsiteX87" fmla="*/ 696217 w 763949"/>
              <a:gd name="connsiteY87" fmla="*/ 4284134 h 5257800"/>
              <a:gd name="connsiteX88" fmla="*/ 569216 w 763949"/>
              <a:gd name="connsiteY88" fmla="*/ 4330700 h 5257800"/>
              <a:gd name="connsiteX89" fmla="*/ 704683 w 763949"/>
              <a:gd name="connsiteY89" fmla="*/ 4466167 h 5257800"/>
              <a:gd name="connsiteX90" fmla="*/ 573450 w 763949"/>
              <a:gd name="connsiteY90" fmla="*/ 4495800 h 5257800"/>
              <a:gd name="connsiteX91" fmla="*/ 738550 w 763949"/>
              <a:gd name="connsiteY91" fmla="*/ 4610100 h 5257800"/>
              <a:gd name="connsiteX92" fmla="*/ 598849 w 763949"/>
              <a:gd name="connsiteY92" fmla="*/ 4656667 h 5257800"/>
              <a:gd name="connsiteX93" fmla="*/ 763949 w 763949"/>
              <a:gd name="connsiteY93" fmla="*/ 4813300 h 5257800"/>
              <a:gd name="connsiteX94" fmla="*/ 6183 w 763949"/>
              <a:gd name="connsiteY94" fmla="*/ 4834466 h 5257800"/>
              <a:gd name="connsiteX95" fmla="*/ 61217 w 763949"/>
              <a:gd name="connsiteY95" fmla="*/ 4906433 h 5257800"/>
              <a:gd name="connsiteX96" fmla="*/ 18883 w 763949"/>
              <a:gd name="connsiteY96" fmla="*/ 4927600 h 5257800"/>
              <a:gd name="connsiteX97" fmla="*/ 116249 w 763949"/>
              <a:gd name="connsiteY97" fmla="*/ 5075766 h 5257800"/>
              <a:gd name="connsiteX98" fmla="*/ 27350 w 763949"/>
              <a:gd name="connsiteY98" fmla="*/ 5113867 h 5257800"/>
              <a:gd name="connsiteX99" fmla="*/ 128949 w 763949"/>
              <a:gd name="connsiteY99" fmla="*/ 5215467 h 5257800"/>
              <a:gd name="connsiteX100" fmla="*/ 44283 w 763949"/>
              <a:gd name="connsiteY10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387183 w 763949"/>
              <a:gd name="connsiteY79" fmla="*/ 3454400 h 5257800"/>
              <a:gd name="connsiteX80" fmla="*/ 471850 w 763949"/>
              <a:gd name="connsiteY80" fmla="*/ 3594100 h 5257800"/>
              <a:gd name="connsiteX81" fmla="*/ 332150 w 763949"/>
              <a:gd name="connsiteY81" fmla="*/ 3640666 h 5257800"/>
              <a:gd name="connsiteX82" fmla="*/ 463383 w 763949"/>
              <a:gd name="connsiteY82" fmla="*/ 3814233 h 5257800"/>
              <a:gd name="connsiteX83" fmla="*/ 294050 w 763949"/>
              <a:gd name="connsiteY83" fmla="*/ 3826933 h 5257800"/>
              <a:gd name="connsiteX84" fmla="*/ 615784 w 763949"/>
              <a:gd name="connsiteY84" fmla="*/ 4127500 h 5257800"/>
              <a:gd name="connsiteX85" fmla="*/ 526883 w 763949"/>
              <a:gd name="connsiteY85" fmla="*/ 4169833 h 5257800"/>
              <a:gd name="connsiteX86" fmla="*/ 696217 w 763949"/>
              <a:gd name="connsiteY86" fmla="*/ 4284134 h 5257800"/>
              <a:gd name="connsiteX87" fmla="*/ 569216 w 763949"/>
              <a:gd name="connsiteY87" fmla="*/ 4330700 h 5257800"/>
              <a:gd name="connsiteX88" fmla="*/ 704683 w 763949"/>
              <a:gd name="connsiteY88" fmla="*/ 4466167 h 5257800"/>
              <a:gd name="connsiteX89" fmla="*/ 573450 w 763949"/>
              <a:gd name="connsiteY89" fmla="*/ 4495800 h 5257800"/>
              <a:gd name="connsiteX90" fmla="*/ 738550 w 763949"/>
              <a:gd name="connsiteY90" fmla="*/ 4610100 h 5257800"/>
              <a:gd name="connsiteX91" fmla="*/ 598849 w 763949"/>
              <a:gd name="connsiteY91" fmla="*/ 4656667 h 5257800"/>
              <a:gd name="connsiteX92" fmla="*/ 763949 w 763949"/>
              <a:gd name="connsiteY92" fmla="*/ 4813300 h 5257800"/>
              <a:gd name="connsiteX93" fmla="*/ 6183 w 763949"/>
              <a:gd name="connsiteY93" fmla="*/ 4834466 h 5257800"/>
              <a:gd name="connsiteX94" fmla="*/ 61217 w 763949"/>
              <a:gd name="connsiteY94" fmla="*/ 4906433 h 5257800"/>
              <a:gd name="connsiteX95" fmla="*/ 18883 w 763949"/>
              <a:gd name="connsiteY95" fmla="*/ 4927600 h 5257800"/>
              <a:gd name="connsiteX96" fmla="*/ 116249 w 763949"/>
              <a:gd name="connsiteY96" fmla="*/ 5075766 h 5257800"/>
              <a:gd name="connsiteX97" fmla="*/ 27350 w 763949"/>
              <a:gd name="connsiteY97" fmla="*/ 5113867 h 5257800"/>
              <a:gd name="connsiteX98" fmla="*/ 128949 w 763949"/>
              <a:gd name="connsiteY98" fmla="*/ 5215467 h 5257800"/>
              <a:gd name="connsiteX99" fmla="*/ 44283 w 763949"/>
              <a:gd name="connsiteY9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349083 w 763949"/>
              <a:gd name="connsiteY78" fmla="*/ 3416300 h 5257800"/>
              <a:gd name="connsiteX79" fmla="*/ 471850 w 763949"/>
              <a:gd name="connsiteY79" fmla="*/ 3594100 h 5257800"/>
              <a:gd name="connsiteX80" fmla="*/ 332150 w 763949"/>
              <a:gd name="connsiteY80" fmla="*/ 3640666 h 5257800"/>
              <a:gd name="connsiteX81" fmla="*/ 463383 w 763949"/>
              <a:gd name="connsiteY81" fmla="*/ 3814233 h 5257800"/>
              <a:gd name="connsiteX82" fmla="*/ 294050 w 763949"/>
              <a:gd name="connsiteY82" fmla="*/ 3826933 h 5257800"/>
              <a:gd name="connsiteX83" fmla="*/ 615784 w 763949"/>
              <a:gd name="connsiteY83" fmla="*/ 4127500 h 5257800"/>
              <a:gd name="connsiteX84" fmla="*/ 526883 w 763949"/>
              <a:gd name="connsiteY84" fmla="*/ 4169833 h 5257800"/>
              <a:gd name="connsiteX85" fmla="*/ 696217 w 763949"/>
              <a:gd name="connsiteY85" fmla="*/ 4284134 h 5257800"/>
              <a:gd name="connsiteX86" fmla="*/ 569216 w 763949"/>
              <a:gd name="connsiteY86" fmla="*/ 4330700 h 5257800"/>
              <a:gd name="connsiteX87" fmla="*/ 704683 w 763949"/>
              <a:gd name="connsiteY87" fmla="*/ 4466167 h 5257800"/>
              <a:gd name="connsiteX88" fmla="*/ 573450 w 763949"/>
              <a:gd name="connsiteY88" fmla="*/ 4495800 h 5257800"/>
              <a:gd name="connsiteX89" fmla="*/ 738550 w 763949"/>
              <a:gd name="connsiteY89" fmla="*/ 4610100 h 5257800"/>
              <a:gd name="connsiteX90" fmla="*/ 598849 w 763949"/>
              <a:gd name="connsiteY90" fmla="*/ 4656667 h 5257800"/>
              <a:gd name="connsiteX91" fmla="*/ 763949 w 763949"/>
              <a:gd name="connsiteY91" fmla="*/ 4813300 h 5257800"/>
              <a:gd name="connsiteX92" fmla="*/ 6183 w 763949"/>
              <a:gd name="connsiteY92" fmla="*/ 4834466 h 5257800"/>
              <a:gd name="connsiteX93" fmla="*/ 61217 w 763949"/>
              <a:gd name="connsiteY93" fmla="*/ 4906433 h 5257800"/>
              <a:gd name="connsiteX94" fmla="*/ 18883 w 763949"/>
              <a:gd name="connsiteY94" fmla="*/ 4927600 h 5257800"/>
              <a:gd name="connsiteX95" fmla="*/ 116249 w 763949"/>
              <a:gd name="connsiteY95" fmla="*/ 5075766 h 5257800"/>
              <a:gd name="connsiteX96" fmla="*/ 27350 w 763949"/>
              <a:gd name="connsiteY96" fmla="*/ 5113867 h 5257800"/>
              <a:gd name="connsiteX97" fmla="*/ 128949 w 763949"/>
              <a:gd name="connsiteY97" fmla="*/ 5215467 h 5257800"/>
              <a:gd name="connsiteX98" fmla="*/ 44283 w 763949"/>
              <a:gd name="connsiteY9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471850 w 763949"/>
              <a:gd name="connsiteY78" fmla="*/ 3594100 h 5257800"/>
              <a:gd name="connsiteX79" fmla="*/ 332150 w 763949"/>
              <a:gd name="connsiteY79" fmla="*/ 3640666 h 5257800"/>
              <a:gd name="connsiteX80" fmla="*/ 463383 w 763949"/>
              <a:gd name="connsiteY80" fmla="*/ 3814233 h 5257800"/>
              <a:gd name="connsiteX81" fmla="*/ 294050 w 763949"/>
              <a:gd name="connsiteY81" fmla="*/ 3826933 h 5257800"/>
              <a:gd name="connsiteX82" fmla="*/ 615784 w 763949"/>
              <a:gd name="connsiteY82" fmla="*/ 4127500 h 5257800"/>
              <a:gd name="connsiteX83" fmla="*/ 526883 w 763949"/>
              <a:gd name="connsiteY83" fmla="*/ 4169833 h 5257800"/>
              <a:gd name="connsiteX84" fmla="*/ 696217 w 763949"/>
              <a:gd name="connsiteY84" fmla="*/ 4284134 h 5257800"/>
              <a:gd name="connsiteX85" fmla="*/ 569216 w 763949"/>
              <a:gd name="connsiteY85" fmla="*/ 4330700 h 5257800"/>
              <a:gd name="connsiteX86" fmla="*/ 704683 w 763949"/>
              <a:gd name="connsiteY86" fmla="*/ 4466167 h 5257800"/>
              <a:gd name="connsiteX87" fmla="*/ 573450 w 763949"/>
              <a:gd name="connsiteY87" fmla="*/ 4495800 h 5257800"/>
              <a:gd name="connsiteX88" fmla="*/ 738550 w 763949"/>
              <a:gd name="connsiteY88" fmla="*/ 4610100 h 5257800"/>
              <a:gd name="connsiteX89" fmla="*/ 598849 w 763949"/>
              <a:gd name="connsiteY89" fmla="*/ 4656667 h 5257800"/>
              <a:gd name="connsiteX90" fmla="*/ 763949 w 763949"/>
              <a:gd name="connsiteY90" fmla="*/ 4813300 h 5257800"/>
              <a:gd name="connsiteX91" fmla="*/ 6183 w 763949"/>
              <a:gd name="connsiteY91" fmla="*/ 4834466 h 5257800"/>
              <a:gd name="connsiteX92" fmla="*/ 61217 w 763949"/>
              <a:gd name="connsiteY92" fmla="*/ 4906433 h 5257800"/>
              <a:gd name="connsiteX93" fmla="*/ 18883 w 763949"/>
              <a:gd name="connsiteY93" fmla="*/ 4927600 h 5257800"/>
              <a:gd name="connsiteX94" fmla="*/ 116249 w 763949"/>
              <a:gd name="connsiteY94" fmla="*/ 5075766 h 5257800"/>
              <a:gd name="connsiteX95" fmla="*/ 27350 w 763949"/>
              <a:gd name="connsiteY95" fmla="*/ 5113867 h 5257800"/>
              <a:gd name="connsiteX96" fmla="*/ 128949 w 763949"/>
              <a:gd name="connsiteY96" fmla="*/ 5215467 h 5257800"/>
              <a:gd name="connsiteX97" fmla="*/ 44283 w 763949"/>
              <a:gd name="connsiteY9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471850 w 763949"/>
              <a:gd name="connsiteY78" fmla="*/ 3594100 h 5257800"/>
              <a:gd name="connsiteX79" fmla="*/ 332150 w 763949"/>
              <a:gd name="connsiteY79" fmla="*/ 3640666 h 5257800"/>
              <a:gd name="connsiteX80" fmla="*/ 463383 w 763949"/>
              <a:gd name="connsiteY80" fmla="*/ 3814233 h 5257800"/>
              <a:gd name="connsiteX81" fmla="*/ 294050 w 763949"/>
              <a:gd name="connsiteY81" fmla="*/ 3826933 h 5257800"/>
              <a:gd name="connsiteX82" fmla="*/ 615784 w 763949"/>
              <a:gd name="connsiteY82" fmla="*/ 4127500 h 5257800"/>
              <a:gd name="connsiteX83" fmla="*/ 526883 w 763949"/>
              <a:gd name="connsiteY83" fmla="*/ 4169833 h 5257800"/>
              <a:gd name="connsiteX84" fmla="*/ 696217 w 763949"/>
              <a:gd name="connsiteY84" fmla="*/ 4284134 h 5257800"/>
              <a:gd name="connsiteX85" fmla="*/ 569216 w 763949"/>
              <a:gd name="connsiteY85" fmla="*/ 4330700 h 5257800"/>
              <a:gd name="connsiteX86" fmla="*/ 704683 w 763949"/>
              <a:gd name="connsiteY86" fmla="*/ 4466167 h 5257800"/>
              <a:gd name="connsiteX87" fmla="*/ 573450 w 763949"/>
              <a:gd name="connsiteY87" fmla="*/ 4495800 h 5257800"/>
              <a:gd name="connsiteX88" fmla="*/ 738550 w 763949"/>
              <a:gd name="connsiteY88" fmla="*/ 4610100 h 5257800"/>
              <a:gd name="connsiteX89" fmla="*/ 598849 w 763949"/>
              <a:gd name="connsiteY89" fmla="*/ 4656667 h 5257800"/>
              <a:gd name="connsiteX90" fmla="*/ 763949 w 763949"/>
              <a:gd name="connsiteY90" fmla="*/ 4813300 h 5257800"/>
              <a:gd name="connsiteX91" fmla="*/ 6183 w 763949"/>
              <a:gd name="connsiteY91" fmla="*/ 4834466 h 5257800"/>
              <a:gd name="connsiteX92" fmla="*/ 61217 w 763949"/>
              <a:gd name="connsiteY92" fmla="*/ 4906433 h 5257800"/>
              <a:gd name="connsiteX93" fmla="*/ 18883 w 763949"/>
              <a:gd name="connsiteY93" fmla="*/ 4927600 h 5257800"/>
              <a:gd name="connsiteX94" fmla="*/ 116249 w 763949"/>
              <a:gd name="connsiteY94" fmla="*/ 5075766 h 5257800"/>
              <a:gd name="connsiteX95" fmla="*/ 27350 w 763949"/>
              <a:gd name="connsiteY95" fmla="*/ 5113867 h 5257800"/>
              <a:gd name="connsiteX96" fmla="*/ 128949 w 763949"/>
              <a:gd name="connsiteY96" fmla="*/ 5215467 h 5257800"/>
              <a:gd name="connsiteX97" fmla="*/ 44283 w 763949"/>
              <a:gd name="connsiteY9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399883 w 763949"/>
              <a:gd name="connsiteY76" fmla="*/ 3327400 h 5257800"/>
              <a:gd name="connsiteX77" fmla="*/ 323683 w 763949"/>
              <a:gd name="connsiteY77" fmla="*/ 3378200 h 5257800"/>
              <a:gd name="connsiteX78" fmla="*/ 471850 w 763949"/>
              <a:gd name="connsiteY78" fmla="*/ 3594100 h 5257800"/>
              <a:gd name="connsiteX79" fmla="*/ 332150 w 763949"/>
              <a:gd name="connsiteY79" fmla="*/ 3640666 h 5257800"/>
              <a:gd name="connsiteX80" fmla="*/ 463383 w 763949"/>
              <a:gd name="connsiteY80" fmla="*/ 3814233 h 5257800"/>
              <a:gd name="connsiteX81" fmla="*/ 294050 w 763949"/>
              <a:gd name="connsiteY81" fmla="*/ 3826933 h 5257800"/>
              <a:gd name="connsiteX82" fmla="*/ 615784 w 763949"/>
              <a:gd name="connsiteY82" fmla="*/ 4127500 h 5257800"/>
              <a:gd name="connsiteX83" fmla="*/ 526883 w 763949"/>
              <a:gd name="connsiteY83" fmla="*/ 4169833 h 5257800"/>
              <a:gd name="connsiteX84" fmla="*/ 696217 w 763949"/>
              <a:gd name="connsiteY84" fmla="*/ 4284134 h 5257800"/>
              <a:gd name="connsiteX85" fmla="*/ 569216 w 763949"/>
              <a:gd name="connsiteY85" fmla="*/ 4330700 h 5257800"/>
              <a:gd name="connsiteX86" fmla="*/ 704683 w 763949"/>
              <a:gd name="connsiteY86" fmla="*/ 4466167 h 5257800"/>
              <a:gd name="connsiteX87" fmla="*/ 573450 w 763949"/>
              <a:gd name="connsiteY87" fmla="*/ 4495800 h 5257800"/>
              <a:gd name="connsiteX88" fmla="*/ 738550 w 763949"/>
              <a:gd name="connsiteY88" fmla="*/ 4610100 h 5257800"/>
              <a:gd name="connsiteX89" fmla="*/ 598849 w 763949"/>
              <a:gd name="connsiteY89" fmla="*/ 4656667 h 5257800"/>
              <a:gd name="connsiteX90" fmla="*/ 763949 w 763949"/>
              <a:gd name="connsiteY90" fmla="*/ 4813300 h 5257800"/>
              <a:gd name="connsiteX91" fmla="*/ 6183 w 763949"/>
              <a:gd name="connsiteY91" fmla="*/ 4834466 h 5257800"/>
              <a:gd name="connsiteX92" fmla="*/ 61217 w 763949"/>
              <a:gd name="connsiteY92" fmla="*/ 4906433 h 5257800"/>
              <a:gd name="connsiteX93" fmla="*/ 18883 w 763949"/>
              <a:gd name="connsiteY93" fmla="*/ 4927600 h 5257800"/>
              <a:gd name="connsiteX94" fmla="*/ 116249 w 763949"/>
              <a:gd name="connsiteY94" fmla="*/ 5075766 h 5257800"/>
              <a:gd name="connsiteX95" fmla="*/ 27350 w 763949"/>
              <a:gd name="connsiteY95" fmla="*/ 5113867 h 5257800"/>
              <a:gd name="connsiteX96" fmla="*/ 128949 w 763949"/>
              <a:gd name="connsiteY96" fmla="*/ 5215467 h 5257800"/>
              <a:gd name="connsiteX97" fmla="*/ 44283 w 763949"/>
              <a:gd name="connsiteY9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361783 w 763949"/>
              <a:gd name="connsiteY75" fmla="*/ 3251200 h 5257800"/>
              <a:gd name="connsiteX76" fmla="*/ 408350 w 763949"/>
              <a:gd name="connsiteY76" fmla="*/ 3357033 h 5257800"/>
              <a:gd name="connsiteX77" fmla="*/ 323683 w 763949"/>
              <a:gd name="connsiteY77" fmla="*/ 3378200 h 5257800"/>
              <a:gd name="connsiteX78" fmla="*/ 471850 w 763949"/>
              <a:gd name="connsiteY78" fmla="*/ 3594100 h 5257800"/>
              <a:gd name="connsiteX79" fmla="*/ 332150 w 763949"/>
              <a:gd name="connsiteY79" fmla="*/ 3640666 h 5257800"/>
              <a:gd name="connsiteX80" fmla="*/ 463383 w 763949"/>
              <a:gd name="connsiteY80" fmla="*/ 3814233 h 5257800"/>
              <a:gd name="connsiteX81" fmla="*/ 294050 w 763949"/>
              <a:gd name="connsiteY81" fmla="*/ 3826933 h 5257800"/>
              <a:gd name="connsiteX82" fmla="*/ 615784 w 763949"/>
              <a:gd name="connsiteY82" fmla="*/ 4127500 h 5257800"/>
              <a:gd name="connsiteX83" fmla="*/ 526883 w 763949"/>
              <a:gd name="connsiteY83" fmla="*/ 4169833 h 5257800"/>
              <a:gd name="connsiteX84" fmla="*/ 696217 w 763949"/>
              <a:gd name="connsiteY84" fmla="*/ 4284134 h 5257800"/>
              <a:gd name="connsiteX85" fmla="*/ 569216 w 763949"/>
              <a:gd name="connsiteY85" fmla="*/ 4330700 h 5257800"/>
              <a:gd name="connsiteX86" fmla="*/ 704683 w 763949"/>
              <a:gd name="connsiteY86" fmla="*/ 4466167 h 5257800"/>
              <a:gd name="connsiteX87" fmla="*/ 573450 w 763949"/>
              <a:gd name="connsiteY87" fmla="*/ 4495800 h 5257800"/>
              <a:gd name="connsiteX88" fmla="*/ 738550 w 763949"/>
              <a:gd name="connsiteY88" fmla="*/ 4610100 h 5257800"/>
              <a:gd name="connsiteX89" fmla="*/ 598849 w 763949"/>
              <a:gd name="connsiteY89" fmla="*/ 4656667 h 5257800"/>
              <a:gd name="connsiteX90" fmla="*/ 763949 w 763949"/>
              <a:gd name="connsiteY90" fmla="*/ 4813300 h 5257800"/>
              <a:gd name="connsiteX91" fmla="*/ 6183 w 763949"/>
              <a:gd name="connsiteY91" fmla="*/ 4834466 h 5257800"/>
              <a:gd name="connsiteX92" fmla="*/ 61217 w 763949"/>
              <a:gd name="connsiteY92" fmla="*/ 4906433 h 5257800"/>
              <a:gd name="connsiteX93" fmla="*/ 18883 w 763949"/>
              <a:gd name="connsiteY93" fmla="*/ 4927600 h 5257800"/>
              <a:gd name="connsiteX94" fmla="*/ 116249 w 763949"/>
              <a:gd name="connsiteY94" fmla="*/ 5075766 h 5257800"/>
              <a:gd name="connsiteX95" fmla="*/ 27350 w 763949"/>
              <a:gd name="connsiteY95" fmla="*/ 5113867 h 5257800"/>
              <a:gd name="connsiteX96" fmla="*/ 128949 w 763949"/>
              <a:gd name="connsiteY96" fmla="*/ 5215467 h 5257800"/>
              <a:gd name="connsiteX97" fmla="*/ 44283 w 763949"/>
              <a:gd name="connsiteY9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349083 w 763949"/>
              <a:gd name="connsiteY74" fmla="*/ 3213100 h 5257800"/>
              <a:gd name="connsiteX75" fmla="*/ 408350 w 763949"/>
              <a:gd name="connsiteY75" fmla="*/ 3357033 h 5257800"/>
              <a:gd name="connsiteX76" fmla="*/ 323683 w 763949"/>
              <a:gd name="connsiteY76" fmla="*/ 3378200 h 5257800"/>
              <a:gd name="connsiteX77" fmla="*/ 471850 w 763949"/>
              <a:gd name="connsiteY77" fmla="*/ 3594100 h 5257800"/>
              <a:gd name="connsiteX78" fmla="*/ 332150 w 763949"/>
              <a:gd name="connsiteY78" fmla="*/ 3640666 h 5257800"/>
              <a:gd name="connsiteX79" fmla="*/ 463383 w 763949"/>
              <a:gd name="connsiteY79" fmla="*/ 3814233 h 5257800"/>
              <a:gd name="connsiteX80" fmla="*/ 294050 w 763949"/>
              <a:gd name="connsiteY80" fmla="*/ 3826933 h 5257800"/>
              <a:gd name="connsiteX81" fmla="*/ 615784 w 763949"/>
              <a:gd name="connsiteY81" fmla="*/ 4127500 h 5257800"/>
              <a:gd name="connsiteX82" fmla="*/ 526883 w 763949"/>
              <a:gd name="connsiteY82" fmla="*/ 4169833 h 5257800"/>
              <a:gd name="connsiteX83" fmla="*/ 696217 w 763949"/>
              <a:gd name="connsiteY83" fmla="*/ 4284134 h 5257800"/>
              <a:gd name="connsiteX84" fmla="*/ 569216 w 763949"/>
              <a:gd name="connsiteY84" fmla="*/ 4330700 h 5257800"/>
              <a:gd name="connsiteX85" fmla="*/ 704683 w 763949"/>
              <a:gd name="connsiteY85" fmla="*/ 4466167 h 5257800"/>
              <a:gd name="connsiteX86" fmla="*/ 573450 w 763949"/>
              <a:gd name="connsiteY86" fmla="*/ 4495800 h 5257800"/>
              <a:gd name="connsiteX87" fmla="*/ 738550 w 763949"/>
              <a:gd name="connsiteY87" fmla="*/ 4610100 h 5257800"/>
              <a:gd name="connsiteX88" fmla="*/ 598849 w 763949"/>
              <a:gd name="connsiteY88" fmla="*/ 4656667 h 5257800"/>
              <a:gd name="connsiteX89" fmla="*/ 763949 w 763949"/>
              <a:gd name="connsiteY89" fmla="*/ 4813300 h 5257800"/>
              <a:gd name="connsiteX90" fmla="*/ 6183 w 763949"/>
              <a:gd name="connsiteY90" fmla="*/ 4834466 h 5257800"/>
              <a:gd name="connsiteX91" fmla="*/ 61217 w 763949"/>
              <a:gd name="connsiteY91" fmla="*/ 4906433 h 5257800"/>
              <a:gd name="connsiteX92" fmla="*/ 18883 w 763949"/>
              <a:gd name="connsiteY92" fmla="*/ 4927600 h 5257800"/>
              <a:gd name="connsiteX93" fmla="*/ 116249 w 763949"/>
              <a:gd name="connsiteY93" fmla="*/ 5075766 h 5257800"/>
              <a:gd name="connsiteX94" fmla="*/ 27350 w 763949"/>
              <a:gd name="connsiteY94" fmla="*/ 5113867 h 5257800"/>
              <a:gd name="connsiteX95" fmla="*/ 128949 w 763949"/>
              <a:gd name="connsiteY95" fmla="*/ 5215467 h 5257800"/>
              <a:gd name="connsiteX96" fmla="*/ 44283 w 763949"/>
              <a:gd name="connsiteY96"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36383 w 763949"/>
              <a:gd name="connsiteY73" fmla="*/ 3124200 h 5257800"/>
              <a:gd name="connsiteX74" fmla="*/ 408350 w 763949"/>
              <a:gd name="connsiteY74" fmla="*/ 3357033 h 5257800"/>
              <a:gd name="connsiteX75" fmla="*/ 323683 w 763949"/>
              <a:gd name="connsiteY75" fmla="*/ 3378200 h 5257800"/>
              <a:gd name="connsiteX76" fmla="*/ 471850 w 763949"/>
              <a:gd name="connsiteY76" fmla="*/ 3594100 h 5257800"/>
              <a:gd name="connsiteX77" fmla="*/ 332150 w 763949"/>
              <a:gd name="connsiteY77" fmla="*/ 3640666 h 5257800"/>
              <a:gd name="connsiteX78" fmla="*/ 463383 w 763949"/>
              <a:gd name="connsiteY78" fmla="*/ 3814233 h 5257800"/>
              <a:gd name="connsiteX79" fmla="*/ 294050 w 763949"/>
              <a:gd name="connsiteY79" fmla="*/ 3826933 h 5257800"/>
              <a:gd name="connsiteX80" fmla="*/ 615784 w 763949"/>
              <a:gd name="connsiteY80" fmla="*/ 4127500 h 5257800"/>
              <a:gd name="connsiteX81" fmla="*/ 526883 w 763949"/>
              <a:gd name="connsiteY81" fmla="*/ 4169833 h 5257800"/>
              <a:gd name="connsiteX82" fmla="*/ 696217 w 763949"/>
              <a:gd name="connsiteY82" fmla="*/ 4284134 h 5257800"/>
              <a:gd name="connsiteX83" fmla="*/ 569216 w 763949"/>
              <a:gd name="connsiteY83" fmla="*/ 4330700 h 5257800"/>
              <a:gd name="connsiteX84" fmla="*/ 704683 w 763949"/>
              <a:gd name="connsiteY84" fmla="*/ 4466167 h 5257800"/>
              <a:gd name="connsiteX85" fmla="*/ 573450 w 763949"/>
              <a:gd name="connsiteY85" fmla="*/ 4495800 h 5257800"/>
              <a:gd name="connsiteX86" fmla="*/ 738550 w 763949"/>
              <a:gd name="connsiteY86" fmla="*/ 4610100 h 5257800"/>
              <a:gd name="connsiteX87" fmla="*/ 598849 w 763949"/>
              <a:gd name="connsiteY87" fmla="*/ 4656667 h 5257800"/>
              <a:gd name="connsiteX88" fmla="*/ 763949 w 763949"/>
              <a:gd name="connsiteY88" fmla="*/ 4813300 h 5257800"/>
              <a:gd name="connsiteX89" fmla="*/ 6183 w 763949"/>
              <a:gd name="connsiteY89" fmla="*/ 4834466 h 5257800"/>
              <a:gd name="connsiteX90" fmla="*/ 61217 w 763949"/>
              <a:gd name="connsiteY90" fmla="*/ 4906433 h 5257800"/>
              <a:gd name="connsiteX91" fmla="*/ 18883 w 763949"/>
              <a:gd name="connsiteY91" fmla="*/ 4927600 h 5257800"/>
              <a:gd name="connsiteX92" fmla="*/ 116249 w 763949"/>
              <a:gd name="connsiteY92" fmla="*/ 5075766 h 5257800"/>
              <a:gd name="connsiteX93" fmla="*/ 27350 w 763949"/>
              <a:gd name="connsiteY93" fmla="*/ 5113867 h 5257800"/>
              <a:gd name="connsiteX94" fmla="*/ 128949 w 763949"/>
              <a:gd name="connsiteY94" fmla="*/ 5215467 h 5257800"/>
              <a:gd name="connsiteX95" fmla="*/ 44283 w 763949"/>
              <a:gd name="connsiteY9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19450 w 763949"/>
              <a:gd name="connsiteY73" fmla="*/ 3149600 h 5257800"/>
              <a:gd name="connsiteX74" fmla="*/ 408350 w 763949"/>
              <a:gd name="connsiteY74" fmla="*/ 3357033 h 5257800"/>
              <a:gd name="connsiteX75" fmla="*/ 323683 w 763949"/>
              <a:gd name="connsiteY75" fmla="*/ 3378200 h 5257800"/>
              <a:gd name="connsiteX76" fmla="*/ 471850 w 763949"/>
              <a:gd name="connsiteY76" fmla="*/ 3594100 h 5257800"/>
              <a:gd name="connsiteX77" fmla="*/ 332150 w 763949"/>
              <a:gd name="connsiteY77" fmla="*/ 3640666 h 5257800"/>
              <a:gd name="connsiteX78" fmla="*/ 463383 w 763949"/>
              <a:gd name="connsiteY78" fmla="*/ 3814233 h 5257800"/>
              <a:gd name="connsiteX79" fmla="*/ 294050 w 763949"/>
              <a:gd name="connsiteY79" fmla="*/ 3826933 h 5257800"/>
              <a:gd name="connsiteX80" fmla="*/ 615784 w 763949"/>
              <a:gd name="connsiteY80" fmla="*/ 4127500 h 5257800"/>
              <a:gd name="connsiteX81" fmla="*/ 526883 w 763949"/>
              <a:gd name="connsiteY81" fmla="*/ 4169833 h 5257800"/>
              <a:gd name="connsiteX82" fmla="*/ 696217 w 763949"/>
              <a:gd name="connsiteY82" fmla="*/ 4284134 h 5257800"/>
              <a:gd name="connsiteX83" fmla="*/ 569216 w 763949"/>
              <a:gd name="connsiteY83" fmla="*/ 4330700 h 5257800"/>
              <a:gd name="connsiteX84" fmla="*/ 704683 w 763949"/>
              <a:gd name="connsiteY84" fmla="*/ 4466167 h 5257800"/>
              <a:gd name="connsiteX85" fmla="*/ 573450 w 763949"/>
              <a:gd name="connsiteY85" fmla="*/ 4495800 h 5257800"/>
              <a:gd name="connsiteX86" fmla="*/ 738550 w 763949"/>
              <a:gd name="connsiteY86" fmla="*/ 4610100 h 5257800"/>
              <a:gd name="connsiteX87" fmla="*/ 598849 w 763949"/>
              <a:gd name="connsiteY87" fmla="*/ 4656667 h 5257800"/>
              <a:gd name="connsiteX88" fmla="*/ 763949 w 763949"/>
              <a:gd name="connsiteY88" fmla="*/ 4813300 h 5257800"/>
              <a:gd name="connsiteX89" fmla="*/ 6183 w 763949"/>
              <a:gd name="connsiteY89" fmla="*/ 4834466 h 5257800"/>
              <a:gd name="connsiteX90" fmla="*/ 61217 w 763949"/>
              <a:gd name="connsiteY90" fmla="*/ 4906433 h 5257800"/>
              <a:gd name="connsiteX91" fmla="*/ 18883 w 763949"/>
              <a:gd name="connsiteY91" fmla="*/ 4927600 h 5257800"/>
              <a:gd name="connsiteX92" fmla="*/ 116249 w 763949"/>
              <a:gd name="connsiteY92" fmla="*/ 5075766 h 5257800"/>
              <a:gd name="connsiteX93" fmla="*/ 27350 w 763949"/>
              <a:gd name="connsiteY93" fmla="*/ 5113867 h 5257800"/>
              <a:gd name="connsiteX94" fmla="*/ 128949 w 763949"/>
              <a:gd name="connsiteY94" fmla="*/ 5215467 h 5257800"/>
              <a:gd name="connsiteX95" fmla="*/ 44283 w 763949"/>
              <a:gd name="connsiteY9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19450 w 763949"/>
              <a:gd name="connsiteY73" fmla="*/ 3149600 h 5257800"/>
              <a:gd name="connsiteX74" fmla="*/ 408350 w 763949"/>
              <a:gd name="connsiteY74" fmla="*/ 3357033 h 5257800"/>
              <a:gd name="connsiteX75" fmla="*/ 323683 w 763949"/>
              <a:gd name="connsiteY75" fmla="*/ 3378200 h 5257800"/>
              <a:gd name="connsiteX76" fmla="*/ 471850 w 763949"/>
              <a:gd name="connsiteY76" fmla="*/ 3594100 h 5257800"/>
              <a:gd name="connsiteX77" fmla="*/ 332150 w 763949"/>
              <a:gd name="connsiteY77" fmla="*/ 3640666 h 5257800"/>
              <a:gd name="connsiteX78" fmla="*/ 463383 w 763949"/>
              <a:gd name="connsiteY78" fmla="*/ 3814233 h 5257800"/>
              <a:gd name="connsiteX79" fmla="*/ 294050 w 763949"/>
              <a:gd name="connsiteY79" fmla="*/ 3826933 h 5257800"/>
              <a:gd name="connsiteX80" fmla="*/ 615784 w 763949"/>
              <a:gd name="connsiteY80" fmla="*/ 4127500 h 5257800"/>
              <a:gd name="connsiteX81" fmla="*/ 526883 w 763949"/>
              <a:gd name="connsiteY81" fmla="*/ 4169833 h 5257800"/>
              <a:gd name="connsiteX82" fmla="*/ 696217 w 763949"/>
              <a:gd name="connsiteY82" fmla="*/ 4284134 h 5257800"/>
              <a:gd name="connsiteX83" fmla="*/ 569216 w 763949"/>
              <a:gd name="connsiteY83" fmla="*/ 4330700 h 5257800"/>
              <a:gd name="connsiteX84" fmla="*/ 704683 w 763949"/>
              <a:gd name="connsiteY84" fmla="*/ 4466167 h 5257800"/>
              <a:gd name="connsiteX85" fmla="*/ 573450 w 763949"/>
              <a:gd name="connsiteY85" fmla="*/ 4495800 h 5257800"/>
              <a:gd name="connsiteX86" fmla="*/ 738550 w 763949"/>
              <a:gd name="connsiteY86" fmla="*/ 4610100 h 5257800"/>
              <a:gd name="connsiteX87" fmla="*/ 598849 w 763949"/>
              <a:gd name="connsiteY87" fmla="*/ 4656667 h 5257800"/>
              <a:gd name="connsiteX88" fmla="*/ 763949 w 763949"/>
              <a:gd name="connsiteY88" fmla="*/ 4813300 h 5257800"/>
              <a:gd name="connsiteX89" fmla="*/ 6183 w 763949"/>
              <a:gd name="connsiteY89" fmla="*/ 4834466 h 5257800"/>
              <a:gd name="connsiteX90" fmla="*/ 61217 w 763949"/>
              <a:gd name="connsiteY90" fmla="*/ 4906433 h 5257800"/>
              <a:gd name="connsiteX91" fmla="*/ 18883 w 763949"/>
              <a:gd name="connsiteY91" fmla="*/ 4927600 h 5257800"/>
              <a:gd name="connsiteX92" fmla="*/ 116249 w 763949"/>
              <a:gd name="connsiteY92" fmla="*/ 5075766 h 5257800"/>
              <a:gd name="connsiteX93" fmla="*/ 27350 w 763949"/>
              <a:gd name="connsiteY93" fmla="*/ 5113867 h 5257800"/>
              <a:gd name="connsiteX94" fmla="*/ 128949 w 763949"/>
              <a:gd name="connsiteY94" fmla="*/ 5215467 h 5257800"/>
              <a:gd name="connsiteX95" fmla="*/ 44283 w 763949"/>
              <a:gd name="connsiteY9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19450 w 763949"/>
              <a:gd name="connsiteY73" fmla="*/ 3149600 h 5257800"/>
              <a:gd name="connsiteX74" fmla="*/ 408350 w 763949"/>
              <a:gd name="connsiteY74" fmla="*/ 3357033 h 5257800"/>
              <a:gd name="connsiteX75" fmla="*/ 323683 w 763949"/>
              <a:gd name="connsiteY75" fmla="*/ 3378200 h 5257800"/>
              <a:gd name="connsiteX76" fmla="*/ 471850 w 763949"/>
              <a:gd name="connsiteY76" fmla="*/ 3594100 h 5257800"/>
              <a:gd name="connsiteX77" fmla="*/ 332150 w 763949"/>
              <a:gd name="connsiteY77" fmla="*/ 3640666 h 5257800"/>
              <a:gd name="connsiteX78" fmla="*/ 463383 w 763949"/>
              <a:gd name="connsiteY78" fmla="*/ 3814233 h 5257800"/>
              <a:gd name="connsiteX79" fmla="*/ 294050 w 763949"/>
              <a:gd name="connsiteY79" fmla="*/ 3826933 h 5257800"/>
              <a:gd name="connsiteX80" fmla="*/ 615784 w 763949"/>
              <a:gd name="connsiteY80" fmla="*/ 4127500 h 5257800"/>
              <a:gd name="connsiteX81" fmla="*/ 526883 w 763949"/>
              <a:gd name="connsiteY81" fmla="*/ 4169833 h 5257800"/>
              <a:gd name="connsiteX82" fmla="*/ 696217 w 763949"/>
              <a:gd name="connsiteY82" fmla="*/ 4284134 h 5257800"/>
              <a:gd name="connsiteX83" fmla="*/ 569216 w 763949"/>
              <a:gd name="connsiteY83" fmla="*/ 4330700 h 5257800"/>
              <a:gd name="connsiteX84" fmla="*/ 704683 w 763949"/>
              <a:gd name="connsiteY84" fmla="*/ 4466167 h 5257800"/>
              <a:gd name="connsiteX85" fmla="*/ 573450 w 763949"/>
              <a:gd name="connsiteY85" fmla="*/ 4495800 h 5257800"/>
              <a:gd name="connsiteX86" fmla="*/ 738550 w 763949"/>
              <a:gd name="connsiteY86" fmla="*/ 4610100 h 5257800"/>
              <a:gd name="connsiteX87" fmla="*/ 598849 w 763949"/>
              <a:gd name="connsiteY87" fmla="*/ 4656667 h 5257800"/>
              <a:gd name="connsiteX88" fmla="*/ 763949 w 763949"/>
              <a:gd name="connsiteY88" fmla="*/ 4813300 h 5257800"/>
              <a:gd name="connsiteX89" fmla="*/ 6183 w 763949"/>
              <a:gd name="connsiteY89" fmla="*/ 4834466 h 5257800"/>
              <a:gd name="connsiteX90" fmla="*/ 61217 w 763949"/>
              <a:gd name="connsiteY90" fmla="*/ 4906433 h 5257800"/>
              <a:gd name="connsiteX91" fmla="*/ 18883 w 763949"/>
              <a:gd name="connsiteY91" fmla="*/ 4927600 h 5257800"/>
              <a:gd name="connsiteX92" fmla="*/ 116249 w 763949"/>
              <a:gd name="connsiteY92" fmla="*/ 5075766 h 5257800"/>
              <a:gd name="connsiteX93" fmla="*/ 27350 w 763949"/>
              <a:gd name="connsiteY93" fmla="*/ 5113867 h 5257800"/>
              <a:gd name="connsiteX94" fmla="*/ 128949 w 763949"/>
              <a:gd name="connsiteY94" fmla="*/ 5215467 h 5257800"/>
              <a:gd name="connsiteX95" fmla="*/ 44283 w 763949"/>
              <a:gd name="connsiteY9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19450 w 763949"/>
              <a:gd name="connsiteY73" fmla="*/ 3149600 h 5257800"/>
              <a:gd name="connsiteX74" fmla="*/ 408350 w 763949"/>
              <a:gd name="connsiteY74" fmla="*/ 3357033 h 5257800"/>
              <a:gd name="connsiteX75" fmla="*/ 323683 w 763949"/>
              <a:gd name="connsiteY75" fmla="*/ 3378200 h 5257800"/>
              <a:gd name="connsiteX76" fmla="*/ 471850 w 763949"/>
              <a:gd name="connsiteY76" fmla="*/ 3594100 h 5257800"/>
              <a:gd name="connsiteX77" fmla="*/ 332150 w 763949"/>
              <a:gd name="connsiteY77" fmla="*/ 3640666 h 5257800"/>
              <a:gd name="connsiteX78" fmla="*/ 463383 w 763949"/>
              <a:gd name="connsiteY78" fmla="*/ 3814233 h 5257800"/>
              <a:gd name="connsiteX79" fmla="*/ 294050 w 763949"/>
              <a:gd name="connsiteY79" fmla="*/ 3826933 h 5257800"/>
              <a:gd name="connsiteX80" fmla="*/ 615784 w 763949"/>
              <a:gd name="connsiteY80" fmla="*/ 4127500 h 5257800"/>
              <a:gd name="connsiteX81" fmla="*/ 526883 w 763949"/>
              <a:gd name="connsiteY81" fmla="*/ 4169833 h 5257800"/>
              <a:gd name="connsiteX82" fmla="*/ 696217 w 763949"/>
              <a:gd name="connsiteY82" fmla="*/ 4284134 h 5257800"/>
              <a:gd name="connsiteX83" fmla="*/ 569216 w 763949"/>
              <a:gd name="connsiteY83" fmla="*/ 4330700 h 5257800"/>
              <a:gd name="connsiteX84" fmla="*/ 704683 w 763949"/>
              <a:gd name="connsiteY84" fmla="*/ 4466167 h 5257800"/>
              <a:gd name="connsiteX85" fmla="*/ 573450 w 763949"/>
              <a:gd name="connsiteY85" fmla="*/ 4495800 h 5257800"/>
              <a:gd name="connsiteX86" fmla="*/ 738550 w 763949"/>
              <a:gd name="connsiteY86" fmla="*/ 4610100 h 5257800"/>
              <a:gd name="connsiteX87" fmla="*/ 598849 w 763949"/>
              <a:gd name="connsiteY87" fmla="*/ 4656667 h 5257800"/>
              <a:gd name="connsiteX88" fmla="*/ 763949 w 763949"/>
              <a:gd name="connsiteY88" fmla="*/ 4813300 h 5257800"/>
              <a:gd name="connsiteX89" fmla="*/ 6183 w 763949"/>
              <a:gd name="connsiteY89" fmla="*/ 4834466 h 5257800"/>
              <a:gd name="connsiteX90" fmla="*/ 61217 w 763949"/>
              <a:gd name="connsiteY90" fmla="*/ 4906433 h 5257800"/>
              <a:gd name="connsiteX91" fmla="*/ 18883 w 763949"/>
              <a:gd name="connsiteY91" fmla="*/ 4927600 h 5257800"/>
              <a:gd name="connsiteX92" fmla="*/ 116249 w 763949"/>
              <a:gd name="connsiteY92" fmla="*/ 5075766 h 5257800"/>
              <a:gd name="connsiteX93" fmla="*/ 27350 w 763949"/>
              <a:gd name="connsiteY93" fmla="*/ 5113867 h 5257800"/>
              <a:gd name="connsiteX94" fmla="*/ 128949 w 763949"/>
              <a:gd name="connsiteY94" fmla="*/ 5215467 h 5257800"/>
              <a:gd name="connsiteX95" fmla="*/ 44283 w 763949"/>
              <a:gd name="connsiteY9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19450 w 763949"/>
              <a:gd name="connsiteY73" fmla="*/ 3149600 h 5257800"/>
              <a:gd name="connsiteX74" fmla="*/ 408350 w 763949"/>
              <a:gd name="connsiteY74" fmla="*/ 3357033 h 5257800"/>
              <a:gd name="connsiteX75" fmla="*/ 323683 w 763949"/>
              <a:gd name="connsiteY75" fmla="*/ 3378200 h 5257800"/>
              <a:gd name="connsiteX76" fmla="*/ 471850 w 763949"/>
              <a:gd name="connsiteY76" fmla="*/ 3594100 h 5257800"/>
              <a:gd name="connsiteX77" fmla="*/ 332150 w 763949"/>
              <a:gd name="connsiteY77" fmla="*/ 3640666 h 5257800"/>
              <a:gd name="connsiteX78" fmla="*/ 463383 w 763949"/>
              <a:gd name="connsiteY78" fmla="*/ 3814233 h 5257800"/>
              <a:gd name="connsiteX79" fmla="*/ 294050 w 763949"/>
              <a:gd name="connsiteY79" fmla="*/ 3826933 h 5257800"/>
              <a:gd name="connsiteX80" fmla="*/ 615784 w 763949"/>
              <a:gd name="connsiteY80" fmla="*/ 4127500 h 5257800"/>
              <a:gd name="connsiteX81" fmla="*/ 526883 w 763949"/>
              <a:gd name="connsiteY81" fmla="*/ 4169833 h 5257800"/>
              <a:gd name="connsiteX82" fmla="*/ 696217 w 763949"/>
              <a:gd name="connsiteY82" fmla="*/ 4284134 h 5257800"/>
              <a:gd name="connsiteX83" fmla="*/ 569216 w 763949"/>
              <a:gd name="connsiteY83" fmla="*/ 4330700 h 5257800"/>
              <a:gd name="connsiteX84" fmla="*/ 704683 w 763949"/>
              <a:gd name="connsiteY84" fmla="*/ 4466167 h 5257800"/>
              <a:gd name="connsiteX85" fmla="*/ 573450 w 763949"/>
              <a:gd name="connsiteY85" fmla="*/ 4495800 h 5257800"/>
              <a:gd name="connsiteX86" fmla="*/ 738550 w 763949"/>
              <a:gd name="connsiteY86" fmla="*/ 4610100 h 5257800"/>
              <a:gd name="connsiteX87" fmla="*/ 598849 w 763949"/>
              <a:gd name="connsiteY87" fmla="*/ 4656667 h 5257800"/>
              <a:gd name="connsiteX88" fmla="*/ 763949 w 763949"/>
              <a:gd name="connsiteY88" fmla="*/ 4813300 h 5257800"/>
              <a:gd name="connsiteX89" fmla="*/ 6183 w 763949"/>
              <a:gd name="connsiteY89" fmla="*/ 4834466 h 5257800"/>
              <a:gd name="connsiteX90" fmla="*/ 61217 w 763949"/>
              <a:gd name="connsiteY90" fmla="*/ 4906433 h 5257800"/>
              <a:gd name="connsiteX91" fmla="*/ 18883 w 763949"/>
              <a:gd name="connsiteY91" fmla="*/ 4927600 h 5257800"/>
              <a:gd name="connsiteX92" fmla="*/ 116249 w 763949"/>
              <a:gd name="connsiteY92" fmla="*/ 5075766 h 5257800"/>
              <a:gd name="connsiteX93" fmla="*/ 27350 w 763949"/>
              <a:gd name="connsiteY93" fmla="*/ 5113867 h 5257800"/>
              <a:gd name="connsiteX94" fmla="*/ 128949 w 763949"/>
              <a:gd name="connsiteY94" fmla="*/ 5215467 h 5257800"/>
              <a:gd name="connsiteX95" fmla="*/ 44283 w 763949"/>
              <a:gd name="connsiteY9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74483 w 763949"/>
              <a:gd name="connsiteY72" fmla="*/ 3098800 h 5257800"/>
              <a:gd name="connsiteX73" fmla="*/ 319450 w 763949"/>
              <a:gd name="connsiteY73" fmla="*/ 3149600 h 5257800"/>
              <a:gd name="connsiteX74" fmla="*/ 408350 w 763949"/>
              <a:gd name="connsiteY74" fmla="*/ 3357033 h 5257800"/>
              <a:gd name="connsiteX75" fmla="*/ 323683 w 763949"/>
              <a:gd name="connsiteY75" fmla="*/ 3378200 h 5257800"/>
              <a:gd name="connsiteX76" fmla="*/ 471850 w 763949"/>
              <a:gd name="connsiteY76" fmla="*/ 3594100 h 5257800"/>
              <a:gd name="connsiteX77" fmla="*/ 332150 w 763949"/>
              <a:gd name="connsiteY77" fmla="*/ 3640666 h 5257800"/>
              <a:gd name="connsiteX78" fmla="*/ 463383 w 763949"/>
              <a:gd name="connsiteY78" fmla="*/ 3814233 h 5257800"/>
              <a:gd name="connsiteX79" fmla="*/ 294050 w 763949"/>
              <a:gd name="connsiteY79" fmla="*/ 3826933 h 5257800"/>
              <a:gd name="connsiteX80" fmla="*/ 615784 w 763949"/>
              <a:gd name="connsiteY80" fmla="*/ 4127500 h 5257800"/>
              <a:gd name="connsiteX81" fmla="*/ 526883 w 763949"/>
              <a:gd name="connsiteY81" fmla="*/ 4169833 h 5257800"/>
              <a:gd name="connsiteX82" fmla="*/ 696217 w 763949"/>
              <a:gd name="connsiteY82" fmla="*/ 4284134 h 5257800"/>
              <a:gd name="connsiteX83" fmla="*/ 569216 w 763949"/>
              <a:gd name="connsiteY83" fmla="*/ 4330700 h 5257800"/>
              <a:gd name="connsiteX84" fmla="*/ 704683 w 763949"/>
              <a:gd name="connsiteY84" fmla="*/ 4466167 h 5257800"/>
              <a:gd name="connsiteX85" fmla="*/ 573450 w 763949"/>
              <a:gd name="connsiteY85" fmla="*/ 4495800 h 5257800"/>
              <a:gd name="connsiteX86" fmla="*/ 738550 w 763949"/>
              <a:gd name="connsiteY86" fmla="*/ 4610100 h 5257800"/>
              <a:gd name="connsiteX87" fmla="*/ 598849 w 763949"/>
              <a:gd name="connsiteY87" fmla="*/ 4656667 h 5257800"/>
              <a:gd name="connsiteX88" fmla="*/ 763949 w 763949"/>
              <a:gd name="connsiteY88" fmla="*/ 4813300 h 5257800"/>
              <a:gd name="connsiteX89" fmla="*/ 6183 w 763949"/>
              <a:gd name="connsiteY89" fmla="*/ 4834466 h 5257800"/>
              <a:gd name="connsiteX90" fmla="*/ 61217 w 763949"/>
              <a:gd name="connsiteY90" fmla="*/ 4906433 h 5257800"/>
              <a:gd name="connsiteX91" fmla="*/ 18883 w 763949"/>
              <a:gd name="connsiteY91" fmla="*/ 4927600 h 5257800"/>
              <a:gd name="connsiteX92" fmla="*/ 116249 w 763949"/>
              <a:gd name="connsiteY92" fmla="*/ 5075766 h 5257800"/>
              <a:gd name="connsiteX93" fmla="*/ 27350 w 763949"/>
              <a:gd name="connsiteY93" fmla="*/ 5113867 h 5257800"/>
              <a:gd name="connsiteX94" fmla="*/ 128949 w 763949"/>
              <a:gd name="connsiteY94" fmla="*/ 5215467 h 5257800"/>
              <a:gd name="connsiteX95" fmla="*/ 44283 w 763949"/>
              <a:gd name="connsiteY9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82950 w 763949"/>
              <a:gd name="connsiteY72" fmla="*/ 3136900 h 5257800"/>
              <a:gd name="connsiteX73" fmla="*/ 319450 w 763949"/>
              <a:gd name="connsiteY73" fmla="*/ 3149600 h 5257800"/>
              <a:gd name="connsiteX74" fmla="*/ 408350 w 763949"/>
              <a:gd name="connsiteY74" fmla="*/ 3357033 h 5257800"/>
              <a:gd name="connsiteX75" fmla="*/ 323683 w 763949"/>
              <a:gd name="connsiteY75" fmla="*/ 3378200 h 5257800"/>
              <a:gd name="connsiteX76" fmla="*/ 471850 w 763949"/>
              <a:gd name="connsiteY76" fmla="*/ 3594100 h 5257800"/>
              <a:gd name="connsiteX77" fmla="*/ 332150 w 763949"/>
              <a:gd name="connsiteY77" fmla="*/ 3640666 h 5257800"/>
              <a:gd name="connsiteX78" fmla="*/ 463383 w 763949"/>
              <a:gd name="connsiteY78" fmla="*/ 3814233 h 5257800"/>
              <a:gd name="connsiteX79" fmla="*/ 294050 w 763949"/>
              <a:gd name="connsiteY79" fmla="*/ 3826933 h 5257800"/>
              <a:gd name="connsiteX80" fmla="*/ 615784 w 763949"/>
              <a:gd name="connsiteY80" fmla="*/ 4127500 h 5257800"/>
              <a:gd name="connsiteX81" fmla="*/ 526883 w 763949"/>
              <a:gd name="connsiteY81" fmla="*/ 4169833 h 5257800"/>
              <a:gd name="connsiteX82" fmla="*/ 696217 w 763949"/>
              <a:gd name="connsiteY82" fmla="*/ 4284134 h 5257800"/>
              <a:gd name="connsiteX83" fmla="*/ 569216 w 763949"/>
              <a:gd name="connsiteY83" fmla="*/ 4330700 h 5257800"/>
              <a:gd name="connsiteX84" fmla="*/ 704683 w 763949"/>
              <a:gd name="connsiteY84" fmla="*/ 4466167 h 5257800"/>
              <a:gd name="connsiteX85" fmla="*/ 573450 w 763949"/>
              <a:gd name="connsiteY85" fmla="*/ 4495800 h 5257800"/>
              <a:gd name="connsiteX86" fmla="*/ 738550 w 763949"/>
              <a:gd name="connsiteY86" fmla="*/ 4610100 h 5257800"/>
              <a:gd name="connsiteX87" fmla="*/ 598849 w 763949"/>
              <a:gd name="connsiteY87" fmla="*/ 4656667 h 5257800"/>
              <a:gd name="connsiteX88" fmla="*/ 763949 w 763949"/>
              <a:gd name="connsiteY88" fmla="*/ 4813300 h 5257800"/>
              <a:gd name="connsiteX89" fmla="*/ 6183 w 763949"/>
              <a:gd name="connsiteY89" fmla="*/ 4834466 h 5257800"/>
              <a:gd name="connsiteX90" fmla="*/ 61217 w 763949"/>
              <a:gd name="connsiteY90" fmla="*/ 4906433 h 5257800"/>
              <a:gd name="connsiteX91" fmla="*/ 18883 w 763949"/>
              <a:gd name="connsiteY91" fmla="*/ 4927600 h 5257800"/>
              <a:gd name="connsiteX92" fmla="*/ 116249 w 763949"/>
              <a:gd name="connsiteY92" fmla="*/ 5075766 h 5257800"/>
              <a:gd name="connsiteX93" fmla="*/ 27350 w 763949"/>
              <a:gd name="connsiteY93" fmla="*/ 5113867 h 5257800"/>
              <a:gd name="connsiteX94" fmla="*/ 128949 w 763949"/>
              <a:gd name="connsiteY94" fmla="*/ 5215467 h 5257800"/>
              <a:gd name="connsiteX95" fmla="*/ 44283 w 763949"/>
              <a:gd name="connsiteY9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49083 w 763949"/>
              <a:gd name="connsiteY71" fmla="*/ 3022600 h 5257800"/>
              <a:gd name="connsiteX72" fmla="*/ 382950 w 763949"/>
              <a:gd name="connsiteY72" fmla="*/ 3136900 h 5257800"/>
              <a:gd name="connsiteX73" fmla="*/ 319450 w 763949"/>
              <a:gd name="connsiteY73" fmla="*/ 3149600 h 5257800"/>
              <a:gd name="connsiteX74" fmla="*/ 408350 w 763949"/>
              <a:gd name="connsiteY74" fmla="*/ 3357033 h 5257800"/>
              <a:gd name="connsiteX75" fmla="*/ 323683 w 763949"/>
              <a:gd name="connsiteY75" fmla="*/ 3378200 h 5257800"/>
              <a:gd name="connsiteX76" fmla="*/ 471850 w 763949"/>
              <a:gd name="connsiteY76" fmla="*/ 3594100 h 5257800"/>
              <a:gd name="connsiteX77" fmla="*/ 332150 w 763949"/>
              <a:gd name="connsiteY77" fmla="*/ 3640666 h 5257800"/>
              <a:gd name="connsiteX78" fmla="*/ 463383 w 763949"/>
              <a:gd name="connsiteY78" fmla="*/ 3814233 h 5257800"/>
              <a:gd name="connsiteX79" fmla="*/ 294050 w 763949"/>
              <a:gd name="connsiteY79" fmla="*/ 3826933 h 5257800"/>
              <a:gd name="connsiteX80" fmla="*/ 615784 w 763949"/>
              <a:gd name="connsiteY80" fmla="*/ 4127500 h 5257800"/>
              <a:gd name="connsiteX81" fmla="*/ 526883 w 763949"/>
              <a:gd name="connsiteY81" fmla="*/ 4169833 h 5257800"/>
              <a:gd name="connsiteX82" fmla="*/ 696217 w 763949"/>
              <a:gd name="connsiteY82" fmla="*/ 4284134 h 5257800"/>
              <a:gd name="connsiteX83" fmla="*/ 569216 w 763949"/>
              <a:gd name="connsiteY83" fmla="*/ 4330700 h 5257800"/>
              <a:gd name="connsiteX84" fmla="*/ 704683 w 763949"/>
              <a:gd name="connsiteY84" fmla="*/ 4466167 h 5257800"/>
              <a:gd name="connsiteX85" fmla="*/ 573450 w 763949"/>
              <a:gd name="connsiteY85" fmla="*/ 4495800 h 5257800"/>
              <a:gd name="connsiteX86" fmla="*/ 738550 w 763949"/>
              <a:gd name="connsiteY86" fmla="*/ 4610100 h 5257800"/>
              <a:gd name="connsiteX87" fmla="*/ 598849 w 763949"/>
              <a:gd name="connsiteY87" fmla="*/ 4656667 h 5257800"/>
              <a:gd name="connsiteX88" fmla="*/ 763949 w 763949"/>
              <a:gd name="connsiteY88" fmla="*/ 4813300 h 5257800"/>
              <a:gd name="connsiteX89" fmla="*/ 6183 w 763949"/>
              <a:gd name="connsiteY89" fmla="*/ 4834466 h 5257800"/>
              <a:gd name="connsiteX90" fmla="*/ 61217 w 763949"/>
              <a:gd name="connsiteY90" fmla="*/ 4906433 h 5257800"/>
              <a:gd name="connsiteX91" fmla="*/ 18883 w 763949"/>
              <a:gd name="connsiteY91" fmla="*/ 4927600 h 5257800"/>
              <a:gd name="connsiteX92" fmla="*/ 116249 w 763949"/>
              <a:gd name="connsiteY92" fmla="*/ 5075766 h 5257800"/>
              <a:gd name="connsiteX93" fmla="*/ 27350 w 763949"/>
              <a:gd name="connsiteY93" fmla="*/ 5113867 h 5257800"/>
              <a:gd name="connsiteX94" fmla="*/ 128949 w 763949"/>
              <a:gd name="connsiteY94" fmla="*/ 5215467 h 5257800"/>
              <a:gd name="connsiteX95" fmla="*/ 44283 w 763949"/>
              <a:gd name="connsiteY9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36383 w 763949"/>
              <a:gd name="connsiteY70" fmla="*/ 2971800 h 5257800"/>
              <a:gd name="connsiteX71" fmla="*/ 382950 w 763949"/>
              <a:gd name="connsiteY71" fmla="*/ 3136900 h 5257800"/>
              <a:gd name="connsiteX72" fmla="*/ 319450 w 763949"/>
              <a:gd name="connsiteY72" fmla="*/ 3149600 h 5257800"/>
              <a:gd name="connsiteX73" fmla="*/ 408350 w 763949"/>
              <a:gd name="connsiteY73" fmla="*/ 3357033 h 5257800"/>
              <a:gd name="connsiteX74" fmla="*/ 323683 w 763949"/>
              <a:gd name="connsiteY74" fmla="*/ 3378200 h 5257800"/>
              <a:gd name="connsiteX75" fmla="*/ 471850 w 763949"/>
              <a:gd name="connsiteY75" fmla="*/ 3594100 h 5257800"/>
              <a:gd name="connsiteX76" fmla="*/ 332150 w 763949"/>
              <a:gd name="connsiteY76" fmla="*/ 3640666 h 5257800"/>
              <a:gd name="connsiteX77" fmla="*/ 463383 w 763949"/>
              <a:gd name="connsiteY77" fmla="*/ 3814233 h 5257800"/>
              <a:gd name="connsiteX78" fmla="*/ 294050 w 763949"/>
              <a:gd name="connsiteY78" fmla="*/ 3826933 h 5257800"/>
              <a:gd name="connsiteX79" fmla="*/ 615784 w 763949"/>
              <a:gd name="connsiteY79" fmla="*/ 4127500 h 5257800"/>
              <a:gd name="connsiteX80" fmla="*/ 526883 w 763949"/>
              <a:gd name="connsiteY80" fmla="*/ 4169833 h 5257800"/>
              <a:gd name="connsiteX81" fmla="*/ 696217 w 763949"/>
              <a:gd name="connsiteY81" fmla="*/ 4284134 h 5257800"/>
              <a:gd name="connsiteX82" fmla="*/ 569216 w 763949"/>
              <a:gd name="connsiteY82" fmla="*/ 4330700 h 5257800"/>
              <a:gd name="connsiteX83" fmla="*/ 704683 w 763949"/>
              <a:gd name="connsiteY83" fmla="*/ 4466167 h 5257800"/>
              <a:gd name="connsiteX84" fmla="*/ 573450 w 763949"/>
              <a:gd name="connsiteY84" fmla="*/ 4495800 h 5257800"/>
              <a:gd name="connsiteX85" fmla="*/ 738550 w 763949"/>
              <a:gd name="connsiteY85" fmla="*/ 4610100 h 5257800"/>
              <a:gd name="connsiteX86" fmla="*/ 598849 w 763949"/>
              <a:gd name="connsiteY86" fmla="*/ 4656667 h 5257800"/>
              <a:gd name="connsiteX87" fmla="*/ 763949 w 763949"/>
              <a:gd name="connsiteY87" fmla="*/ 4813300 h 5257800"/>
              <a:gd name="connsiteX88" fmla="*/ 6183 w 763949"/>
              <a:gd name="connsiteY88" fmla="*/ 4834466 h 5257800"/>
              <a:gd name="connsiteX89" fmla="*/ 61217 w 763949"/>
              <a:gd name="connsiteY89" fmla="*/ 4906433 h 5257800"/>
              <a:gd name="connsiteX90" fmla="*/ 18883 w 763949"/>
              <a:gd name="connsiteY90" fmla="*/ 4927600 h 5257800"/>
              <a:gd name="connsiteX91" fmla="*/ 116249 w 763949"/>
              <a:gd name="connsiteY91" fmla="*/ 5075766 h 5257800"/>
              <a:gd name="connsiteX92" fmla="*/ 27350 w 763949"/>
              <a:gd name="connsiteY92" fmla="*/ 5113867 h 5257800"/>
              <a:gd name="connsiteX93" fmla="*/ 128949 w 763949"/>
              <a:gd name="connsiteY93" fmla="*/ 5215467 h 5257800"/>
              <a:gd name="connsiteX94" fmla="*/ 44283 w 763949"/>
              <a:gd name="connsiteY9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285583 w 763949"/>
              <a:gd name="connsiteY69" fmla="*/ 2921000 h 5257800"/>
              <a:gd name="connsiteX70" fmla="*/ 382950 w 763949"/>
              <a:gd name="connsiteY70" fmla="*/ 3136900 h 5257800"/>
              <a:gd name="connsiteX71" fmla="*/ 319450 w 763949"/>
              <a:gd name="connsiteY71" fmla="*/ 3149600 h 5257800"/>
              <a:gd name="connsiteX72" fmla="*/ 408350 w 763949"/>
              <a:gd name="connsiteY72" fmla="*/ 3357033 h 5257800"/>
              <a:gd name="connsiteX73" fmla="*/ 323683 w 763949"/>
              <a:gd name="connsiteY73" fmla="*/ 3378200 h 5257800"/>
              <a:gd name="connsiteX74" fmla="*/ 471850 w 763949"/>
              <a:gd name="connsiteY74" fmla="*/ 3594100 h 5257800"/>
              <a:gd name="connsiteX75" fmla="*/ 332150 w 763949"/>
              <a:gd name="connsiteY75" fmla="*/ 3640666 h 5257800"/>
              <a:gd name="connsiteX76" fmla="*/ 463383 w 763949"/>
              <a:gd name="connsiteY76" fmla="*/ 3814233 h 5257800"/>
              <a:gd name="connsiteX77" fmla="*/ 294050 w 763949"/>
              <a:gd name="connsiteY77" fmla="*/ 3826933 h 5257800"/>
              <a:gd name="connsiteX78" fmla="*/ 615784 w 763949"/>
              <a:gd name="connsiteY78" fmla="*/ 4127500 h 5257800"/>
              <a:gd name="connsiteX79" fmla="*/ 526883 w 763949"/>
              <a:gd name="connsiteY79" fmla="*/ 4169833 h 5257800"/>
              <a:gd name="connsiteX80" fmla="*/ 696217 w 763949"/>
              <a:gd name="connsiteY80" fmla="*/ 4284134 h 5257800"/>
              <a:gd name="connsiteX81" fmla="*/ 569216 w 763949"/>
              <a:gd name="connsiteY81" fmla="*/ 4330700 h 5257800"/>
              <a:gd name="connsiteX82" fmla="*/ 704683 w 763949"/>
              <a:gd name="connsiteY82" fmla="*/ 4466167 h 5257800"/>
              <a:gd name="connsiteX83" fmla="*/ 573450 w 763949"/>
              <a:gd name="connsiteY83" fmla="*/ 4495800 h 5257800"/>
              <a:gd name="connsiteX84" fmla="*/ 738550 w 763949"/>
              <a:gd name="connsiteY84" fmla="*/ 4610100 h 5257800"/>
              <a:gd name="connsiteX85" fmla="*/ 598849 w 763949"/>
              <a:gd name="connsiteY85" fmla="*/ 4656667 h 5257800"/>
              <a:gd name="connsiteX86" fmla="*/ 763949 w 763949"/>
              <a:gd name="connsiteY86" fmla="*/ 4813300 h 5257800"/>
              <a:gd name="connsiteX87" fmla="*/ 6183 w 763949"/>
              <a:gd name="connsiteY87" fmla="*/ 4834466 h 5257800"/>
              <a:gd name="connsiteX88" fmla="*/ 61217 w 763949"/>
              <a:gd name="connsiteY88" fmla="*/ 4906433 h 5257800"/>
              <a:gd name="connsiteX89" fmla="*/ 18883 w 763949"/>
              <a:gd name="connsiteY89" fmla="*/ 4927600 h 5257800"/>
              <a:gd name="connsiteX90" fmla="*/ 116249 w 763949"/>
              <a:gd name="connsiteY90" fmla="*/ 5075766 h 5257800"/>
              <a:gd name="connsiteX91" fmla="*/ 27350 w 763949"/>
              <a:gd name="connsiteY91" fmla="*/ 5113867 h 5257800"/>
              <a:gd name="connsiteX92" fmla="*/ 128949 w 763949"/>
              <a:gd name="connsiteY92" fmla="*/ 5215467 h 5257800"/>
              <a:gd name="connsiteX93" fmla="*/ 44283 w 763949"/>
              <a:gd name="connsiteY9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74483 w 763949"/>
              <a:gd name="connsiteY66" fmla="*/ 2819400 h 5257800"/>
              <a:gd name="connsiteX67" fmla="*/ 387183 w 763949"/>
              <a:gd name="connsiteY67" fmla="*/ 2870200 h 5257800"/>
              <a:gd name="connsiteX68" fmla="*/ 260183 w 763949"/>
              <a:gd name="connsiteY68" fmla="*/ 2882900 h 5257800"/>
              <a:gd name="connsiteX69" fmla="*/ 382950 w 763949"/>
              <a:gd name="connsiteY69" fmla="*/ 3136900 h 5257800"/>
              <a:gd name="connsiteX70" fmla="*/ 319450 w 763949"/>
              <a:gd name="connsiteY70" fmla="*/ 3149600 h 5257800"/>
              <a:gd name="connsiteX71" fmla="*/ 408350 w 763949"/>
              <a:gd name="connsiteY71" fmla="*/ 3357033 h 5257800"/>
              <a:gd name="connsiteX72" fmla="*/ 323683 w 763949"/>
              <a:gd name="connsiteY72" fmla="*/ 3378200 h 5257800"/>
              <a:gd name="connsiteX73" fmla="*/ 471850 w 763949"/>
              <a:gd name="connsiteY73" fmla="*/ 3594100 h 5257800"/>
              <a:gd name="connsiteX74" fmla="*/ 332150 w 763949"/>
              <a:gd name="connsiteY74" fmla="*/ 3640666 h 5257800"/>
              <a:gd name="connsiteX75" fmla="*/ 463383 w 763949"/>
              <a:gd name="connsiteY75" fmla="*/ 3814233 h 5257800"/>
              <a:gd name="connsiteX76" fmla="*/ 294050 w 763949"/>
              <a:gd name="connsiteY76" fmla="*/ 3826933 h 5257800"/>
              <a:gd name="connsiteX77" fmla="*/ 615784 w 763949"/>
              <a:gd name="connsiteY77" fmla="*/ 4127500 h 5257800"/>
              <a:gd name="connsiteX78" fmla="*/ 526883 w 763949"/>
              <a:gd name="connsiteY78" fmla="*/ 4169833 h 5257800"/>
              <a:gd name="connsiteX79" fmla="*/ 696217 w 763949"/>
              <a:gd name="connsiteY79" fmla="*/ 4284134 h 5257800"/>
              <a:gd name="connsiteX80" fmla="*/ 569216 w 763949"/>
              <a:gd name="connsiteY80" fmla="*/ 4330700 h 5257800"/>
              <a:gd name="connsiteX81" fmla="*/ 704683 w 763949"/>
              <a:gd name="connsiteY81" fmla="*/ 4466167 h 5257800"/>
              <a:gd name="connsiteX82" fmla="*/ 573450 w 763949"/>
              <a:gd name="connsiteY82" fmla="*/ 4495800 h 5257800"/>
              <a:gd name="connsiteX83" fmla="*/ 738550 w 763949"/>
              <a:gd name="connsiteY83" fmla="*/ 4610100 h 5257800"/>
              <a:gd name="connsiteX84" fmla="*/ 598849 w 763949"/>
              <a:gd name="connsiteY84" fmla="*/ 4656667 h 5257800"/>
              <a:gd name="connsiteX85" fmla="*/ 763949 w 763949"/>
              <a:gd name="connsiteY85" fmla="*/ 4813300 h 5257800"/>
              <a:gd name="connsiteX86" fmla="*/ 6183 w 763949"/>
              <a:gd name="connsiteY86" fmla="*/ 4834466 h 5257800"/>
              <a:gd name="connsiteX87" fmla="*/ 61217 w 763949"/>
              <a:gd name="connsiteY87" fmla="*/ 4906433 h 5257800"/>
              <a:gd name="connsiteX88" fmla="*/ 18883 w 763949"/>
              <a:gd name="connsiteY88" fmla="*/ 4927600 h 5257800"/>
              <a:gd name="connsiteX89" fmla="*/ 116249 w 763949"/>
              <a:gd name="connsiteY89" fmla="*/ 5075766 h 5257800"/>
              <a:gd name="connsiteX90" fmla="*/ 27350 w 763949"/>
              <a:gd name="connsiteY90" fmla="*/ 5113867 h 5257800"/>
              <a:gd name="connsiteX91" fmla="*/ 128949 w 763949"/>
              <a:gd name="connsiteY91" fmla="*/ 5215467 h 5257800"/>
              <a:gd name="connsiteX92" fmla="*/ 44283 w 763949"/>
              <a:gd name="connsiteY9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87183 w 763949"/>
              <a:gd name="connsiteY66" fmla="*/ 2870200 h 5257800"/>
              <a:gd name="connsiteX67" fmla="*/ 260183 w 763949"/>
              <a:gd name="connsiteY67" fmla="*/ 2882900 h 5257800"/>
              <a:gd name="connsiteX68" fmla="*/ 382950 w 763949"/>
              <a:gd name="connsiteY68" fmla="*/ 3136900 h 5257800"/>
              <a:gd name="connsiteX69" fmla="*/ 319450 w 763949"/>
              <a:gd name="connsiteY69" fmla="*/ 3149600 h 5257800"/>
              <a:gd name="connsiteX70" fmla="*/ 408350 w 763949"/>
              <a:gd name="connsiteY70" fmla="*/ 3357033 h 5257800"/>
              <a:gd name="connsiteX71" fmla="*/ 323683 w 763949"/>
              <a:gd name="connsiteY71" fmla="*/ 3378200 h 5257800"/>
              <a:gd name="connsiteX72" fmla="*/ 471850 w 763949"/>
              <a:gd name="connsiteY72" fmla="*/ 3594100 h 5257800"/>
              <a:gd name="connsiteX73" fmla="*/ 332150 w 763949"/>
              <a:gd name="connsiteY73" fmla="*/ 3640666 h 5257800"/>
              <a:gd name="connsiteX74" fmla="*/ 463383 w 763949"/>
              <a:gd name="connsiteY74" fmla="*/ 3814233 h 5257800"/>
              <a:gd name="connsiteX75" fmla="*/ 294050 w 763949"/>
              <a:gd name="connsiteY75" fmla="*/ 3826933 h 5257800"/>
              <a:gd name="connsiteX76" fmla="*/ 615784 w 763949"/>
              <a:gd name="connsiteY76" fmla="*/ 4127500 h 5257800"/>
              <a:gd name="connsiteX77" fmla="*/ 526883 w 763949"/>
              <a:gd name="connsiteY77" fmla="*/ 4169833 h 5257800"/>
              <a:gd name="connsiteX78" fmla="*/ 696217 w 763949"/>
              <a:gd name="connsiteY78" fmla="*/ 4284134 h 5257800"/>
              <a:gd name="connsiteX79" fmla="*/ 569216 w 763949"/>
              <a:gd name="connsiteY79" fmla="*/ 4330700 h 5257800"/>
              <a:gd name="connsiteX80" fmla="*/ 704683 w 763949"/>
              <a:gd name="connsiteY80" fmla="*/ 4466167 h 5257800"/>
              <a:gd name="connsiteX81" fmla="*/ 573450 w 763949"/>
              <a:gd name="connsiteY81" fmla="*/ 4495800 h 5257800"/>
              <a:gd name="connsiteX82" fmla="*/ 738550 w 763949"/>
              <a:gd name="connsiteY82" fmla="*/ 4610100 h 5257800"/>
              <a:gd name="connsiteX83" fmla="*/ 598849 w 763949"/>
              <a:gd name="connsiteY83" fmla="*/ 4656667 h 5257800"/>
              <a:gd name="connsiteX84" fmla="*/ 763949 w 763949"/>
              <a:gd name="connsiteY84" fmla="*/ 4813300 h 5257800"/>
              <a:gd name="connsiteX85" fmla="*/ 6183 w 763949"/>
              <a:gd name="connsiteY85" fmla="*/ 4834466 h 5257800"/>
              <a:gd name="connsiteX86" fmla="*/ 61217 w 763949"/>
              <a:gd name="connsiteY86" fmla="*/ 4906433 h 5257800"/>
              <a:gd name="connsiteX87" fmla="*/ 18883 w 763949"/>
              <a:gd name="connsiteY87" fmla="*/ 4927600 h 5257800"/>
              <a:gd name="connsiteX88" fmla="*/ 116249 w 763949"/>
              <a:gd name="connsiteY88" fmla="*/ 5075766 h 5257800"/>
              <a:gd name="connsiteX89" fmla="*/ 27350 w 763949"/>
              <a:gd name="connsiteY89" fmla="*/ 5113867 h 5257800"/>
              <a:gd name="connsiteX90" fmla="*/ 128949 w 763949"/>
              <a:gd name="connsiteY90" fmla="*/ 5215467 h 5257800"/>
              <a:gd name="connsiteX91" fmla="*/ 44283 w 763949"/>
              <a:gd name="connsiteY9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87183 w 763949"/>
              <a:gd name="connsiteY66" fmla="*/ 2870200 h 5257800"/>
              <a:gd name="connsiteX67" fmla="*/ 289816 w 763949"/>
              <a:gd name="connsiteY67" fmla="*/ 2840566 h 5257800"/>
              <a:gd name="connsiteX68" fmla="*/ 382950 w 763949"/>
              <a:gd name="connsiteY68" fmla="*/ 3136900 h 5257800"/>
              <a:gd name="connsiteX69" fmla="*/ 319450 w 763949"/>
              <a:gd name="connsiteY69" fmla="*/ 3149600 h 5257800"/>
              <a:gd name="connsiteX70" fmla="*/ 408350 w 763949"/>
              <a:gd name="connsiteY70" fmla="*/ 3357033 h 5257800"/>
              <a:gd name="connsiteX71" fmla="*/ 323683 w 763949"/>
              <a:gd name="connsiteY71" fmla="*/ 3378200 h 5257800"/>
              <a:gd name="connsiteX72" fmla="*/ 471850 w 763949"/>
              <a:gd name="connsiteY72" fmla="*/ 3594100 h 5257800"/>
              <a:gd name="connsiteX73" fmla="*/ 332150 w 763949"/>
              <a:gd name="connsiteY73" fmla="*/ 3640666 h 5257800"/>
              <a:gd name="connsiteX74" fmla="*/ 463383 w 763949"/>
              <a:gd name="connsiteY74" fmla="*/ 3814233 h 5257800"/>
              <a:gd name="connsiteX75" fmla="*/ 294050 w 763949"/>
              <a:gd name="connsiteY75" fmla="*/ 3826933 h 5257800"/>
              <a:gd name="connsiteX76" fmla="*/ 615784 w 763949"/>
              <a:gd name="connsiteY76" fmla="*/ 4127500 h 5257800"/>
              <a:gd name="connsiteX77" fmla="*/ 526883 w 763949"/>
              <a:gd name="connsiteY77" fmla="*/ 4169833 h 5257800"/>
              <a:gd name="connsiteX78" fmla="*/ 696217 w 763949"/>
              <a:gd name="connsiteY78" fmla="*/ 4284134 h 5257800"/>
              <a:gd name="connsiteX79" fmla="*/ 569216 w 763949"/>
              <a:gd name="connsiteY79" fmla="*/ 4330700 h 5257800"/>
              <a:gd name="connsiteX80" fmla="*/ 704683 w 763949"/>
              <a:gd name="connsiteY80" fmla="*/ 4466167 h 5257800"/>
              <a:gd name="connsiteX81" fmla="*/ 573450 w 763949"/>
              <a:gd name="connsiteY81" fmla="*/ 4495800 h 5257800"/>
              <a:gd name="connsiteX82" fmla="*/ 738550 w 763949"/>
              <a:gd name="connsiteY82" fmla="*/ 4610100 h 5257800"/>
              <a:gd name="connsiteX83" fmla="*/ 598849 w 763949"/>
              <a:gd name="connsiteY83" fmla="*/ 4656667 h 5257800"/>
              <a:gd name="connsiteX84" fmla="*/ 763949 w 763949"/>
              <a:gd name="connsiteY84" fmla="*/ 4813300 h 5257800"/>
              <a:gd name="connsiteX85" fmla="*/ 6183 w 763949"/>
              <a:gd name="connsiteY85" fmla="*/ 4834466 h 5257800"/>
              <a:gd name="connsiteX86" fmla="*/ 61217 w 763949"/>
              <a:gd name="connsiteY86" fmla="*/ 4906433 h 5257800"/>
              <a:gd name="connsiteX87" fmla="*/ 18883 w 763949"/>
              <a:gd name="connsiteY87" fmla="*/ 4927600 h 5257800"/>
              <a:gd name="connsiteX88" fmla="*/ 116249 w 763949"/>
              <a:gd name="connsiteY88" fmla="*/ 5075766 h 5257800"/>
              <a:gd name="connsiteX89" fmla="*/ 27350 w 763949"/>
              <a:gd name="connsiteY89" fmla="*/ 5113867 h 5257800"/>
              <a:gd name="connsiteX90" fmla="*/ 128949 w 763949"/>
              <a:gd name="connsiteY90" fmla="*/ 5215467 h 5257800"/>
              <a:gd name="connsiteX91" fmla="*/ 44283 w 763949"/>
              <a:gd name="connsiteY9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99883 w 763949"/>
              <a:gd name="connsiteY66" fmla="*/ 2806700 h 5257800"/>
              <a:gd name="connsiteX67" fmla="*/ 289816 w 763949"/>
              <a:gd name="connsiteY67" fmla="*/ 2840566 h 5257800"/>
              <a:gd name="connsiteX68" fmla="*/ 382950 w 763949"/>
              <a:gd name="connsiteY68" fmla="*/ 3136900 h 5257800"/>
              <a:gd name="connsiteX69" fmla="*/ 319450 w 763949"/>
              <a:gd name="connsiteY69" fmla="*/ 3149600 h 5257800"/>
              <a:gd name="connsiteX70" fmla="*/ 408350 w 763949"/>
              <a:gd name="connsiteY70" fmla="*/ 3357033 h 5257800"/>
              <a:gd name="connsiteX71" fmla="*/ 323683 w 763949"/>
              <a:gd name="connsiteY71" fmla="*/ 3378200 h 5257800"/>
              <a:gd name="connsiteX72" fmla="*/ 471850 w 763949"/>
              <a:gd name="connsiteY72" fmla="*/ 3594100 h 5257800"/>
              <a:gd name="connsiteX73" fmla="*/ 332150 w 763949"/>
              <a:gd name="connsiteY73" fmla="*/ 3640666 h 5257800"/>
              <a:gd name="connsiteX74" fmla="*/ 463383 w 763949"/>
              <a:gd name="connsiteY74" fmla="*/ 3814233 h 5257800"/>
              <a:gd name="connsiteX75" fmla="*/ 294050 w 763949"/>
              <a:gd name="connsiteY75" fmla="*/ 3826933 h 5257800"/>
              <a:gd name="connsiteX76" fmla="*/ 615784 w 763949"/>
              <a:gd name="connsiteY76" fmla="*/ 4127500 h 5257800"/>
              <a:gd name="connsiteX77" fmla="*/ 526883 w 763949"/>
              <a:gd name="connsiteY77" fmla="*/ 4169833 h 5257800"/>
              <a:gd name="connsiteX78" fmla="*/ 696217 w 763949"/>
              <a:gd name="connsiteY78" fmla="*/ 4284134 h 5257800"/>
              <a:gd name="connsiteX79" fmla="*/ 569216 w 763949"/>
              <a:gd name="connsiteY79" fmla="*/ 4330700 h 5257800"/>
              <a:gd name="connsiteX80" fmla="*/ 704683 w 763949"/>
              <a:gd name="connsiteY80" fmla="*/ 4466167 h 5257800"/>
              <a:gd name="connsiteX81" fmla="*/ 573450 w 763949"/>
              <a:gd name="connsiteY81" fmla="*/ 4495800 h 5257800"/>
              <a:gd name="connsiteX82" fmla="*/ 738550 w 763949"/>
              <a:gd name="connsiteY82" fmla="*/ 4610100 h 5257800"/>
              <a:gd name="connsiteX83" fmla="*/ 598849 w 763949"/>
              <a:gd name="connsiteY83" fmla="*/ 4656667 h 5257800"/>
              <a:gd name="connsiteX84" fmla="*/ 763949 w 763949"/>
              <a:gd name="connsiteY84" fmla="*/ 4813300 h 5257800"/>
              <a:gd name="connsiteX85" fmla="*/ 6183 w 763949"/>
              <a:gd name="connsiteY85" fmla="*/ 4834466 h 5257800"/>
              <a:gd name="connsiteX86" fmla="*/ 61217 w 763949"/>
              <a:gd name="connsiteY86" fmla="*/ 4906433 h 5257800"/>
              <a:gd name="connsiteX87" fmla="*/ 18883 w 763949"/>
              <a:gd name="connsiteY87" fmla="*/ 4927600 h 5257800"/>
              <a:gd name="connsiteX88" fmla="*/ 116249 w 763949"/>
              <a:gd name="connsiteY88" fmla="*/ 5075766 h 5257800"/>
              <a:gd name="connsiteX89" fmla="*/ 27350 w 763949"/>
              <a:gd name="connsiteY89" fmla="*/ 5113867 h 5257800"/>
              <a:gd name="connsiteX90" fmla="*/ 128949 w 763949"/>
              <a:gd name="connsiteY90" fmla="*/ 5215467 h 5257800"/>
              <a:gd name="connsiteX91" fmla="*/ 44283 w 763949"/>
              <a:gd name="connsiteY9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99883 w 763949"/>
              <a:gd name="connsiteY66" fmla="*/ 2806700 h 5257800"/>
              <a:gd name="connsiteX67" fmla="*/ 289816 w 763949"/>
              <a:gd name="connsiteY67" fmla="*/ 2840566 h 5257800"/>
              <a:gd name="connsiteX68" fmla="*/ 382950 w 763949"/>
              <a:gd name="connsiteY68" fmla="*/ 3136900 h 5257800"/>
              <a:gd name="connsiteX69" fmla="*/ 319450 w 763949"/>
              <a:gd name="connsiteY69" fmla="*/ 3149600 h 5257800"/>
              <a:gd name="connsiteX70" fmla="*/ 408350 w 763949"/>
              <a:gd name="connsiteY70" fmla="*/ 3357033 h 5257800"/>
              <a:gd name="connsiteX71" fmla="*/ 323683 w 763949"/>
              <a:gd name="connsiteY71" fmla="*/ 3378200 h 5257800"/>
              <a:gd name="connsiteX72" fmla="*/ 471850 w 763949"/>
              <a:gd name="connsiteY72" fmla="*/ 3594100 h 5257800"/>
              <a:gd name="connsiteX73" fmla="*/ 332150 w 763949"/>
              <a:gd name="connsiteY73" fmla="*/ 3640666 h 5257800"/>
              <a:gd name="connsiteX74" fmla="*/ 463383 w 763949"/>
              <a:gd name="connsiteY74" fmla="*/ 3814233 h 5257800"/>
              <a:gd name="connsiteX75" fmla="*/ 294050 w 763949"/>
              <a:gd name="connsiteY75" fmla="*/ 3826933 h 5257800"/>
              <a:gd name="connsiteX76" fmla="*/ 615784 w 763949"/>
              <a:gd name="connsiteY76" fmla="*/ 4127500 h 5257800"/>
              <a:gd name="connsiteX77" fmla="*/ 526883 w 763949"/>
              <a:gd name="connsiteY77" fmla="*/ 4169833 h 5257800"/>
              <a:gd name="connsiteX78" fmla="*/ 696217 w 763949"/>
              <a:gd name="connsiteY78" fmla="*/ 4284134 h 5257800"/>
              <a:gd name="connsiteX79" fmla="*/ 569216 w 763949"/>
              <a:gd name="connsiteY79" fmla="*/ 4330700 h 5257800"/>
              <a:gd name="connsiteX80" fmla="*/ 704683 w 763949"/>
              <a:gd name="connsiteY80" fmla="*/ 4466167 h 5257800"/>
              <a:gd name="connsiteX81" fmla="*/ 573450 w 763949"/>
              <a:gd name="connsiteY81" fmla="*/ 4495800 h 5257800"/>
              <a:gd name="connsiteX82" fmla="*/ 738550 w 763949"/>
              <a:gd name="connsiteY82" fmla="*/ 4610100 h 5257800"/>
              <a:gd name="connsiteX83" fmla="*/ 598849 w 763949"/>
              <a:gd name="connsiteY83" fmla="*/ 4656667 h 5257800"/>
              <a:gd name="connsiteX84" fmla="*/ 763949 w 763949"/>
              <a:gd name="connsiteY84" fmla="*/ 4813300 h 5257800"/>
              <a:gd name="connsiteX85" fmla="*/ 6183 w 763949"/>
              <a:gd name="connsiteY85" fmla="*/ 4834466 h 5257800"/>
              <a:gd name="connsiteX86" fmla="*/ 61217 w 763949"/>
              <a:gd name="connsiteY86" fmla="*/ 4906433 h 5257800"/>
              <a:gd name="connsiteX87" fmla="*/ 18883 w 763949"/>
              <a:gd name="connsiteY87" fmla="*/ 4927600 h 5257800"/>
              <a:gd name="connsiteX88" fmla="*/ 116249 w 763949"/>
              <a:gd name="connsiteY88" fmla="*/ 5075766 h 5257800"/>
              <a:gd name="connsiteX89" fmla="*/ 27350 w 763949"/>
              <a:gd name="connsiteY89" fmla="*/ 5113867 h 5257800"/>
              <a:gd name="connsiteX90" fmla="*/ 128949 w 763949"/>
              <a:gd name="connsiteY90" fmla="*/ 5215467 h 5257800"/>
              <a:gd name="connsiteX91" fmla="*/ 44283 w 763949"/>
              <a:gd name="connsiteY9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99883 w 763949"/>
              <a:gd name="connsiteY66" fmla="*/ 2806700 h 5257800"/>
              <a:gd name="connsiteX67" fmla="*/ 289816 w 763949"/>
              <a:gd name="connsiteY67" fmla="*/ 2840566 h 5257800"/>
              <a:gd name="connsiteX68" fmla="*/ 382950 w 763949"/>
              <a:gd name="connsiteY68" fmla="*/ 3136900 h 5257800"/>
              <a:gd name="connsiteX69" fmla="*/ 319450 w 763949"/>
              <a:gd name="connsiteY69" fmla="*/ 3149600 h 5257800"/>
              <a:gd name="connsiteX70" fmla="*/ 408350 w 763949"/>
              <a:gd name="connsiteY70" fmla="*/ 3357033 h 5257800"/>
              <a:gd name="connsiteX71" fmla="*/ 323683 w 763949"/>
              <a:gd name="connsiteY71" fmla="*/ 3378200 h 5257800"/>
              <a:gd name="connsiteX72" fmla="*/ 471850 w 763949"/>
              <a:gd name="connsiteY72" fmla="*/ 3594100 h 5257800"/>
              <a:gd name="connsiteX73" fmla="*/ 332150 w 763949"/>
              <a:gd name="connsiteY73" fmla="*/ 3640666 h 5257800"/>
              <a:gd name="connsiteX74" fmla="*/ 463383 w 763949"/>
              <a:gd name="connsiteY74" fmla="*/ 3814233 h 5257800"/>
              <a:gd name="connsiteX75" fmla="*/ 294050 w 763949"/>
              <a:gd name="connsiteY75" fmla="*/ 3826933 h 5257800"/>
              <a:gd name="connsiteX76" fmla="*/ 615784 w 763949"/>
              <a:gd name="connsiteY76" fmla="*/ 4127500 h 5257800"/>
              <a:gd name="connsiteX77" fmla="*/ 526883 w 763949"/>
              <a:gd name="connsiteY77" fmla="*/ 4169833 h 5257800"/>
              <a:gd name="connsiteX78" fmla="*/ 696217 w 763949"/>
              <a:gd name="connsiteY78" fmla="*/ 4284134 h 5257800"/>
              <a:gd name="connsiteX79" fmla="*/ 569216 w 763949"/>
              <a:gd name="connsiteY79" fmla="*/ 4330700 h 5257800"/>
              <a:gd name="connsiteX80" fmla="*/ 704683 w 763949"/>
              <a:gd name="connsiteY80" fmla="*/ 4466167 h 5257800"/>
              <a:gd name="connsiteX81" fmla="*/ 573450 w 763949"/>
              <a:gd name="connsiteY81" fmla="*/ 4495800 h 5257800"/>
              <a:gd name="connsiteX82" fmla="*/ 738550 w 763949"/>
              <a:gd name="connsiteY82" fmla="*/ 4610100 h 5257800"/>
              <a:gd name="connsiteX83" fmla="*/ 598849 w 763949"/>
              <a:gd name="connsiteY83" fmla="*/ 4656667 h 5257800"/>
              <a:gd name="connsiteX84" fmla="*/ 763949 w 763949"/>
              <a:gd name="connsiteY84" fmla="*/ 4813300 h 5257800"/>
              <a:gd name="connsiteX85" fmla="*/ 6183 w 763949"/>
              <a:gd name="connsiteY85" fmla="*/ 4834466 h 5257800"/>
              <a:gd name="connsiteX86" fmla="*/ 61217 w 763949"/>
              <a:gd name="connsiteY86" fmla="*/ 4906433 h 5257800"/>
              <a:gd name="connsiteX87" fmla="*/ 18883 w 763949"/>
              <a:gd name="connsiteY87" fmla="*/ 4927600 h 5257800"/>
              <a:gd name="connsiteX88" fmla="*/ 116249 w 763949"/>
              <a:gd name="connsiteY88" fmla="*/ 5075766 h 5257800"/>
              <a:gd name="connsiteX89" fmla="*/ 27350 w 763949"/>
              <a:gd name="connsiteY89" fmla="*/ 5113867 h 5257800"/>
              <a:gd name="connsiteX90" fmla="*/ 128949 w 763949"/>
              <a:gd name="connsiteY90" fmla="*/ 5215467 h 5257800"/>
              <a:gd name="connsiteX91" fmla="*/ 44283 w 763949"/>
              <a:gd name="connsiteY9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99883 w 763949"/>
              <a:gd name="connsiteY66" fmla="*/ 2806700 h 5257800"/>
              <a:gd name="connsiteX67" fmla="*/ 289816 w 763949"/>
              <a:gd name="connsiteY67" fmla="*/ 2840566 h 5257800"/>
              <a:gd name="connsiteX68" fmla="*/ 382950 w 763949"/>
              <a:gd name="connsiteY68" fmla="*/ 3136900 h 5257800"/>
              <a:gd name="connsiteX69" fmla="*/ 319450 w 763949"/>
              <a:gd name="connsiteY69" fmla="*/ 3149600 h 5257800"/>
              <a:gd name="connsiteX70" fmla="*/ 408350 w 763949"/>
              <a:gd name="connsiteY70" fmla="*/ 3357033 h 5257800"/>
              <a:gd name="connsiteX71" fmla="*/ 323683 w 763949"/>
              <a:gd name="connsiteY71" fmla="*/ 3378200 h 5257800"/>
              <a:gd name="connsiteX72" fmla="*/ 471850 w 763949"/>
              <a:gd name="connsiteY72" fmla="*/ 3594100 h 5257800"/>
              <a:gd name="connsiteX73" fmla="*/ 332150 w 763949"/>
              <a:gd name="connsiteY73" fmla="*/ 3640666 h 5257800"/>
              <a:gd name="connsiteX74" fmla="*/ 463383 w 763949"/>
              <a:gd name="connsiteY74" fmla="*/ 3814233 h 5257800"/>
              <a:gd name="connsiteX75" fmla="*/ 294050 w 763949"/>
              <a:gd name="connsiteY75" fmla="*/ 3826933 h 5257800"/>
              <a:gd name="connsiteX76" fmla="*/ 615784 w 763949"/>
              <a:gd name="connsiteY76" fmla="*/ 4127500 h 5257800"/>
              <a:gd name="connsiteX77" fmla="*/ 526883 w 763949"/>
              <a:gd name="connsiteY77" fmla="*/ 4169833 h 5257800"/>
              <a:gd name="connsiteX78" fmla="*/ 696217 w 763949"/>
              <a:gd name="connsiteY78" fmla="*/ 4284134 h 5257800"/>
              <a:gd name="connsiteX79" fmla="*/ 569216 w 763949"/>
              <a:gd name="connsiteY79" fmla="*/ 4330700 h 5257800"/>
              <a:gd name="connsiteX80" fmla="*/ 704683 w 763949"/>
              <a:gd name="connsiteY80" fmla="*/ 4466167 h 5257800"/>
              <a:gd name="connsiteX81" fmla="*/ 573450 w 763949"/>
              <a:gd name="connsiteY81" fmla="*/ 4495800 h 5257800"/>
              <a:gd name="connsiteX82" fmla="*/ 738550 w 763949"/>
              <a:gd name="connsiteY82" fmla="*/ 4610100 h 5257800"/>
              <a:gd name="connsiteX83" fmla="*/ 598849 w 763949"/>
              <a:gd name="connsiteY83" fmla="*/ 4656667 h 5257800"/>
              <a:gd name="connsiteX84" fmla="*/ 763949 w 763949"/>
              <a:gd name="connsiteY84" fmla="*/ 4813300 h 5257800"/>
              <a:gd name="connsiteX85" fmla="*/ 6183 w 763949"/>
              <a:gd name="connsiteY85" fmla="*/ 4834466 h 5257800"/>
              <a:gd name="connsiteX86" fmla="*/ 61217 w 763949"/>
              <a:gd name="connsiteY86" fmla="*/ 4906433 h 5257800"/>
              <a:gd name="connsiteX87" fmla="*/ 18883 w 763949"/>
              <a:gd name="connsiteY87" fmla="*/ 4927600 h 5257800"/>
              <a:gd name="connsiteX88" fmla="*/ 116249 w 763949"/>
              <a:gd name="connsiteY88" fmla="*/ 5075766 h 5257800"/>
              <a:gd name="connsiteX89" fmla="*/ 27350 w 763949"/>
              <a:gd name="connsiteY89" fmla="*/ 5113867 h 5257800"/>
              <a:gd name="connsiteX90" fmla="*/ 128949 w 763949"/>
              <a:gd name="connsiteY90" fmla="*/ 5215467 h 5257800"/>
              <a:gd name="connsiteX91" fmla="*/ 44283 w 763949"/>
              <a:gd name="connsiteY9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99883 w 763949"/>
              <a:gd name="connsiteY66" fmla="*/ 2806700 h 5257800"/>
              <a:gd name="connsiteX67" fmla="*/ 289816 w 763949"/>
              <a:gd name="connsiteY67" fmla="*/ 2840566 h 5257800"/>
              <a:gd name="connsiteX68" fmla="*/ 382950 w 763949"/>
              <a:gd name="connsiteY68" fmla="*/ 3136900 h 5257800"/>
              <a:gd name="connsiteX69" fmla="*/ 319450 w 763949"/>
              <a:gd name="connsiteY69" fmla="*/ 3149600 h 5257800"/>
              <a:gd name="connsiteX70" fmla="*/ 408350 w 763949"/>
              <a:gd name="connsiteY70" fmla="*/ 3357033 h 5257800"/>
              <a:gd name="connsiteX71" fmla="*/ 323683 w 763949"/>
              <a:gd name="connsiteY71" fmla="*/ 3378200 h 5257800"/>
              <a:gd name="connsiteX72" fmla="*/ 471850 w 763949"/>
              <a:gd name="connsiteY72" fmla="*/ 3594100 h 5257800"/>
              <a:gd name="connsiteX73" fmla="*/ 332150 w 763949"/>
              <a:gd name="connsiteY73" fmla="*/ 3640666 h 5257800"/>
              <a:gd name="connsiteX74" fmla="*/ 463383 w 763949"/>
              <a:gd name="connsiteY74" fmla="*/ 3814233 h 5257800"/>
              <a:gd name="connsiteX75" fmla="*/ 294050 w 763949"/>
              <a:gd name="connsiteY75" fmla="*/ 3826933 h 5257800"/>
              <a:gd name="connsiteX76" fmla="*/ 615784 w 763949"/>
              <a:gd name="connsiteY76" fmla="*/ 4127500 h 5257800"/>
              <a:gd name="connsiteX77" fmla="*/ 526883 w 763949"/>
              <a:gd name="connsiteY77" fmla="*/ 4169833 h 5257800"/>
              <a:gd name="connsiteX78" fmla="*/ 696217 w 763949"/>
              <a:gd name="connsiteY78" fmla="*/ 4284134 h 5257800"/>
              <a:gd name="connsiteX79" fmla="*/ 569216 w 763949"/>
              <a:gd name="connsiteY79" fmla="*/ 4330700 h 5257800"/>
              <a:gd name="connsiteX80" fmla="*/ 704683 w 763949"/>
              <a:gd name="connsiteY80" fmla="*/ 4466167 h 5257800"/>
              <a:gd name="connsiteX81" fmla="*/ 573450 w 763949"/>
              <a:gd name="connsiteY81" fmla="*/ 4495800 h 5257800"/>
              <a:gd name="connsiteX82" fmla="*/ 738550 w 763949"/>
              <a:gd name="connsiteY82" fmla="*/ 4610100 h 5257800"/>
              <a:gd name="connsiteX83" fmla="*/ 598849 w 763949"/>
              <a:gd name="connsiteY83" fmla="*/ 4656667 h 5257800"/>
              <a:gd name="connsiteX84" fmla="*/ 763949 w 763949"/>
              <a:gd name="connsiteY84" fmla="*/ 4813300 h 5257800"/>
              <a:gd name="connsiteX85" fmla="*/ 6183 w 763949"/>
              <a:gd name="connsiteY85" fmla="*/ 4834466 h 5257800"/>
              <a:gd name="connsiteX86" fmla="*/ 61217 w 763949"/>
              <a:gd name="connsiteY86" fmla="*/ 4906433 h 5257800"/>
              <a:gd name="connsiteX87" fmla="*/ 18883 w 763949"/>
              <a:gd name="connsiteY87" fmla="*/ 4927600 h 5257800"/>
              <a:gd name="connsiteX88" fmla="*/ 116249 w 763949"/>
              <a:gd name="connsiteY88" fmla="*/ 5075766 h 5257800"/>
              <a:gd name="connsiteX89" fmla="*/ 27350 w 763949"/>
              <a:gd name="connsiteY89" fmla="*/ 5113867 h 5257800"/>
              <a:gd name="connsiteX90" fmla="*/ 128949 w 763949"/>
              <a:gd name="connsiteY90" fmla="*/ 5215467 h 5257800"/>
              <a:gd name="connsiteX91" fmla="*/ 44283 w 763949"/>
              <a:gd name="connsiteY9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36383 w 763949"/>
              <a:gd name="connsiteY65" fmla="*/ 2679700 h 5257800"/>
              <a:gd name="connsiteX66" fmla="*/ 399883 w 763949"/>
              <a:gd name="connsiteY66" fmla="*/ 2806700 h 5257800"/>
              <a:gd name="connsiteX67" fmla="*/ 289816 w 763949"/>
              <a:gd name="connsiteY67" fmla="*/ 2840566 h 5257800"/>
              <a:gd name="connsiteX68" fmla="*/ 382950 w 763949"/>
              <a:gd name="connsiteY68" fmla="*/ 3136900 h 5257800"/>
              <a:gd name="connsiteX69" fmla="*/ 319450 w 763949"/>
              <a:gd name="connsiteY69" fmla="*/ 3149600 h 5257800"/>
              <a:gd name="connsiteX70" fmla="*/ 408350 w 763949"/>
              <a:gd name="connsiteY70" fmla="*/ 3357033 h 5257800"/>
              <a:gd name="connsiteX71" fmla="*/ 323683 w 763949"/>
              <a:gd name="connsiteY71" fmla="*/ 3378200 h 5257800"/>
              <a:gd name="connsiteX72" fmla="*/ 471850 w 763949"/>
              <a:gd name="connsiteY72" fmla="*/ 3594100 h 5257800"/>
              <a:gd name="connsiteX73" fmla="*/ 332150 w 763949"/>
              <a:gd name="connsiteY73" fmla="*/ 3640666 h 5257800"/>
              <a:gd name="connsiteX74" fmla="*/ 463383 w 763949"/>
              <a:gd name="connsiteY74" fmla="*/ 3814233 h 5257800"/>
              <a:gd name="connsiteX75" fmla="*/ 294050 w 763949"/>
              <a:gd name="connsiteY75" fmla="*/ 3826933 h 5257800"/>
              <a:gd name="connsiteX76" fmla="*/ 615784 w 763949"/>
              <a:gd name="connsiteY76" fmla="*/ 4127500 h 5257800"/>
              <a:gd name="connsiteX77" fmla="*/ 526883 w 763949"/>
              <a:gd name="connsiteY77" fmla="*/ 4169833 h 5257800"/>
              <a:gd name="connsiteX78" fmla="*/ 696217 w 763949"/>
              <a:gd name="connsiteY78" fmla="*/ 4284134 h 5257800"/>
              <a:gd name="connsiteX79" fmla="*/ 569216 w 763949"/>
              <a:gd name="connsiteY79" fmla="*/ 4330700 h 5257800"/>
              <a:gd name="connsiteX80" fmla="*/ 704683 w 763949"/>
              <a:gd name="connsiteY80" fmla="*/ 4466167 h 5257800"/>
              <a:gd name="connsiteX81" fmla="*/ 573450 w 763949"/>
              <a:gd name="connsiteY81" fmla="*/ 4495800 h 5257800"/>
              <a:gd name="connsiteX82" fmla="*/ 738550 w 763949"/>
              <a:gd name="connsiteY82" fmla="*/ 4610100 h 5257800"/>
              <a:gd name="connsiteX83" fmla="*/ 598849 w 763949"/>
              <a:gd name="connsiteY83" fmla="*/ 4656667 h 5257800"/>
              <a:gd name="connsiteX84" fmla="*/ 763949 w 763949"/>
              <a:gd name="connsiteY84" fmla="*/ 4813300 h 5257800"/>
              <a:gd name="connsiteX85" fmla="*/ 6183 w 763949"/>
              <a:gd name="connsiteY85" fmla="*/ 4834466 h 5257800"/>
              <a:gd name="connsiteX86" fmla="*/ 61217 w 763949"/>
              <a:gd name="connsiteY86" fmla="*/ 4906433 h 5257800"/>
              <a:gd name="connsiteX87" fmla="*/ 18883 w 763949"/>
              <a:gd name="connsiteY87" fmla="*/ 4927600 h 5257800"/>
              <a:gd name="connsiteX88" fmla="*/ 116249 w 763949"/>
              <a:gd name="connsiteY88" fmla="*/ 5075766 h 5257800"/>
              <a:gd name="connsiteX89" fmla="*/ 27350 w 763949"/>
              <a:gd name="connsiteY89" fmla="*/ 5113867 h 5257800"/>
              <a:gd name="connsiteX90" fmla="*/ 128949 w 763949"/>
              <a:gd name="connsiteY90" fmla="*/ 5215467 h 5257800"/>
              <a:gd name="connsiteX91" fmla="*/ 44283 w 763949"/>
              <a:gd name="connsiteY9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323683 w 763949"/>
              <a:gd name="connsiteY64" fmla="*/ 2590800 h 5257800"/>
              <a:gd name="connsiteX65" fmla="*/ 399883 w 763949"/>
              <a:gd name="connsiteY65" fmla="*/ 2806700 h 5257800"/>
              <a:gd name="connsiteX66" fmla="*/ 289816 w 763949"/>
              <a:gd name="connsiteY66" fmla="*/ 2840566 h 5257800"/>
              <a:gd name="connsiteX67" fmla="*/ 382950 w 763949"/>
              <a:gd name="connsiteY67" fmla="*/ 3136900 h 5257800"/>
              <a:gd name="connsiteX68" fmla="*/ 319450 w 763949"/>
              <a:gd name="connsiteY68" fmla="*/ 3149600 h 5257800"/>
              <a:gd name="connsiteX69" fmla="*/ 408350 w 763949"/>
              <a:gd name="connsiteY69" fmla="*/ 3357033 h 5257800"/>
              <a:gd name="connsiteX70" fmla="*/ 323683 w 763949"/>
              <a:gd name="connsiteY70" fmla="*/ 3378200 h 5257800"/>
              <a:gd name="connsiteX71" fmla="*/ 471850 w 763949"/>
              <a:gd name="connsiteY71" fmla="*/ 3594100 h 5257800"/>
              <a:gd name="connsiteX72" fmla="*/ 332150 w 763949"/>
              <a:gd name="connsiteY72" fmla="*/ 3640666 h 5257800"/>
              <a:gd name="connsiteX73" fmla="*/ 463383 w 763949"/>
              <a:gd name="connsiteY73" fmla="*/ 3814233 h 5257800"/>
              <a:gd name="connsiteX74" fmla="*/ 294050 w 763949"/>
              <a:gd name="connsiteY74" fmla="*/ 3826933 h 5257800"/>
              <a:gd name="connsiteX75" fmla="*/ 615784 w 763949"/>
              <a:gd name="connsiteY75" fmla="*/ 4127500 h 5257800"/>
              <a:gd name="connsiteX76" fmla="*/ 526883 w 763949"/>
              <a:gd name="connsiteY76" fmla="*/ 4169833 h 5257800"/>
              <a:gd name="connsiteX77" fmla="*/ 696217 w 763949"/>
              <a:gd name="connsiteY77" fmla="*/ 4284134 h 5257800"/>
              <a:gd name="connsiteX78" fmla="*/ 569216 w 763949"/>
              <a:gd name="connsiteY78" fmla="*/ 4330700 h 5257800"/>
              <a:gd name="connsiteX79" fmla="*/ 704683 w 763949"/>
              <a:gd name="connsiteY79" fmla="*/ 4466167 h 5257800"/>
              <a:gd name="connsiteX80" fmla="*/ 573450 w 763949"/>
              <a:gd name="connsiteY80" fmla="*/ 4495800 h 5257800"/>
              <a:gd name="connsiteX81" fmla="*/ 738550 w 763949"/>
              <a:gd name="connsiteY81" fmla="*/ 4610100 h 5257800"/>
              <a:gd name="connsiteX82" fmla="*/ 598849 w 763949"/>
              <a:gd name="connsiteY82" fmla="*/ 4656667 h 5257800"/>
              <a:gd name="connsiteX83" fmla="*/ 763949 w 763949"/>
              <a:gd name="connsiteY83" fmla="*/ 4813300 h 5257800"/>
              <a:gd name="connsiteX84" fmla="*/ 6183 w 763949"/>
              <a:gd name="connsiteY84" fmla="*/ 4834466 h 5257800"/>
              <a:gd name="connsiteX85" fmla="*/ 61217 w 763949"/>
              <a:gd name="connsiteY85" fmla="*/ 4906433 h 5257800"/>
              <a:gd name="connsiteX86" fmla="*/ 18883 w 763949"/>
              <a:gd name="connsiteY86" fmla="*/ 4927600 h 5257800"/>
              <a:gd name="connsiteX87" fmla="*/ 116249 w 763949"/>
              <a:gd name="connsiteY87" fmla="*/ 5075766 h 5257800"/>
              <a:gd name="connsiteX88" fmla="*/ 27350 w 763949"/>
              <a:gd name="connsiteY88" fmla="*/ 5113867 h 5257800"/>
              <a:gd name="connsiteX89" fmla="*/ 128949 w 763949"/>
              <a:gd name="connsiteY89" fmla="*/ 5215467 h 5257800"/>
              <a:gd name="connsiteX90" fmla="*/ 44283 w 763949"/>
              <a:gd name="connsiteY9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374483 w 763949"/>
              <a:gd name="connsiteY63" fmla="*/ 2578100 h 5257800"/>
              <a:gd name="connsiteX64" fmla="*/ 298283 w 763949"/>
              <a:gd name="connsiteY64" fmla="*/ 2633133 h 5257800"/>
              <a:gd name="connsiteX65" fmla="*/ 399883 w 763949"/>
              <a:gd name="connsiteY65" fmla="*/ 2806700 h 5257800"/>
              <a:gd name="connsiteX66" fmla="*/ 289816 w 763949"/>
              <a:gd name="connsiteY66" fmla="*/ 2840566 h 5257800"/>
              <a:gd name="connsiteX67" fmla="*/ 382950 w 763949"/>
              <a:gd name="connsiteY67" fmla="*/ 3136900 h 5257800"/>
              <a:gd name="connsiteX68" fmla="*/ 319450 w 763949"/>
              <a:gd name="connsiteY68" fmla="*/ 3149600 h 5257800"/>
              <a:gd name="connsiteX69" fmla="*/ 408350 w 763949"/>
              <a:gd name="connsiteY69" fmla="*/ 3357033 h 5257800"/>
              <a:gd name="connsiteX70" fmla="*/ 323683 w 763949"/>
              <a:gd name="connsiteY70" fmla="*/ 3378200 h 5257800"/>
              <a:gd name="connsiteX71" fmla="*/ 471850 w 763949"/>
              <a:gd name="connsiteY71" fmla="*/ 3594100 h 5257800"/>
              <a:gd name="connsiteX72" fmla="*/ 332150 w 763949"/>
              <a:gd name="connsiteY72" fmla="*/ 3640666 h 5257800"/>
              <a:gd name="connsiteX73" fmla="*/ 463383 w 763949"/>
              <a:gd name="connsiteY73" fmla="*/ 3814233 h 5257800"/>
              <a:gd name="connsiteX74" fmla="*/ 294050 w 763949"/>
              <a:gd name="connsiteY74" fmla="*/ 3826933 h 5257800"/>
              <a:gd name="connsiteX75" fmla="*/ 615784 w 763949"/>
              <a:gd name="connsiteY75" fmla="*/ 4127500 h 5257800"/>
              <a:gd name="connsiteX76" fmla="*/ 526883 w 763949"/>
              <a:gd name="connsiteY76" fmla="*/ 4169833 h 5257800"/>
              <a:gd name="connsiteX77" fmla="*/ 696217 w 763949"/>
              <a:gd name="connsiteY77" fmla="*/ 4284134 h 5257800"/>
              <a:gd name="connsiteX78" fmla="*/ 569216 w 763949"/>
              <a:gd name="connsiteY78" fmla="*/ 4330700 h 5257800"/>
              <a:gd name="connsiteX79" fmla="*/ 704683 w 763949"/>
              <a:gd name="connsiteY79" fmla="*/ 4466167 h 5257800"/>
              <a:gd name="connsiteX80" fmla="*/ 573450 w 763949"/>
              <a:gd name="connsiteY80" fmla="*/ 4495800 h 5257800"/>
              <a:gd name="connsiteX81" fmla="*/ 738550 w 763949"/>
              <a:gd name="connsiteY81" fmla="*/ 4610100 h 5257800"/>
              <a:gd name="connsiteX82" fmla="*/ 598849 w 763949"/>
              <a:gd name="connsiteY82" fmla="*/ 4656667 h 5257800"/>
              <a:gd name="connsiteX83" fmla="*/ 763949 w 763949"/>
              <a:gd name="connsiteY83" fmla="*/ 4813300 h 5257800"/>
              <a:gd name="connsiteX84" fmla="*/ 6183 w 763949"/>
              <a:gd name="connsiteY84" fmla="*/ 4834466 h 5257800"/>
              <a:gd name="connsiteX85" fmla="*/ 61217 w 763949"/>
              <a:gd name="connsiteY85" fmla="*/ 4906433 h 5257800"/>
              <a:gd name="connsiteX86" fmla="*/ 18883 w 763949"/>
              <a:gd name="connsiteY86" fmla="*/ 4927600 h 5257800"/>
              <a:gd name="connsiteX87" fmla="*/ 116249 w 763949"/>
              <a:gd name="connsiteY87" fmla="*/ 5075766 h 5257800"/>
              <a:gd name="connsiteX88" fmla="*/ 27350 w 763949"/>
              <a:gd name="connsiteY88" fmla="*/ 5113867 h 5257800"/>
              <a:gd name="connsiteX89" fmla="*/ 128949 w 763949"/>
              <a:gd name="connsiteY89" fmla="*/ 5215467 h 5257800"/>
              <a:gd name="connsiteX90" fmla="*/ 44283 w 763949"/>
              <a:gd name="connsiteY9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2583 w 763949"/>
              <a:gd name="connsiteY62" fmla="*/ 2552700 h 5257800"/>
              <a:gd name="connsiteX63" fmla="*/ 298283 w 763949"/>
              <a:gd name="connsiteY63" fmla="*/ 2633133 h 5257800"/>
              <a:gd name="connsiteX64" fmla="*/ 399883 w 763949"/>
              <a:gd name="connsiteY64" fmla="*/ 2806700 h 5257800"/>
              <a:gd name="connsiteX65" fmla="*/ 289816 w 763949"/>
              <a:gd name="connsiteY65" fmla="*/ 2840566 h 5257800"/>
              <a:gd name="connsiteX66" fmla="*/ 382950 w 763949"/>
              <a:gd name="connsiteY66" fmla="*/ 3136900 h 5257800"/>
              <a:gd name="connsiteX67" fmla="*/ 319450 w 763949"/>
              <a:gd name="connsiteY67" fmla="*/ 3149600 h 5257800"/>
              <a:gd name="connsiteX68" fmla="*/ 408350 w 763949"/>
              <a:gd name="connsiteY68" fmla="*/ 3357033 h 5257800"/>
              <a:gd name="connsiteX69" fmla="*/ 323683 w 763949"/>
              <a:gd name="connsiteY69" fmla="*/ 3378200 h 5257800"/>
              <a:gd name="connsiteX70" fmla="*/ 471850 w 763949"/>
              <a:gd name="connsiteY70" fmla="*/ 3594100 h 5257800"/>
              <a:gd name="connsiteX71" fmla="*/ 332150 w 763949"/>
              <a:gd name="connsiteY71" fmla="*/ 3640666 h 5257800"/>
              <a:gd name="connsiteX72" fmla="*/ 463383 w 763949"/>
              <a:gd name="connsiteY72" fmla="*/ 3814233 h 5257800"/>
              <a:gd name="connsiteX73" fmla="*/ 294050 w 763949"/>
              <a:gd name="connsiteY73" fmla="*/ 3826933 h 5257800"/>
              <a:gd name="connsiteX74" fmla="*/ 615784 w 763949"/>
              <a:gd name="connsiteY74" fmla="*/ 4127500 h 5257800"/>
              <a:gd name="connsiteX75" fmla="*/ 526883 w 763949"/>
              <a:gd name="connsiteY75" fmla="*/ 4169833 h 5257800"/>
              <a:gd name="connsiteX76" fmla="*/ 696217 w 763949"/>
              <a:gd name="connsiteY76" fmla="*/ 4284134 h 5257800"/>
              <a:gd name="connsiteX77" fmla="*/ 569216 w 763949"/>
              <a:gd name="connsiteY77" fmla="*/ 4330700 h 5257800"/>
              <a:gd name="connsiteX78" fmla="*/ 704683 w 763949"/>
              <a:gd name="connsiteY78" fmla="*/ 4466167 h 5257800"/>
              <a:gd name="connsiteX79" fmla="*/ 573450 w 763949"/>
              <a:gd name="connsiteY79" fmla="*/ 4495800 h 5257800"/>
              <a:gd name="connsiteX80" fmla="*/ 738550 w 763949"/>
              <a:gd name="connsiteY80" fmla="*/ 4610100 h 5257800"/>
              <a:gd name="connsiteX81" fmla="*/ 598849 w 763949"/>
              <a:gd name="connsiteY81" fmla="*/ 4656667 h 5257800"/>
              <a:gd name="connsiteX82" fmla="*/ 763949 w 763949"/>
              <a:gd name="connsiteY82" fmla="*/ 4813300 h 5257800"/>
              <a:gd name="connsiteX83" fmla="*/ 6183 w 763949"/>
              <a:gd name="connsiteY83" fmla="*/ 4834466 h 5257800"/>
              <a:gd name="connsiteX84" fmla="*/ 61217 w 763949"/>
              <a:gd name="connsiteY84" fmla="*/ 4906433 h 5257800"/>
              <a:gd name="connsiteX85" fmla="*/ 18883 w 763949"/>
              <a:gd name="connsiteY85" fmla="*/ 4927600 h 5257800"/>
              <a:gd name="connsiteX86" fmla="*/ 116249 w 763949"/>
              <a:gd name="connsiteY86" fmla="*/ 5075766 h 5257800"/>
              <a:gd name="connsiteX87" fmla="*/ 27350 w 763949"/>
              <a:gd name="connsiteY87" fmla="*/ 5113867 h 5257800"/>
              <a:gd name="connsiteX88" fmla="*/ 128949 w 763949"/>
              <a:gd name="connsiteY88" fmla="*/ 5215467 h 5257800"/>
              <a:gd name="connsiteX89" fmla="*/ 44283 w 763949"/>
              <a:gd name="connsiteY8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336383 w 763949"/>
              <a:gd name="connsiteY61" fmla="*/ 2514600 h 5257800"/>
              <a:gd name="connsiteX62" fmla="*/ 416817 w 763949"/>
              <a:gd name="connsiteY62" fmla="*/ 2603500 h 5257800"/>
              <a:gd name="connsiteX63" fmla="*/ 298283 w 763949"/>
              <a:gd name="connsiteY63" fmla="*/ 2633133 h 5257800"/>
              <a:gd name="connsiteX64" fmla="*/ 399883 w 763949"/>
              <a:gd name="connsiteY64" fmla="*/ 2806700 h 5257800"/>
              <a:gd name="connsiteX65" fmla="*/ 289816 w 763949"/>
              <a:gd name="connsiteY65" fmla="*/ 2840566 h 5257800"/>
              <a:gd name="connsiteX66" fmla="*/ 382950 w 763949"/>
              <a:gd name="connsiteY66" fmla="*/ 3136900 h 5257800"/>
              <a:gd name="connsiteX67" fmla="*/ 319450 w 763949"/>
              <a:gd name="connsiteY67" fmla="*/ 3149600 h 5257800"/>
              <a:gd name="connsiteX68" fmla="*/ 408350 w 763949"/>
              <a:gd name="connsiteY68" fmla="*/ 3357033 h 5257800"/>
              <a:gd name="connsiteX69" fmla="*/ 323683 w 763949"/>
              <a:gd name="connsiteY69" fmla="*/ 3378200 h 5257800"/>
              <a:gd name="connsiteX70" fmla="*/ 471850 w 763949"/>
              <a:gd name="connsiteY70" fmla="*/ 3594100 h 5257800"/>
              <a:gd name="connsiteX71" fmla="*/ 332150 w 763949"/>
              <a:gd name="connsiteY71" fmla="*/ 3640666 h 5257800"/>
              <a:gd name="connsiteX72" fmla="*/ 463383 w 763949"/>
              <a:gd name="connsiteY72" fmla="*/ 3814233 h 5257800"/>
              <a:gd name="connsiteX73" fmla="*/ 294050 w 763949"/>
              <a:gd name="connsiteY73" fmla="*/ 3826933 h 5257800"/>
              <a:gd name="connsiteX74" fmla="*/ 615784 w 763949"/>
              <a:gd name="connsiteY74" fmla="*/ 4127500 h 5257800"/>
              <a:gd name="connsiteX75" fmla="*/ 526883 w 763949"/>
              <a:gd name="connsiteY75" fmla="*/ 4169833 h 5257800"/>
              <a:gd name="connsiteX76" fmla="*/ 696217 w 763949"/>
              <a:gd name="connsiteY76" fmla="*/ 4284134 h 5257800"/>
              <a:gd name="connsiteX77" fmla="*/ 569216 w 763949"/>
              <a:gd name="connsiteY77" fmla="*/ 4330700 h 5257800"/>
              <a:gd name="connsiteX78" fmla="*/ 704683 w 763949"/>
              <a:gd name="connsiteY78" fmla="*/ 4466167 h 5257800"/>
              <a:gd name="connsiteX79" fmla="*/ 573450 w 763949"/>
              <a:gd name="connsiteY79" fmla="*/ 4495800 h 5257800"/>
              <a:gd name="connsiteX80" fmla="*/ 738550 w 763949"/>
              <a:gd name="connsiteY80" fmla="*/ 4610100 h 5257800"/>
              <a:gd name="connsiteX81" fmla="*/ 598849 w 763949"/>
              <a:gd name="connsiteY81" fmla="*/ 4656667 h 5257800"/>
              <a:gd name="connsiteX82" fmla="*/ 763949 w 763949"/>
              <a:gd name="connsiteY82" fmla="*/ 4813300 h 5257800"/>
              <a:gd name="connsiteX83" fmla="*/ 6183 w 763949"/>
              <a:gd name="connsiteY83" fmla="*/ 4834466 h 5257800"/>
              <a:gd name="connsiteX84" fmla="*/ 61217 w 763949"/>
              <a:gd name="connsiteY84" fmla="*/ 4906433 h 5257800"/>
              <a:gd name="connsiteX85" fmla="*/ 18883 w 763949"/>
              <a:gd name="connsiteY85" fmla="*/ 4927600 h 5257800"/>
              <a:gd name="connsiteX86" fmla="*/ 116249 w 763949"/>
              <a:gd name="connsiteY86" fmla="*/ 5075766 h 5257800"/>
              <a:gd name="connsiteX87" fmla="*/ 27350 w 763949"/>
              <a:gd name="connsiteY87" fmla="*/ 5113867 h 5257800"/>
              <a:gd name="connsiteX88" fmla="*/ 128949 w 763949"/>
              <a:gd name="connsiteY88" fmla="*/ 5215467 h 5257800"/>
              <a:gd name="connsiteX89" fmla="*/ 44283 w 763949"/>
              <a:gd name="connsiteY8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310983 w 763949"/>
              <a:gd name="connsiteY60" fmla="*/ 2476500 h 5257800"/>
              <a:gd name="connsiteX61" fmla="*/ 416817 w 763949"/>
              <a:gd name="connsiteY61" fmla="*/ 2603500 h 5257800"/>
              <a:gd name="connsiteX62" fmla="*/ 298283 w 763949"/>
              <a:gd name="connsiteY62" fmla="*/ 2633133 h 5257800"/>
              <a:gd name="connsiteX63" fmla="*/ 399883 w 763949"/>
              <a:gd name="connsiteY63" fmla="*/ 2806700 h 5257800"/>
              <a:gd name="connsiteX64" fmla="*/ 289816 w 763949"/>
              <a:gd name="connsiteY64" fmla="*/ 2840566 h 5257800"/>
              <a:gd name="connsiteX65" fmla="*/ 382950 w 763949"/>
              <a:gd name="connsiteY65" fmla="*/ 3136900 h 5257800"/>
              <a:gd name="connsiteX66" fmla="*/ 319450 w 763949"/>
              <a:gd name="connsiteY66" fmla="*/ 3149600 h 5257800"/>
              <a:gd name="connsiteX67" fmla="*/ 408350 w 763949"/>
              <a:gd name="connsiteY67" fmla="*/ 3357033 h 5257800"/>
              <a:gd name="connsiteX68" fmla="*/ 323683 w 763949"/>
              <a:gd name="connsiteY68" fmla="*/ 3378200 h 5257800"/>
              <a:gd name="connsiteX69" fmla="*/ 471850 w 763949"/>
              <a:gd name="connsiteY69" fmla="*/ 3594100 h 5257800"/>
              <a:gd name="connsiteX70" fmla="*/ 332150 w 763949"/>
              <a:gd name="connsiteY70" fmla="*/ 3640666 h 5257800"/>
              <a:gd name="connsiteX71" fmla="*/ 463383 w 763949"/>
              <a:gd name="connsiteY71" fmla="*/ 3814233 h 5257800"/>
              <a:gd name="connsiteX72" fmla="*/ 294050 w 763949"/>
              <a:gd name="connsiteY72" fmla="*/ 3826933 h 5257800"/>
              <a:gd name="connsiteX73" fmla="*/ 615784 w 763949"/>
              <a:gd name="connsiteY73" fmla="*/ 4127500 h 5257800"/>
              <a:gd name="connsiteX74" fmla="*/ 526883 w 763949"/>
              <a:gd name="connsiteY74" fmla="*/ 4169833 h 5257800"/>
              <a:gd name="connsiteX75" fmla="*/ 696217 w 763949"/>
              <a:gd name="connsiteY75" fmla="*/ 4284134 h 5257800"/>
              <a:gd name="connsiteX76" fmla="*/ 569216 w 763949"/>
              <a:gd name="connsiteY76" fmla="*/ 4330700 h 5257800"/>
              <a:gd name="connsiteX77" fmla="*/ 704683 w 763949"/>
              <a:gd name="connsiteY77" fmla="*/ 4466167 h 5257800"/>
              <a:gd name="connsiteX78" fmla="*/ 573450 w 763949"/>
              <a:gd name="connsiteY78" fmla="*/ 4495800 h 5257800"/>
              <a:gd name="connsiteX79" fmla="*/ 738550 w 763949"/>
              <a:gd name="connsiteY79" fmla="*/ 4610100 h 5257800"/>
              <a:gd name="connsiteX80" fmla="*/ 598849 w 763949"/>
              <a:gd name="connsiteY80" fmla="*/ 4656667 h 5257800"/>
              <a:gd name="connsiteX81" fmla="*/ 763949 w 763949"/>
              <a:gd name="connsiteY81" fmla="*/ 4813300 h 5257800"/>
              <a:gd name="connsiteX82" fmla="*/ 6183 w 763949"/>
              <a:gd name="connsiteY82" fmla="*/ 4834466 h 5257800"/>
              <a:gd name="connsiteX83" fmla="*/ 61217 w 763949"/>
              <a:gd name="connsiteY83" fmla="*/ 4906433 h 5257800"/>
              <a:gd name="connsiteX84" fmla="*/ 18883 w 763949"/>
              <a:gd name="connsiteY84" fmla="*/ 4927600 h 5257800"/>
              <a:gd name="connsiteX85" fmla="*/ 116249 w 763949"/>
              <a:gd name="connsiteY85" fmla="*/ 5075766 h 5257800"/>
              <a:gd name="connsiteX86" fmla="*/ 27350 w 763949"/>
              <a:gd name="connsiteY86" fmla="*/ 5113867 h 5257800"/>
              <a:gd name="connsiteX87" fmla="*/ 128949 w 763949"/>
              <a:gd name="connsiteY87" fmla="*/ 5215467 h 5257800"/>
              <a:gd name="connsiteX88" fmla="*/ 44283 w 763949"/>
              <a:gd name="connsiteY8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60183 w 763949"/>
              <a:gd name="connsiteY58" fmla="*/ 2374900 h 5257800"/>
              <a:gd name="connsiteX59" fmla="*/ 272883 w 763949"/>
              <a:gd name="connsiteY59" fmla="*/ 2438400 h 5257800"/>
              <a:gd name="connsiteX60" fmla="*/ 416817 w 763949"/>
              <a:gd name="connsiteY60" fmla="*/ 2603500 h 5257800"/>
              <a:gd name="connsiteX61" fmla="*/ 298283 w 763949"/>
              <a:gd name="connsiteY61" fmla="*/ 2633133 h 5257800"/>
              <a:gd name="connsiteX62" fmla="*/ 399883 w 763949"/>
              <a:gd name="connsiteY62" fmla="*/ 2806700 h 5257800"/>
              <a:gd name="connsiteX63" fmla="*/ 289816 w 763949"/>
              <a:gd name="connsiteY63" fmla="*/ 2840566 h 5257800"/>
              <a:gd name="connsiteX64" fmla="*/ 382950 w 763949"/>
              <a:gd name="connsiteY64" fmla="*/ 3136900 h 5257800"/>
              <a:gd name="connsiteX65" fmla="*/ 319450 w 763949"/>
              <a:gd name="connsiteY65" fmla="*/ 3149600 h 5257800"/>
              <a:gd name="connsiteX66" fmla="*/ 408350 w 763949"/>
              <a:gd name="connsiteY66" fmla="*/ 3357033 h 5257800"/>
              <a:gd name="connsiteX67" fmla="*/ 323683 w 763949"/>
              <a:gd name="connsiteY67" fmla="*/ 3378200 h 5257800"/>
              <a:gd name="connsiteX68" fmla="*/ 471850 w 763949"/>
              <a:gd name="connsiteY68" fmla="*/ 3594100 h 5257800"/>
              <a:gd name="connsiteX69" fmla="*/ 332150 w 763949"/>
              <a:gd name="connsiteY69" fmla="*/ 3640666 h 5257800"/>
              <a:gd name="connsiteX70" fmla="*/ 463383 w 763949"/>
              <a:gd name="connsiteY70" fmla="*/ 3814233 h 5257800"/>
              <a:gd name="connsiteX71" fmla="*/ 294050 w 763949"/>
              <a:gd name="connsiteY71" fmla="*/ 3826933 h 5257800"/>
              <a:gd name="connsiteX72" fmla="*/ 615784 w 763949"/>
              <a:gd name="connsiteY72" fmla="*/ 4127500 h 5257800"/>
              <a:gd name="connsiteX73" fmla="*/ 526883 w 763949"/>
              <a:gd name="connsiteY73" fmla="*/ 4169833 h 5257800"/>
              <a:gd name="connsiteX74" fmla="*/ 696217 w 763949"/>
              <a:gd name="connsiteY74" fmla="*/ 4284134 h 5257800"/>
              <a:gd name="connsiteX75" fmla="*/ 569216 w 763949"/>
              <a:gd name="connsiteY75" fmla="*/ 4330700 h 5257800"/>
              <a:gd name="connsiteX76" fmla="*/ 704683 w 763949"/>
              <a:gd name="connsiteY76" fmla="*/ 4466167 h 5257800"/>
              <a:gd name="connsiteX77" fmla="*/ 573450 w 763949"/>
              <a:gd name="connsiteY77" fmla="*/ 4495800 h 5257800"/>
              <a:gd name="connsiteX78" fmla="*/ 738550 w 763949"/>
              <a:gd name="connsiteY78" fmla="*/ 4610100 h 5257800"/>
              <a:gd name="connsiteX79" fmla="*/ 598849 w 763949"/>
              <a:gd name="connsiteY79" fmla="*/ 4656667 h 5257800"/>
              <a:gd name="connsiteX80" fmla="*/ 763949 w 763949"/>
              <a:gd name="connsiteY80" fmla="*/ 4813300 h 5257800"/>
              <a:gd name="connsiteX81" fmla="*/ 6183 w 763949"/>
              <a:gd name="connsiteY81" fmla="*/ 4834466 h 5257800"/>
              <a:gd name="connsiteX82" fmla="*/ 61217 w 763949"/>
              <a:gd name="connsiteY82" fmla="*/ 4906433 h 5257800"/>
              <a:gd name="connsiteX83" fmla="*/ 18883 w 763949"/>
              <a:gd name="connsiteY83" fmla="*/ 4927600 h 5257800"/>
              <a:gd name="connsiteX84" fmla="*/ 116249 w 763949"/>
              <a:gd name="connsiteY84" fmla="*/ 5075766 h 5257800"/>
              <a:gd name="connsiteX85" fmla="*/ 27350 w 763949"/>
              <a:gd name="connsiteY85" fmla="*/ 5113867 h 5257800"/>
              <a:gd name="connsiteX86" fmla="*/ 128949 w 763949"/>
              <a:gd name="connsiteY86" fmla="*/ 5215467 h 5257800"/>
              <a:gd name="connsiteX87" fmla="*/ 44283 w 763949"/>
              <a:gd name="connsiteY8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98283 w 763949"/>
              <a:gd name="connsiteY57" fmla="*/ 2349500 h 5257800"/>
              <a:gd name="connsiteX58" fmla="*/ 272883 w 763949"/>
              <a:gd name="connsiteY58" fmla="*/ 2438400 h 5257800"/>
              <a:gd name="connsiteX59" fmla="*/ 416817 w 763949"/>
              <a:gd name="connsiteY59" fmla="*/ 2603500 h 5257800"/>
              <a:gd name="connsiteX60" fmla="*/ 298283 w 763949"/>
              <a:gd name="connsiteY60" fmla="*/ 2633133 h 5257800"/>
              <a:gd name="connsiteX61" fmla="*/ 399883 w 763949"/>
              <a:gd name="connsiteY61" fmla="*/ 2806700 h 5257800"/>
              <a:gd name="connsiteX62" fmla="*/ 289816 w 763949"/>
              <a:gd name="connsiteY62" fmla="*/ 2840566 h 5257800"/>
              <a:gd name="connsiteX63" fmla="*/ 382950 w 763949"/>
              <a:gd name="connsiteY63" fmla="*/ 3136900 h 5257800"/>
              <a:gd name="connsiteX64" fmla="*/ 319450 w 763949"/>
              <a:gd name="connsiteY64" fmla="*/ 3149600 h 5257800"/>
              <a:gd name="connsiteX65" fmla="*/ 408350 w 763949"/>
              <a:gd name="connsiteY65" fmla="*/ 3357033 h 5257800"/>
              <a:gd name="connsiteX66" fmla="*/ 323683 w 763949"/>
              <a:gd name="connsiteY66" fmla="*/ 3378200 h 5257800"/>
              <a:gd name="connsiteX67" fmla="*/ 471850 w 763949"/>
              <a:gd name="connsiteY67" fmla="*/ 3594100 h 5257800"/>
              <a:gd name="connsiteX68" fmla="*/ 332150 w 763949"/>
              <a:gd name="connsiteY68" fmla="*/ 3640666 h 5257800"/>
              <a:gd name="connsiteX69" fmla="*/ 463383 w 763949"/>
              <a:gd name="connsiteY69" fmla="*/ 3814233 h 5257800"/>
              <a:gd name="connsiteX70" fmla="*/ 294050 w 763949"/>
              <a:gd name="connsiteY70" fmla="*/ 3826933 h 5257800"/>
              <a:gd name="connsiteX71" fmla="*/ 615784 w 763949"/>
              <a:gd name="connsiteY71" fmla="*/ 4127500 h 5257800"/>
              <a:gd name="connsiteX72" fmla="*/ 526883 w 763949"/>
              <a:gd name="connsiteY72" fmla="*/ 4169833 h 5257800"/>
              <a:gd name="connsiteX73" fmla="*/ 696217 w 763949"/>
              <a:gd name="connsiteY73" fmla="*/ 4284134 h 5257800"/>
              <a:gd name="connsiteX74" fmla="*/ 569216 w 763949"/>
              <a:gd name="connsiteY74" fmla="*/ 4330700 h 5257800"/>
              <a:gd name="connsiteX75" fmla="*/ 704683 w 763949"/>
              <a:gd name="connsiteY75" fmla="*/ 4466167 h 5257800"/>
              <a:gd name="connsiteX76" fmla="*/ 573450 w 763949"/>
              <a:gd name="connsiteY76" fmla="*/ 4495800 h 5257800"/>
              <a:gd name="connsiteX77" fmla="*/ 738550 w 763949"/>
              <a:gd name="connsiteY77" fmla="*/ 4610100 h 5257800"/>
              <a:gd name="connsiteX78" fmla="*/ 598849 w 763949"/>
              <a:gd name="connsiteY78" fmla="*/ 4656667 h 5257800"/>
              <a:gd name="connsiteX79" fmla="*/ 763949 w 763949"/>
              <a:gd name="connsiteY79" fmla="*/ 4813300 h 5257800"/>
              <a:gd name="connsiteX80" fmla="*/ 6183 w 763949"/>
              <a:gd name="connsiteY80" fmla="*/ 4834466 h 5257800"/>
              <a:gd name="connsiteX81" fmla="*/ 61217 w 763949"/>
              <a:gd name="connsiteY81" fmla="*/ 4906433 h 5257800"/>
              <a:gd name="connsiteX82" fmla="*/ 18883 w 763949"/>
              <a:gd name="connsiteY82" fmla="*/ 4927600 h 5257800"/>
              <a:gd name="connsiteX83" fmla="*/ 116249 w 763949"/>
              <a:gd name="connsiteY83" fmla="*/ 5075766 h 5257800"/>
              <a:gd name="connsiteX84" fmla="*/ 27350 w 763949"/>
              <a:gd name="connsiteY84" fmla="*/ 5113867 h 5257800"/>
              <a:gd name="connsiteX85" fmla="*/ 128949 w 763949"/>
              <a:gd name="connsiteY85" fmla="*/ 5215467 h 5257800"/>
              <a:gd name="connsiteX86" fmla="*/ 44283 w 763949"/>
              <a:gd name="connsiteY86"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72883 w 763949"/>
              <a:gd name="connsiteY57" fmla="*/ 2438400 h 5257800"/>
              <a:gd name="connsiteX58" fmla="*/ 416817 w 763949"/>
              <a:gd name="connsiteY58" fmla="*/ 2603500 h 5257800"/>
              <a:gd name="connsiteX59" fmla="*/ 298283 w 763949"/>
              <a:gd name="connsiteY59" fmla="*/ 2633133 h 5257800"/>
              <a:gd name="connsiteX60" fmla="*/ 399883 w 763949"/>
              <a:gd name="connsiteY60" fmla="*/ 2806700 h 5257800"/>
              <a:gd name="connsiteX61" fmla="*/ 289816 w 763949"/>
              <a:gd name="connsiteY61" fmla="*/ 2840566 h 5257800"/>
              <a:gd name="connsiteX62" fmla="*/ 382950 w 763949"/>
              <a:gd name="connsiteY62" fmla="*/ 3136900 h 5257800"/>
              <a:gd name="connsiteX63" fmla="*/ 319450 w 763949"/>
              <a:gd name="connsiteY63" fmla="*/ 3149600 h 5257800"/>
              <a:gd name="connsiteX64" fmla="*/ 408350 w 763949"/>
              <a:gd name="connsiteY64" fmla="*/ 3357033 h 5257800"/>
              <a:gd name="connsiteX65" fmla="*/ 323683 w 763949"/>
              <a:gd name="connsiteY65" fmla="*/ 3378200 h 5257800"/>
              <a:gd name="connsiteX66" fmla="*/ 471850 w 763949"/>
              <a:gd name="connsiteY66" fmla="*/ 3594100 h 5257800"/>
              <a:gd name="connsiteX67" fmla="*/ 332150 w 763949"/>
              <a:gd name="connsiteY67" fmla="*/ 3640666 h 5257800"/>
              <a:gd name="connsiteX68" fmla="*/ 463383 w 763949"/>
              <a:gd name="connsiteY68" fmla="*/ 3814233 h 5257800"/>
              <a:gd name="connsiteX69" fmla="*/ 294050 w 763949"/>
              <a:gd name="connsiteY69" fmla="*/ 3826933 h 5257800"/>
              <a:gd name="connsiteX70" fmla="*/ 615784 w 763949"/>
              <a:gd name="connsiteY70" fmla="*/ 4127500 h 5257800"/>
              <a:gd name="connsiteX71" fmla="*/ 526883 w 763949"/>
              <a:gd name="connsiteY71" fmla="*/ 4169833 h 5257800"/>
              <a:gd name="connsiteX72" fmla="*/ 696217 w 763949"/>
              <a:gd name="connsiteY72" fmla="*/ 4284134 h 5257800"/>
              <a:gd name="connsiteX73" fmla="*/ 569216 w 763949"/>
              <a:gd name="connsiteY73" fmla="*/ 4330700 h 5257800"/>
              <a:gd name="connsiteX74" fmla="*/ 704683 w 763949"/>
              <a:gd name="connsiteY74" fmla="*/ 4466167 h 5257800"/>
              <a:gd name="connsiteX75" fmla="*/ 573450 w 763949"/>
              <a:gd name="connsiteY75" fmla="*/ 4495800 h 5257800"/>
              <a:gd name="connsiteX76" fmla="*/ 738550 w 763949"/>
              <a:gd name="connsiteY76" fmla="*/ 4610100 h 5257800"/>
              <a:gd name="connsiteX77" fmla="*/ 598849 w 763949"/>
              <a:gd name="connsiteY77" fmla="*/ 4656667 h 5257800"/>
              <a:gd name="connsiteX78" fmla="*/ 763949 w 763949"/>
              <a:gd name="connsiteY78" fmla="*/ 4813300 h 5257800"/>
              <a:gd name="connsiteX79" fmla="*/ 6183 w 763949"/>
              <a:gd name="connsiteY79" fmla="*/ 4834466 h 5257800"/>
              <a:gd name="connsiteX80" fmla="*/ 61217 w 763949"/>
              <a:gd name="connsiteY80" fmla="*/ 4906433 h 5257800"/>
              <a:gd name="connsiteX81" fmla="*/ 18883 w 763949"/>
              <a:gd name="connsiteY81" fmla="*/ 4927600 h 5257800"/>
              <a:gd name="connsiteX82" fmla="*/ 116249 w 763949"/>
              <a:gd name="connsiteY82" fmla="*/ 5075766 h 5257800"/>
              <a:gd name="connsiteX83" fmla="*/ 27350 w 763949"/>
              <a:gd name="connsiteY83" fmla="*/ 5113867 h 5257800"/>
              <a:gd name="connsiteX84" fmla="*/ 128949 w 763949"/>
              <a:gd name="connsiteY84" fmla="*/ 5215467 h 5257800"/>
              <a:gd name="connsiteX85" fmla="*/ 44283 w 763949"/>
              <a:gd name="connsiteY8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72883 w 763949"/>
              <a:gd name="connsiteY57" fmla="*/ 2438400 h 5257800"/>
              <a:gd name="connsiteX58" fmla="*/ 247485 w 763949"/>
              <a:gd name="connsiteY58" fmla="*/ 2417233 h 5257800"/>
              <a:gd name="connsiteX59" fmla="*/ 416817 w 763949"/>
              <a:gd name="connsiteY59" fmla="*/ 2603500 h 5257800"/>
              <a:gd name="connsiteX60" fmla="*/ 298283 w 763949"/>
              <a:gd name="connsiteY60" fmla="*/ 2633133 h 5257800"/>
              <a:gd name="connsiteX61" fmla="*/ 399883 w 763949"/>
              <a:gd name="connsiteY61" fmla="*/ 2806700 h 5257800"/>
              <a:gd name="connsiteX62" fmla="*/ 289816 w 763949"/>
              <a:gd name="connsiteY62" fmla="*/ 2840566 h 5257800"/>
              <a:gd name="connsiteX63" fmla="*/ 382950 w 763949"/>
              <a:gd name="connsiteY63" fmla="*/ 3136900 h 5257800"/>
              <a:gd name="connsiteX64" fmla="*/ 319450 w 763949"/>
              <a:gd name="connsiteY64" fmla="*/ 3149600 h 5257800"/>
              <a:gd name="connsiteX65" fmla="*/ 408350 w 763949"/>
              <a:gd name="connsiteY65" fmla="*/ 3357033 h 5257800"/>
              <a:gd name="connsiteX66" fmla="*/ 323683 w 763949"/>
              <a:gd name="connsiteY66" fmla="*/ 3378200 h 5257800"/>
              <a:gd name="connsiteX67" fmla="*/ 471850 w 763949"/>
              <a:gd name="connsiteY67" fmla="*/ 3594100 h 5257800"/>
              <a:gd name="connsiteX68" fmla="*/ 332150 w 763949"/>
              <a:gd name="connsiteY68" fmla="*/ 3640666 h 5257800"/>
              <a:gd name="connsiteX69" fmla="*/ 463383 w 763949"/>
              <a:gd name="connsiteY69" fmla="*/ 3814233 h 5257800"/>
              <a:gd name="connsiteX70" fmla="*/ 294050 w 763949"/>
              <a:gd name="connsiteY70" fmla="*/ 3826933 h 5257800"/>
              <a:gd name="connsiteX71" fmla="*/ 615784 w 763949"/>
              <a:gd name="connsiteY71" fmla="*/ 4127500 h 5257800"/>
              <a:gd name="connsiteX72" fmla="*/ 526883 w 763949"/>
              <a:gd name="connsiteY72" fmla="*/ 4169833 h 5257800"/>
              <a:gd name="connsiteX73" fmla="*/ 696217 w 763949"/>
              <a:gd name="connsiteY73" fmla="*/ 4284134 h 5257800"/>
              <a:gd name="connsiteX74" fmla="*/ 569216 w 763949"/>
              <a:gd name="connsiteY74" fmla="*/ 4330700 h 5257800"/>
              <a:gd name="connsiteX75" fmla="*/ 704683 w 763949"/>
              <a:gd name="connsiteY75" fmla="*/ 4466167 h 5257800"/>
              <a:gd name="connsiteX76" fmla="*/ 573450 w 763949"/>
              <a:gd name="connsiteY76" fmla="*/ 4495800 h 5257800"/>
              <a:gd name="connsiteX77" fmla="*/ 738550 w 763949"/>
              <a:gd name="connsiteY77" fmla="*/ 4610100 h 5257800"/>
              <a:gd name="connsiteX78" fmla="*/ 598849 w 763949"/>
              <a:gd name="connsiteY78" fmla="*/ 4656667 h 5257800"/>
              <a:gd name="connsiteX79" fmla="*/ 763949 w 763949"/>
              <a:gd name="connsiteY79" fmla="*/ 4813300 h 5257800"/>
              <a:gd name="connsiteX80" fmla="*/ 6183 w 763949"/>
              <a:gd name="connsiteY80" fmla="*/ 4834466 h 5257800"/>
              <a:gd name="connsiteX81" fmla="*/ 61217 w 763949"/>
              <a:gd name="connsiteY81" fmla="*/ 4906433 h 5257800"/>
              <a:gd name="connsiteX82" fmla="*/ 18883 w 763949"/>
              <a:gd name="connsiteY82" fmla="*/ 4927600 h 5257800"/>
              <a:gd name="connsiteX83" fmla="*/ 116249 w 763949"/>
              <a:gd name="connsiteY83" fmla="*/ 5075766 h 5257800"/>
              <a:gd name="connsiteX84" fmla="*/ 27350 w 763949"/>
              <a:gd name="connsiteY84" fmla="*/ 5113867 h 5257800"/>
              <a:gd name="connsiteX85" fmla="*/ 128949 w 763949"/>
              <a:gd name="connsiteY85" fmla="*/ 5215467 h 5257800"/>
              <a:gd name="connsiteX86" fmla="*/ 44283 w 763949"/>
              <a:gd name="connsiteY86"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47485 w 763949"/>
              <a:gd name="connsiteY57" fmla="*/ 2417233 h 5257800"/>
              <a:gd name="connsiteX58" fmla="*/ 416817 w 763949"/>
              <a:gd name="connsiteY58" fmla="*/ 2603500 h 5257800"/>
              <a:gd name="connsiteX59" fmla="*/ 298283 w 763949"/>
              <a:gd name="connsiteY59" fmla="*/ 2633133 h 5257800"/>
              <a:gd name="connsiteX60" fmla="*/ 399883 w 763949"/>
              <a:gd name="connsiteY60" fmla="*/ 2806700 h 5257800"/>
              <a:gd name="connsiteX61" fmla="*/ 289816 w 763949"/>
              <a:gd name="connsiteY61" fmla="*/ 2840566 h 5257800"/>
              <a:gd name="connsiteX62" fmla="*/ 382950 w 763949"/>
              <a:gd name="connsiteY62" fmla="*/ 3136900 h 5257800"/>
              <a:gd name="connsiteX63" fmla="*/ 319450 w 763949"/>
              <a:gd name="connsiteY63" fmla="*/ 3149600 h 5257800"/>
              <a:gd name="connsiteX64" fmla="*/ 408350 w 763949"/>
              <a:gd name="connsiteY64" fmla="*/ 3357033 h 5257800"/>
              <a:gd name="connsiteX65" fmla="*/ 323683 w 763949"/>
              <a:gd name="connsiteY65" fmla="*/ 3378200 h 5257800"/>
              <a:gd name="connsiteX66" fmla="*/ 471850 w 763949"/>
              <a:gd name="connsiteY66" fmla="*/ 3594100 h 5257800"/>
              <a:gd name="connsiteX67" fmla="*/ 332150 w 763949"/>
              <a:gd name="connsiteY67" fmla="*/ 3640666 h 5257800"/>
              <a:gd name="connsiteX68" fmla="*/ 463383 w 763949"/>
              <a:gd name="connsiteY68" fmla="*/ 3814233 h 5257800"/>
              <a:gd name="connsiteX69" fmla="*/ 294050 w 763949"/>
              <a:gd name="connsiteY69" fmla="*/ 3826933 h 5257800"/>
              <a:gd name="connsiteX70" fmla="*/ 615784 w 763949"/>
              <a:gd name="connsiteY70" fmla="*/ 4127500 h 5257800"/>
              <a:gd name="connsiteX71" fmla="*/ 526883 w 763949"/>
              <a:gd name="connsiteY71" fmla="*/ 4169833 h 5257800"/>
              <a:gd name="connsiteX72" fmla="*/ 696217 w 763949"/>
              <a:gd name="connsiteY72" fmla="*/ 4284134 h 5257800"/>
              <a:gd name="connsiteX73" fmla="*/ 569216 w 763949"/>
              <a:gd name="connsiteY73" fmla="*/ 4330700 h 5257800"/>
              <a:gd name="connsiteX74" fmla="*/ 704683 w 763949"/>
              <a:gd name="connsiteY74" fmla="*/ 4466167 h 5257800"/>
              <a:gd name="connsiteX75" fmla="*/ 573450 w 763949"/>
              <a:gd name="connsiteY75" fmla="*/ 4495800 h 5257800"/>
              <a:gd name="connsiteX76" fmla="*/ 738550 w 763949"/>
              <a:gd name="connsiteY76" fmla="*/ 4610100 h 5257800"/>
              <a:gd name="connsiteX77" fmla="*/ 598849 w 763949"/>
              <a:gd name="connsiteY77" fmla="*/ 4656667 h 5257800"/>
              <a:gd name="connsiteX78" fmla="*/ 763949 w 763949"/>
              <a:gd name="connsiteY78" fmla="*/ 4813300 h 5257800"/>
              <a:gd name="connsiteX79" fmla="*/ 6183 w 763949"/>
              <a:gd name="connsiteY79" fmla="*/ 4834466 h 5257800"/>
              <a:gd name="connsiteX80" fmla="*/ 61217 w 763949"/>
              <a:gd name="connsiteY80" fmla="*/ 4906433 h 5257800"/>
              <a:gd name="connsiteX81" fmla="*/ 18883 w 763949"/>
              <a:gd name="connsiteY81" fmla="*/ 4927600 h 5257800"/>
              <a:gd name="connsiteX82" fmla="*/ 116249 w 763949"/>
              <a:gd name="connsiteY82" fmla="*/ 5075766 h 5257800"/>
              <a:gd name="connsiteX83" fmla="*/ 27350 w 763949"/>
              <a:gd name="connsiteY83" fmla="*/ 5113867 h 5257800"/>
              <a:gd name="connsiteX84" fmla="*/ 128949 w 763949"/>
              <a:gd name="connsiteY84" fmla="*/ 5215467 h 5257800"/>
              <a:gd name="connsiteX85" fmla="*/ 44283 w 763949"/>
              <a:gd name="connsiteY8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47485 w 763949"/>
              <a:gd name="connsiteY57" fmla="*/ 2417233 h 5257800"/>
              <a:gd name="connsiteX58" fmla="*/ 416817 w 763949"/>
              <a:gd name="connsiteY58" fmla="*/ 2603500 h 5257800"/>
              <a:gd name="connsiteX59" fmla="*/ 298283 w 763949"/>
              <a:gd name="connsiteY59" fmla="*/ 2633133 h 5257800"/>
              <a:gd name="connsiteX60" fmla="*/ 399883 w 763949"/>
              <a:gd name="connsiteY60" fmla="*/ 2806700 h 5257800"/>
              <a:gd name="connsiteX61" fmla="*/ 289816 w 763949"/>
              <a:gd name="connsiteY61" fmla="*/ 2840566 h 5257800"/>
              <a:gd name="connsiteX62" fmla="*/ 382950 w 763949"/>
              <a:gd name="connsiteY62" fmla="*/ 3136900 h 5257800"/>
              <a:gd name="connsiteX63" fmla="*/ 319450 w 763949"/>
              <a:gd name="connsiteY63" fmla="*/ 3149600 h 5257800"/>
              <a:gd name="connsiteX64" fmla="*/ 408350 w 763949"/>
              <a:gd name="connsiteY64" fmla="*/ 3357033 h 5257800"/>
              <a:gd name="connsiteX65" fmla="*/ 323683 w 763949"/>
              <a:gd name="connsiteY65" fmla="*/ 3378200 h 5257800"/>
              <a:gd name="connsiteX66" fmla="*/ 471850 w 763949"/>
              <a:gd name="connsiteY66" fmla="*/ 3594100 h 5257800"/>
              <a:gd name="connsiteX67" fmla="*/ 332150 w 763949"/>
              <a:gd name="connsiteY67" fmla="*/ 3640666 h 5257800"/>
              <a:gd name="connsiteX68" fmla="*/ 463383 w 763949"/>
              <a:gd name="connsiteY68" fmla="*/ 3814233 h 5257800"/>
              <a:gd name="connsiteX69" fmla="*/ 294050 w 763949"/>
              <a:gd name="connsiteY69" fmla="*/ 3826933 h 5257800"/>
              <a:gd name="connsiteX70" fmla="*/ 615784 w 763949"/>
              <a:gd name="connsiteY70" fmla="*/ 4127500 h 5257800"/>
              <a:gd name="connsiteX71" fmla="*/ 526883 w 763949"/>
              <a:gd name="connsiteY71" fmla="*/ 4169833 h 5257800"/>
              <a:gd name="connsiteX72" fmla="*/ 696217 w 763949"/>
              <a:gd name="connsiteY72" fmla="*/ 4284134 h 5257800"/>
              <a:gd name="connsiteX73" fmla="*/ 569216 w 763949"/>
              <a:gd name="connsiteY73" fmla="*/ 4330700 h 5257800"/>
              <a:gd name="connsiteX74" fmla="*/ 704683 w 763949"/>
              <a:gd name="connsiteY74" fmla="*/ 4466167 h 5257800"/>
              <a:gd name="connsiteX75" fmla="*/ 573450 w 763949"/>
              <a:gd name="connsiteY75" fmla="*/ 4495800 h 5257800"/>
              <a:gd name="connsiteX76" fmla="*/ 738550 w 763949"/>
              <a:gd name="connsiteY76" fmla="*/ 4610100 h 5257800"/>
              <a:gd name="connsiteX77" fmla="*/ 598849 w 763949"/>
              <a:gd name="connsiteY77" fmla="*/ 4656667 h 5257800"/>
              <a:gd name="connsiteX78" fmla="*/ 763949 w 763949"/>
              <a:gd name="connsiteY78" fmla="*/ 4813300 h 5257800"/>
              <a:gd name="connsiteX79" fmla="*/ 6183 w 763949"/>
              <a:gd name="connsiteY79" fmla="*/ 4834466 h 5257800"/>
              <a:gd name="connsiteX80" fmla="*/ 61217 w 763949"/>
              <a:gd name="connsiteY80" fmla="*/ 4906433 h 5257800"/>
              <a:gd name="connsiteX81" fmla="*/ 18883 w 763949"/>
              <a:gd name="connsiteY81" fmla="*/ 4927600 h 5257800"/>
              <a:gd name="connsiteX82" fmla="*/ 116249 w 763949"/>
              <a:gd name="connsiteY82" fmla="*/ 5075766 h 5257800"/>
              <a:gd name="connsiteX83" fmla="*/ 27350 w 763949"/>
              <a:gd name="connsiteY83" fmla="*/ 5113867 h 5257800"/>
              <a:gd name="connsiteX84" fmla="*/ 128949 w 763949"/>
              <a:gd name="connsiteY84" fmla="*/ 5215467 h 5257800"/>
              <a:gd name="connsiteX85" fmla="*/ 44283 w 763949"/>
              <a:gd name="connsiteY8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47485 w 763949"/>
              <a:gd name="connsiteY57" fmla="*/ 2417233 h 5257800"/>
              <a:gd name="connsiteX58" fmla="*/ 416817 w 763949"/>
              <a:gd name="connsiteY58" fmla="*/ 2603500 h 5257800"/>
              <a:gd name="connsiteX59" fmla="*/ 298283 w 763949"/>
              <a:gd name="connsiteY59" fmla="*/ 2633133 h 5257800"/>
              <a:gd name="connsiteX60" fmla="*/ 399883 w 763949"/>
              <a:gd name="connsiteY60" fmla="*/ 2806700 h 5257800"/>
              <a:gd name="connsiteX61" fmla="*/ 289816 w 763949"/>
              <a:gd name="connsiteY61" fmla="*/ 2840566 h 5257800"/>
              <a:gd name="connsiteX62" fmla="*/ 382950 w 763949"/>
              <a:gd name="connsiteY62" fmla="*/ 3136900 h 5257800"/>
              <a:gd name="connsiteX63" fmla="*/ 319450 w 763949"/>
              <a:gd name="connsiteY63" fmla="*/ 3149600 h 5257800"/>
              <a:gd name="connsiteX64" fmla="*/ 408350 w 763949"/>
              <a:gd name="connsiteY64" fmla="*/ 3357033 h 5257800"/>
              <a:gd name="connsiteX65" fmla="*/ 323683 w 763949"/>
              <a:gd name="connsiteY65" fmla="*/ 3378200 h 5257800"/>
              <a:gd name="connsiteX66" fmla="*/ 471850 w 763949"/>
              <a:gd name="connsiteY66" fmla="*/ 3594100 h 5257800"/>
              <a:gd name="connsiteX67" fmla="*/ 332150 w 763949"/>
              <a:gd name="connsiteY67" fmla="*/ 3640666 h 5257800"/>
              <a:gd name="connsiteX68" fmla="*/ 463383 w 763949"/>
              <a:gd name="connsiteY68" fmla="*/ 3814233 h 5257800"/>
              <a:gd name="connsiteX69" fmla="*/ 294050 w 763949"/>
              <a:gd name="connsiteY69" fmla="*/ 3826933 h 5257800"/>
              <a:gd name="connsiteX70" fmla="*/ 615784 w 763949"/>
              <a:gd name="connsiteY70" fmla="*/ 4127500 h 5257800"/>
              <a:gd name="connsiteX71" fmla="*/ 526883 w 763949"/>
              <a:gd name="connsiteY71" fmla="*/ 4169833 h 5257800"/>
              <a:gd name="connsiteX72" fmla="*/ 696217 w 763949"/>
              <a:gd name="connsiteY72" fmla="*/ 4284134 h 5257800"/>
              <a:gd name="connsiteX73" fmla="*/ 569216 w 763949"/>
              <a:gd name="connsiteY73" fmla="*/ 4330700 h 5257800"/>
              <a:gd name="connsiteX74" fmla="*/ 704683 w 763949"/>
              <a:gd name="connsiteY74" fmla="*/ 4466167 h 5257800"/>
              <a:gd name="connsiteX75" fmla="*/ 573450 w 763949"/>
              <a:gd name="connsiteY75" fmla="*/ 4495800 h 5257800"/>
              <a:gd name="connsiteX76" fmla="*/ 738550 w 763949"/>
              <a:gd name="connsiteY76" fmla="*/ 4610100 h 5257800"/>
              <a:gd name="connsiteX77" fmla="*/ 598849 w 763949"/>
              <a:gd name="connsiteY77" fmla="*/ 4656667 h 5257800"/>
              <a:gd name="connsiteX78" fmla="*/ 763949 w 763949"/>
              <a:gd name="connsiteY78" fmla="*/ 4813300 h 5257800"/>
              <a:gd name="connsiteX79" fmla="*/ 6183 w 763949"/>
              <a:gd name="connsiteY79" fmla="*/ 4834466 h 5257800"/>
              <a:gd name="connsiteX80" fmla="*/ 61217 w 763949"/>
              <a:gd name="connsiteY80" fmla="*/ 4906433 h 5257800"/>
              <a:gd name="connsiteX81" fmla="*/ 18883 w 763949"/>
              <a:gd name="connsiteY81" fmla="*/ 4927600 h 5257800"/>
              <a:gd name="connsiteX82" fmla="*/ 116249 w 763949"/>
              <a:gd name="connsiteY82" fmla="*/ 5075766 h 5257800"/>
              <a:gd name="connsiteX83" fmla="*/ 27350 w 763949"/>
              <a:gd name="connsiteY83" fmla="*/ 5113867 h 5257800"/>
              <a:gd name="connsiteX84" fmla="*/ 128949 w 763949"/>
              <a:gd name="connsiteY84" fmla="*/ 5215467 h 5257800"/>
              <a:gd name="connsiteX85" fmla="*/ 44283 w 763949"/>
              <a:gd name="connsiteY8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47485 w 763949"/>
              <a:gd name="connsiteY57" fmla="*/ 2417233 h 5257800"/>
              <a:gd name="connsiteX58" fmla="*/ 416817 w 763949"/>
              <a:gd name="connsiteY58" fmla="*/ 2603500 h 5257800"/>
              <a:gd name="connsiteX59" fmla="*/ 298283 w 763949"/>
              <a:gd name="connsiteY59" fmla="*/ 2633133 h 5257800"/>
              <a:gd name="connsiteX60" fmla="*/ 399883 w 763949"/>
              <a:gd name="connsiteY60" fmla="*/ 2806700 h 5257800"/>
              <a:gd name="connsiteX61" fmla="*/ 289816 w 763949"/>
              <a:gd name="connsiteY61" fmla="*/ 2840566 h 5257800"/>
              <a:gd name="connsiteX62" fmla="*/ 382950 w 763949"/>
              <a:gd name="connsiteY62" fmla="*/ 3136900 h 5257800"/>
              <a:gd name="connsiteX63" fmla="*/ 319450 w 763949"/>
              <a:gd name="connsiteY63" fmla="*/ 3149600 h 5257800"/>
              <a:gd name="connsiteX64" fmla="*/ 408350 w 763949"/>
              <a:gd name="connsiteY64" fmla="*/ 3357033 h 5257800"/>
              <a:gd name="connsiteX65" fmla="*/ 323683 w 763949"/>
              <a:gd name="connsiteY65" fmla="*/ 3378200 h 5257800"/>
              <a:gd name="connsiteX66" fmla="*/ 471850 w 763949"/>
              <a:gd name="connsiteY66" fmla="*/ 3594100 h 5257800"/>
              <a:gd name="connsiteX67" fmla="*/ 332150 w 763949"/>
              <a:gd name="connsiteY67" fmla="*/ 3640666 h 5257800"/>
              <a:gd name="connsiteX68" fmla="*/ 463383 w 763949"/>
              <a:gd name="connsiteY68" fmla="*/ 3814233 h 5257800"/>
              <a:gd name="connsiteX69" fmla="*/ 294050 w 763949"/>
              <a:gd name="connsiteY69" fmla="*/ 3826933 h 5257800"/>
              <a:gd name="connsiteX70" fmla="*/ 615784 w 763949"/>
              <a:gd name="connsiteY70" fmla="*/ 4127500 h 5257800"/>
              <a:gd name="connsiteX71" fmla="*/ 526883 w 763949"/>
              <a:gd name="connsiteY71" fmla="*/ 4169833 h 5257800"/>
              <a:gd name="connsiteX72" fmla="*/ 696217 w 763949"/>
              <a:gd name="connsiteY72" fmla="*/ 4284134 h 5257800"/>
              <a:gd name="connsiteX73" fmla="*/ 569216 w 763949"/>
              <a:gd name="connsiteY73" fmla="*/ 4330700 h 5257800"/>
              <a:gd name="connsiteX74" fmla="*/ 704683 w 763949"/>
              <a:gd name="connsiteY74" fmla="*/ 4466167 h 5257800"/>
              <a:gd name="connsiteX75" fmla="*/ 573450 w 763949"/>
              <a:gd name="connsiteY75" fmla="*/ 4495800 h 5257800"/>
              <a:gd name="connsiteX76" fmla="*/ 738550 w 763949"/>
              <a:gd name="connsiteY76" fmla="*/ 4610100 h 5257800"/>
              <a:gd name="connsiteX77" fmla="*/ 598849 w 763949"/>
              <a:gd name="connsiteY77" fmla="*/ 4656667 h 5257800"/>
              <a:gd name="connsiteX78" fmla="*/ 763949 w 763949"/>
              <a:gd name="connsiteY78" fmla="*/ 4813300 h 5257800"/>
              <a:gd name="connsiteX79" fmla="*/ 6183 w 763949"/>
              <a:gd name="connsiteY79" fmla="*/ 4834466 h 5257800"/>
              <a:gd name="connsiteX80" fmla="*/ 61217 w 763949"/>
              <a:gd name="connsiteY80" fmla="*/ 4906433 h 5257800"/>
              <a:gd name="connsiteX81" fmla="*/ 18883 w 763949"/>
              <a:gd name="connsiteY81" fmla="*/ 4927600 h 5257800"/>
              <a:gd name="connsiteX82" fmla="*/ 116249 w 763949"/>
              <a:gd name="connsiteY82" fmla="*/ 5075766 h 5257800"/>
              <a:gd name="connsiteX83" fmla="*/ 27350 w 763949"/>
              <a:gd name="connsiteY83" fmla="*/ 5113867 h 5257800"/>
              <a:gd name="connsiteX84" fmla="*/ 128949 w 763949"/>
              <a:gd name="connsiteY84" fmla="*/ 5215467 h 5257800"/>
              <a:gd name="connsiteX85" fmla="*/ 44283 w 763949"/>
              <a:gd name="connsiteY8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47485 w 763949"/>
              <a:gd name="connsiteY57" fmla="*/ 2417233 h 5257800"/>
              <a:gd name="connsiteX58" fmla="*/ 416817 w 763949"/>
              <a:gd name="connsiteY58" fmla="*/ 2603500 h 5257800"/>
              <a:gd name="connsiteX59" fmla="*/ 298283 w 763949"/>
              <a:gd name="connsiteY59" fmla="*/ 2633133 h 5257800"/>
              <a:gd name="connsiteX60" fmla="*/ 399883 w 763949"/>
              <a:gd name="connsiteY60" fmla="*/ 2806700 h 5257800"/>
              <a:gd name="connsiteX61" fmla="*/ 289816 w 763949"/>
              <a:gd name="connsiteY61" fmla="*/ 2840566 h 5257800"/>
              <a:gd name="connsiteX62" fmla="*/ 382950 w 763949"/>
              <a:gd name="connsiteY62" fmla="*/ 3136900 h 5257800"/>
              <a:gd name="connsiteX63" fmla="*/ 319450 w 763949"/>
              <a:gd name="connsiteY63" fmla="*/ 3149600 h 5257800"/>
              <a:gd name="connsiteX64" fmla="*/ 408350 w 763949"/>
              <a:gd name="connsiteY64" fmla="*/ 3357033 h 5257800"/>
              <a:gd name="connsiteX65" fmla="*/ 323683 w 763949"/>
              <a:gd name="connsiteY65" fmla="*/ 3378200 h 5257800"/>
              <a:gd name="connsiteX66" fmla="*/ 471850 w 763949"/>
              <a:gd name="connsiteY66" fmla="*/ 3594100 h 5257800"/>
              <a:gd name="connsiteX67" fmla="*/ 332150 w 763949"/>
              <a:gd name="connsiteY67" fmla="*/ 3640666 h 5257800"/>
              <a:gd name="connsiteX68" fmla="*/ 463383 w 763949"/>
              <a:gd name="connsiteY68" fmla="*/ 3814233 h 5257800"/>
              <a:gd name="connsiteX69" fmla="*/ 294050 w 763949"/>
              <a:gd name="connsiteY69" fmla="*/ 3826933 h 5257800"/>
              <a:gd name="connsiteX70" fmla="*/ 615784 w 763949"/>
              <a:gd name="connsiteY70" fmla="*/ 4127500 h 5257800"/>
              <a:gd name="connsiteX71" fmla="*/ 526883 w 763949"/>
              <a:gd name="connsiteY71" fmla="*/ 4169833 h 5257800"/>
              <a:gd name="connsiteX72" fmla="*/ 696217 w 763949"/>
              <a:gd name="connsiteY72" fmla="*/ 4284134 h 5257800"/>
              <a:gd name="connsiteX73" fmla="*/ 569216 w 763949"/>
              <a:gd name="connsiteY73" fmla="*/ 4330700 h 5257800"/>
              <a:gd name="connsiteX74" fmla="*/ 704683 w 763949"/>
              <a:gd name="connsiteY74" fmla="*/ 4466167 h 5257800"/>
              <a:gd name="connsiteX75" fmla="*/ 573450 w 763949"/>
              <a:gd name="connsiteY75" fmla="*/ 4495800 h 5257800"/>
              <a:gd name="connsiteX76" fmla="*/ 738550 w 763949"/>
              <a:gd name="connsiteY76" fmla="*/ 4610100 h 5257800"/>
              <a:gd name="connsiteX77" fmla="*/ 598849 w 763949"/>
              <a:gd name="connsiteY77" fmla="*/ 4656667 h 5257800"/>
              <a:gd name="connsiteX78" fmla="*/ 763949 w 763949"/>
              <a:gd name="connsiteY78" fmla="*/ 4813300 h 5257800"/>
              <a:gd name="connsiteX79" fmla="*/ 6183 w 763949"/>
              <a:gd name="connsiteY79" fmla="*/ 4834466 h 5257800"/>
              <a:gd name="connsiteX80" fmla="*/ 61217 w 763949"/>
              <a:gd name="connsiteY80" fmla="*/ 4906433 h 5257800"/>
              <a:gd name="connsiteX81" fmla="*/ 18883 w 763949"/>
              <a:gd name="connsiteY81" fmla="*/ 4927600 h 5257800"/>
              <a:gd name="connsiteX82" fmla="*/ 116249 w 763949"/>
              <a:gd name="connsiteY82" fmla="*/ 5075766 h 5257800"/>
              <a:gd name="connsiteX83" fmla="*/ 27350 w 763949"/>
              <a:gd name="connsiteY83" fmla="*/ 5113867 h 5257800"/>
              <a:gd name="connsiteX84" fmla="*/ 128949 w 763949"/>
              <a:gd name="connsiteY84" fmla="*/ 5215467 h 5257800"/>
              <a:gd name="connsiteX85" fmla="*/ 44283 w 763949"/>
              <a:gd name="connsiteY8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36800 h 5257800"/>
              <a:gd name="connsiteX57" fmla="*/ 247485 w 763949"/>
              <a:gd name="connsiteY57" fmla="*/ 2417233 h 5257800"/>
              <a:gd name="connsiteX58" fmla="*/ 416817 w 763949"/>
              <a:gd name="connsiteY58" fmla="*/ 2603500 h 5257800"/>
              <a:gd name="connsiteX59" fmla="*/ 298283 w 763949"/>
              <a:gd name="connsiteY59" fmla="*/ 2633133 h 5257800"/>
              <a:gd name="connsiteX60" fmla="*/ 399883 w 763949"/>
              <a:gd name="connsiteY60" fmla="*/ 2806700 h 5257800"/>
              <a:gd name="connsiteX61" fmla="*/ 289816 w 763949"/>
              <a:gd name="connsiteY61" fmla="*/ 2840566 h 5257800"/>
              <a:gd name="connsiteX62" fmla="*/ 382950 w 763949"/>
              <a:gd name="connsiteY62" fmla="*/ 3136900 h 5257800"/>
              <a:gd name="connsiteX63" fmla="*/ 319450 w 763949"/>
              <a:gd name="connsiteY63" fmla="*/ 3149600 h 5257800"/>
              <a:gd name="connsiteX64" fmla="*/ 408350 w 763949"/>
              <a:gd name="connsiteY64" fmla="*/ 3357033 h 5257800"/>
              <a:gd name="connsiteX65" fmla="*/ 323683 w 763949"/>
              <a:gd name="connsiteY65" fmla="*/ 3378200 h 5257800"/>
              <a:gd name="connsiteX66" fmla="*/ 471850 w 763949"/>
              <a:gd name="connsiteY66" fmla="*/ 3594100 h 5257800"/>
              <a:gd name="connsiteX67" fmla="*/ 332150 w 763949"/>
              <a:gd name="connsiteY67" fmla="*/ 3640666 h 5257800"/>
              <a:gd name="connsiteX68" fmla="*/ 463383 w 763949"/>
              <a:gd name="connsiteY68" fmla="*/ 3814233 h 5257800"/>
              <a:gd name="connsiteX69" fmla="*/ 294050 w 763949"/>
              <a:gd name="connsiteY69" fmla="*/ 3826933 h 5257800"/>
              <a:gd name="connsiteX70" fmla="*/ 615784 w 763949"/>
              <a:gd name="connsiteY70" fmla="*/ 4127500 h 5257800"/>
              <a:gd name="connsiteX71" fmla="*/ 526883 w 763949"/>
              <a:gd name="connsiteY71" fmla="*/ 4169833 h 5257800"/>
              <a:gd name="connsiteX72" fmla="*/ 696217 w 763949"/>
              <a:gd name="connsiteY72" fmla="*/ 4284134 h 5257800"/>
              <a:gd name="connsiteX73" fmla="*/ 569216 w 763949"/>
              <a:gd name="connsiteY73" fmla="*/ 4330700 h 5257800"/>
              <a:gd name="connsiteX74" fmla="*/ 704683 w 763949"/>
              <a:gd name="connsiteY74" fmla="*/ 4466167 h 5257800"/>
              <a:gd name="connsiteX75" fmla="*/ 573450 w 763949"/>
              <a:gd name="connsiteY75" fmla="*/ 4495800 h 5257800"/>
              <a:gd name="connsiteX76" fmla="*/ 738550 w 763949"/>
              <a:gd name="connsiteY76" fmla="*/ 4610100 h 5257800"/>
              <a:gd name="connsiteX77" fmla="*/ 598849 w 763949"/>
              <a:gd name="connsiteY77" fmla="*/ 4656667 h 5257800"/>
              <a:gd name="connsiteX78" fmla="*/ 763949 w 763949"/>
              <a:gd name="connsiteY78" fmla="*/ 4813300 h 5257800"/>
              <a:gd name="connsiteX79" fmla="*/ 6183 w 763949"/>
              <a:gd name="connsiteY79" fmla="*/ 4834466 h 5257800"/>
              <a:gd name="connsiteX80" fmla="*/ 61217 w 763949"/>
              <a:gd name="connsiteY80" fmla="*/ 4906433 h 5257800"/>
              <a:gd name="connsiteX81" fmla="*/ 18883 w 763949"/>
              <a:gd name="connsiteY81" fmla="*/ 4927600 h 5257800"/>
              <a:gd name="connsiteX82" fmla="*/ 116249 w 763949"/>
              <a:gd name="connsiteY82" fmla="*/ 5075766 h 5257800"/>
              <a:gd name="connsiteX83" fmla="*/ 27350 w 763949"/>
              <a:gd name="connsiteY83" fmla="*/ 5113867 h 5257800"/>
              <a:gd name="connsiteX84" fmla="*/ 128949 w 763949"/>
              <a:gd name="connsiteY84" fmla="*/ 5215467 h 5257800"/>
              <a:gd name="connsiteX85" fmla="*/ 44283 w 763949"/>
              <a:gd name="connsiteY8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74483 w 763949"/>
              <a:gd name="connsiteY55" fmla="*/ 2298700 h 5257800"/>
              <a:gd name="connsiteX56" fmla="*/ 361783 w 763949"/>
              <a:gd name="connsiteY56" fmla="*/ 2366433 h 5257800"/>
              <a:gd name="connsiteX57" fmla="*/ 247485 w 763949"/>
              <a:gd name="connsiteY57" fmla="*/ 2417233 h 5257800"/>
              <a:gd name="connsiteX58" fmla="*/ 416817 w 763949"/>
              <a:gd name="connsiteY58" fmla="*/ 2603500 h 5257800"/>
              <a:gd name="connsiteX59" fmla="*/ 298283 w 763949"/>
              <a:gd name="connsiteY59" fmla="*/ 2633133 h 5257800"/>
              <a:gd name="connsiteX60" fmla="*/ 399883 w 763949"/>
              <a:gd name="connsiteY60" fmla="*/ 2806700 h 5257800"/>
              <a:gd name="connsiteX61" fmla="*/ 289816 w 763949"/>
              <a:gd name="connsiteY61" fmla="*/ 2840566 h 5257800"/>
              <a:gd name="connsiteX62" fmla="*/ 382950 w 763949"/>
              <a:gd name="connsiteY62" fmla="*/ 3136900 h 5257800"/>
              <a:gd name="connsiteX63" fmla="*/ 319450 w 763949"/>
              <a:gd name="connsiteY63" fmla="*/ 3149600 h 5257800"/>
              <a:gd name="connsiteX64" fmla="*/ 408350 w 763949"/>
              <a:gd name="connsiteY64" fmla="*/ 3357033 h 5257800"/>
              <a:gd name="connsiteX65" fmla="*/ 323683 w 763949"/>
              <a:gd name="connsiteY65" fmla="*/ 3378200 h 5257800"/>
              <a:gd name="connsiteX66" fmla="*/ 471850 w 763949"/>
              <a:gd name="connsiteY66" fmla="*/ 3594100 h 5257800"/>
              <a:gd name="connsiteX67" fmla="*/ 332150 w 763949"/>
              <a:gd name="connsiteY67" fmla="*/ 3640666 h 5257800"/>
              <a:gd name="connsiteX68" fmla="*/ 463383 w 763949"/>
              <a:gd name="connsiteY68" fmla="*/ 3814233 h 5257800"/>
              <a:gd name="connsiteX69" fmla="*/ 294050 w 763949"/>
              <a:gd name="connsiteY69" fmla="*/ 3826933 h 5257800"/>
              <a:gd name="connsiteX70" fmla="*/ 615784 w 763949"/>
              <a:gd name="connsiteY70" fmla="*/ 4127500 h 5257800"/>
              <a:gd name="connsiteX71" fmla="*/ 526883 w 763949"/>
              <a:gd name="connsiteY71" fmla="*/ 4169833 h 5257800"/>
              <a:gd name="connsiteX72" fmla="*/ 696217 w 763949"/>
              <a:gd name="connsiteY72" fmla="*/ 4284134 h 5257800"/>
              <a:gd name="connsiteX73" fmla="*/ 569216 w 763949"/>
              <a:gd name="connsiteY73" fmla="*/ 4330700 h 5257800"/>
              <a:gd name="connsiteX74" fmla="*/ 704683 w 763949"/>
              <a:gd name="connsiteY74" fmla="*/ 4466167 h 5257800"/>
              <a:gd name="connsiteX75" fmla="*/ 573450 w 763949"/>
              <a:gd name="connsiteY75" fmla="*/ 4495800 h 5257800"/>
              <a:gd name="connsiteX76" fmla="*/ 738550 w 763949"/>
              <a:gd name="connsiteY76" fmla="*/ 4610100 h 5257800"/>
              <a:gd name="connsiteX77" fmla="*/ 598849 w 763949"/>
              <a:gd name="connsiteY77" fmla="*/ 4656667 h 5257800"/>
              <a:gd name="connsiteX78" fmla="*/ 763949 w 763949"/>
              <a:gd name="connsiteY78" fmla="*/ 4813300 h 5257800"/>
              <a:gd name="connsiteX79" fmla="*/ 6183 w 763949"/>
              <a:gd name="connsiteY79" fmla="*/ 4834466 h 5257800"/>
              <a:gd name="connsiteX80" fmla="*/ 61217 w 763949"/>
              <a:gd name="connsiteY80" fmla="*/ 4906433 h 5257800"/>
              <a:gd name="connsiteX81" fmla="*/ 18883 w 763949"/>
              <a:gd name="connsiteY81" fmla="*/ 4927600 h 5257800"/>
              <a:gd name="connsiteX82" fmla="*/ 116249 w 763949"/>
              <a:gd name="connsiteY82" fmla="*/ 5075766 h 5257800"/>
              <a:gd name="connsiteX83" fmla="*/ 27350 w 763949"/>
              <a:gd name="connsiteY83" fmla="*/ 5113867 h 5257800"/>
              <a:gd name="connsiteX84" fmla="*/ 128949 w 763949"/>
              <a:gd name="connsiteY84" fmla="*/ 5215467 h 5257800"/>
              <a:gd name="connsiteX85" fmla="*/ 44283 w 763949"/>
              <a:gd name="connsiteY8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49083 w 763949"/>
              <a:gd name="connsiteY54" fmla="*/ 2260600 h 5257800"/>
              <a:gd name="connsiteX55" fmla="*/ 361783 w 763949"/>
              <a:gd name="connsiteY55" fmla="*/ 2366433 h 5257800"/>
              <a:gd name="connsiteX56" fmla="*/ 247485 w 763949"/>
              <a:gd name="connsiteY56" fmla="*/ 2417233 h 5257800"/>
              <a:gd name="connsiteX57" fmla="*/ 416817 w 763949"/>
              <a:gd name="connsiteY57" fmla="*/ 2603500 h 5257800"/>
              <a:gd name="connsiteX58" fmla="*/ 298283 w 763949"/>
              <a:gd name="connsiteY58" fmla="*/ 2633133 h 5257800"/>
              <a:gd name="connsiteX59" fmla="*/ 399883 w 763949"/>
              <a:gd name="connsiteY59" fmla="*/ 2806700 h 5257800"/>
              <a:gd name="connsiteX60" fmla="*/ 289816 w 763949"/>
              <a:gd name="connsiteY60" fmla="*/ 2840566 h 5257800"/>
              <a:gd name="connsiteX61" fmla="*/ 382950 w 763949"/>
              <a:gd name="connsiteY61" fmla="*/ 3136900 h 5257800"/>
              <a:gd name="connsiteX62" fmla="*/ 319450 w 763949"/>
              <a:gd name="connsiteY62" fmla="*/ 3149600 h 5257800"/>
              <a:gd name="connsiteX63" fmla="*/ 408350 w 763949"/>
              <a:gd name="connsiteY63" fmla="*/ 3357033 h 5257800"/>
              <a:gd name="connsiteX64" fmla="*/ 323683 w 763949"/>
              <a:gd name="connsiteY64" fmla="*/ 3378200 h 5257800"/>
              <a:gd name="connsiteX65" fmla="*/ 471850 w 763949"/>
              <a:gd name="connsiteY65" fmla="*/ 3594100 h 5257800"/>
              <a:gd name="connsiteX66" fmla="*/ 332150 w 763949"/>
              <a:gd name="connsiteY66" fmla="*/ 3640666 h 5257800"/>
              <a:gd name="connsiteX67" fmla="*/ 463383 w 763949"/>
              <a:gd name="connsiteY67" fmla="*/ 3814233 h 5257800"/>
              <a:gd name="connsiteX68" fmla="*/ 294050 w 763949"/>
              <a:gd name="connsiteY68" fmla="*/ 3826933 h 5257800"/>
              <a:gd name="connsiteX69" fmla="*/ 615784 w 763949"/>
              <a:gd name="connsiteY69" fmla="*/ 4127500 h 5257800"/>
              <a:gd name="connsiteX70" fmla="*/ 526883 w 763949"/>
              <a:gd name="connsiteY70" fmla="*/ 4169833 h 5257800"/>
              <a:gd name="connsiteX71" fmla="*/ 696217 w 763949"/>
              <a:gd name="connsiteY71" fmla="*/ 4284134 h 5257800"/>
              <a:gd name="connsiteX72" fmla="*/ 569216 w 763949"/>
              <a:gd name="connsiteY72" fmla="*/ 4330700 h 5257800"/>
              <a:gd name="connsiteX73" fmla="*/ 704683 w 763949"/>
              <a:gd name="connsiteY73" fmla="*/ 4466167 h 5257800"/>
              <a:gd name="connsiteX74" fmla="*/ 573450 w 763949"/>
              <a:gd name="connsiteY74" fmla="*/ 4495800 h 5257800"/>
              <a:gd name="connsiteX75" fmla="*/ 738550 w 763949"/>
              <a:gd name="connsiteY75" fmla="*/ 4610100 h 5257800"/>
              <a:gd name="connsiteX76" fmla="*/ 598849 w 763949"/>
              <a:gd name="connsiteY76" fmla="*/ 4656667 h 5257800"/>
              <a:gd name="connsiteX77" fmla="*/ 763949 w 763949"/>
              <a:gd name="connsiteY77" fmla="*/ 4813300 h 5257800"/>
              <a:gd name="connsiteX78" fmla="*/ 6183 w 763949"/>
              <a:gd name="connsiteY78" fmla="*/ 4834466 h 5257800"/>
              <a:gd name="connsiteX79" fmla="*/ 61217 w 763949"/>
              <a:gd name="connsiteY79" fmla="*/ 4906433 h 5257800"/>
              <a:gd name="connsiteX80" fmla="*/ 18883 w 763949"/>
              <a:gd name="connsiteY80" fmla="*/ 4927600 h 5257800"/>
              <a:gd name="connsiteX81" fmla="*/ 116249 w 763949"/>
              <a:gd name="connsiteY81" fmla="*/ 5075766 h 5257800"/>
              <a:gd name="connsiteX82" fmla="*/ 27350 w 763949"/>
              <a:gd name="connsiteY82" fmla="*/ 5113867 h 5257800"/>
              <a:gd name="connsiteX83" fmla="*/ 128949 w 763949"/>
              <a:gd name="connsiteY83" fmla="*/ 5215467 h 5257800"/>
              <a:gd name="connsiteX84" fmla="*/ 44283 w 763949"/>
              <a:gd name="connsiteY8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298283 w 763949"/>
              <a:gd name="connsiteY53" fmla="*/ 2222500 h 5257800"/>
              <a:gd name="connsiteX54" fmla="*/ 361783 w 763949"/>
              <a:gd name="connsiteY54" fmla="*/ 2366433 h 5257800"/>
              <a:gd name="connsiteX55" fmla="*/ 247485 w 763949"/>
              <a:gd name="connsiteY55" fmla="*/ 2417233 h 5257800"/>
              <a:gd name="connsiteX56" fmla="*/ 416817 w 763949"/>
              <a:gd name="connsiteY56" fmla="*/ 2603500 h 5257800"/>
              <a:gd name="connsiteX57" fmla="*/ 298283 w 763949"/>
              <a:gd name="connsiteY57" fmla="*/ 2633133 h 5257800"/>
              <a:gd name="connsiteX58" fmla="*/ 399883 w 763949"/>
              <a:gd name="connsiteY58" fmla="*/ 2806700 h 5257800"/>
              <a:gd name="connsiteX59" fmla="*/ 289816 w 763949"/>
              <a:gd name="connsiteY59" fmla="*/ 2840566 h 5257800"/>
              <a:gd name="connsiteX60" fmla="*/ 382950 w 763949"/>
              <a:gd name="connsiteY60" fmla="*/ 3136900 h 5257800"/>
              <a:gd name="connsiteX61" fmla="*/ 319450 w 763949"/>
              <a:gd name="connsiteY61" fmla="*/ 3149600 h 5257800"/>
              <a:gd name="connsiteX62" fmla="*/ 408350 w 763949"/>
              <a:gd name="connsiteY62" fmla="*/ 3357033 h 5257800"/>
              <a:gd name="connsiteX63" fmla="*/ 323683 w 763949"/>
              <a:gd name="connsiteY63" fmla="*/ 3378200 h 5257800"/>
              <a:gd name="connsiteX64" fmla="*/ 471850 w 763949"/>
              <a:gd name="connsiteY64" fmla="*/ 3594100 h 5257800"/>
              <a:gd name="connsiteX65" fmla="*/ 332150 w 763949"/>
              <a:gd name="connsiteY65" fmla="*/ 3640666 h 5257800"/>
              <a:gd name="connsiteX66" fmla="*/ 463383 w 763949"/>
              <a:gd name="connsiteY66" fmla="*/ 3814233 h 5257800"/>
              <a:gd name="connsiteX67" fmla="*/ 294050 w 763949"/>
              <a:gd name="connsiteY67" fmla="*/ 3826933 h 5257800"/>
              <a:gd name="connsiteX68" fmla="*/ 615784 w 763949"/>
              <a:gd name="connsiteY68" fmla="*/ 4127500 h 5257800"/>
              <a:gd name="connsiteX69" fmla="*/ 526883 w 763949"/>
              <a:gd name="connsiteY69" fmla="*/ 4169833 h 5257800"/>
              <a:gd name="connsiteX70" fmla="*/ 696217 w 763949"/>
              <a:gd name="connsiteY70" fmla="*/ 4284134 h 5257800"/>
              <a:gd name="connsiteX71" fmla="*/ 569216 w 763949"/>
              <a:gd name="connsiteY71" fmla="*/ 4330700 h 5257800"/>
              <a:gd name="connsiteX72" fmla="*/ 704683 w 763949"/>
              <a:gd name="connsiteY72" fmla="*/ 4466167 h 5257800"/>
              <a:gd name="connsiteX73" fmla="*/ 573450 w 763949"/>
              <a:gd name="connsiteY73" fmla="*/ 4495800 h 5257800"/>
              <a:gd name="connsiteX74" fmla="*/ 738550 w 763949"/>
              <a:gd name="connsiteY74" fmla="*/ 4610100 h 5257800"/>
              <a:gd name="connsiteX75" fmla="*/ 598849 w 763949"/>
              <a:gd name="connsiteY75" fmla="*/ 4656667 h 5257800"/>
              <a:gd name="connsiteX76" fmla="*/ 763949 w 763949"/>
              <a:gd name="connsiteY76" fmla="*/ 4813300 h 5257800"/>
              <a:gd name="connsiteX77" fmla="*/ 6183 w 763949"/>
              <a:gd name="connsiteY77" fmla="*/ 4834466 h 5257800"/>
              <a:gd name="connsiteX78" fmla="*/ 61217 w 763949"/>
              <a:gd name="connsiteY78" fmla="*/ 4906433 h 5257800"/>
              <a:gd name="connsiteX79" fmla="*/ 18883 w 763949"/>
              <a:gd name="connsiteY79" fmla="*/ 4927600 h 5257800"/>
              <a:gd name="connsiteX80" fmla="*/ 116249 w 763949"/>
              <a:gd name="connsiteY80" fmla="*/ 5075766 h 5257800"/>
              <a:gd name="connsiteX81" fmla="*/ 27350 w 763949"/>
              <a:gd name="connsiteY81" fmla="*/ 5113867 h 5257800"/>
              <a:gd name="connsiteX82" fmla="*/ 128949 w 763949"/>
              <a:gd name="connsiteY82" fmla="*/ 5215467 h 5257800"/>
              <a:gd name="connsiteX83" fmla="*/ 44283 w 763949"/>
              <a:gd name="connsiteY8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72883 w 763949"/>
              <a:gd name="connsiteY52" fmla="*/ 2171700 h 5257800"/>
              <a:gd name="connsiteX53" fmla="*/ 361783 w 763949"/>
              <a:gd name="connsiteY53" fmla="*/ 2366433 h 5257800"/>
              <a:gd name="connsiteX54" fmla="*/ 247485 w 763949"/>
              <a:gd name="connsiteY54" fmla="*/ 2417233 h 5257800"/>
              <a:gd name="connsiteX55" fmla="*/ 416817 w 763949"/>
              <a:gd name="connsiteY55" fmla="*/ 2603500 h 5257800"/>
              <a:gd name="connsiteX56" fmla="*/ 298283 w 763949"/>
              <a:gd name="connsiteY56" fmla="*/ 2633133 h 5257800"/>
              <a:gd name="connsiteX57" fmla="*/ 399883 w 763949"/>
              <a:gd name="connsiteY57" fmla="*/ 2806700 h 5257800"/>
              <a:gd name="connsiteX58" fmla="*/ 289816 w 763949"/>
              <a:gd name="connsiteY58" fmla="*/ 2840566 h 5257800"/>
              <a:gd name="connsiteX59" fmla="*/ 382950 w 763949"/>
              <a:gd name="connsiteY59" fmla="*/ 3136900 h 5257800"/>
              <a:gd name="connsiteX60" fmla="*/ 319450 w 763949"/>
              <a:gd name="connsiteY60" fmla="*/ 3149600 h 5257800"/>
              <a:gd name="connsiteX61" fmla="*/ 408350 w 763949"/>
              <a:gd name="connsiteY61" fmla="*/ 3357033 h 5257800"/>
              <a:gd name="connsiteX62" fmla="*/ 323683 w 763949"/>
              <a:gd name="connsiteY62" fmla="*/ 3378200 h 5257800"/>
              <a:gd name="connsiteX63" fmla="*/ 471850 w 763949"/>
              <a:gd name="connsiteY63" fmla="*/ 3594100 h 5257800"/>
              <a:gd name="connsiteX64" fmla="*/ 332150 w 763949"/>
              <a:gd name="connsiteY64" fmla="*/ 3640666 h 5257800"/>
              <a:gd name="connsiteX65" fmla="*/ 463383 w 763949"/>
              <a:gd name="connsiteY65" fmla="*/ 3814233 h 5257800"/>
              <a:gd name="connsiteX66" fmla="*/ 294050 w 763949"/>
              <a:gd name="connsiteY66" fmla="*/ 3826933 h 5257800"/>
              <a:gd name="connsiteX67" fmla="*/ 615784 w 763949"/>
              <a:gd name="connsiteY67" fmla="*/ 4127500 h 5257800"/>
              <a:gd name="connsiteX68" fmla="*/ 526883 w 763949"/>
              <a:gd name="connsiteY68" fmla="*/ 4169833 h 5257800"/>
              <a:gd name="connsiteX69" fmla="*/ 696217 w 763949"/>
              <a:gd name="connsiteY69" fmla="*/ 4284134 h 5257800"/>
              <a:gd name="connsiteX70" fmla="*/ 569216 w 763949"/>
              <a:gd name="connsiteY70" fmla="*/ 4330700 h 5257800"/>
              <a:gd name="connsiteX71" fmla="*/ 704683 w 763949"/>
              <a:gd name="connsiteY71" fmla="*/ 4466167 h 5257800"/>
              <a:gd name="connsiteX72" fmla="*/ 573450 w 763949"/>
              <a:gd name="connsiteY72" fmla="*/ 4495800 h 5257800"/>
              <a:gd name="connsiteX73" fmla="*/ 738550 w 763949"/>
              <a:gd name="connsiteY73" fmla="*/ 4610100 h 5257800"/>
              <a:gd name="connsiteX74" fmla="*/ 598849 w 763949"/>
              <a:gd name="connsiteY74" fmla="*/ 4656667 h 5257800"/>
              <a:gd name="connsiteX75" fmla="*/ 763949 w 763949"/>
              <a:gd name="connsiteY75" fmla="*/ 4813300 h 5257800"/>
              <a:gd name="connsiteX76" fmla="*/ 6183 w 763949"/>
              <a:gd name="connsiteY76" fmla="*/ 4834466 h 5257800"/>
              <a:gd name="connsiteX77" fmla="*/ 61217 w 763949"/>
              <a:gd name="connsiteY77" fmla="*/ 4906433 h 5257800"/>
              <a:gd name="connsiteX78" fmla="*/ 18883 w 763949"/>
              <a:gd name="connsiteY78" fmla="*/ 4927600 h 5257800"/>
              <a:gd name="connsiteX79" fmla="*/ 116249 w 763949"/>
              <a:gd name="connsiteY79" fmla="*/ 5075766 h 5257800"/>
              <a:gd name="connsiteX80" fmla="*/ 27350 w 763949"/>
              <a:gd name="connsiteY80" fmla="*/ 5113867 h 5257800"/>
              <a:gd name="connsiteX81" fmla="*/ 128949 w 763949"/>
              <a:gd name="connsiteY81" fmla="*/ 5215467 h 5257800"/>
              <a:gd name="connsiteX82" fmla="*/ 44283 w 763949"/>
              <a:gd name="connsiteY8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13616 w 763949"/>
              <a:gd name="connsiteY52" fmla="*/ 2116666 h 5257800"/>
              <a:gd name="connsiteX53" fmla="*/ 361783 w 763949"/>
              <a:gd name="connsiteY53" fmla="*/ 2366433 h 5257800"/>
              <a:gd name="connsiteX54" fmla="*/ 247485 w 763949"/>
              <a:gd name="connsiteY54" fmla="*/ 2417233 h 5257800"/>
              <a:gd name="connsiteX55" fmla="*/ 416817 w 763949"/>
              <a:gd name="connsiteY55" fmla="*/ 2603500 h 5257800"/>
              <a:gd name="connsiteX56" fmla="*/ 298283 w 763949"/>
              <a:gd name="connsiteY56" fmla="*/ 2633133 h 5257800"/>
              <a:gd name="connsiteX57" fmla="*/ 399883 w 763949"/>
              <a:gd name="connsiteY57" fmla="*/ 2806700 h 5257800"/>
              <a:gd name="connsiteX58" fmla="*/ 289816 w 763949"/>
              <a:gd name="connsiteY58" fmla="*/ 2840566 h 5257800"/>
              <a:gd name="connsiteX59" fmla="*/ 382950 w 763949"/>
              <a:gd name="connsiteY59" fmla="*/ 3136900 h 5257800"/>
              <a:gd name="connsiteX60" fmla="*/ 319450 w 763949"/>
              <a:gd name="connsiteY60" fmla="*/ 3149600 h 5257800"/>
              <a:gd name="connsiteX61" fmla="*/ 408350 w 763949"/>
              <a:gd name="connsiteY61" fmla="*/ 3357033 h 5257800"/>
              <a:gd name="connsiteX62" fmla="*/ 323683 w 763949"/>
              <a:gd name="connsiteY62" fmla="*/ 3378200 h 5257800"/>
              <a:gd name="connsiteX63" fmla="*/ 471850 w 763949"/>
              <a:gd name="connsiteY63" fmla="*/ 3594100 h 5257800"/>
              <a:gd name="connsiteX64" fmla="*/ 332150 w 763949"/>
              <a:gd name="connsiteY64" fmla="*/ 3640666 h 5257800"/>
              <a:gd name="connsiteX65" fmla="*/ 463383 w 763949"/>
              <a:gd name="connsiteY65" fmla="*/ 3814233 h 5257800"/>
              <a:gd name="connsiteX66" fmla="*/ 294050 w 763949"/>
              <a:gd name="connsiteY66" fmla="*/ 3826933 h 5257800"/>
              <a:gd name="connsiteX67" fmla="*/ 615784 w 763949"/>
              <a:gd name="connsiteY67" fmla="*/ 4127500 h 5257800"/>
              <a:gd name="connsiteX68" fmla="*/ 526883 w 763949"/>
              <a:gd name="connsiteY68" fmla="*/ 4169833 h 5257800"/>
              <a:gd name="connsiteX69" fmla="*/ 696217 w 763949"/>
              <a:gd name="connsiteY69" fmla="*/ 4284134 h 5257800"/>
              <a:gd name="connsiteX70" fmla="*/ 569216 w 763949"/>
              <a:gd name="connsiteY70" fmla="*/ 4330700 h 5257800"/>
              <a:gd name="connsiteX71" fmla="*/ 704683 w 763949"/>
              <a:gd name="connsiteY71" fmla="*/ 4466167 h 5257800"/>
              <a:gd name="connsiteX72" fmla="*/ 573450 w 763949"/>
              <a:gd name="connsiteY72" fmla="*/ 4495800 h 5257800"/>
              <a:gd name="connsiteX73" fmla="*/ 738550 w 763949"/>
              <a:gd name="connsiteY73" fmla="*/ 4610100 h 5257800"/>
              <a:gd name="connsiteX74" fmla="*/ 598849 w 763949"/>
              <a:gd name="connsiteY74" fmla="*/ 4656667 h 5257800"/>
              <a:gd name="connsiteX75" fmla="*/ 763949 w 763949"/>
              <a:gd name="connsiteY75" fmla="*/ 4813300 h 5257800"/>
              <a:gd name="connsiteX76" fmla="*/ 6183 w 763949"/>
              <a:gd name="connsiteY76" fmla="*/ 4834466 h 5257800"/>
              <a:gd name="connsiteX77" fmla="*/ 61217 w 763949"/>
              <a:gd name="connsiteY77" fmla="*/ 4906433 h 5257800"/>
              <a:gd name="connsiteX78" fmla="*/ 18883 w 763949"/>
              <a:gd name="connsiteY78" fmla="*/ 4927600 h 5257800"/>
              <a:gd name="connsiteX79" fmla="*/ 116249 w 763949"/>
              <a:gd name="connsiteY79" fmla="*/ 5075766 h 5257800"/>
              <a:gd name="connsiteX80" fmla="*/ 27350 w 763949"/>
              <a:gd name="connsiteY80" fmla="*/ 5113867 h 5257800"/>
              <a:gd name="connsiteX81" fmla="*/ 128949 w 763949"/>
              <a:gd name="connsiteY81" fmla="*/ 5215467 h 5257800"/>
              <a:gd name="connsiteX82" fmla="*/ 44283 w 763949"/>
              <a:gd name="connsiteY8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13616 w 763949"/>
              <a:gd name="connsiteY52" fmla="*/ 2116666 h 5257800"/>
              <a:gd name="connsiteX53" fmla="*/ 361783 w 763949"/>
              <a:gd name="connsiteY53" fmla="*/ 2366433 h 5257800"/>
              <a:gd name="connsiteX54" fmla="*/ 247485 w 763949"/>
              <a:gd name="connsiteY54" fmla="*/ 2417233 h 5257800"/>
              <a:gd name="connsiteX55" fmla="*/ 416817 w 763949"/>
              <a:gd name="connsiteY55" fmla="*/ 2603500 h 5257800"/>
              <a:gd name="connsiteX56" fmla="*/ 298283 w 763949"/>
              <a:gd name="connsiteY56" fmla="*/ 2633133 h 5257800"/>
              <a:gd name="connsiteX57" fmla="*/ 399883 w 763949"/>
              <a:gd name="connsiteY57" fmla="*/ 2806700 h 5257800"/>
              <a:gd name="connsiteX58" fmla="*/ 289816 w 763949"/>
              <a:gd name="connsiteY58" fmla="*/ 2840566 h 5257800"/>
              <a:gd name="connsiteX59" fmla="*/ 382950 w 763949"/>
              <a:gd name="connsiteY59" fmla="*/ 3136900 h 5257800"/>
              <a:gd name="connsiteX60" fmla="*/ 319450 w 763949"/>
              <a:gd name="connsiteY60" fmla="*/ 3149600 h 5257800"/>
              <a:gd name="connsiteX61" fmla="*/ 408350 w 763949"/>
              <a:gd name="connsiteY61" fmla="*/ 3357033 h 5257800"/>
              <a:gd name="connsiteX62" fmla="*/ 323683 w 763949"/>
              <a:gd name="connsiteY62" fmla="*/ 3378200 h 5257800"/>
              <a:gd name="connsiteX63" fmla="*/ 471850 w 763949"/>
              <a:gd name="connsiteY63" fmla="*/ 3594100 h 5257800"/>
              <a:gd name="connsiteX64" fmla="*/ 332150 w 763949"/>
              <a:gd name="connsiteY64" fmla="*/ 3640666 h 5257800"/>
              <a:gd name="connsiteX65" fmla="*/ 463383 w 763949"/>
              <a:gd name="connsiteY65" fmla="*/ 3814233 h 5257800"/>
              <a:gd name="connsiteX66" fmla="*/ 294050 w 763949"/>
              <a:gd name="connsiteY66" fmla="*/ 3826933 h 5257800"/>
              <a:gd name="connsiteX67" fmla="*/ 615784 w 763949"/>
              <a:gd name="connsiteY67" fmla="*/ 4127500 h 5257800"/>
              <a:gd name="connsiteX68" fmla="*/ 526883 w 763949"/>
              <a:gd name="connsiteY68" fmla="*/ 4169833 h 5257800"/>
              <a:gd name="connsiteX69" fmla="*/ 696217 w 763949"/>
              <a:gd name="connsiteY69" fmla="*/ 4284134 h 5257800"/>
              <a:gd name="connsiteX70" fmla="*/ 569216 w 763949"/>
              <a:gd name="connsiteY70" fmla="*/ 4330700 h 5257800"/>
              <a:gd name="connsiteX71" fmla="*/ 704683 w 763949"/>
              <a:gd name="connsiteY71" fmla="*/ 4466167 h 5257800"/>
              <a:gd name="connsiteX72" fmla="*/ 573450 w 763949"/>
              <a:gd name="connsiteY72" fmla="*/ 4495800 h 5257800"/>
              <a:gd name="connsiteX73" fmla="*/ 738550 w 763949"/>
              <a:gd name="connsiteY73" fmla="*/ 4610100 h 5257800"/>
              <a:gd name="connsiteX74" fmla="*/ 598849 w 763949"/>
              <a:gd name="connsiteY74" fmla="*/ 4656667 h 5257800"/>
              <a:gd name="connsiteX75" fmla="*/ 763949 w 763949"/>
              <a:gd name="connsiteY75" fmla="*/ 4813300 h 5257800"/>
              <a:gd name="connsiteX76" fmla="*/ 6183 w 763949"/>
              <a:gd name="connsiteY76" fmla="*/ 4834466 h 5257800"/>
              <a:gd name="connsiteX77" fmla="*/ 61217 w 763949"/>
              <a:gd name="connsiteY77" fmla="*/ 4906433 h 5257800"/>
              <a:gd name="connsiteX78" fmla="*/ 18883 w 763949"/>
              <a:gd name="connsiteY78" fmla="*/ 4927600 h 5257800"/>
              <a:gd name="connsiteX79" fmla="*/ 116249 w 763949"/>
              <a:gd name="connsiteY79" fmla="*/ 5075766 h 5257800"/>
              <a:gd name="connsiteX80" fmla="*/ 27350 w 763949"/>
              <a:gd name="connsiteY80" fmla="*/ 5113867 h 5257800"/>
              <a:gd name="connsiteX81" fmla="*/ 128949 w 763949"/>
              <a:gd name="connsiteY81" fmla="*/ 5215467 h 5257800"/>
              <a:gd name="connsiteX82" fmla="*/ 44283 w 763949"/>
              <a:gd name="connsiteY8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13616 w 763949"/>
              <a:gd name="connsiteY52" fmla="*/ 2116666 h 5257800"/>
              <a:gd name="connsiteX53" fmla="*/ 361783 w 763949"/>
              <a:gd name="connsiteY53" fmla="*/ 2366433 h 5257800"/>
              <a:gd name="connsiteX54" fmla="*/ 247485 w 763949"/>
              <a:gd name="connsiteY54" fmla="*/ 2417233 h 5257800"/>
              <a:gd name="connsiteX55" fmla="*/ 416817 w 763949"/>
              <a:gd name="connsiteY55" fmla="*/ 2603500 h 5257800"/>
              <a:gd name="connsiteX56" fmla="*/ 298283 w 763949"/>
              <a:gd name="connsiteY56" fmla="*/ 2633133 h 5257800"/>
              <a:gd name="connsiteX57" fmla="*/ 399883 w 763949"/>
              <a:gd name="connsiteY57" fmla="*/ 2806700 h 5257800"/>
              <a:gd name="connsiteX58" fmla="*/ 289816 w 763949"/>
              <a:gd name="connsiteY58" fmla="*/ 2840566 h 5257800"/>
              <a:gd name="connsiteX59" fmla="*/ 382950 w 763949"/>
              <a:gd name="connsiteY59" fmla="*/ 3136900 h 5257800"/>
              <a:gd name="connsiteX60" fmla="*/ 319450 w 763949"/>
              <a:gd name="connsiteY60" fmla="*/ 3149600 h 5257800"/>
              <a:gd name="connsiteX61" fmla="*/ 408350 w 763949"/>
              <a:gd name="connsiteY61" fmla="*/ 3357033 h 5257800"/>
              <a:gd name="connsiteX62" fmla="*/ 323683 w 763949"/>
              <a:gd name="connsiteY62" fmla="*/ 3378200 h 5257800"/>
              <a:gd name="connsiteX63" fmla="*/ 471850 w 763949"/>
              <a:gd name="connsiteY63" fmla="*/ 3594100 h 5257800"/>
              <a:gd name="connsiteX64" fmla="*/ 332150 w 763949"/>
              <a:gd name="connsiteY64" fmla="*/ 3640666 h 5257800"/>
              <a:gd name="connsiteX65" fmla="*/ 463383 w 763949"/>
              <a:gd name="connsiteY65" fmla="*/ 3814233 h 5257800"/>
              <a:gd name="connsiteX66" fmla="*/ 294050 w 763949"/>
              <a:gd name="connsiteY66" fmla="*/ 3826933 h 5257800"/>
              <a:gd name="connsiteX67" fmla="*/ 615784 w 763949"/>
              <a:gd name="connsiteY67" fmla="*/ 4127500 h 5257800"/>
              <a:gd name="connsiteX68" fmla="*/ 526883 w 763949"/>
              <a:gd name="connsiteY68" fmla="*/ 4169833 h 5257800"/>
              <a:gd name="connsiteX69" fmla="*/ 696217 w 763949"/>
              <a:gd name="connsiteY69" fmla="*/ 4284134 h 5257800"/>
              <a:gd name="connsiteX70" fmla="*/ 569216 w 763949"/>
              <a:gd name="connsiteY70" fmla="*/ 4330700 h 5257800"/>
              <a:gd name="connsiteX71" fmla="*/ 704683 w 763949"/>
              <a:gd name="connsiteY71" fmla="*/ 4466167 h 5257800"/>
              <a:gd name="connsiteX72" fmla="*/ 573450 w 763949"/>
              <a:gd name="connsiteY72" fmla="*/ 4495800 h 5257800"/>
              <a:gd name="connsiteX73" fmla="*/ 738550 w 763949"/>
              <a:gd name="connsiteY73" fmla="*/ 4610100 h 5257800"/>
              <a:gd name="connsiteX74" fmla="*/ 598849 w 763949"/>
              <a:gd name="connsiteY74" fmla="*/ 4656667 h 5257800"/>
              <a:gd name="connsiteX75" fmla="*/ 763949 w 763949"/>
              <a:gd name="connsiteY75" fmla="*/ 4813300 h 5257800"/>
              <a:gd name="connsiteX76" fmla="*/ 6183 w 763949"/>
              <a:gd name="connsiteY76" fmla="*/ 4834466 h 5257800"/>
              <a:gd name="connsiteX77" fmla="*/ 61217 w 763949"/>
              <a:gd name="connsiteY77" fmla="*/ 4906433 h 5257800"/>
              <a:gd name="connsiteX78" fmla="*/ 18883 w 763949"/>
              <a:gd name="connsiteY78" fmla="*/ 4927600 h 5257800"/>
              <a:gd name="connsiteX79" fmla="*/ 116249 w 763949"/>
              <a:gd name="connsiteY79" fmla="*/ 5075766 h 5257800"/>
              <a:gd name="connsiteX80" fmla="*/ 27350 w 763949"/>
              <a:gd name="connsiteY80" fmla="*/ 5113867 h 5257800"/>
              <a:gd name="connsiteX81" fmla="*/ 128949 w 763949"/>
              <a:gd name="connsiteY81" fmla="*/ 5215467 h 5257800"/>
              <a:gd name="connsiteX82" fmla="*/ 44283 w 763949"/>
              <a:gd name="connsiteY8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13616 w 763949"/>
              <a:gd name="connsiteY52" fmla="*/ 2116666 h 5257800"/>
              <a:gd name="connsiteX53" fmla="*/ 361783 w 763949"/>
              <a:gd name="connsiteY53" fmla="*/ 2366433 h 5257800"/>
              <a:gd name="connsiteX54" fmla="*/ 247485 w 763949"/>
              <a:gd name="connsiteY54" fmla="*/ 2417233 h 5257800"/>
              <a:gd name="connsiteX55" fmla="*/ 416817 w 763949"/>
              <a:gd name="connsiteY55" fmla="*/ 2603500 h 5257800"/>
              <a:gd name="connsiteX56" fmla="*/ 298283 w 763949"/>
              <a:gd name="connsiteY56" fmla="*/ 2633133 h 5257800"/>
              <a:gd name="connsiteX57" fmla="*/ 399883 w 763949"/>
              <a:gd name="connsiteY57" fmla="*/ 2806700 h 5257800"/>
              <a:gd name="connsiteX58" fmla="*/ 289816 w 763949"/>
              <a:gd name="connsiteY58" fmla="*/ 2840566 h 5257800"/>
              <a:gd name="connsiteX59" fmla="*/ 382950 w 763949"/>
              <a:gd name="connsiteY59" fmla="*/ 3136900 h 5257800"/>
              <a:gd name="connsiteX60" fmla="*/ 319450 w 763949"/>
              <a:gd name="connsiteY60" fmla="*/ 3149600 h 5257800"/>
              <a:gd name="connsiteX61" fmla="*/ 408350 w 763949"/>
              <a:gd name="connsiteY61" fmla="*/ 3357033 h 5257800"/>
              <a:gd name="connsiteX62" fmla="*/ 323683 w 763949"/>
              <a:gd name="connsiteY62" fmla="*/ 3378200 h 5257800"/>
              <a:gd name="connsiteX63" fmla="*/ 471850 w 763949"/>
              <a:gd name="connsiteY63" fmla="*/ 3594100 h 5257800"/>
              <a:gd name="connsiteX64" fmla="*/ 332150 w 763949"/>
              <a:gd name="connsiteY64" fmla="*/ 3640666 h 5257800"/>
              <a:gd name="connsiteX65" fmla="*/ 463383 w 763949"/>
              <a:gd name="connsiteY65" fmla="*/ 3814233 h 5257800"/>
              <a:gd name="connsiteX66" fmla="*/ 294050 w 763949"/>
              <a:gd name="connsiteY66" fmla="*/ 3826933 h 5257800"/>
              <a:gd name="connsiteX67" fmla="*/ 615784 w 763949"/>
              <a:gd name="connsiteY67" fmla="*/ 4127500 h 5257800"/>
              <a:gd name="connsiteX68" fmla="*/ 526883 w 763949"/>
              <a:gd name="connsiteY68" fmla="*/ 4169833 h 5257800"/>
              <a:gd name="connsiteX69" fmla="*/ 696217 w 763949"/>
              <a:gd name="connsiteY69" fmla="*/ 4284134 h 5257800"/>
              <a:gd name="connsiteX70" fmla="*/ 569216 w 763949"/>
              <a:gd name="connsiteY70" fmla="*/ 4330700 h 5257800"/>
              <a:gd name="connsiteX71" fmla="*/ 704683 w 763949"/>
              <a:gd name="connsiteY71" fmla="*/ 4466167 h 5257800"/>
              <a:gd name="connsiteX72" fmla="*/ 573450 w 763949"/>
              <a:gd name="connsiteY72" fmla="*/ 4495800 h 5257800"/>
              <a:gd name="connsiteX73" fmla="*/ 738550 w 763949"/>
              <a:gd name="connsiteY73" fmla="*/ 4610100 h 5257800"/>
              <a:gd name="connsiteX74" fmla="*/ 598849 w 763949"/>
              <a:gd name="connsiteY74" fmla="*/ 4656667 h 5257800"/>
              <a:gd name="connsiteX75" fmla="*/ 763949 w 763949"/>
              <a:gd name="connsiteY75" fmla="*/ 4813300 h 5257800"/>
              <a:gd name="connsiteX76" fmla="*/ 6183 w 763949"/>
              <a:gd name="connsiteY76" fmla="*/ 4834466 h 5257800"/>
              <a:gd name="connsiteX77" fmla="*/ 61217 w 763949"/>
              <a:gd name="connsiteY77" fmla="*/ 4906433 h 5257800"/>
              <a:gd name="connsiteX78" fmla="*/ 18883 w 763949"/>
              <a:gd name="connsiteY78" fmla="*/ 4927600 h 5257800"/>
              <a:gd name="connsiteX79" fmla="*/ 116249 w 763949"/>
              <a:gd name="connsiteY79" fmla="*/ 5075766 h 5257800"/>
              <a:gd name="connsiteX80" fmla="*/ 27350 w 763949"/>
              <a:gd name="connsiteY80" fmla="*/ 5113867 h 5257800"/>
              <a:gd name="connsiteX81" fmla="*/ 128949 w 763949"/>
              <a:gd name="connsiteY81" fmla="*/ 5215467 h 5257800"/>
              <a:gd name="connsiteX82" fmla="*/ 44283 w 763949"/>
              <a:gd name="connsiteY8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72883 w 763949"/>
              <a:gd name="connsiteY51" fmla="*/ 2070100 h 5257800"/>
              <a:gd name="connsiteX52" fmla="*/ 213616 w 763949"/>
              <a:gd name="connsiteY52" fmla="*/ 2116666 h 5257800"/>
              <a:gd name="connsiteX53" fmla="*/ 361783 w 763949"/>
              <a:gd name="connsiteY53" fmla="*/ 2366433 h 5257800"/>
              <a:gd name="connsiteX54" fmla="*/ 247485 w 763949"/>
              <a:gd name="connsiteY54" fmla="*/ 2417233 h 5257800"/>
              <a:gd name="connsiteX55" fmla="*/ 416817 w 763949"/>
              <a:gd name="connsiteY55" fmla="*/ 2603500 h 5257800"/>
              <a:gd name="connsiteX56" fmla="*/ 298283 w 763949"/>
              <a:gd name="connsiteY56" fmla="*/ 2633133 h 5257800"/>
              <a:gd name="connsiteX57" fmla="*/ 399883 w 763949"/>
              <a:gd name="connsiteY57" fmla="*/ 2806700 h 5257800"/>
              <a:gd name="connsiteX58" fmla="*/ 289816 w 763949"/>
              <a:gd name="connsiteY58" fmla="*/ 2840566 h 5257800"/>
              <a:gd name="connsiteX59" fmla="*/ 382950 w 763949"/>
              <a:gd name="connsiteY59" fmla="*/ 3136900 h 5257800"/>
              <a:gd name="connsiteX60" fmla="*/ 319450 w 763949"/>
              <a:gd name="connsiteY60" fmla="*/ 3149600 h 5257800"/>
              <a:gd name="connsiteX61" fmla="*/ 408350 w 763949"/>
              <a:gd name="connsiteY61" fmla="*/ 3357033 h 5257800"/>
              <a:gd name="connsiteX62" fmla="*/ 323683 w 763949"/>
              <a:gd name="connsiteY62" fmla="*/ 3378200 h 5257800"/>
              <a:gd name="connsiteX63" fmla="*/ 471850 w 763949"/>
              <a:gd name="connsiteY63" fmla="*/ 3594100 h 5257800"/>
              <a:gd name="connsiteX64" fmla="*/ 332150 w 763949"/>
              <a:gd name="connsiteY64" fmla="*/ 3640666 h 5257800"/>
              <a:gd name="connsiteX65" fmla="*/ 463383 w 763949"/>
              <a:gd name="connsiteY65" fmla="*/ 3814233 h 5257800"/>
              <a:gd name="connsiteX66" fmla="*/ 294050 w 763949"/>
              <a:gd name="connsiteY66" fmla="*/ 3826933 h 5257800"/>
              <a:gd name="connsiteX67" fmla="*/ 615784 w 763949"/>
              <a:gd name="connsiteY67" fmla="*/ 4127500 h 5257800"/>
              <a:gd name="connsiteX68" fmla="*/ 526883 w 763949"/>
              <a:gd name="connsiteY68" fmla="*/ 4169833 h 5257800"/>
              <a:gd name="connsiteX69" fmla="*/ 696217 w 763949"/>
              <a:gd name="connsiteY69" fmla="*/ 4284134 h 5257800"/>
              <a:gd name="connsiteX70" fmla="*/ 569216 w 763949"/>
              <a:gd name="connsiteY70" fmla="*/ 4330700 h 5257800"/>
              <a:gd name="connsiteX71" fmla="*/ 704683 w 763949"/>
              <a:gd name="connsiteY71" fmla="*/ 4466167 h 5257800"/>
              <a:gd name="connsiteX72" fmla="*/ 573450 w 763949"/>
              <a:gd name="connsiteY72" fmla="*/ 4495800 h 5257800"/>
              <a:gd name="connsiteX73" fmla="*/ 738550 w 763949"/>
              <a:gd name="connsiteY73" fmla="*/ 4610100 h 5257800"/>
              <a:gd name="connsiteX74" fmla="*/ 598849 w 763949"/>
              <a:gd name="connsiteY74" fmla="*/ 4656667 h 5257800"/>
              <a:gd name="connsiteX75" fmla="*/ 763949 w 763949"/>
              <a:gd name="connsiteY75" fmla="*/ 4813300 h 5257800"/>
              <a:gd name="connsiteX76" fmla="*/ 6183 w 763949"/>
              <a:gd name="connsiteY76" fmla="*/ 4834466 h 5257800"/>
              <a:gd name="connsiteX77" fmla="*/ 61217 w 763949"/>
              <a:gd name="connsiteY77" fmla="*/ 4906433 h 5257800"/>
              <a:gd name="connsiteX78" fmla="*/ 18883 w 763949"/>
              <a:gd name="connsiteY78" fmla="*/ 4927600 h 5257800"/>
              <a:gd name="connsiteX79" fmla="*/ 116249 w 763949"/>
              <a:gd name="connsiteY79" fmla="*/ 5075766 h 5257800"/>
              <a:gd name="connsiteX80" fmla="*/ 27350 w 763949"/>
              <a:gd name="connsiteY80" fmla="*/ 5113867 h 5257800"/>
              <a:gd name="connsiteX81" fmla="*/ 128949 w 763949"/>
              <a:gd name="connsiteY81" fmla="*/ 5215467 h 5257800"/>
              <a:gd name="connsiteX82" fmla="*/ 44283 w 763949"/>
              <a:gd name="connsiteY8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285583 w 763949"/>
              <a:gd name="connsiteY49" fmla="*/ 2019300 h 5257800"/>
              <a:gd name="connsiteX50" fmla="*/ 310983 w 763949"/>
              <a:gd name="connsiteY50" fmla="*/ 2057400 h 5257800"/>
              <a:gd name="connsiteX51" fmla="*/ 213616 w 763949"/>
              <a:gd name="connsiteY51" fmla="*/ 2116666 h 5257800"/>
              <a:gd name="connsiteX52" fmla="*/ 361783 w 763949"/>
              <a:gd name="connsiteY52" fmla="*/ 2366433 h 5257800"/>
              <a:gd name="connsiteX53" fmla="*/ 247485 w 763949"/>
              <a:gd name="connsiteY53" fmla="*/ 2417233 h 5257800"/>
              <a:gd name="connsiteX54" fmla="*/ 416817 w 763949"/>
              <a:gd name="connsiteY54" fmla="*/ 2603500 h 5257800"/>
              <a:gd name="connsiteX55" fmla="*/ 298283 w 763949"/>
              <a:gd name="connsiteY55" fmla="*/ 2633133 h 5257800"/>
              <a:gd name="connsiteX56" fmla="*/ 399883 w 763949"/>
              <a:gd name="connsiteY56" fmla="*/ 2806700 h 5257800"/>
              <a:gd name="connsiteX57" fmla="*/ 289816 w 763949"/>
              <a:gd name="connsiteY57" fmla="*/ 2840566 h 5257800"/>
              <a:gd name="connsiteX58" fmla="*/ 382950 w 763949"/>
              <a:gd name="connsiteY58" fmla="*/ 3136900 h 5257800"/>
              <a:gd name="connsiteX59" fmla="*/ 319450 w 763949"/>
              <a:gd name="connsiteY59" fmla="*/ 3149600 h 5257800"/>
              <a:gd name="connsiteX60" fmla="*/ 408350 w 763949"/>
              <a:gd name="connsiteY60" fmla="*/ 3357033 h 5257800"/>
              <a:gd name="connsiteX61" fmla="*/ 323683 w 763949"/>
              <a:gd name="connsiteY61" fmla="*/ 3378200 h 5257800"/>
              <a:gd name="connsiteX62" fmla="*/ 471850 w 763949"/>
              <a:gd name="connsiteY62" fmla="*/ 3594100 h 5257800"/>
              <a:gd name="connsiteX63" fmla="*/ 332150 w 763949"/>
              <a:gd name="connsiteY63" fmla="*/ 3640666 h 5257800"/>
              <a:gd name="connsiteX64" fmla="*/ 463383 w 763949"/>
              <a:gd name="connsiteY64" fmla="*/ 3814233 h 5257800"/>
              <a:gd name="connsiteX65" fmla="*/ 294050 w 763949"/>
              <a:gd name="connsiteY65" fmla="*/ 3826933 h 5257800"/>
              <a:gd name="connsiteX66" fmla="*/ 615784 w 763949"/>
              <a:gd name="connsiteY66" fmla="*/ 4127500 h 5257800"/>
              <a:gd name="connsiteX67" fmla="*/ 526883 w 763949"/>
              <a:gd name="connsiteY67" fmla="*/ 4169833 h 5257800"/>
              <a:gd name="connsiteX68" fmla="*/ 696217 w 763949"/>
              <a:gd name="connsiteY68" fmla="*/ 4284134 h 5257800"/>
              <a:gd name="connsiteX69" fmla="*/ 569216 w 763949"/>
              <a:gd name="connsiteY69" fmla="*/ 4330700 h 5257800"/>
              <a:gd name="connsiteX70" fmla="*/ 704683 w 763949"/>
              <a:gd name="connsiteY70" fmla="*/ 4466167 h 5257800"/>
              <a:gd name="connsiteX71" fmla="*/ 573450 w 763949"/>
              <a:gd name="connsiteY71" fmla="*/ 4495800 h 5257800"/>
              <a:gd name="connsiteX72" fmla="*/ 738550 w 763949"/>
              <a:gd name="connsiteY72" fmla="*/ 4610100 h 5257800"/>
              <a:gd name="connsiteX73" fmla="*/ 598849 w 763949"/>
              <a:gd name="connsiteY73" fmla="*/ 4656667 h 5257800"/>
              <a:gd name="connsiteX74" fmla="*/ 763949 w 763949"/>
              <a:gd name="connsiteY74" fmla="*/ 4813300 h 5257800"/>
              <a:gd name="connsiteX75" fmla="*/ 6183 w 763949"/>
              <a:gd name="connsiteY75" fmla="*/ 4834466 h 5257800"/>
              <a:gd name="connsiteX76" fmla="*/ 61217 w 763949"/>
              <a:gd name="connsiteY76" fmla="*/ 4906433 h 5257800"/>
              <a:gd name="connsiteX77" fmla="*/ 18883 w 763949"/>
              <a:gd name="connsiteY77" fmla="*/ 4927600 h 5257800"/>
              <a:gd name="connsiteX78" fmla="*/ 116249 w 763949"/>
              <a:gd name="connsiteY78" fmla="*/ 5075766 h 5257800"/>
              <a:gd name="connsiteX79" fmla="*/ 27350 w 763949"/>
              <a:gd name="connsiteY79" fmla="*/ 5113867 h 5257800"/>
              <a:gd name="connsiteX80" fmla="*/ 128949 w 763949"/>
              <a:gd name="connsiteY80" fmla="*/ 5215467 h 5257800"/>
              <a:gd name="connsiteX81" fmla="*/ 44283 w 763949"/>
              <a:gd name="connsiteY8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260183 w 763949"/>
              <a:gd name="connsiteY48" fmla="*/ 1943100 h 5257800"/>
              <a:gd name="connsiteX49" fmla="*/ 310983 w 763949"/>
              <a:gd name="connsiteY49" fmla="*/ 2057400 h 5257800"/>
              <a:gd name="connsiteX50" fmla="*/ 213616 w 763949"/>
              <a:gd name="connsiteY50" fmla="*/ 2116666 h 5257800"/>
              <a:gd name="connsiteX51" fmla="*/ 361783 w 763949"/>
              <a:gd name="connsiteY51" fmla="*/ 2366433 h 5257800"/>
              <a:gd name="connsiteX52" fmla="*/ 247485 w 763949"/>
              <a:gd name="connsiteY52" fmla="*/ 2417233 h 5257800"/>
              <a:gd name="connsiteX53" fmla="*/ 416817 w 763949"/>
              <a:gd name="connsiteY53" fmla="*/ 2603500 h 5257800"/>
              <a:gd name="connsiteX54" fmla="*/ 298283 w 763949"/>
              <a:gd name="connsiteY54" fmla="*/ 2633133 h 5257800"/>
              <a:gd name="connsiteX55" fmla="*/ 399883 w 763949"/>
              <a:gd name="connsiteY55" fmla="*/ 2806700 h 5257800"/>
              <a:gd name="connsiteX56" fmla="*/ 289816 w 763949"/>
              <a:gd name="connsiteY56" fmla="*/ 2840566 h 5257800"/>
              <a:gd name="connsiteX57" fmla="*/ 382950 w 763949"/>
              <a:gd name="connsiteY57" fmla="*/ 3136900 h 5257800"/>
              <a:gd name="connsiteX58" fmla="*/ 319450 w 763949"/>
              <a:gd name="connsiteY58" fmla="*/ 3149600 h 5257800"/>
              <a:gd name="connsiteX59" fmla="*/ 408350 w 763949"/>
              <a:gd name="connsiteY59" fmla="*/ 3357033 h 5257800"/>
              <a:gd name="connsiteX60" fmla="*/ 323683 w 763949"/>
              <a:gd name="connsiteY60" fmla="*/ 3378200 h 5257800"/>
              <a:gd name="connsiteX61" fmla="*/ 471850 w 763949"/>
              <a:gd name="connsiteY61" fmla="*/ 3594100 h 5257800"/>
              <a:gd name="connsiteX62" fmla="*/ 332150 w 763949"/>
              <a:gd name="connsiteY62" fmla="*/ 3640666 h 5257800"/>
              <a:gd name="connsiteX63" fmla="*/ 463383 w 763949"/>
              <a:gd name="connsiteY63" fmla="*/ 3814233 h 5257800"/>
              <a:gd name="connsiteX64" fmla="*/ 294050 w 763949"/>
              <a:gd name="connsiteY64" fmla="*/ 3826933 h 5257800"/>
              <a:gd name="connsiteX65" fmla="*/ 615784 w 763949"/>
              <a:gd name="connsiteY65" fmla="*/ 4127500 h 5257800"/>
              <a:gd name="connsiteX66" fmla="*/ 526883 w 763949"/>
              <a:gd name="connsiteY66" fmla="*/ 4169833 h 5257800"/>
              <a:gd name="connsiteX67" fmla="*/ 696217 w 763949"/>
              <a:gd name="connsiteY67" fmla="*/ 4284134 h 5257800"/>
              <a:gd name="connsiteX68" fmla="*/ 569216 w 763949"/>
              <a:gd name="connsiteY68" fmla="*/ 4330700 h 5257800"/>
              <a:gd name="connsiteX69" fmla="*/ 704683 w 763949"/>
              <a:gd name="connsiteY69" fmla="*/ 4466167 h 5257800"/>
              <a:gd name="connsiteX70" fmla="*/ 573450 w 763949"/>
              <a:gd name="connsiteY70" fmla="*/ 4495800 h 5257800"/>
              <a:gd name="connsiteX71" fmla="*/ 738550 w 763949"/>
              <a:gd name="connsiteY71" fmla="*/ 4610100 h 5257800"/>
              <a:gd name="connsiteX72" fmla="*/ 598849 w 763949"/>
              <a:gd name="connsiteY72" fmla="*/ 4656667 h 5257800"/>
              <a:gd name="connsiteX73" fmla="*/ 763949 w 763949"/>
              <a:gd name="connsiteY73" fmla="*/ 4813300 h 5257800"/>
              <a:gd name="connsiteX74" fmla="*/ 6183 w 763949"/>
              <a:gd name="connsiteY74" fmla="*/ 4834466 h 5257800"/>
              <a:gd name="connsiteX75" fmla="*/ 61217 w 763949"/>
              <a:gd name="connsiteY75" fmla="*/ 4906433 h 5257800"/>
              <a:gd name="connsiteX76" fmla="*/ 18883 w 763949"/>
              <a:gd name="connsiteY76" fmla="*/ 4927600 h 5257800"/>
              <a:gd name="connsiteX77" fmla="*/ 116249 w 763949"/>
              <a:gd name="connsiteY77" fmla="*/ 5075766 h 5257800"/>
              <a:gd name="connsiteX78" fmla="*/ 27350 w 763949"/>
              <a:gd name="connsiteY78" fmla="*/ 5113867 h 5257800"/>
              <a:gd name="connsiteX79" fmla="*/ 128949 w 763949"/>
              <a:gd name="connsiteY79" fmla="*/ 5215467 h 5257800"/>
              <a:gd name="connsiteX80" fmla="*/ 44283 w 763949"/>
              <a:gd name="connsiteY8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222083 w 763949"/>
              <a:gd name="connsiteY47" fmla="*/ 1917700 h 5257800"/>
              <a:gd name="connsiteX48" fmla="*/ 310983 w 763949"/>
              <a:gd name="connsiteY48" fmla="*/ 2057400 h 5257800"/>
              <a:gd name="connsiteX49" fmla="*/ 213616 w 763949"/>
              <a:gd name="connsiteY49" fmla="*/ 2116666 h 5257800"/>
              <a:gd name="connsiteX50" fmla="*/ 361783 w 763949"/>
              <a:gd name="connsiteY50" fmla="*/ 2366433 h 5257800"/>
              <a:gd name="connsiteX51" fmla="*/ 247485 w 763949"/>
              <a:gd name="connsiteY51" fmla="*/ 2417233 h 5257800"/>
              <a:gd name="connsiteX52" fmla="*/ 416817 w 763949"/>
              <a:gd name="connsiteY52" fmla="*/ 2603500 h 5257800"/>
              <a:gd name="connsiteX53" fmla="*/ 298283 w 763949"/>
              <a:gd name="connsiteY53" fmla="*/ 2633133 h 5257800"/>
              <a:gd name="connsiteX54" fmla="*/ 399883 w 763949"/>
              <a:gd name="connsiteY54" fmla="*/ 2806700 h 5257800"/>
              <a:gd name="connsiteX55" fmla="*/ 289816 w 763949"/>
              <a:gd name="connsiteY55" fmla="*/ 2840566 h 5257800"/>
              <a:gd name="connsiteX56" fmla="*/ 382950 w 763949"/>
              <a:gd name="connsiteY56" fmla="*/ 3136900 h 5257800"/>
              <a:gd name="connsiteX57" fmla="*/ 319450 w 763949"/>
              <a:gd name="connsiteY57" fmla="*/ 3149600 h 5257800"/>
              <a:gd name="connsiteX58" fmla="*/ 408350 w 763949"/>
              <a:gd name="connsiteY58" fmla="*/ 3357033 h 5257800"/>
              <a:gd name="connsiteX59" fmla="*/ 323683 w 763949"/>
              <a:gd name="connsiteY59" fmla="*/ 3378200 h 5257800"/>
              <a:gd name="connsiteX60" fmla="*/ 471850 w 763949"/>
              <a:gd name="connsiteY60" fmla="*/ 3594100 h 5257800"/>
              <a:gd name="connsiteX61" fmla="*/ 332150 w 763949"/>
              <a:gd name="connsiteY61" fmla="*/ 3640666 h 5257800"/>
              <a:gd name="connsiteX62" fmla="*/ 463383 w 763949"/>
              <a:gd name="connsiteY62" fmla="*/ 3814233 h 5257800"/>
              <a:gd name="connsiteX63" fmla="*/ 294050 w 763949"/>
              <a:gd name="connsiteY63" fmla="*/ 3826933 h 5257800"/>
              <a:gd name="connsiteX64" fmla="*/ 615784 w 763949"/>
              <a:gd name="connsiteY64" fmla="*/ 4127500 h 5257800"/>
              <a:gd name="connsiteX65" fmla="*/ 526883 w 763949"/>
              <a:gd name="connsiteY65" fmla="*/ 4169833 h 5257800"/>
              <a:gd name="connsiteX66" fmla="*/ 696217 w 763949"/>
              <a:gd name="connsiteY66" fmla="*/ 4284134 h 5257800"/>
              <a:gd name="connsiteX67" fmla="*/ 569216 w 763949"/>
              <a:gd name="connsiteY67" fmla="*/ 4330700 h 5257800"/>
              <a:gd name="connsiteX68" fmla="*/ 704683 w 763949"/>
              <a:gd name="connsiteY68" fmla="*/ 4466167 h 5257800"/>
              <a:gd name="connsiteX69" fmla="*/ 573450 w 763949"/>
              <a:gd name="connsiteY69" fmla="*/ 4495800 h 5257800"/>
              <a:gd name="connsiteX70" fmla="*/ 738550 w 763949"/>
              <a:gd name="connsiteY70" fmla="*/ 4610100 h 5257800"/>
              <a:gd name="connsiteX71" fmla="*/ 598849 w 763949"/>
              <a:gd name="connsiteY71" fmla="*/ 4656667 h 5257800"/>
              <a:gd name="connsiteX72" fmla="*/ 763949 w 763949"/>
              <a:gd name="connsiteY72" fmla="*/ 4813300 h 5257800"/>
              <a:gd name="connsiteX73" fmla="*/ 6183 w 763949"/>
              <a:gd name="connsiteY73" fmla="*/ 4834466 h 5257800"/>
              <a:gd name="connsiteX74" fmla="*/ 61217 w 763949"/>
              <a:gd name="connsiteY74" fmla="*/ 4906433 h 5257800"/>
              <a:gd name="connsiteX75" fmla="*/ 18883 w 763949"/>
              <a:gd name="connsiteY75" fmla="*/ 4927600 h 5257800"/>
              <a:gd name="connsiteX76" fmla="*/ 116249 w 763949"/>
              <a:gd name="connsiteY76" fmla="*/ 5075766 h 5257800"/>
              <a:gd name="connsiteX77" fmla="*/ 27350 w 763949"/>
              <a:gd name="connsiteY77" fmla="*/ 5113867 h 5257800"/>
              <a:gd name="connsiteX78" fmla="*/ 128949 w 763949"/>
              <a:gd name="connsiteY78" fmla="*/ 5215467 h 5257800"/>
              <a:gd name="connsiteX79" fmla="*/ 44283 w 763949"/>
              <a:gd name="connsiteY7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98283 w 763949"/>
              <a:gd name="connsiteY46" fmla="*/ 1905000 h 5257800"/>
              <a:gd name="connsiteX47" fmla="*/ 154350 w 763949"/>
              <a:gd name="connsiteY47" fmla="*/ 1913466 h 5257800"/>
              <a:gd name="connsiteX48" fmla="*/ 310983 w 763949"/>
              <a:gd name="connsiteY48" fmla="*/ 2057400 h 5257800"/>
              <a:gd name="connsiteX49" fmla="*/ 213616 w 763949"/>
              <a:gd name="connsiteY49" fmla="*/ 2116666 h 5257800"/>
              <a:gd name="connsiteX50" fmla="*/ 361783 w 763949"/>
              <a:gd name="connsiteY50" fmla="*/ 2366433 h 5257800"/>
              <a:gd name="connsiteX51" fmla="*/ 247485 w 763949"/>
              <a:gd name="connsiteY51" fmla="*/ 2417233 h 5257800"/>
              <a:gd name="connsiteX52" fmla="*/ 416817 w 763949"/>
              <a:gd name="connsiteY52" fmla="*/ 2603500 h 5257800"/>
              <a:gd name="connsiteX53" fmla="*/ 298283 w 763949"/>
              <a:gd name="connsiteY53" fmla="*/ 2633133 h 5257800"/>
              <a:gd name="connsiteX54" fmla="*/ 399883 w 763949"/>
              <a:gd name="connsiteY54" fmla="*/ 2806700 h 5257800"/>
              <a:gd name="connsiteX55" fmla="*/ 289816 w 763949"/>
              <a:gd name="connsiteY55" fmla="*/ 2840566 h 5257800"/>
              <a:gd name="connsiteX56" fmla="*/ 382950 w 763949"/>
              <a:gd name="connsiteY56" fmla="*/ 3136900 h 5257800"/>
              <a:gd name="connsiteX57" fmla="*/ 319450 w 763949"/>
              <a:gd name="connsiteY57" fmla="*/ 3149600 h 5257800"/>
              <a:gd name="connsiteX58" fmla="*/ 408350 w 763949"/>
              <a:gd name="connsiteY58" fmla="*/ 3357033 h 5257800"/>
              <a:gd name="connsiteX59" fmla="*/ 323683 w 763949"/>
              <a:gd name="connsiteY59" fmla="*/ 3378200 h 5257800"/>
              <a:gd name="connsiteX60" fmla="*/ 471850 w 763949"/>
              <a:gd name="connsiteY60" fmla="*/ 3594100 h 5257800"/>
              <a:gd name="connsiteX61" fmla="*/ 332150 w 763949"/>
              <a:gd name="connsiteY61" fmla="*/ 3640666 h 5257800"/>
              <a:gd name="connsiteX62" fmla="*/ 463383 w 763949"/>
              <a:gd name="connsiteY62" fmla="*/ 3814233 h 5257800"/>
              <a:gd name="connsiteX63" fmla="*/ 294050 w 763949"/>
              <a:gd name="connsiteY63" fmla="*/ 3826933 h 5257800"/>
              <a:gd name="connsiteX64" fmla="*/ 615784 w 763949"/>
              <a:gd name="connsiteY64" fmla="*/ 4127500 h 5257800"/>
              <a:gd name="connsiteX65" fmla="*/ 526883 w 763949"/>
              <a:gd name="connsiteY65" fmla="*/ 4169833 h 5257800"/>
              <a:gd name="connsiteX66" fmla="*/ 696217 w 763949"/>
              <a:gd name="connsiteY66" fmla="*/ 4284134 h 5257800"/>
              <a:gd name="connsiteX67" fmla="*/ 569216 w 763949"/>
              <a:gd name="connsiteY67" fmla="*/ 4330700 h 5257800"/>
              <a:gd name="connsiteX68" fmla="*/ 704683 w 763949"/>
              <a:gd name="connsiteY68" fmla="*/ 4466167 h 5257800"/>
              <a:gd name="connsiteX69" fmla="*/ 573450 w 763949"/>
              <a:gd name="connsiteY69" fmla="*/ 4495800 h 5257800"/>
              <a:gd name="connsiteX70" fmla="*/ 738550 w 763949"/>
              <a:gd name="connsiteY70" fmla="*/ 4610100 h 5257800"/>
              <a:gd name="connsiteX71" fmla="*/ 598849 w 763949"/>
              <a:gd name="connsiteY71" fmla="*/ 4656667 h 5257800"/>
              <a:gd name="connsiteX72" fmla="*/ 763949 w 763949"/>
              <a:gd name="connsiteY72" fmla="*/ 4813300 h 5257800"/>
              <a:gd name="connsiteX73" fmla="*/ 6183 w 763949"/>
              <a:gd name="connsiteY73" fmla="*/ 4834466 h 5257800"/>
              <a:gd name="connsiteX74" fmla="*/ 61217 w 763949"/>
              <a:gd name="connsiteY74" fmla="*/ 4906433 h 5257800"/>
              <a:gd name="connsiteX75" fmla="*/ 18883 w 763949"/>
              <a:gd name="connsiteY75" fmla="*/ 4927600 h 5257800"/>
              <a:gd name="connsiteX76" fmla="*/ 116249 w 763949"/>
              <a:gd name="connsiteY76" fmla="*/ 5075766 h 5257800"/>
              <a:gd name="connsiteX77" fmla="*/ 27350 w 763949"/>
              <a:gd name="connsiteY77" fmla="*/ 5113867 h 5257800"/>
              <a:gd name="connsiteX78" fmla="*/ 128949 w 763949"/>
              <a:gd name="connsiteY78" fmla="*/ 5215467 h 5257800"/>
              <a:gd name="connsiteX79" fmla="*/ 44283 w 763949"/>
              <a:gd name="connsiteY7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81349 w 763949"/>
              <a:gd name="connsiteY46" fmla="*/ 1883833 h 5257800"/>
              <a:gd name="connsiteX47" fmla="*/ 154350 w 763949"/>
              <a:gd name="connsiteY47" fmla="*/ 1913466 h 5257800"/>
              <a:gd name="connsiteX48" fmla="*/ 310983 w 763949"/>
              <a:gd name="connsiteY48" fmla="*/ 2057400 h 5257800"/>
              <a:gd name="connsiteX49" fmla="*/ 213616 w 763949"/>
              <a:gd name="connsiteY49" fmla="*/ 2116666 h 5257800"/>
              <a:gd name="connsiteX50" fmla="*/ 361783 w 763949"/>
              <a:gd name="connsiteY50" fmla="*/ 2366433 h 5257800"/>
              <a:gd name="connsiteX51" fmla="*/ 247485 w 763949"/>
              <a:gd name="connsiteY51" fmla="*/ 2417233 h 5257800"/>
              <a:gd name="connsiteX52" fmla="*/ 416817 w 763949"/>
              <a:gd name="connsiteY52" fmla="*/ 2603500 h 5257800"/>
              <a:gd name="connsiteX53" fmla="*/ 298283 w 763949"/>
              <a:gd name="connsiteY53" fmla="*/ 2633133 h 5257800"/>
              <a:gd name="connsiteX54" fmla="*/ 399883 w 763949"/>
              <a:gd name="connsiteY54" fmla="*/ 2806700 h 5257800"/>
              <a:gd name="connsiteX55" fmla="*/ 289816 w 763949"/>
              <a:gd name="connsiteY55" fmla="*/ 2840566 h 5257800"/>
              <a:gd name="connsiteX56" fmla="*/ 382950 w 763949"/>
              <a:gd name="connsiteY56" fmla="*/ 3136900 h 5257800"/>
              <a:gd name="connsiteX57" fmla="*/ 319450 w 763949"/>
              <a:gd name="connsiteY57" fmla="*/ 3149600 h 5257800"/>
              <a:gd name="connsiteX58" fmla="*/ 408350 w 763949"/>
              <a:gd name="connsiteY58" fmla="*/ 3357033 h 5257800"/>
              <a:gd name="connsiteX59" fmla="*/ 323683 w 763949"/>
              <a:gd name="connsiteY59" fmla="*/ 3378200 h 5257800"/>
              <a:gd name="connsiteX60" fmla="*/ 471850 w 763949"/>
              <a:gd name="connsiteY60" fmla="*/ 3594100 h 5257800"/>
              <a:gd name="connsiteX61" fmla="*/ 332150 w 763949"/>
              <a:gd name="connsiteY61" fmla="*/ 3640666 h 5257800"/>
              <a:gd name="connsiteX62" fmla="*/ 463383 w 763949"/>
              <a:gd name="connsiteY62" fmla="*/ 3814233 h 5257800"/>
              <a:gd name="connsiteX63" fmla="*/ 294050 w 763949"/>
              <a:gd name="connsiteY63" fmla="*/ 3826933 h 5257800"/>
              <a:gd name="connsiteX64" fmla="*/ 615784 w 763949"/>
              <a:gd name="connsiteY64" fmla="*/ 4127500 h 5257800"/>
              <a:gd name="connsiteX65" fmla="*/ 526883 w 763949"/>
              <a:gd name="connsiteY65" fmla="*/ 4169833 h 5257800"/>
              <a:gd name="connsiteX66" fmla="*/ 696217 w 763949"/>
              <a:gd name="connsiteY66" fmla="*/ 4284134 h 5257800"/>
              <a:gd name="connsiteX67" fmla="*/ 569216 w 763949"/>
              <a:gd name="connsiteY67" fmla="*/ 4330700 h 5257800"/>
              <a:gd name="connsiteX68" fmla="*/ 704683 w 763949"/>
              <a:gd name="connsiteY68" fmla="*/ 4466167 h 5257800"/>
              <a:gd name="connsiteX69" fmla="*/ 573450 w 763949"/>
              <a:gd name="connsiteY69" fmla="*/ 4495800 h 5257800"/>
              <a:gd name="connsiteX70" fmla="*/ 738550 w 763949"/>
              <a:gd name="connsiteY70" fmla="*/ 4610100 h 5257800"/>
              <a:gd name="connsiteX71" fmla="*/ 598849 w 763949"/>
              <a:gd name="connsiteY71" fmla="*/ 4656667 h 5257800"/>
              <a:gd name="connsiteX72" fmla="*/ 763949 w 763949"/>
              <a:gd name="connsiteY72" fmla="*/ 4813300 h 5257800"/>
              <a:gd name="connsiteX73" fmla="*/ 6183 w 763949"/>
              <a:gd name="connsiteY73" fmla="*/ 4834466 h 5257800"/>
              <a:gd name="connsiteX74" fmla="*/ 61217 w 763949"/>
              <a:gd name="connsiteY74" fmla="*/ 4906433 h 5257800"/>
              <a:gd name="connsiteX75" fmla="*/ 18883 w 763949"/>
              <a:gd name="connsiteY75" fmla="*/ 4927600 h 5257800"/>
              <a:gd name="connsiteX76" fmla="*/ 116249 w 763949"/>
              <a:gd name="connsiteY76" fmla="*/ 5075766 h 5257800"/>
              <a:gd name="connsiteX77" fmla="*/ 27350 w 763949"/>
              <a:gd name="connsiteY77" fmla="*/ 5113867 h 5257800"/>
              <a:gd name="connsiteX78" fmla="*/ 128949 w 763949"/>
              <a:gd name="connsiteY78" fmla="*/ 5215467 h 5257800"/>
              <a:gd name="connsiteX79" fmla="*/ 44283 w 763949"/>
              <a:gd name="connsiteY7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81349 w 763949"/>
              <a:gd name="connsiteY46" fmla="*/ 1883833 h 5257800"/>
              <a:gd name="connsiteX47" fmla="*/ 154350 w 763949"/>
              <a:gd name="connsiteY47" fmla="*/ 1913466 h 5257800"/>
              <a:gd name="connsiteX48" fmla="*/ 310983 w 763949"/>
              <a:gd name="connsiteY48" fmla="*/ 2057400 h 5257800"/>
              <a:gd name="connsiteX49" fmla="*/ 213616 w 763949"/>
              <a:gd name="connsiteY49" fmla="*/ 2116666 h 5257800"/>
              <a:gd name="connsiteX50" fmla="*/ 361783 w 763949"/>
              <a:gd name="connsiteY50" fmla="*/ 2366433 h 5257800"/>
              <a:gd name="connsiteX51" fmla="*/ 247485 w 763949"/>
              <a:gd name="connsiteY51" fmla="*/ 2417233 h 5257800"/>
              <a:gd name="connsiteX52" fmla="*/ 416817 w 763949"/>
              <a:gd name="connsiteY52" fmla="*/ 2603500 h 5257800"/>
              <a:gd name="connsiteX53" fmla="*/ 298283 w 763949"/>
              <a:gd name="connsiteY53" fmla="*/ 2633133 h 5257800"/>
              <a:gd name="connsiteX54" fmla="*/ 399883 w 763949"/>
              <a:gd name="connsiteY54" fmla="*/ 2806700 h 5257800"/>
              <a:gd name="connsiteX55" fmla="*/ 289816 w 763949"/>
              <a:gd name="connsiteY55" fmla="*/ 2840566 h 5257800"/>
              <a:gd name="connsiteX56" fmla="*/ 382950 w 763949"/>
              <a:gd name="connsiteY56" fmla="*/ 3136900 h 5257800"/>
              <a:gd name="connsiteX57" fmla="*/ 319450 w 763949"/>
              <a:gd name="connsiteY57" fmla="*/ 3149600 h 5257800"/>
              <a:gd name="connsiteX58" fmla="*/ 408350 w 763949"/>
              <a:gd name="connsiteY58" fmla="*/ 3357033 h 5257800"/>
              <a:gd name="connsiteX59" fmla="*/ 323683 w 763949"/>
              <a:gd name="connsiteY59" fmla="*/ 3378200 h 5257800"/>
              <a:gd name="connsiteX60" fmla="*/ 471850 w 763949"/>
              <a:gd name="connsiteY60" fmla="*/ 3594100 h 5257800"/>
              <a:gd name="connsiteX61" fmla="*/ 332150 w 763949"/>
              <a:gd name="connsiteY61" fmla="*/ 3640666 h 5257800"/>
              <a:gd name="connsiteX62" fmla="*/ 463383 w 763949"/>
              <a:gd name="connsiteY62" fmla="*/ 3814233 h 5257800"/>
              <a:gd name="connsiteX63" fmla="*/ 294050 w 763949"/>
              <a:gd name="connsiteY63" fmla="*/ 3826933 h 5257800"/>
              <a:gd name="connsiteX64" fmla="*/ 615784 w 763949"/>
              <a:gd name="connsiteY64" fmla="*/ 4127500 h 5257800"/>
              <a:gd name="connsiteX65" fmla="*/ 526883 w 763949"/>
              <a:gd name="connsiteY65" fmla="*/ 4169833 h 5257800"/>
              <a:gd name="connsiteX66" fmla="*/ 696217 w 763949"/>
              <a:gd name="connsiteY66" fmla="*/ 4284134 h 5257800"/>
              <a:gd name="connsiteX67" fmla="*/ 569216 w 763949"/>
              <a:gd name="connsiteY67" fmla="*/ 4330700 h 5257800"/>
              <a:gd name="connsiteX68" fmla="*/ 704683 w 763949"/>
              <a:gd name="connsiteY68" fmla="*/ 4466167 h 5257800"/>
              <a:gd name="connsiteX69" fmla="*/ 573450 w 763949"/>
              <a:gd name="connsiteY69" fmla="*/ 4495800 h 5257800"/>
              <a:gd name="connsiteX70" fmla="*/ 738550 w 763949"/>
              <a:gd name="connsiteY70" fmla="*/ 4610100 h 5257800"/>
              <a:gd name="connsiteX71" fmla="*/ 598849 w 763949"/>
              <a:gd name="connsiteY71" fmla="*/ 4656667 h 5257800"/>
              <a:gd name="connsiteX72" fmla="*/ 763949 w 763949"/>
              <a:gd name="connsiteY72" fmla="*/ 4813300 h 5257800"/>
              <a:gd name="connsiteX73" fmla="*/ 6183 w 763949"/>
              <a:gd name="connsiteY73" fmla="*/ 4834466 h 5257800"/>
              <a:gd name="connsiteX74" fmla="*/ 61217 w 763949"/>
              <a:gd name="connsiteY74" fmla="*/ 4906433 h 5257800"/>
              <a:gd name="connsiteX75" fmla="*/ 18883 w 763949"/>
              <a:gd name="connsiteY75" fmla="*/ 4927600 h 5257800"/>
              <a:gd name="connsiteX76" fmla="*/ 116249 w 763949"/>
              <a:gd name="connsiteY76" fmla="*/ 5075766 h 5257800"/>
              <a:gd name="connsiteX77" fmla="*/ 27350 w 763949"/>
              <a:gd name="connsiteY77" fmla="*/ 5113867 h 5257800"/>
              <a:gd name="connsiteX78" fmla="*/ 128949 w 763949"/>
              <a:gd name="connsiteY78" fmla="*/ 5215467 h 5257800"/>
              <a:gd name="connsiteX79" fmla="*/ 44283 w 763949"/>
              <a:gd name="connsiteY7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81349 w 763949"/>
              <a:gd name="connsiteY46" fmla="*/ 1883833 h 5257800"/>
              <a:gd name="connsiteX47" fmla="*/ 154350 w 763949"/>
              <a:gd name="connsiteY47" fmla="*/ 1913466 h 5257800"/>
              <a:gd name="connsiteX48" fmla="*/ 310983 w 763949"/>
              <a:gd name="connsiteY48" fmla="*/ 2057400 h 5257800"/>
              <a:gd name="connsiteX49" fmla="*/ 213616 w 763949"/>
              <a:gd name="connsiteY49" fmla="*/ 2116666 h 5257800"/>
              <a:gd name="connsiteX50" fmla="*/ 361783 w 763949"/>
              <a:gd name="connsiteY50" fmla="*/ 2366433 h 5257800"/>
              <a:gd name="connsiteX51" fmla="*/ 247485 w 763949"/>
              <a:gd name="connsiteY51" fmla="*/ 2417233 h 5257800"/>
              <a:gd name="connsiteX52" fmla="*/ 416817 w 763949"/>
              <a:gd name="connsiteY52" fmla="*/ 2603500 h 5257800"/>
              <a:gd name="connsiteX53" fmla="*/ 298283 w 763949"/>
              <a:gd name="connsiteY53" fmla="*/ 2633133 h 5257800"/>
              <a:gd name="connsiteX54" fmla="*/ 399883 w 763949"/>
              <a:gd name="connsiteY54" fmla="*/ 2806700 h 5257800"/>
              <a:gd name="connsiteX55" fmla="*/ 289816 w 763949"/>
              <a:gd name="connsiteY55" fmla="*/ 2840566 h 5257800"/>
              <a:gd name="connsiteX56" fmla="*/ 382950 w 763949"/>
              <a:gd name="connsiteY56" fmla="*/ 3136900 h 5257800"/>
              <a:gd name="connsiteX57" fmla="*/ 319450 w 763949"/>
              <a:gd name="connsiteY57" fmla="*/ 3149600 h 5257800"/>
              <a:gd name="connsiteX58" fmla="*/ 408350 w 763949"/>
              <a:gd name="connsiteY58" fmla="*/ 3357033 h 5257800"/>
              <a:gd name="connsiteX59" fmla="*/ 323683 w 763949"/>
              <a:gd name="connsiteY59" fmla="*/ 3378200 h 5257800"/>
              <a:gd name="connsiteX60" fmla="*/ 471850 w 763949"/>
              <a:gd name="connsiteY60" fmla="*/ 3594100 h 5257800"/>
              <a:gd name="connsiteX61" fmla="*/ 332150 w 763949"/>
              <a:gd name="connsiteY61" fmla="*/ 3640666 h 5257800"/>
              <a:gd name="connsiteX62" fmla="*/ 463383 w 763949"/>
              <a:gd name="connsiteY62" fmla="*/ 3814233 h 5257800"/>
              <a:gd name="connsiteX63" fmla="*/ 294050 w 763949"/>
              <a:gd name="connsiteY63" fmla="*/ 3826933 h 5257800"/>
              <a:gd name="connsiteX64" fmla="*/ 615784 w 763949"/>
              <a:gd name="connsiteY64" fmla="*/ 4127500 h 5257800"/>
              <a:gd name="connsiteX65" fmla="*/ 526883 w 763949"/>
              <a:gd name="connsiteY65" fmla="*/ 4169833 h 5257800"/>
              <a:gd name="connsiteX66" fmla="*/ 696217 w 763949"/>
              <a:gd name="connsiteY66" fmla="*/ 4284134 h 5257800"/>
              <a:gd name="connsiteX67" fmla="*/ 569216 w 763949"/>
              <a:gd name="connsiteY67" fmla="*/ 4330700 h 5257800"/>
              <a:gd name="connsiteX68" fmla="*/ 704683 w 763949"/>
              <a:gd name="connsiteY68" fmla="*/ 4466167 h 5257800"/>
              <a:gd name="connsiteX69" fmla="*/ 573450 w 763949"/>
              <a:gd name="connsiteY69" fmla="*/ 4495800 h 5257800"/>
              <a:gd name="connsiteX70" fmla="*/ 738550 w 763949"/>
              <a:gd name="connsiteY70" fmla="*/ 4610100 h 5257800"/>
              <a:gd name="connsiteX71" fmla="*/ 598849 w 763949"/>
              <a:gd name="connsiteY71" fmla="*/ 4656667 h 5257800"/>
              <a:gd name="connsiteX72" fmla="*/ 763949 w 763949"/>
              <a:gd name="connsiteY72" fmla="*/ 4813300 h 5257800"/>
              <a:gd name="connsiteX73" fmla="*/ 6183 w 763949"/>
              <a:gd name="connsiteY73" fmla="*/ 4834466 h 5257800"/>
              <a:gd name="connsiteX74" fmla="*/ 61217 w 763949"/>
              <a:gd name="connsiteY74" fmla="*/ 4906433 h 5257800"/>
              <a:gd name="connsiteX75" fmla="*/ 18883 w 763949"/>
              <a:gd name="connsiteY75" fmla="*/ 4927600 h 5257800"/>
              <a:gd name="connsiteX76" fmla="*/ 116249 w 763949"/>
              <a:gd name="connsiteY76" fmla="*/ 5075766 h 5257800"/>
              <a:gd name="connsiteX77" fmla="*/ 27350 w 763949"/>
              <a:gd name="connsiteY77" fmla="*/ 5113867 h 5257800"/>
              <a:gd name="connsiteX78" fmla="*/ 128949 w 763949"/>
              <a:gd name="connsiteY78" fmla="*/ 5215467 h 5257800"/>
              <a:gd name="connsiteX79" fmla="*/ 44283 w 763949"/>
              <a:gd name="connsiteY7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81349 w 763949"/>
              <a:gd name="connsiteY46" fmla="*/ 1883833 h 5257800"/>
              <a:gd name="connsiteX47" fmla="*/ 154350 w 763949"/>
              <a:gd name="connsiteY47" fmla="*/ 1913466 h 5257800"/>
              <a:gd name="connsiteX48" fmla="*/ 310983 w 763949"/>
              <a:gd name="connsiteY48" fmla="*/ 2057400 h 5257800"/>
              <a:gd name="connsiteX49" fmla="*/ 213616 w 763949"/>
              <a:gd name="connsiteY49" fmla="*/ 2116666 h 5257800"/>
              <a:gd name="connsiteX50" fmla="*/ 361783 w 763949"/>
              <a:gd name="connsiteY50" fmla="*/ 2366433 h 5257800"/>
              <a:gd name="connsiteX51" fmla="*/ 247485 w 763949"/>
              <a:gd name="connsiteY51" fmla="*/ 2417233 h 5257800"/>
              <a:gd name="connsiteX52" fmla="*/ 416817 w 763949"/>
              <a:gd name="connsiteY52" fmla="*/ 2603500 h 5257800"/>
              <a:gd name="connsiteX53" fmla="*/ 298283 w 763949"/>
              <a:gd name="connsiteY53" fmla="*/ 2633133 h 5257800"/>
              <a:gd name="connsiteX54" fmla="*/ 399883 w 763949"/>
              <a:gd name="connsiteY54" fmla="*/ 2806700 h 5257800"/>
              <a:gd name="connsiteX55" fmla="*/ 289816 w 763949"/>
              <a:gd name="connsiteY55" fmla="*/ 2840566 h 5257800"/>
              <a:gd name="connsiteX56" fmla="*/ 382950 w 763949"/>
              <a:gd name="connsiteY56" fmla="*/ 3136900 h 5257800"/>
              <a:gd name="connsiteX57" fmla="*/ 319450 w 763949"/>
              <a:gd name="connsiteY57" fmla="*/ 3149600 h 5257800"/>
              <a:gd name="connsiteX58" fmla="*/ 408350 w 763949"/>
              <a:gd name="connsiteY58" fmla="*/ 3357033 h 5257800"/>
              <a:gd name="connsiteX59" fmla="*/ 323683 w 763949"/>
              <a:gd name="connsiteY59" fmla="*/ 3378200 h 5257800"/>
              <a:gd name="connsiteX60" fmla="*/ 471850 w 763949"/>
              <a:gd name="connsiteY60" fmla="*/ 3594100 h 5257800"/>
              <a:gd name="connsiteX61" fmla="*/ 332150 w 763949"/>
              <a:gd name="connsiteY61" fmla="*/ 3640666 h 5257800"/>
              <a:gd name="connsiteX62" fmla="*/ 463383 w 763949"/>
              <a:gd name="connsiteY62" fmla="*/ 3814233 h 5257800"/>
              <a:gd name="connsiteX63" fmla="*/ 294050 w 763949"/>
              <a:gd name="connsiteY63" fmla="*/ 3826933 h 5257800"/>
              <a:gd name="connsiteX64" fmla="*/ 615784 w 763949"/>
              <a:gd name="connsiteY64" fmla="*/ 4127500 h 5257800"/>
              <a:gd name="connsiteX65" fmla="*/ 526883 w 763949"/>
              <a:gd name="connsiteY65" fmla="*/ 4169833 h 5257800"/>
              <a:gd name="connsiteX66" fmla="*/ 696217 w 763949"/>
              <a:gd name="connsiteY66" fmla="*/ 4284134 h 5257800"/>
              <a:gd name="connsiteX67" fmla="*/ 569216 w 763949"/>
              <a:gd name="connsiteY67" fmla="*/ 4330700 h 5257800"/>
              <a:gd name="connsiteX68" fmla="*/ 704683 w 763949"/>
              <a:gd name="connsiteY68" fmla="*/ 4466167 h 5257800"/>
              <a:gd name="connsiteX69" fmla="*/ 573450 w 763949"/>
              <a:gd name="connsiteY69" fmla="*/ 4495800 h 5257800"/>
              <a:gd name="connsiteX70" fmla="*/ 738550 w 763949"/>
              <a:gd name="connsiteY70" fmla="*/ 4610100 h 5257800"/>
              <a:gd name="connsiteX71" fmla="*/ 598849 w 763949"/>
              <a:gd name="connsiteY71" fmla="*/ 4656667 h 5257800"/>
              <a:gd name="connsiteX72" fmla="*/ 763949 w 763949"/>
              <a:gd name="connsiteY72" fmla="*/ 4813300 h 5257800"/>
              <a:gd name="connsiteX73" fmla="*/ 6183 w 763949"/>
              <a:gd name="connsiteY73" fmla="*/ 4834466 h 5257800"/>
              <a:gd name="connsiteX74" fmla="*/ 61217 w 763949"/>
              <a:gd name="connsiteY74" fmla="*/ 4906433 h 5257800"/>
              <a:gd name="connsiteX75" fmla="*/ 18883 w 763949"/>
              <a:gd name="connsiteY75" fmla="*/ 4927600 h 5257800"/>
              <a:gd name="connsiteX76" fmla="*/ 116249 w 763949"/>
              <a:gd name="connsiteY76" fmla="*/ 5075766 h 5257800"/>
              <a:gd name="connsiteX77" fmla="*/ 27350 w 763949"/>
              <a:gd name="connsiteY77" fmla="*/ 5113867 h 5257800"/>
              <a:gd name="connsiteX78" fmla="*/ 128949 w 763949"/>
              <a:gd name="connsiteY78" fmla="*/ 5215467 h 5257800"/>
              <a:gd name="connsiteX79" fmla="*/ 44283 w 763949"/>
              <a:gd name="connsiteY7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34783 w 763949"/>
              <a:gd name="connsiteY45" fmla="*/ 1790700 h 5257800"/>
              <a:gd name="connsiteX46" fmla="*/ 281349 w 763949"/>
              <a:gd name="connsiteY46" fmla="*/ 1883833 h 5257800"/>
              <a:gd name="connsiteX47" fmla="*/ 154350 w 763949"/>
              <a:gd name="connsiteY47" fmla="*/ 1913466 h 5257800"/>
              <a:gd name="connsiteX48" fmla="*/ 310983 w 763949"/>
              <a:gd name="connsiteY48" fmla="*/ 2057400 h 5257800"/>
              <a:gd name="connsiteX49" fmla="*/ 213616 w 763949"/>
              <a:gd name="connsiteY49" fmla="*/ 2116666 h 5257800"/>
              <a:gd name="connsiteX50" fmla="*/ 361783 w 763949"/>
              <a:gd name="connsiteY50" fmla="*/ 2366433 h 5257800"/>
              <a:gd name="connsiteX51" fmla="*/ 247485 w 763949"/>
              <a:gd name="connsiteY51" fmla="*/ 2417233 h 5257800"/>
              <a:gd name="connsiteX52" fmla="*/ 416817 w 763949"/>
              <a:gd name="connsiteY52" fmla="*/ 2603500 h 5257800"/>
              <a:gd name="connsiteX53" fmla="*/ 298283 w 763949"/>
              <a:gd name="connsiteY53" fmla="*/ 2633133 h 5257800"/>
              <a:gd name="connsiteX54" fmla="*/ 399883 w 763949"/>
              <a:gd name="connsiteY54" fmla="*/ 2806700 h 5257800"/>
              <a:gd name="connsiteX55" fmla="*/ 289816 w 763949"/>
              <a:gd name="connsiteY55" fmla="*/ 2840566 h 5257800"/>
              <a:gd name="connsiteX56" fmla="*/ 382950 w 763949"/>
              <a:gd name="connsiteY56" fmla="*/ 3136900 h 5257800"/>
              <a:gd name="connsiteX57" fmla="*/ 319450 w 763949"/>
              <a:gd name="connsiteY57" fmla="*/ 3149600 h 5257800"/>
              <a:gd name="connsiteX58" fmla="*/ 408350 w 763949"/>
              <a:gd name="connsiteY58" fmla="*/ 3357033 h 5257800"/>
              <a:gd name="connsiteX59" fmla="*/ 323683 w 763949"/>
              <a:gd name="connsiteY59" fmla="*/ 3378200 h 5257800"/>
              <a:gd name="connsiteX60" fmla="*/ 471850 w 763949"/>
              <a:gd name="connsiteY60" fmla="*/ 3594100 h 5257800"/>
              <a:gd name="connsiteX61" fmla="*/ 332150 w 763949"/>
              <a:gd name="connsiteY61" fmla="*/ 3640666 h 5257800"/>
              <a:gd name="connsiteX62" fmla="*/ 463383 w 763949"/>
              <a:gd name="connsiteY62" fmla="*/ 3814233 h 5257800"/>
              <a:gd name="connsiteX63" fmla="*/ 294050 w 763949"/>
              <a:gd name="connsiteY63" fmla="*/ 3826933 h 5257800"/>
              <a:gd name="connsiteX64" fmla="*/ 615784 w 763949"/>
              <a:gd name="connsiteY64" fmla="*/ 4127500 h 5257800"/>
              <a:gd name="connsiteX65" fmla="*/ 526883 w 763949"/>
              <a:gd name="connsiteY65" fmla="*/ 4169833 h 5257800"/>
              <a:gd name="connsiteX66" fmla="*/ 696217 w 763949"/>
              <a:gd name="connsiteY66" fmla="*/ 4284134 h 5257800"/>
              <a:gd name="connsiteX67" fmla="*/ 569216 w 763949"/>
              <a:gd name="connsiteY67" fmla="*/ 4330700 h 5257800"/>
              <a:gd name="connsiteX68" fmla="*/ 704683 w 763949"/>
              <a:gd name="connsiteY68" fmla="*/ 4466167 h 5257800"/>
              <a:gd name="connsiteX69" fmla="*/ 573450 w 763949"/>
              <a:gd name="connsiteY69" fmla="*/ 4495800 h 5257800"/>
              <a:gd name="connsiteX70" fmla="*/ 738550 w 763949"/>
              <a:gd name="connsiteY70" fmla="*/ 4610100 h 5257800"/>
              <a:gd name="connsiteX71" fmla="*/ 598849 w 763949"/>
              <a:gd name="connsiteY71" fmla="*/ 4656667 h 5257800"/>
              <a:gd name="connsiteX72" fmla="*/ 763949 w 763949"/>
              <a:gd name="connsiteY72" fmla="*/ 4813300 h 5257800"/>
              <a:gd name="connsiteX73" fmla="*/ 6183 w 763949"/>
              <a:gd name="connsiteY73" fmla="*/ 4834466 h 5257800"/>
              <a:gd name="connsiteX74" fmla="*/ 61217 w 763949"/>
              <a:gd name="connsiteY74" fmla="*/ 4906433 h 5257800"/>
              <a:gd name="connsiteX75" fmla="*/ 18883 w 763949"/>
              <a:gd name="connsiteY75" fmla="*/ 4927600 h 5257800"/>
              <a:gd name="connsiteX76" fmla="*/ 116249 w 763949"/>
              <a:gd name="connsiteY76" fmla="*/ 5075766 h 5257800"/>
              <a:gd name="connsiteX77" fmla="*/ 27350 w 763949"/>
              <a:gd name="connsiteY77" fmla="*/ 5113867 h 5257800"/>
              <a:gd name="connsiteX78" fmla="*/ 128949 w 763949"/>
              <a:gd name="connsiteY78" fmla="*/ 5215467 h 5257800"/>
              <a:gd name="connsiteX79" fmla="*/ 44283 w 763949"/>
              <a:gd name="connsiteY7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22083 w 763949"/>
              <a:gd name="connsiteY44" fmla="*/ 1752600 h 5257800"/>
              <a:gd name="connsiteX45" fmla="*/ 281349 w 763949"/>
              <a:gd name="connsiteY45" fmla="*/ 1883833 h 5257800"/>
              <a:gd name="connsiteX46" fmla="*/ 154350 w 763949"/>
              <a:gd name="connsiteY46" fmla="*/ 1913466 h 5257800"/>
              <a:gd name="connsiteX47" fmla="*/ 310983 w 763949"/>
              <a:gd name="connsiteY47" fmla="*/ 2057400 h 5257800"/>
              <a:gd name="connsiteX48" fmla="*/ 213616 w 763949"/>
              <a:gd name="connsiteY48" fmla="*/ 2116666 h 5257800"/>
              <a:gd name="connsiteX49" fmla="*/ 361783 w 763949"/>
              <a:gd name="connsiteY49" fmla="*/ 2366433 h 5257800"/>
              <a:gd name="connsiteX50" fmla="*/ 247485 w 763949"/>
              <a:gd name="connsiteY50" fmla="*/ 2417233 h 5257800"/>
              <a:gd name="connsiteX51" fmla="*/ 416817 w 763949"/>
              <a:gd name="connsiteY51" fmla="*/ 2603500 h 5257800"/>
              <a:gd name="connsiteX52" fmla="*/ 298283 w 763949"/>
              <a:gd name="connsiteY52" fmla="*/ 2633133 h 5257800"/>
              <a:gd name="connsiteX53" fmla="*/ 399883 w 763949"/>
              <a:gd name="connsiteY53" fmla="*/ 2806700 h 5257800"/>
              <a:gd name="connsiteX54" fmla="*/ 289816 w 763949"/>
              <a:gd name="connsiteY54" fmla="*/ 2840566 h 5257800"/>
              <a:gd name="connsiteX55" fmla="*/ 382950 w 763949"/>
              <a:gd name="connsiteY55" fmla="*/ 3136900 h 5257800"/>
              <a:gd name="connsiteX56" fmla="*/ 319450 w 763949"/>
              <a:gd name="connsiteY56" fmla="*/ 3149600 h 5257800"/>
              <a:gd name="connsiteX57" fmla="*/ 408350 w 763949"/>
              <a:gd name="connsiteY57" fmla="*/ 3357033 h 5257800"/>
              <a:gd name="connsiteX58" fmla="*/ 323683 w 763949"/>
              <a:gd name="connsiteY58" fmla="*/ 3378200 h 5257800"/>
              <a:gd name="connsiteX59" fmla="*/ 471850 w 763949"/>
              <a:gd name="connsiteY59" fmla="*/ 3594100 h 5257800"/>
              <a:gd name="connsiteX60" fmla="*/ 332150 w 763949"/>
              <a:gd name="connsiteY60" fmla="*/ 3640666 h 5257800"/>
              <a:gd name="connsiteX61" fmla="*/ 463383 w 763949"/>
              <a:gd name="connsiteY61" fmla="*/ 3814233 h 5257800"/>
              <a:gd name="connsiteX62" fmla="*/ 294050 w 763949"/>
              <a:gd name="connsiteY62" fmla="*/ 3826933 h 5257800"/>
              <a:gd name="connsiteX63" fmla="*/ 615784 w 763949"/>
              <a:gd name="connsiteY63" fmla="*/ 4127500 h 5257800"/>
              <a:gd name="connsiteX64" fmla="*/ 526883 w 763949"/>
              <a:gd name="connsiteY64" fmla="*/ 4169833 h 5257800"/>
              <a:gd name="connsiteX65" fmla="*/ 696217 w 763949"/>
              <a:gd name="connsiteY65" fmla="*/ 4284134 h 5257800"/>
              <a:gd name="connsiteX66" fmla="*/ 569216 w 763949"/>
              <a:gd name="connsiteY66" fmla="*/ 4330700 h 5257800"/>
              <a:gd name="connsiteX67" fmla="*/ 704683 w 763949"/>
              <a:gd name="connsiteY67" fmla="*/ 4466167 h 5257800"/>
              <a:gd name="connsiteX68" fmla="*/ 573450 w 763949"/>
              <a:gd name="connsiteY68" fmla="*/ 4495800 h 5257800"/>
              <a:gd name="connsiteX69" fmla="*/ 738550 w 763949"/>
              <a:gd name="connsiteY69" fmla="*/ 4610100 h 5257800"/>
              <a:gd name="connsiteX70" fmla="*/ 598849 w 763949"/>
              <a:gd name="connsiteY70" fmla="*/ 4656667 h 5257800"/>
              <a:gd name="connsiteX71" fmla="*/ 763949 w 763949"/>
              <a:gd name="connsiteY71" fmla="*/ 4813300 h 5257800"/>
              <a:gd name="connsiteX72" fmla="*/ 6183 w 763949"/>
              <a:gd name="connsiteY72" fmla="*/ 4834466 h 5257800"/>
              <a:gd name="connsiteX73" fmla="*/ 61217 w 763949"/>
              <a:gd name="connsiteY73" fmla="*/ 4906433 h 5257800"/>
              <a:gd name="connsiteX74" fmla="*/ 18883 w 763949"/>
              <a:gd name="connsiteY74" fmla="*/ 4927600 h 5257800"/>
              <a:gd name="connsiteX75" fmla="*/ 116249 w 763949"/>
              <a:gd name="connsiteY75" fmla="*/ 5075766 h 5257800"/>
              <a:gd name="connsiteX76" fmla="*/ 27350 w 763949"/>
              <a:gd name="connsiteY76" fmla="*/ 5113867 h 5257800"/>
              <a:gd name="connsiteX77" fmla="*/ 128949 w 763949"/>
              <a:gd name="connsiteY77" fmla="*/ 5215467 h 5257800"/>
              <a:gd name="connsiteX78" fmla="*/ 44283 w 763949"/>
              <a:gd name="connsiteY7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196683 w 763949"/>
              <a:gd name="connsiteY41" fmla="*/ 1638300 h 5257800"/>
              <a:gd name="connsiteX42" fmla="*/ 222083 w 763949"/>
              <a:gd name="connsiteY42" fmla="*/ 1676400 h 5257800"/>
              <a:gd name="connsiteX43" fmla="*/ 171283 w 763949"/>
              <a:gd name="connsiteY43" fmla="*/ 1689100 h 5257800"/>
              <a:gd name="connsiteX44" fmla="*/ 281349 w 763949"/>
              <a:gd name="connsiteY44" fmla="*/ 1883833 h 5257800"/>
              <a:gd name="connsiteX45" fmla="*/ 154350 w 763949"/>
              <a:gd name="connsiteY45" fmla="*/ 1913466 h 5257800"/>
              <a:gd name="connsiteX46" fmla="*/ 310983 w 763949"/>
              <a:gd name="connsiteY46" fmla="*/ 2057400 h 5257800"/>
              <a:gd name="connsiteX47" fmla="*/ 213616 w 763949"/>
              <a:gd name="connsiteY47" fmla="*/ 2116666 h 5257800"/>
              <a:gd name="connsiteX48" fmla="*/ 361783 w 763949"/>
              <a:gd name="connsiteY48" fmla="*/ 2366433 h 5257800"/>
              <a:gd name="connsiteX49" fmla="*/ 247485 w 763949"/>
              <a:gd name="connsiteY49" fmla="*/ 2417233 h 5257800"/>
              <a:gd name="connsiteX50" fmla="*/ 416817 w 763949"/>
              <a:gd name="connsiteY50" fmla="*/ 2603500 h 5257800"/>
              <a:gd name="connsiteX51" fmla="*/ 298283 w 763949"/>
              <a:gd name="connsiteY51" fmla="*/ 2633133 h 5257800"/>
              <a:gd name="connsiteX52" fmla="*/ 399883 w 763949"/>
              <a:gd name="connsiteY52" fmla="*/ 2806700 h 5257800"/>
              <a:gd name="connsiteX53" fmla="*/ 289816 w 763949"/>
              <a:gd name="connsiteY53" fmla="*/ 2840566 h 5257800"/>
              <a:gd name="connsiteX54" fmla="*/ 382950 w 763949"/>
              <a:gd name="connsiteY54" fmla="*/ 3136900 h 5257800"/>
              <a:gd name="connsiteX55" fmla="*/ 319450 w 763949"/>
              <a:gd name="connsiteY55" fmla="*/ 3149600 h 5257800"/>
              <a:gd name="connsiteX56" fmla="*/ 408350 w 763949"/>
              <a:gd name="connsiteY56" fmla="*/ 3357033 h 5257800"/>
              <a:gd name="connsiteX57" fmla="*/ 323683 w 763949"/>
              <a:gd name="connsiteY57" fmla="*/ 3378200 h 5257800"/>
              <a:gd name="connsiteX58" fmla="*/ 471850 w 763949"/>
              <a:gd name="connsiteY58" fmla="*/ 3594100 h 5257800"/>
              <a:gd name="connsiteX59" fmla="*/ 332150 w 763949"/>
              <a:gd name="connsiteY59" fmla="*/ 3640666 h 5257800"/>
              <a:gd name="connsiteX60" fmla="*/ 463383 w 763949"/>
              <a:gd name="connsiteY60" fmla="*/ 3814233 h 5257800"/>
              <a:gd name="connsiteX61" fmla="*/ 294050 w 763949"/>
              <a:gd name="connsiteY61" fmla="*/ 3826933 h 5257800"/>
              <a:gd name="connsiteX62" fmla="*/ 615784 w 763949"/>
              <a:gd name="connsiteY62" fmla="*/ 4127500 h 5257800"/>
              <a:gd name="connsiteX63" fmla="*/ 526883 w 763949"/>
              <a:gd name="connsiteY63" fmla="*/ 4169833 h 5257800"/>
              <a:gd name="connsiteX64" fmla="*/ 696217 w 763949"/>
              <a:gd name="connsiteY64" fmla="*/ 4284134 h 5257800"/>
              <a:gd name="connsiteX65" fmla="*/ 569216 w 763949"/>
              <a:gd name="connsiteY65" fmla="*/ 4330700 h 5257800"/>
              <a:gd name="connsiteX66" fmla="*/ 704683 w 763949"/>
              <a:gd name="connsiteY66" fmla="*/ 4466167 h 5257800"/>
              <a:gd name="connsiteX67" fmla="*/ 573450 w 763949"/>
              <a:gd name="connsiteY67" fmla="*/ 4495800 h 5257800"/>
              <a:gd name="connsiteX68" fmla="*/ 738550 w 763949"/>
              <a:gd name="connsiteY68" fmla="*/ 4610100 h 5257800"/>
              <a:gd name="connsiteX69" fmla="*/ 598849 w 763949"/>
              <a:gd name="connsiteY69" fmla="*/ 4656667 h 5257800"/>
              <a:gd name="connsiteX70" fmla="*/ 763949 w 763949"/>
              <a:gd name="connsiteY70" fmla="*/ 4813300 h 5257800"/>
              <a:gd name="connsiteX71" fmla="*/ 6183 w 763949"/>
              <a:gd name="connsiteY71" fmla="*/ 4834466 h 5257800"/>
              <a:gd name="connsiteX72" fmla="*/ 61217 w 763949"/>
              <a:gd name="connsiteY72" fmla="*/ 4906433 h 5257800"/>
              <a:gd name="connsiteX73" fmla="*/ 18883 w 763949"/>
              <a:gd name="connsiteY73" fmla="*/ 4927600 h 5257800"/>
              <a:gd name="connsiteX74" fmla="*/ 116249 w 763949"/>
              <a:gd name="connsiteY74" fmla="*/ 5075766 h 5257800"/>
              <a:gd name="connsiteX75" fmla="*/ 27350 w 763949"/>
              <a:gd name="connsiteY75" fmla="*/ 5113867 h 5257800"/>
              <a:gd name="connsiteX76" fmla="*/ 128949 w 763949"/>
              <a:gd name="connsiteY76" fmla="*/ 5215467 h 5257800"/>
              <a:gd name="connsiteX77" fmla="*/ 44283 w 763949"/>
              <a:gd name="connsiteY7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158583 w 763949"/>
              <a:gd name="connsiteY40" fmla="*/ 1625600 h 5257800"/>
              <a:gd name="connsiteX41" fmla="*/ 222083 w 763949"/>
              <a:gd name="connsiteY41" fmla="*/ 1676400 h 5257800"/>
              <a:gd name="connsiteX42" fmla="*/ 171283 w 763949"/>
              <a:gd name="connsiteY42" fmla="*/ 1689100 h 5257800"/>
              <a:gd name="connsiteX43" fmla="*/ 281349 w 763949"/>
              <a:gd name="connsiteY43" fmla="*/ 1883833 h 5257800"/>
              <a:gd name="connsiteX44" fmla="*/ 154350 w 763949"/>
              <a:gd name="connsiteY44" fmla="*/ 1913466 h 5257800"/>
              <a:gd name="connsiteX45" fmla="*/ 310983 w 763949"/>
              <a:gd name="connsiteY45" fmla="*/ 2057400 h 5257800"/>
              <a:gd name="connsiteX46" fmla="*/ 213616 w 763949"/>
              <a:gd name="connsiteY46" fmla="*/ 2116666 h 5257800"/>
              <a:gd name="connsiteX47" fmla="*/ 361783 w 763949"/>
              <a:gd name="connsiteY47" fmla="*/ 2366433 h 5257800"/>
              <a:gd name="connsiteX48" fmla="*/ 247485 w 763949"/>
              <a:gd name="connsiteY48" fmla="*/ 2417233 h 5257800"/>
              <a:gd name="connsiteX49" fmla="*/ 416817 w 763949"/>
              <a:gd name="connsiteY49" fmla="*/ 2603500 h 5257800"/>
              <a:gd name="connsiteX50" fmla="*/ 298283 w 763949"/>
              <a:gd name="connsiteY50" fmla="*/ 2633133 h 5257800"/>
              <a:gd name="connsiteX51" fmla="*/ 399883 w 763949"/>
              <a:gd name="connsiteY51" fmla="*/ 2806700 h 5257800"/>
              <a:gd name="connsiteX52" fmla="*/ 289816 w 763949"/>
              <a:gd name="connsiteY52" fmla="*/ 2840566 h 5257800"/>
              <a:gd name="connsiteX53" fmla="*/ 382950 w 763949"/>
              <a:gd name="connsiteY53" fmla="*/ 3136900 h 5257800"/>
              <a:gd name="connsiteX54" fmla="*/ 319450 w 763949"/>
              <a:gd name="connsiteY54" fmla="*/ 3149600 h 5257800"/>
              <a:gd name="connsiteX55" fmla="*/ 408350 w 763949"/>
              <a:gd name="connsiteY55" fmla="*/ 3357033 h 5257800"/>
              <a:gd name="connsiteX56" fmla="*/ 323683 w 763949"/>
              <a:gd name="connsiteY56" fmla="*/ 3378200 h 5257800"/>
              <a:gd name="connsiteX57" fmla="*/ 471850 w 763949"/>
              <a:gd name="connsiteY57" fmla="*/ 3594100 h 5257800"/>
              <a:gd name="connsiteX58" fmla="*/ 332150 w 763949"/>
              <a:gd name="connsiteY58" fmla="*/ 3640666 h 5257800"/>
              <a:gd name="connsiteX59" fmla="*/ 463383 w 763949"/>
              <a:gd name="connsiteY59" fmla="*/ 3814233 h 5257800"/>
              <a:gd name="connsiteX60" fmla="*/ 294050 w 763949"/>
              <a:gd name="connsiteY60" fmla="*/ 3826933 h 5257800"/>
              <a:gd name="connsiteX61" fmla="*/ 615784 w 763949"/>
              <a:gd name="connsiteY61" fmla="*/ 4127500 h 5257800"/>
              <a:gd name="connsiteX62" fmla="*/ 526883 w 763949"/>
              <a:gd name="connsiteY62" fmla="*/ 4169833 h 5257800"/>
              <a:gd name="connsiteX63" fmla="*/ 696217 w 763949"/>
              <a:gd name="connsiteY63" fmla="*/ 4284134 h 5257800"/>
              <a:gd name="connsiteX64" fmla="*/ 569216 w 763949"/>
              <a:gd name="connsiteY64" fmla="*/ 4330700 h 5257800"/>
              <a:gd name="connsiteX65" fmla="*/ 704683 w 763949"/>
              <a:gd name="connsiteY65" fmla="*/ 4466167 h 5257800"/>
              <a:gd name="connsiteX66" fmla="*/ 573450 w 763949"/>
              <a:gd name="connsiteY66" fmla="*/ 4495800 h 5257800"/>
              <a:gd name="connsiteX67" fmla="*/ 738550 w 763949"/>
              <a:gd name="connsiteY67" fmla="*/ 4610100 h 5257800"/>
              <a:gd name="connsiteX68" fmla="*/ 598849 w 763949"/>
              <a:gd name="connsiteY68" fmla="*/ 4656667 h 5257800"/>
              <a:gd name="connsiteX69" fmla="*/ 763949 w 763949"/>
              <a:gd name="connsiteY69" fmla="*/ 4813300 h 5257800"/>
              <a:gd name="connsiteX70" fmla="*/ 6183 w 763949"/>
              <a:gd name="connsiteY70" fmla="*/ 4834466 h 5257800"/>
              <a:gd name="connsiteX71" fmla="*/ 61217 w 763949"/>
              <a:gd name="connsiteY71" fmla="*/ 4906433 h 5257800"/>
              <a:gd name="connsiteX72" fmla="*/ 18883 w 763949"/>
              <a:gd name="connsiteY72" fmla="*/ 4927600 h 5257800"/>
              <a:gd name="connsiteX73" fmla="*/ 116249 w 763949"/>
              <a:gd name="connsiteY73" fmla="*/ 5075766 h 5257800"/>
              <a:gd name="connsiteX74" fmla="*/ 27350 w 763949"/>
              <a:gd name="connsiteY74" fmla="*/ 5113867 h 5257800"/>
              <a:gd name="connsiteX75" fmla="*/ 128949 w 763949"/>
              <a:gd name="connsiteY75" fmla="*/ 5215467 h 5257800"/>
              <a:gd name="connsiteX76" fmla="*/ 44283 w 763949"/>
              <a:gd name="connsiteY76"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133183 w 763949"/>
              <a:gd name="connsiteY39" fmla="*/ 1574800 h 5257800"/>
              <a:gd name="connsiteX40" fmla="*/ 222083 w 763949"/>
              <a:gd name="connsiteY40" fmla="*/ 1676400 h 5257800"/>
              <a:gd name="connsiteX41" fmla="*/ 171283 w 763949"/>
              <a:gd name="connsiteY41" fmla="*/ 1689100 h 5257800"/>
              <a:gd name="connsiteX42" fmla="*/ 281349 w 763949"/>
              <a:gd name="connsiteY42" fmla="*/ 1883833 h 5257800"/>
              <a:gd name="connsiteX43" fmla="*/ 154350 w 763949"/>
              <a:gd name="connsiteY43" fmla="*/ 1913466 h 5257800"/>
              <a:gd name="connsiteX44" fmla="*/ 310983 w 763949"/>
              <a:gd name="connsiteY44" fmla="*/ 2057400 h 5257800"/>
              <a:gd name="connsiteX45" fmla="*/ 213616 w 763949"/>
              <a:gd name="connsiteY45" fmla="*/ 2116666 h 5257800"/>
              <a:gd name="connsiteX46" fmla="*/ 361783 w 763949"/>
              <a:gd name="connsiteY46" fmla="*/ 2366433 h 5257800"/>
              <a:gd name="connsiteX47" fmla="*/ 247485 w 763949"/>
              <a:gd name="connsiteY47" fmla="*/ 2417233 h 5257800"/>
              <a:gd name="connsiteX48" fmla="*/ 416817 w 763949"/>
              <a:gd name="connsiteY48" fmla="*/ 2603500 h 5257800"/>
              <a:gd name="connsiteX49" fmla="*/ 298283 w 763949"/>
              <a:gd name="connsiteY49" fmla="*/ 2633133 h 5257800"/>
              <a:gd name="connsiteX50" fmla="*/ 399883 w 763949"/>
              <a:gd name="connsiteY50" fmla="*/ 2806700 h 5257800"/>
              <a:gd name="connsiteX51" fmla="*/ 289816 w 763949"/>
              <a:gd name="connsiteY51" fmla="*/ 2840566 h 5257800"/>
              <a:gd name="connsiteX52" fmla="*/ 382950 w 763949"/>
              <a:gd name="connsiteY52" fmla="*/ 3136900 h 5257800"/>
              <a:gd name="connsiteX53" fmla="*/ 319450 w 763949"/>
              <a:gd name="connsiteY53" fmla="*/ 3149600 h 5257800"/>
              <a:gd name="connsiteX54" fmla="*/ 408350 w 763949"/>
              <a:gd name="connsiteY54" fmla="*/ 3357033 h 5257800"/>
              <a:gd name="connsiteX55" fmla="*/ 323683 w 763949"/>
              <a:gd name="connsiteY55" fmla="*/ 3378200 h 5257800"/>
              <a:gd name="connsiteX56" fmla="*/ 471850 w 763949"/>
              <a:gd name="connsiteY56" fmla="*/ 3594100 h 5257800"/>
              <a:gd name="connsiteX57" fmla="*/ 332150 w 763949"/>
              <a:gd name="connsiteY57" fmla="*/ 3640666 h 5257800"/>
              <a:gd name="connsiteX58" fmla="*/ 463383 w 763949"/>
              <a:gd name="connsiteY58" fmla="*/ 3814233 h 5257800"/>
              <a:gd name="connsiteX59" fmla="*/ 294050 w 763949"/>
              <a:gd name="connsiteY59" fmla="*/ 3826933 h 5257800"/>
              <a:gd name="connsiteX60" fmla="*/ 615784 w 763949"/>
              <a:gd name="connsiteY60" fmla="*/ 4127500 h 5257800"/>
              <a:gd name="connsiteX61" fmla="*/ 526883 w 763949"/>
              <a:gd name="connsiteY61" fmla="*/ 4169833 h 5257800"/>
              <a:gd name="connsiteX62" fmla="*/ 696217 w 763949"/>
              <a:gd name="connsiteY62" fmla="*/ 4284134 h 5257800"/>
              <a:gd name="connsiteX63" fmla="*/ 569216 w 763949"/>
              <a:gd name="connsiteY63" fmla="*/ 4330700 h 5257800"/>
              <a:gd name="connsiteX64" fmla="*/ 704683 w 763949"/>
              <a:gd name="connsiteY64" fmla="*/ 4466167 h 5257800"/>
              <a:gd name="connsiteX65" fmla="*/ 573450 w 763949"/>
              <a:gd name="connsiteY65" fmla="*/ 4495800 h 5257800"/>
              <a:gd name="connsiteX66" fmla="*/ 738550 w 763949"/>
              <a:gd name="connsiteY66" fmla="*/ 4610100 h 5257800"/>
              <a:gd name="connsiteX67" fmla="*/ 598849 w 763949"/>
              <a:gd name="connsiteY67" fmla="*/ 4656667 h 5257800"/>
              <a:gd name="connsiteX68" fmla="*/ 763949 w 763949"/>
              <a:gd name="connsiteY68" fmla="*/ 4813300 h 5257800"/>
              <a:gd name="connsiteX69" fmla="*/ 6183 w 763949"/>
              <a:gd name="connsiteY69" fmla="*/ 4834466 h 5257800"/>
              <a:gd name="connsiteX70" fmla="*/ 61217 w 763949"/>
              <a:gd name="connsiteY70" fmla="*/ 4906433 h 5257800"/>
              <a:gd name="connsiteX71" fmla="*/ 18883 w 763949"/>
              <a:gd name="connsiteY71" fmla="*/ 4927600 h 5257800"/>
              <a:gd name="connsiteX72" fmla="*/ 116249 w 763949"/>
              <a:gd name="connsiteY72" fmla="*/ 5075766 h 5257800"/>
              <a:gd name="connsiteX73" fmla="*/ 27350 w 763949"/>
              <a:gd name="connsiteY73" fmla="*/ 5113867 h 5257800"/>
              <a:gd name="connsiteX74" fmla="*/ 128949 w 763949"/>
              <a:gd name="connsiteY74" fmla="*/ 5215467 h 5257800"/>
              <a:gd name="connsiteX75" fmla="*/ 44283 w 763949"/>
              <a:gd name="connsiteY7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82383 w 763949"/>
              <a:gd name="connsiteY38" fmla="*/ 1511300 h 5257800"/>
              <a:gd name="connsiteX39" fmla="*/ 222083 w 763949"/>
              <a:gd name="connsiteY39" fmla="*/ 1676400 h 5257800"/>
              <a:gd name="connsiteX40" fmla="*/ 171283 w 763949"/>
              <a:gd name="connsiteY40" fmla="*/ 1689100 h 5257800"/>
              <a:gd name="connsiteX41" fmla="*/ 281349 w 763949"/>
              <a:gd name="connsiteY41" fmla="*/ 1883833 h 5257800"/>
              <a:gd name="connsiteX42" fmla="*/ 154350 w 763949"/>
              <a:gd name="connsiteY42" fmla="*/ 1913466 h 5257800"/>
              <a:gd name="connsiteX43" fmla="*/ 310983 w 763949"/>
              <a:gd name="connsiteY43" fmla="*/ 2057400 h 5257800"/>
              <a:gd name="connsiteX44" fmla="*/ 213616 w 763949"/>
              <a:gd name="connsiteY44" fmla="*/ 2116666 h 5257800"/>
              <a:gd name="connsiteX45" fmla="*/ 361783 w 763949"/>
              <a:gd name="connsiteY45" fmla="*/ 2366433 h 5257800"/>
              <a:gd name="connsiteX46" fmla="*/ 247485 w 763949"/>
              <a:gd name="connsiteY46" fmla="*/ 2417233 h 5257800"/>
              <a:gd name="connsiteX47" fmla="*/ 416817 w 763949"/>
              <a:gd name="connsiteY47" fmla="*/ 2603500 h 5257800"/>
              <a:gd name="connsiteX48" fmla="*/ 298283 w 763949"/>
              <a:gd name="connsiteY48" fmla="*/ 2633133 h 5257800"/>
              <a:gd name="connsiteX49" fmla="*/ 399883 w 763949"/>
              <a:gd name="connsiteY49" fmla="*/ 2806700 h 5257800"/>
              <a:gd name="connsiteX50" fmla="*/ 289816 w 763949"/>
              <a:gd name="connsiteY50" fmla="*/ 2840566 h 5257800"/>
              <a:gd name="connsiteX51" fmla="*/ 382950 w 763949"/>
              <a:gd name="connsiteY51" fmla="*/ 3136900 h 5257800"/>
              <a:gd name="connsiteX52" fmla="*/ 319450 w 763949"/>
              <a:gd name="connsiteY52" fmla="*/ 3149600 h 5257800"/>
              <a:gd name="connsiteX53" fmla="*/ 408350 w 763949"/>
              <a:gd name="connsiteY53" fmla="*/ 3357033 h 5257800"/>
              <a:gd name="connsiteX54" fmla="*/ 323683 w 763949"/>
              <a:gd name="connsiteY54" fmla="*/ 3378200 h 5257800"/>
              <a:gd name="connsiteX55" fmla="*/ 471850 w 763949"/>
              <a:gd name="connsiteY55" fmla="*/ 3594100 h 5257800"/>
              <a:gd name="connsiteX56" fmla="*/ 332150 w 763949"/>
              <a:gd name="connsiteY56" fmla="*/ 3640666 h 5257800"/>
              <a:gd name="connsiteX57" fmla="*/ 463383 w 763949"/>
              <a:gd name="connsiteY57" fmla="*/ 3814233 h 5257800"/>
              <a:gd name="connsiteX58" fmla="*/ 294050 w 763949"/>
              <a:gd name="connsiteY58" fmla="*/ 3826933 h 5257800"/>
              <a:gd name="connsiteX59" fmla="*/ 615784 w 763949"/>
              <a:gd name="connsiteY59" fmla="*/ 4127500 h 5257800"/>
              <a:gd name="connsiteX60" fmla="*/ 526883 w 763949"/>
              <a:gd name="connsiteY60" fmla="*/ 4169833 h 5257800"/>
              <a:gd name="connsiteX61" fmla="*/ 696217 w 763949"/>
              <a:gd name="connsiteY61" fmla="*/ 4284134 h 5257800"/>
              <a:gd name="connsiteX62" fmla="*/ 569216 w 763949"/>
              <a:gd name="connsiteY62" fmla="*/ 4330700 h 5257800"/>
              <a:gd name="connsiteX63" fmla="*/ 704683 w 763949"/>
              <a:gd name="connsiteY63" fmla="*/ 4466167 h 5257800"/>
              <a:gd name="connsiteX64" fmla="*/ 573450 w 763949"/>
              <a:gd name="connsiteY64" fmla="*/ 4495800 h 5257800"/>
              <a:gd name="connsiteX65" fmla="*/ 738550 w 763949"/>
              <a:gd name="connsiteY65" fmla="*/ 4610100 h 5257800"/>
              <a:gd name="connsiteX66" fmla="*/ 598849 w 763949"/>
              <a:gd name="connsiteY66" fmla="*/ 4656667 h 5257800"/>
              <a:gd name="connsiteX67" fmla="*/ 763949 w 763949"/>
              <a:gd name="connsiteY67" fmla="*/ 4813300 h 5257800"/>
              <a:gd name="connsiteX68" fmla="*/ 6183 w 763949"/>
              <a:gd name="connsiteY68" fmla="*/ 4834466 h 5257800"/>
              <a:gd name="connsiteX69" fmla="*/ 61217 w 763949"/>
              <a:gd name="connsiteY69" fmla="*/ 4906433 h 5257800"/>
              <a:gd name="connsiteX70" fmla="*/ 18883 w 763949"/>
              <a:gd name="connsiteY70" fmla="*/ 4927600 h 5257800"/>
              <a:gd name="connsiteX71" fmla="*/ 116249 w 763949"/>
              <a:gd name="connsiteY71" fmla="*/ 5075766 h 5257800"/>
              <a:gd name="connsiteX72" fmla="*/ 27350 w 763949"/>
              <a:gd name="connsiteY72" fmla="*/ 5113867 h 5257800"/>
              <a:gd name="connsiteX73" fmla="*/ 128949 w 763949"/>
              <a:gd name="connsiteY73" fmla="*/ 5215467 h 5257800"/>
              <a:gd name="connsiteX74" fmla="*/ 44283 w 763949"/>
              <a:gd name="connsiteY7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222083 w 763949"/>
              <a:gd name="connsiteY38" fmla="*/ 1676400 h 5257800"/>
              <a:gd name="connsiteX39" fmla="*/ 171283 w 763949"/>
              <a:gd name="connsiteY39" fmla="*/ 1689100 h 5257800"/>
              <a:gd name="connsiteX40" fmla="*/ 281349 w 763949"/>
              <a:gd name="connsiteY40" fmla="*/ 1883833 h 5257800"/>
              <a:gd name="connsiteX41" fmla="*/ 154350 w 763949"/>
              <a:gd name="connsiteY41" fmla="*/ 1913466 h 5257800"/>
              <a:gd name="connsiteX42" fmla="*/ 310983 w 763949"/>
              <a:gd name="connsiteY42" fmla="*/ 2057400 h 5257800"/>
              <a:gd name="connsiteX43" fmla="*/ 213616 w 763949"/>
              <a:gd name="connsiteY43" fmla="*/ 2116666 h 5257800"/>
              <a:gd name="connsiteX44" fmla="*/ 361783 w 763949"/>
              <a:gd name="connsiteY44" fmla="*/ 2366433 h 5257800"/>
              <a:gd name="connsiteX45" fmla="*/ 247485 w 763949"/>
              <a:gd name="connsiteY45" fmla="*/ 2417233 h 5257800"/>
              <a:gd name="connsiteX46" fmla="*/ 416817 w 763949"/>
              <a:gd name="connsiteY46" fmla="*/ 2603500 h 5257800"/>
              <a:gd name="connsiteX47" fmla="*/ 298283 w 763949"/>
              <a:gd name="connsiteY47" fmla="*/ 2633133 h 5257800"/>
              <a:gd name="connsiteX48" fmla="*/ 399883 w 763949"/>
              <a:gd name="connsiteY48" fmla="*/ 2806700 h 5257800"/>
              <a:gd name="connsiteX49" fmla="*/ 289816 w 763949"/>
              <a:gd name="connsiteY49" fmla="*/ 2840566 h 5257800"/>
              <a:gd name="connsiteX50" fmla="*/ 382950 w 763949"/>
              <a:gd name="connsiteY50" fmla="*/ 3136900 h 5257800"/>
              <a:gd name="connsiteX51" fmla="*/ 319450 w 763949"/>
              <a:gd name="connsiteY51" fmla="*/ 3149600 h 5257800"/>
              <a:gd name="connsiteX52" fmla="*/ 408350 w 763949"/>
              <a:gd name="connsiteY52" fmla="*/ 3357033 h 5257800"/>
              <a:gd name="connsiteX53" fmla="*/ 323683 w 763949"/>
              <a:gd name="connsiteY53" fmla="*/ 3378200 h 5257800"/>
              <a:gd name="connsiteX54" fmla="*/ 471850 w 763949"/>
              <a:gd name="connsiteY54" fmla="*/ 3594100 h 5257800"/>
              <a:gd name="connsiteX55" fmla="*/ 332150 w 763949"/>
              <a:gd name="connsiteY55" fmla="*/ 3640666 h 5257800"/>
              <a:gd name="connsiteX56" fmla="*/ 463383 w 763949"/>
              <a:gd name="connsiteY56" fmla="*/ 3814233 h 5257800"/>
              <a:gd name="connsiteX57" fmla="*/ 294050 w 763949"/>
              <a:gd name="connsiteY57" fmla="*/ 3826933 h 5257800"/>
              <a:gd name="connsiteX58" fmla="*/ 615784 w 763949"/>
              <a:gd name="connsiteY58" fmla="*/ 4127500 h 5257800"/>
              <a:gd name="connsiteX59" fmla="*/ 526883 w 763949"/>
              <a:gd name="connsiteY59" fmla="*/ 4169833 h 5257800"/>
              <a:gd name="connsiteX60" fmla="*/ 696217 w 763949"/>
              <a:gd name="connsiteY60" fmla="*/ 4284134 h 5257800"/>
              <a:gd name="connsiteX61" fmla="*/ 569216 w 763949"/>
              <a:gd name="connsiteY61" fmla="*/ 4330700 h 5257800"/>
              <a:gd name="connsiteX62" fmla="*/ 704683 w 763949"/>
              <a:gd name="connsiteY62" fmla="*/ 4466167 h 5257800"/>
              <a:gd name="connsiteX63" fmla="*/ 573450 w 763949"/>
              <a:gd name="connsiteY63" fmla="*/ 4495800 h 5257800"/>
              <a:gd name="connsiteX64" fmla="*/ 738550 w 763949"/>
              <a:gd name="connsiteY64" fmla="*/ 4610100 h 5257800"/>
              <a:gd name="connsiteX65" fmla="*/ 598849 w 763949"/>
              <a:gd name="connsiteY65" fmla="*/ 4656667 h 5257800"/>
              <a:gd name="connsiteX66" fmla="*/ 763949 w 763949"/>
              <a:gd name="connsiteY66" fmla="*/ 4813300 h 5257800"/>
              <a:gd name="connsiteX67" fmla="*/ 6183 w 763949"/>
              <a:gd name="connsiteY67" fmla="*/ 4834466 h 5257800"/>
              <a:gd name="connsiteX68" fmla="*/ 61217 w 763949"/>
              <a:gd name="connsiteY68" fmla="*/ 4906433 h 5257800"/>
              <a:gd name="connsiteX69" fmla="*/ 18883 w 763949"/>
              <a:gd name="connsiteY69" fmla="*/ 4927600 h 5257800"/>
              <a:gd name="connsiteX70" fmla="*/ 116249 w 763949"/>
              <a:gd name="connsiteY70" fmla="*/ 5075766 h 5257800"/>
              <a:gd name="connsiteX71" fmla="*/ 27350 w 763949"/>
              <a:gd name="connsiteY71" fmla="*/ 5113867 h 5257800"/>
              <a:gd name="connsiteX72" fmla="*/ 128949 w 763949"/>
              <a:gd name="connsiteY72" fmla="*/ 5215467 h 5257800"/>
              <a:gd name="connsiteX73" fmla="*/ 44283 w 763949"/>
              <a:gd name="connsiteY7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222083 w 763949"/>
              <a:gd name="connsiteY38" fmla="*/ 1676400 h 5257800"/>
              <a:gd name="connsiteX39" fmla="*/ 116250 w 763949"/>
              <a:gd name="connsiteY39" fmla="*/ 1655233 h 5257800"/>
              <a:gd name="connsiteX40" fmla="*/ 281349 w 763949"/>
              <a:gd name="connsiteY40" fmla="*/ 1883833 h 5257800"/>
              <a:gd name="connsiteX41" fmla="*/ 154350 w 763949"/>
              <a:gd name="connsiteY41" fmla="*/ 1913466 h 5257800"/>
              <a:gd name="connsiteX42" fmla="*/ 310983 w 763949"/>
              <a:gd name="connsiteY42" fmla="*/ 2057400 h 5257800"/>
              <a:gd name="connsiteX43" fmla="*/ 213616 w 763949"/>
              <a:gd name="connsiteY43" fmla="*/ 2116666 h 5257800"/>
              <a:gd name="connsiteX44" fmla="*/ 361783 w 763949"/>
              <a:gd name="connsiteY44" fmla="*/ 2366433 h 5257800"/>
              <a:gd name="connsiteX45" fmla="*/ 247485 w 763949"/>
              <a:gd name="connsiteY45" fmla="*/ 2417233 h 5257800"/>
              <a:gd name="connsiteX46" fmla="*/ 416817 w 763949"/>
              <a:gd name="connsiteY46" fmla="*/ 2603500 h 5257800"/>
              <a:gd name="connsiteX47" fmla="*/ 298283 w 763949"/>
              <a:gd name="connsiteY47" fmla="*/ 2633133 h 5257800"/>
              <a:gd name="connsiteX48" fmla="*/ 399883 w 763949"/>
              <a:gd name="connsiteY48" fmla="*/ 2806700 h 5257800"/>
              <a:gd name="connsiteX49" fmla="*/ 289816 w 763949"/>
              <a:gd name="connsiteY49" fmla="*/ 2840566 h 5257800"/>
              <a:gd name="connsiteX50" fmla="*/ 382950 w 763949"/>
              <a:gd name="connsiteY50" fmla="*/ 3136900 h 5257800"/>
              <a:gd name="connsiteX51" fmla="*/ 319450 w 763949"/>
              <a:gd name="connsiteY51" fmla="*/ 3149600 h 5257800"/>
              <a:gd name="connsiteX52" fmla="*/ 408350 w 763949"/>
              <a:gd name="connsiteY52" fmla="*/ 3357033 h 5257800"/>
              <a:gd name="connsiteX53" fmla="*/ 323683 w 763949"/>
              <a:gd name="connsiteY53" fmla="*/ 3378200 h 5257800"/>
              <a:gd name="connsiteX54" fmla="*/ 471850 w 763949"/>
              <a:gd name="connsiteY54" fmla="*/ 3594100 h 5257800"/>
              <a:gd name="connsiteX55" fmla="*/ 332150 w 763949"/>
              <a:gd name="connsiteY55" fmla="*/ 3640666 h 5257800"/>
              <a:gd name="connsiteX56" fmla="*/ 463383 w 763949"/>
              <a:gd name="connsiteY56" fmla="*/ 3814233 h 5257800"/>
              <a:gd name="connsiteX57" fmla="*/ 294050 w 763949"/>
              <a:gd name="connsiteY57" fmla="*/ 3826933 h 5257800"/>
              <a:gd name="connsiteX58" fmla="*/ 615784 w 763949"/>
              <a:gd name="connsiteY58" fmla="*/ 4127500 h 5257800"/>
              <a:gd name="connsiteX59" fmla="*/ 526883 w 763949"/>
              <a:gd name="connsiteY59" fmla="*/ 4169833 h 5257800"/>
              <a:gd name="connsiteX60" fmla="*/ 696217 w 763949"/>
              <a:gd name="connsiteY60" fmla="*/ 4284134 h 5257800"/>
              <a:gd name="connsiteX61" fmla="*/ 569216 w 763949"/>
              <a:gd name="connsiteY61" fmla="*/ 4330700 h 5257800"/>
              <a:gd name="connsiteX62" fmla="*/ 704683 w 763949"/>
              <a:gd name="connsiteY62" fmla="*/ 4466167 h 5257800"/>
              <a:gd name="connsiteX63" fmla="*/ 573450 w 763949"/>
              <a:gd name="connsiteY63" fmla="*/ 4495800 h 5257800"/>
              <a:gd name="connsiteX64" fmla="*/ 738550 w 763949"/>
              <a:gd name="connsiteY64" fmla="*/ 4610100 h 5257800"/>
              <a:gd name="connsiteX65" fmla="*/ 598849 w 763949"/>
              <a:gd name="connsiteY65" fmla="*/ 4656667 h 5257800"/>
              <a:gd name="connsiteX66" fmla="*/ 763949 w 763949"/>
              <a:gd name="connsiteY66" fmla="*/ 4813300 h 5257800"/>
              <a:gd name="connsiteX67" fmla="*/ 6183 w 763949"/>
              <a:gd name="connsiteY67" fmla="*/ 4834466 h 5257800"/>
              <a:gd name="connsiteX68" fmla="*/ 61217 w 763949"/>
              <a:gd name="connsiteY68" fmla="*/ 4906433 h 5257800"/>
              <a:gd name="connsiteX69" fmla="*/ 18883 w 763949"/>
              <a:gd name="connsiteY69" fmla="*/ 4927600 h 5257800"/>
              <a:gd name="connsiteX70" fmla="*/ 116249 w 763949"/>
              <a:gd name="connsiteY70" fmla="*/ 5075766 h 5257800"/>
              <a:gd name="connsiteX71" fmla="*/ 27350 w 763949"/>
              <a:gd name="connsiteY71" fmla="*/ 5113867 h 5257800"/>
              <a:gd name="connsiteX72" fmla="*/ 128949 w 763949"/>
              <a:gd name="connsiteY72" fmla="*/ 5215467 h 5257800"/>
              <a:gd name="connsiteX73" fmla="*/ 44283 w 763949"/>
              <a:gd name="connsiteY7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31583 w 763949"/>
              <a:gd name="connsiteY37" fmla="*/ 1447800 h 5257800"/>
              <a:gd name="connsiteX38" fmla="*/ 183983 w 763949"/>
              <a:gd name="connsiteY38" fmla="*/ 1612900 h 5257800"/>
              <a:gd name="connsiteX39" fmla="*/ 116250 w 763949"/>
              <a:gd name="connsiteY39" fmla="*/ 1655233 h 5257800"/>
              <a:gd name="connsiteX40" fmla="*/ 281349 w 763949"/>
              <a:gd name="connsiteY40" fmla="*/ 1883833 h 5257800"/>
              <a:gd name="connsiteX41" fmla="*/ 154350 w 763949"/>
              <a:gd name="connsiteY41" fmla="*/ 1913466 h 5257800"/>
              <a:gd name="connsiteX42" fmla="*/ 310983 w 763949"/>
              <a:gd name="connsiteY42" fmla="*/ 2057400 h 5257800"/>
              <a:gd name="connsiteX43" fmla="*/ 213616 w 763949"/>
              <a:gd name="connsiteY43" fmla="*/ 2116666 h 5257800"/>
              <a:gd name="connsiteX44" fmla="*/ 361783 w 763949"/>
              <a:gd name="connsiteY44" fmla="*/ 2366433 h 5257800"/>
              <a:gd name="connsiteX45" fmla="*/ 247485 w 763949"/>
              <a:gd name="connsiteY45" fmla="*/ 2417233 h 5257800"/>
              <a:gd name="connsiteX46" fmla="*/ 416817 w 763949"/>
              <a:gd name="connsiteY46" fmla="*/ 2603500 h 5257800"/>
              <a:gd name="connsiteX47" fmla="*/ 298283 w 763949"/>
              <a:gd name="connsiteY47" fmla="*/ 2633133 h 5257800"/>
              <a:gd name="connsiteX48" fmla="*/ 399883 w 763949"/>
              <a:gd name="connsiteY48" fmla="*/ 2806700 h 5257800"/>
              <a:gd name="connsiteX49" fmla="*/ 289816 w 763949"/>
              <a:gd name="connsiteY49" fmla="*/ 2840566 h 5257800"/>
              <a:gd name="connsiteX50" fmla="*/ 382950 w 763949"/>
              <a:gd name="connsiteY50" fmla="*/ 3136900 h 5257800"/>
              <a:gd name="connsiteX51" fmla="*/ 319450 w 763949"/>
              <a:gd name="connsiteY51" fmla="*/ 3149600 h 5257800"/>
              <a:gd name="connsiteX52" fmla="*/ 408350 w 763949"/>
              <a:gd name="connsiteY52" fmla="*/ 3357033 h 5257800"/>
              <a:gd name="connsiteX53" fmla="*/ 323683 w 763949"/>
              <a:gd name="connsiteY53" fmla="*/ 3378200 h 5257800"/>
              <a:gd name="connsiteX54" fmla="*/ 471850 w 763949"/>
              <a:gd name="connsiteY54" fmla="*/ 3594100 h 5257800"/>
              <a:gd name="connsiteX55" fmla="*/ 332150 w 763949"/>
              <a:gd name="connsiteY55" fmla="*/ 3640666 h 5257800"/>
              <a:gd name="connsiteX56" fmla="*/ 463383 w 763949"/>
              <a:gd name="connsiteY56" fmla="*/ 3814233 h 5257800"/>
              <a:gd name="connsiteX57" fmla="*/ 294050 w 763949"/>
              <a:gd name="connsiteY57" fmla="*/ 3826933 h 5257800"/>
              <a:gd name="connsiteX58" fmla="*/ 615784 w 763949"/>
              <a:gd name="connsiteY58" fmla="*/ 4127500 h 5257800"/>
              <a:gd name="connsiteX59" fmla="*/ 526883 w 763949"/>
              <a:gd name="connsiteY59" fmla="*/ 4169833 h 5257800"/>
              <a:gd name="connsiteX60" fmla="*/ 696217 w 763949"/>
              <a:gd name="connsiteY60" fmla="*/ 4284134 h 5257800"/>
              <a:gd name="connsiteX61" fmla="*/ 569216 w 763949"/>
              <a:gd name="connsiteY61" fmla="*/ 4330700 h 5257800"/>
              <a:gd name="connsiteX62" fmla="*/ 704683 w 763949"/>
              <a:gd name="connsiteY62" fmla="*/ 4466167 h 5257800"/>
              <a:gd name="connsiteX63" fmla="*/ 573450 w 763949"/>
              <a:gd name="connsiteY63" fmla="*/ 4495800 h 5257800"/>
              <a:gd name="connsiteX64" fmla="*/ 738550 w 763949"/>
              <a:gd name="connsiteY64" fmla="*/ 4610100 h 5257800"/>
              <a:gd name="connsiteX65" fmla="*/ 598849 w 763949"/>
              <a:gd name="connsiteY65" fmla="*/ 4656667 h 5257800"/>
              <a:gd name="connsiteX66" fmla="*/ 763949 w 763949"/>
              <a:gd name="connsiteY66" fmla="*/ 4813300 h 5257800"/>
              <a:gd name="connsiteX67" fmla="*/ 6183 w 763949"/>
              <a:gd name="connsiteY67" fmla="*/ 4834466 h 5257800"/>
              <a:gd name="connsiteX68" fmla="*/ 61217 w 763949"/>
              <a:gd name="connsiteY68" fmla="*/ 4906433 h 5257800"/>
              <a:gd name="connsiteX69" fmla="*/ 18883 w 763949"/>
              <a:gd name="connsiteY69" fmla="*/ 4927600 h 5257800"/>
              <a:gd name="connsiteX70" fmla="*/ 116249 w 763949"/>
              <a:gd name="connsiteY70" fmla="*/ 5075766 h 5257800"/>
              <a:gd name="connsiteX71" fmla="*/ 27350 w 763949"/>
              <a:gd name="connsiteY71" fmla="*/ 5113867 h 5257800"/>
              <a:gd name="connsiteX72" fmla="*/ 128949 w 763949"/>
              <a:gd name="connsiteY72" fmla="*/ 5215467 h 5257800"/>
              <a:gd name="connsiteX73" fmla="*/ 44283 w 763949"/>
              <a:gd name="connsiteY7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69683 w 763949"/>
              <a:gd name="connsiteY36" fmla="*/ 1435100 h 5257800"/>
              <a:gd name="connsiteX37" fmla="*/ 6183 w 763949"/>
              <a:gd name="connsiteY37" fmla="*/ 1447800 h 5257800"/>
              <a:gd name="connsiteX38" fmla="*/ 183983 w 763949"/>
              <a:gd name="connsiteY38" fmla="*/ 1612900 h 5257800"/>
              <a:gd name="connsiteX39" fmla="*/ 116250 w 763949"/>
              <a:gd name="connsiteY39" fmla="*/ 1655233 h 5257800"/>
              <a:gd name="connsiteX40" fmla="*/ 281349 w 763949"/>
              <a:gd name="connsiteY40" fmla="*/ 1883833 h 5257800"/>
              <a:gd name="connsiteX41" fmla="*/ 154350 w 763949"/>
              <a:gd name="connsiteY41" fmla="*/ 1913466 h 5257800"/>
              <a:gd name="connsiteX42" fmla="*/ 310983 w 763949"/>
              <a:gd name="connsiteY42" fmla="*/ 2057400 h 5257800"/>
              <a:gd name="connsiteX43" fmla="*/ 213616 w 763949"/>
              <a:gd name="connsiteY43" fmla="*/ 2116666 h 5257800"/>
              <a:gd name="connsiteX44" fmla="*/ 361783 w 763949"/>
              <a:gd name="connsiteY44" fmla="*/ 2366433 h 5257800"/>
              <a:gd name="connsiteX45" fmla="*/ 247485 w 763949"/>
              <a:gd name="connsiteY45" fmla="*/ 2417233 h 5257800"/>
              <a:gd name="connsiteX46" fmla="*/ 416817 w 763949"/>
              <a:gd name="connsiteY46" fmla="*/ 2603500 h 5257800"/>
              <a:gd name="connsiteX47" fmla="*/ 298283 w 763949"/>
              <a:gd name="connsiteY47" fmla="*/ 2633133 h 5257800"/>
              <a:gd name="connsiteX48" fmla="*/ 399883 w 763949"/>
              <a:gd name="connsiteY48" fmla="*/ 2806700 h 5257800"/>
              <a:gd name="connsiteX49" fmla="*/ 289816 w 763949"/>
              <a:gd name="connsiteY49" fmla="*/ 2840566 h 5257800"/>
              <a:gd name="connsiteX50" fmla="*/ 382950 w 763949"/>
              <a:gd name="connsiteY50" fmla="*/ 3136900 h 5257800"/>
              <a:gd name="connsiteX51" fmla="*/ 319450 w 763949"/>
              <a:gd name="connsiteY51" fmla="*/ 3149600 h 5257800"/>
              <a:gd name="connsiteX52" fmla="*/ 408350 w 763949"/>
              <a:gd name="connsiteY52" fmla="*/ 3357033 h 5257800"/>
              <a:gd name="connsiteX53" fmla="*/ 323683 w 763949"/>
              <a:gd name="connsiteY53" fmla="*/ 3378200 h 5257800"/>
              <a:gd name="connsiteX54" fmla="*/ 471850 w 763949"/>
              <a:gd name="connsiteY54" fmla="*/ 3594100 h 5257800"/>
              <a:gd name="connsiteX55" fmla="*/ 332150 w 763949"/>
              <a:gd name="connsiteY55" fmla="*/ 3640666 h 5257800"/>
              <a:gd name="connsiteX56" fmla="*/ 463383 w 763949"/>
              <a:gd name="connsiteY56" fmla="*/ 3814233 h 5257800"/>
              <a:gd name="connsiteX57" fmla="*/ 294050 w 763949"/>
              <a:gd name="connsiteY57" fmla="*/ 3826933 h 5257800"/>
              <a:gd name="connsiteX58" fmla="*/ 615784 w 763949"/>
              <a:gd name="connsiteY58" fmla="*/ 4127500 h 5257800"/>
              <a:gd name="connsiteX59" fmla="*/ 526883 w 763949"/>
              <a:gd name="connsiteY59" fmla="*/ 4169833 h 5257800"/>
              <a:gd name="connsiteX60" fmla="*/ 696217 w 763949"/>
              <a:gd name="connsiteY60" fmla="*/ 4284134 h 5257800"/>
              <a:gd name="connsiteX61" fmla="*/ 569216 w 763949"/>
              <a:gd name="connsiteY61" fmla="*/ 4330700 h 5257800"/>
              <a:gd name="connsiteX62" fmla="*/ 704683 w 763949"/>
              <a:gd name="connsiteY62" fmla="*/ 4466167 h 5257800"/>
              <a:gd name="connsiteX63" fmla="*/ 573450 w 763949"/>
              <a:gd name="connsiteY63" fmla="*/ 4495800 h 5257800"/>
              <a:gd name="connsiteX64" fmla="*/ 738550 w 763949"/>
              <a:gd name="connsiteY64" fmla="*/ 4610100 h 5257800"/>
              <a:gd name="connsiteX65" fmla="*/ 598849 w 763949"/>
              <a:gd name="connsiteY65" fmla="*/ 4656667 h 5257800"/>
              <a:gd name="connsiteX66" fmla="*/ 763949 w 763949"/>
              <a:gd name="connsiteY66" fmla="*/ 4813300 h 5257800"/>
              <a:gd name="connsiteX67" fmla="*/ 6183 w 763949"/>
              <a:gd name="connsiteY67" fmla="*/ 4834466 h 5257800"/>
              <a:gd name="connsiteX68" fmla="*/ 61217 w 763949"/>
              <a:gd name="connsiteY68" fmla="*/ 4906433 h 5257800"/>
              <a:gd name="connsiteX69" fmla="*/ 18883 w 763949"/>
              <a:gd name="connsiteY69" fmla="*/ 4927600 h 5257800"/>
              <a:gd name="connsiteX70" fmla="*/ 116249 w 763949"/>
              <a:gd name="connsiteY70" fmla="*/ 5075766 h 5257800"/>
              <a:gd name="connsiteX71" fmla="*/ 27350 w 763949"/>
              <a:gd name="connsiteY71" fmla="*/ 5113867 h 5257800"/>
              <a:gd name="connsiteX72" fmla="*/ 128949 w 763949"/>
              <a:gd name="connsiteY72" fmla="*/ 5215467 h 5257800"/>
              <a:gd name="connsiteX73" fmla="*/ 44283 w 763949"/>
              <a:gd name="connsiteY7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56983 w 763949"/>
              <a:gd name="connsiteY35" fmla="*/ 1397000 h 5257800"/>
              <a:gd name="connsiteX36" fmla="*/ 90850 w 763949"/>
              <a:gd name="connsiteY36" fmla="*/ 1430867 h 5257800"/>
              <a:gd name="connsiteX37" fmla="*/ 6183 w 763949"/>
              <a:gd name="connsiteY37" fmla="*/ 1447800 h 5257800"/>
              <a:gd name="connsiteX38" fmla="*/ 183983 w 763949"/>
              <a:gd name="connsiteY38" fmla="*/ 1612900 h 5257800"/>
              <a:gd name="connsiteX39" fmla="*/ 116250 w 763949"/>
              <a:gd name="connsiteY39" fmla="*/ 1655233 h 5257800"/>
              <a:gd name="connsiteX40" fmla="*/ 281349 w 763949"/>
              <a:gd name="connsiteY40" fmla="*/ 1883833 h 5257800"/>
              <a:gd name="connsiteX41" fmla="*/ 154350 w 763949"/>
              <a:gd name="connsiteY41" fmla="*/ 1913466 h 5257800"/>
              <a:gd name="connsiteX42" fmla="*/ 310983 w 763949"/>
              <a:gd name="connsiteY42" fmla="*/ 2057400 h 5257800"/>
              <a:gd name="connsiteX43" fmla="*/ 213616 w 763949"/>
              <a:gd name="connsiteY43" fmla="*/ 2116666 h 5257800"/>
              <a:gd name="connsiteX44" fmla="*/ 361783 w 763949"/>
              <a:gd name="connsiteY44" fmla="*/ 2366433 h 5257800"/>
              <a:gd name="connsiteX45" fmla="*/ 247485 w 763949"/>
              <a:gd name="connsiteY45" fmla="*/ 2417233 h 5257800"/>
              <a:gd name="connsiteX46" fmla="*/ 416817 w 763949"/>
              <a:gd name="connsiteY46" fmla="*/ 2603500 h 5257800"/>
              <a:gd name="connsiteX47" fmla="*/ 298283 w 763949"/>
              <a:gd name="connsiteY47" fmla="*/ 2633133 h 5257800"/>
              <a:gd name="connsiteX48" fmla="*/ 399883 w 763949"/>
              <a:gd name="connsiteY48" fmla="*/ 2806700 h 5257800"/>
              <a:gd name="connsiteX49" fmla="*/ 289816 w 763949"/>
              <a:gd name="connsiteY49" fmla="*/ 2840566 h 5257800"/>
              <a:gd name="connsiteX50" fmla="*/ 382950 w 763949"/>
              <a:gd name="connsiteY50" fmla="*/ 3136900 h 5257800"/>
              <a:gd name="connsiteX51" fmla="*/ 319450 w 763949"/>
              <a:gd name="connsiteY51" fmla="*/ 3149600 h 5257800"/>
              <a:gd name="connsiteX52" fmla="*/ 408350 w 763949"/>
              <a:gd name="connsiteY52" fmla="*/ 3357033 h 5257800"/>
              <a:gd name="connsiteX53" fmla="*/ 323683 w 763949"/>
              <a:gd name="connsiteY53" fmla="*/ 3378200 h 5257800"/>
              <a:gd name="connsiteX54" fmla="*/ 471850 w 763949"/>
              <a:gd name="connsiteY54" fmla="*/ 3594100 h 5257800"/>
              <a:gd name="connsiteX55" fmla="*/ 332150 w 763949"/>
              <a:gd name="connsiteY55" fmla="*/ 3640666 h 5257800"/>
              <a:gd name="connsiteX56" fmla="*/ 463383 w 763949"/>
              <a:gd name="connsiteY56" fmla="*/ 3814233 h 5257800"/>
              <a:gd name="connsiteX57" fmla="*/ 294050 w 763949"/>
              <a:gd name="connsiteY57" fmla="*/ 3826933 h 5257800"/>
              <a:gd name="connsiteX58" fmla="*/ 615784 w 763949"/>
              <a:gd name="connsiteY58" fmla="*/ 4127500 h 5257800"/>
              <a:gd name="connsiteX59" fmla="*/ 526883 w 763949"/>
              <a:gd name="connsiteY59" fmla="*/ 4169833 h 5257800"/>
              <a:gd name="connsiteX60" fmla="*/ 696217 w 763949"/>
              <a:gd name="connsiteY60" fmla="*/ 4284134 h 5257800"/>
              <a:gd name="connsiteX61" fmla="*/ 569216 w 763949"/>
              <a:gd name="connsiteY61" fmla="*/ 4330700 h 5257800"/>
              <a:gd name="connsiteX62" fmla="*/ 704683 w 763949"/>
              <a:gd name="connsiteY62" fmla="*/ 4466167 h 5257800"/>
              <a:gd name="connsiteX63" fmla="*/ 573450 w 763949"/>
              <a:gd name="connsiteY63" fmla="*/ 4495800 h 5257800"/>
              <a:gd name="connsiteX64" fmla="*/ 738550 w 763949"/>
              <a:gd name="connsiteY64" fmla="*/ 4610100 h 5257800"/>
              <a:gd name="connsiteX65" fmla="*/ 598849 w 763949"/>
              <a:gd name="connsiteY65" fmla="*/ 4656667 h 5257800"/>
              <a:gd name="connsiteX66" fmla="*/ 763949 w 763949"/>
              <a:gd name="connsiteY66" fmla="*/ 4813300 h 5257800"/>
              <a:gd name="connsiteX67" fmla="*/ 6183 w 763949"/>
              <a:gd name="connsiteY67" fmla="*/ 4834466 h 5257800"/>
              <a:gd name="connsiteX68" fmla="*/ 61217 w 763949"/>
              <a:gd name="connsiteY68" fmla="*/ 4906433 h 5257800"/>
              <a:gd name="connsiteX69" fmla="*/ 18883 w 763949"/>
              <a:gd name="connsiteY69" fmla="*/ 4927600 h 5257800"/>
              <a:gd name="connsiteX70" fmla="*/ 116249 w 763949"/>
              <a:gd name="connsiteY70" fmla="*/ 5075766 h 5257800"/>
              <a:gd name="connsiteX71" fmla="*/ 27350 w 763949"/>
              <a:gd name="connsiteY71" fmla="*/ 5113867 h 5257800"/>
              <a:gd name="connsiteX72" fmla="*/ 128949 w 763949"/>
              <a:gd name="connsiteY72" fmla="*/ 5215467 h 5257800"/>
              <a:gd name="connsiteX73" fmla="*/ 44283 w 763949"/>
              <a:gd name="connsiteY7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90850 w 763949"/>
              <a:gd name="connsiteY35" fmla="*/ 1430867 h 5257800"/>
              <a:gd name="connsiteX36" fmla="*/ 6183 w 763949"/>
              <a:gd name="connsiteY36" fmla="*/ 1447800 h 5257800"/>
              <a:gd name="connsiteX37" fmla="*/ 183983 w 763949"/>
              <a:gd name="connsiteY37" fmla="*/ 1612900 h 5257800"/>
              <a:gd name="connsiteX38" fmla="*/ 116250 w 763949"/>
              <a:gd name="connsiteY38" fmla="*/ 1655233 h 5257800"/>
              <a:gd name="connsiteX39" fmla="*/ 281349 w 763949"/>
              <a:gd name="connsiteY39" fmla="*/ 1883833 h 5257800"/>
              <a:gd name="connsiteX40" fmla="*/ 154350 w 763949"/>
              <a:gd name="connsiteY40" fmla="*/ 1913466 h 5257800"/>
              <a:gd name="connsiteX41" fmla="*/ 310983 w 763949"/>
              <a:gd name="connsiteY41" fmla="*/ 2057400 h 5257800"/>
              <a:gd name="connsiteX42" fmla="*/ 213616 w 763949"/>
              <a:gd name="connsiteY42" fmla="*/ 2116666 h 5257800"/>
              <a:gd name="connsiteX43" fmla="*/ 361783 w 763949"/>
              <a:gd name="connsiteY43" fmla="*/ 2366433 h 5257800"/>
              <a:gd name="connsiteX44" fmla="*/ 247485 w 763949"/>
              <a:gd name="connsiteY44" fmla="*/ 2417233 h 5257800"/>
              <a:gd name="connsiteX45" fmla="*/ 416817 w 763949"/>
              <a:gd name="connsiteY45" fmla="*/ 2603500 h 5257800"/>
              <a:gd name="connsiteX46" fmla="*/ 298283 w 763949"/>
              <a:gd name="connsiteY46" fmla="*/ 2633133 h 5257800"/>
              <a:gd name="connsiteX47" fmla="*/ 399883 w 763949"/>
              <a:gd name="connsiteY47" fmla="*/ 2806700 h 5257800"/>
              <a:gd name="connsiteX48" fmla="*/ 289816 w 763949"/>
              <a:gd name="connsiteY48" fmla="*/ 2840566 h 5257800"/>
              <a:gd name="connsiteX49" fmla="*/ 382950 w 763949"/>
              <a:gd name="connsiteY49" fmla="*/ 3136900 h 5257800"/>
              <a:gd name="connsiteX50" fmla="*/ 319450 w 763949"/>
              <a:gd name="connsiteY50" fmla="*/ 3149600 h 5257800"/>
              <a:gd name="connsiteX51" fmla="*/ 408350 w 763949"/>
              <a:gd name="connsiteY51" fmla="*/ 3357033 h 5257800"/>
              <a:gd name="connsiteX52" fmla="*/ 323683 w 763949"/>
              <a:gd name="connsiteY52" fmla="*/ 3378200 h 5257800"/>
              <a:gd name="connsiteX53" fmla="*/ 471850 w 763949"/>
              <a:gd name="connsiteY53" fmla="*/ 3594100 h 5257800"/>
              <a:gd name="connsiteX54" fmla="*/ 332150 w 763949"/>
              <a:gd name="connsiteY54" fmla="*/ 3640666 h 5257800"/>
              <a:gd name="connsiteX55" fmla="*/ 463383 w 763949"/>
              <a:gd name="connsiteY55" fmla="*/ 3814233 h 5257800"/>
              <a:gd name="connsiteX56" fmla="*/ 294050 w 763949"/>
              <a:gd name="connsiteY56" fmla="*/ 3826933 h 5257800"/>
              <a:gd name="connsiteX57" fmla="*/ 615784 w 763949"/>
              <a:gd name="connsiteY57" fmla="*/ 4127500 h 5257800"/>
              <a:gd name="connsiteX58" fmla="*/ 526883 w 763949"/>
              <a:gd name="connsiteY58" fmla="*/ 4169833 h 5257800"/>
              <a:gd name="connsiteX59" fmla="*/ 696217 w 763949"/>
              <a:gd name="connsiteY59" fmla="*/ 4284134 h 5257800"/>
              <a:gd name="connsiteX60" fmla="*/ 569216 w 763949"/>
              <a:gd name="connsiteY60" fmla="*/ 4330700 h 5257800"/>
              <a:gd name="connsiteX61" fmla="*/ 704683 w 763949"/>
              <a:gd name="connsiteY61" fmla="*/ 4466167 h 5257800"/>
              <a:gd name="connsiteX62" fmla="*/ 573450 w 763949"/>
              <a:gd name="connsiteY62" fmla="*/ 4495800 h 5257800"/>
              <a:gd name="connsiteX63" fmla="*/ 738550 w 763949"/>
              <a:gd name="connsiteY63" fmla="*/ 4610100 h 5257800"/>
              <a:gd name="connsiteX64" fmla="*/ 598849 w 763949"/>
              <a:gd name="connsiteY64" fmla="*/ 4656667 h 5257800"/>
              <a:gd name="connsiteX65" fmla="*/ 763949 w 763949"/>
              <a:gd name="connsiteY65" fmla="*/ 4813300 h 5257800"/>
              <a:gd name="connsiteX66" fmla="*/ 6183 w 763949"/>
              <a:gd name="connsiteY66" fmla="*/ 4834466 h 5257800"/>
              <a:gd name="connsiteX67" fmla="*/ 61217 w 763949"/>
              <a:gd name="connsiteY67" fmla="*/ 4906433 h 5257800"/>
              <a:gd name="connsiteX68" fmla="*/ 18883 w 763949"/>
              <a:gd name="connsiteY68" fmla="*/ 4927600 h 5257800"/>
              <a:gd name="connsiteX69" fmla="*/ 116249 w 763949"/>
              <a:gd name="connsiteY69" fmla="*/ 5075766 h 5257800"/>
              <a:gd name="connsiteX70" fmla="*/ 27350 w 763949"/>
              <a:gd name="connsiteY70" fmla="*/ 5113867 h 5257800"/>
              <a:gd name="connsiteX71" fmla="*/ 128949 w 763949"/>
              <a:gd name="connsiteY71" fmla="*/ 5215467 h 5257800"/>
              <a:gd name="connsiteX72" fmla="*/ 44283 w 763949"/>
              <a:gd name="connsiteY7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90850 w 763949"/>
              <a:gd name="connsiteY35" fmla="*/ 1430867 h 5257800"/>
              <a:gd name="connsiteX36" fmla="*/ 6183 w 763949"/>
              <a:gd name="connsiteY36" fmla="*/ 1447800 h 5257800"/>
              <a:gd name="connsiteX37" fmla="*/ 183983 w 763949"/>
              <a:gd name="connsiteY37" fmla="*/ 1612900 h 5257800"/>
              <a:gd name="connsiteX38" fmla="*/ 116250 w 763949"/>
              <a:gd name="connsiteY38" fmla="*/ 1655233 h 5257800"/>
              <a:gd name="connsiteX39" fmla="*/ 281349 w 763949"/>
              <a:gd name="connsiteY39" fmla="*/ 1883833 h 5257800"/>
              <a:gd name="connsiteX40" fmla="*/ 154350 w 763949"/>
              <a:gd name="connsiteY40" fmla="*/ 1913466 h 5257800"/>
              <a:gd name="connsiteX41" fmla="*/ 310983 w 763949"/>
              <a:gd name="connsiteY41" fmla="*/ 2057400 h 5257800"/>
              <a:gd name="connsiteX42" fmla="*/ 213616 w 763949"/>
              <a:gd name="connsiteY42" fmla="*/ 2116666 h 5257800"/>
              <a:gd name="connsiteX43" fmla="*/ 361783 w 763949"/>
              <a:gd name="connsiteY43" fmla="*/ 2366433 h 5257800"/>
              <a:gd name="connsiteX44" fmla="*/ 247485 w 763949"/>
              <a:gd name="connsiteY44" fmla="*/ 2417233 h 5257800"/>
              <a:gd name="connsiteX45" fmla="*/ 416817 w 763949"/>
              <a:gd name="connsiteY45" fmla="*/ 2603500 h 5257800"/>
              <a:gd name="connsiteX46" fmla="*/ 298283 w 763949"/>
              <a:gd name="connsiteY46" fmla="*/ 2633133 h 5257800"/>
              <a:gd name="connsiteX47" fmla="*/ 399883 w 763949"/>
              <a:gd name="connsiteY47" fmla="*/ 2806700 h 5257800"/>
              <a:gd name="connsiteX48" fmla="*/ 289816 w 763949"/>
              <a:gd name="connsiteY48" fmla="*/ 2840566 h 5257800"/>
              <a:gd name="connsiteX49" fmla="*/ 382950 w 763949"/>
              <a:gd name="connsiteY49" fmla="*/ 3136900 h 5257800"/>
              <a:gd name="connsiteX50" fmla="*/ 319450 w 763949"/>
              <a:gd name="connsiteY50" fmla="*/ 3149600 h 5257800"/>
              <a:gd name="connsiteX51" fmla="*/ 408350 w 763949"/>
              <a:gd name="connsiteY51" fmla="*/ 3357033 h 5257800"/>
              <a:gd name="connsiteX52" fmla="*/ 323683 w 763949"/>
              <a:gd name="connsiteY52" fmla="*/ 3378200 h 5257800"/>
              <a:gd name="connsiteX53" fmla="*/ 471850 w 763949"/>
              <a:gd name="connsiteY53" fmla="*/ 3594100 h 5257800"/>
              <a:gd name="connsiteX54" fmla="*/ 332150 w 763949"/>
              <a:gd name="connsiteY54" fmla="*/ 3640666 h 5257800"/>
              <a:gd name="connsiteX55" fmla="*/ 463383 w 763949"/>
              <a:gd name="connsiteY55" fmla="*/ 3814233 h 5257800"/>
              <a:gd name="connsiteX56" fmla="*/ 294050 w 763949"/>
              <a:gd name="connsiteY56" fmla="*/ 3826933 h 5257800"/>
              <a:gd name="connsiteX57" fmla="*/ 615784 w 763949"/>
              <a:gd name="connsiteY57" fmla="*/ 4127500 h 5257800"/>
              <a:gd name="connsiteX58" fmla="*/ 526883 w 763949"/>
              <a:gd name="connsiteY58" fmla="*/ 4169833 h 5257800"/>
              <a:gd name="connsiteX59" fmla="*/ 696217 w 763949"/>
              <a:gd name="connsiteY59" fmla="*/ 4284134 h 5257800"/>
              <a:gd name="connsiteX60" fmla="*/ 569216 w 763949"/>
              <a:gd name="connsiteY60" fmla="*/ 4330700 h 5257800"/>
              <a:gd name="connsiteX61" fmla="*/ 704683 w 763949"/>
              <a:gd name="connsiteY61" fmla="*/ 4466167 h 5257800"/>
              <a:gd name="connsiteX62" fmla="*/ 573450 w 763949"/>
              <a:gd name="connsiteY62" fmla="*/ 4495800 h 5257800"/>
              <a:gd name="connsiteX63" fmla="*/ 738550 w 763949"/>
              <a:gd name="connsiteY63" fmla="*/ 4610100 h 5257800"/>
              <a:gd name="connsiteX64" fmla="*/ 598849 w 763949"/>
              <a:gd name="connsiteY64" fmla="*/ 4656667 h 5257800"/>
              <a:gd name="connsiteX65" fmla="*/ 763949 w 763949"/>
              <a:gd name="connsiteY65" fmla="*/ 4813300 h 5257800"/>
              <a:gd name="connsiteX66" fmla="*/ 6183 w 763949"/>
              <a:gd name="connsiteY66" fmla="*/ 4834466 h 5257800"/>
              <a:gd name="connsiteX67" fmla="*/ 61217 w 763949"/>
              <a:gd name="connsiteY67" fmla="*/ 4906433 h 5257800"/>
              <a:gd name="connsiteX68" fmla="*/ 18883 w 763949"/>
              <a:gd name="connsiteY68" fmla="*/ 4927600 h 5257800"/>
              <a:gd name="connsiteX69" fmla="*/ 116249 w 763949"/>
              <a:gd name="connsiteY69" fmla="*/ 5075766 h 5257800"/>
              <a:gd name="connsiteX70" fmla="*/ 27350 w 763949"/>
              <a:gd name="connsiteY70" fmla="*/ 5113867 h 5257800"/>
              <a:gd name="connsiteX71" fmla="*/ 128949 w 763949"/>
              <a:gd name="connsiteY71" fmla="*/ 5215467 h 5257800"/>
              <a:gd name="connsiteX72" fmla="*/ 44283 w 763949"/>
              <a:gd name="connsiteY7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90850 w 763949"/>
              <a:gd name="connsiteY35" fmla="*/ 1430867 h 5257800"/>
              <a:gd name="connsiteX36" fmla="*/ 6183 w 763949"/>
              <a:gd name="connsiteY36" fmla="*/ 1447800 h 5257800"/>
              <a:gd name="connsiteX37" fmla="*/ 183983 w 763949"/>
              <a:gd name="connsiteY37" fmla="*/ 1612900 h 5257800"/>
              <a:gd name="connsiteX38" fmla="*/ 116250 w 763949"/>
              <a:gd name="connsiteY38" fmla="*/ 1655233 h 5257800"/>
              <a:gd name="connsiteX39" fmla="*/ 281349 w 763949"/>
              <a:gd name="connsiteY39" fmla="*/ 1883833 h 5257800"/>
              <a:gd name="connsiteX40" fmla="*/ 154350 w 763949"/>
              <a:gd name="connsiteY40" fmla="*/ 1913466 h 5257800"/>
              <a:gd name="connsiteX41" fmla="*/ 310983 w 763949"/>
              <a:gd name="connsiteY41" fmla="*/ 2057400 h 5257800"/>
              <a:gd name="connsiteX42" fmla="*/ 213616 w 763949"/>
              <a:gd name="connsiteY42" fmla="*/ 2116666 h 5257800"/>
              <a:gd name="connsiteX43" fmla="*/ 361783 w 763949"/>
              <a:gd name="connsiteY43" fmla="*/ 2366433 h 5257800"/>
              <a:gd name="connsiteX44" fmla="*/ 247485 w 763949"/>
              <a:gd name="connsiteY44" fmla="*/ 2417233 h 5257800"/>
              <a:gd name="connsiteX45" fmla="*/ 416817 w 763949"/>
              <a:gd name="connsiteY45" fmla="*/ 2603500 h 5257800"/>
              <a:gd name="connsiteX46" fmla="*/ 298283 w 763949"/>
              <a:gd name="connsiteY46" fmla="*/ 2633133 h 5257800"/>
              <a:gd name="connsiteX47" fmla="*/ 399883 w 763949"/>
              <a:gd name="connsiteY47" fmla="*/ 2806700 h 5257800"/>
              <a:gd name="connsiteX48" fmla="*/ 289816 w 763949"/>
              <a:gd name="connsiteY48" fmla="*/ 2840566 h 5257800"/>
              <a:gd name="connsiteX49" fmla="*/ 382950 w 763949"/>
              <a:gd name="connsiteY49" fmla="*/ 3136900 h 5257800"/>
              <a:gd name="connsiteX50" fmla="*/ 319450 w 763949"/>
              <a:gd name="connsiteY50" fmla="*/ 3149600 h 5257800"/>
              <a:gd name="connsiteX51" fmla="*/ 408350 w 763949"/>
              <a:gd name="connsiteY51" fmla="*/ 3357033 h 5257800"/>
              <a:gd name="connsiteX52" fmla="*/ 323683 w 763949"/>
              <a:gd name="connsiteY52" fmla="*/ 3378200 h 5257800"/>
              <a:gd name="connsiteX53" fmla="*/ 471850 w 763949"/>
              <a:gd name="connsiteY53" fmla="*/ 3594100 h 5257800"/>
              <a:gd name="connsiteX54" fmla="*/ 332150 w 763949"/>
              <a:gd name="connsiteY54" fmla="*/ 3640666 h 5257800"/>
              <a:gd name="connsiteX55" fmla="*/ 463383 w 763949"/>
              <a:gd name="connsiteY55" fmla="*/ 3814233 h 5257800"/>
              <a:gd name="connsiteX56" fmla="*/ 294050 w 763949"/>
              <a:gd name="connsiteY56" fmla="*/ 3826933 h 5257800"/>
              <a:gd name="connsiteX57" fmla="*/ 615784 w 763949"/>
              <a:gd name="connsiteY57" fmla="*/ 4127500 h 5257800"/>
              <a:gd name="connsiteX58" fmla="*/ 526883 w 763949"/>
              <a:gd name="connsiteY58" fmla="*/ 4169833 h 5257800"/>
              <a:gd name="connsiteX59" fmla="*/ 696217 w 763949"/>
              <a:gd name="connsiteY59" fmla="*/ 4284134 h 5257800"/>
              <a:gd name="connsiteX60" fmla="*/ 569216 w 763949"/>
              <a:gd name="connsiteY60" fmla="*/ 4330700 h 5257800"/>
              <a:gd name="connsiteX61" fmla="*/ 704683 w 763949"/>
              <a:gd name="connsiteY61" fmla="*/ 4466167 h 5257800"/>
              <a:gd name="connsiteX62" fmla="*/ 573450 w 763949"/>
              <a:gd name="connsiteY62" fmla="*/ 4495800 h 5257800"/>
              <a:gd name="connsiteX63" fmla="*/ 738550 w 763949"/>
              <a:gd name="connsiteY63" fmla="*/ 4610100 h 5257800"/>
              <a:gd name="connsiteX64" fmla="*/ 598849 w 763949"/>
              <a:gd name="connsiteY64" fmla="*/ 4656667 h 5257800"/>
              <a:gd name="connsiteX65" fmla="*/ 763949 w 763949"/>
              <a:gd name="connsiteY65" fmla="*/ 4813300 h 5257800"/>
              <a:gd name="connsiteX66" fmla="*/ 6183 w 763949"/>
              <a:gd name="connsiteY66" fmla="*/ 4834466 h 5257800"/>
              <a:gd name="connsiteX67" fmla="*/ 61217 w 763949"/>
              <a:gd name="connsiteY67" fmla="*/ 4906433 h 5257800"/>
              <a:gd name="connsiteX68" fmla="*/ 18883 w 763949"/>
              <a:gd name="connsiteY68" fmla="*/ 4927600 h 5257800"/>
              <a:gd name="connsiteX69" fmla="*/ 116249 w 763949"/>
              <a:gd name="connsiteY69" fmla="*/ 5075766 h 5257800"/>
              <a:gd name="connsiteX70" fmla="*/ 27350 w 763949"/>
              <a:gd name="connsiteY70" fmla="*/ 5113867 h 5257800"/>
              <a:gd name="connsiteX71" fmla="*/ 128949 w 763949"/>
              <a:gd name="connsiteY71" fmla="*/ 5215467 h 5257800"/>
              <a:gd name="connsiteX72" fmla="*/ 44283 w 763949"/>
              <a:gd name="connsiteY7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90850 w 763949"/>
              <a:gd name="connsiteY35" fmla="*/ 1430867 h 5257800"/>
              <a:gd name="connsiteX36" fmla="*/ 6183 w 763949"/>
              <a:gd name="connsiteY36" fmla="*/ 1447800 h 5257800"/>
              <a:gd name="connsiteX37" fmla="*/ 183983 w 763949"/>
              <a:gd name="connsiteY37" fmla="*/ 1612900 h 5257800"/>
              <a:gd name="connsiteX38" fmla="*/ 116250 w 763949"/>
              <a:gd name="connsiteY38" fmla="*/ 1655233 h 5257800"/>
              <a:gd name="connsiteX39" fmla="*/ 281349 w 763949"/>
              <a:gd name="connsiteY39" fmla="*/ 1883833 h 5257800"/>
              <a:gd name="connsiteX40" fmla="*/ 154350 w 763949"/>
              <a:gd name="connsiteY40" fmla="*/ 1913466 h 5257800"/>
              <a:gd name="connsiteX41" fmla="*/ 310983 w 763949"/>
              <a:gd name="connsiteY41" fmla="*/ 2057400 h 5257800"/>
              <a:gd name="connsiteX42" fmla="*/ 213616 w 763949"/>
              <a:gd name="connsiteY42" fmla="*/ 2116666 h 5257800"/>
              <a:gd name="connsiteX43" fmla="*/ 361783 w 763949"/>
              <a:gd name="connsiteY43" fmla="*/ 2366433 h 5257800"/>
              <a:gd name="connsiteX44" fmla="*/ 247485 w 763949"/>
              <a:gd name="connsiteY44" fmla="*/ 2417233 h 5257800"/>
              <a:gd name="connsiteX45" fmla="*/ 416817 w 763949"/>
              <a:gd name="connsiteY45" fmla="*/ 2603500 h 5257800"/>
              <a:gd name="connsiteX46" fmla="*/ 298283 w 763949"/>
              <a:gd name="connsiteY46" fmla="*/ 2633133 h 5257800"/>
              <a:gd name="connsiteX47" fmla="*/ 399883 w 763949"/>
              <a:gd name="connsiteY47" fmla="*/ 2806700 h 5257800"/>
              <a:gd name="connsiteX48" fmla="*/ 289816 w 763949"/>
              <a:gd name="connsiteY48" fmla="*/ 2840566 h 5257800"/>
              <a:gd name="connsiteX49" fmla="*/ 382950 w 763949"/>
              <a:gd name="connsiteY49" fmla="*/ 3136900 h 5257800"/>
              <a:gd name="connsiteX50" fmla="*/ 319450 w 763949"/>
              <a:gd name="connsiteY50" fmla="*/ 3149600 h 5257800"/>
              <a:gd name="connsiteX51" fmla="*/ 408350 w 763949"/>
              <a:gd name="connsiteY51" fmla="*/ 3357033 h 5257800"/>
              <a:gd name="connsiteX52" fmla="*/ 323683 w 763949"/>
              <a:gd name="connsiteY52" fmla="*/ 3378200 h 5257800"/>
              <a:gd name="connsiteX53" fmla="*/ 471850 w 763949"/>
              <a:gd name="connsiteY53" fmla="*/ 3594100 h 5257800"/>
              <a:gd name="connsiteX54" fmla="*/ 332150 w 763949"/>
              <a:gd name="connsiteY54" fmla="*/ 3640666 h 5257800"/>
              <a:gd name="connsiteX55" fmla="*/ 463383 w 763949"/>
              <a:gd name="connsiteY55" fmla="*/ 3814233 h 5257800"/>
              <a:gd name="connsiteX56" fmla="*/ 294050 w 763949"/>
              <a:gd name="connsiteY56" fmla="*/ 3826933 h 5257800"/>
              <a:gd name="connsiteX57" fmla="*/ 615784 w 763949"/>
              <a:gd name="connsiteY57" fmla="*/ 4127500 h 5257800"/>
              <a:gd name="connsiteX58" fmla="*/ 526883 w 763949"/>
              <a:gd name="connsiteY58" fmla="*/ 4169833 h 5257800"/>
              <a:gd name="connsiteX59" fmla="*/ 696217 w 763949"/>
              <a:gd name="connsiteY59" fmla="*/ 4284134 h 5257800"/>
              <a:gd name="connsiteX60" fmla="*/ 569216 w 763949"/>
              <a:gd name="connsiteY60" fmla="*/ 4330700 h 5257800"/>
              <a:gd name="connsiteX61" fmla="*/ 704683 w 763949"/>
              <a:gd name="connsiteY61" fmla="*/ 4466167 h 5257800"/>
              <a:gd name="connsiteX62" fmla="*/ 573450 w 763949"/>
              <a:gd name="connsiteY62" fmla="*/ 4495800 h 5257800"/>
              <a:gd name="connsiteX63" fmla="*/ 738550 w 763949"/>
              <a:gd name="connsiteY63" fmla="*/ 4610100 h 5257800"/>
              <a:gd name="connsiteX64" fmla="*/ 598849 w 763949"/>
              <a:gd name="connsiteY64" fmla="*/ 4656667 h 5257800"/>
              <a:gd name="connsiteX65" fmla="*/ 763949 w 763949"/>
              <a:gd name="connsiteY65" fmla="*/ 4813300 h 5257800"/>
              <a:gd name="connsiteX66" fmla="*/ 6183 w 763949"/>
              <a:gd name="connsiteY66" fmla="*/ 4834466 h 5257800"/>
              <a:gd name="connsiteX67" fmla="*/ 61217 w 763949"/>
              <a:gd name="connsiteY67" fmla="*/ 4906433 h 5257800"/>
              <a:gd name="connsiteX68" fmla="*/ 18883 w 763949"/>
              <a:gd name="connsiteY68" fmla="*/ 4927600 h 5257800"/>
              <a:gd name="connsiteX69" fmla="*/ 116249 w 763949"/>
              <a:gd name="connsiteY69" fmla="*/ 5075766 h 5257800"/>
              <a:gd name="connsiteX70" fmla="*/ 27350 w 763949"/>
              <a:gd name="connsiteY70" fmla="*/ 5113867 h 5257800"/>
              <a:gd name="connsiteX71" fmla="*/ 128949 w 763949"/>
              <a:gd name="connsiteY71" fmla="*/ 5215467 h 5257800"/>
              <a:gd name="connsiteX72" fmla="*/ 44283 w 763949"/>
              <a:gd name="connsiteY7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90850 w 763949"/>
              <a:gd name="connsiteY35" fmla="*/ 1430867 h 5257800"/>
              <a:gd name="connsiteX36" fmla="*/ 6183 w 763949"/>
              <a:gd name="connsiteY36" fmla="*/ 1447800 h 5257800"/>
              <a:gd name="connsiteX37" fmla="*/ 183983 w 763949"/>
              <a:gd name="connsiteY37" fmla="*/ 1612900 h 5257800"/>
              <a:gd name="connsiteX38" fmla="*/ 116250 w 763949"/>
              <a:gd name="connsiteY38" fmla="*/ 1655233 h 5257800"/>
              <a:gd name="connsiteX39" fmla="*/ 281349 w 763949"/>
              <a:gd name="connsiteY39" fmla="*/ 1883833 h 5257800"/>
              <a:gd name="connsiteX40" fmla="*/ 154350 w 763949"/>
              <a:gd name="connsiteY40" fmla="*/ 1913466 h 5257800"/>
              <a:gd name="connsiteX41" fmla="*/ 310983 w 763949"/>
              <a:gd name="connsiteY41" fmla="*/ 2057400 h 5257800"/>
              <a:gd name="connsiteX42" fmla="*/ 213616 w 763949"/>
              <a:gd name="connsiteY42" fmla="*/ 2116666 h 5257800"/>
              <a:gd name="connsiteX43" fmla="*/ 361783 w 763949"/>
              <a:gd name="connsiteY43" fmla="*/ 2366433 h 5257800"/>
              <a:gd name="connsiteX44" fmla="*/ 247485 w 763949"/>
              <a:gd name="connsiteY44" fmla="*/ 2417233 h 5257800"/>
              <a:gd name="connsiteX45" fmla="*/ 416817 w 763949"/>
              <a:gd name="connsiteY45" fmla="*/ 2603500 h 5257800"/>
              <a:gd name="connsiteX46" fmla="*/ 298283 w 763949"/>
              <a:gd name="connsiteY46" fmla="*/ 2633133 h 5257800"/>
              <a:gd name="connsiteX47" fmla="*/ 399883 w 763949"/>
              <a:gd name="connsiteY47" fmla="*/ 2806700 h 5257800"/>
              <a:gd name="connsiteX48" fmla="*/ 289816 w 763949"/>
              <a:gd name="connsiteY48" fmla="*/ 2840566 h 5257800"/>
              <a:gd name="connsiteX49" fmla="*/ 382950 w 763949"/>
              <a:gd name="connsiteY49" fmla="*/ 3136900 h 5257800"/>
              <a:gd name="connsiteX50" fmla="*/ 319450 w 763949"/>
              <a:gd name="connsiteY50" fmla="*/ 3149600 h 5257800"/>
              <a:gd name="connsiteX51" fmla="*/ 408350 w 763949"/>
              <a:gd name="connsiteY51" fmla="*/ 3357033 h 5257800"/>
              <a:gd name="connsiteX52" fmla="*/ 323683 w 763949"/>
              <a:gd name="connsiteY52" fmla="*/ 3378200 h 5257800"/>
              <a:gd name="connsiteX53" fmla="*/ 471850 w 763949"/>
              <a:gd name="connsiteY53" fmla="*/ 3594100 h 5257800"/>
              <a:gd name="connsiteX54" fmla="*/ 332150 w 763949"/>
              <a:gd name="connsiteY54" fmla="*/ 3640666 h 5257800"/>
              <a:gd name="connsiteX55" fmla="*/ 463383 w 763949"/>
              <a:gd name="connsiteY55" fmla="*/ 3814233 h 5257800"/>
              <a:gd name="connsiteX56" fmla="*/ 294050 w 763949"/>
              <a:gd name="connsiteY56" fmla="*/ 3826933 h 5257800"/>
              <a:gd name="connsiteX57" fmla="*/ 615784 w 763949"/>
              <a:gd name="connsiteY57" fmla="*/ 4127500 h 5257800"/>
              <a:gd name="connsiteX58" fmla="*/ 526883 w 763949"/>
              <a:gd name="connsiteY58" fmla="*/ 4169833 h 5257800"/>
              <a:gd name="connsiteX59" fmla="*/ 696217 w 763949"/>
              <a:gd name="connsiteY59" fmla="*/ 4284134 h 5257800"/>
              <a:gd name="connsiteX60" fmla="*/ 569216 w 763949"/>
              <a:gd name="connsiteY60" fmla="*/ 4330700 h 5257800"/>
              <a:gd name="connsiteX61" fmla="*/ 704683 w 763949"/>
              <a:gd name="connsiteY61" fmla="*/ 4466167 h 5257800"/>
              <a:gd name="connsiteX62" fmla="*/ 573450 w 763949"/>
              <a:gd name="connsiteY62" fmla="*/ 4495800 h 5257800"/>
              <a:gd name="connsiteX63" fmla="*/ 738550 w 763949"/>
              <a:gd name="connsiteY63" fmla="*/ 4610100 h 5257800"/>
              <a:gd name="connsiteX64" fmla="*/ 598849 w 763949"/>
              <a:gd name="connsiteY64" fmla="*/ 4656667 h 5257800"/>
              <a:gd name="connsiteX65" fmla="*/ 763949 w 763949"/>
              <a:gd name="connsiteY65" fmla="*/ 4813300 h 5257800"/>
              <a:gd name="connsiteX66" fmla="*/ 6183 w 763949"/>
              <a:gd name="connsiteY66" fmla="*/ 4834466 h 5257800"/>
              <a:gd name="connsiteX67" fmla="*/ 61217 w 763949"/>
              <a:gd name="connsiteY67" fmla="*/ 4906433 h 5257800"/>
              <a:gd name="connsiteX68" fmla="*/ 18883 w 763949"/>
              <a:gd name="connsiteY68" fmla="*/ 4927600 h 5257800"/>
              <a:gd name="connsiteX69" fmla="*/ 116249 w 763949"/>
              <a:gd name="connsiteY69" fmla="*/ 5075766 h 5257800"/>
              <a:gd name="connsiteX70" fmla="*/ 27350 w 763949"/>
              <a:gd name="connsiteY70" fmla="*/ 5113867 h 5257800"/>
              <a:gd name="connsiteX71" fmla="*/ 128949 w 763949"/>
              <a:gd name="connsiteY71" fmla="*/ 5215467 h 5257800"/>
              <a:gd name="connsiteX72" fmla="*/ 44283 w 763949"/>
              <a:gd name="connsiteY7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90850 w 763949"/>
              <a:gd name="connsiteY35" fmla="*/ 1430867 h 5257800"/>
              <a:gd name="connsiteX36" fmla="*/ 6183 w 763949"/>
              <a:gd name="connsiteY36" fmla="*/ 1447800 h 5257800"/>
              <a:gd name="connsiteX37" fmla="*/ 183983 w 763949"/>
              <a:gd name="connsiteY37" fmla="*/ 1612900 h 5257800"/>
              <a:gd name="connsiteX38" fmla="*/ 116250 w 763949"/>
              <a:gd name="connsiteY38" fmla="*/ 1655233 h 5257800"/>
              <a:gd name="connsiteX39" fmla="*/ 281349 w 763949"/>
              <a:gd name="connsiteY39" fmla="*/ 1883833 h 5257800"/>
              <a:gd name="connsiteX40" fmla="*/ 154350 w 763949"/>
              <a:gd name="connsiteY40" fmla="*/ 1913466 h 5257800"/>
              <a:gd name="connsiteX41" fmla="*/ 310983 w 763949"/>
              <a:gd name="connsiteY41" fmla="*/ 2057400 h 5257800"/>
              <a:gd name="connsiteX42" fmla="*/ 213616 w 763949"/>
              <a:gd name="connsiteY42" fmla="*/ 2116666 h 5257800"/>
              <a:gd name="connsiteX43" fmla="*/ 361783 w 763949"/>
              <a:gd name="connsiteY43" fmla="*/ 2366433 h 5257800"/>
              <a:gd name="connsiteX44" fmla="*/ 247485 w 763949"/>
              <a:gd name="connsiteY44" fmla="*/ 2417233 h 5257800"/>
              <a:gd name="connsiteX45" fmla="*/ 416817 w 763949"/>
              <a:gd name="connsiteY45" fmla="*/ 2603500 h 5257800"/>
              <a:gd name="connsiteX46" fmla="*/ 298283 w 763949"/>
              <a:gd name="connsiteY46" fmla="*/ 2633133 h 5257800"/>
              <a:gd name="connsiteX47" fmla="*/ 399883 w 763949"/>
              <a:gd name="connsiteY47" fmla="*/ 2806700 h 5257800"/>
              <a:gd name="connsiteX48" fmla="*/ 289816 w 763949"/>
              <a:gd name="connsiteY48" fmla="*/ 2840566 h 5257800"/>
              <a:gd name="connsiteX49" fmla="*/ 382950 w 763949"/>
              <a:gd name="connsiteY49" fmla="*/ 3136900 h 5257800"/>
              <a:gd name="connsiteX50" fmla="*/ 319450 w 763949"/>
              <a:gd name="connsiteY50" fmla="*/ 3149600 h 5257800"/>
              <a:gd name="connsiteX51" fmla="*/ 408350 w 763949"/>
              <a:gd name="connsiteY51" fmla="*/ 3357033 h 5257800"/>
              <a:gd name="connsiteX52" fmla="*/ 323683 w 763949"/>
              <a:gd name="connsiteY52" fmla="*/ 3378200 h 5257800"/>
              <a:gd name="connsiteX53" fmla="*/ 471850 w 763949"/>
              <a:gd name="connsiteY53" fmla="*/ 3594100 h 5257800"/>
              <a:gd name="connsiteX54" fmla="*/ 332150 w 763949"/>
              <a:gd name="connsiteY54" fmla="*/ 3640666 h 5257800"/>
              <a:gd name="connsiteX55" fmla="*/ 463383 w 763949"/>
              <a:gd name="connsiteY55" fmla="*/ 3814233 h 5257800"/>
              <a:gd name="connsiteX56" fmla="*/ 294050 w 763949"/>
              <a:gd name="connsiteY56" fmla="*/ 3826933 h 5257800"/>
              <a:gd name="connsiteX57" fmla="*/ 615784 w 763949"/>
              <a:gd name="connsiteY57" fmla="*/ 4127500 h 5257800"/>
              <a:gd name="connsiteX58" fmla="*/ 526883 w 763949"/>
              <a:gd name="connsiteY58" fmla="*/ 4169833 h 5257800"/>
              <a:gd name="connsiteX59" fmla="*/ 696217 w 763949"/>
              <a:gd name="connsiteY59" fmla="*/ 4284134 h 5257800"/>
              <a:gd name="connsiteX60" fmla="*/ 569216 w 763949"/>
              <a:gd name="connsiteY60" fmla="*/ 4330700 h 5257800"/>
              <a:gd name="connsiteX61" fmla="*/ 704683 w 763949"/>
              <a:gd name="connsiteY61" fmla="*/ 4466167 h 5257800"/>
              <a:gd name="connsiteX62" fmla="*/ 573450 w 763949"/>
              <a:gd name="connsiteY62" fmla="*/ 4495800 h 5257800"/>
              <a:gd name="connsiteX63" fmla="*/ 738550 w 763949"/>
              <a:gd name="connsiteY63" fmla="*/ 4610100 h 5257800"/>
              <a:gd name="connsiteX64" fmla="*/ 598849 w 763949"/>
              <a:gd name="connsiteY64" fmla="*/ 4656667 h 5257800"/>
              <a:gd name="connsiteX65" fmla="*/ 763949 w 763949"/>
              <a:gd name="connsiteY65" fmla="*/ 4813300 h 5257800"/>
              <a:gd name="connsiteX66" fmla="*/ 6183 w 763949"/>
              <a:gd name="connsiteY66" fmla="*/ 4834466 h 5257800"/>
              <a:gd name="connsiteX67" fmla="*/ 61217 w 763949"/>
              <a:gd name="connsiteY67" fmla="*/ 4906433 h 5257800"/>
              <a:gd name="connsiteX68" fmla="*/ 18883 w 763949"/>
              <a:gd name="connsiteY68" fmla="*/ 4927600 h 5257800"/>
              <a:gd name="connsiteX69" fmla="*/ 116249 w 763949"/>
              <a:gd name="connsiteY69" fmla="*/ 5075766 h 5257800"/>
              <a:gd name="connsiteX70" fmla="*/ 27350 w 763949"/>
              <a:gd name="connsiteY70" fmla="*/ 5113867 h 5257800"/>
              <a:gd name="connsiteX71" fmla="*/ 128949 w 763949"/>
              <a:gd name="connsiteY71" fmla="*/ 5215467 h 5257800"/>
              <a:gd name="connsiteX72" fmla="*/ 44283 w 763949"/>
              <a:gd name="connsiteY7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90850 w 763949"/>
              <a:gd name="connsiteY35" fmla="*/ 1430867 h 5257800"/>
              <a:gd name="connsiteX36" fmla="*/ 6183 w 763949"/>
              <a:gd name="connsiteY36" fmla="*/ 1447800 h 5257800"/>
              <a:gd name="connsiteX37" fmla="*/ 183983 w 763949"/>
              <a:gd name="connsiteY37" fmla="*/ 1612900 h 5257800"/>
              <a:gd name="connsiteX38" fmla="*/ 116250 w 763949"/>
              <a:gd name="connsiteY38" fmla="*/ 1655233 h 5257800"/>
              <a:gd name="connsiteX39" fmla="*/ 281349 w 763949"/>
              <a:gd name="connsiteY39" fmla="*/ 1883833 h 5257800"/>
              <a:gd name="connsiteX40" fmla="*/ 154350 w 763949"/>
              <a:gd name="connsiteY40" fmla="*/ 1913466 h 5257800"/>
              <a:gd name="connsiteX41" fmla="*/ 310983 w 763949"/>
              <a:gd name="connsiteY41" fmla="*/ 2057400 h 5257800"/>
              <a:gd name="connsiteX42" fmla="*/ 213616 w 763949"/>
              <a:gd name="connsiteY42" fmla="*/ 2116666 h 5257800"/>
              <a:gd name="connsiteX43" fmla="*/ 361783 w 763949"/>
              <a:gd name="connsiteY43" fmla="*/ 2366433 h 5257800"/>
              <a:gd name="connsiteX44" fmla="*/ 247485 w 763949"/>
              <a:gd name="connsiteY44" fmla="*/ 2417233 h 5257800"/>
              <a:gd name="connsiteX45" fmla="*/ 416817 w 763949"/>
              <a:gd name="connsiteY45" fmla="*/ 2603500 h 5257800"/>
              <a:gd name="connsiteX46" fmla="*/ 298283 w 763949"/>
              <a:gd name="connsiteY46" fmla="*/ 2633133 h 5257800"/>
              <a:gd name="connsiteX47" fmla="*/ 399883 w 763949"/>
              <a:gd name="connsiteY47" fmla="*/ 2806700 h 5257800"/>
              <a:gd name="connsiteX48" fmla="*/ 289816 w 763949"/>
              <a:gd name="connsiteY48" fmla="*/ 2840566 h 5257800"/>
              <a:gd name="connsiteX49" fmla="*/ 382950 w 763949"/>
              <a:gd name="connsiteY49" fmla="*/ 3136900 h 5257800"/>
              <a:gd name="connsiteX50" fmla="*/ 319450 w 763949"/>
              <a:gd name="connsiteY50" fmla="*/ 3149600 h 5257800"/>
              <a:gd name="connsiteX51" fmla="*/ 408350 w 763949"/>
              <a:gd name="connsiteY51" fmla="*/ 3357033 h 5257800"/>
              <a:gd name="connsiteX52" fmla="*/ 323683 w 763949"/>
              <a:gd name="connsiteY52" fmla="*/ 3378200 h 5257800"/>
              <a:gd name="connsiteX53" fmla="*/ 471850 w 763949"/>
              <a:gd name="connsiteY53" fmla="*/ 3594100 h 5257800"/>
              <a:gd name="connsiteX54" fmla="*/ 332150 w 763949"/>
              <a:gd name="connsiteY54" fmla="*/ 3640666 h 5257800"/>
              <a:gd name="connsiteX55" fmla="*/ 463383 w 763949"/>
              <a:gd name="connsiteY55" fmla="*/ 3814233 h 5257800"/>
              <a:gd name="connsiteX56" fmla="*/ 294050 w 763949"/>
              <a:gd name="connsiteY56" fmla="*/ 3826933 h 5257800"/>
              <a:gd name="connsiteX57" fmla="*/ 615784 w 763949"/>
              <a:gd name="connsiteY57" fmla="*/ 4127500 h 5257800"/>
              <a:gd name="connsiteX58" fmla="*/ 526883 w 763949"/>
              <a:gd name="connsiteY58" fmla="*/ 4169833 h 5257800"/>
              <a:gd name="connsiteX59" fmla="*/ 696217 w 763949"/>
              <a:gd name="connsiteY59" fmla="*/ 4284134 h 5257800"/>
              <a:gd name="connsiteX60" fmla="*/ 569216 w 763949"/>
              <a:gd name="connsiteY60" fmla="*/ 4330700 h 5257800"/>
              <a:gd name="connsiteX61" fmla="*/ 704683 w 763949"/>
              <a:gd name="connsiteY61" fmla="*/ 4466167 h 5257800"/>
              <a:gd name="connsiteX62" fmla="*/ 573450 w 763949"/>
              <a:gd name="connsiteY62" fmla="*/ 4495800 h 5257800"/>
              <a:gd name="connsiteX63" fmla="*/ 738550 w 763949"/>
              <a:gd name="connsiteY63" fmla="*/ 4610100 h 5257800"/>
              <a:gd name="connsiteX64" fmla="*/ 598849 w 763949"/>
              <a:gd name="connsiteY64" fmla="*/ 4656667 h 5257800"/>
              <a:gd name="connsiteX65" fmla="*/ 763949 w 763949"/>
              <a:gd name="connsiteY65" fmla="*/ 4813300 h 5257800"/>
              <a:gd name="connsiteX66" fmla="*/ 6183 w 763949"/>
              <a:gd name="connsiteY66" fmla="*/ 4834466 h 5257800"/>
              <a:gd name="connsiteX67" fmla="*/ 61217 w 763949"/>
              <a:gd name="connsiteY67" fmla="*/ 4906433 h 5257800"/>
              <a:gd name="connsiteX68" fmla="*/ 18883 w 763949"/>
              <a:gd name="connsiteY68" fmla="*/ 4927600 h 5257800"/>
              <a:gd name="connsiteX69" fmla="*/ 116249 w 763949"/>
              <a:gd name="connsiteY69" fmla="*/ 5075766 h 5257800"/>
              <a:gd name="connsiteX70" fmla="*/ 27350 w 763949"/>
              <a:gd name="connsiteY70" fmla="*/ 5113867 h 5257800"/>
              <a:gd name="connsiteX71" fmla="*/ 128949 w 763949"/>
              <a:gd name="connsiteY71" fmla="*/ 5215467 h 5257800"/>
              <a:gd name="connsiteX72" fmla="*/ 44283 w 763949"/>
              <a:gd name="connsiteY7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90850 w 763949"/>
              <a:gd name="connsiteY35" fmla="*/ 1430867 h 5257800"/>
              <a:gd name="connsiteX36" fmla="*/ 6183 w 763949"/>
              <a:gd name="connsiteY36" fmla="*/ 1447800 h 5257800"/>
              <a:gd name="connsiteX37" fmla="*/ 183983 w 763949"/>
              <a:gd name="connsiteY37" fmla="*/ 1612900 h 5257800"/>
              <a:gd name="connsiteX38" fmla="*/ 116250 w 763949"/>
              <a:gd name="connsiteY38" fmla="*/ 1655233 h 5257800"/>
              <a:gd name="connsiteX39" fmla="*/ 281349 w 763949"/>
              <a:gd name="connsiteY39" fmla="*/ 1883833 h 5257800"/>
              <a:gd name="connsiteX40" fmla="*/ 154350 w 763949"/>
              <a:gd name="connsiteY40" fmla="*/ 1913466 h 5257800"/>
              <a:gd name="connsiteX41" fmla="*/ 310983 w 763949"/>
              <a:gd name="connsiteY41" fmla="*/ 2057400 h 5257800"/>
              <a:gd name="connsiteX42" fmla="*/ 213616 w 763949"/>
              <a:gd name="connsiteY42" fmla="*/ 2116666 h 5257800"/>
              <a:gd name="connsiteX43" fmla="*/ 361783 w 763949"/>
              <a:gd name="connsiteY43" fmla="*/ 2366433 h 5257800"/>
              <a:gd name="connsiteX44" fmla="*/ 247485 w 763949"/>
              <a:gd name="connsiteY44" fmla="*/ 2417233 h 5257800"/>
              <a:gd name="connsiteX45" fmla="*/ 416817 w 763949"/>
              <a:gd name="connsiteY45" fmla="*/ 2603500 h 5257800"/>
              <a:gd name="connsiteX46" fmla="*/ 298283 w 763949"/>
              <a:gd name="connsiteY46" fmla="*/ 2633133 h 5257800"/>
              <a:gd name="connsiteX47" fmla="*/ 399883 w 763949"/>
              <a:gd name="connsiteY47" fmla="*/ 2806700 h 5257800"/>
              <a:gd name="connsiteX48" fmla="*/ 289816 w 763949"/>
              <a:gd name="connsiteY48" fmla="*/ 2840566 h 5257800"/>
              <a:gd name="connsiteX49" fmla="*/ 382950 w 763949"/>
              <a:gd name="connsiteY49" fmla="*/ 3136900 h 5257800"/>
              <a:gd name="connsiteX50" fmla="*/ 319450 w 763949"/>
              <a:gd name="connsiteY50" fmla="*/ 3149600 h 5257800"/>
              <a:gd name="connsiteX51" fmla="*/ 408350 w 763949"/>
              <a:gd name="connsiteY51" fmla="*/ 3357033 h 5257800"/>
              <a:gd name="connsiteX52" fmla="*/ 323683 w 763949"/>
              <a:gd name="connsiteY52" fmla="*/ 3378200 h 5257800"/>
              <a:gd name="connsiteX53" fmla="*/ 471850 w 763949"/>
              <a:gd name="connsiteY53" fmla="*/ 3594100 h 5257800"/>
              <a:gd name="connsiteX54" fmla="*/ 332150 w 763949"/>
              <a:gd name="connsiteY54" fmla="*/ 3640666 h 5257800"/>
              <a:gd name="connsiteX55" fmla="*/ 463383 w 763949"/>
              <a:gd name="connsiteY55" fmla="*/ 3814233 h 5257800"/>
              <a:gd name="connsiteX56" fmla="*/ 294050 w 763949"/>
              <a:gd name="connsiteY56" fmla="*/ 3826933 h 5257800"/>
              <a:gd name="connsiteX57" fmla="*/ 615784 w 763949"/>
              <a:gd name="connsiteY57" fmla="*/ 4127500 h 5257800"/>
              <a:gd name="connsiteX58" fmla="*/ 526883 w 763949"/>
              <a:gd name="connsiteY58" fmla="*/ 4169833 h 5257800"/>
              <a:gd name="connsiteX59" fmla="*/ 696217 w 763949"/>
              <a:gd name="connsiteY59" fmla="*/ 4284134 h 5257800"/>
              <a:gd name="connsiteX60" fmla="*/ 569216 w 763949"/>
              <a:gd name="connsiteY60" fmla="*/ 4330700 h 5257800"/>
              <a:gd name="connsiteX61" fmla="*/ 704683 w 763949"/>
              <a:gd name="connsiteY61" fmla="*/ 4466167 h 5257800"/>
              <a:gd name="connsiteX62" fmla="*/ 573450 w 763949"/>
              <a:gd name="connsiteY62" fmla="*/ 4495800 h 5257800"/>
              <a:gd name="connsiteX63" fmla="*/ 738550 w 763949"/>
              <a:gd name="connsiteY63" fmla="*/ 4610100 h 5257800"/>
              <a:gd name="connsiteX64" fmla="*/ 598849 w 763949"/>
              <a:gd name="connsiteY64" fmla="*/ 4656667 h 5257800"/>
              <a:gd name="connsiteX65" fmla="*/ 763949 w 763949"/>
              <a:gd name="connsiteY65" fmla="*/ 4813300 h 5257800"/>
              <a:gd name="connsiteX66" fmla="*/ 6183 w 763949"/>
              <a:gd name="connsiteY66" fmla="*/ 4834466 h 5257800"/>
              <a:gd name="connsiteX67" fmla="*/ 61217 w 763949"/>
              <a:gd name="connsiteY67" fmla="*/ 4906433 h 5257800"/>
              <a:gd name="connsiteX68" fmla="*/ 18883 w 763949"/>
              <a:gd name="connsiteY68" fmla="*/ 4927600 h 5257800"/>
              <a:gd name="connsiteX69" fmla="*/ 116249 w 763949"/>
              <a:gd name="connsiteY69" fmla="*/ 5075766 h 5257800"/>
              <a:gd name="connsiteX70" fmla="*/ 27350 w 763949"/>
              <a:gd name="connsiteY70" fmla="*/ 5113867 h 5257800"/>
              <a:gd name="connsiteX71" fmla="*/ 128949 w 763949"/>
              <a:gd name="connsiteY71" fmla="*/ 5215467 h 5257800"/>
              <a:gd name="connsiteX72" fmla="*/ 44283 w 763949"/>
              <a:gd name="connsiteY7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31583 w 763949"/>
              <a:gd name="connsiteY34" fmla="*/ 1346200 h 5257800"/>
              <a:gd name="connsiteX35" fmla="*/ 90850 w 763949"/>
              <a:gd name="connsiteY35" fmla="*/ 1430867 h 5257800"/>
              <a:gd name="connsiteX36" fmla="*/ 6183 w 763949"/>
              <a:gd name="connsiteY36" fmla="*/ 1447800 h 5257800"/>
              <a:gd name="connsiteX37" fmla="*/ 183983 w 763949"/>
              <a:gd name="connsiteY37" fmla="*/ 1612900 h 5257800"/>
              <a:gd name="connsiteX38" fmla="*/ 116250 w 763949"/>
              <a:gd name="connsiteY38" fmla="*/ 1655233 h 5257800"/>
              <a:gd name="connsiteX39" fmla="*/ 281349 w 763949"/>
              <a:gd name="connsiteY39" fmla="*/ 1883833 h 5257800"/>
              <a:gd name="connsiteX40" fmla="*/ 154350 w 763949"/>
              <a:gd name="connsiteY40" fmla="*/ 1913466 h 5257800"/>
              <a:gd name="connsiteX41" fmla="*/ 310983 w 763949"/>
              <a:gd name="connsiteY41" fmla="*/ 2057400 h 5257800"/>
              <a:gd name="connsiteX42" fmla="*/ 213616 w 763949"/>
              <a:gd name="connsiteY42" fmla="*/ 2116666 h 5257800"/>
              <a:gd name="connsiteX43" fmla="*/ 361783 w 763949"/>
              <a:gd name="connsiteY43" fmla="*/ 2366433 h 5257800"/>
              <a:gd name="connsiteX44" fmla="*/ 247485 w 763949"/>
              <a:gd name="connsiteY44" fmla="*/ 2417233 h 5257800"/>
              <a:gd name="connsiteX45" fmla="*/ 416817 w 763949"/>
              <a:gd name="connsiteY45" fmla="*/ 2603500 h 5257800"/>
              <a:gd name="connsiteX46" fmla="*/ 298283 w 763949"/>
              <a:gd name="connsiteY46" fmla="*/ 2633133 h 5257800"/>
              <a:gd name="connsiteX47" fmla="*/ 399883 w 763949"/>
              <a:gd name="connsiteY47" fmla="*/ 2806700 h 5257800"/>
              <a:gd name="connsiteX48" fmla="*/ 289816 w 763949"/>
              <a:gd name="connsiteY48" fmla="*/ 2840566 h 5257800"/>
              <a:gd name="connsiteX49" fmla="*/ 382950 w 763949"/>
              <a:gd name="connsiteY49" fmla="*/ 3136900 h 5257800"/>
              <a:gd name="connsiteX50" fmla="*/ 319450 w 763949"/>
              <a:gd name="connsiteY50" fmla="*/ 3149600 h 5257800"/>
              <a:gd name="connsiteX51" fmla="*/ 408350 w 763949"/>
              <a:gd name="connsiteY51" fmla="*/ 3357033 h 5257800"/>
              <a:gd name="connsiteX52" fmla="*/ 323683 w 763949"/>
              <a:gd name="connsiteY52" fmla="*/ 3378200 h 5257800"/>
              <a:gd name="connsiteX53" fmla="*/ 471850 w 763949"/>
              <a:gd name="connsiteY53" fmla="*/ 3594100 h 5257800"/>
              <a:gd name="connsiteX54" fmla="*/ 332150 w 763949"/>
              <a:gd name="connsiteY54" fmla="*/ 3640666 h 5257800"/>
              <a:gd name="connsiteX55" fmla="*/ 463383 w 763949"/>
              <a:gd name="connsiteY55" fmla="*/ 3814233 h 5257800"/>
              <a:gd name="connsiteX56" fmla="*/ 294050 w 763949"/>
              <a:gd name="connsiteY56" fmla="*/ 3826933 h 5257800"/>
              <a:gd name="connsiteX57" fmla="*/ 615784 w 763949"/>
              <a:gd name="connsiteY57" fmla="*/ 4127500 h 5257800"/>
              <a:gd name="connsiteX58" fmla="*/ 526883 w 763949"/>
              <a:gd name="connsiteY58" fmla="*/ 4169833 h 5257800"/>
              <a:gd name="connsiteX59" fmla="*/ 696217 w 763949"/>
              <a:gd name="connsiteY59" fmla="*/ 4284134 h 5257800"/>
              <a:gd name="connsiteX60" fmla="*/ 569216 w 763949"/>
              <a:gd name="connsiteY60" fmla="*/ 4330700 h 5257800"/>
              <a:gd name="connsiteX61" fmla="*/ 704683 w 763949"/>
              <a:gd name="connsiteY61" fmla="*/ 4466167 h 5257800"/>
              <a:gd name="connsiteX62" fmla="*/ 573450 w 763949"/>
              <a:gd name="connsiteY62" fmla="*/ 4495800 h 5257800"/>
              <a:gd name="connsiteX63" fmla="*/ 738550 w 763949"/>
              <a:gd name="connsiteY63" fmla="*/ 4610100 h 5257800"/>
              <a:gd name="connsiteX64" fmla="*/ 598849 w 763949"/>
              <a:gd name="connsiteY64" fmla="*/ 4656667 h 5257800"/>
              <a:gd name="connsiteX65" fmla="*/ 763949 w 763949"/>
              <a:gd name="connsiteY65" fmla="*/ 4813300 h 5257800"/>
              <a:gd name="connsiteX66" fmla="*/ 6183 w 763949"/>
              <a:gd name="connsiteY66" fmla="*/ 4834466 h 5257800"/>
              <a:gd name="connsiteX67" fmla="*/ 61217 w 763949"/>
              <a:gd name="connsiteY67" fmla="*/ 4906433 h 5257800"/>
              <a:gd name="connsiteX68" fmla="*/ 18883 w 763949"/>
              <a:gd name="connsiteY68" fmla="*/ 4927600 h 5257800"/>
              <a:gd name="connsiteX69" fmla="*/ 116249 w 763949"/>
              <a:gd name="connsiteY69" fmla="*/ 5075766 h 5257800"/>
              <a:gd name="connsiteX70" fmla="*/ 27350 w 763949"/>
              <a:gd name="connsiteY70" fmla="*/ 5113867 h 5257800"/>
              <a:gd name="connsiteX71" fmla="*/ 128949 w 763949"/>
              <a:gd name="connsiteY71" fmla="*/ 5215467 h 5257800"/>
              <a:gd name="connsiteX72" fmla="*/ 44283 w 763949"/>
              <a:gd name="connsiteY7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95083 w 763949"/>
              <a:gd name="connsiteY32" fmla="*/ 1295400 h 5257800"/>
              <a:gd name="connsiteX33" fmla="*/ 44283 w 763949"/>
              <a:gd name="connsiteY33" fmla="*/ 1308100 h 5257800"/>
              <a:gd name="connsiteX34" fmla="*/ 1949 w 763949"/>
              <a:gd name="connsiteY34" fmla="*/ 1341966 h 5257800"/>
              <a:gd name="connsiteX35" fmla="*/ 90850 w 763949"/>
              <a:gd name="connsiteY35" fmla="*/ 1430867 h 5257800"/>
              <a:gd name="connsiteX36" fmla="*/ 6183 w 763949"/>
              <a:gd name="connsiteY36" fmla="*/ 1447800 h 5257800"/>
              <a:gd name="connsiteX37" fmla="*/ 183983 w 763949"/>
              <a:gd name="connsiteY37" fmla="*/ 1612900 h 5257800"/>
              <a:gd name="connsiteX38" fmla="*/ 116250 w 763949"/>
              <a:gd name="connsiteY38" fmla="*/ 1655233 h 5257800"/>
              <a:gd name="connsiteX39" fmla="*/ 281349 w 763949"/>
              <a:gd name="connsiteY39" fmla="*/ 1883833 h 5257800"/>
              <a:gd name="connsiteX40" fmla="*/ 154350 w 763949"/>
              <a:gd name="connsiteY40" fmla="*/ 1913466 h 5257800"/>
              <a:gd name="connsiteX41" fmla="*/ 310983 w 763949"/>
              <a:gd name="connsiteY41" fmla="*/ 2057400 h 5257800"/>
              <a:gd name="connsiteX42" fmla="*/ 213616 w 763949"/>
              <a:gd name="connsiteY42" fmla="*/ 2116666 h 5257800"/>
              <a:gd name="connsiteX43" fmla="*/ 361783 w 763949"/>
              <a:gd name="connsiteY43" fmla="*/ 2366433 h 5257800"/>
              <a:gd name="connsiteX44" fmla="*/ 247485 w 763949"/>
              <a:gd name="connsiteY44" fmla="*/ 2417233 h 5257800"/>
              <a:gd name="connsiteX45" fmla="*/ 416817 w 763949"/>
              <a:gd name="connsiteY45" fmla="*/ 2603500 h 5257800"/>
              <a:gd name="connsiteX46" fmla="*/ 298283 w 763949"/>
              <a:gd name="connsiteY46" fmla="*/ 2633133 h 5257800"/>
              <a:gd name="connsiteX47" fmla="*/ 399883 w 763949"/>
              <a:gd name="connsiteY47" fmla="*/ 2806700 h 5257800"/>
              <a:gd name="connsiteX48" fmla="*/ 289816 w 763949"/>
              <a:gd name="connsiteY48" fmla="*/ 2840566 h 5257800"/>
              <a:gd name="connsiteX49" fmla="*/ 382950 w 763949"/>
              <a:gd name="connsiteY49" fmla="*/ 3136900 h 5257800"/>
              <a:gd name="connsiteX50" fmla="*/ 319450 w 763949"/>
              <a:gd name="connsiteY50" fmla="*/ 3149600 h 5257800"/>
              <a:gd name="connsiteX51" fmla="*/ 408350 w 763949"/>
              <a:gd name="connsiteY51" fmla="*/ 3357033 h 5257800"/>
              <a:gd name="connsiteX52" fmla="*/ 323683 w 763949"/>
              <a:gd name="connsiteY52" fmla="*/ 3378200 h 5257800"/>
              <a:gd name="connsiteX53" fmla="*/ 471850 w 763949"/>
              <a:gd name="connsiteY53" fmla="*/ 3594100 h 5257800"/>
              <a:gd name="connsiteX54" fmla="*/ 332150 w 763949"/>
              <a:gd name="connsiteY54" fmla="*/ 3640666 h 5257800"/>
              <a:gd name="connsiteX55" fmla="*/ 463383 w 763949"/>
              <a:gd name="connsiteY55" fmla="*/ 3814233 h 5257800"/>
              <a:gd name="connsiteX56" fmla="*/ 294050 w 763949"/>
              <a:gd name="connsiteY56" fmla="*/ 3826933 h 5257800"/>
              <a:gd name="connsiteX57" fmla="*/ 615784 w 763949"/>
              <a:gd name="connsiteY57" fmla="*/ 4127500 h 5257800"/>
              <a:gd name="connsiteX58" fmla="*/ 526883 w 763949"/>
              <a:gd name="connsiteY58" fmla="*/ 4169833 h 5257800"/>
              <a:gd name="connsiteX59" fmla="*/ 696217 w 763949"/>
              <a:gd name="connsiteY59" fmla="*/ 4284134 h 5257800"/>
              <a:gd name="connsiteX60" fmla="*/ 569216 w 763949"/>
              <a:gd name="connsiteY60" fmla="*/ 4330700 h 5257800"/>
              <a:gd name="connsiteX61" fmla="*/ 704683 w 763949"/>
              <a:gd name="connsiteY61" fmla="*/ 4466167 h 5257800"/>
              <a:gd name="connsiteX62" fmla="*/ 573450 w 763949"/>
              <a:gd name="connsiteY62" fmla="*/ 4495800 h 5257800"/>
              <a:gd name="connsiteX63" fmla="*/ 738550 w 763949"/>
              <a:gd name="connsiteY63" fmla="*/ 4610100 h 5257800"/>
              <a:gd name="connsiteX64" fmla="*/ 598849 w 763949"/>
              <a:gd name="connsiteY64" fmla="*/ 4656667 h 5257800"/>
              <a:gd name="connsiteX65" fmla="*/ 763949 w 763949"/>
              <a:gd name="connsiteY65" fmla="*/ 4813300 h 5257800"/>
              <a:gd name="connsiteX66" fmla="*/ 6183 w 763949"/>
              <a:gd name="connsiteY66" fmla="*/ 4834466 h 5257800"/>
              <a:gd name="connsiteX67" fmla="*/ 61217 w 763949"/>
              <a:gd name="connsiteY67" fmla="*/ 4906433 h 5257800"/>
              <a:gd name="connsiteX68" fmla="*/ 18883 w 763949"/>
              <a:gd name="connsiteY68" fmla="*/ 4927600 h 5257800"/>
              <a:gd name="connsiteX69" fmla="*/ 116249 w 763949"/>
              <a:gd name="connsiteY69" fmla="*/ 5075766 h 5257800"/>
              <a:gd name="connsiteX70" fmla="*/ 27350 w 763949"/>
              <a:gd name="connsiteY70" fmla="*/ 5113867 h 5257800"/>
              <a:gd name="connsiteX71" fmla="*/ 128949 w 763949"/>
              <a:gd name="connsiteY71" fmla="*/ 5215467 h 5257800"/>
              <a:gd name="connsiteX72" fmla="*/ 44283 w 763949"/>
              <a:gd name="connsiteY7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44283 w 763949"/>
              <a:gd name="connsiteY32" fmla="*/ 1308100 h 5257800"/>
              <a:gd name="connsiteX33" fmla="*/ 1949 w 763949"/>
              <a:gd name="connsiteY33" fmla="*/ 1341966 h 5257800"/>
              <a:gd name="connsiteX34" fmla="*/ 90850 w 763949"/>
              <a:gd name="connsiteY34" fmla="*/ 1430867 h 5257800"/>
              <a:gd name="connsiteX35" fmla="*/ 6183 w 763949"/>
              <a:gd name="connsiteY35" fmla="*/ 1447800 h 5257800"/>
              <a:gd name="connsiteX36" fmla="*/ 183983 w 763949"/>
              <a:gd name="connsiteY36" fmla="*/ 1612900 h 5257800"/>
              <a:gd name="connsiteX37" fmla="*/ 116250 w 763949"/>
              <a:gd name="connsiteY37" fmla="*/ 1655233 h 5257800"/>
              <a:gd name="connsiteX38" fmla="*/ 281349 w 763949"/>
              <a:gd name="connsiteY38" fmla="*/ 1883833 h 5257800"/>
              <a:gd name="connsiteX39" fmla="*/ 154350 w 763949"/>
              <a:gd name="connsiteY39" fmla="*/ 1913466 h 5257800"/>
              <a:gd name="connsiteX40" fmla="*/ 310983 w 763949"/>
              <a:gd name="connsiteY40" fmla="*/ 2057400 h 5257800"/>
              <a:gd name="connsiteX41" fmla="*/ 213616 w 763949"/>
              <a:gd name="connsiteY41" fmla="*/ 2116666 h 5257800"/>
              <a:gd name="connsiteX42" fmla="*/ 361783 w 763949"/>
              <a:gd name="connsiteY42" fmla="*/ 2366433 h 5257800"/>
              <a:gd name="connsiteX43" fmla="*/ 247485 w 763949"/>
              <a:gd name="connsiteY43" fmla="*/ 2417233 h 5257800"/>
              <a:gd name="connsiteX44" fmla="*/ 416817 w 763949"/>
              <a:gd name="connsiteY44" fmla="*/ 2603500 h 5257800"/>
              <a:gd name="connsiteX45" fmla="*/ 298283 w 763949"/>
              <a:gd name="connsiteY45" fmla="*/ 2633133 h 5257800"/>
              <a:gd name="connsiteX46" fmla="*/ 399883 w 763949"/>
              <a:gd name="connsiteY46" fmla="*/ 2806700 h 5257800"/>
              <a:gd name="connsiteX47" fmla="*/ 289816 w 763949"/>
              <a:gd name="connsiteY47" fmla="*/ 2840566 h 5257800"/>
              <a:gd name="connsiteX48" fmla="*/ 382950 w 763949"/>
              <a:gd name="connsiteY48" fmla="*/ 3136900 h 5257800"/>
              <a:gd name="connsiteX49" fmla="*/ 319450 w 763949"/>
              <a:gd name="connsiteY49" fmla="*/ 3149600 h 5257800"/>
              <a:gd name="connsiteX50" fmla="*/ 408350 w 763949"/>
              <a:gd name="connsiteY50" fmla="*/ 3357033 h 5257800"/>
              <a:gd name="connsiteX51" fmla="*/ 323683 w 763949"/>
              <a:gd name="connsiteY51" fmla="*/ 3378200 h 5257800"/>
              <a:gd name="connsiteX52" fmla="*/ 471850 w 763949"/>
              <a:gd name="connsiteY52" fmla="*/ 3594100 h 5257800"/>
              <a:gd name="connsiteX53" fmla="*/ 332150 w 763949"/>
              <a:gd name="connsiteY53" fmla="*/ 3640666 h 5257800"/>
              <a:gd name="connsiteX54" fmla="*/ 463383 w 763949"/>
              <a:gd name="connsiteY54" fmla="*/ 3814233 h 5257800"/>
              <a:gd name="connsiteX55" fmla="*/ 294050 w 763949"/>
              <a:gd name="connsiteY55" fmla="*/ 3826933 h 5257800"/>
              <a:gd name="connsiteX56" fmla="*/ 615784 w 763949"/>
              <a:gd name="connsiteY56" fmla="*/ 4127500 h 5257800"/>
              <a:gd name="connsiteX57" fmla="*/ 526883 w 763949"/>
              <a:gd name="connsiteY57" fmla="*/ 4169833 h 5257800"/>
              <a:gd name="connsiteX58" fmla="*/ 696217 w 763949"/>
              <a:gd name="connsiteY58" fmla="*/ 4284134 h 5257800"/>
              <a:gd name="connsiteX59" fmla="*/ 569216 w 763949"/>
              <a:gd name="connsiteY59" fmla="*/ 4330700 h 5257800"/>
              <a:gd name="connsiteX60" fmla="*/ 704683 w 763949"/>
              <a:gd name="connsiteY60" fmla="*/ 4466167 h 5257800"/>
              <a:gd name="connsiteX61" fmla="*/ 573450 w 763949"/>
              <a:gd name="connsiteY61" fmla="*/ 4495800 h 5257800"/>
              <a:gd name="connsiteX62" fmla="*/ 738550 w 763949"/>
              <a:gd name="connsiteY62" fmla="*/ 4610100 h 5257800"/>
              <a:gd name="connsiteX63" fmla="*/ 598849 w 763949"/>
              <a:gd name="connsiteY63" fmla="*/ 4656667 h 5257800"/>
              <a:gd name="connsiteX64" fmla="*/ 763949 w 763949"/>
              <a:gd name="connsiteY64" fmla="*/ 4813300 h 5257800"/>
              <a:gd name="connsiteX65" fmla="*/ 6183 w 763949"/>
              <a:gd name="connsiteY65" fmla="*/ 4834466 h 5257800"/>
              <a:gd name="connsiteX66" fmla="*/ 61217 w 763949"/>
              <a:gd name="connsiteY66" fmla="*/ 4906433 h 5257800"/>
              <a:gd name="connsiteX67" fmla="*/ 18883 w 763949"/>
              <a:gd name="connsiteY67" fmla="*/ 4927600 h 5257800"/>
              <a:gd name="connsiteX68" fmla="*/ 116249 w 763949"/>
              <a:gd name="connsiteY68" fmla="*/ 5075766 h 5257800"/>
              <a:gd name="connsiteX69" fmla="*/ 27350 w 763949"/>
              <a:gd name="connsiteY69" fmla="*/ 5113867 h 5257800"/>
              <a:gd name="connsiteX70" fmla="*/ 128949 w 763949"/>
              <a:gd name="connsiteY70" fmla="*/ 5215467 h 5257800"/>
              <a:gd name="connsiteX71" fmla="*/ 44283 w 763949"/>
              <a:gd name="connsiteY7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133183 w 763949"/>
              <a:gd name="connsiteY31" fmla="*/ 1282700 h 5257800"/>
              <a:gd name="connsiteX32" fmla="*/ 1949 w 763949"/>
              <a:gd name="connsiteY32" fmla="*/ 1341966 h 5257800"/>
              <a:gd name="connsiteX33" fmla="*/ 90850 w 763949"/>
              <a:gd name="connsiteY33" fmla="*/ 1430867 h 5257800"/>
              <a:gd name="connsiteX34" fmla="*/ 6183 w 763949"/>
              <a:gd name="connsiteY34" fmla="*/ 1447800 h 5257800"/>
              <a:gd name="connsiteX35" fmla="*/ 183983 w 763949"/>
              <a:gd name="connsiteY35" fmla="*/ 1612900 h 5257800"/>
              <a:gd name="connsiteX36" fmla="*/ 116250 w 763949"/>
              <a:gd name="connsiteY36" fmla="*/ 1655233 h 5257800"/>
              <a:gd name="connsiteX37" fmla="*/ 281349 w 763949"/>
              <a:gd name="connsiteY37" fmla="*/ 1883833 h 5257800"/>
              <a:gd name="connsiteX38" fmla="*/ 154350 w 763949"/>
              <a:gd name="connsiteY38" fmla="*/ 1913466 h 5257800"/>
              <a:gd name="connsiteX39" fmla="*/ 310983 w 763949"/>
              <a:gd name="connsiteY39" fmla="*/ 2057400 h 5257800"/>
              <a:gd name="connsiteX40" fmla="*/ 213616 w 763949"/>
              <a:gd name="connsiteY40" fmla="*/ 2116666 h 5257800"/>
              <a:gd name="connsiteX41" fmla="*/ 361783 w 763949"/>
              <a:gd name="connsiteY41" fmla="*/ 2366433 h 5257800"/>
              <a:gd name="connsiteX42" fmla="*/ 247485 w 763949"/>
              <a:gd name="connsiteY42" fmla="*/ 2417233 h 5257800"/>
              <a:gd name="connsiteX43" fmla="*/ 416817 w 763949"/>
              <a:gd name="connsiteY43" fmla="*/ 2603500 h 5257800"/>
              <a:gd name="connsiteX44" fmla="*/ 298283 w 763949"/>
              <a:gd name="connsiteY44" fmla="*/ 2633133 h 5257800"/>
              <a:gd name="connsiteX45" fmla="*/ 399883 w 763949"/>
              <a:gd name="connsiteY45" fmla="*/ 2806700 h 5257800"/>
              <a:gd name="connsiteX46" fmla="*/ 289816 w 763949"/>
              <a:gd name="connsiteY46" fmla="*/ 2840566 h 5257800"/>
              <a:gd name="connsiteX47" fmla="*/ 382950 w 763949"/>
              <a:gd name="connsiteY47" fmla="*/ 3136900 h 5257800"/>
              <a:gd name="connsiteX48" fmla="*/ 319450 w 763949"/>
              <a:gd name="connsiteY48" fmla="*/ 3149600 h 5257800"/>
              <a:gd name="connsiteX49" fmla="*/ 408350 w 763949"/>
              <a:gd name="connsiteY49" fmla="*/ 3357033 h 5257800"/>
              <a:gd name="connsiteX50" fmla="*/ 323683 w 763949"/>
              <a:gd name="connsiteY50" fmla="*/ 3378200 h 5257800"/>
              <a:gd name="connsiteX51" fmla="*/ 471850 w 763949"/>
              <a:gd name="connsiteY51" fmla="*/ 3594100 h 5257800"/>
              <a:gd name="connsiteX52" fmla="*/ 332150 w 763949"/>
              <a:gd name="connsiteY52" fmla="*/ 3640666 h 5257800"/>
              <a:gd name="connsiteX53" fmla="*/ 463383 w 763949"/>
              <a:gd name="connsiteY53" fmla="*/ 3814233 h 5257800"/>
              <a:gd name="connsiteX54" fmla="*/ 294050 w 763949"/>
              <a:gd name="connsiteY54" fmla="*/ 3826933 h 5257800"/>
              <a:gd name="connsiteX55" fmla="*/ 615784 w 763949"/>
              <a:gd name="connsiteY55" fmla="*/ 4127500 h 5257800"/>
              <a:gd name="connsiteX56" fmla="*/ 526883 w 763949"/>
              <a:gd name="connsiteY56" fmla="*/ 4169833 h 5257800"/>
              <a:gd name="connsiteX57" fmla="*/ 696217 w 763949"/>
              <a:gd name="connsiteY57" fmla="*/ 4284134 h 5257800"/>
              <a:gd name="connsiteX58" fmla="*/ 569216 w 763949"/>
              <a:gd name="connsiteY58" fmla="*/ 4330700 h 5257800"/>
              <a:gd name="connsiteX59" fmla="*/ 704683 w 763949"/>
              <a:gd name="connsiteY59" fmla="*/ 4466167 h 5257800"/>
              <a:gd name="connsiteX60" fmla="*/ 573450 w 763949"/>
              <a:gd name="connsiteY60" fmla="*/ 4495800 h 5257800"/>
              <a:gd name="connsiteX61" fmla="*/ 738550 w 763949"/>
              <a:gd name="connsiteY61" fmla="*/ 4610100 h 5257800"/>
              <a:gd name="connsiteX62" fmla="*/ 598849 w 763949"/>
              <a:gd name="connsiteY62" fmla="*/ 4656667 h 5257800"/>
              <a:gd name="connsiteX63" fmla="*/ 763949 w 763949"/>
              <a:gd name="connsiteY63" fmla="*/ 4813300 h 5257800"/>
              <a:gd name="connsiteX64" fmla="*/ 6183 w 763949"/>
              <a:gd name="connsiteY64" fmla="*/ 4834466 h 5257800"/>
              <a:gd name="connsiteX65" fmla="*/ 61217 w 763949"/>
              <a:gd name="connsiteY65" fmla="*/ 4906433 h 5257800"/>
              <a:gd name="connsiteX66" fmla="*/ 18883 w 763949"/>
              <a:gd name="connsiteY66" fmla="*/ 4927600 h 5257800"/>
              <a:gd name="connsiteX67" fmla="*/ 116249 w 763949"/>
              <a:gd name="connsiteY67" fmla="*/ 5075766 h 5257800"/>
              <a:gd name="connsiteX68" fmla="*/ 27350 w 763949"/>
              <a:gd name="connsiteY68" fmla="*/ 5113867 h 5257800"/>
              <a:gd name="connsiteX69" fmla="*/ 128949 w 763949"/>
              <a:gd name="connsiteY69" fmla="*/ 5215467 h 5257800"/>
              <a:gd name="connsiteX70" fmla="*/ 44283 w 763949"/>
              <a:gd name="connsiteY7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107783 w 763949"/>
              <a:gd name="connsiteY30" fmla="*/ 1244600 h 5257800"/>
              <a:gd name="connsiteX31" fmla="*/ 90850 w 763949"/>
              <a:gd name="connsiteY31" fmla="*/ 1312333 h 5257800"/>
              <a:gd name="connsiteX32" fmla="*/ 1949 w 763949"/>
              <a:gd name="connsiteY32" fmla="*/ 1341966 h 5257800"/>
              <a:gd name="connsiteX33" fmla="*/ 90850 w 763949"/>
              <a:gd name="connsiteY33" fmla="*/ 1430867 h 5257800"/>
              <a:gd name="connsiteX34" fmla="*/ 6183 w 763949"/>
              <a:gd name="connsiteY34" fmla="*/ 1447800 h 5257800"/>
              <a:gd name="connsiteX35" fmla="*/ 183983 w 763949"/>
              <a:gd name="connsiteY35" fmla="*/ 1612900 h 5257800"/>
              <a:gd name="connsiteX36" fmla="*/ 116250 w 763949"/>
              <a:gd name="connsiteY36" fmla="*/ 1655233 h 5257800"/>
              <a:gd name="connsiteX37" fmla="*/ 281349 w 763949"/>
              <a:gd name="connsiteY37" fmla="*/ 1883833 h 5257800"/>
              <a:gd name="connsiteX38" fmla="*/ 154350 w 763949"/>
              <a:gd name="connsiteY38" fmla="*/ 1913466 h 5257800"/>
              <a:gd name="connsiteX39" fmla="*/ 310983 w 763949"/>
              <a:gd name="connsiteY39" fmla="*/ 2057400 h 5257800"/>
              <a:gd name="connsiteX40" fmla="*/ 213616 w 763949"/>
              <a:gd name="connsiteY40" fmla="*/ 2116666 h 5257800"/>
              <a:gd name="connsiteX41" fmla="*/ 361783 w 763949"/>
              <a:gd name="connsiteY41" fmla="*/ 2366433 h 5257800"/>
              <a:gd name="connsiteX42" fmla="*/ 247485 w 763949"/>
              <a:gd name="connsiteY42" fmla="*/ 2417233 h 5257800"/>
              <a:gd name="connsiteX43" fmla="*/ 416817 w 763949"/>
              <a:gd name="connsiteY43" fmla="*/ 2603500 h 5257800"/>
              <a:gd name="connsiteX44" fmla="*/ 298283 w 763949"/>
              <a:gd name="connsiteY44" fmla="*/ 2633133 h 5257800"/>
              <a:gd name="connsiteX45" fmla="*/ 399883 w 763949"/>
              <a:gd name="connsiteY45" fmla="*/ 2806700 h 5257800"/>
              <a:gd name="connsiteX46" fmla="*/ 289816 w 763949"/>
              <a:gd name="connsiteY46" fmla="*/ 2840566 h 5257800"/>
              <a:gd name="connsiteX47" fmla="*/ 382950 w 763949"/>
              <a:gd name="connsiteY47" fmla="*/ 3136900 h 5257800"/>
              <a:gd name="connsiteX48" fmla="*/ 319450 w 763949"/>
              <a:gd name="connsiteY48" fmla="*/ 3149600 h 5257800"/>
              <a:gd name="connsiteX49" fmla="*/ 408350 w 763949"/>
              <a:gd name="connsiteY49" fmla="*/ 3357033 h 5257800"/>
              <a:gd name="connsiteX50" fmla="*/ 323683 w 763949"/>
              <a:gd name="connsiteY50" fmla="*/ 3378200 h 5257800"/>
              <a:gd name="connsiteX51" fmla="*/ 471850 w 763949"/>
              <a:gd name="connsiteY51" fmla="*/ 3594100 h 5257800"/>
              <a:gd name="connsiteX52" fmla="*/ 332150 w 763949"/>
              <a:gd name="connsiteY52" fmla="*/ 3640666 h 5257800"/>
              <a:gd name="connsiteX53" fmla="*/ 463383 w 763949"/>
              <a:gd name="connsiteY53" fmla="*/ 3814233 h 5257800"/>
              <a:gd name="connsiteX54" fmla="*/ 294050 w 763949"/>
              <a:gd name="connsiteY54" fmla="*/ 3826933 h 5257800"/>
              <a:gd name="connsiteX55" fmla="*/ 615784 w 763949"/>
              <a:gd name="connsiteY55" fmla="*/ 4127500 h 5257800"/>
              <a:gd name="connsiteX56" fmla="*/ 526883 w 763949"/>
              <a:gd name="connsiteY56" fmla="*/ 4169833 h 5257800"/>
              <a:gd name="connsiteX57" fmla="*/ 696217 w 763949"/>
              <a:gd name="connsiteY57" fmla="*/ 4284134 h 5257800"/>
              <a:gd name="connsiteX58" fmla="*/ 569216 w 763949"/>
              <a:gd name="connsiteY58" fmla="*/ 4330700 h 5257800"/>
              <a:gd name="connsiteX59" fmla="*/ 704683 w 763949"/>
              <a:gd name="connsiteY59" fmla="*/ 4466167 h 5257800"/>
              <a:gd name="connsiteX60" fmla="*/ 573450 w 763949"/>
              <a:gd name="connsiteY60" fmla="*/ 4495800 h 5257800"/>
              <a:gd name="connsiteX61" fmla="*/ 738550 w 763949"/>
              <a:gd name="connsiteY61" fmla="*/ 4610100 h 5257800"/>
              <a:gd name="connsiteX62" fmla="*/ 598849 w 763949"/>
              <a:gd name="connsiteY62" fmla="*/ 4656667 h 5257800"/>
              <a:gd name="connsiteX63" fmla="*/ 763949 w 763949"/>
              <a:gd name="connsiteY63" fmla="*/ 4813300 h 5257800"/>
              <a:gd name="connsiteX64" fmla="*/ 6183 w 763949"/>
              <a:gd name="connsiteY64" fmla="*/ 4834466 h 5257800"/>
              <a:gd name="connsiteX65" fmla="*/ 61217 w 763949"/>
              <a:gd name="connsiteY65" fmla="*/ 4906433 h 5257800"/>
              <a:gd name="connsiteX66" fmla="*/ 18883 w 763949"/>
              <a:gd name="connsiteY66" fmla="*/ 4927600 h 5257800"/>
              <a:gd name="connsiteX67" fmla="*/ 116249 w 763949"/>
              <a:gd name="connsiteY67" fmla="*/ 5075766 h 5257800"/>
              <a:gd name="connsiteX68" fmla="*/ 27350 w 763949"/>
              <a:gd name="connsiteY68" fmla="*/ 5113867 h 5257800"/>
              <a:gd name="connsiteX69" fmla="*/ 128949 w 763949"/>
              <a:gd name="connsiteY69" fmla="*/ 5215467 h 5257800"/>
              <a:gd name="connsiteX70" fmla="*/ 44283 w 763949"/>
              <a:gd name="connsiteY7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56983 w 763949"/>
              <a:gd name="connsiteY29" fmla="*/ 1168400 h 5257800"/>
              <a:gd name="connsiteX30" fmla="*/ 90850 w 763949"/>
              <a:gd name="connsiteY30" fmla="*/ 1312333 h 5257800"/>
              <a:gd name="connsiteX31" fmla="*/ 1949 w 763949"/>
              <a:gd name="connsiteY31" fmla="*/ 1341966 h 5257800"/>
              <a:gd name="connsiteX32" fmla="*/ 90850 w 763949"/>
              <a:gd name="connsiteY32" fmla="*/ 1430867 h 5257800"/>
              <a:gd name="connsiteX33" fmla="*/ 6183 w 763949"/>
              <a:gd name="connsiteY33" fmla="*/ 1447800 h 5257800"/>
              <a:gd name="connsiteX34" fmla="*/ 183983 w 763949"/>
              <a:gd name="connsiteY34" fmla="*/ 1612900 h 5257800"/>
              <a:gd name="connsiteX35" fmla="*/ 116250 w 763949"/>
              <a:gd name="connsiteY35" fmla="*/ 1655233 h 5257800"/>
              <a:gd name="connsiteX36" fmla="*/ 281349 w 763949"/>
              <a:gd name="connsiteY36" fmla="*/ 1883833 h 5257800"/>
              <a:gd name="connsiteX37" fmla="*/ 154350 w 763949"/>
              <a:gd name="connsiteY37" fmla="*/ 1913466 h 5257800"/>
              <a:gd name="connsiteX38" fmla="*/ 310983 w 763949"/>
              <a:gd name="connsiteY38" fmla="*/ 2057400 h 5257800"/>
              <a:gd name="connsiteX39" fmla="*/ 213616 w 763949"/>
              <a:gd name="connsiteY39" fmla="*/ 2116666 h 5257800"/>
              <a:gd name="connsiteX40" fmla="*/ 361783 w 763949"/>
              <a:gd name="connsiteY40" fmla="*/ 2366433 h 5257800"/>
              <a:gd name="connsiteX41" fmla="*/ 247485 w 763949"/>
              <a:gd name="connsiteY41" fmla="*/ 2417233 h 5257800"/>
              <a:gd name="connsiteX42" fmla="*/ 416817 w 763949"/>
              <a:gd name="connsiteY42" fmla="*/ 2603500 h 5257800"/>
              <a:gd name="connsiteX43" fmla="*/ 298283 w 763949"/>
              <a:gd name="connsiteY43" fmla="*/ 2633133 h 5257800"/>
              <a:gd name="connsiteX44" fmla="*/ 399883 w 763949"/>
              <a:gd name="connsiteY44" fmla="*/ 2806700 h 5257800"/>
              <a:gd name="connsiteX45" fmla="*/ 289816 w 763949"/>
              <a:gd name="connsiteY45" fmla="*/ 2840566 h 5257800"/>
              <a:gd name="connsiteX46" fmla="*/ 382950 w 763949"/>
              <a:gd name="connsiteY46" fmla="*/ 3136900 h 5257800"/>
              <a:gd name="connsiteX47" fmla="*/ 319450 w 763949"/>
              <a:gd name="connsiteY47" fmla="*/ 3149600 h 5257800"/>
              <a:gd name="connsiteX48" fmla="*/ 408350 w 763949"/>
              <a:gd name="connsiteY48" fmla="*/ 3357033 h 5257800"/>
              <a:gd name="connsiteX49" fmla="*/ 323683 w 763949"/>
              <a:gd name="connsiteY49" fmla="*/ 3378200 h 5257800"/>
              <a:gd name="connsiteX50" fmla="*/ 471850 w 763949"/>
              <a:gd name="connsiteY50" fmla="*/ 3594100 h 5257800"/>
              <a:gd name="connsiteX51" fmla="*/ 332150 w 763949"/>
              <a:gd name="connsiteY51" fmla="*/ 3640666 h 5257800"/>
              <a:gd name="connsiteX52" fmla="*/ 463383 w 763949"/>
              <a:gd name="connsiteY52" fmla="*/ 3814233 h 5257800"/>
              <a:gd name="connsiteX53" fmla="*/ 294050 w 763949"/>
              <a:gd name="connsiteY53" fmla="*/ 3826933 h 5257800"/>
              <a:gd name="connsiteX54" fmla="*/ 615784 w 763949"/>
              <a:gd name="connsiteY54" fmla="*/ 4127500 h 5257800"/>
              <a:gd name="connsiteX55" fmla="*/ 526883 w 763949"/>
              <a:gd name="connsiteY55" fmla="*/ 4169833 h 5257800"/>
              <a:gd name="connsiteX56" fmla="*/ 696217 w 763949"/>
              <a:gd name="connsiteY56" fmla="*/ 4284134 h 5257800"/>
              <a:gd name="connsiteX57" fmla="*/ 569216 w 763949"/>
              <a:gd name="connsiteY57" fmla="*/ 4330700 h 5257800"/>
              <a:gd name="connsiteX58" fmla="*/ 704683 w 763949"/>
              <a:gd name="connsiteY58" fmla="*/ 4466167 h 5257800"/>
              <a:gd name="connsiteX59" fmla="*/ 573450 w 763949"/>
              <a:gd name="connsiteY59" fmla="*/ 4495800 h 5257800"/>
              <a:gd name="connsiteX60" fmla="*/ 738550 w 763949"/>
              <a:gd name="connsiteY60" fmla="*/ 4610100 h 5257800"/>
              <a:gd name="connsiteX61" fmla="*/ 598849 w 763949"/>
              <a:gd name="connsiteY61" fmla="*/ 4656667 h 5257800"/>
              <a:gd name="connsiteX62" fmla="*/ 763949 w 763949"/>
              <a:gd name="connsiteY62" fmla="*/ 4813300 h 5257800"/>
              <a:gd name="connsiteX63" fmla="*/ 6183 w 763949"/>
              <a:gd name="connsiteY63" fmla="*/ 4834466 h 5257800"/>
              <a:gd name="connsiteX64" fmla="*/ 61217 w 763949"/>
              <a:gd name="connsiteY64" fmla="*/ 4906433 h 5257800"/>
              <a:gd name="connsiteX65" fmla="*/ 18883 w 763949"/>
              <a:gd name="connsiteY65" fmla="*/ 4927600 h 5257800"/>
              <a:gd name="connsiteX66" fmla="*/ 116249 w 763949"/>
              <a:gd name="connsiteY66" fmla="*/ 5075766 h 5257800"/>
              <a:gd name="connsiteX67" fmla="*/ 27350 w 763949"/>
              <a:gd name="connsiteY67" fmla="*/ 5113867 h 5257800"/>
              <a:gd name="connsiteX68" fmla="*/ 128949 w 763949"/>
              <a:gd name="connsiteY68" fmla="*/ 5215467 h 5257800"/>
              <a:gd name="connsiteX69" fmla="*/ 44283 w 763949"/>
              <a:gd name="connsiteY6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10416 w 763949"/>
              <a:gd name="connsiteY29" fmla="*/ 1155700 h 5257800"/>
              <a:gd name="connsiteX30" fmla="*/ 90850 w 763949"/>
              <a:gd name="connsiteY30" fmla="*/ 1312333 h 5257800"/>
              <a:gd name="connsiteX31" fmla="*/ 1949 w 763949"/>
              <a:gd name="connsiteY31" fmla="*/ 1341966 h 5257800"/>
              <a:gd name="connsiteX32" fmla="*/ 90850 w 763949"/>
              <a:gd name="connsiteY32" fmla="*/ 1430867 h 5257800"/>
              <a:gd name="connsiteX33" fmla="*/ 6183 w 763949"/>
              <a:gd name="connsiteY33" fmla="*/ 1447800 h 5257800"/>
              <a:gd name="connsiteX34" fmla="*/ 183983 w 763949"/>
              <a:gd name="connsiteY34" fmla="*/ 1612900 h 5257800"/>
              <a:gd name="connsiteX35" fmla="*/ 116250 w 763949"/>
              <a:gd name="connsiteY35" fmla="*/ 1655233 h 5257800"/>
              <a:gd name="connsiteX36" fmla="*/ 281349 w 763949"/>
              <a:gd name="connsiteY36" fmla="*/ 1883833 h 5257800"/>
              <a:gd name="connsiteX37" fmla="*/ 154350 w 763949"/>
              <a:gd name="connsiteY37" fmla="*/ 1913466 h 5257800"/>
              <a:gd name="connsiteX38" fmla="*/ 310983 w 763949"/>
              <a:gd name="connsiteY38" fmla="*/ 2057400 h 5257800"/>
              <a:gd name="connsiteX39" fmla="*/ 213616 w 763949"/>
              <a:gd name="connsiteY39" fmla="*/ 2116666 h 5257800"/>
              <a:gd name="connsiteX40" fmla="*/ 361783 w 763949"/>
              <a:gd name="connsiteY40" fmla="*/ 2366433 h 5257800"/>
              <a:gd name="connsiteX41" fmla="*/ 247485 w 763949"/>
              <a:gd name="connsiteY41" fmla="*/ 2417233 h 5257800"/>
              <a:gd name="connsiteX42" fmla="*/ 416817 w 763949"/>
              <a:gd name="connsiteY42" fmla="*/ 2603500 h 5257800"/>
              <a:gd name="connsiteX43" fmla="*/ 298283 w 763949"/>
              <a:gd name="connsiteY43" fmla="*/ 2633133 h 5257800"/>
              <a:gd name="connsiteX44" fmla="*/ 399883 w 763949"/>
              <a:gd name="connsiteY44" fmla="*/ 2806700 h 5257800"/>
              <a:gd name="connsiteX45" fmla="*/ 289816 w 763949"/>
              <a:gd name="connsiteY45" fmla="*/ 2840566 h 5257800"/>
              <a:gd name="connsiteX46" fmla="*/ 382950 w 763949"/>
              <a:gd name="connsiteY46" fmla="*/ 3136900 h 5257800"/>
              <a:gd name="connsiteX47" fmla="*/ 319450 w 763949"/>
              <a:gd name="connsiteY47" fmla="*/ 3149600 h 5257800"/>
              <a:gd name="connsiteX48" fmla="*/ 408350 w 763949"/>
              <a:gd name="connsiteY48" fmla="*/ 3357033 h 5257800"/>
              <a:gd name="connsiteX49" fmla="*/ 323683 w 763949"/>
              <a:gd name="connsiteY49" fmla="*/ 3378200 h 5257800"/>
              <a:gd name="connsiteX50" fmla="*/ 471850 w 763949"/>
              <a:gd name="connsiteY50" fmla="*/ 3594100 h 5257800"/>
              <a:gd name="connsiteX51" fmla="*/ 332150 w 763949"/>
              <a:gd name="connsiteY51" fmla="*/ 3640666 h 5257800"/>
              <a:gd name="connsiteX52" fmla="*/ 463383 w 763949"/>
              <a:gd name="connsiteY52" fmla="*/ 3814233 h 5257800"/>
              <a:gd name="connsiteX53" fmla="*/ 294050 w 763949"/>
              <a:gd name="connsiteY53" fmla="*/ 3826933 h 5257800"/>
              <a:gd name="connsiteX54" fmla="*/ 615784 w 763949"/>
              <a:gd name="connsiteY54" fmla="*/ 4127500 h 5257800"/>
              <a:gd name="connsiteX55" fmla="*/ 526883 w 763949"/>
              <a:gd name="connsiteY55" fmla="*/ 4169833 h 5257800"/>
              <a:gd name="connsiteX56" fmla="*/ 696217 w 763949"/>
              <a:gd name="connsiteY56" fmla="*/ 4284134 h 5257800"/>
              <a:gd name="connsiteX57" fmla="*/ 569216 w 763949"/>
              <a:gd name="connsiteY57" fmla="*/ 4330700 h 5257800"/>
              <a:gd name="connsiteX58" fmla="*/ 704683 w 763949"/>
              <a:gd name="connsiteY58" fmla="*/ 4466167 h 5257800"/>
              <a:gd name="connsiteX59" fmla="*/ 573450 w 763949"/>
              <a:gd name="connsiteY59" fmla="*/ 4495800 h 5257800"/>
              <a:gd name="connsiteX60" fmla="*/ 738550 w 763949"/>
              <a:gd name="connsiteY60" fmla="*/ 4610100 h 5257800"/>
              <a:gd name="connsiteX61" fmla="*/ 598849 w 763949"/>
              <a:gd name="connsiteY61" fmla="*/ 4656667 h 5257800"/>
              <a:gd name="connsiteX62" fmla="*/ 763949 w 763949"/>
              <a:gd name="connsiteY62" fmla="*/ 4813300 h 5257800"/>
              <a:gd name="connsiteX63" fmla="*/ 6183 w 763949"/>
              <a:gd name="connsiteY63" fmla="*/ 4834466 h 5257800"/>
              <a:gd name="connsiteX64" fmla="*/ 61217 w 763949"/>
              <a:gd name="connsiteY64" fmla="*/ 4906433 h 5257800"/>
              <a:gd name="connsiteX65" fmla="*/ 18883 w 763949"/>
              <a:gd name="connsiteY65" fmla="*/ 4927600 h 5257800"/>
              <a:gd name="connsiteX66" fmla="*/ 116249 w 763949"/>
              <a:gd name="connsiteY66" fmla="*/ 5075766 h 5257800"/>
              <a:gd name="connsiteX67" fmla="*/ 27350 w 763949"/>
              <a:gd name="connsiteY67" fmla="*/ 5113867 h 5257800"/>
              <a:gd name="connsiteX68" fmla="*/ 128949 w 763949"/>
              <a:gd name="connsiteY68" fmla="*/ 5215467 h 5257800"/>
              <a:gd name="connsiteX69" fmla="*/ 44283 w 763949"/>
              <a:gd name="connsiteY6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10416 w 763949"/>
              <a:gd name="connsiteY29" fmla="*/ 1155700 h 5257800"/>
              <a:gd name="connsiteX30" fmla="*/ 90850 w 763949"/>
              <a:gd name="connsiteY30" fmla="*/ 1312333 h 5257800"/>
              <a:gd name="connsiteX31" fmla="*/ 1949 w 763949"/>
              <a:gd name="connsiteY31" fmla="*/ 1341966 h 5257800"/>
              <a:gd name="connsiteX32" fmla="*/ 90850 w 763949"/>
              <a:gd name="connsiteY32" fmla="*/ 1430867 h 5257800"/>
              <a:gd name="connsiteX33" fmla="*/ 6183 w 763949"/>
              <a:gd name="connsiteY33" fmla="*/ 1447800 h 5257800"/>
              <a:gd name="connsiteX34" fmla="*/ 183983 w 763949"/>
              <a:gd name="connsiteY34" fmla="*/ 1612900 h 5257800"/>
              <a:gd name="connsiteX35" fmla="*/ 116250 w 763949"/>
              <a:gd name="connsiteY35" fmla="*/ 1655233 h 5257800"/>
              <a:gd name="connsiteX36" fmla="*/ 281349 w 763949"/>
              <a:gd name="connsiteY36" fmla="*/ 1883833 h 5257800"/>
              <a:gd name="connsiteX37" fmla="*/ 154350 w 763949"/>
              <a:gd name="connsiteY37" fmla="*/ 1913466 h 5257800"/>
              <a:gd name="connsiteX38" fmla="*/ 310983 w 763949"/>
              <a:gd name="connsiteY38" fmla="*/ 2057400 h 5257800"/>
              <a:gd name="connsiteX39" fmla="*/ 213616 w 763949"/>
              <a:gd name="connsiteY39" fmla="*/ 2116666 h 5257800"/>
              <a:gd name="connsiteX40" fmla="*/ 361783 w 763949"/>
              <a:gd name="connsiteY40" fmla="*/ 2366433 h 5257800"/>
              <a:gd name="connsiteX41" fmla="*/ 247485 w 763949"/>
              <a:gd name="connsiteY41" fmla="*/ 2417233 h 5257800"/>
              <a:gd name="connsiteX42" fmla="*/ 416817 w 763949"/>
              <a:gd name="connsiteY42" fmla="*/ 2603500 h 5257800"/>
              <a:gd name="connsiteX43" fmla="*/ 298283 w 763949"/>
              <a:gd name="connsiteY43" fmla="*/ 2633133 h 5257800"/>
              <a:gd name="connsiteX44" fmla="*/ 399883 w 763949"/>
              <a:gd name="connsiteY44" fmla="*/ 2806700 h 5257800"/>
              <a:gd name="connsiteX45" fmla="*/ 289816 w 763949"/>
              <a:gd name="connsiteY45" fmla="*/ 2840566 h 5257800"/>
              <a:gd name="connsiteX46" fmla="*/ 382950 w 763949"/>
              <a:gd name="connsiteY46" fmla="*/ 3136900 h 5257800"/>
              <a:gd name="connsiteX47" fmla="*/ 319450 w 763949"/>
              <a:gd name="connsiteY47" fmla="*/ 3149600 h 5257800"/>
              <a:gd name="connsiteX48" fmla="*/ 408350 w 763949"/>
              <a:gd name="connsiteY48" fmla="*/ 3357033 h 5257800"/>
              <a:gd name="connsiteX49" fmla="*/ 323683 w 763949"/>
              <a:gd name="connsiteY49" fmla="*/ 3378200 h 5257800"/>
              <a:gd name="connsiteX50" fmla="*/ 471850 w 763949"/>
              <a:gd name="connsiteY50" fmla="*/ 3594100 h 5257800"/>
              <a:gd name="connsiteX51" fmla="*/ 332150 w 763949"/>
              <a:gd name="connsiteY51" fmla="*/ 3640666 h 5257800"/>
              <a:gd name="connsiteX52" fmla="*/ 463383 w 763949"/>
              <a:gd name="connsiteY52" fmla="*/ 3814233 h 5257800"/>
              <a:gd name="connsiteX53" fmla="*/ 294050 w 763949"/>
              <a:gd name="connsiteY53" fmla="*/ 3826933 h 5257800"/>
              <a:gd name="connsiteX54" fmla="*/ 615784 w 763949"/>
              <a:gd name="connsiteY54" fmla="*/ 4127500 h 5257800"/>
              <a:gd name="connsiteX55" fmla="*/ 526883 w 763949"/>
              <a:gd name="connsiteY55" fmla="*/ 4169833 h 5257800"/>
              <a:gd name="connsiteX56" fmla="*/ 696217 w 763949"/>
              <a:gd name="connsiteY56" fmla="*/ 4284134 h 5257800"/>
              <a:gd name="connsiteX57" fmla="*/ 569216 w 763949"/>
              <a:gd name="connsiteY57" fmla="*/ 4330700 h 5257800"/>
              <a:gd name="connsiteX58" fmla="*/ 704683 w 763949"/>
              <a:gd name="connsiteY58" fmla="*/ 4466167 h 5257800"/>
              <a:gd name="connsiteX59" fmla="*/ 573450 w 763949"/>
              <a:gd name="connsiteY59" fmla="*/ 4495800 h 5257800"/>
              <a:gd name="connsiteX60" fmla="*/ 738550 w 763949"/>
              <a:gd name="connsiteY60" fmla="*/ 4610100 h 5257800"/>
              <a:gd name="connsiteX61" fmla="*/ 598849 w 763949"/>
              <a:gd name="connsiteY61" fmla="*/ 4656667 h 5257800"/>
              <a:gd name="connsiteX62" fmla="*/ 763949 w 763949"/>
              <a:gd name="connsiteY62" fmla="*/ 4813300 h 5257800"/>
              <a:gd name="connsiteX63" fmla="*/ 6183 w 763949"/>
              <a:gd name="connsiteY63" fmla="*/ 4834466 h 5257800"/>
              <a:gd name="connsiteX64" fmla="*/ 61217 w 763949"/>
              <a:gd name="connsiteY64" fmla="*/ 4906433 h 5257800"/>
              <a:gd name="connsiteX65" fmla="*/ 18883 w 763949"/>
              <a:gd name="connsiteY65" fmla="*/ 4927600 h 5257800"/>
              <a:gd name="connsiteX66" fmla="*/ 116249 w 763949"/>
              <a:gd name="connsiteY66" fmla="*/ 5075766 h 5257800"/>
              <a:gd name="connsiteX67" fmla="*/ 27350 w 763949"/>
              <a:gd name="connsiteY67" fmla="*/ 5113867 h 5257800"/>
              <a:gd name="connsiteX68" fmla="*/ 128949 w 763949"/>
              <a:gd name="connsiteY68" fmla="*/ 5215467 h 5257800"/>
              <a:gd name="connsiteX69" fmla="*/ 44283 w 763949"/>
              <a:gd name="connsiteY6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10416 w 763949"/>
              <a:gd name="connsiteY29" fmla="*/ 1155700 h 5257800"/>
              <a:gd name="connsiteX30" fmla="*/ 90850 w 763949"/>
              <a:gd name="connsiteY30" fmla="*/ 1312333 h 5257800"/>
              <a:gd name="connsiteX31" fmla="*/ 1949 w 763949"/>
              <a:gd name="connsiteY31" fmla="*/ 1341966 h 5257800"/>
              <a:gd name="connsiteX32" fmla="*/ 90850 w 763949"/>
              <a:gd name="connsiteY32" fmla="*/ 1430867 h 5257800"/>
              <a:gd name="connsiteX33" fmla="*/ 6183 w 763949"/>
              <a:gd name="connsiteY33" fmla="*/ 1447800 h 5257800"/>
              <a:gd name="connsiteX34" fmla="*/ 183983 w 763949"/>
              <a:gd name="connsiteY34" fmla="*/ 1612900 h 5257800"/>
              <a:gd name="connsiteX35" fmla="*/ 116250 w 763949"/>
              <a:gd name="connsiteY35" fmla="*/ 1655233 h 5257800"/>
              <a:gd name="connsiteX36" fmla="*/ 281349 w 763949"/>
              <a:gd name="connsiteY36" fmla="*/ 1883833 h 5257800"/>
              <a:gd name="connsiteX37" fmla="*/ 154350 w 763949"/>
              <a:gd name="connsiteY37" fmla="*/ 1913466 h 5257800"/>
              <a:gd name="connsiteX38" fmla="*/ 310983 w 763949"/>
              <a:gd name="connsiteY38" fmla="*/ 2057400 h 5257800"/>
              <a:gd name="connsiteX39" fmla="*/ 213616 w 763949"/>
              <a:gd name="connsiteY39" fmla="*/ 2116666 h 5257800"/>
              <a:gd name="connsiteX40" fmla="*/ 361783 w 763949"/>
              <a:gd name="connsiteY40" fmla="*/ 2366433 h 5257800"/>
              <a:gd name="connsiteX41" fmla="*/ 247485 w 763949"/>
              <a:gd name="connsiteY41" fmla="*/ 2417233 h 5257800"/>
              <a:gd name="connsiteX42" fmla="*/ 416817 w 763949"/>
              <a:gd name="connsiteY42" fmla="*/ 2603500 h 5257800"/>
              <a:gd name="connsiteX43" fmla="*/ 298283 w 763949"/>
              <a:gd name="connsiteY43" fmla="*/ 2633133 h 5257800"/>
              <a:gd name="connsiteX44" fmla="*/ 399883 w 763949"/>
              <a:gd name="connsiteY44" fmla="*/ 2806700 h 5257800"/>
              <a:gd name="connsiteX45" fmla="*/ 289816 w 763949"/>
              <a:gd name="connsiteY45" fmla="*/ 2840566 h 5257800"/>
              <a:gd name="connsiteX46" fmla="*/ 382950 w 763949"/>
              <a:gd name="connsiteY46" fmla="*/ 3136900 h 5257800"/>
              <a:gd name="connsiteX47" fmla="*/ 319450 w 763949"/>
              <a:gd name="connsiteY47" fmla="*/ 3149600 h 5257800"/>
              <a:gd name="connsiteX48" fmla="*/ 408350 w 763949"/>
              <a:gd name="connsiteY48" fmla="*/ 3357033 h 5257800"/>
              <a:gd name="connsiteX49" fmla="*/ 323683 w 763949"/>
              <a:gd name="connsiteY49" fmla="*/ 3378200 h 5257800"/>
              <a:gd name="connsiteX50" fmla="*/ 471850 w 763949"/>
              <a:gd name="connsiteY50" fmla="*/ 3594100 h 5257800"/>
              <a:gd name="connsiteX51" fmla="*/ 332150 w 763949"/>
              <a:gd name="connsiteY51" fmla="*/ 3640666 h 5257800"/>
              <a:gd name="connsiteX52" fmla="*/ 463383 w 763949"/>
              <a:gd name="connsiteY52" fmla="*/ 3814233 h 5257800"/>
              <a:gd name="connsiteX53" fmla="*/ 294050 w 763949"/>
              <a:gd name="connsiteY53" fmla="*/ 3826933 h 5257800"/>
              <a:gd name="connsiteX54" fmla="*/ 615784 w 763949"/>
              <a:gd name="connsiteY54" fmla="*/ 4127500 h 5257800"/>
              <a:gd name="connsiteX55" fmla="*/ 526883 w 763949"/>
              <a:gd name="connsiteY55" fmla="*/ 4169833 h 5257800"/>
              <a:gd name="connsiteX56" fmla="*/ 696217 w 763949"/>
              <a:gd name="connsiteY56" fmla="*/ 4284134 h 5257800"/>
              <a:gd name="connsiteX57" fmla="*/ 569216 w 763949"/>
              <a:gd name="connsiteY57" fmla="*/ 4330700 h 5257800"/>
              <a:gd name="connsiteX58" fmla="*/ 704683 w 763949"/>
              <a:gd name="connsiteY58" fmla="*/ 4466167 h 5257800"/>
              <a:gd name="connsiteX59" fmla="*/ 573450 w 763949"/>
              <a:gd name="connsiteY59" fmla="*/ 4495800 h 5257800"/>
              <a:gd name="connsiteX60" fmla="*/ 738550 w 763949"/>
              <a:gd name="connsiteY60" fmla="*/ 4610100 h 5257800"/>
              <a:gd name="connsiteX61" fmla="*/ 598849 w 763949"/>
              <a:gd name="connsiteY61" fmla="*/ 4656667 h 5257800"/>
              <a:gd name="connsiteX62" fmla="*/ 763949 w 763949"/>
              <a:gd name="connsiteY62" fmla="*/ 4813300 h 5257800"/>
              <a:gd name="connsiteX63" fmla="*/ 6183 w 763949"/>
              <a:gd name="connsiteY63" fmla="*/ 4834466 h 5257800"/>
              <a:gd name="connsiteX64" fmla="*/ 61217 w 763949"/>
              <a:gd name="connsiteY64" fmla="*/ 4906433 h 5257800"/>
              <a:gd name="connsiteX65" fmla="*/ 18883 w 763949"/>
              <a:gd name="connsiteY65" fmla="*/ 4927600 h 5257800"/>
              <a:gd name="connsiteX66" fmla="*/ 116249 w 763949"/>
              <a:gd name="connsiteY66" fmla="*/ 5075766 h 5257800"/>
              <a:gd name="connsiteX67" fmla="*/ 27350 w 763949"/>
              <a:gd name="connsiteY67" fmla="*/ 5113867 h 5257800"/>
              <a:gd name="connsiteX68" fmla="*/ 128949 w 763949"/>
              <a:gd name="connsiteY68" fmla="*/ 5215467 h 5257800"/>
              <a:gd name="connsiteX69" fmla="*/ 44283 w 763949"/>
              <a:gd name="connsiteY6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10416 w 763949"/>
              <a:gd name="connsiteY29" fmla="*/ 1155700 h 5257800"/>
              <a:gd name="connsiteX30" fmla="*/ 90850 w 763949"/>
              <a:gd name="connsiteY30" fmla="*/ 1312333 h 5257800"/>
              <a:gd name="connsiteX31" fmla="*/ 1949 w 763949"/>
              <a:gd name="connsiteY31" fmla="*/ 1341966 h 5257800"/>
              <a:gd name="connsiteX32" fmla="*/ 90850 w 763949"/>
              <a:gd name="connsiteY32" fmla="*/ 1430867 h 5257800"/>
              <a:gd name="connsiteX33" fmla="*/ 6183 w 763949"/>
              <a:gd name="connsiteY33" fmla="*/ 1447800 h 5257800"/>
              <a:gd name="connsiteX34" fmla="*/ 183983 w 763949"/>
              <a:gd name="connsiteY34" fmla="*/ 1612900 h 5257800"/>
              <a:gd name="connsiteX35" fmla="*/ 116250 w 763949"/>
              <a:gd name="connsiteY35" fmla="*/ 1655233 h 5257800"/>
              <a:gd name="connsiteX36" fmla="*/ 281349 w 763949"/>
              <a:gd name="connsiteY36" fmla="*/ 1883833 h 5257800"/>
              <a:gd name="connsiteX37" fmla="*/ 154350 w 763949"/>
              <a:gd name="connsiteY37" fmla="*/ 1913466 h 5257800"/>
              <a:gd name="connsiteX38" fmla="*/ 310983 w 763949"/>
              <a:gd name="connsiteY38" fmla="*/ 2057400 h 5257800"/>
              <a:gd name="connsiteX39" fmla="*/ 213616 w 763949"/>
              <a:gd name="connsiteY39" fmla="*/ 2116666 h 5257800"/>
              <a:gd name="connsiteX40" fmla="*/ 361783 w 763949"/>
              <a:gd name="connsiteY40" fmla="*/ 2366433 h 5257800"/>
              <a:gd name="connsiteX41" fmla="*/ 247485 w 763949"/>
              <a:gd name="connsiteY41" fmla="*/ 2417233 h 5257800"/>
              <a:gd name="connsiteX42" fmla="*/ 416817 w 763949"/>
              <a:gd name="connsiteY42" fmla="*/ 2603500 h 5257800"/>
              <a:gd name="connsiteX43" fmla="*/ 298283 w 763949"/>
              <a:gd name="connsiteY43" fmla="*/ 2633133 h 5257800"/>
              <a:gd name="connsiteX44" fmla="*/ 399883 w 763949"/>
              <a:gd name="connsiteY44" fmla="*/ 2806700 h 5257800"/>
              <a:gd name="connsiteX45" fmla="*/ 289816 w 763949"/>
              <a:gd name="connsiteY45" fmla="*/ 2840566 h 5257800"/>
              <a:gd name="connsiteX46" fmla="*/ 382950 w 763949"/>
              <a:gd name="connsiteY46" fmla="*/ 3136900 h 5257800"/>
              <a:gd name="connsiteX47" fmla="*/ 319450 w 763949"/>
              <a:gd name="connsiteY47" fmla="*/ 3149600 h 5257800"/>
              <a:gd name="connsiteX48" fmla="*/ 408350 w 763949"/>
              <a:gd name="connsiteY48" fmla="*/ 3357033 h 5257800"/>
              <a:gd name="connsiteX49" fmla="*/ 323683 w 763949"/>
              <a:gd name="connsiteY49" fmla="*/ 3378200 h 5257800"/>
              <a:gd name="connsiteX50" fmla="*/ 471850 w 763949"/>
              <a:gd name="connsiteY50" fmla="*/ 3594100 h 5257800"/>
              <a:gd name="connsiteX51" fmla="*/ 332150 w 763949"/>
              <a:gd name="connsiteY51" fmla="*/ 3640666 h 5257800"/>
              <a:gd name="connsiteX52" fmla="*/ 463383 w 763949"/>
              <a:gd name="connsiteY52" fmla="*/ 3814233 h 5257800"/>
              <a:gd name="connsiteX53" fmla="*/ 294050 w 763949"/>
              <a:gd name="connsiteY53" fmla="*/ 3826933 h 5257800"/>
              <a:gd name="connsiteX54" fmla="*/ 615784 w 763949"/>
              <a:gd name="connsiteY54" fmla="*/ 4127500 h 5257800"/>
              <a:gd name="connsiteX55" fmla="*/ 526883 w 763949"/>
              <a:gd name="connsiteY55" fmla="*/ 4169833 h 5257800"/>
              <a:gd name="connsiteX56" fmla="*/ 696217 w 763949"/>
              <a:gd name="connsiteY56" fmla="*/ 4284134 h 5257800"/>
              <a:gd name="connsiteX57" fmla="*/ 569216 w 763949"/>
              <a:gd name="connsiteY57" fmla="*/ 4330700 h 5257800"/>
              <a:gd name="connsiteX58" fmla="*/ 704683 w 763949"/>
              <a:gd name="connsiteY58" fmla="*/ 4466167 h 5257800"/>
              <a:gd name="connsiteX59" fmla="*/ 573450 w 763949"/>
              <a:gd name="connsiteY59" fmla="*/ 4495800 h 5257800"/>
              <a:gd name="connsiteX60" fmla="*/ 738550 w 763949"/>
              <a:gd name="connsiteY60" fmla="*/ 4610100 h 5257800"/>
              <a:gd name="connsiteX61" fmla="*/ 598849 w 763949"/>
              <a:gd name="connsiteY61" fmla="*/ 4656667 h 5257800"/>
              <a:gd name="connsiteX62" fmla="*/ 763949 w 763949"/>
              <a:gd name="connsiteY62" fmla="*/ 4813300 h 5257800"/>
              <a:gd name="connsiteX63" fmla="*/ 6183 w 763949"/>
              <a:gd name="connsiteY63" fmla="*/ 4834466 h 5257800"/>
              <a:gd name="connsiteX64" fmla="*/ 61217 w 763949"/>
              <a:gd name="connsiteY64" fmla="*/ 4906433 h 5257800"/>
              <a:gd name="connsiteX65" fmla="*/ 18883 w 763949"/>
              <a:gd name="connsiteY65" fmla="*/ 4927600 h 5257800"/>
              <a:gd name="connsiteX66" fmla="*/ 116249 w 763949"/>
              <a:gd name="connsiteY66" fmla="*/ 5075766 h 5257800"/>
              <a:gd name="connsiteX67" fmla="*/ 27350 w 763949"/>
              <a:gd name="connsiteY67" fmla="*/ 5113867 h 5257800"/>
              <a:gd name="connsiteX68" fmla="*/ 128949 w 763949"/>
              <a:gd name="connsiteY68" fmla="*/ 5215467 h 5257800"/>
              <a:gd name="connsiteX69" fmla="*/ 44283 w 763949"/>
              <a:gd name="connsiteY6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10416 w 763949"/>
              <a:gd name="connsiteY29" fmla="*/ 1155700 h 5257800"/>
              <a:gd name="connsiteX30" fmla="*/ 90850 w 763949"/>
              <a:gd name="connsiteY30" fmla="*/ 1312333 h 5257800"/>
              <a:gd name="connsiteX31" fmla="*/ 1949 w 763949"/>
              <a:gd name="connsiteY31" fmla="*/ 1341966 h 5257800"/>
              <a:gd name="connsiteX32" fmla="*/ 90850 w 763949"/>
              <a:gd name="connsiteY32" fmla="*/ 1430867 h 5257800"/>
              <a:gd name="connsiteX33" fmla="*/ 6183 w 763949"/>
              <a:gd name="connsiteY33" fmla="*/ 1447800 h 5257800"/>
              <a:gd name="connsiteX34" fmla="*/ 183983 w 763949"/>
              <a:gd name="connsiteY34" fmla="*/ 1612900 h 5257800"/>
              <a:gd name="connsiteX35" fmla="*/ 116250 w 763949"/>
              <a:gd name="connsiteY35" fmla="*/ 1655233 h 5257800"/>
              <a:gd name="connsiteX36" fmla="*/ 281349 w 763949"/>
              <a:gd name="connsiteY36" fmla="*/ 1883833 h 5257800"/>
              <a:gd name="connsiteX37" fmla="*/ 154350 w 763949"/>
              <a:gd name="connsiteY37" fmla="*/ 1913466 h 5257800"/>
              <a:gd name="connsiteX38" fmla="*/ 310983 w 763949"/>
              <a:gd name="connsiteY38" fmla="*/ 2057400 h 5257800"/>
              <a:gd name="connsiteX39" fmla="*/ 213616 w 763949"/>
              <a:gd name="connsiteY39" fmla="*/ 2116666 h 5257800"/>
              <a:gd name="connsiteX40" fmla="*/ 361783 w 763949"/>
              <a:gd name="connsiteY40" fmla="*/ 2366433 h 5257800"/>
              <a:gd name="connsiteX41" fmla="*/ 247485 w 763949"/>
              <a:gd name="connsiteY41" fmla="*/ 2417233 h 5257800"/>
              <a:gd name="connsiteX42" fmla="*/ 416817 w 763949"/>
              <a:gd name="connsiteY42" fmla="*/ 2603500 h 5257800"/>
              <a:gd name="connsiteX43" fmla="*/ 298283 w 763949"/>
              <a:gd name="connsiteY43" fmla="*/ 2633133 h 5257800"/>
              <a:gd name="connsiteX44" fmla="*/ 399883 w 763949"/>
              <a:gd name="connsiteY44" fmla="*/ 2806700 h 5257800"/>
              <a:gd name="connsiteX45" fmla="*/ 289816 w 763949"/>
              <a:gd name="connsiteY45" fmla="*/ 2840566 h 5257800"/>
              <a:gd name="connsiteX46" fmla="*/ 382950 w 763949"/>
              <a:gd name="connsiteY46" fmla="*/ 3136900 h 5257800"/>
              <a:gd name="connsiteX47" fmla="*/ 319450 w 763949"/>
              <a:gd name="connsiteY47" fmla="*/ 3149600 h 5257800"/>
              <a:gd name="connsiteX48" fmla="*/ 408350 w 763949"/>
              <a:gd name="connsiteY48" fmla="*/ 3357033 h 5257800"/>
              <a:gd name="connsiteX49" fmla="*/ 323683 w 763949"/>
              <a:gd name="connsiteY49" fmla="*/ 3378200 h 5257800"/>
              <a:gd name="connsiteX50" fmla="*/ 471850 w 763949"/>
              <a:gd name="connsiteY50" fmla="*/ 3594100 h 5257800"/>
              <a:gd name="connsiteX51" fmla="*/ 332150 w 763949"/>
              <a:gd name="connsiteY51" fmla="*/ 3640666 h 5257800"/>
              <a:gd name="connsiteX52" fmla="*/ 463383 w 763949"/>
              <a:gd name="connsiteY52" fmla="*/ 3814233 h 5257800"/>
              <a:gd name="connsiteX53" fmla="*/ 294050 w 763949"/>
              <a:gd name="connsiteY53" fmla="*/ 3826933 h 5257800"/>
              <a:gd name="connsiteX54" fmla="*/ 615784 w 763949"/>
              <a:gd name="connsiteY54" fmla="*/ 4127500 h 5257800"/>
              <a:gd name="connsiteX55" fmla="*/ 526883 w 763949"/>
              <a:gd name="connsiteY55" fmla="*/ 4169833 h 5257800"/>
              <a:gd name="connsiteX56" fmla="*/ 696217 w 763949"/>
              <a:gd name="connsiteY56" fmla="*/ 4284134 h 5257800"/>
              <a:gd name="connsiteX57" fmla="*/ 569216 w 763949"/>
              <a:gd name="connsiteY57" fmla="*/ 4330700 h 5257800"/>
              <a:gd name="connsiteX58" fmla="*/ 704683 w 763949"/>
              <a:gd name="connsiteY58" fmla="*/ 4466167 h 5257800"/>
              <a:gd name="connsiteX59" fmla="*/ 573450 w 763949"/>
              <a:gd name="connsiteY59" fmla="*/ 4495800 h 5257800"/>
              <a:gd name="connsiteX60" fmla="*/ 738550 w 763949"/>
              <a:gd name="connsiteY60" fmla="*/ 4610100 h 5257800"/>
              <a:gd name="connsiteX61" fmla="*/ 598849 w 763949"/>
              <a:gd name="connsiteY61" fmla="*/ 4656667 h 5257800"/>
              <a:gd name="connsiteX62" fmla="*/ 763949 w 763949"/>
              <a:gd name="connsiteY62" fmla="*/ 4813300 h 5257800"/>
              <a:gd name="connsiteX63" fmla="*/ 6183 w 763949"/>
              <a:gd name="connsiteY63" fmla="*/ 4834466 h 5257800"/>
              <a:gd name="connsiteX64" fmla="*/ 61217 w 763949"/>
              <a:gd name="connsiteY64" fmla="*/ 4906433 h 5257800"/>
              <a:gd name="connsiteX65" fmla="*/ 18883 w 763949"/>
              <a:gd name="connsiteY65" fmla="*/ 4927600 h 5257800"/>
              <a:gd name="connsiteX66" fmla="*/ 116249 w 763949"/>
              <a:gd name="connsiteY66" fmla="*/ 5075766 h 5257800"/>
              <a:gd name="connsiteX67" fmla="*/ 27350 w 763949"/>
              <a:gd name="connsiteY67" fmla="*/ 5113867 h 5257800"/>
              <a:gd name="connsiteX68" fmla="*/ 128949 w 763949"/>
              <a:gd name="connsiteY68" fmla="*/ 5215467 h 5257800"/>
              <a:gd name="connsiteX69" fmla="*/ 44283 w 763949"/>
              <a:gd name="connsiteY6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95083 w 763949"/>
              <a:gd name="connsiteY27" fmla="*/ 1117600 h 5257800"/>
              <a:gd name="connsiteX28" fmla="*/ 107783 w 763949"/>
              <a:gd name="connsiteY28" fmla="*/ 1155700 h 5257800"/>
              <a:gd name="connsiteX29" fmla="*/ 10416 w 763949"/>
              <a:gd name="connsiteY29" fmla="*/ 1155700 h 5257800"/>
              <a:gd name="connsiteX30" fmla="*/ 90850 w 763949"/>
              <a:gd name="connsiteY30" fmla="*/ 1312333 h 5257800"/>
              <a:gd name="connsiteX31" fmla="*/ 1949 w 763949"/>
              <a:gd name="connsiteY31" fmla="*/ 1341966 h 5257800"/>
              <a:gd name="connsiteX32" fmla="*/ 90850 w 763949"/>
              <a:gd name="connsiteY32" fmla="*/ 1430867 h 5257800"/>
              <a:gd name="connsiteX33" fmla="*/ 6183 w 763949"/>
              <a:gd name="connsiteY33" fmla="*/ 1447800 h 5257800"/>
              <a:gd name="connsiteX34" fmla="*/ 183983 w 763949"/>
              <a:gd name="connsiteY34" fmla="*/ 1612900 h 5257800"/>
              <a:gd name="connsiteX35" fmla="*/ 116250 w 763949"/>
              <a:gd name="connsiteY35" fmla="*/ 1655233 h 5257800"/>
              <a:gd name="connsiteX36" fmla="*/ 281349 w 763949"/>
              <a:gd name="connsiteY36" fmla="*/ 1883833 h 5257800"/>
              <a:gd name="connsiteX37" fmla="*/ 154350 w 763949"/>
              <a:gd name="connsiteY37" fmla="*/ 1913466 h 5257800"/>
              <a:gd name="connsiteX38" fmla="*/ 310983 w 763949"/>
              <a:gd name="connsiteY38" fmla="*/ 2057400 h 5257800"/>
              <a:gd name="connsiteX39" fmla="*/ 213616 w 763949"/>
              <a:gd name="connsiteY39" fmla="*/ 2116666 h 5257800"/>
              <a:gd name="connsiteX40" fmla="*/ 361783 w 763949"/>
              <a:gd name="connsiteY40" fmla="*/ 2366433 h 5257800"/>
              <a:gd name="connsiteX41" fmla="*/ 247485 w 763949"/>
              <a:gd name="connsiteY41" fmla="*/ 2417233 h 5257800"/>
              <a:gd name="connsiteX42" fmla="*/ 416817 w 763949"/>
              <a:gd name="connsiteY42" fmla="*/ 2603500 h 5257800"/>
              <a:gd name="connsiteX43" fmla="*/ 298283 w 763949"/>
              <a:gd name="connsiteY43" fmla="*/ 2633133 h 5257800"/>
              <a:gd name="connsiteX44" fmla="*/ 399883 w 763949"/>
              <a:gd name="connsiteY44" fmla="*/ 2806700 h 5257800"/>
              <a:gd name="connsiteX45" fmla="*/ 289816 w 763949"/>
              <a:gd name="connsiteY45" fmla="*/ 2840566 h 5257800"/>
              <a:gd name="connsiteX46" fmla="*/ 382950 w 763949"/>
              <a:gd name="connsiteY46" fmla="*/ 3136900 h 5257800"/>
              <a:gd name="connsiteX47" fmla="*/ 319450 w 763949"/>
              <a:gd name="connsiteY47" fmla="*/ 3149600 h 5257800"/>
              <a:gd name="connsiteX48" fmla="*/ 408350 w 763949"/>
              <a:gd name="connsiteY48" fmla="*/ 3357033 h 5257800"/>
              <a:gd name="connsiteX49" fmla="*/ 323683 w 763949"/>
              <a:gd name="connsiteY49" fmla="*/ 3378200 h 5257800"/>
              <a:gd name="connsiteX50" fmla="*/ 471850 w 763949"/>
              <a:gd name="connsiteY50" fmla="*/ 3594100 h 5257800"/>
              <a:gd name="connsiteX51" fmla="*/ 332150 w 763949"/>
              <a:gd name="connsiteY51" fmla="*/ 3640666 h 5257800"/>
              <a:gd name="connsiteX52" fmla="*/ 463383 w 763949"/>
              <a:gd name="connsiteY52" fmla="*/ 3814233 h 5257800"/>
              <a:gd name="connsiteX53" fmla="*/ 294050 w 763949"/>
              <a:gd name="connsiteY53" fmla="*/ 3826933 h 5257800"/>
              <a:gd name="connsiteX54" fmla="*/ 615784 w 763949"/>
              <a:gd name="connsiteY54" fmla="*/ 4127500 h 5257800"/>
              <a:gd name="connsiteX55" fmla="*/ 526883 w 763949"/>
              <a:gd name="connsiteY55" fmla="*/ 4169833 h 5257800"/>
              <a:gd name="connsiteX56" fmla="*/ 696217 w 763949"/>
              <a:gd name="connsiteY56" fmla="*/ 4284134 h 5257800"/>
              <a:gd name="connsiteX57" fmla="*/ 569216 w 763949"/>
              <a:gd name="connsiteY57" fmla="*/ 4330700 h 5257800"/>
              <a:gd name="connsiteX58" fmla="*/ 704683 w 763949"/>
              <a:gd name="connsiteY58" fmla="*/ 4466167 h 5257800"/>
              <a:gd name="connsiteX59" fmla="*/ 573450 w 763949"/>
              <a:gd name="connsiteY59" fmla="*/ 4495800 h 5257800"/>
              <a:gd name="connsiteX60" fmla="*/ 738550 w 763949"/>
              <a:gd name="connsiteY60" fmla="*/ 4610100 h 5257800"/>
              <a:gd name="connsiteX61" fmla="*/ 598849 w 763949"/>
              <a:gd name="connsiteY61" fmla="*/ 4656667 h 5257800"/>
              <a:gd name="connsiteX62" fmla="*/ 763949 w 763949"/>
              <a:gd name="connsiteY62" fmla="*/ 4813300 h 5257800"/>
              <a:gd name="connsiteX63" fmla="*/ 6183 w 763949"/>
              <a:gd name="connsiteY63" fmla="*/ 4834466 h 5257800"/>
              <a:gd name="connsiteX64" fmla="*/ 61217 w 763949"/>
              <a:gd name="connsiteY64" fmla="*/ 4906433 h 5257800"/>
              <a:gd name="connsiteX65" fmla="*/ 18883 w 763949"/>
              <a:gd name="connsiteY65" fmla="*/ 4927600 h 5257800"/>
              <a:gd name="connsiteX66" fmla="*/ 116249 w 763949"/>
              <a:gd name="connsiteY66" fmla="*/ 5075766 h 5257800"/>
              <a:gd name="connsiteX67" fmla="*/ 27350 w 763949"/>
              <a:gd name="connsiteY67" fmla="*/ 5113867 h 5257800"/>
              <a:gd name="connsiteX68" fmla="*/ 128949 w 763949"/>
              <a:gd name="connsiteY68" fmla="*/ 5215467 h 5257800"/>
              <a:gd name="connsiteX69" fmla="*/ 44283 w 763949"/>
              <a:gd name="connsiteY6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56983 w 763949"/>
              <a:gd name="connsiteY25" fmla="*/ 1016000 h 5257800"/>
              <a:gd name="connsiteX26" fmla="*/ 31583 w 763949"/>
              <a:gd name="connsiteY26" fmla="*/ 1054100 h 5257800"/>
              <a:gd name="connsiteX27" fmla="*/ 107783 w 763949"/>
              <a:gd name="connsiteY27" fmla="*/ 1155700 h 5257800"/>
              <a:gd name="connsiteX28" fmla="*/ 10416 w 763949"/>
              <a:gd name="connsiteY28" fmla="*/ 1155700 h 5257800"/>
              <a:gd name="connsiteX29" fmla="*/ 90850 w 763949"/>
              <a:gd name="connsiteY29" fmla="*/ 1312333 h 5257800"/>
              <a:gd name="connsiteX30" fmla="*/ 1949 w 763949"/>
              <a:gd name="connsiteY30" fmla="*/ 1341966 h 5257800"/>
              <a:gd name="connsiteX31" fmla="*/ 90850 w 763949"/>
              <a:gd name="connsiteY31" fmla="*/ 1430867 h 5257800"/>
              <a:gd name="connsiteX32" fmla="*/ 6183 w 763949"/>
              <a:gd name="connsiteY32" fmla="*/ 1447800 h 5257800"/>
              <a:gd name="connsiteX33" fmla="*/ 183983 w 763949"/>
              <a:gd name="connsiteY33" fmla="*/ 1612900 h 5257800"/>
              <a:gd name="connsiteX34" fmla="*/ 116250 w 763949"/>
              <a:gd name="connsiteY34" fmla="*/ 1655233 h 5257800"/>
              <a:gd name="connsiteX35" fmla="*/ 281349 w 763949"/>
              <a:gd name="connsiteY35" fmla="*/ 1883833 h 5257800"/>
              <a:gd name="connsiteX36" fmla="*/ 154350 w 763949"/>
              <a:gd name="connsiteY36" fmla="*/ 1913466 h 5257800"/>
              <a:gd name="connsiteX37" fmla="*/ 310983 w 763949"/>
              <a:gd name="connsiteY37" fmla="*/ 2057400 h 5257800"/>
              <a:gd name="connsiteX38" fmla="*/ 213616 w 763949"/>
              <a:gd name="connsiteY38" fmla="*/ 2116666 h 5257800"/>
              <a:gd name="connsiteX39" fmla="*/ 361783 w 763949"/>
              <a:gd name="connsiteY39" fmla="*/ 2366433 h 5257800"/>
              <a:gd name="connsiteX40" fmla="*/ 247485 w 763949"/>
              <a:gd name="connsiteY40" fmla="*/ 2417233 h 5257800"/>
              <a:gd name="connsiteX41" fmla="*/ 416817 w 763949"/>
              <a:gd name="connsiteY41" fmla="*/ 2603500 h 5257800"/>
              <a:gd name="connsiteX42" fmla="*/ 298283 w 763949"/>
              <a:gd name="connsiteY42" fmla="*/ 2633133 h 5257800"/>
              <a:gd name="connsiteX43" fmla="*/ 399883 w 763949"/>
              <a:gd name="connsiteY43" fmla="*/ 2806700 h 5257800"/>
              <a:gd name="connsiteX44" fmla="*/ 289816 w 763949"/>
              <a:gd name="connsiteY44" fmla="*/ 2840566 h 5257800"/>
              <a:gd name="connsiteX45" fmla="*/ 382950 w 763949"/>
              <a:gd name="connsiteY45" fmla="*/ 3136900 h 5257800"/>
              <a:gd name="connsiteX46" fmla="*/ 319450 w 763949"/>
              <a:gd name="connsiteY46" fmla="*/ 3149600 h 5257800"/>
              <a:gd name="connsiteX47" fmla="*/ 408350 w 763949"/>
              <a:gd name="connsiteY47" fmla="*/ 3357033 h 5257800"/>
              <a:gd name="connsiteX48" fmla="*/ 323683 w 763949"/>
              <a:gd name="connsiteY48" fmla="*/ 3378200 h 5257800"/>
              <a:gd name="connsiteX49" fmla="*/ 471850 w 763949"/>
              <a:gd name="connsiteY49" fmla="*/ 3594100 h 5257800"/>
              <a:gd name="connsiteX50" fmla="*/ 332150 w 763949"/>
              <a:gd name="connsiteY50" fmla="*/ 3640666 h 5257800"/>
              <a:gd name="connsiteX51" fmla="*/ 463383 w 763949"/>
              <a:gd name="connsiteY51" fmla="*/ 3814233 h 5257800"/>
              <a:gd name="connsiteX52" fmla="*/ 294050 w 763949"/>
              <a:gd name="connsiteY52" fmla="*/ 3826933 h 5257800"/>
              <a:gd name="connsiteX53" fmla="*/ 615784 w 763949"/>
              <a:gd name="connsiteY53" fmla="*/ 4127500 h 5257800"/>
              <a:gd name="connsiteX54" fmla="*/ 526883 w 763949"/>
              <a:gd name="connsiteY54" fmla="*/ 4169833 h 5257800"/>
              <a:gd name="connsiteX55" fmla="*/ 696217 w 763949"/>
              <a:gd name="connsiteY55" fmla="*/ 4284134 h 5257800"/>
              <a:gd name="connsiteX56" fmla="*/ 569216 w 763949"/>
              <a:gd name="connsiteY56" fmla="*/ 4330700 h 5257800"/>
              <a:gd name="connsiteX57" fmla="*/ 704683 w 763949"/>
              <a:gd name="connsiteY57" fmla="*/ 4466167 h 5257800"/>
              <a:gd name="connsiteX58" fmla="*/ 573450 w 763949"/>
              <a:gd name="connsiteY58" fmla="*/ 4495800 h 5257800"/>
              <a:gd name="connsiteX59" fmla="*/ 738550 w 763949"/>
              <a:gd name="connsiteY59" fmla="*/ 4610100 h 5257800"/>
              <a:gd name="connsiteX60" fmla="*/ 598849 w 763949"/>
              <a:gd name="connsiteY60" fmla="*/ 4656667 h 5257800"/>
              <a:gd name="connsiteX61" fmla="*/ 763949 w 763949"/>
              <a:gd name="connsiteY61" fmla="*/ 4813300 h 5257800"/>
              <a:gd name="connsiteX62" fmla="*/ 6183 w 763949"/>
              <a:gd name="connsiteY62" fmla="*/ 4834466 h 5257800"/>
              <a:gd name="connsiteX63" fmla="*/ 61217 w 763949"/>
              <a:gd name="connsiteY63" fmla="*/ 4906433 h 5257800"/>
              <a:gd name="connsiteX64" fmla="*/ 18883 w 763949"/>
              <a:gd name="connsiteY64" fmla="*/ 4927600 h 5257800"/>
              <a:gd name="connsiteX65" fmla="*/ 116249 w 763949"/>
              <a:gd name="connsiteY65" fmla="*/ 5075766 h 5257800"/>
              <a:gd name="connsiteX66" fmla="*/ 27350 w 763949"/>
              <a:gd name="connsiteY66" fmla="*/ 5113867 h 5257800"/>
              <a:gd name="connsiteX67" fmla="*/ 128949 w 763949"/>
              <a:gd name="connsiteY67" fmla="*/ 5215467 h 5257800"/>
              <a:gd name="connsiteX68" fmla="*/ 44283 w 763949"/>
              <a:gd name="connsiteY68"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95083 w 763949"/>
              <a:gd name="connsiteY24" fmla="*/ 1003300 h 5257800"/>
              <a:gd name="connsiteX25" fmla="*/ 31583 w 763949"/>
              <a:gd name="connsiteY25" fmla="*/ 1054100 h 5257800"/>
              <a:gd name="connsiteX26" fmla="*/ 107783 w 763949"/>
              <a:gd name="connsiteY26" fmla="*/ 1155700 h 5257800"/>
              <a:gd name="connsiteX27" fmla="*/ 10416 w 763949"/>
              <a:gd name="connsiteY27" fmla="*/ 1155700 h 5257800"/>
              <a:gd name="connsiteX28" fmla="*/ 90850 w 763949"/>
              <a:gd name="connsiteY28" fmla="*/ 1312333 h 5257800"/>
              <a:gd name="connsiteX29" fmla="*/ 1949 w 763949"/>
              <a:gd name="connsiteY29" fmla="*/ 1341966 h 5257800"/>
              <a:gd name="connsiteX30" fmla="*/ 90850 w 763949"/>
              <a:gd name="connsiteY30" fmla="*/ 1430867 h 5257800"/>
              <a:gd name="connsiteX31" fmla="*/ 6183 w 763949"/>
              <a:gd name="connsiteY31" fmla="*/ 1447800 h 5257800"/>
              <a:gd name="connsiteX32" fmla="*/ 183983 w 763949"/>
              <a:gd name="connsiteY32" fmla="*/ 1612900 h 5257800"/>
              <a:gd name="connsiteX33" fmla="*/ 116250 w 763949"/>
              <a:gd name="connsiteY33" fmla="*/ 1655233 h 5257800"/>
              <a:gd name="connsiteX34" fmla="*/ 281349 w 763949"/>
              <a:gd name="connsiteY34" fmla="*/ 1883833 h 5257800"/>
              <a:gd name="connsiteX35" fmla="*/ 154350 w 763949"/>
              <a:gd name="connsiteY35" fmla="*/ 1913466 h 5257800"/>
              <a:gd name="connsiteX36" fmla="*/ 310983 w 763949"/>
              <a:gd name="connsiteY36" fmla="*/ 2057400 h 5257800"/>
              <a:gd name="connsiteX37" fmla="*/ 213616 w 763949"/>
              <a:gd name="connsiteY37" fmla="*/ 2116666 h 5257800"/>
              <a:gd name="connsiteX38" fmla="*/ 361783 w 763949"/>
              <a:gd name="connsiteY38" fmla="*/ 2366433 h 5257800"/>
              <a:gd name="connsiteX39" fmla="*/ 247485 w 763949"/>
              <a:gd name="connsiteY39" fmla="*/ 2417233 h 5257800"/>
              <a:gd name="connsiteX40" fmla="*/ 416817 w 763949"/>
              <a:gd name="connsiteY40" fmla="*/ 2603500 h 5257800"/>
              <a:gd name="connsiteX41" fmla="*/ 298283 w 763949"/>
              <a:gd name="connsiteY41" fmla="*/ 2633133 h 5257800"/>
              <a:gd name="connsiteX42" fmla="*/ 399883 w 763949"/>
              <a:gd name="connsiteY42" fmla="*/ 2806700 h 5257800"/>
              <a:gd name="connsiteX43" fmla="*/ 289816 w 763949"/>
              <a:gd name="connsiteY43" fmla="*/ 2840566 h 5257800"/>
              <a:gd name="connsiteX44" fmla="*/ 382950 w 763949"/>
              <a:gd name="connsiteY44" fmla="*/ 3136900 h 5257800"/>
              <a:gd name="connsiteX45" fmla="*/ 319450 w 763949"/>
              <a:gd name="connsiteY45" fmla="*/ 3149600 h 5257800"/>
              <a:gd name="connsiteX46" fmla="*/ 408350 w 763949"/>
              <a:gd name="connsiteY46" fmla="*/ 3357033 h 5257800"/>
              <a:gd name="connsiteX47" fmla="*/ 323683 w 763949"/>
              <a:gd name="connsiteY47" fmla="*/ 3378200 h 5257800"/>
              <a:gd name="connsiteX48" fmla="*/ 471850 w 763949"/>
              <a:gd name="connsiteY48" fmla="*/ 3594100 h 5257800"/>
              <a:gd name="connsiteX49" fmla="*/ 332150 w 763949"/>
              <a:gd name="connsiteY49" fmla="*/ 3640666 h 5257800"/>
              <a:gd name="connsiteX50" fmla="*/ 463383 w 763949"/>
              <a:gd name="connsiteY50" fmla="*/ 3814233 h 5257800"/>
              <a:gd name="connsiteX51" fmla="*/ 294050 w 763949"/>
              <a:gd name="connsiteY51" fmla="*/ 3826933 h 5257800"/>
              <a:gd name="connsiteX52" fmla="*/ 615784 w 763949"/>
              <a:gd name="connsiteY52" fmla="*/ 4127500 h 5257800"/>
              <a:gd name="connsiteX53" fmla="*/ 526883 w 763949"/>
              <a:gd name="connsiteY53" fmla="*/ 4169833 h 5257800"/>
              <a:gd name="connsiteX54" fmla="*/ 696217 w 763949"/>
              <a:gd name="connsiteY54" fmla="*/ 4284134 h 5257800"/>
              <a:gd name="connsiteX55" fmla="*/ 569216 w 763949"/>
              <a:gd name="connsiteY55" fmla="*/ 4330700 h 5257800"/>
              <a:gd name="connsiteX56" fmla="*/ 704683 w 763949"/>
              <a:gd name="connsiteY56" fmla="*/ 4466167 h 5257800"/>
              <a:gd name="connsiteX57" fmla="*/ 573450 w 763949"/>
              <a:gd name="connsiteY57" fmla="*/ 4495800 h 5257800"/>
              <a:gd name="connsiteX58" fmla="*/ 738550 w 763949"/>
              <a:gd name="connsiteY58" fmla="*/ 4610100 h 5257800"/>
              <a:gd name="connsiteX59" fmla="*/ 598849 w 763949"/>
              <a:gd name="connsiteY59" fmla="*/ 4656667 h 5257800"/>
              <a:gd name="connsiteX60" fmla="*/ 763949 w 763949"/>
              <a:gd name="connsiteY60" fmla="*/ 4813300 h 5257800"/>
              <a:gd name="connsiteX61" fmla="*/ 6183 w 763949"/>
              <a:gd name="connsiteY61" fmla="*/ 4834466 h 5257800"/>
              <a:gd name="connsiteX62" fmla="*/ 61217 w 763949"/>
              <a:gd name="connsiteY62" fmla="*/ 4906433 h 5257800"/>
              <a:gd name="connsiteX63" fmla="*/ 18883 w 763949"/>
              <a:gd name="connsiteY63" fmla="*/ 4927600 h 5257800"/>
              <a:gd name="connsiteX64" fmla="*/ 116249 w 763949"/>
              <a:gd name="connsiteY64" fmla="*/ 5075766 h 5257800"/>
              <a:gd name="connsiteX65" fmla="*/ 27350 w 763949"/>
              <a:gd name="connsiteY65" fmla="*/ 5113867 h 5257800"/>
              <a:gd name="connsiteX66" fmla="*/ 128949 w 763949"/>
              <a:gd name="connsiteY66" fmla="*/ 5215467 h 5257800"/>
              <a:gd name="connsiteX67" fmla="*/ 44283 w 763949"/>
              <a:gd name="connsiteY6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128950 w 763949"/>
              <a:gd name="connsiteY24" fmla="*/ 990600 h 5257800"/>
              <a:gd name="connsiteX25" fmla="*/ 31583 w 763949"/>
              <a:gd name="connsiteY25" fmla="*/ 1054100 h 5257800"/>
              <a:gd name="connsiteX26" fmla="*/ 107783 w 763949"/>
              <a:gd name="connsiteY26" fmla="*/ 1155700 h 5257800"/>
              <a:gd name="connsiteX27" fmla="*/ 10416 w 763949"/>
              <a:gd name="connsiteY27" fmla="*/ 1155700 h 5257800"/>
              <a:gd name="connsiteX28" fmla="*/ 90850 w 763949"/>
              <a:gd name="connsiteY28" fmla="*/ 1312333 h 5257800"/>
              <a:gd name="connsiteX29" fmla="*/ 1949 w 763949"/>
              <a:gd name="connsiteY29" fmla="*/ 1341966 h 5257800"/>
              <a:gd name="connsiteX30" fmla="*/ 90850 w 763949"/>
              <a:gd name="connsiteY30" fmla="*/ 1430867 h 5257800"/>
              <a:gd name="connsiteX31" fmla="*/ 6183 w 763949"/>
              <a:gd name="connsiteY31" fmla="*/ 1447800 h 5257800"/>
              <a:gd name="connsiteX32" fmla="*/ 183983 w 763949"/>
              <a:gd name="connsiteY32" fmla="*/ 1612900 h 5257800"/>
              <a:gd name="connsiteX33" fmla="*/ 116250 w 763949"/>
              <a:gd name="connsiteY33" fmla="*/ 1655233 h 5257800"/>
              <a:gd name="connsiteX34" fmla="*/ 281349 w 763949"/>
              <a:gd name="connsiteY34" fmla="*/ 1883833 h 5257800"/>
              <a:gd name="connsiteX35" fmla="*/ 154350 w 763949"/>
              <a:gd name="connsiteY35" fmla="*/ 1913466 h 5257800"/>
              <a:gd name="connsiteX36" fmla="*/ 310983 w 763949"/>
              <a:gd name="connsiteY36" fmla="*/ 2057400 h 5257800"/>
              <a:gd name="connsiteX37" fmla="*/ 213616 w 763949"/>
              <a:gd name="connsiteY37" fmla="*/ 2116666 h 5257800"/>
              <a:gd name="connsiteX38" fmla="*/ 361783 w 763949"/>
              <a:gd name="connsiteY38" fmla="*/ 2366433 h 5257800"/>
              <a:gd name="connsiteX39" fmla="*/ 247485 w 763949"/>
              <a:gd name="connsiteY39" fmla="*/ 2417233 h 5257800"/>
              <a:gd name="connsiteX40" fmla="*/ 416817 w 763949"/>
              <a:gd name="connsiteY40" fmla="*/ 2603500 h 5257800"/>
              <a:gd name="connsiteX41" fmla="*/ 298283 w 763949"/>
              <a:gd name="connsiteY41" fmla="*/ 2633133 h 5257800"/>
              <a:gd name="connsiteX42" fmla="*/ 399883 w 763949"/>
              <a:gd name="connsiteY42" fmla="*/ 2806700 h 5257800"/>
              <a:gd name="connsiteX43" fmla="*/ 289816 w 763949"/>
              <a:gd name="connsiteY43" fmla="*/ 2840566 h 5257800"/>
              <a:gd name="connsiteX44" fmla="*/ 382950 w 763949"/>
              <a:gd name="connsiteY44" fmla="*/ 3136900 h 5257800"/>
              <a:gd name="connsiteX45" fmla="*/ 319450 w 763949"/>
              <a:gd name="connsiteY45" fmla="*/ 3149600 h 5257800"/>
              <a:gd name="connsiteX46" fmla="*/ 408350 w 763949"/>
              <a:gd name="connsiteY46" fmla="*/ 3357033 h 5257800"/>
              <a:gd name="connsiteX47" fmla="*/ 323683 w 763949"/>
              <a:gd name="connsiteY47" fmla="*/ 3378200 h 5257800"/>
              <a:gd name="connsiteX48" fmla="*/ 471850 w 763949"/>
              <a:gd name="connsiteY48" fmla="*/ 3594100 h 5257800"/>
              <a:gd name="connsiteX49" fmla="*/ 332150 w 763949"/>
              <a:gd name="connsiteY49" fmla="*/ 3640666 h 5257800"/>
              <a:gd name="connsiteX50" fmla="*/ 463383 w 763949"/>
              <a:gd name="connsiteY50" fmla="*/ 3814233 h 5257800"/>
              <a:gd name="connsiteX51" fmla="*/ 294050 w 763949"/>
              <a:gd name="connsiteY51" fmla="*/ 3826933 h 5257800"/>
              <a:gd name="connsiteX52" fmla="*/ 615784 w 763949"/>
              <a:gd name="connsiteY52" fmla="*/ 4127500 h 5257800"/>
              <a:gd name="connsiteX53" fmla="*/ 526883 w 763949"/>
              <a:gd name="connsiteY53" fmla="*/ 4169833 h 5257800"/>
              <a:gd name="connsiteX54" fmla="*/ 696217 w 763949"/>
              <a:gd name="connsiteY54" fmla="*/ 4284134 h 5257800"/>
              <a:gd name="connsiteX55" fmla="*/ 569216 w 763949"/>
              <a:gd name="connsiteY55" fmla="*/ 4330700 h 5257800"/>
              <a:gd name="connsiteX56" fmla="*/ 704683 w 763949"/>
              <a:gd name="connsiteY56" fmla="*/ 4466167 h 5257800"/>
              <a:gd name="connsiteX57" fmla="*/ 573450 w 763949"/>
              <a:gd name="connsiteY57" fmla="*/ 4495800 h 5257800"/>
              <a:gd name="connsiteX58" fmla="*/ 738550 w 763949"/>
              <a:gd name="connsiteY58" fmla="*/ 4610100 h 5257800"/>
              <a:gd name="connsiteX59" fmla="*/ 598849 w 763949"/>
              <a:gd name="connsiteY59" fmla="*/ 4656667 h 5257800"/>
              <a:gd name="connsiteX60" fmla="*/ 763949 w 763949"/>
              <a:gd name="connsiteY60" fmla="*/ 4813300 h 5257800"/>
              <a:gd name="connsiteX61" fmla="*/ 6183 w 763949"/>
              <a:gd name="connsiteY61" fmla="*/ 4834466 h 5257800"/>
              <a:gd name="connsiteX62" fmla="*/ 61217 w 763949"/>
              <a:gd name="connsiteY62" fmla="*/ 4906433 h 5257800"/>
              <a:gd name="connsiteX63" fmla="*/ 18883 w 763949"/>
              <a:gd name="connsiteY63" fmla="*/ 4927600 h 5257800"/>
              <a:gd name="connsiteX64" fmla="*/ 116249 w 763949"/>
              <a:gd name="connsiteY64" fmla="*/ 5075766 h 5257800"/>
              <a:gd name="connsiteX65" fmla="*/ 27350 w 763949"/>
              <a:gd name="connsiteY65" fmla="*/ 5113867 h 5257800"/>
              <a:gd name="connsiteX66" fmla="*/ 128949 w 763949"/>
              <a:gd name="connsiteY66" fmla="*/ 5215467 h 5257800"/>
              <a:gd name="connsiteX67" fmla="*/ 44283 w 763949"/>
              <a:gd name="connsiteY6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128950 w 763949"/>
              <a:gd name="connsiteY24" fmla="*/ 990600 h 5257800"/>
              <a:gd name="connsiteX25" fmla="*/ 48517 w 763949"/>
              <a:gd name="connsiteY25" fmla="*/ 1032933 h 5257800"/>
              <a:gd name="connsiteX26" fmla="*/ 107783 w 763949"/>
              <a:gd name="connsiteY26" fmla="*/ 1155700 h 5257800"/>
              <a:gd name="connsiteX27" fmla="*/ 10416 w 763949"/>
              <a:gd name="connsiteY27" fmla="*/ 1155700 h 5257800"/>
              <a:gd name="connsiteX28" fmla="*/ 90850 w 763949"/>
              <a:gd name="connsiteY28" fmla="*/ 1312333 h 5257800"/>
              <a:gd name="connsiteX29" fmla="*/ 1949 w 763949"/>
              <a:gd name="connsiteY29" fmla="*/ 1341966 h 5257800"/>
              <a:gd name="connsiteX30" fmla="*/ 90850 w 763949"/>
              <a:gd name="connsiteY30" fmla="*/ 1430867 h 5257800"/>
              <a:gd name="connsiteX31" fmla="*/ 6183 w 763949"/>
              <a:gd name="connsiteY31" fmla="*/ 1447800 h 5257800"/>
              <a:gd name="connsiteX32" fmla="*/ 183983 w 763949"/>
              <a:gd name="connsiteY32" fmla="*/ 1612900 h 5257800"/>
              <a:gd name="connsiteX33" fmla="*/ 116250 w 763949"/>
              <a:gd name="connsiteY33" fmla="*/ 1655233 h 5257800"/>
              <a:gd name="connsiteX34" fmla="*/ 281349 w 763949"/>
              <a:gd name="connsiteY34" fmla="*/ 1883833 h 5257800"/>
              <a:gd name="connsiteX35" fmla="*/ 154350 w 763949"/>
              <a:gd name="connsiteY35" fmla="*/ 1913466 h 5257800"/>
              <a:gd name="connsiteX36" fmla="*/ 310983 w 763949"/>
              <a:gd name="connsiteY36" fmla="*/ 2057400 h 5257800"/>
              <a:gd name="connsiteX37" fmla="*/ 213616 w 763949"/>
              <a:gd name="connsiteY37" fmla="*/ 2116666 h 5257800"/>
              <a:gd name="connsiteX38" fmla="*/ 361783 w 763949"/>
              <a:gd name="connsiteY38" fmla="*/ 2366433 h 5257800"/>
              <a:gd name="connsiteX39" fmla="*/ 247485 w 763949"/>
              <a:gd name="connsiteY39" fmla="*/ 2417233 h 5257800"/>
              <a:gd name="connsiteX40" fmla="*/ 416817 w 763949"/>
              <a:gd name="connsiteY40" fmla="*/ 2603500 h 5257800"/>
              <a:gd name="connsiteX41" fmla="*/ 298283 w 763949"/>
              <a:gd name="connsiteY41" fmla="*/ 2633133 h 5257800"/>
              <a:gd name="connsiteX42" fmla="*/ 399883 w 763949"/>
              <a:gd name="connsiteY42" fmla="*/ 2806700 h 5257800"/>
              <a:gd name="connsiteX43" fmla="*/ 289816 w 763949"/>
              <a:gd name="connsiteY43" fmla="*/ 2840566 h 5257800"/>
              <a:gd name="connsiteX44" fmla="*/ 382950 w 763949"/>
              <a:gd name="connsiteY44" fmla="*/ 3136900 h 5257800"/>
              <a:gd name="connsiteX45" fmla="*/ 319450 w 763949"/>
              <a:gd name="connsiteY45" fmla="*/ 3149600 h 5257800"/>
              <a:gd name="connsiteX46" fmla="*/ 408350 w 763949"/>
              <a:gd name="connsiteY46" fmla="*/ 3357033 h 5257800"/>
              <a:gd name="connsiteX47" fmla="*/ 323683 w 763949"/>
              <a:gd name="connsiteY47" fmla="*/ 3378200 h 5257800"/>
              <a:gd name="connsiteX48" fmla="*/ 471850 w 763949"/>
              <a:gd name="connsiteY48" fmla="*/ 3594100 h 5257800"/>
              <a:gd name="connsiteX49" fmla="*/ 332150 w 763949"/>
              <a:gd name="connsiteY49" fmla="*/ 3640666 h 5257800"/>
              <a:gd name="connsiteX50" fmla="*/ 463383 w 763949"/>
              <a:gd name="connsiteY50" fmla="*/ 3814233 h 5257800"/>
              <a:gd name="connsiteX51" fmla="*/ 294050 w 763949"/>
              <a:gd name="connsiteY51" fmla="*/ 3826933 h 5257800"/>
              <a:gd name="connsiteX52" fmla="*/ 615784 w 763949"/>
              <a:gd name="connsiteY52" fmla="*/ 4127500 h 5257800"/>
              <a:gd name="connsiteX53" fmla="*/ 526883 w 763949"/>
              <a:gd name="connsiteY53" fmla="*/ 4169833 h 5257800"/>
              <a:gd name="connsiteX54" fmla="*/ 696217 w 763949"/>
              <a:gd name="connsiteY54" fmla="*/ 4284134 h 5257800"/>
              <a:gd name="connsiteX55" fmla="*/ 569216 w 763949"/>
              <a:gd name="connsiteY55" fmla="*/ 4330700 h 5257800"/>
              <a:gd name="connsiteX56" fmla="*/ 704683 w 763949"/>
              <a:gd name="connsiteY56" fmla="*/ 4466167 h 5257800"/>
              <a:gd name="connsiteX57" fmla="*/ 573450 w 763949"/>
              <a:gd name="connsiteY57" fmla="*/ 4495800 h 5257800"/>
              <a:gd name="connsiteX58" fmla="*/ 738550 w 763949"/>
              <a:gd name="connsiteY58" fmla="*/ 4610100 h 5257800"/>
              <a:gd name="connsiteX59" fmla="*/ 598849 w 763949"/>
              <a:gd name="connsiteY59" fmla="*/ 4656667 h 5257800"/>
              <a:gd name="connsiteX60" fmla="*/ 763949 w 763949"/>
              <a:gd name="connsiteY60" fmla="*/ 4813300 h 5257800"/>
              <a:gd name="connsiteX61" fmla="*/ 6183 w 763949"/>
              <a:gd name="connsiteY61" fmla="*/ 4834466 h 5257800"/>
              <a:gd name="connsiteX62" fmla="*/ 61217 w 763949"/>
              <a:gd name="connsiteY62" fmla="*/ 4906433 h 5257800"/>
              <a:gd name="connsiteX63" fmla="*/ 18883 w 763949"/>
              <a:gd name="connsiteY63" fmla="*/ 4927600 h 5257800"/>
              <a:gd name="connsiteX64" fmla="*/ 116249 w 763949"/>
              <a:gd name="connsiteY64" fmla="*/ 5075766 h 5257800"/>
              <a:gd name="connsiteX65" fmla="*/ 27350 w 763949"/>
              <a:gd name="connsiteY65" fmla="*/ 5113867 h 5257800"/>
              <a:gd name="connsiteX66" fmla="*/ 128949 w 763949"/>
              <a:gd name="connsiteY66" fmla="*/ 5215467 h 5257800"/>
              <a:gd name="connsiteX67" fmla="*/ 44283 w 763949"/>
              <a:gd name="connsiteY6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69683 w 763949"/>
              <a:gd name="connsiteY23" fmla="*/ 901700 h 5257800"/>
              <a:gd name="connsiteX24" fmla="*/ 128950 w 763949"/>
              <a:gd name="connsiteY24" fmla="*/ 990600 h 5257800"/>
              <a:gd name="connsiteX25" fmla="*/ 48517 w 763949"/>
              <a:gd name="connsiteY25" fmla="*/ 1032933 h 5257800"/>
              <a:gd name="connsiteX26" fmla="*/ 103550 w 763949"/>
              <a:gd name="connsiteY26" fmla="*/ 1121833 h 5257800"/>
              <a:gd name="connsiteX27" fmla="*/ 10416 w 763949"/>
              <a:gd name="connsiteY27" fmla="*/ 1155700 h 5257800"/>
              <a:gd name="connsiteX28" fmla="*/ 90850 w 763949"/>
              <a:gd name="connsiteY28" fmla="*/ 1312333 h 5257800"/>
              <a:gd name="connsiteX29" fmla="*/ 1949 w 763949"/>
              <a:gd name="connsiteY29" fmla="*/ 1341966 h 5257800"/>
              <a:gd name="connsiteX30" fmla="*/ 90850 w 763949"/>
              <a:gd name="connsiteY30" fmla="*/ 1430867 h 5257800"/>
              <a:gd name="connsiteX31" fmla="*/ 6183 w 763949"/>
              <a:gd name="connsiteY31" fmla="*/ 1447800 h 5257800"/>
              <a:gd name="connsiteX32" fmla="*/ 183983 w 763949"/>
              <a:gd name="connsiteY32" fmla="*/ 1612900 h 5257800"/>
              <a:gd name="connsiteX33" fmla="*/ 116250 w 763949"/>
              <a:gd name="connsiteY33" fmla="*/ 1655233 h 5257800"/>
              <a:gd name="connsiteX34" fmla="*/ 281349 w 763949"/>
              <a:gd name="connsiteY34" fmla="*/ 1883833 h 5257800"/>
              <a:gd name="connsiteX35" fmla="*/ 154350 w 763949"/>
              <a:gd name="connsiteY35" fmla="*/ 1913466 h 5257800"/>
              <a:gd name="connsiteX36" fmla="*/ 310983 w 763949"/>
              <a:gd name="connsiteY36" fmla="*/ 2057400 h 5257800"/>
              <a:gd name="connsiteX37" fmla="*/ 213616 w 763949"/>
              <a:gd name="connsiteY37" fmla="*/ 2116666 h 5257800"/>
              <a:gd name="connsiteX38" fmla="*/ 361783 w 763949"/>
              <a:gd name="connsiteY38" fmla="*/ 2366433 h 5257800"/>
              <a:gd name="connsiteX39" fmla="*/ 247485 w 763949"/>
              <a:gd name="connsiteY39" fmla="*/ 2417233 h 5257800"/>
              <a:gd name="connsiteX40" fmla="*/ 416817 w 763949"/>
              <a:gd name="connsiteY40" fmla="*/ 2603500 h 5257800"/>
              <a:gd name="connsiteX41" fmla="*/ 298283 w 763949"/>
              <a:gd name="connsiteY41" fmla="*/ 2633133 h 5257800"/>
              <a:gd name="connsiteX42" fmla="*/ 399883 w 763949"/>
              <a:gd name="connsiteY42" fmla="*/ 2806700 h 5257800"/>
              <a:gd name="connsiteX43" fmla="*/ 289816 w 763949"/>
              <a:gd name="connsiteY43" fmla="*/ 2840566 h 5257800"/>
              <a:gd name="connsiteX44" fmla="*/ 382950 w 763949"/>
              <a:gd name="connsiteY44" fmla="*/ 3136900 h 5257800"/>
              <a:gd name="connsiteX45" fmla="*/ 319450 w 763949"/>
              <a:gd name="connsiteY45" fmla="*/ 3149600 h 5257800"/>
              <a:gd name="connsiteX46" fmla="*/ 408350 w 763949"/>
              <a:gd name="connsiteY46" fmla="*/ 3357033 h 5257800"/>
              <a:gd name="connsiteX47" fmla="*/ 323683 w 763949"/>
              <a:gd name="connsiteY47" fmla="*/ 3378200 h 5257800"/>
              <a:gd name="connsiteX48" fmla="*/ 471850 w 763949"/>
              <a:gd name="connsiteY48" fmla="*/ 3594100 h 5257800"/>
              <a:gd name="connsiteX49" fmla="*/ 332150 w 763949"/>
              <a:gd name="connsiteY49" fmla="*/ 3640666 h 5257800"/>
              <a:gd name="connsiteX50" fmla="*/ 463383 w 763949"/>
              <a:gd name="connsiteY50" fmla="*/ 3814233 h 5257800"/>
              <a:gd name="connsiteX51" fmla="*/ 294050 w 763949"/>
              <a:gd name="connsiteY51" fmla="*/ 3826933 h 5257800"/>
              <a:gd name="connsiteX52" fmla="*/ 615784 w 763949"/>
              <a:gd name="connsiteY52" fmla="*/ 4127500 h 5257800"/>
              <a:gd name="connsiteX53" fmla="*/ 526883 w 763949"/>
              <a:gd name="connsiteY53" fmla="*/ 4169833 h 5257800"/>
              <a:gd name="connsiteX54" fmla="*/ 696217 w 763949"/>
              <a:gd name="connsiteY54" fmla="*/ 4284134 h 5257800"/>
              <a:gd name="connsiteX55" fmla="*/ 569216 w 763949"/>
              <a:gd name="connsiteY55" fmla="*/ 4330700 h 5257800"/>
              <a:gd name="connsiteX56" fmla="*/ 704683 w 763949"/>
              <a:gd name="connsiteY56" fmla="*/ 4466167 h 5257800"/>
              <a:gd name="connsiteX57" fmla="*/ 573450 w 763949"/>
              <a:gd name="connsiteY57" fmla="*/ 4495800 h 5257800"/>
              <a:gd name="connsiteX58" fmla="*/ 738550 w 763949"/>
              <a:gd name="connsiteY58" fmla="*/ 4610100 h 5257800"/>
              <a:gd name="connsiteX59" fmla="*/ 598849 w 763949"/>
              <a:gd name="connsiteY59" fmla="*/ 4656667 h 5257800"/>
              <a:gd name="connsiteX60" fmla="*/ 763949 w 763949"/>
              <a:gd name="connsiteY60" fmla="*/ 4813300 h 5257800"/>
              <a:gd name="connsiteX61" fmla="*/ 6183 w 763949"/>
              <a:gd name="connsiteY61" fmla="*/ 4834466 h 5257800"/>
              <a:gd name="connsiteX62" fmla="*/ 61217 w 763949"/>
              <a:gd name="connsiteY62" fmla="*/ 4906433 h 5257800"/>
              <a:gd name="connsiteX63" fmla="*/ 18883 w 763949"/>
              <a:gd name="connsiteY63" fmla="*/ 4927600 h 5257800"/>
              <a:gd name="connsiteX64" fmla="*/ 116249 w 763949"/>
              <a:gd name="connsiteY64" fmla="*/ 5075766 h 5257800"/>
              <a:gd name="connsiteX65" fmla="*/ 27350 w 763949"/>
              <a:gd name="connsiteY65" fmla="*/ 5113867 h 5257800"/>
              <a:gd name="connsiteX66" fmla="*/ 128949 w 763949"/>
              <a:gd name="connsiteY66" fmla="*/ 5215467 h 5257800"/>
              <a:gd name="connsiteX67" fmla="*/ 44283 w 763949"/>
              <a:gd name="connsiteY6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95083 w 763949"/>
              <a:gd name="connsiteY22" fmla="*/ 863600 h 5257800"/>
              <a:gd name="connsiteX23" fmla="*/ 35816 w 763949"/>
              <a:gd name="connsiteY23" fmla="*/ 872067 h 5257800"/>
              <a:gd name="connsiteX24" fmla="*/ 128950 w 763949"/>
              <a:gd name="connsiteY24" fmla="*/ 990600 h 5257800"/>
              <a:gd name="connsiteX25" fmla="*/ 48517 w 763949"/>
              <a:gd name="connsiteY25" fmla="*/ 1032933 h 5257800"/>
              <a:gd name="connsiteX26" fmla="*/ 103550 w 763949"/>
              <a:gd name="connsiteY26" fmla="*/ 1121833 h 5257800"/>
              <a:gd name="connsiteX27" fmla="*/ 10416 w 763949"/>
              <a:gd name="connsiteY27" fmla="*/ 1155700 h 5257800"/>
              <a:gd name="connsiteX28" fmla="*/ 90850 w 763949"/>
              <a:gd name="connsiteY28" fmla="*/ 1312333 h 5257800"/>
              <a:gd name="connsiteX29" fmla="*/ 1949 w 763949"/>
              <a:gd name="connsiteY29" fmla="*/ 1341966 h 5257800"/>
              <a:gd name="connsiteX30" fmla="*/ 90850 w 763949"/>
              <a:gd name="connsiteY30" fmla="*/ 1430867 h 5257800"/>
              <a:gd name="connsiteX31" fmla="*/ 6183 w 763949"/>
              <a:gd name="connsiteY31" fmla="*/ 1447800 h 5257800"/>
              <a:gd name="connsiteX32" fmla="*/ 183983 w 763949"/>
              <a:gd name="connsiteY32" fmla="*/ 1612900 h 5257800"/>
              <a:gd name="connsiteX33" fmla="*/ 116250 w 763949"/>
              <a:gd name="connsiteY33" fmla="*/ 1655233 h 5257800"/>
              <a:gd name="connsiteX34" fmla="*/ 281349 w 763949"/>
              <a:gd name="connsiteY34" fmla="*/ 1883833 h 5257800"/>
              <a:gd name="connsiteX35" fmla="*/ 154350 w 763949"/>
              <a:gd name="connsiteY35" fmla="*/ 1913466 h 5257800"/>
              <a:gd name="connsiteX36" fmla="*/ 310983 w 763949"/>
              <a:gd name="connsiteY36" fmla="*/ 2057400 h 5257800"/>
              <a:gd name="connsiteX37" fmla="*/ 213616 w 763949"/>
              <a:gd name="connsiteY37" fmla="*/ 2116666 h 5257800"/>
              <a:gd name="connsiteX38" fmla="*/ 361783 w 763949"/>
              <a:gd name="connsiteY38" fmla="*/ 2366433 h 5257800"/>
              <a:gd name="connsiteX39" fmla="*/ 247485 w 763949"/>
              <a:gd name="connsiteY39" fmla="*/ 2417233 h 5257800"/>
              <a:gd name="connsiteX40" fmla="*/ 416817 w 763949"/>
              <a:gd name="connsiteY40" fmla="*/ 2603500 h 5257800"/>
              <a:gd name="connsiteX41" fmla="*/ 298283 w 763949"/>
              <a:gd name="connsiteY41" fmla="*/ 2633133 h 5257800"/>
              <a:gd name="connsiteX42" fmla="*/ 399883 w 763949"/>
              <a:gd name="connsiteY42" fmla="*/ 2806700 h 5257800"/>
              <a:gd name="connsiteX43" fmla="*/ 289816 w 763949"/>
              <a:gd name="connsiteY43" fmla="*/ 2840566 h 5257800"/>
              <a:gd name="connsiteX44" fmla="*/ 382950 w 763949"/>
              <a:gd name="connsiteY44" fmla="*/ 3136900 h 5257800"/>
              <a:gd name="connsiteX45" fmla="*/ 319450 w 763949"/>
              <a:gd name="connsiteY45" fmla="*/ 3149600 h 5257800"/>
              <a:gd name="connsiteX46" fmla="*/ 408350 w 763949"/>
              <a:gd name="connsiteY46" fmla="*/ 3357033 h 5257800"/>
              <a:gd name="connsiteX47" fmla="*/ 323683 w 763949"/>
              <a:gd name="connsiteY47" fmla="*/ 3378200 h 5257800"/>
              <a:gd name="connsiteX48" fmla="*/ 471850 w 763949"/>
              <a:gd name="connsiteY48" fmla="*/ 3594100 h 5257800"/>
              <a:gd name="connsiteX49" fmla="*/ 332150 w 763949"/>
              <a:gd name="connsiteY49" fmla="*/ 3640666 h 5257800"/>
              <a:gd name="connsiteX50" fmla="*/ 463383 w 763949"/>
              <a:gd name="connsiteY50" fmla="*/ 3814233 h 5257800"/>
              <a:gd name="connsiteX51" fmla="*/ 294050 w 763949"/>
              <a:gd name="connsiteY51" fmla="*/ 3826933 h 5257800"/>
              <a:gd name="connsiteX52" fmla="*/ 615784 w 763949"/>
              <a:gd name="connsiteY52" fmla="*/ 4127500 h 5257800"/>
              <a:gd name="connsiteX53" fmla="*/ 526883 w 763949"/>
              <a:gd name="connsiteY53" fmla="*/ 4169833 h 5257800"/>
              <a:gd name="connsiteX54" fmla="*/ 696217 w 763949"/>
              <a:gd name="connsiteY54" fmla="*/ 4284134 h 5257800"/>
              <a:gd name="connsiteX55" fmla="*/ 569216 w 763949"/>
              <a:gd name="connsiteY55" fmla="*/ 4330700 h 5257800"/>
              <a:gd name="connsiteX56" fmla="*/ 704683 w 763949"/>
              <a:gd name="connsiteY56" fmla="*/ 4466167 h 5257800"/>
              <a:gd name="connsiteX57" fmla="*/ 573450 w 763949"/>
              <a:gd name="connsiteY57" fmla="*/ 4495800 h 5257800"/>
              <a:gd name="connsiteX58" fmla="*/ 738550 w 763949"/>
              <a:gd name="connsiteY58" fmla="*/ 4610100 h 5257800"/>
              <a:gd name="connsiteX59" fmla="*/ 598849 w 763949"/>
              <a:gd name="connsiteY59" fmla="*/ 4656667 h 5257800"/>
              <a:gd name="connsiteX60" fmla="*/ 763949 w 763949"/>
              <a:gd name="connsiteY60" fmla="*/ 4813300 h 5257800"/>
              <a:gd name="connsiteX61" fmla="*/ 6183 w 763949"/>
              <a:gd name="connsiteY61" fmla="*/ 4834466 h 5257800"/>
              <a:gd name="connsiteX62" fmla="*/ 61217 w 763949"/>
              <a:gd name="connsiteY62" fmla="*/ 4906433 h 5257800"/>
              <a:gd name="connsiteX63" fmla="*/ 18883 w 763949"/>
              <a:gd name="connsiteY63" fmla="*/ 4927600 h 5257800"/>
              <a:gd name="connsiteX64" fmla="*/ 116249 w 763949"/>
              <a:gd name="connsiteY64" fmla="*/ 5075766 h 5257800"/>
              <a:gd name="connsiteX65" fmla="*/ 27350 w 763949"/>
              <a:gd name="connsiteY65" fmla="*/ 5113867 h 5257800"/>
              <a:gd name="connsiteX66" fmla="*/ 128949 w 763949"/>
              <a:gd name="connsiteY66" fmla="*/ 5215467 h 5257800"/>
              <a:gd name="connsiteX67" fmla="*/ 44283 w 763949"/>
              <a:gd name="connsiteY67"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95083 w 763949"/>
              <a:gd name="connsiteY20" fmla="*/ 762000 h 5257800"/>
              <a:gd name="connsiteX21" fmla="*/ 133183 w 763949"/>
              <a:gd name="connsiteY21" fmla="*/ 838200 h 5257800"/>
              <a:gd name="connsiteX22" fmla="*/ 35816 w 763949"/>
              <a:gd name="connsiteY22" fmla="*/ 872067 h 5257800"/>
              <a:gd name="connsiteX23" fmla="*/ 128950 w 763949"/>
              <a:gd name="connsiteY23" fmla="*/ 990600 h 5257800"/>
              <a:gd name="connsiteX24" fmla="*/ 48517 w 763949"/>
              <a:gd name="connsiteY24" fmla="*/ 1032933 h 5257800"/>
              <a:gd name="connsiteX25" fmla="*/ 103550 w 763949"/>
              <a:gd name="connsiteY25" fmla="*/ 1121833 h 5257800"/>
              <a:gd name="connsiteX26" fmla="*/ 10416 w 763949"/>
              <a:gd name="connsiteY26" fmla="*/ 1155700 h 5257800"/>
              <a:gd name="connsiteX27" fmla="*/ 90850 w 763949"/>
              <a:gd name="connsiteY27" fmla="*/ 1312333 h 5257800"/>
              <a:gd name="connsiteX28" fmla="*/ 1949 w 763949"/>
              <a:gd name="connsiteY28" fmla="*/ 1341966 h 5257800"/>
              <a:gd name="connsiteX29" fmla="*/ 90850 w 763949"/>
              <a:gd name="connsiteY29" fmla="*/ 1430867 h 5257800"/>
              <a:gd name="connsiteX30" fmla="*/ 6183 w 763949"/>
              <a:gd name="connsiteY30" fmla="*/ 1447800 h 5257800"/>
              <a:gd name="connsiteX31" fmla="*/ 183983 w 763949"/>
              <a:gd name="connsiteY31" fmla="*/ 1612900 h 5257800"/>
              <a:gd name="connsiteX32" fmla="*/ 116250 w 763949"/>
              <a:gd name="connsiteY32" fmla="*/ 1655233 h 5257800"/>
              <a:gd name="connsiteX33" fmla="*/ 281349 w 763949"/>
              <a:gd name="connsiteY33" fmla="*/ 1883833 h 5257800"/>
              <a:gd name="connsiteX34" fmla="*/ 154350 w 763949"/>
              <a:gd name="connsiteY34" fmla="*/ 1913466 h 5257800"/>
              <a:gd name="connsiteX35" fmla="*/ 310983 w 763949"/>
              <a:gd name="connsiteY35" fmla="*/ 2057400 h 5257800"/>
              <a:gd name="connsiteX36" fmla="*/ 213616 w 763949"/>
              <a:gd name="connsiteY36" fmla="*/ 2116666 h 5257800"/>
              <a:gd name="connsiteX37" fmla="*/ 361783 w 763949"/>
              <a:gd name="connsiteY37" fmla="*/ 2366433 h 5257800"/>
              <a:gd name="connsiteX38" fmla="*/ 247485 w 763949"/>
              <a:gd name="connsiteY38" fmla="*/ 2417233 h 5257800"/>
              <a:gd name="connsiteX39" fmla="*/ 416817 w 763949"/>
              <a:gd name="connsiteY39" fmla="*/ 2603500 h 5257800"/>
              <a:gd name="connsiteX40" fmla="*/ 298283 w 763949"/>
              <a:gd name="connsiteY40" fmla="*/ 2633133 h 5257800"/>
              <a:gd name="connsiteX41" fmla="*/ 399883 w 763949"/>
              <a:gd name="connsiteY41" fmla="*/ 2806700 h 5257800"/>
              <a:gd name="connsiteX42" fmla="*/ 289816 w 763949"/>
              <a:gd name="connsiteY42" fmla="*/ 2840566 h 5257800"/>
              <a:gd name="connsiteX43" fmla="*/ 382950 w 763949"/>
              <a:gd name="connsiteY43" fmla="*/ 3136900 h 5257800"/>
              <a:gd name="connsiteX44" fmla="*/ 319450 w 763949"/>
              <a:gd name="connsiteY44" fmla="*/ 3149600 h 5257800"/>
              <a:gd name="connsiteX45" fmla="*/ 408350 w 763949"/>
              <a:gd name="connsiteY45" fmla="*/ 3357033 h 5257800"/>
              <a:gd name="connsiteX46" fmla="*/ 323683 w 763949"/>
              <a:gd name="connsiteY46" fmla="*/ 3378200 h 5257800"/>
              <a:gd name="connsiteX47" fmla="*/ 471850 w 763949"/>
              <a:gd name="connsiteY47" fmla="*/ 3594100 h 5257800"/>
              <a:gd name="connsiteX48" fmla="*/ 332150 w 763949"/>
              <a:gd name="connsiteY48" fmla="*/ 3640666 h 5257800"/>
              <a:gd name="connsiteX49" fmla="*/ 463383 w 763949"/>
              <a:gd name="connsiteY49" fmla="*/ 3814233 h 5257800"/>
              <a:gd name="connsiteX50" fmla="*/ 294050 w 763949"/>
              <a:gd name="connsiteY50" fmla="*/ 3826933 h 5257800"/>
              <a:gd name="connsiteX51" fmla="*/ 615784 w 763949"/>
              <a:gd name="connsiteY51" fmla="*/ 4127500 h 5257800"/>
              <a:gd name="connsiteX52" fmla="*/ 526883 w 763949"/>
              <a:gd name="connsiteY52" fmla="*/ 4169833 h 5257800"/>
              <a:gd name="connsiteX53" fmla="*/ 696217 w 763949"/>
              <a:gd name="connsiteY53" fmla="*/ 4284134 h 5257800"/>
              <a:gd name="connsiteX54" fmla="*/ 569216 w 763949"/>
              <a:gd name="connsiteY54" fmla="*/ 4330700 h 5257800"/>
              <a:gd name="connsiteX55" fmla="*/ 704683 w 763949"/>
              <a:gd name="connsiteY55" fmla="*/ 4466167 h 5257800"/>
              <a:gd name="connsiteX56" fmla="*/ 573450 w 763949"/>
              <a:gd name="connsiteY56" fmla="*/ 4495800 h 5257800"/>
              <a:gd name="connsiteX57" fmla="*/ 738550 w 763949"/>
              <a:gd name="connsiteY57" fmla="*/ 4610100 h 5257800"/>
              <a:gd name="connsiteX58" fmla="*/ 598849 w 763949"/>
              <a:gd name="connsiteY58" fmla="*/ 4656667 h 5257800"/>
              <a:gd name="connsiteX59" fmla="*/ 763949 w 763949"/>
              <a:gd name="connsiteY59" fmla="*/ 4813300 h 5257800"/>
              <a:gd name="connsiteX60" fmla="*/ 6183 w 763949"/>
              <a:gd name="connsiteY60" fmla="*/ 4834466 h 5257800"/>
              <a:gd name="connsiteX61" fmla="*/ 61217 w 763949"/>
              <a:gd name="connsiteY61" fmla="*/ 4906433 h 5257800"/>
              <a:gd name="connsiteX62" fmla="*/ 18883 w 763949"/>
              <a:gd name="connsiteY62" fmla="*/ 4927600 h 5257800"/>
              <a:gd name="connsiteX63" fmla="*/ 116249 w 763949"/>
              <a:gd name="connsiteY63" fmla="*/ 5075766 h 5257800"/>
              <a:gd name="connsiteX64" fmla="*/ 27350 w 763949"/>
              <a:gd name="connsiteY64" fmla="*/ 5113867 h 5257800"/>
              <a:gd name="connsiteX65" fmla="*/ 128949 w 763949"/>
              <a:gd name="connsiteY65" fmla="*/ 5215467 h 5257800"/>
              <a:gd name="connsiteX66" fmla="*/ 44283 w 763949"/>
              <a:gd name="connsiteY66"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82383 w 763949"/>
              <a:gd name="connsiteY19" fmla="*/ 723900 h 5257800"/>
              <a:gd name="connsiteX20" fmla="*/ 133183 w 763949"/>
              <a:gd name="connsiteY20" fmla="*/ 838200 h 5257800"/>
              <a:gd name="connsiteX21" fmla="*/ 35816 w 763949"/>
              <a:gd name="connsiteY21" fmla="*/ 872067 h 5257800"/>
              <a:gd name="connsiteX22" fmla="*/ 128950 w 763949"/>
              <a:gd name="connsiteY22" fmla="*/ 990600 h 5257800"/>
              <a:gd name="connsiteX23" fmla="*/ 48517 w 763949"/>
              <a:gd name="connsiteY23" fmla="*/ 1032933 h 5257800"/>
              <a:gd name="connsiteX24" fmla="*/ 103550 w 763949"/>
              <a:gd name="connsiteY24" fmla="*/ 1121833 h 5257800"/>
              <a:gd name="connsiteX25" fmla="*/ 10416 w 763949"/>
              <a:gd name="connsiteY25" fmla="*/ 1155700 h 5257800"/>
              <a:gd name="connsiteX26" fmla="*/ 90850 w 763949"/>
              <a:gd name="connsiteY26" fmla="*/ 1312333 h 5257800"/>
              <a:gd name="connsiteX27" fmla="*/ 1949 w 763949"/>
              <a:gd name="connsiteY27" fmla="*/ 1341966 h 5257800"/>
              <a:gd name="connsiteX28" fmla="*/ 90850 w 763949"/>
              <a:gd name="connsiteY28" fmla="*/ 1430867 h 5257800"/>
              <a:gd name="connsiteX29" fmla="*/ 6183 w 763949"/>
              <a:gd name="connsiteY29" fmla="*/ 1447800 h 5257800"/>
              <a:gd name="connsiteX30" fmla="*/ 183983 w 763949"/>
              <a:gd name="connsiteY30" fmla="*/ 1612900 h 5257800"/>
              <a:gd name="connsiteX31" fmla="*/ 116250 w 763949"/>
              <a:gd name="connsiteY31" fmla="*/ 1655233 h 5257800"/>
              <a:gd name="connsiteX32" fmla="*/ 281349 w 763949"/>
              <a:gd name="connsiteY32" fmla="*/ 1883833 h 5257800"/>
              <a:gd name="connsiteX33" fmla="*/ 154350 w 763949"/>
              <a:gd name="connsiteY33" fmla="*/ 1913466 h 5257800"/>
              <a:gd name="connsiteX34" fmla="*/ 310983 w 763949"/>
              <a:gd name="connsiteY34" fmla="*/ 2057400 h 5257800"/>
              <a:gd name="connsiteX35" fmla="*/ 213616 w 763949"/>
              <a:gd name="connsiteY35" fmla="*/ 2116666 h 5257800"/>
              <a:gd name="connsiteX36" fmla="*/ 361783 w 763949"/>
              <a:gd name="connsiteY36" fmla="*/ 2366433 h 5257800"/>
              <a:gd name="connsiteX37" fmla="*/ 247485 w 763949"/>
              <a:gd name="connsiteY37" fmla="*/ 2417233 h 5257800"/>
              <a:gd name="connsiteX38" fmla="*/ 416817 w 763949"/>
              <a:gd name="connsiteY38" fmla="*/ 2603500 h 5257800"/>
              <a:gd name="connsiteX39" fmla="*/ 298283 w 763949"/>
              <a:gd name="connsiteY39" fmla="*/ 2633133 h 5257800"/>
              <a:gd name="connsiteX40" fmla="*/ 399883 w 763949"/>
              <a:gd name="connsiteY40" fmla="*/ 2806700 h 5257800"/>
              <a:gd name="connsiteX41" fmla="*/ 289816 w 763949"/>
              <a:gd name="connsiteY41" fmla="*/ 2840566 h 5257800"/>
              <a:gd name="connsiteX42" fmla="*/ 382950 w 763949"/>
              <a:gd name="connsiteY42" fmla="*/ 3136900 h 5257800"/>
              <a:gd name="connsiteX43" fmla="*/ 319450 w 763949"/>
              <a:gd name="connsiteY43" fmla="*/ 3149600 h 5257800"/>
              <a:gd name="connsiteX44" fmla="*/ 408350 w 763949"/>
              <a:gd name="connsiteY44" fmla="*/ 3357033 h 5257800"/>
              <a:gd name="connsiteX45" fmla="*/ 323683 w 763949"/>
              <a:gd name="connsiteY45" fmla="*/ 3378200 h 5257800"/>
              <a:gd name="connsiteX46" fmla="*/ 471850 w 763949"/>
              <a:gd name="connsiteY46" fmla="*/ 3594100 h 5257800"/>
              <a:gd name="connsiteX47" fmla="*/ 332150 w 763949"/>
              <a:gd name="connsiteY47" fmla="*/ 3640666 h 5257800"/>
              <a:gd name="connsiteX48" fmla="*/ 463383 w 763949"/>
              <a:gd name="connsiteY48" fmla="*/ 3814233 h 5257800"/>
              <a:gd name="connsiteX49" fmla="*/ 294050 w 763949"/>
              <a:gd name="connsiteY49" fmla="*/ 3826933 h 5257800"/>
              <a:gd name="connsiteX50" fmla="*/ 615784 w 763949"/>
              <a:gd name="connsiteY50" fmla="*/ 4127500 h 5257800"/>
              <a:gd name="connsiteX51" fmla="*/ 526883 w 763949"/>
              <a:gd name="connsiteY51" fmla="*/ 4169833 h 5257800"/>
              <a:gd name="connsiteX52" fmla="*/ 696217 w 763949"/>
              <a:gd name="connsiteY52" fmla="*/ 4284134 h 5257800"/>
              <a:gd name="connsiteX53" fmla="*/ 569216 w 763949"/>
              <a:gd name="connsiteY53" fmla="*/ 4330700 h 5257800"/>
              <a:gd name="connsiteX54" fmla="*/ 704683 w 763949"/>
              <a:gd name="connsiteY54" fmla="*/ 4466167 h 5257800"/>
              <a:gd name="connsiteX55" fmla="*/ 573450 w 763949"/>
              <a:gd name="connsiteY55" fmla="*/ 4495800 h 5257800"/>
              <a:gd name="connsiteX56" fmla="*/ 738550 w 763949"/>
              <a:gd name="connsiteY56" fmla="*/ 4610100 h 5257800"/>
              <a:gd name="connsiteX57" fmla="*/ 598849 w 763949"/>
              <a:gd name="connsiteY57" fmla="*/ 4656667 h 5257800"/>
              <a:gd name="connsiteX58" fmla="*/ 763949 w 763949"/>
              <a:gd name="connsiteY58" fmla="*/ 4813300 h 5257800"/>
              <a:gd name="connsiteX59" fmla="*/ 6183 w 763949"/>
              <a:gd name="connsiteY59" fmla="*/ 4834466 h 5257800"/>
              <a:gd name="connsiteX60" fmla="*/ 61217 w 763949"/>
              <a:gd name="connsiteY60" fmla="*/ 4906433 h 5257800"/>
              <a:gd name="connsiteX61" fmla="*/ 18883 w 763949"/>
              <a:gd name="connsiteY61" fmla="*/ 4927600 h 5257800"/>
              <a:gd name="connsiteX62" fmla="*/ 116249 w 763949"/>
              <a:gd name="connsiteY62" fmla="*/ 5075766 h 5257800"/>
              <a:gd name="connsiteX63" fmla="*/ 27350 w 763949"/>
              <a:gd name="connsiteY63" fmla="*/ 5113867 h 5257800"/>
              <a:gd name="connsiteX64" fmla="*/ 128949 w 763949"/>
              <a:gd name="connsiteY64" fmla="*/ 5215467 h 5257800"/>
              <a:gd name="connsiteX65" fmla="*/ 44283 w 763949"/>
              <a:gd name="connsiteY6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20483 w 763949"/>
              <a:gd name="connsiteY17" fmla="*/ 647700 h 5257800"/>
              <a:gd name="connsiteX18" fmla="*/ 145883 w 763949"/>
              <a:gd name="connsiteY18" fmla="*/ 711200 h 5257800"/>
              <a:gd name="connsiteX19" fmla="*/ 52749 w 763949"/>
              <a:gd name="connsiteY19" fmla="*/ 719666 h 5257800"/>
              <a:gd name="connsiteX20" fmla="*/ 133183 w 763949"/>
              <a:gd name="connsiteY20" fmla="*/ 838200 h 5257800"/>
              <a:gd name="connsiteX21" fmla="*/ 35816 w 763949"/>
              <a:gd name="connsiteY21" fmla="*/ 872067 h 5257800"/>
              <a:gd name="connsiteX22" fmla="*/ 128950 w 763949"/>
              <a:gd name="connsiteY22" fmla="*/ 990600 h 5257800"/>
              <a:gd name="connsiteX23" fmla="*/ 48517 w 763949"/>
              <a:gd name="connsiteY23" fmla="*/ 1032933 h 5257800"/>
              <a:gd name="connsiteX24" fmla="*/ 103550 w 763949"/>
              <a:gd name="connsiteY24" fmla="*/ 1121833 h 5257800"/>
              <a:gd name="connsiteX25" fmla="*/ 10416 w 763949"/>
              <a:gd name="connsiteY25" fmla="*/ 1155700 h 5257800"/>
              <a:gd name="connsiteX26" fmla="*/ 90850 w 763949"/>
              <a:gd name="connsiteY26" fmla="*/ 1312333 h 5257800"/>
              <a:gd name="connsiteX27" fmla="*/ 1949 w 763949"/>
              <a:gd name="connsiteY27" fmla="*/ 1341966 h 5257800"/>
              <a:gd name="connsiteX28" fmla="*/ 90850 w 763949"/>
              <a:gd name="connsiteY28" fmla="*/ 1430867 h 5257800"/>
              <a:gd name="connsiteX29" fmla="*/ 6183 w 763949"/>
              <a:gd name="connsiteY29" fmla="*/ 1447800 h 5257800"/>
              <a:gd name="connsiteX30" fmla="*/ 183983 w 763949"/>
              <a:gd name="connsiteY30" fmla="*/ 1612900 h 5257800"/>
              <a:gd name="connsiteX31" fmla="*/ 116250 w 763949"/>
              <a:gd name="connsiteY31" fmla="*/ 1655233 h 5257800"/>
              <a:gd name="connsiteX32" fmla="*/ 281349 w 763949"/>
              <a:gd name="connsiteY32" fmla="*/ 1883833 h 5257800"/>
              <a:gd name="connsiteX33" fmla="*/ 154350 w 763949"/>
              <a:gd name="connsiteY33" fmla="*/ 1913466 h 5257800"/>
              <a:gd name="connsiteX34" fmla="*/ 310983 w 763949"/>
              <a:gd name="connsiteY34" fmla="*/ 2057400 h 5257800"/>
              <a:gd name="connsiteX35" fmla="*/ 213616 w 763949"/>
              <a:gd name="connsiteY35" fmla="*/ 2116666 h 5257800"/>
              <a:gd name="connsiteX36" fmla="*/ 361783 w 763949"/>
              <a:gd name="connsiteY36" fmla="*/ 2366433 h 5257800"/>
              <a:gd name="connsiteX37" fmla="*/ 247485 w 763949"/>
              <a:gd name="connsiteY37" fmla="*/ 2417233 h 5257800"/>
              <a:gd name="connsiteX38" fmla="*/ 416817 w 763949"/>
              <a:gd name="connsiteY38" fmla="*/ 2603500 h 5257800"/>
              <a:gd name="connsiteX39" fmla="*/ 298283 w 763949"/>
              <a:gd name="connsiteY39" fmla="*/ 2633133 h 5257800"/>
              <a:gd name="connsiteX40" fmla="*/ 399883 w 763949"/>
              <a:gd name="connsiteY40" fmla="*/ 2806700 h 5257800"/>
              <a:gd name="connsiteX41" fmla="*/ 289816 w 763949"/>
              <a:gd name="connsiteY41" fmla="*/ 2840566 h 5257800"/>
              <a:gd name="connsiteX42" fmla="*/ 382950 w 763949"/>
              <a:gd name="connsiteY42" fmla="*/ 3136900 h 5257800"/>
              <a:gd name="connsiteX43" fmla="*/ 319450 w 763949"/>
              <a:gd name="connsiteY43" fmla="*/ 3149600 h 5257800"/>
              <a:gd name="connsiteX44" fmla="*/ 408350 w 763949"/>
              <a:gd name="connsiteY44" fmla="*/ 3357033 h 5257800"/>
              <a:gd name="connsiteX45" fmla="*/ 323683 w 763949"/>
              <a:gd name="connsiteY45" fmla="*/ 3378200 h 5257800"/>
              <a:gd name="connsiteX46" fmla="*/ 471850 w 763949"/>
              <a:gd name="connsiteY46" fmla="*/ 3594100 h 5257800"/>
              <a:gd name="connsiteX47" fmla="*/ 332150 w 763949"/>
              <a:gd name="connsiteY47" fmla="*/ 3640666 h 5257800"/>
              <a:gd name="connsiteX48" fmla="*/ 463383 w 763949"/>
              <a:gd name="connsiteY48" fmla="*/ 3814233 h 5257800"/>
              <a:gd name="connsiteX49" fmla="*/ 294050 w 763949"/>
              <a:gd name="connsiteY49" fmla="*/ 3826933 h 5257800"/>
              <a:gd name="connsiteX50" fmla="*/ 615784 w 763949"/>
              <a:gd name="connsiteY50" fmla="*/ 4127500 h 5257800"/>
              <a:gd name="connsiteX51" fmla="*/ 526883 w 763949"/>
              <a:gd name="connsiteY51" fmla="*/ 4169833 h 5257800"/>
              <a:gd name="connsiteX52" fmla="*/ 696217 w 763949"/>
              <a:gd name="connsiteY52" fmla="*/ 4284134 h 5257800"/>
              <a:gd name="connsiteX53" fmla="*/ 569216 w 763949"/>
              <a:gd name="connsiteY53" fmla="*/ 4330700 h 5257800"/>
              <a:gd name="connsiteX54" fmla="*/ 704683 w 763949"/>
              <a:gd name="connsiteY54" fmla="*/ 4466167 h 5257800"/>
              <a:gd name="connsiteX55" fmla="*/ 573450 w 763949"/>
              <a:gd name="connsiteY55" fmla="*/ 4495800 h 5257800"/>
              <a:gd name="connsiteX56" fmla="*/ 738550 w 763949"/>
              <a:gd name="connsiteY56" fmla="*/ 4610100 h 5257800"/>
              <a:gd name="connsiteX57" fmla="*/ 598849 w 763949"/>
              <a:gd name="connsiteY57" fmla="*/ 4656667 h 5257800"/>
              <a:gd name="connsiteX58" fmla="*/ 763949 w 763949"/>
              <a:gd name="connsiteY58" fmla="*/ 4813300 h 5257800"/>
              <a:gd name="connsiteX59" fmla="*/ 6183 w 763949"/>
              <a:gd name="connsiteY59" fmla="*/ 4834466 h 5257800"/>
              <a:gd name="connsiteX60" fmla="*/ 61217 w 763949"/>
              <a:gd name="connsiteY60" fmla="*/ 4906433 h 5257800"/>
              <a:gd name="connsiteX61" fmla="*/ 18883 w 763949"/>
              <a:gd name="connsiteY61" fmla="*/ 4927600 h 5257800"/>
              <a:gd name="connsiteX62" fmla="*/ 116249 w 763949"/>
              <a:gd name="connsiteY62" fmla="*/ 5075766 h 5257800"/>
              <a:gd name="connsiteX63" fmla="*/ 27350 w 763949"/>
              <a:gd name="connsiteY63" fmla="*/ 5113867 h 5257800"/>
              <a:gd name="connsiteX64" fmla="*/ 128949 w 763949"/>
              <a:gd name="connsiteY64" fmla="*/ 5215467 h 5257800"/>
              <a:gd name="connsiteX65" fmla="*/ 44283 w 763949"/>
              <a:gd name="connsiteY65"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45883 w 763949"/>
              <a:gd name="connsiteY17" fmla="*/ 711200 h 5257800"/>
              <a:gd name="connsiteX18" fmla="*/ 52749 w 763949"/>
              <a:gd name="connsiteY18" fmla="*/ 719666 h 5257800"/>
              <a:gd name="connsiteX19" fmla="*/ 133183 w 763949"/>
              <a:gd name="connsiteY19" fmla="*/ 838200 h 5257800"/>
              <a:gd name="connsiteX20" fmla="*/ 35816 w 763949"/>
              <a:gd name="connsiteY20" fmla="*/ 872067 h 5257800"/>
              <a:gd name="connsiteX21" fmla="*/ 128950 w 763949"/>
              <a:gd name="connsiteY21" fmla="*/ 990600 h 5257800"/>
              <a:gd name="connsiteX22" fmla="*/ 48517 w 763949"/>
              <a:gd name="connsiteY22" fmla="*/ 1032933 h 5257800"/>
              <a:gd name="connsiteX23" fmla="*/ 103550 w 763949"/>
              <a:gd name="connsiteY23" fmla="*/ 1121833 h 5257800"/>
              <a:gd name="connsiteX24" fmla="*/ 10416 w 763949"/>
              <a:gd name="connsiteY24" fmla="*/ 1155700 h 5257800"/>
              <a:gd name="connsiteX25" fmla="*/ 90850 w 763949"/>
              <a:gd name="connsiteY25" fmla="*/ 1312333 h 5257800"/>
              <a:gd name="connsiteX26" fmla="*/ 1949 w 763949"/>
              <a:gd name="connsiteY26" fmla="*/ 1341966 h 5257800"/>
              <a:gd name="connsiteX27" fmla="*/ 90850 w 763949"/>
              <a:gd name="connsiteY27" fmla="*/ 1430867 h 5257800"/>
              <a:gd name="connsiteX28" fmla="*/ 6183 w 763949"/>
              <a:gd name="connsiteY28" fmla="*/ 1447800 h 5257800"/>
              <a:gd name="connsiteX29" fmla="*/ 183983 w 763949"/>
              <a:gd name="connsiteY29" fmla="*/ 1612900 h 5257800"/>
              <a:gd name="connsiteX30" fmla="*/ 116250 w 763949"/>
              <a:gd name="connsiteY30" fmla="*/ 1655233 h 5257800"/>
              <a:gd name="connsiteX31" fmla="*/ 281349 w 763949"/>
              <a:gd name="connsiteY31" fmla="*/ 1883833 h 5257800"/>
              <a:gd name="connsiteX32" fmla="*/ 154350 w 763949"/>
              <a:gd name="connsiteY32" fmla="*/ 1913466 h 5257800"/>
              <a:gd name="connsiteX33" fmla="*/ 310983 w 763949"/>
              <a:gd name="connsiteY33" fmla="*/ 2057400 h 5257800"/>
              <a:gd name="connsiteX34" fmla="*/ 213616 w 763949"/>
              <a:gd name="connsiteY34" fmla="*/ 2116666 h 5257800"/>
              <a:gd name="connsiteX35" fmla="*/ 361783 w 763949"/>
              <a:gd name="connsiteY35" fmla="*/ 2366433 h 5257800"/>
              <a:gd name="connsiteX36" fmla="*/ 247485 w 763949"/>
              <a:gd name="connsiteY36" fmla="*/ 2417233 h 5257800"/>
              <a:gd name="connsiteX37" fmla="*/ 416817 w 763949"/>
              <a:gd name="connsiteY37" fmla="*/ 2603500 h 5257800"/>
              <a:gd name="connsiteX38" fmla="*/ 298283 w 763949"/>
              <a:gd name="connsiteY38" fmla="*/ 2633133 h 5257800"/>
              <a:gd name="connsiteX39" fmla="*/ 399883 w 763949"/>
              <a:gd name="connsiteY39" fmla="*/ 2806700 h 5257800"/>
              <a:gd name="connsiteX40" fmla="*/ 289816 w 763949"/>
              <a:gd name="connsiteY40" fmla="*/ 2840566 h 5257800"/>
              <a:gd name="connsiteX41" fmla="*/ 382950 w 763949"/>
              <a:gd name="connsiteY41" fmla="*/ 3136900 h 5257800"/>
              <a:gd name="connsiteX42" fmla="*/ 319450 w 763949"/>
              <a:gd name="connsiteY42" fmla="*/ 3149600 h 5257800"/>
              <a:gd name="connsiteX43" fmla="*/ 408350 w 763949"/>
              <a:gd name="connsiteY43" fmla="*/ 3357033 h 5257800"/>
              <a:gd name="connsiteX44" fmla="*/ 323683 w 763949"/>
              <a:gd name="connsiteY44" fmla="*/ 3378200 h 5257800"/>
              <a:gd name="connsiteX45" fmla="*/ 471850 w 763949"/>
              <a:gd name="connsiteY45" fmla="*/ 3594100 h 5257800"/>
              <a:gd name="connsiteX46" fmla="*/ 332150 w 763949"/>
              <a:gd name="connsiteY46" fmla="*/ 3640666 h 5257800"/>
              <a:gd name="connsiteX47" fmla="*/ 463383 w 763949"/>
              <a:gd name="connsiteY47" fmla="*/ 3814233 h 5257800"/>
              <a:gd name="connsiteX48" fmla="*/ 294050 w 763949"/>
              <a:gd name="connsiteY48" fmla="*/ 3826933 h 5257800"/>
              <a:gd name="connsiteX49" fmla="*/ 615784 w 763949"/>
              <a:gd name="connsiteY49" fmla="*/ 4127500 h 5257800"/>
              <a:gd name="connsiteX50" fmla="*/ 526883 w 763949"/>
              <a:gd name="connsiteY50" fmla="*/ 4169833 h 5257800"/>
              <a:gd name="connsiteX51" fmla="*/ 696217 w 763949"/>
              <a:gd name="connsiteY51" fmla="*/ 4284134 h 5257800"/>
              <a:gd name="connsiteX52" fmla="*/ 569216 w 763949"/>
              <a:gd name="connsiteY52" fmla="*/ 4330700 h 5257800"/>
              <a:gd name="connsiteX53" fmla="*/ 704683 w 763949"/>
              <a:gd name="connsiteY53" fmla="*/ 4466167 h 5257800"/>
              <a:gd name="connsiteX54" fmla="*/ 573450 w 763949"/>
              <a:gd name="connsiteY54" fmla="*/ 4495800 h 5257800"/>
              <a:gd name="connsiteX55" fmla="*/ 738550 w 763949"/>
              <a:gd name="connsiteY55" fmla="*/ 4610100 h 5257800"/>
              <a:gd name="connsiteX56" fmla="*/ 598849 w 763949"/>
              <a:gd name="connsiteY56" fmla="*/ 4656667 h 5257800"/>
              <a:gd name="connsiteX57" fmla="*/ 763949 w 763949"/>
              <a:gd name="connsiteY57" fmla="*/ 4813300 h 5257800"/>
              <a:gd name="connsiteX58" fmla="*/ 6183 w 763949"/>
              <a:gd name="connsiteY58" fmla="*/ 4834466 h 5257800"/>
              <a:gd name="connsiteX59" fmla="*/ 61217 w 763949"/>
              <a:gd name="connsiteY59" fmla="*/ 4906433 h 5257800"/>
              <a:gd name="connsiteX60" fmla="*/ 18883 w 763949"/>
              <a:gd name="connsiteY60" fmla="*/ 4927600 h 5257800"/>
              <a:gd name="connsiteX61" fmla="*/ 116249 w 763949"/>
              <a:gd name="connsiteY61" fmla="*/ 5075766 h 5257800"/>
              <a:gd name="connsiteX62" fmla="*/ 27350 w 763949"/>
              <a:gd name="connsiteY62" fmla="*/ 5113867 h 5257800"/>
              <a:gd name="connsiteX63" fmla="*/ 128949 w 763949"/>
              <a:gd name="connsiteY63" fmla="*/ 5215467 h 5257800"/>
              <a:gd name="connsiteX64" fmla="*/ 44283 w 763949"/>
              <a:gd name="connsiteY6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107783 w 763949"/>
              <a:gd name="connsiteY16" fmla="*/ 609600 h 5257800"/>
              <a:gd name="connsiteX17" fmla="*/ 150117 w 763949"/>
              <a:gd name="connsiteY17" fmla="*/ 668866 h 5257800"/>
              <a:gd name="connsiteX18" fmla="*/ 52749 w 763949"/>
              <a:gd name="connsiteY18" fmla="*/ 719666 h 5257800"/>
              <a:gd name="connsiteX19" fmla="*/ 133183 w 763949"/>
              <a:gd name="connsiteY19" fmla="*/ 838200 h 5257800"/>
              <a:gd name="connsiteX20" fmla="*/ 35816 w 763949"/>
              <a:gd name="connsiteY20" fmla="*/ 872067 h 5257800"/>
              <a:gd name="connsiteX21" fmla="*/ 128950 w 763949"/>
              <a:gd name="connsiteY21" fmla="*/ 990600 h 5257800"/>
              <a:gd name="connsiteX22" fmla="*/ 48517 w 763949"/>
              <a:gd name="connsiteY22" fmla="*/ 1032933 h 5257800"/>
              <a:gd name="connsiteX23" fmla="*/ 103550 w 763949"/>
              <a:gd name="connsiteY23" fmla="*/ 1121833 h 5257800"/>
              <a:gd name="connsiteX24" fmla="*/ 10416 w 763949"/>
              <a:gd name="connsiteY24" fmla="*/ 1155700 h 5257800"/>
              <a:gd name="connsiteX25" fmla="*/ 90850 w 763949"/>
              <a:gd name="connsiteY25" fmla="*/ 1312333 h 5257800"/>
              <a:gd name="connsiteX26" fmla="*/ 1949 w 763949"/>
              <a:gd name="connsiteY26" fmla="*/ 1341966 h 5257800"/>
              <a:gd name="connsiteX27" fmla="*/ 90850 w 763949"/>
              <a:gd name="connsiteY27" fmla="*/ 1430867 h 5257800"/>
              <a:gd name="connsiteX28" fmla="*/ 6183 w 763949"/>
              <a:gd name="connsiteY28" fmla="*/ 1447800 h 5257800"/>
              <a:gd name="connsiteX29" fmla="*/ 183983 w 763949"/>
              <a:gd name="connsiteY29" fmla="*/ 1612900 h 5257800"/>
              <a:gd name="connsiteX30" fmla="*/ 116250 w 763949"/>
              <a:gd name="connsiteY30" fmla="*/ 1655233 h 5257800"/>
              <a:gd name="connsiteX31" fmla="*/ 281349 w 763949"/>
              <a:gd name="connsiteY31" fmla="*/ 1883833 h 5257800"/>
              <a:gd name="connsiteX32" fmla="*/ 154350 w 763949"/>
              <a:gd name="connsiteY32" fmla="*/ 1913466 h 5257800"/>
              <a:gd name="connsiteX33" fmla="*/ 310983 w 763949"/>
              <a:gd name="connsiteY33" fmla="*/ 2057400 h 5257800"/>
              <a:gd name="connsiteX34" fmla="*/ 213616 w 763949"/>
              <a:gd name="connsiteY34" fmla="*/ 2116666 h 5257800"/>
              <a:gd name="connsiteX35" fmla="*/ 361783 w 763949"/>
              <a:gd name="connsiteY35" fmla="*/ 2366433 h 5257800"/>
              <a:gd name="connsiteX36" fmla="*/ 247485 w 763949"/>
              <a:gd name="connsiteY36" fmla="*/ 2417233 h 5257800"/>
              <a:gd name="connsiteX37" fmla="*/ 416817 w 763949"/>
              <a:gd name="connsiteY37" fmla="*/ 2603500 h 5257800"/>
              <a:gd name="connsiteX38" fmla="*/ 298283 w 763949"/>
              <a:gd name="connsiteY38" fmla="*/ 2633133 h 5257800"/>
              <a:gd name="connsiteX39" fmla="*/ 399883 w 763949"/>
              <a:gd name="connsiteY39" fmla="*/ 2806700 h 5257800"/>
              <a:gd name="connsiteX40" fmla="*/ 289816 w 763949"/>
              <a:gd name="connsiteY40" fmla="*/ 2840566 h 5257800"/>
              <a:gd name="connsiteX41" fmla="*/ 382950 w 763949"/>
              <a:gd name="connsiteY41" fmla="*/ 3136900 h 5257800"/>
              <a:gd name="connsiteX42" fmla="*/ 319450 w 763949"/>
              <a:gd name="connsiteY42" fmla="*/ 3149600 h 5257800"/>
              <a:gd name="connsiteX43" fmla="*/ 408350 w 763949"/>
              <a:gd name="connsiteY43" fmla="*/ 3357033 h 5257800"/>
              <a:gd name="connsiteX44" fmla="*/ 323683 w 763949"/>
              <a:gd name="connsiteY44" fmla="*/ 3378200 h 5257800"/>
              <a:gd name="connsiteX45" fmla="*/ 471850 w 763949"/>
              <a:gd name="connsiteY45" fmla="*/ 3594100 h 5257800"/>
              <a:gd name="connsiteX46" fmla="*/ 332150 w 763949"/>
              <a:gd name="connsiteY46" fmla="*/ 3640666 h 5257800"/>
              <a:gd name="connsiteX47" fmla="*/ 463383 w 763949"/>
              <a:gd name="connsiteY47" fmla="*/ 3814233 h 5257800"/>
              <a:gd name="connsiteX48" fmla="*/ 294050 w 763949"/>
              <a:gd name="connsiteY48" fmla="*/ 3826933 h 5257800"/>
              <a:gd name="connsiteX49" fmla="*/ 615784 w 763949"/>
              <a:gd name="connsiteY49" fmla="*/ 4127500 h 5257800"/>
              <a:gd name="connsiteX50" fmla="*/ 526883 w 763949"/>
              <a:gd name="connsiteY50" fmla="*/ 4169833 h 5257800"/>
              <a:gd name="connsiteX51" fmla="*/ 696217 w 763949"/>
              <a:gd name="connsiteY51" fmla="*/ 4284134 h 5257800"/>
              <a:gd name="connsiteX52" fmla="*/ 569216 w 763949"/>
              <a:gd name="connsiteY52" fmla="*/ 4330700 h 5257800"/>
              <a:gd name="connsiteX53" fmla="*/ 704683 w 763949"/>
              <a:gd name="connsiteY53" fmla="*/ 4466167 h 5257800"/>
              <a:gd name="connsiteX54" fmla="*/ 573450 w 763949"/>
              <a:gd name="connsiteY54" fmla="*/ 4495800 h 5257800"/>
              <a:gd name="connsiteX55" fmla="*/ 738550 w 763949"/>
              <a:gd name="connsiteY55" fmla="*/ 4610100 h 5257800"/>
              <a:gd name="connsiteX56" fmla="*/ 598849 w 763949"/>
              <a:gd name="connsiteY56" fmla="*/ 4656667 h 5257800"/>
              <a:gd name="connsiteX57" fmla="*/ 763949 w 763949"/>
              <a:gd name="connsiteY57" fmla="*/ 4813300 h 5257800"/>
              <a:gd name="connsiteX58" fmla="*/ 6183 w 763949"/>
              <a:gd name="connsiteY58" fmla="*/ 4834466 h 5257800"/>
              <a:gd name="connsiteX59" fmla="*/ 61217 w 763949"/>
              <a:gd name="connsiteY59" fmla="*/ 4906433 h 5257800"/>
              <a:gd name="connsiteX60" fmla="*/ 18883 w 763949"/>
              <a:gd name="connsiteY60" fmla="*/ 4927600 h 5257800"/>
              <a:gd name="connsiteX61" fmla="*/ 116249 w 763949"/>
              <a:gd name="connsiteY61" fmla="*/ 5075766 h 5257800"/>
              <a:gd name="connsiteX62" fmla="*/ 27350 w 763949"/>
              <a:gd name="connsiteY62" fmla="*/ 5113867 h 5257800"/>
              <a:gd name="connsiteX63" fmla="*/ 128949 w 763949"/>
              <a:gd name="connsiteY63" fmla="*/ 5215467 h 5257800"/>
              <a:gd name="connsiteX64" fmla="*/ 44283 w 763949"/>
              <a:gd name="connsiteY6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120483 w 763949"/>
              <a:gd name="connsiteY15" fmla="*/ 571500 h 5257800"/>
              <a:gd name="connsiteX16" fmla="*/ 40050 w 763949"/>
              <a:gd name="connsiteY16" fmla="*/ 584200 h 5257800"/>
              <a:gd name="connsiteX17" fmla="*/ 150117 w 763949"/>
              <a:gd name="connsiteY17" fmla="*/ 668866 h 5257800"/>
              <a:gd name="connsiteX18" fmla="*/ 52749 w 763949"/>
              <a:gd name="connsiteY18" fmla="*/ 719666 h 5257800"/>
              <a:gd name="connsiteX19" fmla="*/ 133183 w 763949"/>
              <a:gd name="connsiteY19" fmla="*/ 838200 h 5257800"/>
              <a:gd name="connsiteX20" fmla="*/ 35816 w 763949"/>
              <a:gd name="connsiteY20" fmla="*/ 872067 h 5257800"/>
              <a:gd name="connsiteX21" fmla="*/ 128950 w 763949"/>
              <a:gd name="connsiteY21" fmla="*/ 990600 h 5257800"/>
              <a:gd name="connsiteX22" fmla="*/ 48517 w 763949"/>
              <a:gd name="connsiteY22" fmla="*/ 1032933 h 5257800"/>
              <a:gd name="connsiteX23" fmla="*/ 103550 w 763949"/>
              <a:gd name="connsiteY23" fmla="*/ 1121833 h 5257800"/>
              <a:gd name="connsiteX24" fmla="*/ 10416 w 763949"/>
              <a:gd name="connsiteY24" fmla="*/ 1155700 h 5257800"/>
              <a:gd name="connsiteX25" fmla="*/ 90850 w 763949"/>
              <a:gd name="connsiteY25" fmla="*/ 1312333 h 5257800"/>
              <a:gd name="connsiteX26" fmla="*/ 1949 w 763949"/>
              <a:gd name="connsiteY26" fmla="*/ 1341966 h 5257800"/>
              <a:gd name="connsiteX27" fmla="*/ 90850 w 763949"/>
              <a:gd name="connsiteY27" fmla="*/ 1430867 h 5257800"/>
              <a:gd name="connsiteX28" fmla="*/ 6183 w 763949"/>
              <a:gd name="connsiteY28" fmla="*/ 1447800 h 5257800"/>
              <a:gd name="connsiteX29" fmla="*/ 183983 w 763949"/>
              <a:gd name="connsiteY29" fmla="*/ 1612900 h 5257800"/>
              <a:gd name="connsiteX30" fmla="*/ 116250 w 763949"/>
              <a:gd name="connsiteY30" fmla="*/ 1655233 h 5257800"/>
              <a:gd name="connsiteX31" fmla="*/ 281349 w 763949"/>
              <a:gd name="connsiteY31" fmla="*/ 1883833 h 5257800"/>
              <a:gd name="connsiteX32" fmla="*/ 154350 w 763949"/>
              <a:gd name="connsiteY32" fmla="*/ 1913466 h 5257800"/>
              <a:gd name="connsiteX33" fmla="*/ 310983 w 763949"/>
              <a:gd name="connsiteY33" fmla="*/ 2057400 h 5257800"/>
              <a:gd name="connsiteX34" fmla="*/ 213616 w 763949"/>
              <a:gd name="connsiteY34" fmla="*/ 2116666 h 5257800"/>
              <a:gd name="connsiteX35" fmla="*/ 361783 w 763949"/>
              <a:gd name="connsiteY35" fmla="*/ 2366433 h 5257800"/>
              <a:gd name="connsiteX36" fmla="*/ 247485 w 763949"/>
              <a:gd name="connsiteY36" fmla="*/ 2417233 h 5257800"/>
              <a:gd name="connsiteX37" fmla="*/ 416817 w 763949"/>
              <a:gd name="connsiteY37" fmla="*/ 2603500 h 5257800"/>
              <a:gd name="connsiteX38" fmla="*/ 298283 w 763949"/>
              <a:gd name="connsiteY38" fmla="*/ 2633133 h 5257800"/>
              <a:gd name="connsiteX39" fmla="*/ 399883 w 763949"/>
              <a:gd name="connsiteY39" fmla="*/ 2806700 h 5257800"/>
              <a:gd name="connsiteX40" fmla="*/ 289816 w 763949"/>
              <a:gd name="connsiteY40" fmla="*/ 2840566 h 5257800"/>
              <a:gd name="connsiteX41" fmla="*/ 382950 w 763949"/>
              <a:gd name="connsiteY41" fmla="*/ 3136900 h 5257800"/>
              <a:gd name="connsiteX42" fmla="*/ 319450 w 763949"/>
              <a:gd name="connsiteY42" fmla="*/ 3149600 h 5257800"/>
              <a:gd name="connsiteX43" fmla="*/ 408350 w 763949"/>
              <a:gd name="connsiteY43" fmla="*/ 3357033 h 5257800"/>
              <a:gd name="connsiteX44" fmla="*/ 323683 w 763949"/>
              <a:gd name="connsiteY44" fmla="*/ 3378200 h 5257800"/>
              <a:gd name="connsiteX45" fmla="*/ 471850 w 763949"/>
              <a:gd name="connsiteY45" fmla="*/ 3594100 h 5257800"/>
              <a:gd name="connsiteX46" fmla="*/ 332150 w 763949"/>
              <a:gd name="connsiteY46" fmla="*/ 3640666 h 5257800"/>
              <a:gd name="connsiteX47" fmla="*/ 463383 w 763949"/>
              <a:gd name="connsiteY47" fmla="*/ 3814233 h 5257800"/>
              <a:gd name="connsiteX48" fmla="*/ 294050 w 763949"/>
              <a:gd name="connsiteY48" fmla="*/ 3826933 h 5257800"/>
              <a:gd name="connsiteX49" fmla="*/ 615784 w 763949"/>
              <a:gd name="connsiteY49" fmla="*/ 4127500 h 5257800"/>
              <a:gd name="connsiteX50" fmla="*/ 526883 w 763949"/>
              <a:gd name="connsiteY50" fmla="*/ 4169833 h 5257800"/>
              <a:gd name="connsiteX51" fmla="*/ 696217 w 763949"/>
              <a:gd name="connsiteY51" fmla="*/ 4284134 h 5257800"/>
              <a:gd name="connsiteX52" fmla="*/ 569216 w 763949"/>
              <a:gd name="connsiteY52" fmla="*/ 4330700 h 5257800"/>
              <a:gd name="connsiteX53" fmla="*/ 704683 w 763949"/>
              <a:gd name="connsiteY53" fmla="*/ 4466167 h 5257800"/>
              <a:gd name="connsiteX54" fmla="*/ 573450 w 763949"/>
              <a:gd name="connsiteY54" fmla="*/ 4495800 h 5257800"/>
              <a:gd name="connsiteX55" fmla="*/ 738550 w 763949"/>
              <a:gd name="connsiteY55" fmla="*/ 4610100 h 5257800"/>
              <a:gd name="connsiteX56" fmla="*/ 598849 w 763949"/>
              <a:gd name="connsiteY56" fmla="*/ 4656667 h 5257800"/>
              <a:gd name="connsiteX57" fmla="*/ 763949 w 763949"/>
              <a:gd name="connsiteY57" fmla="*/ 4813300 h 5257800"/>
              <a:gd name="connsiteX58" fmla="*/ 6183 w 763949"/>
              <a:gd name="connsiteY58" fmla="*/ 4834466 h 5257800"/>
              <a:gd name="connsiteX59" fmla="*/ 61217 w 763949"/>
              <a:gd name="connsiteY59" fmla="*/ 4906433 h 5257800"/>
              <a:gd name="connsiteX60" fmla="*/ 18883 w 763949"/>
              <a:gd name="connsiteY60" fmla="*/ 4927600 h 5257800"/>
              <a:gd name="connsiteX61" fmla="*/ 116249 w 763949"/>
              <a:gd name="connsiteY61" fmla="*/ 5075766 h 5257800"/>
              <a:gd name="connsiteX62" fmla="*/ 27350 w 763949"/>
              <a:gd name="connsiteY62" fmla="*/ 5113867 h 5257800"/>
              <a:gd name="connsiteX63" fmla="*/ 128949 w 763949"/>
              <a:gd name="connsiteY63" fmla="*/ 5215467 h 5257800"/>
              <a:gd name="connsiteX64" fmla="*/ 44283 w 763949"/>
              <a:gd name="connsiteY64"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45883 w 763949"/>
              <a:gd name="connsiteY13" fmla="*/ 508000 h 5257800"/>
              <a:gd name="connsiteX14" fmla="*/ 158583 w 763949"/>
              <a:gd name="connsiteY14" fmla="*/ 546100 h 5257800"/>
              <a:gd name="connsiteX15" fmla="*/ 40050 w 763949"/>
              <a:gd name="connsiteY15" fmla="*/ 584200 h 5257800"/>
              <a:gd name="connsiteX16" fmla="*/ 150117 w 763949"/>
              <a:gd name="connsiteY16" fmla="*/ 668866 h 5257800"/>
              <a:gd name="connsiteX17" fmla="*/ 52749 w 763949"/>
              <a:gd name="connsiteY17" fmla="*/ 719666 h 5257800"/>
              <a:gd name="connsiteX18" fmla="*/ 133183 w 763949"/>
              <a:gd name="connsiteY18" fmla="*/ 838200 h 5257800"/>
              <a:gd name="connsiteX19" fmla="*/ 35816 w 763949"/>
              <a:gd name="connsiteY19" fmla="*/ 872067 h 5257800"/>
              <a:gd name="connsiteX20" fmla="*/ 128950 w 763949"/>
              <a:gd name="connsiteY20" fmla="*/ 990600 h 5257800"/>
              <a:gd name="connsiteX21" fmla="*/ 48517 w 763949"/>
              <a:gd name="connsiteY21" fmla="*/ 1032933 h 5257800"/>
              <a:gd name="connsiteX22" fmla="*/ 103550 w 763949"/>
              <a:gd name="connsiteY22" fmla="*/ 1121833 h 5257800"/>
              <a:gd name="connsiteX23" fmla="*/ 10416 w 763949"/>
              <a:gd name="connsiteY23" fmla="*/ 1155700 h 5257800"/>
              <a:gd name="connsiteX24" fmla="*/ 90850 w 763949"/>
              <a:gd name="connsiteY24" fmla="*/ 1312333 h 5257800"/>
              <a:gd name="connsiteX25" fmla="*/ 1949 w 763949"/>
              <a:gd name="connsiteY25" fmla="*/ 1341966 h 5257800"/>
              <a:gd name="connsiteX26" fmla="*/ 90850 w 763949"/>
              <a:gd name="connsiteY26" fmla="*/ 1430867 h 5257800"/>
              <a:gd name="connsiteX27" fmla="*/ 6183 w 763949"/>
              <a:gd name="connsiteY27" fmla="*/ 1447800 h 5257800"/>
              <a:gd name="connsiteX28" fmla="*/ 183983 w 763949"/>
              <a:gd name="connsiteY28" fmla="*/ 1612900 h 5257800"/>
              <a:gd name="connsiteX29" fmla="*/ 116250 w 763949"/>
              <a:gd name="connsiteY29" fmla="*/ 1655233 h 5257800"/>
              <a:gd name="connsiteX30" fmla="*/ 281349 w 763949"/>
              <a:gd name="connsiteY30" fmla="*/ 1883833 h 5257800"/>
              <a:gd name="connsiteX31" fmla="*/ 154350 w 763949"/>
              <a:gd name="connsiteY31" fmla="*/ 1913466 h 5257800"/>
              <a:gd name="connsiteX32" fmla="*/ 310983 w 763949"/>
              <a:gd name="connsiteY32" fmla="*/ 2057400 h 5257800"/>
              <a:gd name="connsiteX33" fmla="*/ 213616 w 763949"/>
              <a:gd name="connsiteY33" fmla="*/ 2116666 h 5257800"/>
              <a:gd name="connsiteX34" fmla="*/ 361783 w 763949"/>
              <a:gd name="connsiteY34" fmla="*/ 2366433 h 5257800"/>
              <a:gd name="connsiteX35" fmla="*/ 247485 w 763949"/>
              <a:gd name="connsiteY35" fmla="*/ 2417233 h 5257800"/>
              <a:gd name="connsiteX36" fmla="*/ 416817 w 763949"/>
              <a:gd name="connsiteY36" fmla="*/ 2603500 h 5257800"/>
              <a:gd name="connsiteX37" fmla="*/ 298283 w 763949"/>
              <a:gd name="connsiteY37" fmla="*/ 2633133 h 5257800"/>
              <a:gd name="connsiteX38" fmla="*/ 399883 w 763949"/>
              <a:gd name="connsiteY38" fmla="*/ 2806700 h 5257800"/>
              <a:gd name="connsiteX39" fmla="*/ 289816 w 763949"/>
              <a:gd name="connsiteY39" fmla="*/ 2840566 h 5257800"/>
              <a:gd name="connsiteX40" fmla="*/ 382950 w 763949"/>
              <a:gd name="connsiteY40" fmla="*/ 3136900 h 5257800"/>
              <a:gd name="connsiteX41" fmla="*/ 319450 w 763949"/>
              <a:gd name="connsiteY41" fmla="*/ 3149600 h 5257800"/>
              <a:gd name="connsiteX42" fmla="*/ 408350 w 763949"/>
              <a:gd name="connsiteY42" fmla="*/ 3357033 h 5257800"/>
              <a:gd name="connsiteX43" fmla="*/ 323683 w 763949"/>
              <a:gd name="connsiteY43" fmla="*/ 3378200 h 5257800"/>
              <a:gd name="connsiteX44" fmla="*/ 471850 w 763949"/>
              <a:gd name="connsiteY44" fmla="*/ 3594100 h 5257800"/>
              <a:gd name="connsiteX45" fmla="*/ 332150 w 763949"/>
              <a:gd name="connsiteY45" fmla="*/ 3640666 h 5257800"/>
              <a:gd name="connsiteX46" fmla="*/ 463383 w 763949"/>
              <a:gd name="connsiteY46" fmla="*/ 3814233 h 5257800"/>
              <a:gd name="connsiteX47" fmla="*/ 294050 w 763949"/>
              <a:gd name="connsiteY47" fmla="*/ 3826933 h 5257800"/>
              <a:gd name="connsiteX48" fmla="*/ 615784 w 763949"/>
              <a:gd name="connsiteY48" fmla="*/ 4127500 h 5257800"/>
              <a:gd name="connsiteX49" fmla="*/ 526883 w 763949"/>
              <a:gd name="connsiteY49" fmla="*/ 4169833 h 5257800"/>
              <a:gd name="connsiteX50" fmla="*/ 696217 w 763949"/>
              <a:gd name="connsiteY50" fmla="*/ 4284134 h 5257800"/>
              <a:gd name="connsiteX51" fmla="*/ 569216 w 763949"/>
              <a:gd name="connsiteY51" fmla="*/ 4330700 h 5257800"/>
              <a:gd name="connsiteX52" fmla="*/ 704683 w 763949"/>
              <a:gd name="connsiteY52" fmla="*/ 4466167 h 5257800"/>
              <a:gd name="connsiteX53" fmla="*/ 573450 w 763949"/>
              <a:gd name="connsiteY53" fmla="*/ 4495800 h 5257800"/>
              <a:gd name="connsiteX54" fmla="*/ 738550 w 763949"/>
              <a:gd name="connsiteY54" fmla="*/ 4610100 h 5257800"/>
              <a:gd name="connsiteX55" fmla="*/ 598849 w 763949"/>
              <a:gd name="connsiteY55" fmla="*/ 4656667 h 5257800"/>
              <a:gd name="connsiteX56" fmla="*/ 763949 w 763949"/>
              <a:gd name="connsiteY56" fmla="*/ 4813300 h 5257800"/>
              <a:gd name="connsiteX57" fmla="*/ 6183 w 763949"/>
              <a:gd name="connsiteY57" fmla="*/ 4834466 h 5257800"/>
              <a:gd name="connsiteX58" fmla="*/ 61217 w 763949"/>
              <a:gd name="connsiteY58" fmla="*/ 4906433 h 5257800"/>
              <a:gd name="connsiteX59" fmla="*/ 18883 w 763949"/>
              <a:gd name="connsiteY59" fmla="*/ 4927600 h 5257800"/>
              <a:gd name="connsiteX60" fmla="*/ 116249 w 763949"/>
              <a:gd name="connsiteY60" fmla="*/ 5075766 h 5257800"/>
              <a:gd name="connsiteX61" fmla="*/ 27350 w 763949"/>
              <a:gd name="connsiteY61" fmla="*/ 5113867 h 5257800"/>
              <a:gd name="connsiteX62" fmla="*/ 128949 w 763949"/>
              <a:gd name="connsiteY62" fmla="*/ 5215467 h 5257800"/>
              <a:gd name="connsiteX63" fmla="*/ 44283 w 763949"/>
              <a:gd name="connsiteY63"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07783 w 763949"/>
              <a:gd name="connsiteY12" fmla="*/ 482600 h 5257800"/>
              <a:gd name="connsiteX13" fmla="*/ 158583 w 763949"/>
              <a:gd name="connsiteY13" fmla="*/ 546100 h 5257800"/>
              <a:gd name="connsiteX14" fmla="*/ 40050 w 763949"/>
              <a:gd name="connsiteY14" fmla="*/ 584200 h 5257800"/>
              <a:gd name="connsiteX15" fmla="*/ 150117 w 763949"/>
              <a:gd name="connsiteY15" fmla="*/ 668866 h 5257800"/>
              <a:gd name="connsiteX16" fmla="*/ 52749 w 763949"/>
              <a:gd name="connsiteY16" fmla="*/ 719666 h 5257800"/>
              <a:gd name="connsiteX17" fmla="*/ 133183 w 763949"/>
              <a:gd name="connsiteY17" fmla="*/ 838200 h 5257800"/>
              <a:gd name="connsiteX18" fmla="*/ 35816 w 763949"/>
              <a:gd name="connsiteY18" fmla="*/ 872067 h 5257800"/>
              <a:gd name="connsiteX19" fmla="*/ 128950 w 763949"/>
              <a:gd name="connsiteY19" fmla="*/ 990600 h 5257800"/>
              <a:gd name="connsiteX20" fmla="*/ 48517 w 763949"/>
              <a:gd name="connsiteY20" fmla="*/ 1032933 h 5257800"/>
              <a:gd name="connsiteX21" fmla="*/ 103550 w 763949"/>
              <a:gd name="connsiteY21" fmla="*/ 1121833 h 5257800"/>
              <a:gd name="connsiteX22" fmla="*/ 10416 w 763949"/>
              <a:gd name="connsiteY22" fmla="*/ 1155700 h 5257800"/>
              <a:gd name="connsiteX23" fmla="*/ 90850 w 763949"/>
              <a:gd name="connsiteY23" fmla="*/ 1312333 h 5257800"/>
              <a:gd name="connsiteX24" fmla="*/ 1949 w 763949"/>
              <a:gd name="connsiteY24" fmla="*/ 1341966 h 5257800"/>
              <a:gd name="connsiteX25" fmla="*/ 90850 w 763949"/>
              <a:gd name="connsiteY25" fmla="*/ 1430867 h 5257800"/>
              <a:gd name="connsiteX26" fmla="*/ 6183 w 763949"/>
              <a:gd name="connsiteY26" fmla="*/ 1447800 h 5257800"/>
              <a:gd name="connsiteX27" fmla="*/ 183983 w 763949"/>
              <a:gd name="connsiteY27" fmla="*/ 1612900 h 5257800"/>
              <a:gd name="connsiteX28" fmla="*/ 116250 w 763949"/>
              <a:gd name="connsiteY28" fmla="*/ 1655233 h 5257800"/>
              <a:gd name="connsiteX29" fmla="*/ 281349 w 763949"/>
              <a:gd name="connsiteY29" fmla="*/ 1883833 h 5257800"/>
              <a:gd name="connsiteX30" fmla="*/ 154350 w 763949"/>
              <a:gd name="connsiteY30" fmla="*/ 1913466 h 5257800"/>
              <a:gd name="connsiteX31" fmla="*/ 310983 w 763949"/>
              <a:gd name="connsiteY31" fmla="*/ 2057400 h 5257800"/>
              <a:gd name="connsiteX32" fmla="*/ 213616 w 763949"/>
              <a:gd name="connsiteY32" fmla="*/ 2116666 h 5257800"/>
              <a:gd name="connsiteX33" fmla="*/ 361783 w 763949"/>
              <a:gd name="connsiteY33" fmla="*/ 2366433 h 5257800"/>
              <a:gd name="connsiteX34" fmla="*/ 247485 w 763949"/>
              <a:gd name="connsiteY34" fmla="*/ 2417233 h 5257800"/>
              <a:gd name="connsiteX35" fmla="*/ 416817 w 763949"/>
              <a:gd name="connsiteY35" fmla="*/ 2603500 h 5257800"/>
              <a:gd name="connsiteX36" fmla="*/ 298283 w 763949"/>
              <a:gd name="connsiteY36" fmla="*/ 2633133 h 5257800"/>
              <a:gd name="connsiteX37" fmla="*/ 399883 w 763949"/>
              <a:gd name="connsiteY37" fmla="*/ 2806700 h 5257800"/>
              <a:gd name="connsiteX38" fmla="*/ 289816 w 763949"/>
              <a:gd name="connsiteY38" fmla="*/ 2840566 h 5257800"/>
              <a:gd name="connsiteX39" fmla="*/ 382950 w 763949"/>
              <a:gd name="connsiteY39" fmla="*/ 3136900 h 5257800"/>
              <a:gd name="connsiteX40" fmla="*/ 319450 w 763949"/>
              <a:gd name="connsiteY40" fmla="*/ 3149600 h 5257800"/>
              <a:gd name="connsiteX41" fmla="*/ 408350 w 763949"/>
              <a:gd name="connsiteY41" fmla="*/ 3357033 h 5257800"/>
              <a:gd name="connsiteX42" fmla="*/ 323683 w 763949"/>
              <a:gd name="connsiteY42" fmla="*/ 3378200 h 5257800"/>
              <a:gd name="connsiteX43" fmla="*/ 471850 w 763949"/>
              <a:gd name="connsiteY43" fmla="*/ 3594100 h 5257800"/>
              <a:gd name="connsiteX44" fmla="*/ 332150 w 763949"/>
              <a:gd name="connsiteY44" fmla="*/ 3640666 h 5257800"/>
              <a:gd name="connsiteX45" fmla="*/ 463383 w 763949"/>
              <a:gd name="connsiteY45" fmla="*/ 3814233 h 5257800"/>
              <a:gd name="connsiteX46" fmla="*/ 294050 w 763949"/>
              <a:gd name="connsiteY46" fmla="*/ 3826933 h 5257800"/>
              <a:gd name="connsiteX47" fmla="*/ 615784 w 763949"/>
              <a:gd name="connsiteY47" fmla="*/ 4127500 h 5257800"/>
              <a:gd name="connsiteX48" fmla="*/ 526883 w 763949"/>
              <a:gd name="connsiteY48" fmla="*/ 4169833 h 5257800"/>
              <a:gd name="connsiteX49" fmla="*/ 696217 w 763949"/>
              <a:gd name="connsiteY49" fmla="*/ 4284134 h 5257800"/>
              <a:gd name="connsiteX50" fmla="*/ 569216 w 763949"/>
              <a:gd name="connsiteY50" fmla="*/ 4330700 h 5257800"/>
              <a:gd name="connsiteX51" fmla="*/ 704683 w 763949"/>
              <a:gd name="connsiteY51" fmla="*/ 4466167 h 5257800"/>
              <a:gd name="connsiteX52" fmla="*/ 573450 w 763949"/>
              <a:gd name="connsiteY52" fmla="*/ 4495800 h 5257800"/>
              <a:gd name="connsiteX53" fmla="*/ 738550 w 763949"/>
              <a:gd name="connsiteY53" fmla="*/ 4610100 h 5257800"/>
              <a:gd name="connsiteX54" fmla="*/ 598849 w 763949"/>
              <a:gd name="connsiteY54" fmla="*/ 4656667 h 5257800"/>
              <a:gd name="connsiteX55" fmla="*/ 763949 w 763949"/>
              <a:gd name="connsiteY55" fmla="*/ 4813300 h 5257800"/>
              <a:gd name="connsiteX56" fmla="*/ 6183 w 763949"/>
              <a:gd name="connsiteY56" fmla="*/ 4834466 h 5257800"/>
              <a:gd name="connsiteX57" fmla="*/ 61217 w 763949"/>
              <a:gd name="connsiteY57" fmla="*/ 4906433 h 5257800"/>
              <a:gd name="connsiteX58" fmla="*/ 18883 w 763949"/>
              <a:gd name="connsiteY58" fmla="*/ 4927600 h 5257800"/>
              <a:gd name="connsiteX59" fmla="*/ 116249 w 763949"/>
              <a:gd name="connsiteY59" fmla="*/ 5075766 h 5257800"/>
              <a:gd name="connsiteX60" fmla="*/ 27350 w 763949"/>
              <a:gd name="connsiteY60" fmla="*/ 5113867 h 5257800"/>
              <a:gd name="connsiteX61" fmla="*/ 128949 w 763949"/>
              <a:gd name="connsiteY61" fmla="*/ 5215467 h 5257800"/>
              <a:gd name="connsiteX62" fmla="*/ 44283 w 763949"/>
              <a:gd name="connsiteY62"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82383 w 763949"/>
              <a:gd name="connsiteY11" fmla="*/ 444500 h 5257800"/>
              <a:gd name="connsiteX12" fmla="*/ 158583 w 763949"/>
              <a:gd name="connsiteY12" fmla="*/ 546100 h 5257800"/>
              <a:gd name="connsiteX13" fmla="*/ 40050 w 763949"/>
              <a:gd name="connsiteY13" fmla="*/ 584200 h 5257800"/>
              <a:gd name="connsiteX14" fmla="*/ 150117 w 763949"/>
              <a:gd name="connsiteY14" fmla="*/ 668866 h 5257800"/>
              <a:gd name="connsiteX15" fmla="*/ 52749 w 763949"/>
              <a:gd name="connsiteY15" fmla="*/ 719666 h 5257800"/>
              <a:gd name="connsiteX16" fmla="*/ 133183 w 763949"/>
              <a:gd name="connsiteY16" fmla="*/ 838200 h 5257800"/>
              <a:gd name="connsiteX17" fmla="*/ 35816 w 763949"/>
              <a:gd name="connsiteY17" fmla="*/ 872067 h 5257800"/>
              <a:gd name="connsiteX18" fmla="*/ 128950 w 763949"/>
              <a:gd name="connsiteY18" fmla="*/ 990600 h 5257800"/>
              <a:gd name="connsiteX19" fmla="*/ 48517 w 763949"/>
              <a:gd name="connsiteY19" fmla="*/ 1032933 h 5257800"/>
              <a:gd name="connsiteX20" fmla="*/ 103550 w 763949"/>
              <a:gd name="connsiteY20" fmla="*/ 1121833 h 5257800"/>
              <a:gd name="connsiteX21" fmla="*/ 10416 w 763949"/>
              <a:gd name="connsiteY21" fmla="*/ 1155700 h 5257800"/>
              <a:gd name="connsiteX22" fmla="*/ 90850 w 763949"/>
              <a:gd name="connsiteY22" fmla="*/ 1312333 h 5257800"/>
              <a:gd name="connsiteX23" fmla="*/ 1949 w 763949"/>
              <a:gd name="connsiteY23" fmla="*/ 1341966 h 5257800"/>
              <a:gd name="connsiteX24" fmla="*/ 90850 w 763949"/>
              <a:gd name="connsiteY24" fmla="*/ 1430867 h 5257800"/>
              <a:gd name="connsiteX25" fmla="*/ 6183 w 763949"/>
              <a:gd name="connsiteY25" fmla="*/ 1447800 h 5257800"/>
              <a:gd name="connsiteX26" fmla="*/ 183983 w 763949"/>
              <a:gd name="connsiteY26" fmla="*/ 1612900 h 5257800"/>
              <a:gd name="connsiteX27" fmla="*/ 116250 w 763949"/>
              <a:gd name="connsiteY27" fmla="*/ 1655233 h 5257800"/>
              <a:gd name="connsiteX28" fmla="*/ 281349 w 763949"/>
              <a:gd name="connsiteY28" fmla="*/ 1883833 h 5257800"/>
              <a:gd name="connsiteX29" fmla="*/ 154350 w 763949"/>
              <a:gd name="connsiteY29" fmla="*/ 1913466 h 5257800"/>
              <a:gd name="connsiteX30" fmla="*/ 310983 w 763949"/>
              <a:gd name="connsiteY30" fmla="*/ 2057400 h 5257800"/>
              <a:gd name="connsiteX31" fmla="*/ 213616 w 763949"/>
              <a:gd name="connsiteY31" fmla="*/ 2116666 h 5257800"/>
              <a:gd name="connsiteX32" fmla="*/ 361783 w 763949"/>
              <a:gd name="connsiteY32" fmla="*/ 2366433 h 5257800"/>
              <a:gd name="connsiteX33" fmla="*/ 247485 w 763949"/>
              <a:gd name="connsiteY33" fmla="*/ 2417233 h 5257800"/>
              <a:gd name="connsiteX34" fmla="*/ 416817 w 763949"/>
              <a:gd name="connsiteY34" fmla="*/ 2603500 h 5257800"/>
              <a:gd name="connsiteX35" fmla="*/ 298283 w 763949"/>
              <a:gd name="connsiteY35" fmla="*/ 2633133 h 5257800"/>
              <a:gd name="connsiteX36" fmla="*/ 399883 w 763949"/>
              <a:gd name="connsiteY36" fmla="*/ 2806700 h 5257800"/>
              <a:gd name="connsiteX37" fmla="*/ 289816 w 763949"/>
              <a:gd name="connsiteY37" fmla="*/ 2840566 h 5257800"/>
              <a:gd name="connsiteX38" fmla="*/ 382950 w 763949"/>
              <a:gd name="connsiteY38" fmla="*/ 3136900 h 5257800"/>
              <a:gd name="connsiteX39" fmla="*/ 319450 w 763949"/>
              <a:gd name="connsiteY39" fmla="*/ 3149600 h 5257800"/>
              <a:gd name="connsiteX40" fmla="*/ 408350 w 763949"/>
              <a:gd name="connsiteY40" fmla="*/ 3357033 h 5257800"/>
              <a:gd name="connsiteX41" fmla="*/ 323683 w 763949"/>
              <a:gd name="connsiteY41" fmla="*/ 3378200 h 5257800"/>
              <a:gd name="connsiteX42" fmla="*/ 471850 w 763949"/>
              <a:gd name="connsiteY42" fmla="*/ 3594100 h 5257800"/>
              <a:gd name="connsiteX43" fmla="*/ 332150 w 763949"/>
              <a:gd name="connsiteY43" fmla="*/ 3640666 h 5257800"/>
              <a:gd name="connsiteX44" fmla="*/ 463383 w 763949"/>
              <a:gd name="connsiteY44" fmla="*/ 3814233 h 5257800"/>
              <a:gd name="connsiteX45" fmla="*/ 294050 w 763949"/>
              <a:gd name="connsiteY45" fmla="*/ 3826933 h 5257800"/>
              <a:gd name="connsiteX46" fmla="*/ 615784 w 763949"/>
              <a:gd name="connsiteY46" fmla="*/ 4127500 h 5257800"/>
              <a:gd name="connsiteX47" fmla="*/ 526883 w 763949"/>
              <a:gd name="connsiteY47" fmla="*/ 4169833 h 5257800"/>
              <a:gd name="connsiteX48" fmla="*/ 696217 w 763949"/>
              <a:gd name="connsiteY48" fmla="*/ 4284134 h 5257800"/>
              <a:gd name="connsiteX49" fmla="*/ 569216 w 763949"/>
              <a:gd name="connsiteY49" fmla="*/ 4330700 h 5257800"/>
              <a:gd name="connsiteX50" fmla="*/ 704683 w 763949"/>
              <a:gd name="connsiteY50" fmla="*/ 4466167 h 5257800"/>
              <a:gd name="connsiteX51" fmla="*/ 573450 w 763949"/>
              <a:gd name="connsiteY51" fmla="*/ 4495800 h 5257800"/>
              <a:gd name="connsiteX52" fmla="*/ 738550 w 763949"/>
              <a:gd name="connsiteY52" fmla="*/ 4610100 h 5257800"/>
              <a:gd name="connsiteX53" fmla="*/ 598849 w 763949"/>
              <a:gd name="connsiteY53" fmla="*/ 4656667 h 5257800"/>
              <a:gd name="connsiteX54" fmla="*/ 763949 w 763949"/>
              <a:gd name="connsiteY54" fmla="*/ 4813300 h 5257800"/>
              <a:gd name="connsiteX55" fmla="*/ 6183 w 763949"/>
              <a:gd name="connsiteY55" fmla="*/ 4834466 h 5257800"/>
              <a:gd name="connsiteX56" fmla="*/ 61217 w 763949"/>
              <a:gd name="connsiteY56" fmla="*/ 4906433 h 5257800"/>
              <a:gd name="connsiteX57" fmla="*/ 18883 w 763949"/>
              <a:gd name="connsiteY57" fmla="*/ 4927600 h 5257800"/>
              <a:gd name="connsiteX58" fmla="*/ 116249 w 763949"/>
              <a:gd name="connsiteY58" fmla="*/ 5075766 h 5257800"/>
              <a:gd name="connsiteX59" fmla="*/ 27350 w 763949"/>
              <a:gd name="connsiteY59" fmla="*/ 5113867 h 5257800"/>
              <a:gd name="connsiteX60" fmla="*/ 128949 w 763949"/>
              <a:gd name="connsiteY60" fmla="*/ 5215467 h 5257800"/>
              <a:gd name="connsiteX61" fmla="*/ 44283 w 763949"/>
              <a:gd name="connsiteY6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20483 w 763949"/>
              <a:gd name="connsiteY10" fmla="*/ 393700 h 5257800"/>
              <a:gd name="connsiteX11" fmla="*/ 52750 w 763949"/>
              <a:gd name="connsiteY11" fmla="*/ 461434 h 5257800"/>
              <a:gd name="connsiteX12" fmla="*/ 158583 w 763949"/>
              <a:gd name="connsiteY12" fmla="*/ 546100 h 5257800"/>
              <a:gd name="connsiteX13" fmla="*/ 40050 w 763949"/>
              <a:gd name="connsiteY13" fmla="*/ 584200 h 5257800"/>
              <a:gd name="connsiteX14" fmla="*/ 150117 w 763949"/>
              <a:gd name="connsiteY14" fmla="*/ 668866 h 5257800"/>
              <a:gd name="connsiteX15" fmla="*/ 52749 w 763949"/>
              <a:gd name="connsiteY15" fmla="*/ 719666 h 5257800"/>
              <a:gd name="connsiteX16" fmla="*/ 133183 w 763949"/>
              <a:gd name="connsiteY16" fmla="*/ 838200 h 5257800"/>
              <a:gd name="connsiteX17" fmla="*/ 35816 w 763949"/>
              <a:gd name="connsiteY17" fmla="*/ 872067 h 5257800"/>
              <a:gd name="connsiteX18" fmla="*/ 128950 w 763949"/>
              <a:gd name="connsiteY18" fmla="*/ 990600 h 5257800"/>
              <a:gd name="connsiteX19" fmla="*/ 48517 w 763949"/>
              <a:gd name="connsiteY19" fmla="*/ 1032933 h 5257800"/>
              <a:gd name="connsiteX20" fmla="*/ 103550 w 763949"/>
              <a:gd name="connsiteY20" fmla="*/ 1121833 h 5257800"/>
              <a:gd name="connsiteX21" fmla="*/ 10416 w 763949"/>
              <a:gd name="connsiteY21" fmla="*/ 1155700 h 5257800"/>
              <a:gd name="connsiteX22" fmla="*/ 90850 w 763949"/>
              <a:gd name="connsiteY22" fmla="*/ 1312333 h 5257800"/>
              <a:gd name="connsiteX23" fmla="*/ 1949 w 763949"/>
              <a:gd name="connsiteY23" fmla="*/ 1341966 h 5257800"/>
              <a:gd name="connsiteX24" fmla="*/ 90850 w 763949"/>
              <a:gd name="connsiteY24" fmla="*/ 1430867 h 5257800"/>
              <a:gd name="connsiteX25" fmla="*/ 6183 w 763949"/>
              <a:gd name="connsiteY25" fmla="*/ 1447800 h 5257800"/>
              <a:gd name="connsiteX26" fmla="*/ 183983 w 763949"/>
              <a:gd name="connsiteY26" fmla="*/ 1612900 h 5257800"/>
              <a:gd name="connsiteX27" fmla="*/ 116250 w 763949"/>
              <a:gd name="connsiteY27" fmla="*/ 1655233 h 5257800"/>
              <a:gd name="connsiteX28" fmla="*/ 281349 w 763949"/>
              <a:gd name="connsiteY28" fmla="*/ 1883833 h 5257800"/>
              <a:gd name="connsiteX29" fmla="*/ 154350 w 763949"/>
              <a:gd name="connsiteY29" fmla="*/ 1913466 h 5257800"/>
              <a:gd name="connsiteX30" fmla="*/ 310983 w 763949"/>
              <a:gd name="connsiteY30" fmla="*/ 2057400 h 5257800"/>
              <a:gd name="connsiteX31" fmla="*/ 213616 w 763949"/>
              <a:gd name="connsiteY31" fmla="*/ 2116666 h 5257800"/>
              <a:gd name="connsiteX32" fmla="*/ 361783 w 763949"/>
              <a:gd name="connsiteY32" fmla="*/ 2366433 h 5257800"/>
              <a:gd name="connsiteX33" fmla="*/ 247485 w 763949"/>
              <a:gd name="connsiteY33" fmla="*/ 2417233 h 5257800"/>
              <a:gd name="connsiteX34" fmla="*/ 416817 w 763949"/>
              <a:gd name="connsiteY34" fmla="*/ 2603500 h 5257800"/>
              <a:gd name="connsiteX35" fmla="*/ 298283 w 763949"/>
              <a:gd name="connsiteY35" fmla="*/ 2633133 h 5257800"/>
              <a:gd name="connsiteX36" fmla="*/ 399883 w 763949"/>
              <a:gd name="connsiteY36" fmla="*/ 2806700 h 5257800"/>
              <a:gd name="connsiteX37" fmla="*/ 289816 w 763949"/>
              <a:gd name="connsiteY37" fmla="*/ 2840566 h 5257800"/>
              <a:gd name="connsiteX38" fmla="*/ 382950 w 763949"/>
              <a:gd name="connsiteY38" fmla="*/ 3136900 h 5257800"/>
              <a:gd name="connsiteX39" fmla="*/ 319450 w 763949"/>
              <a:gd name="connsiteY39" fmla="*/ 3149600 h 5257800"/>
              <a:gd name="connsiteX40" fmla="*/ 408350 w 763949"/>
              <a:gd name="connsiteY40" fmla="*/ 3357033 h 5257800"/>
              <a:gd name="connsiteX41" fmla="*/ 323683 w 763949"/>
              <a:gd name="connsiteY41" fmla="*/ 3378200 h 5257800"/>
              <a:gd name="connsiteX42" fmla="*/ 471850 w 763949"/>
              <a:gd name="connsiteY42" fmla="*/ 3594100 h 5257800"/>
              <a:gd name="connsiteX43" fmla="*/ 332150 w 763949"/>
              <a:gd name="connsiteY43" fmla="*/ 3640666 h 5257800"/>
              <a:gd name="connsiteX44" fmla="*/ 463383 w 763949"/>
              <a:gd name="connsiteY44" fmla="*/ 3814233 h 5257800"/>
              <a:gd name="connsiteX45" fmla="*/ 294050 w 763949"/>
              <a:gd name="connsiteY45" fmla="*/ 3826933 h 5257800"/>
              <a:gd name="connsiteX46" fmla="*/ 615784 w 763949"/>
              <a:gd name="connsiteY46" fmla="*/ 4127500 h 5257800"/>
              <a:gd name="connsiteX47" fmla="*/ 526883 w 763949"/>
              <a:gd name="connsiteY47" fmla="*/ 4169833 h 5257800"/>
              <a:gd name="connsiteX48" fmla="*/ 696217 w 763949"/>
              <a:gd name="connsiteY48" fmla="*/ 4284134 h 5257800"/>
              <a:gd name="connsiteX49" fmla="*/ 569216 w 763949"/>
              <a:gd name="connsiteY49" fmla="*/ 4330700 h 5257800"/>
              <a:gd name="connsiteX50" fmla="*/ 704683 w 763949"/>
              <a:gd name="connsiteY50" fmla="*/ 4466167 h 5257800"/>
              <a:gd name="connsiteX51" fmla="*/ 573450 w 763949"/>
              <a:gd name="connsiteY51" fmla="*/ 4495800 h 5257800"/>
              <a:gd name="connsiteX52" fmla="*/ 738550 w 763949"/>
              <a:gd name="connsiteY52" fmla="*/ 4610100 h 5257800"/>
              <a:gd name="connsiteX53" fmla="*/ 598849 w 763949"/>
              <a:gd name="connsiteY53" fmla="*/ 4656667 h 5257800"/>
              <a:gd name="connsiteX54" fmla="*/ 763949 w 763949"/>
              <a:gd name="connsiteY54" fmla="*/ 4813300 h 5257800"/>
              <a:gd name="connsiteX55" fmla="*/ 6183 w 763949"/>
              <a:gd name="connsiteY55" fmla="*/ 4834466 h 5257800"/>
              <a:gd name="connsiteX56" fmla="*/ 61217 w 763949"/>
              <a:gd name="connsiteY56" fmla="*/ 4906433 h 5257800"/>
              <a:gd name="connsiteX57" fmla="*/ 18883 w 763949"/>
              <a:gd name="connsiteY57" fmla="*/ 4927600 h 5257800"/>
              <a:gd name="connsiteX58" fmla="*/ 116249 w 763949"/>
              <a:gd name="connsiteY58" fmla="*/ 5075766 h 5257800"/>
              <a:gd name="connsiteX59" fmla="*/ 27350 w 763949"/>
              <a:gd name="connsiteY59" fmla="*/ 5113867 h 5257800"/>
              <a:gd name="connsiteX60" fmla="*/ 128949 w 763949"/>
              <a:gd name="connsiteY60" fmla="*/ 5215467 h 5257800"/>
              <a:gd name="connsiteX61" fmla="*/ 44283 w 763949"/>
              <a:gd name="connsiteY6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07783 w 763949"/>
              <a:gd name="connsiteY9" fmla="*/ 355600 h 5257800"/>
              <a:gd name="connsiteX10" fmla="*/ 133183 w 763949"/>
              <a:gd name="connsiteY10" fmla="*/ 414867 h 5257800"/>
              <a:gd name="connsiteX11" fmla="*/ 52750 w 763949"/>
              <a:gd name="connsiteY11" fmla="*/ 461434 h 5257800"/>
              <a:gd name="connsiteX12" fmla="*/ 158583 w 763949"/>
              <a:gd name="connsiteY12" fmla="*/ 546100 h 5257800"/>
              <a:gd name="connsiteX13" fmla="*/ 40050 w 763949"/>
              <a:gd name="connsiteY13" fmla="*/ 584200 h 5257800"/>
              <a:gd name="connsiteX14" fmla="*/ 150117 w 763949"/>
              <a:gd name="connsiteY14" fmla="*/ 668866 h 5257800"/>
              <a:gd name="connsiteX15" fmla="*/ 52749 w 763949"/>
              <a:gd name="connsiteY15" fmla="*/ 719666 h 5257800"/>
              <a:gd name="connsiteX16" fmla="*/ 133183 w 763949"/>
              <a:gd name="connsiteY16" fmla="*/ 838200 h 5257800"/>
              <a:gd name="connsiteX17" fmla="*/ 35816 w 763949"/>
              <a:gd name="connsiteY17" fmla="*/ 872067 h 5257800"/>
              <a:gd name="connsiteX18" fmla="*/ 128950 w 763949"/>
              <a:gd name="connsiteY18" fmla="*/ 990600 h 5257800"/>
              <a:gd name="connsiteX19" fmla="*/ 48517 w 763949"/>
              <a:gd name="connsiteY19" fmla="*/ 1032933 h 5257800"/>
              <a:gd name="connsiteX20" fmla="*/ 103550 w 763949"/>
              <a:gd name="connsiteY20" fmla="*/ 1121833 h 5257800"/>
              <a:gd name="connsiteX21" fmla="*/ 10416 w 763949"/>
              <a:gd name="connsiteY21" fmla="*/ 1155700 h 5257800"/>
              <a:gd name="connsiteX22" fmla="*/ 90850 w 763949"/>
              <a:gd name="connsiteY22" fmla="*/ 1312333 h 5257800"/>
              <a:gd name="connsiteX23" fmla="*/ 1949 w 763949"/>
              <a:gd name="connsiteY23" fmla="*/ 1341966 h 5257800"/>
              <a:gd name="connsiteX24" fmla="*/ 90850 w 763949"/>
              <a:gd name="connsiteY24" fmla="*/ 1430867 h 5257800"/>
              <a:gd name="connsiteX25" fmla="*/ 6183 w 763949"/>
              <a:gd name="connsiteY25" fmla="*/ 1447800 h 5257800"/>
              <a:gd name="connsiteX26" fmla="*/ 183983 w 763949"/>
              <a:gd name="connsiteY26" fmla="*/ 1612900 h 5257800"/>
              <a:gd name="connsiteX27" fmla="*/ 116250 w 763949"/>
              <a:gd name="connsiteY27" fmla="*/ 1655233 h 5257800"/>
              <a:gd name="connsiteX28" fmla="*/ 281349 w 763949"/>
              <a:gd name="connsiteY28" fmla="*/ 1883833 h 5257800"/>
              <a:gd name="connsiteX29" fmla="*/ 154350 w 763949"/>
              <a:gd name="connsiteY29" fmla="*/ 1913466 h 5257800"/>
              <a:gd name="connsiteX30" fmla="*/ 310983 w 763949"/>
              <a:gd name="connsiteY30" fmla="*/ 2057400 h 5257800"/>
              <a:gd name="connsiteX31" fmla="*/ 213616 w 763949"/>
              <a:gd name="connsiteY31" fmla="*/ 2116666 h 5257800"/>
              <a:gd name="connsiteX32" fmla="*/ 361783 w 763949"/>
              <a:gd name="connsiteY32" fmla="*/ 2366433 h 5257800"/>
              <a:gd name="connsiteX33" fmla="*/ 247485 w 763949"/>
              <a:gd name="connsiteY33" fmla="*/ 2417233 h 5257800"/>
              <a:gd name="connsiteX34" fmla="*/ 416817 w 763949"/>
              <a:gd name="connsiteY34" fmla="*/ 2603500 h 5257800"/>
              <a:gd name="connsiteX35" fmla="*/ 298283 w 763949"/>
              <a:gd name="connsiteY35" fmla="*/ 2633133 h 5257800"/>
              <a:gd name="connsiteX36" fmla="*/ 399883 w 763949"/>
              <a:gd name="connsiteY36" fmla="*/ 2806700 h 5257800"/>
              <a:gd name="connsiteX37" fmla="*/ 289816 w 763949"/>
              <a:gd name="connsiteY37" fmla="*/ 2840566 h 5257800"/>
              <a:gd name="connsiteX38" fmla="*/ 382950 w 763949"/>
              <a:gd name="connsiteY38" fmla="*/ 3136900 h 5257800"/>
              <a:gd name="connsiteX39" fmla="*/ 319450 w 763949"/>
              <a:gd name="connsiteY39" fmla="*/ 3149600 h 5257800"/>
              <a:gd name="connsiteX40" fmla="*/ 408350 w 763949"/>
              <a:gd name="connsiteY40" fmla="*/ 3357033 h 5257800"/>
              <a:gd name="connsiteX41" fmla="*/ 323683 w 763949"/>
              <a:gd name="connsiteY41" fmla="*/ 3378200 h 5257800"/>
              <a:gd name="connsiteX42" fmla="*/ 471850 w 763949"/>
              <a:gd name="connsiteY42" fmla="*/ 3594100 h 5257800"/>
              <a:gd name="connsiteX43" fmla="*/ 332150 w 763949"/>
              <a:gd name="connsiteY43" fmla="*/ 3640666 h 5257800"/>
              <a:gd name="connsiteX44" fmla="*/ 463383 w 763949"/>
              <a:gd name="connsiteY44" fmla="*/ 3814233 h 5257800"/>
              <a:gd name="connsiteX45" fmla="*/ 294050 w 763949"/>
              <a:gd name="connsiteY45" fmla="*/ 3826933 h 5257800"/>
              <a:gd name="connsiteX46" fmla="*/ 615784 w 763949"/>
              <a:gd name="connsiteY46" fmla="*/ 4127500 h 5257800"/>
              <a:gd name="connsiteX47" fmla="*/ 526883 w 763949"/>
              <a:gd name="connsiteY47" fmla="*/ 4169833 h 5257800"/>
              <a:gd name="connsiteX48" fmla="*/ 696217 w 763949"/>
              <a:gd name="connsiteY48" fmla="*/ 4284134 h 5257800"/>
              <a:gd name="connsiteX49" fmla="*/ 569216 w 763949"/>
              <a:gd name="connsiteY49" fmla="*/ 4330700 h 5257800"/>
              <a:gd name="connsiteX50" fmla="*/ 704683 w 763949"/>
              <a:gd name="connsiteY50" fmla="*/ 4466167 h 5257800"/>
              <a:gd name="connsiteX51" fmla="*/ 573450 w 763949"/>
              <a:gd name="connsiteY51" fmla="*/ 4495800 h 5257800"/>
              <a:gd name="connsiteX52" fmla="*/ 738550 w 763949"/>
              <a:gd name="connsiteY52" fmla="*/ 4610100 h 5257800"/>
              <a:gd name="connsiteX53" fmla="*/ 598849 w 763949"/>
              <a:gd name="connsiteY53" fmla="*/ 4656667 h 5257800"/>
              <a:gd name="connsiteX54" fmla="*/ 763949 w 763949"/>
              <a:gd name="connsiteY54" fmla="*/ 4813300 h 5257800"/>
              <a:gd name="connsiteX55" fmla="*/ 6183 w 763949"/>
              <a:gd name="connsiteY55" fmla="*/ 4834466 h 5257800"/>
              <a:gd name="connsiteX56" fmla="*/ 61217 w 763949"/>
              <a:gd name="connsiteY56" fmla="*/ 4906433 h 5257800"/>
              <a:gd name="connsiteX57" fmla="*/ 18883 w 763949"/>
              <a:gd name="connsiteY57" fmla="*/ 4927600 h 5257800"/>
              <a:gd name="connsiteX58" fmla="*/ 116249 w 763949"/>
              <a:gd name="connsiteY58" fmla="*/ 5075766 h 5257800"/>
              <a:gd name="connsiteX59" fmla="*/ 27350 w 763949"/>
              <a:gd name="connsiteY59" fmla="*/ 5113867 h 5257800"/>
              <a:gd name="connsiteX60" fmla="*/ 128949 w 763949"/>
              <a:gd name="connsiteY60" fmla="*/ 5215467 h 5257800"/>
              <a:gd name="connsiteX61" fmla="*/ 44283 w 763949"/>
              <a:gd name="connsiteY61"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82383 w 763949"/>
              <a:gd name="connsiteY8" fmla="*/ 279400 h 5257800"/>
              <a:gd name="connsiteX9" fmla="*/ 133183 w 763949"/>
              <a:gd name="connsiteY9" fmla="*/ 414867 h 5257800"/>
              <a:gd name="connsiteX10" fmla="*/ 52750 w 763949"/>
              <a:gd name="connsiteY10" fmla="*/ 461434 h 5257800"/>
              <a:gd name="connsiteX11" fmla="*/ 158583 w 763949"/>
              <a:gd name="connsiteY11" fmla="*/ 546100 h 5257800"/>
              <a:gd name="connsiteX12" fmla="*/ 40050 w 763949"/>
              <a:gd name="connsiteY12" fmla="*/ 584200 h 5257800"/>
              <a:gd name="connsiteX13" fmla="*/ 150117 w 763949"/>
              <a:gd name="connsiteY13" fmla="*/ 668866 h 5257800"/>
              <a:gd name="connsiteX14" fmla="*/ 52749 w 763949"/>
              <a:gd name="connsiteY14" fmla="*/ 719666 h 5257800"/>
              <a:gd name="connsiteX15" fmla="*/ 133183 w 763949"/>
              <a:gd name="connsiteY15" fmla="*/ 838200 h 5257800"/>
              <a:gd name="connsiteX16" fmla="*/ 35816 w 763949"/>
              <a:gd name="connsiteY16" fmla="*/ 872067 h 5257800"/>
              <a:gd name="connsiteX17" fmla="*/ 128950 w 763949"/>
              <a:gd name="connsiteY17" fmla="*/ 990600 h 5257800"/>
              <a:gd name="connsiteX18" fmla="*/ 48517 w 763949"/>
              <a:gd name="connsiteY18" fmla="*/ 1032933 h 5257800"/>
              <a:gd name="connsiteX19" fmla="*/ 103550 w 763949"/>
              <a:gd name="connsiteY19" fmla="*/ 1121833 h 5257800"/>
              <a:gd name="connsiteX20" fmla="*/ 10416 w 763949"/>
              <a:gd name="connsiteY20" fmla="*/ 1155700 h 5257800"/>
              <a:gd name="connsiteX21" fmla="*/ 90850 w 763949"/>
              <a:gd name="connsiteY21" fmla="*/ 1312333 h 5257800"/>
              <a:gd name="connsiteX22" fmla="*/ 1949 w 763949"/>
              <a:gd name="connsiteY22" fmla="*/ 1341966 h 5257800"/>
              <a:gd name="connsiteX23" fmla="*/ 90850 w 763949"/>
              <a:gd name="connsiteY23" fmla="*/ 1430867 h 5257800"/>
              <a:gd name="connsiteX24" fmla="*/ 6183 w 763949"/>
              <a:gd name="connsiteY24" fmla="*/ 1447800 h 5257800"/>
              <a:gd name="connsiteX25" fmla="*/ 183983 w 763949"/>
              <a:gd name="connsiteY25" fmla="*/ 1612900 h 5257800"/>
              <a:gd name="connsiteX26" fmla="*/ 116250 w 763949"/>
              <a:gd name="connsiteY26" fmla="*/ 1655233 h 5257800"/>
              <a:gd name="connsiteX27" fmla="*/ 281349 w 763949"/>
              <a:gd name="connsiteY27" fmla="*/ 1883833 h 5257800"/>
              <a:gd name="connsiteX28" fmla="*/ 154350 w 763949"/>
              <a:gd name="connsiteY28" fmla="*/ 1913466 h 5257800"/>
              <a:gd name="connsiteX29" fmla="*/ 310983 w 763949"/>
              <a:gd name="connsiteY29" fmla="*/ 2057400 h 5257800"/>
              <a:gd name="connsiteX30" fmla="*/ 213616 w 763949"/>
              <a:gd name="connsiteY30" fmla="*/ 2116666 h 5257800"/>
              <a:gd name="connsiteX31" fmla="*/ 361783 w 763949"/>
              <a:gd name="connsiteY31" fmla="*/ 2366433 h 5257800"/>
              <a:gd name="connsiteX32" fmla="*/ 247485 w 763949"/>
              <a:gd name="connsiteY32" fmla="*/ 2417233 h 5257800"/>
              <a:gd name="connsiteX33" fmla="*/ 416817 w 763949"/>
              <a:gd name="connsiteY33" fmla="*/ 2603500 h 5257800"/>
              <a:gd name="connsiteX34" fmla="*/ 298283 w 763949"/>
              <a:gd name="connsiteY34" fmla="*/ 2633133 h 5257800"/>
              <a:gd name="connsiteX35" fmla="*/ 399883 w 763949"/>
              <a:gd name="connsiteY35" fmla="*/ 2806700 h 5257800"/>
              <a:gd name="connsiteX36" fmla="*/ 289816 w 763949"/>
              <a:gd name="connsiteY36" fmla="*/ 2840566 h 5257800"/>
              <a:gd name="connsiteX37" fmla="*/ 382950 w 763949"/>
              <a:gd name="connsiteY37" fmla="*/ 3136900 h 5257800"/>
              <a:gd name="connsiteX38" fmla="*/ 319450 w 763949"/>
              <a:gd name="connsiteY38" fmla="*/ 3149600 h 5257800"/>
              <a:gd name="connsiteX39" fmla="*/ 408350 w 763949"/>
              <a:gd name="connsiteY39" fmla="*/ 3357033 h 5257800"/>
              <a:gd name="connsiteX40" fmla="*/ 323683 w 763949"/>
              <a:gd name="connsiteY40" fmla="*/ 3378200 h 5257800"/>
              <a:gd name="connsiteX41" fmla="*/ 471850 w 763949"/>
              <a:gd name="connsiteY41" fmla="*/ 3594100 h 5257800"/>
              <a:gd name="connsiteX42" fmla="*/ 332150 w 763949"/>
              <a:gd name="connsiteY42" fmla="*/ 3640666 h 5257800"/>
              <a:gd name="connsiteX43" fmla="*/ 463383 w 763949"/>
              <a:gd name="connsiteY43" fmla="*/ 3814233 h 5257800"/>
              <a:gd name="connsiteX44" fmla="*/ 294050 w 763949"/>
              <a:gd name="connsiteY44" fmla="*/ 3826933 h 5257800"/>
              <a:gd name="connsiteX45" fmla="*/ 615784 w 763949"/>
              <a:gd name="connsiteY45" fmla="*/ 4127500 h 5257800"/>
              <a:gd name="connsiteX46" fmla="*/ 526883 w 763949"/>
              <a:gd name="connsiteY46" fmla="*/ 4169833 h 5257800"/>
              <a:gd name="connsiteX47" fmla="*/ 696217 w 763949"/>
              <a:gd name="connsiteY47" fmla="*/ 4284134 h 5257800"/>
              <a:gd name="connsiteX48" fmla="*/ 569216 w 763949"/>
              <a:gd name="connsiteY48" fmla="*/ 4330700 h 5257800"/>
              <a:gd name="connsiteX49" fmla="*/ 704683 w 763949"/>
              <a:gd name="connsiteY49" fmla="*/ 4466167 h 5257800"/>
              <a:gd name="connsiteX50" fmla="*/ 573450 w 763949"/>
              <a:gd name="connsiteY50" fmla="*/ 4495800 h 5257800"/>
              <a:gd name="connsiteX51" fmla="*/ 738550 w 763949"/>
              <a:gd name="connsiteY51" fmla="*/ 4610100 h 5257800"/>
              <a:gd name="connsiteX52" fmla="*/ 598849 w 763949"/>
              <a:gd name="connsiteY52" fmla="*/ 4656667 h 5257800"/>
              <a:gd name="connsiteX53" fmla="*/ 763949 w 763949"/>
              <a:gd name="connsiteY53" fmla="*/ 4813300 h 5257800"/>
              <a:gd name="connsiteX54" fmla="*/ 6183 w 763949"/>
              <a:gd name="connsiteY54" fmla="*/ 4834466 h 5257800"/>
              <a:gd name="connsiteX55" fmla="*/ 61217 w 763949"/>
              <a:gd name="connsiteY55" fmla="*/ 4906433 h 5257800"/>
              <a:gd name="connsiteX56" fmla="*/ 18883 w 763949"/>
              <a:gd name="connsiteY56" fmla="*/ 4927600 h 5257800"/>
              <a:gd name="connsiteX57" fmla="*/ 116249 w 763949"/>
              <a:gd name="connsiteY57" fmla="*/ 5075766 h 5257800"/>
              <a:gd name="connsiteX58" fmla="*/ 27350 w 763949"/>
              <a:gd name="connsiteY58" fmla="*/ 5113867 h 5257800"/>
              <a:gd name="connsiteX59" fmla="*/ 128949 w 763949"/>
              <a:gd name="connsiteY59" fmla="*/ 5215467 h 5257800"/>
              <a:gd name="connsiteX60" fmla="*/ 44283 w 763949"/>
              <a:gd name="connsiteY6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95083 w 763949"/>
              <a:gd name="connsiteY7" fmla="*/ 190500 h 5257800"/>
              <a:gd name="connsiteX8" fmla="*/ 52749 w 763949"/>
              <a:gd name="connsiteY8" fmla="*/ 275167 h 5257800"/>
              <a:gd name="connsiteX9" fmla="*/ 133183 w 763949"/>
              <a:gd name="connsiteY9" fmla="*/ 414867 h 5257800"/>
              <a:gd name="connsiteX10" fmla="*/ 52750 w 763949"/>
              <a:gd name="connsiteY10" fmla="*/ 461434 h 5257800"/>
              <a:gd name="connsiteX11" fmla="*/ 158583 w 763949"/>
              <a:gd name="connsiteY11" fmla="*/ 546100 h 5257800"/>
              <a:gd name="connsiteX12" fmla="*/ 40050 w 763949"/>
              <a:gd name="connsiteY12" fmla="*/ 584200 h 5257800"/>
              <a:gd name="connsiteX13" fmla="*/ 150117 w 763949"/>
              <a:gd name="connsiteY13" fmla="*/ 668866 h 5257800"/>
              <a:gd name="connsiteX14" fmla="*/ 52749 w 763949"/>
              <a:gd name="connsiteY14" fmla="*/ 719666 h 5257800"/>
              <a:gd name="connsiteX15" fmla="*/ 133183 w 763949"/>
              <a:gd name="connsiteY15" fmla="*/ 838200 h 5257800"/>
              <a:gd name="connsiteX16" fmla="*/ 35816 w 763949"/>
              <a:gd name="connsiteY16" fmla="*/ 872067 h 5257800"/>
              <a:gd name="connsiteX17" fmla="*/ 128950 w 763949"/>
              <a:gd name="connsiteY17" fmla="*/ 990600 h 5257800"/>
              <a:gd name="connsiteX18" fmla="*/ 48517 w 763949"/>
              <a:gd name="connsiteY18" fmla="*/ 1032933 h 5257800"/>
              <a:gd name="connsiteX19" fmla="*/ 103550 w 763949"/>
              <a:gd name="connsiteY19" fmla="*/ 1121833 h 5257800"/>
              <a:gd name="connsiteX20" fmla="*/ 10416 w 763949"/>
              <a:gd name="connsiteY20" fmla="*/ 1155700 h 5257800"/>
              <a:gd name="connsiteX21" fmla="*/ 90850 w 763949"/>
              <a:gd name="connsiteY21" fmla="*/ 1312333 h 5257800"/>
              <a:gd name="connsiteX22" fmla="*/ 1949 w 763949"/>
              <a:gd name="connsiteY22" fmla="*/ 1341966 h 5257800"/>
              <a:gd name="connsiteX23" fmla="*/ 90850 w 763949"/>
              <a:gd name="connsiteY23" fmla="*/ 1430867 h 5257800"/>
              <a:gd name="connsiteX24" fmla="*/ 6183 w 763949"/>
              <a:gd name="connsiteY24" fmla="*/ 1447800 h 5257800"/>
              <a:gd name="connsiteX25" fmla="*/ 183983 w 763949"/>
              <a:gd name="connsiteY25" fmla="*/ 1612900 h 5257800"/>
              <a:gd name="connsiteX26" fmla="*/ 116250 w 763949"/>
              <a:gd name="connsiteY26" fmla="*/ 1655233 h 5257800"/>
              <a:gd name="connsiteX27" fmla="*/ 281349 w 763949"/>
              <a:gd name="connsiteY27" fmla="*/ 1883833 h 5257800"/>
              <a:gd name="connsiteX28" fmla="*/ 154350 w 763949"/>
              <a:gd name="connsiteY28" fmla="*/ 1913466 h 5257800"/>
              <a:gd name="connsiteX29" fmla="*/ 310983 w 763949"/>
              <a:gd name="connsiteY29" fmla="*/ 2057400 h 5257800"/>
              <a:gd name="connsiteX30" fmla="*/ 213616 w 763949"/>
              <a:gd name="connsiteY30" fmla="*/ 2116666 h 5257800"/>
              <a:gd name="connsiteX31" fmla="*/ 361783 w 763949"/>
              <a:gd name="connsiteY31" fmla="*/ 2366433 h 5257800"/>
              <a:gd name="connsiteX32" fmla="*/ 247485 w 763949"/>
              <a:gd name="connsiteY32" fmla="*/ 2417233 h 5257800"/>
              <a:gd name="connsiteX33" fmla="*/ 416817 w 763949"/>
              <a:gd name="connsiteY33" fmla="*/ 2603500 h 5257800"/>
              <a:gd name="connsiteX34" fmla="*/ 298283 w 763949"/>
              <a:gd name="connsiteY34" fmla="*/ 2633133 h 5257800"/>
              <a:gd name="connsiteX35" fmla="*/ 399883 w 763949"/>
              <a:gd name="connsiteY35" fmla="*/ 2806700 h 5257800"/>
              <a:gd name="connsiteX36" fmla="*/ 289816 w 763949"/>
              <a:gd name="connsiteY36" fmla="*/ 2840566 h 5257800"/>
              <a:gd name="connsiteX37" fmla="*/ 382950 w 763949"/>
              <a:gd name="connsiteY37" fmla="*/ 3136900 h 5257800"/>
              <a:gd name="connsiteX38" fmla="*/ 319450 w 763949"/>
              <a:gd name="connsiteY38" fmla="*/ 3149600 h 5257800"/>
              <a:gd name="connsiteX39" fmla="*/ 408350 w 763949"/>
              <a:gd name="connsiteY39" fmla="*/ 3357033 h 5257800"/>
              <a:gd name="connsiteX40" fmla="*/ 323683 w 763949"/>
              <a:gd name="connsiteY40" fmla="*/ 3378200 h 5257800"/>
              <a:gd name="connsiteX41" fmla="*/ 471850 w 763949"/>
              <a:gd name="connsiteY41" fmla="*/ 3594100 h 5257800"/>
              <a:gd name="connsiteX42" fmla="*/ 332150 w 763949"/>
              <a:gd name="connsiteY42" fmla="*/ 3640666 h 5257800"/>
              <a:gd name="connsiteX43" fmla="*/ 463383 w 763949"/>
              <a:gd name="connsiteY43" fmla="*/ 3814233 h 5257800"/>
              <a:gd name="connsiteX44" fmla="*/ 294050 w 763949"/>
              <a:gd name="connsiteY44" fmla="*/ 3826933 h 5257800"/>
              <a:gd name="connsiteX45" fmla="*/ 615784 w 763949"/>
              <a:gd name="connsiteY45" fmla="*/ 4127500 h 5257800"/>
              <a:gd name="connsiteX46" fmla="*/ 526883 w 763949"/>
              <a:gd name="connsiteY46" fmla="*/ 4169833 h 5257800"/>
              <a:gd name="connsiteX47" fmla="*/ 696217 w 763949"/>
              <a:gd name="connsiteY47" fmla="*/ 4284134 h 5257800"/>
              <a:gd name="connsiteX48" fmla="*/ 569216 w 763949"/>
              <a:gd name="connsiteY48" fmla="*/ 4330700 h 5257800"/>
              <a:gd name="connsiteX49" fmla="*/ 704683 w 763949"/>
              <a:gd name="connsiteY49" fmla="*/ 4466167 h 5257800"/>
              <a:gd name="connsiteX50" fmla="*/ 573450 w 763949"/>
              <a:gd name="connsiteY50" fmla="*/ 4495800 h 5257800"/>
              <a:gd name="connsiteX51" fmla="*/ 738550 w 763949"/>
              <a:gd name="connsiteY51" fmla="*/ 4610100 h 5257800"/>
              <a:gd name="connsiteX52" fmla="*/ 598849 w 763949"/>
              <a:gd name="connsiteY52" fmla="*/ 4656667 h 5257800"/>
              <a:gd name="connsiteX53" fmla="*/ 763949 w 763949"/>
              <a:gd name="connsiteY53" fmla="*/ 4813300 h 5257800"/>
              <a:gd name="connsiteX54" fmla="*/ 6183 w 763949"/>
              <a:gd name="connsiteY54" fmla="*/ 4834466 h 5257800"/>
              <a:gd name="connsiteX55" fmla="*/ 61217 w 763949"/>
              <a:gd name="connsiteY55" fmla="*/ 4906433 h 5257800"/>
              <a:gd name="connsiteX56" fmla="*/ 18883 w 763949"/>
              <a:gd name="connsiteY56" fmla="*/ 4927600 h 5257800"/>
              <a:gd name="connsiteX57" fmla="*/ 116249 w 763949"/>
              <a:gd name="connsiteY57" fmla="*/ 5075766 h 5257800"/>
              <a:gd name="connsiteX58" fmla="*/ 27350 w 763949"/>
              <a:gd name="connsiteY58" fmla="*/ 5113867 h 5257800"/>
              <a:gd name="connsiteX59" fmla="*/ 128949 w 763949"/>
              <a:gd name="connsiteY59" fmla="*/ 5215467 h 5257800"/>
              <a:gd name="connsiteX60" fmla="*/ 44283 w 763949"/>
              <a:gd name="connsiteY6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56983 w 763949"/>
              <a:gd name="connsiteY6" fmla="*/ 165100 h 5257800"/>
              <a:gd name="connsiteX7" fmla="*/ 133183 w 763949"/>
              <a:gd name="connsiteY7" fmla="*/ 249767 h 5257800"/>
              <a:gd name="connsiteX8" fmla="*/ 52749 w 763949"/>
              <a:gd name="connsiteY8" fmla="*/ 275167 h 5257800"/>
              <a:gd name="connsiteX9" fmla="*/ 133183 w 763949"/>
              <a:gd name="connsiteY9" fmla="*/ 414867 h 5257800"/>
              <a:gd name="connsiteX10" fmla="*/ 52750 w 763949"/>
              <a:gd name="connsiteY10" fmla="*/ 461434 h 5257800"/>
              <a:gd name="connsiteX11" fmla="*/ 158583 w 763949"/>
              <a:gd name="connsiteY11" fmla="*/ 546100 h 5257800"/>
              <a:gd name="connsiteX12" fmla="*/ 40050 w 763949"/>
              <a:gd name="connsiteY12" fmla="*/ 584200 h 5257800"/>
              <a:gd name="connsiteX13" fmla="*/ 150117 w 763949"/>
              <a:gd name="connsiteY13" fmla="*/ 668866 h 5257800"/>
              <a:gd name="connsiteX14" fmla="*/ 52749 w 763949"/>
              <a:gd name="connsiteY14" fmla="*/ 719666 h 5257800"/>
              <a:gd name="connsiteX15" fmla="*/ 133183 w 763949"/>
              <a:gd name="connsiteY15" fmla="*/ 838200 h 5257800"/>
              <a:gd name="connsiteX16" fmla="*/ 35816 w 763949"/>
              <a:gd name="connsiteY16" fmla="*/ 872067 h 5257800"/>
              <a:gd name="connsiteX17" fmla="*/ 128950 w 763949"/>
              <a:gd name="connsiteY17" fmla="*/ 990600 h 5257800"/>
              <a:gd name="connsiteX18" fmla="*/ 48517 w 763949"/>
              <a:gd name="connsiteY18" fmla="*/ 1032933 h 5257800"/>
              <a:gd name="connsiteX19" fmla="*/ 103550 w 763949"/>
              <a:gd name="connsiteY19" fmla="*/ 1121833 h 5257800"/>
              <a:gd name="connsiteX20" fmla="*/ 10416 w 763949"/>
              <a:gd name="connsiteY20" fmla="*/ 1155700 h 5257800"/>
              <a:gd name="connsiteX21" fmla="*/ 90850 w 763949"/>
              <a:gd name="connsiteY21" fmla="*/ 1312333 h 5257800"/>
              <a:gd name="connsiteX22" fmla="*/ 1949 w 763949"/>
              <a:gd name="connsiteY22" fmla="*/ 1341966 h 5257800"/>
              <a:gd name="connsiteX23" fmla="*/ 90850 w 763949"/>
              <a:gd name="connsiteY23" fmla="*/ 1430867 h 5257800"/>
              <a:gd name="connsiteX24" fmla="*/ 6183 w 763949"/>
              <a:gd name="connsiteY24" fmla="*/ 1447800 h 5257800"/>
              <a:gd name="connsiteX25" fmla="*/ 183983 w 763949"/>
              <a:gd name="connsiteY25" fmla="*/ 1612900 h 5257800"/>
              <a:gd name="connsiteX26" fmla="*/ 116250 w 763949"/>
              <a:gd name="connsiteY26" fmla="*/ 1655233 h 5257800"/>
              <a:gd name="connsiteX27" fmla="*/ 281349 w 763949"/>
              <a:gd name="connsiteY27" fmla="*/ 1883833 h 5257800"/>
              <a:gd name="connsiteX28" fmla="*/ 154350 w 763949"/>
              <a:gd name="connsiteY28" fmla="*/ 1913466 h 5257800"/>
              <a:gd name="connsiteX29" fmla="*/ 310983 w 763949"/>
              <a:gd name="connsiteY29" fmla="*/ 2057400 h 5257800"/>
              <a:gd name="connsiteX30" fmla="*/ 213616 w 763949"/>
              <a:gd name="connsiteY30" fmla="*/ 2116666 h 5257800"/>
              <a:gd name="connsiteX31" fmla="*/ 361783 w 763949"/>
              <a:gd name="connsiteY31" fmla="*/ 2366433 h 5257800"/>
              <a:gd name="connsiteX32" fmla="*/ 247485 w 763949"/>
              <a:gd name="connsiteY32" fmla="*/ 2417233 h 5257800"/>
              <a:gd name="connsiteX33" fmla="*/ 416817 w 763949"/>
              <a:gd name="connsiteY33" fmla="*/ 2603500 h 5257800"/>
              <a:gd name="connsiteX34" fmla="*/ 298283 w 763949"/>
              <a:gd name="connsiteY34" fmla="*/ 2633133 h 5257800"/>
              <a:gd name="connsiteX35" fmla="*/ 399883 w 763949"/>
              <a:gd name="connsiteY35" fmla="*/ 2806700 h 5257800"/>
              <a:gd name="connsiteX36" fmla="*/ 289816 w 763949"/>
              <a:gd name="connsiteY36" fmla="*/ 2840566 h 5257800"/>
              <a:gd name="connsiteX37" fmla="*/ 382950 w 763949"/>
              <a:gd name="connsiteY37" fmla="*/ 3136900 h 5257800"/>
              <a:gd name="connsiteX38" fmla="*/ 319450 w 763949"/>
              <a:gd name="connsiteY38" fmla="*/ 3149600 h 5257800"/>
              <a:gd name="connsiteX39" fmla="*/ 408350 w 763949"/>
              <a:gd name="connsiteY39" fmla="*/ 3357033 h 5257800"/>
              <a:gd name="connsiteX40" fmla="*/ 323683 w 763949"/>
              <a:gd name="connsiteY40" fmla="*/ 3378200 h 5257800"/>
              <a:gd name="connsiteX41" fmla="*/ 471850 w 763949"/>
              <a:gd name="connsiteY41" fmla="*/ 3594100 h 5257800"/>
              <a:gd name="connsiteX42" fmla="*/ 332150 w 763949"/>
              <a:gd name="connsiteY42" fmla="*/ 3640666 h 5257800"/>
              <a:gd name="connsiteX43" fmla="*/ 463383 w 763949"/>
              <a:gd name="connsiteY43" fmla="*/ 3814233 h 5257800"/>
              <a:gd name="connsiteX44" fmla="*/ 294050 w 763949"/>
              <a:gd name="connsiteY44" fmla="*/ 3826933 h 5257800"/>
              <a:gd name="connsiteX45" fmla="*/ 615784 w 763949"/>
              <a:gd name="connsiteY45" fmla="*/ 4127500 h 5257800"/>
              <a:gd name="connsiteX46" fmla="*/ 526883 w 763949"/>
              <a:gd name="connsiteY46" fmla="*/ 4169833 h 5257800"/>
              <a:gd name="connsiteX47" fmla="*/ 696217 w 763949"/>
              <a:gd name="connsiteY47" fmla="*/ 4284134 h 5257800"/>
              <a:gd name="connsiteX48" fmla="*/ 569216 w 763949"/>
              <a:gd name="connsiteY48" fmla="*/ 4330700 h 5257800"/>
              <a:gd name="connsiteX49" fmla="*/ 704683 w 763949"/>
              <a:gd name="connsiteY49" fmla="*/ 4466167 h 5257800"/>
              <a:gd name="connsiteX50" fmla="*/ 573450 w 763949"/>
              <a:gd name="connsiteY50" fmla="*/ 4495800 h 5257800"/>
              <a:gd name="connsiteX51" fmla="*/ 738550 w 763949"/>
              <a:gd name="connsiteY51" fmla="*/ 4610100 h 5257800"/>
              <a:gd name="connsiteX52" fmla="*/ 598849 w 763949"/>
              <a:gd name="connsiteY52" fmla="*/ 4656667 h 5257800"/>
              <a:gd name="connsiteX53" fmla="*/ 763949 w 763949"/>
              <a:gd name="connsiteY53" fmla="*/ 4813300 h 5257800"/>
              <a:gd name="connsiteX54" fmla="*/ 6183 w 763949"/>
              <a:gd name="connsiteY54" fmla="*/ 4834466 h 5257800"/>
              <a:gd name="connsiteX55" fmla="*/ 61217 w 763949"/>
              <a:gd name="connsiteY55" fmla="*/ 4906433 h 5257800"/>
              <a:gd name="connsiteX56" fmla="*/ 18883 w 763949"/>
              <a:gd name="connsiteY56" fmla="*/ 4927600 h 5257800"/>
              <a:gd name="connsiteX57" fmla="*/ 116249 w 763949"/>
              <a:gd name="connsiteY57" fmla="*/ 5075766 h 5257800"/>
              <a:gd name="connsiteX58" fmla="*/ 27350 w 763949"/>
              <a:gd name="connsiteY58" fmla="*/ 5113867 h 5257800"/>
              <a:gd name="connsiteX59" fmla="*/ 128949 w 763949"/>
              <a:gd name="connsiteY59" fmla="*/ 5215467 h 5257800"/>
              <a:gd name="connsiteX60" fmla="*/ 44283 w 763949"/>
              <a:gd name="connsiteY6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145883 w 763949"/>
              <a:gd name="connsiteY5" fmla="*/ 152400 h 5257800"/>
              <a:gd name="connsiteX6" fmla="*/ 40050 w 763949"/>
              <a:gd name="connsiteY6" fmla="*/ 152400 h 5257800"/>
              <a:gd name="connsiteX7" fmla="*/ 133183 w 763949"/>
              <a:gd name="connsiteY7" fmla="*/ 249767 h 5257800"/>
              <a:gd name="connsiteX8" fmla="*/ 52749 w 763949"/>
              <a:gd name="connsiteY8" fmla="*/ 275167 h 5257800"/>
              <a:gd name="connsiteX9" fmla="*/ 133183 w 763949"/>
              <a:gd name="connsiteY9" fmla="*/ 414867 h 5257800"/>
              <a:gd name="connsiteX10" fmla="*/ 52750 w 763949"/>
              <a:gd name="connsiteY10" fmla="*/ 461434 h 5257800"/>
              <a:gd name="connsiteX11" fmla="*/ 158583 w 763949"/>
              <a:gd name="connsiteY11" fmla="*/ 546100 h 5257800"/>
              <a:gd name="connsiteX12" fmla="*/ 40050 w 763949"/>
              <a:gd name="connsiteY12" fmla="*/ 584200 h 5257800"/>
              <a:gd name="connsiteX13" fmla="*/ 150117 w 763949"/>
              <a:gd name="connsiteY13" fmla="*/ 668866 h 5257800"/>
              <a:gd name="connsiteX14" fmla="*/ 52749 w 763949"/>
              <a:gd name="connsiteY14" fmla="*/ 719666 h 5257800"/>
              <a:gd name="connsiteX15" fmla="*/ 133183 w 763949"/>
              <a:gd name="connsiteY15" fmla="*/ 838200 h 5257800"/>
              <a:gd name="connsiteX16" fmla="*/ 35816 w 763949"/>
              <a:gd name="connsiteY16" fmla="*/ 872067 h 5257800"/>
              <a:gd name="connsiteX17" fmla="*/ 128950 w 763949"/>
              <a:gd name="connsiteY17" fmla="*/ 990600 h 5257800"/>
              <a:gd name="connsiteX18" fmla="*/ 48517 w 763949"/>
              <a:gd name="connsiteY18" fmla="*/ 1032933 h 5257800"/>
              <a:gd name="connsiteX19" fmla="*/ 103550 w 763949"/>
              <a:gd name="connsiteY19" fmla="*/ 1121833 h 5257800"/>
              <a:gd name="connsiteX20" fmla="*/ 10416 w 763949"/>
              <a:gd name="connsiteY20" fmla="*/ 1155700 h 5257800"/>
              <a:gd name="connsiteX21" fmla="*/ 90850 w 763949"/>
              <a:gd name="connsiteY21" fmla="*/ 1312333 h 5257800"/>
              <a:gd name="connsiteX22" fmla="*/ 1949 w 763949"/>
              <a:gd name="connsiteY22" fmla="*/ 1341966 h 5257800"/>
              <a:gd name="connsiteX23" fmla="*/ 90850 w 763949"/>
              <a:gd name="connsiteY23" fmla="*/ 1430867 h 5257800"/>
              <a:gd name="connsiteX24" fmla="*/ 6183 w 763949"/>
              <a:gd name="connsiteY24" fmla="*/ 1447800 h 5257800"/>
              <a:gd name="connsiteX25" fmla="*/ 183983 w 763949"/>
              <a:gd name="connsiteY25" fmla="*/ 1612900 h 5257800"/>
              <a:gd name="connsiteX26" fmla="*/ 116250 w 763949"/>
              <a:gd name="connsiteY26" fmla="*/ 1655233 h 5257800"/>
              <a:gd name="connsiteX27" fmla="*/ 281349 w 763949"/>
              <a:gd name="connsiteY27" fmla="*/ 1883833 h 5257800"/>
              <a:gd name="connsiteX28" fmla="*/ 154350 w 763949"/>
              <a:gd name="connsiteY28" fmla="*/ 1913466 h 5257800"/>
              <a:gd name="connsiteX29" fmla="*/ 310983 w 763949"/>
              <a:gd name="connsiteY29" fmla="*/ 2057400 h 5257800"/>
              <a:gd name="connsiteX30" fmla="*/ 213616 w 763949"/>
              <a:gd name="connsiteY30" fmla="*/ 2116666 h 5257800"/>
              <a:gd name="connsiteX31" fmla="*/ 361783 w 763949"/>
              <a:gd name="connsiteY31" fmla="*/ 2366433 h 5257800"/>
              <a:gd name="connsiteX32" fmla="*/ 247485 w 763949"/>
              <a:gd name="connsiteY32" fmla="*/ 2417233 h 5257800"/>
              <a:gd name="connsiteX33" fmla="*/ 416817 w 763949"/>
              <a:gd name="connsiteY33" fmla="*/ 2603500 h 5257800"/>
              <a:gd name="connsiteX34" fmla="*/ 298283 w 763949"/>
              <a:gd name="connsiteY34" fmla="*/ 2633133 h 5257800"/>
              <a:gd name="connsiteX35" fmla="*/ 399883 w 763949"/>
              <a:gd name="connsiteY35" fmla="*/ 2806700 h 5257800"/>
              <a:gd name="connsiteX36" fmla="*/ 289816 w 763949"/>
              <a:gd name="connsiteY36" fmla="*/ 2840566 h 5257800"/>
              <a:gd name="connsiteX37" fmla="*/ 382950 w 763949"/>
              <a:gd name="connsiteY37" fmla="*/ 3136900 h 5257800"/>
              <a:gd name="connsiteX38" fmla="*/ 319450 w 763949"/>
              <a:gd name="connsiteY38" fmla="*/ 3149600 h 5257800"/>
              <a:gd name="connsiteX39" fmla="*/ 408350 w 763949"/>
              <a:gd name="connsiteY39" fmla="*/ 3357033 h 5257800"/>
              <a:gd name="connsiteX40" fmla="*/ 323683 w 763949"/>
              <a:gd name="connsiteY40" fmla="*/ 3378200 h 5257800"/>
              <a:gd name="connsiteX41" fmla="*/ 471850 w 763949"/>
              <a:gd name="connsiteY41" fmla="*/ 3594100 h 5257800"/>
              <a:gd name="connsiteX42" fmla="*/ 332150 w 763949"/>
              <a:gd name="connsiteY42" fmla="*/ 3640666 h 5257800"/>
              <a:gd name="connsiteX43" fmla="*/ 463383 w 763949"/>
              <a:gd name="connsiteY43" fmla="*/ 3814233 h 5257800"/>
              <a:gd name="connsiteX44" fmla="*/ 294050 w 763949"/>
              <a:gd name="connsiteY44" fmla="*/ 3826933 h 5257800"/>
              <a:gd name="connsiteX45" fmla="*/ 615784 w 763949"/>
              <a:gd name="connsiteY45" fmla="*/ 4127500 h 5257800"/>
              <a:gd name="connsiteX46" fmla="*/ 526883 w 763949"/>
              <a:gd name="connsiteY46" fmla="*/ 4169833 h 5257800"/>
              <a:gd name="connsiteX47" fmla="*/ 696217 w 763949"/>
              <a:gd name="connsiteY47" fmla="*/ 4284134 h 5257800"/>
              <a:gd name="connsiteX48" fmla="*/ 569216 w 763949"/>
              <a:gd name="connsiteY48" fmla="*/ 4330700 h 5257800"/>
              <a:gd name="connsiteX49" fmla="*/ 704683 w 763949"/>
              <a:gd name="connsiteY49" fmla="*/ 4466167 h 5257800"/>
              <a:gd name="connsiteX50" fmla="*/ 573450 w 763949"/>
              <a:gd name="connsiteY50" fmla="*/ 4495800 h 5257800"/>
              <a:gd name="connsiteX51" fmla="*/ 738550 w 763949"/>
              <a:gd name="connsiteY51" fmla="*/ 4610100 h 5257800"/>
              <a:gd name="connsiteX52" fmla="*/ 598849 w 763949"/>
              <a:gd name="connsiteY52" fmla="*/ 4656667 h 5257800"/>
              <a:gd name="connsiteX53" fmla="*/ 763949 w 763949"/>
              <a:gd name="connsiteY53" fmla="*/ 4813300 h 5257800"/>
              <a:gd name="connsiteX54" fmla="*/ 6183 w 763949"/>
              <a:gd name="connsiteY54" fmla="*/ 4834466 h 5257800"/>
              <a:gd name="connsiteX55" fmla="*/ 61217 w 763949"/>
              <a:gd name="connsiteY55" fmla="*/ 4906433 h 5257800"/>
              <a:gd name="connsiteX56" fmla="*/ 18883 w 763949"/>
              <a:gd name="connsiteY56" fmla="*/ 4927600 h 5257800"/>
              <a:gd name="connsiteX57" fmla="*/ 116249 w 763949"/>
              <a:gd name="connsiteY57" fmla="*/ 5075766 h 5257800"/>
              <a:gd name="connsiteX58" fmla="*/ 27350 w 763949"/>
              <a:gd name="connsiteY58" fmla="*/ 5113867 h 5257800"/>
              <a:gd name="connsiteX59" fmla="*/ 128949 w 763949"/>
              <a:gd name="connsiteY59" fmla="*/ 5215467 h 5257800"/>
              <a:gd name="connsiteX60" fmla="*/ 44283 w 763949"/>
              <a:gd name="connsiteY60"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45883 w 763949"/>
              <a:gd name="connsiteY3" fmla="*/ 114300 h 5257800"/>
              <a:gd name="connsiteX4" fmla="*/ 183983 w 763949"/>
              <a:gd name="connsiteY4" fmla="*/ 139700 h 5257800"/>
              <a:gd name="connsiteX5" fmla="*/ 40050 w 763949"/>
              <a:gd name="connsiteY5" fmla="*/ 152400 h 5257800"/>
              <a:gd name="connsiteX6" fmla="*/ 133183 w 763949"/>
              <a:gd name="connsiteY6" fmla="*/ 249767 h 5257800"/>
              <a:gd name="connsiteX7" fmla="*/ 52749 w 763949"/>
              <a:gd name="connsiteY7" fmla="*/ 275167 h 5257800"/>
              <a:gd name="connsiteX8" fmla="*/ 133183 w 763949"/>
              <a:gd name="connsiteY8" fmla="*/ 414867 h 5257800"/>
              <a:gd name="connsiteX9" fmla="*/ 52750 w 763949"/>
              <a:gd name="connsiteY9" fmla="*/ 461434 h 5257800"/>
              <a:gd name="connsiteX10" fmla="*/ 158583 w 763949"/>
              <a:gd name="connsiteY10" fmla="*/ 546100 h 5257800"/>
              <a:gd name="connsiteX11" fmla="*/ 40050 w 763949"/>
              <a:gd name="connsiteY11" fmla="*/ 584200 h 5257800"/>
              <a:gd name="connsiteX12" fmla="*/ 150117 w 763949"/>
              <a:gd name="connsiteY12" fmla="*/ 668866 h 5257800"/>
              <a:gd name="connsiteX13" fmla="*/ 52749 w 763949"/>
              <a:gd name="connsiteY13" fmla="*/ 719666 h 5257800"/>
              <a:gd name="connsiteX14" fmla="*/ 133183 w 763949"/>
              <a:gd name="connsiteY14" fmla="*/ 838200 h 5257800"/>
              <a:gd name="connsiteX15" fmla="*/ 35816 w 763949"/>
              <a:gd name="connsiteY15" fmla="*/ 872067 h 5257800"/>
              <a:gd name="connsiteX16" fmla="*/ 128950 w 763949"/>
              <a:gd name="connsiteY16" fmla="*/ 990600 h 5257800"/>
              <a:gd name="connsiteX17" fmla="*/ 48517 w 763949"/>
              <a:gd name="connsiteY17" fmla="*/ 1032933 h 5257800"/>
              <a:gd name="connsiteX18" fmla="*/ 103550 w 763949"/>
              <a:gd name="connsiteY18" fmla="*/ 1121833 h 5257800"/>
              <a:gd name="connsiteX19" fmla="*/ 10416 w 763949"/>
              <a:gd name="connsiteY19" fmla="*/ 1155700 h 5257800"/>
              <a:gd name="connsiteX20" fmla="*/ 90850 w 763949"/>
              <a:gd name="connsiteY20" fmla="*/ 1312333 h 5257800"/>
              <a:gd name="connsiteX21" fmla="*/ 1949 w 763949"/>
              <a:gd name="connsiteY21" fmla="*/ 1341966 h 5257800"/>
              <a:gd name="connsiteX22" fmla="*/ 90850 w 763949"/>
              <a:gd name="connsiteY22" fmla="*/ 1430867 h 5257800"/>
              <a:gd name="connsiteX23" fmla="*/ 6183 w 763949"/>
              <a:gd name="connsiteY23" fmla="*/ 1447800 h 5257800"/>
              <a:gd name="connsiteX24" fmla="*/ 183983 w 763949"/>
              <a:gd name="connsiteY24" fmla="*/ 1612900 h 5257800"/>
              <a:gd name="connsiteX25" fmla="*/ 116250 w 763949"/>
              <a:gd name="connsiteY25" fmla="*/ 1655233 h 5257800"/>
              <a:gd name="connsiteX26" fmla="*/ 281349 w 763949"/>
              <a:gd name="connsiteY26" fmla="*/ 1883833 h 5257800"/>
              <a:gd name="connsiteX27" fmla="*/ 154350 w 763949"/>
              <a:gd name="connsiteY27" fmla="*/ 1913466 h 5257800"/>
              <a:gd name="connsiteX28" fmla="*/ 310983 w 763949"/>
              <a:gd name="connsiteY28" fmla="*/ 2057400 h 5257800"/>
              <a:gd name="connsiteX29" fmla="*/ 213616 w 763949"/>
              <a:gd name="connsiteY29" fmla="*/ 2116666 h 5257800"/>
              <a:gd name="connsiteX30" fmla="*/ 361783 w 763949"/>
              <a:gd name="connsiteY30" fmla="*/ 2366433 h 5257800"/>
              <a:gd name="connsiteX31" fmla="*/ 247485 w 763949"/>
              <a:gd name="connsiteY31" fmla="*/ 2417233 h 5257800"/>
              <a:gd name="connsiteX32" fmla="*/ 416817 w 763949"/>
              <a:gd name="connsiteY32" fmla="*/ 2603500 h 5257800"/>
              <a:gd name="connsiteX33" fmla="*/ 298283 w 763949"/>
              <a:gd name="connsiteY33" fmla="*/ 2633133 h 5257800"/>
              <a:gd name="connsiteX34" fmla="*/ 399883 w 763949"/>
              <a:gd name="connsiteY34" fmla="*/ 2806700 h 5257800"/>
              <a:gd name="connsiteX35" fmla="*/ 289816 w 763949"/>
              <a:gd name="connsiteY35" fmla="*/ 2840566 h 5257800"/>
              <a:gd name="connsiteX36" fmla="*/ 382950 w 763949"/>
              <a:gd name="connsiteY36" fmla="*/ 3136900 h 5257800"/>
              <a:gd name="connsiteX37" fmla="*/ 319450 w 763949"/>
              <a:gd name="connsiteY37" fmla="*/ 3149600 h 5257800"/>
              <a:gd name="connsiteX38" fmla="*/ 408350 w 763949"/>
              <a:gd name="connsiteY38" fmla="*/ 3357033 h 5257800"/>
              <a:gd name="connsiteX39" fmla="*/ 323683 w 763949"/>
              <a:gd name="connsiteY39" fmla="*/ 3378200 h 5257800"/>
              <a:gd name="connsiteX40" fmla="*/ 471850 w 763949"/>
              <a:gd name="connsiteY40" fmla="*/ 3594100 h 5257800"/>
              <a:gd name="connsiteX41" fmla="*/ 332150 w 763949"/>
              <a:gd name="connsiteY41" fmla="*/ 3640666 h 5257800"/>
              <a:gd name="connsiteX42" fmla="*/ 463383 w 763949"/>
              <a:gd name="connsiteY42" fmla="*/ 3814233 h 5257800"/>
              <a:gd name="connsiteX43" fmla="*/ 294050 w 763949"/>
              <a:gd name="connsiteY43" fmla="*/ 3826933 h 5257800"/>
              <a:gd name="connsiteX44" fmla="*/ 615784 w 763949"/>
              <a:gd name="connsiteY44" fmla="*/ 4127500 h 5257800"/>
              <a:gd name="connsiteX45" fmla="*/ 526883 w 763949"/>
              <a:gd name="connsiteY45" fmla="*/ 4169833 h 5257800"/>
              <a:gd name="connsiteX46" fmla="*/ 696217 w 763949"/>
              <a:gd name="connsiteY46" fmla="*/ 4284134 h 5257800"/>
              <a:gd name="connsiteX47" fmla="*/ 569216 w 763949"/>
              <a:gd name="connsiteY47" fmla="*/ 4330700 h 5257800"/>
              <a:gd name="connsiteX48" fmla="*/ 704683 w 763949"/>
              <a:gd name="connsiteY48" fmla="*/ 4466167 h 5257800"/>
              <a:gd name="connsiteX49" fmla="*/ 573450 w 763949"/>
              <a:gd name="connsiteY49" fmla="*/ 4495800 h 5257800"/>
              <a:gd name="connsiteX50" fmla="*/ 738550 w 763949"/>
              <a:gd name="connsiteY50" fmla="*/ 4610100 h 5257800"/>
              <a:gd name="connsiteX51" fmla="*/ 598849 w 763949"/>
              <a:gd name="connsiteY51" fmla="*/ 4656667 h 5257800"/>
              <a:gd name="connsiteX52" fmla="*/ 763949 w 763949"/>
              <a:gd name="connsiteY52" fmla="*/ 4813300 h 5257800"/>
              <a:gd name="connsiteX53" fmla="*/ 6183 w 763949"/>
              <a:gd name="connsiteY53" fmla="*/ 4834466 h 5257800"/>
              <a:gd name="connsiteX54" fmla="*/ 61217 w 763949"/>
              <a:gd name="connsiteY54" fmla="*/ 4906433 h 5257800"/>
              <a:gd name="connsiteX55" fmla="*/ 18883 w 763949"/>
              <a:gd name="connsiteY55" fmla="*/ 4927600 h 5257800"/>
              <a:gd name="connsiteX56" fmla="*/ 116249 w 763949"/>
              <a:gd name="connsiteY56" fmla="*/ 5075766 h 5257800"/>
              <a:gd name="connsiteX57" fmla="*/ 27350 w 763949"/>
              <a:gd name="connsiteY57" fmla="*/ 5113867 h 5257800"/>
              <a:gd name="connsiteX58" fmla="*/ 128949 w 763949"/>
              <a:gd name="connsiteY58" fmla="*/ 5215467 h 5257800"/>
              <a:gd name="connsiteX59" fmla="*/ 44283 w 763949"/>
              <a:gd name="connsiteY59" fmla="*/ 5257800 h 5257800"/>
              <a:gd name="connsiteX0" fmla="*/ 31583 w 763949"/>
              <a:gd name="connsiteY0" fmla="*/ 0 h 5257800"/>
              <a:gd name="connsiteX1" fmla="*/ 95083 w 763949"/>
              <a:gd name="connsiteY1" fmla="*/ 63500 h 5257800"/>
              <a:gd name="connsiteX2" fmla="*/ 133183 w 763949"/>
              <a:gd name="connsiteY2" fmla="*/ 76200 h 5257800"/>
              <a:gd name="connsiteX3" fmla="*/ 183983 w 763949"/>
              <a:gd name="connsiteY3" fmla="*/ 139700 h 5257800"/>
              <a:gd name="connsiteX4" fmla="*/ 40050 w 763949"/>
              <a:gd name="connsiteY4" fmla="*/ 152400 h 5257800"/>
              <a:gd name="connsiteX5" fmla="*/ 133183 w 763949"/>
              <a:gd name="connsiteY5" fmla="*/ 249767 h 5257800"/>
              <a:gd name="connsiteX6" fmla="*/ 52749 w 763949"/>
              <a:gd name="connsiteY6" fmla="*/ 275167 h 5257800"/>
              <a:gd name="connsiteX7" fmla="*/ 133183 w 763949"/>
              <a:gd name="connsiteY7" fmla="*/ 414867 h 5257800"/>
              <a:gd name="connsiteX8" fmla="*/ 52750 w 763949"/>
              <a:gd name="connsiteY8" fmla="*/ 461434 h 5257800"/>
              <a:gd name="connsiteX9" fmla="*/ 158583 w 763949"/>
              <a:gd name="connsiteY9" fmla="*/ 546100 h 5257800"/>
              <a:gd name="connsiteX10" fmla="*/ 40050 w 763949"/>
              <a:gd name="connsiteY10" fmla="*/ 584200 h 5257800"/>
              <a:gd name="connsiteX11" fmla="*/ 150117 w 763949"/>
              <a:gd name="connsiteY11" fmla="*/ 668866 h 5257800"/>
              <a:gd name="connsiteX12" fmla="*/ 52749 w 763949"/>
              <a:gd name="connsiteY12" fmla="*/ 719666 h 5257800"/>
              <a:gd name="connsiteX13" fmla="*/ 133183 w 763949"/>
              <a:gd name="connsiteY13" fmla="*/ 838200 h 5257800"/>
              <a:gd name="connsiteX14" fmla="*/ 35816 w 763949"/>
              <a:gd name="connsiteY14" fmla="*/ 872067 h 5257800"/>
              <a:gd name="connsiteX15" fmla="*/ 128950 w 763949"/>
              <a:gd name="connsiteY15" fmla="*/ 990600 h 5257800"/>
              <a:gd name="connsiteX16" fmla="*/ 48517 w 763949"/>
              <a:gd name="connsiteY16" fmla="*/ 1032933 h 5257800"/>
              <a:gd name="connsiteX17" fmla="*/ 103550 w 763949"/>
              <a:gd name="connsiteY17" fmla="*/ 1121833 h 5257800"/>
              <a:gd name="connsiteX18" fmla="*/ 10416 w 763949"/>
              <a:gd name="connsiteY18" fmla="*/ 1155700 h 5257800"/>
              <a:gd name="connsiteX19" fmla="*/ 90850 w 763949"/>
              <a:gd name="connsiteY19" fmla="*/ 1312333 h 5257800"/>
              <a:gd name="connsiteX20" fmla="*/ 1949 w 763949"/>
              <a:gd name="connsiteY20" fmla="*/ 1341966 h 5257800"/>
              <a:gd name="connsiteX21" fmla="*/ 90850 w 763949"/>
              <a:gd name="connsiteY21" fmla="*/ 1430867 h 5257800"/>
              <a:gd name="connsiteX22" fmla="*/ 6183 w 763949"/>
              <a:gd name="connsiteY22" fmla="*/ 1447800 h 5257800"/>
              <a:gd name="connsiteX23" fmla="*/ 183983 w 763949"/>
              <a:gd name="connsiteY23" fmla="*/ 1612900 h 5257800"/>
              <a:gd name="connsiteX24" fmla="*/ 116250 w 763949"/>
              <a:gd name="connsiteY24" fmla="*/ 1655233 h 5257800"/>
              <a:gd name="connsiteX25" fmla="*/ 281349 w 763949"/>
              <a:gd name="connsiteY25" fmla="*/ 1883833 h 5257800"/>
              <a:gd name="connsiteX26" fmla="*/ 154350 w 763949"/>
              <a:gd name="connsiteY26" fmla="*/ 1913466 h 5257800"/>
              <a:gd name="connsiteX27" fmla="*/ 310983 w 763949"/>
              <a:gd name="connsiteY27" fmla="*/ 2057400 h 5257800"/>
              <a:gd name="connsiteX28" fmla="*/ 213616 w 763949"/>
              <a:gd name="connsiteY28" fmla="*/ 2116666 h 5257800"/>
              <a:gd name="connsiteX29" fmla="*/ 361783 w 763949"/>
              <a:gd name="connsiteY29" fmla="*/ 2366433 h 5257800"/>
              <a:gd name="connsiteX30" fmla="*/ 247485 w 763949"/>
              <a:gd name="connsiteY30" fmla="*/ 2417233 h 5257800"/>
              <a:gd name="connsiteX31" fmla="*/ 416817 w 763949"/>
              <a:gd name="connsiteY31" fmla="*/ 2603500 h 5257800"/>
              <a:gd name="connsiteX32" fmla="*/ 298283 w 763949"/>
              <a:gd name="connsiteY32" fmla="*/ 2633133 h 5257800"/>
              <a:gd name="connsiteX33" fmla="*/ 399883 w 763949"/>
              <a:gd name="connsiteY33" fmla="*/ 2806700 h 5257800"/>
              <a:gd name="connsiteX34" fmla="*/ 289816 w 763949"/>
              <a:gd name="connsiteY34" fmla="*/ 2840566 h 5257800"/>
              <a:gd name="connsiteX35" fmla="*/ 382950 w 763949"/>
              <a:gd name="connsiteY35" fmla="*/ 3136900 h 5257800"/>
              <a:gd name="connsiteX36" fmla="*/ 319450 w 763949"/>
              <a:gd name="connsiteY36" fmla="*/ 3149600 h 5257800"/>
              <a:gd name="connsiteX37" fmla="*/ 408350 w 763949"/>
              <a:gd name="connsiteY37" fmla="*/ 3357033 h 5257800"/>
              <a:gd name="connsiteX38" fmla="*/ 323683 w 763949"/>
              <a:gd name="connsiteY38" fmla="*/ 3378200 h 5257800"/>
              <a:gd name="connsiteX39" fmla="*/ 471850 w 763949"/>
              <a:gd name="connsiteY39" fmla="*/ 3594100 h 5257800"/>
              <a:gd name="connsiteX40" fmla="*/ 332150 w 763949"/>
              <a:gd name="connsiteY40" fmla="*/ 3640666 h 5257800"/>
              <a:gd name="connsiteX41" fmla="*/ 463383 w 763949"/>
              <a:gd name="connsiteY41" fmla="*/ 3814233 h 5257800"/>
              <a:gd name="connsiteX42" fmla="*/ 294050 w 763949"/>
              <a:gd name="connsiteY42" fmla="*/ 3826933 h 5257800"/>
              <a:gd name="connsiteX43" fmla="*/ 615784 w 763949"/>
              <a:gd name="connsiteY43" fmla="*/ 4127500 h 5257800"/>
              <a:gd name="connsiteX44" fmla="*/ 526883 w 763949"/>
              <a:gd name="connsiteY44" fmla="*/ 4169833 h 5257800"/>
              <a:gd name="connsiteX45" fmla="*/ 696217 w 763949"/>
              <a:gd name="connsiteY45" fmla="*/ 4284134 h 5257800"/>
              <a:gd name="connsiteX46" fmla="*/ 569216 w 763949"/>
              <a:gd name="connsiteY46" fmla="*/ 4330700 h 5257800"/>
              <a:gd name="connsiteX47" fmla="*/ 704683 w 763949"/>
              <a:gd name="connsiteY47" fmla="*/ 4466167 h 5257800"/>
              <a:gd name="connsiteX48" fmla="*/ 573450 w 763949"/>
              <a:gd name="connsiteY48" fmla="*/ 4495800 h 5257800"/>
              <a:gd name="connsiteX49" fmla="*/ 738550 w 763949"/>
              <a:gd name="connsiteY49" fmla="*/ 4610100 h 5257800"/>
              <a:gd name="connsiteX50" fmla="*/ 598849 w 763949"/>
              <a:gd name="connsiteY50" fmla="*/ 4656667 h 5257800"/>
              <a:gd name="connsiteX51" fmla="*/ 763949 w 763949"/>
              <a:gd name="connsiteY51" fmla="*/ 4813300 h 5257800"/>
              <a:gd name="connsiteX52" fmla="*/ 6183 w 763949"/>
              <a:gd name="connsiteY52" fmla="*/ 4834466 h 5257800"/>
              <a:gd name="connsiteX53" fmla="*/ 61217 w 763949"/>
              <a:gd name="connsiteY53" fmla="*/ 4906433 h 5257800"/>
              <a:gd name="connsiteX54" fmla="*/ 18883 w 763949"/>
              <a:gd name="connsiteY54" fmla="*/ 4927600 h 5257800"/>
              <a:gd name="connsiteX55" fmla="*/ 116249 w 763949"/>
              <a:gd name="connsiteY55" fmla="*/ 5075766 h 5257800"/>
              <a:gd name="connsiteX56" fmla="*/ 27350 w 763949"/>
              <a:gd name="connsiteY56" fmla="*/ 5113867 h 5257800"/>
              <a:gd name="connsiteX57" fmla="*/ 128949 w 763949"/>
              <a:gd name="connsiteY57" fmla="*/ 5215467 h 5257800"/>
              <a:gd name="connsiteX58" fmla="*/ 44283 w 763949"/>
              <a:gd name="connsiteY58" fmla="*/ 5257800 h 5257800"/>
              <a:gd name="connsiteX0" fmla="*/ 31583 w 763949"/>
              <a:gd name="connsiteY0" fmla="*/ 0 h 5257800"/>
              <a:gd name="connsiteX1" fmla="*/ 95083 w 763949"/>
              <a:gd name="connsiteY1" fmla="*/ 63500 h 5257800"/>
              <a:gd name="connsiteX2" fmla="*/ 183983 w 763949"/>
              <a:gd name="connsiteY2" fmla="*/ 139700 h 5257800"/>
              <a:gd name="connsiteX3" fmla="*/ 40050 w 763949"/>
              <a:gd name="connsiteY3" fmla="*/ 152400 h 5257800"/>
              <a:gd name="connsiteX4" fmla="*/ 133183 w 763949"/>
              <a:gd name="connsiteY4" fmla="*/ 249767 h 5257800"/>
              <a:gd name="connsiteX5" fmla="*/ 52749 w 763949"/>
              <a:gd name="connsiteY5" fmla="*/ 275167 h 5257800"/>
              <a:gd name="connsiteX6" fmla="*/ 133183 w 763949"/>
              <a:gd name="connsiteY6" fmla="*/ 414867 h 5257800"/>
              <a:gd name="connsiteX7" fmla="*/ 52750 w 763949"/>
              <a:gd name="connsiteY7" fmla="*/ 461434 h 5257800"/>
              <a:gd name="connsiteX8" fmla="*/ 158583 w 763949"/>
              <a:gd name="connsiteY8" fmla="*/ 546100 h 5257800"/>
              <a:gd name="connsiteX9" fmla="*/ 40050 w 763949"/>
              <a:gd name="connsiteY9" fmla="*/ 584200 h 5257800"/>
              <a:gd name="connsiteX10" fmla="*/ 150117 w 763949"/>
              <a:gd name="connsiteY10" fmla="*/ 668866 h 5257800"/>
              <a:gd name="connsiteX11" fmla="*/ 52749 w 763949"/>
              <a:gd name="connsiteY11" fmla="*/ 719666 h 5257800"/>
              <a:gd name="connsiteX12" fmla="*/ 133183 w 763949"/>
              <a:gd name="connsiteY12" fmla="*/ 838200 h 5257800"/>
              <a:gd name="connsiteX13" fmla="*/ 35816 w 763949"/>
              <a:gd name="connsiteY13" fmla="*/ 872067 h 5257800"/>
              <a:gd name="connsiteX14" fmla="*/ 128950 w 763949"/>
              <a:gd name="connsiteY14" fmla="*/ 990600 h 5257800"/>
              <a:gd name="connsiteX15" fmla="*/ 48517 w 763949"/>
              <a:gd name="connsiteY15" fmla="*/ 1032933 h 5257800"/>
              <a:gd name="connsiteX16" fmla="*/ 103550 w 763949"/>
              <a:gd name="connsiteY16" fmla="*/ 1121833 h 5257800"/>
              <a:gd name="connsiteX17" fmla="*/ 10416 w 763949"/>
              <a:gd name="connsiteY17" fmla="*/ 1155700 h 5257800"/>
              <a:gd name="connsiteX18" fmla="*/ 90850 w 763949"/>
              <a:gd name="connsiteY18" fmla="*/ 1312333 h 5257800"/>
              <a:gd name="connsiteX19" fmla="*/ 1949 w 763949"/>
              <a:gd name="connsiteY19" fmla="*/ 1341966 h 5257800"/>
              <a:gd name="connsiteX20" fmla="*/ 90850 w 763949"/>
              <a:gd name="connsiteY20" fmla="*/ 1430867 h 5257800"/>
              <a:gd name="connsiteX21" fmla="*/ 6183 w 763949"/>
              <a:gd name="connsiteY21" fmla="*/ 1447800 h 5257800"/>
              <a:gd name="connsiteX22" fmla="*/ 183983 w 763949"/>
              <a:gd name="connsiteY22" fmla="*/ 1612900 h 5257800"/>
              <a:gd name="connsiteX23" fmla="*/ 116250 w 763949"/>
              <a:gd name="connsiteY23" fmla="*/ 1655233 h 5257800"/>
              <a:gd name="connsiteX24" fmla="*/ 281349 w 763949"/>
              <a:gd name="connsiteY24" fmla="*/ 1883833 h 5257800"/>
              <a:gd name="connsiteX25" fmla="*/ 154350 w 763949"/>
              <a:gd name="connsiteY25" fmla="*/ 1913466 h 5257800"/>
              <a:gd name="connsiteX26" fmla="*/ 310983 w 763949"/>
              <a:gd name="connsiteY26" fmla="*/ 2057400 h 5257800"/>
              <a:gd name="connsiteX27" fmla="*/ 213616 w 763949"/>
              <a:gd name="connsiteY27" fmla="*/ 2116666 h 5257800"/>
              <a:gd name="connsiteX28" fmla="*/ 361783 w 763949"/>
              <a:gd name="connsiteY28" fmla="*/ 2366433 h 5257800"/>
              <a:gd name="connsiteX29" fmla="*/ 247485 w 763949"/>
              <a:gd name="connsiteY29" fmla="*/ 2417233 h 5257800"/>
              <a:gd name="connsiteX30" fmla="*/ 416817 w 763949"/>
              <a:gd name="connsiteY30" fmla="*/ 2603500 h 5257800"/>
              <a:gd name="connsiteX31" fmla="*/ 298283 w 763949"/>
              <a:gd name="connsiteY31" fmla="*/ 2633133 h 5257800"/>
              <a:gd name="connsiteX32" fmla="*/ 399883 w 763949"/>
              <a:gd name="connsiteY32" fmla="*/ 2806700 h 5257800"/>
              <a:gd name="connsiteX33" fmla="*/ 289816 w 763949"/>
              <a:gd name="connsiteY33" fmla="*/ 2840566 h 5257800"/>
              <a:gd name="connsiteX34" fmla="*/ 382950 w 763949"/>
              <a:gd name="connsiteY34" fmla="*/ 3136900 h 5257800"/>
              <a:gd name="connsiteX35" fmla="*/ 319450 w 763949"/>
              <a:gd name="connsiteY35" fmla="*/ 3149600 h 5257800"/>
              <a:gd name="connsiteX36" fmla="*/ 408350 w 763949"/>
              <a:gd name="connsiteY36" fmla="*/ 3357033 h 5257800"/>
              <a:gd name="connsiteX37" fmla="*/ 323683 w 763949"/>
              <a:gd name="connsiteY37" fmla="*/ 3378200 h 5257800"/>
              <a:gd name="connsiteX38" fmla="*/ 471850 w 763949"/>
              <a:gd name="connsiteY38" fmla="*/ 3594100 h 5257800"/>
              <a:gd name="connsiteX39" fmla="*/ 332150 w 763949"/>
              <a:gd name="connsiteY39" fmla="*/ 3640666 h 5257800"/>
              <a:gd name="connsiteX40" fmla="*/ 463383 w 763949"/>
              <a:gd name="connsiteY40" fmla="*/ 3814233 h 5257800"/>
              <a:gd name="connsiteX41" fmla="*/ 294050 w 763949"/>
              <a:gd name="connsiteY41" fmla="*/ 3826933 h 5257800"/>
              <a:gd name="connsiteX42" fmla="*/ 615784 w 763949"/>
              <a:gd name="connsiteY42" fmla="*/ 4127500 h 5257800"/>
              <a:gd name="connsiteX43" fmla="*/ 526883 w 763949"/>
              <a:gd name="connsiteY43" fmla="*/ 4169833 h 5257800"/>
              <a:gd name="connsiteX44" fmla="*/ 696217 w 763949"/>
              <a:gd name="connsiteY44" fmla="*/ 4284134 h 5257800"/>
              <a:gd name="connsiteX45" fmla="*/ 569216 w 763949"/>
              <a:gd name="connsiteY45" fmla="*/ 4330700 h 5257800"/>
              <a:gd name="connsiteX46" fmla="*/ 704683 w 763949"/>
              <a:gd name="connsiteY46" fmla="*/ 4466167 h 5257800"/>
              <a:gd name="connsiteX47" fmla="*/ 573450 w 763949"/>
              <a:gd name="connsiteY47" fmla="*/ 4495800 h 5257800"/>
              <a:gd name="connsiteX48" fmla="*/ 738550 w 763949"/>
              <a:gd name="connsiteY48" fmla="*/ 4610100 h 5257800"/>
              <a:gd name="connsiteX49" fmla="*/ 598849 w 763949"/>
              <a:gd name="connsiteY49" fmla="*/ 4656667 h 5257800"/>
              <a:gd name="connsiteX50" fmla="*/ 763949 w 763949"/>
              <a:gd name="connsiteY50" fmla="*/ 4813300 h 5257800"/>
              <a:gd name="connsiteX51" fmla="*/ 6183 w 763949"/>
              <a:gd name="connsiteY51" fmla="*/ 4834466 h 5257800"/>
              <a:gd name="connsiteX52" fmla="*/ 61217 w 763949"/>
              <a:gd name="connsiteY52" fmla="*/ 4906433 h 5257800"/>
              <a:gd name="connsiteX53" fmla="*/ 18883 w 763949"/>
              <a:gd name="connsiteY53" fmla="*/ 4927600 h 5257800"/>
              <a:gd name="connsiteX54" fmla="*/ 116249 w 763949"/>
              <a:gd name="connsiteY54" fmla="*/ 5075766 h 5257800"/>
              <a:gd name="connsiteX55" fmla="*/ 27350 w 763949"/>
              <a:gd name="connsiteY55" fmla="*/ 5113867 h 5257800"/>
              <a:gd name="connsiteX56" fmla="*/ 128949 w 763949"/>
              <a:gd name="connsiteY56" fmla="*/ 5215467 h 5257800"/>
              <a:gd name="connsiteX57" fmla="*/ 44283 w 763949"/>
              <a:gd name="connsiteY57" fmla="*/ 5257800 h 5257800"/>
              <a:gd name="connsiteX0" fmla="*/ 31583 w 763949"/>
              <a:gd name="connsiteY0" fmla="*/ 0 h 5257800"/>
              <a:gd name="connsiteX1" fmla="*/ 183983 w 763949"/>
              <a:gd name="connsiteY1" fmla="*/ 139700 h 5257800"/>
              <a:gd name="connsiteX2" fmla="*/ 40050 w 763949"/>
              <a:gd name="connsiteY2" fmla="*/ 152400 h 5257800"/>
              <a:gd name="connsiteX3" fmla="*/ 133183 w 763949"/>
              <a:gd name="connsiteY3" fmla="*/ 249767 h 5257800"/>
              <a:gd name="connsiteX4" fmla="*/ 52749 w 763949"/>
              <a:gd name="connsiteY4" fmla="*/ 275167 h 5257800"/>
              <a:gd name="connsiteX5" fmla="*/ 133183 w 763949"/>
              <a:gd name="connsiteY5" fmla="*/ 414867 h 5257800"/>
              <a:gd name="connsiteX6" fmla="*/ 52750 w 763949"/>
              <a:gd name="connsiteY6" fmla="*/ 461434 h 5257800"/>
              <a:gd name="connsiteX7" fmla="*/ 158583 w 763949"/>
              <a:gd name="connsiteY7" fmla="*/ 546100 h 5257800"/>
              <a:gd name="connsiteX8" fmla="*/ 40050 w 763949"/>
              <a:gd name="connsiteY8" fmla="*/ 584200 h 5257800"/>
              <a:gd name="connsiteX9" fmla="*/ 150117 w 763949"/>
              <a:gd name="connsiteY9" fmla="*/ 668866 h 5257800"/>
              <a:gd name="connsiteX10" fmla="*/ 52749 w 763949"/>
              <a:gd name="connsiteY10" fmla="*/ 719666 h 5257800"/>
              <a:gd name="connsiteX11" fmla="*/ 133183 w 763949"/>
              <a:gd name="connsiteY11" fmla="*/ 838200 h 5257800"/>
              <a:gd name="connsiteX12" fmla="*/ 35816 w 763949"/>
              <a:gd name="connsiteY12" fmla="*/ 872067 h 5257800"/>
              <a:gd name="connsiteX13" fmla="*/ 128950 w 763949"/>
              <a:gd name="connsiteY13" fmla="*/ 990600 h 5257800"/>
              <a:gd name="connsiteX14" fmla="*/ 48517 w 763949"/>
              <a:gd name="connsiteY14" fmla="*/ 1032933 h 5257800"/>
              <a:gd name="connsiteX15" fmla="*/ 103550 w 763949"/>
              <a:gd name="connsiteY15" fmla="*/ 1121833 h 5257800"/>
              <a:gd name="connsiteX16" fmla="*/ 10416 w 763949"/>
              <a:gd name="connsiteY16" fmla="*/ 1155700 h 5257800"/>
              <a:gd name="connsiteX17" fmla="*/ 90850 w 763949"/>
              <a:gd name="connsiteY17" fmla="*/ 1312333 h 5257800"/>
              <a:gd name="connsiteX18" fmla="*/ 1949 w 763949"/>
              <a:gd name="connsiteY18" fmla="*/ 1341966 h 5257800"/>
              <a:gd name="connsiteX19" fmla="*/ 90850 w 763949"/>
              <a:gd name="connsiteY19" fmla="*/ 1430867 h 5257800"/>
              <a:gd name="connsiteX20" fmla="*/ 6183 w 763949"/>
              <a:gd name="connsiteY20" fmla="*/ 1447800 h 5257800"/>
              <a:gd name="connsiteX21" fmla="*/ 183983 w 763949"/>
              <a:gd name="connsiteY21" fmla="*/ 1612900 h 5257800"/>
              <a:gd name="connsiteX22" fmla="*/ 116250 w 763949"/>
              <a:gd name="connsiteY22" fmla="*/ 1655233 h 5257800"/>
              <a:gd name="connsiteX23" fmla="*/ 281349 w 763949"/>
              <a:gd name="connsiteY23" fmla="*/ 1883833 h 5257800"/>
              <a:gd name="connsiteX24" fmla="*/ 154350 w 763949"/>
              <a:gd name="connsiteY24" fmla="*/ 1913466 h 5257800"/>
              <a:gd name="connsiteX25" fmla="*/ 310983 w 763949"/>
              <a:gd name="connsiteY25" fmla="*/ 2057400 h 5257800"/>
              <a:gd name="connsiteX26" fmla="*/ 213616 w 763949"/>
              <a:gd name="connsiteY26" fmla="*/ 2116666 h 5257800"/>
              <a:gd name="connsiteX27" fmla="*/ 361783 w 763949"/>
              <a:gd name="connsiteY27" fmla="*/ 2366433 h 5257800"/>
              <a:gd name="connsiteX28" fmla="*/ 247485 w 763949"/>
              <a:gd name="connsiteY28" fmla="*/ 2417233 h 5257800"/>
              <a:gd name="connsiteX29" fmla="*/ 416817 w 763949"/>
              <a:gd name="connsiteY29" fmla="*/ 2603500 h 5257800"/>
              <a:gd name="connsiteX30" fmla="*/ 298283 w 763949"/>
              <a:gd name="connsiteY30" fmla="*/ 2633133 h 5257800"/>
              <a:gd name="connsiteX31" fmla="*/ 399883 w 763949"/>
              <a:gd name="connsiteY31" fmla="*/ 2806700 h 5257800"/>
              <a:gd name="connsiteX32" fmla="*/ 289816 w 763949"/>
              <a:gd name="connsiteY32" fmla="*/ 2840566 h 5257800"/>
              <a:gd name="connsiteX33" fmla="*/ 382950 w 763949"/>
              <a:gd name="connsiteY33" fmla="*/ 3136900 h 5257800"/>
              <a:gd name="connsiteX34" fmla="*/ 319450 w 763949"/>
              <a:gd name="connsiteY34" fmla="*/ 3149600 h 5257800"/>
              <a:gd name="connsiteX35" fmla="*/ 408350 w 763949"/>
              <a:gd name="connsiteY35" fmla="*/ 3357033 h 5257800"/>
              <a:gd name="connsiteX36" fmla="*/ 323683 w 763949"/>
              <a:gd name="connsiteY36" fmla="*/ 3378200 h 5257800"/>
              <a:gd name="connsiteX37" fmla="*/ 471850 w 763949"/>
              <a:gd name="connsiteY37" fmla="*/ 3594100 h 5257800"/>
              <a:gd name="connsiteX38" fmla="*/ 332150 w 763949"/>
              <a:gd name="connsiteY38" fmla="*/ 3640666 h 5257800"/>
              <a:gd name="connsiteX39" fmla="*/ 463383 w 763949"/>
              <a:gd name="connsiteY39" fmla="*/ 3814233 h 5257800"/>
              <a:gd name="connsiteX40" fmla="*/ 294050 w 763949"/>
              <a:gd name="connsiteY40" fmla="*/ 3826933 h 5257800"/>
              <a:gd name="connsiteX41" fmla="*/ 615784 w 763949"/>
              <a:gd name="connsiteY41" fmla="*/ 4127500 h 5257800"/>
              <a:gd name="connsiteX42" fmla="*/ 526883 w 763949"/>
              <a:gd name="connsiteY42" fmla="*/ 4169833 h 5257800"/>
              <a:gd name="connsiteX43" fmla="*/ 696217 w 763949"/>
              <a:gd name="connsiteY43" fmla="*/ 4284134 h 5257800"/>
              <a:gd name="connsiteX44" fmla="*/ 569216 w 763949"/>
              <a:gd name="connsiteY44" fmla="*/ 4330700 h 5257800"/>
              <a:gd name="connsiteX45" fmla="*/ 704683 w 763949"/>
              <a:gd name="connsiteY45" fmla="*/ 4466167 h 5257800"/>
              <a:gd name="connsiteX46" fmla="*/ 573450 w 763949"/>
              <a:gd name="connsiteY46" fmla="*/ 4495800 h 5257800"/>
              <a:gd name="connsiteX47" fmla="*/ 738550 w 763949"/>
              <a:gd name="connsiteY47" fmla="*/ 4610100 h 5257800"/>
              <a:gd name="connsiteX48" fmla="*/ 598849 w 763949"/>
              <a:gd name="connsiteY48" fmla="*/ 4656667 h 5257800"/>
              <a:gd name="connsiteX49" fmla="*/ 763949 w 763949"/>
              <a:gd name="connsiteY49" fmla="*/ 4813300 h 5257800"/>
              <a:gd name="connsiteX50" fmla="*/ 6183 w 763949"/>
              <a:gd name="connsiteY50" fmla="*/ 4834466 h 5257800"/>
              <a:gd name="connsiteX51" fmla="*/ 61217 w 763949"/>
              <a:gd name="connsiteY51" fmla="*/ 4906433 h 5257800"/>
              <a:gd name="connsiteX52" fmla="*/ 18883 w 763949"/>
              <a:gd name="connsiteY52" fmla="*/ 4927600 h 5257800"/>
              <a:gd name="connsiteX53" fmla="*/ 116249 w 763949"/>
              <a:gd name="connsiteY53" fmla="*/ 5075766 h 5257800"/>
              <a:gd name="connsiteX54" fmla="*/ 27350 w 763949"/>
              <a:gd name="connsiteY54" fmla="*/ 5113867 h 5257800"/>
              <a:gd name="connsiteX55" fmla="*/ 128949 w 763949"/>
              <a:gd name="connsiteY55" fmla="*/ 5215467 h 5257800"/>
              <a:gd name="connsiteX56" fmla="*/ 44283 w 763949"/>
              <a:gd name="connsiteY56" fmla="*/ 5257800 h 5257800"/>
              <a:gd name="connsiteX0" fmla="*/ 31583 w 763949"/>
              <a:gd name="connsiteY0" fmla="*/ 0 h 5257800"/>
              <a:gd name="connsiteX1" fmla="*/ 145883 w 763949"/>
              <a:gd name="connsiteY1" fmla="*/ 135466 h 5257800"/>
              <a:gd name="connsiteX2" fmla="*/ 40050 w 763949"/>
              <a:gd name="connsiteY2" fmla="*/ 152400 h 5257800"/>
              <a:gd name="connsiteX3" fmla="*/ 133183 w 763949"/>
              <a:gd name="connsiteY3" fmla="*/ 249767 h 5257800"/>
              <a:gd name="connsiteX4" fmla="*/ 52749 w 763949"/>
              <a:gd name="connsiteY4" fmla="*/ 275167 h 5257800"/>
              <a:gd name="connsiteX5" fmla="*/ 133183 w 763949"/>
              <a:gd name="connsiteY5" fmla="*/ 414867 h 5257800"/>
              <a:gd name="connsiteX6" fmla="*/ 52750 w 763949"/>
              <a:gd name="connsiteY6" fmla="*/ 461434 h 5257800"/>
              <a:gd name="connsiteX7" fmla="*/ 158583 w 763949"/>
              <a:gd name="connsiteY7" fmla="*/ 546100 h 5257800"/>
              <a:gd name="connsiteX8" fmla="*/ 40050 w 763949"/>
              <a:gd name="connsiteY8" fmla="*/ 584200 h 5257800"/>
              <a:gd name="connsiteX9" fmla="*/ 150117 w 763949"/>
              <a:gd name="connsiteY9" fmla="*/ 668866 h 5257800"/>
              <a:gd name="connsiteX10" fmla="*/ 52749 w 763949"/>
              <a:gd name="connsiteY10" fmla="*/ 719666 h 5257800"/>
              <a:gd name="connsiteX11" fmla="*/ 133183 w 763949"/>
              <a:gd name="connsiteY11" fmla="*/ 838200 h 5257800"/>
              <a:gd name="connsiteX12" fmla="*/ 35816 w 763949"/>
              <a:gd name="connsiteY12" fmla="*/ 872067 h 5257800"/>
              <a:gd name="connsiteX13" fmla="*/ 128950 w 763949"/>
              <a:gd name="connsiteY13" fmla="*/ 990600 h 5257800"/>
              <a:gd name="connsiteX14" fmla="*/ 48517 w 763949"/>
              <a:gd name="connsiteY14" fmla="*/ 1032933 h 5257800"/>
              <a:gd name="connsiteX15" fmla="*/ 103550 w 763949"/>
              <a:gd name="connsiteY15" fmla="*/ 1121833 h 5257800"/>
              <a:gd name="connsiteX16" fmla="*/ 10416 w 763949"/>
              <a:gd name="connsiteY16" fmla="*/ 1155700 h 5257800"/>
              <a:gd name="connsiteX17" fmla="*/ 90850 w 763949"/>
              <a:gd name="connsiteY17" fmla="*/ 1312333 h 5257800"/>
              <a:gd name="connsiteX18" fmla="*/ 1949 w 763949"/>
              <a:gd name="connsiteY18" fmla="*/ 1341966 h 5257800"/>
              <a:gd name="connsiteX19" fmla="*/ 90850 w 763949"/>
              <a:gd name="connsiteY19" fmla="*/ 1430867 h 5257800"/>
              <a:gd name="connsiteX20" fmla="*/ 6183 w 763949"/>
              <a:gd name="connsiteY20" fmla="*/ 1447800 h 5257800"/>
              <a:gd name="connsiteX21" fmla="*/ 183983 w 763949"/>
              <a:gd name="connsiteY21" fmla="*/ 1612900 h 5257800"/>
              <a:gd name="connsiteX22" fmla="*/ 116250 w 763949"/>
              <a:gd name="connsiteY22" fmla="*/ 1655233 h 5257800"/>
              <a:gd name="connsiteX23" fmla="*/ 281349 w 763949"/>
              <a:gd name="connsiteY23" fmla="*/ 1883833 h 5257800"/>
              <a:gd name="connsiteX24" fmla="*/ 154350 w 763949"/>
              <a:gd name="connsiteY24" fmla="*/ 1913466 h 5257800"/>
              <a:gd name="connsiteX25" fmla="*/ 310983 w 763949"/>
              <a:gd name="connsiteY25" fmla="*/ 2057400 h 5257800"/>
              <a:gd name="connsiteX26" fmla="*/ 213616 w 763949"/>
              <a:gd name="connsiteY26" fmla="*/ 2116666 h 5257800"/>
              <a:gd name="connsiteX27" fmla="*/ 361783 w 763949"/>
              <a:gd name="connsiteY27" fmla="*/ 2366433 h 5257800"/>
              <a:gd name="connsiteX28" fmla="*/ 247485 w 763949"/>
              <a:gd name="connsiteY28" fmla="*/ 2417233 h 5257800"/>
              <a:gd name="connsiteX29" fmla="*/ 416817 w 763949"/>
              <a:gd name="connsiteY29" fmla="*/ 2603500 h 5257800"/>
              <a:gd name="connsiteX30" fmla="*/ 298283 w 763949"/>
              <a:gd name="connsiteY30" fmla="*/ 2633133 h 5257800"/>
              <a:gd name="connsiteX31" fmla="*/ 399883 w 763949"/>
              <a:gd name="connsiteY31" fmla="*/ 2806700 h 5257800"/>
              <a:gd name="connsiteX32" fmla="*/ 289816 w 763949"/>
              <a:gd name="connsiteY32" fmla="*/ 2840566 h 5257800"/>
              <a:gd name="connsiteX33" fmla="*/ 382950 w 763949"/>
              <a:gd name="connsiteY33" fmla="*/ 3136900 h 5257800"/>
              <a:gd name="connsiteX34" fmla="*/ 319450 w 763949"/>
              <a:gd name="connsiteY34" fmla="*/ 3149600 h 5257800"/>
              <a:gd name="connsiteX35" fmla="*/ 408350 w 763949"/>
              <a:gd name="connsiteY35" fmla="*/ 3357033 h 5257800"/>
              <a:gd name="connsiteX36" fmla="*/ 323683 w 763949"/>
              <a:gd name="connsiteY36" fmla="*/ 3378200 h 5257800"/>
              <a:gd name="connsiteX37" fmla="*/ 471850 w 763949"/>
              <a:gd name="connsiteY37" fmla="*/ 3594100 h 5257800"/>
              <a:gd name="connsiteX38" fmla="*/ 332150 w 763949"/>
              <a:gd name="connsiteY38" fmla="*/ 3640666 h 5257800"/>
              <a:gd name="connsiteX39" fmla="*/ 463383 w 763949"/>
              <a:gd name="connsiteY39" fmla="*/ 3814233 h 5257800"/>
              <a:gd name="connsiteX40" fmla="*/ 294050 w 763949"/>
              <a:gd name="connsiteY40" fmla="*/ 3826933 h 5257800"/>
              <a:gd name="connsiteX41" fmla="*/ 615784 w 763949"/>
              <a:gd name="connsiteY41" fmla="*/ 4127500 h 5257800"/>
              <a:gd name="connsiteX42" fmla="*/ 526883 w 763949"/>
              <a:gd name="connsiteY42" fmla="*/ 4169833 h 5257800"/>
              <a:gd name="connsiteX43" fmla="*/ 696217 w 763949"/>
              <a:gd name="connsiteY43" fmla="*/ 4284134 h 5257800"/>
              <a:gd name="connsiteX44" fmla="*/ 569216 w 763949"/>
              <a:gd name="connsiteY44" fmla="*/ 4330700 h 5257800"/>
              <a:gd name="connsiteX45" fmla="*/ 704683 w 763949"/>
              <a:gd name="connsiteY45" fmla="*/ 4466167 h 5257800"/>
              <a:gd name="connsiteX46" fmla="*/ 573450 w 763949"/>
              <a:gd name="connsiteY46" fmla="*/ 4495800 h 5257800"/>
              <a:gd name="connsiteX47" fmla="*/ 738550 w 763949"/>
              <a:gd name="connsiteY47" fmla="*/ 4610100 h 5257800"/>
              <a:gd name="connsiteX48" fmla="*/ 598849 w 763949"/>
              <a:gd name="connsiteY48" fmla="*/ 4656667 h 5257800"/>
              <a:gd name="connsiteX49" fmla="*/ 763949 w 763949"/>
              <a:gd name="connsiteY49" fmla="*/ 4813300 h 5257800"/>
              <a:gd name="connsiteX50" fmla="*/ 6183 w 763949"/>
              <a:gd name="connsiteY50" fmla="*/ 4834466 h 5257800"/>
              <a:gd name="connsiteX51" fmla="*/ 61217 w 763949"/>
              <a:gd name="connsiteY51" fmla="*/ 4906433 h 5257800"/>
              <a:gd name="connsiteX52" fmla="*/ 18883 w 763949"/>
              <a:gd name="connsiteY52" fmla="*/ 4927600 h 5257800"/>
              <a:gd name="connsiteX53" fmla="*/ 116249 w 763949"/>
              <a:gd name="connsiteY53" fmla="*/ 5075766 h 5257800"/>
              <a:gd name="connsiteX54" fmla="*/ 27350 w 763949"/>
              <a:gd name="connsiteY54" fmla="*/ 5113867 h 5257800"/>
              <a:gd name="connsiteX55" fmla="*/ 128949 w 763949"/>
              <a:gd name="connsiteY55" fmla="*/ 5215467 h 5257800"/>
              <a:gd name="connsiteX56" fmla="*/ 44283 w 763949"/>
              <a:gd name="connsiteY56" fmla="*/ 5257800 h 5257800"/>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 name="connsiteX0" fmla="*/ 1949 w 763949"/>
              <a:gd name="connsiteY0" fmla="*/ 0 h 5240867"/>
              <a:gd name="connsiteX1" fmla="*/ 145883 w 763949"/>
              <a:gd name="connsiteY1" fmla="*/ 118533 h 5240867"/>
              <a:gd name="connsiteX2" fmla="*/ 40050 w 763949"/>
              <a:gd name="connsiteY2" fmla="*/ 135467 h 5240867"/>
              <a:gd name="connsiteX3" fmla="*/ 133183 w 763949"/>
              <a:gd name="connsiteY3" fmla="*/ 232834 h 5240867"/>
              <a:gd name="connsiteX4" fmla="*/ 52749 w 763949"/>
              <a:gd name="connsiteY4" fmla="*/ 258234 h 5240867"/>
              <a:gd name="connsiteX5" fmla="*/ 133183 w 763949"/>
              <a:gd name="connsiteY5" fmla="*/ 397934 h 5240867"/>
              <a:gd name="connsiteX6" fmla="*/ 52750 w 763949"/>
              <a:gd name="connsiteY6" fmla="*/ 444501 h 5240867"/>
              <a:gd name="connsiteX7" fmla="*/ 158583 w 763949"/>
              <a:gd name="connsiteY7" fmla="*/ 529167 h 5240867"/>
              <a:gd name="connsiteX8" fmla="*/ 40050 w 763949"/>
              <a:gd name="connsiteY8" fmla="*/ 567267 h 5240867"/>
              <a:gd name="connsiteX9" fmla="*/ 150117 w 763949"/>
              <a:gd name="connsiteY9" fmla="*/ 651933 h 5240867"/>
              <a:gd name="connsiteX10" fmla="*/ 52749 w 763949"/>
              <a:gd name="connsiteY10" fmla="*/ 702733 h 5240867"/>
              <a:gd name="connsiteX11" fmla="*/ 133183 w 763949"/>
              <a:gd name="connsiteY11" fmla="*/ 821267 h 5240867"/>
              <a:gd name="connsiteX12" fmla="*/ 35816 w 763949"/>
              <a:gd name="connsiteY12" fmla="*/ 855134 h 5240867"/>
              <a:gd name="connsiteX13" fmla="*/ 128950 w 763949"/>
              <a:gd name="connsiteY13" fmla="*/ 973667 h 5240867"/>
              <a:gd name="connsiteX14" fmla="*/ 48517 w 763949"/>
              <a:gd name="connsiteY14" fmla="*/ 1016000 h 5240867"/>
              <a:gd name="connsiteX15" fmla="*/ 103550 w 763949"/>
              <a:gd name="connsiteY15" fmla="*/ 1104900 h 5240867"/>
              <a:gd name="connsiteX16" fmla="*/ 10416 w 763949"/>
              <a:gd name="connsiteY16" fmla="*/ 1138767 h 5240867"/>
              <a:gd name="connsiteX17" fmla="*/ 90850 w 763949"/>
              <a:gd name="connsiteY17" fmla="*/ 1295400 h 5240867"/>
              <a:gd name="connsiteX18" fmla="*/ 1949 w 763949"/>
              <a:gd name="connsiteY18" fmla="*/ 1325033 h 5240867"/>
              <a:gd name="connsiteX19" fmla="*/ 90850 w 763949"/>
              <a:gd name="connsiteY19" fmla="*/ 1413934 h 5240867"/>
              <a:gd name="connsiteX20" fmla="*/ 6183 w 763949"/>
              <a:gd name="connsiteY20" fmla="*/ 1430867 h 5240867"/>
              <a:gd name="connsiteX21" fmla="*/ 183983 w 763949"/>
              <a:gd name="connsiteY21" fmla="*/ 1595967 h 5240867"/>
              <a:gd name="connsiteX22" fmla="*/ 116250 w 763949"/>
              <a:gd name="connsiteY22" fmla="*/ 1638300 h 5240867"/>
              <a:gd name="connsiteX23" fmla="*/ 281349 w 763949"/>
              <a:gd name="connsiteY23" fmla="*/ 1866900 h 5240867"/>
              <a:gd name="connsiteX24" fmla="*/ 154350 w 763949"/>
              <a:gd name="connsiteY24" fmla="*/ 1896533 h 5240867"/>
              <a:gd name="connsiteX25" fmla="*/ 310983 w 763949"/>
              <a:gd name="connsiteY25" fmla="*/ 2040467 h 5240867"/>
              <a:gd name="connsiteX26" fmla="*/ 213616 w 763949"/>
              <a:gd name="connsiteY26" fmla="*/ 2099733 h 5240867"/>
              <a:gd name="connsiteX27" fmla="*/ 361783 w 763949"/>
              <a:gd name="connsiteY27" fmla="*/ 2349500 h 5240867"/>
              <a:gd name="connsiteX28" fmla="*/ 247485 w 763949"/>
              <a:gd name="connsiteY28" fmla="*/ 2400300 h 5240867"/>
              <a:gd name="connsiteX29" fmla="*/ 416817 w 763949"/>
              <a:gd name="connsiteY29" fmla="*/ 2586567 h 5240867"/>
              <a:gd name="connsiteX30" fmla="*/ 298283 w 763949"/>
              <a:gd name="connsiteY30" fmla="*/ 2616200 h 5240867"/>
              <a:gd name="connsiteX31" fmla="*/ 399883 w 763949"/>
              <a:gd name="connsiteY31" fmla="*/ 2789767 h 5240867"/>
              <a:gd name="connsiteX32" fmla="*/ 289816 w 763949"/>
              <a:gd name="connsiteY32" fmla="*/ 2823633 h 5240867"/>
              <a:gd name="connsiteX33" fmla="*/ 382950 w 763949"/>
              <a:gd name="connsiteY33" fmla="*/ 3119967 h 5240867"/>
              <a:gd name="connsiteX34" fmla="*/ 319450 w 763949"/>
              <a:gd name="connsiteY34" fmla="*/ 3132667 h 5240867"/>
              <a:gd name="connsiteX35" fmla="*/ 408350 w 763949"/>
              <a:gd name="connsiteY35" fmla="*/ 3340100 h 5240867"/>
              <a:gd name="connsiteX36" fmla="*/ 323683 w 763949"/>
              <a:gd name="connsiteY36" fmla="*/ 3361267 h 5240867"/>
              <a:gd name="connsiteX37" fmla="*/ 471850 w 763949"/>
              <a:gd name="connsiteY37" fmla="*/ 3577167 h 5240867"/>
              <a:gd name="connsiteX38" fmla="*/ 332150 w 763949"/>
              <a:gd name="connsiteY38" fmla="*/ 3623733 h 5240867"/>
              <a:gd name="connsiteX39" fmla="*/ 463383 w 763949"/>
              <a:gd name="connsiteY39" fmla="*/ 3797300 h 5240867"/>
              <a:gd name="connsiteX40" fmla="*/ 294050 w 763949"/>
              <a:gd name="connsiteY40" fmla="*/ 3810000 h 5240867"/>
              <a:gd name="connsiteX41" fmla="*/ 615784 w 763949"/>
              <a:gd name="connsiteY41" fmla="*/ 4110567 h 5240867"/>
              <a:gd name="connsiteX42" fmla="*/ 526883 w 763949"/>
              <a:gd name="connsiteY42" fmla="*/ 4152900 h 5240867"/>
              <a:gd name="connsiteX43" fmla="*/ 696217 w 763949"/>
              <a:gd name="connsiteY43" fmla="*/ 4267201 h 5240867"/>
              <a:gd name="connsiteX44" fmla="*/ 569216 w 763949"/>
              <a:gd name="connsiteY44" fmla="*/ 4313767 h 5240867"/>
              <a:gd name="connsiteX45" fmla="*/ 704683 w 763949"/>
              <a:gd name="connsiteY45" fmla="*/ 4449234 h 5240867"/>
              <a:gd name="connsiteX46" fmla="*/ 573450 w 763949"/>
              <a:gd name="connsiteY46" fmla="*/ 4478867 h 5240867"/>
              <a:gd name="connsiteX47" fmla="*/ 738550 w 763949"/>
              <a:gd name="connsiteY47" fmla="*/ 4593167 h 5240867"/>
              <a:gd name="connsiteX48" fmla="*/ 598849 w 763949"/>
              <a:gd name="connsiteY48" fmla="*/ 4639734 h 5240867"/>
              <a:gd name="connsiteX49" fmla="*/ 763949 w 763949"/>
              <a:gd name="connsiteY49" fmla="*/ 4796367 h 5240867"/>
              <a:gd name="connsiteX50" fmla="*/ 6183 w 763949"/>
              <a:gd name="connsiteY50" fmla="*/ 4817533 h 5240867"/>
              <a:gd name="connsiteX51" fmla="*/ 61217 w 763949"/>
              <a:gd name="connsiteY51" fmla="*/ 4889500 h 5240867"/>
              <a:gd name="connsiteX52" fmla="*/ 18883 w 763949"/>
              <a:gd name="connsiteY52" fmla="*/ 4910667 h 5240867"/>
              <a:gd name="connsiteX53" fmla="*/ 116249 w 763949"/>
              <a:gd name="connsiteY53" fmla="*/ 5058833 h 5240867"/>
              <a:gd name="connsiteX54" fmla="*/ 27350 w 763949"/>
              <a:gd name="connsiteY54" fmla="*/ 5096934 h 5240867"/>
              <a:gd name="connsiteX55" fmla="*/ 128949 w 763949"/>
              <a:gd name="connsiteY55" fmla="*/ 5198534 h 5240867"/>
              <a:gd name="connsiteX56" fmla="*/ 44283 w 763949"/>
              <a:gd name="connsiteY56" fmla="*/ 5240867 h 524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63949" h="5240867">
                <a:moveTo>
                  <a:pt x="1949" y="0"/>
                </a:moveTo>
                <a:lnTo>
                  <a:pt x="145883" y="118533"/>
                </a:lnTo>
                <a:lnTo>
                  <a:pt x="40050" y="135467"/>
                </a:lnTo>
                <a:lnTo>
                  <a:pt x="133183" y="232834"/>
                </a:lnTo>
                <a:lnTo>
                  <a:pt x="52749" y="258234"/>
                </a:lnTo>
                <a:lnTo>
                  <a:pt x="133183" y="397934"/>
                </a:lnTo>
                <a:lnTo>
                  <a:pt x="52750" y="444501"/>
                </a:lnTo>
                <a:lnTo>
                  <a:pt x="158583" y="529167"/>
                </a:lnTo>
                <a:lnTo>
                  <a:pt x="40050" y="567267"/>
                </a:lnTo>
                <a:lnTo>
                  <a:pt x="150117" y="651933"/>
                </a:lnTo>
                <a:lnTo>
                  <a:pt x="52749" y="702733"/>
                </a:lnTo>
                <a:lnTo>
                  <a:pt x="133183" y="821267"/>
                </a:lnTo>
                <a:lnTo>
                  <a:pt x="35816" y="855134"/>
                </a:lnTo>
                <a:lnTo>
                  <a:pt x="128950" y="973667"/>
                </a:lnTo>
                <a:lnTo>
                  <a:pt x="48517" y="1016000"/>
                </a:lnTo>
                <a:lnTo>
                  <a:pt x="103550" y="1104900"/>
                </a:lnTo>
                <a:lnTo>
                  <a:pt x="10416" y="1138767"/>
                </a:lnTo>
                <a:lnTo>
                  <a:pt x="90850" y="1295400"/>
                </a:lnTo>
                <a:lnTo>
                  <a:pt x="1949" y="1325033"/>
                </a:lnTo>
                <a:lnTo>
                  <a:pt x="90850" y="1413934"/>
                </a:lnTo>
                <a:cubicBezTo>
                  <a:pt x="91556" y="1431573"/>
                  <a:pt x="18883" y="1426634"/>
                  <a:pt x="6183" y="1430867"/>
                </a:cubicBezTo>
                <a:lnTo>
                  <a:pt x="183983" y="1595967"/>
                </a:lnTo>
                <a:lnTo>
                  <a:pt x="116250" y="1638300"/>
                </a:lnTo>
                <a:lnTo>
                  <a:pt x="281349" y="1866900"/>
                </a:lnTo>
                <a:lnTo>
                  <a:pt x="154350" y="1896533"/>
                </a:lnTo>
                <a:lnTo>
                  <a:pt x="310983" y="2040467"/>
                </a:lnTo>
                <a:lnTo>
                  <a:pt x="213616" y="2099733"/>
                </a:lnTo>
                <a:lnTo>
                  <a:pt x="361783" y="2349500"/>
                </a:lnTo>
                <a:lnTo>
                  <a:pt x="247485" y="2400300"/>
                </a:lnTo>
                <a:lnTo>
                  <a:pt x="416817" y="2586567"/>
                </a:lnTo>
                <a:lnTo>
                  <a:pt x="298283" y="2616200"/>
                </a:lnTo>
                <a:lnTo>
                  <a:pt x="399883" y="2789767"/>
                </a:lnTo>
                <a:lnTo>
                  <a:pt x="289816" y="2823633"/>
                </a:lnTo>
                <a:lnTo>
                  <a:pt x="382950" y="3119967"/>
                </a:lnTo>
                <a:cubicBezTo>
                  <a:pt x="378011" y="3141134"/>
                  <a:pt x="351906" y="3119261"/>
                  <a:pt x="319450" y="3132667"/>
                </a:cubicBezTo>
                <a:lnTo>
                  <a:pt x="408350" y="3340100"/>
                </a:lnTo>
                <a:lnTo>
                  <a:pt x="323683" y="3361267"/>
                </a:lnTo>
                <a:cubicBezTo>
                  <a:pt x="334266" y="3400778"/>
                  <a:pt x="422461" y="3505200"/>
                  <a:pt x="471850" y="3577167"/>
                </a:cubicBezTo>
                <a:lnTo>
                  <a:pt x="332150" y="3623733"/>
                </a:lnTo>
                <a:lnTo>
                  <a:pt x="463383" y="3797300"/>
                </a:lnTo>
                <a:cubicBezTo>
                  <a:pt x="406233" y="3807178"/>
                  <a:pt x="307740" y="3805437"/>
                  <a:pt x="294050" y="3810000"/>
                </a:cubicBezTo>
                <a:lnTo>
                  <a:pt x="615784" y="4110567"/>
                </a:lnTo>
                <a:cubicBezTo>
                  <a:pt x="573451" y="4119034"/>
                  <a:pt x="573450" y="4123267"/>
                  <a:pt x="526883" y="4152900"/>
                </a:cubicBezTo>
                <a:cubicBezTo>
                  <a:pt x="564983" y="4182533"/>
                  <a:pt x="617196" y="4227690"/>
                  <a:pt x="696217" y="4267201"/>
                </a:cubicBezTo>
                <a:cubicBezTo>
                  <a:pt x="665172" y="4272845"/>
                  <a:pt x="567805" y="4283428"/>
                  <a:pt x="569216" y="4313767"/>
                </a:cubicBezTo>
                <a:cubicBezTo>
                  <a:pt x="570627" y="4344106"/>
                  <a:pt x="659527" y="4404078"/>
                  <a:pt x="704683" y="4449234"/>
                </a:cubicBezTo>
                <a:lnTo>
                  <a:pt x="573450" y="4478867"/>
                </a:lnTo>
                <a:cubicBezTo>
                  <a:pt x="579094" y="4502856"/>
                  <a:pt x="734317" y="4566356"/>
                  <a:pt x="738550" y="4593167"/>
                </a:cubicBezTo>
                <a:cubicBezTo>
                  <a:pt x="742783" y="4619978"/>
                  <a:pt x="645416" y="4624212"/>
                  <a:pt x="598849" y="4639734"/>
                </a:cubicBezTo>
                <a:lnTo>
                  <a:pt x="763949" y="4796367"/>
                </a:lnTo>
                <a:cubicBezTo>
                  <a:pt x="665171" y="4826000"/>
                  <a:pt x="258772" y="4810478"/>
                  <a:pt x="6183" y="4817533"/>
                </a:cubicBezTo>
                <a:cubicBezTo>
                  <a:pt x="-22745" y="4830939"/>
                  <a:pt x="59100" y="4873978"/>
                  <a:pt x="61217" y="4889500"/>
                </a:cubicBezTo>
                <a:cubicBezTo>
                  <a:pt x="63334" y="4905022"/>
                  <a:pt x="31583" y="4906434"/>
                  <a:pt x="18883" y="4910667"/>
                </a:cubicBezTo>
                <a:cubicBezTo>
                  <a:pt x="32994" y="4933245"/>
                  <a:pt x="76738" y="4998155"/>
                  <a:pt x="116249" y="5058833"/>
                </a:cubicBezTo>
                <a:cubicBezTo>
                  <a:pt x="71094" y="5085643"/>
                  <a:pt x="25233" y="5073651"/>
                  <a:pt x="27350" y="5096934"/>
                </a:cubicBezTo>
                <a:cubicBezTo>
                  <a:pt x="29467" y="5120217"/>
                  <a:pt x="96123" y="5149295"/>
                  <a:pt x="128949" y="5198534"/>
                </a:cubicBezTo>
                <a:lnTo>
                  <a:pt x="44283" y="5240867"/>
                </a:lnTo>
              </a:path>
            </a:pathLst>
          </a:custGeom>
          <a:ln w="25400">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 name="Freeform 3"/>
          <p:cNvSpPr/>
          <p:nvPr/>
        </p:nvSpPr>
        <p:spPr>
          <a:xfrm>
            <a:off x="499535" y="1176868"/>
            <a:ext cx="850899" cy="1553633"/>
          </a:xfrm>
          <a:custGeom>
            <a:avLst/>
            <a:gdLst>
              <a:gd name="connsiteX0" fmla="*/ 52937 w 908070"/>
              <a:gd name="connsiteY0" fmla="*/ 7748 h 1603412"/>
              <a:gd name="connsiteX1" fmla="*/ 886903 w 908070"/>
              <a:gd name="connsiteY1" fmla="*/ 11981 h 1603412"/>
              <a:gd name="connsiteX2" fmla="*/ 895370 w 908070"/>
              <a:gd name="connsiteY2" fmla="*/ 37381 h 1603412"/>
              <a:gd name="connsiteX3" fmla="*/ 899603 w 908070"/>
              <a:gd name="connsiteY3" fmla="*/ 50081 h 1603412"/>
              <a:gd name="connsiteX4" fmla="*/ 908070 w 908070"/>
              <a:gd name="connsiteY4" fmla="*/ 278681 h 1603412"/>
              <a:gd name="connsiteX5" fmla="*/ 903837 w 908070"/>
              <a:gd name="connsiteY5" fmla="*/ 702014 h 1603412"/>
              <a:gd name="connsiteX6" fmla="*/ 891137 w 908070"/>
              <a:gd name="connsiteY6" fmla="*/ 1019514 h 1603412"/>
              <a:gd name="connsiteX7" fmla="*/ 886903 w 908070"/>
              <a:gd name="connsiteY7" fmla="*/ 1112648 h 1603412"/>
              <a:gd name="connsiteX8" fmla="*/ 878437 w 908070"/>
              <a:gd name="connsiteY8" fmla="*/ 1193081 h 1603412"/>
              <a:gd name="connsiteX9" fmla="*/ 891137 w 908070"/>
              <a:gd name="connsiteY9" fmla="*/ 1557148 h 1603412"/>
              <a:gd name="connsiteX10" fmla="*/ 886903 w 908070"/>
              <a:gd name="connsiteY10" fmla="*/ 1582548 h 1603412"/>
              <a:gd name="connsiteX11" fmla="*/ 747203 w 908070"/>
              <a:gd name="connsiteY11" fmla="*/ 1574081 h 1603412"/>
              <a:gd name="connsiteX12" fmla="*/ 662537 w 908070"/>
              <a:gd name="connsiteY12" fmla="*/ 1569848 h 1603412"/>
              <a:gd name="connsiteX13" fmla="*/ 146070 w 908070"/>
              <a:gd name="connsiteY13" fmla="*/ 1565614 h 1603412"/>
              <a:gd name="connsiteX14" fmla="*/ 82570 w 908070"/>
              <a:gd name="connsiteY14" fmla="*/ 1557148 h 1603412"/>
              <a:gd name="connsiteX15" fmla="*/ 61403 w 908070"/>
              <a:gd name="connsiteY15" fmla="*/ 1548681 h 1603412"/>
              <a:gd name="connsiteX16" fmla="*/ 40237 w 908070"/>
              <a:gd name="connsiteY16" fmla="*/ 1544448 h 1603412"/>
              <a:gd name="connsiteX17" fmla="*/ 23303 w 908070"/>
              <a:gd name="connsiteY17" fmla="*/ 1540214 h 1603412"/>
              <a:gd name="connsiteX18" fmla="*/ 27537 w 908070"/>
              <a:gd name="connsiteY18" fmla="*/ 1510581 h 1603412"/>
              <a:gd name="connsiteX19" fmla="*/ 36003 w 908070"/>
              <a:gd name="connsiteY19" fmla="*/ 1489414 h 1603412"/>
              <a:gd name="connsiteX20" fmla="*/ 40237 w 908070"/>
              <a:gd name="connsiteY20" fmla="*/ 1421681 h 1603412"/>
              <a:gd name="connsiteX21" fmla="*/ 44470 w 908070"/>
              <a:gd name="connsiteY21" fmla="*/ 490348 h 1603412"/>
              <a:gd name="connsiteX22" fmla="*/ 48703 w 908070"/>
              <a:gd name="connsiteY22" fmla="*/ 376048 h 1603412"/>
              <a:gd name="connsiteX23" fmla="*/ 57170 w 908070"/>
              <a:gd name="connsiteY23" fmla="*/ 257514 h 1603412"/>
              <a:gd name="connsiteX24" fmla="*/ 61403 w 908070"/>
              <a:gd name="connsiteY24" fmla="*/ 215181 h 1603412"/>
              <a:gd name="connsiteX25" fmla="*/ 69870 w 908070"/>
              <a:gd name="connsiteY25" fmla="*/ 164381 h 1603412"/>
              <a:gd name="connsiteX26" fmla="*/ 78337 w 908070"/>
              <a:gd name="connsiteY26" fmla="*/ 100881 h 1603412"/>
              <a:gd name="connsiteX27" fmla="*/ 52937 w 908070"/>
              <a:gd name="connsiteY27" fmla="*/ 7748 h 1603412"/>
              <a:gd name="connsiteX0" fmla="*/ 56701 w 911834"/>
              <a:gd name="connsiteY0" fmla="*/ 7748 h 1603412"/>
              <a:gd name="connsiteX1" fmla="*/ 890667 w 911834"/>
              <a:gd name="connsiteY1" fmla="*/ 11981 h 1603412"/>
              <a:gd name="connsiteX2" fmla="*/ 899134 w 911834"/>
              <a:gd name="connsiteY2" fmla="*/ 37381 h 1603412"/>
              <a:gd name="connsiteX3" fmla="*/ 903367 w 911834"/>
              <a:gd name="connsiteY3" fmla="*/ 50081 h 1603412"/>
              <a:gd name="connsiteX4" fmla="*/ 911834 w 911834"/>
              <a:gd name="connsiteY4" fmla="*/ 278681 h 1603412"/>
              <a:gd name="connsiteX5" fmla="*/ 907601 w 911834"/>
              <a:gd name="connsiteY5" fmla="*/ 702014 h 1603412"/>
              <a:gd name="connsiteX6" fmla="*/ 894901 w 911834"/>
              <a:gd name="connsiteY6" fmla="*/ 1019514 h 1603412"/>
              <a:gd name="connsiteX7" fmla="*/ 890667 w 911834"/>
              <a:gd name="connsiteY7" fmla="*/ 1112648 h 1603412"/>
              <a:gd name="connsiteX8" fmla="*/ 882201 w 911834"/>
              <a:gd name="connsiteY8" fmla="*/ 1193081 h 1603412"/>
              <a:gd name="connsiteX9" fmla="*/ 894901 w 911834"/>
              <a:gd name="connsiteY9" fmla="*/ 1557148 h 1603412"/>
              <a:gd name="connsiteX10" fmla="*/ 890667 w 911834"/>
              <a:gd name="connsiteY10" fmla="*/ 1582548 h 1603412"/>
              <a:gd name="connsiteX11" fmla="*/ 750967 w 911834"/>
              <a:gd name="connsiteY11" fmla="*/ 1574081 h 1603412"/>
              <a:gd name="connsiteX12" fmla="*/ 666301 w 911834"/>
              <a:gd name="connsiteY12" fmla="*/ 1569848 h 1603412"/>
              <a:gd name="connsiteX13" fmla="*/ 149834 w 911834"/>
              <a:gd name="connsiteY13" fmla="*/ 1565614 h 1603412"/>
              <a:gd name="connsiteX14" fmla="*/ 86334 w 911834"/>
              <a:gd name="connsiteY14" fmla="*/ 1557148 h 1603412"/>
              <a:gd name="connsiteX15" fmla="*/ 65167 w 911834"/>
              <a:gd name="connsiteY15" fmla="*/ 1548681 h 1603412"/>
              <a:gd name="connsiteX16" fmla="*/ 44001 w 911834"/>
              <a:gd name="connsiteY16" fmla="*/ 1544448 h 1603412"/>
              <a:gd name="connsiteX17" fmla="*/ 27067 w 911834"/>
              <a:gd name="connsiteY17" fmla="*/ 1540214 h 1603412"/>
              <a:gd name="connsiteX18" fmla="*/ 31301 w 911834"/>
              <a:gd name="connsiteY18" fmla="*/ 1510581 h 1603412"/>
              <a:gd name="connsiteX19" fmla="*/ 39767 w 911834"/>
              <a:gd name="connsiteY19" fmla="*/ 1489414 h 1603412"/>
              <a:gd name="connsiteX20" fmla="*/ 44001 w 911834"/>
              <a:gd name="connsiteY20" fmla="*/ 1421681 h 1603412"/>
              <a:gd name="connsiteX21" fmla="*/ 48234 w 911834"/>
              <a:gd name="connsiteY21" fmla="*/ 490348 h 1603412"/>
              <a:gd name="connsiteX22" fmla="*/ 52467 w 911834"/>
              <a:gd name="connsiteY22" fmla="*/ 376048 h 1603412"/>
              <a:gd name="connsiteX23" fmla="*/ 60934 w 911834"/>
              <a:gd name="connsiteY23" fmla="*/ 257514 h 1603412"/>
              <a:gd name="connsiteX24" fmla="*/ 65167 w 911834"/>
              <a:gd name="connsiteY24" fmla="*/ 215181 h 1603412"/>
              <a:gd name="connsiteX25" fmla="*/ 73634 w 911834"/>
              <a:gd name="connsiteY25" fmla="*/ 164381 h 1603412"/>
              <a:gd name="connsiteX26" fmla="*/ 56701 w 911834"/>
              <a:gd name="connsiteY26" fmla="*/ 7748 h 1603412"/>
              <a:gd name="connsiteX0" fmla="*/ 59175 w 914308"/>
              <a:gd name="connsiteY0" fmla="*/ 7748 h 1603412"/>
              <a:gd name="connsiteX1" fmla="*/ 893141 w 914308"/>
              <a:gd name="connsiteY1" fmla="*/ 11981 h 1603412"/>
              <a:gd name="connsiteX2" fmla="*/ 901608 w 914308"/>
              <a:gd name="connsiteY2" fmla="*/ 37381 h 1603412"/>
              <a:gd name="connsiteX3" fmla="*/ 905841 w 914308"/>
              <a:gd name="connsiteY3" fmla="*/ 50081 h 1603412"/>
              <a:gd name="connsiteX4" fmla="*/ 914308 w 914308"/>
              <a:gd name="connsiteY4" fmla="*/ 278681 h 1603412"/>
              <a:gd name="connsiteX5" fmla="*/ 910075 w 914308"/>
              <a:gd name="connsiteY5" fmla="*/ 702014 h 1603412"/>
              <a:gd name="connsiteX6" fmla="*/ 897375 w 914308"/>
              <a:gd name="connsiteY6" fmla="*/ 1019514 h 1603412"/>
              <a:gd name="connsiteX7" fmla="*/ 893141 w 914308"/>
              <a:gd name="connsiteY7" fmla="*/ 1112648 h 1603412"/>
              <a:gd name="connsiteX8" fmla="*/ 884675 w 914308"/>
              <a:gd name="connsiteY8" fmla="*/ 1193081 h 1603412"/>
              <a:gd name="connsiteX9" fmla="*/ 897375 w 914308"/>
              <a:gd name="connsiteY9" fmla="*/ 1557148 h 1603412"/>
              <a:gd name="connsiteX10" fmla="*/ 893141 w 914308"/>
              <a:gd name="connsiteY10" fmla="*/ 1582548 h 1603412"/>
              <a:gd name="connsiteX11" fmla="*/ 753441 w 914308"/>
              <a:gd name="connsiteY11" fmla="*/ 1574081 h 1603412"/>
              <a:gd name="connsiteX12" fmla="*/ 668775 w 914308"/>
              <a:gd name="connsiteY12" fmla="*/ 1569848 h 1603412"/>
              <a:gd name="connsiteX13" fmla="*/ 152308 w 914308"/>
              <a:gd name="connsiteY13" fmla="*/ 1565614 h 1603412"/>
              <a:gd name="connsiteX14" fmla="*/ 88808 w 914308"/>
              <a:gd name="connsiteY14" fmla="*/ 1557148 h 1603412"/>
              <a:gd name="connsiteX15" fmla="*/ 67641 w 914308"/>
              <a:gd name="connsiteY15" fmla="*/ 1548681 h 1603412"/>
              <a:gd name="connsiteX16" fmla="*/ 46475 w 914308"/>
              <a:gd name="connsiteY16" fmla="*/ 1544448 h 1603412"/>
              <a:gd name="connsiteX17" fmla="*/ 29541 w 914308"/>
              <a:gd name="connsiteY17" fmla="*/ 1540214 h 1603412"/>
              <a:gd name="connsiteX18" fmla="*/ 33775 w 914308"/>
              <a:gd name="connsiteY18" fmla="*/ 1510581 h 1603412"/>
              <a:gd name="connsiteX19" fmla="*/ 42241 w 914308"/>
              <a:gd name="connsiteY19" fmla="*/ 1489414 h 1603412"/>
              <a:gd name="connsiteX20" fmla="*/ 46475 w 914308"/>
              <a:gd name="connsiteY20" fmla="*/ 1421681 h 1603412"/>
              <a:gd name="connsiteX21" fmla="*/ 50708 w 914308"/>
              <a:gd name="connsiteY21" fmla="*/ 490348 h 1603412"/>
              <a:gd name="connsiteX22" fmla="*/ 54941 w 914308"/>
              <a:gd name="connsiteY22" fmla="*/ 376048 h 1603412"/>
              <a:gd name="connsiteX23" fmla="*/ 63408 w 914308"/>
              <a:gd name="connsiteY23" fmla="*/ 257514 h 1603412"/>
              <a:gd name="connsiteX24" fmla="*/ 67641 w 914308"/>
              <a:gd name="connsiteY24" fmla="*/ 215181 h 1603412"/>
              <a:gd name="connsiteX25" fmla="*/ 59175 w 914308"/>
              <a:gd name="connsiteY25" fmla="*/ 7748 h 1603412"/>
              <a:gd name="connsiteX0" fmla="*/ 60231 w 915364"/>
              <a:gd name="connsiteY0" fmla="*/ 7748 h 1603412"/>
              <a:gd name="connsiteX1" fmla="*/ 894197 w 915364"/>
              <a:gd name="connsiteY1" fmla="*/ 11981 h 1603412"/>
              <a:gd name="connsiteX2" fmla="*/ 902664 w 915364"/>
              <a:gd name="connsiteY2" fmla="*/ 37381 h 1603412"/>
              <a:gd name="connsiteX3" fmla="*/ 906897 w 915364"/>
              <a:gd name="connsiteY3" fmla="*/ 50081 h 1603412"/>
              <a:gd name="connsiteX4" fmla="*/ 915364 w 915364"/>
              <a:gd name="connsiteY4" fmla="*/ 278681 h 1603412"/>
              <a:gd name="connsiteX5" fmla="*/ 911131 w 915364"/>
              <a:gd name="connsiteY5" fmla="*/ 702014 h 1603412"/>
              <a:gd name="connsiteX6" fmla="*/ 898431 w 915364"/>
              <a:gd name="connsiteY6" fmla="*/ 1019514 h 1603412"/>
              <a:gd name="connsiteX7" fmla="*/ 894197 w 915364"/>
              <a:gd name="connsiteY7" fmla="*/ 1112648 h 1603412"/>
              <a:gd name="connsiteX8" fmla="*/ 885731 w 915364"/>
              <a:gd name="connsiteY8" fmla="*/ 1193081 h 1603412"/>
              <a:gd name="connsiteX9" fmla="*/ 898431 w 915364"/>
              <a:gd name="connsiteY9" fmla="*/ 1557148 h 1603412"/>
              <a:gd name="connsiteX10" fmla="*/ 894197 w 915364"/>
              <a:gd name="connsiteY10" fmla="*/ 1582548 h 1603412"/>
              <a:gd name="connsiteX11" fmla="*/ 754497 w 915364"/>
              <a:gd name="connsiteY11" fmla="*/ 1574081 h 1603412"/>
              <a:gd name="connsiteX12" fmla="*/ 669831 w 915364"/>
              <a:gd name="connsiteY12" fmla="*/ 1569848 h 1603412"/>
              <a:gd name="connsiteX13" fmla="*/ 153364 w 915364"/>
              <a:gd name="connsiteY13" fmla="*/ 1565614 h 1603412"/>
              <a:gd name="connsiteX14" fmla="*/ 89864 w 915364"/>
              <a:gd name="connsiteY14" fmla="*/ 1557148 h 1603412"/>
              <a:gd name="connsiteX15" fmla="*/ 68697 w 915364"/>
              <a:gd name="connsiteY15" fmla="*/ 1548681 h 1603412"/>
              <a:gd name="connsiteX16" fmla="*/ 47531 w 915364"/>
              <a:gd name="connsiteY16" fmla="*/ 1544448 h 1603412"/>
              <a:gd name="connsiteX17" fmla="*/ 30597 w 915364"/>
              <a:gd name="connsiteY17" fmla="*/ 1540214 h 1603412"/>
              <a:gd name="connsiteX18" fmla="*/ 34831 w 915364"/>
              <a:gd name="connsiteY18" fmla="*/ 1510581 h 1603412"/>
              <a:gd name="connsiteX19" fmla="*/ 43297 w 915364"/>
              <a:gd name="connsiteY19" fmla="*/ 1489414 h 1603412"/>
              <a:gd name="connsiteX20" fmla="*/ 47531 w 915364"/>
              <a:gd name="connsiteY20" fmla="*/ 1421681 h 1603412"/>
              <a:gd name="connsiteX21" fmla="*/ 51764 w 915364"/>
              <a:gd name="connsiteY21" fmla="*/ 490348 h 1603412"/>
              <a:gd name="connsiteX22" fmla="*/ 55997 w 915364"/>
              <a:gd name="connsiteY22" fmla="*/ 376048 h 1603412"/>
              <a:gd name="connsiteX23" fmla="*/ 64464 w 915364"/>
              <a:gd name="connsiteY23" fmla="*/ 257514 h 1603412"/>
              <a:gd name="connsiteX24" fmla="*/ 60231 w 915364"/>
              <a:gd name="connsiteY24" fmla="*/ 7748 h 1603412"/>
              <a:gd name="connsiteX0" fmla="*/ 60081 w 915214"/>
              <a:gd name="connsiteY0" fmla="*/ 7748 h 1603412"/>
              <a:gd name="connsiteX1" fmla="*/ 894047 w 915214"/>
              <a:gd name="connsiteY1" fmla="*/ 11981 h 1603412"/>
              <a:gd name="connsiteX2" fmla="*/ 902514 w 915214"/>
              <a:gd name="connsiteY2" fmla="*/ 37381 h 1603412"/>
              <a:gd name="connsiteX3" fmla="*/ 906747 w 915214"/>
              <a:gd name="connsiteY3" fmla="*/ 50081 h 1603412"/>
              <a:gd name="connsiteX4" fmla="*/ 915214 w 915214"/>
              <a:gd name="connsiteY4" fmla="*/ 278681 h 1603412"/>
              <a:gd name="connsiteX5" fmla="*/ 910981 w 915214"/>
              <a:gd name="connsiteY5" fmla="*/ 702014 h 1603412"/>
              <a:gd name="connsiteX6" fmla="*/ 898281 w 915214"/>
              <a:gd name="connsiteY6" fmla="*/ 1019514 h 1603412"/>
              <a:gd name="connsiteX7" fmla="*/ 894047 w 915214"/>
              <a:gd name="connsiteY7" fmla="*/ 1112648 h 1603412"/>
              <a:gd name="connsiteX8" fmla="*/ 885581 w 915214"/>
              <a:gd name="connsiteY8" fmla="*/ 1193081 h 1603412"/>
              <a:gd name="connsiteX9" fmla="*/ 898281 w 915214"/>
              <a:gd name="connsiteY9" fmla="*/ 1557148 h 1603412"/>
              <a:gd name="connsiteX10" fmla="*/ 894047 w 915214"/>
              <a:gd name="connsiteY10" fmla="*/ 1582548 h 1603412"/>
              <a:gd name="connsiteX11" fmla="*/ 754347 w 915214"/>
              <a:gd name="connsiteY11" fmla="*/ 1574081 h 1603412"/>
              <a:gd name="connsiteX12" fmla="*/ 669681 w 915214"/>
              <a:gd name="connsiteY12" fmla="*/ 1569848 h 1603412"/>
              <a:gd name="connsiteX13" fmla="*/ 153214 w 915214"/>
              <a:gd name="connsiteY13" fmla="*/ 1565614 h 1603412"/>
              <a:gd name="connsiteX14" fmla="*/ 89714 w 915214"/>
              <a:gd name="connsiteY14" fmla="*/ 1557148 h 1603412"/>
              <a:gd name="connsiteX15" fmla="*/ 68547 w 915214"/>
              <a:gd name="connsiteY15" fmla="*/ 1548681 h 1603412"/>
              <a:gd name="connsiteX16" fmla="*/ 47381 w 915214"/>
              <a:gd name="connsiteY16" fmla="*/ 1544448 h 1603412"/>
              <a:gd name="connsiteX17" fmla="*/ 30447 w 915214"/>
              <a:gd name="connsiteY17" fmla="*/ 1540214 h 1603412"/>
              <a:gd name="connsiteX18" fmla="*/ 34681 w 915214"/>
              <a:gd name="connsiteY18" fmla="*/ 1510581 h 1603412"/>
              <a:gd name="connsiteX19" fmla="*/ 43147 w 915214"/>
              <a:gd name="connsiteY19" fmla="*/ 1489414 h 1603412"/>
              <a:gd name="connsiteX20" fmla="*/ 47381 w 915214"/>
              <a:gd name="connsiteY20" fmla="*/ 1421681 h 1603412"/>
              <a:gd name="connsiteX21" fmla="*/ 51614 w 915214"/>
              <a:gd name="connsiteY21" fmla="*/ 490348 h 1603412"/>
              <a:gd name="connsiteX22" fmla="*/ 64314 w 915214"/>
              <a:gd name="connsiteY22" fmla="*/ 257514 h 1603412"/>
              <a:gd name="connsiteX23" fmla="*/ 60081 w 915214"/>
              <a:gd name="connsiteY23" fmla="*/ 7748 h 1603412"/>
              <a:gd name="connsiteX0" fmla="*/ 59930 w 915063"/>
              <a:gd name="connsiteY0" fmla="*/ 7748 h 1603412"/>
              <a:gd name="connsiteX1" fmla="*/ 893896 w 915063"/>
              <a:gd name="connsiteY1" fmla="*/ 11981 h 1603412"/>
              <a:gd name="connsiteX2" fmla="*/ 902363 w 915063"/>
              <a:gd name="connsiteY2" fmla="*/ 37381 h 1603412"/>
              <a:gd name="connsiteX3" fmla="*/ 906596 w 915063"/>
              <a:gd name="connsiteY3" fmla="*/ 50081 h 1603412"/>
              <a:gd name="connsiteX4" fmla="*/ 915063 w 915063"/>
              <a:gd name="connsiteY4" fmla="*/ 278681 h 1603412"/>
              <a:gd name="connsiteX5" fmla="*/ 910830 w 915063"/>
              <a:gd name="connsiteY5" fmla="*/ 702014 h 1603412"/>
              <a:gd name="connsiteX6" fmla="*/ 898130 w 915063"/>
              <a:gd name="connsiteY6" fmla="*/ 1019514 h 1603412"/>
              <a:gd name="connsiteX7" fmla="*/ 893896 w 915063"/>
              <a:gd name="connsiteY7" fmla="*/ 1112648 h 1603412"/>
              <a:gd name="connsiteX8" fmla="*/ 885430 w 915063"/>
              <a:gd name="connsiteY8" fmla="*/ 1193081 h 1603412"/>
              <a:gd name="connsiteX9" fmla="*/ 898130 w 915063"/>
              <a:gd name="connsiteY9" fmla="*/ 1557148 h 1603412"/>
              <a:gd name="connsiteX10" fmla="*/ 893896 w 915063"/>
              <a:gd name="connsiteY10" fmla="*/ 1582548 h 1603412"/>
              <a:gd name="connsiteX11" fmla="*/ 754196 w 915063"/>
              <a:gd name="connsiteY11" fmla="*/ 1574081 h 1603412"/>
              <a:gd name="connsiteX12" fmla="*/ 669530 w 915063"/>
              <a:gd name="connsiteY12" fmla="*/ 1569848 h 1603412"/>
              <a:gd name="connsiteX13" fmla="*/ 153063 w 915063"/>
              <a:gd name="connsiteY13" fmla="*/ 1565614 h 1603412"/>
              <a:gd name="connsiteX14" fmla="*/ 89563 w 915063"/>
              <a:gd name="connsiteY14" fmla="*/ 1557148 h 1603412"/>
              <a:gd name="connsiteX15" fmla="*/ 68396 w 915063"/>
              <a:gd name="connsiteY15" fmla="*/ 1548681 h 1603412"/>
              <a:gd name="connsiteX16" fmla="*/ 47230 w 915063"/>
              <a:gd name="connsiteY16" fmla="*/ 1544448 h 1603412"/>
              <a:gd name="connsiteX17" fmla="*/ 30296 w 915063"/>
              <a:gd name="connsiteY17" fmla="*/ 1540214 h 1603412"/>
              <a:gd name="connsiteX18" fmla="*/ 34530 w 915063"/>
              <a:gd name="connsiteY18" fmla="*/ 1510581 h 1603412"/>
              <a:gd name="connsiteX19" fmla="*/ 42996 w 915063"/>
              <a:gd name="connsiteY19" fmla="*/ 1489414 h 1603412"/>
              <a:gd name="connsiteX20" fmla="*/ 47230 w 915063"/>
              <a:gd name="connsiteY20" fmla="*/ 1421681 h 1603412"/>
              <a:gd name="connsiteX21" fmla="*/ 64163 w 915063"/>
              <a:gd name="connsiteY21" fmla="*/ 257514 h 1603412"/>
              <a:gd name="connsiteX22" fmla="*/ 59930 w 915063"/>
              <a:gd name="connsiteY22" fmla="*/ 7748 h 1603412"/>
              <a:gd name="connsiteX0" fmla="*/ 59780 w 914913"/>
              <a:gd name="connsiteY0" fmla="*/ 7748 h 1603412"/>
              <a:gd name="connsiteX1" fmla="*/ 893746 w 914913"/>
              <a:gd name="connsiteY1" fmla="*/ 11981 h 1603412"/>
              <a:gd name="connsiteX2" fmla="*/ 902213 w 914913"/>
              <a:gd name="connsiteY2" fmla="*/ 37381 h 1603412"/>
              <a:gd name="connsiteX3" fmla="*/ 906446 w 914913"/>
              <a:gd name="connsiteY3" fmla="*/ 50081 h 1603412"/>
              <a:gd name="connsiteX4" fmla="*/ 914913 w 914913"/>
              <a:gd name="connsiteY4" fmla="*/ 278681 h 1603412"/>
              <a:gd name="connsiteX5" fmla="*/ 910680 w 914913"/>
              <a:gd name="connsiteY5" fmla="*/ 702014 h 1603412"/>
              <a:gd name="connsiteX6" fmla="*/ 897980 w 914913"/>
              <a:gd name="connsiteY6" fmla="*/ 1019514 h 1603412"/>
              <a:gd name="connsiteX7" fmla="*/ 893746 w 914913"/>
              <a:gd name="connsiteY7" fmla="*/ 1112648 h 1603412"/>
              <a:gd name="connsiteX8" fmla="*/ 885280 w 914913"/>
              <a:gd name="connsiteY8" fmla="*/ 1193081 h 1603412"/>
              <a:gd name="connsiteX9" fmla="*/ 897980 w 914913"/>
              <a:gd name="connsiteY9" fmla="*/ 1557148 h 1603412"/>
              <a:gd name="connsiteX10" fmla="*/ 893746 w 914913"/>
              <a:gd name="connsiteY10" fmla="*/ 1582548 h 1603412"/>
              <a:gd name="connsiteX11" fmla="*/ 754046 w 914913"/>
              <a:gd name="connsiteY11" fmla="*/ 1574081 h 1603412"/>
              <a:gd name="connsiteX12" fmla="*/ 669380 w 914913"/>
              <a:gd name="connsiteY12" fmla="*/ 1569848 h 1603412"/>
              <a:gd name="connsiteX13" fmla="*/ 152913 w 914913"/>
              <a:gd name="connsiteY13" fmla="*/ 1565614 h 1603412"/>
              <a:gd name="connsiteX14" fmla="*/ 89413 w 914913"/>
              <a:gd name="connsiteY14" fmla="*/ 1557148 h 1603412"/>
              <a:gd name="connsiteX15" fmla="*/ 68246 w 914913"/>
              <a:gd name="connsiteY15" fmla="*/ 1548681 h 1603412"/>
              <a:gd name="connsiteX16" fmla="*/ 47080 w 914913"/>
              <a:gd name="connsiteY16" fmla="*/ 1544448 h 1603412"/>
              <a:gd name="connsiteX17" fmla="*/ 30146 w 914913"/>
              <a:gd name="connsiteY17" fmla="*/ 1540214 h 1603412"/>
              <a:gd name="connsiteX18" fmla="*/ 34380 w 914913"/>
              <a:gd name="connsiteY18" fmla="*/ 1510581 h 1603412"/>
              <a:gd name="connsiteX19" fmla="*/ 42846 w 914913"/>
              <a:gd name="connsiteY19" fmla="*/ 1489414 h 1603412"/>
              <a:gd name="connsiteX20" fmla="*/ 64013 w 914913"/>
              <a:gd name="connsiteY20" fmla="*/ 257514 h 1603412"/>
              <a:gd name="connsiteX21" fmla="*/ 59780 w 914913"/>
              <a:gd name="connsiteY21" fmla="*/ 7748 h 1603412"/>
              <a:gd name="connsiteX0" fmla="*/ 59482 w 914615"/>
              <a:gd name="connsiteY0" fmla="*/ 7748 h 1611451"/>
              <a:gd name="connsiteX1" fmla="*/ 893448 w 914615"/>
              <a:gd name="connsiteY1" fmla="*/ 11981 h 1611451"/>
              <a:gd name="connsiteX2" fmla="*/ 901915 w 914615"/>
              <a:gd name="connsiteY2" fmla="*/ 37381 h 1611451"/>
              <a:gd name="connsiteX3" fmla="*/ 906148 w 914615"/>
              <a:gd name="connsiteY3" fmla="*/ 50081 h 1611451"/>
              <a:gd name="connsiteX4" fmla="*/ 914615 w 914615"/>
              <a:gd name="connsiteY4" fmla="*/ 278681 h 1611451"/>
              <a:gd name="connsiteX5" fmla="*/ 910382 w 914615"/>
              <a:gd name="connsiteY5" fmla="*/ 702014 h 1611451"/>
              <a:gd name="connsiteX6" fmla="*/ 897682 w 914615"/>
              <a:gd name="connsiteY6" fmla="*/ 1019514 h 1611451"/>
              <a:gd name="connsiteX7" fmla="*/ 893448 w 914615"/>
              <a:gd name="connsiteY7" fmla="*/ 1112648 h 1611451"/>
              <a:gd name="connsiteX8" fmla="*/ 884982 w 914615"/>
              <a:gd name="connsiteY8" fmla="*/ 1193081 h 1611451"/>
              <a:gd name="connsiteX9" fmla="*/ 897682 w 914615"/>
              <a:gd name="connsiteY9" fmla="*/ 1557148 h 1611451"/>
              <a:gd name="connsiteX10" fmla="*/ 893448 w 914615"/>
              <a:gd name="connsiteY10" fmla="*/ 1582548 h 1611451"/>
              <a:gd name="connsiteX11" fmla="*/ 753748 w 914615"/>
              <a:gd name="connsiteY11" fmla="*/ 1574081 h 1611451"/>
              <a:gd name="connsiteX12" fmla="*/ 669082 w 914615"/>
              <a:gd name="connsiteY12" fmla="*/ 1569848 h 1611451"/>
              <a:gd name="connsiteX13" fmla="*/ 152615 w 914615"/>
              <a:gd name="connsiteY13" fmla="*/ 1565614 h 1611451"/>
              <a:gd name="connsiteX14" fmla="*/ 89115 w 914615"/>
              <a:gd name="connsiteY14" fmla="*/ 1557148 h 1611451"/>
              <a:gd name="connsiteX15" fmla="*/ 67948 w 914615"/>
              <a:gd name="connsiteY15" fmla="*/ 1548681 h 1611451"/>
              <a:gd name="connsiteX16" fmla="*/ 46782 w 914615"/>
              <a:gd name="connsiteY16" fmla="*/ 1544448 h 1611451"/>
              <a:gd name="connsiteX17" fmla="*/ 29848 w 914615"/>
              <a:gd name="connsiteY17" fmla="*/ 1540214 h 1611451"/>
              <a:gd name="connsiteX18" fmla="*/ 34082 w 914615"/>
              <a:gd name="connsiteY18" fmla="*/ 1510581 h 1611451"/>
              <a:gd name="connsiteX19" fmla="*/ 63715 w 914615"/>
              <a:gd name="connsiteY19" fmla="*/ 257514 h 1611451"/>
              <a:gd name="connsiteX20" fmla="*/ 59482 w 914615"/>
              <a:gd name="connsiteY20" fmla="*/ 7748 h 1611451"/>
              <a:gd name="connsiteX0" fmla="*/ 59333 w 914466"/>
              <a:gd name="connsiteY0" fmla="*/ 7748 h 1603412"/>
              <a:gd name="connsiteX1" fmla="*/ 893299 w 914466"/>
              <a:gd name="connsiteY1" fmla="*/ 11981 h 1603412"/>
              <a:gd name="connsiteX2" fmla="*/ 901766 w 914466"/>
              <a:gd name="connsiteY2" fmla="*/ 37381 h 1603412"/>
              <a:gd name="connsiteX3" fmla="*/ 905999 w 914466"/>
              <a:gd name="connsiteY3" fmla="*/ 50081 h 1603412"/>
              <a:gd name="connsiteX4" fmla="*/ 914466 w 914466"/>
              <a:gd name="connsiteY4" fmla="*/ 278681 h 1603412"/>
              <a:gd name="connsiteX5" fmla="*/ 910233 w 914466"/>
              <a:gd name="connsiteY5" fmla="*/ 702014 h 1603412"/>
              <a:gd name="connsiteX6" fmla="*/ 897533 w 914466"/>
              <a:gd name="connsiteY6" fmla="*/ 1019514 h 1603412"/>
              <a:gd name="connsiteX7" fmla="*/ 893299 w 914466"/>
              <a:gd name="connsiteY7" fmla="*/ 1112648 h 1603412"/>
              <a:gd name="connsiteX8" fmla="*/ 884833 w 914466"/>
              <a:gd name="connsiteY8" fmla="*/ 1193081 h 1603412"/>
              <a:gd name="connsiteX9" fmla="*/ 897533 w 914466"/>
              <a:gd name="connsiteY9" fmla="*/ 1557148 h 1603412"/>
              <a:gd name="connsiteX10" fmla="*/ 893299 w 914466"/>
              <a:gd name="connsiteY10" fmla="*/ 1582548 h 1603412"/>
              <a:gd name="connsiteX11" fmla="*/ 753599 w 914466"/>
              <a:gd name="connsiteY11" fmla="*/ 1574081 h 1603412"/>
              <a:gd name="connsiteX12" fmla="*/ 668933 w 914466"/>
              <a:gd name="connsiteY12" fmla="*/ 1569848 h 1603412"/>
              <a:gd name="connsiteX13" fmla="*/ 152466 w 914466"/>
              <a:gd name="connsiteY13" fmla="*/ 1565614 h 1603412"/>
              <a:gd name="connsiteX14" fmla="*/ 88966 w 914466"/>
              <a:gd name="connsiteY14" fmla="*/ 1557148 h 1603412"/>
              <a:gd name="connsiteX15" fmla="*/ 67799 w 914466"/>
              <a:gd name="connsiteY15" fmla="*/ 1548681 h 1603412"/>
              <a:gd name="connsiteX16" fmla="*/ 46633 w 914466"/>
              <a:gd name="connsiteY16" fmla="*/ 1544448 h 1603412"/>
              <a:gd name="connsiteX17" fmla="*/ 29699 w 914466"/>
              <a:gd name="connsiteY17" fmla="*/ 1540214 h 1603412"/>
              <a:gd name="connsiteX18" fmla="*/ 63566 w 914466"/>
              <a:gd name="connsiteY18" fmla="*/ 257514 h 1603412"/>
              <a:gd name="connsiteX19" fmla="*/ 59333 w 914466"/>
              <a:gd name="connsiteY19" fmla="*/ 7748 h 1603412"/>
              <a:gd name="connsiteX0" fmla="*/ 59333 w 914466"/>
              <a:gd name="connsiteY0" fmla="*/ 7748 h 1637452"/>
              <a:gd name="connsiteX1" fmla="*/ 893299 w 914466"/>
              <a:gd name="connsiteY1" fmla="*/ 11981 h 1637452"/>
              <a:gd name="connsiteX2" fmla="*/ 901766 w 914466"/>
              <a:gd name="connsiteY2" fmla="*/ 37381 h 1637452"/>
              <a:gd name="connsiteX3" fmla="*/ 905999 w 914466"/>
              <a:gd name="connsiteY3" fmla="*/ 50081 h 1637452"/>
              <a:gd name="connsiteX4" fmla="*/ 914466 w 914466"/>
              <a:gd name="connsiteY4" fmla="*/ 278681 h 1637452"/>
              <a:gd name="connsiteX5" fmla="*/ 910233 w 914466"/>
              <a:gd name="connsiteY5" fmla="*/ 702014 h 1637452"/>
              <a:gd name="connsiteX6" fmla="*/ 897533 w 914466"/>
              <a:gd name="connsiteY6" fmla="*/ 1019514 h 1637452"/>
              <a:gd name="connsiteX7" fmla="*/ 893299 w 914466"/>
              <a:gd name="connsiteY7" fmla="*/ 1112648 h 1637452"/>
              <a:gd name="connsiteX8" fmla="*/ 884833 w 914466"/>
              <a:gd name="connsiteY8" fmla="*/ 1193081 h 1637452"/>
              <a:gd name="connsiteX9" fmla="*/ 897533 w 914466"/>
              <a:gd name="connsiteY9" fmla="*/ 1557148 h 1637452"/>
              <a:gd name="connsiteX10" fmla="*/ 893299 w 914466"/>
              <a:gd name="connsiteY10" fmla="*/ 1582548 h 1637452"/>
              <a:gd name="connsiteX11" fmla="*/ 753599 w 914466"/>
              <a:gd name="connsiteY11" fmla="*/ 1574081 h 1637452"/>
              <a:gd name="connsiteX12" fmla="*/ 668933 w 914466"/>
              <a:gd name="connsiteY12" fmla="*/ 1569848 h 1637452"/>
              <a:gd name="connsiteX13" fmla="*/ 152466 w 914466"/>
              <a:gd name="connsiteY13" fmla="*/ 1565614 h 1637452"/>
              <a:gd name="connsiteX14" fmla="*/ 88966 w 914466"/>
              <a:gd name="connsiteY14" fmla="*/ 1557148 h 1637452"/>
              <a:gd name="connsiteX15" fmla="*/ 67799 w 914466"/>
              <a:gd name="connsiteY15" fmla="*/ 1548681 h 1637452"/>
              <a:gd name="connsiteX16" fmla="*/ 29699 w 914466"/>
              <a:gd name="connsiteY16" fmla="*/ 1540214 h 1637452"/>
              <a:gd name="connsiteX17" fmla="*/ 63566 w 914466"/>
              <a:gd name="connsiteY17" fmla="*/ 257514 h 1637452"/>
              <a:gd name="connsiteX18" fmla="*/ 59333 w 914466"/>
              <a:gd name="connsiteY18" fmla="*/ 7748 h 1637452"/>
              <a:gd name="connsiteX0" fmla="*/ 59333 w 914466"/>
              <a:gd name="connsiteY0" fmla="*/ 7748 h 1640067"/>
              <a:gd name="connsiteX1" fmla="*/ 893299 w 914466"/>
              <a:gd name="connsiteY1" fmla="*/ 11981 h 1640067"/>
              <a:gd name="connsiteX2" fmla="*/ 901766 w 914466"/>
              <a:gd name="connsiteY2" fmla="*/ 37381 h 1640067"/>
              <a:gd name="connsiteX3" fmla="*/ 905999 w 914466"/>
              <a:gd name="connsiteY3" fmla="*/ 50081 h 1640067"/>
              <a:gd name="connsiteX4" fmla="*/ 914466 w 914466"/>
              <a:gd name="connsiteY4" fmla="*/ 278681 h 1640067"/>
              <a:gd name="connsiteX5" fmla="*/ 910233 w 914466"/>
              <a:gd name="connsiteY5" fmla="*/ 702014 h 1640067"/>
              <a:gd name="connsiteX6" fmla="*/ 897533 w 914466"/>
              <a:gd name="connsiteY6" fmla="*/ 1019514 h 1640067"/>
              <a:gd name="connsiteX7" fmla="*/ 893299 w 914466"/>
              <a:gd name="connsiteY7" fmla="*/ 1112648 h 1640067"/>
              <a:gd name="connsiteX8" fmla="*/ 884833 w 914466"/>
              <a:gd name="connsiteY8" fmla="*/ 1193081 h 1640067"/>
              <a:gd name="connsiteX9" fmla="*/ 897533 w 914466"/>
              <a:gd name="connsiteY9" fmla="*/ 1557148 h 1640067"/>
              <a:gd name="connsiteX10" fmla="*/ 893299 w 914466"/>
              <a:gd name="connsiteY10" fmla="*/ 1582548 h 1640067"/>
              <a:gd name="connsiteX11" fmla="*/ 753599 w 914466"/>
              <a:gd name="connsiteY11" fmla="*/ 1574081 h 1640067"/>
              <a:gd name="connsiteX12" fmla="*/ 668933 w 914466"/>
              <a:gd name="connsiteY12" fmla="*/ 1569848 h 1640067"/>
              <a:gd name="connsiteX13" fmla="*/ 152466 w 914466"/>
              <a:gd name="connsiteY13" fmla="*/ 1565614 h 1640067"/>
              <a:gd name="connsiteX14" fmla="*/ 88966 w 914466"/>
              <a:gd name="connsiteY14" fmla="*/ 1557148 h 1640067"/>
              <a:gd name="connsiteX15" fmla="*/ 29699 w 914466"/>
              <a:gd name="connsiteY15" fmla="*/ 1540214 h 1640067"/>
              <a:gd name="connsiteX16" fmla="*/ 63566 w 914466"/>
              <a:gd name="connsiteY16" fmla="*/ 257514 h 1640067"/>
              <a:gd name="connsiteX17" fmla="*/ 59333 w 914466"/>
              <a:gd name="connsiteY17" fmla="*/ 7748 h 1640067"/>
              <a:gd name="connsiteX0" fmla="*/ 59333 w 914466"/>
              <a:gd name="connsiteY0" fmla="*/ 7748 h 1642938"/>
              <a:gd name="connsiteX1" fmla="*/ 893299 w 914466"/>
              <a:gd name="connsiteY1" fmla="*/ 11981 h 1642938"/>
              <a:gd name="connsiteX2" fmla="*/ 901766 w 914466"/>
              <a:gd name="connsiteY2" fmla="*/ 37381 h 1642938"/>
              <a:gd name="connsiteX3" fmla="*/ 905999 w 914466"/>
              <a:gd name="connsiteY3" fmla="*/ 50081 h 1642938"/>
              <a:gd name="connsiteX4" fmla="*/ 914466 w 914466"/>
              <a:gd name="connsiteY4" fmla="*/ 278681 h 1642938"/>
              <a:gd name="connsiteX5" fmla="*/ 910233 w 914466"/>
              <a:gd name="connsiteY5" fmla="*/ 702014 h 1642938"/>
              <a:gd name="connsiteX6" fmla="*/ 897533 w 914466"/>
              <a:gd name="connsiteY6" fmla="*/ 1019514 h 1642938"/>
              <a:gd name="connsiteX7" fmla="*/ 893299 w 914466"/>
              <a:gd name="connsiteY7" fmla="*/ 1112648 h 1642938"/>
              <a:gd name="connsiteX8" fmla="*/ 884833 w 914466"/>
              <a:gd name="connsiteY8" fmla="*/ 1193081 h 1642938"/>
              <a:gd name="connsiteX9" fmla="*/ 897533 w 914466"/>
              <a:gd name="connsiteY9" fmla="*/ 1557148 h 1642938"/>
              <a:gd name="connsiteX10" fmla="*/ 893299 w 914466"/>
              <a:gd name="connsiteY10" fmla="*/ 1582548 h 1642938"/>
              <a:gd name="connsiteX11" fmla="*/ 753599 w 914466"/>
              <a:gd name="connsiteY11" fmla="*/ 1574081 h 1642938"/>
              <a:gd name="connsiteX12" fmla="*/ 668933 w 914466"/>
              <a:gd name="connsiteY12" fmla="*/ 1569848 h 1642938"/>
              <a:gd name="connsiteX13" fmla="*/ 152466 w 914466"/>
              <a:gd name="connsiteY13" fmla="*/ 1565614 h 1642938"/>
              <a:gd name="connsiteX14" fmla="*/ 29699 w 914466"/>
              <a:gd name="connsiteY14" fmla="*/ 1540214 h 1642938"/>
              <a:gd name="connsiteX15" fmla="*/ 63566 w 914466"/>
              <a:gd name="connsiteY15" fmla="*/ 257514 h 1642938"/>
              <a:gd name="connsiteX16" fmla="*/ 59333 w 914466"/>
              <a:gd name="connsiteY16" fmla="*/ 7748 h 1642938"/>
              <a:gd name="connsiteX0" fmla="*/ 59333 w 914466"/>
              <a:gd name="connsiteY0" fmla="*/ 7748 h 1603412"/>
              <a:gd name="connsiteX1" fmla="*/ 893299 w 914466"/>
              <a:gd name="connsiteY1" fmla="*/ 11981 h 1603412"/>
              <a:gd name="connsiteX2" fmla="*/ 901766 w 914466"/>
              <a:gd name="connsiteY2" fmla="*/ 37381 h 1603412"/>
              <a:gd name="connsiteX3" fmla="*/ 905999 w 914466"/>
              <a:gd name="connsiteY3" fmla="*/ 50081 h 1603412"/>
              <a:gd name="connsiteX4" fmla="*/ 914466 w 914466"/>
              <a:gd name="connsiteY4" fmla="*/ 278681 h 1603412"/>
              <a:gd name="connsiteX5" fmla="*/ 910233 w 914466"/>
              <a:gd name="connsiteY5" fmla="*/ 702014 h 1603412"/>
              <a:gd name="connsiteX6" fmla="*/ 897533 w 914466"/>
              <a:gd name="connsiteY6" fmla="*/ 1019514 h 1603412"/>
              <a:gd name="connsiteX7" fmla="*/ 893299 w 914466"/>
              <a:gd name="connsiteY7" fmla="*/ 1112648 h 1603412"/>
              <a:gd name="connsiteX8" fmla="*/ 884833 w 914466"/>
              <a:gd name="connsiteY8" fmla="*/ 1193081 h 1603412"/>
              <a:gd name="connsiteX9" fmla="*/ 897533 w 914466"/>
              <a:gd name="connsiteY9" fmla="*/ 1557148 h 1603412"/>
              <a:gd name="connsiteX10" fmla="*/ 893299 w 914466"/>
              <a:gd name="connsiteY10" fmla="*/ 1582548 h 1603412"/>
              <a:gd name="connsiteX11" fmla="*/ 753599 w 914466"/>
              <a:gd name="connsiteY11" fmla="*/ 1574081 h 1603412"/>
              <a:gd name="connsiteX12" fmla="*/ 668933 w 914466"/>
              <a:gd name="connsiteY12" fmla="*/ 1569848 h 1603412"/>
              <a:gd name="connsiteX13" fmla="*/ 29699 w 914466"/>
              <a:gd name="connsiteY13" fmla="*/ 1540214 h 1603412"/>
              <a:gd name="connsiteX14" fmla="*/ 63566 w 914466"/>
              <a:gd name="connsiteY14" fmla="*/ 257514 h 1603412"/>
              <a:gd name="connsiteX15" fmla="*/ 59333 w 914466"/>
              <a:gd name="connsiteY15" fmla="*/ 7748 h 1603412"/>
              <a:gd name="connsiteX0" fmla="*/ 74079 w 929212"/>
              <a:gd name="connsiteY0" fmla="*/ 7748 h 1645549"/>
              <a:gd name="connsiteX1" fmla="*/ 908045 w 929212"/>
              <a:gd name="connsiteY1" fmla="*/ 11981 h 1645549"/>
              <a:gd name="connsiteX2" fmla="*/ 916512 w 929212"/>
              <a:gd name="connsiteY2" fmla="*/ 37381 h 1645549"/>
              <a:gd name="connsiteX3" fmla="*/ 920745 w 929212"/>
              <a:gd name="connsiteY3" fmla="*/ 50081 h 1645549"/>
              <a:gd name="connsiteX4" fmla="*/ 929212 w 929212"/>
              <a:gd name="connsiteY4" fmla="*/ 278681 h 1645549"/>
              <a:gd name="connsiteX5" fmla="*/ 924979 w 929212"/>
              <a:gd name="connsiteY5" fmla="*/ 702014 h 1645549"/>
              <a:gd name="connsiteX6" fmla="*/ 912279 w 929212"/>
              <a:gd name="connsiteY6" fmla="*/ 1019514 h 1645549"/>
              <a:gd name="connsiteX7" fmla="*/ 908045 w 929212"/>
              <a:gd name="connsiteY7" fmla="*/ 1112648 h 1645549"/>
              <a:gd name="connsiteX8" fmla="*/ 899579 w 929212"/>
              <a:gd name="connsiteY8" fmla="*/ 1193081 h 1645549"/>
              <a:gd name="connsiteX9" fmla="*/ 912279 w 929212"/>
              <a:gd name="connsiteY9" fmla="*/ 1557148 h 1645549"/>
              <a:gd name="connsiteX10" fmla="*/ 908045 w 929212"/>
              <a:gd name="connsiteY10" fmla="*/ 1582548 h 1645549"/>
              <a:gd name="connsiteX11" fmla="*/ 768345 w 929212"/>
              <a:gd name="connsiteY11" fmla="*/ 1574081 h 1645549"/>
              <a:gd name="connsiteX12" fmla="*/ 44445 w 929212"/>
              <a:gd name="connsiteY12" fmla="*/ 1540214 h 1645549"/>
              <a:gd name="connsiteX13" fmla="*/ 78312 w 929212"/>
              <a:gd name="connsiteY13" fmla="*/ 257514 h 1645549"/>
              <a:gd name="connsiteX14" fmla="*/ 74079 w 929212"/>
              <a:gd name="connsiteY14" fmla="*/ 7748 h 1645549"/>
              <a:gd name="connsiteX0" fmla="*/ 84275 w 983319"/>
              <a:gd name="connsiteY0" fmla="*/ 7748 h 1649924"/>
              <a:gd name="connsiteX1" fmla="*/ 918241 w 983319"/>
              <a:gd name="connsiteY1" fmla="*/ 11981 h 1649924"/>
              <a:gd name="connsiteX2" fmla="*/ 926708 w 983319"/>
              <a:gd name="connsiteY2" fmla="*/ 37381 h 1649924"/>
              <a:gd name="connsiteX3" fmla="*/ 930941 w 983319"/>
              <a:gd name="connsiteY3" fmla="*/ 50081 h 1649924"/>
              <a:gd name="connsiteX4" fmla="*/ 939408 w 983319"/>
              <a:gd name="connsiteY4" fmla="*/ 278681 h 1649924"/>
              <a:gd name="connsiteX5" fmla="*/ 935175 w 983319"/>
              <a:gd name="connsiteY5" fmla="*/ 702014 h 1649924"/>
              <a:gd name="connsiteX6" fmla="*/ 922475 w 983319"/>
              <a:gd name="connsiteY6" fmla="*/ 1019514 h 1649924"/>
              <a:gd name="connsiteX7" fmla="*/ 918241 w 983319"/>
              <a:gd name="connsiteY7" fmla="*/ 1112648 h 1649924"/>
              <a:gd name="connsiteX8" fmla="*/ 909775 w 983319"/>
              <a:gd name="connsiteY8" fmla="*/ 1193081 h 1649924"/>
              <a:gd name="connsiteX9" fmla="*/ 922475 w 983319"/>
              <a:gd name="connsiteY9" fmla="*/ 1557148 h 1649924"/>
              <a:gd name="connsiteX10" fmla="*/ 918241 w 983319"/>
              <a:gd name="connsiteY10" fmla="*/ 1582548 h 1649924"/>
              <a:gd name="connsiteX11" fmla="*/ 54641 w 983319"/>
              <a:gd name="connsiteY11" fmla="*/ 1540214 h 1649924"/>
              <a:gd name="connsiteX12" fmla="*/ 88508 w 983319"/>
              <a:gd name="connsiteY12" fmla="*/ 257514 h 1649924"/>
              <a:gd name="connsiteX13" fmla="*/ 84275 w 983319"/>
              <a:gd name="connsiteY13" fmla="*/ 7748 h 1649924"/>
              <a:gd name="connsiteX0" fmla="*/ 84585 w 939718"/>
              <a:gd name="connsiteY0" fmla="*/ 7748 h 1656412"/>
              <a:gd name="connsiteX1" fmla="*/ 918551 w 939718"/>
              <a:gd name="connsiteY1" fmla="*/ 11981 h 1656412"/>
              <a:gd name="connsiteX2" fmla="*/ 927018 w 939718"/>
              <a:gd name="connsiteY2" fmla="*/ 37381 h 1656412"/>
              <a:gd name="connsiteX3" fmla="*/ 931251 w 939718"/>
              <a:gd name="connsiteY3" fmla="*/ 50081 h 1656412"/>
              <a:gd name="connsiteX4" fmla="*/ 939718 w 939718"/>
              <a:gd name="connsiteY4" fmla="*/ 278681 h 1656412"/>
              <a:gd name="connsiteX5" fmla="*/ 935485 w 939718"/>
              <a:gd name="connsiteY5" fmla="*/ 702014 h 1656412"/>
              <a:gd name="connsiteX6" fmla="*/ 922785 w 939718"/>
              <a:gd name="connsiteY6" fmla="*/ 1019514 h 1656412"/>
              <a:gd name="connsiteX7" fmla="*/ 918551 w 939718"/>
              <a:gd name="connsiteY7" fmla="*/ 1112648 h 1656412"/>
              <a:gd name="connsiteX8" fmla="*/ 910085 w 939718"/>
              <a:gd name="connsiteY8" fmla="*/ 1193081 h 1656412"/>
              <a:gd name="connsiteX9" fmla="*/ 922785 w 939718"/>
              <a:gd name="connsiteY9" fmla="*/ 1557148 h 1656412"/>
              <a:gd name="connsiteX10" fmla="*/ 54951 w 939718"/>
              <a:gd name="connsiteY10" fmla="*/ 1540214 h 1656412"/>
              <a:gd name="connsiteX11" fmla="*/ 88818 w 939718"/>
              <a:gd name="connsiteY11" fmla="*/ 257514 h 1656412"/>
              <a:gd name="connsiteX12" fmla="*/ 84585 w 939718"/>
              <a:gd name="connsiteY12" fmla="*/ 7748 h 1656412"/>
              <a:gd name="connsiteX0" fmla="*/ 84585 w 985675"/>
              <a:gd name="connsiteY0" fmla="*/ 7748 h 1656412"/>
              <a:gd name="connsiteX1" fmla="*/ 918551 w 985675"/>
              <a:gd name="connsiteY1" fmla="*/ 11981 h 1656412"/>
              <a:gd name="connsiteX2" fmla="*/ 927018 w 985675"/>
              <a:gd name="connsiteY2" fmla="*/ 37381 h 1656412"/>
              <a:gd name="connsiteX3" fmla="*/ 931251 w 985675"/>
              <a:gd name="connsiteY3" fmla="*/ 50081 h 1656412"/>
              <a:gd name="connsiteX4" fmla="*/ 939718 w 985675"/>
              <a:gd name="connsiteY4" fmla="*/ 278681 h 1656412"/>
              <a:gd name="connsiteX5" fmla="*/ 935485 w 985675"/>
              <a:gd name="connsiteY5" fmla="*/ 702014 h 1656412"/>
              <a:gd name="connsiteX6" fmla="*/ 922785 w 985675"/>
              <a:gd name="connsiteY6" fmla="*/ 1019514 h 1656412"/>
              <a:gd name="connsiteX7" fmla="*/ 918551 w 985675"/>
              <a:gd name="connsiteY7" fmla="*/ 1112648 h 1656412"/>
              <a:gd name="connsiteX8" fmla="*/ 922785 w 985675"/>
              <a:gd name="connsiteY8" fmla="*/ 1557148 h 1656412"/>
              <a:gd name="connsiteX9" fmla="*/ 54951 w 985675"/>
              <a:gd name="connsiteY9" fmla="*/ 1540214 h 1656412"/>
              <a:gd name="connsiteX10" fmla="*/ 88818 w 985675"/>
              <a:gd name="connsiteY10" fmla="*/ 257514 h 1656412"/>
              <a:gd name="connsiteX11" fmla="*/ 84585 w 985675"/>
              <a:gd name="connsiteY11" fmla="*/ 7748 h 1656412"/>
              <a:gd name="connsiteX0" fmla="*/ 84585 w 986601"/>
              <a:gd name="connsiteY0" fmla="*/ 7748 h 1656412"/>
              <a:gd name="connsiteX1" fmla="*/ 918551 w 986601"/>
              <a:gd name="connsiteY1" fmla="*/ 11981 h 1656412"/>
              <a:gd name="connsiteX2" fmla="*/ 927018 w 986601"/>
              <a:gd name="connsiteY2" fmla="*/ 37381 h 1656412"/>
              <a:gd name="connsiteX3" fmla="*/ 931251 w 986601"/>
              <a:gd name="connsiteY3" fmla="*/ 50081 h 1656412"/>
              <a:gd name="connsiteX4" fmla="*/ 939718 w 986601"/>
              <a:gd name="connsiteY4" fmla="*/ 278681 h 1656412"/>
              <a:gd name="connsiteX5" fmla="*/ 935485 w 986601"/>
              <a:gd name="connsiteY5" fmla="*/ 702014 h 1656412"/>
              <a:gd name="connsiteX6" fmla="*/ 922785 w 986601"/>
              <a:gd name="connsiteY6" fmla="*/ 1019514 h 1656412"/>
              <a:gd name="connsiteX7" fmla="*/ 922785 w 986601"/>
              <a:gd name="connsiteY7" fmla="*/ 1557148 h 1656412"/>
              <a:gd name="connsiteX8" fmla="*/ 54951 w 986601"/>
              <a:gd name="connsiteY8" fmla="*/ 1540214 h 1656412"/>
              <a:gd name="connsiteX9" fmla="*/ 88818 w 986601"/>
              <a:gd name="connsiteY9" fmla="*/ 257514 h 1656412"/>
              <a:gd name="connsiteX10" fmla="*/ 84585 w 986601"/>
              <a:gd name="connsiteY10" fmla="*/ 7748 h 1656412"/>
              <a:gd name="connsiteX0" fmla="*/ 84585 w 990793"/>
              <a:gd name="connsiteY0" fmla="*/ 7748 h 1656412"/>
              <a:gd name="connsiteX1" fmla="*/ 918551 w 990793"/>
              <a:gd name="connsiteY1" fmla="*/ 11981 h 1656412"/>
              <a:gd name="connsiteX2" fmla="*/ 927018 w 990793"/>
              <a:gd name="connsiteY2" fmla="*/ 37381 h 1656412"/>
              <a:gd name="connsiteX3" fmla="*/ 931251 w 990793"/>
              <a:gd name="connsiteY3" fmla="*/ 50081 h 1656412"/>
              <a:gd name="connsiteX4" fmla="*/ 939718 w 990793"/>
              <a:gd name="connsiteY4" fmla="*/ 278681 h 1656412"/>
              <a:gd name="connsiteX5" fmla="*/ 935485 w 990793"/>
              <a:gd name="connsiteY5" fmla="*/ 702014 h 1656412"/>
              <a:gd name="connsiteX6" fmla="*/ 922785 w 990793"/>
              <a:gd name="connsiteY6" fmla="*/ 1557148 h 1656412"/>
              <a:gd name="connsiteX7" fmla="*/ 54951 w 990793"/>
              <a:gd name="connsiteY7" fmla="*/ 1540214 h 1656412"/>
              <a:gd name="connsiteX8" fmla="*/ 88818 w 990793"/>
              <a:gd name="connsiteY8" fmla="*/ 257514 h 1656412"/>
              <a:gd name="connsiteX9" fmla="*/ 84585 w 990793"/>
              <a:gd name="connsiteY9" fmla="*/ 7748 h 1656412"/>
              <a:gd name="connsiteX0" fmla="*/ 84585 w 992669"/>
              <a:gd name="connsiteY0" fmla="*/ 7748 h 1656412"/>
              <a:gd name="connsiteX1" fmla="*/ 918551 w 992669"/>
              <a:gd name="connsiteY1" fmla="*/ 11981 h 1656412"/>
              <a:gd name="connsiteX2" fmla="*/ 927018 w 992669"/>
              <a:gd name="connsiteY2" fmla="*/ 37381 h 1656412"/>
              <a:gd name="connsiteX3" fmla="*/ 931251 w 992669"/>
              <a:gd name="connsiteY3" fmla="*/ 50081 h 1656412"/>
              <a:gd name="connsiteX4" fmla="*/ 939718 w 992669"/>
              <a:gd name="connsiteY4" fmla="*/ 278681 h 1656412"/>
              <a:gd name="connsiteX5" fmla="*/ 922785 w 992669"/>
              <a:gd name="connsiteY5" fmla="*/ 1557148 h 1656412"/>
              <a:gd name="connsiteX6" fmla="*/ 54951 w 992669"/>
              <a:gd name="connsiteY6" fmla="*/ 1540214 h 1656412"/>
              <a:gd name="connsiteX7" fmla="*/ 88818 w 992669"/>
              <a:gd name="connsiteY7" fmla="*/ 257514 h 1656412"/>
              <a:gd name="connsiteX8" fmla="*/ 84585 w 992669"/>
              <a:gd name="connsiteY8" fmla="*/ 7748 h 1656412"/>
              <a:gd name="connsiteX0" fmla="*/ 84585 w 989800"/>
              <a:gd name="connsiteY0" fmla="*/ 72648 h 1721312"/>
              <a:gd name="connsiteX1" fmla="*/ 918551 w 989800"/>
              <a:gd name="connsiteY1" fmla="*/ 76881 h 1721312"/>
              <a:gd name="connsiteX2" fmla="*/ 927018 w 989800"/>
              <a:gd name="connsiteY2" fmla="*/ 102281 h 1721312"/>
              <a:gd name="connsiteX3" fmla="*/ 931251 w 989800"/>
              <a:gd name="connsiteY3" fmla="*/ 114981 h 1721312"/>
              <a:gd name="connsiteX4" fmla="*/ 922785 w 989800"/>
              <a:gd name="connsiteY4" fmla="*/ 1622048 h 1721312"/>
              <a:gd name="connsiteX5" fmla="*/ 54951 w 989800"/>
              <a:gd name="connsiteY5" fmla="*/ 1605114 h 1721312"/>
              <a:gd name="connsiteX6" fmla="*/ 88818 w 989800"/>
              <a:gd name="connsiteY6" fmla="*/ 322414 h 1721312"/>
              <a:gd name="connsiteX7" fmla="*/ 84585 w 989800"/>
              <a:gd name="connsiteY7" fmla="*/ 72648 h 1721312"/>
              <a:gd name="connsiteX0" fmla="*/ 122175 w 1027390"/>
              <a:gd name="connsiteY0" fmla="*/ 72648 h 1721312"/>
              <a:gd name="connsiteX1" fmla="*/ 956141 w 1027390"/>
              <a:gd name="connsiteY1" fmla="*/ 76881 h 1721312"/>
              <a:gd name="connsiteX2" fmla="*/ 964608 w 1027390"/>
              <a:gd name="connsiteY2" fmla="*/ 102281 h 1721312"/>
              <a:gd name="connsiteX3" fmla="*/ 968841 w 1027390"/>
              <a:gd name="connsiteY3" fmla="*/ 114981 h 1721312"/>
              <a:gd name="connsiteX4" fmla="*/ 960375 w 1027390"/>
              <a:gd name="connsiteY4" fmla="*/ 1622048 h 1721312"/>
              <a:gd name="connsiteX5" fmla="*/ 92541 w 1027390"/>
              <a:gd name="connsiteY5" fmla="*/ 1605114 h 1721312"/>
              <a:gd name="connsiteX6" fmla="*/ 122175 w 1027390"/>
              <a:gd name="connsiteY6" fmla="*/ 72648 h 1721312"/>
              <a:gd name="connsiteX0" fmla="*/ 122175 w 1026250"/>
              <a:gd name="connsiteY0" fmla="*/ 91724 h 1740388"/>
              <a:gd name="connsiteX1" fmla="*/ 956141 w 1026250"/>
              <a:gd name="connsiteY1" fmla="*/ 95957 h 1740388"/>
              <a:gd name="connsiteX2" fmla="*/ 964608 w 1026250"/>
              <a:gd name="connsiteY2" fmla="*/ 121357 h 1740388"/>
              <a:gd name="connsiteX3" fmla="*/ 960375 w 1026250"/>
              <a:gd name="connsiteY3" fmla="*/ 1641124 h 1740388"/>
              <a:gd name="connsiteX4" fmla="*/ 92541 w 1026250"/>
              <a:gd name="connsiteY4" fmla="*/ 1624190 h 1740388"/>
              <a:gd name="connsiteX5" fmla="*/ 122175 w 1026250"/>
              <a:gd name="connsiteY5" fmla="*/ 91724 h 1740388"/>
              <a:gd name="connsiteX0" fmla="*/ 122175 w 1064673"/>
              <a:gd name="connsiteY0" fmla="*/ 115064 h 1763728"/>
              <a:gd name="connsiteX1" fmla="*/ 956141 w 1064673"/>
              <a:gd name="connsiteY1" fmla="*/ 119297 h 1763728"/>
              <a:gd name="connsiteX2" fmla="*/ 960375 w 1064673"/>
              <a:gd name="connsiteY2" fmla="*/ 1664464 h 1763728"/>
              <a:gd name="connsiteX3" fmla="*/ 92541 w 1064673"/>
              <a:gd name="connsiteY3" fmla="*/ 1647530 h 1763728"/>
              <a:gd name="connsiteX4" fmla="*/ 122175 w 1064673"/>
              <a:gd name="connsiteY4" fmla="*/ 115064 h 1763728"/>
              <a:gd name="connsiteX0" fmla="*/ 122175 w 1064673"/>
              <a:gd name="connsiteY0" fmla="*/ 115064 h 1763728"/>
              <a:gd name="connsiteX1" fmla="*/ 956141 w 1064673"/>
              <a:gd name="connsiteY1" fmla="*/ 119297 h 1763728"/>
              <a:gd name="connsiteX2" fmla="*/ 960375 w 1064673"/>
              <a:gd name="connsiteY2" fmla="*/ 1664464 h 1763728"/>
              <a:gd name="connsiteX3" fmla="*/ 92541 w 1064673"/>
              <a:gd name="connsiteY3" fmla="*/ 1647530 h 1763728"/>
              <a:gd name="connsiteX4" fmla="*/ 122175 w 1064673"/>
              <a:gd name="connsiteY4" fmla="*/ 115064 h 1763728"/>
              <a:gd name="connsiteX0" fmla="*/ 122175 w 1064673"/>
              <a:gd name="connsiteY0" fmla="*/ 115064 h 1763728"/>
              <a:gd name="connsiteX1" fmla="*/ 956141 w 1064673"/>
              <a:gd name="connsiteY1" fmla="*/ 119297 h 1763728"/>
              <a:gd name="connsiteX2" fmla="*/ 960375 w 1064673"/>
              <a:gd name="connsiteY2" fmla="*/ 1664464 h 1763728"/>
              <a:gd name="connsiteX3" fmla="*/ 92541 w 1064673"/>
              <a:gd name="connsiteY3" fmla="*/ 1647530 h 1763728"/>
              <a:gd name="connsiteX4" fmla="*/ 122175 w 1064673"/>
              <a:gd name="connsiteY4" fmla="*/ 115064 h 1763728"/>
              <a:gd name="connsiteX0" fmla="*/ 112861 w 1055359"/>
              <a:gd name="connsiteY0" fmla="*/ 115064 h 1761013"/>
              <a:gd name="connsiteX1" fmla="*/ 946827 w 1055359"/>
              <a:gd name="connsiteY1" fmla="*/ 119297 h 1761013"/>
              <a:gd name="connsiteX2" fmla="*/ 951061 w 1055359"/>
              <a:gd name="connsiteY2" fmla="*/ 1664464 h 1761013"/>
              <a:gd name="connsiteX3" fmla="*/ 100161 w 1055359"/>
              <a:gd name="connsiteY3" fmla="*/ 1643296 h 1761013"/>
              <a:gd name="connsiteX4" fmla="*/ 112861 w 1055359"/>
              <a:gd name="connsiteY4" fmla="*/ 115064 h 1761013"/>
              <a:gd name="connsiteX0" fmla="*/ 112861 w 1055359"/>
              <a:gd name="connsiteY0" fmla="*/ 115064 h 1761013"/>
              <a:gd name="connsiteX1" fmla="*/ 946827 w 1055359"/>
              <a:gd name="connsiteY1" fmla="*/ 119297 h 1761013"/>
              <a:gd name="connsiteX2" fmla="*/ 951061 w 1055359"/>
              <a:gd name="connsiteY2" fmla="*/ 1664464 h 1761013"/>
              <a:gd name="connsiteX3" fmla="*/ 100161 w 1055359"/>
              <a:gd name="connsiteY3" fmla="*/ 1643296 h 1761013"/>
              <a:gd name="connsiteX4" fmla="*/ 112861 w 1055359"/>
              <a:gd name="connsiteY4" fmla="*/ 115064 h 1761013"/>
              <a:gd name="connsiteX0" fmla="*/ 112861 w 1055359"/>
              <a:gd name="connsiteY0" fmla="*/ 115064 h 1761013"/>
              <a:gd name="connsiteX1" fmla="*/ 946827 w 1055359"/>
              <a:gd name="connsiteY1" fmla="*/ 119297 h 1761013"/>
              <a:gd name="connsiteX2" fmla="*/ 951061 w 1055359"/>
              <a:gd name="connsiteY2" fmla="*/ 1664464 h 1761013"/>
              <a:gd name="connsiteX3" fmla="*/ 100161 w 1055359"/>
              <a:gd name="connsiteY3" fmla="*/ 1643296 h 1761013"/>
              <a:gd name="connsiteX4" fmla="*/ 112861 w 1055359"/>
              <a:gd name="connsiteY4" fmla="*/ 115064 h 1761013"/>
              <a:gd name="connsiteX0" fmla="*/ 112861 w 1055359"/>
              <a:gd name="connsiteY0" fmla="*/ 115064 h 1664464"/>
              <a:gd name="connsiteX1" fmla="*/ 946827 w 1055359"/>
              <a:gd name="connsiteY1" fmla="*/ 119297 h 1664464"/>
              <a:gd name="connsiteX2" fmla="*/ 951061 w 1055359"/>
              <a:gd name="connsiteY2" fmla="*/ 1664464 h 1664464"/>
              <a:gd name="connsiteX3" fmla="*/ 100161 w 1055359"/>
              <a:gd name="connsiteY3" fmla="*/ 1643296 h 1664464"/>
              <a:gd name="connsiteX4" fmla="*/ 112861 w 1055359"/>
              <a:gd name="connsiteY4" fmla="*/ 115064 h 1664464"/>
              <a:gd name="connsiteX0" fmla="*/ 112861 w 951061"/>
              <a:gd name="connsiteY0" fmla="*/ 115064 h 1664464"/>
              <a:gd name="connsiteX1" fmla="*/ 946827 w 951061"/>
              <a:gd name="connsiteY1" fmla="*/ 119297 h 1664464"/>
              <a:gd name="connsiteX2" fmla="*/ 951061 w 951061"/>
              <a:gd name="connsiteY2" fmla="*/ 1664464 h 1664464"/>
              <a:gd name="connsiteX3" fmla="*/ 100161 w 951061"/>
              <a:gd name="connsiteY3" fmla="*/ 1643296 h 1664464"/>
              <a:gd name="connsiteX4" fmla="*/ 112861 w 951061"/>
              <a:gd name="connsiteY4" fmla="*/ 115064 h 1664464"/>
              <a:gd name="connsiteX0" fmla="*/ 112861 w 951061"/>
              <a:gd name="connsiteY0" fmla="*/ 0 h 1549400"/>
              <a:gd name="connsiteX1" fmla="*/ 946827 w 951061"/>
              <a:gd name="connsiteY1" fmla="*/ 4233 h 1549400"/>
              <a:gd name="connsiteX2" fmla="*/ 951061 w 951061"/>
              <a:gd name="connsiteY2" fmla="*/ 1549400 h 1549400"/>
              <a:gd name="connsiteX3" fmla="*/ 100161 w 951061"/>
              <a:gd name="connsiteY3" fmla="*/ 1528232 h 1549400"/>
              <a:gd name="connsiteX4" fmla="*/ 112861 w 951061"/>
              <a:gd name="connsiteY4" fmla="*/ 0 h 1549400"/>
              <a:gd name="connsiteX0" fmla="*/ 12700 w 850900"/>
              <a:gd name="connsiteY0" fmla="*/ 0 h 1549400"/>
              <a:gd name="connsiteX1" fmla="*/ 846666 w 850900"/>
              <a:gd name="connsiteY1" fmla="*/ 4233 h 1549400"/>
              <a:gd name="connsiteX2" fmla="*/ 850900 w 850900"/>
              <a:gd name="connsiteY2" fmla="*/ 1549400 h 1549400"/>
              <a:gd name="connsiteX3" fmla="*/ 0 w 850900"/>
              <a:gd name="connsiteY3" fmla="*/ 1528232 h 1549400"/>
              <a:gd name="connsiteX4" fmla="*/ 12700 w 850900"/>
              <a:gd name="connsiteY4" fmla="*/ 0 h 1549400"/>
              <a:gd name="connsiteX0" fmla="*/ 16933 w 855133"/>
              <a:gd name="connsiteY0" fmla="*/ 0 h 1549400"/>
              <a:gd name="connsiteX1" fmla="*/ 850899 w 855133"/>
              <a:gd name="connsiteY1" fmla="*/ 4233 h 1549400"/>
              <a:gd name="connsiteX2" fmla="*/ 855133 w 855133"/>
              <a:gd name="connsiteY2" fmla="*/ 1549400 h 1549400"/>
              <a:gd name="connsiteX3" fmla="*/ 0 w 855133"/>
              <a:gd name="connsiteY3" fmla="*/ 1540932 h 1549400"/>
              <a:gd name="connsiteX4" fmla="*/ 16933 w 855133"/>
              <a:gd name="connsiteY4" fmla="*/ 0 h 1549400"/>
              <a:gd name="connsiteX0" fmla="*/ 16933 w 850989"/>
              <a:gd name="connsiteY0" fmla="*/ 0 h 1553633"/>
              <a:gd name="connsiteX1" fmla="*/ 850899 w 850989"/>
              <a:gd name="connsiteY1" fmla="*/ 4233 h 1553633"/>
              <a:gd name="connsiteX2" fmla="*/ 838200 w 850989"/>
              <a:gd name="connsiteY2" fmla="*/ 1553633 h 1553633"/>
              <a:gd name="connsiteX3" fmla="*/ 0 w 850989"/>
              <a:gd name="connsiteY3" fmla="*/ 1540932 h 1553633"/>
              <a:gd name="connsiteX4" fmla="*/ 16933 w 850989"/>
              <a:gd name="connsiteY4" fmla="*/ 0 h 1553633"/>
              <a:gd name="connsiteX0" fmla="*/ 16933 w 850899"/>
              <a:gd name="connsiteY0" fmla="*/ 0 h 1553633"/>
              <a:gd name="connsiteX1" fmla="*/ 850899 w 850899"/>
              <a:gd name="connsiteY1" fmla="*/ 4233 h 1553633"/>
              <a:gd name="connsiteX2" fmla="*/ 838200 w 850899"/>
              <a:gd name="connsiteY2" fmla="*/ 1553633 h 1553633"/>
              <a:gd name="connsiteX3" fmla="*/ 0 w 850899"/>
              <a:gd name="connsiteY3" fmla="*/ 1540932 h 1553633"/>
              <a:gd name="connsiteX4" fmla="*/ 16933 w 850899"/>
              <a:gd name="connsiteY4" fmla="*/ 0 h 1553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899" h="1553633">
                <a:moveTo>
                  <a:pt x="16933" y="0"/>
                </a:moveTo>
                <a:lnTo>
                  <a:pt x="850899" y="4233"/>
                </a:lnTo>
                <a:lnTo>
                  <a:pt x="838200" y="1553633"/>
                </a:lnTo>
                <a:lnTo>
                  <a:pt x="0" y="1540932"/>
                </a:lnTo>
                <a:lnTo>
                  <a:pt x="16933" y="0"/>
                </a:lnTo>
                <a:close/>
              </a:path>
            </a:pathLst>
          </a:custGeom>
          <a:solidFill>
            <a:schemeClr val="bg1">
              <a:lumMod val="85000"/>
            </a:schemeClr>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Freeform 4"/>
          <p:cNvSpPr/>
          <p:nvPr/>
        </p:nvSpPr>
        <p:spPr>
          <a:xfrm>
            <a:off x="474134" y="6002866"/>
            <a:ext cx="893234" cy="444499"/>
          </a:xfrm>
          <a:custGeom>
            <a:avLst/>
            <a:gdLst>
              <a:gd name="connsiteX0" fmla="*/ 26160 w 941552"/>
              <a:gd name="connsiteY0" fmla="*/ 19026 h 433892"/>
              <a:gd name="connsiteX1" fmla="*/ 38860 w 941552"/>
              <a:gd name="connsiteY1" fmla="*/ 57126 h 433892"/>
              <a:gd name="connsiteX2" fmla="*/ 51560 w 941552"/>
              <a:gd name="connsiteY2" fmla="*/ 90992 h 433892"/>
              <a:gd name="connsiteX3" fmla="*/ 55793 w 941552"/>
              <a:gd name="connsiteY3" fmla="*/ 116392 h 433892"/>
              <a:gd name="connsiteX4" fmla="*/ 64260 w 941552"/>
              <a:gd name="connsiteY4" fmla="*/ 179892 h 433892"/>
              <a:gd name="connsiteX5" fmla="*/ 60027 w 941552"/>
              <a:gd name="connsiteY5" fmla="*/ 319592 h 433892"/>
              <a:gd name="connsiteX6" fmla="*/ 51560 w 941552"/>
              <a:gd name="connsiteY6" fmla="*/ 404259 h 433892"/>
              <a:gd name="connsiteX7" fmla="*/ 55793 w 941552"/>
              <a:gd name="connsiteY7" fmla="*/ 421192 h 433892"/>
              <a:gd name="connsiteX8" fmla="*/ 115060 w 941552"/>
              <a:gd name="connsiteY8" fmla="*/ 425426 h 433892"/>
              <a:gd name="connsiteX9" fmla="*/ 212427 w 941552"/>
              <a:gd name="connsiteY9" fmla="*/ 433892 h 433892"/>
              <a:gd name="connsiteX10" fmla="*/ 822027 w 941552"/>
              <a:gd name="connsiteY10" fmla="*/ 429659 h 433892"/>
              <a:gd name="connsiteX11" fmla="*/ 893993 w 941552"/>
              <a:gd name="connsiteY11" fmla="*/ 433892 h 433892"/>
              <a:gd name="connsiteX12" fmla="*/ 940560 w 941552"/>
              <a:gd name="connsiteY12" fmla="*/ 425426 h 433892"/>
              <a:gd name="connsiteX13" fmla="*/ 932093 w 941552"/>
              <a:gd name="connsiteY13" fmla="*/ 412726 h 433892"/>
              <a:gd name="connsiteX14" fmla="*/ 919393 w 941552"/>
              <a:gd name="connsiteY14" fmla="*/ 323826 h 433892"/>
              <a:gd name="connsiteX15" fmla="*/ 915160 w 941552"/>
              <a:gd name="connsiteY15" fmla="*/ 273026 h 433892"/>
              <a:gd name="connsiteX16" fmla="*/ 906693 w 941552"/>
              <a:gd name="connsiteY16" fmla="*/ 230692 h 433892"/>
              <a:gd name="connsiteX17" fmla="*/ 893993 w 941552"/>
              <a:gd name="connsiteY17" fmla="*/ 184126 h 433892"/>
              <a:gd name="connsiteX18" fmla="*/ 889760 w 941552"/>
              <a:gd name="connsiteY18" fmla="*/ 146026 h 433892"/>
              <a:gd name="connsiteX19" fmla="*/ 881293 w 941552"/>
              <a:gd name="connsiteY19" fmla="*/ 129092 h 433892"/>
              <a:gd name="connsiteX20" fmla="*/ 877060 w 941552"/>
              <a:gd name="connsiteY20" fmla="*/ 74059 h 433892"/>
              <a:gd name="connsiteX21" fmla="*/ 868593 w 941552"/>
              <a:gd name="connsiteY21" fmla="*/ 2092 h 433892"/>
              <a:gd name="connsiteX22" fmla="*/ 792393 w 941552"/>
              <a:gd name="connsiteY22" fmla="*/ 10559 h 433892"/>
              <a:gd name="connsiteX23" fmla="*/ 779693 w 941552"/>
              <a:gd name="connsiteY23" fmla="*/ 14792 h 433892"/>
              <a:gd name="connsiteX24" fmla="*/ 741593 w 941552"/>
              <a:gd name="connsiteY24" fmla="*/ 23259 h 433892"/>
              <a:gd name="connsiteX25" fmla="*/ 711960 w 941552"/>
              <a:gd name="connsiteY25" fmla="*/ 27492 h 433892"/>
              <a:gd name="connsiteX26" fmla="*/ 699260 w 941552"/>
              <a:gd name="connsiteY26" fmla="*/ 31726 h 433892"/>
              <a:gd name="connsiteX27" fmla="*/ 678093 w 941552"/>
              <a:gd name="connsiteY27" fmla="*/ 35959 h 433892"/>
              <a:gd name="connsiteX28" fmla="*/ 656927 w 941552"/>
              <a:gd name="connsiteY28" fmla="*/ 48659 h 433892"/>
              <a:gd name="connsiteX29" fmla="*/ 432560 w 941552"/>
              <a:gd name="connsiteY29" fmla="*/ 44426 h 433892"/>
              <a:gd name="connsiteX30" fmla="*/ 381760 w 941552"/>
              <a:gd name="connsiteY30" fmla="*/ 31726 h 433892"/>
              <a:gd name="connsiteX31" fmla="*/ 26160 w 941552"/>
              <a:gd name="connsiteY31" fmla="*/ 19026 h 433892"/>
              <a:gd name="connsiteX0" fmla="*/ 26160 w 941552"/>
              <a:gd name="connsiteY0" fmla="*/ 19026 h 433892"/>
              <a:gd name="connsiteX1" fmla="*/ 38860 w 941552"/>
              <a:gd name="connsiteY1" fmla="*/ 57126 h 433892"/>
              <a:gd name="connsiteX2" fmla="*/ 51560 w 941552"/>
              <a:gd name="connsiteY2" fmla="*/ 90992 h 433892"/>
              <a:gd name="connsiteX3" fmla="*/ 55793 w 941552"/>
              <a:gd name="connsiteY3" fmla="*/ 116392 h 433892"/>
              <a:gd name="connsiteX4" fmla="*/ 64260 w 941552"/>
              <a:gd name="connsiteY4" fmla="*/ 179892 h 433892"/>
              <a:gd name="connsiteX5" fmla="*/ 60027 w 941552"/>
              <a:gd name="connsiteY5" fmla="*/ 319592 h 433892"/>
              <a:gd name="connsiteX6" fmla="*/ 51560 w 941552"/>
              <a:gd name="connsiteY6" fmla="*/ 404259 h 433892"/>
              <a:gd name="connsiteX7" fmla="*/ 55793 w 941552"/>
              <a:gd name="connsiteY7" fmla="*/ 421192 h 433892"/>
              <a:gd name="connsiteX8" fmla="*/ 115060 w 941552"/>
              <a:gd name="connsiteY8" fmla="*/ 425426 h 433892"/>
              <a:gd name="connsiteX9" fmla="*/ 212427 w 941552"/>
              <a:gd name="connsiteY9" fmla="*/ 433892 h 433892"/>
              <a:gd name="connsiteX10" fmla="*/ 822027 w 941552"/>
              <a:gd name="connsiteY10" fmla="*/ 429659 h 433892"/>
              <a:gd name="connsiteX11" fmla="*/ 893993 w 941552"/>
              <a:gd name="connsiteY11" fmla="*/ 433892 h 433892"/>
              <a:gd name="connsiteX12" fmla="*/ 940560 w 941552"/>
              <a:gd name="connsiteY12" fmla="*/ 425426 h 433892"/>
              <a:gd name="connsiteX13" fmla="*/ 932093 w 941552"/>
              <a:gd name="connsiteY13" fmla="*/ 412726 h 433892"/>
              <a:gd name="connsiteX14" fmla="*/ 919393 w 941552"/>
              <a:gd name="connsiteY14" fmla="*/ 323826 h 433892"/>
              <a:gd name="connsiteX15" fmla="*/ 915160 w 941552"/>
              <a:gd name="connsiteY15" fmla="*/ 273026 h 433892"/>
              <a:gd name="connsiteX16" fmla="*/ 906693 w 941552"/>
              <a:gd name="connsiteY16" fmla="*/ 230692 h 433892"/>
              <a:gd name="connsiteX17" fmla="*/ 893993 w 941552"/>
              <a:gd name="connsiteY17" fmla="*/ 184126 h 433892"/>
              <a:gd name="connsiteX18" fmla="*/ 889760 w 941552"/>
              <a:gd name="connsiteY18" fmla="*/ 146026 h 433892"/>
              <a:gd name="connsiteX19" fmla="*/ 881293 w 941552"/>
              <a:gd name="connsiteY19" fmla="*/ 129092 h 433892"/>
              <a:gd name="connsiteX20" fmla="*/ 877060 w 941552"/>
              <a:gd name="connsiteY20" fmla="*/ 74059 h 433892"/>
              <a:gd name="connsiteX21" fmla="*/ 868593 w 941552"/>
              <a:gd name="connsiteY21" fmla="*/ 2092 h 433892"/>
              <a:gd name="connsiteX22" fmla="*/ 792393 w 941552"/>
              <a:gd name="connsiteY22" fmla="*/ 10559 h 433892"/>
              <a:gd name="connsiteX23" fmla="*/ 779693 w 941552"/>
              <a:gd name="connsiteY23" fmla="*/ 14792 h 433892"/>
              <a:gd name="connsiteX24" fmla="*/ 741593 w 941552"/>
              <a:gd name="connsiteY24" fmla="*/ 23259 h 433892"/>
              <a:gd name="connsiteX25" fmla="*/ 711960 w 941552"/>
              <a:gd name="connsiteY25" fmla="*/ 27492 h 433892"/>
              <a:gd name="connsiteX26" fmla="*/ 699260 w 941552"/>
              <a:gd name="connsiteY26" fmla="*/ 31726 h 433892"/>
              <a:gd name="connsiteX27" fmla="*/ 678093 w 941552"/>
              <a:gd name="connsiteY27" fmla="*/ 35959 h 433892"/>
              <a:gd name="connsiteX28" fmla="*/ 656927 w 941552"/>
              <a:gd name="connsiteY28" fmla="*/ 48659 h 433892"/>
              <a:gd name="connsiteX29" fmla="*/ 432560 w 941552"/>
              <a:gd name="connsiteY29" fmla="*/ 44426 h 433892"/>
              <a:gd name="connsiteX30" fmla="*/ 26160 w 941552"/>
              <a:gd name="connsiteY30" fmla="*/ 19026 h 433892"/>
              <a:gd name="connsiteX0" fmla="*/ 26160 w 941552"/>
              <a:gd name="connsiteY0" fmla="*/ 19026 h 433892"/>
              <a:gd name="connsiteX1" fmla="*/ 38860 w 941552"/>
              <a:gd name="connsiteY1" fmla="*/ 57126 h 433892"/>
              <a:gd name="connsiteX2" fmla="*/ 51560 w 941552"/>
              <a:gd name="connsiteY2" fmla="*/ 90992 h 433892"/>
              <a:gd name="connsiteX3" fmla="*/ 55793 w 941552"/>
              <a:gd name="connsiteY3" fmla="*/ 116392 h 433892"/>
              <a:gd name="connsiteX4" fmla="*/ 64260 w 941552"/>
              <a:gd name="connsiteY4" fmla="*/ 179892 h 433892"/>
              <a:gd name="connsiteX5" fmla="*/ 60027 w 941552"/>
              <a:gd name="connsiteY5" fmla="*/ 319592 h 433892"/>
              <a:gd name="connsiteX6" fmla="*/ 51560 w 941552"/>
              <a:gd name="connsiteY6" fmla="*/ 404259 h 433892"/>
              <a:gd name="connsiteX7" fmla="*/ 55793 w 941552"/>
              <a:gd name="connsiteY7" fmla="*/ 421192 h 433892"/>
              <a:gd name="connsiteX8" fmla="*/ 115060 w 941552"/>
              <a:gd name="connsiteY8" fmla="*/ 425426 h 433892"/>
              <a:gd name="connsiteX9" fmla="*/ 212427 w 941552"/>
              <a:gd name="connsiteY9" fmla="*/ 433892 h 433892"/>
              <a:gd name="connsiteX10" fmla="*/ 822027 w 941552"/>
              <a:gd name="connsiteY10" fmla="*/ 429659 h 433892"/>
              <a:gd name="connsiteX11" fmla="*/ 893993 w 941552"/>
              <a:gd name="connsiteY11" fmla="*/ 433892 h 433892"/>
              <a:gd name="connsiteX12" fmla="*/ 940560 w 941552"/>
              <a:gd name="connsiteY12" fmla="*/ 425426 h 433892"/>
              <a:gd name="connsiteX13" fmla="*/ 932093 w 941552"/>
              <a:gd name="connsiteY13" fmla="*/ 412726 h 433892"/>
              <a:gd name="connsiteX14" fmla="*/ 919393 w 941552"/>
              <a:gd name="connsiteY14" fmla="*/ 323826 h 433892"/>
              <a:gd name="connsiteX15" fmla="*/ 915160 w 941552"/>
              <a:gd name="connsiteY15" fmla="*/ 273026 h 433892"/>
              <a:gd name="connsiteX16" fmla="*/ 906693 w 941552"/>
              <a:gd name="connsiteY16" fmla="*/ 230692 h 433892"/>
              <a:gd name="connsiteX17" fmla="*/ 893993 w 941552"/>
              <a:gd name="connsiteY17" fmla="*/ 184126 h 433892"/>
              <a:gd name="connsiteX18" fmla="*/ 889760 w 941552"/>
              <a:gd name="connsiteY18" fmla="*/ 146026 h 433892"/>
              <a:gd name="connsiteX19" fmla="*/ 881293 w 941552"/>
              <a:gd name="connsiteY19" fmla="*/ 129092 h 433892"/>
              <a:gd name="connsiteX20" fmla="*/ 877060 w 941552"/>
              <a:gd name="connsiteY20" fmla="*/ 74059 h 433892"/>
              <a:gd name="connsiteX21" fmla="*/ 868593 w 941552"/>
              <a:gd name="connsiteY21" fmla="*/ 2092 h 433892"/>
              <a:gd name="connsiteX22" fmla="*/ 792393 w 941552"/>
              <a:gd name="connsiteY22" fmla="*/ 10559 h 433892"/>
              <a:gd name="connsiteX23" fmla="*/ 779693 w 941552"/>
              <a:gd name="connsiteY23" fmla="*/ 14792 h 433892"/>
              <a:gd name="connsiteX24" fmla="*/ 741593 w 941552"/>
              <a:gd name="connsiteY24" fmla="*/ 23259 h 433892"/>
              <a:gd name="connsiteX25" fmla="*/ 711960 w 941552"/>
              <a:gd name="connsiteY25" fmla="*/ 27492 h 433892"/>
              <a:gd name="connsiteX26" fmla="*/ 699260 w 941552"/>
              <a:gd name="connsiteY26" fmla="*/ 31726 h 433892"/>
              <a:gd name="connsiteX27" fmla="*/ 678093 w 941552"/>
              <a:gd name="connsiteY27" fmla="*/ 35959 h 433892"/>
              <a:gd name="connsiteX28" fmla="*/ 656927 w 941552"/>
              <a:gd name="connsiteY28" fmla="*/ 48659 h 433892"/>
              <a:gd name="connsiteX29" fmla="*/ 26160 w 941552"/>
              <a:gd name="connsiteY29" fmla="*/ 19026 h 433892"/>
              <a:gd name="connsiteX0" fmla="*/ 26160 w 941552"/>
              <a:gd name="connsiteY0" fmla="*/ 19026 h 433892"/>
              <a:gd name="connsiteX1" fmla="*/ 38860 w 941552"/>
              <a:gd name="connsiteY1" fmla="*/ 57126 h 433892"/>
              <a:gd name="connsiteX2" fmla="*/ 51560 w 941552"/>
              <a:gd name="connsiteY2" fmla="*/ 90992 h 433892"/>
              <a:gd name="connsiteX3" fmla="*/ 55793 w 941552"/>
              <a:gd name="connsiteY3" fmla="*/ 116392 h 433892"/>
              <a:gd name="connsiteX4" fmla="*/ 64260 w 941552"/>
              <a:gd name="connsiteY4" fmla="*/ 179892 h 433892"/>
              <a:gd name="connsiteX5" fmla="*/ 60027 w 941552"/>
              <a:gd name="connsiteY5" fmla="*/ 319592 h 433892"/>
              <a:gd name="connsiteX6" fmla="*/ 51560 w 941552"/>
              <a:gd name="connsiteY6" fmla="*/ 404259 h 433892"/>
              <a:gd name="connsiteX7" fmla="*/ 55793 w 941552"/>
              <a:gd name="connsiteY7" fmla="*/ 421192 h 433892"/>
              <a:gd name="connsiteX8" fmla="*/ 115060 w 941552"/>
              <a:gd name="connsiteY8" fmla="*/ 425426 h 433892"/>
              <a:gd name="connsiteX9" fmla="*/ 212427 w 941552"/>
              <a:gd name="connsiteY9" fmla="*/ 433892 h 433892"/>
              <a:gd name="connsiteX10" fmla="*/ 822027 w 941552"/>
              <a:gd name="connsiteY10" fmla="*/ 429659 h 433892"/>
              <a:gd name="connsiteX11" fmla="*/ 893993 w 941552"/>
              <a:gd name="connsiteY11" fmla="*/ 433892 h 433892"/>
              <a:gd name="connsiteX12" fmla="*/ 940560 w 941552"/>
              <a:gd name="connsiteY12" fmla="*/ 425426 h 433892"/>
              <a:gd name="connsiteX13" fmla="*/ 932093 w 941552"/>
              <a:gd name="connsiteY13" fmla="*/ 412726 h 433892"/>
              <a:gd name="connsiteX14" fmla="*/ 919393 w 941552"/>
              <a:gd name="connsiteY14" fmla="*/ 323826 h 433892"/>
              <a:gd name="connsiteX15" fmla="*/ 915160 w 941552"/>
              <a:gd name="connsiteY15" fmla="*/ 273026 h 433892"/>
              <a:gd name="connsiteX16" fmla="*/ 906693 w 941552"/>
              <a:gd name="connsiteY16" fmla="*/ 230692 h 433892"/>
              <a:gd name="connsiteX17" fmla="*/ 893993 w 941552"/>
              <a:gd name="connsiteY17" fmla="*/ 184126 h 433892"/>
              <a:gd name="connsiteX18" fmla="*/ 889760 w 941552"/>
              <a:gd name="connsiteY18" fmla="*/ 146026 h 433892"/>
              <a:gd name="connsiteX19" fmla="*/ 881293 w 941552"/>
              <a:gd name="connsiteY19" fmla="*/ 129092 h 433892"/>
              <a:gd name="connsiteX20" fmla="*/ 877060 w 941552"/>
              <a:gd name="connsiteY20" fmla="*/ 74059 h 433892"/>
              <a:gd name="connsiteX21" fmla="*/ 868593 w 941552"/>
              <a:gd name="connsiteY21" fmla="*/ 2092 h 433892"/>
              <a:gd name="connsiteX22" fmla="*/ 792393 w 941552"/>
              <a:gd name="connsiteY22" fmla="*/ 10559 h 433892"/>
              <a:gd name="connsiteX23" fmla="*/ 779693 w 941552"/>
              <a:gd name="connsiteY23" fmla="*/ 14792 h 433892"/>
              <a:gd name="connsiteX24" fmla="*/ 741593 w 941552"/>
              <a:gd name="connsiteY24" fmla="*/ 23259 h 433892"/>
              <a:gd name="connsiteX25" fmla="*/ 711960 w 941552"/>
              <a:gd name="connsiteY25" fmla="*/ 27492 h 433892"/>
              <a:gd name="connsiteX26" fmla="*/ 699260 w 941552"/>
              <a:gd name="connsiteY26" fmla="*/ 31726 h 433892"/>
              <a:gd name="connsiteX27" fmla="*/ 678093 w 941552"/>
              <a:gd name="connsiteY27" fmla="*/ 35959 h 433892"/>
              <a:gd name="connsiteX28" fmla="*/ 26160 w 941552"/>
              <a:gd name="connsiteY28" fmla="*/ 19026 h 433892"/>
              <a:gd name="connsiteX0" fmla="*/ 26160 w 941552"/>
              <a:gd name="connsiteY0" fmla="*/ 19026 h 433892"/>
              <a:gd name="connsiteX1" fmla="*/ 38860 w 941552"/>
              <a:gd name="connsiteY1" fmla="*/ 57126 h 433892"/>
              <a:gd name="connsiteX2" fmla="*/ 51560 w 941552"/>
              <a:gd name="connsiteY2" fmla="*/ 90992 h 433892"/>
              <a:gd name="connsiteX3" fmla="*/ 55793 w 941552"/>
              <a:gd name="connsiteY3" fmla="*/ 116392 h 433892"/>
              <a:gd name="connsiteX4" fmla="*/ 64260 w 941552"/>
              <a:gd name="connsiteY4" fmla="*/ 179892 h 433892"/>
              <a:gd name="connsiteX5" fmla="*/ 60027 w 941552"/>
              <a:gd name="connsiteY5" fmla="*/ 319592 h 433892"/>
              <a:gd name="connsiteX6" fmla="*/ 51560 w 941552"/>
              <a:gd name="connsiteY6" fmla="*/ 404259 h 433892"/>
              <a:gd name="connsiteX7" fmla="*/ 55793 w 941552"/>
              <a:gd name="connsiteY7" fmla="*/ 421192 h 433892"/>
              <a:gd name="connsiteX8" fmla="*/ 115060 w 941552"/>
              <a:gd name="connsiteY8" fmla="*/ 425426 h 433892"/>
              <a:gd name="connsiteX9" fmla="*/ 212427 w 941552"/>
              <a:gd name="connsiteY9" fmla="*/ 433892 h 433892"/>
              <a:gd name="connsiteX10" fmla="*/ 822027 w 941552"/>
              <a:gd name="connsiteY10" fmla="*/ 429659 h 433892"/>
              <a:gd name="connsiteX11" fmla="*/ 893993 w 941552"/>
              <a:gd name="connsiteY11" fmla="*/ 433892 h 433892"/>
              <a:gd name="connsiteX12" fmla="*/ 940560 w 941552"/>
              <a:gd name="connsiteY12" fmla="*/ 425426 h 433892"/>
              <a:gd name="connsiteX13" fmla="*/ 932093 w 941552"/>
              <a:gd name="connsiteY13" fmla="*/ 412726 h 433892"/>
              <a:gd name="connsiteX14" fmla="*/ 919393 w 941552"/>
              <a:gd name="connsiteY14" fmla="*/ 323826 h 433892"/>
              <a:gd name="connsiteX15" fmla="*/ 915160 w 941552"/>
              <a:gd name="connsiteY15" fmla="*/ 273026 h 433892"/>
              <a:gd name="connsiteX16" fmla="*/ 906693 w 941552"/>
              <a:gd name="connsiteY16" fmla="*/ 230692 h 433892"/>
              <a:gd name="connsiteX17" fmla="*/ 893993 w 941552"/>
              <a:gd name="connsiteY17" fmla="*/ 184126 h 433892"/>
              <a:gd name="connsiteX18" fmla="*/ 889760 w 941552"/>
              <a:gd name="connsiteY18" fmla="*/ 146026 h 433892"/>
              <a:gd name="connsiteX19" fmla="*/ 881293 w 941552"/>
              <a:gd name="connsiteY19" fmla="*/ 129092 h 433892"/>
              <a:gd name="connsiteX20" fmla="*/ 877060 w 941552"/>
              <a:gd name="connsiteY20" fmla="*/ 74059 h 433892"/>
              <a:gd name="connsiteX21" fmla="*/ 868593 w 941552"/>
              <a:gd name="connsiteY21" fmla="*/ 2092 h 433892"/>
              <a:gd name="connsiteX22" fmla="*/ 792393 w 941552"/>
              <a:gd name="connsiteY22" fmla="*/ 10559 h 433892"/>
              <a:gd name="connsiteX23" fmla="*/ 779693 w 941552"/>
              <a:gd name="connsiteY23" fmla="*/ 14792 h 433892"/>
              <a:gd name="connsiteX24" fmla="*/ 741593 w 941552"/>
              <a:gd name="connsiteY24" fmla="*/ 23259 h 433892"/>
              <a:gd name="connsiteX25" fmla="*/ 711960 w 941552"/>
              <a:gd name="connsiteY25" fmla="*/ 27492 h 433892"/>
              <a:gd name="connsiteX26" fmla="*/ 678093 w 941552"/>
              <a:gd name="connsiteY26" fmla="*/ 35959 h 433892"/>
              <a:gd name="connsiteX27" fmla="*/ 26160 w 941552"/>
              <a:gd name="connsiteY27" fmla="*/ 19026 h 433892"/>
              <a:gd name="connsiteX0" fmla="*/ 26160 w 941552"/>
              <a:gd name="connsiteY0" fmla="*/ 19026 h 433892"/>
              <a:gd name="connsiteX1" fmla="*/ 38860 w 941552"/>
              <a:gd name="connsiteY1" fmla="*/ 57126 h 433892"/>
              <a:gd name="connsiteX2" fmla="*/ 51560 w 941552"/>
              <a:gd name="connsiteY2" fmla="*/ 90992 h 433892"/>
              <a:gd name="connsiteX3" fmla="*/ 55793 w 941552"/>
              <a:gd name="connsiteY3" fmla="*/ 116392 h 433892"/>
              <a:gd name="connsiteX4" fmla="*/ 64260 w 941552"/>
              <a:gd name="connsiteY4" fmla="*/ 179892 h 433892"/>
              <a:gd name="connsiteX5" fmla="*/ 60027 w 941552"/>
              <a:gd name="connsiteY5" fmla="*/ 319592 h 433892"/>
              <a:gd name="connsiteX6" fmla="*/ 51560 w 941552"/>
              <a:gd name="connsiteY6" fmla="*/ 404259 h 433892"/>
              <a:gd name="connsiteX7" fmla="*/ 55793 w 941552"/>
              <a:gd name="connsiteY7" fmla="*/ 421192 h 433892"/>
              <a:gd name="connsiteX8" fmla="*/ 115060 w 941552"/>
              <a:gd name="connsiteY8" fmla="*/ 425426 h 433892"/>
              <a:gd name="connsiteX9" fmla="*/ 212427 w 941552"/>
              <a:gd name="connsiteY9" fmla="*/ 433892 h 433892"/>
              <a:gd name="connsiteX10" fmla="*/ 822027 w 941552"/>
              <a:gd name="connsiteY10" fmla="*/ 429659 h 433892"/>
              <a:gd name="connsiteX11" fmla="*/ 893993 w 941552"/>
              <a:gd name="connsiteY11" fmla="*/ 433892 h 433892"/>
              <a:gd name="connsiteX12" fmla="*/ 940560 w 941552"/>
              <a:gd name="connsiteY12" fmla="*/ 425426 h 433892"/>
              <a:gd name="connsiteX13" fmla="*/ 932093 w 941552"/>
              <a:gd name="connsiteY13" fmla="*/ 412726 h 433892"/>
              <a:gd name="connsiteX14" fmla="*/ 919393 w 941552"/>
              <a:gd name="connsiteY14" fmla="*/ 323826 h 433892"/>
              <a:gd name="connsiteX15" fmla="*/ 915160 w 941552"/>
              <a:gd name="connsiteY15" fmla="*/ 273026 h 433892"/>
              <a:gd name="connsiteX16" fmla="*/ 906693 w 941552"/>
              <a:gd name="connsiteY16" fmla="*/ 230692 h 433892"/>
              <a:gd name="connsiteX17" fmla="*/ 893993 w 941552"/>
              <a:gd name="connsiteY17" fmla="*/ 184126 h 433892"/>
              <a:gd name="connsiteX18" fmla="*/ 889760 w 941552"/>
              <a:gd name="connsiteY18" fmla="*/ 146026 h 433892"/>
              <a:gd name="connsiteX19" fmla="*/ 881293 w 941552"/>
              <a:gd name="connsiteY19" fmla="*/ 129092 h 433892"/>
              <a:gd name="connsiteX20" fmla="*/ 877060 w 941552"/>
              <a:gd name="connsiteY20" fmla="*/ 74059 h 433892"/>
              <a:gd name="connsiteX21" fmla="*/ 868593 w 941552"/>
              <a:gd name="connsiteY21" fmla="*/ 2092 h 433892"/>
              <a:gd name="connsiteX22" fmla="*/ 792393 w 941552"/>
              <a:gd name="connsiteY22" fmla="*/ 10559 h 433892"/>
              <a:gd name="connsiteX23" fmla="*/ 779693 w 941552"/>
              <a:gd name="connsiteY23" fmla="*/ 14792 h 433892"/>
              <a:gd name="connsiteX24" fmla="*/ 741593 w 941552"/>
              <a:gd name="connsiteY24" fmla="*/ 23259 h 433892"/>
              <a:gd name="connsiteX25" fmla="*/ 711960 w 941552"/>
              <a:gd name="connsiteY25" fmla="*/ 27492 h 433892"/>
              <a:gd name="connsiteX26" fmla="*/ 26160 w 941552"/>
              <a:gd name="connsiteY26" fmla="*/ 19026 h 433892"/>
              <a:gd name="connsiteX0" fmla="*/ 26160 w 941552"/>
              <a:gd name="connsiteY0" fmla="*/ 19026 h 433892"/>
              <a:gd name="connsiteX1" fmla="*/ 38860 w 941552"/>
              <a:gd name="connsiteY1" fmla="*/ 57126 h 433892"/>
              <a:gd name="connsiteX2" fmla="*/ 51560 w 941552"/>
              <a:gd name="connsiteY2" fmla="*/ 90992 h 433892"/>
              <a:gd name="connsiteX3" fmla="*/ 55793 w 941552"/>
              <a:gd name="connsiteY3" fmla="*/ 116392 h 433892"/>
              <a:gd name="connsiteX4" fmla="*/ 64260 w 941552"/>
              <a:gd name="connsiteY4" fmla="*/ 179892 h 433892"/>
              <a:gd name="connsiteX5" fmla="*/ 60027 w 941552"/>
              <a:gd name="connsiteY5" fmla="*/ 319592 h 433892"/>
              <a:gd name="connsiteX6" fmla="*/ 51560 w 941552"/>
              <a:gd name="connsiteY6" fmla="*/ 404259 h 433892"/>
              <a:gd name="connsiteX7" fmla="*/ 55793 w 941552"/>
              <a:gd name="connsiteY7" fmla="*/ 421192 h 433892"/>
              <a:gd name="connsiteX8" fmla="*/ 115060 w 941552"/>
              <a:gd name="connsiteY8" fmla="*/ 425426 h 433892"/>
              <a:gd name="connsiteX9" fmla="*/ 212427 w 941552"/>
              <a:gd name="connsiteY9" fmla="*/ 433892 h 433892"/>
              <a:gd name="connsiteX10" fmla="*/ 822027 w 941552"/>
              <a:gd name="connsiteY10" fmla="*/ 429659 h 433892"/>
              <a:gd name="connsiteX11" fmla="*/ 893993 w 941552"/>
              <a:gd name="connsiteY11" fmla="*/ 433892 h 433892"/>
              <a:gd name="connsiteX12" fmla="*/ 940560 w 941552"/>
              <a:gd name="connsiteY12" fmla="*/ 425426 h 433892"/>
              <a:gd name="connsiteX13" fmla="*/ 932093 w 941552"/>
              <a:gd name="connsiteY13" fmla="*/ 412726 h 433892"/>
              <a:gd name="connsiteX14" fmla="*/ 919393 w 941552"/>
              <a:gd name="connsiteY14" fmla="*/ 323826 h 433892"/>
              <a:gd name="connsiteX15" fmla="*/ 915160 w 941552"/>
              <a:gd name="connsiteY15" fmla="*/ 273026 h 433892"/>
              <a:gd name="connsiteX16" fmla="*/ 906693 w 941552"/>
              <a:gd name="connsiteY16" fmla="*/ 230692 h 433892"/>
              <a:gd name="connsiteX17" fmla="*/ 893993 w 941552"/>
              <a:gd name="connsiteY17" fmla="*/ 184126 h 433892"/>
              <a:gd name="connsiteX18" fmla="*/ 889760 w 941552"/>
              <a:gd name="connsiteY18" fmla="*/ 146026 h 433892"/>
              <a:gd name="connsiteX19" fmla="*/ 881293 w 941552"/>
              <a:gd name="connsiteY19" fmla="*/ 129092 h 433892"/>
              <a:gd name="connsiteX20" fmla="*/ 877060 w 941552"/>
              <a:gd name="connsiteY20" fmla="*/ 74059 h 433892"/>
              <a:gd name="connsiteX21" fmla="*/ 868593 w 941552"/>
              <a:gd name="connsiteY21" fmla="*/ 2092 h 433892"/>
              <a:gd name="connsiteX22" fmla="*/ 792393 w 941552"/>
              <a:gd name="connsiteY22" fmla="*/ 10559 h 433892"/>
              <a:gd name="connsiteX23" fmla="*/ 779693 w 941552"/>
              <a:gd name="connsiteY23" fmla="*/ 14792 h 433892"/>
              <a:gd name="connsiteX24" fmla="*/ 741593 w 941552"/>
              <a:gd name="connsiteY24" fmla="*/ 23259 h 433892"/>
              <a:gd name="connsiteX25" fmla="*/ 26160 w 941552"/>
              <a:gd name="connsiteY25" fmla="*/ 19026 h 433892"/>
              <a:gd name="connsiteX0" fmla="*/ 26160 w 941552"/>
              <a:gd name="connsiteY0" fmla="*/ 19026 h 433892"/>
              <a:gd name="connsiteX1" fmla="*/ 38860 w 941552"/>
              <a:gd name="connsiteY1" fmla="*/ 57126 h 433892"/>
              <a:gd name="connsiteX2" fmla="*/ 51560 w 941552"/>
              <a:gd name="connsiteY2" fmla="*/ 90992 h 433892"/>
              <a:gd name="connsiteX3" fmla="*/ 55793 w 941552"/>
              <a:gd name="connsiteY3" fmla="*/ 116392 h 433892"/>
              <a:gd name="connsiteX4" fmla="*/ 64260 w 941552"/>
              <a:gd name="connsiteY4" fmla="*/ 179892 h 433892"/>
              <a:gd name="connsiteX5" fmla="*/ 60027 w 941552"/>
              <a:gd name="connsiteY5" fmla="*/ 319592 h 433892"/>
              <a:gd name="connsiteX6" fmla="*/ 51560 w 941552"/>
              <a:gd name="connsiteY6" fmla="*/ 404259 h 433892"/>
              <a:gd name="connsiteX7" fmla="*/ 55793 w 941552"/>
              <a:gd name="connsiteY7" fmla="*/ 421192 h 433892"/>
              <a:gd name="connsiteX8" fmla="*/ 115060 w 941552"/>
              <a:gd name="connsiteY8" fmla="*/ 425426 h 433892"/>
              <a:gd name="connsiteX9" fmla="*/ 212427 w 941552"/>
              <a:gd name="connsiteY9" fmla="*/ 433892 h 433892"/>
              <a:gd name="connsiteX10" fmla="*/ 822027 w 941552"/>
              <a:gd name="connsiteY10" fmla="*/ 429659 h 433892"/>
              <a:gd name="connsiteX11" fmla="*/ 893993 w 941552"/>
              <a:gd name="connsiteY11" fmla="*/ 433892 h 433892"/>
              <a:gd name="connsiteX12" fmla="*/ 940560 w 941552"/>
              <a:gd name="connsiteY12" fmla="*/ 425426 h 433892"/>
              <a:gd name="connsiteX13" fmla="*/ 932093 w 941552"/>
              <a:gd name="connsiteY13" fmla="*/ 412726 h 433892"/>
              <a:gd name="connsiteX14" fmla="*/ 919393 w 941552"/>
              <a:gd name="connsiteY14" fmla="*/ 323826 h 433892"/>
              <a:gd name="connsiteX15" fmla="*/ 915160 w 941552"/>
              <a:gd name="connsiteY15" fmla="*/ 273026 h 433892"/>
              <a:gd name="connsiteX16" fmla="*/ 906693 w 941552"/>
              <a:gd name="connsiteY16" fmla="*/ 230692 h 433892"/>
              <a:gd name="connsiteX17" fmla="*/ 893993 w 941552"/>
              <a:gd name="connsiteY17" fmla="*/ 184126 h 433892"/>
              <a:gd name="connsiteX18" fmla="*/ 889760 w 941552"/>
              <a:gd name="connsiteY18" fmla="*/ 146026 h 433892"/>
              <a:gd name="connsiteX19" fmla="*/ 881293 w 941552"/>
              <a:gd name="connsiteY19" fmla="*/ 129092 h 433892"/>
              <a:gd name="connsiteX20" fmla="*/ 877060 w 941552"/>
              <a:gd name="connsiteY20" fmla="*/ 74059 h 433892"/>
              <a:gd name="connsiteX21" fmla="*/ 868593 w 941552"/>
              <a:gd name="connsiteY21" fmla="*/ 2092 h 433892"/>
              <a:gd name="connsiteX22" fmla="*/ 792393 w 941552"/>
              <a:gd name="connsiteY22" fmla="*/ 10559 h 433892"/>
              <a:gd name="connsiteX23" fmla="*/ 779693 w 941552"/>
              <a:gd name="connsiteY23" fmla="*/ 14792 h 433892"/>
              <a:gd name="connsiteX24" fmla="*/ 26160 w 941552"/>
              <a:gd name="connsiteY24" fmla="*/ 19026 h 433892"/>
              <a:gd name="connsiteX0" fmla="*/ 26160 w 941552"/>
              <a:gd name="connsiteY0" fmla="*/ 19026 h 433892"/>
              <a:gd name="connsiteX1" fmla="*/ 38860 w 941552"/>
              <a:gd name="connsiteY1" fmla="*/ 57126 h 433892"/>
              <a:gd name="connsiteX2" fmla="*/ 51560 w 941552"/>
              <a:gd name="connsiteY2" fmla="*/ 90992 h 433892"/>
              <a:gd name="connsiteX3" fmla="*/ 55793 w 941552"/>
              <a:gd name="connsiteY3" fmla="*/ 116392 h 433892"/>
              <a:gd name="connsiteX4" fmla="*/ 64260 w 941552"/>
              <a:gd name="connsiteY4" fmla="*/ 179892 h 433892"/>
              <a:gd name="connsiteX5" fmla="*/ 60027 w 941552"/>
              <a:gd name="connsiteY5" fmla="*/ 319592 h 433892"/>
              <a:gd name="connsiteX6" fmla="*/ 51560 w 941552"/>
              <a:gd name="connsiteY6" fmla="*/ 404259 h 433892"/>
              <a:gd name="connsiteX7" fmla="*/ 55793 w 941552"/>
              <a:gd name="connsiteY7" fmla="*/ 421192 h 433892"/>
              <a:gd name="connsiteX8" fmla="*/ 115060 w 941552"/>
              <a:gd name="connsiteY8" fmla="*/ 425426 h 433892"/>
              <a:gd name="connsiteX9" fmla="*/ 212427 w 941552"/>
              <a:gd name="connsiteY9" fmla="*/ 433892 h 433892"/>
              <a:gd name="connsiteX10" fmla="*/ 822027 w 941552"/>
              <a:gd name="connsiteY10" fmla="*/ 429659 h 433892"/>
              <a:gd name="connsiteX11" fmla="*/ 893993 w 941552"/>
              <a:gd name="connsiteY11" fmla="*/ 433892 h 433892"/>
              <a:gd name="connsiteX12" fmla="*/ 940560 w 941552"/>
              <a:gd name="connsiteY12" fmla="*/ 425426 h 433892"/>
              <a:gd name="connsiteX13" fmla="*/ 932093 w 941552"/>
              <a:gd name="connsiteY13" fmla="*/ 412726 h 433892"/>
              <a:gd name="connsiteX14" fmla="*/ 919393 w 941552"/>
              <a:gd name="connsiteY14" fmla="*/ 323826 h 433892"/>
              <a:gd name="connsiteX15" fmla="*/ 915160 w 941552"/>
              <a:gd name="connsiteY15" fmla="*/ 273026 h 433892"/>
              <a:gd name="connsiteX16" fmla="*/ 906693 w 941552"/>
              <a:gd name="connsiteY16" fmla="*/ 230692 h 433892"/>
              <a:gd name="connsiteX17" fmla="*/ 893993 w 941552"/>
              <a:gd name="connsiteY17" fmla="*/ 184126 h 433892"/>
              <a:gd name="connsiteX18" fmla="*/ 889760 w 941552"/>
              <a:gd name="connsiteY18" fmla="*/ 146026 h 433892"/>
              <a:gd name="connsiteX19" fmla="*/ 881293 w 941552"/>
              <a:gd name="connsiteY19" fmla="*/ 129092 h 433892"/>
              <a:gd name="connsiteX20" fmla="*/ 877060 w 941552"/>
              <a:gd name="connsiteY20" fmla="*/ 74059 h 433892"/>
              <a:gd name="connsiteX21" fmla="*/ 868593 w 941552"/>
              <a:gd name="connsiteY21" fmla="*/ 2092 h 433892"/>
              <a:gd name="connsiteX22" fmla="*/ 792393 w 941552"/>
              <a:gd name="connsiteY22" fmla="*/ 10559 h 433892"/>
              <a:gd name="connsiteX23" fmla="*/ 26160 w 941552"/>
              <a:gd name="connsiteY23" fmla="*/ 19026 h 433892"/>
              <a:gd name="connsiteX0" fmla="*/ 26160 w 941552"/>
              <a:gd name="connsiteY0" fmla="*/ 19575 h 434441"/>
              <a:gd name="connsiteX1" fmla="*/ 38860 w 941552"/>
              <a:gd name="connsiteY1" fmla="*/ 57675 h 434441"/>
              <a:gd name="connsiteX2" fmla="*/ 51560 w 941552"/>
              <a:gd name="connsiteY2" fmla="*/ 91541 h 434441"/>
              <a:gd name="connsiteX3" fmla="*/ 55793 w 941552"/>
              <a:gd name="connsiteY3" fmla="*/ 116941 h 434441"/>
              <a:gd name="connsiteX4" fmla="*/ 64260 w 941552"/>
              <a:gd name="connsiteY4" fmla="*/ 180441 h 434441"/>
              <a:gd name="connsiteX5" fmla="*/ 60027 w 941552"/>
              <a:gd name="connsiteY5" fmla="*/ 320141 h 434441"/>
              <a:gd name="connsiteX6" fmla="*/ 51560 w 941552"/>
              <a:gd name="connsiteY6" fmla="*/ 404808 h 434441"/>
              <a:gd name="connsiteX7" fmla="*/ 55793 w 941552"/>
              <a:gd name="connsiteY7" fmla="*/ 421741 h 434441"/>
              <a:gd name="connsiteX8" fmla="*/ 115060 w 941552"/>
              <a:gd name="connsiteY8" fmla="*/ 425975 h 434441"/>
              <a:gd name="connsiteX9" fmla="*/ 212427 w 941552"/>
              <a:gd name="connsiteY9" fmla="*/ 434441 h 434441"/>
              <a:gd name="connsiteX10" fmla="*/ 822027 w 941552"/>
              <a:gd name="connsiteY10" fmla="*/ 430208 h 434441"/>
              <a:gd name="connsiteX11" fmla="*/ 893993 w 941552"/>
              <a:gd name="connsiteY11" fmla="*/ 434441 h 434441"/>
              <a:gd name="connsiteX12" fmla="*/ 940560 w 941552"/>
              <a:gd name="connsiteY12" fmla="*/ 425975 h 434441"/>
              <a:gd name="connsiteX13" fmla="*/ 932093 w 941552"/>
              <a:gd name="connsiteY13" fmla="*/ 413275 h 434441"/>
              <a:gd name="connsiteX14" fmla="*/ 919393 w 941552"/>
              <a:gd name="connsiteY14" fmla="*/ 324375 h 434441"/>
              <a:gd name="connsiteX15" fmla="*/ 915160 w 941552"/>
              <a:gd name="connsiteY15" fmla="*/ 273575 h 434441"/>
              <a:gd name="connsiteX16" fmla="*/ 906693 w 941552"/>
              <a:gd name="connsiteY16" fmla="*/ 231241 h 434441"/>
              <a:gd name="connsiteX17" fmla="*/ 893993 w 941552"/>
              <a:gd name="connsiteY17" fmla="*/ 184675 h 434441"/>
              <a:gd name="connsiteX18" fmla="*/ 889760 w 941552"/>
              <a:gd name="connsiteY18" fmla="*/ 146575 h 434441"/>
              <a:gd name="connsiteX19" fmla="*/ 881293 w 941552"/>
              <a:gd name="connsiteY19" fmla="*/ 129641 h 434441"/>
              <a:gd name="connsiteX20" fmla="*/ 877060 w 941552"/>
              <a:gd name="connsiteY20" fmla="*/ 74608 h 434441"/>
              <a:gd name="connsiteX21" fmla="*/ 868593 w 941552"/>
              <a:gd name="connsiteY21" fmla="*/ 2641 h 434441"/>
              <a:gd name="connsiteX22" fmla="*/ 26160 w 941552"/>
              <a:gd name="connsiteY22" fmla="*/ 19575 h 434441"/>
              <a:gd name="connsiteX0" fmla="*/ 65043 w 1001907"/>
              <a:gd name="connsiteY0" fmla="*/ 12158 h 427024"/>
              <a:gd name="connsiteX1" fmla="*/ 77743 w 1001907"/>
              <a:gd name="connsiteY1" fmla="*/ 50258 h 427024"/>
              <a:gd name="connsiteX2" fmla="*/ 90443 w 1001907"/>
              <a:gd name="connsiteY2" fmla="*/ 84124 h 427024"/>
              <a:gd name="connsiteX3" fmla="*/ 94676 w 1001907"/>
              <a:gd name="connsiteY3" fmla="*/ 109524 h 427024"/>
              <a:gd name="connsiteX4" fmla="*/ 103143 w 1001907"/>
              <a:gd name="connsiteY4" fmla="*/ 173024 h 427024"/>
              <a:gd name="connsiteX5" fmla="*/ 98910 w 1001907"/>
              <a:gd name="connsiteY5" fmla="*/ 312724 h 427024"/>
              <a:gd name="connsiteX6" fmla="*/ 90443 w 1001907"/>
              <a:gd name="connsiteY6" fmla="*/ 397391 h 427024"/>
              <a:gd name="connsiteX7" fmla="*/ 94676 w 1001907"/>
              <a:gd name="connsiteY7" fmla="*/ 414324 h 427024"/>
              <a:gd name="connsiteX8" fmla="*/ 153943 w 1001907"/>
              <a:gd name="connsiteY8" fmla="*/ 418558 h 427024"/>
              <a:gd name="connsiteX9" fmla="*/ 251310 w 1001907"/>
              <a:gd name="connsiteY9" fmla="*/ 427024 h 427024"/>
              <a:gd name="connsiteX10" fmla="*/ 860910 w 1001907"/>
              <a:gd name="connsiteY10" fmla="*/ 422791 h 427024"/>
              <a:gd name="connsiteX11" fmla="*/ 932876 w 1001907"/>
              <a:gd name="connsiteY11" fmla="*/ 427024 h 427024"/>
              <a:gd name="connsiteX12" fmla="*/ 979443 w 1001907"/>
              <a:gd name="connsiteY12" fmla="*/ 418558 h 427024"/>
              <a:gd name="connsiteX13" fmla="*/ 970976 w 1001907"/>
              <a:gd name="connsiteY13" fmla="*/ 405858 h 427024"/>
              <a:gd name="connsiteX14" fmla="*/ 958276 w 1001907"/>
              <a:gd name="connsiteY14" fmla="*/ 316958 h 427024"/>
              <a:gd name="connsiteX15" fmla="*/ 954043 w 1001907"/>
              <a:gd name="connsiteY15" fmla="*/ 266158 h 427024"/>
              <a:gd name="connsiteX16" fmla="*/ 945576 w 1001907"/>
              <a:gd name="connsiteY16" fmla="*/ 223824 h 427024"/>
              <a:gd name="connsiteX17" fmla="*/ 932876 w 1001907"/>
              <a:gd name="connsiteY17" fmla="*/ 177258 h 427024"/>
              <a:gd name="connsiteX18" fmla="*/ 928643 w 1001907"/>
              <a:gd name="connsiteY18" fmla="*/ 139158 h 427024"/>
              <a:gd name="connsiteX19" fmla="*/ 920176 w 1001907"/>
              <a:gd name="connsiteY19" fmla="*/ 122224 h 427024"/>
              <a:gd name="connsiteX20" fmla="*/ 915943 w 1001907"/>
              <a:gd name="connsiteY20" fmla="*/ 67191 h 427024"/>
              <a:gd name="connsiteX21" fmla="*/ 945576 w 1001907"/>
              <a:gd name="connsiteY21" fmla="*/ 3691 h 427024"/>
              <a:gd name="connsiteX22" fmla="*/ 65043 w 1001907"/>
              <a:gd name="connsiteY22" fmla="*/ 12158 h 427024"/>
              <a:gd name="connsiteX0" fmla="*/ 65983 w 1013025"/>
              <a:gd name="connsiteY0" fmla="*/ 12158 h 427024"/>
              <a:gd name="connsiteX1" fmla="*/ 78683 w 1013025"/>
              <a:gd name="connsiteY1" fmla="*/ 50258 h 427024"/>
              <a:gd name="connsiteX2" fmla="*/ 91383 w 1013025"/>
              <a:gd name="connsiteY2" fmla="*/ 84124 h 427024"/>
              <a:gd name="connsiteX3" fmla="*/ 95616 w 1013025"/>
              <a:gd name="connsiteY3" fmla="*/ 109524 h 427024"/>
              <a:gd name="connsiteX4" fmla="*/ 104083 w 1013025"/>
              <a:gd name="connsiteY4" fmla="*/ 173024 h 427024"/>
              <a:gd name="connsiteX5" fmla="*/ 99850 w 1013025"/>
              <a:gd name="connsiteY5" fmla="*/ 312724 h 427024"/>
              <a:gd name="connsiteX6" fmla="*/ 91383 w 1013025"/>
              <a:gd name="connsiteY6" fmla="*/ 397391 h 427024"/>
              <a:gd name="connsiteX7" fmla="*/ 95616 w 1013025"/>
              <a:gd name="connsiteY7" fmla="*/ 414324 h 427024"/>
              <a:gd name="connsiteX8" fmla="*/ 154883 w 1013025"/>
              <a:gd name="connsiteY8" fmla="*/ 418558 h 427024"/>
              <a:gd name="connsiteX9" fmla="*/ 252250 w 1013025"/>
              <a:gd name="connsiteY9" fmla="*/ 427024 h 427024"/>
              <a:gd name="connsiteX10" fmla="*/ 861850 w 1013025"/>
              <a:gd name="connsiteY10" fmla="*/ 422791 h 427024"/>
              <a:gd name="connsiteX11" fmla="*/ 933816 w 1013025"/>
              <a:gd name="connsiteY11" fmla="*/ 427024 h 427024"/>
              <a:gd name="connsiteX12" fmla="*/ 980383 w 1013025"/>
              <a:gd name="connsiteY12" fmla="*/ 418558 h 427024"/>
              <a:gd name="connsiteX13" fmla="*/ 971916 w 1013025"/>
              <a:gd name="connsiteY13" fmla="*/ 405858 h 427024"/>
              <a:gd name="connsiteX14" fmla="*/ 959216 w 1013025"/>
              <a:gd name="connsiteY14" fmla="*/ 316958 h 427024"/>
              <a:gd name="connsiteX15" fmla="*/ 954983 w 1013025"/>
              <a:gd name="connsiteY15" fmla="*/ 266158 h 427024"/>
              <a:gd name="connsiteX16" fmla="*/ 946516 w 1013025"/>
              <a:gd name="connsiteY16" fmla="*/ 223824 h 427024"/>
              <a:gd name="connsiteX17" fmla="*/ 933816 w 1013025"/>
              <a:gd name="connsiteY17" fmla="*/ 177258 h 427024"/>
              <a:gd name="connsiteX18" fmla="*/ 929583 w 1013025"/>
              <a:gd name="connsiteY18" fmla="*/ 139158 h 427024"/>
              <a:gd name="connsiteX19" fmla="*/ 921116 w 1013025"/>
              <a:gd name="connsiteY19" fmla="*/ 122224 h 427024"/>
              <a:gd name="connsiteX20" fmla="*/ 916883 w 1013025"/>
              <a:gd name="connsiteY20" fmla="*/ 67191 h 427024"/>
              <a:gd name="connsiteX21" fmla="*/ 959216 w 1013025"/>
              <a:gd name="connsiteY21" fmla="*/ 3691 h 427024"/>
              <a:gd name="connsiteX22" fmla="*/ 65983 w 1013025"/>
              <a:gd name="connsiteY22" fmla="*/ 12158 h 427024"/>
              <a:gd name="connsiteX0" fmla="*/ 59239 w 1006281"/>
              <a:gd name="connsiteY0" fmla="*/ 12158 h 427024"/>
              <a:gd name="connsiteX1" fmla="*/ 84639 w 1006281"/>
              <a:gd name="connsiteY1" fmla="*/ 84124 h 427024"/>
              <a:gd name="connsiteX2" fmla="*/ 88872 w 1006281"/>
              <a:gd name="connsiteY2" fmla="*/ 109524 h 427024"/>
              <a:gd name="connsiteX3" fmla="*/ 97339 w 1006281"/>
              <a:gd name="connsiteY3" fmla="*/ 173024 h 427024"/>
              <a:gd name="connsiteX4" fmla="*/ 93106 w 1006281"/>
              <a:gd name="connsiteY4" fmla="*/ 312724 h 427024"/>
              <a:gd name="connsiteX5" fmla="*/ 84639 w 1006281"/>
              <a:gd name="connsiteY5" fmla="*/ 397391 h 427024"/>
              <a:gd name="connsiteX6" fmla="*/ 88872 w 1006281"/>
              <a:gd name="connsiteY6" fmla="*/ 414324 h 427024"/>
              <a:gd name="connsiteX7" fmla="*/ 148139 w 1006281"/>
              <a:gd name="connsiteY7" fmla="*/ 418558 h 427024"/>
              <a:gd name="connsiteX8" fmla="*/ 245506 w 1006281"/>
              <a:gd name="connsiteY8" fmla="*/ 427024 h 427024"/>
              <a:gd name="connsiteX9" fmla="*/ 855106 w 1006281"/>
              <a:gd name="connsiteY9" fmla="*/ 422791 h 427024"/>
              <a:gd name="connsiteX10" fmla="*/ 927072 w 1006281"/>
              <a:gd name="connsiteY10" fmla="*/ 427024 h 427024"/>
              <a:gd name="connsiteX11" fmla="*/ 973639 w 1006281"/>
              <a:gd name="connsiteY11" fmla="*/ 418558 h 427024"/>
              <a:gd name="connsiteX12" fmla="*/ 965172 w 1006281"/>
              <a:gd name="connsiteY12" fmla="*/ 405858 h 427024"/>
              <a:gd name="connsiteX13" fmla="*/ 952472 w 1006281"/>
              <a:gd name="connsiteY13" fmla="*/ 316958 h 427024"/>
              <a:gd name="connsiteX14" fmla="*/ 948239 w 1006281"/>
              <a:gd name="connsiteY14" fmla="*/ 266158 h 427024"/>
              <a:gd name="connsiteX15" fmla="*/ 939772 w 1006281"/>
              <a:gd name="connsiteY15" fmla="*/ 223824 h 427024"/>
              <a:gd name="connsiteX16" fmla="*/ 927072 w 1006281"/>
              <a:gd name="connsiteY16" fmla="*/ 177258 h 427024"/>
              <a:gd name="connsiteX17" fmla="*/ 922839 w 1006281"/>
              <a:gd name="connsiteY17" fmla="*/ 139158 h 427024"/>
              <a:gd name="connsiteX18" fmla="*/ 914372 w 1006281"/>
              <a:gd name="connsiteY18" fmla="*/ 122224 h 427024"/>
              <a:gd name="connsiteX19" fmla="*/ 910139 w 1006281"/>
              <a:gd name="connsiteY19" fmla="*/ 67191 h 427024"/>
              <a:gd name="connsiteX20" fmla="*/ 952472 w 1006281"/>
              <a:gd name="connsiteY20" fmla="*/ 3691 h 427024"/>
              <a:gd name="connsiteX21" fmla="*/ 59239 w 1006281"/>
              <a:gd name="connsiteY21" fmla="*/ 12158 h 427024"/>
              <a:gd name="connsiteX0" fmla="*/ 58275 w 1005317"/>
              <a:gd name="connsiteY0" fmla="*/ 12158 h 427024"/>
              <a:gd name="connsiteX1" fmla="*/ 87908 w 1005317"/>
              <a:gd name="connsiteY1" fmla="*/ 109524 h 427024"/>
              <a:gd name="connsiteX2" fmla="*/ 96375 w 1005317"/>
              <a:gd name="connsiteY2" fmla="*/ 173024 h 427024"/>
              <a:gd name="connsiteX3" fmla="*/ 92142 w 1005317"/>
              <a:gd name="connsiteY3" fmla="*/ 312724 h 427024"/>
              <a:gd name="connsiteX4" fmla="*/ 83675 w 1005317"/>
              <a:gd name="connsiteY4" fmla="*/ 397391 h 427024"/>
              <a:gd name="connsiteX5" fmla="*/ 87908 w 1005317"/>
              <a:gd name="connsiteY5" fmla="*/ 414324 h 427024"/>
              <a:gd name="connsiteX6" fmla="*/ 147175 w 1005317"/>
              <a:gd name="connsiteY6" fmla="*/ 418558 h 427024"/>
              <a:gd name="connsiteX7" fmla="*/ 244542 w 1005317"/>
              <a:gd name="connsiteY7" fmla="*/ 427024 h 427024"/>
              <a:gd name="connsiteX8" fmla="*/ 854142 w 1005317"/>
              <a:gd name="connsiteY8" fmla="*/ 422791 h 427024"/>
              <a:gd name="connsiteX9" fmla="*/ 926108 w 1005317"/>
              <a:gd name="connsiteY9" fmla="*/ 427024 h 427024"/>
              <a:gd name="connsiteX10" fmla="*/ 972675 w 1005317"/>
              <a:gd name="connsiteY10" fmla="*/ 418558 h 427024"/>
              <a:gd name="connsiteX11" fmla="*/ 964208 w 1005317"/>
              <a:gd name="connsiteY11" fmla="*/ 405858 h 427024"/>
              <a:gd name="connsiteX12" fmla="*/ 951508 w 1005317"/>
              <a:gd name="connsiteY12" fmla="*/ 316958 h 427024"/>
              <a:gd name="connsiteX13" fmla="*/ 947275 w 1005317"/>
              <a:gd name="connsiteY13" fmla="*/ 266158 h 427024"/>
              <a:gd name="connsiteX14" fmla="*/ 938808 w 1005317"/>
              <a:gd name="connsiteY14" fmla="*/ 223824 h 427024"/>
              <a:gd name="connsiteX15" fmla="*/ 926108 w 1005317"/>
              <a:gd name="connsiteY15" fmla="*/ 177258 h 427024"/>
              <a:gd name="connsiteX16" fmla="*/ 921875 w 1005317"/>
              <a:gd name="connsiteY16" fmla="*/ 139158 h 427024"/>
              <a:gd name="connsiteX17" fmla="*/ 913408 w 1005317"/>
              <a:gd name="connsiteY17" fmla="*/ 122224 h 427024"/>
              <a:gd name="connsiteX18" fmla="*/ 909175 w 1005317"/>
              <a:gd name="connsiteY18" fmla="*/ 67191 h 427024"/>
              <a:gd name="connsiteX19" fmla="*/ 951508 w 1005317"/>
              <a:gd name="connsiteY19" fmla="*/ 3691 h 427024"/>
              <a:gd name="connsiteX20" fmla="*/ 58275 w 1005317"/>
              <a:gd name="connsiteY20" fmla="*/ 12158 h 427024"/>
              <a:gd name="connsiteX0" fmla="*/ 55765 w 1002807"/>
              <a:gd name="connsiteY0" fmla="*/ 12158 h 427024"/>
              <a:gd name="connsiteX1" fmla="*/ 93865 w 1002807"/>
              <a:gd name="connsiteY1" fmla="*/ 173024 h 427024"/>
              <a:gd name="connsiteX2" fmla="*/ 89632 w 1002807"/>
              <a:gd name="connsiteY2" fmla="*/ 312724 h 427024"/>
              <a:gd name="connsiteX3" fmla="*/ 81165 w 1002807"/>
              <a:gd name="connsiteY3" fmla="*/ 397391 h 427024"/>
              <a:gd name="connsiteX4" fmla="*/ 85398 w 1002807"/>
              <a:gd name="connsiteY4" fmla="*/ 414324 h 427024"/>
              <a:gd name="connsiteX5" fmla="*/ 144665 w 1002807"/>
              <a:gd name="connsiteY5" fmla="*/ 418558 h 427024"/>
              <a:gd name="connsiteX6" fmla="*/ 242032 w 1002807"/>
              <a:gd name="connsiteY6" fmla="*/ 427024 h 427024"/>
              <a:gd name="connsiteX7" fmla="*/ 851632 w 1002807"/>
              <a:gd name="connsiteY7" fmla="*/ 422791 h 427024"/>
              <a:gd name="connsiteX8" fmla="*/ 923598 w 1002807"/>
              <a:gd name="connsiteY8" fmla="*/ 427024 h 427024"/>
              <a:gd name="connsiteX9" fmla="*/ 970165 w 1002807"/>
              <a:gd name="connsiteY9" fmla="*/ 418558 h 427024"/>
              <a:gd name="connsiteX10" fmla="*/ 961698 w 1002807"/>
              <a:gd name="connsiteY10" fmla="*/ 405858 h 427024"/>
              <a:gd name="connsiteX11" fmla="*/ 948998 w 1002807"/>
              <a:gd name="connsiteY11" fmla="*/ 316958 h 427024"/>
              <a:gd name="connsiteX12" fmla="*/ 944765 w 1002807"/>
              <a:gd name="connsiteY12" fmla="*/ 266158 h 427024"/>
              <a:gd name="connsiteX13" fmla="*/ 936298 w 1002807"/>
              <a:gd name="connsiteY13" fmla="*/ 223824 h 427024"/>
              <a:gd name="connsiteX14" fmla="*/ 923598 w 1002807"/>
              <a:gd name="connsiteY14" fmla="*/ 177258 h 427024"/>
              <a:gd name="connsiteX15" fmla="*/ 919365 w 1002807"/>
              <a:gd name="connsiteY15" fmla="*/ 139158 h 427024"/>
              <a:gd name="connsiteX16" fmla="*/ 910898 w 1002807"/>
              <a:gd name="connsiteY16" fmla="*/ 122224 h 427024"/>
              <a:gd name="connsiteX17" fmla="*/ 906665 w 1002807"/>
              <a:gd name="connsiteY17" fmla="*/ 67191 h 427024"/>
              <a:gd name="connsiteX18" fmla="*/ 948998 w 1002807"/>
              <a:gd name="connsiteY18" fmla="*/ 3691 h 427024"/>
              <a:gd name="connsiteX19" fmla="*/ 55765 w 1002807"/>
              <a:gd name="connsiteY19" fmla="*/ 12158 h 427024"/>
              <a:gd name="connsiteX0" fmla="*/ 56682 w 1003724"/>
              <a:gd name="connsiteY0" fmla="*/ 12158 h 427024"/>
              <a:gd name="connsiteX1" fmla="*/ 90549 w 1003724"/>
              <a:gd name="connsiteY1" fmla="*/ 312724 h 427024"/>
              <a:gd name="connsiteX2" fmla="*/ 82082 w 1003724"/>
              <a:gd name="connsiteY2" fmla="*/ 397391 h 427024"/>
              <a:gd name="connsiteX3" fmla="*/ 86315 w 1003724"/>
              <a:gd name="connsiteY3" fmla="*/ 414324 h 427024"/>
              <a:gd name="connsiteX4" fmla="*/ 145582 w 1003724"/>
              <a:gd name="connsiteY4" fmla="*/ 418558 h 427024"/>
              <a:gd name="connsiteX5" fmla="*/ 242949 w 1003724"/>
              <a:gd name="connsiteY5" fmla="*/ 427024 h 427024"/>
              <a:gd name="connsiteX6" fmla="*/ 852549 w 1003724"/>
              <a:gd name="connsiteY6" fmla="*/ 422791 h 427024"/>
              <a:gd name="connsiteX7" fmla="*/ 924515 w 1003724"/>
              <a:gd name="connsiteY7" fmla="*/ 427024 h 427024"/>
              <a:gd name="connsiteX8" fmla="*/ 971082 w 1003724"/>
              <a:gd name="connsiteY8" fmla="*/ 418558 h 427024"/>
              <a:gd name="connsiteX9" fmla="*/ 962615 w 1003724"/>
              <a:gd name="connsiteY9" fmla="*/ 405858 h 427024"/>
              <a:gd name="connsiteX10" fmla="*/ 949915 w 1003724"/>
              <a:gd name="connsiteY10" fmla="*/ 316958 h 427024"/>
              <a:gd name="connsiteX11" fmla="*/ 945682 w 1003724"/>
              <a:gd name="connsiteY11" fmla="*/ 266158 h 427024"/>
              <a:gd name="connsiteX12" fmla="*/ 937215 w 1003724"/>
              <a:gd name="connsiteY12" fmla="*/ 223824 h 427024"/>
              <a:gd name="connsiteX13" fmla="*/ 924515 w 1003724"/>
              <a:gd name="connsiteY13" fmla="*/ 177258 h 427024"/>
              <a:gd name="connsiteX14" fmla="*/ 920282 w 1003724"/>
              <a:gd name="connsiteY14" fmla="*/ 139158 h 427024"/>
              <a:gd name="connsiteX15" fmla="*/ 911815 w 1003724"/>
              <a:gd name="connsiteY15" fmla="*/ 122224 h 427024"/>
              <a:gd name="connsiteX16" fmla="*/ 907582 w 1003724"/>
              <a:gd name="connsiteY16" fmla="*/ 67191 h 427024"/>
              <a:gd name="connsiteX17" fmla="*/ 949915 w 1003724"/>
              <a:gd name="connsiteY17" fmla="*/ 3691 h 427024"/>
              <a:gd name="connsiteX18" fmla="*/ 56682 w 1003724"/>
              <a:gd name="connsiteY18" fmla="*/ 12158 h 427024"/>
              <a:gd name="connsiteX0" fmla="*/ 59238 w 1006280"/>
              <a:gd name="connsiteY0" fmla="*/ 12158 h 427024"/>
              <a:gd name="connsiteX1" fmla="*/ 84638 w 1006280"/>
              <a:gd name="connsiteY1" fmla="*/ 397391 h 427024"/>
              <a:gd name="connsiteX2" fmla="*/ 88871 w 1006280"/>
              <a:gd name="connsiteY2" fmla="*/ 414324 h 427024"/>
              <a:gd name="connsiteX3" fmla="*/ 148138 w 1006280"/>
              <a:gd name="connsiteY3" fmla="*/ 418558 h 427024"/>
              <a:gd name="connsiteX4" fmla="*/ 245505 w 1006280"/>
              <a:gd name="connsiteY4" fmla="*/ 427024 h 427024"/>
              <a:gd name="connsiteX5" fmla="*/ 855105 w 1006280"/>
              <a:gd name="connsiteY5" fmla="*/ 422791 h 427024"/>
              <a:gd name="connsiteX6" fmla="*/ 927071 w 1006280"/>
              <a:gd name="connsiteY6" fmla="*/ 427024 h 427024"/>
              <a:gd name="connsiteX7" fmla="*/ 973638 w 1006280"/>
              <a:gd name="connsiteY7" fmla="*/ 418558 h 427024"/>
              <a:gd name="connsiteX8" fmla="*/ 965171 w 1006280"/>
              <a:gd name="connsiteY8" fmla="*/ 405858 h 427024"/>
              <a:gd name="connsiteX9" fmla="*/ 952471 w 1006280"/>
              <a:gd name="connsiteY9" fmla="*/ 316958 h 427024"/>
              <a:gd name="connsiteX10" fmla="*/ 948238 w 1006280"/>
              <a:gd name="connsiteY10" fmla="*/ 266158 h 427024"/>
              <a:gd name="connsiteX11" fmla="*/ 939771 w 1006280"/>
              <a:gd name="connsiteY11" fmla="*/ 223824 h 427024"/>
              <a:gd name="connsiteX12" fmla="*/ 927071 w 1006280"/>
              <a:gd name="connsiteY12" fmla="*/ 177258 h 427024"/>
              <a:gd name="connsiteX13" fmla="*/ 922838 w 1006280"/>
              <a:gd name="connsiteY13" fmla="*/ 139158 h 427024"/>
              <a:gd name="connsiteX14" fmla="*/ 914371 w 1006280"/>
              <a:gd name="connsiteY14" fmla="*/ 122224 h 427024"/>
              <a:gd name="connsiteX15" fmla="*/ 910138 w 1006280"/>
              <a:gd name="connsiteY15" fmla="*/ 67191 h 427024"/>
              <a:gd name="connsiteX16" fmla="*/ 952471 w 1006280"/>
              <a:gd name="connsiteY16" fmla="*/ 3691 h 427024"/>
              <a:gd name="connsiteX17" fmla="*/ 59238 w 1006280"/>
              <a:gd name="connsiteY17" fmla="*/ 12158 h 427024"/>
              <a:gd name="connsiteX0" fmla="*/ 59902 w 1006944"/>
              <a:gd name="connsiteY0" fmla="*/ 12158 h 445190"/>
              <a:gd name="connsiteX1" fmla="*/ 89535 w 1006944"/>
              <a:gd name="connsiteY1" fmla="*/ 414324 h 445190"/>
              <a:gd name="connsiteX2" fmla="*/ 148802 w 1006944"/>
              <a:gd name="connsiteY2" fmla="*/ 418558 h 445190"/>
              <a:gd name="connsiteX3" fmla="*/ 246169 w 1006944"/>
              <a:gd name="connsiteY3" fmla="*/ 427024 h 445190"/>
              <a:gd name="connsiteX4" fmla="*/ 855769 w 1006944"/>
              <a:gd name="connsiteY4" fmla="*/ 422791 h 445190"/>
              <a:gd name="connsiteX5" fmla="*/ 927735 w 1006944"/>
              <a:gd name="connsiteY5" fmla="*/ 427024 h 445190"/>
              <a:gd name="connsiteX6" fmla="*/ 974302 w 1006944"/>
              <a:gd name="connsiteY6" fmla="*/ 418558 h 445190"/>
              <a:gd name="connsiteX7" fmla="*/ 965835 w 1006944"/>
              <a:gd name="connsiteY7" fmla="*/ 405858 h 445190"/>
              <a:gd name="connsiteX8" fmla="*/ 953135 w 1006944"/>
              <a:gd name="connsiteY8" fmla="*/ 316958 h 445190"/>
              <a:gd name="connsiteX9" fmla="*/ 948902 w 1006944"/>
              <a:gd name="connsiteY9" fmla="*/ 266158 h 445190"/>
              <a:gd name="connsiteX10" fmla="*/ 940435 w 1006944"/>
              <a:gd name="connsiteY10" fmla="*/ 223824 h 445190"/>
              <a:gd name="connsiteX11" fmla="*/ 927735 w 1006944"/>
              <a:gd name="connsiteY11" fmla="*/ 177258 h 445190"/>
              <a:gd name="connsiteX12" fmla="*/ 923502 w 1006944"/>
              <a:gd name="connsiteY12" fmla="*/ 139158 h 445190"/>
              <a:gd name="connsiteX13" fmla="*/ 915035 w 1006944"/>
              <a:gd name="connsiteY13" fmla="*/ 122224 h 445190"/>
              <a:gd name="connsiteX14" fmla="*/ 910802 w 1006944"/>
              <a:gd name="connsiteY14" fmla="*/ 67191 h 445190"/>
              <a:gd name="connsiteX15" fmla="*/ 953135 w 1006944"/>
              <a:gd name="connsiteY15" fmla="*/ 3691 h 445190"/>
              <a:gd name="connsiteX16" fmla="*/ 59902 w 1006944"/>
              <a:gd name="connsiteY16" fmla="*/ 12158 h 445190"/>
              <a:gd name="connsiteX0" fmla="*/ 65227 w 1012269"/>
              <a:gd name="connsiteY0" fmla="*/ 35822 h 475352"/>
              <a:gd name="connsiteX1" fmla="*/ 77927 w 1012269"/>
              <a:gd name="connsiteY1" fmla="*/ 446455 h 475352"/>
              <a:gd name="connsiteX2" fmla="*/ 154127 w 1012269"/>
              <a:gd name="connsiteY2" fmla="*/ 442222 h 475352"/>
              <a:gd name="connsiteX3" fmla="*/ 251494 w 1012269"/>
              <a:gd name="connsiteY3" fmla="*/ 450688 h 475352"/>
              <a:gd name="connsiteX4" fmla="*/ 861094 w 1012269"/>
              <a:gd name="connsiteY4" fmla="*/ 446455 h 475352"/>
              <a:gd name="connsiteX5" fmla="*/ 933060 w 1012269"/>
              <a:gd name="connsiteY5" fmla="*/ 450688 h 475352"/>
              <a:gd name="connsiteX6" fmla="*/ 979627 w 1012269"/>
              <a:gd name="connsiteY6" fmla="*/ 442222 h 475352"/>
              <a:gd name="connsiteX7" fmla="*/ 971160 w 1012269"/>
              <a:gd name="connsiteY7" fmla="*/ 429522 h 475352"/>
              <a:gd name="connsiteX8" fmla="*/ 958460 w 1012269"/>
              <a:gd name="connsiteY8" fmla="*/ 340622 h 475352"/>
              <a:gd name="connsiteX9" fmla="*/ 954227 w 1012269"/>
              <a:gd name="connsiteY9" fmla="*/ 289822 h 475352"/>
              <a:gd name="connsiteX10" fmla="*/ 945760 w 1012269"/>
              <a:gd name="connsiteY10" fmla="*/ 247488 h 475352"/>
              <a:gd name="connsiteX11" fmla="*/ 933060 w 1012269"/>
              <a:gd name="connsiteY11" fmla="*/ 200922 h 475352"/>
              <a:gd name="connsiteX12" fmla="*/ 928827 w 1012269"/>
              <a:gd name="connsiteY12" fmla="*/ 162822 h 475352"/>
              <a:gd name="connsiteX13" fmla="*/ 920360 w 1012269"/>
              <a:gd name="connsiteY13" fmla="*/ 145888 h 475352"/>
              <a:gd name="connsiteX14" fmla="*/ 916127 w 1012269"/>
              <a:gd name="connsiteY14" fmla="*/ 90855 h 475352"/>
              <a:gd name="connsiteX15" fmla="*/ 958460 w 1012269"/>
              <a:gd name="connsiteY15" fmla="*/ 27355 h 475352"/>
              <a:gd name="connsiteX16" fmla="*/ 65227 w 1012269"/>
              <a:gd name="connsiteY16" fmla="*/ 35822 h 475352"/>
              <a:gd name="connsiteX0" fmla="*/ 68140 w 1001561"/>
              <a:gd name="connsiteY0" fmla="*/ 35822 h 475352"/>
              <a:gd name="connsiteX1" fmla="*/ 68140 w 1001561"/>
              <a:gd name="connsiteY1" fmla="*/ 446455 h 475352"/>
              <a:gd name="connsiteX2" fmla="*/ 144340 w 1001561"/>
              <a:gd name="connsiteY2" fmla="*/ 442222 h 475352"/>
              <a:gd name="connsiteX3" fmla="*/ 241707 w 1001561"/>
              <a:gd name="connsiteY3" fmla="*/ 450688 h 475352"/>
              <a:gd name="connsiteX4" fmla="*/ 851307 w 1001561"/>
              <a:gd name="connsiteY4" fmla="*/ 446455 h 475352"/>
              <a:gd name="connsiteX5" fmla="*/ 923273 w 1001561"/>
              <a:gd name="connsiteY5" fmla="*/ 450688 h 475352"/>
              <a:gd name="connsiteX6" fmla="*/ 969840 w 1001561"/>
              <a:gd name="connsiteY6" fmla="*/ 442222 h 475352"/>
              <a:gd name="connsiteX7" fmla="*/ 961373 w 1001561"/>
              <a:gd name="connsiteY7" fmla="*/ 429522 h 475352"/>
              <a:gd name="connsiteX8" fmla="*/ 948673 w 1001561"/>
              <a:gd name="connsiteY8" fmla="*/ 340622 h 475352"/>
              <a:gd name="connsiteX9" fmla="*/ 944440 w 1001561"/>
              <a:gd name="connsiteY9" fmla="*/ 289822 h 475352"/>
              <a:gd name="connsiteX10" fmla="*/ 935973 w 1001561"/>
              <a:gd name="connsiteY10" fmla="*/ 247488 h 475352"/>
              <a:gd name="connsiteX11" fmla="*/ 923273 w 1001561"/>
              <a:gd name="connsiteY11" fmla="*/ 200922 h 475352"/>
              <a:gd name="connsiteX12" fmla="*/ 919040 w 1001561"/>
              <a:gd name="connsiteY12" fmla="*/ 162822 h 475352"/>
              <a:gd name="connsiteX13" fmla="*/ 910573 w 1001561"/>
              <a:gd name="connsiteY13" fmla="*/ 145888 h 475352"/>
              <a:gd name="connsiteX14" fmla="*/ 906340 w 1001561"/>
              <a:gd name="connsiteY14" fmla="*/ 90855 h 475352"/>
              <a:gd name="connsiteX15" fmla="*/ 948673 w 1001561"/>
              <a:gd name="connsiteY15" fmla="*/ 27355 h 475352"/>
              <a:gd name="connsiteX16" fmla="*/ 68140 w 1001561"/>
              <a:gd name="connsiteY16" fmla="*/ 35822 h 475352"/>
              <a:gd name="connsiteX0" fmla="*/ 72141 w 1005562"/>
              <a:gd name="connsiteY0" fmla="*/ 35822 h 478322"/>
              <a:gd name="connsiteX1" fmla="*/ 72141 w 1005562"/>
              <a:gd name="connsiteY1" fmla="*/ 446455 h 478322"/>
              <a:gd name="connsiteX2" fmla="*/ 245708 w 1005562"/>
              <a:gd name="connsiteY2" fmla="*/ 450688 h 478322"/>
              <a:gd name="connsiteX3" fmla="*/ 855308 w 1005562"/>
              <a:gd name="connsiteY3" fmla="*/ 446455 h 478322"/>
              <a:gd name="connsiteX4" fmla="*/ 927274 w 1005562"/>
              <a:gd name="connsiteY4" fmla="*/ 450688 h 478322"/>
              <a:gd name="connsiteX5" fmla="*/ 973841 w 1005562"/>
              <a:gd name="connsiteY5" fmla="*/ 442222 h 478322"/>
              <a:gd name="connsiteX6" fmla="*/ 965374 w 1005562"/>
              <a:gd name="connsiteY6" fmla="*/ 429522 h 478322"/>
              <a:gd name="connsiteX7" fmla="*/ 952674 w 1005562"/>
              <a:gd name="connsiteY7" fmla="*/ 340622 h 478322"/>
              <a:gd name="connsiteX8" fmla="*/ 948441 w 1005562"/>
              <a:gd name="connsiteY8" fmla="*/ 289822 h 478322"/>
              <a:gd name="connsiteX9" fmla="*/ 939974 w 1005562"/>
              <a:gd name="connsiteY9" fmla="*/ 247488 h 478322"/>
              <a:gd name="connsiteX10" fmla="*/ 927274 w 1005562"/>
              <a:gd name="connsiteY10" fmla="*/ 200922 h 478322"/>
              <a:gd name="connsiteX11" fmla="*/ 923041 w 1005562"/>
              <a:gd name="connsiteY11" fmla="*/ 162822 h 478322"/>
              <a:gd name="connsiteX12" fmla="*/ 914574 w 1005562"/>
              <a:gd name="connsiteY12" fmla="*/ 145888 h 478322"/>
              <a:gd name="connsiteX13" fmla="*/ 910341 w 1005562"/>
              <a:gd name="connsiteY13" fmla="*/ 90855 h 478322"/>
              <a:gd name="connsiteX14" fmla="*/ 952674 w 1005562"/>
              <a:gd name="connsiteY14" fmla="*/ 27355 h 478322"/>
              <a:gd name="connsiteX15" fmla="*/ 72141 w 1005562"/>
              <a:gd name="connsiteY15" fmla="*/ 35822 h 478322"/>
              <a:gd name="connsiteX0" fmla="*/ 104070 w 1037491"/>
              <a:gd name="connsiteY0" fmla="*/ 35822 h 476716"/>
              <a:gd name="connsiteX1" fmla="*/ 104070 w 1037491"/>
              <a:gd name="connsiteY1" fmla="*/ 446455 h 476716"/>
              <a:gd name="connsiteX2" fmla="*/ 887237 w 1037491"/>
              <a:gd name="connsiteY2" fmla="*/ 446455 h 476716"/>
              <a:gd name="connsiteX3" fmla="*/ 959203 w 1037491"/>
              <a:gd name="connsiteY3" fmla="*/ 450688 h 476716"/>
              <a:gd name="connsiteX4" fmla="*/ 1005770 w 1037491"/>
              <a:gd name="connsiteY4" fmla="*/ 442222 h 476716"/>
              <a:gd name="connsiteX5" fmla="*/ 997303 w 1037491"/>
              <a:gd name="connsiteY5" fmla="*/ 429522 h 476716"/>
              <a:gd name="connsiteX6" fmla="*/ 984603 w 1037491"/>
              <a:gd name="connsiteY6" fmla="*/ 340622 h 476716"/>
              <a:gd name="connsiteX7" fmla="*/ 980370 w 1037491"/>
              <a:gd name="connsiteY7" fmla="*/ 289822 h 476716"/>
              <a:gd name="connsiteX8" fmla="*/ 971903 w 1037491"/>
              <a:gd name="connsiteY8" fmla="*/ 247488 h 476716"/>
              <a:gd name="connsiteX9" fmla="*/ 959203 w 1037491"/>
              <a:gd name="connsiteY9" fmla="*/ 200922 h 476716"/>
              <a:gd name="connsiteX10" fmla="*/ 954970 w 1037491"/>
              <a:gd name="connsiteY10" fmla="*/ 162822 h 476716"/>
              <a:gd name="connsiteX11" fmla="*/ 946503 w 1037491"/>
              <a:gd name="connsiteY11" fmla="*/ 145888 h 476716"/>
              <a:gd name="connsiteX12" fmla="*/ 942270 w 1037491"/>
              <a:gd name="connsiteY12" fmla="*/ 90855 h 476716"/>
              <a:gd name="connsiteX13" fmla="*/ 984603 w 1037491"/>
              <a:gd name="connsiteY13" fmla="*/ 27355 h 476716"/>
              <a:gd name="connsiteX14" fmla="*/ 104070 w 1037491"/>
              <a:gd name="connsiteY14" fmla="*/ 35822 h 476716"/>
              <a:gd name="connsiteX0" fmla="*/ 104070 w 1039315"/>
              <a:gd name="connsiteY0" fmla="*/ 38470 h 479364"/>
              <a:gd name="connsiteX1" fmla="*/ 104070 w 1039315"/>
              <a:gd name="connsiteY1" fmla="*/ 449103 h 479364"/>
              <a:gd name="connsiteX2" fmla="*/ 887237 w 1039315"/>
              <a:gd name="connsiteY2" fmla="*/ 449103 h 479364"/>
              <a:gd name="connsiteX3" fmla="*/ 959203 w 1039315"/>
              <a:gd name="connsiteY3" fmla="*/ 453336 h 479364"/>
              <a:gd name="connsiteX4" fmla="*/ 1005770 w 1039315"/>
              <a:gd name="connsiteY4" fmla="*/ 444870 h 479364"/>
              <a:gd name="connsiteX5" fmla="*/ 997303 w 1039315"/>
              <a:gd name="connsiteY5" fmla="*/ 432170 h 479364"/>
              <a:gd name="connsiteX6" fmla="*/ 984603 w 1039315"/>
              <a:gd name="connsiteY6" fmla="*/ 343270 h 479364"/>
              <a:gd name="connsiteX7" fmla="*/ 980370 w 1039315"/>
              <a:gd name="connsiteY7" fmla="*/ 292470 h 479364"/>
              <a:gd name="connsiteX8" fmla="*/ 971903 w 1039315"/>
              <a:gd name="connsiteY8" fmla="*/ 250136 h 479364"/>
              <a:gd name="connsiteX9" fmla="*/ 959203 w 1039315"/>
              <a:gd name="connsiteY9" fmla="*/ 203570 h 479364"/>
              <a:gd name="connsiteX10" fmla="*/ 954970 w 1039315"/>
              <a:gd name="connsiteY10" fmla="*/ 165470 h 479364"/>
              <a:gd name="connsiteX11" fmla="*/ 946503 w 1039315"/>
              <a:gd name="connsiteY11" fmla="*/ 148536 h 479364"/>
              <a:gd name="connsiteX12" fmla="*/ 984603 w 1039315"/>
              <a:gd name="connsiteY12" fmla="*/ 30003 h 479364"/>
              <a:gd name="connsiteX13" fmla="*/ 104070 w 1039315"/>
              <a:gd name="connsiteY13" fmla="*/ 38470 h 479364"/>
              <a:gd name="connsiteX0" fmla="*/ 104070 w 1041549"/>
              <a:gd name="connsiteY0" fmla="*/ 39330 h 480224"/>
              <a:gd name="connsiteX1" fmla="*/ 104070 w 1041549"/>
              <a:gd name="connsiteY1" fmla="*/ 449963 h 480224"/>
              <a:gd name="connsiteX2" fmla="*/ 887237 w 1041549"/>
              <a:gd name="connsiteY2" fmla="*/ 449963 h 480224"/>
              <a:gd name="connsiteX3" fmla="*/ 959203 w 1041549"/>
              <a:gd name="connsiteY3" fmla="*/ 454196 h 480224"/>
              <a:gd name="connsiteX4" fmla="*/ 1005770 w 1041549"/>
              <a:gd name="connsiteY4" fmla="*/ 445730 h 480224"/>
              <a:gd name="connsiteX5" fmla="*/ 997303 w 1041549"/>
              <a:gd name="connsiteY5" fmla="*/ 433030 h 480224"/>
              <a:gd name="connsiteX6" fmla="*/ 984603 w 1041549"/>
              <a:gd name="connsiteY6" fmla="*/ 344130 h 480224"/>
              <a:gd name="connsiteX7" fmla="*/ 980370 w 1041549"/>
              <a:gd name="connsiteY7" fmla="*/ 293330 h 480224"/>
              <a:gd name="connsiteX8" fmla="*/ 971903 w 1041549"/>
              <a:gd name="connsiteY8" fmla="*/ 250996 h 480224"/>
              <a:gd name="connsiteX9" fmla="*/ 959203 w 1041549"/>
              <a:gd name="connsiteY9" fmla="*/ 204430 h 480224"/>
              <a:gd name="connsiteX10" fmla="*/ 954970 w 1041549"/>
              <a:gd name="connsiteY10" fmla="*/ 166330 h 480224"/>
              <a:gd name="connsiteX11" fmla="*/ 984603 w 1041549"/>
              <a:gd name="connsiteY11" fmla="*/ 30863 h 480224"/>
              <a:gd name="connsiteX12" fmla="*/ 104070 w 1041549"/>
              <a:gd name="connsiteY12" fmla="*/ 39330 h 480224"/>
              <a:gd name="connsiteX0" fmla="*/ 104070 w 1042368"/>
              <a:gd name="connsiteY0" fmla="*/ 41339 h 482233"/>
              <a:gd name="connsiteX1" fmla="*/ 104070 w 1042368"/>
              <a:gd name="connsiteY1" fmla="*/ 451972 h 482233"/>
              <a:gd name="connsiteX2" fmla="*/ 887237 w 1042368"/>
              <a:gd name="connsiteY2" fmla="*/ 451972 h 482233"/>
              <a:gd name="connsiteX3" fmla="*/ 959203 w 1042368"/>
              <a:gd name="connsiteY3" fmla="*/ 456205 h 482233"/>
              <a:gd name="connsiteX4" fmla="*/ 1005770 w 1042368"/>
              <a:gd name="connsiteY4" fmla="*/ 447739 h 482233"/>
              <a:gd name="connsiteX5" fmla="*/ 997303 w 1042368"/>
              <a:gd name="connsiteY5" fmla="*/ 435039 h 482233"/>
              <a:gd name="connsiteX6" fmla="*/ 984603 w 1042368"/>
              <a:gd name="connsiteY6" fmla="*/ 346139 h 482233"/>
              <a:gd name="connsiteX7" fmla="*/ 980370 w 1042368"/>
              <a:gd name="connsiteY7" fmla="*/ 295339 h 482233"/>
              <a:gd name="connsiteX8" fmla="*/ 971903 w 1042368"/>
              <a:gd name="connsiteY8" fmla="*/ 253005 h 482233"/>
              <a:gd name="connsiteX9" fmla="*/ 959203 w 1042368"/>
              <a:gd name="connsiteY9" fmla="*/ 206439 h 482233"/>
              <a:gd name="connsiteX10" fmla="*/ 984603 w 1042368"/>
              <a:gd name="connsiteY10" fmla="*/ 32872 h 482233"/>
              <a:gd name="connsiteX11" fmla="*/ 104070 w 1042368"/>
              <a:gd name="connsiteY11" fmla="*/ 41339 h 482233"/>
              <a:gd name="connsiteX0" fmla="*/ 104070 w 1045895"/>
              <a:gd name="connsiteY0" fmla="*/ 43927 h 484821"/>
              <a:gd name="connsiteX1" fmla="*/ 104070 w 1045895"/>
              <a:gd name="connsiteY1" fmla="*/ 454560 h 484821"/>
              <a:gd name="connsiteX2" fmla="*/ 887237 w 1045895"/>
              <a:gd name="connsiteY2" fmla="*/ 454560 h 484821"/>
              <a:gd name="connsiteX3" fmla="*/ 959203 w 1045895"/>
              <a:gd name="connsiteY3" fmla="*/ 458793 h 484821"/>
              <a:gd name="connsiteX4" fmla="*/ 1005770 w 1045895"/>
              <a:gd name="connsiteY4" fmla="*/ 450327 h 484821"/>
              <a:gd name="connsiteX5" fmla="*/ 997303 w 1045895"/>
              <a:gd name="connsiteY5" fmla="*/ 437627 h 484821"/>
              <a:gd name="connsiteX6" fmla="*/ 984603 w 1045895"/>
              <a:gd name="connsiteY6" fmla="*/ 348727 h 484821"/>
              <a:gd name="connsiteX7" fmla="*/ 980370 w 1045895"/>
              <a:gd name="connsiteY7" fmla="*/ 297927 h 484821"/>
              <a:gd name="connsiteX8" fmla="*/ 971903 w 1045895"/>
              <a:gd name="connsiteY8" fmla="*/ 255593 h 484821"/>
              <a:gd name="connsiteX9" fmla="*/ 984603 w 1045895"/>
              <a:gd name="connsiteY9" fmla="*/ 35460 h 484821"/>
              <a:gd name="connsiteX10" fmla="*/ 104070 w 1045895"/>
              <a:gd name="connsiteY10" fmla="*/ 43927 h 484821"/>
              <a:gd name="connsiteX0" fmla="*/ 104070 w 1048434"/>
              <a:gd name="connsiteY0" fmla="*/ 46394 h 487288"/>
              <a:gd name="connsiteX1" fmla="*/ 104070 w 1048434"/>
              <a:gd name="connsiteY1" fmla="*/ 457027 h 487288"/>
              <a:gd name="connsiteX2" fmla="*/ 887237 w 1048434"/>
              <a:gd name="connsiteY2" fmla="*/ 457027 h 487288"/>
              <a:gd name="connsiteX3" fmla="*/ 959203 w 1048434"/>
              <a:gd name="connsiteY3" fmla="*/ 461260 h 487288"/>
              <a:gd name="connsiteX4" fmla="*/ 1005770 w 1048434"/>
              <a:gd name="connsiteY4" fmla="*/ 452794 h 487288"/>
              <a:gd name="connsiteX5" fmla="*/ 997303 w 1048434"/>
              <a:gd name="connsiteY5" fmla="*/ 440094 h 487288"/>
              <a:gd name="connsiteX6" fmla="*/ 984603 w 1048434"/>
              <a:gd name="connsiteY6" fmla="*/ 351194 h 487288"/>
              <a:gd name="connsiteX7" fmla="*/ 980370 w 1048434"/>
              <a:gd name="connsiteY7" fmla="*/ 300394 h 487288"/>
              <a:gd name="connsiteX8" fmla="*/ 984603 w 1048434"/>
              <a:gd name="connsiteY8" fmla="*/ 37927 h 487288"/>
              <a:gd name="connsiteX9" fmla="*/ 104070 w 1048434"/>
              <a:gd name="connsiteY9" fmla="*/ 46394 h 487288"/>
              <a:gd name="connsiteX0" fmla="*/ 104070 w 1049359"/>
              <a:gd name="connsiteY0" fmla="*/ 49480 h 490374"/>
              <a:gd name="connsiteX1" fmla="*/ 104070 w 1049359"/>
              <a:gd name="connsiteY1" fmla="*/ 460113 h 490374"/>
              <a:gd name="connsiteX2" fmla="*/ 887237 w 1049359"/>
              <a:gd name="connsiteY2" fmla="*/ 460113 h 490374"/>
              <a:gd name="connsiteX3" fmla="*/ 959203 w 1049359"/>
              <a:gd name="connsiteY3" fmla="*/ 464346 h 490374"/>
              <a:gd name="connsiteX4" fmla="*/ 1005770 w 1049359"/>
              <a:gd name="connsiteY4" fmla="*/ 455880 h 490374"/>
              <a:gd name="connsiteX5" fmla="*/ 997303 w 1049359"/>
              <a:gd name="connsiteY5" fmla="*/ 443180 h 490374"/>
              <a:gd name="connsiteX6" fmla="*/ 984603 w 1049359"/>
              <a:gd name="connsiteY6" fmla="*/ 354280 h 490374"/>
              <a:gd name="connsiteX7" fmla="*/ 984603 w 1049359"/>
              <a:gd name="connsiteY7" fmla="*/ 41013 h 490374"/>
              <a:gd name="connsiteX8" fmla="*/ 104070 w 1049359"/>
              <a:gd name="connsiteY8" fmla="*/ 49480 h 490374"/>
              <a:gd name="connsiteX0" fmla="*/ 104070 w 1053382"/>
              <a:gd name="connsiteY0" fmla="*/ 55145 h 496039"/>
              <a:gd name="connsiteX1" fmla="*/ 104070 w 1053382"/>
              <a:gd name="connsiteY1" fmla="*/ 465778 h 496039"/>
              <a:gd name="connsiteX2" fmla="*/ 887237 w 1053382"/>
              <a:gd name="connsiteY2" fmla="*/ 465778 h 496039"/>
              <a:gd name="connsiteX3" fmla="*/ 959203 w 1053382"/>
              <a:gd name="connsiteY3" fmla="*/ 470011 h 496039"/>
              <a:gd name="connsiteX4" fmla="*/ 1005770 w 1053382"/>
              <a:gd name="connsiteY4" fmla="*/ 461545 h 496039"/>
              <a:gd name="connsiteX5" fmla="*/ 997303 w 1053382"/>
              <a:gd name="connsiteY5" fmla="*/ 448845 h 496039"/>
              <a:gd name="connsiteX6" fmla="*/ 984603 w 1053382"/>
              <a:gd name="connsiteY6" fmla="*/ 46678 h 496039"/>
              <a:gd name="connsiteX7" fmla="*/ 104070 w 1053382"/>
              <a:gd name="connsiteY7" fmla="*/ 55145 h 496039"/>
              <a:gd name="connsiteX0" fmla="*/ 104070 w 1058459"/>
              <a:gd name="connsiteY0" fmla="*/ 55976 h 496870"/>
              <a:gd name="connsiteX1" fmla="*/ 104070 w 1058459"/>
              <a:gd name="connsiteY1" fmla="*/ 466609 h 496870"/>
              <a:gd name="connsiteX2" fmla="*/ 887237 w 1058459"/>
              <a:gd name="connsiteY2" fmla="*/ 466609 h 496870"/>
              <a:gd name="connsiteX3" fmla="*/ 959203 w 1058459"/>
              <a:gd name="connsiteY3" fmla="*/ 470842 h 496870"/>
              <a:gd name="connsiteX4" fmla="*/ 1005770 w 1058459"/>
              <a:gd name="connsiteY4" fmla="*/ 462376 h 496870"/>
              <a:gd name="connsiteX5" fmla="*/ 984603 w 1058459"/>
              <a:gd name="connsiteY5" fmla="*/ 47509 h 496870"/>
              <a:gd name="connsiteX6" fmla="*/ 104070 w 1058459"/>
              <a:gd name="connsiteY6" fmla="*/ 55976 h 496870"/>
              <a:gd name="connsiteX0" fmla="*/ 104070 w 1061694"/>
              <a:gd name="connsiteY0" fmla="*/ 55976 h 497183"/>
              <a:gd name="connsiteX1" fmla="*/ 104070 w 1061694"/>
              <a:gd name="connsiteY1" fmla="*/ 466609 h 497183"/>
              <a:gd name="connsiteX2" fmla="*/ 887237 w 1061694"/>
              <a:gd name="connsiteY2" fmla="*/ 466609 h 497183"/>
              <a:gd name="connsiteX3" fmla="*/ 1005770 w 1061694"/>
              <a:gd name="connsiteY3" fmla="*/ 462376 h 497183"/>
              <a:gd name="connsiteX4" fmla="*/ 984603 w 1061694"/>
              <a:gd name="connsiteY4" fmla="*/ 47509 h 497183"/>
              <a:gd name="connsiteX5" fmla="*/ 104070 w 1061694"/>
              <a:gd name="connsiteY5" fmla="*/ 55976 h 497183"/>
              <a:gd name="connsiteX0" fmla="*/ 111393 w 1114373"/>
              <a:gd name="connsiteY0" fmla="*/ 55976 h 516113"/>
              <a:gd name="connsiteX1" fmla="*/ 111393 w 1114373"/>
              <a:gd name="connsiteY1" fmla="*/ 466609 h 516113"/>
              <a:gd name="connsiteX2" fmla="*/ 1013093 w 1114373"/>
              <a:gd name="connsiteY2" fmla="*/ 462376 h 516113"/>
              <a:gd name="connsiteX3" fmla="*/ 991926 w 1114373"/>
              <a:gd name="connsiteY3" fmla="*/ 47509 h 516113"/>
              <a:gd name="connsiteX4" fmla="*/ 111393 w 1114373"/>
              <a:gd name="connsiteY4" fmla="*/ 55976 h 516113"/>
              <a:gd name="connsiteX0" fmla="*/ 111393 w 1114373"/>
              <a:gd name="connsiteY0" fmla="*/ 8467 h 468604"/>
              <a:gd name="connsiteX1" fmla="*/ 111393 w 1114373"/>
              <a:gd name="connsiteY1" fmla="*/ 419100 h 468604"/>
              <a:gd name="connsiteX2" fmla="*/ 1013093 w 1114373"/>
              <a:gd name="connsiteY2" fmla="*/ 414867 h 468604"/>
              <a:gd name="connsiteX3" fmla="*/ 991926 w 1114373"/>
              <a:gd name="connsiteY3" fmla="*/ 0 h 468604"/>
              <a:gd name="connsiteX4" fmla="*/ 111393 w 1114373"/>
              <a:gd name="connsiteY4" fmla="*/ 8467 h 468604"/>
              <a:gd name="connsiteX0" fmla="*/ 111393 w 1013093"/>
              <a:gd name="connsiteY0" fmla="*/ 8467 h 468604"/>
              <a:gd name="connsiteX1" fmla="*/ 111393 w 1013093"/>
              <a:gd name="connsiteY1" fmla="*/ 419100 h 468604"/>
              <a:gd name="connsiteX2" fmla="*/ 1013093 w 1013093"/>
              <a:gd name="connsiteY2" fmla="*/ 414867 h 468604"/>
              <a:gd name="connsiteX3" fmla="*/ 991926 w 1013093"/>
              <a:gd name="connsiteY3" fmla="*/ 0 h 468604"/>
              <a:gd name="connsiteX4" fmla="*/ 111393 w 1013093"/>
              <a:gd name="connsiteY4" fmla="*/ 8467 h 468604"/>
              <a:gd name="connsiteX0" fmla="*/ 110332 w 1057197"/>
              <a:gd name="connsiteY0" fmla="*/ 37711 h 502640"/>
              <a:gd name="connsiteX1" fmla="*/ 110332 w 1057197"/>
              <a:gd name="connsiteY1" fmla="*/ 448344 h 502640"/>
              <a:gd name="connsiteX2" fmla="*/ 995099 w 1057197"/>
              <a:gd name="connsiteY2" fmla="*/ 452578 h 502640"/>
              <a:gd name="connsiteX3" fmla="*/ 990865 w 1057197"/>
              <a:gd name="connsiteY3" fmla="*/ 29244 h 502640"/>
              <a:gd name="connsiteX4" fmla="*/ 110332 w 1057197"/>
              <a:gd name="connsiteY4" fmla="*/ 37711 h 502640"/>
              <a:gd name="connsiteX0" fmla="*/ 110332 w 1057197"/>
              <a:gd name="connsiteY0" fmla="*/ 8467 h 473396"/>
              <a:gd name="connsiteX1" fmla="*/ 110332 w 1057197"/>
              <a:gd name="connsiteY1" fmla="*/ 419100 h 473396"/>
              <a:gd name="connsiteX2" fmla="*/ 995099 w 1057197"/>
              <a:gd name="connsiteY2" fmla="*/ 423334 h 473396"/>
              <a:gd name="connsiteX3" fmla="*/ 990865 w 1057197"/>
              <a:gd name="connsiteY3" fmla="*/ 0 h 473396"/>
              <a:gd name="connsiteX4" fmla="*/ 110332 w 1057197"/>
              <a:gd name="connsiteY4" fmla="*/ 8467 h 473396"/>
              <a:gd name="connsiteX0" fmla="*/ 110332 w 995099"/>
              <a:gd name="connsiteY0" fmla="*/ 8467 h 473396"/>
              <a:gd name="connsiteX1" fmla="*/ 110332 w 995099"/>
              <a:gd name="connsiteY1" fmla="*/ 419100 h 473396"/>
              <a:gd name="connsiteX2" fmla="*/ 995099 w 995099"/>
              <a:gd name="connsiteY2" fmla="*/ 423334 h 473396"/>
              <a:gd name="connsiteX3" fmla="*/ 990865 w 995099"/>
              <a:gd name="connsiteY3" fmla="*/ 0 h 473396"/>
              <a:gd name="connsiteX4" fmla="*/ 110332 w 995099"/>
              <a:gd name="connsiteY4" fmla="*/ 8467 h 473396"/>
              <a:gd name="connsiteX0" fmla="*/ 110332 w 995099"/>
              <a:gd name="connsiteY0" fmla="*/ 8467 h 423334"/>
              <a:gd name="connsiteX1" fmla="*/ 110332 w 995099"/>
              <a:gd name="connsiteY1" fmla="*/ 419100 h 423334"/>
              <a:gd name="connsiteX2" fmla="*/ 995099 w 995099"/>
              <a:gd name="connsiteY2" fmla="*/ 423334 h 423334"/>
              <a:gd name="connsiteX3" fmla="*/ 990865 w 995099"/>
              <a:gd name="connsiteY3" fmla="*/ 0 h 423334"/>
              <a:gd name="connsiteX4" fmla="*/ 110332 w 995099"/>
              <a:gd name="connsiteY4" fmla="*/ 8467 h 423334"/>
              <a:gd name="connsiteX0" fmla="*/ 0 w 884767"/>
              <a:gd name="connsiteY0" fmla="*/ 8467 h 423334"/>
              <a:gd name="connsiteX1" fmla="*/ 0 w 884767"/>
              <a:gd name="connsiteY1" fmla="*/ 419100 h 423334"/>
              <a:gd name="connsiteX2" fmla="*/ 884767 w 884767"/>
              <a:gd name="connsiteY2" fmla="*/ 423334 h 423334"/>
              <a:gd name="connsiteX3" fmla="*/ 880533 w 884767"/>
              <a:gd name="connsiteY3" fmla="*/ 0 h 423334"/>
              <a:gd name="connsiteX4" fmla="*/ 0 w 884767"/>
              <a:gd name="connsiteY4" fmla="*/ 8467 h 423334"/>
              <a:gd name="connsiteX0" fmla="*/ 65538 w 1012403"/>
              <a:gd name="connsiteY0" fmla="*/ 38962 h 486111"/>
              <a:gd name="connsiteX1" fmla="*/ 65538 w 1012403"/>
              <a:gd name="connsiteY1" fmla="*/ 449595 h 486111"/>
              <a:gd name="connsiteX2" fmla="*/ 950305 w 1012403"/>
              <a:gd name="connsiteY2" fmla="*/ 470762 h 486111"/>
              <a:gd name="connsiteX3" fmla="*/ 946071 w 1012403"/>
              <a:gd name="connsiteY3" fmla="*/ 30495 h 486111"/>
              <a:gd name="connsiteX4" fmla="*/ 65538 w 1012403"/>
              <a:gd name="connsiteY4" fmla="*/ 38962 h 486111"/>
              <a:gd name="connsiteX0" fmla="*/ 110331 w 1103331"/>
              <a:gd name="connsiteY0" fmla="*/ 58395 h 540123"/>
              <a:gd name="connsiteX1" fmla="*/ 110331 w 1103331"/>
              <a:gd name="connsiteY1" fmla="*/ 481728 h 540123"/>
              <a:gd name="connsiteX2" fmla="*/ 995098 w 1103331"/>
              <a:gd name="connsiteY2" fmla="*/ 490195 h 540123"/>
              <a:gd name="connsiteX3" fmla="*/ 990864 w 1103331"/>
              <a:gd name="connsiteY3" fmla="*/ 49928 h 540123"/>
              <a:gd name="connsiteX4" fmla="*/ 110331 w 1103331"/>
              <a:gd name="connsiteY4" fmla="*/ 58395 h 540123"/>
              <a:gd name="connsiteX0" fmla="*/ 110331 w 1103331"/>
              <a:gd name="connsiteY0" fmla="*/ 58395 h 490195"/>
              <a:gd name="connsiteX1" fmla="*/ 110331 w 1103331"/>
              <a:gd name="connsiteY1" fmla="*/ 481728 h 490195"/>
              <a:gd name="connsiteX2" fmla="*/ 995098 w 1103331"/>
              <a:gd name="connsiteY2" fmla="*/ 490195 h 490195"/>
              <a:gd name="connsiteX3" fmla="*/ 990864 w 1103331"/>
              <a:gd name="connsiteY3" fmla="*/ 49928 h 490195"/>
              <a:gd name="connsiteX4" fmla="*/ 110331 w 1103331"/>
              <a:gd name="connsiteY4" fmla="*/ 58395 h 490195"/>
              <a:gd name="connsiteX0" fmla="*/ 110331 w 995098"/>
              <a:gd name="connsiteY0" fmla="*/ 58395 h 490195"/>
              <a:gd name="connsiteX1" fmla="*/ 110331 w 995098"/>
              <a:gd name="connsiteY1" fmla="*/ 481728 h 490195"/>
              <a:gd name="connsiteX2" fmla="*/ 995098 w 995098"/>
              <a:gd name="connsiteY2" fmla="*/ 490195 h 490195"/>
              <a:gd name="connsiteX3" fmla="*/ 990864 w 995098"/>
              <a:gd name="connsiteY3" fmla="*/ 49928 h 490195"/>
              <a:gd name="connsiteX4" fmla="*/ 110331 w 995098"/>
              <a:gd name="connsiteY4" fmla="*/ 58395 h 490195"/>
              <a:gd name="connsiteX0" fmla="*/ 110331 w 995098"/>
              <a:gd name="connsiteY0" fmla="*/ 8467 h 440267"/>
              <a:gd name="connsiteX1" fmla="*/ 110331 w 995098"/>
              <a:gd name="connsiteY1" fmla="*/ 431800 h 440267"/>
              <a:gd name="connsiteX2" fmla="*/ 995098 w 995098"/>
              <a:gd name="connsiteY2" fmla="*/ 440267 h 440267"/>
              <a:gd name="connsiteX3" fmla="*/ 990864 w 995098"/>
              <a:gd name="connsiteY3" fmla="*/ 0 h 440267"/>
              <a:gd name="connsiteX4" fmla="*/ 110331 w 995098"/>
              <a:gd name="connsiteY4" fmla="*/ 8467 h 440267"/>
              <a:gd name="connsiteX0" fmla="*/ 0 w 884767"/>
              <a:gd name="connsiteY0" fmla="*/ 8467 h 440267"/>
              <a:gd name="connsiteX1" fmla="*/ 0 w 884767"/>
              <a:gd name="connsiteY1" fmla="*/ 431800 h 440267"/>
              <a:gd name="connsiteX2" fmla="*/ 884767 w 884767"/>
              <a:gd name="connsiteY2" fmla="*/ 440267 h 440267"/>
              <a:gd name="connsiteX3" fmla="*/ 880533 w 884767"/>
              <a:gd name="connsiteY3" fmla="*/ 0 h 440267"/>
              <a:gd name="connsiteX4" fmla="*/ 0 w 884767"/>
              <a:gd name="connsiteY4" fmla="*/ 8467 h 440267"/>
              <a:gd name="connsiteX0" fmla="*/ 0 w 884767"/>
              <a:gd name="connsiteY0" fmla="*/ 12701 h 440267"/>
              <a:gd name="connsiteX1" fmla="*/ 0 w 884767"/>
              <a:gd name="connsiteY1" fmla="*/ 431800 h 440267"/>
              <a:gd name="connsiteX2" fmla="*/ 884767 w 884767"/>
              <a:gd name="connsiteY2" fmla="*/ 440267 h 440267"/>
              <a:gd name="connsiteX3" fmla="*/ 880533 w 884767"/>
              <a:gd name="connsiteY3" fmla="*/ 0 h 440267"/>
              <a:gd name="connsiteX4" fmla="*/ 0 w 884767"/>
              <a:gd name="connsiteY4" fmla="*/ 12701 h 440267"/>
              <a:gd name="connsiteX0" fmla="*/ 0 w 893234"/>
              <a:gd name="connsiteY0" fmla="*/ 0 h 444499"/>
              <a:gd name="connsiteX1" fmla="*/ 8467 w 893234"/>
              <a:gd name="connsiteY1" fmla="*/ 436032 h 444499"/>
              <a:gd name="connsiteX2" fmla="*/ 893234 w 893234"/>
              <a:gd name="connsiteY2" fmla="*/ 444499 h 444499"/>
              <a:gd name="connsiteX3" fmla="*/ 889000 w 893234"/>
              <a:gd name="connsiteY3" fmla="*/ 4232 h 444499"/>
              <a:gd name="connsiteX4" fmla="*/ 0 w 893234"/>
              <a:gd name="connsiteY4" fmla="*/ 0 h 444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234" h="444499">
                <a:moveTo>
                  <a:pt x="0" y="0"/>
                </a:moveTo>
                <a:lnTo>
                  <a:pt x="8467" y="436032"/>
                </a:lnTo>
                <a:lnTo>
                  <a:pt x="893234" y="444499"/>
                </a:lnTo>
                <a:cubicBezTo>
                  <a:pt x="891823" y="297743"/>
                  <a:pt x="890411" y="150988"/>
                  <a:pt x="889000" y="4232"/>
                </a:cubicBezTo>
                <a:lnTo>
                  <a:pt x="0" y="0"/>
                </a:lnTo>
                <a:close/>
              </a:path>
            </a:pathLst>
          </a:custGeom>
          <a:solidFill>
            <a:schemeClr val="bg1">
              <a:lumMod val="85000"/>
            </a:schemeClr>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Freeform 5"/>
          <p:cNvSpPr/>
          <p:nvPr/>
        </p:nvSpPr>
        <p:spPr>
          <a:xfrm>
            <a:off x="488949" y="2717800"/>
            <a:ext cx="863600" cy="2463800"/>
          </a:xfrm>
          <a:custGeom>
            <a:avLst/>
            <a:gdLst>
              <a:gd name="connsiteX0" fmla="*/ 19161 w 933100"/>
              <a:gd name="connsiteY0" fmla="*/ 12700 h 2471021"/>
              <a:gd name="connsiteX1" fmla="*/ 25511 w 933100"/>
              <a:gd name="connsiteY1" fmla="*/ 882650 h 2471021"/>
              <a:gd name="connsiteX2" fmla="*/ 38211 w 933100"/>
              <a:gd name="connsiteY2" fmla="*/ 1333500 h 2471021"/>
              <a:gd name="connsiteX3" fmla="*/ 19161 w 933100"/>
              <a:gd name="connsiteY3" fmla="*/ 1936750 h 2471021"/>
              <a:gd name="connsiteX4" fmla="*/ 6461 w 933100"/>
              <a:gd name="connsiteY4" fmla="*/ 2120900 h 2471021"/>
              <a:gd name="connsiteX5" fmla="*/ 6461 w 933100"/>
              <a:gd name="connsiteY5" fmla="*/ 2457450 h 2471021"/>
              <a:gd name="connsiteX6" fmla="*/ 25511 w 933100"/>
              <a:gd name="connsiteY6" fmla="*/ 2463800 h 2471021"/>
              <a:gd name="connsiteX7" fmla="*/ 393811 w 933100"/>
              <a:gd name="connsiteY7" fmla="*/ 2457450 h 2471021"/>
              <a:gd name="connsiteX8" fmla="*/ 539861 w 933100"/>
              <a:gd name="connsiteY8" fmla="*/ 2451100 h 2471021"/>
              <a:gd name="connsiteX9" fmla="*/ 704961 w 933100"/>
              <a:gd name="connsiteY9" fmla="*/ 2444750 h 2471021"/>
              <a:gd name="connsiteX10" fmla="*/ 889111 w 933100"/>
              <a:gd name="connsiteY10" fmla="*/ 2425700 h 2471021"/>
              <a:gd name="connsiteX11" fmla="*/ 901811 w 933100"/>
              <a:gd name="connsiteY11" fmla="*/ 2406650 h 2471021"/>
              <a:gd name="connsiteX12" fmla="*/ 901811 w 933100"/>
              <a:gd name="connsiteY12" fmla="*/ 1301750 h 2471021"/>
              <a:gd name="connsiteX13" fmla="*/ 895461 w 933100"/>
              <a:gd name="connsiteY13" fmla="*/ 1130300 h 2471021"/>
              <a:gd name="connsiteX14" fmla="*/ 889111 w 933100"/>
              <a:gd name="connsiteY14" fmla="*/ 628650 h 2471021"/>
              <a:gd name="connsiteX15" fmla="*/ 876411 w 933100"/>
              <a:gd name="connsiteY15" fmla="*/ 361950 h 2471021"/>
              <a:gd name="connsiteX16" fmla="*/ 870061 w 933100"/>
              <a:gd name="connsiteY16" fmla="*/ 330200 h 2471021"/>
              <a:gd name="connsiteX17" fmla="*/ 863711 w 933100"/>
              <a:gd name="connsiteY17" fmla="*/ 203200 h 2471021"/>
              <a:gd name="connsiteX18" fmla="*/ 857361 w 933100"/>
              <a:gd name="connsiteY18" fmla="*/ 25400 h 2471021"/>
              <a:gd name="connsiteX19" fmla="*/ 698611 w 933100"/>
              <a:gd name="connsiteY19" fmla="*/ 19050 h 2471021"/>
              <a:gd name="connsiteX20" fmla="*/ 622411 w 933100"/>
              <a:gd name="connsiteY20" fmla="*/ 12700 h 2471021"/>
              <a:gd name="connsiteX21" fmla="*/ 571611 w 933100"/>
              <a:gd name="connsiteY21" fmla="*/ 6350 h 2471021"/>
              <a:gd name="connsiteX22" fmla="*/ 457311 w 933100"/>
              <a:gd name="connsiteY22" fmla="*/ 0 h 2471021"/>
              <a:gd name="connsiteX23" fmla="*/ 19161 w 933100"/>
              <a:gd name="connsiteY23" fmla="*/ 12700 h 2471021"/>
              <a:gd name="connsiteX0" fmla="*/ 19161 w 933100"/>
              <a:gd name="connsiteY0" fmla="*/ 12700 h 2471021"/>
              <a:gd name="connsiteX1" fmla="*/ 25511 w 933100"/>
              <a:gd name="connsiteY1" fmla="*/ 882650 h 2471021"/>
              <a:gd name="connsiteX2" fmla="*/ 38211 w 933100"/>
              <a:gd name="connsiteY2" fmla="*/ 1333500 h 2471021"/>
              <a:gd name="connsiteX3" fmla="*/ 19161 w 933100"/>
              <a:gd name="connsiteY3" fmla="*/ 1936750 h 2471021"/>
              <a:gd name="connsiteX4" fmla="*/ 6461 w 933100"/>
              <a:gd name="connsiteY4" fmla="*/ 2120900 h 2471021"/>
              <a:gd name="connsiteX5" fmla="*/ 6461 w 933100"/>
              <a:gd name="connsiteY5" fmla="*/ 2457450 h 2471021"/>
              <a:gd name="connsiteX6" fmla="*/ 25511 w 933100"/>
              <a:gd name="connsiteY6" fmla="*/ 2463800 h 2471021"/>
              <a:gd name="connsiteX7" fmla="*/ 393811 w 933100"/>
              <a:gd name="connsiteY7" fmla="*/ 2457450 h 2471021"/>
              <a:gd name="connsiteX8" fmla="*/ 539861 w 933100"/>
              <a:gd name="connsiteY8" fmla="*/ 2451100 h 2471021"/>
              <a:gd name="connsiteX9" fmla="*/ 704961 w 933100"/>
              <a:gd name="connsiteY9" fmla="*/ 2444750 h 2471021"/>
              <a:gd name="connsiteX10" fmla="*/ 889111 w 933100"/>
              <a:gd name="connsiteY10" fmla="*/ 2425700 h 2471021"/>
              <a:gd name="connsiteX11" fmla="*/ 901811 w 933100"/>
              <a:gd name="connsiteY11" fmla="*/ 2406650 h 2471021"/>
              <a:gd name="connsiteX12" fmla="*/ 901811 w 933100"/>
              <a:gd name="connsiteY12" fmla="*/ 1301750 h 2471021"/>
              <a:gd name="connsiteX13" fmla="*/ 895461 w 933100"/>
              <a:gd name="connsiteY13" fmla="*/ 1130300 h 2471021"/>
              <a:gd name="connsiteX14" fmla="*/ 889111 w 933100"/>
              <a:gd name="connsiteY14" fmla="*/ 628650 h 2471021"/>
              <a:gd name="connsiteX15" fmla="*/ 876411 w 933100"/>
              <a:gd name="connsiteY15" fmla="*/ 361950 h 2471021"/>
              <a:gd name="connsiteX16" fmla="*/ 870061 w 933100"/>
              <a:gd name="connsiteY16" fmla="*/ 330200 h 2471021"/>
              <a:gd name="connsiteX17" fmla="*/ 863711 w 933100"/>
              <a:gd name="connsiteY17" fmla="*/ 203200 h 2471021"/>
              <a:gd name="connsiteX18" fmla="*/ 857361 w 933100"/>
              <a:gd name="connsiteY18" fmla="*/ 25400 h 2471021"/>
              <a:gd name="connsiteX19" fmla="*/ 622411 w 933100"/>
              <a:gd name="connsiteY19" fmla="*/ 12700 h 2471021"/>
              <a:gd name="connsiteX20" fmla="*/ 571611 w 933100"/>
              <a:gd name="connsiteY20" fmla="*/ 6350 h 2471021"/>
              <a:gd name="connsiteX21" fmla="*/ 457311 w 933100"/>
              <a:gd name="connsiteY21" fmla="*/ 0 h 2471021"/>
              <a:gd name="connsiteX22" fmla="*/ 19161 w 933100"/>
              <a:gd name="connsiteY22" fmla="*/ 12700 h 2471021"/>
              <a:gd name="connsiteX0" fmla="*/ 19161 w 933100"/>
              <a:gd name="connsiteY0" fmla="*/ 12700 h 2471021"/>
              <a:gd name="connsiteX1" fmla="*/ 25511 w 933100"/>
              <a:gd name="connsiteY1" fmla="*/ 882650 h 2471021"/>
              <a:gd name="connsiteX2" fmla="*/ 38211 w 933100"/>
              <a:gd name="connsiteY2" fmla="*/ 1333500 h 2471021"/>
              <a:gd name="connsiteX3" fmla="*/ 19161 w 933100"/>
              <a:gd name="connsiteY3" fmla="*/ 1936750 h 2471021"/>
              <a:gd name="connsiteX4" fmla="*/ 6461 w 933100"/>
              <a:gd name="connsiteY4" fmla="*/ 2120900 h 2471021"/>
              <a:gd name="connsiteX5" fmla="*/ 6461 w 933100"/>
              <a:gd name="connsiteY5" fmla="*/ 2457450 h 2471021"/>
              <a:gd name="connsiteX6" fmla="*/ 25511 w 933100"/>
              <a:gd name="connsiteY6" fmla="*/ 2463800 h 2471021"/>
              <a:gd name="connsiteX7" fmla="*/ 393811 w 933100"/>
              <a:gd name="connsiteY7" fmla="*/ 2457450 h 2471021"/>
              <a:gd name="connsiteX8" fmla="*/ 539861 w 933100"/>
              <a:gd name="connsiteY8" fmla="*/ 2451100 h 2471021"/>
              <a:gd name="connsiteX9" fmla="*/ 704961 w 933100"/>
              <a:gd name="connsiteY9" fmla="*/ 2444750 h 2471021"/>
              <a:gd name="connsiteX10" fmla="*/ 889111 w 933100"/>
              <a:gd name="connsiteY10" fmla="*/ 2425700 h 2471021"/>
              <a:gd name="connsiteX11" fmla="*/ 901811 w 933100"/>
              <a:gd name="connsiteY11" fmla="*/ 2406650 h 2471021"/>
              <a:gd name="connsiteX12" fmla="*/ 901811 w 933100"/>
              <a:gd name="connsiteY12" fmla="*/ 1301750 h 2471021"/>
              <a:gd name="connsiteX13" fmla="*/ 895461 w 933100"/>
              <a:gd name="connsiteY13" fmla="*/ 1130300 h 2471021"/>
              <a:gd name="connsiteX14" fmla="*/ 889111 w 933100"/>
              <a:gd name="connsiteY14" fmla="*/ 628650 h 2471021"/>
              <a:gd name="connsiteX15" fmla="*/ 876411 w 933100"/>
              <a:gd name="connsiteY15" fmla="*/ 361950 h 2471021"/>
              <a:gd name="connsiteX16" fmla="*/ 870061 w 933100"/>
              <a:gd name="connsiteY16" fmla="*/ 330200 h 2471021"/>
              <a:gd name="connsiteX17" fmla="*/ 863711 w 933100"/>
              <a:gd name="connsiteY17" fmla="*/ 203200 h 2471021"/>
              <a:gd name="connsiteX18" fmla="*/ 857361 w 933100"/>
              <a:gd name="connsiteY18" fmla="*/ 25400 h 2471021"/>
              <a:gd name="connsiteX19" fmla="*/ 571611 w 933100"/>
              <a:gd name="connsiteY19" fmla="*/ 6350 h 2471021"/>
              <a:gd name="connsiteX20" fmla="*/ 457311 w 933100"/>
              <a:gd name="connsiteY20" fmla="*/ 0 h 2471021"/>
              <a:gd name="connsiteX21" fmla="*/ 19161 w 933100"/>
              <a:gd name="connsiteY21" fmla="*/ 12700 h 2471021"/>
              <a:gd name="connsiteX0" fmla="*/ 19161 w 933100"/>
              <a:gd name="connsiteY0" fmla="*/ 12700 h 2471021"/>
              <a:gd name="connsiteX1" fmla="*/ 25511 w 933100"/>
              <a:gd name="connsiteY1" fmla="*/ 882650 h 2471021"/>
              <a:gd name="connsiteX2" fmla="*/ 38211 w 933100"/>
              <a:gd name="connsiteY2" fmla="*/ 1333500 h 2471021"/>
              <a:gd name="connsiteX3" fmla="*/ 19161 w 933100"/>
              <a:gd name="connsiteY3" fmla="*/ 1936750 h 2471021"/>
              <a:gd name="connsiteX4" fmla="*/ 6461 w 933100"/>
              <a:gd name="connsiteY4" fmla="*/ 2120900 h 2471021"/>
              <a:gd name="connsiteX5" fmla="*/ 6461 w 933100"/>
              <a:gd name="connsiteY5" fmla="*/ 2457450 h 2471021"/>
              <a:gd name="connsiteX6" fmla="*/ 25511 w 933100"/>
              <a:gd name="connsiteY6" fmla="*/ 2463800 h 2471021"/>
              <a:gd name="connsiteX7" fmla="*/ 393811 w 933100"/>
              <a:gd name="connsiteY7" fmla="*/ 2457450 h 2471021"/>
              <a:gd name="connsiteX8" fmla="*/ 539861 w 933100"/>
              <a:gd name="connsiteY8" fmla="*/ 2451100 h 2471021"/>
              <a:gd name="connsiteX9" fmla="*/ 704961 w 933100"/>
              <a:gd name="connsiteY9" fmla="*/ 2444750 h 2471021"/>
              <a:gd name="connsiteX10" fmla="*/ 889111 w 933100"/>
              <a:gd name="connsiteY10" fmla="*/ 2425700 h 2471021"/>
              <a:gd name="connsiteX11" fmla="*/ 901811 w 933100"/>
              <a:gd name="connsiteY11" fmla="*/ 2406650 h 2471021"/>
              <a:gd name="connsiteX12" fmla="*/ 901811 w 933100"/>
              <a:gd name="connsiteY12" fmla="*/ 1301750 h 2471021"/>
              <a:gd name="connsiteX13" fmla="*/ 895461 w 933100"/>
              <a:gd name="connsiteY13" fmla="*/ 1130300 h 2471021"/>
              <a:gd name="connsiteX14" fmla="*/ 889111 w 933100"/>
              <a:gd name="connsiteY14" fmla="*/ 628650 h 2471021"/>
              <a:gd name="connsiteX15" fmla="*/ 876411 w 933100"/>
              <a:gd name="connsiteY15" fmla="*/ 361950 h 2471021"/>
              <a:gd name="connsiteX16" fmla="*/ 870061 w 933100"/>
              <a:gd name="connsiteY16" fmla="*/ 330200 h 2471021"/>
              <a:gd name="connsiteX17" fmla="*/ 863711 w 933100"/>
              <a:gd name="connsiteY17" fmla="*/ 203200 h 2471021"/>
              <a:gd name="connsiteX18" fmla="*/ 857361 w 933100"/>
              <a:gd name="connsiteY18" fmla="*/ 25400 h 2471021"/>
              <a:gd name="connsiteX19" fmla="*/ 457311 w 933100"/>
              <a:gd name="connsiteY19" fmla="*/ 0 h 2471021"/>
              <a:gd name="connsiteX20" fmla="*/ 19161 w 933100"/>
              <a:gd name="connsiteY20" fmla="*/ 12700 h 2471021"/>
              <a:gd name="connsiteX0" fmla="*/ 19161 w 933100"/>
              <a:gd name="connsiteY0" fmla="*/ 67389 h 2525710"/>
              <a:gd name="connsiteX1" fmla="*/ 25511 w 933100"/>
              <a:gd name="connsiteY1" fmla="*/ 937339 h 2525710"/>
              <a:gd name="connsiteX2" fmla="*/ 38211 w 933100"/>
              <a:gd name="connsiteY2" fmla="*/ 1388189 h 2525710"/>
              <a:gd name="connsiteX3" fmla="*/ 19161 w 933100"/>
              <a:gd name="connsiteY3" fmla="*/ 1991439 h 2525710"/>
              <a:gd name="connsiteX4" fmla="*/ 6461 w 933100"/>
              <a:gd name="connsiteY4" fmla="*/ 2175589 h 2525710"/>
              <a:gd name="connsiteX5" fmla="*/ 6461 w 933100"/>
              <a:gd name="connsiteY5" fmla="*/ 2512139 h 2525710"/>
              <a:gd name="connsiteX6" fmla="*/ 25511 w 933100"/>
              <a:gd name="connsiteY6" fmla="*/ 2518489 h 2525710"/>
              <a:gd name="connsiteX7" fmla="*/ 393811 w 933100"/>
              <a:gd name="connsiteY7" fmla="*/ 2512139 h 2525710"/>
              <a:gd name="connsiteX8" fmla="*/ 539861 w 933100"/>
              <a:gd name="connsiteY8" fmla="*/ 2505789 h 2525710"/>
              <a:gd name="connsiteX9" fmla="*/ 704961 w 933100"/>
              <a:gd name="connsiteY9" fmla="*/ 2499439 h 2525710"/>
              <a:gd name="connsiteX10" fmla="*/ 889111 w 933100"/>
              <a:gd name="connsiteY10" fmla="*/ 2480389 h 2525710"/>
              <a:gd name="connsiteX11" fmla="*/ 901811 w 933100"/>
              <a:gd name="connsiteY11" fmla="*/ 2461339 h 2525710"/>
              <a:gd name="connsiteX12" fmla="*/ 901811 w 933100"/>
              <a:gd name="connsiteY12" fmla="*/ 1356439 h 2525710"/>
              <a:gd name="connsiteX13" fmla="*/ 895461 w 933100"/>
              <a:gd name="connsiteY13" fmla="*/ 1184989 h 2525710"/>
              <a:gd name="connsiteX14" fmla="*/ 889111 w 933100"/>
              <a:gd name="connsiteY14" fmla="*/ 683339 h 2525710"/>
              <a:gd name="connsiteX15" fmla="*/ 876411 w 933100"/>
              <a:gd name="connsiteY15" fmla="*/ 416639 h 2525710"/>
              <a:gd name="connsiteX16" fmla="*/ 870061 w 933100"/>
              <a:gd name="connsiteY16" fmla="*/ 384889 h 2525710"/>
              <a:gd name="connsiteX17" fmla="*/ 863711 w 933100"/>
              <a:gd name="connsiteY17" fmla="*/ 257889 h 2525710"/>
              <a:gd name="connsiteX18" fmla="*/ 857361 w 933100"/>
              <a:gd name="connsiteY18" fmla="*/ 80089 h 2525710"/>
              <a:gd name="connsiteX19" fmla="*/ 19161 w 933100"/>
              <a:gd name="connsiteY19" fmla="*/ 67389 h 2525710"/>
              <a:gd name="connsiteX0" fmla="*/ 56104 w 970043"/>
              <a:gd name="connsiteY0" fmla="*/ 67389 h 2525710"/>
              <a:gd name="connsiteX1" fmla="*/ 75154 w 970043"/>
              <a:gd name="connsiteY1" fmla="*/ 1388189 h 2525710"/>
              <a:gd name="connsiteX2" fmla="*/ 56104 w 970043"/>
              <a:gd name="connsiteY2" fmla="*/ 1991439 h 2525710"/>
              <a:gd name="connsiteX3" fmla="*/ 43404 w 970043"/>
              <a:gd name="connsiteY3" fmla="*/ 2175589 h 2525710"/>
              <a:gd name="connsiteX4" fmla="*/ 43404 w 970043"/>
              <a:gd name="connsiteY4" fmla="*/ 2512139 h 2525710"/>
              <a:gd name="connsiteX5" fmla="*/ 62454 w 970043"/>
              <a:gd name="connsiteY5" fmla="*/ 2518489 h 2525710"/>
              <a:gd name="connsiteX6" fmla="*/ 430754 w 970043"/>
              <a:gd name="connsiteY6" fmla="*/ 2512139 h 2525710"/>
              <a:gd name="connsiteX7" fmla="*/ 576804 w 970043"/>
              <a:gd name="connsiteY7" fmla="*/ 2505789 h 2525710"/>
              <a:gd name="connsiteX8" fmla="*/ 741904 w 970043"/>
              <a:gd name="connsiteY8" fmla="*/ 2499439 h 2525710"/>
              <a:gd name="connsiteX9" fmla="*/ 926054 w 970043"/>
              <a:gd name="connsiteY9" fmla="*/ 2480389 h 2525710"/>
              <a:gd name="connsiteX10" fmla="*/ 938754 w 970043"/>
              <a:gd name="connsiteY10" fmla="*/ 2461339 h 2525710"/>
              <a:gd name="connsiteX11" fmla="*/ 938754 w 970043"/>
              <a:gd name="connsiteY11" fmla="*/ 1356439 h 2525710"/>
              <a:gd name="connsiteX12" fmla="*/ 932404 w 970043"/>
              <a:gd name="connsiteY12" fmla="*/ 1184989 h 2525710"/>
              <a:gd name="connsiteX13" fmla="*/ 926054 w 970043"/>
              <a:gd name="connsiteY13" fmla="*/ 683339 h 2525710"/>
              <a:gd name="connsiteX14" fmla="*/ 913354 w 970043"/>
              <a:gd name="connsiteY14" fmla="*/ 416639 h 2525710"/>
              <a:gd name="connsiteX15" fmla="*/ 907004 w 970043"/>
              <a:gd name="connsiteY15" fmla="*/ 384889 h 2525710"/>
              <a:gd name="connsiteX16" fmla="*/ 900654 w 970043"/>
              <a:gd name="connsiteY16" fmla="*/ 257889 h 2525710"/>
              <a:gd name="connsiteX17" fmla="*/ 894304 w 970043"/>
              <a:gd name="connsiteY17" fmla="*/ 80089 h 2525710"/>
              <a:gd name="connsiteX18" fmla="*/ 56104 w 970043"/>
              <a:gd name="connsiteY18" fmla="*/ 67389 h 2525710"/>
              <a:gd name="connsiteX0" fmla="*/ 61621 w 975560"/>
              <a:gd name="connsiteY0" fmla="*/ 67389 h 2525710"/>
              <a:gd name="connsiteX1" fmla="*/ 61621 w 975560"/>
              <a:gd name="connsiteY1" fmla="*/ 1991439 h 2525710"/>
              <a:gd name="connsiteX2" fmla="*/ 48921 w 975560"/>
              <a:gd name="connsiteY2" fmla="*/ 2175589 h 2525710"/>
              <a:gd name="connsiteX3" fmla="*/ 48921 w 975560"/>
              <a:gd name="connsiteY3" fmla="*/ 2512139 h 2525710"/>
              <a:gd name="connsiteX4" fmla="*/ 67971 w 975560"/>
              <a:gd name="connsiteY4" fmla="*/ 2518489 h 2525710"/>
              <a:gd name="connsiteX5" fmla="*/ 436271 w 975560"/>
              <a:gd name="connsiteY5" fmla="*/ 2512139 h 2525710"/>
              <a:gd name="connsiteX6" fmla="*/ 582321 w 975560"/>
              <a:gd name="connsiteY6" fmla="*/ 2505789 h 2525710"/>
              <a:gd name="connsiteX7" fmla="*/ 747421 w 975560"/>
              <a:gd name="connsiteY7" fmla="*/ 2499439 h 2525710"/>
              <a:gd name="connsiteX8" fmla="*/ 931571 w 975560"/>
              <a:gd name="connsiteY8" fmla="*/ 2480389 h 2525710"/>
              <a:gd name="connsiteX9" fmla="*/ 944271 w 975560"/>
              <a:gd name="connsiteY9" fmla="*/ 2461339 h 2525710"/>
              <a:gd name="connsiteX10" fmla="*/ 944271 w 975560"/>
              <a:gd name="connsiteY10" fmla="*/ 1356439 h 2525710"/>
              <a:gd name="connsiteX11" fmla="*/ 937921 w 975560"/>
              <a:gd name="connsiteY11" fmla="*/ 1184989 h 2525710"/>
              <a:gd name="connsiteX12" fmla="*/ 931571 w 975560"/>
              <a:gd name="connsiteY12" fmla="*/ 683339 h 2525710"/>
              <a:gd name="connsiteX13" fmla="*/ 918871 w 975560"/>
              <a:gd name="connsiteY13" fmla="*/ 416639 h 2525710"/>
              <a:gd name="connsiteX14" fmla="*/ 912521 w 975560"/>
              <a:gd name="connsiteY14" fmla="*/ 384889 h 2525710"/>
              <a:gd name="connsiteX15" fmla="*/ 906171 w 975560"/>
              <a:gd name="connsiteY15" fmla="*/ 257889 h 2525710"/>
              <a:gd name="connsiteX16" fmla="*/ 899821 w 975560"/>
              <a:gd name="connsiteY16" fmla="*/ 80089 h 2525710"/>
              <a:gd name="connsiteX17" fmla="*/ 61621 w 975560"/>
              <a:gd name="connsiteY17" fmla="*/ 67389 h 2525710"/>
              <a:gd name="connsiteX0" fmla="*/ 65987 w 979926"/>
              <a:gd name="connsiteY0" fmla="*/ 67389 h 2525710"/>
              <a:gd name="connsiteX1" fmla="*/ 53287 w 979926"/>
              <a:gd name="connsiteY1" fmla="*/ 2175589 h 2525710"/>
              <a:gd name="connsiteX2" fmla="*/ 53287 w 979926"/>
              <a:gd name="connsiteY2" fmla="*/ 2512139 h 2525710"/>
              <a:gd name="connsiteX3" fmla="*/ 72337 w 979926"/>
              <a:gd name="connsiteY3" fmla="*/ 2518489 h 2525710"/>
              <a:gd name="connsiteX4" fmla="*/ 440637 w 979926"/>
              <a:gd name="connsiteY4" fmla="*/ 2512139 h 2525710"/>
              <a:gd name="connsiteX5" fmla="*/ 586687 w 979926"/>
              <a:gd name="connsiteY5" fmla="*/ 2505789 h 2525710"/>
              <a:gd name="connsiteX6" fmla="*/ 751787 w 979926"/>
              <a:gd name="connsiteY6" fmla="*/ 2499439 h 2525710"/>
              <a:gd name="connsiteX7" fmla="*/ 935937 w 979926"/>
              <a:gd name="connsiteY7" fmla="*/ 2480389 h 2525710"/>
              <a:gd name="connsiteX8" fmla="*/ 948637 w 979926"/>
              <a:gd name="connsiteY8" fmla="*/ 2461339 h 2525710"/>
              <a:gd name="connsiteX9" fmla="*/ 948637 w 979926"/>
              <a:gd name="connsiteY9" fmla="*/ 1356439 h 2525710"/>
              <a:gd name="connsiteX10" fmla="*/ 942287 w 979926"/>
              <a:gd name="connsiteY10" fmla="*/ 1184989 h 2525710"/>
              <a:gd name="connsiteX11" fmla="*/ 935937 w 979926"/>
              <a:gd name="connsiteY11" fmla="*/ 683339 h 2525710"/>
              <a:gd name="connsiteX12" fmla="*/ 923237 w 979926"/>
              <a:gd name="connsiteY12" fmla="*/ 416639 h 2525710"/>
              <a:gd name="connsiteX13" fmla="*/ 916887 w 979926"/>
              <a:gd name="connsiteY13" fmla="*/ 384889 h 2525710"/>
              <a:gd name="connsiteX14" fmla="*/ 910537 w 979926"/>
              <a:gd name="connsiteY14" fmla="*/ 257889 h 2525710"/>
              <a:gd name="connsiteX15" fmla="*/ 904187 w 979926"/>
              <a:gd name="connsiteY15" fmla="*/ 80089 h 2525710"/>
              <a:gd name="connsiteX16" fmla="*/ 65987 w 979926"/>
              <a:gd name="connsiteY16" fmla="*/ 67389 h 2525710"/>
              <a:gd name="connsiteX0" fmla="*/ 66757 w 980696"/>
              <a:gd name="connsiteY0" fmla="*/ 67389 h 2694886"/>
              <a:gd name="connsiteX1" fmla="*/ 54057 w 980696"/>
              <a:gd name="connsiteY1" fmla="*/ 2512139 h 2694886"/>
              <a:gd name="connsiteX2" fmla="*/ 73107 w 980696"/>
              <a:gd name="connsiteY2" fmla="*/ 2518489 h 2694886"/>
              <a:gd name="connsiteX3" fmla="*/ 441407 w 980696"/>
              <a:gd name="connsiteY3" fmla="*/ 2512139 h 2694886"/>
              <a:gd name="connsiteX4" fmla="*/ 587457 w 980696"/>
              <a:gd name="connsiteY4" fmla="*/ 2505789 h 2694886"/>
              <a:gd name="connsiteX5" fmla="*/ 752557 w 980696"/>
              <a:gd name="connsiteY5" fmla="*/ 2499439 h 2694886"/>
              <a:gd name="connsiteX6" fmla="*/ 936707 w 980696"/>
              <a:gd name="connsiteY6" fmla="*/ 2480389 h 2694886"/>
              <a:gd name="connsiteX7" fmla="*/ 949407 w 980696"/>
              <a:gd name="connsiteY7" fmla="*/ 2461339 h 2694886"/>
              <a:gd name="connsiteX8" fmla="*/ 949407 w 980696"/>
              <a:gd name="connsiteY8" fmla="*/ 1356439 h 2694886"/>
              <a:gd name="connsiteX9" fmla="*/ 943057 w 980696"/>
              <a:gd name="connsiteY9" fmla="*/ 1184989 h 2694886"/>
              <a:gd name="connsiteX10" fmla="*/ 936707 w 980696"/>
              <a:gd name="connsiteY10" fmla="*/ 683339 h 2694886"/>
              <a:gd name="connsiteX11" fmla="*/ 924007 w 980696"/>
              <a:gd name="connsiteY11" fmla="*/ 416639 h 2694886"/>
              <a:gd name="connsiteX12" fmla="*/ 917657 w 980696"/>
              <a:gd name="connsiteY12" fmla="*/ 384889 h 2694886"/>
              <a:gd name="connsiteX13" fmla="*/ 911307 w 980696"/>
              <a:gd name="connsiteY13" fmla="*/ 257889 h 2694886"/>
              <a:gd name="connsiteX14" fmla="*/ 904957 w 980696"/>
              <a:gd name="connsiteY14" fmla="*/ 80089 h 2694886"/>
              <a:gd name="connsiteX15" fmla="*/ 66757 w 980696"/>
              <a:gd name="connsiteY15" fmla="*/ 67389 h 2694886"/>
              <a:gd name="connsiteX0" fmla="*/ 66757 w 980696"/>
              <a:gd name="connsiteY0" fmla="*/ 67389 h 2694886"/>
              <a:gd name="connsiteX1" fmla="*/ 54057 w 980696"/>
              <a:gd name="connsiteY1" fmla="*/ 2512139 h 2694886"/>
              <a:gd name="connsiteX2" fmla="*/ 73107 w 980696"/>
              <a:gd name="connsiteY2" fmla="*/ 2518489 h 2694886"/>
              <a:gd name="connsiteX3" fmla="*/ 587457 w 980696"/>
              <a:gd name="connsiteY3" fmla="*/ 2505789 h 2694886"/>
              <a:gd name="connsiteX4" fmla="*/ 752557 w 980696"/>
              <a:gd name="connsiteY4" fmla="*/ 2499439 h 2694886"/>
              <a:gd name="connsiteX5" fmla="*/ 936707 w 980696"/>
              <a:gd name="connsiteY5" fmla="*/ 2480389 h 2694886"/>
              <a:gd name="connsiteX6" fmla="*/ 949407 w 980696"/>
              <a:gd name="connsiteY6" fmla="*/ 2461339 h 2694886"/>
              <a:gd name="connsiteX7" fmla="*/ 949407 w 980696"/>
              <a:gd name="connsiteY7" fmla="*/ 1356439 h 2694886"/>
              <a:gd name="connsiteX8" fmla="*/ 943057 w 980696"/>
              <a:gd name="connsiteY8" fmla="*/ 1184989 h 2694886"/>
              <a:gd name="connsiteX9" fmla="*/ 936707 w 980696"/>
              <a:gd name="connsiteY9" fmla="*/ 683339 h 2694886"/>
              <a:gd name="connsiteX10" fmla="*/ 924007 w 980696"/>
              <a:gd name="connsiteY10" fmla="*/ 416639 h 2694886"/>
              <a:gd name="connsiteX11" fmla="*/ 917657 w 980696"/>
              <a:gd name="connsiteY11" fmla="*/ 384889 h 2694886"/>
              <a:gd name="connsiteX12" fmla="*/ 911307 w 980696"/>
              <a:gd name="connsiteY12" fmla="*/ 257889 h 2694886"/>
              <a:gd name="connsiteX13" fmla="*/ 904957 w 980696"/>
              <a:gd name="connsiteY13" fmla="*/ 80089 h 2694886"/>
              <a:gd name="connsiteX14" fmla="*/ 66757 w 980696"/>
              <a:gd name="connsiteY14" fmla="*/ 67389 h 2694886"/>
              <a:gd name="connsiteX0" fmla="*/ 66757 w 980696"/>
              <a:gd name="connsiteY0" fmla="*/ 67389 h 2694886"/>
              <a:gd name="connsiteX1" fmla="*/ 54057 w 980696"/>
              <a:gd name="connsiteY1" fmla="*/ 2512139 h 2694886"/>
              <a:gd name="connsiteX2" fmla="*/ 73107 w 980696"/>
              <a:gd name="connsiteY2" fmla="*/ 2518489 h 2694886"/>
              <a:gd name="connsiteX3" fmla="*/ 752557 w 980696"/>
              <a:gd name="connsiteY3" fmla="*/ 2499439 h 2694886"/>
              <a:gd name="connsiteX4" fmla="*/ 936707 w 980696"/>
              <a:gd name="connsiteY4" fmla="*/ 2480389 h 2694886"/>
              <a:gd name="connsiteX5" fmla="*/ 949407 w 980696"/>
              <a:gd name="connsiteY5" fmla="*/ 2461339 h 2694886"/>
              <a:gd name="connsiteX6" fmla="*/ 949407 w 980696"/>
              <a:gd name="connsiteY6" fmla="*/ 1356439 h 2694886"/>
              <a:gd name="connsiteX7" fmla="*/ 943057 w 980696"/>
              <a:gd name="connsiteY7" fmla="*/ 1184989 h 2694886"/>
              <a:gd name="connsiteX8" fmla="*/ 936707 w 980696"/>
              <a:gd name="connsiteY8" fmla="*/ 683339 h 2694886"/>
              <a:gd name="connsiteX9" fmla="*/ 924007 w 980696"/>
              <a:gd name="connsiteY9" fmla="*/ 416639 h 2694886"/>
              <a:gd name="connsiteX10" fmla="*/ 917657 w 980696"/>
              <a:gd name="connsiteY10" fmla="*/ 384889 h 2694886"/>
              <a:gd name="connsiteX11" fmla="*/ 911307 w 980696"/>
              <a:gd name="connsiteY11" fmla="*/ 257889 h 2694886"/>
              <a:gd name="connsiteX12" fmla="*/ 904957 w 980696"/>
              <a:gd name="connsiteY12" fmla="*/ 80089 h 2694886"/>
              <a:gd name="connsiteX13" fmla="*/ 66757 w 980696"/>
              <a:gd name="connsiteY13" fmla="*/ 67389 h 2694886"/>
              <a:gd name="connsiteX0" fmla="*/ 66757 w 980696"/>
              <a:gd name="connsiteY0" fmla="*/ 67389 h 2694886"/>
              <a:gd name="connsiteX1" fmla="*/ 54057 w 980696"/>
              <a:gd name="connsiteY1" fmla="*/ 2512139 h 2694886"/>
              <a:gd name="connsiteX2" fmla="*/ 73107 w 980696"/>
              <a:gd name="connsiteY2" fmla="*/ 2518489 h 2694886"/>
              <a:gd name="connsiteX3" fmla="*/ 936707 w 980696"/>
              <a:gd name="connsiteY3" fmla="*/ 2480389 h 2694886"/>
              <a:gd name="connsiteX4" fmla="*/ 949407 w 980696"/>
              <a:gd name="connsiteY4" fmla="*/ 2461339 h 2694886"/>
              <a:gd name="connsiteX5" fmla="*/ 949407 w 980696"/>
              <a:gd name="connsiteY5" fmla="*/ 1356439 h 2694886"/>
              <a:gd name="connsiteX6" fmla="*/ 943057 w 980696"/>
              <a:gd name="connsiteY6" fmla="*/ 1184989 h 2694886"/>
              <a:gd name="connsiteX7" fmla="*/ 936707 w 980696"/>
              <a:gd name="connsiteY7" fmla="*/ 683339 h 2694886"/>
              <a:gd name="connsiteX8" fmla="*/ 924007 w 980696"/>
              <a:gd name="connsiteY8" fmla="*/ 416639 h 2694886"/>
              <a:gd name="connsiteX9" fmla="*/ 917657 w 980696"/>
              <a:gd name="connsiteY9" fmla="*/ 384889 h 2694886"/>
              <a:gd name="connsiteX10" fmla="*/ 911307 w 980696"/>
              <a:gd name="connsiteY10" fmla="*/ 257889 h 2694886"/>
              <a:gd name="connsiteX11" fmla="*/ 904957 w 980696"/>
              <a:gd name="connsiteY11" fmla="*/ 80089 h 2694886"/>
              <a:gd name="connsiteX12" fmla="*/ 66757 w 980696"/>
              <a:gd name="connsiteY12" fmla="*/ 67389 h 2694886"/>
              <a:gd name="connsiteX0" fmla="*/ 66757 w 1004826"/>
              <a:gd name="connsiteY0" fmla="*/ 67389 h 2694886"/>
              <a:gd name="connsiteX1" fmla="*/ 54057 w 1004826"/>
              <a:gd name="connsiteY1" fmla="*/ 2512139 h 2694886"/>
              <a:gd name="connsiteX2" fmla="*/ 73107 w 1004826"/>
              <a:gd name="connsiteY2" fmla="*/ 2518489 h 2694886"/>
              <a:gd name="connsiteX3" fmla="*/ 936707 w 1004826"/>
              <a:gd name="connsiteY3" fmla="*/ 2480389 h 2694886"/>
              <a:gd name="connsiteX4" fmla="*/ 949407 w 1004826"/>
              <a:gd name="connsiteY4" fmla="*/ 1356439 h 2694886"/>
              <a:gd name="connsiteX5" fmla="*/ 943057 w 1004826"/>
              <a:gd name="connsiteY5" fmla="*/ 1184989 h 2694886"/>
              <a:gd name="connsiteX6" fmla="*/ 936707 w 1004826"/>
              <a:gd name="connsiteY6" fmla="*/ 683339 h 2694886"/>
              <a:gd name="connsiteX7" fmla="*/ 924007 w 1004826"/>
              <a:gd name="connsiteY7" fmla="*/ 416639 h 2694886"/>
              <a:gd name="connsiteX8" fmla="*/ 917657 w 1004826"/>
              <a:gd name="connsiteY8" fmla="*/ 384889 h 2694886"/>
              <a:gd name="connsiteX9" fmla="*/ 911307 w 1004826"/>
              <a:gd name="connsiteY9" fmla="*/ 257889 h 2694886"/>
              <a:gd name="connsiteX10" fmla="*/ 904957 w 1004826"/>
              <a:gd name="connsiteY10" fmla="*/ 80089 h 2694886"/>
              <a:gd name="connsiteX11" fmla="*/ 66757 w 1004826"/>
              <a:gd name="connsiteY11" fmla="*/ 67389 h 2694886"/>
              <a:gd name="connsiteX0" fmla="*/ 66757 w 1002836"/>
              <a:gd name="connsiteY0" fmla="*/ 67389 h 2694886"/>
              <a:gd name="connsiteX1" fmla="*/ 54057 w 1002836"/>
              <a:gd name="connsiteY1" fmla="*/ 2512139 h 2694886"/>
              <a:gd name="connsiteX2" fmla="*/ 73107 w 1002836"/>
              <a:gd name="connsiteY2" fmla="*/ 2518489 h 2694886"/>
              <a:gd name="connsiteX3" fmla="*/ 936707 w 1002836"/>
              <a:gd name="connsiteY3" fmla="*/ 2480389 h 2694886"/>
              <a:gd name="connsiteX4" fmla="*/ 943057 w 1002836"/>
              <a:gd name="connsiteY4" fmla="*/ 1184989 h 2694886"/>
              <a:gd name="connsiteX5" fmla="*/ 936707 w 1002836"/>
              <a:gd name="connsiteY5" fmla="*/ 683339 h 2694886"/>
              <a:gd name="connsiteX6" fmla="*/ 924007 w 1002836"/>
              <a:gd name="connsiteY6" fmla="*/ 416639 h 2694886"/>
              <a:gd name="connsiteX7" fmla="*/ 917657 w 1002836"/>
              <a:gd name="connsiteY7" fmla="*/ 384889 h 2694886"/>
              <a:gd name="connsiteX8" fmla="*/ 911307 w 1002836"/>
              <a:gd name="connsiteY8" fmla="*/ 257889 h 2694886"/>
              <a:gd name="connsiteX9" fmla="*/ 904957 w 1002836"/>
              <a:gd name="connsiteY9" fmla="*/ 80089 h 2694886"/>
              <a:gd name="connsiteX10" fmla="*/ 66757 w 1002836"/>
              <a:gd name="connsiteY10" fmla="*/ 67389 h 2694886"/>
              <a:gd name="connsiteX0" fmla="*/ 66757 w 1001150"/>
              <a:gd name="connsiteY0" fmla="*/ 67389 h 2694886"/>
              <a:gd name="connsiteX1" fmla="*/ 54057 w 1001150"/>
              <a:gd name="connsiteY1" fmla="*/ 2512139 h 2694886"/>
              <a:gd name="connsiteX2" fmla="*/ 73107 w 1001150"/>
              <a:gd name="connsiteY2" fmla="*/ 2518489 h 2694886"/>
              <a:gd name="connsiteX3" fmla="*/ 936707 w 1001150"/>
              <a:gd name="connsiteY3" fmla="*/ 2480389 h 2694886"/>
              <a:gd name="connsiteX4" fmla="*/ 936707 w 1001150"/>
              <a:gd name="connsiteY4" fmla="*/ 683339 h 2694886"/>
              <a:gd name="connsiteX5" fmla="*/ 924007 w 1001150"/>
              <a:gd name="connsiteY5" fmla="*/ 416639 h 2694886"/>
              <a:gd name="connsiteX6" fmla="*/ 917657 w 1001150"/>
              <a:gd name="connsiteY6" fmla="*/ 384889 h 2694886"/>
              <a:gd name="connsiteX7" fmla="*/ 911307 w 1001150"/>
              <a:gd name="connsiteY7" fmla="*/ 257889 h 2694886"/>
              <a:gd name="connsiteX8" fmla="*/ 904957 w 1001150"/>
              <a:gd name="connsiteY8" fmla="*/ 80089 h 2694886"/>
              <a:gd name="connsiteX9" fmla="*/ 66757 w 1001150"/>
              <a:gd name="connsiteY9" fmla="*/ 67389 h 2694886"/>
              <a:gd name="connsiteX0" fmla="*/ 66757 w 997256"/>
              <a:gd name="connsiteY0" fmla="*/ 67389 h 2694886"/>
              <a:gd name="connsiteX1" fmla="*/ 54057 w 997256"/>
              <a:gd name="connsiteY1" fmla="*/ 2512139 h 2694886"/>
              <a:gd name="connsiteX2" fmla="*/ 73107 w 997256"/>
              <a:gd name="connsiteY2" fmla="*/ 2518489 h 2694886"/>
              <a:gd name="connsiteX3" fmla="*/ 936707 w 997256"/>
              <a:gd name="connsiteY3" fmla="*/ 2480389 h 2694886"/>
              <a:gd name="connsiteX4" fmla="*/ 924007 w 997256"/>
              <a:gd name="connsiteY4" fmla="*/ 416639 h 2694886"/>
              <a:gd name="connsiteX5" fmla="*/ 917657 w 997256"/>
              <a:gd name="connsiteY5" fmla="*/ 384889 h 2694886"/>
              <a:gd name="connsiteX6" fmla="*/ 911307 w 997256"/>
              <a:gd name="connsiteY6" fmla="*/ 257889 h 2694886"/>
              <a:gd name="connsiteX7" fmla="*/ 904957 w 997256"/>
              <a:gd name="connsiteY7" fmla="*/ 80089 h 2694886"/>
              <a:gd name="connsiteX8" fmla="*/ 66757 w 997256"/>
              <a:gd name="connsiteY8" fmla="*/ 67389 h 2694886"/>
              <a:gd name="connsiteX0" fmla="*/ 66757 w 995515"/>
              <a:gd name="connsiteY0" fmla="*/ 67389 h 2694886"/>
              <a:gd name="connsiteX1" fmla="*/ 54057 w 995515"/>
              <a:gd name="connsiteY1" fmla="*/ 2512139 h 2694886"/>
              <a:gd name="connsiteX2" fmla="*/ 73107 w 995515"/>
              <a:gd name="connsiteY2" fmla="*/ 2518489 h 2694886"/>
              <a:gd name="connsiteX3" fmla="*/ 936707 w 995515"/>
              <a:gd name="connsiteY3" fmla="*/ 2480389 h 2694886"/>
              <a:gd name="connsiteX4" fmla="*/ 917657 w 995515"/>
              <a:gd name="connsiteY4" fmla="*/ 384889 h 2694886"/>
              <a:gd name="connsiteX5" fmla="*/ 911307 w 995515"/>
              <a:gd name="connsiteY5" fmla="*/ 257889 h 2694886"/>
              <a:gd name="connsiteX6" fmla="*/ 904957 w 995515"/>
              <a:gd name="connsiteY6" fmla="*/ 80089 h 2694886"/>
              <a:gd name="connsiteX7" fmla="*/ 66757 w 995515"/>
              <a:gd name="connsiteY7" fmla="*/ 67389 h 2694886"/>
              <a:gd name="connsiteX0" fmla="*/ 66757 w 993831"/>
              <a:gd name="connsiteY0" fmla="*/ 67389 h 2694886"/>
              <a:gd name="connsiteX1" fmla="*/ 54057 w 993831"/>
              <a:gd name="connsiteY1" fmla="*/ 2512139 h 2694886"/>
              <a:gd name="connsiteX2" fmla="*/ 73107 w 993831"/>
              <a:gd name="connsiteY2" fmla="*/ 2518489 h 2694886"/>
              <a:gd name="connsiteX3" fmla="*/ 936707 w 993831"/>
              <a:gd name="connsiteY3" fmla="*/ 2480389 h 2694886"/>
              <a:gd name="connsiteX4" fmla="*/ 911307 w 993831"/>
              <a:gd name="connsiteY4" fmla="*/ 257889 h 2694886"/>
              <a:gd name="connsiteX5" fmla="*/ 904957 w 993831"/>
              <a:gd name="connsiteY5" fmla="*/ 80089 h 2694886"/>
              <a:gd name="connsiteX6" fmla="*/ 66757 w 993831"/>
              <a:gd name="connsiteY6" fmla="*/ 67389 h 2694886"/>
              <a:gd name="connsiteX0" fmla="*/ 66757 w 1028268"/>
              <a:gd name="connsiteY0" fmla="*/ 206681 h 2834178"/>
              <a:gd name="connsiteX1" fmla="*/ 54057 w 1028268"/>
              <a:gd name="connsiteY1" fmla="*/ 2651431 h 2834178"/>
              <a:gd name="connsiteX2" fmla="*/ 73107 w 1028268"/>
              <a:gd name="connsiteY2" fmla="*/ 2657781 h 2834178"/>
              <a:gd name="connsiteX3" fmla="*/ 936707 w 1028268"/>
              <a:gd name="connsiteY3" fmla="*/ 2619681 h 2834178"/>
              <a:gd name="connsiteX4" fmla="*/ 904957 w 1028268"/>
              <a:gd name="connsiteY4" fmla="*/ 219381 h 2834178"/>
              <a:gd name="connsiteX5" fmla="*/ 66757 w 1028268"/>
              <a:gd name="connsiteY5" fmla="*/ 206681 h 2834178"/>
              <a:gd name="connsiteX0" fmla="*/ 66757 w 1028268"/>
              <a:gd name="connsiteY0" fmla="*/ 206681 h 2834178"/>
              <a:gd name="connsiteX1" fmla="*/ 54057 w 1028268"/>
              <a:gd name="connsiteY1" fmla="*/ 2651431 h 2834178"/>
              <a:gd name="connsiteX2" fmla="*/ 73107 w 1028268"/>
              <a:gd name="connsiteY2" fmla="*/ 2657781 h 2834178"/>
              <a:gd name="connsiteX3" fmla="*/ 936707 w 1028268"/>
              <a:gd name="connsiteY3" fmla="*/ 2619681 h 2834178"/>
              <a:gd name="connsiteX4" fmla="*/ 904957 w 1028268"/>
              <a:gd name="connsiteY4" fmla="*/ 219381 h 2834178"/>
              <a:gd name="connsiteX5" fmla="*/ 66757 w 1028268"/>
              <a:gd name="connsiteY5" fmla="*/ 206681 h 2834178"/>
              <a:gd name="connsiteX0" fmla="*/ 66757 w 1028268"/>
              <a:gd name="connsiteY0" fmla="*/ 206681 h 2834178"/>
              <a:gd name="connsiteX1" fmla="*/ 54057 w 1028268"/>
              <a:gd name="connsiteY1" fmla="*/ 2651431 h 2834178"/>
              <a:gd name="connsiteX2" fmla="*/ 73107 w 1028268"/>
              <a:gd name="connsiteY2" fmla="*/ 2657781 h 2834178"/>
              <a:gd name="connsiteX3" fmla="*/ 936707 w 1028268"/>
              <a:gd name="connsiteY3" fmla="*/ 2619681 h 2834178"/>
              <a:gd name="connsiteX4" fmla="*/ 904957 w 1028268"/>
              <a:gd name="connsiteY4" fmla="*/ 219381 h 2834178"/>
              <a:gd name="connsiteX5" fmla="*/ 66757 w 1028268"/>
              <a:gd name="connsiteY5" fmla="*/ 206681 h 2834178"/>
              <a:gd name="connsiteX0" fmla="*/ 66757 w 1017789"/>
              <a:gd name="connsiteY0" fmla="*/ 206681 h 2834178"/>
              <a:gd name="connsiteX1" fmla="*/ 54057 w 1017789"/>
              <a:gd name="connsiteY1" fmla="*/ 2651431 h 2834178"/>
              <a:gd name="connsiteX2" fmla="*/ 73107 w 1017789"/>
              <a:gd name="connsiteY2" fmla="*/ 2657781 h 2834178"/>
              <a:gd name="connsiteX3" fmla="*/ 917657 w 1017789"/>
              <a:gd name="connsiteY3" fmla="*/ 2645081 h 2834178"/>
              <a:gd name="connsiteX4" fmla="*/ 904957 w 1017789"/>
              <a:gd name="connsiteY4" fmla="*/ 219381 h 2834178"/>
              <a:gd name="connsiteX5" fmla="*/ 66757 w 1017789"/>
              <a:gd name="connsiteY5" fmla="*/ 206681 h 2834178"/>
              <a:gd name="connsiteX0" fmla="*/ 66757 w 1017789"/>
              <a:gd name="connsiteY0" fmla="*/ 206681 h 2834178"/>
              <a:gd name="connsiteX1" fmla="*/ 54057 w 1017789"/>
              <a:gd name="connsiteY1" fmla="*/ 2651431 h 2834178"/>
              <a:gd name="connsiteX2" fmla="*/ 73107 w 1017789"/>
              <a:gd name="connsiteY2" fmla="*/ 2657781 h 2834178"/>
              <a:gd name="connsiteX3" fmla="*/ 917657 w 1017789"/>
              <a:gd name="connsiteY3" fmla="*/ 2645081 h 2834178"/>
              <a:gd name="connsiteX4" fmla="*/ 904957 w 1017789"/>
              <a:gd name="connsiteY4" fmla="*/ 219381 h 2834178"/>
              <a:gd name="connsiteX5" fmla="*/ 66757 w 1017789"/>
              <a:gd name="connsiteY5" fmla="*/ 206681 h 2834178"/>
              <a:gd name="connsiteX0" fmla="*/ 65988 w 1017020"/>
              <a:gd name="connsiteY0" fmla="*/ 206681 h 2838515"/>
              <a:gd name="connsiteX1" fmla="*/ 53288 w 1017020"/>
              <a:gd name="connsiteY1" fmla="*/ 2651431 h 2838515"/>
              <a:gd name="connsiteX2" fmla="*/ 53288 w 1017020"/>
              <a:gd name="connsiteY2" fmla="*/ 2670481 h 2838515"/>
              <a:gd name="connsiteX3" fmla="*/ 916888 w 1017020"/>
              <a:gd name="connsiteY3" fmla="*/ 2645081 h 2838515"/>
              <a:gd name="connsiteX4" fmla="*/ 904188 w 1017020"/>
              <a:gd name="connsiteY4" fmla="*/ 219381 h 2838515"/>
              <a:gd name="connsiteX5" fmla="*/ 65988 w 1017020"/>
              <a:gd name="connsiteY5" fmla="*/ 206681 h 2838515"/>
              <a:gd name="connsiteX0" fmla="*/ 65988 w 1017020"/>
              <a:gd name="connsiteY0" fmla="*/ 206681 h 2838515"/>
              <a:gd name="connsiteX1" fmla="*/ 53288 w 1017020"/>
              <a:gd name="connsiteY1" fmla="*/ 2651431 h 2838515"/>
              <a:gd name="connsiteX2" fmla="*/ 53288 w 1017020"/>
              <a:gd name="connsiteY2" fmla="*/ 2670481 h 2838515"/>
              <a:gd name="connsiteX3" fmla="*/ 916888 w 1017020"/>
              <a:gd name="connsiteY3" fmla="*/ 2645081 h 2838515"/>
              <a:gd name="connsiteX4" fmla="*/ 904188 w 1017020"/>
              <a:gd name="connsiteY4" fmla="*/ 219381 h 2838515"/>
              <a:gd name="connsiteX5" fmla="*/ 65988 w 1017020"/>
              <a:gd name="connsiteY5" fmla="*/ 206681 h 2838515"/>
              <a:gd name="connsiteX0" fmla="*/ 112925 w 1063957"/>
              <a:gd name="connsiteY0" fmla="*/ 206681 h 2829560"/>
              <a:gd name="connsiteX1" fmla="*/ 100225 w 1063957"/>
              <a:gd name="connsiteY1" fmla="*/ 2670481 h 2829560"/>
              <a:gd name="connsiteX2" fmla="*/ 963825 w 1063957"/>
              <a:gd name="connsiteY2" fmla="*/ 2645081 h 2829560"/>
              <a:gd name="connsiteX3" fmla="*/ 951125 w 1063957"/>
              <a:gd name="connsiteY3" fmla="*/ 219381 h 2829560"/>
              <a:gd name="connsiteX4" fmla="*/ 112925 w 1063957"/>
              <a:gd name="connsiteY4" fmla="*/ 206681 h 2829560"/>
              <a:gd name="connsiteX0" fmla="*/ 12700 w 963732"/>
              <a:gd name="connsiteY0" fmla="*/ 206681 h 2829560"/>
              <a:gd name="connsiteX1" fmla="*/ 0 w 963732"/>
              <a:gd name="connsiteY1" fmla="*/ 2670481 h 2829560"/>
              <a:gd name="connsiteX2" fmla="*/ 863600 w 963732"/>
              <a:gd name="connsiteY2" fmla="*/ 2645081 h 2829560"/>
              <a:gd name="connsiteX3" fmla="*/ 850900 w 963732"/>
              <a:gd name="connsiteY3" fmla="*/ 219381 h 2829560"/>
              <a:gd name="connsiteX4" fmla="*/ 12700 w 963732"/>
              <a:gd name="connsiteY4" fmla="*/ 206681 h 2829560"/>
              <a:gd name="connsiteX0" fmla="*/ 12700 w 963732"/>
              <a:gd name="connsiteY0" fmla="*/ 0 h 2622879"/>
              <a:gd name="connsiteX1" fmla="*/ 0 w 963732"/>
              <a:gd name="connsiteY1" fmla="*/ 2463800 h 2622879"/>
              <a:gd name="connsiteX2" fmla="*/ 863600 w 963732"/>
              <a:gd name="connsiteY2" fmla="*/ 2438400 h 2622879"/>
              <a:gd name="connsiteX3" fmla="*/ 850900 w 963732"/>
              <a:gd name="connsiteY3" fmla="*/ 12700 h 2622879"/>
              <a:gd name="connsiteX4" fmla="*/ 12700 w 963732"/>
              <a:gd name="connsiteY4" fmla="*/ 0 h 2622879"/>
              <a:gd name="connsiteX0" fmla="*/ 12700 w 863600"/>
              <a:gd name="connsiteY0" fmla="*/ 0 h 2622879"/>
              <a:gd name="connsiteX1" fmla="*/ 0 w 863600"/>
              <a:gd name="connsiteY1" fmla="*/ 2463800 h 2622879"/>
              <a:gd name="connsiteX2" fmla="*/ 863600 w 863600"/>
              <a:gd name="connsiteY2" fmla="*/ 2438400 h 2622879"/>
              <a:gd name="connsiteX3" fmla="*/ 850900 w 863600"/>
              <a:gd name="connsiteY3" fmla="*/ 12700 h 2622879"/>
              <a:gd name="connsiteX4" fmla="*/ 12700 w 863600"/>
              <a:gd name="connsiteY4" fmla="*/ 0 h 2622879"/>
              <a:gd name="connsiteX0" fmla="*/ 12700 w 863600"/>
              <a:gd name="connsiteY0" fmla="*/ 0 h 2463800"/>
              <a:gd name="connsiteX1" fmla="*/ 0 w 863600"/>
              <a:gd name="connsiteY1" fmla="*/ 2463800 h 2463800"/>
              <a:gd name="connsiteX2" fmla="*/ 863600 w 863600"/>
              <a:gd name="connsiteY2" fmla="*/ 2438400 h 2463800"/>
              <a:gd name="connsiteX3" fmla="*/ 850900 w 863600"/>
              <a:gd name="connsiteY3" fmla="*/ 12700 h 2463800"/>
              <a:gd name="connsiteX4" fmla="*/ 12700 w 863600"/>
              <a:gd name="connsiteY4" fmla="*/ 0 h 246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600" h="2463800">
                <a:moveTo>
                  <a:pt x="12700" y="0"/>
                </a:moveTo>
                <a:cubicBezTo>
                  <a:pt x="8467" y="821267"/>
                  <a:pt x="4233" y="1642533"/>
                  <a:pt x="0" y="2463800"/>
                </a:cubicBezTo>
                <a:lnTo>
                  <a:pt x="863600" y="2438400"/>
                </a:lnTo>
                <a:cubicBezTo>
                  <a:pt x="859367" y="1629833"/>
                  <a:pt x="855133" y="821267"/>
                  <a:pt x="850900" y="12700"/>
                </a:cubicBezTo>
                <a:lnTo>
                  <a:pt x="12700" y="0"/>
                </a:lnTo>
                <a:close/>
              </a:path>
            </a:pathLst>
          </a:custGeom>
          <a:solidFill>
            <a:schemeClr val="bg1">
              <a:lumMod val="65000"/>
            </a:schemeClr>
          </a:solidFill>
          <a:ln>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Freeform 6"/>
          <p:cNvSpPr/>
          <p:nvPr/>
        </p:nvSpPr>
        <p:spPr>
          <a:xfrm>
            <a:off x="476249" y="5160435"/>
            <a:ext cx="886905" cy="846666"/>
          </a:xfrm>
          <a:custGeom>
            <a:avLst/>
            <a:gdLst>
              <a:gd name="connsiteX0" fmla="*/ 13083 w 910671"/>
              <a:gd name="connsiteY0" fmla="*/ 46443 h 878293"/>
              <a:gd name="connsiteX1" fmla="*/ 383 w 910671"/>
              <a:gd name="connsiteY1" fmla="*/ 675093 h 878293"/>
              <a:gd name="connsiteX2" fmla="*/ 6733 w 910671"/>
              <a:gd name="connsiteY2" fmla="*/ 865593 h 878293"/>
              <a:gd name="connsiteX3" fmla="*/ 25783 w 910671"/>
              <a:gd name="connsiteY3" fmla="*/ 871943 h 878293"/>
              <a:gd name="connsiteX4" fmla="*/ 101983 w 910671"/>
              <a:gd name="connsiteY4" fmla="*/ 878293 h 878293"/>
              <a:gd name="connsiteX5" fmla="*/ 629033 w 910671"/>
              <a:gd name="connsiteY5" fmla="*/ 871943 h 878293"/>
              <a:gd name="connsiteX6" fmla="*/ 876683 w 910671"/>
              <a:gd name="connsiteY6" fmla="*/ 859243 h 878293"/>
              <a:gd name="connsiteX7" fmla="*/ 883033 w 910671"/>
              <a:gd name="connsiteY7" fmla="*/ 833843 h 878293"/>
              <a:gd name="connsiteX8" fmla="*/ 889383 w 910671"/>
              <a:gd name="connsiteY8" fmla="*/ 33743 h 878293"/>
              <a:gd name="connsiteX9" fmla="*/ 768733 w 910671"/>
              <a:gd name="connsiteY9" fmla="*/ 27393 h 878293"/>
              <a:gd name="connsiteX10" fmla="*/ 514733 w 910671"/>
              <a:gd name="connsiteY10" fmla="*/ 14693 h 878293"/>
              <a:gd name="connsiteX11" fmla="*/ 171833 w 910671"/>
              <a:gd name="connsiteY11" fmla="*/ 21043 h 878293"/>
              <a:gd name="connsiteX12" fmla="*/ 114683 w 910671"/>
              <a:gd name="connsiteY12" fmla="*/ 40093 h 878293"/>
              <a:gd name="connsiteX13" fmla="*/ 13083 w 910671"/>
              <a:gd name="connsiteY13" fmla="*/ 46443 h 878293"/>
              <a:gd name="connsiteX0" fmla="*/ 13083 w 923423"/>
              <a:gd name="connsiteY0" fmla="*/ 78203 h 910053"/>
              <a:gd name="connsiteX1" fmla="*/ 383 w 923423"/>
              <a:gd name="connsiteY1" fmla="*/ 706853 h 910053"/>
              <a:gd name="connsiteX2" fmla="*/ 6733 w 923423"/>
              <a:gd name="connsiteY2" fmla="*/ 897353 h 910053"/>
              <a:gd name="connsiteX3" fmla="*/ 25783 w 923423"/>
              <a:gd name="connsiteY3" fmla="*/ 903703 h 910053"/>
              <a:gd name="connsiteX4" fmla="*/ 101983 w 923423"/>
              <a:gd name="connsiteY4" fmla="*/ 910053 h 910053"/>
              <a:gd name="connsiteX5" fmla="*/ 629033 w 923423"/>
              <a:gd name="connsiteY5" fmla="*/ 903703 h 910053"/>
              <a:gd name="connsiteX6" fmla="*/ 876683 w 923423"/>
              <a:gd name="connsiteY6" fmla="*/ 891003 h 910053"/>
              <a:gd name="connsiteX7" fmla="*/ 883033 w 923423"/>
              <a:gd name="connsiteY7" fmla="*/ 865603 h 910053"/>
              <a:gd name="connsiteX8" fmla="*/ 889383 w 923423"/>
              <a:gd name="connsiteY8" fmla="*/ 65503 h 910053"/>
              <a:gd name="connsiteX9" fmla="*/ 514733 w 923423"/>
              <a:gd name="connsiteY9" fmla="*/ 46453 h 910053"/>
              <a:gd name="connsiteX10" fmla="*/ 171833 w 923423"/>
              <a:gd name="connsiteY10" fmla="*/ 52803 h 910053"/>
              <a:gd name="connsiteX11" fmla="*/ 114683 w 923423"/>
              <a:gd name="connsiteY11" fmla="*/ 71853 h 910053"/>
              <a:gd name="connsiteX12" fmla="*/ 13083 w 923423"/>
              <a:gd name="connsiteY12" fmla="*/ 78203 h 910053"/>
              <a:gd name="connsiteX0" fmla="*/ 13083 w 948403"/>
              <a:gd name="connsiteY0" fmla="*/ 76646 h 908496"/>
              <a:gd name="connsiteX1" fmla="*/ 383 w 948403"/>
              <a:gd name="connsiteY1" fmla="*/ 705296 h 908496"/>
              <a:gd name="connsiteX2" fmla="*/ 6733 w 948403"/>
              <a:gd name="connsiteY2" fmla="*/ 895796 h 908496"/>
              <a:gd name="connsiteX3" fmla="*/ 25783 w 948403"/>
              <a:gd name="connsiteY3" fmla="*/ 902146 h 908496"/>
              <a:gd name="connsiteX4" fmla="*/ 101983 w 948403"/>
              <a:gd name="connsiteY4" fmla="*/ 908496 h 908496"/>
              <a:gd name="connsiteX5" fmla="*/ 629033 w 948403"/>
              <a:gd name="connsiteY5" fmla="*/ 902146 h 908496"/>
              <a:gd name="connsiteX6" fmla="*/ 876683 w 948403"/>
              <a:gd name="connsiteY6" fmla="*/ 889446 h 908496"/>
              <a:gd name="connsiteX7" fmla="*/ 883033 w 948403"/>
              <a:gd name="connsiteY7" fmla="*/ 864046 h 908496"/>
              <a:gd name="connsiteX8" fmla="*/ 889383 w 948403"/>
              <a:gd name="connsiteY8" fmla="*/ 63946 h 908496"/>
              <a:gd name="connsiteX9" fmla="*/ 171833 w 948403"/>
              <a:gd name="connsiteY9" fmla="*/ 51246 h 908496"/>
              <a:gd name="connsiteX10" fmla="*/ 114683 w 948403"/>
              <a:gd name="connsiteY10" fmla="*/ 70296 h 908496"/>
              <a:gd name="connsiteX11" fmla="*/ 13083 w 948403"/>
              <a:gd name="connsiteY11" fmla="*/ 76646 h 908496"/>
              <a:gd name="connsiteX0" fmla="*/ 13083 w 952602"/>
              <a:gd name="connsiteY0" fmla="*/ 70346 h 902196"/>
              <a:gd name="connsiteX1" fmla="*/ 383 w 952602"/>
              <a:gd name="connsiteY1" fmla="*/ 698996 h 902196"/>
              <a:gd name="connsiteX2" fmla="*/ 6733 w 952602"/>
              <a:gd name="connsiteY2" fmla="*/ 889496 h 902196"/>
              <a:gd name="connsiteX3" fmla="*/ 25783 w 952602"/>
              <a:gd name="connsiteY3" fmla="*/ 895846 h 902196"/>
              <a:gd name="connsiteX4" fmla="*/ 101983 w 952602"/>
              <a:gd name="connsiteY4" fmla="*/ 902196 h 902196"/>
              <a:gd name="connsiteX5" fmla="*/ 629033 w 952602"/>
              <a:gd name="connsiteY5" fmla="*/ 895846 h 902196"/>
              <a:gd name="connsiteX6" fmla="*/ 876683 w 952602"/>
              <a:gd name="connsiteY6" fmla="*/ 883146 h 902196"/>
              <a:gd name="connsiteX7" fmla="*/ 883033 w 952602"/>
              <a:gd name="connsiteY7" fmla="*/ 857746 h 902196"/>
              <a:gd name="connsiteX8" fmla="*/ 889383 w 952602"/>
              <a:gd name="connsiteY8" fmla="*/ 57646 h 902196"/>
              <a:gd name="connsiteX9" fmla="*/ 114683 w 952602"/>
              <a:gd name="connsiteY9" fmla="*/ 63996 h 902196"/>
              <a:gd name="connsiteX10" fmla="*/ 13083 w 952602"/>
              <a:gd name="connsiteY10" fmla="*/ 70346 h 902196"/>
              <a:gd name="connsiteX0" fmla="*/ 13083 w 960079"/>
              <a:gd name="connsiteY0" fmla="*/ 96607 h 928457"/>
              <a:gd name="connsiteX1" fmla="*/ 383 w 960079"/>
              <a:gd name="connsiteY1" fmla="*/ 725257 h 928457"/>
              <a:gd name="connsiteX2" fmla="*/ 6733 w 960079"/>
              <a:gd name="connsiteY2" fmla="*/ 915757 h 928457"/>
              <a:gd name="connsiteX3" fmla="*/ 25783 w 960079"/>
              <a:gd name="connsiteY3" fmla="*/ 922107 h 928457"/>
              <a:gd name="connsiteX4" fmla="*/ 101983 w 960079"/>
              <a:gd name="connsiteY4" fmla="*/ 928457 h 928457"/>
              <a:gd name="connsiteX5" fmla="*/ 629033 w 960079"/>
              <a:gd name="connsiteY5" fmla="*/ 922107 h 928457"/>
              <a:gd name="connsiteX6" fmla="*/ 876683 w 960079"/>
              <a:gd name="connsiteY6" fmla="*/ 909407 h 928457"/>
              <a:gd name="connsiteX7" fmla="*/ 883033 w 960079"/>
              <a:gd name="connsiteY7" fmla="*/ 884007 h 928457"/>
              <a:gd name="connsiteX8" fmla="*/ 889383 w 960079"/>
              <a:gd name="connsiteY8" fmla="*/ 83907 h 928457"/>
              <a:gd name="connsiteX9" fmla="*/ 13083 w 960079"/>
              <a:gd name="connsiteY9" fmla="*/ 96607 h 928457"/>
              <a:gd name="connsiteX0" fmla="*/ 13083 w 960106"/>
              <a:gd name="connsiteY0" fmla="*/ 98343 h 930193"/>
              <a:gd name="connsiteX1" fmla="*/ 383 w 960106"/>
              <a:gd name="connsiteY1" fmla="*/ 726993 h 930193"/>
              <a:gd name="connsiteX2" fmla="*/ 6733 w 960106"/>
              <a:gd name="connsiteY2" fmla="*/ 917493 h 930193"/>
              <a:gd name="connsiteX3" fmla="*/ 25783 w 960106"/>
              <a:gd name="connsiteY3" fmla="*/ 923843 h 930193"/>
              <a:gd name="connsiteX4" fmla="*/ 101983 w 960106"/>
              <a:gd name="connsiteY4" fmla="*/ 930193 h 930193"/>
              <a:gd name="connsiteX5" fmla="*/ 629033 w 960106"/>
              <a:gd name="connsiteY5" fmla="*/ 923843 h 930193"/>
              <a:gd name="connsiteX6" fmla="*/ 876683 w 960106"/>
              <a:gd name="connsiteY6" fmla="*/ 911143 h 930193"/>
              <a:gd name="connsiteX7" fmla="*/ 889383 w 960106"/>
              <a:gd name="connsiteY7" fmla="*/ 85643 h 930193"/>
              <a:gd name="connsiteX8" fmla="*/ 13083 w 960106"/>
              <a:gd name="connsiteY8" fmla="*/ 98343 h 930193"/>
              <a:gd name="connsiteX0" fmla="*/ 13083 w 960106"/>
              <a:gd name="connsiteY0" fmla="*/ 98343 h 930193"/>
              <a:gd name="connsiteX1" fmla="*/ 383 w 960106"/>
              <a:gd name="connsiteY1" fmla="*/ 726993 h 930193"/>
              <a:gd name="connsiteX2" fmla="*/ 6733 w 960106"/>
              <a:gd name="connsiteY2" fmla="*/ 917493 h 930193"/>
              <a:gd name="connsiteX3" fmla="*/ 25783 w 960106"/>
              <a:gd name="connsiteY3" fmla="*/ 923843 h 930193"/>
              <a:gd name="connsiteX4" fmla="*/ 101983 w 960106"/>
              <a:gd name="connsiteY4" fmla="*/ 930193 h 930193"/>
              <a:gd name="connsiteX5" fmla="*/ 876683 w 960106"/>
              <a:gd name="connsiteY5" fmla="*/ 911143 h 930193"/>
              <a:gd name="connsiteX6" fmla="*/ 889383 w 960106"/>
              <a:gd name="connsiteY6" fmla="*/ 85643 h 930193"/>
              <a:gd name="connsiteX7" fmla="*/ 13083 w 960106"/>
              <a:gd name="connsiteY7" fmla="*/ 98343 h 930193"/>
              <a:gd name="connsiteX0" fmla="*/ 56862 w 1034971"/>
              <a:gd name="connsiteY0" fmla="*/ 98343 h 976447"/>
              <a:gd name="connsiteX1" fmla="*/ 44162 w 1034971"/>
              <a:gd name="connsiteY1" fmla="*/ 726993 h 976447"/>
              <a:gd name="connsiteX2" fmla="*/ 50512 w 1034971"/>
              <a:gd name="connsiteY2" fmla="*/ 917493 h 976447"/>
              <a:gd name="connsiteX3" fmla="*/ 69562 w 1034971"/>
              <a:gd name="connsiteY3" fmla="*/ 923843 h 976447"/>
              <a:gd name="connsiteX4" fmla="*/ 920462 w 1034971"/>
              <a:gd name="connsiteY4" fmla="*/ 911143 h 976447"/>
              <a:gd name="connsiteX5" fmla="*/ 933162 w 1034971"/>
              <a:gd name="connsiteY5" fmla="*/ 85643 h 976447"/>
              <a:gd name="connsiteX6" fmla="*/ 56862 w 1034971"/>
              <a:gd name="connsiteY6" fmla="*/ 98343 h 976447"/>
              <a:gd name="connsiteX0" fmla="*/ 73063 w 1052312"/>
              <a:gd name="connsiteY0" fmla="*/ 98343 h 982201"/>
              <a:gd name="connsiteX1" fmla="*/ 60363 w 1052312"/>
              <a:gd name="connsiteY1" fmla="*/ 726993 h 982201"/>
              <a:gd name="connsiteX2" fmla="*/ 66713 w 1052312"/>
              <a:gd name="connsiteY2" fmla="*/ 917493 h 982201"/>
              <a:gd name="connsiteX3" fmla="*/ 936663 w 1052312"/>
              <a:gd name="connsiteY3" fmla="*/ 911143 h 982201"/>
              <a:gd name="connsiteX4" fmla="*/ 949363 w 1052312"/>
              <a:gd name="connsiteY4" fmla="*/ 85643 h 982201"/>
              <a:gd name="connsiteX5" fmla="*/ 73063 w 1052312"/>
              <a:gd name="connsiteY5" fmla="*/ 98343 h 982201"/>
              <a:gd name="connsiteX0" fmla="*/ 112344 w 1091593"/>
              <a:gd name="connsiteY0" fmla="*/ 98343 h 1017139"/>
              <a:gd name="connsiteX1" fmla="*/ 105994 w 1091593"/>
              <a:gd name="connsiteY1" fmla="*/ 917493 h 1017139"/>
              <a:gd name="connsiteX2" fmla="*/ 975944 w 1091593"/>
              <a:gd name="connsiteY2" fmla="*/ 911143 h 1017139"/>
              <a:gd name="connsiteX3" fmla="*/ 988644 w 1091593"/>
              <a:gd name="connsiteY3" fmla="*/ 85643 h 1017139"/>
              <a:gd name="connsiteX4" fmla="*/ 112344 w 1091593"/>
              <a:gd name="connsiteY4" fmla="*/ 98343 h 1017139"/>
              <a:gd name="connsiteX0" fmla="*/ 112344 w 1091593"/>
              <a:gd name="connsiteY0" fmla="*/ 98343 h 1017139"/>
              <a:gd name="connsiteX1" fmla="*/ 105994 w 1091593"/>
              <a:gd name="connsiteY1" fmla="*/ 917493 h 1017139"/>
              <a:gd name="connsiteX2" fmla="*/ 975944 w 1091593"/>
              <a:gd name="connsiteY2" fmla="*/ 911143 h 1017139"/>
              <a:gd name="connsiteX3" fmla="*/ 988644 w 1091593"/>
              <a:gd name="connsiteY3" fmla="*/ 85643 h 1017139"/>
              <a:gd name="connsiteX4" fmla="*/ 112344 w 1091593"/>
              <a:gd name="connsiteY4" fmla="*/ 98343 h 1017139"/>
              <a:gd name="connsiteX0" fmla="*/ 112344 w 1091593"/>
              <a:gd name="connsiteY0" fmla="*/ 98343 h 1017139"/>
              <a:gd name="connsiteX1" fmla="*/ 105994 w 1091593"/>
              <a:gd name="connsiteY1" fmla="*/ 917493 h 1017139"/>
              <a:gd name="connsiteX2" fmla="*/ 975944 w 1091593"/>
              <a:gd name="connsiteY2" fmla="*/ 911143 h 1017139"/>
              <a:gd name="connsiteX3" fmla="*/ 988644 w 1091593"/>
              <a:gd name="connsiteY3" fmla="*/ 85643 h 1017139"/>
              <a:gd name="connsiteX4" fmla="*/ 112344 w 1091593"/>
              <a:gd name="connsiteY4" fmla="*/ 98343 h 1017139"/>
              <a:gd name="connsiteX0" fmla="*/ 112344 w 1091593"/>
              <a:gd name="connsiteY0" fmla="*/ 98343 h 1017139"/>
              <a:gd name="connsiteX1" fmla="*/ 105994 w 1091593"/>
              <a:gd name="connsiteY1" fmla="*/ 917493 h 1017139"/>
              <a:gd name="connsiteX2" fmla="*/ 975944 w 1091593"/>
              <a:gd name="connsiteY2" fmla="*/ 911143 h 1017139"/>
              <a:gd name="connsiteX3" fmla="*/ 988644 w 1091593"/>
              <a:gd name="connsiteY3" fmla="*/ 85643 h 1017139"/>
              <a:gd name="connsiteX4" fmla="*/ 112344 w 1091593"/>
              <a:gd name="connsiteY4" fmla="*/ 98343 h 1017139"/>
              <a:gd name="connsiteX0" fmla="*/ 112344 w 1091593"/>
              <a:gd name="connsiteY0" fmla="*/ 98343 h 1017139"/>
              <a:gd name="connsiteX1" fmla="*/ 105994 w 1091593"/>
              <a:gd name="connsiteY1" fmla="*/ 917493 h 1017139"/>
              <a:gd name="connsiteX2" fmla="*/ 975944 w 1091593"/>
              <a:gd name="connsiteY2" fmla="*/ 911143 h 1017139"/>
              <a:gd name="connsiteX3" fmla="*/ 988644 w 1091593"/>
              <a:gd name="connsiteY3" fmla="*/ 85643 h 1017139"/>
              <a:gd name="connsiteX4" fmla="*/ 112344 w 1091593"/>
              <a:gd name="connsiteY4" fmla="*/ 98343 h 1017139"/>
              <a:gd name="connsiteX0" fmla="*/ 112344 w 1091593"/>
              <a:gd name="connsiteY0" fmla="*/ 12700 h 931496"/>
              <a:gd name="connsiteX1" fmla="*/ 105994 w 1091593"/>
              <a:gd name="connsiteY1" fmla="*/ 831850 h 931496"/>
              <a:gd name="connsiteX2" fmla="*/ 975944 w 1091593"/>
              <a:gd name="connsiteY2" fmla="*/ 825500 h 931496"/>
              <a:gd name="connsiteX3" fmla="*/ 988644 w 1091593"/>
              <a:gd name="connsiteY3" fmla="*/ 0 h 931496"/>
              <a:gd name="connsiteX4" fmla="*/ 112344 w 1091593"/>
              <a:gd name="connsiteY4" fmla="*/ 12700 h 931496"/>
              <a:gd name="connsiteX0" fmla="*/ 112344 w 988644"/>
              <a:gd name="connsiteY0" fmla="*/ 12700 h 931496"/>
              <a:gd name="connsiteX1" fmla="*/ 105994 w 988644"/>
              <a:gd name="connsiteY1" fmla="*/ 831850 h 931496"/>
              <a:gd name="connsiteX2" fmla="*/ 975944 w 988644"/>
              <a:gd name="connsiteY2" fmla="*/ 825500 h 931496"/>
              <a:gd name="connsiteX3" fmla="*/ 988644 w 988644"/>
              <a:gd name="connsiteY3" fmla="*/ 0 h 931496"/>
              <a:gd name="connsiteX4" fmla="*/ 112344 w 988644"/>
              <a:gd name="connsiteY4" fmla="*/ 12700 h 931496"/>
              <a:gd name="connsiteX0" fmla="*/ 112344 w 988644"/>
              <a:gd name="connsiteY0" fmla="*/ 12700 h 831850"/>
              <a:gd name="connsiteX1" fmla="*/ 105994 w 988644"/>
              <a:gd name="connsiteY1" fmla="*/ 831850 h 831850"/>
              <a:gd name="connsiteX2" fmla="*/ 975944 w 988644"/>
              <a:gd name="connsiteY2" fmla="*/ 825500 h 831850"/>
              <a:gd name="connsiteX3" fmla="*/ 988644 w 988644"/>
              <a:gd name="connsiteY3" fmla="*/ 0 h 831850"/>
              <a:gd name="connsiteX4" fmla="*/ 112344 w 988644"/>
              <a:gd name="connsiteY4" fmla="*/ 12700 h 831850"/>
              <a:gd name="connsiteX0" fmla="*/ 6350 w 882650"/>
              <a:gd name="connsiteY0" fmla="*/ 12700 h 831850"/>
              <a:gd name="connsiteX1" fmla="*/ 0 w 882650"/>
              <a:gd name="connsiteY1" fmla="*/ 831850 h 831850"/>
              <a:gd name="connsiteX2" fmla="*/ 869950 w 882650"/>
              <a:gd name="connsiteY2" fmla="*/ 825500 h 831850"/>
              <a:gd name="connsiteX3" fmla="*/ 882650 w 882650"/>
              <a:gd name="connsiteY3" fmla="*/ 0 h 831850"/>
              <a:gd name="connsiteX4" fmla="*/ 6350 w 882650"/>
              <a:gd name="connsiteY4" fmla="*/ 12700 h 831850"/>
              <a:gd name="connsiteX0" fmla="*/ 6350 w 882650"/>
              <a:gd name="connsiteY0" fmla="*/ 0 h 838200"/>
              <a:gd name="connsiteX1" fmla="*/ 0 w 882650"/>
              <a:gd name="connsiteY1" fmla="*/ 838200 h 838200"/>
              <a:gd name="connsiteX2" fmla="*/ 869950 w 882650"/>
              <a:gd name="connsiteY2" fmla="*/ 831850 h 838200"/>
              <a:gd name="connsiteX3" fmla="*/ 882650 w 882650"/>
              <a:gd name="connsiteY3" fmla="*/ 6350 h 838200"/>
              <a:gd name="connsiteX4" fmla="*/ 6350 w 882650"/>
              <a:gd name="connsiteY4" fmla="*/ 0 h 838200"/>
              <a:gd name="connsiteX0" fmla="*/ 6350 w 889000"/>
              <a:gd name="connsiteY0" fmla="*/ 12700 h 850900"/>
              <a:gd name="connsiteX1" fmla="*/ 0 w 889000"/>
              <a:gd name="connsiteY1" fmla="*/ 850900 h 850900"/>
              <a:gd name="connsiteX2" fmla="*/ 869950 w 889000"/>
              <a:gd name="connsiteY2" fmla="*/ 844550 h 850900"/>
              <a:gd name="connsiteX3" fmla="*/ 889000 w 889000"/>
              <a:gd name="connsiteY3" fmla="*/ 0 h 850900"/>
              <a:gd name="connsiteX4" fmla="*/ 6350 w 889000"/>
              <a:gd name="connsiteY4" fmla="*/ 12700 h 850900"/>
              <a:gd name="connsiteX0" fmla="*/ 6350 w 872067"/>
              <a:gd name="connsiteY0" fmla="*/ 8466 h 846666"/>
              <a:gd name="connsiteX1" fmla="*/ 0 w 872067"/>
              <a:gd name="connsiteY1" fmla="*/ 846666 h 846666"/>
              <a:gd name="connsiteX2" fmla="*/ 869950 w 872067"/>
              <a:gd name="connsiteY2" fmla="*/ 840316 h 846666"/>
              <a:gd name="connsiteX3" fmla="*/ 872067 w 872067"/>
              <a:gd name="connsiteY3" fmla="*/ 0 h 846666"/>
              <a:gd name="connsiteX4" fmla="*/ 6350 w 872067"/>
              <a:gd name="connsiteY4" fmla="*/ 8466 h 846666"/>
              <a:gd name="connsiteX0" fmla="*/ 19050 w 872067"/>
              <a:gd name="connsiteY0" fmla="*/ 8466 h 846666"/>
              <a:gd name="connsiteX1" fmla="*/ 0 w 872067"/>
              <a:gd name="connsiteY1" fmla="*/ 846666 h 846666"/>
              <a:gd name="connsiteX2" fmla="*/ 869950 w 872067"/>
              <a:gd name="connsiteY2" fmla="*/ 840316 h 846666"/>
              <a:gd name="connsiteX3" fmla="*/ 872067 w 872067"/>
              <a:gd name="connsiteY3" fmla="*/ 0 h 846666"/>
              <a:gd name="connsiteX4" fmla="*/ 19050 w 872067"/>
              <a:gd name="connsiteY4" fmla="*/ 8466 h 846666"/>
              <a:gd name="connsiteX0" fmla="*/ 6350 w 872067"/>
              <a:gd name="connsiteY0" fmla="*/ 8466 h 846666"/>
              <a:gd name="connsiteX1" fmla="*/ 0 w 872067"/>
              <a:gd name="connsiteY1" fmla="*/ 846666 h 846666"/>
              <a:gd name="connsiteX2" fmla="*/ 869950 w 872067"/>
              <a:gd name="connsiteY2" fmla="*/ 840316 h 846666"/>
              <a:gd name="connsiteX3" fmla="*/ 872067 w 872067"/>
              <a:gd name="connsiteY3" fmla="*/ 0 h 846666"/>
              <a:gd name="connsiteX4" fmla="*/ 6350 w 872067"/>
              <a:gd name="connsiteY4" fmla="*/ 8466 h 846666"/>
              <a:gd name="connsiteX0" fmla="*/ 6350 w 886905"/>
              <a:gd name="connsiteY0" fmla="*/ 8466 h 846666"/>
              <a:gd name="connsiteX1" fmla="*/ 0 w 886905"/>
              <a:gd name="connsiteY1" fmla="*/ 846666 h 846666"/>
              <a:gd name="connsiteX2" fmla="*/ 886883 w 886905"/>
              <a:gd name="connsiteY2" fmla="*/ 840316 h 846666"/>
              <a:gd name="connsiteX3" fmla="*/ 872067 w 886905"/>
              <a:gd name="connsiteY3" fmla="*/ 0 h 846666"/>
              <a:gd name="connsiteX4" fmla="*/ 6350 w 886905"/>
              <a:gd name="connsiteY4" fmla="*/ 8466 h 84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905" h="846666">
                <a:moveTo>
                  <a:pt x="6350" y="8466"/>
                </a:moveTo>
                <a:cubicBezTo>
                  <a:pt x="4233" y="281516"/>
                  <a:pt x="2117" y="573616"/>
                  <a:pt x="0" y="846666"/>
                </a:cubicBezTo>
                <a:lnTo>
                  <a:pt x="886883" y="840316"/>
                </a:lnTo>
                <a:cubicBezTo>
                  <a:pt x="887589" y="560211"/>
                  <a:pt x="871361" y="280105"/>
                  <a:pt x="872067" y="0"/>
                </a:cubicBezTo>
                <a:lnTo>
                  <a:pt x="6350" y="8466"/>
                </a:lnTo>
                <a:close/>
              </a:path>
            </a:pathLst>
          </a:custGeom>
          <a:solidFill>
            <a:srgbClr val="C09FD7"/>
          </a:solidFill>
          <a:ln>
            <a:solidFill>
              <a:srgbClr val="C09FD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TextBox 7"/>
          <p:cNvSpPr txBox="1"/>
          <p:nvPr/>
        </p:nvSpPr>
        <p:spPr>
          <a:xfrm>
            <a:off x="2167464" y="5334000"/>
            <a:ext cx="823386" cy="553998"/>
          </a:xfrm>
          <a:prstGeom prst="rect">
            <a:avLst/>
          </a:prstGeom>
          <a:noFill/>
        </p:spPr>
        <p:txBody>
          <a:bodyPr wrap="square" rtlCol="0">
            <a:spAutoFit/>
          </a:bodyPr>
          <a:lstStyle/>
          <a:p>
            <a:pPr algn="ctr"/>
            <a:r>
              <a:rPr lang="en-US" sz="1000" b="1" dirty="0" smtClean="0">
                <a:solidFill>
                  <a:srgbClr val="FFFF00"/>
                </a:solidFill>
                <a:latin typeface="Arial"/>
                <a:cs typeface="Arial"/>
              </a:rPr>
              <a:t>Super- producing Interval</a:t>
            </a:r>
            <a:endParaRPr lang="en-US" sz="1000" b="1" dirty="0">
              <a:solidFill>
                <a:srgbClr val="FFFF00"/>
              </a:solidFill>
              <a:latin typeface="Arial"/>
              <a:cs typeface="Arial"/>
            </a:endParaRPr>
          </a:p>
        </p:txBody>
      </p:sp>
      <p:sp>
        <p:nvSpPr>
          <p:cNvPr id="9" name="TextBox 8"/>
          <p:cNvSpPr txBox="1"/>
          <p:nvPr/>
        </p:nvSpPr>
        <p:spPr>
          <a:xfrm>
            <a:off x="2167464" y="3778250"/>
            <a:ext cx="905936" cy="553998"/>
          </a:xfrm>
          <a:prstGeom prst="rect">
            <a:avLst/>
          </a:prstGeom>
          <a:noFill/>
        </p:spPr>
        <p:txBody>
          <a:bodyPr wrap="square" rtlCol="0">
            <a:spAutoFit/>
          </a:bodyPr>
          <a:lstStyle/>
          <a:p>
            <a:pPr algn="ctr"/>
            <a:r>
              <a:rPr lang="en-US" sz="1000" b="1" dirty="0" smtClean="0">
                <a:solidFill>
                  <a:srgbClr val="FFFFFF"/>
                </a:solidFill>
                <a:latin typeface="Arial"/>
                <a:cs typeface="Arial"/>
              </a:rPr>
              <a:t>Total Productive</a:t>
            </a:r>
          </a:p>
          <a:p>
            <a:pPr algn="ctr"/>
            <a:r>
              <a:rPr lang="en-US" sz="1000" b="1" dirty="0" smtClean="0">
                <a:solidFill>
                  <a:srgbClr val="FFFFFF"/>
                </a:solidFill>
                <a:latin typeface="Arial"/>
                <a:cs typeface="Arial"/>
              </a:rPr>
              <a:t>Interval?</a:t>
            </a:r>
            <a:endParaRPr lang="en-US" sz="1000" b="1" dirty="0">
              <a:solidFill>
                <a:srgbClr val="FFFFFF"/>
              </a:solidFill>
              <a:latin typeface="Arial"/>
              <a:cs typeface="Arial"/>
            </a:endParaRPr>
          </a:p>
        </p:txBody>
      </p:sp>
      <p:cxnSp>
        <p:nvCxnSpPr>
          <p:cNvPr id="11" name="Straight Arrow Connector 10"/>
          <p:cNvCxnSpPr/>
          <p:nvPr/>
        </p:nvCxnSpPr>
        <p:spPr>
          <a:xfrm flipH="1" flipV="1">
            <a:off x="2393950" y="2717800"/>
            <a:ext cx="6350" cy="1060450"/>
          </a:xfrm>
          <a:prstGeom prst="straightConnector1">
            <a:avLst/>
          </a:prstGeom>
          <a:ln>
            <a:solidFill>
              <a:schemeClr val="bg1"/>
            </a:solidFill>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a:stCxn id="4" idx="2"/>
          </p:cNvCxnSpPr>
          <p:nvPr/>
        </p:nvCxnSpPr>
        <p:spPr>
          <a:xfrm flipV="1">
            <a:off x="1337735" y="2726269"/>
            <a:ext cx="1653115" cy="4232"/>
          </a:xfrm>
          <a:prstGeom prst="line">
            <a:avLst/>
          </a:prstGeom>
          <a:ln>
            <a:solidFill>
              <a:schemeClr val="bg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2393950" y="4332248"/>
            <a:ext cx="0" cy="1065252"/>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a:off x="2393950" y="5842000"/>
            <a:ext cx="0" cy="165101"/>
          </a:xfrm>
          <a:prstGeom prst="straightConnector1">
            <a:avLst/>
          </a:prstGeom>
          <a:ln>
            <a:solidFill>
              <a:schemeClr val="bg1"/>
            </a:solidFill>
            <a:tailEnd type="triangle" w="lg" len="lg"/>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flipH="1" flipV="1">
            <a:off x="2590804" y="5156201"/>
            <a:ext cx="1056" cy="225426"/>
          </a:xfrm>
          <a:prstGeom prst="straightConnector1">
            <a:avLst/>
          </a:prstGeom>
          <a:ln>
            <a:solidFill>
              <a:srgbClr val="FFFF00"/>
            </a:solidFill>
            <a:tailEnd type="triangle" w="lg" len="lg"/>
          </a:ln>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a:off x="2590804" y="5842000"/>
            <a:ext cx="0" cy="178654"/>
          </a:xfrm>
          <a:prstGeom prst="straightConnector1">
            <a:avLst/>
          </a:prstGeom>
          <a:ln>
            <a:solidFill>
              <a:srgbClr val="FFFF00"/>
            </a:solidFill>
            <a:tailEnd type="triangle" w="lg" len="lg"/>
          </a:ln>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V="1">
            <a:off x="1367368" y="5156201"/>
            <a:ext cx="1623482" cy="25399"/>
          </a:xfrm>
          <a:prstGeom prst="line">
            <a:avLst/>
          </a:prstGeom>
          <a:ln>
            <a:solidFill>
              <a:srgbClr val="FFFF00"/>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a:off x="2167464" y="6007098"/>
            <a:ext cx="823386" cy="0"/>
          </a:xfrm>
          <a:prstGeom prst="line">
            <a:avLst/>
          </a:prstGeom>
          <a:ln>
            <a:solidFill>
              <a:srgbClr val="FFFF00"/>
            </a:solidFill>
            <a:prstDash val="dash"/>
          </a:ln>
          <a:effectLst/>
        </p:spPr>
        <p:style>
          <a:lnRef idx="2">
            <a:schemeClr val="accent1"/>
          </a:lnRef>
          <a:fillRef idx="0">
            <a:schemeClr val="accent1"/>
          </a:fillRef>
          <a:effectRef idx="1">
            <a:schemeClr val="accent1"/>
          </a:effectRef>
          <a:fontRef idx="minor">
            <a:schemeClr val="tx1"/>
          </a:fontRef>
        </p:style>
      </p:cxnSp>
      <p:sp>
        <p:nvSpPr>
          <p:cNvPr id="31" name="TextBox 30"/>
          <p:cNvSpPr txBox="1"/>
          <p:nvPr/>
        </p:nvSpPr>
        <p:spPr>
          <a:xfrm>
            <a:off x="533400" y="520700"/>
            <a:ext cx="8265282" cy="523220"/>
          </a:xfrm>
          <a:prstGeom prst="rect">
            <a:avLst/>
          </a:prstGeom>
          <a:noFill/>
        </p:spPr>
        <p:txBody>
          <a:bodyPr wrap="square" rtlCol="0">
            <a:spAutoFit/>
          </a:bodyPr>
          <a:lstStyle/>
          <a:p>
            <a:pPr algn="ctr"/>
            <a:r>
              <a:rPr lang="en-US" sz="2800" dirty="0" smtClean="0">
                <a:solidFill>
                  <a:schemeClr val="bg1"/>
                </a:solidFill>
                <a:latin typeface="Arial"/>
                <a:cs typeface="Arial"/>
              </a:rPr>
              <a:t>SWEET SPOT EXPLORATION</a:t>
            </a:r>
            <a:endParaRPr lang="en-US" sz="2800" dirty="0">
              <a:solidFill>
                <a:schemeClr val="bg1"/>
              </a:solidFill>
              <a:latin typeface="Arial"/>
              <a:cs typeface="Arial"/>
            </a:endParaRPr>
          </a:p>
        </p:txBody>
      </p:sp>
      <p:sp>
        <p:nvSpPr>
          <p:cNvPr id="32" name="TextBox 31"/>
          <p:cNvSpPr txBox="1"/>
          <p:nvPr/>
        </p:nvSpPr>
        <p:spPr>
          <a:xfrm>
            <a:off x="2990850" y="1549737"/>
            <a:ext cx="5683250" cy="1015663"/>
          </a:xfrm>
          <a:prstGeom prst="rect">
            <a:avLst/>
          </a:prstGeom>
          <a:noFill/>
        </p:spPr>
        <p:txBody>
          <a:bodyPr wrap="square" rtlCol="0">
            <a:spAutoFit/>
          </a:bodyPr>
          <a:lstStyle/>
          <a:p>
            <a:r>
              <a:rPr lang="en-US" sz="2000" dirty="0" smtClean="0">
                <a:solidFill>
                  <a:srgbClr val="FFFFFF"/>
                </a:solidFill>
                <a:latin typeface="Arial"/>
                <a:cs typeface="Arial"/>
              </a:rPr>
              <a:t>Unconventional plays are concerned with finding the best possible combination of parameters (“sweet spots”).</a:t>
            </a:r>
            <a:endParaRPr lang="en-US" sz="2000" dirty="0">
              <a:solidFill>
                <a:srgbClr val="FFFFFF"/>
              </a:solidFill>
              <a:latin typeface="Arial"/>
              <a:cs typeface="Arial"/>
            </a:endParaRPr>
          </a:p>
        </p:txBody>
      </p:sp>
      <p:sp>
        <p:nvSpPr>
          <p:cNvPr id="33" name="TextBox 32"/>
          <p:cNvSpPr txBox="1"/>
          <p:nvPr/>
        </p:nvSpPr>
        <p:spPr>
          <a:xfrm>
            <a:off x="2990850" y="3070364"/>
            <a:ext cx="5683250" cy="707886"/>
          </a:xfrm>
          <a:prstGeom prst="rect">
            <a:avLst/>
          </a:prstGeom>
          <a:noFill/>
        </p:spPr>
        <p:txBody>
          <a:bodyPr wrap="square" rtlCol="0">
            <a:spAutoFit/>
          </a:bodyPr>
          <a:lstStyle/>
          <a:p>
            <a:r>
              <a:rPr lang="en-US" sz="2000" dirty="0" smtClean="0">
                <a:solidFill>
                  <a:srgbClr val="FFFFFF"/>
                </a:solidFill>
                <a:latin typeface="Arial"/>
                <a:cs typeface="Arial"/>
              </a:rPr>
              <a:t>Exploration and risking must be based on the areal distribution of independent variables.</a:t>
            </a:r>
            <a:r>
              <a:rPr lang="en-US" sz="2000" dirty="0" smtClean="0">
                <a:latin typeface="Arial"/>
                <a:cs typeface="Arial"/>
              </a:rPr>
              <a:t>.</a:t>
            </a:r>
            <a:endParaRPr lang="en-US" sz="2000" dirty="0">
              <a:latin typeface="Arial"/>
              <a:cs typeface="Arial"/>
            </a:endParaRPr>
          </a:p>
        </p:txBody>
      </p:sp>
      <p:sp>
        <p:nvSpPr>
          <p:cNvPr id="34" name="TextBox 33"/>
          <p:cNvSpPr txBox="1"/>
          <p:nvPr/>
        </p:nvSpPr>
        <p:spPr>
          <a:xfrm>
            <a:off x="3020481" y="4199207"/>
            <a:ext cx="5778201" cy="1323439"/>
          </a:xfrm>
          <a:prstGeom prst="rect">
            <a:avLst/>
          </a:prstGeom>
          <a:noFill/>
        </p:spPr>
        <p:txBody>
          <a:bodyPr wrap="square" rtlCol="0">
            <a:spAutoFit/>
          </a:bodyPr>
          <a:lstStyle/>
          <a:p>
            <a:r>
              <a:rPr lang="en-US" sz="2000" dirty="0" smtClean="0">
                <a:solidFill>
                  <a:srgbClr val="FFFFFF"/>
                </a:solidFill>
                <a:latin typeface="Arial"/>
                <a:cs typeface="Arial"/>
              </a:rPr>
              <a:t>Economic success depends on not simply reaching minimum conditions somewhere, but on the distribution and quality of “</a:t>
            </a:r>
            <a:r>
              <a:rPr lang="en-US" sz="2000" dirty="0" err="1" smtClean="0">
                <a:solidFill>
                  <a:srgbClr val="FFFFFF"/>
                </a:solidFill>
                <a:latin typeface="Arial"/>
                <a:cs typeface="Arial"/>
              </a:rPr>
              <a:t>superproducing</a:t>
            </a:r>
            <a:r>
              <a:rPr lang="en-US" sz="2000" dirty="0" smtClean="0">
                <a:solidFill>
                  <a:srgbClr val="FFFFFF"/>
                </a:solidFill>
                <a:latin typeface="Arial"/>
                <a:cs typeface="Arial"/>
              </a:rPr>
              <a:t> zones”.</a:t>
            </a:r>
            <a:endParaRPr lang="en-US" sz="2000" dirty="0">
              <a:solidFill>
                <a:srgbClr val="FFFFFF"/>
              </a:solidFill>
              <a:latin typeface="Arial"/>
              <a:cs typeface="Arial"/>
            </a:endParaRPr>
          </a:p>
        </p:txBody>
      </p:sp>
      <p:sp>
        <p:nvSpPr>
          <p:cNvPr id="10" name="TextBox 9"/>
          <p:cNvSpPr txBox="1"/>
          <p:nvPr/>
        </p:nvSpPr>
        <p:spPr>
          <a:xfrm>
            <a:off x="512234" y="1750367"/>
            <a:ext cx="838200" cy="461665"/>
          </a:xfrm>
          <a:prstGeom prst="rect">
            <a:avLst/>
          </a:prstGeom>
          <a:noFill/>
        </p:spPr>
        <p:txBody>
          <a:bodyPr wrap="square" rtlCol="0">
            <a:spAutoFit/>
          </a:bodyPr>
          <a:lstStyle/>
          <a:p>
            <a:pPr algn="ctr"/>
            <a:r>
              <a:rPr lang="en-US" sz="1200" b="1" dirty="0" smtClean="0">
                <a:latin typeface="Arial"/>
                <a:cs typeface="Arial"/>
              </a:rPr>
              <a:t>Low TOC</a:t>
            </a:r>
            <a:endParaRPr lang="en-US" sz="1200" b="1" dirty="0">
              <a:latin typeface="Arial"/>
              <a:cs typeface="Arial"/>
            </a:endParaRPr>
          </a:p>
        </p:txBody>
      </p:sp>
      <p:sp>
        <p:nvSpPr>
          <p:cNvPr id="23" name="TextBox 22"/>
          <p:cNvSpPr txBox="1"/>
          <p:nvPr/>
        </p:nvSpPr>
        <p:spPr>
          <a:xfrm>
            <a:off x="512234" y="5979467"/>
            <a:ext cx="838200" cy="461665"/>
          </a:xfrm>
          <a:prstGeom prst="rect">
            <a:avLst/>
          </a:prstGeom>
          <a:noFill/>
        </p:spPr>
        <p:txBody>
          <a:bodyPr wrap="square" rtlCol="0">
            <a:spAutoFit/>
          </a:bodyPr>
          <a:lstStyle/>
          <a:p>
            <a:pPr algn="ctr"/>
            <a:r>
              <a:rPr lang="en-US" sz="1200" b="1" dirty="0" smtClean="0">
                <a:latin typeface="Arial"/>
                <a:cs typeface="Arial"/>
              </a:rPr>
              <a:t>Low TOC</a:t>
            </a:r>
            <a:endParaRPr lang="en-US" sz="1200" b="1" dirty="0">
              <a:latin typeface="Arial"/>
              <a:cs typeface="Arial"/>
            </a:endParaRPr>
          </a:p>
        </p:txBody>
      </p:sp>
      <p:sp>
        <p:nvSpPr>
          <p:cNvPr id="12" name="TextBox 11"/>
          <p:cNvSpPr txBox="1"/>
          <p:nvPr/>
        </p:nvSpPr>
        <p:spPr>
          <a:xfrm>
            <a:off x="499535" y="3898900"/>
            <a:ext cx="867833" cy="276999"/>
          </a:xfrm>
          <a:prstGeom prst="rect">
            <a:avLst/>
          </a:prstGeom>
          <a:noFill/>
        </p:spPr>
        <p:txBody>
          <a:bodyPr wrap="square" rtlCol="0">
            <a:spAutoFit/>
          </a:bodyPr>
          <a:lstStyle/>
          <a:p>
            <a:pPr algn="ctr"/>
            <a:r>
              <a:rPr lang="en-US" sz="1200" b="1" dirty="0" smtClean="0">
                <a:latin typeface="Arial"/>
                <a:cs typeface="Arial"/>
              </a:rPr>
              <a:t>2% TOC</a:t>
            </a:r>
            <a:endParaRPr lang="en-US" sz="1200" b="1" dirty="0">
              <a:latin typeface="Arial"/>
              <a:cs typeface="Arial"/>
            </a:endParaRPr>
          </a:p>
        </p:txBody>
      </p:sp>
      <p:sp>
        <p:nvSpPr>
          <p:cNvPr id="14" name="TextBox 13"/>
          <p:cNvSpPr txBox="1"/>
          <p:nvPr/>
        </p:nvSpPr>
        <p:spPr>
          <a:xfrm>
            <a:off x="499535" y="5421046"/>
            <a:ext cx="878419" cy="276999"/>
          </a:xfrm>
          <a:prstGeom prst="rect">
            <a:avLst/>
          </a:prstGeom>
          <a:noFill/>
        </p:spPr>
        <p:txBody>
          <a:bodyPr wrap="square" rtlCol="0">
            <a:spAutoFit/>
          </a:bodyPr>
          <a:lstStyle/>
          <a:p>
            <a:pPr algn="ctr"/>
            <a:r>
              <a:rPr lang="en-US" sz="1200" b="1" dirty="0" smtClean="0">
                <a:latin typeface="Arial"/>
                <a:cs typeface="Arial"/>
              </a:rPr>
              <a:t>12% TOC</a:t>
            </a:r>
            <a:endParaRPr lang="en-US" sz="1200" b="1" dirty="0">
              <a:latin typeface="Arial"/>
              <a:cs typeface="Arial"/>
            </a:endParaRPr>
          </a:p>
        </p:txBody>
      </p:sp>
      <p:sp>
        <p:nvSpPr>
          <p:cNvPr id="16" name="TextBox 15"/>
          <p:cNvSpPr txBox="1"/>
          <p:nvPr/>
        </p:nvSpPr>
        <p:spPr>
          <a:xfrm>
            <a:off x="1403515" y="1043920"/>
            <a:ext cx="763949" cy="246221"/>
          </a:xfrm>
          <a:prstGeom prst="rect">
            <a:avLst/>
          </a:prstGeom>
          <a:noFill/>
        </p:spPr>
        <p:txBody>
          <a:bodyPr wrap="square" rtlCol="0">
            <a:spAutoFit/>
          </a:bodyPr>
          <a:lstStyle/>
          <a:p>
            <a:pPr algn="ctr"/>
            <a:r>
              <a:rPr lang="en-US" sz="1000" b="1" dirty="0" err="1" smtClean="0">
                <a:solidFill>
                  <a:schemeClr val="bg1"/>
                </a:solidFill>
                <a:latin typeface="Arial"/>
                <a:cs typeface="Arial"/>
              </a:rPr>
              <a:t>γ</a:t>
            </a:r>
            <a:r>
              <a:rPr lang="en-US" sz="1000" b="1" dirty="0" smtClean="0">
                <a:solidFill>
                  <a:schemeClr val="bg1"/>
                </a:solidFill>
                <a:latin typeface="Arial"/>
                <a:cs typeface="Arial"/>
              </a:rPr>
              <a:t> Ray</a:t>
            </a:r>
            <a:endParaRPr lang="en-US" sz="1000" b="1" dirty="0">
              <a:solidFill>
                <a:schemeClr val="bg1"/>
              </a:solidFill>
              <a:latin typeface="Arial"/>
              <a:cs typeface="Arial"/>
            </a:endParaRPr>
          </a:p>
        </p:txBody>
      </p:sp>
    </p:spTree>
    <p:extLst>
      <p:ext uri="{BB962C8B-B14F-4D97-AF65-F5344CB8AC3E}">
        <p14:creationId xmlns:p14="http://schemas.microsoft.com/office/powerpoint/2010/main" val="300443788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1000" fill="hold"/>
                                        <p:tgtEl>
                                          <p:spTgt spid="32"/>
                                        </p:tgtEl>
                                        <p:attrNameLst>
                                          <p:attrName>ppt_x</p:attrName>
                                        </p:attrNameLst>
                                      </p:cBhvr>
                                      <p:tavLst>
                                        <p:tav tm="0">
                                          <p:val>
                                            <p:strVal val="1+#ppt_w/2"/>
                                          </p:val>
                                        </p:tav>
                                        <p:tav tm="100000">
                                          <p:val>
                                            <p:strVal val="#ppt_x"/>
                                          </p:val>
                                        </p:tav>
                                      </p:tavLst>
                                    </p:anim>
                                    <p:anim calcmode="lin" valueType="num">
                                      <p:cBhvr additive="base">
                                        <p:cTn id="8" dur="10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1000" fill="hold"/>
                                        <p:tgtEl>
                                          <p:spTgt spid="33"/>
                                        </p:tgtEl>
                                        <p:attrNameLst>
                                          <p:attrName>ppt_x</p:attrName>
                                        </p:attrNameLst>
                                      </p:cBhvr>
                                      <p:tavLst>
                                        <p:tav tm="0">
                                          <p:val>
                                            <p:strVal val="1+#ppt_w/2"/>
                                          </p:val>
                                        </p:tav>
                                        <p:tav tm="100000">
                                          <p:val>
                                            <p:strVal val="#ppt_x"/>
                                          </p:val>
                                        </p:tav>
                                      </p:tavLst>
                                    </p:anim>
                                    <p:anim calcmode="lin" valueType="num">
                                      <p:cBhvr additive="base">
                                        <p:cTn id="14" dur="10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500" fill="hold"/>
                                        <p:tgtEl>
                                          <p:spTgt spid="34"/>
                                        </p:tgtEl>
                                        <p:attrNameLst>
                                          <p:attrName>ppt_x</p:attrName>
                                        </p:attrNameLst>
                                      </p:cBhvr>
                                      <p:tavLst>
                                        <p:tav tm="0">
                                          <p:val>
                                            <p:strVal val="1+#ppt_w/2"/>
                                          </p:val>
                                        </p:tav>
                                        <p:tav tm="100000">
                                          <p:val>
                                            <p:strVal val="#ppt_x"/>
                                          </p:val>
                                        </p:tav>
                                      </p:tavLst>
                                    </p:anim>
                                    <p:anim calcmode="lin" valueType="num">
                                      <p:cBhvr additive="base">
                                        <p:cTn id="20"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pic>
        <p:nvPicPr>
          <p:cNvPr id="2867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54164"/>
            <a:ext cx="9144000" cy="604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0" y="73966"/>
            <a:ext cx="9008533" cy="461665"/>
          </a:xfrm>
          <a:prstGeom prst="rect">
            <a:avLst/>
          </a:prstGeom>
          <a:noFill/>
        </p:spPr>
        <p:txBody>
          <a:bodyPr wrap="square" rtlCol="0">
            <a:spAutoFit/>
          </a:bodyPr>
          <a:lstStyle/>
          <a:p>
            <a:pPr algn="ctr"/>
            <a:r>
              <a:rPr lang="en-US" sz="2400" b="1" dirty="0" smtClean="0">
                <a:solidFill>
                  <a:srgbClr val="FFFFFF"/>
                </a:solidFill>
                <a:latin typeface="Arial"/>
                <a:cs typeface="Arial"/>
              </a:rPr>
              <a:t>MIDDLE ORDOVICIAN OIL SHALE AND K-BENTONITE</a:t>
            </a:r>
            <a:endParaRPr lang="en-US" sz="2400" b="1" dirty="0">
              <a:solidFill>
                <a:srgbClr val="FFFFFF"/>
              </a:solidFill>
              <a:latin typeface="Arial"/>
              <a:cs typeface="Arial"/>
            </a:endParaRPr>
          </a:p>
        </p:txBody>
      </p:sp>
    </p:spTree>
    <p:extLst>
      <p:ext uri="{BB962C8B-B14F-4D97-AF65-F5344CB8AC3E}">
        <p14:creationId xmlns:p14="http://schemas.microsoft.com/office/powerpoint/2010/main" val="3459053877"/>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3" name="TextBox 2"/>
          <p:cNvSpPr txBox="1"/>
          <p:nvPr/>
        </p:nvSpPr>
        <p:spPr>
          <a:xfrm>
            <a:off x="523491" y="211667"/>
            <a:ext cx="8125209" cy="954107"/>
          </a:xfrm>
          <a:prstGeom prst="rect">
            <a:avLst/>
          </a:prstGeom>
          <a:noFill/>
        </p:spPr>
        <p:txBody>
          <a:bodyPr wrap="square" rtlCol="0">
            <a:spAutoFit/>
          </a:bodyPr>
          <a:lstStyle/>
          <a:p>
            <a:pPr algn="ctr"/>
            <a:r>
              <a:rPr lang="en-US" sz="2800" dirty="0" smtClean="0">
                <a:solidFill>
                  <a:schemeClr val="bg1"/>
                </a:solidFill>
                <a:latin typeface="Arial"/>
                <a:cs typeface="Arial"/>
              </a:rPr>
              <a:t>RATE OF SEDIMENTATION AFFECTS OMT (ORGANIC MATTER TYPE)</a:t>
            </a:r>
            <a:endParaRPr lang="en-US" sz="2800" dirty="0">
              <a:solidFill>
                <a:schemeClr val="bg1"/>
              </a:solidFill>
              <a:latin typeface="Arial"/>
              <a:cs typeface="Arial"/>
            </a:endParaRPr>
          </a:p>
        </p:txBody>
      </p:sp>
      <p:sp>
        <p:nvSpPr>
          <p:cNvPr id="4" name="Freeform 3"/>
          <p:cNvSpPr/>
          <p:nvPr/>
        </p:nvSpPr>
        <p:spPr>
          <a:xfrm>
            <a:off x="1015999" y="1371602"/>
            <a:ext cx="1383878" cy="431799"/>
          </a:xfrm>
          <a:custGeom>
            <a:avLst/>
            <a:gdLst>
              <a:gd name="connsiteX0" fmla="*/ 17491 w 1397597"/>
              <a:gd name="connsiteY0" fmla="*/ 33866 h 423333"/>
              <a:gd name="connsiteX1" fmla="*/ 313825 w 1397597"/>
              <a:gd name="connsiteY1" fmla="*/ 414866 h 423333"/>
              <a:gd name="connsiteX2" fmla="*/ 415425 w 1397597"/>
              <a:gd name="connsiteY2" fmla="*/ 423333 h 423333"/>
              <a:gd name="connsiteX3" fmla="*/ 1228225 w 1397597"/>
              <a:gd name="connsiteY3" fmla="*/ 414866 h 423333"/>
              <a:gd name="connsiteX4" fmla="*/ 1338291 w 1397597"/>
              <a:gd name="connsiteY4" fmla="*/ 389466 h 423333"/>
              <a:gd name="connsiteX5" fmla="*/ 1372158 w 1397597"/>
              <a:gd name="connsiteY5" fmla="*/ 372533 h 423333"/>
              <a:gd name="connsiteX6" fmla="*/ 1389091 w 1397597"/>
              <a:gd name="connsiteY6" fmla="*/ 347133 h 423333"/>
              <a:gd name="connsiteX7" fmla="*/ 1389091 w 1397597"/>
              <a:gd name="connsiteY7" fmla="*/ 25400 h 423333"/>
              <a:gd name="connsiteX8" fmla="*/ 1372158 w 1397597"/>
              <a:gd name="connsiteY8" fmla="*/ 0 h 423333"/>
              <a:gd name="connsiteX9" fmla="*/ 669425 w 1397597"/>
              <a:gd name="connsiteY9" fmla="*/ 16933 h 423333"/>
              <a:gd name="connsiteX10" fmla="*/ 508558 w 1397597"/>
              <a:gd name="connsiteY10" fmla="*/ 42333 h 423333"/>
              <a:gd name="connsiteX11" fmla="*/ 347691 w 1397597"/>
              <a:gd name="connsiteY11" fmla="*/ 59266 h 423333"/>
              <a:gd name="connsiteX12" fmla="*/ 17491 w 1397597"/>
              <a:gd name="connsiteY12" fmla="*/ 33866 h 423333"/>
              <a:gd name="connsiteX0" fmla="*/ 189702 w 1569808"/>
              <a:gd name="connsiteY0" fmla="*/ 33866 h 423333"/>
              <a:gd name="connsiteX1" fmla="*/ 198169 w 1569808"/>
              <a:gd name="connsiteY1" fmla="*/ 414866 h 423333"/>
              <a:gd name="connsiteX2" fmla="*/ 587636 w 1569808"/>
              <a:gd name="connsiteY2" fmla="*/ 423333 h 423333"/>
              <a:gd name="connsiteX3" fmla="*/ 1400436 w 1569808"/>
              <a:gd name="connsiteY3" fmla="*/ 414866 h 423333"/>
              <a:gd name="connsiteX4" fmla="*/ 1510502 w 1569808"/>
              <a:gd name="connsiteY4" fmla="*/ 389466 h 423333"/>
              <a:gd name="connsiteX5" fmla="*/ 1544369 w 1569808"/>
              <a:gd name="connsiteY5" fmla="*/ 372533 h 423333"/>
              <a:gd name="connsiteX6" fmla="*/ 1561302 w 1569808"/>
              <a:gd name="connsiteY6" fmla="*/ 347133 h 423333"/>
              <a:gd name="connsiteX7" fmla="*/ 1561302 w 1569808"/>
              <a:gd name="connsiteY7" fmla="*/ 25400 h 423333"/>
              <a:gd name="connsiteX8" fmla="*/ 1544369 w 1569808"/>
              <a:gd name="connsiteY8" fmla="*/ 0 h 423333"/>
              <a:gd name="connsiteX9" fmla="*/ 841636 w 1569808"/>
              <a:gd name="connsiteY9" fmla="*/ 16933 h 423333"/>
              <a:gd name="connsiteX10" fmla="*/ 680769 w 1569808"/>
              <a:gd name="connsiteY10" fmla="*/ 42333 h 423333"/>
              <a:gd name="connsiteX11" fmla="*/ 519902 w 1569808"/>
              <a:gd name="connsiteY11" fmla="*/ 59266 h 423333"/>
              <a:gd name="connsiteX12" fmla="*/ 189702 w 1569808"/>
              <a:gd name="connsiteY12" fmla="*/ 33866 h 423333"/>
              <a:gd name="connsiteX0" fmla="*/ 189702 w 1569808"/>
              <a:gd name="connsiteY0" fmla="*/ 33866 h 423333"/>
              <a:gd name="connsiteX1" fmla="*/ 198169 w 1569808"/>
              <a:gd name="connsiteY1" fmla="*/ 414866 h 423333"/>
              <a:gd name="connsiteX2" fmla="*/ 587636 w 1569808"/>
              <a:gd name="connsiteY2" fmla="*/ 423333 h 423333"/>
              <a:gd name="connsiteX3" fmla="*/ 1383502 w 1569808"/>
              <a:gd name="connsiteY3" fmla="*/ 389466 h 423333"/>
              <a:gd name="connsiteX4" fmla="*/ 1510502 w 1569808"/>
              <a:gd name="connsiteY4" fmla="*/ 389466 h 423333"/>
              <a:gd name="connsiteX5" fmla="*/ 1544369 w 1569808"/>
              <a:gd name="connsiteY5" fmla="*/ 372533 h 423333"/>
              <a:gd name="connsiteX6" fmla="*/ 1561302 w 1569808"/>
              <a:gd name="connsiteY6" fmla="*/ 347133 h 423333"/>
              <a:gd name="connsiteX7" fmla="*/ 1561302 w 1569808"/>
              <a:gd name="connsiteY7" fmla="*/ 25400 h 423333"/>
              <a:gd name="connsiteX8" fmla="*/ 1544369 w 1569808"/>
              <a:gd name="connsiteY8" fmla="*/ 0 h 423333"/>
              <a:gd name="connsiteX9" fmla="*/ 841636 w 1569808"/>
              <a:gd name="connsiteY9" fmla="*/ 16933 h 423333"/>
              <a:gd name="connsiteX10" fmla="*/ 680769 w 1569808"/>
              <a:gd name="connsiteY10" fmla="*/ 42333 h 423333"/>
              <a:gd name="connsiteX11" fmla="*/ 519902 w 1569808"/>
              <a:gd name="connsiteY11" fmla="*/ 59266 h 423333"/>
              <a:gd name="connsiteX12" fmla="*/ 189702 w 1569808"/>
              <a:gd name="connsiteY12" fmla="*/ 33866 h 423333"/>
              <a:gd name="connsiteX0" fmla="*/ 95942 w 1476048"/>
              <a:gd name="connsiteY0" fmla="*/ 33866 h 436570"/>
              <a:gd name="connsiteX1" fmla="*/ 104409 w 1476048"/>
              <a:gd name="connsiteY1" fmla="*/ 414866 h 436570"/>
              <a:gd name="connsiteX2" fmla="*/ 1289742 w 1476048"/>
              <a:gd name="connsiteY2" fmla="*/ 389466 h 436570"/>
              <a:gd name="connsiteX3" fmla="*/ 1416742 w 1476048"/>
              <a:gd name="connsiteY3" fmla="*/ 389466 h 436570"/>
              <a:gd name="connsiteX4" fmla="*/ 1450609 w 1476048"/>
              <a:gd name="connsiteY4" fmla="*/ 372533 h 436570"/>
              <a:gd name="connsiteX5" fmla="*/ 1467542 w 1476048"/>
              <a:gd name="connsiteY5" fmla="*/ 347133 h 436570"/>
              <a:gd name="connsiteX6" fmla="*/ 1467542 w 1476048"/>
              <a:gd name="connsiteY6" fmla="*/ 25400 h 436570"/>
              <a:gd name="connsiteX7" fmla="*/ 1450609 w 1476048"/>
              <a:gd name="connsiteY7" fmla="*/ 0 h 436570"/>
              <a:gd name="connsiteX8" fmla="*/ 747876 w 1476048"/>
              <a:gd name="connsiteY8" fmla="*/ 16933 h 436570"/>
              <a:gd name="connsiteX9" fmla="*/ 587009 w 1476048"/>
              <a:gd name="connsiteY9" fmla="*/ 42333 h 436570"/>
              <a:gd name="connsiteX10" fmla="*/ 426142 w 1476048"/>
              <a:gd name="connsiteY10" fmla="*/ 59266 h 436570"/>
              <a:gd name="connsiteX11" fmla="*/ 95942 w 1476048"/>
              <a:gd name="connsiteY11" fmla="*/ 33866 h 436570"/>
              <a:gd name="connsiteX0" fmla="*/ 103785 w 1483891"/>
              <a:gd name="connsiteY0" fmla="*/ 33866 h 436570"/>
              <a:gd name="connsiteX1" fmla="*/ 112252 w 1483891"/>
              <a:gd name="connsiteY1" fmla="*/ 414866 h 436570"/>
              <a:gd name="connsiteX2" fmla="*/ 1297585 w 1483891"/>
              <a:gd name="connsiteY2" fmla="*/ 389466 h 436570"/>
              <a:gd name="connsiteX3" fmla="*/ 1424585 w 1483891"/>
              <a:gd name="connsiteY3" fmla="*/ 389466 h 436570"/>
              <a:gd name="connsiteX4" fmla="*/ 1458452 w 1483891"/>
              <a:gd name="connsiteY4" fmla="*/ 372533 h 436570"/>
              <a:gd name="connsiteX5" fmla="*/ 1475385 w 1483891"/>
              <a:gd name="connsiteY5" fmla="*/ 347133 h 436570"/>
              <a:gd name="connsiteX6" fmla="*/ 1475385 w 1483891"/>
              <a:gd name="connsiteY6" fmla="*/ 25400 h 436570"/>
              <a:gd name="connsiteX7" fmla="*/ 1458452 w 1483891"/>
              <a:gd name="connsiteY7" fmla="*/ 0 h 436570"/>
              <a:gd name="connsiteX8" fmla="*/ 755719 w 1483891"/>
              <a:gd name="connsiteY8" fmla="*/ 16933 h 436570"/>
              <a:gd name="connsiteX9" fmla="*/ 594852 w 1483891"/>
              <a:gd name="connsiteY9" fmla="*/ 42333 h 436570"/>
              <a:gd name="connsiteX10" fmla="*/ 103785 w 1483891"/>
              <a:gd name="connsiteY10" fmla="*/ 33866 h 436570"/>
              <a:gd name="connsiteX0" fmla="*/ 112253 w 1492359"/>
              <a:gd name="connsiteY0" fmla="*/ 33866 h 436570"/>
              <a:gd name="connsiteX1" fmla="*/ 120720 w 1492359"/>
              <a:gd name="connsiteY1" fmla="*/ 414866 h 436570"/>
              <a:gd name="connsiteX2" fmla="*/ 1306053 w 1492359"/>
              <a:gd name="connsiteY2" fmla="*/ 389466 h 436570"/>
              <a:gd name="connsiteX3" fmla="*/ 1433053 w 1492359"/>
              <a:gd name="connsiteY3" fmla="*/ 389466 h 436570"/>
              <a:gd name="connsiteX4" fmla="*/ 1466920 w 1492359"/>
              <a:gd name="connsiteY4" fmla="*/ 372533 h 436570"/>
              <a:gd name="connsiteX5" fmla="*/ 1483853 w 1492359"/>
              <a:gd name="connsiteY5" fmla="*/ 347133 h 436570"/>
              <a:gd name="connsiteX6" fmla="*/ 1483853 w 1492359"/>
              <a:gd name="connsiteY6" fmla="*/ 25400 h 436570"/>
              <a:gd name="connsiteX7" fmla="*/ 1466920 w 1492359"/>
              <a:gd name="connsiteY7" fmla="*/ 0 h 436570"/>
              <a:gd name="connsiteX8" fmla="*/ 764187 w 1492359"/>
              <a:gd name="connsiteY8" fmla="*/ 16933 h 436570"/>
              <a:gd name="connsiteX9" fmla="*/ 112253 w 1492359"/>
              <a:gd name="connsiteY9" fmla="*/ 33866 h 436570"/>
              <a:gd name="connsiteX0" fmla="*/ 112253 w 1492359"/>
              <a:gd name="connsiteY0" fmla="*/ 33866 h 436570"/>
              <a:gd name="connsiteX1" fmla="*/ 120720 w 1492359"/>
              <a:gd name="connsiteY1" fmla="*/ 414866 h 436570"/>
              <a:gd name="connsiteX2" fmla="*/ 1306053 w 1492359"/>
              <a:gd name="connsiteY2" fmla="*/ 389466 h 436570"/>
              <a:gd name="connsiteX3" fmla="*/ 1433053 w 1492359"/>
              <a:gd name="connsiteY3" fmla="*/ 389466 h 436570"/>
              <a:gd name="connsiteX4" fmla="*/ 1466920 w 1492359"/>
              <a:gd name="connsiteY4" fmla="*/ 372533 h 436570"/>
              <a:gd name="connsiteX5" fmla="*/ 1483853 w 1492359"/>
              <a:gd name="connsiteY5" fmla="*/ 347133 h 436570"/>
              <a:gd name="connsiteX6" fmla="*/ 1483853 w 1492359"/>
              <a:gd name="connsiteY6" fmla="*/ 25400 h 436570"/>
              <a:gd name="connsiteX7" fmla="*/ 1466920 w 1492359"/>
              <a:gd name="connsiteY7" fmla="*/ 0 h 436570"/>
              <a:gd name="connsiteX8" fmla="*/ 112253 w 1492359"/>
              <a:gd name="connsiteY8" fmla="*/ 33866 h 436570"/>
              <a:gd name="connsiteX0" fmla="*/ 112253 w 1573103"/>
              <a:gd name="connsiteY0" fmla="*/ 52192 h 454896"/>
              <a:gd name="connsiteX1" fmla="*/ 120720 w 1573103"/>
              <a:gd name="connsiteY1" fmla="*/ 433192 h 454896"/>
              <a:gd name="connsiteX2" fmla="*/ 1306053 w 1573103"/>
              <a:gd name="connsiteY2" fmla="*/ 407792 h 454896"/>
              <a:gd name="connsiteX3" fmla="*/ 1433053 w 1573103"/>
              <a:gd name="connsiteY3" fmla="*/ 407792 h 454896"/>
              <a:gd name="connsiteX4" fmla="*/ 1466920 w 1573103"/>
              <a:gd name="connsiteY4" fmla="*/ 390859 h 454896"/>
              <a:gd name="connsiteX5" fmla="*/ 1483853 w 1573103"/>
              <a:gd name="connsiteY5" fmla="*/ 365459 h 454896"/>
              <a:gd name="connsiteX6" fmla="*/ 1466920 w 1573103"/>
              <a:gd name="connsiteY6" fmla="*/ 18326 h 454896"/>
              <a:gd name="connsiteX7" fmla="*/ 112253 w 1573103"/>
              <a:gd name="connsiteY7" fmla="*/ 52192 h 454896"/>
              <a:gd name="connsiteX0" fmla="*/ 112253 w 1574468"/>
              <a:gd name="connsiteY0" fmla="*/ 52192 h 454896"/>
              <a:gd name="connsiteX1" fmla="*/ 120720 w 1574468"/>
              <a:gd name="connsiteY1" fmla="*/ 433192 h 454896"/>
              <a:gd name="connsiteX2" fmla="*/ 1306053 w 1574468"/>
              <a:gd name="connsiteY2" fmla="*/ 407792 h 454896"/>
              <a:gd name="connsiteX3" fmla="*/ 1433053 w 1574468"/>
              <a:gd name="connsiteY3" fmla="*/ 407792 h 454896"/>
              <a:gd name="connsiteX4" fmla="*/ 1483853 w 1574468"/>
              <a:gd name="connsiteY4" fmla="*/ 365459 h 454896"/>
              <a:gd name="connsiteX5" fmla="*/ 1466920 w 1574468"/>
              <a:gd name="connsiteY5" fmla="*/ 18326 h 454896"/>
              <a:gd name="connsiteX6" fmla="*/ 112253 w 1574468"/>
              <a:gd name="connsiteY6" fmla="*/ 52192 h 454896"/>
              <a:gd name="connsiteX0" fmla="*/ 112253 w 1579810"/>
              <a:gd name="connsiteY0" fmla="*/ 52192 h 456053"/>
              <a:gd name="connsiteX1" fmla="*/ 120720 w 1579810"/>
              <a:gd name="connsiteY1" fmla="*/ 433192 h 456053"/>
              <a:gd name="connsiteX2" fmla="*/ 1306053 w 1579810"/>
              <a:gd name="connsiteY2" fmla="*/ 407792 h 456053"/>
              <a:gd name="connsiteX3" fmla="*/ 1483853 w 1579810"/>
              <a:gd name="connsiteY3" fmla="*/ 365459 h 456053"/>
              <a:gd name="connsiteX4" fmla="*/ 1466920 w 1579810"/>
              <a:gd name="connsiteY4" fmla="*/ 18326 h 456053"/>
              <a:gd name="connsiteX5" fmla="*/ 112253 w 1579810"/>
              <a:gd name="connsiteY5" fmla="*/ 52192 h 456053"/>
              <a:gd name="connsiteX0" fmla="*/ 112253 w 1579810"/>
              <a:gd name="connsiteY0" fmla="*/ 52192 h 456053"/>
              <a:gd name="connsiteX1" fmla="*/ 120720 w 1579810"/>
              <a:gd name="connsiteY1" fmla="*/ 433192 h 456053"/>
              <a:gd name="connsiteX2" fmla="*/ 1306053 w 1579810"/>
              <a:gd name="connsiteY2" fmla="*/ 407792 h 456053"/>
              <a:gd name="connsiteX3" fmla="*/ 1483853 w 1579810"/>
              <a:gd name="connsiteY3" fmla="*/ 365459 h 456053"/>
              <a:gd name="connsiteX4" fmla="*/ 1466920 w 1579810"/>
              <a:gd name="connsiteY4" fmla="*/ 18326 h 456053"/>
              <a:gd name="connsiteX5" fmla="*/ 112253 w 1579810"/>
              <a:gd name="connsiteY5" fmla="*/ 52192 h 456053"/>
              <a:gd name="connsiteX0" fmla="*/ 112253 w 1579810"/>
              <a:gd name="connsiteY0" fmla="*/ 52192 h 456053"/>
              <a:gd name="connsiteX1" fmla="*/ 120720 w 1579810"/>
              <a:gd name="connsiteY1" fmla="*/ 433192 h 456053"/>
              <a:gd name="connsiteX2" fmla="*/ 1306053 w 1579810"/>
              <a:gd name="connsiteY2" fmla="*/ 407792 h 456053"/>
              <a:gd name="connsiteX3" fmla="*/ 1483853 w 1579810"/>
              <a:gd name="connsiteY3" fmla="*/ 365459 h 456053"/>
              <a:gd name="connsiteX4" fmla="*/ 1466920 w 1579810"/>
              <a:gd name="connsiteY4" fmla="*/ 18326 h 456053"/>
              <a:gd name="connsiteX5" fmla="*/ 112253 w 1579810"/>
              <a:gd name="connsiteY5" fmla="*/ 52192 h 456053"/>
              <a:gd name="connsiteX0" fmla="*/ 112253 w 1579810"/>
              <a:gd name="connsiteY0" fmla="*/ 52192 h 456053"/>
              <a:gd name="connsiteX1" fmla="*/ 120720 w 1579810"/>
              <a:gd name="connsiteY1" fmla="*/ 433192 h 456053"/>
              <a:gd name="connsiteX2" fmla="*/ 1306053 w 1579810"/>
              <a:gd name="connsiteY2" fmla="*/ 407792 h 456053"/>
              <a:gd name="connsiteX3" fmla="*/ 1483853 w 1579810"/>
              <a:gd name="connsiteY3" fmla="*/ 365459 h 456053"/>
              <a:gd name="connsiteX4" fmla="*/ 1466920 w 1579810"/>
              <a:gd name="connsiteY4" fmla="*/ 18326 h 456053"/>
              <a:gd name="connsiteX5" fmla="*/ 112253 w 1579810"/>
              <a:gd name="connsiteY5" fmla="*/ 52192 h 456053"/>
              <a:gd name="connsiteX0" fmla="*/ 112253 w 1579810"/>
              <a:gd name="connsiteY0" fmla="*/ 52192 h 456053"/>
              <a:gd name="connsiteX1" fmla="*/ 120720 w 1579810"/>
              <a:gd name="connsiteY1" fmla="*/ 433192 h 456053"/>
              <a:gd name="connsiteX2" fmla="*/ 1306053 w 1579810"/>
              <a:gd name="connsiteY2" fmla="*/ 407792 h 456053"/>
              <a:gd name="connsiteX3" fmla="*/ 1483853 w 1579810"/>
              <a:gd name="connsiteY3" fmla="*/ 365459 h 456053"/>
              <a:gd name="connsiteX4" fmla="*/ 1466920 w 1579810"/>
              <a:gd name="connsiteY4" fmla="*/ 18326 h 456053"/>
              <a:gd name="connsiteX5" fmla="*/ 112253 w 1579810"/>
              <a:gd name="connsiteY5" fmla="*/ 52192 h 456053"/>
              <a:gd name="connsiteX0" fmla="*/ 112253 w 1579810"/>
              <a:gd name="connsiteY0" fmla="*/ 52192 h 456053"/>
              <a:gd name="connsiteX1" fmla="*/ 120720 w 1579810"/>
              <a:gd name="connsiteY1" fmla="*/ 433192 h 456053"/>
              <a:gd name="connsiteX2" fmla="*/ 1306053 w 1579810"/>
              <a:gd name="connsiteY2" fmla="*/ 407792 h 456053"/>
              <a:gd name="connsiteX3" fmla="*/ 1483853 w 1579810"/>
              <a:gd name="connsiteY3" fmla="*/ 365459 h 456053"/>
              <a:gd name="connsiteX4" fmla="*/ 1466920 w 1579810"/>
              <a:gd name="connsiteY4" fmla="*/ 18326 h 456053"/>
              <a:gd name="connsiteX5" fmla="*/ 112253 w 1579810"/>
              <a:gd name="connsiteY5" fmla="*/ 52192 h 456053"/>
              <a:gd name="connsiteX0" fmla="*/ 112253 w 1579810"/>
              <a:gd name="connsiteY0" fmla="*/ 52192 h 456053"/>
              <a:gd name="connsiteX1" fmla="*/ 120720 w 1579810"/>
              <a:gd name="connsiteY1" fmla="*/ 433192 h 456053"/>
              <a:gd name="connsiteX2" fmla="*/ 1306053 w 1579810"/>
              <a:gd name="connsiteY2" fmla="*/ 407792 h 456053"/>
              <a:gd name="connsiteX3" fmla="*/ 1483853 w 1579810"/>
              <a:gd name="connsiteY3" fmla="*/ 365459 h 456053"/>
              <a:gd name="connsiteX4" fmla="*/ 1466920 w 1579810"/>
              <a:gd name="connsiteY4" fmla="*/ 18326 h 456053"/>
              <a:gd name="connsiteX5" fmla="*/ 112253 w 1579810"/>
              <a:gd name="connsiteY5" fmla="*/ 52192 h 456053"/>
              <a:gd name="connsiteX0" fmla="*/ 112253 w 1579810"/>
              <a:gd name="connsiteY0" fmla="*/ 52192 h 456053"/>
              <a:gd name="connsiteX1" fmla="*/ 120720 w 1579810"/>
              <a:gd name="connsiteY1" fmla="*/ 433192 h 456053"/>
              <a:gd name="connsiteX2" fmla="*/ 1263720 w 1579810"/>
              <a:gd name="connsiteY2" fmla="*/ 407792 h 456053"/>
              <a:gd name="connsiteX3" fmla="*/ 1483853 w 1579810"/>
              <a:gd name="connsiteY3" fmla="*/ 365459 h 456053"/>
              <a:gd name="connsiteX4" fmla="*/ 1466920 w 1579810"/>
              <a:gd name="connsiteY4" fmla="*/ 18326 h 456053"/>
              <a:gd name="connsiteX5" fmla="*/ 112253 w 1579810"/>
              <a:gd name="connsiteY5" fmla="*/ 52192 h 456053"/>
              <a:gd name="connsiteX0" fmla="*/ 112253 w 1579810"/>
              <a:gd name="connsiteY0" fmla="*/ 52192 h 456053"/>
              <a:gd name="connsiteX1" fmla="*/ 120720 w 1579810"/>
              <a:gd name="connsiteY1" fmla="*/ 433192 h 456053"/>
              <a:gd name="connsiteX2" fmla="*/ 1263720 w 1579810"/>
              <a:gd name="connsiteY2" fmla="*/ 407792 h 456053"/>
              <a:gd name="connsiteX3" fmla="*/ 1483853 w 1579810"/>
              <a:gd name="connsiteY3" fmla="*/ 365459 h 456053"/>
              <a:gd name="connsiteX4" fmla="*/ 1466920 w 1579810"/>
              <a:gd name="connsiteY4" fmla="*/ 18326 h 456053"/>
              <a:gd name="connsiteX5" fmla="*/ 112253 w 1579810"/>
              <a:gd name="connsiteY5" fmla="*/ 52192 h 456053"/>
              <a:gd name="connsiteX0" fmla="*/ 112253 w 1579810"/>
              <a:gd name="connsiteY0" fmla="*/ 52192 h 438140"/>
              <a:gd name="connsiteX1" fmla="*/ 120720 w 1579810"/>
              <a:gd name="connsiteY1" fmla="*/ 433192 h 438140"/>
              <a:gd name="connsiteX2" fmla="*/ 1263720 w 1579810"/>
              <a:gd name="connsiteY2" fmla="*/ 407792 h 438140"/>
              <a:gd name="connsiteX3" fmla="*/ 1483853 w 1579810"/>
              <a:gd name="connsiteY3" fmla="*/ 365459 h 438140"/>
              <a:gd name="connsiteX4" fmla="*/ 1466920 w 1579810"/>
              <a:gd name="connsiteY4" fmla="*/ 18326 h 438140"/>
              <a:gd name="connsiteX5" fmla="*/ 112253 w 1579810"/>
              <a:gd name="connsiteY5" fmla="*/ 52192 h 438140"/>
              <a:gd name="connsiteX0" fmla="*/ 44707 w 1512264"/>
              <a:gd name="connsiteY0" fmla="*/ 52192 h 438140"/>
              <a:gd name="connsiteX1" fmla="*/ 53174 w 1512264"/>
              <a:gd name="connsiteY1" fmla="*/ 433192 h 438140"/>
              <a:gd name="connsiteX2" fmla="*/ 1196174 w 1512264"/>
              <a:gd name="connsiteY2" fmla="*/ 407792 h 438140"/>
              <a:gd name="connsiteX3" fmla="*/ 1416307 w 1512264"/>
              <a:gd name="connsiteY3" fmla="*/ 365459 h 438140"/>
              <a:gd name="connsiteX4" fmla="*/ 1399374 w 1512264"/>
              <a:gd name="connsiteY4" fmla="*/ 18326 h 438140"/>
              <a:gd name="connsiteX5" fmla="*/ 44707 w 1512264"/>
              <a:gd name="connsiteY5" fmla="*/ 52192 h 438140"/>
              <a:gd name="connsiteX0" fmla="*/ 7609 w 1475166"/>
              <a:gd name="connsiteY0" fmla="*/ 52192 h 438140"/>
              <a:gd name="connsiteX1" fmla="*/ 16076 w 1475166"/>
              <a:gd name="connsiteY1" fmla="*/ 433192 h 438140"/>
              <a:gd name="connsiteX2" fmla="*/ 1159076 w 1475166"/>
              <a:gd name="connsiteY2" fmla="*/ 407792 h 438140"/>
              <a:gd name="connsiteX3" fmla="*/ 1379209 w 1475166"/>
              <a:gd name="connsiteY3" fmla="*/ 365459 h 438140"/>
              <a:gd name="connsiteX4" fmla="*/ 1362276 w 1475166"/>
              <a:gd name="connsiteY4" fmla="*/ 18326 h 438140"/>
              <a:gd name="connsiteX5" fmla="*/ 7609 w 1475166"/>
              <a:gd name="connsiteY5" fmla="*/ 52192 h 438140"/>
              <a:gd name="connsiteX0" fmla="*/ 7609 w 1475166"/>
              <a:gd name="connsiteY0" fmla="*/ 33866 h 419814"/>
              <a:gd name="connsiteX1" fmla="*/ 16076 w 1475166"/>
              <a:gd name="connsiteY1" fmla="*/ 414866 h 419814"/>
              <a:gd name="connsiteX2" fmla="*/ 1159076 w 1475166"/>
              <a:gd name="connsiteY2" fmla="*/ 389466 h 419814"/>
              <a:gd name="connsiteX3" fmla="*/ 1379209 w 1475166"/>
              <a:gd name="connsiteY3" fmla="*/ 347133 h 419814"/>
              <a:gd name="connsiteX4" fmla="*/ 1362276 w 1475166"/>
              <a:gd name="connsiteY4" fmla="*/ 0 h 419814"/>
              <a:gd name="connsiteX5" fmla="*/ 7609 w 1475166"/>
              <a:gd name="connsiteY5" fmla="*/ 33866 h 419814"/>
              <a:gd name="connsiteX0" fmla="*/ 7609 w 1399965"/>
              <a:gd name="connsiteY0" fmla="*/ 33866 h 419814"/>
              <a:gd name="connsiteX1" fmla="*/ 16076 w 1399965"/>
              <a:gd name="connsiteY1" fmla="*/ 414866 h 419814"/>
              <a:gd name="connsiteX2" fmla="*/ 1159076 w 1399965"/>
              <a:gd name="connsiteY2" fmla="*/ 389466 h 419814"/>
              <a:gd name="connsiteX3" fmla="*/ 1379209 w 1399965"/>
              <a:gd name="connsiteY3" fmla="*/ 347133 h 419814"/>
              <a:gd name="connsiteX4" fmla="*/ 1362276 w 1399965"/>
              <a:gd name="connsiteY4" fmla="*/ 0 h 419814"/>
              <a:gd name="connsiteX5" fmla="*/ 7609 w 1399965"/>
              <a:gd name="connsiteY5" fmla="*/ 33866 h 419814"/>
              <a:gd name="connsiteX0" fmla="*/ 7609 w 1390578"/>
              <a:gd name="connsiteY0" fmla="*/ 33866 h 419814"/>
              <a:gd name="connsiteX1" fmla="*/ 16076 w 1390578"/>
              <a:gd name="connsiteY1" fmla="*/ 414866 h 419814"/>
              <a:gd name="connsiteX2" fmla="*/ 1159076 w 1390578"/>
              <a:gd name="connsiteY2" fmla="*/ 389466 h 419814"/>
              <a:gd name="connsiteX3" fmla="*/ 1379209 w 1390578"/>
              <a:gd name="connsiteY3" fmla="*/ 347133 h 419814"/>
              <a:gd name="connsiteX4" fmla="*/ 1362276 w 1390578"/>
              <a:gd name="connsiteY4" fmla="*/ 0 h 419814"/>
              <a:gd name="connsiteX5" fmla="*/ 7609 w 1390578"/>
              <a:gd name="connsiteY5" fmla="*/ 33866 h 419814"/>
              <a:gd name="connsiteX0" fmla="*/ 7609 w 1390578"/>
              <a:gd name="connsiteY0" fmla="*/ 33866 h 419814"/>
              <a:gd name="connsiteX1" fmla="*/ 16076 w 1390578"/>
              <a:gd name="connsiteY1" fmla="*/ 414866 h 419814"/>
              <a:gd name="connsiteX2" fmla="*/ 1159076 w 1390578"/>
              <a:gd name="connsiteY2" fmla="*/ 389466 h 419814"/>
              <a:gd name="connsiteX3" fmla="*/ 1379209 w 1390578"/>
              <a:gd name="connsiteY3" fmla="*/ 304800 h 419814"/>
              <a:gd name="connsiteX4" fmla="*/ 1362276 w 1390578"/>
              <a:gd name="connsiteY4" fmla="*/ 0 h 419814"/>
              <a:gd name="connsiteX5" fmla="*/ 7609 w 1390578"/>
              <a:gd name="connsiteY5" fmla="*/ 33866 h 419814"/>
              <a:gd name="connsiteX0" fmla="*/ 7609 w 1390578"/>
              <a:gd name="connsiteY0" fmla="*/ 33866 h 414866"/>
              <a:gd name="connsiteX1" fmla="*/ 16076 w 1390578"/>
              <a:gd name="connsiteY1" fmla="*/ 414866 h 414866"/>
              <a:gd name="connsiteX2" fmla="*/ 1159076 w 1390578"/>
              <a:gd name="connsiteY2" fmla="*/ 389466 h 414866"/>
              <a:gd name="connsiteX3" fmla="*/ 1379209 w 1390578"/>
              <a:gd name="connsiteY3" fmla="*/ 304800 h 414866"/>
              <a:gd name="connsiteX4" fmla="*/ 1362276 w 1390578"/>
              <a:gd name="connsiteY4" fmla="*/ 0 h 414866"/>
              <a:gd name="connsiteX5" fmla="*/ 7609 w 1390578"/>
              <a:gd name="connsiteY5" fmla="*/ 33866 h 414866"/>
              <a:gd name="connsiteX0" fmla="*/ 7609 w 1390578"/>
              <a:gd name="connsiteY0" fmla="*/ 33866 h 414866"/>
              <a:gd name="connsiteX1" fmla="*/ 16076 w 1390578"/>
              <a:gd name="connsiteY1" fmla="*/ 414866 h 414866"/>
              <a:gd name="connsiteX2" fmla="*/ 1082876 w 1390578"/>
              <a:gd name="connsiteY2" fmla="*/ 397933 h 414866"/>
              <a:gd name="connsiteX3" fmla="*/ 1379209 w 1390578"/>
              <a:gd name="connsiteY3" fmla="*/ 304800 h 414866"/>
              <a:gd name="connsiteX4" fmla="*/ 1362276 w 1390578"/>
              <a:gd name="connsiteY4" fmla="*/ 0 h 414866"/>
              <a:gd name="connsiteX5" fmla="*/ 7609 w 1390578"/>
              <a:gd name="connsiteY5" fmla="*/ 33866 h 414866"/>
              <a:gd name="connsiteX0" fmla="*/ 7609 w 1390578"/>
              <a:gd name="connsiteY0" fmla="*/ 33866 h 423333"/>
              <a:gd name="connsiteX1" fmla="*/ 16076 w 1390578"/>
              <a:gd name="connsiteY1" fmla="*/ 414866 h 423333"/>
              <a:gd name="connsiteX2" fmla="*/ 1082876 w 1390578"/>
              <a:gd name="connsiteY2" fmla="*/ 423333 h 423333"/>
              <a:gd name="connsiteX3" fmla="*/ 1379209 w 1390578"/>
              <a:gd name="connsiteY3" fmla="*/ 304800 h 423333"/>
              <a:gd name="connsiteX4" fmla="*/ 1362276 w 1390578"/>
              <a:gd name="connsiteY4" fmla="*/ 0 h 423333"/>
              <a:gd name="connsiteX5" fmla="*/ 7609 w 1390578"/>
              <a:gd name="connsiteY5" fmla="*/ 33866 h 423333"/>
              <a:gd name="connsiteX0" fmla="*/ 7609 w 1390578"/>
              <a:gd name="connsiteY0" fmla="*/ 33866 h 423333"/>
              <a:gd name="connsiteX1" fmla="*/ 16076 w 1390578"/>
              <a:gd name="connsiteY1" fmla="*/ 414866 h 423333"/>
              <a:gd name="connsiteX2" fmla="*/ 1082876 w 1390578"/>
              <a:gd name="connsiteY2" fmla="*/ 423333 h 423333"/>
              <a:gd name="connsiteX3" fmla="*/ 1379209 w 1390578"/>
              <a:gd name="connsiteY3" fmla="*/ 304800 h 423333"/>
              <a:gd name="connsiteX4" fmla="*/ 1362276 w 1390578"/>
              <a:gd name="connsiteY4" fmla="*/ 0 h 423333"/>
              <a:gd name="connsiteX5" fmla="*/ 7609 w 1390578"/>
              <a:gd name="connsiteY5" fmla="*/ 33866 h 423333"/>
              <a:gd name="connsiteX0" fmla="*/ 11515 w 1377550"/>
              <a:gd name="connsiteY0" fmla="*/ 25400 h 423333"/>
              <a:gd name="connsiteX1" fmla="*/ 3048 w 1377550"/>
              <a:gd name="connsiteY1" fmla="*/ 414866 h 423333"/>
              <a:gd name="connsiteX2" fmla="*/ 1069848 w 1377550"/>
              <a:gd name="connsiteY2" fmla="*/ 423333 h 423333"/>
              <a:gd name="connsiteX3" fmla="*/ 1366181 w 1377550"/>
              <a:gd name="connsiteY3" fmla="*/ 304800 h 423333"/>
              <a:gd name="connsiteX4" fmla="*/ 1349248 w 1377550"/>
              <a:gd name="connsiteY4" fmla="*/ 0 h 423333"/>
              <a:gd name="connsiteX5" fmla="*/ 11515 w 1377550"/>
              <a:gd name="connsiteY5" fmla="*/ 25400 h 423333"/>
              <a:gd name="connsiteX0" fmla="*/ 8467 w 1374502"/>
              <a:gd name="connsiteY0" fmla="*/ 25400 h 423333"/>
              <a:gd name="connsiteX1" fmla="*/ 0 w 1374502"/>
              <a:gd name="connsiteY1" fmla="*/ 414866 h 423333"/>
              <a:gd name="connsiteX2" fmla="*/ 1066800 w 1374502"/>
              <a:gd name="connsiteY2" fmla="*/ 423333 h 423333"/>
              <a:gd name="connsiteX3" fmla="*/ 1363133 w 1374502"/>
              <a:gd name="connsiteY3" fmla="*/ 304800 h 423333"/>
              <a:gd name="connsiteX4" fmla="*/ 1346200 w 1374502"/>
              <a:gd name="connsiteY4" fmla="*/ 0 h 423333"/>
              <a:gd name="connsiteX5" fmla="*/ 8467 w 1374502"/>
              <a:gd name="connsiteY5" fmla="*/ 25400 h 423333"/>
              <a:gd name="connsiteX0" fmla="*/ 8467 w 1383878"/>
              <a:gd name="connsiteY0" fmla="*/ 33866 h 431799"/>
              <a:gd name="connsiteX1" fmla="*/ 0 w 1383878"/>
              <a:gd name="connsiteY1" fmla="*/ 423332 h 431799"/>
              <a:gd name="connsiteX2" fmla="*/ 1066800 w 1383878"/>
              <a:gd name="connsiteY2" fmla="*/ 431799 h 431799"/>
              <a:gd name="connsiteX3" fmla="*/ 1363133 w 1383878"/>
              <a:gd name="connsiteY3" fmla="*/ 313266 h 431799"/>
              <a:gd name="connsiteX4" fmla="*/ 1371600 w 1383878"/>
              <a:gd name="connsiteY4" fmla="*/ 0 h 431799"/>
              <a:gd name="connsiteX5" fmla="*/ 8467 w 1383878"/>
              <a:gd name="connsiteY5" fmla="*/ 33866 h 431799"/>
              <a:gd name="connsiteX0" fmla="*/ 0 w 1383878"/>
              <a:gd name="connsiteY0" fmla="*/ 16933 h 431799"/>
              <a:gd name="connsiteX1" fmla="*/ 0 w 1383878"/>
              <a:gd name="connsiteY1" fmla="*/ 423332 h 431799"/>
              <a:gd name="connsiteX2" fmla="*/ 1066800 w 1383878"/>
              <a:gd name="connsiteY2" fmla="*/ 431799 h 431799"/>
              <a:gd name="connsiteX3" fmla="*/ 1363133 w 1383878"/>
              <a:gd name="connsiteY3" fmla="*/ 313266 h 431799"/>
              <a:gd name="connsiteX4" fmla="*/ 1371600 w 1383878"/>
              <a:gd name="connsiteY4" fmla="*/ 0 h 431799"/>
              <a:gd name="connsiteX5" fmla="*/ 0 w 1383878"/>
              <a:gd name="connsiteY5" fmla="*/ 16933 h 43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78" h="431799">
                <a:moveTo>
                  <a:pt x="0" y="16933"/>
                </a:moveTo>
                <a:lnTo>
                  <a:pt x="0" y="423332"/>
                </a:lnTo>
                <a:lnTo>
                  <a:pt x="1066800" y="431799"/>
                </a:lnTo>
                <a:cubicBezTo>
                  <a:pt x="1251656" y="412044"/>
                  <a:pt x="1336322" y="378177"/>
                  <a:pt x="1363133" y="313266"/>
                </a:cubicBezTo>
                <a:cubicBezTo>
                  <a:pt x="1389944" y="248355"/>
                  <a:pt x="1388534" y="162277"/>
                  <a:pt x="1371600" y="0"/>
                </a:cubicBezTo>
                <a:lnTo>
                  <a:pt x="0" y="16933"/>
                </a:lnTo>
                <a:close/>
              </a:path>
            </a:pathLst>
          </a:custGeom>
          <a:solidFill>
            <a:srgbClr val="86A7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Freeform 4"/>
          <p:cNvSpPr/>
          <p:nvPr/>
        </p:nvSpPr>
        <p:spPr>
          <a:xfrm>
            <a:off x="1024467" y="3733799"/>
            <a:ext cx="1328746" cy="804333"/>
          </a:xfrm>
          <a:custGeom>
            <a:avLst/>
            <a:gdLst>
              <a:gd name="connsiteX0" fmla="*/ 106932 w 1466840"/>
              <a:gd name="connsiteY0" fmla="*/ 84897 h 880764"/>
              <a:gd name="connsiteX1" fmla="*/ 149265 w 1466840"/>
              <a:gd name="connsiteY1" fmla="*/ 855364 h 880764"/>
              <a:gd name="connsiteX2" fmla="*/ 233932 w 1466840"/>
              <a:gd name="connsiteY2" fmla="*/ 863830 h 880764"/>
              <a:gd name="connsiteX3" fmla="*/ 310132 w 1466840"/>
              <a:gd name="connsiteY3" fmla="*/ 872297 h 880764"/>
              <a:gd name="connsiteX4" fmla="*/ 555665 w 1466840"/>
              <a:gd name="connsiteY4" fmla="*/ 880764 h 880764"/>
              <a:gd name="connsiteX5" fmla="*/ 818132 w 1466840"/>
              <a:gd name="connsiteY5" fmla="*/ 872297 h 880764"/>
              <a:gd name="connsiteX6" fmla="*/ 885865 w 1466840"/>
              <a:gd name="connsiteY6" fmla="*/ 855364 h 880764"/>
              <a:gd name="connsiteX7" fmla="*/ 953598 w 1466840"/>
              <a:gd name="connsiteY7" fmla="*/ 846897 h 880764"/>
              <a:gd name="connsiteX8" fmla="*/ 1012865 w 1466840"/>
              <a:gd name="connsiteY8" fmla="*/ 838430 h 880764"/>
              <a:gd name="connsiteX9" fmla="*/ 1063665 w 1466840"/>
              <a:gd name="connsiteY9" fmla="*/ 829964 h 880764"/>
              <a:gd name="connsiteX10" fmla="*/ 1173732 w 1466840"/>
              <a:gd name="connsiteY10" fmla="*/ 821497 h 880764"/>
              <a:gd name="connsiteX11" fmla="*/ 1207598 w 1466840"/>
              <a:gd name="connsiteY11" fmla="*/ 813030 h 880764"/>
              <a:gd name="connsiteX12" fmla="*/ 1283798 w 1466840"/>
              <a:gd name="connsiteY12" fmla="*/ 796097 h 880764"/>
              <a:gd name="connsiteX13" fmla="*/ 1309198 w 1466840"/>
              <a:gd name="connsiteY13" fmla="*/ 787630 h 880764"/>
              <a:gd name="connsiteX14" fmla="*/ 1326132 w 1466840"/>
              <a:gd name="connsiteY14" fmla="*/ 770697 h 880764"/>
              <a:gd name="connsiteX15" fmla="*/ 1376932 w 1466840"/>
              <a:gd name="connsiteY15" fmla="*/ 736830 h 880764"/>
              <a:gd name="connsiteX16" fmla="*/ 1393865 w 1466840"/>
              <a:gd name="connsiteY16" fmla="*/ 711430 h 880764"/>
              <a:gd name="connsiteX17" fmla="*/ 1419265 w 1466840"/>
              <a:gd name="connsiteY17" fmla="*/ 694497 h 880764"/>
              <a:gd name="connsiteX18" fmla="*/ 1427732 w 1466840"/>
              <a:gd name="connsiteY18" fmla="*/ 669097 h 880764"/>
              <a:gd name="connsiteX19" fmla="*/ 1453132 w 1466840"/>
              <a:gd name="connsiteY19" fmla="*/ 643697 h 880764"/>
              <a:gd name="connsiteX20" fmla="*/ 1453132 w 1466840"/>
              <a:gd name="connsiteY20" fmla="*/ 423564 h 880764"/>
              <a:gd name="connsiteX21" fmla="*/ 1436198 w 1466840"/>
              <a:gd name="connsiteY21" fmla="*/ 406630 h 880764"/>
              <a:gd name="connsiteX22" fmla="*/ 1410798 w 1466840"/>
              <a:gd name="connsiteY22" fmla="*/ 355830 h 880764"/>
              <a:gd name="connsiteX23" fmla="*/ 1402332 w 1466840"/>
              <a:gd name="connsiteY23" fmla="*/ 330430 h 880764"/>
              <a:gd name="connsiteX24" fmla="*/ 1393865 w 1466840"/>
              <a:gd name="connsiteY24" fmla="*/ 296564 h 880764"/>
              <a:gd name="connsiteX25" fmla="*/ 1359998 w 1466840"/>
              <a:gd name="connsiteY25" fmla="*/ 262697 h 880764"/>
              <a:gd name="connsiteX26" fmla="*/ 1351532 w 1466840"/>
              <a:gd name="connsiteY26" fmla="*/ 237297 h 880764"/>
              <a:gd name="connsiteX27" fmla="*/ 1317665 w 1466840"/>
              <a:gd name="connsiteY27" fmla="*/ 186497 h 880764"/>
              <a:gd name="connsiteX28" fmla="*/ 1300732 w 1466840"/>
              <a:gd name="connsiteY28" fmla="*/ 161097 h 880764"/>
              <a:gd name="connsiteX29" fmla="*/ 1283798 w 1466840"/>
              <a:gd name="connsiteY29" fmla="*/ 127230 h 880764"/>
              <a:gd name="connsiteX30" fmla="*/ 1275332 w 1466840"/>
              <a:gd name="connsiteY30" fmla="*/ 101830 h 880764"/>
              <a:gd name="connsiteX31" fmla="*/ 1224532 w 1466840"/>
              <a:gd name="connsiteY31" fmla="*/ 51030 h 880764"/>
              <a:gd name="connsiteX32" fmla="*/ 1182198 w 1466840"/>
              <a:gd name="connsiteY32" fmla="*/ 17164 h 880764"/>
              <a:gd name="connsiteX33" fmla="*/ 1165265 w 1466840"/>
              <a:gd name="connsiteY33" fmla="*/ 230 h 880764"/>
              <a:gd name="connsiteX34" fmla="*/ 1139865 w 1466840"/>
              <a:gd name="connsiteY34" fmla="*/ 8697 h 880764"/>
              <a:gd name="connsiteX35" fmla="*/ 1063665 w 1466840"/>
              <a:gd name="connsiteY35" fmla="*/ 17164 h 880764"/>
              <a:gd name="connsiteX36" fmla="*/ 750398 w 1466840"/>
              <a:gd name="connsiteY36" fmla="*/ 34097 h 880764"/>
              <a:gd name="connsiteX37" fmla="*/ 623398 w 1466840"/>
              <a:gd name="connsiteY37" fmla="*/ 51030 h 880764"/>
              <a:gd name="connsiteX38" fmla="*/ 428665 w 1466840"/>
              <a:gd name="connsiteY38" fmla="*/ 76430 h 880764"/>
              <a:gd name="connsiteX39" fmla="*/ 106932 w 1466840"/>
              <a:gd name="connsiteY39" fmla="*/ 84897 h 880764"/>
              <a:gd name="connsiteX0" fmla="*/ 106932 w 1466840"/>
              <a:gd name="connsiteY0" fmla="*/ 84897 h 880764"/>
              <a:gd name="connsiteX1" fmla="*/ 149265 w 1466840"/>
              <a:gd name="connsiteY1" fmla="*/ 855364 h 880764"/>
              <a:gd name="connsiteX2" fmla="*/ 233932 w 1466840"/>
              <a:gd name="connsiteY2" fmla="*/ 863830 h 880764"/>
              <a:gd name="connsiteX3" fmla="*/ 310132 w 1466840"/>
              <a:gd name="connsiteY3" fmla="*/ 872297 h 880764"/>
              <a:gd name="connsiteX4" fmla="*/ 555665 w 1466840"/>
              <a:gd name="connsiteY4" fmla="*/ 880764 h 880764"/>
              <a:gd name="connsiteX5" fmla="*/ 818132 w 1466840"/>
              <a:gd name="connsiteY5" fmla="*/ 872297 h 880764"/>
              <a:gd name="connsiteX6" fmla="*/ 885865 w 1466840"/>
              <a:gd name="connsiteY6" fmla="*/ 855364 h 880764"/>
              <a:gd name="connsiteX7" fmla="*/ 953598 w 1466840"/>
              <a:gd name="connsiteY7" fmla="*/ 846897 h 880764"/>
              <a:gd name="connsiteX8" fmla="*/ 1012865 w 1466840"/>
              <a:gd name="connsiteY8" fmla="*/ 838430 h 880764"/>
              <a:gd name="connsiteX9" fmla="*/ 1063665 w 1466840"/>
              <a:gd name="connsiteY9" fmla="*/ 829964 h 880764"/>
              <a:gd name="connsiteX10" fmla="*/ 1173732 w 1466840"/>
              <a:gd name="connsiteY10" fmla="*/ 821497 h 880764"/>
              <a:gd name="connsiteX11" fmla="*/ 1207598 w 1466840"/>
              <a:gd name="connsiteY11" fmla="*/ 813030 h 880764"/>
              <a:gd name="connsiteX12" fmla="*/ 1283798 w 1466840"/>
              <a:gd name="connsiteY12" fmla="*/ 796097 h 880764"/>
              <a:gd name="connsiteX13" fmla="*/ 1309198 w 1466840"/>
              <a:gd name="connsiteY13" fmla="*/ 787630 h 880764"/>
              <a:gd name="connsiteX14" fmla="*/ 1326132 w 1466840"/>
              <a:gd name="connsiteY14" fmla="*/ 770697 h 880764"/>
              <a:gd name="connsiteX15" fmla="*/ 1376932 w 1466840"/>
              <a:gd name="connsiteY15" fmla="*/ 736830 h 880764"/>
              <a:gd name="connsiteX16" fmla="*/ 1393865 w 1466840"/>
              <a:gd name="connsiteY16" fmla="*/ 711430 h 880764"/>
              <a:gd name="connsiteX17" fmla="*/ 1419265 w 1466840"/>
              <a:gd name="connsiteY17" fmla="*/ 694497 h 880764"/>
              <a:gd name="connsiteX18" fmla="*/ 1427732 w 1466840"/>
              <a:gd name="connsiteY18" fmla="*/ 669097 h 880764"/>
              <a:gd name="connsiteX19" fmla="*/ 1453132 w 1466840"/>
              <a:gd name="connsiteY19" fmla="*/ 643697 h 880764"/>
              <a:gd name="connsiteX20" fmla="*/ 1453132 w 1466840"/>
              <a:gd name="connsiteY20" fmla="*/ 423564 h 880764"/>
              <a:gd name="connsiteX21" fmla="*/ 1436198 w 1466840"/>
              <a:gd name="connsiteY21" fmla="*/ 406630 h 880764"/>
              <a:gd name="connsiteX22" fmla="*/ 1410798 w 1466840"/>
              <a:gd name="connsiteY22" fmla="*/ 355830 h 880764"/>
              <a:gd name="connsiteX23" fmla="*/ 1402332 w 1466840"/>
              <a:gd name="connsiteY23" fmla="*/ 330430 h 880764"/>
              <a:gd name="connsiteX24" fmla="*/ 1393865 w 1466840"/>
              <a:gd name="connsiteY24" fmla="*/ 296564 h 880764"/>
              <a:gd name="connsiteX25" fmla="*/ 1359998 w 1466840"/>
              <a:gd name="connsiteY25" fmla="*/ 262697 h 880764"/>
              <a:gd name="connsiteX26" fmla="*/ 1351532 w 1466840"/>
              <a:gd name="connsiteY26" fmla="*/ 237297 h 880764"/>
              <a:gd name="connsiteX27" fmla="*/ 1317665 w 1466840"/>
              <a:gd name="connsiteY27" fmla="*/ 186497 h 880764"/>
              <a:gd name="connsiteX28" fmla="*/ 1300732 w 1466840"/>
              <a:gd name="connsiteY28" fmla="*/ 161097 h 880764"/>
              <a:gd name="connsiteX29" fmla="*/ 1283798 w 1466840"/>
              <a:gd name="connsiteY29" fmla="*/ 127230 h 880764"/>
              <a:gd name="connsiteX30" fmla="*/ 1275332 w 1466840"/>
              <a:gd name="connsiteY30" fmla="*/ 101830 h 880764"/>
              <a:gd name="connsiteX31" fmla="*/ 1224532 w 1466840"/>
              <a:gd name="connsiteY31" fmla="*/ 51030 h 880764"/>
              <a:gd name="connsiteX32" fmla="*/ 1182198 w 1466840"/>
              <a:gd name="connsiteY32" fmla="*/ 17164 h 880764"/>
              <a:gd name="connsiteX33" fmla="*/ 1165265 w 1466840"/>
              <a:gd name="connsiteY33" fmla="*/ 230 h 880764"/>
              <a:gd name="connsiteX34" fmla="*/ 1139865 w 1466840"/>
              <a:gd name="connsiteY34" fmla="*/ 8697 h 880764"/>
              <a:gd name="connsiteX35" fmla="*/ 1063665 w 1466840"/>
              <a:gd name="connsiteY35" fmla="*/ 17164 h 880764"/>
              <a:gd name="connsiteX36" fmla="*/ 750398 w 1466840"/>
              <a:gd name="connsiteY36" fmla="*/ 34097 h 880764"/>
              <a:gd name="connsiteX37" fmla="*/ 623398 w 1466840"/>
              <a:gd name="connsiteY37" fmla="*/ 51030 h 880764"/>
              <a:gd name="connsiteX38" fmla="*/ 106932 w 1466840"/>
              <a:gd name="connsiteY38" fmla="*/ 84897 h 880764"/>
              <a:gd name="connsiteX0" fmla="*/ 106932 w 1466840"/>
              <a:gd name="connsiteY0" fmla="*/ 84897 h 880764"/>
              <a:gd name="connsiteX1" fmla="*/ 149265 w 1466840"/>
              <a:gd name="connsiteY1" fmla="*/ 855364 h 880764"/>
              <a:gd name="connsiteX2" fmla="*/ 233932 w 1466840"/>
              <a:gd name="connsiteY2" fmla="*/ 863830 h 880764"/>
              <a:gd name="connsiteX3" fmla="*/ 310132 w 1466840"/>
              <a:gd name="connsiteY3" fmla="*/ 872297 h 880764"/>
              <a:gd name="connsiteX4" fmla="*/ 555665 w 1466840"/>
              <a:gd name="connsiteY4" fmla="*/ 880764 h 880764"/>
              <a:gd name="connsiteX5" fmla="*/ 818132 w 1466840"/>
              <a:gd name="connsiteY5" fmla="*/ 872297 h 880764"/>
              <a:gd name="connsiteX6" fmla="*/ 885865 w 1466840"/>
              <a:gd name="connsiteY6" fmla="*/ 855364 h 880764"/>
              <a:gd name="connsiteX7" fmla="*/ 953598 w 1466840"/>
              <a:gd name="connsiteY7" fmla="*/ 846897 h 880764"/>
              <a:gd name="connsiteX8" fmla="*/ 1012865 w 1466840"/>
              <a:gd name="connsiteY8" fmla="*/ 838430 h 880764"/>
              <a:gd name="connsiteX9" fmla="*/ 1063665 w 1466840"/>
              <a:gd name="connsiteY9" fmla="*/ 829964 h 880764"/>
              <a:gd name="connsiteX10" fmla="*/ 1173732 w 1466840"/>
              <a:gd name="connsiteY10" fmla="*/ 821497 h 880764"/>
              <a:gd name="connsiteX11" fmla="*/ 1207598 w 1466840"/>
              <a:gd name="connsiteY11" fmla="*/ 813030 h 880764"/>
              <a:gd name="connsiteX12" fmla="*/ 1283798 w 1466840"/>
              <a:gd name="connsiteY12" fmla="*/ 796097 h 880764"/>
              <a:gd name="connsiteX13" fmla="*/ 1309198 w 1466840"/>
              <a:gd name="connsiteY13" fmla="*/ 787630 h 880764"/>
              <a:gd name="connsiteX14" fmla="*/ 1326132 w 1466840"/>
              <a:gd name="connsiteY14" fmla="*/ 770697 h 880764"/>
              <a:gd name="connsiteX15" fmla="*/ 1376932 w 1466840"/>
              <a:gd name="connsiteY15" fmla="*/ 736830 h 880764"/>
              <a:gd name="connsiteX16" fmla="*/ 1393865 w 1466840"/>
              <a:gd name="connsiteY16" fmla="*/ 711430 h 880764"/>
              <a:gd name="connsiteX17" fmla="*/ 1419265 w 1466840"/>
              <a:gd name="connsiteY17" fmla="*/ 694497 h 880764"/>
              <a:gd name="connsiteX18" fmla="*/ 1427732 w 1466840"/>
              <a:gd name="connsiteY18" fmla="*/ 669097 h 880764"/>
              <a:gd name="connsiteX19" fmla="*/ 1453132 w 1466840"/>
              <a:gd name="connsiteY19" fmla="*/ 643697 h 880764"/>
              <a:gd name="connsiteX20" fmla="*/ 1453132 w 1466840"/>
              <a:gd name="connsiteY20" fmla="*/ 423564 h 880764"/>
              <a:gd name="connsiteX21" fmla="*/ 1436198 w 1466840"/>
              <a:gd name="connsiteY21" fmla="*/ 406630 h 880764"/>
              <a:gd name="connsiteX22" fmla="*/ 1410798 w 1466840"/>
              <a:gd name="connsiteY22" fmla="*/ 355830 h 880764"/>
              <a:gd name="connsiteX23" fmla="*/ 1402332 w 1466840"/>
              <a:gd name="connsiteY23" fmla="*/ 330430 h 880764"/>
              <a:gd name="connsiteX24" fmla="*/ 1393865 w 1466840"/>
              <a:gd name="connsiteY24" fmla="*/ 296564 h 880764"/>
              <a:gd name="connsiteX25" fmla="*/ 1359998 w 1466840"/>
              <a:gd name="connsiteY25" fmla="*/ 262697 h 880764"/>
              <a:gd name="connsiteX26" fmla="*/ 1351532 w 1466840"/>
              <a:gd name="connsiteY26" fmla="*/ 237297 h 880764"/>
              <a:gd name="connsiteX27" fmla="*/ 1317665 w 1466840"/>
              <a:gd name="connsiteY27" fmla="*/ 186497 h 880764"/>
              <a:gd name="connsiteX28" fmla="*/ 1300732 w 1466840"/>
              <a:gd name="connsiteY28" fmla="*/ 161097 h 880764"/>
              <a:gd name="connsiteX29" fmla="*/ 1283798 w 1466840"/>
              <a:gd name="connsiteY29" fmla="*/ 127230 h 880764"/>
              <a:gd name="connsiteX30" fmla="*/ 1275332 w 1466840"/>
              <a:gd name="connsiteY30" fmla="*/ 101830 h 880764"/>
              <a:gd name="connsiteX31" fmla="*/ 1224532 w 1466840"/>
              <a:gd name="connsiteY31" fmla="*/ 51030 h 880764"/>
              <a:gd name="connsiteX32" fmla="*/ 1182198 w 1466840"/>
              <a:gd name="connsiteY32" fmla="*/ 17164 h 880764"/>
              <a:gd name="connsiteX33" fmla="*/ 1165265 w 1466840"/>
              <a:gd name="connsiteY33" fmla="*/ 230 h 880764"/>
              <a:gd name="connsiteX34" fmla="*/ 1139865 w 1466840"/>
              <a:gd name="connsiteY34" fmla="*/ 8697 h 880764"/>
              <a:gd name="connsiteX35" fmla="*/ 1063665 w 1466840"/>
              <a:gd name="connsiteY35" fmla="*/ 17164 h 880764"/>
              <a:gd name="connsiteX36" fmla="*/ 750398 w 1466840"/>
              <a:gd name="connsiteY36" fmla="*/ 34097 h 880764"/>
              <a:gd name="connsiteX37" fmla="*/ 106932 w 1466840"/>
              <a:gd name="connsiteY37" fmla="*/ 84897 h 880764"/>
              <a:gd name="connsiteX0" fmla="*/ 106932 w 1466840"/>
              <a:gd name="connsiteY0" fmla="*/ 84897 h 880764"/>
              <a:gd name="connsiteX1" fmla="*/ 149265 w 1466840"/>
              <a:gd name="connsiteY1" fmla="*/ 855364 h 880764"/>
              <a:gd name="connsiteX2" fmla="*/ 233932 w 1466840"/>
              <a:gd name="connsiteY2" fmla="*/ 863830 h 880764"/>
              <a:gd name="connsiteX3" fmla="*/ 310132 w 1466840"/>
              <a:gd name="connsiteY3" fmla="*/ 872297 h 880764"/>
              <a:gd name="connsiteX4" fmla="*/ 555665 w 1466840"/>
              <a:gd name="connsiteY4" fmla="*/ 880764 h 880764"/>
              <a:gd name="connsiteX5" fmla="*/ 818132 w 1466840"/>
              <a:gd name="connsiteY5" fmla="*/ 872297 h 880764"/>
              <a:gd name="connsiteX6" fmla="*/ 885865 w 1466840"/>
              <a:gd name="connsiteY6" fmla="*/ 855364 h 880764"/>
              <a:gd name="connsiteX7" fmla="*/ 953598 w 1466840"/>
              <a:gd name="connsiteY7" fmla="*/ 846897 h 880764"/>
              <a:gd name="connsiteX8" fmla="*/ 1012865 w 1466840"/>
              <a:gd name="connsiteY8" fmla="*/ 838430 h 880764"/>
              <a:gd name="connsiteX9" fmla="*/ 1063665 w 1466840"/>
              <a:gd name="connsiteY9" fmla="*/ 829964 h 880764"/>
              <a:gd name="connsiteX10" fmla="*/ 1173732 w 1466840"/>
              <a:gd name="connsiteY10" fmla="*/ 821497 h 880764"/>
              <a:gd name="connsiteX11" fmla="*/ 1207598 w 1466840"/>
              <a:gd name="connsiteY11" fmla="*/ 813030 h 880764"/>
              <a:gd name="connsiteX12" fmla="*/ 1283798 w 1466840"/>
              <a:gd name="connsiteY12" fmla="*/ 796097 h 880764"/>
              <a:gd name="connsiteX13" fmla="*/ 1309198 w 1466840"/>
              <a:gd name="connsiteY13" fmla="*/ 787630 h 880764"/>
              <a:gd name="connsiteX14" fmla="*/ 1326132 w 1466840"/>
              <a:gd name="connsiteY14" fmla="*/ 770697 h 880764"/>
              <a:gd name="connsiteX15" fmla="*/ 1376932 w 1466840"/>
              <a:gd name="connsiteY15" fmla="*/ 736830 h 880764"/>
              <a:gd name="connsiteX16" fmla="*/ 1393865 w 1466840"/>
              <a:gd name="connsiteY16" fmla="*/ 711430 h 880764"/>
              <a:gd name="connsiteX17" fmla="*/ 1419265 w 1466840"/>
              <a:gd name="connsiteY17" fmla="*/ 694497 h 880764"/>
              <a:gd name="connsiteX18" fmla="*/ 1427732 w 1466840"/>
              <a:gd name="connsiteY18" fmla="*/ 669097 h 880764"/>
              <a:gd name="connsiteX19" fmla="*/ 1453132 w 1466840"/>
              <a:gd name="connsiteY19" fmla="*/ 643697 h 880764"/>
              <a:gd name="connsiteX20" fmla="*/ 1453132 w 1466840"/>
              <a:gd name="connsiteY20" fmla="*/ 423564 h 880764"/>
              <a:gd name="connsiteX21" fmla="*/ 1436198 w 1466840"/>
              <a:gd name="connsiteY21" fmla="*/ 406630 h 880764"/>
              <a:gd name="connsiteX22" fmla="*/ 1410798 w 1466840"/>
              <a:gd name="connsiteY22" fmla="*/ 355830 h 880764"/>
              <a:gd name="connsiteX23" fmla="*/ 1402332 w 1466840"/>
              <a:gd name="connsiteY23" fmla="*/ 330430 h 880764"/>
              <a:gd name="connsiteX24" fmla="*/ 1393865 w 1466840"/>
              <a:gd name="connsiteY24" fmla="*/ 296564 h 880764"/>
              <a:gd name="connsiteX25" fmla="*/ 1359998 w 1466840"/>
              <a:gd name="connsiteY25" fmla="*/ 262697 h 880764"/>
              <a:gd name="connsiteX26" fmla="*/ 1351532 w 1466840"/>
              <a:gd name="connsiteY26" fmla="*/ 237297 h 880764"/>
              <a:gd name="connsiteX27" fmla="*/ 1317665 w 1466840"/>
              <a:gd name="connsiteY27" fmla="*/ 186497 h 880764"/>
              <a:gd name="connsiteX28" fmla="*/ 1300732 w 1466840"/>
              <a:gd name="connsiteY28" fmla="*/ 161097 h 880764"/>
              <a:gd name="connsiteX29" fmla="*/ 1283798 w 1466840"/>
              <a:gd name="connsiteY29" fmla="*/ 127230 h 880764"/>
              <a:gd name="connsiteX30" fmla="*/ 1275332 w 1466840"/>
              <a:gd name="connsiteY30" fmla="*/ 101830 h 880764"/>
              <a:gd name="connsiteX31" fmla="*/ 1224532 w 1466840"/>
              <a:gd name="connsiteY31" fmla="*/ 51030 h 880764"/>
              <a:gd name="connsiteX32" fmla="*/ 1182198 w 1466840"/>
              <a:gd name="connsiteY32" fmla="*/ 17164 h 880764"/>
              <a:gd name="connsiteX33" fmla="*/ 1165265 w 1466840"/>
              <a:gd name="connsiteY33" fmla="*/ 230 h 880764"/>
              <a:gd name="connsiteX34" fmla="*/ 1139865 w 1466840"/>
              <a:gd name="connsiteY34" fmla="*/ 8697 h 880764"/>
              <a:gd name="connsiteX35" fmla="*/ 1063665 w 1466840"/>
              <a:gd name="connsiteY35" fmla="*/ 17164 h 880764"/>
              <a:gd name="connsiteX36" fmla="*/ 106932 w 1466840"/>
              <a:gd name="connsiteY36" fmla="*/ 84897 h 880764"/>
              <a:gd name="connsiteX0" fmla="*/ 106932 w 1466840"/>
              <a:gd name="connsiteY0" fmla="*/ 86513 h 882380"/>
              <a:gd name="connsiteX1" fmla="*/ 149265 w 1466840"/>
              <a:gd name="connsiteY1" fmla="*/ 856980 h 882380"/>
              <a:gd name="connsiteX2" fmla="*/ 233932 w 1466840"/>
              <a:gd name="connsiteY2" fmla="*/ 865446 h 882380"/>
              <a:gd name="connsiteX3" fmla="*/ 310132 w 1466840"/>
              <a:gd name="connsiteY3" fmla="*/ 873913 h 882380"/>
              <a:gd name="connsiteX4" fmla="*/ 555665 w 1466840"/>
              <a:gd name="connsiteY4" fmla="*/ 882380 h 882380"/>
              <a:gd name="connsiteX5" fmla="*/ 818132 w 1466840"/>
              <a:gd name="connsiteY5" fmla="*/ 873913 h 882380"/>
              <a:gd name="connsiteX6" fmla="*/ 885865 w 1466840"/>
              <a:gd name="connsiteY6" fmla="*/ 856980 h 882380"/>
              <a:gd name="connsiteX7" fmla="*/ 953598 w 1466840"/>
              <a:gd name="connsiteY7" fmla="*/ 848513 h 882380"/>
              <a:gd name="connsiteX8" fmla="*/ 1012865 w 1466840"/>
              <a:gd name="connsiteY8" fmla="*/ 840046 h 882380"/>
              <a:gd name="connsiteX9" fmla="*/ 1063665 w 1466840"/>
              <a:gd name="connsiteY9" fmla="*/ 831580 h 882380"/>
              <a:gd name="connsiteX10" fmla="*/ 1173732 w 1466840"/>
              <a:gd name="connsiteY10" fmla="*/ 823113 h 882380"/>
              <a:gd name="connsiteX11" fmla="*/ 1207598 w 1466840"/>
              <a:gd name="connsiteY11" fmla="*/ 814646 h 882380"/>
              <a:gd name="connsiteX12" fmla="*/ 1283798 w 1466840"/>
              <a:gd name="connsiteY12" fmla="*/ 797713 h 882380"/>
              <a:gd name="connsiteX13" fmla="*/ 1309198 w 1466840"/>
              <a:gd name="connsiteY13" fmla="*/ 789246 h 882380"/>
              <a:gd name="connsiteX14" fmla="*/ 1326132 w 1466840"/>
              <a:gd name="connsiteY14" fmla="*/ 772313 h 882380"/>
              <a:gd name="connsiteX15" fmla="*/ 1376932 w 1466840"/>
              <a:gd name="connsiteY15" fmla="*/ 738446 h 882380"/>
              <a:gd name="connsiteX16" fmla="*/ 1393865 w 1466840"/>
              <a:gd name="connsiteY16" fmla="*/ 713046 h 882380"/>
              <a:gd name="connsiteX17" fmla="*/ 1419265 w 1466840"/>
              <a:gd name="connsiteY17" fmla="*/ 696113 h 882380"/>
              <a:gd name="connsiteX18" fmla="*/ 1427732 w 1466840"/>
              <a:gd name="connsiteY18" fmla="*/ 670713 h 882380"/>
              <a:gd name="connsiteX19" fmla="*/ 1453132 w 1466840"/>
              <a:gd name="connsiteY19" fmla="*/ 645313 h 882380"/>
              <a:gd name="connsiteX20" fmla="*/ 1453132 w 1466840"/>
              <a:gd name="connsiteY20" fmla="*/ 425180 h 882380"/>
              <a:gd name="connsiteX21" fmla="*/ 1436198 w 1466840"/>
              <a:gd name="connsiteY21" fmla="*/ 408246 h 882380"/>
              <a:gd name="connsiteX22" fmla="*/ 1410798 w 1466840"/>
              <a:gd name="connsiteY22" fmla="*/ 357446 h 882380"/>
              <a:gd name="connsiteX23" fmla="*/ 1402332 w 1466840"/>
              <a:gd name="connsiteY23" fmla="*/ 332046 h 882380"/>
              <a:gd name="connsiteX24" fmla="*/ 1393865 w 1466840"/>
              <a:gd name="connsiteY24" fmla="*/ 298180 h 882380"/>
              <a:gd name="connsiteX25" fmla="*/ 1359998 w 1466840"/>
              <a:gd name="connsiteY25" fmla="*/ 264313 h 882380"/>
              <a:gd name="connsiteX26" fmla="*/ 1351532 w 1466840"/>
              <a:gd name="connsiteY26" fmla="*/ 238913 h 882380"/>
              <a:gd name="connsiteX27" fmla="*/ 1317665 w 1466840"/>
              <a:gd name="connsiteY27" fmla="*/ 188113 h 882380"/>
              <a:gd name="connsiteX28" fmla="*/ 1300732 w 1466840"/>
              <a:gd name="connsiteY28" fmla="*/ 162713 h 882380"/>
              <a:gd name="connsiteX29" fmla="*/ 1283798 w 1466840"/>
              <a:gd name="connsiteY29" fmla="*/ 128846 h 882380"/>
              <a:gd name="connsiteX30" fmla="*/ 1275332 w 1466840"/>
              <a:gd name="connsiteY30" fmla="*/ 103446 h 882380"/>
              <a:gd name="connsiteX31" fmla="*/ 1224532 w 1466840"/>
              <a:gd name="connsiteY31" fmla="*/ 52646 h 882380"/>
              <a:gd name="connsiteX32" fmla="*/ 1182198 w 1466840"/>
              <a:gd name="connsiteY32" fmla="*/ 18780 h 882380"/>
              <a:gd name="connsiteX33" fmla="*/ 1165265 w 1466840"/>
              <a:gd name="connsiteY33" fmla="*/ 1846 h 882380"/>
              <a:gd name="connsiteX34" fmla="*/ 1139865 w 1466840"/>
              <a:gd name="connsiteY34" fmla="*/ 10313 h 882380"/>
              <a:gd name="connsiteX35" fmla="*/ 106932 w 1466840"/>
              <a:gd name="connsiteY35" fmla="*/ 86513 h 882380"/>
              <a:gd name="connsiteX0" fmla="*/ 106932 w 1466840"/>
              <a:gd name="connsiteY0" fmla="*/ 91726 h 887593"/>
              <a:gd name="connsiteX1" fmla="*/ 149265 w 1466840"/>
              <a:gd name="connsiteY1" fmla="*/ 862193 h 887593"/>
              <a:gd name="connsiteX2" fmla="*/ 233932 w 1466840"/>
              <a:gd name="connsiteY2" fmla="*/ 870659 h 887593"/>
              <a:gd name="connsiteX3" fmla="*/ 310132 w 1466840"/>
              <a:gd name="connsiteY3" fmla="*/ 879126 h 887593"/>
              <a:gd name="connsiteX4" fmla="*/ 555665 w 1466840"/>
              <a:gd name="connsiteY4" fmla="*/ 887593 h 887593"/>
              <a:gd name="connsiteX5" fmla="*/ 818132 w 1466840"/>
              <a:gd name="connsiteY5" fmla="*/ 879126 h 887593"/>
              <a:gd name="connsiteX6" fmla="*/ 885865 w 1466840"/>
              <a:gd name="connsiteY6" fmla="*/ 862193 h 887593"/>
              <a:gd name="connsiteX7" fmla="*/ 953598 w 1466840"/>
              <a:gd name="connsiteY7" fmla="*/ 853726 h 887593"/>
              <a:gd name="connsiteX8" fmla="*/ 1012865 w 1466840"/>
              <a:gd name="connsiteY8" fmla="*/ 845259 h 887593"/>
              <a:gd name="connsiteX9" fmla="*/ 1063665 w 1466840"/>
              <a:gd name="connsiteY9" fmla="*/ 836793 h 887593"/>
              <a:gd name="connsiteX10" fmla="*/ 1173732 w 1466840"/>
              <a:gd name="connsiteY10" fmla="*/ 828326 h 887593"/>
              <a:gd name="connsiteX11" fmla="*/ 1207598 w 1466840"/>
              <a:gd name="connsiteY11" fmla="*/ 819859 h 887593"/>
              <a:gd name="connsiteX12" fmla="*/ 1283798 w 1466840"/>
              <a:gd name="connsiteY12" fmla="*/ 802926 h 887593"/>
              <a:gd name="connsiteX13" fmla="*/ 1309198 w 1466840"/>
              <a:gd name="connsiteY13" fmla="*/ 794459 h 887593"/>
              <a:gd name="connsiteX14" fmla="*/ 1326132 w 1466840"/>
              <a:gd name="connsiteY14" fmla="*/ 777526 h 887593"/>
              <a:gd name="connsiteX15" fmla="*/ 1376932 w 1466840"/>
              <a:gd name="connsiteY15" fmla="*/ 743659 h 887593"/>
              <a:gd name="connsiteX16" fmla="*/ 1393865 w 1466840"/>
              <a:gd name="connsiteY16" fmla="*/ 718259 h 887593"/>
              <a:gd name="connsiteX17" fmla="*/ 1419265 w 1466840"/>
              <a:gd name="connsiteY17" fmla="*/ 701326 h 887593"/>
              <a:gd name="connsiteX18" fmla="*/ 1427732 w 1466840"/>
              <a:gd name="connsiteY18" fmla="*/ 675926 h 887593"/>
              <a:gd name="connsiteX19" fmla="*/ 1453132 w 1466840"/>
              <a:gd name="connsiteY19" fmla="*/ 650526 h 887593"/>
              <a:gd name="connsiteX20" fmla="*/ 1453132 w 1466840"/>
              <a:gd name="connsiteY20" fmla="*/ 430393 h 887593"/>
              <a:gd name="connsiteX21" fmla="*/ 1436198 w 1466840"/>
              <a:gd name="connsiteY21" fmla="*/ 413459 h 887593"/>
              <a:gd name="connsiteX22" fmla="*/ 1410798 w 1466840"/>
              <a:gd name="connsiteY22" fmla="*/ 362659 h 887593"/>
              <a:gd name="connsiteX23" fmla="*/ 1402332 w 1466840"/>
              <a:gd name="connsiteY23" fmla="*/ 337259 h 887593"/>
              <a:gd name="connsiteX24" fmla="*/ 1393865 w 1466840"/>
              <a:gd name="connsiteY24" fmla="*/ 303393 h 887593"/>
              <a:gd name="connsiteX25" fmla="*/ 1359998 w 1466840"/>
              <a:gd name="connsiteY25" fmla="*/ 269526 h 887593"/>
              <a:gd name="connsiteX26" fmla="*/ 1351532 w 1466840"/>
              <a:gd name="connsiteY26" fmla="*/ 244126 h 887593"/>
              <a:gd name="connsiteX27" fmla="*/ 1317665 w 1466840"/>
              <a:gd name="connsiteY27" fmla="*/ 193326 h 887593"/>
              <a:gd name="connsiteX28" fmla="*/ 1300732 w 1466840"/>
              <a:gd name="connsiteY28" fmla="*/ 167926 h 887593"/>
              <a:gd name="connsiteX29" fmla="*/ 1283798 w 1466840"/>
              <a:gd name="connsiteY29" fmla="*/ 134059 h 887593"/>
              <a:gd name="connsiteX30" fmla="*/ 1275332 w 1466840"/>
              <a:gd name="connsiteY30" fmla="*/ 108659 h 887593"/>
              <a:gd name="connsiteX31" fmla="*/ 1224532 w 1466840"/>
              <a:gd name="connsiteY31" fmla="*/ 57859 h 887593"/>
              <a:gd name="connsiteX32" fmla="*/ 1182198 w 1466840"/>
              <a:gd name="connsiteY32" fmla="*/ 23993 h 887593"/>
              <a:gd name="connsiteX33" fmla="*/ 1165265 w 1466840"/>
              <a:gd name="connsiteY33" fmla="*/ 7059 h 887593"/>
              <a:gd name="connsiteX34" fmla="*/ 106932 w 1466840"/>
              <a:gd name="connsiteY34" fmla="*/ 91726 h 887593"/>
              <a:gd name="connsiteX0" fmla="*/ 106932 w 1466840"/>
              <a:gd name="connsiteY0" fmla="*/ 93987 h 889854"/>
              <a:gd name="connsiteX1" fmla="*/ 149265 w 1466840"/>
              <a:gd name="connsiteY1" fmla="*/ 864454 h 889854"/>
              <a:gd name="connsiteX2" fmla="*/ 233932 w 1466840"/>
              <a:gd name="connsiteY2" fmla="*/ 872920 h 889854"/>
              <a:gd name="connsiteX3" fmla="*/ 310132 w 1466840"/>
              <a:gd name="connsiteY3" fmla="*/ 881387 h 889854"/>
              <a:gd name="connsiteX4" fmla="*/ 555665 w 1466840"/>
              <a:gd name="connsiteY4" fmla="*/ 889854 h 889854"/>
              <a:gd name="connsiteX5" fmla="*/ 818132 w 1466840"/>
              <a:gd name="connsiteY5" fmla="*/ 881387 h 889854"/>
              <a:gd name="connsiteX6" fmla="*/ 885865 w 1466840"/>
              <a:gd name="connsiteY6" fmla="*/ 864454 h 889854"/>
              <a:gd name="connsiteX7" fmla="*/ 953598 w 1466840"/>
              <a:gd name="connsiteY7" fmla="*/ 855987 h 889854"/>
              <a:gd name="connsiteX8" fmla="*/ 1012865 w 1466840"/>
              <a:gd name="connsiteY8" fmla="*/ 847520 h 889854"/>
              <a:gd name="connsiteX9" fmla="*/ 1063665 w 1466840"/>
              <a:gd name="connsiteY9" fmla="*/ 839054 h 889854"/>
              <a:gd name="connsiteX10" fmla="*/ 1173732 w 1466840"/>
              <a:gd name="connsiteY10" fmla="*/ 830587 h 889854"/>
              <a:gd name="connsiteX11" fmla="*/ 1207598 w 1466840"/>
              <a:gd name="connsiteY11" fmla="*/ 822120 h 889854"/>
              <a:gd name="connsiteX12" fmla="*/ 1283798 w 1466840"/>
              <a:gd name="connsiteY12" fmla="*/ 805187 h 889854"/>
              <a:gd name="connsiteX13" fmla="*/ 1309198 w 1466840"/>
              <a:gd name="connsiteY13" fmla="*/ 796720 h 889854"/>
              <a:gd name="connsiteX14" fmla="*/ 1326132 w 1466840"/>
              <a:gd name="connsiteY14" fmla="*/ 779787 h 889854"/>
              <a:gd name="connsiteX15" fmla="*/ 1376932 w 1466840"/>
              <a:gd name="connsiteY15" fmla="*/ 745920 h 889854"/>
              <a:gd name="connsiteX16" fmla="*/ 1393865 w 1466840"/>
              <a:gd name="connsiteY16" fmla="*/ 720520 h 889854"/>
              <a:gd name="connsiteX17" fmla="*/ 1419265 w 1466840"/>
              <a:gd name="connsiteY17" fmla="*/ 703587 h 889854"/>
              <a:gd name="connsiteX18" fmla="*/ 1427732 w 1466840"/>
              <a:gd name="connsiteY18" fmla="*/ 678187 h 889854"/>
              <a:gd name="connsiteX19" fmla="*/ 1453132 w 1466840"/>
              <a:gd name="connsiteY19" fmla="*/ 652787 h 889854"/>
              <a:gd name="connsiteX20" fmla="*/ 1453132 w 1466840"/>
              <a:gd name="connsiteY20" fmla="*/ 432654 h 889854"/>
              <a:gd name="connsiteX21" fmla="*/ 1436198 w 1466840"/>
              <a:gd name="connsiteY21" fmla="*/ 415720 h 889854"/>
              <a:gd name="connsiteX22" fmla="*/ 1410798 w 1466840"/>
              <a:gd name="connsiteY22" fmla="*/ 364920 h 889854"/>
              <a:gd name="connsiteX23" fmla="*/ 1402332 w 1466840"/>
              <a:gd name="connsiteY23" fmla="*/ 339520 h 889854"/>
              <a:gd name="connsiteX24" fmla="*/ 1393865 w 1466840"/>
              <a:gd name="connsiteY24" fmla="*/ 305654 h 889854"/>
              <a:gd name="connsiteX25" fmla="*/ 1359998 w 1466840"/>
              <a:gd name="connsiteY25" fmla="*/ 271787 h 889854"/>
              <a:gd name="connsiteX26" fmla="*/ 1351532 w 1466840"/>
              <a:gd name="connsiteY26" fmla="*/ 246387 h 889854"/>
              <a:gd name="connsiteX27" fmla="*/ 1317665 w 1466840"/>
              <a:gd name="connsiteY27" fmla="*/ 195587 h 889854"/>
              <a:gd name="connsiteX28" fmla="*/ 1300732 w 1466840"/>
              <a:gd name="connsiteY28" fmla="*/ 170187 h 889854"/>
              <a:gd name="connsiteX29" fmla="*/ 1283798 w 1466840"/>
              <a:gd name="connsiteY29" fmla="*/ 136320 h 889854"/>
              <a:gd name="connsiteX30" fmla="*/ 1275332 w 1466840"/>
              <a:gd name="connsiteY30" fmla="*/ 110920 h 889854"/>
              <a:gd name="connsiteX31" fmla="*/ 1224532 w 1466840"/>
              <a:gd name="connsiteY31" fmla="*/ 60120 h 889854"/>
              <a:gd name="connsiteX32" fmla="*/ 1165265 w 1466840"/>
              <a:gd name="connsiteY32" fmla="*/ 9320 h 889854"/>
              <a:gd name="connsiteX33" fmla="*/ 106932 w 1466840"/>
              <a:gd name="connsiteY33" fmla="*/ 93987 h 889854"/>
              <a:gd name="connsiteX0" fmla="*/ 106932 w 1466840"/>
              <a:gd name="connsiteY0" fmla="*/ 97442 h 893309"/>
              <a:gd name="connsiteX1" fmla="*/ 149265 w 1466840"/>
              <a:gd name="connsiteY1" fmla="*/ 867909 h 893309"/>
              <a:gd name="connsiteX2" fmla="*/ 233932 w 1466840"/>
              <a:gd name="connsiteY2" fmla="*/ 876375 h 893309"/>
              <a:gd name="connsiteX3" fmla="*/ 310132 w 1466840"/>
              <a:gd name="connsiteY3" fmla="*/ 884842 h 893309"/>
              <a:gd name="connsiteX4" fmla="*/ 555665 w 1466840"/>
              <a:gd name="connsiteY4" fmla="*/ 893309 h 893309"/>
              <a:gd name="connsiteX5" fmla="*/ 818132 w 1466840"/>
              <a:gd name="connsiteY5" fmla="*/ 884842 h 893309"/>
              <a:gd name="connsiteX6" fmla="*/ 885865 w 1466840"/>
              <a:gd name="connsiteY6" fmla="*/ 867909 h 893309"/>
              <a:gd name="connsiteX7" fmla="*/ 953598 w 1466840"/>
              <a:gd name="connsiteY7" fmla="*/ 859442 h 893309"/>
              <a:gd name="connsiteX8" fmla="*/ 1012865 w 1466840"/>
              <a:gd name="connsiteY8" fmla="*/ 850975 h 893309"/>
              <a:gd name="connsiteX9" fmla="*/ 1063665 w 1466840"/>
              <a:gd name="connsiteY9" fmla="*/ 842509 h 893309"/>
              <a:gd name="connsiteX10" fmla="*/ 1173732 w 1466840"/>
              <a:gd name="connsiteY10" fmla="*/ 834042 h 893309"/>
              <a:gd name="connsiteX11" fmla="*/ 1207598 w 1466840"/>
              <a:gd name="connsiteY11" fmla="*/ 825575 h 893309"/>
              <a:gd name="connsiteX12" fmla="*/ 1283798 w 1466840"/>
              <a:gd name="connsiteY12" fmla="*/ 808642 h 893309"/>
              <a:gd name="connsiteX13" fmla="*/ 1309198 w 1466840"/>
              <a:gd name="connsiteY13" fmla="*/ 800175 h 893309"/>
              <a:gd name="connsiteX14" fmla="*/ 1326132 w 1466840"/>
              <a:gd name="connsiteY14" fmla="*/ 783242 h 893309"/>
              <a:gd name="connsiteX15" fmla="*/ 1376932 w 1466840"/>
              <a:gd name="connsiteY15" fmla="*/ 749375 h 893309"/>
              <a:gd name="connsiteX16" fmla="*/ 1393865 w 1466840"/>
              <a:gd name="connsiteY16" fmla="*/ 723975 h 893309"/>
              <a:gd name="connsiteX17" fmla="*/ 1419265 w 1466840"/>
              <a:gd name="connsiteY17" fmla="*/ 707042 h 893309"/>
              <a:gd name="connsiteX18" fmla="*/ 1427732 w 1466840"/>
              <a:gd name="connsiteY18" fmla="*/ 681642 h 893309"/>
              <a:gd name="connsiteX19" fmla="*/ 1453132 w 1466840"/>
              <a:gd name="connsiteY19" fmla="*/ 656242 h 893309"/>
              <a:gd name="connsiteX20" fmla="*/ 1453132 w 1466840"/>
              <a:gd name="connsiteY20" fmla="*/ 436109 h 893309"/>
              <a:gd name="connsiteX21" fmla="*/ 1436198 w 1466840"/>
              <a:gd name="connsiteY21" fmla="*/ 419175 h 893309"/>
              <a:gd name="connsiteX22" fmla="*/ 1410798 w 1466840"/>
              <a:gd name="connsiteY22" fmla="*/ 368375 h 893309"/>
              <a:gd name="connsiteX23" fmla="*/ 1402332 w 1466840"/>
              <a:gd name="connsiteY23" fmla="*/ 342975 h 893309"/>
              <a:gd name="connsiteX24" fmla="*/ 1393865 w 1466840"/>
              <a:gd name="connsiteY24" fmla="*/ 309109 h 893309"/>
              <a:gd name="connsiteX25" fmla="*/ 1359998 w 1466840"/>
              <a:gd name="connsiteY25" fmla="*/ 275242 h 893309"/>
              <a:gd name="connsiteX26" fmla="*/ 1351532 w 1466840"/>
              <a:gd name="connsiteY26" fmla="*/ 249842 h 893309"/>
              <a:gd name="connsiteX27" fmla="*/ 1317665 w 1466840"/>
              <a:gd name="connsiteY27" fmla="*/ 199042 h 893309"/>
              <a:gd name="connsiteX28" fmla="*/ 1300732 w 1466840"/>
              <a:gd name="connsiteY28" fmla="*/ 173642 h 893309"/>
              <a:gd name="connsiteX29" fmla="*/ 1283798 w 1466840"/>
              <a:gd name="connsiteY29" fmla="*/ 139775 h 893309"/>
              <a:gd name="connsiteX30" fmla="*/ 1275332 w 1466840"/>
              <a:gd name="connsiteY30" fmla="*/ 114375 h 893309"/>
              <a:gd name="connsiteX31" fmla="*/ 1165265 w 1466840"/>
              <a:gd name="connsiteY31" fmla="*/ 12775 h 893309"/>
              <a:gd name="connsiteX32" fmla="*/ 106932 w 1466840"/>
              <a:gd name="connsiteY32" fmla="*/ 97442 h 893309"/>
              <a:gd name="connsiteX0" fmla="*/ 106932 w 1466840"/>
              <a:gd name="connsiteY0" fmla="*/ 99193 h 895060"/>
              <a:gd name="connsiteX1" fmla="*/ 149265 w 1466840"/>
              <a:gd name="connsiteY1" fmla="*/ 869660 h 895060"/>
              <a:gd name="connsiteX2" fmla="*/ 233932 w 1466840"/>
              <a:gd name="connsiteY2" fmla="*/ 878126 h 895060"/>
              <a:gd name="connsiteX3" fmla="*/ 310132 w 1466840"/>
              <a:gd name="connsiteY3" fmla="*/ 886593 h 895060"/>
              <a:gd name="connsiteX4" fmla="*/ 555665 w 1466840"/>
              <a:gd name="connsiteY4" fmla="*/ 895060 h 895060"/>
              <a:gd name="connsiteX5" fmla="*/ 818132 w 1466840"/>
              <a:gd name="connsiteY5" fmla="*/ 886593 h 895060"/>
              <a:gd name="connsiteX6" fmla="*/ 885865 w 1466840"/>
              <a:gd name="connsiteY6" fmla="*/ 869660 h 895060"/>
              <a:gd name="connsiteX7" fmla="*/ 953598 w 1466840"/>
              <a:gd name="connsiteY7" fmla="*/ 861193 h 895060"/>
              <a:gd name="connsiteX8" fmla="*/ 1012865 w 1466840"/>
              <a:gd name="connsiteY8" fmla="*/ 852726 h 895060"/>
              <a:gd name="connsiteX9" fmla="*/ 1063665 w 1466840"/>
              <a:gd name="connsiteY9" fmla="*/ 844260 h 895060"/>
              <a:gd name="connsiteX10" fmla="*/ 1173732 w 1466840"/>
              <a:gd name="connsiteY10" fmla="*/ 835793 h 895060"/>
              <a:gd name="connsiteX11" fmla="*/ 1207598 w 1466840"/>
              <a:gd name="connsiteY11" fmla="*/ 827326 h 895060"/>
              <a:gd name="connsiteX12" fmla="*/ 1283798 w 1466840"/>
              <a:gd name="connsiteY12" fmla="*/ 810393 h 895060"/>
              <a:gd name="connsiteX13" fmla="*/ 1309198 w 1466840"/>
              <a:gd name="connsiteY13" fmla="*/ 801926 h 895060"/>
              <a:gd name="connsiteX14" fmla="*/ 1326132 w 1466840"/>
              <a:gd name="connsiteY14" fmla="*/ 784993 h 895060"/>
              <a:gd name="connsiteX15" fmla="*/ 1376932 w 1466840"/>
              <a:gd name="connsiteY15" fmla="*/ 751126 h 895060"/>
              <a:gd name="connsiteX16" fmla="*/ 1393865 w 1466840"/>
              <a:gd name="connsiteY16" fmla="*/ 725726 h 895060"/>
              <a:gd name="connsiteX17" fmla="*/ 1419265 w 1466840"/>
              <a:gd name="connsiteY17" fmla="*/ 708793 h 895060"/>
              <a:gd name="connsiteX18" fmla="*/ 1427732 w 1466840"/>
              <a:gd name="connsiteY18" fmla="*/ 683393 h 895060"/>
              <a:gd name="connsiteX19" fmla="*/ 1453132 w 1466840"/>
              <a:gd name="connsiteY19" fmla="*/ 657993 h 895060"/>
              <a:gd name="connsiteX20" fmla="*/ 1453132 w 1466840"/>
              <a:gd name="connsiteY20" fmla="*/ 437860 h 895060"/>
              <a:gd name="connsiteX21" fmla="*/ 1436198 w 1466840"/>
              <a:gd name="connsiteY21" fmla="*/ 420926 h 895060"/>
              <a:gd name="connsiteX22" fmla="*/ 1410798 w 1466840"/>
              <a:gd name="connsiteY22" fmla="*/ 370126 h 895060"/>
              <a:gd name="connsiteX23" fmla="*/ 1402332 w 1466840"/>
              <a:gd name="connsiteY23" fmla="*/ 344726 h 895060"/>
              <a:gd name="connsiteX24" fmla="*/ 1393865 w 1466840"/>
              <a:gd name="connsiteY24" fmla="*/ 310860 h 895060"/>
              <a:gd name="connsiteX25" fmla="*/ 1359998 w 1466840"/>
              <a:gd name="connsiteY25" fmla="*/ 276993 h 895060"/>
              <a:gd name="connsiteX26" fmla="*/ 1351532 w 1466840"/>
              <a:gd name="connsiteY26" fmla="*/ 251593 h 895060"/>
              <a:gd name="connsiteX27" fmla="*/ 1317665 w 1466840"/>
              <a:gd name="connsiteY27" fmla="*/ 200793 h 895060"/>
              <a:gd name="connsiteX28" fmla="*/ 1300732 w 1466840"/>
              <a:gd name="connsiteY28" fmla="*/ 175393 h 895060"/>
              <a:gd name="connsiteX29" fmla="*/ 1283798 w 1466840"/>
              <a:gd name="connsiteY29" fmla="*/ 141526 h 895060"/>
              <a:gd name="connsiteX30" fmla="*/ 1165265 w 1466840"/>
              <a:gd name="connsiteY30" fmla="*/ 14526 h 895060"/>
              <a:gd name="connsiteX31" fmla="*/ 106932 w 1466840"/>
              <a:gd name="connsiteY31" fmla="*/ 99193 h 895060"/>
              <a:gd name="connsiteX0" fmla="*/ 106932 w 1462839"/>
              <a:gd name="connsiteY0" fmla="*/ 99193 h 895060"/>
              <a:gd name="connsiteX1" fmla="*/ 149265 w 1462839"/>
              <a:gd name="connsiteY1" fmla="*/ 869660 h 895060"/>
              <a:gd name="connsiteX2" fmla="*/ 233932 w 1462839"/>
              <a:gd name="connsiteY2" fmla="*/ 878126 h 895060"/>
              <a:gd name="connsiteX3" fmla="*/ 310132 w 1462839"/>
              <a:gd name="connsiteY3" fmla="*/ 886593 h 895060"/>
              <a:gd name="connsiteX4" fmla="*/ 555665 w 1462839"/>
              <a:gd name="connsiteY4" fmla="*/ 895060 h 895060"/>
              <a:gd name="connsiteX5" fmla="*/ 818132 w 1462839"/>
              <a:gd name="connsiteY5" fmla="*/ 886593 h 895060"/>
              <a:gd name="connsiteX6" fmla="*/ 885865 w 1462839"/>
              <a:gd name="connsiteY6" fmla="*/ 869660 h 895060"/>
              <a:gd name="connsiteX7" fmla="*/ 953598 w 1462839"/>
              <a:gd name="connsiteY7" fmla="*/ 861193 h 895060"/>
              <a:gd name="connsiteX8" fmla="*/ 1012865 w 1462839"/>
              <a:gd name="connsiteY8" fmla="*/ 852726 h 895060"/>
              <a:gd name="connsiteX9" fmla="*/ 1063665 w 1462839"/>
              <a:gd name="connsiteY9" fmla="*/ 844260 h 895060"/>
              <a:gd name="connsiteX10" fmla="*/ 1173732 w 1462839"/>
              <a:gd name="connsiteY10" fmla="*/ 835793 h 895060"/>
              <a:gd name="connsiteX11" fmla="*/ 1207598 w 1462839"/>
              <a:gd name="connsiteY11" fmla="*/ 827326 h 895060"/>
              <a:gd name="connsiteX12" fmla="*/ 1283798 w 1462839"/>
              <a:gd name="connsiteY12" fmla="*/ 810393 h 895060"/>
              <a:gd name="connsiteX13" fmla="*/ 1309198 w 1462839"/>
              <a:gd name="connsiteY13" fmla="*/ 801926 h 895060"/>
              <a:gd name="connsiteX14" fmla="*/ 1326132 w 1462839"/>
              <a:gd name="connsiteY14" fmla="*/ 784993 h 895060"/>
              <a:gd name="connsiteX15" fmla="*/ 1376932 w 1462839"/>
              <a:gd name="connsiteY15" fmla="*/ 751126 h 895060"/>
              <a:gd name="connsiteX16" fmla="*/ 1393865 w 1462839"/>
              <a:gd name="connsiteY16" fmla="*/ 725726 h 895060"/>
              <a:gd name="connsiteX17" fmla="*/ 1419265 w 1462839"/>
              <a:gd name="connsiteY17" fmla="*/ 708793 h 895060"/>
              <a:gd name="connsiteX18" fmla="*/ 1427732 w 1462839"/>
              <a:gd name="connsiteY18" fmla="*/ 683393 h 895060"/>
              <a:gd name="connsiteX19" fmla="*/ 1453132 w 1462839"/>
              <a:gd name="connsiteY19" fmla="*/ 657993 h 895060"/>
              <a:gd name="connsiteX20" fmla="*/ 1453132 w 1462839"/>
              <a:gd name="connsiteY20" fmla="*/ 437860 h 895060"/>
              <a:gd name="connsiteX21" fmla="*/ 1410798 w 1462839"/>
              <a:gd name="connsiteY21" fmla="*/ 370126 h 895060"/>
              <a:gd name="connsiteX22" fmla="*/ 1402332 w 1462839"/>
              <a:gd name="connsiteY22" fmla="*/ 344726 h 895060"/>
              <a:gd name="connsiteX23" fmla="*/ 1393865 w 1462839"/>
              <a:gd name="connsiteY23" fmla="*/ 310860 h 895060"/>
              <a:gd name="connsiteX24" fmla="*/ 1359998 w 1462839"/>
              <a:gd name="connsiteY24" fmla="*/ 276993 h 895060"/>
              <a:gd name="connsiteX25" fmla="*/ 1351532 w 1462839"/>
              <a:gd name="connsiteY25" fmla="*/ 251593 h 895060"/>
              <a:gd name="connsiteX26" fmla="*/ 1317665 w 1462839"/>
              <a:gd name="connsiteY26" fmla="*/ 200793 h 895060"/>
              <a:gd name="connsiteX27" fmla="*/ 1300732 w 1462839"/>
              <a:gd name="connsiteY27" fmla="*/ 175393 h 895060"/>
              <a:gd name="connsiteX28" fmla="*/ 1283798 w 1462839"/>
              <a:gd name="connsiteY28" fmla="*/ 141526 h 895060"/>
              <a:gd name="connsiteX29" fmla="*/ 1165265 w 1462839"/>
              <a:gd name="connsiteY29" fmla="*/ 14526 h 895060"/>
              <a:gd name="connsiteX30" fmla="*/ 106932 w 1462839"/>
              <a:gd name="connsiteY30" fmla="*/ 99193 h 895060"/>
              <a:gd name="connsiteX0" fmla="*/ 106932 w 1462839"/>
              <a:gd name="connsiteY0" fmla="*/ 99193 h 895060"/>
              <a:gd name="connsiteX1" fmla="*/ 149265 w 1462839"/>
              <a:gd name="connsiteY1" fmla="*/ 869660 h 895060"/>
              <a:gd name="connsiteX2" fmla="*/ 233932 w 1462839"/>
              <a:gd name="connsiteY2" fmla="*/ 878126 h 895060"/>
              <a:gd name="connsiteX3" fmla="*/ 310132 w 1462839"/>
              <a:gd name="connsiteY3" fmla="*/ 886593 h 895060"/>
              <a:gd name="connsiteX4" fmla="*/ 555665 w 1462839"/>
              <a:gd name="connsiteY4" fmla="*/ 895060 h 895060"/>
              <a:gd name="connsiteX5" fmla="*/ 818132 w 1462839"/>
              <a:gd name="connsiteY5" fmla="*/ 886593 h 895060"/>
              <a:gd name="connsiteX6" fmla="*/ 885865 w 1462839"/>
              <a:gd name="connsiteY6" fmla="*/ 869660 h 895060"/>
              <a:gd name="connsiteX7" fmla="*/ 953598 w 1462839"/>
              <a:gd name="connsiteY7" fmla="*/ 861193 h 895060"/>
              <a:gd name="connsiteX8" fmla="*/ 1012865 w 1462839"/>
              <a:gd name="connsiteY8" fmla="*/ 852726 h 895060"/>
              <a:gd name="connsiteX9" fmla="*/ 1063665 w 1462839"/>
              <a:gd name="connsiteY9" fmla="*/ 844260 h 895060"/>
              <a:gd name="connsiteX10" fmla="*/ 1173732 w 1462839"/>
              <a:gd name="connsiteY10" fmla="*/ 835793 h 895060"/>
              <a:gd name="connsiteX11" fmla="*/ 1207598 w 1462839"/>
              <a:gd name="connsiteY11" fmla="*/ 827326 h 895060"/>
              <a:gd name="connsiteX12" fmla="*/ 1283798 w 1462839"/>
              <a:gd name="connsiteY12" fmla="*/ 810393 h 895060"/>
              <a:gd name="connsiteX13" fmla="*/ 1309198 w 1462839"/>
              <a:gd name="connsiteY13" fmla="*/ 801926 h 895060"/>
              <a:gd name="connsiteX14" fmla="*/ 1326132 w 1462839"/>
              <a:gd name="connsiteY14" fmla="*/ 784993 h 895060"/>
              <a:gd name="connsiteX15" fmla="*/ 1376932 w 1462839"/>
              <a:gd name="connsiteY15" fmla="*/ 751126 h 895060"/>
              <a:gd name="connsiteX16" fmla="*/ 1393865 w 1462839"/>
              <a:gd name="connsiteY16" fmla="*/ 725726 h 895060"/>
              <a:gd name="connsiteX17" fmla="*/ 1419265 w 1462839"/>
              <a:gd name="connsiteY17" fmla="*/ 708793 h 895060"/>
              <a:gd name="connsiteX18" fmla="*/ 1427732 w 1462839"/>
              <a:gd name="connsiteY18" fmla="*/ 683393 h 895060"/>
              <a:gd name="connsiteX19" fmla="*/ 1453132 w 1462839"/>
              <a:gd name="connsiteY19" fmla="*/ 657993 h 895060"/>
              <a:gd name="connsiteX20" fmla="*/ 1453132 w 1462839"/>
              <a:gd name="connsiteY20" fmla="*/ 437860 h 895060"/>
              <a:gd name="connsiteX21" fmla="*/ 1410798 w 1462839"/>
              <a:gd name="connsiteY21" fmla="*/ 370126 h 895060"/>
              <a:gd name="connsiteX22" fmla="*/ 1376932 w 1462839"/>
              <a:gd name="connsiteY22" fmla="*/ 293926 h 895060"/>
              <a:gd name="connsiteX23" fmla="*/ 1393865 w 1462839"/>
              <a:gd name="connsiteY23" fmla="*/ 310860 h 895060"/>
              <a:gd name="connsiteX24" fmla="*/ 1359998 w 1462839"/>
              <a:gd name="connsiteY24" fmla="*/ 276993 h 895060"/>
              <a:gd name="connsiteX25" fmla="*/ 1351532 w 1462839"/>
              <a:gd name="connsiteY25" fmla="*/ 251593 h 895060"/>
              <a:gd name="connsiteX26" fmla="*/ 1317665 w 1462839"/>
              <a:gd name="connsiteY26" fmla="*/ 200793 h 895060"/>
              <a:gd name="connsiteX27" fmla="*/ 1300732 w 1462839"/>
              <a:gd name="connsiteY27" fmla="*/ 175393 h 895060"/>
              <a:gd name="connsiteX28" fmla="*/ 1283798 w 1462839"/>
              <a:gd name="connsiteY28" fmla="*/ 141526 h 895060"/>
              <a:gd name="connsiteX29" fmla="*/ 1165265 w 1462839"/>
              <a:gd name="connsiteY29" fmla="*/ 14526 h 895060"/>
              <a:gd name="connsiteX30" fmla="*/ 106932 w 1462839"/>
              <a:gd name="connsiteY30" fmla="*/ 99193 h 895060"/>
              <a:gd name="connsiteX0" fmla="*/ 106932 w 1462839"/>
              <a:gd name="connsiteY0" fmla="*/ 99193 h 895060"/>
              <a:gd name="connsiteX1" fmla="*/ 149265 w 1462839"/>
              <a:gd name="connsiteY1" fmla="*/ 869660 h 895060"/>
              <a:gd name="connsiteX2" fmla="*/ 233932 w 1462839"/>
              <a:gd name="connsiteY2" fmla="*/ 878126 h 895060"/>
              <a:gd name="connsiteX3" fmla="*/ 310132 w 1462839"/>
              <a:gd name="connsiteY3" fmla="*/ 886593 h 895060"/>
              <a:gd name="connsiteX4" fmla="*/ 555665 w 1462839"/>
              <a:gd name="connsiteY4" fmla="*/ 895060 h 895060"/>
              <a:gd name="connsiteX5" fmla="*/ 818132 w 1462839"/>
              <a:gd name="connsiteY5" fmla="*/ 886593 h 895060"/>
              <a:gd name="connsiteX6" fmla="*/ 885865 w 1462839"/>
              <a:gd name="connsiteY6" fmla="*/ 869660 h 895060"/>
              <a:gd name="connsiteX7" fmla="*/ 953598 w 1462839"/>
              <a:gd name="connsiteY7" fmla="*/ 861193 h 895060"/>
              <a:gd name="connsiteX8" fmla="*/ 1012865 w 1462839"/>
              <a:gd name="connsiteY8" fmla="*/ 852726 h 895060"/>
              <a:gd name="connsiteX9" fmla="*/ 1063665 w 1462839"/>
              <a:gd name="connsiteY9" fmla="*/ 844260 h 895060"/>
              <a:gd name="connsiteX10" fmla="*/ 1173732 w 1462839"/>
              <a:gd name="connsiteY10" fmla="*/ 835793 h 895060"/>
              <a:gd name="connsiteX11" fmla="*/ 1207598 w 1462839"/>
              <a:gd name="connsiteY11" fmla="*/ 827326 h 895060"/>
              <a:gd name="connsiteX12" fmla="*/ 1283798 w 1462839"/>
              <a:gd name="connsiteY12" fmla="*/ 810393 h 895060"/>
              <a:gd name="connsiteX13" fmla="*/ 1309198 w 1462839"/>
              <a:gd name="connsiteY13" fmla="*/ 801926 h 895060"/>
              <a:gd name="connsiteX14" fmla="*/ 1326132 w 1462839"/>
              <a:gd name="connsiteY14" fmla="*/ 784993 h 895060"/>
              <a:gd name="connsiteX15" fmla="*/ 1376932 w 1462839"/>
              <a:gd name="connsiteY15" fmla="*/ 751126 h 895060"/>
              <a:gd name="connsiteX16" fmla="*/ 1393865 w 1462839"/>
              <a:gd name="connsiteY16" fmla="*/ 725726 h 895060"/>
              <a:gd name="connsiteX17" fmla="*/ 1419265 w 1462839"/>
              <a:gd name="connsiteY17" fmla="*/ 708793 h 895060"/>
              <a:gd name="connsiteX18" fmla="*/ 1427732 w 1462839"/>
              <a:gd name="connsiteY18" fmla="*/ 683393 h 895060"/>
              <a:gd name="connsiteX19" fmla="*/ 1453132 w 1462839"/>
              <a:gd name="connsiteY19" fmla="*/ 657993 h 895060"/>
              <a:gd name="connsiteX20" fmla="*/ 1453132 w 1462839"/>
              <a:gd name="connsiteY20" fmla="*/ 437860 h 895060"/>
              <a:gd name="connsiteX21" fmla="*/ 1410798 w 1462839"/>
              <a:gd name="connsiteY21" fmla="*/ 370126 h 895060"/>
              <a:gd name="connsiteX22" fmla="*/ 1393865 w 1462839"/>
              <a:gd name="connsiteY22" fmla="*/ 310860 h 895060"/>
              <a:gd name="connsiteX23" fmla="*/ 1359998 w 1462839"/>
              <a:gd name="connsiteY23" fmla="*/ 276993 h 895060"/>
              <a:gd name="connsiteX24" fmla="*/ 1351532 w 1462839"/>
              <a:gd name="connsiteY24" fmla="*/ 251593 h 895060"/>
              <a:gd name="connsiteX25" fmla="*/ 1317665 w 1462839"/>
              <a:gd name="connsiteY25" fmla="*/ 200793 h 895060"/>
              <a:gd name="connsiteX26" fmla="*/ 1300732 w 1462839"/>
              <a:gd name="connsiteY26" fmla="*/ 175393 h 895060"/>
              <a:gd name="connsiteX27" fmla="*/ 1283798 w 1462839"/>
              <a:gd name="connsiteY27" fmla="*/ 141526 h 895060"/>
              <a:gd name="connsiteX28" fmla="*/ 1165265 w 1462839"/>
              <a:gd name="connsiteY28" fmla="*/ 14526 h 895060"/>
              <a:gd name="connsiteX29" fmla="*/ 106932 w 1462839"/>
              <a:gd name="connsiteY29" fmla="*/ 99193 h 895060"/>
              <a:gd name="connsiteX0" fmla="*/ 106932 w 1463701"/>
              <a:gd name="connsiteY0" fmla="*/ 99193 h 895060"/>
              <a:gd name="connsiteX1" fmla="*/ 149265 w 1463701"/>
              <a:gd name="connsiteY1" fmla="*/ 869660 h 895060"/>
              <a:gd name="connsiteX2" fmla="*/ 233932 w 1463701"/>
              <a:gd name="connsiteY2" fmla="*/ 878126 h 895060"/>
              <a:gd name="connsiteX3" fmla="*/ 310132 w 1463701"/>
              <a:gd name="connsiteY3" fmla="*/ 886593 h 895060"/>
              <a:gd name="connsiteX4" fmla="*/ 555665 w 1463701"/>
              <a:gd name="connsiteY4" fmla="*/ 895060 h 895060"/>
              <a:gd name="connsiteX5" fmla="*/ 818132 w 1463701"/>
              <a:gd name="connsiteY5" fmla="*/ 886593 h 895060"/>
              <a:gd name="connsiteX6" fmla="*/ 885865 w 1463701"/>
              <a:gd name="connsiteY6" fmla="*/ 869660 h 895060"/>
              <a:gd name="connsiteX7" fmla="*/ 953598 w 1463701"/>
              <a:gd name="connsiteY7" fmla="*/ 861193 h 895060"/>
              <a:gd name="connsiteX8" fmla="*/ 1012865 w 1463701"/>
              <a:gd name="connsiteY8" fmla="*/ 852726 h 895060"/>
              <a:gd name="connsiteX9" fmla="*/ 1063665 w 1463701"/>
              <a:gd name="connsiteY9" fmla="*/ 844260 h 895060"/>
              <a:gd name="connsiteX10" fmla="*/ 1173732 w 1463701"/>
              <a:gd name="connsiteY10" fmla="*/ 835793 h 895060"/>
              <a:gd name="connsiteX11" fmla="*/ 1207598 w 1463701"/>
              <a:gd name="connsiteY11" fmla="*/ 827326 h 895060"/>
              <a:gd name="connsiteX12" fmla="*/ 1283798 w 1463701"/>
              <a:gd name="connsiteY12" fmla="*/ 810393 h 895060"/>
              <a:gd name="connsiteX13" fmla="*/ 1309198 w 1463701"/>
              <a:gd name="connsiteY13" fmla="*/ 801926 h 895060"/>
              <a:gd name="connsiteX14" fmla="*/ 1326132 w 1463701"/>
              <a:gd name="connsiteY14" fmla="*/ 784993 h 895060"/>
              <a:gd name="connsiteX15" fmla="*/ 1376932 w 1463701"/>
              <a:gd name="connsiteY15" fmla="*/ 751126 h 895060"/>
              <a:gd name="connsiteX16" fmla="*/ 1393865 w 1463701"/>
              <a:gd name="connsiteY16" fmla="*/ 725726 h 895060"/>
              <a:gd name="connsiteX17" fmla="*/ 1419265 w 1463701"/>
              <a:gd name="connsiteY17" fmla="*/ 708793 h 895060"/>
              <a:gd name="connsiteX18" fmla="*/ 1427732 w 1463701"/>
              <a:gd name="connsiteY18" fmla="*/ 683393 h 895060"/>
              <a:gd name="connsiteX19" fmla="*/ 1453132 w 1463701"/>
              <a:gd name="connsiteY19" fmla="*/ 657993 h 895060"/>
              <a:gd name="connsiteX20" fmla="*/ 1453132 w 1463701"/>
              <a:gd name="connsiteY20" fmla="*/ 437860 h 895060"/>
              <a:gd name="connsiteX21" fmla="*/ 1393865 w 1463701"/>
              <a:gd name="connsiteY21" fmla="*/ 310860 h 895060"/>
              <a:gd name="connsiteX22" fmla="*/ 1359998 w 1463701"/>
              <a:gd name="connsiteY22" fmla="*/ 276993 h 895060"/>
              <a:gd name="connsiteX23" fmla="*/ 1351532 w 1463701"/>
              <a:gd name="connsiteY23" fmla="*/ 251593 h 895060"/>
              <a:gd name="connsiteX24" fmla="*/ 1317665 w 1463701"/>
              <a:gd name="connsiteY24" fmla="*/ 200793 h 895060"/>
              <a:gd name="connsiteX25" fmla="*/ 1300732 w 1463701"/>
              <a:gd name="connsiteY25" fmla="*/ 175393 h 895060"/>
              <a:gd name="connsiteX26" fmla="*/ 1283798 w 1463701"/>
              <a:gd name="connsiteY26" fmla="*/ 141526 h 895060"/>
              <a:gd name="connsiteX27" fmla="*/ 1165265 w 1463701"/>
              <a:gd name="connsiteY27" fmla="*/ 14526 h 895060"/>
              <a:gd name="connsiteX28" fmla="*/ 106932 w 1463701"/>
              <a:gd name="connsiteY28" fmla="*/ 99193 h 895060"/>
              <a:gd name="connsiteX0" fmla="*/ 106932 w 1463701"/>
              <a:gd name="connsiteY0" fmla="*/ 99193 h 895060"/>
              <a:gd name="connsiteX1" fmla="*/ 149265 w 1463701"/>
              <a:gd name="connsiteY1" fmla="*/ 869660 h 895060"/>
              <a:gd name="connsiteX2" fmla="*/ 233932 w 1463701"/>
              <a:gd name="connsiteY2" fmla="*/ 878126 h 895060"/>
              <a:gd name="connsiteX3" fmla="*/ 310132 w 1463701"/>
              <a:gd name="connsiteY3" fmla="*/ 886593 h 895060"/>
              <a:gd name="connsiteX4" fmla="*/ 555665 w 1463701"/>
              <a:gd name="connsiteY4" fmla="*/ 895060 h 895060"/>
              <a:gd name="connsiteX5" fmla="*/ 818132 w 1463701"/>
              <a:gd name="connsiteY5" fmla="*/ 886593 h 895060"/>
              <a:gd name="connsiteX6" fmla="*/ 885865 w 1463701"/>
              <a:gd name="connsiteY6" fmla="*/ 869660 h 895060"/>
              <a:gd name="connsiteX7" fmla="*/ 953598 w 1463701"/>
              <a:gd name="connsiteY7" fmla="*/ 861193 h 895060"/>
              <a:gd name="connsiteX8" fmla="*/ 1012865 w 1463701"/>
              <a:gd name="connsiteY8" fmla="*/ 852726 h 895060"/>
              <a:gd name="connsiteX9" fmla="*/ 1063665 w 1463701"/>
              <a:gd name="connsiteY9" fmla="*/ 844260 h 895060"/>
              <a:gd name="connsiteX10" fmla="*/ 1173732 w 1463701"/>
              <a:gd name="connsiteY10" fmla="*/ 835793 h 895060"/>
              <a:gd name="connsiteX11" fmla="*/ 1207598 w 1463701"/>
              <a:gd name="connsiteY11" fmla="*/ 827326 h 895060"/>
              <a:gd name="connsiteX12" fmla="*/ 1283798 w 1463701"/>
              <a:gd name="connsiteY12" fmla="*/ 810393 h 895060"/>
              <a:gd name="connsiteX13" fmla="*/ 1309198 w 1463701"/>
              <a:gd name="connsiteY13" fmla="*/ 801926 h 895060"/>
              <a:gd name="connsiteX14" fmla="*/ 1326132 w 1463701"/>
              <a:gd name="connsiteY14" fmla="*/ 784993 h 895060"/>
              <a:gd name="connsiteX15" fmla="*/ 1376932 w 1463701"/>
              <a:gd name="connsiteY15" fmla="*/ 751126 h 895060"/>
              <a:gd name="connsiteX16" fmla="*/ 1393865 w 1463701"/>
              <a:gd name="connsiteY16" fmla="*/ 725726 h 895060"/>
              <a:gd name="connsiteX17" fmla="*/ 1419265 w 1463701"/>
              <a:gd name="connsiteY17" fmla="*/ 708793 h 895060"/>
              <a:gd name="connsiteX18" fmla="*/ 1427732 w 1463701"/>
              <a:gd name="connsiteY18" fmla="*/ 683393 h 895060"/>
              <a:gd name="connsiteX19" fmla="*/ 1453132 w 1463701"/>
              <a:gd name="connsiteY19" fmla="*/ 657993 h 895060"/>
              <a:gd name="connsiteX20" fmla="*/ 1453132 w 1463701"/>
              <a:gd name="connsiteY20" fmla="*/ 437860 h 895060"/>
              <a:gd name="connsiteX21" fmla="*/ 1393865 w 1463701"/>
              <a:gd name="connsiteY21" fmla="*/ 310860 h 895060"/>
              <a:gd name="connsiteX22" fmla="*/ 1359998 w 1463701"/>
              <a:gd name="connsiteY22" fmla="*/ 276993 h 895060"/>
              <a:gd name="connsiteX23" fmla="*/ 1317665 w 1463701"/>
              <a:gd name="connsiteY23" fmla="*/ 200793 h 895060"/>
              <a:gd name="connsiteX24" fmla="*/ 1300732 w 1463701"/>
              <a:gd name="connsiteY24" fmla="*/ 175393 h 895060"/>
              <a:gd name="connsiteX25" fmla="*/ 1283798 w 1463701"/>
              <a:gd name="connsiteY25" fmla="*/ 141526 h 895060"/>
              <a:gd name="connsiteX26" fmla="*/ 1165265 w 1463701"/>
              <a:gd name="connsiteY26" fmla="*/ 14526 h 895060"/>
              <a:gd name="connsiteX27" fmla="*/ 106932 w 1463701"/>
              <a:gd name="connsiteY27" fmla="*/ 99193 h 895060"/>
              <a:gd name="connsiteX0" fmla="*/ 106932 w 1463701"/>
              <a:gd name="connsiteY0" fmla="*/ 99193 h 895060"/>
              <a:gd name="connsiteX1" fmla="*/ 149265 w 1463701"/>
              <a:gd name="connsiteY1" fmla="*/ 869660 h 895060"/>
              <a:gd name="connsiteX2" fmla="*/ 233932 w 1463701"/>
              <a:gd name="connsiteY2" fmla="*/ 878126 h 895060"/>
              <a:gd name="connsiteX3" fmla="*/ 310132 w 1463701"/>
              <a:gd name="connsiteY3" fmla="*/ 886593 h 895060"/>
              <a:gd name="connsiteX4" fmla="*/ 555665 w 1463701"/>
              <a:gd name="connsiteY4" fmla="*/ 895060 h 895060"/>
              <a:gd name="connsiteX5" fmla="*/ 818132 w 1463701"/>
              <a:gd name="connsiteY5" fmla="*/ 886593 h 895060"/>
              <a:gd name="connsiteX6" fmla="*/ 885865 w 1463701"/>
              <a:gd name="connsiteY6" fmla="*/ 869660 h 895060"/>
              <a:gd name="connsiteX7" fmla="*/ 953598 w 1463701"/>
              <a:gd name="connsiteY7" fmla="*/ 861193 h 895060"/>
              <a:gd name="connsiteX8" fmla="*/ 1012865 w 1463701"/>
              <a:gd name="connsiteY8" fmla="*/ 852726 h 895060"/>
              <a:gd name="connsiteX9" fmla="*/ 1063665 w 1463701"/>
              <a:gd name="connsiteY9" fmla="*/ 844260 h 895060"/>
              <a:gd name="connsiteX10" fmla="*/ 1173732 w 1463701"/>
              <a:gd name="connsiteY10" fmla="*/ 835793 h 895060"/>
              <a:gd name="connsiteX11" fmla="*/ 1207598 w 1463701"/>
              <a:gd name="connsiteY11" fmla="*/ 827326 h 895060"/>
              <a:gd name="connsiteX12" fmla="*/ 1283798 w 1463701"/>
              <a:gd name="connsiteY12" fmla="*/ 810393 h 895060"/>
              <a:gd name="connsiteX13" fmla="*/ 1309198 w 1463701"/>
              <a:gd name="connsiteY13" fmla="*/ 801926 h 895060"/>
              <a:gd name="connsiteX14" fmla="*/ 1326132 w 1463701"/>
              <a:gd name="connsiteY14" fmla="*/ 784993 h 895060"/>
              <a:gd name="connsiteX15" fmla="*/ 1376932 w 1463701"/>
              <a:gd name="connsiteY15" fmla="*/ 751126 h 895060"/>
              <a:gd name="connsiteX16" fmla="*/ 1393865 w 1463701"/>
              <a:gd name="connsiteY16" fmla="*/ 725726 h 895060"/>
              <a:gd name="connsiteX17" fmla="*/ 1419265 w 1463701"/>
              <a:gd name="connsiteY17" fmla="*/ 708793 h 895060"/>
              <a:gd name="connsiteX18" fmla="*/ 1427732 w 1463701"/>
              <a:gd name="connsiteY18" fmla="*/ 683393 h 895060"/>
              <a:gd name="connsiteX19" fmla="*/ 1453132 w 1463701"/>
              <a:gd name="connsiteY19" fmla="*/ 657993 h 895060"/>
              <a:gd name="connsiteX20" fmla="*/ 1453132 w 1463701"/>
              <a:gd name="connsiteY20" fmla="*/ 437860 h 895060"/>
              <a:gd name="connsiteX21" fmla="*/ 1393865 w 1463701"/>
              <a:gd name="connsiteY21" fmla="*/ 310860 h 895060"/>
              <a:gd name="connsiteX22" fmla="*/ 1317665 w 1463701"/>
              <a:gd name="connsiteY22" fmla="*/ 200793 h 895060"/>
              <a:gd name="connsiteX23" fmla="*/ 1300732 w 1463701"/>
              <a:gd name="connsiteY23" fmla="*/ 175393 h 895060"/>
              <a:gd name="connsiteX24" fmla="*/ 1283798 w 1463701"/>
              <a:gd name="connsiteY24" fmla="*/ 141526 h 895060"/>
              <a:gd name="connsiteX25" fmla="*/ 1165265 w 1463701"/>
              <a:gd name="connsiteY25" fmla="*/ 14526 h 895060"/>
              <a:gd name="connsiteX26" fmla="*/ 106932 w 1463701"/>
              <a:gd name="connsiteY26" fmla="*/ 99193 h 895060"/>
              <a:gd name="connsiteX0" fmla="*/ 106932 w 1463701"/>
              <a:gd name="connsiteY0" fmla="*/ 99193 h 895060"/>
              <a:gd name="connsiteX1" fmla="*/ 149265 w 1463701"/>
              <a:gd name="connsiteY1" fmla="*/ 869660 h 895060"/>
              <a:gd name="connsiteX2" fmla="*/ 233932 w 1463701"/>
              <a:gd name="connsiteY2" fmla="*/ 878126 h 895060"/>
              <a:gd name="connsiteX3" fmla="*/ 310132 w 1463701"/>
              <a:gd name="connsiteY3" fmla="*/ 886593 h 895060"/>
              <a:gd name="connsiteX4" fmla="*/ 555665 w 1463701"/>
              <a:gd name="connsiteY4" fmla="*/ 895060 h 895060"/>
              <a:gd name="connsiteX5" fmla="*/ 818132 w 1463701"/>
              <a:gd name="connsiteY5" fmla="*/ 886593 h 895060"/>
              <a:gd name="connsiteX6" fmla="*/ 885865 w 1463701"/>
              <a:gd name="connsiteY6" fmla="*/ 869660 h 895060"/>
              <a:gd name="connsiteX7" fmla="*/ 953598 w 1463701"/>
              <a:gd name="connsiteY7" fmla="*/ 861193 h 895060"/>
              <a:gd name="connsiteX8" fmla="*/ 1012865 w 1463701"/>
              <a:gd name="connsiteY8" fmla="*/ 852726 h 895060"/>
              <a:gd name="connsiteX9" fmla="*/ 1063665 w 1463701"/>
              <a:gd name="connsiteY9" fmla="*/ 844260 h 895060"/>
              <a:gd name="connsiteX10" fmla="*/ 1173732 w 1463701"/>
              <a:gd name="connsiteY10" fmla="*/ 835793 h 895060"/>
              <a:gd name="connsiteX11" fmla="*/ 1207598 w 1463701"/>
              <a:gd name="connsiteY11" fmla="*/ 827326 h 895060"/>
              <a:gd name="connsiteX12" fmla="*/ 1283798 w 1463701"/>
              <a:gd name="connsiteY12" fmla="*/ 810393 h 895060"/>
              <a:gd name="connsiteX13" fmla="*/ 1309198 w 1463701"/>
              <a:gd name="connsiteY13" fmla="*/ 801926 h 895060"/>
              <a:gd name="connsiteX14" fmla="*/ 1326132 w 1463701"/>
              <a:gd name="connsiteY14" fmla="*/ 784993 h 895060"/>
              <a:gd name="connsiteX15" fmla="*/ 1376932 w 1463701"/>
              <a:gd name="connsiteY15" fmla="*/ 751126 h 895060"/>
              <a:gd name="connsiteX16" fmla="*/ 1393865 w 1463701"/>
              <a:gd name="connsiteY16" fmla="*/ 725726 h 895060"/>
              <a:gd name="connsiteX17" fmla="*/ 1419265 w 1463701"/>
              <a:gd name="connsiteY17" fmla="*/ 708793 h 895060"/>
              <a:gd name="connsiteX18" fmla="*/ 1427732 w 1463701"/>
              <a:gd name="connsiteY18" fmla="*/ 683393 h 895060"/>
              <a:gd name="connsiteX19" fmla="*/ 1453132 w 1463701"/>
              <a:gd name="connsiteY19" fmla="*/ 657993 h 895060"/>
              <a:gd name="connsiteX20" fmla="*/ 1453132 w 1463701"/>
              <a:gd name="connsiteY20" fmla="*/ 437860 h 895060"/>
              <a:gd name="connsiteX21" fmla="*/ 1393865 w 1463701"/>
              <a:gd name="connsiteY21" fmla="*/ 310860 h 895060"/>
              <a:gd name="connsiteX22" fmla="*/ 1300732 w 1463701"/>
              <a:gd name="connsiteY22" fmla="*/ 175393 h 895060"/>
              <a:gd name="connsiteX23" fmla="*/ 1283798 w 1463701"/>
              <a:gd name="connsiteY23" fmla="*/ 141526 h 895060"/>
              <a:gd name="connsiteX24" fmla="*/ 1165265 w 1463701"/>
              <a:gd name="connsiteY24" fmla="*/ 14526 h 895060"/>
              <a:gd name="connsiteX25" fmla="*/ 106932 w 1463701"/>
              <a:gd name="connsiteY25" fmla="*/ 99193 h 895060"/>
              <a:gd name="connsiteX0" fmla="*/ 106932 w 1463701"/>
              <a:gd name="connsiteY0" fmla="*/ 99193 h 895060"/>
              <a:gd name="connsiteX1" fmla="*/ 149265 w 1463701"/>
              <a:gd name="connsiteY1" fmla="*/ 869660 h 895060"/>
              <a:gd name="connsiteX2" fmla="*/ 233932 w 1463701"/>
              <a:gd name="connsiteY2" fmla="*/ 878126 h 895060"/>
              <a:gd name="connsiteX3" fmla="*/ 310132 w 1463701"/>
              <a:gd name="connsiteY3" fmla="*/ 886593 h 895060"/>
              <a:gd name="connsiteX4" fmla="*/ 555665 w 1463701"/>
              <a:gd name="connsiteY4" fmla="*/ 895060 h 895060"/>
              <a:gd name="connsiteX5" fmla="*/ 818132 w 1463701"/>
              <a:gd name="connsiteY5" fmla="*/ 886593 h 895060"/>
              <a:gd name="connsiteX6" fmla="*/ 885865 w 1463701"/>
              <a:gd name="connsiteY6" fmla="*/ 869660 h 895060"/>
              <a:gd name="connsiteX7" fmla="*/ 953598 w 1463701"/>
              <a:gd name="connsiteY7" fmla="*/ 861193 h 895060"/>
              <a:gd name="connsiteX8" fmla="*/ 1012865 w 1463701"/>
              <a:gd name="connsiteY8" fmla="*/ 852726 h 895060"/>
              <a:gd name="connsiteX9" fmla="*/ 1063665 w 1463701"/>
              <a:gd name="connsiteY9" fmla="*/ 844260 h 895060"/>
              <a:gd name="connsiteX10" fmla="*/ 1173732 w 1463701"/>
              <a:gd name="connsiteY10" fmla="*/ 835793 h 895060"/>
              <a:gd name="connsiteX11" fmla="*/ 1207598 w 1463701"/>
              <a:gd name="connsiteY11" fmla="*/ 827326 h 895060"/>
              <a:gd name="connsiteX12" fmla="*/ 1283798 w 1463701"/>
              <a:gd name="connsiteY12" fmla="*/ 810393 h 895060"/>
              <a:gd name="connsiteX13" fmla="*/ 1309198 w 1463701"/>
              <a:gd name="connsiteY13" fmla="*/ 801926 h 895060"/>
              <a:gd name="connsiteX14" fmla="*/ 1326132 w 1463701"/>
              <a:gd name="connsiteY14" fmla="*/ 784993 h 895060"/>
              <a:gd name="connsiteX15" fmla="*/ 1376932 w 1463701"/>
              <a:gd name="connsiteY15" fmla="*/ 751126 h 895060"/>
              <a:gd name="connsiteX16" fmla="*/ 1393865 w 1463701"/>
              <a:gd name="connsiteY16" fmla="*/ 725726 h 895060"/>
              <a:gd name="connsiteX17" fmla="*/ 1419265 w 1463701"/>
              <a:gd name="connsiteY17" fmla="*/ 708793 h 895060"/>
              <a:gd name="connsiteX18" fmla="*/ 1427732 w 1463701"/>
              <a:gd name="connsiteY18" fmla="*/ 683393 h 895060"/>
              <a:gd name="connsiteX19" fmla="*/ 1453132 w 1463701"/>
              <a:gd name="connsiteY19" fmla="*/ 657993 h 895060"/>
              <a:gd name="connsiteX20" fmla="*/ 1453132 w 1463701"/>
              <a:gd name="connsiteY20" fmla="*/ 437860 h 895060"/>
              <a:gd name="connsiteX21" fmla="*/ 1393865 w 1463701"/>
              <a:gd name="connsiteY21" fmla="*/ 310860 h 895060"/>
              <a:gd name="connsiteX22" fmla="*/ 1283798 w 1463701"/>
              <a:gd name="connsiteY22" fmla="*/ 141526 h 895060"/>
              <a:gd name="connsiteX23" fmla="*/ 1165265 w 1463701"/>
              <a:gd name="connsiteY23" fmla="*/ 14526 h 895060"/>
              <a:gd name="connsiteX24" fmla="*/ 106932 w 1463701"/>
              <a:gd name="connsiteY24" fmla="*/ 99193 h 895060"/>
              <a:gd name="connsiteX0" fmla="*/ 106932 w 1459057"/>
              <a:gd name="connsiteY0" fmla="*/ 99193 h 895060"/>
              <a:gd name="connsiteX1" fmla="*/ 149265 w 1459057"/>
              <a:gd name="connsiteY1" fmla="*/ 869660 h 895060"/>
              <a:gd name="connsiteX2" fmla="*/ 233932 w 1459057"/>
              <a:gd name="connsiteY2" fmla="*/ 878126 h 895060"/>
              <a:gd name="connsiteX3" fmla="*/ 310132 w 1459057"/>
              <a:gd name="connsiteY3" fmla="*/ 886593 h 895060"/>
              <a:gd name="connsiteX4" fmla="*/ 555665 w 1459057"/>
              <a:gd name="connsiteY4" fmla="*/ 895060 h 895060"/>
              <a:gd name="connsiteX5" fmla="*/ 818132 w 1459057"/>
              <a:gd name="connsiteY5" fmla="*/ 886593 h 895060"/>
              <a:gd name="connsiteX6" fmla="*/ 885865 w 1459057"/>
              <a:gd name="connsiteY6" fmla="*/ 869660 h 895060"/>
              <a:gd name="connsiteX7" fmla="*/ 953598 w 1459057"/>
              <a:gd name="connsiteY7" fmla="*/ 861193 h 895060"/>
              <a:gd name="connsiteX8" fmla="*/ 1012865 w 1459057"/>
              <a:gd name="connsiteY8" fmla="*/ 852726 h 895060"/>
              <a:gd name="connsiteX9" fmla="*/ 1063665 w 1459057"/>
              <a:gd name="connsiteY9" fmla="*/ 844260 h 895060"/>
              <a:gd name="connsiteX10" fmla="*/ 1173732 w 1459057"/>
              <a:gd name="connsiteY10" fmla="*/ 835793 h 895060"/>
              <a:gd name="connsiteX11" fmla="*/ 1207598 w 1459057"/>
              <a:gd name="connsiteY11" fmla="*/ 827326 h 895060"/>
              <a:gd name="connsiteX12" fmla="*/ 1283798 w 1459057"/>
              <a:gd name="connsiteY12" fmla="*/ 810393 h 895060"/>
              <a:gd name="connsiteX13" fmla="*/ 1309198 w 1459057"/>
              <a:gd name="connsiteY13" fmla="*/ 801926 h 895060"/>
              <a:gd name="connsiteX14" fmla="*/ 1326132 w 1459057"/>
              <a:gd name="connsiteY14" fmla="*/ 784993 h 895060"/>
              <a:gd name="connsiteX15" fmla="*/ 1376932 w 1459057"/>
              <a:gd name="connsiteY15" fmla="*/ 751126 h 895060"/>
              <a:gd name="connsiteX16" fmla="*/ 1393865 w 1459057"/>
              <a:gd name="connsiteY16" fmla="*/ 725726 h 895060"/>
              <a:gd name="connsiteX17" fmla="*/ 1419265 w 1459057"/>
              <a:gd name="connsiteY17" fmla="*/ 708793 h 895060"/>
              <a:gd name="connsiteX18" fmla="*/ 1453132 w 1459057"/>
              <a:gd name="connsiteY18" fmla="*/ 657993 h 895060"/>
              <a:gd name="connsiteX19" fmla="*/ 1453132 w 1459057"/>
              <a:gd name="connsiteY19" fmla="*/ 437860 h 895060"/>
              <a:gd name="connsiteX20" fmla="*/ 1393865 w 1459057"/>
              <a:gd name="connsiteY20" fmla="*/ 310860 h 895060"/>
              <a:gd name="connsiteX21" fmla="*/ 1283798 w 1459057"/>
              <a:gd name="connsiteY21" fmla="*/ 141526 h 895060"/>
              <a:gd name="connsiteX22" fmla="*/ 1165265 w 1459057"/>
              <a:gd name="connsiteY22" fmla="*/ 14526 h 895060"/>
              <a:gd name="connsiteX23" fmla="*/ 106932 w 1459057"/>
              <a:gd name="connsiteY23" fmla="*/ 99193 h 895060"/>
              <a:gd name="connsiteX0" fmla="*/ 106932 w 1453132"/>
              <a:gd name="connsiteY0" fmla="*/ 99193 h 895060"/>
              <a:gd name="connsiteX1" fmla="*/ 149265 w 1453132"/>
              <a:gd name="connsiteY1" fmla="*/ 869660 h 895060"/>
              <a:gd name="connsiteX2" fmla="*/ 233932 w 1453132"/>
              <a:gd name="connsiteY2" fmla="*/ 878126 h 895060"/>
              <a:gd name="connsiteX3" fmla="*/ 310132 w 1453132"/>
              <a:gd name="connsiteY3" fmla="*/ 886593 h 895060"/>
              <a:gd name="connsiteX4" fmla="*/ 555665 w 1453132"/>
              <a:gd name="connsiteY4" fmla="*/ 895060 h 895060"/>
              <a:gd name="connsiteX5" fmla="*/ 818132 w 1453132"/>
              <a:gd name="connsiteY5" fmla="*/ 886593 h 895060"/>
              <a:gd name="connsiteX6" fmla="*/ 885865 w 1453132"/>
              <a:gd name="connsiteY6" fmla="*/ 869660 h 895060"/>
              <a:gd name="connsiteX7" fmla="*/ 953598 w 1453132"/>
              <a:gd name="connsiteY7" fmla="*/ 861193 h 895060"/>
              <a:gd name="connsiteX8" fmla="*/ 1012865 w 1453132"/>
              <a:gd name="connsiteY8" fmla="*/ 852726 h 895060"/>
              <a:gd name="connsiteX9" fmla="*/ 1063665 w 1453132"/>
              <a:gd name="connsiteY9" fmla="*/ 844260 h 895060"/>
              <a:gd name="connsiteX10" fmla="*/ 1173732 w 1453132"/>
              <a:gd name="connsiteY10" fmla="*/ 835793 h 895060"/>
              <a:gd name="connsiteX11" fmla="*/ 1207598 w 1453132"/>
              <a:gd name="connsiteY11" fmla="*/ 827326 h 895060"/>
              <a:gd name="connsiteX12" fmla="*/ 1283798 w 1453132"/>
              <a:gd name="connsiteY12" fmla="*/ 810393 h 895060"/>
              <a:gd name="connsiteX13" fmla="*/ 1309198 w 1453132"/>
              <a:gd name="connsiteY13" fmla="*/ 801926 h 895060"/>
              <a:gd name="connsiteX14" fmla="*/ 1326132 w 1453132"/>
              <a:gd name="connsiteY14" fmla="*/ 784993 h 895060"/>
              <a:gd name="connsiteX15" fmla="*/ 1376932 w 1453132"/>
              <a:gd name="connsiteY15" fmla="*/ 751126 h 895060"/>
              <a:gd name="connsiteX16" fmla="*/ 1393865 w 1453132"/>
              <a:gd name="connsiteY16" fmla="*/ 725726 h 895060"/>
              <a:gd name="connsiteX17" fmla="*/ 1453132 w 1453132"/>
              <a:gd name="connsiteY17" fmla="*/ 657993 h 895060"/>
              <a:gd name="connsiteX18" fmla="*/ 1453132 w 1453132"/>
              <a:gd name="connsiteY18" fmla="*/ 437860 h 895060"/>
              <a:gd name="connsiteX19" fmla="*/ 1393865 w 1453132"/>
              <a:gd name="connsiteY19" fmla="*/ 310860 h 895060"/>
              <a:gd name="connsiteX20" fmla="*/ 1283798 w 1453132"/>
              <a:gd name="connsiteY20" fmla="*/ 141526 h 895060"/>
              <a:gd name="connsiteX21" fmla="*/ 1165265 w 1453132"/>
              <a:gd name="connsiteY21" fmla="*/ 14526 h 895060"/>
              <a:gd name="connsiteX22" fmla="*/ 106932 w 1453132"/>
              <a:gd name="connsiteY22" fmla="*/ 99193 h 895060"/>
              <a:gd name="connsiteX0" fmla="*/ 106932 w 1453132"/>
              <a:gd name="connsiteY0" fmla="*/ 99193 h 895060"/>
              <a:gd name="connsiteX1" fmla="*/ 149265 w 1453132"/>
              <a:gd name="connsiteY1" fmla="*/ 869660 h 895060"/>
              <a:gd name="connsiteX2" fmla="*/ 233932 w 1453132"/>
              <a:gd name="connsiteY2" fmla="*/ 878126 h 895060"/>
              <a:gd name="connsiteX3" fmla="*/ 310132 w 1453132"/>
              <a:gd name="connsiteY3" fmla="*/ 886593 h 895060"/>
              <a:gd name="connsiteX4" fmla="*/ 555665 w 1453132"/>
              <a:gd name="connsiteY4" fmla="*/ 895060 h 895060"/>
              <a:gd name="connsiteX5" fmla="*/ 818132 w 1453132"/>
              <a:gd name="connsiteY5" fmla="*/ 886593 h 895060"/>
              <a:gd name="connsiteX6" fmla="*/ 885865 w 1453132"/>
              <a:gd name="connsiteY6" fmla="*/ 869660 h 895060"/>
              <a:gd name="connsiteX7" fmla="*/ 953598 w 1453132"/>
              <a:gd name="connsiteY7" fmla="*/ 861193 h 895060"/>
              <a:gd name="connsiteX8" fmla="*/ 1012865 w 1453132"/>
              <a:gd name="connsiteY8" fmla="*/ 852726 h 895060"/>
              <a:gd name="connsiteX9" fmla="*/ 1063665 w 1453132"/>
              <a:gd name="connsiteY9" fmla="*/ 844260 h 895060"/>
              <a:gd name="connsiteX10" fmla="*/ 1173732 w 1453132"/>
              <a:gd name="connsiteY10" fmla="*/ 835793 h 895060"/>
              <a:gd name="connsiteX11" fmla="*/ 1207598 w 1453132"/>
              <a:gd name="connsiteY11" fmla="*/ 827326 h 895060"/>
              <a:gd name="connsiteX12" fmla="*/ 1283798 w 1453132"/>
              <a:gd name="connsiteY12" fmla="*/ 810393 h 895060"/>
              <a:gd name="connsiteX13" fmla="*/ 1309198 w 1453132"/>
              <a:gd name="connsiteY13" fmla="*/ 801926 h 895060"/>
              <a:gd name="connsiteX14" fmla="*/ 1326132 w 1453132"/>
              <a:gd name="connsiteY14" fmla="*/ 784993 h 895060"/>
              <a:gd name="connsiteX15" fmla="*/ 1393865 w 1453132"/>
              <a:gd name="connsiteY15" fmla="*/ 725726 h 895060"/>
              <a:gd name="connsiteX16" fmla="*/ 1453132 w 1453132"/>
              <a:gd name="connsiteY16" fmla="*/ 657993 h 895060"/>
              <a:gd name="connsiteX17" fmla="*/ 1453132 w 1453132"/>
              <a:gd name="connsiteY17" fmla="*/ 437860 h 895060"/>
              <a:gd name="connsiteX18" fmla="*/ 1393865 w 1453132"/>
              <a:gd name="connsiteY18" fmla="*/ 310860 h 895060"/>
              <a:gd name="connsiteX19" fmla="*/ 1283798 w 1453132"/>
              <a:gd name="connsiteY19" fmla="*/ 141526 h 895060"/>
              <a:gd name="connsiteX20" fmla="*/ 1165265 w 1453132"/>
              <a:gd name="connsiteY20" fmla="*/ 14526 h 895060"/>
              <a:gd name="connsiteX21" fmla="*/ 106932 w 1453132"/>
              <a:gd name="connsiteY21" fmla="*/ 99193 h 895060"/>
              <a:gd name="connsiteX0" fmla="*/ 106932 w 1453132"/>
              <a:gd name="connsiteY0" fmla="*/ 99193 h 895060"/>
              <a:gd name="connsiteX1" fmla="*/ 149265 w 1453132"/>
              <a:gd name="connsiteY1" fmla="*/ 869660 h 895060"/>
              <a:gd name="connsiteX2" fmla="*/ 233932 w 1453132"/>
              <a:gd name="connsiteY2" fmla="*/ 878126 h 895060"/>
              <a:gd name="connsiteX3" fmla="*/ 310132 w 1453132"/>
              <a:gd name="connsiteY3" fmla="*/ 886593 h 895060"/>
              <a:gd name="connsiteX4" fmla="*/ 555665 w 1453132"/>
              <a:gd name="connsiteY4" fmla="*/ 895060 h 895060"/>
              <a:gd name="connsiteX5" fmla="*/ 818132 w 1453132"/>
              <a:gd name="connsiteY5" fmla="*/ 886593 h 895060"/>
              <a:gd name="connsiteX6" fmla="*/ 885865 w 1453132"/>
              <a:gd name="connsiteY6" fmla="*/ 869660 h 895060"/>
              <a:gd name="connsiteX7" fmla="*/ 953598 w 1453132"/>
              <a:gd name="connsiteY7" fmla="*/ 861193 h 895060"/>
              <a:gd name="connsiteX8" fmla="*/ 1012865 w 1453132"/>
              <a:gd name="connsiteY8" fmla="*/ 852726 h 895060"/>
              <a:gd name="connsiteX9" fmla="*/ 1063665 w 1453132"/>
              <a:gd name="connsiteY9" fmla="*/ 844260 h 895060"/>
              <a:gd name="connsiteX10" fmla="*/ 1173732 w 1453132"/>
              <a:gd name="connsiteY10" fmla="*/ 835793 h 895060"/>
              <a:gd name="connsiteX11" fmla="*/ 1207598 w 1453132"/>
              <a:gd name="connsiteY11" fmla="*/ 827326 h 895060"/>
              <a:gd name="connsiteX12" fmla="*/ 1283798 w 1453132"/>
              <a:gd name="connsiteY12" fmla="*/ 810393 h 895060"/>
              <a:gd name="connsiteX13" fmla="*/ 1309198 w 1453132"/>
              <a:gd name="connsiteY13" fmla="*/ 801926 h 895060"/>
              <a:gd name="connsiteX14" fmla="*/ 1393865 w 1453132"/>
              <a:gd name="connsiteY14" fmla="*/ 725726 h 895060"/>
              <a:gd name="connsiteX15" fmla="*/ 1453132 w 1453132"/>
              <a:gd name="connsiteY15" fmla="*/ 657993 h 895060"/>
              <a:gd name="connsiteX16" fmla="*/ 1453132 w 1453132"/>
              <a:gd name="connsiteY16" fmla="*/ 437860 h 895060"/>
              <a:gd name="connsiteX17" fmla="*/ 1393865 w 1453132"/>
              <a:gd name="connsiteY17" fmla="*/ 310860 h 895060"/>
              <a:gd name="connsiteX18" fmla="*/ 1283798 w 1453132"/>
              <a:gd name="connsiteY18" fmla="*/ 141526 h 895060"/>
              <a:gd name="connsiteX19" fmla="*/ 1165265 w 1453132"/>
              <a:gd name="connsiteY19" fmla="*/ 14526 h 895060"/>
              <a:gd name="connsiteX20" fmla="*/ 106932 w 1453132"/>
              <a:gd name="connsiteY20" fmla="*/ 99193 h 895060"/>
              <a:gd name="connsiteX0" fmla="*/ 106932 w 1453132"/>
              <a:gd name="connsiteY0" fmla="*/ 99193 h 895060"/>
              <a:gd name="connsiteX1" fmla="*/ 149265 w 1453132"/>
              <a:gd name="connsiteY1" fmla="*/ 869660 h 895060"/>
              <a:gd name="connsiteX2" fmla="*/ 233932 w 1453132"/>
              <a:gd name="connsiteY2" fmla="*/ 878126 h 895060"/>
              <a:gd name="connsiteX3" fmla="*/ 310132 w 1453132"/>
              <a:gd name="connsiteY3" fmla="*/ 886593 h 895060"/>
              <a:gd name="connsiteX4" fmla="*/ 555665 w 1453132"/>
              <a:gd name="connsiteY4" fmla="*/ 895060 h 895060"/>
              <a:gd name="connsiteX5" fmla="*/ 818132 w 1453132"/>
              <a:gd name="connsiteY5" fmla="*/ 886593 h 895060"/>
              <a:gd name="connsiteX6" fmla="*/ 885865 w 1453132"/>
              <a:gd name="connsiteY6" fmla="*/ 869660 h 895060"/>
              <a:gd name="connsiteX7" fmla="*/ 953598 w 1453132"/>
              <a:gd name="connsiteY7" fmla="*/ 861193 h 895060"/>
              <a:gd name="connsiteX8" fmla="*/ 1012865 w 1453132"/>
              <a:gd name="connsiteY8" fmla="*/ 852726 h 895060"/>
              <a:gd name="connsiteX9" fmla="*/ 1173732 w 1453132"/>
              <a:gd name="connsiteY9" fmla="*/ 835793 h 895060"/>
              <a:gd name="connsiteX10" fmla="*/ 1207598 w 1453132"/>
              <a:gd name="connsiteY10" fmla="*/ 827326 h 895060"/>
              <a:gd name="connsiteX11" fmla="*/ 1283798 w 1453132"/>
              <a:gd name="connsiteY11" fmla="*/ 810393 h 895060"/>
              <a:gd name="connsiteX12" fmla="*/ 1309198 w 1453132"/>
              <a:gd name="connsiteY12" fmla="*/ 801926 h 895060"/>
              <a:gd name="connsiteX13" fmla="*/ 1393865 w 1453132"/>
              <a:gd name="connsiteY13" fmla="*/ 725726 h 895060"/>
              <a:gd name="connsiteX14" fmla="*/ 1453132 w 1453132"/>
              <a:gd name="connsiteY14" fmla="*/ 657993 h 895060"/>
              <a:gd name="connsiteX15" fmla="*/ 1453132 w 1453132"/>
              <a:gd name="connsiteY15" fmla="*/ 437860 h 895060"/>
              <a:gd name="connsiteX16" fmla="*/ 1393865 w 1453132"/>
              <a:gd name="connsiteY16" fmla="*/ 310860 h 895060"/>
              <a:gd name="connsiteX17" fmla="*/ 1283798 w 1453132"/>
              <a:gd name="connsiteY17" fmla="*/ 141526 h 895060"/>
              <a:gd name="connsiteX18" fmla="*/ 1165265 w 1453132"/>
              <a:gd name="connsiteY18" fmla="*/ 14526 h 895060"/>
              <a:gd name="connsiteX19" fmla="*/ 106932 w 1453132"/>
              <a:gd name="connsiteY19" fmla="*/ 99193 h 895060"/>
              <a:gd name="connsiteX0" fmla="*/ 106932 w 1453132"/>
              <a:gd name="connsiteY0" fmla="*/ 99193 h 895060"/>
              <a:gd name="connsiteX1" fmla="*/ 149265 w 1453132"/>
              <a:gd name="connsiteY1" fmla="*/ 869660 h 895060"/>
              <a:gd name="connsiteX2" fmla="*/ 233932 w 1453132"/>
              <a:gd name="connsiteY2" fmla="*/ 878126 h 895060"/>
              <a:gd name="connsiteX3" fmla="*/ 310132 w 1453132"/>
              <a:gd name="connsiteY3" fmla="*/ 886593 h 895060"/>
              <a:gd name="connsiteX4" fmla="*/ 555665 w 1453132"/>
              <a:gd name="connsiteY4" fmla="*/ 895060 h 895060"/>
              <a:gd name="connsiteX5" fmla="*/ 818132 w 1453132"/>
              <a:gd name="connsiteY5" fmla="*/ 886593 h 895060"/>
              <a:gd name="connsiteX6" fmla="*/ 885865 w 1453132"/>
              <a:gd name="connsiteY6" fmla="*/ 869660 h 895060"/>
              <a:gd name="connsiteX7" fmla="*/ 953598 w 1453132"/>
              <a:gd name="connsiteY7" fmla="*/ 861193 h 895060"/>
              <a:gd name="connsiteX8" fmla="*/ 1173732 w 1453132"/>
              <a:gd name="connsiteY8" fmla="*/ 835793 h 895060"/>
              <a:gd name="connsiteX9" fmla="*/ 1207598 w 1453132"/>
              <a:gd name="connsiteY9" fmla="*/ 827326 h 895060"/>
              <a:gd name="connsiteX10" fmla="*/ 1283798 w 1453132"/>
              <a:gd name="connsiteY10" fmla="*/ 810393 h 895060"/>
              <a:gd name="connsiteX11" fmla="*/ 1309198 w 1453132"/>
              <a:gd name="connsiteY11" fmla="*/ 801926 h 895060"/>
              <a:gd name="connsiteX12" fmla="*/ 1393865 w 1453132"/>
              <a:gd name="connsiteY12" fmla="*/ 725726 h 895060"/>
              <a:gd name="connsiteX13" fmla="*/ 1453132 w 1453132"/>
              <a:gd name="connsiteY13" fmla="*/ 657993 h 895060"/>
              <a:gd name="connsiteX14" fmla="*/ 1453132 w 1453132"/>
              <a:gd name="connsiteY14" fmla="*/ 437860 h 895060"/>
              <a:gd name="connsiteX15" fmla="*/ 1393865 w 1453132"/>
              <a:gd name="connsiteY15" fmla="*/ 310860 h 895060"/>
              <a:gd name="connsiteX16" fmla="*/ 1283798 w 1453132"/>
              <a:gd name="connsiteY16" fmla="*/ 141526 h 895060"/>
              <a:gd name="connsiteX17" fmla="*/ 1165265 w 1453132"/>
              <a:gd name="connsiteY17" fmla="*/ 14526 h 895060"/>
              <a:gd name="connsiteX18" fmla="*/ 106932 w 1453132"/>
              <a:gd name="connsiteY18" fmla="*/ 99193 h 895060"/>
              <a:gd name="connsiteX0" fmla="*/ 106932 w 1453132"/>
              <a:gd name="connsiteY0" fmla="*/ 99193 h 895060"/>
              <a:gd name="connsiteX1" fmla="*/ 149265 w 1453132"/>
              <a:gd name="connsiteY1" fmla="*/ 869660 h 895060"/>
              <a:gd name="connsiteX2" fmla="*/ 233932 w 1453132"/>
              <a:gd name="connsiteY2" fmla="*/ 878126 h 895060"/>
              <a:gd name="connsiteX3" fmla="*/ 310132 w 1453132"/>
              <a:gd name="connsiteY3" fmla="*/ 886593 h 895060"/>
              <a:gd name="connsiteX4" fmla="*/ 555665 w 1453132"/>
              <a:gd name="connsiteY4" fmla="*/ 895060 h 895060"/>
              <a:gd name="connsiteX5" fmla="*/ 818132 w 1453132"/>
              <a:gd name="connsiteY5" fmla="*/ 886593 h 895060"/>
              <a:gd name="connsiteX6" fmla="*/ 885865 w 1453132"/>
              <a:gd name="connsiteY6" fmla="*/ 869660 h 895060"/>
              <a:gd name="connsiteX7" fmla="*/ 1173732 w 1453132"/>
              <a:gd name="connsiteY7" fmla="*/ 835793 h 895060"/>
              <a:gd name="connsiteX8" fmla="*/ 1207598 w 1453132"/>
              <a:gd name="connsiteY8" fmla="*/ 827326 h 895060"/>
              <a:gd name="connsiteX9" fmla="*/ 1283798 w 1453132"/>
              <a:gd name="connsiteY9" fmla="*/ 810393 h 895060"/>
              <a:gd name="connsiteX10" fmla="*/ 1309198 w 1453132"/>
              <a:gd name="connsiteY10" fmla="*/ 801926 h 895060"/>
              <a:gd name="connsiteX11" fmla="*/ 1393865 w 1453132"/>
              <a:gd name="connsiteY11" fmla="*/ 725726 h 895060"/>
              <a:gd name="connsiteX12" fmla="*/ 1453132 w 1453132"/>
              <a:gd name="connsiteY12" fmla="*/ 657993 h 895060"/>
              <a:gd name="connsiteX13" fmla="*/ 1453132 w 1453132"/>
              <a:gd name="connsiteY13" fmla="*/ 437860 h 895060"/>
              <a:gd name="connsiteX14" fmla="*/ 1393865 w 1453132"/>
              <a:gd name="connsiteY14" fmla="*/ 310860 h 895060"/>
              <a:gd name="connsiteX15" fmla="*/ 1283798 w 1453132"/>
              <a:gd name="connsiteY15" fmla="*/ 141526 h 895060"/>
              <a:gd name="connsiteX16" fmla="*/ 1165265 w 1453132"/>
              <a:gd name="connsiteY16" fmla="*/ 14526 h 895060"/>
              <a:gd name="connsiteX17" fmla="*/ 106932 w 1453132"/>
              <a:gd name="connsiteY17" fmla="*/ 99193 h 895060"/>
              <a:gd name="connsiteX0" fmla="*/ 106932 w 1453132"/>
              <a:gd name="connsiteY0" fmla="*/ 99193 h 895060"/>
              <a:gd name="connsiteX1" fmla="*/ 149265 w 1453132"/>
              <a:gd name="connsiteY1" fmla="*/ 869660 h 895060"/>
              <a:gd name="connsiteX2" fmla="*/ 233932 w 1453132"/>
              <a:gd name="connsiteY2" fmla="*/ 878126 h 895060"/>
              <a:gd name="connsiteX3" fmla="*/ 310132 w 1453132"/>
              <a:gd name="connsiteY3" fmla="*/ 886593 h 895060"/>
              <a:gd name="connsiteX4" fmla="*/ 555665 w 1453132"/>
              <a:gd name="connsiteY4" fmla="*/ 895060 h 895060"/>
              <a:gd name="connsiteX5" fmla="*/ 818132 w 1453132"/>
              <a:gd name="connsiteY5" fmla="*/ 886593 h 895060"/>
              <a:gd name="connsiteX6" fmla="*/ 1173732 w 1453132"/>
              <a:gd name="connsiteY6" fmla="*/ 835793 h 895060"/>
              <a:gd name="connsiteX7" fmla="*/ 1207598 w 1453132"/>
              <a:gd name="connsiteY7" fmla="*/ 827326 h 895060"/>
              <a:gd name="connsiteX8" fmla="*/ 1283798 w 1453132"/>
              <a:gd name="connsiteY8" fmla="*/ 810393 h 895060"/>
              <a:gd name="connsiteX9" fmla="*/ 1309198 w 1453132"/>
              <a:gd name="connsiteY9" fmla="*/ 801926 h 895060"/>
              <a:gd name="connsiteX10" fmla="*/ 1393865 w 1453132"/>
              <a:gd name="connsiteY10" fmla="*/ 725726 h 895060"/>
              <a:gd name="connsiteX11" fmla="*/ 1453132 w 1453132"/>
              <a:gd name="connsiteY11" fmla="*/ 657993 h 895060"/>
              <a:gd name="connsiteX12" fmla="*/ 1453132 w 1453132"/>
              <a:gd name="connsiteY12" fmla="*/ 437860 h 895060"/>
              <a:gd name="connsiteX13" fmla="*/ 1393865 w 1453132"/>
              <a:gd name="connsiteY13" fmla="*/ 310860 h 895060"/>
              <a:gd name="connsiteX14" fmla="*/ 1283798 w 1453132"/>
              <a:gd name="connsiteY14" fmla="*/ 141526 h 895060"/>
              <a:gd name="connsiteX15" fmla="*/ 1165265 w 1453132"/>
              <a:gd name="connsiteY15" fmla="*/ 14526 h 895060"/>
              <a:gd name="connsiteX16" fmla="*/ 106932 w 1453132"/>
              <a:gd name="connsiteY16" fmla="*/ 99193 h 895060"/>
              <a:gd name="connsiteX0" fmla="*/ 106932 w 1453132"/>
              <a:gd name="connsiteY0" fmla="*/ 99193 h 895060"/>
              <a:gd name="connsiteX1" fmla="*/ 149265 w 1453132"/>
              <a:gd name="connsiteY1" fmla="*/ 869660 h 895060"/>
              <a:gd name="connsiteX2" fmla="*/ 233932 w 1453132"/>
              <a:gd name="connsiteY2" fmla="*/ 878126 h 895060"/>
              <a:gd name="connsiteX3" fmla="*/ 310132 w 1453132"/>
              <a:gd name="connsiteY3" fmla="*/ 886593 h 895060"/>
              <a:gd name="connsiteX4" fmla="*/ 555665 w 1453132"/>
              <a:gd name="connsiteY4" fmla="*/ 895060 h 895060"/>
              <a:gd name="connsiteX5" fmla="*/ 1173732 w 1453132"/>
              <a:gd name="connsiteY5" fmla="*/ 835793 h 895060"/>
              <a:gd name="connsiteX6" fmla="*/ 1207598 w 1453132"/>
              <a:gd name="connsiteY6" fmla="*/ 827326 h 895060"/>
              <a:gd name="connsiteX7" fmla="*/ 1283798 w 1453132"/>
              <a:gd name="connsiteY7" fmla="*/ 810393 h 895060"/>
              <a:gd name="connsiteX8" fmla="*/ 1309198 w 1453132"/>
              <a:gd name="connsiteY8" fmla="*/ 801926 h 895060"/>
              <a:gd name="connsiteX9" fmla="*/ 1393865 w 1453132"/>
              <a:gd name="connsiteY9" fmla="*/ 725726 h 895060"/>
              <a:gd name="connsiteX10" fmla="*/ 1453132 w 1453132"/>
              <a:gd name="connsiteY10" fmla="*/ 657993 h 895060"/>
              <a:gd name="connsiteX11" fmla="*/ 1453132 w 1453132"/>
              <a:gd name="connsiteY11" fmla="*/ 437860 h 895060"/>
              <a:gd name="connsiteX12" fmla="*/ 1393865 w 1453132"/>
              <a:gd name="connsiteY12" fmla="*/ 310860 h 895060"/>
              <a:gd name="connsiteX13" fmla="*/ 1283798 w 1453132"/>
              <a:gd name="connsiteY13" fmla="*/ 141526 h 895060"/>
              <a:gd name="connsiteX14" fmla="*/ 1165265 w 1453132"/>
              <a:gd name="connsiteY14" fmla="*/ 14526 h 895060"/>
              <a:gd name="connsiteX15" fmla="*/ 106932 w 1453132"/>
              <a:gd name="connsiteY15" fmla="*/ 99193 h 895060"/>
              <a:gd name="connsiteX0" fmla="*/ 106932 w 1453132"/>
              <a:gd name="connsiteY0" fmla="*/ 99193 h 888683"/>
              <a:gd name="connsiteX1" fmla="*/ 149265 w 1453132"/>
              <a:gd name="connsiteY1" fmla="*/ 869660 h 888683"/>
              <a:gd name="connsiteX2" fmla="*/ 233932 w 1453132"/>
              <a:gd name="connsiteY2" fmla="*/ 878126 h 888683"/>
              <a:gd name="connsiteX3" fmla="*/ 310132 w 1453132"/>
              <a:gd name="connsiteY3" fmla="*/ 886593 h 888683"/>
              <a:gd name="connsiteX4" fmla="*/ 1173732 w 1453132"/>
              <a:gd name="connsiteY4" fmla="*/ 835793 h 888683"/>
              <a:gd name="connsiteX5" fmla="*/ 1207598 w 1453132"/>
              <a:gd name="connsiteY5" fmla="*/ 827326 h 888683"/>
              <a:gd name="connsiteX6" fmla="*/ 1283798 w 1453132"/>
              <a:gd name="connsiteY6" fmla="*/ 810393 h 888683"/>
              <a:gd name="connsiteX7" fmla="*/ 1309198 w 1453132"/>
              <a:gd name="connsiteY7" fmla="*/ 801926 h 888683"/>
              <a:gd name="connsiteX8" fmla="*/ 1393865 w 1453132"/>
              <a:gd name="connsiteY8" fmla="*/ 725726 h 888683"/>
              <a:gd name="connsiteX9" fmla="*/ 1453132 w 1453132"/>
              <a:gd name="connsiteY9" fmla="*/ 657993 h 888683"/>
              <a:gd name="connsiteX10" fmla="*/ 1453132 w 1453132"/>
              <a:gd name="connsiteY10" fmla="*/ 437860 h 888683"/>
              <a:gd name="connsiteX11" fmla="*/ 1393865 w 1453132"/>
              <a:gd name="connsiteY11" fmla="*/ 310860 h 888683"/>
              <a:gd name="connsiteX12" fmla="*/ 1283798 w 1453132"/>
              <a:gd name="connsiteY12" fmla="*/ 141526 h 888683"/>
              <a:gd name="connsiteX13" fmla="*/ 1165265 w 1453132"/>
              <a:gd name="connsiteY13" fmla="*/ 14526 h 888683"/>
              <a:gd name="connsiteX14" fmla="*/ 106932 w 1453132"/>
              <a:gd name="connsiteY14" fmla="*/ 99193 h 888683"/>
              <a:gd name="connsiteX0" fmla="*/ 106932 w 1453132"/>
              <a:gd name="connsiteY0" fmla="*/ 99193 h 879801"/>
              <a:gd name="connsiteX1" fmla="*/ 149265 w 1453132"/>
              <a:gd name="connsiteY1" fmla="*/ 869660 h 879801"/>
              <a:gd name="connsiteX2" fmla="*/ 233932 w 1453132"/>
              <a:gd name="connsiteY2" fmla="*/ 878126 h 879801"/>
              <a:gd name="connsiteX3" fmla="*/ 1173732 w 1453132"/>
              <a:gd name="connsiteY3" fmla="*/ 835793 h 879801"/>
              <a:gd name="connsiteX4" fmla="*/ 1207598 w 1453132"/>
              <a:gd name="connsiteY4" fmla="*/ 827326 h 879801"/>
              <a:gd name="connsiteX5" fmla="*/ 1283798 w 1453132"/>
              <a:gd name="connsiteY5" fmla="*/ 810393 h 879801"/>
              <a:gd name="connsiteX6" fmla="*/ 1309198 w 1453132"/>
              <a:gd name="connsiteY6" fmla="*/ 801926 h 879801"/>
              <a:gd name="connsiteX7" fmla="*/ 1393865 w 1453132"/>
              <a:gd name="connsiteY7" fmla="*/ 725726 h 879801"/>
              <a:gd name="connsiteX8" fmla="*/ 1453132 w 1453132"/>
              <a:gd name="connsiteY8" fmla="*/ 657993 h 879801"/>
              <a:gd name="connsiteX9" fmla="*/ 1453132 w 1453132"/>
              <a:gd name="connsiteY9" fmla="*/ 437860 h 879801"/>
              <a:gd name="connsiteX10" fmla="*/ 1393865 w 1453132"/>
              <a:gd name="connsiteY10" fmla="*/ 310860 h 879801"/>
              <a:gd name="connsiteX11" fmla="*/ 1283798 w 1453132"/>
              <a:gd name="connsiteY11" fmla="*/ 141526 h 879801"/>
              <a:gd name="connsiteX12" fmla="*/ 1165265 w 1453132"/>
              <a:gd name="connsiteY12" fmla="*/ 14526 h 879801"/>
              <a:gd name="connsiteX13" fmla="*/ 106932 w 1453132"/>
              <a:gd name="connsiteY13" fmla="*/ 99193 h 879801"/>
              <a:gd name="connsiteX0" fmla="*/ 63839 w 1410039"/>
              <a:gd name="connsiteY0" fmla="*/ 99193 h 917873"/>
              <a:gd name="connsiteX1" fmla="*/ 106172 w 1410039"/>
              <a:gd name="connsiteY1" fmla="*/ 869660 h 917873"/>
              <a:gd name="connsiteX2" fmla="*/ 1130639 w 1410039"/>
              <a:gd name="connsiteY2" fmla="*/ 835793 h 917873"/>
              <a:gd name="connsiteX3" fmla="*/ 1164505 w 1410039"/>
              <a:gd name="connsiteY3" fmla="*/ 827326 h 917873"/>
              <a:gd name="connsiteX4" fmla="*/ 1240705 w 1410039"/>
              <a:gd name="connsiteY4" fmla="*/ 810393 h 917873"/>
              <a:gd name="connsiteX5" fmla="*/ 1266105 w 1410039"/>
              <a:gd name="connsiteY5" fmla="*/ 801926 h 917873"/>
              <a:gd name="connsiteX6" fmla="*/ 1350772 w 1410039"/>
              <a:gd name="connsiteY6" fmla="*/ 725726 h 917873"/>
              <a:gd name="connsiteX7" fmla="*/ 1410039 w 1410039"/>
              <a:gd name="connsiteY7" fmla="*/ 657993 h 917873"/>
              <a:gd name="connsiteX8" fmla="*/ 1410039 w 1410039"/>
              <a:gd name="connsiteY8" fmla="*/ 437860 h 917873"/>
              <a:gd name="connsiteX9" fmla="*/ 1350772 w 1410039"/>
              <a:gd name="connsiteY9" fmla="*/ 310860 h 917873"/>
              <a:gd name="connsiteX10" fmla="*/ 1240705 w 1410039"/>
              <a:gd name="connsiteY10" fmla="*/ 141526 h 917873"/>
              <a:gd name="connsiteX11" fmla="*/ 1122172 w 1410039"/>
              <a:gd name="connsiteY11" fmla="*/ 14526 h 917873"/>
              <a:gd name="connsiteX12" fmla="*/ 63839 w 1410039"/>
              <a:gd name="connsiteY12" fmla="*/ 99193 h 917873"/>
              <a:gd name="connsiteX0" fmla="*/ 63839 w 1410039"/>
              <a:gd name="connsiteY0" fmla="*/ 99193 h 917873"/>
              <a:gd name="connsiteX1" fmla="*/ 106172 w 1410039"/>
              <a:gd name="connsiteY1" fmla="*/ 869660 h 917873"/>
              <a:gd name="connsiteX2" fmla="*/ 1130639 w 1410039"/>
              <a:gd name="connsiteY2" fmla="*/ 835793 h 917873"/>
              <a:gd name="connsiteX3" fmla="*/ 1240705 w 1410039"/>
              <a:gd name="connsiteY3" fmla="*/ 810393 h 917873"/>
              <a:gd name="connsiteX4" fmla="*/ 1266105 w 1410039"/>
              <a:gd name="connsiteY4" fmla="*/ 801926 h 917873"/>
              <a:gd name="connsiteX5" fmla="*/ 1350772 w 1410039"/>
              <a:gd name="connsiteY5" fmla="*/ 725726 h 917873"/>
              <a:gd name="connsiteX6" fmla="*/ 1410039 w 1410039"/>
              <a:gd name="connsiteY6" fmla="*/ 657993 h 917873"/>
              <a:gd name="connsiteX7" fmla="*/ 1410039 w 1410039"/>
              <a:gd name="connsiteY7" fmla="*/ 437860 h 917873"/>
              <a:gd name="connsiteX8" fmla="*/ 1350772 w 1410039"/>
              <a:gd name="connsiteY8" fmla="*/ 310860 h 917873"/>
              <a:gd name="connsiteX9" fmla="*/ 1240705 w 1410039"/>
              <a:gd name="connsiteY9" fmla="*/ 141526 h 917873"/>
              <a:gd name="connsiteX10" fmla="*/ 1122172 w 1410039"/>
              <a:gd name="connsiteY10" fmla="*/ 14526 h 917873"/>
              <a:gd name="connsiteX11" fmla="*/ 63839 w 1410039"/>
              <a:gd name="connsiteY11" fmla="*/ 99193 h 917873"/>
              <a:gd name="connsiteX0" fmla="*/ 63839 w 1410039"/>
              <a:gd name="connsiteY0" fmla="*/ 99193 h 917873"/>
              <a:gd name="connsiteX1" fmla="*/ 106172 w 1410039"/>
              <a:gd name="connsiteY1" fmla="*/ 869660 h 917873"/>
              <a:gd name="connsiteX2" fmla="*/ 1130639 w 1410039"/>
              <a:gd name="connsiteY2" fmla="*/ 835793 h 917873"/>
              <a:gd name="connsiteX3" fmla="*/ 1240705 w 1410039"/>
              <a:gd name="connsiteY3" fmla="*/ 810393 h 917873"/>
              <a:gd name="connsiteX4" fmla="*/ 1350772 w 1410039"/>
              <a:gd name="connsiteY4" fmla="*/ 725726 h 917873"/>
              <a:gd name="connsiteX5" fmla="*/ 1410039 w 1410039"/>
              <a:gd name="connsiteY5" fmla="*/ 657993 h 917873"/>
              <a:gd name="connsiteX6" fmla="*/ 1410039 w 1410039"/>
              <a:gd name="connsiteY6" fmla="*/ 437860 h 917873"/>
              <a:gd name="connsiteX7" fmla="*/ 1350772 w 1410039"/>
              <a:gd name="connsiteY7" fmla="*/ 310860 h 917873"/>
              <a:gd name="connsiteX8" fmla="*/ 1240705 w 1410039"/>
              <a:gd name="connsiteY8" fmla="*/ 141526 h 917873"/>
              <a:gd name="connsiteX9" fmla="*/ 1122172 w 1410039"/>
              <a:gd name="connsiteY9" fmla="*/ 14526 h 917873"/>
              <a:gd name="connsiteX10" fmla="*/ 63839 w 1410039"/>
              <a:gd name="connsiteY10" fmla="*/ 99193 h 917873"/>
              <a:gd name="connsiteX0" fmla="*/ 63839 w 1410039"/>
              <a:gd name="connsiteY0" fmla="*/ 99193 h 917873"/>
              <a:gd name="connsiteX1" fmla="*/ 106172 w 1410039"/>
              <a:gd name="connsiteY1" fmla="*/ 869660 h 917873"/>
              <a:gd name="connsiteX2" fmla="*/ 1130639 w 1410039"/>
              <a:gd name="connsiteY2" fmla="*/ 835793 h 917873"/>
              <a:gd name="connsiteX3" fmla="*/ 1350772 w 1410039"/>
              <a:gd name="connsiteY3" fmla="*/ 725726 h 917873"/>
              <a:gd name="connsiteX4" fmla="*/ 1410039 w 1410039"/>
              <a:gd name="connsiteY4" fmla="*/ 657993 h 917873"/>
              <a:gd name="connsiteX5" fmla="*/ 1410039 w 1410039"/>
              <a:gd name="connsiteY5" fmla="*/ 437860 h 917873"/>
              <a:gd name="connsiteX6" fmla="*/ 1350772 w 1410039"/>
              <a:gd name="connsiteY6" fmla="*/ 310860 h 917873"/>
              <a:gd name="connsiteX7" fmla="*/ 1240705 w 1410039"/>
              <a:gd name="connsiteY7" fmla="*/ 141526 h 917873"/>
              <a:gd name="connsiteX8" fmla="*/ 1122172 w 1410039"/>
              <a:gd name="connsiteY8" fmla="*/ 14526 h 917873"/>
              <a:gd name="connsiteX9" fmla="*/ 63839 w 1410039"/>
              <a:gd name="connsiteY9" fmla="*/ 99193 h 917873"/>
              <a:gd name="connsiteX0" fmla="*/ 63839 w 1410039"/>
              <a:gd name="connsiteY0" fmla="*/ 99193 h 917873"/>
              <a:gd name="connsiteX1" fmla="*/ 106172 w 1410039"/>
              <a:gd name="connsiteY1" fmla="*/ 869660 h 917873"/>
              <a:gd name="connsiteX2" fmla="*/ 1130639 w 1410039"/>
              <a:gd name="connsiteY2" fmla="*/ 835793 h 917873"/>
              <a:gd name="connsiteX3" fmla="*/ 1291506 w 1410039"/>
              <a:gd name="connsiteY3" fmla="*/ 759593 h 917873"/>
              <a:gd name="connsiteX4" fmla="*/ 1410039 w 1410039"/>
              <a:gd name="connsiteY4" fmla="*/ 657993 h 917873"/>
              <a:gd name="connsiteX5" fmla="*/ 1410039 w 1410039"/>
              <a:gd name="connsiteY5" fmla="*/ 437860 h 917873"/>
              <a:gd name="connsiteX6" fmla="*/ 1350772 w 1410039"/>
              <a:gd name="connsiteY6" fmla="*/ 310860 h 917873"/>
              <a:gd name="connsiteX7" fmla="*/ 1240705 w 1410039"/>
              <a:gd name="connsiteY7" fmla="*/ 141526 h 917873"/>
              <a:gd name="connsiteX8" fmla="*/ 1122172 w 1410039"/>
              <a:gd name="connsiteY8" fmla="*/ 14526 h 917873"/>
              <a:gd name="connsiteX9" fmla="*/ 63839 w 1410039"/>
              <a:gd name="connsiteY9" fmla="*/ 99193 h 917873"/>
              <a:gd name="connsiteX0" fmla="*/ 128111 w 1474311"/>
              <a:gd name="connsiteY0" fmla="*/ 97850 h 896864"/>
              <a:gd name="connsiteX1" fmla="*/ 136577 w 1474311"/>
              <a:gd name="connsiteY1" fmla="*/ 842917 h 896864"/>
              <a:gd name="connsiteX2" fmla="*/ 1194911 w 1474311"/>
              <a:gd name="connsiteY2" fmla="*/ 834450 h 896864"/>
              <a:gd name="connsiteX3" fmla="*/ 1355778 w 1474311"/>
              <a:gd name="connsiteY3" fmla="*/ 758250 h 896864"/>
              <a:gd name="connsiteX4" fmla="*/ 1474311 w 1474311"/>
              <a:gd name="connsiteY4" fmla="*/ 656650 h 896864"/>
              <a:gd name="connsiteX5" fmla="*/ 1474311 w 1474311"/>
              <a:gd name="connsiteY5" fmla="*/ 436517 h 896864"/>
              <a:gd name="connsiteX6" fmla="*/ 1415044 w 1474311"/>
              <a:gd name="connsiteY6" fmla="*/ 309517 h 896864"/>
              <a:gd name="connsiteX7" fmla="*/ 1304977 w 1474311"/>
              <a:gd name="connsiteY7" fmla="*/ 140183 h 896864"/>
              <a:gd name="connsiteX8" fmla="*/ 1186444 w 1474311"/>
              <a:gd name="connsiteY8" fmla="*/ 13183 h 896864"/>
              <a:gd name="connsiteX9" fmla="*/ 128111 w 1474311"/>
              <a:gd name="connsiteY9" fmla="*/ 97850 h 896864"/>
              <a:gd name="connsiteX0" fmla="*/ 128111 w 1474311"/>
              <a:gd name="connsiteY0" fmla="*/ 66454 h 865468"/>
              <a:gd name="connsiteX1" fmla="*/ 136577 w 1474311"/>
              <a:gd name="connsiteY1" fmla="*/ 811521 h 865468"/>
              <a:gd name="connsiteX2" fmla="*/ 1194911 w 1474311"/>
              <a:gd name="connsiteY2" fmla="*/ 803054 h 865468"/>
              <a:gd name="connsiteX3" fmla="*/ 1355778 w 1474311"/>
              <a:gd name="connsiteY3" fmla="*/ 726854 h 865468"/>
              <a:gd name="connsiteX4" fmla="*/ 1474311 w 1474311"/>
              <a:gd name="connsiteY4" fmla="*/ 625254 h 865468"/>
              <a:gd name="connsiteX5" fmla="*/ 1474311 w 1474311"/>
              <a:gd name="connsiteY5" fmla="*/ 405121 h 865468"/>
              <a:gd name="connsiteX6" fmla="*/ 1415044 w 1474311"/>
              <a:gd name="connsiteY6" fmla="*/ 278121 h 865468"/>
              <a:gd name="connsiteX7" fmla="*/ 1304977 w 1474311"/>
              <a:gd name="connsiteY7" fmla="*/ 108787 h 865468"/>
              <a:gd name="connsiteX8" fmla="*/ 1186444 w 1474311"/>
              <a:gd name="connsiteY8" fmla="*/ 41054 h 865468"/>
              <a:gd name="connsiteX9" fmla="*/ 128111 w 1474311"/>
              <a:gd name="connsiteY9" fmla="*/ 66454 h 865468"/>
              <a:gd name="connsiteX0" fmla="*/ 128111 w 1474311"/>
              <a:gd name="connsiteY0" fmla="*/ 67666 h 866680"/>
              <a:gd name="connsiteX1" fmla="*/ 136577 w 1474311"/>
              <a:gd name="connsiteY1" fmla="*/ 812733 h 866680"/>
              <a:gd name="connsiteX2" fmla="*/ 1194911 w 1474311"/>
              <a:gd name="connsiteY2" fmla="*/ 804266 h 866680"/>
              <a:gd name="connsiteX3" fmla="*/ 1355778 w 1474311"/>
              <a:gd name="connsiteY3" fmla="*/ 728066 h 866680"/>
              <a:gd name="connsiteX4" fmla="*/ 1474311 w 1474311"/>
              <a:gd name="connsiteY4" fmla="*/ 626466 h 866680"/>
              <a:gd name="connsiteX5" fmla="*/ 1474311 w 1474311"/>
              <a:gd name="connsiteY5" fmla="*/ 406333 h 866680"/>
              <a:gd name="connsiteX6" fmla="*/ 1415044 w 1474311"/>
              <a:gd name="connsiteY6" fmla="*/ 279333 h 866680"/>
              <a:gd name="connsiteX7" fmla="*/ 1279577 w 1474311"/>
              <a:gd name="connsiteY7" fmla="*/ 135399 h 866680"/>
              <a:gd name="connsiteX8" fmla="*/ 1186444 w 1474311"/>
              <a:gd name="connsiteY8" fmla="*/ 42266 h 866680"/>
              <a:gd name="connsiteX9" fmla="*/ 128111 w 1474311"/>
              <a:gd name="connsiteY9" fmla="*/ 67666 h 866680"/>
              <a:gd name="connsiteX0" fmla="*/ 128111 w 1483950"/>
              <a:gd name="connsiteY0" fmla="*/ 67666 h 866680"/>
              <a:gd name="connsiteX1" fmla="*/ 136577 w 1483950"/>
              <a:gd name="connsiteY1" fmla="*/ 812733 h 866680"/>
              <a:gd name="connsiteX2" fmla="*/ 1194911 w 1483950"/>
              <a:gd name="connsiteY2" fmla="*/ 804266 h 866680"/>
              <a:gd name="connsiteX3" fmla="*/ 1355778 w 1483950"/>
              <a:gd name="connsiteY3" fmla="*/ 728066 h 866680"/>
              <a:gd name="connsiteX4" fmla="*/ 1474311 w 1483950"/>
              <a:gd name="connsiteY4" fmla="*/ 626466 h 866680"/>
              <a:gd name="connsiteX5" fmla="*/ 1474311 w 1483950"/>
              <a:gd name="connsiteY5" fmla="*/ 406333 h 866680"/>
              <a:gd name="connsiteX6" fmla="*/ 1381177 w 1483950"/>
              <a:gd name="connsiteY6" fmla="*/ 287800 h 866680"/>
              <a:gd name="connsiteX7" fmla="*/ 1279577 w 1483950"/>
              <a:gd name="connsiteY7" fmla="*/ 135399 h 866680"/>
              <a:gd name="connsiteX8" fmla="*/ 1186444 w 1483950"/>
              <a:gd name="connsiteY8" fmla="*/ 42266 h 866680"/>
              <a:gd name="connsiteX9" fmla="*/ 128111 w 1483950"/>
              <a:gd name="connsiteY9" fmla="*/ 67666 h 866680"/>
              <a:gd name="connsiteX0" fmla="*/ 128111 w 1476965"/>
              <a:gd name="connsiteY0" fmla="*/ 67666 h 866680"/>
              <a:gd name="connsiteX1" fmla="*/ 136577 w 1476965"/>
              <a:gd name="connsiteY1" fmla="*/ 812733 h 866680"/>
              <a:gd name="connsiteX2" fmla="*/ 1194911 w 1476965"/>
              <a:gd name="connsiteY2" fmla="*/ 804266 h 866680"/>
              <a:gd name="connsiteX3" fmla="*/ 1355778 w 1476965"/>
              <a:gd name="connsiteY3" fmla="*/ 728066 h 866680"/>
              <a:gd name="connsiteX4" fmla="*/ 1474311 w 1476965"/>
              <a:gd name="connsiteY4" fmla="*/ 626466 h 866680"/>
              <a:gd name="connsiteX5" fmla="*/ 1448911 w 1476965"/>
              <a:gd name="connsiteY5" fmla="*/ 431733 h 866680"/>
              <a:gd name="connsiteX6" fmla="*/ 1381177 w 1476965"/>
              <a:gd name="connsiteY6" fmla="*/ 287800 h 866680"/>
              <a:gd name="connsiteX7" fmla="*/ 1279577 w 1476965"/>
              <a:gd name="connsiteY7" fmla="*/ 135399 h 866680"/>
              <a:gd name="connsiteX8" fmla="*/ 1186444 w 1476965"/>
              <a:gd name="connsiteY8" fmla="*/ 42266 h 866680"/>
              <a:gd name="connsiteX9" fmla="*/ 128111 w 1476965"/>
              <a:gd name="connsiteY9" fmla="*/ 67666 h 866680"/>
              <a:gd name="connsiteX0" fmla="*/ 128111 w 1456857"/>
              <a:gd name="connsiteY0" fmla="*/ 67666 h 866680"/>
              <a:gd name="connsiteX1" fmla="*/ 136577 w 1456857"/>
              <a:gd name="connsiteY1" fmla="*/ 812733 h 866680"/>
              <a:gd name="connsiteX2" fmla="*/ 1194911 w 1456857"/>
              <a:gd name="connsiteY2" fmla="*/ 804266 h 866680"/>
              <a:gd name="connsiteX3" fmla="*/ 1355778 w 1456857"/>
              <a:gd name="connsiteY3" fmla="*/ 728066 h 866680"/>
              <a:gd name="connsiteX4" fmla="*/ 1448911 w 1456857"/>
              <a:gd name="connsiteY4" fmla="*/ 626466 h 866680"/>
              <a:gd name="connsiteX5" fmla="*/ 1448911 w 1456857"/>
              <a:gd name="connsiteY5" fmla="*/ 431733 h 866680"/>
              <a:gd name="connsiteX6" fmla="*/ 1381177 w 1456857"/>
              <a:gd name="connsiteY6" fmla="*/ 287800 h 866680"/>
              <a:gd name="connsiteX7" fmla="*/ 1279577 w 1456857"/>
              <a:gd name="connsiteY7" fmla="*/ 135399 h 866680"/>
              <a:gd name="connsiteX8" fmla="*/ 1186444 w 1456857"/>
              <a:gd name="connsiteY8" fmla="*/ 42266 h 866680"/>
              <a:gd name="connsiteX9" fmla="*/ 128111 w 1456857"/>
              <a:gd name="connsiteY9" fmla="*/ 67666 h 866680"/>
              <a:gd name="connsiteX0" fmla="*/ 128111 w 1456857"/>
              <a:gd name="connsiteY0" fmla="*/ 67666 h 866680"/>
              <a:gd name="connsiteX1" fmla="*/ 136577 w 1456857"/>
              <a:gd name="connsiteY1" fmla="*/ 812733 h 866680"/>
              <a:gd name="connsiteX2" fmla="*/ 1194911 w 1456857"/>
              <a:gd name="connsiteY2" fmla="*/ 804266 h 866680"/>
              <a:gd name="connsiteX3" fmla="*/ 1355778 w 1456857"/>
              <a:gd name="connsiteY3" fmla="*/ 728066 h 866680"/>
              <a:gd name="connsiteX4" fmla="*/ 1448911 w 1456857"/>
              <a:gd name="connsiteY4" fmla="*/ 626466 h 866680"/>
              <a:gd name="connsiteX5" fmla="*/ 1448911 w 1456857"/>
              <a:gd name="connsiteY5" fmla="*/ 431733 h 866680"/>
              <a:gd name="connsiteX6" fmla="*/ 1381177 w 1456857"/>
              <a:gd name="connsiteY6" fmla="*/ 287800 h 866680"/>
              <a:gd name="connsiteX7" fmla="*/ 1279577 w 1456857"/>
              <a:gd name="connsiteY7" fmla="*/ 135399 h 866680"/>
              <a:gd name="connsiteX8" fmla="*/ 1186444 w 1456857"/>
              <a:gd name="connsiteY8" fmla="*/ 42266 h 866680"/>
              <a:gd name="connsiteX9" fmla="*/ 128111 w 1456857"/>
              <a:gd name="connsiteY9" fmla="*/ 67666 h 866680"/>
              <a:gd name="connsiteX0" fmla="*/ 128111 w 1456857"/>
              <a:gd name="connsiteY0" fmla="*/ 60801 h 859815"/>
              <a:gd name="connsiteX1" fmla="*/ 136577 w 1456857"/>
              <a:gd name="connsiteY1" fmla="*/ 805868 h 859815"/>
              <a:gd name="connsiteX2" fmla="*/ 1194911 w 1456857"/>
              <a:gd name="connsiteY2" fmla="*/ 797401 h 859815"/>
              <a:gd name="connsiteX3" fmla="*/ 1355778 w 1456857"/>
              <a:gd name="connsiteY3" fmla="*/ 721201 h 859815"/>
              <a:gd name="connsiteX4" fmla="*/ 1448911 w 1456857"/>
              <a:gd name="connsiteY4" fmla="*/ 619601 h 859815"/>
              <a:gd name="connsiteX5" fmla="*/ 1448911 w 1456857"/>
              <a:gd name="connsiteY5" fmla="*/ 424868 h 859815"/>
              <a:gd name="connsiteX6" fmla="*/ 1381177 w 1456857"/>
              <a:gd name="connsiteY6" fmla="*/ 280935 h 859815"/>
              <a:gd name="connsiteX7" fmla="*/ 1279577 w 1456857"/>
              <a:gd name="connsiteY7" fmla="*/ 128534 h 859815"/>
              <a:gd name="connsiteX8" fmla="*/ 1186444 w 1456857"/>
              <a:gd name="connsiteY8" fmla="*/ 35401 h 859815"/>
              <a:gd name="connsiteX9" fmla="*/ 128111 w 1456857"/>
              <a:gd name="connsiteY9" fmla="*/ 60801 h 859815"/>
              <a:gd name="connsiteX0" fmla="*/ 128111 w 1456857"/>
              <a:gd name="connsiteY0" fmla="*/ 60801 h 859815"/>
              <a:gd name="connsiteX1" fmla="*/ 136577 w 1456857"/>
              <a:gd name="connsiteY1" fmla="*/ 805868 h 859815"/>
              <a:gd name="connsiteX2" fmla="*/ 1194911 w 1456857"/>
              <a:gd name="connsiteY2" fmla="*/ 797401 h 859815"/>
              <a:gd name="connsiteX3" fmla="*/ 1355778 w 1456857"/>
              <a:gd name="connsiteY3" fmla="*/ 721201 h 859815"/>
              <a:gd name="connsiteX4" fmla="*/ 1448911 w 1456857"/>
              <a:gd name="connsiteY4" fmla="*/ 619601 h 859815"/>
              <a:gd name="connsiteX5" fmla="*/ 1448911 w 1456857"/>
              <a:gd name="connsiteY5" fmla="*/ 424868 h 859815"/>
              <a:gd name="connsiteX6" fmla="*/ 1381177 w 1456857"/>
              <a:gd name="connsiteY6" fmla="*/ 280935 h 859815"/>
              <a:gd name="connsiteX7" fmla="*/ 1279577 w 1456857"/>
              <a:gd name="connsiteY7" fmla="*/ 128534 h 859815"/>
              <a:gd name="connsiteX8" fmla="*/ 1186444 w 1456857"/>
              <a:gd name="connsiteY8" fmla="*/ 35401 h 859815"/>
              <a:gd name="connsiteX9" fmla="*/ 128111 w 1456857"/>
              <a:gd name="connsiteY9" fmla="*/ 60801 h 859815"/>
              <a:gd name="connsiteX0" fmla="*/ 128111 w 1456857"/>
              <a:gd name="connsiteY0" fmla="*/ 60801 h 859815"/>
              <a:gd name="connsiteX1" fmla="*/ 136577 w 1456857"/>
              <a:gd name="connsiteY1" fmla="*/ 805868 h 859815"/>
              <a:gd name="connsiteX2" fmla="*/ 1194911 w 1456857"/>
              <a:gd name="connsiteY2" fmla="*/ 797401 h 859815"/>
              <a:gd name="connsiteX3" fmla="*/ 1355778 w 1456857"/>
              <a:gd name="connsiteY3" fmla="*/ 721201 h 859815"/>
              <a:gd name="connsiteX4" fmla="*/ 1448911 w 1456857"/>
              <a:gd name="connsiteY4" fmla="*/ 619601 h 859815"/>
              <a:gd name="connsiteX5" fmla="*/ 1448911 w 1456857"/>
              <a:gd name="connsiteY5" fmla="*/ 424868 h 859815"/>
              <a:gd name="connsiteX6" fmla="*/ 1381177 w 1456857"/>
              <a:gd name="connsiteY6" fmla="*/ 280935 h 859815"/>
              <a:gd name="connsiteX7" fmla="*/ 1279577 w 1456857"/>
              <a:gd name="connsiteY7" fmla="*/ 128534 h 859815"/>
              <a:gd name="connsiteX8" fmla="*/ 1186444 w 1456857"/>
              <a:gd name="connsiteY8" fmla="*/ 35401 h 859815"/>
              <a:gd name="connsiteX9" fmla="*/ 128111 w 1456857"/>
              <a:gd name="connsiteY9" fmla="*/ 60801 h 859815"/>
              <a:gd name="connsiteX0" fmla="*/ 72159 w 1400905"/>
              <a:gd name="connsiteY0" fmla="*/ 60801 h 859815"/>
              <a:gd name="connsiteX1" fmla="*/ 80625 w 1400905"/>
              <a:gd name="connsiteY1" fmla="*/ 805868 h 859815"/>
              <a:gd name="connsiteX2" fmla="*/ 1138959 w 1400905"/>
              <a:gd name="connsiteY2" fmla="*/ 797401 h 859815"/>
              <a:gd name="connsiteX3" fmla="*/ 1299826 w 1400905"/>
              <a:gd name="connsiteY3" fmla="*/ 721201 h 859815"/>
              <a:gd name="connsiteX4" fmla="*/ 1392959 w 1400905"/>
              <a:gd name="connsiteY4" fmla="*/ 619601 h 859815"/>
              <a:gd name="connsiteX5" fmla="*/ 1392959 w 1400905"/>
              <a:gd name="connsiteY5" fmla="*/ 424868 h 859815"/>
              <a:gd name="connsiteX6" fmla="*/ 1325225 w 1400905"/>
              <a:gd name="connsiteY6" fmla="*/ 280935 h 859815"/>
              <a:gd name="connsiteX7" fmla="*/ 1223625 w 1400905"/>
              <a:gd name="connsiteY7" fmla="*/ 128534 h 859815"/>
              <a:gd name="connsiteX8" fmla="*/ 1130492 w 1400905"/>
              <a:gd name="connsiteY8" fmla="*/ 35401 h 859815"/>
              <a:gd name="connsiteX9" fmla="*/ 72159 w 1400905"/>
              <a:gd name="connsiteY9" fmla="*/ 60801 h 859815"/>
              <a:gd name="connsiteX0" fmla="*/ 72159 w 1400905"/>
              <a:gd name="connsiteY0" fmla="*/ 25400 h 824414"/>
              <a:gd name="connsiteX1" fmla="*/ 80625 w 1400905"/>
              <a:gd name="connsiteY1" fmla="*/ 770467 h 824414"/>
              <a:gd name="connsiteX2" fmla="*/ 1138959 w 1400905"/>
              <a:gd name="connsiteY2" fmla="*/ 762000 h 824414"/>
              <a:gd name="connsiteX3" fmla="*/ 1299826 w 1400905"/>
              <a:gd name="connsiteY3" fmla="*/ 685800 h 824414"/>
              <a:gd name="connsiteX4" fmla="*/ 1392959 w 1400905"/>
              <a:gd name="connsiteY4" fmla="*/ 584200 h 824414"/>
              <a:gd name="connsiteX5" fmla="*/ 1392959 w 1400905"/>
              <a:gd name="connsiteY5" fmla="*/ 389467 h 824414"/>
              <a:gd name="connsiteX6" fmla="*/ 1325225 w 1400905"/>
              <a:gd name="connsiteY6" fmla="*/ 245534 h 824414"/>
              <a:gd name="connsiteX7" fmla="*/ 1223625 w 1400905"/>
              <a:gd name="connsiteY7" fmla="*/ 93133 h 824414"/>
              <a:gd name="connsiteX8" fmla="*/ 1130492 w 1400905"/>
              <a:gd name="connsiteY8" fmla="*/ 0 h 824414"/>
              <a:gd name="connsiteX9" fmla="*/ 72159 w 1400905"/>
              <a:gd name="connsiteY9" fmla="*/ 25400 h 824414"/>
              <a:gd name="connsiteX0" fmla="*/ 72159 w 1400905"/>
              <a:gd name="connsiteY0" fmla="*/ 25400 h 824414"/>
              <a:gd name="connsiteX1" fmla="*/ 80625 w 1400905"/>
              <a:gd name="connsiteY1" fmla="*/ 770467 h 824414"/>
              <a:gd name="connsiteX2" fmla="*/ 1138959 w 1400905"/>
              <a:gd name="connsiteY2" fmla="*/ 762000 h 824414"/>
              <a:gd name="connsiteX3" fmla="*/ 1299826 w 1400905"/>
              <a:gd name="connsiteY3" fmla="*/ 685800 h 824414"/>
              <a:gd name="connsiteX4" fmla="*/ 1392959 w 1400905"/>
              <a:gd name="connsiteY4" fmla="*/ 584200 h 824414"/>
              <a:gd name="connsiteX5" fmla="*/ 1392959 w 1400905"/>
              <a:gd name="connsiteY5" fmla="*/ 389467 h 824414"/>
              <a:gd name="connsiteX6" fmla="*/ 1325225 w 1400905"/>
              <a:gd name="connsiteY6" fmla="*/ 245534 h 824414"/>
              <a:gd name="connsiteX7" fmla="*/ 1223625 w 1400905"/>
              <a:gd name="connsiteY7" fmla="*/ 93133 h 824414"/>
              <a:gd name="connsiteX8" fmla="*/ 1130492 w 1400905"/>
              <a:gd name="connsiteY8" fmla="*/ 0 h 824414"/>
              <a:gd name="connsiteX9" fmla="*/ 72159 w 1400905"/>
              <a:gd name="connsiteY9" fmla="*/ 25400 h 824414"/>
              <a:gd name="connsiteX0" fmla="*/ 0 w 1328746"/>
              <a:gd name="connsiteY0" fmla="*/ 25400 h 824414"/>
              <a:gd name="connsiteX1" fmla="*/ 8466 w 1328746"/>
              <a:gd name="connsiteY1" fmla="*/ 770467 h 824414"/>
              <a:gd name="connsiteX2" fmla="*/ 1066800 w 1328746"/>
              <a:gd name="connsiteY2" fmla="*/ 762000 h 824414"/>
              <a:gd name="connsiteX3" fmla="*/ 1227667 w 1328746"/>
              <a:gd name="connsiteY3" fmla="*/ 685800 h 824414"/>
              <a:gd name="connsiteX4" fmla="*/ 1320800 w 1328746"/>
              <a:gd name="connsiteY4" fmla="*/ 584200 h 824414"/>
              <a:gd name="connsiteX5" fmla="*/ 1320800 w 1328746"/>
              <a:gd name="connsiteY5" fmla="*/ 389467 h 824414"/>
              <a:gd name="connsiteX6" fmla="*/ 1253066 w 1328746"/>
              <a:gd name="connsiteY6" fmla="*/ 245534 h 824414"/>
              <a:gd name="connsiteX7" fmla="*/ 1151466 w 1328746"/>
              <a:gd name="connsiteY7" fmla="*/ 93133 h 824414"/>
              <a:gd name="connsiteX8" fmla="*/ 1058333 w 1328746"/>
              <a:gd name="connsiteY8" fmla="*/ 0 h 824414"/>
              <a:gd name="connsiteX9" fmla="*/ 0 w 1328746"/>
              <a:gd name="connsiteY9" fmla="*/ 25400 h 824414"/>
              <a:gd name="connsiteX0" fmla="*/ 0 w 1328746"/>
              <a:gd name="connsiteY0" fmla="*/ 25400 h 779308"/>
              <a:gd name="connsiteX1" fmla="*/ 8466 w 1328746"/>
              <a:gd name="connsiteY1" fmla="*/ 770467 h 779308"/>
              <a:gd name="connsiteX2" fmla="*/ 1066800 w 1328746"/>
              <a:gd name="connsiteY2" fmla="*/ 762000 h 779308"/>
              <a:gd name="connsiteX3" fmla="*/ 1227667 w 1328746"/>
              <a:gd name="connsiteY3" fmla="*/ 685800 h 779308"/>
              <a:gd name="connsiteX4" fmla="*/ 1320800 w 1328746"/>
              <a:gd name="connsiteY4" fmla="*/ 584200 h 779308"/>
              <a:gd name="connsiteX5" fmla="*/ 1320800 w 1328746"/>
              <a:gd name="connsiteY5" fmla="*/ 389467 h 779308"/>
              <a:gd name="connsiteX6" fmla="*/ 1253066 w 1328746"/>
              <a:gd name="connsiteY6" fmla="*/ 245534 h 779308"/>
              <a:gd name="connsiteX7" fmla="*/ 1151466 w 1328746"/>
              <a:gd name="connsiteY7" fmla="*/ 93133 h 779308"/>
              <a:gd name="connsiteX8" fmla="*/ 1058333 w 1328746"/>
              <a:gd name="connsiteY8" fmla="*/ 0 h 779308"/>
              <a:gd name="connsiteX9" fmla="*/ 0 w 1328746"/>
              <a:gd name="connsiteY9" fmla="*/ 25400 h 779308"/>
              <a:gd name="connsiteX0" fmla="*/ 0 w 1328746"/>
              <a:gd name="connsiteY0" fmla="*/ 25400 h 809055"/>
              <a:gd name="connsiteX1" fmla="*/ 8466 w 1328746"/>
              <a:gd name="connsiteY1" fmla="*/ 804333 h 809055"/>
              <a:gd name="connsiteX2" fmla="*/ 1066800 w 1328746"/>
              <a:gd name="connsiteY2" fmla="*/ 762000 h 809055"/>
              <a:gd name="connsiteX3" fmla="*/ 1227667 w 1328746"/>
              <a:gd name="connsiteY3" fmla="*/ 685800 h 809055"/>
              <a:gd name="connsiteX4" fmla="*/ 1320800 w 1328746"/>
              <a:gd name="connsiteY4" fmla="*/ 584200 h 809055"/>
              <a:gd name="connsiteX5" fmla="*/ 1320800 w 1328746"/>
              <a:gd name="connsiteY5" fmla="*/ 389467 h 809055"/>
              <a:gd name="connsiteX6" fmla="*/ 1253066 w 1328746"/>
              <a:gd name="connsiteY6" fmla="*/ 245534 h 809055"/>
              <a:gd name="connsiteX7" fmla="*/ 1151466 w 1328746"/>
              <a:gd name="connsiteY7" fmla="*/ 93133 h 809055"/>
              <a:gd name="connsiteX8" fmla="*/ 1058333 w 1328746"/>
              <a:gd name="connsiteY8" fmla="*/ 0 h 809055"/>
              <a:gd name="connsiteX9" fmla="*/ 0 w 1328746"/>
              <a:gd name="connsiteY9" fmla="*/ 25400 h 809055"/>
              <a:gd name="connsiteX0" fmla="*/ 0 w 1328746"/>
              <a:gd name="connsiteY0" fmla="*/ 25400 h 804333"/>
              <a:gd name="connsiteX1" fmla="*/ 8466 w 1328746"/>
              <a:gd name="connsiteY1" fmla="*/ 804333 h 804333"/>
              <a:gd name="connsiteX2" fmla="*/ 1066800 w 1328746"/>
              <a:gd name="connsiteY2" fmla="*/ 762000 h 804333"/>
              <a:gd name="connsiteX3" fmla="*/ 1227667 w 1328746"/>
              <a:gd name="connsiteY3" fmla="*/ 685800 h 804333"/>
              <a:gd name="connsiteX4" fmla="*/ 1320800 w 1328746"/>
              <a:gd name="connsiteY4" fmla="*/ 584200 h 804333"/>
              <a:gd name="connsiteX5" fmla="*/ 1320800 w 1328746"/>
              <a:gd name="connsiteY5" fmla="*/ 389467 h 804333"/>
              <a:gd name="connsiteX6" fmla="*/ 1253066 w 1328746"/>
              <a:gd name="connsiteY6" fmla="*/ 245534 h 804333"/>
              <a:gd name="connsiteX7" fmla="*/ 1151466 w 1328746"/>
              <a:gd name="connsiteY7" fmla="*/ 93133 h 804333"/>
              <a:gd name="connsiteX8" fmla="*/ 1058333 w 1328746"/>
              <a:gd name="connsiteY8" fmla="*/ 0 h 804333"/>
              <a:gd name="connsiteX9" fmla="*/ 0 w 1328746"/>
              <a:gd name="connsiteY9" fmla="*/ 25400 h 804333"/>
              <a:gd name="connsiteX0" fmla="*/ 0 w 1328746"/>
              <a:gd name="connsiteY0" fmla="*/ 25400 h 804333"/>
              <a:gd name="connsiteX1" fmla="*/ 8466 w 1328746"/>
              <a:gd name="connsiteY1" fmla="*/ 804333 h 804333"/>
              <a:gd name="connsiteX2" fmla="*/ 1066800 w 1328746"/>
              <a:gd name="connsiteY2" fmla="*/ 762000 h 804333"/>
              <a:gd name="connsiteX3" fmla="*/ 1227667 w 1328746"/>
              <a:gd name="connsiteY3" fmla="*/ 685800 h 804333"/>
              <a:gd name="connsiteX4" fmla="*/ 1320800 w 1328746"/>
              <a:gd name="connsiteY4" fmla="*/ 584200 h 804333"/>
              <a:gd name="connsiteX5" fmla="*/ 1320800 w 1328746"/>
              <a:gd name="connsiteY5" fmla="*/ 389467 h 804333"/>
              <a:gd name="connsiteX6" fmla="*/ 1253066 w 1328746"/>
              <a:gd name="connsiteY6" fmla="*/ 245534 h 804333"/>
              <a:gd name="connsiteX7" fmla="*/ 1151466 w 1328746"/>
              <a:gd name="connsiteY7" fmla="*/ 93133 h 804333"/>
              <a:gd name="connsiteX8" fmla="*/ 1058333 w 1328746"/>
              <a:gd name="connsiteY8" fmla="*/ 0 h 804333"/>
              <a:gd name="connsiteX9" fmla="*/ 0 w 1328746"/>
              <a:gd name="connsiteY9" fmla="*/ 25400 h 804333"/>
              <a:gd name="connsiteX0" fmla="*/ 0 w 1328746"/>
              <a:gd name="connsiteY0" fmla="*/ 25400 h 804333"/>
              <a:gd name="connsiteX1" fmla="*/ 8466 w 1328746"/>
              <a:gd name="connsiteY1" fmla="*/ 804333 h 804333"/>
              <a:gd name="connsiteX2" fmla="*/ 1066800 w 1328746"/>
              <a:gd name="connsiteY2" fmla="*/ 762000 h 804333"/>
              <a:gd name="connsiteX3" fmla="*/ 1227667 w 1328746"/>
              <a:gd name="connsiteY3" fmla="*/ 685800 h 804333"/>
              <a:gd name="connsiteX4" fmla="*/ 1320800 w 1328746"/>
              <a:gd name="connsiteY4" fmla="*/ 584200 h 804333"/>
              <a:gd name="connsiteX5" fmla="*/ 1320800 w 1328746"/>
              <a:gd name="connsiteY5" fmla="*/ 389467 h 804333"/>
              <a:gd name="connsiteX6" fmla="*/ 1253066 w 1328746"/>
              <a:gd name="connsiteY6" fmla="*/ 245534 h 804333"/>
              <a:gd name="connsiteX7" fmla="*/ 1151466 w 1328746"/>
              <a:gd name="connsiteY7" fmla="*/ 93133 h 804333"/>
              <a:gd name="connsiteX8" fmla="*/ 1058333 w 1328746"/>
              <a:gd name="connsiteY8" fmla="*/ 0 h 804333"/>
              <a:gd name="connsiteX9" fmla="*/ 0 w 1328746"/>
              <a:gd name="connsiteY9" fmla="*/ 25400 h 804333"/>
              <a:gd name="connsiteX0" fmla="*/ 0 w 1328746"/>
              <a:gd name="connsiteY0" fmla="*/ 25400 h 804333"/>
              <a:gd name="connsiteX1" fmla="*/ 8466 w 1328746"/>
              <a:gd name="connsiteY1" fmla="*/ 804333 h 804333"/>
              <a:gd name="connsiteX2" fmla="*/ 1066800 w 1328746"/>
              <a:gd name="connsiteY2" fmla="*/ 762000 h 804333"/>
              <a:gd name="connsiteX3" fmla="*/ 1227667 w 1328746"/>
              <a:gd name="connsiteY3" fmla="*/ 685800 h 804333"/>
              <a:gd name="connsiteX4" fmla="*/ 1320800 w 1328746"/>
              <a:gd name="connsiteY4" fmla="*/ 584200 h 804333"/>
              <a:gd name="connsiteX5" fmla="*/ 1320800 w 1328746"/>
              <a:gd name="connsiteY5" fmla="*/ 389467 h 804333"/>
              <a:gd name="connsiteX6" fmla="*/ 1253066 w 1328746"/>
              <a:gd name="connsiteY6" fmla="*/ 245534 h 804333"/>
              <a:gd name="connsiteX7" fmla="*/ 1151466 w 1328746"/>
              <a:gd name="connsiteY7" fmla="*/ 93133 h 804333"/>
              <a:gd name="connsiteX8" fmla="*/ 1058333 w 1328746"/>
              <a:gd name="connsiteY8" fmla="*/ 0 h 804333"/>
              <a:gd name="connsiteX9" fmla="*/ 0 w 1328746"/>
              <a:gd name="connsiteY9" fmla="*/ 25400 h 804333"/>
              <a:gd name="connsiteX0" fmla="*/ 0 w 1328746"/>
              <a:gd name="connsiteY0" fmla="*/ 25400 h 804333"/>
              <a:gd name="connsiteX1" fmla="*/ 8466 w 1328746"/>
              <a:gd name="connsiteY1" fmla="*/ 804333 h 804333"/>
              <a:gd name="connsiteX2" fmla="*/ 1066800 w 1328746"/>
              <a:gd name="connsiteY2" fmla="*/ 762000 h 804333"/>
              <a:gd name="connsiteX3" fmla="*/ 1227667 w 1328746"/>
              <a:gd name="connsiteY3" fmla="*/ 685800 h 804333"/>
              <a:gd name="connsiteX4" fmla="*/ 1320800 w 1328746"/>
              <a:gd name="connsiteY4" fmla="*/ 584200 h 804333"/>
              <a:gd name="connsiteX5" fmla="*/ 1320800 w 1328746"/>
              <a:gd name="connsiteY5" fmla="*/ 389467 h 804333"/>
              <a:gd name="connsiteX6" fmla="*/ 1253066 w 1328746"/>
              <a:gd name="connsiteY6" fmla="*/ 245534 h 804333"/>
              <a:gd name="connsiteX7" fmla="*/ 1151466 w 1328746"/>
              <a:gd name="connsiteY7" fmla="*/ 93133 h 804333"/>
              <a:gd name="connsiteX8" fmla="*/ 1058333 w 1328746"/>
              <a:gd name="connsiteY8" fmla="*/ 0 h 804333"/>
              <a:gd name="connsiteX9" fmla="*/ 0 w 1328746"/>
              <a:gd name="connsiteY9" fmla="*/ 25400 h 804333"/>
              <a:gd name="connsiteX0" fmla="*/ 0 w 1328746"/>
              <a:gd name="connsiteY0" fmla="*/ 8466 h 804333"/>
              <a:gd name="connsiteX1" fmla="*/ 8466 w 1328746"/>
              <a:gd name="connsiteY1" fmla="*/ 804333 h 804333"/>
              <a:gd name="connsiteX2" fmla="*/ 1066800 w 1328746"/>
              <a:gd name="connsiteY2" fmla="*/ 762000 h 804333"/>
              <a:gd name="connsiteX3" fmla="*/ 1227667 w 1328746"/>
              <a:gd name="connsiteY3" fmla="*/ 685800 h 804333"/>
              <a:gd name="connsiteX4" fmla="*/ 1320800 w 1328746"/>
              <a:gd name="connsiteY4" fmla="*/ 584200 h 804333"/>
              <a:gd name="connsiteX5" fmla="*/ 1320800 w 1328746"/>
              <a:gd name="connsiteY5" fmla="*/ 389467 h 804333"/>
              <a:gd name="connsiteX6" fmla="*/ 1253066 w 1328746"/>
              <a:gd name="connsiteY6" fmla="*/ 245534 h 804333"/>
              <a:gd name="connsiteX7" fmla="*/ 1151466 w 1328746"/>
              <a:gd name="connsiteY7" fmla="*/ 93133 h 804333"/>
              <a:gd name="connsiteX8" fmla="*/ 1058333 w 1328746"/>
              <a:gd name="connsiteY8" fmla="*/ 0 h 804333"/>
              <a:gd name="connsiteX9" fmla="*/ 0 w 1328746"/>
              <a:gd name="connsiteY9" fmla="*/ 8466 h 804333"/>
              <a:gd name="connsiteX0" fmla="*/ 0 w 1328746"/>
              <a:gd name="connsiteY0" fmla="*/ 8466 h 804333"/>
              <a:gd name="connsiteX1" fmla="*/ 8466 w 1328746"/>
              <a:gd name="connsiteY1" fmla="*/ 804333 h 804333"/>
              <a:gd name="connsiteX2" fmla="*/ 1066800 w 1328746"/>
              <a:gd name="connsiteY2" fmla="*/ 762000 h 804333"/>
              <a:gd name="connsiteX3" fmla="*/ 1193800 w 1328746"/>
              <a:gd name="connsiteY3" fmla="*/ 719666 h 804333"/>
              <a:gd name="connsiteX4" fmla="*/ 1320800 w 1328746"/>
              <a:gd name="connsiteY4" fmla="*/ 584200 h 804333"/>
              <a:gd name="connsiteX5" fmla="*/ 1320800 w 1328746"/>
              <a:gd name="connsiteY5" fmla="*/ 389467 h 804333"/>
              <a:gd name="connsiteX6" fmla="*/ 1253066 w 1328746"/>
              <a:gd name="connsiteY6" fmla="*/ 245534 h 804333"/>
              <a:gd name="connsiteX7" fmla="*/ 1151466 w 1328746"/>
              <a:gd name="connsiteY7" fmla="*/ 93133 h 804333"/>
              <a:gd name="connsiteX8" fmla="*/ 1058333 w 1328746"/>
              <a:gd name="connsiteY8" fmla="*/ 0 h 804333"/>
              <a:gd name="connsiteX9" fmla="*/ 0 w 1328746"/>
              <a:gd name="connsiteY9" fmla="*/ 8466 h 804333"/>
              <a:gd name="connsiteX0" fmla="*/ 0 w 1328746"/>
              <a:gd name="connsiteY0" fmla="*/ 8466 h 804333"/>
              <a:gd name="connsiteX1" fmla="*/ 8466 w 1328746"/>
              <a:gd name="connsiteY1" fmla="*/ 804333 h 804333"/>
              <a:gd name="connsiteX2" fmla="*/ 1066800 w 1328746"/>
              <a:gd name="connsiteY2" fmla="*/ 787400 h 804333"/>
              <a:gd name="connsiteX3" fmla="*/ 1193800 w 1328746"/>
              <a:gd name="connsiteY3" fmla="*/ 719666 h 804333"/>
              <a:gd name="connsiteX4" fmla="*/ 1320800 w 1328746"/>
              <a:gd name="connsiteY4" fmla="*/ 584200 h 804333"/>
              <a:gd name="connsiteX5" fmla="*/ 1320800 w 1328746"/>
              <a:gd name="connsiteY5" fmla="*/ 389467 h 804333"/>
              <a:gd name="connsiteX6" fmla="*/ 1253066 w 1328746"/>
              <a:gd name="connsiteY6" fmla="*/ 245534 h 804333"/>
              <a:gd name="connsiteX7" fmla="*/ 1151466 w 1328746"/>
              <a:gd name="connsiteY7" fmla="*/ 93133 h 804333"/>
              <a:gd name="connsiteX8" fmla="*/ 1058333 w 1328746"/>
              <a:gd name="connsiteY8" fmla="*/ 0 h 804333"/>
              <a:gd name="connsiteX9" fmla="*/ 0 w 1328746"/>
              <a:gd name="connsiteY9" fmla="*/ 8466 h 804333"/>
              <a:gd name="connsiteX0" fmla="*/ 0 w 1328746"/>
              <a:gd name="connsiteY0" fmla="*/ 8466 h 804333"/>
              <a:gd name="connsiteX1" fmla="*/ 8466 w 1328746"/>
              <a:gd name="connsiteY1" fmla="*/ 804333 h 804333"/>
              <a:gd name="connsiteX2" fmla="*/ 1066800 w 1328746"/>
              <a:gd name="connsiteY2" fmla="*/ 787400 h 804333"/>
              <a:gd name="connsiteX3" fmla="*/ 1193800 w 1328746"/>
              <a:gd name="connsiteY3" fmla="*/ 719666 h 804333"/>
              <a:gd name="connsiteX4" fmla="*/ 1320800 w 1328746"/>
              <a:gd name="connsiteY4" fmla="*/ 584200 h 804333"/>
              <a:gd name="connsiteX5" fmla="*/ 1320800 w 1328746"/>
              <a:gd name="connsiteY5" fmla="*/ 389467 h 804333"/>
              <a:gd name="connsiteX6" fmla="*/ 1253066 w 1328746"/>
              <a:gd name="connsiteY6" fmla="*/ 245534 h 804333"/>
              <a:gd name="connsiteX7" fmla="*/ 1151466 w 1328746"/>
              <a:gd name="connsiteY7" fmla="*/ 93133 h 804333"/>
              <a:gd name="connsiteX8" fmla="*/ 1058333 w 1328746"/>
              <a:gd name="connsiteY8" fmla="*/ 0 h 804333"/>
              <a:gd name="connsiteX9" fmla="*/ 0 w 1328746"/>
              <a:gd name="connsiteY9" fmla="*/ 8466 h 80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8746" h="804333">
                <a:moveTo>
                  <a:pt x="0" y="8466"/>
                </a:moveTo>
                <a:lnTo>
                  <a:pt x="8466" y="804333"/>
                </a:lnTo>
                <a:lnTo>
                  <a:pt x="1066800" y="787400"/>
                </a:lnTo>
                <a:cubicBezTo>
                  <a:pt x="1164166" y="721077"/>
                  <a:pt x="1151467" y="753533"/>
                  <a:pt x="1193800" y="719666"/>
                </a:cubicBezTo>
                <a:cubicBezTo>
                  <a:pt x="1236133" y="685799"/>
                  <a:pt x="1310922" y="632178"/>
                  <a:pt x="1320800" y="584200"/>
                </a:cubicBezTo>
                <a:cubicBezTo>
                  <a:pt x="1330678" y="536222"/>
                  <a:pt x="1332089" y="445911"/>
                  <a:pt x="1320800" y="389467"/>
                </a:cubicBezTo>
                <a:cubicBezTo>
                  <a:pt x="1309511" y="333023"/>
                  <a:pt x="1281288" y="294923"/>
                  <a:pt x="1253066" y="245534"/>
                </a:cubicBezTo>
                <a:cubicBezTo>
                  <a:pt x="1224844" y="196145"/>
                  <a:pt x="1183921" y="134055"/>
                  <a:pt x="1151466" y="93133"/>
                </a:cubicBezTo>
                <a:cubicBezTo>
                  <a:pt x="1119011" y="52211"/>
                  <a:pt x="1106311" y="62089"/>
                  <a:pt x="1058333" y="0"/>
                </a:cubicBezTo>
                <a:lnTo>
                  <a:pt x="0" y="8466"/>
                </a:lnTo>
                <a:close/>
              </a:path>
            </a:pathLst>
          </a:custGeom>
          <a:solidFill>
            <a:srgbClr val="C09FD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Freeform 5"/>
          <p:cNvSpPr/>
          <p:nvPr/>
        </p:nvSpPr>
        <p:spPr>
          <a:xfrm>
            <a:off x="1011528" y="5223933"/>
            <a:ext cx="1376072" cy="1159935"/>
          </a:xfrm>
          <a:custGeom>
            <a:avLst/>
            <a:gdLst>
              <a:gd name="connsiteX0" fmla="*/ 7388 w 1353588"/>
              <a:gd name="connsiteY0" fmla="*/ 25400 h 1198663"/>
              <a:gd name="connsiteX1" fmla="*/ 15855 w 1353588"/>
              <a:gd name="connsiteY1" fmla="*/ 347133 h 1198663"/>
              <a:gd name="connsiteX2" fmla="*/ 32788 w 1353588"/>
              <a:gd name="connsiteY2" fmla="*/ 482600 h 1198663"/>
              <a:gd name="connsiteX3" fmla="*/ 49721 w 1353588"/>
              <a:gd name="connsiteY3" fmla="*/ 711200 h 1198663"/>
              <a:gd name="connsiteX4" fmla="*/ 769388 w 1353588"/>
              <a:gd name="connsiteY4" fmla="*/ 1168400 h 1198663"/>
              <a:gd name="connsiteX5" fmla="*/ 870988 w 1353588"/>
              <a:gd name="connsiteY5" fmla="*/ 1176867 h 1198663"/>
              <a:gd name="connsiteX6" fmla="*/ 1235055 w 1353588"/>
              <a:gd name="connsiteY6" fmla="*/ 1159933 h 1198663"/>
              <a:gd name="connsiteX7" fmla="*/ 1353588 w 1353588"/>
              <a:gd name="connsiteY7" fmla="*/ 1126067 h 1198663"/>
              <a:gd name="connsiteX8" fmla="*/ 1336655 w 1353588"/>
              <a:gd name="connsiteY8" fmla="*/ 457200 h 1198663"/>
              <a:gd name="connsiteX9" fmla="*/ 1319721 w 1353588"/>
              <a:gd name="connsiteY9" fmla="*/ 313267 h 1198663"/>
              <a:gd name="connsiteX10" fmla="*/ 1302788 w 1353588"/>
              <a:gd name="connsiteY10" fmla="*/ 287867 h 1198663"/>
              <a:gd name="connsiteX11" fmla="*/ 1285855 w 1353588"/>
              <a:gd name="connsiteY11" fmla="*/ 220133 h 1198663"/>
              <a:gd name="connsiteX12" fmla="*/ 1277388 w 1353588"/>
              <a:gd name="connsiteY12" fmla="*/ 186267 h 1198663"/>
              <a:gd name="connsiteX13" fmla="*/ 1260455 w 1353588"/>
              <a:gd name="connsiteY13" fmla="*/ 160867 h 1198663"/>
              <a:gd name="connsiteX14" fmla="*/ 1235055 w 1353588"/>
              <a:gd name="connsiteY14" fmla="*/ 143933 h 1198663"/>
              <a:gd name="connsiteX15" fmla="*/ 1192721 w 1353588"/>
              <a:gd name="connsiteY15" fmla="*/ 110067 h 1198663"/>
              <a:gd name="connsiteX16" fmla="*/ 1141921 w 1353588"/>
              <a:gd name="connsiteY16" fmla="*/ 76200 h 1198663"/>
              <a:gd name="connsiteX17" fmla="*/ 1099588 w 1353588"/>
              <a:gd name="connsiteY17" fmla="*/ 33867 h 1198663"/>
              <a:gd name="connsiteX18" fmla="*/ 1057255 w 1353588"/>
              <a:gd name="connsiteY18" fmla="*/ 0 h 1198663"/>
              <a:gd name="connsiteX19" fmla="*/ 320655 w 1353588"/>
              <a:gd name="connsiteY19" fmla="*/ 8467 h 1198663"/>
              <a:gd name="connsiteX20" fmla="*/ 125921 w 1353588"/>
              <a:gd name="connsiteY20" fmla="*/ 25400 h 1198663"/>
              <a:gd name="connsiteX21" fmla="*/ 7388 w 1353588"/>
              <a:gd name="connsiteY21" fmla="*/ 25400 h 1198663"/>
              <a:gd name="connsiteX0" fmla="*/ 7388 w 1353588"/>
              <a:gd name="connsiteY0" fmla="*/ 29125 h 1202388"/>
              <a:gd name="connsiteX1" fmla="*/ 15855 w 1353588"/>
              <a:gd name="connsiteY1" fmla="*/ 350858 h 1202388"/>
              <a:gd name="connsiteX2" fmla="*/ 32788 w 1353588"/>
              <a:gd name="connsiteY2" fmla="*/ 486325 h 1202388"/>
              <a:gd name="connsiteX3" fmla="*/ 49721 w 1353588"/>
              <a:gd name="connsiteY3" fmla="*/ 714925 h 1202388"/>
              <a:gd name="connsiteX4" fmla="*/ 769388 w 1353588"/>
              <a:gd name="connsiteY4" fmla="*/ 1172125 h 1202388"/>
              <a:gd name="connsiteX5" fmla="*/ 870988 w 1353588"/>
              <a:gd name="connsiteY5" fmla="*/ 1180592 h 1202388"/>
              <a:gd name="connsiteX6" fmla="*/ 1235055 w 1353588"/>
              <a:gd name="connsiteY6" fmla="*/ 1163658 h 1202388"/>
              <a:gd name="connsiteX7" fmla="*/ 1353588 w 1353588"/>
              <a:gd name="connsiteY7" fmla="*/ 1129792 h 1202388"/>
              <a:gd name="connsiteX8" fmla="*/ 1336655 w 1353588"/>
              <a:gd name="connsiteY8" fmla="*/ 460925 h 1202388"/>
              <a:gd name="connsiteX9" fmla="*/ 1319721 w 1353588"/>
              <a:gd name="connsiteY9" fmla="*/ 316992 h 1202388"/>
              <a:gd name="connsiteX10" fmla="*/ 1302788 w 1353588"/>
              <a:gd name="connsiteY10" fmla="*/ 291592 h 1202388"/>
              <a:gd name="connsiteX11" fmla="*/ 1285855 w 1353588"/>
              <a:gd name="connsiteY11" fmla="*/ 223858 h 1202388"/>
              <a:gd name="connsiteX12" fmla="*/ 1277388 w 1353588"/>
              <a:gd name="connsiteY12" fmla="*/ 189992 h 1202388"/>
              <a:gd name="connsiteX13" fmla="*/ 1260455 w 1353588"/>
              <a:gd name="connsiteY13" fmla="*/ 164592 h 1202388"/>
              <a:gd name="connsiteX14" fmla="*/ 1235055 w 1353588"/>
              <a:gd name="connsiteY14" fmla="*/ 147658 h 1202388"/>
              <a:gd name="connsiteX15" fmla="*/ 1192721 w 1353588"/>
              <a:gd name="connsiteY15" fmla="*/ 113792 h 1202388"/>
              <a:gd name="connsiteX16" fmla="*/ 1141921 w 1353588"/>
              <a:gd name="connsiteY16" fmla="*/ 79925 h 1202388"/>
              <a:gd name="connsiteX17" fmla="*/ 1099588 w 1353588"/>
              <a:gd name="connsiteY17" fmla="*/ 37592 h 1202388"/>
              <a:gd name="connsiteX18" fmla="*/ 1057255 w 1353588"/>
              <a:gd name="connsiteY18" fmla="*/ 3725 h 1202388"/>
              <a:gd name="connsiteX19" fmla="*/ 320655 w 1353588"/>
              <a:gd name="connsiteY19" fmla="*/ 12192 h 1202388"/>
              <a:gd name="connsiteX20" fmla="*/ 7388 w 1353588"/>
              <a:gd name="connsiteY20" fmla="*/ 29125 h 1202388"/>
              <a:gd name="connsiteX0" fmla="*/ 7388 w 1353588"/>
              <a:gd name="connsiteY0" fmla="*/ 34973 h 1208236"/>
              <a:gd name="connsiteX1" fmla="*/ 15855 w 1353588"/>
              <a:gd name="connsiteY1" fmla="*/ 356706 h 1208236"/>
              <a:gd name="connsiteX2" fmla="*/ 32788 w 1353588"/>
              <a:gd name="connsiteY2" fmla="*/ 492173 h 1208236"/>
              <a:gd name="connsiteX3" fmla="*/ 49721 w 1353588"/>
              <a:gd name="connsiteY3" fmla="*/ 720773 h 1208236"/>
              <a:gd name="connsiteX4" fmla="*/ 769388 w 1353588"/>
              <a:gd name="connsiteY4" fmla="*/ 1177973 h 1208236"/>
              <a:gd name="connsiteX5" fmla="*/ 870988 w 1353588"/>
              <a:gd name="connsiteY5" fmla="*/ 1186440 h 1208236"/>
              <a:gd name="connsiteX6" fmla="*/ 1235055 w 1353588"/>
              <a:gd name="connsiteY6" fmla="*/ 1169506 h 1208236"/>
              <a:gd name="connsiteX7" fmla="*/ 1353588 w 1353588"/>
              <a:gd name="connsiteY7" fmla="*/ 1135640 h 1208236"/>
              <a:gd name="connsiteX8" fmla="*/ 1336655 w 1353588"/>
              <a:gd name="connsiteY8" fmla="*/ 466773 h 1208236"/>
              <a:gd name="connsiteX9" fmla="*/ 1319721 w 1353588"/>
              <a:gd name="connsiteY9" fmla="*/ 322840 h 1208236"/>
              <a:gd name="connsiteX10" fmla="*/ 1302788 w 1353588"/>
              <a:gd name="connsiteY10" fmla="*/ 297440 h 1208236"/>
              <a:gd name="connsiteX11" fmla="*/ 1285855 w 1353588"/>
              <a:gd name="connsiteY11" fmla="*/ 229706 h 1208236"/>
              <a:gd name="connsiteX12" fmla="*/ 1277388 w 1353588"/>
              <a:gd name="connsiteY12" fmla="*/ 195840 h 1208236"/>
              <a:gd name="connsiteX13" fmla="*/ 1260455 w 1353588"/>
              <a:gd name="connsiteY13" fmla="*/ 170440 h 1208236"/>
              <a:gd name="connsiteX14" fmla="*/ 1235055 w 1353588"/>
              <a:gd name="connsiteY14" fmla="*/ 153506 h 1208236"/>
              <a:gd name="connsiteX15" fmla="*/ 1192721 w 1353588"/>
              <a:gd name="connsiteY15" fmla="*/ 119640 h 1208236"/>
              <a:gd name="connsiteX16" fmla="*/ 1141921 w 1353588"/>
              <a:gd name="connsiteY16" fmla="*/ 85773 h 1208236"/>
              <a:gd name="connsiteX17" fmla="*/ 1099588 w 1353588"/>
              <a:gd name="connsiteY17" fmla="*/ 43440 h 1208236"/>
              <a:gd name="connsiteX18" fmla="*/ 1057255 w 1353588"/>
              <a:gd name="connsiteY18" fmla="*/ 9573 h 1208236"/>
              <a:gd name="connsiteX19" fmla="*/ 7388 w 1353588"/>
              <a:gd name="connsiteY19" fmla="*/ 34973 h 1208236"/>
              <a:gd name="connsiteX0" fmla="*/ 7388 w 1353588"/>
              <a:gd name="connsiteY0" fmla="*/ 37573 h 1210836"/>
              <a:gd name="connsiteX1" fmla="*/ 15855 w 1353588"/>
              <a:gd name="connsiteY1" fmla="*/ 359306 h 1210836"/>
              <a:gd name="connsiteX2" fmla="*/ 32788 w 1353588"/>
              <a:gd name="connsiteY2" fmla="*/ 494773 h 1210836"/>
              <a:gd name="connsiteX3" fmla="*/ 49721 w 1353588"/>
              <a:gd name="connsiteY3" fmla="*/ 723373 h 1210836"/>
              <a:gd name="connsiteX4" fmla="*/ 769388 w 1353588"/>
              <a:gd name="connsiteY4" fmla="*/ 1180573 h 1210836"/>
              <a:gd name="connsiteX5" fmla="*/ 870988 w 1353588"/>
              <a:gd name="connsiteY5" fmla="*/ 1189040 h 1210836"/>
              <a:gd name="connsiteX6" fmla="*/ 1235055 w 1353588"/>
              <a:gd name="connsiteY6" fmla="*/ 1172106 h 1210836"/>
              <a:gd name="connsiteX7" fmla="*/ 1353588 w 1353588"/>
              <a:gd name="connsiteY7" fmla="*/ 1138240 h 1210836"/>
              <a:gd name="connsiteX8" fmla="*/ 1336655 w 1353588"/>
              <a:gd name="connsiteY8" fmla="*/ 469373 h 1210836"/>
              <a:gd name="connsiteX9" fmla="*/ 1319721 w 1353588"/>
              <a:gd name="connsiteY9" fmla="*/ 325440 h 1210836"/>
              <a:gd name="connsiteX10" fmla="*/ 1302788 w 1353588"/>
              <a:gd name="connsiteY10" fmla="*/ 300040 h 1210836"/>
              <a:gd name="connsiteX11" fmla="*/ 1285855 w 1353588"/>
              <a:gd name="connsiteY11" fmla="*/ 232306 h 1210836"/>
              <a:gd name="connsiteX12" fmla="*/ 1277388 w 1353588"/>
              <a:gd name="connsiteY12" fmla="*/ 198440 h 1210836"/>
              <a:gd name="connsiteX13" fmla="*/ 1260455 w 1353588"/>
              <a:gd name="connsiteY13" fmla="*/ 173040 h 1210836"/>
              <a:gd name="connsiteX14" fmla="*/ 1235055 w 1353588"/>
              <a:gd name="connsiteY14" fmla="*/ 156106 h 1210836"/>
              <a:gd name="connsiteX15" fmla="*/ 1192721 w 1353588"/>
              <a:gd name="connsiteY15" fmla="*/ 122240 h 1210836"/>
              <a:gd name="connsiteX16" fmla="*/ 1141921 w 1353588"/>
              <a:gd name="connsiteY16" fmla="*/ 88373 h 1210836"/>
              <a:gd name="connsiteX17" fmla="*/ 1057255 w 1353588"/>
              <a:gd name="connsiteY17" fmla="*/ 12173 h 1210836"/>
              <a:gd name="connsiteX18" fmla="*/ 7388 w 1353588"/>
              <a:gd name="connsiteY18" fmla="*/ 37573 h 1210836"/>
              <a:gd name="connsiteX0" fmla="*/ 7388 w 1353588"/>
              <a:gd name="connsiteY0" fmla="*/ 39753 h 1213016"/>
              <a:gd name="connsiteX1" fmla="*/ 15855 w 1353588"/>
              <a:gd name="connsiteY1" fmla="*/ 361486 h 1213016"/>
              <a:gd name="connsiteX2" fmla="*/ 32788 w 1353588"/>
              <a:gd name="connsiteY2" fmla="*/ 496953 h 1213016"/>
              <a:gd name="connsiteX3" fmla="*/ 49721 w 1353588"/>
              <a:gd name="connsiteY3" fmla="*/ 725553 h 1213016"/>
              <a:gd name="connsiteX4" fmla="*/ 769388 w 1353588"/>
              <a:gd name="connsiteY4" fmla="*/ 1182753 h 1213016"/>
              <a:gd name="connsiteX5" fmla="*/ 870988 w 1353588"/>
              <a:gd name="connsiteY5" fmla="*/ 1191220 h 1213016"/>
              <a:gd name="connsiteX6" fmla="*/ 1235055 w 1353588"/>
              <a:gd name="connsiteY6" fmla="*/ 1174286 h 1213016"/>
              <a:gd name="connsiteX7" fmla="*/ 1353588 w 1353588"/>
              <a:gd name="connsiteY7" fmla="*/ 1140420 h 1213016"/>
              <a:gd name="connsiteX8" fmla="*/ 1336655 w 1353588"/>
              <a:gd name="connsiteY8" fmla="*/ 471553 h 1213016"/>
              <a:gd name="connsiteX9" fmla="*/ 1319721 w 1353588"/>
              <a:gd name="connsiteY9" fmla="*/ 327620 h 1213016"/>
              <a:gd name="connsiteX10" fmla="*/ 1302788 w 1353588"/>
              <a:gd name="connsiteY10" fmla="*/ 302220 h 1213016"/>
              <a:gd name="connsiteX11" fmla="*/ 1285855 w 1353588"/>
              <a:gd name="connsiteY11" fmla="*/ 234486 h 1213016"/>
              <a:gd name="connsiteX12" fmla="*/ 1277388 w 1353588"/>
              <a:gd name="connsiteY12" fmla="*/ 200620 h 1213016"/>
              <a:gd name="connsiteX13" fmla="*/ 1260455 w 1353588"/>
              <a:gd name="connsiteY13" fmla="*/ 175220 h 1213016"/>
              <a:gd name="connsiteX14" fmla="*/ 1235055 w 1353588"/>
              <a:gd name="connsiteY14" fmla="*/ 158286 h 1213016"/>
              <a:gd name="connsiteX15" fmla="*/ 1192721 w 1353588"/>
              <a:gd name="connsiteY15" fmla="*/ 124420 h 1213016"/>
              <a:gd name="connsiteX16" fmla="*/ 1057255 w 1353588"/>
              <a:gd name="connsiteY16" fmla="*/ 14353 h 1213016"/>
              <a:gd name="connsiteX17" fmla="*/ 7388 w 1353588"/>
              <a:gd name="connsiteY17" fmla="*/ 39753 h 1213016"/>
              <a:gd name="connsiteX0" fmla="*/ 7388 w 1353588"/>
              <a:gd name="connsiteY0" fmla="*/ 39753 h 1213016"/>
              <a:gd name="connsiteX1" fmla="*/ 15855 w 1353588"/>
              <a:gd name="connsiteY1" fmla="*/ 361486 h 1213016"/>
              <a:gd name="connsiteX2" fmla="*/ 32788 w 1353588"/>
              <a:gd name="connsiteY2" fmla="*/ 496953 h 1213016"/>
              <a:gd name="connsiteX3" fmla="*/ 49721 w 1353588"/>
              <a:gd name="connsiteY3" fmla="*/ 725553 h 1213016"/>
              <a:gd name="connsiteX4" fmla="*/ 769388 w 1353588"/>
              <a:gd name="connsiteY4" fmla="*/ 1182753 h 1213016"/>
              <a:gd name="connsiteX5" fmla="*/ 870988 w 1353588"/>
              <a:gd name="connsiteY5" fmla="*/ 1191220 h 1213016"/>
              <a:gd name="connsiteX6" fmla="*/ 1235055 w 1353588"/>
              <a:gd name="connsiteY6" fmla="*/ 1174286 h 1213016"/>
              <a:gd name="connsiteX7" fmla="*/ 1353588 w 1353588"/>
              <a:gd name="connsiteY7" fmla="*/ 1140420 h 1213016"/>
              <a:gd name="connsiteX8" fmla="*/ 1336655 w 1353588"/>
              <a:gd name="connsiteY8" fmla="*/ 471553 h 1213016"/>
              <a:gd name="connsiteX9" fmla="*/ 1319721 w 1353588"/>
              <a:gd name="connsiteY9" fmla="*/ 327620 h 1213016"/>
              <a:gd name="connsiteX10" fmla="*/ 1302788 w 1353588"/>
              <a:gd name="connsiteY10" fmla="*/ 302220 h 1213016"/>
              <a:gd name="connsiteX11" fmla="*/ 1285855 w 1353588"/>
              <a:gd name="connsiteY11" fmla="*/ 234486 h 1213016"/>
              <a:gd name="connsiteX12" fmla="*/ 1277388 w 1353588"/>
              <a:gd name="connsiteY12" fmla="*/ 200620 h 1213016"/>
              <a:gd name="connsiteX13" fmla="*/ 1260455 w 1353588"/>
              <a:gd name="connsiteY13" fmla="*/ 175220 h 1213016"/>
              <a:gd name="connsiteX14" fmla="*/ 1192721 w 1353588"/>
              <a:gd name="connsiteY14" fmla="*/ 124420 h 1213016"/>
              <a:gd name="connsiteX15" fmla="*/ 1057255 w 1353588"/>
              <a:gd name="connsiteY15" fmla="*/ 14353 h 1213016"/>
              <a:gd name="connsiteX16" fmla="*/ 7388 w 1353588"/>
              <a:gd name="connsiteY16" fmla="*/ 39753 h 1213016"/>
              <a:gd name="connsiteX0" fmla="*/ 7388 w 1353588"/>
              <a:gd name="connsiteY0" fmla="*/ 39753 h 1213016"/>
              <a:gd name="connsiteX1" fmla="*/ 15855 w 1353588"/>
              <a:gd name="connsiteY1" fmla="*/ 361486 h 1213016"/>
              <a:gd name="connsiteX2" fmla="*/ 32788 w 1353588"/>
              <a:gd name="connsiteY2" fmla="*/ 496953 h 1213016"/>
              <a:gd name="connsiteX3" fmla="*/ 49721 w 1353588"/>
              <a:gd name="connsiteY3" fmla="*/ 725553 h 1213016"/>
              <a:gd name="connsiteX4" fmla="*/ 769388 w 1353588"/>
              <a:gd name="connsiteY4" fmla="*/ 1182753 h 1213016"/>
              <a:gd name="connsiteX5" fmla="*/ 870988 w 1353588"/>
              <a:gd name="connsiteY5" fmla="*/ 1191220 h 1213016"/>
              <a:gd name="connsiteX6" fmla="*/ 1235055 w 1353588"/>
              <a:gd name="connsiteY6" fmla="*/ 1174286 h 1213016"/>
              <a:gd name="connsiteX7" fmla="*/ 1353588 w 1353588"/>
              <a:gd name="connsiteY7" fmla="*/ 1140420 h 1213016"/>
              <a:gd name="connsiteX8" fmla="*/ 1336655 w 1353588"/>
              <a:gd name="connsiteY8" fmla="*/ 471553 h 1213016"/>
              <a:gd name="connsiteX9" fmla="*/ 1319721 w 1353588"/>
              <a:gd name="connsiteY9" fmla="*/ 327620 h 1213016"/>
              <a:gd name="connsiteX10" fmla="*/ 1302788 w 1353588"/>
              <a:gd name="connsiteY10" fmla="*/ 302220 h 1213016"/>
              <a:gd name="connsiteX11" fmla="*/ 1285855 w 1353588"/>
              <a:gd name="connsiteY11" fmla="*/ 234486 h 1213016"/>
              <a:gd name="connsiteX12" fmla="*/ 1277388 w 1353588"/>
              <a:gd name="connsiteY12" fmla="*/ 200620 h 1213016"/>
              <a:gd name="connsiteX13" fmla="*/ 1192721 w 1353588"/>
              <a:gd name="connsiteY13" fmla="*/ 124420 h 1213016"/>
              <a:gd name="connsiteX14" fmla="*/ 1057255 w 1353588"/>
              <a:gd name="connsiteY14" fmla="*/ 14353 h 1213016"/>
              <a:gd name="connsiteX15" fmla="*/ 7388 w 1353588"/>
              <a:gd name="connsiteY15" fmla="*/ 39753 h 1213016"/>
              <a:gd name="connsiteX0" fmla="*/ 7388 w 1353588"/>
              <a:gd name="connsiteY0" fmla="*/ 39753 h 1213016"/>
              <a:gd name="connsiteX1" fmla="*/ 15855 w 1353588"/>
              <a:gd name="connsiteY1" fmla="*/ 361486 h 1213016"/>
              <a:gd name="connsiteX2" fmla="*/ 32788 w 1353588"/>
              <a:gd name="connsiteY2" fmla="*/ 496953 h 1213016"/>
              <a:gd name="connsiteX3" fmla="*/ 49721 w 1353588"/>
              <a:gd name="connsiteY3" fmla="*/ 725553 h 1213016"/>
              <a:gd name="connsiteX4" fmla="*/ 769388 w 1353588"/>
              <a:gd name="connsiteY4" fmla="*/ 1182753 h 1213016"/>
              <a:gd name="connsiteX5" fmla="*/ 870988 w 1353588"/>
              <a:gd name="connsiteY5" fmla="*/ 1191220 h 1213016"/>
              <a:gd name="connsiteX6" fmla="*/ 1235055 w 1353588"/>
              <a:gd name="connsiteY6" fmla="*/ 1174286 h 1213016"/>
              <a:gd name="connsiteX7" fmla="*/ 1353588 w 1353588"/>
              <a:gd name="connsiteY7" fmla="*/ 1140420 h 1213016"/>
              <a:gd name="connsiteX8" fmla="*/ 1336655 w 1353588"/>
              <a:gd name="connsiteY8" fmla="*/ 471553 h 1213016"/>
              <a:gd name="connsiteX9" fmla="*/ 1319721 w 1353588"/>
              <a:gd name="connsiteY9" fmla="*/ 327620 h 1213016"/>
              <a:gd name="connsiteX10" fmla="*/ 1302788 w 1353588"/>
              <a:gd name="connsiteY10" fmla="*/ 302220 h 1213016"/>
              <a:gd name="connsiteX11" fmla="*/ 1277388 w 1353588"/>
              <a:gd name="connsiteY11" fmla="*/ 200620 h 1213016"/>
              <a:gd name="connsiteX12" fmla="*/ 1192721 w 1353588"/>
              <a:gd name="connsiteY12" fmla="*/ 124420 h 1213016"/>
              <a:gd name="connsiteX13" fmla="*/ 1057255 w 1353588"/>
              <a:gd name="connsiteY13" fmla="*/ 14353 h 1213016"/>
              <a:gd name="connsiteX14" fmla="*/ 7388 w 1353588"/>
              <a:gd name="connsiteY14" fmla="*/ 39753 h 1213016"/>
              <a:gd name="connsiteX0" fmla="*/ 7388 w 1353588"/>
              <a:gd name="connsiteY0" fmla="*/ 39753 h 1213016"/>
              <a:gd name="connsiteX1" fmla="*/ 15855 w 1353588"/>
              <a:gd name="connsiteY1" fmla="*/ 361486 h 1213016"/>
              <a:gd name="connsiteX2" fmla="*/ 32788 w 1353588"/>
              <a:gd name="connsiteY2" fmla="*/ 496953 h 1213016"/>
              <a:gd name="connsiteX3" fmla="*/ 49721 w 1353588"/>
              <a:gd name="connsiteY3" fmla="*/ 725553 h 1213016"/>
              <a:gd name="connsiteX4" fmla="*/ 769388 w 1353588"/>
              <a:gd name="connsiteY4" fmla="*/ 1182753 h 1213016"/>
              <a:gd name="connsiteX5" fmla="*/ 870988 w 1353588"/>
              <a:gd name="connsiteY5" fmla="*/ 1191220 h 1213016"/>
              <a:gd name="connsiteX6" fmla="*/ 1235055 w 1353588"/>
              <a:gd name="connsiteY6" fmla="*/ 1174286 h 1213016"/>
              <a:gd name="connsiteX7" fmla="*/ 1353588 w 1353588"/>
              <a:gd name="connsiteY7" fmla="*/ 1140420 h 1213016"/>
              <a:gd name="connsiteX8" fmla="*/ 1336655 w 1353588"/>
              <a:gd name="connsiteY8" fmla="*/ 471553 h 1213016"/>
              <a:gd name="connsiteX9" fmla="*/ 1319721 w 1353588"/>
              <a:gd name="connsiteY9" fmla="*/ 327620 h 1213016"/>
              <a:gd name="connsiteX10" fmla="*/ 1277388 w 1353588"/>
              <a:gd name="connsiteY10" fmla="*/ 200620 h 1213016"/>
              <a:gd name="connsiteX11" fmla="*/ 1192721 w 1353588"/>
              <a:gd name="connsiteY11" fmla="*/ 124420 h 1213016"/>
              <a:gd name="connsiteX12" fmla="*/ 1057255 w 1353588"/>
              <a:gd name="connsiteY12" fmla="*/ 14353 h 1213016"/>
              <a:gd name="connsiteX13" fmla="*/ 7388 w 1353588"/>
              <a:gd name="connsiteY13" fmla="*/ 39753 h 1213016"/>
              <a:gd name="connsiteX0" fmla="*/ 7388 w 1356863"/>
              <a:gd name="connsiteY0" fmla="*/ 39753 h 1213016"/>
              <a:gd name="connsiteX1" fmla="*/ 15855 w 1356863"/>
              <a:gd name="connsiteY1" fmla="*/ 361486 h 1213016"/>
              <a:gd name="connsiteX2" fmla="*/ 32788 w 1356863"/>
              <a:gd name="connsiteY2" fmla="*/ 496953 h 1213016"/>
              <a:gd name="connsiteX3" fmla="*/ 49721 w 1356863"/>
              <a:gd name="connsiteY3" fmla="*/ 725553 h 1213016"/>
              <a:gd name="connsiteX4" fmla="*/ 769388 w 1356863"/>
              <a:gd name="connsiteY4" fmla="*/ 1182753 h 1213016"/>
              <a:gd name="connsiteX5" fmla="*/ 870988 w 1356863"/>
              <a:gd name="connsiteY5" fmla="*/ 1191220 h 1213016"/>
              <a:gd name="connsiteX6" fmla="*/ 1235055 w 1356863"/>
              <a:gd name="connsiteY6" fmla="*/ 1174286 h 1213016"/>
              <a:gd name="connsiteX7" fmla="*/ 1353588 w 1356863"/>
              <a:gd name="connsiteY7" fmla="*/ 1140420 h 1213016"/>
              <a:gd name="connsiteX8" fmla="*/ 1319721 w 1356863"/>
              <a:gd name="connsiteY8" fmla="*/ 327620 h 1213016"/>
              <a:gd name="connsiteX9" fmla="*/ 1277388 w 1356863"/>
              <a:gd name="connsiteY9" fmla="*/ 200620 h 1213016"/>
              <a:gd name="connsiteX10" fmla="*/ 1192721 w 1356863"/>
              <a:gd name="connsiteY10" fmla="*/ 124420 h 1213016"/>
              <a:gd name="connsiteX11" fmla="*/ 1057255 w 1356863"/>
              <a:gd name="connsiteY11" fmla="*/ 14353 h 1213016"/>
              <a:gd name="connsiteX12" fmla="*/ 7388 w 1356863"/>
              <a:gd name="connsiteY12" fmla="*/ 39753 h 1213016"/>
              <a:gd name="connsiteX0" fmla="*/ 7388 w 1356863"/>
              <a:gd name="connsiteY0" fmla="*/ 39753 h 1213016"/>
              <a:gd name="connsiteX1" fmla="*/ 15855 w 1356863"/>
              <a:gd name="connsiteY1" fmla="*/ 361486 h 1213016"/>
              <a:gd name="connsiteX2" fmla="*/ 32788 w 1356863"/>
              <a:gd name="connsiteY2" fmla="*/ 496953 h 1213016"/>
              <a:gd name="connsiteX3" fmla="*/ 49721 w 1356863"/>
              <a:gd name="connsiteY3" fmla="*/ 725553 h 1213016"/>
              <a:gd name="connsiteX4" fmla="*/ 769388 w 1356863"/>
              <a:gd name="connsiteY4" fmla="*/ 1182753 h 1213016"/>
              <a:gd name="connsiteX5" fmla="*/ 870988 w 1356863"/>
              <a:gd name="connsiteY5" fmla="*/ 1191220 h 1213016"/>
              <a:gd name="connsiteX6" fmla="*/ 1353588 w 1356863"/>
              <a:gd name="connsiteY6" fmla="*/ 1140420 h 1213016"/>
              <a:gd name="connsiteX7" fmla="*/ 1319721 w 1356863"/>
              <a:gd name="connsiteY7" fmla="*/ 327620 h 1213016"/>
              <a:gd name="connsiteX8" fmla="*/ 1277388 w 1356863"/>
              <a:gd name="connsiteY8" fmla="*/ 200620 h 1213016"/>
              <a:gd name="connsiteX9" fmla="*/ 1192721 w 1356863"/>
              <a:gd name="connsiteY9" fmla="*/ 124420 h 1213016"/>
              <a:gd name="connsiteX10" fmla="*/ 1057255 w 1356863"/>
              <a:gd name="connsiteY10" fmla="*/ 14353 h 1213016"/>
              <a:gd name="connsiteX11" fmla="*/ 7388 w 1356863"/>
              <a:gd name="connsiteY11" fmla="*/ 39753 h 1213016"/>
              <a:gd name="connsiteX0" fmla="*/ 7388 w 1389207"/>
              <a:gd name="connsiteY0" fmla="*/ 39753 h 1241018"/>
              <a:gd name="connsiteX1" fmla="*/ 15855 w 1389207"/>
              <a:gd name="connsiteY1" fmla="*/ 361486 h 1241018"/>
              <a:gd name="connsiteX2" fmla="*/ 32788 w 1389207"/>
              <a:gd name="connsiteY2" fmla="*/ 496953 h 1241018"/>
              <a:gd name="connsiteX3" fmla="*/ 49721 w 1389207"/>
              <a:gd name="connsiteY3" fmla="*/ 725553 h 1241018"/>
              <a:gd name="connsiteX4" fmla="*/ 769388 w 1389207"/>
              <a:gd name="connsiteY4" fmla="*/ 1182753 h 1241018"/>
              <a:gd name="connsiteX5" fmla="*/ 1353588 w 1389207"/>
              <a:gd name="connsiteY5" fmla="*/ 1140420 h 1241018"/>
              <a:gd name="connsiteX6" fmla="*/ 1319721 w 1389207"/>
              <a:gd name="connsiteY6" fmla="*/ 327620 h 1241018"/>
              <a:gd name="connsiteX7" fmla="*/ 1277388 w 1389207"/>
              <a:gd name="connsiteY7" fmla="*/ 200620 h 1241018"/>
              <a:gd name="connsiteX8" fmla="*/ 1192721 w 1389207"/>
              <a:gd name="connsiteY8" fmla="*/ 124420 h 1241018"/>
              <a:gd name="connsiteX9" fmla="*/ 1057255 w 1389207"/>
              <a:gd name="connsiteY9" fmla="*/ 14353 h 1241018"/>
              <a:gd name="connsiteX10" fmla="*/ 7388 w 1389207"/>
              <a:gd name="connsiteY10" fmla="*/ 39753 h 1241018"/>
              <a:gd name="connsiteX0" fmla="*/ 70952 w 1452771"/>
              <a:gd name="connsiteY0" fmla="*/ 39753 h 1225384"/>
              <a:gd name="connsiteX1" fmla="*/ 79419 w 1452771"/>
              <a:gd name="connsiteY1" fmla="*/ 361486 h 1225384"/>
              <a:gd name="connsiteX2" fmla="*/ 96352 w 1452771"/>
              <a:gd name="connsiteY2" fmla="*/ 496953 h 1225384"/>
              <a:gd name="connsiteX3" fmla="*/ 113285 w 1452771"/>
              <a:gd name="connsiteY3" fmla="*/ 725553 h 1225384"/>
              <a:gd name="connsiteX4" fmla="*/ 87885 w 1452771"/>
              <a:gd name="connsiteY4" fmla="*/ 1148887 h 1225384"/>
              <a:gd name="connsiteX5" fmla="*/ 1417152 w 1452771"/>
              <a:gd name="connsiteY5" fmla="*/ 1140420 h 1225384"/>
              <a:gd name="connsiteX6" fmla="*/ 1383285 w 1452771"/>
              <a:gd name="connsiteY6" fmla="*/ 327620 h 1225384"/>
              <a:gd name="connsiteX7" fmla="*/ 1340952 w 1452771"/>
              <a:gd name="connsiteY7" fmla="*/ 200620 h 1225384"/>
              <a:gd name="connsiteX8" fmla="*/ 1256285 w 1452771"/>
              <a:gd name="connsiteY8" fmla="*/ 124420 h 1225384"/>
              <a:gd name="connsiteX9" fmla="*/ 1120819 w 1452771"/>
              <a:gd name="connsiteY9" fmla="*/ 14353 h 1225384"/>
              <a:gd name="connsiteX10" fmla="*/ 70952 w 1452771"/>
              <a:gd name="connsiteY10" fmla="*/ 39753 h 1225384"/>
              <a:gd name="connsiteX0" fmla="*/ 78454 w 1460273"/>
              <a:gd name="connsiteY0" fmla="*/ 39753 h 1238441"/>
              <a:gd name="connsiteX1" fmla="*/ 86921 w 1460273"/>
              <a:gd name="connsiteY1" fmla="*/ 361486 h 1238441"/>
              <a:gd name="connsiteX2" fmla="*/ 103854 w 1460273"/>
              <a:gd name="connsiteY2" fmla="*/ 496953 h 1238441"/>
              <a:gd name="connsiteX3" fmla="*/ 95387 w 1460273"/>
              <a:gd name="connsiteY3" fmla="*/ 1148887 h 1238441"/>
              <a:gd name="connsiteX4" fmla="*/ 1424654 w 1460273"/>
              <a:gd name="connsiteY4" fmla="*/ 1140420 h 1238441"/>
              <a:gd name="connsiteX5" fmla="*/ 1390787 w 1460273"/>
              <a:gd name="connsiteY5" fmla="*/ 327620 h 1238441"/>
              <a:gd name="connsiteX6" fmla="*/ 1348454 w 1460273"/>
              <a:gd name="connsiteY6" fmla="*/ 200620 h 1238441"/>
              <a:gd name="connsiteX7" fmla="*/ 1263787 w 1460273"/>
              <a:gd name="connsiteY7" fmla="*/ 124420 h 1238441"/>
              <a:gd name="connsiteX8" fmla="*/ 1128321 w 1460273"/>
              <a:gd name="connsiteY8" fmla="*/ 14353 h 1238441"/>
              <a:gd name="connsiteX9" fmla="*/ 78454 w 1460273"/>
              <a:gd name="connsiteY9" fmla="*/ 39753 h 1238441"/>
              <a:gd name="connsiteX0" fmla="*/ 83753 w 1465572"/>
              <a:gd name="connsiteY0" fmla="*/ 39753 h 1246788"/>
              <a:gd name="connsiteX1" fmla="*/ 92220 w 1465572"/>
              <a:gd name="connsiteY1" fmla="*/ 361486 h 1246788"/>
              <a:gd name="connsiteX2" fmla="*/ 100686 w 1465572"/>
              <a:gd name="connsiteY2" fmla="*/ 1148887 h 1246788"/>
              <a:gd name="connsiteX3" fmla="*/ 1429953 w 1465572"/>
              <a:gd name="connsiteY3" fmla="*/ 1140420 h 1246788"/>
              <a:gd name="connsiteX4" fmla="*/ 1396086 w 1465572"/>
              <a:gd name="connsiteY4" fmla="*/ 327620 h 1246788"/>
              <a:gd name="connsiteX5" fmla="*/ 1353753 w 1465572"/>
              <a:gd name="connsiteY5" fmla="*/ 200620 h 1246788"/>
              <a:gd name="connsiteX6" fmla="*/ 1269086 w 1465572"/>
              <a:gd name="connsiteY6" fmla="*/ 124420 h 1246788"/>
              <a:gd name="connsiteX7" fmla="*/ 1133620 w 1465572"/>
              <a:gd name="connsiteY7" fmla="*/ 14353 h 1246788"/>
              <a:gd name="connsiteX8" fmla="*/ 83753 w 1465572"/>
              <a:gd name="connsiteY8" fmla="*/ 39753 h 1246788"/>
              <a:gd name="connsiteX0" fmla="*/ 140309 w 1522128"/>
              <a:gd name="connsiteY0" fmla="*/ 39753 h 1267841"/>
              <a:gd name="connsiteX1" fmla="*/ 157242 w 1522128"/>
              <a:gd name="connsiteY1" fmla="*/ 1148887 h 1267841"/>
              <a:gd name="connsiteX2" fmla="*/ 1486509 w 1522128"/>
              <a:gd name="connsiteY2" fmla="*/ 1140420 h 1267841"/>
              <a:gd name="connsiteX3" fmla="*/ 1452642 w 1522128"/>
              <a:gd name="connsiteY3" fmla="*/ 327620 h 1267841"/>
              <a:gd name="connsiteX4" fmla="*/ 1410309 w 1522128"/>
              <a:gd name="connsiteY4" fmla="*/ 200620 h 1267841"/>
              <a:gd name="connsiteX5" fmla="*/ 1325642 w 1522128"/>
              <a:gd name="connsiteY5" fmla="*/ 124420 h 1267841"/>
              <a:gd name="connsiteX6" fmla="*/ 1190176 w 1522128"/>
              <a:gd name="connsiteY6" fmla="*/ 14353 h 1267841"/>
              <a:gd name="connsiteX7" fmla="*/ 140309 w 1522128"/>
              <a:gd name="connsiteY7" fmla="*/ 39753 h 1267841"/>
              <a:gd name="connsiteX0" fmla="*/ 140309 w 1522128"/>
              <a:gd name="connsiteY0" fmla="*/ 25400 h 1253488"/>
              <a:gd name="connsiteX1" fmla="*/ 157242 w 1522128"/>
              <a:gd name="connsiteY1" fmla="*/ 1134534 h 1253488"/>
              <a:gd name="connsiteX2" fmla="*/ 1486509 w 1522128"/>
              <a:gd name="connsiteY2" fmla="*/ 1126067 h 1253488"/>
              <a:gd name="connsiteX3" fmla="*/ 1452642 w 1522128"/>
              <a:gd name="connsiteY3" fmla="*/ 313267 h 1253488"/>
              <a:gd name="connsiteX4" fmla="*/ 1410309 w 1522128"/>
              <a:gd name="connsiteY4" fmla="*/ 186267 h 1253488"/>
              <a:gd name="connsiteX5" fmla="*/ 1325642 w 1522128"/>
              <a:gd name="connsiteY5" fmla="*/ 110067 h 1253488"/>
              <a:gd name="connsiteX6" fmla="*/ 1190176 w 1522128"/>
              <a:gd name="connsiteY6" fmla="*/ 0 h 1253488"/>
              <a:gd name="connsiteX7" fmla="*/ 140309 w 1522128"/>
              <a:gd name="connsiteY7" fmla="*/ 25400 h 1253488"/>
              <a:gd name="connsiteX0" fmla="*/ 0 w 1381819"/>
              <a:gd name="connsiteY0" fmla="*/ 25400 h 1253488"/>
              <a:gd name="connsiteX1" fmla="*/ 16933 w 1381819"/>
              <a:gd name="connsiteY1" fmla="*/ 1134534 h 1253488"/>
              <a:gd name="connsiteX2" fmla="*/ 1346200 w 1381819"/>
              <a:gd name="connsiteY2" fmla="*/ 1126067 h 1253488"/>
              <a:gd name="connsiteX3" fmla="*/ 1312333 w 1381819"/>
              <a:gd name="connsiteY3" fmla="*/ 313267 h 1253488"/>
              <a:gd name="connsiteX4" fmla="*/ 1270000 w 1381819"/>
              <a:gd name="connsiteY4" fmla="*/ 186267 h 1253488"/>
              <a:gd name="connsiteX5" fmla="*/ 1185333 w 1381819"/>
              <a:gd name="connsiteY5" fmla="*/ 110067 h 1253488"/>
              <a:gd name="connsiteX6" fmla="*/ 1049867 w 1381819"/>
              <a:gd name="connsiteY6" fmla="*/ 0 h 1253488"/>
              <a:gd name="connsiteX7" fmla="*/ 0 w 1381819"/>
              <a:gd name="connsiteY7" fmla="*/ 25400 h 1253488"/>
              <a:gd name="connsiteX0" fmla="*/ 0 w 1381819"/>
              <a:gd name="connsiteY0" fmla="*/ 25400 h 1134534"/>
              <a:gd name="connsiteX1" fmla="*/ 16933 w 1381819"/>
              <a:gd name="connsiteY1" fmla="*/ 1134534 h 1134534"/>
              <a:gd name="connsiteX2" fmla="*/ 1346200 w 1381819"/>
              <a:gd name="connsiteY2" fmla="*/ 1126067 h 1134534"/>
              <a:gd name="connsiteX3" fmla="*/ 1312333 w 1381819"/>
              <a:gd name="connsiteY3" fmla="*/ 313267 h 1134534"/>
              <a:gd name="connsiteX4" fmla="*/ 1270000 w 1381819"/>
              <a:gd name="connsiteY4" fmla="*/ 186267 h 1134534"/>
              <a:gd name="connsiteX5" fmla="*/ 1185333 w 1381819"/>
              <a:gd name="connsiteY5" fmla="*/ 110067 h 1134534"/>
              <a:gd name="connsiteX6" fmla="*/ 1049867 w 1381819"/>
              <a:gd name="connsiteY6" fmla="*/ 0 h 1134534"/>
              <a:gd name="connsiteX7" fmla="*/ 0 w 1381819"/>
              <a:gd name="connsiteY7" fmla="*/ 25400 h 1134534"/>
              <a:gd name="connsiteX0" fmla="*/ 73510 w 1455329"/>
              <a:gd name="connsiteY0" fmla="*/ 90922 h 1225456"/>
              <a:gd name="connsiteX1" fmla="*/ 90443 w 1455329"/>
              <a:gd name="connsiteY1" fmla="*/ 1225456 h 1225456"/>
              <a:gd name="connsiteX2" fmla="*/ 1419710 w 1455329"/>
              <a:gd name="connsiteY2" fmla="*/ 1191589 h 1225456"/>
              <a:gd name="connsiteX3" fmla="*/ 1385843 w 1455329"/>
              <a:gd name="connsiteY3" fmla="*/ 378789 h 1225456"/>
              <a:gd name="connsiteX4" fmla="*/ 1343510 w 1455329"/>
              <a:gd name="connsiteY4" fmla="*/ 251789 h 1225456"/>
              <a:gd name="connsiteX5" fmla="*/ 1258843 w 1455329"/>
              <a:gd name="connsiteY5" fmla="*/ 175589 h 1225456"/>
              <a:gd name="connsiteX6" fmla="*/ 1123377 w 1455329"/>
              <a:gd name="connsiteY6" fmla="*/ 65522 h 1225456"/>
              <a:gd name="connsiteX7" fmla="*/ 73510 w 1455329"/>
              <a:gd name="connsiteY7" fmla="*/ 90922 h 1225456"/>
              <a:gd name="connsiteX0" fmla="*/ 74097 w 1455916"/>
              <a:gd name="connsiteY0" fmla="*/ 90922 h 1225456"/>
              <a:gd name="connsiteX1" fmla="*/ 91030 w 1455916"/>
              <a:gd name="connsiteY1" fmla="*/ 1225456 h 1225456"/>
              <a:gd name="connsiteX2" fmla="*/ 1420297 w 1455916"/>
              <a:gd name="connsiteY2" fmla="*/ 1191589 h 1225456"/>
              <a:gd name="connsiteX3" fmla="*/ 1386430 w 1455916"/>
              <a:gd name="connsiteY3" fmla="*/ 378789 h 1225456"/>
              <a:gd name="connsiteX4" fmla="*/ 1344097 w 1455916"/>
              <a:gd name="connsiteY4" fmla="*/ 251789 h 1225456"/>
              <a:gd name="connsiteX5" fmla="*/ 1259430 w 1455916"/>
              <a:gd name="connsiteY5" fmla="*/ 175589 h 1225456"/>
              <a:gd name="connsiteX6" fmla="*/ 1123964 w 1455916"/>
              <a:gd name="connsiteY6" fmla="*/ 65522 h 1225456"/>
              <a:gd name="connsiteX7" fmla="*/ 74097 w 1455916"/>
              <a:gd name="connsiteY7" fmla="*/ 90922 h 1225456"/>
              <a:gd name="connsiteX0" fmla="*/ 74097 w 1420297"/>
              <a:gd name="connsiteY0" fmla="*/ 90922 h 1225456"/>
              <a:gd name="connsiteX1" fmla="*/ 91030 w 1420297"/>
              <a:gd name="connsiteY1" fmla="*/ 1225456 h 1225456"/>
              <a:gd name="connsiteX2" fmla="*/ 1420297 w 1420297"/>
              <a:gd name="connsiteY2" fmla="*/ 1191589 h 1225456"/>
              <a:gd name="connsiteX3" fmla="*/ 1386430 w 1420297"/>
              <a:gd name="connsiteY3" fmla="*/ 378789 h 1225456"/>
              <a:gd name="connsiteX4" fmla="*/ 1344097 w 1420297"/>
              <a:gd name="connsiteY4" fmla="*/ 251789 h 1225456"/>
              <a:gd name="connsiteX5" fmla="*/ 1259430 w 1420297"/>
              <a:gd name="connsiteY5" fmla="*/ 175589 h 1225456"/>
              <a:gd name="connsiteX6" fmla="*/ 1123964 w 1420297"/>
              <a:gd name="connsiteY6" fmla="*/ 65522 h 1225456"/>
              <a:gd name="connsiteX7" fmla="*/ 74097 w 1420297"/>
              <a:gd name="connsiteY7" fmla="*/ 90922 h 1225456"/>
              <a:gd name="connsiteX0" fmla="*/ 74097 w 1420297"/>
              <a:gd name="connsiteY0" fmla="*/ 90922 h 1225456"/>
              <a:gd name="connsiteX1" fmla="*/ 91030 w 1420297"/>
              <a:gd name="connsiteY1" fmla="*/ 1225456 h 1225456"/>
              <a:gd name="connsiteX2" fmla="*/ 1420297 w 1420297"/>
              <a:gd name="connsiteY2" fmla="*/ 1191589 h 1225456"/>
              <a:gd name="connsiteX3" fmla="*/ 1386430 w 1420297"/>
              <a:gd name="connsiteY3" fmla="*/ 378789 h 1225456"/>
              <a:gd name="connsiteX4" fmla="*/ 1344097 w 1420297"/>
              <a:gd name="connsiteY4" fmla="*/ 251789 h 1225456"/>
              <a:gd name="connsiteX5" fmla="*/ 1259430 w 1420297"/>
              <a:gd name="connsiteY5" fmla="*/ 175589 h 1225456"/>
              <a:gd name="connsiteX6" fmla="*/ 1123964 w 1420297"/>
              <a:gd name="connsiteY6" fmla="*/ 65522 h 1225456"/>
              <a:gd name="connsiteX7" fmla="*/ 74097 w 1420297"/>
              <a:gd name="connsiteY7" fmla="*/ 90922 h 1225456"/>
              <a:gd name="connsiteX0" fmla="*/ 74097 w 1420297"/>
              <a:gd name="connsiteY0" fmla="*/ 25400 h 1159934"/>
              <a:gd name="connsiteX1" fmla="*/ 91030 w 1420297"/>
              <a:gd name="connsiteY1" fmla="*/ 1159934 h 1159934"/>
              <a:gd name="connsiteX2" fmla="*/ 1420297 w 1420297"/>
              <a:gd name="connsiteY2" fmla="*/ 1126067 h 1159934"/>
              <a:gd name="connsiteX3" fmla="*/ 1386430 w 1420297"/>
              <a:gd name="connsiteY3" fmla="*/ 313267 h 1159934"/>
              <a:gd name="connsiteX4" fmla="*/ 1344097 w 1420297"/>
              <a:gd name="connsiteY4" fmla="*/ 186267 h 1159934"/>
              <a:gd name="connsiteX5" fmla="*/ 1259430 w 1420297"/>
              <a:gd name="connsiteY5" fmla="*/ 110067 h 1159934"/>
              <a:gd name="connsiteX6" fmla="*/ 1123964 w 1420297"/>
              <a:gd name="connsiteY6" fmla="*/ 0 h 1159934"/>
              <a:gd name="connsiteX7" fmla="*/ 74097 w 1420297"/>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312775 w 1346642"/>
              <a:gd name="connsiteY3" fmla="*/ 313267 h 1159934"/>
              <a:gd name="connsiteX4" fmla="*/ 1270442 w 1346642"/>
              <a:gd name="connsiteY4" fmla="*/ 186267 h 1159934"/>
              <a:gd name="connsiteX5" fmla="*/ 1185775 w 1346642"/>
              <a:gd name="connsiteY5" fmla="*/ 110067 h 1159934"/>
              <a:gd name="connsiteX6" fmla="*/ 1050309 w 1346642"/>
              <a:gd name="connsiteY6" fmla="*/ 0 h 1159934"/>
              <a:gd name="connsiteX7" fmla="*/ 442 w 1346642"/>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312775 w 1346642"/>
              <a:gd name="connsiteY3" fmla="*/ 313267 h 1159934"/>
              <a:gd name="connsiteX4" fmla="*/ 1270442 w 1346642"/>
              <a:gd name="connsiteY4" fmla="*/ 186267 h 1159934"/>
              <a:gd name="connsiteX5" fmla="*/ 1185775 w 1346642"/>
              <a:gd name="connsiteY5" fmla="*/ 110067 h 1159934"/>
              <a:gd name="connsiteX6" fmla="*/ 1050309 w 1346642"/>
              <a:gd name="connsiteY6" fmla="*/ 0 h 1159934"/>
              <a:gd name="connsiteX7" fmla="*/ 442 w 1346642"/>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312775 w 1346642"/>
              <a:gd name="connsiteY3" fmla="*/ 313267 h 1159934"/>
              <a:gd name="connsiteX4" fmla="*/ 1270442 w 1346642"/>
              <a:gd name="connsiteY4" fmla="*/ 186267 h 1159934"/>
              <a:gd name="connsiteX5" fmla="*/ 1185775 w 1346642"/>
              <a:gd name="connsiteY5" fmla="*/ 110067 h 1159934"/>
              <a:gd name="connsiteX6" fmla="*/ 1050309 w 1346642"/>
              <a:gd name="connsiteY6" fmla="*/ 0 h 1159934"/>
              <a:gd name="connsiteX7" fmla="*/ 442 w 1346642"/>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312775 w 1346642"/>
              <a:gd name="connsiteY3" fmla="*/ 313267 h 1159934"/>
              <a:gd name="connsiteX4" fmla="*/ 1270442 w 1346642"/>
              <a:gd name="connsiteY4" fmla="*/ 186267 h 1159934"/>
              <a:gd name="connsiteX5" fmla="*/ 1185775 w 1346642"/>
              <a:gd name="connsiteY5" fmla="*/ 110067 h 1159934"/>
              <a:gd name="connsiteX6" fmla="*/ 1050309 w 1346642"/>
              <a:gd name="connsiteY6" fmla="*/ 0 h 1159934"/>
              <a:gd name="connsiteX7" fmla="*/ 442 w 1346642"/>
              <a:gd name="connsiteY7" fmla="*/ 25400 h 1159934"/>
              <a:gd name="connsiteX0" fmla="*/ 442 w 1443237"/>
              <a:gd name="connsiteY0" fmla="*/ 25400 h 1159934"/>
              <a:gd name="connsiteX1" fmla="*/ 17375 w 1443237"/>
              <a:gd name="connsiteY1" fmla="*/ 1159934 h 1159934"/>
              <a:gd name="connsiteX2" fmla="*/ 1346642 w 1443237"/>
              <a:gd name="connsiteY2" fmla="*/ 1126067 h 1159934"/>
              <a:gd name="connsiteX3" fmla="*/ 1346642 w 1443237"/>
              <a:gd name="connsiteY3" fmla="*/ 338665 h 1159934"/>
              <a:gd name="connsiteX4" fmla="*/ 1312775 w 1443237"/>
              <a:gd name="connsiteY4" fmla="*/ 313267 h 1159934"/>
              <a:gd name="connsiteX5" fmla="*/ 1270442 w 1443237"/>
              <a:gd name="connsiteY5" fmla="*/ 186267 h 1159934"/>
              <a:gd name="connsiteX6" fmla="*/ 1185775 w 1443237"/>
              <a:gd name="connsiteY6" fmla="*/ 110067 h 1159934"/>
              <a:gd name="connsiteX7" fmla="*/ 1050309 w 1443237"/>
              <a:gd name="connsiteY7" fmla="*/ 0 h 1159934"/>
              <a:gd name="connsiteX8" fmla="*/ 442 w 1443237"/>
              <a:gd name="connsiteY8" fmla="*/ 25400 h 1159934"/>
              <a:gd name="connsiteX0" fmla="*/ 442 w 1444855"/>
              <a:gd name="connsiteY0" fmla="*/ 25400 h 1159934"/>
              <a:gd name="connsiteX1" fmla="*/ 17375 w 1444855"/>
              <a:gd name="connsiteY1" fmla="*/ 1159934 h 1159934"/>
              <a:gd name="connsiteX2" fmla="*/ 1346642 w 1444855"/>
              <a:gd name="connsiteY2" fmla="*/ 1126067 h 1159934"/>
              <a:gd name="connsiteX3" fmla="*/ 1346642 w 1444855"/>
              <a:gd name="connsiteY3" fmla="*/ 338665 h 1159934"/>
              <a:gd name="connsiteX4" fmla="*/ 1270442 w 1444855"/>
              <a:gd name="connsiteY4" fmla="*/ 186267 h 1159934"/>
              <a:gd name="connsiteX5" fmla="*/ 1185775 w 1444855"/>
              <a:gd name="connsiteY5" fmla="*/ 110067 h 1159934"/>
              <a:gd name="connsiteX6" fmla="*/ 1050309 w 1444855"/>
              <a:gd name="connsiteY6" fmla="*/ 0 h 1159934"/>
              <a:gd name="connsiteX7" fmla="*/ 442 w 1444855"/>
              <a:gd name="connsiteY7" fmla="*/ 25400 h 1159934"/>
              <a:gd name="connsiteX0" fmla="*/ 442 w 1441970"/>
              <a:gd name="connsiteY0" fmla="*/ 25400 h 1159934"/>
              <a:gd name="connsiteX1" fmla="*/ 17375 w 1441970"/>
              <a:gd name="connsiteY1" fmla="*/ 1159934 h 1159934"/>
              <a:gd name="connsiteX2" fmla="*/ 1346642 w 1441970"/>
              <a:gd name="connsiteY2" fmla="*/ 1126067 h 1159934"/>
              <a:gd name="connsiteX3" fmla="*/ 1346642 w 1441970"/>
              <a:gd name="connsiteY3" fmla="*/ 338665 h 1159934"/>
              <a:gd name="connsiteX4" fmla="*/ 1270442 w 1441970"/>
              <a:gd name="connsiteY4" fmla="*/ 186267 h 1159934"/>
              <a:gd name="connsiteX5" fmla="*/ 1185775 w 1441970"/>
              <a:gd name="connsiteY5" fmla="*/ 110067 h 1159934"/>
              <a:gd name="connsiteX6" fmla="*/ 1050309 w 1441970"/>
              <a:gd name="connsiteY6" fmla="*/ 0 h 1159934"/>
              <a:gd name="connsiteX7" fmla="*/ 442 w 1441970"/>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346642 w 1346642"/>
              <a:gd name="connsiteY3" fmla="*/ 338665 h 1159934"/>
              <a:gd name="connsiteX4" fmla="*/ 1270442 w 1346642"/>
              <a:gd name="connsiteY4" fmla="*/ 186267 h 1159934"/>
              <a:gd name="connsiteX5" fmla="*/ 1185775 w 1346642"/>
              <a:gd name="connsiteY5" fmla="*/ 110067 h 1159934"/>
              <a:gd name="connsiteX6" fmla="*/ 1050309 w 1346642"/>
              <a:gd name="connsiteY6" fmla="*/ 0 h 1159934"/>
              <a:gd name="connsiteX7" fmla="*/ 442 w 1346642"/>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346642 w 1346642"/>
              <a:gd name="connsiteY3" fmla="*/ 338665 h 1159934"/>
              <a:gd name="connsiteX4" fmla="*/ 1304309 w 1346642"/>
              <a:gd name="connsiteY4" fmla="*/ 160867 h 1159934"/>
              <a:gd name="connsiteX5" fmla="*/ 1185775 w 1346642"/>
              <a:gd name="connsiteY5" fmla="*/ 110067 h 1159934"/>
              <a:gd name="connsiteX6" fmla="*/ 1050309 w 1346642"/>
              <a:gd name="connsiteY6" fmla="*/ 0 h 1159934"/>
              <a:gd name="connsiteX7" fmla="*/ 442 w 1346642"/>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346642 w 1346642"/>
              <a:gd name="connsiteY3" fmla="*/ 338665 h 1159934"/>
              <a:gd name="connsiteX4" fmla="*/ 1304309 w 1346642"/>
              <a:gd name="connsiteY4" fmla="*/ 160867 h 1159934"/>
              <a:gd name="connsiteX5" fmla="*/ 1202709 w 1346642"/>
              <a:gd name="connsiteY5" fmla="*/ 76200 h 1159934"/>
              <a:gd name="connsiteX6" fmla="*/ 1050309 w 1346642"/>
              <a:gd name="connsiteY6" fmla="*/ 0 h 1159934"/>
              <a:gd name="connsiteX7" fmla="*/ 442 w 1346642"/>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346642 w 1346642"/>
              <a:gd name="connsiteY3" fmla="*/ 338665 h 1159934"/>
              <a:gd name="connsiteX4" fmla="*/ 1304309 w 1346642"/>
              <a:gd name="connsiteY4" fmla="*/ 160867 h 1159934"/>
              <a:gd name="connsiteX5" fmla="*/ 1168843 w 1346642"/>
              <a:gd name="connsiteY5" fmla="*/ 93133 h 1159934"/>
              <a:gd name="connsiteX6" fmla="*/ 1050309 w 1346642"/>
              <a:gd name="connsiteY6" fmla="*/ 0 h 1159934"/>
              <a:gd name="connsiteX7" fmla="*/ 442 w 1346642"/>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346642 w 1346642"/>
              <a:gd name="connsiteY3" fmla="*/ 338665 h 1159934"/>
              <a:gd name="connsiteX4" fmla="*/ 1253509 w 1346642"/>
              <a:gd name="connsiteY4" fmla="*/ 203200 h 1159934"/>
              <a:gd name="connsiteX5" fmla="*/ 1168843 w 1346642"/>
              <a:gd name="connsiteY5" fmla="*/ 93133 h 1159934"/>
              <a:gd name="connsiteX6" fmla="*/ 1050309 w 1346642"/>
              <a:gd name="connsiteY6" fmla="*/ 0 h 1159934"/>
              <a:gd name="connsiteX7" fmla="*/ 442 w 1346642"/>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287375 w 1346642"/>
              <a:gd name="connsiteY3" fmla="*/ 355598 h 1159934"/>
              <a:gd name="connsiteX4" fmla="*/ 1253509 w 1346642"/>
              <a:gd name="connsiteY4" fmla="*/ 203200 h 1159934"/>
              <a:gd name="connsiteX5" fmla="*/ 1168843 w 1346642"/>
              <a:gd name="connsiteY5" fmla="*/ 93133 h 1159934"/>
              <a:gd name="connsiteX6" fmla="*/ 1050309 w 1346642"/>
              <a:gd name="connsiteY6" fmla="*/ 0 h 1159934"/>
              <a:gd name="connsiteX7" fmla="*/ 442 w 1346642"/>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287375 w 1346642"/>
              <a:gd name="connsiteY3" fmla="*/ 355598 h 1159934"/>
              <a:gd name="connsiteX4" fmla="*/ 1253509 w 1346642"/>
              <a:gd name="connsiteY4" fmla="*/ 203200 h 1159934"/>
              <a:gd name="connsiteX5" fmla="*/ 1168843 w 1346642"/>
              <a:gd name="connsiteY5" fmla="*/ 93133 h 1159934"/>
              <a:gd name="connsiteX6" fmla="*/ 1050309 w 1346642"/>
              <a:gd name="connsiteY6" fmla="*/ 0 h 1159934"/>
              <a:gd name="connsiteX7" fmla="*/ 442 w 1346642"/>
              <a:gd name="connsiteY7" fmla="*/ 25400 h 1159934"/>
              <a:gd name="connsiteX0" fmla="*/ 442 w 1346642"/>
              <a:gd name="connsiteY0" fmla="*/ 25400 h 1159934"/>
              <a:gd name="connsiteX1" fmla="*/ 17375 w 1346642"/>
              <a:gd name="connsiteY1" fmla="*/ 1159934 h 1159934"/>
              <a:gd name="connsiteX2" fmla="*/ 1346642 w 1346642"/>
              <a:gd name="connsiteY2" fmla="*/ 1126067 h 1159934"/>
              <a:gd name="connsiteX3" fmla="*/ 1287375 w 1346642"/>
              <a:gd name="connsiteY3" fmla="*/ 355598 h 1159934"/>
              <a:gd name="connsiteX4" fmla="*/ 1253509 w 1346642"/>
              <a:gd name="connsiteY4" fmla="*/ 203200 h 1159934"/>
              <a:gd name="connsiteX5" fmla="*/ 1168843 w 1346642"/>
              <a:gd name="connsiteY5" fmla="*/ 93133 h 1159934"/>
              <a:gd name="connsiteX6" fmla="*/ 1050309 w 1346642"/>
              <a:gd name="connsiteY6" fmla="*/ 0 h 1159934"/>
              <a:gd name="connsiteX7" fmla="*/ 442 w 1346642"/>
              <a:gd name="connsiteY7" fmla="*/ 25400 h 1159934"/>
              <a:gd name="connsiteX0" fmla="*/ 442 w 1346642"/>
              <a:gd name="connsiteY0" fmla="*/ 25400 h 1159934"/>
              <a:gd name="connsiteX1" fmla="*/ 17375 w 1346642"/>
              <a:gd name="connsiteY1" fmla="*/ 1159934 h 1159934"/>
              <a:gd name="connsiteX2" fmla="*/ 1346642 w 1346642"/>
              <a:gd name="connsiteY2" fmla="*/ 1151467 h 1159934"/>
              <a:gd name="connsiteX3" fmla="*/ 1287375 w 1346642"/>
              <a:gd name="connsiteY3" fmla="*/ 355598 h 1159934"/>
              <a:gd name="connsiteX4" fmla="*/ 1253509 w 1346642"/>
              <a:gd name="connsiteY4" fmla="*/ 203200 h 1159934"/>
              <a:gd name="connsiteX5" fmla="*/ 1168843 w 1346642"/>
              <a:gd name="connsiteY5" fmla="*/ 93133 h 1159934"/>
              <a:gd name="connsiteX6" fmla="*/ 1050309 w 1346642"/>
              <a:gd name="connsiteY6" fmla="*/ 0 h 1159934"/>
              <a:gd name="connsiteX7" fmla="*/ 442 w 1346642"/>
              <a:gd name="connsiteY7" fmla="*/ 25400 h 1159934"/>
              <a:gd name="connsiteX0" fmla="*/ 442 w 1346642"/>
              <a:gd name="connsiteY0" fmla="*/ 0 h 1168400"/>
              <a:gd name="connsiteX1" fmla="*/ 17375 w 1346642"/>
              <a:gd name="connsiteY1" fmla="*/ 1168400 h 1168400"/>
              <a:gd name="connsiteX2" fmla="*/ 1346642 w 1346642"/>
              <a:gd name="connsiteY2" fmla="*/ 1159933 h 1168400"/>
              <a:gd name="connsiteX3" fmla="*/ 1287375 w 1346642"/>
              <a:gd name="connsiteY3" fmla="*/ 364064 h 1168400"/>
              <a:gd name="connsiteX4" fmla="*/ 1253509 w 1346642"/>
              <a:gd name="connsiteY4" fmla="*/ 211666 h 1168400"/>
              <a:gd name="connsiteX5" fmla="*/ 1168843 w 1346642"/>
              <a:gd name="connsiteY5" fmla="*/ 101599 h 1168400"/>
              <a:gd name="connsiteX6" fmla="*/ 1050309 w 1346642"/>
              <a:gd name="connsiteY6" fmla="*/ 8466 h 1168400"/>
              <a:gd name="connsiteX7" fmla="*/ 442 w 1346642"/>
              <a:gd name="connsiteY7" fmla="*/ 0 h 1168400"/>
              <a:gd name="connsiteX0" fmla="*/ 442 w 1346642"/>
              <a:gd name="connsiteY0" fmla="*/ 8468 h 1176868"/>
              <a:gd name="connsiteX1" fmla="*/ 17375 w 1346642"/>
              <a:gd name="connsiteY1" fmla="*/ 1176868 h 1176868"/>
              <a:gd name="connsiteX2" fmla="*/ 1346642 w 1346642"/>
              <a:gd name="connsiteY2" fmla="*/ 1168401 h 1176868"/>
              <a:gd name="connsiteX3" fmla="*/ 1287375 w 1346642"/>
              <a:gd name="connsiteY3" fmla="*/ 372532 h 1176868"/>
              <a:gd name="connsiteX4" fmla="*/ 1253509 w 1346642"/>
              <a:gd name="connsiteY4" fmla="*/ 220134 h 1176868"/>
              <a:gd name="connsiteX5" fmla="*/ 1168843 w 1346642"/>
              <a:gd name="connsiteY5" fmla="*/ 110067 h 1176868"/>
              <a:gd name="connsiteX6" fmla="*/ 999509 w 1346642"/>
              <a:gd name="connsiteY6" fmla="*/ 0 h 1176868"/>
              <a:gd name="connsiteX7" fmla="*/ 442 w 1346642"/>
              <a:gd name="connsiteY7" fmla="*/ 8468 h 1176868"/>
              <a:gd name="connsiteX0" fmla="*/ 154 w 1371754"/>
              <a:gd name="connsiteY0" fmla="*/ 8468 h 1176868"/>
              <a:gd name="connsiteX1" fmla="*/ 42487 w 1371754"/>
              <a:gd name="connsiteY1" fmla="*/ 1176868 h 1176868"/>
              <a:gd name="connsiteX2" fmla="*/ 1371754 w 1371754"/>
              <a:gd name="connsiteY2" fmla="*/ 1168401 h 1176868"/>
              <a:gd name="connsiteX3" fmla="*/ 1312487 w 1371754"/>
              <a:gd name="connsiteY3" fmla="*/ 372532 h 1176868"/>
              <a:gd name="connsiteX4" fmla="*/ 1278621 w 1371754"/>
              <a:gd name="connsiteY4" fmla="*/ 220134 h 1176868"/>
              <a:gd name="connsiteX5" fmla="*/ 1193955 w 1371754"/>
              <a:gd name="connsiteY5" fmla="*/ 110067 h 1176868"/>
              <a:gd name="connsiteX6" fmla="*/ 1024621 w 1371754"/>
              <a:gd name="connsiteY6" fmla="*/ 0 h 1176868"/>
              <a:gd name="connsiteX7" fmla="*/ 154 w 1371754"/>
              <a:gd name="connsiteY7" fmla="*/ 8468 h 1176868"/>
              <a:gd name="connsiteX0" fmla="*/ 4472 w 1376072"/>
              <a:gd name="connsiteY0" fmla="*/ 8468 h 1168401"/>
              <a:gd name="connsiteX1" fmla="*/ 4471 w 1376072"/>
              <a:gd name="connsiteY1" fmla="*/ 1168401 h 1168401"/>
              <a:gd name="connsiteX2" fmla="*/ 1376072 w 1376072"/>
              <a:gd name="connsiteY2" fmla="*/ 1168401 h 1168401"/>
              <a:gd name="connsiteX3" fmla="*/ 1316805 w 1376072"/>
              <a:gd name="connsiteY3" fmla="*/ 372532 h 1168401"/>
              <a:gd name="connsiteX4" fmla="*/ 1282939 w 1376072"/>
              <a:gd name="connsiteY4" fmla="*/ 220134 h 1168401"/>
              <a:gd name="connsiteX5" fmla="*/ 1198273 w 1376072"/>
              <a:gd name="connsiteY5" fmla="*/ 110067 h 1168401"/>
              <a:gd name="connsiteX6" fmla="*/ 1028939 w 1376072"/>
              <a:gd name="connsiteY6" fmla="*/ 0 h 1168401"/>
              <a:gd name="connsiteX7" fmla="*/ 4472 w 1376072"/>
              <a:gd name="connsiteY7" fmla="*/ 8468 h 1168401"/>
              <a:gd name="connsiteX0" fmla="*/ 4472 w 1376072"/>
              <a:gd name="connsiteY0" fmla="*/ 2 h 1159935"/>
              <a:gd name="connsiteX1" fmla="*/ 4471 w 1376072"/>
              <a:gd name="connsiteY1" fmla="*/ 1159935 h 1159935"/>
              <a:gd name="connsiteX2" fmla="*/ 1376072 w 1376072"/>
              <a:gd name="connsiteY2" fmla="*/ 1159935 h 1159935"/>
              <a:gd name="connsiteX3" fmla="*/ 1316805 w 1376072"/>
              <a:gd name="connsiteY3" fmla="*/ 364066 h 1159935"/>
              <a:gd name="connsiteX4" fmla="*/ 1282939 w 1376072"/>
              <a:gd name="connsiteY4" fmla="*/ 211668 h 1159935"/>
              <a:gd name="connsiteX5" fmla="*/ 1198273 w 1376072"/>
              <a:gd name="connsiteY5" fmla="*/ 101601 h 1159935"/>
              <a:gd name="connsiteX6" fmla="*/ 978139 w 1376072"/>
              <a:gd name="connsiteY6" fmla="*/ 0 h 1159935"/>
              <a:gd name="connsiteX7" fmla="*/ 4472 w 1376072"/>
              <a:gd name="connsiteY7" fmla="*/ 2 h 115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072" h="1159935">
                <a:moveTo>
                  <a:pt x="4472" y="2"/>
                </a:moveTo>
                <a:cubicBezTo>
                  <a:pt x="1650" y="345724"/>
                  <a:pt x="-3996" y="592668"/>
                  <a:pt x="4471" y="1159935"/>
                </a:cubicBezTo>
                <a:lnTo>
                  <a:pt x="1376072" y="1159935"/>
                </a:lnTo>
                <a:cubicBezTo>
                  <a:pt x="1370428" y="811390"/>
                  <a:pt x="1350671" y="757767"/>
                  <a:pt x="1316805" y="364066"/>
                </a:cubicBezTo>
                <a:cubicBezTo>
                  <a:pt x="1295639" y="275166"/>
                  <a:pt x="1302694" y="255412"/>
                  <a:pt x="1282939" y="211668"/>
                </a:cubicBezTo>
                <a:cubicBezTo>
                  <a:pt x="1263184" y="167924"/>
                  <a:pt x="1234962" y="132645"/>
                  <a:pt x="1198273" y="101601"/>
                </a:cubicBezTo>
                <a:cubicBezTo>
                  <a:pt x="1161584" y="70557"/>
                  <a:pt x="1065629" y="64911"/>
                  <a:pt x="978139" y="0"/>
                </a:cubicBezTo>
                <a:lnTo>
                  <a:pt x="4472" y="2"/>
                </a:lnTo>
                <a:close/>
              </a:path>
            </a:pathLst>
          </a:custGeom>
          <a:solidFill>
            <a:srgbClr val="86A7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Freeform 6"/>
          <p:cNvSpPr/>
          <p:nvPr/>
        </p:nvSpPr>
        <p:spPr>
          <a:xfrm>
            <a:off x="1016001" y="1786466"/>
            <a:ext cx="1075267" cy="1964269"/>
          </a:xfrm>
          <a:custGeom>
            <a:avLst/>
            <a:gdLst>
              <a:gd name="connsiteX0" fmla="*/ 1058333 w 1109007"/>
              <a:gd name="connsiteY0" fmla="*/ 17969 h 2018957"/>
              <a:gd name="connsiteX1" fmla="*/ 287867 w 1109007"/>
              <a:gd name="connsiteY1" fmla="*/ 9503 h 2018957"/>
              <a:gd name="connsiteX2" fmla="*/ 127000 w 1109007"/>
              <a:gd name="connsiteY2" fmla="*/ 26436 h 2018957"/>
              <a:gd name="connsiteX3" fmla="*/ 16933 w 1109007"/>
              <a:gd name="connsiteY3" fmla="*/ 43369 h 2018957"/>
              <a:gd name="connsiteX4" fmla="*/ 25400 w 1109007"/>
              <a:gd name="connsiteY4" fmla="*/ 568303 h 2018957"/>
              <a:gd name="connsiteX5" fmla="*/ 42333 w 1109007"/>
              <a:gd name="connsiteY5" fmla="*/ 788436 h 2018957"/>
              <a:gd name="connsiteX6" fmla="*/ 50800 w 1109007"/>
              <a:gd name="connsiteY6" fmla="*/ 957769 h 2018957"/>
              <a:gd name="connsiteX7" fmla="*/ 33867 w 1109007"/>
              <a:gd name="connsiteY7" fmla="*/ 1567369 h 2018957"/>
              <a:gd name="connsiteX8" fmla="*/ 8467 w 1109007"/>
              <a:gd name="connsiteY8" fmla="*/ 1719769 h 2018957"/>
              <a:gd name="connsiteX9" fmla="*/ 0 w 1109007"/>
              <a:gd name="connsiteY9" fmla="*/ 1787503 h 2018957"/>
              <a:gd name="connsiteX10" fmla="*/ 8467 w 1109007"/>
              <a:gd name="connsiteY10" fmla="*/ 2016103 h 2018957"/>
              <a:gd name="connsiteX11" fmla="*/ 33867 w 1109007"/>
              <a:gd name="connsiteY11" fmla="*/ 2007636 h 2018957"/>
              <a:gd name="connsiteX12" fmla="*/ 76200 w 1109007"/>
              <a:gd name="connsiteY12" fmla="*/ 1990703 h 2018957"/>
              <a:gd name="connsiteX13" fmla="*/ 101600 w 1109007"/>
              <a:gd name="connsiteY13" fmla="*/ 1982236 h 2018957"/>
              <a:gd name="connsiteX14" fmla="*/ 448733 w 1109007"/>
              <a:gd name="connsiteY14" fmla="*/ 1965303 h 2018957"/>
              <a:gd name="connsiteX15" fmla="*/ 829733 w 1109007"/>
              <a:gd name="connsiteY15" fmla="*/ 1939903 h 2018957"/>
              <a:gd name="connsiteX16" fmla="*/ 1041400 w 1109007"/>
              <a:gd name="connsiteY16" fmla="*/ 1922969 h 2018957"/>
              <a:gd name="connsiteX17" fmla="*/ 1049867 w 1109007"/>
              <a:gd name="connsiteY17" fmla="*/ 1897569 h 2018957"/>
              <a:gd name="connsiteX18" fmla="*/ 1024467 w 1109007"/>
              <a:gd name="connsiteY18" fmla="*/ 1812903 h 2018957"/>
              <a:gd name="connsiteX19" fmla="*/ 1007533 w 1109007"/>
              <a:gd name="connsiteY19" fmla="*/ 1753636 h 2018957"/>
              <a:gd name="connsiteX20" fmla="*/ 982133 w 1109007"/>
              <a:gd name="connsiteY20" fmla="*/ 1702836 h 2018957"/>
              <a:gd name="connsiteX21" fmla="*/ 956733 w 1109007"/>
              <a:gd name="connsiteY21" fmla="*/ 1618169 h 2018957"/>
              <a:gd name="connsiteX22" fmla="*/ 939800 w 1109007"/>
              <a:gd name="connsiteY22" fmla="*/ 1567369 h 2018957"/>
              <a:gd name="connsiteX23" fmla="*/ 922867 w 1109007"/>
              <a:gd name="connsiteY23" fmla="*/ 1541969 h 2018957"/>
              <a:gd name="connsiteX24" fmla="*/ 914400 w 1109007"/>
              <a:gd name="connsiteY24" fmla="*/ 1499636 h 2018957"/>
              <a:gd name="connsiteX25" fmla="*/ 897467 w 1109007"/>
              <a:gd name="connsiteY25" fmla="*/ 1474236 h 2018957"/>
              <a:gd name="connsiteX26" fmla="*/ 889000 w 1109007"/>
              <a:gd name="connsiteY26" fmla="*/ 1414969 h 2018957"/>
              <a:gd name="connsiteX27" fmla="*/ 880533 w 1109007"/>
              <a:gd name="connsiteY27" fmla="*/ 1389569 h 2018957"/>
              <a:gd name="connsiteX28" fmla="*/ 872067 w 1109007"/>
              <a:gd name="connsiteY28" fmla="*/ 1347236 h 2018957"/>
              <a:gd name="connsiteX29" fmla="*/ 846667 w 1109007"/>
              <a:gd name="connsiteY29" fmla="*/ 1279503 h 2018957"/>
              <a:gd name="connsiteX30" fmla="*/ 838200 w 1109007"/>
              <a:gd name="connsiteY30" fmla="*/ 1228703 h 2018957"/>
              <a:gd name="connsiteX31" fmla="*/ 829733 w 1109007"/>
              <a:gd name="connsiteY31" fmla="*/ 1194836 h 2018957"/>
              <a:gd name="connsiteX32" fmla="*/ 838200 w 1109007"/>
              <a:gd name="connsiteY32" fmla="*/ 932369 h 2018957"/>
              <a:gd name="connsiteX33" fmla="*/ 855133 w 1109007"/>
              <a:gd name="connsiteY33" fmla="*/ 856169 h 2018957"/>
              <a:gd name="connsiteX34" fmla="*/ 872067 w 1109007"/>
              <a:gd name="connsiteY34" fmla="*/ 771503 h 2018957"/>
              <a:gd name="connsiteX35" fmla="*/ 889000 w 1109007"/>
              <a:gd name="connsiteY35" fmla="*/ 737636 h 2018957"/>
              <a:gd name="connsiteX36" fmla="*/ 914400 w 1109007"/>
              <a:gd name="connsiteY36" fmla="*/ 644503 h 2018957"/>
              <a:gd name="connsiteX37" fmla="*/ 931333 w 1109007"/>
              <a:gd name="connsiteY37" fmla="*/ 542903 h 2018957"/>
              <a:gd name="connsiteX38" fmla="*/ 939800 w 1109007"/>
              <a:gd name="connsiteY38" fmla="*/ 517503 h 2018957"/>
              <a:gd name="connsiteX39" fmla="*/ 956733 w 1109007"/>
              <a:gd name="connsiteY39" fmla="*/ 424369 h 2018957"/>
              <a:gd name="connsiteX40" fmla="*/ 973667 w 1109007"/>
              <a:gd name="connsiteY40" fmla="*/ 382036 h 2018957"/>
              <a:gd name="connsiteX41" fmla="*/ 982133 w 1109007"/>
              <a:gd name="connsiteY41" fmla="*/ 305836 h 2018957"/>
              <a:gd name="connsiteX42" fmla="*/ 999067 w 1109007"/>
              <a:gd name="connsiteY42" fmla="*/ 255036 h 2018957"/>
              <a:gd name="connsiteX43" fmla="*/ 1007533 w 1109007"/>
              <a:gd name="connsiteY43" fmla="*/ 204236 h 2018957"/>
              <a:gd name="connsiteX44" fmla="*/ 1024467 w 1109007"/>
              <a:gd name="connsiteY44" fmla="*/ 136503 h 2018957"/>
              <a:gd name="connsiteX45" fmla="*/ 1058333 w 1109007"/>
              <a:gd name="connsiteY45" fmla="*/ 17969 h 2018957"/>
              <a:gd name="connsiteX0" fmla="*/ 1058333 w 1102573"/>
              <a:gd name="connsiteY0" fmla="*/ 17969 h 2018957"/>
              <a:gd name="connsiteX1" fmla="*/ 287867 w 1102573"/>
              <a:gd name="connsiteY1" fmla="*/ 9503 h 2018957"/>
              <a:gd name="connsiteX2" fmla="*/ 127000 w 1102573"/>
              <a:gd name="connsiteY2" fmla="*/ 26436 h 2018957"/>
              <a:gd name="connsiteX3" fmla="*/ 16933 w 1102573"/>
              <a:gd name="connsiteY3" fmla="*/ 43369 h 2018957"/>
              <a:gd name="connsiteX4" fmla="*/ 25400 w 1102573"/>
              <a:gd name="connsiteY4" fmla="*/ 568303 h 2018957"/>
              <a:gd name="connsiteX5" fmla="*/ 42333 w 1102573"/>
              <a:gd name="connsiteY5" fmla="*/ 788436 h 2018957"/>
              <a:gd name="connsiteX6" fmla="*/ 50800 w 1102573"/>
              <a:gd name="connsiteY6" fmla="*/ 957769 h 2018957"/>
              <a:gd name="connsiteX7" fmla="*/ 33867 w 1102573"/>
              <a:gd name="connsiteY7" fmla="*/ 1567369 h 2018957"/>
              <a:gd name="connsiteX8" fmla="*/ 8467 w 1102573"/>
              <a:gd name="connsiteY8" fmla="*/ 1719769 h 2018957"/>
              <a:gd name="connsiteX9" fmla="*/ 0 w 1102573"/>
              <a:gd name="connsiteY9" fmla="*/ 1787503 h 2018957"/>
              <a:gd name="connsiteX10" fmla="*/ 8467 w 1102573"/>
              <a:gd name="connsiteY10" fmla="*/ 2016103 h 2018957"/>
              <a:gd name="connsiteX11" fmla="*/ 33867 w 1102573"/>
              <a:gd name="connsiteY11" fmla="*/ 2007636 h 2018957"/>
              <a:gd name="connsiteX12" fmla="*/ 76200 w 1102573"/>
              <a:gd name="connsiteY12" fmla="*/ 1990703 h 2018957"/>
              <a:gd name="connsiteX13" fmla="*/ 101600 w 1102573"/>
              <a:gd name="connsiteY13" fmla="*/ 1982236 h 2018957"/>
              <a:gd name="connsiteX14" fmla="*/ 448733 w 1102573"/>
              <a:gd name="connsiteY14" fmla="*/ 1965303 h 2018957"/>
              <a:gd name="connsiteX15" fmla="*/ 829733 w 1102573"/>
              <a:gd name="connsiteY15" fmla="*/ 1939903 h 2018957"/>
              <a:gd name="connsiteX16" fmla="*/ 1041400 w 1102573"/>
              <a:gd name="connsiteY16" fmla="*/ 1922969 h 2018957"/>
              <a:gd name="connsiteX17" fmla="*/ 1049867 w 1102573"/>
              <a:gd name="connsiteY17" fmla="*/ 1897569 h 2018957"/>
              <a:gd name="connsiteX18" fmla="*/ 1024467 w 1102573"/>
              <a:gd name="connsiteY18" fmla="*/ 1812903 h 2018957"/>
              <a:gd name="connsiteX19" fmla="*/ 1007533 w 1102573"/>
              <a:gd name="connsiteY19" fmla="*/ 1753636 h 2018957"/>
              <a:gd name="connsiteX20" fmla="*/ 982133 w 1102573"/>
              <a:gd name="connsiteY20" fmla="*/ 1702836 h 2018957"/>
              <a:gd name="connsiteX21" fmla="*/ 956733 w 1102573"/>
              <a:gd name="connsiteY21" fmla="*/ 1618169 h 2018957"/>
              <a:gd name="connsiteX22" fmla="*/ 939800 w 1102573"/>
              <a:gd name="connsiteY22" fmla="*/ 1567369 h 2018957"/>
              <a:gd name="connsiteX23" fmla="*/ 922867 w 1102573"/>
              <a:gd name="connsiteY23" fmla="*/ 1541969 h 2018957"/>
              <a:gd name="connsiteX24" fmla="*/ 914400 w 1102573"/>
              <a:gd name="connsiteY24" fmla="*/ 1499636 h 2018957"/>
              <a:gd name="connsiteX25" fmla="*/ 897467 w 1102573"/>
              <a:gd name="connsiteY25" fmla="*/ 1474236 h 2018957"/>
              <a:gd name="connsiteX26" fmla="*/ 889000 w 1102573"/>
              <a:gd name="connsiteY26" fmla="*/ 1414969 h 2018957"/>
              <a:gd name="connsiteX27" fmla="*/ 880533 w 1102573"/>
              <a:gd name="connsiteY27" fmla="*/ 1389569 h 2018957"/>
              <a:gd name="connsiteX28" fmla="*/ 872067 w 1102573"/>
              <a:gd name="connsiteY28" fmla="*/ 1347236 h 2018957"/>
              <a:gd name="connsiteX29" fmla="*/ 846667 w 1102573"/>
              <a:gd name="connsiteY29" fmla="*/ 1279503 h 2018957"/>
              <a:gd name="connsiteX30" fmla="*/ 838200 w 1102573"/>
              <a:gd name="connsiteY30" fmla="*/ 1228703 h 2018957"/>
              <a:gd name="connsiteX31" fmla="*/ 829733 w 1102573"/>
              <a:gd name="connsiteY31" fmla="*/ 1194836 h 2018957"/>
              <a:gd name="connsiteX32" fmla="*/ 838200 w 1102573"/>
              <a:gd name="connsiteY32" fmla="*/ 932369 h 2018957"/>
              <a:gd name="connsiteX33" fmla="*/ 855133 w 1102573"/>
              <a:gd name="connsiteY33" fmla="*/ 856169 h 2018957"/>
              <a:gd name="connsiteX34" fmla="*/ 872067 w 1102573"/>
              <a:gd name="connsiteY34" fmla="*/ 771503 h 2018957"/>
              <a:gd name="connsiteX35" fmla="*/ 889000 w 1102573"/>
              <a:gd name="connsiteY35" fmla="*/ 737636 h 2018957"/>
              <a:gd name="connsiteX36" fmla="*/ 914400 w 1102573"/>
              <a:gd name="connsiteY36" fmla="*/ 644503 h 2018957"/>
              <a:gd name="connsiteX37" fmla="*/ 931333 w 1102573"/>
              <a:gd name="connsiteY37" fmla="*/ 542903 h 2018957"/>
              <a:gd name="connsiteX38" fmla="*/ 939800 w 1102573"/>
              <a:gd name="connsiteY38" fmla="*/ 517503 h 2018957"/>
              <a:gd name="connsiteX39" fmla="*/ 956733 w 1102573"/>
              <a:gd name="connsiteY39" fmla="*/ 424369 h 2018957"/>
              <a:gd name="connsiteX40" fmla="*/ 973667 w 1102573"/>
              <a:gd name="connsiteY40" fmla="*/ 382036 h 2018957"/>
              <a:gd name="connsiteX41" fmla="*/ 982133 w 1102573"/>
              <a:gd name="connsiteY41" fmla="*/ 305836 h 2018957"/>
              <a:gd name="connsiteX42" fmla="*/ 999067 w 1102573"/>
              <a:gd name="connsiteY42" fmla="*/ 255036 h 2018957"/>
              <a:gd name="connsiteX43" fmla="*/ 1007533 w 1102573"/>
              <a:gd name="connsiteY43" fmla="*/ 204236 h 2018957"/>
              <a:gd name="connsiteX44" fmla="*/ 1058333 w 1102573"/>
              <a:gd name="connsiteY44" fmla="*/ 17969 h 2018957"/>
              <a:gd name="connsiteX0" fmla="*/ 1058333 w 1100933"/>
              <a:gd name="connsiteY0" fmla="*/ 17969 h 2018957"/>
              <a:gd name="connsiteX1" fmla="*/ 287867 w 1100933"/>
              <a:gd name="connsiteY1" fmla="*/ 9503 h 2018957"/>
              <a:gd name="connsiteX2" fmla="*/ 127000 w 1100933"/>
              <a:gd name="connsiteY2" fmla="*/ 26436 h 2018957"/>
              <a:gd name="connsiteX3" fmla="*/ 16933 w 1100933"/>
              <a:gd name="connsiteY3" fmla="*/ 43369 h 2018957"/>
              <a:gd name="connsiteX4" fmla="*/ 25400 w 1100933"/>
              <a:gd name="connsiteY4" fmla="*/ 568303 h 2018957"/>
              <a:gd name="connsiteX5" fmla="*/ 42333 w 1100933"/>
              <a:gd name="connsiteY5" fmla="*/ 788436 h 2018957"/>
              <a:gd name="connsiteX6" fmla="*/ 50800 w 1100933"/>
              <a:gd name="connsiteY6" fmla="*/ 957769 h 2018957"/>
              <a:gd name="connsiteX7" fmla="*/ 33867 w 1100933"/>
              <a:gd name="connsiteY7" fmla="*/ 1567369 h 2018957"/>
              <a:gd name="connsiteX8" fmla="*/ 8467 w 1100933"/>
              <a:gd name="connsiteY8" fmla="*/ 1719769 h 2018957"/>
              <a:gd name="connsiteX9" fmla="*/ 0 w 1100933"/>
              <a:gd name="connsiteY9" fmla="*/ 1787503 h 2018957"/>
              <a:gd name="connsiteX10" fmla="*/ 8467 w 1100933"/>
              <a:gd name="connsiteY10" fmla="*/ 2016103 h 2018957"/>
              <a:gd name="connsiteX11" fmla="*/ 33867 w 1100933"/>
              <a:gd name="connsiteY11" fmla="*/ 2007636 h 2018957"/>
              <a:gd name="connsiteX12" fmla="*/ 76200 w 1100933"/>
              <a:gd name="connsiteY12" fmla="*/ 1990703 h 2018957"/>
              <a:gd name="connsiteX13" fmla="*/ 101600 w 1100933"/>
              <a:gd name="connsiteY13" fmla="*/ 1982236 h 2018957"/>
              <a:gd name="connsiteX14" fmla="*/ 448733 w 1100933"/>
              <a:gd name="connsiteY14" fmla="*/ 1965303 h 2018957"/>
              <a:gd name="connsiteX15" fmla="*/ 829733 w 1100933"/>
              <a:gd name="connsiteY15" fmla="*/ 1939903 h 2018957"/>
              <a:gd name="connsiteX16" fmla="*/ 1041400 w 1100933"/>
              <a:gd name="connsiteY16" fmla="*/ 1922969 h 2018957"/>
              <a:gd name="connsiteX17" fmla="*/ 1049867 w 1100933"/>
              <a:gd name="connsiteY17" fmla="*/ 1897569 h 2018957"/>
              <a:gd name="connsiteX18" fmla="*/ 1024467 w 1100933"/>
              <a:gd name="connsiteY18" fmla="*/ 1812903 h 2018957"/>
              <a:gd name="connsiteX19" fmla="*/ 1007533 w 1100933"/>
              <a:gd name="connsiteY19" fmla="*/ 1753636 h 2018957"/>
              <a:gd name="connsiteX20" fmla="*/ 982133 w 1100933"/>
              <a:gd name="connsiteY20" fmla="*/ 1702836 h 2018957"/>
              <a:gd name="connsiteX21" fmla="*/ 956733 w 1100933"/>
              <a:gd name="connsiteY21" fmla="*/ 1618169 h 2018957"/>
              <a:gd name="connsiteX22" fmla="*/ 939800 w 1100933"/>
              <a:gd name="connsiteY22" fmla="*/ 1567369 h 2018957"/>
              <a:gd name="connsiteX23" fmla="*/ 922867 w 1100933"/>
              <a:gd name="connsiteY23" fmla="*/ 1541969 h 2018957"/>
              <a:gd name="connsiteX24" fmla="*/ 914400 w 1100933"/>
              <a:gd name="connsiteY24" fmla="*/ 1499636 h 2018957"/>
              <a:gd name="connsiteX25" fmla="*/ 897467 w 1100933"/>
              <a:gd name="connsiteY25" fmla="*/ 1474236 h 2018957"/>
              <a:gd name="connsiteX26" fmla="*/ 889000 w 1100933"/>
              <a:gd name="connsiteY26" fmla="*/ 1414969 h 2018957"/>
              <a:gd name="connsiteX27" fmla="*/ 880533 w 1100933"/>
              <a:gd name="connsiteY27" fmla="*/ 1389569 h 2018957"/>
              <a:gd name="connsiteX28" fmla="*/ 872067 w 1100933"/>
              <a:gd name="connsiteY28" fmla="*/ 1347236 h 2018957"/>
              <a:gd name="connsiteX29" fmla="*/ 846667 w 1100933"/>
              <a:gd name="connsiteY29" fmla="*/ 1279503 h 2018957"/>
              <a:gd name="connsiteX30" fmla="*/ 838200 w 1100933"/>
              <a:gd name="connsiteY30" fmla="*/ 1228703 h 2018957"/>
              <a:gd name="connsiteX31" fmla="*/ 829733 w 1100933"/>
              <a:gd name="connsiteY31" fmla="*/ 1194836 h 2018957"/>
              <a:gd name="connsiteX32" fmla="*/ 838200 w 1100933"/>
              <a:gd name="connsiteY32" fmla="*/ 932369 h 2018957"/>
              <a:gd name="connsiteX33" fmla="*/ 855133 w 1100933"/>
              <a:gd name="connsiteY33" fmla="*/ 856169 h 2018957"/>
              <a:gd name="connsiteX34" fmla="*/ 872067 w 1100933"/>
              <a:gd name="connsiteY34" fmla="*/ 771503 h 2018957"/>
              <a:gd name="connsiteX35" fmla="*/ 889000 w 1100933"/>
              <a:gd name="connsiteY35" fmla="*/ 737636 h 2018957"/>
              <a:gd name="connsiteX36" fmla="*/ 914400 w 1100933"/>
              <a:gd name="connsiteY36" fmla="*/ 644503 h 2018957"/>
              <a:gd name="connsiteX37" fmla="*/ 931333 w 1100933"/>
              <a:gd name="connsiteY37" fmla="*/ 542903 h 2018957"/>
              <a:gd name="connsiteX38" fmla="*/ 939800 w 1100933"/>
              <a:gd name="connsiteY38" fmla="*/ 517503 h 2018957"/>
              <a:gd name="connsiteX39" fmla="*/ 956733 w 1100933"/>
              <a:gd name="connsiteY39" fmla="*/ 424369 h 2018957"/>
              <a:gd name="connsiteX40" fmla="*/ 973667 w 1100933"/>
              <a:gd name="connsiteY40" fmla="*/ 382036 h 2018957"/>
              <a:gd name="connsiteX41" fmla="*/ 982133 w 1100933"/>
              <a:gd name="connsiteY41" fmla="*/ 305836 h 2018957"/>
              <a:gd name="connsiteX42" fmla="*/ 999067 w 1100933"/>
              <a:gd name="connsiteY42" fmla="*/ 255036 h 2018957"/>
              <a:gd name="connsiteX43" fmla="*/ 1058333 w 1100933"/>
              <a:gd name="connsiteY43" fmla="*/ 17969 h 2018957"/>
              <a:gd name="connsiteX0" fmla="*/ 1058333 w 1100933"/>
              <a:gd name="connsiteY0" fmla="*/ 17969 h 2018957"/>
              <a:gd name="connsiteX1" fmla="*/ 287867 w 1100933"/>
              <a:gd name="connsiteY1" fmla="*/ 9503 h 2018957"/>
              <a:gd name="connsiteX2" fmla="*/ 127000 w 1100933"/>
              <a:gd name="connsiteY2" fmla="*/ 26436 h 2018957"/>
              <a:gd name="connsiteX3" fmla="*/ 16933 w 1100933"/>
              <a:gd name="connsiteY3" fmla="*/ 43369 h 2018957"/>
              <a:gd name="connsiteX4" fmla="*/ 25400 w 1100933"/>
              <a:gd name="connsiteY4" fmla="*/ 568303 h 2018957"/>
              <a:gd name="connsiteX5" fmla="*/ 42333 w 1100933"/>
              <a:gd name="connsiteY5" fmla="*/ 788436 h 2018957"/>
              <a:gd name="connsiteX6" fmla="*/ 50800 w 1100933"/>
              <a:gd name="connsiteY6" fmla="*/ 957769 h 2018957"/>
              <a:gd name="connsiteX7" fmla="*/ 33867 w 1100933"/>
              <a:gd name="connsiteY7" fmla="*/ 1567369 h 2018957"/>
              <a:gd name="connsiteX8" fmla="*/ 8467 w 1100933"/>
              <a:gd name="connsiteY8" fmla="*/ 1719769 h 2018957"/>
              <a:gd name="connsiteX9" fmla="*/ 0 w 1100933"/>
              <a:gd name="connsiteY9" fmla="*/ 1787503 h 2018957"/>
              <a:gd name="connsiteX10" fmla="*/ 8467 w 1100933"/>
              <a:gd name="connsiteY10" fmla="*/ 2016103 h 2018957"/>
              <a:gd name="connsiteX11" fmla="*/ 33867 w 1100933"/>
              <a:gd name="connsiteY11" fmla="*/ 2007636 h 2018957"/>
              <a:gd name="connsiteX12" fmla="*/ 76200 w 1100933"/>
              <a:gd name="connsiteY12" fmla="*/ 1990703 h 2018957"/>
              <a:gd name="connsiteX13" fmla="*/ 101600 w 1100933"/>
              <a:gd name="connsiteY13" fmla="*/ 1982236 h 2018957"/>
              <a:gd name="connsiteX14" fmla="*/ 448733 w 1100933"/>
              <a:gd name="connsiteY14" fmla="*/ 1965303 h 2018957"/>
              <a:gd name="connsiteX15" fmla="*/ 829733 w 1100933"/>
              <a:gd name="connsiteY15" fmla="*/ 1939903 h 2018957"/>
              <a:gd name="connsiteX16" fmla="*/ 1041400 w 1100933"/>
              <a:gd name="connsiteY16" fmla="*/ 1922969 h 2018957"/>
              <a:gd name="connsiteX17" fmla="*/ 1049867 w 1100933"/>
              <a:gd name="connsiteY17" fmla="*/ 1897569 h 2018957"/>
              <a:gd name="connsiteX18" fmla="*/ 1024467 w 1100933"/>
              <a:gd name="connsiteY18" fmla="*/ 1812903 h 2018957"/>
              <a:gd name="connsiteX19" fmla="*/ 1007533 w 1100933"/>
              <a:gd name="connsiteY19" fmla="*/ 1753636 h 2018957"/>
              <a:gd name="connsiteX20" fmla="*/ 982133 w 1100933"/>
              <a:gd name="connsiteY20" fmla="*/ 1702836 h 2018957"/>
              <a:gd name="connsiteX21" fmla="*/ 956733 w 1100933"/>
              <a:gd name="connsiteY21" fmla="*/ 1618169 h 2018957"/>
              <a:gd name="connsiteX22" fmla="*/ 939800 w 1100933"/>
              <a:gd name="connsiteY22" fmla="*/ 1567369 h 2018957"/>
              <a:gd name="connsiteX23" fmla="*/ 922867 w 1100933"/>
              <a:gd name="connsiteY23" fmla="*/ 1541969 h 2018957"/>
              <a:gd name="connsiteX24" fmla="*/ 914400 w 1100933"/>
              <a:gd name="connsiteY24" fmla="*/ 1499636 h 2018957"/>
              <a:gd name="connsiteX25" fmla="*/ 897467 w 1100933"/>
              <a:gd name="connsiteY25" fmla="*/ 1474236 h 2018957"/>
              <a:gd name="connsiteX26" fmla="*/ 889000 w 1100933"/>
              <a:gd name="connsiteY26" fmla="*/ 1414969 h 2018957"/>
              <a:gd name="connsiteX27" fmla="*/ 880533 w 1100933"/>
              <a:gd name="connsiteY27" fmla="*/ 1389569 h 2018957"/>
              <a:gd name="connsiteX28" fmla="*/ 872067 w 1100933"/>
              <a:gd name="connsiteY28" fmla="*/ 1347236 h 2018957"/>
              <a:gd name="connsiteX29" fmla="*/ 846667 w 1100933"/>
              <a:gd name="connsiteY29" fmla="*/ 1279503 h 2018957"/>
              <a:gd name="connsiteX30" fmla="*/ 838200 w 1100933"/>
              <a:gd name="connsiteY30" fmla="*/ 1228703 h 2018957"/>
              <a:gd name="connsiteX31" fmla="*/ 829733 w 1100933"/>
              <a:gd name="connsiteY31" fmla="*/ 1194836 h 2018957"/>
              <a:gd name="connsiteX32" fmla="*/ 838200 w 1100933"/>
              <a:gd name="connsiteY32" fmla="*/ 932369 h 2018957"/>
              <a:gd name="connsiteX33" fmla="*/ 855133 w 1100933"/>
              <a:gd name="connsiteY33" fmla="*/ 856169 h 2018957"/>
              <a:gd name="connsiteX34" fmla="*/ 872067 w 1100933"/>
              <a:gd name="connsiteY34" fmla="*/ 771503 h 2018957"/>
              <a:gd name="connsiteX35" fmla="*/ 889000 w 1100933"/>
              <a:gd name="connsiteY35" fmla="*/ 737636 h 2018957"/>
              <a:gd name="connsiteX36" fmla="*/ 914400 w 1100933"/>
              <a:gd name="connsiteY36" fmla="*/ 644503 h 2018957"/>
              <a:gd name="connsiteX37" fmla="*/ 931333 w 1100933"/>
              <a:gd name="connsiteY37" fmla="*/ 542903 h 2018957"/>
              <a:gd name="connsiteX38" fmla="*/ 939800 w 1100933"/>
              <a:gd name="connsiteY38" fmla="*/ 517503 h 2018957"/>
              <a:gd name="connsiteX39" fmla="*/ 956733 w 1100933"/>
              <a:gd name="connsiteY39" fmla="*/ 424369 h 2018957"/>
              <a:gd name="connsiteX40" fmla="*/ 982133 w 1100933"/>
              <a:gd name="connsiteY40" fmla="*/ 305836 h 2018957"/>
              <a:gd name="connsiteX41" fmla="*/ 999067 w 1100933"/>
              <a:gd name="connsiteY41" fmla="*/ 255036 h 2018957"/>
              <a:gd name="connsiteX42" fmla="*/ 1058333 w 1100933"/>
              <a:gd name="connsiteY42" fmla="*/ 17969 h 2018957"/>
              <a:gd name="connsiteX0" fmla="*/ 1058333 w 1101582"/>
              <a:gd name="connsiteY0" fmla="*/ 17969 h 2018957"/>
              <a:gd name="connsiteX1" fmla="*/ 287867 w 1101582"/>
              <a:gd name="connsiteY1" fmla="*/ 9503 h 2018957"/>
              <a:gd name="connsiteX2" fmla="*/ 127000 w 1101582"/>
              <a:gd name="connsiteY2" fmla="*/ 26436 h 2018957"/>
              <a:gd name="connsiteX3" fmla="*/ 16933 w 1101582"/>
              <a:gd name="connsiteY3" fmla="*/ 43369 h 2018957"/>
              <a:gd name="connsiteX4" fmla="*/ 25400 w 1101582"/>
              <a:gd name="connsiteY4" fmla="*/ 568303 h 2018957"/>
              <a:gd name="connsiteX5" fmla="*/ 42333 w 1101582"/>
              <a:gd name="connsiteY5" fmla="*/ 788436 h 2018957"/>
              <a:gd name="connsiteX6" fmla="*/ 50800 w 1101582"/>
              <a:gd name="connsiteY6" fmla="*/ 957769 h 2018957"/>
              <a:gd name="connsiteX7" fmla="*/ 33867 w 1101582"/>
              <a:gd name="connsiteY7" fmla="*/ 1567369 h 2018957"/>
              <a:gd name="connsiteX8" fmla="*/ 8467 w 1101582"/>
              <a:gd name="connsiteY8" fmla="*/ 1719769 h 2018957"/>
              <a:gd name="connsiteX9" fmla="*/ 0 w 1101582"/>
              <a:gd name="connsiteY9" fmla="*/ 1787503 h 2018957"/>
              <a:gd name="connsiteX10" fmla="*/ 8467 w 1101582"/>
              <a:gd name="connsiteY10" fmla="*/ 2016103 h 2018957"/>
              <a:gd name="connsiteX11" fmla="*/ 33867 w 1101582"/>
              <a:gd name="connsiteY11" fmla="*/ 2007636 h 2018957"/>
              <a:gd name="connsiteX12" fmla="*/ 76200 w 1101582"/>
              <a:gd name="connsiteY12" fmla="*/ 1990703 h 2018957"/>
              <a:gd name="connsiteX13" fmla="*/ 101600 w 1101582"/>
              <a:gd name="connsiteY13" fmla="*/ 1982236 h 2018957"/>
              <a:gd name="connsiteX14" fmla="*/ 448733 w 1101582"/>
              <a:gd name="connsiteY14" fmla="*/ 1965303 h 2018957"/>
              <a:gd name="connsiteX15" fmla="*/ 829733 w 1101582"/>
              <a:gd name="connsiteY15" fmla="*/ 1939903 h 2018957"/>
              <a:gd name="connsiteX16" fmla="*/ 1041400 w 1101582"/>
              <a:gd name="connsiteY16" fmla="*/ 1922969 h 2018957"/>
              <a:gd name="connsiteX17" fmla="*/ 1049867 w 1101582"/>
              <a:gd name="connsiteY17" fmla="*/ 1897569 h 2018957"/>
              <a:gd name="connsiteX18" fmla="*/ 1024467 w 1101582"/>
              <a:gd name="connsiteY18" fmla="*/ 1812903 h 2018957"/>
              <a:gd name="connsiteX19" fmla="*/ 1007533 w 1101582"/>
              <a:gd name="connsiteY19" fmla="*/ 1753636 h 2018957"/>
              <a:gd name="connsiteX20" fmla="*/ 982133 w 1101582"/>
              <a:gd name="connsiteY20" fmla="*/ 1702836 h 2018957"/>
              <a:gd name="connsiteX21" fmla="*/ 956733 w 1101582"/>
              <a:gd name="connsiteY21" fmla="*/ 1618169 h 2018957"/>
              <a:gd name="connsiteX22" fmla="*/ 939800 w 1101582"/>
              <a:gd name="connsiteY22" fmla="*/ 1567369 h 2018957"/>
              <a:gd name="connsiteX23" fmla="*/ 922867 w 1101582"/>
              <a:gd name="connsiteY23" fmla="*/ 1541969 h 2018957"/>
              <a:gd name="connsiteX24" fmla="*/ 914400 w 1101582"/>
              <a:gd name="connsiteY24" fmla="*/ 1499636 h 2018957"/>
              <a:gd name="connsiteX25" fmla="*/ 897467 w 1101582"/>
              <a:gd name="connsiteY25" fmla="*/ 1474236 h 2018957"/>
              <a:gd name="connsiteX26" fmla="*/ 889000 w 1101582"/>
              <a:gd name="connsiteY26" fmla="*/ 1414969 h 2018957"/>
              <a:gd name="connsiteX27" fmla="*/ 880533 w 1101582"/>
              <a:gd name="connsiteY27" fmla="*/ 1389569 h 2018957"/>
              <a:gd name="connsiteX28" fmla="*/ 872067 w 1101582"/>
              <a:gd name="connsiteY28" fmla="*/ 1347236 h 2018957"/>
              <a:gd name="connsiteX29" fmla="*/ 846667 w 1101582"/>
              <a:gd name="connsiteY29" fmla="*/ 1279503 h 2018957"/>
              <a:gd name="connsiteX30" fmla="*/ 838200 w 1101582"/>
              <a:gd name="connsiteY30" fmla="*/ 1228703 h 2018957"/>
              <a:gd name="connsiteX31" fmla="*/ 829733 w 1101582"/>
              <a:gd name="connsiteY31" fmla="*/ 1194836 h 2018957"/>
              <a:gd name="connsiteX32" fmla="*/ 838200 w 1101582"/>
              <a:gd name="connsiteY32" fmla="*/ 932369 h 2018957"/>
              <a:gd name="connsiteX33" fmla="*/ 855133 w 1101582"/>
              <a:gd name="connsiteY33" fmla="*/ 856169 h 2018957"/>
              <a:gd name="connsiteX34" fmla="*/ 872067 w 1101582"/>
              <a:gd name="connsiteY34" fmla="*/ 771503 h 2018957"/>
              <a:gd name="connsiteX35" fmla="*/ 889000 w 1101582"/>
              <a:gd name="connsiteY35" fmla="*/ 737636 h 2018957"/>
              <a:gd name="connsiteX36" fmla="*/ 914400 w 1101582"/>
              <a:gd name="connsiteY36" fmla="*/ 644503 h 2018957"/>
              <a:gd name="connsiteX37" fmla="*/ 931333 w 1101582"/>
              <a:gd name="connsiteY37" fmla="*/ 542903 h 2018957"/>
              <a:gd name="connsiteX38" fmla="*/ 939800 w 1101582"/>
              <a:gd name="connsiteY38" fmla="*/ 517503 h 2018957"/>
              <a:gd name="connsiteX39" fmla="*/ 956733 w 1101582"/>
              <a:gd name="connsiteY39" fmla="*/ 424369 h 2018957"/>
              <a:gd name="connsiteX40" fmla="*/ 999067 w 1101582"/>
              <a:gd name="connsiteY40" fmla="*/ 255036 h 2018957"/>
              <a:gd name="connsiteX41" fmla="*/ 1058333 w 1101582"/>
              <a:gd name="connsiteY41" fmla="*/ 17969 h 2018957"/>
              <a:gd name="connsiteX0" fmla="*/ 1058333 w 1101582"/>
              <a:gd name="connsiteY0" fmla="*/ 17969 h 2018957"/>
              <a:gd name="connsiteX1" fmla="*/ 287867 w 1101582"/>
              <a:gd name="connsiteY1" fmla="*/ 9503 h 2018957"/>
              <a:gd name="connsiteX2" fmla="*/ 127000 w 1101582"/>
              <a:gd name="connsiteY2" fmla="*/ 26436 h 2018957"/>
              <a:gd name="connsiteX3" fmla="*/ 16933 w 1101582"/>
              <a:gd name="connsiteY3" fmla="*/ 43369 h 2018957"/>
              <a:gd name="connsiteX4" fmla="*/ 25400 w 1101582"/>
              <a:gd name="connsiteY4" fmla="*/ 568303 h 2018957"/>
              <a:gd name="connsiteX5" fmla="*/ 42333 w 1101582"/>
              <a:gd name="connsiteY5" fmla="*/ 788436 h 2018957"/>
              <a:gd name="connsiteX6" fmla="*/ 50800 w 1101582"/>
              <a:gd name="connsiteY6" fmla="*/ 957769 h 2018957"/>
              <a:gd name="connsiteX7" fmla="*/ 33867 w 1101582"/>
              <a:gd name="connsiteY7" fmla="*/ 1567369 h 2018957"/>
              <a:gd name="connsiteX8" fmla="*/ 8467 w 1101582"/>
              <a:gd name="connsiteY8" fmla="*/ 1719769 h 2018957"/>
              <a:gd name="connsiteX9" fmla="*/ 0 w 1101582"/>
              <a:gd name="connsiteY9" fmla="*/ 1787503 h 2018957"/>
              <a:gd name="connsiteX10" fmla="*/ 8467 w 1101582"/>
              <a:gd name="connsiteY10" fmla="*/ 2016103 h 2018957"/>
              <a:gd name="connsiteX11" fmla="*/ 33867 w 1101582"/>
              <a:gd name="connsiteY11" fmla="*/ 2007636 h 2018957"/>
              <a:gd name="connsiteX12" fmla="*/ 76200 w 1101582"/>
              <a:gd name="connsiteY12" fmla="*/ 1990703 h 2018957"/>
              <a:gd name="connsiteX13" fmla="*/ 101600 w 1101582"/>
              <a:gd name="connsiteY13" fmla="*/ 1982236 h 2018957"/>
              <a:gd name="connsiteX14" fmla="*/ 448733 w 1101582"/>
              <a:gd name="connsiteY14" fmla="*/ 1965303 h 2018957"/>
              <a:gd name="connsiteX15" fmla="*/ 829733 w 1101582"/>
              <a:gd name="connsiteY15" fmla="*/ 1939903 h 2018957"/>
              <a:gd name="connsiteX16" fmla="*/ 1041400 w 1101582"/>
              <a:gd name="connsiteY16" fmla="*/ 1922969 h 2018957"/>
              <a:gd name="connsiteX17" fmla="*/ 1049867 w 1101582"/>
              <a:gd name="connsiteY17" fmla="*/ 1897569 h 2018957"/>
              <a:gd name="connsiteX18" fmla="*/ 1024467 w 1101582"/>
              <a:gd name="connsiteY18" fmla="*/ 1812903 h 2018957"/>
              <a:gd name="connsiteX19" fmla="*/ 1007533 w 1101582"/>
              <a:gd name="connsiteY19" fmla="*/ 1753636 h 2018957"/>
              <a:gd name="connsiteX20" fmla="*/ 982133 w 1101582"/>
              <a:gd name="connsiteY20" fmla="*/ 1702836 h 2018957"/>
              <a:gd name="connsiteX21" fmla="*/ 956733 w 1101582"/>
              <a:gd name="connsiteY21" fmla="*/ 1618169 h 2018957"/>
              <a:gd name="connsiteX22" fmla="*/ 939800 w 1101582"/>
              <a:gd name="connsiteY22" fmla="*/ 1567369 h 2018957"/>
              <a:gd name="connsiteX23" fmla="*/ 922867 w 1101582"/>
              <a:gd name="connsiteY23" fmla="*/ 1541969 h 2018957"/>
              <a:gd name="connsiteX24" fmla="*/ 914400 w 1101582"/>
              <a:gd name="connsiteY24" fmla="*/ 1499636 h 2018957"/>
              <a:gd name="connsiteX25" fmla="*/ 897467 w 1101582"/>
              <a:gd name="connsiteY25" fmla="*/ 1474236 h 2018957"/>
              <a:gd name="connsiteX26" fmla="*/ 889000 w 1101582"/>
              <a:gd name="connsiteY26" fmla="*/ 1414969 h 2018957"/>
              <a:gd name="connsiteX27" fmla="*/ 880533 w 1101582"/>
              <a:gd name="connsiteY27" fmla="*/ 1389569 h 2018957"/>
              <a:gd name="connsiteX28" fmla="*/ 872067 w 1101582"/>
              <a:gd name="connsiteY28" fmla="*/ 1347236 h 2018957"/>
              <a:gd name="connsiteX29" fmla="*/ 846667 w 1101582"/>
              <a:gd name="connsiteY29" fmla="*/ 1279503 h 2018957"/>
              <a:gd name="connsiteX30" fmla="*/ 838200 w 1101582"/>
              <a:gd name="connsiteY30" fmla="*/ 1228703 h 2018957"/>
              <a:gd name="connsiteX31" fmla="*/ 829733 w 1101582"/>
              <a:gd name="connsiteY31" fmla="*/ 1194836 h 2018957"/>
              <a:gd name="connsiteX32" fmla="*/ 838200 w 1101582"/>
              <a:gd name="connsiteY32" fmla="*/ 932369 h 2018957"/>
              <a:gd name="connsiteX33" fmla="*/ 855133 w 1101582"/>
              <a:gd name="connsiteY33" fmla="*/ 856169 h 2018957"/>
              <a:gd name="connsiteX34" fmla="*/ 872067 w 1101582"/>
              <a:gd name="connsiteY34" fmla="*/ 771503 h 2018957"/>
              <a:gd name="connsiteX35" fmla="*/ 889000 w 1101582"/>
              <a:gd name="connsiteY35" fmla="*/ 737636 h 2018957"/>
              <a:gd name="connsiteX36" fmla="*/ 914400 w 1101582"/>
              <a:gd name="connsiteY36" fmla="*/ 644503 h 2018957"/>
              <a:gd name="connsiteX37" fmla="*/ 931333 w 1101582"/>
              <a:gd name="connsiteY37" fmla="*/ 542903 h 2018957"/>
              <a:gd name="connsiteX38" fmla="*/ 956733 w 1101582"/>
              <a:gd name="connsiteY38" fmla="*/ 424369 h 2018957"/>
              <a:gd name="connsiteX39" fmla="*/ 999067 w 1101582"/>
              <a:gd name="connsiteY39" fmla="*/ 255036 h 2018957"/>
              <a:gd name="connsiteX40" fmla="*/ 1058333 w 1101582"/>
              <a:gd name="connsiteY40" fmla="*/ 17969 h 2018957"/>
              <a:gd name="connsiteX0" fmla="*/ 1058333 w 1101582"/>
              <a:gd name="connsiteY0" fmla="*/ 17969 h 2018957"/>
              <a:gd name="connsiteX1" fmla="*/ 287867 w 1101582"/>
              <a:gd name="connsiteY1" fmla="*/ 9503 h 2018957"/>
              <a:gd name="connsiteX2" fmla="*/ 127000 w 1101582"/>
              <a:gd name="connsiteY2" fmla="*/ 26436 h 2018957"/>
              <a:gd name="connsiteX3" fmla="*/ 16933 w 1101582"/>
              <a:gd name="connsiteY3" fmla="*/ 43369 h 2018957"/>
              <a:gd name="connsiteX4" fmla="*/ 25400 w 1101582"/>
              <a:gd name="connsiteY4" fmla="*/ 568303 h 2018957"/>
              <a:gd name="connsiteX5" fmla="*/ 42333 w 1101582"/>
              <a:gd name="connsiteY5" fmla="*/ 788436 h 2018957"/>
              <a:gd name="connsiteX6" fmla="*/ 50800 w 1101582"/>
              <a:gd name="connsiteY6" fmla="*/ 957769 h 2018957"/>
              <a:gd name="connsiteX7" fmla="*/ 33867 w 1101582"/>
              <a:gd name="connsiteY7" fmla="*/ 1567369 h 2018957"/>
              <a:gd name="connsiteX8" fmla="*/ 8467 w 1101582"/>
              <a:gd name="connsiteY8" fmla="*/ 1719769 h 2018957"/>
              <a:gd name="connsiteX9" fmla="*/ 0 w 1101582"/>
              <a:gd name="connsiteY9" fmla="*/ 1787503 h 2018957"/>
              <a:gd name="connsiteX10" fmla="*/ 8467 w 1101582"/>
              <a:gd name="connsiteY10" fmla="*/ 2016103 h 2018957"/>
              <a:gd name="connsiteX11" fmla="*/ 33867 w 1101582"/>
              <a:gd name="connsiteY11" fmla="*/ 2007636 h 2018957"/>
              <a:gd name="connsiteX12" fmla="*/ 76200 w 1101582"/>
              <a:gd name="connsiteY12" fmla="*/ 1990703 h 2018957"/>
              <a:gd name="connsiteX13" fmla="*/ 101600 w 1101582"/>
              <a:gd name="connsiteY13" fmla="*/ 1982236 h 2018957"/>
              <a:gd name="connsiteX14" fmla="*/ 448733 w 1101582"/>
              <a:gd name="connsiteY14" fmla="*/ 1965303 h 2018957"/>
              <a:gd name="connsiteX15" fmla="*/ 829733 w 1101582"/>
              <a:gd name="connsiteY15" fmla="*/ 1939903 h 2018957"/>
              <a:gd name="connsiteX16" fmla="*/ 1041400 w 1101582"/>
              <a:gd name="connsiteY16" fmla="*/ 1922969 h 2018957"/>
              <a:gd name="connsiteX17" fmla="*/ 1049867 w 1101582"/>
              <a:gd name="connsiteY17" fmla="*/ 1897569 h 2018957"/>
              <a:gd name="connsiteX18" fmla="*/ 1024467 w 1101582"/>
              <a:gd name="connsiteY18" fmla="*/ 1812903 h 2018957"/>
              <a:gd name="connsiteX19" fmla="*/ 1007533 w 1101582"/>
              <a:gd name="connsiteY19" fmla="*/ 1753636 h 2018957"/>
              <a:gd name="connsiteX20" fmla="*/ 982133 w 1101582"/>
              <a:gd name="connsiteY20" fmla="*/ 1702836 h 2018957"/>
              <a:gd name="connsiteX21" fmla="*/ 956733 w 1101582"/>
              <a:gd name="connsiteY21" fmla="*/ 1618169 h 2018957"/>
              <a:gd name="connsiteX22" fmla="*/ 939800 w 1101582"/>
              <a:gd name="connsiteY22" fmla="*/ 1567369 h 2018957"/>
              <a:gd name="connsiteX23" fmla="*/ 922867 w 1101582"/>
              <a:gd name="connsiteY23" fmla="*/ 1541969 h 2018957"/>
              <a:gd name="connsiteX24" fmla="*/ 914400 w 1101582"/>
              <a:gd name="connsiteY24" fmla="*/ 1499636 h 2018957"/>
              <a:gd name="connsiteX25" fmla="*/ 897467 w 1101582"/>
              <a:gd name="connsiteY25" fmla="*/ 1474236 h 2018957"/>
              <a:gd name="connsiteX26" fmla="*/ 889000 w 1101582"/>
              <a:gd name="connsiteY26" fmla="*/ 1414969 h 2018957"/>
              <a:gd name="connsiteX27" fmla="*/ 880533 w 1101582"/>
              <a:gd name="connsiteY27" fmla="*/ 1389569 h 2018957"/>
              <a:gd name="connsiteX28" fmla="*/ 872067 w 1101582"/>
              <a:gd name="connsiteY28" fmla="*/ 1347236 h 2018957"/>
              <a:gd name="connsiteX29" fmla="*/ 846667 w 1101582"/>
              <a:gd name="connsiteY29" fmla="*/ 1279503 h 2018957"/>
              <a:gd name="connsiteX30" fmla="*/ 838200 w 1101582"/>
              <a:gd name="connsiteY30" fmla="*/ 1228703 h 2018957"/>
              <a:gd name="connsiteX31" fmla="*/ 829733 w 1101582"/>
              <a:gd name="connsiteY31" fmla="*/ 1194836 h 2018957"/>
              <a:gd name="connsiteX32" fmla="*/ 838200 w 1101582"/>
              <a:gd name="connsiteY32" fmla="*/ 932369 h 2018957"/>
              <a:gd name="connsiteX33" fmla="*/ 855133 w 1101582"/>
              <a:gd name="connsiteY33" fmla="*/ 856169 h 2018957"/>
              <a:gd name="connsiteX34" fmla="*/ 872067 w 1101582"/>
              <a:gd name="connsiteY34" fmla="*/ 771503 h 2018957"/>
              <a:gd name="connsiteX35" fmla="*/ 889000 w 1101582"/>
              <a:gd name="connsiteY35" fmla="*/ 737636 h 2018957"/>
              <a:gd name="connsiteX36" fmla="*/ 914400 w 1101582"/>
              <a:gd name="connsiteY36" fmla="*/ 644503 h 2018957"/>
              <a:gd name="connsiteX37" fmla="*/ 956733 w 1101582"/>
              <a:gd name="connsiteY37" fmla="*/ 424369 h 2018957"/>
              <a:gd name="connsiteX38" fmla="*/ 999067 w 1101582"/>
              <a:gd name="connsiteY38" fmla="*/ 255036 h 2018957"/>
              <a:gd name="connsiteX39" fmla="*/ 1058333 w 1101582"/>
              <a:gd name="connsiteY39"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49867 w 1093236"/>
              <a:gd name="connsiteY17" fmla="*/ 1897569 h 2018957"/>
              <a:gd name="connsiteX18" fmla="*/ 1024467 w 1093236"/>
              <a:gd name="connsiteY18" fmla="*/ 1812903 h 2018957"/>
              <a:gd name="connsiteX19" fmla="*/ 1007533 w 1093236"/>
              <a:gd name="connsiteY19" fmla="*/ 1753636 h 2018957"/>
              <a:gd name="connsiteX20" fmla="*/ 982133 w 1093236"/>
              <a:gd name="connsiteY20" fmla="*/ 1702836 h 2018957"/>
              <a:gd name="connsiteX21" fmla="*/ 956733 w 1093236"/>
              <a:gd name="connsiteY21" fmla="*/ 1618169 h 2018957"/>
              <a:gd name="connsiteX22" fmla="*/ 939800 w 1093236"/>
              <a:gd name="connsiteY22" fmla="*/ 1567369 h 2018957"/>
              <a:gd name="connsiteX23" fmla="*/ 922867 w 1093236"/>
              <a:gd name="connsiteY23" fmla="*/ 1541969 h 2018957"/>
              <a:gd name="connsiteX24" fmla="*/ 914400 w 1093236"/>
              <a:gd name="connsiteY24" fmla="*/ 1499636 h 2018957"/>
              <a:gd name="connsiteX25" fmla="*/ 897467 w 1093236"/>
              <a:gd name="connsiteY25" fmla="*/ 1474236 h 2018957"/>
              <a:gd name="connsiteX26" fmla="*/ 889000 w 1093236"/>
              <a:gd name="connsiteY26" fmla="*/ 1414969 h 2018957"/>
              <a:gd name="connsiteX27" fmla="*/ 880533 w 1093236"/>
              <a:gd name="connsiteY27" fmla="*/ 1389569 h 2018957"/>
              <a:gd name="connsiteX28" fmla="*/ 872067 w 1093236"/>
              <a:gd name="connsiteY28" fmla="*/ 1347236 h 2018957"/>
              <a:gd name="connsiteX29" fmla="*/ 846667 w 1093236"/>
              <a:gd name="connsiteY29" fmla="*/ 1279503 h 2018957"/>
              <a:gd name="connsiteX30" fmla="*/ 838200 w 1093236"/>
              <a:gd name="connsiteY30" fmla="*/ 1228703 h 2018957"/>
              <a:gd name="connsiteX31" fmla="*/ 829733 w 1093236"/>
              <a:gd name="connsiteY31" fmla="*/ 1194836 h 2018957"/>
              <a:gd name="connsiteX32" fmla="*/ 838200 w 1093236"/>
              <a:gd name="connsiteY32" fmla="*/ 932369 h 2018957"/>
              <a:gd name="connsiteX33" fmla="*/ 855133 w 1093236"/>
              <a:gd name="connsiteY33" fmla="*/ 856169 h 2018957"/>
              <a:gd name="connsiteX34" fmla="*/ 872067 w 1093236"/>
              <a:gd name="connsiteY34" fmla="*/ 771503 h 2018957"/>
              <a:gd name="connsiteX35" fmla="*/ 889000 w 1093236"/>
              <a:gd name="connsiteY35" fmla="*/ 737636 h 2018957"/>
              <a:gd name="connsiteX36" fmla="*/ 914400 w 1093236"/>
              <a:gd name="connsiteY36" fmla="*/ 644503 h 2018957"/>
              <a:gd name="connsiteX37" fmla="*/ 956733 w 1093236"/>
              <a:gd name="connsiteY37" fmla="*/ 424369 h 2018957"/>
              <a:gd name="connsiteX38" fmla="*/ 1058333 w 1093236"/>
              <a:gd name="connsiteY38"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49867 w 1093236"/>
              <a:gd name="connsiteY17" fmla="*/ 1897569 h 2018957"/>
              <a:gd name="connsiteX18" fmla="*/ 1024467 w 1093236"/>
              <a:gd name="connsiteY18" fmla="*/ 1812903 h 2018957"/>
              <a:gd name="connsiteX19" fmla="*/ 1007533 w 1093236"/>
              <a:gd name="connsiteY19" fmla="*/ 1753636 h 2018957"/>
              <a:gd name="connsiteX20" fmla="*/ 982133 w 1093236"/>
              <a:gd name="connsiteY20" fmla="*/ 1702836 h 2018957"/>
              <a:gd name="connsiteX21" fmla="*/ 956733 w 1093236"/>
              <a:gd name="connsiteY21" fmla="*/ 1618169 h 2018957"/>
              <a:gd name="connsiteX22" fmla="*/ 939800 w 1093236"/>
              <a:gd name="connsiteY22" fmla="*/ 1567369 h 2018957"/>
              <a:gd name="connsiteX23" fmla="*/ 922867 w 1093236"/>
              <a:gd name="connsiteY23" fmla="*/ 1541969 h 2018957"/>
              <a:gd name="connsiteX24" fmla="*/ 914400 w 1093236"/>
              <a:gd name="connsiteY24" fmla="*/ 1499636 h 2018957"/>
              <a:gd name="connsiteX25" fmla="*/ 897467 w 1093236"/>
              <a:gd name="connsiteY25" fmla="*/ 1474236 h 2018957"/>
              <a:gd name="connsiteX26" fmla="*/ 889000 w 1093236"/>
              <a:gd name="connsiteY26" fmla="*/ 1414969 h 2018957"/>
              <a:gd name="connsiteX27" fmla="*/ 880533 w 1093236"/>
              <a:gd name="connsiteY27" fmla="*/ 1389569 h 2018957"/>
              <a:gd name="connsiteX28" fmla="*/ 872067 w 1093236"/>
              <a:gd name="connsiteY28" fmla="*/ 1347236 h 2018957"/>
              <a:gd name="connsiteX29" fmla="*/ 846667 w 1093236"/>
              <a:gd name="connsiteY29" fmla="*/ 1279503 h 2018957"/>
              <a:gd name="connsiteX30" fmla="*/ 838200 w 1093236"/>
              <a:gd name="connsiteY30" fmla="*/ 1228703 h 2018957"/>
              <a:gd name="connsiteX31" fmla="*/ 829733 w 1093236"/>
              <a:gd name="connsiteY31" fmla="*/ 1194836 h 2018957"/>
              <a:gd name="connsiteX32" fmla="*/ 838200 w 1093236"/>
              <a:gd name="connsiteY32" fmla="*/ 932369 h 2018957"/>
              <a:gd name="connsiteX33" fmla="*/ 855133 w 1093236"/>
              <a:gd name="connsiteY33" fmla="*/ 856169 h 2018957"/>
              <a:gd name="connsiteX34" fmla="*/ 872067 w 1093236"/>
              <a:gd name="connsiteY34" fmla="*/ 771503 h 2018957"/>
              <a:gd name="connsiteX35" fmla="*/ 914400 w 1093236"/>
              <a:gd name="connsiteY35" fmla="*/ 644503 h 2018957"/>
              <a:gd name="connsiteX36" fmla="*/ 956733 w 1093236"/>
              <a:gd name="connsiteY36" fmla="*/ 424369 h 2018957"/>
              <a:gd name="connsiteX37" fmla="*/ 1058333 w 1093236"/>
              <a:gd name="connsiteY37"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49867 w 1093236"/>
              <a:gd name="connsiteY17" fmla="*/ 1897569 h 2018957"/>
              <a:gd name="connsiteX18" fmla="*/ 1024467 w 1093236"/>
              <a:gd name="connsiteY18" fmla="*/ 1812903 h 2018957"/>
              <a:gd name="connsiteX19" fmla="*/ 1007533 w 1093236"/>
              <a:gd name="connsiteY19" fmla="*/ 1753636 h 2018957"/>
              <a:gd name="connsiteX20" fmla="*/ 982133 w 1093236"/>
              <a:gd name="connsiteY20" fmla="*/ 1702836 h 2018957"/>
              <a:gd name="connsiteX21" fmla="*/ 956733 w 1093236"/>
              <a:gd name="connsiteY21" fmla="*/ 1618169 h 2018957"/>
              <a:gd name="connsiteX22" fmla="*/ 939800 w 1093236"/>
              <a:gd name="connsiteY22" fmla="*/ 1567369 h 2018957"/>
              <a:gd name="connsiteX23" fmla="*/ 922867 w 1093236"/>
              <a:gd name="connsiteY23" fmla="*/ 1541969 h 2018957"/>
              <a:gd name="connsiteX24" fmla="*/ 914400 w 1093236"/>
              <a:gd name="connsiteY24" fmla="*/ 1499636 h 2018957"/>
              <a:gd name="connsiteX25" fmla="*/ 897467 w 1093236"/>
              <a:gd name="connsiteY25" fmla="*/ 1474236 h 2018957"/>
              <a:gd name="connsiteX26" fmla="*/ 889000 w 1093236"/>
              <a:gd name="connsiteY26" fmla="*/ 1414969 h 2018957"/>
              <a:gd name="connsiteX27" fmla="*/ 880533 w 1093236"/>
              <a:gd name="connsiteY27" fmla="*/ 1389569 h 2018957"/>
              <a:gd name="connsiteX28" fmla="*/ 872067 w 1093236"/>
              <a:gd name="connsiteY28" fmla="*/ 1347236 h 2018957"/>
              <a:gd name="connsiteX29" fmla="*/ 846667 w 1093236"/>
              <a:gd name="connsiteY29" fmla="*/ 1279503 h 2018957"/>
              <a:gd name="connsiteX30" fmla="*/ 838200 w 1093236"/>
              <a:gd name="connsiteY30" fmla="*/ 1228703 h 2018957"/>
              <a:gd name="connsiteX31" fmla="*/ 829733 w 1093236"/>
              <a:gd name="connsiteY31" fmla="*/ 1194836 h 2018957"/>
              <a:gd name="connsiteX32" fmla="*/ 838200 w 1093236"/>
              <a:gd name="connsiteY32" fmla="*/ 932369 h 2018957"/>
              <a:gd name="connsiteX33" fmla="*/ 855133 w 1093236"/>
              <a:gd name="connsiteY33" fmla="*/ 856169 h 2018957"/>
              <a:gd name="connsiteX34" fmla="*/ 914400 w 1093236"/>
              <a:gd name="connsiteY34" fmla="*/ 644503 h 2018957"/>
              <a:gd name="connsiteX35" fmla="*/ 956733 w 1093236"/>
              <a:gd name="connsiteY35" fmla="*/ 424369 h 2018957"/>
              <a:gd name="connsiteX36" fmla="*/ 1058333 w 1093236"/>
              <a:gd name="connsiteY36"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49867 w 1093236"/>
              <a:gd name="connsiteY17" fmla="*/ 1897569 h 2018957"/>
              <a:gd name="connsiteX18" fmla="*/ 1024467 w 1093236"/>
              <a:gd name="connsiteY18" fmla="*/ 1812903 h 2018957"/>
              <a:gd name="connsiteX19" fmla="*/ 1007533 w 1093236"/>
              <a:gd name="connsiteY19" fmla="*/ 1753636 h 2018957"/>
              <a:gd name="connsiteX20" fmla="*/ 982133 w 1093236"/>
              <a:gd name="connsiteY20" fmla="*/ 1702836 h 2018957"/>
              <a:gd name="connsiteX21" fmla="*/ 956733 w 1093236"/>
              <a:gd name="connsiteY21" fmla="*/ 1618169 h 2018957"/>
              <a:gd name="connsiteX22" fmla="*/ 939800 w 1093236"/>
              <a:gd name="connsiteY22" fmla="*/ 1567369 h 2018957"/>
              <a:gd name="connsiteX23" fmla="*/ 922867 w 1093236"/>
              <a:gd name="connsiteY23" fmla="*/ 1541969 h 2018957"/>
              <a:gd name="connsiteX24" fmla="*/ 914400 w 1093236"/>
              <a:gd name="connsiteY24" fmla="*/ 1499636 h 2018957"/>
              <a:gd name="connsiteX25" fmla="*/ 897467 w 1093236"/>
              <a:gd name="connsiteY25" fmla="*/ 1474236 h 2018957"/>
              <a:gd name="connsiteX26" fmla="*/ 889000 w 1093236"/>
              <a:gd name="connsiteY26" fmla="*/ 1414969 h 2018957"/>
              <a:gd name="connsiteX27" fmla="*/ 880533 w 1093236"/>
              <a:gd name="connsiteY27" fmla="*/ 1389569 h 2018957"/>
              <a:gd name="connsiteX28" fmla="*/ 872067 w 1093236"/>
              <a:gd name="connsiteY28" fmla="*/ 1347236 h 2018957"/>
              <a:gd name="connsiteX29" fmla="*/ 846667 w 1093236"/>
              <a:gd name="connsiteY29" fmla="*/ 1279503 h 2018957"/>
              <a:gd name="connsiteX30" fmla="*/ 838200 w 1093236"/>
              <a:gd name="connsiteY30" fmla="*/ 1228703 h 2018957"/>
              <a:gd name="connsiteX31" fmla="*/ 829733 w 1093236"/>
              <a:gd name="connsiteY31" fmla="*/ 1194836 h 2018957"/>
              <a:gd name="connsiteX32" fmla="*/ 838200 w 1093236"/>
              <a:gd name="connsiteY32" fmla="*/ 932369 h 2018957"/>
              <a:gd name="connsiteX33" fmla="*/ 914400 w 1093236"/>
              <a:gd name="connsiteY33" fmla="*/ 644503 h 2018957"/>
              <a:gd name="connsiteX34" fmla="*/ 956733 w 1093236"/>
              <a:gd name="connsiteY34" fmla="*/ 424369 h 2018957"/>
              <a:gd name="connsiteX35" fmla="*/ 1058333 w 1093236"/>
              <a:gd name="connsiteY35"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49867 w 1093236"/>
              <a:gd name="connsiteY17" fmla="*/ 1897569 h 2018957"/>
              <a:gd name="connsiteX18" fmla="*/ 1024467 w 1093236"/>
              <a:gd name="connsiteY18" fmla="*/ 1812903 h 2018957"/>
              <a:gd name="connsiteX19" fmla="*/ 1007533 w 1093236"/>
              <a:gd name="connsiteY19" fmla="*/ 1753636 h 2018957"/>
              <a:gd name="connsiteX20" fmla="*/ 982133 w 1093236"/>
              <a:gd name="connsiteY20" fmla="*/ 1702836 h 2018957"/>
              <a:gd name="connsiteX21" fmla="*/ 956733 w 1093236"/>
              <a:gd name="connsiteY21" fmla="*/ 1618169 h 2018957"/>
              <a:gd name="connsiteX22" fmla="*/ 939800 w 1093236"/>
              <a:gd name="connsiteY22" fmla="*/ 1567369 h 2018957"/>
              <a:gd name="connsiteX23" fmla="*/ 922867 w 1093236"/>
              <a:gd name="connsiteY23" fmla="*/ 1541969 h 2018957"/>
              <a:gd name="connsiteX24" fmla="*/ 914400 w 1093236"/>
              <a:gd name="connsiteY24" fmla="*/ 1499636 h 2018957"/>
              <a:gd name="connsiteX25" fmla="*/ 897467 w 1093236"/>
              <a:gd name="connsiteY25" fmla="*/ 1474236 h 2018957"/>
              <a:gd name="connsiteX26" fmla="*/ 889000 w 1093236"/>
              <a:gd name="connsiteY26" fmla="*/ 1414969 h 2018957"/>
              <a:gd name="connsiteX27" fmla="*/ 880533 w 1093236"/>
              <a:gd name="connsiteY27" fmla="*/ 1389569 h 2018957"/>
              <a:gd name="connsiteX28" fmla="*/ 872067 w 1093236"/>
              <a:gd name="connsiteY28" fmla="*/ 1347236 h 2018957"/>
              <a:gd name="connsiteX29" fmla="*/ 846667 w 1093236"/>
              <a:gd name="connsiteY29" fmla="*/ 1279503 h 2018957"/>
              <a:gd name="connsiteX30" fmla="*/ 838200 w 1093236"/>
              <a:gd name="connsiteY30" fmla="*/ 1228703 h 2018957"/>
              <a:gd name="connsiteX31" fmla="*/ 838200 w 1093236"/>
              <a:gd name="connsiteY31" fmla="*/ 932369 h 2018957"/>
              <a:gd name="connsiteX32" fmla="*/ 914400 w 1093236"/>
              <a:gd name="connsiteY32" fmla="*/ 644503 h 2018957"/>
              <a:gd name="connsiteX33" fmla="*/ 956733 w 1093236"/>
              <a:gd name="connsiteY33" fmla="*/ 424369 h 2018957"/>
              <a:gd name="connsiteX34" fmla="*/ 1058333 w 1093236"/>
              <a:gd name="connsiteY34"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49867 w 1093236"/>
              <a:gd name="connsiteY17" fmla="*/ 1897569 h 2018957"/>
              <a:gd name="connsiteX18" fmla="*/ 1024467 w 1093236"/>
              <a:gd name="connsiteY18" fmla="*/ 1812903 h 2018957"/>
              <a:gd name="connsiteX19" fmla="*/ 1007533 w 1093236"/>
              <a:gd name="connsiteY19" fmla="*/ 1753636 h 2018957"/>
              <a:gd name="connsiteX20" fmla="*/ 982133 w 1093236"/>
              <a:gd name="connsiteY20" fmla="*/ 1702836 h 2018957"/>
              <a:gd name="connsiteX21" fmla="*/ 956733 w 1093236"/>
              <a:gd name="connsiteY21" fmla="*/ 1618169 h 2018957"/>
              <a:gd name="connsiteX22" fmla="*/ 939800 w 1093236"/>
              <a:gd name="connsiteY22" fmla="*/ 1567369 h 2018957"/>
              <a:gd name="connsiteX23" fmla="*/ 922867 w 1093236"/>
              <a:gd name="connsiteY23" fmla="*/ 1541969 h 2018957"/>
              <a:gd name="connsiteX24" fmla="*/ 914400 w 1093236"/>
              <a:gd name="connsiteY24" fmla="*/ 1499636 h 2018957"/>
              <a:gd name="connsiteX25" fmla="*/ 897467 w 1093236"/>
              <a:gd name="connsiteY25" fmla="*/ 1474236 h 2018957"/>
              <a:gd name="connsiteX26" fmla="*/ 889000 w 1093236"/>
              <a:gd name="connsiteY26" fmla="*/ 1414969 h 2018957"/>
              <a:gd name="connsiteX27" fmla="*/ 880533 w 1093236"/>
              <a:gd name="connsiteY27" fmla="*/ 1389569 h 2018957"/>
              <a:gd name="connsiteX28" fmla="*/ 872067 w 1093236"/>
              <a:gd name="connsiteY28" fmla="*/ 1347236 h 2018957"/>
              <a:gd name="connsiteX29" fmla="*/ 846667 w 1093236"/>
              <a:gd name="connsiteY29" fmla="*/ 1279503 h 2018957"/>
              <a:gd name="connsiteX30" fmla="*/ 838200 w 1093236"/>
              <a:gd name="connsiteY30" fmla="*/ 932369 h 2018957"/>
              <a:gd name="connsiteX31" fmla="*/ 914400 w 1093236"/>
              <a:gd name="connsiteY31" fmla="*/ 644503 h 2018957"/>
              <a:gd name="connsiteX32" fmla="*/ 956733 w 1093236"/>
              <a:gd name="connsiteY32" fmla="*/ 424369 h 2018957"/>
              <a:gd name="connsiteX33" fmla="*/ 1058333 w 1093236"/>
              <a:gd name="connsiteY33"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49867 w 1093236"/>
              <a:gd name="connsiteY17" fmla="*/ 1897569 h 2018957"/>
              <a:gd name="connsiteX18" fmla="*/ 1024467 w 1093236"/>
              <a:gd name="connsiteY18" fmla="*/ 1812903 h 2018957"/>
              <a:gd name="connsiteX19" fmla="*/ 1007533 w 1093236"/>
              <a:gd name="connsiteY19" fmla="*/ 1753636 h 2018957"/>
              <a:gd name="connsiteX20" fmla="*/ 982133 w 1093236"/>
              <a:gd name="connsiteY20" fmla="*/ 1702836 h 2018957"/>
              <a:gd name="connsiteX21" fmla="*/ 956733 w 1093236"/>
              <a:gd name="connsiteY21" fmla="*/ 1618169 h 2018957"/>
              <a:gd name="connsiteX22" fmla="*/ 939800 w 1093236"/>
              <a:gd name="connsiteY22" fmla="*/ 1567369 h 2018957"/>
              <a:gd name="connsiteX23" fmla="*/ 922867 w 1093236"/>
              <a:gd name="connsiteY23" fmla="*/ 1541969 h 2018957"/>
              <a:gd name="connsiteX24" fmla="*/ 914400 w 1093236"/>
              <a:gd name="connsiteY24" fmla="*/ 1499636 h 2018957"/>
              <a:gd name="connsiteX25" fmla="*/ 897467 w 1093236"/>
              <a:gd name="connsiteY25" fmla="*/ 1474236 h 2018957"/>
              <a:gd name="connsiteX26" fmla="*/ 889000 w 1093236"/>
              <a:gd name="connsiteY26" fmla="*/ 1414969 h 2018957"/>
              <a:gd name="connsiteX27" fmla="*/ 880533 w 1093236"/>
              <a:gd name="connsiteY27" fmla="*/ 1389569 h 2018957"/>
              <a:gd name="connsiteX28" fmla="*/ 846667 w 1093236"/>
              <a:gd name="connsiteY28" fmla="*/ 1279503 h 2018957"/>
              <a:gd name="connsiteX29" fmla="*/ 838200 w 1093236"/>
              <a:gd name="connsiteY29" fmla="*/ 932369 h 2018957"/>
              <a:gd name="connsiteX30" fmla="*/ 914400 w 1093236"/>
              <a:gd name="connsiteY30" fmla="*/ 644503 h 2018957"/>
              <a:gd name="connsiteX31" fmla="*/ 956733 w 1093236"/>
              <a:gd name="connsiteY31" fmla="*/ 424369 h 2018957"/>
              <a:gd name="connsiteX32" fmla="*/ 1058333 w 1093236"/>
              <a:gd name="connsiteY32"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49867 w 1093236"/>
              <a:gd name="connsiteY17" fmla="*/ 1897569 h 2018957"/>
              <a:gd name="connsiteX18" fmla="*/ 1024467 w 1093236"/>
              <a:gd name="connsiteY18" fmla="*/ 1812903 h 2018957"/>
              <a:gd name="connsiteX19" fmla="*/ 1007533 w 1093236"/>
              <a:gd name="connsiteY19" fmla="*/ 1753636 h 2018957"/>
              <a:gd name="connsiteX20" fmla="*/ 982133 w 1093236"/>
              <a:gd name="connsiteY20" fmla="*/ 1702836 h 2018957"/>
              <a:gd name="connsiteX21" fmla="*/ 956733 w 1093236"/>
              <a:gd name="connsiteY21" fmla="*/ 1618169 h 2018957"/>
              <a:gd name="connsiteX22" fmla="*/ 939800 w 1093236"/>
              <a:gd name="connsiteY22" fmla="*/ 1567369 h 2018957"/>
              <a:gd name="connsiteX23" fmla="*/ 922867 w 1093236"/>
              <a:gd name="connsiteY23" fmla="*/ 1541969 h 2018957"/>
              <a:gd name="connsiteX24" fmla="*/ 914400 w 1093236"/>
              <a:gd name="connsiteY24" fmla="*/ 1499636 h 2018957"/>
              <a:gd name="connsiteX25" fmla="*/ 897467 w 1093236"/>
              <a:gd name="connsiteY25" fmla="*/ 1474236 h 2018957"/>
              <a:gd name="connsiteX26" fmla="*/ 889000 w 1093236"/>
              <a:gd name="connsiteY26" fmla="*/ 1414969 h 2018957"/>
              <a:gd name="connsiteX27" fmla="*/ 846667 w 1093236"/>
              <a:gd name="connsiteY27" fmla="*/ 1279503 h 2018957"/>
              <a:gd name="connsiteX28" fmla="*/ 838200 w 1093236"/>
              <a:gd name="connsiteY28" fmla="*/ 932369 h 2018957"/>
              <a:gd name="connsiteX29" fmla="*/ 914400 w 1093236"/>
              <a:gd name="connsiteY29" fmla="*/ 644503 h 2018957"/>
              <a:gd name="connsiteX30" fmla="*/ 956733 w 1093236"/>
              <a:gd name="connsiteY30" fmla="*/ 424369 h 2018957"/>
              <a:gd name="connsiteX31" fmla="*/ 1058333 w 1093236"/>
              <a:gd name="connsiteY31"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49867 w 1093236"/>
              <a:gd name="connsiteY17" fmla="*/ 1897569 h 2018957"/>
              <a:gd name="connsiteX18" fmla="*/ 1024467 w 1093236"/>
              <a:gd name="connsiteY18" fmla="*/ 1812903 h 2018957"/>
              <a:gd name="connsiteX19" fmla="*/ 1007533 w 1093236"/>
              <a:gd name="connsiteY19" fmla="*/ 1753636 h 2018957"/>
              <a:gd name="connsiteX20" fmla="*/ 982133 w 1093236"/>
              <a:gd name="connsiteY20" fmla="*/ 1702836 h 2018957"/>
              <a:gd name="connsiteX21" fmla="*/ 956733 w 1093236"/>
              <a:gd name="connsiteY21" fmla="*/ 1618169 h 2018957"/>
              <a:gd name="connsiteX22" fmla="*/ 939800 w 1093236"/>
              <a:gd name="connsiteY22" fmla="*/ 1567369 h 2018957"/>
              <a:gd name="connsiteX23" fmla="*/ 922867 w 1093236"/>
              <a:gd name="connsiteY23" fmla="*/ 1541969 h 2018957"/>
              <a:gd name="connsiteX24" fmla="*/ 914400 w 1093236"/>
              <a:gd name="connsiteY24" fmla="*/ 1499636 h 2018957"/>
              <a:gd name="connsiteX25" fmla="*/ 897467 w 1093236"/>
              <a:gd name="connsiteY25" fmla="*/ 1474236 h 2018957"/>
              <a:gd name="connsiteX26" fmla="*/ 846667 w 1093236"/>
              <a:gd name="connsiteY26" fmla="*/ 1279503 h 2018957"/>
              <a:gd name="connsiteX27" fmla="*/ 838200 w 1093236"/>
              <a:gd name="connsiteY27" fmla="*/ 932369 h 2018957"/>
              <a:gd name="connsiteX28" fmla="*/ 914400 w 1093236"/>
              <a:gd name="connsiteY28" fmla="*/ 644503 h 2018957"/>
              <a:gd name="connsiteX29" fmla="*/ 956733 w 1093236"/>
              <a:gd name="connsiteY29" fmla="*/ 424369 h 2018957"/>
              <a:gd name="connsiteX30" fmla="*/ 1058333 w 1093236"/>
              <a:gd name="connsiteY30"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49867 w 1093236"/>
              <a:gd name="connsiteY17" fmla="*/ 1897569 h 2018957"/>
              <a:gd name="connsiteX18" fmla="*/ 1024467 w 1093236"/>
              <a:gd name="connsiteY18" fmla="*/ 1812903 h 2018957"/>
              <a:gd name="connsiteX19" fmla="*/ 1007533 w 1093236"/>
              <a:gd name="connsiteY19" fmla="*/ 1753636 h 2018957"/>
              <a:gd name="connsiteX20" fmla="*/ 982133 w 1093236"/>
              <a:gd name="connsiteY20" fmla="*/ 1702836 h 2018957"/>
              <a:gd name="connsiteX21" fmla="*/ 956733 w 1093236"/>
              <a:gd name="connsiteY21" fmla="*/ 1618169 h 2018957"/>
              <a:gd name="connsiteX22" fmla="*/ 939800 w 1093236"/>
              <a:gd name="connsiteY22" fmla="*/ 1567369 h 2018957"/>
              <a:gd name="connsiteX23" fmla="*/ 922867 w 1093236"/>
              <a:gd name="connsiteY23" fmla="*/ 1541969 h 2018957"/>
              <a:gd name="connsiteX24" fmla="*/ 914400 w 1093236"/>
              <a:gd name="connsiteY24" fmla="*/ 1499636 h 2018957"/>
              <a:gd name="connsiteX25" fmla="*/ 846667 w 1093236"/>
              <a:gd name="connsiteY25" fmla="*/ 1279503 h 2018957"/>
              <a:gd name="connsiteX26" fmla="*/ 838200 w 1093236"/>
              <a:gd name="connsiteY26" fmla="*/ 932369 h 2018957"/>
              <a:gd name="connsiteX27" fmla="*/ 914400 w 1093236"/>
              <a:gd name="connsiteY27" fmla="*/ 644503 h 2018957"/>
              <a:gd name="connsiteX28" fmla="*/ 956733 w 1093236"/>
              <a:gd name="connsiteY28" fmla="*/ 424369 h 2018957"/>
              <a:gd name="connsiteX29" fmla="*/ 1058333 w 1093236"/>
              <a:gd name="connsiteY29"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24467 w 1093236"/>
              <a:gd name="connsiteY17" fmla="*/ 1812903 h 2018957"/>
              <a:gd name="connsiteX18" fmla="*/ 1007533 w 1093236"/>
              <a:gd name="connsiteY18" fmla="*/ 1753636 h 2018957"/>
              <a:gd name="connsiteX19" fmla="*/ 982133 w 1093236"/>
              <a:gd name="connsiteY19" fmla="*/ 1702836 h 2018957"/>
              <a:gd name="connsiteX20" fmla="*/ 956733 w 1093236"/>
              <a:gd name="connsiteY20" fmla="*/ 1618169 h 2018957"/>
              <a:gd name="connsiteX21" fmla="*/ 939800 w 1093236"/>
              <a:gd name="connsiteY21" fmla="*/ 1567369 h 2018957"/>
              <a:gd name="connsiteX22" fmla="*/ 922867 w 1093236"/>
              <a:gd name="connsiteY22" fmla="*/ 1541969 h 2018957"/>
              <a:gd name="connsiteX23" fmla="*/ 914400 w 1093236"/>
              <a:gd name="connsiteY23" fmla="*/ 1499636 h 2018957"/>
              <a:gd name="connsiteX24" fmla="*/ 846667 w 1093236"/>
              <a:gd name="connsiteY24" fmla="*/ 1279503 h 2018957"/>
              <a:gd name="connsiteX25" fmla="*/ 838200 w 1093236"/>
              <a:gd name="connsiteY25" fmla="*/ 932369 h 2018957"/>
              <a:gd name="connsiteX26" fmla="*/ 914400 w 1093236"/>
              <a:gd name="connsiteY26" fmla="*/ 644503 h 2018957"/>
              <a:gd name="connsiteX27" fmla="*/ 956733 w 1093236"/>
              <a:gd name="connsiteY27" fmla="*/ 424369 h 2018957"/>
              <a:gd name="connsiteX28" fmla="*/ 1058333 w 1093236"/>
              <a:gd name="connsiteY28"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1024467 w 1093236"/>
              <a:gd name="connsiteY17" fmla="*/ 1812903 h 2018957"/>
              <a:gd name="connsiteX18" fmla="*/ 982133 w 1093236"/>
              <a:gd name="connsiteY18" fmla="*/ 1702836 h 2018957"/>
              <a:gd name="connsiteX19" fmla="*/ 956733 w 1093236"/>
              <a:gd name="connsiteY19" fmla="*/ 1618169 h 2018957"/>
              <a:gd name="connsiteX20" fmla="*/ 939800 w 1093236"/>
              <a:gd name="connsiteY20" fmla="*/ 1567369 h 2018957"/>
              <a:gd name="connsiteX21" fmla="*/ 922867 w 1093236"/>
              <a:gd name="connsiteY21" fmla="*/ 1541969 h 2018957"/>
              <a:gd name="connsiteX22" fmla="*/ 914400 w 1093236"/>
              <a:gd name="connsiteY22" fmla="*/ 1499636 h 2018957"/>
              <a:gd name="connsiteX23" fmla="*/ 846667 w 1093236"/>
              <a:gd name="connsiteY23" fmla="*/ 1279503 h 2018957"/>
              <a:gd name="connsiteX24" fmla="*/ 838200 w 1093236"/>
              <a:gd name="connsiteY24" fmla="*/ 932369 h 2018957"/>
              <a:gd name="connsiteX25" fmla="*/ 914400 w 1093236"/>
              <a:gd name="connsiteY25" fmla="*/ 644503 h 2018957"/>
              <a:gd name="connsiteX26" fmla="*/ 956733 w 1093236"/>
              <a:gd name="connsiteY26" fmla="*/ 424369 h 2018957"/>
              <a:gd name="connsiteX27" fmla="*/ 1058333 w 1093236"/>
              <a:gd name="connsiteY27"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982133 w 1093236"/>
              <a:gd name="connsiteY17" fmla="*/ 1702836 h 2018957"/>
              <a:gd name="connsiteX18" fmla="*/ 956733 w 1093236"/>
              <a:gd name="connsiteY18" fmla="*/ 1618169 h 2018957"/>
              <a:gd name="connsiteX19" fmla="*/ 939800 w 1093236"/>
              <a:gd name="connsiteY19" fmla="*/ 1567369 h 2018957"/>
              <a:gd name="connsiteX20" fmla="*/ 922867 w 1093236"/>
              <a:gd name="connsiteY20" fmla="*/ 1541969 h 2018957"/>
              <a:gd name="connsiteX21" fmla="*/ 914400 w 1093236"/>
              <a:gd name="connsiteY21" fmla="*/ 1499636 h 2018957"/>
              <a:gd name="connsiteX22" fmla="*/ 846667 w 1093236"/>
              <a:gd name="connsiteY22" fmla="*/ 1279503 h 2018957"/>
              <a:gd name="connsiteX23" fmla="*/ 838200 w 1093236"/>
              <a:gd name="connsiteY23" fmla="*/ 932369 h 2018957"/>
              <a:gd name="connsiteX24" fmla="*/ 914400 w 1093236"/>
              <a:gd name="connsiteY24" fmla="*/ 644503 h 2018957"/>
              <a:gd name="connsiteX25" fmla="*/ 956733 w 1093236"/>
              <a:gd name="connsiteY25" fmla="*/ 424369 h 2018957"/>
              <a:gd name="connsiteX26" fmla="*/ 1058333 w 1093236"/>
              <a:gd name="connsiteY26"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956733 w 1093236"/>
              <a:gd name="connsiteY17" fmla="*/ 1618169 h 2018957"/>
              <a:gd name="connsiteX18" fmla="*/ 939800 w 1093236"/>
              <a:gd name="connsiteY18" fmla="*/ 1567369 h 2018957"/>
              <a:gd name="connsiteX19" fmla="*/ 922867 w 1093236"/>
              <a:gd name="connsiteY19" fmla="*/ 1541969 h 2018957"/>
              <a:gd name="connsiteX20" fmla="*/ 914400 w 1093236"/>
              <a:gd name="connsiteY20" fmla="*/ 1499636 h 2018957"/>
              <a:gd name="connsiteX21" fmla="*/ 846667 w 1093236"/>
              <a:gd name="connsiteY21" fmla="*/ 1279503 h 2018957"/>
              <a:gd name="connsiteX22" fmla="*/ 838200 w 1093236"/>
              <a:gd name="connsiteY22" fmla="*/ 932369 h 2018957"/>
              <a:gd name="connsiteX23" fmla="*/ 914400 w 1093236"/>
              <a:gd name="connsiteY23" fmla="*/ 644503 h 2018957"/>
              <a:gd name="connsiteX24" fmla="*/ 956733 w 1093236"/>
              <a:gd name="connsiteY24" fmla="*/ 424369 h 2018957"/>
              <a:gd name="connsiteX25" fmla="*/ 1058333 w 1093236"/>
              <a:gd name="connsiteY25"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956733 w 1093236"/>
              <a:gd name="connsiteY17" fmla="*/ 1618169 h 2018957"/>
              <a:gd name="connsiteX18" fmla="*/ 922867 w 1093236"/>
              <a:gd name="connsiteY18" fmla="*/ 1541969 h 2018957"/>
              <a:gd name="connsiteX19" fmla="*/ 914400 w 1093236"/>
              <a:gd name="connsiteY19" fmla="*/ 1499636 h 2018957"/>
              <a:gd name="connsiteX20" fmla="*/ 846667 w 1093236"/>
              <a:gd name="connsiteY20" fmla="*/ 1279503 h 2018957"/>
              <a:gd name="connsiteX21" fmla="*/ 838200 w 1093236"/>
              <a:gd name="connsiteY21" fmla="*/ 932369 h 2018957"/>
              <a:gd name="connsiteX22" fmla="*/ 914400 w 1093236"/>
              <a:gd name="connsiteY22" fmla="*/ 644503 h 2018957"/>
              <a:gd name="connsiteX23" fmla="*/ 956733 w 1093236"/>
              <a:gd name="connsiteY23" fmla="*/ 424369 h 2018957"/>
              <a:gd name="connsiteX24" fmla="*/ 1058333 w 1093236"/>
              <a:gd name="connsiteY24"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956733 w 1093236"/>
              <a:gd name="connsiteY17" fmla="*/ 1618169 h 2018957"/>
              <a:gd name="connsiteX18" fmla="*/ 914400 w 1093236"/>
              <a:gd name="connsiteY18" fmla="*/ 1499636 h 2018957"/>
              <a:gd name="connsiteX19" fmla="*/ 846667 w 1093236"/>
              <a:gd name="connsiteY19" fmla="*/ 1279503 h 2018957"/>
              <a:gd name="connsiteX20" fmla="*/ 838200 w 1093236"/>
              <a:gd name="connsiteY20" fmla="*/ 932369 h 2018957"/>
              <a:gd name="connsiteX21" fmla="*/ 914400 w 1093236"/>
              <a:gd name="connsiteY21" fmla="*/ 644503 h 2018957"/>
              <a:gd name="connsiteX22" fmla="*/ 956733 w 1093236"/>
              <a:gd name="connsiteY22" fmla="*/ 424369 h 2018957"/>
              <a:gd name="connsiteX23" fmla="*/ 1058333 w 1093236"/>
              <a:gd name="connsiteY23" fmla="*/ 17969 h 2018957"/>
              <a:gd name="connsiteX0" fmla="*/ 1058333 w 1093236"/>
              <a:gd name="connsiteY0" fmla="*/ 17969 h 2018957"/>
              <a:gd name="connsiteX1" fmla="*/ 287867 w 1093236"/>
              <a:gd name="connsiteY1" fmla="*/ 9503 h 2018957"/>
              <a:gd name="connsiteX2" fmla="*/ 127000 w 1093236"/>
              <a:gd name="connsiteY2" fmla="*/ 26436 h 2018957"/>
              <a:gd name="connsiteX3" fmla="*/ 16933 w 1093236"/>
              <a:gd name="connsiteY3" fmla="*/ 43369 h 2018957"/>
              <a:gd name="connsiteX4" fmla="*/ 25400 w 1093236"/>
              <a:gd name="connsiteY4" fmla="*/ 568303 h 2018957"/>
              <a:gd name="connsiteX5" fmla="*/ 42333 w 1093236"/>
              <a:gd name="connsiteY5" fmla="*/ 788436 h 2018957"/>
              <a:gd name="connsiteX6" fmla="*/ 50800 w 1093236"/>
              <a:gd name="connsiteY6" fmla="*/ 957769 h 2018957"/>
              <a:gd name="connsiteX7" fmla="*/ 33867 w 1093236"/>
              <a:gd name="connsiteY7" fmla="*/ 1567369 h 2018957"/>
              <a:gd name="connsiteX8" fmla="*/ 8467 w 1093236"/>
              <a:gd name="connsiteY8" fmla="*/ 1719769 h 2018957"/>
              <a:gd name="connsiteX9" fmla="*/ 0 w 1093236"/>
              <a:gd name="connsiteY9" fmla="*/ 1787503 h 2018957"/>
              <a:gd name="connsiteX10" fmla="*/ 8467 w 1093236"/>
              <a:gd name="connsiteY10" fmla="*/ 2016103 h 2018957"/>
              <a:gd name="connsiteX11" fmla="*/ 33867 w 1093236"/>
              <a:gd name="connsiteY11" fmla="*/ 2007636 h 2018957"/>
              <a:gd name="connsiteX12" fmla="*/ 76200 w 1093236"/>
              <a:gd name="connsiteY12" fmla="*/ 1990703 h 2018957"/>
              <a:gd name="connsiteX13" fmla="*/ 101600 w 1093236"/>
              <a:gd name="connsiteY13" fmla="*/ 1982236 h 2018957"/>
              <a:gd name="connsiteX14" fmla="*/ 448733 w 1093236"/>
              <a:gd name="connsiteY14" fmla="*/ 1965303 h 2018957"/>
              <a:gd name="connsiteX15" fmla="*/ 829733 w 1093236"/>
              <a:gd name="connsiteY15" fmla="*/ 1939903 h 2018957"/>
              <a:gd name="connsiteX16" fmla="*/ 1041400 w 1093236"/>
              <a:gd name="connsiteY16" fmla="*/ 1922969 h 2018957"/>
              <a:gd name="connsiteX17" fmla="*/ 956733 w 1093236"/>
              <a:gd name="connsiteY17" fmla="*/ 1618169 h 2018957"/>
              <a:gd name="connsiteX18" fmla="*/ 846667 w 1093236"/>
              <a:gd name="connsiteY18" fmla="*/ 1279503 h 2018957"/>
              <a:gd name="connsiteX19" fmla="*/ 838200 w 1093236"/>
              <a:gd name="connsiteY19" fmla="*/ 932369 h 2018957"/>
              <a:gd name="connsiteX20" fmla="*/ 914400 w 1093236"/>
              <a:gd name="connsiteY20" fmla="*/ 644503 h 2018957"/>
              <a:gd name="connsiteX21" fmla="*/ 956733 w 1093236"/>
              <a:gd name="connsiteY21" fmla="*/ 424369 h 2018957"/>
              <a:gd name="connsiteX22" fmla="*/ 1058333 w 1093236"/>
              <a:gd name="connsiteY22" fmla="*/ 17969 h 2018957"/>
              <a:gd name="connsiteX0" fmla="*/ 1058333 w 1093236"/>
              <a:gd name="connsiteY0" fmla="*/ 28281 h 2029269"/>
              <a:gd name="connsiteX1" fmla="*/ 127000 w 1093236"/>
              <a:gd name="connsiteY1" fmla="*/ 36748 h 2029269"/>
              <a:gd name="connsiteX2" fmla="*/ 16933 w 1093236"/>
              <a:gd name="connsiteY2" fmla="*/ 53681 h 2029269"/>
              <a:gd name="connsiteX3" fmla="*/ 25400 w 1093236"/>
              <a:gd name="connsiteY3" fmla="*/ 578615 h 2029269"/>
              <a:gd name="connsiteX4" fmla="*/ 42333 w 1093236"/>
              <a:gd name="connsiteY4" fmla="*/ 798748 h 2029269"/>
              <a:gd name="connsiteX5" fmla="*/ 50800 w 1093236"/>
              <a:gd name="connsiteY5" fmla="*/ 968081 h 2029269"/>
              <a:gd name="connsiteX6" fmla="*/ 33867 w 1093236"/>
              <a:gd name="connsiteY6" fmla="*/ 1577681 h 2029269"/>
              <a:gd name="connsiteX7" fmla="*/ 8467 w 1093236"/>
              <a:gd name="connsiteY7" fmla="*/ 1730081 h 2029269"/>
              <a:gd name="connsiteX8" fmla="*/ 0 w 1093236"/>
              <a:gd name="connsiteY8" fmla="*/ 1797815 h 2029269"/>
              <a:gd name="connsiteX9" fmla="*/ 8467 w 1093236"/>
              <a:gd name="connsiteY9" fmla="*/ 2026415 h 2029269"/>
              <a:gd name="connsiteX10" fmla="*/ 33867 w 1093236"/>
              <a:gd name="connsiteY10" fmla="*/ 2017948 h 2029269"/>
              <a:gd name="connsiteX11" fmla="*/ 76200 w 1093236"/>
              <a:gd name="connsiteY11" fmla="*/ 2001015 h 2029269"/>
              <a:gd name="connsiteX12" fmla="*/ 101600 w 1093236"/>
              <a:gd name="connsiteY12" fmla="*/ 1992548 h 2029269"/>
              <a:gd name="connsiteX13" fmla="*/ 448733 w 1093236"/>
              <a:gd name="connsiteY13" fmla="*/ 1975615 h 2029269"/>
              <a:gd name="connsiteX14" fmla="*/ 829733 w 1093236"/>
              <a:gd name="connsiteY14" fmla="*/ 1950215 h 2029269"/>
              <a:gd name="connsiteX15" fmla="*/ 1041400 w 1093236"/>
              <a:gd name="connsiteY15" fmla="*/ 1933281 h 2029269"/>
              <a:gd name="connsiteX16" fmla="*/ 956733 w 1093236"/>
              <a:gd name="connsiteY16" fmla="*/ 1628481 h 2029269"/>
              <a:gd name="connsiteX17" fmla="*/ 846667 w 1093236"/>
              <a:gd name="connsiteY17" fmla="*/ 1289815 h 2029269"/>
              <a:gd name="connsiteX18" fmla="*/ 838200 w 1093236"/>
              <a:gd name="connsiteY18" fmla="*/ 942681 h 2029269"/>
              <a:gd name="connsiteX19" fmla="*/ 914400 w 1093236"/>
              <a:gd name="connsiteY19" fmla="*/ 654815 h 2029269"/>
              <a:gd name="connsiteX20" fmla="*/ 956733 w 1093236"/>
              <a:gd name="connsiteY20" fmla="*/ 434681 h 2029269"/>
              <a:gd name="connsiteX21" fmla="*/ 1058333 w 1093236"/>
              <a:gd name="connsiteY21" fmla="*/ 28281 h 2029269"/>
              <a:gd name="connsiteX0" fmla="*/ 1058333 w 1093236"/>
              <a:gd name="connsiteY0" fmla="*/ 45817 h 2046805"/>
              <a:gd name="connsiteX1" fmla="*/ 16933 w 1093236"/>
              <a:gd name="connsiteY1" fmla="*/ 71217 h 2046805"/>
              <a:gd name="connsiteX2" fmla="*/ 25400 w 1093236"/>
              <a:gd name="connsiteY2" fmla="*/ 596151 h 2046805"/>
              <a:gd name="connsiteX3" fmla="*/ 42333 w 1093236"/>
              <a:gd name="connsiteY3" fmla="*/ 816284 h 2046805"/>
              <a:gd name="connsiteX4" fmla="*/ 50800 w 1093236"/>
              <a:gd name="connsiteY4" fmla="*/ 985617 h 2046805"/>
              <a:gd name="connsiteX5" fmla="*/ 33867 w 1093236"/>
              <a:gd name="connsiteY5" fmla="*/ 1595217 h 2046805"/>
              <a:gd name="connsiteX6" fmla="*/ 8467 w 1093236"/>
              <a:gd name="connsiteY6" fmla="*/ 1747617 h 2046805"/>
              <a:gd name="connsiteX7" fmla="*/ 0 w 1093236"/>
              <a:gd name="connsiteY7" fmla="*/ 1815351 h 2046805"/>
              <a:gd name="connsiteX8" fmla="*/ 8467 w 1093236"/>
              <a:gd name="connsiteY8" fmla="*/ 2043951 h 2046805"/>
              <a:gd name="connsiteX9" fmla="*/ 33867 w 1093236"/>
              <a:gd name="connsiteY9" fmla="*/ 2035484 h 2046805"/>
              <a:gd name="connsiteX10" fmla="*/ 76200 w 1093236"/>
              <a:gd name="connsiteY10" fmla="*/ 2018551 h 2046805"/>
              <a:gd name="connsiteX11" fmla="*/ 101600 w 1093236"/>
              <a:gd name="connsiteY11" fmla="*/ 2010084 h 2046805"/>
              <a:gd name="connsiteX12" fmla="*/ 448733 w 1093236"/>
              <a:gd name="connsiteY12" fmla="*/ 1993151 h 2046805"/>
              <a:gd name="connsiteX13" fmla="*/ 829733 w 1093236"/>
              <a:gd name="connsiteY13" fmla="*/ 1967751 h 2046805"/>
              <a:gd name="connsiteX14" fmla="*/ 1041400 w 1093236"/>
              <a:gd name="connsiteY14" fmla="*/ 1950817 h 2046805"/>
              <a:gd name="connsiteX15" fmla="*/ 956733 w 1093236"/>
              <a:gd name="connsiteY15" fmla="*/ 1646017 h 2046805"/>
              <a:gd name="connsiteX16" fmla="*/ 846667 w 1093236"/>
              <a:gd name="connsiteY16" fmla="*/ 1307351 h 2046805"/>
              <a:gd name="connsiteX17" fmla="*/ 838200 w 1093236"/>
              <a:gd name="connsiteY17" fmla="*/ 960217 h 2046805"/>
              <a:gd name="connsiteX18" fmla="*/ 914400 w 1093236"/>
              <a:gd name="connsiteY18" fmla="*/ 672351 h 2046805"/>
              <a:gd name="connsiteX19" fmla="*/ 956733 w 1093236"/>
              <a:gd name="connsiteY19" fmla="*/ 452217 h 2046805"/>
              <a:gd name="connsiteX20" fmla="*/ 1058333 w 1093236"/>
              <a:gd name="connsiteY20" fmla="*/ 45817 h 2046805"/>
              <a:gd name="connsiteX0" fmla="*/ 1111691 w 1146594"/>
              <a:gd name="connsiteY0" fmla="*/ 45817 h 2046805"/>
              <a:gd name="connsiteX1" fmla="*/ 70291 w 1146594"/>
              <a:gd name="connsiteY1" fmla="*/ 71217 h 2046805"/>
              <a:gd name="connsiteX2" fmla="*/ 95691 w 1146594"/>
              <a:gd name="connsiteY2" fmla="*/ 816284 h 2046805"/>
              <a:gd name="connsiteX3" fmla="*/ 104158 w 1146594"/>
              <a:gd name="connsiteY3" fmla="*/ 985617 h 2046805"/>
              <a:gd name="connsiteX4" fmla="*/ 87225 w 1146594"/>
              <a:gd name="connsiteY4" fmla="*/ 1595217 h 2046805"/>
              <a:gd name="connsiteX5" fmla="*/ 61825 w 1146594"/>
              <a:gd name="connsiteY5" fmla="*/ 1747617 h 2046805"/>
              <a:gd name="connsiteX6" fmla="*/ 53358 w 1146594"/>
              <a:gd name="connsiteY6" fmla="*/ 1815351 h 2046805"/>
              <a:gd name="connsiteX7" fmla="*/ 61825 w 1146594"/>
              <a:gd name="connsiteY7" fmla="*/ 2043951 h 2046805"/>
              <a:gd name="connsiteX8" fmla="*/ 87225 w 1146594"/>
              <a:gd name="connsiteY8" fmla="*/ 2035484 h 2046805"/>
              <a:gd name="connsiteX9" fmla="*/ 129558 w 1146594"/>
              <a:gd name="connsiteY9" fmla="*/ 2018551 h 2046805"/>
              <a:gd name="connsiteX10" fmla="*/ 154958 w 1146594"/>
              <a:gd name="connsiteY10" fmla="*/ 2010084 h 2046805"/>
              <a:gd name="connsiteX11" fmla="*/ 502091 w 1146594"/>
              <a:gd name="connsiteY11" fmla="*/ 1993151 h 2046805"/>
              <a:gd name="connsiteX12" fmla="*/ 883091 w 1146594"/>
              <a:gd name="connsiteY12" fmla="*/ 1967751 h 2046805"/>
              <a:gd name="connsiteX13" fmla="*/ 1094758 w 1146594"/>
              <a:gd name="connsiteY13" fmla="*/ 1950817 h 2046805"/>
              <a:gd name="connsiteX14" fmla="*/ 1010091 w 1146594"/>
              <a:gd name="connsiteY14" fmla="*/ 1646017 h 2046805"/>
              <a:gd name="connsiteX15" fmla="*/ 900025 w 1146594"/>
              <a:gd name="connsiteY15" fmla="*/ 1307351 h 2046805"/>
              <a:gd name="connsiteX16" fmla="*/ 891558 w 1146594"/>
              <a:gd name="connsiteY16" fmla="*/ 960217 h 2046805"/>
              <a:gd name="connsiteX17" fmla="*/ 967758 w 1146594"/>
              <a:gd name="connsiteY17" fmla="*/ 672351 h 2046805"/>
              <a:gd name="connsiteX18" fmla="*/ 1010091 w 1146594"/>
              <a:gd name="connsiteY18" fmla="*/ 452217 h 2046805"/>
              <a:gd name="connsiteX19" fmla="*/ 1111691 w 1146594"/>
              <a:gd name="connsiteY19" fmla="*/ 45817 h 2046805"/>
              <a:gd name="connsiteX0" fmla="*/ 1108681 w 1143584"/>
              <a:gd name="connsiteY0" fmla="*/ 45817 h 2046805"/>
              <a:gd name="connsiteX1" fmla="*/ 67281 w 1143584"/>
              <a:gd name="connsiteY1" fmla="*/ 71217 h 2046805"/>
              <a:gd name="connsiteX2" fmla="*/ 101148 w 1143584"/>
              <a:gd name="connsiteY2" fmla="*/ 985617 h 2046805"/>
              <a:gd name="connsiteX3" fmla="*/ 84215 w 1143584"/>
              <a:gd name="connsiteY3" fmla="*/ 1595217 h 2046805"/>
              <a:gd name="connsiteX4" fmla="*/ 58815 w 1143584"/>
              <a:gd name="connsiteY4" fmla="*/ 1747617 h 2046805"/>
              <a:gd name="connsiteX5" fmla="*/ 50348 w 1143584"/>
              <a:gd name="connsiteY5" fmla="*/ 1815351 h 2046805"/>
              <a:gd name="connsiteX6" fmla="*/ 58815 w 1143584"/>
              <a:gd name="connsiteY6" fmla="*/ 2043951 h 2046805"/>
              <a:gd name="connsiteX7" fmla="*/ 84215 w 1143584"/>
              <a:gd name="connsiteY7" fmla="*/ 2035484 h 2046805"/>
              <a:gd name="connsiteX8" fmla="*/ 126548 w 1143584"/>
              <a:gd name="connsiteY8" fmla="*/ 2018551 h 2046805"/>
              <a:gd name="connsiteX9" fmla="*/ 151948 w 1143584"/>
              <a:gd name="connsiteY9" fmla="*/ 2010084 h 2046805"/>
              <a:gd name="connsiteX10" fmla="*/ 499081 w 1143584"/>
              <a:gd name="connsiteY10" fmla="*/ 1993151 h 2046805"/>
              <a:gd name="connsiteX11" fmla="*/ 880081 w 1143584"/>
              <a:gd name="connsiteY11" fmla="*/ 1967751 h 2046805"/>
              <a:gd name="connsiteX12" fmla="*/ 1091748 w 1143584"/>
              <a:gd name="connsiteY12" fmla="*/ 1950817 h 2046805"/>
              <a:gd name="connsiteX13" fmla="*/ 1007081 w 1143584"/>
              <a:gd name="connsiteY13" fmla="*/ 1646017 h 2046805"/>
              <a:gd name="connsiteX14" fmla="*/ 897015 w 1143584"/>
              <a:gd name="connsiteY14" fmla="*/ 1307351 h 2046805"/>
              <a:gd name="connsiteX15" fmla="*/ 888548 w 1143584"/>
              <a:gd name="connsiteY15" fmla="*/ 960217 h 2046805"/>
              <a:gd name="connsiteX16" fmla="*/ 964748 w 1143584"/>
              <a:gd name="connsiteY16" fmla="*/ 672351 h 2046805"/>
              <a:gd name="connsiteX17" fmla="*/ 1007081 w 1143584"/>
              <a:gd name="connsiteY17" fmla="*/ 452217 h 2046805"/>
              <a:gd name="connsiteX18" fmla="*/ 1108681 w 1143584"/>
              <a:gd name="connsiteY18" fmla="*/ 45817 h 2046805"/>
              <a:gd name="connsiteX0" fmla="*/ 1112848 w 1147751"/>
              <a:gd name="connsiteY0" fmla="*/ 45817 h 2046805"/>
              <a:gd name="connsiteX1" fmla="*/ 71448 w 1147751"/>
              <a:gd name="connsiteY1" fmla="*/ 71217 h 2046805"/>
              <a:gd name="connsiteX2" fmla="*/ 88382 w 1147751"/>
              <a:gd name="connsiteY2" fmla="*/ 1595217 h 2046805"/>
              <a:gd name="connsiteX3" fmla="*/ 62982 w 1147751"/>
              <a:gd name="connsiteY3" fmla="*/ 1747617 h 2046805"/>
              <a:gd name="connsiteX4" fmla="*/ 54515 w 1147751"/>
              <a:gd name="connsiteY4" fmla="*/ 1815351 h 2046805"/>
              <a:gd name="connsiteX5" fmla="*/ 62982 w 1147751"/>
              <a:gd name="connsiteY5" fmla="*/ 2043951 h 2046805"/>
              <a:gd name="connsiteX6" fmla="*/ 88382 w 1147751"/>
              <a:gd name="connsiteY6" fmla="*/ 2035484 h 2046805"/>
              <a:gd name="connsiteX7" fmla="*/ 130715 w 1147751"/>
              <a:gd name="connsiteY7" fmla="*/ 2018551 h 2046805"/>
              <a:gd name="connsiteX8" fmla="*/ 156115 w 1147751"/>
              <a:gd name="connsiteY8" fmla="*/ 2010084 h 2046805"/>
              <a:gd name="connsiteX9" fmla="*/ 503248 w 1147751"/>
              <a:gd name="connsiteY9" fmla="*/ 1993151 h 2046805"/>
              <a:gd name="connsiteX10" fmla="*/ 884248 w 1147751"/>
              <a:gd name="connsiteY10" fmla="*/ 1967751 h 2046805"/>
              <a:gd name="connsiteX11" fmla="*/ 1095915 w 1147751"/>
              <a:gd name="connsiteY11" fmla="*/ 1950817 h 2046805"/>
              <a:gd name="connsiteX12" fmla="*/ 1011248 w 1147751"/>
              <a:gd name="connsiteY12" fmla="*/ 1646017 h 2046805"/>
              <a:gd name="connsiteX13" fmla="*/ 901182 w 1147751"/>
              <a:gd name="connsiteY13" fmla="*/ 1307351 h 2046805"/>
              <a:gd name="connsiteX14" fmla="*/ 892715 w 1147751"/>
              <a:gd name="connsiteY14" fmla="*/ 960217 h 2046805"/>
              <a:gd name="connsiteX15" fmla="*/ 968915 w 1147751"/>
              <a:gd name="connsiteY15" fmla="*/ 672351 h 2046805"/>
              <a:gd name="connsiteX16" fmla="*/ 1011248 w 1147751"/>
              <a:gd name="connsiteY16" fmla="*/ 452217 h 2046805"/>
              <a:gd name="connsiteX17" fmla="*/ 1112848 w 1147751"/>
              <a:gd name="connsiteY17" fmla="*/ 45817 h 2046805"/>
              <a:gd name="connsiteX0" fmla="*/ 1120770 w 1155673"/>
              <a:gd name="connsiteY0" fmla="*/ 45817 h 2046805"/>
              <a:gd name="connsiteX1" fmla="*/ 79370 w 1155673"/>
              <a:gd name="connsiteY1" fmla="*/ 71217 h 2046805"/>
              <a:gd name="connsiteX2" fmla="*/ 70904 w 1155673"/>
              <a:gd name="connsiteY2" fmla="*/ 1747617 h 2046805"/>
              <a:gd name="connsiteX3" fmla="*/ 62437 w 1155673"/>
              <a:gd name="connsiteY3" fmla="*/ 1815351 h 2046805"/>
              <a:gd name="connsiteX4" fmla="*/ 70904 w 1155673"/>
              <a:gd name="connsiteY4" fmla="*/ 2043951 h 2046805"/>
              <a:gd name="connsiteX5" fmla="*/ 96304 w 1155673"/>
              <a:gd name="connsiteY5" fmla="*/ 2035484 h 2046805"/>
              <a:gd name="connsiteX6" fmla="*/ 138637 w 1155673"/>
              <a:gd name="connsiteY6" fmla="*/ 2018551 h 2046805"/>
              <a:gd name="connsiteX7" fmla="*/ 164037 w 1155673"/>
              <a:gd name="connsiteY7" fmla="*/ 2010084 h 2046805"/>
              <a:gd name="connsiteX8" fmla="*/ 511170 w 1155673"/>
              <a:gd name="connsiteY8" fmla="*/ 1993151 h 2046805"/>
              <a:gd name="connsiteX9" fmla="*/ 892170 w 1155673"/>
              <a:gd name="connsiteY9" fmla="*/ 1967751 h 2046805"/>
              <a:gd name="connsiteX10" fmla="*/ 1103837 w 1155673"/>
              <a:gd name="connsiteY10" fmla="*/ 1950817 h 2046805"/>
              <a:gd name="connsiteX11" fmla="*/ 1019170 w 1155673"/>
              <a:gd name="connsiteY11" fmla="*/ 1646017 h 2046805"/>
              <a:gd name="connsiteX12" fmla="*/ 909104 w 1155673"/>
              <a:gd name="connsiteY12" fmla="*/ 1307351 h 2046805"/>
              <a:gd name="connsiteX13" fmla="*/ 900637 w 1155673"/>
              <a:gd name="connsiteY13" fmla="*/ 960217 h 2046805"/>
              <a:gd name="connsiteX14" fmla="*/ 976837 w 1155673"/>
              <a:gd name="connsiteY14" fmla="*/ 672351 h 2046805"/>
              <a:gd name="connsiteX15" fmla="*/ 1019170 w 1155673"/>
              <a:gd name="connsiteY15" fmla="*/ 452217 h 2046805"/>
              <a:gd name="connsiteX16" fmla="*/ 1120770 w 1155673"/>
              <a:gd name="connsiteY16" fmla="*/ 45817 h 2046805"/>
              <a:gd name="connsiteX0" fmla="*/ 1124094 w 1158997"/>
              <a:gd name="connsiteY0" fmla="*/ 45817 h 2046805"/>
              <a:gd name="connsiteX1" fmla="*/ 82694 w 1158997"/>
              <a:gd name="connsiteY1" fmla="*/ 71217 h 2046805"/>
              <a:gd name="connsiteX2" fmla="*/ 65761 w 1158997"/>
              <a:gd name="connsiteY2" fmla="*/ 1815351 h 2046805"/>
              <a:gd name="connsiteX3" fmla="*/ 74228 w 1158997"/>
              <a:gd name="connsiteY3" fmla="*/ 2043951 h 2046805"/>
              <a:gd name="connsiteX4" fmla="*/ 99628 w 1158997"/>
              <a:gd name="connsiteY4" fmla="*/ 2035484 h 2046805"/>
              <a:gd name="connsiteX5" fmla="*/ 141961 w 1158997"/>
              <a:gd name="connsiteY5" fmla="*/ 2018551 h 2046805"/>
              <a:gd name="connsiteX6" fmla="*/ 167361 w 1158997"/>
              <a:gd name="connsiteY6" fmla="*/ 2010084 h 2046805"/>
              <a:gd name="connsiteX7" fmla="*/ 514494 w 1158997"/>
              <a:gd name="connsiteY7" fmla="*/ 1993151 h 2046805"/>
              <a:gd name="connsiteX8" fmla="*/ 895494 w 1158997"/>
              <a:gd name="connsiteY8" fmla="*/ 1967751 h 2046805"/>
              <a:gd name="connsiteX9" fmla="*/ 1107161 w 1158997"/>
              <a:gd name="connsiteY9" fmla="*/ 1950817 h 2046805"/>
              <a:gd name="connsiteX10" fmla="*/ 1022494 w 1158997"/>
              <a:gd name="connsiteY10" fmla="*/ 1646017 h 2046805"/>
              <a:gd name="connsiteX11" fmla="*/ 912428 w 1158997"/>
              <a:gd name="connsiteY11" fmla="*/ 1307351 h 2046805"/>
              <a:gd name="connsiteX12" fmla="*/ 903961 w 1158997"/>
              <a:gd name="connsiteY12" fmla="*/ 960217 h 2046805"/>
              <a:gd name="connsiteX13" fmla="*/ 980161 w 1158997"/>
              <a:gd name="connsiteY13" fmla="*/ 672351 h 2046805"/>
              <a:gd name="connsiteX14" fmla="*/ 1022494 w 1158997"/>
              <a:gd name="connsiteY14" fmla="*/ 452217 h 2046805"/>
              <a:gd name="connsiteX15" fmla="*/ 1124094 w 1158997"/>
              <a:gd name="connsiteY15" fmla="*/ 45817 h 2046805"/>
              <a:gd name="connsiteX0" fmla="*/ 1122088 w 1156991"/>
              <a:gd name="connsiteY0" fmla="*/ 45817 h 2187970"/>
              <a:gd name="connsiteX1" fmla="*/ 80688 w 1156991"/>
              <a:gd name="connsiteY1" fmla="*/ 71217 h 2187970"/>
              <a:gd name="connsiteX2" fmla="*/ 72222 w 1156991"/>
              <a:gd name="connsiteY2" fmla="*/ 2043951 h 2187970"/>
              <a:gd name="connsiteX3" fmla="*/ 97622 w 1156991"/>
              <a:gd name="connsiteY3" fmla="*/ 2035484 h 2187970"/>
              <a:gd name="connsiteX4" fmla="*/ 139955 w 1156991"/>
              <a:gd name="connsiteY4" fmla="*/ 2018551 h 2187970"/>
              <a:gd name="connsiteX5" fmla="*/ 165355 w 1156991"/>
              <a:gd name="connsiteY5" fmla="*/ 2010084 h 2187970"/>
              <a:gd name="connsiteX6" fmla="*/ 512488 w 1156991"/>
              <a:gd name="connsiteY6" fmla="*/ 1993151 h 2187970"/>
              <a:gd name="connsiteX7" fmla="*/ 893488 w 1156991"/>
              <a:gd name="connsiteY7" fmla="*/ 1967751 h 2187970"/>
              <a:gd name="connsiteX8" fmla="*/ 1105155 w 1156991"/>
              <a:gd name="connsiteY8" fmla="*/ 1950817 h 2187970"/>
              <a:gd name="connsiteX9" fmla="*/ 1020488 w 1156991"/>
              <a:gd name="connsiteY9" fmla="*/ 1646017 h 2187970"/>
              <a:gd name="connsiteX10" fmla="*/ 910422 w 1156991"/>
              <a:gd name="connsiteY10" fmla="*/ 1307351 h 2187970"/>
              <a:gd name="connsiteX11" fmla="*/ 901955 w 1156991"/>
              <a:gd name="connsiteY11" fmla="*/ 960217 h 2187970"/>
              <a:gd name="connsiteX12" fmla="*/ 978155 w 1156991"/>
              <a:gd name="connsiteY12" fmla="*/ 672351 h 2187970"/>
              <a:gd name="connsiteX13" fmla="*/ 1020488 w 1156991"/>
              <a:gd name="connsiteY13" fmla="*/ 452217 h 2187970"/>
              <a:gd name="connsiteX14" fmla="*/ 1122088 w 1156991"/>
              <a:gd name="connsiteY14" fmla="*/ 45817 h 2187970"/>
              <a:gd name="connsiteX0" fmla="*/ 1123779 w 1158682"/>
              <a:gd name="connsiteY0" fmla="*/ 45817 h 2183063"/>
              <a:gd name="connsiteX1" fmla="*/ 82379 w 1158682"/>
              <a:gd name="connsiteY1" fmla="*/ 71217 h 2183063"/>
              <a:gd name="connsiteX2" fmla="*/ 73913 w 1158682"/>
              <a:gd name="connsiteY2" fmla="*/ 2043951 h 2183063"/>
              <a:gd name="connsiteX3" fmla="*/ 141646 w 1158682"/>
              <a:gd name="connsiteY3" fmla="*/ 2018551 h 2183063"/>
              <a:gd name="connsiteX4" fmla="*/ 167046 w 1158682"/>
              <a:gd name="connsiteY4" fmla="*/ 2010084 h 2183063"/>
              <a:gd name="connsiteX5" fmla="*/ 514179 w 1158682"/>
              <a:gd name="connsiteY5" fmla="*/ 1993151 h 2183063"/>
              <a:gd name="connsiteX6" fmla="*/ 895179 w 1158682"/>
              <a:gd name="connsiteY6" fmla="*/ 1967751 h 2183063"/>
              <a:gd name="connsiteX7" fmla="*/ 1106846 w 1158682"/>
              <a:gd name="connsiteY7" fmla="*/ 1950817 h 2183063"/>
              <a:gd name="connsiteX8" fmla="*/ 1022179 w 1158682"/>
              <a:gd name="connsiteY8" fmla="*/ 1646017 h 2183063"/>
              <a:gd name="connsiteX9" fmla="*/ 912113 w 1158682"/>
              <a:gd name="connsiteY9" fmla="*/ 1307351 h 2183063"/>
              <a:gd name="connsiteX10" fmla="*/ 903646 w 1158682"/>
              <a:gd name="connsiteY10" fmla="*/ 960217 h 2183063"/>
              <a:gd name="connsiteX11" fmla="*/ 979846 w 1158682"/>
              <a:gd name="connsiteY11" fmla="*/ 672351 h 2183063"/>
              <a:gd name="connsiteX12" fmla="*/ 1022179 w 1158682"/>
              <a:gd name="connsiteY12" fmla="*/ 452217 h 2183063"/>
              <a:gd name="connsiteX13" fmla="*/ 1123779 w 1158682"/>
              <a:gd name="connsiteY13" fmla="*/ 45817 h 2183063"/>
              <a:gd name="connsiteX0" fmla="*/ 1123779 w 1158682"/>
              <a:gd name="connsiteY0" fmla="*/ 45817 h 2183653"/>
              <a:gd name="connsiteX1" fmla="*/ 82379 w 1158682"/>
              <a:gd name="connsiteY1" fmla="*/ 71217 h 2183653"/>
              <a:gd name="connsiteX2" fmla="*/ 73913 w 1158682"/>
              <a:gd name="connsiteY2" fmla="*/ 2043951 h 2183653"/>
              <a:gd name="connsiteX3" fmla="*/ 141646 w 1158682"/>
              <a:gd name="connsiteY3" fmla="*/ 2018551 h 2183653"/>
              <a:gd name="connsiteX4" fmla="*/ 514179 w 1158682"/>
              <a:gd name="connsiteY4" fmla="*/ 1993151 h 2183653"/>
              <a:gd name="connsiteX5" fmla="*/ 895179 w 1158682"/>
              <a:gd name="connsiteY5" fmla="*/ 1967751 h 2183653"/>
              <a:gd name="connsiteX6" fmla="*/ 1106846 w 1158682"/>
              <a:gd name="connsiteY6" fmla="*/ 1950817 h 2183653"/>
              <a:gd name="connsiteX7" fmla="*/ 1022179 w 1158682"/>
              <a:gd name="connsiteY7" fmla="*/ 1646017 h 2183653"/>
              <a:gd name="connsiteX8" fmla="*/ 912113 w 1158682"/>
              <a:gd name="connsiteY8" fmla="*/ 1307351 h 2183653"/>
              <a:gd name="connsiteX9" fmla="*/ 903646 w 1158682"/>
              <a:gd name="connsiteY9" fmla="*/ 960217 h 2183653"/>
              <a:gd name="connsiteX10" fmla="*/ 979846 w 1158682"/>
              <a:gd name="connsiteY10" fmla="*/ 672351 h 2183653"/>
              <a:gd name="connsiteX11" fmla="*/ 1022179 w 1158682"/>
              <a:gd name="connsiteY11" fmla="*/ 452217 h 2183653"/>
              <a:gd name="connsiteX12" fmla="*/ 1123779 w 1158682"/>
              <a:gd name="connsiteY12" fmla="*/ 45817 h 2183653"/>
              <a:gd name="connsiteX0" fmla="*/ 1123779 w 1158682"/>
              <a:gd name="connsiteY0" fmla="*/ 45817 h 2184546"/>
              <a:gd name="connsiteX1" fmla="*/ 82379 w 1158682"/>
              <a:gd name="connsiteY1" fmla="*/ 71217 h 2184546"/>
              <a:gd name="connsiteX2" fmla="*/ 73913 w 1158682"/>
              <a:gd name="connsiteY2" fmla="*/ 2043951 h 2184546"/>
              <a:gd name="connsiteX3" fmla="*/ 141646 w 1158682"/>
              <a:gd name="connsiteY3" fmla="*/ 2018551 h 2184546"/>
              <a:gd name="connsiteX4" fmla="*/ 895179 w 1158682"/>
              <a:gd name="connsiteY4" fmla="*/ 1967751 h 2184546"/>
              <a:gd name="connsiteX5" fmla="*/ 1106846 w 1158682"/>
              <a:gd name="connsiteY5" fmla="*/ 1950817 h 2184546"/>
              <a:gd name="connsiteX6" fmla="*/ 1022179 w 1158682"/>
              <a:gd name="connsiteY6" fmla="*/ 1646017 h 2184546"/>
              <a:gd name="connsiteX7" fmla="*/ 912113 w 1158682"/>
              <a:gd name="connsiteY7" fmla="*/ 1307351 h 2184546"/>
              <a:gd name="connsiteX8" fmla="*/ 903646 w 1158682"/>
              <a:gd name="connsiteY8" fmla="*/ 960217 h 2184546"/>
              <a:gd name="connsiteX9" fmla="*/ 979846 w 1158682"/>
              <a:gd name="connsiteY9" fmla="*/ 672351 h 2184546"/>
              <a:gd name="connsiteX10" fmla="*/ 1022179 w 1158682"/>
              <a:gd name="connsiteY10" fmla="*/ 452217 h 2184546"/>
              <a:gd name="connsiteX11" fmla="*/ 1123779 w 1158682"/>
              <a:gd name="connsiteY11" fmla="*/ 45817 h 2184546"/>
              <a:gd name="connsiteX0" fmla="*/ 1162203 w 1197106"/>
              <a:gd name="connsiteY0" fmla="*/ 45817 h 2169865"/>
              <a:gd name="connsiteX1" fmla="*/ 120803 w 1197106"/>
              <a:gd name="connsiteY1" fmla="*/ 71217 h 2169865"/>
              <a:gd name="connsiteX2" fmla="*/ 112337 w 1197106"/>
              <a:gd name="connsiteY2" fmla="*/ 2043951 h 2169865"/>
              <a:gd name="connsiteX3" fmla="*/ 933603 w 1197106"/>
              <a:gd name="connsiteY3" fmla="*/ 1967751 h 2169865"/>
              <a:gd name="connsiteX4" fmla="*/ 1145270 w 1197106"/>
              <a:gd name="connsiteY4" fmla="*/ 1950817 h 2169865"/>
              <a:gd name="connsiteX5" fmla="*/ 1060603 w 1197106"/>
              <a:gd name="connsiteY5" fmla="*/ 1646017 h 2169865"/>
              <a:gd name="connsiteX6" fmla="*/ 950537 w 1197106"/>
              <a:gd name="connsiteY6" fmla="*/ 1307351 h 2169865"/>
              <a:gd name="connsiteX7" fmla="*/ 942070 w 1197106"/>
              <a:gd name="connsiteY7" fmla="*/ 960217 h 2169865"/>
              <a:gd name="connsiteX8" fmla="*/ 1018270 w 1197106"/>
              <a:gd name="connsiteY8" fmla="*/ 672351 h 2169865"/>
              <a:gd name="connsiteX9" fmla="*/ 1060603 w 1197106"/>
              <a:gd name="connsiteY9" fmla="*/ 452217 h 2169865"/>
              <a:gd name="connsiteX10" fmla="*/ 1162203 w 1197106"/>
              <a:gd name="connsiteY10" fmla="*/ 45817 h 2169865"/>
              <a:gd name="connsiteX0" fmla="*/ 1175322 w 1210225"/>
              <a:gd name="connsiteY0" fmla="*/ 45817 h 2174564"/>
              <a:gd name="connsiteX1" fmla="*/ 133922 w 1210225"/>
              <a:gd name="connsiteY1" fmla="*/ 71217 h 2174564"/>
              <a:gd name="connsiteX2" fmla="*/ 125456 w 1210225"/>
              <a:gd name="connsiteY2" fmla="*/ 2043951 h 2174564"/>
              <a:gd name="connsiteX3" fmla="*/ 1158389 w 1210225"/>
              <a:gd name="connsiteY3" fmla="*/ 1950817 h 2174564"/>
              <a:gd name="connsiteX4" fmla="*/ 1073722 w 1210225"/>
              <a:gd name="connsiteY4" fmla="*/ 1646017 h 2174564"/>
              <a:gd name="connsiteX5" fmla="*/ 963656 w 1210225"/>
              <a:gd name="connsiteY5" fmla="*/ 1307351 h 2174564"/>
              <a:gd name="connsiteX6" fmla="*/ 955189 w 1210225"/>
              <a:gd name="connsiteY6" fmla="*/ 960217 h 2174564"/>
              <a:gd name="connsiteX7" fmla="*/ 1031389 w 1210225"/>
              <a:gd name="connsiteY7" fmla="*/ 672351 h 2174564"/>
              <a:gd name="connsiteX8" fmla="*/ 1073722 w 1210225"/>
              <a:gd name="connsiteY8" fmla="*/ 452217 h 2174564"/>
              <a:gd name="connsiteX9" fmla="*/ 1175322 w 1210225"/>
              <a:gd name="connsiteY9" fmla="*/ 45817 h 2174564"/>
              <a:gd name="connsiteX0" fmla="*/ 1171051 w 1205954"/>
              <a:gd name="connsiteY0" fmla="*/ 45817 h 2117838"/>
              <a:gd name="connsiteX1" fmla="*/ 129651 w 1205954"/>
              <a:gd name="connsiteY1" fmla="*/ 71217 h 2117838"/>
              <a:gd name="connsiteX2" fmla="*/ 129651 w 1205954"/>
              <a:gd name="connsiteY2" fmla="*/ 1967751 h 2117838"/>
              <a:gd name="connsiteX3" fmla="*/ 1154118 w 1205954"/>
              <a:gd name="connsiteY3" fmla="*/ 1950817 h 2117838"/>
              <a:gd name="connsiteX4" fmla="*/ 1069451 w 1205954"/>
              <a:gd name="connsiteY4" fmla="*/ 1646017 h 2117838"/>
              <a:gd name="connsiteX5" fmla="*/ 959385 w 1205954"/>
              <a:gd name="connsiteY5" fmla="*/ 1307351 h 2117838"/>
              <a:gd name="connsiteX6" fmla="*/ 950918 w 1205954"/>
              <a:gd name="connsiteY6" fmla="*/ 960217 h 2117838"/>
              <a:gd name="connsiteX7" fmla="*/ 1027118 w 1205954"/>
              <a:gd name="connsiteY7" fmla="*/ 672351 h 2117838"/>
              <a:gd name="connsiteX8" fmla="*/ 1069451 w 1205954"/>
              <a:gd name="connsiteY8" fmla="*/ 452217 h 2117838"/>
              <a:gd name="connsiteX9" fmla="*/ 1171051 w 1205954"/>
              <a:gd name="connsiteY9" fmla="*/ 45817 h 2117838"/>
              <a:gd name="connsiteX0" fmla="*/ 1166934 w 1201837"/>
              <a:gd name="connsiteY0" fmla="*/ 45817 h 2142415"/>
              <a:gd name="connsiteX1" fmla="*/ 125534 w 1201837"/>
              <a:gd name="connsiteY1" fmla="*/ 71217 h 2142415"/>
              <a:gd name="connsiteX2" fmla="*/ 134001 w 1201837"/>
              <a:gd name="connsiteY2" fmla="*/ 2001618 h 2142415"/>
              <a:gd name="connsiteX3" fmla="*/ 1150001 w 1201837"/>
              <a:gd name="connsiteY3" fmla="*/ 1950817 h 2142415"/>
              <a:gd name="connsiteX4" fmla="*/ 1065334 w 1201837"/>
              <a:gd name="connsiteY4" fmla="*/ 1646017 h 2142415"/>
              <a:gd name="connsiteX5" fmla="*/ 955268 w 1201837"/>
              <a:gd name="connsiteY5" fmla="*/ 1307351 h 2142415"/>
              <a:gd name="connsiteX6" fmla="*/ 946801 w 1201837"/>
              <a:gd name="connsiteY6" fmla="*/ 960217 h 2142415"/>
              <a:gd name="connsiteX7" fmla="*/ 1023001 w 1201837"/>
              <a:gd name="connsiteY7" fmla="*/ 672351 h 2142415"/>
              <a:gd name="connsiteX8" fmla="*/ 1065334 w 1201837"/>
              <a:gd name="connsiteY8" fmla="*/ 452217 h 2142415"/>
              <a:gd name="connsiteX9" fmla="*/ 1166934 w 1201837"/>
              <a:gd name="connsiteY9" fmla="*/ 45817 h 2142415"/>
              <a:gd name="connsiteX0" fmla="*/ 1166934 w 1201837"/>
              <a:gd name="connsiteY0" fmla="*/ 45817 h 2142415"/>
              <a:gd name="connsiteX1" fmla="*/ 125534 w 1201837"/>
              <a:gd name="connsiteY1" fmla="*/ 71217 h 2142415"/>
              <a:gd name="connsiteX2" fmla="*/ 134001 w 1201837"/>
              <a:gd name="connsiteY2" fmla="*/ 2001618 h 2142415"/>
              <a:gd name="connsiteX3" fmla="*/ 1150001 w 1201837"/>
              <a:gd name="connsiteY3" fmla="*/ 1950817 h 2142415"/>
              <a:gd name="connsiteX4" fmla="*/ 1065334 w 1201837"/>
              <a:gd name="connsiteY4" fmla="*/ 1646017 h 2142415"/>
              <a:gd name="connsiteX5" fmla="*/ 980668 w 1201837"/>
              <a:gd name="connsiteY5" fmla="*/ 1290417 h 2142415"/>
              <a:gd name="connsiteX6" fmla="*/ 946801 w 1201837"/>
              <a:gd name="connsiteY6" fmla="*/ 960217 h 2142415"/>
              <a:gd name="connsiteX7" fmla="*/ 1023001 w 1201837"/>
              <a:gd name="connsiteY7" fmla="*/ 672351 h 2142415"/>
              <a:gd name="connsiteX8" fmla="*/ 1065334 w 1201837"/>
              <a:gd name="connsiteY8" fmla="*/ 452217 h 2142415"/>
              <a:gd name="connsiteX9" fmla="*/ 1166934 w 1201837"/>
              <a:gd name="connsiteY9" fmla="*/ 45817 h 2142415"/>
              <a:gd name="connsiteX0" fmla="*/ 1166934 w 1202170"/>
              <a:gd name="connsiteY0" fmla="*/ 45817 h 2142415"/>
              <a:gd name="connsiteX1" fmla="*/ 125534 w 1202170"/>
              <a:gd name="connsiteY1" fmla="*/ 71217 h 2142415"/>
              <a:gd name="connsiteX2" fmla="*/ 134001 w 1202170"/>
              <a:gd name="connsiteY2" fmla="*/ 2001618 h 2142415"/>
              <a:gd name="connsiteX3" fmla="*/ 1150001 w 1202170"/>
              <a:gd name="connsiteY3" fmla="*/ 1950817 h 2142415"/>
              <a:gd name="connsiteX4" fmla="*/ 1065334 w 1202170"/>
              <a:gd name="connsiteY4" fmla="*/ 1646017 h 2142415"/>
              <a:gd name="connsiteX5" fmla="*/ 980668 w 1202170"/>
              <a:gd name="connsiteY5" fmla="*/ 1290417 h 2142415"/>
              <a:gd name="connsiteX6" fmla="*/ 946801 w 1202170"/>
              <a:gd name="connsiteY6" fmla="*/ 960217 h 2142415"/>
              <a:gd name="connsiteX7" fmla="*/ 1006068 w 1202170"/>
              <a:gd name="connsiteY7" fmla="*/ 613084 h 2142415"/>
              <a:gd name="connsiteX8" fmla="*/ 1065334 w 1202170"/>
              <a:gd name="connsiteY8" fmla="*/ 452217 h 2142415"/>
              <a:gd name="connsiteX9" fmla="*/ 1166934 w 1202170"/>
              <a:gd name="connsiteY9" fmla="*/ 45817 h 2142415"/>
              <a:gd name="connsiteX0" fmla="*/ 1166934 w 1215493"/>
              <a:gd name="connsiteY0" fmla="*/ 39722 h 2136320"/>
              <a:gd name="connsiteX1" fmla="*/ 125534 w 1215493"/>
              <a:gd name="connsiteY1" fmla="*/ 65122 h 2136320"/>
              <a:gd name="connsiteX2" fmla="*/ 134001 w 1215493"/>
              <a:gd name="connsiteY2" fmla="*/ 1995523 h 2136320"/>
              <a:gd name="connsiteX3" fmla="*/ 1150001 w 1215493"/>
              <a:gd name="connsiteY3" fmla="*/ 1944722 h 2136320"/>
              <a:gd name="connsiteX4" fmla="*/ 1065334 w 1215493"/>
              <a:gd name="connsiteY4" fmla="*/ 1639922 h 2136320"/>
              <a:gd name="connsiteX5" fmla="*/ 980668 w 1215493"/>
              <a:gd name="connsiteY5" fmla="*/ 1284322 h 2136320"/>
              <a:gd name="connsiteX6" fmla="*/ 946801 w 1215493"/>
              <a:gd name="connsiteY6" fmla="*/ 954122 h 2136320"/>
              <a:gd name="connsiteX7" fmla="*/ 1006068 w 1215493"/>
              <a:gd name="connsiteY7" fmla="*/ 606989 h 2136320"/>
              <a:gd name="connsiteX8" fmla="*/ 1039934 w 1215493"/>
              <a:gd name="connsiteY8" fmla="*/ 352989 h 2136320"/>
              <a:gd name="connsiteX9" fmla="*/ 1166934 w 1215493"/>
              <a:gd name="connsiteY9" fmla="*/ 39722 h 2136320"/>
              <a:gd name="connsiteX0" fmla="*/ 1166934 w 1215493"/>
              <a:gd name="connsiteY0" fmla="*/ 0 h 2096598"/>
              <a:gd name="connsiteX1" fmla="*/ 125534 w 1215493"/>
              <a:gd name="connsiteY1" fmla="*/ 25400 h 2096598"/>
              <a:gd name="connsiteX2" fmla="*/ 134001 w 1215493"/>
              <a:gd name="connsiteY2" fmla="*/ 1955801 h 2096598"/>
              <a:gd name="connsiteX3" fmla="*/ 1150001 w 1215493"/>
              <a:gd name="connsiteY3" fmla="*/ 1905000 h 2096598"/>
              <a:gd name="connsiteX4" fmla="*/ 1065334 w 1215493"/>
              <a:gd name="connsiteY4" fmla="*/ 1600200 h 2096598"/>
              <a:gd name="connsiteX5" fmla="*/ 980668 w 1215493"/>
              <a:gd name="connsiteY5" fmla="*/ 1244600 h 2096598"/>
              <a:gd name="connsiteX6" fmla="*/ 946801 w 1215493"/>
              <a:gd name="connsiteY6" fmla="*/ 914400 h 2096598"/>
              <a:gd name="connsiteX7" fmla="*/ 1006068 w 1215493"/>
              <a:gd name="connsiteY7" fmla="*/ 567267 h 2096598"/>
              <a:gd name="connsiteX8" fmla="*/ 1039934 w 1215493"/>
              <a:gd name="connsiteY8" fmla="*/ 313267 h 2096598"/>
              <a:gd name="connsiteX9" fmla="*/ 1166934 w 1215493"/>
              <a:gd name="connsiteY9" fmla="*/ 0 h 2096598"/>
              <a:gd name="connsiteX0" fmla="*/ 1166934 w 1215493"/>
              <a:gd name="connsiteY0" fmla="*/ 0 h 2096598"/>
              <a:gd name="connsiteX1" fmla="*/ 125534 w 1215493"/>
              <a:gd name="connsiteY1" fmla="*/ 25400 h 2096598"/>
              <a:gd name="connsiteX2" fmla="*/ 134001 w 1215493"/>
              <a:gd name="connsiteY2" fmla="*/ 1955801 h 2096598"/>
              <a:gd name="connsiteX3" fmla="*/ 1150001 w 1215493"/>
              <a:gd name="connsiteY3" fmla="*/ 1905000 h 2096598"/>
              <a:gd name="connsiteX4" fmla="*/ 1065334 w 1215493"/>
              <a:gd name="connsiteY4" fmla="*/ 1600200 h 2096598"/>
              <a:gd name="connsiteX5" fmla="*/ 980668 w 1215493"/>
              <a:gd name="connsiteY5" fmla="*/ 1244600 h 2096598"/>
              <a:gd name="connsiteX6" fmla="*/ 946801 w 1215493"/>
              <a:gd name="connsiteY6" fmla="*/ 914400 h 2096598"/>
              <a:gd name="connsiteX7" fmla="*/ 1006068 w 1215493"/>
              <a:gd name="connsiteY7" fmla="*/ 567267 h 2096598"/>
              <a:gd name="connsiteX8" fmla="*/ 1039934 w 1215493"/>
              <a:gd name="connsiteY8" fmla="*/ 313267 h 2096598"/>
              <a:gd name="connsiteX9" fmla="*/ 1166934 w 1215493"/>
              <a:gd name="connsiteY9" fmla="*/ 0 h 2096598"/>
              <a:gd name="connsiteX0" fmla="*/ 1110099 w 1158658"/>
              <a:gd name="connsiteY0" fmla="*/ 0 h 2096598"/>
              <a:gd name="connsiteX1" fmla="*/ 68699 w 1158658"/>
              <a:gd name="connsiteY1" fmla="*/ 25400 h 2096598"/>
              <a:gd name="connsiteX2" fmla="*/ 77166 w 1158658"/>
              <a:gd name="connsiteY2" fmla="*/ 1955801 h 2096598"/>
              <a:gd name="connsiteX3" fmla="*/ 1093166 w 1158658"/>
              <a:gd name="connsiteY3" fmla="*/ 1905000 h 2096598"/>
              <a:gd name="connsiteX4" fmla="*/ 1008499 w 1158658"/>
              <a:gd name="connsiteY4" fmla="*/ 1600200 h 2096598"/>
              <a:gd name="connsiteX5" fmla="*/ 923833 w 1158658"/>
              <a:gd name="connsiteY5" fmla="*/ 1244600 h 2096598"/>
              <a:gd name="connsiteX6" fmla="*/ 889966 w 1158658"/>
              <a:gd name="connsiteY6" fmla="*/ 914400 h 2096598"/>
              <a:gd name="connsiteX7" fmla="*/ 949233 w 1158658"/>
              <a:gd name="connsiteY7" fmla="*/ 567267 h 2096598"/>
              <a:gd name="connsiteX8" fmla="*/ 983099 w 1158658"/>
              <a:gd name="connsiteY8" fmla="*/ 313267 h 2096598"/>
              <a:gd name="connsiteX9" fmla="*/ 1110099 w 1158658"/>
              <a:gd name="connsiteY9" fmla="*/ 0 h 2096598"/>
              <a:gd name="connsiteX0" fmla="*/ 1041400 w 1089959"/>
              <a:gd name="connsiteY0" fmla="*/ 0 h 2096598"/>
              <a:gd name="connsiteX1" fmla="*/ 0 w 1089959"/>
              <a:gd name="connsiteY1" fmla="*/ 25400 h 2096598"/>
              <a:gd name="connsiteX2" fmla="*/ 8467 w 1089959"/>
              <a:gd name="connsiteY2" fmla="*/ 1955801 h 2096598"/>
              <a:gd name="connsiteX3" fmla="*/ 1024467 w 1089959"/>
              <a:gd name="connsiteY3" fmla="*/ 1905000 h 2096598"/>
              <a:gd name="connsiteX4" fmla="*/ 939800 w 1089959"/>
              <a:gd name="connsiteY4" fmla="*/ 1600200 h 2096598"/>
              <a:gd name="connsiteX5" fmla="*/ 855134 w 1089959"/>
              <a:gd name="connsiteY5" fmla="*/ 1244600 h 2096598"/>
              <a:gd name="connsiteX6" fmla="*/ 821267 w 1089959"/>
              <a:gd name="connsiteY6" fmla="*/ 914400 h 2096598"/>
              <a:gd name="connsiteX7" fmla="*/ 880534 w 1089959"/>
              <a:gd name="connsiteY7" fmla="*/ 567267 h 2096598"/>
              <a:gd name="connsiteX8" fmla="*/ 914400 w 1089959"/>
              <a:gd name="connsiteY8" fmla="*/ 313267 h 2096598"/>
              <a:gd name="connsiteX9" fmla="*/ 1041400 w 1089959"/>
              <a:gd name="connsiteY9" fmla="*/ 0 h 2096598"/>
              <a:gd name="connsiteX0" fmla="*/ 1041400 w 1089959"/>
              <a:gd name="connsiteY0" fmla="*/ 0 h 2096598"/>
              <a:gd name="connsiteX1" fmla="*/ 0 w 1089959"/>
              <a:gd name="connsiteY1" fmla="*/ 25400 h 2096598"/>
              <a:gd name="connsiteX2" fmla="*/ 8467 w 1089959"/>
              <a:gd name="connsiteY2" fmla="*/ 1955801 h 2096598"/>
              <a:gd name="connsiteX3" fmla="*/ 1024467 w 1089959"/>
              <a:gd name="connsiteY3" fmla="*/ 1905000 h 2096598"/>
              <a:gd name="connsiteX4" fmla="*/ 939800 w 1089959"/>
              <a:gd name="connsiteY4" fmla="*/ 1600200 h 2096598"/>
              <a:gd name="connsiteX5" fmla="*/ 855134 w 1089959"/>
              <a:gd name="connsiteY5" fmla="*/ 1244600 h 2096598"/>
              <a:gd name="connsiteX6" fmla="*/ 821267 w 1089959"/>
              <a:gd name="connsiteY6" fmla="*/ 914400 h 2096598"/>
              <a:gd name="connsiteX7" fmla="*/ 880534 w 1089959"/>
              <a:gd name="connsiteY7" fmla="*/ 567267 h 2096598"/>
              <a:gd name="connsiteX8" fmla="*/ 914400 w 1089959"/>
              <a:gd name="connsiteY8" fmla="*/ 313267 h 2096598"/>
              <a:gd name="connsiteX9" fmla="*/ 1041400 w 1089959"/>
              <a:gd name="connsiteY9" fmla="*/ 0 h 2096598"/>
              <a:gd name="connsiteX0" fmla="*/ 1041400 w 1089959"/>
              <a:gd name="connsiteY0" fmla="*/ 0 h 2089381"/>
              <a:gd name="connsiteX1" fmla="*/ 0 w 1089959"/>
              <a:gd name="connsiteY1" fmla="*/ 25400 h 2089381"/>
              <a:gd name="connsiteX2" fmla="*/ 8467 w 1089959"/>
              <a:gd name="connsiteY2" fmla="*/ 1955801 h 2089381"/>
              <a:gd name="connsiteX3" fmla="*/ 1024467 w 1089959"/>
              <a:gd name="connsiteY3" fmla="*/ 1905000 h 2089381"/>
              <a:gd name="connsiteX4" fmla="*/ 939800 w 1089959"/>
              <a:gd name="connsiteY4" fmla="*/ 1600200 h 2089381"/>
              <a:gd name="connsiteX5" fmla="*/ 855134 w 1089959"/>
              <a:gd name="connsiteY5" fmla="*/ 1244600 h 2089381"/>
              <a:gd name="connsiteX6" fmla="*/ 821267 w 1089959"/>
              <a:gd name="connsiteY6" fmla="*/ 914400 h 2089381"/>
              <a:gd name="connsiteX7" fmla="*/ 880534 w 1089959"/>
              <a:gd name="connsiteY7" fmla="*/ 567267 h 2089381"/>
              <a:gd name="connsiteX8" fmla="*/ 914400 w 1089959"/>
              <a:gd name="connsiteY8" fmla="*/ 313267 h 2089381"/>
              <a:gd name="connsiteX9" fmla="*/ 1041400 w 1089959"/>
              <a:gd name="connsiteY9" fmla="*/ 0 h 2089381"/>
              <a:gd name="connsiteX0" fmla="*/ 1041400 w 1089959"/>
              <a:gd name="connsiteY0" fmla="*/ 0 h 2093503"/>
              <a:gd name="connsiteX1" fmla="*/ 0 w 1089959"/>
              <a:gd name="connsiteY1" fmla="*/ 25400 h 2093503"/>
              <a:gd name="connsiteX2" fmla="*/ 8467 w 1089959"/>
              <a:gd name="connsiteY2" fmla="*/ 1955801 h 2093503"/>
              <a:gd name="connsiteX3" fmla="*/ 1058333 w 1089959"/>
              <a:gd name="connsiteY3" fmla="*/ 1921934 h 2093503"/>
              <a:gd name="connsiteX4" fmla="*/ 939800 w 1089959"/>
              <a:gd name="connsiteY4" fmla="*/ 1600200 h 2093503"/>
              <a:gd name="connsiteX5" fmla="*/ 855134 w 1089959"/>
              <a:gd name="connsiteY5" fmla="*/ 1244600 h 2093503"/>
              <a:gd name="connsiteX6" fmla="*/ 821267 w 1089959"/>
              <a:gd name="connsiteY6" fmla="*/ 914400 h 2093503"/>
              <a:gd name="connsiteX7" fmla="*/ 880534 w 1089959"/>
              <a:gd name="connsiteY7" fmla="*/ 567267 h 2093503"/>
              <a:gd name="connsiteX8" fmla="*/ 914400 w 1089959"/>
              <a:gd name="connsiteY8" fmla="*/ 313267 h 2093503"/>
              <a:gd name="connsiteX9" fmla="*/ 1041400 w 1089959"/>
              <a:gd name="connsiteY9" fmla="*/ 0 h 2093503"/>
              <a:gd name="connsiteX0" fmla="*/ 1041400 w 1089959"/>
              <a:gd name="connsiteY0" fmla="*/ 0 h 1955801"/>
              <a:gd name="connsiteX1" fmla="*/ 0 w 1089959"/>
              <a:gd name="connsiteY1" fmla="*/ 25400 h 1955801"/>
              <a:gd name="connsiteX2" fmla="*/ 8467 w 1089959"/>
              <a:gd name="connsiteY2" fmla="*/ 1955801 h 1955801"/>
              <a:gd name="connsiteX3" fmla="*/ 1058333 w 1089959"/>
              <a:gd name="connsiteY3" fmla="*/ 1921934 h 1955801"/>
              <a:gd name="connsiteX4" fmla="*/ 939800 w 1089959"/>
              <a:gd name="connsiteY4" fmla="*/ 1600200 h 1955801"/>
              <a:gd name="connsiteX5" fmla="*/ 855134 w 1089959"/>
              <a:gd name="connsiteY5" fmla="*/ 1244600 h 1955801"/>
              <a:gd name="connsiteX6" fmla="*/ 821267 w 1089959"/>
              <a:gd name="connsiteY6" fmla="*/ 914400 h 1955801"/>
              <a:gd name="connsiteX7" fmla="*/ 880534 w 1089959"/>
              <a:gd name="connsiteY7" fmla="*/ 567267 h 1955801"/>
              <a:gd name="connsiteX8" fmla="*/ 914400 w 1089959"/>
              <a:gd name="connsiteY8" fmla="*/ 313267 h 1955801"/>
              <a:gd name="connsiteX9" fmla="*/ 1041400 w 1089959"/>
              <a:gd name="connsiteY9" fmla="*/ 0 h 1955801"/>
              <a:gd name="connsiteX0" fmla="*/ 1041400 w 1089959"/>
              <a:gd name="connsiteY0" fmla="*/ 0 h 1955801"/>
              <a:gd name="connsiteX1" fmla="*/ 0 w 1089959"/>
              <a:gd name="connsiteY1" fmla="*/ 25400 h 1955801"/>
              <a:gd name="connsiteX2" fmla="*/ 8467 w 1089959"/>
              <a:gd name="connsiteY2" fmla="*/ 1955801 h 1955801"/>
              <a:gd name="connsiteX3" fmla="*/ 1058333 w 1089959"/>
              <a:gd name="connsiteY3" fmla="*/ 1921934 h 1955801"/>
              <a:gd name="connsiteX4" fmla="*/ 939800 w 1089959"/>
              <a:gd name="connsiteY4" fmla="*/ 1600200 h 1955801"/>
              <a:gd name="connsiteX5" fmla="*/ 855134 w 1089959"/>
              <a:gd name="connsiteY5" fmla="*/ 1244600 h 1955801"/>
              <a:gd name="connsiteX6" fmla="*/ 821267 w 1089959"/>
              <a:gd name="connsiteY6" fmla="*/ 914400 h 1955801"/>
              <a:gd name="connsiteX7" fmla="*/ 880534 w 1089959"/>
              <a:gd name="connsiteY7" fmla="*/ 567267 h 1955801"/>
              <a:gd name="connsiteX8" fmla="*/ 914400 w 1089959"/>
              <a:gd name="connsiteY8" fmla="*/ 313267 h 1955801"/>
              <a:gd name="connsiteX9" fmla="*/ 1041400 w 1089959"/>
              <a:gd name="connsiteY9" fmla="*/ 0 h 1955801"/>
              <a:gd name="connsiteX0" fmla="*/ 1041400 w 1089959"/>
              <a:gd name="connsiteY0" fmla="*/ 0 h 1955801"/>
              <a:gd name="connsiteX1" fmla="*/ 0 w 1089959"/>
              <a:gd name="connsiteY1" fmla="*/ 25400 h 1955801"/>
              <a:gd name="connsiteX2" fmla="*/ 8467 w 1089959"/>
              <a:gd name="connsiteY2" fmla="*/ 1955801 h 1955801"/>
              <a:gd name="connsiteX3" fmla="*/ 1058333 w 1089959"/>
              <a:gd name="connsiteY3" fmla="*/ 1921934 h 1955801"/>
              <a:gd name="connsiteX4" fmla="*/ 905933 w 1089959"/>
              <a:gd name="connsiteY4" fmla="*/ 1591734 h 1955801"/>
              <a:gd name="connsiteX5" fmla="*/ 855134 w 1089959"/>
              <a:gd name="connsiteY5" fmla="*/ 1244600 h 1955801"/>
              <a:gd name="connsiteX6" fmla="*/ 821267 w 1089959"/>
              <a:gd name="connsiteY6" fmla="*/ 914400 h 1955801"/>
              <a:gd name="connsiteX7" fmla="*/ 880534 w 1089959"/>
              <a:gd name="connsiteY7" fmla="*/ 567267 h 1955801"/>
              <a:gd name="connsiteX8" fmla="*/ 914400 w 1089959"/>
              <a:gd name="connsiteY8" fmla="*/ 313267 h 1955801"/>
              <a:gd name="connsiteX9" fmla="*/ 1041400 w 1089959"/>
              <a:gd name="connsiteY9" fmla="*/ 0 h 1955801"/>
              <a:gd name="connsiteX0" fmla="*/ 1041400 w 1089959"/>
              <a:gd name="connsiteY0" fmla="*/ 0 h 1955801"/>
              <a:gd name="connsiteX1" fmla="*/ 0 w 1089959"/>
              <a:gd name="connsiteY1" fmla="*/ 25400 h 1955801"/>
              <a:gd name="connsiteX2" fmla="*/ 8467 w 1089959"/>
              <a:gd name="connsiteY2" fmla="*/ 1955801 h 1955801"/>
              <a:gd name="connsiteX3" fmla="*/ 1058333 w 1089959"/>
              <a:gd name="connsiteY3" fmla="*/ 1921934 h 1955801"/>
              <a:gd name="connsiteX4" fmla="*/ 905933 w 1089959"/>
              <a:gd name="connsiteY4" fmla="*/ 1591734 h 1955801"/>
              <a:gd name="connsiteX5" fmla="*/ 855134 w 1089959"/>
              <a:gd name="connsiteY5" fmla="*/ 1244600 h 1955801"/>
              <a:gd name="connsiteX6" fmla="*/ 821267 w 1089959"/>
              <a:gd name="connsiteY6" fmla="*/ 914400 h 1955801"/>
              <a:gd name="connsiteX7" fmla="*/ 880534 w 1089959"/>
              <a:gd name="connsiteY7" fmla="*/ 567267 h 1955801"/>
              <a:gd name="connsiteX8" fmla="*/ 914400 w 1089959"/>
              <a:gd name="connsiteY8" fmla="*/ 313267 h 1955801"/>
              <a:gd name="connsiteX9" fmla="*/ 1041400 w 1089959"/>
              <a:gd name="connsiteY9" fmla="*/ 0 h 1955801"/>
              <a:gd name="connsiteX0" fmla="*/ 1041400 w 1058333"/>
              <a:gd name="connsiteY0" fmla="*/ 0 h 1955801"/>
              <a:gd name="connsiteX1" fmla="*/ 0 w 1058333"/>
              <a:gd name="connsiteY1" fmla="*/ 25400 h 1955801"/>
              <a:gd name="connsiteX2" fmla="*/ 8467 w 1058333"/>
              <a:gd name="connsiteY2" fmla="*/ 1955801 h 1955801"/>
              <a:gd name="connsiteX3" fmla="*/ 1058333 w 1058333"/>
              <a:gd name="connsiteY3" fmla="*/ 1921934 h 1955801"/>
              <a:gd name="connsiteX4" fmla="*/ 905933 w 1058333"/>
              <a:gd name="connsiteY4" fmla="*/ 1591734 h 1955801"/>
              <a:gd name="connsiteX5" fmla="*/ 855134 w 1058333"/>
              <a:gd name="connsiteY5" fmla="*/ 1244600 h 1955801"/>
              <a:gd name="connsiteX6" fmla="*/ 821267 w 1058333"/>
              <a:gd name="connsiteY6" fmla="*/ 914400 h 1955801"/>
              <a:gd name="connsiteX7" fmla="*/ 880534 w 1058333"/>
              <a:gd name="connsiteY7" fmla="*/ 567267 h 1955801"/>
              <a:gd name="connsiteX8" fmla="*/ 914400 w 1058333"/>
              <a:gd name="connsiteY8" fmla="*/ 313267 h 1955801"/>
              <a:gd name="connsiteX9" fmla="*/ 1041400 w 1058333"/>
              <a:gd name="connsiteY9" fmla="*/ 0 h 1955801"/>
              <a:gd name="connsiteX0" fmla="*/ 1041400 w 1083733"/>
              <a:gd name="connsiteY0" fmla="*/ 0 h 1962095"/>
              <a:gd name="connsiteX1" fmla="*/ 0 w 1083733"/>
              <a:gd name="connsiteY1" fmla="*/ 25400 h 1962095"/>
              <a:gd name="connsiteX2" fmla="*/ 8467 w 1083733"/>
              <a:gd name="connsiteY2" fmla="*/ 1955801 h 1962095"/>
              <a:gd name="connsiteX3" fmla="*/ 1083733 w 1083733"/>
              <a:gd name="connsiteY3" fmla="*/ 1947334 h 1962095"/>
              <a:gd name="connsiteX4" fmla="*/ 905933 w 1083733"/>
              <a:gd name="connsiteY4" fmla="*/ 1591734 h 1962095"/>
              <a:gd name="connsiteX5" fmla="*/ 855134 w 1083733"/>
              <a:gd name="connsiteY5" fmla="*/ 1244600 h 1962095"/>
              <a:gd name="connsiteX6" fmla="*/ 821267 w 1083733"/>
              <a:gd name="connsiteY6" fmla="*/ 914400 h 1962095"/>
              <a:gd name="connsiteX7" fmla="*/ 880534 w 1083733"/>
              <a:gd name="connsiteY7" fmla="*/ 567267 h 1962095"/>
              <a:gd name="connsiteX8" fmla="*/ 914400 w 1083733"/>
              <a:gd name="connsiteY8" fmla="*/ 313267 h 1962095"/>
              <a:gd name="connsiteX9" fmla="*/ 1041400 w 1083733"/>
              <a:gd name="connsiteY9" fmla="*/ 0 h 1962095"/>
              <a:gd name="connsiteX0" fmla="*/ 1042213 w 1084546"/>
              <a:gd name="connsiteY0" fmla="*/ 0 h 1989668"/>
              <a:gd name="connsiteX1" fmla="*/ 813 w 1084546"/>
              <a:gd name="connsiteY1" fmla="*/ 25400 h 1989668"/>
              <a:gd name="connsiteX2" fmla="*/ 814 w 1084546"/>
              <a:gd name="connsiteY2" fmla="*/ 1989668 h 1989668"/>
              <a:gd name="connsiteX3" fmla="*/ 1084546 w 1084546"/>
              <a:gd name="connsiteY3" fmla="*/ 1947334 h 1989668"/>
              <a:gd name="connsiteX4" fmla="*/ 906746 w 1084546"/>
              <a:gd name="connsiteY4" fmla="*/ 1591734 h 1989668"/>
              <a:gd name="connsiteX5" fmla="*/ 855947 w 1084546"/>
              <a:gd name="connsiteY5" fmla="*/ 1244600 h 1989668"/>
              <a:gd name="connsiteX6" fmla="*/ 822080 w 1084546"/>
              <a:gd name="connsiteY6" fmla="*/ 914400 h 1989668"/>
              <a:gd name="connsiteX7" fmla="*/ 881347 w 1084546"/>
              <a:gd name="connsiteY7" fmla="*/ 567267 h 1989668"/>
              <a:gd name="connsiteX8" fmla="*/ 915213 w 1084546"/>
              <a:gd name="connsiteY8" fmla="*/ 313267 h 1989668"/>
              <a:gd name="connsiteX9" fmla="*/ 1042213 w 1084546"/>
              <a:gd name="connsiteY9" fmla="*/ 0 h 1989668"/>
              <a:gd name="connsiteX0" fmla="*/ 1042213 w 1084546"/>
              <a:gd name="connsiteY0" fmla="*/ 0 h 1989668"/>
              <a:gd name="connsiteX1" fmla="*/ 813 w 1084546"/>
              <a:gd name="connsiteY1" fmla="*/ 25400 h 1989668"/>
              <a:gd name="connsiteX2" fmla="*/ 814 w 1084546"/>
              <a:gd name="connsiteY2" fmla="*/ 1989668 h 1989668"/>
              <a:gd name="connsiteX3" fmla="*/ 1084546 w 1084546"/>
              <a:gd name="connsiteY3" fmla="*/ 1947334 h 1989668"/>
              <a:gd name="connsiteX4" fmla="*/ 906746 w 1084546"/>
              <a:gd name="connsiteY4" fmla="*/ 1591734 h 1989668"/>
              <a:gd name="connsiteX5" fmla="*/ 855947 w 1084546"/>
              <a:gd name="connsiteY5" fmla="*/ 1244600 h 1989668"/>
              <a:gd name="connsiteX6" fmla="*/ 822080 w 1084546"/>
              <a:gd name="connsiteY6" fmla="*/ 914400 h 1989668"/>
              <a:gd name="connsiteX7" fmla="*/ 881347 w 1084546"/>
              <a:gd name="connsiteY7" fmla="*/ 567267 h 1989668"/>
              <a:gd name="connsiteX8" fmla="*/ 915213 w 1084546"/>
              <a:gd name="connsiteY8" fmla="*/ 313267 h 1989668"/>
              <a:gd name="connsiteX9" fmla="*/ 1042213 w 1084546"/>
              <a:gd name="connsiteY9" fmla="*/ 0 h 1989668"/>
              <a:gd name="connsiteX0" fmla="*/ 1042213 w 1084546"/>
              <a:gd name="connsiteY0" fmla="*/ 0 h 1989668"/>
              <a:gd name="connsiteX1" fmla="*/ 813 w 1084546"/>
              <a:gd name="connsiteY1" fmla="*/ 0 h 1989668"/>
              <a:gd name="connsiteX2" fmla="*/ 814 w 1084546"/>
              <a:gd name="connsiteY2" fmla="*/ 1989668 h 1989668"/>
              <a:gd name="connsiteX3" fmla="*/ 1084546 w 1084546"/>
              <a:gd name="connsiteY3" fmla="*/ 1947334 h 1989668"/>
              <a:gd name="connsiteX4" fmla="*/ 906746 w 1084546"/>
              <a:gd name="connsiteY4" fmla="*/ 1591734 h 1989668"/>
              <a:gd name="connsiteX5" fmla="*/ 855947 w 1084546"/>
              <a:gd name="connsiteY5" fmla="*/ 1244600 h 1989668"/>
              <a:gd name="connsiteX6" fmla="*/ 822080 w 1084546"/>
              <a:gd name="connsiteY6" fmla="*/ 914400 h 1989668"/>
              <a:gd name="connsiteX7" fmla="*/ 881347 w 1084546"/>
              <a:gd name="connsiteY7" fmla="*/ 567267 h 1989668"/>
              <a:gd name="connsiteX8" fmla="*/ 915213 w 1084546"/>
              <a:gd name="connsiteY8" fmla="*/ 313267 h 1989668"/>
              <a:gd name="connsiteX9" fmla="*/ 1042213 w 1084546"/>
              <a:gd name="connsiteY9" fmla="*/ 0 h 1989668"/>
              <a:gd name="connsiteX0" fmla="*/ 1041400 w 1083733"/>
              <a:gd name="connsiteY0" fmla="*/ 0 h 1981201"/>
              <a:gd name="connsiteX1" fmla="*/ 0 w 1083733"/>
              <a:gd name="connsiteY1" fmla="*/ 0 h 1981201"/>
              <a:gd name="connsiteX2" fmla="*/ 33867 w 1083733"/>
              <a:gd name="connsiteY2" fmla="*/ 1981201 h 1981201"/>
              <a:gd name="connsiteX3" fmla="*/ 1083733 w 1083733"/>
              <a:gd name="connsiteY3" fmla="*/ 1947334 h 1981201"/>
              <a:gd name="connsiteX4" fmla="*/ 905933 w 1083733"/>
              <a:gd name="connsiteY4" fmla="*/ 1591734 h 1981201"/>
              <a:gd name="connsiteX5" fmla="*/ 855134 w 1083733"/>
              <a:gd name="connsiteY5" fmla="*/ 1244600 h 1981201"/>
              <a:gd name="connsiteX6" fmla="*/ 821267 w 1083733"/>
              <a:gd name="connsiteY6" fmla="*/ 914400 h 1981201"/>
              <a:gd name="connsiteX7" fmla="*/ 880534 w 1083733"/>
              <a:gd name="connsiteY7" fmla="*/ 567267 h 1981201"/>
              <a:gd name="connsiteX8" fmla="*/ 914400 w 1083733"/>
              <a:gd name="connsiteY8" fmla="*/ 313267 h 1981201"/>
              <a:gd name="connsiteX9" fmla="*/ 1041400 w 1083733"/>
              <a:gd name="connsiteY9" fmla="*/ 0 h 1981201"/>
              <a:gd name="connsiteX0" fmla="*/ 1008348 w 1050681"/>
              <a:gd name="connsiteY0" fmla="*/ 0 h 1981201"/>
              <a:gd name="connsiteX1" fmla="*/ 814 w 1050681"/>
              <a:gd name="connsiteY1" fmla="*/ 0 h 1981201"/>
              <a:gd name="connsiteX2" fmla="*/ 815 w 1050681"/>
              <a:gd name="connsiteY2" fmla="*/ 1981201 h 1981201"/>
              <a:gd name="connsiteX3" fmla="*/ 1050681 w 1050681"/>
              <a:gd name="connsiteY3" fmla="*/ 1947334 h 1981201"/>
              <a:gd name="connsiteX4" fmla="*/ 872881 w 1050681"/>
              <a:gd name="connsiteY4" fmla="*/ 1591734 h 1981201"/>
              <a:gd name="connsiteX5" fmla="*/ 822082 w 1050681"/>
              <a:gd name="connsiteY5" fmla="*/ 1244600 h 1981201"/>
              <a:gd name="connsiteX6" fmla="*/ 788215 w 1050681"/>
              <a:gd name="connsiteY6" fmla="*/ 914400 h 1981201"/>
              <a:gd name="connsiteX7" fmla="*/ 847482 w 1050681"/>
              <a:gd name="connsiteY7" fmla="*/ 567267 h 1981201"/>
              <a:gd name="connsiteX8" fmla="*/ 881348 w 1050681"/>
              <a:gd name="connsiteY8" fmla="*/ 313267 h 1981201"/>
              <a:gd name="connsiteX9" fmla="*/ 1008348 w 1050681"/>
              <a:gd name="connsiteY9" fmla="*/ 0 h 1981201"/>
              <a:gd name="connsiteX0" fmla="*/ 1032934 w 1075267"/>
              <a:gd name="connsiteY0" fmla="*/ 8467 h 1989668"/>
              <a:gd name="connsiteX1" fmla="*/ 0 w 1075267"/>
              <a:gd name="connsiteY1" fmla="*/ 0 h 1989668"/>
              <a:gd name="connsiteX2" fmla="*/ 25401 w 1075267"/>
              <a:gd name="connsiteY2" fmla="*/ 1989668 h 1989668"/>
              <a:gd name="connsiteX3" fmla="*/ 1075267 w 1075267"/>
              <a:gd name="connsiteY3" fmla="*/ 1955801 h 1989668"/>
              <a:gd name="connsiteX4" fmla="*/ 897467 w 1075267"/>
              <a:gd name="connsiteY4" fmla="*/ 1600201 h 1989668"/>
              <a:gd name="connsiteX5" fmla="*/ 846668 w 1075267"/>
              <a:gd name="connsiteY5" fmla="*/ 1253067 h 1989668"/>
              <a:gd name="connsiteX6" fmla="*/ 812801 w 1075267"/>
              <a:gd name="connsiteY6" fmla="*/ 922867 h 1989668"/>
              <a:gd name="connsiteX7" fmla="*/ 872068 w 1075267"/>
              <a:gd name="connsiteY7" fmla="*/ 575734 h 1989668"/>
              <a:gd name="connsiteX8" fmla="*/ 905934 w 1075267"/>
              <a:gd name="connsiteY8" fmla="*/ 321734 h 1989668"/>
              <a:gd name="connsiteX9" fmla="*/ 1032934 w 1075267"/>
              <a:gd name="connsiteY9" fmla="*/ 8467 h 1989668"/>
              <a:gd name="connsiteX0" fmla="*/ 1041775 w 1084108"/>
              <a:gd name="connsiteY0" fmla="*/ 8467 h 1972735"/>
              <a:gd name="connsiteX1" fmla="*/ 8841 w 1084108"/>
              <a:gd name="connsiteY1" fmla="*/ 0 h 1972735"/>
              <a:gd name="connsiteX2" fmla="*/ 375 w 1084108"/>
              <a:gd name="connsiteY2" fmla="*/ 1972735 h 1972735"/>
              <a:gd name="connsiteX3" fmla="*/ 1084108 w 1084108"/>
              <a:gd name="connsiteY3" fmla="*/ 1955801 h 1972735"/>
              <a:gd name="connsiteX4" fmla="*/ 906308 w 1084108"/>
              <a:gd name="connsiteY4" fmla="*/ 1600201 h 1972735"/>
              <a:gd name="connsiteX5" fmla="*/ 855509 w 1084108"/>
              <a:gd name="connsiteY5" fmla="*/ 1253067 h 1972735"/>
              <a:gd name="connsiteX6" fmla="*/ 821642 w 1084108"/>
              <a:gd name="connsiteY6" fmla="*/ 922867 h 1972735"/>
              <a:gd name="connsiteX7" fmla="*/ 880909 w 1084108"/>
              <a:gd name="connsiteY7" fmla="*/ 575734 h 1972735"/>
              <a:gd name="connsiteX8" fmla="*/ 914775 w 1084108"/>
              <a:gd name="connsiteY8" fmla="*/ 321734 h 1972735"/>
              <a:gd name="connsiteX9" fmla="*/ 1041775 w 1084108"/>
              <a:gd name="connsiteY9" fmla="*/ 8467 h 1972735"/>
              <a:gd name="connsiteX0" fmla="*/ 1041400 w 1083733"/>
              <a:gd name="connsiteY0" fmla="*/ 8467 h 1972735"/>
              <a:gd name="connsiteX1" fmla="*/ 8466 w 1083733"/>
              <a:gd name="connsiteY1" fmla="*/ 0 h 1972735"/>
              <a:gd name="connsiteX2" fmla="*/ 0 w 1083733"/>
              <a:gd name="connsiteY2" fmla="*/ 1972735 h 1972735"/>
              <a:gd name="connsiteX3" fmla="*/ 1083733 w 1083733"/>
              <a:gd name="connsiteY3" fmla="*/ 1955801 h 1972735"/>
              <a:gd name="connsiteX4" fmla="*/ 905933 w 1083733"/>
              <a:gd name="connsiteY4" fmla="*/ 1600201 h 1972735"/>
              <a:gd name="connsiteX5" fmla="*/ 855134 w 1083733"/>
              <a:gd name="connsiteY5" fmla="*/ 1253067 h 1972735"/>
              <a:gd name="connsiteX6" fmla="*/ 821267 w 1083733"/>
              <a:gd name="connsiteY6" fmla="*/ 922867 h 1972735"/>
              <a:gd name="connsiteX7" fmla="*/ 880534 w 1083733"/>
              <a:gd name="connsiteY7" fmla="*/ 575734 h 1972735"/>
              <a:gd name="connsiteX8" fmla="*/ 914400 w 1083733"/>
              <a:gd name="connsiteY8" fmla="*/ 321734 h 1972735"/>
              <a:gd name="connsiteX9" fmla="*/ 1041400 w 1083733"/>
              <a:gd name="connsiteY9" fmla="*/ 8467 h 1972735"/>
              <a:gd name="connsiteX0" fmla="*/ 1032934 w 1075267"/>
              <a:gd name="connsiteY0" fmla="*/ 8467 h 1972735"/>
              <a:gd name="connsiteX1" fmla="*/ 0 w 1075267"/>
              <a:gd name="connsiteY1" fmla="*/ 0 h 1972735"/>
              <a:gd name="connsiteX2" fmla="*/ 25400 w 1075267"/>
              <a:gd name="connsiteY2" fmla="*/ 1972735 h 1972735"/>
              <a:gd name="connsiteX3" fmla="*/ 1075267 w 1075267"/>
              <a:gd name="connsiteY3" fmla="*/ 1955801 h 1972735"/>
              <a:gd name="connsiteX4" fmla="*/ 897467 w 1075267"/>
              <a:gd name="connsiteY4" fmla="*/ 1600201 h 1972735"/>
              <a:gd name="connsiteX5" fmla="*/ 846668 w 1075267"/>
              <a:gd name="connsiteY5" fmla="*/ 1253067 h 1972735"/>
              <a:gd name="connsiteX6" fmla="*/ 812801 w 1075267"/>
              <a:gd name="connsiteY6" fmla="*/ 922867 h 1972735"/>
              <a:gd name="connsiteX7" fmla="*/ 872068 w 1075267"/>
              <a:gd name="connsiteY7" fmla="*/ 575734 h 1972735"/>
              <a:gd name="connsiteX8" fmla="*/ 905934 w 1075267"/>
              <a:gd name="connsiteY8" fmla="*/ 321734 h 1972735"/>
              <a:gd name="connsiteX9" fmla="*/ 1032934 w 1075267"/>
              <a:gd name="connsiteY9" fmla="*/ 8467 h 1972735"/>
              <a:gd name="connsiteX0" fmla="*/ 1032934 w 1075267"/>
              <a:gd name="connsiteY0" fmla="*/ 8467 h 1964269"/>
              <a:gd name="connsiteX1" fmla="*/ 0 w 1075267"/>
              <a:gd name="connsiteY1" fmla="*/ 0 h 1964269"/>
              <a:gd name="connsiteX2" fmla="*/ 0 w 1075267"/>
              <a:gd name="connsiteY2" fmla="*/ 1964269 h 1964269"/>
              <a:gd name="connsiteX3" fmla="*/ 1075267 w 1075267"/>
              <a:gd name="connsiteY3" fmla="*/ 1955801 h 1964269"/>
              <a:gd name="connsiteX4" fmla="*/ 897467 w 1075267"/>
              <a:gd name="connsiteY4" fmla="*/ 1600201 h 1964269"/>
              <a:gd name="connsiteX5" fmla="*/ 846668 w 1075267"/>
              <a:gd name="connsiteY5" fmla="*/ 1253067 h 1964269"/>
              <a:gd name="connsiteX6" fmla="*/ 812801 w 1075267"/>
              <a:gd name="connsiteY6" fmla="*/ 922867 h 1964269"/>
              <a:gd name="connsiteX7" fmla="*/ 872068 w 1075267"/>
              <a:gd name="connsiteY7" fmla="*/ 575734 h 1964269"/>
              <a:gd name="connsiteX8" fmla="*/ 905934 w 1075267"/>
              <a:gd name="connsiteY8" fmla="*/ 321734 h 1964269"/>
              <a:gd name="connsiteX9" fmla="*/ 1032934 w 1075267"/>
              <a:gd name="connsiteY9" fmla="*/ 8467 h 1964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5267" h="1964269">
                <a:moveTo>
                  <a:pt x="1032934" y="8467"/>
                </a:moveTo>
                <a:lnTo>
                  <a:pt x="0" y="0"/>
                </a:lnTo>
                <a:lnTo>
                  <a:pt x="0" y="1964269"/>
                </a:lnTo>
                <a:lnTo>
                  <a:pt x="1075267" y="1955801"/>
                </a:lnTo>
                <a:cubicBezTo>
                  <a:pt x="1003301" y="1834446"/>
                  <a:pt x="914400" y="1659468"/>
                  <a:pt x="897467" y="1600201"/>
                </a:cubicBezTo>
                <a:cubicBezTo>
                  <a:pt x="865012" y="1492957"/>
                  <a:pt x="860779" y="1365956"/>
                  <a:pt x="846668" y="1253067"/>
                </a:cubicBezTo>
                <a:cubicBezTo>
                  <a:pt x="832557" y="1140178"/>
                  <a:pt x="808568" y="1035756"/>
                  <a:pt x="812801" y="922867"/>
                </a:cubicBezTo>
                <a:cubicBezTo>
                  <a:pt x="817034" y="809978"/>
                  <a:pt x="856546" y="675923"/>
                  <a:pt x="872068" y="575734"/>
                </a:cubicBezTo>
                <a:cubicBezTo>
                  <a:pt x="887590" y="475545"/>
                  <a:pt x="879123" y="416278"/>
                  <a:pt x="905934" y="321734"/>
                </a:cubicBezTo>
                <a:cubicBezTo>
                  <a:pt x="932745" y="227190"/>
                  <a:pt x="990601" y="98779"/>
                  <a:pt x="1032934" y="8467"/>
                </a:cubicBez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Freeform 7"/>
          <p:cNvSpPr/>
          <p:nvPr/>
        </p:nvSpPr>
        <p:spPr>
          <a:xfrm>
            <a:off x="1032934" y="4487334"/>
            <a:ext cx="1109134" cy="753532"/>
          </a:xfrm>
          <a:custGeom>
            <a:avLst/>
            <a:gdLst>
              <a:gd name="connsiteX0" fmla="*/ 1865 w 1062437"/>
              <a:gd name="connsiteY0" fmla="*/ 85726 h 805392"/>
              <a:gd name="connsiteX1" fmla="*/ 10332 w 1062437"/>
              <a:gd name="connsiteY1" fmla="*/ 500592 h 805392"/>
              <a:gd name="connsiteX2" fmla="*/ 27265 w 1062437"/>
              <a:gd name="connsiteY2" fmla="*/ 703792 h 805392"/>
              <a:gd name="connsiteX3" fmla="*/ 44199 w 1062437"/>
              <a:gd name="connsiteY3" fmla="*/ 805392 h 805392"/>
              <a:gd name="connsiteX4" fmla="*/ 611465 w 1062437"/>
              <a:gd name="connsiteY4" fmla="*/ 788459 h 805392"/>
              <a:gd name="connsiteX5" fmla="*/ 823132 w 1062437"/>
              <a:gd name="connsiteY5" fmla="*/ 779992 h 805392"/>
              <a:gd name="connsiteX6" fmla="*/ 907799 w 1062437"/>
              <a:gd name="connsiteY6" fmla="*/ 771526 h 805392"/>
              <a:gd name="connsiteX7" fmla="*/ 933199 w 1062437"/>
              <a:gd name="connsiteY7" fmla="*/ 763059 h 805392"/>
              <a:gd name="connsiteX8" fmla="*/ 907799 w 1062437"/>
              <a:gd name="connsiteY8" fmla="*/ 754592 h 805392"/>
              <a:gd name="connsiteX9" fmla="*/ 882399 w 1062437"/>
              <a:gd name="connsiteY9" fmla="*/ 737659 h 805392"/>
              <a:gd name="connsiteX10" fmla="*/ 856999 w 1062437"/>
              <a:gd name="connsiteY10" fmla="*/ 712259 h 805392"/>
              <a:gd name="connsiteX11" fmla="*/ 823132 w 1062437"/>
              <a:gd name="connsiteY11" fmla="*/ 661459 h 805392"/>
              <a:gd name="connsiteX12" fmla="*/ 840065 w 1062437"/>
              <a:gd name="connsiteY12" fmla="*/ 373592 h 805392"/>
              <a:gd name="connsiteX13" fmla="*/ 856999 w 1062437"/>
              <a:gd name="connsiteY13" fmla="*/ 305859 h 805392"/>
              <a:gd name="connsiteX14" fmla="*/ 890865 w 1062437"/>
              <a:gd name="connsiteY14" fmla="*/ 246592 h 805392"/>
              <a:gd name="connsiteX15" fmla="*/ 907799 w 1062437"/>
              <a:gd name="connsiteY15" fmla="*/ 229659 h 805392"/>
              <a:gd name="connsiteX16" fmla="*/ 967065 w 1062437"/>
              <a:gd name="connsiteY16" fmla="*/ 161926 h 805392"/>
              <a:gd name="connsiteX17" fmla="*/ 975532 w 1062437"/>
              <a:gd name="connsiteY17" fmla="*/ 136526 h 805392"/>
              <a:gd name="connsiteX18" fmla="*/ 1009399 w 1062437"/>
              <a:gd name="connsiteY18" fmla="*/ 128059 h 805392"/>
              <a:gd name="connsiteX19" fmla="*/ 1034799 w 1062437"/>
              <a:gd name="connsiteY19" fmla="*/ 111126 h 805392"/>
              <a:gd name="connsiteX20" fmla="*/ 526799 w 1062437"/>
              <a:gd name="connsiteY20" fmla="*/ 68792 h 805392"/>
              <a:gd name="connsiteX21" fmla="*/ 247399 w 1062437"/>
              <a:gd name="connsiteY21" fmla="*/ 85726 h 805392"/>
              <a:gd name="connsiteX22" fmla="*/ 44199 w 1062437"/>
              <a:gd name="connsiteY22" fmla="*/ 77259 h 805392"/>
              <a:gd name="connsiteX23" fmla="*/ 1865 w 1062437"/>
              <a:gd name="connsiteY23" fmla="*/ 85726 h 805392"/>
              <a:gd name="connsiteX0" fmla="*/ 1865 w 1062437"/>
              <a:gd name="connsiteY0" fmla="*/ 85726 h 805392"/>
              <a:gd name="connsiteX1" fmla="*/ 10332 w 1062437"/>
              <a:gd name="connsiteY1" fmla="*/ 500592 h 805392"/>
              <a:gd name="connsiteX2" fmla="*/ 27265 w 1062437"/>
              <a:gd name="connsiteY2" fmla="*/ 703792 h 805392"/>
              <a:gd name="connsiteX3" fmla="*/ 44199 w 1062437"/>
              <a:gd name="connsiteY3" fmla="*/ 805392 h 805392"/>
              <a:gd name="connsiteX4" fmla="*/ 611465 w 1062437"/>
              <a:gd name="connsiteY4" fmla="*/ 788459 h 805392"/>
              <a:gd name="connsiteX5" fmla="*/ 823132 w 1062437"/>
              <a:gd name="connsiteY5" fmla="*/ 779992 h 805392"/>
              <a:gd name="connsiteX6" fmla="*/ 907799 w 1062437"/>
              <a:gd name="connsiteY6" fmla="*/ 771526 h 805392"/>
              <a:gd name="connsiteX7" fmla="*/ 933199 w 1062437"/>
              <a:gd name="connsiteY7" fmla="*/ 763059 h 805392"/>
              <a:gd name="connsiteX8" fmla="*/ 907799 w 1062437"/>
              <a:gd name="connsiteY8" fmla="*/ 754592 h 805392"/>
              <a:gd name="connsiteX9" fmla="*/ 882399 w 1062437"/>
              <a:gd name="connsiteY9" fmla="*/ 737659 h 805392"/>
              <a:gd name="connsiteX10" fmla="*/ 856999 w 1062437"/>
              <a:gd name="connsiteY10" fmla="*/ 712259 h 805392"/>
              <a:gd name="connsiteX11" fmla="*/ 823132 w 1062437"/>
              <a:gd name="connsiteY11" fmla="*/ 661459 h 805392"/>
              <a:gd name="connsiteX12" fmla="*/ 840065 w 1062437"/>
              <a:gd name="connsiteY12" fmla="*/ 373592 h 805392"/>
              <a:gd name="connsiteX13" fmla="*/ 856999 w 1062437"/>
              <a:gd name="connsiteY13" fmla="*/ 305859 h 805392"/>
              <a:gd name="connsiteX14" fmla="*/ 890865 w 1062437"/>
              <a:gd name="connsiteY14" fmla="*/ 246592 h 805392"/>
              <a:gd name="connsiteX15" fmla="*/ 907799 w 1062437"/>
              <a:gd name="connsiteY15" fmla="*/ 229659 h 805392"/>
              <a:gd name="connsiteX16" fmla="*/ 967065 w 1062437"/>
              <a:gd name="connsiteY16" fmla="*/ 161926 h 805392"/>
              <a:gd name="connsiteX17" fmla="*/ 975532 w 1062437"/>
              <a:gd name="connsiteY17" fmla="*/ 136526 h 805392"/>
              <a:gd name="connsiteX18" fmla="*/ 1009399 w 1062437"/>
              <a:gd name="connsiteY18" fmla="*/ 128059 h 805392"/>
              <a:gd name="connsiteX19" fmla="*/ 1034799 w 1062437"/>
              <a:gd name="connsiteY19" fmla="*/ 111126 h 805392"/>
              <a:gd name="connsiteX20" fmla="*/ 526799 w 1062437"/>
              <a:gd name="connsiteY20" fmla="*/ 68792 h 805392"/>
              <a:gd name="connsiteX21" fmla="*/ 247399 w 1062437"/>
              <a:gd name="connsiteY21" fmla="*/ 85726 h 805392"/>
              <a:gd name="connsiteX22" fmla="*/ 1865 w 1062437"/>
              <a:gd name="connsiteY22" fmla="*/ 85726 h 805392"/>
              <a:gd name="connsiteX0" fmla="*/ 1865 w 1062437"/>
              <a:gd name="connsiteY0" fmla="*/ 85726 h 805392"/>
              <a:gd name="connsiteX1" fmla="*/ 10332 w 1062437"/>
              <a:gd name="connsiteY1" fmla="*/ 500592 h 805392"/>
              <a:gd name="connsiteX2" fmla="*/ 27265 w 1062437"/>
              <a:gd name="connsiteY2" fmla="*/ 703792 h 805392"/>
              <a:gd name="connsiteX3" fmla="*/ 44199 w 1062437"/>
              <a:gd name="connsiteY3" fmla="*/ 805392 h 805392"/>
              <a:gd name="connsiteX4" fmla="*/ 611465 w 1062437"/>
              <a:gd name="connsiteY4" fmla="*/ 788459 h 805392"/>
              <a:gd name="connsiteX5" fmla="*/ 823132 w 1062437"/>
              <a:gd name="connsiteY5" fmla="*/ 779992 h 805392"/>
              <a:gd name="connsiteX6" fmla="*/ 907799 w 1062437"/>
              <a:gd name="connsiteY6" fmla="*/ 771526 h 805392"/>
              <a:gd name="connsiteX7" fmla="*/ 933199 w 1062437"/>
              <a:gd name="connsiteY7" fmla="*/ 763059 h 805392"/>
              <a:gd name="connsiteX8" fmla="*/ 907799 w 1062437"/>
              <a:gd name="connsiteY8" fmla="*/ 754592 h 805392"/>
              <a:gd name="connsiteX9" fmla="*/ 882399 w 1062437"/>
              <a:gd name="connsiteY9" fmla="*/ 737659 h 805392"/>
              <a:gd name="connsiteX10" fmla="*/ 856999 w 1062437"/>
              <a:gd name="connsiteY10" fmla="*/ 712259 h 805392"/>
              <a:gd name="connsiteX11" fmla="*/ 823132 w 1062437"/>
              <a:gd name="connsiteY11" fmla="*/ 661459 h 805392"/>
              <a:gd name="connsiteX12" fmla="*/ 840065 w 1062437"/>
              <a:gd name="connsiteY12" fmla="*/ 373592 h 805392"/>
              <a:gd name="connsiteX13" fmla="*/ 856999 w 1062437"/>
              <a:gd name="connsiteY13" fmla="*/ 305859 h 805392"/>
              <a:gd name="connsiteX14" fmla="*/ 890865 w 1062437"/>
              <a:gd name="connsiteY14" fmla="*/ 246592 h 805392"/>
              <a:gd name="connsiteX15" fmla="*/ 907799 w 1062437"/>
              <a:gd name="connsiteY15" fmla="*/ 229659 h 805392"/>
              <a:gd name="connsiteX16" fmla="*/ 967065 w 1062437"/>
              <a:gd name="connsiteY16" fmla="*/ 161926 h 805392"/>
              <a:gd name="connsiteX17" fmla="*/ 975532 w 1062437"/>
              <a:gd name="connsiteY17" fmla="*/ 136526 h 805392"/>
              <a:gd name="connsiteX18" fmla="*/ 1009399 w 1062437"/>
              <a:gd name="connsiteY18" fmla="*/ 128059 h 805392"/>
              <a:gd name="connsiteX19" fmla="*/ 1034799 w 1062437"/>
              <a:gd name="connsiteY19" fmla="*/ 111126 h 805392"/>
              <a:gd name="connsiteX20" fmla="*/ 526799 w 1062437"/>
              <a:gd name="connsiteY20" fmla="*/ 68792 h 805392"/>
              <a:gd name="connsiteX21" fmla="*/ 1865 w 1062437"/>
              <a:gd name="connsiteY21" fmla="*/ 85726 h 805392"/>
              <a:gd name="connsiteX0" fmla="*/ 1865 w 1034799"/>
              <a:gd name="connsiteY0" fmla="*/ 24604 h 744270"/>
              <a:gd name="connsiteX1" fmla="*/ 10332 w 1034799"/>
              <a:gd name="connsiteY1" fmla="*/ 439470 h 744270"/>
              <a:gd name="connsiteX2" fmla="*/ 27265 w 1034799"/>
              <a:gd name="connsiteY2" fmla="*/ 642670 h 744270"/>
              <a:gd name="connsiteX3" fmla="*/ 44199 w 1034799"/>
              <a:gd name="connsiteY3" fmla="*/ 744270 h 744270"/>
              <a:gd name="connsiteX4" fmla="*/ 611465 w 1034799"/>
              <a:gd name="connsiteY4" fmla="*/ 727337 h 744270"/>
              <a:gd name="connsiteX5" fmla="*/ 823132 w 1034799"/>
              <a:gd name="connsiteY5" fmla="*/ 718870 h 744270"/>
              <a:gd name="connsiteX6" fmla="*/ 907799 w 1034799"/>
              <a:gd name="connsiteY6" fmla="*/ 710404 h 744270"/>
              <a:gd name="connsiteX7" fmla="*/ 933199 w 1034799"/>
              <a:gd name="connsiteY7" fmla="*/ 701937 h 744270"/>
              <a:gd name="connsiteX8" fmla="*/ 907799 w 1034799"/>
              <a:gd name="connsiteY8" fmla="*/ 693470 h 744270"/>
              <a:gd name="connsiteX9" fmla="*/ 882399 w 1034799"/>
              <a:gd name="connsiteY9" fmla="*/ 676537 h 744270"/>
              <a:gd name="connsiteX10" fmla="*/ 856999 w 1034799"/>
              <a:gd name="connsiteY10" fmla="*/ 651137 h 744270"/>
              <a:gd name="connsiteX11" fmla="*/ 823132 w 1034799"/>
              <a:gd name="connsiteY11" fmla="*/ 600337 h 744270"/>
              <a:gd name="connsiteX12" fmla="*/ 840065 w 1034799"/>
              <a:gd name="connsiteY12" fmla="*/ 312470 h 744270"/>
              <a:gd name="connsiteX13" fmla="*/ 856999 w 1034799"/>
              <a:gd name="connsiteY13" fmla="*/ 244737 h 744270"/>
              <a:gd name="connsiteX14" fmla="*/ 890865 w 1034799"/>
              <a:gd name="connsiteY14" fmla="*/ 185470 h 744270"/>
              <a:gd name="connsiteX15" fmla="*/ 907799 w 1034799"/>
              <a:gd name="connsiteY15" fmla="*/ 168537 h 744270"/>
              <a:gd name="connsiteX16" fmla="*/ 967065 w 1034799"/>
              <a:gd name="connsiteY16" fmla="*/ 100804 h 744270"/>
              <a:gd name="connsiteX17" fmla="*/ 975532 w 1034799"/>
              <a:gd name="connsiteY17" fmla="*/ 75404 h 744270"/>
              <a:gd name="connsiteX18" fmla="*/ 1009399 w 1034799"/>
              <a:gd name="connsiteY18" fmla="*/ 66937 h 744270"/>
              <a:gd name="connsiteX19" fmla="*/ 1034799 w 1034799"/>
              <a:gd name="connsiteY19" fmla="*/ 50004 h 744270"/>
              <a:gd name="connsiteX20" fmla="*/ 1865 w 1034799"/>
              <a:gd name="connsiteY20" fmla="*/ 24604 h 744270"/>
              <a:gd name="connsiteX0" fmla="*/ 69946 w 1102880"/>
              <a:gd name="connsiteY0" fmla="*/ 24604 h 744270"/>
              <a:gd name="connsiteX1" fmla="*/ 95346 w 1102880"/>
              <a:gd name="connsiteY1" fmla="*/ 642670 h 744270"/>
              <a:gd name="connsiteX2" fmla="*/ 112280 w 1102880"/>
              <a:gd name="connsiteY2" fmla="*/ 744270 h 744270"/>
              <a:gd name="connsiteX3" fmla="*/ 679546 w 1102880"/>
              <a:gd name="connsiteY3" fmla="*/ 727337 h 744270"/>
              <a:gd name="connsiteX4" fmla="*/ 891213 w 1102880"/>
              <a:gd name="connsiteY4" fmla="*/ 718870 h 744270"/>
              <a:gd name="connsiteX5" fmla="*/ 975880 w 1102880"/>
              <a:gd name="connsiteY5" fmla="*/ 710404 h 744270"/>
              <a:gd name="connsiteX6" fmla="*/ 1001280 w 1102880"/>
              <a:gd name="connsiteY6" fmla="*/ 701937 h 744270"/>
              <a:gd name="connsiteX7" fmla="*/ 975880 w 1102880"/>
              <a:gd name="connsiteY7" fmla="*/ 693470 h 744270"/>
              <a:gd name="connsiteX8" fmla="*/ 950480 w 1102880"/>
              <a:gd name="connsiteY8" fmla="*/ 676537 h 744270"/>
              <a:gd name="connsiteX9" fmla="*/ 925080 w 1102880"/>
              <a:gd name="connsiteY9" fmla="*/ 651137 h 744270"/>
              <a:gd name="connsiteX10" fmla="*/ 891213 w 1102880"/>
              <a:gd name="connsiteY10" fmla="*/ 600337 h 744270"/>
              <a:gd name="connsiteX11" fmla="*/ 908146 w 1102880"/>
              <a:gd name="connsiteY11" fmla="*/ 312470 h 744270"/>
              <a:gd name="connsiteX12" fmla="*/ 925080 w 1102880"/>
              <a:gd name="connsiteY12" fmla="*/ 244737 h 744270"/>
              <a:gd name="connsiteX13" fmla="*/ 958946 w 1102880"/>
              <a:gd name="connsiteY13" fmla="*/ 185470 h 744270"/>
              <a:gd name="connsiteX14" fmla="*/ 975880 w 1102880"/>
              <a:gd name="connsiteY14" fmla="*/ 168537 h 744270"/>
              <a:gd name="connsiteX15" fmla="*/ 1035146 w 1102880"/>
              <a:gd name="connsiteY15" fmla="*/ 100804 h 744270"/>
              <a:gd name="connsiteX16" fmla="*/ 1043613 w 1102880"/>
              <a:gd name="connsiteY16" fmla="*/ 75404 h 744270"/>
              <a:gd name="connsiteX17" fmla="*/ 1077480 w 1102880"/>
              <a:gd name="connsiteY17" fmla="*/ 66937 h 744270"/>
              <a:gd name="connsiteX18" fmla="*/ 1102880 w 1102880"/>
              <a:gd name="connsiteY18" fmla="*/ 50004 h 744270"/>
              <a:gd name="connsiteX19" fmla="*/ 69946 w 1102880"/>
              <a:gd name="connsiteY19" fmla="*/ 24604 h 744270"/>
              <a:gd name="connsiteX0" fmla="*/ 85949 w 1118883"/>
              <a:gd name="connsiteY0" fmla="*/ 24604 h 744270"/>
              <a:gd name="connsiteX1" fmla="*/ 128283 w 1118883"/>
              <a:gd name="connsiteY1" fmla="*/ 744270 h 744270"/>
              <a:gd name="connsiteX2" fmla="*/ 695549 w 1118883"/>
              <a:gd name="connsiteY2" fmla="*/ 727337 h 744270"/>
              <a:gd name="connsiteX3" fmla="*/ 907216 w 1118883"/>
              <a:gd name="connsiteY3" fmla="*/ 718870 h 744270"/>
              <a:gd name="connsiteX4" fmla="*/ 991883 w 1118883"/>
              <a:gd name="connsiteY4" fmla="*/ 710404 h 744270"/>
              <a:gd name="connsiteX5" fmla="*/ 1017283 w 1118883"/>
              <a:gd name="connsiteY5" fmla="*/ 701937 h 744270"/>
              <a:gd name="connsiteX6" fmla="*/ 991883 w 1118883"/>
              <a:gd name="connsiteY6" fmla="*/ 693470 h 744270"/>
              <a:gd name="connsiteX7" fmla="*/ 966483 w 1118883"/>
              <a:gd name="connsiteY7" fmla="*/ 676537 h 744270"/>
              <a:gd name="connsiteX8" fmla="*/ 941083 w 1118883"/>
              <a:gd name="connsiteY8" fmla="*/ 651137 h 744270"/>
              <a:gd name="connsiteX9" fmla="*/ 907216 w 1118883"/>
              <a:gd name="connsiteY9" fmla="*/ 600337 h 744270"/>
              <a:gd name="connsiteX10" fmla="*/ 924149 w 1118883"/>
              <a:gd name="connsiteY10" fmla="*/ 312470 h 744270"/>
              <a:gd name="connsiteX11" fmla="*/ 941083 w 1118883"/>
              <a:gd name="connsiteY11" fmla="*/ 244737 h 744270"/>
              <a:gd name="connsiteX12" fmla="*/ 974949 w 1118883"/>
              <a:gd name="connsiteY12" fmla="*/ 185470 h 744270"/>
              <a:gd name="connsiteX13" fmla="*/ 991883 w 1118883"/>
              <a:gd name="connsiteY13" fmla="*/ 168537 h 744270"/>
              <a:gd name="connsiteX14" fmla="*/ 1051149 w 1118883"/>
              <a:gd name="connsiteY14" fmla="*/ 100804 h 744270"/>
              <a:gd name="connsiteX15" fmla="*/ 1059616 w 1118883"/>
              <a:gd name="connsiteY15" fmla="*/ 75404 h 744270"/>
              <a:gd name="connsiteX16" fmla="*/ 1093483 w 1118883"/>
              <a:gd name="connsiteY16" fmla="*/ 66937 h 744270"/>
              <a:gd name="connsiteX17" fmla="*/ 1118883 w 1118883"/>
              <a:gd name="connsiteY17" fmla="*/ 50004 h 744270"/>
              <a:gd name="connsiteX18" fmla="*/ 85949 w 1118883"/>
              <a:gd name="connsiteY18" fmla="*/ 24604 h 744270"/>
              <a:gd name="connsiteX0" fmla="*/ 85949 w 1118883"/>
              <a:gd name="connsiteY0" fmla="*/ 24604 h 790881"/>
              <a:gd name="connsiteX1" fmla="*/ 128283 w 1118883"/>
              <a:gd name="connsiteY1" fmla="*/ 744270 h 790881"/>
              <a:gd name="connsiteX2" fmla="*/ 907216 w 1118883"/>
              <a:gd name="connsiteY2" fmla="*/ 718870 h 790881"/>
              <a:gd name="connsiteX3" fmla="*/ 991883 w 1118883"/>
              <a:gd name="connsiteY3" fmla="*/ 710404 h 790881"/>
              <a:gd name="connsiteX4" fmla="*/ 1017283 w 1118883"/>
              <a:gd name="connsiteY4" fmla="*/ 701937 h 790881"/>
              <a:gd name="connsiteX5" fmla="*/ 991883 w 1118883"/>
              <a:gd name="connsiteY5" fmla="*/ 693470 h 790881"/>
              <a:gd name="connsiteX6" fmla="*/ 966483 w 1118883"/>
              <a:gd name="connsiteY6" fmla="*/ 676537 h 790881"/>
              <a:gd name="connsiteX7" fmla="*/ 941083 w 1118883"/>
              <a:gd name="connsiteY7" fmla="*/ 651137 h 790881"/>
              <a:gd name="connsiteX8" fmla="*/ 907216 w 1118883"/>
              <a:gd name="connsiteY8" fmla="*/ 600337 h 790881"/>
              <a:gd name="connsiteX9" fmla="*/ 924149 w 1118883"/>
              <a:gd name="connsiteY9" fmla="*/ 312470 h 790881"/>
              <a:gd name="connsiteX10" fmla="*/ 941083 w 1118883"/>
              <a:gd name="connsiteY10" fmla="*/ 244737 h 790881"/>
              <a:gd name="connsiteX11" fmla="*/ 974949 w 1118883"/>
              <a:gd name="connsiteY11" fmla="*/ 185470 h 790881"/>
              <a:gd name="connsiteX12" fmla="*/ 991883 w 1118883"/>
              <a:gd name="connsiteY12" fmla="*/ 168537 h 790881"/>
              <a:gd name="connsiteX13" fmla="*/ 1051149 w 1118883"/>
              <a:gd name="connsiteY13" fmla="*/ 100804 h 790881"/>
              <a:gd name="connsiteX14" fmla="*/ 1059616 w 1118883"/>
              <a:gd name="connsiteY14" fmla="*/ 75404 h 790881"/>
              <a:gd name="connsiteX15" fmla="*/ 1093483 w 1118883"/>
              <a:gd name="connsiteY15" fmla="*/ 66937 h 790881"/>
              <a:gd name="connsiteX16" fmla="*/ 1118883 w 1118883"/>
              <a:gd name="connsiteY16" fmla="*/ 50004 h 790881"/>
              <a:gd name="connsiteX17" fmla="*/ 85949 w 1118883"/>
              <a:gd name="connsiteY17" fmla="*/ 24604 h 790881"/>
              <a:gd name="connsiteX0" fmla="*/ 85949 w 1118883"/>
              <a:gd name="connsiteY0" fmla="*/ 24604 h 788775"/>
              <a:gd name="connsiteX1" fmla="*/ 128283 w 1118883"/>
              <a:gd name="connsiteY1" fmla="*/ 744270 h 788775"/>
              <a:gd name="connsiteX2" fmla="*/ 991883 w 1118883"/>
              <a:gd name="connsiteY2" fmla="*/ 710404 h 788775"/>
              <a:gd name="connsiteX3" fmla="*/ 1017283 w 1118883"/>
              <a:gd name="connsiteY3" fmla="*/ 701937 h 788775"/>
              <a:gd name="connsiteX4" fmla="*/ 991883 w 1118883"/>
              <a:gd name="connsiteY4" fmla="*/ 693470 h 788775"/>
              <a:gd name="connsiteX5" fmla="*/ 966483 w 1118883"/>
              <a:gd name="connsiteY5" fmla="*/ 676537 h 788775"/>
              <a:gd name="connsiteX6" fmla="*/ 941083 w 1118883"/>
              <a:gd name="connsiteY6" fmla="*/ 651137 h 788775"/>
              <a:gd name="connsiteX7" fmla="*/ 907216 w 1118883"/>
              <a:gd name="connsiteY7" fmla="*/ 600337 h 788775"/>
              <a:gd name="connsiteX8" fmla="*/ 924149 w 1118883"/>
              <a:gd name="connsiteY8" fmla="*/ 312470 h 788775"/>
              <a:gd name="connsiteX9" fmla="*/ 941083 w 1118883"/>
              <a:gd name="connsiteY9" fmla="*/ 244737 h 788775"/>
              <a:gd name="connsiteX10" fmla="*/ 974949 w 1118883"/>
              <a:gd name="connsiteY10" fmla="*/ 185470 h 788775"/>
              <a:gd name="connsiteX11" fmla="*/ 991883 w 1118883"/>
              <a:gd name="connsiteY11" fmla="*/ 168537 h 788775"/>
              <a:gd name="connsiteX12" fmla="*/ 1051149 w 1118883"/>
              <a:gd name="connsiteY12" fmla="*/ 100804 h 788775"/>
              <a:gd name="connsiteX13" fmla="*/ 1059616 w 1118883"/>
              <a:gd name="connsiteY13" fmla="*/ 75404 h 788775"/>
              <a:gd name="connsiteX14" fmla="*/ 1093483 w 1118883"/>
              <a:gd name="connsiteY14" fmla="*/ 66937 h 788775"/>
              <a:gd name="connsiteX15" fmla="*/ 1118883 w 1118883"/>
              <a:gd name="connsiteY15" fmla="*/ 50004 h 788775"/>
              <a:gd name="connsiteX16" fmla="*/ 85949 w 1118883"/>
              <a:gd name="connsiteY16" fmla="*/ 24604 h 788775"/>
              <a:gd name="connsiteX0" fmla="*/ 85949 w 1118883"/>
              <a:gd name="connsiteY0" fmla="*/ 24604 h 788775"/>
              <a:gd name="connsiteX1" fmla="*/ 128283 w 1118883"/>
              <a:gd name="connsiteY1" fmla="*/ 744270 h 788775"/>
              <a:gd name="connsiteX2" fmla="*/ 991883 w 1118883"/>
              <a:gd name="connsiteY2" fmla="*/ 710404 h 788775"/>
              <a:gd name="connsiteX3" fmla="*/ 1017283 w 1118883"/>
              <a:gd name="connsiteY3" fmla="*/ 701937 h 788775"/>
              <a:gd name="connsiteX4" fmla="*/ 966483 w 1118883"/>
              <a:gd name="connsiteY4" fmla="*/ 676537 h 788775"/>
              <a:gd name="connsiteX5" fmla="*/ 941083 w 1118883"/>
              <a:gd name="connsiteY5" fmla="*/ 651137 h 788775"/>
              <a:gd name="connsiteX6" fmla="*/ 907216 w 1118883"/>
              <a:gd name="connsiteY6" fmla="*/ 600337 h 788775"/>
              <a:gd name="connsiteX7" fmla="*/ 924149 w 1118883"/>
              <a:gd name="connsiteY7" fmla="*/ 312470 h 788775"/>
              <a:gd name="connsiteX8" fmla="*/ 941083 w 1118883"/>
              <a:gd name="connsiteY8" fmla="*/ 244737 h 788775"/>
              <a:gd name="connsiteX9" fmla="*/ 974949 w 1118883"/>
              <a:gd name="connsiteY9" fmla="*/ 185470 h 788775"/>
              <a:gd name="connsiteX10" fmla="*/ 991883 w 1118883"/>
              <a:gd name="connsiteY10" fmla="*/ 168537 h 788775"/>
              <a:gd name="connsiteX11" fmla="*/ 1051149 w 1118883"/>
              <a:gd name="connsiteY11" fmla="*/ 100804 h 788775"/>
              <a:gd name="connsiteX12" fmla="*/ 1059616 w 1118883"/>
              <a:gd name="connsiteY12" fmla="*/ 75404 h 788775"/>
              <a:gd name="connsiteX13" fmla="*/ 1093483 w 1118883"/>
              <a:gd name="connsiteY13" fmla="*/ 66937 h 788775"/>
              <a:gd name="connsiteX14" fmla="*/ 1118883 w 1118883"/>
              <a:gd name="connsiteY14" fmla="*/ 50004 h 788775"/>
              <a:gd name="connsiteX15" fmla="*/ 85949 w 1118883"/>
              <a:gd name="connsiteY15" fmla="*/ 24604 h 788775"/>
              <a:gd name="connsiteX0" fmla="*/ 85949 w 1118883"/>
              <a:gd name="connsiteY0" fmla="*/ 24604 h 788775"/>
              <a:gd name="connsiteX1" fmla="*/ 128283 w 1118883"/>
              <a:gd name="connsiteY1" fmla="*/ 744270 h 788775"/>
              <a:gd name="connsiteX2" fmla="*/ 991883 w 1118883"/>
              <a:gd name="connsiteY2" fmla="*/ 710404 h 788775"/>
              <a:gd name="connsiteX3" fmla="*/ 1017283 w 1118883"/>
              <a:gd name="connsiteY3" fmla="*/ 701937 h 788775"/>
              <a:gd name="connsiteX4" fmla="*/ 966483 w 1118883"/>
              <a:gd name="connsiteY4" fmla="*/ 676537 h 788775"/>
              <a:gd name="connsiteX5" fmla="*/ 907216 w 1118883"/>
              <a:gd name="connsiteY5" fmla="*/ 600337 h 788775"/>
              <a:gd name="connsiteX6" fmla="*/ 924149 w 1118883"/>
              <a:gd name="connsiteY6" fmla="*/ 312470 h 788775"/>
              <a:gd name="connsiteX7" fmla="*/ 941083 w 1118883"/>
              <a:gd name="connsiteY7" fmla="*/ 244737 h 788775"/>
              <a:gd name="connsiteX8" fmla="*/ 974949 w 1118883"/>
              <a:gd name="connsiteY8" fmla="*/ 185470 h 788775"/>
              <a:gd name="connsiteX9" fmla="*/ 991883 w 1118883"/>
              <a:gd name="connsiteY9" fmla="*/ 168537 h 788775"/>
              <a:gd name="connsiteX10" fmla="*/ 1051149 w 1118883"/>
              <a:gd name="connsiteY10" fmla="*/ 100804 h 788775"/>
              <a:gd name="connsiteX11" fmla="*/ 1059616 w 1118883"/>
              <a:gd name="connsiteY11" fmla="*/ 75404 h 788775"/>
              <a:gd name="connsiteX12" fmla="*/ 1093483 w 1118883"/>
              <a:gd name="connsiteY12" fmla="*/ 66937 h 788775"/>
              <a:gd name="connsiteX13" fmla="*/ 1118883 w 1118883"/>
              <a:gd name="connsiteY13" fmla="*/ 50004 h 788775"/>
              <a:gd name="connsiteX14" fmla="*/ 85949 w 1118883"/>
              <a:gd name="connsiteY14" fmla="*/ 24604 h 788775"/>
              <a:gd name="connsiteX0" fmla="*/ 85949 w 1118883"/>
              <a:gd name="connsiteY0" fmla="*/ 24604 h 788775"/>
              <a:gd name="connsiteX1" fmla="*/ 128283 w 1118883"/>
              <a:gd name="connsiteY1" fmla="*/ 744270 h 788775"/>
              <a:gd name="connsiteX2" fmla="*/ 991883 w 1118883"/>
              <a:gd name="connsiteY2" fmla="*/ 710404 h 788775"/>
              <a:gd name="connsiteX3" fmla="*/ 1017283 w 1118883"/>
              <a:gd name="connsiteY3" fmla="*/ 701937 h 788775"/>
              <a:gd name="connsiteX4" fmla="*/ 907216 w 1118883"/>
              <a:gd name="connsiteY4" fmla="*/ 600337 h 788775"/>
              <a:gd name="connsiteX5" fmla="*/ 924149 w 1118883"/>
              <a:gd name="connsiteY5" fmla="*/ 312470 h 788775"/>
              <a:gd name="connsiteX6" fmla="*/ 941083 w 1118883"/>
              <a:gd name="connsiteY6" fmla="*/ 244737 h 788775"/>
              <a:gd name="connsiteX7" fmla="*/ 974949 w 1118883"/>
              <a:gd name="connsiteY7" fmla="*/ 185470 h 788775"/>
              <a:gd name="connsiteX8" fmla="*/ 991883 w 1118883"/>
              <a:gd name="connsiteY8" fmla="*/ 168537 h 788775"/>
              <a:gd name="connsiteX9" fmla="*/ 1051149 w 1118883"/>
              <a:gd name="connsiteY9" fmla="*/ 100804 h 788775"/>
              <a:gd name="connsiteX10" fmla="*/ 1059616 w 1118883"/>
              <a:gd name="connsiteY10" fmla="*/ 75404 h 788775"/>
              <a:gd name="connsiteX11" fmla="*/ 1093483 w 1118883"/>
              <a:gd name="connsiteY11" fmla="*/ 66937 h 788775"/>
              <a:gd name="connsiteX12" fmla="*/ 1118883 w 1118883"/>
              <a:gd name="connsiteY12" fmla="*/ 50004 h 788775"/>
              <a:gd name="connsiteX13" fmla="*/ 85949 w 1118883"/>
              <a:gd name="connsiteY13" fmla="*/ 24604 h 788775"/>
              <a:gd name="connsiteX0" fmla="*/ 85949 w 1118883"/>
              <a:gd name="connsiteY0" fmla="*/ 24604 h 789464"/>
              <a:gd name="connsiteX1" fmla="*/ 128283 w 1118883"/>
              <a:gd name="connsiteY1" fmla="*/ 744270 h 789464"/>
              <a:gd name="connsiteX2" fmla="*/ 1017283 w 1118883"/>
              <a:gd name="connsiteY2" fmla="*/ 701937 h 789464"/>
              <a:gd name="connsiteX3" fmla="*/ 907216 w 1118883"/>
              <a:gd name="connsiteY3" fmla="*/ 600337 h 789464"/>
              <a:gd name="connsiteX4" fmla="*/ 924149 w 1118883"/>
              <a:gd name="connsiteY4" fmla="*/ 312470 h 789464"/>
              <a:gd name="connsiteX5" fmla="*/ 941083 w 1118883"/>
              <a:gd name="connsiteY5" fmla="*/ 244737 h 789464"/>
              <a:gd name="connsiteX6" fmla="*/ 974949 w 1118883"/>
              <a:gd name="connsiteY6" fmla="*/ 185470 h 789464"/>
              <a:gd name="connsiteX7" fmla="*/ 991883 w 1118883"/>
              <a:gd name="connsiteY7" fmla="*/ 168537 h 789464"/>
              <a:gd name="connsiteX8" fmla="*/ 1051149 w 1118883"/>
              <a:gd name="connsiteY8" fmla="*/ 100804 h 789464"/>
              <a:gd name="connsiteX9" fmla="*/ 1059616 w 1118883"/>
              <a:gd name="connsiteY9" fmla="*/ 75404 h 789464"/>
              <a:gd name="connsiteX10" fmla="*/ 1093483 w 1118883"/>
              <a:gd name="connsiteY10" fmla="*/ 66937 h 789464"/>
              <a:gd name="connsiteX11" fmla="*/ 1118883 w 1118883"/>
              <a:gd name="connsiteY11" fmla="*/ 50004 h 789464"/>
              <a:gd name="connsiteX12" fmla="*/ 85949 w 1118883"/>
              <a:gd name="connsiteY12" fmla="*/ 24604 h 789464"/>
              <a:gd name="connsiteX0" fmla="*/ 85949 w 1118883"/>
              <a:gd name="connsiteY0" fmla="*/ 24604 h 789464"/>
              <a:gd name="connsiteX1" fmla="*/ 128283 w 1118883"/>
              <a:gd name="connsiteY1" fmla="*/ 744270 h 789464"/>
              <a:gd name="connsiteX2" fmla="*/ 1017283 w 1118883"/>
              <a:gd name="connsiteY2" fmla="*/ 701937 h 789464"/>
              <a:gd name="connsiteX3" fmla="*/ 907216 w 1118883"/>
              <a:gd name="connsiteY3" fmla="*/ 600337 h 789464"/>
              <a:gd name="connsiteX4" fmla="*/ 924149 w 1118883"/>
              <a:gd name="connsiteY4" fmla="*/ 312470 h 789464"/>
              <a:gd name="connsiteX5" fmla="*/ 974949 w 1118883"/>
              <a:gd name="connsiteY5" fmla="*/ 185470 h 789464"/>
              <a:gd name="connsiteX6" fmla="*/ 991883 w 1118883"/>
              <a:gd name="connsiteY6" fmla="*/ 168537 h 789464"/>
              <a:gd name="connsiteX7" fmla="*/ 1051149 w 1118883"/>
              <a:gd name="connsiteY7" fmla="*/ 100804 h 789464"/>
              <a:gd name="connsiteX8" fmla="*/ 1059616 w 1118883"/>
              <a:gd name="connsiteY8" fmla="*/ 75404 h 789464"/>
              <a:gd name="connsiteX9" fmla="*/ 1093483 w 1118883"/>
              <a:gd name="connsiteY9" fmla="*/ 66937 h 789464"/>
              <a:gd name="connsiteX10" fmla="*/ 1118883 w 1118883"/>
              <a:gd name="connsiteY10" fmla="*/ 50004 h 789464"/>
              <a:gd name="connsiteX11" fmla="*/ 85949 w 1118883"/>
              <a:gd name="connsiteY11" fmla="*/ 24604 h 789464"/>
              <a:gd name="connsiteX0" fmla="*/ 85949 w 1118883"/>
              <a:gd name="connsiteY0" fmla="*/ 24604 h 789464"/>
              <a:gd name="connsiteX1" fmla="*/ 128283 w 1118883"/>
              <a:gd name="connsiteY1" fmla="*/ 744270 h 789464"/>
              <a:gd name="connsiteX2" fmla="*/ 1017283 w 1118883"/>
              <a:gd name="connsiteY2" fmla="*/ 701937 h 789464"/>
              <a:gd name="connsiteX3" fmla="*/ 907216 w 1118883"/>
              <a:gd name="connsiteY3" fmla="*/ 600337 h 789464"/>
              <a:gd name="connsiteX4" fmla="*/ 924149 w 1118883"/>
              <a:gd name="connsiteY4" fmla="*/ 312470 h 789464"/>
              <a:gd name="connsiteX5" fmla="*/ 974949 w 1118883"/>
              <a:gd name="connsiteY5" fmla="*/ 185470 h 789464"/>
              <a:gd name="connsiteX6" fmla="*/ 1051149 w 1118883"/>
              <a:gd name="connsiteY6" fmla="*/ 100804 h 789464"/>
              <a:gd name="connsiteX7" fmla="*/ 1059616 w 1118883"/>
              <a:gd name="connsiteY7" fmla="*/ 75404 h 789464"/>
              <a:gd name="connsiteX8" fmla="*/ 1093483 w 1118883"/>
              <a:gd name="connsiteY8" fmla="*/ 66937 h 789464"/>
              <a:gd name="connsiteX9" fmla="*/ 1118883 w 1118883"/>
              <a:gd name="connsiteY9" fmla="*/ 50004 h 789464"/>
              <a:gd name="connsiteX10" fmla="*/ 85949 w 1118883"/>
              <a:gd name="connsiteY10" fmla="*/ 24604 h 789464"/>
              <a:gd name="connsiteX0" fmla="*/ 85949 w 1118883"/>
              <a:gd name="connsiteY0" fmla="*/ 24604 h 789464"/>
              <a:gd name="connsiteX1" fmla="*/ 128283 w 1118883"/>
              <a:gd name="connsiteY1" fmla="*/ 744270 h 789464"/>
              <a:gd name="connsiteX2" fmla="*/ 1017283 w 1118883"/>
              <a:gd name="connsiteY2" fmla="*/ 701937 h 789464"/>
              <a:gd name="connsiteX3" fmla="*/ 907216 w 1118883"/>
              <a:gd name="connsiteY3" fmla="*/ 600337 h 789464"/>
              <a:gd name="connsiteX4" fmla="*/ 924149 w 1118883"/>
              <a:gd name="connsiteY4" fmla="*/ 312470 h 789464"/>
              <a:gd name="connsiteX5" fmla="*/ 1051149 w 1118883"/>
              <a:gd name="connsiteY5" fmla="*/ 100804 h 789464"/>
              <a:gd name="connsiteX6" fmla="*/ 1059616 w 1118883"/>
              <a:gd name="connsiteY6" fmla="*/ 75404 h 789464"/>
              <a:gd name="connsiteX7" fmla="*/ 1093483 w 1118883"/>
              <a:gd name="connsiteY7" fmla="*/ 66937 h 789464"/>
              <a:gd name="connsiteX8" fmla="*/ 1118883 w 1118883"/>
              <a:gd name="connsiteY8" fmla="*/ 50004 h 789464"/>
              <a:gd name="connsiteX9" fmla="*/ 85949 w 1118883"/>
              <a:gd name="connsiteY9" fmla="*/ 24604 h 789464"/>
              <a:gd name="connsiteX0" fmla="*/ 85949 w 1180130"/>
              <a:gd name="connsiteY0" fmla="*/ 24604 h 789464"/>
              <a:gd name="connsiteX1" fmla="*/ 128283 w 1180130"/>
              <a:gd name="connsiteY1" fmla="*/ 744270 h 789464"/>
              <a:gd name="connsiteX2" fmla="*/ 1017283 w 1180130"/>
              <a:gd name="connsiteY2" fmla="*/ 701937 h 789464"/>
              <a:gd name="connsiteX3" fmla="*/ 907216 w 1180130"/>
              <a:gd name="connsiteY3" fmla="*/ 600337 h 789464"/>
              <a:gd name="connsiteX4" fmla="*/ 924149 w 1180130"/>
              <a:gd name="connsiteY4" fmla="*/ 312470 h 789464"/>
              <a:gd name="connsiteX5" fmla="*/ 1051149 w 1180130"/>
              <a:gd name="connsiteY5" fmla="*/ 100804 h 789464"/>
              <a:gd name="connsiteX6" fmla="*/ 1059616 w 1180130"/>
              <a:gd name="connsiteY6" fmla="*/ 75404 h 789464"/>
              <a:gd name="connsiteX7" fmla="*/ 1118883 w 1180130"/>
              <a:gd name="connsiteY7" fmla="*/ 50004 h 789464"/>
              <a:gd name="connsiteX8" fmla="*/ 85949 w 1180130"/>
              <a:gd name="connsiteY8" fmla="*/ 24604 h 789464"/>
              <a:gd name="connsiteX0" fmla="*/ 85949 w 1181483"/>
              <a:gd name="connsiteY0" fmla="*/ 24604 h 789464"/>
              <a:gd name="connsiteX1" fmla="*/ 128283 w 1181483"/>
              <a:gd name="connsiteY1" fmla="*/ 744270 h 789464"/>
              <a:gd name="connsiteX2" fmla="*/ 1017283 w 1181483"/>
              <a:gd name="connsiteY2" fmla="*/ 701937 h 789464"/>
              <a:gd name="connsiteX3" fmla="*/ 907216 w 1181483"/>
              <a:gd name="connsiteY3" fmla="*/ 600337 h 789464"/>
              <a:gd name="connsiteX4" fmla="*/ 924149 w 1181483"/>
              <a:gd name="connsiteY4" fmla="*/ 312470 h 789464"/>
              <a:gd name="connsiteX5" fmla="*/ 1051149 w 1181483"/>
              <a:gd name="connsiteY5" fmla="*/ 100804 h 789464"/>
              <a:gd name="connsiteX6" fmla="*/ 1118883 w 1181483"/>
              <a:gd name="connsiteY6" fmla="*/ 50004 h 789464"/>
              <a:gd name="connsiteX7" fmla="*/ 85949 w 1181483"/>
              <a:gd name="connsiteY7" fmla="*/ 24604 h 789464"/>
              <a:gd name="connsiteX0" fmla="*/ 85949 w 1155811"/>
              <a:gd name="connsiteY0" fmla="*/ 24604 h 789464"/>
              <a:gd name="connsiteX1" fmla="*/ 128283 w 1155811"/>
              <a:gd name="connsiteY1" fmla="*/ 744270 h 789464"/>
              <a:gd name="connsiteX2" fmla="*/ 1017283 w 1155811"/>
              <a:gd name="connsiteY2" fmla="*/ 701937 h 789464"/>
              <a:gd name="connsiteX3" fmla="*/ 907216 w 1155811"/>
              <a:gd name="connsiteY3" fmla="*/ 600337 h 789464"/>
              <a:gd name="connsiteX4" fmla="*/ 924149 w 1155811"/>
              <a:gd name="connsiteY4" fmla="*/ 312470 h 789464"/>
              <a:gd name="connsiteX5" fmla="*/ 1118883 w 1155811"/>
              <a:gd name="connsiteY5" fmla="*/ 50004 h 789464"/>
              <a:gd name="connsiteX6" fmla="*/ 85949 w 1155811"/>
              <a:gd name="connsiteY6" fmla="*/ 24604 h 789464"/>
              <a:gd name="connsiteX0" fmla="*/ 85949 w 1188760"/>
              <a:gd name="connsiteY0" fmla="*/ 24604 h 789464"/>
              <a:gd name="connsiteX1" fmla="*/ 128283 w 1188760"/>
              <a:gd name="connsiteY1" fmla="*/ 744270 h 789464"/>
              <a:gd name="connsiteX2" fmla="*/ 1017283 w 1188760"/>
              <a:gd name="connsiteY2" fmla="*/ 701937 h 789464"/>
              <a:gd name="connsiteX3" fmla="*/ 907216 w 1188760"/>
              <a:gd name="connsiteY3" fmla="*/ 600337 h 789464"/>
              <a:gd name="connsiteX4" fmla="*/ 924149 w 1188760"/>
              <a:gd name="connsiteY4" fmla="*/ 312470 h 789464"/>
              <a:gd name="connsiteX5" fmla="*/ 1076549 w 1188760"/>
              <a:gd name="connsiteY5" fmla="*/ 168536 h 789464"/>
              <a:gd name="connsiteX6" fmla="*/ 1118883 w 1188760"/>
              <a:gd name="connsiteY6" fmla="*/ 50004 h 789464"/>
              <a:gd name="connsiteX7" fmla="*/ 85949 w 1188760"/>
              <a:gd name="connsiteY7" fmla="*/ 24604 h 789464"/>
              <a:gd name="connsiteX0" fmla="*/ 85949 w 1175900"/>
              <a:gd name="connsiteY0" fmla="*/ 24604 h 789464"/>
              <a:gd name="connsiteX1" fmla="*/ 128283 w 1175900"/>
              <a:gd name="connsiteY1" fmla="*/ 744270 h 789464"/>
              <a:gd name="connsiteX2" fmla="*/ 1017283 w 1175900"/>
              <a:gd name="connsiteY2" fmla="*/ 701937 h 789464"/>
              <a:gd name="connsiteX3" fmla="*/ 907216 w 1175900"/>
              <a:gd name="connsiteY3" fmla="*/ 600337 h 789464"/>
              <a:gd name="connsiteX4" fmla="*/ 924149 w 1175900"/>
              <a:gd name="connsiteY4" fmla="*/ 312470 h 789464"/>
              <a:gd name="connsiteX5" fmla="*/ 1008816 w 1175900"/>
              <a:gd name="connsiteY5" fmla="*/ 151603 h 789464"/>
              <a:gd name="connsiteX6" fmla="*/ 1118883 w 1175900"/>
              <a:gd name="connsiteY6" fmla="*/ 50004 h 789464"/>
              <a:gd name="connsiteX7" fmla="*/ 85949 w 1175900"/>
              <a:gd name="connsiteY7" fmla="*/ 24604 h 789464"/>
              <a:gd name="connsiteX0" fmla="*/ 89668 w 1223449"/>
              <a:gd name="connsiteY0" fmla="*/ 64619 h 829479"/>
              <a:gd name="connsiteX1" fmla="*/ 132002 w 1223449"/>
              <a:gd name="connsiteY1" fmla="*/ 784285 h 829479"/>
              <a:gd name="connsiteX2" fmla="*/ 1021002 w 1223449"/>
              <a:gd name="connsiteY2" fmla="*/ 741952 h 829479"/>
              <a:gd name="connsiteX3" fmla="*/ 910935 w 1223449"/>
              <a:gd name="connsiteY3" fmla="*/ 640352 h 829479"/>
              <a:gd name="connsiteX4" fmla="*/ 927868 w 1223449"/>
              <a:gd name="connsiteY4" fmla="*/ 352485 h 829479"/>
              <a:gd name="connsiteX5" fmla="*/ 1012535 w 1223449"/>
              <a:gd name="connsiteY5" fmla="*/ 191618 h 829479"/>
              <a:gd name="connsiteX6" fmla="*/ 1173402 w 1223449"/>
              <a:gd name="connsiteY6" fmla="*/ 39219 h 829479"/>
              <a:gd name="connsiteX7" fmla="*/ 89668 w 1223449"/>
              <a:gd name="connsiteY7" fmla="*/ 64619 h 829479"/>
              <a:gd name="connsiteX0" fmla="*/ 89668 w 1223449"/>
              <a:gd name="connsiteY0" fmla="*/ 64619 h 829479"/>
              <a:gd name="connsiteX1" fmla="*/ 132002 w 1223449"/>
              <a:gd name="connsiteY1" fmla="*/ 784285 h 829479"/>
              <a:gd name="connsiteX2" fmla="*/ 1021002 w 1223449"/>
              <a:gd name="connsiteY2" fmla="*/ 741952 h 829479"/>
              <a:gd name="connsiteX3" fmla="*/ 910935 w 1223449"/>
              <a:gd name="connsiteY3" fmla="*/ 640352 h 829479"/>
              <a:gd name="connsiteX4" fmla="*/ 927868 w 1223449"/>
              <a:gd name="connsiteY4" fmla="*/ 352485 h 829479"/>
              <a:gd name="connsiteX5" fmla="*/ 1012535 w 1223449"/>
              <a:gd name="connsiteY5" fmla="*/ 191618 h 829479"/>
              <a:gd name="connsiteX6" fmla="*/ 1173402 w 1223449"/>
              <a:gd name="connsiteY6" fmla="*/ 39219 h 829479"/>
              <a:gd name="connsiteX7" fmla="*/ 89668 w 1223449"/>
              <a:gd name="connsiteY7" fmla="*/ 64619 h 829479"/>
              <a:gd name="connsiteX0" fmla="*/ 89668 w 1223449"/>
              <a:gd name="connsiteY0" fmla="*/ 64619 h 829479"/>
              <a:gd name="connsiteX1" fmla="*/ 132002 w 1223449"/>
              <a:gd name="connsiteY1" fmla="*/ 784285 h 829479"/>
              <a:gd name="connsiteX2" fmla="*/ 1021002 w 1223449"/>
              <a:gd name="connsiteY2" fmla="*/ 741952 h 829479"/>
              <a:gd name="connsiteX3" fmla="*/ 910935 w 1223449"/>
              <a:gd name="connsiteY3" fmla="*/ 640352 h 829479"/>
              <a:gd name="connsiteX4" fmla="*/ 927868 w 1223449"/>
              <a:gd name="connsiteY4" fmla="*/ 352485 h 829479"/>
              <a:gd name="connsiteX5" fmla="*/ 1012535 w 1223449"/>
              <a:gd name="connsiteY5" fmla="*/ 191618 h 829479"/>
              <a:gd name="connsiteX6" fmla="*/ 1173402 w 1223449"/>
              <a:gd name="connsiteY6" fmla="*/ 39219 h 829479"/>
              <a:gd name="connsiteX7" fmla="*/ 89668 w 1223449"/>
              <a:gd name="connsiteY7" fmla="*/ 64619 h 829479"/>
              <a:gd name="connsiteX0" fmla="*/ 89668 w 1223449"/>
              <a:gd name="connsiteY0" fmla="*/ 64619 h 829479"/>
              <a:gd name="connsiteX1" fmla="*/ 132002 w 1223449"/>
              <a:gd name="connsiteY1" fmla="*/ 784285 h 829479"/>
              <a:gd name="connsiteX2" fmla="*/ 1021002 w 1223449"/>
              <a:gd name="connsiteY2" fmla="*/ 741952 h 829479"/>
              <a:gd name="connsiteX3" fmla="*/ 910935 w 1223449"/>
              <a:gd name="connsiteY3" fmla="*/ 640352 h 829479"/>
              <a:gd name="connsiteX4" fmla="*/ 927868 w 1223449"/>
              <a:gd name="connsiteY4" fmla="*/ 352485 h 829479"/>
              <a:gd name="connsiteX5" fmla="*/ 1012535 w 1223449"/>
              <a:gd name="connsiteY5" fmla="*/ 191618 h 829479"/>
              <a:gd name="connsiteX6" fmla="*/ 1173402 w 1223449"/>
              <a:gd name="connsiteY6" fmla="*/ 39219 h 829479"/>
              <a:gd name="connsiteX7" fmla="*/ 89668 w 1223449"/>
              <a:gd name="connsiteY7" fmla="*/ 64619 h 829479"/>
              <a:gd name="connsiteX0" fmla="*/ 89668 w 1223449"/>
              <a:gd name="connsiteY0" fmla="*/ 64619 h 829479"/>
              <a:gd name="connsiteX1" fmla="*/ 132002 w 1223449"/>
              <a:gd name="connsiteY1" fmla="*/ 784285 h 829479"/>
              <a:gd name="connsiteX2" fmla="*/ 1021002 w 1223449"/>
              <a:gd name="connsiteY2" fmla="*/ 741952 h 829479"/>
              <a:gd name="connsiteX3" fmla="*/ 910935 w 1223449"/>
              <a:gd name="connsiteY3" fmla="*/ 640352 h 829479"/>
              <a:gd name="connsiteX4" fmla="*/ 927868 w 1223449"/>
              <a:gd name="connsiteY4" fmla="*/ 352485 h 829479"/>
              <a:gd name="connsiteX5" fmla="*/ 1012535 w 1223449"/>
              <a:gd name="connsiteY5" fmla="*/ 191618 h 829479"/>
              <a:gd name="connsiteX6" fmla="*/ 1173402 w 1223449"/>
              <a:gd name="connsiteY6" fmla="*/ 39219 h 829479"/>
              <a:gd name="connsiteX7" fmla="*/ 89668 w 1223449"/>
              <a:gd name="connsiteY7" fmla="*/ 64619 h 829479"/>
              <a:gd name="connsiteX0" fmla="*/ 89668 w 1223449"/>
              <a:gd name="connsiteY0" fmla="*/ 26575 h 791435"/>
              <a:gd name="connsiteX1" fmla="*/ 132002 w 1223449"/>
              <a:gd name="connsiteY1" fmla="*/ 746241 h 791435"/>
              <a:gd name="connsiteX2" fmla="*/ 1021002 w 1223449"/>
              <a:gd name="connsiteY2" fmla="*/ 703908 h 791435"/>
              <a:gd name="connsiteX3" fmla="*/ 910935 w 1223449"/>
              <a:gd name="connsiteY3" fmla="*/ 602308 h 791435"/>
              <a:gd name="connsiteX4" fmla="*/ 927868 w 1223449"/>
              <a:gd name="connsiteY4" fmla="*/ 314441 h 791435"/>
              <a:gd name="connsiteX5" fmla="*/ 1012535 w 1223449"/>
              <a:gd name="connsiteY5" fmla="*/ 153574 h 791435"/>
              <a:gd name="connsiteX6" fmla="*/ 1173402 w 1223449"/>
              <a:gd name="connsiteY6" fmla="*/ 1175 h 791435"/>
              <a:gd name="connsiteX7" fmla="*/ 89668 w 1223449"/>
              <a:gd name="connsiteY7" fmla="*/ 26575 h 791435"/>
              <a:gd name="connsiteX0" fmla="*/ 21711 w 1155492"/>
              <a:gd name="connsiteY0" fmla="*/ 26575 h 791435"/>
              <a:gd name="connsiteX1" fmla="*/ 64045 w 1155492"/>
              <a:gd name="connsiteY1" fmla="*/ 746241 h 791435"/>
              <a:gd name="connsiteX2" fmla="*/ 953045 w 1155492"/>
              <a:gd name="connsiteY2" fmla="*/ 703908 h 791435"/>
              <a:gd name="connsiteX3" fmla="*/ 842978 w 1155492"/>
              <a:gd name="connsiteY3" fmla="*/ 602308 h 791435"/>
              <a:gd name="connsiteX4" fmla="*/ 859911 w 1155492"/>
              <a:gd name="connsiteY4" fmla="*/ 314441 h 791435"/>
              <a:gd name="connsiteX5" fmla="*/ 944578 w 1155492"/>
              <a:gd name="connsiteY5" fmla="*/ 153574 h 791435"/>
              <a:gd name="connsiteX6" fmla="*/ 1105445 w 1155492"/>
              <a:gd name="connsiteY6" fmla="*/ 1175 h 791435"/>
              <a:gd name="connsiteX7" fmla="*/ 21711 w 1155492"/>
              <a:gd name="connsiteY7" fmla="*/ 26575 h 791435"/>
              <a:gd name="connsiteX0" fmla="*/ 21711 w 1155492"/>
              <a:gd name="connsiteY0" fmla="*/ 25400 h 790260"/>
              <a:gd name="connsiteX1" fmla="*/ 64045 w 1155492"/>
              <a:gd name="connsiteY1" fmla="*/ 745066 h 790260"/>
              <a:gd name="connsiteX2" fmla="*/ 953045 w 1155492"/>
              <a:gd name="connsiteY2" fmla="*/ 702733 h 790260"/>
              <a:gd name="connsiteX3" fmla="*/ 842978 w 1155492"/>
              <a:gd name="connsiteY3" fmla="*/ 601133 h 790260"/>
              <a:gd name="connsiteX4" fmla="*/ 859911 w 1155492"/>
              <a:gd name="connsiteY4" fmla="*/ 313266 h 790260"/>
              <a:gd name="connsiteX5" fmla="*/ 944578 w 1155492"/>
              <a:gd name="connsiteY5" fmla="*/ 152399 h 790260"/>
              <a:gd name="connsiteX6" fmla="*/ 1105445 w 1155492"/>
              <a:gd name="connsiteY6" fmla="*/ 0 h 790260"/>
              <a:gd name="connsiteX7" fmla="*/ 21711 w 1155492"/>
              <a:gd name="connsiteY7" fmla="*/ 25400 h 790260"/>
              <a:gd name="connsiteX0" fmla="*/ 21711 w 1105445"/>
              <a:gd name="connsiteY0" fmla="*/ 25400 h 790260"/>
              <a:gd name="connsiteX1" fmla="*/ 64045 w 1105445"/>
              <a:gd name="connsiteY1" fmla="*/ 745066 h 790260"/>
              <a:gd name="connsiteX2" fmla="*/ 953045 w 1105445"/>
              <a:gd name="connsiteY2" fmla="*/ 702733 h 790260"/>
              <a:gd name="connsiteX3" fmla="*/ 842978 w 1105445"/>
              <a:gd name="connsiteY3" fmla="*/ 601133 h 790260"/>
              <a:gd name="connsiteX4" fmla="*/ 859911 w 1105445"/>
              <a:gd name="connsiteY4" fmla="*/ 313266 h 790260"/>
              <a:gd name="connsiteX5" fmla="*/ 944578 w 1105445"/>
              <a:gd name="connsiteY5" fmla="*/ 152399 h 790260"/>
              <a:gd name="connsiteX6" fmla="*/ 1105445 w 1105445"/>
              <a:gd name="connsiteY6" fmla="*/ 0 h 790260"/>
              <a:gd name="connsiteX7" fmla="*/ 21711 w 1105445"/>
              <a:gd name="connsiteY7" fmla="*/ 25400 h 790260"/>
              <a:gd name="connsiteX0" fmla="*/ 21711 w 1105445"/>
              <a:gd name="connsiteY0" fmla="*/ 25400 h 790260"/>
              <a:gd name="connsiteX1" fmla="*/ 64045 w 1105445"/>
              <a:gd name="connsiteY1" fmla="*/ 745066 h 790260"/>
              <a:gd name="connsiteX2" fmla="*/ 953045 w 1105445"/>
              <a:gd name="connsiteY2" fmla="*/ 702733 h 790260"/>
              <a:gd name="connsiteX3" fmla="*/ 842978 w 1105445"/>
              <a:gd name="connsiteY3" fmla="*/ 601133 h 790260"/>
              <a:gd name="connsiteX4" fmla="*/ 859911 w 1105445"/>
              <a:gd name="connsiteY4" fmla="*/ 313266 h 790260"/>
              <a:gd name="connsiteX5" fmla="*/ 944578 w 1105445"/>
              <a:gd name="connsiteY5" fmla="*/ 152399 h 790260"/>
              <a:gd name="connsiteX6" fmla="*/ 1105445 w 1105445"/>
              <a:gd name="connsiteY6" fmla="*/ 0 h 790260"/>
              <a:gd name="connsiteX7" fmla="*/ 21711 w 1105445"/>
              <a:gd name="connsiteY7" fmla="*/ 25400 h 790260"/>
              <a:gd name="connsiteX0" fmla="*/ 21711 w 1105445"/>
              <a:gd name="connsiteY0" fmla="*/ 25400 h 793513"/>
              <a:gd name="connsiteX1" fmla="*/ 64045 w 1105445"/>
              <a:gd name="connsiteY1" fmla="*/ 745066 h 793513"/>
              <a:gd name="connsiteX2" fmla="*/ 953045 w 1105445"/>
              <a:gd name="connsiteY2" fmla="*/ 702733 h 793513"/>
              <a:gd name="connsiteX3" fmla="*/ 842978 w 1105445"/>
              <a:gd name="connsiteY3" fmla="*/ 601133 h 793513"/>
              <a:gd name="connsiteX4" fmla="*/ 859911 w 1105445"/>
              <a:gd name="connsiteY4" fmla="*/ 313266 h 793513"/>
              <a:gd name="connsiteX5" fmla="*/ 944578 w 1105445"/>
              <a:gd name="connsiteY5" fmla="*/ 152399 h 793513"/>
              <a:gd name="connsiteX6" fmla="*/ 1105445 w 1105445"/>
              <a:gd name="connsiteY6" fmla="*/ 0 h 793513"/>
              <a:gd name="connsiteX7" fmla="*/ 21711 w 1105445"/>
              <a:gd name="connsiteY7" fmla="*/ 25400 h 793513"/>
              <a:gd name="connsiteX0" fmla="*/ 48111 w 1131845"/>
              <a:gd name="connsiteY0" fmla="*/ 25400 h 793513"/>
              <a:gd name="connsiteX1" fmla="*/ 48112 w 1131845"/>
              <a:gd name="connsiteY1" fmla="*/ 745066 h 793513"/>
              <a:gd name="connsiteX2" fmla="*/ 979445 w 1131845"/>
              <a:gd name="connsiteY2" fmla="*/ 702733 h 793513"/>
              <a:gd name="connsiteX3" fmla="*/ 869378 w 1131845"/>
              <a:gd name="connsiteY3" fmla="*/ 601133 h 793513"/>
              <a:gd name="connsiteX4" fmla="*/ 886311 w 1131845"/>
              <a:gd name="connsiteY4" fmla="*/ 313266 h 793513"/>
              <a:gd name="connsiteX5" fmla="*/ 970978 w 1131845"/>
              <a:gd name="connsiteY5" fmla="*/ 152399 h 793513"/>
              <a:gd name="connsiteX6" fmla="*/ 1131845 w 1131845"/>
              <a:gd name="connsiteY6" fmla="*/ 0 h 793513"/>
              <a:gd name="connsiteX7" fmla="*/ 48111 w 1131845"/>
              <a:gd name="connsiteY7" fmla="*/ 25400 h 793513"/>
              <a:gd name="connsiteX0" fmla="*/ 48111 w 1131845"/>
              <a:gd name="connsiteY0" fmla="*/ 25400 h 756192"/>
              <a:gd name="connsiteX1" fmla="*/ 48112 w 1131845"/>
              <a:gd name="connsiteY1" fmla="*/ 745066 h 756192"/>
              <a:gd name="connsiteX2" fmla="*/ 979445 w 1131845"/>
              <a:gd name="connsiteY2" fmla="*/ 702733 h 756192"/>
              <a:gd name="connsiteX3" fmla="*/ 869378 w 1131845"/>
              <a:gd name="connsiteY3" fmla="*/ 601133 h 756192"/>
              <a:gd name="connsiteX4" fmla="*/ 886311 w 1131845"/>
              <a:gd name="connsiteY4" fmla="*/ 313266 h 756192"/>
              <a:gd name="connsiteX5" fmla="*/ 970978 w 1131845"/>
              <a:gd name="connsiteY5" fmla="*/ 152399 h 756192"/>
              <a:gd name="connsiteX6" fmla="*/ 1131845 w 1131845"/>
              <a:gd name="connsiteY6" fmla="*/ 0 h 756192"/>
              <a:gd name="connsiteX7" fmla="*/ 48111 w 1131845"/>
              <a:gd name="connsiteY7" fmla="*/ 25400 h 756192"/>
              <a:gd name="connsiteX0" fmla="*/ 4171 w 1087905"/>
              <a:gd name="connsiteY0" fmla="*/ 25400 h 756192"/>
              <a:gd name="connsiteX1" fmla="*/ 4172 w 1087905"/>
              <a:gd name="connsiteY1" fmla="*/ 745066 h 756192"/>
              <a:gd name="connsiteX2" fmla="*/ 935505 w 1087905"/>
              <a:gd name="connsiteY2" fmla="*/ 702733 h 756192"/>
              <a:gd name="connsiteX3" fmla="*/ 825438 w 1087905"/>
              <a:gd name="connsiteY3" fmla="*/ 601133 h 756192"/>
              <a:gd name="connsiteX4" fmla="*/ 842371 w 1087905"/>
              <a:gd name="connsiteY4" fmla="*/ 313266 h 756192"/>
              <a:gd name="connsiteX5" fmla="*/ 927038 w 1087905"/>
              <a:gd name="connsiteY5" fmla="*/ 152399 h 756192"/>
              <a:gd name="connsiteX6" fmla="*/ 1087905 w 1087905"/>
              <a:gd name="connsiteY6" fmla="*/ 0 h 756192"/>
              <a:gd name="connsiteX7" fmla="*/ 4171 w 1087905"/>
              <a:gd name="connsiteY7" fmla="*/ 25400 h 756192"/>
              <a:gd name="connsiteX0" fmla="*/ 4171 w 1087905"/>
              <a:gd name="connsiteY0" fmla="*/ 25400 h 745066"/>
              <a:gd name="connsiteX1" fmla="*/ 4172 w 1087905"/>
              <a:gd name="connsiteY1" fmla="*/ 745066 h 745066"/>
              <a:gd name="connsiteX2" fmla="*/ 935505 w 1087905"/>
              <a:gd name="connsiteY2" fmla="*/ 702733 h 745066"/>
              <a:gd name="connsiteX3" fmla="*/ 825438 w 1087905"/>
              <a:gd name="connsiteY3" fmla="*/ 601133 h 745066"/>
              <a:gd name="connsiteX4" fmla="*/ 842371 w 1087905"/>
              <a:gd name="connsiteY4" fmla="*/ 313266 h 745066"/>
              <a:gd name="connsiteX5" fmla="*/ 927038 w 1087905"/>
              <a:gd name="connsiteY5" fmla="*/ 152399 h 745066"/>
              <a:gd name="connsiteX6" fmla="*/ 1087905 w 1087905"/>
              <a:gd name="connsiteY6" fmla="*/ 0 h 745066"/>
              <a:gd name="connsiteX7" fmla="*/ 4171 w 1087905"/>
              <a:gd name="connsiteY7" fmla="*/ 25400 h 745066"/>
              <a:gd name="connsiteX0" fmla="*/ 4171 w 1087905"/>
              <a:gd name="connsiteY0" fmla="*/ 25400 h 745066"/>
              <a:gd name="connsiteX1" fmla="*/ 4172 w 1087905"/>
              <a:gd name="connsiteY1" fmla="*/ 745066 h 745066"/>
              <a:gd name="connsiteX2" fmla="*/ 935505 w 1087905"/>
              <a:gd name="connsiteY2" fmla="*/ 702733 h 745066"/>
              <a:gd name="connsiteX3" fmla="*/ 825438 w 1087905"/>
              <a:gd name="connsiteY3" fmla="*/ 601133 h 745066"/>
              <a:gd name="connsiteX4" fmla="*/ 842371 w 1087905"/>
              <a:gd name="connsiteY4" fmla="*/ 313266 h 745066"/>
              <a:gd name="connsiteX5" fmla="*/ 927038 w 1087905"/>
              <a:gd name="connsiteY5" fmla="*/ 152399 h 745066"/>
              <a:gd name="connsiteX6" fmla="*/ 1087905 w 1087905"/>
              <a:gd name="connsiteY6" fmla="*/ 0 h 745066"/>
              <a:gd name="connsiteX7" fmla="*/ 4171 w 1087905"/>
              <a:gd name="connsiteY7" fmla="*/ 25400 h 745066"/>
              <a:gd name="connsiteX0" fmla="*/ 0 w 1083734"/>
              <a:gd name="connsiteY0" fmla="*/ 25400 h 745066"/>
              <a:gd name="connsiteX1" fmla="*/ 1 w 1083734"/>
              <a:gd name="connsiteY1" fmla="*/ 745066 h 745066"/>
              <a:gd name="connsiteX2" fmla="*/ 931334 w 1083734"/>
              <a:gd name="connsiteY2" fmla="*/ 702733 h 745066"/>
              <a:gd name="connsiteX3" fmla="*/ 821267 w 1083734"/>
              <a:gd name="connsiteY3" fmla="*/ 601133 h 745066"/>
              <a:gd name="connsiteX4" fmla="*/ 838200 w 1083734"/>
              <a:gd name="connsiteY4" fmla="*/ 313266 h 745066"/>
              <a:gd name="connsiteX5" fmla="*/ 922867 w 1083734"/>
              <a:gd name="connsiteY5" fmla="*/ 152399 h 745066"/>
              <a:gd name="connsiteX6" fmla="*/ 1083734 w 1083734"/>
              <a:gd name="connsiteY6" fmla="*/ 0 h 745066"/>
              <a:gd name="connsiteX7" fmla="*/ 0 w 1083734"/>
              <a:gd name="connsiteY7" fmla="*/ 25400 h 745066"/>
              <a:gd name="connsiteX0" fmla="*/ 0 w 1083734"/>
              <a:gd name="connsiteY0" fmla="*/ 25400 h 745066"/>
              <a:gd name="connsiteX1" fmla="*/ 1 w 1083734"/>
              <a:gd name="connsiteY1" fmla="*/ 745066 h 745066"/>
              <a:gd name="connsiteX2" fmla="*/ 931334 w 1083734"/>
              <a:gd name="connsiteY2" fmla="*/ 702733 h 745066"/>
              <a:gd name="connsiteX3" fmla="*/ 821267 w 1083734"/>
              <a:gd name="connsiteY3" fmla="*/ 601133 h 745066"/>
              <a:gd name="connsiteX4" fmla="*/ 838200 w 1083734"/>
              <a:gd name="connsiteY4" fmla="*/ 313266 h 745066"/>
              <a:gd name="connsiteX5" fmla="*/ 922867 w 1083734"/>
              <a:gd name="connsiteY5" fmla="*/ 152399 h 745066"/>
              <a:gd name="connsiteX6" fmla="*/ 1083734 w 1083734"/>
              <a:gd name="connsiteY6" fmla="*/ 0 h 745066"/>
              <a:gd name="connsiteX7" fmla="*/ 0 w 1083734"/>
              <a:gd name="connsiteY7" fmla="*/ 25400 h 745066"/>
              <a:gd name="connsiteX0" fmla="*/ 0 w 1083734"/>
              <a:gd name="connsiteY0" fmla="*/ 25400 h 745066"/>
              <a:gd name="connsiteX1" fmla="*/ 1 w 1083734"/>
              <a:gd name="connsiteY1" fmla="*/ 745066 h 745066"/>
              <a:gd name="connsiteX2" fmla="*/ 956734 w 1083734"/>
              <a:gd name="connsiteY2" fmla="*/ 728133 h 745066"/>
              <a:gd name="connsiteX3" fmla="*/ 821267 w 1083734"/>
              <a:gd name="connsiteY3" fmla="*/ 601133 h 745066"/>
              <a:gd name="connsiteX4" fmla="*/ 838200 w 1083734"/>
              <a:gd name="connsiteY4" fmla="*/ 313266 h 745066"/>
              <a:gd name="connsiteX5" fmla="*/ 922867 w 1083734"/>
              <a:gd name="connsiteY5" fmla="*/ 152399 h 745066"/>
              <a:gd name="connsiteX6" fmla="*/ 1083734 w 1083734"/>
              <a:gd name="connsiteY6" fmla="*/ 0 h 745066"/>
              <a:gd name="connsiteX7" fmla="*/ 0 w 1083734"/>
              <a:gd name="connsiteY7" fmla="*/ 25400 h 745066"/>
              <a:gd name="connsiteX0" fmla="*/ 0 w 1109134"/>
              <a:gd name="connsiteY0" fmla="*/ 42333 h 761999"/>
              <a:gd name="connsiteX1" fmla="*/ 1 w 1109134"/>
              <a:gd name="connsiteY1" fmla="*/ 761999 h 761999"/>
              <a:gd name="connsiteX2" fmla="*/ 956734 w 1109134"/>
              <a:gd name="connsiteY2" fmla="*/ 745066 h 761999"/>
              <a:gd name="connsiteX3" fmla="*/ 821267 w 1109134"/>
              <a:gd name="connsiteY3" fmla="*/ 618066 h 761999"/>
              <a:gd name="connsiteX4" fmla="*/ 838200 w 1109134"/>
              <a:gd name="connsiteY4" fmla="*/ 330199 h 761999"/>
              <a:gd name="connsiteX5" fmla="*/ 922867 w 1109134"/>
              <a:gd name="connsiteY5" fmla="*/ 169332 h 761999"/>
              <a:gd name="connsiteX6" fmla="*/ 1109134 w 1109134"/>
              <a:gd name="connsiteY6" fmla="*/ 0 h 761999"/>
              <a:gd name="connsiteX7" fmla="*/ 0 w 1109134"/>
              <a:gd name="connsiteY7" fmla="*/ 42333 h 761999"/>
              <a:gd name="connsiteX0" fmla="*/ 25399 w 1134533"/>
              <a:gd name="connsiteY0" fmla="*/ 42333 h 761999"/>
              <a:gd name="connsiteX1" fmla="*/ 0 w 1134533"/>
              <a:gd name="connsiteY1" fmla="*/ 761999 h 761999"/>
              <a:gd name="connsiteX2" fmla="*/ 982133 w 1134533"/>
              <a:gd name="connsiteY2" fmla="*/ 745066 h 761999"/>
              <a:gd name="connsiteX3" fmla="*/ 846666 w 1134533"/>
              <a:gd name="connsiteY3" fmla="*/ 618066 h 761999"/>
              <a:gd name="connsiteX4" fmla="*/ 863599 w 1134533"/>
              <a:gd name="connsiteY4" fmla="*/ 330199 h 761999"/>
              <a:gd name="connsiteX5" fmla="*/ 948266 w 1134533"/>
              <a:gd name="connsiteY5" fmla="*/ 169332 h 761999"/>
              <a:gd name="connsiteX6" fmla="*/ 1134533 w 1134533"/>
              <a:gd name="connsiteY6" fmla="*/ 0 h 761999"/>
              <a:gd name="connsiteX7" fmla="*/ 25399 w 1134533"/>
              <a:gd name="connsiteY7" fmla="*/ 42333 h 761999"/>
              <a:gd name="connsiteX0" fmla="*/ 0 w 1109134"/>
              <a:gd name="connsiteY0" fmla="*/ 42333 h 753532"/>
              <a:gd name="connsiteX1" fmla="*/ 1 w 1109134"/>
              <a:gd name="connsiteY1" fmla="*/ 753532 h 753532"/>
              <a:gd name="connsiteX2" fmla="*/ 956734 w 1109134"/>
              <a:gd name="connsiteY2" fmla="*/ 745066 h 753532"/>
              <a:gd name="connsiteX3" fmla="*/ 821267 w 1109134"/>
              <a:gd name="connsiteY3" fmla="*/ 618066 h 753532"/>
              <a:gd name="connsiteX4" fmla="*/ 838200 w 1109134"/>
              <a:gd name="connsiteY4" fmla="*/ 330199 h 753532"/>
              <a:gd name="connsiteX5" fmla="*/ 922867 w 1109134"/>
              <a:gd name="connsiteY5" fmla="*/ 169332 h 753532"/>
              <a:gd name="connsiteX6" fmla="*/ 1109134 w 1109134"/>
              <a:gd name="connsiteY6" fmla="*/ 0 h 753532"/>
              <a:gd name="connsiteX7" fmla="*/ 0 w 1109134"/>
              <a:gd name="connsiteY7" fmla="*/ 42333 h 75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9134" h="753532">
                <a:moveTo>
                  <a:pt x="0" y="42333"/>
                </a:moveTo>
                <a:cubicBezTo>
                  <a:pt x="0" y="282222"/>
                  <a:pt x="1" y="513643"/>
                  <a:pt x="1" y="753532"/>
                </a:cubicBezTo>
                <a:lnTo>
                  <a:pt x="956734" y="745066"/>
                </a:lnTo>
                <a:cubicBezTo>
                  <a:pt x="891823" y="721077"/>
                  <a:pt x="841023" y="687210"/>
                  <a:pt x="821267" y="618066"/>
                </a:cubicBezTo>
                <a:cubicBezTo>
                  <a:pt x="801511" y="548922"/>
                  <a:pt x="821267" y="404988"/>
                  <a:pt x="838200" y="330199"/>
                </a:cubicBezTo>
                <a:cubicBezTo>
                  <a:pt x="855133" y="255410"/>
                  <a:pt x="890411" y="213076"/>
                  <a:pt x="922867" y="169332"/>
                </a:cubicBezTo>
                <a:cubicBezTo>
                  <a:pt x="955323" y="125588"/>
                  <a:pt x="994834" y="74789"/>
                  <a:pt x="1109134" y="0"/>
                </a:cubicBezTo>
                <a:lnTo>
                  <a:pt x="0" y="42333"/>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 name="Group 11"/>
          <p:cNvGrpSpPr/>
          <p:nvPr/>
        </p:nvGrpSpPr>
        <p:grpSpPr>
          <a:xfrm>
            <a:off x="2794000" y="1811867"/>
            <a:ext cx="1583267" cy="4381395"/>
            <a:chOff x="2794000" y="1811867"/>
            <a:chExt cx="1583267" cy="4381395"/>
          </a:xfrm>
        </p:grpSpPr>
        <p:grpSp>
          <p:nvGrpSpPr>
            <p:cNvPr id="18" name="Group 17"/>
            <p:cNvGrpSpPr/>
            <p:nvPr/>
          </p:nvGrpSpPr>
          <p:grpSpPr>
            <a:xfrm>
              <a:off x="2794000" y="5190407"/>
              <a:ext cx="1583267" cy="254347"/>
              <a:chOff x="2794000" y="5190407"/>
              <a:chExt cx="1583267" cy="254347"/>
            </a:xfrm>
          </p:grpSpPr>
          <p:grpSp>
            <p:nvGrpSpPr>
              <p:cNvPr id="16" name="Group 15"/>
              <p:cNvGrpSpPr/>
              <p:nvPr/>
            </p:nvGrpSpPr>
            <p:grpSpPr>
              <a:xfrm>
                <a:off x="2794000" y="5198533"/>
                <a:ext cx="1524000" cy="118534"/>
                <a:chOff x="2794000" y="5198533"/>
                <a:chExt cx="1524000" cy="118534"/>
              </a:xfrm>
            </p:grpSpPr>
            <p:cxnSp>
              <p:nvCxnSpPr>
                <p:cNvPr id="10" name="Straight Connector 9"/>
                <p:cNvCxnSpPr/>
                <p:nvPr/>
              </p:nvCxnSpPr>
              <p:spPr>
                <a:xfrm>
                  <a:off x="2794000" y="5215468"/>
                  <a:ext cx="1524000"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2794000" y="5215468"/>
                  <a:ext cx="0" cy="101599"/>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4318000" y="5198533"/>
                  <a:ext cx="0" cy="101599"/>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5" name="TextBox 14"/>
              <p:cNvSpPr txBox="1"/>
              <p:nvPr/>
            </p:nvSpPr>
            <p:spPr>
              <a:xfrm>
                <a:off x="2794003" y="5198533"/>
                <a:ext cx="203200" cy="246221"/>
              </a:xfrm>
              <a:prstGeom prst="rect">
                <a:avLst/>
              </a:prstGeom>
              <a:noFill/>
            </p:spPr>
            <p:txBody>
              <a:bodyPr wrap="square" rtlCol="0">
                <a:spAutoFit/>
              </a:bodyPr>
              <a:lstStyle/>
              <a:p>
                <a:r>
                  <a:rPr lang="en-US" sz="1000" b="1" dirty="0" smtClean="0">
                    <a:solidFill>
                      <a:srgbClr val="FFFFFF"/>
                    </a:solidFill>
                    <a:latin typeface="Arial"/>
                    <a:cs typeface="Arial"/>
                  </a:rPr>
                  <a:t>0</a:t>
                </a:r>
                <a:endParaRPr lang="en-US" sz="1000" b="1" dirty="0">
                  <a:solidFill>
                    <a:srgbClr val="FFFFFF"/>
                  </a:solidFill>
                  <a:latin typeface="Arial"/>
                  <a:cs typeface="Arial"/>
                </a:endParaRPr>
              </a:p>
            </p:txBody>
          </p:sp>
          <p:sp>
            <p:nvSpPr>
              <p:cNvPr id="17" name="TextBox 16"/>
              <p:cNvSpPr txBox="1"/>
              <p:nvPr/>
            </p:nvSpPr>
            <p:spPr>
              <a:xfrm>
                <a:off x="3852334" y="5190407"/>
                <a:ext cx="524933" cy="246221"/>
              </a:xfrm>
              <a:prstGeom prst="rect">
                <a:avLst/>
              </a:prstGeom>
              <a:noFill/>
            </p:spPr>
            <p:txBody>
              <a:bodyPr wrap="square" rtlCol="0">
                <a:spAutoFit/>
              </a:bodyPr>
              <a:lstStyle/>
              <a:p>
                <a:r>
                  <a:rPr lang="en-US" sz="1000" b="1" dirty="0" smtClean="0">
                    <a:solidFill>
                      <a:srgbClr val="FFFFFF"/>
                    </a:solidFill>
                    <a:latin typeface="Arial"/>
                    <a:cs typeface="Arial"/>
                  </a:rPr>
                  <a:t>HIGH</a:t>
                </a:r>
                <a:endParaRPr lang="en-US" sz="1000" b="1" dirty="0">
                  <a:solidFill>
                    <a:srgbClr val="FFFFFF"/>
                  </a:solidFill>
                  <a:latin typeface="Arial"/>
                  <a:cs typeface="Arial"/>
                </a:endParaRPr>
              </a:p>
            </p:txBody>
          </p:sp>
        </p:grpSp>
        <p:sp>
          <p:nvSpPr>
            <p:cNvPr id="48" name="Freeform 47"/>
            <p:cNvSpPr/>
            <p:nvPr/>
          </p:nvSpPr>
          <p:spPr>
            <a:xfrm>
              <a:off x="2895603" y="1811867"/>
              <a:ext cx="1395724" cy="3369733"/>
            </a:xfrm>
            <a:custGeom>
              <a:avLst/>
              <a:gdLst>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728133 w 1380067"/>
                <a:gd name="connsiteY59" fmla="*/ 2734733 h 3395133"/>
                <a:gd name="connsiteX60" fmla="*/ 677333 w 1380067"/>
                <a:gd name="connsiteY60" fmla="*/ 2743200 h 3395133"/>
                <a:gd name="connsiteX61" fmla="*/ 651933 w 1380067"/>
                <a:gd name="connsiteY61" fmla="*/ 2751666 h 3395133"/>
                <a:gd name="connsiteX62" fmla="*/ 584200 w 1380067"/>
                <a:gd name="connsiteY62" fmla="*/ 2760133 h 3395133"/>
                <a:gd name="connsiteX63" fmla="*/ 558800 w 1380067"/>
                <a:gd name="connsiteY63" fmla="*/ 2768600 h 3395133"/>
                <a:gd name="connsiteX64" fmla="*/ 491067 w 1380067"/>
                <a:gd name="connsiteY64" fmla="*/ 2794000 h 3395133"/>
                <a:gd name="connsiteX65" fmla="*/ 474133 w 1380067"/>
                <a:gd name="connsiteY65" fmla="*/ 2810933 h 3395133"/>
                <a:gd name="connsiteX66" fmla="*/ 448733 w 1380067"/>
                <a:gd name="connsiteY66" fmla="*/ 2827866 h 3395133"/>
                <a:gd name="connsiteX67" fmla="*/ 423333 w 1380067"/>
                <a:gd name="connsiteY67" fmla="*/ 2853266 h 3395133"/>
                <a:gd name="connsiteX68" fmla="*/ 389467 w 1380067"/>
                <a:gd name="connsiteY68" fmla="*/ 2861733 h 3395133"/>
                <a:gd name="connsiteX69" fmla="*/ 355600 w 1380067"/>
                <a:gd name="connsiteY69" fmla="*/ 2895600 h 3395133"/>
                <a:gd name="connsiteX70" fmla="*/ 287867 w 1380067"/>
                <a:gd name="connsiteY70" fmla="*/ 2921000 h 3395133"/>
                <a:gd name="connsiteX71" fmla="*/ 262467 w 1380067"/>
                <a:gd name="connsiteY71" fmla="*/ 2929466 h 3395133"/>
                <a:gd name="connsiteX72" fmla="*/ 237067 w 1380067"/>
                <a:gd name="connsiteY72" fmla="*/ 2954866 h 3395133"/>
                <a:gd name="connsiteX73" fmla="*/ 211667 w 1380067"/>
                <a:gd name="connsiteY73" fmla="*/ 2971800 h 3395133"/>
                <a:gd name="connsiteX74" fmla="*/ 177800 w 1380067"/>
                <a:gd name="connsiteY74" fmla="*/ 2997200 h 3395133"/>
                <a:gd name="connsiteX75" fmla="*/ 152400 w 1380067"/>
                <a:gd name="connsiteY75" fmla="*/ 3022600 h 3395133"/>
                <a:gd name="connsiteX76" fmla="*/ 118533 w 1380067"/>
                <a:gd name="connsiteY76" fmla="*/ 3039533 h 3395133"/>
                <a:gd name="connsiteX77" fmla="*/ 93133 w 1380067"/>
                <a:gd name="connsiteY77" fmla="*/ 3056466 h 3395133"/>
                <a:gd name="connsiteX78" fmla="*/ 59267 w 1380067"/>
                <a:gd name="connsiteY78" fmla="*/ 3175000 h 3395133"/>
                <a:gd name="connsiteX79" fmla="*/ 59267 w 1380067"/>
                <a:gd name="connsiteY79" fmla="*/ 3175000 h 3395133"/>
                <a:gd name="connsiteX80" fmla="*/ 33867 w 1380067"/>
                <a:gd name="connsiteY80" fmla="*/ 3276600 h 3395133"/>
                <a:gd name="connsiteX81" fmla="*/ 16933 w 1380067"/>
                <a:gd name="connsiteY81" fmla="*/ 3335866 h 3395133"/>
                <a:gd name="connsiteX82" fmla="*/ 8467 w 1380067"/>
                <a:gd name="connsiteY82" fmla="*/ 3369733 h 3395133"/>
                <a:gd name="connsiteX83" fmla="*/ 0 w 1380067"/>
                <a:gd name="connsiteY83"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677333 w 1380067"/>
                <a:gd name="connsiteY59" fmla="*/ 2743200 h 3395133"/>
                <a:gd name="connsiteX60" fmla="*/ 651933 w 1380067"/>
                <a:gd name="connsiteY60" fmla="*/ 2751666 h 3395133"/>
                <a:gd name="connsiteX61" fmla="*/ 584200 w 1380067"/>
                <a:gd name="connsiteY61" fmla="*/ 2760133 h 3395133"/>
                <a:gd name="connsiteX62" fmla="*/ 558800 w 1380067"/>
                <a:gd name="connsiteY62" fmla="*/ 2768600 h 3395133"/>
                <a:gd name="connsiteX63" fmla="*/ 491067 w 1380067"/>
                <a:gd name="connsiteY63" fmla="*/ 2794000 h 3395133"/>
                <a:gd name="connsiteX64" fmla="*/ 474133 w 1380067"/>
                <a:gd name="connsiteY64" fmla="*/ 2810933 h 3395133"/>
                <a:gd name="connsiteX65" fmla="*/ 448733 w 1380067"/>
                <a:gd name="connsiteY65" fmla="*/ 2827866 h 3395133"/>
                <a:gd name="connsiteX66" fmla="*/ 423333 w 1380067"/>
                <a:gd name="connsiteY66" fmla="*/ 2853266 h 3395133"/>
                <a:gd name="connsiteX67" fmla="*/ 389467 w 1380067"/>
                <a:gd name="connsiteY67" fmla="*/ 2861733 h 3395133"/>
                <a:gd name="connsiteX68" fmla="*/ 355600 w 1380067"/>
                <a:gd name="connsiteY68" fmla="*/ 2895600 h 3395133"/>
                <a:gd name="connsiteX69" fmla="*/ 287867 w 1380067"/>
                <a:gd name="connsiteY69" fmla="*/ 2921000 h 3395133"/>
                <a:gd name="connsiteX70" fmla="*/ 262467 w 1380067"/>
                <a:gd name="connsiteY70" fmla="*/ 2929466 h 3395133"/>
                <a:gd name="connsiteX71" fmla="*/ 237067 w 1380067"/>
                <a:gd name="connsiteY71" fmla="*/ 2954866 h 3395133"/>
                <a:gd name="connsiteX72" fmla="*/ 211667 w 1380067"/>
                <a:gd name="connsiteY72" fmla="*/ 2971800 h 3395133"/>
                <a:gd name="connsiteX73" fmla="*/ 177800 w 1380067"/>
                <a:gd name="connsiteY73" fmla="*/ 2997200 h 3395133"/>
                <a:gd name="connsiteX74" fmla="*/ 152400 w 1380067"/>
                <a:gd name="connsiteY74" fmla="*/ 3022600 h 3395133"/>
                <a:gd name="connsiteX75" fmla="*/ 118533 w 1380067"/>
                <a:gd name="connsiteY75" fmla="*/ 3039533 h 3395133"/>
                <a:gd name="connsiteX76" fmla="*/ 93133 w 1380067"/>
                <a:gd name="connsiteY76" fmla="*/ 3056466 h 3395133"/>
                <a:gd name="connsiteX77" fmla="*/ 59267 w 1380067"/>
                <a:gd name="connsiteY77" fmla="*/ 3175000 h 3395133"/>
                <a:gd name="connsiteX78" fmla="*/ 59267 w 1380067"/>
                <a:gd name="connsiteY78" fmla="*/ 3175000 h 3395133"/>
                <a:gd name="connsiteX79" fmla="*/ 33867 w 1380067"/>
                <a:gd name="connsiteY79" fmla="*/ 3276600 h 3395133"/>
                <a:gd name="connsiteX80" fmla="*/ 16933 w 1380067"/>
                <a:gd name="connsiteY80" fmla="*/ 3335866 h 3395133"/>
                <a:gd name="connsiteX81" fmla="*/ 8467 w 1380067"/>
                <a:gd name="connsiteY81" fmla="*/ 3369733 h 3395133"/>
                <a:gd name="connsiteX82" fmla="*/ 0 w 1380067"/>
                <a:gd name="connsiteY82"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677333 w 1380067"/>
                <a:gd name="connsiteY59" fmla="*/ 2743200 h 3395133"/>
                <a:gd name="connsiteX60" fmla="*/ 584200 w 1380067"/>
                <a:gd name="connsiteY60" fmla="*/ 2760133 h 3395133"/>
                <a:gd name="connsiteX61" fmla="*/ 558800 w 1380067"/>
                <a:gd name="connsiteY61" fmla="*/ 2768600 h 3395133"/>
                <a:gd name="connsiteX62" fmla="*/ 491067 w 1380067"/>
                <a:gd name="connsiteY62" fmla="*/ 2794000 h 3395133"/>
                <a:gd name="connsiteX63" fmla="*/ 474133 w 1380067"/>
                <a:gd name="connsiteY63" fmla="*/ 2810933 h 3395133"/>
                <a:gd name="connsiteX64" fmla="*/ 448733 w 1380067"/>
                <a:gd name="connsiteY64" fmla="*/ 2827866 h 3395133"/>
                <a:gd name="connsiteX65" fmla="*/ 423333 w 1380067"/>
                <a:gd name="connsiteY65" fmla="*/ 2853266 h 3395133"/>
                <a:gd name="connsiteX66" fmla="*/ 389467 w 1380067"/>
                <a:gd name="connsiteY66" fmla="*/ 2861733 h 3395133"/>
                <a:gd name="connsiteX67" fmla="*/ 355600 w 1380067"/>
                <a:gd name="connsiteY67" fmla="*/ 2895600 h 3395133"/>
                <a:gd name="connsiteX68" fmla="*/ 287867 w 1380067"/>
                <a:gd name="connsiteY68" fmla="*/ 2921000 h 3395133"/>
                <a:gd name="connsiteX69" fmla="*/ 262467 w 1380067"/>
                <a:gd name="connsiteY69" fmla="*/ 2929466 h 3395133"/>
                <a:gd name="connsiteX70" fmla="*/ 237067 w 1380067"/>
                <a:gd name="connsiteY70" fmla="*/ 2954866 h 3395133"/>
                <a:gd name="connsiteX71" fmla="*/ 211667 w 1380067"/>
                <a:gd name="connsiteY71" fmla="*/ 2971800 h 3395133"/>
                <a:gd name="connsiteX72" fmla="*/ 177800 w 1380067"/>
                <a:gd name="connsiteY72" fmla="*/ 2997200 h 3395133"/>
                <a:gd name="connsiteX73" fmla="*/ 152400 w 1380067"/>
                <a:gd name="connsiteY73" fmla="*/ 3022600 h 3395133"/>
                <a:gd name="connsiteX74" fmla="*/ 118533 w 1380067"/>
                <a:gd name="connsiteY74" fmla="*/ 3039533 h 3395133"/>
                <a:gd name="connsiteX75" fmla="*/ 93133 w 1380067"/>
                <a:gd name="connsiteY75" fmla="*/ 3056466 h 3395133"/>
                <a:gd name="connsiteX76" fmla="*/ 59267 w 1380067"/>
                <a:gd name="connsiteY76" fmla="*/ 3175000 h 3395133"/>
                <a:gd name="connsiteX77" fmla="*/ 59267 w 1380067"/>
                <a:gd name="connsiteY77" fmla="*/ 3175000 h 3395133"/>
                <a:gd name="connsiteX78" fmla="*/ 33867 w 1380067"/>
                <a:gd name="connsiteY78" fmla="*/ 3276600 h 3395133"/>
                <a:gd name="connsiteX79" fmla="*/ 16933 w 1380067"/>
                <a:gd name="connsiteY79" fmla="*/ 3335866 h 3395133"/>
                <a:gd name="connsiteX80" fmla="*/ 8467 w 1380067"/>
                <a:gd name="connsiteY80" fmla="*/ 3369733 h 3395133"/>
                <a:gd name="connsiteX81" fmla="*/ 0 w 1380067"/>
                <a:gd name="connsiteY81"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84200 w 1380067"/>
                <a:gd name="connsiteY59" fmla="*/ 2760133 h 3395133"/>
                <a:gd name="connsiteX60" fmla="*/ 558800 w 1380067"/>
                <a:gd name="connsiteY60" fmla="*/ 2768600 h 3395133"/>
                <a:gd name="connsiteX61" fmla="*/ 491067 w 1380067"/>
                <a:gd name="connsiteY61" fmla="*/ 2794000 h 3395133"/>
                <a:gd name="connsiteX62" fmla="*/ 474133 w 1380067"/>
                <a:gd name="connsiteY62" fmla="*/ 2810933 h 3395133"/>
                <a:gd name="connsiteX63" fmla="*/ 448733 w 1380067"/>
                <a:gd name="connsiteY63" fmla="*/ 2827866 h 3395133"/>
                <a:gd name="connsiteX64" fmla="*/ 423333 w 1380067"/>
                <a:gd name="connsiteY64" fmla="*/ 2853266 h 3395133"/>
                <a:gd name="connsiteX65" fmla="*/ 389467 w 1380067"/>
                <a:gd name="connsiteY65" fmla="*/ 2861733 h 3395133"/>
                <a:gd name="connsiteX66" fmla="*/ 355600 w 1380067"/>
                <a:gd name="connsiteY66" fmla="*/ 2895600 h 3395133"/>
                <a:gd name="connsiteX67" fmla="*/ 287867 w 1380067"/>
                <a:gd name="connsiteY67" fmla="*/ 2921000 h 3395133"/>
                <a:gd name="connsiteX68" fmla="*/ 262467 w 1380067"/>
                <a:gd name="connsiteY68" fmla="*/ 2929466 h 3395133"/>
                <a:gd name="connsiteX69" fmla="*/ 237067 w 1380067"/>
                <a:gd name="connsiteY69" fmla="*/ 2954866 h 3395133"/>
                <a:gd name="connsiteX70" fmla="*/ 211667 w 1380067"/>
                <a:gd name="connsiteY70" fmla="*/ 2971800 h 3395133"/>
                <a:gd name="connsiteX71" fmla="*/ 177800 w 1380067"/>
                <a:gd name="connsiteY71" fmla="*/ 2997200 h 3395133"/>
                <a:gd name="connsiteX72" fmla="*/ 152400 w 1380067"/>
                <a:gd name="connsiteY72" fmla="*/ 3022600 h 3395133"/>
                <a:gd name="connsiteX73" fmla="*/ 118533 w 1380067"/>
                <a:gd name="connsiteY73" fmla="*/ 3039533 h 3395133"/>
                <a:gd name="connsiteX74" fmla="*/ 93133 w 1380067"/>
                <a:gd name="connsiteY74" fmla="*/ 3056466 h 3395133"/>
                <a:gd name="connsiteX75" fmla="*/ 59267 w 1380067"/>
                <a:gd name="connsiteY75" fmla="*/ 3175000 h 3395133"/>
                <a:gd name="connsiteX76" fmla="*/ 59267 w 1380067"/>
                <a:gd name="connsiteY76" fmla="*/ 3175000 h 3395133"/>
                <a:gd name="connsiteX77" fmla="*/ 33867 w 1380067"/>
                <a:gd name="connsiteY77" fmla="*/ 3276600 h 3395133"/>
                <a:gd name="connsiteX78" fmla="*/ 16933 w 1380067"/>
                <a:gd name="connsiteY78" fmla="*/ 3335866 h 3395133"/>
                <a:gd name="connsiteX79" fmla="*/ 8467 w 1380067"/>
                <a:gd name="connsiteY79" fmla="*/ 3369733 h 3395133"/>
                <a:gd name="connsiteX80" fmla="*/ 0 w 1380067"/>
                <a:gd name="connsiteY80"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491067 w 1380067"/>
                <a:gd name="connsiteY60" fmla="*/ 2794000 h 3395133"/>
                <a:gd name="connsiteX61" fmla="*/ 474133 w 1380067"/>
                <a:gd name="connsiteY61" fmla="*/ 2810933 h 3395133"/>
                <a:gd name="connsiteX62" fmla="*/ 448733 w 1380067"/>
                <a:gd name="connsiteY62" fmla="*/ 2827866 h 3395133"/>
                <a:gd name="connsiteX63" fmla="*/ 423333 w 1380067"/>
                <a:gd name="connsiteY63" fmla="*/ 2853266 h 3395133"/>
                <a:gd name="connsiteX64" fmla="*/ 389467 w 1380067"/>
                <a:gd name="connsiteY64" fmla="*/ 2861733 h 3395133"/>
                <a:gd name="connsiteX65" fmla="*/ 355600 w 1380067"/>
                <a:gd name="connsiteY65" fmla="*/ 2895600 h 3395133"/>
                <a:gd name="connsiteX66" fmla="*/ 287867 w 1380067"/>
                <a:gd name="connsiteY66" fmla="*/ 2921000 h 3395133"/>
                <a:gd name="connsiteX67" fmla="*/ 262467 w 1380067"/>
                <a:gd name="connsiteY67" fmla="*/ 2929466 h 3395133"/>
                <a:gd name="connsiteX68" fmla="*/ 237067 w 1380067"/>
                <a:gd name="connsiteY68" fmla="*/ 2954866 h 3395133"/>
                <a:gd name="connsiteX69" fmla="*/ 211667 w 1380067"/>
                <a:gd name="connsiteY69" fmla="*/ 2971800 h 3395133"/>
                <a:gd name="connsiteX70" fmla="*/ 177800 w 1380067"/>
                <a:gd name="connsiteY70" fmla="*/ 2997200 h 3395133"/>
                <a:gd name="connsiteX71" fmla="*/ 152400 w 1380067"/>
                <a:gd name="connsiteY71" fmla="*/ 3022600 h 3395133"/>
                <a:gd name="connsiteX72" fmla="*/ 118533 w 1380067"/>
                <a:gd name="connsiteY72" fmla="*/ 3039533 h 3395133"/>
                <a:gd name="connsiteX73" fmla="*/ 93133 w 1380067"/>
                <a:gd name="connsiteY73" fmla="*/ 3056466 h 3395133"/>
                <a:gd name="connsiteX74" fmla="*/ 59267 w 1380067"/>
                <a:gd name="connsiteY74" fmla="*/ 3175000 h 3395133"/>
                <a:gd name="connsiteX75" fmla="*/ 59267 w 1380067"/>
                <a:gd name="connsiteY75" fmla="*/ 3175000 h 3395133"/>
                <a:gd name="connsiteX76" fmla="*/ 33867 w 1380067"/>
                <a:gd name="connsiteY76" fmla="*/ 3276600 h 3395133"/>
                <a:gd name="connsiteX77" fmla="*/ 16933 w 1380067"/>
                <a:gd name="connsiteY77" fmla="*/ 3335866 h 3395133"/>
                <a:gd name="connsiteX78" fmla="*/ 8467 w 1380067"/>
                <a:gd name="connsiteY78" fmla="*/ 3369733 h 3395133"/>
                <a:gd name="connsiteX79" fmla="*/ 0 w 1380067"/>
                <a:gd name="connsiteY79"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491067 w 1380067"/>
                <a:gd name="connsiteY60" fmla="*/ 2794000 h 3395133"/>
                <a:gd name="connsiteX61" fmla="*/ 474133 w 1380067"/>
                <a:gd name="connsiteY61" fmla="*/ 2810933 h 3395133"/>
                <a:gd name="connsiteX62" fmla="*/ 423333 w 1380067"/>
                <a:gd name="connsiteY62" fmla="*/ 2853266 h 3395133"/>
                <a:gd name="connsiteX63" fmla="*/ 389467 w 1380067"/>
                <a:gd name="connsiteY63" fmla="*/ 2861733 h 3395133"/>
                <a:gd name="connsiteX64" fmla="*/ 355600 w 1380067"/>
                <a:gd name="connsiteY64" fmla="*/ 2895600 h 3395133"/>
                <a:gd name="connsiteX65" fmla="*/ 287867 w 1380067"/>
                <a:gd name="connsiteY65" fmla="*/ 2921000 h 3395133"/>
                <a:gd name="connsiteX66" fmla="*/ 262467 w 1380067"/>
                <a:gd name="connsiteY66" fmla="*/ 2929466 h 3395133"/>
                <a:gd name="connsiteX67" fmla="*/ 237067 w 1380067"/>
                <a:gd name="connsiteY67" fmla="*/ 2954866 h 3395133"/>
                <a:gd name="connsiteX68" fmla="*/ 211667 w 1380067"/>
                <a:gd name="connsiteY68" fmla="*/ 2971800 h 3395133"/>
                <a:gd name="connsiteX69" fmla="*/ 177800 w 1380067"/>
                <a:gd name="connsiteY69" fmla="*/ 2997200 h 3395133"/>
                <a:gd name="connsiteX70" fmla="*/ 152400 w 1380067"/>
                <a:gd name="connsiteY70" fmla="*/ 3022600 h 3395133"/>
                <a:gd name="connsiteX71" fmla="*/ 118533 w 1380067"/>
                <a:gd name="connsiteY71" fmla="*/ 3039533 h 3395133"/>
                <a:gd name="connsiteX72" fmla="*/ 93133 w 1380067"/>
                <a:gd name="connsiteY72" fmla="*/ 3056466 h 3395133"/>
                <a:gd name="connsiteX73" fmla="*/ 59267 w 1380067"/>
                <a:gd name="connsiteY73" fmla="*/ 3175000 h 3395133"/>
                <a:gd name="connsiteX74" fmla="*/ 59267 w 1380067"/>
                <a:gd name="connsiteY74" fmla="*/ 3175000 h 3395133"/>
                <a:gd name="connsiteX75" fmla="*/ 33867 w 1380067"/>
                <a:gd name="connsiteY75" fmla="*/ 3276600 h 3395133"/>
                <a:gd name="connsiteX76" fmla="*/ 16933 w 1380067"/>
                <a:gd name="connsiteY76" fmla="*/ 3335866 h 3395133"/>
                <a:gd name="connsiteX77" fmla="*/ 8467 w 1380067"/>
                <a:gd name="connsiteY77" fmla="*/ 3369733 h 3395133"/>
                <a:gd name="connsiteX78" fmla="*/ 0 w 1380067"/>
                <a:gd name="connsiteY78"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491067 w 1380067"/>
                <a:gd name="connsiteY60" fmla="*/ 2794000 h 3395133"/>
                <a:gd name="connsiteX61" fmla="*/ 423333 w 1380067"/>
                <a:gd name="connsiteY61" fmla="*/ 2853266 h 3395133"/>
                <a:gd name="connsiteX62" fmla="*/ 389467 w 1380067"/>
                <a:gd name="connsiteY62" fmla="*/ 2861733 h 3395133"/>
                <a:gd name="connsiteX63" fmla="*/ 355600 w 1380067"/>
                <a:gd name="connsiteY63" fmla="*/ 2895600 h 3395133"/>
                <a:gd name="connsiteX64" fmla="*/ 287867 w 1380067"/>
                <a:gd name="connsiteY64" fmla="*/ 2921000 h 3395133"/>
                <a:gd name="connsiteX65" fmla="*/ 262467 w 1380067"/>
                <a:gd name="connsiteY65" fmla="*/ 2929466 h 3395133"/>
                <a:gd name="connsiteX66" fmla="*/ 237067 w 1380067"/>
                <a:gd name="connsiteY66" fmla="*/ 2954866 h 3395133"/>
                <a:gd name="connsiteX67" fmla="*/ 211667 w 1380067"/>
                <a:gd name="connsiteY67" fmla="*/ 2971800 h 3395133"/>
                <a:gd name="connsiteX68" fmla="*/ 177800 w 1380067"/>
                <a:gd name="connsiteY68" fmla="*/ 2997200 h 3395133"/>
                <a:gd name="connsiteX69" fmla="*/ 152400 w 1380067"/>
                <a:gd name="connsiteY69" fmla="*/ 3022600 h 3395133"/>
                <a:gd name="connsiteX70" fmla="*/ 118533 w 1380067"/>
                <a:gd name="connsiteY70" fmla="*/ 3039533 h 3395133"/>
                <a:gd name="connsiteX71" fmla="*/ 93133 w 1380067"/>
                <a:gd name="connsiteY71" fmla="*/ 3056466 h 3395133"/>
                <a:gd name="connsiteX72" fmla="*/ 59267 w 1380067"/>
                <a:gd name="connsiteY72" fmla="*/ 3175000 h 3395133"/>
                <a:gd name="connsiteX73" fmla="*/ 59267 w 1380067"/>
                <a:gd name="connsiteY73" fmla="*/ 3175000 h 3395133"/>
                <a:gd name="connsiteX74" fmla="*/ 33867 w 1380067"/>
                <a:gd name="connsiteY74" fmla="*/ 3276600 h 3395133"/>
                <a:gd name="connsiteX75" fmla="*/ 16933 w 1380067"/>
                <a:gd name="connsiteY75" fmla="*/ 3335866 h 3395133"/>
                <a:gd name="connsiteX76" fmla="*/ 8467 w 1380067"/>
                <a:gd name="connsiteY76" fmla="*/ 3369733 h 3395133"/>
                <a:gd name="connsiteX77" fmla="*/ 0 w 1380067"/>
                <a:gd name="connsiteY77"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423333 w 1380067"/>
                <a:gd name="connsiteY60" fmla="*/ 2853266 h 3395133"/>
                <a:gd name="connsiteX61" fmla="*/ 389467 w 1380067"/>
                <a:gd name="connsiteY61" fmla="*/ 2861733 h 3395133"/>
                <a:gd name="connsiteX62" fmla="*/ 355600 w 1380067"/>
                <a:gd name="connsiteY62" fmla="*/ 2895600 h 3395133"/>
                <a:gd name="connsiteX63" fmla="*/ 287867 w 1380067"/>
                <a:gd name="connsiteY63" fmla="*/ 2921000 h 3395133"/>
                <a:gd name="connsiteX64" fmla="*/ 262467 w 1380067"/>
                <a:gd name="connsiteY64" fmla="*/ 2929466 h 3395133"/>
                <a:gd name="connsiteX65" fmla="*/ 237067 w 1380067"/>
                <a:gd name="connsiteY65" fmla="*/ 2954866 h 3395133"/>
                <a:gd name="connsiteX66" fmla="*/ 211667 w 1380067"/>
                <a:gd name="connsiteY66" fmla="*/ 2971800 h 3395133"/>
                <a:gd name="connsiteX67" fmla="*/ 177800 w 1380067"/>
                <a:gd name="connsiteY67" fmla="*/ 2997200 h 3395133"/>
                <a:gd name="connsiteX68" fmla="*/ 152400 w 1380067"/>
                <a:gd name="connsiteY68" fmla="*/ 3022600 h 3395133"/>
                <a:gd name="connsiteX69" fmla="*/ 118533 w 1380067"/>
                <a:gd name="connsiteY69" fmla="*/ 3039533 h 3395133"/>
                <a:gd name="connsiteX70" fmla="*/ 93133 w 1380067"/>
                <a:gd name="connsiteY70" fmla="*/ 3056466 h 3395133"/>
                <a:gd name="connsiteX71" fmla="*/ 59267 w 1380067"/>
                <a:gd name="connsiteY71" fmla="*/ 3175000 h 3395133"/>
                <a:gd name="connsiteX72" fmla="*/ 59267 w 1380067"/>
                <a:gd name="connsiteY72" fmla="*/ 3175000 h 3395133"/>
                <a:gd name="connsiteX73" fmla="*/ 33867 w 1380067"/>
                <a:gd name="connsiteY73" fmla="*/ 3276600 h 3395133"/>
                <a:gd name="connsiteX74" fmla="*/ 16933 w 1380067"/>
                <a:gd name="connsiteY74" fmla="*/ 3335866 h 3395133"/>
                <a:gd name="connsiteX75" fmla="*/ 8467 w 1380067"/>
                <a:gd name="connsiteY75" fmla="*/ 3369733 h 3395133"/>
                <a:gd name="connsiteX76" fmla="*/ 0 w 1380067"/>
                <a:gd name="connsiteY76"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89467 w 1380067"/>
                <a:gd name="connsiteY60" fmla="*/ 2861733 h 3395133"/>
                <a:gd name="connsiteX61" fmla="*/ 355600 w 1380067"/>
                <a:gd name="connsiteY61" fmla="*/ 2895600 h 3395133"/>
                <a:gd name="connsiteX62" fmla="*/ 287867 w 1380067"/>
                <a:gd name="connsiteY62" fmla="*/ 2921000 h 3395133"/>
                <a:gd name="connsiteX63" fmla="*/ 262467 w 1380067"/>
                <a:gd name="connsiteY63" fmla="*/ 2929466 h 3395133"/>
                <a:gd name="connsiteX64" fmla="*/ 237067 w 1380067"/>
                <a:gd name="connsiteY64" fmla="*/ 2954866 h 3395133"/>
                <a:gd name="connsiteX65" fmla="*/ 211667 w 1380067"/>
                <a:gd name="connsiteY65" fmla="*/ 2971800 h 3395133"/>
                <a:gd name="connsiteX66" fmla="*/ 177800 w 1380067"/>
                <a:gd name="connsiteY66" fmla="*/ 2997200 h 3395133"/>
                <a:gd name="connsiteX67" fmla="*/ 152400 w 1380067"/>
                <a:gd name="connsiteY67" fmla="*/ 3022600 h 3395133"/>
                <a:gd name="connsiteX68" fmla="*/ 118533 w 1380067"/>
                <a:gd name="connsiteY68" fmla="*/ 3039533 h 3395133"/>
                <a:gd name="connsiteX69" fmla="*/ 93133 w 1380067"/>
                <a:gd name="connsiteY69" fmla="*/ 3056466 h 3395133"/>
                <a:gd name="connsiteX70" fmla="*/ 59267 w 1380067"/>
                <a:gd name="connsiteY70" fmla="*/ 3175000 h 3395133"/>
                <a:gd name="connsiteX71" fmla="*/ 59267 w 1380067"/>
                <a:gd name="connsiteY71" fmla="*/ 3175000 h 3395133"/>
                <a:gd name="connsiteX72" fmla="*/ 33867 w 1380067"/>
                <a:gd name="connsiteY72" fmla="*/ 3276600 h 3395133"/>
                <a:gd name="connsiteX73" fmla="*/ 16933 w 1380067"/>
                <a:gd name="connsiteY73" fmla="*/ 3335866 h 3395133"/>
                <a:gd name="connsiteX74" fmla="*/ 8467 w 1380067"/>
                <a:gd name="connsiteY74" fmla="*/ 3369733 h 3395133"/>
                <a:gd name="connsiteX75" fmla="*/ 0 w 1380067"/>
                <a:gd name="connsiteY75"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55600 w 1380067"/>
                <a:gd name="connsiteY60" fmla="*/ 2895600 h 3395133"/>
                <a:gd name="connsiteX61" fmla="*/ 287867 w 1380067"/>
                <a:gd name="connsiteY61" fmla="*/ 2921000 h 3395133"/>
                <a:gd name="connsiteX62" fmla="*/ 262467 w 1380067"/>
                <a:gd name="connsiteY62" fmla="*/ 2929466 h 3395133"/>
                <a:gd name="connsiteX63" fmla="*/ 237067 w 1380067"/>
                <a:gd name="connsiteY63" fmla="*/ 2954866 h 3395133"/>
                <a:gd name="connsiteX64" fmla="*/ 211667 w 1380067"/>
                <a:gd name="connsiteY64" fmla="*/ 2971800 h 3395133"/>
                <a:gd name="connsiteX65" fmla="*/ 177800 w 1380067"/>
                <a:gd name="connsiteY65" fmla="*/ 2997200 h 3395133"/>
                <a:gd name="connsiteX66" fmla="*/ 152400 w 1380067"/>
                <a:gd name="connsiteY66" fmla="*/ 3022600 h 3395133"/>
                <a:gd name="connsiteX67" fmla="*/ 118533 w 1380067"/>
                <a:gd name="connsiteY67" fmla="*/ 3039533 h 3395133"/>
                <a:gd name="connsiteX68" fmla="*/ 93133 w 1380067"/>
                <a:gd name="connsiteY68" fmla="*/ 3056466 h 3395133"/>
                <a:gd name="connsiteX69" fmla="*/ 59267 w 1380067"/>
                <a:gd name="connsiteY69" fmla="*/ 3175000 h 3395133"/>
                <a:gd name="connsiteX70" fmla="*/ 59267 w 1380067"/>
                <a:gd name="connsiteY70" fmla="*/ 3175000 h 3395133"/>
                <a:gd name="connsiteX71" fmla="*/ 33867 w 1380067"/>
                <a:gd name="connsiteY71" fmla="*/ 3276600 h 3395133"/>
                <a:gd name="connsiteX72" fmla="*/ 16933 w 1380067"/>
                <a:gd name="connsiteY72" fmla="*/ 3335866 h 3395133"/>
                <a:gd name="connsiteX73" fmla="*/ 8467 w 1380067"/>
                <a:gd name="connsiteY73" fmla="*/ 3369733 h 3395133"/>
                <a:gd name="connsiteX74" fmla="*/ 0 w 1380067"/>
                <a:gd name="connsiteY74"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55600 w 1380067"/>
                <a:gd name="connsiteY60" fmla="*/ 2895600 h 3395133"/>
                <a:gd name="connsiteX61" fmla="*/ 287867 w 1380067"/>
                <a:gd name="connsiteY61" fmla="*/ 2921000 h 3395133"/>
                <a:gd name="connsiteX62" fmla="*/ 237067 w 1380067"/>
                <a:gd name="connsiteY62" fmla="*/ 2954866 h 3395133"/>
                <a:gd name="connsiteX63" fmla="*/ 211667 w 1380067"/>
                <a:gd name="connsiteY63" fmla="*/ 2971800 h 3395133"/>
                <a:gd name="connsiteX64" fmla="*/ 177800 w 1380067"/>
                <a:gd name="connsiteY64" fmla="*/ 2997200 h 3395133"/>
                <a:gd name="connsiteX65" fmla="*/ 152400 w 1380067"/>
                <a:gd name="connsiteY65" fmla="*/ 3022600 h 3395133"/>
                <a:gd name="connsiteX66" fmla="*/ 118533 w 1380067"/>
                <a:gd name="connsiteY66" fmla="*/ 3039533 h 3395133"/>
                <a:gd name="connsiteX67" fmla="*/ 93133 w 1380067"/>
                <a:gd name="connsiteY67" fmla="*/ 3056466 h 3395133"/>
                <a:gd name="connsiteX68" fmla="*/ 59267 w 1380067"/>
                <a:gd name="connsiteY68" fmla="*/ 3175000 h 3395133"/>
                <a:gd name="connsiteX69" fmla="*/ 59267 w 1380067"/>
                <a:gd name="connsiteY69" fmla="*/ 3175000 h 3395133"/>
                <a:gd name="connsiteX70" fmla="*/ 33867 w 1380067"/>
                <a:gd name="connsiteY70" fmla="*/ 3276600 h 3395133"/>
                <a:gd name="connsiteX71" fmla="*/ 16933 w 1380067"/>
                <a:gd name="connsiteY71" fmla="*/ 3335866 h 3395133"/>
                <a:gd name="connsiteX72" fmla="*/ 8467 w 1380067"/>
                <a:gd name="connsiteY72" fmla="*/ 3369733 h 3395133"/>
                <a:gd name="connsiteX73" fmla="*/ 0 w 1380067"/>
                <a:gd name="connsiteY73"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55600 w 1380067"/>
                <a:gd name="connsiteY60" fmla="*/ 2895600 h 3395133"/>
                <a:gd name="connsiteX61" fmla="*/ 237067 w 1380067"/>
                <a:gd name="connsiteY61" fmla="*/ 2954866 h 3395133"/>
                <a:gd name="connsiteX62" fmla="*/ 211667 w 1380067"/>
                <a:gd name="connsiteY62" fmla="*/ 2971800 h 3395133"/>
                <a:gd name="connsiteX63" fmla="*/ 177800 w 1380067"/>
                <a:gd name="connsiteY63" fmla="*/ 2997200 h 3395133"/>
                <a:gd name="connsiteX64" fmla="*/ 152400 w 1380067"/>
                <a:gd name="connsiteY64" fmla="*/ 3022600 h 3395133"/>
                <a:gd name="connsiteX65" fmla="*/ 118533 w 1380067"/>
                <a:gd name="connsiteY65" fmla="*/ 3039533 h 3395133"/>
                <a:gd name="connsiteX66" fmla="*/ 93133 w 1380067"/>
                <a:gd name="connsiteY66" fmla="*/ 3056466 h 3395133"/>
                <a:gd name="connsiteX67" fmla="*/ 59267 w 1380067"/>
                <a:gd name="connsiteY67" fmla="*/ 3175000 h 3395133"/>
                <a:gd name="connsiteX68" fmla="*/ 59267 w 1380067"/>
                <a:gd name="connsiteY68" fmla="*/ 3175000 h 3395133"/>
                <a:gd name="connsiteX69" fmla="*/ 33867 w 1380067"/>
                <a:gd name="connsiteY69" fmla="*/ 3276600 h 3395133"/>
                <a:gd name="connsiteX70" fmla="*/ 16933 w 1380067"/>
                <a:gd name="connsiteY70" fmla="*/ 3335866 h 3395133"/>
                <a:gd name="connsiteX71" fmla="*/ 8467 w 1380067"/>
                <a:gd name="connsiteY71" fmla="*/ 3369733 h 3395133"/>
                <a:gd name="connsiteX72" fmla="*/ 0 w 1380067"/>
                <a:gd name="connsiteY72"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55600 w 1380067"/>
                <a:gd name="connsiteY60" fmla="*/ 2895600 h 3395133"/>
                <a:gd name="connsiteX61" fmla="*/ 237067 w 1380067"/>
                <a:gd name="connsiteY61" fmla="*/ 2954866 h 3395133"/>
                <a:gd name="connsiteX62" fmla="*/ 177800 w 1380067"/>
                <a:gd name="connsiteY62" fmla="*/ 2997200 h 3395133"/>
                <a:gd name="connsiteX63" fmla="*/ 152400 w 1380067"/>
                <a:gd name="connsiteY63" fmla="*/ 3022600 h 3395133"/>
                <a:gd name="connsiteX64" fmla="*/ 118533 w 1380067"/>
                <a:gd name="connsiteY64" fmla="*/ 3039533 h 3395133"/>
                <a:gd name="connsiteX65" fmla="*/ 93133 w 1380067"/>
                <a:gd name="connsiteY65" fmla="*/ 3056466 h 3395133"/>
                <a:gd name="connsiteX66" fmla="*/ 59267 w 1380067"/>
                <a:gd name="connsiteY66" fmla="*/ 3175000 h 3395133"/>
                <a:gd name="connsiteX67" fmla="*/ 59267 w 1380067"/>
                <a:gd name="connsiteY67" fmla="*/ 3175000 h 3395133"/>
                <a:gd name="connsiteX68" fmla="*/ 33867 w 1380067"/>
                <a:gd name="connsiteY68" fmla="*/ 3276600 h 3395133"/>
                <a:gd name="connsiteX69" fmla="*/ 16933 w 1380067"/>
                <a:gd name="connsiteY69" fmla="*/ 3335866 h 3395133"/>
                <a:gd name="connsiteX70" fmla="*/ 8467 w 1380067"/>
                <a:gd name="connsiteY70" fmla="*/ 3369733 h 3395133"/>
                <a:gd name="connsiteX71" fmla="*/ 0 w 1380067"/>
                <a:gd name="connsiteY71"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55600 w 1380067"/>
                <a:gd name="connsiteY60" fmla="*/ 2895600 h 3395133"/>
                <a:gd name="connsiteX61" fmla="*/ 177800 w 1380067"/>
                <a:gd name="connsiteY61" fmla="*/ 2997200 h 3395133"/>
                <a:gd name="connsiteX62" fmla="*/ 152400 w 1380067"/>
                <a:gd name="connsiteY62" fmla="*/ 3022600 h 3395133"/>
                <a:gd name="connsiteX63" fmla="*/ 118533 w 1380067"/>
                <a:gd name="connsiteY63" fmla="*/ 3039533 h 3395133"/>
                <a:gd name="connsiteX64" fmla="*/ 93133 w 1380067"/>
                <a:gd name="connsiteY64" fmla="*/ 3056466 h 3395133"/>
                <a:gd name="connsiteX65" fmla="*/ 59267 w 1380067"/>
                <a:gd name="connsiteY65" fmla="*/ 3175000 h 3395133"/>
                <a:gd name="connsiteX66" fmla="*/ 59267 w 1380067"/>
                <a:gd name="connsiteY66" fmla="*/ 3175000 h 3395133"/>
                <a:gd name="connsiteX67" fmla="*/ 33867 w 1380067"/>
                <a:gd name="connsiteY67" fmla="*/ 3276600 h 3395133"/>
                <a:gd name="connsiteX68" fmla="*/ 16933 w 1380067"/>
                <a:gd name="connsiteY68" fmla="*/ 3335866 h 3395133"/>
                <a:gd name="connsiteX69" fmla="*/ 8467 w 1380067"/>
                <a:gd name="connsiteY69" fmla="*/ 3369733 h 3395133"/>
                <a:gd name="connsiteX70" fmla="*/ 0 w 1380067"/>
                <a:gd name="connsiteY70"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55600 w 1380067"/>
                <a:gd name="connsiteY60" fmla="*/ 2895600 h 3395133"/>
                <a:gd name="connsiteX61" fmla="*/ 152400 w 1380067"/>
                <a:gd name="connsiteY61" fmla="*/ 3022600 h 3395133"/>
                <a:gd name="connsiteX62" fmla="*/ 118533 w 1380067"/>
                <a:gd name="connsiteY62" fmla="*/ 3039533 h 3395133"/>
                <a:gd name="connsiteX63" fmla="*/ 93133 w 1380067"/>
                <a:gd name="connsiteY63" fmla="*/ 3056466 h 3395133"/>
                <a:gd name="connsiteX64" fmla="*/ 59267 w 1380067"/>
                <a:gd name="connsiteY64" fmla="*/ 3175000 h 3395133"/>
                <a:gd name="connsiteX65" fmla="*/ 59267 w 1380067"/>
                <a:gd name="connsiteY65" fmla="*/ 3175000 h 3395133"/>
                <a:gd name="connsiteX66" fmla="*/ 33867 w 1380067"/>
                <a:gd name="connsiteY66" fmla="*/ 3276600 h 3395133"/>
                <a:gd name="connsiteX67" fmla="*/ 16933 w 1380067"/>
                <a:gd name="connsiteY67" fmla="*/ 3335866 h 3395133"/>
                <a:gd name="connsiteX68" fmla="*/ 8467 w 1380067"/>
                <a:gd name="connsiteY68" fmla="*/ 3369733 h 3395133"/>
                <a:gd name="connsiteX69" fmla="*/ 0 w 1380067"/>
                <a:gd name="connsiteY69"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55600 w 1380067"/>
                <a:gd name="connsiteY60" fmla="*/ 2895600 h 3395133"/>
                <a:gd name="connsiteX61" fmla="*/ 118533 w 1380067"/>
                <a:gd name="connsiteY61" fmla="*/ 3039533 h 3395133"/>
                <a:gd name="connsiteX62" fmla="*/ 93133 w 1380067"/>
                <a:gd name="connsiteY62" fmla="*/ 3056466 h 3395133"/>
                <a:gd name="connsiteX63" fmla="*/ 59267 w 1380067"/>
                <a:gd name="connsiteY63" fmla="*/ 3175000 h 3395133"/>
                <a:gd name="connsiteX64" fmla="*/ 59267 w 1380067"/>
                <a:gd name="connsiteY64" fmla="*/ 3175000 h 3395133"/>
                <a:gd name="connsiteX65" fmla="*/ 33867 w 1380067"/>
                <a:gd name="connsiteY65" fmla="*/ 3276600 h 3395133"/>
                <a:gd name="connsiteX66" fmla="*/ 16933 w 1380067"/>
                <a:gd name="connsiteY66" fmla="*/ 3335866 h 3395133"/>
                <a:gd name="connsiteX67" fmla="*/ 8467 w 1380067"/>
                <a:gd name="connsiteY67" fmla="*/ 3369733 h 3395133"/>
                <a:gd name="connsiteX68" fmla="*/ 0 w 1380067"/>
                <a:gd name="connsiteY68"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55600 w 1380067"/>
                <a:gd name="connsiteY60" fmla="*/ 2895600 h 3395133"/>
                <a:gd name="connsiteX61" fmla="*/ 93133 w 1380067"/>
                <a:gd name="connsiteY61" fmla="*/ 3056466 h 3395133"/>
                <a:gd name="connsiteX62" fmla="*/ 59267 w 1380067"/>
                <a:gd name="connsiteY62" fmla="*/ 3175000 h 3395133"/>
                <a:gd name="connsiteX63" fmla="*/ 59267 w 1380067"/>
                <a:gd name="connsiteY63" fmla="*/ 3175000 h 3395133"/>
                <a:gd name="connsiteX64" fmla="*/ 33867 w 1380067"/>
                <a:gd name="connsiteY64" fmla="*/ 3276600 h 3395133"/>
                <a:gd name="connsiteX65" fmla="*/ 16933 w 1380067"/>
                <a:gd name="connsiteY65" fmla="*/ 3335866 h 3395133"/>
                <a:gd name="connsiteX66" fmla="*/ 8467 w 1380067"/>
                <a:gd name="connsiteY66" fmla="*/ 3369733 h 3395133"/>
                <a:gd name="connsiteX67" fmla="*/ 0 w 1380067"/>
                <a:gd name="connsiteY67"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55600 w 1380067"/>
                <a:gd name="connsiteY60" fmla="*/ 2895600 h 3395133"/>
                <a:gd name="connsiteX61" fmla="*/ 93133 w 1380067"/>
                <a:gd name="connsiteY61" fmla="*/ 3056466 h 3395133"/>
                <a:gd name="connsiteX62" fmla="*/ 59267 w 1380067"/>
                <a:gd name="connsiteY62" fmla="*/ 3175000 h 3395133"/>
                <a:gd name="connsiteX63" fmla="*/ 33867 w 1380067"/>
                <a:gd name="connsiteY63" fmla="*/ 3276600 h 3395133"/>
                <a:gd name="connsiteX64" fmla="*/ 16933 w 1380067"/>
                <a:gd name="connsiteY64" fmla="*/ 3335866 h 3395133"/>
                <a:gd name="connsiteX65" fmla="*/ 8467 w 1380067"/>
                <a:gd name="connsiteY65" fmla="*/ 3369733 h 3395133"/>
                <a:gd name="connsiteX66" fmla="*/ 0 w 1380067"/>
                <a:gd name="connsiteY66"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55600 w 1380067"/>
                <a:gd name="connsiteY60" fmla="*/ 2895600 h 3395133"/>
                <a:gd name="connsiteX61" fmla="*/ 93133 w 1380067"/>
                <a:gd name="connsiteY61" fmla="*/ 3056466 h 3395133"/>
                <a:gd name="connsiteX62" fmla="*/ 59267 w 1380067"/>
                <a:gd name="connsiteY62" fmla="*/ 3175000 h 3395133"/>
                <a:gd name="connsiteX63" fmla="*/ 16933 w 1380067"/>
                <a:gd name="connsiteY63" fmla="*/ 3335866 h 3395133"/>
                <a:gd name="connsiteX64" fmla="*/ 8467 w 1380067"/>
                <a:gd name="connsiteY64" fmla="*/ 3369733 h 3395133"/>
                <a:gd name="connsiteX65" fmla="*/ 0 w 1380067"/>
                <a:gd name="connsiteY65" fmla="*/ 3395133 h 3395133"/>
                <a:gd name="connsiteX0" fmla="*/ 16933 w 1380067"/>
                <a:gd name="connsiteY0" fmla="*/ 0 h 3395133"/>
                <a:gd name="connsiteX1" fmla="*/ 33867 w 1380067"/>
                <a:gd name="connsiteY1" fmla="*/ 143933 h 3395133"/>
                <a:gd name="connsiteX2" fmla="*/ 67733 w 1380067"/>
                <a:gd name="connsiteY2" fmla="*/ 270933 h 3395133"/>
                <a:gd name="connsiteX3" fmla="*/ 76200 w 1380067"/>
                <a:gd name="connsiteY3" fmla="*/ 304800 h 3395133"/>
                <a:gd name="connsiteX4" fmla="*/ 93133 w 1380067"/>
                <a:gd name="connsiteY4" fmla="*/ 381000 h 3395133"/>
                <a:gd name="connsiteX5" fmla="*/ 101600 w 1380067"/>
                <a:gd name="connsiteY5" fmla="*/ 406400 h 3395133"/>
                <a:gd name="connsiteX6" fmla="*/ 110067 w 1380067"/>
                <a:gd name="connsiteY6" fmla="*/ 465666 h 3395133"/>
                <a:gd name="connsiteX7" fmla="*/ 127000 w 1380067"/>
                <a:gd name="connsiteY7" fmla="*/ 491066 h 3395133"/>
                <a:gd name="connsiteX8" fmla="*/ 135467 w 1380067"/>
                <a:gd name="connsiteY8" fmla="*/ 567266 h 3395133"/>
                <a:gd name="connsiteX9" fmla="*/ 152400 w 1380067"/>
                <a:gd name="connsiteY9" fmla="*/ 635000 h 3395133"/>
                <a:gd name="connsiteX10" fmla="*/ 177800 w 1380067"/>
                <a:gd name="connsiteY10" fmla="*/ 728133 h 3395133"/>
                <a:gd name="connsiteX11" fmla="*/ 186267 w 1380067"/>
                <a:gd name="connsiteY11" fmla="*/ 753533 h 3395133"/>
                <a:gd name="connsiteX12" fmla="*/ 203200 w 1380067"/>
                <a:gd name="connsiteY12" fmla="*/ 880533 h 3395133"/>
                <a:gd name="connsiteX13" fmla="*/ 228600 w 1380067"/>
                <a:gd name="connsiteY13" fmla="*/ 1270000 h 3395133"/>
                <a:gd name="connsiteX14" fmla="*/ 237067 w 1380067"/>
                <a:gd name="connsiteY14" fmla="*/ 1337733 h 3395133"/>
                <a:gd name="connsiteX15" fmla="*/ 270933 w 1380067"/>
                <a:gd name="connsiteY15" fmla="*/ 1413933 h 3395133"/>
                <a:gd name="connsiteX16" fmla="*/ 279400 w 1380067"/>
                <a:gd name="connsiteY16" fmla="*/ 1439333 h 3395133"/>
                <a:gd name="connsiteX17" fmla="*/ 296333 w 1380067"/>
                <a:gd name="connsiteY17" fmla="*/ 1464733 h 3395133"/>
                <a:gd name="connsiteX18" fmla="*/ 304800 w 1380067"/>
                <a:gd name="connsiteY18" fmla="*/ 1490133 h 3395133"/>
                <a:gd name="connsiteX19" fmla="*/ 364067 w 1380067"/>
                <a:gd name="connsiteY19" fmla="*/ 1574800 h 3395133"/>
                <a:gd name="connsiteX20" fmla="*/ 372533 w 1380067"/>
                <a:gd name="connsiteY20" fmla="*/ 1600200 h 3395133"/>
                <a:gd name="connsiteX21" fmla="*/ 397933 w 1380067"/>
                <a:gd name="connsiteY21" fmla="*/ 1617133 h 3395133"/>
                <a:gd name="connsiteX22" fmla="*/ 406400 w 1380067"/>
                <a:gd name="connsiteY22" fmla="*/ 1659466 h 3395133"/>
                <a:gd name="connsiteX23" fmla="*/ 423333 w 1380067"/>
                <a:gd name="connsiteY23" fmla="*/ 1676400 h 3395133"/>
                <a:gd name="connsiteX24" fmla="*/ 465667 w 1380067"/>
                <a:gd name="connsiteY24" fmla="*/ 1710266 h 3395133"/>
                <a:gd name="connsiteX25" fmla="*/ 482600 w 1380067"/>
                <a:gd name="connsiteY25" fmla="*/ 1727200 h 3395133"/>
                <a:gd name="connsiteX26" fmla="*/ 491067 w 1380067"/>
                <a:gd name="connsiteY26" fmla="*/ 1752600 h 3395133"/>
                <a:gd name="connsiteX27" fmla="*/ 533400 w 1380067"/>
                <a:gd name="connsiteY27" fmla="*/ 1761066 h 3395133"/>
                <a:gd name="connsiteX28" fmla="*/ 567267 w 1380067"/>
                <a:gd name="connsiteY28" fmla="*/ 1794933 h 3395133"/>
                <a:gd name="connsiteX29" fmla="*/ 575733 w 1380067"/>
                <a:gd name="connsiteY29" fmla="*/ 1820333 h 3395133"/>
                <a:gd name="connsiteX30" fmla="*/ 609600 w 1380067"/>
                <a:gd name="connsiteY30" fmla="*/ 1845733 h 3395133"/>
                <a:gd name="connsiteX31" fmla="*/ 660400 w 1380067"/>
                <a:gd name="connsiteY31" fmla="*/ 1896533 h 3395133"/>
                <a:gd name="connsiteX32" fmla="*/ 711200 w 1380067"/>
                <a:gd name="connsiteY32" fmla="*/ 1921933 h 3395133"/>
                <a:gd name="connsiteX33" fmla="*/ 762000 w 1380067"/>
                <a:gd name="connsiteY33" fmla="*/ 1972733 h 3395133"/>
                <a:gd name="connsiteX34" fmla="*/ 804333 w 1380067"/>
                <a:gd name="connsiteY34" fmla="*/ 1998133 h 3395133"/>
                <a:gd name="connsiteX35" fmla="*/ 855133 w 1380067"/>
                <a:gd name="connsiteY35" fmla="*/ 2048933 h 3395133"/>
                <a:gd name="connsiteX36" fmla="*/ 939800 w 1380067"/>
                <a:gd name="connsiteY36" fmla="*/ 2074333 h 3395133"/>
                <a:gd name="connsiteX37" fmla="*/ 965200 w 1380067"/>
                <a:gd name="connsiteY37" fmla="*/ 2082800 h 3395133"/>
                <a:gd name="connsiteX38" fmla="*/ 1066800 w 1380067"/>
                <a:gd name="connsiteY38" fmla="*/ 2099733 h 3395133"/>
                <a:gd name="connsiteX39" fmla="*/ 1143000 w 1380067"/>
                <a:gd name="connsiteY39" fmla="*/ 2133600 h 3395133"/>
                <a:gd name="connsiteX40" fmla="*/ 1168400 w 1380067"/>
                <a:gd name="connsiteY40" fmla="*/ 2142066 h 3395133"/>
                <a:gd name="connsiteX41" fmla="*/ 1219200 w 1380067"/>
                <a:gd name="connsiteY41" fmla="*/ 2167466 h 3395133"/>
                <a:gd name="connsiteX42" fmla="*/ 1244600 w 1380067"/>
                <a:gd name="connsiteY42" fmla="*/ 2184400 h 3395133"/>
                <a:gd name="connsiteX43" fmla="*/ 1270000 w 1380067"/>
                <a:gd name="connsiteY43" fmla="*/ 2192866 h 3395133"/>
                <a:gd name="connsiteX44" fmla="*/ 1295400 w 1380067"/>
                <a:gd name="connsiteY44" fmla="*/ 2218266 h 3395133"/>
                <a:gd name="connsiteX45" fmla="*/ 1320800 w 1380067"/>
                <a:gd name="connsiteY45" fmla="*/ 2235200 h 3395133"/>
                <a:gd name="connsiteX46" fmla="*/ 1337733 w 1380067"/>
                <a:gd name="connsiteY46" fmla="*/ 2260600 h 3395133"/>
                <a:gd name="connsiteX47" fmla="*/ 1354667 w 1380067"/>
                <a:gd name="connsiteY47" fmla="*/ 2277533 h 3395133"/>
                <a:gd name="connsiteX48" fmla="*/ 1380067 w 1380067"/>
                <a:gd name="connsiteY48" fmla="*/ 2362200 h 3395133"/>
                <a:gd name="connsiteX49" fmla="*/ 1363133 w 1380067"/>
                <a:gd name="connsiteY49" fmla="*/ 2497666 h 3395133"/>
                <a:gd name="connsiteX50" fmla="*/ 1354667 w 1380067"/>
                <a:gd name="connsiteY50" fmla="*/ 2531533 h 3395133"/>
                <a:gd name="connsiteX51" fmla="*/ 1337733 w 1380067"/>
                <a:gd name="connsiteY51" fmla="*/ 2548466 h 3395133"/>
                <a:gd name="connsiteX52" fmla="*/ 1329267 w 1380067"/>
                <a:gd name="connsiteY52" fmla="*/ 2573866 h 3395133"/>
                <a:gd name="connsiteX53" fmla="*/ 1278467 w 1380067"/>
                <a:gd name="connsiteY53" fmla="*/ 2599266 h 3395133"/>
                <a:gd name="connsiteX54" fmla="*/ 1244600 w 1380067"/>
                <a:gd name="connsiteY54" fmla="*/ 2641600 h 3395133"/>
                <a:gd name="connsiteX55" fmla="*/ 1236133 w 1380067"/>
                <a:gd name="connsiteY55" fmla="*/ 2667000 h 3395133"/>
                <a:gd name="connsiteX56" fmla="*/ 1185333 w 1380067"/>
                <a:gd name="connsiteY56" fmla="*/ 2683933 h 3395133"/>
                <a:gd name="connsiteX57" fmla="*/ 1159933 w 1380067"/>
                <a:gd name="connsiteY57" fmla="*/ 2692400 h 3395133"/>
                <a:gd name="connsiteX58" fmla="*/ 872067 w 1380067"/>
                <a:gd name="connsiteY58" fmla="*/ 2717800 h 3395133"/>
                <a:gd name="connsiteX59" fmla="*/ 558800 w 1380067"/>
                <a:gd name="connsiteY59" fmla="*/ 2768600 h 3395133"/>
                <a:gd name="connsiteX60" fmla="*/ 355600 w 1380067"/>
                <a:gd name="connsiteY60" fmla="*/ 2895600 h 3395133"/>
                <a:gd name="connsiteX61" fmla="*/ 93133 w 1380067"/>
                <a:gd name="connsiteY61" fmla="*/ 3056466 h 3395133"/>
                <a:gd name="connsiteX62" fmla="*/ 59267 w 1380067"/>
                <a:gd name="connsiteY62" fmla="*/ 3175000 h 3395133"/>
                <a:gd name="connsiteX63" fmla="*/ 8467 w 1380067"/>
                <a:gd name="connsiteY63" fmla="*/ 3369733 h 3395133"/>
                <a:gd name="connsiteX64" fmla="*/ 0 w 1380067"/>
                <a:gd name="connsiteY64" fmla="*/ 3395133 h 3395133"/>
                <a:gd name="connsiteX0" fmla="*/ 8466 w 1371600"/>
                <a:gd name="connsiteY0" fmla="*/ 0 h 3369733"/>
                <a:gd name="connsiteX1" fmla="*/ 25400 w 1371600"/>
                <a:gd name="connsiteY1" fmla="*/ 143933 h 3369733"/>
                <a:gd name="connsiteX2" fmla="*/ 59266 w 1371600"/>
                <a:gd name="connsiteY2" fmla="*/ 270933 h 3369733"/>
                <a:gd name="connsiteX3" fmla="*/ 67733 w 1371600"/>
                <a:gd name="connsiteY3" fmla="*/ 304800 h 3369733"/>
                <a:gd name="connsiteX4" fmla="*/ 84666 w 1371600"/>
                <a:gd name="connsiteY4" fmla="*/ 381000 h 3369733"/>
                <a:gd name="connsiteX5" fmla="*/ 93133 w 1371600"/>
                <a:gd name="connsiteY5" fmla="*/ 406400 h 3369733"/>
                <a:gd name="connsiteX6" fmla="*/ 101600 w 1371600"/>
                <a:gd name="connsiteY6" fmla="*/ 465666 h 3369733"/>
                <a:gd name="connsiteX7" fmla="*/ 118533 w 1371600"/>
                <a:gd name="connsiteY7" fmla="*/ 491066 h 3369733"/>
                <a:gd name="connsiteX8" fmla="*/ 127000 w 1371600"/>
                <a:gd name="connsiteY8" fmla="*/ 567266 h 3369733"/>
                <a:gd name="connsiteX9" fmla="*/ 143933 w 1371600"/>
                <a:gd name="connsiteY9" fmla="*/ 635000 h 3369733"/>
                <a:gd name="connsiteX10" fmla="*/ 169333 w 1371600"/>
                <a:gd name="connsiteY10" fmla="*/ 728133 h 3369733"/>
                <a:gd name="connsiteX11" fmla="*/ 177800 w 1371600"/>
                <a:gd name="connsiteY11" fmla="*/ 753533 h 3369733"/>
                <a:gd name="connsiteX12" fmla="*/ 194733 w 1371600"/>
                <a:gd name="connsiteY12" fmla="*/ 880533 h 3369733"/>
                <a:gd name="connsiteX13" fmla="*/ 220133 w 1371600"/>
                <a:gd name="connsiteY13" fmla="*/ 1270000 h 3369733"/>
                <a:gd name="connsiteX14" fmla="*/ 228600 w 1371600"/>
                <a:gd name="connsiteY14" fmla="*/ 1337733 h 3369733"/>
                <a:gd name="connsiteX15" fmla="*/ 262466 w 1371600"/>
                <a:gd name="connsiteY15" fmla="*/ 1413933 h 3369733"/>
                <a:gd name="connsiteX16" fmla="*/ 270933 w 1371600"/>
                <a:gd name="connsiteY16" fmla="*/ 1439333 h 3369733"/>
                <a:gd name="connsiteX17" fmla="*/ 287866 w 1371600"/>
                <a:gd name="connsiteY17" fmla="*/ 1464733 h 3369733"/>
                <a:gd name="connsiteX18" fmla="*/ 296333 w 1371600"/>
                <a:gd name="connsiteY18" fmla="*/ 1490133 h 3369733"/>
                <a:gd name="connsiteX19" fmla="*/ 355600 w 1371600"/>
                <a:gd name="connsiteY19" fmla="*/ 1574800 h 3369733"/>
                <a:gd name="connsiteX20" fmla="*/ 364066 w 1371600"/>
                <a:gd name="connsiteY20" fmla="*/ 1600200 h 3369733"/>
                <a:gd name="connsiteX21" fmla="*/ 389466 w 1371600"/>
                <a:gd name="connsiteY21" fmla="*/ 1617133 h 3369733"/>
                <a:gd name="connsiteX22" fmla="*/ 397933 w 1371600"/>
                <a:gd name="connsiteY22" fmla="*/ 1659466 h 3369733"/>
                <a:gd name="connsiteX23" fmla="*/ 414866 w 1371600"/>
                <a:gd name="connsiteY23" fmla="*/ 1676400 h 3369733"/>
                <a:gd name="connsiteX24" fmla="*/ 457200 w 1371600"/>
                <a:gd name="connsiteY24" fmla="*/ 1710266 h 3369733"/>
                <a:gd name="connsiteX25" fmla="*/ 474133 w 1371600"/>
                <a:gd name="connsiteY25" fmla="*/ 1727200 h 3369733"/>
                <a:gd name="connsiteX26" fmla="*/ 482600 w 1371600"/>
                <a:gd name="connsiteY26" fmla="*/ 1752600 h 3369733"/>
                <a:gd name="connsiteX27" fmla="*/ 524933 w 1371600"/>
                <a:gd name="connsiteY27" fmla="*/ 1761066 h 3369733"/>
                <a:gd name="connsiteX28" fmla="*/ 558800 w 1371600"/>
                <a:gd name="connsiteY28" fmla="*/ 1794933 h 3369733"/>
                <a:gd name="connsiteX29" fmla="*/ 567266 w 1371600"/>
                <a:gd name="connsiteY29" fmla="*/ 1820333 h 3369733"/>
                <a:gd name="connsiteX30" fmla="*/ 601133 w 1371600"/>
                <a:gd name="connsiteY30" fmla="*/ 1845733 h 3369733"/>
                <a:gd name="connsiteX31" fmla="*/ 651933 w 1371600"/>
                <a:gd name="connsiteY31" fmla="*/ 1896533 h 3369733"/>
                <a:gd name="connsiteX32" fmla="*/ 702733 w 1371600"/>
                <a:gd name="connsiteY32" fmla="*/ 1921933 h 3369733"/>
                <a:gd name="connsiteX33" fmla="*/ 753533 w 1371600"/>
                <a:gd name="connsiteY33" fmla="*/ 1972733 h 3369733"/>
                <a:gd name="connsiteX34" fmla="*/ 795866 w 1371600"/>
                <a:gd name="connsiteY34" fmla="*/ 1998133 h 3369733"/>
                <a:gd name="connsiteX35" fmla="*/ 846666 w 1371600"/>
                <a:gd name="connsiteY35" fmla="*/ 2048933 h 3369733"/>
                <a:gd name="connsiteX36" fmla="*/ 931333 w 1371600"/>
                <a:gd name="connsiteY36" fmla="*/ 2074333 h 3369733"/>
                <a:gd name="connsiteX37" fmla="*/ 956733 w 1371600"/>
                <a:gd name="connsiteY37" fmla="*/ 2082800 h 3369733"/>
                <a:gd name="connsiteX38" fmla="*/ 1058333 w 1371600"/>
                <a:gd name="connsiteY38" fmla="*/ 2099733 h 3369733"/>
                <a:gd name="connsiteX39" fmla="*/ 1134533 w 1371600"/>
                <a:gd name="connsiteY39" fmla="*/ 2133600 h 3369733"/>
                <a:gd name="connsiteX40" fmla="*/ 1159933 w 1371600"/>
                <a:gd name="connsiteY40" fmla="*/ 2142066 h 3369733"/>
                <a:gd name="connsiteX41" fmla="*/ 1210733 w 1371600"/>
                <a:gd name="connsiteY41" fmla="*/ 2167466 h 3369733"/>
                <a:gd name="connsiteX42" fmla="*/ 1236133 w 1371600"/>
                <a:gd name="connsiteY42" fmla="*/ 2184400 h 3369733"/>
                <a:gd name="connsiteX43" fmla="*/ 1261533 w 1371600"/>
                <a:gd name="connsiteY43" fmla="*/ 2192866 h 3369733"/>
                <a:gd name="connsiteX44" fmla="*/ 1286933 w 1371600"/>
                <a:gd name="connsiteY44" fmla="*/ 2218266 h 3369733"/>
                <a:gd name="connsiteX45" fmla="*/ 1312333 w 1371600"/>
                <a:gd name="connsiteY45" fmla="*/ 2235200 h 3369733"/>
                <a:gd name="connsiteX46" fmla="*/ 1329266 w 1371600"/>
                <a:gd name="connsiteY46" fmla="*/ 2260600 h 3369733"/>
                <a:gd name="connsiteX47" fmla="*/ 1346200 w 1371600"/>
                <a:gd name="connsiteY47" fmla="*/ 2277533 h 3369733"/>
                <a:gd name="connsiteX48" fmla="*/ 1371600 w 1371600"/>
                <a:gd name="connsiteY48" fmla="*/ 2362200 h 3369733"/>
                <a:gd name="connsiteX49" fmla="*/ 1354666 w 1371600"/>
                <a:gd name="connsiteY49" fmla="*/ 2497666 h 3369733"/>
                <a:gd name="connsiteX50" fmla="*/ 1346200 w 1371600"/>
                <a:gd name="connsiteY50" fmla="*/ 2531533 h 3369733"/>
                <a:gd name="connsiteX51" fmla="*/ 1329266 w 1371600"/>
                <a:gd name="connsiteY51" fmla="*/ 2548466 h 3369733"/>
                <a:gd name="connsiteX52" fmla="*/ 1320800 w 1371600"/>
                <a:gd name="connsiteY52" fmla="*/ 2573866 h 3369733"/>
                <a:gd name="connsiteX53" fmla="*/ 1270000 w 1371600"/>
                <a:gd name="connsiteY53" fmla="*/ 2599266 h 3369733"/>
                <a:gd name="connsiteX54" fmla="*/ 1236133 w 1371600"/>
                <a:gd name="connsiteY54" fmla="*/ 2641600 h 3369733"/>
                <a:gd name="connsiteX55" fmla="*/ 1227666 w 1371600"/>
                <a:gd name="connsiteY55" fmla="*/ 2667000 h 3369733"/>
                <a:gd name="connsiteX56" fmla="*/ 1176866 w 1371600"/>
                <a:gd name="connsiteY56" fmla="*/ 2683933 h 3369733"/>
                <a:gd name="connsiteX57" fmla="*/ 1151466 w 1371600"/>
                <a:gd name="connsiteY57" fmla="*/ 2692400 h 3369733"/>
                <a:gd name="connsiteX58" fmla="*/ 863600 w 1371600"/>
                <a:gd name="connsiteY58" fmla="*/ 2717800 h 3369733"/>
                <a:gd name="connsiteX59" fmla="*/ 550333 w 1371600"/>
                <a:gd name="connsiteY59" fmla="*/ 2768600 h 3369733"/>
                <a:gd name="connsiteX60" fmla="*/ 347133 w 1371600"/>
                <a:gd name="connsiteY60" fmla="*/ 2895600 h 3369733"/>
                <a:gd name="connsiteX61" fmla="*/ 84666 w 1371600"/>
                <a:gd name="connsiteY61" fmla="*/ 3056466 h 3369733"/>
                <a:gd name="connsiteX62" fmla="*/ 50800 w 1371600"/>
                <a:gd name="connsiteY62" fmla="*/ 3175000 h 3369733"/>
                <a:gd name="connsiteX63" fmla="*/ 0 w 1371600"/>
                <a:gd name="connsiteY63"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80066 w 1405466"/>
                <a:gd name="connsiteY50" fmla="*/ 2531533 h 3369733"/>
                <a:gd name="connsiteX51" fmla="*/ 1363132 w 1405466"/>
                <a:gd name="connsiteY51" fmla="*/ 2548466 h 3369733"/>
                <a:gd name="connsiteX52" fmla="*/ 1354666 w 1405466"/>
                <a:gd name="connsiteY52" fmla="*/ 2573866 h 3369733"/>
                <a:gd name="connsiteX53" fmla="*/ 1303866 w 1405466"/>
                <a:gd name="connsiteY53" fmla="*/ 2599266 h 3369733"/>
                <a:gd name="connsiteX54" fmla="*/ 1269999 w 1405466"/>
                <a:gd name="connsiteY54" fmla="*/ 2641600 h 3369733"/>
                <a:gd name="connsiteX55" fmla="*/ 1261532 w 1405466"/>
                <a:gd name="connsiteY55" fmla="*/ 2667000 h 3369733"/>
                <a:gd name="connsiteX56" fmla="*/ 1210732 w 1405466"/>
                <a:gd name="connsiteY56" fmla="*/ 2683933 h 3369733"/>
                <a:gd name="connsiteX57" fmla="*/ 1185332 w 1405466"/>
                <a:gd name="connsiteY57" fmla="*/ 2692400 h 3369733"/>
                <a:gd name="connsiteX58" fmla="*/ 897466 w 1405466"/>
                <a:gd name="connsiteY58" fmla="*/ 2717800 h 3369733"/>
                <a:gd name="connsiteX59" fmla="*/ 584199 w 1405466"/>
                <a:gd name="connsiteY59" fmla="*/ 2768600 h 3369733"/>
                <a:gd name="connsiteX60" fmla="*/ 380999 w 1405466"/>
                <a:gd name="connsiteY60" fmla="*/ 2895600 h 3369733"/>
                <a:gd name="connsiteX61" fmla="*/ 118532 w 1405466"/>
                <a:gd name="connsiteY61" fmla="*/ 3056466 h 3369733"/>
                <a:gd name="connsiteX62" fmla="*/ 84666 w 1405466"/>
                <a:gd name="connsiteY62" fmla="*/ 3175000 h 3369733"/>
                <a:gd name="connsiteX63" fmla="*/ 0 w 1405466"/>
                <a:gd name="connsiteY63"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80066 w 1405466"/>
                <a:gd name="connsiteY50" fmla="*/ 2531533 h 3369733"/>
                <a:gd name="connsiteX51" fmla="*/ 1363132 w 1405466"/>
                <a:gd name="connsiteY51" fmla="*/ 2548466 h 3369733"/>
                <a:gd name="connsiteX52" fmla="*/ 1354666 w 1405466"/>
                <a:gd name="connsiteY52" fmla="*/ 2573866 h 3369733"/>
                <a:gd name="connsiteX53" fmla="*/ 1303866 w 1405466"/>
                <a:gd name="connsiteY53" fmla="*/ 2599266 h 3369733"/>
                <a:gd name="connsiteX54" fmla="*/ 1269999 w 1405466"/>
                <a:gd name="connsiteY54" fmla="*/ 2641600 h 3369733"/>
                <a:gd name="connsiteX55" fmla="*/ 1261532 w 1405466"/>
                <a:gd name="connsiteY55" fmla="*/ 2667000 h 3369733"/>
                <a:gd name="connsiteX56" fmla="*/ 1210732 w 1405466"/>
                <a:gd name="connsiteY56" fmla="*/ 2683933 h 3369733"/>
                <a:gd name="connsiteX57" fmla="*/ 1185332 w 1405466"/>
                <a:gd name="connsiteY57" fmla="*/ 2692400 h 3369733"/>
                <a:gd name="connsiteX58" fmla="*/ 897466 w 1405466"/>
                <a:gd name="connsiteY58" fmla="*/ 2717800 h 3369733"/>
                <a:gd name="connsiteX59" fmla="*/ 584199 w 1405466"/>
                <a:gd name="connsiteY59" fmla="*/ 2768600 h 3369733"/>
                <a:gd name="connsiteX60" fmla="*/ 380999 w 1405466"/>
                <a:gd name="connsiteY60" fmla="*/ 2895600 h 3369733"/>
                <a:gd name="connsiteX61" fmla="*/ 84666 w 1405466"/>
                <a:gd name="connsiteY61" fmla="*/ 3175000 h 3369733"/>
                <a:gd name="connsiteX62" fmla="*/ 0 w 1405466"/>
                <a:gd name="connsiteY62"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80066 w 1405466"/>
                <a:gd name="connsiteY50" fmla="*/ 2531533 h 3369733"/>
                <a:gd name="connsiteX51" fmla="*/ 1363132 w 1405466"/>
                <a:gd name="connsiteY51" fmla="*/ 2548466 h 3369733"/>
                <a:gd name="connsiteX52" fmla="*/ 1354666 w 1405466"/>
                <a:gd name="connsiteY52" fmla="*/ 2573866 h 3369733"/>
                <a:gd name="connsiteX53" fmla="*/ 1303866 w 1405466"/>
                <a:gd name="connsiteY53" fmla="*/ 2599266 h 3369733"/>
                <a:gd name="connsiteX54" fmla="*/ 1269999 w 1405466"/>
                <a:gd name="connsiteY54" fmla="*/ 2641600 h 3369733"/>
                <a:gd name="connsiteX55" fmla="*/ 1261532 w 1405466"/>
                <a:gd name="connsiteY55" fmla="*/ 2667000 h 3369733"/>
                <a:gd name="connsiteX56" fmla="*/ 1210732 w 1405466"/>
                <a:gd name="connsiteY56" fmla="*/ 2683933 h 3369733"/>
                <a:gd name="connsiteX57" fmla="*/ 1185332 w 1405466"/>
                <a:gd name="connsiteY57" fmla="*/ 2692400 h 3369733"/>
                <a:gd name="connsiteX58" fmla="*/ 897466 w 1405466"/>
                <a:gd name="connsiteY58" fmla="*/ 2717800 h 3369733"/>
                <a:gd name="connsiteX59" fmla="*/ 584199 w 1405466"/>
                <a:gd name="connsiteY59" fmla="*/ 2768600 h 3369733"/>
                <a:gd name="connsiteX60" fmla="*/ 380999 w 1405466"/>
                <a:gd name="connsiteY60" fmla="*/ 2895600 h 3369733"/>
                <a:gd name="connsiteX61" fmla="*/ 110066 w 1405466"/>
                <a:gd name="connsiteY61" fmla="*/ 3158067 h 3369733"/>
                <a:gd name="connsiteX62" fmla="*/ 0 w 1405466"/>
                <a:gd name="connsiteY62"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80066 w 1405466"/>
                <a:gd name="connsiteY50" fmla="*/ 2531533 h 3369733"/>
                <a:gd name="connsiteX51" fmla="*/ 1363132 w 1405466"/>
                <a:gd name="connsiteY51" fmla="*/ 2548466 h 3369733"/>
                <a:gd name="connsiteX52" fmla="*/ 1354666 w 1405466"/>
                <a:gd name="connsiteY52" fmla="*/ 2573866 h 3369733"/>
                <a:gd name="connsiteX53" fmla="*/ 1303866 w 1405466"/>
                <a:gd name="connsiteY53" fmla="*/ 2599266 h 3369733"/>
                <a:gd name="connsiteX54" fmla="*/ 1269999 w 1405466"/>
                <a:gd name="connsiteY54" fmla="*/ 2641600 h 3369733"/>
                <a:gd name="connsiteX55" fmla="*/ 1261532 w 1405466"/>
                <a:gd name="connsiteY55" fmla="*/ 2667000 h 3369733"/>
                <a:gd name="connsiteX56" fmla="*/ 1210732 w 1405466"/>
                <a:gd name="connsiteY56" fmla="*/ 2683933 h 3369733"/>
                <a:gd name="connsiteX57" fmla="*/ 1185332 w 1405466"/>
                <a:gd name="connsiteY57" fmla="*/ 2692400 h 3369733"/>
                <a:gd name="connsiteX58" fmla="*/ 897466 w 1405466"/>
                <a:gd name="connsiteY58" fmla="*/ 2717800 h 3369733"/>
                <a:gd name="connsiteX59" fmla="*/ 626532 w 1405466"/>
                <a:gd name="connsiteY59" fmla="*/ 2819400 h 3369733"/>
                <a:gd name="connsiteX60" fmla="*/ 380999 w 1405466"/>
                <a:gd name="connsiteY60" fmla="*/ 2895600 h 3369733"/>
                <a:gd name="connsiteX61" fmla="*/ 110066 w 1405466"/>
                <a:gd name="connsiteY61" fmla="*/ 3158067 h 3369733"/>
                <a:gd name="connsiteX62" fmla="*/ 0 w 1405466"/>
                <a:gd name="connsiteY62"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80066 w 1405466"/>
                <a:gd name="connsiteY50" fmla="*/ 2531533 h 3369733"/>
                <a:gd name="connsiteX51" fmla="*/ 1363132 w 1405466"/>
                <a:gd name="connsiteY51" fmla="*/ 2548466 h 3369733"/>
                <a:gd name="connsiteX52" fmla="*/ 1354666 w 1405466"/>
                <a:gd name="connsiteY52" fmla="*/ 2573866 h 3369733"/>
                <a:gd name="connsiteX53" fmla="*/ 1303866 w 1405466"/>
                <a:gd name="connsiteY53" fmla="*/ 2599266 h 3369733"/>
                <a:gd name="connsiteX54" fmla="*/ 1269999 w 1405466"/>
                <a:gd name="connsiteY54" fmla="*/ 2641600 h 3369733"/>
                <a:gd name="connsiteX55" fmla="*/ 1261532 w 1405466"/>
                <a:gd name="connsiteY55" fmla="*/ 2667000 h 3369733"/>
                <a:gd name="connsiteX56" fmla="*/ 1210732 w 1405466"/>
                <a:gd name="connsiteY56" fmla="*/ 2683933 h 3369733"/>
                <a:gd name="connsiteX57" fmla="*/ 1185332 w 1405466"/>
                <a:gd name="connsiteY57" fmla="*/ 2692400 h 3369733"/>
                <a:gd name="connsiteX58" fmla="*/ 897466 w 1405466"/>
                <a:gd name="connsiteY58" fmla="*/ 2717800 h 3369733"/>
                <a:gd name="connsiteX59" fmla="*/ 626532 w 1405466"/>
                <a:gd name="connsiteY59" fmla="*/ 2819400 h 3369733"/>
                <a:gd name="connsiteX60" fmla="*/ 406399 w 1405466"/>
                <a:gd name="connsiteY60" fmla="*/ 2912534 h 3369733"/>
                <a:gd name="connsiteX61" fmla="*/ 110066 w 1405466"/>
                <a:gd name="connsiteY61" fmla="*/ 3158067 h 3369733"/>
                <a:gd name="connsiteX62" fmla="*/ 0 w 1405466"/>
                <a:gd name="connsiteY62"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80066 w 1405466"/>
                <a:gd name="connsiteY50" fmla="*/ 2531533 h 3369733"/>
                <a:gd name="connsiteX51" fmla="*/ 1363132 w 1405466"/>
                <a:gd name="connsiteY51" fmla="*/ 2548466 h 3369733"/>
                <a:gd name="connsiteX52" fmla="*/ 1354666 w 1405466"/>
                <a:gd name="connsiteY52" fmla="*/ 2573866 h 3369733"/>
                <a:gd name="connsiteX53" fmla="*/ 1303866 w 1405466"/>
                <a:gd name="connsiteY53" fmla="*/ 2599266 h 3369733"/>
                <a:gd name="connsiteX54" fmla="*/ 1269999 w 1405466"/>
                <a:gd name="connsiteY54" fmla="*/ 2641600 h 3369733"/>
                <a:gd name="connsiteX55" fmla="*/ 1261532 w 1405466"/>
                <a:gd name="connsiteY55" fmla="*/ 2667000 h 3369733"/>
                <a:gd name="connsiteX56" fmla="*/ 1210732 w 1405466"/>
                <a:gd name="connsiteY56" fmla="*/ 2683933 h 3369733"/>
                <a:gd name="connsiteX57" fmla="*/ 1185332 w 1405466"/>
                <a:gd name="connsiteY57" fmla="*/ 2692400 h 3369733"/>
                <a:gd name="connsiteX58" fmla="*/ 897466 w 1405466"/>
                <a:gd name="connsiteY58" fmla="*/ 2743200 h 3369733"/>
                <a:gd name="connsiteX59" fmla="*/ 626532 w 1405466"/>
                <a:gd name="connsiteY59" fmla="*/ 2819400 h 3369733"/>
                <a:gd name="connsiteX60" fmla="*/ 406399 w 1405466"/>
                <a:gd name="connsiteY60" fmla="*/ 2912534 h 3369733"/>
                <a:gd name="connsiteX61" fmla="*/ 110066 w 1405466"/>
                <a:gd name="connsiteY61" fmla="*/ 3158067 h 3369733"/>
                <a:gd name="connsiteX62" fmla="*/ 0 w 1405466"/>
                <a:gd name="connsiteY62"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80066 w 1405466"/>
                <a:gd name="connsiteY50" fmla="*/ 2531533 h 3369733"/>
                <a:gd name="connsiteX51" fmla="*/ 1363132 w 1405466"/>
                <a:gd name="connsiteY51" fmla="*/ 2548466 h 3369733"/>
                <a:gd name="connsiteX52" fmla="*/ 1354666 w 1405466"/>
                <a:gd name="connsiteY52" fmla="*/ 2573866 h 3369733"/>
                <a:gd name="connsiteX53" fmla="*/ 1303866 w 1405466"/>
                <a:gd name="connsiteY53" fmla="*/ 2599266 h 3369733"/>
                <a:gd name="connsiteX54" fmla="*/ 1269999 w 1405466"/>
                <a:gd name="connsiteY54" fmla="*/ 2641600 h 3369733"/>
                <a:gd name="connsiteX55" fmla="*/ 1261532 w 1405466"/>
                <a:gd name="connsiteY55" fmla="*/ 2667000 h 3369733"/>
                <a:gd name="connsiteX56" fmla="*/ 1185332 w 1405466"/>
                <a:gd name="connsiteY56" fmla="*/ 2692400 h 3369733"/>
                <a:gd name="connsiteX57" fmla="*/ 897466 w 1405466"/>
                <a:gd name="connsiteY57" fmla="*/ 2743200 h 3369733"/>
                <a:gd name="connsiteX58" fmla="*/ 626532 w 1405466"/>
                <a:gd name="connsiteY58" fmla="*/ 2819400 h 3369733"/>
                <a:gd name="connsiteX59" fmla="*/ 406399 w 1405466"/>
                <a:gd name="connsiteY59" fmla="*/ 2912534 h 3369733"/>
                <a:gd name="connsiteX60" fmla="*/ 110066 w 1405466"/>
                <a:gd name="connsiteY60" fmla="*/ 3158067 h 3369733"/>
                <a:gd name="connsiteX61" fmla="*/ 0 w 1405466"/>
                <a:gd name="connsiteY61"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80066 w 1405466"/>
                <a:gd name="connsiteY50" fmla="*/ 2531533 h 3369733"/>
                <a:gd name="connsiteX51" fmla="*/ 1363132 w 1405466"/>
                <a:gd name="connsiteY51" fmla="*/ 2548466 h 3369733"/>
                <a:gd name="connsiteX52" fmla="*/ 1354666 w 1405466"/>
                <a:gd name="connsiteY52" fmla="*/ 2573866 h 3369733"/>
                <a:gd name="connsiteX53" fmla="*/ 1303866 w 1405466"/>
                <a:gd name="connsiteY53" fmla="*/ 2599266 h 3369733"/>
                <a:gd name="connsiteX54" fmla="*/ 1269999 w 1405466"/>
                <a:gd name="connsiteY54" fmla="*/ 2641600 h 3369733"/>
                <a:gd name="connsiteX55" fmla="*/ 1185332 w 1405466"/>
                <a:gd name="connsiteY55" fmla="*/ 2692400 h 3369733"/>
                <a:gd name="connsiteX56" fmla="*/ 897466 w 1405466"/>
                <a:gd name="connsiteY56" fmla="*/ 2743200 h 3369733"/>
                <a:gd name="connsiteX57" fmla="*/ 626532 w 1405466"/>
                <a:gd name="connsiteY57" fmla="*/ 2819400 h 3369733"/>
                <a:gd name="connsiteX58" fmla="*/ 406399 w 1405466"/>
                <a:gd name="connsiteY58" fmla="*/ 2912534 h 3369733"/>
                <a:gd name="connsiteX59" fmla="*/ 110066 w 1405466"/>
                <a:gd name="connsiteY59" fmla="*/ 3158067 h 3369733"/>
                <a:gd name="connsiteX60" fmla="*/ 0 w 1405466"/>
                <a:gd name="connsiteY60"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80066 w 1405466"/>
                <a:gd name="connsiteY50" fmla="*/ 2531533 h 3369733"/>
                <a:gd name="connsiteX51" fmla="*/ 1363132 w 1405466"/>
                <a:gd name="connsiteY51" fmla="*/ 2548466 h 3369733"/>
                <a:gd name="connsiteX52" fmla="*/ 1354666 w 1405466"/>
                <a:gd name="connsiteY52" fmla="*/ 2573866 h 3369733"/>
                <a:gd name="connsiteX53" fmla="*/ 1303866 w 1405466"/>
                <a:gd name="connsiteY53" fmla="*/ 2599266 h 3369733"/>
                <a:gd name="connsiteX54" fmla="*/ 1185332 w 1405466"/>
                <a:gd name="connsiteY54" fmla="*/ 2692400 h 3369733"/>
                <a:gd name="connsiteX55" fmla="*/ 897466 w 1405466"/>
                <a:gd name="connsiteY55" fmla="*/ 2743200 h 3369733"/>
                <a:gd name="connsiteX56" fmla="*/ 626532 w 1405466"/>
                <a:gd name="connsiteY56" fmla="*/ 2819400 h 3369733"/>
                <a:gd name="connsiteX57" fmla="*/ 406399 w 1405466"/>
                <a:gd name="connsiteY57" fmla="*/ 2912534 h 3369733"/>
                <a:gd name="connsiteX58" fmla="*/ 110066 w 1405466"/>
                <a:gd name="connsiteY58" fmla="*/ 3158067 h 3369733"/>
                <a:gd name="connsiteX59" fmla="*/ 0 w 1405466"/>
                <a:gd name="connsiteY59"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80066 w 1405466"/>
                <a:gd name="connsiteY50" fmla="*/ 2531533 h 3369733"/>
                <a:gd name="connsiteX51" fmla="*/ 1363132 w 1405466"/>
                <a:gd name="connsiteY51" fmla="*/ 2548466 h 3369733"/>
                <a:gd name="connsiteX52" fmla="*/ 1354666 w 1405466"/>
                <a:gd name="connsiteY52" fmla="*/ 2573866 h 3369733"/>
                <a:gd name="connsiteX53" fmla="*/ 1185332 w 1405466"/>
                <a:gd name="connsiteY53" fmla="*/ 2692400 h 3369733"/>
                <a:gd name="connsiteX54" fmla="*/ 897466 w 1405466"/>
                <a:gd name="connsiteY54" fmla="*/ 2743200 h 3369733"/>
                <a:gd name="connsiteX55" fmla="*/ 626532 w 1405466"/>
                <a:gd name="connsiteY55" fmla="*/ 2819400 h 3369733"/>
                <a:gd name="connsiteX56" fmla="*/ 406399 w 1405466"/>
                <a:gd name="connsiteY56" fmla="*/ 2912534 h 3369733"/>
                <a:gd name="connsiteX57" fmla="*/ 110066 w 1405466"/>
                <a:gd name="connsiteY57" fmla="*/ 3158067 h 3369733"/>
                <a:gd name="connsiteX58" fmla="*/ 0 w 1405466"/>
                <a:gd name="connsiteY58"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80066 w 1405466"/>
                <a:gd name="connsiteY50" fmla="*/ 2531533 h 3369733"/>
                <a:gd name="connsiteX51" fmla="*/ 1354666 w 1405466"/>
                <a:gd name="connsiteY51" fmla="*/ 2573866 h 3369733"/>
                <a:gd name="connsiteX52" fmla="*/ 1185332 w 1405466"/>
                <a:gd name="connsiteY52" fmla="*/ 2692400 h 3369733"/>
                <a:gd name="connsiteX53" fmla="*/ 897466 w 1405466"/>
                <a:gd name="connsiteY53" fmla="*/ 2743200 h 3369733"/>
                <a:gd name="connsiteX54" fmla="*/ 626532 w 1405466"/>
                <a:gd name="connsiteY54" fmla="*/ 2819400 h 3369733"/>
                <a:gd name="connsiteX55" fmla="*/ 406399 w 1405466"/>
                <a:gd name="connsiteY55" fmla="*/ 2912534 h 3369733"/>
                <a:gd name="connsiteX56" fmla="*/ 110066 w 1405466"/>
                <a:gd name="connsiteY56" fmla="*/ 3158067 h 3369733"/>
                <a:gd name="connsiteX57" fmla="*/ 0 w 1405466"/>
                <a:gd name="connsiteY57"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88532 w 1405466"/>
                <a:gd name="connsiteY49" fmla="*/ 2497666 h 3369733"/>
                <a:gd name="connsiteX50" fmla="*/ 1354666 w 1405466"/>
                <a:gd name="connsiteY50" fmla="*/ 2573866 h 3369733"/>
                <a:gd name="connsiteX51" fmla="*/ 1185332 w 1405466"/>
                <a:gd name="connsiteY51" fmla="*/ 2692400 h 3369733"/>
                <a:gd name="connsiteX52" fmla="*/ 897466 w 1405466"/>
                <a:gd name="connsiteY52" fmla="*/ 2743200 h 3369733"/>
                <a:gd name="connsiteX53" fmla="*/ 626532 w 1405466"/>
                <a:gd name="connsiteY53" fmla="*/ 2819400 h 3369733"/>
                <a:gd name="connsiteX54" fmla="*/ 406399 w 1405466"/>
                <a:gd name="connsiteY54" fmla="*/ 2912534 h 3369733"/>
                <a:gd name="connsiteX55" fmla="*/ 110066 w 1405466"/>
                <a:gd name="connsiteY55" fmla="*/ 3158067 h 3369733"/>
                <a:gd name="connsiteX56" fmla="*/ 0 w 1405466"/>
                <a:gd name="connsiteY56" fmla="*/ 3369733 h 3369733"/>
                <a:gd name="connsiteX0" fmla="*/ 42332 w 1405466"/>
                <a:gd name="connsiteY0" fmla="*/ 0 h 3369733"/>
                <a:gd name="connsiteX1" fmla="*/ 59266 w 1405466"/>
                <a:gd name="connsiteY1" fmla="*/ 143933 h 3369733"/>
                <a:gd name="connsiteX2" fmla="*/ 93132 w 1405466"/>
                <a:gd name="connsiteY2" fmla="*/ 270933 h 3369733"/>
                <a:gd name="connsiteX3" fmla="*/ 101599 w 1405466"/>
                <a:gd name="connsiteY3" fmla="*/ 304800 h 3369733"/>
                <a:gd name="connsiteX4" fmla="*/ 118532 w 1405466"/>
                <a:gd name="connsiteY4" fmla="*/ 381000 h 3369733"/>
                <a:gd name="connsiteX5" fmla="*/ 126999 w 1405466"/>
                <a:gd name="connsiteY5" fmla="*/ 406400 h 3369733"/>
                <a:gd name="connsiteX6" fmla="*/ 135466 w 1405466"/>
                <a:gd name="connsiteY6" fmla="*/ 465666 h 3369733"/>
                <a:gd name="connsiteX7" fmla="*/ 152399 w 1405466"/>
                <a:gd name="connsiteY7" fmla="*/ 491066 h 3369733"/>
                <a:gd name="connsiteX8" fmla="*/ 160866 w 1405466"/>
                <a:gd name="connsiteY8" fmla="*/ 567266 h 3369733"/>
                <a:gd name="connsiteX9" fmla="*/ 177799 w 1405466"/>
                <a:gd name="connsiteY9" fmla="*/ 635000 h 3369733"/>
                <a:gd name="connsiteX10" fmla="*/ 203199 w 1405466"/>
                <a:gd name="connsiteY10" fmla="*/ 728133 h 3369733"/>
                <a:gd name="connsiteX11" fmla="*/ 211666 w 1405466"/>
                <a:gd name="connsiteY11" fmla="*/ 753533 h 3369733"/>
                <a:gd name="connsiteX12" fmla="*/ 228599 w 1405466"/>
                <a:gd name="connsiteY12" fmla="*/ 880533 h 3369733"/>
                <a:gd name="connsiteX13" fmla="*/ 253999 w 1405466"/>
                <a:gd name="connsiteY13" fmla="*/ 1270000 h 3369733"/>
                <a:gd name="connsiteX14" fmla="*/ 262466 w 1405466"/>
                <a:gd name="connsiteY14" fmla="*/ 1337733 h 3369733"/>
                <a:gd name="connsiteX15" fmla="*/ 296332 w 1405466"/>
                <a:gd name="connsiteY15" fmla="*/ 1413933 h 3369733"/>
                <a:gd name="connsiteX16" fmla="*/ 304799 w 1405466"/>
                <a:gd name="connsiteY16" fmla="*/ 1439333 h 3369733"/>
                <a:gd name="connsiteX17" fmla="*/ 321732 w 1405466"/>
                <a:gd name="connsiteY17" fmla="*/ 1464733 h 3369733"/>
                <a:gd name="connsiteX18" fmla="*/ 330199 w 1405466"/>
                <a:gd name="connsiteY18" fmla="*/ 1490133 h 3369733"/>
                <a:gd name="connsiteX19" fmla="*/ 389466 w 1405466"/>
                <a:gd name="connsiteY19" fmla="*/ 1574800 h 3369733"/>
                <a:gd name="connsiteX20" fmla="*/ 397932 w 1405466"/>
                <a:gd name="connsiteY20" fmla="*/ 1600200 h 3369733"/>
                <a:gd name="connsiteX21" fmla="*/ 423332 w 1405466"/>
                <a:gd name="connsiteY21" fmla="*/ 1617133 h 3369733"/>
                <a:gd name="connsiteX22" fmla="*/ 431799 w 1405466"/>
                <a:gd name="connsiteY22" fmla="*/ 1659466 h 3369733"/>
                <a:gd name="connsiteX23" fmla="*/ 448732 w 1405466"/>
                <a:gd name="connsiteY23" fmla="*/ 1676400 h 3369733"/>
                <a:gd name="connsiteX24" fmla="*/ 491066 w 1405466"/>
                <a:gd name="connsiteY24" fmla="*/ 1710266 h 3369733"/>
                <a:gd name="connsiteX25" fmla="*/ 507999 w 1405466"/>
                <a:gd name="connsiteY25" fmla="*/ 1727200 h 3369733"/>
                <a:gd name="connsiteX26" fmla="*/ 516466 w 1405466"/>
                <a:gd name="connsiteY26" fmla="*/ 1752600 h 3369733"/>
                <a:gd name="connsiteX27" fmla="*/ 558799 w 1405466"/>
                <a:gd name="connsiteY27" fmla="*/ 1761066 h 3369733"/>
                <a:gd name="connsiteX28" fmla="*/ 592666 w 1405466"/>
                <a:gd name="connsiteY28" fmla="*/ 1794933 h 3369733"/>
                <a:gd name="connsiteX29" fmla="*/ 601132 w 1405466"/>
                <a:gd name="connsiteY29" fmla="*/ 1820333 h 3369733"/>
                <a:gd name="connsiteX30" fmla="*/ 634999 w 1405466"/>
                <a:gd name="connsiteY30" fmla="*/ 1845733 h 3369733"/>
                <a:gd name="connsiteX31" fmla="*/ 685799 w 1405466"/>
                <a:gd name="connsiteY31" fmla="*/ 1896533 h 3369733"/>
                <a:gd name="connsiteX32" fmla="*/ 736599 w 1405466"/>
                <a:gd name="connsiteY32" fmla="*/ 1921933 h 3369733"/>
                <a:gd name="connsiteX33" fmla="*/ 787399 w 1405466"/>
                <a:gd name="connsiteY33" fmla="*/ 1972733 h 3369733"/>
                <a:gd name="connsiteX34" fmla="*/ 829732 w 1405466"/>
                <a:gd name="connsiteY34" fmla="*/ 1998133 h 3369733"/>
                <a:gd name="connsiteX35" fmla="*/ 880532 w 1405466"/>
                <a:gd name="connsiteY35" fmla="*/ 2048933 h 3369733"/>
                <a:gd name="connsiteX36" fmla="*/ 965199 w 1405466"/>
                <a:gd name="connsiteY36" fmla="*/ 2074333 h 3369733"/>
                <a:gd name="connsiteX37" fmla="*/ 990599 w 1405466"/>
                <a:gd name="connsiteY37" fmla="*/ 2082800 h 3369733"/>
                <a:gd name="connsiteX38" fmla="*/ 1092199 w 1405466"/>
                <a:gd name="connsiteY38" fmla="*/ 2099733 h 3369733"/>
                <a:gd name="connsiteX39" fmla="*/ 1168399 w 1405466"/>
                <a:gd name="connsiteY39" fmla="*/ 2133600 h 3369733"/>
                <a:gd name="connsiteX40" fmla="*/ 1193799 w 1405466"/>
                <a:gd name="connsiteY40" fmla="*/ 2142066 h 3369733"/>
                <a:gd name="connsiteX41" fmla="*/ 1244599 w 1405466"/>
                <a:gd name="connsiteY41" fmla="*/ 2167466 h 3369733"/>
                <a:gd name="connsiteX42" fmla="*/ 1269999 w 1405466"/>
                <a:gd name="connsiteY42" fmla="*/ 2184400 h 3369733"/>
                <a:gd name="connsiteX43" fmla="*/ 1295399 w 1405466"/>
                <a:gd name="connsiteY43" fmla="*/ 2192866 h 3369733"/>
                <a:gd name="connsiteX44" fmla="*/ 1320799 w 1405466"/>
                <a:gd name="connsiteY44" fmla="*/ 2218266 h 3369733"/>
                <a:gd name="connsiteX45" fmla="*/ 1346199 w 1405466"/>
                <a:gd name="connsiteY45" fmla="*/ 2235200 h 3369733"/>
                <a:gd name="connsiteX46" fmla="*/ 1363132 w 1405466"/>
                <a:gd name="connsiteY46" fmla="*/ 2260600 h 3369733"/>
                <a:gd name="connsiteX47" fmla="*/ 1380066 w 1405466"/>
                <a:gd name="connsiteY47" fmla="*/ 2277533 h 3369733"/>
                <a:gd name="connsiteX48" fmla="*/ 1405466 w 1405466"/>
                <a:gd name="connsiteY48" fmla="*/ 2362200 h 3369733"/>
                <a:gd name="connsiteX49" fmla="*/ 1354666 w 1405466"/>
                <a:gd name="connsiteY49" fmla="*/ 2573866 h 3369733"/>
                <a:gd name="connsiteX50" fmla="*/ 1185332 w 1405466"/>
                <a:gd name="connsiteY50" fmla="*/ 2692400 h 3369733"/>
                <a:gd name="connsiteX51" fmla="*/ 897466 w 1405466"/>
                <a:gd name="connsiteY51" fmla="*/ 2743200 h 3369733"/>
                <a:gd name="connsiteX52" fmla="*/ 626532 w 1405466"/>
                <a:gd name="connsiteY52" fmla="*/ 2819400 h 3369733"/>
                <a:gd name="connsiteX53" fmla="*/ 406399 w 1405466"/>
                <a:gd name="connsiteY53" fmla="*/ 2912534 h 3369733"/>
                <a:gd name="connsiteX54" fmla="*/ 110066 w 1405466"/>
                <a:gd name="connsiteY54" fmla="*/ 3158067 h 3369733"/>
                <a:gd name="connsiteX55" fmla="*/ 0 w 1405466"/>
                <a:gd name="connsiteY55" fmla="*/ 3369733 h 3369733"/>
                <a:gd name="connsiteX0" fmla="*/ 42332 w 1405508"/>
                <a:gd name="connsiteY0" fmla="*/ 0 h 3369733"/>
                <a:gd name="connsiteX1" fmla="*/ 59266 w 1405508"/>
                <a:gd name="connsiteY1" fmla="*/ 143933 h 3369733"/>
                <a:gd name="connsiteX2" fmla="*/ 93132 w 1405508"/>
                <a:gd name="connsiteY2" fmla="*/ 270933 h 3369733"/>
                <a:gd name="connsiteX3" fmla="*/ 101599 w 1405508"/>
                <a:gd name="connsiteY3" fmla="*/ 304800 h 3369733"/>
                <a:gd name="connsiteX4" fmla="*/ 118532 w 1405508"/>
                <a:gd name="connsiteY4" fmla="*/ 381000 h 3369733"/>
                <a:gd name="connsiteX5" fmla="*/ 126999 w 1405508"/>
                <a:gd name="connsiteY5" fmla="*/ 406400 h 3369733"/>
                <a:gd name="connsiteX6" fmla="*/ 135466 w 1405508"/>
                <a:gd name="connsiteY6" fmla="*/ 465666 h 3369733"/>
                <a:gd name="connsiteX7" fmla="*/ 152399 w 1405508"/>
                <a:gd name="connsiteY7" fmla="*/ 491066 h 3369733"/>
                <a:gd name="connsiteX8" fmla="*/ 160866 w 1405508"/>
                <a:gd name="connsiteY8" fmla="*/ 567266 h 3369733"/>
                <a:gd name="connsiteX9" fmla="*/ 177799 w 1405508"/>
                <a:gd name="connsiteY9" fmla="*/ 635000 h 3369733"/>
                <a:gd name="connsiteX10" fmla="*/ 203199 w 1405508"/>
                <a:gd name="connsiteY10" fmla="*/ 728133 h 3369733"/>
                <a:gd name="connsiteX11" fmla="*/ 211666 w 1405508"/>
                <a:gd name="connsiteY11" fmla="*/ 753533 h 3369733"/>
                <a:gd name="connsiteX12" fmla="*/ 228599 w 1405508"/>
                <a:gd name="connsiteY12" fmla="*/ 880533 h 3369733"/>
                <a:gd name="connsiteX13" fmla="*/ 253999 w 1405508"/>
                <a:gd name="connsiteY13" fmla="*/ 1270000 h 3369733"/>
                <a:gd name="connsiteX14" fmla="*/ 262466 w 1405508"/>
                <a:gd name="connsiteY14" fmla="*/ 1337733 h 3369733"/>
                <a:gd name="connsiteX15" fmla="*/ 296332 w 1405508"/>
                <a:gd name="connsiteY15" fmla="*/ 1413933 h 3369733"/>
                <a:gd name="connsiteX16" fmla="*/ 304799 w 1405508"/>
                <a:gd name="connsiteY16" fmla="*/ 1439333 h 3369733"/>
                <a:gd name="connsiteX17" fmla="*/ 321732 w 1405508"/>
                <a:gd name="connsiteY17" fmla="*/ 1464733 h 3369733"/>
                <a:gd name="connsiteX18" fmla="*/ 330199 w 1405508"/>
                <a:gd name="connsiteY18" fmla="*/ 1490133 h 3369733"/>
                <a:gd name="connsiteX19" fmla="*/ 389466 w 1405508"/>
                <a:gd name="connsiteY19" fmla="*/ 1574800 h 3369733"/>
                <a:gd name="connsiteX20" fmla="*/ 397932 w 1405508"/>
                <a:gd name="connsiteY20" fmla="*/ 1600200 h 3369733"/>
                <a:gd name="connsiteX21" fmla="*/ 423332 w 1405508"/>
                <a:gd name="connsiteY21" fmla="*/ 1617133 h 3369733"/>
                <a:gd name="connsiteX22" fmla="*/ 431799 w 1405508"/>
                <a:gd name="connsiteY22" fmla="*/ 1659466 h 3369733"/>
                <a:gd name="connsiteX23" fmla="*/ 448732 w 1405508"/>
                <a:gd name="connsiteY23" fmla="*/ 1676400 h 3369733"/>
                <a:gd name="connsiteX24" fmla="*/ 491066 w 1405508"/>
                <a:gd name="connsiteY24" fmla="*/ 1710266 h 3369733"/>
                <a:gd name="connsiteX25" fmla="*/ 507999 w 1405508"/>
                <a:gd name="connsiteY25" fmla="*/ 1727200 h 3369733"/>
                <a:gd name="connsiteX26" fmla="*/ 516466 w 1405508"/>
                <a:gd name="connsiteY26" fmla="*/ 1752600 h 3369733"/>
                <a:gd name="connsiteX27" fmla="*/ 558799 w 1405508"/>
                <a:gd name="connsiteY27" fmla="*/ 1761066 h 3369733"/>
                <a:gd name="connsiteX28" fmla="*/ 592666 w 1405508"/>
                <a:gd name="connsiteY28" fmla="*/ 1794933 h 3369733"/>
                <a:gd name="connsiteX29" fmla="*/ 601132 w 1405508"/>
                <a:gd name="connsiteY29" fmla="*/ 1820333 h 3369733"/>
                <a:gd name="connsiteX30" fmla="*/ 634999 w 1405508"/>
                <a:gd name="connsiteY30" fmla="*/ 1845733 h 3369733"/>
                <a:gd name="connsiteX31" fmla="*/ 685799 w 1405508"/>
                <a:gd name="connsiteY31" fmla="*/ 1896533 h 3369733"/>
                <a:gd name="connsiteX32" fmla="*/ 736599 w 1405508"/>
                <a:gd name="connsiteY32" fmla="*/ 1921933 h 3369733"/>
                <a:gd name="connsiteX33" fmla="*/ 787399 w 1405508"/>
                <a:gd name="connsiteY33" fmla="*/ 1972733 h 3369733"/>
                <a:gd name="connsiteX34" fmla="*/ 829732 w 1405508"/>
                <a:gd name="connsiteY34" fmla="*/ 1998133 h 3369733"/>
                <a:gd name="connsiteX35" fmla="*/ 880532 w 1405508"/>
                <a:gd name="connsiteY35" fmla="*/ 2048933 h 3369733"/>
                <a:gd name="connsiteX36" fmla="*/ 965199 w 1405508"/>
                <a:gd name="connsiteY36" fmla="*/ 2074333 h 3369733"/>
                <a:gd name="connsiteX37" fmla="*/ 990599 w 1405508"/>
                <a:gd name="connsiteY37" fmla="*/ 2082800 h 3369733"/>
                <a:gd name="connsiteX38" fmla="*/ 1092199 w 1405508"/>
                <a:gd name="connsiteY38" fmla="*/ 2099733 h 3369733"/>
                <a:gd name="connsiteX39" fmla="*/ 1168399 w 1405508"/>
                <a:gd name="connsiteY39" fmla="*/ 2133600 h 3369733"/>
                <a:gd name="connsiteX40" fmla="*/ 1193799 w 1405508"/>
                <a:gd name="connsiteY40" fmla="*/ 2142066 h 3369733"/>
                <a:gd name="connsiteX41" fmla="*/ 1244599 w 1405508"/>
                <a:gd name="connsiteY41" fmla="*/ 2167466 h 3369733"/>
                <a:gd name="connsiteX42" fmla="*/ 1269999 w 1405508"/>
                <a:gd name="connsiteY42" fmla="*/ 2184400 h 3369733"/>
                <a:gd name="connsiteX43" fmla="*/ 1295399 w 1405508"/>
                <a:gd name="connsiteY43" fmla="*/ 2192866 h 3369733"/>
                <a:gd name="connsiteX44" fmla="*/ 1320799 w 1405508"/>
                <a:gd name="connsiteY44" fmla="*/ 2218266 h 3369733"/>
                <a:gd name="connsiteX45" fmla="*/ 1346199 w 1405508"/>
                <a:gd name="connsiteY45" fmla="*/ 2235200 h 3369733"/>
                <a:gd name="connsiteX46" fmla="*/ 1363132 w 1405508"/>
                <a:gd name="connsiteY46" fmla="*/ 2260600 h 3369733"/>
                <a:gd name="connsiteX47" fmla="*/ 1405466 w 1405508"/>
                <a:gd name="connsiteY47" fmla="*/ 2362200 h 3369733"/>
                <a:gd name="connsiteX48" fmla="*/ 1354666 w 1405508"/>
                <a:gd name="connsiteY48" fmla="*/ 2573866 h 3369733"/>
                <a:gd name="connsiteX49" fmla="*/ 1185332 w 1405508"/>
                <a:gd name="connsiteY49" fmla="*/ 2692400 h 3369733"/>
                <a:gd name="connsiteX50" fmla="*/ 897466 w 1405508"/>
                <a:gd name="connsiteY50" fmla="*/ 2743200 h 3369733"/>
                <a:gd name="connsiteX51" fmla="*/ 626532 w 1405508"/>
                <a:gd name="connsiteY51" fmla="*/ 2819400 h 3369733"/>
                <a:gd name="connsiteX52" fmla="*/ 406399 w 1405508"/>
                <a:gd name="connsiteY52" fmla="*/ 2912534 h 3369733"/>
                <a:gd name="connsiteX53" fmla="*/ 110066 w 1405508"/>
                <a:gd name="connsiteY53" fmla="*/ 3158067 h 3369733"/>
                <a:gd name="connsiteX54" fmla="*/ 0 w 1405508"/>
                <a:gd name="connsiteY54" fmla="*/ 3369733 h 3369733"/>
                <a:gd name="connsiteX0" fmla="*/ 42332 w 1405553"/>
                <a:gd name="connsiteY0" fmla="*/ 0 h 3369733"/>
                <a:gd name="connsiteX1" fmla="*/ 59266 w 1405553"/>
                <a:gd name="connsiteY1" fmla="*/ 143933 h 3369733"/>
                <a:gd name="connsiteX2" fmla="*/ 93132 w 1405553"/>
                <a:gd name="connsiteY2" fmla="*/ 270933 h 3369733"/>
                <a:gd name="connsiteX3" fmla="*/ 101599 w 1405553"/>
                <a:gd name="connsiteY3" fmla="*/ 304800 h 3369733"/>
                <a:gd name="connsiteX4" fmla="*/ 118532 w 1405553"/>
                <a:gd name="connsiteY4" fmla="*/ 381000 h 3369733"/>
                <a:gd name="connsiteX5" fmla="*/ 126999 w 1405553"/>
                <a:gd name="connsiteY5" fmla="*/ 406400 h 3369733"/>
                <a:gd name="connsiteX6" fmla="*/ 135466 w 1405553"/>
                <a:gd name="connsiteY6" fmla="*/ 465666 h 3369733"/>
                <a:gd name="connsiteX7" fmla="*/ 152399 w 1405553"/>
                <a:gd name="connsiteY7" fmla="*/ 491066 h 3369733"/>
                <a:gd name="connsiteX8" fmla="*/ 160866 w 1405553"/>
                <a:gd name="connsiteY8" fmla="*/ 567266 h 3369733"/>
                <a:gd name="connsiteX9" fmla="*/ 177799 w 1405553"/>
                <a:gd name="connsiteY9" fmla="*/ 635000 h 3369733"/>
                <a:gd name="connsiteX10" fmla="*/ 203199 w 1405553"/>
                <a:gd name="connsiteY10" fmla="*/ 728133 h 3369733"/>
                <a:gd name="connsiteX11" fmla="*/ 211666 w 1405553"/>
                <a:gd name="connsiteY11" fmla="*/ 753533 h 3369733"/>
                <a:gd name="connsiteX12" fmla="*/ 228599 w 1405553"/>
                <a:gd name="connsiteY12" fmla="*/ 880533 h 3369733"/>
                <a:gd name="connsiteX13" fmla="*/ 253999 w 1405553"/>
                <a:gd name="connsiteY13" fmla="*/ 1270000 h 3369733"/>
                <a:gd name="connsiteX14" fmla="*/ 262466 w 1405553"/>
                <a:gd name="connsiteY14" fmla="*/ 1337733 h 3369733"/>
                <a:gd name="connsiteX15" fmla="*/ 296332 w 1405553"/>
                <a:gd name="connsiteY15" fmla="*/ 1413933 h 3369733"/>
                <a:gd name="connsiteX16" fmla="*/ 304799 w 1405553"/>
                <a:gd name="connsiteY16" fmla="*/ 1439333 h 3369733"/>
                <a:gd name="connsiteX17" fmla="*/ 321732 w 1405553"/>
                <a:gd name="connsiteY17" fmla="*/ 1464733 h 3369733"/>
                <a:gd name="connsiteX18" fmla="*/ 330199 w 1405553"/>
                <a:gd name="connsiteY18" fmla="*/ 1490133 h 3369733"/>
                <a:gd name="connsiteX19" fmla="*/ 389466 w 1405553"/>
                <a:gd name="connsiteY19" fmla="*/ 1574800 h 3369733"/>
                <a:gd name="connsiteX20" fmla="*/ 397932 w 1405553"/>
                <a:gd name="connsiteY20" fmla="*/ 1600200 h 3369733"/>
                <a:gd name="connsiteX21" fmla="*/ 423332 w 1405553"/>
                <a:gd name="connsiteY21" fmla="*/ 1617133 h 3369733"/>
                <a:gd name="connsiteX22" fmla="*/ 431799 w 1405553"/>
                <a:gd name="connsiteY22" fmla="*/ 1659466 h 3369733"/>
                <a:gd name="connsiteX23" fmla="*/ 448732 w 1405553"/>
                <a:gd name="connsiteY23" fmla="*/ 1676400 h 3369733"/>
                <a:gd name="connsiteX24" fmla="*/ 491066 w 1405553"/>
                <a:gd name="connsiteY24" fmla="*/ 1710266 h 3369733"/>
                <a:gd name="connsiteX25" fmla="*/ 507999 w 1405553"/>
                <a:gd name="connsiteY25" fmla="*/ 1727200 h 3369733"/>
                <a:gd name="connsiteX26" fmla="*/ 516466 w 1405553"/>
                <a:gd name="connsiteY26" fmla="*/ 1752600 h 3369733"/>
                <a:gd name="connsiteX27" fmla="*/ 558799 w 1405553"/>
                <a:gd name="connsiteY27" fmla="*/ 1761066 h 3369733"/>
                <a:gd name="connsiteX28" fmla="*/ 592666 w 1405553"/>
                <a:gd name="connsiteY28" fmla="*/ 1794933 h 3369733"/>
                <a:gd name="connsiteX29" fmla="*/ 601132 w 1405553"/>
                <a:gd name="connsiteY29" fmla="*/ 1820333 h 3369733"/>
                <a:gd name="connsiteX30" fmla="*/ 634999 w 1405553"/>
                <a:gd name="connsiteY30" fmla="*/ 1845733 h 3369733"/>
                <a:gd name="connsiteX31" fmla="*/ 685799 w 1405553"/>
                <a:gd name="connsiteY31" fmla="*/ 1896533 h 3369733"/>
                <a:gd name="connsiteX32" fmla="*/ 736599 w 1405553"/>
                <a:gd name="connsiteY32" fmla="*/ 1921933 h 3369733"/>
                <a:gd name="connsiteX33" fmla="*/ 787399 w 1405553"/>
                <a:gd name="connsiteY33" fmla="*/ 1972733 h 3369733"/>
                <a:gd name="connsiteX34" fmla="*/ 829732 w 1405553"/>
                <a:gd name="connsiteY34" fmla="*/ 1998133 h 3369733"/>
                <a:gd name="connsiteX35" fmla="*/ 880532 w 1405553"/>
                <a:gd name="connsiteY35" fmla="*/ 2048933 h 3369733"/>
                <a:gd name="connsiteX36" fmla="*/ 965199 w 1405553"/>
                <a:gd name="connsiteY36" fmla="*/ 2074333 h 3369733"/>
                <a:gd name="connsiteX37" fmla="*/ 990599 w 1405553"/>
                <a:gd name="connsiteY37" fmla="*/ 2082800 h 3369733"/>
                <a:gd name="connsiteX38" fmla="*/ 1092199 w 1405553"/>
                <a:gd name="connsiteY38" fmla="*/ 2099733 h 3369733"/>
                <a:gd name="connsiteX39" fmla="*/ 1168399 w 1405553"/>
                <a:gd name="connsiteY39" fmla="*/ 2133600 h 3369733"/>
                <a:gd name="connsiteX40" fmla="*/ 1193799 w 1405553"/>
                <a:gd name="connsiteY40" fmla="*/ 2142066 h 3369733"/>
                <a:gd name="connsiteX41" fmla="*/ 1244599 w 1405553"/>
                <a:gd name="connsiteY41" fmla="*/ 2167466 h 3369733"/>
                <a:gd name="connsiteX42" fmla="*/ 1269999 w 1405553"/>
                <a:gd name="connsiteY42" fmla="*/ 2184400 h 3369733"/>
                <a:gd name="connsiteX43" fmla="*/ 1295399 w 1405553"/>
                <a:gd name="connsiteY43" fmla="*/ 2192866 h 3369733"/>
                <a:gd name="connsiteX44" fmla="*/ 1320799 w 1405553"/>
                <a:gd name="connsiteY44" fmla="*/ 2218266 h 3369733"/>
                <a:gd name="connsiteX45" fmla="*/ 1346199 w 1405553"/>
                <a:gd name="connsiteY45" fmla="*/ 2235200 h 3369733"/>
                <a:gd name="connsiteX46" fmla="*/ 1405466 w 1405553"/>
                <a:gd name="connsiteY46" fmla="*/ 2362200 h 3369733"/>
                <a:gd name="connsiteX47" fmla="*/ 1354666 w 1405553"/>
                <a:gd name="connsiteY47" fmla="*/ 2573866 h 3369733"/>
                <a:gd name="connsiteX48" fmla="*/ 1185332 w 1405553"/>
                <a:gd name="connsiteY48" fmla="*/ 2692400 h 3369733"/>
                <a:gd name="connsiteX49" fmla="*/ 897466 w 1405553"/>
                <a:gd name="connsiteY49" fmla="*/ 2743200 h 3369733"/>
                <a:gd name="connsiteX50" fmla="*/ 626532 w 1405553"/>
                <a:gd name="connsiteY50" fmla="*/ 2819400 h 3369733"/>
                <a:gd name="connsiteX51" fmla="*/ 406399 w 1405553"/>
                <a:gd name="connsiteY51" fmla="*/ 2912534 h 3369733"/>
                <a:gd name="connsiteX52" fmla="*/ 110066 w 1405553"/>
                <a:gd name="connsiteY52" fmla="*/ 3158067 h 3369733"/>
                <a:gd name="connsiteX53" fmla="*/ 0 w 1405553"/>
                <a:gd name="connsiteY53" fmla="*/ 3369733 h 3369733"/>
                <a:gd name="connsiteX0" fmla="*/ 42332 w 1406418"/>
                <a:gd name="connsiteY0" fmla="*/ 0 h 3369733"/>
                <a:gd name="connsiteX1" fmla="*/ 59266 w 1406418"/>
                <a:gd name="connsiteY1" fmla="*/ 143933 h 3369733"/>
                <a:gd name="connsiteX2" fmla="*/ 93132 w 1406418"/>
                <a:gd name="connsiteY2" fmla="*/ 270933 h 3369733"/>
                <a:gd name="connsiteX3" fmla="*/ 101599 w 1406418"/>
                <a:gd name="connsiteY3" fmla="*/ 304800 h 3369733"/>
                <a:gd name="connsiteX4" fmla="*/ 118532 w 1406418"/>
                <a:gd name="connsiteY4" fmla="*/ 381000 h 3369733"/>
                <a:gd name="connsiteX5" fmla="*/ 126999 w 1406418"/>
                <a:gd name="connsiteY5" fmla="*/ 406400 h 3369733"/>
                <a:gd name="connsiteX6" fmla="*/ 135466 w 1406418"/>
                <a:gd name="connsiteY6" fmla="*/ 465666 h 3369733"/>
                <a:gd name="connsiteX7" fmla="*/ 152399 w 1406418"/>
                <a:gd name="connsiteY7" fmla="*/ 491066 h 3369733"/>
                <a:gd name="connsiteX8" fmla="*/ 160866 w 1406418"/>
                <a:gd name="connsiteY8" fmla="*/ 567266 h 3369733"/>
                <a:gd name="connsiteX9" fmla="*/ 177799 w 1406418"/>
                <a:gd name="connsiteY9" fmla="*/ 635000 h 3369733"/>
                <a:gd name="connsiteX10" fmla="*/ 203199 w 1406418"/>
                <a:gd name="connsiteY10" fmla="*/ 728133 h 3369733"/>
                <a:gd name="connsiteX11" fmla="*/ 211666 w 1406418"/>
                <a:gd name="connsiteY11" fmla="*/ 753533 h 3369733"/>
                <a:gd name="connsiteX12" fmla="*/ 228599 w 1406418"/>
                <a:gd name="connsiteY12" fmla="*/ 880533 h 3369733"/>
                <a:gd name="connsiteX13" fmla="*/ 253999 w 1406418"/>
                <a:gd name="connsiteY13" fmla="*/ 1270000 h 3369733"/>
                <a:gd name="connsiteX14" fmla="*/ 262466 w 1406418"/>
                <a:gd name="connsiteY14" fmla="*/ 1337733 h 3369733"/>
                <a:gd name="connsiteX15" fmla="*/ 296332 w 1406418"/>
                <a:gd name="connsiteY15" fmla="*/ 1413933 h 3369733"/>
                <a:gd name="connsiteX16" fmla="*/ 304799 w 1406418"/>
                <a:gd name="connsiteY16" fmla="*/ 1439333 h 3369733"/>
                <a:gd name="connsiteX17" fmla="*/ 321732 w 1406418"/>
                <a:gd name="connsiteY17" fmla="*/ 1464733 h 3369733"/>
                <a:gd name="connsiteX18" fmla="*/ 330199 w 1406418"/>
                <a:gd name="connsiteY18" fmla="*/ 1490133 h 3369733"/>
                <a:gd name="connsiteX19" fmla="*/ 389466 w 1406418"/>
                <a:gd name="connsiteY19" fmla="*/ 1574800 h 3369733"/>
                <a:gd name="connsiteX20" fmla="*/ 397932 w 1406418"/>
                <a:gd name="connsiteY20" fmla="*/ 1600200 h 3369733"/>
                <a:gd name="connsiteX21" fmla="*/ 423332 w 1406418"/>
                <a:gd name="connsiteY21" fmla="*/ 1617133 h 3369733"/>
                <a:gd name="connsiteX22" fmla="*/ 431799 w 1406418"/>
                <a:gd name="connsiteY22" fmla="*/ 1659466 h 3369733"/>
                <a:gd name="connsiteX23" fmla="*/ 448732 w 1406418"/>
                <a:gd name="connsiteY23" fmla="*/ 1676400 h 3369733"/>
                <a:gd name="connsiteX24" fmla="*/ 491066 w 1406418"/>
                <a:gd name="connsiteY24" fmla="*/ 1710266 h 3369733"/>
                <a:gd name="connsiteX25" fmla="*/ 507999 w 1406418"/>
                <a:gd name="connsiteY25" fmla="*/ 1727200 h 3369733"/>
                <a:gd name="connsiteX26" fmla="*/ 516466 w 1406418"/>
                <a:gd name="connsiteY26" fmla="*/ 1752600 h 3369733"/>
                <a:gd name="connsiteX27" fmla="*/ 558799 w 1406418"/>
                <a:gd name="connsiteY27" fmla="*/ 1761066 h 3369733"/>
                <a:gd name="connsiteX28" fmla="*/ 592666 w 1406418"/>
                <a:gd name="connsiteY28" fmla="*/ 1794933 h 3369733"/>
                <a:gd name="connsiteX29" fmla="*/ 601132 w 1406418"/>
                <a:gd name="connsiteY29" fmla="*/ 1820333 h 3369733"/>
                <a:gd name="connsiteX30" fmla="*/ 634999 w 1406418"/>
                <a:gd name="connsiteY30" fmla="*/ 1845733 h 3369733"/>
                <a:gd name="connsiteX31" fmla="*/ 685799 w 1406418"/>
                <a:gd name="connsiteY31" fmla="*/ 1896533 h 3369733"/>
                <a:gd name="connsiteX32" fmla="*/ 736599 w 1406418"/>
                <a:gd name="connsiteY32" fmla="*/ 1921933 h 3369733"/>
                <a:gd name="connsiteX33" fmla="*/ 787399 w 1406418"/>
                <a:gd name="connsiteY33" fmla="*/ 1972733 h 3369733"/>
                <a:gd name="connsiteX34" fmla="*/ 829732 w 1406418"/>
                <a:gd name="connsiteY34" fmla="*/ 1998133 h 3369733"/>
                <a:gd name="connsiteX35" fmla="*/ 880532 w 1406418"/>
                <a:gd name="connsiteY35" fmla="*/ 2048933 h 3369733"/>
                <a:gd name="connsiteX36" fmla="*/ 965199 w 1406418"/>
                <a:gd name="connsiteY36" fmla="*/ 2074333 h 3369733"/>
                <a:gd name="connsiteX37" fmla="*/ 990599 w 1406418"/>
                <a:gd name="connsiteY37" fmla="*/ 2082800 h 3369733"/>
                <a:gd name="connsiteX38" fmla="*/ 1092199 w 1406418"/>
                <a:gd name="connsiteY38" fmla="*/ 2099733 h 3369733"/>
                <a:gd name="connsiteX39" fmla="*/ 1168399 w 1406418"/>
                <a:gd name="connsiteY39" fmla="*/ 2133600 h 3369733"/>
                <a:gd name="connsiteX40" fmla="*/ 1193799 w 1406418"/>
                <a:gd name="connsiteY40" fmla="*/ 2142066 h 3369733"/>
                <a:gd name="connsiteX41" fmla="*/ 1244599 w 1406418"/>
                <a:gd name="connsiteY41" fmla="*/ 2167466 h 3369733"/>
                <a:gd name="connsiteX42" fmla="*/ 1269999 w 1406418"/>
                <a:gd name="connsiteY42" fmla="*/ 2184400 h 3369733"/>
                <a:gd name="connsiteX43" fmla="*/ 1295399 w 1406418"/>
                <a:gd name="connsiteY43" fmla="*/ 2192866 h 3369733"/>
                <a:gd name="connsiteX44" fmla="*/ 1320799 w 1406418"/>
                <a:gd name="connsiteY44" fmla="*/ 2218266 h 3369733"/>
                <a:gd name="connsiteX45" fmla="*/ 1405466 w 1406418"/>
                <a:gd name="connsiteY45" fmla="*/ 2362200 h 3369733"/>
                <a:gd name="connsiteX46" fmla="*/ 1354666 w 1406418"/>
                <a:gd name="connsiteY46" fmla="*/ 2573866 h 3369733"/>
                <a:gd name="connsiteX47" fmla="*/ 1185332 w 1406418"/>
                <a:gd name="connsiteY47" fmla="*/ 2692400 h 3369733"/>
                <a:gd name="connsiteX48" fmla="*/ 897466 w 1406418"/>
                <a:gd name="connsiteY48" fmla="*/ 2743200 h 3369733"/>
                <a:gd name="connsiteX49" fmla="*/ 626532 w 1406418"/>
                <a:gd name="connsiteY49" fmla="*/ 2819400 h 3369733"/>
                <a:gd name="connsiteX50" fmla="*/ 406399 w 1406418"/>
                <a:gd name="connsiteY50" fmla="*/ 2912534 h 3369733"/>
                <a:gd name="connsiteX51" fmla="*/ 110066 w 1406418"/>
                <a:gd name="connsiteY51" fmla="*/ 3158067 h 3369733"/>
                <a:gd name="connsiteX52" fmla="*/ 0 w 1406418"/>
                <a:gd name="connsiteY52" fmla="*/ 3369733 h 3369733"/>
                <a:gd name="connsiteX0" fmla="*/ 42332 w 1407697"/>
                <a:gd name="connsiteY0" fmla="*/ 0 h 3369733"/>
                <a:gd name="connsiteX1" fmla="*/ 59266 w 1407697"/>
                <a:gd name="connsiteY1" fmla="*/ 143933 h 3369733"/>
                <a:gd name="connsiteX2" fmla="*/ 93132 w 1407697"/>
                <a:gd name="connsiteY2" fmla="*/ 270933 h 3369733"/>
                <a:gd name="connsiteX3" fmla="*/ 101599 w 1407697"/>
                <a:gd name="connsiteY3" fmla="*/ 304800 h 3369733"/>
                <a:gd name="connsiteX4" fmla="*/ 118532 w 1407697"/>
                <a:gd name="connsiteY4" fmla="*/ 381000 h 3369733"/>
                <a:gd name="connsiteX5" fmla="*/ 126999 w 1407697"/>
                <a:gd name="connsiteY5" fmla="*/ 406400 h 3369733"/>
                <a:gd name="connsiteX6" fmla="*/ 135466 w 1407697"/>
                <a:gd name="connsiteY6" fmla="*/ 465666 h 3369733"/>
                <a:gd name="connsiteX7" fmla="*/ 152399 w 1407697"/>
                <a:gd name="connsiteY7" fmla="*/ 491066 h 3369733"/>
                <a:gd name="connsiteX8" fmla="*/ 160866 w 1407697"/>
                <a:gd name="connsiteY8" fmla="*/ 567266 h 3369733"/>
                <a:gd name="connsiteX9" fmla="*/ 177799 w 1407697"/>
                <a:gd name="connsiteY9" fmla="*/ 635000 h 3369733"/>
                <a:gd name="connsiteX10" fmla="*/ 203199 w 1407697"/>
                <a:gd name="connsiteY10" fmla="*/ 728133 h 3369733"/>
                <a:gd name="connsiteX11" fmla="*/ 211666 w 1407697"/>
                <a:gd name="connsiteY11" fmla="*/ 753533 h 3369733"/>
                <a:gd name="connsiteX12" fmla="*/ 228599 w 1407697"/>
                <a:gd name="connsiteY12" fmla="*/ 880533 h 3369733"/>
                <a:gd name="connsiteX13" fmla="*/ 253999 w 1407697"/>
                <a:gd name="connsiteY13" fmla="*/ 1270000 h 3369733"/>
                <a:gd name="connsiteX14" fmla="*/ 262466 w 1407697"/>
                <a:gd name="connsiteY14" fmla="*/ 1337733 h 3369733"/>
                <a:gd name="connsiteX15" fmla="*/ 296332 w 1407697"/>
                <a:gd name="connsiteY15" fmla="*/ 1413933 h 3369733"/>
                <a:gd name="connsiteX16" fmla="*/ 304799 w 1407697"/>
                <a:gd name="connsiteY16" fmla="*/ 1439333 h 3369733"/>
                <a:gd name="connsiteX17" fmla="*/ 321732 w 1407697"/>
                <a:gd name="connsiteY17" fmla="*/ 1464733 h 3369733"/>
                <a:gd name="connsiteX18" fmla="*/ 330199 w 1407697"/>
                <a:gd name="connsiteY18" fmla="*/ 1490133 h 3369733"/>
                <a:gd name="connsiteX19" fmla="*/ 389466 w 1407697"/>
                <a:gd name="connsiteY19" fmla="*/ 1574800 h 3369733"/>
                <a:gd name="connsiteX20" fmla="*/ 397932 w 1407697"/>
                <a:gd name="connsiteY20" fmla="*/ 1600200 h 3369733"/>
                <a:gd name="connsiteX21" fmla="*/ 423332 w 1407697"/>
                <a:gd name="connsiteY21" fmla="*/ 1617133 h 3369733"/>
                <a:gd name="connsiteX22" fmla="*/ 431799 w 1407697"/>
                <a:gd name="connsiteY22" fmla="*/ 1659466 h 3369733"/>
                <a:gd name="connsiteX23" fmla="*/ 448732 w 1407697"/>
                <a:gd name="connsiteY23" fmla="*/ 1676400 h 3369733"/>
                <a:gd name="connsiteX24" fmla="*/ 491066 w 1407697"/>
                <a:gd name="connsiteY24" fmla="*/ 1710266 h 3369733"/>
                <a:gd name="connsiteX25" fmla="*/ 507999 w 1407697"/>
                <a:gd name="connsiteY25" fmla="*/ 1727200 h 3369733"/>
                <a:gd name="connsiteX26" fmla="*/ 516466 w 1407697"/>
                <a:gd name="connsiteY26" fmla="*/ 1752600 h 3369733"/>
                <a:gd name="connsiteX27" fmla="*/ 558799 w 1407697"/>
                <a:gd name="connsiteY27" fmla="*/ 1761066 h 3369733"/>
                <a:gd name="connsiteX28" fmla="*/ 592666 w 1407697"/>
                <a:gd name="connsiteY28" fmla="*/ 1794933 h 3369733"/>
                <a:gd name="connsiteX29" fmla="*/ 601132 w 1407697"/>
                <a:gd name="connsiteY29" fmla="*/ 1820333 h 3369733"/>
                <a:gd name="connsiteX30" fmla="*/ 634999 w 1407697"/>
                <a:gd name="connsiteY30" fmla="*/ 1845733 h 3369733"/>
                <a:gd name="connsiteX31" fmla="*/ 685799 w 1407697"/>
                <a:gd name="connsiteY31" fmla="*/ 1896533 h 3369733"/>
                <a:gd name="connsiteX32" fmla="*/ 736599 w 1407697"/>
                <a:gd name="connsiteY32" fmla="*/ 1921933 h 3369733"/>
                <a:gd name="connsiteX33" fmla="*/ 787399 w 1407697"/>
                <a:gd name="connsiteY33" fmla="*/ 1972733 h 3369733"/>
                <a:gd name="connsiteX34" fmla="*/ 829732 w 1407697"/>
                <a:gd name="connsiteY34" fmla="*/ 1998133 h 3369733"/>
                <a:gd name="connsiteX35" fmla="*/ 880532 w 1407697"/>
                <a:gd name="connsiteY35" fmla="*/ 2048933 h 3369733"/>
                <a:gd name="connsiteX36" fmla="*/ 965199 w 1407697"/>
                <a:gd name="connsiteY36" fmla="*/ 2074333 h 3369733"/>
                <a:gd name="connsiteX37" fmla="*/ 990599 w 1407697"/>
                <a:gd name="connsiteY37" fmla="*/ 2082800 h 3369733"/>
                <a:gd name="connsiteX38" fmla="*/ 1092199 w 1407697"/>
                <a:gd name="connsiteY38" fmla="*/ 2099733 h 3369733"/>
                <a:gd name="connsiteX39" fmla="*/ 1168399 w 1407697"/>
                <a:gd name="connsiteY39" fmla="*/ 2133600 h 3369733"/>
                <a:gd name="connsiteX40" fmla="*/ 1193799 w 1407697"/>
                <a:gd name="connsiteY40" fmla="*/ 2142066 h 3369733"/>
                <a:gd name="connsiteX41" fmla="*/ 1244599 w 1407697"/>
                <a:gd name="connsiteY41" fmla="*/ 2167466 h 3369733"/>
                <a:gd name="connsiteX42" fmla="*/ 1269999 w 1407697"/>
                <a:gd name="connsiteY42" fmla="*/ 2184400 h 3369733"/>
                <a:gd name="connsiteX43" fmla="*/ 1295399 w 1407697"/>
                <a:gd name="connsiteY43" fmla="*/ 2192866 h 3369733"/>
                <a:gd name="connsiteX44" fmla="*/ 1405466 w 1407697"/>
                <a:gd name="connsiteY44" fmla="*/ 2362200 h 3369733"/>
                <a:gd name="connsiteX45" fmla="*/ 1354666 w 1407697"/>
                <a:gd name="connsiteY45" fmla="*/ 2573866 h 3369733"/>
                <a:gd name="connsiteX46" fmla="*/ 1185332 w 1407697"/>
                <a:gd name="connsiteY46" fmla="*/ 2692400 h 3369733"/>
                <a:gd name="connsiteX47" fmla="*/ 897466 w 1407697"/>
                <a:gd name="connsiteY47" fmla="*/ 2743200 h 3369733"/>
                <a:gd name="connsiteX48" fmla="*/ 626532 w 1407697"/>
                <a:gd name="connsiteY48" fmla="*/ 2819400 h 3369733"/>
                <a:gd name="connsiteX49" fmla="*/ 406399 w 1407697"/>
                <a:gd name="connsiteY49" fmla="*/ 2912534 h 3369733"/>
                <a:gd name="connsiteX50" fmla="*/ 110066 w 1407697"/>
                <a:gd name="connsiteY50" fmla="*/ 3158067 h 3369733"/>
                <a:gd name="connsiteX51" fmla="*/ 0 w 1407697"/>
                <a:gd name="connsiteY51" fmla="*/ 3369733 h 3369733"/>
                <a:gd name="connsiteX0" fmla="*/ 42332 w 1407697"/>
                <a:gd name="connsiteY0" fmla="*/ 0 h 3369733"/>
                <a:gd name="connsiteX1" fmla="*/ 59266 w 1407697"/>
                <a:gd name="connsiteY1" fmla="*/ 143933 h 3369733"/>
                <a:gd name="connsiteX2" fmla="*/ 93132 w 1407697"/>
                <a:gd name="connsiteY2" fmla="*/ 270933 h 3369733"/>
                <a:gd name="connsiteX3" fmla="*/ 101599 w 1407697"/>
                <a:gd name="connsiteY3" fmla="*/ 304800 h 3369733"/>
                <a:gd name="connsiteX4" fmla="*/ 118532 w 1407697"/>
                <a:gd name="connsiteY4" fmla="*/ 381000 h 3369733"/>
                <a:gd name="connsiteX5" fmla="*/ 126999 w 1407697"/>
                <a:gd name="connsiteY5" fmla="*/ 406400 h 3369733"/>
                <a:gd name="connsiteX6" fmla="*/ 135466 w 1407697"/>
                <a:gd name="connsiteY6" fmla="*/ 465666 h 3369733"/>
                <a:gd name="connsiteX7" fmla="*/ 152399 w 1407697"/>
                <a:gd name="connsiteY7" fmla="*/ 491066 h 3369733"/>
                <a:gd name="connsiteX8" fmla="*/ 160866 w 1407697"/>
                <a:gd name="connsiteY8" fmla="*/ 567266 h 3369733"/>
                <a:gd name="connsiteX9" fmla="*/ 177799 w 1407697"/>
                <a:gd name="connsiteY9" fmla="*/ 635000 h 3369733"/>
                <a:gd name="connsiteX10" fmla="*/ 203199 w 1407697"/>
                <a:gd name="connsiteY10" fmla="*/ 728133 h 3369733"/>
                <a:gd name="connsiteX11" fmla="*/ 211666 w 1407697"/>
                <a:gd name="connsiteY11" fmla="*/ 753533 h 3369733"/>
                <a:gd name="connsiteX12" fmla="*/ 228599 w 1407697"/>
                <a:gd name="connsiteY12" fmla="*/ 880533 h 3369733"/>
                <a:gd name="connsiteX13" fmla="*/ 253999 w 1407697"/>
                <a:gd name="connsiteY13" fmla="*/ 1270000 h 3369733"/>
                <a:gd name="connsiteX14" fmla="*/ 262466 w 1407697"/>
                <a:gd name="connsiteY14" fmla="*/ 1337733 h 3369733"/>
                <a:gd name="connsiteX15" fmla="*/ 296332 w 1407697"/>
                <a:gd name="connsiteY15" fmla="*/ 1413933 h 3369733"/>
                <a:gd name="connsiteX16" fmla="*/ 304799 w 1407697"/>
                <a:gd name="connsiteY16" fmla="*/ 1439333 h 3369733"/>
                <a:gd name="connsiteX17" fmla="*/ 321732 w 1407697"/>
                <a:gd name="connsiteY17" fmla="*/ 1464733 h 3369733"/>
                <a:gd name="connsiteX18" fmla="*/ 330199 w 1407697"/>
                <a:gd name="connsiteY18" fmla="*/ 1490133 h 3369733"/>
                <a:gd name="connsiteX19" fmla="*/ 389466 w 1407697"/>
                <a:gd name="connsiteY19" fmla="*/ 1574800 h 3369733"/>
                <a:gd name="connsiteX20" fmla="*/ 397932 w 1407697"/>
                <a:gd name="connsiteY20" fmla="*/ 1600200 h 3369733"/>
                <a:gd name="connsiteX21" fmla="*/ 423332 w 1407697"/>
                <a:gd name="connsiteY21" fmla="*/ 1617133 h 3369733"/>
                <a:gd name="connsiteX22" fmla="*/ 431799 w 1407697"/>
                <a:gd name="connsiteY22" fmla="*/ 1659466 h 3369733"/>
                <a:gd name="connsiteX23" fmla="*/ 448732 w 1407697"/>
                <a:gd name="connsiteY23" fmla="*/ 1676400 h 3369733"/>
                <a:gd name="connsiteX24" fmla="*/ 491066 w 1407697"/>
                <a:gd name="connsiteY24" fmla="*/ 1710266 h 3369733"/>
                <a:gd name="connsiteX25" fmla="*/ 507999 w 1407697"/>
                <a:gd name="connsiteY25" fmla="*/ 1727200 h 3369733"/>
                <a:gd name="connsiteX26" fmla="*/ 516466 w 1407697"/>
                <a:gd name="connsiteY26" fmla="*/ 1752600 h 3369733"/>
                <a:gd name="connsiteX27" fmla="*/ 558799 w 1407697"/>
                <a:gd name="connsiteY27" fmla="*/ 1761066 h 3369733"/>
                <a:gd name="connsiteX28" fmla="*/ 592666 w 1407697"/>
                <a:gd name="connsiteY28" fmla="*/ 1794933 h 3369733"/>
                <a:gd name="connsiteX29" fmla="*/ 601132 w 1407697"/>
                <a:gd name="connsiteY29" fmla="*/ 1820333 h 3369733"/>
                <a:gd name="connsiteX30" fmla="*/ 634999 w 1407697"/>
                <a:gd name="connsiteY30" fmla="*/ 1845733 h 3369733"/>
                <a:gd name="connsiteX31" fmla="*/ 685799 w 1407697"/>
                <a:gd name="connsiteY31" fmla="*/ 1896533 h 3369733"/>
                <a:gd name="connsiteX32" fmla="*/ 736599 w 1407697"/>
                <a:gd name="connsiteY32" fmla="*/ 1921933 h 3369733"/>
                <a:gd name="connsiteX33" fmla="*/ 787399 w 1407697"/>
                <a:gd name="connsiteY33" fmla="*/ 1972733 h 3369733"/>
                <a:gd name="connsiteX34" fmla="*/ 829732 w 1407697"/>
                <a:gd name="connsiteY34" fmla="*/ 1998133 h 3369733"/>
                <a:gd name="connsiteX35" fmla="*/ 880532 w 1407697"/>
                <a:gd name="connsiteY35" fmla="*/ 2048933 h 3369733"/>
                <a:gd name="connsiteX36" fmla="*/ 965199 w 1407697"/>
                <a:gd name="connsiteY36" fmla="*/ 2074333 h 3369733"/>
                <a:gd name="connsiteX37" fmla="*/ 990599 w 1407697"/>
                <a:gd name="connsiteY37" fmla="*/ 2082800 h 3369733"/>
                <a:gd name="connsiteX38" fmla="*/ 1092199 w 1407697"/>
                <a:gd name="connsiteY38" fmla="*/ 2099733 h 3369733"/>
                <a:gd name="connsiteX39" fmla="*/ 1168399 w 1407697"/>
                <a:gd name="connsiteY39" fmla="*/ 2133600 h 3369733"/>
                <a:gd name="connsiteX40" fmla="*/ 1193799 w 1407697"/>
                <a:gd name="connsiteY40" fmla="*/ 2142066 h 3369733"/>
                <a:gd name="connsiteX41" fmla="*/ 1244599 w 1407697"/>
                <a:gd name="connsiteY41" fmla="*/ 2167466 h 3369733"/>
                <a:gd name="connsiteX42" fmla="*/ 1295399 w 1407697"/>
                <a:gd name="connsiteY42" fmla="*/ 2192866 h 3369733"/>
                <a:gd name="connsiteX43" fmla="*/ 1405466 w 1407697"/>
                <a:gd name="connsiteY43" fmla="*/ 2362200 h 3369733"/>
                <a:gd name="connsiteX44" fmla="*/ 1354666 w 1407697"/>
                <a:gd name="connsiteY44" fmla="*/ 2573866 h 3369733"/>
                <a:gd name="connsiteX45" fmla="*/ 1185332 w 1407697"/>
                <a:gd name="connsiteY45" fmla="*/ 2692400 h 3369733"/>
                <a:gd name="connsiteX46" fmla="*/ 897466 w 1407697"/>
                <a:gd name="connsiteY46" fmla="*/ 2743200 h 3369733"/>
                <a:gd name="connsiteX47" fmla="*/ 626532 w 1407697"/>
                <a:gd name="connsiteY47" fmla="*/ 2819400 h 3369733"/>
                <a:gd name="connsiteX48" fmla="*/ 406399 w 1407697"/>
                <a:gd name="connsiteY48" fmla="*/ 2912534 h 3369733"/>
                <a:gd name="connsiteX49" fmla="*/ 110066 w 1407697"/>
                <a:gd name="connsiteY49" fmla="*/ 3158067 h 3369733"/>
                <a:gd name="connsiteX50" fmla="*/ 0 w 1407697"/>
                <a:gd name="connsiteY50" fmla="*/ 3369733 h 3369733"/>
                <a:gd name="connsiteX0" fmla="*/ 42332 w 1407697"/>
                <a:gd name="connsiteY0" fmla="*/ 0 h 3369733"/>
                <a:gd name="connsiteX1" fmla="*/ 59266 w 1407697"/>
                <a:gd name="connsiteY1" fmla="*/ 143933 h 3369733"/>
                <a:gd name="connsiteX2" fmla="*/ 93132 w 1407697"/>
                <a:gd name="connsiteY2" fmla="*/ 270933 h 3369733"/>
                <a:gd name="connsiteX3" fmla="*/ 101599 w 1407697"/>
                <a:gd name="connsiteY3" fmla="*/ 304800 h 3369733"/>
                <a:gd name="connsiteX4" fmla="*/ 118532 w 1407697"/>
                <a:gd name="connsiteY4" fmla="*/ 381000 h 3369733"/>
                <a:gd name="connsiteX5" fmla="*/ 126999 w 1407697"/>
                <a:gd name="connsiteY5" fmla="*/ 406400 h 3369733"/>
                <a:gd name="connsiteX6" fmla="*/ 135466 w 1407697"/>
                <a:gd name="connsiteY6" fmla="*/ 465666 h 3369733"/>
                <a:gd name="connsiteX7" fmla="*/ 152399 w 1407697"/>
                <a:gd name="connsiteY7" fmla="*/ 491066 h 3369733"/>
                <a:gd name="connsiteX8" fmla="*/ 160866 w 1407697"/>
                <a:gd name="connsiteY8" fmla="*/ 567266 h 3369733"/>
                <a:gd name="connsiteX9" fmla="*/ 177799 w 1407697"/>
                <a:gd name="connsiteY9" fmla="*/ 635000 h 3369733"/>
                <a:gd name="connsiteX10" fmla="*/ 203199 w 1407697"/>
                <a:gd name="connsiteY10" fmla="*/ 728133 h 3369733"/>
                <a:gd name="connsiteX11" fmla="*/ 211666 w 1407697"/>
                <a:gd name="connsiteY11" fmla="*/ 753533 h 3369733"/>
                <a:gd name="connsiteX12" fmla="*/ 228599 w 1407697"/>
                <a:gd name="connsiteY12" fmla="*/ 880533 h 3369733"/>
                <a:gd name="connsiteX13" fmla="*/ 253999 w 1407697"/>
                <a:gd name="connsiteY13" fmla="*/ 1270000 h 3369733"/>
                <a:gd name="connsiteX14" fmla="*/ 262466 w 1407697"/>
                <a:gd name="connsiteY14" fmla="*/ 1337733 h 3369733"/>
                <a:gd name="connsiteX15" fmla="*/ 296332 w 1407697"/>
                <a:gd name="connsiteY15" fmla="*/ 1413933 h 3369733"/>
                <a:gd name="connsiteX16" fmla="*/ 304799 w 1407697"/>
                <a:gd name="connsiteY16" fmla="*/ 1439333 h 3369733"/>
                <a:gd name="connsiteX17" fmla="*/ 321732 w 1407697"/>
                <a:gd name="connsiteY17" fmla="*/ 1464733 h 3369733"/>
                <a:gd name="connsiteX18" fmla="*/ 330199 w 1407697"/>
                <a:gd name="connsiteY18" fmla="*/ 1490133 h 3369733"/>
                <a:gd name="connsiteX19" fmla="*/ 389466 w 1407697"/>
                <a:gd name="connsiteY19" fmla="*/ 1574800 h 3369733"/>
                <a:gd name="connsiteX20" fmla="*/ 397932 w 1407697"/>
                <a:gd name="connsiteY20" fmla="*/ 1600200 h 3369733"/>
                <a:gd name="connsiteX21" fmla="*/ 423332 w 1407697"/>
                <a:gd name="connsiteY21" fmla="*/ 1617133 h 3369733"/>
                <a:gd name="connsiteX22" fmla="*/ 431799 w 1407697"/>
                <a:gd name="connsiteY22" fmla="*/ 1659466 h 3369733"/>
                <a:gd name="connsiteX23" fmla="*/ 448732 w 1407697"/>
                <a:gd name="connsiteY23" fmla="*/ 1676400 h 3369733"/>
                <a:gd name="connsiteX24" fmla="*/ 491066 w 1407697"/>
                <a:gd name="connsiteY24" fmla="*/ 1710266 h 3369733"/>
                <a:gd name="connsiteX25" fmla="*/ 507999 w 1407697"/>
                <a:gd name="connsiteY25" fmla="*/ 1727200 h 3369733"/>
                <a:gd name="connsiteX26" fmla="*/ 516466 w 1407697"/>
                <a:gd name="connsiteY26" fmla="*/ 1752600 h 3369733"/>
                <a:gd name="connsiteX27" fmla="*/ 558799 w 1407697"/>
                <a:gd name="connsiteY27" fmla="*/ 1761066 h 3369733"/>
                <a:gd name="connsiteX28" fmla="*/ 592666 w 1407697"/>
                <a:gd name="connsiteY28" fmla="*/ 1794933 h 3369733"/>
                <a:gd name="connsiteX29" fmla="*/ 601132 w 1407697"/>
                <a:gd name="connsiteY29" fmla="*/ 1820333 h 3369733"/>
                <a:gd name="connsiteX30" fmla="*/ 634999 w 1407697"/>
                <a:gd name="connsiteY30" fmla="*/ 1845733 h 3369733"/>
                <a:gd name="connsiteX31" fmla="*/ 685799 w 1407697"/>
                <a:gd name="connsiteY31" fmla="*/ 1896533 h 3369733"/>
                <a:gd name="connsiteX32" fmla="*/ 736599 w 1407697"/>
                <a:gd name="connsiteY32" fmla="*/ 1921933 h 3369733"/>
                <a:gd name="connsiteX33" fmla="*/ 787399 w 1407697"/>
                <a:gd name="connsiteY33" fmla="*/ 1972733 h 3369733"/>
                <a:gd name="connsiteX34" fmla="*/ 829732 w 1407697"/>
                <a:gd name="connsiteY34" fmla="*/ 1998133 h 3369733"/>
                <a:gd name="connsiteX35" fmla="*/ 880532 w 1407697"/>
                <a:gd name="connsiteY35" fmla="*/ 2048933 h 3369733"/>
                <a:gd name="connsiteX36" fmla="*/ 965199 w 1407697"/>
                <a:gd name="connsiteY36" fmla="*/ 2074333 h 3369733"/>
                <a:gd name="connsiteX37" fmla="*/ 990599 w 1407697"/>
                <a:gd name="connsiteY37" fmla="*/ 2082800 h 3369733"/>
                <a:gd name="connsiteX38" fmla="*/ 1092199 w 1407697"/>
                <a:gd name="connsiteY38" fmla="*/ 2099733 h 3369733"/>
                <a:gd name="connsiteX39" fmla="*/ 1168399 w 1407697"/>
                <a:gd name="connsiteY39" fmla="*/ 2133600 h 3369733"/>
                <a:gd name="connsiteX40" fmla="*/ 1193799 w 1407697"/>
                <a:gd name="connsiteY40" fmla="*/ 2142066 h 3369733"/>
                <a:gd name="connsiteX41" fmla="*/ 1295399 w 1407697"/>
                <a:gd name="connsiteY41" fmla="*/ 2192866 h 3369733"/>
                <a:gd name="connsiteX42" fmla="*/ 1405466 w 1407697"/>
                <a:gd name="connsiteY42" fmla="*/ 2362200 h 3369733"/>
                <a:gd name="connsiteX43" fmla="*/ 1354666 w 1407697"/>
                <a:gd name="connsiteY43" fmla="*/ 2573866 h 3369733"/>
                <a:gd name="connsiteX44" fmla="*/ 1185332 w 1407697"/>
                <a:gd name="connsiteY44" fmla="*/ 2692400 h 3369733"/>
                <a:gd name="connsiteX45" fmla="*/ 897466 w 1407697"/>
                <a:gd name="connsiteY45" fmla="*/ 2743200 h 3369733"/>
                <a:gd name="connsiteX46" fmla="*/ 626532 w 1407697"/>
                <a:gd name="connsiteY46" fmla="*/ 2819400 h 3369733"/>
                <a:gd name="connsiteX47" fmla="*/ 406399 w 1407697"/>
                <a:gd name="connsiteY47" fmla="*/ 2912534 h 3369733"/>
                <a:gd name="connsiteX48" fmla="*/ 110066 w 1407697"/>
                <a:gd name="connsiteY48" fmla="*/ 3158067 h 3369733"/>
                <a:gd name="connsiteX49" fmla="*/ 0 w 1407697"/>
                <a:gd name="connsiteY49" fmla="*/ 3369733 h 3369733"/>
                <a:gd name="connsiteX0" fmla="*/ 42332 w 1407697"/>
                <a:gd name="connsiteY0" fmla="*/ 0 h 3369733"/>
                <a:gd name="connsiteX1" fmla="*/ 59266 w 1407697"/>
                <a:gd name="connsiteY1" fmla="*/ 143933 h 3369733"/>
                <a:gd name="connsiteX2" fmla="*/ 93132 w 1407697"/>
                <a:gd name="connsiteY2" fmla="*/ 270933 h 3369733"/>
                <a:gd name="connsiteX3" fmla="*/ 101599 w 1407697"/>
                <a:gd name="connsiteY3" fmla="*/ 304800 h 3369733"/>
                <a:gd name="connsiteX4" fmla="*/ 118532 w 1407697"/>
                <a:gd name="connsiteY4" fmla="*/ 381000 h 3369733"/>
                <a:gd name="connsiteX5" fmla="*/ 126999 w 1407697"/>
                <a:gd name="connsiteY5" fmla="*/ 406400 h 3369733"/>
                <a:gd name="connsiteX6" fmla="*/ 135466 w 1407697"/>
                <a:gd name="connsiteY6" fmla="*/ 465666 h 3369733"/>
                <a:gd name="connsiteX7" fmla="*/ 152399 w 1407697"/>
                <a:gd name="connsiteY7" fmla="*/ 491066 h 3369733"/>
                <a:gd name="connsiteX8" fmla="*/ 160866 w 1407697"/>
                <a:gd name="connsiteY8" fmla="*/ 567266 h 3369733"/>
                <a:gd name="connsiteX9" fmla="*/ 177799 w 1407697"/>
                <a:gd name="connsiteY9" fmla="*/ 635000 h 3369733"/>
                <a:gd name="connsiteX10" fmla="*/ 203199 w 1407697"/>
                <a:gd name="connsiteY10" fmla="*/ 728133 h 3369733"/>
                <a:gd name="connsiteX11" fmla="*/ 211666 w 1407697"/>
                <a:gd name="connsiteY11" fmla="*/ 753533 h 3369733"/>
                <a:gd name="connsiteX12" fmla="*/ 228599 w 1407697"/>
                <a:gd name="connsiteY12" fmla="*/ 880533 h 3369733"/>
                <a:gd name="connsiteX13" fmla="*/ 253999 w 1407697"/>
                <a:gd name="connsiteY13" fmla="*/ 1270000 h 3369733"/>
                <a:gd name="connsiteX14" fmla="*/ 262466 w 1407697"/>
                <a:gd name="connsiteY14" fmla="*/ 1337733 h 3369733"/>
                <a:gd name="connsiteX15" fmla="*/ 296332 w 1407697"/>
                <a:gd name="connsiteY15" fmla="*/ 1413933 h 3369733"/>
                <a:gd name="connsiteX16" fmla="*/ 304799 w 1407697"/>
                <a:gd name="connsiteY16" fmla="*/ 1439333 h 3369733"/>
                <a:gd name="connsiteX17" fmla="*/ 321732 w 1407697"/>
                <a:gd name="connsiteY17" fmla="*/ 1464733 h 3369733"/>
                <a:gd name="connsiteX18" fmla="*/ 330199 w 1407697"/>
                <a:gd name="connsiteY18" fmla="*/ 1490133 h 3369733"/>
                <a:gd name="connsiteX19" fmla="*/ 389466 w 1407697"/>
                <a:gd name="connsiteY19" fmla="*/ 1574800 h 3369733"/>
                <a:gd name="connsiteX20" fmla="*/ 397932 w 1407697"/>
                <a:gd name="connsiteY20" fmla="*/ 1600200 h 3369733"/>
                <a:gd name="connsiteX21" fmla="*/ 423332 w 1407697"/>
                <a:gd name="connsiteY21" fmla="*/ 1617133 h 3369733"/>
                <a:gd name="connsiteX22" fmla="*/ 431799 w 1407697"/>
                <a:gd name="connsiteY22" fmla="*/ 1659466 h 3369733"/>
                <a:gd name="connsiteX23" fmla="*/ 448732 w 1407697"/>
                <a:gd name="connsiteY23" fmla="*/ 1676400 h 3369733"/>
                <a:gd name="connsiteX24" fmla="*/ 491066 w 1407697"/>
                <a:gd name="connsiteY24" fmla="*/ 1710266 h 3369733"/>
                <a:gd name="connsiteX25" fmla="*/ 507999 w 1407697"/>
                <a:gd name="connsiteY25" fmla="*/ 1727200 h 3369733"/>
                <a:gd name="connsiteX26" fmla="*/ 516466 w 1407697"/>
                <a:gd name="connsiteY26" fmla="*/ 1752600 h 3369733"/>
                <a:gd name="connsiteX27" fmla="*/ 558799 w 1407697"/>
                <a:gd name="connsiteY27" fmla="*/ 1761066 h 3369733"/>
                <a:gd name="connsiteX28" fmla="*/ 592666 w 1407697"/>
                <a:gd name="connsiteY28" fmla="*/ 1794933 h 3369733"/>
                <a:gd name="connsiteX29" fmla="*/ 601132 w 1407697"/>
                <a:gd name="connsiteY29" fmla="*/ 1820333 h 3369733"/>
                <a:gd name="connsiteX30" fmla="*/ 634999 w 1407697"/>
                <a:gd name="connsiteY30" fmla="*/ 1845733 h 3369733"/>
                <a:gd name="connsiteX31" fmla="*/ 685799 w 1407697"/>
                <a:gd name="connsiteY31" fmla="*/ 1896533 h 3369733"/>
                <a:gd name="connsiteX32" fmla="*/ 736599 w 1407697"/>
                <a:gd name="connsiteY32" fmla="*/ 1921933 h 3369733"/>
                <a:gd name="connsiteX33" fmla="*/ 787399 w 1407697"/>
                <a:gd name="connsiteY33" fmla="*/ 1972733 h 3369733"/>
                <a:gd name="connsiteX34" fmla="*/ 829732 w 1407697"/>
                <a:gd name="connsiteY34" fmla="*/ 1998133 h 3369733"/>
                <a:gd name="connsiteX35" fmla="*/ 880532 w 1407697"/>
                <a:gd name="connsiteY35" fmla="*/ 2048933 h 3369733"/>
                <a:gd name="connsiteX36" fmla="*/ 965199 w 1407697"/>
                <a:gd name="connsiteY36" fmla="*/ 2074333 h 3369733"/>
                <a:gd name="connsiteX37" fmla="*/ 990599 w 1407697"/>
                <a:gd name="connsiteY37" fmla="*/ 2082800 h 3369733"/>
                <a:gd name="connsiteX38" fmla="*/ 1092199 w 1407697"/>
                <a:gd name="connsiteY38" fmla="*/ 2099733 h 3369733"/>
                <a:gd name="connsiteX39" fmla="*/ 1168399 w 1407697"/>
                <a:gd name="connsiteY39" fmla="*/ 2133600 h 3369733"/>
                <a:gd name="connsiteX40" fmla="*/ 1295399 w 1407697"/>
                <a:gd name="connsiteY40" fmla="*/ 2192866 h 3369733"/>
                <a:gd name="connsiteX41" fmla="*/ 1405466 w 1407697"/>
                <a:gd name="connsiteY41" fmla="*/ 2362200 h 3369733"/>
                <a:gd name="connsiteX42" fmla="*/ 1354666 w 1407697"/>
                <a:gd name="connsiteY42" fmla="*/ 2573866 h 3369733"/>
                <a:gd name="connsiteX43" fmla="*/ 1185332 w 1407697"/>
                <a:gd name="connsiteY43" fmla="*/ 2692400 h 3369733"/>
                <a:gd name="connsiteX44" fmla="*/ 897466 w 1407697"/>
                <a:gd name="connsiteY44" fmla="*/ 2743200 h 3369733"/>
                <a:gd name="connsiteX45" fmla="*/ 626532 w 1407697"/>
                <a:gd name="connsiteY45" fmla="*/ 2819400 h 3369733"/>
                <a:gd name="connsiteX46" fmla="*/ 406399 w 1407697"/>
                <a:gd name="connsiteY46" fmla="*/ 2912534 h 3369733"/>
                <a:gd name="connsiteX47" fmla="*/ 110066 w 1407697"/>
                <a:gd name="connsiteY47" fmla="*/ 3158067 h 3369733"/>
                <a:gd name="connsiteX48" fmla="*/ 0 w 1407697"/>
                <a:gd name="connsiteY48" fmla="*/ 3369733 h 3369733"/>
                <a:gd name="connsiteX0" fmla="*/ 42332 w 1407697"/>
                <a:gd name="connsiteY0" fmla="*/ 0 h 3369733"/>
                <a:gd name="connsiteX1" fmla="*/ 59266 w 1407697"/>
                <a:gd name="connsiteY1" fmla="*/ 143933 h 3369733"/>
                <a:gd name="connsiteX2" fmla="*/ 93132 w 1407697"/>
                <a:gd name="connsiteY2" fmla="*/ 270933 h 3369733"/>
                <a:gd name="connsiteX3" fmla="*/ 101599 w 1407697"/>
                <a:gd name="connsiteY3" fmla="*/ 304800 h 3369733"/>
                <a:gd name="connsiteX4" fmla="*/ 118532 w 1407697"/>
                <a:gd name="connsiteY4" fmla="*/ 381000 h 3369733"/>
                <a:gd name="connsiteX5" fmla="*/ 126999 w 1407697"/>
                <a:gd name="connsiteY5" fmla="*/ 406400 h 3369733"/>
                <a:gd name="connsiteX6" fmla="*/ 135466 w 1407697"/>
                <a:gd name="connsiteY6" fmla="*/ 465666 h 3369733"/>
                <a:gd name="connsiteX7" fmla="*/ 152399 w 1407697"/>
                <a:gd name="connsiteY7" fmla="*/ 491066 h 3369733"/>
                <a:gd name="connsiteX8" fmla="*/ 160866 w 1407697"/>
                <a:gd name="connsiteY8" fmla="*/ 567266 h 3369733"/>
                <a:gd name="connsiteX9" fmla="*/ 177799 w 1407697"/>
                <a:gd name="connsiteY9" fmla="*/ 635000 h 3369733"/>
                <a:gd name="connsiteX10" fmla="*/ 203199 w 1407697"/>
                <a:gd name="connsiteY10" fmla="*/ 728133 h 3369733"/>
                <a:gd name="connsiteX11" fmla="*/ 211666 w 1407697"/>
                <a:gd name="connsiteY11" fmla="*/ 753533 h 3369733"/>
                <a:gd name="connsiteX12" fmla="*/ 228599 w 1407697"/>
                <a:gd name="connsiteY12" fmla="*/ 880533 h 3369733"/>
                <a:gd name="connsiteX13" fmla="*/ 253999 w 1407697"/>
                <a:gd name="connsiteY13" fmla="*/ 1270000 h 3369733"/>
                <a:gd name="connsiteX14" fmla="*/ 262466 w 1407697"/>
                <a:gd name="connsiteY14" fmla="*/ 1337733 h 3369733"/>
                <a:gd name="connsiteX15" fmla="*/ 296332 w 1407697"/>
                <a:gd name="connsiteY15" fmla="*/ 1413933 h 3369733"/>
                <a:gd name="connsiteX16" fmla="*/ 304799 w 1407697"/>
                <a:gd name="connsiteY16" fmla="*/ 1439333 h 3369733"/>
                <a:gd name="connsiteX17" fmla="*/ 321732 w 1407697"/>
                <a:gd name="connsiteY17" fmla="*/ 1464733 h 3369733"/>
                <a:gd name="connsiteX18" fmla="*/ 330199 w 1407697"/>
                <a:gd name="connsiteY18" fmla="*/ 1490133 h 3369733"/>
                <a:gd name="connsiteX19" fmla="*/ 389466 w 1407697"/>
                <a:gd name="connsiteY19" fmla="*/ 1574800 h 3369733"/>
                <a:gd name="connsiteX20" fmla="*/ 397932 w 1407697"/>
                <a:gd name="connsiteY20" fmla="*/ 1600200 h 3369733"/>
                <a:gd name="connsiteX21" fmla="*/ 423332 w 1407697"/>
                <a:gd name="connsiteY21" fmla="*/ 1617133 h 3369733"/>
                <a:gd name="connsiteX22" fmla="*/ 431799 w 1407697"/>
                <a:gd name="connsiteY22" fmla="*/ 1659466 h 3369733"/>
                <a:gd name="connsiteX23" fmla="*/ 448732 w 1407697"/>
                <a:gd name="connsiteY23" fmla="*/ 1676400 h 3369733"/>
                <a:gd name="connsiteX24" fmla="*/ 491066 w 1407697"/>
                <a:gd name="connsiteY24" fmla="*/ 1710266 h 3369733"/>
                <a:gd name="connsiteX25" fmla="*/ 507999 w 1407697"/>
                <a:gd name="connsiteY25" fmla="*/ 1727200 h 3369733"/>
                <a:gd name="connsiteX26" fmla="*/ 516466 w 1407697"/>
                <a:gd name="connsiteY26" fmla="*/ 1752600 h 3369733"/>
                <a:gd name="connsiteX27" fmla="*/ 558799 w 1407697"/>
                <a:gd name="connsiteY27" fmla="*/ 1761066 h 3369733"/>
                <a:gd name="connsiteX28" fmla="*/ 592666 w 1407697"/>
                <a:gd name="connsiteY28" fmla="*/ 1794933 h 3369733"/>
                <a:gd name="connsiteX29" fmla="*/ 601132 w 1407697"/>
                <a:gd name="connsiteY29" fmla="*/ 1820333 h 3369733"/>
                <a:gd name="connsiteX30" fmla="*/ 634999 w 1407697"/>
                <a:gd name="connsiteY30" fmla="*/ 1845733 h 3369733"/>
                <a:gd name="connsiteX31" fmla="*/ 685799 w 1407697"/>
                <a:gd name="connsiteY31" fmla="*/ 1896533 h 3369733"/>
                <a:gd name="connsiteX32" fmla="*/ 736599 w 1407697"/>
                <a:gd name="connsiteY32" fmla="*/ 1921933 h 3369733"/>
                <a:gd name="connsiteX33" fmla="*/ 787399 w 1407697"/>
                <a:gd name="connsiteY33" fmla="*/ 1972733 h 3369733"/>
                <a:gd name="connsiteX34" fmla="*/ 829732 w 1407697"/>
                <a:gd name="connsiteY34" fmla="*/ 1998133 h 3369733"/>
                <a:gd name="connsiteX35" fmla="*/ 880532 w 1407697"/>
                <a:gd name="connsiteY35" fmla="*/ 2048933 h 3369733"/>
                <a:gd name="connsiteX36" fmla="*/ 965199 w 1407697"/>
                <a:gd name="connsiteY36" fmla="*/ 2074333 h 3369733"/>
                <a:gd name="connsiteX37" fmla="*/ 990599 w 1407697"/>
                <a:gd name="connsiteY37" fmla="*/ 2082800 h 3369733"/>
                <a:gd name="connsiteX38" fmla="*/ 1092199 w 1407697"/>
                <a:gd name="connsiteY38" fmla="*/ 2099733 h 3369733"/>
                <a:gd name="connsiteX39" fmla="*/ 1295399 w 1407697"/>
                <a:gd name="connsiteY39" fmla="*/ 2192866 h 3369733"/>
                <a:gd name="connsiteX40" fmla="*/ 1405466 w 1407697"/>
                <a:gd name="connsiteY40" fmla="*/ 2362200 h 3369733"/>
                <a:gd name="connsiteX41" fmla="*/ 1354666 w 1407697"/>
                <a:gd name="connsiteY41" fmla="*/ 2573866 h 3369733"/>
                <a:gd name="connsiteX42" fmla="*/ 1185332 w 1407697"/>
                <a:gd name="connsiteY42" fmla="*/ 2692400 h 3369733"/>
                <a:gd name="connsiteX43" fmla="*/ 897466 w 1407697"/>
                <a:gd name="connsiteY43" fmla="*/ 2743200 h 3369733"/>
                <a:gd name="connsiteX44" fmla="*/ 626532 w 1407697"/>
                <a:gd name="connsiteY44" fmla="*/ 2819400 h 3369733"/>
                <a:gd name="connsiteX45" fmla="*/ 406399 w 1407697"/>
                <a:gd name="connsiteY45" fmla="*/ 2912534 h 3369733"/>
                <a:gd name="connsiteX46" fmla="*/ 110066 w 1407697"/>
                <a:gd name="connsiteY46" fmla="*/ 3158067 h 3369733"/>
                <a:gd name="connsiteX47" fmla="*/ 0 w 1407697"/>
                <a:gd name="connsiteY47" fmla="*/ 3369733 h 3369733"/>
                <a:gd name="connsiteX0" fmla="*/ 42332 w 1407697"/>
                <a:gd name="connsiteY0" fmla="*/ 0 h 3369733"/>
                <a:gd name="connsiteX1" fmla="*/ 59266 w 1407697"/>
                <a:gd name="connsiteY1" fmla="*/ 143933 h 3369733"/>
                <a:gd name="connsiteX2" fmla="*/ 93132 w 1407697"/>
                <a:gd name="connsiteY2" fmla="*/ 270933 h 3369733"/>
                <a:gd name="connsiteX3" fmla="*/ 101599 w 1407697"/>
                <a:gd name="connsiteY3" fmla="*/ 304800 h 3369733"/>
                <a:gd name="connsiteX4" fmla="*/ 118532 w 1407697"/>
                <a:gd name="connsiteY4" fmla="*/ 381000 h 3369733"/>
                <a:gd name="connsiteX5" fmla="*/ 126999 w 1407697"/>
                <a:gd name="connsiteY5" fmla="*/ 406400 h 3369733"/>
                <a:gd name="connsiteX6" fmla="*/ 135466 w 1407697"/>
                <a:gd name="connsiteY6" fmla="*/ 465666 h 3369733"/>
                <a:gd name="connsiteX7" fmla="*/ 152399 w 1407697"/>
                <a:gd name="connsiteY7" fmla="*/ 491066 h 3369733"/>
                <a:gd name="connsiteX8" fmla="*/ 160866 w 1407697"/>
                <a:gd name="connsiteY8" fmla="*/ 567266 h 3369733"/>
                <a:gd name="connsiteX9" fmla="*/ 177799 w 1407697"/>
                <a:gd name="connsiteY9" fmla="*/ 635000 h 3369733"/>
                <a:gd name="connsiteX10" fmla="*/ 203199 w 1407697"/>
                <a:gd name="connsiteY10" fmla="*/ 728133 h 3369733"/>
                <a:gd name="connsiteX11" fmla="*/ 211666 w 1407697"/>
                <a:gd name="connsiteY11" fmla="*/ 753533 h 3369733"/>
                <a:gd name="connsiteX12" fmla="*/ 228599 w 1407697"/>
                <a:gd name="connsiteY12" fmla="*/ 880533 h 3369733"/>
                <a:gd name="connsiteX13" fmla="*/ 253999 w 1407697"/>
                <a:gd name="connsiteY13" fmla="*/ 1270000 h 3369733"/>
                <a:gd name="connsiteX14" fmla="*/ 262466 w 1407697"/>
                <a:gd name="connsiteY14" fmla="*/ 1337733 h 3369733"/>
                <a:gd name="connsiteX15" fmla="*/ 296332 w 1407697"/>
                <a:gd name="connsiteY15" fmla="*/ 1413933 h 3369733"/>
                <a:gd name="connsiteX16" fmla="*/ 304799 w 1407697"/>
                <a:gd name="connsiteY16" fmla="*/ 1439333 h 3369733"/>
                <a:gd name="connsiteX17" fmla="*/ 321732 w 1407697"/>
                <a:gd name="connsiteY17" fmla="*/ 1464733 h 3369733"/>
                <a:gd name="connsiteX18" fmla="*/ 330199 w 1407697"/>
                <a:gd name="connsiteY18" fmla="*/ 1490133 h 3369733"/>
                <a:gd name="connsiteX19" fmla="*/ 389466 w 1407697"/>
                <a:gd name="connsiteY19" fmla="*/ 1574800 h 3369733"/>
                <a:gd name="connsiteX20" fmla="*/ 397932 w 1407697"/>
                <a:gd name="connsiteY20" fmla="*/ 1600200 h 3369733"/>
                <a:gd name="connsiteX21" fmla="*/ 423332 w 1407697"/>
                <a:gd name="connsiteY21" fmla="*/ 1617133 h 3369733"/>
                <a:gd name="connsiteX22" fmla="*/ 431799 w 1407697"/>
                <a:gd name="connsiteY22" fmla="*/ 1659466 h 3369733"/>
                <a:gd name="connsiteX23" fmla="*/ 448732 w 1407697"/>
                <a:gd name="connsiteY23" fmla="*/ 1676400 h 3369733"/>
                <a:gd name="connsiteX24" fmla="*/ 491066 w 1407697"/>
                <a:gd name="connsiteY24" fmla="*/ 1710266 h 3369733"/>
                <a:gd name="connsiteX25" fmla="*/ 507999 w 1407697"/>
                <a:gd name="connsiteY25" fmla="*/ 1727200 h 3369733"/>
                <a:gd name="connsiteX26" fmla="*/ 516466 w 1407697"/>
                <a:gd name="connsiteY26" fmla="*/ 1752600 h 3369733"/>
                <a:gd name="connsiteX27" fmla="*/ 558799 w 1407697"/>
                <a:gd name="connsiteY27" fmla="*/ 1761066 h 3369733"/>
                <a:gd name="connsiteX28" fmla="*/ 592666 w 1407697"/>
                <a:gd name="connsiteY28" fmla="*/ 1794933 h 3369733"/>
                <a:gd name="connsiteX29" fmla="*/ 601132 w 1407697"/>
                <a:gd name="connsiteY29" fmla="*/ 1820333 h 3369733"/>
                <a:gd name="connsiteX30" fmla="*/ 634999 w 1407697"/>
                <a:gd name="connsiteY30" fmla="*/ 1845733 h 3369733"/>
                <a:gd name="connsiteX31" fmla="*/ 685799 w 1407697"/>
                <a:gd name="connsiteY31" fmla="*/ 1896533 h 3369733"/>
                <a:gd name="connsiteX32" fmla="*/ 736599 w 1407697"/>
                <a:gd name="connsiteY32" fmla="*/ 1921933 h 3369733"/>
                <a:gd name="connsiteX33" fmla="*/ 787399 w 1407697"/>
                <a:gd name="connsiteY33" fmla="*/ 1972733 h 3369733"/>
                <a:gd name="connsiteX34" fmla="*/ 829732 w 1407697"/>
                <a:gd name="connsiteY34" fmla="*/ 1998133 h 3369733"/>
                <a:gd name="connsiteX35" fmla="*/ 880532 w 1407697"/>
                <a:gd name="connsiteY35" fmla="*/ 2048933 h 3369733"/>
                <a:gd name="connsiteX36" fmla="*/ 965199 w 1407697"/>
                <a:gd name="connsiteY36" fmla="*/ 2074333 h 3369733"/>
                <a:gd name="connsiteX37" fmla="*/ 1092199 w 1407697"/>
                <a:gd name="connsiteY37" fmla="*/ 2099733 h 3369733"/>
                <a:gd name="connsiteX38" fmla="*/ 1295399 w 1407697"/>
                <a:gd name="connsiteY38" fmla="*/ 2192866 h 3369733"/>
                <a:gd name="connsiteX39" fmla="*/ 1405466 w 1407697"/>
                <a:gd name="connsiteY39" fmla="*/ 2362200 h 3369733"/>
                <a:gd name="connsiteX40" fmla="*/ 1354666 w 1407697"/>
                <a:gd name="connsiteY40" fmla="*/ 2573866 h 3369733"/>
                <a:gd name="connsiteX41" fmla="*/ 1185332 w 1407697"/>
                <a:gd name="connsiteY41" fmla="*/ 2692400 h 3369733"/>
                <a:gd name="connsiteX42" fmla="*/ 897466 w 1407697"/>
                <a:gd name="connsiteY42" fmla="*/ 2743200 h 3369733"/>
                <a:gd name="connsiteX43" fmla="*/ 626532 w 1407697"/>
                <a:gd name="connsiteY43" fmla="*/ 2819400 h 3369733"/>
                <a:gd name="connsiteX44" fmla="*/ 406399 w 1407697"/>
                <a:gd name="connsiteY44" fmla="*/ 2912534 h 3369733"/>
                <a:gd name="connsiteX45" fmla="*/ 110066 w 1407697"/>
                <a:gd name="connsiteY45" fmla="*/ 3158067 h 3369733"/>
                <a:gd name="connsiteX46" fmla="*/ 0 w 1407697"/>
                <a:gd name="connsiteY46" fmla="*/ 3369733 h 3369733"/>
                <a:gd name="connsiteX0" fmla="*/ 42332 w 1407697"/>
                <a:gd name="connsiteY0" fmla="*/ 0 h 3369733"/>
                <a:gd name="connsiteX1" fmla="*/ 59266 w 1407697"/>
                <a:gd name="connsiteY1" fmla="*/ 143933 h 3369733"/>
                <a:gd name="connsiteX2" fmla="*/ 93132 w 1407697"/>
                <a:gd name="connsiteY2" fmla="*/ 270933 h 3369733"/>
                <a:gd name="connsiteX3" fmla="*/ 101599 w 1407697"/>
                <a:gd name="connsiteY3" fmla="*/ 304800 h 3369733"/>
                <a:gd name="connsiteX4" fmla="*/ 118532 w 1407697"/>
                <a:gd name="connsiteY4" fmla="*/ 381000 h 3369733"/>
                <a:gd name="connsiteX5" fmla="*/ 126999 w 1407697"/>
                <a:gd name="connsiteY5" fmla="*/ 406400 h 3369733"/>
                <a:gd name="connsiteX6" fmla="*/ 135466 w 1407697"/>
                <a:gd name="connsiteY6" fmla="*/ 465666 h 3369733"/>
                <a:gd name="connsiteX7" fmla="*/ 152399 w 1407697"/>
                <a:gd name="connsiteY7" fmla="*/ 491066 h 3369733"/>
                <a:gd name="connsiteX8" fmla="*/ 160866 w 1407697"/>
                <a:gd name="connsiteY8" fmla="*/ 567266 h 3369733"/>
                <a:gd name="connsiteX9" fmla="*/ 177799 w 1407697"/>
                <a:gd name="connsiteY9" fmla="*/ 635000 h 3369733"/>
                <a:gd name="connsiteX10" fmla="*/ 203199 w 1407697"/>
                <a:gd name="connsiteY10" fmla="*/ 728133 h 3369733"/>
                <a:gd name="connsiteX11" fmla="*/ 211666 w 1407697"/>
                <a:gd name="connsiteY11" fmla="*/ 753533 h 3369733"/>
                <a:gd name="connsiteX12" fmla="*/ 228599 w 1407697"/>
                <a:gd name="connsiteY12" fmla="*/ 880533 h 3369733"/>
                <a:gd name="connsiteX13" fmla="*/ 253999 w 1407697"/>
                <a:gd name="connsiteY13" fmla="*/ 1270000 h 3369733"/>
                <a:gd name="connsiteX14" fmla="*/ 262466 w 1407697"/>
                <a:gd name="connsiteY14" fmla="*/ 1337733 h 3369733"/>
                <a:gd name="connsiteX15" fmla="*/ 296332 w 1407697"/>
                <a:gd name="connsiteY15" fmla="*/ 1413933 h 3369733"/>
                <a:gd name="connsiteX16" fmla="*/ 304799 w 1407697"/>
                <a:gd name="connsiteY16" fmla="*/ 1439333 h 3369733"/>
                <a:gd name="connsiteX17" fmla="*/ 321732 w 1407697"/>
                <a:gd name="connsiteY17" fmla="*/ 1464733 h 3369733"/>
                <a:gd name="connsiteX18" fmla="*/ 330199 w 1407697"/>
                <a:gd name="connsiteY18" fmla="*/ 1490133 h 3369733"/>
                <a:gd name="connsiteX19" fmla="*/ 389466 w 1407697"/>
                <a:gd name="connsiteY19" fmla="*/ 1574800 h 3369733"/>
                <a:gd name="connsiteX20" fmla="*/ 397932 w 1407697"/>
                <a:gd name="connsiteY20" fmla="*/ 1600200 h 3369733"/>
                <a:gd name="connsiteX21" fmla="*/ 423332 w 1407697"/>
                <a:gd name="connsiteY21" fmla="*/ 1617133 h 3369733"/>
                <a:gd name="connsiteX22" fmla="*/ 431799 w 1407697"/>
                <a:gd name="connsiteY22" fmla="*/ 1659466 h 3369733"/>
                <a:gd name="connsiteX23" fmla="*/ 448732 w 1407697"/>
                <a:gd name="connsiteY23" fmla="*/ 1676400 h 3369733"/>
                <a:gd name="connsiteX24" fmla="*/ 491066 w 1407697"/>
                <a:gd name="connsiteY24" fmla="*/ 1710266 h 3369733"/>
                <a:gd name="connsiteX25" fmla="*/ 507999 w 1407697"/>
                <a:gd name="connsiteY25" fmla="*/ 1727200 h 3369733"/>
                <a:gd name="connsiteX26" fmla="*/ 516466 w 1407697"/>
                <a:gd name="connsiteY26" fmla="*/ 1752600 h 3369733"/>
                <a:gd name="connsiteX27" fmla="*/ 558799 w 1407697"/>
                <a:gd name="connsiteY27" fmla="*/ 1761066 h 3369733"/>
                <a:gd name="connsiteX28" fmla="*/ 592666 w 1407697"/>
                <a:gd name="connsiteY28" fmla="*/ 1794933 h 3369733"/>
                <a:gd name="connsiteX29" fmla="*/ 601132 w 1407697"/>
                <a:gd name="connsiteY29" fmla="*/ 1820333 h 3369733"/>
                <a:gd name="connsiteX30" fmla="*/ 634999 w 1407697"/>
                <a:gd name="connsiteY30" fmla="*/ 1845733 h 3369733"/>
                <a:gd name="connsiteX31" fmla="*/ 685799 w 1407697"/>
                <a:gd name="connsiteY31" fmla="*/ 1896533 h 3369733"/>
                <a:gd name="connsiteX32" fmla="*/ 736599 w 1407697"/>
                <a:gd name="connsiteY32" fmla="*/ 1921933 h 3369733"/>
                <a:gd name="connsiteX33" fmla="*/ 787399 w 1407697"/>
                <a:gd name="connsiteY33" fmla="*/ 1972733 h 3369733"/>
                <a:gd name="connsiteX34" fmla="*/ 829732 w 1407697"/>
                <a:gd name="connsiteY34" fmla="*/ 1998133 h 3369733"/>
                <a:gd name="connsiteX35" fmla="*/ 880532 w 1407697"/>
                <a:gd name="connsiteY35" fmla="*/ 2048933 h 3369733"/>
                <a:gd name="connsiteX36" fmla="*/ 965199 w 1407697"/>
                <a:gd name="connsiteY36" fmla="*/ 2074333 h 3369733"/>
                <a:gd name="connsiteX37" fmla="*/ 1092199 w 1407697"/>
                <a:gd name="connsiteY37" fmla="*/ 2099733 h 3369733"/>
                <a:gd name="connsiteX38" fmla="*/ 1219199 w 1407697"/>
                <a:gd name="connsiteY38" fmla="*/ 2243666 h 3369733"/>
                <a:gd name="connsiteX39" fmla="*/ 1405466 w 1407697"/>
                <a:gd name="connsiteY39" fmla="*/ 2362200 h 3369733"/>
                <a:gd name="connsiteX40" fmla="*/ 1354666 w 1407697"/>
                <a:gd name="connsiteY40" fmla="*/ 2573866 h 3369733"/>
                <a:gd name="connsiteX41" fmla="*/ 1185332 w 1407697"/>
                <a:gd name="connsiteY41" fmla="*/ 2692400 h 3369733"/>
                <a:gd name="connsiteX42" fmla="*/ 897466 w 1407697"/>
                <a:gd name="connsiteY42" fmla="*/ 2743200 h 3369733"/>
                <a:gd name="connsiteX43" fmla="*/ 626532 w 1407697"/>
                <a:gd name="connsiteY43" fmla="*/ 2819400 h 3369733"/>
                <a:gd name="connsiteX44" fmla="*/ 406399 w 1407697"/>
                <a:gd name="connsiteY44" fmla="*/ 2912534 h 3369733"/>
                <a:gd name="connsiteX45" fmla="*/ 110066 w 1407697"/>
                <a:gd name="connsiteY45" fmla="*/ 3158067 h 3369733"/>
                <a:gd name="connsiteX46" fmla="*/ 0 w 1407697"/>
                <a:gd name="connsiteY46"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07999 w 1373734"/>
                <a:gd name="connsiteY25" fmla="*/ 1727200 h 3369733"/>
                <a:gd name="connsiteX26" fmla="*/ 516466 w 1373734"/>
                <a:gd name="connsiteY26" fmla="*/ 1752600 h 3369733"/>
                <a:gd name="connsiteX27" fmla="*/ 558799 w 1373734"/>
                <a:gd name="connsiteY27" fmla="*/ 1761066 h 3369733"/>
                <a:gd name="connsiteX28" fmla="*/ 592666 w 1373734"/>
                <a:gd name="connsiteY28" fmla="*/ 1794933 h 3369733"/>
                <a:gd name="connsiteX29" fmla="*/ 601132 w 1373734"/>
                <a:gd name="connsiteY29" fmla="*/ 1820333 h 3369733"/>
                <a:gd name="connsiteX30" fmla="*/ 634999 w 1373734"/>
                <a:gd name="connsiteY30" fmla="*/ 1845733 h 3369733"/>
                <a:gd name="connsiteX31" fmla="*/ 685799 w 1373734"/>
                <a:gd name="connsiteY31" fmla="*/ 1896533 h 3369733"/>
                <a:gd name="connsiteX32" fmla="*/ 736599 w 1373734"/>
                <a:gd name="connsiteY32" fmla="*/ 1921933 h 3369733"/>
                <a:gd name="connsiteX33" fmla="*/ 787399 w 1373734"/>
                <a:gd name="connsiteY33" fmla="*/ 1972733 h 3369733"/>
                <a:gd name="connsiteX34" fmla="*/ 829732 w 1373734"/>
                <a:gd name="connsiteY34" fmla="*/ 1998133 h 3369733"/>
                <a:gd name="connsiteX35" fmla="*/ 880532 w 1373734"/>
                <a:gd name="connsiteY35" fmla="*/ 2048933 h 3369733"/>
                <a:gd name="connsiteX36" fmla="*/ 965199 w 1373734"/>
                <a:gd name="connsiteY36" fmla="*/ 2074333 h 3369733"/>
                <a:gd name="connsiteX37" fmla="*/ 1092199 w 1373734"/>
                <a:gd name="connsiteY37" fmla="*/ 2099733 h 3369733"/>
                <a:gd name="connsiteX38" fmla="*/ 1219199 w 1373734"/>
                <a:gd name="connsiteY38" fmla="*/ 2243666 h 3369733"/>
                <a:gd name="connsiteX39" fmla="*/ 1363132 w 1373734"/>
                <a:gd name="connsiteY39" fmla="*/ 2387600 h 3369733"/>
                <a:gd name="connsiteX40" fmla="*/ 1354666 w 1373734"/>
                <a:gd name="connsiteY40" fmla="*/ 2573866 h 3369733"/>
                <a:gd name="connsiteX41" fmla="*/ 1185332 w 1373734"/>
                <a:gd name="connsiteY41" fmla="*/ 2692400 h 3369733"/>
                <a:gd name="connsiteX42" fmla="*/ 897466 w 1373734"/>
                <a:gd name="connsiteY42" fmla="*/ 2743200 h 3369733"/>
                <a:gd name="connsiteX43" fmla="*/ 626532 w 1373734"/>
                <a:gd name="connsiteY43" fmla="*/ 2819400 h 3369733"/>
                <a:gd name="connsiteX44" fmla="*/ 406399 w 1373734"/>
                <a:gd name="connsiteY44" fmla="*/ 2912534 h 3369733"/>
                <a:gd name="connsiteX45" fmla="*/ 110066 w 1373734"/>
                <a:gd name="connsiteY45" fmla="*/ 3158067 h 3369733"/>
                <a:gd name="connsiteX46" fmla="*/ 0 w 1373734"/>
                <a:gd name="connsiteY46"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07999 w 1373734"/>
                <a:gd name="connsiteY25" fmla="*/ 1727200 h 3369733"/>
                <a:gd name="connsiteX26" fmla="*/ 516466 w 1373734"/>
                <a:gd name="connsiteY26" fmla="*/ 1752600 h 3369733"/>
                <a:gd name="connsiteX27" fmla="*/ 558799 w 1373734"/>
                <a:gd name="connsiteY27" fmla="*/ 1761066 h 3369733"/>
                <a:gd name="connsiteX28" fmla="*/ 592666 w 1373734"/>
                <a:gd name="connsiteY28" fmla="*/ 1794933 h 3369733"/>
                <a:gd name="connsiteX29" fmla="*/ 601132 w 1373734"/>
                <a:gd name="connsiteY29" fmla="*/ 1820333 h 3369733"/>
                <a:gd name="connsiteX30" fmla="*/ 634999 w 1373734"/>
                <a:gd name="connsiteY30" fmla="*/ 1845733 h 3369733"/>
                <a:gd name="connsiteX31" fmla="*/ 685799 w 1373734"/>
                <a:gd name="connsiteY31" fmla="*/ 1896533 h 3369733"/>
                <a:gd name="connsiteX32" fmla="*/ 736599 w 1373734"/>
                <a:gd name="connsiteY32" fmla="*/ 1921933 h 3369733"/>
                <a:gd name="connsiteX33" fmla="*/ 787399 w 1373734"/>
                <a:gd name="connsiteY33" fmla="*/ 1972733 h 3369733"/>
                <a:gd name="connsiteX34" fmla="*/ 829732 w 1373734"/>
                <a:gd name="connsiteY34" fmla="*/ 1998133 h 3369733"/>
                <a:gd name="connsiteX35" fmla="*/ 880532 w 1373734"/>
                <a:gd name="connsiteY35" fmla="*/ 2048933 h 3369733"/>
                <a:gd name="connsiteX36" fmla="*/ 965199 w 1373734"/>
                <a:gd name="connsiteY36" fmla="*/ 2074333 h 3369733"/>
                <a:gd name="connsiteX37" fmla="*/ 1092199 w 1373734"/>
                <a:gd name="connsiteY37" fmla="*/ 2099733 h 3369733"/>
                <a:gd name="connsiteX38" fmla="*/ 1219199 w 1373734"/>
                <a:gd name="connsiteY38" fmla="*/ 2243666 h 3369733"/>
                <a:gd name="connsiteX39" fmla="*/ 1363132 w 1373734"/>
                <a:gd name="connsiteY39" fmla="*/ 2387600 h 3369733"/>
                <a:gd name="connsiteX40" fmla="*/ 1354666 w 1373734"/>
                <a:gd name="connsiteY40" fmla="*/ 2573866 h 3369733"/>
                <a:gd name="connsiteX41" fmla="*/ 1185332 w 1373734"/>
                <a:gd name="connsiteY41" fmla="*/ 2692400 h 3369733"/>
                <a:gd name="connsiteX42" fmla="*/ 897466 w 1373734"/>
                <a:gd name="connsiteY42" fmla="*/ 2743200 h 3369733"/>
                <a:gd name="connsiteX43" fmla="*/ 626532 w 1373734"/>
                <a:gd name="connsiteY43" fmla="*/ 2819400 h 3369733"/>
                <a:gd name="connsiteX44" fmla="*/ 406399 w 1373734"/>
                <a:gd name="connsiteY44" fmla="*/ 2912534 h 3369733"/>
                <a:gd name="connsiteX45" fmla="*/ 110066 w 1373734"/>
                <a:gd name="connsiteY45" fmla="*/ 3158067 h 3369733"/>
                <a:gd name="connsiteX46" fmla="*/ 0 w 1373734"/>
                <a:gd name="connsiteY46"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07999 w 1373734"/>
                <a:gd name="connsiteY25" fmla="*/ 1727200 h 3369733"/>
                <a:gd name="connsiteX26" fmla="*/ 516466 w 1373734"/>
                <a:gd name="connsiteY26" fmla="*/ 1752600 h 3369733"/>
                <a:gd name="connsiteX27" fmla="*/ 558799 w 1373734"/>
                <a:gd name="connsiteY27" fmla="*/ 1761066 h 3369733"/>
                <a:gd name="connsiteX28" fmla="*/ 592666 w 1373734"/>
                <a:gd name="connsiteY28" fmla="*/ 1794933 h 3369733"/>
                <a:gd name="connsiteX29" fmla="*/ 601132 w 1373734"/>
                <a:gd name="connsiteY29" fmla="*/ 1820333 h 3369733"/>
                <a:gd name="connsiteX30" fmla="*/ 634999 w 1373734"/>
                <a:gd name="connsiteY30" fmla="*/ 1845733 h 3369733"/>
                <a:gd name="connsiteX31" fmla="*/ 685799 w 1373734"/>
                <a:gd name="connsiteY31" fmla="*/ 1896533 h 3369733"/>
                <a:gd name="connsiteX32" fmla="*/ 736599 w 1373734"/>
                <a:gd name="connsiteY32" fmla="*/ 1921933 h 3369733"/>
                <a:gd name="connsiteX33" fmla="*/ 787399 w 1373734"/>
                <a:gd name="connsiteY33" fmla="*/ 1972733 h 3369733"/>
                <a:gd name="connsiteX34" fmla="*/ 829732 w 1373734"/>
                <a:gd name="connsiteY34" fmla="*/ 1998133 h 3369733"/>
                <a:gd name="connsiteX35" fmla="*/ 880532 w 1373734"/>
                <a:gd name="connsiteY35" fmla="*/ 2048933 h 3369733"/>
                <a:gd name="connsiteX36" fmla="*/ 965199 w 1373734"/>
                <a:gd name="connsiteY36" fmla="*/ 2074333 h 3369733"/>
                <a:gd name="connsiteX37" fmla="*/ 1219199 w 1373734"/>
                <a:gd name="connsiteY37" fmla="*/ 2243666 h 3369733"/>
                <a:gd name="connsiteX38" fmla="*/ 1363132 w 1373734"/>
                <a:gd name="connsiteY38" fmla="*/ 2387600 h 3369733"/>
                <a:gd name="connsiteX39" fmla="*/ 1354666 w 1373734"/>
                <a:gd name="connsiteY39" fmla="*/ 2573866 h 3369733"/>
                <a:gd name="connsiteX40" fmla="*/ 1185332 w 1373734"/>
                <a:gd name="connsiteY40" fmla="*/ 2692400 h 3369733"/>
                <a:gd name="connsiteX41" fmla="*/ 897466 w 1373734"/>
                <a:gd name="connsiteY41" fmla="*/ 2743200 h 3369733"/>
                <a:gd name="connsiteX42" fmla="*/ 626532 w 1373734"/>
                <a:gd name="connsiteY42" fmla="*/ 2819400 h 3369733"/>
                <a:gd name="connsiteX43" fmla="*/ 406399 w 1373734"/>
                <a:gd name="connsiteY43" fmla="*/ 2912534 h 3369733"/>
                <a:gd name="connsiteX44" fmla="*/ 110066 w 1373734"/>
                <a:gd name="connsiteY44" fmla="*/ 3158067 h 3369733"/>
                <a:gd name="connsiteX45" fmla="*/ 0 w 1373734"/>
                <a:gd name="connsiteY45"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07999 w 1373734"/>
                <a:gd name="connsiteY25" fmla="*/ 1727200 h 3369733"/>
                <a:gd name="connsiteX26" fmla="*/ 516466 w 1373734"/>
                <a:gd name="connsiteY26" fmla="*/ 1752600 h 3369733"/>
                <a:gd name="connsiteX27" fmla="*/ 558799 w 1373734"/>
                <a:gd name="connsiteY27" fmla="*/ 1761066 h 3369733"/>
                <a:gd name="connsiteX28" fmla="*/ 592666 w 1373734"/>
                <a:gd name="connsiteY28" fmla="*/ 1794933 h 3369733"/>
                <a:gd name="connsiteX29" fmla="*/ 601132 w 1373734"/>
                <a:gd name="connsiteY29" fmla="*/ 1820333 h 3369733"/>
                <a:gd name="connsiteX30" fmla="*/ 634999 w 1373734"/>
                <a:gd name="connsiteY30" fmla="*/ 1845733 h 3369733"/>
                <a:gd name="connsiteX31" fmla="*/ 685799 w 1373734"/>
                <a:gd name="connsiteY31" fmla="*/ 1896533 h 3369733"/>
                <a:gd name="connsiteX32" fmla="*/ 736599 w 1373734"/>
                <a:gd name="connsiteY32" fmla="*/ 1921933 h 3369733"/>
                <a:gd name="connsiteX33" fmla="*/ 787399 w 1373734"/>
                <a:gd name="connsiteY33" fmla="*/ 1972733 h 3369733"/>
                <a:gd name="connsiteX34" fmla="*/ 829732 w 1373734"/>
                <a:gd name="connsiteY34" fmla="*/ 1998133 h 3369733"/>
                <a:gd name="connsiteX35" fmla="*/ 965199 w 1373734"/>
                <a:gd name="connsiteY35" fmla="*/ 2074333 h 3369733"/>
                <a:gd name="connsiteX36" fmla="*/ 1219199 w 1373734"/>
                <a:gd name="connsiteY36" fmla="*/ 2243666 h 3369733"/>
                <a:gd name="connsiteX37" fmla="*/ 1363132 w 1373734"/>
                <a:gd name="connsiteY37" fmla="*/ 2387600 h 3369733"/>
                <a:gd name="connsiteX38" fmla="*/ 1354666 w 1373734"/>
                <a:gd name="connsiteY38" fmla="*/ 2573866 h 3369733"/>
                <a:gd name="connsiteX39" fmla="*/ 1185332 w 1373734"/>
                <a:gd name="connsiteY39" fmla="*/ 2692400 h 3369733"/>
                <a:gd name="connsiteX40" fmla="*/ 897466 w 1373734"/>
                <a:gd name="connsiteY40" fmla="*/ 2743200 h 3369733"/>
                <a:gd name="connsiteX41" fmla="*/ 626532 w 1373734"/>
                <a:gd name="connsiteY41" fmla="*/ 2819400 h 3369733"/>
                <a:gd name="connsiteX42" fmla="*/ 406399 w 1373734"/>
                <a:gd name="connsiteY42" fmla="*/ 2912534 h 3369733"/>
                <a:gd name="connsiteX43" fmla="*/ 110066 w 1373734"/>
                <a:gd name="connsiteY43" fmla="*/ 3158067 h 3369733"/>
                <a:gd name="connsiteX44" fmla="*/ 0 w 1373734"/>
                <a:gd name="connsiteY44"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07999 w 1373734"/>
                <a:gd name="connsiteY25" fmla="*/ 1727200 h 3369733"/>
                <a:gd name="connsiteX26" fmla="*/ 516466 w 1373734"/>
                <a:gd name="connsiteY26" fmla="*/ 1752600 h 3369733"/>
                <a:gd name="connsiteX27" fmla="*/ 558799 w 1373734"/>
                <a:gd name="connsiteY27" fmla="*/ 1761066 h 3369733"/>
                <a:gd name="connsiteX28" fmla="*/ 592666 w 1373734"/>
                <a:gd name="connsiteY28" fmla="*/ 1794933 h 3369733"/>
                <a:gd name="connsiteX29" fmla="*/ 601132 w 1373734"/>
                <a:gd name="connsiteY29" fmla="*/ 1820333 h 3369733"/>
                <a:gd name="connsiteX30" fmla="*/ 634999 w 1373734"/>
                <a:gd name="connsiteY30" fmla="*/ 1845733 h 3369733"/>
                <a:gd name="connsiteX31" fmla="*/ 685799 w 1373734"/>
                <a:gd name="connsiteY31" fmla="*/ 1896533 h 3369733"/>
                <a:gd name="connsiteX32" fmla="*/ 736599 w 1373734"/>
                <a:gd name="connsiteY32" fmla="*/ 1921933 h 3369733"/>
                <a:gd name="connsiteX33" fmla="*/ 787399 w 1373734"/>
                <a:gd name="connsiteY33" fmla="*/ 1972733 h 3369733"/>
                <a:gd name="connsiteX34" fmla="*/ 965199 w 1373734"/>
                <a:gd name="connsiteY34" fmla="*/ 2074333 h 3369733"/>
                <a:gd name="connsiteX35" fmla="*/ 1219199 w 1373734"/>
                <a:gd name="connsiteY35" fmla="*/ 2243666 h 3369733"/>
                <a:gd name="connsiteX36" fmla="*/ 1363132 w 1373734"/>
                <a:gd name="connsiteY36" fmla="*/ 2387600 h 3369733"/>
                <a:gd name="connsiteX37" fmla="*/ 1354666 w 1373734"/>
                <a:gd name="connsiteY37" fmla="*/ 2573866 h 3369733"/>
                <a:gd name="connsiteX38" fmla="*/ 1185332 w 1373734"/>
                <a:gd name="connsiteY38" fmla="*/ 2692400 h 3369733"/>
                <a:gd name="connsiteX39" fmla="*/ 897466 w 1373734"/>
                <a:gd name="connsiteY39" fmla="*/ 2743200 h 3369733"/>
                <a:gd name="connsiteX40" fmla="*/ 626532 w 1373734"/>
                <a:gd name="connsiteY40" fmla="*/ 2819400 h 3369733"/>
                <a:gd name="connsiteX41" fmla="*/ 406399 w 1373734"/>
                <a:gd name="connsiteY41" fmla="*/ 2912534 h 3369733"/>
                <a:gd name="connsiteX42" fmla="*/ 110066 w 1373734"/>
                <a:gd name="connsiteY42" fmla="*/ 3158067 h 3369733"/>
                <a:gd name="connsiteX43" fmla="*/ 0 w 1373734"/>
                <a:gd name="connsiteY43"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07999 w 1373734"/>
                <a:gd name="connsiteY25" fmla="*/ 1727200 h 3369733"/>
                <a:gd name="connsiteX26" fmla="*/ 516466 w 1373734"/>
                <a:gd name="connsiteY26" fmla="*/ 1752600 h 3369733"/>
                <a:gd name="connsiteX27" fmla="*/ 558799 w 1373734"/>
                <a:gd name="connsiteY27" fmla="*/ 1761066 h 3369733"/>
                <a:gd name="connsiteX28" fmla="*/ 592666 w 1373734"/>
                <a:gd name="connsiteY28" fmla="*/ 1794933 h 3369733"/>
                <a:gd name="connsiteX29" fmla="*/ 601132 w 1373734"/>
                <a:gd name="connsiteY29" fmla="*/ 1820333 h 3369733"/>
                <a:gd name="connsiteX30" fmla="*/ 634999 w 1373734"/>
                <a:gd name="connsiteY30" fmla="*/ 1845733 h 3369733"/>
                <a:gd name="connsiteX31" fmla="*/ 685799 w 1373734"/>
                <a:gd name="connsiteY31" fmla="*/ 1896533 h 3369733"/>
                <a:gd name="connsiteX32" fmla="*/ 736599 w 1373734"/>
                <a:gd name="connsiteY32" fmla="*/ 1921933 h 3369733"/>
                <a:gd name="connsiteX33" fmla="*/ 965199 w 1373734"/>
                <a:gd name="connsiteY33" fmla="*/ 2074333 h 3369733"/>
                <a:gd name="connsiteX34" fmla="*/ 1219199 w 1373734"/>
                <a:gd name="connsiteY34" fmla="*/ 2243666 h 3369733"/>
                <a:gd name="connsiteX35" fmla="*/ 1363132 w 1373734"/>
                <a:gd name="connsiteY35" fmla="*/ 2387600 h 3369733"/>
                <a:gd name="connsiteX36" fmla="*/ 1354666 w 1373734"/>
                <a:gd name="connsiteY36" fmla="*/ 2573866 h 3369733"/>
                <a:gd name="connsiteX37" fmla="*/ 1185332 w 1373734"/>
                <a:gd name="connsiteY37" fmla="*/ 2692400 h 3369733"/>
                <a:gd name="connsiteX38" fmla="*/ 897466 w 1373734"/>
                <a:gd name="connsiteY38" fmla="*/ 2743200 h 3369733"/>
                <a:gd name="connsiteX39" fmla="*/ 626532 w 1373734"/>
                <a:gd name="connsiteY39" fmla="*/ 2819400 h 3369733"/>
                <a:gd name="connsiteX40" fmla="*/ 406399 w 1373734"/>
                <a:gd name="connsiteY40" fmla="*/ 2912534 h 3369733"/>
                <a:gd name="connsiteX41" fmla="*/ 110066 w 1373734"/>
                <a:gd name="connsiteY41" fmla="*/ 3158067 h 3369733"/>
                <a:gd name="connsiteX42" fmla="*/ 0 w 1373734"/>
                <a:gd name="connsiteY42"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07999 w 1373734"/>
                <a:gd name="connsiteY25" fmla="*/ 1727200 h 3369733"/>
                <a:gd name="connsiteX26" fmla="*/ 516466 w 1373734"/>
                <a:gd name="connsiteY26" fmla="*/ 1752600 h 3369733"/>
                <a:gd name="connsiteX27" fmla="*/ 558799 w 1373734"/>
                <a:gd name="connsiteY27" fmla="*/ 1761066 h 3369733"/>
                <a:gd name="connsiteX28" fmla="*/ 592666 w 1373734"/>
                <a:gd name="connsiteY28" fmla="*/ 1794933 h 3369733"/>
                <a:gd name="connsiteX29" fmla="*/ 601132 w 1373734"/>
                <a:gd name="connsiteY29" fmla="*/ 1820333 h 3369733"/>
                <a:gd name="connsiteX30" fmla="*/ 634999 w 1373734"/>
                <a:gd name="connsiteY30" fmla="*/ 1845733 h 3369733"/>
                <a:gd name="connsiteX31" fmla="*/ 685799 w 1373734"/>
                <a:gd name="connsiteY31" fmla="*/ 1896533 h 3369733"/>
                <a:gd name="connsiteX32" fmla="*/ 965199 w 1373734"/>
                <a:gd name="connsiteY32" fmla="*/ 2074333 h 3369733"/>
                <a:gd name="connsiteX33" fmla="*/ 1219199 w 1373734"/>
                <a:gd name="connsiteY33" fmla="*/ 2243666 h 3369733"/>
                <a:gd name="connsiteX34" fmla="*/ 1363132 w 1373734"/>
                <a:gd name="connsiteY34" fmla="*/ 2387600 h 3369733"/>
                <a:gd name="connsiteX35" fmla="*/ 1354666 w 1373734"/>
                <a:gd name="connsiteY35" fmla="*/ 2573866 h 3369733"/>
                <a:gd name="connsiteX36" fmla="*/ 1185332 w 1373734"/>
                <a:gd name="connsiteY36" fmla="*/ 2692400 h 3369733"/>
                <a:gd name="connsiteX37" fmla="*/ 897466 w 1373734"/>
                <a:gd name="connsiteY37" fmla="*/ 2743200 h 3369733"/>
                <a:gd name="connsiteX38" fmla="*/ 626532 w 1373734"/>
                <a:gd name="connsiteY38" fmla="*/ 2819400 h 3369733"/>
                <a:gd name="connsiteX39" fmla="*/ 406399 w 1373734"/>
                <a:gd name="connsiteY39" fmla="*/ 2912534 h 3369733"/>
                <a:gd name="connsiteX40" fmla="*/ 110066 w 1373734"/>
                <a:gd name="connsiteY40" fmla="*/ 3158067 h 3369733"/>
                <a:gd name="connsiteX41" fmla="*/ 0 w 1373734"/>
                <a:gd name="connsiteY41"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07999 w 1373734"/>
                <a:gd name="connsiteY25" fmla="*/ 1727200 h 3369733"/>
                <a:gd name="connsiteX26" fmla="*/ 516466 w 1373734"/>
                <a:gd name="connsiteY26" fmla="*/ 1752600 h 3369733"/>
                <a:gd name="connsiteX27" fmla="*/ 558799 w 1373734"/>
                <a:gd name="connsiteY27" fmla="*/ 1761066 h 3369733"/>
                <a:gd name="connsiteX28" fmla="*/ 592666 w 1373734"/>
                <a:gd name="connsiteY28" fmla="*/ 1794933 h 3369733"/>
                <a:gd name="connsiteX29" fmla="*/ 601132 w 1373734"/>
                <a:gd name="connsiteY29" fmla="*/ 1820333 h 3369733"/>
                <a:gd name="connsiteX30" fmla="*/ 685799 w 1373734"/>
                <a:gd name="connsiteY30" fmla="*/ 1896533 h 3369733"/>
                <a:gd name="connsiteX31" fmla="*/ 965199 w 1373734"/>
                <a:gd name="connsiteY31" fmla="*/ 2074333 h 3369733"/>
                <a:gd name="connsiteX32" fmla="*/ 1219199 w 1373734"/>
                <a:gd name="connsiteY32" fmla="*/ 2243666 h 3369733"/>
                <a:gd name="connsiteX33" fmla="*/ 1363132 w 1373734"/>
                <a:gd name="connsiteY33" fmla="*/ 2387600 h 3369733"/>
                <a:gd name="connsiteX34" fmla="*/ 1354666 w 1373734"/>
                <a:gd name="connsiteY34" fmla="*/ 2573866 h 3369733"/>
                <a:gd name="connsiteX35" fmla="*/ 1185332 w 1373734"/>
                <a:gd name="connsiteY35" fmla="*/ 2692400 h 3369733"/>
                <a:gd name="connsiteX36" fmla="*/ 897466 w 1373734"/>
                <a:gd name="connsiteY36" fmla="*/ 2743200 h 3369733"/>
                <a:gd name="connsiteX37" fmla="*/ 626532 w 1373734"/>
                <a:gd name="connsiteY37" fmla="*/ 2819400 h 3369733"/>
                <a:gd name="connsiteX38" fmla="*/ 406399 w 1373734"/>
                <a:gd name="connsiteY38" fmla="*/ 2912534 h 3369733"/>
                <a:gd name="connsiteX39" fmla="*/ 110066 w 1373734"/>
                <a:gd name="connsiteY39" fmla="*/ 3158067 h 3369733"/>
                <a:gd name="connsiteX40" fmla="*/ 0 w 1373734"/>
                <a:gd name="connsiteY40"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07999 w 1373734"/>
                <a:gd name="connsiteY25" fmla="*/ 1727200 h 3369733"/>
                <a:gd name="connsiteX26" fmla="*/ 516466 w 1373734"/>
                <a:gd name="connsiteY26" fmla="*/ 1752600 h 3369733"/>
                <a:gd name="connsiteX27" fmla="*/ 558799 w 1373734"/>
                <a:gd name="connsiteY27" fmla="*/ 1761066 h 3369733"/>
                <a:gd name="connsiteX28" fmla="*/ 592666 w 1373734"/>
                <a:gd name="connsiteY28" fmla="*/ 1794933 h 3369733"/>
                <a:gd name="connsiteX29" fmla="*/ 685799 w 1373734"/>
                <a:gd name="connsiteY29" fmla="*/ 1896533 h 3369733"/>
                <a:gd name="connsiteX30" fmla="*/ 965199 w 1373734"/>
                <a:gd name="connsiteY30" fmla="*/ 2074333 h 3369733"/>
                <a:gd name="connsiteX31" fmla="*/ 1219199 w 1373734"/>
                <a:gd name="connsiteY31" fmla="*/ 2243666 h 3369733"/>
                <a:gd name="connsiteX32" fmla="*/ 1363132 w 1373734"/>
                <a:gd name="connsiteY32" fmla="*/ 2387600 h 3369733"/>
                <a:gd name="connsiteX33" fmla="*/ 1354666 w 1373734"/>
                <a:gd name="connsiteY33" fmla="*/ 2573866 h 3369733"/>
                <a:gd name="connsiteX34" fmla="*/ 1185332 w 1373734"/>
                <a:gd name="connsiteY34" fmla="*/ 2692400 h 3369733"/>
                <a:gd name="connsiteX35" fmla="*/ 897466 w 1373734"/>
                <a:gd name="connsiteY35" fmla="*/ 2743200 h 3369733"/>
                <a:gd name="connsiteX36" fmla="*/ 626532 w 1373734"/>
                <a:gd name="connsiteY36" fmla="*/ 2819400 h 3369733"/>
                <a:gd name="connsiteX37" fmla="*/ 406399 w 1373734"/>
                <a:gd name="connsiteY37" fmla="*/ 2912534 h 3369733"/>
                <a:gd name="connsiteX38" fmla="*/ 110066 w 1373734"/>
                <a:gd name="connsiteY38" fmla="*/ 3158067 h 3369733"/>
                <a:gd name="connsiteX39" fmla="*/ 0 w 1373734"/>
                <a:gd name="connsiteY39"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07999 w 1373734"/>
                <a:gd name="connsiteY25" fmla="*/ 1727200 h 3369733"/>
                <a:gd name="connsiteX26" fmla="*/ 516466 w 1373734"/>
                <a:gd name="connsiteY26" fmla="*/ 1752600 h 3369733"/>
                <a:gd name="connsiteX27" fmla="*/ 558799 w 1373734"/>
                <a:gd name="connsiteY27" fmla="*/ 1761066 h 3369733"/>
                <a:gd name="connsiteX28" fmla="*/ 685799 w 1373734"/>
                <a:gd name="connsiteY28" fmla="*/ 1896533 h 3369733"/>
                <a:gd name="connsiteX29" fmla="*/ 965199 w 1373734"/>
                <a:gd name="connsiteY29" fmla="*/ 2074333 h 3369733"/>
                <a:gd name="connsiteX30" fmla="*/ 1219199 w 1373734"/>
                <a:gd name="connsiteY30" fmla="*/ 2243666 h 3369733"/>
                <a:gd name="connsiteX31" fmla="*/ 1363132 w 1373734"/>
                <a:gd name="connsiteY31" fmla="*/ 2387600 h 3369733"/>
                <a:gd name="connsiteX32" fmla="*/ 1354666 w 1373734"/>
                <a:gd name="connsiteY32" fmla="*/ 2573866 h 3369733"/>
                <a:gd name="connsiteX33" fmla="*/ 1185332 w 1373734"/>
                <a:gd name="connsiteY33" fmla="*/ 2692400 h 3369733"/>
                <a:gd name="connsiteX34" fmla="*/ 897466 w 1373734"/>
                <a:gd name="connsiteY34" fmla="*/ 2743200 h 3369733"/>
                <a:gd name="connsiteX35" fmla="*/ 626532 w 1373734"/>
                <a:gd name="connsiteY35" fmla="*/ 2819400 h 3369733"/>
                <a:gd name="connsiteX36" fmla="*/ 406399 w 1373734"/>
                <a:gd name="connsiteY36" fmla="*/ 2912534 h 3369733"/>
                <a:gd name="connsiteX37" fmla="*/ 110066 w 1373734"/>
                <a:gd name="connsiteY37" fmla="*/ 3158067 h 3369733"/>
                <a:gd name="connsiteX38" fmla="*/ 0 w 1373734"/>
                <a:gd name="connsiteY38"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07999 w 1373734"/>
                <a:gd name="connsiteY25" fmla="*/ 1727200 h 3369733"/>
                <a:gd name="connsiteX26" fmla="*/ 516466 w 1373734"/>
                <a:gd name="connsiteY26" fmla="*/ 1752600 h 3369733"/>
                <a:gd name="connsiteX27" fmla="*/ 685799 w 1373734"/>
                <a:gd name="connsiteY27" fmla="*/ 1896533 h 3369733"/>
                <a:gd name="connsiteX28" fmla="*/ 965199 w 1373734"/>
                <a:gd name="connsiteY28" fmla="*/ 2074333 h 3369733"/>
                <a:gd name="connsiteX29" fmla="*/ 1219199 w 1373734"/>
                <a:gd name="connsiteY29" fmla="*/ 2243666 h 3369733"/>
                <a:gd name="connsiteX30" fmla="*/ 1363132 w 1373734"/>
                <a:gd name="connsiteY30" fmla="*/ 2387600 h 3369733"/>
                <a:gd name="connsiteX31" fmla="*/ 1354666 w 1373734"/>
                <a:gd name="connsiteY31" fmla="*/ 2573866 h 3369733"/>
                <a:gd name="connsiteX32" fmla="*/ 1185332 w 1373734"/>
                <a:gd name="connsiteY32" fmla="*/ 2692400 h 3369733"/>
                <a:gd name="connsiteX33" fmla="*/ 897466 w 1373734"/>
                <a:gd name="connsiteY33" fmla="*/ 2743200 h 3369733"/>
                <a:gd name="connsiteX34" fmla="*/ 626532 w 1373734"/>
                <a:gd name="connsiteY34" fmla="*/ 2819400 h 3369733"/>
                <a:gd name="connsiteX35" fmla="*/ 406399 w 1373734"/>
                <a:gd name="connsiteY35" fmla="*/ 2912534 h 3369733"/>
                <a:gd name="connsiteX36" fmla="*/ 110066 w 1373734"/>
                <a:gd name="connsiteY36" fmla="*/ 3158067 h 3369733"/>
                <a:gd name="connsiteX37" fmla="*/ 0 w 1373734"/>
                <a:gd name="connsiteY37"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491066 w 1373734"/>
                <a:gd name="connsiteY24" fmla="*/ 1710266 h 3369733"/>
                <a:gd name="connsiteX25" fmla="*/ 516466 w 1373734"/>
                <a:gd name="connsiteY25" fmla="*/ 1752600 h 3369733"/>
                <a:gd name="connsiteX26" fmla="*/ 685799 w 1373734"/>
                <a:gd name="connsiteY26" fmla="*/ 1896533 h 3369733"/>
                <a:gd name="connsiteX27" fmla="*/ 965199 w 1373734"/>
                <a:gd name="connsiteY27" fmla="*/ 2074333 h 3369733"/>
                <a:gd name="connsiteX28" fmla="*/ 1219199 w 1373734"/>
                <a:gd name="connsiteY28" fmla="*/ 2243666 h 3369733"/>
                <a:gd name="connsiteX29" fmla="*/ 1363132 w 1373734"/>
                <a:gd name="connsiteY29" fmla="*/ 2387600 h 3369733"/>
                <a:gd name="connsiteX30" fmla="*/ 1354666 w 1373734"/>
                <a:gd name="connsiteY30" fmla="*/ 2573866 h 3369733"/>
                <a:gd name="connsiteX31" fmla="*/ 1185332 w 1373734"/>
                <a:gd name="connsiteY31" fmla="*/ 2692400 h 3369733"/>
                <a:gd name="connsiteX32" fmla="*/ 897466 w 1373734"/>
                <a:gd name="connsiteY32" fmla="*/ 2743200 h 3369733"/>
                <a:gd name="connsiteX33" fmla="*/ 626532 w 1373734"/>
                <a:gd name="connsiteY33" fmla="*/ 2819400 h 3369733"/>
                <a:gd name="connsiteX34" fmla="*/ 406399 w 1373734"/>
                <a:gd name="connsiteY34" fmla="*/ 2912534 h 3369733"/>
                <a:gd name="connsiteX35" fmla="*/ 110066 w 1373734"/>
                <a:gd name="connsiteY35" fmla="*/ 3158067 h 3369733"/>
                <a:gd name="connsiteX36" fmla="*/ 0 w 1373734"/>
                <a:gd name="connsiteY36"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448732 w 1373734"/>
                <a:gd name="connsiteY23" fmla="*/ 1676400 h 3369733"/>
                <a:gd name="connsiteX24" fmla="*/ 516466 w 1373734"/>
                <a:gd name="connsiteY24" fmla="*/ 1752600 h 3369733"/>
                <a:gd name="connsiteX25" fmla="*/ 685799 w 1373734"/>
                <a:gd name="connsiteY25" fmla="*/ 1896533 h 3369733"/>
                <a:gd name="connsiteX26" fmla="*/ 965199 w 1373734"/>
                <a:gd name="connsiteY26" fmla="*/ 2074333 h 3369733"/>
                <a:gd name="connsiteX27" fmla="*/ 1219199 w 1373734"/>
                <a:gd name="connsiteY27" fmla="*/ 2243666 h 3369733"/>
                <a:gd name="connsiteX28" fmla="*/ 1363132 w 1373734"/>
                <a:gd name="connsiteY28" fmla="*/ 2387600 h 3369733"/>
                <a:gd name="connsiteX29" fmla="*/ 1354666 w 1373734"/>
                <a:gd name="connsiteY29" fmla="*/ 2573866 h 3369733"/>
                <a:gd name="connsiteX30" fmla="*/ 1185332 w 1373734"/>
                <a:gd name="connsiteY30" fmla="*/ 2692400 h 3369733"/>
                <a:gd name="connsiteX31" fmla="*/ 897466 w 1373734"/>
                <a:gd name="connsiteY31" fmla="*/ 2743200 h 3369733"/>
                <a:gd name="connsiteX32" fmla="*/ 626532 w 1373734"/>
                <a:gd name="connsiteY32" fmla="*/ 2819400 h 3369733"/>
                <a:gd name="connsiteX33" fmla="*/ 406399 w 1373734"/>
                <a:gd name="connsiteY33" fmla="*/ 2912534 h 3369733"/>
                <a:gd name="connsiteX34" fmla="*/ 110066 w 1373734"/>
                <a:gd name="connsiteY34" fmla="*/ 3158067 h 3369733"/>
                <a:gd name="connsiteX35" fmla="*/ 0 w 1373734"/>
                <a:gd name="connsiteY35"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431799 w 1373734"/>
                <a:gd name="connsiteY22" fmla="*/ 1659466 h 3369733"/>
                <a:gd name="connsiteX23" fmla="*/ 516466 w 1373734"/>
                <a:gd name="connsiteY23" fmla="*/ 1752600 h 3369733"/>
                <a:gd name="connsiteX24" fmla="*/ 685799 w 1373734"/>
                <a:gd name="connsiteY24" fmla="*/ 1896533 h 3369733"/>
                <a:gd name="connsiteX25" fmla="*/ 965199 w 1373734"/>
                <a:gd name="connsiteY25" fmla="*/ 2074333 h 3369733"/>
                <a:gd name="connsiteX26" fmla="*/ 1219199 w 1373734"/>
                <a:gd name="connsiteY26" fmla="*/ 2243666 h 3369733"/>
                <a:gd name="connsiteX27" fmla="*/ 1363132 w 1373734"/>
                <a:gd name="connsiteY27" fmla="*/ 2387600 h 3369733"/>
                <a:gd name="connsiteX28" fmla="*/ 1354666 w 1373734"/>
                <a:gd name="connsiteY28" fmla="*/ 2573866 h 3369733"/>
                <a:gd name="connsiteX29" fmla="*/ 1185332 w 1373734"/>
                <a:gd name="connsiteY29" fmla="*/ 2692400 h 3369733"/>
                <a:gd name="connsiteX30" fmla="*/ 897466 w 1373734"/>
                <a:gd name="connsiteY30" fmla="*/ 2743200 h 3369733"/>
                <a:gd name="connsiteX31" fmla="*/ 626532 w 1373734"/>
                <a:gd name="connsiteY31" fmla="*/ 2819400 h 3369733"/>
                <a:gd name="connsiteX32" fmla="*/ 406399 w 1373734"/>
                <a:gd name="connsiteY32" fmla="*/ 2912534 h 3369733"/>
                <a:gd name="connsiteX33" fmla="*/ 110066 w 1373734"/>
                <a:gd name="connsiteY33" fmla="*/ 3158067 h 3369733"/>
                <a:gd name="connsiteX34" fmla="*/ 0 w 1373734"/>
                <a:gd name="connsiteY34"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423332 w 1373734"/>
                <a:gd name="connsiteY21" fmla="*/ 1617133 h 3369733"/>
                <a:gd name="connsiteX22" fmla="*/ 516466 w 1373734"/>
                <a:gd name="connsiteY22" fmla="*/ 1752600 h 3369733"/>
                <a:gd name="connsiteX23" fmla="*/ 685799 w 1373734"/>
                <a:gd name="connsiteY23" fmla="*/ 1896533 h 3369733"/>
                <a:gd name="connsiteX24" fmla="*/ 965199 w 1373734"/>
                <a:gd name="connsiteY24" fmla="*/ 2074333 h 3369733"/>
                <a:gd name="connsiteX25" fmla="*/ 1219199 w 1373734"/>
                <a:gd name="connsiteY25" fmla="*/ 2243666 h 3369733"/>
                <a:gd name="connsiteX26" fmla="*/ 1363132 w 1373734"/>
                <a:gd name="connsiteY26" fmla="*/ 2387600 h 3369733"/>
                <a:gd name="connsiteX27" fmla="*/ 1354666 w 1373734"/>
                <a:gd name="connsiteY27" fmla="*/ 2573866 h 3369733"/>
                <a:gd name="connsiteX28" fmla="*/ 1185332 w 1373734"/>
                <a:gd name="connsiteY28" fmla="*/ 2692400 h 3369733"/>
                <a:gd name="connsiteX29" fmla="*/ 897466 w 1373734"/>
                <a:gd name="connsiteY29" fmla="*/ 2743200 h 3369733"/>
                <a:gd name="connsiteX30" fmla="*/ 626532 w 1373734"/>
                <a:gd name="connsiteY30" fmla="*/ 2819400 h 3369733"/>
                <a:gd name="connsiteX31" fmla="*/ 406399 w 1373734"/>
                <a:gd name="connsiteY31" fmla="*/ 2912534 h 3369733"/>
                <a:gd name="connsiteX32" fmla="*/ 110066 w 1373734"/>
                <a:gd name="connsiteY32" fmla="*/ 3158067 h 3369733"/>
                <a:gd name="connsiteX33" fmla="*/ 0 w 1373734"/>
                <a:gd name="connsiteY33"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89466 w 1373734"/>
                <a:gd name="connsiteY19" fmla="*/ 1574800 h 3369733"/>
                <a:gd name="connsiteX20" fmla="*/ 397932 w 1373734"/>
                <a:gd name="connsiteY20" fmla="*/ 1600200 h 3369733"/>
                <a:gd name="connsiteX21" fmla="*/ 516466 w 1373734"/>
                <a:gd name="connsiteY21" fmla="*/ 1752600 h 3369733"/>
                <a:gd name="connsiteX22" fmla="*/ 685799 w 1373734"/>
                <a:gd name="connsiteY22" fmla="*/ 1896533 h 3369733"/>
                <a:gd name="connsiteX23" fmla="*/ 965199 w 1373734"/>
                <a:gd name="connsiteY23" fmla="*/ 2074333 h 3369733"/>
                <a:gd name="connsiteX24" fmla="*/ 1219199 w 1373734"/>
                <a:gd name="connsiteY24" fmla="*/ 2243666 h 3369733"/>
                <a:gd name="connsiteX25" fmla="*/ 1363132 w 1373734"/>
                <a:gd name="connsiteY25" fmla="*/ 2387600 h 3369733"/>
                <a:gd name="connsiteX26" fmla="*/ 1354666 w 1373734"/>
                <a:gd name="connsiteY26" fmla="*/ 2573866 h 3369733"/>
                <a:gd name="connsiteX27" fmla="*/ 1185332 w 1373734"/>
                <a:gd name="connsiteY27" fmla="*/ 2692400 h 3369733"/>
                <a:gd name="connsiteX28" fmla="*/ 897466 w 1373734"/>
                <a:gd name="connsiteY28" fmla="*/ 2743200 h 3369733"/>
                <a:gd name="connsiteX29" fmla="*/ 626532 w 1373734"/>
                <a:gd name="connsiteY29" fmla="*/ 2819400 h 3369733"/>
                <a:gd name="connsiteX30" fmla="*/ 406399 w 1373734"/>
                <a:gd name="connsiteY30" fmla="*/ 2912534 h 3369733"/>
                <a:gd name="connsiteX31" fmla="*/ 110066 w 1373734"/>
                <a:gd name="connsiteY31" fmla="*/ 3158067 h 3369733"/>
                <a:gd name="connsiteX32" fmla="*/ 0 w 1373734"/>
                <a:gd name="connsiteY32"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97932 w 1373734"/>
                <a:gd name="connsiteY19" fmla="*/ 1600200 h 3369733"/>
                <a:gd name="connsiteX20" fmla="*/ 516466 w 1373734"/>
                <a:gd name="connsiteY20" fmla="*/ 1752600 h 3369733"/>
                <a:gd name="connsiteX21" fmla="*/ 685799 w 1373734"/>
                <a:gd name="connsiteY21" fmla="*/ 1896533 h 3369733"/>
                <a:gd name="connsiteX22" fmla="*/ 965199 w 1373734"/>
                <a:gd name="connsiteY22" fmla="*/ 2074333 h 3369733"/>
                <a:gd name="connsiteX23" fmla="*/ 1219199 w 1373734"/>
                <a:gd name="connsiteY23" fmla="*/ 2243666 h 3369733"/>
                <a:gd name="connsiteX24" fmla="*/ 1363132 w 1373734"/>
                <a:gd name="connsiteY24" fmla="*/ 2387600 h 3369733"/>
                <a:gd name="connsiteX25" fmla="*/ 1354666 w 1373734"/>
                <a:gd name="connsiteY25" fmla="*/ 2573866 h 3369733"/>
                <a:gd name="connsiteX26" fmla="*/ 1185332 w 1373734"/>
                <a:gd name="connsiteY26" fmla="*/ 2692400 h 3369733"/>
                <a:gd name="connsiteX27" fmla="*/ 897466 w 1373734"/>
                <a:gd name="connsiteY27" fmla="*/ 2743200 h 3369733"/>
                <a:gd name="connsiteX28" fmla="*/ 626532 w 1373734"/>
                <a:gd name="connsiteY28" fmla="*/ 2819400 h 3369733"/>
                <a:gd name="connsiteX29" fmla="*/ 406399 w 1373734"/>
                <a:gd name="connsiteY29" fmla="*/ 2912534 h 3369733"/>
                <a:gd name="connsiteX30" fmla="*/ 110066 w 1373734"/>
                <a:gd name="connsiteY30" fmla="*/ 3158067 h 3369733"/>
                <a:gd name="connsiteX31" fmla="*/ 0 w 1373734"/>
                <a:gd name="connsiteY31"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30199 w 1373734"/>
                <a:gd name="connsiteY18" fmla="*/ 1490133 h 3369733"/>
                <a:gd name="connsiteX19" fmla="*/ 397932 w 1373734"/>
                <a:gd name="connsiteY19" fmla="*/ 1600200 h 3369733"/>
                <a:gd name="connsiteX20" fmla="*/ 685799 w 1373734"/>
                <a:gd name="connsiteY20" fmla="*/ 1896533 h 3369733"/>
                <a:gd name="connsiteX21" fmla="*/ 965199 w 1373734"/>
                <a:gd name="connsiteY21" fmla="*/ 2074333 h 3369733"/>
                <a:gd name="connsiteX22" fmla="*/ 1219199 w 1373734"/>
                <a:gd name="connsiteY22" fmla="*/ 2243666 h 3369733"/>
                <a:gd name="connsiteX23" fmla="*/ 1363132 w 1373734"/>
                <a:gd name="connsiteY23" fmla="*/ 2387600 h 3369733"/>
                <a:gd name="connsiteX24" fmla="*/ 1354666 w 1373734"/>
                <a:gd name="connsiteY24" fmla="*/ 2573866 h 3369733"/>
                <a:gd name="connsiteX25" fmla="*/ 1185332 w 1373734"/>
                <a:gd name="connsiteY25" fmla="*/ 2692400 h 3369733"/>
                <a:gd name="connsiteX26" fmla="*/ 897466 w 1373734"/>
                <a:gd name="connsiteY26" fmla="*/ 2743200 h 3369733"/>
                <a:gd name="connsiteX27" fmla="*/ 626532 w 1373734"/>
                <a:gd name="connsiteY27" fmla="*/ 2819400 h 3369733"/>
                <a:gd name="connsiteX28" fmla="*/ 406399 w 1373734"/>
                <a:gd name="connsiteY28" fmla="*/ 2912534 h 3369733"/>
                <a:gd name="connsiteX29" fmla="*/ 110066 w 1373734"/>
                <a:gd name="connsiteY29" fmla="*/ 3158067 h 3369733"/>
                <a:gd name="connsiteX30" fmla="*/ 0 w 1373734"/>
                <a:gd name="connsiteY30"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21732 w 1373734"/>
                <a:gd name="connsiteY17" fmla="*/ 1464733 h 3369733"/>
                <a:gd name="connsiteX18" fmla="*/ 397932 w 1373734"/>
                <a:gd name="connsiteY18" fmla="*/ 1600200 h 3369733"/>
                <a:gd name="connsiteX19" fmla="*/ 685799 w 1373734"/>
                <a:gd name="connsiteY19" fmla="*/ 1896533 h 3369733"/>
                <a:gd name="connsiteX20" fmla="*/ 965199 w 1373734"/>
                <a:gd name="connsiteY20" fmla="*/ 2074333 h 3369733"/>
                <a:gd name="connsiteX21" fmla="*/ 1219199 w 1373734"/>
                <a:gd name="connsiteY21" fmla="*/ 2243666 h 3369733"/>
                <a:gd name="connsiteX22" fmla="*/ 1363132 w 1373734"/>
                <a:gd name="connsiteY22" fmla="*/ 2387600 h 3369733"/>
                <a:gd name="connsiteX23" fmla="*/ 1354666 w 1373734"/>
                <a:gd name="connsiteY23" fmla="*/ 2573866 h 3369733"/>
                <a:gd name="connsiteX24" fmla="*/ 1185332 w 1373734"/>
                <a:gd name="connsiteY24" fmla="*/ 2692400 h 3369733"/>
                <a:gd name="connsiteX25" fmla="*/ 897466 w 1373734"/>
                <a:gd name="connsiteY25" fmla="*/ 2743200 h 3369733"/>
                <a:gd name="connsiteX26" fmla="*/ 626532 w 1373734"/>
                <a:gd name="connsiteY26" fmla="*/ 2819400 h 3369733"/>
                <a:gd name="connsiteX27" fmla="*/ 406399 w 1373734"/>
                <a:gd name="connsiteY27" fmla="*/ 2912534 h 3369733"/>
                <a:gd name="connsiteX28" fmla="*/ 110066 w 1373734"/>
                <a:gd name="connsiteY28" fmla="*/ 3158067 h 3369733"/>
                <a:gd name="connsiteX29" fmla="*/ 0 w 1373734"/>
                <a:gd name="connsiteY29"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04799 w 1373734"/>
                <a:gd name="connsiteY16" fmla="*/ 1439333 h 3369733"/>
                <a:gd name="connsiteX17" fmla="*/ 397932 w 1373734"/>
                <a:gd name="connsiteY17" fmla="*/ 1600200 h 3369733"/>
                <a:gd name="connsiteX18" fmla="*/ 685799 w 1373734"/>
                <a:gd name="connsiteY18" fmla="*/ 1896533 h 3369733"/>
                <a:gd name="connsiteX19" fmla="*/ 965199 w 1373734"/>
                <a:gd name="connsiteY19" fmla="*/ 2074333 h 3369733"/>
                <a:gd name="connsiteX20" fmla="*/ 1219199 w 1373734"/>
                <a:gd name="connsiteY20" fmla="*/ 2243666 h 3369733"/>
                <a:gd name="connsiteX21" fmla="*/ 1363132 w 1373734"/>
                <a:gd name="connsiteY21" fmla="*/ 2387600 h 3369733"/>
                <a:gd name="connsiteX22" fmla="*/ 1354666 w 1373734"/>
                <a:gd name="connsiteY22" fmla="*/ 2573866 h 3369733"/>
                <a:gd name="connsiteX23" fmla="*/ 1185332 w 1373734"/>
                <a:gd name="connsiteY23" fmla="*/ 2692400 h 3369733"/>
                <a:gd name="connsiteX24" fmla="*/ 897466 w 1373734"/>
                <a:gd name="connsiteY24" fmla="*/ 2743200 h 3369733"/>
                <a:gd name="connsiteX25" fmla="*/ 626532 w 1373734"/>
                <a:gd name="connsiteY25" fmla="*/ 2819400 h 3369733"/>
                <a:gd name="connsiteX26" fmla="*/ 406399 w 1373734"/>
                <a:gd name="connsiteY26" fmla="*/ 2912534 h 3369733"/>
                <a:gd name="connsiteX27" fmla="*/ 110066 w 1373734"/>
                <a:gd name="connsiteY27" fmla="*/ 3158067 h 3369733"/>
                <a:gd name="connsiteX28" fmla="*/ 0 w 1373734"/>
                <a:gd name="connsiteY28"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296332 w 1373734"/>
                <a:gd name="connsiteY15" fmla="*/ 1413933 h 3369733"/>
                <a:gd name="connsiteX16" fmla="*/ 397932 w 1373734"/>
                <a:gd name="connsiteY16" fmla="*/ 1600200 h 3369733"/>
                <a:gd name="connsiteX17" fmla="*/ 685799 w 1373734"/>
                <a:gd name="connsiteY17" fmla="*/ 1896533 h 3369733"/>
                <a:gd name="connsiteX18" fmla="*/ 965199 w 1373734"/>
                <a:gd name="connsiteY18" fmla="*/ 2074333 h 3369733"/>
                <a:gd name="connsiteX19" fmla="*/ 1219199 w 1373734"/>
                <a:gd name="connsiteY19" fmla="*/ 2243666 h 3369733"/>
                <a:gd name="connsiteX20" fmla="*/ 1363132 w 1373734"/>
                <a:gd name="connsiteY20" fmla="*/ 2387600 h 3369733"/>
                <a:gd name="connsiteX21" fmla="*/ 1354666 w 1373734"/>
                <a:gd name="connsiteY21" fmla="*/ 2573866 h 3369733"/>
                <a:gd name="connsiteX22" fmla="*/ 1185332 w 1373734"/>
                <a:gd name="connsiteY22" fmla="*/ 2692400 h 3369733"/>
                <a:gd name="connsiteX23" fmla="*/ 897466 w 1373734"/>
                <a:gd name="connsiteY23" fmla="*/ 2743200 h 3369733"/>
                <a:gd name="connsiteX24" fmla="*/ 626532 w 1373734"/>
                <a:gd name="connsiteY24" fmla="*/ 2819400 h 3369733"/>
                <a:gd name="connsiteX25" fmla="*/ 406399 w 1373734"/>
                <a:gd name="connsiteY25" fmla="*/ 2912534 h 3369733"/>
                <a:gd name="connsiteX26" fmla="*/ 110066 w 1373734"/>
                <a:gd name="connsiteY26" fmla="*/ 3158067 h 3369733"/>
                <a:gd name="connsiteX27" fmla="*/ 0 w 1373734"/>
                <a:gd name="connsiteY27"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53999 w 1373734"/>
                <a:gd name="connsiteY13" fmla="*/ 1270000 h 3369733"/>
                <a:gd name="connsiteX14" fmla="*/ 262466 w 1373734"/>
                <a:gd name="connsiteY14" fmla="*/ 1337733 h 3369733"/>
                <a:gd name="connsiteX15" fmla="*/ 397932 w 1373734"/>
                <a:gd name="connsiteY15" fmla="*/ 1600200 h 3369733"/>
                <a:gd name="connsiteX16" fmla="*/ 685799 w 1373734"/>
                <a:gd name="connsiteY16" fmla="*/ 1896533 h 3369733"/>
                <a:gd name="connsiteX17" fmla="*/ 965199 w 1373734"/>
                <a:gd name="connsiteY17" fmla="*/ 2074333 h 3369733"/>
                <a:gd name="connsiteX18" fmla="*/ 1219199 w 1373734"/>
                <a:gd name="connsiteY18" fmla="*/ 2243666 h 3369733"/>
                <a:gd name="connsiteX19" fmla="*/ 1363132 w 1373734"/>
                <a:gd name="connsiteY19" fmla="*/ 2387600 h 3369733"/>
                <a:gd name="connsiteX20" fmla="*/ 1354666 w 1373734"/>
                <a:gd name="connsiteY20" fmla="*/ 2573866 h 3369733"/>
                <a:gd name="connsiteX21" fmla="*/ 1185332 w 1373734"/>
                <a:gd name="connsiteY21" fmla="*/ 2692400 h 3369733"/>
                <a:gd name="connsiteX22" fmla="*/ 897466 w 1373734"/>
                <a:gd name="connsiteY22" fmla="*/ 2743200 h 3369733"/>
                <a:gd name="connsiteX23" fmla="*/ 626532 w 1373734"/>
                <a:gd name="connsiteY23" fmla="*/ 2819400 h 3369733"/>
                <a:gd name="connsiteX24" fmla="*/ 406399 w 1373734"/>
                <a:gd name="connsiteY24" fmla="*/ 2912534 h 3369733"/>
                <a:gd name="connsiteX25" fmla="*/ 110066 w 1373734"/>
                <a:gd name="connsiteY25" fmla="*/ 3158067 h 3369733"/>
                <a:gd name="connsiteX26" fmla="*/ 0 w 1373734"/>
                <a:gd name="connsiteY26"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28599 w 1373734"/>
                <a:gd name="connsiteY12" fmla="*/ 880533 h 3369733"/>
                <a:gd name="connsiteX13" fmla="*/ 262466 w 1373734"/>
                <a:gd name="connsiteY13" fmla="*/ 1337733 h 3369733"/>
                <a:gd name="connsiteX14" fmla="*/ 397932 w 1373734"/>
                <a:gd name="connsiteY14" fmla="*/ 1600200 h 3369733"/>
                <a:gd name="connsiteX15" fmla="*/ 685799 w 1373734"/>
                <a:gd name="connsiteY15" fmla="*/ 1896533 h 3369733"/>
                <a:gd name="connsiteX16" fmla="*/ 965199 w 1373734"/>
                <a:gd name="connsiteY16" fmla="*/ 2074333 h 3369733"/>
                <a:gd name="connsiteX17" fmla="*/ 1219199 w 1373734"/>
                <a:gd name="connsiteY17" fmla="*/ 2243666 h 3369733"/>
                <a:gd name="connsiteX18" fmla="*/ 1363132 w 1373734"/>
                <a:gd name="connsiteY18" fmla="*/ 2387600 h 3369733"/>
                <a:gd name="connsiteX19" fmla="*/ 1354666 w 1373734"/>
                <a:gd name="connsiteY19" fmla="*/ 2573866 h 3369733"/>
                <a:gd name="connsiteX20" fmla="*/ 1185332 w 1373734"/>
                <a:gd name="connsiteY20" fmla="*/ 2692400 h 3369733"/>
                <a:gd name="connsiteX21" fmla="*/ 897466 w 1373734"/>
                <a:gd name="connsiteY21" fmla="*/ 2743200 h 3369733"/>
                <a:gd name="connsiteX22" fmla="*/ 626532 w 1373734"/>
                <a:gd name="connsiteY22" fmla="*/ 2819400 h 3369733"/>
                <a:gd name="connsiteX23" fmla="*/ 406399 w 1373734"/>
                <a:gd name="connsiteY23" fmla="*/ 2912534 h 3369733"/>
                <a:gd name="connsiteX24" fmla="*/ 110066 w 1373734"/>
                <a:gd name="connsiteY24" fmla="*/ 3158067 h 3369733"/>
                <a:gd name="connsiteX25" fmla="*/ 0 w 1373734"/>
                <a:gd name="connsiteY25"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11666 w 1373734"/>
                <a:gd name="connsiteY11" fmla="*/ 753533 h 3369733"/>
                <a:gd name="connsiteX12" fmla="*/ 262466 w 1373734"/>
                <a:gd name="connsiteY12" fmla="*/ 1337733 h 3369733"/>
                <a:gd name="connsiteX13" fmla="*/ 397932 w 1373734"/>
                <a:gd name="connsiteY13" fmla="*/ 1600200 h 3369733"/>
                <a:gd name="connsiteX14" fmla="*/ 685799 w 1373734"/>
                <a:gd name="connsiteY14" fmla="*/ 1896533 h 3369733"/>
                <a:gd name="connsiteX15" fmla="*/ 965199 w 1373734"/>
                <a:gd name="connsiteY15" fmla="*/ 2074333 h 3369733"/>
                <a:gd name="connsiteX16" fmla="*/ 1219199 w 1373734"/>
                <a:gd name="connsiteY16" fmla="*/ 2243666 h 3369733"/>
                <a:gd name="connsiteX17" fmla="*/ 1363132 w 1373734"/>
                <a:gd name="connsiteY17" fmla="*/ 2387600 h 3369733"/>
                <a:gd name="connsiteX18" fmla="*/ 1354666 w 1373734"/>
                <a:gd name="connsiteY18" fmla="*/ 2573866 h 3369733"/>
                <a:gd name="connsiteX19" fmla="*/ 1185332 w 1373734"/>
                <a:gd name="connsiteY19" fmla="*/ 2692400 h 3369733"/>
                <a:gd name="connsiteX20" fmla="*/ 897466 w 1373734"/>
                <a:gd name="connsiteY20" fmla="*/ 2743200 h 3369733"/>
                <a:gd name="connsiteX21" fmla="*/ 626532 w 1373734"/>
                <a:gd name="connsiteY21" fmla="*/ 2819400 h 3369733"/>
                <a:gd name="connsiteX22" fmla="*/ 406399 w 1373734"/>
                <a:gd name="connsiteY22" fmla="*/ 2912534 h 3369733"/>
                <a:gd name="connsiteX23" fmla="*/ 110066 w 1373734"/>
                <a:gd name="connsiteY23" fmla="*/ 3158067 h 3369733"/>
                <a:gd name="connsiteX24" fmla="*/ 0 w 1373734"/>
                <a:gd name="connsiteY24"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203199 w 1373734"/>
                <a:gd name="connsiteY10" fmla="*/ 728133 h 3369733"/>
                <a:gd name="connsiteX11" fmla="*/ 262466 w 1373734"/>
                <a:gd name="connsiteY11" fmla="*/ 1337733 h 3369733"/>
                <a:gd name="connsiteX12" fmla="*/ 397932 w 1373734"/>
                <a:gd name="connsiteY12" fmla="*/ 1600200 h 3369733"/>
                <a:gd name="connsiteX13" fmla="*/ 685799 w 1373734"/>
                <a:gd name="connsiteY13" fmla="*/ 1896533 h 3369733"/>
                <a:gd name="connsiteX14" fmla="*/ 965199 w 1373734"/>
                <a:gd name="connsiteY14" fmla="*/ 2074333 h 3369733"/>
                <a:gd name="connsiteX15" fmla="*/ 1219199 w 1373734"/>
                <a:gd name="connsiteY15" fmla="*/ 2243666 h 3369733"/>
                <a:gd name="connsiteX16" fmla="*/ 1363132 w 1373734"/>
                <a:gd name="connsiteY16" fmla="*/ 2387600 h 3369733"/>
                <a:gd name="connsiteX17" fmla="*/ 1354666 w 1373734"/>
                <a:gd name="connsiteY17" fmla="*/ 2573866 h 3369733"/>
                <a:gd name="connsiteX18" fmla="*/ 1185332 w 1373734"/>
                <a:gd name="connsiteY18" fmla="*/ 2692400 h 3369733"/>
                <a:gd name="connsiteX19" fmla="*/ 897466 w 1373734"/>
                <a:gd name="connsiteY19" fmla="*/ 2743200 h 3369733"/>
                <a:gd name="connsiteX20" fmla="*/ 626532 w 1373734"/>
                <a:gd name="connsiteY20" fmla="*/ 2819400 h 3369733"/>
                <a:gd name="connsiteX21" fmla="*/ 406399 w 1373734"/>
                <a:gd name="connsiteY21" fmla="*/ 2912534 h 3369733"/>
                <a:gd name="connsiteX22" fmla="*/ 110066 w 1373734"/>
                <a:gd name="connsiteY22" fmla="*/ 3158067 h 3369733"/>
                <a:gd name="connsiteX23" fmla="*/ 0 w 1373734"/>
                <a:gd name="connsiteY23"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77799 w 1373734"/>
                <a:gd name="connsiteY9" fmla="*/ 635000 h 3369733"/>
                <a:gd name="connsiteX10" fmla="*/ 135466 w 1373734"/>
                <a:gd name="connsiteY10" fmla="*/ 728133 h 3369733"/>
                <a:gd name="connsiteX11" fmla="*/ 262466 w 1373734"/>
                <a:gd name="connsiteY11" fmla="*/ 1337733 h 3369733"/>
                <a:gd name="connsiteX12" fmla="*/ 397932 w 1373734"/>
                <a:gd name="connsiteY12" fmla="*/ 1600200 h 3369733"/>
                <a:gd name="connsiteX13" fmla="*/ 685799 w 1373734"/>
                <a:gd name="connsiteY13" fmla="*/ 1896533 h 3369733"/>
                <a:gd name="connsiteX14" fmla="*/ 965199 w 1373734"/>
                <a:gd name="connsiteY14" fmla="*/ 2074333 h 3369733"/>
                <a:gd name="connsiteX15" fmla="*/ 1219199 w 1373734"/>
                <a:gd name="connsiteY15" fmla="*/ 2243666 h 3369733"/>
                <a:gd name="connsiteX16" fmla="*/ 1363132 w 1373734"/>
                <a:gd name="connsiteY16" fmla="*/ 2387600 h 3369733"/>
                <a:gd name="connsiteX17" fmla="*/ 1354666 w 1373734"/>
                <a:gd name="connsiteY17" fmla="*/ 2573866 h 3369733"/>
                <a:gd name="connsiteX18" fmla="*/ 1185332 w 1373734"/>
                <a:gd name="connsiteY18" fmla="*/ 2692400 h 3369733"/>
                <a:gd name="connsiteX19" fmla="*/ 897466 w 1373734"/>
                <a:gd name="connsiteY19" fmla="*/ 2743200 h 3369733"/>
                <a:gd name="connsiteX20" fmla="*/ 626532 w 1373734"/>
                <a:gd name="connsiteY20" fmla="*/ 2819400 h 3369733"/>
                <a:gd name="connsiteX21" fmla="*/ 406399 w 1373734"/>
                <a:gd name="connsiteY21" fmla="*/ 2912534 h 3369733"/>
                <a:gd name="connsiteX22" fmla="*/ 110066 w 1373734"/>
                <a:gd name="connsiteY22" fmla="*/ 3158067 h 3369733"/>
                <a:gd name="connsiteX23" fmla="*/ 0 w 1373734"/>
                <a:gd name="connsiteY23"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60866 w 1373734"/>
                <a:gd name="connsiteY8" fmla="*/ 567266 h 3369733"/>
                <a:gd name="connsiteX9" fmla="*/ 135466 w 1373734"/>
                <a:gd name="connsiteY9" fmla="*/ 728133 h 3369733"/>
                <a:gd name="connsiteX10" fmla="*/ 262466 w 1373734"/>
                <a:gd name="connsiteY10" fmla="*/ 1337733 h 3369733"/>
                <a:gd name="connsiteX11" fmla="*/ 397932 w 1373734"/>
                <a:gd name="connsiteY11" fmla="*/ 1600200 h 3369733"/>
                <a:gd name="connsiteX12" fmla="*/ 685799 w 1373734"/>
                <a:gd name="connsiteY12" fmla="*/ 1896533 h 3369733"/>
                <a:gd name="connsiteX13" fmla="*/ 965199 w 1373734"/>
                <a:gd name="connsiteY13" fmla="*/ 2074333 h 3369733"/>
                <a:gd name="connsiteX14" fmla="*/ 1219199 w 1373734"/>
                <a:gd name="connsiteY14" fmla="*/ 2243666 h 3369733"/>
                <a:gd name="connsiteX15" fmla="*/ 1363132 w 1373734"/>
                <a:gd name="connsiteY15" fmla="*/ 2387600 h 3369733"/>
                <a:gd name="connsiteX16" fmla="*/ 1354666 w 1373734"/>
                <a:gd name="connsiteY16" fmla="*/ 2573866 h 3369733"/>
                <a:gd name="connsiteX17" fmla="*/ 1185332 w 1373734"/>
                <a:gd name="connsiteY17" fmla="*/ 2692400 h 3369733"/>
                <a:gd name="connsiteX18" fmla="*/ 897466 w 1373734"/>
                <a:gd name="connsiteY18" fmla="*/ 2743200 h 3369733"/>
                <a:gd name="connsiteX19" fmla="*/ 626532 w 1373734"/>
                <a:gd name="connsiteY19" fmla="*/ 2819400 h 3369733"/>
                <a:gd name="connsiteX20" fmla="*/ 406399 w 1373734"/>
                <a:gd name="connsiteY20" fmla="*/ 2912534 h 3369733"/>
                <a:gd name="connsiteX21" fmla="*/ 110066 w 1373734"/>
                <a:gd name="connsiteY21" fmla="*/ 3158067 h 3369733"/>
                <a:gd name="connsiteX22" fmla="*/ 0 w 1373734"/>
                <a:gd name="connsiteY22"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52399 w 1373734"/>
                <a:gd name="connsiteY7" fmla="*/ 491066 h 3369733"/>
                <a:gd name="connsiteX8" fmla="*/ 135466 w 1373734"/>
                <a:gd name="connsiteY8" fmla="*/ 728133 h 3369733"/>
                <a:gd name="connsiteX9" fmla="*/ 262466 w 1373734"/>
                <a:gd name="connsiteY9" fmla="*/ 1337733 h 3369733"/>
                <a:gd name="connsiteX10" fmla="*/ 397932 w 1373734"/>
                <a:gd name="connsiteY10" fmla="*/ 1600200 h 3369733"/>
                <a:gd name="connsiteX11" fmla="*/ 685799 w 1373734"/>
                <a:gd name="connsiteY11" fmla="*/ 1896533 h 3369733"/>
                <a:gd name="connsiteX12" fmla="*/ 965199 w 1373734"/>
                <a:gd name="connsiteY12" fmla="*/ 2074333 h 3369733"/>
                <a:gd name="connsiteX13" fmla="*/ 1219199 w 1373734"/>
                <a:gd name="connsiteY13" fmla="*/ 2243666 h 3369733"/>
                <a:gd name="connsiteX14" fmla="*/ 1363132 w 1373734"/>
                <a:gd name="connsiteY14" fmla="*/ 2387600 h 3369733"/>
                <a:gd name="connsiteX15" fmla="*/ 1354666 w 1373734"/>
                <a:gd name="connsiteY15" fmla="*/ 2573866 h 3369733"/>
                <a:gd name="connsiteX16" fmla="*/ 1185332 w 1373734"/>
                <a:gd name="connsiteY16" fmla="*/ 2692400 h 3369733"/>
                <a:gd name="connsiteX17" fmla="*/ 897466 w 1373734"/>
                <a:gd name="connsiteY17" fmla="*/ 2743200 h 3369733"/>
                <a:gd name="connsiteX18" fmla="*/ 626532 w 1373734"/>
                <a:gd name="connsiteY18" fmla="*/ 2819400 h 3369733"/>
                <a:gd name="connsiteX19" fmla="*/ 406399 w 1373734"/>
                <a:gd name="connsiteY19" fmla="*/ 2912534 h 3369733"/>
                <a:gd name="connsiteX20" fmla="*/ 110066 w 1373734"/>
                <a:gd name="connsiteY20" fmla="*/ 3158067 h 3369733"/>
                <a:gd name="connsiteX21" fmla="*/ 0 w 1373734"/>
                <a:gd name="connsiteY21"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465666 h 3369733"/>
                <a:gd name="connsiteX7" fmla="*/ 135466 w 1373734"/>
                <a:gd name="connsiteY7" fmla="*/ 728133 h 3369733"/>
                <a:gd name="connsiteX8" fmla="*/ 262466 w 1373734"/>
                <a:gd name="connsiteY8" fmla="*/ 1337733 h 3369733"/>
                <a:gd name="connsiteX9" fmla="*/ 397932 w 1373734"/>
                <a:gd name="connsiteY9" fmla="*/ 1600200 h 3369733"/>
                <a:gd name="connsiteX10" fmla="*/ 685799 w 1373734"/>
                <a:gd name="connsiteY10" fmla="*/ 1896533 h 3369733"/>
                <a:gd name="connsiteX11" fmla="*/ 965199 w 1373734"/>
                <a:gd name="connsiteY11" fmla="*/ 2074333 h 3369733"/>
                <a:gd name="connsiteX12" fmla="*/ 1219199 w 1373734"/>
                <a:gd name="connsiteY12" fmla="*/ 2243666 h 3369733"/>
                <a:gd name="connsiteX13" fmla="*/ 1363132 w 1373734"/>
                <a:gd name="connsiteY13" fmla="*/ 2387600 h 3369733"/>
                <a:gd name="connsiteX14" fmla="*/ 1354666 w 1373734"/>
                <a:gd name="connsiteY14" fmla="*/ 2573866 h 3369733"/>
                <a:gd name="connsiteX15" fmla="*/ 1185332 w 1373734"/>
                <a:gd name="connsiteY15" fmla="*/ 2692400 h 3369733"/>
                <a:gd name="connsiteX16" fmla="*/ 897466 w 1373734"/>
                <a:gd name="connsiteY16" fmla="*/ 2743200 h 3369733"/>
                <a:gd name="connsiteX17" fmla="*/ 626532 w 1373734"/>
                <a:gd name="connsiteY17" fmla="*/ 2819400 h 3369733"/>
                <a:gd name="connsiteX18" fmla="*/ 406399 w 1373734"/>
                <a:gd name="connsiteY18" fmla="*/ 2912534 h 3369733"/>
                <a:gd name="connsiteX19" fmla="*/ 110066 w 1373734"/>
                <a:gd name="connsiteY19" fmla="*/ 3158067 h 3369733"/>
                <a:gd name="connsiteX20" fmla="*/ 0 w 1373734"/>
                <a:gd name="connsiteY20"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26999 w 1373734"/>
                <a:gd name="connsiteY5" fmla="*/ 406400 h 3369733"/>
                <a:gd name="connsiteX6" fmla="*/ 135466 w 1373734"/>
                <a:gd name="connsiteY6" fmla="*/ 728133 h 3369733"/>
                <a:gd name="connsiteX7" fmla="*/ 262466 w 1373734"/>
                <a:gd name="connsiteY7" fmla="*/ 1337733 h 3369733"/>
                <a:gd name="connsiteX8" fmla="*/ 397932 w 1373734"/>
                <a:gd name="connsiteY8" fmla="*/ 1600200 h 3369733"/>
                <a:gd name="connsiteX9" fmla="*/ 685799 w 1373734"/>
                <a:gd name="connsiteY9" fmla="*/ 1896533 h 3369733"/>
                <a:gd name="connsiteX10" fmla="*/ 965199 w 1373734"/>
                <a:gd name="connsiteY10" fmla="*/ 2074333 h 3369733"/>
                <a:gd name="connsiteX11" fmla="*/ 1219199 w 1373734"/>
                <a:gd name="connsiteY11" fmla="*/ 2243666 h 3369733"/>
                <a:gd name="connsiteX12" fmla="*/ 1363132 w 1373734"/>
                <a:gd name="connsiteY12" fmla="*/ 2387600 h 3369733"/>
                <a:gd name="connsiteX13" fmla="*/ 1354666 w 1373734"/>
                <a:gd name="connsiteY13" fmla="*/ 2573866 h 3369733"/>
                <a:gd name="connsiteX14" fmla="*/ 1185332 w 1373734"/>
                <a:gd name="connsiteY14" fmla="*/ 2692400 h 3369733"/>
                <a:gd name="connsiteX15" fmla="*/ 897466 w 1373734"/>
                <a:gd name="connsiteY15" fmla="*/ 2743200 h 3369733"/>
                <a:gd name="connsiteX16" fmla="*/ 626532 w 1373734"/>
                <a:gd name="connsiteY16" fmla="*/ 2819400 h 3369733"/>
                <a:gd name="connsiteX17" fmla="*/ 406399 w 1373734"/>
                <a:gd name="connsiteY17" fmla="*/ 2912534 h 3369733"/>
                <a:gd name="connsiteX18" fmla="*/ 110066 w 1373734"/>
                <a:gd name="connsiteY18" fmla="*/ 3158067 h 3369733"/>
                <a:gd name="connsiteX19" fmla="*/ 0 w 1373734"/>
                <a:gd name="connsiteY19"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18532 w 1373734"/>
                <a:gd name="connsiteY4" fmla="*/ 381000 h 3369733"/>
                <a:gd name="connsiteX5" fmla="*/ 135466 w 1373734"/>
                <a:gd name="connsiteY5" fmla="*/ 728133 h 3369733"/>
                <a:gd name="connsiteX6" fmla="*/ 262466 w 1373734"/>
                <a:gd name="connsiteY6" fmla="*/ 1337733 h 3369733"/>
                <a:gd name="connsiteX7" fmla="*/ 397932 w 1373734"/>
                <a:gd name="connsiteY7" fmla="*/ 1600200 h 3369733"/>
                <a:gd name="connsiteX8" fmla="*/ 685799 w 1373734"/>
                <a:gd name="connsiteY8" fmla="*/ 1896533 h 3369733"/>
                <a:gd name="connsiteX9" fmla="*/ 965199 w 1373734"/>
                <a:gd name="connsiteY9" fmla="*/ 2074333 h 3369733"/>
                <a:gd name="connsiteX10" fmla="*/ 1219199 w 1373734"/>
                <a:gd name="connsiteY10" fmla="*/ 2243666 h 3369733"/>
                <a:gd name="connsiteX11" fmla="*/ 1363132 w 1373734"/>
                <a:gd name="connsiteY11" fmla="*/ 2387600 h 3369733"/>
                <a:gd name="connsiteX12" fmla="*/ 1354666 w 1373734"/>
                <a:gd name="connsiteY12" fmla="*/ 2573866 h 3369733"/>
                <a:gd name="connsiteX13" fmla="*/ 1185332 w 1373734"/>
                <a:gd name="connsiteY13" fmla="*/ 2692400 h 3369733"/>
                <a:gd name="connsiteX14" fmla="*/ 897466 w 1373734"/>
                <a:gd name="connsiteY14" fmla="*/ 2743200 h 3369733"/>
                <a:gd name="connsiteX15" fmla="*/ 626532 w 1373734"/>
                <a:gd name="connsiteY15" fmla="*/ 2819400 h 3369733"/>
                <a:gd name="connsiteX16" fmla="*/ 406399 w 1373734"/>
                <a:gd name="connsiteY16" fmla="*/ 2912534 h 3369733"/>
                <a:gd name="connsiteX17" fmla="*/ 110066 w 1373734"/>
                <a:gd name="connsiteY17" fmla="*/ 3158067 h 3369733"/>
                <a:gd name="connsiteX18" fmla="*/ 0 w 1373734"/>
                <a:gd name="connsiteY18" fmla="*/ 3369733 h 3369733"/>
                <a:gd name="connsiteX0" fmla="*/ 42332 w 1373734"/>
                <a:gd name="connsiteY0" fmla="*/ 0 h 3369733"/>
                <a:gd name="connsiteX1" fmla="*/ 59266 w 1373734"/>
                <a:gd name="connsiteY1" fmla="*/ 143933 h 3369733"/>
                <a:gd name="connsiteX2" fmla="*/ 93132 w 1373734"/>
                <a:gd name="connsiteY2" fmla="*/ 270933 h 3369733"/>
                <a:gd name="connsiteX3" fmla="*/ 101599 w 1373734"/>
                <a:gd name="connsiteY3" fmla="*/ 304800 h 3369733"/>
                <a:gd name="connsiteX4" fmla="*/ 135466 w 1373734"/>
                <a:gd name="connsiteY4" fmla="*/ 728133 h 3369733"/>
                <a:gd name="connsiteX5" fmla="*/ 262466 w 1373734"/>
                <a:gd name="connsiteY5" fmla="*/ 1337733 h 3369733"/>
                <a:gd name="connsiteX6" fmla="*/ 397932 w 1373734"/>
                <a:gd name="connsiteY6" fmla="*/ 1600200 h 3369733"/>
                <a:gd name="connsiteX7" fmla="*/ 685799 w 1373734"/>
                <a:gd name="connsiteY7" fmla="*/ 1896533 h 3369733"/>
                <a:gd name="connsiteX8" fmla="*/ 965199 w 1373734"/>
                <a:gd name="connsiteY8" fmla="*/ 2074333 h 3369733"/>
                <a:gd name="connsiteX9" fmla="*/ 1219199 w 1373734"/>
                <a:gd name="connsiteY9" fmla="*/ 2243666 h 3369733"/>
                <a:gd name="connsiteX10" fmla="*/ 1363132 w 1373734"/>
                <a:gd name="connsiteY10" fmla="*/ 2387600 h 3369733"/>
                <a:gd name="connsiteX11" fmla="*/ 1354666 w 1373734"/>
                <a:gd name="connsiteY11" fmla="*/ 2573866 h 3369733"/>
                <a:gd name="connsiteX12" fmla="*/ 1185332 w 1373734"/>
                <a:gd name="connsiteY12" fmla="*/ 2692400 h 3369733"/>
                <a:gd name="connsiteX13" fmla="*/ 897466 w 1373734"/>
                <a:gd name="connsiteY13" fmla="*/ 2743200 h 3369733"/>
                <a:gd name="connsiteX14" fmla="*/ 626532 w 1373734"/>
                <a:gd name="connsiteY14" fmla="*/ 2819400 h 3369733"/>
                <a:gd name="connsiteX15" fmla="*/ 406399 w 1373734"/>
                <a:gd name="connsiteY15" fmla="*/ 2912534 h 3369733"/>
                <a:gd name="connsiteX16" fmla="*/ 110066 w 1373734"/>
                <a:gd name="connsiteY16" fmla="*/ 3158067 h 3369733"/>
                <a:gd name="connsiteX17" fmla="*/ 0 w 1373734"/>
                <a:gd name="connsiteY17" fmla="*/ 3369733 h 3369733"/>
                <a:gd name="connsiteX0" fmla="*/ 42332 w 1373734"/>
                <a:gd name="connsiteY0" fmla="*/ 0 h 3369733"/>
                <a:gd name="connsiteX1" fmla="*/ 59266 w 1373734"/>
                <a:gd name="connsiteY1" fmla="*/ 143933 h 3369733"/>
                <a:gd name="connsiteX2" fmla="*/ 101599 w 1373734"/>
                <a:gd name="connsiteY2" fmla="*/ 304800 h 3369733"/>
                <a:gd name="connsiteX3" fmla="*/ 135466 w 1373734"/>
                <a:gd name="connsiteY3" fmla="*/ 728133 h 3369733"/>
                <a:gd name="connsiteX4" fmla="*/ 262466 w 1373734"/>
                <a:gd name="connsiteY4" fmla="*/ 1337733 h 3369733"/>
                <a:gd name="connsiteX5" fmla="*/ 397932 w 1373734"/>
                <a:gd name="connsiteY5" fmla="*/ 1600200 h 3369733"/>
                <a:gd name="connsiteX6" fmla="*/ 685799 w 1373734"/>
                <a:gd name="connsiteY6" fmla="*/ 1896533 h 3369733"/>
                <a:gd name="connsiteX7" fmla="*/ 965199 w 1373734"/>
                <a:gd name="connsiteY7" fmla="*/ 2074333 h 3369733"/>
                <a:gd name="connsiteX8" fmla="*/ 1219199 w 1373734"/>
                <a:gd name="connsiteY8" fmla="*/ 2243666 h 3369733"/>
                <a:gd name="connsiteX9" fmla="*/ 1363132 w 1373734"/>
                <a:gd name="connsiteY9" fmla="*/ 2387600 h 3369733"/>
                <a:gd name="connsiteX10" fmla="*/ 1354666 w 1373734"/>
                <a:gd name="connsiteY10" fmla="*/ 2573866 h 3369733"/>
                <a:gd name="connsiteX11" fmla="*/ 1185332 w 1373734"/>
                <a:gd name="connsiteY11" fmla="*/ 2692400 h 3369733"/>
                <a:gd name="connsiteX12" fmla="*/ 897466 w 1373734"/>
                <a:gd name="connsiteY12" fmla="*/ 2743200 h 3369733"/>
                <a:gd name="connsiteX13" fmla="*/ 626532 w 1373734"/>
                <a:gd name="connsiteY13" fmla="*/ 2819400 h 3369733"/>
                <a:gd name="connsiteX14" fmla="*/ 406399 w 1373734"/>
                <a:gd name="connsiteY14" fmla="*/ 2912534 h 3369733"/>
                <a:gd name="connsiteX15" fmla="*/ 110066 w 1373734"/>
                <a:gd name="connsiteY15" fmla="*/ 3158067 h 3369733"/>
                <a:gd name="connsiteX16" fmla="*/ 0 w 1373734"/>
                <a:gd name="connsiteY16" fmla="*/ 3369733 h 3369733"/>
                <a:gd name="connsiteX0" fmla="*/ 42332 w 1373734"/>
                <a:gd name="connsiteY0" fmla="*/ 0 h 3369733"/>
                <a:gd name="connsiteX1" fmla="*/ 101599 w 1373734"/>
                <a:gd name="connsiteY1" fmla="*/ 304800 h 3369733"/>
                <a:gd name="connsiteX2" fmla="*/ 135466 w 1373734"/>
                <a:gd name="connsiteY2" fmla="*/ 728133 h 3369733"/>
                <a:gd name="connsiteX3" fmla="*/ 262466 w 1373734"/>
                <a:gd name="connsiteY3" fmla="*/ 1337733 h 3369733"/>
                <a:gd name="connsiteX4" fmla="*/ 397932 w 1373734"/>
                <a:gd name="connsiteY4" fmla="*/ 1600200 h 3369733"/>
                <a:gd name="connsiteX5" fmla="*/ 685799 w 1373734"/>
                <a:gd name="connsiteY5" fmla="*/ 1896533 h 3369733"/>
                <a:gd name="connsiteX6" fmla="*/ 965199 w 1373734"/>
                <a:gd name="connsiteY6" fmla="*/ 2074333 h 3369733"/>
                <a:gd name="connsiteX7" fmla="*/ 1219199 w 1373734"/>
                <a:gd name="connsiteY7" fmla="*/ 2243666 h 3369733"/>
                <a:gd name="connsiteX8" fmla="*/ 1363132 w 1373734"/>
                <a:gd name="connsiteY8" fmla="*/ 2387600 h 3369733"/>
                <a:gd name="connsiteX9" fmla="*/ 1354666 w 1373734"/>
                <a:gd name="connsiteY9" fmla="*/ 2573866 h 3369733"/>
                <a:gd name="connsiteX10" fmla="*/ 1185332 w 1373734"/>
                <a:gd name="connsiteY10" fmla="*/ 2692400 h 3369733"/>
                <a:gd name="connsiteX11" fmla="*/ 897466 w 1373734"/>
                <a:gd name="connsiteY11" fmla="*/ 2743200 h 3369733"/>
                <a:gd name="connsiteX12" fmla="*/ 626532 w 1373734"/>
                <a:gd name="connsiteY12" fmla="*/ 2819400 h 3369733"/>
                <a:gd name="connsiteX13" fmla="*/ 406399 w 1373734"/>
                <a:gd name="connsiteY13" fmla="*/ 2912534 h 3369733"/>
                <a:gd name="connsiteX14" fmla="*/ 110066 w 1373734"/>
                <a:gd name="connsiteY14" fmla="*/ 3158067 h 3369733"/>
                <a:gd name="connsiteX15" fmla="*/ 0 w 1373734"/>
                <a:gd name="connsiteY15" fmla="*/ 3369733 h 3369733"/>
                <a:gd name="connsiteX0" fmla="*/ 42332 w 1373734"/>
                <a:gd name="connsiteY0" fmla="*/ 0 h 3369733"/>
                <a:gd name="connsiteX1" fmla="*/ 76199 w 1373734"/>
                <a:gd name="connsiteY1" fmla="*/ 304800 h 3369733"/>
                <a:gd name="connsiteX2" fmla="*/ 135466 w 1373734"/>
                <a:gd name="connsiteY2" fmla="*/ 728133 h 3369733"/>
                <a:gd name="connsiteX3" fmla="*/ 262466 w 1373734"/>
                <a:gd name="connsiteY3" fmla="*/ 1337733 h 3369733"/>
                <a:gd name="connsiteX4" fmla="*/ 397932 w 1373734"/>
                <a:gd name="connsiteY4" fmla="*/ 1600200 h 3369733"/>
                <a:gd name="connsiteX5" fmla="*/ 685799 w 1373734"/>
                <a:gd name="connsiteY5" fmla="*/ 1896533 h 3369733"/>
                <a:gd name="connsiteX6" fmla="*/ 965199 w 1373734"/>
                <a:gd name="connsiteY6" fmla="*/ 2074333 h 3369733"/>
                <a:gd name="connsiteX7" fmla="*/ 1219199 w 1373734"/>
                <a:gd name="connsiteY7" fmla="*/ 2243666 h 3369733"/>
                <a:gd name="connsiteX8" fmla="*/ 1363132 w 1373734"/>
                <a:gd name="connsiteY8" fmla="*/ 2387600 h 3369733"/>
                <a:gd name="connsiteX9" fmla="*/ 1354666 w 1373734"/>
                <a:gd name="connsiteY9" fmla="*/ 2573866 h 3369733"/>
                <a:gd name="connsiteX10" fmla="*/ 1185332 w 1373734"/>
                <a:gd name="connsiteY10" fmla="*/ 2692400 h 3369733"/>
                <a:gd name="connsiteX11" fmla="*/ 897466 w 1373734"/>
                <a:gd name="connsiteY11" fmla="*/ 2743200 h 3369733"/>
                <a:gd name="connsiteX12" fmla="*/ 626532 w 1373734"/>
                <a:gd name="connsiteY12" fmla="*/ 2819400 h 3369733"/>
                <a:gd name="connsiteX13" fmla="*/ 406399 w 1373734"/>
                <a:gd name="connsiteY13" fmla="*/ 2912534 h 3369733"/>
                <a:gd name="connsiteX14" fmla="*/ 110066 w 1373734"/>
                <a:gd name="connsiteY14" fmla="*/ 3158067 h 3369733"/>
                <a:gd name="connsiteX15" fmla="*/ 0 w 1373734"/>
                <a:gd name="connsiteY15" fmla="*/ 3369733 h 3369733"/>
                <a:gd name="connsiteX0" fmla="*/ 42332 w 1373734"/>
                <a:gd name="connsiteY0" fmla="*/ 0 h 3369733"/>
                <a:gd name="connsiteX1" fmla="*/ 76199 w 1373734"/>
                <a:gd name="connsiteY1" fmla="*/ 304800 h 3369733"/>
                <a:gd name="connsiteX2" fmla="*/ 135466 w 1373734"/>
                <a:gd name="connsiteY2" fmla="*/ 728133 h 3369733"/>
                <a:gd name="connsiteX3" fmla="*/ 237066 w 1373734"/>
                <a:gd name="connsiteY3" fmla="*/ 1354666 h 3369733"/>
                <a:gd name="connsiteX4" fmla="*/ 397932 w 1373734"/>
                <a:gd name="connsiteY4" fmla="*/ 1600200 h 3369733"/>
                <a:gd name="connsiteX5" fmla="*/ 685799 w 1373734"/>
                <a:gd name="connsiteY5" fmla="*/ 1896533 h 3369733"/>
                <a:gd name="connsiteX6" fmla="*/ 965199 w 1373734"/>
                <a:gd name="connsiteY6" fmla="*/ 2074333 h 3369733"/>
                <a:gd name="connsiteX7" fmla="*/ 1219199 w 1373734"/>
                <a:gd name="connsiteY7" fmla="*/ 2243666 h 3369733"/>
                <a:gd name="connsiteX8" fmla="*/ 1363132 w 1373734"/>
                <a:gd name="connsiteY8" fmla="*/ 2387600 h 3369733"/>
                <a:gd name="connsiteX9" fmla="*/ 1354666 w 1373734"/>
                <a:gd name="connsiteY9" fmla="*/ 2573866 h 3369733"/>
                <a:gd name="connsiteX10" fmla="*/ 1185332 w 1373734"/>
                <a:gd name="connsiteY10" fmla="*/ 2692400 h 3369733"/>
                <a:gd name="connsiteX11" fmla="*/ 897466 w 1373734"/>
                <a:gd name="connsiteY11" fmla="*/ 2743200 h 3369733"/>
                <a:gd name="connsiteX12" fmla="*/ 626532 w 1373734"/>
                <a:gd name="connsiteY12" fmla="*/ 2819400 h 3369733"/>
                <a:gd name="connsiteX13" fmla="*/ 406399 w 1373734"/>
                <a:gd name="connsiteY13" fmla="*/ 2912534 h 3369733"/>
                <a:gd name="connsiteX14" fmla="*/ 110066 w 1373734"/>
                <a:gd name="connsiteY14" fmla="*/ 3158067 h 3369733"/>
                <a:gd name="connsiteX15" fmla="*/ 0 w 1373734"/>
                <a:gd name="connsiteY15" fmla="*/ 3369733 h 3369733"/>
                <a:gd name="connsiteX0" fmla="*/ 42332 w 1373734"/>
                <a:gd name="connsiteY0" fmla="*/ 0 h 3369733"/>
                <a:gd name="connsiteX1" fmla="*/ 76199 w 1373734"/>
                <a:gd name="connsiteY1" fmla="*/ 304800 h 3369733"/>
                <a:gd name="connsiteX2" fmla="*/ 135466 w 1373734"/>
                <a:gd name="connsiteY2" fmla="*/ 728133 h 3369733"/>
                <a:gd name="connsiteX3" fmla="*/ 262466 w 1373734"/>
                <a:gd name="connsiteY3" fmla="*/ 1354666 h 3369733"/>
                <a:gd name="connsiteX4" fmla="*/ 397932 w 1373734"/>
                <a:gd name="connsiteY4" fmla="*/ 1600200 h 3369733"/>
                <a:gd name="connsiteX5" fmla="*/ 685799 w 1373734"/>
                <a:gd name="connsiteY5" fmla="*/ 1896533 h 3369733"/>
                <a:gd name="connsiteX6" fmla="*/ 965199 w 1373734"/>
                <a:gd name="connsiteY6" fmla="*/ 2074333 h 3369733"/>
                <a:gd name="connsiteX7" fmla="*/ 1219199 w 1373734"/>
                <a:gd name="connsiteY7" fmla="*/ 2243666 h 3369733"/>
                <a:gd name="connsiteX8" fmla="*/ 1363132 w 1373734"/>
                <a:gd name="connsiteY8" fmla="*/ 2387600 h 3369733"/>
                <a:gd name="connsiteX9" fmla="*/ 1354666 w 1373734"/>
                <a:gd name="connsiteY9" fmla="*/ 2573866 h 3369733"/>
                <a:gd name="connsiteX10" fmla="*/ 1185332 w 1373734"/>
                <a:gd name="connsiteY10" fmla="*/ 2692400 h 3369733"/>
                <a:gd name="connsiteX11" fmla="*/ 897466 w 1373734"/>
                <a:gd name="connsiteY11" fmla="*/ 2743200 h 3369733"/>
                <a:gd name="connsiteX12" fmla="*/ 626532 w 1373734"/>
                <a:gd name="connsiteY12" fmla="*/ 2819400 h 3369733"/>
                <a:gd name="connsiteX13" fmla="*/ 406399 w 1373734"/>
                <a:gd name="connsiteY13" fmla="*/ 2912534 h 3369733"/>
                <a:gd name="connsiteX14" fmla="*/ 110066 w 1373734"/>
                <a:gd name="connsiteY14" fmla="*/ 3158067 h 3369733"/>
                <a:gd name="connsiteX15" fmla="*/ 0 w 1373734"/>
                <a:gd name="connsiteY15" fmla="*/ 3369733 h 3369733"/>
                <a:gd name="connsiteX0" fmla="*/ 42332 w 1373734"/>
                <a:gd name="connsiteY0" fmla="*/ 0 h 3369733"/>
                <a:gd name="connsiteX1" fmla="*/ 76199 w 1373734"/>
                <a:gd name="connsiteY1" fmla="*/ 304800 h 3369733"/>
                <a:gd name="connsiteX2" fmla="*/ 135466 w 1373734"/>
                <a:gd name="connsiteY2" fmla="*/ 728133 h 3369733"/>
                <a:gd name="connsiteX3" fmla="*/ 262466 w 1373734"/>
                <a:gd name="connsiteY3" fmla="*/ 1354666 h 3369733"/>
                <a:gd name="connsiteX4" fmla="*/ 685799 w 1373734"/>
                <a:gd name="connsiteY4" fmla="*/ 1896533 h 3369733"/>
                <a:gd name="connsiteX5" fmla="*/ 965199 w 1373734"/>
                <a:gd name="connsiteY5" fmla="*/ 2074333 h 3369733"/>
                <a:gd name="connsiteX6" fmla="*/ 1219199 w 1373734"/>
                <a:gd name="connsiteY6" fmla="*/ 2243666 h 3369733"/>
                <a:gd name="connsiteX7" fmla="*/ 1363132 w 1373734"/>
                <a:gd name="connsiteY7" fmla="*/ 2387600 h 3369733"/>
                <a:gd name="connsiteX8" fmla="*/ 1354666 w 1373734"/>
                <a:gd name="connsiteY8" fmla="*/ 2573866 h 3369733"/>
                <a:gd name="connsiteX9" fmla="*/ 1185332 w 1373734"/>
                <a:gd name="connsiteY9" fmla="*/ 2692400 h 3369733"/>
                <a:gd name="connsiteX10" fmla="*/ 897466 w 1373734"/>
                <a:gd name="connsiteY10" fmla="*/ 2743200 h 3369733"/>
                <a:gd name="connsiteX11" fmla="*/ 626532 w 1373734"/>
                <a:gd name="connsiteY11" fmla="*/ 2819400 h 3369733"/>
                <a:gd name="connsiteX12" fmla="*/ 406399 w 1373734"/>
                <a:gd name="connsiteY12" fmla="*/ 2912534 h 3369733"/>
                <a:gd name="connsiteX13" fmla="*/ 110066 w 1373734"/>
                <a:gd name="connsiteY13" fmla="*/ 3158067 h 3369733"/>
                <a:gd name="connsiteX14" fmla="*/ 0 w 1373734"/>
                <a:gd name="connsiteY14" fmla="*/ 3369733 h 3369733"/>
                <a:gd name="connsiteX0" fmla="*/ 42332 w 1373734"/>
                <a:gd name="connsiteY0" fmla="*/ 0 h 3369733"/>
                <a:gd name="connsiteX1" fmla="*/ 76199 w 1373734"/>
                <a:gd name="connsiteY1" fmla="*/ 304800 h 3369733"/>
                <a:gd name="connsiteX2" fmla="*/ 135466 w 1373734"/>
                <a:gd name="connsiteY2" fmla="*/ 728133 h 3369733"/>
                <a:gd name="connsiteX3" fmla="*/ 262466 w 1373734"/>
                <a:gd name="connsiteY3" fmla="*/ 1354666 h 3369733"/>
                <a:gd name="connsiteX4" fmla="*/ 685799 w 1373734"/>
                <a:gd name="connsiteY4" fmla="*/ 1896533 h 3369733"/>
                <a:gd name="connsiteX5" fmla="*/ 965199 w 1373734"/>
                <a:gd name="connsiteY5" fmla="*/ 2074333 h 3369733"/>
                <a:gd name="connsiteX6" fmla="*/ 1219199 w 1373734"/>
                <a:gd name="connsiteY6" fmla="*/ 2243666 h 3369733"/>
                <a:gd name="connsiteX7" fmla="*/ 1363132 w 1373734"/>
                <a:gd name="connsiteY7" fmla="*/ 2387600 h 3369733"/>
                <a:gd name="connsiteX8" fmla="*/ 1354666 w 1373734"/>
                <a:gd name="connsiteY8" fmla="*/ 2573866 h 3369733"/>
                <a:gd name="connsiteX9" fmla="*/ 1185332 w 1373734"/>
                <a:gd name="connsiteY9" fmla="*/ 2692400 h 3369733"/>
                <a:gd name="connsiteX10" fmla="*/ 897466 w 1373734"/>
                <a:gd name="connsiteY10" fmla="*/ 2743200 h 3369733"/>
                <a:gd name="connsiteX11" fmla="*/ 626532 w 1373734"/>
                <a:gd name="connsiteY11" fmla="*/ 2819400 h 3369733"/>
                <a:gd name="connsiteX12" fmla="*/ 406399 w 1373734"/>
                <a:gd name="connsiteY12" fmla="*/ 2912534 h 3369733"/>
                <a:gd name="connsiteX13" fmla="*/ 110066 w 1373734"/>
                <a:gd name="connsiteY13" fmla="*/ 3158067 h 3369733"/>
                <a:gd name="connsiteX14" fmla="*/ 0 w 1373734"/>
                <a:gd name="connsiteY14" fmla="*/ 3369733 h 3369733"/>
                <a:gd name="connsiteX0" fmla="*/ 42332 w 1373734"/>
                <a:gd name="connsiteY0" fmla="*/ 0 h 3369733"/>
                <a:gd name="connsiteX1" fmla="*/ 76199 w 1373734"/>
                <a:gd name="connsiteY1" fmla="*/ 304800 h 3369733"/>
                <a:gd name="connsiteX2" fmla="*/ 135466 w 1373734"/>
                <a:gd name="connsiteY2" fmla="*/ 728133 h 3369733"/>
                <a:gd name="connsiteX3" fmla="*/ 262466 w 1373734"/>
                <a:gd name="connsiteY3" fmla="*/ 1354666 h 3369733"/>
                <a:gd name="connsiteX4" fmla="*/ 685799 w 1373734"/>
                <a:gd name="connsiteY4" fmla="*/ 1896533 h 3369733"/>
                <a:gd name="connsiteX5" fmla="*/ 965199 w 1373734"/>
                <a:gd name="connsiteY5" fmla="*/ 2074333 h 3369733"/>
                <a:gd name="connsiteX6" fmla="*/ 1219199 w 1373734"/>
                <a:gd name="connsiteY6" fmla="*/ 2243666 h 3369733"/>
                <a:gd name="connsiteX7" fmla="*/ 1363132 w 1373734"/>
                <a:gd name="connsiteY7" fmla="*/ 2387600 h 3369733"/>
                <a:gd name="connsiteX8" fmla="*/ 1354666 w 1373734"/>
                <a:gd name="connsiteY8" fmla="*/ 2573866 h 3369733"/>
                <a:gd name="connsiteX9" fmla="*/ 1185332 w 1373734"/>
                <a:gd name="connsiteY9" fmla="*/ 2692400 h 3369733"/>
                <a:gd name="connsiteX10" fmla="*/ 897466 w 1373734"/>
                <a:gd name="connsiteY10" fmla="*/ 2743200 h 3369733"/>
                <a:gd name="connsiteX11" fmla="*/ 626532 w 1373734"/>
                <a:gd name="connsiteY11" fmla="*/ 2819400 h 3369733"/>
                <a:gd name="connsiteX12" fmla="*/ 406399 w 1373734"/>
                <a:gd name="connsiteY12" fmla="*/ 2912534 h 3369733"/>
                <a:gd name="connsiteX13" fmla="*/ 110066 w 1373734"/>
                <a:gd name="connsiteY13" fmla="*/ 3158067 h 3369733"/>
                <a:gd name="connsiteX14" fmla="*/ 0 w 1373734"/>
                <a:gd name="connsiteY14" fmla="*/ 3369733 h 3369733"/>
                <a:gd name="connsiteX0" fmla="*/ 42332 w 1373734"/>
                <a:gd name="connsiteY0" fmla="*/ 0 h 3369733"/>
                <a:gd name="connsiteX1" fmla="*/ 76199 w 1373734"/>
                <a:gd name="connsiteY1" fmla="*/ 304800 h 3369733"/>
                <a:gd name="connsiteX2" fmla="*/ 135466 w 1373734"/>
                <a:gd name="connsiteY2" fmla="*/ 728133 h 3369733"/>
                <a:gd name="connsiteX3" fmla="*/ 262466 w 1373734"/>
                <a:gd name="connsiteY3" fmla="*/ 1354666 h 3369733"/>
                <a:gd name="connsiteX4" fmla="*/ 685799 w 1373734"/>
                <a:gd name="connsiteY4" fmla="*/ 1896533 h 3369733"/>
                <a:gd name="connsiteX5" fmla="*/ 965199 w 1373734"/>
                <a:gd name="connsiteY5" fmla="*/ 2074333 h 3369733"/>
                <a:gd name="connsiteX6" fmla="*/ 1219199 w 1373734"/>
                <a:gd name="connsiteY6" fmla="*/ 2243666 h 3369733"/>
                <a:gd name="connsiteX7" fmla="*/ 1363132 w 1373734"/>
                <a:gd name="connsiteY7" fmla="*/ 2387600 h 3369733"/>
                <a:gd name="connsiteX8" fmla="*/ 1354666 w 1373734"/>
                <a:gd name="connsiteY8" fmla="*/ 2573866 h 3369733"/>
                <a:gd name="connsiteX9" fmla="*/ 1185332 w 1373734"/>
                <a:gd name="connsiteY9" fmla="*/ 2692400 h 3369733"/>
                <a:gd name="connsiteX10" fmla="*/ 897466 w 1373734"/>
                <a:gd name="connsiteY10" fmla="*/ 2743200 h 3369733"/>
                <a:gd name="connsiteX11" fmla="*/ 626532 w 1373734"/>
                <a:gd name="connsiteY11" fmla="*/ 2819400 h 3369733"/>
                <a:gd name="connsiteX12" fmla="*/ 406399 w 1373734"/>
                <a:gd name="connsiteY12" fmla="*/ 2912534 h 3369733"/>
                <a:gd name="connsiteX13" fmla="*/ 110066 w 1373734"/>
                <a:gd name="connsiteY13" fmla="*/ 3158067 h 3369733"/>
                <a:gd name="connsiteX14" fmla="*/ 0 w 1373734"/>
                <a:gd name="connsiteY14" fmla="*/ 3369733 h 3369733"/>
                <a:gd name="connsiteX0" fmla="*/ 42332 w 1373734"/>
                <a:gd name="connsiteY0" fmla="*/ 0 h 3369733"/>
                <a:gd name="connsiteX1" fmla="*/ 76199 w 1373734"/>
                <a:gd name="connsiteY1" fmla="*/ 304800 h 3369733"/>
                <a:gd name="connsiteX2" fmla="*/ 135466 w 1373734"/>
                <a:gd name="connsiteY2" fmla="*/ 728133 h 3369733"/>
                <a:gd name="connsiteX3" fmla="*/ 262466 w 1373734"/>
                <a:gd name="connsiteY3" fmla="*/ 1354666 h 3369733"/>
                <a:gd name="connsiteX4" fmla="*/ 685799 w 1373734"/>
                <a:gd name="connsiteY4" fmla="*/ 1896533 h 3369733"/>
                <a:gd name="connsiteX5" fmla="*/ 965199 w 1373734"/>
                <a:gd name="connsiteY5" fmla="*/ 2074333 h 3369733"/>
                <a:gd name="connsiteX6" fmla="*/ 1219199 w 1373734"/>
                <a:gd name="connsiteY6" fmla="*/ 2243666 h 3369733"/>
                <a:gd name="connsiteX7" fmla="*/ 1363132 w 1373734"/>
                <a:gd name="connsiteY7" fmla="*/ 2387600 h 3369733"/>
                <a:gd name="connsiteX8" fmla="*/ 1354666 w 1373734"/>
                <a:gd name="connsiteY8" fmla="*/ 2573866 h 3369733"/>
                <a:gd name="connsiteX9" fmla="*/ 1185332 w 1373734"/>
                <a:gd name="connsiteY9" fmla="*/ 2692400 h 3369733"/>
                <a:gd name="connsiteX10" fmla="*/ 897466 w 1373734"/>
                <a:gd name="connsiteY10" fmla="*/ 2743200 h 3369733"/>
                <a:gd name="connsiteX11" fmla="*/ 626532 w 1373734"/>
                <a:gd name="connsiteY11" fmla="*/ 2819400 h 3369733"/>
                <a:gd name="connsiteX12" fmla="*/ 406399 w 1373734"/>
                <a:gd name="connsiteY12" fmla="*/ 2912534 h 3369733"/>
                <a:gd name="connsiteX13" fmla="*/ 110066 w 1373734"/>
                <a:gd name="connsiteY13" fmla="*/ 3158067 h 3369733"/>
                <a:gd name="connsiteX14" fmla="*/ 0 w 1373734"/>
                <a:gd name="connsiteY14" fmla="*/ 3369733 h 3369733"/>
                <a:gd name="connsiteX0" fmla="*/ 42332 w 1373734"/>
                <a:gd name="connsiteY0" fmla="*/ 0 h 3369733"/>
                <a:gd name="connsiteX1" fmla="*/ 76199 w 1373734"/>
                <a:gd name="connsiteY1" fmla="*/ 304800 h 3369733"/>
                <a:gd name="connsiteX2" fmla="*/ 135466 w 1373734"/>
                <a:gd name="connsiteY2" fmla="*/ 728133 h 3369733"/>
                <a:gd name="connsiteX3" fmla="*/ 262466 w 1373734"/>
                <a:gd name="connsiteY3" fmla="*/ 1354666 h 3369733"/>
                <a:gd name="connsiteX4" fmla="*/ 685799 w 1373734"/>
                <a:gd name="connsiteY4" fmla="*/ 1896533 h 3369733"/>
                <a:gd name="connsiteX5" fmla="*/ 965199 w 1373734"/>
                <a:gd name="connsiteY5" fmla="*/ 2074333 h 3369733"/>
                <a:gd name="connsiteX6" fmla="*/ 1219199 w 1373734"/>
                <a:gd name="connsiteY6" fmla="*/ 2243666 h 3369733"/>
                <a:gd name="connsiteX7" fmla="*/ 1363132 w 1373734"/>
                <a:gd name="connsiteY7" fmla="*/ 2387600 h 3369733"/>
                <a:gd name="connsiteX8" fmla="*/ 1354666 w 1373734"/>
                <a:gd name="connsiteY8" fmla="*/ 2573866 h 3369733"/>
                <a:gd name="connsiteX9" fmla="*/ 1185332 w 1373734"/>
                <a:gd name="connsiteY9" fmla="*/ 2692400 h 3369733"/>
                <a:gd name="connsiteX10" fmla="*/ 897466 w 1373734"/>
                <a:gd name="connsiteY10" fmla="*/ 2743200 h 3369733"/>
                <a:gd name="connsiteX11" fmla="*/ 626532 w 1373734"/>
                <a:gd name="connsiteY11" fmla="*/ 2819400 h 3369733"/>
                <a:gd name="connsiteX12" fmla="*/ 406399 w 1373734"/>
                <a:gd name="connsiteY12" fmla="*/ 2912534 h 3369733"/>
                <a:gd name="connsiteX13" fmla="*/ 110066 w 1373734"/>
                <a:gd name="connsiteY13" fmla="*/ 3158067 h 3369733"/>
                <a:gd name="connsiteX14" fmla="*/ 0 w 1373734"/>
                <a:gd name="connsiteY14" fmla="*/ 3369733 h 3369733"/>
                <a:gd name="connsiteX0" fmla="*/ 42332 w 1394945"/>
                <a:gd name="connsiteY0" fmla="*/ 0 h 3369733"/>
                <a:gd name="connsiteX1" fmla="*/ 76199 w 1394945"/>
                <a:gd name="connsiteY1" fmla="*/ 304800 h 3369733"/>
                <a:gd name="connsiteX2" fmla="*/ 135466 w 1394945"/>
                <a:gd name="connsiteY2" fmla="*/ 728133 h 3369733"/>
                <a:gd name="connsiteX3" fmla="*/ 262466 w 1394945"/>
                <a:gd name="connsiteY3" fmla="*/ 1354666 h 3369733"/>
                <a:gd name="connsiteX4" fmla="*/ 685799 w 1394945"/>
                <a:gd name="connsiteY4" fmla="*/ 1896533 h 3369733"/>
                <a:gd name="connsiteX5" fmla="*/ 965199 w 1394945"/>
                <a:gd name="connsiteY5" fmla="*/ 2074333 h 3369733"/>
                <a:gd name="connsiteX6" fmla="*/ 1219199 w 1394945"/>
                <a:gd name="connsiteY6" fmla="*/ 2243666 h 3369733"/>
                <a:gd name="connsiteX7" fmla="*/ 1363132 w 1394945"/>
                <a:gd name="connsiteY7" fmla="*/ 2387600 h 3369733"/>
                <a:gd name="connsiteX8" fmla="*/ 1354666 w 1394945"/>
                <a:gd name="connsiteY8" fmla="*/ 2573866 h 3369733"/>
                <a:gd name="connsiteX9" fmla="*/ 1185332 w 1394945"/>
                <a:gd name="connsiteY9" fmla="*/ 2692400 h 3369733"/>
                <a:gd name="connsiteX10" fmla="*/ 897466 w 1394945"/>
                <a:gd name="connsiteY10" fmla="*/ 2743200 h 3369733"/>
                <a:gd name="connsiteX11" fmla="*/ 626532 w 1394945"/>
                <a:gd name="connsiteY11" fmla="*/ 2819400 h 3369733"/>
                <a:gd name="connsiteX12" fmla="*/ 406399 w 1394945"/>
                <a:gd name="connsiteY12" fmla="*/ 2912534 h 3369733"/>
                <a:gd name="connsiteX13" fmla="*/ 110066 w 1394945"/>
                <a:gd name="connsiteY13" fmla="*/ 3158067 h 3369733"/>
                <a:gd name="connsiteX14" fmla="*/ 0 w 1394945"/>
                <a:gd name="connsiteY14" fmla="*/ 3369733 h 3369733"/>
                <a:gd name="connsiteX0" fmla="*/ 42332 w 1394945"/>
                <a:gd name="connsiteY0" fmla="*/ 0 h 3369733"/>
                <a:gd name="connsiteX1" fmla="*/ 76199 w 1394945"/>
                <a:gd name="connsiteY1" fmla="*/ 304800 h 3369733"/>
                <a:gd name="connsiteX2" fmla="*/ 135466 w 1394945"/>
                <a:gd name="connsiteY2" fmla="*/ 728133 h 3369733"/>
                <a:gd name="connsiteX3" fmla="*/ 262466 w 1394945"/>
                <a:gd name="connsiteY3" fmla="*/ 1354666 h 3369733"/>
                <a:gd name="connsiteX4" fmla="*/ 685799 w 1394945"/>
                <a:gd name="connsiteY4" fmla="*/ 1896533 h 3369733"/>
                <a:gd name="connsiteX5" fmla="*/ 965199 w 1394945"/>
                <a:gd name="connsiteY5" fmla="*/ 2074333 h 3369733"/>
                <a:gd name="connsiteX6" fmla="*/ 1219199 w 1394945"/>
                <a:gd name="connsiteY6" fmla="*/ 2243666 h 3369733"/>
                <a:gd name="connsiteX7" fmla="*/ 1363132 w 1394945"/>
                <a:gd name="connsiteY7" fmla="*/ 2387600 h 3369733"/>
                <a:gd name="connsiteX8" fmla="*/ 1354666 w 1394945"/>
                <a:gd name="connsiteY8" fmla="*/ 2573866 h 3369733"/>
                <a:gd name="connsiteX9" fmla="*/ 1185332 w 1394945"/>
                <a:gd name="connsiteY9" fmla="*/ 2692400 h 3369733"/>
                <a:gd name="connsiteX10" fmla="*/ 897466 w 1394945"/>
                <a:gd name="connsiteY10" fmla="*/ 2743200 h 3369733"/>
                <a:gd name="connsiteX11" fmla="*/ 626532 w 1394945"/>
                <a:gd name="connsiteY11" fmla="*/ 2819400 h 3369733"/>
                <a:gd name="connsiteX12" fmla="*/ 406399 w 1394945"/>
                <a:gd name="connsiteY12" fmla="*/ 2912534 h 3369733"/>
                <a:gd name="connsiteX13" fmla="*/ 110066 w 1394945"/>
                <a:gd name="connsiteY13" fmla="*/ 3158067 h 3369733"/>
                <a:gd name="connsiteX14" fmla="*/ 0 w 1394945"/>
                <a:gd name="connsiteY14" fmla="*/ 3369733 h 3369733"/>
                <a:gd name="connsiteX0" fmla="*/ 42332 w 1402699"/>
                <a:gd name="connsiteY0" fmla="*/ 0 h 3369733"/>
                <a:gd name="connsiteX1" fmla="*/ 76199 w 1402699"/>
                <a:gd name="connsiteY1" fmla="*/ 304800 h 3369733"/>
                <a:gd name="connsiteX2" fmla="*/ 135466 w 1402699"/>
                <a:gd name="connsiteY2" fmla="*/ 728133 h 3369733"/>
                <a:gd name="connsiteX3" fmla="*/ 262466 w 1402699"/>
                <a:gd name="connsiteY3" fmla="*/ 1354666 h 3369733"/>
                <a:gd name="connsiteX4" fmla="*/ 685799 w 1402699"/>
                <a:gd name="connsiteY4" fmla="*/ 1896533 h 3369733"/>
                <a:gd name="connsiteX5" fmla="*/ 965199 w 1402699"/>
                <a:gd name="connsiteY5" fmla="*/ 2074333 h 3369733"/>
                <a:gd name="connsiteX6" fmla="*/ 1219199 w 1402699"/>
                <a:gd name="connsiteY6" fmla="*/ 2243666 h 3369733"/>
                <a:gd name="connsiteX7" fmla="*/ 1363132 w 1402699"/>
                <a:gd name="connsiteY7" fmla="*/ 2387600 h 3369733"/>
                <a:gd name="connsiteX8" fmla="*/ 1354666 w 1402699"/>
                <a:gd name="connsiteY8" fmla="*/ 2573866 h 3369733"/>
                <a:gd name="connsiteX9" fmla="*/ 1185332 w 1402699"/>
                <a:gd name="connsiteY9" fmla="*/ 2692400 h 3369733"/>
                <a:gd name="connsiteX10" fmla="*/ 897466 w 1402699"/>
                <a:gd name="connsiteY10" fmla="*/ 2743200 h 3369733"/>
                <a:gd name="connsiteX11" fmla="*/ 626532 w 1402699"/>
                <a:gd name="connsiteY11" fmla="*/ 2819400 h 3369733"/>
                <a:gd name="connsiteX12" fmla="*/ 406399 w 1402699"/>
                <a:gd name="connsiteY12" fmla="*/ 2912534 h 3369733"/>
                <a:gd name="connsiteX13" fmla="*/ 110066 w 1402699"/>
                <a:gd name="connsiteY13" fmla="*/ 3158067 h 3369733"/>
                <a:gd name="connsiteX14" fmla="*/ 0 w 1402699"/>
                <a:gd name="connsiteY14" fmla="*/ 3369733 h 3369733"/>
                <a:gd name="connsiteX0" fmla="*/ 42332 w 1402699"/>
                <a:gd name="connsiteY0" fmla="*/ 0 h 3369733"/>
                <a:gd name="connsiteX1" fmla="*/ 76199 w 1402699"/>
                <a:gd name="connsiteY1" fmla="*/ 304800 h 3369733"/>
                <a:gd name="connsiteX2" fmla="*/ 135466 w 1402699"/>
                <a:gd name="connsiteY2" fmla="*/ 728133 h 3369733"/>
                <a:gd name="connsiteX3" fmla="*/ 262466 w 1402699"/>
                <a:gd name="connsiteY3" fmla="*/ 1354666 h 3369733"/>
                <a:gd name="connsiteX4" fmla="*/ 685799 w 1402699"/>
                <a:gd name="connsiteY4" fmla="*/ 1896533 h 3369733"/>
                <a:gd name="connsiteX5" fmla="*/ 965199 w 1402699"/>
                <a:gd name="connsiteY5" fmla="*/ 2074333 h 3369733"/>
                <a:gd name="connsiteX6" fmla="*/ 1219199 w 1402699"/>
                <a:gd name="connsiteY6" fmla="*/ 2243666 h 3369733"/>
                <a:gd name="connsiteX7" fmla="*/ 1363132 w 1402699"/>
                <a:gd name="connsiteY7" fmla="*/ 2387600 h 3369733"/>
                <a:gd name="connsiteX8" fmla="*/ 1354666 w 1402699"/>
                <a:gd name="connsiteY8" fmla="*/ 2573866 h 3369733"/>
                <a:gd name="connsiteX9" fmla="*/ 1185332 w 1402699"/>
                <a:gd name="connsiteY9" fmla="*/ 2692400 h 3369733"/>
                <a:gd name="connsiteX10" fmla="*/ 897466 w 1402699"/>
                <a:gd name="connsiteY10" fmla="*/ 2743200 h 3369733"/>
                <a:gd name="connsiteX11" fmla="*/ 626532 w 1402699"/>
                <a:gd name="connsiteY11" fmla="*/ 2819400 h 3369733"/>
                <a:gd name="connsiteX12" fmla="*/ 406399 w 1402699"/>
                <a:gd name="connsiteY12" fmla="*/ 2912534 h 3369733"/>
                <a:gd name="connsiteX13" fmla="*/ 110066 w 1402699"/>
                <a:gd name="connsiteY13" fmla="*/ 3158067 h 3369733"/>
                <a:gd name="connsiteX14" fmla="*/ 0 w 1402699"/>
                <a:gd name="connsiteY14" fmla="*/ 3369733 h 3369733"/>
                <a:gd name="connsiteX0" fmla="*/ 42332 w 1395724"/>
                <a:gd name="connsiteY0" fmla="*/ 0 h 3369733"/>
                <a:gd name="connsiteX1" fmla="*/ 76199 w 1395724"/>
                <a:gd name="connsiteY1" fmla="*/ 304800 h 3369733"/>
                <a:gd name="connsiteX2" fmla="*/ 135466 w 1395724"/>
                <a:gd name="connsiteY2" fmla="*/ 728133 h 3369733"/>
                <a:gd name="connsiteX3" fmla="*/ 262466 w 1395724"/>
                <a:gd name="connsiteY3" fmla="*/ 1354666 h 3369733"/>
                <a:gd name="connsiteX4" fmla="*/ 685799 w 1395724"/>
                <a:gd name="connsiteY4" fmla="*/ 1896533 h 3369733"/>
                <a:gd name="connsiteX5" fmla="*/ 965199 w 1395724"/>
                <a:gd name="connsiteY5" fmla="*/ 2074333 h 3369733"/>
                <a:gd name="connsiteX6" fmla="*/ 1219199 w 1395724"/>
                <a:gd name="connsiteY6" fmla="*/ 2243666 h 3369733"/>
                <a:gd name="connsiteX7" fmla="*/ 1363132 w 1395724"/>
                <a:gd name="connsiteY7" fmla="*/ 2387600 h 3369733"/>
                <a:gd name="connsiteX8" fmla="*/ 1354666 w 1395724"/>
                <a:gd name="connsiteY8" fmla="*/ 2573866 h 3369733"/>
                <a:gd name="connsiteX9" fmla="*/ 1168399 w 1395724"/>
                <a:gd name="connsiteY9" fmla="*/ 2667000 h 3369733"/>
                <a:gd name="connsiteX10" fmla="*/ 897466 w 1395724"/>
                <a:gd name="connsiteY10" fmla="*/ 2743200 h 3369733"/>
                <a:gd name="connsiteX11" fmla="*/ 626532 w 1395724"/>
                <a:gd name="connsiteY11" fmla="*/ 2819400 h 3369733"/>
                <a:gd name="connsiteX12" fmla="*/ 406399 w 1395724"/>
                <a:gd name="connsiteY12" fmla="*/ 2912534 h 3369733"/>
                <a:gd name="connsiteX13" fmla="*/ 110066 w 1395724"/>
                <a:gd name="connsiteY13" fmla="*/ 3158067 h 3369733"/>
                <a:gd name="connsiteX14" fmla="*/ 0 w 1395724"/>
                <a:gd name="connsiteY14" fmla="*/ 3369733 h 3369733"/>
                <a:gd name="connsiteX0" fmla="*/ 42332 w 1395724"/>
                <a:gd name="connsiteY0" fmla="*/ 0 h 3369733"/>
                <a:gd name="connsiteX1" fmla="*/ 76199 w 1395724"/>
                <a:gd name="connsiteY1" fmla="*/ 304800 h 3369733"/>
                <a:gd name="connsiteX2" fmla="*/ 135466 w 1395724"/>
                <a:gd name="connsiteY2" fmla="*/ 728133 h 3369733"/>
                <a:gd name="connsiteX3" fmla="*/ 262466 w 1395724"/>
                <a:gd name="connsiteY3" fmla="*/ 1354666 h 3369733"/>
                <a:gd name="connsiteX4" fmla="*/ 685799 w 1395724"/>
                <a:gd name="connsiteY4" fmla="*/ 1896533 h 3369733"/>
                <a:gd name="connsiteX5" fmla="*/ 965199 w 1395724"/>
                <a:gd name="connsiteY5" fmla="*/ 2074333 h 3369733"/>
                <a:gd name="connsiteX6" fmla="*/ 1219199 w 1395724"/>
                <a:gd name="connsiteY6" fmla="*/ 2243666 h 3369733"/>
                <a:gd name="connsiteX7" fmla="*/ 1363132 w 1395724"/>
                <a:gd name="connsiteY7" fmla="*/ 2387600 h 3369733"/>
                <a:gd name="connsiteX8" fmla="*/ 1354666 w 1395724"/>
                <a:gd name="connsiteY8" fmla="*/ 2573866 h 3369733"/>
                <a:gd name="connsiteX9" fmla="*/ 1168399 w 1395724"/>
                <a:gd name="connsiteY9" fmla="*/ 2667000 h 3369733"/>
                <a:gd name="connsiteX10" fmla="*/ 897466 w 1395724"/>
                <a:gd name="connsiteY10" fmla="*/ 2743200 h 3369733"/>
                <a:gd name="connsiteX11" fmla="*/ 626532 w 1395724"/>
                <a:gd name="connsiteY11" fmla="*/ 2819400 h 3369733"/>
                <a:gd name="connsiteX12" fmla="*/ 406399 w 1395724"/>
                <a:gd name="connsiteY12" fmla="*/ 2912534 h 3369733"/>
                <a:gd name="connsiteX13" fmla="*/ 110066 w 1395724"/>
                <a:gd name="connsiteY13" fmla="*/ 3158067 h 3369733"/>
                <a:gd name="connsiteX14" fmla="*/ 0 w 1395724"/>
                <a:gd name="connsiteY14" fmla="*/ 3369733 h 3369733"/>
                <a:gd name="connsiteX0" fmla="*/ 42332 w 1395724"/>
                <a:gd name="connsiteY0" fmla="*/ 0 h 3369733"/>
                <a:gd name="connsiteX1" fmla="*/ 76199 w 1395724"/>
                <a:gd name="connsiteY1" fmla="*/ 304800 h 3369733"/>
                <a:gd name="connsiteX2" fmla="*/ 135466 w 1395724"/>
                <a:gd name="connsiteY2" fmla="*/ 728133 h 3369733"/>
                <a:gd name="connsiteX3" fmla="*/ 262466 w 1395724"/>
                <a:gd name="connsiteY3" fmla="*/ 1354666 h 3369733"/>
                <a:gd name="connsiteX4" fmla="*/ 685799 w 1395724"/>
                <a:gd name="connsiteY4" fmla="*/ 1896533 h 3369733"/>
                <a:gd name="connsiteX5" fmla="*/ 965199 w 1395724"/>
                <a:gd name="connsiteY5" fmla="*/ 2074333 h 3369733"/>
                <a:gd name="connsiteX6" fmla="*/ 1219199 w 1395724"/>
                <a:gd name="connsiteY6" fmla="*/ 2243666 h 3369733"/>
                <a:gd name="connsiteX7" fmla="*/ 1363132 w 1395724"/>
                <a:gd name="connsiteY7" fmla="*/ 2387600 h 3369733"/>
                <a:gd name="connsiteX8" fmla="*/ 1354666 w 1395724"/>
                <a:gd name="connsiteY8" fmla="*/ 2573866 h 3369733"/>
                <a:gd name="connsiteX9" fmla="*/ 1168399 w 1395724"/>
                <a:gd name="connsiteY9" fmla="*/ 2667000 h 3369733"/>
                <a:gd name="connsiteX10" fmla="*/ 897466 w 1395724"/>
                <a:gd name="connsiteY10" fmla="*/ 2743200 h 3369733"/>
                <a:gd name="connsiteX11" fmla="*/ 626532 w 1395724"/>
                <a:gd name="connsiteY11" fmla="*/ 2819400 h 3369733"/>
                <a:gd name="connsiteX12" fmla="*/ 406399 w 1395724"/>
                <a:gd name="connsiteY12" fmla="*/ 2912534 h 3369733"/>
                <a:gd name="connsiteX13" fmla="*/ 110066 w 1395724"/>
                <a:gd name="connsiteY13" fmla="*/ 3158067 h 3369733"/>
                <a:gd name="connsiteX14" fmla="*/ 0 w 1395724"/>
                <a:gd name="connsiteY14" fmla="*/ 3369733 h 3369733"/>
                <a:gd name="connsiteX0" fmla="*/ 42332 w 1395724"/>
                <a:gd name="connsiteY0" fmla="*/ 0 h 3369733"/>
                <a:gd name="connsiteX1" fmla="*/ 76199 w 1395724"/>
                <a:gd name="connsiteY1" fmla="*/ 304800 h 3369733"/>
                <a:gd name="connsiteX2" fmla="*/ 135466 w 1395724"/>
                <a:gd name="connsiteY2" fmla="*/ 728133 h 3369733"/>
                <a:gd name="connsiteX3" fmla="*/ 262466 w 1395724"/>
                <a:gd name="connsiteY3" fmla="*/ 1354666 h 3369733"/>
                <a:gd name="connsiteX4" fmla="*/ 685799 w 1395724"/>
                <a:gd name="connsiteY4" fmla="*/ 1896533 h 3369733"/>
                <a:gd name="connsiteX5" fmla="*/ 965199 w 1395724"/>
                <a:gd name="connsiteY5" fmla="*/ 2074333 h 3369733"/>
                <a:gd name="connsiteX6" fmla="*/ 1219199 w 1395724"/>
                <a:gd name="connsiteY6" fmla="*/ 2243666 h 3369733"/>
                <a:gd name="connsiteX7" fmla="*/ 1363132 w 1395724"/>
                <a:gd name="connsiteY7" fmla="*/ 2387600 h 3369733"/>
                <a:gd name="connsiteX8" fmla="*/ 1354666 w 1395724"/>
                <a:gd name="connsiteY8" fmla="*/ 2573866 h 3369733"/>
                <a:gd name="connsiteX9" fmla="*/ 1168399 w 1395724"/>
                <a:gd name="connsiteY9" fmla="*/ 2667000 h 3369733"/>
                <a:gd name="connsiteX10" fmla="*/ 897466 w 1395724"/>
                <a:gd name="connsiteY10" fmla="*/ 2743200 h 3369733"/>
                <a:gd name="connsiteX11" fmla="*/ 626532 w 1395724"/>
                <a:gd name="connsiteY11" fmla="*/ 2819400 h 3369733"/>
                <a:gd name="connsiteX12" fmla="*/ 406399 w 1395724"/>
                <a:gd name="connsiteY12" fmla="*/ 2912534 h 3369733"/>
                <a:gd name="connsiteX13" fmla="*/ 135466 w 1395724"/>
                <a:gd name="connsiteY13" fmla="*/ 3175000 h 3369733"/>
                <a:gd name="connsiteX14" fmla="*/ 0 w 1395724"/>
                <a:gd name="connsiteY14" fmla="*/ 3369733 h 3369733"/>
                <a:gd name="connsiteX0" fmla="*/ 42332 w 1395724"/>
                <a:gd name="connsiteY0" fmla="*/ 0 h 3369733"/>
                <a:gd name="connsiteX1" fmla="*/ 76199 w 1395724"/>
                <a:gd name="connsiteY1" fmla="*/ 304800 h 3369733"/>
                <a:gd name="connsiteX2" fmla="*/ 135466 w 1395724"/>
                <a:gd name="connsiteY2" fmla="*/ 728133 h 3369733"/>
                <a:gd name="connsiteX3" fmla="*/ 262466 w 1395724"/>
                <a:gd name="connsiteY3" fmla="*/ 1354666 h 3369733"/>
                <a:gd name="connsiteX4" fmla="*/ 685799 w 1395724"/>
                <a:gd name="connsiteY4" fmla="*/ 1896533 h 3369733"/>
                <a:gd name="connsiteX5" fmla="*/ 965199 w 1395724"/>
                <a:gd name="connsiteY5" fmla="*/ 2074333 h 3369733"/>
                <a:gd name="connsiteX6" fmla="*/ 1219199 w 1395724"/>
                <a:gd name="connsiteY6" fmla="*/ 2243666 h 3369733"/>
                <a:gd name="connsiteX7" fmla="*/ 1363132 w 1395724"/>
                <a:gd name="connsiteY7" fmla="*/ 2387600 h 3369733"/>
                <a:gd name="connsiteX8" fmla="*/ 1354666 w 1395724"/>
                <a:gd name="connsiteY8" fmla="*/ 2573866 h 3369733"/>
                <a:gd name="connsiteX9" fmla="*/ 1168399 w 1395724"/>
                <a:gd name="connsiteY9" fmla="*/ 2667000 h 3369733"/>
                <a:gd name="connsiteX10" fmla="*/ 897466 w 1395724"/>
                <a:gd name="connsiteY10" fmla="*/ 2743200 h 3369733"/>
                <a:gd name="connsiteX11" fmla="*/ 626532 w 1395724"/>
                <a:gd name="connsiteY11" fmla="*/ 2819400 h 3369733"/>
                <a:gd name="connsiteX12" fmla="*/ 431799 w 1395724"/>
                <a:gd name="connsiteY12" fmla="*/ 2929468 h 3369733"/>
                <a:gd name="connsiteX13" fmla="*/ 135466 w 1395724"/>
                <a:gd name="connsiteY13" fmla="*/ 3175000 h 3369733"/>
                <a:gd name="connsiteX14" fmla="*/ 0 w 1395724"/>
                <a:gd name="connsiteY14" fmla="*/ 3369733 h 336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724" h="3369733">
                  <a:moveTo>
                    <a:pt x="42332" y="0"/>
                  </a:moveTo>
                  <a:cubicBezTo>
                    <a:pt x="54679" y="63500"/>
                    <a:pt x="60677" y="183445"/>
                    <a:pt x="76199" y="304800"/>
                  </a:cubicBezTo>
                  <a:cubicBezTo>
                    <a:pt x="91721" y="426156"/>
                    <a:pt x="104422" y="553155"/>
                    <a:pt x="135466" y="728133"/>
                  </a:cubicBezTo>
                  <a:cubicBezTo>
                    <a:pt x="166510" y="903111"/>
                    <a:pt x="196144" y="1142999"/>
                    <a:pt x="262466" y="1354666"/>
                  </a:cubicBezTo>
                  <a:cubicBezTo>
                    <a:pt x="328788" y="1566333"/>
                    <a:pt x="500943" y="1759655"/>
                    <a:pt x="685799" y="1896533"/>
                  </a:cubicBezTo>
                  <a:cubicBezTo>
                    <a:pt x="870655" y="2033411"/>
                    <a:pt x="876299" y="2016477"/>
                    <a:pt x="965199" y="2074333"/>
                  </a:cubicBezTo>
                  <a:cubicBezTo>
                    <a:pt x="1054099" y="2132189"/>
                    <a:pt x="1152877" y="2191455"/>
                    <a:pt x="1219199" y="2243666"/>
                  </a:cubicBezTo>
                  <a:cubicBezTo>
                    <a:pt x="1271410" y="2287411"/>
                    <a:pt x="1302454" y="2315633"/>
                    <a:pt x="1363132" y="2387600"/>
                  </a:cubicBezTo>
                  <a:cubicBezTo>
                    <a:pt x="1423810" y="2459567"/>
                    <a:pt x="1387121" y="2527299"/>
                    <a:pt x="1354666" y="2573866"/>
                  </a:cubicBezTo>
                  <a:cubicBezTo>
                    <a:pt x="1322211" y="2620433"/>
                    <a:pt x="1244599" y="2638778"/>
                    <a:pt x="1168399" y="2667000"/>
                  </a:cubicBezTo>
                  <a:cubicBezTo>
                    <a:pt x="1092199" y="2695222"/>
                    <a:pt x="987777" y="2717800"/>
                    <a:pt x="897466" y="2743200"/>
                  </a:cubicBezTo>
                  <a:cubicBezTo>
                    <a:pt x="807155" y="2768600"/>
                    <a:pt x="704143" y="2788355"/>
                    <a:pt x="626532" y="2819400"/>
                  </a:cubicBezTo>
                  <a:cubicBezTo>
                    <a:pt x="548921" y="2850445"/>
                    <a:pt x="513643" y="2870201"/>
                    <a:pt x="431799" y="2929468"/>
                  </a:cubicBezTo>
                  <a:cubicBezTo>
                    <a:pt x="349955" y="2988735"/>
                    <a:pt x="207433" y="3101623"/>
                    <a:pt x="135466" y="3175000"/>
                  </a:cubicBezTo>
                  <a:cubicBezTo>
                    <a:pt x="63500" y="3248378"/>
                    <a:pt x="28222" y="3304822"/>
                    <a:pt x="0" y="3369733"/>
                  </a:cubicBezTo>
                </a:path>
              </a:pathLst>
            </a:custGeom>
            <a:ln w="38100">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9" name="TextBox 48"/>
            <p:cNvSpPr txBox="1"/>
            <p:nvPr/>
          </p:nvSpPr>
          <p:spPr>
            <a:xfrm>
              <a:off x="3242733" y="5274731"/>
              <a:ext cx="533401" cy="246221"/>
            </a:xfrm>
            <a:prstGeom prst="rect">
              <a:avLst/>
            </a:prstGeom>
            <a:noFill/>
          </p:spPr>
          <p:txBody>
            <a:bodyPr wrap="square" rtlCol="0">
              <a:spAutoFit/>
            </a:bodyPr>
            <a:lstStyle/>
            <a:p>
              <a:pPr algn="ctr"/>
              <a:r>
                <a:rPr lang="en-US" sz="1000" b="1" dirty="0" smtClean="0">
                  <a:solidFill>
                    <a:srgbClr val="FFFFFF"/>
                  </a:solidFill>
                  <a:latin typeface="Arial"/>
                  <a:cs typeface="Arial"/>
                </a:rPr>
                <a:t>TOC</a:t>
              </a:r>
              <a:endParaRPr lang="en-US" sz="1000" b="1" dirty="0">
                <a:solidFill>
                  <a:srgbClr val="FFFFFF"/>
                </a:solidFill>
                <a:latin typeface="Arial"/>
                <a:cs typeface="Arial"/>
              </a:endParaRPr>
            </a:p>
          </p:txBody>
        </p:sp>
        <p:sp>
          <p:nvSpPr>
            <p:cNvPr id="51" name="TextBox 50"/>
            <p:cNvSpPr txBox="1"/>
            <p:nvPr/>
          </p:nvSpPr>
          <p:spPr>
            <a:xfrm>
              <a:off x="2895603" y="5947041"/>
              <a:ext cx="660397" cy="246221"/>
            </a:xfrm>
            <a:prstGeom prst="rect">
              <a:avLst/>
            </a:prstGeom>
            <a:noFill/>
          </p:spPr>
          <p:txBody>
            <a:bodyPr wrap="square" rtlCol="0">
              <a:spAutoFit/>
            </a:bodyPr>
            <a:lstStyle/>
            <a:p>
              <a:r>
                <a:rPr lang="en-US" sz="1000" b="1" dirty="0" smtClean="0">
                  <a:solidFill>
                    <a:srgbClr val="FFFFFF"/>
                  </a:solidFill>
                  <a:latin typeface="Arial"/>
                  <a:cs typeface="Arial"/>
                </a:rPr>
                <a:t>% TOC</a:t>
              </a:r>
              <a:endParaRPr lang="en-US" sz="1000" b="1" dirty="0">
                <a:solidFill>
                  <a:srgbClr val="FFFFFF"/>
                </a:solidFill>
                <a:latin typeface="Arial"/>
                <a:cs typeface="Arial"/>
              </a:endParaRPr>
            </a:p>
          </p:txBody>
        </p:sp>
        <p:cxnSp>
          <p:nvCxnSpPr>
            <p:cNvPr id="54" name="Straight Connector 53"/>
            <p:cNvCxnSpPr/>
            <p:nvPr/>
          </p:nvCxnSpPr>
          <p:spPr>
            <a:xfrm>
              <a:off x="3488267" y="6059167"/>
              <a:ext cx="364067" cy="0"/>
            </a:xfrm>
            <a:prstGeom prst="line">
              <a:avLst/>
            </a:prstGeom>
            <a:ln w="38100">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3" name="Group 52"/>
          <p:cNvGrpSpPr/>
          <p:nvPr/>
        </p:nvGrpSpPr>
        <p:grpSpPr>
          <a:xfrm>
            <a:off x="2794000" y="1786467"/>
            <a:ext cx="1590462" cy="4605869"/>
            <a:chOff x="2794000" y="1786467"/>
            <a:chExt cx="1590462" cy="4605869"/>
          </a:xfrm>
        </p:grpSpPr>
        <p:grpSp>
          <p:nvGrpSpPr>
            <p:cNvPr id="19" name="Group 18"/>
            <p:cNvGrpSpPr/>
            <p:nvPr/>
          </p:nvGrpSpPr>
          <p:grpSpPr>
            <a:xfrm>
              <a:off x="2794000" y="5593955"/>
              <a:ext cx="1590462" cy="251827"/>
              <a:chOff x="2794000" y="5198533"/>
              <a:chExt cx="1590462" cy="251827"/>
            </a:xfrm>
          </p:grpSpPr>
          <p:grpSp>
            <p:nvGrpSpPr>
              <p:cNvPr id="20" name="Group 19"/>
              <p:cNvGrpSpPr/>
              <p:nvPr/>
            </p:nvGrpSpPr>
            <p:grpSpPr>
              <a:xfrm>
                <a:off x="2794000" y="5198533"/>
                <a:ext cx="1524000" cy="118534"/>
                <a:chOff x="2794000" y="5198533"/>
                <a:chExt cx="1524000" cy="118534"/>
              </a:xfrm>
            </p:grpSpPr>
            <p:cxnSp>
              <p:nvCxnSpPr>
                <p:cNvPr id="23" name="Straight Connector 22"/>
                <p:cNvCxnSpPr/>
                <p:nvPr/>
              </p:nvCxnSpPr>
              <p:spPr>
                <a:xfrm>
                  <a:off x="2794000" y="5215468"/>
                  <a:ext cx="1524000"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p:nvCxnSpPr>
              <p:spPr>
                <a:xfrm>
                  <a:off x="2794000" y="5215468"/>
                  <a:ext cx="0" cy="101599"/>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p:nvCxnSpPr>
              <p:spPr>
                <a:xfrm>
                  <a:off x="4318000" y="5198533"/>
                  <a:ext cx="0" cy="101599"/>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1" name="TextBox 20"/>
              <p:cNvSpPr txBox="1"/>
              <p:nvPr/>
            </p:nvSpPr>
            <p:spPr>
              <a:xfrm>
                <a:off x="2794000" y="5198533"/>
                <a:ext cx="203200" cy="246221"/>
              </a:xfrm>
              <a:prstGeom prst="rect">
                <a:avLst/>
              </a:prstGeom>
              <a:noFill/>
            </p:spPr>
            <p:txBody>
              <a:bodyPr wrap="square" rtlCol="0">
                <a:spAutoFit/>
              </a:bodyPr>
              <a:lstStyle/>
              <a:p>
                <a:r>
                  <a:rPr lang="en-US" sz="1000" b="1" dirty="0" smtClean="0">
                    <a:solidFill>
                      <a:srgbClr val="FFFFFF"/>
                    </a:solidFill>
                    <a:latin typeface="Arial"/>
                    <a:cs typeface="Arial"/>
                  </a:rPr>
                  <a:t>0</a:t>
                </a:r>
                <a:endParaRPr lang="en-US" sz="1000" b="1" dirty="0">
                  <a:solidFill>
                    <a:srgbClr val="FFFFFF"/>
                  </a:solidFill>
                  <a:latin typeface="Arial"/>
                  <a:cs typeface="Arial"/>
                </a:endParaRPr>
              </a:p>
            </p:txBody>
          </p:sp>
          <p:sp>
            <p:nvSpPr>
              <p:cNvPr id="22" name="TextBox 21"/>
              <p:cNvSpPr txBox="1"/>
              <p:nvPr/>
            </p:nvSpPr>
            <p:spPr>
              <a:xfrm>
                <a:off x="3859529" y="5204139"/>
                <a:ext cx="524933" cy="246221"/>
              </a:xfrm>
              <a:prstGeom prst="rect">
                <a:avLst/>
              </a:prstGeom>
              <a:noFill/>
            </p:spPr>
            <p:txBody>
              <a:bodyPr wrap="square" rtlCol="0">
                <a:spAutoFit/>
              </a:bodyPr>
              <a:lstStyle/>
              <a:p>
                <a:r>
                  <a:rPr lang="en-US" sz="1000" b="1" dirty="0" smtClean="0">
                    <a:solidFill>
                      <a:srgbClr val="FFFFFF"/>
                    </a:solidFill>
                    <a:latin typeface="Arial"/>
                    <a:cs typeface="Arial"/>
                  </a:rPr>
                  <a:t>HIGH</a:t>
                </a:r>
                <a:endParaRPr lang="en-US" sz="1000" b="1" dirty="0">
                  <a:solidFill>
                    <a:srgbClr val="FFFFFF"/>
                  </a:solidFill>
                  <a:latin typeface="Arial"/>
                  <a:cs typeface="Arial"/>
                </a:endParaRPr>
              </a:p>
            </p:txBody>
          </p:sp>
        </p:grpSp>
        <p:sp>
          <p:nvSpPr>
            <p:cNvPr id="47" name="Freeform 46"/>
            <p:cNvSpPr/>
            <p:nvPr/>
          </p:nvSpPr>
          <p:spPr>
            <a:xfrm>
              <a:off x="2870200" y="1786467"/>
              <a:ext cx="1388533" cy="3386666"/>
            </a:xfrm>
            <a:custGeom>
              <a:avLst/>
              <a:gdLst>
                <a:gd name="connsiteX0" fmla="*/ 8466 w 1406359"/>
                <a:gd name="connsiteY0" fmla="*/ 0 h 3344333"/>
                <a:gd name="connsiteX1" fmla="*/ 0 w 1406359"/>
                <a:gd name="connsiteY1" fmla="*/ 59267 h 3344333"/>
                <a:gd name="connsiteX2" fmla="*/ 8466 w 1406359"/>
                <a:gd name="connsiteY2" fmla="*/ 194733 h 3344333"/>
                <a:gd name="connsiteX3" fmla="*/ 16933 w 1406359"/>
                <a:gd name="connsiteY3" fmla="*/ 245533 h 3344333"/>
                <a:gd name="connsiteX4" fmla="*/ 25400 w 1406359"/>
                <a:gd name="connsiteY4" fmla="*/ 304800 h 3344333"/>
                <a:gd name="connsiteX5" fmla="*/ 50800 w 1406359"/>
                <a:gd name="connsiteY5" fmla="*/ 440267 h 3344333"/>
                <a:gd name="connsiteX6" fmla="*/ 67733 w 1406359"/>
                <a:gd name="connsiteY6" fmla="*/ 533400 h 3344333"/>
                <a:gd name="connsiteX7" fmla="*/ 76200 w 1406359"/>
                <a:gd name="connsiteY7" fmla="*/ 575733 h 3344333"/>
                <a:gd name="connsiteX8" fmla="*/ 101600 w 1406359"/>
                <a:gd name="connsiteY8" fmla="*/ 711200 h 3344333"/>
                <a:gd name="connsiteX9" fmla="*/ 110066 w 1406359"/>
                <a:gd name="connsiteY9" fmla="*/ 778933 h 3344333"/>
                <a:gd name="connsiteX10" fmla="*/ 135466 w 1406359"/>
                <a:gd name="connsiteY10" fmla="*/ 855133 h 3344333"/>
                <a:gd name="connsiteX11" fmla="*/ 152400 w 1406359"/>
                <a:gd name="connsiteY11" fmla="*/ 922867 h 3344333"/>
                <a:gd name="connsiteX12" fmla="*/ 160866 w 1406359"/>
                <a:gd name="connsiteY12" fmla="*/ 982133 h 3344333"/>
                <a:gd name="connsiteX13" fmla="*/ 177800 w 1406359"/>
                <a:gd name="connsiteY13" fmla="*/ 1049867 h 3344333"/>
                <a:gd name="connsiteX14" fmla="*/ 186266 w 1406359"/>
                <a:gd name="connsiteY14" fmla="*/ 1075267 h 3344333"/>
                <a:gd name="connsiteX15" fmla="*/ 203200 w 1406359"/>
                <a:gd name="connsiteY15" fmla="*/ 1193800 h 3344333"/>
                <a:gd name="connsiteX16" fmla="*/ 220133 w 1406359"/>
                <a:gd name="connsiteY16" fmla="*/ 1253067 h 3344333"/>
                <a:gd name="connsiteX17" fmla="*/ 237066 w 1406359"/>
                <a:gd name="connsiteY17" fmla="*/ 1329267 h 3344333"/>
                <a:gd name="connsiteX18" fmla="*/ 262466 w 1406359"/>
                <a:gd name="connsiteY18" fmla="*/ 1405467 h 3344333"/>
                <a:gd name="connsiteX19" fmla="*/ 270933 w 1406359"/>
                <a:gd name="connsiteY19" fmla="*/ 1430867 h 3344333"/>
                <a:gd name="connsiteX20" fmla="*/ 287866 w 1406359"/>
                <a:gd name="connsiteY20" fmla="*/ 1464733 h 3344333"/>
                <a:gd name="connsiteX21" fmla="*/ 296333 w 1406359"/>
                <a:gd name="connsiteY21" fmla="*/ 1490133 h 3344333"/>
                <a:gd name="connsiteX22" fmla="*/ 304800 w 1406359"/>
                <a:gd name="connsiteY22" fmla="*/ 1524000 h 3344333"/>
                <a:gd name="connsiteX23" fmla="*/ 321733 w 1406359"/>
                <a:gd name="connsiteY23" fmla="*/ 1549400 h 3344333"/>
                <a:gd name="connsiteX24" fmla="*/ 355600 w 1406359"/>
                <a:gd name="connsiteY24" fmla="*/ 1600200 h 3344333"/>
                <a:gd name="connsiteX25" fmla="*/ 372533 w 1406359"/>
                <a:gd name="connsiteY25" fmla="*/ 1634067 h 3344333"/>
                <a:gd name="connsiteX26" fmla="*/ 457200 w 1406359"/>
                <a:gd name="connsiteY26" fmla="*/ 1701800 h 3344333"/>
                <a:gd name="connsiteX27" fmla="*/ 516466 w 1406359"/>
                <a:gd name="connsiteY27" fmla="*/ 1769533 h 3344333"/>
                <a:gd name="connsiteX28" fmla="*/ 575733 w 1406359"/>
                <a:gd name="connsiteY28" fmla="*/ 1837267 h 3344333"/>
                <a:gd name="connsiteX29" fmla="*/ 609600 w 1406359"/>
                <a:gd name="connsiteY29" fmla="*/ 1871133 h 3344333"/>
                <a:gd name="connsiteX30" fmla="*/ 635000 w 1406359"/>
                <a:gd name="connsiteY30" fmla="*/ 1896533 h 3344333"/>
                <a:gd name="connsiteX31" fmla="*/ 660400 w 1406359"/>
                <a:gd name="connsiteY31" fmla="*/ 1905000 h 3344333"/>
                <a:gd name="connsiteX32" fmla="*/ 711200 w 1406359"/>
                <a:gd name="connsiteY32" fmla="*/ 1955800 h 3344333"/>
                <a:gd name="connsiteX33" fmla="*/ 728133 w 1406359"/>
                <a:gd name="connsiteY33" fmla="*/ 1981200 h 3344333"/>
                <a:gd name="connsiteX34" fmla="*/ 753533 w 1406359"/>
                <a:gd name="connsiteY34" fmla="*/ 1989667 h 3344333"/>
                <a:gd name="connsiteX35" fmla="*/ 770466 w 1406359"/>
                <a:gd name="connsiteY35" fmla="*/ 2015067 h 3344333"/>
                <a:gd name="connsiteX36" fmla="*/ 846666 w 1406359"/>
                <a:gd name="connsiteY36" fmla="*/ 2057400 h 3344333"/>
                <a:gd name="connsiteX37" fmla="*/ 863600 w 1406359"/>
                <a:gd name="connsiteY37" fmla="*/ 2082800 h 3344333"/>
                <a:gd name="connsiteX38" fmla="*/ 914400 w 1406359"/>
                <a:gd name="connsiteY38" fmla="*/ 2116667 h 3344333"/>
                <a:gd name="connsiteX39" fmla="*/ 931333 w 1406359"/>
                <a:gd name="connsiteY39" fmla="*/ 2142067 h 3344333"/>
                <a:gd name="connsiteX40" fmla="*/ 965200 w 1406359"/>
                <a:gd name="connsiteY40" fmla="*/ 2159000 h 3344333"/>
                <a:gd name="connsiteX41" fmla="*/ 999066 w 1406359"/>
                <a:gd name="connsiteY41" fmla="*/ 2184400 h 3344333"/>
                <a:gd name="connsiteX42" fmla="*/ 1032933 w 1406359"/>
                <a:gd name="connsiteY42" fmla="*/ 2218267 h 3344333"/>
                <a:gd name="connsiteX43" fmla="*/ 1066800 w 1406359"/>
                <a:gd name="connsiteY43" fmla="*/ 2260600 h 3344333"/>
                <a:gd name="connsiteX44" fmla="*/ 1075266 w 1406359"/>
                <a:gd name="connsiteY44" fmla="*/ 2286000 h 3344333"/>
                <a:gd name="connsiteX45" fmla="*/ 1109133 w 1406359"/>
                <a:gd name="connsiteY45" fmla="*/ 2328333 h 3344333"/>
                <a:gd name="connsiteX46" fmla="*/ 1143000 w 1406359"/>
                <a:gd name="connsiteY46" fmla="*/ 2404533 h 3344333"/>
                <a:gd name="connsiteX47" fmla="*/ 1151466 w 1406359"/>
                <a:gd name="connsiteY47" fmla="*/ 2429933 h 3344333"/>
                <a:gd name="connsiteX48" fmla="*/ 1193800 w 1406359"/>
                <a:gd name="connsiteY48" fmla="*/ 2480733 h 3344333"/>
                <a:gd name="connsiteX49" fmla="*/ 1210733 w 1406359"/>
                <a:gd name="connsiteY49" fmla="*/ 2531533 h 3344333"/>
                <a:gd name="connsiteX50" fmla="*/ 1244600 w 1406359"/>
                <a:gd name="connsiteY50" fmla="*/ 2573867 h 3344333"/>
                <a:gd name="connsiteX51" fmla="*/ 1286933 w 1406359"/>
                <a:gd name="connsiteY51" fmla="*/ 2650067 h 3344333"/>
                <a:gd name="connsiteX52" fmla="*/ 1320800 w 1406359"/>
                <a:gd name="connsiteY52" fmla="*/ 2751667 h 3344333"/>
                <a:gd name="connsiteX53" fmla="*/ 1329266 w 1406359"/>
                <a:gd name="connsiteY53" fmla="*/ 2777067 h 3344333"/>
                <a:gd name="connsiteX54" fmla="*/ 1337733 w 1406359"/>
                <a:gd name="connsiteY54" fmla="*/ 2802467 h 3344333"/>
                <a:gd name="connsiteX55" fmla="*/ 1346200 w 1406359"/>
                <a:gd name="connsiteY55" fmla="*/ 2895600 h 3344333"/>
                <a:gd name="connsiteX56" fmla="*/ 1363133 w 1406359"/>
                <a:gd name="connsiteY56" fmla="*/ 3014133 h 3344333"/>
                <a:gd name="connsiteX57" fmla="*/ 1371600 w 1406359"/>
                <a:gd name="connsiteY57" fmla="*/ 3073400 h 3344333"/>
                <a:gd name="connsiteX58" fmla="*/ 1380066 w 1406359"/>
                <a:gd name="connsiteY58" fmla="*/ 3115733 h 3344333"/>
                <a:gd name="connsiteX59" fmla="*/ 1397000 w 1406359"/>
                <a:gd name="connsiteY59" fmla="*/ 3225800 h 3344333"/>
                <a:gd name="connsiteX60" fmla="*/ 1405466 w 1406359"/>
                <a:gd name="connsiteY60" fmla="*/ 3259667 h 3344333"/>
                <a:gd name="connsiteX61" fmla="*/ 1405466 w 1406359"/>
                <a:gd name="connsiteY61" fmla="*/ 3344333 h 3344333"/>
                <a:gd name="connsiteX0" fmla="*/ 628 w 1398521"/>
                <a:gd name="connsiteY0" fmla="*/ 0 h 3344333"/>
                <a:gd name="connsiteX1" fmla="*/ 628 w 1398521"/>
                <a:gd name="connsiteY1" fmla="*/ 194733 h 3344333"/>
                <a:gd name="connsiteX2" fmla="*/ 9095 w 1398521"/>
                <a:gd name="connsiteY2" fmla="*/ 245533 h 3344333"/>
                <a:gd name="connsiteX3" fmla="*/ 17562 w 1398521"/>
                <a:gd name="connsiteY3" fmla="*/ 304800 h 3344333"/>
                <a:gd name="connsiteX4" fmla="*/ 42962 w 1398521"/>
                <a:gd name="connsiteY4" fmla="*/ 440267 h 3344333"/>
                <a:gd name="connsiteX5" fmla="*/ 59895 w 1398521"/>
                <a:gd name="connsiteY5" fmla="*/ 533400 h 3344333"/>
                <a:gd name="connsiteX6" fmla="*/ 68362 w 1398521"/>
                <a:gd name="connsiteY6" fmla="*/ 575733 h 3344333"/>
                <a:gd name="connsiteX7" fmla="*/ 93762 w 1398521"/>
                <a:gd name="connsiteY7" fmla="*/ 711200 h 3344333"/>
                <a:gd name="connsiteX8" fmla="*/ 102228 w 1398521"/>
                <a:gd name="connsiteY8" fmla="*/ 778933 h 3344333"/>
                <a:gd name="connsiteX9" fmla="*/ 127628 w 1398521"/>
                <a:gd name="connsiteY9" fmla="*/ 855133 h 3344333"/>
                <a:gd name="connsiteX10" fmla="*/ 144562 w 1398521"/>
                <a:gd name="connsiteY10" fmla="*/ 922867 h 3344333"/>
                <a:gd name="connsiteX11" fmla="*/ 153028 w 1398521"/>
                <a:gd name="connsiteY11" fmla="*/ 982133 h 3344333"/>
                <a:gd name="connsiteX12" fmla="*/ 169962 w 1398521"/>
                <a:gd name="connsiteY12" fmla="*/ 1049867 h 3344333"/>
                <a:gd name="connsiteX13" fmla="*/ 178428 w 1398521"/>
                <a:gd name="connsiteY13" fmla="*/ 1075267 h 3344333"/>
                <a:gd name="connsiteX14" fmla="*/ 195362 w 1398521"/>
                <a:gd name="connsiteY14" fmla="*/ 1193800 h 3344333"/>
                <a:gd name="connsiteX15" fmla="*/ 212295 w 1398521"/>
                <a:gd name="connsiteY15" fmla="*/ 1253067 h 3344333"/>
                <a:gd name="connsiteX16" fmla="*/ 229228 w 1398521"/>
                <a:gd name="connsiteY16" fmla="*/ 1329267 h 3344333"/>
                <a:gd name="connsiteX17" fmla="*/ 254628 w 1398521"/>
                <a:gd name="connsiteY17" fmla="*/ 1405467 h 3344333"/>
                <a:gd name="connsiteX18" fmla="*/ 263095 w 1398521"/>
                <a:gd name="connsiteY18" fmla="*/ 1430867 h 3344333"/>
                <a:gd name="connsiteX19" fmla="*/ 280028 w 1398521"/>
                <a:gd name="connsiteY19" fmla="*/ 1464733 h 3344333"/>
                <a:gd name="connsiteX20" fmla="*/ 288495 w 1398521"/>
                <a:gd name="connsiteY20" fmla="*/ 1490133 h 3344333"/>
                <a:gd name="connsiteX21" fmla="*/ 296962 w 1398521"/>
                <a:gd name="connsiteY21" fmla="*/ 1524000 h 3344333"/>
                <a:gd name="connsiteX22" fmla="*/ 313895 w 1398521"/>
                <a:gd name="connsiteY22" fmla="*/ 1549400 h 3344333"/>
                <a:gd name="connsiteX23" fmla="*/ 347762 w 1398521"/>
                <a:gd name="connsiteY23" fmla="*/ 1600200 h 3344333"/>
                <a:gd name="connsiteX24" fmla="*/ 364695 w 1398521"/>
                <a:gd name="connsiteY24" fmla="*/ 1634067 h 3344333"/>
                <a:gd name="connsiteX25" fmla="*/ 449362 w 1398521"/>
                <a:gd name="connsiteY25" fmla="*/ 1701800 h 3344333"/>
                <a:gd name="connsiteX26" fmla="*/ 508628 w 1398521"/>
                <a:gd name="connsiteY26" fmla="*/ 1769533 h 3344333"/>
                <a:gd name="connsiteX27" fmla="*/ 567895 w 1398521"/>
                <a:gd name="connsiteY27" fmla="*/ 1837267 h 3344333"/>
                <a:gd name="connsiteX28" fmla="*/ 601762 w 1398521"/>
                <a:gd name="connsiteY28" fmla="*/ 1871133 h 3344333"/>
                <a:gd name="connsiteX29" fmla="*/ 627162 w 1398521"/>
                <a:gd name="connsiteY29" fmla="*/ 1896533 h 3344333"/>
                <a:gd name="connsiteX30" fmla="*/ 652562 w 1398521"/>
                <a:gd name="connsiteY30" fmla="*/ 1905000 h 3344333"/>
                <a:gd name="connsiteX31" fmla="*/ 703362 w 1398521"/>
                <a:gd name="connsiteY31" fmla="*/ 1955800 h 3344333"/>
                <a:gd name="connsiteX32" fmla="*/ 720295 w 1398521"/>
                <a:gd name="connsiteY32" fmla="*/ 1981200 h 3344333"/>
                <a:gd name="connsiteX33" fmla="*/ 745695 w 1398521"/>
                <a:gd name="connsiteY33" fmla="*/ 1989667 h 3344333"/>
                <a:gd name="connsiteX34" fmla="*/ 762628 w 1398521"/>
                <a:gd name="connsiteY34" fmla="*/ 2015067 h 3344333"/>
                <a:gd name="connsiteX35" fmla="*/ 838828 w 1398521"/>
                <a:gd name="connsiteY35" fmla="*/ 2057400 h 3344333"/>
                <a:gd name="connsiteX36" fmla="*/ 855762 w 1398521"/>
                <a:gd name="connsiteY36" fmla="*/ 2082800 h 3344333"/>
                <a:gd name="connsiteX37" fmla="*/ 906562 w 1398521"/>
                <a:gd name="connsiteY37" fmla="*/ 2116667 h 3344333"/>
                <a:gd name="connsiteX38" fmla="*/ 923495 w 1398521"/>
                <a:gd name="connsiteY38" fmla="*/ 2142067 h 3344333"/>
                <a:gd name="connsiteX39" fmla="*/ 957362 w 1398521"/>
                <a:gd name="connsiteY39" fmla="*/ 2159000 h 3344333"/>
                <a:gd name="connsiteX40" fmla="*/ 991228 w 1398521"/>
                <a:gd name="connsiteY40" fmla="*/ 2184400 h 3344333"/>
                <a:gd name="connsiteX41" fmla="*/ 1025095 w 1398521"/>
                <a:gd name="connsiteY41" fmla="*/ 2218267 h 3344333"/>
                <a:gd name="connsiteX42" fmla="*/ 1058962 w 1398521"/>
                <a:gd name="connsiteY42" fmla="*/ 2260600 h 3344333"/>
                <a:gd name="connsiteX43" fmla="*/ 1067428 w 1398521"/>
                <a:gd name="connsiteY43" fmla="*/ 2286000 h 3344333"/>
                <a:gd name="connsiteX44" fmla="*/ 1101295 w 1398521"/>
                <a:gd name="connsiteY44" fmla="*/ 2328333 h 3344333"/>
                <a:gd name="connsiteX45" fmla="*/ 1135162 w 1398521"/>
                <a:gd name="connsiteY45" fmla="*/ 2404533 h 3344333"/>
                <a:gd name="connsiteX46" fmla="*/ 1143628 w 1398521"/>
                <a:gd name="connsiteY46" fmla="*/ 2429933 h 3344333"/>
                <a:gd name="connsiteX47" fmla="*/ 1185962 w 1398521"/>
                <a:gd name="connsiteY47" fmla="*/ 2480733 h 3344333"/>
                <a:gd name="connsiteX48" fmla="*/ 1202895 w 1398521"/>
                <a:gd name="connsiteY48" fmla="*/ 2531533 h 3344333"/>
                <a:gd name="connsiteX49" fmla="*/ 1236762 w 1398521"/>
                <a:gd name="connsiteY49" fmla="*/ 2573867 h 3344333"/>
                <a:gd name="connsiteX50" fmla="*/ 1279095 w 1398521"/>
                <a:gd name="connsiteY50" fmla="*/ 2650067 h 3344333"/>
                <a:gd name="connsiteX51" fmla="*/ 1312962 w 1398521"/>
                <a:gd name="connsiteY51" fmla="*/ 2751667 h 3344333"/>
                <a:gd name="connsiteX52" fmla="*/ 1321428 w 1398521"/>
                <a:gd name="connsiteY52" fmla="*/ 2777067 h 3344333"/>
                <a:gd name="connsiteX53" fmla="*/ 1329895 w 1398521"/>
                <a:gd name="connsiteY53" fmla="*/ 2802467 h 3344333"/>
                <a:gd name="connsiteX54" fmla="*/ 1338362 w 1398521"/>
                <a:gd name="connsiteY54" fmla="*/ 2895600 h 3344333"/>
                <a:gd name="connsiteX55" fmla="*/ 1355295 w 1398521"/>
                <a:gd name="connsiteY55" fmla="*/ 3014133 h 3344333"/>
                <a:gd name="connsiteX56" fmla="*/ 1363762 w 1398521"/>
                <a:gd name="connsiteY56" fmla="*/ 3073400 h 3344333"/>
                <a:gd name="connsiteX57" fmla="*/ 1372228 w 1398521"/>
                <a:gd name="connsiteY57" fmla="*/ 3115733 h 3344333"/>
                <a:gd name="connsiteX58" fmla="*/ 1389162 w 1398521"/>
                <a:gd name="connsiteY58" fmla="*/ 3225800 h 3344333"/>
                <a:gd name="connsiteX59" fmla="*/ 1397628 w 1398521"/>
                <a:gd name="connsiteY59" fmla="*/ 3259667 h 3344333"/>
                <a:gd name="connsiteX60" fmla="*/ 1397628 w 1398521"/>
                <a:gd name="connsiteY60" fmla="*/ 3344333 h 3344333"/>
                <a:gd name="connsiteX0" fmla="*/ 0 w 1397893"/>
                <a:gd name="connsiteY0" fmla="*/ 0 h 3344333"/>
                <a:gd name="connsiteX1" fmla="*/ 8467 w 1397893"/>
                <a:gd name="connsiteY1" fmla="*/ 245533 h 3344333"/>
                <a:gd name="connsiteX2" fmla="*/ 16934 w 1397893"/>
                <a:gd name="connsiteY2" fmla="*/ 304800 h 3344333"/>
                <a:gd name="connsiteX3" fmla="*/ 42334 w 1397893"/>
                <a:gd name="connsiteY3" fmla="*/ 440267 h 3344333"/>
                <a:gd name="connsiteX4" fmla="*/ 59267 w 1397893"/>
                <a:gd name="connsiteY4" fmla="*/ 533400 h 3344333"/>
                <a:gd name="connsiteX5" fmla="*/ 67734 w 1397893"/>
                <a:gd name="connsiteY5" fmla="*/ 575733 h 3344333"/>
                <a:gd name="connsiteX6" fmla="*/ 93134 w 1397893"/>
                <a:gd name="connsiteY6" fmla="*/ 711200 h 3344333"/>
                <a:gd name="connsiteX7" fmla="*/ 101600 w 1397893"/>
                <a:gd name="connsiteY7" fmla="*/ 778933 h 3344333"/>
                <a:gd name="connsiteX8" fmla="*/ 127000 w 1397893"/>
                <a:gd name="connsiteY8" fmla="*/ 855133 h 3344333"/>
                <a:gd name="connsiteX9" fmla="*/ 143934 w 1397893"/>
                <a:gd name="connsiteY9" fmla="*/ 922867 h 3344333"/>
                <a:gd name="connsiteX10" fmla="*/ 152400 w 1397893"/>
                <a:gd name="connsiteY10" fmla="*/ 982133 h 3344333"/>
                <a:gd name="connsiteX11" fmla="*/ 169334 w 1397893"/>
                <a:gd name="connsiteY11" fmla="*/ 1049867 h 3344333"/>
                <a:gd name="connsiteX12" fmla="*/ 177800 w 1397893"/>
                <a:gd name="connsiteY12" fmla="*/ 1075267 h 3344333"/>
                <a:gd name="connsiteX13" fmla="*/ 194734 w 1397893"/>
                <a:gd name="connsiteY13" fmla="*/ 1193800 h 3344333"/>
                <a:gd name="connsiteX14" fmla="*/ 211667 w 1397893"/>
                <a:gd name="connsiteY14" fmla="*/ 1253067 h 3344333"/>
                <a:gd name="connsiteX15" fmla="*/ 228600 w 1397893"/>
                <a:gd name="connsiteY15" fmla="*/ 1329267 h 3344333"/>
                <a:gd name="connsiteX16" fmla="*/ 254000 w 1397893"/>
                <a:gd name="connsiteY16" fmla="*/ 1405467 h 3344333"/>
                <a:gd name="connsiteX17" fmla="*/ 262467 w 1397893"/>
                <a:gd name="connsiteY17" fmla="*/ 1430867 h 3344333"/>
                <a:gd name="connsiteX18" fmla="*/ 279400 w 1397893"/>
                <a:gd name="connsiteY18" fmla="*/ 1464733 h 3344333"/>
                <a:gd name="connsiteX19" fmla="*/ 287867 w 1397893"/>
                <a:gd name="connsiteY19" fmla="*/ 1490133 h 3344333"/>
                <a:gd name="connsiteX20" fmla="*/ 296334 w 1397893"/>
                <a:gd name="connsiteY20" fmla="*/ 1524000 h 3344333"/>
                <a:gd name="connsiteX21" fmla="*/ 313267 w 1397893"/>
                <a:gd name="connsiteY21" fmla="*/ 1549400 h 3344333"/>
                <a:gd name="connsiteX22" fmla="*/ 347134 w 1397893"/>
                <a:gd name="connsiteY22" fmla="*/ 1600200 h 3344333"/>
                <a:gd name="connsiteX23" fmla="*/ 364067 w 1397893"/>
                <a:gd name="connsiteY23" fmla="*/ 1634067 h 3344333"/>
                <a:gd name="connsiteX24" fmla="*/ 448734 w 1397893"/>
                <a:gd name="connsiteY24" fmla="*/ 1701800 h 3344333"/>
                <a:gd name="connsiteX25" fmla="*/ 508000 w 1397893"/>
                <a:gd name="connsiteY25" fmla="*/ 1769533 h 3344333"/>
                <a:gd name="connsiteX26" fmla="*/ 567267 w 1397893"/>
                <a:gd name="connsiteY26" fmla="*/ 1837267 h 3344333"/>
                <a:gd name="connsiteX27" fmla="*/ 601134 w 1397893"/>
                <a:gd name="connsiteY27" fmla="*/ 1871133 h 3344333"/>
                <a:gd name="connsiteX28" fmla="*/ 626534 w 1397893"/>
                <a:gd name="connsiteY28" fmla="*/ 1896533 h 3344333"/>
                <a:gd name="connsiteX29" fmla="*/ 651934 w 1397893"/>
                <a:gd name="connsiteY29" fmla="*/ 1905000 h 3344333"/>
                <a:gd name="connsiteX30" fmla="*/ 702734 w 1397893"/>
                <a:gd name="connsiteY30" fmla="*/ 1955800 h 3344333"/>
                <a:gd name="connsiteX31" fmla="*/ 719667 w 1397893"/>
                <a:gd name="connsiteY31" fmla="*/ 1981200 h 3344333"/>
                <a:gd name="connsiteX32" fmla="*/ 745067 w 1397893"/>
                <a:gd name="connsiteY32" fmla="*/ 1989667 h 3344333"/>
                <a:gd name="connsiteX33" fmla="*/ 762000 w 1397893"/>
                <a:gd name="connsiteY33" fmla="*/ 2015067 h 3344333"/>
                <a:gd name="connsiteX34" fmla="*/ 838200 w 1397893"/>
                <a:gd name="connsiteY34" fmla="*/ 2057400 h 3344333"/>
                <a:gd name="connsiteX35" fmla="*/ 855134 w 1397893"/>
                <a:gd name="connsiteY35" fmla="*/ 2082800 h 3344333"/>
                <a:gd name="connsiteX36" fmla="*/ 905934 w 1397893"/>
                <a:gd name="connsiteY36" fmla="*/ 2116667 h 3344333"/>
                <a:gd name="connsiteX37" fmla="*/ 922867 w 1397893"/>
                <a:gd name="connsiteY37" fmla="*/ 2142067 h 3344333"/>
                <a:gd name="connsiteX38" fmla="*/ 956734 w 1397893"/>
                <a:gd name="connsiteY38" fmla="*/ 2159000 h 3344333"/>
                <a:gd name="connsiteX39" fmla="*/ 990600 w 1397893"/>
                <a:gd name="connsiteY39" fmla="*/ 2184400 h 3344333"/>
                <a:gd name="connsiteX40" fmla="*/ 1024467 w 1397893"/>
                <a:gd name="connsiteY40" fmla="*/ 2218267 h 3344333"/>
                <a:gd name="connsiteX41" fmla="*/ 1058334 w 1397893"/>
                <a:gd name="connsiteY41" fmla="*/ 2260600 h 3344333"/>
                <a:gd name="connsiteX42" fmla="*/ 1066800 w 1397893"/>
                <a:gd name="connsiteY42" fmla="*/ 2286000 h 3344333"/>
                <a:gd name="connsiteX43" fmla="*/ 1100667 w 1397893"/>
                <a:gd name="connsiteY43" fmla="*/ 2328333 h 3344333"/>
                <a:gd name="connsiteX44" fmla="*/ 1134534 w 1397893"/>
                <a:gd name="connsiteY44" fmla="*/ 2404533 h 3344333"/>
                <a:gd name="connsiteX45" fmla="*/ 1143000 w 1397893"/>
                <a:gd name="connsiteY45" fmla="*/ 2429933 h 3344333"/>
                <a:gd name="connsiteX46" fmla="*/ 1185334 w 1397893"/>
                <a:gd name="connsiteY46" fmla="*/ 2480733 h 3344333"/>
                <a:gd name="connsiteX47" fmla="*/ 1202267 w 1397893"/>
                <a:gd name="connsiteY47" fmla="*/ 2531533 h 3344333"/>
                <a:gd name="connsiteX48" fmla="*/ 1236134 w 1397893"/>
                <a:gd name="connsiteY48" fmla="*/ 2573867 h 3344333"/>
                <a:gd name="connsiteX49" fmla="*/ 1278467 w 1397893"/>
                <a:gd name="connsiteY49" fmla="*/ 2650067 h 3344333"/>
                <a:gd name="connsiteX50" fmla="*/ 1312334 w 1397893"/>
                <a:gd name="connsiteY50" fmla="*/ 2751667 h 3344333"/>
                <a:gd name="connsiteX51" fmla="*/ 1320800 w 1397893"/>
                <a:gd name="connsiteY51" fmla="*/ 2777067 h 3344333"/>
                <a:gd name="connsiteX52" fmla="*/ 1329267 w 1397893"/>
                <a:gd name="connsiteY52" fmla="*/ 2802467 h 3344333"/>
                <a:gd name="connsiteX53" fmla="*/ 1337734 w 1397893"/>
                <a:gd name="connsiteY53" fmla="*/ 2895600 h 3344333"/>
                <a:gd name="connsiteX54" fmla="*/ 1354667 w 1397893"/>
                <a:gd name="connsiteY54" fmla="*/ 3014133 h 3344333"/>
                <a:gd name="connsiteX55" fmla="*/ 1363134 w 1397893"/>
                <a:gd name="connsiteY55" fmla="*/ 3073400 h 3344333"/>
                <a:gd name="connsiteX56" fmla="*/ 1371600 w 1397893"/>
                <a:gd name="connsiteY56" fmla="*/ 3115733 h 3344333"/>
                <a:gd name="connsiteX57" fmla="*/ 1388534 w 1397893"/>
                <a:gd name="connsiteY57" fmla="*/ 3225800 h 3344333"/>
                <a:gd name="connsiteX58" fmla="*/ 1397000 w 1397893"/>
                <a:gd name="connsiteY58" fmla="*/ 3259667 h 3344333"/>
                <a:gd name="connsiteX59" fmla="*/ 1397000 w 1397893"/>
                <a:gd name="connsiteY59" fmla="*/ 3344333 h 3344333"/>
                <a:gd name="connsiteX0" fmla="*/ 0 w 1397893"/>
                <a:gd name="connsiteY0" fmla="*/ 0 h 3344333"/>
                <a:gd name="connsiteX1" fmla="*/ 8467 w 1397893"/>
                <a:gd name="connsiteY1" fmla="*/ 245533 h 3344333"/>
                <a:gd name="connsiteX2" fmla="*/ 42334 w 1397893"/>
                <a:gd name="connsiteY2" fmla="*/ 440267 h 3344333"/>
                <a:gd name="connsiteX3" fmla="*/ 59267 w 1397893"/>
                <a:gd name="connsiteY3" fmla="*/ 533400 h 3344333"/>
                <a:gd name="connsiteX4" fmla="*/ 67734 w 1397893"/>
                <a:gd name="connsiteY4" fmla="*/ 575733 h 3344333"/>
                <a:gd name="connsiteX5" fmla="*/ 93134 w 1397893"/>
                <a:gd name="connsiteY5" fmla="*/ 711200 h 3344333"/>
                <a:gd name="connsiteX6" fmla="*/ 101600 w 1397893"/>
                <a:gd name="connsiteY6" fmla="*/ 778933 h 3344333"/>
                <a:gd name="connsiteX7" fmla="*/ 127000 w 1397893"/>
                <a:gd name="connsiteY7" fmla="*/ 855133 h 3344333"/>
                <a:gd name="connsiteX8" fmla="*/ 143934 w 1397893"/>
                <a:gd name="connsiteY8" fmla="*/ 922867 h 3344333"/>
                <a:gd name="connsiteX9" fmla="*/ 152400 w 1397893"/>
                <a:gd name="connsiteY9" fmla="*/ 982133 h 3344333"/>
                <a:gd name="connsiteX10" fmla="*/ 169334 w 1397893"/>
                <a:gd name="connsiteY10" fmla="*/ 1049867 h 3344333"/>
                <a:gd name="connsiteX11" fmla="*/ 177800 w 1397893"/>
                <a:gd name="connsiteY11" fmla="*/ 1075267 h 3344333"/>
                <a:gd name="connsiteX12" fmla="*/ 194734 w 1397893"/>
                <a:gd name="connsiteY12" fmla="*/ 1193800 h 3344333"/>
                <a:gd name="connsiteX13" fmla="*/ 211667 w 1397893"/>
                <a:gd name="connsiteY13" fmla="*/ 1253067 h 3344333"/>
                <a:gd name="connsiteX14" fmla="*/ 228600 w 1397893"/>
                <a:gd name="connsiteY14" fmla="*/ 1329267 h 3344333"/>
                <a:gd name="connsiteX15" fmla="*/ 254000 w 1397893"/>
                <a:gd name="connsiteY15" fmla="*/ 1405467 h 3344333"/>
                <a:gd name="connsiteX16" fmla="*/ 262467 w 1397893"/>
                <a:gd name="connsiteY16" fmla="*/ 1430867 h 3344333"/>
                <a:gd name="connsiteX17" fmla="*/ 279400 w 1397893"/>
                <a:gd name="connsiteY17" fmla="*/ 1464733 h 3344333"/>
                <a:gd name="connsiteX18" fmla="*/ 287867 w 1397893"/>
                <a:gd name="connsiteY18" fmla="*/ 1490133 h 3344333"/>
                <a:gd name="connsiteX19" fmla="*/ 296334 w 1397893"/>
                <a:gd name="connsiteY19" fmla="*/ 1524000 h 3344333"/>
                <a:gd name="connsiteX20" fmla="*/ 313267 w 1397893"/>
                <a:gd name="connsiteY20" fmla="*/ 1549400 h 3344333"/>
                <a:gd name="connsiteX21" fmla="*/ 347134 w 1397893"/>
                <a:gd name="connsiteY21" fmla="*/ 1600200 h 3344333"/>
                <a:gd name="connsiteX22" fmla="*/ 364067 w 1397893"/>
                <a:gd name="connsiteY22" fmla="*/ 1634067 h 3344333"/>
                <a:gd name="connsiteX23" fmla="*/ 448734 w 1397893"/>
                <a:gd name="connsiteY23" fmla="*/ 1701800 h 3344333"/>
                <a:gd name="connsiteX24" fmla="*/ 508000 w 1397893"/>
                <a:gd name="connsiteY24" fmla="*/ 1769533 h 3344333"/>
                <a:gd name="connsiteX25" fmla="*/ 567267 w 1397893"/>
                <a:gd name="connsiteY25" fmla="*/ 1837267 h 3344333"/>
                <a:gd name="connsiteX26" fmla="*/ 601134 w 1397893"/>
                <a:gd name="connsiteY26" fmla="*/ 1871133 h 3344333"/>
                <a:gd name="connsiteX27" fmla="*/ 626534 w 1397893"/>
                <a:gd name="connsiteY27" fmla="*/ 1896533 h 3344333"/>
                <a:gd name="connsiteX28" fmla="*/ 651934 w 1397893"/>
                <a:gd name="connsiteY28" fmla="*/ 1905000 h 3344333"/>
                <a:gd name="connsiteX29" fmla="*/ 702734 w 1397893"/>
                <a:gd name="connsiteY29" fmla="*/ 1955800 h 3344333"/>
                <a:gd name="connsiteX30" fmla="*/ 719667 w 1397893"/>
                <a:gd name="connsiteY30" fmla="*/ 1981200 h 3344333"/>
                <a:gd name="connsiteX31" fmla="*/ 745067 w 1397893"/>
                <a:gd name="connsiteY31" fmla="*/ 1989667 h 3344333"/>
                <a:gd name="connsiteX32" fmla="*/ 762000 w 1397893"/>
                <a:gd name="connsiteY32" fmla="*/ 2015067 h 3344333"/>
                <a:gd name="connsiteX33" fmla="*/ 838200 w 1397893"/>
                <a:gd name="connsiteY33" fmla="*/ 2057400 h 3344333"/>
                <a:gd name="connsiteX34" fmla="*/ 855134 w 1397893"/>
                <a:gd name="connsiteY34" fmla="*/ 2082800 h 3344333"/>
                <a:gd name="connsiteX35" fmla="*/ 905934 w 1397893"/>
                <a:gd name="connsiteY35" fmla="*/ 2116667 h 3344333"/>
                <a:gd name="connsiteX36" fmla="*/ 922867 w 1397893"/>
                <a:gd name="connsiteY36" fmla="*/ 2142067 h 3344333"/>
                <a:gd name="connsiteX37" fmla="*/ 956734 w 1397893"/>
                <a:gd name="connsiteY37" fmla="*/ 2159000 h 3344333"/>
                <a:gd name="connsiteX38" fmla="*/ 990600 w 1397893"/>
                <a:gd name="connsiteY38" fmla="*/ 2184400 h 3344333"/>
                <a:gd name="connsiteX39" fmla="*/ 1024467 w 1397893"/>
                <a:gd name="connsiteY39" fmla="*/ 2218267 h 3344333"/>
                <a:gd name="connsiteX40" fmla="*/ 1058334 w 1397893"/>
                <a:gd name="connsiteY40" fmla="*/ 2260600 h 3344333"/>
                <a:gd name="connsiteX41" fmla="*/ 1066800 w 1397893"/>
                <a:gd name="connsiteY41" fmla="*/ 2286000 h 3344333"/>
                <a:gd name="connsiteX42" fmla="*/ 1100667 w 1397893"/>
                <a:gd name="connsiteY42" fmla="*/ 2328333 h 3344333"/>
                <a:gd name="connsiteX43" fmla="*/ 1134534 w 1397893"/>
                <a:gd name="connsiteY43" fmla="*/ 2404533 h 3344333"/>
                <a:gd name="connsiteX44" fmla="*/ 1143000 w 1397893"/>
                <a:gd name="connsiteY44" fmla="*/ 2429933 h 3344333"/>
                <a:gd name="connsiteX45" fmla="*/ 1185334 w 1397893"/>
                <a:gd name="connsiteY45" fmla="*/ 2480733 h 3344333"/>
                <a:gd name="connsiteX46" fmla="*/ 1202267 w 1397893"/>
                <a:gd name="connsiteY46" fmla="*/ 2531533 h 3344333"/>
                <a:gd name="connsiteX47" fmla="*/ 1236134 w 1397893"/>
                <a:gd name="connsiteY47" fmla="*/ 2573867 h 3344333"/>
                <a:gd name="connsiteX48" fmla="*/ 1278467 w 1397893"/>
                <a:gd name="connsiteY48" fmla="*/ 2650067 h 3344333"/>
                <a:gd name="connsiteX49" fmla="*/ 1312334 w 1397893"/>
                <a:gd name="connsiteY49" fmla="*/ 2751667 h 3344333"/>
                <a:gd name="connsiteX50" fmla="*/ 1320800 w 1397893"/>
                <a:gd name="connsiteY50" fmla="*/ 2777067 h 3344333"/>
                <a:gd name="connsiteX51" fmla="*/ 1329267 w 1397893"/>
                <a:gd name="connsiteY51" fmla="*/ 2802467 h 3344333"/>
                <a:gd name="connsiteX52" fmla="*/ 1337734 w 1397893"/>
                <a:gd name="connsiteY52" fmla="*/ 2895600 h 3344333"/>
                <a:gd name="connsiteX53" fmla="*/ 1354667 w 1397893"/>
                <a:gd name="connsiteY53" fmla="*/ 3014133 h 3344333"/>
                <a:gd name="connsiteX54" fmla="*/ 1363134 w 1397893"/>
                <a:gd name="connsiteY54" fmla="*/ 3073400 h 3344333"/>
                <a:gd name="connsiteX55" fmla="*/ 1371600 w 1397893"/>
                <a:gd name="connsiteY55" fmla="*/ 3115733 h 3344333"/>
                <a:gd name="connsiteX56" fmla="*/ 1388534 w 1397893"/>
                <a:gd name="connsiteY56" fmla="*/ 3225800 h 3344333"/>
                <a:gd name="connsiteX57" fmla="*/ 1397000 w 1397893"/>
                <a:gd name="connsiteY57" fmla="*/ 3259667 h 3344333"/>
                <a:gd name="connsiteX58" fmla="*/ 1397000 w 1397893"/>
                <a:gd name="connsiteY58" fmla="*/ 3344333 h 3344333"/>
                <a:gd name="connsiteX0" fmla="*/ 0 w 1397893"/>
                <a:gd name="connsiteY0" fmla="*/ 0 h 3344333"/>
                <a:gd name="connsiteX1" fmla="*/ 8467 w 1397893"/>
                <a:gd name="connsiteY1" fmla="*/ 245533 h 3344333"/>
                <a:gd name="connsiteX2" fmla="*/ 59267 w 1397893"/>
                <a:gd name="connsiteY2" fmla="*/ 533400 h 3344333"/>
                <a:gd name="connsiteX3" fmla="*/ 67734 w 1397893"/>
                <a:gd name="connsiteY3" fmla="*/ 575733 h 3344333"/>
                <a:gd name="connsiteX4" fmla="*/ 93134 w 1397893"/>
                <a:gd name="connsiteY4" fmla="*/ 711200 h 3344333"/>
                <a:gd name="connsiteX5" fmla="*/ 101600 w 1397893"/>
                <a:gd name="connsiteY5" fmla="*/ 778933 h 3344333"/>
                <a:gd name="connsiteX6" fmla="*/ 127000 w 1397893"/>
                <a:gd name="connsiteY6" fmla="*/ 855133 h 3344333"/>
                <a:gd name="connsiteX7" fmla="*/ 143934 w 1397893"/>
                <a:gd name="connsiteY7" fmla="*/ 922867 h 3344333"/>
                <a:gd name="connsiteX8" fmla="*/ 152400 w 1397893"/>
                <a:gd name="connsiteY8" fmla="*/ 982133 h 3344333"/>
                <a:gd name="connsiteX9" fmla="*/ 169334 w 1397893"/>
                <a:gd name="connsiteY9" fmla="*/ 1049867 h 3344333"/>
                <a:gd name="connsiteX10" fmla="*/ 177800 w 1397893"/>
                <a:gd name="connsiteY10" fmla="*/ 1075267 h 3344333"/>
                <a:gd name="connsiteX11" fmla="*/ 194734 w 1397893"/>
                <a:gd name="connsiteY11" fmla="*/ 1193800 h 3344333"/>
                <a:gd name="connsiteX12" fmla="*/ 211667 w 1397893"/>
                <a:gd name="connsiteY12" fmla="*/ 1253067 h 3344333"/>
                <a:gd name="connsiteX13" fmla="*/ 228600 w 1397893"/>
                <a:gd name="connsiteY13" fmla="*/ 1329267 h 3344333"/>
                <a:gd name="connsiteX14" fmla="*/ 254000 w 1397893"/>
                <a:gd name="connsiteY14" fmla="*/ 1405467 h 3344333"/>
                <a:gd name="connsiteX15" fmla="*/ 262467 w 1397893"/>
                <a:gd name="connsiteY15" fmla="*/ 1430867 h 3344333"/>
                <a:gd name="connsiteX16" fmla="*/ 279400 w 1397893"/>
                <a:gd name="connsiteY16" fmla="*/ 1464733 h 3344333"/>
                <a:gd name="connsiteX17" fmla="*/ 287867 w 1397893"/>
                <a:gd name="connsiteY17" fmla="*/ 1490133 h 3344333"/>
                <a:gd name="connsiteX18" fmla="*/ 296334 w 1397893"/>
                <a:gd name="connsiteY18" fmla="*/ 1524000 h 3344333"/>
                <a:gd name="connsiteX19" fmla="*/ 313267 w 1397893"/>
                <a:gd name="connsiteY19" fmla="*/ 1549400 h 3344333"/>
                <a:gd name="connsiteX20" fmla="*/ 347134 w 1397893"/>
                <a:gd name="connsiteY20" fmla="*/ 1600200 h 3344333"/>
                <a:gd name="connsiteX21" fmla="*/ 364067 w 1397893"/>
                <a:gd name="connsiteY21" fmla="*/ 1634067 h 3344333"/>
                <a:gd name="connsiteX22" fmla="*/ 448734 w 1397893"/>
                <a:gd name="connsiteY22" fmla="*/ 1701800 h 3344333"/>
                <a:gd name="connsiteX23" fmla="*/ 508000 w 1397893"/>
                <a:gd name="connsiteY23" fmla="*/ 1769533 h 3344333"/>
                <a:gd name="connsiteX24" fmla="*/ 567267 w 1397893"/>
                <a:gd name="connsiteY24" fmla="*/ 1837267 h 3344333"/>
                <a:gd name="connsiteX25" fmla="*/ 601134 w 1397893"/>
                <a:gd name="connsiteY25" fmla="*/ 1871133 h 3344333"/>
                <a:gd name="connsiteX26" fmla="*/ 626534 w 1397893"/>
                <a:gd name="connsiteY26" fmla="*/ 1896533 h 3344333"/>
                <a:gd name="connsiteX27" fmla="*/ 651934 w 1397893"/>
                <a:gd name="connsiteY27" fmla="*/ 1905000 h 3344333"/>
                <a:gd name="connsiteX28" fmla="*/ 702734 w 1397893"/>
                <a:gd name="connsiteY28" fmla="*/ 1955800 h 3344333"/>
                <a:gd name="connsiteX29" fmla="*/ 719667 w 1397893"/>
                <a:gd name="connsiteY29" fmla="*/ 1981200 h 3344333"/>
                <a:gd name="connsiteX30" fmla="*/ 745067 w 1397893"/>
                <a:gd name="connsiteY30" fmla="*/ 1989667 h 3344333"/>
                <a:gd name="connsiteX31" fmla="*/ 762000 w 1397893"/>
                <a:gd name="connsiteY31" fmla="*/ 2015067 h 3344333"/>
                <a:gd name="connsiteX32" fmla="*/ 838200 w 1397893"/>
                <a:gd name="connsiteY32" fmla="*/ 2057400 h 3344333"/>
                <a:gd name="connsiteX33" fmla="*/ 855134 w 1397893"/>
                <a:gd name="connsiteY33" fmla="*/ 2082800 h 3344333"/>
                <a:gd name="connsiteX34" fmla="*/ 905934 w 1397893"/>
                <a:gd name="connsiteY34" fmla="*/ 2116667 h 3344333"/>
                <a:gd name="connsiteX35" fmla="*/ 922867 w 1397893"/>
                <a:gd name="connsiteY35" fmla="*/ 2142067 h 3344333"/>
                <a:gd name="connsiteX36" fmla="*/ 956734 w 1397893"/>
                <a:gd name="connsiteY36" fmla="*/ 2159000 h 3344333"/>
                <a:gd name="connsiteX37" fmla="*/ 990600 w 1397893"/>
                <a:gd name="connsiteY37" fmla="*/ 2184400 h 3344333"/>
                <a:gd name="connsiteX38" fmla="*/ 1024467 w 1397893"/>
                <a:gd name="connsiteY38" fmla="*/ 2218267 h 3344333"/>
                <a:gd name="connsiteX39" fmla="*/ 1058334 w 1397893"/>
                <a:gd name="connsiteY39" fmla="*/ 2260600 h 3344333"/>
                <a:gd name="connsiteX40" fmla="*/ 1066800 w 1397893"/>
                <a:gd name="connsiteY40" fmla="*/ 2286000 h 3344333"/>
                <a:gd name="connsiteX41" fmla="*/ 1100667 w 1397893"/>
                <a:gd name="connsiteY41" fmla="*/ 2328333 h 3344333"/>
                <a:gd name="connsiteX42" fmla="*/ 1134534 w 1397893"/>
                <a:gd name="connsiteY42" fmla="*/ 2404533 h 3344333"/>
                <a:gd name="connsiteX43" fmla="*/ 1143000 w 1397893"/>
                <a:gd name="connsiteY43" fmla="*/ 2429933 h 3344333"/>
                <a:gd name="connsiteX44" fmla="*/ 1185334 w 1397893"/>
                <a:gd name="connsiteY44" fmla="*/ 2480733 h 3344333"/>
                <a:gd name="connsiteX45" fmla="*/ 1202267 w 1397893"/>
                <a:gd name="connsiteY45" fmla="*/ 2531533 h 3344333"/>
                <a:gd name="connsiteX46" fmla="*/ 1236134 w 1397893"/>
                <a:gd name="connsiteY46" fmla="*/ 2573867 h 3344333"/>
                <a:gd name="connsiteX47" fmla="*/ 1278467 w 1397893"/>
                <a:gd name="connsiteY47" fmla="*/ 2650067 h 3344333"/>
                <a:gd name="connsiteX48" fmla="*/ 1312334 w 1397893"/>
                <a:gd name="connsiteY48" fmla="*/ 2751667 h 3344333"/>
                <a:gd name="connsiteX49" fmla="*/ 1320800 w 1397893"/>
                <a:gd name="connsiteY49" fmla="*/ 2777067 h 3344333"/>
                <a:gd name="connsiteX50" fmla="*/ 1329267 w 1397893"/>
                <a:gd name="connsiteY50" fmla="*/ 2802467 h 3344333"/>
                <a:gd name="connsiteX51" fmla="*/ 1337734 w 1397893"/>
                <a:gd name="connsiteY51" fmla="*/ 2895600 h 3344333"/>
                <a:gd name="connsiteX52" fmla="*/ 1354667 w 1397893"/>
                <a:gd name="connsiteY52" fmla="*/ 3014133 h 3344333"/>
                <a:gd name="connsiteX53" fmla="*/ 1363134 w 1397893"/>
                <a:gd name="connsiteY53" fmla="*/ 3073400 h 3344333"/>
                <a:gd name="connsiteX54" fmla="*/ 1371600 w 1397893"/>
                <a:gd name="connsiteY54" fmla="*/ 3115733 h 3344333"/>
                <a:gd name="connsiteX55" fmla="*/ 1388534 w 1397893"/>
                <a:gd name="connsiteY55" fmla="*/ 3225800 h 3344333"/>
                <a:gd name="connsiteX56" fmla="*/ 1397000 w 1397893"/>
                <a:gd name="connsiteY56" fmla="*/ 3259667 h 3344333"/>
                <a:gd name="connsiteX57" fmla="*/ 1397000 w 1397893"/>
                <a:gd name="connsiteY57" fmla="*/ 3344333 h 3344333"/>
                <a:gd name="connsiteX0" fmla="*/ 0 w 1397893"/>
                <a:gd name="connsiteY0" fmla="*/ 0 h 3344333"/>
                <a:gd name="connsiteX1" fmla="*/ 8467 w 1397893"/>
                <a:gd name="connsiteY1" fmla="*/ 245533 h 3344333"/>
                <a:gd name="connsiteX2" fmla="*/ 59267 w 1397893"/>
                <a:gd name="connsiteY2" fmla="*/ 533400 h 3344333"/>
                <a:gd name="connsiteX3" fmla="*/ 93134 w 1397893"/>
                <a:gd name="connsiteY3" fmla="*/ 711200 h 3344333"/>
                <a:gd name="connsiteX4" fmla="*/ 101600 w 1397893"/>
                <a:gd name="connsiteY4" fmla="*/ 778933 h 3344333"/>
                <a:gd name="connsiteX5" fmla="*/ 127000 w 1397893"/>
                <a:gd name="connsiteY5" fmla="*/ 855133 h 3344333"/>
                <a:gd name="connsiteX6" fmla="*/ 143934 w 1397893"/>
                <a:gd name="connsiteY6" fmla="*/ 922867 h 3344333"/>
                <a:gd name="connsiteX7" fmla="*/ 152400 w 1397893"/>
                <a:gd name="connsiteY7" fmla="*/ 982133 h 3344333"/>
                <a:gd name="connsiteX8" fmla="*/ 169334 w 1397893"/>
                <a:gd name="connsiteY8" fmla="*/ 1049867 h 3344333"/>
                <a:gd name="connsiteX9" fmla="*/ 177800 w 1397893"/>
                <a:gd name="connsiteY9" fmla="*/ 1075267 h 3344333"/>
                <a:gd name="connsiteX10" fmla="*/ 194734 w 1397893"/>
                <a:gd name="connsiteY10" fmla="*/ 1193800 h 3344333"/>
                <a:gd name="connsiteX11" fmla="*/ 211667 w 1397893"/>
                <a:gd name="connsiteY11" fmla="*/ 1253067 h 3344333"/>
                <a:gd name="connsiteX12" fmla="*/ 228600 w 1397893"/>
                <a:gd name="connsiteY12" fmla="*/ 1329267 h 3344333"/>
                <a:gd name="connsiteX13" fmla="*/ 254000 w 1397893"/>
                <a:gd name="connsiteY13" fmla="*/ 1405467 h 3344333"/>
                <a:gd name="connsiteX14" fmla="*/ 262467 w 1397893"/>
                <a:gd name="connsiteY14" fmla="*/ 1430867 h 3344333"/>
                <a:gd name="connsiteX15" fmla="*/ 279400 w 1397893"/>
                <a:gd name="connsiteY15" fmla="*/ 1464733 h 3344333"/>
                <a:gd name="connsiteX16" fmla="*/ 287867 w 1397893"/>
                <a:gd name="connsiteY16" fmla="*/ 1490133 h 3344333"/>
                <a:gd name="connsiteX17" fmla="*/ 296334 w 1397893"/>
                <a:gd name="connsiteY17" fmla="*/ 1524000 h 3344333"/>
                <a:gd name="connsiteX18" fmla="*/ 313267 w 1397893"/>
                <a:gd name="connsiteY18" fmla="*/ 1549400 h 3344333"/>
                <a:gd name="connsiteX19" fmla="*/ 347134 w 1397893"/>
                <a:gd name="connsiteY19" fmla="*/ 1600200 h 3344333"/>
                <a:gd name="connsiteX20" fmla="*/ 364067 w 1397893"/>
                <a:gd name="connsiteY20" fmla="*/ 1634067 h 3344333"/>
                <a:gd name="connsiteX21" fmla="*/ 448734 w 1397893"/>
                <a:gd name="connsiteY21" fmla="*/ 1701800 h 3344333"/>
                <a:gd name="connsiteX22" fmla="*/ 508000 w 1397893"/>
                <a:gd name="connsiteY22" fmla="*/ 1769533 h 3344333"/>
                <a:gd name="connsiteX23" fmla="*/ 567267 w 1397893"/>
                <a:gd name="connsiteY23" fmla="*/ 1837267 h 3344333"/>
                <a:gd name="connsiteX24" fmla="*/ 601134 w 1397893"/>
                <a:gd name="connsiteY24" fmla="*/ 1871133 h 3344333"/>
                <a:gd name="connsiteX25" fmla="*/ 626534 w 1397893"/>
                <a:gd name="connsiteY25" fmla="*/ 1896533 h 3344333"/>
                <a:gd name="connsiteX26" fmla="*/ 651934 w 1397893"/>
                <a:gd name="connsiteY26" fmla="*/ 1905000 h 3344333"/>
                <a:gd name="connsiteX27" fmla="*/ 702734 w 1397893"/>
                <a:gd name="connsiteY27" fmla="*/ 1955800 h 3344333"/>
                <a:gd name="connsiteX28" fmla="*/ 719667 w 1397893"/>
                <a:gd name="connsiteY28" fmla="*/ 1981200 h 3344333"/>
                <a:gd name="connsiteX29" fmla="*/ 745067 w 1397893"/>
                <a:gd name="connsiteY29" fmla="*/ 1989667 h 3344333"/>
                <a:gd name="connsiteX30" fmla="*/ 762000 w 1397893"/>
                <a:gd name="connsiteY30" fmla="*/ 2015067 h 3344333"/>
                <a:gd name="connsiteX31" fmla="*/ 838200 w 1397893"/>
                <a:gd name="connsiteY31" fmla="*/ 2057400 h 3344333"/>
                <a:gd name="connsiteX32" fmla="*/ 855134 w 1397893"/>
                <a:gd name="connsiteY32" fmla="*/ 2082800 h 3344333"/>
                <a:gd name="connsiteX33" fmla="*/ 905934 w 1397893"/>
                <a:gd name="connsiteY33" fmla="*/ 2116667 h 3344333"/>
                <a:gd name="connsiteX34" fmla="*/ 922867 w 1397893"/>
                <a:gd name="connsiteY34" fmla="*/ 2142067 h 3344333"/>
                <a:gd name="connsiteX35" fmla="*/ 956734 w 1397893"/>
                <a:gd name="connsiteY35" fmla="*/ 2159000 h 3344333"/>
                <a:gd name="connsiteX36" fmla="*/ 990600 w 1397893"/>
                <a:gd name="connsiteY36" fmla="*/ 2184400 h 3344333"/>
                <a:gd name="connsiteX37" fmla="*/ 1024467 w 1397893"/>
                <a:gd name="connsiteY37" fmla="*/ 2218267 h 3344333"/>
                <a:gd name="connsiteX38" fmla="*/ 1058334 w 1397893"/>
                <a:gd name="connsiteY38" fmla="*/ 2260600 h 3344333"/>
                <a:gd name="connsiteX39" fmla="*/ 1066800 w 1397893"/>
                <a:gd name="connsiteY39" fmla="*/ 2286000 h 3344333"/>
                <a:gd name="connsiteX40" fmla="*/ 1100667 w 1397893"/>
                <a:gd name="connsiteY40" fmla="*/ 2328333 h 3344333"/>
                <a:gd name="connsiteX41" fmla="*/ 1134534 w 1397893"/>
                <a:gd name="connsiteY41" fmla="*/ 2404533 h 3344333"/>
                <a:gd name="connsiteX42" fmla="*/ 1143000 w 1397893"/>
                <a:gd name="connsiteY42" fmla="*/ 2429933 h 3344333"/>
                <a:gd name="connsiteX43" fmla="*/ 1185334 w 1397893"/>
                <a:gd name="connsiteY43" fmla="*/ 2480733 h 3344333"/>
                <a:gd name="connsiteX44" fmla="*/ 1202267 w 1397893"/>
                <a:gd name="connsiteY44" fmla="*/ 2531533 h 3344333"/>
                <a:gd name="connsiteX45" fmla="*/ 1236134 w 1397893"/>
                <a:gd name="connsiteY45" fmla="*/ 2573867 h 3344333"/>
                <a:gd name="connsiteX46" fmla="*/ 1278467 w 1397893"/>
                <a:gd name="connsiteY46" fmla="*/ 2650067 h 3344333"/>
                <a:gd name="connsiteX47" fmla="*/ 1312334 w 1397893"/>
                <a:gd name="connsiteY47" fmla="*/ 2751667 h 3344333"/>
                <a:gd name="connsiteX48" fmla="*/ 1320800 w 1397893"/>
                <a:gd name="connsiteY48" fmla="*/ 2777067 h 3344333"/>
                <a:gd name="connsiteX49" fmla="*/ 1329267 w 1397893"/>
                <a:gd name="connsiteY49" fmla="*/ 2802467 h 3344333"/>
                <a:gd name="connsiteX50" fmla="*/ 1337734 w 1397893"/>
                <a:gd name="connsiteY50" fmla="*/ 2895600 h 3344333"/>
                <a:gd name="connsiteX51" fmla="*/ 1354667 w 1397893"/>
                <a:gd name="connsiteY51" fmla="*/ 3014133 h 3344333"/>
                <a:gd name="connsiteX52" fmla="*/ 1363134 w 1397893"/>
                <a:gd name="connsiteY52" fmla="*/ 3073400 h 3344333"/>
                <a:gd name="connsiteX53" fmla="*/ 1371600 w 1397893"/>
                <a:gd name="connsiteY53" fmla="*/ 3115733 h 3344333"/>
                <a:gd name="connsiteX54" fmla="*/ 1388534 w 1397893"/>
                <a:gd name="connsiteY54" fmla="*/ 3225800 h 3344333"/>
                <a:gd name="connsiteX55" fmla="*/ 1397000 w 1397893"/>
                <a:gd name="connsiteY55" fmla="*/ 3259667 h 3344333"/>
                <a:gd name="connsiteX56" fmla="*/ 1397000 w 1397893"/>
                <a:gd name="connsiteY56" fmla="*/ 3344333 h 3344333"/>
                <a:gd name="connsiteX0" fmla="*/ 0 w 1397893"/>
                <a:gd name="connsiteY0" fmla="*/ 0 h 3344333"/>
                <a:gd name="connsiteX1" fmla="*/ 8467 w 1397893"/>
                <a:gd name="connsiteY1" fmla="*/ 245533 h 3344333"/>
                <a:gd name="connsiteX2" fmla="*/ 59267 w 1397893"/>
                <a:gd name="connsiteY2" fmla="*/ 533400 h 3344333"/>
                <a:gd name="connsiteX3" fmla="*/ 101600 w 1397893"/>
                <a:gd name="connsiteY3" fmla="*/ 778933 h 3344333"/>
                <a:gd name="connsiteX4" fmla="*/ 127000 w 1397893"/>
                <a:gd name="connsiteY4" fmla="*/ 855133 h 3344333"/>
                <a:gd name="connsiteX5" fmla="*/ 143934 w 1397893"/>
                <a:gd name="connsiteY5" fmla="*/ 922867 h 3344333"/>
                <a:gd name="connsiteX6" fmla="*/ 152400 w 1397893"/>
                <a:gd name="connsiteY6" fmla="*/ 982133 h 3344333"/>
                <a:gd name="connsiteX7" fmla="*/ 169334 w 1397893"/>
                <a:gd name="connsiteY7" fmla="*/ 1049867 h 3344333"/>
                <a:gd name="connsiteX8" fmla="*/ 177800 w 1397893"/>
                <a:gd name="connsiteY8" fmla="*/ 1075267 h 3344333"/>
                <a:gd name="connsiteX9" fmla="*/ 194734 w 1397893"/>
                <a:gd name="connsiteY9" fmla="*/ 1193800 h 3344333"/>
                <a:gd name="connsiteX10" fmla="*/ 211667 w 1397893"/>
                <a:gd name="connsiteY10" fmla="*/ 1253067 h 3344333"/>
                <a:gd name="connsiteX11" fmla="*/ 228600 w 1397893"/>
                <a:gd name="connsiteY11" fmla="*/ 1329267 h 3344333"/>
                <a:gd name="connsiteX12" fmla="*/ 254000 w 1397893"/>
                <a:gd name="connsiteY12" fmla="*/ 1405467 h 3344333"/>
                <a:gd name="connsiteX13" fmla="*/ 262467 w 1397893"/>
                <a:gd name="connsiteY13" fmla="*/ 1430867 h 3344333"/>
                <a:gd name="connsiteX14" fmla="*/ 279400 w 1397893"/>
                <a:gd name="connsiteY14" fmla="*/ 1464733 h 3344333"/>
                <a:gd name="connsiteX15" fmla="*/ 287867 w 1397893"/>
                <a:gd name="connsiteY15" fmla="*/ 1490133 h 3344333"/>
                <a:gd name="connsiteX16" fmla="*/ 296334 w 1397893"/>
                <a:gd name="connsiteY16" fmla="*/ 1524000 h 3344333"/>
                <a:gd name="connsiteX17" fmla="*/ 313267 w 1397893"/>
                <a:gd name="connsiteY17" fmla="*/ 1549400 h 3344333"/>
                <a:gd name="connsiteX18" fmla="*/ 347134 w 1397893"/>
                <a:gd name="connsiteY18" fmla="*/ 1600200 h 3344333"/>
                <a:gd name="connsiteX19" fmla="*/ 364067 w 1397893"/>
                <a:gd name="connsiteY19" fmla="*/ 1634067 h 3344333"/>
                <a:gd name="connsiteX20" fmla="*/ 448734 w 1397893"/>
                <a:gd name="connsiteY20" fmla="*/ 1701800 h 3344333"/>
                <a:gd name="connsiteX21" fmla="*/ 508000 w 1397893"/>
                <a:gd name="connsiteY21" fmla="*/ 1769533 h 3344333"/>
                <a:gd name="connsiteX22" fmla="*/ 567267 w 1397893"/>
                <a:gd name="connsiteY22" fmla="*/ 1837267 h 3344333"/>
                <a:gd name="connsiteX23" fmla="*/ 601134 w 1397893"/>
                <a:gd name="connsiteY23" fmla="*/ 1871133 h 3344333"/>
                <a:gd name="connsiteX24" fmla="*/ 626534 w 1397893"/>
                <a:gd name="connsiteY24" fmla="*/ 1896533 h 3344333"/>
                <a:gd name="connsiteX25" fmla="*/ 651934 w 1397893"/>
                <a:gd name="connsiteY25" fmla="*/ 1905000 h 3344333"/>
                <a:gd name="connsiteX26" fmla="*/ 702734 w 1397893"/>
                <a:gd name="connsiteY26" fmla="*/ 1955800 h 3344333"/>
                <a:gd name="connsiteX27" fmla="*/ 719667 w 1397893"/>
                <a:gd name="connsiteY27" fmla="*/ 1981200 h 3344333"/>
                <a:gd name="connsiteX28" fmla="*/ 745067 w 1397893"/>
                <a:gd name="connsiteY28" fmla="*/ 1989667 h 3344333"/>
                <a:gd name="connsiteX29" fmla="*/ 762000 w 1397893"/>
                <a:gd name="connsiteY29" fmla="*/ 2015067 h 3344333"/>
                <a:gd name="connsiteX30" fmla="*/ 838200 w 1397893"/>
                <a:gd name="connsiteY30" fmla="*/ 2057400 h 3344333"/>
                <a:gd name="connsiteX31" fmla="*/ 855134 w 1397893"/>
                <a:gd name="connsiteY31" fmla="*/ 2082800 h 3344333"/>
                <a:gd name="connsiteX32" fmla="*/ 905934 w 1397893"/>
                <a:gd name="connsiteY32" fmla="*/ 2116667 h 3344333"/>
                <a:gd name="connsiteX33" fmla="*/ 922867 w 1397893"/>
                <a:gd name="connsiteY33" fmla="*/ 2142067 h 3344333"/>
                <a:gd name="connsiteX34" fmla="*/ 956734 w 1397893"/>
                <a:gd name="connsiteY34" fmla="*/ 2159000 h 3344333"/>
                <a:gd name="connsiteX35" fmla="*/ 990600 w 1397893"/>
                <a:gd name="connsiteY35" fmla="*/ 2184400 h 3344333"/>
                <a:gd name="connsiteX36" fmla="*/ 1024467 w 1397893"/>
                <a:gd name="connsiteY36" fmla="*/ 2218267 h 3344333"/>
                <a:gd name="connsiteX37" fmla="*/ 1058334 w 1397893"/>
                <a:gd name="connsiteY37" fmla="*/ 2260600 h 3344333"/>
                <a:gd name="connsiteX38" fmla="*/ 1066800 w 1397893"/>
                <a:gd name="connsiteY38" fmla="*/ 2286000 h 3344333"/>
                <a:gd name="connsiteX39" fmla="*/ 1100667 w 1397893"/>
                <a:gd name="connsiteY39" fmla="*/ 2328333 h 3344333"/>
                <a:gd name="connsiteX40" fmla="*/ 1134534 w 1397893"/>
                <a:gd name="connsiteY40" fmla="*/ 2404533 h 3344333"/>
                <a:gd name="connsiteX41" fmla="*/ 1143000 w 1397893"/>
                <a:gd name="connsiteY41" fmla="*/ 2429933 h 3344333"/>
                <a:gd name="connsiteX42" fmla="*/ 1185334 w 1397893"/>
                <a:gd name="connsiteY42" fmla="*/ 2480733 h 3344333"/>
                <a:gd name="connsiteX43" fmla="*/ 1202267 w 1397893"/>
                <a:gd name="connsiteY43" fmla="*/ 2531533 h 3344333"/>
                <a:gd name="connsiteX44" fmla="*/ 1236134 w 1397893"/>
                <a:gd name="connsiteY44" fmla="*/ 2573867 h 3344333"/>
                <a:gd name="connsiteX45" fmla="*/ 1278467 w 1397893"/>
                <a:gd name="connsiteY45" fmla="*/ 2650067 h 3344333"/>
                <a:gd name="connsiteX46" fmla="*/ 1312334 w 1397893"/>
                <a:gd name="connsiteY46" fmla="*/ 2751667 h 3344333"/>
                <a:gd name="connsiteX47" fmla="*/ 1320800 w 1397893"/>
                <a:gd name="connsiteY47" fmla="*/ 2777067 h 3344333"/>
                <a:gd name="connsiteX48" fmla="*/ 1329267 w 1397893"/>
                <a:gd name="connsiteY48" fmla="*/ 2802467 h 3344333"/>
                <a:gd name="connsiteX49" fmla="*/ 1337734 w 1397893"/>
                <a:gd name="connsiteY49" fmla="*/ 2895600 h 3344333"/>
                <a:gd name="connsiteX50" fmla="*/ 1354667 w 1397893"/>
                <a:gd name="connsiteY50" fmla="*/ 3014133 h 3344333"/>
                <a:gd name="connsiteX51" fmla="*/ 1363134 w 1397893"/>
                <a:gd name="connsiteY51" fmla="*/ 3073400 h 3344333"/>
                <a:gd name="connsiteX52" fmla="*/ 1371600 w 1397893"/>
                <a:gd name="connsiteY52" fmla="*/ 3115733 h 3344333"/>
                <a:gd name="connsiteX53" fmla="*/ 1388534 w 1397893"/>
                <a:gd name="connsiteY53" fmla="*/ 3225800 h 3344333"/>
                <a:gd name="connsiteX54" fmla="*/ 1397000 w 1397893"/>
                <a:gd name="connsiteY54" fmla="*/ 3259667 h 3344333"/>
                <a:gd name="connsiteX55" fmla="*/ 1397000 w 1397893"/>
                <a:gd name="connsiteY55" fmla="*/ 3344333 h 3344333"/>
                <a:gd name="connsiteX0" fmla="*/ 0 w 1397893"/>
                <a:gd name="connsiteY0" fmla="*/ 0 h 3344333"/>
                <a:gd name="connsiteX1" fmla="*/ 59267 w 1397893"/>
                <a:gd name="connsiteY1" fmla="*/ 533400 h 3344333"/>
                <a:gd name="connsiteX2" fmla="*/ 101600 w 1397893"/>
                <a:gd name="connsiteY2" fmla="*/ 778933 h 3344333"/>
                <a:gd name="connsiteX3" fmla="*/ 127000 w 1397893"/>
                <a:gd name="connsiteY3" fmla="*/ 855133 h 3344333"/>
                <a:gd name="connsiteX4" fmla="*/ 143934 w 1397893"/>
                <a:gd name="connsiteY4" fmla="*/ 922867 h 3344333"/>
                <a:gd name="connsiteX5" fmla="*/ 152400 w 1397893"/>
                <a:gd name="connsiteY5" fmla="*/ 982133 h 3344333"/>
                <a:gd name="connsiteX6" fmla="*/ 169334 w 1397893"/>
                <a:gd name="connsiteY6" fmla="*/ 1049867 h 3344333"/>
                <a:gd name="connsiteX7" fmla="*/ 177800 w 1397893"/>
                <a:gd name="connsiteY7" fmla="*/ 1075267 h 3344333"/>
                <a:gd name="connsiteX8" fmla="*/ 194734 w 1397893"/>
                <a:gd name="connsiteY8" fmla="*/ 1193800 h 3344333"/>
                <a:gd name="connsiteX9" fmla="*/ 211667 w 1397893"/>
                <a:gd name="connsiteY9" fmla="*/ 1253067 h 3344333"/>
                <a:gd name="connsiteX10" fmla="*/ 228600 w 1397893"/>
                <a:gd name="connsiteY10" fmla="*/ 1329267 h 3344333"/>
                <a:gd name="connsiteX11" fmla="*/ 254000 w 1397893"/>
                <a:gd name="connsiteY11" fmla="*/ 1405467 h 3344333"/>
                <a:gd name="connsiteX12" fmla="*/ 262467 w 1397893"/>
                <a:gd name="connsiteY12" fmla="*/ 1430867 h 3344333"/>
                <a:gd name="connsiteX13" fmla="*/ 279400 w 1397893"/>
                <a:gd name="connsiteY13" fmla="*/ 1464733 h 3344333"/>
                <a:gd name="connsiteX14" fmla="*/ 287867 w 1397893"/>
                <a:gd name="connsiteY14" fmla="*/ 1490133 h 3344333"/>
                <a:gd name="connsiteX15" fmla="*/ 296334 w 1397893"/>
                <a:gd name="connsiteY15" fmla="*/ 1524000 h 3344333"/>
                <a:gd name="connsiteX16" fmla="*/ 313267 w 1397893"/>
                <a:gd name="connsiteY16" fmla="*/ 1549400 h 3344333"/>
                <a:gd name="connsiteX17" fmla="*/ 347134 w 1397893"/>
                <a:gd name="connsiteY17" fmla="*/ 1600200 h 3344333"/>
                <a:gd name="connsiteX18" fmla="*/ 364067 w 1397893"/>
                <a:gd name="connsiteY18" fmla="*/ 1634067 h 3344333"/>
                <a:gd name="connsiteX19" fmla="*/ 448734 w 1397893"/>
                <a:gd name="connsiteY19" fmla="*/ 1701800 h 3344333"/>
                <a:gd name="connsiteX20" fmla="*/ 508000 w 1397893"/>
                <a:gd name="connsiteY20" fmla="*/ 1769533 h 3344333"/>
                <a:gd name="connsiteX21" fmla="*/ 567267 w 1397893"/>
                <a:gd name="connsiteY21" fmla="*/ 1837267 h 3344333"/>
                <a:gd name="connsiteX22" fmla="*/ 601134 w 1397893"/>
                <a:gd name="connsiteY22" fmla="*/ 1871133 h 3344333"/>
                <a:gd name="connsiteX23" fmla="*/ 626534 w 1397893"/>
                <a:gd name="connsiteY23" fmla="*/ 1896533 h 3344333"/>
                <a:gd name="connsiteX24" fmla="*/ 651934 w 1397893"/>
                <a:gd name="connsiteY24" fmla="*/ 1905000 h 3344333"/>
                <a:gd name="connsiteX25" fmla="*/ 702734 w 1397893"/>
                <a:gd name="connsiteY25" fmla="*/ 1955800 h 3344333"/>
                <a:gd name="connsiteX26" fmla="*/ 719667 w 1397893"/>
                <a:gd name="connsiteY26" fmla="*/ 1981200 h 3344333"/>
                <a:gd name="connsiteX27" fmla="*/ 745067 w 1397893"/>
                <a:gd name="connsiteY27" fmla="*/ 1989667 h 3344333"/>
                <a:gd name="connsiteX28" fmla="*/ 762000 w 1397893"/>
                <a:gd name="connsiteY28" fmla="*/ 2015067 h 3344333"/>
                <a:gd name="connsiteX29" fmla="*/ 838200 w 1397893"/>
                <a:gd name="connsiteY29" fmla="*/ 2057400 h 3344333"/>
                <a:gd name="connsiteX30" fmla="*/ 855134 w 1397893"/>
                <a:gd name="connsiteY30" fmla="*/ 2082800 h 3344333"/>
                <a:gd name="connsiteX31" fmla="*/ 905934 w 1397893"/>
                <a:gd name="connsiteY31" fmla="*/ 2116667 h 3344333"/>
                <a:gd name="connsiteX32" fmla="*/ 922867 w 1397893"/>
                <a:gd name="connsiteY32" fmla="*/ 2142067 h 3344333"/>
                <a:gd name="connsiteX33" fmla="*/ 956734 w 1397893"/>
                <a:gd name="connsiteY33" fmla="*/ 2159000 h 3344333"/>
                <a:gd name="connsiteX34" fmla="*/ 990600 w 1397893"/>
                <a:gd name="connsiteY34" fmla="*/ 2184400 h 3344333"/>
                <a:gd name="connsiteX35" fmla="*/ 1024467 w 1397893"/>
                <a:gd name="connsiteY35" fmla="*/ 2218267 h 3344333"/>
                <a:gd name="connsiteX36" fmla="*/ 1058334 w 1397893"/>
                <a:gd name="connsiteY36" fmla="*/ 2260600 h 3344333"/>
                <a:gd name="connsiteX37" fmla="*/ 1066800 w 1397893"/>
                <a:gd name="connsiteY37" fmla="*/ 2286000 h 3344333"/>
                <a:gd name="connsiteX38" fmla="*/ 1100667 w 1397893"/>
                <a:gd name="connsiteY38" fmla="*/ 2328333 h 3344333"/>
                <a:gd name="connsiteX39" fmla="*/ 1134534 w 1397893"/>
                <a:gd name="connsiteY39" fmla="*/ 2404533 h 3344333"/>
                <a:gd name="connsiteX40" fmla="*/ 1143000 w 1397893"/>
                <a:gd name="connsiteY40" fmla="*/ 2429933 h 3344333"/>
                <a:gd name="connsiteX41" fmla="*/ 1185334 w 1397893"/>
                <a:gd name="connsiteY41" fmla="*/ 2480733 h 3344333"/>
                <a:gd name="connsiteX42" fmla="*/ 1202267 w 1397893"/>
                <a:gd name="connsiteY42" fmla="*/ 2531533 h 3344333"/>
                <a:gd name="connsiteX43" fmla="*/ 1236134 w 1397893"/>
                <a:gd name="connsiteY43" fmla="*/ 2573867 h 3344333"/>
                <a:gd name="connsiteX44" fmla="*/ 1278467 w 1397893"/>
                <a:gd name="connsiteY44" fmla="*/ 2650067 h 3344333"/>
                <a:gd name="connsiteX45" fmla="*/ 1312334 w 1397893"/>
                <a:gd name="connsiteY45" fmla="*/ 2751667 h 3344333"/>
                <a:gd name="connsiteX46" fmla="*/ 1320800 w 1397893"/>
                <a:gd name="connsiteY46" fmla="*/ 2777067 h 3344333"/>
                <a:gd name="connsiteX47" fmla="*/ 1329267 w 1397893"/>
                <a:gd name="connsiteY47" fmla="*/ 2802467 h 3344333"/>
                <a:gd name="connsiteX48" fmla="*/ 1337734 w 1397893"/>
                <a:gd name="connsiteY48" fmla="*/ 2895600 h 3344333"/>
                <a:gd name="connsiteX49" fmla="*/ 1354667 w 1397893"/>
                <a:gd name="connsiteY49" fmla="*/ 3014133 h 3344333"/>
                <a:gd name="connsiteX50" fmla="*/ 1363134 w 1397893"/>
                <a:gd name="connsiteY50" fmla="*/ 3073400 h 3344333"/>
                <a:gd name="connsiteX51" fmla="*/ 1371600 w 1397893"/>
                <a:gd name="connsiteY51" fmla="*/ 3115733 h 3344333"/>
                <a:gd name="connsiteX52" fmla="*/ 1388534 w 1397893"/>
                <a:gd name="connsiteY52" fmla="*/ 3225800 h 3344333"/>
                <a:gd name="connsiteX53" fmla="*/ 1397000 w 1397893"/>
                <a:gd name="connsiteY53" fmla="*/ 3259667 h 3344333"/>
                <a:gd name="connsiteX54" fmla="*/ 1397000 w 1397893"/>
                <a:gd name="connsiteY54" fmla="*/ 3344333 h 3344333"/>
                <a:gd name="connsiteX0" fmla="*/ 0 w 1397893"/>
                <a:gd name="connsiteY0" fmla="*/ 0 h 3344333"/>
                <a:gd name="connsiteX1" fmla="*/ 59267 w 1397893"/>
                <a:gd name="connsiteY1" fmla="*/ 533400 h 3344333"/>
                <a:gd name="connsiteX2" fmla="*/ 127000 w 1397893"/>
                <a:gd name="connsiteY2" fmla="*/ 855133 h 3344333"/>
                <a:gd name="connsiteX3" fmla="*/ 143934 w 1397893"/>
                <a:gd name="connsiteY3" fmla="*/ 922867 h 3344333"/>
                <a:gd name="connsiteX4" fmla="*/ 152400 w 1397893"/>
                <a:gd name="connsiteY4" fmla="*/ 982133 h 3344333"/>
                <a:gd name="connsiteX5" fmla="*/ 169334 w 1397893"/>
                <a:gd name="connsiteY5" fmla="*/ 1049867 h 3344333"/>
                <a:gd name="connsiteX6" fmla="*/ 177800 w 1397893"/>
                <a:gd name="connsiteY6" fmla="*/ 1075267 h 3344333"/>
                <a:gd name="connsiteX7" fmla="*/ 194734 w 1397893"/>
                <a:gd name="connsiteY7" fmla="*/ 1193800 h 3344333"/>
                <a:gd name="connsiteX8" fmla="*/ 211667 w 1397893"/>
                <a:gd name="connsiteY8" fmla="*/ 1253067 h 3344333"/>
                <a:gd name="connsiteX9" fmla="*/ 228600 w 1397893"/>
                <a:gd name="connsiteY9" fmla="*/ 1329267 h 3344333"/>
                <a:gd name="connsiteX10" fmla="*/ 254000 w 1397893"/>
                <a:gd name="connsiteY10" fmla="*/ 1405467 h 3344333"/>
                <a:gd name="connsiteX11" fmla="*/ 262467 w 1397893"/>
                <a:gd name="connsiteY11" fmla="*/ 1430867 h 3344333"/>
                <a:gd name="connsiteX12" fmla="*/ 279400 w 1397893"/>
                <a:gd name="connsiteY12" fmla="*/ 1464733 h 3344333"/>
                <a:gd name="connsiteX13" fmla="*/ 287867 w 1397893"/>
                <a:gd name="connsiteY13" fmla="*/ 1490133 h 3344333"/>
                <a:gd name="connsiteX14" fmla="*/ 296334 w 1397893"/>
                <a:gd name="connsiteY14" fmla="*/ 1524000 h 3344333"/>
                <a:gd name="connsiteX15" fmla="*/ 313267 w 1397893"/>
                <a:gd name="connsiteY15" fmla="*/ 1549400 h 3344333"/>
                <a:gd name="connsiteX16" fmla="*/ 347134 w 1397893"/>
                <a:gd name="connsiteY16" fmla="*/ 1600200 h 3344333"/>
                <a:gd name="connsiteX17" fmla="*/ 364067 w 1397893"/>
                <a:gd name="connsiteY17" fmla="*/ 1634067 h 3344333"/>
                <a:gd name="connsiteX18" fmla="*/ 448734 w 1397893"/>
                <a:gd name="connsiteY18" fmla="*/ 1701800 h 3344333"/>
                <a:gd name="connsiteX19" fmla="*/ 508000 w 1397893"/>
                <a:gd name="connsiteY19" fmla="*/ 1769533 h 3344333"/>
                <a:gd name="connsiteX20" fmla="*/ 567267 w 1397893"/>
                <a:gd name="connsiteY20" fmla="*/ 1837267 h 3344333"/>
                <a:gd name="connsiteX21" fmla="*/ 601134 w 1397893"/>
                <a:gd name="connsiteY21" fmla="*/ 1871133 h 3344333"/>
                <a:gd name="connsiteX22" fmla="*/ 626534 w 1397893"/>
                <a:gd name="connsiteY22" fmla="*/ 1896533 h 3344333"/>
                <a:gd name="connsiteX23" fmla="*/ 651934 w 1397893"/>
                <a:gd name="connsiteY23" fmla="*/ 1905000 h 3344333"/>
                <a:gd name="connsiteX24" fmla="*/ 702734 w 1397893"/>
                <a:gd name="connsiteY24" fmla="*/ 1955800 h 3344333"/>
                <a:gd name="connsiteX25" fmla="*/ 719667 w 1397893"/>
                <a:gd name="connsiteY25" fmla="*/ 1981200 h 3344333"/>
                <a:gd name="connsiteX26" fmla="*/ 745067 w 1397893"/>
                <a:gd name="connsiteY26" fmla="*/ 1989667 h 3344333"/>
                <a:gd name="connsiteX27" fmla="*/ 762000 w 1397893"/>
                <a:gd name="connsiteY27" fmla="*/ 2015067 h 3344333"/>
                <a:gd name="connsiteX28" fmla="*/ 838200 w 1397893"/>
                <a:gd name="connsiteY28" fmla="*/ 2057400 h 3344333"/>
                <a:gd name="connsiteX29" fmla="*/ 855134 w 1397893"/>
                <a:gd name="connsiteY29" fmla="*/ 2082800 h 3344333"/>
                <a:gd name="connsiteX30" fmla="*/ 905934 w 1397893"/>
                <a:gd name="connsiteY30" fmla="*/ 2116667 h 3344333"/>
                <a:gd name="connsiteX31" fmla="*/ 922867 w 1397893"/>
                <a:gd name="connsiteY31" fmla="*/ 2142067 h 3344333"/>
                <a:gd name="connsiteX32" fmla="*/ 956734 w 1397893"/>
                <a:gd name="connsiteY32" fmla="*/ 2159000 h 3344333"/>
                <a:gd name="connsiteX33" fmla="*/ 990600 w 1397893"/>
                <a:gd name="connsiteY33" fmla="*/ 2184400 h 3344333"/>
                <a:gd name="connsiteX34" fmla="*/ 1024467 w 1397893"/>
                <a:gd name="connsiteY34" fmla="*/ 2218267 h 3344333"/>
                <a:gd name="connsiteX35" fmla="*/ 1058334 w 1397893"/>
                <a:gd name="connsiteY35" fmla="*/ 2260600 h 3344333"/>
                <a:gd name="connsiteX36" fmla="*/ 1066800 w 1397893"/>
                <a:gd name="connsiteY36" fmla="*/ 2286000 h 3344333"/>
                <a:gd name="connsiteX37" fmla="*/ 1100667 w 1397893"/>
                <a:gd name="connsiteY37" fmla="*/ 2328333 h 3344333"/>
                <a:gd name="connsiteX38" fmla="*/ 1134534 w 1397893"/>
                <a:gd name="connsiteY38" fmla="*/ 2404533 h 3344333"/>
                <a:gd name="connsiteX39" fmla="*/ 1143000 w 1397893"/>
                <a:gd name="connsiteY39" fmla="*/ 2429933 h 3344333"/>
                <a:gd name="connsiteX40" fmla="*/ 1185334 w 1397893"/>
                <a:gd name="connsiteY40" fmla="*/ 2480733 h 3344333"/>
                <a:gd name="connsiteX41" fmla="*/ 1202267 w 1397893"/>
                <a:gd name="connsiteY41" fmla="*/ 2531533 h 3344333"/>
                <a:gd name="connsiteX42" fmla="*/ 1236134 w 1397893"/>
                <a:gd name="connsiteY42" fmla="*/ 2573867 h 3344333"/>
                <a:gd name="connsiteX43" fmla="*/ 1278467 w 1397893"/>
                <a:gd name="connsiteY43" fmla="*/ 2650067 h 3344333"/>
                <a:gd name="connsiteX44" fmla="*/ 1312334 w 1397893"/>
                <a:gd name="connsiteY44" fmla="*/ 2751667 h 3344333"/>
                <a:gd name="connsiteX45" fmla="*/ 1320800 w 1397893"/>
                <a:gd name="connsiteY45" fmla="*/ 2777067 h 3344333"/>
                <a:gd name="connsiteX46" fmla="*/ 1329267 w 1397893"/>
                <a:gd name="connsiteY46" fmla="*/ 2802467 h 3344333"/>
                <a:gd name="connsiteX47" fmla="*/ 1337734 w 1397893"/>
                <a:gd name="connsiteY47" fmla="*/ 2895600 h 3344333"/>
                <a:gd name="connsiteX48" fmla="*/ 1354667 w 1397893"/>
                <a:gd name="connsiteY48" fmla="*/ 3014133 h 3344333"/>
                <a:gd name="connsiteX49" fmla="*/ 1363134 w 1397893"/>
                <a:gd name="connsiteY49" fmla="*/ 3073400 h 3344333"/>
                <a:gd name="connsiteX50" fmla="*/ 1371600 w 1397893"/>
                <a:gd name="connsiteY50" fmla="*/ 3115733 h 3344333"/>
                <a:gd name="connsiteX51" fmla="*/ 1388534 w 1397893"/>
                <a:gd name="connsiteY51" fmla="*/ 3225800 h 3344333"/>
                <a:gd name="connsiteX52" fmla="*/ 1397000 w 1397893"/>
                <a:gd name="connsiteY52" fmla="*/ 3259667 h 3344333"/>
                <a:gd name="connsiteX53" fmla="*/ 1397000 w 1397893"/>
                <a:gd name="connsiteY53" fmla="*/ 3344333 h 3344333"/>
                <a:gd name="connsiteX0" fmla="*/ 0 w 1397893"/>
                <a:gd name="connsiteY0" fmla="*/ 0 h 3344333"/>
                <a:gd name="connsiteX1" fmla="*/ 59267 w 1397893"/>
                <a:gd name="connsiteY1" fmla="*/ 533400 h 3344333"/>
                <a:gd name="connsiteX2" fmla="*/ 143934 w 1397893"/>
                <a:gd name="connsiteY2" fmla="*/ 922867 h 3344333"/>
                <a:gd name="connsiteX3" fmla="*/ 152400 w 1397893"/>
                <a:gd name="connsiteY3" fmla="*/ 982133 h 3344333"/>
                <a:gd name="connsiteX4" fmla="*/ 169334 w 1397893"/>
                <a:gd name="connsiteY4" fmla="*/ 1049867 h 3344333"/>
                <a:gd name="connsiteX5" fmla="*/ 177800 w 1397893"/>
                <a:gd name="connsiteY5" fmla="*/ 1075267 h 3344333"/>
                <a:gd name="connsiteX6" fmla="*/ 194734 w 1397893"/>
                <a:gd name="connsiteY6" fmla="*/ 1193800 h 3344333"/>
                <a:gd name="connsiteX7" fmla="*/ 211667 w 1397893"/>
                <a:gd name="connsiteY7" fmla="*/ 1253067 h 3344333"/>
                <a:gd name="connsiteX8" fmla="*/ 228600 w 1397893"/>
                <a:gd name="connsiteY8" fmla="*/ 1329267 h 3344333"/>
                <a:gd name="connsiteX9" fmla="*/ 254000 w 1397893"/>
                <a:gd name="connsiteY9" fmla="*/ 1405467 h 3344333"/>
                <a:gd name="connsiteX10" fmla="*/ 262467 w 1397893"/>
                <a:gd name="connsiteY10" fmla="*/ 1430867 h 3344333"/>
                <a:gd name="connsiteX11" fmla="*/ 279400 w 1397893"/>
                <a:gd name="connsiteY11" fmla="*/ 1464733 h 3344333"/>
                <a:gd name="connsiteX12" fmla="*/ 287867 w 1397893"/>
                <a:gd name="connsiteY12" fmla="*/ 1490133 h 3344333"/>
                <a:gd name="connsiteX13" fmla="*/ 296334 w 1397893"/>
                <a:gd name="connsiteY13" fmla="*/ 1524000 h 3344333"/>
                <a:gd name="connsiteX14" fmla="*/ 313267 w 1397893"/>
                <a:gd name="connsiteY14" fmla="*/ 1549400 h 3344333"/>
                <a:gd name="connsiteX15" fmla="*/ 347134 w 1397893"/>
                <a:gd name="connsiteY15" fmla="*/ 1600200 h 3344333"/>
                <a:gd name="connsiteX16" fmla="*/ 364067 w 1397893"/>
                <a:gd name="connsiteY16" fmla="*/ 1634067 h 3344333"/>
                <a:gd name="connsiteX17" fmla="*/ 448734 w 1397893"/>
                <a:gd name="connsiteY17" fmla="*/ 1701800 h 3344333"/>
                <a:gd name="connsiteX18" fmla="*/ 508000 w 1397893"/>
                <a:gd name="connsiteY18" fmla="*/ 1769533 h 3344333"/>
                <a:gd name="connsiteX19" fmla="*/ 567267 w 1397893"/>
                <a:gd name="connsiteY19" fmla="*/ 1837267 h 3344333"/>
                <a:gd name="connsiteX20" fmla="*/ 601134 w 1397893"/>
                <a:gd name="connsiteY20" fmla="*/ 1871133 h 3344333"/>
                <a:gd name="connsiteX21" fmla="*/ 626534 w 1397893"/>
                <a:gd name="connsiteY21" fmla="*/ 1896533 h 3344333"/>
                <a:gd name="connsiteX22" fmla="*/ 651934 w 1397893"/>
                <a:gd name="connsiteY22" fmla="*/ 1905000 h 3344333"/>
                <a:gd name="connsiteX23" fmla="*/ 702734 w 1397893"/>
                <a:gd name="connsiteY23" fmla="*/ 1955800 h 3344333"/>
                <a:gd name="connsiteX24" fmla="*/ 719667 w 1397893"/>
                <a:gd name="connsiteY24" fmla="*/ 1981200 h 3344333"/>
                <a:gd name="connsiteX25" fmla="*/ 745067 w 1397893"/>
                <a:gd name="connsiteY25" fmla="*/ 1989667 h 3344333"/>
                <a:gd name="connsiteX26" fmla="*/ 762000 w 1397893"/>
                <a:gd name="connsiteY26" fmla="*/ 2015067 h 3344333"/>
                <a:gd name="connsiteX27" fmla="*/ 838200 w 1397893"/>
                <a:gd name="connsiteY27" fmla="*/ 2057400 h 3344333"/>
                <a:gd name="connsiteX28" fmla="*/ 855134 w 1397893"/>
                <a:gd name="connsiteY28" fmla="*/ 2082800 h 3344333"/>
                <a:gd name="connsiteX29" fmla="*/ 905934 w 1397893"/>
                <a:gd name="connsiteY29" fmla="*/ 2116667 h 3344333"/>
                <a:gd name="connsiteX30" fmla="*/ 922867 w 1397893"/>
                <a:gd name="connsiteY30" fmla="*/ 2142067 h 3344333"/>
                <a:gd name="connsiteX31" fmla="*/ 956734 w 1397893"/>
                <a:gd name="connsiteY31" fmla="*/ 2159000 h 3344333"/>
                <a:gd name="connsiteX32" fmla="*/ 990600 w 1397893"/>
                <a:gd name="connsiteY32" fmla="*/ 2184400 h 3344333"/>
                <a:gd name="connsiteX33" fmla="*/ 1024467 w 1397893"/>
                <a:gd name="connsiteY33" fmla="*/ 2218267 h 3344333"/>
                <a:gd name="connsiteX34" fmla="*/ 1058334 w 1397893"/>
                <a:gd name="connsiteY34" fmla="*/ 2260600 h 3344333"/>
                <a:gd name="connsiteX35" fmla="*/ 1066800 w 1397893"/>
                <a:gd name="connsiteY35" fmla="*/ 2286000 h 3344333"/>
                <a:gd name="connsiteX36" fmla="*/ 1100667 w 1397893"/>
                <a:gd name="connsiteY36" fmla="*/ 2328333 h 3344333"/>
                <a:gd name="connsiteX37" fmla="*/ 1134534 w 1397893"/>
                <a:gd name="connsiteY37" fmla="*/ 2404533 h 3344333"/>
                <a:gd name="connsiteX38" fmla="*/ 1143000 w 1397893"/>
                <a:gd name="connsiteY38" fmla="*/ 2429933 h 3344333"/>
                <a:gd name="connsiteX39" fmla="*/ 1185334 w 1397893"/>
                <a:gd name="connsiteY39" fmla="*/ 2480733 h 3344333"/>
                <a:gd name="connsiteX40" fmla="*/ 1202267 w 1397893"/>
                <a:gd name="connsiteY40" fmla="*/ 2531533 h 3344333"/>
                <a:gd name="connsiteX41" fmla="*/ 1236134 w 1397893"/>
                <a:gd name="connsiteY41" fmla="*/ 2573867 h 3344333"/>
                <a:gd name="connsiteX42" fmla="*/ 1278467 w 1397893"/>
                <a:gd name="connsiteY42" fmla="*/ 2650067 h 3344333"/>
                <a:gd name="connsiteX43" fmla="*/ 1312334 w 1397893"/>
                <a:gd name="connsiteY43" fmla="*/ 2751667 h 3344333"/>
                <a:gd name="connsiteX44" fmla="*/ 1320800 w 1397893"/>
                <a:gd name="connsiteY44" fmla="*/ 2777067 h 3344333"/>
                <a:gd name="connsiteX45" fmla="*/ 1329267 w 1397893"/>
                <a:gd name="connsiteY45" fmla="*/ 2802467 h 3344333"/>
                <a:gd name="connsiteX46" fmla="*/ 1337734 w 1397893"/>
                <a:gd name="connsiteY46" fmla="*/ 2895600 h 3344333"/>
                <a:gd name="connsiteX47" fmla="*/ 1354667 w 1397893"/>
                <a:gd name="connsiteY47" fmla="*/ 3014133 h 3344333"/>
                <a:gd name="connsiteX48" fmla="*/ 1363134 w 1397893"/>
                <a:gd name="connsiteY48" fmla="*/ 3073400 h 3344333"/>
                <a:gd name="connsiteX49" fmla="*/ 1371600 w 1397893"/>
                <a:gd name="connsiteY49" fmla="*/ 3115733 h 3344333"/>
                <a:gd name="connsiteX50" fmla="*/ 1388534 w 1397893"/>
                <a:gd name="connsiteY50" fmla="*/ 3225800 h 3344333"/>
                <a:gd name="connsiteX51" fmla="*/ 1397000 w 1397893"/>
                <a:gd name="connsiteY51" fmla="*/ 3259667 h 3344333"/>
                <a:gd name="connsiteX52" fmla="*/ 1397000 w 1397893"/>
                <a:gd name="connsiteY52" fmla="*/ 3344333 h 3344333"/>
                <a:gd name="connsiteX0" fmla="*/ 0 w 1397893"/>
                <a:gd name="connsiteY0" fmla="*/ 0 h 3344333"/>
                <a:gd name="connsiteX1" fmla="*/ 59267 w 1397893"/>
                <a:gd name="connsiteY1" fmla="*/ 533400 h 3344333"/>
                <a:gd name="connsiteX2" fmla="*/ 152400 w 1397893"/>
                <a:gd name="connsiteY2" fmla="*/ 982133 h 3344333"/>
                <a:gd name="connsiteX3" fmla="*/ 169334 w 1397893"/>
                <a:gd name="connsiteY3" fmla="*/ 1049867 h 3344333"/>
                <a:gd name="connsiteX4" fmla="*/ 177800 w 1397893"/>
                <a:gd name="connsiteY4" fmla="*/ 1075267 h 3344333"/>
                <a:gd name="connsiteX5" fmla="*/ 194734 w 1397893"/>
                <a:gd name="connsiteY5" fmla="*/ 1193800 h 3344333"/>
                <a:gd name="connsiteX6" fmla="*/ 211667 w 1397893"/>
                <a:gd name="connsiteY6" fmla="*/ 1253067 h 3344333"/>
                <a:gd name="connsiteX7" fmla="*/ 228600 w 1397893"/>
                <a:gd name="connsiteY7" fmla="*/ 1329267 h 3344333"/>
                <a:gd name="connsiteX8" fmla="*/ 254000 w 1397893"/>
                <a:gd name="connsiteY8" fmla="*/ 1405467 h 3344333"/>
                <a:gd name="connsiteX9" fmla="*/ 262467 w 1397893"/>
                <a:gd name="connsiteY9" fmla="*/ 1430867 h 3344333"/>
                <a:gd name="connsiteX10" fmla="*/ 279400 w 1397893"/>
                <a:gd name="connsiteY10" fmla="*/ 1464733 h 3344333"/>
                <a:gd name="connsiteX11" fmla="*/ 287867 w 1397893"/>
                <a:gd name="connsiteY11" fmla="*/ 1490133 h 3344333"/>
                <a:gd name="connsiteX12" fmla="*/ 296334 w 1397893"/>
                <a:gd name="connsiteY12" fmla="*/ 1524000 h 3344333"/>
                <a:gd name="connsiteX13" fmla="*/ 313267 w 1397893"/>
                <a:gd name="connsiteY13" fmla="*/ 1549400 h 3344333"/>
                <a:gd name="connsiteX14" fmla="*/ 347134 w 1397893"/>
                <a:gd name="connsiteY14" fmla="*/ 1600200 h 3344333"/>
                <a:gd name="connsiteX15" fmla="*/ 364067 w 1397893"/>
                <a:gd name="connsiteY15" fmla="*/ 1634067 h 3344333"/>
                <a:gd name="connsiteX16" fmla="*/ 448734 w 1397893"/>
                <a:gd name="connsiteY16" fmla="*/ 1701800 h 3344333"/>
                <a:gd name="connsiteX17" fmla="*/ 508000 w 1397893"/>
                <a:gd name="connsiteY17" fmla="*/ 1769533 h 3344333"/>
                <a:gd name="connsiteX18" fmla="*/ 567267 w 1397893"/>
                <a:gd name="connsiteY18" fmla="*/ 1837267 h 3344333"/>
                <a:gd name="connsiteX19" fmla="*/ 601134 w 1397893"/>
                <a:gd name="connsiteY19" fmla="*/ 1871133 h 3344333"/>
                <a:gd name="connsiteX20" fmla="*/ 626534 w 1397893"/>
                <a:gd name="connsiteY20" fmla="*/ 1896533 h 3344333"/>
                <a:gd name="connsiteX21" fmla="*/ 651934 w 1397893"/>
                <a:gd name="connsiteY21" fmla="*/ 1905000 h 3344333"/>
                <a:gd name="connsiteX22" fmla="*/ 702734 w 1397893"/>
                <a:gd name="connsiteY22" fmla="*/ 1955800 h 3344333"/>
                <a:gd name="connsiteX23" fmla="*/ 719667 w 1397893"/>
                <a:gd name="connsiteY23" fmla="*/ 1981200 h 3344333"/>
                <a:gd name="connsiteX24" fmla="*/ 745067 w 1397893"/>
                <a:gd name="connsiteY24" fmla="*/ 1989667 h 3344333"/>
                <a:gd name="connsiteX25" fmla="*/ 762000 w 1397893"/>
                <a:gd name="connsiteY25" fmla="*/ 2015067 h 3344333"/>
                <a:gd name="connsiteX26" fmla="*/ 838200 w 1397893"/>
                <a:gd name="connsiteY26" fmla="*/ 2057400 h 3344333"/>
                <a:gd name="connsiteX27" fmla="*/ 855134 w 1397893"/>
                <a:gd name="connsiteY27" fmla="*/ 2082800 h 3344333"/>
                <a:gd name="connsiteX28" fmla="*/ 905934 w 1397893"/>
                <a:gd name="connsiteY28" fmla="*/ 2116667 h 3344333"/>
                <a:gd name="connsiteX29" fmla="*/ 922867 w 1397893"/>
                <a:gd name="connsiteY29" fmla="*/ 2142067 h 3344333"/>
                <a:gd name="connsiteX30" fmla="*/ 956734 w 1397893"/>
                <a:gd name="connsiteY30" fmla="*/ 2159000 h 3344333"/>
                <a:gd name="connsiteX31" fmla="*/ 990600 w 1397893"/>
                <a:gd name="connsiteY31" fmla="*/ 2184400 h 3344333"/>
                <a:gd name="connsiteX32" fmla="*/ 1024467 w 1397893"/>
                <a:gd name="connsiteY32" fmla="*/ 2218267 h 3344333"/>
                <a:gd name="connsiteX33" fmla="*/ 1058334 w 1397893"/>
                <a:gd name="connsiteY33" fmla="*/ 2260600 h 3344333"/>
                <a:gd name="connsiteX34" fmla="*/ 1066800 w 1397893"/>
                <a:gd name="connsiteY34" fmla="*/ 2286000 h 3344333"/>
                <a:gd name="connsiteX35" fmla="*/ 1100667 w 1397893"/>
                <a:gd name="connsiteY35" fmla="*/ 2328333 h 3344333"/>
                <a:gd name="connsiteX36" fmla="*/ 1134534 w 1397893"/>
                <a:gd name="connsiteY36" fmla="*/ 2404533 h 3344333"/>
                <a:gd name="connsiteX37" fmla="*/ 1143000 w 1397893"/>
                <a:gd name="connsiteY37" fmla="*/ 2429933 h 3344333"/>
                <a:gd name="connsiteX38" fmla="*/ 1185334 w 1397893"/>
                <a:gd name="connsiteY38" fmla="*/ 2480733 h 3344333"/>
                <a:gd name="connsiteX39" fmla="*/ 1202267 w 1397893"/>
                <a:gd name="connsiteY39" fmla="*/ 2531533 h 3344333"/>
                <a:gd name="connsiteX40" fmla="*/ 1236134 w 1397893"/>
                <a:gd name="connsiteY40" fmla="*/ 2573867 h 3344333"/>
                <a:gd name="connsiteX41" fmla="*/ 1278467 w 1397893"/>
                <a:gd name="connsiteY41" fmla="*/ 2650067 h 3344333"/>
                <a:gd name="connsiteX42" fmla="*/ 1312334 w 1397893"/>
                <a:gd name="connsiteY42" fmla="*/ 2751667 h 3344333"/>
                <a:gd name="connsiteX43" fmla="*/ 1320800 w 1397893"/>
                <a:gd name="connsiteY43" fmla="*/ 2777067 h 3344333"/>
                <a:gd name="connsiteX44" fmla="*/ 1329267 w 1397893"/>
                <a:gd name="connsiteY44" fmla="*/ 2802467 h 3344333"/>
                <a:gd name="connsiteX45" fmla="*/ 1337734 w 1397893"/>
                <a:gd name="connsiteY45" fmla="*/ 2895600 h 3344333"/>
                <a:gd name="connsiteX46" fmla="*/ 1354667 w 1397893"/>
                <a:gd name="connsiteY46" fmla="*/ 3014133 h 3344333"/>
                <a:gd name="connsiteX47" fmla="*/ 1363134 w 1397893"/>
                <a:gd name="connsiteY47" fmla="*/ 3073400 h 3344333"/>
                <a:gd name="connsiteX48" fmla="*/ 1371600 w 1397893"/>
                <a:gd name="connsiteY48" fmla="*/ 3115733 h 3344333"/>
                <a:gd name="connsiteX49" fmla="*/ 1388534 w 1397893"/>
                <a:gd name="connsiteY49" fmla="*/ 3225800 h 3344333"/>
                <a:gd name="connsiteX50" fmla="*/ 1397000 w 1397893"/>
                <a:gd name="connsiteY50" fmla="*/ 3259667 h 3344333"/>
                <a:gd name="connsiteX51" fmla="*/ 1397000 w 1397893"/>
                <a:gd name="connsiteY51"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177800 w 1397893"/>
                <a:gd name="connsiteY3" fmla="*/ 1075267 h 3344333"/>
                <a:gd name="connsiteX4" fmla="*/ 194734 w 1397893"/>
                <a:gd name="connsiteY4" fmla="*/ 1193800 h 3344333"/>
                <a:gd name="connsiteX5" fmla="*/ 211667 w 1397893"/>
                <a:gd name="connsiteY5" fmla="*/ 1253067 h 3344333"/>
                <a:gd name="connsiteX6" fmla="*/ 228600 w 1397893"/>
                <a:gd name="connsiteY6" fmla="*/ 1329267 h 3344333"/>
                <a:gd name="connsiteX7" fmla="*/ 254000 w 1397893"/>
                <a:gd name="connsiteY7" fmla="*/ 1405467 h 3344333"/>
                <a:gd name="connsiteX8" fmla="*/ 262467 w 1397893"/>
                <a:gd name="connsiteY8" fmla="*/ 1430867 h 3344333"/>
                <a:gd name="connsiteX9" fmla="*/ 279400 w 1397893"/>
                <a:gd name="connsiteY9" fmla="*/ 1464733 h 3344333"/>
                <a:gd name="connsiteX10" fmla="*/ 287867 w 1397893"/>
                <a:gd name="connsiteY10" fmla="*/ 1490133 h 3344333"/>
                <a:gd name="connsiteX11" fmla="*/ 296334 w 1397893"/>
                <a:gd name="connsiteY11" fmla="*/ 1524000 h 3344333"/>
                <a:gd name="connsiteX12" fmla="*/ 313267 w 1397893"/>
                <a:gd name="connsiteY12" fmla="*/ 1549400 h 3344333"/>
                <a:gd name="connsiteX13" fmla="*/ 347134 w 1397893"/>
                <a:gd name="connsiteY13" fmla="*/ 1600200 h 3344333"/>
                <a:gd name="connsiteX14" fmla="*/ 364067 w 1397893"/>
                <a:gd name="connsiteY14" fmla="*/ 1634067 h 3344333"/>
                <a:gd name="connsiteX15" fmla="*/ 448734 w 1397893"/>
                <a:gd name="connsiteY15" fmla="*/ 1701800 h 3344333"/>
                <a:gd name="connsiteX16" fmla="*/ 508000 w 1397893"/>
                <a:gd name="connsiteY16" fmla="*/ 1769533 h 3344333"/>
                <a:gd name="connsiteX17" fmla="*/ 567267 w 1397893"/>
                <a:gd name="connsiteY17" fmla="*/ 1837267 h 3344333"/>
                <a:gd name="connsiteX18" fmla="*/ 601134 w 1397893"/>
                <a:gd name="connsiteY18" fmla="*/ 1871133 h 3344333"/>
                <a:gd name="connsiteX19" fmla="*/ 626534 w 1397893"/>
                <a:gd name="connsiteY19" fmla="*/ 1896533 h 3344333"/>
                <a:gd name="connsiteX20" fmla="*/ 651934 w 1397893"/>
                <a:gd name="connsiteY20" fmla="*/ 1905000 h 3344333"/>
                <a:gd name="connsiteX21" fmla="*/ 702734 w 1397893"/>
                <a:gd name="connsiteY21" fmla="*/ 1955800 h 3344333"/>
                <a:gd name="connsiteX22" fmla="*/ 719667 w 1397893"/>
                <a:gd name="connsiteY22" fmla="*/ 1981200 h 3344333"/>
                <a:gd name="connsiteX23" fmla="*/ 745067 w 1397893"/>
                <a:gd name="connsiteY23" fmla="*/ 1989667 h 3344333"/>
                <a:gd name="connsiteX24" fmla="*/ 762000 w 1397893"/>
                <a:gd name="connsiteY24" fmla="*/ 2015067 h 3344333"/>
                <a:gd name="connsiteX25" fmla="*/ 838200 w 1397893"/>
                <a:gd name="connsiteY25" fmla="*/ 2057400 h 3344333"/>
                <a:gd name="connsiteX26" fmla="*/ 855134 w 1397893"/>
                <a:gd name="connsiteY26" fmla="*/ 2082800 h 3344333"/>
                <a:gd name="connsiteX27" fmla="*/ 905934 w 1397893"/>
                <a:gd name="connsiteY27" fmla="*/ 2116667 h 3344333"/>
                <a:gd name="connsiteX28" fmla="*/ 922867 w 1397893"/>
                <a:gd name="connsiteY28" fmla="*/ 2142067 h 3344333"/>
                <a:gd name="connsiteX29" fmla="*/ 956734 w 1397893"/>
                <a:gd name="connsiteY29" fmla="*/ 2159000 h 3344333"/>
                <a:gd name="connsiteX30" fmla="*/ 990600 w 1397893"/>
                <a:gd name="connsiteY30" fmla="*/ 2184400 h 3344333"/>
                <a:gd name="connsiteX31" fmla="*/ 1024467 w 1397893"/>
                <a:gd name="connsiteY31" fmla="*/ 2218267 h 3344333"/>
                <a:gd name="connsiteX32" fmla="*/ 1058334 w 1397893"/>
                <a:gd name="connsiteY32" fmla="*/ 2260600 h 3344333"/>
                <a:gd name="connsiteX33" fmla="*/ 1066800 w 1397893"/>
                <a:gd name="connsiteY33" fmla="*/ 2286000 h 3344333"/>
                <a:gd name="connsiteX34" fmla="*/ 1100667 w 1397893"/>
                <a:gd name="connsiteY34" fmla="*/ 2328333 h 3344333"/>
                <a:gd name="connsiteX35" fmla="*/ 1134534 w 1397893"/>
                <a:gd name="connsiteY35" fmla="*/ 2404533 h 3344333"/>
                <a:gd name="connsiteX36" fmla="*/ 1143000 w 1397893"/>
                <a:gd name="connsiteY36" fmla="*/ 2429933 h 3344333"/>
                <a:gd name="connsiteX37" fmla="*/ 1185334 w 1397893"/>
                <a:gd name="connsiteY37" fmla="*/ 2480733 h 3344333"/>
                <a:gd name="connsiteX38" fmla="*/ 1202267 w 1397893"/>
                <a:gd name="connsiteY38" fmla="*/ 2531533 h 3344333"/>
                <a:gd name="connsiteX39" fmla="*/ 1236134 w 1397893"/>
                <a:gd name="connsiteY39" fmla="*/ 2573867 h 3344333"/>
                <a:gd name="connsiteX40" fmla="*/ 1278467 w 1397893"/>
                <a:gd name="connsiteY40" fmla="*/ 2650067 h 3344333"/>
                <a:gd name="connsiteX41" fmla="*/ 1312334 w 1397893"/>
                <a:gd name="connsiteY41" fmla="*/ 2751667 h 3344333"/>
                <a:gd name="connsiteX42" fmla="*/ 1320800 w 1397893"/>
                <a:gd name="connsiteY42" fmla="*/ 2777067 h 3344333"/>
                <a:gd name="connsiteX43" fmla="*/ 1329267 w 1397893"/>
                <a:gd name="connsiteY43" fmla="*/ 2802467 h 3344333"/>
                <a:gd name="connsiteX44" fmla="*/ 1337734 w 1397893"/>
                <a:gd name="connsiteY44" fmla="*/ 2895600 h 3344333"/>
                <a:gd name="connsiteX45" fmla="*/ 1354667 w 1397893"/>
                <a:gd name="connsiteY45" fmla="*/ 3014133 h 3344333"/>
                <a:gd name="connsiteX46" fmla="*/ 1363134 w 1397893"/>
                <a:gd name="connsiteY46" fmla="*/ 3073400 h 3344333"/>
                <a:gd name="connsiteX47" fmla="*/ 1371600 w 1397893"/>
                <a:gd name="connsiteY47" fmla="*/ 3115733 h 3344333"/>
                <a:gd name="connsiteX48" fmla="*/ 1388534 w 1397893"/>
                <a:gd name="connsiteY48" fmla="*/ 3225800 h 3344333"/>
                <a:gd name="connsiteX49" fmla="*/ 1397000 w 1397893"/>
                <a:gd name="connsiteY49" fmla="*/ 3259667 h 3344333"/>
                <a:gd name="connsiteX50" fmla="*/ 1397000 w 1397893"/>
                <a:gd name="connsiteY50"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194734 w 1397893"/>
                <a:gd name="connsiteY3" fmla="*/ 1193800 h 3344333"/>
                <a:gd name="connsiteX4" fmla="*/ 211667 w 1397893"/>
                <a:gd name="connsiteY4" fmla="*/ 1253067 h 3344333"/>
                <a:gd name="connsiteX5" fmla="*/ 228600 w 1397893"/>
                <a:gd name="connsiteY5" fmla="*/ 1329267 h 3344333"/>
                <a:gd name="connsiteX6" fmla="*/ 254000 w 1397893"/>
                <a:gd name="connsiteY6" fmla="*/ 1405467 h 3344333"/>
                <a:gd name="connsiteX7" fmla="*/ 262467 w 1397893"/>
                <a:gd name="connsiteY7" fmla="*/ 1430867 h 3344333"/>
                <a:gd name="connsiteX8" fmla="*/ 279400 w 1397893"/>
                <a:gd name="connsiteY8" fmla="*/ 1464733 h 3344333"/>
                <a:gd name="connsiteX9" fmla="*/ 287867 w 1397893"/>
                <a:gd name="connsiteY9" fmla="*/ 1490133 h 3344333"/>
                <a:gd name="connsiteX10" fmla="*/ 296334 w 1397893"/>
                <a:gd name="connsiteY10" fmla="*/ 1524000 h 3344333"/>
                <a:gd name="connsiteX11" fmla="*/ 313267 w 1397893"/>
                <a:gd name="connsiteY11" fmla="*/ 1549400 h 3344333"/>
                <a:gd name="connsiteX12" fmla="*/ 347134 w 1397893"/>
                <a:gd name="connsiteY12" fmla="*/ 1600200 h 3344333"/>
                <a:gd name="connsiteX13" fmla="*/ 364067 w 1397893"/>
                <a:gd name="connsiteY13" fmla="*/ 1634067 h 3344333"/>
                <a:gd name="connsiteX14" fmla="*/ 448734 w 1397893"/>
                <a:gd name="connsiteY14" fmla="*/ 1701800 h 3344333"/>
                <a:gd name="connsiteX15" fmla="*/ 508000 w 1397893"/>
                <a:gd name="connsiteY15" fmla="*/ 1769533 h 3344333"/>
                <a:gd name="connsiteX16" fmla="*/ 567267 w 1397893"/>
                <a:gd name="connsiteY16" fmla="*/ 1837267 h 3344333"/>
                <a:gd name="connsiteX17" fmla="*/ 601134 w 1397893"/>
                <a:gd name="connsiteY17" fmla="*/ 1871133 h 3344333"/>
                <a:gd name="connsiteX18" fmla="*/ 626534 w 1397893"/>
                <a:gd name="connsiteY18" fmla="*/ 1896533 h 3344333"/>
                <a:gd name="connsiteX19" fmla="*/ 651934 w 1397893"/>
                <a:gd name="connsiteY19" fmla="*/ 1905000 h 3344333"/>
                <a:gd name="connsiteX20" fmla="*/ 702734 w 1397893"/>
                <a:gd name="connsiteY20" fmla="*/ 1955800 h 3344333"/>
                <a:gd name="connsiteX21" fmla="*/ 719667 w 1397893"/>
                <a:gd name="connsiteY21" fmla="*/ 1981200 h 3344333"/>
                <a:gd name="connsiteX22" fmla="*/ 745067 w 1397893"/>
                <a:gd name="connsiteY22" fmla="*/ 1989667 h 3344333"/>
                <a:gd name="connsiteX23" fmla="*/ 762000 w 1397893"/>
                <a:gd name="connsiteY23" fmla="*/ 2015067 h 3344333"/>
                <a:gd name="connsiteX24" fmla="*/ 838200 w 1397893"/>
                <a:gd name="connsiteY24" fmla="*/ 2057400 h 3344333"/>
                <a:gd name="connsiteX25" fmla="*/ 855134 w 1397893"/>
                <a:gd name="connsiteY25" fmla="*/ 2082800 h 3344333"/>
                <a:gd name="connsiteX26" fmla="*/ 905934 w 1397893"/>
                <a:gd name="connsiteY26" fmla="*/ 2116667 h 3344333"/>
                <a:gd name="connsiteX27" fmla="*/ 922867 w 1397893"/>
                <a:gd name="connsiteY27" fmla="*/ 2142067 h 3344333"/>
                <a:gd name="connsiteX28" fmla="*/ 956734 w 1397893"/>
                <a:gd name="connsiteY28" fmla="*/ 2159000 h 3344333"/>
                <a:gd name="connsiteX29" fmla="*/ 990600 w 1397893"/>
                <a:gd name="connsiteY29" fmla="*/ 2184400 h 3344333"/>
                <a:gd name="connsiteX30" fmla="*/ 1024467 w 1397893"/>
                <a:gd name="connsiteY30" fmla="*/ 2218267 h 3344333"/>
                <a:gd name="connsiteX31" fmla="*/ 1058334 w 1397893"/>
                <a:gd name="connsiteY31" fmla="*/ 2260600 h 3344333"/>
                <a:gd name="connsiteX32" fmla="*/ 1066800 w 1397893"/>
                <a:gd name="connsiteY32" fmla="*/ 2286000 h 3344333"/>
                <a:gd name="connsiteX33" fmla="*/ 1100667 w 1397893"/>
                <a:gd name="connsiteY33" fmla="*/ 2328333 h 3344333"/>
                <a:gd name="connsiteX34" fmla="*/ 1134534 w 1397893"/>
                <a:gd name="connsiteY34" fmla="*/ 2404533 h 3344333"/>
                <a:gd name="connsiteX35" fmla="*/ 1143000 w 1397893"/>
                <a:gd name="connsiteY35" fmla="*/ 2429933 h 3344333"/>
                <a:gd name="connsiteX36" fmla="*/ 1185334 w 1397893"/>
                <a:gd name="connsiteY36" fmla="*/ 2480733 h 3344333"/>
                <a:gd name="connsiteX37" fmla="*/ 1202267 w 1397893"/>
                <a:gd name="connsiteY37" fmla="*/ 2531533 h 3344333"/>
                <a:gd name="connsiteX38" fmla="*/ 1236134 w 1397893"/>
                <a:gd name="connsiteY38" fmla="*/ 2573867 h 3344333"/>
                <a:gd name="connsiteX39" fmla="*/ 1278467 w 1397893"/>
                <a:gd name="connsiteY39" fmla="*/ 2650067 h 3344333"/>
                <a:gd name="connsiteX40" fmla="*/ 1312334 w 1397893"/>
                <a:gd name="connsiteY40" fmla="*/ 2751667 h 3344333"/>
                <a:gd name="connsiteX41" fmla="*/ 1320800 w 1397893"/>
                <a:gd name="connsiteY41" fmla="*/ 2777067 h 3344333"/>
                <a:gd name="connsiteX42" fmla="*/ 1329267 w 1397893"/>
                <a:gd name="connsiteY42" fmla="*/ 2802467 h 3344333"/>
                <a:gd name="connsiteX43" fmla="*/ 1337734 w 1397893"/>
                <a:gd name="connsiteY43" fmla="*/ 2895600 h 3344333"/>
                <a:gd name="connsiteX44" fmla="*/ 1354667 w 1397893"/>
                <a:gd name="connsiteY44" fmla="*/ 3014133 h 3344333"/>
                <a:gd name="connsiteX45" fmla="*/ 1363134 w 1397893"/>
                <a:gd name="connsiteY45" fmla="*/ 3073400 h 3344333"/>
                <a:gd name="connsiteX46" fmla="*/ 1371600 w 1397893"/>
                <a:gd name="connsiteY46" fmla="*/ 3115733 h 3344333"/>
                <a:gd name="connsiteX47" fmla="*/ 1388534 w 1397893"/>
                <a:gd name="connsiteY47" fmla="*/ 3225800 h 3344333"/>
                <a:gd name="connsiteX48" fmla="*/ 1397000 w 1397893"/>
                <a:gd name="connsiteY48" fmla="*/ 3259667 h 3344333"/>
                <a:gd name="connsiteX49" fmla="*/ 1397000 w 1397893"/>
                <a:gd name="connsiteY49"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11667 w 1397893"/>
                <a:gd name="connsiteY3" fmla="*/ 1253067 h 3344333"/>
                <a:gd name="connsiteX4" fmla="*/ 228600 w 1397893"/>
                <a:gd name="connsiteY4" fmla="*/ 1329267 h 3344333"/>
                <a:gd name="connsiteX5" fmla="*/ 254000 w 1397893"/>
                <a:gd name="connsiteY5" fmla="*/ 1405467 h 3344333"/>
                <a:gd name="connsiteX6" fmla="*/ 262467 w 1397893"/>
                <a:gd name="connsiteY6" fmla="*/ 1430867 h 3344333"/>
                <a:gd name="connsiteX7" fmla="*/ 279400 w 1397893"/>
                <a:gd name="connsiteY7" fmla="*/ 1464733 h 3344333"/>
                <a:gd name="connsiteX8" fmla="*/ 287867 w 1397893"/>
                <a:gd name="connsiteY8" fmla="*/ 1490133 h 3344333"/>
                <a:gd name="connsiteX9" fmla="*/ 296334 w 1397893"/>
                <a:gd name="connsiteY9" fmla="*/ 1524000 h 3344333"/>
                <a:gd name="connsiteX10" fmla="*/ 313267 w 1397893"/>
                <a:gd name="connsiteY10" fmla="*/ 1549400 h 3344333"/>
                <a:gd name="connsiteX11" fmla="*/ 347134 w 1397893"/>
                <a:gd name="connsiteY11" fmla="*/ 1600200 h 3344333"/>
                <a:gd name="connsiteX12" fmla="*/ 364067 w 1397893"/>
                <a:gd name="connsiteY12" fmla="*/ 1634067 h 3344333"/>
                <a:gd name="connsiteX13" fmla="*/ 448734 w 1397893"/>
                <a:gd name="connsiteY13" fmla="*/ 1701800 h 3344333"/>
                <a:gd name="connsiteX14" fmla="*/ 508000 w 1397893"/>
                <a:gd name="connsiteY14" fmla="*/ 1769533 h 3344333"/>
                <a:gd name="connsiteX15" fmla="*/ 567267 w 1397893"/>
                <a:gd name="connsiteY15" fmla="*/ 1837267 h 3344333"/>
                <a:gd name="connsiteX16" fmla="*/ 601134 w 1397893"/>
                <a:gd name="connsiteY16" fmla="*/ 1871133 h 3344333"/>
                <a:gd name="connsiteX17" fmla="*/ 626534 w 1397893"/>
                <a:gd name="connsiteY17" fmla="*/ 1896533 h 3344333"/>
                <a:gd name="connsiteX18" fmla="*/ 651934 w 1397893"/>
                <a:gd name="connsiteY18" fmla="*/ 1905000 h 3344333"/>
                <a:gd name="connsiteX19" fmla="*/ 702734 w 1397893"/>
                <a:gd name="connsiteY19" fmla="*/ 1955800 h 3344333"/>
                <a:gd name="connsiteX20" fmla="*/ 719667 w 1397893"/>
                <a:gd name="connsiteY20" fmla="*/ 1981200 h 3344333"/>
                <a:gd name="connsiteX21" fmla="*/ 745067 w 1397893"/>
                <a:gd name="connsiteY21" fmla="*/ 1989667 h 3344333"/>
                <a:gd name="connsiteX22" fmla="*/ 762000 w 1397893"/>
                <a:gd name="connsiteY22" fmla="*/ 2015067 h 3344333"/>
                <a:gd name="connsiteX23" fmla="*/ 838200 w 1397893"/>
                <a:gd name="connsiteY23" fmla="*/ 2057400 h 3344333"/>
                <a:gd name="connsiteX24" fmla="*/ 855134 w 1397893"/>
                <a:gd name="connsiteY24" fmla="*/ 2082800 h 3344333"/>
                <a:gd name="connsiteX25" fmla="*/ 905934 w 1397893"/>
                <a:gd name="connsiteY25" fmla="*/ 2116667 h 3344333"/>
                <a:gd name="connsiteX26" fmla="*/ 922867 w 1397893"/>
                <a:gd name="connsiteY26" fmla="*/ 2142067 h 3344333"/>
                <a:gd name="connsiteX27" fmla="*/ 956734 w 1397893"/>
                <a:gd name="connsiteY27" fmla="*/ 2159000 h 3344333"/>
                <a:gd name="connsiteX28" fmla="*/ 990600 w 1397893"/>
                <a:gd name="connsiteY28" fmla="*/ 2184400 h 3344333"/>
                <a:gd name="connsiteX29" fmla="*/ 1024467 w 1397893"/>
                <a:gd name="connsiteY29" fmla="*/ 2218267 h 3344333"/>
                <a:gd name="connsiteX30" fmla="*/ 1058334 w 1397893"/>
                <a:gd name="connsiteY30" fmla="*/ 2260600 h 3344333"/>
                <a:gd name="connsiteX31" fmla="*/ 1066800 w 1397893"/>
                <a:gd name="connsiteY31" fmla="*/ 2286000 h 3344333"/>
                <a:gd name="connsiteX32" fmla="*/ 1100667 w 1397893"/>
                <a:gd name="connsiteY32" fmla="*/ 2328333 h 3344333"/>
                <a:gd name="connsiteX33" fmla="*/ 1134534 w 1397893"/>
                <a:gd name="connsiteY33" fmla="*/ 2404533 h 3344333"/>
                <a:gd name="connsiteX34" fmla="*/ 1143000 w 1397893"/>
                <a:gd name="connsiteY34" fmla="*/ 2429933 h 3344333"/>
                <a:gd name="connsiteX35" fmla="*/ 1185334 w 1397893"/>
                <a:gd name="connsiteY35" fmla="*/ 2480733 h 3344333"/>
                <a:gd name="connsiteX36" fmla="*/ 1202267 w 1397893"/>
                <a:gd name="connsiteY36" fmla="*/ 2531533 h 3344333"/>
                <a:gd name="connsiteX37" fmla="*/ 1236134 w 1397893"/>
                <a:gd name="connsiteY37" fmla="*/ 2573867 h 3344333"/>
                <a:gd name="connsiteX38" fmla="*/ 1278467 w 1397893"/>
                <a:gd name="connsiteY38" fmla="*/ 2650067 h 3344333"/>
                <a:gd name="connsiteX39" fmla="*/ 1312334 w 1397893"/>
                <a:gd name="connsiteY39" fmla="*/ 2751667 h 3344333"/>
                <a:gd name="connsiteX40" fmla="*/ 1320800 w 1397893"/>
                <a:gd name="connsiteY40" fmla="*/ 2777067 h 3344333"/>
                <a:gd name="connsiteX41" fmla="*/ 1329267 w 1397893"/>
                <a:gd name="connsiteY41" fmla="*/ 2802467 h 3344333"/>
                <a:gd name="connsiteX42" fmla="*/ 1337734 w 1397893"/>
                <a:gd name="connsiteY42" fmla="*/ 2895600 h 3344333"/>
                <a:gd name="connsiteX43" fmla="*/ 1354667 w 1397893"/>
                <a:gd name="connsiteY43" fmla="*/ 3014133 h 3344333"/>
                <a:gd name="connsiteX44" fmla="*/ 1363134 w 1397893"/>
                <a:gd name="connsiteY44" fmla="*/ 3073400 h 3344333"/>
                <a:gd name="connsiteX45" fmla="*/ 1371600 w 1397893"/>
                <a:gd name="connsiteY45" fmla="*/ 3115733 h 3344333"/>
                <a:gd name="connsiteX46" fmla="*/ 1388534 w 1397893"/>
                <a:gd name="connsiteY46" fmla="*/ 3225800 h 3344333"/>
                <a:gd name="connsiteX47" fmla="*/ 1397000 w 1397893"/>
                <a:gd name="connsiteY47" fmla="*/ 3259667 h 3344333"/>
                <a:gd name="connsiteX48" fmla="*/ 1397000 w 1397893"/>
                <a:gd name="connsiteY48"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28600 w 1397893"/>
                <a:gd name="connsiteY3" fmla="*/ 1329267 h 3344333"/>
                <a:gd name="connsiteX4" fmla="*/ 254000 w 1397893"/>
                <a:gd name="connsiteY4" fmla="*/ 1405467 h 3344333"/>
                <a:gd name="connsiteX5" fmla="*/ 262467 w 1397893"/>
                <a:gd name="connsiteY5" fmla="*/ 1430867 h 3344333"/>
                <a:gd name="connsiteX6" fmla="*/ 279400 w 1397893"/>
                <a:gd name="connsiteY6" fmla="*/ 1464733 h 3344333"/>
                <a:gd name="connsiteX7" fmla="*/ 287867 w 1397893"/>
                <a:gd name="connsiteY7" fmla="*/ 1490133 h 3344333"/>
                <a:gd name="connsiteX8" fmla="*/ 296334 w 1397893"/>
                <a:gd name="connsiteY8" fmla="*/ 1524000 h 3344333"/>
                <a:gd name="connsiteX9" fmla="*/ 313267 w 1397893"/>
                <a:gd name="connsiteY9" fmla="*/ 1549400 h 3344333"/>
                <a:gd name="connsiteX10" fmla="*/ 347134 w 1397893"/>
                <a:gd name="connsiteY10" fmla="*/ 1600200 h 3344333"/>
                <a:gd name="connsiteX11" fmla="*/ 364067 w 1397893"/>
                <a:gd name="connsiteY11" fmla="*/ 1634067 h 3344333"/>
                <a:gd name="connsiteX12" fmla="*/ 448734 w 1397893"/>
                <a:gd name="connsiteY12" fmla="*/ 1701800 h 3344333"/>
                <a:gd name="connsiteX13" fmla="*/ 508000 w 1397893"/>
                <a:gd name="connsiteY13" fmla="*/ 1769533 h 3344333"/>
                <a:gd name="connsiteX14" fmla="*/ 567267 w 1397893"/>
                <a:gd name="connsiteY14" fmla="*/ 1837267 h 3344333"/>
                <a:gd name="connsiteX15" fmla="*/ 601134 w 1397893"/>
                <a:gd name="connsiteY15" fmla="*/ 1871133 h 3344333"/>
                <a:gd name="connsiteX16" fmla="*/ 626534 w 1397893"/>
                <a:gd name="connsiteY16" fmla="*/ 1896533 h 3344333"/>
                <a:gd name="connsiteX17" fmla="*/ 651934 w 1397893"/>
                <a:gd name="connsiteY17" fmla="*/ 1905000 h 3344333"/>
                <a:gd name="connsiteX18" fmla="*/ 702734 w 1397893"/>
                <a:gd name="connsiteY18" fmla="*/ 1955800 h 3344333"/>
                <a:gd name="connsiteX19" fmla="*/ 719667 w 1397893"/>
                <a:gd name="connsiteY19" fmla="*/ 1981200 h 3344333"/>
                <a:gd name="connsiteX20" fmla="*/ 745067 w 1397893"/>
                <a:gd name="connsiteY20" fmla="*/ 1989667 h 3344333"/>
                <a:gd name="connsiteX21" fmla="*/ 762000 w 1397893"/>
                <a:gd name="connsiteY21" fmla="*/ 2015067 h 3344333"/>
                <a:gd name="connsiteX22" fmla="*/ 838200 w 1397893"/>
                <a:gd name="connsiteY22" fmla="*/ 2057400 h 3344333"/>
                <a:gd name="connsiteX23" fmla="*/ 855134 w 1397893"/>
                <a:gd name="connsiteY23" fmla="*/ 2082800 h 3344333"/>
                <a:gd name="connsiteX24" fmla="*/ 905934 w 1397893"/>
                <a:gd name="connsiteY24" fmla="*/ 2116667 h 3344333"/>
                <a:gd name="connsiteX25" fmla="*/ 922867 w 1397893"/>
                <a:gd name="connsiteY25" fmla="*/ 2142067 h 3344333"/>
                <a:gd name="connsiteX26" fmla="*/ 956734 w 1397893"/>
                <a:gd name="connsiteY26" fmla="*/ 2159000 h 3344333"/>
                <a:gd name="connsiteX27" fmla="*/ 990600 w 1397893"/>
                <a:gd name="connsiteY27" fmla="*/ 2184400 h 3344333"/>
                <a:gd name="connsiteX28" fmla="*/ 1024467 w 1397893"/>
                <a:gd name="connsiteY28" fmla="*/ 2218267 h 3344333"/>
                <a:gd name="connsiteX29" fmla="*/ 1058334 w 1397893"/>
                <a:gd name="connsiteY29" fmla="*/ 2260600 h 3344333"/>
                <a:gd name="connsiteX30" fmla="*/ 1066800 w 1397893"/>
                <a:gd name="connsiteY30" fmla="*/ 2286000 h 3344333"/>
                <a:gd name="connsiteX31" fmla="*/ 1100667 w 1397893"/>
                <a:gd name="connsiteY31" fmla="*/ 2328333 h 3344333"/>
                <a:gd name="connsiteX32" fmla="*/ 1134534 w 1397893"/>
                <a:gd name="connsiteY32" fmla="*/ 2404533 h 3344333"/>
                <a:gd name="connsiteX33" fmla="*/ 1143000 w 1397893"/>
                <a:gd name="connsiteY33" fmla="*/ 2429933 h 3344333"/>
                <a:gd name="connsiteX34" fmla="*/ 1185334 w 1397893"/>
                <a:gd name="connsiteY34" fmla="*/ 2480733 h 3344333"/>
                <a:gd name="connsiteX35" fmla="*/ 1202267 w 1397893"/>
                <a:gd name="connsiteY35" fmla="*/ 2531533 h 3344333"/>
                <a:gd name="connsiteX36" fmla="*/ 1236134 w 1397893"/>
                <a:gd name="connsiteY36" fmla="*/ 2573867 h 3344333"/>
                <a:gd name="connsiteX37" fmla="*/ 1278467 w 1397893"/>
                <a:gd name="connsiteY37" fmla="*/ 2650067 h 3344333"/>
                <a:gd name="connsiteX38" fmla="*/ 1312334 w 1397893"/>
                <a:gd name="connsiteY38" fmla="*/ 2751667 h 3344333"/>
                <a:gd name="connsiteX39" fmla="*/ 1320800 w 1397893"/>
                <a:gd name="connsiteY39" fmla="*/ 2777067 h 3344333"/>
                <a:gd name="connsiteX40" fmla="*/ 1329267 w 1397893"/>
                <a:gd name="connsiteY40" fmla="*/ 2802467 h 3344333"/>
                <a:gd name="connsiteX41" fmla="*/ 1337734 w 1397893"/>
                <a:gd name="connsiteY41" fmla="*/ 2895600 h 3344333"/>
                <a:gd name="connsiteX42" fmla="*/ 1354667 w 1397893"/>
                <a:gd name="connsiteY42" fmla="*/ 3014133 h 3344333"/>
                <a:gd name="connsiteX43" fmla="*/ 1363134 w 1397893"/>
                <a:gd name="connsiteY43" fmla="*/ 3073400 h 3344333"/>
                <a:gd name="connsiteX44" fmla="*/ 1371600 w 1397893"/>
                <a:gd name="connsiteY44" fmla="*/ 3115733 h 3344333"/>
                <a:gd name="connsiteX45" fmla="*/ 1388534 w 1397893"/>
                <a:gd name="connsiteY45" fmla="*/ 3225800 h 3344333"/>
                <a:gd name="connsiteX46" fmla="*/ 1397000 w 1397893"/>
                <a:gd name="connsiteY46" fmla="*/ 3259667 h 3344333"/>
                <a:gd name="connsiteX47" fmla="*/ 1397000 w 1397893"/>
                <a:gd name="connsiteY47"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54000 w 1397893"/>
                <a:gd name="connsiteY3" fmla="*/ 1405467 h 3344333"/>
                <a:gd name="connsiteX4" fmla="*/ 262467 w 1397893"/>
                <a:gd name="connsiteY4" fmla="*/ 1430867 h 3344333"/>
                <a:gd name="connsiteX5" fmla="*/ 279400 w 1397893"/>
                <a:gd name="connsiteY5" fmla="*/ 1464733 h 3344333"/>
                <a:gd name="connsiteX6" fmla="*/ 287867 w 1397893"/>
                <a:gd name="connsiteY6" fmla="*/ 1490133 h 3344333"/>
                <a:gd name="connsiteX7" fmla="*/ 296334 w 1397893"/>
                <a:gd name="connsiteY7" fmla="*/ 1524000 h 3344333"/>
                <a:gd name="connsiteX8" fmla="*/ 313267 w 1397893"/>
                <a:gd name="connsiteY8" fmla="*/ 1549400 h 3344333"/>
                <a:gd name="connsiteX9" fmla="*/ 347134 w 1397893"/>
                <a:gd name="connsiteY9" fmla="*/ 1600200 h 3344333"/>
                <a:gd name="connsiteX10" fmla="*/ 364067 w 1397893"/>
                <a:gd name="connsiteY10" fmla="*/ 1634067 h 3344333"/>
                <a:gd name="connsiteX11" fmla="*/ 448734 w 1397893"/>
                <a:gd name="connsiteY11" fmla="*/ 1701800 h 3344333"/>
                <a:gd name="connsiteX12" fmla="*/ 508000 w 1397893"/>
                <a:gd name="connsiteY12" fmla="*/ 1769533 h 3344333"/>
                <a:gd name="connsiteX13" fmla="*/ 567267 w 1397893"/>
                <a:gd name="connsiteY13" fmla="*/ 1837267 h 3344333"/>
                <a:gd name="connsiteX14" fmla="*/ 601134 w 1397893"/>
                <a:gd name="connsiteY14" fmla="*/ 1871133 h 3344333"/>
                <a:gd name="connsiteX15" fmla="*/ 626534 w 1397893"/>
                <a:gd name="connsiteY15" fmla="*/ 1896533 h 3344333"/>
                <a:gd name="connsiteX16" fmla="*/ 651934 w 1397893"/>
                <a:gd name="connsiteY16" fmla="*/ 1905000 h 3344333"/>
                <a:gd name="connsiteX17" fmla="*/ 702734 w 1397893"/>
                <a:gd name="connsiteY17" fmla="*/ 1955800 h 3344333"/>
                <a:gd name="connsiteX18" fmla="*/ 719667 w 1397893"/>
                <a:gd name="connsiteY18" fmla="*/ 1981200 h 3344333"/>
                <a:gd name="connsiteX19" fmla="*/ 745067 w 1397893"/>
                <a:gd name="connsiteY19" fmla="*/ 1989667 h 3344333"/>
                <a:gd name="connsiteX20" fmla="*/ 762000 w 1397893"/>
                <a:gd name="connsiteY20" fmla="*/ 2015067 h 3344333"/>
                <a:gd name="connsiteX21" fmla="*/ 838200 w 1397893"/>
                <a:gd name="connsiteY21" fmla="*/ 2057400 h 3344333"/>
                <a:gd name="connsiteX22" fmla="*/ 855134 w 1397893"/>
                <a:gd name="connsiteY22" fmla="*/ 2082800 h 3344333"/>
                <a:gd name="connsiteX23" fmla="*/ 905934 w 1397893"/>
                <a:gd name="connsiteY23" fmla="*/ 2116667 h 3344333"/>
                <a:gd name="connsiteX24" fmla="*/ 922867 w 1397893"/>
                <a:gd name="connsiteY24" fmla="*/ 2142067 h 3344333"/>
                <a:gd name="connsiteX25" fmla="*/ 956734 w 1397893"/>
                <a:gd name="connsiteY25" fmla="*/ 2159000 h 3344333"/>
                <a:gd name="connsiteX26" fmla="*/ 990600 w 1397893"/>
                <a:gd name="connsiteY26" fmla="*/ 2184400 h 3344333"/>
                <a:gd name="connsiteX27" fmla="*/ 1024467 w 1397893"/>
                <a:gd name="connsiteY27" fmla="*/ 2218267 h 3344333"/>
                <a:gd name="connsiteX28" fmla="*/ 1058334 w 1397893"/>
                <a:gd name="connsiteY28" fmla="*/ 2260600 h 3344333"/>
                <a:gd name="connsiteX29" fmla="*/ 1066800 w 1397893"/>
                <a:gd name="connsiteY29" fmla="*/ 2286000 h 3344333"/>
                <a:gd name="connsiteX30" fmla="*/ 1100667 w 1397893"/>
                <a:gd name="connsiteY30" fmla="*/ 2328333 h 3344333"/>
                <a:gd name="connsiteX31" fmla="*/ 1134534 w 1397893"/>
                <a:gd name="connsiteY31" fmla="*/ 2404533 h 3344333"/>
                <a:gd name="connsiteX32" fmla="*/ 1143000 w 1397893"/>
                <a:gd name="connsiteY32" fmla="*/ 2429933 h 3344333"/>
                <a:gd name="connsiteX33" fmla="*/ 1185334 w 1397893"/>
                <a:gd name="connsiteY33" fmla="*/ 2480733 h 3344333"/>
                <a:gd name="connsiteX34" fmla="*/ 1202267 w 1397893"/>
                <a:gd name="connsiteY34" fmla="*/ 2531533 h 3344333"/>
                <a:gd name="connsiteX35" fmla="*/ 1236134 w 1397893"/>
                <a:gd name="connsiteY35" fmla="*/ 2573867 h 3344333"/>
                <a:gd name="connsiteX36" fmla="*/ 1278467 w 1397893"/>
                <a:gd name="connsiteY36" fmla="*/ 2650067 h 3344333"/>
                <a:gd name="connsiteX37" fmla="*/ 1312334 w 1397893"/>
                <a:gd name="connsiteY37" fmla="*/ 2751667 h 3344333"/>
                <a:gd name="connsiteX38" fmla="*/ 1320800 w 1397893"/>
                <a:gd name="connsiteY38" fmla="*/ 2777067 h 3344333"/>
                <a:gd name="connsiteX39" fmla="*/ 1329267 w 1397893"/>
                <a:gd name="connsiteY39" fmla="*/ 2802467 h 3344333"/>
                <a:gd name="connsiteX40" fmla="*/ 1337734 w 1397893"/>
                <a:gd name="connsiteY40" fmla="*/ 2895600 h 3344333"/>
                <a:gd name="connsiteX41" fmla="*/ 1354667 w 1397893"/>
                <a:gd name="connsiteY41" fmla="*/ 3014133 h 3344333"/>
                <a:gd name="connsiteX42" fmla="*/ 1363134 w 1397893"/>
                <a:gd name="connsiteY42" fmla="*/ 3073400 h 3344333"/>
                <a:gd name="connsiteX43" fmla="*/ 1371600 w 1397893"/>
                <a:gd name="connsiteY43" fmla="*/ 3115733 h 3344333"/>
                <a:gd name="connsiteX44" fmla="*/ 1388534 w 1397893"/>
                <a:gd name="connsiteY44" fmla="*/ 3225800 h 3344333"/>
                <a:gd name="connsiteX45" fmla="*/ 1397000 w 1397893"/>
                <a:gd name="connsiteY45" fmla="*/ 3259667 h 3344333"/>
                <a:gd name="connsiteX46" fmla="*/ 1397000 w 1397893"/>
                <a:gd name="connsiteY46"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54000 w 1397893"/>
                <a:gd name="connsiteY3" fmla="*/ 1405467 h 3344333"/>
                <a:gd name="connsiteX4" fmla="*/ 279400 w 1397893"/>
                <a:gd name="connsiteY4" fmla="*/ 1464733 h 3344333"/>
                <a:gd name="connsiteX5" fmla="*/ 287867 w 1397893"/>
                <a:gd name="connsiteY5" fmla="*/ 1490133 h 3344333"/>
                <a:gd name="connsiteX6" fmla="*/ 296334 w 1397893"/>
                <a:gd name="connsiteY6" fmla="*/ 1524000 h 3344333"/>
                <a:gd name="connsiteX7" fmla="*/ 313267 w 1397893"/>
                <a:gd name="connsiteY7" fmla="*/ 1549400 h 3344333"/>
                <a:gd name="connsiteX8" fmla="*/ 347134 w 1397893"/>
                <a:gd name="connsiteY8" fmla="*/ 1600200 h 3344333"/>
                <a:gd name="connsiteX9" fmla="*/ 364067 w 1397893"/>
                <a:gd name="connsiteY9" fmla="*/ 1634067 h 3344333"/>
                <a:gd name="connsiteX10" fmla="*/ 448734 w 1397893"/>
                <a:gd name="connsiteY10" fmla="*/ 1701800 h 3344333"/>
                <a:gd name="connsiteX11" fmla="*/ 508000 w 1397893"/>
                <a:gd name="connsiteY11" fmla="*/ 1769533 h 3344333"/>
                <a:gd name="connsiteX12" fmla="*/ 567267 w 1397893"/>
                <a:gd name="connsiteY12" fmla="*/ 1837267 h 3344333"/>
                <a:gd name="connsiteX13" fmla="*/ 601134 w 1397893"/>
                <a:gd name="connsiteY13" fmla="*/ 1871133 h 3344333"/>
                <a:gd name="connsiteX14" fmla="*/ 626534 w 1397893"/>
                <a:gd name="connsiteY14" fmla="*/ 1896533 h 3344333"/>
                <a:gd name="connsiteX15" fmla="*/ 651934 w 1397893"/>
                <a:gd name="connsiteY15" fmla="*/ 1905000 h 3344333"/>
                <a:gd name="connsiteX16" fmla="*/ 702734 w 1397893"/>
                <a:gd name="connsiteY16" fmla="*/ 1955800 h 3344333"/>
                <a:gd name="connsiteX17" fmla="*/ 719667 w 1397893"/>
                <a:gd name="connsiteY17" fmla="*/ 1981200 h 3344333"/>
                <a:gd name="connsiteX18" fmla="*/ 745067 w 1397893"/>
                <a:gd name="connsiteY18" fmla="*/ 1989667 h 3344333"/>
                <a:gd name="connsiteX19" fmla="*/ 762000 w 1397893"/>
                <a:gd name="connsiteY19" fmla="*/ 2015067 h 3344333"/>
                <a:gd name="connsiteX20" fmla="*/ 838200 w 1397893"/>
                <a:gd name="connsiteY20" fmla="*/ 2057400 h 3344333"/>
                <a:gd name="connsiteX21" fmla="*/ 855134 w 1397893"/>
                <a:gd name="connsiteY21" fmla="*/ 2082800 h 3344333"/>
                <a:gd name="connsiteX22" fmla="*/ 905934 w 1397893"/>
                <a:gd name="connsiteY22" fmla="*/ 2116667 h 3344333"/>
                <a:gd name="connsiteX23" fmla="*/ 922867 w 1397893"/>
                <a:gd name="connsiteY23" fmla="*/ 2142067 h 3344333"/>
                <a:gd name="connsiteX24" fmla="*/ 956734 w 1397893"/>
                <a:gd name="connsiteY24" fmla="*/ 2159000 h 3344333"/>
                <a:gd name="connsiteX25" fmla="*/ 990600 w 1397893"/>
                <a:gd name="connsiteY25" fmla="*/ 2184400 h 3344333"/>
                <a:gd name="connsiteX26" fmla="*/ 1024467 w 1397893"/>
                <a:gd name="connsiteY26" fmla="*/ 2218267 h 3344333"/>
                <a:gd name="connsiteX27" fmla="*/ 1058334 w 1397893"/>
                <a:gd name="connsiteY27" fmla="*/ 2260600 h 3344333"/>
                <a:gd name="connsiteX28" fmla="*/ 1066800 w 1397893"/>
                <a:gd name="connsiteY28" fmla="*/ 2286000 h 3344333"/>
                <a:gd name="connsiteX29" fmla="*/ 1100667 w 1397893"/>
                <a:gd name="connsiteY29" fmla="*/ 2328333 h 3344333"/>
                <a:gd name="connsiteX30" fmla="*/ 1134534 w 1397893"/>
                <a:gd name="connsiteY30" fmla="*/ 2404533 h 3344333"/>
                <a:gd name="connsiteX31" fmla="*/ 1143000 w 1397893"/>
                <a:gd name="connsiteY31" fmla="*/ 2429933 h 3344333"/>
                <a:gd name="connsiteX32" fmla="*/ 1185334 w 1397893"/>
                <a:gd name="connsiteY32" fmla="*/ 2480733 h 3344333"/>
                <a:gd name="connsiteX33" fmla="*/ 1202267 w 1397893"/>
                <a:gd name="connsiteY33" fmla="*/ 2531533 h 3344333"/>
                <a:gd name="connsiteX34" fmla="*/ 1236134 w 1397893"/>
                <a:gd name="connsiteY34" fmla="*/ 2573867 h 3344333"/>
                <a:gd name="connsiteX35" fmla="*/ 1278467 w 1397893"/>
                <a:gd name="connsiteY35" fmla="*/ 2650067 h 3344333"/>
                <a:gd name="connsiteX36" fmla="*/ 1312334 w 1397893"/>
                <a:gd name="connsiteY36" fmla="*/ 2751667 h 3344333"/>
                <a:gd name="connsiteX37" fmla="*/ 1320800 w 1397893"/>
                <a:gd name="connsiteY37" fmla="*/ 2777067 h 3344333"/>
                <a:gd name="connsiteX38" fmla="*/ 1329267 w 1397893"/>
                <a:gd name="connsiteY38" fmla="*/ 2802467 h 3344333"/>
                <a:gd name="connsiteX39" fmla="*/ 1337734 w 1397893"/>
                <a:gd name="connsiteY39" fmla="*/ 2895600 h 3344333"/>
                <a:gd name="connsiteX40" fmla="*/ 1354667 w 1397893"/>
                <a:gd name="connsiteY40" fmla="*/ 3014133 h 3344333"/>
                <a:gd name="connsiteX41" fmla="*/ 1363134 w 1397893"/>
                <a:gd name="connsiteY41" fmla="*/ 3073400 h 3344333"/>
                <a:gd name="connsiteX42" fmla="*/ 1371600 w 1397893"/>
                <a:gd name="connsiteY42" fmla="*/ 3115733 h 3344333"/>
                <a:gd name="connsiteX43" fmla="*/ 1388534 w 1397893"/>
                <a:gd name="connsiteY43" fmla="*/ 3225800 h 3344333"/>
                <a:gd name="connsiteX44" fmla="*/ 1397000 w 1397893"/>
                <a:gd name="connsiteY44" fmla="*/ 3259667 h 3344333"/>
                <a:gd name="connsiteX45" fmla="*/ 1397000 w 1397893"/>
                <a:gd name="connsiteY45"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79400 w 1397893"/>
                <a:gd name="connsiteY3" fmla="*/ 1464733 h 3344333"/>
                <a:gd name="connsiteX4" fmla="*/ 287867 w 1397893"/>
                <a:gd name="connsiteY4" fmla="*/ 1490133 h 3344333"/>
                <a:gd name="connsiteX5" fmla="*/ 296334 w 1397893"/>
                <a:gd name="connsiteY5" fmla="*/ 1524000 h 3344333"/>
                <a:gd name="connsiteX6" fmla="*/ 313267 w 1397893"/>
                <a:gd name="connsiteY6" fmla="*/ 1549400 h 3344333"/>
                <a:gd name="connsiteX7" fmla="*/ 347134 w 1397893"/>
                <a:gd name="connsiteY7" fmla="*/ 1600200 h 3344333"/>
                <a:gd name="connsiteX8" fmla="*/ 364067 w 1397893"/>
                <a:gd name="connsiteY8" fmla="*/ 1634067 h 3344333"/>
                <a:gd name="connsiteX9" fmla="*/ 448734 w 1397893"/>
                <a:gd name="connsiteY9" fmla="*/ 1701800 h 3344333"/>
                <a:gd name="connsiteX10" fmla="*/ 508000 w 1397893"/>
                <a:gd name="connsiteY10" fmla="*/ 1769533 h 3344333"/>
                <a:gd name="connsiteX11" fmla="*/ 567267 w 1397893"/>
                <a:gd name="connsiteY11" fmla="*/ 1837267 h 3344333"/>
                <a:gd name="connsiteX12" fmla="*/ 601134 w 1397893"/>
                <a:gd name="connsiteY12" fmla="*/ 1871133 h 3344333"/>
                <a:gd name="connsiteX13" fmla="*/ 626534 w 1397893"/>
                <a:gd name="connsiteY13" fmla="*/ 1896533 h 3344333"/>
                <a:gd name="connsiteX14" fmla="*/ 651934 w 1397893"/>
                <a:gd name="connsiteY14" fmla="*/ 1905000 h 3344333"/>
                <a:gd name="connsiteX15" fmla="*/ 702734 w 1397893"/>
                <a:gd name="connsiteY15" fmla="*/ 1955800 h 3344333"/>
                <a:gd name="connsiteX16" fmla="*/ 719667 w 1397893"/>
                <a:gd name="connsiteY16" fmla="*/ 1981200 h 3344333"/>
                <a:gd name="connsiteX17" fmla="*/ 745067 w 1397893"/>
                <a:gd name="connsiteY17" fmla="*/ 1989667 h 3344333"/>
                <a:gd name="connsiteX18" fmla="*/ 762000 w 1397893"/>
                <a:gd name="connsiteY18" fmla="*/ 2015067 h 3344333"/>
                <a:gd name="connsiteX19" fmla="*/ 838200 w 1397893"/>
                <a:gd name="connsiteY19" fmla="*/ 2057400 h 3344333"/>
                <a:gd name="connsiteX20" fmla="*/ 855134 w 1397893"/>
                <a:gd name="connsiteY20" fmla="*/ 2082800 h 3344333"/>
                <a:gd name="connsiteX21" fmla="*/ 905934 w 1397893"/>
                <a:gd name="connsiteY21" fmla="*/ 2116667 h 3344333"/>
                <a:gd name="connsiteX22" fmla="*/ 922867 w 1397893"/>
                <a:gd name="connsiteY22" fmla="*/ 2142067 h 3344333"/>
                <a:gd name="connsiteX23" fmla="*/ 956734 w 1397893"/>
                <a:gd name="connsiteY23" fmla="*/ 2159000 h 3344333"/>
                <a:gd name="connsiteX24" fmla="*/ 990600 w 1397893"/>
                <a:gd name="connsiteY24" fmla="*/ 2184400 h 3344333"/>
                <a:gd name="connsiteX25" fmla="*/ 1024467 w 1397893"/>
                <a:gd name="connsiteY25" fmla="*/ 2218267 h 3344333"/>
                <a:gd name="connsiteX26" fmla="*/ 1058334 w 1397893"/>
                <a:gd name="connsiteY26" fmla="*/ 2260600 h 3344333"/>
                <a:gd name="connsiteX27" fmla="*/ 1066800 w 1397893"/>
                <a:gd name="connsiteY27" fmla="*/ 2286000 h 3344333"/>
                <a:gd name="connsiteX28" fmla="*/ 1100667 w 1397893"/>
                <a:gd name="connsiteY28" fmla="*/ 2328333 h 3344333"/>
                <a:gd name="connsiteX29" fmla="*/ 1134534 w 1397893"/>
                <a:gd name="connsiteY29" fmla="*/ 2404533 h 3344333"/>
                <a:gd name="connsiteX30" fmla="*/ 1143000 w 1397893"/>
                <a:gd name="connsiteY30" fmla="*/ 2429933 h 3344333"/>
                <a:gd name="connsiteX31" fmla="*/ 1185334 w 1397893"/>
                <a:gd name="connsiteY31" fmla="*/ 2480733 h 3344333"/>
                <a:gd name="connsiteX32" fmla="*/ 1202267 w 1397893"/>
                <a:gd name="connsiteY32" fmla="*/ 2531533 h 3344333"/>
                <a:gd name="connsiteX33" fmla="*/ 1236134 w 1397893"/>
                <a:gd name="connsiteY33" fmla="*/ 2573867 h 3344333"/>
                <a:gd name="connsiteX34" fmla="*/ 1278467 w 1397893"/>
                <a:gd name="connsiteY34" fmla="*/ 2650067 h 3344333"/>
                <a:gd name="connsiteX35" fmla="*/ 1312334 w 1397893"/>
                <a:gd name="connsiteY35" fmla="*/ 2751667 h 3344333"/>
                <a:gd name="connsiteX36" fmla="*/ 1320800 w 1397893"/>
                <a:gd name="connsiteY36" fmla="*/ 2777067 h 3344333"/>
                <a:gd name="connsiteX37" fmla="*/ 1329267 w 1397893"/>
                <a:gd name="connsiteY37" fmla="*/ 2802467 h 3344333"/>
                <a:gd name="connsiteX38" fmla="*/ 1337734 w 1397893"/>
                <a:gd name="connsiteY38" fmla="*/ 2895600 h 3344333"/>
                <a:gd name="connsiteX39" fmla="*/ 1354667 w 1397893"/>
                <a:gd name="connsiteY39" fmla="*/ 3014133 h 3344333"/>
                <a:gd name="connsiteX40" fmla="*/ 1363134 w 1397893"/>
                <a:gd name="connsiteY40" fmla="*/ 3073400 h 3344333"/>
                <a:gd name="connsiteX41" fmla="*/ 1371600 w 1397893"/>
                <a:gd name="connsiteY41" fmla="*/ 3115733 h 3344333"/>
                <a:gd name="connsiteX42" fmla="*/ 1388534 w 1397893"/>
                <a:gd name="connsiteY42" fmla="*/ 3225800 h 3344333"/>
                <a:gd name="connsiteX43" fmla="*/ 1397000 w 1397893"/>
                <a:gd name="connsiteY43" fmla="*/ 3259667 h 3344333"/>
                <a:gd name="connsiteX44" fmla="*/ 1397000 w 1397893"/>
                <a:gd name="connsiteY44"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79400 w 1397893"/>
                <a:gd name="connsiteY3" fmla="*/ 1464733 h 3344333"/>
                <a:gd name="connsiteX4" fmla="*/ 296334 w 1397893"/>
                <a:gd name="connsiteY4" fmla="*/ 1524000 h 3344333"/>
                <a:gd name="connsiteX5" fmla="*/ 313267 w 1397893"/>
                <a:gd name="connsiteY5" fmla="*/ 1549400 h 3344333"/>
                <a:gd name="connsiteX6" fmla="*/ 347134 w 1397893"/>
                <a:gd name="connsiteY6" fmla="*/ 1600200 h 3344333"/>
                <a:gd name="connsiteX7" fmla="*/ 364067 w 1397893"/>
                <a:gd name="connsiteY7" fmla="*/ 1634067 h 3344333"/>
                <a:gd name="connsiteX8" fmla="*/ 448734 w 1397893"/>
                <a:gd name="connsiteY8" fmla="*/ 1701800 h 3344333"/>
                <a:gd name="connsiteX9" fmla="*/ 508000 w 1397893"/>
                <a:gd name="connsiteY9" fmla="*/ 1769533 h 3344333"/>
                <a:gd name="connsiteX10" fmla="*/ 567267 w 1397893"/>
                <a:gd name="connsiteY10" fmla="*/ 1837267 h 3344333"/>
                <a:gd name="connsiteX11" fmla="*/ 601134 w 1397893"/>
                <a:gd name="connsiteY11" fmla="*/ 1871133 h 3344333"/>
                <a:gd name="connsiteX12" fmla="*/ 626534 w 1397893"/>
                <a:gd name="connsiteY12" fmla="*/ 1896533 h 3344333"/>
                <a:gd name="connsiteX13" fmla="*/ 651934 w 1397893"/>
                <a:gd name="connsiteY13" fmla="*/ 1905000 h 3344333"/>
                <a:gd name="connsiteX14" fmla="*/ 702734 w 1397893"/>
                <a:gd name="connsiteY14" fmla="*/ 1955800 h 3344333"/>
                <a:gd name="connsiteX15" fmla="*/ 719667 w 1397893"/>
                <a:gd name="connsiteY15" fmla="*/ 1981200 h 3344333"/>
                <a:gd name="connsiteX16" fmla="*/ 745067 w 1397893"/>
                <a:gd name="connsiteY16" fmla="*/ 1989667 h 3344333"/>
                <a:gd name="connsiteX17" fmla="*/ 762000 w 1397893"/>
                <a:gd name="connsiteY17" fmla="*/ 2015067 h 3344333"/>
                <a:gd name="connsiteX18" fmla="*/ 838200 w 1397893"/>
                <a:gd name="connsiteY18" fmla="*/ 2057400 h 3344333"/>
                <a:gd name="connsiteX19" fmla="*/ 855134 w 1397893"/>
                <a:gd name="connsiteY19" fmla="*/ 2082800 h 3344333"/>
                <a:gd name="connsiteX20" fmla="*/ 905934 w 1397893"/>
                <a:gd name="connsiteY20" fmla="*/ 2116667 h 3344333"/>
                <a:gd name="connsiteX21" fmla="*/ 922867 w 1397893"/>
                <a:gd name="connsiteY21" fmla="*/ 2142067 h 3344333"/>
                <a:gd name="connsiteX22" fmla="*/ 956734 w 1397893"/>
                <a:gd name="connsiteY22" fmla="*/ 2159000 h 3344333"/>
                <a:gd name="connsiteX23" fmla="*/ 990600 w 1397893"/>
                <a:gd name="connsiteY23" fmla="*/ 2184400 h 3344333"/>
                <a:gd name="connsiteX24" fmla="*/ 1024467 w 1397893"/>
                <a:gd name="connsiteY24" fmla="*/ 2218267 h 3344333"/>
                <a:gd name="connsiteX25" fmla="*/ 1058334 w 1397893"/>
                <a:gd name="connsiteY25" fmla="*/ 2260600 h 3344333"/>
                <a:gd name="connsiteX26" fmla="*/ 1066800 w 1397893"/>
                <a:gd name="connsiteY26" fmla="*/ 2286000 h 3344333"/>
                <a:gd name="connsiteX27" fmla="*/ 1100667 w 1397893"/>
                <a:gd name="connsiteY27" fmla="*/ 2328333 h 3344333"/>
                <a:gd name="connsiteX28" fmla="*/ 1134534 w 1397893"/>
                <a:gd name="connsiteY28" fmla="*/ 2404533 h 3344333"/>
                <a:gd name="connsiteX29" fmla="*/ 1143000 w 1397893"/>
                <a:gd name="connsiteY29" fmla="*/ 2429933 h 3344333"/>
                <a:gd name="connsiteX30" fmla="*/ 1185334 w 1397893"/>
                <a:gd name="connsiteY30" fmla="*/ 2480733 h 3344333"/>
                <a:gd name="connsiteX31" fmla="*/ 1202267 w 1397893"/>
                <a:gd name="connsiteY31" fmla="*/ 2531533 h 3344333"/>
                <a:gd name="connsiteX32" fmla="*/ 1236134 w 1397893"/>
                <a:gd name="connsiteY32" fmla="*/ 2573867 h 3344333"/>
                <a:gd name="connsiteX33" fmla="*/ 1278467 w 1397893"/>
                <a:gd name="connsiteY33" fmla="*/ 2650067 h 3344333"/>
                <a:gd name="connsiteX34" fmla="*/ 1312334 w 1397893"/>
                <a:gd name="connsiteY34" fmla="*/ 2751667 h 3344333"/>
                <a:gd name="connsiteX35" fmla="*/ 1320800 w 1397893"/>
                <a:gd name="connsiteY35" fmla="*/ 2777067 h 3344333"/>
                <a:gd name="connsiteX36" fmla="*/ 1329267 w 1397893"/>
                <a:gd name="connsiteY36" fmla="*/ 2802467 h 3344333"/>
                <a:gd name="connsiteX37" fmla="*/ 1337734 w 1397893"/>
                <a:gd name="connsiteY37" fmla="*/ 2895600 h 3344333"/>
                <a:gd name="connsiteX38" fmla="*/ 1354667 w 1397893"/>
                <a:gd name="connsiteY38" fmla="*/ 3014133 h 3344333"/>
                <a:gd name="connsiteX39" fmla="*/ 1363134 w 1397893"/>
                <a:gd name="connsiteY39" fmla="*/ 3073400 h 3344333"/>
                <a:gd name="connsiteX40" fmla="*/ 1371600 w 1397893"/>
                <a:gd name="connsiteY40" fmla="*/ 3115733 h 3344333"/>
                <a:gd name="connsiteX41" fmla="*/ 1388534 w 1397893"/>
                <a:gd name="connsiteY41" fmla="*/ 3225800 h 3344333"/>
                <a:gd name="connsiteX42" fmla="*/ 1397000 w 1397893"/>
                <a:gd name="connsiteY42" fmla="*/ 3259667 h 3344333"/>
                <a:gd name="connsiteX43" fmla="*/ 1397000 w 1397893"/>
                <a:gd name="connsiteY43"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96334 w 1397893"/>
                <a:gd name="connsiteY3" fmla="*/ 1524000 h 3344333"/>
                <a:gd name="connsiteX4" fmla="*/ 313267 w 1397893"/>
                <a:gd name="connsiteY4" fmla="*/ 1549400 h 3344333"/>
                <a:gd name="connsiteX5" fmla="*/ 347134 w 1397893"/>
                <a:gd name="connsiteY5" fmla="*/ 1600200 h 3344333"/>
                <a:gd name="connsiteX6" fmla="*/ 364067 w 1397893"/>
                <a:gd name="connsiteY6" fmla="*/ 1634067 h 3344333"/>
                <a:gd name="connsiteX7" fmla="*/ 448734 w 1397893"/>
                <a:gd name="connsiteY7" fmla="*/ 1701800 h 3344333"/>
                <a:gd name="connsiteX8" fmla="*/ 508000 w 1397893"/>
                <a:gd name="connsiteY8" fmla="*/ 1769533 h 3344333"/>
                <a:gd name="connsiteX9" fmla="*/ 567267 w 1397893"/>
                <a:gd name="connsiteY9" fmla="*/ 1837267 h 3344333"/>
                <a:gd name="connsiteX10" fmla="*/ 601134 w 1397893"/>
                <a:gd name="connsiteY10" fmla="*/ 1871133 h 3344333"/>
                <a:gd name="connsiteX11" fmla="*/ 626534 w 1397893"/>
                <a:gd name="connsiteY11" fmla="*/ 1896533 h 3344333"/>
                <a:gd name="connsiteX12" fmla="*/ 651934 w 1397893"/>
                <a:gd name="connsiteY12" fmla="*/ 1905000 h 3344333"/>
                <a:gd name="connsiteX13" fmla="*/ 702734 w 1397893"/>
                <a:gd name="connsiteY13" fmla="*/ 1955800 h 3344333"/>
                <a:gd name="connsiteX14" fmla="*/ 719667 w 1397893"/>
                <a:gd name="connsiteY14" fmla="*/ 1981200 h 3344333"/>
                <a:gd name="connsiteX15" fmla="*/ 745067 w 1397893"/>
                <a:gd name="connsiteY15" fmla="*/ 1989667 h 3344333"/>
                <a:gd name="connsiteX16" fmla="*/ 762000 w 1397893"/>
                <a:gd name="connsiteY16" fmla="*/ 2015067 h 3344333"/>
                <a:gd name="connsiteX17" fmla="*/ 838200 w 1397893"/>
                <a:gd name="connsiteY17" fmla="*/ 2057400 h 3344333"/>
                <a:gd name="connsiteX18" fmla="*/ 855134 w 1397893"/>
                <a:gd name="connsiteY18" fmla="*/ 2082800 h 3344333"/>
                <a:gd name="connsiteX19" fmla="*/ 905934 w 1397893"/>
                <a:gd name="connsiteY19" fmla="*/ 2116667 h 3344333"/>
                <a:gd name="connsiteX20" fmla="*/ 922867 w 1397893"/>
                <a:gd name="connsiteY20" fmla="*/ 2142067 h 3344333"/>
                <a:gd name="connsiteX21" fmla="*/ 956734 w 1397893"/>
                <a:gd name="connsiteY21" fmla="*/ 2159000 h 3344333"/>
                <a:gd name="connsiteX22" fmla="*/ 990600 w 1397893"/>
                <a:gd name="connsiteY22" fmla="*/ 2184400 h 3344333"/>
                <a:gd name="connsiteX23" fmla="*/ 1024467 w 1397893"/>
                <a:gd name="connsiteY23" fmla="*/ 2218267 h 3344333"/>
                <a:gd name="connsiteX24" fmla="*/ 1058334 w 1397893"/>
                <a:gd name="connsiteY24" fmla="*/ 2260600 h 3344333"/>
                <a:gd name="connsiteX25" fmla="*/ 1066800 w 1397893"/>
                <a:gd name="connsiteY25" fmla="*/ 2286000 h 3344333"/>
                <a:gd name="connsiteX26" fmla="*/ 1100667 w 1397893"/>
                <a:gd name="connsiteY26" fmla="*/ 2328333 h 3344333"/>
                <a:gd name="connsiteX27" fmla="*/ 1134534 w 1397893"/>
                <a:gd name="connsiteY27" fmla="*/ 2404533 h 3344333"/>
                <a:gd name="connsiteX28" fmla="*/ 1143000 w 1397893"/>
                <a:gd name="connsiteY28" fmla="*/ 2429933 h 3344333"/>
                <a:gd name="connsiteX29" fmla="*/ 1185334 w 1397893"/>
                <a:gd name="connsiteY29" fmla="*/ 2480733 h 3344333"/>
                <a:gd name="connsiteX30" fmla="*/ 1202267 w 1397893"/>
                <a:gd name="connsiteY30" fmla="*/ 2531533 h 3344333"/>
                <a:gd name="connsiteX31" fmla="*/ 1236134 w 1397893"/>
                <a:gd name="connsiteY31" fmla="*/ 2573867 h 3344333"/>
                <a:gd name="connsiteX32" fmla="*/ 1278467 w 1397893"/>
                <a:gd name="connsiteY32" fmla="*/ 2650067 h 3344333"/>
                <a:gd name="connsiteX33" fmla="*/ 1312334 w 1397893"/>
                <a:gd name="connsiteY33" fmla="*/ 2751667 h 3344333"/>
                <a:gd name="connsiteX34" fmla="*/ 1320800 w 1397893"/>
                <a:gd name="connsiteY34" fmla="*/ 2777067 h 3344333"/>
                <a:gd name="connsiteX35" fmla="*/ 1329267 w 1397893"/>
                <a:gd name="connsiteY35" fmla="*/ 2802467 h 3344333"/>
                <a:gd name="connsiteX36" fmla="*/ 1337734 w 1397893"/>
                <a:gd name="connsiteY36" fmla="*/ 2895600 h 3344333"/>
                <a:gd name="connsiteX37" fmla="*/ 1354667 w 1397893"/>
                <a:gd name="connsiteY37" fmla="*/ 3014133 h 3344333"/>
                <a:gd name="connsiteX38" fmla="*/ 1363134 w 1397893"/>
                <a:gd name="connsiteY38" fmla="*/ 3073400 h 3344333"/>
                <a:gd name="connsiteX39" fmla="*/ 1371600 w 1397893"/>
                <a:gd name="connsiteY39" fmla="*/ 3115733 h 3344333"/>
                <a:gd name="connsiteX40" fmla="*/ 1388534 w 1397893"/>
                <a:gd name="connsiteY40" fmla="*/ 3225800 h 3344333"/>
                <a:gd name="connsiteX41" fmla="*/ 1397000 w 1397893"/>
                <a:gd name="connsiteY41" fmla="*/ 3259667 h 3344333"/>
                <a:gd name="connsiteX42" fmla="*/ 1397000 w 1397893"/>
                <a:gd name="connsiteY42"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96334 w 1397893"/>
                <a:gd name="connsiteY3" fmla="*/ 1524000 h 3344333"/>
                <a:gd name="connsiteX4" fmla="*/ 313267 w 1397893"/>
                <a:gd name="connsiteY4" fmla="*/ 1549400 h 3344333"/>
                <a:gd name="connsiteX5" fmla="*/ 347134 w 1397893"/>
                <a:gd name="connsiteY5" fmla="*/ 1600200 h 3344333"/>
                <a:gd name="connsiteX6" fmla="*/ 364067 w 1397893"/>
                <a:gd name="connsiteY6" fmla="*/ 1634067 h 3344333"/>
                <a:gd name="connsiteX7" fmla="*/ 448734 w 1397893"/>
                <a:gd name="connsiteY7" fmla="*/ 1701800 h 3344333"/>
                <a:gd name="connsiteX8" fmla="*/ 508000 w 1397893"/>
                <a:gd name="connsiteY8" fmla="*/ 1769533 h 3344333"/>
                <a:gd name="connsiteX9" fmla="*/ 567267 w 1397893"/>
                <a:gd name="connsiteY9" fmla="*/ 1837267 h 3344333"/>
                <a:gd name="connsiteX10" fmla="*/ 601134 w 1397893"/>
                <a:gd name="connsiteY10" fmla="*/ 1871133 h 3344333"/>
                <a:gd name="connsiteX11" fmla="*/ 651934 w 1397893"/>
                <a:gd name="connsiteY11" fmla="*/ 1905000 h 3344333"/>
                <a:gd name="connsiteX12" fmla="*/ 702734 w 1397893"/>
                <a:gd name="connsiteY12" fmla="*/ 1955800 h 3344333"/>
                <a:gd name="connsiteX13" fmla="*/ 719667 w 1397893"/>
                <a:gd name="connsiteY13" fmla="*/ 1981200 h 3344333"/>
                <a:gd name="connsiteX14" fmla="*/ 745067 w 1397893"/>
                <a:gd name="connsiteY14" fmla="*/ 1989667 h 3344333"/>
                <a:gd name="connsiteX15" fmla="*/ 762000 w 1397893"/>
                <a:gd name="connsiteY15" fmla="*/ 2015067 h 3344333"/>
                <a:gd name="connsiteX16" fmla="*/ 838200 w 1397893"/>
                <a:gd name="connsiteY16" fmla="*/ 2057400 h 3344333"/>
                <a:gd name="connsiteX17" fmla="*/ 855134 w 1397893"/>
                <a:gd name="connsiteY17" fmla="*/ 2082800 h 3344333"/>
                <a:gd name="connsiteX18" fmla="*/ 905934 w 1397893"/>
                <a:gd name="connsiteY18" fmla="*/ 2116667 h 3344333"/>
                <a:gd name="connsiteX19" fmla="*/ 922867 w 1397893"/>
                <a:gd name="connsiteY19" fmla="*/ 2142067 h 3344333"/>
                <a:gd name="connsiteX20" fmla="*/ 956734 w 1397893"/>
                <a:gd name="connsiteY20" fmla="*/ 2159000 h 3344333"/>
                <a:gd name="connsiteX21" fmla="*/ 990600 w 1397893"/>
                <a:gd name="connsiteY21" fmla="*/ 2184400 h 3344333"/>
                <a:gd name="connsiteX22" fmla="*/ 1024467 w 1397893"/>
                <a:gd name="connsiteY22" fmla="*/ 2218267 h 3344333"/>
                <a:gd name="connsiteX23" fmla="*/ 1058334 w 1397893"/>
                <a:gd name="connsiteY23" fmla="*/ 2260600 h 3344333"/>
                <a:gd name="connsiteX24" fmla="*/ 1066800 w 1397893"/>
                <a:gd name="connsiteY24" fmla="*/ 2286000 h 3344333"/>
                <a:gd name="connsiteX25" fmla="*/ 1100667 w 1397893"/>
                <a:gd name="connsiteY25" fmla="*/ 2328333 h 3344333"/>
                <a:gd name="connsiteX26" fmla="*/ 1134534 w 1397893"/>
                <a:gd name="connsiteY26" fmla="*/ 2404533 h 3344333"/>
                <a:gd name="connsiteX27" fmla="*/ 1143000 w 1397893"/>
                <a:gd name="connsiteY27" fmla="*/ 2429933 h 3344333"/>
                <a:gd name="connsiteX28" fmla="*/ 1185334 w 1397893"/>
                <a:gd name="connsiteY28" fmla="*/ 2480733 h 3344333"/>
                <a:gd name="connsiteX29" fmla="*/ 1202267 w 1397893"/>
                <a:gd name="connsiteY29" fmla="*/ 2531533 h 3344333"/>
                <a:gd name="connsiteX30" fmla="*/ 1236134 w 1397893"/>
                <a:gd name="connsiteY30" fmla="*/ 2573867 h 3344333"/>
                <a:gd name="connsiteX31" fmla="*/ 1278467 w 1397893"/>
                <a:gd name="connsiteY31" fmla="*/ 2650067 h 3344333"/>
                <a:gd name="connsiteX32" fmla="*/ 1312334 w 1397893"/>
                <a:gd name="connsiteY32" fmla="*/ 2751667 h 3344333"/>
                <a:gd name="connsiteX33" fmla="*/ 1320800 w 1397893"/>
                <a:gd name="connsiteY33" fmla="*/ 2777067 h 3344333"/>
                <a:gd name="connsiteX34" fmla="*/ 1329267 w 1397893"/>
                <a:gd name="connsiteY34" fmla="*/ 2802467 h 3344333"/>
                <a:gd name="connsiteX35" fmla="*/ 1337734 w 1397893"/>
                <a:gd name="connsiteY35" fmla="*/ 2895600 h 3344333"/>
                <a:gd name="connsiteX36" fmla="*/ 1354667 w 1397893"/>
                <a:gd name="connsiteY36" fmla="*/ 3014133 h 3344333"/>
                <a:gd name="connsiteX37" fmla="*/ 1363134 w 1397893"/>
                <a:gd name="connsiteY37" fmla="*/ 3073400 h 3344333"/>
                <a:gd name="connsiteX38" fmla="*/ 1371600 w 1397893"/>
                <a:gd name="connsiteY38" fmla="*/ 3115733 h 3344333"/>
                <a:gd name="connsiteX39" fmla="*/ 1388534 w 1397893"/>
                <a:gd name="connsiteY39" fmla="*/ 3225800 h 3344333"/>
                <a:gd name="connsiteX40" fmla="*/ 1397000 w 1397893"/>
                <a:gd name="connsiteY40" fmla="*/ 3259667 h 3344333"/>
                <a:gd name="connsiteX41" fmla="*/ 1397000 w 1397893"/>
                <a:gd name="connsiteY41"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96334 w 1397893"/>
                <a:gd name="connsiteY3" fmla="*/ 1524000 h 3344333"/>
                <a:gd name="connsiteX4" fmla="*/ 313267 w 1397893"/>
                <a:gd name="connsiteY4" fmla="*/ 1549400 h 3344333"/>
                <a:gd name="connsiteX5" fmla="*/ 347134 w 1397893"/>
                <a:gd name="connsiteY5" fmla="*/ 1600200 h 3344333"/>
                <a:gd name="connsiteX6" fmla="*/ 364067 w 1397893"/>
                <a:gd name="connsiteY6" fmla="*/ 1634067 h 3344333"/>
                <a:gd name="connsiteX7" fmla="*/ 448734 w 1397893"/>
                <a:gd name="connsiteY7" fmla="*/ 1701800 h 3344333"/>
                <a:gd name="connsiteX8" fmla="*/ 508000 w 1397893"/>
                <a:gd name="connsiteY8" fmla="*/ 1769533 h 3344333"/>
                <a:gd name="connsiteX9" fmla="*/ 567267 w 1397893"/>
                <a:gd name="connsiteY9" fmla="*/ 1837267 h 3344333"/>
                <a:gd name="connsiteX10" fmla="*/ 651934 w 1397893"/>
                <a:gd name="connsiteY10" fmla="*/ 1905000 h 3344333"/>
                <a:gd name="connsiteX11" fmla="*/ 702734 w 1397893"/>
                <a:gd name="connsiteY11" fmla="*/ 1955800 h 3344333"/>
                <a:gd name="connsiteX12" fmla="*/ 719667 w 1397893"/>
                <a:gd name="connsiteY12" fmla="*/ 1981200 h 3344333"/>
                <a:gd name="connsiteX13" fmla="*/ 745067 w 1397893"/>
                <a:gd name="connsiteY13" fmla="*/ 1989667 h 3344333"/>
                <a:gd name="connsiteX14" fmla="*/ 762000 w 1397893"/>
                <a:gd name="connsiteY14" fmla="*/ 2015067 h 3344333"/>
                <a:gd name="connsiteX15" fmla="*/ 838200 w 1397893"/>
                <a:gd name="connsiteY15" fmla="*/ 2057400 h 3344333"/>
                <a:gd name="connsiteX16" fmla="*/ 855134 w 1397893"/>
                <a:gd name="connsiteY16" fmla="*/ 2082800 h 3344333"/>
                <a:gd name="connsiteX17" fmla="*/ 905934 w 1397893"/>
                <a:gd name="connsiteY17" fmla="*/ 2116667 h 3344333"/>
                <a:gd name="connsiteX18" fmla="*/ 922867 w 1397893"/>
                <a:gd name="connsiteY18" fmla="*/ 2142067 h 3344333"/>
                <a:gd name="connsiteX19" fmla="*/ 956734 w 1397893"/>
                <a:gd name="connsiteY19" fmla="*/ 2159000 h 3344333"/>
                <a:gd name="connsiteX20" fmla="*/ 990600 w 1397893"/>
                <a:gd name="connsiteY20" fmla="*/ 2184400 h 3344333"/>
                <a:gd name="connsiteX21" fmla="*/ 1024467 w 1397893"/>
                <a:gd name="connsiteY21" fmla="*/ 2218267 h 3344333"/>
                <a:gd name="connsiteX22" fmla="*/ 1058334 w 1397893"/>
                <a:gd name="connsiteY22" fmla="*/ 2260600 h 3344333"/>
                <a:gd name="connsiteX23" fmla="*/ 1066800 w 1397893"/>
                <a:gd name="connsiteY23" fmla="*/ 2286000 h 3344333"/>
                <a:gd name="connsiteX24" fmla="*/ 1100667 w 1397893"/>
                <a:gd name="connsiteY24" fmla="*/ 2328333 h 3344333"/>
                <a:gd name="connsiteX25" fmla="*/ 1134534 w 1397893"/>
                <a:gd name="connsiteY25" fmla="*/ 2404533 h 3344333"/>
                <a:gd name="connsiteX26" fmla="*/ 1143000 w 1397893"/>
                <a:gd name="connsiteY26" fmla="*/ 2429933 h 3344333"/>
                <a:gd name="connsiteX27" fmla="*/ 1185334 w 1397893"/>
                <a:gd name="connsiteY27" fmla="*/ 2480733 h 3344333"/>
                <a:gd name="connsiteX28" fmla="*/ 1202267 w 1397893"/>
                <a:gd name="connsiteY28" fmla="*/ 2531533 h 3344333"/>
                <a:gd name="connsiteX29" fmla="*/ 1236134 w 1397893"/>
                <a:gd name="connsiteY29" fmla="*/ 2573867 h 3344333"/>
                <a:gd name="connsiteX30" fmla="*/ 1278467 w 1397893"/>
                <a:gd name="connsiteY30" fmla="*/ 2650067 h 3344333"/>
                <a:gd name="connsiteX31" fmla="*/ 1312334 w 1397893"/>
                <a:gd name="connsiteY31" fmla="*/ 2751667 h 3344333"/>
                <a:gd name="connsiteX32" fmla="*/ 1320800 w 1397893"/>
                <a:gd name="connsiteY32" fmla="*/ 2777067 h 3344333"/>
                <a:gd name="connsiteX33" fmla="*/ 1329267 w 1397893"/>
                <a:gd name="connsiteY33" fmla="*/ 2802467 h 3344333"/>
                <a:gd name="connsiteX34" fmla="*/ 1337734 w 1397893"/>
                <a:gd name="connsiteY34" fmla="*/ 2895600 h 3344333"/>
                <a:gd name="connsiteX35" fmla="*/ 1354667 w 1397893"/>
                <a:gd name="connsiteY35" fmla="*/ 3014133 h 3344333"/>
                <a:gd name="connsiteX36" fmla="*/ 1363134 w 1397893"/>
                <a:gd name="connsiteY36" fmla="*/ 3073400 h 3344333"/>
                <a:gd name="connsiteX37" fmla="*/ 1371600 w 1397893"/>
                <a:gd name="connsiteY37" fmla="*/ 3115733 h 3344333"/>
                <a:gd name="connsiteX38" fmla="*/ 1388534 w 1397893"/>
                <a:gd name="connsiteY38" fmla="*/ 3225800 h 3344333"/>
                <a:gd name="connsiteX39" fmla="*/ 1397000 w 1397893"/>
                <a:gd name="connsiteY39" fmla="*/ 3259667 h 3344333"/>
                <a:gd name="connsiteX40" fmla="*/ 1397000 w 1397893"/>
                <a:gd name="connsiteY40"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96334 w 1397893"/>
                <a:gd name="connsiteY3" fmla="*/ 1524000 h 3344333"/>
                <a:gd name="connsiteX4" fmla="*/ 313267 w 1397893"/>
                <a:gd name="connsiteY4" fmla="*/ 1549400 h 3344333"/>
                <a:gd name="connsiteX5" fmla="*/ 347134 w 1397893"/>
                <a:gd name="connsiteY5" fmla="*/ 1600200 h 3344333"/>
                <a:gd name="connsiteX6" fmla="*/ 364067 w 1397893"/>
                <a:gd name="connsiteY6" fmla="*/ 1634067 h 3344333"/>
                <a:gd name="connsiteX7" fmla="*/ 448734 w 1397893"/>
                <a:gd name="connsiteY7" fmla="*/ 1701800 h 3344333"/>
                <a:gd name="connsiteX8" fmla="*/ 508000 w 1397893"/>
                <a:gd name="connsiteY8" fmla="*/ 1769533 h 3344333"/>
                <a:gd name="connsiteX9" fmla="*/ 651934 w 1397893"/>
                <a:gd name="connsiteY9" fmla="*/ 1905000 h 3344333"/>
                <a:gd name="connsiteX10" fmla="*/ 702734 w 1397893"/>
                <a:gd name="connsiteY10" fmla="*/ 1955800 h 3344333"/>
                <a:gd name="connsiteX11" fmla="*/ 719667 w 1397893"/>
                <a:gd name="connsiteY11" fmla="*/ 1981200 h 3344333"/>
                <a:gd name="connsiteX12" fmla="*/ 745067 w 1397893"/>
                <a:gd name="connsiteY12" fmla="*/ 1989667 h 3344333"/>
                <a:gd name="connsiteX13" fmla="*/ 762000 w 1397893"/>
                <a:gd name="connsiteY13" fmla="*/ 2015067 h 3344333"/>
                <a:gd name="connsiteX14" fmla="*/ 838200 w 1397893"/>
                <a:gd name="connsiteY14" fmla="*/ 2057400 h 3344333"/>
                <a:gd name="connsiteX15" fmla="*/ 855134 w 1397893"/>
                <a:gd name="connsiteY15" fmla="*/ 2082800 h 3344333"/>
                <a:gd name="connsiteX16" fmla="*/ 905934 w 1397893"/>
                <a:gd name="connsiteY16" fmla="*/ 2116667 h 3344333"/>
                <a:gd name="connsiteX17" fmla="*/ 922867 w 1397893"/>
                <a:gd name="connsiteY17" fmla="*/ 2142067 h 3344333"/>
                <a:gd name="connsiteX18" fmla="*/ 956734 w 1397893"/>
                <a:gd name="connsiteY18" fmla="*/ 2159000 h 3344333"/>
                <a:gd name="connsiteX19" fmla="*/ 990600 w 1397893"/>
                <a:gd name="connsiteY19" fmla="*/ 2184400 h 3344333"/>
                <a:gd name="connsiteX20" fmla="*/ 1024467 w 1397893"/>
                <a:gd name="connsiteY20" fmla="*/ 2218267 h 3344333"/>
                <a:gd name="connsiteX21" fmla="*/ 1058334 w 1397893"/>
                <a:gd name="connsiteY21" fmla="*/ 2260600 h 3344333"/>
                <a:gd name="connsiteX22" fmla="*/ 1066800 w 1397893"/>
                <a:gd name="connsiteY22" fmla="*/ 2286000 h 3344333"/>
                <a:gd name="connsiteX23" fmla="*/ 1100667 w 1397893"/>
                <a:gd name="connsiteY23" fmla="*/ 2328333 h 3344333"/>
                <a:gd name="connsiteX24" fmla="*/ 1134534 w 1397893"/>
                <a:gd name="connsiteY24" fmla="*/ 2404533 h 3344333"/>
                <a:gd name="connsiteX25" fmla="*/ 1143000 w 1397893"/>
                <a:gd name="connsiteY25" fmla="*/ 2429933 h 3344333"/>
                <a:gd name="connsiteX26" fmla="*/ 1185334 w 1397893"/>
                <a:gd name="connsiteY26" fmla="*/ 2480733 h 3344333"/>
                <a:gd name="connsiteX27" fmla="*/ 1202267 w 1397893"/>
                <a:gd name="connsiteY27" fmla="*/ 2531533 h 3344333"/>
                <a:gd name="connsiteX28" fmla="*/ 1236134 w 1397893"/>
                <a:gd name="connsiteY28" fmla="*/ 2573867 h 3344333"/>
                <a:gd name="connsiteX29" fmla="*/ 1278467 w 1397893"/>
                <a:gd name="connsiteY29" fmla="*/ 2650067 h 3344333"/>
                <a:gd name="connsiteX30" fmla="*/ 1312334 w 1397893"/>
                <a:gd name="connsiteY30" fmla="*/ 2751667 h 3344333"/>
                <a:gd name="connsiteX31" fmla="*/ 1320800 w 1397893"/>
                <a:gd name="connsiteY31" fmla="*/ 2777067 h 3344333"/>
                <a:gd name="connsiteX32" fmla="*/ 1329267 w 1397893"/>
                <a:gd name="connsiteY32" fmla="*/ 2802467 h 3344333"/>
                <a:gd name="connsiteX33" fmla="*/ 1337734 w 1397893"/>
                <a:gd name="connsiteY33" fmla="*/ 2895600 h 3344333"/>
                <a:gd name="connsiteX34" fmla="*/ 1354667 w 1397893"/>
                <a:gd name="connsiteY34" fmla="*/ 3014133 h 3344333"/>
                <a:gd name="connsiteX35" fmla="*/ 1363134 w 1397893"/>
                <a:gd name="connsiteY35" fmla="*/ 3073400 h 3344333"/>
                <a:gd name="connsiteX36" fmla="*/ 1371600 w 1397893"/>
                <a:gd name="connsiteY36" fmla="*/ 3115733 h 3344333"/>
                <a:gd name="connsiteX37" fmla="*/ 1388534 w 1397893"/>
                <a:gd name="connsiteY37" fmla="*/ 3225800 h 3344333"/>
                <a:gd name="connsiteX38" fmla="*/ 1397000 w 1397893"/>
                <a:gd name="connsiteY38" fmla="*/ 3259667 h 3344333"/>
                <a:gd name="connsiteX39" fmla="*/ 1397000 w 1397893"/>
                <a:gd name="connsiteY39"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96334 w 1397893"/>
                <a:gd name="connsiteY3" fmla="*/ 1524000 h 3344333"/>
                <a:gd name="connsiteX4" fmla="*/ 313267 w 1397893"/>
                <a:gd name="connsiteY4" fmla="*/ 1549400 h 3344333"/>
                <a:gd name="connsiteX5" fmla="*/ 347134 w 1397893"/>
                <a:gd name="connsiteY5" fmla="*/ 1600200 h 3344333"/>
                <a:gd name="connsiteX6" fmla="*/ 364067 w 1397893"/>
                <a:gd name="connsiteY6" fmla="*/ 1634067 h 3344333"/>
                <a:gd name="connsiteX7" fmla="*/ 448734 w 1397893"/>
                <a:gd name="connsiteY7" fmla="*/ 1701800 h 3344333"/>
                <a:gd name="connsiteX8" fmla="*/ 651934 w 1397893"/>
                <a:gd name="connsiteY8" fmla="*/ 1905000 h 3344333"/>
                <a:gd name="connsiteX9" fmla="*/ 702734 w 1397893"/>
                <a:gd name="connsiteY9" fmla="*/ 1955800 h 3344333"/>
                <a:gd name="connsiteX10" fmla="*/ 719667 w 1397893"/>
                <a:gd name="connsiteY10" fmla="*/ 1981200 h 3344333"/>
                <a:gd name="connsiteX11" fmla="*/ 745067 w 1397893"/>
                <a:gd name="connsiteY11" fmla="*/ 1989667 h 3344333"/>
                <a:gd name="connsiteX12" fmla="*/ 762000 w 1397893"/>
                <a:gd name="connsiteY12" fmla="*/ 2015067 h 3344333"/>
                <a:gd name="connsiteX13" fmla="*/ 838200 w 1397893"/>
                <a:gd name="connsiteY13" fmla="*/ 2057400 h 3344333"/>
                <a:gd name="connsiteX14" fmla="*/ 855134 w 1397893"/>
                <a:gd name="connsiteY14" fmla="*/ 2082800 h 3344333"/>
                <a:gd name="connsiteX15" fmla="*/ 905934 w 1397893"/>
                <a:gd name="connsiteY15" fmla="*/ 2116667 h 3344333"/>
                <a:gd name="connsiteX16" fmla="*/ 922867 w 1397893"/>
                <a:gd name="connsiteY16" fmla="*/ 2142067 h 3344333"/>
                <a:gd name="connsiteX17" fmla="*/ 956734 w 1397893"/>
                <a:gd name="connsiteY17" fmla="*/ 2159000 h 3344333"/>
                <a:gd name="connsiteX18" fmla="*/ 990600 w 1397893"/>
                <a:gd name="connsiteY18" fmla="*/ 2184400 h 3344333"/>
                <a:gd name="connsiteX19" fmla="*/ 1024467 w 1397893"/>
                <a:gd name="connsiteY19" fmla="*/ 2218267 h 3344333"/>
                <a:gd name="connsiteX20" fmla="*/ 1058334 w 1397893"/>
                <a:gd name="connsiteY20" fmla="*/ 2260600 h 3344333"/>
                <a:gd name="connsiteX21" fmla="*/ 1066800 w 1397893"/>
                <a:gd name="connsiteY21" fmla="*/ 2286000 h 3344333"/>
                <a:gd name="connsiteX22" fmla="*/ 1100667 w 1397893"/>
                <a:gd name="connsiteY22" fmla="*/ 2328333 h 3344333"/>
                <a:gd name="connsiteX23" fmla="*/ 1134534 w 1397893"/>
                <a:gd name="connsiteY23" fmla="*/ 2404533 h 3344333"/>
                <a:gd name="connsiteX24" fmla="*/ 1143000 w 1397893"/>
                <a:gd name="connsiteY24" fmla="*/ 2429933 h 3344333"/>
                <a:gd name="connsiteX25" fmla="*/ 1185334 w 1397893"/>
                <a:gd name="connsiteY25" fmla="*/ 2480733 h 3344333"/>
                <a:gd name="connsiteX26" fmla="*/ 1202267 w 1397893"/>
                <a:gd name="connsiteY26" fmla="*/ 2531533 h 3344333"/>
                <a:gd name="connsiteX27" fmla="*/ 1236134 w 1397893"/>
                <a:gd name="connsiteY27" fmla="*/ 2573867 h 3344333"/>
                <a:gd name="connsiteX28" fmla="*/ 1278467 w 1397893"/>
                <a:gd name="connsiteY28" fmla="*/ 2650067 h 3344333"/>
                <a:gd name="connsiteX29" fmla="*/ 1312334 w 1397893"/>
                <a:gd name="connsiteY29" fmla="*/ 2751667 h 3344333"/>
                <a:gd name="connsiteX30" fmla="*/ 1320800 w 1397893"/>
                <a:gd name="connsiteY30" fmla="*/ 2777067 h 3344333"/>
                <a:gd name="connsiteX31" fmla="*/ 1329267 w 1397893"/>
                <a:gd name="connsiteY31" fmla="*/ 2802467 h 3344333"/>
                <a:gd name="connsiteX32" fmla="*/ 1337734 w 1397893"/>
                <a:gd name="connsiteY32" fmla="*/ 2895600 h 3344333"/>
                <a:gd name="connsiteX33" fmla="*/ 1354667 w 1397893"/>
                <a:gd name="connsiteY33" fmla="*/ 3014133 h 3344333"/>
                <a:gd name="connsiteX34" fmla="*/ 1363134 w 1397893"/>
                <a:gd name="connsiteY34" fmla="*/ 3073400 h 3344333"/>
                <a:gd name="connsiteX35" fmla="*/ 1371600 w 1397893"/>
                <a:gd name="connsiteY35" fmla="*/ 3115733 h 3344333"/>
                <a:gd name="connsiteX36" fmla="*/ 1388534 w 1397893"/>
                <a:gd name="connsiteY36" fmla="*/ 3225800 h 3344333"/>
                <a:gd name="connsiteX37" fmla="*/ 1397000 w 1397893"/>
                <a:gd name="connsiteY37" fmla="*/ 3259667 h 3344333"/>
                <a:gd name="connsiteX38" fmla="*/ 1397000 w 1397893"/>
                <a:gd name="connsiteY38"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96334 w 1397893"/>
                <a:gd name="connsiteY3" fmla="*/ 1524000 h 3344333"/>
                <a:gd name="connsiteX4" fmla="*/ 313267 w 1397893"/>
                <a:gd name="connsiteY4" fmla="*/ 1549400 h 3344333"/>
                <a:gd name="connsiteX5" fmla="*/ 347134 w 1397893"/>
                <a:gd name="connsiteY5" fmla="*/ 1600200 h 3344333"/>
                <a:gd name="connsiteX6" fmla="*/ 364067 w 1397893"/>
                <a:gd name="connsiteY6" fmla="*/ 1634067 h 3344333"/>
                <a:gd name="connsiteX7" fmla="*/ 651934 w 1397893"/>
                <a:gd name="connsiteY7" fmla="*/ 1905000 h 3344333"/>
                <a:gd name="connsiteX8" fmla="*/ 702734 w 1397893"/>
                <a:gd name="connsiteY8" fmla="*/ 1955800 h 3344333"/>
                <a:gd name="connsiteX9" fmla="*/ 719667 w 1397893"/>
                <a:gd name="connsiteY9" fmla="*/ 1981200 h 3344333"/>
                <a:gd name="connsiteX10" fmla="*/ 745067 w 1397893"/>
                <a:gd name="connsiteY10" fmla="*/ 1989667 h 3344333"/>
                <a:gd name="connsiteX11" fmla="*/ 762000 w 1397893"/>
                <a:gd name="connsiteY11" fmla="*/ 2015067 h 3344333"/>
                <a:gd name="connsiteX12" fmla="*/ 838200 w 1397893"/>
                <a:gd name="connsiteY12" fmla="*/ 2057400 h 3344333"/>
                <a:gd name="connsiteX13" fmla="*/ 855134 w 1397893"/>
                <a:gd name="connsiteY13" fmla="*/ 2082800 h 3344333"/>
                <a:gd name="connsiteX14" fmla="*/ 905934 w 1397893"/>
                <a:gd name="connsiteY14" fmla="*/ 2116667 h 3344333"/>
                <a:gd name="connsiteX15" fmla="*/ 922867 w 1397893"/>
                <a:gd name="connsiteY15" fmla="*/ 2142067 h 3344333"/>
                <a:gd name="connsiteX16" fmla="*/ 956734 w 1397893"/>
                <a:gd name="connsiteY16" fmla="*/ 2159000 h 3344333"/>
                <a:gd name="connsiteX17" fmla="*/ 990600 w 1397893"/>
                <a:gd name="connsiteY17" fmla="*/ 2184400 h 3344333"/>
                <a:gd name="connsiteX18" fmla="*/ 1024467 w 1397893"/>
                <a:gd name="connsiteY18" fmla="*/ 2218267 h 3344333"/>
                <a:gd name="connsiteX19" fmla="*/ 1058334 w 1397893"/>
                <a:gd name="connsiteY19" fmla="*/ 2260600 h 3344333"/>
                <a:gd name="connsiteX20" fmla="*/ 1066800 w 1397893"/>
                <a:gd name="connsiteY20" fmla="*/ 2286000 h 3344333"/>
                <a:gd name="connsiteX21" fmla="*/ 1100667 w 1397893"/>
                <a:gd name="connsiteY21" fmla="*/ 2328333 h 3344333"/>
                <a:gd name="connsiteX22" fmla="*/ 1134534 w 1397893"/>
                <a:gd name="connsiteY22" fmla="*/ 2404533 h 3344333"/>
                <a:gd name="connsiteX23" fmla="*/ 1143000 w 1397893"/>
                <a:gd name="connsiteY23" fmla="*/ 2429933 h 3344333"/>
                <a:gd name="connsiteX24" fmla="*/ 1185334 w 1397893"/>
                <a:gd name="connsiteY24" fmla="*/ 2480733 h 3344333"/>
                <a:gd name="connsiteX25" fmla="*/ 1202267 w 1397893"/>
                <a:gd name="connsiteY25" fmla="*/ 2531533 h 3344333"/>
                <a:gd name="connsiteX26" fmla="*/ 1236134 w 1397893"/>
                <a:gd name="connsiteY26" fmla="*/ 2573867 h 3344333"/>
                <a:gd name="connsiteX27" fmla="*/ 1278467 w 1397893"/>
                <a:gd name="connsiteY27" fmla="*/ 2650067 h 3344333"/>
                <a:gd name="connsiteX28" fmla="*/ 1312334 w 1397893"/>
                <a:gd name="connsiteY28" fmla="*/ 2751667 h 3344333"/>
                <a:gd name="connsiteX29" fmla="*/ 1320800 w 1397893"/>
                <a:gd name="connsiteY29" fmla="*/ 2777067 h 3344333"/>
                <a:gd name="connsiteX30" fmla="*/ 1329267 w 1397893"/>
                <a:gd name="connsiteY30" fmla="*/ 2802467 h 3344333"/>
                <a:gd name="connsiteX31" fmla="*/ 1337734 w 1397893"/>
                <a:gd name="connsiteY31" fmla="*/ 2895600 h 3344333"/>
                <a:gd name="connsiteX32" fmla="*/ 1354667 w 1397893"/>
                <a:gd name="connsiteY32" fmla="*/ 3014133 h 3344333"/>
                <a:gd name="connsiteX33" fmla="*/ 1363134 w 1397893"/>
                <a:gd name="connsiteY33" fmla="*/ 3073400 h 3344333"/>
                <a:gd name="connsiteX34" fmla="*/ 1371600 w 1397893"/>
                <a:gd name="connsiteY34" fmla="*/ 3115733 h 3344333"/>
                <a:gd name="connsiteX35" fmla="*/ 1388534 w 1397893"/>
                <a:gd name="connsiteY35" fmla="*/ 3225800 h 3344333"/>
                <a:gd name="connsiteX36" fmla="*/ 1397000 w 1397893"/>
                <a:gd name="connsiteY36" fmla="*/ 3259667 h 3344333"/>
                <a:gd name="connsiteX37" fmla="*/ 1397000 w 1397893"/>
                <a:gd name="connsiteY37"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96334 w 1397893"/>
                <a:gd name="connsiteY3" fmla="*/ 1524000 h 3344333"/>
                <a:gd name="connsiteX4" fmla="*/ 313267 w 1397893"/>
                <a:gd name="connsiteY4" fmla="*/ 1549400 h 3344333"/>
                <a:gd name="connsiteX5" fmla="*/ 347134 w 1397893"/>
                <a:gd name="connsiteY5" fmla="*/ 1600200 h 3344333"/>
                <a:gd name="connsiteX6" fmla="*/ 651934 w 1397893"/>
                <a:gd name="connsiteY6" fmla="*/ 1905000 h 3344333"/>
                <a:gd name="connsiteX7" fmla="*/ 702734 w 1397893"/>
                <a:gd name="connsiteY7" fmla="*/ 1955800 h 3344333"/>
                <a:gd name="connsiteX8" fmla="*/ 719667 w 1397893"/>
                <a:gd name="connsiteY8" fmla="*/ 1981200 h 3344333"/>
                <a:gd name="connsiteX9" fmla="*/ 745067 w 1397893"/>
                <a:gd name="connsiteY9" fmla="*/ 1989667 h 3344333"/>
                <a:gd name="connsiteX10" fmla="*/ 762000 w 1397893"/>
                <a:gd name="connsiteY10" fmla="*/ 2015067 h 3344333"/>
                <a:gd name="connsiteX11" fmla="*/ 838200 w 1397893"/>
                <a:gd name="connsiteY11" fmla="*/ 2057400 h 3344333"/>
                <a:gd name="connsiteX12" fmla="*/ 855134 w 1397893"/>
                <a:gd name="connsiteY12" fmla="*/ 2082800 h 3344333"/>
                <a:gd name="connsiteX13" fmla="*/ 905934 w 1397893"/>
                <a:gd name="connsiteY13" fmla="*/ 2116667 h 3344333"/>
                <a:gd name="connsiteX14" fmla="*/ 922867 w 1397893"/>
                <a:gd name="connsiteY14" fmla="*/ 2142067 h 3344333"/>
                <a:gd name="connsiteX15" fmla="*/ 956734 w 1397893"/>
                <a:gd name="connsiteY15" fmla="*/ 2159000 h 3344333"/>
                <a:gd name="connsiteX16" fmla="*/ 990600 w 1397893"/>
                <a:gd name="connsiteY16" fmla="*/ 2184400 h 3344333"/>
                <a:gd name="connsiteX17" fmla="*/ 1024467 w 1397893"/>
                <a:gd name="connsiteY17" fmla="*/ 2218267 h 3344333"/>
                <a:gd name="connsiteX18" fmla="*/ 1058334 w 1397893"/>
                <a:gd name="connsiteY18" fmla="*/ 2260600 h 3344333"/>
                <a:gd name="connsiteX19" fmla="*/ 1066800 w 1397893"/>
                <a:gd name="connsiteY19" fmla="*/ 2286000 h 3344333"/>
                <a:gd name="connsiteX20" fmla="*/ 1100667 w 1397893"/>
                <a:gd name="connsiteY20" fmla="*/ 2328333 h 3344333"/>
                <a:gd name="connsiteX21" fmla="*/ 1134534 w 1397893"/>
                <a:gd name="connsiteY21" fmla="*/ 2404533 h 3344333"/>
                <a:gd name="connsiteX22" fmla="*/ 1143000 w 1397893"/>
                <a:gd name="connsiteY22" fmla="*/ 2429933 h 3344333"/>
                <a:gd name="connsiteX23" fmla="*/ 1185334 w 1397893"/>
                <a:gd name="connsiteY23" fmla="*/ 2480733 h 3344333"/>
                <a:gd name="connsiteX24" fmla="*/ 1202267 w 1397893"/>
                <a:gd name="connsiteY24" fmla="*/ 2531533 h 3344333"/>
                <a:gd name="connsiteX25" fmla="*/ 1236134 w 1397893"/>
                <a:gd name="connsiteY25" fmla="*/ 2573867 h 3344333"/>
                <a:gd name="connsiteX26" fmla="*/ 1278467 w 1397893"/>
                <a:gd name="connsiteY26" fmla="*/ 2650067 h 3344333"/>
                <a:gd name="connsiteX27" fmla="*/ 1312334 w 1397893"/>
                <a:gd name="connsiteY27" fmla="*/ 2751667 h 3344333"/>
                <a:gd name="connsiteX28" fmla="*/ 1320800 w 1397893"/>
                <a:gd name="connsiteY28" fmla="*/ 2777067 h 3344333"/>
                <a:gd name="connsiteX29" fmla="*/ 1329267 w 1397893"/>
                <a:gd name="connsiteY29" fmla="*/ 2802467 h 3344333"/>
                <a:gd name="connsiteX30" fmla="*/ 1337734 w 1397893"/>
                <a:gd name="connsiteY30" fmla="*/ 2895600 h 3344333"/>
                <a:gd name="connsiteX31" fmla="*/ 1354667 w 1397893"/>
                <a:gd name="connsiteY31" fmla="*/ 3014133 h 3344333"/>
                <a:gd name="connsiteX32" fmla="*/ 1363134 w 1397893"/>
                <a:gd name="connsiteY32" fmla="*/ 3073400 h 3344333"/>
                <a:gd name="connsiteX33" fmla="*/ 1371600 w 1397893"/>
                <a:gd name="connsiteY33" fmla="*/ 3115733 h 3344333"/>
                <a:gd name="connsiteX34" fmla="*/ 1388534 w 1397893"/>
                <a:gd name="connsiteY34" fmla="*/ 3225800 h 3344333"/>
                <a:gd name="connsiteX35" fmla="*/ 1397000 w 1397893"/>
                <a:gd name="connsiteY35" fmla="*/ 3259667 h 3344333"/>
                <a:gd name="connsiteX36" fmla="*/ 1397000 w 1397893"/>
                <a:gd name="connsiteY36"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96334 w 1397893"/>
                <a:gd name="connsiteY3" fmla="*/ 1524000 h 3344333"/>
                <a:gd name="connsiteX4" fmla="*/ 313267 w 1397893"/>
                <a:gd name="connsiteY4" fmla="*/ 1549400 h 3344333"/>
                <a:gd name="connsiteX5" fmla="*/ 651934 w 1397893"/>
                <a:gd name="connsiteY5" fmla="*/ 1905000 h 3344333"/>
                <a:gd name="connsiteX6" fmla="*/ 702734 w 1397893"/>
                <a:gd name="connsiteY6" fmla="*/ 1955800 h 3344333"/>
                <a:gd name="connsiteX7" fmla="*/ 719667 w 1397893"/>
                <a:gd name="connsiteY7" fmla="*/ 1981200 h 3344333"/>
                <a:gd name="connsiteX8" fmla="*/ 745067 w 1397893"/>
                <a:gd name="connsiteY8" fmla="*/ 1989667 h 3344333"/>
                <a:gd name="connsiteX9" fmla="*/ 762000 w 1397893"/>
                <a:gd name="connsiteY9" fmla="*/ 2015067 h 3344333"/>
                <a:gd name="connsiteX10" fmla="*/ 838200 w 1397893"/>
                <a:gd name="connsiteY10" fmla="*/ 2057400 h 3344333"/>
                <a:gd name="connsiteX11" fmla="*/ 855134 w 1397893"/>
                <a:gd name="connsiteY11" fmla="*/ 2082800 h 3344333"/>
                <a:gd name="connsiteX12" fmla="*/ 905934 w 1397893"/>
                <a:gd name="connsiteY12" fmla="*/ 2116667 h 3344333"/>
                <a:gd name="connsiteX13" fmla="*/ 922867 w 1397893"/>
                <a:gd name="connsiteY13" fmla="*/ 2142067 h 3344333"/>
                <a:gd name="connsiteX14" fmla="*/ 956734 w 1397893"/>
                <a:gd name="connsiteY14" fmla="*/ 2159000 h 3344333"/>
                <a:gd name="connsiteX15" fmla="*/ 990600 w 1397893"/>
                <a:gd name="connsiteY15" fmla="*/ 2184400 h 3344333"/>
                <a:gd name="connsiteX16" fmla="*/ 1024467 w 1397893"/>
                <a:gd name="connsiteY16" fmla="*/ 2218267 h 3344333"/>
                <a:gd name="connsiteX17" fmla="*/ 1058334 w 1397893"/>
                <a:gd name="connsiteY17" fmla="*/ 2260600 h 3344333"/>
                <a:gd name="connsiteX18" fmla="*/ 1066800 w 1397893"/>
                <a:gd name="connsiteY18" fmla="*/ 2286000 h 3344333"/>
                <a:gd name="connsiteX19" fmla="*/ 1100667 w 1397893"/>
                <a:gd name="connsiteY19" fmla="*/ 2328333 h 3344333"/>
                <a:gd name="connsiteX20" fmla="*/ 1134534 w 1397893"/>
                <a:gd name="connsiteY20" fmla="*/ 2404533 h 3344333"/>
                <a:gd name="connsiteX21" fmla="*/ 1143000 w 1397893"/>
                <a:gd name="connsiteY21" fmla="*/ 2429933 h 3344333"/>
                <a:gd name="connsiteX22" fmla="*/ 1185334 w 1397893"/>
                <a:gd name="connsiteY22" fmla="*/ 2480733 h 3344333"/>
                <a:gd name="connsiteX23" fmla="*/ 1202267 w 1397893"/>
                <a:gd name="connsiteY23" fmla="*/ 2531533 h 3344333"/>
                <a:gd name="connsiteX24" fmla="*/ 1236134 w 1397893"/>
                <a:gd name="connsiteY24" fmla="*/ 2573867 h 3344333"/>
                <a:gd name="connsiteX25" fmla="*/ 1278467 w 1397893"/>
                <a:gd name="connsiteY25" fmla="*/ 2650067 h 3344333"/>
                <a:gd name="connsiteX26" fmla="*/ 1312334 w 1397893"/>
                <a:gd name="connsiteY26" fmla="*/ 2751667 h 3344333"/>
                <a:gd name="connsiteX27" fmla="*/ 1320800 w 1397893"/>
                <a:gd name="connsiteY27" fmla="*/ 2777067 h 3344333"/>
                <a:gd name="connsiteX28" fmla="*/ 1329267 w 1397893"/>
                <a:gd name="connsiteY28" fmla="*/ 2802467 h 3344333"/>
                <a:gd name="connsiteX29" fmla="*/ 1337734 w 1397893"/>
                <a:gd name="connsiteY29" fmla="*/ 2895600 h 3344333"/>
                <a:gd name="connsiteX30" fmla="*/ 1354667 w 1397893"/>
                <a:gd name="connsiteY30" fmla="*/ 3014133 h 3344333"/>
                <a:gd name="connsiteX31" fmla="*/ 1363134 w 1397893"/>
                <a:gd name="connsiteY31" fmla="*/ 3073400 h 3344333"/>
                <a:gd name="connsiteX32" fmla="*/ 1371600 w 1397893"/>
                <a:gd name="connsiteY32" fmla="*/ 3115733 h 3344333"/>
                <a:gd name="connsiteX33" fmla="*/ 1388534 w 1397893"/>
                <a:gd name="connsiteY33" fmla="*/ 3225800 h 3344333"/>
                <a:gd name="connsiteX34" fmla="*/ 1397000 w 1397893"/>
                <a:gd name="connsiteY34" fmla="*/ 3259667 h 3344333"/>
                <a:gd name="connsiteX35" fmla="*/ 1397000 w 1397893"/>
                <a:gd name="connsiteY35" fmla="*/ 3344333 h 3344333"/>
                <a:gd name="connsiteX0" fmla="*/ 0 w 1397893"/>
                <a:gd name="connsiteY0" fmla="*/ 0 h 3344333"/>
                <a:gd name="connsiteX1" fmla="*/ 59267 w 1397893"/>
                <a:gd name="connsiteY1" fmla="*/ 533400 h 3344333"/>
                <a:gd name="connsiteX2" fmla="*/ 169334 w 1397893"/>
                <a:gd name="connsiteY2" fmla="*/ 1049867 h 3344333"/>
                <a:gd name="connsiteX3" fmla="*/ 296334 w 1397893"/>
                <a:gd name="connsiteY3" fmla="*/ 1524000 h 3344333"/>
                <a:gd name="connsiteX4" fmla="*/ 651934 w 1397893"/>
                <a:gd name="connsiteY4" fmla="*/ 1905000 h 3344333"/>
                <a:gd name="connsiteX5" fmla="*/ 702734 w 1397893"/>
                <a:gd name="connsiteY5" fmla="*/ 1955800 h 3344333"/>
                <a:gd name="connsiteX6" fmla="*/ 719667 w 1397893"/>
                <a:gd name="connsiteY6" fmla="*/ 1981200 h 3344333"/>
                <a:gd name="connsiteX7" fmla="*/ 745067 w 1397893"/>
                <a:gd name="connsiteY7" fmla="*/ 1989667 h 3344333"/>
                <a:gd name="connsiteX8" fmla="*/ 762000 w 1397893"/>
                <a:gd name="connsiteY8" fmla="*/ 2015067 h 3344333"/>
                <a:gd name="connsiteX9" fmla="*/ 838200 w 1397893"/>
                <a:gd name="connsiteY9" fmla="*/ 2057400 h 3344333"/>
                <a:gd name="connsiteX10" fmla="*/ 855134 w 1397893"/>
                <a:gd name="connsiteY10" fmla="*/ 2082800 h 3344333"/>
                <a:gd name="connsiteX11" fmla="*/ 905934 w 1397893"/>
                <a:gd name="connsiteY11" fmla="*/ 2116667 h 3344333"/>
                <a:gd name="connsiteX12" fmla="*/ 922867 w 1397893"/>
                <a:gd name="connsiteY12" fmla="*/ 2142067 h 3344333"/>
                <a:gd name="connsiteX13" fmla="*/ 956734 w 1397893"/>
                <a:gd name="connsiteY13" fmla="*/ 2159000 h 3344333"/>
                <a:gd name="connsiteX14" fmla="*/ 990600 w 1397893"/>
                <a:gd name="connsiteY14" fmla="*/ 2184400 h 3344333"/>
                <a:gd name="connsiteX15" fmla="*/ 1024467 w 1397893"/>
                <a:gd name="connsiteY15" fmla="*/ 2218267 h 3344333"/>
                <a:gd name="connsiteX16" fmla="*/ 1058334 w 1397893"/>
                <a:gd name="connsiteY16" fmla="*/ 2260600 h 3344333"/>
                <a:gd name="connsiteX17" fmla="*/ 1066800 w 1397893"/>
                <a:gd name="connsiteY17" fmla="*/ 2286000 h 3344333"/>
                <a:gd name="connsiteX18" fmla="*/ 1100667 w 1397893"/>
                <a:gd name="connsiteY18" fmla="*/ 2328333 h 3344333"/>
                <a:gd name="connsiteX19" fmla="*/ 1134534 w 1397893"/>
                <a:gd name="connsiteY19" fmla="*/ 2404533 h 3344333"/>
                <a:gd name="connsiteX20" fmla="*/ 1143000 w 1397893"/>
                <a:gd name="connsiteY20" fmla="*/ 2429933 h 3344333"/>
                <a:gd name="connsiteX21" fmla="*/ 1185334 w 1397893"/>
                <a:gd name="connsiteY21" fmla="*/ 2480733 h 3344333"/>
                <a:gd name="connsiteX22" fmla="*/ 1202267 w 1397893"/>
                <a:gd name="connsiteY22" fmla="*/ 2531533 h 3344333"/>
                <a:gd name="connsiteX23" fmla="*/ 1236134 w 1397893"/>
                <a:gd name="connsiteY23" fmla="*/ 2573867 h 3344333"/>
                <a:gd name="connsiteX24" fmla="*/ 1278467 w 1397893"/>
                <a:gd name="connsiteY24" fmla="*/ 2650067 h 3344333"/>
                <a:gd name="connsiteX25" fmla="*/ 1312334 w 1397893"/>
                <a:gd name="connsiteY25" fmla="*/ 2751667 h 3344333"/>
                <a:gd name="connsiteX26" fmla="*/ 1320800 w 1397893"/>
                <a:gd name="connsiteY26" fmla="*/ 2777067 h 3344333"/>
                <a:gd name="connsiteX27" fmla="*/ 1329267 w 1397893"/>
                <a:gd name="connsiteY27" fmla="*/ 2802467 h 3344333"/>
                <a:gd name="connsiteX28" fmla="*/ 1337734 w 1397893"/>
                <a:gd name="connsiteY28" fmla="*/ 2895600 h 3344333"/>
                <a:gd name="connsiteX29" fmla="*/ 1354667 w 1397893"/>
                <a:gd name="connsiteY29" fmla="*/ 3014133 h 3344333"/>
                <a:gd name="connsiteX30" fmla="*/ 1363134 w 1397893"/>
                <a:gd name="connsiteY30" fmla="*/ 3073400 h 3344333"/>
                <a:gd name="connsiteX31" fmla="*/ 1371600 w 1397893"/>
                <a:gd name="connsiteY31" fmla="*/ 3115733 h 3344333"/>
                <a:gd name="connsiteX32" fmla="*/ 1388534 w 1397893"/>
                <a:gd name="connsiteY32" fmla="*/ 3225800 h 3344333"/>
                <a:gd name="connsiteX33" fmla="*/ 1397000 w 1397893"/>
                <a:gd name="connsiteY33" fmla="*/ 3259667 h 3344333"/>
                <a:gd name="connsiteX34" fmla="*/ 1397000 w 1397893"/>
                <a:gd name="connsiteY34"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34534 w 1397000"/>
                <a:gd name="connsiteY19" fmla="*/ 2404533 h 3344333"/>
                <a:gd name="connsiteX20" fmla="*/ 1143000 w 1397000"/>
                <a:gd name="connsiteY20" fmla="*/ 2429933 h 3344333"/>
                <a:gd name="connsiteX21" fmla="*/ 1185334 w 1397000"/>
                <a:gd name="connsiteY21" fmla="*/ 2480733 h 3344333"/>
                <a:gd name="connsiteX22" fmla="*/ 1202267 w 1397000"/>
                <a:gd name="connsiteY22" fmla="*/ 2531533 h 3344333"/>
                <a:gd name="connsiteX23" fmla="*/ 1236134 w 1397000"/>
                <a:gd name="connsiteY23" fmla="*/ 2573867 h 3344333"/>
                <a:gd name="connsiteX24" fmla="*/ 1278467 w 1397000"/>
                <a:gd name="connsiteY24" fmla="*/ 2650067 h 3344333"/>
                <a:gd name="connsiteX25" fmla="*/ 1312334 w 1397000"/>
                <a:gd name="connsiteY25" fmla="*/ 2751667 h 3344333"/>
                <a:gd name="connsiteX26" fmla="*/ 1320800 w 1397000"/>
                <a:gd name="connsiteY26" fmla="*/ 2777067 h 3344333"/>
                <a:gd name="connsiteX27" fmla="*/ 1329267 w 1397000"/>
                <a:gd name="connsiteY27" fmla="*/ 2802467 h 3344333"/>
                <a:gd name="connsiteX28" fmla="*/ 1337734 w 1397000"/>
                <a:gd name="connsiteY28" fmla="*/ 2895600 h 3344333"/>
                <a:gd name="connsiteX29" fmla="*/ 1354667 w 1397000"/>
                <a:gd name="connsiteY29" fmla="*/ 3014133 h 3344333"/>
                <a:gd name="connsiteX30" fmla="*/ 1363134 w 1397000"/>
                <a:gd name="connsiteY30" fmla="*/ 3073400 h 3344333"/>
                <a:gd name="connsiteX31" fmla="*/ 1371600 w 1397000"/>
                <a:gd name="connsiteY31" fmla="*/ 3115733 h 3344333"/>
                <a:gd name="connsiteX32" fmla="*/ 1388534 w 1397000"/>
                <a:gd name="connsiteY32" fmla="*/ 3225800 h 3344333"/>
                <a:gd name="connsiteX33" fmla="*/ 1397000 w 1397000"/>
                <a:gd name="connsiteY33"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34534 w 1397000"/>
                <a:gd name="connsiteY19" fmla="*/ 2404533 h 3344333"/>
                <a:gd name="connsiteX20" fmla="*/ 1143000 w 1397000"/>
                <a:gd name="connsiteY20" fmla="*/ 2429933 h 3344333"/>
                <a:gd name="connsiteX21" fmla="*/ 1185334 w 1397000"/>
                <a:gd name="connsiteY21" fmla="*/ 2480733 h 3344333"/>
                <a:gd name="connsiteX22" fmla="*/ 1202267 w 1397000"/>
                <a:gd name="connsiteY22" fmla="*/ 2531533 h 3344333"/>
                <a:gd name="connsiteX23" fmla="*/ 1236134 w 1397000"/>
                <a:gd name="connsiteY23" fmla="*/ 2573867 h 3344333"/>
                <a:gd name="connsiteX24" fmla="*/ 1278467 w 1397000"/>
                <a:gd name="connsiteY24" fmla="*/ 2650067 h 3344333"/>
                <a:gd name="connsiteX25" fmla="*/ 1312334 w 1397000"/>
                <a:gd name="connsiteY25" fmla="*/ 2751667 h 3344333"/>
                <a:gd name="connsiteX26" fmla="*/ 1320800 w 1397000"/>
                <a:gd name="connsiteY26" fmla="*/ 2777067 h 3344333"/>
                <a:gd name="connsiteX27" fmla="*/ 1329267 w 1397000"/>
                <a:gd name="connsiteY27" fmla="*/ 2802467 h 3344333"/>
                <a:gd name="connsiteX28" fmla="*/ 1337734 w 1397000"/>
                <a:gd name="connsiteY28" fmla="*/ 2895600 h 3344333"/>
                <a:gd name="connsiteX29" fmla="*/ 1354667 w 1397000"/>
                <a:gd name="connsiteY29" fmla="*/ 3014133 h 3344333"/>
                <a:gd name="connsiteX30" fmla="*/ 1363134 w 1397000"/>
                <a:gd name="connsiteY30" fmla="*/ 3073400 h 3344333"/>
                <a:gd name="connsiteX31" fmla="*/ 1371600 w 1397000"/>
                <a:gd name="connsiteY31" fmla="*/ 3115733 h 3344333"/>
                <a:gd name="connsiteX32" fmla="*/ 1397000 w 1397000"/>
                <a:gd name="connsiteY32"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34534 w 1397000"/>
                <a:gd name="connsiteY19" fmla="*/ 2404533 h 3344333"/>
                <a:gd name="connsiteX20" fmla="*/ 1143000 w 1397000"/>
                <a:gd name="connsiteY20" fmla="*/ 2429933 h 3344333"/>
                <a:gd name="connsiteX21" fmla="*/ 1185334 w 1397000"/>
                <a:gd name="connsiteY21" fmla="*/ 2480733 h 3344333"/>
                <a:gd name="connsiteX22" fmla="*/ 1202267 w 1397000"/>
                <a:gd name="connsiteY22" fmla="*/ 2531533 h 3344333"/>
                <a:gd name="connsiteX23" fmla="*/ 1236134 w 1397000"/>
                <a:gd name="connsiteY23" fmla="*/ 2573867 h 3344333"/>
                <a:gd name="connsiteX24" fmla="*/ 1278467 w 1397000"/>
                <a:gd name="connsiteY24" fmla="*/ 2650067 h 3344333"/>
                <a:gd name="connsiteX25" fmla="*/ 1312334 w 1397000"/>
                <a:gd name="connsiteY25" fmla="*/ 2751667 h 3344333"/>
                <a:gd name="connsiteX26" fmla="*/ 1320800 w 1397000"/>
                <a:gd name="connsiteY26" fmla="*/ 2777067 h 3344333"/>
                <a:gd name="connsiteX27" fmla="*/ 1329267 w 1397000"/>
                <a:gd name="connsiteY27" fmla="*/ 2802467 h 3344333"/>
                <a:gd name="connsiteX28" fmla="*/ 1337734 w 1397000"/>
                <a:gd name="connsiteY28" fmla="*/ 2895600 h 3344333"/>
                <a:gd name="connsiteX29" fmla="*/ 1354667 w 1397000"/>
                <a:gd name="connsiteY29" fmla="*/ 3014133 h 3344333"/>
                <a:gd name="connsiteX30" fmla="*/ 1371600 w 1397000"/>
                <a:gd name="connsiteY30" fmla="*/ 3115733 h 3344333"/>
                <a:gd name="connsiteX31" fmla="*/ 1397000 w 1397000"/>
                <a:gd name="connsiteY31"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34534 w 1397000"/>
                <a:gd name="connsiteY19" fmla="*/ 2404533 h 3344333"/>
                <a:gd name="connsiteX20" fmla="*/ 1143000 w 1397000"/>
                <a:gd name="connsiteY20" fmla="*/ 2429933 h 3344333"/>
                <a:gd name="connsiteX21" fmla="*/ 1185334 w 1397000"/>
                <a:gd name="connsiteY21" fmla="*/ 2480733 h 3344333"/>
                <a:gd name="connsiteX22" fmla="*/ 1202267 w 1397000"/>
                <a:gd name="connsiteY22" fmla="*/ 2531533 h 3344333"/>
                <a:gd name="connsiteX23" fmla="*/ 1236134 w 1397000"/>
                <a:gd name="connsiteY23" fmla="*/ 2573867 h 3344333"/>
                <a:gd name="connsiteX24" fmla="*/ 1278467 w 1397000"/>
                <a:gd name="connsiteY24" fmla="*/ 2650067 h 3344333"/>
                <a:gd name="connsiteX25" fmla="*/ 1312334 w 1397000"/>
                <a:gd name="connsiteY25" fmla="*/ 2751667 h 3344333"/>
                <a:gd name="connsiteX26" fmla="*/ 1320800 w 1397000"/>
                <a:gd name="connsiteY26" fmla="*/ 2777067 h 3344333"/>
                <a:gd name="connsiteX27" fmla="*/ 1329267 w 1397000"/>
                <a:gd name="connsiteY27" fmla="*/ 2802467 h 3344333"/>
                <a:gd name="connsiteX28" fmla="*/ 1337734 w 1397000"/>
                <a:gd name="connsiteY28" fmla="*/ 2895600 h 3344333"/>
                <a:gd name="connsiteX29" fmla="*/ 1354667 w 1397000"/>
                <a:gd name="connsiteY29" fmla="*/ 3014133 h 3344333"/>
                <a:gd name="connsiteX30" fmla="*/ 1397000 w 1397000"/>
                <a:gd name="connsiteY30"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34534 w 1397000"/>
                <a:gd name="connsiteY19" fmla="*/ 2404533 h 3344333"/>
                <a:gd name="connsiteX20" fmla="*/ 1143000 w 1397000"/>
                <a:gd name="connsiteY20" fmla="*/ 2429933 h 3344333"/>
                <a:gd name="connsiteX21" fmla="*/ 1185334 w 1397000"/>
                <a:gd name="connsiteY21" fmla="*/ 2480733 h 3344333"/>
                <a:gd name="connsiteX22" fmla="*/ 1202267 w 1397000"/>
                <a:gd name="connsiteY22" fmla="*/ 2531533 h 3344333"/>
                <a:gd name="connsiteX23" fmla="*/ 1236134 w 1397000"/>
                <a:gd name="connsiteY23" fmla="*/ 2573867 h 3344333"/>
                <a:gd name="connsiteX24" fmla="*/ 1278467 w 1397000"/>
                <a:gd name="connsiteY24" fmla="*/ 2650067 h 3344333"/>
                <a:gd name="connsiteX25" fmla="*/ 1312334 w 1397000"/>
                <a:gd name="connsiteY25" fmla="*/ 2751667 h 3344333"/>
                <a:gd name="connsiteX26" fmla="*/ 1320800 w 1397000"/>
                <a:gd name="connsiteY26" fmla="*/ 2777067 h 3344333"/>
                <a:gd name="connsiteX27" fmla="*/ 1329267 w 1397000"/>
                <a:gd name="connsiteY27" fmla="*/ 2802467 h 3344333"/>
                <a:gd name="connsiteX28" fmla="*/ 1354667 w 1397000"/>
                <a:gd name="connsiteY28" fmla="*/ 3014133 h 3344333"/>
                <a:gd name="connsiteX29" fmla="*/ 1397000 w 1397000"/>
                <a:gd name="connsiteY29"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34534 w 1397000"/>
                <a:gd name="connsiteY19" fmla="*/ 2404533 h 3344333"/>
                <a:gd name="connsiteX20" fmla="*/ 1143000 w 1397000"/>
                <a:gd name="connsiteY20" fmla="*/ 2429933 h 3344333"/>
                <a:gd name="connsiteX21" fmla="*/ 1185334 w 1397000"/>
                <a:gd name="connsiteY21" fmla="*/ 2480733 h 3344333"/>
                <a:gd name="connsiteX22" fmla="*/ 1202267 w 1397000"/>
                <a:gd name="connsiteY22" fmla="*/ 2531533 h 3344333"/>
                <a:gd name="connsiteX23" fmla="*/ 1236134 w 1397000"/>
                <a:gd name="connsiteY23" fmla="*/ 2573867 h 3344333"/>
                <a:gd name="connsiteX24" fmla="*/ 1278467 w 1397000"/>
                <a:gd name="connsiteY24" fmla="*/ 2650067 h 3344333"/>
                <a:gd name="connsiteX25" fmla="*/ 1312334 w 1397000"/>
                <a:gd name="connsiteY25" fmla="*/ 2751667 h 3344333"/>
                <a:gd name="connsiteX26" fmla="*/ 1320800 w 1397000"/>
                <a:gd name="connsiteY26" fmla="*/ 2777067 h 3344333"/>
                <a:gd name="connsiteX27" fmla="*/ 1354667 w 1397000"/>
                <a:gd name="connsiteY27" fmla="*/ 3014133 h 3344333"/>
                <a:gd name="connsiteX28" fmla="*/ 1397000 w 1397000"/>
                <a:gd name="connsiteY28"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34534 w 1397000"/>
                <a:gd name="connsiteY19" fmla="*/ 2404533 h 3344333"/>
                <a:gd name="connsiteX20" fmla="*/ 1143000 w 1397000"/>
                <a:gd name="connsiteY20" fmla="*/ 2429933 h 3344333"/>
                <a:gd name="connsiteX21" fmla="*/ 1185334 w 1397000"/>
                <a:gd name="connsiteY21" fmla="*/ 2480733 h 3344333"/>
                <a:gd name="connsiteX22" fmla="*/ 1202267 w 1397000"/>
                <a:gd name="connsiteY22" fmla="*/ 2531533 h 3344333"/>
                <a:gd name="connsiteX23" fmla="*/ 1236134 w 1397000"/>
                <a:gd name="connsiteY23" fmla="*/ 2573867 h 3344333"/>
                <a:gd name="connsiteX24" fmla="*/ 1278467 w 1397000"/>
                <a:gd name="connsiteY24" fmla="*/ 2650067 h 3344333"/>
                <a:gd name="connsiteX25" fmla="*/ 1312334 w 1397000"/>
                <a:gd name="connsiteY25" fmla="*/ 2751667 h 3344333"/>
                <a:gd name="connsiteX26" fmla="*/ 1354667 w 1397000"/>
                <a:gd name="connsiteY26" fmla="*/ 3014133 h 3344333"/>
                <a:gd name="connsiteX27" fmla="*/ 1397000 w 1397000"/>
                <a:gd name="connsiteY27"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34534 w 1397000"/>
                <a:gd name="connsiteY19" fmla="*/ 2404533 h 3344333"/>
                <a:gd name="connsiteX20" fmla="*/ 1143000 w 1397000"/>
                <a:gd name="connsiteY20" fmla="*/ 2429933 h 3344333"/>
                <a:gd name="connsiteX21" fmla="*/ 1185334 w 1397000"/>
                <a:gd name="connsiteY21" fmla="*/ 2480733 h 3344333"/>
                <a:gd name="connsiteX22" fmla="*/ 1202267 w 1397000"/>
                <a:gd name="connsiteY22" fmla="*/ 2531533 h 3344333"/>
                <a:gd name="connsiteX23" fmla="*/ 1236134 w 1397000"/>
                <a:gd name="connsiteY23" fmla="*/ 2573867 h 3344333"/>
                <a:gd name="connsiteX24" fmla="*/ 1278467 w 1397000"/>
                <a:gd name="connsiteY24" fmla="*/ 2650067 h 3344333"/>
                <a:gd name="connsiteX25" fmla="*/ 1354667 w 1397000"/>
                <a:gd name="connsiteY25" fmla="*/ 3014133 h 3344333"/>
                <a:gd name="connsiteX26" fmla="*/ 1397000 w 1397000"/>
                <a:gd name="connsiteY26"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34534 w 1397000"/>
                <a:gd name="connsiteY19" fmla="*/ 2404533 h 3344333"/>
                <a:gd name="connsiteX20" fmla="*/ 1143000 w 1397000"/>
                <a:gd name="connsiteY20" fmla="*/ 2429933 h 3344333"/>
                <a:gd name="connsiteX21" fmla="*/ 1185334 w 1397000"/>
                <a:gd name="connsiteY21" fmla="*/ 2480733 h 3344333"/>
                <a:gd name="connsiteX22" fmla="*/ 1202267 w 1397000"/>
                <a:gd name="connsiteY22" fmla="*/ 2531533 h 3344333"/>
                <a:gd name="connsiteX23" fmla="*/ 1278467 w 1397000"/>
                <a:gd name="connsiteY23" fmla="*/ 2650067 h 3344333"/>
                <a:gd name="connsiteX24" fmla="*/ 1354667 w 1397000"/>
                <a:gd name="connsiteY24" fmla="*/ 3014133 h 3344333"/>
                <a:gd name="connsiteX25" fmla="*/ 1397000 w 1397000"/>
                <a:gd name="connsiteY25"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34534 w 1397000"/>
                <a:gd name="connsiteY19" fmla="*/ 2404533 h 3344333"/>
                <a:gd name="connsiteX20" fmla="*/ 1143000 w 1397000"/>
                <a:gd name="connsiteY20" fmla="*/ 2429933 h 3344333"/>
                <a:gd name="connsiteX21" fmla="*/ 1185334 w 1397000"/>
                <a:gd name="connsiteY21" fmla="*/ 2480733 h 3344333"/>
                <a:gd name="connsiteX22" fmla="*/ 1278467 w 1397000"/>
                <a:gd name="connsiteY22" fmla="*/ 2650067 h 3344333"/>
                <a:gd name="connsiteX23" fmla="*/ 1354667 w 1397000"/>
                <a:gd name="connsiteY23" fmla="*/ 3014133 h 3344333"/>
                <a:gd name="connsiteX24" fmla="*/ 1397000 w 1397000"/>
                <a:gd name="connsiteY24"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34534 w 1397000"/>
                <a:gd name="connsiteY19" fmla="*/ 2404533 h 3344333"/>
                <a:gd name="connsiteX20" fmla="*/ 1143000 w 1397000"/>
                <a:gd name="connsiteY20" fmla="*/ 2429933 h 3344333"/>
                <a:gd name="connsiteX21" fmla="*/ 1278467 w 1397000"/>
                <a:gd name="connsiteY21" fmla="*/ 2650067 h 3344333"/>
                <a:gd name="connsiteX22" fmla="*/ 1354667 w 1397000"/>
                <a:gd name="connsiteY22" fmla="*/ 3014133 h 3344333"/>
                <a:gd name="connsiteX23" fmla="*/ 1397000 w 1397000"/>
                <a:gd name="connsiteY23"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00667 w 1397000"/>
                <a:gd name="connsiteY18" fmla="*/ 2328333 h 3344333"/>
                <a:gd name="connsiteX19" fmla="*/ 1143000 w 1397000"/>
                <a:gd name="connsiteY19" fmla="*/ 2429933 h 3344333"/>
                <a:gd name="connsiteX20" fmla="*/ 1278467 w 1397000"/>
                <a:gd name="connsiteY20" fmla="*/ 2650067 h 3344333"/>
                <a:gd name="connsiteX21" fmla="*/ 1354667 w 1397000"/>
                <a:gd name="connsiteY21" fmla="*/ 3014133 h 3344333"/>
                <a:gd name="connsiteX22" fmla="*/ 1397000 w 1397000"/>
                <a:gd name="connsiteY22"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066800 w 1397000"/>
                <a:gd name="connsiteY17" fmla="*/ 2286000 h 3344333"/>
                <a:gd name="connsiteX18" fmla="*/ 1143000 w 1397000"/>
                <a:gd name="connsiteY18" fmla="*/ 2429933 h 3344333"/>
                <a:gd name="connsiteX19" fmla="*/ 1278467 w 1397000"/>
                <a:gd name="connsiteY19" fmla="*/ 2650067 h 3344333"/>
                <a:gd name="connsiteX20" fmla="*/ 1354667 w 1397000"/>
                <a:gd name="connsiteY20" fmla="*/ 3014133 h 3344333"/>
                <a:gd name="connsiteX21" fmla="*/ 1397000 w 1397000"/>
                <a:gd name="connsiteY21"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24467 w 1397000"/>
                <a:gd name="connsiteY15" fmla="*/ 2218267 h 3344333"/>
                <a:gd name="connsiteX16" fmla="*/ 1058334 w 1397000"/>
                <a:gd name="connsiteY16" fmla="*/ 2260600 h 3344333"/>
                <a:gd name="connsiteX17" fmla="*/ 1143000 w 1397000"/>
                <a:gd name="connsiteY17" fmla="*/ 2429933 h 3344333"/>
                <a:gd name="connsiteX18" fmla="*/ 1278467 w 1397000"/>
                <a:gd name="connsiteY18" fmla="*/ 2650067 h 3344333"/>
                <a:gd name="connsiteX19" fmla="*/ 1354667 w 1397000"/>
                <a:gd name="connsiteY19" fmla="*/ 3014133 h 3344333"/>
                <a:gd name="connsiteX20" fmla="*/ 1397000 w 1397000"/>
                <a:gd name="connsiteY20"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990600 w 1397000"/>
                <a:gd name="connsiteY14" fmla="*/ 2184400 h 3344333"/>
                <a:gd name="connsiteX15" fmla="*/ 1058334 w 1397000"/>
                <a:gd name="connsiteY15" fmla="*/ 2260600 h 3344333"/>
                <a:gd name="connsiteX16" fmla="*/ 1143000 w 1397000"/>
                <a:gd name="connsiteY16" fmla="*/ 2429933 h 3344333"/>
                <a:gd name="connsiteX17" fmla="*/ 1278467 w 1397000"/>
                <a:gd name="connsiteY17" fmla="*/ 2650067 h 3344333"/>
                <a:gd name="connsiteX18" fmla="*/ 1354667 w 1397000"/>
                <a:gd name="connsiteY18" fmla="*/ 3014133 h 3344333"/>
                <a:gd name="connsiteX19" fmla="*/ 1397000 w 1397000"/>
                <a:gd name="connsiteY19"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956734 w 1397000"/>
                <a:gd name="connsiteY13" fmla="*/ 2159000 h 3344333"/>
                <a:gd name="connsiteX14" fmla="*/ 1058334 w 1397000"/>
                <a:gd name="connsiteY14" fmla="*/ 2260600 h 3344333"/>
                <a:gd name="connsiteX15" fmla="*/ 1143000 w 1397000"/>
                <a:gd name="connsiteY15" fmla="*/ 2429933 h 3344333"/>
                <a:gd name="connsiteX16" fmla="*/ 1278467 w 1397000"/>
                <a:gd name="connsiteY16" fmla="*/ 2650067 h 3344333"/>
                <a:gd name="connsiteX17" fmla="*/ 1354667 w 1397000"/>
                <a:gd name="connsiteY17" fmla="*/ 3014133 h 3344333"/>
                <a:gd name="connsiteX18" fmla="*/ 1397000 w 1397000"/>
                <a:gd name="connsiteY18"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922867 w 1397000"/>
                <a:gd name="connsiteY12" fmla="*/ 2142067 h 3344333"/>
                <a:gd name="connsiteX13" fmla="*/ 1058334 w 1397000"/>
                <a:gd name="connsiteY13" fmla="*/ 2260600 h 3344333"/>
                <a:gd name="connsiteX14" fmla="*/ 1143000 w 1397000"/>
                <a:gd name="connsiteY14" fmla="*/ 2429933 h 3344333"/>
                <a:gd name="connsiteX15" fmla="*/ 1278467 w 1397000"/>
                <a:gd name="connsiteY15" fmla="*/ 2650067 h 3344333"/>
                <a:gd name="connsiteX16" fmla="*/ 1354667 w 1397000"/>
                <a:gd name="connsiteY16" fmla="*/ 3014133 h 3344333"/>
                <a:gd name="connsiteX17" fmla="*/ 1397000 w 1397000"/>
                <a:gd name="connsiteY17"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905934 w 1397000"/>
                <a:gd name="connsiteY11" fmla="*/ 2116667 h 3344333"/>
                <a:gd name="connsiteX12" fmla="*/ 1058334 w 1397000"/>
                <a:gd name="connsiteY12" fmla="*/ 2260600 h 3344333"/>
                <a:gd name="connsiteX13" fmla="*/ 1143000 w 1397000"/>
                <a:gd name="connsiteY13" fmla="*/ 2429933 h 3344333"/>
                <a:gd name="connsiteX14" fmla="*/ 1278467 w 1397000"/>
                <a:gd name="connsiteY14" fmla="*/ 2650067 h 3344333"/>
                <a:gd name="connsiteX15" fmla="*/ 1354667 w 1397000"/>
                <a:gd name="connsiteY15" fmla="*/ 3014133 h 3344333"/>
                <a:gd name="connsiteX16" fmla="*/ 1397000 w 1397000"/>
                <a:gd name="connsiteY16"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855134 w 1397000"/>
                <a:gd name="connsiteY10" fmla="*/ 2082800 h 3344333"/>
                <a:gd name="connsiteX11" fmla="*/ 1058334 w 1397000"/>
                <a:gd name="connsiteY11" fmla="*/ 2260600 h 3344333"/>
                <a:gd name="connsiteX12" fmla="*/ 1143000 w 1397000"/>
                <a:gd name="connsiteY12" fmla="*/ 2429933 h 3344333"/>
                <a:gd name="connsiteX13" fmla="*/ 1278467 w 1397000"/>
                <a:gd name="connsiteY13" fmla="*/ 2650067 h 3344333"/>
                <a:gd name="connsiteX14" fmla="*/ 1354667 w 1397000"/>
                <a:gd name="connsiteY14" fmla="*/ 3014133 h 3344333"/>
                <a:gd name="connsiteX15" fmla="*/ 1397000 w 1397000"/>
                <a:gd name="connsiteY15"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838200 w 1397000"/>
                <a:gd name="connsiteY9" fmla="*/ 2057400 h 3344333"/>
                <a:gd name="connsiteX10" fmla="*/ 1058334 w 1397000"/>
                <a:gd name="connsiteY10" fmla="*/ 2260600 h 3344333"/>
                <a:gd name="connsiteX11" fmla="*/ 1143000 w 1397000"/>
                <a:gd name="connsiteY11" fmla="*/ 2429933 h 3344333"/>
                <a:gd name="connsiteX12" fmla="*/ 1278467 w 1397000"/>
                <a:gd name="connsiteY12" fmla="*/ 2650067 h 3344333"/>
                <a:gd name="connsiteX13" fmla="*/ 1354667 w 1397000"/>
                <a:gd name="connsiteY13" fmla="*/ 3014133 h 3344333"/>
                <a:gd name="connsiteX14" fmla="*/ 1397000 w 1397000"/>
                <a:gd name="connsiteY14"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762000 w 1397000"/>
                <a:gd name="connsiteY8" fmla="*/ 2015067 h 3344333"/>
                <a:gd name="connsiteX9" fmla="*/ 1058334 w 1397000"/>
                <a:gd name="connsiteY9" fmla="*/ 2260600 h 3344333"/>
                <a:gd name="connsiteX10" fmla="*/ 1143000 w 1397000"/>
                <a:gd name="connsiteY10" fmla="*/ 2429933 h 3344333"/>
                <a:gd name="connsiteX11" fmla="*/ 1278467 w 1397000"/>
                <a:gd name="connsiteY11" fmla="*/ 2650067 h 3344333"/>
                <a:gd name="connsiteX12" fmla="*/ 1354667 w 1397000"/>
                <a:gd name="connsiteY12" fmla="*/ 3014133 h 3344333"/>
                <a:gd name="connsiteX13" fmla="*/ 1397000 w 1397000"/>
                <a:gd name="connsiteY13"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745067 w 1397000"/>
                <a:gd name="connsiteY7" fmla="*/ 1989667 h 3344333"/>
                <a:gd name="connsiteX8" fmla="*/ 1058334 w 1397000"/>
                <a:gd name="connsiteY8" fmla="*/ 2260600 h 3344333"/>
                <a:gd name="connsiteX9" fmla="*/ 1143000 w 1397000"/>
                <a:gd name="connsiteY9" fmla="*/ 2429933 h 3344333"/>
                <a:gd name="connsiteX10" fmla="*/ 1278467 w 1397000"/>
                <a:gd name="connsiteY10" fmla="*/ 2650067 h 3344333"/>
                <a:gd name="connsiteX11" fmla="*/ 1354667 w 1397000"/>
                <a:gd name="connsiteY11" fmla="*/ 3014133 h 3344333"/>
                <a:gd name="connsiteX12" fmla="*/ 1397000 w 1397000"/>
                <a:gd name="connsiteY12"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719667 w 1397000"/>
                <a:gd name="connsiteY6" fmla="*/ 1981200 h 3344333"/>
                <a:gd name="connsiteX7" fmla="*/ 1058334 w 1397000"/>
                <a:gd name="connsiteY7" fmla="*/ 2260600 h 3344333"/>
                <a:gd name="connsiteX8" fmla="*/ 1143000 w 1397000"/>
                <a:gd name="connsiteY8" fmla="*/ 2429933 h 3344333"/>
                <a:gd name="connsiteX9" fmla="*/ 1278467 w 1397000"/>
                <a:gd name="connsiteY9" fmla="*/ 2650067 h 3344333"/>
                <a:gd name="connsiteX10" fmla="*/ 1354667 w 1397000"/>
                <a:gd name="connsiteY10" fmla="*/ 3014133 h 3344333"/>
                <a:gd name="connsiteX11" fmla="*/ 1397000 w 1397000"/>
                <a:gd name="connsiteY11"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702734 w 1397000"/>
                <a:gd name="connsiteY5" fmla="*/ 1955800 h 3344333"/>
                <a:gd name="connsiteX6" fmla="*/ 1058334 w 1397000"/>
                <a:gd name="connsiteY6" fmla="*/ 2260600 h 3344333"/>
                <a:gd name="connsiteX7" fmla="*/ 1143000 w 1397000"/>
                <a:gd name="connsiteY7" fmla="*/ 2429933 h 3344333"/>
                <a:gd name="connsiteX8" fmla="*/ 1278467 w 1397000"/>
                <a:gd name="connsiteY8" fmla="*/ 2650067 h 3344333"/>
                <a:gd name="connsiteX9" fmla="*/ 1354667 w 1397000"/>
                <a:gd name="connsiteY9" fmla="*/ 3014133 h 3344333"/>
                <a:gd name="connsiteX10" fmla="*/ 1397000 w 1397000"/>
                <a:gd name="connsiteY10"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1058334 w 1397000"/>
                <a:gd name="connsiteY5" fmla="*/ 2260600 h 3344333"/>
                <a:gd name="connsiteX6" fmla="*/ 1143000 w 1397000"/>
                <a:gd name="connsiteY6" fmla="*/ 2429933 h 3344333"/>
                <a:gd name="connsiteX7" fmla="*/ 1278467 w 1397000"/>
                <a:gd name="connsiteY7" fmla="*/ 2650067 h 3344333"/>
                <a:gd name="connsiteX8" fmla="*/ 1354667 w 1397000"/>
                <a:gd name="connsiteY8" fmla="*/ 3014133 h 3344333"/>
                <a:gd name="connsiteX9" fmla="*/ 1397000 w 1397000"/>
                <a:gd name="connsiteY9" fmla="*/ 3344333 h 3344333"/>
                <a:gd name="connsiteX0" fmla="*/ 0 w 1397000"/>
                <a:gd name="connsiteY0" fmla="*/ 0 h 3344333"/>
                <a:gd name="connsiteX1" fmla="*/ 59267 w 1397000"/>
                <a:gd name="connsiteY1" fmla="*/ 533400 h 3344333"/>
                <a:gd name="connsiteX2" fmla="*/ 169334 w 1397000"/>
                <a:gd name="connsiteY2" fmla="*/ 1049867 h 3344333"/>
                <a:gd name="connsiteX3" fmla="*/ 296334 w 1397000"/>
                <a:gd name="connsiteY3" fmla="*/ 1524000 h 3344333"/>
                <a:gd name="connsiteX4" fmla="*/ 651934 w 1397000"/>
                <a:gd name="connsiteY4" fmla="*/ 1905000 h 3344333"/>
                <a:gd name="connsiteX5" fmla="*/ 1143000 w 1397000"/>
                <a:gd name="connsiteY5" fmla="*/ 2429933 h 3344333"/>
                <a:gd name="connsiteX6" fmla="*/ 1278467 w 1397000"/>
                <a:gd name="connsiteY6" fmla="*/ 2650067 h 3344333"/>
                <a:gd name="connsiteX7" fmla="*/ 1354667 w 1397000"/>
                <a:gd name="connsiteY7" fmla="*/ 3014133 h 3344333"/>
                <a:gd name="connsiteX8" fmla="*/ 1397000 w 1397000"/>
                <a:gd name="connsiteY8" fmla="*/ 3344333 h 3344333"/>
                <a:gd name="connsiteX0" fmla="*/ 0 w 1388533"/>
                <a:gd name="connsiteY0" fmla="*/ 0 h 3386666"/>
                <a:gd name="connsiteX1" fmla="*/ 50800 w 1388533"/>
                <a:gd name="connsiteY1" fmla="*/ 575733 h 3386666"/>
                <a:gd name="connsiteX2" fmla="*/ 160867 w 1388533"/>
                <a:gd name="connsiteY2" fmla="*/ 1092200 h 3386666"/>
                <a:gd name="connsiteX3" fmla="*/ 287867 w 1388533"/>
                <a:gd name="connsiteY3" fmla="*/ 1566333 h 3386666"/>
                <a:gd name="connsiteX4" fmla="*/ 643467 w 1388533"/>
                <a:gd name="connsiteY4" fmla="*/ 1947333 h 3386666"/>
                <a:gd name="connsiteX5" fmla="*/ 1134533 w 1388533"/>
                <a:gd name="connsiteY5" fmla="*/ 2472266 h 3386666"/>
                <a:gd name="connsiteX6" fmla="*/ 1270000 w 1388533"/>
                <a:gd name="connsiteY6" fmla="*/ 2692400 h 3386666"/>
                <a:gd name="connsiteX7" fmla="*/ 1346200 w 1388533"/>
                <a:gd name="connsiteY7" fmla="*/ 3056466 h 3386666"/>
                <a:gd name="connsiteX8" fmla="*/ 1388533 w 1388533"/>
                <a:gd name="connsiteY8" fmla="*/ 3386666 h 3386666"/>
                <a:gd name="connsiteX0" fmla="*/ 0 w 1388533"/>
                <a:gd name="connsiteY0" fmla="*/ 0 h 3386666"/>
                <a:gd name="connsiteX1" fmla="*/ 50800 w 1388533"/>
                <a:gd name="connsiteY1" fmla="*/ 575733 h 3386666"/>
                <a:gd name="connsiteX2" fmla="*/ 160867 w 1388533"/>
                <a:gd name="connsiteY2" fmla="*/ 1092200 h 3386666"/>
                <a:gd name="connsiteX3" fmla="*/ 287867 w 1388533"/>
                <a:gd name="connsiteY3" fmla="*/ 1566333 h 3386666"/>
                <a:gd name="connsiteX4" fmla="*/ 643467 w 1388533"/>
                <a:gd name="connsiteY4" fmla="*/ 1947333 h 3386666"/>
                <a:gd name="connsiteX5" fmla="*/ 1134533 w 1388533"/>
                <a:gd name="connsiteY5" fmla="*/ 2472266 h 3386666"/>
                <a:gd name="connsiteX6" fmla="*/ 1270000 w 1388533"/>
                <a:gd name="connsiteY6" fmla="*/ 2692400 h 3386666"/>
                <a:gd name="connsiteX7" fmla="*/ 1346200 w 1388533"/>
                <a:gd name="connsiteY7" fmla="*/ 3056466 h 3386666"/>
                <a:gd name="connsiteX8" fmla="*/ 1388533 w 1388533"/>
                <a:gd name="connsiteY8" fmla="*/ 3386666 h 3386666"/>
                <a:gd name="connsiteX0" fmla="*/ 0 w 1388533"/>
                <a:gd name="connsiteY0" fmla="*/ 0 h 3386666"/>
                <a:gd name="connsiteX1" fmla="*/ 50800 w 1388533"/>
                <a:gd name="connsiteY1" fmla="*/ 575733 h 3386666"/>
                <a:gd name="connsiteX2" fmla="*/ 160867 w 1388533"/>
                <a:gd name="connsiteY2" fmla="*/ 1092200 h 3386666"/>
                <a:gd name="connsiteX3" fmla="*/ 287867 w 1388533"/>
                <a:gd name="connsiteY3" fmla="*/ 1566333 h 3386666"/>
                <a:gd name="connsiteX4" fmla="*/ 643467 w 1388533"/>
                <a:gd name="connsiteY4" fmla="*/ 1947333 h 3386666"/>
                <a:gd name="connsiteX5" fmla="*/ 1134533 w 1388533"/>
                <a:gd name="connsiteY5" fmla="*/ 2472266 h 3386666"/>
                <a:gd name="connsiteX6" fmla="*/ 1270000 w 1388533"/>
                <a:gd name="connsiteY6" fmla="*/ 2692400 h 3386666"/>
                <a:gd name="connsiteX7" fmla="*/ 1346200 w 1388533"/>
                <a:gd name="connsiteY7" fmla="*/ 3056466 h 3386666"/>
                <a:gd name="connsiteX8" fmla="*/ 1388533 w 1388533"/>
                <a:gd name="connsiteY8" fmla="*/ 3386666 h 3386666"/>
                <a:gd name="connsiteX0" fmla="*/ 0 w 1388533"/>
                <a:gd name="connsiteY0" fmla="*/ 0 h 3386666"/>
                <a:gd name="connsiteX1" fmla="*/ 84667 w 1388533"/>
                <a:gd name="connsiteY1" fmla="*/ 575733 h 3386666"/>
                <a:gd name="connsiteX2" fmla="*/ 160867 w 1388533"/>
                <a:gd name="connsiteY2" fmla="*/ 1092200 h 3386666"/>
                <a:gd name="connsiteX3" fmla="*/ 287867 w 1388533"/>
                <a:gd name="connsiteY3" fmla="*/ 1566333 h 3386666"/>
                <a:gd name="connsiteX4" fmla="*/ 643467 w 1388533"/>
                <a:gd name="connsiteY4" fmla="*/ 1947333 h 3386666"/>
                <a:gd name="connsiteX5" fmla="*/ 1134533 w 1388533"/>
                <a:gd name="connsiteY5" fmla="*/ 2472266 h 3386666"/>
                <a:gd name="connsiteX6" fmla="*/ 1270000 w 1388533"/>
                <a:gd name="connsiteY6" fmla="*/ 2692400 h 3386666"/>
                <a:gd name="connsiteX7" fmla="*/ 1346200 w 1388533"/>
                <a:gd name="connsiteY7" fmla="*/ 3056466 h 3386666"/>
                <a:gd name="connsiteX8" fmla="*/ 1388533 w 1388533"/>
                <a:gd name="connsiteY8" fmla="*/ 3386666 h 3386666"/>
                <a:gd name="connsiteX0" fmla="*/ 0 w 1388533"/>
                <a:gd name="connsiteY0" fmla="*/ 0 h 3386666"/>
                <a:gd name="connsiteX1" fmla="*/ 84667 w 1388533"/>
                <a:gd name="connsiteY1" fmla="*/ 575733 h 3386666"/>
                <a:gd name="connsiteX2" fmla="*/ 160867 w 1388533"/>
                <a:gd name="connsiteY2" fmla="*/ 1092200 h 3386666"/>
                <a:gd name="connsiteX3" fmla="*/ 287867 w 1388533"/>
                <a:gd name="connsiteY3" fmla="*/ 1566333 h 3386666"/>
                <a:gd name="connsiteX4" fmla="*/ 643467 w 1388533"/>
                <a:gd name="connsiteY4" fmla="*/ 1947333 h 3386666"/>
                <a:gd name="connsiteX5" fmla="*/ 1134533 w 1388533"/>
                <a:gd name="connsiteY5" fmla="*/ 2472266 h 3386666"/>
                <a:gd name="connsiteX6" fmla="*/ 1270000 w 1388533"/>
                <a:gd name="connsiteY6" fmla="*/ 2692400 h 3386666"/>
                <a:gd name="connsiteX7" fmla="*/ 1346200 w 1388533"/>
                <a:gd name="connsiteY7" fmla="*/ 3056466 h 3386666"/>
                <a:gd name="connsiteX8" fmla="*/ 1388533 w 1388533"/>
                <a:gd name="connsiteY8" fmla="*/ 3386666 h 3386666"/>
                <a:gd name="connsiteX0" fmla="*/ 0 w 1388533"/>
                <a:gd name="connsiteY0" fmla="*/ 0 h 3386666"/>
                <a:gd name="connsiteX1" fmla="*/ 84667 w 1388533"/>
                <a:gd name="connsiteY1" fmla="*/ 575733 h 3386666"/>
                <a:gd name="connsiteX2" fmla="*/ 160867 w 1388533"/>
                <a:gd name="connsiteY2" fmla="*/ 1092200 h 3386666"/>
                <a:gd name="connsiteX3" fmla="*/ 287867 w 1388533"/>
                <a:gd name="connsiteY3" fmla="*/ 1566333 h 3386666"/>
                <a:gd name="connsiteX4" fmla="*/ 643467 w 1388533"/>
                <a:gd name="connsiteY4" fmla="*/ 1947333 h 3386666"/>
                <a:gd name="connsiteX5" fmla="*/ 1134533 w 1388533"/>
                <a:gd name="connsiteY5" fmla="*/ 2472266 h 3386666"/>
                <a:gd name="connsiteX6" fmla="*/ 1270000 w 1388533"/>
                <a:gd name="connsiteY6" fmla="*/ 2692400 h 3386666"/>
                <a:gd name="connsiteX7" fmla="*/ 1346200 w 1388533"/>
                <a:gd name="connsiteY7" fmla="*/ 3056466 h 3386666"/>
                <a:gd name="connsiteX8" fmla="*/ 1388533 w 1388533"/>
                <a:gd name="connsiteY8" fmla="*/ 3386666 h 3386666"/>
                <a:gd name="connsiteX0" fmla="*/ 0 w 1388533"/>
                <a:gd name="connsiteY0" fmla="*/ 0 h 3386666"/>
                <a:gd name="connsiteX1" fmla="*/ 84667 w 1388533"/>
                <a:gd name="connsiteY1" fmla="*/ 575733 h 3386666"/>
                <a:gd name="connsiteX2" fmla="*/ 160867 w 1388533"/>
                <a:gd name="connsiteY2" fmla="*/ 1092200 h 3386666"/>
                <a:gd name="connsiteX3" fmla="*/ 287867 w 1388533"/>
                <a:gd name="connsiteY3" fmla="*/ 1566333 h 3386666"/>
                <a:gd name="connsiteX4" fmla="*/ 643467 w 1388533"/>
                <a:gd name="connsiteY4" fmla="*/ 1947333 h 3386666"/>
                <a:gd name="connsiteX5" fmla="*/ 1134533 w 1388533"/>
                <a:gd name="connsiteY5" fmla="*/ 2472266 h 3386666"/>
                <a:gd name="connsiteX6" fmla="*/ 1270000 w 1388533"/>
                <a:gd name="connsiteY6" fmla="*/ 2692400 h 3386666"/>
                <a:gd name="connsiteX7" fmla="*/ 1346200 w 1388533"/>
                <a:gd name="connsiteY7" fmla="*/ 3056466 h 3386666"/>
                <a:gd name="connsiteX8" fmla="*/ 1388533 w 1388533"/>
                <a:gd name="connsiteY8" fmla="*/ 3386666 h 338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533" h="3386666">
                  <a:moveTo>
                    <a:pt x="0" y="0"/>
                  </a:moveTo>
                  <a:cubicBezTo>
                    <a:pt x="20813" y="178859"/>
                    <a:pt x="40923" y="309034"/>
                    <a:pt x="84667" y="575733"/>
                  </a:cubicBezTo>
                  <a:cubicBezTo>
                    <a:pt x="114448" y="757304"/>
                    <a:pt x="127000" y="927100"/>
                    <a:pt x="160867" y="1092200"/>
                  </a:cubicBezTo>
                  <a:cubicBezTo>
                    <a:pt x="194734" y="1257300"/>
                    <a:pt x="207434" y="1389945"/>
                    <a:pt x="287867" y="1566333"/>
                  </a:cubicBezTo>
                  <a:cubicBezTo>
                    <a:pt x="355766" y="1715235"/>
                    <a:pt x="533401" y="1866899"/>
                    <a:pt x="643467" y="1947333"/>
                  </a:cubicBezTo>
                  <a:cubicBezTo>
                    <a:pt x="784578" y="2098322"/>
                    <a:pt x="1030111" y="2348088"/>
                    <a:pt x="1134533" y="2472266"/>
                  </a:cubicBezTo>
                  <a:cubicBezTo>
                    <a:pt x="1238955" y="2596444"/>
                    <a:pt x="1234722" y="2595033"/>
                    <a:pt x="1270000" y="2692400"/>
                  </a:cubicBezTo>
                  <a:cubicBezTo>
                    <a:pt x="1289756" y="2765778"/>
                    <a:pt x="1326445" y="2940755"/>
                    <a:pt x="1346200" y="3056466"/>
                  </a:cubicBezTo>
                  <a:cubicBezTo>
                    <a:pt x="1365955" y="3172177"/>
                    <a:pt x="1379714" y="3317874"/>
                    <a:pt x="1388533" y="3386666"/>
                  </a:cubicBezTo>
                </a:path>
              </a:pathLst>
            </a:custGeom>
            <a:ln w="38100">
              <a:solidFill>
                <a:srgbClr val="FFFF00"/>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0" name="TextBox 49"/>
            <p:cNvSpPr txBox="1"/>
            <p:nvPr/>
          </p:nvSpPr>
          <p:spPr>
            <a:xfrm>
              <a:off x="3124201" y="5700820"/>
              <a:ext cx="728134" cy="246221"/>
            </a:xfrm>
            <a:prstGeom prst="rect">
              <a:avLst/>
            </a:prstGeom>
            <a:noFill/>
          </p:spPr>
          <p:txBody>
            <a:bodyPr wrap="square" rtlCol="0">
              <a:spAutoFit/>
            </a:bodyPr>
            <a:lstStyle/>
            <a:p>
              <a:pPr algn="ctr"/>
              <a:r>
                <a:rPr lang="en-US" sz="1000" b="1" dirty="0" smtClean="0">
                  <a:solidFill>
                    <a:srgbClr val="FFFFFF"/>
                  </a:solidFill>
                  <a:latin typeface="Arial"/>
                  <a:cs typeface="Arial"/>
                </a:rPr>
                <a:t>HUMIC</a:t>
              </a:r>
              <a:endParaRPr lang="en-US" sz="1000" b="1" dirty="0">
                <a:solidFill>
                  <a:srgbClr val="FFFFFF"/>
                </a:solidFill>
                <a:latin typeface="Arial"/>
                <a:cs typeface="Arial"/>
              </a:endParaRPr>
            </a:p>
          </p:txBody>
        </p:sp>
        <p:sp>
          <p:nvSpPr>
            <p:cNvPr id="52" name="TextBox 51"/>
            <p:cNvSpPr txBox="1"/>
            <p:nvPr/>
          </p:nvSpPr>
          <p:spPr>
            <a:xfrm>
              <a:off x="2895603" y="6146115"/>
              <a:ext cx="753530" cy="246221"/>
            </a:xfrm>
            <a:prstGeom prst="rect">
              <a:avLst/>
            </a:prstGeom>
            <a:noFill/>
          </p:spPr>
          <p:txBody>
            <a:bodyPr wrap="square" rtlCol="0">
              <a:spAutoFit/>
            </a:bodyPr>
            <a:lstStyle/>
            <a:p>
              <a:r>
                <a:rPr lang="en-US" sz="1000" b="1" dirty="0" smtClean="0">
                  <a:solidFill>
                    <a:srgbClr val="FFFFFF"/>
                  </a:solidFill>
                  <a:latin typeface="Arial"/>
                  <a:cs typeface="Arial"/>
                </a:rPr>
                <a:t>% HUMIC</a:t>
              </a:r>
              <a:endParaRPr lang="en-US" sz="1000" b="1" dirty="0">
                <a:solidFill>
                  <a:srgbClr val="FFFFFF"/>
                </a:solidFill>
                <a:latin typeface="Arial"/>
                <a:cs typeface="Arial"/>
              </a:endParaRPr>
            </a:p>
          </p:txBody>
        </p:sp>
        <p:cxnSp>
          <p:nvCxnSpPr>
            <p:cNvPr id="55" name="Straight Connector 54"/>
            <p:cNvCxnSpPr/>
            <p:nvPr/>
          </p:nvCxnSpPr>
          <p:spPr>
            <a:xfrm>
              <a:off x="3594100" y="6280463"/>
              <a:ext cx="364067" cy="0"/>
            </a:xfrm>
            <a:prstGeom prst="line">
              <a:avLst/>
            </a:prstGeom>
            <a:ln w="38100">
              <a:solidFill>
                <a:srgbClr val="FFFF00"/>
              </a:solidFill>
              <a:prstDash val="dash"/>
            </a:ln>
            <a:effectLst/>
          </p:spPr>
          <p:style>
            <a:lnRef idx="2">
              <a:schemeClr val="accent1"/>
            </a:lnRef>
            <a:fillRef idx="0">
              <a:schemeClr val="accent1"/>
            </a:fillRef>
            <a:effectRef idx="1">
              <a:schemeClr val="accent1"/>
            </a:effectRef>
            <a:fontRef idx="minor">
              <a:schemeClr val="tx1"/>
            </a:fontRef>
          </p:style>
        </p:cxnSp>
      </p:grpSp>
      <p:grpSp>
        <p:nvGrpSpPr>
          <p:cNvPr id="64" name="Group 63"/>
          <p:cNvGrpSpPr/>
          <p:nvPr/>
        </p:nvGrpSpPr>
        <p:grpSpPr>
          <a:xfrm>
            <a:off x="4656667" y="1337733"/>
            <a:ext cx="1672166" cy="4855529"/>
            <a:chOff x="4656667" y="1337733"/>
            <a:chExt cx="1672166" cy="4855529"/>
          </a:xfrm>
        </p:grpSpPr>
        <p:grpSp>
          <p:nvGrpSpPr>
            <p:cNvPr id="26" name="Group 25"/>
            <p:cNvGrpSpPr/>
            <p:nvPr/>
          </p:nvGrpSpPr>
          <p:grpSpPr>
            <a:xfrm>
              <a:off x="4758267" y="5542464"/>
              <a:ext cx="1570566" cy="256066"/>
              <a:chOff x="2794000" y="5198533"/>
              <a:chExt cx="1570566" cy="256066"/>
            </a:xfrm>
          </p:grpSpPr>
          <p:grpSp>
            <p:nvGrpSpPr>
              <p:cNvPr id="27" name="Group 26"/>
              <p:cNvGrpSpPr/>
              <p:nvPr/>
            </p:nvGrpSpPr>
            <p:grpSpPr>
              <a:xfrm>
                <a:off x="2794000" y="5198533"/>
                <a:ext cx="1524000" cy="118534"/>
                <a:chOff x="2794000" y="5198533"/>
                <a:chExt cx="1524000" cy="118534"/>
              </a:xfrm>
            </p:grpSpPr>
            <p:cxnSp>
              <p:nvCxnSpPr>
                <p:cNvPr id="30" name="Straight Connector 29"/>
                <p:cNvCxnSpPr/>
                <p:nvPr/>
              </p:nvCxnSpPr>
              <p:spPr>
                <a:xfrm>
                  <a:off x="2794000" y="5215468"/>
                  <a:ext cx="1524000"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a:off x="2794000" y="5215468"/>
                  <a:ext cx="0" cy="101599"/>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4318000" y="5198533"/>
                  <a:ext cx="0" cy="101599"/>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8" name="TextBox 27"/>
              <p:cNvSpPr txBox="1"/>
              <p:nvPr/>
            </p:nvSpPr>
            <p:spPr>
              <a:xfrm>
                <a:off x="2794000" y="5198533"/>
                <a:ext cx="203200" cy="246221"/>
              </a:xfrm>
              <a:prstGeom prst="rect">
                <a:avLst/>
              </a:prstGeom>
              <a:noFill/>
            </p:spPr>
            <p:txBody>
              <a:bodyPr wrap="square" rtlCol="0">
                <a:spAutoFit/>
              </a:bodyPr>
              <a:lstStyle/>
              <a:p>
                <a:r>
                  <a:rPr lang="en-US" sz="1000" b="1" dirty="0" smtClean="0">
                    <a:solidFill>
                      <a:srgbClr val="FFFFFF"/>
                    </a:solidFill>
                    <a:latin typeface="Arial"/>
                    <a:cs typeface="Arial"/>
                  </a:rPr>
                  <a:t>0</a:t>
                </a:r>
                <a:endParaRPr lang="en-US" sz="1000" b="1" dirty="0">
                  <a:solidFill>
                    <a:srgbClr val="FFFFFF"/>
                  </a:solidFill>
                  <a:latin typeface="Arial"/>
                  <a:cs typeface="Arial"/>
                </a:endParaRPr>
              </a:p>
            </p:txBody>
          </p:sp>
          <p:sp>
            <p:nvSpPr>
              <p:cNvPr id="29" name="TextBox 28"/>
              <p:cNvSpPr txBox="1"/>
              <p:nvPr/>
            </p:nvSpPr>
            <p:spPr>
              <a:xfrm>
                <a:off x="3839633" y="5208378"/>
                <a:ext cx="524933" cy="246221"/>
              </a:xfrm>
              <a:prstGeom prst="rect">
                <a:avLst/>
              </a:prstGeom>
              <a:noFill/>
            </p:spPr>
            <p:txBody>
              <a:bodyPr wrap="square" rtlCol="0">
                <a:spAutoFit/>
              </a:bodyPr>
              <a:lstStyle/>
              <a:p>
                <a:r>
                  <a:rPr lang="en-US" sz="1000" b="1" dirty="0" smtClean="0">
                    <a:solidFill>
                      <a:schemeClr val="bg1"/>
                    </a:solidFill>
                    <a:latin typeface="Arial"/>
                    <a:cs typeface="Arial"/>
                  </a:rPr>
                  <a:t>HIGH</a:t>
                </a:r>
                <a:endParaRPr lang="en-US" sz="1000" b="1" dirty="0">
                  <a:solidFill>
                    <a:schemeClr val="bg1"/>
                  </a:solidFill>
                  <a:latin typeface="Arial"/>
                  <a:cs typeface="Arial"/>
                </a:endParaRPr>
              </a:p>
            </p:txBody>
          </p:sp>
        </p:grpSp>
        <p:sp>
          <p:nvSpPr>
            <p:cNvPr id="56" name="Freeform 55"/>
            <p:cNvSpPr/>
            <p:nvPr/>
          </p:nvSpPr>
          <p:spPr>
            <a:xfrm>
              <a:off x="4861633" y="1337733"/>
              <a:ext cx="1386768" cy="4233334"/>
            </a:xfrm>
            <a:custGeom>
              <a:avLst/>
              <a:gdLst>
                <a:gd name="connsiteX0" fmla="*/ 1380082 w 1380082"/>
                <a:gd name="connsiteY0" fmla="*/ 0 h 4233691"/>
                <a:gd name="connsiteX1" fmla="*/ 1363149 w 1380082"/>
                <a:gd name="connsiteY1" fmla="*/ 42334 h 4233691"/>
                <a:gd name="connsiteX2" fmla="*/ 1329282 w 1380082"/>
                <a:gd name="connsiteY2" fmla="*/ 93134 h 4233691"/>
                <a:gd name="connsiteX3" fmla="*/ 1303882 w 1380082"/>
                <a:gd name="connsiteY3" fmla="*/ 203200 h 4233691"/>
                <a:gd name="connsiteX4" fmla="*/ 1295415 w 1380082"/>
                <a:gd name="connsiteY4" fmla="*/ 237067 h 4233691"/>
                <a:gd name="connsiteX5" fmla="*/ 1286949 w 1380082"/>
                <a:gd name="connsiteY5" fmla="*/ 279400 h 4233691"/>
                <a:gd name="connsiteX6" fmla="*/ 1270015 w 1380082"/>
                <a:gd name="connsiteY6" fmla="*/ 330200 h 4233691"/>
                <a:gd name="connsiteX7" fmla="*/ 1244615 w 1380082"/>
                <a:gd name="connsiteY7" fmla="*/ 389467 h 4233691"/>
                <a:gd name="connsiteX8" fmla="*/ 1236149 w 1380082"/>
                <a:gd name="connsiteY8" fmla="*/ 414867 h 4233691"/>
                <a:gd name="connsiteX9" fmla="*/ 1210749 w 1380082"/>
                <a:gd name="connsiteY9" fmla="*/ 431800 h 4233691"/>
                <a:gd name="connsiteX10" fmla="*/ 1193815 w 1380082"/>
                <a:gd name="connsiteY10" fmla="*/ 457200 h 4233691"/>
                <a:gd name="connsiteX11" fmla="*/ 1185349 w 1380082"/>
                <a:gd name="connsiteY11" fmla="*/ 482600 h 4233691"/>
                <a:gd name="connsiteX12" fmla="*/ 1143015 w 1380082"/>
                <a:gd name="connsiteY12" fmla="*/ 541867 h 4233691"/>
                <a:gd name="connsiteX13" fmla="*/ 1117615 w 1380082"/>
                <a:gd name="connsiteY13" fmla="*/ 584200 h 4233691"/>
                <a:gd name="connsiteX14" fmla="*/ 1092215 w 1380082"/>
                <a:gd name="connsiteY14" fmla="*/ 609600 h 4233691"/>
                <a:gd name="connsiteX15" fmla="*/ 1066815 w 1380082"/>
                <a:gd name="connsiteY15" fmla="*/ 643467 h 4233691"/>
                <a:gd name="connsiteX16" fmla="*/ 1058349 w 1380082"/>
                <a:gd name="connsiteY16" fmla="*/ 668867 h 4233691"/>
                <a:gd name="connsiteX17" fmla="*/ 1041415 w 1380082"/>
                <a:gd name="connsiteY17" fmla="*/ 702734 h 4233691"/>
                <a:gd name="connsiteX18" fmla="*/ 1016015 w 1380082"/>
                <a:gd name="connsiteY18" fmla="*/ 770467 h 4233691"/>
                <a:gd name="connsiteX19" fmla="*/ 990615 w 1380082"/>
                <a:gd name="connsiteY19" fmla="*/ 804334 h 4233691"/>
                <a:gd name="connsiteX20" fmla="*/ 965215 w 1380082"/>
                <a:gd name="connsiteY20" fmla="*/ 863600 h 4233691"/>
                <a:gd name="connsiteX21" fmla="*/ 948282 w 1380082"/>
                <a:gd name="connsiteY21" fmla="*/ 889000 h 4233691"/>
                <a:gd name="connsiteX22" fmla="*/ 939815 w 1380082"/>
                <a:gd name="connsiteY22" fmla="*/ 922867 h 4233691"/>
                <a:gd name="connsiteX23" fmla="*/ 922882 w 1380082"/>
                <a:gd name="connsiteY23" fmla="*/ 948267 h 4233691"/>
                <a:gd name="connsiteX24" fmla="*/ 914415 w 1380082"/>
                <a:gd name="connsiteY24" fmla="*/ 973667 h 4233691"/>
                <a:gd name="connsiteX25" fmla="*/ 905949 w 1380082"/>
                <a:gd name="connsiteY25" fmla="*/ 1024467 h 4233691"/>
                <a:gd name="connsiteX26" fmla="*/ 889015 w 1380082"/>
                <a:gd name="connsiteY26" fmla="*/ 1049867 h 4233691"/>
                <a:gd name="connsiteX27" fmla="*/ 872082 w 1380082"/>
                <a:gd name="connsiteY27" fmla="*/ 1083734 h 4233691"/>
                <a:gd name="connsiteX28" fmla="*/ 863615 w 1380082"/>
                <a:gd name="connsiteY28" fmla="*/ 1109134 h 4233691"/>
                <a:gd name="connsiteX29" fmla="*/ 846682 w 1380082"/>
                <a:gd name="connsiteY29" fmla="*/ 1134534 h 4233691"/>
                <a:gd name="connsiteX30" fmla="*/ 838215 w 1380082"/>
                <a:gd name="connsiteY30" fmla="*/ 1159934 h 4233691"/>
                <a:gd name="connsiteX31" fmla="*/ 821282 w 1380082"/>
                <a:gd name="connsiteY31" fmla="*/ 1185334 h 4233691"/>
                <a:gd name="connsiteX32" fmla="*/ 804349 w 1380082"/>
                <a:gd name="connsiteY32" fmla="*/ 1236134 h 4233691"/>
                <a:gd name="connsiteX33" fmla="*/ 770482 w 1380082"/>
                <a:gd name="connsiteY33" fmla="*/ 1286934 h 4233691"/>
                <a:gd name="connsiteX34" fmla="*/ 753549 w 1380082"/>
                <a:gd name="connsiteY34" fmla="*/ 1312334 h 4233691"/>
                <a:gd name="connsiteX35" fmla="*/ 719682 w 1380082"/>
                <a:gd name="connsiteY35" fmla="*/ 1405467 h 4233691"/>
                <a:gd name="connsiteX36" fmla="*/ 702749 w 1380082"/>
                <a:gd name="connsiteY36" fmla="*/ 1430867 h 4233691"/>
                <a:gd name="connsiteX37" fmla="*/ 668882 w 1380082"/>
                <a:gd name="connsiteY37" fmla="*/ 1498600 h 4233691"/>
                <a:gd name="connsiteX38" fmla="*/ 651949 w 1380082"/>
                <a:gd name="connsiteY38" fmla="*/ 1532467 h 4233691"/>
                <a:gd name="connsiteX39" fmla="*/ 626549 w 1380082"/>
                <a:gd name="connsiteY39" fmla="*/ 1600200 h 4233691"/>
                <a:gd name="connsiteX40" fmla="*/ 618082 w 1380082"/>
                <a:gd name="connsiteY40" fmla="*/ 1625600 h 4233691"/>
                <a:gd name="connsiteX41" fmla="*/ 601149 w 1380082"/>
                <a:gd name="connsiteY41" fmla="*/ 1651000 h 4233691"/>
                <a:gd name="connsiteX42" fmla="*/ 567282 w 1380082"/>
                <a:gd name="connsiteY42" fmla="*/ 1727200 h 4233691"/>
                <a:gd name="connsiteX43" fmla="*/ 550349 w 1380082"/>
                <a:gd name="connsiteY43" fmla="*/ 1744134 h 4233691"/>
                <a:gd name="connsiteX44" fmla="*/ 533415 w 1380082"/>
                <a:gd name="connsiteY44" fmla="*/ 1794934 h 4233691"/>
                <a:gd name="connsiteX45" fmla="*/ 524949 w 1380082"/>
                <a:gd name="connsiteY45" fmla="*/ 1820334 h 4233691"/>
                <a:gd name="connsiteX46" fmla="*/ 508015 w 1380082"/>
                <a:gd name="connsiteY46" fmla="*/ 1837267 h 4233691"/>
                <a:gd name="connsiteX47" fmla="*/ 499549 w 1380082"/>
                <a:gd name="connsiteY47" fmla="*/ 1871134 h 4233691"/>
                <a:gd name="connsiteX48" fmla="*/ 491082 w 1380082"/>
                <a:gd name="connsiteY48" fmla="*/ 1913467 h 4233691"/>
                <a:gd name="connsiteX49" fmla="*/ 482615 w 1380082"/>
                <a:gd name="connsiteY49" fmla="*/ 1938867 h 4233691"/>
                <a:gd name="connsiteX50" fmla="*/ 474149 w 1380082"/>
                <a:gd name="connsiteY50" fmla="*/ 1981200 h 4233691"/>
                <a:gd name="connsiteX51" fmla="*/ 457215 w 1380082"/>
                <a:gd name="connsiteY51" fmla="*/ 2032000 h 4233691"/>
                <a:gd name="connsiteX52" fmla="*/ 448749 w 1380082"/>
                <a:gd name="connsiteY52" fmla="*/ 2074334 h 4233691"/>
                <a:gd name="connsiteX53" fmla="*/ 431815 w 1380082"/>
                <a:gd name="connsiteY53" fmla="*/ 2091267 h 4233691"/>
                <a:gd name="connsiteX54" fmla="*/ 414882 w 1380082"/>
                <a:gd name="connsiteY54" fmla="*/ 2116667 h 4233691"/>
                <a:gd name="connsiteX55" fmla="*/ 397949 w 1380082"/>
                <a:gd name="connsiteY55" fmla="*/ 2159000 h 4233691"/>
                <a:gd name="connsiteX56" fmla="*/ 381015 w 1380082"/>
                <a:gd name="connsiteY56" fmla="*/ 2209800 h 4233691"/>
                <a:gd name="connsiteX57" fmla="*/ 338682 w 1380082"/>
                <a:gd name="connsiteY57" fmla="*/ 2260600 h 4233691"/>
                <a:gd name="connsiteX58" fmla="*/ 313282 w 1380082"/>
                <a:gd name="connsiteY58" fmla="*/ 2311400 h 4233691"/>
                <a:gd name="connsiteX59" fmla="*/ 304815 w 1380082"/>
                <a:gd name="connsiteY59" fmla="*/ 2336800 h 4233691"/>
                <a:gd name="connsiteX60" fmla="*/ 287882 w 1380082"/>
                <a:gd name="connsiteY60" fmla="*/ 2353734 h 4233691"/>
                <a:gd name="connsiteX61" fmla="*/ 254015 w 1380082"/>
                <a:gd name="connsiteY61" fmla="*/ 2404534 h 4233691"/>
                <a:gd name="connsiteX62" fmla="*/ 228615 w 1380082"/>
                <a:gd name="connsiteY62" fmla="*/ 2455334 h 4233691"/>
                <a:gd name="connsiteX63" fmla="*/ 211682 w 1380082"/>
                <a:gd name="connsiteY63" fmla="*/ 2489200 h 4233691"/>
                <a:gd name="connsiteX64" fmla="*/ 186282 w 1380082"/>
                <a:gd name="connsiteY64" fmla="*/ 2514600 h 4233691"/>
                <a:gd name="connsiteX65" fmla="*/ 160882 w 1380082"/>
                <a:gd name="connsiteY65" fmla="*/ 2599267 h 4233691"/>
                <a:gd name="connsiteX66" fmla="*/ 127015 w 1380082"/>
                <a:gd name="connsiteY66" fmla="*/ 2641600 h 4233691"/>
                <a:gd name="connsiteX67" fmla="*/ 118549 w 1380082"/>
                <a:gd name="connsiteY67" fmla="*/ 2667000 h 4233691"/>
                <a:gd name="connsiteX68" fmla="*/ 67749 w 1380082"/>
                <a:gd name="connsiteY68" fmla="*/ 2734734 h 4233691"/>
                <a:gd name="connsiteX69" fmla="*/ 50815 w 1380082"/>
                <a:gd name="connsiteY69" fmla="*/ 2785534 h 4233691"/>
                <a:gd name="connsiteX70" fmla="*/ 33882 w 1380082"/>
                <a:gd name="connsiteY70" fmla="*/ 2810934 h 4233691"/>
                <a:gd name="connsiteX71" fmla="*/ 8482 w 1380082"/>
                <a:gd name="connsiteY71" fmla="*/ 2904067 h 4233691"/>
                <a:gd name="connsiteX72" fmla="*/ 8482 w 1380082"/>
                <a:gd name="connsiteY72" fmla="*/ 3064934 h 4233691"/>
                <a:gd name="connsiteX73" fmla="*/ 25415 w 1380082"/>
                <a:gd name="connsiteY73" fmla="*/ 3124200 h 4233691"/>
                <a:gd name="connsiteX74" fmla="*/ 67749 w 1380082"/>
                <a:gd name="connsiteY74" fmla="*/ 3166534 h 4233691"/>
                <a:gd name="connsiteX75" fmla="*/ 93149 w 1380082"/>
                <a:gd name="connsiteY75" fmla="*/ 3191934 h 4233691"/>
                <a:gd name="connsiteX76" fmla="*/ 152415 w 1380082"/>
                <a:gd name="connsiteY76" fmla="*/ 3217334 h 4233691"/>
                <a:gd name="connsiteX77" fmla="*/ 228615 w 1380082"/>
                <a:gd name="connsiteY77" fmla="*/ 3259667 h 4233691"/>
                <a:gd name="connsiteX78" fmla="*/ 254015 w 1380082"/>
                <a:gd name="connsiteY78" fmla="*/ 3268134 h 4233691"/>
                <a:gd name="connsiteX79" fmla="*/ 279415 w 1380082"/>
                <a:gd name="connsiteY79" fmla="*/ 3276600 h 4233691"/>
                <a:gd name="connsiteX80" fmla="*/ 321749 w 1380082"/>
                <a:gd name="connsiteY80" fmla="*/ 3310467 h 4233691"/>
                <a:gd name="connsiteX81" fmla="*/ 347149 w 1380082"/>
                <a:gd name="connsiteY81" fmla="*/ 3327400 h 4233691"/>
                <a:gd name="connsiteX82" fmla="*/ 364082 w 1380082"/>
                <a:gd name="connsiteY82" fmla="*/ 3344334 h 4233691"/>
                <a:gd name="connsiteX83" fmla="*/ 397949 w 1380082"/>
                <a:gd name="connsiteY83" fmla="*/ 3352800 h 4233691"/>
                <a:gd name="connsiteX84" fmla="*/ 448749 w 1380082"/>
                <a:gd name="connsiteY84" fmla="*/ 3378200 h 4233691"/>
                <a:gd name="connsiteX85" fmla="*/ 499549 w 1380082"/>
                <a:gd name="connsiteY85" fmla="*/ 3403600 h 4233691"/>
                <a:gd name="connsiteX86" fmla="*/ 550349 w 1380082"/>
                <a:gd name="connsiteY86" fmla="*/ 3437467 h 4233691"/>
                <a:gd name="connsiteX87" fmla="*/ 575749 w 1380082"/>
                <a:gd name="connsiteY87" fmla="*/ 3462867 h 4233691"/>
                <a:gd name="connsiteX88" fmla="*/ 601149 w 1380082"/>
                <a:gd name="connsiteY88" fmla="*/ 3479800 h 4233691"/>
                <a:gd name="connsiteX89" fmla="*/ 618082 w 1380082"/>
                <a:gd name="connsiteY89" fmla="*/ 3496734 h 4233691"/>
                <a:gd name="connsiteX90" fmla="*/ 635015 w 1380082"/>
                <a:gd name="connsiteY90" fmla="*/ 3522134 h 4233691"/>
                <a:gd name="connsiteX91" fmla="*/ 660415 w 1380082"/>
                <a:gd name="connsiteY91" fmla="*/ 3530600 h 4233691"/>
                <a:gd name="connsiteX92" fmla="*/ 702749 w 1380082"/>
                <a:gd name="connsiteY92" fmla="*/ 3556000 h 4233691"/>
                <a:gd name="connsiteX93" fmla="*/ 736615 w 1380082"/>
                <a:gd name="connsiteY93" fmla="*/ 3581400 h 4233691"/>
                <a:gd name="connsiteX94" fmla="*/ 787415 w 1380082"/>
                <a:gd name="connsiteY94" fmla="*/ 3615267 h 4233691"/>
                <a:gd name="connsiteX95" fmla="*/ 812815 w 1380082"/>
                <a:gd name="connsiteY95" fmla="*/ 3640667 h 4233691"/>
                <a:gd name="connsiteX96" fmla="*/ 863615 w 1380082"/>
                <a:gd name="connsiteY96" fmla="*/ 3674534 h 4233691"/>
                <a:gd name="connsiteX97" fmla="*/ 880549 w 1380082"/>
                <a:gd name="connsiteY97" fmla="*/ 3699934 h 4233691"/>
                <a:gd name="connsiteX98" fmla="*/ 931349 w 1380082"/>
                <a:gd name="connsiteY98" fmla="*/ 3733800 h 4233691"/>
                <a:gd name="connsiteX99" fmla="*/ 956749 w 1380082"/>
                <a:gd name="connsiteY99" fmla="*/ 3750734 h 4233691"/>
                <a:gd name="connsiteX100" fmla="*/ 982149 w 1380082"/>
                <a:gd name="connsiteY100" fmla="*/ 3767667 h 4233691"/>
                <a:gd name="connsiteX101" fmla="*/ 1007549 w 1380082"/>
                <a:gd name="connsiteY101" fmla="*/ 3784600 h 4233691"/>
                <a:gd name="connsiteX102" fmla="*/ 1024482 w 1380082"/>
                <a:gd name="connsiteY102" fmla="*/ 3801534 h 4233691"/>
                <a:gd name="connsiteX103" fmla="*/ 1075282 w 1380082"/>
                <a:gd name="connsiteY103" fmla="*/ 3835400 h 4233691"/>
                <a:gd name="connsiteX104" fmla="*/ 1100682 w 1380082"/>
                <a:gd name="connsiteY104" fmla="*/ 3852334 h 4233691"/>
                <a:gd name="connsiteX105" fmla="*/ 1126082 w 1380082"/>
                <a:gd name="connsiteY105" fmla="*/ 3903134 h 4233691"/>
                <a:gd name="connsiteX106" fmla="*/ 1151482 w 1380082"/>
                <a:gd name="connsiteY106" fmla="*/ 3920067 h 4233691"/>
                <a:gd name="connsiteX107" fmla="*/ 1168415 w 1380082"/>
                <a:gd name="connsiteY107" fmla="*/ 3945467 h 4233691"/>
                <a:gd name="connsiteX108" fmla="*/ 1193815 w 1380082"/>
                <a:gd name="connsiteY108" fmla="*/ 4030134 h 4233691"/>
                <a:gd name="connsiteX109" fmla="*/ 1202282 w 1380082"/>
                <a:gd name="connsiteY109" fmla="*/ 4207934 h 4233691"/>
                <a:gd name="connsiteX110" fmla="*/ 1176882 w 1380082"/>
                <a:gd name="connsiteY110" fmla="*/ 4233334 h 4233691"/>
                <a:gd name="connsiteX0" fmla="*/ 1380082 w 1380082"/>
                <a:gd name="connsiteY0" fmla="*/ 0 h 4233691"/>
                <a:gd name="connsiteX1" fmla="*/ 1329282 w 1380082"/>
                <a:gd name="connsiteY1" fmla="*/ 93134 h 4233691"/>
                <a:gd name="connsiteX2" fmla="*/ 1303882 w 1380082"/>
                <a:gd name="connsiteY2" fmla="*/ 203200 h 4233691"/>
                <a:gd name="connsiteX3" fmla="*/ 1295415 w 1380082"/>
                <a:gd name="connsiteY3" fmla="*/ 237067 h 4233691"/>
                <a:gd name="connsiteX4" fmla="*/ 1286949 w 1380082"/>
                <a:gd name="connsiteY4" fmla="*/ 279400 h 4233691"/>
                <a:gd name="connsiteX5" fmla="*/ 1270015 w 1380082"/>
                <a:gd name="connsiteY5" fmla="*/ 330200 h 4233691"/>
                <a:gd name="connsiteX6" fmla="*/ 1244615 w 1380082"/>
                <a:gd name="connsiteY6" fmla="*/ 389467 h 4233691"/>
                <a:gd name="connsiteX7" fmla="*/ 1236149 w 1380082"/>
                <a:gd name="connsiteY7" fmla="*/ 414867 h 4233691"/>
                <a:gd name="connsiteX8" fmla="*/ 1210749 w 1380082"/>
                <a:gd name="connsiteY8" fmla="*/ 431800 h 4233691"/>
                <a:gd name="connsiteX9" fmla="*/ 1193815 w 1380082"/>
                <a:gd name="connsiteY9" fmla="*/ 457200 h 4233691"/>
                <a:gd name="connsiteX10" fmla="*/ 1185349 w 1380082"/>
                <a:gd name="connsiteY10" fmla="*/ 482600 h 4233691"/>
                <a:gd name="connsiteX11" fmla="*/ 1143015 w 1380082"/>
                <a:gd name="connsiteY11" fmla="*/ 541867 h 4233691"/>
                <a:gd name="connsiteX12" fmla="*/ 1117615 w 1380082"/>
                <a:gd name="connsiteY12" fmla="*/ 584200 h 4233691"/>
                <a:gd name="connsiteX13" fmla="*/ 1092215 w 1380082"/>
                <a:gd name="connsiteY13" fmla="*/ 609600 h 4233691"/>
                <a:gd name="connsiteX14" fmla="*/ 1066815 w 1380082"/>
                <a:gd name="connsiteY14" fmla="*/ 643467 h 4233691"/>
                <a:gd name="connsiteX15" fmla="*/ 1058349 w 1380082"/>
                <a:gd name="connsiteY15" fmla="*/ 668867 h 4233691"/>
                <a:gd name="connsiteX16" fmla="*/ 1041415 w 1380082"/>
                <a:gd name="connsiteY16" fmla="*/ 702734 h 4233691"/>
                <a:gd name="connsiteX17" fmla="*/ 1016015 w 1380082"/>
                <a:gd name="connsiteY17" fmla="*/ 770467 h 4233691"/>
                <a:gd name="connsiteX18" fmla="*/ 990615 w 1380082"/>
                <a:gd name="connsiteY18" fmla="*/ 804334 h 4233691"/>
                <a:gd name="connsiteX19" fmla="*/ 965215 w 1380082"/>
                <a:gd name="connsiteY19" fmla="*/ 863600 h 4233691"/>
                <a:gd name="connsiteX20" fmla="*/ 948282 w 1380082"/>
                <a:gd name="connsiteY20" fmla="*/ 889000 h 4233691"/>
                <a:gd name="connsiteX21" fmla="*/ 939815 w 1380082"/>
                <a:gd name="connsiteY21" fmla="*/ 922867 h 4233691"/>
                <a:gd name="connsiteX22" fmla="*/ 922882 w 1380082"/>
                <a:gd name="connsiteY22" fmla="*/ 948267 h 4233691"/>
                <a:gd name="connsiteX23" fmla="*/ 914415 w 1380082"/>
                <a:gd name="connsiteY23" fmla="*/ 973667 h 4233691"/>
                <a:gd name="connsiteX24" fmla="*/ 905949 w 1380082"/>
                <a:gd name="connsiteY24" fmla="*/ 1024467 h 4233691"/>
                <a:gd name="connsiteX25" fmla="*/ 889015 w 1380082"/>
                <a:gd name="connsiteY25" fmla="*/ 1049867 h 4233691"/>
                <a:gd name="connsiteX26" fmla="*/ 872082 w 1380082"/>
                <a:gd name="connsiteY26" fmla="*/ 1083734 h 4233691"/>
                <a:gd name="connsiteX27" fmla="*/ 863615 w 1380082"/>
                <a:gd name="connsiteY27" fmla="*/ 1109134 h 4233691"/>
                <a:gd name="connsiteX28" fmla="*/ 846682 w 1380082"/>
                <a:gd name="connsiteY28" fmla="*/ 1134534 h 4233691"/>
                <a:gd name="connsiteX29" fmla="*/ 838215 w 1380082"/>
                <a:gd name="connsiteY29" fmla="*/ 1159934 h 4233691"/>
                <a:gd name="connsiteX30" fmla="*/ 821282 w 1380082"/>
                <a:gd name="connsiteY30" fmla="*/ 1185334 h 4233691"/>
                <a:gd name="connsiteX31" fmla="*/ 804349 w 1380082"/>
                <a:gd name="connsiteY31" fmla="*/ 1236134 h 4233691"/>
                <a:gd name="connsiteX32" fmla="*/ 770482 w 1380082"/>
                <a:gd name="connsiteY32" fmla="*/ 1286934 h 4233691"/>
                <a:gd name="connsiteX33" fmla="*/ 753549 w 1380082"/>
                <a:gd name="connsiteY33" fmla="*/ 1312334 h 4233691"/>
                <a:gd name="connsiteX34" fmla="*/ 719682 w 1380082"/>
                <a:gd name="connsiteY34" fmla="*/ 1405467 h 4233691"/>
                <a:gd name="connsiteX35" fmla="*/ 702749 w 1380082"/>
                <a:gd name="connsiteY35" fmla="*/ 1430867 h 4233691"/>
                <a:gd name="connsiteX36" fmla="*/ 668882 w 1380082"/>
                <a:gd name="connsiteY36" fmla="*/ 1498600 h 4233691"/>
                <a:gd name="connsiteX37" fmla="*/ 651949 w 1380082"/>
                <a:gd name="connsiteY37" fmla="*/ 1532467 h 4233691"/>
                <a:gd name="connsiteX38" fmla="*/ 626549 w 1380082"/>
                <a:gd name="connsiteY38" fmla="*/ 1600200 h 4233691"/>
                <a:gd name="connsiteX39" fmla="*/ 618082 w 1380082"/>
                <a:gd name="connsiteY39" fmla="*/ 1625600 h 4233691"/>
                <a:gd name="connsiteX40" fmla="*/ 601149 w 1380082"/>
                <a:gd name="connsiteY40" fmla="*/ 1651000 h 4233691"/>
                <a:gd name="connsiteX41" fmla="*/ 567282 w 1380082"/>
                <a:gd name="connsiteY41" fmla="*/ 1727200 h 4233691"/>
                <a:gd name="connsiteX42" fmla="*/ 550349 w 1380082"/>
                <a:gd name="connsiteY42" fmla="*/ 1744134 h 4233691"/>
                <a:gd name="connsiteX43" fmla="*/ 533415 w 1380082"/>
                <a:gd name="connsiteY43" fmla="*/ 1794934 h 4233691"/>
                <a:gd name="connsiteX44" fmla="*/ 524949 w 1380082"/>
                <a:gd name="connsiteY44" fmla="*/ 1820334 h 4233691"/>
                <a:gd name="connsiteX45" fmla="*/ 508015 w 1380082"/>
                <a:gd name="connsiteY45" fmla="*/ 1837267 h 4233691"/>
                <a:gd name="connsiteX46" fmla="*/ 499549 w 1380082"/>
                <a:gd name="connsiteY46" fmla="*/ 1871134 h 4233691"/>
                <a:gd name="connsiteX47" fmla="*/ 491082 w 1380082"/>
                <a:gd name="connsiteY47" fmla="*/ 1913467 h 4233691"/>
                <a:gd name="connsiteX48" fmla="*/ 482615 w 1380082"/>
                <a:gd name="connsiteY48" fmla="*/ 1938867 h 4233691"/>
                <a:gd name="connsiteX49" fmla="*/ 474149 w 1380082"/>
                <a:gd name="connsiteY49" fmla="*/ 1981200 h 4233691"/>
                <a:gd name="connsiteX50" fmla="*/ 457215 w 1380082"/>
                <a:gd name="connsiteY50" fmla="*/ 2032000 h 4233691"/>
                <a:gd name="connsiteX51" fmla="*/ 448749 w 1380082"/>
                <a:gd name="connsiteY51" fmla="*/ 2074334 h 4233691"/>
                <a:gd name="connsiteX52" fmla="*/ 431815 w 1380082"/>
                <a:gd name="connsiteY52" fmla="*/ 2091267 h 4233691"/>
                <a:gd name="connsiteX53" fmla="*/ 414882 w 1380082"/>
                <a:gd name="connsiteY53" fmla="*/ 2116667 h 4233691"/>
                <a:gd name="connsiteX54" fmla="*/ 397949 w 1380082"/>
                <a:gd name="connsiteY54" fmla="*/ 2159000 h 4233691"/>
                <a:gd name="connsiteX55" fmla="*/ 381015 w 1380082"/>
                <a:gd name="connsiteY55" fmla="*/ 2209800 h 4233691"/>
                <a:gd name="connsiteX56" fmla="*/ 338682 w 1380082"/>
                <a:gd name="connsiteY56" fmla="*/ 2260600 h 4233691"/>
                <a:gd name="connsiteX57" fmla="*/ 313282 w 1380082"/>
                <a:gd name="connsiteY57" fmla="*/ 2311400 h 4233691"/>
                <a:gd name="connsiteX58" fmla="*/ 304815 w 1380082"/>
                <a:gd name="connsiteY58" fmla="*/ 2336800 h 4233691"/>
                <a:gd name="connsiteX59" fmla="*/ 287882 w 1380082"/>
                <a:gd name="connsiteY59" fmla="*/ 2353734 h 4233691"/>
                <a:gd name="connsiteX60" fmla="*/ 254015 w 1380082"/>
                <a:gd name="connsiteY60" fmla="*/ 2404534 h 4233691"/>
                <a:gd name="connsiteX61" fmla="*/ 228615 w 1380082"/>
                <a:gd name="connsiteY61" fmla="*/ 2455334 h 4233691"/>
                <a:gd name="connsiteX62" fmla="*/ 211682 w 1380082"/>
                <a:gd name="connsiteY62" fmla="*/ 2489200 h 4233691"/>
                <a:gd name="connsiteX63" fmla="*/ 186282 w 1380082"/>
                <a:gd name="connsiteY63" fmla="*/ 2514600 h 4233691"/>
                <a:gd name="connsiteX64" fmla="*/ 160882 w 1380082"/>
                <a:gd name="connsiteY64" fmla="*/ 2599267 h 4233691"/>
                <a:gd name="connsiteX65" fmla="*/ 127015 w 1380082"/>
                <a:gd name="connsiteY65" fmla="*/ 2641600 h 4233691"/>
                <a:gd name="connsiteX66" fmla="*/ 118549 w 1380082"/>
                <a:gd name="connsiteY66" fmla="*/ 2667000 h 4233691"/>
                <a:gd name="connsiteX67" fmla="*/ 67749 w 1380082"/>
                <a:gd name="connsiteY67" fmla="*/ 2734734 h 4233691"/>
                <a:gd name="connsiteX68" fmla="*/ 50815 w 1380082"/>
                <a:gd name="connsiteY68" fmla="*/ 2785534 h 4233691"/>
                <a:gd name="connsiteX69" fmla="*/ 33882 w 1380082"/>
                <a:gd name="connsiteY69" fmla="*/ 2810934 h 4233691"/>
                <a:gd name="connsiteX70" fmla="*/ 8482 w 1380082"/>
                <a:gd name="connsiteY70" fmla="*/ 2904067 h 4233691"/>
                <a:gd name="connsiteX71" fmla="*/ 8482 w 1380082"/>
                <a:gd name="connsiteY71" fmla="*/ 3064934 h 4233691"/>
                <a:gd name="connsiteX72" fmla="*/ 25415 w 1380082"/>
                <a:gd name="connsiteY72" fmla="*/ 3124200 h 4233691"/>
                <a:gd name="connsiteX73" fmla="*/ 67749 w 1380082"/>
                <a:gd name="connsiteY73" fmla="*/ 3166534 h 4233691"/>
                <a:gd name="connsiteX74" fmla="*/ 93149 w 1380082"/>
                <a:gd name="connsiteY74" fmla="*/ 3191934 h 4233691"/>
                <a:gd name="connsiteX75" fmla="*/ 152415 w 1380082"/>
                <a:gd name="connsiteY75" fmla="*/ 3217334 h 4233691"/>
                <a:gd name="connsiteX76" fmla="*/ 228615 w 1380082"/>
                <a:gd name="connsiteY76" fmla="*/ 3259667 h 4233691"/>
                <a:gd name="connsiteX77" fmla="*/ 254015 w 1380082"/>
                <a:gd name="connsiteY77" fmla="*/ 3268134 h 4233691"/>
                <a:gd name="connsiteX78" fmla="*/ 279415 w 1380082"/>
                <a:gd name="connsiteY78" fmla="*/ 3276600 h 4233691"/>
                <a:gd name="connsiteX79" fmla="*/ 321749 w 1380082"/>
                <a:gd name="connsiteY79" fmla="*/ 3310467 h 4233691"/>
                <a:gd name="connsiteX80" fmla="*/ 347149 w 1380082"/>
                <a:gd name="connsiteY80" fmla="*/ 3327400 h 4233691"/>
                <a:gd name="connsiteX81" fmla="*/ 364082 w 1380082"/>
                <a:gd name="connsiteY81" fmla="*/ 3344334 h 4233691"/>
                <a:gd name="connsiteX82" fmla="*/ 397949 w 1380082"/>
                <a:gd name="connsiteY82" fmla="*/ 3352800 h 4233691"/>
                <a:gd name="connsiteX83" fmla="*/ 448749 w 1380082"/>
                <a:gd name="connsiteY83" fmla="*/ 3378200 h 4233691"/>
                <a:gd name="connsiteX84" fmla="*/ 499549 w 1380082"/>
                <a:gd name="connsiteY84" fmla="*/ 3403600 h 4233691"/>
                <a:gd name="connsiteX85" fmla="*/ 550349 w 1380082"/>
                <a:gd name="connsiteY85" fmla="*/ 3437467 h 4233691"/>
                <a:gd name="connsiteX86" fmla="*/ 575749 w 1380082"/>
                <a:gd name="connsiteY86" fmla="*/ 3462867 h 4233691"/>
                <a:gd name="connsiteX87" fmla="*/ 601149 w 1380082"/>
                <a:gd name="connsiteY87" fmla="*/ 3479800 h 4233691"/>
                <a:gd name="connsiteX88" fmla="*/ 618082 w 1380082"/>
                <a:gd name="connsiteY88" fmla="*/ 3496734 h 4233691"/>
                <a:gd name="connsiteX89" fmla="*/ 635015 w 1380082"/>
                <a:gd name="connsiteY89" fmla="*/ 3522134 h 4233691"/>
                <a:gd name="connsiteX90" fmla="*/ 660415 w 1380082"/>
                <a:gd name="connsiteY90" fmla="*/ 3530600 h 4233691"/>
                <a:gd name="connsiteX91" fmla="*/ 702749 w 1380082"/>
                <a:gd name="connsiteY91" fmla="*/ 3556000 h 4233691"/>
                <a:gd name="connsiteX92" fmla="*/ 736615 w 1380082"/>
                <a:gd name="connsiteY92" fmla="*/ 3581400 h 4233691"/>
                <a:gd name="connsiteX93" fmla="*/ 787415 w 1380082"/>
                <a:gd name="connsiteY93" fmla="*/ 3615267 h 4233691"/>
                <a:gd name="connsiteX94" fmla="*/ 812815 w 1380082"/>
                <a:gd name="connsiteY94" fmla="*/ 3640667 h 4233691"/>
                <a:gd name="connsiteX95" fmla="*/ 863615 w 1380082"/>
                <a:gd name="connsiteY95" fmla="*/ 3674534 h 4233691"/>
                <a:gd name="connsiteX96" fmla="*/ 880549 w 1380082"/>
                <a:gd name="connsiteY96" fmla="*/ 3699934 h 4233691"/>
                <a:gd name="connsiteX97" fmla="*/ 931349 w 1380082"/>
                <a:gd name="connsiteY97" fmla="*/ 3733800 h 4233691"/>
                <a:gd name="connsiteX98" fmla="*/ 956749 w 1380082"/>
                <a:gd name="connsiteY98" fmla="*/ 3750734 h 4233691"/>
                <a:gd name="connsiteX99" fmla="*/ 982149 w 1380082"/>
                <a:gd name="connsiteY99" fmla="*/ 3767667 h 4233691"/>
                <a:gd name="connsiteX100" fmla="*/ 1007549 w 1380082"/>
                <a:gd name="connsiteY100" fmla="*/ 3784600 h 4233691"/>
                <a:gd name="connsiteX101" fmla="*/ 1024482 w 1380082"/>
                <a:gd name="connsiteY101" fmla="*/ 3801534 h 4233691"/>
                <a:gd name="connsiteX102" fmla="*/ 1075282 w 1380082"/>
                <a:gd name="connsiteY102" fmla="*/ 3835400 h 4233691"/>
                <a:gd name="connsiteX103" fmla="*/ 1100682 w 1380082"/>
                <a:gd name="connsiteY103" fmla="*/ 3852334 h 4233691"/>
                <a:gd name="connsiteX104" fmla="*/ 1126082 w 1380082"/>
                <a:gd name="connsiteY104" fmla="*/ 3903134 h 4233691"/>
                <a:gd name="connsiteX105" fmla="*/ 1151482 w 1380082"/>
                <a:gd name="connsiteY105" fmla="*/ 3920067 h 4233691"/>
                <a:gd name="connsiteX106" fmla="*/ 1168415 w 1380082"/>
                <a:gd name="connsiteY106" fmla="*/ 3945467 h 4233691"/>
                <a:gd name="connsiteX107" fmla="*/ 1193815 w 1380082"/>
                <a:gd name="connsiteY107" fmla="*/ 4030134 h 4233691"/>
                <a:gd name="connsiteX108" fmla="*/ 1202282 w 1380082"/>
                <a:gd name="connsiteY108" fmla="*/ 4207934 h 4233691"/>
                <a:gd name="connsiteX109" fmla="*/ 1176882 w 1380082"/>
                <a:gd name="connsiteY109" fmla="*/ 4233334 h 4233691"/>
                <a:gd name="connsiteX0" fmla="*/ 1380082 w 1380082"/>
                <a:gd name="connsiteY0" fmla="*/ 0 h 4233691"/>
                <a:gd name="connsiteX1" fmla="*/ 1303882 w 1380082"/>
                <a:gd name="connsiteY1" fmla="*/ 203200 h 4233691"/>
                <a:gd name="connsiteX2" fmla="*/ 1295415 w 1380082"/>
                <a:gd name="connsiteY2" fmla="*/ 237067 h 4233691"/>
                <a:gd name="connsiteX3" fmla="*/ 1286949 w 1380082"/>
                <a:gd name="connsiteY3" fmla="*/ 279400 h 4233691"/>
                <a:gd name="connsiteX4" fmla="*/ 1270015 w 1380082"/>
                <a:gd name="connsiteY4" fmla="*/ 330200 h 4233691"/>
                <a:gd name="connsiteX5" fmla="*/ 1244615 w 1380082"/>
                <a:gd name="connsiteY5" fmla="*/ 389467 h 4233691"/>
                <a:gd name="connsiteX6" fmla="*/ 1236149 w 1380082"/>
                <a:gd name="connsiteY6" fmla="*/ 414867 h 4233691"/>
                <a:gd name="connsiteX7" fmla="*/ 1210749 w 1380082"/>
                <a:gd name="connsiteY7" fmla="*/ 431800 h 4233691"/>
                <a:gd name="connsiteX8" fmla="*/ 1193815 w 1380082"/>
                <a:gd name="connsiteY8" fmla="*/ 457200 h 4233691"/>
                <a:gd name="connsiteX9" fmla="*/ 1185349 w 1380082"/>
                <a:gd name="connsiteY9" fmla="*/ 482600 h 4233691"/>
                <a:gd name="connsiteX10" fmla="*/ 1143015 w 1380082"/>
                <a:gd name="connsiteY10" fmla="*/ 541867 h 4233691"/>
                <a:gd name="connsiteX11" fmla="*/ 1117615 w 1380082"/>
                <a:gd name="connsiteY11" fmla="*/ 584200 h 4233691"/>
                <a:gd name="connsiteX12" fmla="*/ 1092215 w 1380082"/>
                <a:gd name="connsiteY12" fmla="*/ 609600 h 4233691"/>
                <a:gd name="connsiteX13" fmla="*/ 1066815 w 1380082"/>
                <a:gd name="connsiteY13" fmla="*/ 643467 h 4233691"/>
                <a:gd name="connsiteX14" fmla="*/ 1058349 w 1380082"/>
                <a:gd name="connsiteY14" fmla="*/ 668867 h 4233691"/>
                <a:gd name="connsiteX15" fmla="*/ 1041415 w 1380082"/>
                <a:gd name="connsiteY15" fmla="*/ 702734 h 4233691"/>
                <a:gd name="connsiteX16" fmla="*/ 1016015 w 1380082"/>
                <a:gd name="connsiteY16" fmla="*/ 770467 h 4233691"/>
                <a:gd name="connsiteX17" fmla="*/ 990615 w 1380082"/>
                <a:gd name="connsiteY17" fmla="*/ 804334 h 4233691"/>
                <a:gd name="connsiteX18" fmla="*/ 965215 w 1380082"/>
                <a:gd name="connsiteY18" fmla="*/ 863600 h 4233691"/>
                <a:gd name="connsiteX19" fmla="*/ 948282 w 1380082"/>
                <a:gd name="connsiteY19" fmla="*/ 889000 h 4233691"/>
                <a:gd name="connsiteX20" fmla="*/ 939815 w 1380082"/>
                <a:gd name="connsiteY20" fmla="*/ 922867 h 4233691"/>
                <a:gd name="connsiteX21" fmla="*/ 922882 w 1380082"/>
                <a:gd name="connsiteY21" fmla="*/ 948267 h 4233691"/>
                <a:gd name="connsiteX22" fmla="*/ 914415 w 1380082"/>
                <a:gd name="connsiteY22" fmla="*/ 973667 h 4233691"/>
                <a:gd name="connsiteX23" fmla="*/ 905949 w 1380082"/>
                <a:gd name="connsiteY23" fmla="*/ 1024467 h 4233691"/>
                <a:gd name="connsiteX24" fmla="*/ 889015 w 1380082"/>
                <a:gd name="connsiteY24" fmla="*/ 1049867 h 4233691"/>
                <a:gd name="connsiteX25" fmla="*/ 872082 w 1380082"/>
                <a:gd name="connsiteY25" fmla="*/ 1083734 h 4233691"/>
                <a:gd name="connsiteX26" fmla="*/ 863615 w 1380082"/>
                <a:gd name="connsiteY26" fmla="*/ 1109134 h 4233691"/>
                <a:gd name="connsiteX27" fmla="*/ 846682 w 1380082"/>
                <a:gd name="connsiteY27" fmla="*/ 1134534 h 4233691"/>
                <a:gd name="connsiteX28" fmla="*/ 838215 w 1380082"/>
                <a:gd name="connsiteY28" fmla="*/ 1159934 h 4233691"/>
                <a:gd name="connsiteX29" fmla="*/ 821282 w 1380082"/>
                <a:gd name="connsiteY29" fmla="*/ 1185334 h 4233691"/>
                <a:gd name="connsiteX30" fmla="*/ 804349 w 1380082"/>
                <a:gd name="connsiteY30" fmla="*/ 1236134 h 4233691"/>
                <a:gd name="connsiteX31" fmla="*/ 770482 w 1380082"/>
                <a:gd name="connsiteY31" fmla="*/ 1286934 h 4233691"/>
                <a:gd name="connsiteX32" fmla="*/ 753549 w 1380082"/>
                <a:gd name="connsiteY32" fmla="*/ 1312334 h 4233691"/>
                <a:gd name="connsiteX33" fmla="*/ 719682 w 1380082"/>
                <a:gd name="connsiteY33" fmla="*/ 1405467 h 4233691"/>
                <a:gd name="connsiteX34" fmla="*/ 702749 w 1380082"/>
                <a:gd name="connsiteY34" fmla="*/ 1430867 h 4233691"/>
                <a:gd name="connsiteX35" fmla="*/ 668882 w 1380082"/>
                <a:gd name="connsiteY35" fmla="*/ 1498600 h 4233691"/>
                <a:gd name="connsiteX36" fmla="*/ 651949 w 1380082"/>
                <a:gd name="connsiteY36" fmla="*/ 1532467 h 4233691"/>
                <a:gd name="connsiteX37" fmla="*/ 626549 w 1380082"/>
                <a:gd name="connsiteY37" fmla="*/ 1600200 h 4233691"/>
                <a:gd name="connsiteX38" fmla="*/ 618082 w 1380082"/>
                <a:gd name="connsiteY38" fmla="*/ 1625600 h 4233691"/>
                <a:gd name="connsiteX39" fmla="*/ 601149 w 1380082"/>
                <a:gd name="connsiteY39" fmla="*/ 1651000 h 4233691"/>
                <a:gd name="connsiteX40" fmla="*/ 567282 w 1380082"/>
                <a:gd name="connsiteY40" fmla="*/ 1727200 h 4233691"/>
                <a:gd name="connsiteX41" fmla="*/ 550349 w 1380082"/>
                <a:gd name="connsiteY41" fmla="*/ 1744134 h 4233691"/>
                <a:gd name="connsiteX42" fmla="*/ 533415 w 1380082"/>
                <a:gd name="connsiteY42" fmla="*/ 1794934 h 4233691"/>
                <a:gd name="connsiteX43" fmla="*/ 524949 w 1380082"/>
                <a:gd name="connsiteY43" fmla="*/ 1820334 h 4233691"/>
                <a:gd name="connsiteX44" fmla="*/ 508015 w 1380082"/>
                <a:gd name="connsiteY44" fmla="*/ 1837267 h 4233691"/>
                <a:gd name="connsiteX45" fmla="*/ 499549 w 1380082"/>
                <a:gd name="connsiteY45" fmla="*/ 1871134 h 4233691"/>
                <a:gd name="connsiteX46" fmla="*/ 491082 w 1380082"/>
                <a:gd name="connsiteY46" fmla="*/ 1913467 h 4233691"/>
                <a:gd name="connsiteX47" fmla="*/ 482615 w 1380082"/>
                <a:gd name="connsiteY47" fmla="*/ 1938867 h 4233691"/>
                <a:gd name="connsiteX48" fmla="*/ 474149 w 1380082"/>
                <a:gd name="connsiteY48" fmla="*/ 1981200 h 4233691"/>
                <a:gd name="connsiteX49" fmla="*/ 457215 w 1380082"/>
                <a:gd name="connsiteY49" fmla="*/ 2032000 h 4233691"/>
                <a:gd name="connsiteX50" fmla="*/ 448749 w 1380082"/>
                <a:gd name="connsiteY50" fmla="*/ 2074334 h 4233691"/>
                <a:gd name="connsiteX51" fmla="*/ 431815 w 1380082"/>
                <a:gd name="connsiteY51" fmla="*/ 2091267 h 4233691"/>
                <a:gd name="connsiteX52" fmla="*/ 414882 w 1380082"/>
                <a:gd name="connsiteY52" fmla="*/ 2116667 h 4233691"/>
                <a:gd name="connsiteX53" fmla="*/ 397949 w 1380082"/>
                <a:gd name="connsiteY53" fmla="*/ 2159000 h 4233691"/>
                <a:gd name="connsiteX54" fmla="*/ 381015 w 1380082"/>
                <a:gd name="connsiteY54" fmla="*/ 2209800 h 4233691"/>
                <a:gd name="connsiteX55" fmla="*/ 338682 w 1380082"/>
                <a:gd name="connsiteY55" fmla="*/ 2260600 h 4233691"/>
                <a:gd name="connsiteX56" fmla="*/ 313282 w 1380082"/>
                <a:gd name="connsiteY56" fmla="*/ 2311400 h 4233691"/>
                <a:gd name="connsiteX57" fmla="*/ 304815 w 1380082"/>
                <a:gd name="connsiteY57" fmla="*/ 2336800 h 4233691"/>
                <a:gd name="connsiteX58" fmla="*/ 287882 w 1380082"/>
                <a:gd name="connsiteY58" fmla="*/ 2353734 h 4233691"/>
                <a:gd name="connsiteX59" fmla="*/ 254015 w 1380082"/>
                <a:gd name="connsiteY59" fmla="*/ 2404534 h 4233691"/>
                <a:gd name="connsiteX60" fmla="*/ 228615 w 1380082"/>
                <a:gd name="connsiteY60" fmla="*/ 2455334 h 4233691"/>
                <a:gd name="connsiteX61" fmla="*/ 211682 w 1380082"/>
                <a:gd name="connsiteY61" fmla="*/ 2489200 h 4233691"/>
                <a:gd name="connsiteX62" fmla="*/ 186282 w 1380082"/>
                <a:gd name="connsiteY62" fmla="*/ 2514600 h 4233691"/>
                <a:gd name="connsiteX63" fmla="*/ 160882 w 1380082"/>
                <a:gd name="connsiteY63" fmla="*/ 2599267 h 4233691"/>
                <a:gd name="connsiteX64" fmla="*/ 127015 w 1380082"/>
                <a:gd name="connsiteY64" fmla="*/ 2641600 h 4233691"/>
                <a:gd name="connsiteX65" fmla="*/ 118549 w 1380082"/>
                <a:gd name="connsiteY65" fmla="*/ 2667000 h 4233691"/>
                <a:gd name="connsiteX66" fmla="*/ 67749 w 1380082"/>
                <a:gd name="connsiteY66" fmla="*/ 2734734 h 4233691"/>
                <a:gd name="connsiteX67" fmla="*/ 50815 w 1380082"/>
                <a:gd name="connsiteY67" fmla="*/ 2785534 h 4233691"/>
                <a:gd name="connsiteX68" fmla="*/ 33882 w 1380082"/>
                <a:gd name="connsiteY68" fmla="*/ 2810934 h 4233691"/>
                <a:gd name="connsiteX69" fmla="*/ 8482 w 1380082"/>
                <a:gd name="connsiteY69" fmla="*/ 2904067 h 4233691"/>
                <a:gd name="connsiteX70" fmla="*/ 8482 w 1380082"/>
                <a:gd name="connsiteY70" fmla="*/ 3064934 h 4233691"/>
                <a:gd name="connsiteX71" fmla="*/ 25415 w 1380082"/>
                <a:gd name="connsiteY71" fmla="*/ 3124200 h 4233691"/>
                <a:gd name="connsiteX72" fmla="*/ 67749 w 1380082"/>
                <a:gd name="connsiteY72" fmla="*/ 3166534 h 4233691"/>
                <a:gd name="connsiteX73" fmla="*/ 93149 w 1380082"/>
                <a:gd name="connsiteY73" fmla="*/ 3191934 h 4233691"/>
                <a:gd name="connsiteX74" fmla="*/ 152415 w 1380082"/>
                <a:gd name="connsiteY74" fmla="*/ 3217334 h 4233691"/>
                <a:gd name="connsiteX75" fmla="*/ 228615 w 1380082"/>
                <a:gd name="connsiteY75" fmla="*/ 3259667 h 4233691"/>
                <a:gd name="connsiteX76" fmla="*/ 254015 w 1380082"/>
                <a:gd name="connsiteY76" fmla="*/ 3268134 h 4233691"/>
                <a:gd name="connsiteX77" fmla="*/ 279415 w 1380082"/>
                <a:gd name="connsiteY77" fmla="*/ 3276600 h 4233691"/>
                <a:gd name="connsiteX78" fmla="*/ 321749 w 1380082"/>
                <a:gd name="connsiteY78" fmla="*/ 3310467 h 4233691"/>
                <a:gd name="connsiteX79" fmla="*/ 347149 w 1380082"/>
                <a:gd name="connsiteY79" fmla="*/ 3327400 h 4233691"/>
                <a:gd name="connsiteX80" fmla="*/ 364082 w 1380082"/>
                <a:gd name="connsiteY80" fmla="*/ 3344334 h 4233691"/>
                <a:gd name="connsiteX81" fmla="*/ 397949 w 1380082"/>
                <a:gd name="connsiteY81" fmla="*/ 3352800 h 4233691"/>
                <a:gd name="connsiteX82" fmla="*/ 448749 w 1380082"/>
                <a:gd name="connsiteY82" fmla="*/ 3378200 h 4233691"/>
                <a:gd name="connsiteX83" fmla="*/ 499549 w 1380082"/>
                <a:gd name="connsiteY83" fmla="*/ 3403600 h 4233691"/>
                <a:gd name="connsiteX84" fmla="*/ 550349 w 1380082"/>
                <a:gd name="connsiteY84" fmla="*/ 3437467 h 4233691"/>
                <a:gd name="connsiteX85" fmla="*/ 575749 w 1380082"/>
                <a:gd name="connsiteY85" fmla="*/ 3462867 h 4233691"/>
                <a:gd name="connsiteX86" fmla="*/ 601149 w 1380082"/>
                <a:gd name="connsiteY86" fmla="*/ 3479800 h 4233691"/>
                <a:gd name="connsiteX87" fmla="*/ 618082 w 1380082"/>
                <a:gd name="connsiteY87" fmla="*/ 3496734 h 4233691"/>
                <a:gd name="connsiteX88" fmla="*/ 635015 w 1380082"/>
                <a:gd name="connsiteY88" fmla="*/ 3522134 h 4233691"/>
                <a:gd name="connsiteX89" fmla="*/ 660415 w 1380082"/>
                <a:gd name="connsiteY89" fmla="*/ 3530600 h 4233691"/>
                <a:gd name="connsiteX90" fmla="*/ 702749 w 1380082"/>
                <a:gd name="connsiteY90" fmla="*/ 3556000 h 4233691"/>
                <a:gd name="connsiteX91" fmla="*/ 736615 w 1380082"/>
                <a:gd name="connsiteY91" fmla="*/ 3581400 h 4233691"/>
                <a:gd name="connsiteX92" fmla="*/ 787415 w 1380082"/>
                <a:gd name="connsiteY92" fmla="*/ 3615267 h 4233691"/>
                <a:gd name="connsiteX93" fmla="*/ 812815 w 1380082"/>
                <a:gd name="connsiteY93" fmla="*/ 3640667 h 4233691"/>
                <a:gd name="connsiteX94" fmla="*/ 863615 w 1380082"/>
                <a:gd name="connsiteY94" fmla="*/ 3674534 h 4233691"/>
                <a:gd name="connsiteX95" fmla="*/ 880549 w 1380082"/>
                <a:gd name="connsiteY95" fmla="*/ 3699934 h 4233691"/>
                <a:gd name="connsiteX96" fmla="*/ 931349 w 1380082"/>
                <a:gd name="connsiteY96" fmla="*/ 3733800 h 4233691"/>
                <a:gd name="connsiteX97" fmla="*/ 956749 w 1380082"/>
                <a:gd name="connsiteY97" fmla="*/ 3750734 h 4233691"/>
                <a:gd name="connsiteX98" fmla="*/ 982149 w 1380082"/>
                <a:gd name="connsiteY98" fmla="*/ 3767667 h 4233691"/>
                <a:gd name="connsiteX99" fmla="*/ 1007549 w 1380082"/>
                <a:gd name="connsiteY99" fmla="*/ 3784600 h 4233691"/>
                <a:gd name="connsiteX100" fmla="*/ 1024482 w 1380082"/>
                <a:gd name="connsiteY100" fmla="*/ 3801534 h 4233691"/>
                <a:gd name="connsiteX101" fmla="*/ 1075282 w 1380082"/>
                <a:gd name="connsiteY101" fmla="*/ 3835400 h 4233691"/>
                <a:gd name="connsiteX102" fmla="*/ 1100682 w 1380082"/>
                <a:gd name="connsiteY102" fmla="*/ 3852334 h 4233691"/>
                <a:gd name="connsiteX103" fmla="*/ 1126082 w 1380082"/>
                <a:gd name="connsiteY103" fmla="*/ 3903134 h 4233691"/>
                <a:gd name="connsiteX104" fmla="*/ 1151482 w 1380082"/>
                <a:gd name="connsiteY104" fmla="*/ 3920067 h 4233691"/>
                <a:gd name="connsiteX105" fmla="*/ 1168415 w 1380082"/>
                <a:gd name="connsiteY105" fmla="*/ 3945467 h 4233691"/>
                <a:gd name="connsiteX106" fmla="*/ 1193815 w 1380082"/>
                <a:gd name="connsiteY106" fmla="*/ 4030134 h 4233691"/>
                <a:gd name="connsiteX107" fmla="*/ 1202282 w 1380082"/>
                <a:gd name="connsiteY107" fmla="*/ 4207934 h 4233691"/>
                <a:gd name="connsiteX108" fmla="*/ 1176882 w 1380082"/>
                <a:gd name="connsiteY108" fmla="*/ 4233334 h 4233691"/>
                <a:gd name="connsiteX0" fmla="*/ 1380082 w 1380082"/>
                <a:gd name="connsiteY0" fmla="*/ 0 h 4233691"/>
                <a:gd name="connsiteX1" fmla="*/ 1295415 w 1380082"/>
                <a:gd name="connsiteY1" fmla="*/ 237067 h 4233691"/>
                <a:gd name="connsiteX2" fmla="*/ 1286949 w 1380082"/>
                <a:gd name="connsiteY2" fmla="*/ 279400 h 4233691"/>
                <a:gd name="connsiteX3" fmla="*/ 1270015 w 1380082"/>
                <a:gd name="connsiteY3" fmla="*/ 330200 h 4233691"/>
                <a:gd name="connsiteX4" fmla="*/ 1244615 w 1380082"/>
                <a:gd name="connsiteY4" fmla="*/ 389467 h 4233691"/>
                <a:gd name="connsiteX5" fmla="*/ 1236149 w 1380082"/>
                <a:gd name="connsiteY5" fmla="*/ 414867 h 4233691"/>
                <a:gd name="connsiteX6" fmla="*/ 1210749 w 1380082"/>
                <a:gd name="connsiteY6" fmla="*/ 431800 h 4233691"/>
                <a:gd name="connsiteX7" fmla="*/ 1193815 w 1380082"/>
                <a:gd name="connsiteY7" fmla="*/ 457200 h 4233691"/>
                <a:gd name="connsiteX8" fmla="*/ 1185349 w 1380082"/>
                <a:gd name="connsiteY8" fmla="*/ 482600 h 4233691"/>
                <a:gd name="connsiteX9" fmla="*/ 1143015 w 1380082"/>
                <a:gd name="connsiteY9" fmla="*/ 541867 h 4233691"/>
                <a:gd name="connsiteX10" fmla="*/ 1117615 w 1380082"/>
                <a:gd name="connsiteY10" fmla="*/ 584200 h 4233691"/>
                <a:gd name="connsiteX11" fmla="*/ 1092215 w 1380082"/>
                <a:gd name="connsiteY11" fmla="*/ 609600 h 4233691"/>
                <a:gd name="connsiteX12" fmla="*/ 1066815 w 1380082"/>
                <a:gd name="connsiteY12" fmla="*/ 643467 h 4233691"/>
                <a:gd name="connsiteX13" fmla="*/ 1058349 w 1380082"/>
                <a:gd name="connsiteY13" fmla="*/ 668867 h 4233691"/>
                <a:gd name="connsiteX14" fmla="*/ 1041415 w 1380082"/>
                <a:gd name="connsiteY14" fmla="*/ 702734 h 4233691"/>
                <a:gd name="connsiteX15" fmla="*/ 1016015 w 1380082"/>
                <a:gd name="connsiteY15" fmla="*/ 770467 h 4233691"/>
                <a:gd name="connsiteX16" fmla="*/ 990615 w 1380082"/>
                <a:gd name="connsiteY16" fmla="*/ 804334 h 4233691"/>
                <a:gd name="connsiteX17" fmla="*/ 965215 w 1380082"/>
                <a:gd name="connsiteY17" fmla="*/ 863600 h 4233691"/>
                <a:gd name="connsiteX18" fmla="*/ 948282 w 1380082"/>
                <a:gd name="connsiteY18" fmla="*/ 889000 h 4233691"/>
                <a:gd name="connsiteX19" fmla="*/ 939815 w 1380082"/>
                <a:gd name="connsiteY19" fmla="*/ 922867 h 4233691"/>
                <a:gd name="connsiteX20" fmla="*/ 922882 w 1380082"/>
                <a:gd name="connsiteY20" fmla="*/ 948267 h 4233691"/>
                <a:gd name="connsiteX21" fmla="*/ 914415 w 1380082"/>
                <a:gd name="connsiteY21" fmla="*/ 973667 h 4233691"/>
                <a:gd name="connsiteX22" fmla="*/ 905949 w 1380082"/>
                <a:gd name="connsiteY22" fmla="*/ 1024467 h 4233691"/>
                <a:gd name="connsiteX23" fmla="*/ 889015 w 1380082"/>
                <a:gd name="connsiteY23" fmla="*/ 1049867 h 4233691"/>
                <a:gd name="connsiteX24" fmla="*/ 872082 w 1380082"/>
                <a:gd name="connsiteY24" fmla="*/ 1083734 h 4233691"/>
                <a:gd name="connsiteX25" fmla="*/ 863615 w 1380082"/>
                <a:gd name="connsiteY25" fmla="*/ 1109134 h 4233691"/>
                <a:gd name="connsiteX26" fmla="*/ 846682 w 1380082"/>
                <a:gd name="connsiteY26" fmla="*/ 1134534 h 4233691"/>
                <a:gd name="connsiteX27" fmla="*/ 838215 w 1380082"/>
                <a:gd name="connsiteY27" fmla="*/ 1159934 h 4233691"/>
                <a:gd name="connsiteX28" fmla="*/ 821282 w 1380082"/>
                <a:gd name="connsiteY28" fmla="*/ 1185334 h 4233691"/>
                <a:gd name="connsiteX29" fmla="*/ 804349 w 1380082"/>
                <a:gd name="connsiteY29" fmla="*/ 1236134 h 4233691"/>
                <a:gd name="connsiteX30" fmla="*/ 770482 w 1380082"/>
                <a:gd name="connsiteY30" fmla="*/ 1286934 h 4233691"/>
                <a:gd name="connsiteX31" fmla="*/ 753549 w 1380082"/>
                <a:gd name="connsiteY31" fmla="*/ 1312334 h 4233691"/>
                <a:gd name="connsiteX32" fmla="*/ 719682 w 1380082"/>
                <a:gd name="connsiteY32" fmla="*/ 1405467 h 4233691"/>
                <a:gd name="connsiteX33" fmla="*/ 702749 w 1380082"/>
                <a:gd name="connsiteY33" fmla="*/ 1430867 h 4233691"/>
                <a:gd name="connsiteX34" fmla="*/ 668882 w 1380082"/>
                <a:gd name="connsiteY34" fmla="*/ 1498600 h 4233691"/>
                <a:gd name="connsiteX35" fmla="*/ 651949 w 1380082"/>
                <a:gd name="connsiteY35" fmla="*/ 1532467 h 4233691"/>
                <a:gd name="connsiteX36" fmla="*/ 626549 w 1380082"/>
                <a:gd name="connsiteY36" fmla="*/ 1600200 h 4233691"/>
                <a:gd name="connsiteX37" fmla="*/ 618082 w 1380082"/>
                <a:gd name="connsiteY37" fmla="*/ 1625600 h 4233691"/>
                <a:gd name="connsiteX38" fmla="*/ 601149 w 1380082"/>
                <a:gd name="connsiteY38" fmla="*/ 1651000 h 4233691"/>
                <a:gd name="connsiteX39" fmla="*/ 567282 w 1380082"/>
                <a:gd name="connsiteY39" fmla="*/ 1727200 h 4233691"/>
                <a:gd name="connsiteX40" fmla="*/ 550349 w 1380082"/>
                <a:gd name="connsiteY40" fmla="*/ 1744134 h 4233691"/>
                <a:gd name="connsiteX41" fmla="*/ 533415 w 1380082"/>
                <a:gd name="connsiteY41" fmla="*/ 1794934 h 4233691"/>
                <a:gd name="connsiteX42" fmla="*/ 524949 w 1380082"/>
                <a:gd name="connsiteY42" fmla="*/ 1820334 h 4233691"/>
                <a:gd name="connsiteX43" fmla="*/ 508015 w 1380082"/>
                <a:gd name="connsiteY43" fmla="*/ 1837267 h 4233691"/>
                <a:gd name="connsiteX44" fmla="*/ 499549 w 1380082"/>
                <a:gd name="connsiteY44" fmla="*/ 1871134 h 4233691"/>
                <a:gd name="connsiteX45" fmla="*/ 491082 w 1380082"/>
                <a:gd name="connsiteY45" fmla="*/ 1913467 h 4233691"/>
                <a:gd name="connsiteX46" fmla="*/ 482615 w 1380082"/>
                <a:gd name="connsiteY46" fmla="*/ 1938867 h 4233691"/>
                <a:gd name="connsiteX47" fmla="*/ 474149 w 1380082"/>
                <a:gd name="connsiteY47" fmla="*/ 1981200 h 4233691"/>
                <a:gd name="connsiteX48" fmla="*/ 457215 w 1380082"/>
                <a:gd name="connsiteY48" fmla="*/ 2032000 h 4233691"/>
                <a:gd name="connsiteX49" fmla="*/ 448749 w 1380082"/>
                <a:gd name="connsiteY49" fmla="*/ 2074334 h 4233691"/>
                <a:gd name="connsiteX50" fmla="*/ 431815 w 1380082"/>
                <a:gd name="connsiteY50" fmla="*/ 2091267 h 4233691"/>
                <a:gd name="connsiteX51" fmla="*/ 414882 w 1380082"/>
                <a:gd name="connsiteY51" fmla="*/ 2116667 h 4233691"/>
                <a:gd name="connsiteX52" fmla="*/ 397949 w 1380082"/>
                <a:gd name="connsiteY52" fmla="*/ 2159000 h 4233691"/>
                <a:gd name="connsiteX53" fmla="*/ 381015 w 1380082"/>
                <a:gd name="connsiteY53" fmla="*/ 2209800 h 4233691"/>
                <a:gd name="connsiteX54" fmla="*/ 338682 w 1380082"/>
                <a:gd name="connsiteY54" fmla="*/ 2260600 h 4233691"/>
                <a:gd name="connsiteX55" fmla="*/ 313282 w 1380082"/>
                <a:gd name="connsiteY55" fmla="*/ 2311400 h 4233691"/>
                <a:gd name="connsiteX56" fmla="*/ 304815 w 1380082"/>
                <a:gd name="connsiteY56" fmla="*/ 2336800 h 4233691"/>
                <a:gd name="connsiteX57" fmla="*/ 287882 w 1380082"/>
                <a:gd name="connsiteY57" fmla="*/ 2353734 h 4233691"/>
                <a:gd name="connsiteX58" fmla="*/ 254015 w 1380082"/>
                <a:gd name="connsiteY58" fmla="*/ 2404534 h 4233691"/>
                <a:gd name="connsiteX59" fmla="*/ 228615 w 1380082"/>
                <a:gd name="connsiteY59" fmla="*/ 2455334 h 4233691"/>
                <a:gd name="connsiteX60" fmla="*/ 211682 w 1380082"/>
                <a:gd name="connsiteY60" fmla="*/ 2489200 h 4233691"/>
                <a:gd name="connsiteX61" fmla="*/ 186282 w 1380082"/>
                <a:gd name="connsiteY61" fmla="*/ 2514600 h 4233691"/>
                <a:gd name="connsiteX62" fmla="*/ 160882 w 1380082"/>
                <a:gd name="connsiteY62" fmla="*/ 2599267 h 4233691"/>
                <a:gd name="connsiteX63" fmla="*/ 127015 w 1380082"/>
                <a:gd name="connsiteY63" fmla="*/ 2641600 h 4233691"/>
                <a:gd name="connsiteX64" fmla="*/ 118549 w 1380082"/>
                <a:gd name="connsiteY64" fmla="*/ 2667000 h 4233691"/>
                <a:gd name="connsiteX65" fmla="*/ 67749 w 1380082"/>
                <a:gd name="connsiteY65" fmla="*/ 2734734 h 4233691"/>
                <a:gd name="connsiteX66" fmla="*/ 50815 w 1380082"/>
                <a:gd name="connsiteY66" fmla="*/ 2785534 h 4233691"/>
                <a:gd name="connsiteX67" fmla="*/ 33882 w 1380082"/>
                <a:gd name="connsiteY67" fmla="*/ 2810934 h 4233691"/>
                <a:gd name="connsiteX68" fmla="*/ 8482 w 1380082"/>
                <a:gd name="connsiteY68" fmla="*/ 2904067 h 4233691"/>
                <a:gd name="connsiteX69" fmla="*/ 8482 w 1380082"/>
                <a:gd name="connsiteY69" fmla="*/ 3064934 h 4233691"/>
                <a:gd name="connsiteX70" fmla="*/ 25415 w 1380082"/>
                <a:gd name="connsiteY70" fmla="*/ 3124200 h 4233691"/>
                <a:gd name="connsiteX71" fmla="*/ 67749 w 1380082"/>
                <a:gd name="connsiteY71" fmla="*/ 3166534 h 4233691"/>
                <a:gd name="connsiteX72" fmla="*/ 93149 w 1380082"/>
                <a:gd name="connsiteY72" fmla="*/ 3191934 h 4233691"/>
                <a:gd name="connsiteX73" fmla="*/ 152415 w 1380082"/>
                <a:gd name="connsiteY73" fmla="*/ 3217334 h 4233691"/>
                <a:gd name="connsiteX74" fmla="*/ 228615 w 1380082"/>
                <a:gd name="connsiteY74" fmla="*/ 3259667 h 4233691"/>
                <a:gd name="connsiteX75" fmla="*/ 254015 w 1380082"/>
                <a:gd name="connsiteY75" fmla="*/ 3268134 h 4233691"/>
                <a:gd name="connsiteX76" fmla="*/ 279415 w 1380082"/>
                <a:gd name="connsiteY76" fmla="*/ 3276600 h 4233691"/>
                <a:gd name="connsiteX77" fmla="*/ 321749 w 1380082"/>
                <a:gd name="connsiteY77" fmla="*/ 3310467 h 4233691"/>
                <a:gd name="connsiteX78" fmla="*/ 347149 w 1380082"/>
                <a:gd name="connsiteY78" fmla="*/ 3327400 h 4233691"/>
                <a:gd name="connsiteX79" fmla="*/ 364082 w 1380082"/>
                <a:gd name="connsiteY79" fmla="*/ 3344334 h 4233691"/>
                <a:gd name="connsiteX80" fmla="*/ 397949 w 1380082"/>
                <a:gd name="connsiteY80" fmla="*/ 3352800 h 4233691"/>
                <a:gd name="connsiteX81" fmla="*/ 448749 w 1380082"/>
                <a:gd name="connsiteY81" fmla="*/ 3378200 h 4233691"/>
                <a:gd name="connsiteX82" fmla="*/ 499549 w 1380082"/>
                <a:gd name="connsiteY82" fmla="*/ 3403600 h 4233691"/>
                <a:gd name="connsiteX83" fmla="*/ 550349 w 1380082"/>
                <a:gd name="connsiteY83" fmla="*/ 3437467 h 4233691"/>
                <a:gd name="connsiteX84" fmla="*/ 575749 w 1380082"/>
                <a:gd name="connsiteY84" fmla="*/ 3462867 h 4233691"/>
                <a:gd name="connsiteX85" fmla="*/ 601149 w 1380082"/>
                <a:gd name="connsiteY85" fmla="*/ 3479800 h 4233691"/>
                <a:gd name="connsiteX86" fmla="*/ 618082 w 1380082"/>
                <a:gd name="connsiteY86" fmla="*/ 3496734 h 4233691"/>
                <a:gd name="connsiteX87" fmla="*/ 635015 w 1380082"/>
                <a:gd name="connsiteY87" fmla="*/ 3522134 h 4233691"/>
                <a:gd name="connsiteX88" fmla="*/ 660415 w 1380082"/>
                <a:gd name="connsiteY88" fmla="*/ 3530600 h 4233691"/>
                <a:gd name="connsiteX89" fmla="*/ 702749 w 1380082"/>
                <a:gd name="connsiteY89" fmla="*/ 3556000 h 4233691"/>
                <a:gd name="connsiteX90" fmla="*/ 736615 w 1380082"/>
                <a:gd name="connsiteY90" fmla="*/ 3581400 h 4233691"/>
                <a:gd name="connsiteX91" fmla="*/ 787415 w 1380082"/>
                <a:gd name="connsiteY91" fmla="*/ 3615267 h 4233691"/>
                <a:gd name="connsiteX92" fmla="*/ 812815 w 1380082"/>
                <a:gd name="connsiteY92" fmla="*/ 3640667 h 4233691"/>
                <a:gd name="connsiteX93" fmla="*/ 863615 w 1380082"/>
                <a:gd name="connsiteY93" fmla="*/ 3674534 h 4233691"/>
                <a:gd name="connsiteX94" fmla="*/ 880549 w 1380082"/>
                <a:gd name="connsiteY94" fmla="*/ 3699934 h 4233691"/>
                <a:gd name="connsiteX95" fmla="*/ 931349 w 1380082"/>
                <a:gd name="connsiteY95" fmla="*/ 3733800 h 4233691"/>
                <a:gd name="connsiteX96" fmla="*/ 956749 w 1380082"/>
                <a:gd name="connsiteY96" fmla="*/ 3750734 h 4233691"/>
                <a:gd name="connsiteX97" fmla="*/ 982149 w 1380082"/>
                <a:gd name="connsiteY97" fmla="*/ 3767667 h 4233691"/>
                <a:gd name="connsiteX98" fmla="*/ 1007549 w 1380082"/>
                <a:gd name="connsiteY98" fmla="*/ 3784600 h 4233691"/>
                <a:gd name="connsiteX99" fmla="*/ 1024482 w 1380082"/>
                <a:gd name="connsiteY99" fmla="*/ 3801534 h 4233691"/>
                <a:gd name="connsiteX100" fmla="*/ 1075282 w 1380082"/>
                <a:gd name="connsiteY100" fmla="*/ 3835400 h 4233691"/>
                <a:gd name="connsiteX101" fmla="*/ 1100682 w 1380082"/>
                <a:gd name="connsiteY101" fmla="*/ 3852334 h 4233691"/>
                <a:gd name="connsiteX102" fmla="*/ 1126082 w 1380082"/>
                <a:gd name="connsiteY102" fmla="*/ 3903134 h 4233691"/>
                <a:gd name="connsiteX103" fmla="*/ 1151482 w 1380082"/>
                <a:gd name="connsiteY103" fmla="*/ 3920067 h 4233691"/>
                <a:gd name="connsiteX104" fmla="*/ 1168415 w 1380082"/>
                <a:gd name="connsiteY104" fmla="*/ 3945467 h 4233691"/>
                <a:gd name="connsiteX105" fmla="*/ 1193815 w 1380082"/>
                <a:gd name="connsiteY105" fmla="*/ 4030134 h 4233691"/>
                <a:gd name="connsiteX106" fmla="*/ 1202282 w 1380082"/>
                <a:gd name="connsiteY106" fmla="*/ 4207934 h 4233691"/>
                <a:gd name="connsiteX107" fmla="*/ 1176882 w 1380082"/>
                <a:gd name="connsiteY107" fmla="*/ 4233334 h 4233691"/>
                <a:gd name="connsiteX0" fmla="*/ 1380082 w 1380082"/>
                <a:gd name="connsiteY0" fmla="*/ 0 h 4233691"/>
                <a:gd name="connsiteX1" fmla="*/ 1286949 w 1380082"/>
                <a:gd name="connsiteY1" fmla="*/ 279400 h 4233691"/>
                <a:gd name="connsiteX2" fmla="*/ 1270015 w 1380082"/>
                <a:gd name="connsiteY2" fmla="*/ 330200 h 4233691"/>
                <a:gd name="connsiteX3" fmla="*/ 1244615 w 1380082"/>
                <a:gd name="connsiteY3" fmla="*/ 389467 h 4233691"/>
                <a:gd name="connsiteX4" fmla="*/ 1236149 w 1380082"/>
                <a:gd name="connsiteY4" fmla="*/ 414867 h 4233691"/>
                <a:gd name="connsiteX5" fmla="*/ 1210749 w 1380082"/>
                <a:gd name="connsiteY5" fmla="*/ 431800 h 4233691"/>
                <a:gd name="connsiteX6" fmla="*/ 1193815 w 1380082"/>
                <a:gd name="connsiteY6" fmla="*/ 457200 h 4233691"/>
                <a:gd name="connsiteX7" fmla="*/ 1185349 w 1380082"/>
                <a:gd name="connsiteY7" fmla="*/ 482600 h 4233691"/>
                <a:gd name="connsiteX8" fmla="*/ 1143015 w 1380082"/>
                <a:gd name="connsiteY8" fmla="*/ 541867 h 4233691"/>
                <a:gd name="connsiteX9" fmla="*/ 1117615 w 1380082"/>
                <a:gd name="connsiteY9" fmla="*/ 584200 h 4233691"/>
                <a:gd name="connsiteX10" fmla="*/ 1092215 w 1380082"/>
                <a:gd name="connsiteY10" fmla="*/ 609600 h 4233691"/>
                <a:gd name="connsiteX11" fmla="*/ 1066815 w 1380082"/>
                <a:gd name="connsiteY11" fmla="*/ 643467 h 4233691"/>
                <a:gd name="connsiteX12" fmla="*/ 1058349 w 1380082"/>
                <a:gd name="connsiteY12" fmla="*/ 668867 h 4233691"/>
                <a:gd name="connsiteX13" fmla="*/ 1041415 w 1380082"/>
                <a:gd name="connsiteY13" fmla="*/ 702734 h 4233691"/>
                <a:gd name="connsiteX14" fmla="*/ 1016015 w 1380082"/>
                <a:gd name="connsiteY14" fmla="*/ 770467 h 4233691"/>
                <a:gd name="connsiteX15" fmla="*/ 990615 w 1380082"/>
                <a:gd name="connsiteY15" fmla="*/ 804334 h 4233691"/>
                <a:gd name="connsiteX16" fmla="*/ 965215 w 1380082"/>
                <a:gd name="connsiteY16" fmla="*/ 863600 h 4233691"/>
                <a:gd name="connsiteX17" fmla="*/ 948282 w 1380082"/>
                <a:gd name="connsiteY17" fmla="*/ 889000 h 4233691"/>
                <a:gd name="connsiteX18" fmla="*/ 939815 w 1380082"/>
                <a:gd name="connsiteY18" fmla="*/ 922867 h 4233691"/>
                <a:gd name="connsiteX19" fmla="*/ 922882 w 1380082"/>
                <a:gd name="connsiteY19" fmla="*/ 948267 h 4233691"/>
                <a:gd name="connsiteX20" fmla="*/ 914415 w 1380082"/>
                <a:gd name="connsiteY20" fmla="*/ 973667 h 4233691"/>
                <a:gd name="connsiteX21" fmla="*/ 905949 w 1380082"/>
                <a:gd name="connsiteY21" fmla="*/ 1024467 h 4233691"/>
                <a:gd name="connsiteX22" fmla="*/ 889015 w 1380082"/>
                <a:gd name="connsiteY22" fmla="*/ 1049867 h 4233691"/>
                <a:gd name="connsiteX23" fmla="*/ 872082 w 1380082"/>
                <a:gd name="connsiteY23" fmla="*/ 1083734 h 4233691"/>
                <a:gd name="connsiteX24" fmla="*/ 863615 w 1380082"/>
                <a:gd name="connsiteY24" fmla="*/ 1109134 h 4233691"/>
                <a:gd name="connsiteX25" fmla="*/ 846682 w 1380082"/>
                <a:gd name="connsiteY25" fmla="*/ 1134534 h 4233691"/>
                <a:gd name="connsiteX26" fmla="*/ 838215 w 1380082"/>
                <a:gd name="connsiteY26" fmla="*/ 1159934 h 4233691"/>
                <a:gd name="connsiteX27" fmla="*/ 821282 w 1380082"/>
                <a:gd name="connsiteY27" fmla="*/ 1185334 h 4233691"/>
                <a:gd name="connsiteX28" fmla="*/ 804349 w 1380082"/>
                <a:gd name="connsiteY28" fmla="*/ 1236134 h 4233691"/>
                <a:gd name="connsiteX29" fmla="*/ 770482 w 1380082"/>
                <a:gd name="connsiteY29" fmla="*/ 1286934 h 4233691"/>
                <a:gd name="connsiteX30" fmla="*/ 753549 w 1380082"/>
                <a:gd name="connsiteY30" fmla="*/ 1312334 h 4233691"/>
                <a:gd name="connsiteX31" fmla="*/ 719682 w 1380082"/>
                <a:gd name="connsiteY31" fmla="*/ 1405467 h 4233691"/>
                <a:gd name="connsiteX32" fmla="*/ 702749 w 1380082"/>
                <a:gd name="connsiteY32" fmla="*/ 1430867 h 4233691"/>
                <a:gd name="connsiteX33" fmla="*/ 668882 w 1380082"/>
                <a:gd name="connsiteY33" fmla="*/ 1498600 h 4233691"/>
                <a:gd name="connsiteX34" fmla="*/ 651949 w 1380082"/>
                <a:gd name="connsiteY34" fmla="*/ 1532467 h 4233691"/>
                <a:gd name="connsiteX35" fmla="*/ 626549 w 1380082"/>
                <a:gd name="connsiteY35" fmla="*/ 1600200 h 4233691"/>
                <a:gd name="connsiteX36" fmla="*/ 618082 w 1380082"/>
                <a:gd name="connsiteY36" fmla="*/ 1625600 h 4233691"/>
                <a:gd name="connsiteX37" fmla="*/ 601149 w 1380082"/>
                <a:gd name="connsiteY37" fmla="*/ 1651000 h 4233691"/>
                <a:gd name="connsiteX38" fmla="*/ 567282 w 1380082"/>
                <a:gd name="connsiteY38" fmla="*/ 1727200 h 4233691"/>
                <a:gd name="connsiteX39" fmla="*/ 550349 w 1380082"/>
                <a:gd name="connsiteY39" fmla="*/ 1744134 h 4233691"/>
                <a:gd name="connsiteX40" fmla="*/ 533415 w 1380082"/>
                <a:gd name="connsiteY40" fmla="*/ 1794934 h 4233691"/>
                <a:gd name="connsiteX41" fmla="*/ 524949 w 1380082"/>
                <a:gd name="connsiteY41" fmla="*/ 1820334 h 4233691"/>
                <a:gd name="connsiteX42" fmla="*/ 508015 w 1380082"/>
                <a:gd name="connsiteY42" fmla="*/ 1837267 h 4233691"/>
                <a:gd name="connsiteX43" fmla="*/ 499549 w 1380082"/>
                <a:gd name="connsiteY43" fmla="*/ 1871134 h 4233691"/>
                <a:gd name="connsiteX44" fmla="*/ 491082 w 1380082"/>
                <a:gd name="connsiteY44" fmla="*/ 1913467 h 4233691"/>
                <a:gd name="connsiteX45" fmla="*/ 482615 w 1380082"/>
                <a:gd name="connsiteY45" fmla="*/ 1938867 h 4233691"/>
                <a:gd name="connsiteX46" fmla="*/ 474149 w 1380082"/>
                <a:gd name="connsiteY46" fmla="*/ 1981200 h 4233691"/>
                <a:gd name="connsiteX47" fmla="*/ 457215 w 1380082"/>
                <a:gd name="connsiteY47" fmla="*/ 2032000 h 4233691"/>
                <a:gd name="connsiteX48" fmla="*/ 448749 w 1380082"/>
                <a:gd name="connsiteY48" fmla="*/ 2074334 h 4233691"/>
                <a:gd name="connsiteX49" fmla="*/ 431815 w 1380082"/>
                <a:gd name="connsiteY49" fmla="*/ 2091267 h 4233691"/>
                <a:gd name="connsiteX50" fmla="*/ 414882 w 1380082"/>
                <a:gd name="connsiteY50" fmla="*/ 2116667 h 4233691"/>
                <a:gd name="connsiteX51" fmla="*/ 397949 w 1380082"/>
                <a:gd name="connsiteY51" fmla="*/ 2159000 h 4233691"/>
                <a:gd name="connsiteX52" fmla="*/ 381015 w 1380082"/>
                <a:gd name="connsiteY52" fmla="*/ 2209800 h 4233691"/>
                <a:gd name="connsiteX53" fmla="*/ 338682 w 1380082"/>
                <a:gd name="connsiteY53" fmla="*/ 2260600 h 4233691"/>
                <a:gd name="connsiteX54" fmla="*/ 313282 w 1380082"/>
                <a:gd name="connsiteY54" fmla="*/ 2311400 h 4233691"/>
                <a:gd name="connsiteX55" fmla="*/ 304815 w 1380082"/>
                <a:gd name="connsiteY55" fmla="*/ 2336800 h 4233691"/>
                <a:gd name="connsiteX56" fmla="*/ 287882 w 1380082"/>
                <a:gd name="connsiteY56" fmla="*/ 2353734 h 4233691"/>
                <a:gd name="connsiteX57" fmla="*/ 254015 w 1380082"/>
                <a:gd name="connsiteY57" fmla="*/ 2404534 h 4233691"/>
                <a:gd name="connsiteX58" fmla="*/ 228615 w 1380082"/>
                <a:gd name="connsiteY58" fmla="*/ 2455334 h 4233691"/>
                <a:gd name="connsiteX59" fmla="*/ 211682 w 1380082"/>
                <a:gd name="connsiteY59" fmla="*/ 2489200 h 4233691"/>
                <a:gd name="connsiteX60" fmla="*/ 186282 w 1380082"/>
                <a:gd name="connsiteY60" fmla="*/ 2514600 h 4233691"/>
                <a:gd name="connsiteX61" fmla="*/ 160882 w 1380082"/>
                <a:gd name="connsiteY61" fmla="*/ 2599267 h 4233691"/>
                <a:gd name="connsiteX62" fmla="*/ 127015 w 1380082"/>
                <a:gd name="connsiteY62" fmla="*/ 2641600 h 4233691"/>
                <a:gd name="connsiteX63" fmla="*/ 118549 w 1380082"/>
                <a:gd name="connsiteY63" fmla="*/ 2667000 h 4233691"/>
                <a:gd name="connsiteX64" fmla="*/ 67749 w 1380082"/>
                <a:gd name="connsiteY64" fmla="*/ 2734734 h 4233691"/>
                <a:gd name="connsiteX65" fmla="*/ 50815 w 1380082"/>
                <a:gd name="connsiteY65" fmla="*/ 2785534 h 4233691"/>
                <a:gd name="connsiteX66" fmla="*/ 33882 w 1380082"/>
                <a:gd name="connsiteY66" fmla="*/ 2810934 h 4233691"/>
                <a:gd name="connsiteX67" fmla="*/ 8482 w 1380082"/>
                <a:gd name="connsiteY67" fmla="*/ 2904067 h 4233691"/>
                <a:gd name="connsiteX68" fmla="*/ 8482 w 1380082"/>
                <a:gd name="connsiteY68" fmla="*/ 3064934 h 4233691"/>
                <a:gd name="connsiteX69" fmla="*/ 25415 w 1380082"/>
                <a:gd name="connsiteY69" fmla="*/ 3124200 h 4233691"/>
                <a:gd name="connsiteX70" fmla="*/ 67749 w 1380082"/>
                <a:gd name="connsiteY70" fmla="*/ 3166534 h 4233691"/>
                <a:gd name="connsiteX71" fmla="*/ 93149 w 1380082"/>
                <a:gd name="connsiteY71" fmla="*/ 3191934 h 4233691"/>
                <a:gd name="connsiteX72" fmla="*/ 152415 w 1380082"/>
                <a:gd name="connsiteY72" fmla="*/ 3217334 h 4233691"/>
                <a:gd name="connsiteX73" fmla="*/ 228615 w 1380082"/>
                <a:gd name="connsiteY73" fmla="*/ 3259667 h 4233691"/>
                <a:gd name="connsiteX74" fmla="*/ 254015 w 1380082"/>
                <a:gd name="connsiteY74" fmla="*/ 3268134 h 4233691"/>
                <a:gd name="connsiteX75" fmla="*/ 279415 w 1380082"/>
                <a:gd name="connsiteY75" fmla="*/ 3276600 h 4233691"/>
                <a:gd name="connsiteX76" fmla="*/ 321749 w 1380082"/>
                <a:gd name="connsiteY76" fmla="*/ 3310467 h 4233691"/>
                <a:gd name="connsiteX77" fmla="*/ 347149 w 1380082"/>
                <a:gd name="connsiteY77" fmla="*/ 3327400 h 4233691"/>
                <a:gd name="connsiteX78" fmla="*/ 364082 w 1380082"/>
                <a:gd name="connsiteY78" fmla="*/ 3344334 h 4233691"/>
                <a:gd name="connsiteX79" fmla="*/ 397949 w 1380082"/>
                <a:gd name="connsiteY79" fmla="*/ 3352800 h 4233691"/>
                <a:gd name="connsiteX80" fmla="*/ 448749 w 1380082"/>
                <a:gd name="connsiteY80" fmla="*/ 3378200 h 4233691"/>
                <a:gd name="connsiteX81" fmla="*/ 499549 w 1380082"/>
                <a:gd name="connsiteY81" fmla="*/ 3403600 h 4233691"/>
                <a:gd name="connsiteX82" fmla="*/ 550349 w 1380082"/>
                <a:gd name="connsiteY82" fmla="*/ 3437467 h 4233691"/>
                <a:gd name="connsiteX83" fmla="*/ 575749 w 1380082"/>
                <a:gd name="connsiteY83" fmla="*/ 3462867 h 4233691"/>
                <a:gd name="connsiteX84" fmla="*/ 601149 w 1380082"/>
                <a:gd name="connsiteY84" fmla="*/ 3479800 h 4233691"/>
                <a:gd name="connsiteX85" fmla="*/ 618082 w 1380082"/>
                <a:gd name="connsiteY85" fmla="*/ 3496734 h 4233691"/>
                <a:gd name="connsiteX86" fmla="*/ 635015 w 1380082"/>
                <a:gd name="connsiteY86" fmla="*/ 3522134 h 4233691"/>
                <a:gd name="connsiteX87" fmla="*/ 660415 w 1380082"/>
                <a:gd name="connsiteY87" fmla="*/ 3530600 h 4233691"/>
                <a:gd name="connsiteX88" fmla="*/ 702749 w 1380082"/>
                <a:gd name="connsiteY88" fmla="*/ 3556000 h 4233691"/>
                <a:gd name="connsiteX89" fmla="*/ 736615 w 1380082"/>
                <a:gd name="connsiteY89" fmla="*/ 3581400 h 4233691"/>
                <a:gd name="connsiteX90" fmla="*/ 787415 w 1380082"/>
                <a:gd name="connsiteY90" fmla="*/ 3615267 h 4233691"/>
                <a:gd name="connsiteX91" fmla="*/ 812815 w 1380082"/>
                <a:gd name="connsiteY91" fmla="*/ 3640667 h 4233691"/>
                <a:gd name="connsiteX92" fmla="*/ 863615 w 1380082"/>
                <a:gd name="connsiteY92" fmla="*/ 3674534 h 4233691"/>
                <a:gd name="connsiteX93" fmla="*/ 880549 w 1380082"/>
                <a:gd name="connsiteY93" fmla="*/ 3699934 h 4233691"/>
                <a:gd name="connsiteX94" fmla="*/ 931349 w 1380082"/>
                <a:gd name="connsiteY94" fmla="*/ 3733800 h 4233691"/>
                <a:gd name="connsiteX95" fmla="*/ 956749 w 1380082"/>
                <a:gd name="connsiteY95" fmla="*/ 3750734 h 4233691"/>
                <a:gd name="connsiteX96" fmla="*/ 982149 w 1380082"/>
                <a:gd name="connsiteY96" fmla="*/ 3767667 h 4233691"/>
                <a:gd name="connsiteX97" fmla="*/ 1007549 w 1380082"/>
                <a:gd name="connsiteY97" fmla="*/ 3784600 h 4233691"/>
                <a:gd name="connsiteX98" fmla="*/ 1024482 w 1380082"/>
                <a:gd name="connsiteY98" fmla="*/ 3801534 h 4233691"/>
                <a:gd name="connsiteX99" fmla="*/ 1075282 w 1380082"/>
                <a:gd name="connsiteY99" fmla="*/ 3835400 h 4233691"/>
                <a:gd name="connsiteX100" fmla="*/ 1100682 w 1380082"/>
                <a:gd name="connsiteY100" fmla="*/ 3852334 h 4233691"/>
                <a:gd name="connsiteX101" fmla="*/ 1126082 w 1380082"/>
                <a:gd name="connsiteY101" fmla="*/ 3903134 h 4233691"/>
                <a:gd name="connsiteX102" fmla="*/ 1151482 w 1380082"/>
                <a:gd name="connsiteY102" fmla="*/ 3920067 h 4233691"/>
                <a:gd name="connsiteX103" fmla="*/ 1168415 w 1380082"/>
                <a:gd name="connsiteY103" fmla="*/ 3945467 h 4233691"/>
                <a:gd name="connsiteX104" fmla="*/ 1193815 w 1380082"/>
                <a:gd name="connsiteY104" fmla="*/ 4030134 h 4233691"/>
                <a:gd name="connsiteX105" fmla="*/ 1202282 w 1380082"/>
                <a:gd name="connsiteY105" fmla="*/ 4207934 h 4233691"/>
                <a:gd name="connsiteX106" fmla="*/ 1176882 w 1380082"/>
                <a:gd name="connsiteY106" fmla="*/ 4233334 h 4233691"/>
                <a:gd name="connsiteX0" fmla="*/ 1380082 w 1380082"/>
                <a:gd name="connsiteY0" fmla="*/ 0 h 4233691"/>
                <a:gd name="connsiteX1" fmla="*/ 1270015 w 1380082"/>
                <a:gd name="connsiteY1" fmla="*/ 330200 h 4233691"/>
                <a:gd name="connsiteX2" fmla="*/ 1244615 w 1380082"/>
                <a:gd name="connsiteY2" fmla="*/ 389467 h 4233691"/>
                <a:gd name="connsiteX3" fmla="*/ 1236149 w 1380082"/>
                <a:gd name="connsiteY3" fmla="*/ 414867 h 4233691"/>
                <a:gd name="connsiteX4" fmla="*/ 1210749 w 1380082"/>
                <a:gd name="connsiteY4" fmla="*/ 431800 h 4233691"/>
                <a:gd name="connsiteX5" fmla="*/ 1193815 w 1380082"/>
                <a:gd name="connsiteY5" fmla="*/ 457200 h 4233691"/>
                <a:gd name="connsiteX6" fmla="*/ 1185349 w 1380082"/>
                <a:gd name="connsiteY6" fmla="*/ 482600 h 4233691"/>
                <a:gd name="connsiteX7" fmla="*/ 1143015 w 1380082"/>
                <a:gd name="connsiteY7" fmla="*/ 541867 h 4233691"/>
                <a:gd name="connsiteX8" fmla="*/ 1117615 w 1380082"/>
                <a:gd name="connsiteY8" fmla="*/ 584200 h 4233691"/>
                <a:gd name="connsiteX9" fmla="*/ 1092215 w 1380082"/>
                <a:gd name="connsiteY9" fmla="*/ 609600 h 4233691"/>
                <a:gd name="connsiteX10" fmla="*/ 1066815 w 1380082"/>
                <a:gd name="connsiteY10" fmla="*/ 643467 h 4233691"/>
                <a:gd name="connsiteX11" fmla="*/ 1058349 w 1380082"/>
                <a:gd name="connsiteY11" fmla="*/ 668867 h 4233691"/>
                <a:gd name="connsiteX12" fmla="*/ 1041415 w 1380082"/>
                <a:gd name="connsiteY12" fmla="*/ 702734 h 4233691"/>
                <a:gd name="connsiteX13" fmla="*/ 1016015 w 1380082"/>
                <a:gd name="connsiteY13" fmla="*/ 770467 h 4233691"/>
                <a:gd name="connsiteX14" fmla="*/ 990615 w 1380082"/>
                <a:gd name="connsiteY14" fmla="*/ 804334 h 4233691"/>
                <a:gd name="connsiteX15" fmla="*/ 965215 w 1380082"/>
                <a:gd name="connsiteY15" fmla="*/ 863600 h 4233691"/>
                <a:gd name="connsiteX16" fmla="*/ 948282 w 1380082"/>
                <a:gd name="connsiteY16" fmla="*/ 889000 h 4233691"/>
                <a:gd name="connsiteX17" fmla="*/ 939815 w 1380082"/>
                <a:gd name="connsiteY17" fmla="*/ 922867 h 4233691"/>
                <a:gd name="connsiteX18" fmla="*/ 922882 w 1380082"/>
                <a:gd name="connsiteY18" fmla="*/ 948267 h 4233691"/>
                <a:gd name="connsiteX19" fmla="*/ 914415 w 1380082"/>
                <a:gd name="connsiteY19" fmla="*/ 973667 h 4233691"/>
                <a:gd name="connsiteX20" fmla="*/ 905949 w 1380082"/>
                <a:gd name="connsiteY20" fmla="*/ 1024467 h 4233691"/>
                <a:gd name="connsiteX21" fmla="*/ 889015 w 1380082"/>
                <a:gd name="connsiteY21" fmla="*/ 1049867 h 4233691"/>
                <a:gd name="connsiteX22" fmla="*/ 872082 w 1380082"/>
                <a:gd name="connsiteY22" fmla="*/ 1083734 h 4233691"/>
                <a:gd name="connsiteX23" fmla="*/ 863615 w 1380082"/>
                <a:gd name="connsiteY23" fmla="*/ 1109134 h 4233691"/>
                <a:gd name="connsiteX24" fmla="*/ 846682 w 1380082"/>
                <a:gd name="connsiteY24" fmla="*/ 1134534 h 4233691"/>
                <a:gd name="connsiteX25" fmla="*/ 838215 w 1380082"/>
                <a:gd name="connsiteY25" fmla="*/ 1159934 h 4233691"/>
                <a:gd name="connsiteX26" fmla="*/ 821282 w 1380082"/>
                <a:gd name="connsiteY26" fmla="*/ 1185334 h 4233691"/>
                <a:gd name="connsiteX27" fmla="*/ 804349 w 1380082"/>
                <a:gd name="connsiteY27" fmla="*/ 1236134 h 4233691"/>
                <a:gd name="connsiteX28" fmla="*/ 770482 w 1380082"/>
                <a:gd name="connsiteY28" fmla="*/ 1286934 h 4233691"/>
                <a:gd name="connsiteX29" fmla="*/ 753549 w 1380082"/>
                <a:gd name="connsiteY29" fmla="*/ 1312334 h 4233691"/>
                <a:gd name="connsiteX30" fmla="*/ 719682 w 1380082"/>
                <a:gd name="connsiteY30" fmla="*/ 1405467 h 4233691"/>
                <a:gd name="connsiteX31" fmla="*/ 702749 w 1380082"/>
                <a:gd name="connsiteY31" fmla="*/ 1430867 h 4233691"/>
                <a:gd name="connsiteX32" fmla="*/ 668882 w 1380082"/>
                <a:gd name="connsiteY32" fmla="*/ 1498600 h 4233691"/>
                <a:gd name="connsiteX33" fmla="*/ 651949 w 1380082"/>
                <a:gd name="connsiteY33" fmla="*/ 1532467 h 4233691"/>
                <a:gd name="connsiteX34" fmla="*/ 626549 w 1380082"/>
                <a:gd name="connsiteY34" fmla="*/ 1600200 h 4233691"/>
                <a:gd name="connsiteX35" fmla="*/ 618082 w 1380082"/>
                <a:gd name="connsiteY35" fmla="*/ 1625600 h 4233691"/>
                <a:gd name="connsiteX36" fmla="*/ 601149 w 1380082"/>
                <a:gd name="connsiteY36" fmla="*/ 1651000 h 4233691"/>
                <a:gd name="connsiteX37" fmla="*/ 567282 w 1380082"/>
                <a:gd name="connsiteY37" fmla="*/ 1727200 h 4233691"/>
                <a:gd name="connsiteX38" fmla="*/ 550349 w 1380082"/>
                <a:gd name="connsiteY38" fmla="*/ 1744134 h 4233691"/>
                <a:gd name="connsiteX39" fmla="*/ 533415 w 1380082"/>
                <a:gd name="connsiteY39" fmla="*/ 1794934 h 4233691"/>
                <a:gd name="connsiteX40" fmla="*/ 524949 w 1380082"/>
                <a:gd name="connsiteY40" fmla="*/ 1820334 h 4233691"/>
                <a:gd name="connsiteX41" fmla="*/ 508015 w 1380082"/>
                <a:gd name="connsiteY41" fmla="*/ 1837267 h 4233691"/>
                <a:gd name="connsiteX42" fmla="*/ 499549 w 1380082"/>
                <a:gd name="connsiteY42" fmla="*/ 1871134 h 4233691"/>
                <a:gd name="connsiteX43" fmla="*/ 491082 w 1380082"/>
                <a:gd name="connsiteY43" fmla="*/ 1913467 h 4233691"/>
                <a:gd name="connsiteX44" fmla="*/ 482615 w 1380082"/>
                <a:gd name="connsiteY44" fmla="*/ 1938867 h 4233691"/>
                <a:gd name="connsiteX45" fmla="*/ 474149 w 1380082"/>
                <a:gd name="connsiteY45" fmla="*/ 1981200 h 4233691"/>
                <a:gd name="connsiteX46" fmla="*/ 457215 w 1380082"/>
                <a:gd name="connsiteY46" fmla="*/ 2032000 h 4233691"/>
                <a:gd name="connsiteX47" fmla="*/ 448749 w 1380082"/>
                <a:gd name="connsiteY47" fmla="*/ 2074334 h 4233691"/>
                <a:gd name="connsiteX48" fmla="*/ 431815 w 1380082"/>
                <a:gd name="connsiteY48" fmla="*/ 2091267 h 4233691"/>
                <a:gd name="connsiteX49" fmla="*/ 414882 w 1380082"/>
                <a:gd name="connsiteY49" fmla="*/ 2116667 h 4233691"/>
                <a:gd name="connsiteX50" fmla="*/ 397949 w 1380082"/>
                <a:gd name="connsiteY50" fmla="*/ 2159000 h 4233691"/>
                <a:gd name="connsiteX51" fmla="*/ 381015 w 1380082"/>
                <a:gd name="connsiteY51" fmla="*/ 2209800 h 4233691"/>
                <a:gd name="connsiteX52" fmla="*/ 338682 w 1380082"/>
                <a:gd name="connsiteY52" fmla="*/ 2260600 h 4233691"/>
                <a:gd name="connsiteX53" fmla="*/ 313282 w 1380082"/>
                <a:gd name="connsiteY53" fmla="*/ 2311400 h 4233691"/>
                <a:gd name="connsiteX54" fmla="*/ 304815 w 1380082"/>
                <a:gd name="connsiteY54" fmla="*/ 2336800 h 4233691"/>
                <a:gd name="connsiteX55" fmla="*/ 287882 w 1380082"/>
                <a:gd name="connsiteY55" fmla="*/ 2353734 h 4233691"/>
                <a:gd name="connsiteX56" fmla="*/ 254015 w 1380082"/>
                <a:gd name="connsiteY56" fmla="*/ 2404534 h 4233691"/>
                <a:gd name="connsiteX57" fmla="*/ 228615 w 1380082"/>
                <a:gd name="connsiteY57" fmla="*/ 2455334 h 4233691"/>
                <a:gd name="connsiteX58" fmla="*/ 211682 w 1380082"/>
                <a:gd name="connsiteY58" fmla="*/ 2489200 h 4233691"/>
                <a:gd name="connsiteX59" fmla="*/ 186282 w 1380082"/>
                <a:gd name="connsiteY59" fmla="*/ 2514600 h 4233691"/>
                <a:gd name="connsiteX60" fmla="*/ 160882 w 1380082"/>
                <a:gd name="connsiteY60" fmla="*/ 2599267 h 4233691"/>
                <a:gd name="connsiteX61" fmla="*/ 127015 w 1380082"/>
                <a:gd name="connsiteY61" fmla="*/ 2641600 h 4233691"/>
                <a:gd name="connsiteX62" fmla="*/ 118549 w 1380082"/>
                <a:gd name="connsiteY62" fmla="*/ 2667000 h 4233691"/>
                <a:gd name="connsiteX63" fmla="*/ 67749 w 1380082"/>
                <a:gd name="connsiteY63" fmla="*/ 2734734 h 4233691"/>
                <a:gd name="connsiteX64" fmla="*/ 50815 w 1380082"/>
                <a:gd name="connsiteY64" fmla="*/ 2785534 h 4233691"/>
                <a:gd name="connsiteX65" fmla="*/ 33882 w 1380082"/>
                <a:gd name="connsiteY65" fmla="*/ 2810934 h 4233691"/>
                <a:gd name="connsiteX66" fmla="*/ 8482 w 1380082"/>
                <a:gd name="connsiteY66" fmla="*/ 2904067 h 4233691"/>
                <a:gd name="connsiteX67" fmla="*/ 8482 w 1380082"/>
                <a:gd name="connsiteY67" fmla="*/ 3064934 h 4233691"/>
                <a:gd name="connsiteX68" fmla="*/ 25415 w 1380082"/>
                <a:gd name="connsiteY68" fmla="*/ 3124200 h 4233691"/>
                <a:gd name="connsiteX69" fmla="*/ 67749 w 1380082"/>
                <a:gd name="connsiteY69" fmla="*/ 3166534 h 4233691"/>
                <a:gd name="connsiteX70" fmla="*/ 93149 w 1380082"/>
                <a:gd name="connsiteY70" fmla="*/ 3191934 h 4233691"/>
                <a:gd name="connsiteX71" fmla="*/ 152415 w 1380082"/>
                <a:gd name="connsiteY71" fmla="*/ 3217334 h 4233691"/>
                <a:gd name="connsiteX72" fmla="*/ 228615 w 1380082"/>
                <a:gd name="connsiteY72" fmla="*/ 3259667 h 4233691"/>
                <a:gd name="connsiteX73" fmla="*/ 254015 w 1380082"/>
                <a:gd name="connsiteY73" fmla="*/ 3268134 h 4233691"/>
                <a:gd name="connsiteX74" fmla="*/ 279415 w 1380082"/>
                <a:gd name="connsiteY74" fmla="*/ 3276600 h 4233691"/>
                <a:gd name="connsiteX75" fmla="*/ 321749 w 1380082"/>
                <a:gd name="connsiteY75" fmla="*/ 3310467 h 4233691"/>
                <a:gd name="connsiteX76" fmla="*/ 347149 w 1380082"/>
                <a:gd name="connsiteY76" fmla="*/ 3327400 h 4233691"/>
                <a:gd name="connsiteX77" fmla="*/ 364082 w 1380082"/>
                <a:gd name="connsiteY77" fmla="*/ 3344334 h 4233691"/>
                <a:gd name="connsiteX78" fmla="*/ 397949 w 1380082"/>
                <a:gd name="connsiteY78" fmla="*/ 3352800 h 4233691"/>
                <a:gd name="connsiteX79" fmla="*/ 448749 w 1380082"/>
                <a:gd name="connsiteY79" fmla="*/ 3378200 h 4233691"/>
                <a:gd name="connsiteX80" fmla="*/ 499549 w 1380082"/>
                <a:gd name="connsiteY80" fmla="*/ 3403600 h 4233691"/>
                <a:gd name="connsiteX81" fmla="*/ 550349 w 1380082"/>
                <a:gd name="connsiteY81" fmla="*/ 3437467 h 4233691"/>
                <a:gd name="connsiteX82" fmla="*/ 575749 w 1380082"/>
                <a:gd name="connsiteY82" fmla="*/ 3462867 h 4233691"/>
                <a:gd name="connsiteX83" fmla="*/ 601149 w 1380082"/>
                <a:gd name="connsiteY83" fmla="*/ 3479800 h 4233691"/>
                <a:gd name="connsiteX84" fmla="*/ 618082 w 1380082"/>
                <a:gd name="connsiteY84" fmla="*/ 3496734 h 4233691"/>
                <a:gd name="connsiteX85" fmla="*/ 635015 w 1380082"/>
                <a:gd name="connsiteY85" fmla="*/ 3522134 h 4233691"/>
                <a:gd name="connsiteX86" fmla="*/ 660415 w 1380082"/>
                <a:gd name="connsiteY86" fmla="*/ 3530600 h 4233691"/>
                <a:gd name="connsiteX87" fmla="*/ 702749 w 1380082"/>
                <a:gd name="connsiteY87" fmla="*/ 3556000 h 4233691"/>
                <a:gd name="connsiteX88" fmla="*/ 736615 w 1380082"/>
                <a:gd name="connsiteY88" fmla="*/ 3581400 h 4233691"/>
                <a:gd name="connsiteX89" fmla="*/ 787415 w 1380082"/>
                <a:gd name="connsiteY89" fmla="*/ 3615267 h 4233691"/>
                <a:gd name="connsiteX90" fmla="*/ 812815 w 1380082"/>
                <a:gd name="connsiteY90" fmla="*/ 3640667 h 4233691"/>
                <a:gd name="connsiteX91" fmla="*/ 863615 w 1380082"/>
                <a:gd name="connsiteY91" fmla="*/ 3674534 h 4233691"/>
                <a:gd name="connsiteX92" fmla="*/ 880549 w 1380082"/>
                <a:gd name="connsiteY92" fmla="*/ 3699934 h 4233691"/>
                <a:gd name="connsiteX93" fmla="*/ 931349 w 1380082"/>
                <a:gd name="connsiteY93" fmla="*/ 3733800 h 4233691"/>
                <a:gd name="connsiteX94" fmla="*/ 956749 w 1380082"/>
                <a:gd name="connsiteY94" fmla="*/ 3750734 h 4233691"/>
                <a:gd name="connsiteX95" fmla="*/ 982149 w 1380082"/>
                <a:gd name="connsiteY95" fmla="*/ 3767667 h 4233691"/>
                <a:gd name="connsiteX96" fmla="*/ 1007549 w 1380082"/>
                <a:gd name="connsiteY96" fmla="*/ 3784600 h 4233691"/>
                <a:gd name="connsiteX97" fmla="*/ 1024482 w 1380082"/>
                <a:gd name="connsiteY97" fmla="*/ 3801534 h 4233691"/>
                <a:gd name="connsiteX98" fmla="*/ 1075282 w 1380082"/>
                <a:gd name="connsiteY98" fmla="*/ 3835400 h 4233691"/>
                <a:gd name="connsiteX99" fmla="*/ 1100682 w 1380082"/>
                <a:gd name="connsiteY99" fmla="*/ 3852334 h 4233691"/>
                <a:gd name="connsiteX100" fmla="*/ 1126082 w 1380082"/>
                <a:gd name="connsiteY100" fmla="*/ 3903134 h 4233691"/>
                <a:gd name="connsiteX101" fmla="*/ 1151482 w 1380082"/>
                <a:gd name="connsiteY101" fmla="*/ 3920067 h 4233691"/>
                <a:gd name="connsiteX102" fmla="*/ 1168415 w 1380082"/>
                <a:gd name="connsiteY102" fmla="*/ 3945467 h 4233691"/>
                <a:gd name="connsiteX103" fmla="*/ 1193815 w 1380082"/>
                <a:gd name="connsiteY103" fmla="*/ 4030134 h 4233691"/>
                <a:gd name="connsiteX104" fmla="*/ 1202282 w 1380082"/>
                <a:gd name="connsiteY104" fmla="*/ 4207934 h 4233691"/>
                <a:gd name="connsiteX105" fmla="*/ 1176882 w 1380082"/>
                <a:gd name="connsiteY105" fmla="*/ 4233334 h 4233691"/>
                <a:gd name="connsiteX0" fmla="*/ 1380082 w 1380082"/>
                <a:gd name="connsiteY0" fmla="*/ 0 h 4233691"/>
                <a:gd name="connsiteX1" fmla="*/ 1270015 w 1380082"/>
                <a:gd name="connsiteY1" fmla="*/ 330200 h 4233691"/>
                <a:gd name="connsiteX2" fmla="*/ 1244615 w 1380082"/>
                <a:gd name="connsiteY2" fmla="*/ 389467 h 4233691"/>
                <a:gd name="connsiteX3" fmla="*/ 1210749 w 1380082"/>
                <a:gd name="connsiteY3" fmla="*/ 431800 h 4233691"/>
                <a:gd name="connsiteX4" fmla="*/ 1193815 w 1380082"/>
                <a:gd name="connsiteY4" fmla="*/ 457200 h 4233691"/>
                <a:gd name="connsiteX5" fmla="*/ 1185349 w 1380082"/>
                <a:gd name="connsiteY5" fmla="*/ 482600 h 4233691"/>
                <a:gd name="connsiteX6" fmla="*/ 1143015 w 1380082"/>
                <a:gd name="connsiteY6" fmla="*/ 541867 h 4233691"/>
                <a:gd name="connsiteX7" fmla="*/ 1117615 w 1380082"/>
                <a:gd name="connsiteY7" fmla="*/ 584200 h 4233691"/>
                <a:gd name="connsiteX8" fmla="*/ 1092215 w 1380082"/>
                <a:gd name="connsiteY8" fmla="*/ 609600 h 4233691"/>
                <a:gd name="connsiteX9" fmla="*/ 1066815 w 1380082"/>
                <a:gd name="connsiteY9" fmla="*/ 643467 h 4233691"/>
                <a:gd name="connsiteX10" fmla="*/ 1058349 w 1380082"/>
                <a:gd name="connsiteY10" fmla="*/ 668867 h 4233691"/>
                <a:gd name="connsiteX11" fmla="*/ 1041415 w 1380082"/>
                <a:gd name="connsiteY11" fmla="*/ 702734 h 4233691"/>
                <a:gd name="connsiteX12" fmla="*/ 1016015 w 1380082"/>
                <a:gd name="connsiteY12" fmla="*/ 770467 h 4233691"/>
                <a:gd name="connsiteX13" fmla="*/ 990615 w 1380082"/>
                <a:gd name="connsiteY13" fmla="*/ 804334 h 4233691"/>
                <a:gd name="connsiteX14" fmla="*/ 965215 w 1380082"/>
                <a:gd name="connsiteY14" fmla="*/ 863600 h 4233691"/>
                <a:gd name="connsiteX15" fmla="*/ 948282 w 1380082"/>
                <a:gd name="connsiteY15" fmla="*/ 889000 h 4233691"/>
                <a:gd name="connsiteX16" fmla="*/ 939815 w 1380082"/>
                <a:gd name="connsiteY16" fmla="*/ 922867 h 4233691"/>
                <a:gd name="connsiteX17" fmla="*/ 922882 w 1380082"/>
                <a:gd name="connsiteY17" fmla="*/ 948267 h 4233691"/>
                <a:gd name="connsiteX18" fmla="*/ 914415 w 1380082"/>
                <a:gd name="connsiteY18" fmla="*/ 973667 h 4233691"/>
                <a:gd name="connsiteX19" fmla="*/ 905949 w 1380082"/>
                <a:gd name="connsiteY19" fmla="*/ 1024467 h 4233691"/>
                <a:gd name="connsiteX20" fmla="*/ 889015 w 1380082"/>
                <a:gd name="connsiteY20" fmla="*/ 1049867 h 4233691"/>
                <a:gd name="connsiteX21" fmla="*/ 872082 w 1380082"/>
                <a:gd name="connsiteY21" fmla="*/ 1083734 h 4233691"/>
                <a:gd name="connsiteX22" fmla="*/ 863615 w 1380082"/>
                <a:gd name="connsiteY22" fmla="*/ 1109134 h 4233691"/>
                <a:gd name="connsiteX23" fmla="*/ 846682 w 1380082"/>
                <a:gd name="connsiteY23" fmla="*/ 1134534 h 4233691"/>
                <a:gd name="connsiteX24" fmla="*/ 838215 w 1380082"/>
                <a:gd name="connsiteY24" fmla="*/ 1159934 h 4233691"/>
                <a:gd name="connsiteX25" fmla="*/ 821282 w 1380082"/>
                <a:gd name="connsiteY25" fmla="*/ 1185334 h 4233691"/>
                <a:gd name="connsiteX26" fmla="*/ 804349 w 1380082"/>
                <a:gd name="connsiteY26" fmla="*/ 1236134 h 4233691"/>
                <a:gd name="connsiteX27" fmla="*/ 770482 w 1380082"/>
                <a:gd name="connsiteY27" fmla="*/ 1286934 h 4233691"/>
                <a:gd name="connsiteX28" fmla="*/ 753549 w 1380082"/>
                <a:gd name="connsiteY28" fmla="*/ 1312334 h 4233691"/>
                <a:gd name="connsiteX29" fmla="*/ 719682 w 1380082"/>
                <a:gd name="connsiteY29" fmla="*/ 1405467 h 4233691"/>
                <a:gd name="connsiteX30" fmla="*/ 702749 w 1380082"/>
                <a:gd name="connsiteY30" fmla="*/ 1430867 h 4233691"/>
                <a:gd name="connsiteX31" fmla="*/ 668882 w 1380082"/>
                <a:gd name="connsiteY31" fmla="*/ 1498600 h 4233691"/>
                <a:gd name="connsiteX32" fmla="*/ 651949 w 1380082"/>
                <a:gd name="connsiteY32" fmla="*/ 1532467 h 4233691"/>
                <a:gd name="connsiteX33" fmla="*/ 626549 w 1380082"/>
                <a:gd name="connsiteY33" fmla="*/ 1600200 h 4233691"/>
                <a:gd name="connsiteX34" fmla="*/ 618082 w 1380082"/>
                <a:gd name="connsiteY34" fmla="*/ 1625600 h 4233691"/>
                <a:gd name="connsiteX35" fmla="*/ 601149 w 1380082"/>
                <a:gd name="connsiteY35" fmla="*/ 1651000 h 4233691"/>
                <a:gd name="connsiteX36" fmla="*/ 567282 w 1380082"/>
                <a:gd name="connsiteY36" fmla="*/ 1727200 h 4233691"/>
                <a:gd name="connsiteX37" fmla="*/ 550349 w 1380082"/>
                <a:gd name="connsiteY37" fmla="*/ 1744134 h 4233691"/>
                <a:gd name="connsiteX38" fmla="*/ 533415 w 1380082"/>
                <a:gd name="connsiteY38" fmla="*/ 1794934 h 4233691"/>
                <a:gd name="connsiteX39" fmla="*/ 524949 w 1380082"/>
                <a:gd name="connsiteY39" fmla="*/ 1820334 h 4233691"/>
                <a:gd name="connsiteX40" fmla="*/ 508015 w 1380082"/>
                <a:gd name="connsiteY40" fmla="*/ 1837267 h 4233691"/>
                <a:gd name="connsiteX41" fmla="*/ 499549 w 1380082"/>
                <a:gd name="connsiteY41" fmla="*/ 1871134 h 4233691"/>
                <a:gd name="connsiteX42" fmla="*/ 491082 w 1380082"/>
                <a:gd name="connsiteY42" fmla="*/ 1913467 h 4233691"/>
                <a:gd name="connsiteX43" fmla="*/ 482615 w 1380082"/>
                <a:gd name="connsiteY43" fmla="*/ 1938867 h 4233691"/>
                <a:gd name="connsiteX44" fmla="*/ 474149 w 1380082"/>
                <a:gd name="connsiteY44" fmla="*/ 1981200 h 4233691"/>
                <a:gd name="connsiteX45" fmla="*/ 457215 w 1380082"/>
                <a:gd name="connsiteY45" fmla="*/ 2032000 h 4233691"/>
                <a:gd name="connsiteX46" fmla="*/ 448749 w 1380082"/>
                <a:gd name="connsiteY46" fmla="*/ 2074334 h 4233691"/>
                <a:gd name="connsiteX47" fmla="*/ 431815 w 1380082"/>
                <a:gd name="connsiteY47" fmla="*/ 2091267 h 4233691"/>
                <a:gd name="connsiteX48" fmla="*/ 414882 w 1380082"/>
                <a:gd name="connsiteY48" fmla="*/ 2116667 h 4233691"/>
                <a:gd name="connsiteX49" fmla="*/ 397949 w 1380082"/>
                <a:gd name="connsiteY49" fmla="*/ 2159000 h 4233691"/>
                <a:gd name="connsiteX50" fmla="*/ 381015 w 1380082"/>
                <a:gd name="connsiteY50" fmla="*/ 2209800 h 4233691"/>
                <a:gd name="connsiteX51" fmla="*/ 338682 w 1380082"/>
                <a:gd name="connsiteY51" fmla="*/ 2260600 h 4233691"/>
                <a:gd name="connsiteX52" fmla="*/ 313282 w 1380082"/>
                <a:gd name="connsiteY52" fmla="*/ 2311400 h 4233691"/>
                <a:gd name="connsiteX53" fmla="*/ 304815 w 1380082"/>
                <a:gd name="connsiteY53" fmla="*/ 2336800 h 4233691"/>
                <a:gd name="connsiteX54" fmla="*/ 287882 w 1380082"/>
                <a:gd name="connsiteY54" fmla="*/ 2353734 h 4233691"/>
                <a:gd name="connsiteX55" fmla="*/ 254015 w 1380082"/>
                <a:gd name="connsiteY55" fmla="*/ 2404534 h 4233691"/>
                <a:gd name="connsiteX56" fmla="*/ 228615 w 1380082"/>
                <a:gd name="connsiteY56" fmla="*/ 2455334 h 4233691"/>
                <a:gd name="connsiteX57" fmla="*/ 211682 w 1380082"/>
                <a:gd name="connsiteY57" fmla="*/ 2489200 h 4233691"/>
                <a:gd name="connsiteX58" fmla="*/ 186282 w 1380082"/>
                <a:gd name="connsiteY58" fmla="*/ 2514600 h 4233691"/>
                <a:gd name="connsiteX59" fmla="*/ 160882 w 1380082"/>
                <a:gd name="connsiteY59" fmla="*/ 2599267 h 4233691"/>
                <a:gd name="connsiteX60" fmla="*/ 127015 w 1380082"/>
                <a:gd name="connsiteY60" fmla="*/ 2641600 h 4233691"/>
                <a:gd name="connsiteX61" fmla="*/ 118549 w 1380082"/>
                <a:gd name="connsiteY61" fmla="*/ 2667000 h 4233691"/>
                <a:gd name="connsiteX62" fmla="*/ 67749 w 1380082"/>
                <a:gd name="connsiteY62" fmla="*/ 2734734 h 4233691"/>
                <a:gd name="connsiteX63" fmla="*/ 50815 w 1380082"/>
                <a:gd name="connsiteY63" fmla="*/ 2785534 h 4233691"/>
                <a:gd name="connsiteX64" fmla="*/ 33882 w 1380082"/>
                <a:gd name="connsiteY64" fmla="*/ 2810934 h 4233691"/>
                <a:gd name="connsiteX65" fmla="*/ 8482 w 1380082"/>
                <a:gd name="connsiteY65" fmla="*/ 2904067 h 4233691"/>
                <a:gd name="connsiteX66" fmla="*/ 8482 w 1380082"/>
                <a:gd name="connsiteY66" fmla="*/ 3064934 h 4233691"/>
                <a:gd name="connsiteX67" fmla="*/ 25415 w 1380082"/>
                <a:gd name="connsiteY67" fmla="*/ 3124200 h 4233691"/>
                <a:gd name="connsiteX68" fmla="*/ 67749 w 1380082"/>
                <a:gd name="connsiteY68" fmla="*/ 3166534 h 4233691"/>
                <a:gd name="connsiteX69" fmla="*/ 93149 w 1380082"/>
                <a:gd name="connsiteY69" fmla="*/ 3191934 h 4233691"/>
                <a:gd name="connsiteX70" fmla="*/ 152415 w 1380082"/>
                <a:gd name="connsiteY70" fmla="*/ 3217334 h 4233691"/>
                <a:gd name="connsiteX71" fmla="*/ 228615 w 1380082"/>
                <a:gd name="connsiteY71" fmla="*/ 3259667 h 4233691"/>
                <a:gd name="connsiteX72" fmla="*/ 254015 w 1380082"/>
                <a:gd name="connsiteY72" fmla="*/ 3268134 h 4233691"/>
                <a:gd name="connsiteX73" fmla="*/ 279415 w 1380082"/>
                <a:gd name="connsiteY73" fmla="*/ 3276600 h 4233691"/>
                <a:gd name="connsiteX74" fmla="*/ 321749 w 1380082"/>
                <a:gd name="connsiteY74" fmla="*/ 3310467 h 4233691"/>
                <a:gd name="connsiteX75" fmla="*/ 347149 w 1380082"/>
                <a:gd name="connsiteY75" fmla="*/ 3327400 h 4233691"/>
                <a:gd name="connsiteX76" fmla="*/ 364082 w 1380082"/>
                <a:gd name="connsiteY76" fmla="*/ 3344334 h 4233691"/>
                <a:gd name="connsiteX77" fmla="*/ 397949 w 1380082"/>
                <a:gd name="connsiteY77" fmla="*/ 3352800 h 4233691"/>
                <a:gd name="connsiteX78" fmla="*/ 448749 w 1380082"/>
                <a:gd name="connsiteY78" fmla="*/ 3378200 h 4233691"/>
                <a:gd name="connsiteX79" fmla="*/ 499549 w 1380082"/>
                <a:gd name="connsiteY79" fmla="*/ 3403600 h 4233691"/>
                <a:gd name="connsiteX80" fmla="*/ 550349 w 1380082"/>
                <a:gd name="connsiteY80" fmla="*/ 3437467 h 4233691"/>
                <a:gd name="connsiteX81" fmla="*/ 575749 w 1380082"/>
                <a:gd name="connsiteY81" fmla="*/ 3462867 h 4233691"/>
                <a:gd name="connsiteX82" fmla="*/ 601149 w 1380082"/>
                <a:gd name="connsiteY82" fmla="*/ 3479800 h 4233691"/>
                <a:gd name="connsiteX83" fmla="*/ 618082 w 1380082"/>
                <a:gd name="connsiteY83" fmla="*/ 3496734 h 4233691"/>
                <a:gd name="connsiteX84" fmla="*/ 635015 w 1380082"/>
                <a:gd name="connsiteY84" fmla="*/ 3522134 h 4233691"/>
                <a:gd name="connsiteX85" fmla="*/ 660415 w 1380082"/>
                <a:gd name="connsiteY85" fmla="*/ 3530600 h 4233691"/>
                <a:gd name="connsiteX86" fmla="*/ 702749 w 1380082"/>
                <a:gd name="connsiteY86" fmla="*/ 3556000 h 4233691"/>
                <a:gd name="connsiteX87" fmla="*/ 736615 w 1380082"/>
                <a:gd name="connsiteY87" fmla="*/ 3581400 h 4233691"/>
                <a:gd name="connsiteX88" fmla="*/ 787415 w 1380082"/>
                <a:gd name="connsiteY88" fmla="*/ 3615267 h 4233691"/>
                <a:gd name="connsiteX89" fmla="*/ 812815 w 1380082"/>
                <a:gd name="connsiteY89" fmla="*/ 3640667 h 4233691"/>
                <a:gd name="connsiteX90" fmla="*/ 863615 w 1380082"/>
                <a:gd name="connsiteY90" fmla="*/ 3674534 h 4233691"/>
                <a:gd name="connsiteX91" fmla="*/ 880549 w 1380082"/>
                <a:gd name="connsiteY91" fmla="*/ 3699934 h 4233691"/>
                <a:gd name="connsiteX92" fmla="*/ 931349 w 1380082"/>
                <a:gd name="connsiteY92" fmla="*/ 3733800 h 4233691"/>
                <a:gd name="connsiteX93" fmla="*/ 956749 w 1380082"/>
                <a:gd name="connsiteY93" fmla="*/ 3750734 h 4233691"/>
                <a:gd name="connsiteX94" fmla="*/ 982149 w 1380082"/>
                <a:gd name="connsiteY94" fmla="*/ 3767667 h 4233691"/>
                <a:gd name="connsiteX95" fmla="*/ 1007549 w 1380082"/>
                <a:gd name="connsiteY95" fmla="*/ 3784600 h 4233691"/>
                <a:gd name="connsiteX96" fmla="*/ 1024482 w 1380082"/>
                <a:gd name="connsiteY96" fmla="*/ 3801534 h 4233691"/>
                <a:gd name="connsiteX97" fmla="*/ 1075282 w 1380082"/>
                <a:gd name="connsiteY97" fmla="*/ 3835400 h 4233691"/>
                <a:gd name="connsiteX98" fmla="*/ 1100682 w 1380082"/>
                <a:gd name="connsiteY98" fmla="*/ 3852334 h 4233691"/>
                <a:gd name="connsiteX99" fmla="*/ 1126082 w 1380082"/>
                <a:gd name="connsiteY99" fmla="*/ 3903134 h 4233691"/>
                <a:gd name="connsiteX100" fmla="*/ 1151482 w 1380082"/>
                <a:gd name="connsiteY100" fmla="*/ 3920067 h 4233691"/>
                <a:gd name="connsiteX101" fmla="*/ 1168415 w 1380082"/>
                <a:gd name="connsiteY101" fmla="*/ 3945467 h 4233691"/>
                <a:gd name="connsiteX102" fmla="*/ 1193815 w 1380082"/>
                <a:gd name="connsiteY102" fmla="*/ 4030134 h 4233691"/>
                <a:gd name="connsiteX103" fmla="*/ 1202282 w 1380082"/>
                <a:gd name="connsiteY103" fmla="*/ 4207934 h 4233691"/>
                <a:gd name="connsiteX104" fmla="*/ 1176882 w 1380082"/>
                <a:gd name="connsiteY104" fmla="*/ 4233334 h 4233691"/>
                <a:gd name="connsiteX0" fmla="*/ 1380082 w 1380082"/>
                <a:gd name="connsiteY0" fmla="*/ 0 h 4233691"/>
                <a:gd name="connsiteX1" fmla="*/ 1270015 w 1380082"/>
                <a:gd name="connsiteY1" fmla="*/ 330200 h 4233691"/>
                <a:gd name="connsiteX2" fmla="*/ 1210749 w 1380082"/>
                <a:gd name="connsiteY2" fmla="*/ 431800 h 4233691"/>
                <a:gd name="connsiteX3" fmla="*/ 1193815 w 1380082"/>
                <a:gd name="connsiteY3" fmla="*/ 457200 h 4233691"/>
                <a:gd name="connsiteX4" fmla="*/ 1185349 w 1380082"/>
                <a:gd name="connsiteY4" fmla="*/ 482600 h 4233691"/>
                <a:gd name="connsiteX5" fmla="*/ 1143015 w 1380082"/>
                <a:gd name="connsiteY5" fmla="*/ 541867 h 4233691"/>
                <a:gd name="connsiteX6" fmla="*/ 1117615 w 1380082"/>
                <a:gd name="connsiteY6" fmla="*/ 584200 h 4233691"/>
                <a:gd name="connsiteX7" fmla="*/ 1092215 w 1380082"/>
                <a:gd name="connsiteY7" fmla="*/ 609600 h 4233691"/>
                <a:gd name="connsiteX8" fmla="*/ 1066815 w 1380082"/>
                <a:gd name="connsiteY8" fmla="*/ 643467 h 4233691"/>
                <a:gd name="connsiteX9" fmla="*/ 1058349 w 1380082"/>
                <a:gd name="connsiteY9" fmla="*/ 668867 h 4233691"/>
                <a:gd name="connsiteX10" fmla="*/ 1041415 w 1380082"/>
                <a:gd name="connsiteY10" fmla="*/ 702734 h 4233691"/>
                <a:gd name="connsiteX11" fmla="*/ 1016015 w 1380082"/>
                <a:gd name="connsiteY11" fmla="*/ 770467 h 4233691"/>
                <a:gd name="connsiteX12" fmla="*/ 990615 w 1380082"/>
                <a:gd name="connsiteY12" fmla="*/ 804334 h 4233691"/>
                <a:gd name="connsiteX13" fmla="*/ 965215 w 1380082"/>
                <a:gd name="connsiteY13" fmla="*/ 863600 h 4233691"/>
                <a:gd name="connsiteX14" fmla="*/ 948282 w 1380082"/>
                <a:gd name="connsiteY14" fmla="*/ 889000 h 4233691"/>
                <a:gd name="connsiteX15" fmla="*/ 939815 w 1380082"/>
                <a:gd name="connsiteY15" fmla="*/ 922867 h 4233691"/>
                <a:gd name="connsiteX16" fmla="*/ 922882 w 1380082"/>
                <a:gd name="connsiteY16" fmla="*/ 948267 h 4233691"/>
                <a:gd name="connsiteX17" fmla="*/ 914415 w 1380082"/>
                <a:gd name="connsiteY17" fmla="*/ 973667 h 4233691"/>
                <a:gd name="connsiteX18" fmla="*/ 905949 w 1380082"/>
                <a:gd name="connsiteY18" fmla="*/ 1024467 h 4233691"/>
                <a:gd name="connsiteX19" fmla="*/ 889015 w 1380082"/>
                <a:gd name="connsiteY19" fmla="*/ 1049867 h 4233691"/>
                <a:gd name="connsiteX20" fmla="*/ 872082 w 1380082"/>
                <a:gd name="connsiteY20" fmla="*/ 1083734 h 4233691"/>
                <a:gd name="connsiteX21" fmla="*/ 863615 w 1380082"/>
                <a:gd name="connsiteY21" fmla="*/ 1109134 h 4233691"/>
                <a:gd name="connsiteX22" fmla="*/ 846682 w 1380082"/>
                <a:gd name="connsiteY22" fmla="*/ 1134534 h 4233691"/>
                <a:gd name="connsiteX23" fmla="*/ 838215 w 1380082"/>
                <a:gd name="connsiteY23" fmla="*/ 1159934 h 4233691"/>
                <a:gd name="connsiteX24" fmla="*/ 821282 w 1380082"/>
                <a:gd name="connsiteY24" fmla="*/ 1185334 h 4233691"/>
                <a:gd name="connsiteX25" fmla="*/ 804349 w 1380082"/>
                <a:gd name="connsiteY25" fmla="*/ 1236134 h 4233691"/>
                <a:gd name="connsiteX26" fmla="*/ 770482 w 1380082"/>
                <a:gd name="connsiteY26" fmla="*/ 1286934 h 4233691"/>
                <a:gd name="connsiteX27" fmla="*/ 753549 w 1380082"/>
                <a:gd name="connsiteY27" fmla="*/ 1312334 h 4233691"/>
                <a:gd name="connsiteX28" fmla="*/ 719682 w 1380082"/>
                <a:gd name="connsiteY28" fmla="*/ 1405467 h 4233691"/>
                <a:gd name="connsiteX29" fmla="*/ 702749 w 1380082"/>
                <a:gd name="connsiteY29" fmla="*/ 1430867 h 4233691"/>
                <a:gd name="connsiteX30" fmla="*/ 668882 w 1380082"/>
                <a:gd name="connsiteY30" fmla="*/ 1498600 h 4233691"/>
                <a:gd name="connsiteX31" fmla="*/ 651949 w 1380082"/>
                <a:gd name="connsiteY31" fmla="*/ 1532467 h 4233691"/>
                <a:gd name="connsiteX32" fmla="*/ 626549 w 1380082"/>
                <a:gd name="connsiteY32" fmla="*/ 1600200 h 4233691"/>
                <a:gd name="connsiteX33" fmla="*/ 618082 w 1380082"/>
                <a:gd name="connsiteY33" fmla="*/ 1625600 h 4233691"/>
                <a:gd name="connsiteX34" fmla="*/ 601149 w 1380082"/>
                <a:gd name="connsiteY34" fmla="*/ 1651000 h 4233691"/>
                <a:gd name="connsiteX35" fmla="*/ 567282 w 1380082"/>
                <a:gd name="connsiteY35" fmla="*/ 1727200 h 4233691"/>
                <a:gd name="connsiteX36" fmla="*/ 550349 w 1380082"/>
                <a:gd name="connsiteY36" fmla="*/ 1744134 h 4233691"/>
                <a:gd name="connsiteX37" fmla="*/ 533415 w 1380082"/>
                <a:gd name="connsiteY37" fmla="*/ 1794934 h 4233691"/>
                <a:gd name="connsiteX38" fmla="*/ 524949 w 1380082"/>
                <a:gd name="connsiteY38" fmla="*/ 1820334 h 4233691"/>
                <a:gd name="connsiteX39" fmla="*/ 508015 w 1380082"/>
                <a:gd name="connsiteY39" fmla="*/ 1837267 h 4233691"/>
                <a:gd name="connsiteX40" fmla="*/ 499549 w 1380082"/>
                <a:gd name="connsiteY40" fmla="*/ 1871134 h 4233691"/>
                <a:gd name="connsiteX41" fmla="*/ 491082 w 1380082"/>
                <a:gd name="connsiteY41" fmla="*/ 1913467 h 4233691"/>
                <a:gd name="connsiteX42" fmla="*/ 482615 w 1380082"/>
                <a:gd name="connsiteY42" fmla="*/ 1938867 h 4233691"/>
                <a:gd name="connsiteX43" fmla="*/ 474149 w 1380082"/>
                <a:gd name="connsiteY43" fmla="*/ 1981200 h 4233691"/>
                <a:gd name="connsiteX44" fmla="*/ 457215 w 1380082"/>
                <a:gd name="connsiteY44" fmla="*/ 2032000 h 4233691"/>
                <a:gd name="connsiteX45" fmla="*/ 448749 w 1380082"/>
                <a:gd name="connsiteY45" fmla="*/ 2074334 h 4233691"/>
                <a:gd name="connsiteX46" fmla="*/ 431815 w 1380082"/>
                <a:gd name="connsiteY46" fmla="*/ 2091267 h 4233691"/>
                <a:gd name="connsiteX47" fmla="*/ 414882 w 1380082"/>
                <a:gd name="connsiteY47" fmla="*/ 2116667 h 4233691"/>
                <a:gd name="connsiteX48" fmla="*/ 397949 w 1380082"/>
                <a:gd name="connsiteY48" fmla="*/ 2159000 h 4233691"/>
                <a:gd name="connsiteX49" fmla="*/ 381015 w 1380082"/>
                <a:gd name="connsiteY49" fmla="*/ 2209800 h 4233691"/>
                <a:gd name="connsiteX50" fmla="*/ 338682 w 1380082"/>
                <a:gd name="connsiteY50" fmla="*/ 2260600 h 4233691"/>
                <a:gd name="connsiteX51" fmla="*/ 313282 w 1380082"/>
                <a:gd name="connsiteY51" fmla="*/ 2311400 h 4233691"/>
                <a:gd name="connsiteX52" fmla="*/ 304815 w 1380082"/>
                <a:gd name="connsiteY52" fmla="*/ 2336800 h 4233691"/>
                <a:gd name="connsiteX53" fmla="*/ 287882 w 1380082"/>
                <a:gd name="connsiteY53" fmla="*/ 2353734 h 4233691"/>
                <a:gd name="connsiteX54" fmla="*/ 254015 w 1380082"/>
                <a:gd name="connsiteY54" fmla="*/ 2404534 h 4233691"/>
                <a:gd name="connsiteX55" fmla="*/ 228615 w 1380082"/>
                <a:gd name="connsiteY55" fmla="*/ 2455334 h 4233691"/>
                <a:gd name="connsiteX56" fmla="*/ 211682 w 1380082"/>
                <a:gd name="connsiteY56" fmla="*/ 2489200 h 4233691"/>
                <a:gd name="connsiteX57" fmla="*/ 186282 w 1380082"/>
                <a:gd name="connsiteY57" fmla="*/ 2514600 h 4233691"/>
                <a:gd name="connsiteX58" fmla="*/ 160882 w 1380082"/>
                <a:gd name="connsiteY58" fmla="*/ 2599267 h 4233691"/>
                <a:gd name="connsiteX59" fmla="*/ 127015 w 1380082"/>
                <a:gd name="connsiteY59" fmla="*/ 2641600 h 4233691"/>
                <a:gd name="connsiteX60" fmla="*/ 118549 w 1380082"/>
                <a:gd name="connsiteY60" fmla="*/ 2667000 h 4233691"/>
                <a:gd name="connsiteX61" fmla="*/ 67749 w 1380082"/>
                <a:gd name="connsiteY61" fmla="*/ 2734734 h 4233691"/>
                <a:gd name="connsiteX62" fmla="*/ 50815 w 1380082"/>
                <a:gd name="connsiteY62" fmla="*/ 2785534 h 4233691"/>
                <a:gd name="connsiteX63" fmla="*/ 33882 w 1380082"/>
                <a:gd name="connsiteY63" fmla="*/ 2810934 h 4233691"/>
                <a:gd name="connsiteX64" fmla="*/ 8482 w 1380082"/>
                <a:gd name="connsiteY64" fmla="*/ 2904067 h 4233691"/>
                <a:gd name="connsiteX65" fmla="*/ 8482 w 1380082"/>
                <a:gd name="connsiteY65" fmla="*/ 3064934 h 4233691"/>
                <a:gd name="connsiteX66" fmla="*/ 25415 w 1380082"/>
                <a:gd name="connsiteY66" fmla="*/ 3124200 h 4233691"/>
                <a:gd name="connsiteX67" fmla="*/ 67749 w 1380082"/>
                <a:gd name="connsiteY67" fmla="*/ 3166534 h 4233691"/>
                <a:gd name="connsiteX68" fmla="*/ 93149 w 1380082"/>
                <a:gd name="connsiteY68" fmla="*/ 3191934 h 4233691"/>
                <a:gd name="connsiteX69" fmla="*/ 152415 w 1380082"/>
                <a:gd name="connsiteY69" fmla="*/ 3217334 h 4233691"/>
                <a:gd name="connsiteX70" fmla="*/ 228615 w 1380082"/>
                <a:gd name="connsiteY70" fmla="*/ 3259667 h 4233691"/>
                <a:gd name="connsiteX71" fmla="*/ 254015 w 1380082"/>
                <a:gd name="connsiteY71" fmla="*/ 3268134 h 4233691"/>
                <a:gd name="connsiteX72" fmla="*/ 279415 w 1380082"/>
                <a:gd name="connsiteY72" fmla="*/ 3276600 h 4233691"/>
                <a:gd name="connsiteX73" fmla="*/ 321749 w 1380082"/>
                <a:gd name="connsiteY73" fmla="*/ 3310467 h 4233691"/>
                <a:gd name="connsiteX74" fmla="*/ 347149 w 1380082"/>
                <a:gd name="connsiteY74" fmla="*/ 3327400 h 4233691"/>
                <a:gd name="connsiteX75" fmla="*/ 364082 w 1380082"/>
                <a:gd name="connsiteY75" fmla="*/ 3344334 h 4233691"/>
                <a:gd name="connsiteX76" fmla="*/ 397949 w 1380082"/>
                <a:gd name="connsiteY76" fmla="*/ 3352800 h 4233691"/>
                <a:gd name="connsiteX77" fmla="*/ 448749 w 1380082"/>
                <a:gd name="connsiteY77" fmla="*/ 3378200 h 4233691"/>
                <a:gd name="connsiteX78" fmla="*/ 499549 w 1380082"/>
                <a:gd name="connsiteY78" fmla="*/ 3403600 h 4233691"/>
                <a:gd name="connsiteX79" fmla="*/ 550349 w 1380082"/>
                <a:gd name="connsiteY79" fmla="*/ 3437467 h 4233691"/>
                <a:gd name="connsiteX80" fmla="*/ 575749 w 1380082"/>
                <a:gd name="connsiteY80" fmla="*/ 3462867 h 4233691"/>
                <a:gd name="connsiteX81" fmla="*/ 601149 w 1380082"/>
                <a:gd name="connsiteY81" fmla="*/ 3479800 h 4233691"/>
                <a:gd name="connsiteX82" fmla="*/ 618082 w 1380082"/>
                <a:gd name="connsiteY82" fmla="*/ 3496734 h 4233691"/>
                <a:gd name="connsiteX83" fmla="*/ 635015 w 1380082"/>
                <a:gd name="connsiteY83" fmla="*/ 3522134 h 4233691"/>
                <a:gd name="connsiteX84" fmla="*/ 660415 w 1380082"/>
                <a:gd name="connsiteY84" fmla="*/ 3530600 h 4233691"/>
                <a:gd name="connsiteX85" fmla="*/ 702749 w 1380082"/>
                <a:gd name="connsiteY85" fmla="*/ 3556000 h 4233691"/>
                <a:gd name="connsiteX86" fmla="*/ 736615 w 1380082"/>
                <a:gd name="connsiteY86" fmla="*/ 3581400 h 4233691"/>
                <a:gd name="connsiteX87" fmla="*/ 787415 w 1380082"/>
                <a:gd name="connsiteY87" fmla="*/ 3615267 h 4233691"/>
                <a:gd name="connsiteX88" fmla="*/ 812815 w 1380082"/>
                <a:gd name="connsiteY88" fmla="*/ 3640667 h 4233691"/>
                <a:gd name="connsiteX89" fmla="*/ 863615 w 1380082"/>
                <a:gd name="connsiteY89" fmla="*/ 3674534 h 4233691"/>
                <a:gd name="connsiteX90" fmla="*/ 880549 w 1380082"/>
                <a:gd name="connsiteY90" fmla="*/ 3699934 h 4233691"/>
                <a:gd name="connsiteX91" fmla="*/ 931349 w 1380082"/>
                <a:gd name="connsiteY91" fmla="*/ 3733800 h 4233691"/>
                <a:gd name="connsiteX92" fmla="*/ 956749 w 1380082"/>
                <a:gd name="connsiteY92" fmla="*/ 3750734 h 4233691"/>
                <a:gd name="connsiteX93" fmla="*/ 982149 w 1380082"/>
                <a:gd name="connsiteY93" fmla="*/ 3767667 h 4233691"/>
                <a:gd name="connsiteX94" fmla="*/ 1007549 w 1380082"/>
                <a:gd name="connsiteY94" fmla="*/ 3784600 h 4233691"/>
                <a:gd name="connsiteX95" fmla="*/ 1024482 w 1380082"/>
                <a:gd name="connsiteY95" fmla="*/ 3801534 h 4233691"/>
                <a:gd name="connsiteX96" fmla="*/ 1075282 w 1380082"/>
                <a:gd name="connsiteY96" fmla="*/ 3835400 h 4233691"/>
                <a:gd name="connsiteX97" fmla="*/ 1100682 w 1380082"/>
                <a:gd name="connsiteY97" fmla="*/ 3852334 h 4233691"/>
                <a:gd name="connsiteX98" fmla="*/ 1126082 w 1380082"/>
                <a:gd name="connsiteY98" fmla="*/ 3903134 h 4233691"/>
                <a:gd name="connsiteX99" fmla="*/ 1151482 w 1380082"/>
                <a:gd name="connsiteY99" fmla="*/ 3920067 h 4233691"/>
                <a:gd name="connsiteX100" fmla="*/ 1168415 w 1380082"/>
                <a:gd name="connsiteY100" fmla="*/ 3945467 h 4233691"/>
                <a:gd name="connsiteX101" fmla="*/ 1193815 w 1380082"/>
                <a:gd name="connsiteY101" fmla="*/ 4030134 h 4233691"/>
                <a:gd name="connsiteX102" fmla="*/ 1202282 w 1380082"/>
                <a:gd name="connsiteY102" fmla="*/ 4207934 h 4233691"/>
                <a:gd name="connsiteX103" fmla="*/ 1176882 w 1380082"/>
                <a:gd name="connsiteY103" fmla="*/ 4233334 h 4233691"/>
                <a:gd name="connsiteX0" fmla="*/ 1380082 w 1380082"/>
                <a:gd name="connsiteY0" fmla="*/ 0 h 4233691"/>
                <a:gd name="connsiteX1" fmla="*/ 1270015 w 1380082"/>
                <a:gd name="connsiteY1" fmla="*/ 330200 h 4233691"/>
                <a:gd name="connsiteX2" fmla="*/ 1210749 w 1380082"/>
                <a:gd name="connsiteY2" fmla="*/ 431800 h 4233691"/>
                <a:gd name="connsiteX3" fmla="*/ 1185349 w 1380082"/>
                <a:gd name="connsiteY3" fmla="*/ 482600 h 4233691"/>
                <a:gd name="connsiteX4" fmla="*/ 1143015 w 1380082"/>
                <a:gd name="connsiteY4" fmla="*/ 541867 h 4233691"/>
                <a:gd name="connsiteX5" fmla="*/ 1117615 w 1380082"/>
                <a:gd name="connsiteY5" fmla="*/ 584200 h 4233691"/>
                <a:gd name="connsiteX6" fmla="*/ 1092215 w 1380082"/>
                <a:gd name="connsiteY6" fmla="*/ 609600 h 4233691"/>
                <a:gd name="connsiteX7" fmla="*/ 1066815 w 1380082"/>
                <a:gd name="connsiteY7" fmla="*/ 643467 h 4233691"/>
                <a:gd name="connsiteX8" fmla="*/ 1058349 w 1380082"/>
                <a:gd name="connsiteY8" fmla="*/ 668867 h 4233691"/>
                <a:gd name="connsiteX9" fmla="*/ 1041415 w 1380082"/>
                <a:gd name="connsiteY9" fmla="*/ 702734 h 4233691"/>
                <a:gd name="connsiteX10" fmla="*/ 1016015 w 1380082"/>
                <a:gd name="connsiteY10" fmla="*/ 770467 h 4233691"/>
                <a:gd name="connsiteX11" fmla="*/ 990615 w 1380082"/>
                <a:gd name="connsiteY11" fmla="*/ 804334 h 4233691"/>
                <a:gd name="connsiteX12" fmla="*/ 965215 w 1380082"/>
                <a:gd name="connsiteY12" fmla="*/ 863600 h 4233691"/>
                <a:gd name="connsiteX13" fmla="*/ 948282 w 1380082"/>
                <a:gd name="connsiteY13" fmla="*/ 889000 h 4233691"/>
                <a:gd name="connsiteX14" fmla="*/ 939815 w 1380082"/>
                <a:gd name="connsiteY14" fmla="*/ 922867 h 4233691"/>
                <a:gd name="connsiteX15" fmla="*/ 922882 w 1380082"/>
                <a:gd name="connsiteY15" fmla="*/ 948267 h 4233691"/>
                <a:gd name="connsiteX16" fmla="*/ 914415 w 1380082"/>
                <a:gd name="connsiteY16" fmla="*/ 973667 h 4233691"/>
                <a:gd name="connsiteX17" fmla="*/ 905949 w 1380082"/>
                <a:gd name="connsiteY17" fmla="*/ 1024467 h 4233691"/>
                <a:gd name="connsiteX18" fmla="*/ 889015 w 1380082"/>
                <a:gd name="connsiteY18" fmla="*/ 1049867 h 4233691"/>
                <a:gd name="connsiteX19" fmla="*/ 872082 w 1380082"/>
                <a:gd name="connsiteY19" fmla="*/ 1083734 h 4233691"/>
                <a:gd name="connsiteX20" fmla="*/ 863615 w 1380082"/>
                <a:gd name="connsiteY20" fmla="*/ 1109134 h 4233691"/>
                <a:gd name="connsiteX21" fmla="*/ 846682 w 1380082"/>
                <a:gd name="connsiteY21" fmla="*/ 1134534 h 4233691"/>
                <a:gd name="connsiteX22" fmla="*/ 838215 w 1380082"/>
                <a:gd name="connsiteY22" fmla="*/ 1159934 h 4233691"/>
                <a:gd name="connsiteX23" fmla="*/ 821282 w 1380082"/>
                <a:gd name="connsiteY23" fmla="*/ 1185334 h 4233691"/>
                <a:gd name="connsiteX24" fmla="*/ 804349 w 1380082"/>
                <a:gd name="connsiteY24" fmla="*/ 1236134 h 4233691"/>
                <a:gd name="connsiteX25" fmla="*/ 770482 w 1380082"/>
                <a:gd name="connsiteY25" fmla="*/ 1286934 h 4233691"/>
                <a:gd name="connsiteX26" fmla="*/ 753549 w 1380082"/>
                <a:gd name="connsiteY26" fmla="*/ 1312334 h 4233691"/>
                <a:gd name="connsiteX27" fmla="*/ 719682 w 1380082"/>
                <a:gd name="connsiteY27" fmla="*/ 1405467 h 4233691"/>
                <a:gd name="connsiteX28" fmla="*/ 702749 w 1380082"/>
                <a:gd name="connsiteY28" fmla="*/ 1430867 h 4233691"/>
                <a:gd name="connsiteX29" fmla="*/ 668882 w 1380082"/>
                <a:gd name="connsiteY29" fmla="*/ 1498600 h 4233691"/>
                <a:gd name="connsiteX30" fmla="*/ 651949 w 1380082"/>
                <a:gd name="connsiteY30" fmla="*/ 1532467 h 4233691"/>
                <a:gd name="connsiteX31" fmla="*/ 626549 w 1380082"/>
                <a:gd name="connsiteY31" fmla="*/ 1600200 h 4233691"/>
                <a:gd name="connsiteX32" fmla="*/ 618082 w 1380082"/>
                <a:gd name="connsiteY32" fmla="*/ 1625600 h 4233691"/>
                <a:gd name="connsiteX33" fmla="*/ 601149 w 1380082"/>
                <a:gd name="connsiteY33" fmla="*/ 1651000 h 4233691"/>
                <a:gd name="connsiteX34" fmla="*/ 567282 w 1380082"/>
                <a:gd name="connsiteY34" fmla="*/ 1727200 h 4233691"/>
                <a:gd name="connsiteX35" fmla="*/ 550349 w 1380082"/>
                <a:gd name="connsiteY35" fmla="*/ 1744134 h 4233691"/>
                <a:gd name="connsiteX36" fmla="*/ 533415 w 1380082"/>
                <a:gd name="connsiteY36" fmla="*/ 1794934 h 4233691"/>
                <a:gd name="connsiteX37" fmla="*/ 524949 w 1380082"/>
                <a:gd name="connsiteY37" fmla="*/ 1820334 h 4233691"/>
                <a:gd name="connsiteX38" fmla="*/ 508015 w 1380082"/>
                <a:gd name="connsiteY38" fmla="*/ 1837267 h 4233691"/>
                <a:gd name="connsiteX39" fmla="*/ 499549 w 1380082"/>
                <a:gd name="connsiteY39" fmla="*/ 1871134 h 4233691"/>
                <a:gd name="connsiteX40" fmla="*/ 491082 w 1380082"/>
                <a:gd name="connsiteY40" fmla="*/ 1913467 h 4233691"/>
                <a:gd name="connsiteX41" fmla="*/ 482615 w 1380082"/>
                <a:gd name="connsiteY41" fmla="*/ 1938867 h 4233691"/>
                <a:gd name="connsiteX42" fmla="*/ 474149 w 1380082"/>
                <a:gd name="connsiteY42" fmla="*/ 1981200 h 4233691"/>
                <a:gd name="connsiteX43" fmla="*/ 457215 w 1380082"/>
                <a:gd name="connsiteY43" fmla="*/ 2032000 h 4233691"/>
                <a:gd name="connsiteX44" fmla="*/ 448749 w 1380082"/>
                <a:gd name="connsiteY44" fmla="*/ 2074334 h 4233691"/>
                <a:gd name="connsiteX45" fmla="*/ 431815 w 1380082"/>
                <a:gd name="connsiteY45" fmla="*/ 2091267 h 4233691"/>
                <a:gd name="connsiteX46" fmla="*/ 414882 w 1380082"/>
                <a:gd name="connsiteY46" fmla="*/ 2116667 h 4233691"/>
                <a:gd name="connsiteX47" fmla="*/ 397949 w 1380082"/>
                <a:gd name="connsiteY47" fmla="*/ 2159000 h 4233691"/>
                <a:gd name="connsiteX48" fmla="*/ 381015 w 1380082"/>
                <a:gd name="connsiteY48" fmla="*/ 2209800 h 4233691"/>
                <a:gd name="connsiteX49" fmla="*/ 338682 w 1380082"/>
                <a:gd name="connsiteY49" fmla="*/ 2260600 h 4233691"/>
                <a:gd name="connsiteX50" fmla="*/ 313282 w 1380082"/>
                <a:gd name="connsiteY50" fmla="*/ 2311400 h 4233691"/>
                <a:gd name="connsiteX51" fmla="*/ 304815 w 1380082"/>
                <a:gd name="connsiteY51" fmla="*/ 2336800 h 4233691"/>
                <a:gd name="connsiteX52" fmla="*/ 287882 w 1380082"/>
                <a:gd name="connsiteY52" fmla="*/ 2353734 h 4233691"/>
                <a:gd name="connsiteX53" fmla="*/ 254015 w 1380082"/>
                <a:gd name="connsiteY53" fmla="*/ 2404534 h 4233691"/>
                <a:gd name="connsiteX54" fmla="*/ 228615 w 1380082"/>
                <a:gd name="connsiteY54" fmla="*/ 2455334 h 4233691"/>
                <a:gd name="connsiteX55" fmla="*/ 211682 w 1380082"/>
                <a:gd name="connsiteY55" fmla="*/ 2489200 h 4233691"/>
                <a:gd name="connsiteX56" fmla="*/ 186282 w 1380082"/>
                <a:gd name="connsiteY56" fmla="*/ 2514600 h 4233691"/>
                <a:gd name="connsiteX57" fmla="*/ 160882 w 1380082"/>
                <a:gd name="connsiteY57" fmla="*/ 2599267 h 4233691"/>
                <a:gd name="connsiteX58" fmla="*/ 127015 w 1380082"/>
                <a:gd name="connsiteY58" fmla="*/ 2641600 h 4233691"/>
                <a:gd name="connsiteX59" fmla="*/ 118549 w 1380082"/>
                <a:gd name="connsiteY59" fmla="*/ 2667000 h 4233691"/>
                <a:gd name="connsiteX60" fmla="*/ 67749 w 1380082"/>
                <a:gd name="connsiteY60" fmla="*/ 2734734 h 4233691"/>
                <a:gd name="connsiteX61" fmla="*/ 50815 w 1380082"/>
                <a:gd name="connsiteY61" fmla="*/ 2785534 h 4233691"/>
                <a:gd name="connsiteX62" fmla="*/ 33882 w 1380082"/>
                <a:gd name="connsiteY62" fmla="*/ 2810934 h 4233691"/>
                <a:gd name="connsiteX63" fmla="*/ 8482 w 1380082"/>
                <a:gd name="connsiteY63" fmla="*/ 2904067 h 4233691"/>
                <a:gd name="connsiteX64" fmla="*/ 8482 w 1380082"/>
                <a:gd name="connsiteY64" fmla="*/ 3064934 h 4233691"/>
                <a:gd name="connsiteX65" fmla="*/ 25415 w 1380082"/>
                <a:gd name="connsiteY65" fmla="*/ 3124200 h 4233691"/>
                <a:gd name="connsiteX66" fmla="*/ 67749 w 1380082"/>
                <a:gd name="connsiteY66" fmla="*/ 3166534 h 4233691"/>
                <a:gd name="connsiteX67" fmla="*/ 93149 w 1380082"/>
                <a:gd name="connsiteY67" fmla="*/ 3191934 h 4233691"/>
                <a:gd name="connsiteX68" fmla="*/ 152415 w 1380082"/>
                <a:gd name="connsiteY68" fmla="*/ 3217334 h 4233691"/>
                <a:gd name="connsiteX69" fmla="*/ 228615 w 1380082"/>
                <a:gd name="connsiteY69" fmla="*/ 3259667 h 4233691"/>
                <a:gd name="connsiteX70" fmla="*/ 254015 w 1380082"/>
                <a:gd name="connsiteY70" fmla="*/ 3268134 h 4233691"/>
                <a:gd name="connsiteX71" fmla="*/ 279415 w 1380082"/>
                <a:gd name="connsiteY71" fmla="*/ 3276600 h 4233691"/>
                <a:gd name="connsiteX72" fmla="*/ 321749 w 1380082"/>
                <a:gd name="connsiteY72" fmla="*/ 3310467 h 4233691"/>
                <a:gd name="connsiteX73" fmla="*/ 347149 w 1380082"/>
                <a:gd name="connsiteY73" fmla="*/ 3327400 h 4233691"/>
                <a:gd name="connsiteX74" fmla="*/ 364082 w 1380082"/>
                <a:gd name="connsiteY74" fmla="*/ 3344334 h 4233691"/>
                <a:gd name="connsiteX75" fmla="*/ 397949 w 1380082"/>
                <a:gd name="connsiteY75" fmla="*/ 3352800 h 4233691"/>
                <a:gd name="connsiteX76" fmla="*/ 448749 w 1380082"/>
                <a:gd name="connsiteY76" fmla="*/ 3378200 h 4233691"/>
                <a:gd name="connsiteX77" fmla="*/ 499549 w 1380082"/>
                <a:gd name="connsiteY77" fmla="*/ 3403600 h 4233691"/>
                <a:gd name="connsiteX78" fmla="*/ 550349 w 1380082"/>
                <a:gd name="connsiteY78" fmla="*/ 3437467 h 4233691"/>
                <a:gd name="connsiteX79" fmla="*/ 575749 w 1380082"/>
                <a:gd name="connsiteY79" fmla="*/ 3462867 h 4233691"/>
                <a:gd name="connsiteX80" fmla="*/ 601149 w 1380082"/>
                <a:gd name="connsiteY80" fmla="*/ 3479800 h 4233691"/>
                <a:gd name="connsiteX81" fmla="*/ 618082 w 1380082"/>
                <a:gd name="connsiteY81" fmla="*/ 3496734 h 4233691"/>
                <a:gd name="connsiteX82" fmla="*/ 635015 w 1380082"/>
                <a:gd name="connsiteY82" fmla="*/ 3522134 h 4233691"/>
                <a:gd name="connsiteX83" fmla="*/ 660415 w 1380082"/>
                <a:gd name="connsiteY83" fmla="*/ 3530600 h 4233691"/>
                <a:gd name="connsiteX84" fmla="*/ 702749 w 1380082"/>
                <a:gd name="connsiteY84" fmla="*/ 3556000 h 4233691"/>
                <a:gd name="connsiteX85" fmla="*/ 736615 w 1380082"/>
                <a:gd name="connsiteY85" fmla="*/ 3581400 h 4233691"/>
                <a:gd name="connsiteX86" fmla="*/ 787415 w 1380082"/>
                <a:gd name="connsiteY86" fmla="*/ 3615267 h 4233691"/>
                <a:gd name="connsiteX87" fmla="*/ 812815 w 1380082"/>
                <a:gd name="connsiteY87" fmla="*/ 3640667 h 4233691"/>
                <a:gd name="connsiteX88" fmla="*/ 863615 w 1380082"/>
                <a:gd name="connsiteY88" fmla="*/ 3674534 h 4233691"/>
                <a:gd name="connsiteX89" fmla="*/ 880549 w 1380082"/>
                <a:gd name="connsiteY89" fmla="*/ 3699934 h 4233691"/>
                <a:gd name="connsiteX90" fmla="*/ 931349 w 1380082"/>
                <a:gd name="connsiteY90" fmla="*/ 3733800 h 4233691"/>
                <a:gd name="connsiteX91" fmla="*/ 956749 w 1380082"/>
                <a:gd name="connsiteY91" fmla="*/ 3750734 h 4233691"/>
                <a:gd name="connsiteX92" fmla="*/ 982149 w 1380082"/>
                <a:gd name="connsiteY92" fmla="*/ 3767667 h 4233691"/>
                <a:gd name="connsiteX93" fmla="*/ 1007549 w 1380082"/>
                <a:gd name="connsiteY93" fmla="*/ 3784600 h 4233691"/>
                <a:gd name="connsiteX94" fmla="*/ 1024482 w 1380082"/>
                <a:gd name="connsiteY94" fmla="*/ 3801534 h 4233691"/>
                <a:gd name="connsiteX95" fmla="*/ 1075282 w 1380082"/>
                <a:gd name="connsiteY95" fmla="*/ 3835400 h 4233691"/>
                <a:gd name="connsiteX96" fmla="*/ 1100682 w 1380082"/>
                <a:gd name="connsiteY96" fmla="*/ 3852334 h 4233691"/>
                <a:gd name="connsiteX97" fmla="*/ 1126082 w 1380082"/>
                <a:gd name="connsiteY97" fmla="*/ 3903134 h 4233691"/>
                <a:gd name="connsiteX98" fmla="*/ 1151482 w 1380082"/>
                <a:gd name="connsiteY98" fmla="*/ 3920067 h 4233691"/>
                <a:gd name="connsiteX99" fmla="*/ 1168415 w 1380082"/>
                <a:gd name="connsiteY99" fmla="*/ 3945467 h 4233691"/>
                <a:gd name="connsiteX100" fmla="*/ 1193815 w 1380082"/>
                <a:gd name="connsiteY100" fmla="*/ 4030134 h 4233691"/>
                <a:gd name="connsiteX101" fmla="*/ 1202282 w 1380082"/>
                <a:gd name="connsiteY101" fmla="*/ 4207934 h 4233691"/>
                <a:gd name="connsiteX102" fmla="*/ 1176882 w 1380082"/>
                <a:gd name="connsiteY102" fmla="*/ 4233334 h 4233691"/>
                <a:gd name="connsiteX0" fmla="*/ 1380082 w 1380082"/>
                <a:gd name="connsiteY0" fmla="*/ 0 h 4233691"/>
                <a:gd name="connsiteX1" fmla="*/ 1270015 w 1380082"/>
                <a:gd name="connsiteY1" fmla="*/ 330200 h 4233691"/>
                <a:gd name="connsiteX2" fmla="*/ 1185349 w 1380082"/>
                <a:gd name="connsiteY2" fmla="*/ 482600 h 4233691"/>
                <a:gd name="connsiteX3" fmla="*/ 1143015 w 1380082"/>
                <a:gd name="connsiteY3" fmla="*/ 541867 h 4233691"/>
                <a:gd name="connsiteX4" fmla="*/ 1117615 w 1380082"/>
                <a:gd name="connsiteY4" fmla="*/ 584200 h 4233691"/>
                <a:gd name="connsiteX5" fmla="*/ 1092215 w 1380082"/>
                <a:gd name="connsiteY5" fmla="*/ 609600 h 4233691"/>
                <a:gd name="connsiteX6" fmla="*/ 1066815 w 1380082"/>
                <a:gd name="connsiteY6" fmla="*/ 643467 h 4233691"/>
                <a:gd name="connsiteX7" fmla="*/ 1058349 w 1380082"/>
                <a:gd name="connsiteY7" fmla="*/ 668867 h 4233691"/>
                <a:gd name="connsiteX8" fmla="*/ 1041415 w 1380082"/>
                <a:gd name="connsiteY8" fmla="*/ 702734 h 4233691"/>
                <a:gd name="connsiteX9" fmla="*/ 1016015 w 1380082"/>
                <a:gd name="connsiteY9" fmla="*/ 770467 h 4233691"/>
                <a:gd name="connsiteX10" fmla="*/ 990615 w 1380082"/>
                <a:gd name="connsiteY10" fmla="*/ 804334 h 4233691"/>
                <a:gd name="connsiteX11" fmla="*/ 965215 w 1380082"/>
                <a:gd name="connsiteY11" fmla="*/ 863600 h 4233691"/>
                <a:gd name="connsiteX12" fmla="*/ 948282 w 1380082"/>
                <a:gd name="connsiteY12" fmla="*/ 889000 h 4233691"/>
                <a:gd name="connsiteX13" fmla="*/ 939815 w 1380082"/>
                <a:gd name="connsiteY13" fmla="*/ 922867 h 4233691"/>
                <a:gd name="connsiteX14" fmla="*/ 922882 w 1380082"/>
                <a:gd name="connsiteY14" fmla="*/ 948267 h 4233691"/>
                <a:gd name="connsiteX15" fmla="*/ 914415 w 1380082"/>
                <a:gd name="connsiteY15" fmla="*/ 973667 h 4233691"/>
                <a:gd name="connsiteX16" fmla="*/ 905949 w 1380082"/>
                <a:gd name="connsiteY16" fmla="*/ 1024467 h 4233691"/>
                <a:gd name="connsiteX17" fmla="*/ 889015 w 1380082"/>
                <a:gd name="connsiteY17" fmla="*/ 1049867 h 4233691"/>
                <a:gd name="connsiteX18" fmla="*/ 872082 w 1380082"/>
                <a:gd name="connsiteY18" fmla="*/ 1083734 h 4233691"/>
                <a:gd name="connsiteX19" fmla="*/ 863615 w 1380082"/>
                <a:gd name="connsiteY19" fmla="*/ 1109134 h 4233691"/>
                <a:gd name="connsiteX20" fmla="*/ 846682 w 1380082"/>
                <a:gd name="connsiteY20" fmla="*/ 1134534 h 4233691"/>
                <a:gd name="connsiteX21" fmla="*/ 838215 w 1380082"/>
                <a:gd name="connsiteY21" fmla="*/ 1159934 h 4233691"/>
                <a:gd name="connsiteX22" fmla="*/ 821282 w 1380082"/>
                <a:gd name="connsiteY22" fmla="*/ 1185334 h 4233691"/>
                <a:gd name="connsiteX23" fmla="*/ 804349 w 1380082"/>
                <a:gd name="connsiteY23" fmla="*/ 1236134 h 4233691"/>
                <a:gd name="connsiteX24" fmla="*/ 770482 w 1380082"/>
                <a:gd name="connsiteY24" fmla="*/ 1286934 h 4233691"/>
                <a:gd name="connsiteX25" fmla="*/ 753549 w 1380082"/>
                <a:gd name="connsiteY25" fmla="*/ 1312334 h 4233691"/>
                <a:gd name="connsiteX26" fmla="*/ 719682 w 1380082"/>
                <a:gd name="connsiteY26" fmla="*/ 1405467 h 4233691"/>
                <a:gd name="connsiteX27" fmla="*/ 702749 w 1380082"/>
                <a:gd name="connsiteY27" fmla="*/ 1430867 h 4233691"/>
                <a:gd name="connsiteX28" fmla="*/ 668882 w 1380082"/>
                <a:gd name="connsiteY28" fmla="*/ 1498600 h 4233691"/>
                <a:gd name="connsiteX29" fmla="*/ 651949 w 1380082"/>
                <a:gd name="connsiteY29" fmla="*/ 1532467 h 4233691"/>
                <a:gd name="connsiteX30" fmla="*/ 626549 w 1380082"/>
                <a:gd name="connsiteY30" fmla="*/ 1600200 h 4233691"/>
                <a:gd name="connsiteX31" fmla="*/ 618082 w 1380082"/>
                <a:gd name="connsiteY31" fmla="*/ 1625600 h 4233691"/>
                <a:gd name="connsiteX32" fmla="*/ 601149 w 1380082"/>
                <a:gd name="connsiteY32" fmla="*/ 1651000 h 4233691"/>
                <a:gd name="connsiteX33" fmla="*/ 567282 w 1380082"/>
                <a:gd name="connsiteY33" fmla="*/ 1727200 h 4233691"/>
                <a:gd name="connsiteX34" fmla="*/ 550349 w 1380082"/>
                <a:gd name="connsiteY34" fmla="*/ 1744134 h 4233691"/>
                <a:gd name="connsiteX35" fmla="*/ 533415 w 1380082"/>
                <a:gd name="connsiteY35" fmla="*/ 1794934 h 4233691"/>
                <a:gd name="connsiteX36" fmla="*/ 524949 w 1380082"/>
                <a:gd name="connsiteY36" fmla="*/ 1820334 h 4233691"/>
                <a:gd name="connsiteX37" fmla="*/ 508015 w 1380082"/>
                <a:gd name="connsiteY37" fmla="*/ 1837267 h 4233691"/>
                <a:gd name="connsiteX38" fmla="*/ 499549 w 1380082"/>
                <a:gd name="connsiteY38" fmla="*/ 1871134 h 4233691"/>
                <a:gd name="connsiteX39" fmla="*/ 491082 w 1380082"/>
                <a:gd name="connsiteY39" fmla="*/ 1913467 h 4233691"/>
                <a:gd name="connsiteX40" fmla="*/ 482615 w 1380082"/>
                <a:gd name="connsiteY40" fmla="*/ 1938867 h 4233691"/>
                <a:gd name="connsiteX41" fmla="*/ 474149 w 1380082"/>
                <a:gd name="connsiteY41" fmla="*/ 1981200 h 4233691"/>
                <a:gd name="connsiteX42" fmla="*/ 457215 w 1380082"/>
                <a:gd name="connsiteY42" fmla="*/ 2032000 h 4233691"/>
                <a:gd name="connsiteX43" fmla="*/ 448749 w 1380082"/>
                <a:gd name="connsiteY43" fmla="*/ 2074334 h 4233691"/>
                <a:gd name="connsiteX44" fmla="*/ 431815 w 1380082"/>
                <a:gd name="connsiteY44" fmla="*/ 2091267 h 4233691"/>
                <a:gd name="connsiteX45" fmla="*/ 414882 w 1380082"/>
                <a:gd name="connsiteY45" fmla="*/ 2116667 h 4233691"/>
                <a:gd name="connsiteX46" fmla="*/ 397949 w 1380082"/>
                <a:gd name="connsiteY46" fmla="*/ 2159000 h 4233691"/>
                <a:gd name="connsiteX47" fmla="*/ 381015 w 1380082"/>
                <a:gd name="connsiteY47" fmla="*/ 2209800 h 4233691"/>
                <a:gd name="connsiteX48" fmla="*/ 338682 w 1380082"/>
                <a:gd name="connsiteY48" fmla="*/ 2260600 h 4233691"/>
                <a:gd name="connsiteX49" fmla="*/ 313282 w 1380082"/>
                <a:gd name="connsiteY49" fmla="*/ 2311400 h 4233691"/>
                <a:gd name="connsiteX50" fmla="*/ 304815 w 1380082"/>
                <a:gd name="connsiteY50" fmla="*/ 2336800 h 4233691"/>
                <a:gd name="connsiteX51" fmla="*/ 287882 w 1380082"/>
                <a:gd name="connsiteY51" fmla="*/ 2353734 h 4233691"/>
                <a:gd name="connsiteX52" fmla="*/ 254015 w 1380082"/>
                <a:gd name="connsiteY52" fmla="*/ 2404534 h 4233691"/>
                <a:gd name="connsiteX53" fmla="*/ 228615 w 1380082"/>
                <a:gd name="connsiteY53" fmla="*/ 2455334 h 4233691"/>
                <a:gd name="connsiteX54" fmla="*/ 211682 w 1380082"/>
                <a:gd name="connsiteY54" fmla="*/ 2489200 h 4233691"/>
                <a:gd name="connsiteX55" fmla="*/ 186282 w 1380082"/>
                <a:gd name="connsiteY55" fmla="*/ 2514600 h 4233691"/>
                <a:gd name="connsiteX56" fmla="*/ 160882 w 1380082"/>
                <a:gd name="connsiteY56" fmla="*/ 2599267 h 4233691"/>
                <a:gd name="connsiteX57" fmla="*/ 127015 w 1380082"/>
                <a:gd name="connsiteY57" fmla="*/ 2641600 h 4233691"/>
                <a:gd name="connsiteX58" fmla="*/ 118549 w 1380082"/>
                <a:gd name="connsiteY58" fmla="*/ 2667000 h 4233691"/>
                <a:gd name="connsiteX59" fmla="*/ 67749 w 1380082"/>
                <a:gd name="connsiteY59" fmla="*/ 2734734 h 4233691"/>
                <a:gd name="connsiteX60" fmla="*/ 50815 w 1380082"/>
                <a:gd name="connsiteY60" fmla="*/ 2785534 h 4233691"/>
                <a:gd name="connsiteX61" fmla="*/ 33882 w 1380082"/>
                <a:gd name="connsiteY61" fmla="*/ 2810934 h 4233691"/>
                <a:gd name="connsiteX62" fmla="*/ 8482 w 1380082"/>
                <a:gd name="connsiteY62" fmla="*/ 2904067 h 4233691"/>
                <a:gd name="connsiteX63" fmla="*/ 8482 w 1380082"/>
                <a:gd name="connsiteY63" fmla="*/ 3064934 h 4233691"/>
                <a:gd name="connsiteX64" fmla="*/ 25415 w 1380082"/>
                <a:gd name="connsiteY64" fmla="*/ 3124200 h 4233691"/>
                <a:gd name="connsiteX65" fmla="*/ 67749 w 1380082"/>
                <a:gd name="connsiteY65" fmla="*/ 3166534 h 4233691"/>
                <a:gd name="connsiteX66" fmla="*/ 93149 w 1380082"/>
                <a:gd name="connsiteY66" fmla="*/ 3191934 h 4233691"/>
                <a:gd name="connsiteX67" fmla="*/ 152415 w 1380082"/>
                <a:gd name="connsiteY67" fmla="*/ 3217334 h 4233691"/>
                <a:gd name="connsiteX68" fmla="*/ 228615 w 1380082"/>
                <a:gd name="connsiteY68" fmla="*/ 3259667 h 4233691"/>
                <a:gd name="connsiteX69" fmla="*/ 254015 w 1380082"/>
                <a:gd name="connsiteY69" fmla="*/ 3268134 h 4233691"/>
                <a:gd name="connsiteX70" fmla="*/ 279415 w 1380082"/>
                <a:gd name="connsiteY70" fmla="*/ 3276600 h 4233691"/>
                <a:gd name="connsiteX71" fmla="*/ 321749 w 1380082"/>
                <a:gd name="connsiteY71" fmla="*/ 3310467 h 4233691"/>
                <a:gd name="connsiteX72" fmla="*/ 347149 w 1380082"/>
                <a:gd name="connsiteY72" fmla="*/ 3327400 h 4233691"/>
                <a:gd name="connsiteX73" fmla="*/ 364082 w 1380082"/>
                <a:gd name="connsiteY73" fmla="*/ 3344334 h 4233691"/>
                <a:gd name="connsiteX74" fmla="*/ 397949 w 1380082"/>
                <a:gd name="connsiteY74" fmla="*/ 3352800 h 4233691"/>
                <a:gd name="connsiteX75" fmla="*/ 448749 w 1380082"/>
                <a:gd name="connsiteY75" fmla="*/ 3378200 h 4233691"/>
                <a:gd name="connsiteX76" fmla="*/ 499549 w 1380082"/>
                <a:gd name="connsiteY76" fmla="*/ 3403600 h 4233691"/>
                <a:gd name="connsiteX77" fmla="*/ 550349 w 1380082"/>
                <a:gd name="connsiteY77" fmla="*/ 3437467 h 4233691"/>
                <a:gd name="connsiteX78" fmla="*/ 575749 w 1380082"/>
                <a:gd name="connsiteY78" fmla="*/ 3462867 h 4233691"/>
                <a:gd name="connsiteX79" fmla="*/ 601149 w 1380082"/>
                <a:gd name="connsiteY79" fmla="*/ 3479800 h 4233691"/>
                <a:gd name="connsiteX80" fmla="*/ 618082 w 1380082"/>
                <a:gd name="connsiteY80" fmla="*/ 3496734 h 4233691"/>
                <a:gd name="connsiteX81" fmla="*/ 635015 w 1380082"/>
                <a:gd name="connsiteY81" fmla="*/ 3522134 h 4233691"/>
                <a:gd name="connsiteX82" fmla="*/ 660415 w 1380082"/>
                <a:gd name="connsiteY82" fmla="*/ 3530600 h 4233691"/>
                <a:gd name="connsiteX83" fmla="*/ 702749 w 1380082"/>
                <a:gd name="connsiteY83" fmla="*/ 3556000 h 4233691"/>
                <a:gd name="connsiteX84" fmla="*/ 736615 w 1380082"/>
                <a:gd name="connsiteY84" fmla="*/ 3581400 h 4233691"/>
                <a:gd name="connsiteX85" fmla="*/ 787415 w 1380082"/>
                <a:gd name="connsiteY85" fmla="*/ 3615267 h 4233691"/>
                <a:gd name="connsiteX86" fmla="*/ 812815 w 1380082"/>
                <a:gd name="connsiteY86" fmla="*/ 3640667 h 4233691"/>
                <a:gd name="connsiteX87" fmla="*/ 863615 w 1380082"/>
                <a:gd name="connsiteY87" fmla="*/ 3674534 h 4233691"/>
                <a:gd name="connsiteX88" fmla="*/ 880549 w 1380082"/>
                <a:gd name="connsiteY88" fmla="*/ 3699934 h 4233691"/>
                <a:gd name="connsiteX89" fmla="*/ 931349 w 1380082"/>
                <a:gd name="connsiteY89" fmla="*/ 3733800 h 4233691"/>
                <a:gd name="connsiteX90" fmla="*/ 956749 w 1380082"/>
                <a:gd name="connsiteY90" fmla="*/ 3750734 h 4233691"/>
                <a:gd name="connsiteX91" fmla="*/ 982149 w 1380082"/>
                <a:gd name="connsiteY91" fmla="*/ 3767667 h 4233691"/>
                <a:gd name="connsiteX92" fmla="*/ 1007549 w 1380082"/>
                <a:gd name="connsiteY92" fmla="*/ 3784600 h 4233691"/>
                <a:gd name="connsiteX93" fmla="*/ 1024482 w 1380082"/>
                <a:gd name="connsiteY93" fmla="*/ 3801534 h 4233691"/>
                <a:gd name="connsiteX94" fmla="*/ 1075282 w 1380082"/>
                <a:gd name="connsiteY94" fmla="*/ 3835400 h 4233691"/>
                <a:gd name="connsiteX95" fmla="*/ 1100682 w 1380082"/>
                <a:gd name="connsiteY95" fmla="*/ 3852334 h 4233691"/>
                <a:gd name="connsiteX96" fmla="*/ 1126082 w 1380082"/>
                <a:gd name="connsiteY96" fmla="*/ 3903134 h 4233691"/>
                <a:gd name="connsiteX97" fmla="*/ 1151482 w 1380082"/>
                <a:gd name="connsiteY97" fmla="*/ 3920067 h 4233691"/>
                <a:gd name="connsiteX98" fmla="*/ 1168415 w 1380082"/>
                <a:gd name="connsiteY98" fmla="*/ 3945467 h 4233691"/>
                <a:gd name="connsiteX99" fmla="*/ 1193815 w 1380082"/>
                <a:gd name="connsiteY99" fmla="*/ 4030134 h 4233691"/>
                <a:gd name="connsiteX100" fmla="*/ 1202282 w 1380082"/>
                <a:gd name="connsiteY100" fmla="*/ 4207934 h 4233691"/>
                <a:gd name="connsiteX101" fmla="*/ 1176882 w 1380082"/>
                <a:gd name="connsiteY101" fmla="*/ 4233334 h 4233691"/>
                <a:gd name="connsiteX0" fmla="*/ 1380082 w 1380082"/>
                <a:gd name="connsiteY0" fmla="*/ 0 h 4233691"/>
                <a:gd name="connsiteX1" fmla="*/ 1270015 w 1380082"/>
                <a:gd name="connsiteY1" fmla="*/ 330200 h 4233691"/>
                <a:gd name="connsiteX2" fmla="*/ 1143015 w 1380082"/>
                <a:gd name="connsiteY2" fmla="*/ 541867 h 4233691"/>
                <a:gd name="connsiteX3" fmla="*/ 1117615 w 1380082"/>
                <a:gd name="connsiteY3" fmla="*/ 584200 h 4233691"/>
                <a:gd name="connsiteX4" fmla="*/ 1092215 w 1380082"/>
                <a:gd name="connsiteY4" fmla="*/ 609600 h 4233691"/>
                <a:gd name="connsiteX5" fmla="*/ 1066815 w 1380082"/>
                <a:gd name="connsiteY5" fmla="*/ 643467 h 4233691"/>
                <a:gd name="connsiteX6" fmla="*/ 1058349 w 1380082"/>
                <a:gd name="connsiteY6" fmla="*/ 668867 h 4233691"/>
                <a:gd name="connsiteX7" fmla="*/ 1041415 w 1380082"/>
                <a:gd name="connsiteY7" fmla="*/ 702734 h 4233691"/>
                <a:gd name="connsiteX8" fmla="*/ 1016015 w 1380082"/>
                <a:gd name="connsiteY8" fmla="*/ 770467 h 4233691"/>
                <a:gd name="connsiteX9" fmla="*/ 990615 w 1380082"/>
                <a:gd name="connsiteY9" fmla="*/ 804334 h 4233691"/>
                <a:gd name="connsiteX10" fmla="*/ 965215 w 1380082"/>
                <a:gd name="connsiteY10" fmla="*/ 863600 h 4233691"/>
                <a:gd name="connsiteX11" fmla="*/ 948282 w 1380082"/>
                <a:gd name="connsiteY11" fmla="*/ 889000 h 4233691"/>
                <a:gd name="connsiteX12" fmla="*/ 939815 w 1380082"/>
                <a:gd name="connsiteY12" fmla="*/ 922867 h 4233691"/>
                <a:gd name="connsiteX13" fmla="*/ 922882 w 1380082"/>
                <a:gd name="connsiteY13" fmla="*/ 948267 h 4233691"/>
                <a:gd name="connsiteX14" fmla="*/ 914415 w 1380082"/>
                <a:gd name="connsiteY14" fmla="*/ 973667 h 4233691"/>
                <a:gd name="connsiteX15" fmla="*/ 905949 w 1380082"/>
                <a:gd name="connsiteY15" fmla="*/ 1024467 h 4233691"/>
                <a:gd name="connsiteX16" fmla="*/ 889015 w 1380082"/>
                <a:gd name="connsiteY16" fmla="*/ 1049867 h 4233691"/>
                <a:gd name="connsiteX17" fmla="*/ 872082 w 1380082"/>
                <a:gd name="connsiteY17" fmla="*/ 1083734 h 4233691"/>
                <a:gd name="connsiteX18" fmla="*/ 863615 w 1380082"/>
                <a:gd name="connsiteY18" fmla="*/ 1109134 h 4233691"/>
                <a:gd name="connsiteX19" fmla="*/ 846682 w 1380082"/>
                <a:gd name="connsiteY19" fmla="*/ 1134534 h 4233691"/>
                <a:gd name="connsiteX20" fmla="*/ 838215 w 1380082"/>
                <a:gd name="connsiteY20" fmla="*/ 1159934 h 4233691"/>
                <a:gd name="connsiteX21" fmla="*/ 821282 w 1380082"/>
                <a:gd name="connsiteY21" fmla="*/ 1185334 h 4233691"/>
                <a:gd name="connsiteX22" fmla="*/ 804349 w 1380082"/>
                <a:gd name="connsiteY22" fmla="*/ 1236134 h 4233691"/>
                <a:gd name="connsiteX23" fmla="*/ 770482 w 1380082"/>
                <a:gd name="connsiteY23" fmla="*/ 1286934 h 4233691"/>
                <a:gd name="connsiteX24" fmla="*/ 753549 w 1380082"/>
                <a:gd name="connsiteY24" fmla="*/ 1312334 h 4233691"/>
                <a:gd name="connsiteX25" fmla="*/ 719682 w 1380082"/>
                <a:gd name="connsiteY25" fmla="*/ 1405467 h 4233691"/>
                <a:gd name="connsiteX26" fmla="*/ 702749 w 1380082"/>
                <a:gd name="connsiteY26" fmla="*/ 1430867 h 4233691"/>
                <a:gd name="connsiteX27" fmla="*/ 668882 w 1380082"/>
                <a:gd name="connsiteY27" fmla="*/ 1498600 h 4233691"/>
                <a:gd name="connsiteX28" fmla="*/ 651949 w 1380082"/>
                <a:gd name="connsiteY28" fmla="*/ 1532467 h 4233691"/>
                <a:gd name="connsiteX29" fmla="*/ 626549 w 1380082"/>
                <a:gd name="connsiteY29" fmla="*/ 1600200 h 4233691"/>
                <a:gd name="connsiteX30" fmla="*/ 618082 w 1380082"/>
                <a:gd name="connsiteY30" fmla="*/ 1625600 h 4233691"/>
                <a:gd name="connsiteX31" fmla="*/ 601149 w 1380082"/>
                <a:gd name="connsiteY31" fmla="*/ 1651000 h 4233691"/>
                <a:gd name="connsiteX32" fmla="*/ 567282 w 1380082"/>
                <a:gd name="connsiteY32" fmla="*/ 1727200 h 4233691"/>
                <a:gd name="connsiteX33" fmla="*/ 550349 w 1380082"/>
                <a:gd name="connsiteY33" fmla="*/ 1744134 h 4233691"/>
                <a:gd name="connsiteX34" fmla="*/ 533415 w 1380082"/>
                <a:gd name="connsiteY34" fmla="*/ 1794934 h 4233691"/>
                <a:gd name="connsiteX35" fmla="*/ 524949 w 1380082"/>
                <a:gd name="connsiteY35" fmla="*/ 1820334 h 4233691"/>
                <a:gd name="connsiteX36" fmla="*/ 508015 w 1380082"/>
                <a:gd name="connsiteY36" fmla="*/ 1837267 h 4233691"/>
                <a:gd name="connsiteX37" fmla="*/ 499549 w 1380082"/>
                <a:gd name="connsiteY37" fmla="*/ 1871134 h 4233691"/>
                <a:gd name="connsiteX38" fmla="*/ 491082 w 1380082"/>
                <a:gd name="connsiteY38" fmla="*/ 1913467 h 4233691"/>
                <a:gd name="connsiteX39" fmla="*/ 482615 w 1380082"/>
                <a:gd name="connsiteY39" fmla="*/ 1938867 h 4233691"/>
                <a:gd name="connsiteX40" fmla="*/ 474149 w 1380082"/>
                <a:gd name="connsiteY40" fmla="*/ 1981200 h 4233691"/>
                <a:gd name="connsiteX41" fmla="*/ 457215 w 1380082"/>
                <a:gd name="connsiteY41" fmla="*/ 2032000 h 4233691"/>
                <a:gd name="connsiteX42" fmla="*/ 448749 w 1380082"/>
                <a:gd name="connsiteY42" fmla="*/ 2074334 h 4233691"/>
                <a:gd name="connsiteX43" fmla="*/ 431815 w 1380082"/>
                <a:gd name="connsiteY43" fmla="*/ 2091267 h 4233691"/>
                <a:gd name="connsiteX44" fmla="*/ 414882 w 1380082"/>
                <a:gd name="connsiteY44" fmla="*/ 2116667 h 4233691"/>
                <a:gd name="connsiteX45" fmla="*/ 397949 w 1380082"/>
                <a:gd name="connsiteY45" fmla="*/ 2159000 h 4233691"/>
                <a:gd name="connsiteX46" fmla="*/ 381015 w 1380082"/>
                <a:gd name="connsiteY46" fmla="*/ 2209800 h 4233691"/>
                <a:gd name="connsiteX47" fmla="*/ 338682 w 1380082"/>
                <a:gd name="connsiteY47" fmla="*/ 2260600 h 4233691"/>
                <a:gd name="connsiteX48" fmla="*/ 313282 w 1380082"/>
                <a:gd name="connsiteY48" fmla="*/ 2311400 h 4233691"/>
                <a:gd name="connsiteX49" fmla="*/ 304815 w 1380082"/>
                <a:gd name="connsiteY49" fmla="*/ 2336800 h 4233691"/>
                <a:gd name="connsiteX50" fmla="*/ 287882 w 1380082"/>
                <a:gd name="connsiteY50" fmla="*/ 2353734 h 4233691"/>
                <a:gd name="connsiteX51" fmla="*/ 254015 w 1380082"/>
                <a:gd name="connsiteY51" fmla="*/ 2404534 h 4233691"/>
                <a:gd name="connsiteX52" fmla="*/ 228615 w 1380082"/>
                <a:gd name="connsiteY52" fmla="*/ 2455334 h 4233691"/>
                <a:gd name="connsiteX53" fmla="*/ 211682 w 1380082"/>
                <a:gd name="connsiteY53" fmla="*/ 2489200 h 4233691"/>
                <a:gd name="connsiteX54" fmla="*/ 186282 w 1380082"/>
                <a:gd name="connsiteY54" fmla="*/ 2514600 h 4233691"/>
                <a:gd name="connsiteX55" fmla="*/ 160882 w 1380082"/>
                <a:gd name="connsiteY55" fmla="*/ 2599267 h 4233691"/>
                <a:gd name="connsiteX56" fmla="*/ 127015 w 1380082"/>
                <a:gd name="connsiteY56" fmla="*/ 2641600 h 4233691"/>
                <a:gd name="connsiteX57" fmla="*/ 118549 w 1380082"/>
                <a:gd name="connsiteY57" fmla="*/ 2667000 h 4233691"/>
                <a:gd name="connsiteX58" fmla="*/ 67749 w 1380082"/>
                <a:gd name="connsiteY58" fmla="*/ 2734734 h 4233691"/>
                <a:gd name="connsiteX59" fmla="*/ 50815 w 1380082"/>
                <a:gd name="connsiteY59" fmla="*/ 2785534 h 4233691"/>
                <a:gd name="connsiteX60" fmla="*/ 33882 w 1380082"/>
                <a:gd name="connsiteY60" fmla="*/ 2810934 h 4233691"/>
                <a:gd name="connsiteX61" fmla="*/ 8482 w 1380082"/>
                <a:gd name="connsiteY61" fmla="*/ 2904067 h 4233691"/>
                <a:gd name="connsiteX62" fmla="*/ 8482 w 1380082"/>
                <a:gd name="connsiteY62" fmla="*/ 3064934 h 4233691"/>
                <a:gd name="connsiteX63" fmla="*/ 25415 w 1380082"/>
                <a:gd name="connsiteY63" fmla="*/ 3124200 h 4233691"/>
                <a:gd name="connsiteX64" fmla="*/ 67749 w 1380082"/>
                <a:gd name="connsiteY64" fmla="*/ 3166534 h 4233691"/>
                <a:gd name="connsiteX65" fmla="*/ 93149 w 1380082"/>
                <a:gd name="connsiteY65" fmla="*/ 3191934 h 4233691"/>
                <a:gd name="connsiteX66" fmla="*/ 152415 w 1380082"/>
                <a:gd name="connsiteY66" fmla="*/ 3217334 h 4233691"/>
                <a:gd name="connsiteX67" fmla="*/ 228615 w 1380082"/>
                <a:gd name="connsiteY67" fmla="*/ 3259667 h 4233691"/>
                <a:gd name="connsiteX68" fmla="*/ 254015 w 1380082"/>
                <a:gd name="connsiteY68" fmla="*/ 3268134 h 4233691"/>
                <a:gd name="connsiteX69" fmla="*/ 279415 w 1380082"/>
                <a:gd name="connsiteY69" fmla="*/ 3276600 h 4233691"/>
                <a:gd name="connsiteX70" fmla="*/ 321749 w 1380082"/>
                <a:gd name="connsiteY70" fmla="*/ 3310467 h 4233691"/>
                <a:gd name="connsiteX71" fmla="*/ 347149 w 1380082"/>
                <a:gd name="connsiteY71" fmla="*/ 3327400 h 4233691"/>
                <a:gd name="connsiteX72" fmla="*/ 364082 w 1380082"/>
                <a:gd name="connsiteY72" fmla="*/ 3344334 h 4233691"/>
                <a:gd name="connsiteX73" fmla="*/ 397949 w 1380082"/>
                <a:gd name="connsiteY73" fmla="*/ 3352800 h 4233691"/>
                <a:gd name="connsiteX74" fmla="*/ 448749 w 1380082"/>
                <a:gd name="connsiteY74" fmla="*/ 3378200 h 4233691"/>
                <a:gd name="connsiteX75" fmla="*/ 499549 w 1380082"/>
                <a:gd name="connsiteY75" fmla="*/ 3403600 h 4233691"/>
                <a:gd name="connsiteX76" fmla="*/ 550349 w 1380082"/>
                <a:gd name="connsiteY76" fmla="*/ 3437467 h 4233691"/>
                <a:gd name="connsiteX77" fmla="*/ 575749 w 1380082"/>
                <a:gd name="connsiteY77" fmla="*/ 3462867 h 4233691"/>
                <a:gd name="connsiteX78" fmla="*/ 601149 w 1380082"/>
                <a:gd name="connsiteY78" fmla="*/ 3479800 h 4233691"/>
                <a:gd name="connsiteX79" fmla="*/ 618082 w 1380082"/>
                <a:gd name="connsiteY79" fmla="*/ 3496734 h 4233691"/>
                <a:gd name="connsiteX80" fmla="*/ 635015 w 1380082"/>
                <a:gd name="connsiteY80" fmla="*/ 3522134 h 4233691"/>
                <a:gd name="connsiteX81" fmla="*/ 660415 w 1380082"/>
                <a:gd name="connsiteY81" fmla="*/ 3530600 h 4233691"/>
                <a:gd name="connsiteX82" fmla="*/ 702749 w 1380082"/>
                <a:gd name="connsiteY82" fmla="*/ 3556000 h 4233691"/>
                <a:gd name="connsiteX83" fmla="*/ 736615 w 1380082"/>
                <a:gd name="connsiteY83" fmla="*/ 3581400 h 4233691"/>
                <a:gd name="connsiteX84" fmla="*/ 787415 w 1380082"/>
                <a:gd name="connsiteY84" fmla="*/ 3615267 h 4233691"/>
                <a:gd name="connsiteX85" fmla="*/ 812815 w 1380082"/>
                <a:gd name="connsiteY85" fmla="*/ 3640667 h 4233691"/>
                <a:gd name="connsiteX86" fmla="*/ 863615 w 1380082"/>
                <a:gd name="connsiteY86" fmla="*/ 3674534 h 4233691"/>
                <a:gd name="connsiteX87" fmla="*/ 880549 w 1380082"/>
                <a:gd name="connsiteY87" fmla="*/ 3699934 h 4233691"/>
                <a:gd name="connsiteX88" fmla="*/ 931349 w 1380082"/>
                <a:gd name="connsiteY88" fmla="*/ 3733800 h 4233691"/>
                <a:gd name="connsiteX89" fmla="*/ 956749 w 1380082"/>
                <a:gd name="connsiteY89" fmla="*/ 3750734 h 4233691"/>
                <a:gd name="connsiteX90" fmla="*/ 982149 w 1380082"/>
                <a:gd name="connsiteY90" fmla="*/ 3767667 h 4233691"/>
                <a:gd name="connsiteX91" fmla="*/ 1007549 w 1380082"/>
                <a:gd name="connsiteY91" fmla="*/ 3784600 h 4233691"/>
                <a:gd name="connsiteX92" fmla="*/ 1024482 w 1380082"/>
                <a:gd name="connsiteY92" fmla="*/ 3801534 h 4233691"/>
                <a:gd name="connsiteX93" fmla="*/ 1075282 w 1380082"/>
                <a:gd name="connsiteY93" fmla="*/ 3835400 h 4233691"/>
                <a:gd name="connsiteX94" fmla="*/ 1100682 w 1380082"/>
                <a:gd name="connsiteY94" fmla="*/ 3852334 h 4233691"/>
                <a:gd name="connsiteX95" fmla="*/ 1126082 w 1380082"/>
                <a:gd name="connsiteY95" fmla="*/ 3903134 h 4233691"/>
                <a:gd name="connsiteX96" fmla="*/ 1151482 w 1380082"/>
                <a:gd name="connsiteY96" fmla="*/ 3920067 h 4233691"/>
                <a:gd name="connsiteX97" fmla="*/ 1168415 w 1380082"/>
                <a:gd name="connsiteY97" fmla="*/ 3945467 h 4233691"/>
                <a:gd name="connsiteX98" fmla="*/ 1193815 w 1380082"/>
                <a:gd name="connsiteY98" fmla="*/ 4030134 h 4233691"/>
                <a:gd name="connsiteX99" fmla="*/ 1202282 w 1380082"/>
                <a:gd name="connsiteY99" fmla="*/ 4207934 h 4233691"/>
                <a:gd name="connsiteX100" fmla="*/ 1176882 w 1380082"/>
                <a:gd name="connsiteY100" fmla="*/ 4233334 h 4233691"/>
                <a:gd name="connsiteX0" fmla="*/ 1380082 w 1380082"/>
                <a:gd name="connsiteY0" fmla="*/ 0 h 4233691"/>
                <a:gd name="connsiteX1" fmla="*/ 1270015 w 1380082"/>
                <a:gd name="connsiteY1" fmla="*/ 330200 h 4233691"/>
                <a:gd name="connsiteX2" fmla="*/ 1117615 w 1380082"/>
                <a:gd name="connsiteY2" fmla="*/ 584200 h 4233691"/>
                <a:gd name="connsiteX3" fmla="*/ 1092215 w 1380082"/>
                <a:gd name="connsiteY3" fmla="*/ 609600 h 4233691"/>
                <a:gd name="connsiteX4" fmla="*/ 1066815 w 1380082"/>
                <a:gd name="connsiteY4" fmla="*/ 643467 h 4233691"/>
                <a:gd name="connsiteX5" fmla="*/ 1058349 w 1380082"/>
                <a:gd name="connsiteY5" fmla="*/ 668867 h 4233691"/>
                <a:gd name="connsiteX6" fmla="*/ 1041415 w 1380082"/>
                <a:gd name="connsiteY6" fmla="*/ 702734 h 4233691"/>
                <a:gd name="connsiteX7" fmla="*/ 1016015 w 1380082"/>
                <a:gd name="connsiteY7" fmla="*/ 770467 h 4233691"/>
                <a:gd name="connsiteX8" fmla="*/ 990615 w 1380082"/>
                <a:gd name="connsiteY8" fmla="*/ 804334 h 4233691"/>
                <a:gd name="connsiteX9" fmla="*/ 965215 w 1380082"/>
                <a:gd name="connsiteY9" fmla="*/ 863600 h 4233691"/>
                <a:gd name="connsiteX10" fmla="*/ 948282 w 1380082"/>
                <a:gd name="connsiteY10" fmla="*/ 889000 h 4233691"/>
                <a:gd name="connsiteX11" fmla="*/ 939815 w 1380082"/>
                <a:gd name="connsiteY11" fmla="*/ 922867 h 4233691"/>
                <a:gd name="connsiteX12" fmla="*/ 922882 w 1380082"/>
                <a:gd name="connsiteY12" fmla="*/ 948267 h 4233691"/>
                <a:gd name="connsiteX13" fmla="*/ 914415 w 1380082"/>
                <a:gd name="connsiteY13" fmla="*/ 973667 h 4233691"/>
                <a:gd name="connsiteX14" fmla="*/ 905949 w 1380082"/>
                <a:gd name="connsiteY14" fmla="*/ 1024467 h 4233691"/>
                <a:gd name="connsiteX15" fmla="*/ 889015 w 1380082"/>
                <a:gd name="connsiteY15" fmla="*/ 1049867 h 4233691"/>
                <a:gd name="connsiteX16" fmla="*/ 872082 w 1380082"/>
                <a:gd name="connsiteY16" fmla="*/ 1083734 h 4233691"/>
                <a:gd name="connsiteX17" fmla="*/ 863615 w 1380082"/>
                <a:gd name="connsiteY17" fmla="*/ 1109134 h 4233691"/>
                <a:gd name="connsiteX18" fmla="*/ 846682 w 1380082"/>
                <a:gd name="connsiteY18" fmla="*/ 1134534 h 4233691"/>
                <a:gd name="connsiteX19" fmla="*/ 838215 w 1380082"/>
                <a:gd name="connsiteY19" fmla="*/ 1159934 h 4233691"/>
                <a:gd name="connsiteX20" fmla="*/ 821282 w 1380082"/>
                <a:gd name="connsiteY20" fmla="*/ 1185334 h 4233691"/>
                <a:gd name="connsiteX21" fmla="*/ 804349 w 1380082"/>
                <a:gd name="connsiteY21" fmla="*/ 1236134 h 4233691"/>
                <a:gd name="connsiteX22" fmla="*/ 770482 w 1380082"/>
                <a:gd name="connsiteY22" fmla="*/ 1286934 h 4233691"/>
                <a:gd name="connsiteX23" fmla="*/ 753549 w 1380082"/>
                <a:gd name="connsiteY23" fmla="*/ 1312334 h 4233691"/>
                <a:gd name="connsiteX24" fmla="*/ 719682 w 1380082"/>
                <a:gd name="connsiteY24" fmla="*/ 1405467 h 4233691"/>
                <a:gd name="connsiteX25" fmla="*/ 702749 w 1380082"/>
                <a:gd name="connsiteY25" fmla="*/ 1430867 h 4233691"/>
                <a:gd name="connsiteX26" fmla="*/ 668882 w 1380082"/>
                <a:gd name="connsiteY26" fmla="*/ 1498600 h 4233691"/>
                <a:gd name="connsiteX27" fmla="*/ 651949 w 1380082"/>
                <a:gd name="connsiteY27" fmla="*/ 1532467 h 4233691"/>
                <a:gd name="connsiteX28" fmla="*/ 626549 w 1380082"/>
                <a:gd name="connsiteY28" fmla="*/ 1600200 h 4233691"/>
                <a:gd name="connsiteX29" fmla="*/ 618082 w 1380082"/>
                <a:gd name="connsiteY29" fmla="*/ 1625600 h 4233691"/>
                <a:gd name="connsiteX30" fmla="*/ 601149 w 1380082"/>
                <a:gd name="connsiteY30" fmla="*/ 1651000 h 4233691"/>
                <a:gd name="connsiteX31" fmla="*/ 567282 w 1380082"/>
                <a:gd name="connsiteY31" fmla="*/ 1727200 h 4233691"/>
                <a:gd name="connsiteX32" fmla="*/ 550349 w 1380082"/>
                <a:gd name="connsiteY32" fmla="*/ 1744134 h 4233691"/>
                <a:gd name="connsiteX33" fmla="*/ 533415 w 1380082"/>
                <a:gd name="connsiteY33" fmla="*/ 1794934 h 4233691"/>
                <a:gd name="connsiteX34" fmla="*/ 524949 w 1380082"/>
                <a:gd name="connsiteY34" fmla="*/ 1820334 h 4233691"/>
                <a:gd name="connsiteX35" fmla="*/ 508015 w 1380082"/>
                <a:gd name="connsiteY35" fmla="*/ 1837267 h 4233691"/>
                <a:gd name="connsiteX36" fmla="*/ 499549 w 1380082"/>
                <a:gd name="connsiteY36" fmla="*/ 1871134 h 4233691"/>
                <a:gd name="connsiteX37" fmla="*/ 491082 w 1380082"/>
                <a:gd name="connsiteY37" fmla="*/ 1913467 h 4233691"/>
                <a:gd name="connsiteX38" fmla="*/ 482615 w 1380082"/>
                <a:gd name="connsiteY38" fmla="*/ 1938867 h 4233691"/>
                <a:gd name="connsiteX39" fmla="*/ 474149 w 1380082"/>
                <a:gd name="connsiteY39" fmla="*/ 1981200 h 4233691"/>
                <a:gd name="connsiteX40" fmla="*/ 457215 w 1380082"/>
                <a:gd name="connsiteY40" fmla="*/ 2032000 h 4233691"/>
                <a:gd name="connsiteX41" fmla="*/ 448749 w 1380082"/>
                <a:gd name="connsiteY41" fmla="*/ 2074334 h 4233691"/>
                <a:gd name="connsiteX42" fmla="*/ 431815 w 1380082"/>
                <a:gd name="connsiteY42" fmla="*/ 2091267 h 4233691"/>
                <a:gd name="connsiteX43" fmla="*/ 414882 w 1380082"/>
                <a:gd name="connsiteY43" fmla="*/ 2116667 h 4233691"/>
                <a:gd name="connsiteX44" fmla="*/ 397949 w 1380082"/>
                <a:gd name="connsiteY44" fmla="*/ 2159000 h 4233691"/>
                <a:gd name="connsiteX45" fmla="*/ 381015 w 1380082"/>
                <a:gd name="connsiteY45" fmla="*/ 2209800 h 4233691"/>
                <a:gd name="connsiteX46" fmla="*/ 338682 w 1380082"/>
                <a:gd name="connsiteY46" fmla="*/ 2260600 h 4233691"/>
                <a:gd name="connsiteX47" fmla="*/ 313282 w 1380082"/>
                <a:gd name="connsiteY47" fmla="*/ 2311400 h 4233691"/>
                <a:gd name="connsiteX48" fmla="*/ 304815 w 1380082"/>
                <a:gd name="connsiteY48" fmla="*/ 2336800 h 4233691"/>
                <a:gd name="connsiteX49" fmla="*/ 287882 w 1380082"/>
                <a:gd name="connsiteY49" fmla="*/ 2353734 h 4233691"/>
                <a:gd name="connsiteX50" fmla="*/ 254015 w 1380082"/>
                <a:gd name="connsiteY50" fmla="*/ 2404534 h 4233691"/>
                <a:gd name="connsiteX51" fmla="*/ 228615 w 1380082"/>
                <a:gd name="connsiteY51" fmla="*/ 2455334 h 4233691"/>
                <a:gd name="connsiteX52" fmla="*/ 211682 w 1380082"/>
                <a:gd name="connsiteY52" fmla="*/ 2489200 h 4233691"/>
                <a:gd name="connsiteX53" fmla="*/ 186282 w 1380082"/>
                <a:gd name="connsiteY53" fmla="*/ 2514600 h 4233691"/>
                <a:gd name="connsiteX54" fmla="*/ 160882 w 1380082"/>
                <a:gd name="connsiteY54" fmla="*/ 2599267 h 4233691"/>
                <a:gd name="connsiteX55" fmla="*/ 127015 w 1380082"/>
                <a:gd name="connsiteY55" fmla="*/ 2641600 h 4233691"/>
                <a:gd name="connsiteX56" fmla="*/ 118549 w 1380082"/>
                <a:gd name="connsiteY56" fmla="*/ 2667000 h 4233691"/>
                <a:gd name="connsiteX57" fmla="*/ 67749 w 1380082"/>
                <a:gd name="connsiteY57" fmla="*/ 2734734 h 4233691"/>
                <a:gd name="connsiteX58" fmla="*/ 50815 w 1380082"/>
                <a:gd name="connsiteY58" fmla="*/ 2785534 h 4233691"/>
                <a:gd name="connsiteX59" fmla="*/ 33882 w 1380082"/>
                <a:gd name="connsiteY59" fmla="*/ 2810934 h 4233691"/>
                <a:gd name="connsiteX60" fmla="*/ 8482 w 1380082"/>
                <a:gd name="connsiteY60" fmla="*/ 2904067 h 4233691"/>
                <a:gd name="connsiteX61" fmla="*/ 8482 w 1380082"/>
                <a:gd name="connsiteY61" fmla="*/ 3064934 h 4233691"/>
                <a:gd name="connsiteX62" fmla="*/ 25415 w 1380082"/>
                <a:gd name="connsiteY62" fmla="*/ 3124200 h 4233691"/>
                <a:gd name="connsiteX63" fmla="*/ 67749 w 1380082"/>
                <a:gd name="connsiteY63" fmla="*/ 3166534 h 4233691"/>
                <a:gd name="connsiteX64" fmla="*/ 93149 w 1380082"/>
                <a:gd name="connsiteY64" fmla="*/ 3191934 h 4233691"/>
                <a:gd name="connsiteX65" fmla="*/ 152415 w 1380082"/>
                <a:gd name="connsiteY65" fmla="*/ 3217334 h 4233691"/>
                <a:gd name="connsiteX66" fmla="*/ 228615 w 1380082"/>
                <a:gd name="connsiteY66" fmla="*/ 3259667 h 4233691"/>
                <a:gd name="connsiteX67" fmla="*/ 254015 w 1380082"/>
                <a:gd name="connsiteY67" fmla="*/ 3268134 h 4233691"/>
                <a:gd name="connsiteX68" fmla="*/ 279415 w 1380082"/>
                <a:gd name="connsiteY68" fmla="*/ 3276600 h 4233691"/>
                <a:gd name="connsiteX69" fmla="*/ 321749 w 1380082"/>
                <a:gd name="connsiteY69" fmla="*/ 3310467 h 4233691"/>
                <a:gd name="connsiteX70" fmla="*/ 347149 w 1380082"/>
                <a:gd name="connsiteY70" fmla="*/ 3327400 h 4233691"/>
                <a:gd name="connsiteX71" fmla="*/ 364082 w 1380082"/>
                <a:gd name="connsiteY71" fmla="*/ 3344334 h 4233691"/>
                <a:gd name="connsiteX72" fmla="*/ 397949 w 1380082"/>
                <a:gd name="connsiteY72" fmla="*/ 3352800 h 4233691"/>
                <a:gd name="connsiteX73" fmla="*/ 448749 w 1380082"/>
                <a:gd name="connsiteY73" fmla="*/ 3378200 h 4233691"/>
                <a:gd name="connsiteX74" fmla="*/ 499549 w 1380082"/>
                <a:gd name="connsiteY74" fmla="*/ 3403600 h 4233691"/>
                <a:gd name="connsiteX75" fmla="*/ 550349 w 1380082"/>
                <a:gd name="connsiteY75" fmla="*/ 3437467 h 4233691"/>
                <a:gd name="connsiteX76" fmla="*/ 575749 w 1380082"/>
                <a:gd name="connsiteY76" fmla="*/ 3462867 h 4233691"/>
                <a:gd name="connsiteX77" fmla="*/ 601149 w 1380082"/>
                <a:gd name="connsiteY77" fmla="*/ 3479800 h 4233691"/>
                <a:gd name="connsiteX78" fmla="*/ 618082 w 1380082"/>
                <a:gd name="connsiteY78" fmla="*/ 3496734 h 4233691"/>
                <a:gd name="connsiteX79" fmla="*/ 635015 w 1380082"/>
                <a:gd name="connsiteY79" fmla="*/ 3522134 h 4233691"/>
                <a:gd name="connsiteX80" fmla="*/ 660415 w 1380082"/>
                <a:gd name="connsiteY80" fmla="*/ 3530600 h 4233691"/>
                <a:gd name="connsiteX81" fmla="*/ 702749 w 1380082"/>
                <a:gd name="connsiteY81" fmla="*/ 3556000 h 4233691"/>
                <a:gd name="connsiteX82" fmla="*/ 736615 w 1380082"/>
                <a:gd name="connsiteY82" fmla="*/ 3581400 h 4233691"/>
                <a:gd name="connsiteX83" fmla="*/ 787415 w 1380082"/>
                <a:gd name="connsiteY83" fmla="*/ 3615267 h 4233691"/>
                <a:gd name="connsiteX84" fmla="*/ 812815 w 1380082"/>
                <a:gd name="connsiteY84" fmla="*/ 3640667 h 4233691"/>
                <a:gd name="connsiteX85" fmla="*/ 863615 w 1380082"/>
                <a:gd name="connsiteY85" fmla="*/ 3674534 h 4233691"/>
                <a:gd name="connsiteX86" fmla="*/ 880549 w 1380082"/>
                <a:gd name="connsiteY86" fmla="*/ 3699934 h 4233691"/>
                <a:gd name="connsiteX87" fmla="*/ 931349 w 1380082"/>
                <a:gd name="connsiteY87" fmla="*/ 3733800 h 4233691"/>
                <a:gd name="connsiteX88" fmla="*/ 956749 w 1380082"/>
                <a:gd name="connsiteY88" fmla="*/ 3750734 h 4233691"/>
                <a:gd name="connsiteX89" fmla="*/ 982149 w 1380082"/>
                <a:gd name="connsiteY89" fmla="*/ 3767667 h 4233691"/>
                <a:gd name="connsiteX90" fmla="*/ 1007549 w 1380082"/>
                <a:gd name="connsiteY90" fmla="*/ 3784600 h 4233691"/>
                <a:gd name="connsiteX91" fmla="*/ 1024482 w 1380082"/>
                <a:gd name="connsiteY91" fmla="*/ 3801534 h 4233691"/>
                <a:gd name="connsiteX92" fmla="*/ 1075282 w 1380082"/>
                <a:gd name="connsiteY92" fmla="*/ 3835400 h 4233691"/>
                <a:gd name="connsiteX93" fmla="*/ 1100682 w 1380082"/>
                <a:gd name="connsiteY93" fmla="*/ 3852334 h 4233691"/>
                <a:gd name="connsiteX94" fmla="*/ 1126082 w 1380082"/>
                <a:gd name="connsiteY94" fmla="*/ 3903134 h 4233691"/>
                <a:gd name="connsiteX95" fmla="*/ 1151482 w 1380082"/>
                <a:gd name="connsiteY95" fmla="*/ 3920067 h 4233691"/>
                <a:gd name="connsiteX96" fmla="*/ 1168415 w 1380082"/>
                <a:gd name="connsiteY96" fmla="*/ 3945467 h 4233691"/>
                <a:gd name="connsiteX97" fmla="*/ 1193815 w 1380082"/>
                <a:gd name="connsiteY97" fmla="*/ 4030134 h 4233691"/>
                <a:gd name="connsiteX98" fmla="*/ 1202282 w 1380082"/>
                <a:gd name="connsiteY98" fmla="*/ 4207934 h 4233691"/>
                <a:gd name="connsiteX99" fmla="*/ 1176882 w 1380082"/>
                <a:gd name="connsiteY99" fmla="*/ 4233334 h 4233691"/>
                <a:gd name="connsiteX0" fmla="*/ 1380082 w 1380082"/>
                <a:gd name="connsiteY0" fmla="*/ 0 h 4233691"/>
                <a:gd name="connsiteX1" fmla="*/ 1270015 w 1380082"/>
                <a:gd name="connsiteY1" fmla="*/ 330200 h 4233691"/>
                <a:gd name="connsiteX2" fmla="*/ 1117615 w 1380082"/>
                <a:gd name="connsiteY2" fmla="*/ 584200 h 4233691"/>
                <a:gd name="connsiteX3" fmla="*/ 1066815 w 1380082"/>
                <a:gd name="connsiteY3" fmla="*/ 643467 h 4233691"/>
                <a:gd name="connsiteX4" fmla="*/ 1058349 w 1380082"/>
                <a:gd name="connsiteY4" fmla="*/ 668867 h 4233691"/>
                <a:gd name="connsiteX5" fmla="*/ 1041415 w 1380082"/>
                <a:gd name="connsiteY5" fmla="*/ 702734 h 4233691"/>
                <a:gd name="connsiteX6" fmla="*/ 1016015 w 1380082"/>
                <a:gd name="connsiteY6" fmla="*/ 770467 h 4233691"/>
                <a:gd name="connsiteX7" fmla="*/ 990615 w 1380082"/>
                <a:gd name="connsiteY7" fmla="*/ 804334 h 4233691"/>
                <a:gd name="connsiteX8" fmla="*/ 965215 w 1380082"/>
                <a:gd name="connsiteY8" fmla="*/ 863600 h 4233691"/>
                <a:gd name="connsiteX9" fmla="*/ 948282 w 1380082"/>
                <a:gd name="connsiteY9" fmla="*/ 889000 h 4233691"/>
                <a:gd name="connsiteX10" fmla="*/ 939815 w 1380082"/>
                <a:gd name="connsiteY10" fmla="*/ 922867 h 4233691"/>
                <a:gd name="connsiteX11" fmla="*/ 922882 w 1380082"/>
                <a:gd name="connsiteY11" fmla="*/ 948267 h 4233691"/>
                <a:gd name="connsiteX12" fmla="*/ 914415 w 1380082"/>
                <a:gd name="connsiteY12" fmla="*/ 973667 h 4233691"/>
                <a:gd name="connsiteX13" fmla="*/ 905949 w 1380082"/>
                <a:gd name="connsiteY13" fmla="*/ 1024467 h 4233691"/>
                <a:gd name="connsiteX14" fmla="*/ 889015 w 1380082"/>
                <a:gd name="connsiteY14" fmla="*/ 1049867 h 4233691"/>
                <a:gd name="connsiteX15" fmla="*/ 872082 w 1380082"/>
                <a:gd name="connsiteY15" fmla="*/ 1083734 h 4233691"/>
                <a:gd name="connsiteX16" fmla="*/ 863615 w 1380082"/>
                <a:gd name="connsiteY16" fmla="*/ 1109134 h 4233691"/>
                <a:gd name="connsiteX17" fmla="*/ 846682 w 1380082"/>
                <a:gd name="connsiteY17" fmla="*/ 1134534 h 4233691"/>
                <a:gd name="connsiteX18" fmla="*/ 838215 w 1380082"/>
                <a:gd name="connsiteY18" fmla="*/ 1159934 h 4233691"/>
                <a:gd name="connsiteX19" fmla="*/ 821282 w 1380082"/>
                <a:gd name="connsiteY19" fmla="*/ 1185334 h 4233691"/>
                <a:gd name="connsiteX20" fmla="*/ 804349 w 1380082"/>
                <a:gd name="connsiteY20" fmla="*/ 1236134 h 4233691"/>
                <a:gd name="connsiteX21" fmla="*/ 770482 w 1380082"/>
                <a:gd name="connsiteY21" fmla="*/ 1286934 h 4233691"/>
                <a:gd name="connsiteX22" fmla="*/ 753549 w 1380082"/>
                <a:gd name="connsiteY22" fmla="*/ 1312334 h 4233691"/>
                <a:gd name="connsiteX23" fmla="*/ 719682 w 1380082"/>
                <a:gd name="connsiteY23" fmla="*/ 1405467 h 4233691"/>
                <a:gd name="connsiteX24" fmla="*/ 702749 w 1380082"/>
                <a:gd name="connsiteY24" fmla="*/ 1430867 h 4233691"/>
                <a:gd name="connsiteX25" fmla="*/ 668882 w 1380082"/>
                <a:gd name="connsiteY25" fmla="*/ 1498600 h 4233691"/>
                <a:gd name="connsiteX26" fmla="*/ 651949 w 1380082"/>
                <a:gd name="connsiteY26" fmla="*/ 1532467 h 4233691"/>
                <a:gd name="connsiteX27" fmla="*/ 626549 w 1380082"/>
                <a:gd name="connsiteY27" fmla="*/ 1600200 h 4233691"/>
                <a:gd name="connsiteX28" fmla="*/ 618082 w 1380082"/>
                <a:gd name="connsiteY28" fmla="*/ 1625600 h 4233691"/>
                <a:gd name="connsiteX29" fmla="*/ 601149 w 1380082"/>
                <a:gd name="connsiteY29" fmla="*/ 1651000 h 4233691"/>
                <a:gd name="connsiteX30" fmla="*/ 567282 w 1380082"/>
                <a:gd name="connsiteY30" fmla="*/ 1727200 h 4233691"/>
                <a:gd name="connsiteX31" fmla="*/ 550349 w 1380082"/>
                <a:gd name="connsiteY31" fmla="*/ 1744134 h 4233691"/>
                <a:gd name="connsiteX32" fmla="*/ 533415 w 1380082"/>
                <a:gd name="connsiteY32" fmla="*/ 1794934 h 4233691"/>
                <a:gd name="connsiteX33" fmla="*/ 524949 w 1380082"/>
                <a:gd name="connsiteY33" fmla="*/ 1820334 h 4233691"/>
                <a:gd name="connsiteX34" fmla="*/ 508015 w 1380082"/>
                <a:gd name="connsiteY34" fmla="*/ 1837267 h 4233691"/>
                <a:gd name="connsiteX35" fmla="*/ 499549 w 1380082"/>
                <a:gd name="connsiteY35" fmla="*/ 1871134 h 4233691"/>
                <a:gd name="connsiteX36" fmla="*/ 491082 w 1380082"/>
                <a:gd name="connsiteY36" fmla="*/ 1913467 h 4233691"/>
                <a:gd name="connsiteX37" fmla="*/ 482615 w 1380082"/>
                <a:gd name="connsiteY37" fmla="*/ 1938867 h 4233691"/>
                <a:gd name="connsiteX38" fmla="*/ 474149 w 1380082"/>
                <a:gd name="connsiteY38" fmla="*/ 1981200 h 4233691"/>
                <a:gd name="connsiteX39" fmla="*/ 457215 w 1380082"/>
                <a:gd name="connsiteY39" fmla="*/ 2032000 h 4233691"/>
                <a:gd name="connsiteX40" fmla="*/ 448749 w 1380082"/>
                <a:gd name="connsiteY40" fmla="*/ 2074334 h 4233691"/>
                <a:gd name="connsiteX41" fmla="*/ 431815 w 1380082"/>
                <a:gd name="connsiteY41" fmla="*/ 2091267 h 4233691"/>
                <a:gd name="connsiteX42" fmla="*/ 414882 w 1380082"/>
                <a:gd name="connsiteY42" fmla="*/ 2116667 h 4233691"/>
                <a:gd name="connsiteX43" fmla="*/ 397949 w 1380082"/>
                <a:gd name="connsiteY43" fmla="*/ 2159000 h 4233691"/>
                <a:gd name="connsiteX44" fmla="*/ 381015 w 1380082"/>
                <a:gd name="connsiteY44" fmla="*/ 2209800 h 4233691"/>
                <a:gd name="connsiteX45" fmla="*/ 338682 w 1380082"/>
                <a:gd name="connsiteY45" fmla="*/ 2260600 h 4233691"/>
                <a:gd name="connsiteX46" fmla="*/ 313282 w 1380082"/>
                <a:gd name="connsiteY46" fmla="*/ 2311400 h 4233691"/>
                <a:gd name="connsiteX47" fmla="*/ 304815 w 1380082"/>
                <a:gd name="connsiteY47" fmla="*/ 2336800 h 4233691"/>
                <a:gd name="connsiteX48" fmla="*/ 287882 w 1380082"/>
                <a:gd name="connsiteY48" fmla="*/ 2353734 h 4233691"/>
                <a:gd name="connsiteX49" fmla="*/ 254015 w 1380082"/>
                <a:gd name="connsiteY49" fmla="*/ 2404534 h 4233691"/>
                <a:gd name="connsiteX50" fmla="*/ 228615 w 1380082"/>
                <a:gd name="connsiteY50" fmla="*/ 2455334 h 4233691"/>
                <a:gd name="connsiteX51" fmla="*/ 211682 w 1380082"/>
                <a:gd name="connsiteY51" fmla="*/ 2489200 h 4233691"/>
                <a:gd name="connsiteX52" fmla="*/ 186282 w 1380082"/>
                <a:gd name="connsiteY52" fmla="*/ 2514600 h 4233691"/>
                <a:gd name="connsiteX53" fmla="*/ 160882 w 1380082"/>
                <a:gd name="connsiteY53" fmla="*/ 2599267 h 4233691"/>
                <a:gd name="connsiteX54" fmla="*/ 127015 w 1380082"/>
                <a:gd name="connsiteY54" fmla="*/ 2641600 h 4233691"/>
                <a:gd name="connsiteX55" fmla="*/ 118549 w 1380082"/>
                <a:gd name="connsiteY55" fmla="*/ 2667000 h 4233691"/>
                <a:gd name="connsiteX56" fmla="*/ 67749 w 1380082"/>
                <a:gd name="connsiteY56" fmla="*/ 2734734 h 4233691"/>
                <a:gd name="connsiteX57" fmla="*/ 50815 w 1380082"/>
                <a:gd name="connsiteY57" fmla="*/ 2785534 h 4233691"/>
                <a:gd name="connsiteX58" fmla="*/ 33882 w 1380082"/>
                <a:gd name="connsiteY58" fmla="*/ 2810934 h 4233691"/>
                <a:gd name="connsiteX59" fmla="*/ 8482 w 1380082"/>
                <a:gd name="connsiteY59" fmla="*/ 2904067 h 4233691"/>
                <a:gd name="connsiteX60" fmla="*/ 8482 w 1380082"/>
                <a:gd name="connsiteY60" fmla="*/ 3064934 h 4233691"/>
                <a:gd name="connsiteX61" fmla="*/ 25415 w 1380082"/>
                <a:gd name="connsiteY61" fmla="*/ 3124200 h 4233691"/>
                <a:gd name="connsiteX62" fmla="*/ 67749 w 1380082"/>
                <a:gd name="connsiteY62" fmla="*/ 3166534 h 4233691"/>
                <a:gd name="connsiteX63" fmla="*/ 93149 w 1380082"/>
                <a:gd name="connsiteY63" fmla="*/ 3191934 h 4233691"/>
                <a:gd name="connsiteX64" fmla="*/ 152415 w 1380082"/>
                <a:gd name="connsiteY64" fmla="*/ 3217334 h 4233691"/>
                <a:gd name="connsiteX65" fmla="*/ 228615 w 1380082"/>
                <a:gd name="connsiteY65" fmla="*/ 3259667 h 4233691"/>
                <a:gd name="connsiteX66" fmla="*/ 254015 w 1380082"/>
                <a:gd name="connsiteY66" fmla="*/ 3268134 h 4233691"/>
                <a:gd name="connsiteX67" fmla="*/ 279415 w 1380082"/>
                <a:gd name="connsiteY67" fmla="*/ 3276600 h 4233691"/>
                <a:gd name="connsiteX68" fmla="*/ 321749 w 1380082"/>
                <a:gd name="connsiteY68" fmla="*/ 3310467 h 4233691"/>
                <a:gd name="connsiteX69" fmla="*/ 347149 w 1380082"/>
                <a:gd name="connsiteY69" fmla="*/ 3327400 h 4233691"/>
                <a:gd name="connsiteX70" fmla="*/ 364082 w 1380082"/>
                <a:gd name="connsiteY70" fmla="*/ 3344334 h 4233691"/>
                <a:gd name="connsiteX71" fmla="*/ 397949 w 1380082"/>
                <a:gd name="connsiteY71" fmla="*/ 3352800 h 4233691"/>
                <a:gd name="connsiteX72" fmla="*/ 448749 w 1380082"/>
                <a:gd name="connsiteY72" fmla="*/ 3378200 h 4233691"/>
                <a:gd name="connsiteX73" fmla="*/ 499549 w 1380082"/>
                <a:gd name="connsiteY73" fmla="*/ 3403600 h 4233691"/>
                <a:gd name="connsiteX74" fmla="*/ 550349 w 1380082"/>
                <a:gd name="connsiteY74" fmla="*/ 3437467 h 4233691"/>
                <a:gd name="connsiteX75" fmla="*/ 575749 w 1380082"/>
                <a:gd name="connsiteY75" fmla="*/ 3462867 h 4233691"/>
                <a:gd name="connsiteX76" fmla="*/ 601149 w 1380082"/>
                <a:gd name="connsiteY76" fmla="*/ 3479800 h 4233691"/>
                <a:gd name="connsiteX77" fmla="*/ 618082 w 1380082"/>
                <a:gd name="connsiteY77" fmla="*/ 3496734 h 4233691"/>
                <a:gd name="connsiteX78" fmla="*/ 635015 w 1380082"/>
                <a:gd name="connsiteY78" fmla="*/ 3522134 h 4233691"/>
                <a:gd name="connsiteX79" fmla="*/ 660415 w 1380082"/>
                <a:gd name="connsiteY79" fmla="*/ 3530600 h 4233691"/>
                <a:gd name="connsiteX80" fmla="*/ 702749 w 1380082"/>
                <a:gd name="connsiteY80" fmla="*/ 3556000 h 4233691"/>
                <a:gd name="connsiteX81" fmla="*/ 736615 w 1380082"/>
                <a:gd name="connsiteY81" fmla="*/ 3581400 h 4233691"/>
                <a:gd name="connsiteX82" fmla="*/ 787415 w 1380082"/>
                <a:gd name="connsiteY82" fmla="*/ 3615267 h 4233691"/>
                <a:gd name="connsiteX83" fmla="*/ 812815 w 1380082"/>
                <a:gd name="connsiteY83" fmla="*/ 3640667 h 4233691"/>
                <a:gd name="connsiteX84" fmla="*/ 863615 w 1380082"/>
                <a:gd name="connsiteY84" fmla="*/ 3674534 h 4233691"/>
                <a:gd name="connsiteX85" fmla="*/ 880549 w 1380082"/>
                <a:gd name="connsiteY85" fmla="*/ 3699934 h 4233691"/>
                <a:gd name="connsiteX86" fmla="*/ 931349 w 1380082"/>
                <a:gd name="connsiteY86" fmla="*/ 3733800 h 4233691"/>
                <a:gd name="connsiteX87" fmla="*/ 956749 w 1380082"/>
                <a:gd name="connsiteY87" fmla="*/ 3750734 h 4233691"/>
                <a:gd name="connsiteX88" fmla="*/ 982149 w 1380082"/>
                <a:gd name="connsiteY88" fmla="*/ 3767667 h 4233691"/>
                <a:gd name="connsiteX89" fmla="*/ 1007549 w 1380082"/>
                <a:gd name="connsiteY89" fmla="*/ 3784600 h 4233691"/>
                <a:gd name="connsiteX90" fmla="*/ 1024482 w 1380082"/>
                <a:gd name="connsiteY90" fmla="*/ 3801534 h 4233691"/>
                <a:gd name="connsiteX91" fmla="*/ 1075282 w 1380082"/>
                <a:gd name="connsiteY91" fmla="*/ 3835400 h 4233691"/>
                <a:gd name="connsiteX92" fmla="*/ 1100682 w 1380082"/>
                <a:gd name="connsiteY92" fmla="*/ 3852334 h 4233691"/>
                <a:gd name="connsiteX93" fmla="*/ 1126082 w 1380082"/>
                <a:gd name="connsiteY93" fmla="*/ 3903134 h 4233691"/>
                <a:gd name="connsiteX94" fmla="*/ 1151482 w 1380082"/>
                <a:gd name="connsiteY94" fmla="*/ 3920067 h 4233691"/>
                <a:gd name="connsiteX95" fmla="*/ 1168415 w 1380082"/>
                <a:gd name="connsiteY95" fmla="*/ 3945467 h 4233691"/>
                <a:gd name="connsiteX96" fmla="*/ 1193815 w 1380082"/>
                <a:gd name="connsiteY96" fmla="*/ 4030134 h 4233691"/>
                <a:gd name="connsiteX97" fmla="*/ 1202282 w 1380082"/>
                <a:gd name="connsiteY97" fmla="*/ 4207934 h 4233691"/>
                <a:gd name="connsiteX98" fmla="*/ 1176882 w 1380082"/>
                <a:gd name="connsiteY98" fmla="*/ 4233334 h 4233691"/>
                <a:gd name="connsiteX0" fmla="*/ 1380082 w 1380082"/>
                <a:gd name="connsiteY0" fmla="*/ 0 h 4233691"/>
                <a:gd name="connsiteX1" fmla="*/ 1270015 w 1380082"/>
                <a:gd name="connsiteY1" fmla="*/ 330200 h 4233691"/>
                <a:gd name="connsiteX2" fmla="*/ 1117615 w 1380082"/>
                <a:gd name="connsiteY2" fmla="*/ 584200 h 4233691"/>
                <a:gd name="connsiteX3" fmla="*/ 1066815 w 1380082"/>
                <a:gd name="connsiteY3" fmla="*/ 643467 h 4233691"/>
                <a:gd name="connsiteX4" fmla="*/ 1041415 w 1380082"/>
                <a:gd name="connsiteY4" fmla="*/ 702734 h 4233691"/>
                <a:gd name="connsiteX5" fmla="*/ 1016015 w 1380082"/>
                <a:gd name="connsiteY5" fmla="*/ 770467 h 4233691"/>
                <a:gd name="connsiteX6" fmla="*/ 990615 w 1380082"/>
                <a:gd name="connsiteY6" fmla="*/ 804334 h 4233691"/>
                <a:gd name="connsiteX7" fmla="*/ 965215 w 1380082"/>
                <a:gd name="connsiteY7" fmla="*/ 863600 h 4233691"/>
                <a:gd name="connsiteX8" fmla="*/ 948282 w 1380082"/>
                <a:gd name="connsiteY8" fmla="*/ 889000 h 4233691"/>
                <a:gd name="connsiteX9" fmla="*/ 939815 w 1380082"/>
                <a:gd name="connsiteY9" fmla="*/ 922867 h 4233691"/>
                <a:gd name="connsiteX10" fmla="*/ 922882 w 1380082"/>
                <a:gd name="connsiteY10" fmla="*/ 948267 h 4233691"/>
                <a:gd name="connsiteX11" fmla="*/ 914415 w 1380082"/>
                <a:gd name="connsiteY11" fmla="*/ 973667 h 4233691"/>
                <a:gd name="connsiteX12" fmla="*/ 905949 w 1380082"/>
                <a:gd name="connsiteY12" fmla="*/ 1024467 h 4233691"/>
                <a:gd name="connsiteX13" fmla="*/ 889015 w 1380082"/>
                <a:gd name="connsiteY13" fmla="*/ 1049867 h 4233691"/>
                <a:gd name="connsiteX14" fmla="*/ 872082 w 1380082"/>
                <a:gd name="connsiteY14" fmla="*/ 1083734 h 4233691"/>
                <a:gd name="connsiteX15" fmla="*/ 863615 w 1380082"/>
                <a:gd name="connsiteY15" fmla="*/ 1109134 h 4233691"/>
                <a:gd name="connsiteX16" fmla="*/ 846682 w 1380082"/>
                <a:gd name="connsiteY16" fmla="*/ 1134534 h 4233691"/>
                <a:gd name="connsiteX17" fmla="*/ 838215 w 1380082"/>
                <a:gd name="connsiteY17" fmla="*/ 1159934 h 4233691"/>
                <a:gd name="connsiteX18" fmla="*/ 821282 w 1380082"/>
                <a:gd name="connsiteY18" fmla="*/ 1185334 h 4233691"/>
                <a:gd name="connsiteX19" fmla="*/ 804349 w 1380082"/>
                <a:gd name="connsiteY19" fmla="*/ 1236134 h 4233691"/>
                <a:gd name="connsiteX20" fmla="*/ 770482 w 1380082"/>
                <a:gd name="connsiteY20" fmla="*/ 1286934 h 4233691"/>
                <a:gd name="connsiteX21" fmla="*/ 753549 w 1380082"/>
                <a:gd name="connsiteY21" fmla="*/ 1312334 h 4233691"/>
                <a:gd name="connsiteX22" fmla="*/ 719682 w 1380082"/>
                <a:gd name="connsiteY22" fmla="*/ 1405467 h 4233691"/>
                <a:gd name="connsiteX23" fmla="*/ 702749 w 1380082"/>
                <a:gd name="connsiteY23" fmla="*/ 1430867 h 4233691"/>
                <a:gd name="connsiteX24" fmla="*/ 668882 w 1380082"/>
                <a:gd name="connsiteY24" fmla="*/ 1498600 h 4233691"/>
                <a:gd name="connsiteX25" fmla="*/ 651949 w 1380082"/>
                <a:gd name="connsiteY25" fmla="*/ 1532467 h 4233691"/>
                <a:gd name="connsiteX26" fmla="*/ 626549 w 1380082"/>
                <a:gd name="connsiteY26" fmla="*/ 1600200 h 4233691"/>
                <a:gd name="connsiteX27" fmla="*/ 618082 w 1380082"/>
                <a:gd name="connsiteY27" fmla="*/ 1625600 h 4233691"/>
                <a:gd name="connsiteX28" fmla="*/ 601149 w 1380082"/>
                <a:gd name="connsiteY28" fmla="*/ 1651000 h 4233691"/>
                <a:gd name="connsiteX29" fmla="*/ 567282 w 1380082"/>
                <a:gd name="connsiteY29" fmla="*/ 1727200 h 4233691"/>
                <a:gd name="connsiteX30" fmla="*/ 550349 w 1380082"/>
                <a:gd name="connsiteY30" fmla="*/ 1744134 h 4233691"/>
                <a:gd name="connsiteX31" fmla="*/ 533415 w 1380082"/>
                <a:gd name="connsiteY31" fmla="*/ 1794934 h 4233691"/>
                <a:gd name="connsiteX32" fmla="*/ 524949 w 1380082"/>
                <a:gd name="connsiteY32" fmla="*/ 1820334 h 4233691"/>
                <a:gd name="connsiteX33" fmla="*/ 508015 w 1380082"/>
                <a:gd name="connsiteY33" fmla="*/ 1837267 h 4233691"/>
                <a:gd name="connsiteX34" fmla="*/ 499549 w 1380082"/>
                <a:gd name="connsiteY34" fmla="*/ 1871134 h 4233691"/>
                <a:gd name="connsiteX35" fmla="*/ 491082 w 1380082"/>
                <a:gd name="connsiteY35" fmla="*/ 1913467 h 4233691"/>
                <a:gd name="connsiteX36" fmla="*/ 482615 w 1380082"/>
                <a:gd name="connsiteY36" fmla="*/ 1938867 h 4233691"/>
                <a:gd name="connsiteX37" fmla="*/ 474149 w 1380082"/>
                <a:gd name="connsiteY37" fmla="*/ 1981200 h 4233691"/>
                <a:gd name="connsiteX38" fmla="*/ 457215 w 1380082"/>
                <a:gd name="connsiteY38" fmla="*/ 2032000 h 4233691"/>
                <a:gd name="connsiteX39" fmla="*/ 448749 w 1380082"/>
                <a:gd name="connsiteY39" fmla="*/ 2074334 h 4233691"/>
                <a:gd name="connsiteX40" fmla="*/ 431815 w 1380082"/>
                <a:gd name="connsiteY40" fmla="*/ 2091267 h 4233691"/>
                <a:gd name="connsiteX41" fmla="*/ 414882 w 1380082"/>
                <a:gd name="connsiteY41" fmla="*/ 2116667 h 4233691"/>
                <a:gd name="connsiteX42" fmla="*/ 397949 w 1380082"/>
                <a:gd name="connsiteY42" fmla="*/ 2159000 h 4233691"/>
                <a:gd name="connsiteX43" fmla="*/ 381015 w 1380082"/>
                <a:gd name="connsiteY43" fmla="*/ 2209800 h 4233691"/>
                <a:gd name="connsiteX44" fmla="*/ 338682 w 1380082"/>
                <a:gd name="connsiteY44" fmla="*/ 2260600 h 4233691"/>
                <a:gd name="connsiteX45" fmla="*/ 313282 w 1380082"/>
                <a:gd name="connsiteY45" fmla="*/ 2311400 h 4233691"/>
                <a:gd name="connsiteX46" fmla="*/ 304815 w 1380082"/>
                <a:gd name="connsiteY46" fmla="*/ 2336800 h 4233691"/>
                <a:gd name="connsiteX47" fmla="*/ 287882 w 1380082"/>
                <a:gd name="connsiteY47" fmla="*/ 2353734 h 4233691"/>
                <a:gd name="connsiteX48" fmla="*/ 254015 w 1380082"/>
                <a:gd name="connsiteY48" fmla="*/ 2404534 h 4233691"/>
                <a:gd name="connsiteX49" fmla="*/ 228615 w 1380082"/>
                <a:gd name="connsiteY49" fmla="*/ 2455334 h 4233691"/>
                <a:gd name="connsiteX50" fmla="*/ 211682 w 1380082"/>
                <a:gd name="connsiteY50" fmla="*/ 2489200 h 4233691"/>
                <a:gd name="connsiteX51" fmla="*/ 186282 w 1380082"/>
                <a:gd name="connsiteY51" fmla="*/ 2514600 h 4233691"/>
                <a:gd name="connsiteX52" fmla="*/ 160882 w 1380082"/>
                <a:gd name="connsiteY52" fmla="*/ 2599267 h 4233691"/>
                <a:gd name="connsiteX53" fmla="*/ 127015 w 1380082"/>
                <a:gd name="connsiteY53" fmla="*/ 2641600 h 4233691"/>
                <a:gd name="connsiteX54" fmla="*/ 118549 w 1380082"/>
                <a:gd name="connsiteY54" fmla="*/ 2667000 h 4233691"/>
                <a:gd name="connsiteX55" fmla="*/ 67749 w 1380082"/>
                <a:gd name="connsiteY55" fmla="*/ 2734734 h 4233691"/>
                <a:gd name="connsiteX56" fmla="*/ 50815 w 1380082"/>
                <a:gd name="connsiteY56" fmla="*/ 2785534 h 4233691"/>
                <a:gd name="connsiteX57" fmla="*/ 33882 w 1380082"/>
                <a:gd name="connsiteY57" fmla="*/ 2810934 h 4233691"/>
                <a:gd name="connsiteX58" fmla="*/ 8482 w 1380082"/>
                <a:gd name="connsiteY58" fmla="*/ 2904067 h 4233691"/>
                <a:gd name="connsiteX59" fmla="*/ 8482 w 1380082"/>
                <a:gd name="connsiteY59" fmla="*/ 3064934 h 4233691"/>
                <a:gd name="connsiteX60" fmla="*/ 25415 w 1380082"/>
                <a:gd name="connsiteY60" fmla="*/ 3124200 h 4233691"/>
                <a:gd name="connsiteX61" fmla="*/ 67749 w 1380082"/>
                <a:gd name="connsiteY61" fmla="*/ 3166534 h 4233691"/>
                <a:gd name="connsiteX62" fmla="*/ 93149 w 1380082"/>
                <a:gd name="connsiteY62" fmla="*/ 3191934 h 4233691"/>
                <a:gd name="connsiteX63" fmla="*/ 152415 w 1380082"/>
                <a:gd name="connsiteY63" fmla="*/ 3217334 h 4233691"/>
                <a:gd name="connsiteX64" fmla="*/ 228615 w 1380082"/>
                <a:gd name="connsiteY64" fmla="*/ 3259667 h 4233691"/>
                <a:gd name="connsiteX65" fmla="*/ 254015 w 1380082"/>
                <a:gd name="connsiteY65" fmla="*/ 3268134 h 4233691"/>
                <a:gd name="connsiteX66" fmla="*/ 279415 w 1380082"/>
                <a:gd name="connsiteY66" fmla="*/ 3276600 h 4233691"/>
                <a:gd name="connsiteX67" fmla="*/ 321749 w 1380082"/>
                <a:gd name="connsiteY67" fmla="*/ 3310467 h 4233691"/>
                <a:gd name="connsiteX68" fmla="*/ 347149 w 1380082"/>
                <a:gd name="connsiteY68" fmla="*/ 3327400 h 4233691"/>
                <a:gd name="connsiteX69" fmla="*/ 364082 w 1380082"/>
                <a:gd name="connsiteY69" fmla="*/ 3344334 h 4233691"/>
                <a:gd name="connsiteX70" fmla="*/ 397949 w 1380082"/>
                <a:gd name="connsiteY70" fmla="*/ 3352800 h 4233691"/>
                <a:gd name="connsiteX71" fmla="*/ 448749 w 1380082"/>
                <a:gd name="connsiteY71" fmla="*/ 3378200 h 4233691"/>
                <a:gd name="connsiteX72" fmla="*/ 499549 w 1380082"/>
                <a:gd name="connsiteY72" fmla="*/ 3403600 h 4233691"/>
                <a:gd name="connsiteX73" fmla="*/ 550349 w 1380082"/>
                <a:gd name="connsiteY73" fmla="*/ 3437467 h 4233691"/>
                <a:gd name="connsiteX74" fmla="*/ 575749 w 1380082"/>
                <a:gd name="connsiteY74" fmla="*/ 3462867 h 4233691"/>
                <a:gd name="connsiteX75" fmla="*/ 601149 w 1380082"/>
                <a:gd name="connsiteY75" fmla="*/ 3479800 h 4233691"/>
                <a:gd name="connsiteX76" fmla="*/ 618082 w 1380082"/>
                <a:gd name="connsiteY76" fmla="*/ 3496734 h 4233691"/>
                <a:gd name="connsiteX77" fmla="*/ 635015 w 1380082"/>
                <a:gd name="connsiteY77" fmla="*/ 3522134 h 4233691"/>
                <a:gd name="connsiteX78" fmla="*/ 660415 w 1380082"/>
                <a:gd name="connsiteY78" fmla="*/ 3530600 h 4233691"/>
                <a:gd name="connsiteX79" fmla="*/ 702749 w 1380082"/>
                <a:gd name="connsiteY79" fmla="*/ 3556000 h 4233691"/>
                <a:gd name="connsiteX80" fmla="*/ 736615 w 1380082"/>
                <a:gd name="connsiteY80" fmla="*/ 3581400 h 4233691"/>
                <a:gd name="connsiteX81" fmla="*/ 787415 w 1380082"/>
                <a:gd name="connsiteY81" fmla="*/ 3615267 h 4233691"/>
                <a:gd name="connsiteX82" fmla="*/ 812815 w 1380082"/>
                <a:gd name="connsiteY82" fmla="*/ 3640667 h 4233691"/>
                <a:gd name="connsiteX83" fmla="*/ 863615 w 1380082"/>
                <a:gd name="connsiteY83" fmla="*/ 3674534 h 4233691"/>
                <a:gd name="connsiteX84" fmla="*/ 880549 w 1380082"/>
                <a:gd name="connsiteY84" fmla="*/ 3699934 h 4233691"/>
                <a:gd name="connsiteX85" fmla="*/ 931349 w 1380082"/>
                <a:gd name="connsiteY85" fmla="*/ 3733800 h 4233691"/>
                <a:gd name="connsiteX86" fmla="*/ 956749 w 1380082"/>
                <a:gd name="connsiteY86" fmla="*/ 3750734 h 4233691"/>
                <a:gd name="connsiteX87" fmla="*/ 982149 w 1380082"/>
                <a:gd name="connsiteY87" fmla="*/ 3767667 h 4233691"/>
                <a:gd name="connsiteX88" fmla="*/ 1007549 w 1380082"/>
                <a:gd name="connsiteY88" fmla="*/ 3784600 h 4233691"/>
                <a:gd name="connsiteX89" fmla="*/ 1024482 w 1380082"/>
                <a:gd name="connsiteY89" fmla="*/ 3801534 h 4233691"/>
                <a:gd name="connsiteX90" fmla="*/ 1075282 w 1380082"/>
                <a:gd name="connsiteY90" fmla="*/ 3835400 h 4233691"/>
                <a:gd name="connsiteX91" fmla="*/ 1100682 w 1380082"/>
                <a:gd name="connsiteY91" fmla="*/ 3852334 h 4233691"/>
                <a:gd name="connsiteX92" fmla="*/ 1126082 w 1380082"/>
                <a:gd name="connsiteY92" fmla="*/ 3903134 h 4233691"/>
                <a:gd name="connsiteX93" fmla="*/ 1151482 w 1380082"/>
                <a:gd name="connsiteY93" fmla="*/ 3920067 h 4233691"/>
                <a:gd name="connsiteX94" fmla="*/ 1168415 w 1380082"/>
                <a:gd name="connsiteY94" fmla="*/ 3945467 h 4233691"/>
                <a:gd name="connsiteX95" fmla="*/ 1193815 w 1380082"/>
                <a:gd name="connsiteY95" fmla="*/ 4030134 h 4233691"/>
                <a:gd name="connsiteX96" fmla="*/ 1202282 w 1380082"/>
                <a:gd name="connsiteY96" fmla="*/ 4207934 h 4233691"/>
                <a:gd name="connsiteX97" fmla="*/ 1176882 w 1380082"/>
                <a:gd name="connsiteY97" fmla="*/ 4233334 h 4233691"/>
                <a:gd name="connsiteX0" fmla="*/ 1380082 w 1380082"/>
                <a:gd name="connsiteY0" fmla="*/ 0 h 4233691"/>
                <a:gd name="connsiteX1" fmla="*/ 1270015 w 1380082"/>
                <a:gd name="connsiteY1" fmla="*/ 330200 h 4233691"/>
                <a:gd name="connsiteX2" fmla="*/ 1117615 w 1380082"/>
                <a:gd name="connsiteY2" fmla="*/ 584200 h 4233691"/>
                <a:gd name="connsiteX3" fmla="*/ 1041415 w 1380082"/>
                <a:gd name="connsiteY3" fmla="*/ 702734 h 4233691"/>
                <a:gd name="connsiteX4" fmla="*/ 1016015 w 1380082"/>
                <a:gd name="connsiteY4" fmla="*/ 770467 h 4233691"/>
                <a:gd name="connsiteX5" fmla="*/ 990615 w 1380082"/>
                <a:gd name="connsiteY5" fmla="*/ 804334 h 4233691"/>
                <a:gd name="connsiteX6" fmla="*/ 965215 w 1380082"/>
                <a:gd name="connsiteY6" fmla="*/ 863600 h 4233691"/>
                <a:gd name="connsiteX7" fmla="*/ 948282 w 1380082"/>
                <a:gd name="connsiteY7" fmla="*/ 889000 h 4233691"/>
                <a:gd name="connsiteX8" fmla="*/ 939815 w 1380082"/>
                <a:gd name="connsiteY8" fmla="*/ 922867 h 4233691"/>
                <a:gd name="connsiteX9" fmla="*/ 922882 w 1380082"/>
                <a:gd name="connsiteY9" fmla="*/ 948267 h 4233691"/>
                <a:gd name="connsiteX10" fmla="*/ 914415 w 1380082"/>
                <a:gd name="connsiteY10" fmla="*/ 973667 h 4233691"/>
                <a:gd name="connsiteX11" fmla="*/ 905949 w 1380082"/>
                <a:gd name="connsiteY11" fmla="*/ 1024467 h 4233691"/>
                <a:gd name="connsiteX12" fmla="*/ 889015 w 1380082"/>
                <a:gd name="connsiteY12" fmla="*/ 1049867 h 4233691"/>
                <a:gd name="connsiteX13" fmla="*/ 872082 w 1380082"/>
                <a:gd name="connsiteY13" fmla="*/ 1083734 h 4233691"/>
                <a:gd name="connsiteX14" fmla="*/ 863615 w 1380082"/>
                <a:gd name="connsiteY14" fmla="*/ 1109134 h 4233691"/>
                <a:gd name="connsiteX15" fmla="*/ 846682 w 1380082"/>
                <a:gd name="connsiteY15" fmla="*/ 1134534 h 4233691"/>
                <a:gd name="connsiteX16" fmla="*/ 838215 w 1380082"/>
                <a:gd name="connsiteY16" fmla="*/ 1159934 h 4233691"/>
                <a:gd name="connsiteX17" fmla="*/ 821282 w 1380082"/>
                <a:gd name="connsiteY17" fmla="*/ 1185334 h 4233691"/>
                <a:gd name="connsiteX18" fmla="*/ 804349 w 1380082"/>
                <a:gd name="connsiteY18" fmla="*/ 1236134 h 4233691"/>
                <a:gd name="connsiteX19" fmla="*/ 770482 w 1380082"/>
                <a:gd name="connsiteY19" fmla="*/ 1286934 h 4233691"/>
                <a:gd name="connsiteX20" fmla="*/ 753549 w 1380082"/>
                <a:gd name="connsiteY20" fmla="*/ 1312334 h 4233691"/>
                <a:gd name="connsiteX21" fmla="*/ 719682 w 1380082"/>
                <a:gd name="connsiteY21" fmla="*/ 1405467 h 4233691"/>
                <a:gd name="connsiteX22" fmla="*/ 702749 w 1380082"/>
                <a:gd name="connsiteY22" fmla="*/ 1430867 h 4233691"/>
                <a:gd name="connsiteX23" fmla="*/ 668882 w 1380082"/>
                <a:gd name="connsiteY23" fmla="*/ 1498600 h 4233691"/>
                <a:gd name="connsiteX24" fmla="*/ 651949 w 1380082"/>
                <a:gd name="connsiteY24" fmla="*/ 1532467 h 4233691"/>
                <a:gd name="connsiteX25" fmla="*/ 626549 w 1380082"/>
                <a:gd name="connsiteY25" fmla="*/ 1600200 h 4233691"/>
                <a:gd name="connsiteX26" fmla="*/ 618082 w 1380082"/>
                <a:gd name="connsiteY26" fmla="*/ 1625600 h 4233691"/>
                <a:gd name="connsiteX27" fmla="*/ 601149 w 1380082"/>
                <a:gd name="connsiteY27" fmla="*/ 1651000 h 4233691"/>
                <a:gd name="connsiteX28" fmla="*/ 567282 w 1380082"/>
                <a:gd name="connsiteY28" fmla="*/ 1727200 h 4233691"/>
                <a:gd name="connsiteX29" fmla="*/ 550349 w 1380082"/>
                <a:gd name="connsiteY29" fmla="*/ 1744134 h 4233691"/>
                <a:gd name="connsiteX30" fmla="*/ 533415 w 1380082"/>
                <a:gd name="connsiteY30" fmla="*/ 1794934 h 4233691"/>
                <a:gd name="connsiteX31" fmla="*/ 524949 w 1380082"/>
                <a:gd name="connsiteY31" fmla="*/ 1820334 h 4233691"/>
                <a:gd name="connsiteX32" fmla="*/ 508015 w 1380082"/>
                <a:gd name="connsiteY32" fmla="*/ 1837267 h 4233691"/>
                <a:gd name="connsiteX33" fmla="*/ 499549 w 1380082"/>
                <a:gd name="connsiteY33" fmla="*/ 1871134 h 4233691"/>
                <a:gd name="connsiteX34" fmla="*/ 491082 w 1380082"/>
                <a:gd name="connsiteY34" fmla="*/ 1913467 h 4233691"/>
                <a:gd name="connsiteX35" fmla="*/ 482615 w 1380082"/>
                <a:gd name="connsiteY35" fmla="*/ 1938867 h 4233691"/>
                <a:gd name="connsiteX36" fmla="*/ 474149 w 1380082"/>
                <a:gd name="connsiteY36" fmla="*/ 1981200 h 4233691"/>
                <a:gd name="connsiteX37" fmla="*/ 457215 w 1380082"/>
                <a:gd name="connsiteY37" fmla="*/ 2032000 h 4233691"/>
                <a:gd name="connsiteX38" fmla="*/ 448749 w 1380082"/>
                <a:gd name="connsiteY38" fmla="*/ 2074334 h 4233691"/>
                <a:gd name="connsiteX39" fmla="*/ 431815 w 1380082"/>
                <a:gd name="connsiteY39" fmla="*/ 2091267 h 4233691"/>
                <a:gd name="connsiteX40" fmla="*/ 414882 w 1380082"/>
                <a:gd name="connsiteY40" fmla="*/ 2116667 h 4233691"/>
                <a:gd name="connsiteX41" fmla="*/ 397949 w 1380082"/>
                <a:gd name="connsiteY41" fmla="*/ 2159000 h 4233691"/>
                <a:gd name="connsiteX42" fmla="*/ 381015 w 1380082"/>
                <a:gd name="connsiteY42" fmla="*/ 2209800 h 4233691"/>
                <a:gd name="connsiteX43" fmla="*/ 338682 w 1380082"/>
                <a:gd name="connsiteY43" fmla="*/ 2260600 h 4233691"/>
                <a:gd name="connsiteX44" fmla="*/ 313282 w 1380082"/>
                <a:gd name="connsiteY44" fmla="*/ 2311400 h 4233691"/>
                <a:gd name="connsiteX45" fmla="*/ 304815 w 1380082"/>
                <a:gd name="connsiteY45" fmla="*/ 2336800 h 4233691"/>
                <a:gd name="connsiteX46" fmla="*/ 287882 w 1380082"/>
                <a:gd name="connsiteY46" fmla="*/ 2353734 h 4233691"/>
                <a:gd name="connsiteX47" fmla="*/ 254015 w 1380082"/>
                <a:gd name="connsiteY47" fmla="*/ 2404534 h 4233691"/>
                <a:gd name="connsiteX48" fmla="*/ 228615 w 1380082"/>
                <a:gd name="connsiteY48" fmla="*/ 2455334 h 4233691"/>
                <a:gd name="connsiteX49" fmla="*/ 211682 w 1380082"/>
                <a:gd name="connsiteY49" fmla="*/ 2489200 h 4233691"/>
                <a:gd name="connsiteX50" fmla="*/ 186282 w 1380082"/>
                <a:gd name="connsiteY50" fmla="*/ 2514600 h 4233691"/>
                <a:gd name="connsiteX51" fmla="*/ 160882 w 1380082"/>
                <a:gd name="connsiteY51" fmla="*/ 2599267 h 4233691"/>
                <a:gd name="connsiteX52" fmla="*/ 127015 w 1380082"/>
                <a:gd name="connsiteY52" fmla="*/ 2641600 h 4233691"/>
                <a:gd name="connsiteX53" fmla="*/ 118549 w 1380082"/>
                <a:gd name="connsiteY53" fmla="*/ 2667000 h 4233691"/>
                <a:gd name="connsiteX54" fmla="*/ 67749 w 1380082"/>
                <a:gd name="connsiteY54" fmla="*/ 2734734 h 4233691"/>
                <a:gd name="connsiteX55" fmla="*/ 50815 w 1380082"/>
                <a:gd name="connsiteY55" fmla="*/ 2785534 h 4233691"/>
                <a:gd name="connsiteX56" fmla="*/ 33882 w 1380082"/>
                <a:gd name="connsiteY56" fmla="*/ 2810934 h 4233691"/>
                <a:gd name="connsiteX57" fmla="*/ 8482 w 1380082"/>
                <a:gd name="connsiteY57" fmla="*/ 2904067 h 4233691"/>
                <a:gd name="connsiteX58" fmla="*/ 8482 w 1380082"/>
                <a:gd name="connsiteY58" fmla="*/ 3064934 h 4233691"/>
                <a:gd name="connsiteX59" fmla="*/ 25415 w 1380082"/>
                <a:gd name="connsiteY59" fmla="*/ 3124200 h 4233691"/>
                <a:gd name="connsiteX60" fmla="*/ 67749 w 1380082"/>
                <a:gd name="connsiteY60" fmla="*/ 3166534 h 4233691"/>
                <a:gd name="connsiteX61" fmla="*/ 93149 w 1380082"/>
                <a:gd name="connsiteY61" fmla="*/ 3191934 h 4233691"/>
                <a:gd name="connsiteX62" fmla="*/ 152415 w 1380082"/>
                <a:gd name="connsiteY62" fmla="*/ 3217334 h 4233691"/>
                <a:gd name="connsiteX63" fmla="*/ 228615 w 1380082"/>
                <a:gd name="connsiteY63" fmla="*/ 3259667 h 4233691"/>
                <a:gd name="connsiteX64" fmla="*/ 254015 w 1380082"/>
                <a:gd name="connsiteY64" fmla="*/ 3268134 h 4233691"/>
                <a:gd name="connsiteX65" fmla="*/ 279415 w 1380082"/>
                <a:gd name="connsiteY65" fmla="*/ 3276600 h 4233691"/>
                <a:gd name="connsiteX66" fmla="*/ 321749 w 1380082"/>
                <a:gd name="connsiteY66" fmla="*/ 3310467 h 4233691"/>
                <a:gd name="connsiteX67" fmla="*/ 347149 w 1380082"/>
                <a:gd name="connsiteY67" fmla="*/ 3327400 h 4233691"/>
                <a:gd name="connsiteX68" fmla="*/ 364082 w 1380082"/>
                <a:gd name="connsiteY68" fmla="*/ 3344334 h 4233691"/>
                <a:gd name="connsiteX69" fmla="*/ 397949 w 1380082"/>
                <a:gd name="connsiteY69" fmla="*/ 3352800 h 4233691"/>
                <a:gd name="connsiteX70" fmla="*/ 448749 w 1380082"/>
                <a:gd name="connsiteY70" fmla="*/ 3378200 h 4233691"/>
                <a:gd name="connsiteX71" fmla="*/ 499549 w 1380082"/>
                <a:gd name="connsiteY71" fmla="*/ 3403600 h 4233691"/>
                <a:gd name="connsiteX72" fmla="*/ 550349 w 1380082"/>
                <a:gd name="connsiteY72" fmla="*/ 3437467 h 4233691"/>
                <a:gd name="connsiteX73" fmla="*/ 575749 w 1380082"/>
                <a:gd name="connsiteY73" fmla="*/ 3462867 h 4233691"/>
                <a:gd name="connsiteX74" fmla="*/ 601149 w 1380082"/>
                <a:gd name="connsiteY74" fmla="*/ 3479800 h 4233691"/>
                <a:gd name="connsiteX75" fmla="*/ 618082 w 1380082"/>
                <a:gd name="connsiteY75" fmla="*/ 3496734 h 4233691"/>
                <a:gd name="connsiteX76" fmla="*/ 635015 w 1380082"/>
                <a:gd name="connsiteY76" fmla="*/ 3522134 h 4233691"/>
                <a:gd name="connsiteX77" fmla="*/ 660415 w 1380082"/>
                <a:gd name="connsiteY77" fmla="*/ 3530600 h 4233691"/>
                <a:gd name="connsiteX78" fmla="*/ 702749 w 1380082"/>
                <a:gd name="connsiteY78" fmla="*/ 3556000 h 4233691"/>
                <a:gd name="connsiteX79" fmla="*/ 736615 w 1380082"/>
                <a:gd name="connsiteY79" fmla="*/ 3581400 h 4233691"/>
                <a:gd name="connsiteX80" fmla="*/ 787415 w 1380082"/>
                <a:gd name="connsiteY80" fmla="*/ 3615267 h 4233691"/>
                <a:gd name="connsiteX81" fmla="*/ 812815 w 1380082"/>
                <a:gd name="connsiteY81" fmla="*/ 3640667 h 4233691"/>
                <a:gd name="connsiteX82" fmla="*/ 863615 w 1380082"/>
                <a:gd name="connsiteY82" fmla="*/ 3674534 h 4233691"/>
                <a:gd name="connsiteX83" fmla="*/ 880549 w 1380082"/>
                <a:gd name="connsiteY83" fmla="*/ 3699934 h 4233691"/>
                <a:gd name="connsiteX84" fmla="*/ 931349 w 1380082"/>
                <a:gd name="connsiteY84" fmla="*/ 3733800 h 4233691"/>
                <a:gd name="connsiteX85" fmla="*/ 956749 w 1380082"/>
                <a:gd name="connsiteY85" fmla="*/ 3750734 h 4233691"/>
                <a:gd name="connsiteX86" fmla="*/ 982149 w 1380082"/>
                <a:gd name="connsiteY86" fmla="*/ 3767667 h 4233691"/>
                <a:gd name="connsiteX87" fmla="*/ 1007549 w 1380082"/>
                <a:gd name="connsiteY87" fmla="*/ 3784600 h 4233691"/>
                <a:gd name="connsiteX88" fmla="*/ 1024482 w 1380082"/>
                <a:gd name="connsiteY88" fmla="*/ 3801534 h 4233691"/>
                <a:gd name="connsiteX89" fmla="*/ 1075282 w 1380082"/>
                <a:gd name="connsiteY89" fmla="*/ 3835400 h 4233691"/>
                <a:gd name="connsiteX90" fmla="*/ 1100682 w 1380082"/>
                <a:gd name="connsiteY90" fmla="*/ 3852334 h 4233691"/>
                <a:gd name="connsiteX91" fmla="*/ 1126082 w 1380082"/>
                <a:gd name="connsiteY91" fmla="*/ 3903134 h 4233691"/>
                <a:gd name="connsiteX92" fmla="*/ 1151482 w 1380082"/>
                <a:gd name="connsiteY92" fmla="*/ 3920067 h 4233691"/>
                <a:gd name="connsiteX93" fmla="*/ 1168415 w 1380082"/>
                <a:gd name="connsiteY93" fmla="*/ 3945467 h 4233691"/>
                <a:gd name="connsiteX94" fmla="*/ 1193815 w 1380082"/>
                <a:gd name="connsiteY94" fmla="*/ 4030134 h 4233691"/>
                <a:gd name="connsiteX95" fmla="*/ 1202282 w 1380082"/>
                <a:gd name="connsiteY95" fmla="*/ 4207934 h 4233691"/>
                <a:gd name="connsiteX96" fmla="*/ 1176882 w 1380082"/>
                <a:gd name="connsiteY96" fmla="*/ 4233334 h 4233691"/>
                <a:gd name="connsiteX0" fmla="*/ 1380082 w 1380082"/>
                <a:gd name="connsiteY0" fmla="*/ 0 h 4233691"/>
                <a:gd name="connsiteX1" fmla="*/ 1117615 w 1380082"/>
                <a:gd name="connsiteY1" fmla="*/ 584200 h 4233691"/>
                <a:gd name="connsiteX2" fmla="*/ 1041415 w 1380082"/>
                <a:gd name="connsiteY2" fmla="*/ 702734 h 4233691"/>
                <a:gd name="connsiteX3" fmla="*/ 1016015 w 1380082"/>
                <a:gd name="connsiteY3" fmla="*/ 770467 h 4233691"/>
                <a:gd name="connsiteX4" fmla="*/ 990615 w 1380082"/>
                <a:gd name="connsiteY4" fmla="*/ 804334 h 4233691"/>
                <a:gd name="connsiteX5" fmla="*/ 965215 w 1380082"/>
                <a:gd name="connsiteY5" fmla="*/ 863600 h 4233691"/>
                <a:gd name="connsiteX6" fmla="*/ 948282 w 1380082"/>
                <a:gd name="connsiteY6" fmla="*/ 889000 h 4233691"/>
                <a:gd name="connsiteX7" fmla="*/ 939815 w 1380082"/>
                <a:gd name="connsiteY7" fmla="*/ 922867 h 4233691"/>
                <a:gd name="connsiteX8" fmla="*/ 922882 w 1380082"/>
                <a:gd name="connsiteY8" fmla="*/ 948267 h 4233691"/>
                <a:gd name="connsiteX9" fmla="*/ 914415 w 1380082"/>
                <a:gd name="connsiteY9" fmla="*/ 973667 h 4233691"/>
                <a:gd name="connsiteX10" fmla="*/ 905949 w 1380082"/>
                <a:gd name="connsiteY10" fmla="*/ 1024467 h 4233691"/>
                <a:gd name="connsiteX11" fmla="*/ 889015 w 1380082"/>
                <a:gd name="connsiteY11" fmla="*/ 1049867 h 4233691"/>
                <a:gd name="connsiteX12" fmla="*/ 872082 w 1380082"/>
                <a:gd name="connsiteY12" fmla="*/ 1083734 h 4233691"/>
                <a:gd name="connsiteX13" fmla="*/ 863615 w 1380082"/>
                <a:gd name="connsiteY13" fmla="*/ 1109134 h 4233691"/>
                <a:gd name="connsiteX14" fmla="*/ 846682 w 1380082"/>
                <a:gd name="connsiteY14" fmla="*/ 1134534 h 4233691"/>
                <a:gd name="connsiteX15" fmla="*/ 838215 w 1380082"/>
                <a:gd name="connsiteY15" fmla="*/ 1159934 h 4233691"/>
                <a:gd name="connsiteX16" fmla="*/ 821282 w 1380082"/>
                <a:gd name="connsiteY16" fmla="*/ 1185334 h 4233691"/>
                <a:gd name="connsiteX17" fmla="*/ 804349 w 1380082"/>
                <a:gd name="connsiteY17" fmla="*/ 1236134 h 4233691"/>
                <a:gd name="connsiteX18" fmla="*/ 770482 w 1380082"/>
                <a:gd name="connsiteY18" fmla="*/ 1286934 h 4233691"/>
                <a:gd name="connsiteX19" fmla="*/ 753549 w 1380082"/>
                <a:gd name="connsiteY19" fmla="*/ 1312334 h 4233691"/>
                <a:gd name="connsiteX20" fmla="*/ 719682 w 1380082"/>
                <a:gd name="connsiteY20" fmla="*/ 1405467 h 4233691"/>
                <a:gd name="connsiteX21" fmla="*/ 702749 w 1380082"/>
                <a:gd name="connsiteY21" fmla="*/ 1430867 h 4233691"/>
                <a:gd name="connsiteX22" fmla="*/ 668882 w 1380082"/>
                <a:gd name="connsiteY22" fmla="*/ 1498600 h 4233691"/>
                <a:gd name="connsiteX23" fmla="*/ 651949 w 1380082"/>
                <a:gd name="connsiteY23" fmla="*/ 1532467 h 4233691"/>
                <a:gd name="connsiteX24" fmla="*/ 626549 w 1380082"/>
                <a:gd name="connsiteY24" fmla="*/ 1600200 h 4233691"/>
                <a:gd name="connsiteX25" fmla="*/ 618082 w 1380082"/>
                <a:gd name="connsiteY25" fmla="*/ 1625600 h 4233691"/>
                <a:gd name="connsiteX26" fmla="*/ 601149 w 1380082"/>
                <a:gd name="connsiteY26" fmla="*/ 1651000 h 4233691"/>
                <a:gd name="connsiteX27" fmla="*/ 567282 w 1380082"/>
                <a:gd name="connsiteY27" fmla="*/ 1727200 h 4233691"/>
                <a:gd name="connsiteX28" fmla="*/ 550349 w 1380082"/>
                <a:gd name="connsiteY28" fmla="*/ 1744134 h 4233691"/>
                <a:gd name="connsiteX29" fmla="*/ 533415 w 1380082"/>
                <a:gd name="connsiteY29" fmla="*/ 1794934 h 4233691"/>
                <a:gd name="connsiteX30" fmla="*/ 524949 w 1380082"/>
                <a:gd name="connsiteY30" fmla="*/ 1820334 h 4233691"/>
                <a:gd name="connsiteX31" fmla="*/ 508015 w 1380082"/>
                <a:gd name="connsiteY31" fmla="*/ 1837267 h 4233691"/>
                <a:gd name="connsiteX32" fmla="*/ 499549 w 1380082"/>
                <a:gd name="connsiteY32" fmla="*/ 1871134 h 4233691"/>
                <a:gd name="connsiteX33" fmla="*/ 491082 w 1380082"/>
                <a:gd name="connsiteY33" fmla="*/ 1913467 h 4233691"/>
                <a:gd name="connsiteX34" fmla="*/ 482615 w 1380082"/>
                <a:gd name="connsiteY34" fmla="*/ 1938867 h 4233691"/>
                <a:gd name="connsiteX35" fmla="*/ 474149 w 1380082"/>
                <a:gd name="connsiteY35" fmla="*/ 1981200 h 4233691"/>
                <a:gd name="connsiteX36" fmla="*/ 457215 w 1380082"/>
                <a:gd name="connsiteY36" fmla="*/ 2032000 h 4233691"/>
                <a:gd name="connsiteX37" fmla="*/ 448749 w 1380082"/>
                <a:gd name="connsiteY37" fmla="*/ 2074334 h 4233691"/>
                <a:gd name="connsiteX38" fmla="*/ 431815 w 1380082"/>
                <a:gd name="connsiteY38" fmla="*/ 2091267 h 4233691"/>
                <a:gd name="connsiteX39" fmla="*/ 414882 w 1380082"/>
                <a:gd name="connsiteY39" fmla="*/ 2116667 h 4233691"/>
                <a:gd name="connsiteX40" fmla="*/ 397949 w 1380082"/>
                <a:gd name="connsiteY40" fmla="*/ 2159000 h 4233691"/>
                <a:gd name="connsiteX41" fmla="*/ 381015 w 1380082"/>
                <a:gd name="connsiteY41" fmla="*/ 2209800 h 4233691"/>
                <a:gd name="connsiteX42" fmla="*/ 338682 w 1380082"/>
                <a:gd name="connsiteY42" fmla="*/ 2260600 h 4233691"/>
                <a:gd name="connsiteX43" fmla="*/ 313282 w 1380082"/>
                <a:gd name="connsiteY43" fmla="*/ 2311400 h 4233691"/>
                <a:gd name="connsiteX44" fmla="*/ 304815 w 1380082"/>
                <a:gd name="connsiteY44" fmla="*/ 2336800 h 4233691"/>
                <a:gd name="connsiteX45" fmla="*/ 287882 w 1380082"/>
                <a:gd name="connsiteY45" fmla="*/ 2353734 h 4233691"/>
                <a:gd name="connsiteX46" fmla="*/ 254015 w 1380082"/>
                <a:gd name="connsiteY46" fmla="*/ 2404534 h 4233691"/>
                <a:gd name="connsiteX47" fmla="*/ 228615 w 1380082"/>
                <a:gd name="connsiteY47" fmla="*/ 2455334 h 4233691"/>
                <a:gd name="connsiteX48" fmla="*/ 211682 w 1380082"/>
                <a:gd name="connsiteY48" fmla="*/ 2489200 h 4233691"/>
                <a:gd name="connsiteX49" fmla="*/ 186282 w 1380082"/>
                <a:gd name="connsiteY49" fmla="*/ 2514600 h 4233691"/>
                <a:gd name="connsiteX50" fmla="*/ 160882 w 1380082"/>
                <a:gd name="connsiteY50" fmla="*/ 2599267 h 4233691"/>
                <a:gd name="connsiteX51" fmla="*/ 127015 w 1380082"/>
                <a:gd name="connsiteY51" fmla="*/ 2641600 h 4233691"/>
                <a:gd name="connsiteX52" fmla="*/ 118549 w 1380082"/>
                <a:gd name="connsiteY52" fmla="*/ 2667000 h 4233691"/>
                <a:gd name="connsiteX53" fmla="*/ 67749 w 1380082"/>
                <a:gd name="connsiteY53" fmla="*/ 2734734 h 4233691"/>
                <a:gd name="connsiteX54" fmla="*/ 50815 w 1380082"/>
                <a:gd name="connsiteY54" fmla="*/ 2785534 h 4233691"/>
                <a:gd name="connsiteX55" fmla="*/ 33882 w 1380082"/>
                <a:gd name="connsiteY55" fmla="*/ 2810934 h 4233691"/>
                <a:gd name="connsiteX56" fmla="*/ 8482 w 1380082"/>
                <a:gd name="connsiteY56" fmla="*/ 2904067 h 4233691"/>
                <a:gd name="connsiteX57" fmla="*/ 8482 w 1380082"/>
                <a:gd name="connsiteY57" fmla="*/ 3064934 h 4233691"/>
                <a:gd name="connsiteX58" fmla="*/ 25415 w 1380082"/>
                <a:gd name="connsiteY58" fmla="*/ 3124200 h 4233691"/>
                <a:gd name="connsiteX59" fmla="*/ 67749 w 1380082"/>
                <a:gd name="connsiteY59" fmla="*/ 3166534 h 4233691"/>
                <a:gd name="connsiteX60" fmla="*/ 93149 w 1380082"/>
                <a:gd name="connsiteY60" fmla="*/ 3191934 h 4233691"/>
                <a:gd name="connsiteX61" fmla="*/ 152415 w 1380082"/>
                <a:gd name="connsiteY61" fmla="*/ 3217334 h 4233691"/>
                <a:gd name="connsiteX62" fmla="*/ 228615 w 1380082"/>
                <a:gd name="connsiteY62" fmla="*/ 3259667 h 4233691"/>
                <a:gd name="connsiteX63" fmla="*/ 254015 w 1380082"/>
                <a:gd name="connsiteY63" fmla="*/ 3268134 h 4233691"/>
                <a:gd name="connsiteX64" fmla="*/ 279415 w 1380082"/>
                <a:gd name="connsiteY64" fmla="*/ 3276600 h 4233691"/>
                <a:gd name="connsiteX65" fmla="*/ 321749 w 1380082"/>
                <a:gd name="connsiteY65" fmla="*/ 3310467 h 4233691"/>
                <a:gd name="connsiteX66" fmla="*/ 347149 w 1380082"/>
                <a:gd name="connsiteY66" fmla="*/ 3327400 h 4233691"/>
                <a:gd name="connsiteX67" fmla="*/ 364082 w 1380082"/>
                <a:gd name="connsiteY67" fmla="*/ 3344334 h 4233691"/>
                <a:gd name="connsiteX68" fmla="*/ 397949 w 1380082"/>
                <a:gd name="connsiteY68" fmla="*/ 3352800 h 4233691"/>
                <a:gd name="connsiteX69" fmla="*/ 448749 w 1380082"/>
                <a:gd name="connsiteY69" fmla="*/ 3378200 h 4233691"/>
                <a:gd name="connsiteX70" fmla="*/ 499549 w 1380082"/>
                <a:gd name="connsiteY70" fmla="*/ 3403600 h 4233691"/>
                <a:gd name="connsiteX71" fmla="*/ 550349 w 1380082"/>
                <a:gd name="connsiteY71" fmla="*/ 3437467 h 4233691"/>
                <a:gd name="connsiteX72" fmla="*/ 575749 w 1380082"/>
                <a:gd name="connsiteY72" fmla="*/ 3462867 h 4233691"/>
                <a:gd name="connsiteX73" fmla="*/ 601149 w 1380082"/>
                <a:gd name="connsiteY73" fmla="*/ 3479800 h 4233691"/>
                <a:gd name="connsiteX74" fmla="*/ 618082 w 1380082"/>
                <a:gd name="connsiteY74" fmla="*/ 3496734 h 4233691"/>
                <a:gd name="connsiteX75" fmla="*/ 635015 w 1380082"/>
                <a:gd name="connsiteY75" fmla="*/ 3522134 h 4233691"/>
                <a:gd name="connsiteX76" fmla="*/ 660415 w 1380082"/>
                <a:gd name="connsiteY76" fmla="*/ 3530600 h 4233691"/>
                <a:gd name="connsiteX77" fmla="*/ 702749 w 1380082"/>
                <a:gd name="connsiteY77" fmla="*/ 3556000 h 4233691"/>
                <a:gd name="connsiteX78" fmla="*/ 736615 w 1380082"/>
                <a:gd name="connsiteY78" fmla="*/ 3581400 h 4233691"/>
                <a:gd name="connsiteX79" fmla="*/ 787415 w 1380082"/>
                <a:gd name="connsiteY79" fmla="*/ 3615267 h 4233691"/>
                <a:gd name="connsiteX80" fmla="*/ 812815 w 1380082"/>
                <a:gd name="connsiteY80" fmla="*/ 3640667 h 4233691"/>
                <a:gd name="connsiteX81" fmla="*/ 863615 w 1380082"/>
                <a:gd name="connsiteY81" fmla="*/ 3674534 h 4233691"/>
                <a:gd name="connsiteX82" fmla="*/ 880549 w 1380082"/>
                <a:gd name="connsiteY82" fmla="*/ 3699934 h 4233691"/>
                <a:gd name="connsiteX83" fmla="*/ 931349 w 1380082"/>
                <a:gd name="connsiteY83" fmla="*/ 3733800 h 4233691"/>
                <a:gd name="connsiteX84" fmla="*/ 956749 w 1380082"/>
                <a:gd name="connsiteY84" fmla="*/ 3750734 h 4233691"/>
                <a:gd name="connsiteX85" fmla="*/ 982149 w 1380082"/>
                <a:gd name="connsiteY85" fmla="*/ 3767667 h 4233691"/>
                <a:gd name="connsiteX86" fmla="*/ 1007549 w 1380082"/>
                <a:gd name="connsiteY86" fmla="*/ 3784600 h 4233691"/>
                <a:gd name="connsiteX87" fmla="*/ 1024482 w 1380082"/>
                <a:gd name="connsiteY87" fmla="*/ 3801534 h 4233691"/>
                <a:gd name="connsiteX88" fmla="*/ 1075282 w 1380082"/>
                <a:gd name="connsiteY88" fmla="*/ 3835400 h 4233691"/>
                <a:gd name="connsiteX89" fmla="*/ 1100682 w 1380082"/>
                <a:gd name="connsiteY89" fmla="*/ 3852334 h 4233691"/>
                <a:gd name="connsiteX90" fmla="*/ 1126082 w 1380082"/>
                <a:gd name="connsiteY90" fmla="*/ 3903134 h 4233691"/>
                <a:gd name="connsiteX91" fmla="*/ 1151482 w 1380082"/>
                <a:gd name="connsiteY91" fmla="*/ 3920067 h 4233691"/>
                <a:gd name="connsiteX92" fmla="*/ 1168415 w 1380082"/>
                <a:gd name="connsiteY92" fmla="*/ 3945467 h 4233691"/>
                <a:gd name="connsiteX93" fmla="*/ 1193815 w 1380082"/>
                <a:gd name="connsiteY93" fmla="*/ 4030134 h 4233691"/>
                <a:gd name="connsiteX94" fmla="*/ 1202282 w 1380082"/>
                <a:gd name="connsiteY94" fmla="*/ 4207934 h 4233691"/>
                <a:gd name="connsiteX95" fmla="*/ 1176882 w 1380082"/>
                <a:gd name="connsiteY95" fmla="*/ 4233334 h 4233691"/>
                <a:gd name="connsiteX0" fmla="*/ 1380082 w 1380082"/>
                <a:gd name="connsiteY0" fmla="*/ 0 h 4233691"/>
                <a:gd name="connsiteX1" fmla="*/ 1117615 w 1380082"/>
                <a:gd name="connsiteY1" fmla="*/ 584200 h 4233691"/>
                <a:gd name="connsiteX2" fmla="*/ 1016015 w 1380082"/>
                <a:gd name="connsiteY2" fmla="*/ 770467 h 4233691"/>
                <a:gd name="connsiteX3" fmla="*/ 990615 w 1380082"/>
                <a:gd name="connsiteY3" fmla="*/ 804334 h 4233691"/>
                <a:gd name="connsiteX4" fmla="*/ 965215 w 1380082"/>
                <a:gd name="connsiteY4" fmla="*/ 863600 h 4233691"/>
                <a:gd name="connsiteX5" fmla="*/ 948282 w 1380082"/>
                <a:gd name="connsiteY5" fmla="*/ 889000 h 4233691"/>
                <a:gd name="connsiteX6" fmla="*/ 939815 w 1380082"/>
                <a:gd name="connsiteY6" fmla="*/ 922867 h 4233691"/>
                <a:gd name="connsiteX7" fmla="*/ 922882 w 1380082"/>
                <a:gd name="connsiteY7" fmla="*/ 948267 h 4233691"/>
                <a:gd name="connsiteX8" fmla="*/ 914415 w 1380082"/>
                <a:gd name="connsiteY8" fmla="*/ 973667 h 4233691"/>
                <a:gd name="connsiteX9" fmla="*/ 905949 w 1380082"/>
                <a:gd name="connsiteY9" fmla="*/ 1024467 h 4233691"/>
                <a:gd name="connsiteX10" fmla="*/ 889015 w 1380082"/>
                <a:gd name="connsiteY10" fmla="*/ 1049867 h 4233691"/>
                <a:gd name="connsiteX11" fmla="*/ 872082 w 1380082"/>
                <a:gd name="connsiteY11" fmla="*/ 1083734 h 4233691"/>
                <a:gd name="connsiteX12" fmla="*/ 863615 w 1380082"/>
                <a:gd name="connsiteY12" fmla="*/ 1109134 h 4233691"/>
                <a:gd name="connsiteX13" fmla="*/ 846682 w 1380082"/>
                <a:gd name="connsiteY13" fmla="*/ 1134534 h 4233691"/>
                <a:gd name="connsiteX14" fmla="*/ 838215 w 1380082"/>
                <a:gd name="connsiteY14" fmla="*/ 1159934 h 4233691"/>
                <a:gd name="connsiteX15" fmla="*/ 821282 w 1380082"/>
                <a:gd name="connsiteY15" fmla="*/ 1185334 h 4233691"/>
                <a:gd name="connsiteX16" fmla="*/ 804349 w 1380082"/>
                <a:gd name="connsiteY16" fmla="*/ 1236134 h 4233691"/>
                <a:gd name="connsiteX17" fmla="*/ 770482 w 1380082"/>
                <a:gd name="connsiteY17" fmla="*/ 1286934 h 4233691"/>
                <a:gd name="connsiteX18" fmla="*/ 753549 w 1380082"/>
                <a:gd name="connsiteY18" fmla="*/ 1312334 h 4233691"/>
                <a:gd name="connsiteX19" fmla="*/ 719682 w 1380082"/>
                <a:gd name="connsiteY19" fmla="*/ 1405467 h 4233691"/>
                <a:gd name="connsiteX20" fmla="*/ 702749 w 1380082"/>
                <a:gd name="connsiteY20" fmla="*/ 1430867 h 4233691"/>
                <a:gd name="connsiteX21" fmla="*/ 668882 w 1380082"/>
                <a:gd name="connsiteY21" fmla="*/ 1498600 h 4233691"/>
                <a:gd name="connsiteX22" fmla="*/ 651949 w 1380082"/>
                <a:gd name="connsiteY22" fmla="*/ 1532467 h 4233691"/>
                <a:gd name="connsiteX23" fmla="*/ 626549 w 1380082"/>
                <a:gd name="connsiteY23" fmla="*/ 1600200 h 4233691"/>
                <a:gd name="connsiteX24" fmla="*/ 618082 w 1380082"/>
                <a:gd name="connsiteY24" fmla="*/ 1625600 h 4233691"/>
                <a:gd name="connsiteX25" fmla="*/ 601149 w 1380082"/>
                <a:gd name="connsiteY25" fmla="*/ 1651000 h 4233691"/>
                <a:gd name="connsiteX26" fmla="*/ 567282 w 1380082"/>
                <a:gd name="connsiteY26" fmla="*/ 1727200 h 4233691"/>
                <a:gd name="connsiteX27" fmla="*/ 550349 w 1380082"/>
                <a:gd name="connsiteY27" fmla="*/ 1744134 h 4233691"/>
                <a:gd name="connsiteX28" fmla="*/ 533415 w 1380082"/>
                <a:gd name="connsiteY28" fmla="*/ 1794934 h 4233691"/>
                <a:gd name="connsiteX29" fmla="*/ 524949 w 1380082"/>
                <a:gd name="connsiteY29" fmla="*/ 1820334 h 4233691"/>
                <a:gd name="connsiteX30" fmla="*/ 508015 w 1380082"/>
                <a:gd name="connsiteY30" fmla="*/ 1837267 h 4233691"/>
                <a:gd name="connsiteX31" fmla="*/ 499549 w 1380082"/>
                <a:gd name="connsiteY31" fmla="*/ 1871134 h 4233691"/>
                <a:gd name="connsiteX32" fmla="*/ 491082 w 1380082"/>
                <a:gd name="connsiteY32" fmla="*/ 1913467 h 4233691"/>
                <a:gd name="connsiteX33" fmla="*/ 482615 w 1380082"/>
                <a:gd name="connsiteY33" fmla="*/ 1938867 h 4233691"/>
                <a:gd name="connsiteX34" fmla="*/ 474149 w 1380082"/>
                <a:gd name="connsiteY34" fmla="*/ 1981200 h 4233691"/>
                <a:gd name="connsiteX35" fmla="*/ 457215 w 1380082"/>
                <a:gd name="connsiteY35" fmla="*/ 2032000 h 4233691"/>
                <a:gd name="connsiteX36" fmla="*/ 448749 w 1380082"/>
                <a:gd name="connsiteY36" fmla="*/ 2074334 h 4233691"/>
                <a:gd name="connsiteX37" fmla="*/ 431815 w 1380082"/>
                <a:gd name="connsiteY37" fmla="*/ 2091267 h 4233691"/>
                <a:gd name="connsiteX38" fmla="*/ 414882 w 1380082"/>
                <a:gd name="connsiteY38" fmla="*/ 2116667 h 4233691"/>
                <a:gd name="connsiteX39" fmla="*/ 397949 w 1380082"/>
                <a:gd name="connsiteY39" fmla="*/ 2159000 h 4233691"/>
                <a:gd name="connsiteX40" fmla="*/ 381015 w 1380082"/>
                <a:gd name="connsiteY40" fmla="*/ 2209800 h 4233691"/>
                <a:gd name="connsiteX41" fmla="*/ 338682 w 1380082"/>
                <a:gd name="connsiteY41" fmla="*/ 2260600 h 4233691"/>
                <a:gd name="connsiteX42" fmla="*/ 313282 w 1380082"/>
                <a:gd name="connsiteY42" fmla="*/ 2311400 h 4233691"/>
                <a:gd name="connsiteX43" fmla="*/ 304815 w 1380082"/>
                <a:gd name="connsiteY43" fmla="*/ 2336800 h 4233691"/>
                <a:gd name="connsiteX44" fmla="*/ 287882 w 1380082"/>
                <a:gd name="connsiteY44" fmla="*/ 2353734 h 4233691"/>
                <a:gd name="connsiteX45" fmla="*/ 254015 w 1380082"/>
                <a:gd name="connsiteY45" fmla="*/ 2404534 h 4233691"/>
                <a:gd name="connsiteX46" fmla="*/ 228615 w 1380082"/>
                <a:gd name="connsiteY46" fmla="*/ 2455334 h 4233691"/>
                <a:gd name="connsiteX47" fmla="*/ 211682 w 1380082"/>
                <a:gd name="connsiteY47" fmla="*/ 2489200 h 4233691"/>
                <a:gd name="connsiteX48" fmla="*/ 186282 w 1380082"/>
                <a:gd name="connsiteY48" fmla="*/ 2514600 h 4233691"/>
                <a:gd name="connsiteX49" fmla="*/ 160882 w 1380082"/>
                <a:gd name="connsiteY49" fmla="*/ 2599267 h 4233691"/>
                <a:gd name="connsiteX50" fmla="*/ 127015 w 1380082"/>
                <a:gd name="connsiteY50" fmla="*/ 2641600 h 4233691"/>
                <a:gd name="connsiteX51" fmla="*/ 118549 w 1380082"/>
                <a:gd name="connsiteY51" fmla="*/ 2667000 h 4233691"/>
                <a:gd name="connsiteX52" fmla="*/ 67749 w 1380082"/>
                <a:gd name="connsiteY52" fmla="*/ 2734734 h 4233691"/>
                <a:gd name="connsiteX53" fmla="*/ 50815 w 1380082"/>
                <a:gd name="connsiteY53" fmla="*/ 2785534 h 4233691"/>
                <a:gd name="connsiteX54" fmla="*/ 33882 w 1380082"/>
                <a:gd name="connsiteY54" fmla="*/ 2810934 h 4233691"/>
                <a:gd name="connsiteX55" fmla="*/ 8482 w 1380082"/>
                <a:gd name="connsiteY55" fmla="*/ 2904067 h 4233691"/>
                <a:gd name="connsiteX56" fmla="*/ 8482 w 1380082"/>
                <a:gd name="connsiteY56" fmla="*/ 3064934 h 4233691"/>
                <a:gd name="connsiteX57" fmla="*/ 25415 w 1380082"/>
                <a:gd name="connsiteY57" fmla="*/ 3124200 h 4233691"/>
                <a:gd name="connsiteX58" fmla="*/ 67749 w 1380082"/>
                <a:gd name="connsiteY58" fmla="*/ 3166534 h 4233691"/>
                <a:gd name="connsiteX59" fmla="*/ 93149 w 1380082"/>
                <a:gd name="connsiteY59" fmla="*/ 3191934 h 4233691"/>
                <a:gd name="connsiteX60" fmla="*/ 152415 w 1380082"/>
                <a:gd name="connsiteY60" fmla="*/ 3217334 h 4233691"/>
                <a:gd name="connsiteX61" fmla="*/ 228615 w 1380082"/>
                <a:gd name="connsiteY61" fmla="*/ 3259667 h 4233691"/>
                <a:gd name="connsiteX62" fmla="*/ 254015 w 1380082"/>
                <a:gd name="connsiteY62" fmla="*/ 3268134 h 4233691"/>
                <a:gd name="connsiteX63" fmla="*/ 279415 w 1380082"/>
                <a:gd name="connsiteY63" fmla="*/ 3276600 h 4233691"/>
                <a:gd name="connsiteX64" fmla="*/ 321749 w 1380082"/>
                <a:gd name="connsiteY64" fmla="*/ 3310467 h 4233691"/>
                <a:gd name="connsiteX65" fmla="*/ 347149 w 1380082"/>
                <a:gd name="connsiteY65" fmla="*/ 3327400 h 4233691"/>
                <a:gd name="connsiteX66" fmla="*/ 364082 w 1380082"/>
                <a:gd name="connsiteY66" fmla="*/ 3344334 h 4233691"/>
                <a:gd name="connsiteX67" fmla="*/ 397949 w 1380082"/>
                <a:gd name="connsiteY67" fmla="*/ 3352800 h 4233691"/>
                <a:gd name="connsiteX68" fmla="*/ 448749 w 1380082"/>
                <a:gd name="connsiteY68" fmla="*/ 3378200 h 4233691"/>
                <a:gd name="connsiteX69" fmla="*/ 499549 w 1380082"/>
                <a:gd name="connsiteY69" fmla="*/ 3403600 h 4233691"/>
                <a:gd name="connsiteX70" fmla="*/ 550349 w 1380082"/>
                <a:gd name="connsiteY70" fmla="*/ 3437467 h 4233691"/>
                <a:gd name="connsiteX71" fmla="*/ 575749 w 1380082"/>
                <a:gd name="connsiteY71" fmla="*/ 3462867 h 4233691"/>
                <a:gd name="connsiteX72" fmla="*/ 601149 w 1380082"/>
                <a:gd name="connsiteY72" fmla="*/ 3479800 h 4233691"/>
                <a:gd name="connsiteX73" fmla="*/ 618082 w 1380082"/>
                <a:gd name="connsiteY73" fmla="*/ 3496734 h 4233691"/>
                <a:gd name="connsiteX74" fmla="*/ 635015 w 1380082"/>
                <a:gd name="connsiteY74" fmla="*/ 3522134 h 4233691"/>
                <a:gd name="connsiteX75" fmla="*/ 660415 w 1380082"/>
                <a:gd name="connsiteY75" fmla="*/ 3530600 h 4233691"/>
                <a:gd name="connsiteX76" fmla="*/ 702749 w 1380082"/>
                <a:gd name="connsiteY76" fmla="*/ 3556000 h 4233691"/>
                <a:gd name="connsiteX77" fmla="*/ 736615 w 1380082"/>
                <a:gd name="connsiteY77" fmla="*/ 3581400 h 4233691"/>
                <a:gd name="connsiteX78" fmla="*/ 787415 w 1380082"/>
                <a:gd name="connsiteY78" fmla="*/ 3615267 h 4233691"/>
                <a:gd name="connsiteX79" fmla="*/ 812815 w 1380082"/>
                <a:gd name="connsiteY79" fmla="*/ 3640667 h 4233691"/>
                <a:gd name="connsiteX80" fmla="*/ 863615 w 1380082"/>
                <a:gd name="connsiteY80" fmla="*/ 3674534 h 4233691"/>
                <a:gd name="connsiteX81" fmla="*/ 880549 w 1380082"/>
                <a:gd name="connsiteY81" fmla="*/ 3699934 h 4233691"/>
                <a:gd name="connsiteX82" fmla="*/ 931349 w 1380082"/>
                <a:gd name="connsiteY82" fmla="*/ 3733800 h 4233691"/>
                <a:gd name="connsiteX83" fmla="*/ 956749 w 1380082"/>
                <a:gd name="connsiteY83" fmla="*/ 3750734 h 4233691"/>
                <a:gd name="connsiteX84" fmla="*/ 982149 w 1380082"/>
                <a:gd name="connsiteY84" fmla="*/ 3767667 h 4233691"/>
                <a:gd name="connsiteX85" fmla="*/ 1007549 w 1380082"/>
                <a:gd name="connsiteY85" fmla="*/ 3784600 h 4233691"/>
                <a:gd name="connsiteX86" fmla="*/ 1024482 w 1380082"/>
                <a:gd name="connsiteY86" fmla="*/ 3801534 h 4233691"/>
                <a:gd name="connsiteX87" fmla="*/ 1075282 w 1380082"/>
                <a:gd name="connsiteY87" fmla="*/ 3835400 h 4233691"/>
                <a:gd name="connsiteX88" fmla="*/ 1100682 w 1380082"/>
                <a:gd name="connsiteY88" fmla="*/ 3852334 h 4233691"/>
                <a:gd name="connsiteX89" fmla="*/ 1126082 w 1380082"/>
                <a:gd name="connsiteY89" fmla="*/ 3903134 h 4233691"/>
                <a:gd name="connsiteX90" fmla="*/ 1151482 w 1380082"/>
                <a:gd name="connsiteY90" fmla="*/ 3920067 h 4233691"/>
                <a:gd name="connsiteX91" fmla="*/ 1168415 w 1380082"/>
                <a:gd name="connsiteY91" fmla="*/ 3945467 h 4233691"/>
                <a:gd name="connsiteX92" fmla="*/ 1193815 w 1380082"/>
                <a:gd name="connsiteY92" fmla="*/ 4030134 h 4233691"/>
                <a:gd name="connsiteX93" fmla="*/ 1202282 w 1380082"/>
                <a:gd name="connsiteY93" fmla="*/ 4207934 h 4233691"/>
                <a:gd name="connsiteX94" fmla="*/ 1176882 w 1380082"/>
                <a:gd name="connsiteY94" fmla="*/ 4233334 h 4233691"/>
                <a:gd name="connsiteX0" fmla="*/ 1380082 w 1380082"/>
                <a:gd name="connsiteY0" fmla="*/ 0 h 4233691"/>
                <a:gd name="connsiteX1" fmla="*/ 1117615 w 1380082"/>
                <a:gd name="connsiteY1" fmla="*/ 584200 h 4233691"/>
                <a:gd name="connsiteX2" fmla="*/ 990615 w 1380082"/>
                <a:gd name="connsiteY2" fmla="*/ 804334 h 4233691"/>
                <a:gd name="connsiteX3" fmla="*/ 965215 w 1380082"/>
                <a:gd name="connsiteY3" fmla="*/ 863600 h 4233691"/>
                <a:gd name="connsiteX4" fmla="*/ 948282 w 1380082"/>
                <a:gd name="connsiteY4" fmla="*/ 889000 h 4233691"/>
                <a:gd name="connsiteX5" fmla="*/ 939815 w 1380082"/>
                <a:gd name="connsiteY5" fmla="*/ 922867 h 4233691"/>
                <a:gd name="connsiteX6" fmla="*/ 922882 w 1380082"/>
                <a:gd name="connsiteY6" fmla="*/ 948267 h 4233691"/>
                <a:gd name="connsiteX7" fmla="*/ 914415 w 1380082"/>
                <a:gd name="connsiteY7" fmla="*/ 973667 h 4233691"/>
                <a:gd name="connsiteX8" fmla="*/ 905949 w 1380082"/>
                <a:gd name="connsiteY8" fmla="*/ 1024467 h 4233691"/>
                <a:gd name="connsiteX9" fmla="*/ 889015 w 1380082"/>
                <a:gd name="connsiteY9" fmla="*/ 1049867 h 4233691"/>
                <a:gd name="connsiteX10" fmla="*/ 872082 w 1380082"/>
                <a:gd name="connsiteY10" fmla="*/ 1083734 h 4233691"/>
                <a:gd name="connsiteX11" fmla="*/ 863615 w 1380082"/>
                <a:gd name="connsiteY11" fmla="*/ 1109134 h 4233691"/>
                <a:gd name="connsiteX12" fmla="*/ 846682 w 1380082"/>
                <a:gd name="connsiteY12" fmla="*/ 1134534 h 4233691"/>
                <a:gd name="connsiteX13" fmla="*/ 838215 w 1380082"/>
                <a:gd name="connsiteY13" fmla="*/ 1159934 h 4233691"/>
                <a:gd name="connsiteX14" fmla="*/ 821282 w 1380082"/>
                <a:gd name="connsiteY14" fmla="*/ 1185334 h 4233691"/>
                <a:gd name="connsiteX15" fmla="*/ 804349 w 1380082"/>
                <a:gd name="connsiteY15" fmla="*/ 1236134 h 4233691"/>
                <a:gd name="connsiteX16" fmla="*/ 770482 w 1380082"/>
                <a:gd name="connsiteY16" fmla="*/ 1286934 h 4233691"/>
                <a:gd name="connsiteX17" fmla="*/ 753549 w 1380082"/>
                <a:gd name="connsiteY17" fmla="*/ 1312334 h 4233691"/>
                <a:gd name="connsiteX18" fmla="*/ 719682 w 1380082"/>
                <a:gd name="connsiteY18" fmla="*/ 1405467 h 4233691"/>
                <a:gd name="connsiteX19" fmla="*/ 702749 w 1380082"/>
                <a:gd name="connsiteY19" fmla="*/ 1430867 h 4233691"/>
                <a:gd name="connsiteX20" fmla="*/ 668882 w 1380082"/>
                <a:gd name="connsiteY20" fmla="*/ 1498600 h 4233691"/>
                <a:gd name="connsiteX21" fmla="*/ 651949 w 1380082"/>
                <a:gd name="connsiteY21" fmla="*/ 1532467 h 4233691"/>
                <a:gd name="connsiteX22" fmla="*/ 626549 w 1380082"/>
                <a:gd name="connsiteY22" fmla="*/ 1600200 h 4233691"/>
                <a:gd name="connsiteX23" fmla="*/ 618082 w 1380082"/>
                <a:gd name="connsiteY23" fmla="*/ 1625600 h 4233691"/>
                <a:gd name="connsiteX24" fmla="*/ 601149 w 1380082"/>
                <a:gd name="connsiteY24" fmla="*/ 1651000 h 4233691"/>
                <a:gd name="connsiteX25" fmla="*/ 567282 w 1380082"/>
                <a:gd name="connsiteY25" fmla="*/ 1727200 h 4233691"/>
                <a:gd name="connsiteX26" fmla="*/ 550349 w 1380082"/>
                <a:gd name="connsiteY26" fmla="*/ 1744134 h 4233691"/>
                <a:gd name="connsiteX27" fmla="*/ 533415 w 1380082"/>
                <a:gd name="connsiteY27" fmla="*/ 1794934 h 4233691"/>
                <a:gd name="connsiteX28" fmla="*/ 524949 w 1380082"/>
                <a:gd name="connsiteY28" fmla="*/ 1820334 h 4233691"/>
                <a:gd name="connsiteX29" fmla="*/ 508015 w 1380082"/>
                <a:gd name="connsiteY29" fmla="*/ 1837267 h 4233691"/>
                <a:gd name="connsiteX30" fmla="*/ 499549 w 1380082"/>
                <a:gd name="connsiteY30" fmla="*/ 1871134 h 4233691"/>
                <a:gd name="connsiteX31" fmla="*/ 491082 w 1380082"/>
                <a:gd name="connsiteY31" fmla="*/ 1913467 h 4233691"/>
                <a:gd name="connsiteX32" fmla="*/ 482615 w 1380082"/>
                <a:gd name="connsiteY32" fmla="*/ 1938867 h 4233691"/>
                <a:gd name="connsiteX33" fmla="*/ 474149 w 1380082"/>
                <a:gd name="connsiteY33" fmla="*/ 1981200 h 4233691"/>
                <a:gd name="connsiteX34" fmla="*/ 457215 w 1380082"/>
                <a:gd name="connsiteY34" fmla="*/ 2032000 h 4233691"/>
                <a:gd name="connsiteX35" fmla="*/ 448749 w 1380082"/>
                <a:gd name="connsiteY35" fmla="*/ 2074334 h 4233691"/>
                <a:gd name="connsiteX36" fmla="*/ 431815 w 1380082"/>
                <a:gd name="connsiteY36" fmla="*/ 2091267 h 4233691"/>
                <a:gd name="connsiteX37" fmla="*/ 414882 w 1380082"/>
                <a:gd name="connsiteY37" fmla="*/ 2116667 h 4233691"/>
                <a:gd name="connsiteX38" fmla="*/ 397949 w 1380082"/>
                <a:gd name="connsiteY38" fmla="*/ 2159000 h 4233691"/>
                <a:gd name="connsiteX39" fmla="*/ 381015 w 1380082"/>
                <a:gd name="connsiteY39" fmla="*/ 2209800 h 4233691"/>
                <a:gd name="connsiteX40" fmla="*/ 338682 w 1380082"/>
                <a:gd name="connsiteY40" fmla="*/ 2260600 h 4233691"/>
                <a:gd name="connsiteX41" fmla="*/ 313282 w 1380082"/>
                <a:gd name="connsiteY41" fmla="*/ 2311400 h 4233691"/>
                <a:gd name="connsiteX42" fmla="*/ 304815 w 1380082"/>
                <a:gd name="connsiteY42" fmla="*/ 2336800 h 4233691"/>
                <a:gd name="connsiteX43" fmla="*/ 287882 w 1380082"/>
                <a:gd name="connsiteY43" fmla="*/ 2353734 h 4233691"/>
                <a:gd name="connsiteX44" fmla="*/ 254015 w 1380082"/>
                <a:gd name="connsiteY44" fmla="*/ 2404534 h 4233691"/>
                <a:gd name="connsiteX45" fmla="*/ 228615 w 1380082"/>
                <a:gd name="connsiteY45" fmla="*/ 2455334 h 4233691"/>
                <a:gd name="connsiteX46" fmla="*/ 211682 w 1380082"/>
                <a:gd name="connsiteY46" fmla="*/ 2489200 h 4233691"/>
                <a:gd name="connsiteX47" fmla="*/ 186282 w 1380082"/>
                <a:gd name="connsiteY47" fmla="*/ 2514600 h 4233691"/>
                <a:gd name="connsiteX48" fmla="*/ 160882 w 1380082"/>
                <a:gd name="connsiteY48" fmla="*/ 2599267 h 4233691"/>
                <a:gd name="connsiteX49" fmla="*/ 127015 w 1380082"/>
                <a:gd name="connsiteY49" fmla="*/ 2641600 h 4233691"/>
                <a:gd name="connsiteX50" fmla="*/ 118549 w 1380082"/>
                <a:gd name="connsiteY50" fmla="*/ 2667000 h 4233691"/>
                <a:gd name="connsiteX51" fmla="*/ 67749 w 1380082"/>
                <a:gd name="connsiteY51" fmla="*/ 2734734 h 4233691"/>
                <a:gd name="connsiteX52" fmla="*/ 50815 w 1380082"/>
                <a:gd name="connsiteY52" fmla="*/ 2785534 h 4233691"/>
                <a:gd name="connsiteX53" fmla="*/ 33882 w 1380082"/>
                <a:gd name="connsiteY53" fmla="*/ 2810934 h 4233691"/>
                <a:gd name="connsiteX54" fmla="*/ 8482 w 1380082"/>
                <a:gd name="connsiteY54" fmla="*/ 2904067 h 4233691"/>
                <a:gd name="connsiteX55" fmla="*/ 8482 w 1380082"/>
                <a:gd name="connsiteY55" fmla="*/ 3064934 h 4233691"/>
                <a:gd name="connsiteX56" fmla="*/ 25415 w 1380082"/>
                <a:gd name="connsiteY56" fmla="*/ 3124200 h 4233691"/>
                <a:gd name="connsiteX57" fmla="*/ 67749 w 1380082"/>
                <a:gd name="connsiteY57" fmla="*/ 3166534 h 4233691"/>
                <a:gd name="connsiteX58" fmla="*/ 93149 w 1380082"/>
                <a:gd name="connsiteY58" fmla="*/ 3191934 h 4233691"/>
                <a:gd name="connsiteX59" fmla="*/ 152415 w 1380082"/>
                <a:gd name="connsiteY59" fmla="*/ 3217334 h 4233691"/>
                <a:gd name="connsiteX60" fmla="*/ 228615 w 1380082"/>
                <a:gd name="connsiteY60" fmla="*/ 3259667 h 4233691"/>
                <a:gd name="connsiteX61" fmla="*/ 254015 w 1380082"/>
                <a:gd name="connsiteY61" fmla="*/ 3268134 h 4233691"/>
                <a:gd name="connsiteX62" fmla="*/ 279415 w 1380082"/>
                <a:gd name="connsiteY62" fmla="*/ 3276600 h 4233691"/>
                <a:gd name="connsiteX63" fmla="*/ 321749 w 1380082"/>
                <a:gd name="connsiteY63" fmla="*/ 3310467 h 4233691"/>
                <a:gd name="connsiteX64" fmla="*/ 347149 w 1380082"/>
                <a:gd name="connsiteY64" fmla="*/ 3327400 h 4233691"/>
                <a:gd name="connsiteX65" fmla="*/ 364082 w 1380082"/>
                <a:gd name="connsiteY65" fmla="*/ 3344334 h 4233691"/>
                <a:gd name="connsiteX66" fmla="*/ 397949 w 1380082"/>
                <a:gd name="connsiteY66" fmla="*/ 3352800 h 4233691"/>
                <a:gd name="connsiteX67" fmla="*/ 448749 w 1380082"/>
                <a:gd name="connsiteY67" fmla="*/ 3378200 h 4233691"/>
                <a:gd name="connsiteX68" fmla="*/ 499549 w 1380082"/>
                <a:gd name="connsiteY68" fmla="*/ 3403600 h 4233691"/>
                <a:gd name="connsiteX69" fmla="*/ 550349 w 1380082"/>
                <a:gd name="connsiteY69" fmla="*/ 3437467 h 4233691"/>
                <a:gd name="connsiteX70" fmla="*/ 575749 w 1380082"/>
                <a:gd name="connsiteY70" fmla="*/ 3462867 h 4233691"/>
                <a:gd name="connsiteX71" fmla="*/ 601149 w 1380082"/>
                <a:gd name="connsiteY71" fmla="*/ 3479800 h 4233691"/>
                <a:gd name="connsiteX72" fmla="*/ 618082 w 1380082"/>
                <a:gd name="connsiteY72" fmla="*/ 3496734 h 4233691"/>
                <a:gd name="connsiteX73" fmla="*/ 635015 w 1380082"/>
                <a:gd name="connsiteY73" fmla="*/ 3522134 h 4233691"/>
                <a:gd name="connsiteX74" fmla="*/ 660415 w 1380082"/>
                <a:gd name="connsiteY74" fmla="*/ 3530600 h 4233691"/>
                <a:gd name="connsiteX75" fmla="*/ 702749 w 1380082"/>
                <a:gd name="connsiteY75" fmla="*/ 3556000 h 4233691"/>
                <a:gd name="connsiteX76" fmla="*/ 736615 w 1380082"/>
                <a:gd name="connsiteY76" fmla="*/ 3581400 h 4233691"/>
                <a:gd name="connsiteX77" fmla="*/ 787415 w 1380082"/>
                <a:gd name="connsiteY77" fmla="*/ 3615267 h 4233691"/>
                <a:gd name="connsiteX78" fmla="*/ 812815 w 1380082"/>
                <a:gd name="connsiteY78" fmla="*/ 3640667 h 4233691"/>
                <a:gd name="connsiteX79" fmla="*/ 863615 w 1380082"/>
                <a:gd name="connsiteY79" fmla="*/ 3674534 h 4233691"/>
                <a:gd name="connsiteX80" fmla="*/ 880549 w 1380082"/>
                <a:gd name="connsiteY80" fmla="*/ 3699934 h 4233691"/>
                <a:gd name="connsiteX81" fmla="*/ 931349 w 1380082"/>
                <a:gd name="connsiteY81" fmla="*/ 3733800 h 4233691"/>
                <a:gd name="connsiteX82" fmla="*/ 956749 w 1380082"/>
                <a:gd name="connsiteY82" fmla="*/ 3750734 h 4233691"/>
                <a:gd name="connsiteX83" fmla="*/ 982149 w 1380082"/>
                <a:gd name="connsiteY83" fmla="*/ 3767667 h 4233691"/>
                <a:gd name="connsiteX84" fmla="*/ 1007549 w 1380082"/>
                <a:gd name="connsiteY84" fmla="*/ 3784600 h 4233691"/>
                <a:gd name="connsiteX85" fmla="*/ 1024482 w 1380082"/>
                <a:gd name="connsiteY85" fmla="*/ 3801534 h 4233691"/>
                <a:gd name="connsiteX86" fmla="*/ 1075282 w 1380082"/>
                <a:gd name="connsiteY86" fmla="*/ 3835400 h 4233691"/>
                <a:gd name="connsiteX87" fmla="*/ 1100682 w 1380082"/>
                <a:gd name="connsiteY87" fmla="*/ 3852334 h 4233691"/>
                <a:gd name="connsiteX88" fmla="*/ 1126082 w 1380082"/>
                <a:gd name="connsiteY88" fmla="*/ 3903134 h 4233691"/>
                <a:gd name="connsiteX89" fmla="*/ 1151482 w 1380082"/>
                <a:gd name="connsiteY89" fmla="*/ 3920067 h 4233691"/>
                <a:gd name="connsiteX90" fmla="*/ 1168415 w 1380082"/>
                <a:gd name="connsiteY90" fmla="*/ 3945467 h 4233691"/>
                <a:gd name="connsiteX91" fmla="*/ 1193815 w 1380082"/>
                <a:gd name="connsiteY91" fmla="*/ 4030134 h 4233691"/>
                <a:gd name="connsiteX92" fmla="*/ 1202282 w 1380082"/>
                <a:gd name="connsiteY92" fmla="*/ 4207934 h 4233691"/>
                <a:gd name="connsiteX93" fmla="*/ 1176882 w 1380082"/>
                <a:gd name="connsiteY93" fmla="*/ 4233334 h 4233691"/>
                <a:gd name="connsiteX0" fmla="*/ 1380082 w 1380082"/>
                <a:gd name="connsiteY0" fmla="*/ 0 h 4233691"/>
                <a:gd name="connsiteX1" fmla="*/ 1117615 w 1380082"/>
                <a:gd name="connsiteY1" fmla="*/ 584200 h 4233691"/>
                <a:gd name="connsiteX2" fmla="*/ 965215 w 1380082"/>
                <a:gd name="connsiteY2" fmla="*/ 863600 h 4233691"/>
                <a:gd name="connsiteX3" fmla="*/ 948282 w 1380082"/>
                <a:gd name="connsiteY3" fmla="*/ 889000 h 4233691"/>
                <a:gd name="connsiteX4" fmla="*/ 939815 w 1380082"/>
                <a:gd name="connsiteY4" fmla="*/ 922867 h 4233691"/>
                <a:gd name="connsiteX5" fmla="*/ 922882 w 1380082"/>
                <a:gd name="connsiteY5" fmla="*/ 948267 h 4233691"/>
                <a:gd name="connsiteX6" fmla="*/ 914415 w 1380082"/>
                <a:gd name="connsiteY6" fmla="*/ 973667 h 4233691"/>
                <a:gd name="connsiteX7" fmla="*/ 905949 w 1380082"/>
                <a:gd name="connsiteY7" fmla="*/ 1024467 h 4233691"/>
                <a:gd name="connsiteX8" fmla="*/ 889015 w 1380082"/>
                <a:gd name="connsiteY8" fmla="*/ 1049867 h 4233691"/>
                <a:gd name="connsiteX9" fmla="*/ 872082 w 1380082"/>
                <a:gd name="connsiteY9" fmla="*/ 1083734 h 4233691"/>
                <a:gd name="connsiteX10" fmla="*/ 863615 w 1380082"/>
                <a:gd name="connsiteY10" fmla="*/ 1109134 h 4233691"/>
                <a:gd name="connsiteX11" fmla="*/ 846682 w 1380082"/>
                <a:gd name="connsiteY11" fmla="*/ 1134534 h 4233691"/>
                <a:gd name="connsiteX12" fmla="*/ 838215 w 1380082"/>
                <a:gd name="connsiteY12" fmla="*/ 1159934 h 4233691"/>
                <a:gd name="connsiteX13" fmla="*/ 821282 w 1380082"/>
                <a:gd name="connsiteY13" fmla="*/ 1185334 h 4233691"/>
                <a:gd name="connsiteX14" fmla="*/ 804349 w 1380082"/>
                <a:gd name="connsiteY14" fmla="*/ 1236134 h 4233691"/>
                <a:gd name="connsiteX15" fmla="*/ 770482 w 1380082"/>
                <a:gd name="connsiteY15" fmla="*/ 1286934 h 4233691"/>
                <a:gd name="connsiteX16" fmla="*/ 753549 w 1380082"/>
                <a:gd name="connsiteY16" fmla="*/ 1312334 h 4233691"/>
                <a:gd name="connsiteX17" fmla="*/ 719682 w 1380082"/>
                <a:gd name="connsiteY17" fmla="*/ 1405467 h 4233691"/>
                <a:gd name="connsiteX18" fmla="*/ 702749 w 1380082"/>
                <a:gd name="connsiteY18" fmla="*/ 1430867 h 4233691"/>
                <a:gd name="connsiteX19" fmla="*/ 668882 w 1380082"/>
                <a:gd name="connsiteY19" fmla="*/ 1498600 h 4233691"/>
                <a:gd name="connsiteX20" fmla="*/ 651949 w 1380082"/>
                <a:gd name="connsiteY20" fmla="*/ 1532467 h 4233691"/>
                <a:gd name="connsiteX21" fmla="*/ 626549 w 1380082"/>
                <a:gd name="connsiteY21" fmla="*/ 1600200 h 4233691"/>
                <a:gd name="connsiteX22" fmla="*/ 618082 w 1380082"/>
                <a:gd name="connsiteY22" fmla="*/ 1625600 h 4233691"/>
                <a:gd name="connsiteX23" fmla="*/ 601149 w 1380082"/>
                <a:gd name="connsiteY23" fmla="*/ 1651000 h 4233691"/>
                <a:gd name="connsiteX24" fmla="*/ 567282 w 1380082"/>
                <a:gd name="connsiteY24" fmla="*/ 1727200 h 4233691"/>
                <a:gd name="connsiteX25" fmla="*/ 550349 w 1380082"/>
                <a:gd name="connsiteY25" fmla="*/ 1744134 h 4233691"/>
                <a:gd name="connsiteX26" fmla="*/ 533415 w 1380082"/>
                <a:gd name="connsiteY26" fmla="*/ 1794934 h 4233691"/>
                <a:gd name="connsiteX27" fmla="*/ 524949 w 1380082"/>
                <a:gd name="connsiteY27" fmla="*/ 1820334 h 4233691"/>
                <a:gd name="connsiteX28" fmla="*/ 508015 w 1380082"/>
                <a:gd name="connsiteY28" fmla="*/ 1837267 h 4233691"/>
                <a:gd name="connsiteX29" fmla="*/ 499549 w 1380082"/>
                <a:gd name="connsiteY29" fmla="*/ 1871134 h 4233691"/>
                <a:gd name="connsiteX30" fmla="*/ 491082 w 1380082"/>
                <a:gd name="connsiteY30" fmla="*/ 1913467 h 4233691"/>
                <a:gd name="connsiteX31" fmla="*/ 482615 w 1380082"/>
                <a:gd name="connsiteY31" fmla="*/ 1938867 h 4233691"/>
                <a:gd name="connsiteX32" fmla="*/ 474149 w 1380082"/>
                <a:gd name="connsiteY32" fmla="*/ 1981200 h 4233691"/>
                <a:gd name="connsiteX33" fmla="*/ 457215 w 1380082"/>
                <a:gd name="connsiteY33" fmla="*/ 2032000 h 4233691"/>
                <a:gd name="connsiteX34" fmla="*/ 448749 w 1380082"/>
                <a:gd name="connsiteY34" fmla="*/ 2074334 h 4233691"/>
                <a:gd name="connsiteX35" fmla="*/ 431815 w 1380082"/>
                <a:gd name="connsiteY35" fmla="*/ 2091267 h 4233691"/>
                <a:gd name="connsiteX36" fmla="*/ 414882 w 1380082"/>
                <a:gd name="connsiteY36" fmla="*/ 2116667 h 4233691"/>
                <a:gd name="connsiteX37" fmla="*/ 397949 w 1380082"/>
                <a:gd name="connsiteY37" fmla="*/ 2159000 h 4233691"/>
                <a:gd name="connsiteX38" fmla="*/ 381015 w 1380082"/>
                <a:gd name="connsiteY38" fmla="*/ 2209800 h 4233691"/>
                <a:gd name="connsiteX39" fmla="*/ 338682 w 1380082"/>
                <a:gd name="connsiteY39" fmla="*/ 2260600 h 4233691"/>
                <a:gd name="connsiteX40" fmla="*/ 313282 w 1380082"/>
                <a:gd name="connsiteY40" fmla="*/ 2311400 h 4233691"/>
                <a:gd name="connsiteX41" fmla="*/ 304815 w 1380082"/>
                <a:gd name="connsiteY41" fmla="*/ 2336800 h 4233691"/>
                <a:gd name="connsiteX42" fmla="*/ 287882 w 1380082"/>
                <a:gd name="connsiteY42" fmla="*/ 2353734 h 4233691"/>
                <a:gd name="connsiteX43" fmla="*/ 254015 w 1380082"/>
                <a:gd name="connsiteY43" fmla="*/ 2404534 h 4233691"/>
                <a:gd name="connsiteX44" fmla="*/ 228615 w 1380082"/>
                <a:gd name="connsiteY44" fmla="*/ 2455334 h 4233691"/>
                <a:gd name="connsiteX45" fmla="*/ 211682 w 1380082"/>
                <a:gd name="connsiteY45" fmla="*/ 2489200 h 4233691"/>
                <a:gd name="connsiteX46" fmla="*/ 186282 w 1380082"/>
                <a:gd name="connsiteY46" fmla="*/ 2514600 h 4233691"/>
                <a:gd name="connsiteX47" fmla="*/ 160882 w 1380082"/>
                <a:gd name="connsiteY47" fmla="*/ 2599267 h 4233691"/>
                <a:gd name="connsiteX48" fmla="*/ 127015 w 1380082"/>
                <a:gd name="connsiteY48" fmla="*/ 2641600 h 4233691"/>
                <a:gd name="connsiteX49" fmla="*/ 118549 w 1380082"/>
                <a:gd name="connsiteY49" fmla="*/ 2667000 h 4233691"/>
                <a:gd name="connsiteX50" fmla="*/ 67749 w 1380082"/>
                <a:gd name="connsiteY50" fmla="*/ 2734734 h 4233691"/>
                <a:gd name="connsiteX51" fmla="*/ 50815 w 1380082"/>
                <a:gd name="connsiteY51" fmla="*/ 2785534 h 4233691"/>
                <a:gd name="connsiteX52" fmla="*/ 33882 w 1380082"/>
                <a:gd name="connsiteY52" fmla="*/ 2810934 h 4233691"/>
                <a:gd name="connsiteX53" fmla="*/ 8482 w 1380082"/>
                <a:gd name="connsiteY53" fmla="*/ 2904067 h 4233691"/>
                <a:gd name="connsiteX54" fmla="*/ 8482 w 1380082"/>
                <a:gd name="connsiteY54" fmla="*/ 3064934 h 4233691"/>
                <a:gd name="connsiteX55" fmla="*/ 25415 w 1380082"/>
                <a:gd name="connsiteY55" fmla="*/ 3124200 h 4233691"/>
                <a:gd name="connsiteX56" fmla="*/ 67749 w 1380082"/>
                <a:gd name="connsiteY56" fmla="*/ 3166534 h 4233691"/>
                <a:gd name="connsiteX57" fmla="*/ 93149 w 1380082"/>
                <a:gd name="connsiteY57" fmla="*/ 3191934 h 4233691"/>
                <a:gd name="connsiteX58" fmla="*/ 152415 w 1380082"/>
                <a:gd name="connsiteY58" fmla="*/ 3217334 h 4233691"/>
                <a:gd name="connsiteX59" fmla="*/ 228615 w 1380082"/>
                <a:gd name="connsiteY59" fmla="*/ 3259667 h 4233691"/>
                <a:gd name="connsiteX60" fmla="*/ 254015 w 1380082"/>
                <a:gd name="connsiteY60" fmla="*/ 3268134 h 4233691"/>
                <a:gd name="connsiteX61" fmla="*/ 279415 w 1380082"/>
                <a:gd name="connsiteY61" fmla="*/ 3276600 h 4233691"/>
                <a:gd name="connsiteX62" fmla="*/ 321749 w 1380082"/>
                <a:gd name="connsiteY62" fmla="*/ 3310467 h 4233691"/>
                <a:gd name="connsiteX63" fmla="*/ 347149 w 1380082"/>
                <a:gd name="connsiteY63" fmla="*/ 3327400 h 4233691"/>
                <a:gd name="connsiteX64" fmla="*/ 364082 w 1380082"/>
                <a:gd name="connsiteY64" fmla="*/ 3344334 h 4233691"/>
                <a:gd name="connsiteX65" fmla="*/ 397949 w 1380082"/>
                <a:gd name="connsiteY65" fmla="*/ 3352800 h 4233691"/>
                <a:gd name="connsiteX66" fmla="*/ 448749 w 1380082"/>
                <a:gd name="connsiteY66" fmla="*/ 3378200 h 4233691"/>
                <a:gd name="connsiteX67" fmla="*/ 499549 w 1380082"/>
                <a:gd name="connsiteY67" fmla="*/ 3403600 h 4233691"/>
                <a:gd name="connsiteX68" fmla="*/ 550349 w 1380082"/>
                <a:gd name="connsiteY68" fmla="*/ 3437467 h 4233691"/>
                <a:gd name="connsiteX69" fmla="*/ 575749 w 1380082"/>
                <a:gd name="connsiteY69" fmla="*/ 3462867 h 4233691"/>
                <a:gd name="connsiteX70" fmla="*/ 601149 w 1380082"/>
                <a:gd name="connsiteY70" fmla="*/ 3479800 h 4233691"/>
                <a:gd name="connsiteX71" fmla="*/ 618082 w 1380082"/>
                <a:gd name="connsiteY71" fmla="*/ 3496734 h 4233691"/>
                <a:gd name="connsiteX72" fmla="*/ 635015 w 1380082"/>
                <a:gd name="connsiteY72" fmla="*/ 3522134 h 4233691"/>
                <a:gd name="connsiteX73" fmla="*/ 660415 w 1380082"/>
                <a:gd name="connsiteY73" fmla="*/ 3530600 h 4233691"/>
                <a:gd name="connsiteX74" fmla="*/ 702749 w 1380082"/>
                <a:gd name="connsiteY74" fmla="*/ 3556000 h 4233691"/>
                <a:gd name="connsiteX75" fmla="*/ 736615 w 1380082"/>
                <a:gd name="connsiteY75" fmla="*/ 3581400 h 4233691"/>
                <a:gd name="connsiteX76" fmla="*/ 787415 w 1380082"/>
                <a:gd name="connsiteY76" fmla="*/ 3615267 h 4233691"/>
                <a:gd name="connsiteX77" fmla="*/ 812815 w 1380082"/>
                <a:gd name="connsiteY77" fmla="*/ 3640667 h 4233691"/>
                <a:gd name="connsiteX78" fmla="*/ 863615 w 1380082"/>
                <a:gd name="connsiteY78" fmla="*/ 3674534 h 4233691"/>
                <a:gd name="connsiteX79" fmla="*/ 880549 w 1380082"/>
                <a:gd name="connsiteY79" fmla="*/ 3699934 h 4233691"/>
                <a:gd name="connsiteX80" fmla="*/ 931349 w 1380082"/>
                <a:gd name="connsiteY80" fmla="*/ 3733800 h 4233691"/>
                <a:gd name="connsiteX81" fmla="*/ 956749 w 1380082"/>
                <a:gd name="connsiteY81" fmla="*/ 3750734 h 4233691"/>
                <a:gd name="connsiteX82" fmla="*/ 982149 w 1380082"/>
                <a:gd name="connsiteY82" fmla="*/ 3767667 h 4233691"/>
                <a:gd name="connsiteX83" fmla="*/ 1007549 w 1380082"/>
                <a:gd name="connsiteY83" fmla="*/ 3784600 h 4233691"/>
                <a:gd name="connsiteX84" fmla="*/ 1024482 w 1380082"/>
                <a:gd name="connsiteY84" fmla="*/ 3801534 h 4233691"/>
                <a:gd name="connsiteX85" fmla="*/ 1075282 w 1380082"/>
                <a:gd name="connsiteY85" fmla="*/ 3835400 h 4233691"/>
                <a:gd name="connsiteX86" fmla="*/ 1100682 w 1380082"/>
                <a:gd name="connsiteY86" fmla="*/ 3852334 h 4233691"/>
                <a:gd name="connsiteX87" fmla="*/ 1126082 w 1380082"/>
                <a:gd name="connsiteY87" fmla="*/ 3903134 h 4233691"/>
                <a:gd name="connsiteX88" fmla="*/ 1151482 w 1380082"/>
                <a:gd name="connsiteY88" fmla="*/ 3920067 h 4233691"/>
                <a:gd name="connsiteX89" fmla="*/ 1168415 w 1380082"/>
                <a:gd name="connsiteY89" fmla="*/ 3945467 h 4233691"/>
                <a:gd name="connsiteX90" fmla="*/ 1193815 w 1380082"/>
                <a:gd name="connsiteY90" fmla="*/ 4030134 h 4233691"/>
                <a:gd name="connsiteX91" fmla="*/ 1202282 w 1380082"/>
                <a:gd name="connsiteY91" fmla="*/ 4207934 h 4233691"/>
                <a:gd name="connsiteX92" fmla="*/ 1176882 w 1380082"/>
                <a:gd name="connsiteY92" fmla="*/ 4233334 h 4233691"/>
                <a:gd name="connsiteX0" fmla="*/ 1380082 w 1380082"/>
                <a:gd name="connsiteY0" fmla="*/ 0 h 4233691"/>
                <a:gd name="connsiteX1" fmla="*/ 1117615 w 1380082"/>
                <a:gd name="connsiteY1" fmla="*/ 584200 h 4233691"/>
                <a:gd name="connsiteX2" fmla="*/ 948282 w 1380082"/>
                <a:gd name="connsiteY2" fmla="*/ 889000 h 4233691"/>
                <a:gd name="connsiteX3" fmla="*/ 939815 w 1380082"/>
                <a:gd name="connsiteY3" fmla="*/ 922867 h 4233691"/>
                <a:gd name="connsiteX4" fmla="*/ 922882 w 1380082"/>
                <a:gd name="connsiteY4" fmla="*/ 948267 h 4233691"/>
                <a:gd name="connsiteX5" fmla="*/ 914415 w 1380082"/>
                <a:gd name="connsiteY5" fmla="*/ 973667 h 4233691"/>
                <a:gd name="connsiteX6" fmla="*/ 905949 w 1380082"/>
                <a:gd name="connsiteY6" fmla="*/ 1024467 h 4233691"/>
                <a:gd name="connsiteX7" fmla="*/ 889015 w 1380082"/>
                <a:gd name="connsiteY7" fmla="*/ 1049867 h 4233691"/>
                <a:gd name="connsiteX8" fmla="*/ 872082 w 1380082"/>
                <a:gd name="connsiteY8" fmla="*/ 1083734 h 4233691"/>
                <a:gd name="connsiteX9" fmla="*/ 863615 w 1380082"/>
                <a:gd name="connsiteY9" fmla="*/ 1109134 h 4233691"/>
                <a:gd name="connsiteX10" fmla="*/ 846682 w 1380082"/>
                <a:gd name="connsiteY10" fmla="*/ 1134534 h 4233691"/>
                <a:gd name="connsiteX11" fmla="*/ 838215 w 1380082"/>
                <a:gd name="connsiteY11" fmla="*/ 1159934 h 4233691"/>
                <a:gd name="connsiteX12" fmla="*/ 821282 w 1380082"/>
                <a:gd name="connsiteY12" fmla="*/ 1185334 h 4233691"/>
                <a:gd name="connsiteX13" fmla="*/ 804349 w 1380082"/>
                <a:gd name="connsiteY13" fmla="*/ 1236134 h 4233691"/>
                <a:gd name="connsiteX14" fmla="*/ 770482 w 1380082"/>
                <a:gd name="connsiteY14" fmla="*/ 1286934 h 4233691"/>
                <a:gd name="connsiteX15" fmla="*/ 753549 w 1380082"/>
                <a:gd name="connsiteY15" fmla="*/ 1312334 h 4233691"/>
                <a:gd name="connsiteX16" fmla="*/ 719682 w 1380082"/>
                <a:gd name="connsiteY16" fmla="*/ 1405467 h 4233691"/>
                <a:gd name="connsiteX17" fmla="*/ 702749 w 1380082"/>
                <a:gd name="connsiteY17" fmla="*/ 1430867 h 4233691"/>
                <a:gd name="connsiteX18" fmla="*/ 668882 w 1380082"/>
                <a:gd name="connsiteY18" fmla="*/ 1498600 h 4233691"/>
                <a:gd name="connsiteX19" fmla="*/ 651949 w 1380082"/>
                <a:gd name="connsiteY19" fmla="*/ 1532467 h 4233691"/>
                <a:gd name="connsiteX20" fmla="*/ 626549 w 1380082"/>
                <a:gd name="connsiteY20" fmla="*/ 1600200 h 4233691"/>
                <a:gd name="connsiteX21" fmla="*/ 618082 w 1380082"/>
                <a:gd name="connsiteY21" fmla="*/ 1625600 h 4233691"/>
                <a:gd name="connsiteX22" fmla="*/ 601149 w 1380082"/>
                <a:gd name="connsiteY22" fmla="*/ 1651000 h 4233691"/>
                <a:gd name="connsiteX23" fmla="*/ 567282 w 1380082"/>
                <a:gd name="connsiteY23" fmla="*/ 1727200 h 4233691"/>
                <a:gd name="connsiteX24" fmla="*/ 550349 w 1380082"/>
                <a:gd name="connsiteY24" fmla="*/ 1744134 h 4233691"/>
                <a:gd name="connsiteX25" fmla="*/ 533415 w 1380082"/>
                <a:gd name="connsiteY25" fmla="*/ 1794934 h 4233691"/>
                <a:gd name="connsiteX26" fmla="*/ 524949 w 1380082"/>
                <a:gd name="connsiteY26" fmla="*/ 1820334 h 4233691"/>
                <a:gd name="connsiteX27" fmla="*/ 508015 w 1380082"/>
                <a:gd name="connsiteY27" fmla="*/ 1837267 h 4233691"/>
                <a:gd name="connsiteX28" fmla="*/ 499549 w 1380082"/>
                <a:gd name="connsiteY28" fmla="*/ 1871134 h 4233691"/>
                <a:gd name="connsiteX29" fmla="*/ 491082 w 1380082"/>
                <a:gd name="connsiteY29" fmla="*/ 1913467 h 4233691"/>
                <a:gd name="connsiteX30" fmla="*/ 482615 w 1380082"/>
                <a:gd name="connsiteY30" fmla="*/ 1938867 h 4233691"/>
                <a:gd name="connsiteX31" fmla="*/ 474149 w 1380082"/>
                <a:gd name="connsiteY31" fmla="*/ 1981200 h 4233691"/>
                <a:gd name="connsiteX32" fmla="*/ 457215 w 1380082"/>
                <a:gd name="connsiteY32" fmla="*/ 2032000 h 4233691"/>
                <a:gd name="connsiteX33" fmla="*/ 448749 w 1380082"/>
                <a:gd name="connsiteY33" fmla="*/ 2074334 h 4233691"/>
                <a:gd name="connsiteX34" fmla="*/ 431815 w 1380082"/>
                <a:gd name="connsiteY34" fmla="*/ 2091267 h 4233691"/>
                <a:gd name="connsiteX35" fmla="*/ 414882 w 1380082"/>
                <a:gd name="connsiteY35" fmla="*/ 2116667 h 4233691"/>
                <a:gd name="connsiteX36" fmla="*/ 397949 w 1380082"/>
                <a:gd name="connsiteY36" fmla="*/ 2159000 h 4233691"/>
                <a:gd name="connsiteX37" fmla="*/ 381015 w 1380082"/>
                <a:gd name="connsiteY37" fmla="*/ 2209800 h 4233691"/>
                <a:gd name="connsiteX38" fmla="*/ 338682 w 1380082"/>
                <a:gd name="connsiteY38" fmla="*/ 2260600 h 4233691"/>
                <a:gd name="connsiteX39" fmla="*/ 313282 w 1380082"/>
                <a:gd name="connsiteY39" fmla="*/ 2311400 h 4233691"/>
                <a:gd name="connsiteX40" fmla="*/ 304815 w 1380082"/>
                <a:gd name="connsiteY40" fmla="*/ 2336800 h 4233691"/>
                <a:gd name="connsiteX41" fmla="*/ 287882 w 1380082"/>
                <a:gd name="connsiteY41" fmla="*/ 2353734 h 4233691"/>
                <a:gd name="connsiteX42" fmla="*/ 254015 w 1380082"/>
                <a:gd name="connsiteY42" fmla="*/ 2404534 h 4233691"/>
                <a:gd name="connsiteX43" fmla="*/ 228615 w 1380082"/>
                <a:gd name="connsiteY43" fmla="*/ 2455334 h 4233691"/>
                <a:gd name="connsiteX44" fmla="*/ 211682 w 1380082"/>
                <a:gd name="connsiteY44" fmla="*/ 2489200 h 4233691"/>
                <a:gd name="connsiteX45" fmla="*/ 186282 w 1380082"/>
                <a:gd name="connsiteY45" fmla="*/ 2514600 h 4233691"/>
                <a:gd name="connsiteX46" fmla="*/ 160882 w 1380082"/>
                <a:gd name="connsiteY46" fmla="*/ 2599267 h 4233691"/>
                <a:gd name="connsiteX47" fmla="*/ 127015 w 1380082"/>
                <a:gd name="connsiteY47" fmla="*/ 2641600 h 4233691"/>
                <a:gd name="connsiteX48" fmla="*/ 118549 w 1380082"/>
                <a:gd name="connsiteY48" fmla="*/ 2667000 h 4233691"/>
                <a:gd name="connsiteX49" fmla="*/ 67749 w 1380082"/>
                <a:gd name="connsiteY49" fmla="*/ 2734734 h 4233691"/>
                <a:gd name="connsiteX50" fmla="*/ 50815 w 1380082"/>
                <a:gd name="connsiteY50" fmla="*/ 2785534 h 4233691"/>
                <a:gd name="connsiteX51" fmla="*/ 33882 w 1380082"/>
                <a:gd name="connsiteY51" fmla="*/ 2810934 h 4233691"/>
                <a:gd name="connsiteX52" fmla="*/ 8482 w 1380082"/>
                <a:gd name="connsiteY52" fmla="*/ 2904067 h 4233691"/>
                <a:gd name="connsiteX53" fmla="*/ 8482 w 1380082"/>
                <a:gd name="connsiteY53" fmla="*/ 3064934 h 4233691"/>
                <a:gd name="connsiteX54" fmla="*/ 25415 w 1380082"/>
                <a:gd name="connsiteY54" fmla="*/ 3124200 h 4233691"/>
                <a:gd name="connsiteX55" fmla="*/ 67749 w 1380082"/>
                <a:gd name="connsiteY55" fmla="*/ 3166534 h 4233691"/>
                <a:gd name="connsiteX56" fmla="*/ 93149 w 1380082"/>
                <a:gd name="connsiteY56" fmla="*/ 3191934 h 4233691"/>
                <a:gd name="connsiteX57" fmla="*/ 152415 w 1380082"/>
                <a:gd name="connsiteY57" fmla="*/ 3217334 h 4233691"/>
                <a:gd name="connsiteX58" fmla="*/ 228615 w 1380082"/>
                <a:gd name="connsiteY58" fmla="*/ 3259667 h 4233691"/>
                <a:gd name="connsiteX59" fmla="*/ 254015 w 1380082"/>
                <a:gd name="connsiteY59" fmla="*/ 3268134 h 4233691"/>
                <a:gd name="connsiteX60" fmla="*/ 279415 w 1380082"/>
                <a:gd name="connsiteY60" fmla="*/ 3276600 h 4233691"/>
                <a:gd name="connsiteX61" fmla="*/ 321749 w 1380082"/>
                <a:gd name="connsiteY61" fmla="*/ 3310467 h 4233691"/>
                <a:gd name="connsiteX62" fmla="*/ 347149 w 1380082"/>
                <a:gd name="connsiteY62" fmla="*/ 3327400 h 4233691"/>
                <a:gd name="connsiteX63" fmla="*/ 364082 w 1380082"/>
                <a:gd name="connsiteY63" fmla="*/ 3344334 h 4233691"/>
                <a:gd name="connsiteX64" fmla="*/ 397949 w 1380082"/>
                <a:gd name="connsiteY64" fmla="*/ 3352800 h 4233691"/>
                <a:gd name="connsiteX65" fmla="*/ 448749 w 1380082"/>
                <a:gd name="connsiteY65" fmla="*/ 3378200 h 4233691"/>
                <a:gd name="connsiteX66" fmla="*/ 499549 w 1380082"/>
                <a:gd name="connsiteY66" fmla="*/ 3403600 h 4233691"/>
                <a:gd name="connsiteX67" fmla="*/ 550349 w 1380082"/>
                <a:gd name="connsiteY67" fmla="*/ 3437467 h 4233691"/>
                <a:gd name="connsiteX68" fmla="*/ 575749 w 1380082"/>
                <a:gd name="connsiteY68" fmla="*/ 3462867 h 4233691"/>
                <a:gd name="connsiteX69" fmla="*/ 601149 w 1380082"/>
                <a:gd name="connsiteY69" fmla="*/ 3479800 h 4233691"/>
                <a:gd name="connsiteX70" fmla="*/ 618082 w 1380082"/>
                <a:gd name="connsiteY70" fmla="*/ 3496734 h 4233691"/>
                <a:gd name="connsiteX71" fmla="*/ 635015 w 1380082"/>
                <a:gd name="connsiteY71" fmla="*/ 3522134 h 4233691"/>
                <a:gd name="connsiteX72" fmla="*/ 660415 w 1380082"/>
                <a:gd name="connsiteY72" fmla="*/ 3530600 h 4233691"/>
                <a:gd name="connsiteX73" fmla="*/ 702749 w 1380082"/>
                <a:gd name="connsiteY73" fmla="*/ 3556000 h 4233691"/>
                <a:gd name="connsiteX74" fmla="*/ 736615 w 1380082"/>
                <a:gd name="connsiteY74" fmla="*/ 3581400 h 4233691"/>
                <a:gd name="connsiteX75" fmla="*/ 787415 w 1380082"/>
                <a:gd name="connsiteY75" fmla="*/ 3615267 h 4233691"/>
                <a:gd name="connsiteX76" fmla="*/ 812815 w 1380082"/>
                <a:gd name="connsiteY76" fmla="*/ 3640667 h 4233691"/>
                <a:gd name="connsiteX77" fmla="*/ 863615 w 1380082"/>
                <a:gd name="connsiteY77" fmla="*/ 3674534 h 4233691"/>
                <a:gd name="connsiteX78" fmla="*/ 880549 w 1380082"/>
                <a:gd name="connsiteY78" fmla="*/ 3699934 h 4233691"/>
                <a:gd name="connsiteX79" fmla="*/ 931349 w 1380082"/>
                <a:gd name="connsiteY79" fmla="*/ 3733800 h 4233691"/>
                <a:gd name="connsiteX80" fmla="*/ 956749 w 1380082"/>
                <a:gd name="connsiteY80" fmla="*/ 3750734 h 4233691"/>
                <a:gd name="connsiteX81" fmla="*/ 982149 w 1380082"/>
                <a:gd name="connsiteY81" fmla="*/ 3767667 h 4233691"/>
                <a:gd name="connsiteX82" fmla="*/ 1007549 w 1380082"/>
                <a:gd name="connsiteY82" fmla="*/ 3784600 h 4233691"/>
                <a:gd name="connsiteX83" fmla="*/ 1024482 w 1380082"/>
                <a:gd name="connsiteY83" fmla="*/ 3801534 h 4233691"/>
                <a:gd name="connsiteX84" fmla="*/ 1075282 w 1380082"/>
                <a:gd name="connsiteY84" fmla="*/ 3835400 h 4233691"/>
                <a:gd name="connsiteX85" fmla="*/ 1100682 w 1380082"/>
                <a:gd name="connsiteY85" fmla="*/ 3852334 h 4233691"/>
                <a:gd name="connsiteX86" fmla="*/ 1126082 w 1380082"/>
                <a:gd name="connsiteY86" fmla="*/ 3903134 h 4233691"/>
                <a:gd name="connsiteX87" fmla="*/ 1151482 w 1380082"/>
                <a:gd name="connsiteY87" fmla="*/ 3920067 h 4233691"/>
                <a:gd name="connsiteX88" fmla="*/ 1168415 w 1380082"/>
                <a:gd name="connsiteY88" fmla="*/ 3945467 h 4233691"/>
                <a:gd name="connsiteX89" fmla="*/ 1193815 w 1380082"/>
                <a:gd name="connsiteY89" fmla="*/ 4030134 h 4233691"/>
                <a:gd name="connsiteX90" fmla="*/ 1202282 w 1380082"/>
                <a:gd name="connsiteY90" fmla="*/ 4207934 h 4233691"/>
                <a:gd name="connsiteX91" fmla="*/ 1176882 w 1380082"/>
                <a:gd name="connsiteY91"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922882 w 1380082"/>
                <a:gd name="connsiteY3" fmla="*/ 948267 h 4233691"/>
                <a:gd name="connsiteX4" fmla="*/ 914415 w 1380082"/>
                <a:gd name="connsiteY4" fmla="*/ 973667 h 4233691"/>
                <a:gd name="connsiteX5" fmla="*/ 905949 w 1380082"/>
                <a:gd name="connsiteY5" fmla="*/ 1024467 h 4233691"/>
                <a:gd name="connsiteX6" fmla="*/ 889015 w 1380082"/>
                <a:gd name="connsiteY6" fmla="*/ 1049867 h 4233691"/>
                <a:gd name="connsiteX7" fmla="*/ 872082 w 1380082"/>
                <a:gd name="connsiteY7" fmla="*/ 1083734 h 4233691"/>
                <a:gd name="connsiteX8" fmla="*/ 863615 w 1380082"/>
                <a:gd name="connsiteY8" fmla="*/ 1109134 h 4233691"/>
                <a:gd name="connsiteX9" fmla="*/ 846682 w 1380082"/>
                <a:gd name="connsiteY9" fmla="*/ 1134534 h 4233691"/>
                <a:gd name="connsiteX10" fmla="*/ 838215 w 1380082"/>
                <a:gd name="connsiteY10" fmla="*/ 1159934 h 4233691"/>
                <a:gd name="connsiteX11" fmla="*/ 821282 w 1380082"/>
                <a:gd name="connsiteY11" fmla="*/ 1185334 h 4233691"/>
                <a:gd name="connsiteX12" fmla="*/ 804349 w 1380082"/>
                <a:gd name="connsiteY12" fmla="*/ 1236134 h 4233691"/>
                <a:gd name="connsiteX13" fmla="*/ 770482 w 1380082"/>
                <a:gd name="connsiteY13" fmla="*/ 1286934 h 4233691"/>
                <a:gd name="connsiteX14" fmla="*/ 753549 w 1380082"/>
                <a:gd name="connsiteY14" fmla="*/ 1312334 h 4233691"/>
                <a:gd name="connsiteX15" fmla="*/ 719682 w 1380082"/>
                <a:gd name="connsiteY15" fmla="*/ 1405467 h 4233691"/>
                <a:gd name="connsiteX16" fmla="*/ 702749 w 1380082"/>
                <a:gd name="connsiteY16" fmla="*/ 1430867 h 4233691"/>
                <a:gd name="connsiteX17" fmla="*/ 668882 w 1380082"/>
                <a:gd name="connsiteY17" fmla="*/ 1498600 h 4233691"/>
                <a:gd name="connsiteX18" fmla="*/ 651949 w 1380082"/>
                <a:gd name="connsiteY18" fmla="*/ 1532467 h 4233691"/>
                <a:gd name="connsiteX19" fmla="*/ 626549 w 1380082"/>
                <a:gd name="connsiteY19" fmla="*/ 1600200 h 4233691"/>
                <a:gd name="connsiteX20" fmla="*/ 618082 w 1380082"/>
                <a:gd name="connsiteY20" fmla="*/ 1625600 h 4233691"/>
                <a:gd name="connsiteX21" fmla="*/ 601149 w 1380082"/>
                <a:gd name="connsiteY21" fmla="*/ 1651000 h 4233691"/>
                <a:gd name="connsiteX22" fmla="*/ 567282 w 1380082"/>
                <a:gd name="connsiteY22" fmla="*/ 1727200 h 4233691"/>
                <a:gd name="connsiteX23" fmla="*/ 550349 w 1380082"/>
                <a:gd name="connsiteY23" fmla="*/ 1744134 h 4233691"/>
                <a:gd name="connsiteX24" fmla="*/ 533415 w 1380082"/>
                <a:gd name="connsiteY24" fmla="*/ 1794934 h 4233691"/>
                <a:gd name="connsiteX25" fmla="*/ 524949 w 1380082"/>
                <a:gd name="connsiteY25" fmla="*/ 1820334 h 4233691"/>
                <a:gd name="connsiteX26" fmla="*/ 508015 w 1380082"/>
                <a:gd name="connsiteY26" fmla="*/ 1837267 h 4233691"/>
                <a:gd name="connsiteX27" fmla="*/ 499549 w 1380082"/>
                <a:gd name="connsiteY27" fmla="*/ 1871134 h 4233691"/>
                <a:gd name="connsiteX28" fmla="*/ 491082 w 1380082"/>
                <a:gd name="connsiteY28" fmla="*/ 1913467 h 4233691"/>
                <a:gd name="connsiteX29" fmla="*/ 482615 w 1380082"/>
                <a:gd name="connsiteY29" fmla="*/ 1938867 h 4233691"/>
                <a:gd name="connsiteX30" fmla="*/ 474149 w 1380082"/>
                <a:gd name="connsiteY30" fmla="*/ 1981200 h 4233691"/>
                <a:gd name="connsiteX31" fmla="*/ 457215 w 1380082"/>
                <a:gd name="connsiteY31" fmla="*/ 2032000 h 4233691"/>
                <a:gd name="connsiteX32" fmla="*/ 448749 w 1380082"/>
                <a:gd name="connsiteY32" fmla="*/ 2074334 h 4233691"/>
                <a:gd name="connsiteX33" fmla="*/ 431815 w 1380082"/>
                <a:gd name="connsiteY33" fmla="*/ 2091267 h 4233691"/>
                <a:gd name="connsiteX34" fmla="*/ 414882 w 1380082"/>
                <a:gd name="connsiteY34" fmla="*/ 2116667 h 4233691"/>
                <a:gd name="connsiteX35" fmla="*/ 397949 w 1380082"/>
                <a:gd name="connsiteY35" fmla="*/ 2159000 h 4233691"/>
                <a:gd name="connsiteX36" fmla="*/ 381015 w 1380082"/>
                <a:gd name="connsiteY36" fmla="*/ 2209800 h 4233691"/>
                <a:gd name="connsiteX37" fmla="*/ 338682 w 1380082"/>
                <a:gd name="connsiteY37" fmla="*/ 2260600 h 4233691"/>
                <a:gd name="connsiteX38" fmla="*/ 313282 w 1380082"/>
                <a:gd name="connsiteY38" fmla="*/ 2311400 h 4233691"/>
                <a:gd name="connsiteX39" fmla="*/ 304815 w 1380082"/>
                <a:gd name="connsiteY39" fmla="*/ 2336800 h 4233691"/>
                <a:gd name="connsiteX40" fmla="*/ 287882 w 1380082"/>
                <a:gd name="connsiteY40" fmla="*/ 2353734 h 4233691"/>
                <a:gd name="connsiteX41" fmla="*/ 254015 w 1380082"/>
                <a:gd name="connsiteY41" fmla="*/ 2404534 h 4233691"/>
                <a:gd name="connsiteX42" fmla="*/ 228615 w 1380082"/>
                <a:gd name="connsiteY42" fmla="*/ 2455334 h 4233691"/>
                <a:gd name="connsiteX43" fmla="*/ 211682 w 1380082"/>
                <a:gd name="connsiteY43" fmla="*/ 2489200 h 4233691"/>
                <a:gd name="connsiteX44" fmla="*/ 186282 w 1380082"/>
                <a:gd name="connsiteY44" fmla="*/ 2514600 h 4233691"/>
                <a:gd name="connsiteX45" fmla="*/ 160882 w 1380082"/>
                <a:gd name="connsiteY45" fmla="*/ 2599267 h 4233691"/>
                <a:gd name="connsiteX46" fmla="*/ 127015 w 1380082"/>
                <a:gd name="connsiteY46" fmla="*/ 2641600 h 4233691"/>
                <a:gd name="connsiteX47" fmla="*/ 118549 w 1380082"/>
                <a:gd name="connsiteY47" fmla="*/ 2667000 h 4233691"/>
                <a:gd name="connsiteX48" fmla="*/ 67749 w 1380082"/>
                <a:gd name="connsiteY48" fmla="*/ 2734734 h 4233691"/>
                <a:gd name="connsiteX49" fmla="*/ 50815 w 1380082"/>
                <a:gd name="connsiteY49" fmla="*/ 2785534 h 4233691"/>
                <a:gd name="connsiteX50" fmla="*/ 33882 w 1380082"/>
                <a:gd name="connsiteY50" fmla="*/ 2810934 h 4233691"/>
                <a:gd name="connsiteX51" fmla="*/ 8482 w 1380082"/>
                <a:gd name="connsiteY51" fmla="*/ 2904067 h 4233691"/>
                <a:gd name="connsiteX52" fmla="*/ 8482 w 1380082"/>
                <a:gd name="connsiteY52" fmla="*/ 3064934 h 4233691"/>
                <a:gd name="connsiteX53" fmla="*/ 25415 w 1380082"/>
                <a:gd name="connsiteY53" fmla="*/ 3124200 h 4233691"/>
                <a:gd name="connsiteX54" fmla="*/ 67749 w 1380082"/>
                <a:gd name="connsiteY54" fmla="*/ 3166534 h 4233691"/>
                <a:gd name="connsiteX55" fmla="*/ 93149 w 1380082"/>
                <a:gd name="connsiteY55" fmla="*/ 3191934 h 4233691"/>
                <a:gd name="connsiteX56" fmla="*/ 152415 w 1380082"/>
                <a:gd name="connsiteY56" fmla="*/ 3217334 h 4233691"/>
                <a:gd name="connsiteX57" fmla="*/ 228615 w 1380082"/>
                <a:gd name="connsiteY57" fmla="*/ 3259667 h 4233691"/>
                <a:gd name="connsiteX58" fmla="*/ 254015 w 1380082"/>
                <a:gd name="connsiteY58" fmla="*/ 3268134 h 4233691"/>
                <a:gd name="connsiteX59" fmla="*/ 279415 w 1380082"/>
                <a:gd name="connsiteY59" fmla="*/ 3276600 h 4233691"/>
                <a:gd name="connsiteX60" fmla="*/ 321749 w 1380082"/>
                <a:gd name="connsiteY60" fmla="*/ 3310467 h 4233691"/>
                <a:gd name="connsiteX61" fmla="*/ 347149 w 1380082"/>
                <a:gd name="connsiteY61" fmla="*/ 3327400 h 4233691"/>
                <a:gd name="connsiteX62" fmla="*/ 364082 w 1380082"/>
                <a:gd name="connsiteY62" fmla="*/ 3344334 h 4233691"/>
                <a:gd name="connsiteX63" fmla="*/ 397949 w 1380082"/>
                <a:gd name="connsiteY63" fmla="*/ 3352800 h 4233691"/>
                <a:gd name="connsiteX64" fmla="*/ 448749 w 1380082"/>
                <a:gd name="connsiteY64" fmla="*/ 3378200 h 4233691"/>
                <a:gd name="connsiteX65" fmla="*/ 499549 w 1380082"/>
                <a:gd name="connsiteY65" fmla="*/ 3403600 h 4233691"/>
                <a:gd name="connsiteX66" fmla="*/ 550349 w 1380082"/>
                <a:gd name="connsiteY66" fmla="*/ 3437467 h 4233691"/>
                <a:gd name="connsiteX67" fmla="*/ 575749 w 1380082"/>
                <a:gd name="connsiteY67" fmla="*/ 3462867 h 4233691"/>
                <a:gd name="connsiteX68" fmla="*/ 601149 w 1380082"/>
                <a:gd name="connsiteY68" fmla="*/ 3479800 h 4233691"/>
                <a:gd name="connsiteX69" fmla="*/ 618082 w 1380082"/>
                <a:gd name="connsiteY69" fmla="*/ 3496734 h 4233691"/>
                <a:gd name="connsiteX70" fmla="*/ 635015 w 1380082"/>
                <a:gd name="connsiteY70" fmla="*/ 3522134 h 4233691"/>
                <a:gd name="connsiteX71" fmla="*/ 660415 w 1380082"/>
                <a:gd name="connsiteY71" fmla="*/ 3530600 h 4233691"/>
                <a:gd name="connsiteX72" fmla="*/ 702749 w 1380082"/>
                <a:gd name="connsiteY72" fmla="*/ 3556000 h 4233691"/>
                <a:gd name="connsiteX73" fmla="*/ 736615 w 1380082"/>
                <a:gd name="connsiteY73" fmla="*/ 3581400 h 4233691"/>
                <a:gd name="connsiteX74" fmla="*/ 787415 w 1380082"/>
                <a:gd name="connsiteY74" fmla="*/ 3615267 h 4233691"/>
                <a:gd name="connsiteX75" fmla="*/ 812815 w 1380082"/>
                <a:gd name="connsiteY75" fmla="*/ 3640667 h 4233691"/>
                <a:gd name="connsiteX76" fmla="*/ 863615 w 1380082"/>
                <a:gd name="connsiteY76" fmla="*/ 3674534 h 4233691"/>
                <a:gd name="connsiteX77" fmla="*/ 880549 w 1380082"/>
                <a:gd name="connsiteY77" fmla="*/ 3699934 h 4233691"/>
                <a:gd name="connsiteX78" fmla="*/ 931349 w 1380082"/>
                <a:gd name="connsiteY78" fmla="*/ 3733800 h 4233691"/>
                <a:gd name="connsiteX79" fmla="*/ 956749 w 1380082"/>
                <a:gd name="connsiteY79" fmla="*/ 3750734 h 4233691"/>
                <a:gd name="connsiteX80" fmla="*/ 982149 w 1380082"/>
                <a:gd name="connsiteY80" fmla="*/ 3767667 h 4233691"/>
                <a:gd name="connsiteX81" fmla="*/ 1007549 w 1380082"/>
                <a:gd name="connsiteY81" fmla="*/ 3784600 h 4233691"/>
                <a:gd name="connsiteX82" fmla="*/ 1024482 w 1380082"/>
                <a:gd name="connsiteY82" fmla="*/ 3801534 h 4233691"/>
                <a:gd name="connsiteX83" fmla="*/ 1075282 w 1380082"/>
                <a:gd name="connsiteY83" fmla="*/ 3835400 h 4233691"/>
                <a:gd name="connsiteX84" fmla="*/ 1100682 w 1380082"/>
                <a:gd name="connsiteY84" fmla="*/ 3852334 h 4233691"/>
                <a:gd name="connsiteX85" fmla="*/ 1126082 w 1380082"/>
                <a:gd name="connsiteY85" fmla="*/ 3903134 h 4233691"/>
                <a:gd name="connsiteX86" fmla="*/ 1151482 w 1380082"/>
                <a:gd name="connsiteY86" fmla="*/ 3920067 h 4233691"/>
                <a:gd name="connsiteX87" fmla="*/ 1168415 w 1380082"/>
                <a:gd name="connsiteY87" fmla="*/ 3945467 h 4233691"/>
                <a:gd name="connsiteX88" fmla="*/ 1193815 w 1380082"/>
                <a:gd name="connsiteY88" fmla="*/ 4030134 h 4233691"/>
                <a:gd name="connsiteX89" fmla="*/ 1202282 w 1380082"/>
                <a:gd name="connsiteY89" fmla="*/ 4207934 h 4233691"/>
                <a:gd name="connsiteX90" fmla="*/ 1176882 w 1380082"/>
                <a:gd name="connsiteY90"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914415 w 1380082"/>
                <a:gd name="connsiteY3" fmla="*/ 973667 h 4233691"/>
                <a:gd name="connsiteX4" fmla="*/ 905949 w 1380082"/>
                <a:gd name="connsiteY4" fmla="*/ 1024467 h 4233691"/>
                <a:gd name="connsiteX5" fmla="*/ 889015 w 1380082"/>
                <a:gd name="connsiteY5" fmla="*/ 1049867 h 4233691"/>
                <a:gd name="connsiteX6" fmla="*/ 872082 w 1380082"/>
                <a:gd name="connsiteY6" fmla="*/ 1083734 h 4233691"/>
                <a:gd name="connsiteX7" fmla="*/ 863615 w 1380082"/>
                <a:gd name="connsiteY7" fmla="*/ 1109134 h 4233691"/>
                <a:gd name="connsiteX8" fmla="*/ 846682 w 1380082"/>
                <a:gd name="connsiteY8" fmla="*/ 1134534 h 4233691"/>
                <a:gd name="connsiteX9" fmla="*/ 838215 w 1380082"/>
                <a:gd name="connsiteY9" fmla="*/ 1159934 h 4233691"/>
                <a:gd name="connsiteX10" fmla="*/ 821282 w 1380082"/>
                <a:gd name="connsiteY10" fmla="*/ 1185334 h 4233691"/>
                <a:gd name="connsiteX11" fmla="*/ 804349 w 1380082"/>
                <a:gd name="connsiteY11" fmla="*/ 1236134 h 4233691"/>
                <a:gd name="connsiteX12" fmla="*/ 770482 w 1380082"/>
                <a:gd name="connsiteY12" fmla="*/ 1286934 h 4233691"/>
                <a:gd name="connsiteX13" fmla="*/ 753549 w 1380082"/>
                <a:gd name="connsiteY13" fmla="*/ 1312334 h 4233691"/>
                <a:gd name="connsiteX14" fmla="*/ 719682 w 1380082"/>
                <a:gd name="connsiteY14" fmla="*/ 1405467 h 4233691"/>
                <a:gd name="connsiteX15" fmla="*/ 702749 w 1380082"/>
                <a:gd name="connsiteY15" fmla="*/ 1430867 h 4233691"/>
                <a:gd name="connsiteX16" fmla="*/ 668882 w 1380082"/>
                <a:gd name="connsiteY16" fmla="*/ 1498600 h 4233691"/>
                <a:gd name="connsiteX17" fmla="*/ 651949 w 1380082"/>
                <a:gd name="connsiteY17" fmla="*/ 1532467 h 4233691"/>
                <a:gd name="connsiteX18" fmla="*/ 626549 w 1380082"/>
                <a:gd name="connsiteY18" fmla="*/ 1600200 h 4233691"/>
                <a:gd name="connsiteX19" fmla="*/ 618082 w 1380082"/>
                <a:gd name="connsiteY19" fmla="*/ 1625600 h 4233691"/>
                <a:gd name="connsiteX20" fmla="*/ 601149 w 1380082"/>
                <a:gd name="connsiteY20" fmla="*/ 1651000 h 4233691"/>
                <a:gd name="connsiteX21" fmla="*/ 567282 w 1380082"/>
                <a:gd name="connsiteY21" fmla="*/ 1727200 h 4233691"/>
                <a:gd name="connsiteX22" fmla="*/ 550349 w 1380082"/>
                <a:gd name="connsiteY22" fmla="*/ 1744134 h 4233691"/>
                <a:gd name="connsiteX23" fmla="*/ 533415 w 1380082"/>
                <a:gd name="connsiteY23" fmla="*/ 1794934 h 4233691"/>
                <a:gd name="connsiteX24" fmla="*/ 524949 w 1380082"/>
                <a:gd name="connsiteY24" fmla="*/ 1820334 h 4233691"/>
                <a:gd name="connsiteX25" fmla="*/ 508015 w 1380082"/>
                <a:gd name="connsiteY25" fmla="*/ 1837267 h 4233691"/>
                <a:gd name="connsiteX26" fmla="*/ 499549 w 1380082"/>
                <a:gd name="connsiteY26" fmla="*/ 1871134 h 4233691"/>
                <a:gd name="connsiteX27" fmla="*/ 491082 w 1380082"/>
                <a:gd name="connsiteY27" fmla="*/ 1913467 h 4233691"/>
                <a:gd name="connsiteX28" fmla="*/ 482615 w 1380082"/>
                <a:gd name="connsiteY28" fmla="*/ 1938867 h 4233691"/>
                <a:gd name="connsiteX29" fmla="*/ 474149 w 1380082"/>
                <a:gd name="connsiteY29" fmla="*/ 1981200 h 4233691"/>
                <a:gd name="connsiteX30" fmla="*/ 457215 w 1380082"/>
                <a:gd name="connsiteY30" fmla="*/ 2032000 h 4233691"/>
                <a:gd name="connsiteX31" fmla="*/ 448749 w 1380082"/>
                <a:gd name="connsiteY31" fmla="*/ 2074334 h 4233691"/>
                <a:gd name="connsiteX32" fmla="*/ 431815 w 1380082"/>
                <a:gd name="connsiteY32" fmla="*/ 2091267 h 4233691"/>
                <a:gd name="connsiteX33" fmla="*/ 414882 w 1380082"/>
                <a:gd name="connsiteY33" fmla="*/ 2116667 h 4233691"/>
                <a:gd name="connsiteX34" fmla="*/ 397949 w 1380082"/>
                <a:gd name="connsiteY34" fmla="*/ 2159000 h 4233691"/>
                <a:gd name="connsiteX35" fmla="*/ 381015 w 1380082"/>
                <a:gd name="connsiteY35" fmla="*/ 2209800 h 4233691"/>
                <a:gd name="connsiteX36" fmla="*/ 338682 w 1380082"/>
                <a:gd name="connsiteY36" fmla="*/ 2260600 h 4233691"/>
                <a:gd name="connsiteX37" fmla="*/ 313282 w 1380082"/>
                <a:gd name="connsiteY37" fmla="*/ 2311400 h 4233691"/>
                <a:gd name="connsiteX38" fmla="*/ 304815 w 1380082"/>
                <a:gd name="connsiteY38" fmla="*/ 2336800 h 4233691"/>
                <a:gd name="connsiteX39" fmla="*/ 287882 w 1380082"/>
                <a:gd name="connsiteY39" fmla="*/ 2353734 h 4233691"/>
                <a:gd name="connsiteX40" fmla="*/ 254015 w 1380082"/>
                <a:gd name="connsiteY40" fmla="*/ 2404534 h 4233691"/>
                <a:gd name="connsiteX41" fmla="*/ 228615 w 1380082"/>
                <a:gd name="connsiteY41" fmla="*/ 2455334 h 4233691"/>
                <a:gd name="connsiteX42" fmla="*/ 211682 w 1380082"/>
                <a:gd name="connsiteY42" fmla="*/ 2489200 h 4233691"/>
                <a:gd name="connsiteX43" fmla="*/ 186282 w 1380082"/>
                <a:gd name="connsiteY43" fmla="*/ 2514600 h 4233691"/>
                <a:gd name="connsiteX44" fmla="*/ 160882 w 1380082"/>
                <a:gd name="connsiteY44" fmla="*/ 2599267 h 4233691"/>
                <a:gd name="connsiteX45" fmla="*/ 127015 w 1380082"/>
                <a:gd name="connsiteY45" fmla="*/ 2641600 h 4233691"/>
                <a:gd name="connsiteX46" fmla="*/ 118549 w 1380082"/>
                <a:gd name="connsiteY46" fmla="*/ 2667000 h 4233691"/>
                <a:gd name="connsiteX47" fmla="*/ 67749 w 1380082"/>
                <a:gd name="connsiteY47" fmla="*/ 2734734 h 4233691"/>
                <a:gd name="connsiteX48" fmla="*/ 50815 w 1380082"/>
                <a:gd name="connsiteY48" fmla="*/ 2785534 h 4233691"/>
                <a:gd name="connsiteX49" fmla="*/ 33882 w 1380082"/>
                <a:gd name="connsiteY49" fmla="*/ 2810934 h 4233691"/>
                <a:gd name="connsiteX50" fmla="*/ 8482 w 1380082"/>
                <a:gd name="connsiteY50" fmla="*/ 2904067 h 4233691"/>
                <a:gd name="connsiteX51" fmla="*/ 8482 w 1380082"/>
                <a:gd name="connsiteY51" fmla="*/ 3064934 h 4233691"/>
                <a:gd name="connsiteX52" fmla="*/ 25415 w 1380082"/>
                <a:gd name="connsiteY52" fmla="*/ 3124200 h 4233691"/>
                <a:gd name="connsiteX53" fmla="*/ 67749 w 1380082"/>
                <a:gd name="connsiteY53" fmla="*/ 3166534 h 4233691"/>
                <a:gd name="connsiteX54" fmla="*/ 93149 w 1380082"/>
                <a:gd name="connsiteY54" fmla="*/ 3191934 h 4233691"/>
                <a:gd name="connsiteX55" fmla="*/ 152415 w 1380082"/>
                <a:gd name="connsiteY55" fmla="*/ 3217334 h 4233691"/>
                <a:gd name="connsiteX56" fmla="*/ 228615 w 1380082"/>
                <a:gd name="connsiteY56" fmla="*/ 3259667 h 4233691"/>
                <a:gd name="connsiteX57" fmla="*/ 254015 w 1380082"/>
                <a:gd name="connsiteY57" fmla="*/ 3268134 h 4233691"/>
                <a:gd name="connsiteX58" fmla="*/ 279415 w 1380082"/>
                <a:gd name="connsiteY58" fmla="*/ 3276600 h 4233691"/>
                <a:gd name="connsiteX59" fmla="*/ 321749 w 1380082"/>
                <a:gd name="connsiteY59" fmla="*/ 3310467 h 4233691"/>
                <a:gd name="connsiteX60" fmla="*/ 347149 w 1380082"/>
                <a:gd name="connsiteY60" fmla="*/ 3327400 h 4233691"/>
                <a:gd name="connsiteX61" fmla="*/ 364082 w 1380082"/>
                <a:gd name="connsiteY61" fmla="*/ 3344334 h 4233691"/>
                <a:gd name="connsiteX62" fmla="*/ 397949 w 1380082"/>
                <a:gd name="connsiteY62" fmla="*/ 3352800 h 4233691"/>
                <a:gd name="connsiteX63" fmla="*/ 448749 w 1380082"/>
                <a:gd name="connsiteY63" fmla="*/ 3378200 h 4233691"/>
                <a:gd name="connsiteX64" fmla="*/ 499549 w 1380082"/>
                <a:gd name="connsiteY64" fmla="*/ 3403600 h 4233691"/>
                <a:gd name="connsiteX65" fmla="*/ 550349 w 1380082"/>
                <a:gd name="connsiteY65" fmla="*/ 3437467 h 4233691"/>
                <a:gd name="connsiteX66" fmla="*/ 575749 w 1380082"/>
                <a:gd name="connsiteY66" fmla="*/ 3462867 h 4233691"/>
                <a:gd name="connsiteX67" fmla="*/ 601149 w 1380082"/>
                <a:gd name="connsiteY67" fmla="*/ 3479800 h 4233691"/>
                <a:gd name="connsiteX68" fmla="*/ 618082 w 1380082"/>
                <a:gd name="connsiteY68" fmla="*/ 3496734 h 4233691"/>
                <a:gd name="connsiteX69" fmla="*/ 635015 w 1380082"/>
                <a:gd name="connsiteY69" fmla="*/ 3522134 h 4233691"/>
                <a:gd name="connsiteX70" fmla="*/ 660415 w 1380082"/>
                <a:gd name="connsiteY70" fmla="*/ 3530600 h 4233691"/>
                <a:gd name="connsiteX71" fmla="*/ 702749 w 1380082"/>
                <a:gd name="connsiteY71" fmla="*/ 3556000 h 4233691"/>
                <a:gd name="connsiteX72" fmla="*/ 736615 w 1380082"/>
                <a:gd name="connsiteY72" fmla="*/ 3581400 h 4233691"/>
                <a:gd name="connsiteX73" fmla="*/ 787415 w 1380082"/>
                <a:gd name="connsiteY73" fmla="*/ 3615267 h 4233691"/>
                <a:gd name="connsiteX74" fmla="*/ 812815 w 1380082"/>
                <a:gd name="connsiteY74" fmla="*/ 3640667 h 4233691"/>
                <a:gd name="connsiteX75" fmla="*/ 863615 w 1380082"/>
                <a:gd name="connsiteY75" fmla="*/ 3674534 h 4233691"/>
                <a:gd name="connsiteX76" fmla="*/ 880549 w 1380082"/>
                <a:gd name="connsiteY76" fmla="*/ 3699934 h 4233691"/>
                <a:gd name="connsiteX77" fmla="*/ 931349 w 1380082"/>
                <a:gd name="connsiteY77" fmla="*/ 3733800 h 4233691"/>
                <a:gd name="connsiteX78" fmla="*/ 956749 w 1380082"/>
                <a:gd name="connsiteY78" fmla="*/ 3750734 h 4233691"/>
                <a:gd name="connsiteX79" fmla="*/ 982149 w 1380082"/>
                <a:gd name="connsiteY79" fmla="*/ 3767667 h 4233691"/>
                <a:gd name="connsiteX80" fmla="*/ 1007549 w 1380082"/>
                <a:gd name="connsiteY80" fmla="*/ 3784600 h 4233691"/>
                <a:gd name="connsiteX81" fmla="*/ 1024482 w 1380082"/>
                <a:gd name="connsiteY81" fmla="*/ 3801534 h 4233691"/>
                <a:gd name="connsiteX82" fmla="*/ 1075282 w 1380082"/>
                <a:gd name="connsiteY82" fmla="*/ 3835400 h 4233691"/>
                <a:gd name="connsiteX83" fmla="*/ 1100682 w 1380082"/>
                <a:gd name="connsiteY83" fmla="*/ 3852334 h 4233691"/>
                <a:gd name="connsiteX84" fmla="*/ 1126082 w 1380082"/>
                <a:gd name="connsiteY84" fmla="*/ 3903134 h 4233691"/>
                <a:gd name="connsiteX85" fmla="*/ 1151482 w 1380082"/>
                <a:gd name="connsiteY85" fmla="*/ 3920067 h 4233691"/>
                <a:gd name="connsiteX86" fmla="*/ 1168415 w 1380082"/>
                <a:gd name="connsiteY86" fmla="*/ 3945467 h 4233691"/>
                <a:gd name="connsiteX87" fmla="*/ 1193815 w 1380082"/>
                <a:gd name="connsiteY87" fmla="*/ 4030134 h 4233691"/>
                <a:gd name="connsiteX88" fmla="*/ 1202282 w 1380082"/>
                <a:gd name="connsiteY88" fmla="*/ 4207934 h 4233691"/>
                <a:gd name="connsiteX89" fmla="*/ 1176882 w 1380082"/>
                <a:gd name="connsiteY89"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905949 w 1380082"/>
                <a:gd name="connsiteY3" fmla="*/ 1024467 h 4233691"/>
                <a:gd name="connsiteX4" fmla="*/ 889015 w 1380082"/>
                <a:gd name="connsiteY4" fmla="*/ 1049867 h 4233691"/>
                <a:gd name="connsiteX5" fmla="*/ 872082 w 1380082"/>
                <a:gd name="connsiteY5" fmla="*/ 1083734 h 4233691"/>
                <a:gd name="connsiteX6" fmla="*/ 863615 w 1380082"/>
                <a:gd name="connsiteY6" fmla="*/ 1109134 h 4233691"/>
                <a:gd name="connsiteX7" fmla="*/ 846682 w 1380082"/>
                <a:gd name="connsiteY7" fmla="*/ 1134534 h 4233691"/>
                <a:gd name="connsiteX8" fmla="*/ 838215 w 1380082"/>
                <a:gd name="connsiteY8" fmla="*/ 1159934 h 4233691"/>
                <a:gd name="connsiteX9" fmla="*/ 821282 w 1380082"/>
                <a:gd name="connsiteY9" fmla="*/ 1185334 h 4233691"/>
                <a:gd name="connsiteX10" fmla="*/ 804349 w 1380082"/>
                <a:gd name="connsiteY10" fmla="*/ 1236134 h 4233691"/>
                <a:gd name="connsiteX11" fmla="*/ 770482 w 1380082"/>
                <a:gd name="connsiteY11" fmla="*/ 1286934 h 4233691"/>
                <a:gd name="connsiteX12" fmla="*/ 753549 w 1380082"/>
                <a:gd name="connsiteY12" fmla="*/ 1312334 h 4233691"/>
                <a:gd name="connsiteX13" fmla="*/ 719682 w 1380082"/>
                <a:gd name="connsiteY13" fmla="*/ 1405467 h 4233691"/>
                <a:gd name="connsiteX14" fmla="*/ 702749 w 1380082"/>
                <a:gd name="connsiteY14" fmla="*/ 1430867 h 4233691"/>
                <a:gd name="connsiteX15" fmla="*/ 668882 w 1380082"/>
                <a:gd name="connsiteY15" fmla="*/ 1498600 h 4233691"/>
                <a:gd name="connsiteX16" fmla="*/ 651949 w 1380082"/>
                <a:gd name="connsiteY16" fmla="*/ 1532467 h 4233691"/>
                <a:gd name="connsiteX17" fmla="*/ 626549 w 1380082"/>
                <a:gd name="connsiteY17" fmla="*/ 1600200 h 4233691"/>
                <a:gd name="connsiteX18" fmla="*/ 618082 w 1380082"/>
                <a:gd name="connsiteY18" fmla="*/ 1625600 h 4233691"/>
                <a:gd name="connsiteX19" fmla="*/ 601149 w 1380082"/>
                <a:gd name="connsiteY19" fmla="*/ 1651000 h 4233691"/>
                <a:gd name="connsiteX20" fmla="*/ 567282 w 1380082"/>
                <a:gd name="connsiteY20" fmla="*/ 1727200 h 4233691"/>
                <a:gd name="connsiteX21" fmla="*/ 550349 w 1380082"/>
                <a:gd name="connsiteY21" fmla="*/ 1744134 h 4233691"/>
                <a:gd name="connsiteX22" fmla="*/ 533415 w 1380082"/>
                <a:gd name="connsiteY22" fmla="*/ 1794934 h 4233691"/>
                <a:gd name="connsiteX23" fmla="*/ 524949 w 1380082"/>
                <a:gd name="connsiteY23" fmla="*/ 1820334 h 4233691"/>
                <a:gd name="connsiteX24" fmla="*/ 508015 w 1380082"/>
                <a:gd name="connsiteY24" fmla="*/ 1837267 h 4233691"/>
                <a:gd name="connsiteX25" fmla="*/ 499549 w 1380082"/>
                <a:gd name="connsiteY25" fmla="*/ 1871134 h 4233691"/>
                <a:gd name="connsiteX26" fmla="*/ 491082 w 1380082"/>
                <a:gd name="connsiteY26" fmla="*/ 1913467 h 4233691"/>
                <a:gd name="connsiteX27" fmla="*/ 482615 w 1380082"/>
                <a:gd name="connsiteY27" fmla="*/ 1938867 h 4233691"/>
                <a:gd name="connsiteX28" fmla="*/ 474149 w 1380082"/>
                <a:gd name="connsiteY28" fmla="*/ 1981200 h 4233691"/>
                <a:gd name="connsiteX29" fmla="*/ 457215 w 1380082"/>
                <a:gd name="connsiteY29" fmla="*/ 2032000 h 4233691"/>
                <a:gd name="connsiteX30" fmla="*/ 448749 w 1380082"/>
                <a:gd name="connsiteY30" fmla="*/ 2074334 h 4233691"/>
                <a:gd name="connsiteX31" fmla="*/ 431815 w 1380082"/>
                <a:gd name="connsiteY31" fmla="*/ 2091267 h 4233691"/>
                <a:gd name="connsiteX32" fmla="*/ 414882 w 1380082"/>
                <a:gd name="connsiteY32" fmla="*/ 2116667 h 4233691"/>
                <a:gd name="connsiteX33" fmla="*/ 397949 w 1380082"/>
                <a:gd name="connsiteY33" fmla="*/ 2159000 h 4233691"/>
                <a:gd name="connsiteX34" fmla="*/ 381015 w 1380082"/>
                <a:gd name="connsiteY34" fmla="*/ 2209800 h 4233691"/>
                <a:gd name="connsiteX35" fmla="*/ 338682 w 1380082"/>
                <a:gd name="connsiteY35" fmla="*/ 2260600 h 4233691"/>
                <a:gd name="connsiteX36" fmla="*/ 313282 w 1380082"/>
                <a:gd name="connsiteY36" fmla="*/ 2311400 h 4233691"/>
                <a:gd name="connsiteX37" fmla="*/ 304815 w 1380082"/>
                <a:gd name="connsiteY37" fmla="*/ 2336800 h 4233691"/>
                <a:gd name="connsiteX38" fmla="*/ 287882 w 1380082"/>
                <a:gd name="connsiteY38" fmla="*/ 2353734 h 4233691"/>
                <a:gd name="connsiteX39" fmla="*/ 254015 w 1380082"/>
                <a:gd name="connsiteY39" fmla="*/ 2404534 h 4233691"/>
                <a:gd name="connsiteX40" fmla="*/ 228615 w 1380082"/>
                <a:gd name="connsiteY40" fmla="*/ 2455334 h 4233691"/>
                <a:gd name="connsiteX41" fmla="*/ 211682 w 1380082"/>
                <a:gd name="connsiteY41" fmla="*/ 2489200 h 4233691"/>
                <a:gd name="connsiteX42" fmla="*/ 186282 w 1380082"/>
                <a:gd name="connsiteY42" fmla="*/ 2514600 h 4233691"/>
                <a:gd name="connsiteX43" fmla="*/ 160882 w 1380082"/>
                <a:gd name="connsiteY43" fmla="*/ 2599267 h 4233691"/>
                <a:gd name="connsiteX44" fmla="*/ 127015 w 1380082"/>
                <a:gd name="connsiteY44" fmla="*/ 2641600 h 4233691"/>
                <a:gd name="connsiteX45" fmla="*/ 118549 w 1380082"/>
                <a:gd name="connsiteY45" fmla="*/ 2667000 h 4233691"/>
                <a:gd name="connsiteX46" fmla="*/ 67749 w 1380082"/>
                <a:gd name="connsiteY46" fmla="*/ 2734734 h 4233691"/>
                <a:gd name="connsiteX47" fmla="*/ 50815 w 1380082"/>
                <a:gd name="connsiteY47" fmla="*/ 2785534 h 4233691"/>
                <a:gd name="connsiteX48" fmla="*/ 33882 w 1380082"/>
                <a:gd name="connsiteY48" fmla="*/ 2810934 h 4233691"/>
                <a:gd name="connsiteX49" fmla="*/ 8482 w 1380082"/>
                <a:gd name="connsiteY49" fmla="*/ 2904067 h 4233691"/>
                <a:gd name="connsiteX50" fmla="*/ 8482 w 1380082"/>
                <a:gd name="connsiteY50" fmla="*/ 3064934 h 4233691"/>
                <a:gd name="connsiteX51" fmla="*/ 25415 w 1380082"/>
                <a:gd name="connsiteY51" fmla="*/ 3124200 h 4233691"/>
                <a:gd name="connsiteX52" fmla="*/ 67749 w 1380082"/>
                <a:gd name="connsiteY52" fmla="*/ 3166534 h 4233691"/>
                <a:gd name="connsiteX53" fmla="*/ 93149 w 1380082"/>
                <a:gd name="connsiteY53" fmla="*/ 3191934 h 4233691"/>
                <a:gd name="connsiteX54" fmla="*/ 152415 w 1380082"/>
                <a:gd name="connsiteY54" fmla="*/ 3217334 h 4233691"/>
                <a:gd name="connsiteX55" fmla="*/ 228615 w 1380082"/>
                <a:gd name="connsiteY55" fmla="*/ 3259667 h 4233691"/>
                <a:gd name="connsiteX56" fmla="*/ 254015 w 1380082"/>
                <a:gd name="connsiteY56" fmla="*/ 3268134 h 4233691"/>
                <a:gd name="connsiteX57" fmla="*/ 279415 w 1380082"/>
                <a:gd name="connsiteY57" fmla="*/ 3276600 h 4233691"/>
                <a:gd name="connsiteX58" fmla="*/ 321749 w 1380082"/>
                <a:gd name="connsiteY58" fmla="*/ 3310467 h 4233691"/>
                <a:gd name="connsiteX59" fmla="*/ 347149 w 1380082"/>
                <a:gd name="connsiteY59" fmla="*/ 3327400 h 4233691"/>
                <a:gd name="connsiteX60" fmla="*/ 364082 w 1380082"/>
                <a:gd name="connsiteY60" fmla="*/ 3344334 h 4233691"/>
                <a:gd name="connsiteX61" fmla="*/ 397949 w 1380082"/>
                <a:gd name="connsiteY61" fmla="*/ 3352800 h 4233691"/>
                <a:gd name="connsiteX62" fmla="*/ 448749 w 1380082"/>
                <a:gd name="connsiteY62" fmla="*/ 3378200 h 4233691"/>
                <a:gd name="connsiteX63" fmla="*/ 499549 w 1380082"/>
                <a:gd name="connsiteY63" fmla="*/ 3403600 h 4233691"/>
                <a:gd name="connsiteX64" fmla="*/ 550349 w 1380082"/>
                <a:gd name="connsiteY64" fmla="*/ 3437467 h 4233691"/>
                <a:gd name="connsiteX65" fmla="*/ 575749 w 1380082"/>
                <a:gd name="connsiteY65" fmla="*/ 3462867 h 4233691"/>
                <a:gd name="connsiteX66" fmla="*/ 601149 w 1380082"/>
                <a:gd name="connsiteY66" fmla="*/ 3479800 h 4233691"/>
                <a:gd name="connsiteX67" fmla="*/ 618082 w 1380082"/>
                <a:gd name="connsiteY67" fmla="*/ 3496734 h 4233691"/>
                <a:gd name="connsiteX68" fmla="*/ 635015 w 1380082"/>
                <a:gd name="connsiteY68" fmla="*/ 3522134 h 4233691"/>
                <a:gd name="connsiteX69" fmla="*/ 660415 w 1380082"/>
                <a:gd name="connsiteY69" fmla="*/ 3530600 h 4233691"/>
                <a:gd name="connsiteX70" fmla="*/ 702749 w 1380082"/>
                <a:gd name="connsiteY70" fmla="*/ 3556000 h 4233691"/>
                <a:gd name="connsiteX71" fmla="*/ 736615 w 1380082"/>
                <a:gd name="connsiteY71" fmla="*/ 3581400 h 4233691"/>
                <a:gd name="connsiteX72" fmla="*/ 787415 w 1380082"/>
                <a:gd name="connsiteY72" fmla="*/ 3615267 h 4233691"/>
                <a:gd name="connsiteX73" fmla="*/ 812815 w 1380082"/>
                <a:gd name="connsiteY73" fmla="*/ 3640667 h 4233691"/>
                <a:gd name="connsiteX74" fmla="*/ 863615 w 1380082"/>
                <a:gd name="connsiteY74" fmla="*/ 3674534 h 4233691"/>
                <a:gd name="connsiteX75" fmla="*/ 880549 w 1380082"/>
                <a:gd name="connsiteY75" fmla="*/ 3699934 h 4233691"/>
                <a:gd name="connsiteX76" fmla="*/ 931349 w 1380082"/>
                <a:gd name="connsiteY76" fmla="*/ 3733800 h 4233691"/>
                <a:gd name="connsiteX77" fmla="*/ 956749 w 1380082"/>
                <a:gd name="connsiteY77" fmla="*/ 3750734 h 4233691"/>
                <a:gd name="connsiteX78" fmla="*/ 982149 w 1380082"/>
                <a:gd name="connsiteY78" fmla="*/ 3767667 h 4233691"/>
                <a:gd name="connsiteX79" fmla="*/ 1007549 w 1380082"/>
                <a:gd name="connsiteY79" fmla="*/ 3784600 h 4233691"/>
                <a:gd name="connsiteX80" fmla="*/ 1024482 w 1380082"/>
                <a:gd name="connsiteY80" fmla="*/ 3801534 h 4233691"/>
                <a:gd name="connsiteX81" fmla="*/ 1075282 w 1380082"/>
                <a:gd name="connsiteY81" fmla="*/ 3835400 h 4233691"/>
                <a:gd name="connsiteX82" fmla="*/ 1100682 w 1380082"/>
                <a:gd name="connsiteY82" fmla="*/ 3852334 h 4233691"/>
                <a:gd name="connsiteX83" fmla="*/ 1126082 w 1380082"/>
                <a:gd name="connsiteY83" fmla="*/ 3903134 h 4233691"/>
                <a:gd name="connsiteX84" fmla="*/ 1151482 w 1380082"/>
                <a:gd name="connsiteY84" fmla="*/ 3920067 h 4233691"/>
                <a:gd name="connsiteX85" fmla="*/ 1168415 w 1380082"/>
                <a:gd name="connsiteY85" fmla="*/ 3945467 h 4233691"/>
                <a:gd name="connsiteX86" fmla="*/ 1193815 w 1380082"/>
                <a:gd name="connsiteY86" fmla="*/ 4030134 h 4233691"/>
                <a:gd name="connsiteX87" fmla="*/ 1202282 w 1380082"/>
                <a:gd name="connsiteY87" fmla="*/ 4207934 h 4233691"/>
                <a:gd name="connsiteX88" fmla="*/ 1176882 w 1380082"/>
                <a:gd name="connsiteY88"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905949 w 1380082"/>
                <a:gd name="connsiteY3" fmla="*/ 1024467 h 4233691"/>
                <a:gd name="connsiteX4" fmla="*/ 872082 w 1380082"/>
                <a:gd name="connsiteY4" fmla="*/ 1083734 h 4233691"/>
                <a:gd name="connsiteX5" fmla="*/ 863615 w 1380082"/>
                <a:gd name="connsiteY5" fmla="*/ 1109134 h 4233691"/>
                <a:gd name="connsiteX6" fmla="*/ 846682 w 1380082"/>
                <a:gd name="connsiteY6" fmla="*/ 1134534 h 4233691"/>
                <a:gd name="connsiteX7" fmla="*/ 838215 w 1380082"/>
                <a:gd name="connsiteY7" fmla="*/ 1159934 h 4233691"/>
                <a:gd name="connsiteX8" fmla="*/ 821282 w 1380082"/>
                <a:gd name="connsiteY8" fmla="*/ 1185334 h 4233691"/>
                <a:gd name="connsiteX9" fmla="*/ 804349 w 1380082"/>
                <a:gd name="connsiteY9" fmla="*/ 1236134 h 4233691"/>
                <a:gd name="connsiteX10" fmla="*/ 770482 w 1380082"/>
                <a:gd name="connsiteY10" fmla="*/ 1286934 h 4233691"/>
                <a:gd name="connsiteX11" fmla="*/ 753549 w 1380082"/>
                <a:gd name="connsiteY11" fmla="*/ 1312334 h 4233691"/>
                <a:gd name="connsiteX12" fmla="*/ 719682 w 1380082"/>
                <a:gd name="connsiteY12" fmla="*/ 1405467 h 4233691"/>
                <a:gd name="connsiteX13" fmla="*/ 702749 w 1380082"/>
                <a:gd name="connsiteY13" fmla="*/ 1430867 h 4233691"/>
                <a:gd name="connsiteX14" fmla="*/ 668882 w 1380082"/>
                <a:gd name="connsiteY14" fmla="*/ 1498600 h 4233691"/>
                <a:gd name="connsiteX15" fmla="*/ 651949 w 1380082"/>
                <a:gd name="connsiteY15" fmla="*/ 1532467 h 4233691"/>
                <a:gd name="connsiteX16" fmla="*/ 626549 w 1380082"/>
                <a:gd name="connsiteY16" fmla="*/ 1600200 h 4233691"/>
                <a:gd name="connsiteX17" fmla="*/ 618082 w 1380082"/>
                <a:gd name="connsiteY17" fmla="*/ 1625600 h 4233691"/>
                <a:gd name="connsiteX18" fmla="*/ 601149 w 1380082"/>
                <a:gd name="connsiteY18" fmla="*/ 1651000 h 4233691"/>
                <a:gd name="connsiteX19" fmla="*/ 567282 w 1380082"/>
                <a:gd name="connsiteY19" fmla="*/ 1727200 h 4233691"/>
                <a:gd name="connsiteX20" fmla="*/ 550349 w 1380082"/>
                <a:gd name="connsiteY20" fmla="*/ 1744134 h 4233691"/>
                <a:gd name="connsiteX21" fmla="*/ 533415 w 1380082"/>
                <a:gd name="connsiteY21" fmla="*/ 1794934 h 4233691"/>
                <a:gd name="connsiteX22" fmla="*/ 524949 w 1380082"/>
                <a:gd name="connsiteY22" fmla="*/ 1820334 h 4233691"/>
                <a:gd name="connsiteX23" fmla="*/ 508015 w 1380082"/>
                <a:gd name="connsiteY23" fmla="*/ 1837267 h 4233691"/>
                <a:gd name="connsiteX24" fmla="*/ 499549 w 1380082"/>
                <a:gd name="connsiteY24" fmla="*/ 1871134 h 4233691"/>
                <a:gd name="connsiteX25" fmla="*/ 491082 w 1380082"/>
                <a:gd name="connsiteY25" fmla="*/ 1913467 h 4233691"/>
                <a:gd name="connsiteX26" fmla="*/ 482615 w 1380082"/>
                <a:gd name="connsiteY26" fmla="*/ 1938867 h 4233691"/>
                <a:gd name="connsiteX27" fmla="*/ 474149 w 1380082"/>
                <a:gd name="connsiteY27" fmla="*/ 1981200 h 4233691"/>
                <a:gd name="connsiteX28" fmla="*/ 457215 w 1380082"/>
                <a:gd name="connsiteY28" fmla="*/ 2032000 h 4233691"/>
                <a:gd name="connsiteX29" fmla="*/ 448749 w 1380082"/>
                <a:gd name="connsiteY29" fmla="*/ 2074334 h 4233691"/>
                <a:gd name="connsiteX30" fmla="*/ 431815 w 1380082"/>
                <a:gd name="connsiteY30" fmla="*/ 2091267 h 4233691"/>
                <a:gd name="connsiteX31" fmla="*/ 414882 w 1380082"/>
                <a:gd name="connsiteY31" fmla="*/ 2116667 h 4233691"/>
                <a:gd name="connsiteX32" fmla="*/ 397949 w 1380082"/>
                <a:gd name="connsiteY32" fmla="*/ 2159000 h 4233691"/>
                <a:gd name="connsiteX33" fmla="*/ 381015 w 1380082"/>
                <a:gd name="connsiteY33" fmla="*/ 2209800 h 4233691"/>
                <a:gd name="connsiteX34" fmla="*/ 338682 w 1380082"/>
                <a:gd name="connsiteY34" fmla="*/ 2260600 h 4233691"/>
                <a:gd name="connsiteX35" fmla="*/ 313282 w 1380082"/>
                <a:gd name="connsiteY35" fmla="*/ 2311400 h 4233691"/>
                <a:gd name="connsiteX36" fmla="*/ 304815 w 1380082"/>
                <a:gd name="connsiteY36" fmla="*/ 2336800 h 4233691"/>
                <a:gd name="connsiteX37" fmla="*/ 287882 w 1380082"/>
                <a:gd name="connsiteY37" fmla="*/ 2353734 h 4233691"/>
                <a:gd name="connsiteX38" fmla="*/ 254015 w 1380082"/>
                <a:gd name="connsiteY38" fmla="*/ 2404534 h 4233691"/>
                <a:gd name="connsiteX39" fmla="*/ 228615 w 1380082"/>
                <a:gd name="connsiteY39" fmla="*/ 2455334 h 4233691"/>
                <a:gd name="connsiteX40" fmla="*/ 211682 w 1380082"/>
                <a:gd name="connsiteY40" fmla="*/ 2489200 h 4233691"/>
                <a:gd name="connsiteX41" fmla="*/ 186282 w 1380082"/>
                <a:gd name="connsiteY41" fmla="*/ 2514600 h 4233691"/>
                <a:gd name="connsiteX42" fmla="*/ 160882 w 1380082"/>
                <a:gd name="connsiteY42" fmla="*/ 2599267 h 4233691"/>
                <a:gd name="connsiteX43" fmla="*/ 127015 w 1380082"/>
                <a:gd name="connsiteY43" fmla="*/ 2641600 h 4233691"/>
                <a:gd name="connsiteX44" fmla="*/ 118549 w 1380082"/>
                <a:gd name="connsiteY44" fmla="*/ 2667000 h 4233691"/>
                <a:gd name="connsiteX45" fmla="*/ 67749 w 1380082"/>
                <a:gd name="connsiteY45" fmla="*/ 2734734 h 4233691"/>
                <a:gd name="connsiteX46" fmla="*/ 50815 w 1380082"/>
                <a:gd name="connsiteY46" fmla="*/ 2785534 h 4233691"/>
                <a:gd name="connsiteX47" fmla="*/ 33882 w 1380082"/>
                <a:gd name="connsiteY47" fmla="*/ 2810934 h 4233691"/>
                <a:gd name="connsiteX48" fmla="*/ 8482 w 1380082"/>
                <a:gd name="connsiteY48" fmla="*/ 2904067 h 4233691"/>
                <a:gd name="connsiteX49" fmla="*/ 8482 w 1380082"/>
                <a:gd name="connsiteY49" fmla="*/ 3064934 h 4233691"/>
                <a:gd name="connsiteX50" fmla="*/ 25415 w 1380082"/>
                <a:gd name="connsiteY50" fmla="*/ 3124200 h 4233691"/>
                <a:gd name="connsiteX51" fmla="*/ 67749 w 1380082"/>
                <a:gd name="connsiteY51" fmla="*/ 3166534 h 4233691"/>
                <a:gd name="connsiteX52" fmla="*/ 93149 w 1380082"/>
                <a:gd name="connsiteY52" fmla="*/ 3191934 h 4233691"/>
                <a:gd name="connsiteX53" fmla="*/ 152415 w 1380082"/>
                <a:gd name="connsiteY53" fmla="*/ 3217334 h 4233691"/>
                <a:gd name="connsiteX54" fmla="*/ 228615 w 1380082"/>
                <a:gd name="connsiteY54" fmla="*/ 3259667 h 4233691"/>
                <a:gd name="connsiteX55" fmla="*/ 254015 w 1380082"/>
                <a:gd name="connsiteY55" fmla="*/ 3268134 h 4233691"/>
                <a:gd name="connsiteX56" fmla="*/ 279415 w 1380082"/>
                <a:gd name="connsiteY56" fmla="*/ 3276600 h 4233691"/>
                <a:gd name="connsiteX57" fmla="*/ 321749 w 1380082"/>
                <a:gd name="connsiteY57" fmla="*/ 3310467 h 4233691"/>
                <a:gd name="connsiteX58" fmla="*/ 347149 w 1380082"/>
                <a:gd name="connsiteY58" fmla="*/ 3327400 h 4233691"/>
                <a:gd name="connsiteX59" fmla="*/ 364082 w 1380082"/>
                <a:gd name="connsiteY59" fmla="*/ 3344334 h 4233691"/>
                <a:gd name="connsiteX60" fmla="*/ 397949 w 1380082"/>
                <a:gd name="connsiteY60" fmla="*/ 3352800 h 4233691"/>
                <a:gd name="connsiteX61" fmla="*/ 448749 w 1380082"/>
                <a:gd name="connsiteY61" fmla="*/ 3378200 h 4233691"/>
                <a:gd name="connsiteX62" fmla="*/ 499549 w 1380082"/>
                <a:gd name="connsiteY62" fmla="*/ 3403600 h 4233691"/>
                <a:gd name="connsiteX63" fmla="*/ 550349 w 1380082"/>
                <a:gd name="connsiteY63" fmla="*/ 3437467 h 4233691"/>
                <a:gd name="connsiteX64" fmla="*/ 575749 w 1380082"/>
                <a:gd name="connsiteY64" fmla="*/ 3462867 h 4233691"/>
                <a:gd name="connsiteX65" fmla="*/ 601149 w 1380082"/>
                <a:gd name="connsiteY65" fmla="*/ 3479800 h 4233691"/>
                <a:gd name="connsiteX66" fmla="*/ 618082 w 1380082"/>
                <a:gd name="connsiteY66" fmla="*/ 3496734 h 4233691"/>
                <a:gd name="connsiteX67" fmla="*/ 635015 w 1380082"/>
                <a:gd name="connsiteY67" fmla="*/ 3522134 h 4233691"/>
                <a:gd name="connsiteX68" fmla="*/ 660415 w 1380082"/>
                <a:gd name="connsiteY68" fmla="*/ 3530600 h 4233691"/>
                <a:gd name="connsiteX69" fmla="*/ 702749 w 1380082"/>
                <a:gd name="connsiteY69" fmla="*/ 3556000 h 4233691"/>
                <a:gd name="connsiteX70" fmla="*/ 736615 w 1380082"/>
                <a:gd name="connsiteY70" fmla="*/ 3581400 h 4233691"/>
                <a:gd name="connsiteX71" fmla="*/ 787415 w 1380082"/>
                <a:gd name="connsiteY71" fmla="*/ 3615267 h 4233691"/>
                <a:gd name="connsiteX72" fmla="*/ 812815 w 1380082"/>
                <a:gd name="connsiteY72" fmla="*/ 3640667 h 4233691"/>
                <a:gd name="connsiteX73" fmla="*/ 863615 w 1380082"/>
                <a:gd name="connsiteY73" fmla="*/ 3674534 h 4233691"/>
                <a:gd name="connsiteX74" fmla="*/ 880549 w 1380082"/>
                <a:gd name="connsiteY74" fmla="*/ 3699934 h 4233691"/>
                <a:gd name="connsiteX75" fmla="*/ 931349 w 1380082"/>
                <a:gd name="connsiteY75" fmla="*/ 3733800 h 4233691"/>
                <a:gd name="connsiteX76" fmla="*/ 956749 w 1380082"/>
                <a:gd name="connsiteY76" fmla="*/ 3750734 h 4233691"/>
                <a:gd name="connsiteX77" fmla="*/ 982149 w 1380082"/>
                <a:gd name="connsiteY77" fmla="*/ 3767667 h 4233691"/>
                <a:gd name="connsiteX78" fmla="*/ 1007549 w 1380082"/>
                <a:gd name="connsiteY78" fmla="*/ 3784600 h 4233691"/>
                <a:gd name="connsiteX79" fmla="*/ 1024482 w 1380082"/>
                <a:gd name="connsiteY79" fmla="*/ 3801534 h 4233691"/>
                <a:gd name="connsiteX80" fmla="*/ 1075282 w 1380082"/>
                <a:gd name="connsiteY80" fmla="*/ 3835400 h 4233691"/>
                <a:gd name="connsiteX81" fmla="*/ 1100682 w 1380082"/>
                <a:gd name="connsiteY81" fmla="*/ 3852334 h 4233691"/>
                <a:gd name="connsiteX82" fmla="*/ 1126082 w 1380082"/>
                <a:gd name="connsiteY82" fmla="*/ 3903134 h 4233691"/>
                <a:gd name="connsiteX83" fmla="*/ 1151482 w 1380082"/>
                <a:gd name="connsiteY83" fmla="*/ 3920067 h 4233691"/>
                <a:gd name="connsiteX84" fmla="*/ 1168415 w 1380082"/>
                <a:gd name="connsiteY84" fmla="*/ 3945467 h 4233691"/>
                <a:gd name="connsiteX85" fmla="*/ 1193815 w 1380082"/>
                <a:gd name="connsiteY85" fmla="*/ 4030134 h 4233691"/>
                <a:gd name="connsiteX86" fmla="*/ 1202282 w 1380082"/>
                <a:gd name="connsiteY86" fmla="*/ 4207934 h 4233691"/>
                <a:gd name="connsiteX87" fmla="*/ 1176882 w 1380082"/>
                <a:gd name="connsiteY87"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872082 w 1380082"/>
                <a:gd name="connsiteY3" fmla="*/ 1083734 h 4233691"/>
                <a:gd name="connsiteX4" fmla="*/ 863615 w 1380082"/>
                <a:gd name="connsiteY4" fmla="*/ 1109134 h 4233691"/>
                <a:gd name="connsiteX5" fmla="*/ 846682 w 1380082"/>
                <a:gd name="connsiteY5" fmla="*/ 1134534 h 4233691"/>
                <a:gd name="connsiteX6" fmla="*/ 838215 w 1380082"/>
                <a:gd name="connsiteY6" fmla="*/ 1159934 h 4233691"/>
                <a:gd name="connsiteX7" fmla="*/ 821282 w 1380082"/>
                <a:gd name="connsiteY7" fmla="*/ 1185334 h 4233691"/>
                <a:gd name="connsiteX8" fmla="*/ 804349 w 1380082"/>
                <a:gd name="connsiteY8" fmla="*/ 1236134 h 4233691"/>
                <a:gd name="connsiteX9" fmla="*/ 770482 w 1380082"/>
                <a:gd name="connsiteY9" fmla="*/ 1286934 h 4233691"/>
                <a:gd name="connsiteX10" fmla="*/ 753549 w 1380082"/>
                <a:gd name="connsiteY10" fmla="*/ 1312334 h 4233691"/>
                <a:gd name="connsiteX11" fmla="*/ 719682 w 1380082"/>
                <a:gd name="connsiteY11" fmla="*/ 1405467 h 4233691"/>
                <a:gd name="connsiteX12" fmla="*/ 702749 w 1380082"/>
                <a:gd name="connsiteY12" fmla="*/ 1430867 h 4233691"/>
                <a:gd name="connsiteX13" fmla="*/ 668882 w 1380082"/>
                <a:gd name="connsiteY13" fmla="*/ 1498600 h 4233691"/>
                <a:gd name="connsiteX14" fmla="*/ 651949 w 1380082"/>
                <a:gd name="connsiteY14" fmla="*/ 1532467 h 4233691"/>
                <a:gd name="connsiteX15" fmla="*/ 626549 w 1380082"/>
                <a:gd name="connsiteY15" fmla="*/ 1600200 h 4233691"/>
                <a:gd name="connsiteX16" fmla="*/ 618082 w 1380082"/>
                <a:gd name="connsiteY16" fmla="*/ 1625600 h 4233691"/>
                <a:gd name="connsiteX17" fmla="*/ 601149 w 1380082"/>
                <a:gd name="connsiteY17" fmla="*/ 1651000 h 4233691"/>
                <a:gd name="connsiteX18" fmla="*/ 567282 w 1380082"/>
                <a:gd name="connsiteY18" fmla="*/ 1727200 h 4233691"/>
                <a:gd name="connsiteX19" fmla="*/ 550349 w 1380082"/>
                <a:gd name="connsiteY19" fmla="*/ 1744134 h 4233691"/>
                <a:gd name="connsiteX20" fmla="*/ 533415 w 1380082"/>
                <a:gd name="connsiteY20" fmla="*/ 1794934 h 4233691"/>
                <a:gd name="connsiteX21" fmla="*/ 524949 w 1380082"/>
                <a:gd name="connsiteY21" fmla="*/ 1820334 h 4233691"/>
                <a:gd name="connsiteX22" fmla="*/ 508015 w 1380082"/>
                <a:gd name="connsiteY22" fmla="*/ 1837267 h 4233691"/>
                <a:gd name="connsiteX23" fmla="*/ 499549 w 1380082"/>
                <a:gd name="connsiteY23" fmla="*/ 1871134 h 4233691"/>
                <a:gd name="connsiteX24" fmla="*/ 491082 w 1380082"/>
                <a:gd name="connsiteY24" fmla="*/ 1913467 h 4233691"/>
                <a:gd name="connsiteX25" fmla="*/ 482615 w 1380082"/>
                <a:gd name="connsiteY25" fmla="*/ 1938867 h 4233691"/>
                <a:gd name="connsiteX26" fmla="*/ 474149 w 1380082"/>
                <a:gd name="connsiteY26" fmla="*/ 1981200 h 4233691"/>
                <a:gd name="connsiteX27" fmla="*/ 457215 w 1380082"/>
                <a:gd name="connsiteY27" fmla="*/ 2032000 h 4233691"/>
                <a:gd name="connsiteX28" fmla="*/ 448749 w 1380082"/>
                <a:gd name="connsiteY28" fmla="*/ 2074334 h 4233691"/>
                <a:gd name="connsiteX29" fmla="*/ 431815 w 1380082"/>
                <a:gd name="connsiteY29" fmla="*/ 2091267 h 4233691"/>
                <a:gd name="connsiteX30" fmla="*/ 414882 w 1380082"/>
                <a:gd name="connsiteY30" fmla="*/ 2116667 h 4233691"/>
                <a:gd name="connsiteX31" fmla="*/ 397949 w 1380082"/>
                <a:gd name="connsiteY31" fmla="*/ 2159000 h 4233691"/>
                <a:gd name="connsiteX32" fmla="*/ 381015 w 1380082"/>
                <a:gd name="connsiteY32" fmla="*/ 2209800 h 4233691"/>
                <a:gd name="connsiteX33" fmla="*/ 338682 w 1380082"/>
                <a:gd name="connsiteY33" fmla="*/ 2260600 h 4233691"/>
                <a:gd name="connsiteX34" fmla="*/ 313282 w 1380082"/>
                <a:gd name="connsiteY34" fmla="*/ 2311400 h 4233691"/>
                <a:gd name="connsiteX35" fmla="*/ 304815 w 1380082"/>
                <a:gd name="connsiteY35" fmla="*/ 2336800 h 4233691"/>
                <a:gd name="connsiteX36" fmla="*/ 287882 w 1380082"/>
                <a:gd name="connsiteY36" fmla="*/ 2353734 h 4233691"/>
                <a:gd name="connsiteX37" fmla="*/ 254015 w 1380082"/>
                <a:gd name="connsiteY37" fmla="*/ 2404534 h 4233691"/>
                <a:gd name="connsiteX38" fmla="*/ 228615 w 1380082"/>
                <a:gd name="connsiteY38" fmla="*/ 2455334 h 4233691"/>
                <a:gd name="connsiteX39" fmla="*/ 211682 w 1380082"/>
                <a:gd name="connsiteY39" fmla="*/ 2489200 h 4233691"/>
                <a:gd name="connsiteX40" fmla="*/ 186282 w 1380082"/>
                <a:gd name="connsiteY40" fmla="*/ 2514600 h 4233691"/>
                <a:gd name="connsiteX41" fmla="*/ 160882 w 1380082"/>
                <a:gd name="connsiteY41" fmla="*/ 2599267 h 4233691"/>
                <a:gd name="connsiteX42" fmla="*/ 127015 w 1380082"/>
                <a:gd name="connsiteY42" fmla="*/ 2641600 h 4233691"/>
                <a:gd name="connsiteX43" fmla="*/ 118549 w 1380082"/>
                <a:gd name="connsiteY43" fmla="*/ 2667000 h 4233691"/>
                <a:gd name="connsiteX44" fmla="*/ 67749 w 1380082"/>
                <a:gd name="connsiteY44" fmla="*/ 2734734 h 4233691"/>
                <a:gd name="connsiteX45" fmla="*/ 50815 w 1380082"/>
                <a:gd name="connsiteY45" fmla="*/ 2785534 h 4233691"/>
                <a:gd name="connsiteX46" fmla="*/ 33882 w 1380082"/>
                <a:gd name="connsiteY46" fmla="*/ 2810934 h 4233691"/>
                <a:gd name="connsiteX47" fmla="*/ 8482 w 1380082"/>
                <a:gd name="connsiteY47" fmla="*/ 2904067 h 4233691"/>
                <a:gd name="connsiteX48" fmla="*/ 8482 w 1380082"/>
                <a:gd name="connsiteY48" fmla="*/ 3064934 h 4233691"/>
                <a:gd name="connsiteX49" fmla="*/ 25415 w 1380082"/>
                <a:gd name="connsiteY49" fmla="*/ 3124200 h 4233691"/>
                <a:gd name="connsiteX50" fmla="*/ 67749 w 1380082"/>
                <a:gd name="connsiteY50" fmla="*/ 3166534 h 4233691"/>
                <a:gd name="connsiteX51" fmla="*/ 93149 w 1380082"/>
                <a:gd name="connsiteY51" fmla="*/ 3191934 h 4233691"/>
                <a:gd name="connsiteX52" fmla="*/ 152415 w 1380082"/>
                <a:gd name="connsiteY52" fmla="*/ 3217334 h 4233691"/>
                <a:gd name="connsiteX53" fmla="*/ 228615 w 1380082"/>
                <a:gd name="connsiteY53" fmla="*/ 3259667 h 4233691"/>
                <a:gd name="connsiteX54" fmla="*/ 254015 w 1380082"/>
                <a:gd name="connsiteY54" fmla="*/ 3268134 h 4233691"/>
                <a:gd name="connsiteX55" fmla="*/ 279415 w 1380082"/>
                <a:gd name="connsiteY55" fmla="*/ 3276600 h 4233691"/>
                <a:gd name="connsiteX56" fmla="*/ 321749 w 1380082"/>
                <a:gd name="connsiteY56" fmla="*/ 3310467 h 4233691"/>
                <a:gd name="connsiteX57" fmla="*/ 347149 w 1380082"/>
                <a:gd name="connsiteY57" fmla="*/ 3327400 h 4233691"/>
                <a:gd name="connsiteX58" fmla="*/ 364082 w 1380082"/>
                <a:gd name="connsiteY58" fmla="*/ 3344334 h 4233691"/>
                <a:gd name="connsiteX59" fmla="*/ 397949 w 1380082"/>
                <a:gd name="connsiteY59" fmla="*/ 3352800 h 4233691"/>
                <a:gd name="connsiteX60" fmla="*/ 448749 w 1380082"/>
                <a:gd name="connsiteY60" fmla="*/ 3378200 h 4233691"/>
                <a:gd name="connsiteX61" fmla="*/ 499549 w 1380082"/>
                <a:gd name="connsiteY61" fmla="*/ 3403600 h 4233691"/>
                <a:gd name="connsiteX62" fmla="*/ 550349 w 1380082"/>
                <a:gd name="connsiteY62" fmla="*/ 3437467 h 4233691"/>
                <a:gd name="connsiteX63" fmla="*/ 575749 w 1380082"/>
                <a:gd name="connsiteY63" fmla="*/ 3462867 h 4233691"/>
                <a:gd name="connsiteX64" fmla="*/ 601149 w 1380082"/>
                <a:gd name="connsiteY64" fmla="*/ 3479800 h 4233691"/>
                <a:gd name="connsiteX65" fmla="*/ 618082 w 1380082"/>
                <a:gd name="connsiteY65" fmla="*/ 3496734 h 4233691"/>
                <a:gd name="connsiteX66" fmla="*/ 635015 w 1380082"/>
                <a:gd name="connsiteY66" fmla="*/ 3522134 h 4233691"/>
                <a:gd name="connsiteX67" fmla="*/ 660415 w 1380082"/>
                <a:gd name="connsiteY67" fmla="*/ 3530600 h 4233691"/>
                <a:gd name="connsiteX68" fmla="*/ 702749 w 1380082"/>
                <a:gd name="connsiteY68" fmla="*/ 3556000 h 4233691"/>
                <a:gd name="connsiteX69" fmla="*/ 736615 w 1380082"/>
                <a:gd name="connsiteY69" fmla="*/ 3581400 h 4233691"/>
                <a:gd name="connsiteX70" fmla="*/ 787415 w 1380082"/>
                <a:gd name="connsiteY70" fmla="*/ 3615267 h 4233691"/>
                <a:gd name="connsiteX71" fmla="*/ 812815 w 1380082"/>
                <a:gd name="connsiteY71" fmla="*/ 3640667 h 4233691"/>
                <a:gd name="connsiteX72" fmla="*/ 863615 w 1380082"/>
                <a:gd name="connsiteY72" fmla="*/ 3674534 h 4233691"/>
                <a:gd name="connsiteX73" fmla="*/ 880549 w 1380082"/>
                <a:gd name="connsiteY73" fmla="*/ 3699934 h 4233691"/>
                <a:gd name="connsiteX74" fmla="*/ 931349 w 1380082"/>
                <a:gd name="connsiteY74" fmla="*/ 3733800 h 4233691"/>
                <a:gd name="connsiteX75" fmla="*/ 956749 w 1380082"/>
                <a:gd name="connsiteY75" fmla="*/ 3750734 h 4233691"/>
                <a:gd name="connsiteX76" fmla="*/ 982149 w 1380082"/>
                <a:gd name="connsiteY76" fmla="*/ 3767667 h 4233691"/>
                <a:gd name="connsiteX77" fmla="*/ 1007549 w 1380082"/>
                <a:gd name="connsiteY77" fmla="*/ 3784600 h 4233691"/>
                <a:gd name="connsiteX78" fmla="*/ 1024482 w 1380082"/>
                <a:gd name="connsiteY78" fmla="*/ 3801534 h 4233691"/>
                <a:gd name="connsiteX79" fmla="*/ 1075282 w 1380082"/>
                <a:gd name="connsiteY79" fmla="*/ 3835400 h 4233691"/>
                <a:gd name="connsiteX80" fmla="*/ 1100682 w 1380082"/>
                <a:gd name="connsiteY80" fmla="*/ 3852334 h 4233691"/>
                <a:gd name="connsiteX81" fmla="*/ 1126082 w 1380082"/>
                <a:gd name="connsiteY81" fmla="*/ 3903134 h 4233691"/>
                <a:gd name="connsiteX82" fmla="*/ 1151482 w 1380082"/>
                <a:gd name="connsiteY82" fmla="*/ 3920067 h 4233691"/>
                <a:gd name="connsiteX83" fmla="*/ 1168415 w 1380082"/>
                <a:gd name="connsiteY83" fmla="*/ 3945467 h 4233691"/>
                <a:gd name="connsiteX84" fmla="*/ 1193815 w 1380082"/>
                <a:gd name="connsiteY84" fmla="*/ 4030134 h 4233691"/>
                <a:gd name="connsiteX85" fmla="*/ 1202282 w 1380082"/>
                <a:gd name="connsiteY85" fmla="*/ 4207934 h 4233691"/>
                <a:gd name="connsiteX86" fmla="*/ 1176882 w 1380082"/>
                <a:gd name="connsiteY86"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872082 w 1380082"/>
                <a:gd name="connsiteY3" fmla="*/ 1083734 h 4233691"/>
                <a:gd name="connsiteX4" fmla="*/ 846682 w 1380082"/>
                <a:gd name="connsiteY4" fmla="*/ 1134534 h 4233691"/>
                <a:gd name="connsiteX5" fmla="*/ 838215 w 1380082"/>
                <a:gd name="connsiteY5" fmla="*/ 1159934 h 4233691"/>
                <a:gd name="connsiteX6" fmla="*/ 821282 w 1380082"/>
                <a:gd name="connsiteY6" fmla="*/ 1185334 h 4233691"/>
                <a:gd name="connsiteX7" fmla="*/ 804349 w 1380082"/>
                <a:gd name="connsiteY7" fmla="*/ 1236134 h 4233691"/>
                <a:gd name="connsiteX8" fmla="*/ 770482 w 1380082"/>
                <a:gd name="connsiteY8" fmla="*/ 1286934 h 4233691"/>
                <a:gd name="connsiteX9" fmla="*/ 753549 w 1380082"/>
                <a:gd name="connsiteY9" fmla="*/ 1312334 h 4233691"/>
                <a:gd name="connsiteX10" fmla="*/ 719682 w 1380082"/>
                <a:gd name="connsiteY10" fmla="*/ 1405467 h 4233691"/>
                <a:gd name="connsiteX11" fmla="*/ 702749 w 1380082"/>
                <a:gd name="connsiteY11" fmla="*/ 1430867 h 4233691"/>
                <a:gd name="connsiteX12" fmla="*/ 668882 w 1380082"/>
                <a:gd name="connsiteY12" fmla="*/ 1498600 h 4233691"/>
                <a:gd name="connsiteX13" fmla="*/ 651949 w 1380082"/>
                <a:gd name="connsiteY13" fmla="*/ 1532467 h 4233691"/>
                <a:gd name="connsiteX14" fmla="*/ 626549 w 1380082"/>
                <a:gd name="connsiteY14" fmla="*/ 1600200 h 4233691"/>
                <a:gd name="connsiteX15" fmla="*/ 618082 w 1380082"/>
                <a:gd name="connsiteY15" fmla="*/ 1625600 h 4233691"/>
                <a:gd name="connsiteX16" fmla="*/ 601149 w 1380082"/>
                <a:gd name="connsiteY16" fmla="*/ 1651000 h 4233691"/>
                <a:gd name="connsiteX17" fmla="*/ 567282 w 1380082"/>
                <a:gd name="connsiteY17" fmla="*/ 1727200 h 4233691"/>
                <a:gd name="connsiteX18" fmla="*/ 550349 w 1380082"/>
                <a:gd name="connsiteY18" fmla="*/ 1744134 h 4233691"/>
                <a:gd name="connsiteX19" fmla="*/ 533415 w 1380082"/>
                <a:gd name="connsiteY19" fmla="*/ 1794934 h 4233691"/>
                <a:gd name="connsiteX20" fmla="*/ 524949 w 1380082"/>
                <a:gd name="connsiteY20" fmla="*/ 1820334 h 4233691"/>
                <a:gd name="connsiteX21" fmla="*/ 508015 w 1380082"/>
                <a:gd name="connsiteY21" fmla="*/ 1837267 h 4233691"/>
                <a:gd name="connsiteX22" fmla="*/ 499549 w 1380082"/>
                <a:gd name="connsiteY22" fmla="*/ 1871134 h 4233691"/>
                <a:gd name="connsiteX23" fmla="*/ 491082 w 1380082"/>
                <a:gd name="connsiteY23" fmla="*/ 1913467 h 4233691"/>
                <a:gd name="connsiteX24" fmla="*/ 482615 w 1380082"/>
                <a:gd name="connsiteY24" fmla="*/ 1938867 h 4233691"/>
                <a:gd name="connsiteX25" fmla="*/ 474149 w 1380082"/>
                <a:gd name="connsiteY25" fmla="*/ 1981200 h 4233691"/>
                <a:gd name="connsiteX26" fmla="*/ 457215 w 1380082"/>
                <a:gd name="connsiteY26" fmla="*/ 2032000 h 4233691"/>
                <a:gd name="connsiteX27" fmla="*/ 448749 w 1380082"/>
                <a:gd name="connsiteY27" fmla="*/ 2074334 h 4233691"/>
                <a:gd name="connsiteX28" fmla="*/ 431815 w 1380082"/>
                <a:gd name="connsiteY28" fmla="*/ 2091267 h 4233691"/>
                <a:gd name="connsiteX29" fmla="*/ 414882 w 1380082"/>
                <a:gd name="connsiteY29" fmla="*/ 2116667 h 4233691"/>
                <a:gd name="connsiteX30" fmla="*/ 397949 w 1380082"/>
                <a:gd name="connsiteY30" fmla="*/ 2159000 h 4233691"/>
                <a:gd name="connsiteX31" fmla="*/ 381015 w 1380082"/>
                <a:gd name="connsiteY31" fmla="*/ 2209800 h 4233691"/>
                <a:gd name="connsiteX32" fmla="*/ 338682 w 1380082"/>
                <a:gd name="connsiteY32" fmla="*/ 2260600 h 4233691"/>
                <a:gd name="connsiteX33" fmla="*/ 313282 w 1380082"/>
                <a:gd name="connsiteY33" fmla="*/ 2311400 h 4233691"/>
                <a:gd name="connsiteX34" fmla="*/ 304815 w 1380082"/>
                <a:gd name="connsiteY34" fmla="*/ 2336800 h 4233691"/>
                <a:gd name="connsiteX35" fmla="*/ 287882 w 1380082"/>
                <a:gd name="connsiteY35" fmla="*/ 2353734 h 4233691"/>
                <a:gd name="connsiteX36" fmla="*/ 254015 w 1380082"/>
                <a:gd name="connsiteY36" fmla="*/ 2404534 h 4233691"/>
                <a:gd name="connsiteX37" fmla="*/ 228615 w 1380082"/>
                <a:gd name="connsiteY37" fmla="*/ 2455334 h 4233691"/>
                <a:gd name="connsiteX38" fmla="*/ 211682 w 1380082"/>
                <a:gd name="connsiteY38" fmla="*/ 2489200 h 4233691"/>
                <a:gd name="connsiteX39" fmla="*/ 186282 w 1380082"/>
                <a:gd name="connsiteY39" fmla="*/ 2514600 h 4233691"/>
                <a:gd name="connsiteX40" fmla="*/ 160882 w 1380082"/>
                <a:gd name="connsiteY40" fmla="*/ 2599267 h 4233691"/>
                <a:gd name="connsiteX41" fmla="*/ 127015 w 1380082"/>
                <a:gd name="connsiteY41" fmla="*/ 2641600 h 4233691"/>
                <a:gd name="connsiteX42" fmla="*/ 118549 w 1380082"/>
                <a:gd name="connsiteY42" fmla="*/ 2667000 h 4233691"/>
                <a:gd name="connsiteX43" fmla="*/ 67749 w 1380082"/>
                <a:gd name="connsiteY43" fmla="*/ 2734734 h 4233691"/>
                <a:gd name="connsiteX44" fmla="*/ 50815 w 1380082"/>
                <a:gd name="connsiteY44" fmla="*/ 2785534 h 4233691"/>
                <a:gd name="connsiteX45" fmla="*/ 33882 w 1380082"/>
                <a:gd name="connsiteY45" fmla="*/ 2810934 h 4233691"/>
                <a:gd name="connsiteX46" fmla="*/ 8482 w 1380082"/>
                <a:gd name="connsiteY46" fmla="*/ 2904067 h 4233691"/>
                <a:gd name="connsiteX47" fmla="*/ 8482 w 1380082"/>
                <a:gd name="connsiteY47" fmla="*/ 3064934 h 4233691"/>
                <a:gd name="connsiteX48" fmla="*/ 25415 w 1380082"/>
                <a:gd name="connsiteY48" fmla="*/ 3124200 h 4233691"/>
                <a:gd name="connsiteX49" fmla="*/ 67749 w 1380082"/>
                <a:gd name="connsiteY49" fmla="*/ 3166534 h 4233691"/>
                <a:gd name="connsiteX50" fmla="*/ 93149 w 1380082"/>
                <a:gd name="connsiteY50" fmla="*/ 3191934 h 4233691"/>
                <a:gd name="connsiteX51" fmla="*/ 152415 w 1380082"/>
                <a:gd name="connsiteY51" fmla="*/ 3217334 h 4233691"/>
                <a:gd name="connsiteX52" fmla="*/ 228615 w 1380082"/>
                <a:gd name="connsiteY52" fmla="*/ 3259667 h 4233691"/>
                <a:gd name="connsiteX53" fmla="*/ 254015 w 1380082"/>
                <a:gd name="connsiteY53" fmla="*/ 3268134 h 4233691"/>
                <a:gd name="connsiteX54" fmla="*/ 279415 w 1380082"/>
                <a:gd name="connsiteY54" fmla="*/ 3276600 h 4233691"/>
                <a:gd name="connsiteX55" fmla="*/ 321749 w 1380082"/>
                <a:gd name="connsiteY55" fmla="*/ 3310467 h 4233691"/>
                <a:gd name="connsiteX56" fmla="*/ 347149 w 1380082"/>
                <a:gd name="connsiteY56" fmla="*/ 3327400 h 4233691"/>
                <a:gd name="connsiteX57" fmla="*/ 364082 w 1380082"/>
                <a:gd name="connsiteY57" fmla="*/ 3344334 h 4233691"/>
                <a:gd name="connsiteX58" fmla="*/ 397949 w 1380082"/>
                <a:gd name="connsiteY58" fmla="*/ 3352800 h 4233691"/>
                <a:gd name="connsiteX59" fmla="*/ 448749 w 1380082"/>
                <a:gd name="connsiteY59" fmla="*/ 3378200 h 4233691"/>
                <a:gd name="connsiteX60" fmla="*/ 499549 w 1380082"/>
                <a:gd name="connsiteY60" fmla="*/ 3403600 h 4233691"/>
                <a:gd name="connsiteX61" fmla="*/ 550349 w 1380082"/>
                <a:gd name="connsiteY61" fmla="*/ 3437467 h 4233691"/>
                <a:gd name="connsiteX62" fmla="*/ 575749 w 1380082"/>
                <a:gd name="connsiteY62" fmla="*/ 3462867 h 4233691"/>
                <a:gd name="connsiteX63" fmla="*/ 601149 w 1380082"/>
                <a:gd name="connsiteY63" fmla="*/ 3479800 h 4233691"/>
                <a:gd name="connsiteX64" fmla="*/ 618082 w 1380082"/>
                <a:gd name="connsiteY64" fmla="*/ 3496734 h 4233691"/>
                <a:gd name="connsiteX65" fmla="*/ 635015 w 1380082"/>
                <a:gd name="connsiteY65" fmla="*/ 3522134 h 4233691"/>
                <a:gd name="connsiteX66" fmla="*/ 660415 w 1380082"/>
                <a:gd name="connsiteY66" fmla="*/ 3530600 h 4233691"/>
                <a:gd name="connsiteX67" fmla="*/ 702749 w 1380082"/>
                <a:gd name="connsiteY67" fmla="*/ 3556000 h 4233691"/>
                <a:gd name="connsiteX68" fmla="*/ 736615 w 1380082"/>
                <a:gd name="connsiteY68" fmla="*/ 3581400 h 4233691"/>
                <a:gd name="connsiteX69" fmla="*/ 787415 w 1380082"/>
                <a:gd name="connsiteY69" fmla="*/ 3615267 h 4233691"/>
                <a:gd name="connsiteX70" fmla="*/ 812815 w 1380082"/>
                <a:gd name="connsiteY70" fmla="*/ 3640667 h 4233691"/>
                <a:gd name="connsiteX71" fmla="*/ 863615 w 1380082"/>
                <a:gd name="connsiteY71" fmla="*/ 3674534 h 4233691"/>
                <a:gd name="connsiteX72" fmla="*/ 880549 w 1380082"/>
                <a:gd name="connsiteY72" fmla="*/ 3699934 h 4233691"/>
                <a:gd name="connsiteX73" fmla="*/ 931349 w 1380082"/>
                <a:gd name="connsiteY73" fmla="*/ 3733800 h 4233691"/>
                <a:gd name="connsiteX74" fmla="*/ 956749 w 1380082"/>
                <a:gd name="connsiteY74" fmla="*/ 3750734 h 4233691"/>
                <a:gd name="connsiteX75" fmla="*/ 982149 w 1380082"/>
                <a:gd name="connsiteY75" fmla="*/ 3767667 h 4233691"/>
                <a:gd name="connsiteX76" fmla="*/ 1007549 w 1380082"/>
                <a:gd name="connsiteY76" fmla="*/ 3784600 h 4233691"/>
                <a:gd name="connsiteX77" fmla="*/ 1024482 w 1380082"/>
                <a:gd name="connsiteY77" fmla="*/ 3801534 h 4233691"/>
                <a:gd name="connsiteX78" fmla="*/ 1075282 w 1380082"/>
                <a:gd name="connsiteY78" fmla="*/ 3835400 h 4233691"/>
                <a:gd name="connsiteX79" fmla="*/ 1100682 w 1380082"/>
                <a:gd name="connsiteY79" fmla="*/ 3852334 h 4233691"/>
                <a:gd name="connsiteX80" fmla="*/ 1126082 w 1380082"/>
                <a:gd name="connsiteY80" fmla="*/ 3903134 h 4233691"/>
                <a:gd name="connsiteX81" fmla="*/ 1151482 w 1380082"/>
                <a:gd name="connsiteY81" fmla="*/ 3920067 h 4233691"/>
                <a:gd name="connsiteX82" fmla="*/ 1168415 w 1380082"/>
                <a:gd name="connsiteY82" fmla="*/ 3945467 h 4233691"/>
                <a:gd name="connsiteX83" fmla="*/ 1193815 w 1380082"/>
                <a:gd name="connsiteY83" fmla="*/ 4030134 h 4233691"/>
                <a:gd name="connsiteX84" fmla="*/ 1202282 w 1380082"/>
                <a:gd name="connsiteY84" fmla="*/ 4207934 h 4233691"/>
                <a:gd name="connsiteX85" fmla="*/ 1176882 w 1380082"/>
                <a:gd name="connsiteY85"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872082 w 1380082"/>
                <a:gd name="connsiteY3" fmla="*/ 1083734 h 4233691"/>
                <a:gd name="connsiteX4" fmla="*/ 838215 w 1380082"/>
                <a:gd name="connsiteY4" fmla="*/ 1159934 h 4233691"/>
                <a:gd name="connsiteX5" fmla="*/ 821282 w 1380082"/>
                <a:gd name="connsiteY5" fmla="*/ 1185334 h 4233691"/>
                <a:gd name="connsiteX6" fmla="*/ 804349 w 1380082"/>
                <a:gd name="connsiteY6" fmla="*/ 1236134 h 4233691"/>
                <a:gd name="connsiteX7" fmla="*/ 770482 w 1380082"/>
                <a:gd name="connsiteY7" fmla="*/ 1286934 h 4233691"/>
                <a:gd name="connsiteX8" fmla="*/ 753549 w 1380082"/>
                <a:gd name="connsiteY8" fmla="*/ 1312334 h 4233691"/>
                <a:gd name="connsiteX9" fmla="*/ 719682 w 1380082"/>
                <a:gd name="connsiteY9" fmla="*/ 1405467 h 4233691"/>
                <a:gd name="connsiteX10" fmla="*/ 702749 w 1380082"/>
                <a:gd name="connsiteY10" fmla="*/ 1430867 h 4233691"/>
                <a:gd name="connsiteX11" fmla="*/ 668882 w 1380082"/>
                <a:gd name="connsiteY11" fmla="*/ 1498600 h 4233691"/>
                <a:gd name="connsiteX12" fmla="*/ 651949 w 1380082"/>
                <a:gd name="connsiteY12" fmla="*/ 1532467 h 4233691"/>
                <a:gd name="connsiteX13" fmla="*/ 626549 w 1380082"/>
                <a:gd name="connsiteY13" fmla="*/ 1600200 h 4233691"/>
                <a:gd name="connsiteX14" fmla="*/ 618082 w 1380082"/>
                <a:gd name="connsiteY14" fmla="*/ 1625600 h 4233691"/>
                <a:gd name="connsiteX15" fmla="*/ 601149 w 1380082"/>
                <a:gd name="connsiteY15" fmla="*/ 1651000 h 4233691"/>
                <a:gd name="connsiteX16" fmla="*/ 567282 w 1380082"/>
                <a:gd name="connsiteY16" fmla="*/ 1727200 h 4233691"/>
                <a:gd name="connsiteX17" fmla="*/ 550349 w 1380082"/>
                <a:gd name="connsiteY17" fmla="*/ 1744134 h 4233691"/>
                <a:gd name="connsiteX18" fmla="*/ 533415 w 1380082"/>
                <a:gd name="connsiteY18" fmla="*/ 1794934 h 4233691"/>
                <a:gd name="connsiteX19" fmla="*/ 524949 w 1380082"/>
                <a:gd name="connsiteY19" fmla="*/ 1820334 h 4233691"/>
                <a:gd name="connsiteX20" fmla="*/ 508015 w 1380082"/>
                <a:gd name="connsiteY20" fmla="*/ 1837267 h 4233691"/>
                <a:gd name="connsiteX21" fmla="*/ 499549 w 1380082"/>
                <a:gd name="connsiteY21" fmla="*/ 1871134 h 4233691"/>
                <a:gd name="connsiteX22" fmla="*/ 491082 w 1380082"/>
                <a:gd name="connsiteY22" fmla="*/ 1913467 h 4233691"/>
                <a:gd name="connsiteX23" fmla="*/ 482615 w 1380082"/>
                <a:gd name="connsiteY23" fmla="*/ 1938867 h 4233691"/>
                <a:gd name="connsiteX24" fmla="*/ 474149 w 1380082"/>
                <a:gd name="connsiteY24" fmla="*/ 1981200 h 4233691"/>
                <a:gd name="connsiteX25" fmla="*/ 457215 w 1380082"/>
                <a:gd name="connsiteY25" fmla="*/ 2032000 h 4233691"/>
                <a:gd name="connsiteX26" fmla="*/ 448749 w 1380082"/>
                <a:gd name="connsiteY26" fmla="*/ 2074334 h 4233691"/>
                <a:gd name="connsiteX27" fmla="*/ 431815 w 1380082"/>
                <a:gd name="connsiteY27" fmla="*/ 2091267 h 4233691"/>
                <a:gd name="connsiteX28" fmla="*/ 414882 w 1380082"/>
                <a:gd name="connsiteY28" fmla="*/ 2116667 h 4233691"/>
                <a:gd name="connsiteX29" fmla="*/ 397949 w 1380082"/>
                <a:gd name="connsiteY29" fmla="*/ 2159000 h 4233691"/>
                <a:gd name="connsiteX30" fmla="*/ 381015 w 1380082"/>
                <a:gd name="connsiteY30" fmla="*/ 2209800 h 4233691"/>
                <a:gd name="connsiteX31" fmla="*/ 338682 w 1380082"/>
                <a:gd name="connsiteY31" fmla="*/ 2260600 h 4233691"/>
                <a:gd name="connsiteX32" fmla="*/ 313282 w 1380082"/>
                <a:gd name="connsiteY32" fmla="*/ 2311400 h 4233691"/>
                <a:gd name="connsiteX33" fmla="*/ 304815 w 1380082"/>
                <a:gd name="connsiteY33" fmla="*/ 2336800 h 4233691"/>
                <a:gd name="connsiteX34" fmla="*/ 287882 w 1380082"/>
                <a:gd name="connsiteY34" fmla="*/ 2353734 h 4233691"/>
                <a:gd name="connsiteX35" fmla="*/ 254015 w 1380082"/>
                <a:gd name="connsiteY35" fmla="*/ 2404534 h 4233691"/>
                <a:gd name="connsiteX36" fmla="*/ 228615 w 1380082"/>
                <a:gd name="connsiteY36" fmla="*/ 2455334 h 4233691"/>
                <a:gd name="connsiteX37" fmla="*/ 211682 w 1380082"/>
                <a:gd name="connsiteY37" fmla="*/ 2489200 h 4233691"/>
                <a:gd name="connsiteX38" fmla="*/ 186282 w 1380082"/>
                <a:gd name="connsiteY38" fmla="*/ 2514600 h 4233691"/>
                <a:gd name="connsiteX39" fmla="*/ 160882 w 1380082"/>
                <a:gd name="connsiteY39" fmla="*/ 2599267 h 4233691"/>
                <a:gd name="connsiteX40" fmla="*/ 127015 w 1380082"/>
                <a:gd name="connsiteY40" fmla="*/ 2641600 h 4233691"/>
                <a:gd name="connsiteX41" fmla="*/ 118549 w 1380082"/>
                <a:gd name="connsiteY41" fmla="*/ 2667000 h 4233691"/>
                <a:gd name="connsiteX42" fmla="*/ 67749 w 1380082"/>
                <a:gd name="connsiteY42" fmla="*/ 2734734 h 4233691"/>
                <a:gd name="connsiteX43" fmla="*/ 50815 w 1380082"/>
                <a:gd name="connsiteY43" fmla="*/ 2785534 h 4233691"/>
                <a:gd name="connsiteX44" fmla="*/ 33882 w 1380082"/>
                <a:gd name="connsiteY44" fmla="*/ 2810934 h 4233691"/>
                <a:gd name="connsiteX45" fmla="*/ 8482 w 1380082"/>
                <a:gd name="connsiteY45" fmla="*/ 2904067 h 4233691"/>
                <a:gd name="connsiteX46" fmla="*/ 8482 w 1380082"/>
                <a:gd name="connsiteY46" fmla="*/ 3064934 h 4233691"/>
                <a:gd name="connsiteX47" fmla="*/ 25415 w 1380082"/>
                <a:gd name="connsiteY47" fmla="*/ 3124200 h 4233691"/>
                <a:gd name="connsiteX48" fmla="*/ 67749 w 1380082"/>
                <a:gd name="connsiteY48" fmla="*/ 3166534 h 4233691"/>
                <a:gd name="connsiteX49" fmla="*/ 93149 w 1380082"/>
                <a:gd name="connsiteY49" fmla="*/ 3191934 h 4233691"/>
                <a:gd name="connsiteX50" fmla="*/ 152415 w 1380082"/>
                <a:gd name="connsiteY50" fmla="*/ 3217334 h 4233691"/>
                <a:gd name="connsiteX51" fmla="*/ 228615 w 1380082"/>
                <a:gd name="connsiteY51" fmla="*/ 3259667 h 4233691"/>
                <a:gd name="connsiteX52" fmla="*/ 254015 w 1380082"/>
                <a:gd name="connsiteY52" fmla="*/ 3268134 h 4233691"/>
                <a:gd name="connsiteX53" fmla="*/ 279415 w 1380082"/>
                <a:gd name="connsiteY53" fmla="*/ 3276600 h 4233691"/>
                <a:gd name="connsiteX54" fmla="*/ 321749 w 1380082"/>
                <a:gd name="connsiteY54" fmla="*/ 3310467 h 4233691"/>
                <a:gd name="connsiteX55" fmla="*/ 347149 w 1380082"/>
                <a:gd name="connsiteY55" fmla="*/ 3327400 h 4233691"/>
                <a:gd name="connsiteX56" fmla="*/ 364082 w 1380082"/>
                <a:gd name="connsiteY56" fmla="*/ 3344334 h 4233691"/>
                <a:gd name="connsiteX57" fmla="*/ 397949 w 1380082"/>
                <a:gd name="connsiteY57" fmla="*/ 3352800 h 4233691"/>
                <a:gd name="connsiteX58" fmla="*/ 448749 w 1380082"/>
                <a:gd name="connsiteY58" fmla="*/ 3378200 h 4233691"/>
                <a:gd name="connsiteX59" fmla="*/ 499549 w 1380082"/>
                <a:gd name="connsiteY59" fmla="*/ 3403600 h 4233691"/>
                <a:gd name="connsiteX60" fmla="*/ 550349 w 1380082"/>
                <a:gd name="connsiteY60" fmla="*/ 3437467 h 4233691"/>
                <a:gd name="connsiteX61" fmla="*/ 575749 w 1380082"/>
                <a:gd name="connsiteY61" fmla="*/ 3462867 h 4233691"/>
                <a:gd name="connsiteX62" fmla="*/ 601149 w 1380082"/>
                <a:gd name="connsiteY62" fmla="*/ 3479800 h 4233691"/>
                <a:gd name="connsiteX63" fmla="*/ 618082 w 1380082"/>
                <a:gd name="connsiteY63" fmla="*/ 3496734 h 4233691"/>
                <a:gd name="connsiteX64" fmla="*/ 635015 w 1380082"/>
                <a:gd name="connsiteY64" fmla="*/ 3522134 h 4233691"/>
                <a:gd name="connsiteX65" fmla="*/ 660415 w 1380082"/>
                <a:gd name="connsiteY65" fmla="*/ 3530600 h 4233691"/>
                <a:gd name="connsiteX66" fmla="*/ 702749 w 1380082"/>
                <a:gd name="connsiteY66" fmla="*/ 3556000 h 4233691"/>
                <a:gd name="connsiteX67" fmla="*/ 736615 w 1380082"/>
                <a:gd name="connsiteY67" fmla="*/ 3581400 h 4233691"/>
                <a:gd name="connsiteX68" fmla="*/ 787415 w 1380082"/>
                <a:gd name="connsiteY68" fmla="*/ 3615267 h 4233691"/>
                <a:gd name="connsiteX69" fmla="*/ 812815 w 1380082"/>
                <a:gd name="connsiteY69" fmla="*/ 3640667 h 4233691"/>
                <a:gd name="connsiteX70" fmla="*/ 863615 w 1380082"/>
                <a:gd name="connsiteY70" fmla="*/ 3674534 h 4233691"/>
                <a:gd name="connsiteX71" fmla="*/ 880549 w 1380082"/>
                <a:gd name="connsiteY71" fmla="*/ 3699934 h 4233691"/>
                <a:gd name="connsiteX72" fmla="*/ 931349 w 1380082"/>
                <a:gd name="connsiteY72" fmla="*/ 3733800 h 4233691"/>
                <a:gd name="connsiteX73" fmla="*/ 956749 w 1380082"/>
                <a:gd name="connsiteY73" fmla="*/ 3750734 h 4233691"/>
                <a:gd name="connsiteX74" fmla="*/ 982149 w 1380082"/>
                <a:gd name="connsiteY74" fmla="*/ 3767667 h 4233691"/>
                <a:gd name="connsiteX75" fmla="*/ 1007549 w 1380082"/>
                <a:gd name="connsiteY75" fmla="*/ 3784600 h 4233691"/>
                <a:gd name="connsiteX76" fmla="*/ 1024482 w 1380082"/>
                <a:gd name="connsiteY76" fmla="*/ 3801534 h 4233691"/>
                <a:gd name="connsiteX77" fmla="*/ 1075282 w 1380082"/>
                <a:gd name="connsiteY77" fmla="*/ 3835400 h 4233691"/>
                <a:gd name="connsiteX78" fmla="*/ 1100682 w 1380082"/>
                <a:gd name="connsiteY78" fmla="*/ 3852334 h 4233691"/>
                <a:gd name="connsiteX79" fmla="*/ 1126082 w 1380082"/>
                <a:gd name="connsiteY79" fmla="*/ 3903134 h 4233691"/>
                <a:gd name="connsiteX80" fmla="*/ 1151482 w 1380082"/>
                <a:gd name="connsiteY80" fmla="*/ 3920067 h 4233691"/>
                <a:gd name="connsiteX81" fmla="*/ 1168415 w 1380082"/>
                <a:gd name="connsiteY81" fmla="*/ 3945467 h 4233691"/>
                <a:gd name="connsiteX82" fmla="*/ 1193815 w 1380082"/>
                <a:gd name="connsiteY82" fmla="*/ 4030134 h 4233691"/>
                <a:gd name="connsiteX83" fmla="*/ 1202282 w 1380082"/>
                <a:gd name="connsiteY83" fmla="*/ 4207934 h 4233691"/>
                <a:gd name="connsiteX84" fmla="*/ 1176882 w 1380082"/>
                <a:gd name="connsiteY84"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838215 w 1380082"/>
                <a:gd name="connsiteY3" fmla="*/ 1159934 h 4233691"/>
                <a:gd name="connsiteX4" fmla="*/ 821282 w 1380082"/>
                <a:gd name="connsiteY4" fmla="*/ 1185334 h 4233691"/>
                <a:gd name="connsiteX5" fmla="*/ 804349 w 1380082"/>
                <a:gd name="connsiteY5" fmla="*/ 1236134 h 4233691"/>
                <a:gd name="connsiteX6" fmla="*/ 770482 w 1380082"/>
                <a:gd name="connsiteY6" fmla="*/ 1286934 h 4233691"/>
                <a:gd name="connsiteX7" fmla="*/ 753549 w 1380082"/>
                <a:gd name="connsiteY7" fmla="*/ 1312334 h 4233691"/>
                <a:gd name="connsiteX8" fmla="*/ 719682 w 1380082"/>
                <a:gd name="connsiteY8" fmla="*/ 1405467 h 4233691"/>
                <a:gd name="connsiteX9" fmla="*/ 702749 w 1380082"/>
                <a:gd name="connsiteY9" fmla="*/ 1430867 h 4233691"/>
                <a:gd name="connsiteX10" fmla="*/ 668882 w 1380082"/>
                <a:gd name="connsiteY10" fmla="*/ 1498600 h 4233691"/>
                <a:gd name="connsiteX11" fmla="*/ 651949 w 1380082"/>
                <a:gd name="connsiteY11" fmla="*/ 1532467 h 4233691"/>
                <a:gd name="connsiteX12" fmla="*/ 626549 w 1380082"/>
                <a:gd name="connsiteY12" fmla="*/ 1600200 h 4233691"/>
                <a:gd name="connsiteX13" fmla="*/ 618082 w 1380082"/>
                <a:gd name="connsiteY13" fmla="*/ 1625600 h 4233691"/>
                <a:gd name="connsiteX14" fmla="*/ 601149 w 1380082"/>
                <a:gd name="connsiteY14" fmla="*/ 1651000 h 4233691"/>
                <a:gd name="connsiteX15" fmla="*/ 567282 w 1380082"/>
                <a:gd name="connsiteY15" fmla="*/ 1727200 h 4233691"/>
                <a:gd name="connsiteX16" fmla="*/ 550349 w 1380082"/>
                <a:gd name="connsiteY16" fmla="*/ 1744134 h 4233691"/>
                <a:gd name="connsiteX17" fmla="*/ 533415 w 1380082"/>
                <a:gd name="connsiteY17" fmla="*/ 1794934 h 4233691"/>
                <a:gd name="connsiteX18" fmla="*/ 524949 w 1380082"/>
                <a:gd name="connsiteY18" fmla="*/ 1820334 h 4233691"/>
                <a:gd name="connsiteX19" fmla="*/ 508015 w 1380082"/>
                <a:gd name="connsiteY19" fmla="*/ 1837267 h 4233691"/>
                <a:gd name="connsiteX20" fmla="*/ 499549 w 1380082"/>
                <a:gd name="connsiteY20" fmla="*/ 1871134 h 4233691"/>
                <a:gd name="connsiteX21" fmla="*/ 491082 w 1380082"/>
                <a:gd name="connsiteY21" fmla="*/ 1913467 h 4233691"/>
                <a:gd name="connsiteX22" fmla="*/ 482615 w 1380082"/>
                <a:gd name="connsiteY22" fmla="*/ 1938867 h 4233691"/>
                <a:gd name="connsiteX23" fmla="*/ 474149 w 1380082"/>
                <a:gd name="connsiteY23" fmla="*/ 1981200 h 4233691"/>
                <a:gd name="connsiteX24" fmla="*/ 457215 w 1380082"/>
                <a:gd name="connsiteY24" fmla="*/ 2032000 h 4233691"/>
                <a:gd name="connsiteX25" fmla="*/ 448749 w 1380082"/>
                <a:gd name="connsiteY25" fmla="*/ 2074334 h 4233691"/>
                <a:gd name="connsiteX26" fmla="*/ 431815 w 1380082"/>
                <a:gd name="connsiteY26" fmla="*/ 2091267 h 4233691"/>
                <a:gd name="connsiteX27" fmla="*/ 414882 w 1380082"/>
                <a:gd name="connsiteY27" fmla="*/ 2116667 h 4233691"/>
                <a:gd name="connsiteX28" fmla="*/ 397949 w 1380082"/>
                <a:gd name="connsiteY28" fmla="*/ 2159000 h 4233691"/>
                <a:gd name="connsiteX29" fmla="*/ 381015 w 1380082"/>
                <a:gd name="connsiteY29" fmla="*/ 2209800 h 4233691"/>
                <a:gd name="connsiteX30" fmla="*/ 338682 w 1380082"/>
                <a:gd name="connsiteY30" fmla="*/ 2260600 h 4233691"/>
                <a:gd name="connsiteX31" fmla="*/ 313282 w 1380082"/>
                <a:gd name="connsiteY31" fmla="*/ 2311400 h 4233691"/>
                <a:gd name="connsiteX32" fmla="*/ 304815 w 1380082"/>
                <a:gd name="connsiteY32" fmla="*/ 2336800 h 4233691"/>
                <a:gd name="connsiteX33" fmla="*/ 287882 w 1380082"/>
                <a:gd name="connsiteY33" fmla="*/ 2353734 h 4233691"/>
                <a:gd name="connsiteX34" fmla="*/ 254015 w 1380082"/>
                <a:gd name="connsiteY34" fmla="*/ 2404534 h 4233691"/>
                <a:gd name="connsiteX35" fmla="*/ 228615 w 1380082"/>
                <a:gd name="connsiteY35" fmla="*/ 2455334 h 4233691"/>
                <a:gd name="connsiteX36" fmla="*/ 211682 w 1380082"/>
                <a:gd name="connsiteY36" fmla="*/ 2489200 h 4233691"/>
                <a:gd name="connsiteX37" fmla="*/ 186282 w 1380082"/>
                <a:gd name="connsiteY37" fmla="*/ 2514600 h 4233691"/>
                <a:gd name="connsiteX38" fmla="*/ 160882 w 1380082"/>
                <a:gd name="connsiteY38" fmla="*/ 2599267 h 4233691"/>
                <a:gd name="connsiteX39" fmla="*/ 127015 w 1380082"/>
                <a:gd name="connsiteY39" fmla="*/ 2641600 h 4233691"/>
                <a:gd name="connsiteX40" fmla="*/ 118549 w 1380082"/>
                <a:gd name="connsiteY40" fmla="*/ 2667000 h 4233691"/>
                <a:gd name="connsiteX41" fmla="*/ 67749 w 1380082"/>
                <a:gd name="connsiteY41" fmla="*/ 2734734 h 4233691"/>
                <a:gd name="connsiteX42" fmla="*/ 50815 w 1380082"/>
                <a:gd name="connsiteY42" fmla="*/ 2785534 h 4233691"/>
                <a:gd name="connsiteX43" fmla="*/ 33882 w 1380082"/>
                <a:gd name="connsiteY43" fmla="*/ 2810934 h 4233691"/>
                <a:gd name="connsiteX44" fmla="*/ 8482 w 1380082"/>
                <a:gd name="connsiteY44" fmla="*/ 2904067 h 4233691"/>
                <a:gd name="connsiteX45" fmla="*/ 8482 w 1380082"/>
                <a:gd name="connsiteY45" fmla="*/ 3064934 h 4233691"/>
                <a:gd name="connsiteX46" fmla="*/ 25415 w 1380082"/>
                <a:gd name="connsiteY46" fmla="*/ 3124200 h 4233691"/>
                <a:gd name="connsiteX47" fmla="*/ 67749 w 1380082"/>
                <a:gd name="connsiteY47" fmla="*/ 3166534 h 4233691"/>
                <a:gd name="connsiteX48" fmla="*/ 93149 w 1380082"/>
                <a:gd name="connsiteY48" fmla="*/ 3191934 h 4233691"/>
                <a:gd name="connsiteX49" fmla="*/ 152415 w 1380082"/>
                <a:gd name="connsiteY49" fmla="*/ 3217334 h 4233691"/>
                <a:gd name="connsiteX50" fmla="*/ 228615 w 1380082"/>
                <a:gd name="connsiteY50" fmla="*/ 3259667 h 4233691"/>
                <a:gd name="connsiteX51" fmla="*/ 254015 w 1380082"/>
                <a:gd name="connsiteY51" fmla="*/ 3268134 h 4233691"/>
                <a:gd name="connsiteX52" fmla="*/ 279415 w 1380082"/>
                <a:gd name="connsiteY52" fmla="*/ 3276600 h 4233691"/>
                <a:gd name="connsiteX53" fmla="*/ 321749 w 1380082"/>
                <a:gd name="connsiteY53" fmla="*/ 3310467 h 4233691"/>
                <a:gd name="connsiteX54" fmla="*/ 347149 w 1380082"/>
                <a:gd name="connsiteY54" fmla="*/ 3327400 h 4233691"/>
                <a:gd name="connsiteX55" fmla="*/ 364082 w 1380082"/>
                <a:gd name="connsiteY55" fmla="*/ 3344334 h 4233691"/>
                <a:gd name="connsiteX56" fmla="*/ 397949 w 1380082"/>
                <a:gd name="connsiteY56" fmla="*/ 3352800 h 4233691"/>
                <a:gd name="connsiteX57" fmla="*/ 448749 w 1380082"/>
                <a:gd name="connsiteY57" fmla="*/ 3378200 h 4233691"/>
                <a:gd name="connsiteX58" fmla="*/ 499549 w 1380082"/>
                <a:gd name="connsiteY58" fmla="*/ 3403600 h 4233691"/>
                <a:gd name="connsiteX59" fmla="*/ 550349 w 1380082"/>
                <a:gd name="connsiteY59" fmla="*/ 3437467 h 4233691"/>
                <a:gd name="connsiteX60" fmla="*/ 575749 w 1380082"/>
                <a:gd name="connsiteY60" fmla="*/ 3462867 h 4233691"/>
                <a:gd name="connsiteX61" fmla="*/ 601149 w 1380082"/>
                <a:gd name="connsiteY61" fmla="*/ 3479800 h 4233691"/>
                <a:gd name="connsiteX62" fmla="*/ 618082 w 1380082"/>
                <a:gd name="connsiteY62" fmla="*/ 3496734 h 4233691"/>
                <a:gd name="connsiteX63" fmla="*/ 635015 w 1380082"/>
                <a:gd name="connsiteY63" fmla="*/ 3522134 h 4233691"/>
                <a:gd name="connsiteX64" fmla="*/ 660415 w 1380082"/>
                <a:gd name="connsiteY64" fmla="*/ 3530600 h 4233691"/>
                <a:gd name="connsiteX65" fmla="*/ 702749 w 1380082"/>
                <a:gd name="connsiteY65" fmla="*/ 3556000 h 4233691"/>
                <a:gd name="connsiteX66" fmla="*/ 736615 w 1380082"/>
                <a:gd name="connsiteY66" fmla="*/ 3581400 h 4233691"/>
                <a:gd name="connsiteX67" fmla="*/ 787415 w 1380082"/>
                <a:gd name="connsiteY67" fmla="*/ 3615267 h 4233691"/>
                <a:gd name="connsiteX68" fmla="*/ 812815 w 1380082"/>
                <a:gd name="connsiteY68" fmla="*/ 3640667 h 4233691"/>
                <a:gd name="connsiteX69" fmla="*/ 863615 w 1380082"/>
                <a:gd name="connsiteY69" fmla="*/ 3674534 h 4233691"/>
                <a:gd name="connsiteX70" fmla="*/ 880549 w 1380082"/>
                <a:gd name="connsiteY70" fmla="*/ 3699934 h 4233691"/>
                <a:gd name="connsiteX71" fmla="*/ 931349 w 1380082"/>
                <a:gd name="connsiteY71" fmla="*/ 3733800 h 4233691"/>
                <a:gd name="connsiteX72" fmla="*/ 956749 w 1380082"/>
                <a:gd name="connsiteY72" fmla="*/ 3750734 h 4233691"/>
                <a:gd name="connsiteX73" fmla="*/ 982149 w 1380082"/>
                <a:gd name="connsiteY73" fmla="*/ 3767667 h 4233691"/>
                <a:gd name="connsiteX74" fmla="*/ 1007549 w 1380082"/>
                <a:gd name="connsiteY74" fmla="*/ 3784600 h 4233691"/>
                <a:gd name="connsiteX75" fmla="*/ 1024482 w 1380082"/>
                <a:gd name="connsiteY75" fmla="*/ 3801534 h 4233691"/>
                <a:gd name="connsiteX76" fmla="*/ 1075282 w 1380082"/>
                <a:gd name="connsiteY76" fmla="*/ 3835400 h 4233691"/>
                <a:gd name="connsiteX77" fmla="*/ 1100682 w 1380082"/>
                <a:gd name="connsiteY77" fmla="*/ 3852334 h 4233691"/>
                <a:gd name="connsiteX78" fmla="*/ 1126082 w 1380082"/>
                <a:gd name="connsiteY78" fmla="*/ 3903134 h 4233691"/>
                <a:gd name="connsiteX79" fmla="*/ 1151482 w 1380082"/>
                <a:gd name="connsiteY79" fmla="*/ 3920067 h 4233691"/>
                <a:gd name="connsiteX80" fmla="*/ 1168415 w 1380082"/>
                <a:gd name="connsiteY80" fmla="*/ 3945467 h 4233691"/>
                <a:gd name="connsiteX81" fmla="*/ 1193815 w 1380082"/>
                <a:gd name="connsiteY81" fmla="*/ 4030134 h 4233691"/>
                <a:gd name="connsiteX82" fmla="*/ 1202282 w 1380082"/>
                <a:gd name="connsiteY82" fmla="*/ 4207934 h 4233691"/>
                <a:gd name="connsiteX83" fmla="*/ 1176882 w 1380082"/>
                <a:gd name="connsiteY83"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821282 w 1380082"/>
                <a:gd name="connsiteY3" fmla="*/ 1185334 h 4233691"/>
                <a:gd name="connsiteX4" fmla="*/ 804349 w 1380082"/>
                <a:gd name="connsiteY4" fmla="*/ 1236134 h 4233691"/>
                <a:gd name="connsiteX5" fmla="*/ 770482 w 1380082"/>
                <a:gd name="connsiteY5" fmla="*/ 1286934 h 4233691"/>
                <a:gd name="connsiteX6" fmla="*/ 753549 w 1380082"/>
                <a:gd name="connsiteY6" fmla="*/ 1312334 h 4233691"/>
                <a:gd name="connsiteX7" fmla="*/ 719682 w 1380082"/>
                <a:gd name="connsiteY7" fmla="*/ 1405467 h 4233691"/>
                <a:gd name="connsiteX8" fmla="*/ 702749 w 1380082"/>
                <a:gd name="connsiteY8" fmla="*/ 1430867 h 4233691"/>
                <a:gd name="connsiteX9" fmla="*/ 668882 w 1380082"/>
                <a:gd name="connsiteY9" fmla="*/ 1498600 h 4233691"/>
                <a:gd name="connsiteX10" fmla="*/ 651949 w 1380082"/>
                <a:gd name="connsiteY10" fmla="*/ 1532467 h 4233691"/>
                <a:gd name="connsiteX11" fmla="*/ 626549 w 1380082"/>
                <a:gd name="connsiteY11" fmla="*/ 1600200 h 4233691"/>
                <a:gd name="connsiteX12" fmla="*/ 618082 w 1380082"/>
                <a:gd name="connsiteY12" fmla="*/ 1625600 h 4233691"/>
                <a:gd name="connsiteX13" fmla="*/ 601149 w 1380082"/>
                <a:gd name="connsiteY13" fmla="*/ 1651000 h 4233691"/>
                <a:gd name="connsiteX14" fmla="*/ 567282 w 1380082"/>
                <a:gd name="connsiteY14" fmla="*/ 1727200 h 4233691"/>
                <a:gd name="connsiteX15" fmla="*/ 550349 w 1380082"/>
                <a:gd name="connsiteY15" fmla="*/ 1744134 h 4233691"/>
                <a:gd name="connsiteX16" fmla="*/ 533415 w 1380082"/>
                <a:gd name="connsiteY16" fmla="*/ 1794934 h 4233691"/>
                <a:gd name="connsiteX17" fmla="*/ 524949 w 1380082"/>
                <a:gd name="connsiteY17" fmla="*/ 1820334 h 4233691"/>
                <a:gd name="connsiteX18" fmla="*/ 508015 w 1380082"/>
                <a:gd name="connsiteY18" fmla="*/ 1837267 h 4233691"/>
                <a:gd name="connsiteX19" fmla="*/ 499549 w 1380082"/>
                <a:gd name="connsiteY19" fmla="*/ 1871134 h 4233691"/>
                <a:gd name="connsiteX20" fmla="*/ 491082 w 1380082"/>
                <a:gd name="connsiteY20" fmla="*/ 1913467 h 4233691"/>
                <a:gd name="connsiteX21" fmla="*/ 482615 w 1380082"/>
                <a:gd name="connsiteY21" fmla="*/ 1938867 h 4233691"/>
                <a:gd name="connsiteX22" fmla="*/ 474149 w 1380082"/>
                <a:gd name="connsiteY22" fmla="*/ 1981200 h 4233691"/>
                <a:gd name="connsiteX23" fmla="*/ 457215 w 1380082"/>
                <a:gd name="connsiteY23" fmla="*/ 2032000 h 4233691"/>
                <a:gd name="connsiteX24" fmla="*/ 448749 w 1380082"/>
                <a:gd name="connsiteY24" fmla="*/ 2074334 h 4233691"/>
                <a:gd name="connsiteX25" fmla="*/ 431815 w 1380082"/>
                <a:gd name="connsiteY25" fmla="*/ 2091267 h 4233691"/>
                <a:gd name="connsiteX26" fmla="*/ 414882 w 1380082"/>
                <a:gd name="connsiteY26" fmla="*/ 2116667 h 4233691"/>
                <a:gd name="connsiteX27" fmla="*/ 397949 w 1380082"/>
                <a:gd name="connsiteY27" fmla="*/ 2159000 h 4233691"/>
                <a:gd name="connsiteX28" fmla="*/ 381015 w 1380082"/>
                <a:gd name="connsiteY28" fmla="*/ 2209800 h 4233691"/>
                <a:gd name="connsiteX29" fmla="*/ 338682 w 1380082"/>
                <a:gd name="connsiteY29" fmla="*/ 2260600 h 4233691"/>
                <a:gd name="connsiteX30" fmla="*/ 313282 w 1380082"/>
                <a:gd name="connsiteY30" fmla="*/ 2311400 h 4233691"/>
                <a:gd name="connsiteX31" fmla="*/ 304815 w 1380082"/>
                <a:gd name="connsiteY31" fmla="*/ 2336800 h 4233691"/>
                <a:gd name="connsiteX32" fmla="*/ 287882 w 1380082"/>
                <a:gd name="connsiteY32" fmla="*/ 2353734 h 4233691"/>
                <a:gd name="connsiteX33" fmla="*/ 254015 w 1380082"/>
                <a:gd name="connsiteY33" fmla="*/ 2404534 h 4233691"/>
                <a:gd name="connsiteX34" fmla="*/ 228615 w 1380082"/>
                <a:gd name="connsiteY34" fmla="*/ 2455334 h 4233691"/>
                <a:gd name="connsiteX35" fmla="*/ 211682 w 1380082"/>
                <a:gd name="connsiteY35" fmla="*/ 2489200 h 4233691"/>
                <a:gd name="connsiteX36" fmla="*/ 186282 w 1380082"/>
                <a:gd name="connsiteY36" fmla="*/ 2514600 h 4233691"/>
                <a:gd name="connsiteX37" fmla="*/ 160882 w 1380082"/>
                <a:gd name="connsiteY37" fmla="*/ 2599267 h 4233691"/>
                <a:gd name="connsiteX38" fmla="*/ 127015 w 1380082"/>
                <a:gd name="connsiteY38" fmla="*/ 2641600 h 4233691"/>
                <a:gd name="connsiteX39" fmla="*/ 118549 w 1380082"/>
                <a:gd name="connsiteY39" fmla="*/ 2667000 h 4233691"/>
                <a:gd name="connsiteX40" fmla="*/ 67749 w 1380082"/>
                <a:gd name="connsiteY40" fmla="*/ 2734734 h 4233691"/>
                <a:gd name="connsiteX41" fmla="*/ 50815 w 1380082"/>
                <a:gd name="connsiteY41" fmla="*/ 2785534 h 4233691"/>
                <a:gd name="connsiteX42" fmla="*/ 33882 w 1380082"/>
                <a:gd name="connsiteY42" fmla="*/ 2810934 h 4233691"/>
                <a:gd name="connsiteX43" fmla="*/ 8482 w 1380082"/>
                <a:gd name="connsiteY43" fmla="*/ 2904067 h 4233691"/>
                <a:gd name="connsiteX44" fmla="*/ 8482 w 1380082"/>
                <a:gd name="connsiteY44" fmla="*/ 3064934 h 4233691"/>
                <a:gd name="connsiteX45" fmla="*/ 25415 w 1380082"/>
                <a:gd name="connsiteY45" fmla="*/ 3124200 h 4233691"/>
                <a:gd name="connsiteX46" fmla="*/ 67749 w 1380082"/>
                <a:gd name="connsiteY46" fmla="*/ 3166534 h 4233691"/>
                <a:gd name="connsiteX47" fmla="*/ 93149 w 1380082"/>
                <a:gd name="connsiteY47" fmla="*/ 3191934 h 4233691"/>
                <a:gd name="connsiteX48" fmla="*/ 152415 w 1380082"/>
                <a:gd name="connsiteY48" fmla="*/ 3217334 h 4233691"/>
                <a:gd name="connsiteX49" fmla="*/ 228615 w 1380082"/>
                <a:gd name="connsiteY49" fmla="*/ 3259667 h 4233691"/>
                <a:gd name="connsiteX50" fmla="*/ 254015 w 1380082"/>
                <a:gd name="connsiteY50" fmla="*/ 3268134 h 4233691"/>
                <a:gd name="connsiteX51" fmla="*/ 279415 w 1380082"/>
                <a:gd name="connsiteY51" fmla="*/ 3276600 h 4233691"/>
                <a:gd name="connsiteX52" fmla="*/ 321749 w 1380082"/>
                <a:gd name="connsiteY52" fmla="*/ 3310467 h 4233691"/>
                <a:gd name="connsiteX53" fmla="*/ 347149 w 1380082"/>
                <a:gd name="connsiteY53" fmla="*/ 3327400 h 4233691"/>
                <a:gd name="connsiteX54" fmla="*/ 364082 w 1380082"/>
                <a:gd name="connsiteY54" fmla="*/ 3344334 h 4233691"/>
                <a:gd name="connsiteX55" fmla="*/ 397949 w 1380082"/>
                <a:gd name="connsiteY55" fmla="*/ 3352800 h 4233691"/>
                <a:gd name="connsiteX56" fmla="*/ 448749 w 1380082"/>
                <a:gd name="connsiteY56" fmla="*/ 3378200 h 4233691"/>
                <a:gd name="connsiteX57" fmla="*/ 499549 w 1380082"/>
                <a:gd name="connsiteY57" fmla="*/ 3403600 h 4233691"/>
                <a:gd name="connsiteX58" fmla="*/ 550349 w 1380082"/>
                <a:gd name="connsiteY58" fmla="*/ 3437467 h 4233691"/>
                <a:gd name="connsiteX59" fmla="*/ 575749 w 1380082"/>
                <a:gd name="connsiteY59" fmla="*/ 3462867 h 4233691"/>
                <a:gd name="connsiteX60" fmla="*/ 601149 w 1380082"/>
                <a:gd name="connsiteY60" fmla="*/ 3479800 h 4233691"/>
                <a:gd name="connsiteX61" fmla="*/ 618082 w 1380082"/>
                <a:gd name="connsiteY61" fmla="*/ 3496734 h 4233691"/>
                <a:gd name="connsiteX62" fmla="*/ 635015 w 1380082"/>
                <a:gd name="connsiteY62" fmla="*/ 3522134 h 4233691"/>
                <a:gd name="connsiteX63" fmla="*/ 660415 w 1380082"/>
                <a:gd name="connsiteY63" fmla="*/ 3530600 h 4233691"/>
                <a:gd name="connsiteX64" fmla="*/ 702749 w 1380082"/>
                <a:gd name="connsiteY64" fmla="*/ 3556000 h 4233691"/>
                <a:gd name="connsiteX65" fmla="*/ 736615 w 1380082"/>
                <a:gd name="connsiteY65" fmla="*/ 3581400 h 4233691"/>
                <a:gd name="connsiteX66" fmla="*/ 787415 w 1380082"/>
                <a:gd name="connsiteY66" fmla="*/ 3615267 h 4233691"/>
                <a:gd name="connsiteX67" fmla="*/ 812815 w 1380082"/>
                <a:gd name="connsiteY67" fmla="*/ 3640667 h 4233691"/>
                <a:gd name="connsiteX68" fmla="*/ 863615 w 1380082"/>
                <a:gd name="connsiteY68" fmla="*/ 3674534 h 4233691"/>
                <a:gd name="connsiteX69" fmla="*/ 880549 w 1380082"/>
                <a:gd name="connsiteY69" fmla="*/ 3699934 h 4233691"/>
                <a:gd name="connsiteX70" fmla="*/ 931349 w 1380082"/>
                <a:gd name="connsiteY70" fmla="*/ 3733800 h 4233691"/>
                <a:gd name="connsiteX71" fmla="*/ 956749 w 1380082"/>
                <a:gd name="connsiteY71" fmla="*/ 3750734 h 4233691"/>
                <a:gd name="connsiteX72" fmla="*/ 982149 w 1380082"/>
                <a:gd name="connsiteY72" fmla="*/ 3767667 h 4233691"/>
                <a:gd name="connsiteX73" fmla="*/ 1007549 w 1380082"/>
                <a:gd name="connsiteY73" fmla="*/ 3784600 h 4233691"/>
                <a:gd name="connsiteX74" fmla="*/ 1024482 w 1380082"/>
                <a:gd name="connsiteY74" fmla="*/ 3801534 h 4233691"/>
                <a:gd name="connsiteX75" fmla="*/ 1075282 w 1380082"/>
                <a:gd name="connsiteY75" fmla="*/ 3835400 h 4233691"/>
                <a:gd name="connsiteX76" fmla="*/ 1100682 w 1380082"/>
                <a:gd name="connsiteY76" fmla="*/ 3852334 h 4233691"/>
                <a:gd name="connsiteX77" fmla="*/ 1126082 w 1380082"/>
                <a:gd name="connsiteY77" fmla="*/ 3903134 h 4233691"/>
                <a:gd name="connsiteX78" fmla="*/ 1151482 w 1380082"/>
                <a:gd name="connsiteY78" fmla="*/ 3920067 h 4233691"/>
                <a:gd name="connsiteX79" fmla="*/ 1168415 w 1380082"/>
                <a:gd name="connsiteY79" fmla="*/ 3945467 h 4233691"/>
                <a:gd name="connsiteX80" fmla="*/ 1193815 w 1380082"/>
                <a:gd name="connsiteY80" fmla="*/ 4030134 h 4233691"/>
                <a:gd name="connsiteX81" fmla="*/ 1202282 w 1380082"/>
                <a:gd name="connsiteY81" fmla="*/ 4207934 h 4233691"/>
                <a:gd name="connsiteX82" fmla="*/ 1176882 w 1380082"/>
                <a:gd name="connsiteY82"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804349 w 1380082"/>
                <a:gd name="connsiteY3" fmla="*/ 1236134 h 4233691"/>
                <a:gd name="connsiteX4" fmla="*/ 770482 w 1380082"/>
                <a:gd name="connsiteY4" fmla="*/ 1286934 h 4233691"/>
                <a:gd name="connsiteX5" fmla="*/ 753549 w 1380082"/>
                <a:gd name="connsiteY5" fmla="*/ 1312334 h 4233691"/>
                <a:gd name="connsiteX6" fmla="*/ 719682 w 1380082"/>
                <a:gd name="connsiteY6" fmla="*/ 1405467 h 4233691"/>
                <a:gd name="connsiteX7" fmla="*/ 702749 w 1380082"/>
                <a:gd name="connsiteY7" fmla="*/ 1430867 h 4233691"/>
                <a:gd name="connsiteX8" fmla="*/ 668882 w 1380082"/>
                <a:gd name="connsiteY8" fmla="*/ 1498600 h 4233691"/>
                <a:gd name="connsiteX9" fmla="*/ 651949 w 1380082"/>
                <a:gd name="connsiteY9" fmla="*/ 1532467 h 4233691"/>
                <a:gd name="connsiteX10" fmla="*/ 626549 w 1380082"/>
                <a:gd name="connsiteY10" fmla="*/ 1600200 h 4233691"/>
                <a:gd name="connsiteX11" fmla="*/ 618082 w 1380082"/>
                <a:gd name="connsiteY11" fmla="*/ 1625600 h 4233691"/>
                <a:gd name="connsiteX12" fmla="*/ 601149 w 1380082"/>
                <a:gd name="connsiteY12" fmla="*/ 1651000 h 4233691"/>
                <a:gd name="connsiteX13" fmla="*/ 567282 w 1380082"/>
                <a:gd name="connsiteY13" fmla="*/ 1727200 h 4233691"/>
                <a:gd name="connsiteX14" fmla="*/ 550349 w 1380082"/>
                <a:gd name="connsiteY14" fmla="*/ 1744134 h 4233691"/>
                <a:gd name="connsiteX15" fmla="*/ 533415 w 1380082"/>
                <a:gd name="connsiteY15" fmla="*/ 1794934 h 4233691"/>
                <a:gd name="connsiteX16" fmla="*/ 524949 w 1380082"/>
                <a:gd name="connsiteY16" fmla="*/ 1820334 h 4233691"/>
                <a:gd name="connsiteX17" fmla="*/ 508015 w 1380082"/>
                <a:gd name="connsiteY17" fmla="*/ 1837267 h 4233691"/>
                <a:gd name="connsiteX18" fmla="*/ 499549 w 1380082"/>
                <a:gd name="connsiteY18" fmla="*/ 1871134 h 4233691"/>
                <a:gd name="connsiteX19" fmla="*/ 491082 w 1380082"/>
                <a:gd name="connsiteY19" fmla="*/ 1913467 h 4233691"/>
                <a:gd name="connsiteX20" fmla="*/ 482615 w 1380082"/>
                <a:gd name="connsiteY20" fmla="*/ 1938867 h 4233691"/>
                <a:gd name="connsiteX21" fmla="*/ 474149 w 1380082"/>
                <a:gd name="connsiteY21" fmla="*/ 1981200 h 4233691"/>
                <a:gd name="connsiteX22" fmla="*/ 457215 w 1380082"/>
                <a:gd name="connsiteY22" fmla="*/ 2032000 h 4233691"/>
                <a:gd name="connsiteX23" fmla="*/ 448749 w 1380082"/>
                <a:gd name="connsiteY23" fmla="*/ 2074334 h 4233691"/>
                <a:gd name="connsiteX24" fmla="*/ 431815 w 1380082"/>
                <a:gd name="connsiteY24" fmla="*/ 2091267 h 4233691"/>
                <a:gd name="connsiteX25" fmla="*/ 414882 w 1380082"/>
                <a:gd name="connsiteY25" fmla="*/ 2116667 h 4233691"/>
                <a:gd name="connsiteX26" fmla="*/ 397949 w 1380082"/>
                <a:gd name="connsiteY26" fmla="*/ 2159000 h 4233691"/>
                <a:gd name="connsiteX27" fmla="*/ 381015 w 1380082"/>
                <a:gd name="connsiteY27" fmla="*/ 2209800 h 4233691"/>
                <a:gd name="connsiteX28" fmla="*/ 338682 w 1380082"/>
                <a:gd name="connsiteY28" fmla="*/ 2260600 h 4233691"/>
                <a:gd name="connsiteX29" fmla="*/ 313282 w 1380082"/>
                <a:gd name="connsiteY29" fmla="*/ 2311400 h 4233691"/>
                <a:gd name="connsiteX30" fmla="*/ 304815 w 1380082"/>
                <a:gd name="connsiteY30" fmla="*/ 2336800 h 4233691"/>
                <a:gd name="connsiteX31" fmla="*/ 287882 w 1380082"/>
                <a:gd name="connsiteY31" fmla="*/ 2353734 h 4233691"/>
                <a:gd name="connsiteX32" fmla="*/ 254015 w 1380082"/>
                <a:gd name="connsiteY32" fmla="*/ 2404534 h 4233691"/>
                <a:gd name="connsiteX33" fmla="*/ 228615 w 1380082"/>
                <a:gd name="connsiteY33" fmla="*/ 2455334 h 4233691"/>
                <a:gd name="connsiteX34" fmla="*/ 211682 w 1380082"/>
                <a:gd name="connsiteY34" fmla="*/ 2489200 h 4233691"/>
                <a:gd name="connsiteX35" fmla="*/ 186282 w 1380082"/>
                <a:gd name="connsiteY35" fmla="*/ 2514600 h 4233691"/>
                <a:gd name="connsiteX36" fmla="*/ 160882 w 1380082"/>
                <a:gd name="connsiteY36" fmla="*/ 2599267 h 4233691"/>
                <a:gd name="connsiteX37" fmla="*/ 127015 w 1380082"/>
                <a:gd name="connsiteY37" fmla="*/ 2641600 h 4233691"/>
                <a:gd name="connsiteX38" fmla="*/ 118549 w 1380082"/>
                <a:gd name="connsiteY38" fmla="*/ 2667000 h 4233691"/>
                <a:gd name="connsiteX39" fmla="*/ 67749 w 1380082"/>
                <a:gd name="connsiteY39" fmla="*/ 2734734 h 4233691"/>
                <a:gd name="connsiteX40" fmla="*/ 50815 w 1380082"/>
                <a:gd name="connsiteY40" fmla="*/ 2785534 h 4233691"/>
                <a:gd name="connsiteX41" fmla="*/ 33882 w 1380082"/>
                <a:gd name="connsiteY41" fmla="*/ 2810934 h 4233691"/>
                <a:gd name="connsiteX42" fmla="*/ 8482 w 1380082"/>
                <a:gd name="connsiteY42" fmla="*/ 2904067 h 4233691"/>
                <a:gd name="connsiteX43" fmla="*/ 8482 w 1380082"/>
                <a:gd name="connsiteY43" fmla="*/ 3064934 h 4233691"/>
                <a:gd name="connsiteX44" fmla="*/ 25415 w 1380082"/>
                <a:gd name="connsiteY44" fmla="*/ 3124200 h 4233691"/>
                <a:gd name="connsiteX45" fmla="*/ 67749 w 1380082"/>
                <a:gd name="connsiteY45" fmla="*/ 3166534 h 4233691"/>
                <a:gd name="connsiteX46" fmla="*/ 93149 w 1380082"/>
                <a:gd name="connsiteY46" fmla="*/ 3191934 h 4233691"/>
                <a:gd name="connsiteX47" fmla="*/ 152415 w 1380082"/>
                <a:gd name="connsiteY47" fmla="*/ 3217334 h 4233691"/>
                <a:gd name="connsiteX48" fmla="*/ 228615 w 1380082"/>
                <a:gd name="connsiteY48" fmla="*/ 3259667 h 4233691"/>
                <a:gd name="connsiteX49" fmla="*/ 254015 w 1380082"/>
                <a:gd name="connsiteY49" fmla="*/ 3268134 h 4233691"/>
                <a:gd name="connsiteX50" fmla="*/ 279415 w 1380082"/>
                <a:gd name="connsiteY50" fmla="*/ 3276600 h 4233691"/>
                <a:gd name="connsiteX51" fmla="*/ 321749 w 1380082"/>
                <a:gd name="connsiteY51" fmla="*/ 3310467 h 4233691"/>
                <a:gd name="connsiteX52" fmla="*/ 347149 w 1380082"/>
                <a:gd name="connsiteY52" fmla="*/ 3327400 h 4233691"/>
                <a:gd name="connsiteX53" fmla="*/ 364082 w 1380082"/>
                <a:gd name="connsiteY53" fmla="*/ 3344334 h 4233691"/>
                <a:gd name="connsiteX54" fmla="*/ 397949 w 1380082"/>
                <a:gd name="connsiteY54" fmla="*/ 3352800 h 4233691"/>
                <a:gd name="connsiteX55" fmla="*/ 448749 w 1380082"/>
                <a:gd name="connsiteY55" fmla="*/ 3378200 h 4233691"/>
                <a:gd name="connsiteX56" fmla="*/ 499549 w 1380082"/>
                <a:gd name="connsiteY56" fmla="*/ 3403600 h 4233691"/>
                <a:gd name="connsiteX57" fmla="*/ 550349 w 1380082"/>
                <a:gd name="connsiteY57" fmla="*/ 3437467 h 4233691"/>
                <a:gd name="connsiteX58" fmla="*/ 575749 w 1380082"/>
                <a:gd name="connsiteY58" fmla="*/ 3462867 h 4233691"/>
                <a:gd name="connsiteX59" fmla="*/ 601149 w 1380082"/>
                <a:gd name="connsiteY59" fmla="*/ 3479800 h 4233691"/>
                <a:gd name="connsiteX60" fmla="*/ 618082 w 1380082"/>
                <a:gd name="connsiteY60" fmla="*/ 3496734 h 4233691"/>
                <a:gd name="connsiteX61" fmla="*/ 635015 w 1380082"/>
                <a:gd name="connsiteY61" fmla="*/ 3522134 h 4233691"/>
                <a:gd name="connsiteX62" fmla="*/ 660415 w 1380082"/>
                <a:gd name="connsiteY62" fmla="*/ 3530600 h 4233691"/>
                <a:gd name="connsiteX63" fmla="*/ 702749 w 1380082"/>
                <a:gd name="connsiteY63" fmla="*/ 3556000 h 4233691"/>
                <a:gd name="connsiteX64" fmla="*/ 736615 w 1380082"/>
                <a:gd name="connsiteY64" fmla="*/ 3581400 h 4233691"/>
                <a:gd name="connsiteX65" fmla="*/ 787415 w 1380082"/>
                <a:gd name="connsiteY65" fmla="*/ 3615267 h 4233691"/>
                <a:gd name="connsiteX66" fmla="*/ 812815 w 1380082"/>
                <a:gd name="connsiteY66" fmla="*/ 3640667 h 4233691"/>
                <a:gd name="connsiteX67" fmla="*/ 863615 w 1380082"/>
                <a:gd name="connsiteY67" fmla="*/ 3674534 h 4233691"/>
                <a:gd name="connsiteX68" fmla="*/ 880549 w 1380082"/>
                <a:gd name="connsiteY68" fmla="*/ 3699934 h 4233691"/>
                <a:gd name="connsiteX69" fmla="*/ 931349 w 1380082"/>
                <a:gd name="connsiteY69" fmla="*/ 3733800 h 4233691"/>
                <a:gd name="connsiteX70" fmla="*/ 956749 w 1380082"/>
                <a:gd name="connsiteY70" fmla="*/ 3750734 h 4233691"/>
                <a:gd name="connsiteX71" fmla="*/ 982149 w 1380082"/>
                <a:gd name="connsiteY71" fmla="*/ 3767667 h 4233691"/>
                <a:gd name="connsiteX72" fmla="*/ 1007549 w 1380082"/>
                <a:gd name="connsiteY72" fmla="*/ 3784600 h 4233691"/>
                <a:gd name="connsiteX73" fmla="*/ 1024482 w 1380082"/>
                <a:gd name="connsiteY73" fmla="*/ 3801534 h 4233691"/>
                <a:gd name="connsiteX74" fmla="*/ 1075282 w 1380082"/>
                <a:gd name="connsiteY74" fmla="*/ 3835400 h 4233691"/>
                <a:gd name="connsiteX75" fmla="*/ 1100682 w 1380082"/>
                <a:gd name="connsiteY75" fmla="*/ 3852334 h 4233691"/>
                <a:gd name="connsiteX76" fmla="*/ 1126082 w 1380082"/>
                <a:gd name="connsiteY76" fmla="*/ 3903134 h 4233691"/>
                <a:gd name="connsiteX77" fmla="*/ 1151482 w 1380082"/>
                <a:gd name="connsiteY77" fmla="*/ 3920067 h 4233691"/>
                <a:gd name="connsiteX78" fmla="*/ 1168415 w 1380082"/>
                <a:gd name="connsiteY78" fmla="*/ 3945467 h 4233691"/>
                <a:gd name="connsiteX79" fmla="*/ 1193815 w 1380082"/>
                <a:gd name="connsiteY79" fmla="*/ 4030134 h 4233691"/>
                <a:gd name="connsiteX80" fmla="*/ 1202282 w 1380082"/>
                <a:gd name="connsiteY80" fmla="*/ 4207934 h 4233691"/>
                <a:gd name="connsiteX81" fmla="*/ 1176882 w 1380082"/>
                <a:gd name="connsiteY81"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770482 w 1380082"/>
                <a:gd name="connsiteY3" fmla="*/ 1286934 h 4233691"/>
                <a:gd name="connsiteX4" fmla="*/ 753549 w 1380082"/>
                <a:gd name="connsiteY4" fmla="*/ 1312334 h 4233691"/>
                <a:gd name="connsiteX5" fmla="*/ 719682 w 1380082"/>
                <a:gd name="connsiteY5" fmla="*/ 1405467 h 4233691"/>
                <a:gd name="connsiteX6" fmla="*/ 702749 w 1380082"/>
                <a:gd name="connsiteY6" fmla="*/ 1430867 h 4233691"/>
                <a:gd name="connsiteX7" fmla="*/ 668882 w 1380082"/>
                <a:gd name="connsiteY7" fmla="*/ 1498600 h 4233691"/>
                <a:gd name="connsiteX8" fmla="*/ 651949 w 1380082"/>
                <a:gd name="connsiteY8" fmla="*/ 1532467 h 4233691"/>
                <a:gd name="connsiteX9" fmla="*/ 626549 w 1380082"/>
                <a:gd name="connsiteY9" fmla="*/ 1600200 h 4233691"/>
                <a:gd name="connsiteX10" fmla="*/ 618082 w 1380082"/>
                <a:gd name="connsiteY10" fmla="*/ 1625600 h 4233691"/>
                <a:gd name="connsiteX11" fmla="*/ 601149 w 1380082"/>
                <a:gd name="connsiteY11" fmla="*/ 1651000 h 4233691"/>
                <a:gd name="connsiteX12" fmla="*/ 567282 w 1380082"/>
                <a:gd name="connsiteY12" fmla="*/ 1727200 h 4233691"/>
                <a:gd name="connsiteX13" fmla="*/ 550349 w 1380082"/>
                <a:gd name="connsiteY13" fmla="*/ 1744134 h 4233691"/>
                <a:gd name="connsiteX14" fmla="*/ 533415 w 1380082"/>
                <a:gd name="connsiteY14" fmla="*/ 1794934 h 4233691"/>
                <a:gd name="connsiteX15" fmla="*/ 524949 w 1380082"/>
                <a:gd name="connsiteY15" fmla="*/ 1820334 h 4233691"/>
                <a:gd name="connsiteX16" fmla="*/ 508015 w 1380082"/>
                <a:gd name="connsiteY16" fmla="*/ 1837267 h 4233691"/>
                <a:gd name="connsiteX17" fmla="*/ 499549 w 1380082"/>
                <a:gd name="connsiteY17" fmla="*/ 1871134 h 4233691"/>
                <a:gd name="connsiteX18" fmla="*/ 491082 w 1380082"/>
                <a:gd name="connsiteY18" fmla="*/ 1913467 h 4233691"/>
                <a:gd name="connsiteX19" fmla="*/ 482615 w 1380082"/>
                <a:gd name="connsiteY19" fmla="*/ 1938867 h 4233691"/>
                <a:gd name="connsiteX20" fmla="*/ 474149 w 1380082"/>
                <a:gd name="connsiteY20" fmla="*/ 1981200 h 4233691"/>
                <a:gd name="connsiteX21" fmla="*/ 457215 w 1380082"/>
                <a:gd name="connsiteY21" fmla="*/ 2032000 h 4233691"/>
                <a:gd name="connsiteX22" fmla="*/ 448749 w 1380082"/>
                <a:gd name="connsiteY22" fmla="*/ 2074334 h 4233691"/>
                <a:gd name="connsiteX23" fmla="*/ 431815 w 1380082"/>
                <a:gd name="connsiteY23" fmla="*/ 2091267 h 4233691"/>
                <a:gd name="connsiteX24" fmla="*/ 414882 w 1380082"/>
                <a:gd name="connsiteY24" fmla="*/ 2116667 h 4233691"/>
                <a:gd name="connsiteX25" fmla="*/ 397949 w 1380082"/>
                <a:gd name="connsiteY25" fmla="*/ 2159000 h 4233691"/>
                <a:gd name="connsiteX26" fmla="*/ 381015 w 1380082"/>
                <a:gd name="connsiteY26" fmla="*/ 2209800 h 4233691"/>
                <a:gd name="connsiteX27" fmla="*/ 338682 w 1380082"/>
                <a:gd name="connsiteY27" fmla="*/ 2260600 h 4233691"/>
                <a:gd name="connsiteX28" fmla="*/ 313282 w 1380082"/>
                <a:gd name="connsiteY28" fmla="*/ 2311400 h 4233691"/>
                <a:gd name="connsiteX29" fmla="*/ 304815 w 1380082"/>
                <a:gd name="connsiteY29" fmla="*/ 2336800 h 4233691"/>
                <a:gd name="connsiteX30" fmla="*/ 287882 w 1380082"/>
                <a:gd name="connsiteY30" fmla="*/ 2353734 h 4233691"/>
                <a:gd name="connsiteX31" fmla="*/ 254015 w 1380082"/>
                <a:gd name="connsiteY31" fmla="*/ 2404534 h 4233691"/>
                <a:gd name="connsiteX32" fmla="*/ 228615 w 1380082"/>
                <a:gd name="connsiteY32" fmla="*/ 2455334 h 4233691"/>
                <a:gd name="connsiteX33" fmla="*/ 211682 w 1380082"/>
                <a:gd name="connsiteY33" fmla="*/ 2489200 h 4233691"/>
                <a:gd name="connsiteX34" fmla="*/ 186282 w 1380082"/>
                <a:gd name="connsiteY34" fmla="*/ 2514600 h 4233691"/>
                <a:gd name="connsiteX35" fmla="*/ 160882 w 1380082"/>
                <a:gd name="connsiteY35" fmla="*/ 2599267 h 4233691"/>
                <a:gd name="connsiteX36" fmla="*/ 127015 w 1380082"/>
                <a:gd name="connsiteY36" fmla="*/ 2641600 h 4233691"/>
                <a:gd name="connsiteX37" fmla="*/ 118549 w 1380082"/>
                <a:gd name="connsiteY37" fmla="*/ 2667000 h 4233691"/>
                <a:gd name="connsiteX38" fmla="*/ 67749 w 1380082"/>
                <a:gd name="connsiteY38" fmla="*/ 2734734 h 4233691"/>
                <a:gd name="connsiteX39" fmla="*/ 50815 w 1380082"/>
                <a:gd name="connsiteY39" fmla="*/ 2785534 h 4233691"/>
                <a:gd name="connsiteX40" fmla="*/ 33882 w 1380082"/>
                <a:gd name="connsiteY40" fmla="*/ 2810934 h 4233691"/>
                <a:gd name="connsiteX41" fmla="*/ 8482 w 1380082"/>
                <a:gd name="connsiteY41" fmla="*/ 2904067 h 4233691"/>
                <a:gd name="connsiteX42" fmla="*/ 8482 w 1380082"/>
                <a:gd name="connsiteY42" fmla="*/ 3064934 h 4233691"/>
                <a:gd name="connsiteX43" fmla="*/ 25415 w 1380082"/>
                <a:gd name="connsiteY43" fmla="*/ 3124200 h 4233691"/>
                <a:gd name="connsiteX44" fmla="*/ 67749 w 1380082"/>
                <a:gd name="connsiteY44" fmla="*/ 3166534 h 4233691"/>
                <a:gd name="connsiteX45" fmla="*/ 93149 w 1380082"/>
                <a:gd name="connsiteY45" fmla="*/ 3191934 h 4233691"/>
                <a:gd name="connsiteX46" fmla="*/ 152415 w 1380082"/>
                <a:gd name="connsiteY46" fmla="*/ 3217334 h 4233691"/>
                <a:gd name="connsiteX47" fmla="*/ 228615 w 1380082"/>
                <a:gd name="connsiteY47" fmla="*/ 3259667 h 4233691"/>
                <a:gd name="connsiteX48" fmla="*/ 254015 w 1380082"/>
                <a:gd name="connsiteY48" fmla="*/ 3268134 h 4233691"/>
                <a:gd name="connsiteX49" fmla="*/ 279415 w 1380082"/>
                <a:gd name="connsiteY49" fmla="*/ 3276600 h 4233691"/>
                <a:gd name="connsiteX50" fmla="*/ 321749 w 1380082"/>
                <a:gd name="connsiteY50" fmla="*/ 3310467 h 4233691"/>
                <a:gd name="connsiteX51" fmla="*/ 347149 w 1380082"/>
                <a:gd name="connsiteY51" fmla="*/ 3327400 h 4233691"/>
                <a:gd name="connsiteX52" fmla="*/ 364082 w 1380082"/>
                <a:gd name="connsiteY52" fmla="*/ 3344334 h 4233691"/>
                <a:gd name="connsiteX53" fmla="*/ 397949 w 1380082"/>
                <a:gd name="connsiteY53" fmla="*/ 3352800 h 4233691"/>
                <a:gd name="connsiteX54" fmla="*/ 448749 w 1380082"/>
                <a:gd name="connsiteY54" fmla="*/ 3378200 h 4233691"/>
                <a:gd name="connsiteX55" fmla="*/ 499549 w 1380082"/>
                <a:gd name="connsiteY55" fmla="*/ 3403600 h 4233691"/>
                <a:gd name="connsiteX56" fmla="*/ 550349 w 1380082"/>
                <a:gd name="connsiteY56" fmla="*/ 3437467 h 4233691"/>
                <a:gd name="connsiteX57" fmla="*/ 575749 w 1380082"/>
                <a:gd name="connsiteY57" fmla="*/ 3462867 h 4233691"/>
                <a:gd name="connsiteX58" fmla="*/ 601149 w 1380082"/>
                <a:gd name="connsiteY58" fmla="*/ 3479800 h 4233691"/>
                <a:gd name="connsiteX59" fmla="*/ 618082 w 1380082"/>
                <a:gd name="connsiteY59" fmla="*/ 3496734 h 4233691"/>
                <a:gd name="connsiteX60" fmla="*/ 635015 w 1380082"/>
                <a:gd name="connsiteY60" fmla="*/ 3522134 h 4233691"/>
                <a:gd name="connsiteX61" fmla="*/ 660415 w 1380082"/>
                <a:gd name="connsiteY61" fmla="*/ 3530600 h 4233691"/>
                <a:gd name="connsiteX62" fmla="*/ 702749 w 1380082"/>
                <a:gd name="connsiteY62" fmla="*/ 3556000 h 4233691"/>
                <a:gd name="connsiteX63" fmla="*/ 736615 w 1380082"/>
                <a:gd name="connsiteY63" fmla="*/ 3581400 h 4233691"/>
                <a:gd name="connsiteX64" fmla="*/ 787415 w 1380082"/>
                <a:gd name="connsiteY64" fmla="*/ 3615267 h 4233691"/>
                <a:gd name="connsiteX65" fmla="*/ 812815 w 1380082"/>
                <a:gd name="connsiteY65" fmla="*/ 3640667 h 4233691"/>
                <a:gd name="connsiteX66" fmla="*/ 863615 w 1380082"/>
                <a:gd name="connsiteY66" fmla="*/ 3674534 h 4233691"/>
                <a:gd name="connsiteX67" fmla="*/ 880549 w 1380082"/>
                <a:gd name="connsiteY67" fmla="*/ 3699934 h 4233691"/>
                <a:gd name="connsiteX68" fmla="*/ 931349 w 1380082"/>
                <a:gd name="connsiteY68" fmla="*/ 3733800 h 4233691"/>
                <a:gd name="connsiteX69" fmla="*/ 956749 w 1380082"/>
                <a:gd name="connsiteY69" fmla="*/ 3750734 h 4233691"/>
                <a:gd name="connsiteX70" fmla="*/ 982149 w 1380082"/>
                <a:gd name="connsiteY70" fmla="*/ 3767667 h 4233691"/>
                <a:gd name="connsiteX71" fmla="*/ 1007549 w 1380082"/>
                <a:gd name="connsiteY71" fmla="*/ 3784600 h 4233691"/>
                <a:gd name="connsiteX72" fmla="*/ 1024482 w 1380082"/>
                <a:gd name="connsiteY72" fmla="*/ 3801534 h 4233691"/>
                <a:gd name="connsiteX73" fmla="*/ 1075282 w 1380082"/>
                <a:gd name="connsiteY73" fmla="*/ 3835400 h 4233691"/>
                <a:gd name="connsiteX74" fmla="*/ 1100682 w 1380082"/>
                <a:gd name="connsiteY74" fmla="*/ 3852334 h 4233691"/>
                <a:gd name="connsiteX75" fmla="*/ 1126082 w 1380082"/>
                <a:gd name="connsiteY75" fmla="*/ 3903134 h 4233691"/>
                <a:gd name="connsiteX76" fmla="*/ 1151482 w 1380082"/>
                <a:gd name="connsiteY76" fmla="*/ 3920067 h 4233691"/>
                <a:gd name="connsiteX77" fmla="*/ 1168415 w 1380082"/>
                <a:gd name="connsiteY77" fmla="*/ 3945467 h 4233691"/>
                <a:gd name="connsiteX78" fmla="*/ 1193815 w 1380082"/>
                <a:gd name="connsiteY78" fmla="*/ 4030134 h 4233691"/>
                <a:gd name="connsiteX79" fmla="*/ 1202282 w 1380082"/>
                <a:gd name="connsiteY79" fmla="*/ 4207934 h 4233691"/>
                <a:gd name="connsiteX80" fmla="*/ 1176882 w 1380082"/>
                <a:gd name="connsiteY80" fmla="*/ 4233334 h 4233691"/>
                <a:gd name="connsiteX0" fmla="*/ 1380082 w 1380082"/>
                <a:gd name="connsiteY0" fmla="*/ 0 h 4233691"/>
                <a:gd name="connsiteX1" fmla="*/ 1117615 w 1380082"/>
                <a:gd name="connsiteY1" fmla="*/ 584200 h 4233691"/>
                <a:gd name="connsiteX2" fmla="*/ 939815 w 1380082"/>
                <a:gd name="connsiteY2" fmla="*/ 922867 h 4233691"/>
                <a:gd name="connsiteX3" fmla="*/ 770482 w 1380082"/>
                <a:gd name="connsiteY3" fmla="*/ 1286934 h 4233691"/>
                <a:gd name="connsiteX4" fmla="*/ 719682 w 1380082"/>
                <a:gd name="connsiteY4" fmla="*/ 1405467 h 4233691"/>
                <a:gd name="connsiteX5" fmla="*/ 702749 w 1380082"/>
                <a:gd name="connsiteY5" fmla="*/ 1430867 h 4233691"/>
                <a:gd name="connsiteX6" fmla="*/ 668882 w 1380082"/>
                <a:gd name="connsiteY6" fmla="*/ 1498600 h 4233691"/>
                <a:gd name="connsiteX7" fmla="*/ 651949 w 1380082"/>
                <a:gd name="connsiteY7" fmla="*/ 1532467 h 4233691"/>
                <a:gd name="connsiteX8" fmla="*/ 626549 w 1380082"/>
                <a:gd name="connsiteY8" fmla="*/ 1600200 h 4233691"/>
                <a:gd name="connsiteX9" fmla="*/ 618082 w 1380082"/>
                <a:gd name="connsiteY9" fmla="*/ 1625600 h 4233691"/>
                <a:gd name="connsiteX10" fmla="*/ 601149 w 1380082"/>
                <a:gd name="connsiteY10" fmla="*/ 1651000 h 4233691"/>
                <a:gd name="connsiteX11" fmla="*/ 567282 w 1380082"/>
                <a:gd name="connsiteY11" fmla="*/ 1727200 h 4233691"/>
                <a:gd name="connsiteX12" fmla="*/ 550349 w 1380082"/>
                <a:gd name="connsiteY12" fmla="*/ 1744134 h 4233691"/>
                <a:gd name="connsiteX13" fmla="*/ 533415 w 1380082"/>
                <a:gd name="connsiteY13" fmla="*/ 1794934 h 4233691"/>
                <a:gd name="connsiteX14" fmla="*/ 524949 w 1380082"/>
                <a:gd name="connsiteY14" fmla="*/ 1820334 h 4233691"/>
                <a:gd name="connsiteX15" fmla="*/ 508015 w 1380082"/>
                <a:gd name="connsiteY15" fmla="*/ 1837267 h 4233691"/>
                <a:gd name="connsiteX16" fmla="*/ 499549 w 1380082"/>
                <a:gd name="connsiteY16" fmla="*/ 1871134 h 4233691"/>
                <a:gd name="connsiteX17" fmla="*/ 491082 w 1380082"/>
                <a:gd name="connsiteY17" fmla="*/ 1913467 h 4233691"/>
                <a:gd name="connsiteX18" fmla="*/ 482615 w 1380082"/>
                <a:gd name="connsiteY18" fmla="*/ 1938867 h 4233691"/>
                <a:gd name="connsiteX19" fmla="*/ 474149 w 1380082"/>
                <a:gd name="connsiteY19" fmla="*/ 1981200 h 4233691"/>
                <a:gd name="connsiteX20" fmla="*/ 457215 w 1380082"/>
                <a:gd name="connsiteY20" fmla="*/ 2032000 h 4233691"/>
                <a:gd name="connsiteX21" fmla="*/ 448749 w 1380082"/>
                <a:gd name="connsiteY21" fmla="*/ 2074334 h 4233691"/>
                <a:gd name="connsiteX22" fmla="*/ 431815 w 1380082"/>
                <a:gd name="connsiteY22" fmla="*/ 2091267 h 4233691"/>
                <a:gd name="connsiteX23" fmla="*/ 414882 w 1380082"/>
                <a:gd name="connsiteY23" fmla="*/ 2116667 h 4233691"/>
                <a:gd name="connsiteX24" fmla="*/ 397949 w 1380082"/>
                <a:gd name="connsiteY24" fmla="*/ 2159000 h 4233691"/>
                <a:gd name="connsiteX25" fmla="*/ 381015 w 1380082"/>
                <a:gd name="connsiteY25" fmla="*/ 2209800 h 4233691"/>
                <a:gd name="connsiteX26" fmla="*/ 338682 w 1380082"/>
                <a:gd name="connsiteY26" fmla="*/ 2260600 h 4233691"/>
                <a:gd name="connsiteX27" fmla="*/ 313282 w 1380082"/>
                <a:gd name="connsiteY27" fmla="*/ 2311400 h 4233691"/>
                <a:gd name="connsiteX28" fmla="*/ 304815 w 1380082"/>
                <a:gd name="connsiteY28" fmla="*/ 2336800 h 4233691"/>
                <a:gd name="connsiteX29" fmla="*/ 287882 w 1380082"/>
                <a:gd name="connsiteY29" fmla="*/ 2353734 h 4233691"/>
                <a:gd name="connsiteX30" fmla="*/ 254015 w 1380082"/>
                <a:gd name="connsiteY30" fmla="*/ 2404534 h 4233691"/>
                <a:gd name="connsiteX31" fmla="*/ 228615 w 1380082"/>
                <a:gd name="connsiteY31" fmla="*/ 2455334 h 4233691"/>
                <a:gd name="connsiteX32" fmla="*/ 211682 w 1380082"/>
                <a:gd name="connsiteY32" fmla="*/ 2489200 h 4233691"/>
                <a:gd name="connsiteX33" fmla="*/ 186282 w 1380082"/>
                <a:gd name="connsiteY33" fmla="*/ 2514600 h 4233691"/>
                <a:gd name="connsiteX34" fmla="*/ 160882 w 1380082"/>
                <a:gd name="connsiteY34" fmla="*/ 2599267 h 4233691"/>
                <a:gd name="connsiteX35" fmla="*/ 127015 w 1380082"/>
                <a:gd name="connsiteY35" fmla="*/ 2641600 h 4233691"/>
                <a:gd name="connsiteX36" fmla="*/ 118549 w 1380082"/>
                <a:gd name="connsiteY36" fmla="*/ 2667000 h 4233691"/>
                <a:gd name="connsiteX37" fmla="*/ 67749 w 1380082"/>
                <a:gd name="connsiteY37" fmla="*/ 2734734 h 4233691"/>
                <a:gd name="connsiteX38" fmla="*/ 50815 w 1380082"/>
                <a:gd name="connsiteY38" fmla="*/ 2785534 h 4233691"/>
                <a:gd name="connsiteX39" fmla="*/ 33882 w 1380082"/>
                <a:gd name="connsiteY39" fmla="*/ 2810934 h 4233691"/>
                <a:gd name="connsiteX40" fmla="*/ 8482 w 1380082"/>
                <a:gd name="connsiteY40" fmla="*/ 2904067 h 4233691"/>
                <a:gd name="connsiteX41" fmla="*/ 8482 w 1380082"/>
                <a:gd name="connsiteY41" fmla="*/ 3064934 h 4233691"/>
                <a:gd name="connsiteX42" fmla="*/ 25415 w 1380082"/>
                <a:gd name="connsiteY42" fmla="*/ 3124200 h 4233691"/>
                <a:gd name="connsiteX43" fmla="*/ 67749 w 1380082"/>
                <a:gd name="connsiteY43" fmla="*/ 3166534 h 4233691"/>
                <a:gd name="connsiteX44" fmla="*/ 93149 w 1380082"/>
                <a:gd name="connsiteY44" fmla="*/ 3191934 h 4233691"/>
                <a:gd name="connsiteX45" fmla="*/ 152415 w 1380082"/>
                <a:gd name="connsiteY45" fmla="*/ 3217334 h 4233691"/>
                <a:gd name="connsiteX46" fmla="*/ 228615 w 1380082"/>
                <a:gd name="connsiteY46" fmla="*/ 3259667 h 4233691"/>
                <a:gd name="connsiteX47" fmla="*/ 254015 w 1380082"/>
                <a:gd name="connsiteY47" fmla="*/ 3268134 h 4233691"/>
                <a:gd name="connsiteX48" fmla="*/ 279415 w 1380082"/>
                <a:gd name="connsiteY48" fmla="*/ 3276600 h 4233691"/>
                <a:gd name="connsiteX49" fmla="*/ 321749 w 1380082"/>
                <a:gd name="connsiteY49" fmla="*/ 3310467 h 4233691"/>
                <a:gd name="connsiteX50" fmla="*/ 347149 w 1380082"/>
                <a:gd name="connsiteY50" fmla="*/ 3327400 h 4233691"/>
                <a:gd name="connsiteX51" fmla="*/ 364082 w 1380082"/>
                <a:gd name="connsiteY51" fmla="*/ 3344334 h 4233691"/>
                <a:gd name="connsiteX52" fmla="*/ 397949 w 1380082"/>
                <a:gd name="connsiteY52" fmla="*/ 3352800 h 4233691"/>
                <a:gd name="connsiteX53" fmla="*/ 448749 w 1380082"/>
                <a:gd name="connsiteY53" fmla="*/ 3378200 h 4233691"/>
                <a:gd name="connsiteX54" fmla="*/ 499549 w 1380082"/>
                <a:gd name="connsiteY54" fmla="*/ 3403600 h 4233691"/>
                <a:gd name="connsiteX55" fmla="*/ 550349 w 1380082"/>
                <a:gd name="connsiteY55" fmla="*/ 3437467 h 4233691"/>
                <a:gd name="connsiteX56" fmla="*/ 575749 w 1380082"/>
                <a:gd name="connsiteY56" fmla="*/ 3462867 h 4233691"/>
                <a:gd name="connsiteX57" fmla="*/ 601149 w 1380082"/>
                <a:gd name="connsiteY57" fmla="*/ 3479800 h 4233691"/>
                <a:gd name="connsiteX58" fmla="*/ 618082 w 1380082"/>
                <a:gd name="connsiteY58" fmla="*/ 3496734 h 4233691"/>
                <a:gd name="connsiteX59" fmla="*/ 635015 w 1380082"/>
                <a:gd name="connsiteY59" fmla="*/ 3522134 h 4233691"/>
                <a:gd name="connsiteX60" fmla="*/ 660415 w 1380082"/>
                <a:gd name="connsiteY60" fmla="*/ 3530600 h 4233691"/>
                <a:gd name="connsiteX61" fmla="*/ 702749 w 1380082"/>
                <a:gd name="connsiteY61" fmla="*/ 3556000 h 4233691"/>
                <a:gd name="connsiteX62" fmla="*/ 736615 w 1380082"/>
                <a:gd name="connsiteY62" fmla="*/ 3581400 h 4233691"/>
                <a:gd name="connsiteX63" fmla="*/ 787415 w 1380082"/>
                <a:gd name="connsiteY63" fmla="*/ 3615267 h 4233691"/>
                <a:gd name="connsiteX64" fmla="*/ 812815 w 1380082"/>
                <a:gd name="connsiteY64" fmla="*/ 3640667 h 4233691"/>
                <a:gd name="connsiteX65" fmla="*/ 863615 w 1380082"/>
                <a:gd name="connsiteY65" fmla="*/ 3674534 h 4233691"/>
                <a:gd name="connsiteX66" fmla="*/ 880549 w 1380082"/>
                <a:gd name="connsiteY66" fmla="*/ 3699934 h 4233691"/>
                <a:gd name="connsiteX67" fmla="*/ 931349 w 1380082"/>
                <a:gd name="connsiteY67" fmla="*/ 3733800 h 4233691"/>
                <a:gd name="connsiteX68" fmla="*/ 956749 w 1380082"/>
                <a:gd name="connsiteY68" fmla="*/ 3750734 h 4233691"/>
                <a:gd name="connsiteX69" fmla="*/ 982149 w 1380082"/>
                <a:gd name="connsiteY69" fmla="*/ 3767667 h 4233691"/>
                <a:gd name="connsiteX70" fmla="*/ 1007549 w 1380082"/>
                <a:gd name="connsiteY70" fmla="*/ 3784600 h 4233691"/>
                <a:gd name="connsiteX71" fmla="*/ 1024482 w 1380082"/>
                <a:gd name="connsiteY71" fmla="*/ 3801534 h 4233691"/>
                <a:gd name="connsiteX72" fmla="*/ 1075282 w 1380082"/>
                <a:gd name="connsiteY72" fmla="*/ 3835400 h 4233691"/>
                <a:gd name="connsiteX73" fmla="*/ 1100682 w 1380082"/>
                <a:gd name="connsiteY73" fmla="*/ 3852334 h 4233691"/>
                <a:gd name="connsiteX74" fmla="*/ 1126082 w 1380082"/>
                <a:gd name="connsiteY74" fmla="*/ 3903134 h 4233691"/>
                <a:gd name="connsiteX75" fmla="*/ 1151482 w 1380082"/>
                <a:gd name="connsiteY75" fmla="*/ 3920067 h 4233691"/>
                <a:gd name="connsiteX76" fmla="*/ 1168415 w 1380082"/>
                <a:gd name="connsiteY76" fmla="*/ 3945467 h 4233691"/>
                <a:gd name="connsiteX77" fmla="*/ 1193815 w 1380082"/>
                <a:gd name="connsiteY77" fmla="*/ 4030134 h 4233691"/>
                <a:gd name="connsiteX78" fmla="*/ 1202282 w 1380082"/>
                <a:gd name="connsiteY78" fmla="*/ 4207934 h 4233691"/>
                <a:gd name="connsiteX79" fmla="*/ 1176882 w 1380082"/>
                <a:gd name="connsiteY79"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719682 w 1380082"/>
                <a:gd name="connsiteY3" fmla="*/ 1405467 h 4233691"/>
                <a:gd name="connsiteX4" fmla="*/ 702749 w 1380082"/>
                <a:gd name="connsiteY4" fmla="*/ 1430867 h 4233691"/>
                <a:gd name="connsiteX5" fmla="*/ 668882 w 1380082"/>
                <a:gd name="connsiteY5" fmla="*/ 1498600 h 4233691"/>
                <a:gd name="connsiteX6" fmla="*/ 651949 w 1380082"/>
                <a:gd name="connsiteY6" fmla="*/ 1532467 h 4233691"/>
                <a:gd name="connsiteX7" fmla="*/ 626549 w 1380082"/>
                <a:gd name="connsiteY7" fmla="*/ 1600200 h 4233691"/>
                <a:gd name="connsiteX8" fmla="*/ 618082 w 1380082"/>
                <a:gd name="connsiteY8" fmla="*/ 1625600 h 4233691"/>
                <a:gd name="connsiteX9" fmla="*/ 601149 w 1380082"/>
                <a:gd name="connsiteY9" fmla="*/ 1651000 h 4233691"/>
                <a:gd name="connsiteX10" fmla="*/ 567282 w 1380082"/>
                <a:gd name="connsiteY10" fmla="*/ 1727200 h 4233691"/>
                <a:gd name="connsiteX11" fmla="*/ 550349 w 1380082"/>
                <a:gd name="connsiteY11" fmla="*/ 1744134 h 4233691"/>
                <a:gd name="connsiteX12" fmla="*/ 533415 w 1380082"/>
                <a:gd name="connsiteY12" fmla="*/ 1794934 h 4233691"/>
                <a:gd name="connsiteX13" fmla="*/ 524949 w 1380082"/>
                <a:gd name="connsiteY13" fmla="*/ 1820334 h 4233691"/>
                <a:gd name="connsiteX14" fmla="*/ 508015 w 1380082"/>
                <a:gd name="connsiteY14" fmla="*/ 1837267 h 4233691"/>
                <a:gd name="connsiteX15" fmla="*/ 499549 w 1380082"/>
                <a:gd name="connsiteY15" fmla="*/ 1871134 h 4233691"/>
                <a:gd name="connsiteX16" fmla="*/ 491082 w 1380082"/>
                <a:gd name="connsiteY16" fmla="*/ 1913467 h 4233691"/>
                <a:gd name="connsiteX17" fmla="*/ 482615 w 1380082"/>
                <a:gd name="connsiteY17" fmla="*/ 1938867 h 4233691"/>
                <a:gd name="connsiteX18" fmla="*/ 474149 w 1380082"/>
                <a:gd name="connsiteY18" fmla="*/ 1981200 h 4233691"/>
                <a:gd name="connsiteX19" fmla="*/ 457215 w 1380082"/>
                <a:gd name="connsiteY19" fmla="*/ 2032000 h 4233691"/>
                <a:gd name="connsiteX20" fmla="*/ 448749 w 1380082"/>
                <a:gd name="connsiteY20" fmla="*/ 2074334 h 4233691"/>
                <a:gd name="connsiteX21" fmla="*/ 431815 w 1380082"/>
                <a:gd name="connsiteY21" fmla="*/ 2091267 h 4233691"/>
                <a:gd name="connsiteX22" fmla="*/ 414882 w 1380082"/>
                <a:gd name="connsiteY22" fmla="*/ 2116667 h 4233691"/>
                <a:gd name="connsiteX23" fmla="*/ 397949 w 1380082"/>
                <a:gd name="connsiteY23" fmla="*/ 2159000 h 4233691"/>
                <a:gd name="connsiteX24" fmla="*/ 381015 w 1380082"/>
                <a:gd name="connsiteY24" fmla="*/ 2209800 h 4233691"/>
                <a:gd name="connsiteX25" fmla="*/ 338682 w 1380082"/>
                <a:gd name="connsiteY25" fmla="*/ 2260600 h 4233691"/>
                <a:gd name="connsiteX26" fmla="*/ 313282 w 1380082"/>
                <a:gd name="connsiteY26" fmla="*/ 2311400 h 4233691"/>
                <a:gd name="connsiteX27" fmla="*/ 304815 w 1380082"/>
                <a:gd name="connsiteY27" fmla="*/ 2336800 h 4233691"/>
                <a:gd name="connsiteX28" fmla="*/ 287882 w 1380082"/>
                <a:gd name="connsiteY28" fmla="*/ 2353734 h 4233691"/>
                <a:gd name="connsiteX29" fmla="*/ 254015 w 1380082"/>
                <a:gd name="connsiteY29" fmla="*/ 2404534 h 4233691"/>
                <a:gd name="connsiteX30" fmla="*/ 228615 w 1380082"/>
                <a:gd name="connsiteY30" fmla="*/ 2455334 h 4233691"/>
                <a:gd name="connsiteX31" fmla="*/ 211682 w 1380082"/>
                <a:gd name="connsiteY31" fmla="*/ 2489200 h 4233691"/>
                <a:gd name="connsiteX32" fmla="*/ 186282 w 1380082"/>
                <a:gd name="connsiteY32" fmla="*/ 2514600 h 4233691"/>
                <a:gd name="connsiteX33" fmla="*/ 160882 w 1380082"/>
                <a:gd name="connsiteY33" fmla="*/ 2599267 h 4233691"/>
                <a:gd name="connsiteX34" fmla="*/ 127015 w 1380082"/>
                <a:gd name="connsiteY34" fmla="*/ 2641600 h 4233691"/>
                <a:gd name="connsiteX35" fmla="*/ 118549 w 1380082"/>
                <a:gd name="connsiteY35" fmla="*/ 2667000 h 4233691"/>
                <a:gd name="connsiteX36" fmla="*/ 67749 w 1380082"/>
                <a:gd name="connsiteY36" fmla="*/ 2734734 h 4233691"/>
                <a:gd name="connsiteX37" fmla="*/ 50815 w 1380082"/>
                <a:gd name="connsiteY37" fmla="*/ 2785534 h 4233691"/>
                <a:gd name="connsiteX38" fmla="*/ 33882 w 1380082"/>
                <a:gd name="connsiteY38" fmla="*/ 2810934 h 4233691"/>
                <a:gd name="connsiteX39" fmla="*/ 8482 w 1380082"/>
                <a:gd name="connsiteY39" fmla="*/ 2904067 h 4233691"/>
                <a:gd name="connsiteX40" fmla="*/ 8482 w 1380082"/>
                <a:gd name="connsiteY40" fmla="*/ 3064934 h 4233691"/>
                <a:gd name="connsiteX41" fmla="*/ 25415 w 1380082"/>
                <a:gd name="connsiteY41" fmla="*/ 3124200 h 4233691"/>
                <a:gd name="connsiteX42" fmla="*/ 67749 w 1380082"/>
                <a:gd name="connsiteY42" fmla="*/ 3166534 h 4233691"/>
                <a:gd name="connsiteX43" fmla="*/ 93149 w 1380082"/>
                <a:gd name="connsiteY43" fmla="*/ 3191934 h 4233691"/>
                <a:gd name="connsiteX44" fmla="*/ 152415 w 1380082"/>
                <a:gd name="connsiteY44" fmla="*/ 3217334 h 4233691"/>
                <a:gd name="connsiteX45" fmla="*/ 228615 w 1380082"/>
                <a:gd name="connsiteY45" fmla="*/ 3259667 h 4233691"/>
                <a:gd name="connsiteX46" fmla="*/ 254015 w 1380082"/>
                <a:gd name="connsiteY46" fmla="*/ 3268134 h 4233691"/>
                <a:gd name="connsiteX47" fmla="*/ 279415 w 1380082"/>
                <a:gd name="connsiteY47" fmla="*/ 3276600 h 4233691"/>
                <a:gd name="connsiteX48" fmla="*/ 321749 w 1380082"/>
                <a:gd name="connsiteY48" fmla="*/ 3310467 h 4233691"/>
                <a:gd name="connsiteX49" fmla="*/ 347149 w 1380082"/>
                <a:gd name="connsiteY49" fmla="*/ 3327400 h 4233691"/>
                <a:gd name="connsiteX50" fmla="*/ 364082 w 1380082"/>
                <a:gd name="connsiteY50" fmla="*/ 3344334 h 4233691"/>
                <a:gd name="connsiteX51" fmla="*/ 397949 w 1380082"/>
                <a:gd name="connsiteY51" fmla="*/ 3352800 h 4233691"/>
                <a:gd name="connsiteX52" fmla="*/ 448749 w 1380082"/>
                <a:gd name="connsiteY52" fmla="*/ 3378200 h 4233691"/>
                <a:gd name="connsiteX53" fmla="*/ 499549 w 1380082"/>
                <a:gd name="connsiteY53" fmla="*/ 3403600 h 4233691"/>
                <a:gd name="connsiteX54" fmla="*/ 550349 w 1380082"/>
                <a:gd name="connsiteY54" fmla="*/ 3437467 h 4233691"/>
                <a:gd name="connsiteX55" fmla="*/ 575749 w 1380082"/>
                <a:gd name="connsiteY55" fmla="*/ 3462867 h 4233691"/>
                <a:gd name="connsiteX56" fmla="*/ 601149 w 1380082"/>
                <a:gd name="connsiteY56" fmla="*/ 3479800 h 4233691"/>
                <a:gd name="connsiteX57" fmla="*/ 618082 w 1380082"/>
                <a:gd name="connsiteY57" fmla="*/ 3496734 h 4233691"/>
                <a:gd name="connsiteX58" fmla="*/ 635015 w 1380082"/>
                <a:gd name="connsiteY58" fmla="*/ 3522134 h 4233691"/>
                <a:gd name="connsiteX59" fmla="*/ 660415 w 1380082"/>
                <a:gd name="connsiteY59" fmla="*/ 3530600 h 4233691"/>
                <a:gd name="connsiteX60" fmla="*/ 702749 w 1380082"/>
                <a:gd name="connsiteY60" fmla="*/ 3556000 h 4233691"/>
                <a:gd name="connsiteX61" fmla="*/ 736615 w 1380082"/>
                <a:gd name="connsiteY61" fmla="*/ 3581400 h 4233691"/>
                <a:gd name="connsiteX62" fmla="*/ 787415 w 1380082"/>
                <a:gd name="connsiteY62" fmla="*/ 3615267 h 4233691"/>
                <a:gd name="connsiteX63" fmla="*/ 812815 w 1380082"/>
                <a:gd name="connsiteY63" fmla="*/ 3640667 h 4233691"/>
                <a:gd name="connsiteX64" fmla="*/ 863615 w 1380082"/>
                <a:gd name="connsiteY64" fmla="*/ 3674534 h 4233691"/>
                <a:gd name="connsiteX65" fmla="*/ 880549 w 1380082"/>
                <a:gd name="connsiteY65" fmla="*/ 3699934 h 4233691"/>
                <a:gd name="connsiteX66" fmla="*/ 931349 w 1380082"/>
                <a:gd name="connsiteY66" fmla="*/ 3733800 h 4233691"/>
                <a:gd name="connsiteX67" fmla="*/ 956749 w 1380082"/>
                <a:gd name="connsiteY67" fmla="*/ 3750734 h 4233691"/>
                <a:gd name="connsiteX68" fmla="*/ 982149 w 1380082"/>
                <a:gd name="connsiteY68" fmla="*/ 3767667 h 4233691"/>
                <a:gd name="connsiteX69" fmla="*/ 1007549 w 1380082"/>
                <a:gd name="connsiteY69" fmla="*/ 3784600 h 4233691"/>
                <a:gd name="connsiteX70" fmla="*/ 1024482 w 1380082"/>
                <a:gd name="connsiteY70" fmla="*/ 3801534 h 4233691"/>
                <a:gd name="connsiteX71" fmla="*/ 1075282 w 1380082"/>
                <a:gd name="connsiteY71" fmla="*/ 3835400 h 4233691"/>
                <a:gd name="connsiteX72" fmla="*/ 1100682 w 1380082"/>
                <a:gd name="connsiteY72" fmla="*/ 3852334 h 4233691"/>
                <a:gd name="connsiteX73" fmla="*/ 1126082 w 1380082"/>
                <a:gd name="connsiteY73" fmla="*/ 3903134 h 4233691"/>
                <a:gd name="connsiteX74" fmla="*/ 1151482 w 1380082"/>
                <a:gd name="connsiteY74" fmla="*/ 3920067 h 4233691"/>
                <a:gd name="connsiteX75" fmla="*/ 1168415 w 1380082"/>
                <a:gd name="connsiteY75" fmla="*/ 3945467 h 4233691"/>
                <a:gd name="connsiteX76" fmla="*/ 1193815 w 1380082"/>
                <a:gd name="connsiteY76" fmla="*/ 4030134 h 4233691"/>
                <a:gd name="connsiteX77" fmla="*/ 1202282 w 1380082"/>
                <a:gd name="connsiteY77" fmla="*/ 4207934 h 4233691"/>
                <a:gd name="connsiteX78" fmla="*/ 1176882 w 1380082"/>
                <a:gd name="connsiteY78"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702749 w 1380082"/>
                <a:gd name="connsiteY3" fmla="*/ 1430867 h 4233691"/>
                <a:gd name="connsiteX4" fmla="*/ 668882 w 1380082"/>
                <a:gd name="connsiteY4" fmla="*/ 1498600 h 4233691"/>
                <a:gd name="connsiteX5" fmla="*/ 651949 w 1380082"/>
                <a:gd name="connsiteY5" fmla="*/ 1532467 h 4233691"/>
                <a:gd name="connsiteX6" fmla="*/ 626549 w 1380082"/>
                <a:gd name="connsiteY6" fmla="*/ 1600200 h 4233691"/>
                <a:gd name="connsiteX7" fmla="*/ 618082 w 1380082"/>
                <a:gd name="connsiteY7" fmla="*/ 1625600 h 4233691"/>
                <a:gd name="connsiteX8" fmla="*/ 601149 w 1380082"/>
                <a:gd name="connsiteY8" fmla="*/ 1651000 h 4233691"/>
                <a:gd name="connsiteX9" fmla="*/ 567282 w 1380082"/>
                <a:gd name="connsiteY9" fmla="*/ 1727200 h 4233691"/>
                <a:gd name="connsiteX10" fmla="*/ 550349 w 1380082"/>
                <a:gd name="connsiteY10" fmla="*/ 1744134 h 4233691"/>
                <a:gd name="connsiteX11" fmla="*/ 533415 w 1380082"/>
                <a:gd name="connsiteY11" fmla="*/ 1794934 h 4233691"/>
                <a:gd name="connsiteX12" fmla="*/ 524949 w 1380082"/>
                <a:gd name="connsiteY12" fmla="*/ 1820334 h 4233691"/>
                <a:gd name="connsiteX13" fmla="*/ 508015 w 1380082"/>
                <a:gd name="connsiteY13" fmla="*/ 1837267 h 4233691"/>
                <a:gd name="connsiteX14" fmla="*/ 499549 w 1380082"/>
                <a:gd name="connsiteY14" fmla="*/ 1871134 h 4233691"/>
                <a:gd name="connsiteX15" fmla="*/ 491082 w 1380082"/>
                <a:gd name="connsiteY15" fmla="*/ 1913467 h 4233691"/>
                <a:gd name="connsiteX16" fmla="*/ 482615 w 1380082"/>
                <a:gd name="connsiteY16" fmla="*/ 1938867 h 4233691"/>
                <a:gd name="connsiteX17" fmla="*/ 474149 w 1380082"/>
                <a:gd name="connsiteY17" fmla="*/ 1981200 h 4233691"/>
                <a:gd name="connsiteX18" fmla="*/ 457215 w 1380082"/>
                <a:gd name="connsiteY18" fmla="*/ 2032000 h 4233691"/>
                <a:gd name="connsiteX19" fmla="*/ 448749 w 1380082"/>
                <a:gd name="connsiteY19" fmla="*/ 2074334 h 4233691"/>
                <a:gd name="connsiteX20" fmla="*/ 431815 w 1380082"/>
                <a:gd name="connsiteY20" fmla="*/ 2091267 h 4233691"/>
                <a:gd name="connsiteX21" fmla="*/ 414882 w 1380082"/>
                <a:gd name="connsiteY21" fmla="*/ 2116667 h 4233691"/>
                <a:gd name="connsiteX22" fmla="*/ 397949 w 1380082"/>
                <a:gd name="connsiteY22" fmla="*/ 2159000 h 4233691"/>
                <a:gd name="connsiteX23" fmla="*/ 381015 w 1380082"/>
                <a:gd name="connsiteY23" fmla="*/ 2209800 h 4233691"/>
                <a:gd name="connsiteX24" fmla="*/ 338682 w 1380082"/>
                <a:gd name="connsiteY24" fmla="*/ 2260600 h 4233691"/>
                <a:gd name="connsiteX25" fmla="*/ 313282 w 1380082"/>
                <a:gd name="connsiteY25" fmla="*/ 2311400 h 4233691"/>
                <a:gd name="connsiteX26" fmla="*/ 304815 w 1380082"/>
                <a:gd name="connsiteY26" fmla="*/ 2336800 h 4233691"/>
                <a:gd name="connsiteX27" fmla="*/ 287882 w 1380082"/>
                <a:gd name="connsiteY27" fmla="*/ 2353734 h 4233691"/>
                <a:gd name="connsiteX28" fmla="*/ 254015 w 1380082"/>
                <a:gd name="connsiteY28" fmla="*/ 2404534 h 4233691"/>
                <a:gd name="connsiteX29" fmla="*/ 228615 w 1380082"/>
                <a:gd name="connsiteY29" fmla="*/ 2455334 h 4233691"/>
                <a:gd name="connsiteX30" fmla="*/ 211682 w 1380082"/>
                <a:gd name="connsiteY30" fmla="*/ 2489200 h 4233691"/>
                <a:gd name="connsiteX31" fmla="*/ 186282 w 1380082"/>
                <a:gd name="connsiteY31" fmla="*/ 2514600 h 4233691"/>
                <a:gd name="connsiteX32" fmla="*/ 160882 w 1380082"/>
                <a:gd name="connsiteY32" fmla="*/ 2599267 h 4233691"/>
                <a:gd name="connsiteX33" fmla="*/ 127015 w 1380082"/>
                <a:gd name="connsiteY33" fmla="*/ 2641600 h 4233691"/>
                <a:gd name="connsiteX34" fmla="*/ 118549 w 1380082"/>
                <a:gd name="connsiteY34" fmla="*/ 2667000 h 4233691"/>
                <a:gd name="connsiteX35" fmla="*/ 67749 w 1380082"/>
                <a:gd name="connsiteY35" fmla="*/ 2734734 h 4233691"/>
                <a:gd name="connsiteX36" fmla="*/ 50815 w 1380082"/>
                <a:gd name="connsiteY36" fmla="*/ 2785534 h 4233691"/>
                <a:gd name="connsiteX37" fmla="*/ 33882 w 1380082"/>
                <a:gd name="connsiteY37" fmla="*/ 2810934 h 4233691"/>
                <a:gd name="connsiteX38" fmla="*/ 8482 w 1380082"/>
                <a:gd name="connsiteY38" fmla="*/ 2904067 h 4233691"/>
                <a:gd name="connsiteX39" fmla="*/ 8482 w 1380082"/>
                <a:gd name="connsiteY39" fmla="*/ 3064934 h 4233691"/>
                <a:gd name="connsiteX40" fmla="*/ 25415 w 1380082"/>
                <a:gd name="connsiteY40" fmla="*/ 3124200 h 4233691"/>
                <a:gd name="connsiteX41" fmla="*/ 67749 w 1380082"/>
                <a:gd name="connsiteY41" fmla="*/ 3166534 h 4233691"/>
                <a:gd name="connsiteX42" fmla="*/ 93149 w 1380082"/>
                <a:gd name="connsiteY42" fmla="*/ 3191934 h 4233691"/>
                <a:gd name="connsiteX43" fmla="*/ 152415 w 1380082"/>
                <a:gd name="connsiteY43" fmla="*/ 3217334 h 4233691"/>
                <a:gd name="connsiteX44" fmla="*/ 228615 w 1380082"/>
                <a:gd name="connsiteY44" fmla="*/ 3259667 h 4233691"/>
                <a:gd name="connsiteX45" fmla="*/ 254015 w 1380082"/>
                <a:gd name="connsiteY45" fmla="*/ 3268134 h 4233691"/>
                <a:gd name="connsiteX46" fmla="*/ 279415 w 1380082"/>
                <a:gd name="connsiteY46" fmla="*/ 3276600 h 4233691"/>
                <a:gd name="connsiteX47" fmla="*/ 321749 w 1380082"/>
                <a:gd name="connsiteY47" fmla="*/ 3310467 h 4233691"/>
                <a:gd name="connsiteX48" fmla="*/ 347149 w 1380082"/>
                <a:gd name="connsiteY48" fmla="*/ 3327400 h 4233691"/>
                <a:gd name="connsiteX49" fmla="*/ 364082 w 1380082"/>
                <a:gd name="connsiteY49" fmla="*/ 3344334 h 4233691"/>
                <a:gd name="connsiteX50" fmla="*/ 397949 w 1380082"/>
                <a:gd name="connsiteY50" fmla="*/ 3352800 h 4233691"/>
                <a:gd name="connsiteX51" fmla="*/ 448749 w 1380082"/>
                <a:gd name="connsiteY51" fmla="*/ 3378200 h 4233691"/>
                <a:gd name="connsiteX52" fmla="*/ 499549 w 1380082"/>
                <a:gd name="connsiteY52" fmla="*/ 3403600 h 4233691"/>
                <a:gd name="connsiteX53" fmla="*/ 550349 w 1380082"/>
                <a:gd name="connsiteY53" fmla="*/ 3437467 h 4233691"/>
                <a:gd name="connsiteX54" fmla="*/ 575749 w 1380082"/>
                <a:gd name="connsiteY54" fmla="*/ 3462867 h 4233691"/>
                <a:gd name="connsiteX55" fmla="*/ 601149 w 1380082"/>
                <a:gd name="connsiteY55" fmla="*/ 3479800 h 4233691"/>
                <a:gd name="connsiteX56" fmla="*/ 618082 w 1380082"/>
                <a:gd name="connsiteY56" fmla="*/ 3496734 h 4233691"/>
                <a:gd name="connsiteX57" fmla="*/ 635015 w 1380082"/>
                <a:gd name="connsiteY57" fmla="*/ 3522134 h 4233691"/>
                <a:gd name="connsiteX58" fmla="*/ 660415 w 1380082"/>
                <a:gd name="connsiteY58" fmla="*/ 3530600 h 4233691"/>
                <a:gd name="connsiteX59" fmla="*/ 702749 w 1380082"/>
                <a:gd name="connsiteY59" fmla="*/ 3556000 h 4233691"/>
                <a:gd name="connsiteX60" fmla="*/ 736615 w 1380082"/>
                <a:gd name="connsiteY60" fmla="*/ 3581400 h 4233691"/>
                <a:gd name="connsiteX61" fmla="*/ 787415 w 1380082"/>
                <a:gd name="connsiteY61" fmla="*/ 3615267 h 4233691"/>
                <a:gd name="connsiteX62" fmla="*/ 812815 w 1380082"/>
                <a:gd name="connsiteY62" fmla="*/ 3640667 h 4233691"/>
                <a:gd name="connsiteX63" fmla="*/ 863615 w 1380082"/>
                <a:gd name="connsiteY63" fmla="*/ 3674534 h 4233691"/>
                <a:gd name="connsiteX64" fmla="*/ 880549 w 1380082"/>
                <a:gd name="connsiteY64" fmla="*/ 3699934 h 4233691"/>
                <a:gd name="connsiteX65" fmla="*/ 931349 w 1380082"/>
                <a:gd name="connsiteY65" fmla="*/ 3733800 h 4233691"/>
                <a:gd name="connsiteX66" fmla="*/ 956749 w 1380082"/>
                <a:gd name="connsiteY66" fmla="*/ 3750734 h 4233691"/>
                <a:gd name="connsiteX67" fmla="*/ 982149 w 1380082"/>
                <a:gd name="connsiteY67" fmla="*/ 3767667 h 4233691"/>
                <a:gd name="connsiteX68" fmla="*/ 1007549 w 1380082"/>
                <a:gd name="connsiteY68" fmla="*/ 3784600 h 4233691"/>
                <a:gd name="connsiteX69" fmla="*/ 1024482 w 1380082"/>
                <a:gd name="connsiteY69" fmla="*/ 3801534 h 4233691"/>
                <a:gd name="connsiteX70" fmla="*/ 1075282 w 1380082"/>
                <a:gd name="connsiteY70" fmla="*/ 3835400 h 4233691"/>
                <a:gd name="connsiteX71" fmla="*/ 1100682 w 1380082"/>
                <a:gd name="connsiteY71" fmla="*/ 3852334 h 4233691"/>
                <a:gd name="connsiteX72" fmla="*/ 1126082 w 1380082"/>
                <a:gd name="connsiteY72" fmla="*/ 3903134 h 4233691"/>
                <a:gd name="connsiteX73" fmla="*/ 1151482 w 1380082"/>
                <a:gd name="connsiteY73" fmla="*/ 3920067 h 4233691"/>
                <a:gd name="connsiteX74" fmla="*/ 1168415 w 1380082"/>
                <a:gd name="connsiteY74" fmla="*/ 3945467 h 4233691"/>
                <a:gd name="connsiteX75" fmla="*/ 1193815 w 1380082"/>
                <a:gd name="connsiteY75" fmla="*/ 4030134 h 4233691"/>
                <a:gd name="connsiteX76" fmla="*/ 1202282 w 1380082"/>
                <a:gd name="connsiteY76" fmla="*/ 4207934 h 4233691"/>
                <a:gd name="connsiteX77" fmla="*/ 1176882 w 1380082"/>
                <a:gd name="connsiteY77"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668882 w 1380082"/>
                <a:gd name="connsiteY3" fmla="*/ 1498600 h 4233691"/>
                <a:gd name="connsiteX4" fmla="*/ 651949 w 1380082"/>
                <a:gd name="connsiteY4" fmla="*/ 1532467 h 4233691"/>
                <a:gd name="connsiteX5" fmla="*/ 626549 w 1380082"/>
                <a:gd name="connsiteY5" fmla="*/ 1600200 h 4233691"/>
                <a:gd name="connsiteX6" fmla="*/ 618082 w 1380082"/>
                <a:gd name="connsiteY6" fmla="*/ 1625600 h 4233691"/>
                <a:gd name="connsiteX7" fmla="*/ 601149 w 1380082"/>
                <a:gd name="connsiteY7" fmla="*/ 1651000 h 4233691"/>
                <a:gd name="connsiteX8" fmla="*/ 567282 w 1380082"/>
                <a:gd name="connsiteY8" fmla="*/ 1727200 h 4233691"/>
                <a:gd name="connsiteX9" fmla="*/ 550349 w 1380082"/>
                <a:gd name="connsiteY9" fmla="*/ 1744134 h 4233691"/>
                <a:gd name="connsiteX10" fmla="*/ 533415 w 1380082"/>
                <a:gd name="connsiteY10" fmla="*/ 1794934 h 4233691"/>
                <a:gd name="connsiteX11" fmla="*/ 524949 w 1380082"/>
                <a:gd name="connsiteY11" fmla="*/ 1820334 h 4233691"/>
                <a:gd name="connsiteX12" fmla="*/ 508015 w 1380082"/>
                <a:gd name="connsiteY12" fmla="*/ 1837267 h 4233691"/>
                <a:gd name="connsiteX13" fmla="*/ 499549 w 1380082"/>
                <a:gd name="connsiteY13" fmla="*/ 1871134 h 4233691"/>
                <a:gd name="connsiteX14" fmla="*/ 491082 w 1380082"/>
                <a:gd name="connsiteY14" fmla="*/ 1913467 h 4233691"/>
                <a:gd name="connsiteX15" fmla="*/ 482615 w 1380082"/>
                <a:gd name="connsiteY15" fmla="*/ 1938867 h 4233691"/>
                <a:gd name="connsiteX16" fmla="*/ 474149 w 1380082"/>
                <a:gd name="connsiteY16" fmla="*/ 1981200 h 4233691"/>
                <a:gd name="connsiteX17" fmla="*/ 457215 w 1380082"/>
                <a:gd name="connsiteY17" fmla="*/ 2032000 h 4233691"/>
                <a:gd name="connsiteX18" fmla="*/ 448749 w 1380082"/>
                <a:gd name="connsiteY18" fmla="*/ 2074334 h 4233691"/>
                <a:gd name="connsiteX19" fmla="*/ 431815 w 1380082"/>
                <a:gd name="connsiteY19" fmla="*/ 2091267 h 4233691"/>
                <a:gd name="connsiteX20" fmla="*/ 414882 w 1380082"/>
                <a:gd name="connsiteY20" fmla="*/ 2116667 h 4233691"/>
                <a:gd name="connsiteX21" fmla="*/ 397949 w 1380082"/>
                <a:gd name="connsiteY21" fmla="*/ 2159000 h 4233691"/>
                <a:gd name="connsiteX22" fmla="*/ 381015 w 1380082"/>
                <a:gd name="connsiteY22" fmla="*/ 2209800 h 4233691"/>
                <a:gd name="connsiteX23" fmla="*/ 338682 w 1380082"/>
                <a:gd name="connsiteY23" fmla="*/ 2260600 h 4233691"/>
                <a:gd name="connsiteX24" fmla="*/ 313282 w 1380082"/>
                <a:gd name="connsiteY24" fmla="*/ 2311400 h 4233691"/>
                <a:gd name="connsiteX25" fmla="*/ 304815 w 1380082"/>
                <a:gd name="connsiteY25" fmla="*/ 2336800 h 4233691"/>
                <a:gd name="connsiteX26" fmla="*/ 287882 w 1380082"/>
                <a:gd name="connsiteY26" fmla="*/ 2353734 h 4233691"/>
                <a:gd name="connsiteX27" fmla="*/ 254015 w 1380082"/>
                <a:gd name="connsiteY27" fmla="*/ 2404534 h 4233691"/>
                <a:gd name="connsiteX28" fmla="*/ 228615 w 1380082"/>
                <a:gd name="connsiteY28" fmla="*/ 2455334 h 4233691"/>
                <a:gd name="connsiteX29" fmla="*/ 211682 w 1380082"/>
                <a:gd name="connsiteY29" fmla="*/ 2489200 h 4233691"/>
                <a:gd name="connsiteX30" fmla="*/ 186282 w 1380082"/>
                <a:gd name="connsiteY30" fmla="*/ 2514600 h 4233691"/>
                <a:gd name="connsiteX31" fmla="*/ 160882 w 1380082"/>
                <a:gd name="connsiteY31" fmla="*/ 2599267 h 4233691"/>
                <a:gd name="connsiteX32" fmla="*/ 127015 w 1380082"/>
                <a:gd name="connsiteY32" fmla="*/ 2641600 h 4233691"/>
                <a:gd name="connsiteX33" fmla="*/ 118549 w 1380082"/>
                <a:gd name="connsiteY33" fmla="*/ 2667000 h 4233691"/>
                <a:gd name="connsiteX34" fmla="*/ 67749 w 1380082"/>
                <a:gd name="connsiteY34" fmla="*/ 2734734 h 4233691"/>
                <a:gd name="connsiteX35" fmla="*/ 50815 w 1380082"/>
                <a:gd name="connsiteY35" fmla="*/ 2785534 h 4233691"/>
                <a:gd name="connsiteX36" fmla="*/ 33882 w 1380082"/>
                <a:gd name="connsiteY36" fmla="*/ 2810934 h 4233691"/>
                <a:gd name="connsiteX37" fmla="*/ 8482 w 1380082"/>
                <a:gd name="connsiteY37" fmla="*/ 2904067 h 4233691"/>
                <a:gd name="connsiteX38" fmla="*/ 8482 w 1380082"/>
                <a:gd name="connsiteY38" fmla="*/ 3064934 h 4233691"/>
                <a:gd name="connsiteX39" fmla="*/ 25415 w 1380082"/>
                <a:gd name="connsiteY39" fmla="*/ 3124200 h 4233691"/>
                <a:gd name="connsiteX40" fmla="*/ 67749 w 1380082"/>
                <a:gd name="connsiteY40" fmla="*/ 3166534 h 4233691"/>
                <a:gd name="connsiteX41" fmla="*/ 93149 w 1380082"/>
                <a:gd name="connsiteY41" fmla="*/ 3191934 h 4233691"/>
                <a:gd name="connsiteX42" fmla="*/ 152415 w 1380082"/>
                <a:gd name="connsiteY42" fmla="*/ 3217334 h 4233691"/>
                <a:gd name="connsiteX43" fmla="*/ 228615 w 1380082"/>
                <a:gd name="connsiteY43" fmla="*/ 3259667 h 4233691"/>
                <a:gd name="connsiteX44" fmla="*/ 254015 w 1380082"/>
                <a:gd name="connsiteY44" fmla="*/ 3268134 h 4233691"/>
                <a:gd name="connsiteX45" fmla="*/ 279415 w 1380082"/>
                <a:gd name="connsiteY45" fmla="*/ 3276600 h 4233691"/>
                <a:gd name="connsiteX46" fmla="*/ 321749 w 1380082"/>
                <a:gd name="connsiteY46" fmla="*/ 3310467 h 4233691"/>
                <a:gd name="connsiteX47" fmla="*/ 347149 w 1380082"/>
                <a:gd name="connsiteY47" fmla="*/ 3327400 h 4233691"/>
                <a:gd name="connsiteX48" fmla="*/ 364082 w 1380082"/>
                <a:gd name="connsiteY48" fmla="*/ 3344334 h 4233691"/>
                <a:gd name="connsiteX49" fmla="*/ 397949 w 1380082"/>
                <a:gd name="connsiteY49" fmla="*/ 3352800 h 4233691"/>
                <a:gd name="connsiteX50" fmla="*/ 448749 w 1380082"/>
                <a:gd name="connsiteY50" fmla="*/ 3378200 h 4233691"/>
                <a:gd name="connsiteX51" fmla="*/ 499549 w 1380082"/>
                <a:gd name="connsiteY51" fmla="*/ 3403600 h 4233691"/>
                <a:gd name="connsiteX52" fmla="*/ 550349 w 1380082"/>
                <a:gd name="connsiteY52" fmla="*/ 3437467 h 4233691"/>
                <a:gd name="connsiteX53" fmla="*/ 575749 w 1380082"/>
                <a:gd name="connsiteY53" fmla="*/ 3462867 h 4233691"/>
                <a:gd name="connsiteX54" fmla="*/ 601149 w 1380082"/>
                <a:gd name="connsiteY54" fmla="*/ 3479800 h 4233691"/>
                <a:gd name="connsiteX55" fmla="*/ 618082 w 1380082"/>
                <a:gd name="connsiteY55" fmla="*/ 3496734 h 4233691"/>
                <a:gd name="connsiteX56" fmla="*/ 635015 w 1380082"/>
                <a:gd name="connsiteY56" fmla="*/ 3522134 h 4233691"/>
                <a:gd name="connsiteX57" fmla="*/ 660415 w 1380082"/>
                <a:gd name="connsiteY57" fmla="*/ 3530600 h 4233691"/>
                <a:gd name="connsiteX58" fmla="*/ 702749 w 1380082"/>
                <a:gd name="connsiteY58" fmla="*/ 3556000 h 4233691"/>
                <a:gd name="connsiteX59" fmla="*/ 736615 w 1380082"/>
                <a:gd name="connsiteY59" fmla="*/ 3581400 h 4233691"/>
                <a:gd name="connsiteX60" fmla="*/ 787415 w 1380082"/>
                <a:gd name="connsiteY60" fmla="*/ 3615267 h 4233691"/>
                <a:gd name="connsiteX61" fmla="*/ 812815 w 1380082"/>
                <a:gd name="connsiteY61" fmla="*/ 3640667 h 4233691"/>
                <a:gd name="connsiteX62" fmla="*/ 863615 w 1380082"/>
                <a:gd name="connsiteY62" fmla="*/ 3674534 h 4233691"/>
                <a:gd name="connsiteX63" fmla="*/ 880549 w 1380082"/>
                <a:gd name="connsiteY63" fmla="*/ 3699934 h 4233691"/>
                <a:gd name="connsiteX64" fmla="*/ 931349 w 1380082"/>
                <a:gd name="connsiteY64" fmla="*/ 3733800 h 4233691"/>
                <a:gd name="connsiteX65" fmla="*/ 956749 w 1380082"/>
                <a:gd name="connsiteY65" fmla="*/ 3750734 h 4233691"/>
                <a:gd name="connsiteX66" fmla="*/ 982149 w 1380082"/>
                <a:gd name="connsiteY66" fmla="*/ 3767667 h 4233691"/>
                <a:gd name="connsiteX67" fmla="*/ 1007549 w 1380082"/>
                <a:gd name="connsiteY67" fmla="*/ 3784600 h 4233691"/>
                <a:gd name="connsiteX68" fmla="*/ 1024482 w 1380082"/>
                <a:gd name="connsiteY68" fmla="*/ 3801534 h 4233691"/>
                <a:gd name="connsiteX69" fmla="*/ 1075282 w 1380082"/>
                <a:gd name="connsiteY69" fmla="*/ 3835400 h 4233691"/>
                <a:gd name="connsiteX70" fmla="*/ 1100682 w 1380082"/>
                <a:gd name="connsiteY70" fmla="*/ 3852334 h 4233691"/>
                <a:gd name="connsiteX71" fmla="*/ 1126082 w 1380082"/>
                <a:gd name="connsiteY71" fmla="*/ 3903134 h 4233691"/>
                <a:gd name="connsiteX72" fmla="*/ 1151482 w 1380082"/>
                <a:gd name="connsiteY72" fmla="*/ 3920067 h 4233691"/>
                <a:gd name="connsiteX73" fmla="*/ 1168415 w 1380082"/>
                <a:gd name="connsiteY73" fmla="*/ 3945467 h 4233691"/>
                <a:gd name="connsiteX74" fmla="*/ 1193815 w 1380082"/>
                <a:gd name="connsiteY74" fmla="*/ 4030134 h 4233691"/>
                <a:gd name="connsiteX75" fmla="*/ 1202282 w 1380082"/>
                <a:gd name="connsiteY75" fmla="*/ 4207934 h 4233691"/>
                <a:gd name="connsiteX76" fmla="*/ 1176882 w 1380082"/>
                <a:gd name="connsiteY76"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651949 w 1380082"/>
                <a:gd name="connsiteY3" fmla="*/ 1532467 h 4233691"/>
                <a:gd name="connsiteX4" fmla="*/ 626549 w 1380082"/>
                <a:gd name="connsiteY4" fmla="*/ 1600200 h 4233691"/>
                <a:gd name="connsiteX5" fmla="*/ 618082 w 1380082"/>
                <a:gd name="connsiteY5" fmla="*/ 1625600 h 4233691"/>
                <a:gd name="connsiteX6" fmla="*/ 601149 w 1380082"/>
                <a:gd name="connsiteY6" fmla="*/ 1651000 h 4233691"/>
                <a:gd name="connsiteX7" fmla="*/ 567282 w 1380082"/>
                <a:gd name="connsiteY7" fmla="*/ 1727200 h 4233691"/>
                <a:gd name="connsiteX8" fmla="*/ 550349 w 1380082"/>
                <a:gd name="connsiteY8" fmla="*/ 1744134 h 4233691"/>
                <a:gd name="connsiteX9" fmla="*/ 533415 w 1380082"/>
                <a:gd name="connsiteY9" fmla="*/ 1794934 h 4233691"/>
                <a:gd name="connsiteX10" fmla="*/ 524949 w 1380082"/>
                <a:gd name="connsiteY10" fmla="*/ 1820334 h 4233691"/>
                <a:gd name="connsiteX11" fmla="*/ 508015 w 1380082"/>
                <a:gd name="connsiteY11" fmla="*/ 1837267 h 4233691"/>
                <a:gd name="connsiteX12" fmla="*/ 499549 w 1380082"/>
                <a:gd name="connsiteY12" fmla="*/ 1871134 h 4233691"/>
                <a:gd name="connsiteX13" fmla="*/ 491082 w 1380082"/>
                <a:gd name="connsiteY13" fmla="*/ 1913467 h 4233691"/>
                <a:gd name="connsiteX14" fmla="*/ 482615 w 1380082"/>
                <a:gd name="connsiteY14" fmla="*/ 1938867 h 4233691"/>
                <a:gd name="connsiteX15" fmla="*/ 474149 w 1380082"/>
                <a:gd name="connsiteY15" fmla="*/ 1981200 h 4233691"/>
                <a:gd name="connsiteX16" fmla="*/ 457215 w 1380082"/>
                <a:gd name="connsiteY16" fmla="*/ 2032000 h 4233691"/>
                <a:gd name="connsiteX17" fmla="*/ 448749 w 1380082"/>
                <a:gd name="connsiteY17" fmla="*/ 2074334 h 4233691"/>
                <a:gd name="connsiteX18" fmla="*/ 431815 w 1380082"/>
                <a:gd name="connsiteY18" fmla="*/ 2091267 h 4233691"/>
                <a:gd name="connsiteX19" fmla="*/ 414882 w 1380082"/>
                <a:gd name="connsiteY19" fmla="*/ 2116667 h 4233691"/>
                <a:gd name="connsiteX20" fmla="*/ 397949 w 1380082"/>
                <a:gd name="connsiteY20" fmla="*/ 2159000 h 4233691"/>
                <a:gd name="connsiteX21" fmla="*/ 381015 w 1380082"/>
                <a:gd name="connsiteY21" fmla="*/ 2209800 h 4233691"/>
                <a:gd name="connsiteX22" fmla="*/ 338682 w 1380082"/>
                <a:gd name="connsiteY22" fmla="*/ 2260600 h 4233691"/>
                <a:gd name="connsiteX23" fmla="*/ 313282 w 1380082"/>
                <a:gd name="connsiteY23" fmla="*/ 2311400 h 4233691"/>
                <a:gd name="connsiteX24" fmla="*/ 304815 w 1380082"/>
                <a:gd name="connsiteY24" fmla="*/ 2336800 h 4233691"/>
                <a:gd name="connsiteX25" fmla="*/ 287882 w 1380082"/>
                <a:gd name="connsiteY25" fmla="*/ 2353734 h 4233691"/>
                <a:gd name="connsiteX26" fmla="*/ 254015 w 1380082"/>
                <a:gd name="connsiteY26" fmla="*/ 2404534 h 4233691"/>
                <a:gd name="connsiteX27" fmla="*/ 228615 w 1380082"/>
                <a:gd name="connsiteY27" fmla="*/ 2455334 h 4233691"/>
                <a:gd name="connsiteX28" fmla="*/ 211682 w 1380082"/>
                <a:gd name="connsiteY28" fmla="*/ 2489200 h 4233691"/>
                <a:gd name="connsiteX29" fmla="*/ 186282 w 1380082"/>
                <a:gd name="connsiteY29" fmla="*/ 2514600 h 4233691"/>
                <a:gd name="connsiteX30" fmla="*/ 160882 w 1380082"/>
                <a:gd name="connsiteY30" fmla="*/ 2599267 h 4233691"/>
                <a:gd name="connsiteX31" fmla="*/ 127015 w 1380082"/>
                <a:gd name="connsiteY31" fmla="*/ 2641600 h 4233691"/>
                <a:gd name="connsiteX32" fmla="*/ 118549 w 1380082"/>
                <a:gd name="connsiteY32" fmla="*/ 2667000 h 4233691"/>
                <a:gd name="connsiteX33" fmla="*/ 67749 w 1380082"/>
                <a:gd name="connsiteY33" fmla="*/ 2734734 h 4233691"/>
                <a:gd name="connsiteX34" fmla="*/ 50815 w 1380082"/>
                <a:gd name="connsiteY34" fmla="*/ 2785534 h 4233691"/>
                <a:gd name="connsiteX35" fmla="*/ 33882 w 1380082"/>
                <a:gd name="connsiteY35" fmla="*/ 2810934 h 4233691"/>
                <a:gd name="connsiteX36" fmla="*/ 8482 w 1380082"/>
                <a:gd name="connsiteY36" fmla="*/ 2904067 h 4233691"/>
                <a:gd name="connsiteX37" fmla="*/ 8482 w 1380082"/>
                <a:gd name="connsiteY37" fmla="*/ 3064934 h 4233691"/>
                <a:gd name="connsiteX38" fmla="*/ 25415 w 1380082"/>
                <a:gd name="connsiteY38" fmla="*/ 3124200 h 4233691"/>
                <a:gd name="connsiteX39" fmla="*/ 67749 w 1380082"/>
                <a:gd name="connsiteY39" fmla="*/ 3166534 h 4233691"/>
                <a:gd name="connsiteX40" fmla="*/ 93149 w 1380082"/>
                <a:gd name="connsiteY40" fmla="*/ 3191934 h 4233691"/>
                <a:gd name="connsiteX41" fmla="*/ 152415 w 1380082"/>
                <a:gd name="connsiteY41" fmla="*/ 3217334 h 4233691"/>
                <a:gd name="connsiteX42" fmla="*/ 228615 w 1380082"/>
                <a:gd name="connsiteY42" fmla="*/ 3259667 h 4233691"/>
                <a:gd name="connsiteX43" fmla="*/ 254015 w 1380082"/>
                <a:gd name="connsiteY43" fmla="*/ 3268134 h 4233691"/>
                <a:gd name="connsiteX44" fmla="*/ 279415 w 1380082"/>
                <a:gd name="connsiteY44" fmla="*/ 3276600 h 4233691"/>
                <a:gd name="connsiteX45" fmla="*/ 321749 w 1380082"/>
                <a:gd name="connsiteY45" fmla="*/ 3310467 h 4233691"/>
                <a:gd name="connsiteX46" fmla="*/ 347149 w 1380082"/>
                <a:gd name="connsiteY46" fmla="*/ 3327400 h 4233691"/>
                <a:gd name="connsiteX47" fmla="*/ 364082 w 1380082"/>
                <a:gd name="connsiteY47" fmla="*/ 3344334 h 4233691"/>
                <a:gd name="connsiteX48" fmla="*/ 397949 w 1380082"/>
                <a:gd name="connsiteY48" fmla="*/ 3352800 h 4233691"/>
                <a:gd name="connsiteX49" fmla="*/ 448749 w 1380082"/>
                <a:gd name="connsiteY49" fmla="*/ 3378200 h 4233691"/>
                <a:gd name="connsiteX50" fmla="*/ 499549 w 1380082"/>
                <a:gd name="connsiteY50" fmla="*/ 3403600 h 4233691"/>
                <a:gd name="connsiteX51" fmla="*/ 550349 w 1380082"/>
                <a:gd name="connsiteY51" fmla="*/ 3437467 h 4233691"/>
                <a:gd name="connsiteX52" fmla="*/ 575749 w 1380082"/>
                <a:gd name="connsiteY52" fmla="*/ 3462867 h 4233691"/>
                <a:gd name="connsiteX53" fmla="*/ 601149 w 1380082"/>
                <a:gd name="connsiteY53" fmla="*/ 3479800 h 4233691"/>
                <a:gd name="connsiteX54" fmla="*/ 618082 w 1380082"/>
                <a:gd name="connsiteY54" fmla="*/ 3496734 h 4233691"/>
                <a:gd name="connsiteX55" fmla="*/ 635015 w 1380082"/>
                <a:gd name="connsiteY55" fmla="*/ 3522134 h 4233691"/>
                <a:gd name="connsiteX56" fmla="*/ 660415 w 1380082"/>
                <a:gd name="connsiteY56" fmla="*/ 3530600 h 4233691"/>
                <a:gd name="connsiteX57" fmla="*/ 702749 w 1380082"/>
                <a:gd name="connsiteY57" fmla="*/ 3556000 h 4233691"/>
                <a:gd name="connsiteX58" fmla="*/ 736615 w 1380082"/>
                <a:gd name="connsiteY58" fmla="*/ 3581400 h 4233691"/>
                <a:gd name="connsiteX59" fmla="*/ 787415 w 1380082"/>
                <a:gd name="connsiteY59" fmla="*/ 3615267 h 4233691"/>
                <a:gd name="connsiteX60" fmla="*/ 812815 w 1380082"/>
                <a:gd name="connsiteY60" fmla="*/ 3640667 h 4233691"/>
                <a:gd name="connsiteX61" fmla="*/ 863615 w 1380082"/>
                <a:gd name="connsiteY61" fmla="*/ 3674534 h 4233691"/>
                <a:gd name="connsiteX62" fmla="*/ 880549 w 1380082"/>
                <a:gd name="connsiteY62" fmla="*/ 3699934 h 4233691"/>
                <a:gd name="connsiteX63" fmla="*/ 931349 w 1380082"/>
                <a:gd name="connsiteY63" fmla="*/ 3733800 h 4233691"/>
                <a:gd name="connsiteX64" fmla="*/ 956749 w 1380082"/>
                <a:gd name="connsiteY64" fmla="*/ 3750734 h 4233691"/>
                <a:gd name="connsiteX65" fmla="*/ 982149 w 1380082"/>
                <a:gd name="connsiteY65" fmla="*/ 3767667 h 4233691"/>
                <a:gd name="connsiteX66" fmla="*/ 1007549 w 1380082"/>
                <a:gd name="connsiteY66" fmla="*/ 3784600 h 4233691"/>
                <a:gd name="connsiteX67" fmla="*/ 1024482 w 1380082"/>
                <a:gd name="connsiteY67" fmla="*/ 3801534 h 4233691"/>
                <a:gd name="connsiteX68" fmla="*/ 1075282 w 1380082"/>
                <a:gd name="connsiteY68" fmla="*/ 3835400 h 4233691"/>
                <a:gd name="connsiteX69" fmla="*/ 1100682 w 1380082"/>
                <a:gd name="connsiteY69" fmla="*/ 3852334 h 4233691"/>
                <a:gd name="connsiteX70" fmla="*/ 1126082 w 1380082"/>
                <a:gd name="connsiteY70" fmla="*/ 3903134 h 4233691"/>
                <a:gd name="connsiteX71" fmla="*/ 1151482 w 1380082"/>
                <a:gd name="connsiteY71" fmla="*/ 3920067 h 4233691"/>
                <a:gd name="connsiteX72" fmla="*/ 1168415 w 1380082"/>
                <a:gd name="connsiteY72" fmla="*/ 3945467 h 4233691"/>
                <a:gd name="connsiteX73" fmla="*/ 1193815 w 1380082"/>
                <a:gd name="connsiteY73" fmla="*/ 4030134 h 4233691"/>
                <a:gd name="connsiteX74" fmla="*/ 1202282 w 1380082"/>
                <a:gd name="connsiteY74" fmla="*/ 4207934 h 4233691"/>
                <a:gd name="connsiteX75" fmla="*/ 1176882 w 1380082"/>
                <a:gd name="connsiteY75"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626549 w 1380082"/>
                <a:gd name="connsiteY3" fmla="*/ 1600200 h 4233691"/>
                <a:gd name="connsiteX4" fmla="*/ 618082 w 1380082"/>
                <a:gd name="connsiteY4" fmla="*/ 1625600 h 4233691"/>
                <a:gd name="connsiteX5" fmla="*/ 601149 w 1380082"/>
                <a:gd name="connsiteY5" fmla="*/ 1651000 h 4233691"/>
                <a:gd name="connsiteX6" fmla="*/ 567282 w 1380082"/>
                <a:gd name="connsiteY6" fmla="*/ 1727200 h 4233691"/>
                <a:gd name="connsiteX7" fmla="*/ 550349 w 1380082"/>
                <a:gd name="connsiteY7" fmla="*/ 1744134 h 4233691"/>
                <a:gd name="connsiteX8" fmla="*/ 533415 w 1380082"/>
                <a:gd name="connsiteY8" fmla="*/ 1794934 h 4233691"/>
                <a:gd name="connsiteX9" fmla="*/ 524949 w 1380082"/>
                <a:gd name="connsiteY9" fmla="*/ 1820334 h 4233691"/>
                <a:gd name="connsiteX10" fmla="*/ 508015 w 1380082"/>
                <a:gd name="connsiteY10" fmla="*/ 1837267 h 4233691"/>
                <a:gd name="connsiteX11" fmla="*/ 499549 w 1380082"/>
                <a:gd name="connsiteY11" fmla="*/ 1871134 h 4233691"/>
                <a:gd name="connsiteX12" fmla="*/ 491082 w 1380082"/>
                <a:gd name="connsiteY12" fmla="*/ 1913467 h 4233691"/>
                <a:gd name="connsiteX13" fmla="*/ 482615 w 1380082"/>
                <a:gd name="connsiteY13" fmla="*/ 1938867 h 4233691"/>
                <a:gd name="connsiteX14" fmla="*/ 474149 w 1380082"/>
                <a:gd name="connsiteY14" fmla="*/ 1981200 h 4233691"/>
                <a:gd name="connsiteX15" fmla="*/ 457215 w 1380082"/>
                <a:gd name="connsiteY15" fmla="*/ 2032000 h 4233691"/>
                <a:gd name="connsiteX16" fmla="*/ 448749 w 1380082"/>
                <a:gd name="connsiteY16" fmla="*/ 2074334 h 4233691"/>
                <a:gd name="connsiteX17" fmla="*/ 431815 w 1380082"/>
                <a:gd name="connsiteY17" fmla="*/ 2091267 h 4233691"/>
                <a:gd name="connsiteX18" fmla="*/ 414882 w 1380082"/>
                <a:gd name="connsiteY18" fmla="*/ 2116667 h 4233691"/>
                <a:gd name="connsiteX19" fmla="*/ 397949 w 1380082"/>
                <a:gd name="connsiteY19" fmla="*/ 2159000 h 4233691"/>
                <a:gd name="connsiteX20" fmla="*/ 381015 w 1380082"/>
                <a:gd name="connsiteY20" fmla="*/ 2209800 h 4233691"/>
                <a:gd name="connsiteX21" fmla="*/ 338682 w 1380082"/>
                <a:gd name="connsiteY21" fmla="*/ 2260600 h 4233691"/>
                <a:gd name="connsiteX22" fmla="*/ 313282 w 1380082"/>
                <a:gd name="connsiteY22" fmla="*/ 2311400 h 4233691"/>
                <a:gd name="connsiteX23" fmla="*/ 304815 w 1380082"/>
                <a:gd name="connsiteY23" fmla="*/ 2336800 h 4233691"/>
                <a:gd name="connsiteX24" fmla="*/ 287882 w 1380082"/>
                <a:gd name="connsiteY24" fmla="*/ 2353734 h 4233691"/>
                <a:gd name="connsiteX25" fmla="*/ 254015 w 1380082"/>
                <a:gd name="connsiteY25" fmla="*/ 2404534 h 4233691"/>
                <a:gd name="connsiteX26" fmla="*/ 228615 w 1380082"/>
                <a:gd name="connsiteY26" fmla="*/ 2455334 h 4233691"/>
                <a:gd name="connsiteX27" fmla="*/ 211682 w 1380082"/>
                <a:gd name="connsiteY27" fmla="*/ 2489200 h 4233691"/>
                <a:gd name="connsiteX28" fmla="*/ 186282 w 1380082"/>
                <a:gd name="connsiteY28" fmla="*/ 2514600 h 4233691"/>
                <a:gd name="connsiteX29" fmla="*/ 160882 w 1380082"/>
                <a:gd name="connsiteY29" fmla="*/ 2599267 h 4233691"/>
                <a:gd name="connsiteX30" fmla="*/ 127015 w 1380082"/>
                <a:gd name="connsiteY30" fmla="*/ 2641600 h 4233691"/>
                <a:gd name="connsiteX31" fmla="*/ 118549 w 1380082"/>
                <a:gd name="connsiteY31" fmla="*/ 2667000 h 4233691"/>
                <a:gd name="connsiteX32" fmla="*/ 67749 w 1380082"/>
                <a:gd name="connsiteY32" fmla="*/ 2734734 h 4233691"/>
                <a:gd name="connsiteX33" fmla="*/ 50815 w 1380082"/>
                <a:gd name="connsiteY33" fmla="*/ 2785534 h 4233691"/>
                <a:gd name="connsiteX34" fmla="*/ 33882 w 1380082"/>
                <a:gd name="connsiteY34" fmla="*/ 2810934 h 4233691"/>
                <a:gd name="connsiteX35" fmla="*/ 8482 w 1380082"/>
                <a:gd name="connsiteY35" fmla="*/ 2904067 h 4233691"/>
                <a:gd name="connsiteX36" fmla="*/ 8482 w 1380082"/>
                <a:gd name="connsiteY36" fmla="*/ 3064934 h 4233691"/>
                <a:gd name="connsiteX37" fmla="*/ 25415 w 1380082"/>
                <a:gd name="connsiteY37" fmla="*/ 3124200 h 4233691"/>
                <a:gd name="connsiteX38" fmla="*/ 67749 w 1380082"/>
                <a:gd name="connsiteY38" fmla="*/ 3166534 h 4233691"/>
                <a:gd name="connsiteX39" fmla="*/ 93149 w 1380082"/>
                <a:gd name="connsiteY39" fmla="*/ 3191934 h 4233691"/>
                <a:gd name="connsiteX40" fmla="*/ 152415 w 1380082"/>
                <a:gd name="connsiteY40" fmla="*/ 3217334 h 4233691"/>
                <a:gd name="connsiteX41" fmla="*/ 228615 w 1380082"/>
                <a:gd name="connsiteY41" fmla="*/ 3259667 h 4233691"/>
                <a:gd name="connsiteX42" fmla="*/ 254015 w 1380082"/>
                <a:gd name="connsiteY42" fmla="*/ 3268134 h 4233691"/>
                <a:gd name="connsiteX43" fmla="*/ 279415 w 1380082"/>
                <a:gd name="connsiteY43" fmla="*/ 3276600 h 4233691"/>
                <a:gd name="connsiteX44" fmla="*/ 321749 w 1380082"/>
                <a:gd name="connsiteY44" fmla="*/ 3310467 h 4233691"/>
                <a:gd name="connsiteX45" fmla="*/ 347149 w 1380082"/>
                <a:gd name="connsiteY45" fmla="*/ 3327400 h 4233691"/>
                <a:gd name="connsiteX46" fmla="*/ 364082 w 1380082"/>
                <a:gd name="connsiteY46" fmla="*/ 3344334 h 4233691"/>
                <a:gd name="connsiteX47" fmla="*/ 397949 w 1380082"/>
                <a:gd name="connsiteY47" fmla="*/ 3352800 h 4233691"/>
                <a:gd name="connsiteX48" fmla="*/ 448749 w 1380082"/>
                <a:gd name="connsiteY48" fmla="*/ 3378200 h 4233691"/>
                <a:gd name="connsiteX49" fmla="*/ 499549 w 1380082"/>
                <a:gd name="connsiteY49" fmla="*/ 3403600 h 4233691"/>
                <a:gd name="connsiteX50" fmla="*/ 550349 w 1380082"/>
                <a:gd name="connsiteY50" fmla="*/ 3437467 h 4233691"/>
                <a:gd name="connsiteX51" fmla="*/ 575749 w 1380082"/>
                <a:gd name="connsiteY51" fmla="*/ 3462867 h 4233691"/>
                <a:gd name="connsiteX52" fmla="*/ 601149 w 1380082"/>
                <a:gd name="connsiteY52" fmla="*/ 3479800 h 4233691"/>
                <a:gd name="connsiteX53" fmla="*/ 618082 w 1380082"/>
                <a:gd name="connsiteY53" fmla="*/ 3496734 h 4233691"/>
                <a:gd name="connsiteX54" fmla="*/ 635015 w 1380082"/>
                <a:gd name="connsiteY54" fmla="*/ 3522134 h 4233691"/>
                <a:gd name="connsiteX55" fmla="*/ 660415 w 1380082"/>
                <a:gd name="connsiteY55" fmla="*/ 3530600 h 4233691"/>
                <a:gd name="connsiteX56" fmla="*/ 702749 w 1380082"/>
                <a:gd name="connsiteY56" fmla="*/ 3556000 h 4233691"/>
                <a:gd name="connsiteX57" fmla="*/ 736615 w 1380082"/>
                <a:gd name="connsiteY57" fmla="*/ 3581400 h 4233691"/>
                <a:gd name="connsiteX58" fmla="*/ 787415 w 1380082"/>
                <a:gd name="connsiteY58" fmla="*/ 3615267 h 4233691"/>
                <a:gd name="connsiteX59" fmla="*/ 812815 w 1380082"/>
                <a:gd name="connsiteY59" fmla="*/ 3640667 h 4233691"/>
                <a:gd name="connsiteX60" fmla="*/ 863615 w 1380082"/>
                <a:gd name="connsiteY60" fmla="*/ 3674534 h 4233691"/>
                <a:gd name="connsiteX61" fmla="*/ 880549 w 1380082"/>
                <a:gd name="connsiteY61" fmla="*/ 3699934 h 4233691"/>
                <a:gd name="connsiteX62" fmla="*/ 931349 w 1380082"/>
                <a:gd name="connsiteY62" fmla="*/ 3733800 h 4233691"/>
                <a:gd name="connsiteX63" fmla="*/ 956749 w 1380082"/>
                <a:gd name="connsiteY63" fmla="*/ 3750734 h 4233691"/>
                <a:gd name="connsiteX64" fmla="*/ 982149 w 1380082"/>
                <a:gd name="connsiteY64" fmla="*/ 3767667 h 4233691"/>
                <a:gd name="connsiteX65" fmla="*/ 1007549 w 1380082"/>
                <a:gd name="connsiteY65" fmla="*/ 3784600 h 4233691"/>
                <a:gd name="connsiteX66" fmla="*/ 1024482 w 1380082"/>
                <a:gd name="connsiteY66" fmla="*/ 3801534 h 4233691"/>
                <a:gd name="connsiteX67" fmla="*/ 1075282 w 1380082"/>
                <a:gd name="connsiteY67" fmla="*/ 3835400 h 4233691"/>
                <a:gd name="connsiteX68" fmla="*/ 1100682 w 1380082"/>
                <a:gd name="connsiteY68" fmla="*/ 3852334 h 4233691"/>
                <a:gd name="connsiteX69" fmla="*/ 1126082 w 1380082"/>
                <a:gd name="connsiteY69" fmla="*/ 3903134 h 4233691"/>
                <a:gd name="connsiteX70" fmla="*/ 1151482 w 1380082"/>
                <a:gd name="connsiteY70" fmla="*/ 3920067 h 4233691"/>
                <a:gd name="connsiteX71" fmla="*/ 1168415 w 1380082"/>
                <a:gd name="connsiteY71" fmla="*/ 3945467 h 4233691"/>
                <a:gd name="connsiteX72" fmla="*/ 1193815 w 1380082"/>
                <a:gd name="connsiteY72" fmla="*/ 4030134 h 4233691"/>
                <a:gd name="connsiteX73" fmla="*/ 1202282 w 1380082"/>
                <a:gd name="connsiteY73" fmla="*/ 4207934 h 4233691"/>
                <a:gd name="connsiteX74" fmla="*/ 1176882 w 1380082"/>
                <a:gd name="connsiteY74"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618082 w 1380082"/>
                <a:gd name="connsiteY3" fmla="*/ 1625600 h 4233691"/>
                <a:gd name="connsiteX4" fmla="*/ 601149 w 1380082"/>
                <a:gd name="connsiteY4" fmla="*/ 1651000 h 4233691"/>
                <a:gd name="connsiteX5" fmla="*/ 567282 w 1380082"/>
                <a:gd name="connsiteY5" fmla="*/ 1727200 h 4233691"/>
                <a:gd name="connsiteX6" fmla="*/ 550349 w 1380082"/>
                <a:gd name="connsiteY6" fmla="*/ 1744134 h 4233691"/>
                <a:gd name="connsiteX7" fmla="*/ 533415 w 1380082"/>
                <a:gd name="connsiteY7" fmla="*/ 1794934 h 4233691"/>
                <a:gd name="connsiteX8" fmla="*/ 524949 w 1380082"/>
                <a:gd name="connsiteY8" fmla="*/ 1820334 h 4233691"/>
                <a:gd name="connsiteX9" fmla="*/ 508015 w 1380082"/>
                <a:gd name="connsiteY9" fmla="*/ 1837267 h 4233691"/>
                <a:gd name="connsiteX10" fmla="*/ 499549 w 1380082"/>
                <a:gd name="connsiteY10" fmla="*/ 1871134 h 4233691"/>
                <a:gd name="connsiteX11" fmla="*/ 491082 w 1380082"/>
                <a:gd name="connsiteY11" fmla="*/ 1913467 h 4233691"/>
                <a:gd name="connsiteX12" fmla="*/ 482615 w 1380082"/>
                <a:gd name="connsiteY12" fmla="*/ 1938867 h 4233691"/>
                <a:gd name="connsiteX13" fmla="*/ 474149 w 1380082"/>
                <a:gd name="connsiteY13" fmla="*/ 1981200 h 4233691"/>
                <a:gd name="connsiteX14" fmla="*/ 457215 w 1380082"/>
                <a:gd name="connsiteY14" fmla="*/ 2032000 h 4233691"/>
                <a:gd name="connsiteX15" fmla="*/ 448749 w 1380082"/>
                <a:gd name="connsiteY15" fmla="*/ 2074334 h 4233691"/>
                <a:gd name="connsiteX16" fmla="*/ 431815 w 1380082"/>
                <a:gd name="connsiteY16" fmla="*/ 2091267 h 4233691"/>
                <a:gd name="connsiteX17" fmla="*/ 414882 w 1380082"/>
                <a:gd name="connsiteY17" fmla="*/ 2116667 h 4233691"/>
                <a:gd name="connsiteX18" fmla="*/ 397949 w 1380082"/>
                <a:gd name="connsiteY18" fmla="*/ 2159000 h 4233691"/>
                <a:gd name="connsiteX19" fmla="*/ 381015 w 1380082"/>
                <a:gd name="connsiteY19" fmla="*/ 2209800 h 4233691"/>
                <a:gd name="connsiteX20" fmla="*/ 338682 w 1380082"/>
                <a:gd name="connsiteY20" fmla="*/ 2260600 h 4233691"/>
                <a:gd name="connsiteX21" fmla="*/ 313282 w 1380082"/>
                <a:gd name="connsiteY21" fmla="*/ 2311400 h 4233691"/>
                <a:gd name="connsiteX22" fmla="*/ 304815 w 1380082"/>
                <a:gd name="connsiteY22" fmla="*/ 2336800 h 4233691"/>
                <a:gd name="connsiteX23" fmla="*/ 287882 w 1380082"/>
                <a:gd name="connsiteY23" fmla="*/ 2353734 h 4233691"/>
                <a:gd name="connsiteX24" fmla="*/ 254015 w 1380082"/>
                <a:gd name="connsiteY24" fmla="*/ 2404534 h 4233691"/>
                <a:gd name="connsiteX25" fmla="*/ 228615 w 1380082"/>
                <a:gd name="connsiteY25" fmla="*/ 2455334 h 4233691"/>
                <a:gd name="connsiteX26" fmla="*/ 211682 w 1380082"/>
                <a:gd name="connsiteY26" fmla="*/ 2489200 h 4233691"/>
                <a:gd name="connsiteX27" fmla="*/ 186282 w 1380082"/>
                <a:gd name="connsiteY27" fmla="*/ 2514600 h 4233691"/>
                <a:gd name="connsiteX28" fmla="*/ 160882 w 1380082"/>
                <a:gd name="connsiteY28" fmla="*/ 2599267 h 4233691"/>
                <a:gd name="connsiteX29" fmla="*/ 127015 w 1380082"/>
                <a:gd name="connsiteY29" fmla="*/ 2641600 h 4233691"/>
                <a:gd name="connsiteX30" fmla="*/ 118549 w 1380082"/>
                <a:gd name="connsiteY30" fmla="*/ 2667000 h 4233691"/>
                <a:gd name="connsiteX31" fmla="*/ 67749 w 1380082"/>
                <a:gd name="connsiteY31" fmla="*/ 2734734 h 4233691"/>
                <a:gd name="connsiteX32" fmla="*/ 50815 w 1380082"/>
                <a:gd name="connsiteY32" fmla="*/ 2785534 h 4233691"/>
                <a:gd name="connsiteX33" fmla="*/ 33882 w 1380082"/>
                <a:gd name="connsiteY33" fmla="*/ 2810934 h 4233691"/>
                <a:gd name="connsiteX34" fmla="*/ 8482 w 1380082"/>
                <a:gd name="connsiteY34" fmla="*/ 2904067 h 4233691"/>
                <a:gd name="connsiteX35" fmla="*/ 8482 w 1380082"/>
                <a:gd name="connsiteY35" fmla="*/ 3064934 h 4233691"/>
                <a:gd name="connsiteX36" fmla="*/ 25415 w 1380082"/>
                <a:gd name="connsiteY36" fmla="*/ 3124200 h 4233691"/>
                <a:gd name="connsiteX37" fmla="*/ 67749 w 1380082"/>
                <a:gd name="connsiteY37" fmla="*/ 3166534 h 4233691"/>
                <a:gd name="connsiteX38" fmla="*/ 93149 w 1380082"/>
                <a:gd name="connsiteY38" fmla="*/ 3191934 h 4233691"/>
                <a:gd name="connsiteX39" fmla="*/ 152415 w 1380082"/>
                <a:gd name="connsiteY39" fmla="*/ 3217334 h 4233691"/>
                <a:gd name="connsiteX40" fmla="*/ 228615 w 1380082"/>
                <a:gd name="connsiteY40" fmla="*/ 3259667 h 4233691"/>
                <a:gd name="connsiteX41" fmla="*/ 254015 w 1380082"/>
                <a:gd name="connsiteY41" fmla="*/ 3268134 h 4233691"/>
                <a:gd name="connsiteX42" fmla="*/ 279415 w 1380082"/>
                <a:gd name="connsiteY42" fmla="*/ 3276600 h 4233691"/>
                <a:gd name="connsiteX43" fmla="*/ 321749 w 1380082"/>
                <a:gd name="connsiteY43" fmla="*/ 3310467 h 4233691"/>
                <a:gd name="connsiteX44" fmla="*/ 347149 w 1380082"/>
                <a:gd name="connsiteY44" fmla="*/ 3327400 h 4233691"/>
                <a:gd name="connsiteX45" fmla="*/ 364082 w 1380082"/>
                <a:gd name="connsiteY45" fmla="*/ 3344334 h 4233691"/>
                <a:gd name="connsiteX46" fmla="*/ 397949 w 1380082"/>
                <a:gd name="connsiteY46" fmla="*/ 3352800 h 4233691"/>
                <a:gd name="connsiteX47" fmla="*/ 448749 w 1380082"/>
                <a:gd name="connsiteY47" fmla="*/ 3378200 h 4233691"/>
                <a:gd name="connsiteX48" fmla="*/ 499549 w 1380082"/>
                <a:gd name="connsiteY48" fmla="*/ 3403600 h 4233691"/>
                <a:gd name="connsiteX49" fmla="*/ 550349 w 1380082"/>
                <a:gd name="connsiteY49" fmla="*/ 3437467 h 4233691"/>
                <a:gd name="connsiteX50" fmla="*/ 575749 w 1380082"/>
                <a:gd name="connsiteY50" fmla="*/ 3462867 h 4233691"/>
                <a:gd name="connsiteX51" fmla="*/ 601149 w 1380082"/>
                <a:gd name="connsiteY51" fmla="*/ 3479800 h 4233691"/>
                <a:gd name="connsiteX52" fmla="*/ 618082 w 1380082"/>
                <a:gd name="connsiteY52" fmla="*/ 3496734 h 4233691"/>
                <a:gd name="connsiteX53" fmla="*/ 635015 w 1380082"/>
                <a:gd name="connsiteY53" fmla="*/ 3522134 h 4233691"/>
                <a:gd name="connsiteX54" fmla="*/ 660415 w 1380082"/>
                <a:gd name="connsiteY54" fmla="*/ 3530600 h 4233691"/>
                <a:gd name="connsiteX55" fmla="*/ 702749 w 1380082"/>
                <a:gd name="connsiteY55" fmla="*/ 3556000 h 4233691"/>
                <a:gd name="connsiteX56" fmla="*/ 736615 w 1380082"/>
                <a:gd name="connsiteY56" fmla="*/ 3581400 h 4233691"/>
                <a:gd name="connsiteX57" fmla="*/ 787415 w 1380082"/>
                <a:gd name="connsiteY57" fmla="*/ 3615267 h 4233691"/>
                <a:gd name="connsiteX58" fmla="*/ 812815 w 1380082"/>
                <a:gd name="connsiteY58" fmla="*/ 3640667 h 4233691"/>
                <a:gd name="connsiteX59" fmla="*/ 863615 w 1380082"/>
                <a:gd name="connsiteY59" fmla="*/ 3674534 h 4233691"/>
                <a:gd name="connsiteX60" fmla="*/ 880549 w 1380082"/>
                <a:gd name="connsiteY60" fmla="*/ 3699934 h 4233691"/>
                <a:gd name="connsiteX61" fmla="*/ 931349 w 1380082"/>
                <a:gd name="connsiteY61" fmla="*/ 3733800 h 4233691"/>
                <a:gd name="connsiteX62" fmla="*/ 956749 w 1380082"/>
                <a:gd name="connsiteY62" fmla="*/ 3750734 h 4233691"/>
                <a:gd name="connsiteX63" fmla="*/ 982149 w 1380082"/>
                <a:gd name="connsiteY63" fmla="*/ 3767667 h 4233691"/>
                <a:gd name="connsiteX64" fmla="*/ 1007549 w 1380082"/>
                <a:gd name="connsiteY64" fmla="*/ 3784600 h 4233691"/>
                <a:gd name="connsiteX65" fmla="*/ 1024482 w 1380082"/>
                <a:gd name="connsiteY65" fmla="*/ 3801534 h 4233691"/>
                <a:gd name="connsiteX66" fmla="*/ 1075282 w 1380082"/>
                <a:gd name="connsiteY66" fmla="*/ 3835400 h 4233691"/>
                <a:gd name="connsiteX67" fmla="*/ 1100682 w 1380082"/>
                <a:gd name="connsiteY67" fmla="*/ 3852334 h 4233691"/>
                <a:gd name="connsiteX68" fmla="*/ 1126082 w 1380082"/>
                <a:gd name="connsiteY68" fmla="*/ 3903134 h 4233691"/>
                <a:gd name="connsiteX69" fmla="*/ 1151482 w 1380082"/>
                <a:gd name="connsiteY69" fmla="*/ 3920067 h 4233691"/>
                <a:gd name="connsiteX70" fmla="*/ 1168415 w 1380082"/>
                <a:gd name="connsiteY70" fmla="*/ 3945467 h 4233691"/>
                <a:gd name="connsiteX71" fmla="*/ 1193815 w 1380082"/>
                <a:gd name="connsiteY71" fmla="*/ 4030134 h 4233691"/>
                <a:gd name="connsiteX72" fmla="*/ 1202282 w 1380082"/>
                <a:gd name="connsiteY72" fmla="*/ 4207934 h 4233691"/>
                <a:gd name="connsiteX73" fmla="*/ 1176882 w 1380082"/>
                <a:gd name="connsiteY73"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601149 w 1380082"/>
                <a:gd name="connsiteY3" fmla="*/ 1651000 h 4233691"/>
                <a:gd name="connsiteX4" fmla="*/ 567282 w 1380082"/>
                <a:gd name="connsiteY4" fmla="*/ 1727200 h 4233691"/>
                <a:gd name="connsiteX5" fmla="*/ 550349 w 1380082"/>
                <a:gd name="connsiteY5" fmla="*/ 1744134 h 4233691"/>
                <a:gd name="connsiteX6" fmla="*/ 533415 w 1380082"/>
                <a:gd name="connsiteY6" fmla="*/ 1794934 h 4233691"/>
                <a:gd name="connsiteX7" fmla="*/ 524949 w 1380082"/>
                <a:gd name="connsiteY7" fmla="*/ 1820334 h 4233691"/>
                <a:gd name="connsiteX8" fmla="*/ 508015 w 1380082"/>
                <a:gd name="connsiteY8" fmla="*/ 1837267 h 4233691"/>
                <a:gd name="connsiteX9" fmla="*/ 499549 w 1380082"/>
                <a:gd name="connsiteY9" fmla="*/ 1871134 h 4233691"/>
                <a:gd name="connsiteX10" fmla="*/ 491082 w 1380082"/>
                <a:gd name="connsiteY10" fmla="*/ 1913467 h 4233691"/>
                <a:gd name="connsiteX11" fmla="*/ 482615 w 1380082"/>
                <a:gd name="connsiteY11" fmla="*/ 1938867 h 4233691"/>
                <a:gd name="connsiteX12" fmla="*/ 474149 w 1380082"/>
                <a:gd name="connsiteY12" fmla="*/ 1981200 h 4233691"/>
                <a:gd name="connsiteX13" fmla="*/ 457215 w 1380082"/>
                <a:gd name="connsiteY13" fmla="*/ 2032000 h 4233691"/>
                <a:gd name="connsiteX14" fmla="*/ 448749 w 1380082"/>
                <a:gd name="connsiteY14" fmla="*/ 2074334 h 4233691"/>
                <a:gd name="connsiteX15" fmla="*/ 431815 w 1380082"/>
                <a:gd name="connsiteY15" fmla="*/ 2091267 h 4233691"/>
                <a:gd name="connsiteX16" fmla="*/ 414882 w 1380082"/>
                <a:gd name="connsiteY16" fmla="*/ 2116667 h 4233691"/>
                <a:gd name="connsiteX17" fmla="*/ 397949 w 1380082"/>
                <a:gd name="connsiteY17" fmla="*/ 2159000 h 4233691"/>
                <a:gd name="connsiteX18" fmla="*/ 381015 w 1380082"/>
                <a:gd name="connsiteY18" fmla="*/ 2209800 h 4233691"/>
                <a:gd name="connsiteX19" fmla="*/ 338682 w 1380082"/>
                <a:gd name="connsiteY19" fmla="*/ 2260600 h 4233691"/>
                <a:gd name="connsiteX20" fmla="*/ 313282 w 1380082"/>
                <a:gd name="connsiteY20" fmla="*/ 2311400 h 4233691"/>
                <a:gd name="connsiteX21" fmla="*/ 304815 w 1380082"/>
                <a:gd name="connsiteY21" fmla="*/ 2336800 h 4233691"/>
                <a:gd name="connsiteX22" fmla="*/ 287882 w 1380082"/>
                <a:gd name="connsiteY22" fmla="*/ 2353734 h 4233691"/>
                <a:gd name="connsiteX23" fmla="*/ 254015 w 1380082"/>
                <a:gd name="connsiteY23" fmla="*/ 2404534 h 4233691"/>
                <a:gd name="connsiteX24" fmla="*/ 228615 w 1380082"/>
                <a:gd name="connsiteY24" fmla="*/ 2455334 h 4233691"/>
                <a:gd name="connsiteX25" fmla="*/ 211682 w 1380082"/>
                <a:gd name="connsiteY25" fmla="*/ 2489200 h 4233691"/>
                <a:gd name="connsiteX26" fmla="*/ 186282 w 1380082"/>
                <a:gd name="connsiteY26" fmla="*/ 2514600 h 4233691"/>
                <a:gd name="connsiteX27" fmla="*/ 160882 w 1380082"/>
                <a:gd name="connsiteY27" fmla="*/ 2599267 h 4233691"/>
                <a:gd name="connsiteX28" fmla="*/ 127015 w 1380082"/>
                <a:gd name="connsiteY28" fmla="*/ 2641600 h 4233691"/>
                <a:gd name="connsiteX29" fmla="*/ 118549 w 1380082"/>
                <a:gd name="connsiteY29" fmla="*/ 2667000 h 4233691"/>
                <a:gd name="connsiteX30" fmla="*/ 67749 w 1380082"/>
                <a:gd name="connsiteY30" fmla="*/ 2734734 h 4233691"/>
                <a:gd name="connsiteX31" fmla="*/ 50815 w 1380082"/>
                <a:gd name="connsiteY31" fmla="*/ 2785534 h 4233691"/>
                <a:gd name="connsiteX32" fmla="*/ 33882 w 1380082"/>
                <a:gd name="connsiteY32" fmla="*/ 2810934 h 4233691"/>
                <a:gd name="connsiteX33" fmla="*/ 8482 w 1380082"/>
                <a:gd name="connsiteY33" fmla="*/ 2904067 h 4233691"/>
                <a:gd name="connsiteX34" fmla="*/ 8482 w 1380082"/>
                <a:gd name="connsiteY34" fmla="*/ 3064934 h 4233691"/>
                <a:gd name="connsiteX35" fmla="*/ 25415 w 1380082"/>
                <a:gd name="connsiteY35" fmla="*/ 3124200 h 4233691"/>
                <a:gd name="connsiteX36" fmla="*/ 67749 w 1380082"/>
                <a:gd name="connsiteY36" fmla="*/ 3166534 h 4233691"/>
                <a:gd name="connsiteX37" fmla="*/ 93149 w 1380082"/>
                <a:gd name="connsiteY37" fmla="*/ 3191934 h 4233691"/>
                <a:gd name="connsiteX38" fmla="*/ 152415 w 1380082"/>
                <a:gd name="connsiteY38" fmla="*/ 3217334 h 4233691"/>
                <a:gd name="connsiteX39" fmla="*/ 228615 w 1380082"/>
                <a:gd name="connsiteY39" fmla="*/ 3259667 h 4233691"/>
                <a:gd name="connsiteX40" fmla="*/ 254015 w 1380082"/>
                <a:gd name="connsiteY40" fmla="*/ 3268134 h 4233691"/>
                <a:gd name="connsiteX41" fmla="*/ 279415 w 1380082"/>
                <a:gd name="connsiteY41" fmla="*/ 3276600 h 4233691"/>
                <a:gd name="connsiteX42" fmla="*/ 321749 w 1380082"/>
                <a:gd name="connsiteY42" fmla="*/ 3310467 h 4233691"/>
                <a:gd name="connsiteX43" fmla="*/ 347149 w 1380082"/>
                <a:gd name="connsiteY43" fmla="*/ 3327400 h 4233691"/>
                <a:gd name="connsiteX44" fmla="*/ 364082 w 1380082"/>
                <a:gd name="connsiteY44" fmla="*/ 3344334 h 4233691"/>
                <a:gd name="connsiteX45" fmla="*/ 397949 w 1380082"/>
                <a:gd name="connsiteY45" fmla="*/ 3352800 h 4233691"/>
                <a:gd name="connsiteX46" fmla="*/ 448749 w 1380082"/>
                <a:gd name="connsiteY46" fmla="*/ 3378200 h 4233691"/>
                <a:gd name="connsiteX47" fmla="*/ 499549 w 1380082"/>
                <a:gd name="connsiteY47" fmla="*/ 3403600 h 4233691"/>
                <a:gd name="connsiteX48" fmla="*/ 550349 w 1380082"/>
                <a:gd name="connsiteY48" fmla="*/ 3437467 h 4233691"/>
                <a:gd name="connsiteX49" fmla="*/ 575749 w 1380082"/>
                <a:gd name="connsiteY49" fmla="*/ 3462867 h 4233691"/>
                <a:gd name="connsiteX50" fmla="*/ 601149 w 1380082"/>
                <a:gd name="connsiteY50" fmla="*/ 3479800 h 4233691"/>
                <a:gd name="connsiteX51" fmla="*/ 618082 w 1380082"/>
                <a:gd name="connsiteY51" fmla="*/ 3496734 h 4233691"/>
                <a:gd name="connsiteX52" fmla="*/ 635015 w 1380082"/>
                <a:gd name="connsiteY52" fmla="*/ 3522134 h 4233691"/>
                <a:gd name="connsiteX53" fmla="*/ 660415 w 1380082"/>
                <a:gd name="connsiteY53" fmla="*/ 3530600 h 4233691"/>
                <a:gd name="connsiteX54" fmla="*/ 702749 w 1380082"/>
                <a:gd name="connsiteY54" fmla="*/ 3556000 h 4233691"/>
                <a:gd name="connsiteX55" fmla="*/ 736615 w 1380082"/>
                <a:gd name="connsiteY55" fmla="*/ 3581400 h 4233691"/>
                <a:gd name="connsiteX56" fmla="*/ 787415 w 1380082"/>
                <a:gd name="connsiteY56" fmla="*/ 3615267 h 4233691"/>
                <a:gd name="connsiteX57" fmla="*/ 812815 w 1380082"/>
                <a:gd name="connsiteY57" fmla="*/ 3640667 h 4233691"/>
                <a:gd name="connsiteX58" fmla="*/ 863615 w 1380082"/>
                <a:gd name="connsiteY58" fmla="*/ 3674534 h 4233691"/>
                <a:gd name="connsiteX59" fmla="*/ 880549 w 1380082"/>
                <a:gd name="connsiteY59" fmla="*/ 3699934 h 4233691"/>
                <a:gd name="connsiteX60" fmla="*/ 931349 w 1380082"/>
                <a:gd name="connsiteY60" fmla="*/ 3733800 h 4233691"/>
                <a:gd name="connsiteX61" fmla="*/ 956749 w 1380082"/>
                <a:gd name="connsiteY61" fmla="*/ 3750734 h 4233691"/>
                <a:gd name="connsiteX62" fmla="*/ 982149 w 1380082"/>
                <a:gd name="connsiteY62" fmla="*/ 3767667 h 4233691"/>
                <a:gd name="connsiteX63" fmla="*/ 1007549 w 1380082"/>
                <a:gd name="connsiteY63" fmla="*/ 3784600 h 4233691"/>
                <a:gd name="connsiteX64" fmla="*/ 1024482 w 1380082"/>
                <a:gd name="connsiteY64" fmla="*/ 3801534 h 4233691"/>
                <a:gd name="connsiteX65" fmla="*/ 1075282 w 1380082"/>
                <a:gd name="connsiteY65" fmla="*/ 3835400 h 4233691"/>
                <a:gd name="connsiteX66" fmla="*/ 1100682 w 1380082"/>
                <a:gd name="connsiteY66" fmla="*/ 3852334 h 4233691"/>
                <a:gd name="connsiteX67" fmla="*/ 1126082 w 1380082"/>
                <a:gd name="connsiteY67" fmla="*/ 3903134 h 4233691"/>
                <a:gd name="connsiteX68" fmla="*/ 1151482 w 1380082"/>
                <a:gd name="connsiteY68" fmla="*/ 3920067 h 4233691"/>
                <a:gd name="connsiteX69" fmla="*/ 1168415 w 1380082"/>
                <a:gd name="connsiteY69" fmla="*/ 3945467 h 4233691"/>
                <a:gd name="connsiteX70" fmla="*/ 1193815 w 1380082"/>
                <a:gd name="connsiteY70" fmla="*/ 4030134 h 4233691"/>
                <a:gd name="connsiteX71" fmla="*/ 1202282 w 1380082"/>
                <a:gd name="connsiteY71" fmla="*/ 4207934 h 4233691"/>
                <a:gd name="connsiteX72" fmla="*/ 1176882 w 1380082"/>
                <a:gd name="connsiteY72"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550349 w 1380082"/>
                <a:gd name="connsiteY4" fmla="*/ 1744134 h 4233691"/>
                <a:gd name="connsiteX5" fmla="*/ 533415 w 1380082"/>
                <a:gd name="connsiteY5" fmla="*/ 1794934 h 4233691"/>
                <a:gd name="connsiteX6" fmla="*/ 524949 w 1380082"/>
                <a:gd name="connsiteY6" fmla="*/ 1820334 h 4233691"/>
                <a:gd name="connsiteX7" fmla="*/ 508015 w 1380082"/>
                <a:gd name="connsiteY7" fmla="*/ 1837267 h 4233691"/>
                <a:gd name="connsiteX8" fmla="*/ 499549 w 1380082"/>
                <a:gd name="connsiteY8" fmla="*/ 1871134 h 4233691"/>
                <a:gd name="connsiteX9" fmla="*/ 491082 w 1380082"/>
                <a:gd name="connsiteY9" fmla="*/ 1913467 h 4233691"/>
                <a:gd name="connsiteX10" fmla="*/ 482615 w 1380082"/>
                <a:gd name="connsiteY10" fmla="*/ 1938867 h 4233691"/>
                <a:gd name="connsiteX11" fmla="*/ 474149 w 1380082"/>
                <a:gd name="connsiteY11" fmla="*/ 1981200 h 4233691"/>
                <a:gd name="connsiteX12" fmla="*/ 457215 w 1380082"/>
                <a:gd name="connsiteY12" fmla="*/ 2032000 h 4233691"/>
                <a:gd name="connsiteX13" fmla="*/ 448749 w 1380082"/>
                <a:gd name="connsiteY13" fmla="*/ 2074334 h 4233691"/>
                <a:gd name="connsiteX14" fmla="*/ 431815 w 1380082"/>
                <a:gd name="connsiteY14" fmla="*/ 2091267 h 4233691"/>
                <a:gd name="connsiteX15" fmla="*/ 414882 w 1380082"/>
                <a:gd name="connsiteY15" fmla="*/ 2116667 h 4233691"/>
                <a:gd name="connsiteX16" fmla="*/ 397949 w 1380082"/>
                <a:gd name="connsiteY16" fmla="*/ 2159000 h 4233691"/>
                <a:gd name="connsiteX17" fmla="*/ 381015 w 1380082"/>
                <a:gd name="connsiteY17" fmla="*/ 2209800 h 4233691"/>
                <a:gd name="connsiteX18" fmla="*/ 338682 w 1380082"/>
                <a:gd name="connsiteY18" fmla="*/ 2260600 h 4233691"/>
                <a:gd name="connsiteX19" fmla="*/ 313282 w 1380082"/>
                <a:gd name="connsiteY19" fmla="*/ 2311400 h 4233691"/>
                <a:gd name="connsiteX20" fmla="*/ 304815 w 1380082"/>
                <a:gd name="connsiteY20" fmla="*/ 2336800 h 4233691"/>
                <a:gd name="connsiteX21" fmla="*/ 287882 w 1380082"/>
                <a:gd name="connsiteY21" fmla="*/ 2353734 h 4233691"/>
                <a:gd name="connsiteX22" fmla="*/ 254015 w 1380082"/>
                <a:gd name="connsiteY22" fmla="*/ 2404534 h 4233691"/>
                <a:gd name="connsiteX23" fmla="*/ 228615 w 1380082"/>
                <a:gd name="connsiteY23" fmla="*/ 2455334 h 4233691"/>
                <a:gd name="connsiteX24" fmla="*/ 211682 w 1380082"/>
                <a:gd name="connsiteY24" fmla="*/ 2489200 h 4233691"/>
                <a:gd name="connsiteX25" fmla="*/ 186282 w 1380082"/>
                <a:gd name="connsiteY25" fmla="*/ 2514600 h 4233691"/>
                <a:gd name="connsiteX26" fmla="*/ 160882 w 1380082"/>
                <a:gd name="connsiteY26" fmla="*/ 2599267 h 4233691"/>
                <a:gd name="connsiteX27" fmla="*/ 127015 w 1380082"/>
                <a:gd name="connsiteY27" fmla="*/ 2641600 h 4233691"/>
                <a:gd name="connsiteX28" fmla="*/ 118549 w 1380082"/>
                <a:gd name="connsiteY28" fmla="*/ 2667000 h 4233691"/>
                <a:gd name="connsiteX29" fmla="*/ 67749 w 1380082"/>
                <a:gd name="connsiteY29" fmla="*/ 2734734 h 4233691"/>
                <a:gd name="connsiteX30" fmla="*/ 50815 w 1380082"/>
                <a:gd name="connsiteY30" fmla="*/ 2785534 h 4233691"/>
                <a:gd name="connsiteX31" fmla="*/ 33882 w 1380082"/>
                <a:gd name="connsiteY31" fmla="*/ 2810934 h 4233691"/>
                <a:gd name="connsiteX32" fmla="*/ 8482 w 1380082"/>
                <a:gd name="connsiteY32" fmla="*/ 2904067 h 4233691"/>
                <a:gd name="connsiteX33" fmla="*/ 8482 w 1380082"/>
                <a:gd name="connsiteY33" fmla="*/ 3064934 h 4233691"/>
                <a:gd name="connsiteX34" fmla="*/ 25415 w 1380082"/>
                <a:gd name="connsiteY34" fmla="*/ 3124200 h 4233691"/>
                <a:gd name="connsiteX35" fmla="*/ 67749 w 1380082"/>
                <a:gd name="connsiteY35" fmla="*/ 3166534 h 4233691"/>
                <a:gd name="connsiteX36" fmla="*/ 93149 w 1380082"/>
                <a:gd name="connsiteY36" fmla="*/ 3191934 h 4233691"/>
                <a:gd name="connsiteX37" fmla="*/ 152415 w 1380082"/>
                <a:gd name="connsiteY37" fmla="*/ 3217334 h 4233691"/>
                <a:gd name="connsiteX38" fmla="*/ 228615 w 1380082"/>
                <a:gd name="connsiteY38" fmla="*/ 3259667 h 4233691"/>
                <a:gd name="connsiteX39" fmla="*/ 254015 w 1380082"/>
                <a:gd name="connsiteY39" fmla="*/ 3268134 h 4233691"/>
                <a:gd name="connsiteX40" fmla="*/ 279415 w 1380082"/>
                <a:gd name="connsiteY40" fmla="*/ 3276600 h 4233691"/>
                <a:gd name="connsiteX41" fmla="*/ 321749 w 1380082"/>
                <a:gd name="connsiteY41" fmla="*/ 3310467 h 4233691"/>
                <a:gd name="connsiteX42" fmla="*/ 347149 w 1380082"/>
                <a:gd name="connsiteY42" fmla="*/ 3327400 h 4233691"/>
                <a:gd name="connsiteX43" fmla="*/ 364082 w 1380082"/>
                <a:gd name="connsiteY43" fmla="*/ 3344334 h 4233691"/>
                <a:gd name="connsiteX44" fmla="*/ 397949 w 1380082"/>
                <a:gd name="connsiteY44" fmla="*/ 3352800 h 4233691"/>
                <a:gd name="connsiteX45" fmla="*/ 448749 w 1380082"/>
                <a:gd name="connsiteY45" fmla="*/ 3378200 h 4233691"/>
                <a:gd name="connsiteX46" fmla="*/ 499549 w 1380082"/>
                <a:gd name="connsiteY46" fmla="*/ 3403600 h 4233691"/>
                <a:gd name="connsiteX47" fmla="*/ 550349 w 1380082"/>
                <a:gd name="connsiteY47" fmla="*/ 3437467 h 4233691"/>
                <a:gd name="connsiteX48" fmla="*/ 575749 w 1380082"/>
                <a:gd name="connsiteY48" fmla="*/ 3462867 h 4233691"/>
                <a:gd name="connsiteX49" fmla="*/ 601149 w 1380082"/>
                <a:gd name="connsiteY49" fmla="*/ 3479800 h 4233691"/>
                <a:gd name="connsiteX50" fmla="*/ 618082 w 1380082"/>
                <a:gd name="connsiteY50" fmla="*/ 3496734 h 4233691"/>
                <a:gd name="connsiteX51" fmla="*/ 635015 w 1380082"/>
                <a:gd name="connsiteY51" fmla="*/ 3522134 h 4233691"/>
                <a:gd name="connsiteX52" fmla="*/ 660415 w 1380082"/>
                <a:gd name="connsiteY52" fmla="*/ 3530600 h 4233691"/>
                <a:gd name="connsiteX53" fmla="*/ 702749 w 1380082"/>
                <a:gd name="connsiteY53" fmla="*/ 3556000 h 4233691"/>
                <a:gd name="connsiteX54" fmla="*/ 736615 w 1380082"/>
                <a:gd name="connsiteY54" fmla="*/ 3581400 h 4233691"/>
                <a:gd name="connsiteX55" fmla="*/ 787415 w 1380082"/>
                <a:gd name="connsiteY55" fmla="*/ 3615267 h 4233691"/>
                <a:gd name="connsiteX56" fmla="*/ 812815 w 1380082"/>
                <a:gd name="connsiteY56" fmla="*/ 3640667 h 4233691"/>
                <a:gd name="connsiteX57" fmla="*/ 863615 w 1380082"/>
                <a:gd name="connsiteY57" fmla="*/ 3674534 h 4233691"/>
                <a:gd name="connsiteX58" fmla="*/ 880549 w 1380082"/>
                <a:gd name="connsiteY58" fmla="*/ 3699934 h 4233691"/>
                <a:gd name="connsiteX59" fmla="*/ 931349 w 1380082"/>
                <a:gd name="connsiteY59" fmla="*/ 3733800 h 4233691"/>
                <a:gd name="connsiteX60" fmla="*/ 956749 w 1380082"/>
                <a:gd name="connsiteY60" fmla="*/ 3750734 h 4233691"/>
                <a:gd name="connsiteX61" fmla="*/ 982149 w 1380082"/>
                <a:gd name="connsiteY61" fmla="*/ 3767667 h 4233691"/>
                <a:gd name="connsiteX62" fmla="*/ 1007549 w 1380082"/>
                <a:gd name="connsiteY62" fmla="*/ 3784600 h 4233691"/>
                <a:gd name="connsiteX63" fmla="*/ 1024482 w 1380082"/>
                <a:gd name="connsiteY63" fmla="*/ 3801534 h 4233691"/>
                <a:gd name="connsiteX64" fmla="*/ 1075282 w 1380082"/>
                <a:gd name="connsiteY64" fmla="*/ 3835400 h 4233691"/>
                <a:gd name="connsiteX65" fmla="*/ 1100682 w 1380082"/>
                <a:gd name="connsiteY65" fmla="*/ 3852334 h 4233691"/>
                <a:gd name="connsiteX66" fmla="*/ 1126082 w 1380082"/>
                <a:gd name="connsiteY66" fmla="*/ 3903134 h 4233691"/>
                <a:gd name="connsiteX67" fmla="*/ 1151482 w 1380082"/>
                <a:gd name="connsiteY67" fmla="*/ 3920067 h 4233691"/>
                <a:gd name="connsiteX68" fmla="*/ 1168415 w 1380082"/>
                <a:gd name="connsiteY68" fmla="*/ 3945467 h 4233691"/>
                <a:gd name="connsiteX69" fmla="*/ 1193815 w 1380082"/>
                <a:gd name="connsiteY69" fmla="*/ 4030134 h 4233691"/>
                <a:gd name="connsiteX70" fmla="*/ 1202282 w 1380082"/>
                <a:gd name="connsiteY70" fmla="*/ 4207934 h 4233691"/>
                <a:gd name="connsiteX71" fmla="*/ 1176882 w 1380082"/>
                <a:gd name="connsiteY71"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533415 w 1380082"/>
                <a:gd name="connsiteY4" fmla="*/ 1794934 h 4233691"/>
                <a:gd name="connsiteX5" fmla="*/ 524949 w 1380082"/>
                <a:gd name="connsiteY5" fmla="*/ 1820334 h 4233691"/>
                <a:gd name="connsiteX6" fmla="*/ 508015 w 1380082"/>
                <a:gd name="connsiteY6" fmla="*/ 1837267 h 4233691"/>
                <a:gd name="connsiteX7" fmla="*/ 499549 w 1380082"/>
                <a:gd name="connsiteY7" fmla="*/ 1871134 h 4233691"/>
                <a:gd name="connsiteX8" fmla="*/ 491082 w 1380082"/>
                <a:gd name="connsiteY8" fmla="*/ 1913467 h 4233691"/>
                <a:gd name="connsiteX9" fmla="*/ 482615 w 1380082"/>
                <a:gd name="connsiteY9" fmla="*/ 1938867 h 4233691"/>
                <a:gd name="connsiteX10" fmla="*/ 474149 w 1380082"/>
                <a:gd name="connsiteY10" fmla="*/ 1981200 h 4233691"/>
                <a:gd name="connsiteX11" fmla="*/ 457215 w 1380082"/>
                <a:gd name="connsiteY11" fmla="*/ 2032000 h 4233691"/>
                <a:gd name="connsiteX12" fmla="*/ 448749 w 1380082"/>
                <a:gd name="connsiteY12" fmla="*/ 2074334 h 4233691"/>
                <a:gd name="connsiteX13" fmla="*/ 431815 w 1380082"/>
                <a:gd name="connsiteY13" fmla="*/ 2091267 h 4233691"/>
                <a:gd name="connsiteX14" fmla="*/ 414882 w 1380082"/>
                <a:gd name="connsiteY14" fmla="*/ 2116667 h 4233691"/>
                <a:gd name="connsiteX15" fmla="*/ 397949 w 1380082"/>
                <a:gd name="connsiteY15" fmla="*/ 2159000 h 4233691"/>
                <a:gd name="connsiteX16" fmla="*/ 381015 w 1380082"/>
                <a:gd name="connsiteY16" fmla="*/ 2209800 h 4233691"/>
                <a:gd name="connsiteX17" fmla="*/ 338682 w 1380082"/>
                <a:gd name="connsiteY17" fmla="*/ 2260600 h 4233691"/>
                <a:gd name="connsiteX18" fmla="*/ 313282 w 1380082"/>
                <a:gd name="connsiteY18" fmla="*/ 2311400 h 4233691"/>
                <a:gd name="connsiteX19" fmla="*/ 304815 w 1380082"/>
                <a:gd name="connsiteY19" fmla="*/ 2336800 h 4233691"/>
                <a:gd name="connsiteX20" fmla="*/ 287882 w 1380082"/>
                <a:gd name="connsiteY20" fmla="*/ 2353734 h 4233691"/>
                <a:gd name="connsiteX21" fmla="*/ 254015 w 1380082"/>
                <a:gd name="connsiteY21" fmla="*/ 2404534 h 4233691"/>
                <a:gd name="connsiteX22" fmla="*/ 228615 w 1380082"/>
                <a:gd name="connsiteY22" fmla="*/ 2455334 h 4233691"/>
                <a:gd name="connsiteX23" fmla="*/ 211682 w 1380082"/>
                <a:gd name="connsiteY23" fmla="*/ 2489200 h 4233691"/>
                <a:gd name="connsiteX24" fmla="*/ 186282 w 1380082"/>
                <a:gd name="connsiteY24" fmla="*/ 2514600 h 4233691"/>
                <a:gd name="connsiteX25" fmla="*/ 160882 w 1380082"/>
                <a:gd name="connsiteY25" fmla="*/ 2599267 h 4233691"/>
                <a:gd name="connsiteX26" fmla="*/ 127015 w 1380082"/>
                <a:gd name="connsiteY26" fmla="*/ 2641600 h 4233691"/>
                <a:gd name="connsiteX27" fmla="*/ 118549 w 1380082"/>
                <a:gd name="connsiteY27" fmla="*/ 2667000 h 4233691"/>
                <a:gd name="connsiteX28" fmla="*/ 67749 w 1380082"/>
                <a:gd name="connsiteY28" fmla="*/ 2734734 h 4233691"/>
                <a:gd name="connsiteX29" fmla="*/ 50815 w 1380082"/>
                <a:gd name="connsiteY29" fmla="*/ 2785534 h 4233691"/>
                <a:gd name="connsiteX30" fmla="*/ 33882 w 1380082"/>
                <a:gd name="connsiteY30" fmla="*/ 2810934 h 4233691"/>
                <a:gd name="connsiteX31" fmla="*/ 8482 w 1380082"/>
                <a:gd name="connsiteY31" fmla="*/ 2904067 h 4233691"/>
                <a:gd name="connsiteX32" fmla="*/ 8482 w 1380082"/>
                <a:gd name="connsiteY32" fmla="*/ 3064934 h 4233691"/>
                <a:gd name="connsiteX33" fmla="*/ 25415 w 1380082"/>
                <a:gd name="connsiteY33" fmla="*/ 3124200 h 4233691"/>
                <a:gd name="connsiteX34" fmla="*/ 67749 w 1380082"/>
                <a:gd name="connsiteY34" fmla="*/ 3166534 h 4233691"/>
                <a:gd name="connsiteX35" fmla="*/ 93149 w 1380082"/>
                <a:gd name="connsiteY35" fmla="*/ 3191934 h 4233691"/>
                <a:gd name="connsiteX36" fmla="*/ 152415 w 1380082"/>
                <a:gd name="connsiteY36" fmla="*/ 3217334 h 4233691"/>
                <a:gd name="connsiteX37" fmla="*/ 228615 w 1380082"/>
                <a:gd name="connsiteY37" fmla="*/ 3259667 h 4233691"/>
                <a:gd name="connsiteX38" fmla="*/ 254015 w 1380082"/>
                <a:gd name="connsiteY38" fmla="*/ 3268134 h 4233691"/>
                <a:gd name="connsiteX39" fmla="*/ 279415 w 1380082"/>
                <a:gd name="connsiteY39" fmla="*/ 3276600 h 4233691"/>
                <a:gd name="connsiteX40" fmla="*/ 321749 w 1380082"/>
                <a:gd name="connsiteY40" fmla="*/ 3310467 h 4233691"/>
                <a:gd name="connsiteX41" fmla="*/ 347149 w 1380082"/>
                <a:gd name="connsiteY41" fmla="*/ 3327400 h 4233691"/>
                <a:gd name="connsiteX42" fmla="*/ 364082 w 1380082"/>
                <a:gd name="connsiteY42" fmla="*/ 3344334 h 4233691"/>
                <a:gd name="connsiteX43" fmla="*/ 397949 w 1380082"/>
                <a:gd name="connsiteY43" fmla="*/ 3352800 h 4233691"/>
                <a:gd name="connsiteX44" fmla="*/ 448749 w 1380082"/>
                <a:gd name="connsiteY44" fmla="*/ 3378200 h 4233691"/>
                <a:gd name="connsiteX45" fmla="*/ 499549 w 1380082"/>
                <a:gd name="connsiteY45" fmla="*/ 3403600 h 4233691"/>
                <a:gd name="connsiteX46" fmla="*/ 550349 w 1380082"/>
                <a:gd name="connsiteY46" fmla="*/ 3437467 h 4233691"/>
                <a:gd name="connsiteX47" fmla="*/ 575749 w 1380082"/>
                <a:gd name="connsiteY47" fmla="*/ 3462867 h 4233691"/>
                <a:gd name="connsiteX48" fmla="*/ 601149 w 1380082"/>
                <a:gd name="connsiteY48" fmla="*/ 3479800 h 4233691"/>
                <a:gd name="connsiteX49" fmla="*/ 618082 w 1380082"/>
                <a:gd name="connsiteY49" fmla="*/ 3496734 h 4233691"/>
                <a:gd name="connsiteX50" fmla="*/ 635015 w 1380082"/>
                <a:gd name="connsiteY50" fmla="*/ 3522134 h 4233691"/>
                <a:gd name="connsiteX51" fmla="*/ 660415 w 1380082"/>
                <a:gd name="connsiteY51" fmla="*/ 3530600 h 4233691"/>
                <a:gd name="connsiteX52" fmla="*/ 702749 w 1380082"/>
                <a:gd name="connsiteY52" fmla="*/ 3556000 h 4233691"/>
                <a:gd name="connsiteX53" fmla="*/ 736615 w 1380082"/>
                <a:gd name="connsiteY53" fmla="*/ 3581400 h 4233691"/>
                <a:gd name="connsiteX54" fmla="*/ 787415 w 1380082"/>
                <a:gd name="connsiteY54" fmla="*/ 3615267 h 4233691"/>
                <a:gd name="connsiteX55" fmla="*/ 812815 w 1380082"/>
                <a:gd name="connsiteY55" fmla="*/ 3640667 h 4233691"/>
                <a:gd name="connsiteX56" fmla="*/ 863615 w 1380082"/>
                <a:gd name="connsiteY56" fmla="*/ 3674534 h 4233691"/>
                <a:gd name="connsiteX57" fmla="*/ 880549 w 1380082"/>
                <a:gd name="connsiteY57" fmla="*/ 3699934 h 4233691"/>
                <a:gd name="connsiteX58" fmla="*/ 931349 w 1380082"/>
                <a:gd name="connsiteY58" fmla="*/ 3733800 h 4233691"/>
                <a:gd name="connsiteX59" fmla="*/ 956749 w 1380082"/>
                <a:gd name="connsiteY59" fmla="*/ 3750734 h 4233691"/>
                <a:gd name="connsiteX60" fmla="*/ 982149 w 1380082"/>
                <a:gd name="connsiteY60" fmla="*/ 3767667 h 4233691"/>
                <a:gd name="connsiteX61" fmla="*/ 1007549 w 1380082"/>
                <a:gd name="connsiteY61" fmla="*/ 3784600 h 4233691"/>
                <a:gd name="connsiteX62" fmla="*/ 1024482 w 1380082"/>
                <a:gd name="connsiteY62" fmla="*/ 3801534 h 4233691"/>
                <a:gd name="connsiteX63" fmla="*/ 1075282 w 1380082"/>
                <a:gd name="connsiteY63" fmla="*/ 3835400 h 4233691"/>
                <a:gd name="connsiteX64" fmla="*/ 1100682 w 1380082"/>
                <a:gd name="connsiteY64" fmla="*/ 3852334 h 4233691"/>
                <a:gd name="connsiteX65" fmla="*/ 1126082 w 1380082"/>
                <a:gd name="connsiteY65" fmla="*/ 3903134 h 4233691"/>
                <a:gd name="connsiteX66" fmla="*/ 1151482 w 1380082"/>
                <a:gd name="connsiteY66" fmla="*/ 3920067 h 4233691"/>
                <a:gd name="connsiteX67" fmla="*/ 1168415 w 1380082"/>
                <a:gd name="connsiteY67" fmla="*/ 3945467 h 4233691"/>
                <a:gd name="connsiteX68" fmla="*/ 1193815 w 1380082"/>
                <a:gd name="connsiteY68" fmla="*/ 4030134 h 4233691"/>
                <a:gd name="connsiteX69" fmla="*/ 1202282 w 1380082"/>
                <a:gd name="connsiteY69" fmla="*/ 4207934 h 4233691"/>
                <a:gd name="connsiteX70" fmla="*/ 1176882 w 1380082"/>
                <a:gd name="connsiteY70"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533415 w 1380082"/>
                <a:gd name="connsiteY4" fmla="*/ 1794934 h 4233691"/>
                <a:gd name="connsiteX5" fmla="*/ 524949 w 1380082"/>
                <a:gd name="connsiteY5" fmla="*/ 1820334 h 4233691"/>
                <a:gd name="connsiteX6" fmla="*/ 499549 w 1380082"/>
                <a:gd name="connsiteY6" fmla="*/ 1871134 h 4233691"/>
                <a:gd name="connsiteX7" fmla="*/ 491082 w 1380082"/>
                <a:gd name="connsiteY7" fmla="*/ 1913467 h 4233691"/>
                <a:gd name="connsiteX8" fmla="*/ 482615 w 1380082"/>
                <a:gd name="connsiteY8" fmla="*/ 1938867 h 4233691"/>
                <a:gd name="connsiteX9" fmla="*/ 474149 w 1380082"/>
                <a:gd name="connsiteY9" fmla="*/ 1981200 h 4233691"/>
                <a:gd name="connsiteX10" fmla="*/ 457215 w 1380082"/>
                <a:gd name="connsiteY10" fmla="*/ 2032000 h 4233691"/>
                <a:gd name="connsiteX11" fmla="*/ 448749 w 1380082"/>
                <a:gd name="connsiteY11" fmla="*/ 2074334 h 4233691"/>
                <a:gd name="connsiteX12" fmla="*/ 431815 w 1380082"/>
                <a:gd name="connsiteY12" fmla="*/ 2091267 h 4233691"/>
                <a:gd name="connsiteX13" fmla="*/ 414882 w 1380082"/>
                <a:gd name="connsiteY13" fmla="*/ 2116667 h 4233691"/>
                <a:gd name="connsiteX14" fmla="*/ 397949 w 1380082"/>
                <a:gd name="connsiteY14" fmla="*/ 2159000 h 4233691"/>
                <a:gd name="connsiteX15" fmla="*/ 381015 w 1380082"/>
                <a:gd name="connsiteY15" fmla="*/ 2209800 h 4233691"/>
                <a:gd name="connsiteX16" fmla="*/ 338682 w 1380082"/>
                <a:gd name="connsiteY16" fmla="*/ 2260600 h 4233691"/>
                <a:gd name="connsiteX17" fmla="*/ 313282 w 1380082"/>
                <a:gd name="connsiteY17" fmla="*/ 2311400 h 4233691"/>
                <a:gd name="connsiteX18" fmla="*/ 304815 w 1380082"/>
                <a:gd name="connsiteY18" fmla="*/ 2336800 h 4233691"/>
                <a:gd name="connsiteX19" fmla="*/ 287882 w 1380082"/>
                <a:gd name="connsiteY19" fmla="*/ 2353734 h 4233691"/>
                <a:gd name="connsiteX20" fmla="*/ 254015 w 1380082"/>
                <a:gd name="connsiteY20" fmla="*/ 2404534 h 4233691"/>
                <a:gd name="connsiteX21" fmla="*/ 228615 w 1380082"/>
                <a:gd name="connsiteY21" fmla="*/ 2455334 h 4233691"/>
                <a:gd name="connsiteX22" fmla="*/ 211682 w 1380082"/>
                <a:gd name="connsiteY22" fmla="*/ 2489200 h 4233691"/>
                <a:gd name="connsiteX23" fmla="*/ 186282 w 1380082"/>
                <a:gd name="connsiteY23" fmla="*/ 2514600 h 4233691"/>
                <a:gd name="connsiteX24" fmla="*/ 160882 w 1380082"/>
                <a:gd name="connsiteY24" fmla="*/ 2599267 h 4233691"/>
                <a:gd name="connsiteX25" fmla="*/ 127015 w 1380082"/>
                <a:gd name="connsiteY25" fmla="*/ 2641600 h 4233691"/>
                <a:gd name="connsiteX26" fmla="*/ 118549 w 1380082"/>
                <a:gd name="connsiteY26" fmla="*/ 2667000 h 4233691"/>
                <a:gd name="connsiteX27" fmla="*/ 67749 w 1380082"/>
                <a:gd name="connsiteY27" fmla="*/ 2734734 h 4233691"/>
                <a:gd name="connsiteX28" fmla="*/ 50815 w 1380082"/>
                <a:gd name="connsiteY28" fmla="*/ 2785534 h 4233691"/>
                <a:gd name="connsiteX29" fmla="*/ 33882 w 1380082"/>
                <a:gd name="connsiteY29" fmla="*/ 2810934 h 4233691"/>
                <a:gd name="connsiteX30" fmla="*/ 8482 w 1380082"/>
                <a:gd name="connsiteY30" fmla="*/ 2904067 h 4233691"/>
                <a:gd name="connsiteX31" fmla="*/ 8482 w 1380082"/>
                <a:gd name="connsiteY31" fmla="*/ 3064934 h 4233691"/>
                <a:gd name="connsiteX32" fmla="*/ 25415 w 1380082"/>
                <a:gd name="connsiteY32" fmla="*/ 3124200 h 4233691"/>
                <a:gd name="connsiteX33" fmla="*/ 67749 w 1380082"/>
                <a:gd name="connsiteY33" fmla="*/ 3166534 h 4233691"/>
                <a:gd name="connsiteX34" fmla="*/ 93149 w 1380082"/>
                <a:gd name="connsiteY34" fmla="*/ 3191934 h 4233691"/>
                <a:gd name="connsiteX35" fmla="*/ 152415 w 1380082"/>
                <a:gd name="connsiteY35" fmla="*/ 3217334 h 4233691"/>
                <a:gd name="connsiteX36" fmla="*/ 228615 w 1380082"/>
                <a:gd name="connsiteY36" fmla="*/ 3259667 h 4233691"/>
                <a:gd name="connsiteX37" fmla="*/ 254015 w 1380082"/>
                <a:gd name="connsiteY37" fmla="*/ 3268134 h 4233691"/>
                <a:gd name="connsiteX38" fmla="*/ 279415 w 1380082"/>
                <a:gd name="connsiteY38" fmla="*/ 3276600 h 4233691"/>
                <a:gd name="connsiteX39" fmla="*/ 321749 w 1380082"/>
                <a:gd name="connsiteY39" fmla="*/ 3310467 h 4233691"/>
                <a:gd name="connsiteX40" fmla="*/ 347149 w 1380082"/>
                <a:gd name="connsiteY40" fmla="*/ 3327400 h 4233691"/>
                <a:gd name="connsiteX41" fmla="*/ 364082 w 1380082"/>
                <a:gd name="connsiteY41" fmla="*/ 3344334 h 4233691"/>
                <a:gd name="connsiteX42" fmla="*/ 397949 w 1380082"/>
                <a:gd name="connsiteY42" fmla="*/ 3352800 h 4233691"/>
                <a:gd name="connsiteX43" fmla="*/ 448749 w 1380082"/>
                <a:gd name="connsiteY43" fmla="*/ 3378200 h 4233691"/>
                <a:gd name="connsiteX44" fmla="*/ 499549 w 1380082"/>
                <a:gd name="connsiteY44" fmla="*/ 3403600 h 4233691"/>
                <a:gd name="connsiteX45" fmla="*/ 550349 w 1380082"/>
                <a:gd name="connsiteY45" fmla="*/ 3437467 h 4233691"/>
                <a:gd name="connsiteX46" fmla="*/ 575749 w 1380082"/>
                <a:gd name="connsiteY46" fmla="*/ 3462867 h 4233691"/>
                <a:gd name="connsiteX47" fmla="*/ 601149 w 1380082"/>
                <a:gd name="connsiteY47" fmla="*/ 3479800 h 4233691"/>
                <a:gd name="connsiteX48" fmla="*/ 618082 w 1380082"/>
                <a:gd name="connsiteY48" fmla="*/ 3496734 h 4233691"/>
                <a:gd name="connsiteX49" fmla="*/ 635015 w 1380082"/>
                <a:gd name="connsiteY49" fmla="*/ 3522134 h 4233691"/>
                <a:gd name="connsiteX50" fmla="*/ 660415 w 1380082"/>
                <a:gd name="connsiteY50" fmla="*/ 3530600 h 4233691"/>
                <a:gd name="connsiteX51" fmla="*/ 702749 w 1380082"/>
                <a:gd name="connsiteY51" fmla="*/ 3556000 h 4233691"/>
                <a:gd name="connsiteX52" fmla="*/ 736615 w 1380082"/>
                <a:gd name="connsiteY52" fmla="*/ 3581400 h 4233691"/>
                <a:gd name="connsiteX53" fmla="*/ 787415 w 1380082"/>
                <a:gd name="connsiteY53" fmla="*/ 3615267 h 4233691"/>
                <a:gd name="connsiteX54" fmla="*/ 812815 w 1380082"/>
                <a:gd name="connsiteY54" fmla="*/ 3640667 h 4233691"/>
                <a:gd name="connsiteX55" fmla="*/ 863615 w 1380082"/>
                <a:gd name="connsiteY55" fmla="*/ 3674534 h 4233691"/>
                <a:gd name="connsiteX56" fmla="*/ 880549 w 1380082"/>
                <a:gd name="connsiteY56" fmla="*/ 3699934 h 4233691"/>
                <a:gd name="connsiteX57" fmla="*/ 931349 w 1380082"/>
                <a:gd name="connsiteY57" fmla="*/ 3733800 h 4233691"/>
                <a:gd name="connsiteX58" fmla="*/ 956749 w 1380082"/>
                <a:gd name="connsiteY58" fmla="*/ 3750734 h 4233691"/>
                <a:gd name="connsiteX59" fmla="*/ 982149 w 1380082"/>
                <a:gd name="connsiteY59" fmla="*/ 3767667 h 4233691"/>
                <a:gd name="connsiteX60" fmla="*/ 1007549 w 1380082"/>
                <a:gd name="connsiteY60" fmla="*/ 3784600 h 4233691"/>
                <a:gd name="connsiteX61" fmla="*/ 1024482 w 1380082"/>
                <a:gd name="connsiteY61" fmla="*/ 3801534 h 4233691"/>
                <a:gd name="connsiteX62" fmla="*/ 1075282 w 1380082"/>
                <a:gd name="connsiteY62" fmla="*/ 3835400 h 4233691"/>
                <a:gd name="connsiteX63" fmla="*/ 1100682 w 1380082"/>
                <a:gd name="connsiteY63" fmla="*/ 3852334 h 4233691"/>
                <a:gd name="connsiteX64" fmla="*/ 1126082 w 1380082"/>
                <a:gd name="connsiteY64" fmla="*/ 3903134 h 4233691"/>
                <a:gd name="connsiteX65" fmla="*/ 1151482 w 1380082"/>
                <a:gd name="connsiteY65" fmla="*/ 3920067 h 4233691"/>
                <a:gd name="connsiteX66" fmla="*/ 1168415 w 1380082"/>
                <a:gd name="connsiteY66" fmla="*/ 3945467 h 4233691"/>
                <a:gd name="connsiteX67" fmla="*/ 1193815 w 1380082"/>
                <a:gd name="connsiteY67" fmla="*/ 4030134 h 4233691"/>
                <a:gd name="connsiteX68" fmla="*/ 1202282 w 1380082"/>
                <a:gd name="connsiteY68" fmla="*/ 4207934 h 4233691"/>
                <a:gd name="connsiteX69" fmla="*/ 1176882 w 1380082"/>
                <a:gd name="connsiteY69"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533415 w 1380082"/>
                <a:gd name="connsiteY4" fmla="*/ 1794934 h 4233691"/>
                <a:gd name="connsiteX5" fmla="*/ 499549 w 1380082"/>
                <a:gd name="connsiteY5" fmla="*/ 1871134 h 4233691"/>
                <a:gd name="connsiteX6" fmla="*/ 491082 w 1380082"/>
                <a:gd name="connsiteY6" fmla="*/ 1913467 h 4233691"/>
                <a:gd name="connsiteX7" fmla="*/ 482615 w 1380082"/>
                <a:gd name="connsiteY7" fmla="*/ 1938867 h 4233691"/>
                <a:gd name="connsiteX8" fmla="*/ 474149 w 1380082"/>
                <a:gd name="connsiteY8" fmla="*/ 1981200 h 4233691"/>
                <a:gd name="connsiteX9" fmla="*/ 457215 w 1380082"/>
                <a:gd name="connsiteY9" fmla="*/ 2032000 h 4233691"/>
                <a:gd name="connsiteX10" fmla="*/ 448749 w 1380082"/>
                <a:gd name="connsiteY10" fmla="*/ 2074334 h 4233691"/>
                <a:gd name="connsiteX11" fmla="*/ 431815 w 1380082"/>
                <a:gd name="connsiteY11" fmla="*/ 2091267 h 4233691"/>
                <a:gd name="connsiteX12" fmla="*/ 414882 w 1380082"/>
                <a:gd name="connsiteY12" fmla="*/ 2116667 h 4233691"/>
                <a:gd name="connsiteX13" fmla="*/ 397949 w 1380082"/>
                <a:gd name="connsiteY13" fmla="*/ 2159000 h 4233691"/>
                <a:gd name="connsiteX14" fmla="*/ 381015 w 1380082"/>
                <a:gd name="connsiteY14" fmla="*/ 2209800 h 4233691"/>
                <a:gd name="connsiteX15" fmla="*/ 338682 w 1380082"/>
                <a:gd name="connsiteY15" fmla="*/ 2260600 h 4233691"/>
                <a:gd name="connsiteX16" fmla="*/ 313282 w 1380082"/>
                <a:gd name="connsiteY16" fmla="*/ 2311400 h 4233691"/>
                <a:gd name="connsiteX17" fmla="*/ 304815 w 1380082"/>
                <a:gd name="connsiteY17" fmla="*/ 2336800 h 4233691"/>
                <a:gd name="connsiteX18" fmla="*/ 287882 w 1380082"/>
                <a:gd name="connsiteY18" fmla="*/ 2353734 h 4233691"/>
                <a:gd name="connsiteX19" fmla="*/ 254015 w 1380082"/>
                <a:gd name="connsiteY19" fmla="*/ 2404534 h 4233691"/>
                <a:gd name="connsiteX20" fmla="*/ 228615 w 1380082"/>
                <a:gd name="connsiteY20" fmla="*/ 2455334 h 4233691"/>
                <a:gd name="connsiteX21" fmla="*/ 211682 w 1380082"/>
                <a:gd name="connsiteY21" fmla="*/ 2489200 h 4233691"/>
                <a:gd name="connsiteX22" fmla="*/ 186282 w 1380082"/>
                <a:gd name="connsiteY22" fmla="*/ 2514600 h 4233691"/>
                <a:gd name="connsiteX23" fmla="*/ 160882 w 1380082"/>
                <a:gd name="connsiteY23" fmla="*/ 2599267 h 4233691"/>
                <a:gd name="connsiteX24" fmla="*/ 127015 w 1380082"/>
                <a:gd name="connsiteY24" fmla="*/ 2641600 h 4233691"/>
                <a:gd name="connsiteX25" fmla="*/ 118549 w 1380082"/>
                <a:gd name="connsiteY25" fmla="*/ 2667000 h 4233691"/>
                <a:gd name="connsiteX26" fmla="*/ 67749 w 1380082"/>
                <a:gd name="connsiteY26" fmla="*/ 2734734 h 4233691"/>
                <a:gd name="connsiteX27" fmla="*/ 50815 w 1380082"/>
                <a:gd name="connsiteY27" fmla="*/ 2785534 h 4233691"/>
                <a:gd name="connsiteX28" fmla="*/ 33882 w 1380082"/>
                <a:gd name="connsiteY28" fmla="*/ 2810934 h 4233691"/>
                <a:gd name="connsiteX29" fmla="*/ 8482 w 1380082"/>
                <a:gd name="connsiteY29" fmla="*/ 2904067 h 4233691"/>
                <a:gd name="connsiteX30" fmla="*/ 8482 w 1380082"/>
                <a:gd name="connsiteY30" fmla="*/ 3064934 h 4233691"/>
                <a:gd name="connsiteX31" fmla="*/ 25415 w 1380082"/>
                <a:gd name="connsiteY31" fmla="*/ 3124200 h 4233691"/>
                <a:gd name="connsiteX32" fmla="*/ 67749 w 1380082"/>
                <a:gd name="connsiteY32" fmla="*/ 3166534 h 4233691"/>
                <a:gd name="connsiteX33" fmla="*/ 93149 w 1380082"/>
                <a:gd name="connsiteY33" fmla="*/ 3191934 h 4233691"/>
                <a:gd name="connsiteX34" fmla="*/ 152415 w 1380082"/>
                <a:gd name="connsiteY34" fmla="*/ 3217334 h 4233691"/>
                <a:gd name="connsiteX35" fmla="*/ 228615 w 1380082"/>
                <a:gd name="connsiteY35" fmla="*/ 3259667 h 4233691"/>
                <a:gd name="connsiteX36" fmla="*/ 254015 w 1380082"/>
                <a:gd name="connsiteY36" fmla="*/ 3268134 h 4233691"/>
                <a:gd name="connsiteX37" fmla="*/ 279415 w 1380082"/>
                <a:gd name="connsiteY37" fmla="*/ 3276600 h 4233691"/>
                <a:gd name="connsiteX38" fmla="*/ 321749 w 1380082"/>
                <a:gd name="connsiteY38" fmla="*/ 3310467 h 4233691"/>
                <a:gd name="connsiteX39" fmla="*/ 347149 w 1380082"/>
                <a:gd name="connsiteY39" fmla="*/ 3327400 h 4233691"/>
                <a:gd name="connsiteX40" fmla="*/ 364082 w 1380082"/>
                <a:gd name="connsiteY40" fmla="*/ 3344334 h 4233691"/>
                <a:gd name="connsiteX41" fmla="*/ 397949 w 1380082"/>
                <a:gd name="connsiteY41" fmla="*/ 3352800 h 4233691"/>
                <a:gd name="connsiteX42" fmla="*/ 448749 w 1380082"/>
                <a:gd name="connsiteY42" fmla="*/ 3378200 h 4233691"/>
                <a:gd name="connsiteX43" fmla="*/ 499549 w 1380082"/>
                <a:gd name="connsiteY43" fmla="*/ 3403600 h 4233691"/>
                <a:gd name="connsiteX44" fmla="*/ 550349 w 1380082"/>
                <a:gd name="connsiteY44" fmla="*/ 3437467 h 4233691"/>
                <a:gd name="connsiteX45" fmla="*/ 575749 w 1380082"/>
                <a:gd name="connsiteY45" fmla="*/ 3462867 h 4233691"/>
                <a:gd name="connsiteX46" fmla="*/ 601149 w 1380082"/>
                <a:gd name="connsiteY46" fmla="*/ 3479800 h 4233691"/>
                <a:gd name="connsiteX47" fmla="*/ 618082 w 1380082"/>
                <a:gd name="connsiteY47" fmla="*/ 3496734 h 4233691"/>
                <a:gd name="connsiteX48" fmla="*/ 635015 w 1380082"/>
                <a:gd name="connsiteY48" fmla="*/ 3522134 h 4233691"/>
                <a:gd name="connsiteX49" fmla="*/ 660415 w 1380082"/>
                <a:gd name="connsiteY49" fmla="*/ 3530600 h 4233691"/>
                <a:gd name="connsiteX50" fmla="*/ 702749 w 1380082"/>
                <a:gd name="connsiteY50" fmla="*/ 3556000 h 4233691"/>
                <a:gd name="connsiteX51" fmla="*/ 736615 w 1380082"/>
                <a:gd name="connsiteY51" fmla="*/ 3581400 h 4233691"/>
                <a:gd name="connsiteX52" fmla="*/ 787415 w 1380082"/>
                <a:gd name="connsiteY52" fmla="*/ 3615267 h 4233691"/>
                <a:gd name="connsiteX53" fmla="*/ 812815 w 1380082"/>
                <a:gd name="connsiteY53" fmla="*/ 3640667 h 4233691"/>
                <a:gd name="connsiteX54" fmla="*/ 863615 w 1380082"/>
                <a:gd name="connsiteY54" fmla="*/ 3674534 h 4233691"/>
                <a:gd name="connsiteX55" fmla="*/ 880549 w 1380082"/>
                <a:gd name="connsiteY55" fmla="*/ 3699934 h 4233691"/>
                <a:gd name="connsiteX56" fmla="*/ 931349 w 1380082"/>
                <a:gd name="connsiteY56" fmla="*/ 3733800 h 4233691"/>
                <a:gd name="connsiteX57" fmla="*/ 956749 w 1380082"/>
                <a:gd name="connsiteY57" fmla="*/ 3750734 h 4233691"/>
                <a:gd name="connsiteX58" fmla="*/ 982149 w 1380082"/>
                <a:gd name="connsiteY58" fmla="*/ 3767667 h 4233691"/>
                <a:gd name="connsiteX59" fmla="*/ 1007549 w 1380082"/>
                <a:gd name="connsiteY59" fmla="*/ 3784600 h 4233691"/>
                <a:gd name="connsiteX60" fmla="*/ 1024482 w 1380082"/>
                <a:gd name="connsiteY60" fmla="*/ 3801534 h 4233691"/>
                <a:gd name="connsiteX61" fmla="*/ 1075282 w 1380082"/>
                <a:gd name="connsiteY61" fmla="*/ 3835400 h 4233691"/>
                <a:gd name="connsiteX62" fmla="*/ 1100682 w 1380082"/>
                <a:gd name="connsiteY62" fmla="*/ 3852334 h 4233691"/>
                <a:gd name="connsiteX63" fmla="*/ 1126082 w 1380082"/>
                <a:gd name="connsiteY63" fmla="*/ 3903134 h 4233691"/>
                <a:gd name="connsiteX64" fmla="*/ 1151482 w 1380082"/>
                <a:gd name="connsiteY64" fmla="*/ 3920067 h 4233691"/>
                <a:gd name="connsiteX65" fmla="*/ 1168415 w 1380082"/>
                <a:gd name="connsiteY65" fmla="*/ 3945467 h 4233691"/>
                <a:gd name="connsiteX66" fmla="*/ 1193815 w 1380082"/>
                <a:gd name="connsiteY66" fmla="*/ 4030134 h 4233691"/>
                <a:gd name="connsiteX67" fmla="*/ 1202282 w 1380082"/>
                <a:gd name="connsiteY67" fmla="*/ 4207934 h 4233691"/>
                <a:gd name="connsiteX68" fmla="*/ 1176882 w 1380082"/>
                <a:gd name="connsiteY68"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499549 w 1380082"/>
                <a:gd name="connsiteY4" fmla="*/ 1871134 h 4233691"/>
                <a:gd name="connsiteX5" fmla="*/ 491082 w 1380082"/>
                <a:gd name="connsiteY5" fmla="*/ 1913467 h 4233691"/>
                <a:gd name="connsiteX6" fmla="*/ 482615 w 1380082"/>
                <a:gd name="connsiteY6" fmla="*/ 1938867 h 4233691"/>
                <a:gd name="connsiteX7" fmla="*/ 474149 w 1380082"/>
                <a:gd name="connsiteY7" fmla="*/ 1981200 h 4233691"/>
                <a:gd name="connsiteX8" fmla="*/ 457215 w 1380082"/>
                <a:gd name="connsiteY8" fmla="*/ 2032000 h 4233691"/>
                <a:gd name="connsiteX9" fmla="*/ 448749 w 1380082"/>
                <a:gd name="connsiteY9" fmla="*/ 2074334 h 4233691"/>
                <a:gd name="connsiteX10" fmla="*/ 431815 w 1380082"/>
                <a:gd name="connsiteY10" fmla="*/ 2091267 h 4233691"/>
                <a:gd name="connsiteX11" fmla="*/ 414882 w 1380082"/>
                <a:gd name="connsiteY11" fmla="*/ 2116667 h 4233691"/>
                <a:gd name="connsiteX12" fmla="*/ 397949 w 1380082"/>
                <a:gd name="connsiteY12" fmla="*/ 2159000 h 4233691"/>
                <a:gd name="connsiteX13" fmla="*/ 381015 w 1380082"/>
                <a:gd name="connsiteY13" fmla="*/ 2209800 h 4233691"/>
                <a:gd name="connsiteX14" fmla="*/ 338682 w 1380082"/>
                <a:gd name="connsiteY14" fmla="*/ 2260600 h 4233691"/>
                <a:gd name="connsiteX15" fmla="*/ 313282 w 1380082"/>
                <a:gd name="connsiteY15" fmla="*/ 2311400 h 4233691"/>
                <a:gd name="connsiteX16" fmla="*/ 304815 w 1380082"/>
                <a:gd name="connsiteY16" fmla="*/ 2336800 h 4233691"/>
                <a:gd name="connsiteX17" fmla="*/ 287882 w 1380082"/>
                <a:gd name="connsiteY17" fmla="*/ 2353734 h 4233691"/>
                <a:gd name="connsiteX18" fmla="*/ 254015 w 1380082"/>
                <a:gd name="connsiteY18" fmla="*/ 2404534 h 4233691"/>
                <a:gd name="connsiteX19" fmla="*/ 228615 w 1380082"/>
                <a:gd name="connsiteY19" fmla="*/ 2455334 h 4233691"/>
                <a:gd name="connsiteX20" fmla="*/ 211682 w 1380082"/>
                <a:gd name="connsiteY20" fmla="*/ 2489200 h 4233691"/>
                <a:gd name="connsiteX21" fmla="*/ 186282 w 1380082"/>
                <a:gd name="connsiteY21" fmla="*/ 2514600 h 4233691"/>
                <a:gd name="connsiteX22" fmla="*/ 160882 w 1380082"/>
                <a:gd name="connsiteY22" fmla="*/ 2599267 h 4233691"/>
                <a:gd name="connsiteX23" fmla="*/ 127015 w 1380082"/>
                <a:gd name="connsiteY23" fmla="*/ 2641600 h 4233691"/>
                <a:gd name="connsiteX24" fmla="*/ 118549 w 1380082"/>
                <a:gd name="connsiteY24" fmla="*/ 2667000 h 4233691"/>
                <a:gd name="connsiteX25" fmla="*/ 67749 w 1380082"/>
                <a:gd name="connsiteY25" fmla="*/ 2734734 h 4233691"/>
                <a:gd name="connsiteX26" fmla="*/ 50815 w 1380082"/>
                <a:gd name="connsiteY26" fmla="*/ 2785534 h 4233691"/>
                <a:gd name="connsiteX27" fmla="*/ 33882 w 1380082"/>
                <a:gd name="connsiteY27" fmla="*/ 2810934 h 4233691"/>
                <a:gd name="connsiteX28" fmla="*/ 8482 w 1380082"/>
                <a:gd name="connsiteY28" fmla="*/ 2904067 h 4233691"/>
                <a:gd name="connsiteX29" fmla="*/ 8482 w 1380082"/>
                <a:gd name="connsiteY29" fmla="*/ 3064934 h 4233691"/>
                <a:gd name="connsiteX30" fmla="*/ 25415 w 1380082"/>
                <a:gd name="connsiteY30" fmla="*/ 3124200 h 4233691"/>
                <a:gd name="connsiteX31" fmla="*/ 67749 w 1380082"/>
                <a:gd name="connsiteY31" fmla="*/ 3166534 h 4233691"/>
                <a:gd name="connsiteX32" fmla="*/ 93149 w 1380082"/>
                <a:gd name="connsiteY32" fmla="*/ 3191934 h 4233691"/>
                <a:gd name="connsiteX33" fmla="*/ 152415 w 1380082"/>
                <a:gd name="connsiteY33" fmla="*/ 3217334 h 4233691"/>
                <a:gd name="connsiteX34" fmla="*/ 228615 w 1380082"/>
                <a:gd name="connsiteY34" fmla="*/ 3259667 h 4233691"/>
                <a:gd name="connsiteX35" fmla="*/ 254015 w 1380082"/>
                <a:gd name="connsiteY35" fmla="*/ 3268134 h 4233691"/>
                <a:gd name="connsiteX36" fmla="*/ 279415 w 1380082"/>
                <a:gd name="connsiteY36" fmla="*/ 3276600 h 4233691"/>
                <a:gd name="connsiteX37" fmla="*/ 321749 w 1380082"/>
                <a:gd name="connsiteY37" fmla="*/ 3310467 h 4233691"/>
                <a:gd name="connsiteX38" fmla="*/ 347149 w 1380082"/>
                <a:gd name="connsiteY38" fmla="*/ 3327400 h 4233691"/>
                <a:gd name="connsiteX39" fmla="*/ 364082 w 1380082"/>
                <a:gd name="connsiteY39" fmla="*/ 3344334 h 4233691"/>
                <a:gd name="connsiteX40" fmla="*/ 397949 w 1380082"/>
                <a:gd name="connsiteY40" fmla="*/ 3352800 h 4233691"/>
                <a:gd name="connsiteX41" fmla="*/ 448749 w 1380082"/>
                <a:gd name="connsiteY41" fmla="*/ 3378200 h 4233691"/>
                <a:gd name="connsiteX42" fmla="*/ 499549 w 1380082"/>
                <a:gd name="connsiteY42" fmla="*/ 3403600 h 4233691"/>
                <a:gd name="connsiteX43" fmla="*/ 550349 w 1380082"/>
                <a:gd name="connsiteY43" fmla="*/ 3437467 h 4233691"/>
                <a:gd name="connsiteX44" fmla="*/ 575749 w 1380082"/>
                <a:gd name="connsiteY44" fmla="*/ 3462867 h 4233691"/>
                <a:gd name="connsiteX45" fmla="*/ 601149 w 1380082"/>
                <a:gd name="connsiteY45" fmla="*/ 3479800 h 4233691"/>
                <a:gd name="connsiteX46" fmla="*/ 618082 w 1380082"/>
                <a:gd name="connsiteY46" fmla="*/ 3496734 h 4233691"/>
                <a:gd name="connsiteX47" fmla="*/ 635015 w 1380082"/>
                <a:gd name="connsiteY47" fmla="*/ 3522134 h 4233691"/>
                <a:gd name="connsiteX48" fmla="*/ 660415 w 1380082"/>
                <a:gd name="connsiteY48" fmla="*/ 3530600 h 4233691"/>
                <a:gd name="connsiteX49" fmla="*/ 702749 w 1380082"/>
                <a:gd name="connsiteY49" fmla="*/ 3556000 h 4233691"/>
                <a:gd name="connsiteX50" fmla="*/ 736615 w 1380082"/>
                <a:gd name="connsiteY50" fmla="*/ 3581400 h 4233691"/>
                <a:gd name="connsiteX51" fmla="*/ 787415 w 1380082"/>
                <a:gd name="connsiteY51" fmla="*/ 3615267 h 4233691"/>
                <a:gd name="connsiteX52" fmla="*/ 812815 w 1380082"/>
                <a:gd name="connsiteY52" fmla="*/ 3640667 h 4233691"/>
                <a:gd name="connsiteX53" fmla="*/ 863615 w 1380082"/>
                <a:gd name="connsiteY53" fmla="*/ 3674534 h 4233691"/>
                <a:gd name="connsiteX54" fmla="*/ 880549 w 1380082"/>
                <a:gd name="connsiteY54" fmla="*/ 3699934 h 4233691"/>
                <a:gd name="connsiteX55" fmla="*/ 931349 w 1380082"/>
                <a:gd name="connsiteY55" fmla="*/ 3733800 h 4233691"/>
                <a:gd name="connsiteX56" fmla="*/ 956749 w 1380082"/>
                <a:gd name="connsiteY56" fmla="*/ 3750734 h 4233691"/>
                <a:gd name="connsiteX57" fmla="*/ 982149 w 1380082"/>
                <a:gd name="connsiteY57" fmla="*/ 3767667 h 4233691"/>
                <a:gd name="connsiteX58" fmla="*/ 1007549 w 1380082"/>
                <a:gd name="connsiteY58" fmla="*/ 3784600 h 4233691"/>
                <a:gd name="connsiteX59" fmla="*/ 1024482 w 1380082"/>
                <a:gd name="connsiteY59" fmla="*/ 3801534 h 4233691"/>
                <a:gd name="connsiteX60" fmla="*/ 1075282 w 1380082"/>
                <a:gd name="connsiteY60" fmla="*/ 3835400 h 4233691"/>
                <a:gd name="connsiteX61" fmla="*/ 1100682 w 1380082"/>
                <a:gd name="connsiteY61" fmla="*/ 3852334 h 4233691"/>
                <a:gd name="connsiteX62" fmla="*/ 1126082 w 1380082"/>
                <a:gd name="connsiteY62" fmla="*/ 3903134 h 4233691"/>
                <a:gd name="connsiteX63" fmla="*/ 1151482 w 1380082"/>
                <a:gd name="connsiteY63" fmla="*/ 3920067 h 4233691"/>
                <a:gd name="connsiteX64" fmla="*/ 1168415 w 1380082"/>
                <a:gd name="connsiteY64" fmla="*/ 3945467 h 4233691"/>
                <a:gd name="connsiteX65" fmla="*/ 1193815 w 1380082"/>
                <a:gd name="connsiteY65" fmla="*/ 4030134 h 4233691"/>
                <a:gd name="connsiteX66" fmla="*/ 1202282 w 1380082"/>
                <a:gd name="connsiteY66" fmla="*/ 4207934 h 4233691"/>
                <a:gd name="connsiteX67" fmla="*/ 1176882 w 1380082"/>
                <a:gd name="connsiteY67"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499549 w 1380082"/>
                <a:gd name="connsiteY4" fmla="*/ 1871134 h 4233691"/>
                <a:gd name="connsiteX5" fmla="*/ 482615 w 1380082"/>
                <a:gd name="connsiteY5" fmla="*/ 1938867 h 4233691"/>
                <a:gd name="connsiteX6" fmla="*/ 474149 w 1380082"/>
                <a:gd name="connsiteY6" fmla="*/ 1981200 h 4233691"/>
                <a:gd name="connsiteX7" fmla="*/ 457215 w 1380082"/>
                <a:gd name="connsiteY7" fmla="*/ 2032000 h 4233691"/>
                <a:gd name="connsiteX8" fmla="*/ 448749 w 1380082"/>
                <a:gd name="connsiteY8" fmla="*/ 2074334 h 4233691"/>
                <a:gd name="connsiteX9" fmla="*/ 431815 w 1380082"/>
                <a:gd name="connsiteY9" fmla="*/ 2091267 h 4233691"/>
                <a:gd name="connsiteX10" fmla="*/ 414882 w 1380082"/>
                <a:gd name="connsiteY10" fmla="*/ 2116667 h 4233691"/>
                <a:gd name="connsiteX11" fmla="*/ 397949 w 1380082"/>
                <a:gd name="connsiteY11" fmla="*/ 2159000 h 4233691"/>
                <a:gd name="connsiteX12" fmla="*/ 381015 w 1380082"/>
                <a:gd name="connsiteY12" fmla="*/ 2209800 h 4233691"/>
                <a:gd name="connsiteX13" fmla="*/ 338682 w 1380082"/>
                <a:gd name="connsiteY13" fmla="*/ 2260600 h 4233691"/>
                <a:gd name="connsiteX14" fmla="*/ 313282 w 1380082"/>
                <a:gd name="connsiteY14" fmla="*/ 2311400 h 4233691"/>
                <a:gd name="connsiteX15" fmla="*/ 304815 w 1380082"/>
                <a:gd name="connsiteY15" fmla="*/ 2336800 h 4233691"/>
                <a:gd name="connsiteX16" fmla="*/ 287882 w 1380082"/>
                <a:gd name="connsiteY16" fmla="*/ 2353734 h 4233691"/>
                <a:gd name="connsiteX17" fmla="*/ 254015 w 1380082"/>
                <a:gd name="connsiteY17" fmla="*/ 2404534 h 4233691"/>
                <a:gd name="connsiteX18" fmla="*/ 228615 w 1380082"/>
                <a:gd name="connsiteY18" fmla="*/ 2455334 h 4233691"/>
                <a:gd name="connsiteX19" fmla="*/ 211682 w 1380082"/>
                <a:gd name="connsiteY19" fmla="*/ 2489200 h 4233691"/>
                <a:gd name="connsiteX20" fmla="*/ 186282 w 1380082"/>
                <a:gd name="connsiteY20" fmla="*/ 2514600 h 4233691"/>
                <a:gd name="connsiteX21" fmla="*/ 160882 w 1380082"/>
                <a:gd name="connsiteY21" fmla="*/ 2599267 h 4233691"/>
                <a:gd name="connsiteX22" fmla="*/ 127015 w 1380082"/>
                <a:gd name="connsiteY22" fmla="*/ 2641600 h 4233691"/>
                <a:gd name="connsiteX23" fmla="*/ 118549 w 1380082"/>
                <a:gd name="connsiteY23" fmla="*/ 2667000 h 4233691"/>
                <a:gd name="connsiteX24" fmla="*/ 67749 w 1380082"/>
                <a:gd name="connsiteY24" fmla="*/ 2734734 h 4233691"/>
                <a:gd name="connsiteX25" fmla="*/ 50815 w 1380082"/>
                <a:gd name="connsiteY25" fmla="*/ 2785534 h 4233691"/>
                <a:gd name="connsiteX26" fmla="*/ 33882 w 1380082"/>
                <a:gd name="connsiteY26" fmla="*/ 2810934 h 4233691"/>
                <a:gd name="connsiteX27" fmla="*/ 8482 w 1380082"/>
                <a:gd name="connsiteY27" fmla="*/ 2904067 h 4233691"/>
                <a:gd name="connsiteX28" fmla="*/ 8482 w 1380082"/>
                <a:gd name="connsiteY28" fmla="*/ 3064934 h 4233691"/>
                <a:gd name="connsiteX29" fmla="*/ 25415 w 1380082"/>
                <a:gd name="connsiteY29" fmla="*/ 3124200 h 4233691"/>
                <a:gd name="connsiteX30" fmla="*/ 67749 w 1380082"/>
                <a:gd name="connsiteY30" fmla="*/ 3166534 h 4233691"/>
                <a:gd name="connsiteX31" fmla="*/ 93149 w 1380082"/>
                <a:gd name="connsiteY31" fmla="*/ 3191934 h 4233691"/>
                <a:gd name="connsiteX32" fmla="*/ 152415 w 1380082"/>
                <a:gd name="connsiteY32" fmla="*/ 3217334 h 4233691"/>
                <a:gd name="connsiteX33" fmla="*/ 228615 w 1380082"/>
                <a:gd name="connsiteY33" fmla="*/ 3259667 h 4233691"/>
                <a:gd name="connsiteX34" fmla="*/ 254015 w 1380082"/>
                <a:gd name="connsiteY34" fmla="*/ 3268134 h 4233691"/>
                <a:gd name="connsiteX35" fmla="*/ 279415 w 1380082"/>
                <a:gd name="connsiteY35" fmla="*/ 3276600 h 4233691"/>
                <a:gd name="connsiteX36" fmla="*/ 321749 w 1380082"/>
                <a:gd name="connsiteY36" fmla="*/ 3310467 h 4233691"/>
                <a:gd name="connsiteX37" fmla="*/ 347149 w 1380082"/>
                <a:gd name="connsiteY37" fmla="*/ 3327400 h 4233691"/>
                <a:gd name="connsiteX38" fmla="*/ 364082 w 1380082"/>
                <a:gd name="connsiteY38" fmla="*/ 3344334 h 4233691"/>
                <a:gd name="connsiteX39" fmla="*/ 397949 w 1380082"/>
                <a:gd name="connsiteY39" fmla="*/ 3352800 h 4233691"/>
                <a:gd name="connsiteX40" fmla="*/ 448749 w 1380082"/>
                <a:gd name="connsiteY40" fmla="*/ 3378200 h 4233691"/>
                <a:gd name="connsiteX41" fmla="*/ 499549 w 1380082"/>
                <a:gd name="connsiteY41" fmla="*/ 3403600 h 4233691"/>
                <a:gd name="connsiteX42" fmla="*/ 550349 w 1380082"/>
                <a:gd name="connsiteY42" fmla="*/ 3437467 h 4233691"/>
                <a:gd name="connsiteX43" fmla="*/ 575749 w 1380082"/>
                <a:gd name="connsiteY43" fmla="*/ 3462867 h 4233691"/>
                <a:gd name="connsiteX44" fmla="*/ 601149 w 1380082"/>
                <a:gd name="connsiteY44" fmla="*/ 3479800 h 4233691"/>
                <a:gd name="connsiteX45" fmla="*/ 618082 w 1380082"/>
                <a:gd name="connsiteY45" fmla="*/ 3496734 h 4233691"/>
                <a:gd name="connsiteX46" fmla="*/ 635015 w 1380082"/>
                <a:gd name="connsiteY46" fmla="*/ 3522134 h 4233691"/>
                <a:gd name="connsiteX47" fmla="*/ 660415 w 1380082"/>
                <a:gd name="connsiteY47" fmla="*/ 3530600 h 4233691"/>
                <a:gd name="connsiteX48" fmla="*/ 702749 w 1380082"/>
                <a:gd name="connsiteY48" fmla="*/ 3556000 h 4233691"/>
                <a:gd name="connsiteX49" fmla="*/ 736615 w 1380082"/>
                <a:gd name="connsiteY49" fmla="*/ 3581400 h 4233691"/>
                <a:gd name="connsiteX50" fmla="*/ 787415 w 1380082"/>
                <a:gd name="connsiteY50" fmla="*/ 3615267 h 4233691"/>
                <a:gd name="connsiteX51" fmla="*/ 812815 w 1380082"/>
                <a:gd name="connsiteY51" fmla="*/ 3640667 h 4233691"/>
                <a:gd name="connsiteX52" fmla="*/ 863615 w 1380082"/>
                <a:gd name="connsiteY52" fmla="*/ 3674534 h 4233691"/>
                <a:gd name="connsiteX53" fmla="*/ 880549 w 1380082"/>
                <a:gd name="connsiteY53" fmla="*/ 3699934 h 4233691"/>
                <a:gd name="connsiteX54" fmla="*/ 931349 w 1380082"/>
                <a:gd name="connsiteY54" fmla="*/ 3733800 h 4233691"/>
                <a:gd name="connsiteX55" fmla="*/ 956749 w 1380082"/>
                <a:gd name="connsiteY55" fmla="*/ 3750734 h 4233691"/>
                <a:gd name="connsiteX56" fmla="*/ 982149 w 1380082"/>
                <a:gd name="connsiteY56" fmla="*/ 3767667 h 4233691"/>
                <a:gd name="connsiteX57" fmla="*/ 1007549 w 1380082"/>
                <a:gd name="connsiteY57" fmla="*/ 3784600 h 4233691"/>
                <a:gd name="connsiteX58" fmla="*/ 1024482 w 1380082"/>
                <a:gd name="connsiteY58" fmla="*/ 3801534 h 4233691"/>
                <a:gd name="connsiteX59" fmla="*/ 1075282 w 1380082"/>
                <a:gd name="connsiteY59" fmla="*/ 3835400 h 4233691"/>
                <a:gd name="connsiteX60" fmla="*/ 1100682 w 1380082"/>
                <a:gd name="connsiteY60" fmla="*/ 3852334 h 4233691"/>
                <a:gd name="connsiteX61" fmla="*/ 1126082 w 1380082"/>
                <a:gd name="connsiteY61" fmla="*/ 3903134 h 4233691"/>
                <a:gd name="connsiteX62" fmla="*/ 1151482 w 1380082"/>
                <a:gd name="connsiteY62" fmla="*/ 3920067 h 4233691"/>
                <a:gd name="connsiteX63" fmla="*/ 1168415 w 1380082"/>
                <a:gd name="connsiteY63" fmla="*/ 3945467 h 4233691"/>
                <a:gd name="connsiteX64" fmla="*/ 1193815 w 1380082"/>
                <a:gd name="connsiteY64" fmla="*/ 4030134 h 4233691"/>
                <a:gd name="connsiteX65" fmla="*/ 1202282 w 1380082"/>
                <a:gd name="connsiteY65" fmla="*/ 4207934 h 4233691"/>
                <a:gd name="connsiteX66" fmla="*/ 1176882 w 1380082"/>
                <a:gd name="connsiteY66"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482615 w 1380082"/>
                <a:gd name="connsiteY4" fmla="*/ 1938867 h 4233691"/>
                <a:gd name="connsiteX5" fmla="*/ 474149 w 1380082"/>
                <a:gd name="connsiteY5" fmla="*/ 1981200 h 4233691"/>
                <a:gd name="connsiteX6" fmla="*/ 457215 w 1380082"/>
                <a:gd name="connsiteY6" fmla="*/ 2032000 h 4233691"/>
                <a:gd name="connsiteX7" fmla="*/ 448749 w 1380082"/>
                <a:gd name="connsiteY7" fmla="*/ 2074334 h 4233691"/>
                <a:gd name="connsiteX8" fmla="*/ 431815 w 1380082"/>
                <a:gd name="connsiteY8" fmla="*/ 2091267 h 4233691"/>
                <a:gd name="connsiteX9" fmla="*/ 414882 w 1380082"/>
                <a:gd name="connsiteY9" fmla="*/ 2116667 h 4233691"/>
                <a:gd name="connsiteX10" fmla="*/ 397949 w 1380082"/>
                <a:gd name="connsiteY10" fmla="*/ 2159000 h 4233691"/>
                <a:gd name="connsiteX11" fmla="*/ 381015 w 1380082"/>
                <a:gd name="connsiteY11" fmla="*/ 2209800 h 4233691"/>
                <a:gd name="connsiteX12" fmla="*/ 338682 w 1380082"/>
                <a:gd name="connsiteY12" fmla="*/ 2260600 h 4233691"/>
                <a:gd name="connsiteX13" fmla="*/ 313282 w 1380082"/>
                <a:gd name="connsiteY13" fmla="*/ 2311400 h 4233691"/>
                <a:gd name="connsiteX14" fmla="*/ 304815 w 1380082"/>
                <a:gd name="connsiteY14" fmla="*/ 2336800 h 4233691"/>
                <a:gd name="connsiteX15" fmla="*/ 287882 w 1380082"/>
                <a:gd name="connsiteY15" fmla="*/ 2353734 h 4233691"/>
                <a:gd name="connsiteX16" fmla="*/ 254015 w 1380082"/>
                <a:gd name="connsiteY16" fmla="*/ 2404534 h 4233691"/>
                <a:gd name="connsiteX17" fmla="*/ 228615 w 1380082"/>
                <a:gd name="connsiteY17" fmla="*/ 2455334 h 4233691"/>
                <a:gd name="connsiteX18" fmla="*/ 211682 w 1380082"/>
                <a:gd name="connsiteY18" fmla="*/ 2489200 h 4233691"/>
                <a:gd name="connsiteX19" fmla="*/ 186282 w 1380082"/>
                <a:gd name="connsiteY19" fmla="*/ 2514600 h 4233691"/>
                <a:gd name="connsiteX20" fmla="*/ 160882 w 1380082"/>
                <a:gd name="connsiteY20" fmla="*/ 2599267 h 4233691"/>
                <a:gd name="connsiteX21" fmla="*/ 127015 w 1380082"/>
                <a:gd name="connsiteY21" fmla="*/ 2641600 h 4233691"/>
                <a:gd name="connsiteX22" fmla="*/ 118549 w 1380082"/>
                <a:gd name="connsiteY22" fmla="*/ 2667000 h 4233691"/>
                <a:gd name="connsiteX23" fmla="*/ 67749 w 1380082"/>
                <a:gd name="connsiteY23" fmla="*/ 2734734 h 4233691"/>
                <a:gd name="connsiteX24" fmla="*/ 50815 w 1380082"/>
                <a:gd name="connsiteY24" fmla="*/ 2785534 h 4233691"/>
                <a:gd name="connsiteX25" fmla="*/ 33882 w 1380082"/>
                <a:gd name="connsiteY25" fmla="*/ 2810934 h 4233691"/>
                <a:gd name="connsiteX26" fmla="*/ 8482 w 1380082"/>
                <a:gd name="connsiteY26" fmla="*/ 2904067 h 4233691"/>
                <a:gd name="connsiteX27" fmla="*/ 8482 w 1380082"/>
                <a:gd name="connsiteY27" fmla="*/ 3064934 h 4233691"/>
                <a:gd name="connsiteX28" fmla="*/ 25415 w 1380082"/>
                <a:gd name="connsiteY28" fmla="*/ 3124200 h 4233691"/>
                <a:gd name="connsiteX29" fmla="*/ 67749 w 1380082"/>
                <a:gd name="connsiteY29" fmla="*/ 3166534 h 4233691"/>
                <a:gd name="connsiteX30" fmla="*/ 93149 w 1380082"/>
                <a:gd name="connsiteY30" fmla="*/ 3191934 h 4233691"/>
                <a:gd name="connsiteX31" fmla="*/ 152415 w 1380082"/>
                <a:gd name="connsiteY31" fmla="*/ 3217334 h 4233691"/>
                <a:gd name="connsiteX32" fmla="*/ 228615 w 1380082"/>
                <a:gd name="connsiteY32" fmla="*/ 3259667 h 4233691"/>
                <a:gd name="connsiteX33" fmla="*/ 254015 w 1380082"/>
                <a:gd name="connsiteY33" fmla="*/ 3268134 h 4233691"/>
                <a:gd name="connsiteX34" fmla="*/ 279415 w 1380082"/>
                <a:gd name="connsiteY34" fmla="*/ 3276600 h 4233691"/>
                <a:gd name="connsiteX35" fmla="*/ 321749 w 1380082"/>
                <a:gd name="connsiteY35" fmla="*/ 3310467 h 4233691"/>
                <a:gd name="connsiteX36" fmla="*/ 347149 w 1380082"/>
                <a:gd name="connsiteY36" fmla="*/ 3327400 h 4233691"/>
                <a:gd name="connsiteX37" fmla="*/ 364082 w 1380082"/>
                <a:gd name="connsiteY37" fmla="*/ 3344334 h 4233691"/>
                <a:gd name="connsiteX38" fmla="*/ 397949 w 1380082"/>
                <a:gd name="connsiteY38" fmla="*/ 3352800 h 4233691"/>
                <a:gd name="connsiteX39" fmla="*/ 448749 w 1380082"/>
                <a:gd name="connsiteY39" fmla="*/ 3378200 h 4233691"/>
                <a:gd name="connsiteX40" fmla="*/ 499549 w 1380082"/>
                <a:gd name="connsiteY40" fmla="*/ 3403600 h 4233691"/>
                <a:gd name="connsiteX41" fmla="*/ 550349 w 1380082"/>
                <a:gd name="connsiteY41" fmla="*/ 3437467 h 4233691"/>
                <a:gd name="connsiteX42" fmla="*/ 575749 w 1380082"/>
                <a:gd name="connsiteY42" fmla="*/ 3462867 h 4233691"/>
                <a:gd name="connsiteX43" fmla="*/ 601149 w 1380082"/>
                <a:gd name="connsiteY43" fmla="*/ 3479800 h 4233691"/>
                <a:gd name="connsiteX44" fmla="*/ 618082 w 1380082"/>
                <a:gd name="connsiteY44" fmla="*/ 3496734 h 4233691"/>
                <a:gd name="connsiteX45" fmla="*/ 635015 w 1380082"/>
                <a:gd name="connsiteY45" fmla="*/ 3522134 h 4233691"/>
                <a:gd name="connsiteX46" fmla="*/ 660415 w 1380082"/>
                <a:gd name="connsiteY46" fmla="*/ 3530600 h 4233691"/>
                <a:gd name="connsiteX47" fmla="*/ 702749 w 1380082"/>
                <a:gd name="connsiteY47" fmla="*/ 3556000 h 4233691"/>
                <a:gd name="connsiteX48" fmla="*/ 736615 w 1380082"/>
                <a:gd name="connsiteY48" fmla="*/ 3581400 h 4233691"/>
                <a:gd name="connsiteX49" fmla="*/ 787415 w 1380082"/>
                <a:gd name="connsiteY49" fmla="*/ 3615267 h 4233691"/>
                <a:gd name="connsiteX50" fmla="*/ 812815 w 1380082"/>
                <a:gd name="connsiteY50" fmla="*/ 3640667 h 4233691"/>
                <a:gd name="connsiteX51" fmla="*/ 863615 w 1380082"/>
                <a:gd name="connsiteY51" fmla="*/ 3674534 h 4233691"/>
                <a:gd name="connsiteX52" fmla="*/ 880549 w 1380082"/>
                <a:gd name="connsiteY52" fmla="*/ 3699934 h 4233691"/>
                <a:gd name="connsiteX53" fmla="*/ 931349 w 1380082"/>
                <a:gd name="connsiteY53" fmla="*/ 3733800 h 4233691"/>
                <a:gd name="connsiteX54" fmla="*/ 956749 w 1380082"/>
                <a:gd name="connsiteY54" fmla="*/ 3750734 h 4233691"/>
                <a:gd name="connsiteX55" fmla="*/ 982149 w 1380082"/>
                <a:gd name="connsiteY55" fmla="*/ 3767667 h 4233691"/>
                <a:gd name="connsiteX56" fmla="*/ 1007549 w 1380082"/>
                <a:gd name="connsiteY56" fmla="*/ 3784600 h 4233691"/>
                <a:gd name="connsiteX57" fmla="*/ 1024482 w 1380082"/>
                <a:gd name="connsiteY57" fmla="*/ 3801534 h 4233691"/>
                <a:gd name="connsiteX58" fmla="*/ 1075282 w 1380082"/>
                <a:gd name="connsiteY58" fmla="*/ 3835400 h 4233691"/>
                <a:gd name="connsiteX59" fmla="*/ 1100682 w 1380082"/>
                <a:gd name="connsiteY59" fmla="*/ 3852334 h 4233691"/>
                <a:gd name="connsiteX60" fmla="*/ 1126082 w 1380082"/>
                <a:gd name="connsiteY60" fmla="*/ 3903134 h 4233691"/>
                <a:gd name="connsiteX61" fmla="*/ 1151482 w 1380082"/>
                <a:gd name="connsiteY61" fmla="*/ 3920067 h 4233691"/>
                <a:gd name="connsiteX62" fmla="*/ 1168415 w 1380082"/>
                <a:gd name="connsiteY62" fmla="*/ 3945467 h 4233691"/>
                <a:gd name="connsiteX63" fmla="*/ 1193815 w 1380082"/>
                <a:gd name="connsiteY63" fmla="*/ 4030134 h 4233691"/>
                <a:gd name="connsiteX64" fmla="*/ 1202282 w 1380082"/>
                <a:gd name="connsiteY64" fmla="*/ 4207934 h 4233691"/>
                <a:gd name="connsiteX65" fmla="*/ 1176882 w 1380082"/>
                <a:gd name="connsiteY65"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474149 w 1380082"/>
                <a:gd name="connsiteY4" fmla="*/ 1981200 h 4233691"/>
                <a:gd name="connsiteX5" fmla="*/ 457215 w 1380082"/>
                <a:gd name="connsiteY5" fmla="*/ 2032000 h 4233691"/>
                <a:gd name="connsiteX6" fmla="*/ 448749 w 1380082"/>
                <a:gd name="connsiteY6" fmla="*/ 2074334 h 4233691"/>
                <a:gd name="connsiteX7" fmla="*/ 431815 w 1380082"/>
                <a:gd name="connsiteY7" fmla="*/ 2091267 h 4233691"/>
                <a:gd name="connsiteX8" fmla="*/ 414882 w 1380082"/>
                <a:gd name="connsiteY8" fmla="*/ 2116667 h 4233691"/>
                <a:gd name="connsiteX9" fmla="*/ 397949 w 1380082"/>
                <a:gd name="connsiteY9" fmla="*/ 2159000 h 4233691"/>
                <a:gd name="connsiteX10" fmla="*/ 381015 w 1380082"/>
                <a:gd name="connsiteY10" fmla="*/ 2209800 h 4233691"/>
                <a:gd name="connsiteX11" fmla="*/ 338682 w 1380082"/>
                <a:gd name="connsiteY11" fmla="*/ 2260600 h 4233691"/>
                <a:gd name="connsiteX12" fmla="*/ 313282 w 1380082"/>
                <a:gd name="connsiteY12" fmla="*/ 2311400 h 4233691"/>
                <a:gd name="connsiteX13" fmla="*/ 304815 w 1380082"/>
                <a:gd name="connsiteY13" fmla="*/ 2336800 h 4233691"/>
                <a:gd name="connsiteX14" fmla="*/ 287882 w 1380082"/>
                <a:gd name="connsiteY14" fmla="*/ 2353734 h 4233691"/>
                <a:gd name="connsiteX15" fmla="*/ 254015 w 1380082"/>
                <a:gd name="connsiteY15" fmla="*/ 2404534 h 4233691"/>
                <a:gd name="connsiteX16" fmla="*/ 228615 w 1380082"/>
                <a:gd name="connsiteY16" fmla="*/ 2455334 h 4233691"/>
                <a:gd name="connsiteX17" fmla="*/ 211682 w 1380082"/>
                <a:gd name="connsiteY17" fmla="*/ 2489200 h 4233691"/>
                <a:gd name="connsiteX18" fmla="*/ 186282 w 1380082"/>
                <a:gd name="connsiteY18" fmla="*/ 2514600 h 4233691"/>
                <a:gd name="connsiteX19" fmla="*/ 160882 w 1380082"/>
                <a:gd name="connsiteY19" fmla="*/ 2599267 h 4233691"/>
                <a:gd name="connsiteX20" fmla="*/ 127015 w 1380082"/>
                <a:gd name="connsiteY20" fmla="*/ 2641600 h 4233691"/>
                <a:gd name="connsiteX21" fmla="*/ 118549 w 1380082"/>
                <a:gd name="connsiteY21" fmla="*/ 2667000 h 4233691"/>
                <a:gd name="connsiteX22" fmla="*/ 67749 w 1380082"/>
                <a:gd name="connsiteY22" fmla="*/ 2734734 h 4233691"/>
                <a:gd name="connsiteX23" fmla="*/ 50815 w 1380082"/>
                <a:gd name="connsiteY23" fmla="*/ 2785534 h 4233691"/>
                <a:gd name="connsiteX24" fmla="*/ 33882 w 1380082"/>
                <a:gd name="connsiteY24" fmla="*/ 2810934 h 4233691"/>
                <a:gd name="connsiteX25" fmla="*/ 8482 w 1380082"/>
                <a:gd name="connsiteY25" fmla="*/ 2904067 h 4233691"/>
                <a:gd name="connsiteX26" fmla="*/ 8482 w 1380082"/>
                <a:gd name="connsiteY26" fmla="*/ 3064934 h 4233691"/>
                <a:gd name="connsiteX27" fmla="*/ 25415 w 1380082"/>
                <a:gd name="connsiteY27" fmla="*/ 3124200 h 4233691"/>
                <a:gd name="connsiteX28" fmla="*/ 67749 w 1380082"/>
                <a:gd name="connsiteY28" fmla="*/ 3166534 h 4233691"/>
                <a:gd name="connsiteX29" fmla="*/ 93149 w 1380082"/>
                <a:gd name="connsiteY29" fmla="*/ 3191934 h 4233691"/>
                <a:gd name="connsiteX30" fmla="*/ 152415 w 1380082"/>
                <a:gd name="connsiteY30" fmla="*/ 3217334 h 4233691"/>
                <a:gd name="connsiteX31" fmla="*/ 228615 w 1380082"/>
                <a:gd name="connsiteY31" fmla="*/ 3259667 h 4233691"/>
                <a:gd name="connsiteX32" fmla="*/ 254015 w 1380082"/>
                <a:gd name="connsiteY32" fmla="*/ 3268134 h 4233691"/>
                <a:gd name="connsiteX33" fmla="*/ 279415 w 1380082"/>
                <a:gd name="connsiteY33" fmla="*/ 3276600 h 4233691"/>
                <a:gd name="connsiteX34" fmla="*/ 321749 w 1380082"/>
                <a:gd name="connsiteY34" fmla="*/ 3310467 h 4233691"/>
                <a:gd name="connsiteX35" fmla="*/ 347149 w 1380082"/>
                <a:gd name="connsiteY35" fmla="*/ 3327400 h 4233691"/>
                <a:gd name="connsiteX36" fmla="*/ 364082 w 1380082"/>
                <a:gd name="connsiteY36" fmla="*/ 3344334 h 4233691"/>
                <a:gd name="connsiteX37" fmla="*/ 397949 w 1380082"/>
                <a:gd name="connsiteY37" fmla="*/ 3352800 h 4233691"/>
                <a:gd name="connsiteX38" fmla="*/ 448749 w 1380082"/>
                <a:gd name="connsiteY38" fmla="*/ 3378200 h 4233691"/>
                <a:gd name="connsiteX39" fmla="*/ 499549 w 1380082"/>
                <a:gd name="connsiteY39" fmla="*/ 3403600 h 4233691"/>
                <a:gd name="connsiteX40" fmla="*/ 550349 w 1380082"/>
                <a:gd name="connsiteY40" fmla="*/ 3437467 h 4233691"/>
                <a:gd name="connsiteX41" fmla="*/ 575749 w 1380082"/>
                <a:gd name="connsiteY41" fmla="*/ 3462867 h 4233691"/>
                <a:gd name="connsiteX42" fmla="*/ 601149 w 1380082"/>
                <a:gd name="connsiteY42" fmla="*/ 3479800 h 4233691"/>
                <a:gd name="connsiteX43" fmla="*/ 618082 w 1380082"/>
                <a:gd name="connsiteY43" fmla="*/ 3496734 h 4233691"/>
                <a:gd name="connsiteX44" fmla="*/ 635015 w 1380082"/>
                <a:gd name="connsiteY44" fmla="*/ 3522134 h 4233691"/>
                <a:gd name="connsiteX45" fmla="*/ 660415 w 1380082"/>
                <a:gd name="connsiteY45" fmla="*/ 3530600 h 4233691"/>
                <a:gd name="connsiteX46" fmla="*/ 702749 w 1380082"/>
                <a:gd name="connsiteY46" fmla="*/ 3556000 h 4233691"/>
                <a:gd name="connsiteX47" fmla="*/ 736615 w 1380082"/>
                <a:gd name="connsiteY47" fmla="*/ 3581400 h 4233691"/>
                <a:gd name="connsiteX48" fmla="*/ 787415 w 1380082"/>
                <a:gd name="connsiteY48" fmla="*/ 3615267 h 4233691"/>
                <a:gd name="connsiteX49" fmla="*/ 812815 w 1380082"/>
                <a:gd name="connsiteY49" fmla="*/ 3640667 h 4233691"/>
                <a:gd name="connsiteX50" fmla="*/ 863615 w 1380082"/>
                <a:gd name="connsiteY50" fmla="*/ 3674534 h 4233691"/>
                <a:gd name="connsiteX51" fmla="*/ 880549 w 1380082"/>
                <a:gd name="connsiteY51" fmla="*/ 3699934 h 4233691"/>
                <a:gd name="connsiteX52" fmla="*/ 931349 w 1380082"/>
                <a:gd name="connsiteY52" fmla="*/ 3733800 h 4233691"/>
                <a:gd name="connsiteX53" fmla="*/ 956749 w 1380082"/>
                <a:gd name="connsiteY53" fmla="*/ 3750734 h 4233691"/>
                <a:gd name="connsiteX54" fmla="*/ 982149 w 1380082"/>
                <a:gd name="connsiteY54" fmla="*/ 3767667 h 4233691"/>
                <a:gd name="connsiteX55" fmla="*/ 1007549 w 1380082"/>
                <a:gd name="connsiteY55" fmla="*/ 3784600 h 4233691"/>
                <a:gd name="connsiteX56" fmla="*/ 1024482 w 1380082"/>
                <a:gd name="connsiteY56" fmla="*/ 3801534 h 4233691"/>
                <a:gd name="connsiteX57" fmla="*/ 1075282 w 1380082"/>
                <a:gd name="connsiteY57" fmla="*/ 3835400 h 4233691"/>
                <a:gd name="connsiteX58" fmla="*/ 1100682 w 1380082"/>
                <a:gd name="connsiteY58" fmla="*/ 3852334 h 4233691"/>
                <a:gd name="connsiteX59" fmla="*/ 1126082 w 1380082"/>
                <a:gd name="connsiteY59" fmla="*/ 3903134 h 4233691"/>
                <a:gd name="connsiteX60" fmla="*/ 1151482 w 1380082"/>
                <a:gd name="connsiteY60" fmla="*/ 3920067 h 4233691"/>
                <a:gd name="connsiteX61" fmla="*/ 1168415 w 1380082"/>
                <a:gd name="connsiteY61" fmla="*/ 3945467 h 4233691"/>
                <a:gd name="connsiteX62" fmla="*/ 1193815 w 1380082"/>
                <a:gd name="connsiteY62" fmla="*/ 4030134 h 4233691"/>
                <a:gd name="connsiteX63" fmla="*/ 1202282 w 1380082"/>
                <a:gd name="connsiteY63" fmla="*/ 4207934 h 4233691"/>
                <a:gd name="connsiteX64" fmla="*/ 1176882 w 1380082"/>
                <a:gd name="connsiteY64"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457215 w 1380082"/>
                <a:gd name="connsiteY4" fmla="*/ 2032000 h 4233691"/>
                <a:gd name="connsiteX5" fmla="*/ 448749 w 1380082"/>
                <a:gd name="connsiteY5" fmla="*/ 2074334 h 4233691"/>
                <a:gd name="connsiteX6" fmla="*/ 431815 w 1380082"/>
                <a:gd name="connsiteY6" fmla="*/ 2091267 h 4233691"/>
                <a:gd name="connsiteX7" fmla="*/ 414882 w 1380082"/>
                <a:gd name="connsiteY7" fmla="*/ 2116667 h 4233691"/>
                <a:gd name="connsiteX8" fmla="*/ 397949 w 1380082"/>
                <a:gd name="connsiteY8" fmla="*/ 2159000 h 4233691"/>
                <a:gd name="connsiteX9" fmla="*/ 381015 w 1380082"/>
                <a:gd name="connsiteY9" fmla="*/ 2209800 h 4233691"/>
                <a:gd name="connsiteX10" fmla="*/ 338682 w 1380082"/>
                <a:gd name="connsiteY10" fmla="*/ 2260600 h 4233691"/>
                <a:gd name="connsiteX11" fmla="*/ 313282 w 1380082"/>
                <a:gd name="connsiteY11" fmla="*/ 2311400 h 4233691"/>
                <a:gd name="connsiteX12" fmla="*/ 304815 w 1380082"/>
                <a:gd name="connsiteY12" fmla="*/ 2336800 h 4233691"/>
                <a:gd name="connsiteX13" fmla="*/ 287882 w 1380082"/>
                <a:gd name="connsiteY13" fmla="*/ 2353734 h 4233691"/>
                <a:gd name="connsiteX14" fmla="*/ 254015 w 1380082"/>
                <a:gd name="connsiteY14" fmla="*/ 2404534 h 4233691"/>
                <a:gd name="connsiteX15" fmla="*/ 228615 w 1380082"/>
                <a:gd name="connsiteY15" fmla="*/ 2455334 h 4233691"/>
                <a:gd name="connsiteX16" fmla="*/ 211682 w 1380082"/>
                <a:gd name="connsiteY16" fmla="*/ 2489200 h 4233691"/>
                <a:gd name="connsiteX17" fmla="*/ 186282 w 1380082"/>
                <a:gd name="connsiteY17" fmla="*/ 2514600 h 4233691"/>
                <a:gd name="connsiteX18" fmla="*/ 160882 w 1380082"/>
                <a:gd name="connsiteY18" fmla="*/ 2599267 h 4233691"/>
                <a:gd name="connsiteX19" fmla="*/ 127015 w 1380082"/>
                <a:gd name="connsiteY19" fmla="*/ 2641600 h 4233691"/>
                <a:gd name="connsiteX20" fmla="*/ 118549 w 1380082"/>
                <a:gd name="connsiteY20" fmla="*/ 2667000 h 4233691"/>
                <a:gd name="connsiteX21" fmla="*/ 67749 w 1380082"/>
                <a:gd name="connsiteY21" fmla="*/ 2734734 h 4233691"/>
                <a:gd name="connsiteX22" fmla="*/ 50815 w 1380082"/>
                <a:gd name="connsiteY22" fmla="*/ 2785534 h 4233691"/>
                <a:gd name="connsiteX23" fmla="*/ 33882 w 1380082"/>
                <a:gd name="connsiteY23" fmla="*/ 2810934 h 4233691"/>
                <a:gd name="connsiteX24" fmla="*/ 8482 w 1380082"/>
                <a:gd name="connsiteY24" fmla="*/ 2904067 h 4233691"/>
                <a:gd name="connsiteX25" fmla="*/ 8482 w 1380082"/>
                <a:gd name="connsiteY25" fmla="*/ 3064934 h 4233691"/>
                <a:gd name="connsiteX26" fmla="*/ 25415 w 1380082"/>
                <a:gd name="connsiteY26" fmla="*/ 3124200 h 4233691"/>
                <a:gd name="connsiteX27" fmla="*/ 67749 w 1380082"/>
                <a:gd name="connsiteY27" fmla="*/ 3166534 h 4233691"/>
                <a:gd name="connsiteX28" fmla="*/ 93149 w 1380082"/>
                <a:gd name="connsiteY28" fmla="*/ 3191934 h 4233691"/>
                <a:gd name="connsiteX29" fmla="*/ 152415 w 1380082"/>
                <a:gd name="connsiteY29" fmla="*/ 3217334 h 4233691"/>
                <a:gd name="connsiteX30" fmla="*/ 228615 w 1380082"/>
                <a:gd name="connsiteY30" fmla="*/ 3259667 h 4233691"/>
                <a:gd name="connsiteX31" fmla="*/ 254015 w 1380082"/>
                <a:gd name="connsiteY31" fmla="*/ 3268134 h 4233691"/>
                <a:gd name="connsiteX32" fmla="*/ 279415 w 1380082"/>
                <a:gd name="connsiteY32" fmla="*/ 3276600 h 4233691"/>
                <a:gd name="connsiteX33" fmla="*/ 321749 w 1380082"/>
                <a:gd name="connsiteY33" fmla="*/ 3310467 h 4233691"/>
                <a:gd name="connsiteX34" fmla="*/ 347149 w 1380082"/>
                <a:gd name="connsiteY34" fmla="*/ 3327400 h 4233691"/>
                <a:gd name="connsiteX35" fmla="*/ 364082 w 1380082"/>
                <a:gd name="connsiteY35" fmla="*/ 3344334 h 4233691"/>
                <a:gd name="connsiteX36" fmla="*/ 397949 w 1380082"/>
                <a:gd name="connsiteY36" fmla="*/ 3352800 h 4233691"/>
                <a:gd name="connsiteX37" fmla="*/ 448749 w 1380082"/>
                <a:gd name="connsiteY37" fmla="*/ 3378200 h 4233691"/>
                <a:gd name="connsiteX38" fmla="*/ 499549 w 1380082"/>
                <a:gd name="connsiteY38" fmla="*/ 3403600 h 4233691"/>
                <a:gd name="connsiteX39" fmla="*/ 550349 w 1380082"/>
                <a:gd name="connsiteY39" fmla="*/ 3437467 h 4233691"/>
                <a:gd name="connsiteX40" fmla="*/ 575749 w 1380082"/>
                <a:gd name="connsiteY40" fmla="*/ 3462867 h 4233691"/>
                <a:gd name="connsiteX41" fmla="*/ 601149 w 1380082"/>
                <a:gd name="connsiteY41" fmla="*/ 3479800 h 4233691"/>
                <a:gd name="connsiteX42" fmla="*/ 618082 w 1380082"/>
                <a:gd name="connsiteY42" fmla="*/ 3496734 h 4233691"/>
                <a:gd name="connsiteX43" fmla="*/ 635015 w 1380082"/>
                <a:gd name="connsiteY43" fmla="*/ 3522134 h 4233691"/>
                <a:gd name="connsiteX44" fmla="*/ 660415 w 1380082"/>
                <a:gd name="connsiteY44" fmla="*/ 3530600 h 4233691"/>
                <a:gd name="connsiteX45" fmla="*/ 702749 w 1380082"/>
                <a:gd name="connsiteY45" fmla="*/ 3556000 h 4233691"/>
                <a:gd name="connsiteX46" fmla="*/ 736615 w 1380082"/>
                <a:gd name="connsiteY46" fmla="*/ 3581400 h 4233691"/>
                <a:gd name="connsiteX47" fmla="*/ 787415 w 1380082"/>
                <a:gd name="connsiteY47" fmla="*/ 3615267 h 4233691"/>
                <a:gd name="connsiteX48" fmla="*/ 812815 w 1380082"/>
                <a:gd name="connsiteY48" fmla="*/ 3640667 h 4233691"/>
                <a:gd name="connsiteX49" fmla="*/ 863615 w 1380082"/>
                <a:gd name="connsiteY49" fmla="*/ 3674534 h 4233691"/>
                <a:gd name="connsiteX50" fmla="*/ 880549 w 1380082"/>
                <a:gd name="connsiteY50" fmla="*/ 3699934 h 4233691"/>
                <a:gd name="connsiteX51" fmla="*/ 931349 w 1380082"/>
                <a:gd name="connsiteY51" fmla="*/ 3733800 h 4233691"/>
                <a:gd name="connsiteX52" fmla="*/ 956749 w 1380082"/>
                <a:gd name="connsiteY52" fmla="*/ 3750734 h 4233691"/>
                <a:gd name="connsiteX53" fmla="*/ 982149 w 1380082"/>
                <a:gd name="connsiteY53" fmla="*/ 3767667 h 4233691"/>
                <a:gd name="connsiteX54" fmla="*/ 1007549 w 1380082"/>
                <a:gd name="connsiteY54" fmla="*/ 3784600 h 4233691"/>
                <a:gd name="connsiteX55" fmla="*/ 1024482 w 1380082"/>
                <a:gd name="connsiteY55" fmla="*/ 3801534 h 4233691"/>
                <a:gd name="connsiteX56" fmla="*/ 1075282 w 1380082"/>
                <a:gd name="connsiteY56" fmla="*/ 3835400 h 4233691"/>
                <a:gd name="connsiteX57" fmla="*/ 1100682 w 1380082"/>
                <a:gd name="connsiteY57" fmla="*/ 3852334 h 4233691"/>
                <a:gd name="connsiteX58" fmla="*/ 1126082 w 1380082"/>
                <a:gd name="connsiteY58" fmla="*/ 3903134 h 4233691"/>
                <a:gd name="connsiteX59" fmla="*/ 1151482 w 1380082"/>
                <a:gd name="connsiteY59" fmla="*/ 3920067 h 4233691"/>
                <a:gd name="connsiteX60" fmla="*/ 1168415 w 1380082"/>
                <a:gd name="connsiteY60" fmla="*/ 3945467 h 4233691"/>
                <a:gd name="connsiteX61" fmla="*/ 1193815 w 1380082"/>
                <a:gd name="connsiteY61" fmla="*/ 4030134 h 4233691"/>
                <a:gd name="connsiteX62" fmla="*/ 1202282 w 1380082"/>
                <a:gd name="connsiteY62" fmla="*/ 4207934 h 4233691"/>
                <a:gd name="connsiteX63" fmla="*/ 1176882 w 1380082"/>
                <a:gd name="connsiteY63"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448749 w 1380082"/>
                <a:gd name="connsiteY4" fmla="*/ 2074334 h 4233691"/>
                <a:gd name="connsiteX5" fmla="*/ 431815 w 1380082"/>
                <a:gd name="connsiteY5" fmla="*/ 2091267 h 4233691"/>
                <a:gd name="connsiteX6" fmla="*/ 414882 w 1380082"/>
                <a:gd name="connsiteY6" fmla="*/ 2116667 h 4233691"/>
                <a:gd name="connsiteX7" fmla="*/ 397949 w 1380082"/>
                <a:gd name="connsiteY7" fmla="*/ 2159000 h 4233691"/>
                <a:gd name="connsiteX8" fmla="*/ 381015 w 1380082"/>
                <a:gd name="connsiteY8" fmla="*/ 2209800 h 4233691"/>
                <a:gd name="connsiteX9" fmla="*/ 338682 w 1380082"/>
                <a:gd name="connsiteY9" fmla="*/ 2260600 h 4233691"/>
                <a:gd name="connsiteX10" fmla="*/ 313282 w 1380082"/>
                <a:gd name="connsiteY10" fmla="*/ 2311400 h 4233691"/>
                <a:gd name="connsiteX11" fmla="*/ 304815 w 1380082"/>
                <a:gd name="connsiteY11" fmla="*/ 2336800 h 4233691"/>
                <a:gd name="connsiteX12" fmla="*/ 287882 w 1380082"/>
                <a:gd name="connsiteY12" fmla="*/ 2353734 h 4233691"/>
                <a:gd name="connsiteX13" fmla="*/ 254015 w 1380082"/>
                <a:gd name="connsiteY13" fmla="*/ 2404534 h 4233691"/>
                <a:gd name="connsiteX14" fmla="*/ 228615 w 1380082"/>
                <a:gd name="connsiteY14" fmla="*/ 2455334 h 4233691"/>
                <a:gd name="connsiteX15" fmla="*/ 211682 w 1380082"/>
                <a:gd name="connsiteY15" fmla="*/ 2489200 h 4233691"/>
                <a:gd name="connsiteX16" fmla="*/ 186282 w 1380082"/>
                <a:gd name="connsiteY16" fmla="*/ 2514600 h 4233691"/>
                <a:gd name="connsiteX17" fmla="*/ 160882 w 1380082"/>
                <a:gd name="connsiteY17" fmla="*/ 2599267 h 4233691"/>
                <a:gd name="connsiteX18" fmla="*/ 127015 w 1380082"/>
                <a:gd name="connsiteY18" fmla="*/ 2641600 h 4233691"/>
                <a:gd name="connsiteX19" fmla="*/ 118549 w 1380082"/>
                <a:gd name="connsiteY19" fmla="*/ 2667000 h 4233691"/>
                <a:gd name="connsiteX20" fmla="*/ 67749 w 1380082"/>
                <a:gd name="connsiteY20" fmla="*/ 2734734 h 4233691"/>
                <a:gd name="connsiteX21" fmla="*/ 50815 w 1380082"/>
                <a:gd name="connsiteY21" fmla="*/ 2785534 h 4233691"/>
                <a:gd name="connsiteX22" fmla="*/ 33882 w 1380082"/>
                <a:gd name="connsiteY22" fmla="*/ 2810934 h 4233691"/>
                <a:gd name="connsiteX23" fmla="*/ 8482 w 1380082"/>
                <a:gd name="connsiteY23" fmla="*/ 2904067 h 4233691"/>
                <a:gd name="connsiteX24" fmla="*/ 8482 w 1380082"/>
                <a:gd name="connsiteY24" fmla="*/ 3064934 h 4233691"/>
                <a:gd name="connsiteX25" fmla="*/ 25415 w 1380082"/>
                <a:gd name="connsiteY25" fmla="*/ 3124200 h 4233691"/>
                <a:gd name="connsiteX26" fmla="*/ 67749 w 1380082"/>
                <a:gd name="connsiteY26" fmla="*/ 3166534 h 4233691"/>
                <a:gd name="connsiteX27" fmla="*/ 93149 w 1380082"/>
                <a:gd name="connsiteY27" fmla="*/ 3191934 h 4233691"/>
                <a:gd name="connsiteX28" fmla="*/ 152415 w 1380082"/>
                <a:gd name="connsiteY28" fmla="*/ 3217334 h 4233691"/>
                <a:gd name="connsiteX29" fmla="*/ 228615 w 1380082"/>
                <a:gd name="connsiteY29" fmla="*/ 3259667 h 4233691"/>
                <a:gd name="connsiteX30" fmla="*/ 254015 w 1380082"/>
                <a:gd name="connsiteY30" fmla="*/ 3268134 h 4233691"/>
                <a:gd name="connsiteX31" fmla="*/ 279415 w 1380082"/>
                <a:gd name="connsiteY31" fmla="*/ 3276600 h 4233691"/>
                <a:gd name="connsiteX32" fmla="*/ 321749 w 1380082"/>
                <a:gd name="connsiteY32" fmla="*/ 3310467 h 4233691"/>
                <a:gd name="connsiteX33" fmla="*/ 347149 w 1380082"/>
                <a:gd name="connsiteY33" fmla="*/ 3327400 h 4233691"/>
                <a:gd name="connsiteX34" fmla="*/ 364082 w 1380082"/>
                <a:gd name="connsiteY34" fmla="*/ 3344334 h 4233691"/>
                <a:gd name="connsiteX35" fmla="*/ 397949 w 1380082"/>
                <a:gd name="connsiteY35" fmla="*/ 3352800 h 4233691"/>
                <a:gd name="connsiteX36" fmla="*/ 448749 w 1380082"/>
                <a:gd name="connsiteY36" fmla="*/ 3378200 h 4233691"/>
                <a:gd name="connsiteX37" fmla="*/ 499549 w 1380082"/>
                <a:gd name="connsiteY37" fmla="*/ 3403600 h 4233691"/>
                <a:gd name="connsiteX38" fmla="*/ 550349 w 1380082"/>
                <a:gd name="connsiteY38" fmla="*/ 3437467 h 4233691"/>
                <a:gd name="connsiteX39" fmla="*/ 575749 w 1380082"/>
                <a:gd name="connsiteY39" fmla="*/ 3462867 h 4233691"/>
                <a:gd name="connsiteX40" fmla="*/ 601149 w 1380082"/>
                <a:gd name="connsiteY40" fmla="*/ 3479800 h 4233691"/>
                <a:gd name="connsiteX41" fmla="*/ 618082 w 1380082"/>
                <a:gd name="connsiteY41" fmla="*/ 3496734 h 4233691"/>
                <a:gd name="connsiteX42" fmla="*/ 635015 w 1380082"/>
                <a:gd name="connsiteY42" fmla="*/ 3522134 h 4233691"/>
                <a:gd name="connsiteX43" fmla="*/ 660415 w 1380082"/>
                <a:gd name="connsiteY43" fmla="*/ 3530600 h 4233691"/>
                <a:gd name="connsiteX44" fmla="*/ 702749 w 1380082"/>
                <a:gd name="connsiteY44" fmla="*/ 3556000 h 4233691"/>
                <a:gd name="connsiteX45" fmla="*/ 736615 w 1380082"/>
                <a:gd name="connsiteY45" fmla="*/ 3581400 h 4233691"/>
                <a:gd name="connsiteX46" fmla="*/ 787415 w 1380082"/>
                <a:gd name="connsiteY46" fmla="*/ 3615267 h 4233691"/>
                <a:gd name="connsiteX47" fmla="*/ 812815 w 1380082"/>
                <a:gd name="connsiteY47" fmla="*/ 3640667 h 4233691"/>
                <a:gd name="connsiteX48" fmla="*/ 863615 w 1380082"/>
                <a:gd name="connsiteY48" fmla="*/ 3674534 h 4233691"/>
                <a:gd name="connsiteX49" fmla="*/ 880549 w 1380082"/>
                <a:gd name="connsiteY49" fmla="*/ 3699934 h 4233691"/>
                <a:gd name="connsiteX50" fmla="*/ 931349 w 1380082"/>
                <a:gd name="connsiteY50" fmla="*/ 3733800 h 4233691"/>
                <a:gd name="connsiteX51" fmla="*/ 956749 w 1380082"/>
                <a:gd name="connsiteY51" fmla="*/ 3750734 h 4233691"/>
                <a:gd name="connsiteX52" fmla="*/ 982149 w 1380082"/>
                <a:gd name="connsiteY52" fmla="*/ 3767667 h 4233691"/>
                <a:gd name="connsiteX53" fmla="*/ 1007549 w 1380082"/>
                <a:gd name="connsiteY53" fmla="*/ 3784600 h 4233691"/>
                <a:gd name="connsiteX54" fmla="*/ 1024482 w 1380082"/>
                <a:gd name="connsiteY54" fmla="*/ 3801534 h 4233691"/>
                <a:gd name="connsiteX55" fmla="*/ 1075282 w 1380082"/>
                <a:gd name="connsiteY55" fmla="*/ 3835400 h 4233691"/>
                <a:gd name="connsiteX56" fmla="*/ 1100682 w 1380082"/>
                <a:gd name="connsiteY56" fmla="*/ 3852334 h 4233691"/>
                <a:gd name="connsiteX57" fmla="*/ 1126082 w 1380082"/>
                <a:gd name="connsiteY57" fmla="*/ 3903134 h 4233691"/>
                <a:gd name="connsiteX58" fmla="*/ 1151482 w 1380082"/>
                <a:gd name="connsiteY58" fmla="*/ 3920067 h 4233691"/>
                <a:gd name="connsiteX59" fmla="*/ 1168415 w 1380082"/>
                <a:gd name="connsiteY59" fmla="*/ 3945467 h 4233691"/>
                <a:gd name="connsiteX60" fmla="*/ 1193815 w 1380082"/>
                <a:gd name="connsiteY60" fmla="*/ 4030134 h 4233691"/>
                <a:gd name="connsiteX61" fmla="*/ 1202282 w 1380082"/>
                <a:gd name="connsiteY61" fmla="*/ 4207934 h 4233691"/>
                <a:gd name="connsiteX62" fmla="*/ 1176882 w 1380082"/>
                <a:gd name="connsiteY62"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448749 w 1380082"/>
                <a:gd name="connsiteY4" fmla="*/ 2074334 h 4233691"/>
                <a:gd name="connsiteX5" fmla="*/ 414882 w 1380082"/>
                <a:gd name="connsiteY5" fmla="*/ 2116667 h 4233691"/>
                <a:gd name="connsiteX6" fmla="*/ 397949 w 1380082"/>
                <a:gd name="connsiteY6" fmla="*/ 2159000 h 4233691"/>
                <a:gd name="connsiteX7" fmla="*/ 381015 w 1380082"/>
                <a:gd name="connsiteY7" fmla="*/ 2209800 h 4233691"/>
                <a:gd name="connsiteX8" fmla="*/ 338682 w 1380082"/>
                <a:gd name="connsiteY8" fmla="*/ 2260600 h 4233691"/>
                <a:gd name="connsiteX9" fmla="*/ 313282 w 1380082"/>
                <a:gd name="connsiteY9" fmla="*/ 2311400 h 4233691"/>
                <a:gd name="connsiteX10" fmla="*/ 304815 w 1380082"/>
                <a:gd name="connsiteY10" fmla="*/ 2336800 h 4233691"/>
                <a:gd name="connsiteX11" fmla="*/ 287882 w 1380082"/>
                <a:gd name="connsiteY11" fmla="*/ 2353734 h 4233691"/>
                <a:gd name="connsiteX12" fmla="*/ 254015 w 1380082"/>
                <a:gd name="connsiteY12" fmla="*/ 2404534 h 4233691"/>
                <a:gd name="connsiteX13" fmla="*/ 228615 w 1380082"/>
                <a:gd name="connsiteY13" fmla="*/ 2455334 h 4233691"/>
                <a:gd name="connsiteX14" fmla="*/ 211682 w 1380082"/>
                <a:gd name="connsiteY14" fmla="*/ 2489200 h 4233691"/>
                <a:gd name="connsiteX15" fmla="*/ 186282 w 1380082"/>
                <a:gd name="connsiteY15" fmla="*/ 2514600 h 4233691"/>
                <a:gd name="connsiteX16" fmla="*/ 160882 w 1380082"/>
                <a:gd name="connsiteY16" fmla="*/ 2599267 h 4233691"/>
                <a:gd name="connsiteX17" fmla="*/ 127015 w 1380082"/>
                <a:gd name="connsiteY17" fmla="*/ 2641600 h 4233691"/>
                <a:gd name="connsiteX18" fmla="*/ 118549 w 1380082"/>
                <a:gd name="connsiteY18" fmla="*/ 2667000 h 4233691"/>
                <a:gd name="connsiteX19" fmla="*/ 67749 w 1380082"/>
                <a:gd name="connsiteY19" fmla="*/ 2734734 h 4233691"/>
                <a:gd name="connsiteX20" fmla="*/ 50815 w 1380082"/>
                <a:gd name="connsiteY20" fmla="*/ 2785534 h 4233691"/>
                <a:gd name="connsiteX21" fmla="*/ 33882 w 1380082"/>
                <a:gd name="connsiteY21" fmla="*/ 2810934 h 4233691"/>
                <a:gd name="connsiteX22" fmla="*/ 8482 w 1380082"/>
                <a:gd name="connsiteY22" fmla="*/ 2904067 h 4233691"/>
                <a:gd name="connsiteX23" fmla="*/ 8482 w 1380082"/>
                <a:gd name="connsiteY23" fmla="*/ 3064934 h 4233691"/>
                <a:gd name="connsiteX24" fmla="*/ 25415 w 1380082"/>
                <a:gd name="connsiteY24" fmla="*/ 3124200 h 4233691"/>
                <a:gd name="connsiteX25" fmla="*/ 67749 w 1380082"/>
                <a:gd name="connsiteY25" fmla="*/ 3166534 h 4233691"/>
                <a:gd name="connsiteX26" fmla="*/ 93149 w 1380082"/>
                <a:gd name="connsiteY26" fmla="*/ 3191934 h 4233691"/>
                <a:gd name="connsiteX27" fmla="*/ 152415 w 1380082"/>
                <a:gd name="connsiteY27" fmla="*/ 3217334 h 4233691"/>
                <a:gd name="connsiteX28" fmla="*/ 228615 w 1380082"/>
                <a:gd name="connsiteY28" fmla="*/ 3259667 h 4233691"/>
                <a:gd name="connsiteX29" fmla="*/ 254015 w 1380082"/>
                <a:gd name="connsiteY29" fmla="*/ 3268134 h 4233691"/>
                <a:gd name="connsiteX30" fmla="*/ 279415 w 1380082"/>
                <a:gd name="connsiteY30" fmla="*/ 3276600 h 4233691"/>
                <a:gd name="connsiteX31" fmla="*/ 321749 w 1380082"/>
                <a:gd name="connsiteY31" fmla="*/ 3310467 h 4233691"/>
                <a:gd name="connsiteX32" fmla="*/ 347149 w 1380082"/>
                <a:gd name="connsiteY32" fmla="*/ 3327400 h 4233691"/>
                <a:gd name="connsiteX33" fmla="*/ 364082 w 1380082"/>
                <a:gd name="connsiteY33" fmla="*/ 3344334 h 4233691"/>
                <a:gd name="connsiteX34" fmla="*/ 397949 w 1380082"/>
                <a:gd name="connsiteY34" fmla="*/ 3352800 h 4233691"/>
                <a:gd name="connsiteX35" fmla="*/ 448749 w 1380082"/>
                <a:gd name="connsiteY35" fmla="*/ 3378200 h 4233691"/>
                <a:gd name="connsiteX36" fmla="*/ 499549 w 1380082"/>
                <a:gd name="connsiteY36" fmla="*/ 3403600 h 4233691"/>
                <a:gd name="connsiteX37" fmla="*/ 550349 w 1380082"/>
                <a:gd name="connsiteY37" fmla="*/ 3437467 h 4233691"/>
                <a:gd name="connsiteX38" fmla="*/ 575749 w 1380082"/>
                <a:gd name="connsiteY38" fmla="*/ 3462867 h 4233691"/>
                <a:gd name="connsiteX39" fmla="*/ 601149 w 1380082"/>
                <a:gd name="connsiteY39" fmla="*/ 3479800 h 4233691"/>
                <a:gd name="connsiteX40" fmla="*/ 618082 w 1380082"/>
                <a:gd name="connsiteY40" fmla="*/ 3496734 h 4233691"/>
                <a:gd name="connsiteX41" fmla="*/ 635015 w 1380082"/>
                <a:gd name="connsiteY41" fmla="*/ 3522134 h 4233691"/>
                <a:gd name="connsiteX42" fmla="*/ 660415 w 1380082"/>
                <a:gd name="connsiteY42" fmla="*/ 3530600 h 4233691"/>
                <a:gd name="connsiteX43" fmla="*/ 702749 w 1380082"/>
                <a:gd name="connsiteY43" fmla="*/ 3556000 h 4233691"/>
                <a:gd name="connsiteX44" fmla="*/ 736615 w 1380082"/>
                <a:gd name="connsiteY44" fmla="*/ 3581400 h 4233691"/>
                <a:gd name="connsiteX45" fmla="*/ 787415 w 1380082"/>
                <a:gd name="connsiteY45" fmla="*/ 3615267 h 4233691"/>
                <a:gd name="connsiteX46" fmla="*/ 812815 w 1380082"/>
                <a:gd name="connsiteY46" fmla="*/ 3640667 h 4233691"/>
                <a:gd name="connsiteX47" fmla="*/ 863615 w 1380082"/>
                <a:gd name="connsiteY47" fmla="*/ 3674534 h 4233691"/>
                <a:gd name="connsiteX48" fmla="*/ 880549 w 1380082"/>
                <a:gd name="connsiteY48" fmla="*/ 3699934 h 4233691"/>
                <a:gd name="connsiteX49" fmla="*/ 931349 w 1380082"/>
                <a:gd name="connsiteY49" fmla="*/ 3733800 h 4233691"/>
                <a:gd name="connsiteX50" fmla="*/ 956749 w 1380082"/>
                <a:gd name="connsiteY50" fmla="*/ 3750734 h 4233691"/>
                <a:gd name="connsiteX51" fmla="*/ 982149 w 1380082"/>
                <a:gd name="connsiteY51" fmla="*/ 3767667 h 4233691"/>
                <a:gd name="connsiteX52" fmla="*/ 1007549 w 1380082"/>
                <a:gd name="connsiteY52" fmla="*/ 3784600 h 4233691"/>
                <a:gd name="connsiteX53" fmla="*/ 1024482 w 1380082"/>
                <a:gd name="connsiteY53" fmla="*/ 3801534 h 4233691"/>
                <a:gd name="connsiteX54" fmla="*/ 1075282 w 1380082"/>
                <a:gd name="connsiteY54" fmla="*/ 3835400 h 4233691"/>
                <a:gd name="connsiteX55" fmla="*/ 1100682 w 1380082"/>
                <a:gd name="connsiteY55" fmla="*/ 3852334 h 4233691"/>
                <a:gd name="connsiteX56" fmla="*/ 1126082 w 1380082"/>
                <a:gd name="connsiteY56" fmla="*/ 3903134 h 4233691"/>
                <a:gd name="connsiteX57" fmla="*/ 1151482 w 1380082"/>
                <a:gd name="connsiteY57" fmla="*/ 3920067 h 4233691"/>
                <a:gd name="connsiteX58" fmla="*/ 1168415 w 1380082"/>
                <a:gd name="connsiteY58" fmla="*/ 3945467 h 4233691"/>
                <a:gd name="connsiteX59" fmla="*/ 1193815 w 1380082"/>
                <a:gd name="connsiteY59" fmla="*/ 4030134 h 4233691"/>
                <a:gd name="connsiteX60" fmla="*/ 1202282 w 1380082"/>
                <a:gd name="connsiteY60" fmla="*/ 4207934 h 4233691"/>
                <a:gd name="connsiteX61" fmla="*/ 1176882 w 1380082"/>
                <a:gd name="connsiteY61"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414882 w 1380082"/>
                <a:gd name="connsiteY4" fmla="*/ 2116667 h 4233691"/>
                <a:gd name="connsiteX5" fmla="*/ 397949 w 1380082"/>
                <a:gd name="connsiteY5" fmla="*/ 2159000 h 4233691"/>
                <a:gd name="connsiteX6" fmla="*/ 381015 w 1380082"/>
                <a:gd name="connsiteY6" fmla="*/ 2209800 h 4233691"/>
                <a:gd name="connsiteX7" fmla="*/ 338682 w 1380082"/>
                <a:gd name="connsiteY7" fmla="*/ 2260600 h 4233691"/>
                <a:gd name="connsiteX8" fmla="*/ 313282 w 1380082"/>
                <a:gd name="connsiteY8" fmla="*/ 2311400 h 4233691"/>
                <a:gd name="connsiteX9" fmla="*/ 304815 w 1380082"/>
                <a:gd name="connsiteY9" fmla="*/ 2336800 h 4233691"/>
                <a:gd name="connsiteX10" fmla="*/ 287882 w 1380082"/>
                <a:gd name="connsiteY10" fmla="*/ 2353734 h 4233691"/>
                <a:gd name="connsiteX11" fmla="*/ 254015 w 1380082"/>
                <a:gd name="connsiteY11" fmla="*/ 2404534 h 4233691"/>
                <a:gd name="connsiteX12" fmla="*/ 228615 w 1380082"/>
                <a:gd name="connsiteY12" fmla="*/ 2455334 h 4233691"/>
                <a:gd name="connsiteX13" fmla="*/ 211682 w 1380082"/>
                <a:gd name="connsiteY13" fmla="*/ 2489200 h 4233691"/>
                <a:gd name="connsiteX14" fmla="*/ 186282 w 1380082"/>
                <a:gd name="connsiteY14" fmla="*/ 2514600 h 4233691"/>
                <a:gd name="connsiteX15" fmla="*/ 160882 w 1380082"/>
                <a:gd name="connsiteY15" fmla="*/ 2599267 h 4233691"/>
                <a:gd name="connsiteX16" fmla="*/ 127015 w 1380082"/>
                <a:gd name="connsiteY16" fmla="*/ 2641600 h 4233691"/>
                <a:gd name="connsiteX17" fmla="*/ 118549 w 1380082"/>
                <a:gd name="connsiteY17" fmla="*/ 2667000 h 4233691"/>
                <a:gd name="connsiteX18" fmla="*/ 67749 w 1380082"/>
                <a:gd name="connsiteY18" fmla="*/ 2734734 h 4233691"/>
                <a:gd name="connsiteX19" fmla="*/ 50815 w 1380082"/>
                <a:gd name="connsiteY19" fmla="*/ 2785534 h 4233691"/>
                <a:gd name="connsiteX20" fmla="*/ 33882 w 1380082"/>
                <a:gd name="connsiteY20" fmla="*/ 2810934 h 4233691"/>
                <a:gd name="connsiteX21" fmla="*/ 8482 w 1380082"/>
                <a:gd name="connsiteY21" fmla="*/ 2904067 h 4233691"/>
                <a:gd name="connsiteX22" fmla="*/ 8482 w 1380082"/>
                <a:gd name="connsiteY22" fmla="*/ 3064934 h 4233691"/>
                <a:gd name="connsiteX23" fmla="*/ 25415 w 1380082"/>
                <a:gd name="connsiteY23" fmla="*/ 3124200 h 4233691"/>
                <a:gd name="connsiteX24" fmla="*/ 67749 w 1380082"/>
                <a:gd name="connsiteY24" fmla="*/ 3166534 h 4233691"/>
                <a:gd name="connsiteX25" fmla="*/ 93149 w 1380082"/>
                <a:gd name="connsiteY25" fmla="*/ 3191934 h 4233691"/>
                <a:gd name="connsiteX26" fmla="*/ 152415 w 1380082"/>
                <a:gd name="connsiteY26" fmla="*/ 3217334 h 4233691"/>
                <a:gd name="connsiteX27" fmla="*/ 228615 w 1380082"/>
                <a:gd name="connsiteY27" fmla="*/ 3259667 h 4233691"/>
                <a:gd name="connsiteX28" fmla="*/ 254015 w 1380082"/>
                <a:gd name="connsiteY28" fmla="*/ 3268134 h 4233691"/>
                <a:gd name="connsiteX29" fmla="*/ 279415 w 1380082"/>
                <a:gd name="connsiteY29" fmla="*/ 3276600 h 4233691"/>
                <a:gd name="connsiteX30" fmla="*/ 321749 w 1380082"/>
                <a:gd name="connsiteY30" fmla="*/ 3310467 h 4233691"/>
                <a:gd name="connsiteX31" fmla="*/ 347149 w 1380082"/>
                <a:gd name="connsiteY31" fmla="*/ 3327400 h 4233691"/>
                <a:gd name="connsiteX32" fmla="*/ 364082 w 1380082"/>
                <a:gd name="connsiteY32" fmla="*/ 3344334 h 4233691"/>
                <a:gd name="connsiteX33" fmla="*/ 397949 w 1380082"/>
                <a:gd name="connsiteY33" fmla="*/ 3352800 h 4233691"/>
                <a:gd name="connsiteX34" fmla="*/ 448749 w 1380082"/>
                <a:gd name="connsiteY34" fmla="*/ 3378200 h 4233691"/>
                <a:gd name="connsiteX35" fmla="*/ 499549 w 1380082"/>
                <a:gd name="connsiteY35" fmla="*/ 3403600 h 4233691"/>
                <a:gd name="connsiteX36" fmla="*/ 550349 w 1380082"/>
                <a:gd name="connsiteY36" fmla="*/ 3437467 h 4233691"/>
                <a:gd name="connsiteX37" fmla="*/ 575749 w 1380082"/>
                <a:gd name="connsiteY37" fmla="*/ 3462867 h 4233691"/>
                <a:gd name="connsiteX38" fmla="*/ 601149 w 1380082"/>
                <a:gd name="connsiteY38" fmla="*/ 3479800 h 4233691"/>
                <a:gd name="connsiteX39" fmla="*/ 618082 w 1380082"/>
                <a:gd name="connsiteY39" fmla="*/ 3496734 h 4233691"/>
                <a:gd name="connsiteX40" fmla="*/ 635015 w 1380082"/>
                <a:gd name="connsiteY40" fmla="*/ 3522134 h 4233691"/>
                <a:gd name="connsiteX41" fmla="*/ 660415 w 1380082"/>
                <a:gd name="connsiteY41" fmla="*/ 3530600 h 4233691"/>
                <a:gd name="connsiteX42" fmla="*/ 702749 w 1380082"/>
                <a:gd name="connsiteY42" fmla="*/ 3556000 h 4233691"/>
                <a:gd name="connsiteX43" fmla="*/ 736615 w 1380082"/>
                <a:gd name="connsiteY43" fmla="*/ 3581400 h 4233691"/>
                <a:gd name="connsiteX44" fmla="*/ 787415 w 1380082"/>
                <a:gd name="connsiteY44" fmla="*/ 3615267 h 4233691"/>
                <a:gd name="connsiteX45" fmla="*/ 812815 w 1380082"/>
                <a:gd name="connsiteY45" fmla="*/ 3640667 h 4233691"/>
                <a:gd name="connsiteX46" fmla="*/ 863615 w 1380082"/>
                <a:gd name="connsiteY46" fmla="*/ 3674534 h 4233691"/>
                <a:gd name="connsiteX47" fmla="*/ 880549 w 1380082"/>
                <a:gd name="connsiteY47" fmla="*/ 3699934 h 4233691"/>
                <a:gd name="connsiteX48" fmla="*/ 931349 w 1380082"/>
                <a:gd name="connsiteY48" fmla="*/ 3733800 h 4233691"/>
                <a:gd name="connsiteX49" fmla="*/ 956749 w 1380082"/>
                <a:gd name="connsiteY49" fmla="*/ 3750734 h 4233691"/>
                <a:gd name="connsiteX50" fmla="*/ 982149 w 1380082"/>
                <a:gd name="connsiteY50" fmla="*/ 3767667 h 4233691"/>
                <a:gd name="connsiteX51" fmla="*/ 1007549 w 1380082"/>
                <a:gd name="connsiteY51" fmla="*/ 3784600 h 4233691"/>
                <a:gd name="connsiteX52" fmla="*/ 1024482 w 1380082"/>
                <a:gd name="connsiteY52" fmla="*/ 3801534 h 4233691"/>
                <a:gd name="connsiteX53" fmla="*/ 1075282 w 1380082"/>
                <a:gd name="connsiteY53" fmla="*/ 3835400 h 4233691"/>
                <a:gd name="connsiteX54" fmla="*/ 1100682 w 1380082"/>
                <a:gd name="connsiteY54" fmla="*/ 3852334 h 4233691"/>
                <a:gd name="connsiteX55" fmla="*/ 1126082 w 1380082"/>
                <a:gd name="connsiteY55" fmla="*/ 3903134 h 4233691"/>
                <a:gd name="connsiteX56" fmla="*/ 1151482 w 1380082"/>
                <a:gd name="connsiteY56" fmla="*/ 3920067 h 4233691"/>
                <a:gd name="connsiteX57" fmla="*/ 1168415 w 1380082"/>
                <a:gd name="connsiteY57" fmla="*/ 3945467 h 4233691"/>
                <a:gd name="connsiteX58" fmla="*/ 1193815 w 1380082"/>
                <a:gd name="connsiteY58" fmla="*/ 4030134 h 4233691"/>
                <a:gd name="connsiteX59" fmla="*/ 1202282 w 1380082"/>
                <a:gd name="connsiteY59" fmla="*/ 4207934 h 4233691"/>
                <a:gd name="connsiteX60" fmla="*/ 1176882 w 1380082"/>
                <a:gd name="connsiteY60"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381015 w 1380082"/>
                <a:gd name="connsiteY5" fmla="*/ 2209800 h 4233691"/>
                <a:gd name="connsiteX6" fmla="*/ 338682 w 1380082"/>
                <a:gd name="connsiteY6" fmla="*/ 2260600 h 4233691"/>
                <a:gd name="connsiteX7" fmla="*/ 313282 w 1380082"/>
                <a:gd name="connsiteY7" fmla="*/ 2311400 h 4233691"/>
                <a:gd name="connsiteX8" fmla="*/ 304815 w 1380082"/>
                <a:gd name="connsiteY8" fmla="*/ 2336800 h 4233691"/>
                <a:gd name="connsiteX9" fmla="*/ 287882 w 1380082"/>
                <a:gd name="connsiteY9" fmla="*/ 2353734 h 4233691"/>
                <a:gd name="connsiteX10" fmla="*/ 254015 w 1380082"/>
                <a:gd name="connsiteY10" fmla="*/ 2404534 h 4233691"/>
                <a:gd name="connsiteX11" fmla="*/ 228615 w 1380082"/>
                <a:gd name="connsiteY11" fmla="*/ 2455334 h 4233691"/>
                <a:gd name="connsiteX12" fmla="*/ 211682 w 1380082"/>
                <a:gd name="connsiteY12" fmla="*/ 2489200 h 4233691"/>
                <a:gd name="connsiteX13" fmla="*/ 186282 w 1380082"/>
                <a:gd name="connsiteY13" fmla="*/ 2514600 h 4233691"/>
                <a:gd name="connsiteX14" fmla="*/ 160882 w 1380082"/>
                <a:gd name="connsiteY14" fmla="*/ 2599267 h 4233691"/>
                <a:gd name="connsiteX15" fmla="*/ 127015 w 1380082"/>
                <a:gd name="connsiteY15" fmla="*/ 2641600 h 4233691"/>
                <a:gd name="connsiteX16" fmla="*/ 118549 w 1380082"/>
                <a:gd name="connsiteY16" fmla="*/ 2667000 h 4233691"/>
                <a:gd name="connsiteX17" fmla="*/ 67749 w 1380082"/>
                <a:gd name="connsiteY17" fmla="*/ 2734734 h 4233691"/>
                <a:gd name="connsiteX18" fmla="*/ 50815 w 1380082"/>
                <a:gd name="connsiteY18" fmla="*/ 2785534 h 4233691"/>
                <a:gd name="connsiteX19" fmla="*/ 33882 w 1380082"/>
                <a:gd name="connsiteY19" fmla="*/ 2810934 h 4233691"/>
                <a:gd name="connsiteX20" fmla="*/ 8482 w 1380082"/>
                <a:gd name="connsiteY20" fmla="*/ 2904067 h 4233691"/>
                <a:gd name="connsiteX21" fmla="*/ 8482 w 1380082"/>
                <a:gd name="connsiteY21" fmla="*/ 3064934 h 4233691"/>
                <a:gd name="connsiteX22" fmla="*/ 25415 w 1380082"/>
                <a:gd name="connsiteY22" fmla="*/ 3124200 h 4233691"/>
                <a:gd name="connsiteX23" fmla="*/ 67749 w 1380082"/>
                <a:gd name="connsiteY23" fmla="*/ 3166534 h 4233691"/>
                <a:gd name="connsiteX24" fmla="*/ 93149 w 1380082"/>
                <a:gd name="connsiteY24" fmla="*/ 3191934 h 4233691"/>
                <a:gd name="connsiteX25" fmla="*/ 152415 w 1380082"/>
                <a:gd name="connsiteY25" fmla="*/ 3217334 h 4233691"/>
                <a:gd name="connsiteX26" fmla="*/ 228615 w 1380082"/>
                <a:gd name="connsiteY26" fmla="*/ 3259667 h 4233691"/>
                <a:gd name="connsiteX27" fmla="*/ 254015 w 1380082"/>
                <a:gd name="connsiteY27" fmla="*/ 3268134 h 4233691"/>
                <a:gd name="connsiteX28" fmla="*/ 279415 w 1380082"/>
                <a:gd name="connsiteY28" fmla="*/ 3276600 h 4233691"/>
                <a:gd name="connsiteX29" fmla="*/ 321749 w 1380082"/>
                <a:gd name="connsiteY29" fmla="*/ 3310467 h 4233691"/>
                <a:gd name="connsiteX30" fmla="*/ 347149 w 1380082"/>
                <a:gd name="connsiteY30" fmla="*/ 3327400 h 4233691"/>
                <a:gd name="connsiteX31" fmla="*/ 364082 w 1380082"/>
                <a:gd name="connsiteY31" fmla="*/ 3344334 h 4233691"/>
                <a:gd name="connsiteX32" fmla="*/ 397949 w 1380082"/>
                <a:gd name="connsiteY32" fmla="*/ 3352800 h 4233691"/>
                <a:gd name="connsiteX33" fmla="*/ 448749 w 1380082"/>
                <a:gd name="connsiteY33" fmla="*/ 3378200 h 4233691"/>
                <a:gd name="connsiteX34" fmla="*/ 499549 w 1380082"/>
                <a:gd name="connsiteY34" fmla="*/ 3403600 h 4233691"/>
                <a:gd name="connsiteX35" fmla="*/ 550349 w 1380082"/>
                <a:gd name="connsiteY35" fmla="*/ 3437467 h 4233691"/>
                <a:gd name="connsiteX36" fmla="*/ 575749 w 1380082"/>
                <a:gd name="connsiteY36" fmla="*/ 3462867 h 4233691"/>
                <a:gd name="connsiteX37" fmla="*/ 601149 w 1380082"/>
                <a:gd name="connsiteY37" fmla="*/ 3479800 h 4233691"/>
                <a:gd name="connsiteX38" fmla="*/ 618082 w 1380082"/>
                <a:gd name="connsiteY38" fmla="*/ 3496734 h 4233691"/>
                <a:gd name="connsiteX39" fmla="*/ 635015 w 1380082"/>
                <a:gd name="connsiteY39" fmla="*/ 3522134 h 4233691"/>
                <a:gd name="connsiteX40" fmla="*/ 660415 w 1380082"/>
                <a:gd name="connsiteY40" fmla="*/ 3530600 h 4233691"/>
                <a:gd name="connsiteX41" fmla="*/ 702749 w 1380082"/>
                <a:gd name="connsiteY41" fmla="*/ 3556000 h 4233691"/>
                <a:gd name="connsiteX42" fmla="*/ 736615 w 1380082"/>
                <a:gd name="connsiteY42" fmla="*/ 3581400 h 4233691"/>
                <a:gd name="connsiteX43" fmla="*/ 787415 w 1380082"/>
                <a:gd name="connsiteY43" fmla="*/ 3615267 h 4233691"/>
                <a:gd name="connsiteX44" fmla="*/ 812815 w 1380082"/>
                <a:gd name="connsiteY44" fmla="*/ 3640667 h 4233691"/>
                <a:gd name="connsiteX45" fmla="*/ 863615 w 1380082"/>
                <a:gd name="connsiteY45" fmla="*/ 3674534 h 4233691"/>
                <a:gd name="connsiteX46" fmla="*/ 880549 w 1380082"/>
                <a:gd name="connsiteY46" fmla="*/ 3699934 h 4233691"/>
                <a:gd name="connsiteX47" fmla="*/ 931349 w 1380082"/>
                <a:gd name="connsiteY47" fmla="*/ 3733800 h 4233691"/>
                <a:gd name="connsiteX48" fmla="*/ 956749 w 1380082"/>
                <a:gd name="connsiteY48" fmla="*/ 3750734 h 4233691"/>
                <a:gd name="connsiteX49" fmla="*/ 982149 w 1380082"/>
                <a:gd name="connsiteY49" fmla="*/ 3767667 h 4233691"/>
                <a:gd name="connsiteX50" fmla="*/ 1007549 w 1380082"/>
                <a:gd name="connsiteY50" fmla="*/ 3784600 h 4233691"/>
                <a:gd name="connsiteX51" fmla="*/ 1024482 w 1380082"/>
                <a:gd name="connsiteY51" fmla="*/ 3801534 h 4233691"/>
                <a:gd name="connsiteX52" fmla="*/ 1075282 w 1380082"/>
                <a:gd name="connsiteY52" fmla="*/ 3835400 h 4233691"/>
                <a:gd name="connsiteX53" fmla="*/ 1100682 w 1380082"/>
                <a:gd name="connsiteY53" fmla="*/ 3852334 h 4233691"/>
                <a:gd name="connsiteX54" fmla="*/ 1126082 w 1380082"/>
                <a:gd name="connsiteY54" fmla="*/ 3903134 h 4233691"/>
                <a:gd name="connsiteX55" fmla="*/ 1151482 w 1380082"/>
                <a:gd name="connsiteY55" fmla="*/ 3920067 h 4233691"/>
                <a:gd name="connsiteX56" fmla="*/ 1168415 w 1380082"/>
                <a:gd name="connsiteY56" fmla="*/ 3945467 h 4233691"/>
                <a:gd name="connsiteX57" fmla="*/ 1193815 w 1380082"/>
                <a:gd name="connsiteY57" fmla="*/ 4030134 h 4233691"/>
                <a:gd name="connsiteX58" fmla="*/ 1202282 w 1380082"/>
                <a:gd name="connsiteY58" fmla="*/ 4207934 h 4233691"/>
                <a:gd name="connsiteX59" fmla="*/ 1176882 w 1380082"/>
                <a:gd name="connsiteY59"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338682 w 1380082"/>
                <a:gd name="connsiteY5" fmla="*/ 2260600 h 4233691"/>
                <a:gd name="connsiteX6" fmla="*/ 313282 w 1380082"/>
                <a:gd name="connsiteY6" fmla="*/ 2311400 h 4233691"/>
                <a:gd name="connsiteX7" fmla="*/ 304815 w 1380082"/>
                <a:gd name="connsiteY7" fmla="*/ 2336800 h 4233691"/>
                <a:gd name="connsiteX8" fmla="*/ 287882 w 1380082"/>
                <a:gd name="connsiteY8" fmla="*/ 2353734 h 4233691"/>
                <a:gd name="connsiteX9" fmla="*/ 254015 w 1380082"/>
                <a:gd name="connsiteY9" fmla="*/ 2404534 h 4233691"/>
                <a:gd name="connsiteX10" fmla="*/ 228615 w 1380082"/>
                <a:gd name="connsiteY10" fmla="*/ 2455334 h 4233691"/>
                <a:gd name="connsiteX11" fmla="*/ 211682 w 1380082"/>
                <a:gd name="connsiteY11" fmla="*/ 2489200 h 4233691"/>
                <a:gd name="connsiteX12" fmla="*/ 186282 w 1380082"/>
                <a:gd name="connsiteY12" fmla="*/ 2514600 h 4233691"/>
                <a:gd name="connsiteX13" fmla="*/ 160882 w 1380082"/>
                <a:gd name="connsiteY13" fmla="*/ 2599267 h 4233691"/>
                <a:gd name="connsiteX14" fmla="*/ 127015 w 1380082"/>
                <a:gd name="connsiteY14" fmla="*/ 2641600 h 4233691"/>
                <a:gd name="connsiteX15" fmla="*/ 118549 w 1380082"/>
                <a:gd name="connsiteY15" fmla="*/ 2667000 h 4233691"/>
                <a:gd name="connsiteX16" fmla="*/ 67749 w 1380082"/>
                <a:gd name="connsiteY16" fmla="*/ 2734734 h 4233691"/>
                <a:gd name="connsiteX17" fmla="*/ 50815 w 1380082"/>
                <a:gd name="connsiteY17" fmla="*/ 2785534 h 4233691"/>
                <a:gd name="connsiteX18" fmla="*/ 33882 w 1380082"/>
                <a:gd name="connsiteY18" fmla="*/ 2810934 h 4233691"/>
                <a:gd name="connsiteX19" fmla="*/ 8482 w 1380082"/>
                <a:gd name="connsiteY19" fmla="*/ 2904067 h 4233691"/>
                <a:gd name="connsiteX20" fmla="*/ 8482 w 1380082"/>
                <a:gd name="connsiteY20" fmla="*/ 3064934 h 4233691"/>
                <a:gd name="connsiteX21" fmla="*/ 25415 w 1380082"/>
                <a:gd name="connsiteY21" fmla="*/ 3124200 h 4233691"/>
                <a:gd name="connsiteX22" fmla="*/ 67749 w 1380082"/>
                <a:gd name="connsiteY22" fmla="*/ 3166534 h 4233691"/>
                <a:gd name="connsiteX23" fmla="*/ 93149 w 1380082"/>
                <a:gd name="connsiteY23" fmla="*/ 3191934 h 4233691"/>
                <a:gd name="connsiteX24" fmla="*/ 152415 w 1380082"/>
                <a:gd name="connsiteY24" fmla="*/ 3217334 h 4233691"/>
                <a:gd name="connsiteX25" fmla="*/ 228615 w 1380082"/>
                <a:gd name="connsiteY25" fmla="*/ 3259667 h 4233691"/>
                <a:gd name="connsiteX26" fmla="*/ 254015 w 1380082"/>
                <a:gd name="connsiteY26" fmla="*/ 3268134 h 4233691"/>
                <a:gd name="connsiteX27" fmla="*/ 279415 w 1380082"/>
                <a:gd name="connsiteY27" fmla="*/ 3276600 h 4233691"/>
                <a:gd name="connsiteX28" fmla="*/ 321749 w 1380082"/>
                <a:gd name="connsiteY28" fmla="*/ 3310467 h 4233691"/>
                <a:gd name="connsiteX29" fmla="*/ 347149 w 1380082"/>
                <a:gd name="connsiteY29" fmla="*/ 3327400 h 4233691"/>
                <a:gd name="connsiteX30" fmla="*/ 364082 w 1380082"/>
                <a:gd name="connsiteY30" fmla="*/ 3344334 h 4233691"/>
                <a:gd name="connsiteX31" fmla="*/ 397949 w 1380082"/>
                <a:gd name="connsiteY31" fmla="*/ 3352800 h 4233691"/>
                <a:gd name="connsiteX32" fmla="*/ 448749 w 1380082"/>
                <a:gd name="connsiteY32" fmla="*/ 3378200 h 4233691"/>
                <a:gd name="connsiteX33" fmla="*/ 499549 w 1380082"/>
                <a:gd name="connsiteY33" fmla="*/ 3403600 h 4233691"/>
                <a:gd name="connsiteX34" fmla="*/ 550349 w 1380082"/>
                <a:gd name="connsiteY34" fmla="*/ 3437467 h 4233691"/>
                <a:gd name="connsiteX35" fmla="*/ 575749 w 1380082"/>
                <a:gd name="connsiteY35" fmla="*/ 3462867 h 4233691"/>
                <a:gd name="connsiteX36" fmla="*/ 601149 w 1380082"/>
                <a:gd name="connsiteY36" fmla="*/ 3479800 h 4233691"/>
                <a:gd name="connsiteX37" fmla="*/ 618082 w 1380082"/>
                <a:gd name="connsiteY37" fmla="*/ 3496734 h 4233691"/>
                <a:gd name="connsiteX38" fmla="*/ 635015 w 1380082"/>
                <a:gd name="connsiteY38" fmla="*/ 3522134 h 4233691"/>
                <a:gd name="connsiteX39" fmla="*/ 660415 w 1380082"/>
                <a:gd name="connsiteY39" fmla="*/ 3530600 h 4233691"/>
                <a:gd name="connsiteX40" fmla="*/ 702749 w 1380082"/>
                <a:gd name="connsiteY40" fmla="*/ 3556000 h 4233691"/>
                <a:gd name="connsiteX41" fmla="*/ 736615 w 1380082"/>
                <a:gd name="connsiteY41" fmla="*/ 3581400 h 4233691"/>
                <a:gd name="connsiteX42" fmla="*/ 787415 w 1380082"/>
                <a:gd name="connsiteY42" fmla="*/ 3615267 h 4233691"/>
                <a:gd name="connsiteX43" fmla="*/ 812815 w 1380082"/>
                <a:gd name="connsiteY43" fmla="*/ 3640667 h 4233691"/>
                <a:gd name="connsiteX44" fmla="*/ 863615 w 1380082"/>
                <a:gd name="connsiteY44" fmla="*/ 3674534 h 4233691"/>
                <a:gd name="connsiteX45" fmla="*/ 880549 w 1380082"/>
                <a:gd name="connsiteY45" fmla="*/ 3699934 h 4233691"/>
                <a:gd name="connsiteX46" fmla="*/ 931349 w 1380082"/>
                <a:gd name="connsiteY46" fmla="*/ 3733800 h 4233691"/>
                <a:gd name="connsiteX47" fmla="*/ 956749 w 1380082"/>
                <a:gd name="connsiteY47" fmla="*/ 3750734 h 4233691"/>
                <a:gd name="connsiteX48" fmla="*/ 982149 w 1380082"/>
                <a:gd name="connsiteY48" fmla="*/ 3767667 h 4233691"/>
                <a:gd name="connsiteX49" fmla="*/ 1007549 w 1380082"/>
                <a:gd name="connsiteY49" fmla="*/ 3784600 h 4233691"/>
                <a:gd name="connsiteX50" fmla="*/ 1024482 w 1380082"/>
                <a:gd name="connsiteY50" fmla="*/ 3801534 h 4233691"/>
                <a:gd name="connsiteX51" fmla="*/ 1075282 w 1380082"/>
                <a:gd name="connsiteY51" fmla="*/ 3835400 h 4233691"/>
                <a:gd name="connsiteX52" fmla="*/ 1100682 w 1380082"/>
                <a:gd name="connsiteY52" fmla="*/ 3852334 h 4233691"/>
                <a:gd name="connsiteX53" fmla="*/ 1126082 w 1380082"/>
                <a:gd name="connsiteY53" fmla="*/ 3903134 h 4233691"/>
                <a:gd name="connsiteX54" fmla="*/ 1151482 w 1380082"/>
                <a:gd name="connsiteY54" fmla="*/ 3920067 h 4233691"/>
                <a:gd name="connsiteX55" fmla="*/ 1168415 w 1380082"/>
                <a:gd name="connsiteY55" fmla="*/ 3945467 h 4233691"/>
                <a:gd name="connsiteX56" fmla="*/ 1193815 w 1380082"/>
                <a:gd name="connsiteY56" fmla="*/ 4030134 h 4233691"/>
                <a:gd name="connsiteX57" fmla="*/ 1202282 w 1380082"/>
                <a:gd name="connsiteY57" fmla="*/ 4207934 h 4233691"/>
                <a:gd name="connsiteX58" fmla="*/ 1176882 w 1380082"/>
                <a:gd name="connsiteY58"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338682 w 1380082"/>
                <a:gd name="connsiteY5" fmla="*/ 2260600 h 4233691"/>
                <a:gd name="connsiteX6" fmla="*/ 304815 w 1380082"/>
                <a:gd name="connsiteY6" fmla="*/ 2336800 h 4233691"/>
                <a:gd name="connsiteX7" fmla="*/ 287882 w 1380082"/>
                <a:gd name="connsiteY7" fmla="*/ 2353734 h 4233691"/>
                <a:gd name="connsiteX8" fmla="*/ 254015 w 1380082"/>
                <a:gd name="connsiteY8" fmla="*/ 2404534 h 4233691"/>
                <a:gd name="connsiteX9" fmla="*/ 228615 w 1380082"/>
                <a:gd name="connsiteY9" fmla="*/ 2455334 h 4233691"/>
                <a:gd name="connsiteX10" fmla="*/ 211682 w 1380082"/>
                <a:gd name="connsiteY10" fmla="*/ 2489200 h 4233691"/>
                <a:gd name="connsiteX11" fmla="*/ 186282 w 1380082"/>
                <a:gd name="connsiteY11" fmla="*/ 2514600 h 4233691"/>
                <a:gd name="connsiteX12" fmla="*/ 160882 w 1380082"/>
                <a:gd name="connsiteY12" fmla="*/ 2599267 h 4233691"/>
                <a:gd name="connsiteX13" fmla="*/ 127015 w 1380082"/>
                <a:gd name="connsiteY13" fmla="*/ 2641600 h 4233691"/>
                <a:gd name="connsiteX14" fmla="*/ 118549 w 1380082"/>
                <a:gd name="connsiteY14" fmla="*/ 2667000 h 4233691"/>
                <a:gd name="connsiteX15" fmla="*/ 67749 w 1380082"/>
                <a:gd name="connsiteY15" fmla="*/ 2734734 h 4233691"/>
                <a:gd name="connsiteX16" fmla="*/ 50815 w 1380082"/>
                <a:gd name="connsiteY16" fmla="*/ 2785534 h 4233691"/>
                <a:gd name="connsiteX17" fmla="*/ 33882 w 1380082"/>
                <a:gd name="connsiteY17" fmla="*/ 2810934 h 4233691"/>
                <a:gd name="connsiteX18" fmla="*/ 8482 w 1380082"/>
                <a:gd name="connsiteY18" fmla="*/ 2904067 h 4233691"/>
                <a:gd name="connsiteX19" fmla="*/ 8482 w 1380082"/>
                <a:gd name="connsiteY19" fmla="*/ 3064934 h 4233691"/>
                <a:gd name="connsiteX20" fmla="*/ 25415 w 1380082"/>
                <a:gd name="connsiteY20" fmla="*/ 3124200 h 4233691"/>
                <a:gd name="connsiteX21" fmla="*/ 67749 w 1380082"/>
                <a:gd name="connsiteY21" fmla="*/ 3166534 h 4233691"/>
                <a:gd name="connsiteX22" fmla="*/ 93149 w 1380082"/>
                <a:gd name="connsiteY22" fmla="*/ 3191934 h 4233691"/>
                <a:gd name="connsiteX23" fmla="*/ 152415 w 1380082"/>
                <a:gd name="connsiteY23" fmla="*/ 3217334 h 4233691"/>
                <a:gd name="connsiteX24" fmla="*/ 228615 w 1380082"/>
                <a:gd name="connsiteY24" fmla="*/ 3259667 h 4233691"/>
                <a:gd name="connsiteX25" fmla="*/ 254015 w 1380082"/>
                <a:gd name="connsiteY25" fmla="*/ 3268134 h 4233691"/>
                <a:gd name="connsiteX26" fmla="*/ 279415 w 1380082"/>
                <a:gd name="connsiteY26" fmla="*/ 3276600 h 4233691"/>
                <a:gd name="connsiteX27" fmla="*/ 321749 w 1380082"/>
                <a:gd name="connsiteY27" fmla="*/ 3310467 h 4233691"/>
                <a:gd name="connsiteX28" fmla="*/ 347149 w 1380082"/>
                <a:gd name="connsiteY28" fmla="*/ 3327400 h 4233691"/>
                <a:gd name="connsiteX29" fmla="*/ 364082 w 1380082"/>
                <a:gd name="connsiteY29" fmla="*/ 3344334 h 4233691"/>
                <a:gd name="connsiteX30" fmla="*/ 397949 w 1380082"/>
                <a:gd name="connsiteY30" fmla="*/ 3352800 h 4233691"/>
                <a:gd name="connsiteX31" fmla="*/ 448749 w 1380082"/>
                <a:gd name="connsiteY31" fmla="*/ 3378200 h 4233691"/>
                <a:gd name="connsiteX32" fmla="*/ 499549 w 1380082"/>
                <a:gd name="connsiteY32" fmla="*/ 3403600 h 4233691"/>
                <a:gd name="connsiteX33" fmla="*/ 550349 w 1380082"/>
                <a:gd name="connsiteY33" fmla="*/ 3437467 h 4233691"/>
                <a:gd name="connsiteX34" fmla="*/ 575749 w 1380082"/>
                <a:gd name="connsiteY34" fmla="*/ 3462867 h 4233691"/>
                <a:gd name="connsiteX35" fmla="*/ 601149 w 1380082"/>
                <a:gd name="connsiteY35" fmla="*/ 3479800 h 4233691"/>
                <a:gd name="connsiteX36" fmla="*/ 618082 w 1380082"/>
                <a:gd name="connsiteY36" fmla="*/ 3496734 h 4233691"/>
                <a:gd name="connsiteX37" fmla="*/ 635015 w 1380082"/>
                <a:gd name="connsiteY37" fmla="*/ 3522134 h 4233691"/>
                <a:gd name="connsiteX38" fmla="*/ 660415 w 1380082"/>
                <a:gd name="connsiteY38" fmla="*/ 3530600 h 4233691"/>
                <a:gd name="connsiteX39" fmla="*/ 702749 w 1380082"/>
                <a:gd name="connsiteY39" fmla="*/ 3556000 h 4233691"/>
                <a:gd name="connsiteX40" fmla="*/ 736615 w 1380082"/>
                <a:gd name="connsiteY40" fmla="*/ 3581400 h 4233691"/>
                <a:gd name="connsiteX41" fmla="*/ 787415 w 1380082"/>
                <a:gd name="connsiteY41" fmla="*/ 3615267 h 4233691"/>
                <a:gd name="connsiteX42" fmla="*/ 812815 w 1380082"/>
                <a:gd name="connsiteY42" fmla="*/ 3640667 h 4233691"/>
                <a:gd name="connsiteX43" fmla="*/ 863615 w 1380082"/>
                <a:gd name="connsiteY43" fmla="*/ 3674534 h 4233691"/>
                <a:gd name="connsiteX44" fmla="*/ 880549 w 1380082"/>
                <a:gd name="connsiteY44" fmla="*/ 3699934 h 4233691"/>
                <a:gd name="connsiteX45" fmla="*/ 931349 w 1380082"/>
                <a:gd name="connsiteY45" fmla="*/ 3733800 h 4233691"/>
                <a:gd name="connsiteX46" fmla="*/ 956749 w 1380082"/>
                <a:gd name="connsiteY46" fmla="*/ 3750734 h 4233691"/>
                <a:gd name="connsiteX47" fmla="*/ 982149 w 1380082"/>
                <a:gd name="connsiteY47" fmla="*/ 3767667 h 4233691"/>
                <a:gd name="connsiteX48" fmla="*/ 1007549 w 1380082"/>
                <a:gd name="connsiteY48" fmla="*/ 3784600 h 4233691"/>
                <a:gd name="connsiteX49" fmla="*/ 1024482 w 1380082"/>
                <a:gd name="connsiteY49" fmla="*/ 3801534 h 4233691"/>
                <a:gd name="connsiteX50" fmla="*/ 1075282 w 1380082"/>
                <a:gd name="connsiteY50" fmla="*/ 3835400 h 4233691"/>
                <a:gd name="connsiteX51" fmla="*/ 1100682 w 1380082"/>
                <a:gd name="connsiteY51" fmla="*/ 3852334 h 4233691"/>
                <a:gd name="connsiteX52" fmla="*/ 1126082 w 1380082"/>
                <a:gd name="connsiteY52" fmla="*/ 3903134 h 4233691"/>
                <a:gd name="connsiteX53" fmla="*/ 1151482 w 1380082"/>
                <a:gd name="connsiteY53" fmla="*/ 3920067 h 4233691"/>
                <a:gd name="connsiteX54" fmla="*/ 1168415 w 1380082"/>
                <a:gd name="connsiteY54" fmla="*/ 3945467 h 4233691"/>
                <a:gd name="connsiteX55" fmla="*/ 1193815 w 1380082"/>
                <a:gd name="connsiteY55" fmla="*/ 4030134 h 4233691"/>
                <a:gd name="connsiteX56" fmla="*/ 1202282 w 1380082"/>
                <a:gd name="connsiteY56" fmla="*/ 4207934 h 4233691"/>
                <a:gd name="connsiteX57" fmla="*/ 1176882 w 1380082"/>
                <a:gd name="connsiteY57"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304815 w 1380082"/>
                <a:gd name="connsiteY5" fmla="*/ 2336800 h 4233691"/>
                <a:gd name="connsiteX6" fmla="*/ 287882 w 1380082"/>
                <a:gd name="connsiteY6" fmla="*/ 2353734 h 4233691"/>
                <a:gd name="connsiteX7" fmla="*/ 254015 w 1380082"/>
                <a:gd name="connsiteY7" fmla="*/ 2404534 h 4233691"/>
                <a:gd name="connsiteX8" fmla="*/ 228615 w 1380082"/>
                <a:gd name="connsiteY8" fmla="*/ 2455334 h 4233691"/>
                <a:gd name="connsiteX9" fmla="*/ 211682 w 1380082"/>
                <a:gd name="connsiteY9" fmla="*/ 2489200 h 4233691"/>
                <a:gd name="connsiteX10" fmla="*/ 186282 w 1380082"/>
                <a:gd name="connsiteY10" fmla="*/ 2514600 h 4233691"/>
                <a:gd name="connsiteX11" fmla="*/ 160882 w 1380082"/>
                <a:gd name="connsiteY11" fmla="*/ 2599267 h 4233691"/>
                <a:gd name="connsiteX12" fmla="*/ 127015 w 1380082"/>
                <a:gd name="connsiteY12" fmla="*/ 2641600 h 4233691"/>
                <a:gd name="connsiteX13" fmla="*/ 118549 w 1380082"/>
                <a:gd name="connsiteY13" fmla="*/ 2667000 h 4233691"/>
                <a:gd name="connsiteX14" fmla="*/ 67749 w 1380082"/>
                <a:gd name="connsiteY14" fmla="*/ 2734734 h 4233691"/>
                <a:gd name="connsiteX15" fmla="*/ 50815 w 1380082"/>
                <a:gd name="connsiteY15" fmla="*/ 2785534 h 4233691"/>
                <a:gd name="connsiteX16" fmla="*/ 33882 w 1380082"/>
                <a:gd name="connsiteY16" fmla="*/ 2810934 h 4233691"/>
                <a:gd name="connsiteX17" fmla="*/ 8482 w 1380082"/>
                <a:gd name="connsiteY17" fmla="*/ 2904067 h 4233691"/>
                <a:gd name="connsiteX18" fmla="*/ 8482 w 1380082"/>
                <a:gd name="connsiteY18" fmla="*/ 3064934 h 4233691"/>
                <a:gd name="connsiteX19" fmla="*/ 25415 w 1380082"/>
                <a:gd name="connsiteY19" fmla="*/ 3124200 h 4233691"/>
                <a:gd name="connsiteX20" fmla="*/ 67749 w 1380082"/>
                <a:gd name="connsiteY20" fmla="*/ 3166534 h 4233691"/>
                <a:gd name="connsiteX21" fmla="*/ 93149 w 1380082"/>
                <a:gd name="connsiteY21" fmla="*/ 3191934 h 4233691"/>
                <a:gd name="connsiteX22" fmla="*/ 152415 w 1380082"/>
                <a:gd name="connsiteY22" fmla="*/ 3217334 h 4233691"/>
                <a:gd name="connsiteX23" fmla="*/ 228615 w 1380082"/>
                <a:gd name="connsiteY23" fmla="*/ 3259667 h 4233691"/>
                <a:gd name="connsiteX24" fmla="*/ 254015 w 1380082"/>
                <a:gd name="connsiteY24" fmla="*/ 3268134 h 4233691"/>
                <a:gd name="connsiteX25" fmla="*/ 279415 w 1380082"/>
                <a:gd name="connsiteY25" fmla="*/ 3276600 h 4233691"/>
                <a:gd name="connsiteX26" fmla="*/ 321749 w 1380082"/>
                <a:gd name="connsiteY26" fmla="*/ 3310467 h 4233691"/>
                <a:gd name="connsiteX27" fmla="*/ 347149 w 1380082"/>
                <a:gd name="connsiteY27" fmla="*/ 3327400 h 4233691"/>
                <a:gd name="connsiteX28" fmla="*/ 364082 w 1380082"/>
                <a:gd name="connsiteY28" fmla="*/ 3344334 h 4233691"/>
                <a:gd name="connsiteX29" fmla="*/ 397949 w 1380082"/>
                <a:gd name="connsiteY29" fmla="*/ 3352800 h 4233691"/>
                <a:gd name="connsiteX30" fmla="*/ 448749 w 1380082"/>
                <a:gd name="connsiteY30" fmla="*/ 3378200 h 4233691"/>
                <a:gd name="connsiteX31" fmla="*/ 499549 w 1380082"/>
                <a:gd name="connsiteY31" fmla="*/ 3403600 h 4233691"/>
                <a:gd name="connsiteX32" fmla="*/ 550349 w 1380082"/>
                <a:gd name="connsiteY32" fmla="*/ 3437467 h 4233691"/>
                <a:gd name="connsiteX33" fmla="*/ 575749 w 1380082"/>
                <a:gd name="connsiteY33" fmla="*/ 3462867 h 4233691"/>
                <a:gd name="connsiteX34" fmla="*/ 601149 w 1380082"/>
                <a:gd name="connsiteY34" fmla="*/ 3479800 h 4233691"/>
                <a:gd name="connsiteX35" fmla="*/ 618082 w 1380082"/>
                <a:gd name="connsiteY35" fmla="*/ 3496734 h 4233691"/>
                <a:gd name="connsiteX36" fmla="*/ 635015 w 1380082"/>
                <a:gd name="connsiteY36" fmla="*/ 3522134 h 4233691"/>
                <a:gd name="connsiteX37" fmla="*/ 660415 w 1380082"/>
                <a:gd name="connsiteY37" fmla="*/ 3530600 h 4233691"/>
                <a:gd name="connsiteX38" fmla="*/ 702749 w 1380082"/>
                <a:gd name="connsiteY38" fmla="*/ 3556000 h 4233691"/>
                <a:gd name="connsiteX39" fmla="*/ 736615 w 1380082"/>
                <a:gd name="connsiteY39" fmla="*/ 3581400 h 4233691"/>
                <a:gd name="connsiteX40" fmla="*/ 787415 w 1380082"/>
                <a:gd name="connsiteY40" fmla="*/ 3615267 h 4233691"/>
                <a:gd name="connsiteX41" fmla="*/ 812815 w 1380082"/>
                <a:gd name="connsiteY41" fmla="*/ 3640667 h 4233691"/>
                <a:gd name="connsiteX42" fmla="*/ 863615 w 1380082"/>
                <a:gd name="connsiteY42" fmla="*/ 3674534 h 4233691"/>
                <a:gd name="connsiteX43" fmla="*/ 880549 w 1380082"/>
                <a:gd name="connsiteY43" fmla="*/ 3699934 h 4233691"/>
                <a:gd name="connsiteX44" fmla="*/ 931349 w 1380082"/>
                <a:gd name="connsiteY44" fmla="*/ 3733800 h 4233691"/>
                <a:gd name="connsiteX45" fmla="*/ 956749 w 1380082"/>
                <a:gd name="connsiteY45" fmla="*/ 3750734 h 4233691"/>
                <a:gd name="connsiteX46" fmla="*/ 982149 w 1380082"/>
                <a:gd name="connsiteY46" fmla="*/ 3767667 h 4233691"/>
                <a:gd name="connsiteX47" fmla="*/ 1007549 w 1380082"/>
                <a:gd name="connsiteY47" fmla="*/ 3784600 h 4233691"/>
                <a:gd name="connsiteX48" fmla="*/ 1024482 w 1380082"/>
                <a:gd name="connsiteY48" fmla="*/ 3801534 h 4233691"/>
                <a:gd name="connsiteX49" fmla="*/ 1075282 w 1380082"/>
                <a:gd name="connsiteY49" fmla="*/ 3835400 h 4233691"/>
                <a:gd name="connsiteX50" fmla="*/ 1100682 w 1380082"/>
                <a:gd name="connsiteY50" fmla="*/ 3852334 h 4233691"/>
                <a:gd name="connsiteX51" fmla="*/ 1126082 w 1380082"/>
                <a:gd name="connsiteY51" fmla="*/ 3903134 h 4233691"/>
                <a:gd name="connsiteX52" fmla="*/ 1151482 w 1380082"/>
                <a:gd name="connsiteY52" fmla="*/ 3920067 h 4233691"/>
                <a:gd name="connsiteX53" fmla="*/ 1168415 w 1380082"/>
                <a:gd name="connsiteY53" fmla="*/ 3945467 h 4233691"/>
                <a:gd name="connsiteX54" fmla="*/ 1193815 w 1380082"/>
                <a:gd name="connsiteY54" fmla="*/ 4030134 h 4233691"/>
                <a:gd name="connsiteX55" fmla="*/ 1202282 w 1380082"/>
                <a:gd name="connsiteY55" fmla="*/ 4207934 h 4233691"/>
                <a:gd name="connsiteX56" fmla="*/ 1176882 w 1380082"/>
                <a:gd name="connsiteY56"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304815 w 1380082"/>
                <a:gd name="connsiteY5" fmla="*/ 2336800 h 4233691"/>
                <a:gd name="connsiteX6" fmla="*/ 254015 w 1380082"/>
                <a:gd name="connsiteY6" fmla="*/ 2404534 h 4233691"/>
                <a:gd name="connsiteX7" fmla="*/ 228615 w 1380082"/>
                <a:gd name="connsiteY7" fmla="*/ 2455334 h 4233691"/>
                <a:gd name="connsiteX8" fmla="*/ 211682 w 1380082"/>
                <a:gd name="connsiteY8" fmla="*/ 2489200 h 4233691"/>
                <a:gd name="connsiteX9" fmla="*/ 186282 w 1380082"/>
                <a:gd name="connsiteY9" fmla="*/ 2514600 h 4233691"/>
                <a:gd name="connsiteX10" fmla="*/ 160882 w 1380082"/>
                <a:gd name="connsiteY10" fmla="*/ 2599267 h 4233691"/>
                <a:gd name="connsiteX11" fmla="*/ 127015 w 1380082"/>
                <a:gd name="connsiteY11" fmla="*/ 2641600 h 4233691"/>
                <a:gd name="connsiteX12" fmla="*/ 118549 w 1380082"/>
                <a:gd name="connsiteY12" fmla="*/ 2667000 h 4233691"/>
                <a:gd name="connsiteX13" fmla="*/ 67749 w 1380082"/>
                <a:gd name="connsiteY13" fmla="*/ 2734734 h 4233691"/>
                <a:gd name="connsiteX14" fmla="*/ 50815 w 1380082"/>
                <a:gd name="connsiteY14" fmla="*/ 2785534 h 4233691"/>
                <a:gd name="connsiteX15" fmla="*/ 33882 w 1380082"/>
                <a:gd name="connsiteY15" fmla="*/ 2810934 h 4233691"/>
                <a:gd name="connsiteX16" fmla="*/ 8482 w 1380082"/>
                <a:gd name="connsiteY16" fmla="*/ 2904067 h 4233691"/>
                <a:gd name="connsiteX17" fmla="*/ 8482 w 1380082"/>
                <a:gd name="connsiteY17" fmla="*/ 3064934 h 4233691"/>
                <a:gd name="connsiteX18" fmla="*/ 25415 w 1380082"/>
                <a:gd name="connsiteY18" fmla="*/ 3124200 h 4233691"/>
                <a:gd name="connsiteX19" fmla="*/ 67749 w 1380082"/>
                <a:gd name="connsiteY19" fmla="*/ 3166534 h 4233691"/>
                <a:gd name="connsiteX20" fmla="*/ 93149 w 1380082"/>
                <a:gd name="connsiteY20" fmla="*/ 3191934 h 4233691"/>
                <a:gd name="connsiteX21" fmla="*/ 152415 w 1380082"/>
                <a:gd name="connsiteY21" fmla="*/ 3217334 h 4233691"/>
                <a:gd name="connsiteX22" fmla="*/ 228615 w 1380082"/>
                <a:gd name="connsiteY22" fmla="*/ 3259667 h 4233691"/>
                <a:gd name="connsiteX23" fmla="*/ 254015 w 1380082"/>
                <a:gd name="connsiteY23" fmla="*/ 3268134 h 4233691"/>
                <a:gd name="connsiteX24" fmla="*/ 279415 w 1380082"/>
                <a:gd name="connsiteY24" fmla="*/ 3276600 h 4233691"/>
                <a:gd name="connsiteX25" fmla="*/ 321749 w 1380082"/>
                <a:gd name="connsiteY25" fmla="*/ 3310467 h 4233691"/>
                <a:gd name="connsiteX26" fmla="*/ 347149 w 1380082"/>
                <a:gd name="connsiteY26" fmla="*/ 3327400 h 4233691"/>
                <a:gd name="connsiteX27" fmla="*/ 364082 w 1380082"/>
                <a:gd name="connsiteY27" fmla="*/ 3344334 h 4233691"/>
                <a:gd name="connsiteX28" fmla="*/ 397949 w 1380082"/>
                <a:gd name="connsiteY28" fmla="*/ 3352800 h 4233691"/>
                <a:gd name="connsiteX29" fmla="*/ 448749 w 1380082"/>
                <a:gd name="connsiteY29" fmla="*/ 3378200 h 4233691"/>
                <a:gd name="connsiteX30" fmla="*/ 499549 w 1380082"/>
                <a:gd name="connsiteY30" fmla="*/ 3403600 h 4233691"/>
                <a:gd name="connsiteX31" fmla="*/ 550349 w 1380082"/>
                <a:gd name="connsiteY31" fmla="*/ 3437467 h 4233691"/>
                <a:gd name="connsiteX32" fmla="*/ 575749 w 1380082"/>
                <a:gd name="connsiteY32" fmla="*/ 3462867 h 4233691"/>
                <a:gd name="connsiteX33" fmla="*/ 601149 w 1380082"/>
                <a:gd name="connsiteY33" fmla="*/ 3479800 h 4233691"/>
                <a:gd name="connsiteX34" fmla="*/ 618082 w 1380082"/>
                <a:gd name="connsiteY34" fmla="*/ 3496734 h 4233691"/>
                <a:gd name="connsiteX35" fmla="*/ 635015 w 1380082"/>
                <a:gd name="connsiteY35" fmla="*/ 3522134 h 4233691"/>
                <a:gd name="connsiteX36" fmla="*/ 660415 w 1380082"/>
                <a:gd name="connsiteY36" fmla="*/ 3530600 h 4233691"/>
                <a:gd name="connsiteX37" fmla="*/ 702749 w 1380082"/>
                <a:gd name="connsiteY37" fmla="*/ 3556000 h 4233691"/>
                <a:gd name="connsiteX38" fmla="*/ 736615 w 1380082"/>
                <a:gd name="connsiteY38" fmla="*/ 3581400 h 4233691"/>
                <a:gd name="connsiteX39" fmla="*/ 787415 w 1380082"/>
                <a:gd name="connsiteY39" fmla="*/ 3615267 h 4233691"/>
                <a:gd name="connsiteX40" fmla="*/ 812815 w 1380082"/>
                <a:gd name="connsiteY40" fmla="*/ 3640667 h 4233691"/>
                <a:gd name="connsiteX41" fmla="*/ 863615 w 1380082"/>
                <a:gd name="connsiteY41" fmla="*/ 3674534 h 4233691"/>
                <a:gd name="connsiteX42" fmla="*/ 880549 w 1380082"/>
                <a:gd name="connsiteY42" fmla="*/ 3699934 h 4233691"/>
                <a:gd name="connsiteX43" fmla="*/ 931349 w 1380082"/>
                <a:gd name="connsiteY43" fmla="*/ 3733800 h 4233691"/>
                <a:gd name="connsiteX44" fmla="*/ 956749 w 1380082"/>
                <a:gd name="connsiteY44" fmla="*/ 3750734 h 4233691"/>
                <a:gd name="connsiteX45" fmla="*/ 982149 w 1380082"/>
                <a:gd name="connsiteY45" fmla="*/ 3767667 h 4233691"/>
                <a:gd name="connsiteX46" fmla="*/ 1007549 w 1380082"/>
                <a:gd name="connsiteY46" fmla="*/ 3784600 h 4233691"/>
                <a:gd name="connsiteX47" fmla="*/ 1024482 w 1380082"/>
                <a:gd name="connsiteY47" fmla="*/ 3801534 h 4233691"/>
                <a:gd name="connsiteX48" fmla="*/ 1075282 w 1380082"/>
                <a:gd name="connsiteY48" fmla="*/ 3835400 h 4233691"/>
                <a:gd name="connsiteX49" fmla="*/ 1100682 w 1380082"/>
                <a:gd name="connsiteY49" fmla="*/ 3852334 h 4233691"/>
                <a:gd name="connsiteX50" fmla="*/ 1126082 w 1380082"/>
                <a:gd name="connsiteY50" fmla="*/ 3903134 h 4233691"/>
                <a:gd name="connsiteX51" fmla="*/ 1151482 w 1380082"/>
                <a:gd name="connsiteY51" fmla="*/ 3920067 h 4233691"/>
                <a:gd name="connsiteX52" fmla="*/ 1168415 w 1380082"/>
                <a:gd name="connsiteY52" fmla="*/ 3945467 h 4233691"/>
                <a:gd name="connsiteX53" fmla="*/ 1193815 w 1380082"/>
                <a:gd name="connsiteY53" fmla="*/ 4030134 h 4233691"/>
                <a:gd name="connsiteX54" fmla="*/ 1202282 w 1380082"/>
                <a:gd name="connsiteY54" fmla="*/ 4207934 h 4233691"/>
                <a:gd name="connsiteX55" fmla="*/ 1176882 w 1380082"/>
                <a:gd name="connsiteY55"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254015 w 1380082"/>
                <a:gd name="connsiteY5" fmla="*/ 2404534 h 4233691"/>
                <a:gd name="connsiteX6" fmla="*/ 228615 w 1380082"/>
                <a:gd name="connsiteY6" fmla="*/ 2455334 h 4233691"/>
                <a:gd name="connsiteX7" fmla="*/ 211682 w 1380082"/>
                <a:gd name="connsiteY7" fmla="*/ 2489200 h 4233691"/>
                <a:gd name="connsiteX8" fmla="*/ 186282 w 1380082"/>
                <a:gd name="connsiteY8" fmla="*/ 2514600 h 4233691"/>
                <a:gd name="connsiteX9" fmla="*/ 160882 w 1380082"/>
                <a:gd name="connsiteY9" fmla="*/ 2599267 h 4233691"/>
                <a:gd name="connsiteX10" fmla="*/ 127015 w 1380082"/>
                <a:gd name="connsiteY10" fmla="*/ 2641600 h 4233691"/>
                <a:gd name="connsiteX11" fmla="*/ 118549 w 1380082"/>
                <a:gd name="connsiteY11" fmla="*/ 2667000 h 4233691"/>
                <a:gd name="connsiteX12" fmla="*/ 67749 w 1380082"/>
                <a:gd name="connsiteY12" fmla="*/ 2734734 h 4233691"/>
                <a:gd name="connsiteX13" fmla="*/ 50815 w 1380082"/>
                <a:gd name="connsiteY13" fmla="*/ 2785534 h 4233691"/>
                <a:gd name="connsiteX14" fmla="*/ 33882 w 1380082"/>
                <a:gd name="connsiteY14" fmla="*/ 2810934 h 4233691"/>
                <a:gd name="connsiteX15" fmla="*/ 8482 w 1380082"/>
                <a:gd name="connsiteY15" fmla="*/ 2904067 h 4233691"/>
                <a:gd name="connsiteX16" fmla="*/ 8482 w 1380082"/>
                <a:gd name="connsiteY16" fmla="*/ 3064934 h 4233691"/>
                <a:gd name="connsiteX17" fmla="*/ 25415 w 1380082"/>
                <a:gd name="connsiteY17" fmla="*/ 3124200 h 4233691"/>
                <a:gd name="connsiteX18" fmla="*/ 67749 w 1380082"/>
                <a:gd name="connsiteY18" fmla="*/ 3166534 h 4233691"/>
                <a:gd name="connsiteX19" fmla="*/ 93149 w 1380082"/>
                <a:gd name="connsiteY19" fmla="*/ 3191934 h 4233691"/>
                <a:gd name="connsiteX20" fmla="*/ 152415 w 1380082"/>
                <a:gd name="connsiteY20" fmla="*/ 3217334 h 4233691"/>
                <a:gd name="connsiteX21" fmla="*/ 228615 w 1380082"/>
                <a:gd name="connsiteY21" fmla="*/ 3259667 h 4233691"/>
                <a:gd name="connsiteX22" fmla="*/ 254015 w 1380082"/>
                <a:gd name="connsiteY22" fmla="*/ 3268134 h 4233691"/>
                <a:gd name="connsiteX23" fmla="*/ 279415 w 1380082"/>
                <a:gd name="connsiteY23" fmla="*/ 3276600 h 4233691"/>
                <a:gd name="connsiteX24" fmla="*/ 321749 w 1380082"/>
                <a:gd name="connsiteY24" fmla="*/ 3310467 h 4233691"/>
                <a:gd name="connsiteX25" fmla="*/ 347149 w 1380082"/>
                <a:gd name="connsiteY25" fmla="*/ 3327400 h 4233691"/>
                <a:gd name="connsiteX26" fmla="*/ 364082 w 1380082"/>
                <a:gd name="connsiteY26" fmla="*/ 3344334 h 4233691"/>
                <a:gd name="connsiteX27" fmla="*/ 397949 w 1380082"/>
                <a:gd name="connsiteY27" fmla="*/ 3352800 h 4233691"/>
                <a:gd name="connsiteX28" fmla="*/ 448749 w 1380082"/>
                <a:gd name="connsiteY28" fmla="*/ 3378200 h 4233691"/>
                <a:gd name="connsiteX29" fmla="*/ 499549 w 1380082"/>
                <a:gd name="connsiteY29" fmla="*/ 3403600 h 4233691"/>
                <a:gd name="connsiteX30" fmla="*/ 550349 w 1380082"/>
                <a:gd name="connsiteY30" fmla="*/ 3437467 h 4233691"/>
                <a:gd name="connsiteX31" fmla="*/ 575749 w 1380082"/>
                <a:gd name="connsiteY31" fmla="*/ 3462867 h 4233691"/>
                <a:gd name="connsiteX32" fmla="*/ 601149 w 1380082"/>
                <a:gd name="connsiteY32" fmla="*/ 3479800 h 4233691"/>
                <a:gd name="connsiteX33" fmla="*/ 618082 w 1380082"/>
                <a:gd name="connsiteY33" fmla="*/ 3496734 h 4233691"/>
                <a:gd name="connsiteX34" fmla="*/ 635015 w 1380082"/>
                <a:gd name="connsiteY34" fmla="*/ 3522134 h 4233691"/>
                <a:gd name="connsiteX35" fmla="*/ 660415 w 1380082"/>
                <a:gd name="connsiteY35" fmla="*/ 3530600 h 4233691"/>
                <a:gd name="connsiteX36" fmla="*/ 702749 w 1380082"/>
                <a:gd name="connsiteY36" fmla="*/ 3556000 h 4233691"/>
                <a:gd name="connsiteX37" fmla="*/ 736615 w 1380082"/>
                <a:gd name="connsiteY37" fmla="*/ 3581400 h 4233691"/>
                <a:gd name="connsiteX38" fmla="*/ 787415 w 1380082"/>
                <a:gd name="connsiteY38" fmla="*/ 3615267 h 4233691"/>
                <a:gd name="connsiteX39" fmla="*/ 812815 w 1380082"/>
                <a:gd name="connsiteY39" fmla="*/ 3640667 h 4233691"/>
                <a:gd name="connsiteX40" fmla="*/ 863615 w 1380082"/>
                <a:gd name="connsiteY40" fmla="*/ 3674534 h 4233691"/>
                <a:gd name="connsiteX41" fmla="*/ 880549 w 1380082"/>
                <a:gd name="connsiteY41" fmla="*/ 3699934 h 4233691"/>
                <a:gd name="connsiteX42" fmla="*/ 931349 w 1380082"/>
                <a:gd name="connsiteY42" fmla="*/ 3733800 h 4233691"/>
                <a:gd name="connsiteX43" fmla="*/ 956749 w 1380082"/>
                <a:gd name="connsiteY43" fmla="*/ 3750734 h 4233691"/>
                <a:gd name="connsiteX44" fmla="*/ 982149 w 1380082"/>
                <a:gd name="connsiteY44" fmla="*/ 3767667 h 4233691"/>
                <a:gd name="connsiteX45" fmla="*/ 1007549 w 1380082"/>
                <a:gd name="connsiteY45" fmla="*/ 3784600 h 4233691"/>
                <a:gd name="connsiteX46" fmla="*/ 1024482 w 1380082"/>
                <a:gd name="connsiteY46" fmla="*/ 3801534 h 4233691"/>
                <a:gd name="connsiteX47" fmla="*/ 1075282 w 1380082"/>
                <a:gd name="connsiteY47" fmla="*/ 3835400 h 4233691"/>
                <a:gd name="connsiteX48" fmla="*/ 1100682 w 1380082"/>
                <a:gd name="connsiteY48" fmla="*/ 3852334 h 4233691"/>
                <a:gd name="connsiteX49" fmla="*/ 1126082 w 1380082"/>
                <a:gd name="connsiteY49" fmla="*/ 3903134 h 4233691"/>
                <a:gd name="connsiteX50" fmla="*/ 1151482 w 1380082"/>
                <a:gd name="connsiteY50" fmla="*/ 3920067 h 4233691"/>
                <a:gd name="connsiteX51" fmla="*/ 1168415 w 1380082"/>
                <a:gd name="connsiteY51" fmla="*/ 3945467 h 4233691"/>
                <a:gd name="connsiteX52" fmla="*/ 1193815 w 1380082"/>
                <a:gd name="connsiteY52" fmla="*/ 4030134 h 4233691"/>
                <a:gd name="connsiteX53" fmla="*/ 1202282 w 1380082"/>
                <a:gd name="connsiteY53" fmla="*/ 4207934 h 4233691"/>
                <a:gd name="connsiteX54" fmla="*/ 1176882 w 1380082"/>
                <a:gd name="connsiteY54"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228615 w 1380082"/>
                <a:gd name="connsiteY5" fmla="*/ 2455334 h 4233691"/>
                <a:gd name="connsiteX6" fmla="*/ 211682 w 1380082"/>
                <a:gd name="connsiteY6" fmla="*/ 2489200 h 4233691"/>
                <a:gd name="connsiteX7" fmla="*/ 186282 w 1380082"/>
                <a:gd name="connsiteY7" fmla="*/ 2514600 h 4233691"/>
                <a:gd name="connsiteX8" fmla="*/ 160882 w 1380082"/>
                <a:gd name="connsiteY8" fmla="*/ 2599267 h 4233691"/>
                <a:gd name="connsiteX9" fmla="*/ 127015 w 1380082"/>
                <a:gd name="connsiteY9" fmla="*/ 2641600 h 4233691"/>
                <a:gd name="connsiteX10" fmla="*/ 118549 w 1380082"/>
                <a:gd name="connsiteY10" fmla="*/ 2667000 h 4233691"/>
                <a:gd name="connsiteX11" fmla="*/ 67749 w 1380082"/>
                <a:gd name="connsiteY11" fmla="*/ 2734734 h 4233691"/>
                <a:gd name="connsiteX12" fmla="*/ 50815 w 1380082"/>
                <a:gd name="connsiteY12" fmla="*/ 2785534 h 4233691"/>
                <a:gd name="connsiteX13" fmla="*/ 33882 w 1380082"/>
                <a:gd name="connsiteY13" fmla="*/ 2810934 h 4233691"/>
                <a:gd name="connsiteX14" fmla="*/ 8482 w 1380082"/>
                <a:gd name="connsiteY14" fmla="*/ 2904067 h 4233691"/>
                <a:gd name="connsiteX15" fmla="*/ 8482 w 1380082"/>
                <a:gd name="connsiteY15" fmla="*/ 3064934 h 4233691"/>
                <a:gd name="connsiteX16" fmla="*/ 25415 w 1380082"/>
                <a:gd name="connsiteY16" fmla="*/ 3124200 h 4233691"/>
                <a:gd name="connsiteX17" fmla="*/ 67749 w 1380082"/>
                <a:gd name="connsiteY17" fmla="*/ 3166534 h 4233691"/>
                <a:gd name="connsiteX18" fmla="*/ 93149 w 1380082"/>
                <a:gd name="connsiteY18" fmla="*/ 3191934 h 4233691"/>
                <a:gd name="connsiteX19" fmla="*/ 152415 w 1380082"/>
                <a:gd name="connsiteY19" fmla="*/ 3217334 h 4233691"/>
                <a:gd name="connsiteX20" fmla="*/ 228615 w 1380082"/>
                <a:gd name="connsiteY20" fmla="*/ 3259667 h 4233691"/>
                <a:gd name="connsiteX21" fmla="*/ 254015 w 1380082"/>
                <a:gd name="connsiteY21" fmla="*/ 3268134 h 4233691"/>
                <a:gd name="connsiteX22" fmla="*/ 279415 w 1380082"/>
                <a:gd name="connsiteY22" fmla="*/ 3276600 h 4233691"/>
                <a:gd name="connsiteX23" fmla="*/ 321749 w 1380082"/>
                <a:gd name="connsiteY23" fmla="*/ 3310467 h 4233691"/>
                <a:gd name="connsiteX24" fmla="*/ 347149 w 1380082"/>
                <a:gd name="connsiteY24" fmla="*/ 3327400 h 4233691"/>
                <a:gd name="connsiteX25" fmla="*/ 364082 w 1380082"/>
                <a:gd name="connsiteY25" fmla="*/ 3344334 h 4233691"/>
                <a:gd name="connsiteX26" fmla="*/ 397949 w 1380082"/>
                <a:gd name="connsiteY26" fmla="*/ 3352800 h 4233691"/>
                <a:gd name="connsiteX27" fmla="*/ 448749 w 1380082"/>
                <a:gd name="connsiteY27" fmla="*/ 3378200 h 4233691"/>
                <a:gd name="connsiteX28" fmla="*/ 499549 w 1380082"/>
                <a:gd name="connsiteY28" fmla="*/ 3403600 h 4233691"/>
                <a:gd name="connsiteX29" fmla="*/ 550349 w 1380082"/>
                <a:gd name="connsiteY29" fmla="*/ 3437467 h 4233691"/>
                <a:gd name="connsiteX30" fmla="*/ 575749 w 1380082"/>
                <a:gd name="connsiteY30" fmla="*/ 3462867 h 4233691"/>
                <a:gd name="connsiteX31" fmla="*/ 601149 w 1380082"/>
                <a:gd name="connsiteY31" fmla="*/ 3479800 h 4233691"/>
                <a:gd name="connsiteX32" fmla="*/ 618082 w 1380082"/>
                <a:gd name="connsiteY32" fmla="*/ 3496734 h 4233691"/>
                <a:gd name="connsiteX33" fmla="*/ 635015 w 1380082"/>
                <a:gd name="connsiteY33" fmla="*/ 3522134 h 4233691"/>
                <a:gd name="connsiteX34" fmla="*/ 660415 w 1380082"/>
                <a:gd name="connsiteY34" fmla="*/ 3530600 h 4233691"/>
                <a:gd name="connsiteX35" fmla="*/ 702749 w 1380082"/>
                <a:gd name="connsiteY35" fmla="*/ 3556000 h 4233691"/>
                <a:gd name="connsiteX36" fmla="*/ 736615 w 1380082"/>
                <a:gd name="connsiteY36" fmla="*/ 3581400 h 4233691"/>
                <a:gd name="connsiteX37" fmla="*/ 787415 w 1380082"/>
                <a:gd name="connsiteY37" fmla="*/ 3615267 h 4233691"/>
                <a:gd name="connsiteX38" fmla="*/ 812815 w 1380082"/>
                <a:gd name="connsiteY38" fmla="*/ 3640667 h 4233691"/>
                <a:gd name="connsiteX39" fmla="*/ 863615 w 1380082"/>
                <a:gd name="connsiteY39" fmla="*/ 3674534 h 4233691"/>
                <a:gd name="connsiteX40" fmla="*/ 880549 w 1380082"/>
                <a:gd name="connsiteY40" fmla="*/ 3699934 h 4233691"/>
                <a:gd name="connsiteX41" fmla="*/ 931349 w 1380082"/>
                <a:gd name="connsiteY41" fmla="*/ 3733800 h 4233691"/>
                <a:gd name="connsiteX42" fmla="*/ 956749 w 1380082"/>
                <a:gd name="connsiteY42" fmla="*/ 3750734 h 4233691"/>
                <a:gd name="connsiteX43" fmla="*/ 982149 w 1380082"/>
                <a:gd name="connsiteY43" fmla="*/ 3767667 h 4233691"/>
                <a:gd name="connsiteX44" fmla="*/ 1007549 w 1380082"/>
                <a:gd name="connsiteY44" fmla="*/ 3784600 h 4233691"/>
                <a:gd name="connsiteX45" fmla="*/ 1024482 w 1380082"/>
                <a:gd name="connsiteY45" fmla="*/ 3801534 h 4233691"/>
                <a:gd name="connsiteX46" fmla="*/ 1075282 w 1380082"/>
                <a:gd name="connsiteY46" fmla="*/ 3835400 h 4233691"/>
                <a:gd name="connsiteX47" fmla="*/ 1100682 w 1380082"/>
                <a:gd name="connsiteY47" fmla="*/ 3852334 h 4233691"/>
                <a:gd name="connsiteX48" fmla="*/ 1126082 w 1380082"/>
                <a:gd name="connsiteY48" fmla="*/ 3903134 h 4233691"/>
                <a:gd name="connsiteX49" fmla="*/ 1151482 w 1380082"/>
                <a:gd name="connsiteY49" fmla="*/ 3920067 h 4233691"/>
                <a:gd name="connsiteX50" fmla="*/ 1168415 w 1380082"/>
                <a:gd name="connsiteY50" fmla="*/ 3945467 h 4233691"/>
                <a:gd name="connsiteX51" fmla="*/ 1193815 w 1380082"/>
                <a:gd name="connsiteY51" fmla="*/ 4030134 h 4233691"/>
                <a:gd name="connsiteX52" fmla="*/ 1202282 w 1380082"/>
                <a:gd name="connsiteY52" fmla="*/ 4207934 h 4233691"/>
                <a:gd name="connsiteX53" fmla="*/ 1176882 w 1380082"/>
                <a:gd name="connsiteY53"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211682 w 1380082"/>
                <a:gd name="connsiteY5" fmla="*/ 2489200 h 4233691"/>
                <a:gd name="connsiteX6" fmla="*/ 186282 w 1380082"/>
                <a:gd name="connsiteY6" fmla="*/ 2514600 h 4233691"/>
                <a:gd name="connsiteX7" fmla="*/ 160882 w 1380082"/>
                <a:gd name="connsiteY7" fmla="*/ 2599267 h 4233691"/>
                <a:gd name="connsiteX8" fmla="*/ 127015 w 1380082"/>
                <a:gd name="connsiteY8" fmla="*/ 2641600 h 4233691"/>
                <a:gd name="connsiteX9" fmla="*/ 118549 w 1380082"/>
                <a:gd name="connsiteY9" fmla="*/ 2667000 h 4233691"/>
                <a:gd name="connsiteX10" fmla="*/ 67749 w 1380082"/>
                <a:gd name="connsiteY10" fmla="*/ 2734734 h 4233691"/>
                <a:gd name="connsiteX11" fmla="*/ 50815 w 1380082"/>
                <a:gd name="connsiteY11" fmla="*/ 2785534 h 4233691"/>
                <a:gd name="connsiteX12" fmla="*/ 33882 w 1380082"/>
                <a:gd name="connsiteY12" fmla="*/ 2810934 h 4233691"/>
                <a:gd name="connsiteX13" fmla="*/ 8482 w 1380082"/>
                <a:gd name="connsiteY13" fmla="*/ 2904067 h 4233691"/>
                <a:gd name="connsiteX14" fmla="*/ 8482 w 1380082"/>
                <a:gd name="connsiteY14" fmla="*/ 3064934 h 4233691"/>
                <a:gd name="connsiteX15" fmla="*/ 25415 w 1380082"/>
                <a:gd name="connsiteY15" fmla="*/ 3124200 h 4233691"/>
                <a:gd name="connsiteX16" fmla="*/ 67749 w 1380082"/>
                <a:gd name="connsiteY16" fmla="*/ 3166534 h 4233691"/>
                <a:gd name="connsiteX17" fmla="*/ 93149 w 1380082"/>
                <a:gd name="connsiteY17" fmla="*/ 3191934 h 4233691"/>
                <a:gd name="connsiteX18" fmla="*/ 152415 w 1380082"/>
                <a:gd name="connsiteY18" fmla="*/ 3217334 h 4233691"/>
                <a:gd name="connsiteX19" fmla="*/ 228615 w 1380082"/>
                <a:gd name="connsiteY19" fmla="*/ 3259667 h 4233691"/>
                <a:gd name="connsiteX20" fmla="*/ 254015 w 1380082"/>
                <a:gd name="connsiteY20" fmla="*/ 3268134 h 4233691"/>
                <a:gd name="connsiteX21" fmla="*/ 279415 w 1380082"/>
                <a:gd name="connsiteY21" fmla="*/ 3276600 h 4233691"/>
                <a:gd name="connsiteX22" fmla="*/ 321749 w 1380082"/>
                <a:gd name="connsiteY22" fmla="*/ 3310467 h 4233691"/>
                <a:gd name="connsiteX23" fmla="*/ 347149 w 1380082"/>
                <a:gd name="connsiteY23" fmla="*/ 3327400 h 4233691"/>
                <a:gd name="connsiteX24" fmla="*/ 364082 w 1380082"/>
                <a:gd name="connsiteY24" fmla="*/ 3344334 h 4233691"/>
                <a:gd name="connsiteX25" fmla="*/ 397949 w 1380082"/>
                <a:gd name="connsiteY25" fmla="*/ 3352800 h 4233691"/>
                <a:gd name="connsiteX26" fmla="*/ 448749 w 1380082"/>
                <a:gd name="connsiteY26" fmla="*/ 3378200 h 4233691"/>
                <a:gd name="connsiteX27" fmla="*/ 499549 w 1380082"/>
                <a:gd name="connsiteY27" fmla="*/ 3403600 h 4233691"/>
                <a:gd name="connsiteX28" fmla="*/ 550349 w 1380082"/>
                <a:gd name="connsiteY28" fmla="*/ 3437467 h 4233691"/>
                <a:gd name="connsiteX29" fmla="*/ 575749 w 1380082"/>
                <a:gd name="connsiteY29" fmla="*/ 3462867 h 4233691"/>
                <a:gd name="connsiteX30" fmla="*/ 601149 w 1380082"/>
                <a:gd name="connsiteY30" fmla="*/ 3479800 h 4233691"/>
                <a:gd name="connsiteX31" fmla="*/ 618082 w 1380082"/>
                <a:gd name="connsiteY31" fmla="*/ 3496734 h 4233691"/>
                <a:gd name="connsiteX32" fmla="*/ 635015 w 1380082"/>
                <a:gd name="connsiteY32" fmla="*/ 3522134 h 4233691"/>
                <a:gd name="connsiteX33" fmla="*/ 660415 w 1380082"/>
                <a:gd name="connsiteY33" fmla="*/ 3530600 h 4233691"/>
                <a:gd name="connsiteX34" fmla="*/ 702749 w 1380082"/>
                <a:gd name="connsiteY34" fmla="*/ 3556000 h 4233691"/>
                <a:gd name="connsiteX35" fmla="*/ 736615 w 1380082"/>
                <a:gd name="connsiteY35" fmla="*/ 3581400 h 4233691"/>
                <a:gd name="connsiteX36" fmla="*/ 787415 w 1380082"/>
                <a:gd name="connsiteY36" fmla="*/ 3615267 h 4233691"/>
                <a:gd name="connsiteX37" fmla="*/ 812815 w 1380082"/>
                <a:gd name="connsiteY37" fmla="*/ 3640667 h 4233691"/>
                <a:gd name="connsiteX38" fmla="*/ 863615 w 1380082"/>
                <a:gd name="connsiteY38" fmla="*/ 3674534 h 4233691"/>
                <a:gd name="connsiteX39" fmla="*/ 880549 w 1380082"/>
                <a:gd name="connsiteY39" fmla="*/ 3699934 h 4233691"/>
                <a:gd name="connsiteX40" fmla="*/ 931349 w 1380082"/>
                <a:gd name="connsiteY40" fmla="*/ 3733800 h 4233691"/>
                <a:gd name="connsiteX41" fmla="*/ 956749 w 1380082"/>
                <a:gd name="connsiteY41" fmla="*/ 3750734 h 4233691"/>
                <a:gd name="connsiteX42" fmla="*/ 982149 w 1380082"/>
                <a:gd name="connsiteY42" fmla="*/ 3767667 h 4233691"/>
                <a:gd name="connsiteX43" fmla="*/ 1007549 w 1380082"/>
                <a:gd name="connsiteY43" fmla="*/ 3784600 h 4233691"/>
                <a:gd name="connsiteX44" fmla="*/ 1024482 w 1380082"/>
                <a:gd name="connsiteY44" fmla="*/ 3801534 h 4233691"/>
                <a:gd name="connsiteX45" fmla="*/ 1075282 w 1380082"/>
                <a:gd name="connsiteY45" fmla="*/ 3835400 h 4233691"/>
                <a:gd name="connsiteX46" fmla="*/ 1100682 w 1380082"/>
                <a:gd name="connsiteY46" fmla="*/ 3852334 h 4233691"/>
                <a:gd name="connsiteX47" fmla="*/ 1126082 w 1380082"/>
                <a:gd name="connsiteY47" fmla="*/ 3903134 h 4233691"/>
                <a:gd name="connsiteX48" fmla="*/ 1151482 w 1380082"/>
                <a:gd name="connsiteY48" fmla="*/ 3920067 h 4233691"/>
                <a:gd name="connsiteX49" fmla="*/ 1168415 w 1380082"/>
                <a:gd name="connsiteY49" fmla="*/ 3945467 h 4233691"/>
                <a:gd name="connsiteX50" fmla="*/ 1193815 w 1380082"/>
                <a:gd name="connsiteY50" fmla="*/ 4030134 h 4233691"/>
                <a:gd name="connsiteX51" fmla="*/ 1202282 w 1380082"/>
                <a:gd name="connsiteY51" fmla="*/ 4207934 h 4233691"/>
                <a:gd name="connsiteX52" fmla="*/ 1176882 w 1380082"/>
                <a:gd name="connsiteY52"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186282 w 1380082"/>
                <a:gd name="connsiteY5" fmla="*/ 2514600 h 4233691"/>
                <a:gd name="connsiteX6" fmla="*/ 160882 w 1380082"/>
                <a:gd name="connsiteY6" fmla="*/ 2599267 h 4233691"/>
                <a:gd name="connsiteX7" fmla="*/ 127015 w 1380082"/>
                <a:gd name="connsiteY7" fmla="*/ 2641600 h 4233691"/>
                <a:gd name="connsiteX8" fmla="*/ 118549 w 1380082"/>
                <a:gd name="connsiteY8" fmla="*/ 2667000 h 4233691"/>
                <a:gd name="connsiteX9" fmla="*/ 67749 w 1380082"/>
                <a:gd name="connsiteY9" fmla="*/ 2734734 h 4233691"/>
                <a:gd name="connsiteX10" fmla="*/ 50815 w 1380082"/>
                <a:gd name="connsiteY10" fmla="*/ 2785534 h 4233691"/>
                <a:gd name="connsiteX11" fmla="*/ 33882 w 1380082"/>
                <a:gd name="connsiteY11" fmla="*/ 2810934 h 4233691"/>
                <a:gd name="connsiteX12" fmla="*/ 8482 w 1380082"/>
                <a:gd name="connsiteY12" fmla="*/ 2904067 h 4233691"/>
                <a:gd name="connsiteX13" fmla="*/ 8482 w 1380082"/>
                <a:gd name="connsiteY13" fmla="*/ 3064934 h 4233691"/>
                <a:gd name="connsiteX14" fmla="*/ 25415 w 1380082"/>
                <a:gd name="connsiteY14" fmla="*/ 3124200 h 4233691"/>
                <a:gd name="connsiteX15" fmla="*/ 67749 w 1380082"/>
                <a:gd name="connsiteY15" fmla="*/ 3166534 h 4233691"/>
                <a:gd name="connsiteX16" fmla="*/ 93149 w 1380082"/>
                <a:gd name="connsiteY16" fmla="*/ 3191934 h 4233691"/>
                <a:gd name="connsiteX17" fmla="*/ 152415 w 1380082"/>
                <a:gd name="connsiteY17" fmla="*/ 3217334 h 4233691"/>
                <a:gd name="connsiteX18" fmla="*/ 228615 w 1380082"/>
                <a:gd name="connsiteY18" fmla="*/ 3259667 h 4233691"/>
                <a:gd name="connsiteX19" fmla="*/ 254015 w 1380082"/>
                <a:gd name="connsiteY19" fmla="*/ 3268134 h 4233691"/>
                <a:gd name="connsiteX20" fmla="*/ 279415 w 1380082"/>
                <a:gd name="connsiteY20" fmla="*/ 3276600 h 4233691"/>
                <a:gd name="connsiteX21" fmla="*/ 321749 w 1380082"/>
                <a:gd name="connsiteY21" fmla="*/ 3310467 h 4233691"/>
                <a:gd name="connsiteX22" fmla="*/ 347149 w 1380082"/>
                <a:gd name="connsiteY22" fmla="*/ 3327400 h 4233691"/>
                <a:gd name="connsiteX23" fmla="*/ 364082 w 1380082"/>
                <a:gd name="connsiteY23" fmla="*/ 3344334 h 4233691"/>
                <a:gd name="connsiteX24" fmla="*/ 397949 w 1380082"/>
                <a:gd name="connsiteY24" fmla="*/ 3352800 h 4233691"/>
                <a:gd name="connsiteX25" fmla="*/ 448749 w 1380082"/>
                <a:gd name="connsiteY25" fmla="*/ 3378200 h 4233691"/>
                <a:gd name="connsiteX26" fmla="*/ 499549 w 1380082"/>
                <a:gd name="connsiteY26" fmla="*/ 3403600 h 4233691"/>
                <a:gd name="connsiteX27" fmla="*/ 550349 w 1380082"/>
                <a:gd name="connsiteY27" fmla="*/ 3437467 h 4233691"/>
                <a:gd name="connsiteX28" fmla="*/ 575749 w 1380082"/>
                <a:gd name="connsiteY28" fmla="*/ 3462867 h 4233691"/>
                <a:gd name="connsiteX29" fmla="*/ 601149 w 1380082"/>
                <a:gd name="connsiteY29" fmla="*/ 3479800 h 4233691"/>
                <a:gd name="connsiteX30" fmla="*/ 618082 w 1380082"/>
                <a:gd name="connsiteY30" fmla="*/ 3496734 h 4233691"/>
                <a:gd name="connsiteX31" fmla="*/ 635015 w 1380082"/>
                <a:gd name="connsiteY31" fmla="*/ 3522134 h 4233691"/>
                <a:gd name="connsiteX32" fmla="*/ 660415 w 1380082"/>
                <a:gd name="connsiteY32" fmla="*/ 3530600 h 4233691"/>
                <a:gd name="connsiteX33" fmla="*/ 702749 w 1380082"/>
                <a:gd name="connsiteY33" fmla="*/ 3556000 h 4233691"/>
                <a:gd name="connsiteX34" fmla="*/ 736615 w 1380082"/>
                <a:gd name="connsiteY34" fmla="*/ 3581400 h 4233691"/>
                <a:gd name="connsiteX35" fmla="*/ 787415 w 1380082"/>
                <a:gd name="connsiteY35" fmla="*/ 3615267 h 4233691"/>
                <a:gd name="connsiteX36" fmla="*/ 812815 w 1380082"/>
                <a:gd name="connsiteY36" fmla="*/ 3640667 h 4233691"/>
                <a:gd name="connsiteX37" fmla="*/ 863615 w 1380082"/>
                <a:gd name="connsiteY37" fmla="*/ 3674534 h 4233691"/>
                <a:gd name="connsiteX38" fmla="*/ 880549 w 1380082"/>
                <a:gd name="connsiteY38" fmla="*/ 3699934 h 4233691"/>
                <a:gd name="connsiteX39" fmla="*/ 931349 w 1380082"/>
                <a:gd name="connsiteY39" fmla="*/ 3733800 h 4233691"/>
                <a:gd name="connsiteX40" fmla="*/ 956749 w 1380082"/>
                <a:gd name="connsiteY40" fmla="*/ 3750734 h 4233691"/>
                <a:gd name="connsiteX41" fmla="*/ 982149 w 1380082"/>
                <a:gd name="connsiteY41" fmla="*/ 3767667 h 4233691"/>
                <a:gd name="connsiteX42" fmla="*/ 1007549 w 1380082"/>
                <a:gd name="connsiteY42" fmla="*/ 3784600 h 4233691"/>
                <a:gd name="connsiteX43" fmla="*/ 1024482 w 1380082"/>
                <a:gd name="connsiteY43" fmla="*/ 3801534 h 4233691"/>
                <a:gd name="connsiteX44" fmla="*/ 1075282 w 1380082"/>
                <a:gd name="connsiteY44" fmla="*/ 3835400 h 4233691"/>
                <a:gd name="connsiteX45" fmla="*/ 1100682 w 1380082"/>
                <a:gd name="connsiteY45" fmla="*/ 3852334 h 4233691"/>
                <a:gd name="connsiteX46" fmla="*/ 1126082 w 1380082"/>
                <a:gd name="connsiteY46" fmla="*/ 3903134 h 4233691"/>
                <a:gd name="connsiteX47" fmla="*/ 1151482 w 1380082"/>
                <a:gd name="connsiteY47" fmla="*/ 3920067 h 4233691"/>
                <a:gd name="connsiteX48" fmla="*/ 1168415 w 1380082"/>
                <a:gd name="connsiteY48" fmla="*/ 3945467 h 4233691"/>
                <a:gd name="connsiteX49" fmla="*/ 1193815 w 1380082"/>
                <a:gd name="connsiteY49" fmla="*/ 4030134 h 4233691"/>
                <a:gd name="connsiteX50" fmla="*/ 1202282 w 1380082"/>
                <a:gd name="connsiteY50" fmla="*/ 4207934 h 4233691"/>
                <a:gd name="connsiteX51" fmla="*/ 1176882 w 1380082"/>
                <a:gd name="connsiteY51"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160882 w 1380082"/>
                <a:gd name="connsiteY5" fmla="*/ 2599267 h 4233691"/>
                <a:gd name="connsiteX6" fmla="*/ 127015 w 1380082"/>
                <a:gd name="connsiteY6" fmla="*/ 2641600 h 4233691"/>
                <a:gd name="connsiteX7" fmla="*/ 118549 w 1380082"/>
                <a:gd name="connsiteY7" fmla="*/ 2667000 h 4233691"/>
                <a:gd name="connsiteX8" fmla="*/ 67749 w 1380082"/>
                <a:gd name="connsiteY8" fmla="*/ 2734734 h 4233691"/>
                <a:gd name="connsiteX9" fmla="*/ 50815 w 1380082"/>
                <a:gd name="connsiteY9" fmla="*/ 2785534 h 4233691"/>
                <a:gd name="connsiteX10" fmla="*/ 33882 w 1380082"/>
                <a:gd name="connsiteY10" fmla="*/ 2810934 h 4233691"/>
                <a:gd name="connsiteX11" fmla="*/ 8482 w 1380082"/>
                <a:gd name="connsiteY11" fmla="*/ 2904067 h 4233691"/>
                <a:gd name="connsiteX12" fmla="*/ 8482 w 1380082"/>
                <a:gd name="connsiteY12" fmla="*/ 3064934 h 4233691"/>
                <a:gd name="connsiteX13" fmla="*/ 25415 w 1380082"/>
                <a:gd name="connsiteY13" fmla="*/ 3124200 h 4233691"/>
                <a:gd name="connsiteX14" fmla="*/ 67749 w 1380082"/>
                <a:gd name="connsiteY14" fmla="*/ 3166534 h 4233691"/>
                <a:gd name="connsiteX15" fmla="*/ 93149 w 1380082"/>
                <a:gd name="connsiteY15" fmla="*/ 3191934 h 4233691"/>
                <a:gd name="connsiteX16" fmla="*/ 152415 w 1380082"/>
                <a:gd name="connsiteY16" fmla="*/ 3217334 h 4233691"/>
                <a:gd name="connsiteX17" fmla="*/ 228615 w 1380082"/>
                <a:gd name="connsiteY17" fmla="*/ 3259667 h 4233691"/>
                <a:gd name="connsiteX18" fmla="*/ 254015 w 1380082"/>
                <a:gd name="connsiteY18" fmla="*/ 3268134 h 4233691"/>
                <a:gd name="connsiteX19" fmla="*/ 279415 w 1380082"/>
                <a:gd name="connsiteY19" fmla="*/ 3276600 h 4233691"/>
                <a:gd name="connsiteX20" fmla="*/ 321749 w 1380082"/>
                <a:gd name="connsiteY20" fmla="*/ 3310467 h 4233691"/>
                <a:gd name="connsiteX21" fmla="*/ 347149 w 1380082"/>
                <a:gd name="connsiteY21" fmla="*/ 3327400 h 4233691"/>
                <a:gd name="connsiteX22" fmla="*/ 364082 w 1380082"/>
                <a:gd name="connsiteY22" fmla="*/ 3344334 h 4233691"/>
                <a:gd name="connsiteX23" fmla="*/ 397949 w 1380082"/>
                <a:gd name="connsiteY23" fmla="*/ 3352800 h 4233691"/>
                <a:gd name="connsiteX24" fmla="*/ 448749 w 1380082"/>
                <a:gd name="connsiteY24" fmla="*/ 3378200 h 4233691"/>
                <a:gd name="connsiteX25" fmla="*/ 499549 w 1380082"/>
                <a:gd name="connsiteY25" fmla="*/ 3403600 h 4233691"/>
                <a:gd name="connsiteX26" fmla="*/ 550349 w 1380082"/>
                <a:gd name="connsiteY26" fmla="*/ 3437467 h 4233691"/>
                <a:gd name="connsiteX27" fmla="*/ 575749 w 1380082"/>
                <a:gd name="connsiteY27" fmla="*/ 3462867 h 4233691"/>
                <a:gd name="connsiteX28" fmla="*/ 601149 w 1380082"/>
                <a:gd name="connsiteY28" fmla="*/ 3479800 h 4233691"/>
                <a:gd name="connsiteX29" fmla="*/ 618082 w 1380082"/>
                <a:gd name="connsiteY29" fmla="*/ 3496734 h 4233691"/>
                <a:gd name="connsiteX30" fmla="*/ 635015 w 1380082"/>
                <a:gd name="connsiteY30" fmla="*/ 3522134 h 4233691"/>
                <a:gd name="connsiteX31" fmla="*/ 660415 w 1380082"/>
                <a:gd name="connsiteY31" fmla="*/ 3530600 h 4233691"/>
                <a:gd name="connsiteX32" fmla="*/ 702749 w 1380082"/>
                <a:gd name="connsiteY32" fmla="*/ 3556000 h 4233691"/>
                <a:gd name="connsiteX33" fmla="*/ 736615 w 1380082"/>
                <a:gd name="connsiteY33" fmla="*/ 3581400 h 4233691"/>
                <a:gd name="connsiteX34" fmla="*/ 787415 w 1380082"/>
                <a:gd name="connsiteY34" fmla="*/ 3615267 h 4233691"/>
                <a:gd name="connsiteX35" fmla="*/ 812815 w 1380082"/>
                <a:gd name="connsiteY35" fmla="*/ 3640667 h 4233691"/>
                <a:gd name="connsiteX36" fmla="*/ 863615 w 1380082"/>
                <a:gd name="connsiteY36" fmla="*/ 3674534 h 4233691"/>
                <a:gd name="connsiteX37" fmla="*/ 880549 w 1380082"/>
                <a:gd name="connsiteY37" fmla="*/ 3699934 h 4233691"/>
                <a:gd name="connsiteX38" fmla="*/ 931349 w 1380082"/>
                <a:gd name="connsiteY38" fmla="*/ 3733800 h 4233691"/>
                <a:gd name="connsiteX39" fmla="*/ 956749 w 1380082"/>
                <a:gd name="connsiteY39" fmla="*/ 3750734 h 4233691"/>
                <a:gd name="connsiteX40" fmla="*/ 982149 w 1380082"/>
                <a:gd name="connsiteY40" fmla="*/ 3767667 h 4233691"/>
                <a:gd name="connsiteX41" fmla="*/ 1007549 w 1380082"/>
                <a:gd name="connsiteY41" fmla="*/ 3784600 h 4233691"/>
                <a:gd name="connsiteX42" fmla="*/ 1024482 w 1380082"/>
                <a:gd name="connsiteY42" fmla="*/ 3801534 h 4233691"/>
                <a:gd name="connsiteX43" fmla="*/ 1075282 w 1380082"/>
                <a:gd name="connsiteY43" fmla="*/ 3835400 h 4233691"/>
                <a:gd name="connsiteX44" fmla="*/ 1100682 w 1380082"/>
                <a:gd name="connsiteY44" fmla="*/ 3852334 h 4233691"/>
                <a:gd name="connsiteX45" fmla="*/ 1126082 w 1380082"/>
                <a:gd name="connsiteY45" fmla="*/ 3903134 h 4233691"/>
                <a:gd name="connsiteX46" fmla="*/ 1151482 w 1380082"/>
                <a:gd name="connsiteY46" fmla="*/ 3920067 h 4233691"/>
                <a:gd name="connsiteX47" fmla="*/ 1168415 w 1380082"/>
                <a:gd name="connsiteY47" fmla="*/ 3945467 h 4233691"/>
                <a:gd name="connsiteX48" fmla="*/ 1193815 w 1380082"/>
                <a:gd name="connsiteY48" fmla="*/ 4030134 h 4233691"/>
                <a:gd name="connsiteX49" fmla="*/ 1202282 w 1380082"/>
                <a:gd name="connsiteY49" fmla="*/ 4207934 h 4233691"/>
                <a:gd name="connsiteX50" fmla="*/ 1176882 w 1380082"/>
                <a:gd name="connsiteY50"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127015 w 1380082"/>
                <a:gd name="connsiteY5" fmla="*/ 2641600 h 4233691"/>
                <a:gd name="connsiteX6" fmla="*/ 118549 w 1380082"/>
                <a:gd name="connsiteY6" fmla="*/ 2667000 h 4233691"/>
                <a:gd name="connsiteX7" fmla="*/ 67749 w 1380082"/>
                <a:gd name="connsiteY7" fmla="*/ 2734734 h 4233691"/>
                <a:gd name="connsiteX8" fmla="*/ 50815 w 1380082"/>
                <a:gd name="connsiteY8" fmla="*/ 2785534 h 4233691"/>
                <a:gd name="connsiteX9" fmla="*/ 33882 w 1380082"/>
                <a:gd name="connsiteY9" fmla="*/ 2810934 h 4233691"/>
                <a:gd name="connsiteX10" fmla="*/ 8482 w 1380082"/>
                <a:gd name="connsiteY10" fmla="*/ 2904067 h 4233691"/>
                <a:gd name="connsiteX11" fmla="*/ 8482 w 1380082"/>
                <a:gd name="connsiteY11" fmla="*/ 3064934 h 4233691"/>
                <a:gd name="connsiteX12" fmla="*/ 25415 w 1380082"/>
                <a:gd name="connsiteY12" fmla="*/ 3124200 h 4233691"/>
                <a:gd name="connsiteX13" fmla="*/ 67749 w 1380082"/>
                <a:gd name="connsiteY13" fmla="*/ 3166534 h 4233691"/>
                <a:gd name="connsiteX14" fmla="*/ 93149 w 1380082"/>
                <a:gd name="connsiteY14" fmla="*/ 3191934 h 4233691"/>
                <a:gd name="connsiteX15" fmla="*/ 152415 w 1380082"/>
                <a:gd name="connsiteY15" fmla="*/ 3217334 h 4233691"/>
                <a:gd name="connsiteX16" fmla="*/ 228615 w 1380082"/>
                <a:gd name="connsiteY16" fmla="*/ 3259667 h 4233691"/>
                <a:gd name="connsiteX17" fmla="*/ 254015 w 1380082"/>
                <a:gd name="connsiteY17" fmla="*/ 3268134 h 4233691"/>
                <a:gd name="connsiteX18" fmla="*/ 279415 w 1380082"/>
                <a:gd name="connsiteY18" fmla="*/ 3276600 h 4233691"/>
                <a:gd name="connsiteX19" fmla="*/ 321749 w 1380082"/>
                <a:gd name="connsiteY19" fmla="*/ 3310467 h 4233691"/>
                <a:gd name="connsiteX20" fmla="*/ 347149 w 1380082"/>
                <a:gd name="connsiteY20" fmla="*/ 3327400 h 4233691"/>
                <a:gd name="connsiteX21" fmla="*/ 364082 w 1380082"/>
                <a:gd name="connsiteY21" fmla="*/ 3344334 h 4233691"/>
                <a:gd name="connsiteX22" fmla="*/ 397949 w 1380082"/>
                <a:gd name="connsiteY22" fmla="*/ 3352800 h 4233691"/>
                <a:gd name="connsiteX23" fmla="*/ 448749 w 1380082"/>
                <a:gd name="connsiteY23" fmla="*/ 3378200 h 4233691"/>
                <a:gd name="connsiteX24" fmla="*/ 499549 w 1380082"/>
                <a:gd name="connsiteY24" fmla="*/ 3403600 h 4233691"/>
                <a:gd name="connsiteX25" fmla="*/ 550349 w 1380082"/>
                <a:gd name="connsiteY25" fmla="*/ 3437467 h 4233691"/>
                <a:gd name="connsiteX26" fmla="*/ 575749 w 1380082"/>
                <a:gd name="connsiteY26" fmla="*/ 3462867 h 4233691"/>
                <a:gd name="connsiteX27" fmla="*/ 601149 w 1380082"/>
                <a:gd name="connsiteY27" fmla="*/ 3479800 h 4233691"/>
                <a:gd name="connsiteX28" fmla="*/ 618082 w 1380082"/>
                <a:gd name="connsiteY28" fmla="*/ 3496734 h 4233691"/>
                <a:gd name="connsiteX29" fmla="*/ 635015 w 1380082"/>
                <a:gd name="connsiteY29" fmla="*/ 3522134 h 4233691"/>
                <a:gd name="connsiteX30" fmla="*/ 660415 w 1380082"/>
                <a:gd name="connsiteY30" fmla="*/ 3530600 h 4233691"/>
                <a:gd name="connsiteX31" fmla="*/ 702749 w 1380082"/>
                <a:gd name="connsiteY31" fmla="*/ 3556000 h 4233691"/>
                <a:gd name="connsiteX32" fmla="*/ 736615 w 1380082"/>
                <a:gd name="connsiteY32" fmla="*/ 3581400 h 4233691"/>
                <a:gd name="connsiteX33" fmla="*/ 787415 w 1380082"/>
                <a:gd name="connsiteY33" fmla="*/ 3615267 h 4233691"/>
                <a:gd name="connsiteX34" fmla="*/ 812815 w 1380082"/>
                <a:gd name="connsiteY34" fmla="*/ 3640667 h 4233691"/>
                <a:gd name="connsiteX35" fmla="*/ 863615 w 1380082"/>
                <a:gd name="connsiteY35" fmla="*/ 3674534 h 4233691"/>
                <a:gd name="connsiteX36" fmla="*/ 880549 w 1380082"/>
                <a:gd name="connsiteY36" fmla="*/ 3699934 h 4233691"/>
                <a:gd name="connsiteX37" fmla="*/ 931349 w 1380082"/>
                <a:gd name="connsiteY37" fmla="*/ 3733800 h 4233691"/>
                <a:gd name="connsiteX38" fmla="*/ 956749 w 1380082"/>
                <a:gd name="connsiteY38" fmla="*/ 3750734 h 4233691"/>
                <a:gd name="connsiteX39" fmla="*/ 982149 w 1380082"/>
                <a:gd name="connsiteY39" fmla="*/ 3767667 h 4233691"/>
                <a:gd name="connsiteX40" fmla="*/ 1007549 w 1380082"/>
                <a:gd name="connsiteY40" fmla="*/ 3784600 h 4233691"/>
                <a:gd name="connsiteX41" fmla="*/ 1024482 w 1380082"/>
                <a:gd name="connsiteY41" fmla="*/ 3801534 h 4233691"/>
                <a:gd name="connsiteX42" fmla="*/ 1075282 w 1380082"/>
                <a:gd name="connsiteY42" fmla="*/ 3835400 h 4233691"/>
                <a:gd name="connsiteX43" fmla="*/ 1100682 w 1380082"/>
                <a:gd name="connsiteY43" fmla="*/ 3852334 h 4233691"/>
                <a:gd name="connsiteX44" fmla="*/ 1126082 w 1380082"/>
                <a:gd name="connsiteY44" fmla="*/ 3903134 h 4233691"/>
                <a:gd name="connsiteX45" fmla="*/ 1151482 w 1380082"/>
                <a:gd name="connsiteY45" fmla="*/ 3920067 h 4233691"/>
                <a:gd name="connsiteX46" fmla="*/ 1168415 w 1380082"/>
                <a:gd name="connsiteY46" fmla="*/ 3945467 h 4233691"/>
                <a:gd name="connsiteX47" fmla="*/ 1193815 w 1380082"/>
                <a:gd name="connsiteY47" fmla="*/ 4030134 h 4233691"/>
                <a:gd name="connsiteX48" fmla="*/ 1202282 w 1380082"/>
                <a:gd name="connsiteY48" fmla="*/ 4207934 h 4233691"/>
                <a:gd name="connsiteX49" fmla="*/ 1176882 w 1380082"/>
                <a:gd name="connsiteY49"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127015 w 1380082"/>
                <a:gd name="connsiteY5" fmla="*/ 2641600 h 4233691"/>
                <a:gd name="connsiteX6" fmla="*/ 67749 w 1380082"/>
                <a:gd name="connsiteY6" fmla="*/ 2734734 h 4233691"/>
                <a:gd name="connsiteX7" fmla="*/ 50815 w 1380082"/>
                <a:gd name="connsiteY7" fmla="*/ 2785534 h 4233691"/>
                <a:gd name="connsiteX8" fmla="*/ 33882 w 1380082"/>
                <a:gd name="connsiteY8" fmla="*/ 2810934 h 4233691"/>
                <a:gd name="connsiteX9" fmla="*/ 8482 w 1380082"/>
                <a:gd name="connsiteY9" fmla="*/ 2904067 h 4233691"/>
                <a:gd name="connsiteX10" fmla="*/ 8482 w 1380082"/>
                <a:gd name="connsiteY10" fmla="*/ 3064934 h 4233691"/>
                <a:gd name="connsiteX11" fmla="*/ 25415 w 1380082"/>
                <a:gd name="connsiteY11" fmla="*/ 3124200 h 4233691"/>
                <a:gd name="connsiteX12" fmla="*/ 67749 w 1380082"/>
                <a:gd name="connsiteY12" fmla="*/ 3166534 h 4233691"/>
                <a:gd name="connsiteX13" fmla="*/ 93149 w 1380082"/>
                <a:gd name="connsiteY13" fmla="*/ 3191934 h 4233691"/>
                <a:gd name="connsiteX14" fmla="*/ 152415 w 1380082"/>
                <a:gd name="connsiteY14" fmla="*/ 3217334 h 4233691"/>
                <a:gd name="connsiteX15" fmla="*/ 228615 w 1380082"/>
                <a:gd name="connsiteY15" fmla="*/ 3259667 h 4233691"/>
                <a:gd name="connsiteX16" fmla="*/ 254015 w 1380082"/>
                <a:gd name="connsiteY16" fmla="*/ 3268134 h 4233691"/>
                <a:gd name="connsiteX17" fmla="*/ 279415 w 1380082"/>
                <a:gd name="connsiteY17" fmla="*/ 3276600 h 4233691"/>
                <a:gd name="connsiteX18" fmla="*/ 321749 w 1380082"/>
                <a:gd name="connsiteY18" fmla="*/ 3310467 h 4233691"/>
                <a:gd name="connsiteX19" fmla="*/ 347149 w 1380082"/>
                <a:gd name="connsiteY19" fmla="*/ 3327400 h 4233691"/>
                <a:gd name="connsiteX20" fmla="*/ 364082 w 1380082"/>
                <a:gd name="connsiteY20" fmla="*/ 3344334 h 4233691"/>
                <a:gd name="connsiteX21" fmla="*/ 397949 w 1380082"/>
                <a:gd name="connsiteY21" fmla="*/ 3352800 h 4233691"/>
                <a:gd name="connsiteX22" fmla="*/ 448749 w 1380082"/>
                <a:gd name="connsiteY22" fmla="*/ 3378200 h 4233691"/>
                <a:gd name="connsiteX23" fmla="*/ 499549 w 1380082"/>
                <a:gd name="connsiteY23" fmla="*/ 3403600 h 4233691"/>
                <a:gd name="connsiteX24" fmla="*/ 550349 w 1380082"/>
                <a:gd name="connsiteY24" fmla="*/ 3437467 h 4233691"/>
                <a:gd name="connsiteX25" fmla="*/ 575749 w 1380082"/>
                <a:gd name="connsiteY25" fmla="*/ 3462867 h 4233691"/>
                <a:gd name="connsiteX26" fmla="*/ 601149 w 1380082"/>
                <a:gd name="connsiteY26" fmla="*/ 3479800 h 4233691"/>
                <a:gd name="connsiteX27" fmla="*/ 618082 w 1380082"/>
                <a:gd name="connsiteY27" fmla="*/ 3496734 h 4233691"/>
                <a:gd name="connsiteX28" fmla="*/ 635015 w 1380082"/>
                <a:gd name="connsiteY28" fmla="*/ 3522134 h 4233691"/>
                <a:gd name="connsiteX29" fmla="*/ 660415 w 1380082"/>
                <a:gd name="connsiteY29" fmla="*/ 3530600 h 4233691"/>
                <a:gd name="connsiteX30" fmla="*/ 702749 w 1380082"/>
                <a:gd name="connsiteY30" fmla="*/ 3556000 h 4233691"/>
                <a:gd name="connsiteX31" fmla="*/ 736615 w 1380082"/>
                <a:gd name="connsiteY31" fmla="*/ 3581400 h 4233691"/>
                <a:gd name="connsiteX32" fmla="*/ 787415 w 1380082"/>
                <a:gd name="connsiteY32" fmla="*/ 3615267 h 4233691"/>
                <a:gd name="connsiteX33" fmla="*/ 812815 w 1380082"/>
                <a:gd name="connsiteY33" fmla="*/ 3640667 h 4233691"/>
                <a:gd name="connsiteX34" fmla="*/ 863615 w 1380082"/>
                <a:gd name="connsiteY34" fmla="*/ 3674534 h 4233691"/>
                <a:gd name="connsiteX35" fmla="*/ 880549 w 1380082"/>
                <a:gd name="connsiteY35" fmla="*/ 3699934 h 4233691"/>
                <a:gd name="connsiteX36" fmla="*/ 931349 w 1380082"/>
                <a:gd name="connsiteY36" fmla="*/ 3733800 h 4233691"/>
                <a:gd name="connsiteX37" fmla="*/ 956749 w 1380082"/>
                <a:gd name="connsiteY37" fmla="*/ 3750734 h 4233691"/>
                <a:gd name="connsiteX38" fmla="*/ 982149 w 1380082"/>
                <a:gd name="connsiteY38" fmla="*/ 3767667 h 4233691"/>
                <a:gd name="connsiteX39" fmla="*/ 1007549 w 1380082"/>
                <a:gd name="connsiteY39" fmla="*/ 3784600 h 4233691"/>
                <a:gd name="connsiteX40" fmla="*/ 1024482 w 1380082"/>
                <a:gd name="connsiteY40" fmla="*/ 3801534 h 4233691"/>
                <a:gd name="connsiteX41" fmla="*/ 1075282 w 1380082"/>
                <a:gd name="connsiteY41" fmla="*/ 3835400 h 4233691"/>
                <a:gd name="connsiteX42" fmla="*/ 1100682 w 1380082"/>
                <a:gd name="connsiteY42" fmla="*/ 3852334 h 4233691"/>
                <a:gd name="connsiteX43" fmla="*/ 1126082 w 1380082"/>
                <a:gd name="connsiteY43" fmla="*/ 3903134 h 4233691"/>
                <a:gd name="connsiteX44" fmla="*/ 1151482 w 1380082"/>
                <a:gd name="connsiteY44" fmla="*/ 3920067 h 4233691"/>
                <a:gd name="connsiteX45" fmla="*/ 1168415 w 1380082"/>
                <a:gd name="connsiteY45" fmla="*/ 3945467 h 4233691"/>
                <a:gd name="connsiteX46" fmla="*/ 1193815 w 1380082"/>
                <a:gd name="connsiteY46" fmla="*/ 4030134 h 4233691"/>
                <a:gd name="connsiteX47" fmla="*/ 1202282 w 1380082"/>
                <a:gd name="connsiteY47" fmla="*/ 4207934 h 4233691"/>
                <a:gd name="connsiteX48" fmla="*/ 1176882 w 1380082"/>
                <a:gd name="connsiteY48"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127015 w 1380082"/>
                <a:gd name="connsiteY5" fmla="*/ 2641600 h 4233691"/>
                <a:gd name="connsiteX6" fmla="*/ 50815 w 1380082"/>
                <a:gd name="connsiteY6" fmla="*/ 2785534 h 4233691"/>
                <a:gd name="connsiteX7" fmla="*/ 33882 w 1380082"/>
                <a:gd name="connsiteY7" fmla="*/ 2810934 h 4233691"/>
                <a:gd name="connsiteX8" fmla="*/ 8482 w 1380082"/>
                <a:gd name="connsiteY8" fmla="*/ 2904067 h 4233691"/>
                <a:gd name="connsiteX9" fmla="*/ 8482 w 1380082"/>
                <a:gd name="connsiteY9" fmla="*/ 3064934 h 4233691"/>
                <a:gd name="connsiteX10" fmla="*/ 25415 w 1380082"/>
                <a:gd name="connsiteY10" fmla="*/ 3124200 h 4233691"/>
                <a:gd name="connsiteX11" fmla="*/ 67749 w 1380082"/>
                <a:gd name="connsiteY11" fmla="*/ 3166534 h 4233691"/>
                <a:gd name="connsiteX12" fmla="*/ 93149 w 1380082"/>
                <a:gd name="connsiteY12" fmla="*/ 3191934 h 4233691"/>
                <a:gd name="connsiteX13" fmla="*/ 152415 w 1380082"/>
                <a:gd name="connsiteY13" fmla="*/ 3217334 h 4233691"/>
                <a:gd name="connsiteX14" fmla="*/ 228615 w 1380082"/>
                <a:gd name="connsiteY14" fmla="*/ 3259667 h 4233691"/>
                <a:gd name="connsiteX15" fmla="*/ 254015 w 1380082"/>
                <a:gd name="connsiteY15" fmla="*/ 3268134 h 4233691"/>
                <a:gd name="connsiteX16" fmla="*/ 279415 w 1380082"/>
                <a:gd name="connsiteY16" fmla="*/ 3276600 h 4233691"/>
                <a:gd name="connsiteX17" fmla="*/ 321749 w 1380082"/>
                <a:gd name="connsiteY17" fmla="*/ 3310467 h 4233691"/>
                <a:gd name="connsiteX18" fmla="*/ 347149 w 1380082"/>
                <a:gd name="connsiteY18" fmla="*/ 3327400 h 4233691"/>
                <a:gd name="connsiteX19" fmla="*/ 364082 w 1380082"/>
                <a:gd name="connsiteY19" fmla="*/ 3344334 h 4233691"/>
                <a:gd name="connsiteX20" fmla="*/ 397949 w 1380082"/>
                <a:gd name="connsiteY20" fmla="*/ 3352800 h 4233691"/>
                <a:gd name="connsiteX21" fmla="*/ 448749 w 1380082"/>
                <a:gd name="connsiteY21" fmla="*/ 3378200 h 4233691"/>
                <a:gd name="connsiteX22" fmla="*/ 499549 w 1380082"/>
                <a:gd name="connsiteY22" fmla="*/ 3403600 h 4233691"/>
                <a:gd name="connsiteX23" fmla="*/ 550349 w 1380082"/>
                <a:gd name="connsiteY23" fmla="*/ 3437467 h 4233691"/>
                <a:gd name="connsiteX24" fmla="*/ 575749 w 1380082"/>
                <a:gd name="connsiteY24" fmla="*/ 3462867 h 4233691"/>
                <a:gd name="connsiteX25" fmla="*/ 601149 w 1380082"/>
                <a:gd name="connsiteY25" fmla="*/ 3479800 h 4233691"/>
                <a:gd name="connsiteX26" fmla="*/ 618082 w 1380082"/>
                <a:gd name="connsiteY26" fmla="*/ 3496734 h 4233691"/>
                <a:gd name="connsiteX27" fmla="*/ 635015 w 1380082"/>
                <a:gd name="connsiteY27" fmla="*/ 3522134 h 4233691"/>
                <a:gd name="connsiteX28" fmla="*/ 660415 w 1380082"/>
                <a:gd name="connsiteY28" fmla="*/ 3530600 h 4233691"/>
                <a:gd name="connsiteX29" fmla="*/ 702749 w 1380082"/>
                <a:gd name="connsiteY29" fmla="*/ 3556000 h 4233691"/>
                <a:gd name="connsiteX30" fmla="*/ 736615 w 1380082"/>
                <a:gd name="connsiteY30" fmla="*/ 3581400 h 4233691"/>
                <a:gd name="connsiteX31" fmla="*/ 787415 w 1380082"/>
                <a:gd name="connsiteY31" fmla="*/ 3615267 h 4233691"/>
                <a:gd name="connsiteX32" fmla="*/ 812815 w 1380082"/>
                <a:gd name="connsiteY32" fmla="*/ 3640667 h 4233691"/>
                <a:gd name="connsiteX33" fmla="*/ 863615 w 1380082"/>
                <a:gd name="connsiteY33" fmla="*/ 3674534 h 4233691"/>
                <a:gd name="connsiteX34" fmla="*/ 880549 w 1380082"/>
                <a:gd name="connsiteY34" fmla="*/ 3699934 h 4233691"/>
                <a:gd name="connsiteX35" fmla="*/ 931349 w 1380082"/>
                <a:gd name="connsiteY35" fmla="*/ 3733800 h 4233691"/>
                <a:gd name="connsiteX36" fmla="*/ 956749 w 1380082"/>
                <a:gd name="connsiteY36" fmla="*/ 3750734 h 4233691"/>
                <a:gd name="connsiteX37" fmla="*/ 982149 w 1380082"/>
                <a:gd name="connsiteY37" fmla="*/ 3767667 h 4233691"/>
                <a:gd name="connsiteX38" fmla="*/ 1007549 w 1380082"/>
                <a:gd name="connsiteY38" fmla="*/ 3784600 h 4233691"/>
                <a:gd name="connsiteX39" fmla="*/ 1024482 w 1380082"/>
                <a:gd name="connsiteY39" fmla="*/ 3801534 h 4233691"/>
                <a:gd name="connsiteX40" fmla="*/ 1075282 w 1380082"/>
                <a:gd name="connsiteY40" fmla="*/ 3835400 h 4233691"/>
                <a:gd name="connsiteX41" fmla="*/ 1100682 w 1380082"/>
                <a:gd name="connsiteY41" fmla="*/ 3852334 h 4233691"/>
                <a:gd name="connsiteX42" fmla="*/ 1126082 w 1380082"/>
                <a:gd name="connsiteY42" fmla="*/ 3903134 h 4233691"/>
                <a:gd name="connsiteX43" fmla="*/ 1151482 w 1380082"/>
                <a:gd name="connsiteY43" fmla="*/ 3920067 h 4233691"/>
                <a:gd name="connsiteX44" fmla="*/ 1168415 w 1380082"/>
                <a:gd name="connsiteY44" fmla="*/ 3945467 h 4233691"/>
                <a:gd name="connsiteX45" fmla="*/ 1193815 w 1380082"/>
                <a:gd name="connsiteY45" fmla="*/ 4030134 h 4233691"/>
                <a:gd name="connsiteX46" fmla="*/ 1202282 w 1380082"/>
                <a:gd name="connsiteY46" fmla="*/ 4207934 h 4233691"/>
                <a:gd name="connsiteX47" fmla="*/ 1176882 w 1380082"/>
                <a:gd name="connsiteY47"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127015 w 1380082"/>
                <a:gd name="connsiteY5" fmla="*/ 2641600 h 4233691"/>
                <a:gd name="connsiteX6" fmla="*/ 50815 w 1380082"/>
                <a:gd name="connsiteY6" fmla="*/ 2785534 h 4233691"/>
                <a:gd name="connsiteX7" fmla="*/ 8482 w 1380082"/>
                <a:gd name="connsiteY7" fmla="*/ 2904067 h 4233691"/>
                <a:gd name="connsiteX8" fmla="*/ 8482 w 1380082"/>
                <a:gd name="connsiteY8" fmla="*/ 3064934 h 4233691"/>
                <a:gd name="connsiteX9" fmla="*/ 25415 w 1380082"/>
                <a:gd name="connsiteY9" fmla="*/ 3124200 h 4233691"/>
                <a:gd name="connsiteX10" fmla="*/ 67749 w 1380082"/>
                <a:gd name="connsiteY10" fmla="*/ 3166534 h 4233691"/>
                <a:gd name="connsiteX11" fmla="*/ 93149 w 1380082"/>
                <a:gd name="connsiteY11" fmla="*/ 3191934 h 4233691"/>
                <a:gd name="connsiteX12" fmla="*/ 152415 w 1380082"/>
                <a:gd name="connsiteY12" fmla="*/ 3217334 h 4233691"/>
                <a:gd name="connsiteX13" fmla="*/ 228615 w 1380082"/>
                <a:gd name="connsiteY13" fmla="*/ 3259667 h 4233691"/>
                <a:gd name="connsiteX14" fmla="*/ 254015 w 1380082"/>
                <a:gd name="connsiteY14" fmla="*/ 3268134 h 4233691"/>
                <a:gd name="connsiteX15" fmla="*/ 279415 w 1380082"/>
                <a:gd name="connsiteY15" fmla="*/ 3276600 h 4233691"/>
                <a:gd name="connsiteX16" fmla="*/ 321749 w 1380082"/>
                <a:gd name="connsiteY16" fmla="*/ 3310467 h 4233691"/>
                <a:gd name="connsiteX17" fmla="*/ 347149 w 1380082"/>
                <a:gd name="connsiteY17" fmla="*/ 3327400 h 4233691"/>
                <a:gd name="connsiteX18" fmla="*/ 364082 w 1380082"/>
                <a:gd name="connsiteY18" fmla="*/ 3344334 h 4233691"/>
                <a:gd name="connsiteX19" fmla="*/ 397949 w 1380082"/>
                <a:gd name="connsiteY19" fmla="*/ 3352800 h 4233691"/>
                <a:gd name="connsiteX20" fmla="*/ 448749 w 1380082"/>
                <a:gd name="connsiteY20" fmla="*/ 3378200 h 4233691"/>
                <a:gd name="connsiteX21" fmla="*/ 499549 w 1380082"/>
                <a:gd name="connsiteY21" fmla="*/ 3403600 h 4233691"/>
                <a:gd name="connsiteX22" fmla="*/ 550349 w 1380082"/>
                <a:gd name="connsiteY22" fmla="*/ 3437467 h 4233691"/>
                <a:gd name="connsiteX23" fmla="*/ 575749 w 1380082"/>
                <a:gd name="connsiteY23" fmla="*/ 3462867 h 4233691"/>
                <a:gd name="connsiteX24" fmla="*/ 601149 w 1380082"/>
                <a:gd name="connsiteY24" fmla="*/ 3479800 h 4233691"/>
                <a:gd name="connsiteX25" fmla="*/ 618082 w 1380082"/>
                <a:gd name="connsiteY25" fmla="*/ 3496734 h 4233691"/>
                <a:gd name="connsiteX26" fmla="*/ 635015 w 1380082"/>
                <a:gd name="connsiteY26" fmla="*/ 3522134 h 4233691"/>
                <a:gd name="connsiteX27" fmla="*/ 660415 w 1380082"/>
                <a:gd name="connsiteY27" fmla="*/ 3530600 h 4233691"/>
                <a:gd name="connsiteX28" fmla="*/ 702749 w 1380082"/>
                <a:gd name="connsiteY28" fmla="*/ 3556000 h 4233691"/>
                <a:gd name="connsiteX29" fmla="*/ 736615 w 1380082"/>
                <a:gd name="connsiteY29" fmla="*/ 3581400 h 4233691"/>
                <a:gd name="connsiteX30" fmla="*/ 787415 w 1380082"/>
                <a:gd name="connsiteY30" fmla="*/ 3615267 h 4233691"/>
                <a:gd name="connsiteX31" fmla="*/ 812815 w 1380082"/>
                <a:gd name="connsiteY31" fmla="*/ 3640667 h 4233691"/>
                <a:gd name="connsiteX32" fmla="*/ 863615 w 1380082"/>
                <a:gd name="connsiteY32" fmla="*/ 3674534 h 4233691"/>
                <a:gd name="connsiteX33" fmla="*/ 880549 w 1380082"/>
                <a:gd name="connsiteY33" fmla="*/ 3699934 h 4233691"/>
                <a:gd name="connsiteX34" fmla="*/ 931349 w 1380082"/>
                <a:gd name="connsiteY34" fmla="*/ 3733800 h 4233691"/>
                <a:gd name="connsiteX35" fmla="*/ 956749 w 1380082"/>
                <a:gd name="connsiteY35" fmla="*/ 3750734 h 4233691"/>
                <a:gd name="connsiteX36" fmla="*/ 982149 w 1380082"/>
                <a:gd name="connsiteY36" fmla="*/ 3767667 h 4233691"/>
                <a:gd name="connsiteX37" fmla="*/ 1007549 w 1380082"/>
                <a:gd name="connsiteY37" fmla="*/ 3784600 h 4233691"/>
                <a:gd name="connsiteX38" fmla="*/ 1024482 w 1380082"/>
                <a:gd name="connsiteY38" fmla="*/ 3801534 h 4233691"/>
                <a:gd name="connsiteX39" fmla="*/ 1075282 w 1380082"/>
                <a:gd name="connsiteY39" fmla="*/ 3835400 h 4233691"/>
                <a:gd name="connsiteX40" fmla="*/ 1100682 w 1380082"/>
                <a:gd name="connsiteY40" fmla="*/ 3852334 h 4233691"/>
                <a:gd name="connsiteX41" fmla="*/ 1126082 w 1380082"/>
                <a:gd name="connsiteY41" fmla="*/ 3903134 h 4233691"/>
                <a:gd name="connsiteX42" fmla="*/ 1151482 w 1380082"/>
                <a:gd name="connsiteY42" fmla="*/ 3920067 h 4233691"/>
                <a:gd name="connsiteX43" fmla="*/ 1168415 w 1380082"/>
                <a:gd name="connsiteY43" fmla="*/ 3945467 h 4233691"/>
                <a:gd name="connsiteX44" fmla="*/ 1193815 w 1380082"/>
                <a:gd name="connsiteY44" fmla="*/ 4030134 h 4233691"/>
                <a:gd name="connsiteX45" fmla="*/ 1202282 w 1380082"/>
                <a:gd name="connsiteY45" fmla="*/ 4207934 h 4233691"/>
                <a:gd name="connsiteX46" fmla="*/ 1176882 w 1380082"/>
                <a:gd name="connsiteY46" fmla="*/ 4233334 h 4233691"/>
                <a:gd name="connsiteX0" fmla="*/ 1380082 w 1380082"/>
                <a:gd name="connsiteY0" fmla="*/ 0 h 4233691"/>
                <a:gd name="connsiteX1" fmla="*/ 1117615 w 1380082"/>
                <a:gd name="connsiteY1" fmla="*/ 584200 h 4233691"/>
                <a:gd name="connsiteX2" fmla="*/ 770482 w 1380082"/>
                <a:gd name="connsiteY2" fmla="*/ 1286934 h 4233691"/>
                <a:gd name="connsiteX3" fmla="*/ 567282 w 1380082"/>
                <a:gd name="connsiteY3" fmla="*/ 1727200 h 4233691"/>
                <a:gd name="connsiteX4" fmla="*/ 397949 w 1380082"/>
                <a:gd name="connsiteY4" fmla="*/ 2159000 h 4233691"/>
                <a:gd name="connsiteX5" fmla="*/ 127015 w 1380082"/>
                <a:gd name="connsiteY5" fmla="*/ 2641600 h 4233691"/>
                <a:gd name="connsiteX6" fmla="*/ 8482 w 1380082"/>
                <a:gd name="connsiteY6" fmla="*/ 2904067 h 4233691"/>
                <a:gd name="connsiteX7" fmla="*/ 8482 w 1380082"/>
                <a:gd name="connsiteY7" fmla="*/ 3064934 h 4233691"/>
                <a:gd name="connsiteX8" fmla="*/ 25415 w 1380082"/>
                <a:gd name="connsiteY8" fmla="*/ 3124200 h 4233691"/>
                <a:gd name="connsiteX9" fmla="*/ 67749 w 1380082"/>
                <a:gd name="connsiteY9" fmla="*/ 3166534 h 4233691"/>
                <a:gd name="connsiteX10" fmla="*/ 93149 w 1380082"/>
                <a:gd name="connsiteY10" fmla="*/ 3191934 h 4233691"/>
                <a:gd name="connsiteX11" fmla="*/ 152415 w 1380082"/>
                <a:gd name="connsiteY11" fmla="*/ 3217334 h 4233691"/>
                <a:gd name="connsiteX12" fmla="*/ 228615 w 1380082"/>
                <a:gd name="connsiteY12" fmla="*/ 3259667 h 4233691"/>
                <a:gd name="connsiteX13" fmla="*/ 254015 w 1380082"/>
                <a:gd name="connsiteY13" fmla="*/ 3268134 h 4233691"/>
                <a:gd name="connsiteX14" fmla="*/ 279415 w 1380082"/>
                <a:gd name="connsiteY14" fmla="*/ 3276600 h 4233691"/>
                <a:gd name="connsiteX15" fmla="*/ 321749 w 1380082"/>
                <a:gd name="connsiteY15" fmla="*/ 3310467 h 4233691"/>
                <a:gd name="connsiteX16" fmla="*/ 347149 w 1380082"/>
                <a:gd name="connsiteY16" fmla="*/ 3327400 h 4233691"/>
                <a:gd name="connsiteX17" fmla="*/ 364082 w 1380082"/>
                <a:gd name="connsiteY17" fmla="*/ 3344334 h 4233691"/>
                <a:gd name="connsiteX18" fmla="*/ 397949 w 1380082"/>
                <a:gd name="connsiteY18" fmla="*/ 3352800 h 4233691"/>
                <a:gd name="connsiteX19" fmla="*/ 448749 w 1380082"/>
                <a:gd name="connsiteY19" fmla="*/ 3378200 h 4233691"/>
                <a:gd name="connsiteX20" fmla="*/ 499549 w 1380082"/>
                <a:gd name="connsiteY20" fmla="*/ 3403600 h 4233691"/>
                <a:gd name="connsiteX21" fmla="*/ 550349 w 1380082"/>
                <a:gd name="connsiteY21" fmla="*/ 3437467 h 4233691"/>
                <a:gd name="connsiteX22" fmla="*/ 575749 w 1380082"/>
                <a:gd name="connsiteY22" fmla="*/ 3462867 h 4233691"/>
                <a:gd name="connsiteX23" fmla="*/ 601149 w 1380082"/>
                <a:gd name="connsiteY23" fmla="*/ 3479800 h 4233691"/>
                <a:gd name="connsiteX24" fmla="*/ 618082 w 1380082"/>
                <a:gd name="connsiteY24" fmla="*/ 3496734 h 4233691"/>
                <a:gd name="connsiteX25" fmla="*/ 635015 w 1380082"/>
                <a:gd name="connsiteY25" fmla="*/ 3522134 h 4233691"/>
                <a:gd name="connsiteX26" fmla="*/ 660415 w 1380082"/>
                <a:gd name="connsiteY26" fmla="*/ 3530600 h 4233691"/>
                <a:gd name="connsiteX27" fmla="*/ 702749 w 1380082"/>
                <a:gd name="connsiteY27" fmla="*/ 3556000 h 4233691"/>
                <a:gd name="connsiteX28" fmla="*/ 736615 w 1380082"/>
                <a:gd name="connsiteY28" fmla="*/ 3581400 h 4233691"/>
                <a:gd name="connsiteX29" fmla="*/ 787415 w 1380082"/>
                <a:gd name="connsiteY29" fmla="*/ 3615267 h 4233691"/>
                <a:gd name="connsiteX30" fmla="*/ 812815 w 1380082"/>
                <a:gd name="connsiteY30" fmla="*/ 3640667 h 4233691"/>
                <a:gd name="connsiteX31" fmla="*/ 863615 w 1380082"/>
                <a:gd name="connsiteY31" fmla="*/ 3674534 h 4233691"/>
                <a:gd name="connsiteX32" fmla="*/ 880549 w 1380082"/>
                <a:gd name="connsiteY32" fmla="*/ 3699934 h 4233691"/>
                <a:gd name="connsiteX33" fmla="*/ 931349 w 1380082"/>
                <a:gd name="connsiteY33" fmla="*/ 3733800 h 4233691"/>
                <a:gd name="connsiteX34" fmla="*/ 956749 w 1380082"/>
                <a:gd name="connsiteY34" fmla="*/ 3750734 h 4233691"/>
                <a:gd name="connsiteX35" fmla="*/ 982149 w 1380082"/>
                <a:gd name="connsiteY35" fmla="*/ 3767667 h 4233691"/>
                <a:gd name="connsiteX36" fmla="*/ 1007549 w 1380082"/>
                <a:gd name="connsiteY36" fmla="*/ 3784600 h 4233691"/>
                <a:gd name="connsiteX37" fmla="*/ 1024482 w 1380082"/>
                <a:gd name="connsiteY37" fmla="*/ 3801534 h 4233691"/>
                <a:gd name="connsiteX38" fmla="*/ 1075282 w 1380082"/>
                <a:gd name="connsiteY38" fmla="*/ 3835400 h 4233691"/>
                <a:gd name="connsiteX39" fmla="*/ 1100682 w 1380082"/>
                <a:gd name="connsiteY39" fmla="*/ 3852334 h 4233691"/>
                <a:gd name="connsiteX40" fmla="*/ 1126082 w 1380082"/>
                <a:gd name="connsiteY40" fmla="*/ 3903134 h 4233691"/>
                <a:gd name="connsiteX41" fmla="*/ 1151482 w 1380082"/>
                <a:gd name="connsiteY41" fmla="*/ 3920067 h 4233691"/>
                <a:gd name="connsiteX42" fmla="*/ 1168415 w 1380082"/>
                <a:gd name="connsiteY42" fmla="*/ 3945467 h 4233691"/>
                <a:gd name="connsiteX43" fmla="*/ 1193815 w 1380082"/>
                <a:gd name="connsiteY43" fmla="*/ 4030134 h 4233691"/>
                <a:gd name="connsiteX44" fmla="*/ 1202282 w 1380082"/>
                <a:gd name="connsiteY44" fmla="*/ 4207934 h 4233691"/>
                <a:gd name="connsiteX45" fmla="*/ 1176882 w 1380082"/>
                <a:gd name="connsiteY45" fmla="*/ 4233334 h 4233691"/>
                <a:gd name="connsiteX0" fmla="*/ 1378706 w 1378706"/>
                <a:gd name="connsiteY0" fmla="*/ 0 h 4233691"/>
                <a:gd name="connsiteX1" fmla="*/ 1116239 w 1378706"/>
                <a:gd name="connsiteY1" fmla="*/ 584200 h 4233691"/>
                <a:gd name="connsiteX2" fmla="*/ 769106 w 1378706"/>
                <a:gd name="connsiteY2" fmla="*/ 1286934 h 4233691"/>
                <a:gd name="connsiteX3" fmla="*/ 565906 w 1378706"/>
                <a:gd name="connsiteY3" fmla="*/ 1727200 h 4233691"/>
                <a:gd name="connsiteX4" fmla="*/ 396573 w 1378706"/>
                <a:gd name="connsiteY4" fmla="*/ 2159000 h 4233691"/>
                <a:gd name="connsiteX5" fmla="*/ 125639 w 1378706"/>
                <a:gd name="connsiteY5" fmla="*/ 2641600 h 4233691"/>
                <a:gd name="connsiteX6" fmla="*/ 7106 w 1378706"/>
                <a:gd name="connsiteY6" fmla="*/ 2904067 h 4233691"/>
                <a:gd name="connsiteX7" fmla="*/ 7106 w 1378706"/>
                <a:gd name="connsiteY7" fmla="*/ 3064934 h 4233691"/>
                <a:gd name="connsiteX8" fmla="*/ 66373 w 1378706"/>
                <a:gd name="connsiteY8" fmla="*/ 3166534 h 4233691"/>
                <a:gd name="connsiteX9" fmla="*/ 91773 w 1378706"/>
                <a:gd name="connsiteY9" fmla="*/ 3191934 h 4233691"/>
                <a:gd name="connsiteX10" fmla="*/ 151039 w 1378706"/>
                <a:gd name="connsiteY10" fmla="*/ 3217334 h 4233691"/>
                <a:gd name="connsiteX11" fmla="*/ 227239 w 1378706"/>
                <a:gd name="connsiteY11" fmla="*/ 3259667 h 4233691"/>
                <a:gd name="connsiteX12" fmla="*/ 252639 w 1378706"/>
                <a:gd name="connsiteY12" fmla="*/ 3268134 h 4233691"/>
                <a:gd name="connsiteX13" fmla="*/ 278039 w 1378706"/>
                <a:gd name="connsiteY13" fmla="*/ 3276600 h 4233691"/>
                <a:gd name="connsiteX14" fmla="*/ 320373 w 1378706"/>
                <a:gd name="connsiteY14" fmla="*/ 3310467 h 4233691"/>
                <a:gd name="connsiteX15" fmla="*/ 345773 w 1378706"/>
                <a:gd name="connsiteY15" fmla="*/ 3327400 h 4233691"/>
                <a:gd name="connsiteX16" fmla="*/ 362706 w 1378706"/>
                <a:gd name="connsiteY16" fmla="*/ 3344334 h 4233691"/>
                <a:gd name="connsiteX17" fmla="*/ 396573 w 1378706"/>
                <a:gd name="connsiteY17" fmla="*/ 3352800 h 4233691"/>
                <a:gd name="connsiteX18" fmla="*/ 447373 w 1378706"/>
                <a:gd name="connsiteY18" fmla="*/ 3378200 h 4233691"/>
                <a:gd name="connsiteX19" fmla="*/ 498173 w 1378706"/>
                <a:gd name="connsiteY19" fmla="*/ 3403600 h 4233691"/>
                <a:gd name="connsiteX20" fmla="*/ 548973 w 1378706"/>
                <a:gd name="connsiteY20" fmla="*/ 3437467 h 4233691"/>
                <a:gd name="connsiteX21" fmla="*/ 574373 w 1378706"/>
                <a:gd name="connsiteY21" fmla="*/ 3462867 h 4233691"/>
                <a:gd name="connsiteX22" fmla="*/ 599773 w 1378706"/>
                <a:gd name="connsiteY22" fmla="*/ 3479800 h 4233691"/>
                <a:gd name="connsiteX23" fmla="*/ 616706 w 1378706"/>
                <a:gd name="connsiteY23" fmla="*/ 3496734 h 4233691"/>
                <a:gd name="connsiteX24" fmla="*/ 633639 w 1378706"/>
                <a:gd name="connsiteY24" fmla="*/ 3522134 h 4233691"/>
                <a:gd name="connsiteX25" fmla="*/ 659039 w 1378706"/>
                <a:gd name="connsiteY25" fmla="*/ 3530600 h 4233691"/>
                <a:gd name="connsiteX26" fmla="*/ 701373 w 1378706"/>
                <a:gd name="connsiteY26" fmla="*/ 3556000 h 4233691"/>
                <a:gd name="connsiteX27" fmla="*/ 735239 w 1378706"/>
                <a:gd name="connsiteY27" fmla="*/ 3581400 h 4233691"/>
                <a:gd name="connsiteX28" fmla="*/ 786039 w 1378706"/>
                <a:gd name="connsiteY28" fmla="*/ 3615267 h 4233691"/>
                <a:gd name="connsiteX29" fmla="*/ 811439 w 1378706"/>
                <a:gd name="connsiteY29" fmla="*/ 3640667 h 4233691"/>
                <a:gd name="connsiteX30" fmla="*/ 862239 w 1378706"/>
                <a:gd name="connsiteY30" fmla="*/ 3674534 h 4233691"/>
                <a:gd name="connsiteX31" fmla="*/ 879173 w 1378706"/>
                <a:gd name="connsiteY31" fmla="*/ 3699934 h 4233691"/>
                <a:gd name="connsiteX32" fmla="*/ 929973 w 1378706"/>
                <a:gd name="connsiteY32" fmla="*/ 3733800 h 4233691"/>
                <a:gd name="connsiteX33" fmla="*/ 955373 w 1378706"/>
                <a:gd name="connsiteY33" fmla="*/ 3750734 h 4233691"/>
                <a:gd name="connsiteX34" fmla="*/ 980773 w 1378706"/>
                <a:gd name="connsiteY34" fmla="*/ 3767667 h 4233691"/>
                <a:gd name="connsiteX35" fmla="*/ 1006173 w 1378706"/>
                <a:gd name="connsiteY35" fmla="*/ 3784600 h 4233691"/>
                <a:gd name="connsiteX36" fmla="*/ 1023106 w 1378706"/>
                <a:gd name="connsiteY36" fmla="*/ 3801534 h 4233691"/>
                <a:gd name="connsiteX37" fmla="*/ 1073906 w 1378706"/>
                <a:gd name="connsiteY37" fmla="*/ 3835400 h 4233691"/>
                <a:gd name="connsiteX38" fmla="*/ 1099306 w 1378706"/>
                <a:gd name="connsiteY38" fmla="*/ 3852334 h 4233691"/>
                <a:gd name="connsiteX39" fmla="*/ 1124706 w 1378706"/>
                <a:gd name="connsiteY39" fmla="*/ 3903134 h 4233691"/>
                <a:gd name="connsiteX40" fmla="*/ 1150106 w 1378706"/>
                <a:gd name="connsiteY40" fmla="*/ 3920067 h 4233691"/>
                <a:gd name="connsiteX41" fmla="*/ 1167039 w 1378706"/>
                <a:gd name="connsiteY41" fmla="*/ 3945467 h 4233691"/>
                <a:gd name="connsiteX42" fmla="*/ 1192439 w 1378706"/>
                <a:gd name="connsiteY42" fmla="*/ 4030134 h 4233691"/>
                <a:gd name="connsiteX43" fmla="*/ 1200906 w 1378706"/>
                <a:gd name="connsiteY43" fmla="*/ 4207934 h 4233691"/>
                <a:gd name="connsiteX44" fmla="*/ 1175506 w 1378706"/>
                <a:gd name="connsiteY44" fmla="*/ 4233334 h 4233691"/>
                <a:gd name="connsiteX0" fmla="*/ 1378706 w 1378706"/>
                <a:gd name="connsiteY0" fmla="*/ 0 h 4233691"/>
                <a:gd name="connsiteX1" fmla="*/ 1116239 w 1378706"/>
                <a:gd name="connsiteY1" fmla="*/ 584200 h 4233691"/>
                <a:gd name="connsiteX2" fmla="*/ 769106 w 1378706"/>
                <a:gd name="connsiteY2" fmla="*/ 1286934 h 4233691"/>
                <a:gd name="connsiteX3" fmla="*/ 565906 w 1378706"/>
                <a:gd name="connsiteY3" fmla="*/ 1727200 h 4233691"/>
                <a:gd name="connsiteX4" fmla="*/ 396573 w 1378706"/>
                <a:gd name="connsiteY4" fmla="*/ 2159000 h 4233691"/>
                <a:gd name="connsiteX5" fmla="*/ 125639 w 1378706"/>
                <a:gd name="connsiteY5" fmla="*/ 2641600 h 4233691"/>
                <a:gd name="connsiteX6" fmla="*/ 7106 w 1378706"/>
                <a:gd name="connsiteY6" fmla="*/ 2904067 h 4233691"/>
                <a:gd name="connsiteX7" fmla="*/ 7106 w 1378706"/>
                <a:gd name="connsiteY7" fmla="*/ 3064934 h 4233691"/>
                <a:gd name="connsiteX8" fmla="*/ 66373 w 1378706"/>
                <a:gd name="connsiteY8" fmla="*/ 3166534 h 4233691"/>
                <a:gd name="connsiteX9" fmla="*/ 151039 w 1378706"/>
                <a:gd name="connsiteY9" fmla="*/ 3217334 h 4233691"/>
                <a:gd name="connsiteX10" fmla="*/ 227239 w 1378706"/>
                <a:gd name="connsiteY10" fmla="*/ 3259667 h 4233691"/>
                <a:gd name="connsiteX11" fmla="*/ 252639 w 1378706"/>
                <a:gd name="connsiteY11" fmla="*/ 3268134 h 4233691"/>
                <a:gd name="connsiteX12" fmla="*/ 278039 w 1378706"/>
                <a:gd name="connsiteY12" fmla="*/ 3276600 h 4233691"/>
                <a:gd name="connsiteX13" fmla="*/ 320373 w 1378706"/>
                <a:gd name="connsiteY13" fmla="*/ 3310467 h 4233691"/>
                <a:gd name="connsiteX14" fmla="*/ 345773 w 1378706"/>
                <a:gd name="connsiteY14" fmla="*/ 3327400 h 4233691"/>
                <a:gd name="connsiteX15" fmla="*/ 362706 w 1378706"/>
                <a:gd name="connsiteY15" fmla="*/ 3344334 h 4233691"/>
                <a:gd name="connsiteX16" fmla="*/ 396573 w 1378706"/>
                <a:gd name="connsiteY16" fmla="*/ 3352800 h 4233691"/>
                <a:gd name="connsiteX17" fmla="*/ 447373 w 1378706"/>
                <a:gd name="connsiteY17" fmla="*/ 3378200 h 4233691"/>
                <a:gd name="connsiteX18" fmla="*/ 498173 w 1378706"/>
                <a:gd name="connsiteY18" fmla="*/ 3403600 h 4233691"/>
                <a:gd name="connsiteX19" fmla="*/ 548973 w 1378706"/>
                <a:gd name="connsiteY19" fmla="*/ 3437467 h 4233691"/>
                <a:gd name="connsiteX20" fmla="*/ 574373 w 1378706"/>
                <a:gd name="connsiteY20" fmla="*/ 3462867 h 4233691"/>
                <a:gd name="connsiteX21" fmla="*/ 599773 w 1378706"/>
                <a:gd name="connsiteY21" fmla="*/ 3479800 h 4233691"/>
                <a:gd name="connsiteX22" fmla="*/ 616706 w 1378706"/>
                <a:gd name="connsiteY22" fmla="*/ 3496734 h 4233691"/>
                <a:gd name="connsiteX23" fmla="*/ 633639 w 1378706"/>
                <a:gd name="connsiteY23" fmla="*/ 3522134 h 4233691"/>
                <a:gd name="connsiteX24" fmla="*/ 659039 w 1378706"/>
                <a:gd name="connsiteY24" fmla="*/ 3530600 h 4233691"/>
                <a:gd name="connsiteX25" fmla="*/ 701373 w 1378706"/>
                <a:gd name="connsiteY25" fmla="*/ 3556000 h 4233691"/>
                <a:gd name="connsiteX26" fmla="*/ 735239 w 1378706"/>
                <a:gd name="connsiteY26" fmla="*/ 3581400 h 4233691"/>
                <a:gd name="connsiteX27" fmla="*/ 786039 w 1378706"/>
                <a:gd name="connsiteY27" fmla="*/ 3615267 h 4233691"/>
                <a:gd name="connsiteX28" fmla="*/ 811439 w 1378706"/>
                <a:gd name="connsiteY28" fmla="*/ 3640667 h 4233691"/>
                <a:gd name="connsiteX29" fmla="*/ 862239 w 1378706"/>
                <a:gd name="connsiteY29" fmla="*/ 3674534 h 4233691"/>
                <a:gd name="connsiteX30" fmla="*/ 879173 w 1378706"/>
                <a:gd name="connsiteY30" fmla="*/ 3699934 h 4233691"/>
                <a:gd name="connsiteX31" fmla="*/ 929973 w 1378706"/>
                <a:gd name="connsiteY31" fmla="*/ 3733800 h 4233691"/>
                <a:gd name="connsiteX32" fmla="*/ 955373 w 1378706"/>
                <a:gd name="connsiteY32" fmla="*/ 3750734 h 4233691"/>
                <a:gd name="connsiteX33" fmla="*/ 980773 w 1378706"/>
                <a:gd name="connsiteY33" fmla="*/ 3767667 h 4233691"/>
                <a:gd name="connsiteX34" fmla="*/ 1006173 w 1378706"/>
                <a:gd name="connsiteY34" fmla="*/ 3784600 h 4233691"/>
                <a:gd name="connsiteX35" fmla="*/ 1023106 w 1378706"/>
                <a:gd name="connsiteY35" fmla="*/ 3801534 h 4233691"/>
                <a:gd name="connsiteX36" fmla="*/ 1073906 w 1378706"/>
                <a:gd name="connsiteY36" fmla="*/ 3835400 h 4233691"/>
                <a:gd name="connsiteX37" fmla="*/ 1099306 w 1378706"/>
                <a:gd name="connsiteY37" fmla="*/ 3852334 h 4233691"/>
                <a:gd name="connsiteX38" fmla="*/ 1124706 w 1378706"/>
                <a:gd name="connsiteY38" fmla="*/ 3903134 h 4233691"/>
                <a:gd name="connsiteX39" fmla="*/ 1150106 w 1378706"/>
                <a:gd name="connsiteY39" fmla="*/ 3920067 h 4233691"/>
                <a:gd name="connsiteX40" fmla="*/ 1167039 w 1378706"/>
                <a:gd name="connsiteY40" fmla="*/ 3945467 h 4233691"/>
                <a:gd name="connsiteX41" fmla="*/ 1192439 w 1378706"/>
                <a:gd name="connsiteY41" fmla="*/ 4030134 h 4233691"/>
                <a:gd name="connsiteX42" fmla="*/ 1200906 w 1378706"/>
                <a:gd name="connsiteY42" fmla="*/ 4207934 h 4233691"/>
                <a:gd name="connsiteX43" fmla="*/ 1175506 w 1378706"/>
                <a:gd name="connsiteY43" fmla="*/ 4233334 h 4233691"/>
                <a:gd name="connsiteX0" fmla="*/ 1384572 w 1384572"/>
                <a:gd name="connsiteY0" fmla="*/ 0 h 4233691"/>
                <a:gd name="connsiteX1" fmla="*/ 1122105 w 1384572"/>
                <a:gd name="connsiteY1" fmla="*/ 584200 h 4233691"/>
                <a:gd name="connsiteX2" fmla="*/ 774972 w 1384572"/>
                <a:gd name="connsiteY2" fmla="*/ 1286934 h 4233691"/>
                <a:gd name="connsiteX3" fmla="*/ 571772 w 1384572"/>
                <a:gd name="connsiteY3" fmla="*/ 1727200 h 4233691"/>
                <a:gd name="connsiteX4" fmla="*/ 402439 w 1384572"/>
                <a:gd name="connsiteY4" fmla="*/ 2159000 h 4233691"/>
                <a:gd name="connsiteX5" fmla="*/ 131505 w 1384572"/>
                <a:gd name="connsiteY5" fmla="*/ 2641600 h 4233691"/>
                <a:gd name="connsiteX6" fmla="*/ 12972 w 1384572"/>
                <a:gd name="connsiteY6" fmla="*/ 2904067 h 4233691"/>
                <a:gd name="connsiteX7" fmla="*/ 12972 w 1384572"/>
                <a:gd name="connsiteY7" fmla="*/ 3064934 h 4233691"/>
                <a:gd name="connsiteX8" fmla="*/ 156905 w 1384572"/>
                <a:gd name="connsiteY8" fmla="*/ 3217334 h 4233691"/>
                <a:gd name="connsiteX9" fmla="*/ 233105 w 1384572"/>
                <a:gd name="connsiteY9" fmla="*/ 3259667 h 4233691"/>
                <a:gd name="connsiteX10" fmla="*/ 258505 w 1384572"/>
                <a:gd name="connsiteY10" fmla="*/ 3268134 h 4233691"/>
                <a:gd name="connsiteX11" fmla="*/ 283905 w 1384572"/>
                <a:gd name="connsiteY11" fmla="*/ 3276600 h 4233691"/>
                <a:gd name="connsiteX12" fmla="*/ 326239 w 1384572"/>
                <a:gd name="connsiteY12" fmla="*/ 3310467 h 4233691"/>
                <a:gd name="connsiteX13" fmla="*/ 351639 w 1384572"/>
                <a:gd name="connsiteY13" fmla="*/ 3327400 h 4233691"/>
                <a:gd name="connsiteX14" fmla="*/ 368572 w 1384572"/>
                <a:gd name="connsiteY14" fmla="*/ 3344334 h 4233691"/>
                <a:gd name="connsiteX15" fmla="*/ 402439 w 1384572"/>
                <a:gd name="connsiteY15" fmla="*/ 3352800 h 4233691"/>
                <a:gd name="connsiteX16" fmla="*/ 453239 w 1384572"/>
                <a:gd name="connsiteY16" fmla="*/ 3378200 h 4233691"/>
                <a:gd name="connsiteX17" fmla="*/ 504039 w 1384572"/>
                <a:gd name="connsiteY17" fmla="*/ 3403600 h 4233691"/>
                <a:gd name="connsiteX18" fmla="*/ 554839 w 1384572"/>
                <a:gd name="connsiteY18" fmla="*/ 3437467 h 4233691"/>
                <a:gd name="connsiteX19" fmla="*/ 580239 w 1384572"/>
                <a:gd name="connsiteY19" fmla="*/ 3462867 h 4233691"/>
                <a:gd name="connsiteX20" fmla="*/ 605639 w 1384572"/>
                <a:gd name="connsiteY20" fmla="*/ 3479800 h 4233691"/>
                <a:gd name="connsiteX21" fmla="*/ 622572 w 1384572"/>
                <a:gd name="connsiteY21" fmla="*/ 3496734 h 4233691"/>
                <a:gd name="connsiteX22" fmla="*/ 639505 w 1384572"/>
                <a:gd name="connsiteY22" fmla="*/ 3522134 h 4233691"/>
                <a:gd name="connsiteX23" fmla="*/ 664905 w 1384572"/>
                <a:gd name="connsiteY23" fmla="*/ 3530600 h 4233691"/>
                <a:gd name="connsiteX24" fmla="*/ 707239 w 1384572"/>
                <a:gd name="connsiteY24" fmla="*/ 3556000 h 4233691"/>
                <a:gd name="connsiteX25" fmla="*/ 741105 w 1384572"/>
                <a:gd name="connsiteY25" fmla="*/ 3581400 h 4233691"/>
                <a:gd name="connsiteX26" fmla="*/ 791905 w 1384572"/>
                <a:gd name="connsiteY26" fmla="*/ 3615267 h 4233691"/>
                <a:gd name="connsiteX27" fmla="*/ 817305 w 1384572"/>
                <a:gd name="connsiteY27" fmla="*/ 3640667 h 4233691"/>
                <a:gd name="connsiteX28" fmla="*/ 868105 w 1384572"/>
                <a:gd name="connsiteY28" fmla="*/ 3674534 h 4233691"/>
                <a:gd name="connsiteX29" fmla="*/ 885039 w 1384572"/>
                <a:gd name="connsiteY29" fmla="*/ 3699934 h 4233691"/>
                <a:gd name="connsiteX30" fmla="*/ 935839 w 1384572"/>
                <a:gd name="connsiteY30" fmla="*/ 3733800 h 4233691"/>
                <a:gd name="connsiteX31" fmla="*/ 961239 w 1384572"/>
                <a:gd name="connsiteY31" fmla="*/ 3750734 h 4233691"/>
                <a:gd name="connsiteX32" fmla="*/ 986639 w 1384572"/>
                <a:gd name="connsiteY32" fmla="*/ 3767667 h 4233691"/>
                <a:gd name="connsiteX33" fmla="*/ 1012039 w 1384572"/>
                <a:gd name="connsiteY33" fmla="*/ 3784600 h 4233691"/>
                <a:gd name="connsiteX34" fmla="*/ 1028972 w 1384572"/>
                <a:gd name="connsiteY34" fmla="*/ 3801534 h 4233691"/>
                <a:gd name="connsiteX35" fmla="*/ 1079772 w 1384572"/>
                <a:gd name="connsiteY35" fmla="*/ 3835400 h 4233691"/>
                <a:gd name="connsiteX36" fmla="*/ 1105172 w 1384572"/>
                <a:gd name="connsiteY36" fmla="*/ 3852334 h 4233691"/>
                <a:gd name="connsiteX37" fmla="*/ 1130572 w 1384572"/>
                <a:gd name="connsiteY37" fmla="*/ 3903134 h 4233691"/>
                <a:gd name="connsiteX38" fmla="*/ 1155972 w 1384572"/>
                <a:gd name="connsiteY38" fmla="*/ 3920067 h 4233691"/>
                <a:gd name="connsiteX39" fmla="*/ 1172905 w 1384572"/>
                <a:gd name="connsiteY39" fmla="*/ 3945467 h 4233691"/>
                <a:gd name="connsiteX40" fmla="*/ 1198305 w 1384572"/>
                <a:gd name="connsiteY40" fmla="*/ 4030134 h 4233691"/>
                <a:gd name="connsiteX41" fmla="*/ 1206772 w 1384572"/>
                <a:gd name="connsiteY41" fmla="*/ 4207934 h 4233691"/>
                <a:gd name="connsiteX42" fmla="*/ 1181372 w 1384572"/>
                <a:gd name="connsiteY42" fmla="*/ 4233334 h 4233691"/>
                <a:gd name="connsiteX0" fmla="*/ 1384572 w 1384572"/>
                <a:gd name="connsiteY0" fmla="*/ 0 h 4233691"/>
                <a:gd name="connsiteX1" fmla="*/ 1122105 w 1384572"/>
                <a:gd name="connsiteY1" fmla="*/ 584200 h 4233691"/>
                <a:gd name="connsiteX2" fmla="*/ 774972 w 1384572"/>
                <a:gd name="connsiteY2" fmla="*/ 1286934 h 4233691"/>
                <a:gd name="connsiteX3" fmla="*/ 571772 w 1384572"/>
                <a:gd name="connsiteY3" fmla="*/ 1727200 h 4233691"/>
                <a:gd name="connsiteX4" fmla="*/ 402439 w 1384572"/>
                <a:gd name="connsiteY4" fmla="*/ 2159000 h 4233691"/>
                <a:gd name="connsiteX5" fmla="*/ 131505 w 1384572"/>
                <a:gd name="connsiteY5" fmla="*/ 2641600 h 4233691"/>
                <a:gd name="connsiteX6" fmla="*/ 12972 w 1384572"/>
                <a:gd name="connsiteY6" fmla="*/ 2904067 h 4233691"/>
                <a:gd name="connsiteX7" fmla="*/ 12972 w 1384572"/>
                <a:gd name="connsiteY7" fmla="*/ 3064934 h 4233691"/>
                <a:gd name="connsiteX8" fmla="*/ 156905 w 1384572"/>
                <a:gd name="connsiteY8" fmla="*/ 3217334 h 4233691"/>
                <a:gd name="connsiteX9" fmla="*/ 233105 w 1384572"/>
                <a:gd name="connsiteY9" fmla="*/ 3259667 h 4233691"/>
                <a:gd name="connsiteX10" fmla="*/ 283905 w 1384572"/>
                <a:gd name="connsiteY10" fmla="*/ 3276600 h 4233691"/>
                <a:gd name="connsiteX11" fmla="*/ 326239 w 1384572"/>
                <a:gd name="connsiteY11" fmla="*/ 3310467 h 4233691"/>
                <a:gd name="connsiteX12" fmla="*/ 351639 w 1384572"/>
                <a:gd name="connsiteY12" fmla="*/ 3327400 h 4233691"/>
                <a:gd name="connsiteX13" fmla="*/ 368572 w 1384572"/>
                <a:gd name="connsiteY13" fmla="*/ 3344334 h 4233691"/>
                <a:gd name="connsiteX14" fmla="*/ 402439 w 1384572"/>
                <a:gd name="connsiteY14" fmla="*/ 3352800 h 4233691"/>
                <a:gd name="connsiteX15" fmla="*/ 453239 w 1384572"/>
                <a:gd name="connsiteY15" fmla="*/ 3378200 h 4233691"/>
                <a:gd name="connsiteX16" fmla="*/ 504039 w 1384572"/>
                <a:gd name="connsiteY16" fmla="*/ 3403600 h 4233691"/>
                <a:gd name="connsiteX17" fmla="*/ 554839 w 1384572"/>
                <a:gd name="connsiteY17" fmla="*/ 3437467 h 4233691"/>
                <a:gd name="connsiteX18" fmla="*/ 580239 w 1384572"/>
                <a:gd name="connsiteY18" fmla="*/ 3462867 h 4233691"/>
                <a:gd name="connsiteX19" fmla="*/ 605639 w 1384572"/>
                <a:gd name="connsiteY19" fmla="*/ 3479800 h 4233691"/>
                <a:gd name="connsiteX20" fmla="*/ 622572 w 1384572"/>
                <a:gd name="connsiteY20" fmla="*/ 3496734 h 4233691"/>
                <a:gd name="connsiteX21" fmla="*/ 639505 w 1384572"/>
                <a:gd name="connsiteY21" fmla="*/ 3522134 h 4233691"/>
                <a:gd name="connsiteX22" fmla="*/ 664905 w 1384572"/>
                <a:gd name="connsiteY22" fmla="*/ 3530600 h 4233691"/>
                <a:gd name="connsiteX23" fmla="*/ 707239 w 1384572"/>
                <a:gd name="connsiteY23" fmla="*/ 3556000 h 4233691"/>
                <a:gd name="connsiteX24" fmla="*/ 741105 w 1384572"/>
                <a:gd name="connsiteY24" fmla="*/ 3581400 h 4233691"/>
                <a:gd name="connsiteX25" fmla="*/ 791905 w 1384572"/>
                <a:gd name="connsiteY25" fmla="*/ 3615267 h 4233691"/>
                <a:gd name="connsiteX26" fmla="*/ 817305 w 1384572"/>
                <a:gd name="connsiteY26" fmla="*/ 3640667 h 4233691"/>
                <a:gd name="connsiteX27" fmla="*/ 868105 w 1384572"/>
                <a:gd name="connsiteY27" fmla="*/ 3674534 h 4233691"/>
                <a:gd name="connsiteX28" fmla="*/ 885039 w 1384572"/>
                <a:gd name="connsiteY28" fmla="*/ 3699934 h 4233691"/>
                <a:gd name="connsiteX29" fmla="*/ 935839 w 1384572"/>
                <a:gd name="connsiteY29" fmla="*/ 3733800 h 4233691"/>
                <a:gd name="connsiteX30" fmla="*/ 961239 w 1384572"/>
                <a:gd name="connsiteY30" fmla="*/ 3750734 h 4233691"/>
                <a:gd name="connsiteX31" fmla="*/ 986639 w 1384572"/>
                <a:gd name="connsiteY31" fmla="*/ 3767667 h 4233691"/>
                <a:gd name="connsiteX32" fmla="*/ 1012039 w 1384572"/>
                <a:gd name="connsiteY32" fmla="*/ 3784600 h 4233691"/>
                <a:gd name="connsiteX33" fmla="*/ 1028972 w 1384572"/>
                <a:gd name="connsiteY33" fmla="*/ 3801534 h 4233691"/>
                <a:gd name="connsiteX34" fmla="*/ 1079772 w 1384572"/>
                <a:gd name="connsiteY34" fmla="*/ 3835400 h 4233691"/>
                <a:gd name="connsiteX35" fmla="*/ 1105172 w 1384572"/>
                <a:gd name="connsiteY35" fmla="*/ 3852334 h 4233691"/>
                <a:gd name="connsiteX36" fmla="*/ 1130572 w 1384572"/>
                <a:gd name="connsiteY36" fmla="*/ 3903134 h 4233691"/>
                <a:gd name="connsiteX37" fmla="*/ 1155972 w 1384572"/>
                <a:gd name="connsiteY37" fmla="*/ 3920067 h 4233691"/>
                <a:gd name="connsiteX38" fmla="*/ 1172905 w 1384572"/>
                <a:gd name="connsiteY38" fmla="*/ 3945467 h 4233691"/>
                <a:gd name="connsiteX39" fmla="*/ 1198305 w 1384572"/>
                <a:gd name="connsiteY39" fmla="*/ 4030134 h 4233691"/>
                <a:gd name="connsiteX40" fmla="*/ 1206772 w 1384572"/>
                <a:gd name="connsiteY40" fmla="*/ 4207934 h 4233691"/>
                <a:gd name="connsiteX41" fmla="*/ 1181372 w 1384572"/>
                <a:gd name="connsiteY41" fmla="*/ 4233334 h 4233691"/>
                <a:gd name="connsiteX0" fmla="*/ 1384572 w 1384572"/>
                <a:gd name="connsiteY0" fmla="*/ 0 h 4233691"/>
                <a:gd name="connsiteX1" fmla="*/ 1122105 w 1384572"/>
                <a:gd name="connsiteY1" fmla="*/ 584200 h 4233691"/>
                <a:gd name="connsiteX2" fmla="*/ 774972 w 1384572"/>
                <a:gd name="connsiteY2" fmla="*/ 1286934 h 4233691"/>
                <a:gd name="connsiteX3" fmla="*/ 571772 w 1384572"/>
                <a:gd name="connsiteY3" fmla="*/ 1727200 h 4233691"/>
                <a:gd name="connsiteX4" fmla="*/ 402439 w 1384572"/>
                <a:gd name="connsiteY4" fmla="*/ 2159000 h 4233691"/>
                <a:gd name="connsiteX5" fmla="*/ 131505 w 1384572"/>
                <a:gd name="connsiteY5" fmla="*/ 2641600 h 4233691"/>
                <a:gd name="connsiteX6" fmla="*/ 12972 w 1384572"/>
                <a:gd name="connsiteY6" fmla="*/ 2904067 h 4233691"/>
                <a:gd name="connsiteX7" fmla="*/ 12972 w 1384572"/>
                <a:gd name="connsiteY7" fmla="*/ 3064934 h 4233691"/>
                <a:gd name="connsiteX8" fmla="*/ 156905 w 1384572"/>
                <a:gd name="connsiteY8" fmla="*/ 3217334 h 4233691"/>
                <a:gd name="connsiteX9" fmla="*/ 283905 w 1384572"/>
                <a:gd name="connsiteY9" fmla="*/ 3276600 h 4233691"/>
                <a:gd name="connsiteX10" fmla="*/ 326239 w 1384572"/>
                <a:gd name="connsiteY10" fmla="*/ 3310467 h 4233691"/>
                <a:gd name="connsiteX11" fmla="*/ 351639 w 1384572"/>
                <a:gd name="connsiteY11" fmla="*/ 3327400 h 4233691"/>
                <a:gd name="connsiteX12" fmla="*/ 368572 w 1384572"/>
                <a:gd name="connsiteY12" fmla="*/ 3344334 h 4233691"/>
                <a:gd name="connsiteX13" fmla="*/ 402439 w 1384572"/>
                <a:gd name="connsiteY13" fmla="*/ 3352800 h 4233691"/>
                <a:gd name="connsiteX14" fmla="*/ 453239 w 1384572"/>
                <a:gd name="connsiteY14" fmla="*/ 3378200 h 4233691"/>
                <a:gd name="connsiteX15" fmla="*/ 504039 w 1384572"/>
                <a:gd name="connsiteY15" fmla="*/ 3403600 h 4233691"/>
                <a:gd name="connsiteX16" fmla="*/ 554839 w 1384572"/>
                <a:gd name="connsiteY16" fmla="*/ 3437467 h 4233691"/>
                <a:gd name="connsiteX17" fmla="*/ 580239 w 1384572"/>
                <a:gd name="connsiteY17" fmla="*/ 3462867 h 4233691"/>
                <a:gd name="connsiteX18" fmla="*/ 605639 w 1384572"/>
                <a:gd name="connsiteY18" fmla="*/ 3479800 h 4233691"/>
                <a:gd name="connsiteX19" fmla="*/ 622572 w 1384572"/>
                <a:gd name="connsiteY19" fmla="*/ 3496734 h 4233691"/>
                <a:gd name="connsiteX20" fmla="*/ 639505 w 1384572"/>
                <a:gd name="connsiteY20" fmla="*/ 3522134 h 4233691"/>
                <a:gd name="connsiteX21" fmla="*/ 664905 w 1384572"/>
                <a:gd name="connsiteY21" fmla="*/ 3530600 h 4233691"/>
                <a:gd name="connsiteX22" fmla="*/ 707239 w 1384572"/>
                <a:gd name="connsiteY22" fmla="*/ 3556000 h 4233691"/>
                <a:gd name="connsiteX23" fmla="*/ 741105 w 1384572"/>
                <a:gd name="connsiteY23" fmla="*/ 3581400 h 4233691"/>
                <a:gd name="connsiteX24" fmla="*/ 791905 w 1384572"/>
                <a:gd name="connsiteY24" fmla="*/ 3615267 h 4233691"/>
                <a:gd name="connsiteX25" fmla="*/ 817305 w 1384572"/>
                <a:gd name="connsiteY25" fmla="*/ 3640667 h 4233691"/>
                <a:gd name="connsiteX26" fmla="*/ 868105 w 1384572"/>
                <a:gd name="connsiteY26" fmla="*/ 3674534 h 4233691"/>
                <a:gd name="connsiteX27" fmla="*/ 885039 w 1384572"/>
                <a:gd name="connsiteY27" fmla="*/ 3699934 h 4233691"/>
                <a:gd name="connsiteX28" fmla="*/ 935839 w 1384572"/>
                <a:gd name="connsiteY28" fmla="*/ 3733800 h 4233691"/>
                <a:gd name="connsiteX29" fmla="*/ 961239 w 1384572"/>
                <a:gd name="connsiteY29" fmla="*/ 3750734 h 4233691"/>
                <a:gd name="connsiteX30" fmla="*/ 986639 w 1384572"/>
                <a:gd name="connsiteY30" fmla="*/ 3767667 h 4233691"/>
                <a:gd name="connsiteX31" fmla="*/ 1012039 w 1384572"/>
                <a:gd name="connsiteY31" fmla="*/ 3784600 h 4233691"/>
                <a:gd name="connsiteX32" fmla="*/ 1028972 w 1384572"/>
                <a:gd name="connsiteY32" fmla="*/ 3801534 h 4233691"/>
                <a:gd name="connsiteX33" fmla="*/ 1079772 w 1384572"/>
                <a:gd name="connsiteY33" fmla="*/ 3835400 h 4233691"/>
                <a:gd name="connsiteX34" fmla="*/ 1105172 w 1384572"/>
                <a:gd name="connsiteY34" fmla="*/ 3852334 h 4233691"/>
                <a:gd name="connsiteX35" fmla="*/ 1130572 w 1384572"/>
                <a:gd name="connsiteY35" fmla="*/ 3903134 h 4233691"/>
                <a:gd name="connsiteX36" fmla="*/ 1155972 w 1384572"/>
                <a:gd name="connsiteY36" fmla="*/ 3920067 h 4233691"/>
                <a:gd name="connsiteX37" fmla="*/ 1172905 w 1384572"/>
                <a:gd name="connsiteY37" fmla="*/ 3945467 h 4233691"/>
                <a:gd name="connsiteX38" fmla="*/ 1198305 w 1384572"/>
                <a:gd name="connsiteY38" fmla="*/ 4030134 h 4233691"/>
                <a:gd name="connsiteX39" fmla="*/ 1206772 w 1384572"/>
                <a:gd name="connsiteY39" fmla="*/ 4207934 h 4233691"/>
                <a:gd name="connsiteX40" fmla="*/ 1181372 w 1384572"/>
                <a:gd name="connsiteY40" fmla="*/ 4233334 h 4233691"/>
                <a:gd name="connsiteX0" fmla="*/ 1384572 w 1384572"/>
                <a:gd name="connsiteY0" fmla="*/ 0 h 4233691"/>
                <a:gd name="connsiteX1" fmla="*/ 1122105 w 1384572"/>
                <a:gd name="connsiteY1" fmla="*/ 584200 h 4233691"/>
                <a:gd name="connsiteX2" fmla="*/ 774972 w 1384572"/>
                <a:gd name="connsiteY2" fmla="*/ 1286934 h 4233691"/>
                <a:gd name="connsiteX3" fmla="*/ 571772 w 1384572"/>
                <a:gd name="connsiteY3" fmla="*/ 1727200 h 4233691"/>
                <a:gd name="connsiteX4" fmla="*/ 402439 w 1384572"/>
                <a:gd name="connsiteY4" fmla="*/ 2159000 h 4233691"/>
                <a:gd name="connsiteX5" fmla="*/ 131505 w 1384572"/>
                <a:gd name="connsiteY5" fmla="*/ 2641600 h 4233691"/>
                <a:gd name="connsiteX6" fmla="*/ 12972 w 1384572"/>
                <a:gd name="connsiteY6" fmla="*/ 2904067 h 4233691"/>
                <a:gd name="connsiteX7" fmla="*/ 12972 w 1384572"/>
                <a:gd name="connsiteY7" fmla="*/ 3064934 h 4233691"/>
                <a:gd name="connsiteX8" fmla="*/ 156905 w 1384572"/>
                <a:gd name="connsiteY8" fmla="*/ 3217334 h 4233691"/>
                <a:gd name="connsiteX9" fmla="*/ 326239 w 1384572"/>
                <a:gd name="connsiteY9" fmla="*/ 3310467 h 4233691"/>
                <a:gd name="connsiteX10" fmla="*/ 351639 w 1384572"/>
                <a:gd name="connsiteY10" fmla="*/ 3327400 h 4233691"/>
                <a:gd name="connsiteX11" fmla="*/ 368572 w 1384572"/>
                <a:gd name="connsiteY11" fmla="*/ 3344334 h 4233691"/>
                <a:gd name="connsiteX12" fmla="*/ 402439 w 1384572"/>
                <a:gd name="connsiteY12" fmla="*/ 3352800 h 4233691"/>
                <a:gd name="connsiteX13" fmla="*/ 453239 w 1384572"/>
                <a:gd name="connsiteY13" fmla="*/ 3378200 h 4233691"/>
                <a:gd name="connsiteX14" fmla="*/ 504039 w 1384572"/>
                <a:gd name="connsiteY14" fmla="*/ 3403600 h 4233691"/>
                <a:gd name="connsiteX15" fmla="*/ 554839 w 1384572"/>
                <a:gd name="connsiteY15" fmla="*/ 3437467 h 4233691"/>
                <a:gd name="connsiteX16" fmla="*/ 580239 w 1384572"/>
                <a:gd name="connsiteY16" fmla="*/ 3462867 h 4233691"/>
                <a:gd name="connsiteX17" fmla="*/ 605639 w 1384572"/>
                <a:gd name="connsiteY17" fmla="*/ 3479800 h 4233691"/>
                <a:gd name="connsiteX18" fmla="*/ 622572 w 1384572"/>
                <a:gd name="connsiteY18" fmla="*/ 3496734 h 4233691"/>
                <a:gd name="connsiteX19" fmla="*/ 639505 w 1384572"/>
                <a:gd name="connsiteY19" fmla="*/ 3522134 h 4233691"/>
                <a:gd name="connsiteX20" fmla="*/ 664905 w 1384572"/>
                <a:gd name="connsiteY20" fmla="*/ 3530600 h 4233691"/>
                <a:gd name="connsiteX21" fmla="*/ 707239 w 1384572"/>
                <a:gd name="connsiteY21" fmla="*/ 3556000 h 4233691"/>
                <a:gd name="connsiteX22" fmla="*/ 741105 w 1384572"/>
                <a:gd name="connsiteY22" fmla="*/ 3581400 h 4233691"/>
                <a:gd name="connsiteX23" fmla="*/ 791905 w 1384572"/>
                <a:gd name="connsiteY23" fmla="*/ 3615267 h 4233691"/>
                <a:gd name="connsiteX24" fmla="*/ 817305 w 1384572"/>
                <a:gd name="connsiteY24" fmla="*/ 3640667 h 4233691"/>
                <a:gd name="connsiteX25" fmla="*/ 868105 w 1384572"/>
                <a:gd name="connsiteY25" fmla="*/ 3674534 h 4233691"/>
                <a:gd name="connsiteX26" fmla="*/ 885039 w 1384572"/>
                <a:gd name="connsiteY26" fmla="*/ 3699934 h 4233691"/>
                <a:gd name="connsiteX27" fmla="*/ 935839 w 1384572"/>
                <a:gd name="connsiteY27" fmla="*/ 3733800 h 4233691"/>
                <a:gd name="connsiteX28" fmla="*/ 961239 w 1384572"/>
                <a:gd name="connsiteY28" fmla="*/ 3750734 h 4233691"/>
                <a:gd name="connsiteX29" fmla="*/ 986639 w 1384572"/>
                <a:gd name="connsiteY29" fmla="*/ 3767667 h 4233691"/>
                <a:gd name="connsiteX30" fmla="*/ 1012039 w 1384572"/>
                <a:gd name="connsiteY30" fmla="*/ 3784600 h 4233691"/>
                <a:gd name="connsiteX31" fmla="*/ 1028972 w 1384572"/>
                <a:gd name="connsiteY31" fmla="*/ 3801534 h 4233691"/>
                <a:gd name="connsiteX32" fmla="*/ 1079772 w 1384572"/>
                <a:gd name="connsiteY32" fmla="*/ 3835400 h 4233691"/>
                <a:gd name="connsiteX33" fmla="*/ 1105172 w 1384572"/>
                <a:gd name="connsiteY33" fmla="*/ 3852334 h 4233691"/>
                <a:gd name="connsiteX34" fmla="*/ 1130572 w 1384572"/>
                <a:gd name="connsiteY34" fmla="*/ 3903134 h 4233691"/>
                <a:gd name="connsiteX35" fmla="*/ 1155972 w 1384572"/>
                <a:gd name="connsiteY35" fmla="*/ 3920067 h 4233691"/>
                <a:gd name="connsiteX36" fmla="*/ 1172905 w 1384572"/>
                <a:gd name="connsiteY36" fmla="*/ 3945467 h 4233691"/>
                <a:gd name="connsiteX37" fmla="*/ 1198305 w 1384572"/>
                <a:gd name="connsiteY37" fmla="*/ 4030134 h 4233691"/>
                <a:gd name="connsiteX38" fmla="*/ 1206772 w 1384572"/>
                <a:gd name="connsiteY38" fmla="*/ 4207934 h 4233691"/>
                <a:gd name="connsiteX39" fmla="*/ 1181372 w 1384572"/>
                <a:gd name="connsiteY39" fmla="*/ 4233334 h 4233691"/>
                <a:gd name="connsiteX0" fmla="*/ 1384572 w 1384572"/>
                <a:gd name="connsiteY0" fmla="*/ 0 h 4233691"/>
                <a:gd name="connsiteX1" fmla="*/ 1122105 w 1384572"/>
                <a:gd name="connsiteY1" fmla="*/ 584200 h 4233691"/>
                <a:gd name="connsiteX2" fmla="*/ 774972 w 1384572"/>
                <a:gd name="connsiteY2" fmla="*/ 1286934 h 4233691"/>
                <a:gd name="connsiteX3" fmla="*/ 571772 w 1384572"/>
                <a:gd name="connsiteY3" fmla="*/ 1727200 h 4233691"/>
                <a:gd name="connsiteX4" fmla="*/ 402439 w 1384572"/>
                <a:gd name="connsiteY4" fmla="*/ 2159000 h 4233691"/>
                <a:gd name="connsiteX5" fmla="*/ 131505 w 1384572"/>
                <a:gd name="connsiteY5" fmla="*/ 2641600 h 4233691"/>
                <a:gd name="connsiteX6" fmla="*/ 12972 w 1384572"/>
                <a:gd name="connsiteY6" fmla="*/ 2904067 h 4233691"/>
                <a:gd name="connsiteX7" fmla="*/ 12972 w 1384572"/>
                <a:gd name="connsiteY7" fmla="*/ 3064934 h 4233691"/>
                <a:gd name="connsiteX8" fmla="*/ 156905 w 1384572"/>
                <a:gd name="connsiteY8" fmla="*/ 3217334 h 4233691"/>
                <a:gd name="connsiteX9" fmla="*/ 326239 w 1384572"/>
                <a:gd name="connsiteY9" fmla="*/ 3310467 h 4233691"/>
                <a:gd name="connsiteX10" fmla="*/ 368572 w 1384572"/>
                <a:gd name="connsiteY10" fmla="*/ 3344334 h 4233691"/>
                <a:gd name="connsiteX11" fmla="*/ 402439 w 1384572"/>
                <a:gd name="connsiteY11" fmla="*/ 3352800 h 4233691"/>
                <a:gd name="connsiteX12" fmla="*/ 453239 w 1384572"/>
                <a:gd name="connsiteY12" fmla="*/ 3378200 h 4233691"/>
                <a:gd name="connsiteX13" fmla="*/ 504039 w 1384572"/>
                <a:gd name="connsiteY13" fmla="*/ 3403600 h 4233691"/>
                <a:gd name="connsiteX14" fmla="*/ 554839 w 1384572"/>
                <a:gd name="connsiteY14" fmla="*/ 3437467 h 4233691"/>
                <a:gd name="connsiteX15" fmla="*/ 580239 w 1384572"/>
                <a:gd name="connsiteY15" fmla="*/ 3462867 h 4233691"/>
                <a:gd name="connsiteX16" fmla="*/ 605639 w 1384572"/>
                <a:gd name="connsiteY16" fmla="*/ 3479800 h 4233691"/>
                <a:gd name="connsiteX17" fmla="*/ 622572 w 1384572"/>
                <a:gd name="connsiteY17" fmla="*/ 3496734 h 4233691"/>
                <a:gd name="connsiteX18" fmla="*/ 639505 w 1384572"/>
                <a:gd name="connsiteY18" fmla="*/ 3522134 h 4233691"/>
                <a:gd name="connsiteX19" fmla="*/ 664905 w 1384572"/>
                <a:gd name="connsiteY19" fmla="*/ 3530600 h 4233691"/>
                <a:gd name="connsiteX20" fmla="*/ 707239 w 1384572"/>
                <a:gd name="connsiteY20" fmla="*/ 3556000 h 4233691"/>
                <a:gd name="connsiteX21" fmla="*/ 741105 w 1384572"/>
                <a:gd name="connsiteY21" fmla="*/ 3581400 h 4233691"/>
                <a:gd name="connsiteX22" fmla="*/ 791905 w 1384572"/>
                <a:gd name="connsiteY22" fmla="*/ 3615267 h 4233691"/>
                <a:gd name="connsiteX23" fmla="*/ 817305 w 1384572"/>
                <a:gd name="connsiteY23" fmla="*/ 3640667 h 4233691"/>
                <a:gd name="connsiteX24" fmla="*/ 868105 w 1384572"/>
                <a:gd name="connsiteY24" fmla="*/ 3674534 h 4233691"/>
                <a:gd name="connsiteX25" fmla="*/ 885039 w 1384572"/>
                <a:gd name="connsiteY25" fmla="*/ 3699934 h 4233691"/>
                <a:gd name="connsiteX26" fmla="*/ 935839 w 1384572"/>
                <a:gd name="connsiteY26" fmla="*/ 3733800 h 4233691"/>
                <a:gd name="connsiteX27" fmla="*/ 961239 w 1384572"/>
                <a:gd name="connsiteY27" fmla="*/ 3750734 h 4233691"/>
                <a:gd name="connsiteX28" fmla="*/ 986639 w 1384572"/>
                <a:gd name="connsiteY28" fmla="*/ 3767667 h 4233691"/>
                <a:gd name="connsiteX29" fmla="*/ 1012039 w 1384572"/>
                <a:gd name="connsiteY29" fmla="*/ 3784600 h 4233691"/>
                <a:gd name="connsiteX30" fmla="*/ 1028972 w 1384572"/>
                <a:gd name="connsiteY30" fmla="*/ 3801534 h 4233691"/>
                <a:gd name="connsiteX31" fmla="*/ 1079772 w 1384572"/>
                <a:gd name="connsiteY31" fmla="*/ 3835400 h 4233691"/>
                <a:gd name="connsiteX32" fmla="*/ 1105172 w 1384572"/>
                <a:gd name="connsiteY32" fmla="*/ 3852334 h 4233691"/>
                <a:gd name="connsiteX33" fmla="*/ 1130572 w 1384572"/>
                <a:gd name="connsiteY33" fmla="*/ 3903134 h 4233691"/>
                <a:gd name="connsiteX34" fmla="*/ 1155972 w 1384572"/>
                <a:gd name="connsiteY34" fmla="*/ 3920067 h 4233691"/>
                <a:gd name="connsiteX35" fmla="*/ 1172905 w 1384572"/>
                <a:gd name="connsiteY35" fmla="*/ 3945467 h 4233691"/>
                <a:gd name="connsiteX36" fmla="*/ 1198305 w 1384572"/>
                <a:gd name="connsiteY36" fmla="*/ 4030134 h 4233691"/>
                <a:gd name="connsiteX37" fmla="*/ 1206772 w 1384572"/>
                <a:gd name="connsiteY37" fmla="*/ 4207934 h 4233691"/>
                <a:gd name="connsiteX38" fmla="*/ 1181372 w 1384572"/>
                <a:gd name="connsiteY38" fmla="*/ 4233334 h 4233691"/>
                <a:gd name="connsiteX0" fmla="*/ 1384572 w 1384572"/>
                <a:gd name="connsiteY0" fmla="*/ 0 h 4233691"/>
                <a:gd name="connsiteX1" fmla="*/ 1122105 w 1384572"/>
                <a:gd name="connsiteY1" fmla="*/ 584200 h 4233691"/>
                <a:gd name="connsiteX2" fmla="*/ 774972 w 1384572"/>
                <a:gd name="connsiteY2" fmla="*/ 1286934 h 4233691"/>
                <a:gd name="connsiteX3" fmla="*/ 571772 w 1384572"/>
                <a:gd name="connsiteY3" fmla="*/ 1727200 h 4233691"/>
                <a:gd name="connsiteX4" fmla="*/ 402439 w 1384572"/>
                <a:gd name="connsiteY4" fmla="*/ 2159000 h 4233691"/>
                <a:gd name="connsiteX5" fmla="*/ 131505 w 1384572"/>
                <a:gd name="connsiteY5" fmla="*/ 2641600 h 4233691"/>
                <a:gd name="connsiteX6" fmla="*/ 12972 w 1384572"/>
                <a:gd name="connsiteY6" fmla="*/ 2904067 h 4233691"/>
                <a:gd name="connsiteX7" fmla="*/ 12972 w 1384572"/>
                <a:gd name="connsiteY7" fmla="*/ 3064934 h 4233691"/>
                <a:gd name="connsiteX8" fmla="*/ 156905 w 1384572"/>
                <a:gd name="connsiteY8" fmla="*/ 3217334 h 4233691"/>
                <a:gd name="connsiteX9" fmla="*/ 368572 w 1384572"/>
                <a:gd name="connsiteY9" fmla="*/ 3344334 h 4233691"/>
                <a:gd name="connsiteX10" fmla="*/ 402439 w 1384572"/>
                <a:gd name="connsiteY10" fmla="*/ 3352800 h 4233691"/>
                <a:gd name="connsiteX11" fmla="*/ 453239 w 1384572"/>
                <a:gd name="connsiteY11" fmla="*/ 3378200 h 4233691"/>
                <a:gd name="connsiteX12" fmla="*/ 504039 w 1384572"/>
                <a:gd name="connsiteY12" fmla="*/ 3403600 h 4233691"/>
                <a:gd name="connsiteX13" fmla="*/ 554839 w 1384572"/>
                <a:gd name="connsiteY13" fmla="*/ 3437467 h 4233691"/>
                <a:gd name="connsiteX14" fmla="*/ 580239 w 1384572"/>
                <a:gd name="connsiteY14" fmla="*/ 3462867 h 4233691"/>
                <a:gd name="connsiteX15" fmla="*/ 605639 w 1384572"/>
                <a:gd name="connsiteY15" fmla="*/ 3479800 h 4233691"/>
                <a:gd name="connsiteX16" fmla="*/ 622572 w 1384572"/>
                <a:gd name="connsiteY16" fmla="*/ 3496734 h 4233691"/>
                <a:gd name="connsiteX17" fmla="*/ 639505 w 1384572"/>
                <a:gd name="connsiteY17" fmla="*/ 3522134 h 4233691"/>
                <a:gd name="connsiteX18" fmla="*/ 664905 w 1384572"/>
                <a:gd name="connsiteY18" fmla="*/ 3530600 h 4233691"/>
                <a:gd name="connsiteX19" fmla="*/ 707239 w 1384572"/>
                <a:gd name="connsiteY19" fmla="*/ 3556000 h 4233691"/>
                <a:gd name="connsiteX20" fmla="*/ 741105 w 1384572"/>
                <a:gd name="connsiteY20" fmla="*/ 3581400 h 4233691"/>
                <a:gd name="connsiteX21" fmla="*/ 791905 w 1384572"/>
                <a:gd name="connsiteY21" fmla="*/ 3615267 h 4233691"/>
                <a:gd name="connsiteX22" fmla="*/ 817305 w 1384572"/>
                <a:gd name="connsiteY22" fmla="*/ 3640667 h 4233691"/>
                <a:gd name="connsiteX23" fmla="*/ 868105 w 1384572"/>
                <a:gd name="connsiteY23" fmla="*/ 3674534 h 4233691"/>
                <a:gd name="connsiteX24" fmla="*/ 885039 w 1384572"/>
                <a:gd name="connsiteY24" fmla="*/ 3699934 h 4233691"/>
                <a:gd name="connsiteX25" fmla="*/ 935839 w 1384572"/>
                <a:gd name="connsiteY25" fmla="*/ 3733800 h 4233691"/>
                <a:gd name="connsiteX26" fmla="*/ 961239 w 1384572"/>
                <a:gd name="connsiteY26" fmla="*/ 3750734 h 4233691"/>
                <a:gd name="connsiteX27" fmla="*/ 986639 w 1384572"/>
                <a:gd name="connsiteY27" fmla="*/ 3767667 h 4233691"/>
                <a:gd name="connsiteX28" fmla="*/ 1012039 w 1384572"/>
                <a:gd name="connsiteY28" fmla="*/ 3784600 h 4233691"/>
                <a:gd name="connsiteX29" fmla="*/ 1028972 w 1384572"/>
                <a:gd name="connsiteY29" fmla="*/ 3801534 h 4233691"/>
                <a:gd name="connsiteX30" fmla="*/ 1079772 w 1384572"/>
                <a:gd name="connsiteY30" fmla="*/ 3835400 h 4233691"/>
                <a:gd name="connsiteX31" fmla="*/ 1105172 w 1384572"/>
                <a:gd name="connsiteY31" fmla="*/ 3852334 h 4233691"/>
                <a:gd name="connsiteX32" fmla="*/ 1130572 w 1384572"/>
                <a:gd name="connsiteY32" fmla="*/ 3903134 h 4233691"/>
                <a:gd name="connsiteX33" fmla="*/ 1155972 w 1384572"/>
                <a:gd name="connsiteY33" fmla="*/ 3920067 h 4233691"/>
                <a:gd name="connsiteX34" fmla="*/ 1172905 w 1384572"/>
                <a:gd name="connsiteY34" fmla="*/ 3945467 h 4233691"/>
                <a:gd name="connsiteX35" fmla="*/ 1198305 w 1384572"/>
                <a:gd name="connsiteY35" fmla="*/ 4030134 h 4233691"/>
                <a:gd name="connsiteX36" fmla="*/ 1206772 w 1384572"/>
                <a:gd name="connsiteY36" fmla="*/ 4207934 h 4233691"/>
                <a:gd name="connsiteX37" fmla="*/ 1181372 w 1384572"/>
                <a:gd name="connsiteY37" fmla="*/ 4233334 h 4233691"/>
                <a:gd name="connsiteX0" fmla="*/ 1384572 w 1384572"/>
                <a:gd name="connsiteY0" fmla="*/ 0 h 4233691"/>
                <a:gd name="connsiteX1" fmla="*/ 1122105 w 1384572"/>
                <a:gd name="connsiteY1" fmla="*/ 584200 h 4233691"/>
                <a:gd name="connsiteX2" fmla="*/ 774972 w 1384572"/>
                <a:gd name="connsiteY2" fmla="*/ 1286934 h 4233691"/>
                <a:gd name="connsiteX3" fmla="*/ 571772 w 1384572"/>
                <a:gd name="connsiteY3" fmla="*/ 1727200 h 4233691"/>
                <a:gd name="connsiteX4" fmla="*/ 402439 w 1384572"/>
                <a:gd name="connsiteY4" fmla="*/ 2159000 h 4233691"/>
                <a:gd name="connsiteX5" fmla="*/ 131505 w 1384572"/>
                <a:gd name="connsiteY5" fmla="*/ 2641600 h 4233691"/>
                <a:gd name="connsiteX6" fmla="*/ 12972 w 1384572"/>
                <a:gd name="connsiteY6" fmla="*/ 2904067 h 4233691"/>
                <a:gd name="connsiteX7" fmla="*/ 12972 w 1384572"/>
                <a:gd name="connsiteY7" fmla="*/ 3064934 h 4233691"/>
                <a:gd name="connsiteX8" fmla="*/ 156905 w 1384572"/>
                <a:gd name="connsiteY8" fmla="*/ 3217334 h 4233691"/>
                <a:gd name="connsiteX9" fmla="*/ 402439 w 1384572"/>
                <a:gd name="connsiteY9" fmla="*/ 3352800 h 4233691"/>
                <a:gd name="connsiteX10" fmla="*/ 453239 w 1384572"/>
                <a:gd name="connsiteY10" fmla="*/ 3378200 h 4233691"/>
                <a:gd name="connsiteX11" fmla="*/ 504039 w 1384572"/>
                <a:gd name="connsiteY11" fmla="*/ 3403600 h 4233691"/>
                <a:gd name="connsiteX12" fmla="*/ 554839 w 1384572"/>
                <a:gd name="connsiteY12" fmla="*/ 3437467 h 4233691"/>
                <a:gd name="connsiteX13" fmla="*/ 580239 w 1384572"/>
                <a:gd name="connsiteY13" fmla="*/ 3462867 h 4233691"/>
                <a:gd name="connsiteX14" fmla="*/ 605639 w 1384572"/>
                <a:gd name="connsiteY14" fmla="*/ 3479800 h 4233691"/>
                <a:gd name="connsiteX15" fmla="*/ 622572 w 1384572"/>
                <a:gd name="connsiteY15" fmla="*/ 3496734 h 4233691"/>
                <a:gd name="connsiteX16" fmla="*/ 639505 w 1384572"/>
                <a:gd name="connsiteY16" fmla="*/ 3522134 h 4233691"/>
                <a:gd name="connsiteX17" fmla="*/ 664905 w 1384572"/>
                <a:gd name="connsiteY17" fmla="*/ 3530600 h 4233691"/>
                <a:gd name="connsiteX18" fmla="*/ 707239 w 1384572"/>
                <a:gd name="connsiteY18" fmla="*/ 3556000 h 4233691"/>
                <a:gd name="connsiteX19" fmla="*/ 741105 w 1384572"/>
                <a:gd name="connsiteY19" fmla="*/ 3581400 h 4233691"/>
                <a:gd name="connsiteX20" fmla="*/ 791905 w 1384572"/>
                <a:gd name="connsiteY20" fmla="*/ 3615267 h 4233691"/>
                <a:gd name="connsiteX21" fmla="*/ 817305 w 1384572"/>
                <a:gd name="connsiteY21" fmla="*/ 3640667 h 4233691"/>
                <a:gd name="connsiteX22" fmla="*/ 868105 w 1384572"/>
                <a:gd name="connsiteY22" fmla="*/ 3674534 h 4233691"/>
                <a:gd name="connsiteX23" fmla="*/ 885039 w 1384572"/>
                <a:gd name="connsiteY23" fmla="*/ 3699934 h 4233691"/>
                <a:gd name="connsiteX24" fmla="*/ 935839 w 1384572"/>
                <a:gd name="connsiteY24" fmla="*/ 3733800 h 4233691"/>
                <a:gd name="connsiteX25" fmla="*/ 961239 w 1384572"/>
                <a:gd name="connsiteY25" fmla="*/ 3750734 h 4233691"/>
                <a:gd name="connsiteX26" fmla="*/ 986639 w 1384572"/>
                <a:gd name="connsiteY26" fmla="*/ 3767667 h 4233691"/>
                <a:gd name="connsiteX27" fmla="*/ 1012039 w 1384572"/>
                <a:gd name="connsiteY27" fmla="*/ 3784600 h 4233691"/>
                <a:gd name="connsiteX28" fmla="*/ 1028972 w 1384572"/>
                <a:gd name="connsiteY28" fmla="*/ 3801534 h 4233691"/>
                <a:gd name="connsiteX29" fmla="*/ 1079772 w 1384572"/>
                <a:gd name="connsiteY29" fmla="*/ 3835400 h 4233691"/>
                <a:gd name="connsiteX30" fmla="*/ 1105172 w 1384572"/>
                <a:gd name="connsiteY30" fmla="*/ 3852334 h 4233691"/>
                <a:gd name="connsiteX31" fmla="*/ 1130572 w 1384572"/>
                <a:gd name="connsiteY31" fmla="*/ 3903134 h 4233691"/>
                <a:gd name="connsiteX32" fmla="*/ 1155972 w 1384572"/>
                <a:gd name="connsiteY32" fmla="*/ 3920067 h 4233691"/>
                <a:gd name="connsiteX33" fmla="*/ 1172905 w 1384572"/>
                <a:gd name="connsiteY33" fmla="*/ 3945467 h 4233691"/>
                <a:gd name="connsiteX34" fmla="*/ 1198305 w 1384572"/>
                <a:gd name="connsiteY34" fmla="*/ 4030134 h 4233691"/>
                <a:gd name="connsiteX35" fmla="*/ 1206772 w 1384572"/>
                <a:gd name="connsiteY35" fmla="*/ 4207934 h 4233691"/>
                <a:gd name="connsiteX36" fmla="*/ 1181372 w 1384572"/>
                <a:gd name="connsiteY36" fmla="*/ 4233334 h 4233691"/>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868105 w 1384572"/>
                <a:gd name="connsiteY22" fmla="*/ 3674534 h 4233334"/>
                <a:gd name="connsiteX23" fmla="*/ 885039 w 1384572"/>
                <a:gd name="connsiteY23" fmla="*/ 3699934 h 4233334"/>
                <a:gd name="connsiteX24" fmla="*/ 935839 w 1384572"/>
                <a:gd name="connsiteY24" fmla="*/ 3733800 h 4233334"/>
                <a:gd name="connsiteX25" fmla="*/ 961239 w 1384572"/>
                <a:gd name="connsiteY25" fmla="*/ 3750734 h 4233334"/>
                <a:gd name="connsiteX26" fmla="*/ 986639 w 1384572"/>
                <a:gd name="connsiteY26" fmla="*/ 3767667 h 4233334"/>
                <a:gd name="connsiteX27" fmla="*/ 1012039 w 1384572"/>
                <a:gd name="connsiteY27" fmla="*/ 3784600 h 4233334"/>
                <a:gd name="connsiteX28" fmla="*/ 1028972 w 1384572"/>
                <a:gd name="connsiteY28" fmla="*/ 3801534 h 4233334"/>
                <a:gd name="connsiteX29" fmla="*/ 1079772 w 1384572"/>
                <a:gd name="connsiteY29" fmla="*/ 3835400 h 4233334"/>
                <a:gd name="connsiteX30" fmla="*/ 1105172 w 1384572"/>
                <a:gd name="connsiteY30" fmla="*/ 3852334 h 4233334"/>
                <a:gd name="connsiteX31" fmla="*/ 1130572 w 1384572"/>
                <a:gd name="connsiteY31" fmla="*/ 3903134 h 4233334"/>
                <a:gd name="connsiteX32" fmla="*/ 1155972 w 1384572"/>
                <a:gd name="connsiteY32" fmla="*/ 3920067 h 4233334"/>
                <a:gd name="connsiteX33" fmla="*/ 1172905 w 1384572"/>
                <a:gd name="connsiteY33" fmla="*/ 3945467 h 4233334"/>
                <a:gd name="connsiteX34" fmla="*/ 1198305 w 1384572"/>
                <a:gd name="connsiteY34" fmla="*/ 4030134 h 4233334"/>
                <a:gd name="connsiteX35" fmla="*/ 1181372 w 1384572"/>
                <a:gd name="connsiteY35"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868105 w 1384572"/>
                <a:gd name="connsiteY22" fmla="*/ 3674534 h 4233334"/>
                <a:gd name="connsiteX23" fmla="*/ 885039 w 1384572"/>
                <a:gd name="connsiteY23" fmla="*/ 3699934 h 4233334"/>
                <a:gd name="connsiteX24" fmla="*/ 935839 w 1384572"/>
                <a:gd name="connsiteY24" fmla="*/ 3733800 h 4233334"/>
                <a:gd name="connsiteX25" fmla="*/ 961239 w 1384572"/>
                <a:gd name="connsiteY25" fmla="*/ 3750734 h 4233334"/>
                <a:gd name="connsiteX26" fmla="*/ 986639 w 1384572"/>
                <a:gd name="connsiteY26" fmla="*/ 3767667 h 4233334"/>
                <a:gd name="connsiteX27" fmla="*/ 1012039 w 1384572"/>
                <a:gd name="connsiteY27" fmla="*/ 3784600 h 4233334"/>
                <a:gd name="connsiteX28" fmla="*/ 1028972 w 1384572"/>
                <a:gd name="connsiteY28" fmla="*/ 3801534 h 4233334"/>
                <a:gd name="connsiteX29" fmla="*/ 1079772 w 1384572"/>
                <a:gd name="connsiteY29" fmla="*/ 3835400 h 4233334"/>
                <a:gd name="connsiteX30" fmla="*/ 1105172 w 1384572"/>
                <a:gd name="connsiteY30" fmla="*/ 3852334 h 4233334"/>
                <a:gd name="connsiteX31" fmla="*/ 1130572 w 1384572"/>
                <a:gd name="connsiteY31" fmla="*/ 3903134 h 4233334"/>
                <a:gd name="connsiteX32" fmla="*/ 1155972 w 1384572"/>
                <a:gd name="connsiteY32" fmla="*/ 3920067 h 4233334"/>
                <a:gd name="connsiteX33" fmla="*/ 1172905 w 1384572"/>
                <a:gd name="connsiteY33" fmla="*/ 3945467 h 4233334"/>
                <a:gd name="connsiteX34" fmla="*/ 1181372 w 1384572"/>
                <a:gd name="connsiteY34"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868105 w 1384572"/>
                <a:gd name="connsiteY22" fmla="*/ 3674534 h 4233334"/>
                <a:gd name="connsiteX23" fmla="*/ 885039 w 1384572"/>
                <a:gd name="connsiteY23" fmla="*/ 3699934 h 4233334"/>
                <a:gd name="connsiteX24" fmla="*/ 935839 w 1384572"/>
                <a:gd name="connsiteY24" fmla="*/ 3733800 h 4233334"/>
                <a:gd name="connsiteX25" fmla="*/ 961239 w 1384572"/>
                <a:gd name="connsiteY25" fmla="*/ 3750734 h 4233334"/>
                <a:gd name="connsiteX26" fmla="*/ 986639 w 1384572"/>
                <a:gd name="connsiteY26" fmla="*/ 3767667 h 4233334"/>
                <a:gd name="connsiteX27" fmla="*/ 1012039 w 1384572"/>
                <a:gd name="connsiteY27" fmla="*/ 3784600 h 4233334"/>
                <a:gd name="connsiteX28" fmla="*/ 1028972 w 1384572"/>
                <a:gd name="connsiteY28" fmla="*/ 3801534 h 4233334"/>
                <a:gd name="connsiteX29" fmla="*/ 1079772 w 1384572"/>
                <a:gd name="connsiteY29" fmla="*/ 3835400 h 4233334"/>
                <a:gd name="connsiteX30" fmla="*/ 1105172 w 1384572"/>
                <a:gd name="connsiteY30" fmla="*/ 3852334 h 4233334"/>
                <a:gd name="connsiteX31" fmla="*/ 1130572 w 1384572"/>
                <a:gd name="connsiteY31" fmla="*/ 3903134 h 4233334"/>
                <a:gd name="connsiteX32" fmla="*/ 1172905 w 1384572"/>
                <a:gd name="connsiteY32" fmla="*/ 3945467 h 4233334"/>
                <a:gd name="connsiteX33" fmla="*/ 1181372 w 1384572"/>
                <a:gd name="connsiteY33"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868105 w 1384572"/>
                <a:gd name="connsiteY22" fmla="*/ 3674534 h 4233334"/>
                <a:gd name="connsiteX23" fmla="*/ 885039 w 1384572"/>
                <a:gd name="connsiteY23" fmla="*/ 3699934 h 4233334"/>
                <a:gd name="connsiteX24" fmla="*/ 935839 w 1384572"/>
                <a:gd name="connsiteY24" fmla="*/ 3733800 h 4233334"/>
                <a:gd name="connsiteX25" fmla="*/ 961239 w 1384572"/>
                <a:gd name="connsiteY25" fmla="*/ 3750734 h 4233334"/>
                <a:gd name="connsiteX26" fmla="*/ 986639 w 1384572"/>
                <a:gd name="connsiteY26" fmla="*/ 3767667 h 4233334"/>
                <a:gd name="connsiteX27" fmla="*/ 1012039 w 1384572"/>
                <a:gd name="connsiteY27" fmla="*/ 3784600 h 4233334"/>
                <a:gd name="connsiteX28" fmla="*/ 1028972 w 1384572"/>
                <a:gd name="connsiteY28" fmla="*/ 3801534 h 4233334"/>
                <a:gd name="connsiteX29" fmla="*/ 1079772 w 1384572"/>
                <a:gd name="connsiteY29" fmla="*/ 3835400 h 4233334"/>
                <a:gd name="connsiteX30" fmla="*/ 1105172 w 1384572"/>
                <a:gd name="connsiteY30" fmla="*/ 3852334 h 4233334"/>
                <a:gd name="connsiteX31" fmla="*/ 1172905 w 1384572"/>
                <a:gd name="connsiteY31" fmla="*/ 3945467 h 4233334"/>
                <a:gd name="connsiteX32" fmla="*/ 1181372 w 1384572"/>
                <a:gd name="connsiteY32"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868105 w 1384572"/>
                <a:gd name="connsiteY22" fmla="*/ 3674534 h 4233334"/>
                <a:gd name="connsiteX23" fmla="*/ 885039 w 1384572"/>
                <a:gd name="connsiteY23" fmla="*/ 3699934 h 4233334"/>
                <a:gd name="connsiteX24" fmla="*/ 935839 w 1384572"/>
                <a:gd name="connsiteY24" fmla="*/ 3733800 h 4233334"/>
                <a:gd name="connsiteX25" fmla="*/ 961239 w 1384572"/>
                <a:gd name="connsiteY25" fmla="*/ 3750734 h 4233334"/>
                <a:gd name="connsiteX26" fmla="*/ 986639 w 1384572"/>
                <a:gd name="connsiteY26" fmla="*/ 3767667 h 4233334"/>
                <a:gd name="connsiteX27" fmla="*/ 1012039 w 1384572"/>
                <a:gd name="connsiteY27" fmla="*/ 3784600 h 4233334"/>
                <a:gd name="connsiteX28" fmla="*/ 1028972 w 1384572"/>
                <a:gd name="connsiteY28" fmla="*/ 3801534 h 4233334"/>
                <a:gd name="connsiteX29" fmla="*/ 1079772 w 1384572"/>
                <a:gd name="connsiteY29" fmla="*/ 3835400 h 4233334"/>
                <a:gd name="connsiteX30" fmla="*/ 1172905 w 1384572"/>
                <a:gd name="connsiteY30" fmla="*/ 3945467 h 4233334"/>
                <a:gd name="connsiteX31" fmla="*/ 1181372 w 1384572"/>
                <a:gd name="connsiteY31"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868105 w 1384572"/>
                <a:gd name="connsiteY22" fmla="*/ 3674534 h 4233334"/>
                <a:gd name="connsiteX23" fmla="*/ 885039 w 1384572"/>
                <a:gd name="connsiteY23" fmla="*/ 3699934 h 4233334"/>
                <a:gd name="connsiteX24" fmla="*/ 935839 w 1384572"/>
                <a:gd name="connsiteY24" fmla="*/ 3733800 h 4233334"/>
                <a:gd name="connsiteX25" fmla="*/ 961239 w 1384572"/>
                <a:gd name="connsiteY25" fmla="*/ 3750734 h 4233334"/>
                <a:gd name="connsiteX26" fmla="*/ 986639 w 1384572"/>
                <a:gd name="connsiteY26" fmla="*/ 3767667 h 4233334"/>
                <a:gd name="connsiteX27" fmla="*/ 1012039 w 1384572"/>
                <a:gd name="connsiteY27" fmla="*/ 3784600 h 4233334"/>
                <a:gd name="connsiteX28" fmla="*/ 1079772 w 1384572"/>
                <a:gd name="connsiteY28" fmla="*/ 3835400 h 4233334"/>
                <a:gd name="connsiteX29" fmla="*/ 1172905 w 1384572"/>
                <a:gd name="connsiteY29" fmla="*/ 3945467 h 4233334"/>
                <a:gd name="connsiteX30" fmla="*/ 1181372 w 1384572"/>
                <a:gd name="connsiteY30"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868105 w 1384572"/>
                <a:gd name="connsiteY22" fmla="*/ 3674534 h 4233334"/>
                <a:gd name="connsiteX23" fmla="*/ 885039 w 1384572"/>
                <a:gd name="connsiteY23" fmla="*/ 3699934 h 4233334"/>
                <a:gd name="connsiteX24" fmla="*/ 935839 w 1384572"/>
                <a:gd name="connsiteY24" fmla="*/ 3733800 h 4233334"/>
                <a:gd name="connsiteX25" fmla="*/ 961239 w 1384572"/>
                <a:gd name="connsiteY25" fmla="*/ 3750734 h 4233334"/>
                <a:gd name="connsiteX26" fmla="*/ 986639 w 1384572"/>
                <a:gd name="connsiteY26" fmla="*/ 3767667 h 4233334"/>
                <a:gd name="connsiteX27" fmla="*/ 1079772 w 1384572"/>
                <a:gd name="connsiteY27" fmla="*/ 3835400 h 4233334"/>
                <a:gd name="connsiteX28" fmla="*/ 1172905 w 1384572"/>
                <a:gd name="connsiteY28" fmla="*/ 3945467 h 4233334"/>
                <a:gd name="connsiteX29" fmla="*/ 1181372 w 1384572"/>
                <a:gd name="connsiteY29"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868105 w 1384572"/>
                <a:gd name="connsiteY22" fmla="*/ 3674534 h 4233334"/>
                <a:gd name="connsiteX23" fmla="*/ 885039 w 1384572"/>
                <a:gd name="connsiteY23" fmla="*/ 3699934 h 4233334"/>
                <a:gd name="connsiteX24" fmla="*/ 935839 w 1384572"/>
                <a:gd name="connsiteY24" fmla="*/ 3733800 h 4233334"/>
                <a:gd name="connsiteX25" fmla="*/ 961239 w 1384572"/>
                <a:gd name="connsiteY25" fmla="*/ 3750734 h 4233334"/>
                <a:gd name="connsiteX26" fmla="*/ 1079772 w 1384572"/>
                <a:gd name="connsiteY26" fmla="*/ 3835400 h 4233334"/>
                <a:gd name="connsiteX27" fmla="*/ 1172905 w 1384572"/>
                <a:gd name="connsiteY27" fmla="*/ 3945467 h 4233334"/>
                <a:gd name="connsiteX28" fmla="*/ 1181372 w 1384572"/>
                <a:gd name="connsiteY28"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868105 w 1384572"/>
                <a:gd name="connsiteY22" fmla="*/ 3674534 h 4233334"/>
                <a:gd name="connsiteX23" fmla="*/ 885039 w 1384572"/>
                <a:gd name="connsiteY23" fmla="*/ 3699934 h 4233334"/>
                <a:gd name="connsiteX24" fmla="*/ 961239 w 1384572"/>
                <a:gd name="connsiteY24" fmla="*/ 3750734 h 4233334"/>
                <a:gd name="connsiteX25" fmla="*/ 1079772 w 1384572"/>
                <a:gd name="connsiteY25" fmla="*/ 3835400 h 4233334"/>
                <a:gd name="connsiteX26" fmla="*/ 1172905 w 1384572"/>
                <a:gd name="connsiteY26" fmla="*/ 3945467 h 4233334"/>
                <a:gd name="connsiteX27" fmla="*/ 1181372 w 1384572"/>
                <a:gd name="connsiteY27"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868105 w 1384572"/>
                <a:gd name="connsiteY22" fmla="*/ 3674534 h 4233334"/>
                <a:gd name="connsiteX23" fmla="*/ 885039 w 1384572"/>
                <a:gd name="connsiteY23" fmla="*/ 3699934 h 4233334"/>
                <a:gd name="connsiteX24" fmla="*/ 961239 w 1384572"/>
                <a:gd name="connsiteY24" fmla="*/ 3750734 h 4233334"/>
                <a:gd name="connsiteX25" fmla="*/ 1172905 w 1384572"/>
                <a:gd name="connsiteY25" fmla="*/ 3945467 h 4233334"/>
                <a:gd name="connsiteX26" fmla="*/ 1181372 w 1384572"/>
                <a:gd name="connsiteY26"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868105 w 1384572"/>
                <a:gd name="connsiteY22" fmla="*/ 3674534 h 4233334"/>
                <a:gd name="connsiteX23" fmla="*/ 961239 w 1384572"/>
                <a:gd name="connsiteY23" fmla="*/ 3750734 h 4233334"/>
                <a:gd name="connsiteX24" fmla="*/ 1172905 w 1384572"/>
                <a:gd name="connsiteY24" fmla="*/ 3945467 h 4233334"/>
                <a:gd name="connsiteX25" fmla="*/ 1181372 w 1384572"/>
                <a:gd name="connsiteY25"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817305 w 1384572"/>
                <a:gd name="connsiteY21" fmla="*/ 3640667 h 4233334"/>
                <a:gd name="connsiteX22" fmla="*/ 961239 w 1384572"/>
                <a:gd name="connsiteY22" fmla="*/ 3750734 h 4233334"/>
                <a:gd name="connsiteX23" fmla="*/ 1172905 w 1384572"/>
                <a:gd name="connsiteY23" fmla="*/ 3945467 h 4233334"/>
                <a:gd name="connsiteX24" fmla="*/ 1181372 w 1384572"/>
                <a:gd name="connsiteY24"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41105 w 1384572"/>
                <a:gd name="connsiteY19" fmla="*/ 3581400 h 4233334"/>
                <a:gd name="connsiteX20" fmla="*/ 791905 w 1384572"/>
                <a:gd name="connsiteY20" fmla="*/ 3615267 h 4233334"/>
                <a:gd name="connsiteX21" fmla="*/ 961239 w 1384572"/>
                <a:gd name="connsiteY21" fmla="*/ 3750734 h 4233334"/>
                <a:gd name="connsiteX22" fmla="*/ 1172905 w 1384572"/>
                <a:gd name="connsiteY22" fmla="*/ 3945467 h 4233334"/>
                <a:gd name="connsiteX23" fmla="*/ 1181372 w 1384572"/>
                <a:gd name="connsiteY23"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791905 w 1384572"/>
                <a:gd name="connsiteY19" fmla="*/ 3615267 h 4233334"/>
                <a:gd name="connsiteX20" fmla="*/ 961239 w 1384572"/>
                <a:gd name="connsiteY20" fmla="*/ 3750734 h 4233334"/>
                <a:gd name="connsiteX21" fmla="*/ 1172905 w 1384572"/>
                <a:gd name="connsiteY21" fmla="*/ 3945467 h 4233334"/>
                <a:gd name="connsiteX22" fmla="*/ 1181372 w 1384572"/>
                <a:gd name="connsiteY22"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664905 w 1384572"/>
                <a:gd name="connsiteY17" fmla="*/ 3530600 h 4233334"/>
                <a:gd name="connsiteX18" fmla="*/ 707239 w 1384572"/>
                <a:gd name="connsiteY18" fmla="*/ 3556000 h 4233334"/>
                <a:gd name="connsiteX19" fmla="*/ 961239 w 1384572"/>
                <a:gd name="connsiteY19" fmla="*/ 3750734 h 4233334"/>
                <a:gd name="connsiteX20" fmla="*/ 1172905 w 1384572"/>
                <a:gd name="connsiteY20" fmla="*/ 3945467 h 4233334"/>
                <a:gd name="connsiteX21" fmla="*/ 1181372 w 1384572"/>
                <a:gd name="connsiteY21"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639505 w 1384572"/>
                <a:gd name="connsiteY16" fmla="*/ 3522134 h 4233334"/>
                <a:gd name="connsiteX17" fmla="*/ 707239 w 1384572"/>
                <a:gd name="connsiteY17" fmla="*/ 3556000 h 4233334"/>
                <a:gd name="connsiteX18" fmla="*/ 961239 w 1384572"/>
                <a:gd name="connsiteY18" fmla="*/ 3750734 h 4233334"/>
                <a:gd name="connsiteX19" fmla="*/ 1172905 w 1384572"/>
                <a:gd name="connsiteY19" fmla="*/ 3945467 h 4233334"/>
                <a:gd name="connsiteX20" fmla="*/ 1181372 w 1384572"/>
                <a:gd name="connsiteY20"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622572 w 1384572"/>
                <a:gd name="connsiteY15" fmla="*/ 3496734 h 4233334"/>
                <a:gd name="connsiteX16" fmla="*/ 707239 w 1384572"/>
                <a:gd name="connsiteY16" fmla="*/ 3556000 h 4233334"/>
                <a:gd name="connsiteX17" fmla="*/ 961239 w 1384572"/>
                <a:gd name="connsiteY17" fmla="*/ 3750734 h 4233334"/>
                <a:gd name="connsiteX18" fmla="*/ 1172905 w 1384572"/>
                <a:gd name="connsiteY18" fmla="*/ 3945467 h 4233334"/>
                <a:gd name="connsiteX19" fmla="*/ 1181372 w 1384572"/>
                <a:gd name="connsiteY19"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605639 w 1384572"/>
                <a:gd name="connsiteY14" fmla="*/ 3479800 h 4233334"/>
                <a:gd name="connsiteX15" fmla="*/ 707239 w 1384572"/>
                <a:gd name="connsiteY15" fmla="*/ 3556000 h 4233334"/>
                <a:gd name="connsiteX16" fmla="*/ 961239 w 1384572"/>
                <a:gd name="connsiteY16" fmla="*/ 3750734 h 4233334"/>
                <a:gd name="connsiteX17" fmla="*/ 1172905 w 1384572"/>
                <a:gd name="connsiteY17" fmla="*/ 3945467 h 4233334"/>
                <a:gd name="connsiteX18" fmla="*/ 1181372 w 1384572"/>
                <a:gd name="connsiteY18"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580239 w 1384572"/>
                <a:gd name="connsiteY13" fmla="*/ 3462867 h 4233334"/>
                <a:gd name="connsiteX14" fmla="*/ 707239 w 1384572"/>
                <a:gd name="connsiteY14" fmla="*/ 3556000 h 4233334"/>
                <a:gd name="connsiteX15" fmla="*/ 961239 w 1384572"/>
                <a:gd name="connsiteY15" fmla="*/ 3750734 h 4233334"/>
                <a:gd name="connsiteX16" fmla="*/ 1172905 w 1384572"/>
                <a:gd name="connsiteY16" fmla="*/ 3945467 h 4233334"/>
                <a:gd name="connsiteX17" fmla="*/ 1181372 w 1384572"/>
                <a:gd name="connsiteY17"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554839 w 1384572"/>
                <a:gd name="connsiteY12" fmla="*/ 3437467 h 4233334"/>
                <a:gd name="connsiteX13" fmla="*/ 707239 w 1384572"/>
                <a:gd name="connsiteY13" fmla="*/ 3556000 h 4233334"/>
                <a:gd name="connsiteX14" fmla="*/ 961239 w 1384572"/>
                <a:gd name="connsiteY14" fmla="*/ 3750734 h 4233334"/>
                <a:gd name="connsiteX15" fmla="*/ 1172905 w 1384572"/>
                <a:gd name="connsiteY15" fmla="*/ 3945467 h 4233334"/>
                <a:gd name="connsiteX16" fmla="*/ 1181372 w 1384572"/>
                <a:gd name="connsiteY16"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504039 w 1384572"/>
                <a:gd name="connsiteY11" fmla="*/ 3403600 h 4233334"/>
                <a:gd name="connsiteX12" fmla="*/ 707239 w 1384572"/>
                <a:gd name="connsiteY12" fmla="*/ 3556000 h 4233334"/>
                <a:gd name="connsiteX13" fmla="*/ 961239 w 1384572"/>
                <a:gd name="connsiteY13" fmla="*/ 3750734 h 4233334"/>
                <a:gd name="connsiteX14" fmla="*/ 1172905 w 1384572"/>
                <a:gd name="connsiteY14" fmla="*/ 3945467 h 4233334"/>
                <a:gd name="connsiteX15" fmla="*/ 1181372 w 1384572"/>
                <a:gd name="connsiteY15"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453239 w 1384572"/>
                <a:gd name="connsiteY10" fmla="*/ 3378200 h 4233334"/>
                <a:gd name="connsiteX11" fmla="*/ 707239 w 1384572"/>
                <a:gd name="connsiteY11" fmla="*/ 3556000 h 4233334"/>
                <a:gd name="connsiteX12" fmla="*/ 961239 w 1384572"/>
                <a:gd name="connsiteY12" fmla="*/ 3750734 h 4233334"/>
                <a:gd name="connsiteX13" fmla="*/ 1172905 w 1384572"/>
                <a:gd name="connsiteY13" fmla="*/ 3945467 h 4233334"/>
                <a:gd name="connsiteX14" fmla="*/ 1181372 w 1384572"/>
                <a:gd name="connsiteY14"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707239 w 1384572"/>
                <a:gd name="connsiteY10" fmla="*/ 3556000 h 4233334"/>
                <a:gd name="connsiteX11" fmla="*/ 961239 w 1384572"/>
                <a:gd name="connsiteY11" fmla="*/ 3750734 h 4233334"/>
                <a:gd name="connsiteX12" fmla="*/ 1172905 w 1384572"/>
                <a:gd name="connsiteY12" fmla="*/ 3945467 h 4233334"/>
                <a:gd name="connsiteX13" fmla="*/ 1181372 w 1384572"/>
                <a:gd name="connsiteY13"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402439 w 1384572"/>
                <a:gd name="connsiteY9" fmla="*/ 3352800 h 4233334"/>
                <a:gd name="connsiteX10" fmla="*/ 707239 w 1384572"/>
                <a:gd name="connsiteY10" fmla="*/ 3556000 h 4233334"/>
                <a:gd name="connsiteX11" fmla="*/ 961239 w 1384572"/>
                <a:gd name="connsiteY11" fmla="*/ 3750734 h 4233334"/>
                <a:gd name="connsiteX12" fmla="*/ 1139039 w 1384572"/>
                <a:gd name="connsiteY12" fmla="*/ 3945467 h 4233334"/>
                <a:gd name="connsiteX13" fmla="*/ 1181372 w 1384572"/>
                <a:gd name="connsiteY13" fmla="*/ 4233334 h 4233334"/>
                <a:gd name="connsiteX0" fmla="*/ 1384572 w 1384572"/>
                <a:gd name="connsiteY0" fmla="*/ 0 h 4233334"/>
                <a:gd name="connsiteX1" fmla="*/ 1122105 w 1384572"/>
                <a:gd name="connsiteY1" fmla="*/ 584200 h 4233334"/>
                <a:gd name="connsiteX2" fmla="*/ 774972 w 1384572"/>
                <a:gd name="connsiteY2" fmla="*/ 1286934 h 4233334"/>
                <a:gd name="connsiteX3" fmla="*/ 571772 w 1384572"/>
                <a:gd name="connsiteY3" fmla="*/ 1727200 h 4233334"/>
                <a:gd name="connsiteX4" fmla="*/ 402439 w 1384572"/>
                <a:gd name="connsiteY4" fmla="*/ 2159000 h 4233334"/>
                <a:gd name="connsiteX5" fmla="*/ 131505 w 1384572"/>
                <a:gd name="connsiteY5" fmla="*/ 2641600 h 4233334"/>
                <a:gd name="connsiteX6" fmla="*/ 12972 w 1384572"/>
                <a:gd name="connsiteY6" fmla="*/ 2904067 h 4233334"/>
                <a:gd name="connsiteX7" fmla="*/ 12972 w 1384572"/>
                <a:gd name="connsiteY7" fmla="*/ 3064934 h 4233334"/>
                <a:gd name="connsiteX8" fmla="*/ 156905 w 1384572"/>
                <a:gd name="connsiteY8" fmla="*/ 3217334 h 4233334"/>
                <a:gd name="connsiteX9" fmla="*/ 377039 w 1384572"/>
                <a:gd name="connsiteY9" fmla="*/ 3386666 h 4233334"/>
                <a:gd name="connsiteX10" fmla="*/ 707239 w 1384572"/>
                <a:gd name="connsiteY10" fmla="*/ 3556000 h 4233334"/>
                <a:gd name="connsiteX11" fmla="*/ 961239 w 1384572"/>
                <a:gd name="connsiteY11" fmla="*/ 3750734 h 4233334"/>
                <a:gd name="connsiteX12" fmla="*/ 1139039 w 1384572"/>
                <a:gd name="connsiteY12" fmla="*/ 3945467 h 4233334"/>
                <a:gd name="connsiteX13" fmla="*/ 1181372 w 1384572"/>
                <a:gd name="connsiteY13" fmla="*/ 4233334 h 4233334"/>
                <a:gd name="connsiteX0" fmla="*/ 1382157 w 1382157"/>
                <a:gd name="connsiteY0" fmla="*/ 0 h 4233334"/>
                <a:gd name="connsiteX1" fmla="*/ 1119690 w 1382157"/>
                <a:gd name="connsiteY1" fmla="*/ 584200 h 4233334"/>
                <a:gd name="connsiteX2" fmla="*/ 772557 w 1382157"/>
                <a:gd name="connsiteY2" fmla="*/ 1286934 h 4233334"/>
                <a:gd name="connsiteX3" fmla="*/ 569357 w 1382157"/>
                <a:gd name="connsiteY3" fmla="*/ 1727200 h 4233334"/>
                <a:gd name="connsiteX4" fmla="*/ 400024 w 1382157"/>
                <a:gd name="connsiteY4" fmla="*/ 2159000 h 4233334"/>
                <a:gd name="connsiteX5" fmla="*/ 129090 w 1382157"/>
                <a:gd name="connsiteY5" fmla="*/ 2641600 h 4233334"/>
                <a:gd name="connsiteX6" fmla="*/ 10557 w 1382157"/>
                <a:gd name="connsiteY6" fmla="*/ 2904067 h 4233334"/>
                <a:gd name="connsiteX7" fmla="*/ 10557 w 1382157"/>
                <a:gd name="connsiteY7" fmla="*/ 3064934 h 4233334"/>
                <a:gd name="connsiteX8" fmla="*/ 120623 w 1382157"/>
                <a:gd name="connsiteY8" fmla="*/ 3225801 h 4233334"/>
                <a:gd name="connsiteX9" fmla="*/ 374624 w 1382157"/>
                <a:gd name="connsiteY9" fmla="*/ 3386666 h 4233334"/>
                <a:gd name="connsiteX10" fmla="*/ 704824 w 1382157"/>
                <a:gd name="connsiteY10" fmla="*/ 3556000 h 4233334"/>
                <a:gd name="connsiteX11" fmla="*/ 958824 w 1382157"/>
                <a:gd name="connsiteY11" fmla="*/ 3750734 h 4233334"/>
                <a:gd name="connsiteX12" fmla="*/ 1136624 w 1382157"/>
                <a:gd name="connsiteY12" fmla="*/ 3945467 h 4233334"/>
                <a:gd name="connsiteX13" fmla="*/ 1178957 w 1382157"/>
                <a:gd name="connsiteY13" fmla="*/ 4233334 h 4233334"/>
                <a:gd name="connsiteX0" fmla="*/ 1382157 w 1382157"/>
                <a:gd name="connsiteY0" fmla="*/ 0 h 4233334"/>
                <a:gd name="connsiteX1" fmla="*/ 1119690 w 1382157"/>
                <a:gd name="connsiteY1" fmla="*/ 584200 h 4233334"/>
                <a:gd name="connsiteX2" fmla="*/ 772557 w 1382157"/>
                <a:gd name="connsiteY2" fmla="*/ 1286934 h 4233334"/>
                <a:gd name="connsiteX3" fmla="*/ 569357 w 1382157"/>
                <a:gd name="connsiteY3" fmla="*/ 1727200 h 4233334"/>
                <a:gd name="connsiteX4" fmla="*/ 400024 w 1382157"/>
                <a:gd name="connsiteY4" fmla="*/ 2159000 h 4233334"/>
                <a:gd name="connsiteX5" fmla="*/ 154490 w 1382157"/>
                <a:gd name="connsiteY5" fmla="*/ 2607733 h 4233334"/>
                <a:gd name="connsiteX6" fmla="*/ 10557 w 1382157"/>
                <a:gd name="connsiteY6" fmla="*/ 2904067 h 4233334"/>
                <a:gd name="connsiteX7" fmla="*/ 10557 w 1382157"/>
                <a:gd name="connsiteY7" fmla="*/ 3064934 h 4233334"/>
                <a:gd name="connsiteX8" fmla="*/ 120623 w 1382157"/>
                <a:gd name="connsiteY8" fmla="*/ 3225801 h 4233334"/>
                <a:gd name="connsiteX9" fmla="*/ 374624 w 1382157"/>
                <a:gd name="connsiteY9" fmla="*/ 3386666 h 4233334"/>
                <a:gd name="connsiteX10" fmla="*/ 704824 w 1382157"/>
                <a:gd name="connsiteY10" fmla="*/ 3556000 h 4233334"/>
                <a:gd name="connsiteX11" fmla="*/ 958824 w 1382157"/>
                <a:gd name="connsiteY11" fmla="*/ 3750734 h 4233334"/>
                <a:gd name="connsiteX12" fmla="*/ 1136624 w 1382157"/>
                <a:gd name="connsiteY12" fmla="*/ 3945467 h 4233334"/>
                <a:gd name="connsiteX13" fmla="*/ 1178957 w 1382157"/>
                <a:gd name="connsiteY13" fmla="*/ 4233334 h 4233334"/>
                <a:gd name="connsiteX0" fmla="*/ 1382157 w 1382157"/>
                <a:gd name="connsiteY0" fmla="*/ 0 h 4233334"/>
                <a:gd name="connsiteX1" fmla="*/ 1119690 w 1382157"/>
                <a:gd name="connsiteY1" fmla="*/ 584200 h 4233334"/>
                <a:gd name="connsiteX2" fmla="*/ 772557 w 1382157"/>
                <a:gd name="connsiteY2" fmla="*/ 1286934 h 4233334"/>
                <a:gd name="connsiteX3" fmla="*/ 569357 w 1382157"/>
                <a:gd name="connsiteY3" fmla="*/ 1727200 h 4233334"/>
                <a:gd name="connsiteX4" fmla="*/ 400024 w 1382157"/>
                <a:gd name="connsiteY4" fmla="*/ 2159000 h 4233334"/>
                <a:gd name="connsiteX5" fmla="*/ 137557 w 1382157"/>
                <a:gd name="connsiteY5" fmla="*/ 2565400 h 4233334"/>
                <a:gd name="connsiteX6" fmla="*/ 10557 w 1382157"/>
                <a:gd name="connsiteY6" fmla="*/ 2904067 h 4233334"/>
                <a:gd name="connsiteX7" fmla="*/ 10557 w 1382157"/>
                <a:gd name="connsiteY7" fmla="*/ 3064934 h 4233334"/>
                <a:gd name="connsiteX8" fmla="*/ 120623 w 1382157"/>
                <a:gd name="connsiteY8" fmla="*/ 3225801 h 4233334"/>
                <a:gd name="connsiteX9" fmla="*/ 374624 w 1382157"/>
                <a:gd name="connsiteY9" fmla="*/ 3386666 h 4233334"/>
                <a:gd name="connsiteX10" fmla="*/ 704824 w 1382157"/>
                <a:gd name="connsiteY10" fmla="*/ 3556000 h 4233334"/>
                <a:gd name="connsiteX11" fmla="*/ 958824 w 1382157"/>
                <a:gd name="connsiteY11" fmla="*/ 3750734 h 4233334"/>
                <a:gd name="connsiteX12" fmla="*/ 1136624 w 1382157"/>
                <a:gd name="connsiteY12" fmla="*/ 3945467 h 4233334"/>
                <a:gd name="connsiteX13" fmla="*/ 1178957 w 1382157"/>
                <a:gd name="connsiteY13" fmla="*/ 4233334 h 4233334"/>
                <a:gd name="connsiteX0" fmla="*/ 1382157 w 1382157"/>
                <a:gd name="connsiteY0" fmla="*/ 0 h 4233334"/>
                <a:gd name="connsiteX1" fmla="*/ 1119690 w 1382157"/>
                <a:gd name="connsiteY1" fmla="*/ 584200 h 4233334"/>
                <a:gd name="connsiteX2" fmla="*/ 772557 w 1382157"/>
                <a:gd name="connsiteY2" fmla="*/ 1286934 h 4233334"/>
                <a:gd name="connsiteX3" fmla="*/ 569357 w 1382157"/>
                <a:gd name="connsiteY3" fmla="*/ 1727200 h 4233334"/>
                <a:gd name="connsiteX4" fmla="*/ 408491 w 1382157"/>
                <a:gd name="connsiteY4" fmla="*/ 2116666 h 4233334"/>
                <a:gd name="connsiteX5" fmla="*/ 137557 w 1382157"/>
                <a:gd name="connsiteY5" fmla="*/ 2565400 h 4233334"/>
                <a:gd name="connsiteX6" fmla="*/ 10557 w 1382157"/>
                <a:gd name="connsiteY6" fmla="*/ 2904067 h 4233334"/>
                <a:gd name="connsiteX7" fmla="*/ 10557 w 1382157"/>
                <a:gd name="connsiteY7" fmla="*/ 3064934 h 4233334"/>
                <a:gd name="connsiteX8" fmla="*/ 120623 w 1382157"/>
                <a:gd name="connsiteY8" fmla="*/ 3225801 h 4233334"/>
                <a:gd name="connsiteX9" fmla="*/ 374624 w 1382157"/>
                <a:gd name="connsiteY9" fmla="*/ 3386666 h 4233334"/>
                <a:gd name="connsiteX10" fmla="*/ 704824 w 1382157"/>
                <a:gd name="connsiteY10" fmla="*/ 3556000 h 4233334"/>
                <a:gd name="connsiteX11" fmla="*/ 958824 w 1382157"/>
                <a:gd name="connsiteY11" fmla="*/ 3750734 h 4233334"/>
                <a:gd name="connsiteX12" fmla="*/ 1136624 w 1382157"/>
                <a:gd name="connsiteY12" fmla="*/ 3945467 h 4233334"/>
                <a:gd name="connsiteX13" fmla="*/ 1178957 w 1382157"/>
                <a:gd name="connsiteY13" fmla="*/ 4233334 h 4233334"/>
                <a:gd name="connsiteX0" fmla="*/ 1382157 w 1382157"/>
                <a:gd name="connsiteY0" fmla="*/ 0 h 4233334"/>
                <a:gd name="connsiteX1" fmla="*/ 1119690 w 1382157"/>
                <a:gd name="connsiteY1" fmla="*/ 584200 h 4233334"/>
                <a:gd name="connsiteX2" fmla="*/ 772557 w 1382157"/>
                <a:gd name="connsiteY2" fmla="*/ 1286934 h 4233334"/>
                <a:gd name="connsiteX3" fmla="*/ 569357 w 1382157"/>
                <a:gd name="connsiteY3" fmla="*/ 1727200 h 4233334"/>
                <a:gd name="connsiteX4" fmla="*/ 400025 w 1382157"/>
                <a:gd name="connsiteY4" fmla="*/ 2082799 h 4233334"/>
                <a:gd name="connsiteX5" fmla="*/ 137557 w 1382157"/>
                <a:gd name="connsiteY5" fmla="*/ 2565400 h 4233334"/>
                <a:gd name="connsiteX6" fmla="*/ 10557 w 1382157"/>
                <a:gd name="connsiteY6" fmla="*/ 2904067 h 4233334"/>
                <a:gd name="connsiteX7" fmla="*/ 10557 w 1382157"/>
                <a:gd name="connsiteY7" fmla="*/ 3064934 h 4233334"/>
                <a:gd name="connsiteX8" fmla="*/ 120623 w 1382157"/>
                <a:gd name="connsiteY8" fmla="*/ 3225801 h 4233334"/>
                <a:gd name="connsiteX9" fmla="*/ 374624 w 1382157"/>
                <a:gd name="connsiteY9" fmla="*/ 3386666 h 4233334"/>
                <a:gd name="connsiteX10" fmla="*/ 704824 w 1382157"/>
                <a:gd name="connsiteY10" fmla="*/ 3556000 h 4233334"/>
                <a:gd name="connsiteX11" fmla="*/ 958824 w 1382157"/>
                <a:gd name="connsiteY11" fmla="*/ 3750734 h 4233334"/>
                <a:gd name="connsiteX12" fmla="*/ 1136624 w 1382157"/>
                <a:gd name="connsiteY12" fmla="*/ 3945467 h 4233334"/>
                <a:gd name="connsiteX13" fmla="*/ 1178957 w 1382157"/>
                <a:gd name="connsiteY13" fmla="*/ 4233334 h 4233334"/>
                <a:gd name="connsiteX0" fmla="*/ 1382157 w 1382157"/>
                <a:gd name="connsiteY0" fmla="*/ 0 h 4233334"/>
                <a:gd name="connsiteX1" fmla="*/ 1119690 w 1382157"/>
                <a:gd name="connsiteY1" fmla="*/ 584200 h 4233334"/>
                <a:gd name="connsiteX2" fmla="*/ 772557 w 1382157"/>
                <a:gd name="connsiteY2" fmla="*/ 1286934 h 4233334"/>
                <a:gd name="connsiteX3" fmla="*/ 594757 w 1382157"/>
                <a:gd name="connsiteY3" fmla="*/ 1701800 h 4233334"/>
                <a:gd name="connsiteX4" fmla="*/ 400025 w 1382157"/>
                <a:gd name="connsiteY4" fmla="*/ 2082799 h 4233334"/>
                <a:gd name="connsiteX5" fmla="*/ 137557 w 1382157"/>
                <a:gd name="connsiteY5" fmla="*/ 2565400 h 4233334"/>
                <a:gd name="connsiteX6" fmla="*/ 10557 w 1382157"/>
                <a:gd name="connsiteY6" fmla="*/ 2904067 h 4233334"/>
                <a:gd name="connsiteX7" fmla="*/ 10557 w 1382157"/>
                <a:gd name="connsiteY7" fmla="*/ 3064934 h 4233334"/>
                <a:gd name="connsiteX8" fmla="*/ 120623 w 1382157"/>
                <a:gd name="connsiteY8" fmla="*/ 3225801 h 4233334"/>
                <a:gd name="connsiteX9" fmla="*/ 374624 w 1382157"/>
                <a:gd name="connsiteY9" fmla="*/ 3386666 h 4233334"/>
                <a:gd name="connsiteX10" fmla="*/ 704824 w 1382157"/>
                <a:gd name="connsiteY10" fmla="*/ 3556000 h 4233334"/>
                <a:gd name="connsiteX11" fmla="*/ 958824 w 1382157"/>
                <a:gd name="connsiteY11" fmla="*/ 3750734 h 4233334"/>
                <a:gd name="connsiteX12" fmla="*/ 1136624 w 1382157"/>
                <a:gd name="connsiteY12" fmla="*/ 3945467 h 4233334"/>
                <a:gd name="connsiteX13" fmla="*/ 1178957 w 1382157"/>
                <a:gd name="connsiteY13" fmla="*/ 4233334 h 4233334"/>
                <a:gd name="connsiteX0" fmla="*/ 1382157 w 1382157"/>
                <a:gd name="connsiteY0" fmla="*/ 0 h 4233334"/>
                <a:gd name="connsiteX1" fmla="*/ 772557 w 1382157"/>
                <a:gd name="connsiteY1" fmla="*/ 1286934 h 4233334"/>
                <a:gd name="connsiteX2" fmla="*/ 594757 w 1382157"/>
                <a:gd name="connsiteY2" fmla="*/ 1701800 h 4233334"/>
                <a:gd name="connsiteX3" fmla="*/ 400025 w 1382157"/>
                <a:gd name="connsiteY3" fmla="*/ 2082799 h 4233334"/>
                <a:gd name="connsiteX4" fmla="*/ 137557 w 1382157"/>
                <a:gd name="connsiteY4" fmla="*/ 2565400 h 4233334"/>
                <a:gd name="connsiteX5" fmla="*/ 10557 w 1382157"/>
                <a:gd name="connsiteY5" fmla="*/ 2904067 h 4233334"/>
                <a:gd name="connsiteX6" fmla="*/ 10557 w 1382157"/>
                <a:gd name="connsiteY6" fmla="*/ 3064934 h 4233334"/>
                <a:gd name="connsiteX7" fmla="*/ 120623 w 1382157"/>
                <a:gd name="connsiteY7" fmla="*/ 3225801 h 4233334"/>
                <a:gd name="connsiteX8" fmla="*/ 374624 w 1382157"/>
                <a:gd name="connsiteY8" fmla="*/ 3386666 h 4233334"/>
                <a:gd name="connsiteX9" fmla="*/ 704824 w 1382157"/>
                <a:gd name="connsiteY9" fmla="*/ 3556000 h 4233334"/>
                <a:gd name="connsiteX10" fmla="*/ 958824 w 1382157"/>
                <a:gd name="connsiteY10" fmla="*/ 3750734 h 4233334"/>
                <a:gd name="connsiteX11" fmla="*/ 1136624 w 1382157"/>
                <a:gd name="connsiteY11" fmla="*/ 3945467 h 4233334"/>
                <a:gd name="connsiteX12" fmla="*/ 1178957 w 1382157"/>
                <a:gd name="connsiteY12" fmla="*/ 4233334 h 4233334"/>
                <a:gd name="connsiteX0" fmla="*/ 1382157 w 1382157"/>
                <a:gd name="connsiteY0" fmla="*/ 0 h 4233334"/>
                <a:gd name="connsiteX1" fmla="*/ 772557 w 1382157"/>
                <a:gd name="connsiteY1" fmla="*/ 1286934 h 4233334"/>
                <a:gd name="connsiteX2" fmla="*/ 400025 w 1382157"/>
                <a:gd name="connsiteY2" fmla="*/ 2082799 h 4233334"/>
                <a:gd name="connsiteX3" fmla="*/ 137557 w 1382157"/>
                <a:gd name="connsiteY3" fmla="*/ 2565400 h 4233334"/>
                <a:gd name="connsiteX4" fmla="*/ 10557 w 1382157"/>
                <a:gd name="connsiteY4" fmla="*/ 2904067 h 4233334"/>
                <a:gd name="connsiteX5" fmla="*/ 10557 w 1382157"/>
                <a:gd name="connsiteY5" fmla="*/ 3064934 h 4233334"/>
                <a:gd name="connsiteX6" fmla="*/ 120623 w 1382157"/>
                <a:gd name="connsiteY6" fmla="*/ 3225801 h 4233334"/>
                <a:gd name="connsiteX7" fmla="*/ 374624 w 1382157"/>
                <a:gd name="connsiteY7" fmla="*/ 3386666 h 4233334"/>
                <a:gd name="connsiteX8" fmla="*/ 704824 w 1382157"/>
                <a:gd name="connsiteY8" fmla="*/ 3556000 h 4233334"/>
                <a:gd name="connsiteX9" fmla="*/ 958824 w 1382157"/>
                <a:gd name="connsiteY9" fmla="*/ 3750734 h 4233334"/>
                <a:gd name="connsiteX10" fmla="*/ 1136624 w 1382157"/>
                <a:gd name="connsiteY10" fmla="*/ 3945467 h 4233334"/>
                <a:gd name="connsiteX11" fmla="*/ 1178957 w 1382157"/>
                <a:gd name="connsiteY11" fmla="*/ 4233334 h 4233334"/>
                <a:gd name="connsiteX0" fmla="*/ 1382157 w 1382157"/>
                <a:gd name="connsiteY0" fmla="*/ 0 h 4233334"/>
                <a:gd name="connsiteX1" fmla="*/ 772557 w 1382157"/>
                <a:gd name="connsiteY1" fmla="*/ 1286934 h 4233334"/>
                <a:gd name="connsiteX2" fmla="*/ 400025 w 1382157"/>
                <a:gd name="connsiteY2" fmla="*/ 2082799 h 4233334"/>
                <a:gd name="connsiteX3" fmla="*/ 137557 w 1382157"/>
                <a:gd name="connsiteY3" fmla="*/ 2565400 h 4233334"/>
                <a:gd name="connsiteX4" fmla="*/ 10557 w 1382157"/>
                <a:gd name="connsiteY4" fmla="*/ 2904067 h 4233334"/>
                <a:gd name="connsiteX5" fmla="*/ 10557 w 1382157"/>
                <a:gd name="connsiteY5" fmla="*/ 3064934 h 4233334"/>
                <a:gd name="connsiteX6" fmla="*/ 120623 w 1382157"/>
                <a:gd name="connsiteY6" fmla="*/ 3225801 h 4233334"/>
                <a:gd name="connsiteX7" fmla="*/ 374624 w 1382157"/>
                <a:gd name="connsiteY7" fmla="*/ 3386666 h 4233334"/>
                <a:gd name="connsiteX8" fmla="*/ 958824 w 1382157"/>
                <a:gd name="connsiteY8" fmla="*/ 3750734 h 4233334"/>
                <a:gd name="connsiteX9" fmla="*/ 1136624 w 1382157"/>
                <a:gd name="connsiteY9" fmla="*/ 3945467 h 4233334"/>
                <a:gd name="connsiteX10" fmla="*/ 1178957 w 1382157"/>
                <a:gd name="connsiteY10" fmla="*/ 4233334 h 4233334"/>
                <a:gd name="connsiteX0" fmla="*/ 1382157 w 1382157"/>
                <a:gd name="connsiteY0" fmla="*/ 0 h 4233334"/>
                <a:gd name="connsiteX1" fmla="*/ 772557 w 1382157"/>
                <a:gd name="connsiteY1" fmla="*/ 1286934 h 4233334"/>
                <a:gd name="connsiteX2" fmla="*/ 400025 w 1382157"/>
                <a:gd name="connsiteY2" fmla="*/ 2082799 h 4233334"/>
                <a:gd name="connsiteX3" fmla="*/ 137557 w 1382157"/>
                <a:gd name="connsiteY3" fmla="*/ 2565400 h 4233334"/>
                <a:gd name="connsiteX4" fmla="*/ 10557 w 1382157"/>
                <a:gd name="connsiteY4" fmla="*/ 2904067 h 4233334"/>
                <a:gd name="connsiteX5" fmla="*/ 10557 w 1382157"/>
                <a:gd name="connsiteY5" fmla="*/ 3064934 h 4233334"/>
                <a:gd name="connsiteX6" fmla="*/ 120623 w 1382157"/>
                <a:gd name="connsiteY6" fmla="*/ 3225801 h 4233334"/>
                <a:gd name="connsiteX7" fmla="*/ 374624 w 1382157"/>
                <a:gd name="connsiteY7" fmla="*/ 3386666 h 4233334"/>
                <a:gd name="connsiteX8" fmla="*/ 958824 w 1382157"/>
                <a:gd name="connsiteY8" fmla="*/ 3750734 h 4233334"/>
                <a:gd name="connsiteX9" fmla="*/ 1136624 w 1382157"/>
                <a:gd name="connsiteY9" fmla="*/ 3945467 h 4233334"/>
                <a:gd name="connsiteX10" fmla="*/ 1178957 w 1382157"/>
                <a:gd name="connsiteY10" fmla="*/ 4233334 h 4233334"/>
                <a:gd name="connsiteX0" fmla="*/ 1382157 w 1382157"/>
                <a:gd name="connsiteY0" fmla="*/ 0 h 4233334"/>
                <a:gd name="connsiteX1" fmla="*/ 772557 w 1382157"/>
                <a:gd name="connsiteY1" fmla="*/ 1286934 h 4233334"/>
                <a:gd name="connsiteX2" fmla="*/ 400025 w 1382157"/>
                <a:gd name="connsiteY2" fmla="*/ 2082799 h 4233334"/>
                <a:gd name="connsiteX3" fmla="*/ 137557 w 1382157"/>
                <a:gd name="connsiteY3" fmla="*/ 2565400 h 4233334"/>
                <a:gd name="connsiteX4" fmla="*/ 10557 w 1382157"/>
                <a:gd name="connsiteY4" fmla="*/ 2904067 h 4233334"/>
                <a:gd name="connsiteX5" fmla="*/ 10557 w 1382157"/>
                <a:gd name="connsiteY5" fmla="*/ 3064934 h 4233334"/>
                <a:gd name="connsiteX6" fmla="*/ 120623 w 1382157"/>
                <a:gd name="connsiteY6" fmla="*/ 3225801 h 4233334"/>
                <a:gd name="connsiteX7" fmla="*/ 374624 w 1382157"/>
                <a:gd name="connsiteY7" fmla="*/ 3386666 h 4233334"/>
                <a:gd name="connsiteX8" fmla="*/ 958824 w 1382157"/>
                <a:gd name="connsiteY8" fmla="*/ 3750734 h 4233334"/>
                <a:gd name="connsiteX9" fmla="*/ 1136624 w 1382157"/>
                <a:gd name="connsiteY9" fmla="*/ 3945467 h 4233334"/>
                <a:gd name="connsiteX10" fmla="*/ 1178957 w 1382157"/>
                <a:gd name="connsiteY10" fmla="*/ 4233334 h 4233334"/>
                <a:gd name="connsiteX0" fmla="*/ 1382157 w 1382157"/>
                <a:gd name="connsiteY0" fmla="*/ 0 h 4233334"/>
                <a:gd name="connsiteX1" fmla="*/ 772557 w 1382157"/>
                <a:gd name="connsiteY1" fmla="*/ 1286934 h 4233334"/>
                <a:gd name="connsiteX2" fmla="*/ 400025 w 1382157"/>
                <a:gd name="connsiteY2" fmla="*/ 2082799 h 4233334"/>
                <a:gd name="connsiteX3" fmla="*/ 137557 w 1382157"/>
                <a:gd name="connsiteY3" fmla="*/ 2565400 h 4233334"/>
                <a:gd name="connsiteX4" fmla="*/ 10557 w 1382157"/>
                <a:gd name="connsiteY4" fmla="*/ 2904067 h 4233334"/>
                <a:gd name="connsiteX5" fmla="*/ 10557 w 1382157"/>
                <a:gd name="connsiteY5" fmla="*/ 3064934 h 4233334"/>
                <a:gd name="connsiteX6" fmla="*/ 120623 w 1382157"/>
                <a:gd name="connsiteY6" fmla="*/ 3225801 h 4233334"/>
                <a:gd name="connsiteX7" fmla="*/ 374624 w 1382157"/>
                <a:gd name="connsiteY7" fmla="*/ 3386666 h 4233334"/>
                <a:gd name="connsiteX8" fmla="*/ 958824 w 1382157"/>
                <a:gd name="connsiteY8" fmla="*/ 3750734 h 4233334"/>
                <a:gd name="connsiteX9" fmla="*/ 1136624 w 1382157"/>
                <a:gd name="connsiteY9" fmla="*/ 3945467 h 4233334"/>
                <a:gd name="connsiteX10" fmla="*/ 1178957 w 1382157"/>
                <a:gd name="connsiteY10" fmla="*/ 4233334 h 4233334"/>
                <a:gd name="connsiteX0" fmla="*/ 1376788 w 1376788"/>
                <a:gd name="connsiteY0" fmla="*/ 0 h 4233334"/>
                <a:gd name="connsiteX1" fmla="*/ 767188 w 1376788"/>
                <a:gd name="connsiteY1" fmla="*/ 1286934 h 4233334"/>
                <a:gd name="connsiteX2" fmla="*/ 394656 w 1376788"/>
                <a:gd name="connsiteY2" fmla="*/ 2082799 h 4233334"/>
                <a:gd name="connsiteX3" fmla="*/ 132188 w 1376788"/>
                <a:gd name="connsiteY3" fmla="*/ 2565400 h 4233334"/>
                <a:gd name="connsiteX4" fmla="*/ 22121 w 1376788"/>
                <a:gd name="connsiteY4" fmla="*/ 2836334 h 4233334"/>
                <a:gd name="connsiteX5" fmla="*/ 5188 w 1376788"/>
                <a:gd name="connsiteY5" fmla="*/ 3064934 h 4233334"/>
                <a:gd name="connsiteX6" fmla="*/ 115254 w 1376788"/>
                <a:gd name="connsiteY6" fmla="*/ 3225801 h 4233334"/>
                <a:gd name="connsiteX7" fmla="*/ 369255 w 1376788"/>
                <a:gd name="connsiteY7" fmla="*/ 3386666 h 4233334"/>
                <a:gd name="connsiteX8" fmla="*/ 953455 w 1376788"/>
                <a:gd name="connsiteY8" fmla="*/ 3750734 h 4233334"/>
                <a:gd name="connsiteX9" fmla="*/ 1131255 w 1376788"/>
                <a:gd name="connsiteY9" fmla="*/ 3945467 h 4233334"/>
                <a:gd name="connsiteX10" fmla="*/ 1173588 w 1376788"/>
                <a:gd name="connsiteY10" fmla="*/ 4233334 h 4233334"/>
                <a:gd name="connsiteX0" fmla="*/ 1376788 w 1376788"/>
                <a:gd name="connsiteY0" fmla="*/ 0 h 4233334"/>
                <a:gd name="connsiteX1" fmla="*/ 767188 w 1376788"/>
                <a:gd name="connsiteY1" fmla="*/ 1286934 h 4233334"/>
                <a:gd name="connsiteX2" fmla="*/ 394656 w 1376788"/>
                <a:gd name="connsiteY2" fmla="*/ 2082799 h 4233334"/>
                <a:gd name="connsiteX3" fmla="*/ 132188 w 1376788"/>
                <a:gd name="connsiteY3" fmla="*/ 2565400 h 4233334"/>
                <a:gd name="connsiteX4" fmla="*/ 22121 w 1376788"/>
                <a:gd name="connsiteY4" fmla="*/ 2836334 h 4233334"/>
                <a:gd name="connsiteX5" fmla="*/ 5188 w 1376788"/>
                <a:gd name="connsiteY5" fmla="*/ 3064934 h 4233334"/>
                <a:gd name="connsiteX6" fmla="*/ 115254 w 1376788"/>
                <a:gd name="connsiteY6" fmla="*/ 3225801 h 4233334"/>
                <a:gd name="connsiteX7" fmla="*/ 369255 w 1376788"/>
                <a:gd name="connsiteY7" fmla="*/ 3386666 h 4233334"/>
                <a:gd name="connsiteX8" fmla="*/ 953455 w 1376788"/>
                <a:gd name="connsiteY8" fmla="*/ 3750734 h 4233334"/>
                <a:gd name="connsiteX9" fmla="*/ 1131255 w 1376788"/>
                <a:gd name="connsiteY9" fmla="*/ 3945467 h 4233334"/>
                <a:gd name="connsiteX10" fmla="*/ 1173588 w 1376788"/>
                <a:gd name="connsiteY10" fmla="*/ 4233334 h 4233334"/>
                <a:gd name="connsiteX0" fmla="*/ 1376788 w 1376788"/>
                <a:gd name="connsiteY0" fmla="*/ 0 h 4233334"/>
                <a:gd name="connsiteX1" fmla="*/ 767188 w 1376788"/>
                <a:gd name="connsiteY1" fmla="*/ 1286934 h 4233334"/>
                <a:gd name="connsiteX2" fmla="*/ 394656 w 1376788"/>
                <a:gd name="connsiteY2" fmla="*/ 2082799 h 4233334"/>
                <a:gd name="connsiteX3" fmla="*/ 132188 w 1376788"/>
                <a:gd name="connsiteY3" fmla="*/ 2565400 h 4233334"/>
                <a:gd name="connsiteX4" fmla="*/ 22121 w 1376788"/>
                <a:gd name="connsiteY4" fmla="*/ 2836334 h 4233334"/>
                <a:gd name="connsiteX5" fmla="*/ 5188 w 1376788"/>
                <a:gd name="connsiteY5" fmla="*/ 3064934 h 4233334"/>
                <a:gd name="connsiteX6" fmla="*/ 115254 w 1376788"/>
                <a:gd name="connsiteY6" fmla="*/ 3225801 h 4233334"/>
                <a:gd name="connsiteX7" fmla="*/ 369255 w 1376788"/>
                <a:gd name="connsiteY7" fmla="*/ 3386666 h 4233334"/>
                <a:gd name="connsiteX8" fmla="*/ 953455 w 1376788"/>
                <a:gd name="connsiteY8" fmla="*/ 3750734 h 4233334"/>
                <a:gd name="connsiteX9" fmla="*/ 1131255 w 1376788"/>
                <a:gd name="connsiteY9" fmla="*/ 3945467 h 4233334"/>
                <a:gd name="connsiteX10" fmla="*/ 1173588 w 1376788"/>
                <a:gd name="connsiteY10" fmla="*/ 4233334 h 4233334"/>
                <a:gd name="connsiteX0" fmla="*/ 1376788 w 1376788"/>
                <a:gd name="connsiteY0" fmla="*/ 0 h 4233334"/>
                <a:gd name="connsiteX1" fmla="*/ 767188 w 1376788"/>
                <a:gd name="connsiteY1" fmla="*/ 1286934 h 4233334"/>
                <a:gd name="connsiteX2" fmla="*/ 394656 w 1376788"/>
                <a:gd name="connsiteY2" fmla="*/ 2082799 h 4233334"/>
                <a:gd name="connsiteX3" fmla="*/ 132188 w 1376788"/>
                <a:gd name="connsiteY3" fmla="*/ 2565400 h 4233334"/>
                <a:gd name="connsiteX4" fmla="*/ 22121 w 1376788"/>
                <a:gd name="connsiteY4" fmla="*/ 2836334 h 4233334"/>
                <a:gd name="connsiteX5" fmla="*/ 5188 w 1376788"/>
                <a:gd name="connsiteY5" fmla="*/ 3064934 h 4233334"/>
                <a:gd name="connsiteX6" fmla="*/ 115254 w 1376788"/>
                <a:gd name="connsiteY6" fmla="*/ 3225801 h 4233334"/>
                <a:gd name="connsiteX7" fmla="*/ 369255 w 1376788"/>
                <a:gd name="connsiteY7" fmla="*/ 3386666 h 4233334"/>
                <a:gd name="connsiteX8" fmla="*/ 953455 w 1376788"/>
                <a:gd name="connsiteY8" fmla="*/ 3750734 h 4233334"/>
                <a:gd name="connsiteX9" fmla="*/ 1131255 w 1376788"/>
                <a:gd name="connsiteY9" fmla="*/ 3945467 h 4233334"/>
                <a:gd name="connsiteX10" fmla="*/ 1173588 w 1376788"/>
                <a:gd name="connsiteY10" fmla="*/ 4233334 h 4233334"/>
                <a:gd name="connsiteX0" fmla="*/ 1386768 w 1386768"/>
                <a:gd name="connsiteY0" fmla="*/ 0 h 4233334"/>
                <a:gd name="connsiteX1" fmla="*/ 777168 w 1386768"/>
                <a:gd name="connsiteY1" fmla="*/ 1286934 h 4233334"/>
                <a:gd name="connsiteX2" fmla="*/ 404636 w 1386768"/>
                <a:gd name="connsiteY2" fmla="*/ 2082799 h 4233334"/>
                <a:gd name="connsiteX3" fmla="*/ 142168 w 1386768"/>
                <a:gd name="connsiteY3" fmla="*/ 2565400 h 4233334"/>
                <a:gd name="connsiteX4" fmla="*/ 6701 w 1386768"/>
                <a:gd name="connsiteY4" fmla="*/ 2844801 h 4233334"/>
                <a:gd name="connsiteX5" fmla="*/ 15168 w 1386768"/>
                <a:gd name="connsiteY5" fmla="*/ 3064934 h 4233334"/>
                <a:gd name="connsiteX6" fmla="*/ 125234 w 1386768"/>
                <a:gd name="connsiteY6" fmla="*/ 3225801 h 4233334"/>
                <a:gd name="connsiteX7" fmla="*/ 379235 w 1386768"/>
                <a:gd name="connsiteY7" fmla="*/ 3386666 h 4233334"/>
                <a:gd name="connsiteX8" fmla="*/ 963435 w 1386768"/>
                <a:gd name="connsiteY8" fmla="*/ 3750734 h 4233334"/>
                <a:gd name="connsiteX9" fmla="*/ 1141235 w 1386768"/>
                <a:gd name="connsiteY9" fmla="*/ 3945467 h 4233334"/>
                <a:gd name="connsiteX10" fmla="*/ 1183568 w 1386768"/>
                <a:gd name="connsiteY10" fmla="*/ 4233334 h 423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6768" h="4233334">
                  <a:moveTo>
                    <a:pt x="1386768" y="0"/>
                  </a:moveTo>
                  <a:lnTo>
                    <a:pt x="777168" y="1286934"/>
                  </a:lnTo>
                  <a:cubicBezTo>
                    <a:pt x="613479" y="1634067"/>
                    <a:pt x="510469" y="1869721"/>
                    <a:pt x="404636" y="2082799"/>
                  </a:cubicBezTo>
                  <a:cubicBezTo>
                    <a:pt x="298803" y="2295877"/>
                    <a:pt x="188735" y="2480733"/>
                    <a:pt x="142168" y="2565400"/>
                  </a:cubicBezTo>
                  <a:cubicBezTo>
                    <a:pt x="77257" y="2689578"/>
                    <a:pt x="15761" y="2754209"/>
                    <a:pt x="6701" y="2844801"/>
                  </a:cubicBezTo>
                  <a:cubicBezTo>
                    <a:pt x="-2359" y="2935393"/>
                    <a:pt x="-4588" y="3001434"/>
                    <a:pt x="15168" y="3064934"/>
                  </a:cubicBezTo>
                  <a:cubicBezTo>
                    <a:pt x="34924" y="3128434"/>
                    <a:pt x="60323" y="3177823"/>
                    <a:pt x="125234" y="3225801"/>
                  </a:cubicBezTo>
                  <a:cubicBezTo>
                    <a:pt x="190145" y="3273779"/>
                    <a:pt x="329846" y="3359855"/>
                    <a:pt x="379235" y="3386666"/>
                  </a:cubicBezTo>
                  <a:cubicBezTo>
                    <a:pt x="518935" y="3474155"/>
                    <a:pt x="836435" y="3657601"/>
                    <a:pt x="963435" y="3750734"/>
                  </a:cubicBezTo>
                  <a:cubicBezTo>
                    <a:pt x="1035402" y="3815645"/>
                    <a:pt x="1111677" y="3859287"/>
                    <a:pt x="1141235" y="3945467"/>
                  </a:cubicBezTo>
                  <a:cubicBezTo>
                    <a:pt x="1170793" y="4031647"/>
                    <a:pt x="1181804" y="4173362"/>
                    <a:pt x="1183568" y="4233334"/>
                  </a:cubicBezTo>
                </a:path>
              </a:pathLst>
            </a:custGeom>
            <a:ln w="38100">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8" name="TextBox 57"/>
            <p:cNvSpPr txBox="1"/>
            <p:nvPr/>
          </p:nvSpPr>
          <p:spPr>
            <a:xfrm>
              <a:off x="5266267" y="5526907"/>
              <a:ext cx="474133" cy="246221"/>
            </a:xfrm>
            <a:prstGeom prst="rect">
              <a:avLst/>
            </a:prstGeom>
            <a:noFill/>
          </p:spPr>
          <p:txBody>
            <a:bodyPr wrap="square" rtlCol="0">
              <a:spAutoFit/>
            </a:bodyPr>
            <a:lstStyle/>
            <a:p>
              <a:pPr algn="ctr"/>
              <a:r>
                <a:rPr lang="en-US" sz="1000" b="1" dirty="0" err="1" smtClean="0">
                  <a:solidFill>
                    <a:schemeClr val="bg1"/>
                  </a:solidFill>
                  <a:latin typeface="Arial"/>
                  <a:cs typeface="Arial"/>
                </a:rPr>
                <a:t>RoS</a:t>
              </a:r>
              <a:endParaRPr lang="en-US" sz="1000" b="1" dirty="0">
                <a:solidFill>
                  <a:schemeClr val="bg1"/>
                </a:solidFill>
                <a:latin typeface="Arial"/>
                <a:cs typeface="Arial"/>
              </a:endParaRPr>
            </a:p>
          </p:txBody>
        </p:sp>
        <p:sp>
          <p:nvSpPr>
            <p:cNvPr id="60" name="TextBox 59"/>
            <p:cNvSpPr txBox="1"/>
            <p:nvPr/>
          </p:nvSpPr>
          <p:spPr>
            <a:xfrm>
              <a:off x="4656667" y="5947041"/>
              <a:ext cx="1490133" cy="246221"/>
            </a:xfrm>
            <a:prstGeom prst="rect">
              <a:avLst/>
            </a:prstGeom>
            <a:noFill/>
          </p:spPr>
          <p:txBody>
            <a:bodyPr wrap="square" rtlCol="0">
              <a:spAutoFit/>
            </a:bodyPr>
            <a:lstStyle/>
            <a:p>
              <a:r>
                <a:rPr lang="en-US" sz="1000" b="1" dirty="0" smtClean="0">
                  <a:solidFill>
                    <a:srgbClr val="FFFFFF"/>
                  </a:solidFill>
                  <a:latin typeface="Arial"/>
                  <a:cs typeface="Arial"/>
                </a:rPr>
                <a:t>RATE of </a:t>
              </a:r>
              <a:r>
                <a:rPr lang="en-US" sz="1000" b="1" dirty="0" smtClean="0">
                  <a:solidFill>
                    <a:schemeClr val="bg1"/>
                  </a:solidFill>
                  <a:latin typeface="Arial"/>
                  <a:cs typeface="Arial"/>
                </a:rPr>
                <a:t>SEDIMENT</a:t>
              </a:r>
              <a:endParaRPr lang="en-US" sz="1000" b="1" dirty="0">
                <a:solidFill>
                  <a:schemeClr val="bg1"/>
                </a:solidFill>
                <a:latin typeface="Arial"/>
                <a:cs typeface="Arial"/>
              </a:endParaRPr>
            </a:p>
          </p:txBody>
        </p:sp>
        <p:cxnSp>
          <p:nvCxnSpPr>
            <p:cNvPr id="62" name="Straight Connector 61"/>
            <p:cNvCxnSpPr/>
            <p:nvPr/>
          </p:nvCxnSpPr>
          <p:spPr>
            <a:xfrm>
              <a:off x="5964766" y="6059167"/>
              <a:ext cx="364067" cy="0"/>
            </a:xfrm>
            <a:prstGeom prst="line">
              <a:avLst/>
            </a:prstGeom>
            <a:ln w="38100">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7" name="Group 66"/>
          <p:cNvGrpSpPr/>
          <p:nvPr/>
        </p:nvGrpSpPr>
        <p:grpSpPr>
          <a:xfrm>
            <a:off x="4656667" y="1380067"/>
            <a:ext cx="1693333" cy="5023506"/>
            <a:chOff x="4656667" y="1380067"/>
            <a:chExt cx="1693333" cy="5023506"/>
          </a:xfrm>
        </p:grpSpPr>
        <p:grpSp>
          <p:nvGrpSpPr>
            <p:cNvPr id="33" name="Group 32"/>
            <p:cNvGrpSpPr/>
            <p:nvPr/>
          </p:nvGrpSpPr>
          <p:grpSpPr>
            <a:xfrm>
              <a:off x="4758267" y="5762596"/>
              <a:ext cx="1591733" cy="250798"/>
              <a:chOff x="2794000" y="5193956"/>
              <a:chExt cx="1591733" cy="250798"/>
            </a:xfrm>
          </p:grpSpPr>
          <p:grpSp>
            <p:nvGrpSpPr>
              <p:cNvPr id="34" name="Group 33"/>
              <p:cNvGrpSpPr/>
              <p:nvPr/>
            </p:nvGrpSpPr>
            <p:grpSpPr>
              <a:xfrm>
                <a:off x="2794000" y="5198533"/>
                <a:ext cx="1524000" cy="118534"/>
                <a:chOff x="2794000" y="5198533"/>
                <a:chExt cx="1524000" cy="118534"/>
              </a:xfrm>
            </p:grpSpPr>
            <p:cxnSp>
              <p:nvCxnSpPr>
                <p:cNvPr id="37" name="Straight Connector 36"/>
                <p:cNvCxnSpPr/>
                <p:nvPr/>
              </p:nvCxnSpPr>
              <p:spPr>
                <a:xfrm>
                  <a:off x="2794000" y="5215468"/>
                  <a:ext cx="1524000"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p:nvCxnSpPr>
              <p:spPr>
                <a:xfrm>
                  <a:off x="2794000" y="5215468"/>
                  <a:ext cx="0" cy="101599"/>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p:nvCxnSpPr>
              <p:spPr>
                <a:xfrm>
                  <a:off x="4318000" y="5198533"/>
                  <a:ext cx="0" cy="101599"/>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5" name="TextBox 34"/>
              <p:cNvSpPr txBox="1"/>
              <p:nvPr/>
            </p:nvSpPr>
            <p:spPr>
              <a:xfrm>
                <a:off x="2794000" y="5198533"/>
                <a:ext cx="203200" cy="246221"/>
              </a:xfrm>
              <a:prstGeom prst="rect">
                <a:avLst/>
              </a:prstGeom>
              <a:noFill/>
            </p:spPr>
            <p:txBody>
              <a:bodyPr wrap="square" rtlCol="0">
                <a:spAutoFit/>
              </a:bodyPr>
              <a:lstStyle/>
              <a:p>
                <a:r>
                  <a:rPr lang="en-US" sz="1000" b="1" dirty="0" smtClean="0">
                    <a:solidFill>
                      <a:srgbClr val="FFFFFF"/>
                    </a:solidFill>
                    <a:latin typeface="Arial"/>
                    <a:cs typeface="Arial"/>
                  </a:rPr>
                  <a:t>0</a:t>
                </a:r>
                <a:endParaRPr lang="en-US" sz="1000" b="1" dirty="0">
                  <a:solidFill>
                    <a:srgbClr val="FFFFFF"/>
                  </a:solidFill>
                  <a:latin typeface="Arial"/>
                  <a:cs typeface="Arial"/>
                </a:endParaRPr>
              </a:p>
            </p:txBody>
          </p:sp>
          <p:sp>
            <p:nvSpPr>
              <p:cNvPr id="36" name="TextBox 35"/>
              <p:cNvSpPr txBox="1"/>
              <p:nvPr/>
            </p:nvSpPr>
            <p:spPr>
              <a:xfrm>
                <a:off x="3860800" y="5193956"/>
                <a:ext cx="524933" cy="246221"/>
              </a:xfrm>
              <a:prstGeom prst="rect">
                <a:avLst/>
              </a:prstGeom>
              <a:noFill/>
            </p:spPr>
            <p:txBody>
              <a:bodyPr wrap="square" rtlCol="0">
                <a:spAutoFit/>
              </a:bodyPr>
              <a:lstStyle/>
              <a:p>
                <a:r>
                  <a:rPr lang="en-US" sz="1000" b="1" dirty="0" smtClean="0">
                    <a:solidFill>
                      <a:schemeClr val="bg1"/>
                    </a:solidFill>
                    <a:latin typeface="Arial"/>
                    <a:cs typeface="Arial"/>
                  </a:rPr>
                  <a:t>HIGH</a:t>
                </a:r>
                <a:endParaRPr lang="en-US" sz="1000" b="1" dirty="0">
                  <a:solidFill>
                    <a:schemeClr val="bg1"/>
                  </a:solidFill>
                  <a:latin typeface="Arial"/>
                  <a:cs typeface="Arial"/>
                </a:endParaRPr>
              </a:p>
            </p:txBody>
          </p:sp>
        </p:grpSp>
        <p:sp>
          <p:nvSpPr>
            <p:cNvPr id="57" name="Freeform 56"/>
            <p:cNvSpPr/>
            <p:nvPr/>
          </p:nvSpPr>
          <p:spPr>
            <a:xfrm>
              <a:off x="4859868" y="1380067"/>
              <a:ext cx="1401764" cy="4174066"/>
            </a:xfrm>
            <a:custGeom>
              <a:avLst/>
              <a:gdLst>
                <a:gd name="connsiteX0" fmla="*/ 211666 w 1397000"/>
                <a:gd name="connsiteY0" fmla="*/ 0 h 4157133"/>
                <a:gd name="connsiteX1" fmla="*/ 220133 w 1397000"/>
                <a:gd name="connsiteY1" fmla="*/ 135467 h 4157133"/>
                <a:gd name="connsiteX2" fmla="*/ 245533 w 1397000"/>
                <a:gd name="connsiteY2" fmla="*/ 558800 h 4157133"/>
                <a:gd name="connsiteX3" fmla="*/ 270933 w 1397000"/>
                <a:gd name="connsiteY3" fmla="*/ 635000 h 4157133"/>
                <a:gd name="connsiteX4" fmla="*/ 279400 w 1397000"/>
                <a:gd name="connsiteY4" fmla="*/ 694267 h 4157133"/>
                <a:gd name="connsiteX5" fmla="*/ 287866 w 1397000"/>
                <a:gd name="connsiteY5" fmla="*/ 736600 h 4157133"/>
                <a:gd name="connsiteX6" fmla="*/ 313266 w 1397000"/>
                <a:gd name="connsiteY6" fmla="*/ 821267 h 4157133"/>
                <a:gd name="connsiteX7" fmla="*/ 330200 w 1397000"/>
                <a:gd name="connsiteY7" fmla="*/ 880533 h 4157133"/>
                <a:gd name="connsiteX8" fmla="*/ 338666 w 1397000"/>
                <a:gd name="connsiteY8" fmla="*/ 905933 h 4157133"/>
                <a:gd name="connsiteX9" fmla="*/ 347133 w 1397000"/>
                <a:gd name="connsiteY9" fmla="*/ 948267 h 4157133"/>
                <a:gd name="connsiteX10" fmla="*/ 364066 w 1397000"/>
                <a:gd name="connsiteY10" fmla="*/ 1016000 h 4157133"/>
                <a:gd name="connsiteX11" fmla="*/ 381000 w 1397000"/>
                <a:gd name="connsiteY11" fmla="*/ 1100667 h 4157133"/>
                <a:gd name="connsiteX12" fmla="*/ 389466 w 1397000"/>
                <a:gd name="connsiteY12" fmla="*/ 1143000 h 4157133"/>
                <a:gd name="connsiteX13" fmla="*/ 414866 w 1397000"/>
                <a:gd name="connsiteY13" fmla="*/ 1219200 h 4157133"/>
                <a:gd name="connsiteX14" fmla="*/ 423333 w 1397000"/>
                <a:gd name="connsiteY14" fmla="*/ 1295400 h 4157133"/>
                <a:gd name="connsiteX15" fmla="*/ 440266 w 1397000"/>
                <a:gd name="connsiteY15" fmla="*/ 1346200 h 4157133"/>
                <a:gd name="connsiteX16" fmla="*/ 457200 w 1397000"/>
                <a:gd name="connsiteY16" fmla="*/ 1422400 h 4157133"/>
                <a:gd name="connsiteX17" fmla="*/ 465666 w 1397000"/>
                <a:gd name="connsiteY17" fmla="*/ 1447800 h 4157133"/>
                <a:gd name="connsiteX18" fmla="*/ 482600 w 1397000"/>
                <a:gd name="connsiteY18" fmla="*/ 1473200 h 4157133"/>
                <a:gd name="connsiteX19" fmla="*/ 491066 w 1397000"/>
                <a:gd name="connsiteY19" fmla="*/ 1549400 h 4157133"/>
                <a:gd name="connsiteX20" fmla="*/ 508000 w 1397000"/>
                <a:gd name="connsiteY20" fmla="*/ 1574800 h 4157133"/>
                <a:gd name="connsiteX21" fmla="*/ 516466 w 1397000"/>
                <a:gd name="connsiteY21" fmla="*/ 1608667 h 4157133"/>
                <a:gd name="connsiteX22" fmla="*/ 558800 w 1397000"/>
                <a:gd name="connsiteY22" fmla="*/ 1667933 h 4157133"/>
                <a:gd name="connsiteX23" fmla="*/ 567266 w 1397000"/>
                <a:gd name="connsiteY23" fmla="*/ 1718733 h 4157133"/>
                <a:gd name="connsiteX24" fmla="*/ 584200 w 1397000"/>
                <a:gd name="connsiteY24" fmla="*/ 1761067 h 4157133"/>
                <a:gd name="connsiteX25" fmla="*/ 609600 w 1397000"/>
                <a:gd name="connsiteY25" fmla="*/ 1828800 h 4157133"/>
                <a:gd name="connsiteX26" fmla="*/ 626533 w 1397000"/>
                <a:gd name="connsiteY26" fmla="*/ 1854200 h 4157133"/>
                <a:gd name="connsiteX27" fmla="*/ 660400 w 1397000"/>
                <a:gd name="connsiteY27" fmla="*/ 1913467 h 4157133"/>
                <a:gd name="connsiteX28" fmla="*/ 677333 w 1397000"/>
                <a:gd name="connsiteY28" fmla="*/ 1981200 h 4157133"/>
                <a:gd name="connsiteX29" fmla="*/ 694266 w 1397000"/>
                <a:gd name="connsiteY29" fmla="*/ 2006600 h 4157133"/>
                <a:gd name="connsiteX30" fmla="*/ 719666 w 1397000"/>
                <a:gd name="connsiteY30" fmla="*/ 2032000 h 4157133"/>
                <a:gd name="connsiteX31" fmla="*/ 736600 w 1397000"/>
                <a:gd name="connsiteY31" fmla="*/ 2082800 h 4157133"/>
                <a:gd name="connsiteX32" fmla="*/ 770466 w 1397000"/>
                <a:gd name="connsiteY32" fmla="*/ 2133600 h 4157133"/>
                <a:gd name="connsiteX33" fmla="*/ 795866 w 1397000"/>
                <a:gd name="connsiteY33" fmla="*/ 2184400 h 4157133"/>
                <a:gd name="connsiteX34" fmla="*/ 829733 w 1397000"/>
                <a:gd name="connsiteY34" fmla="*/ 2235200 h 4157133"/>
                <a:gd name="connsiteX35" fmla="*/ 863600 w 1397000"/>
                <a:gd name="connsiteY35" fmla="*/ 2252133 h 4157133"/>
                <a:gd name="connsiteX36" fmla="*/ 880533 w 1397000"/>
                <a:gd name="connsiteY36" fmla="*/ 2269067 h 4157133"/>
                <a:gd name="connsiteX37" fmla="*/ 905933 w 1397000"/>
                <a:gd name="connsiteY37" fmla="*/ 2286000 h 4157133"/>
                <a:gd name="connsiteX38" fmla="*/ 956733 w 1397000"/>
                <a:gd name="connsiteY38" fmla="*/ 2336800 h 4157133"/>
                <a:gd name="connsiteX39" fmla="*/ 982133 w 1397000"/>
                <a:gd name="connsiteY39" fmla="*/ 2345267 h 4157133"/>
                <a:gd name="connsiteX40" fmla="*/ 1032933 w 1397000"/>
                <a:gd name="connsiteY40" fmla="*/ 2379133 h 4157133"/>
                <a:gd name="connsiteX41" fmla="*/ 1083733 w 1397000"/>
                <a:gd name="connsiteY41" fmla="*/ 2396067 h 4157133"/>
                <a:gd name="connsiteX42" fmla="*/ 1109133 w 1397000"/>
                <a:gd name="connsiteY42" fmla="*/ 2404533 h 4157133"/>
                <a:gd name="connsiteX43" fmla="*/ 1210733 w 1397000"/>
                <a:gd name="connsiteY43" fmla="*/ 2446867 h 4157133"/>
                <a:gd name="connsiteX44" fmla="*/ 1236133 w 1397000"/>
                <a:gd name="connsiteY44" fmla="*/ 2455333 h 4157133"/>
                <a:gd name="connsiteX45" fmla="*/ 1253066 w 1397000"/>
                <a:gd name="connsiteY45" fmla="*/ 2472267 h 4157133"/>
                <a:gd name="connsiteX46" fmla="*/ 1286933 w 1397000"/>
                <a:gd name="connsiteY46" fmla="*/ 2480733 h 4157133"/>
                <a:gd name="connsiteX47" fmla="*/ 1346200 w 1397000"/>
                <a:gd name="connsiteY47" fmla="*/ 2506133 h 4157133"/>
                <a:gd name="connsiteX48" fmla="*/ 1363133 w 1397000"/>
                <a:gd name="connsiteY48" fmla="*/ 2523067 h 4157133"/>
                <a:gd name="connsiteX49" fmla="*/ 1380066 w 1397000"/>
                <a:gd name="connsiteY49" fmla="*/ 2616200 h 4157133"/>
                <a:gd name="connsiteX50" fmla="*/ 1397000 w 1397000"/>
                <a:gd name="connsiteY50" fmla="*/ 2734733 h 4157133"/>
                <a:gd name="connsiteX51" fmla="*/ 1371600 w 1397000"/>
                <a:gd name="connsiteY51" fmla="*/ 2895600 h 4157133"/>
                <a:gd name="connsiteX52" fmla="*/ 1346200 w 1397000"/>
                <a:gd name="connsiteY52" fmla="*/ 3014133 h 4157133"/>
                <a:gd name="connsiteX53" fmla="*/ 1295400 w 1397000"/>
                <a:gd name="connsiteY53" fmla="*/ 3039533 h 4157133"/>
                <a:gd name="connsiteX54" fmla="*/ 1236133 w 1397000"/>
                <a:gd name="connsiteY54" fmla="*/ 3107267 h 4157133"/>
                <a:gd name="connsiteX55" fmla="*/ 1202266 w 1397000"/>
                <a:gd name="connsiteY55" fmla="*/ 3141133 h 4157133"/>
                <a:gd name="connsiteX56" fmla="*/ 1176866 w 1397000"/>
                <a:gd name="connsiteY56" fmla="*/ 3158067 h 4157133"/>
                <a:gd name="connsiteX57" fmla="*/ 1126066 w 1397000"/>
                <a:gd name="connsiteY57" fmla="*/ 3191933 h 4157133"/>
                <a:gd name="connsiteX58" fmla="*/ 1075266 w 1397000"/>
                <a:gd name="connsiteY58" fmla="*/ 3225800 h 4157133"/>
                <a:gd name="connsiteX59" fmla="*/ 999066 w 1397000"/>
                <a:gd name="connsiteY59" fmla="*/ 3251200 h 4157133"/>
                <a:gd name="connsiteX60" fmla="*/ 973666 w 1397000"/>
                <a:gd name="connsiteY60" fmla="*/ 3259667 h 4157133"/>
                <a:gd name="connsiteX61" fmla="*/ 939800 w 1397000"/>
                <a:gd name="connsiteY61" fmla="*/ 3268133 h 4157133"/>
                <a:gd name="connsiteX62" fmla="*/ 880533 w 1397000"/>
                <a:gd name="connsiteY62" fmla="*/ 3293533 h 4157133"/>
                <a:gd name="connsiteX63" fmla="*/ 863600 w 1397000"/>
                <a:gd name="connsiteY63" fmla="*/ 3310467 h 4157133"/>
                <a:gd name="connsiteX64" fmla="*/ 804333 w 1397000"/>
                <a:gd name="connsiteY64" fmla="*/ 3327400 h 4157133"/>
                <a:gd name="connsiteX65" fmla="*/ 711200 w 1397000"/>
                <a:gd name="connsiteY65" fmla="*/ 3352800 h 4157133"/>
                <a:gd name="connsiteX66" fmla="*/ 660400 w 1397000"/>
                <a:gd name="connsiteY66" fmla="*/ 3378200 h 4157133"/>
                <a:gd name="connsiteX67" fmla="*/ 635000 w 1397000"/>
                <a:gd name="connsiteY67" fmla="*/ 3395133 h 4157133"/>
                <a:gd name="connsiteX68" fmla="*/ 609600 w 1397000"/>
                <a:gd name="connsiteY68" fmla="*/ 3403600 h 4157133"/>
                <a:gd name="connsiteX69" fmla="*/ 558800 w 1397000"/>
                <a:gd name="connsiteY69" fmla="*/ 3429000 h 4157133"/>
                <a:gd name="connsiteX70" fmla="*/ 516466 w 1397000"/>
                <a:gd name="connsiteY70" fmla="*/ 3454400 h 4157133"/>
                <a:gd name="connsiteX71" fmla="*/ 491066 w 1397000"/>
                <a:gd name="connsiteY71" fmla="*/ 3479800 h 4157133"/>
                <a:gd name="connsiteX72" fmla="*/ 440266 w 1397000"/>
                <a:gd name="connsiteY72" fmla="*/ 3505200 h 4157133"/>
                <a:gd name="connsiteX73" fmla="*/ 431800 w 1397000"/>
                <a:gd name="connsiteY73" fmla="*/ 3530600 h 4157133"/>
                <a:gd name="connsiteX74" fmla="*/ 389466 w 1397000"/>
                <a:gd name="connsiteY74" fmla="*/ 3556000 h 4157133"/>
                <a:gd name="connsiteX75" fmla="*/ 364066 w 1397000"/>
                <a:gd name="connsiteY75" fmla="*/ 3572933 h 4157133"/>
                <a:gd name="connsiteX76" fmla="*/ 338666 w 1397000"/>
                <a:gd name="connsiteY76" fmla="*/ 3623733 h 4157133"/>
                <a:gd name="connsiteX77" fmla="*/ 313266 w 1397000"/>
                <a:gd name="connsiteY77" fmla="*/ 3640667 h 4157133"/>
                <a:gd name="connsiteX78" fmla="*/ 296333 w 1397000"/>
                <a:gd name="connsiteY78" fmla="*/ 3674533 h 4157133"/>
                <a:gd name="connsiteX79" fmla="*/ 262466 w 1397000"/>
                <a:gd name="connsiteY79" fmla="*/ 3708400 h 4157133"/>
                <a:gd name="connsiteX80" fmla="*/ 211666 w 1397000"/>
                <a:gd name="connsiteY80" fmla="*/ 3784600 h 4157133"/>
                <a:gd name="connsiteX81" fmla="*/ 194733 w 1397000"/>
                <a:gd name="connsiteY81" fmla="*/ 3810000 h 4157133"/>
                <a:gd name="connsiteX82" fmla="*/ 177800 w 1397000"/>
                <a:gd name="connsiteY82" fmla="*/ 3835400 h 4157133"/>
                <a:gd name="connsiteX83" fmla="*/ 160866 w 1397000"/>
                <a:gd name="connsiteY83" fmla="*/ 3852333 h 4157133"/>
                <a:gd name="connsiteX84" fmla="*/ 118533 w 1397000"/>
                <a:gd name="connsiteY84" fmla="*/ 3886200 h 4157133"/>
                <a:gd name="connsiteX85" fmla="*/ 110066 w 1397000"/>
                <a:gd name="connsiteY85" fmla="*/ 3911600 h 4157133"/>
                <a:gd name="connsiteX86" fmla="*/ 84666 w 1397000"/>
                <a:gd name="connsiteY86" fmla="*/ 3928533 h 4157133"/>
                <a:gd name="connsiteX87" fmla="*/ 67733 w 1397000"/>
                <a:gd name="connsiteY87" fmla="*/ 3945467 h 4157133"/>
                <a:gd name="connsiteX88" fmla="*/ 42333 w 1397000"/>
                <a:gd name="connsiteY88" fmla="*/ 3996267 h 4157133"/>
                <a:gd name="connsiteX89" fmla="*/ 25400 w 1397000"/>
                <a:gd name="connsiteY89" fmla="*/ 4055533 h 4157133"/>
                <a:gd name="connsiteX90" fmla="*/ 16933 w 1397000"/>
                <a:gd name="connsiteY90" fmla="*/ 4080933 h 4157133"/>
                <a:gd name="connsiteX91" fmla="*/ 0 w 1397000"/>
                <a:gd name="connsiteY91" fmla="*/ 4157133 h 4157133"/>
                <a:gd name="connsiteX0" fmla="*/ 211666 w 1397000"/>
                <a:gd name="connsiteY0" fmla="*/ 0 h 4157133"/>
                <a:gd name="connsiteX1" fmla="*/ 245533 w 1397000"/>
                <a:gd name="connsiteY1" fmla="*/ 558800 h 4157133"/>
                <a:gd name="connsiteX2" fmla="*/ 270933 w 1397000"/>
                <a:gd name="connsiteY2" fmla="*/ 635000 h 4157133"/>
                <a:gd name="connsiteX3" fmla="*/ 279400 w 1397000"/>
                <a:gd name="connsiteY3" fmla="*/ 694267 h 4157133"/>
                <a:gd name="connsiteX4" fmla="*/ 287866 w 1397000"/>
                <a:gd name="connsiteY4" fmla="*/ 736600 h 4157133"/>
                <a:gd name="connsiteX5" fmla="*/ 313266 w 1397000"/>
                <a:gd name="connsiteY5" fmla="*/ 821267 h 4157133"/>
                <a:gd name="connsiteX6" fmla="*/ 330200 w 1397000"/>
                <a:gd name="connsiteY6" fmla="*/ 880533 h 4157133"/>
                <a:gd name="connsiteX7" fmla="*/ 338666 w 1397000"/>
                <a:gd name="connsiteY7" fmla="*/ 905933 h 4157133"/>
                <a:gd name="connsiteX8" fmla="*/ 347133 w 1397000"/>
                <a:gd name="connsiteY8" fmla="*/ 948267 h 4157133"/>
                <a:gd name="connsiteX9" fmla="*/ 364066 w 1397000"/>
                <a:gd name="connsiteY9" fmla="*/ 1016000 h 4157133"/>
                <a:gd name="connsiteX10" fmla="*/ 381000 w 1397000"/>
                <a:gd name="connsiteY10" fmla="*/ 1100667 h 4157133"/>
                <a:gd name="connsiteX11" fmla="*/ 389466 w 1397000"/>
                <a:gd name="connsiteY11" fmla="*/ 1143000 h 4157133"/>
                <a:gd name="connsiteX12" fmla="*/ 414866 w 1397000"/>
                <a:gd name="connsiteY12" fmla="*/ 1219200 h 4157133"/>
                <a:gd name="connsiteX13" fmla="*/ 423333 w 1397000"/>
                <a:gd name="connsiteY13" fmla="*/ 1295400 h 4157133"/>
                <a:gd name="connsiteX14" fmla="*/ 440266 w 1397000"/>
                <a:gd name="connsiteY14" fmla="*/ 1346200 h 4157133"/>
                <a:gd name="connsiteX15" fmla="*/ 457200 w 1397000"/>
                <a:gd name="connsiteY15" fmla="*/ 1422400 h 4157133"/>
                <a:gd name="connsiteX16" fmla="*/ 465666 w 1397000"/>
                <a:gd name="connsiteY16" fmla="*/ 1447800 h 4157133"/>
                <a:gd name="connsiteX17" fmla="*/ 482600 w 1397000"/>
                <a:gd name="connsiteY17" fmla="*/ 1473200 h 4157133"/>
                <a:gd name="connsiteX18" fmla="*/ 491066 w 1397000"/>
                <a:gd name="connsiteY18" fmla="*/ 1549400 h 4157133"/>
                <a:gd name="connsiteX19" fmla="*/ 508000 w 1397000"/>
                <a:gd name="connsiteY19" fmla="*/ 1574800 h 4157133"/>
                <a:gd name="connsiteX20" fmla="*/ 516466 w 1397000"/>
                <a:gd name="connsiteY20" fmla="*/ 1608667 h 4157133"/>
                <a:gd name="connsiteX21" fmla="*/ 558800 w 1397000"/>
                <a:gd name="connsiteY21" fmla="*/ 1667933 h 4157133"/>
                <a:gd name="connsiteX22" fmla="*/ 567266 w 1397000"/>
                <a:gd name="connsiteY22" fmla="*/ 1718733 h 4157133"/>
                <a:gd name="connsiteX23" fmla="*/ 584200 w 1397000"/>
                <a:gd name="connsiteY23" fmla="*/ 1761067 h 4157133"/>
                <a:gd name="connsiteX24" fmla="*/ 609600 w 1397000"/>
                <a:gd name="connsiteY24" fmla="*/ 1828800 h 4157133"/>
                <a:gd name="connsiteX25" fmla="*/ 626533 w 1397000"/>
                <a:gd name="connsiteY25" fmla="*/ 1854200 h 4157133"/>
                <a:gd name="connsiteX26" fmla="*/ 660400 w 1397000"/>
                <a:gd name="connsiteY26" fmla="*/ 1913467 h 4157133"/>
                <a:gd name="connsiteX27" fmla="*/ 677333 w 1397000"/>
                <a:gd name="connsiteY27" fmla="*/ 1981200 h 4157133"/>
                <a:gd name="connsiteX28" fmla="*/ 694266 w 1397000"/>
                <a:gd name="connsiteY28" fmla="*/ 2006600 h 4157133"/>
                <a:gd name="connsiteX29" fmla="*/ 719666 w 1397000"/>
                <a:gd name="connsiteY29" fmla="*/ 2032000 h 4157133"/>
                <a:gd name="connsiteX30" fmla="*/ 736600 w 1397000"/>
                <a:gd name="connsiteY30" fmla="*/ 2082800 h 4157133"/>
                <a:gd name="connsiteX31" fmla="*/ 770466 w 1397000"/>
                <a:gd name="connsiteY31" fmla="*/ 2133600 h 4157133"/>
                <a:gd name="connsiteX32" fmla="*/ 795866 w 1397000"/>
                <a:gd name="connsiteY32" fmla="*/ 2184400 h 4157133"/>
                <a:gd name="connsiteX33" fmla="*/ 829733 w 1397000"/>
                <a:gd name="connsiteY33" fmla="*/ 2235200 h 4157133"/>
                <a:gd name="connsiteX34" fmla="*/ 863600 w 1397000"/>
                <a:gd name="connsiteY34" fmla="*/ 2252133 h 4157133"/>
                <a:gd name="connsiteX35" fmla="*/ 880533 w 1397000"/>
                <a:gd name="connsiteY35" fmla="*/ 2269067 h 4157133"/>
                <a:gd name="connsiteX36" fmla="*/ 905933 w 1397000"/>
                <a:gd name="connsiteY36" fmla="*/ 2286000 h 4157133"/>
                <a:gd name="connsiteX37" fmla="*/ 956733 w 1397000"/>
                <a:gd name="connsiteY37" fmla="*/ 2336800 h 4157133"/>
                <a:gd name="connsiteX38" fmla="*/ 982133 w 1397000"/>
                <a:gd name="connsiteY38" fmla="*/ 2345267 h 4157133"/>
                <a:gd name="connsiteX39" fmla="*/ 1032933 w 1397000"/>
                <a:gd name="connsiteY39" fmla="*/ 2379133 h 4157133"/>
                <a:gd name="connsiteX40" fmla="*/ 1083733 w 1397000"/>
                <a:gd name="connsiteY40" fmla="*/ 2396067 h 4157133"/>
                <a:gd name="connsiteX41" fmla="*/ 1109133 w 1397000"/>
                <a:gd name="connsiteY41" fmla="*/ 2404533 h 4157133"/>
                <a:gd name="connsiteX42" fmla="*/ 1210733 w 1397000"/>
                <a:gd name="connsiteY42" fmla="*/ 2446867 h 4157133"/>
                <a:gd name="connsiteX43" fmla="*/ 1236133 w 1397000"/>
                <a:gd name="connsiteY43" fmla="*/ 2455333 h 4157133"/>
                <a:gd name="connsiteX44" fmla="*/ 1253066 w 1397000"/>
                <a:gd name="connsiteY44" fmla="*/ 2472267 h 4157133"/>
                <a:gd name="connsiteX45" fmla="*/ 1286933 w 1397000"/>
                <a:gd name="connsiteY45" fmla="*/ 2480733 h 4157133"/>
                <a:gd name="connsiteX46" fmla="*/ 1346200 w 1397000"/>
                <a:gd name="connsiteY46" fmla="*/ 2506133 h 4157133"/>
                <a:gd name="connsiteX47" fmla="*/ 1363133 w 1397000"/>
                <a:gd name="connsiteY47" fmla="*/ 2523067 h 4157133"/>
                <a:gd name="connsiteX48" fmla="*/ 1380066 w 1397000"/>
                <a:gd name="connsiteY48" fmla="*/ 2616200 h 4157133"/>
                <a:gd name="connsiteX49" fmla="*/ 1397000 w 1397000"/>
                <a:gd name="connsiteY49" fmla="*/ 2734733 h 4157133"/>
                <a:gd name="connsiteX50" fmla="*/ 1371600 w 1397000"/>
                <a:gd name="connsiteY50" fmla="*/ 2895600 h 4157133"/>
                <a:gd name="connsiteX51" fmla="*/ 1346200 w 1397000"/>
                <a:gd name="connsiteY51" fmla="*/ 3014133 h 4157133"/>
                <a:gd name="connsiteX52" fmla="*/ 1295400 w 1397000"/>
                <a:gd name="connsiteY52" fmla="*/ 3039533 h 4157133"/>
                <a:gd name="connsiteX53" fmla="*/ 1236133 w 1397000"/>
                <a:gd name="connsiteY53" fmla="*/ 3107267 h 4157133"/>
                <a:gd name="connsiteX54" fmla="*/ 1202266 w 1397000"/>
                <a:gd name="connsiteY54" fmla="*/ 3141133 h 4157133"/>
                <a:gd name="connsiteX55" fmla="*/ 1176866 w 1397000"/>
                <a:gd name="connsiteY55" fmla="*/ 3158067 h 4157133"/>
                <a:gd name="connsiteX56" fmla="*/ 1126066 w 1397000"/>
                <a:gd name="connsiteY56" fmla="*/ 3191933 h 4157133"/>
                <a:gd name="connsiteX57" fmla="*/ 1075266 w 1397000"/>
                <a:gd name="connsiteY57" fmla="*/ 3225800 h 4157133"/>
                <a:gd name="connsiteX58" fmla="*/ 999066 w 1397000"/>
                <a:gd name="connsiteY58" fmla="*/ 3251200 h 4157133"/>
                <a:gd name="connsiteX59" fmla="*/ 973666 w 1397000"/>
                <a:gd name="connsiteY59" fmla="*/ 3259667 h 4157133"/>
                <a:gd name="connsiteX60" fmla="*/ 939800 w 1397000"/>
                <a:gd name="connsiteY60" fmla="*/ 3268133 h 4157133"/>
                <a:gd name="connsiteX61" fmla="*/ 880533 w 1397000"/>
                <a:gd name="connsiteY61" fmla="*/ 3293533 h 4157133"/>
                <a:gd name="connsiteX62" fmla="*/ 863600 w 1397000"/>
                <a:gd name="connsiteY62" fmla="*/ 3310467 h 4157133"/>
                <a:gd name="connsiteX63" fmla="*/ 804333 w 1397000"/>
                <a:gd name="connsiteY63" fmla="*/ 3327400 h 4157133"/>
                <a:gd name="connsiteX64" fmla="*/ 711200 w 1397000"/>
                <a:gd name="connsiteY64" fmla="*/ 3352800 h 4157133"/>
                <a:gd name="connsiteX65" fmla="*/ 660400 w 1397000"/>
                <a:gd name="connsiteY65" fmla="*/ 3378200 h 4157133"/>
                <a:gd name="connsiteX66" fmla="*/ 635000 w 1397000"/>
                <a:gd name="connsiteY66" fmla="*/ 3395133 h 4157133"/>
                <a:gd name="connsiteX67" fmla="*/ 609600 w 1397000"/>
                <a:gd name="connsiteY67" fmla="*/ 3403600 h 4157133"/>
                <a:gd name="connsiteX68" fmla="*/ 558800 w 1397000"/>
                <a:gd name="connsiteY68" fmla="*/ 3429000 h 4157133"/>
                <a:gd name="connsiteX69" fmla="*/ 516466 w 1397000"/>
                <a:gd name="connsiteY69" fmla="*/ 3454400 h 4157133"/>
                <a:gd name="connsiteX70" fmla="*/ 491066 w 1397000"/>
                <a:gd name="connsiteY70" fmla="*/ 3479800 h 4157133"/>
                <a:gd name="connsiteX71" fmla="*/ 440266 w 1397000"/>
                <a:gd name="connsiteY71" fmla="*/ 3505200 h 4157133"/>
                <a:gd name="connsiteX72" fmla="*/ 431800 w 1397000"/>
                <a:gd name="connsiteY72" fmla="*/ 3530600 h 4157133"/>
                <a:gd name="connsiteX73" fmla="*/ 389466 w 1397000"/>
                <a:gd name="connsiteY73" fmla="*/ 3556000 h 4157133"/>
                <a:gd name="connsiteX74" fmla="*/ 364066 w 1397000"/>
                <a:gd name="connsiteY74" fmla="*/ 3572933 h 4157133"/>
                <a:gd name="connsiteX75" fmla="*/ 338666 w 1397000"/>
                <a:gd name="connsiteY75" fmla="*/ 3623733 h 4157133"/>
                <a:gd name="connsiteX76" fmla="*/ 313266 w 1397000"/>
                <a:gd name="connsiteY76" fmla="*/ 3640667 h 4157133"/>
                <a:gd name="connsiteX77" fmla="*/ 296333 w 1397000"/>
                <a:gd name="connsiteY77" fmla="*/ 3674533 h 4157133"/>
                <a:gd name="connsiteX78" fmla="*/ 262466 w 1397000"/>
                <a:gd name="connsiteY78" fmla="*/ 3708400 h 4157133"/>
                <a:gd name="connsiteX79" fmla="*/ 211666 w 1397000"/>
                <a:gd name="connsiteY79" fmla="*/ 3784600 h 4157133"/>
                <a:gd name="connsiteX80" fmla="*/ 194733 w 1397000"/>
                <a:gd name="connsiteY80" fmla="*/ 3810000 h 4157133"/>
                <a:gd name="connsiteX81" fmla="*/ 177800 w 1397000"/>
                <a:gd name="connsiteY81" fmla="*/ 3835400 h 4157133"/>
                <a:gd name="connsiteX82" fmla="*/ 160866 w 1397000"/>
                <a:gd name="connsiteY82" fmla="*/ 3852333 h 4157133"/>
                <a:gd name="connsiteX83" fmla="*/ 118533 w 1397000"/>
                <a:gd name="connsiteY83" fmla="*/ 3886200 h 4157133"/>
                <a:gd name="connsiteX84" fmla="*/ 110066 w 1397000"/>
                <a:gd name="connsiteY84" fmla="*/ 3911600 h 4157133"/>
                <a:gd name="connsiteX85" fmla="*/ 84666 w 1397000"/>
                <a:gd name="connsiteY85" fmla="*/ 3928533 h 4157133"/>
                <a:gd name="connsiteX86" fmla="*/ 67733 w 1397000"/>
                <a:gd name="connsiteY86" fmla="*/ 3945467 h 4157133"/>
                <a:gd name="connsiteX87" fmla="*/ 42333 w 1397000"/>
                <a:gd name="connsiteY87" fmla="*/ 3996267 h 4157133"/>
                <a:gd name="connsiteX88" fmla="*/ 25400 w 1397000"/>
                <a:gd name="connsiteY88" fmla="*/ 4055533 h 4157133"/>
                <a:gd name="connsiteX89" fmla="*/ 16933 w 1397000"/>
                <a:gd name="connsiteY89" fmla="*/ 4080933 h 4157133"/>
                <a:gd name="connsiteX90" fmla="*/ 0 w 1397000"/>
                <a:gd name="connsiteY90" fmla="*/ 4157133 h 4157133"/>
                <a:gd name="connsiteX0" fmla="*/ 211666 w 1397000"/>
                <a:gd name="connsiteY0" fmla="*/ 0 h 4157133"/>
                <a:gd name="connsiteX1" fmla="*/ 270933 w 1397000"/>
                <a:gd name="connsiteY1" fmla="*/ 635000 h 4157133"/>
                <a:gd name="connsiteX2" fmla="*/ 279400 w 1397000"/>
                <a:gd name="connsiteY2" fmla="*/ 694267 h 4157133"/>
                <a:gd name="connsiteX3" fmla="*/ 287866 w 1397000"/>
                <a:gd name="connsiteY3" fmla="*/ 736600 h 4157133"/>
                <a:gd name="connsiteX4" fmla="*/ 313266 w 1397000"/>
                <a:gd name="connsiteY4" fmla="*/ 821267 h 4157133"/>
                <a:gd name="connsiteX5" fmla="*/ 330200 w 1397000"/>
                <a:gd name="connsiteY5" fmla="*/ 880533 h 4157133"/>
                <a:gd name="connsiteX6" fmla="*/ 338666 w 1397000"/>
                <a:gd name="connsiteY6" fmla="*/ 905933 h 4157133"/>
                <a:gd name="connsiteX7" fmla="*/ 347133 w 1397000"/>
                <a:gd name="connsiteY7" fmla="*/ 948267 h 4157133"/>
                <a:gd name="connsiteX8" fmla="*/ 364066 w 1397000"/>
                <a:gd name="connsiteY8" fmla="*/ 1016000 h 4157133"/>
                <a:gd name="connsiteX9" fmla="*/ 381000 w 1397000"/>
                <a:gd name="connsiteY9" fmla="*/ 1100667 h 4157133"/>
                <a:gd name="connsiteX10" fmla="*/ 389466 w 1397000"/>
                <a:gd name="connsiteY10" fmla="*/ 1143000 h 4157133"/>
                <a:gd name="connsiteX11" fmla="*/ 414866 w 1397000"/>
                <a:gd name="connsiteY11" fmla="*/ 1219200 h 4157133"/>
                <a:gd name="connsiteX12" fmla="*/ 423333 w 1397000"/>
                <a:gd name="connsiteY12" fmla="*/ 1295400 h 4157133"/>
                <a:gd name="connsiteX13" fmla="*/ 440266 w 1397000"/>
                <a:gd name="connsiteY13" fmla="*/ 1346200 h 4157133"/>
                <a:gd name="connsiteX14" fmla="*/ 457200 w 1397000"/>
                <a:gd name="connsiteY14" fmla="*/ 1422400 h 4157133"/>
                <a:gd name="connsiteX15" fmla="*/ 465666 w 1397000"/>
                <a:gd name="connsiteY15" fmla="*/ 1447800 h 4157133"/>
                <a:gd name="connsiteX16" fmla="*/ 482600 w 1397000"/>
                <a:gd name="connsiteY16" fmla="*/ 1473200 h 4157133"/>
                <a:gd name="connsiteX17" fmla="*/ 491066 w 1397000"/>
                <a:gd name="connsiteY17" fmla="*/ 1549400 h 4157133"/>
                <a:gd name="connsiteX18" fmla="*/ 508000 w 1397000"/>
                <a:gd name="connsiteY18" fmla="*/ 1574800 h 4157133"/>
                <a:gd name="connsiteX19" fmla="*/ 516466 w 1397000"/>
                <a:gd name="connsiteY19" fmla="*/ 1608667 h 4157133"/>
                <a:gd name="connsiteX20" fmla="*/ 558800 w 1397000"/>
                <a:gd name="connsiteY20" fmla="*/ 1667933 h 4157133"/>
                <a:gd name="connsiteX21" fmla="*/ 567266 w 1397000"/>
                <a:gd name="connsiteY21" fmla="*/ 1718733 h 4157133"/>
                <a:gd name="connsiteX22" fmla="*/ 584200 w 1397000"/>
                <a:gd name="connsiteY22" fmla="*/ 1761067 h 4157133"/>
                <a:gd name="connsiteX23" fmla="*/ 609600 w 1397000"/>
                <a:gd name="connsiteY23" fmla="*/ 1828800 h 4157133"/>
                <a:gd name="connsiteX24" fmla="*/ 626533 w 1397000"/>
                <a:gd name="connsiteY24" fmla="*/ 1854200 h 4157133"/>
                <a:gd name="connsiteX25" fmla="*/ 660400 w 1397000"/>
                <a:gd name="connsiteY25" fmla="*/ 1913467 h 4157133"/>
                <a:gd name="connsiteX26" fmla="*/ 677333 w 1397000"/>
                <a:gd name="connsiteY26" fmla="*/ 1981200 h 4157133"/>
                <a:gd name="connsiteX27" fmla="*/ 694266 w 1397000"/>
                <a:gd name="connsiteY27" fmla="*/ 2006600 h 4157133"/>
                <a:gd name="connsiteX28" fmla="*/ 719666 w 1397000"/>
                <a:gd name="connsiteY28" fmla="*/ 2032000 h 4157133"/>
                <a:gd name="connsiteX29" fmla="*/ 736600 w 1397000"/>
                <a:gd name="connsiteY29" fmla="*/ 2082800 h 4157133"/>
                <a:gd name="connsiteX30" fmla="*/ 770466 w 1397000"/>
                <a:gd name="connsiteY30" fmla="*/ 2133600 h 4157133"/>
                <a:gd name="connsiteX31" fmla="*/ 795866 w 1397000"/>
                <a:gd name="connsiteY31" fmla="*/ 2184400 h 4157133"/>
                <a:gd name="connsiteX32" fmla="*/ 829733 w 1397000"/>
                <a:gd name="connsiteY32" fmla="*/ 2235200 h 4157133"/>
                <a:gd name="connsiteX33" fmla="*/ 863600 w 1397000"/>
                <a:gd name="connsiteY33" fmla="*/ 2252133 h 4157133"/>
                <a:gd name="connsiteX34" fmla="*/ 880533 w 1397000"/>
                <a:gd name="connsiteY34" fmla="*/ 2269067 h 4157133"/>
                <a:gd name="connsiteX35" fmla="*/ 905933 w 1397000"/>
                <a:gd name="connsiteY35" fmla="*/ 2286000 h 4157133"/>
                <a:gd name="connsiteX36" fmla="*/ 956733 w 1397000"/>
                <a:gd name="connsiteY36" fmla="*/ 2336800 h 4157133"/>
                <a:gd name="connsiteX37" fmla="*/ 982133 w 1397000"/>
                <a:gd name="connsiteY37" fmla="*/ 2345267 h 4157133"/>
                <a:gd name="connsiteX38" fmla="*/ 1032933 w 1397000"/>
                <a:gd name="connsiteY38" fmla="*/ 2379133 h 4157133"/>
                <a:gd name="connsiteX39" fmla="*/ 1083733 w 1397000"/>
                <a:gd name="connsiteY39" fmla="*/ 2396067 h 4157133"/>
                <a:gd name="connsiteX40" fmla="*/ 1109133 w 1397000"/>
                <a:gd name="connsiteY40" fmla="*/ 2404533 h 4157133"/>
                <a:gd name="connsiteX41" fmla="*/ 1210733 w 1397000"/>
                <a:gd name="connsiteY41" fmla="*/ 2446867 h 4157133"/>
                <a:gd name="connsiteX42" fmla="*/ 1236133 w 1397000"/>
                <a:gd name="connsiteY42" fmla="*/ 2455333 h 4157133"/>
                <a:gd name="connsiteX43" fmla="*/ 1253066 w 1397000"/>
                <a:gd name="connsiteY43" fmla="*/ 2472267 h 4157133"/>
                <a:gd name="connsiteX44" fmla="*/ 1286933 w 1397000"/>
                <a:gd name="connsiteY44" fmla="*/ 2480733 h 4157133"/>
                <a:gd name="connsiteX45" fmla="*/ 1346200 w 1397000"/>
                <a:gd name="connsiteY45" fmla="*/ 2506133 h 4157133"/>
                <a:gd name="connsiteX46" fmla="*/ 1363133 w 1397000"/>
                <a:gd name="connsiteY46" fmla="*/ 2523067 h 4157133"/>
                <a:gd name="connsiteX47" fmla="*/ 1380066 w 1397000"/>
                <a:gd name="connsiteY47" fmla="*/ 2616200 h 4157133"/>
                <a:gd name="connsiteX48" fmla="*/ 1397000 w 1397000"/>
                <a:gd name="connsiteY48" fmla="*/ 2734733 h 4157133"/>
                <a:gd name="connsiteX49" fmla="*/ 1371600 w 1397000"/>
                <a:gd name="connsiteY49" fmla="*/ 2895600 h 4157133"/>
                <a:gd name="connsiteX50" fmla="*/ 1346200 w 1397000"/>
                <a:gd name="connsiteY50" fmla="*/ 3014133 h 4157133"/>
                <a:gd name="connsiteX51" fmla="*/ 1295400 w 1397000"/>
                <a:gd name="connsiteY51" fmla="*/ 3039533 h 4157133"/>
                <a:gd name="connsiteX52" fmla="*/ 1236133 w 1397000"/>
                <a:gd name="connsiteY52" fmla="*/ 3107267 h 4157133"/>
                <a:gd name="connsiteX53" fmla="*/ 1202266 w 1397000"/>
                <a:gd name="connsiteY53" fmla="*/ 3141133 h 4157133"/>
                <a:gd name="connsiteX54" fmla="*/ 1176866 w 1397000"/>
                <a:gd name="connsiteY54" fmla="*/ 3158067 h 4157133"/>
                <a:gd name="connsiteX55" fmla="*/ 1126066 w 1397000"/>
                <a:gd name="connsiteY55" fmla="*/ 3191933 h 4157133"/>
                <a:gd name="connsiteX56" fmla="*/ 1075266 w 1397000"/>
                <a:gd name="connsiteY56" fmla="*/ 3225800 h 4157133"/>
                <a:gd name="connsiteX57" fmla="*/ 999066 w 1397000"/>
                <a:gd name="connsiteY57" fmla="*/ 3251200 h 4157133"/>
                <a:gd name="connsiteX58" fmla="*/ 973666 w 1397000"/>
                <a:gd name="connsiteY58" fmla="*/ 3259667 h 4157133"/>
                <a:gd name="connsiteX59" fmla="*/ 939800 w 1397000"/>
                <a:gd name="connsiteY59" fmla="*/ 3268133 h 4157133"/>
                <a:gd name="connsiteX60" fmla="*/ 880533 w 1397000"/>
                <a:gd name="connsiteY60" fmla="*/ 3293533 h 4157133"/>
                <a:gd name="connsiteX61" fmla="*/ 863600 w 1397000"/>
                <a:gd name="connsiteY61" fmla="*/ 3310467 h 4157133"/>
                <a:gd name="connsiteX62" fmla="*/ 804333 w 1397000"/>
                <a:gd name="connsiteY62" fmla="*/ 3327400 h 4157133"/>
                <a:gd name="connsiteX63" fmla="*/ 711200 w 1397000"/>
                <a:gd name="connsiteY63" fmla="*/ 3352800 h 4157133"/>
                <a:gd name="connsiteX64" fmla="*/ 660400 w 1397000"/>
                <a:gd name="connsiteY64" fmla="*/ 3378200 h 4157133"/>
                <a:gd name="connsiteX65" fmla="*/ 635000 w 1397000"/>
                <a:gd name="connsiteY65" fmla="*/ 3395133 h 4157133"/>
                <a:gd name="connsiteX66" fmla="*/ 609600 w 1397000"/>
                <a:gd name="connsiteY66" fmla="*/ 3403600 h 4157133"/>
                <a:gd name="connsiteX67" fmla="*/ 558800 w 1397000"/>
                <a:gd name="connsiteY67" fmla="*/ 3429000 h 4157133"/>
                <a:gd name="connsiteX68" fmla="*/ 516466 w 1397000"/>
                <a:gd name="connsiteY68" fmla="*/ 3454400 h 4157133"/>
                <a:gd name="connsiteX69" fmla="*/ 491066 w 1397000"/>
                <a:gd name="connsiteY69" fmla="*/ 3479800 h 4157133"/>
                <a:gd name="connsiteX70" fmla="*/ 440266 w 1397000"/>
                <a:gd name="connsiteY70" fmla="*/ 3505200 h 4157133"/>
                <a:gd name="connsiteX71" fmla="*/ 431800 w 1397000"/>
                <a:gd name="connsiteY71" fmla="*/ 3530600 h 4157133"/>
                <a:gd name="connsiteX72" fmla="*/ 389466 w 1397000"/>
                <a:gd name="connsiteY72" fmla="*/ 3556000 h 4157133"/>
                <a:gd name="connsiteX73" fmla="*/ 364066 w 1397000"/>
                <a:gd name="connsiteY73" fmla="*/ 3572933 h 4157133"/>
                <a:gd name="connsiteX74" fmla="*/ 338666 w 1397000"/>
                <a:gd name="connsiteY74" fmla="*/ 3623733 h 4157133"/>
                <a:gd name="connsiteX75" fmla="*/ 313266 w 1397000"/>
                <a:gd name="connsiteY75" fmla="*/ 3640667 h 4157133"/>
                <a:gd name="connsiteX76" fmla="*/ 296333 w 1397000"/>
                <a:gd name="connsiteY76" fmla="*/ 3674533 h 4157133"/>
                <a:gd name="connsiteX77" fmla="*/ 262466 w 1397000"/>
                <a:gd name="connsiteY77" fmla="*/ 3708400 h 4157133"/>
                <a:gd name="connsiteX78" fmla="*/ 211666 w 1397000"/>
                <a:gd name="connsiteY78" fmla="*/ 3784600 h 4157133"/>
                <a:gd name="connsiteX79" fmla="*/ 194733 w 1397000"/>
                <a:gd name="connsiteY79" fmla="*/ 3810000 h 4157133"/>
                <a:gd name="connsiteX80" fmla="*/ 177800 w 1397000"/>
                <a:gd name="connsiteY80" fmla="*/ 3835400 h 4157133"/>
                <a:gd name="connsiteX81" fmla="*/ 160866 w 1397000"/>
                <a:gd name="connsiteY81" fmla="*/ 3852333 h 4157133"/>
                <a:gd name="connsiteX82" fmla="*/ 118533 w 1397000"/>
                <a:gd name="connsiteY82" fmla="*/ 3886200 h 4157133"/>
                <a:gd name="connsiteX83" fmla="*/ 110066 w 1397000"/>
                <a:gd name="connsiteY83" fmla="*/ 3911600 h 4157133"/>
                <a:gd name="connsiteX84" fmla="*/ 84666 w 1397000"/>
                <a:gd name="connsiteY84" fmla="*/ 3928533 h 4157133"/>
                <a:gd name="connsiteX85" fmla="*/ 67733 w 1397000"/>
                <a:gd name="connsiteY85" fmla="*/ 3945467 h 4157133"/>
                <a:gd name="connsiteX86" fmla="*/ 42333 w 1397000"/>
                <a:gd name="connsiteY86" fmla="*/ 3996267 h 4157133"/>
                <a:gd name="connsiteX87" fmla="*/ 25400 w 1397000"/>
                <a:gd name="connsiteY87" fmla="*/ 4055533 h 4157133"/>
                <a:gd name="connsiteX88" fmla="*/ 16933 w 1397000"/>
                <a:gd name="connsiteY88" fmla="*/ 4080933 h 4157133"/>
                <a:gd name="connsiteX89" fmla="*/ 0 w 1397000"/>
                <a:gd name="connsiteY89" fmla="*/ 4157133 h 4157133"/>
                <a:gd name="connsiteX0" fmla="*/ 211666 w 1397000"/>
                <a:gd name="connsiteY0" fmla="*/ 0 h 4157133"/>
                <a:gd name="connsiteX1" fmla="*/ 279400 w 1397000"/>
                <a:gd name="connsiteY1" fmla="*/ 694267 h 4157133"/>
                <a:gd name="connsiteX2" fmla="*/ 287866 w 1397000"/>
                <a:gd name="connsiteY2" fmla="*/ 736600 h 4157133"/>
                <a:gd name="connsiteX3" fmla="*/ 313266 w 1397000"/>
                <a:gd name="connsiteY3" fmla="*/ 821267 h 4157133"/>
                <a:gd name="connsiteX4" fmla="*/ 330200 w 1397000"/>
                <a:gd name="connsiteY4" fmla="*/ 880533 h 4157133"/>
                <a:gd name="connsiteX5" fmla="*/ 338666 w 1397000"/>
                <a:gd name="connsiteY5" fmla="*/ 905933 h 4157133"/>
                <a:gd name="connsiteX6" fmla="*/ 347133 w 1397000"/>
                <a:gd name="connsiteY6" fmla="*/ 948267 h 4157133"/>
                <a:gd name="connsiteX7" fmla="*/ 364066 w 1397000"/>
                <a:gd name="connsiteY7" fmla="*/ 1016000 h 4157133"/>
                <a:gd name="connsiteX8" fmla="*/ 381000 w 1397000"/>
                <a:gd name="connsiteY8" fmla="*/ 1100667 h 4157133"/>
                <a:gd name="connsiteX9" fmla="*/ 389466 w 1397000"/>
                <a:gd name="connsiteY9" fmla="*/ 1143000 h 4157133"/>
                <a:gd name="connsiteX10" fmla="*/ 414866 w 1397000"/>
                <a:gd name="connsiteY10" fmla="*/ 1219200 h 4157133"/>
                <a:gd name="connsiteX11" fmla="*/ 423333 w 1397000"/>
                <a:gd name="connsiteY11" fmla="*/ 1295400 h 4157133"/>
                <a:gd name="connsiteX12" fmla="*/ 440266 w 1397000"/>
                <a:gd name="connsiteY12" fmla="*/ 1346200 h 4157133"/>
                <a:gd name="connsiteX13" fmla="*/ 457200 w 1397000"/>
                <a:gd name="connsiteY13" fmla="*/ 1422400 h 4157133"/>
                <a:gd name="connsiteX14" fmla="*/ 465666 w 1397000"/>
                <a:gd name="connsiteY14" fmla="*/ 1447800 h 4157133"/>
                <a:gd name="connsiteX15" fmla="*/ 482600 w 1397000"/>
                <a:gd name="connsiteY15" fmla="*/ 1473200 h 4157133"/>
                <a:gd name="connsiteX16" fmla="*/ 491066 w 1397000"/>
                <a:gd name="connsiteY16" fmla="*/ 1549400 h 4157133"/>
                <a:gd name="connsiteX17" fmla="*/ 508000 w 1397000"/>
                <a:gd name="connsiteY17" fmla="*/ 1574800 h 4157133"/>
                <a:gd name="connsiteX18" fmla="*/ 516466 w 1397000"/>
                <a:gd name="connsiteY18" fmla="*/ 1608667 h 4157133"/>
                <a:gd name="connsiteX19" fmla="*/ 558800 w 1397000"/>
                <a:gd name="connsiteY19" fmla="*/ 1667933 h 4157133"/>
                <a:gd name="connsiteX20" fmla="*/ 567266 w 1397000"/>
                <a:gd name="connsiteY20" fmla="*/ 1718733 h 4157133"/>
                <a:gd name="connsiteX21" fmla="*/ 584200 w 1397000"/>
                <a:gd name="connsiteY21" fmla="*/ 1761067 h 4157133"/>
                <a:gd name="connsiteX22" fmla="*/ 609600 w 1397000"/>
                <a:gd name="connsiteY22" fmla="*/ 1828800 h 4157133"/>
                <a:gd name="connsiteX23" fmla="*/ 626533 w 1397000"/>
                <a:gd name="connsiteY23" fmla="*/ 1854200 h 4157133"/>
                <a:gd name="connsiteX24" fmla="*/ 660400 w 1397000"/>
                <a:gd name="connsiteY24" fmla="*/ 1913467 h 4157133"/>
                <a:gd name="connsiteX25" fmla="*/ 677333 w 1397000"/>
                <a:gd name="connsiteY25" fmla="*/ 1981200 h 4157133"/>
                <a:gd name="connsiteX26" fmla="*/ 694266 w 1397000"/>
                <a:gd name="connsiteY26" fmla="*/ 2006600 h 4157133"/>
                <a:gd name="connsiteX27" fmla="*/ 719666 w 1397000"/>
                <a:gd name="connsiteY27" fmla="*/ 2032000 h 4157133"/>
                <a:gd name="connsiteX28" fmla="*/ 736600 w 1397000"/>
                <a:gd name="connsiteY28" fmla="*/ 2082800 h 4157133"/>
                <a:gd name="connsiteX29" fmla="*/ 770466 w 1397000"/>
                <a:gd name="connsiteY29" fmla="*/ 2133600 h 4157133"/>
                <a:gd name="connsiteX30" fmla="*/ 795866 w 1397000"/>
                <a:gd name="connsiteY30" fmla="*/ 2184400 h 4157133"/>
                <a:gd name="connsiteX31" fmla="*/ 829733 w 1397000"/>
                <a:gd name="connsiteY31" fmla="*/ 2235200 h 4157133"/>
                <a:gd name="connsiteX32" fmla="*/ 863600 w 1397000"/>
                <a:gd name="connsiteY32" fmla="*/ 2252133 h 4157133"/>
                <a:gd name="connsiteX33" fmla="*/ 880533 w 1397000"/>
                <a:gd name="connsiteY33" fmla="*/ 2269067 h 4157133"/>
                <a:gd name="connsiteX34" fmla="*/ 905933 w 1397000"/>
                <a:gd name="connsiteY34" fmla="*/ 2286000 h 4157133"/>
                <a:gd name="connsiteX35" fmla="*/ 956733 w 1397000"/>
                <a:gd name="connsiteY35" fmla="*/ 2336800 h 4157133"/>
                <a:gd name="connsiteX36" fmla="*/ 982133 w 1397000"/>
                <a:gd name="connsiteY36" fmla="*/ 2345267 h 4157133"/>
                <a:gd name="connsiteX37" fmla="*/ 1032933 w 1397000"/>
                <a:gd name="connsiteY37" fmla="*/ 2379133 h 4157133"/>
                <a:gd name="connsiteX38" fmla="*/ 1083733 w 1397000"/>
                <a:gd name="connsiteY38" fmla="*/ 2396067 h 4157133"/>
                <a:gd name="connsiteX39" fmla="*/ 1109133 w 1397000"/>
                <a:gd name="connsiteY39" fmla="*/ 2404533 h 4157133"/>
                <a:gd name="connsiteX40" fmla="*/ 1210733 w 1397000"/>
                <a:gd name="connsiteY40" fmla="*/ 2446867 h 4157133"/>
                <a:gd name="connsiteX41" fmla="*/ 1236133 w 1397000"/>
                <a:gd name="connsiteY41" fmla="*/ 2455333 h 4157133"/>
                <a:gd name="connsiteX42" fmla="*/ 1253066 w 1397000"/>
                <a:gd name="connsiteY42" fmla="*/ 2472267 h 4157133"/>
                <a:gd name="connsiteX43" fmla="*/ 1286933 w 1397000"/>
                <a:gd name="connsiteY43" fmla="*/ 2480733 h 4157133"/>
                <a:gd name="connsiteX44" fmla="*/ 1346200 w 1397000"/>
                <a:gd name="connsiteY44" fmla="*/ 2506133 h 4157133"/>
                <a:gd name="connsiteX45" fmla="*/ 1363133 w 1397000"/>
                <a:gd name="connsiteY45" fmla="*/ 2523067 h 4157133"/>
                <a:gd name="connsiteX46" fmla="*/ 1380066 w 1397000"/>
                <a:gd name="connsiteY46" fmla="*/ 2616200 h 4157133"/>
                <a:gd name="connsiteX47" fmla="*/ 1397000 w 1397000"/>
                <a:gd name="connsiteY47" fmla="*/ 2734733 h 4157133"/>
                <a:gd name="connsiteX48" fmla="*/ 1371600 w 1397000"/>
                <a:gd name="connsiteY48" fmla="*/ 2895600 h 4157133"/>
                <a:gd name="connsiteX49" fmla="*/ 1346200 w 1397000"/>
                <a:gd name="connsiteY49" fmla="*/ 3014133 h 4157133"/>
                <a:gd name="connsiteX50" fmla="*/ 1295400 w 1397000"/>
                <a:gd name="connsiteY50" fmla="*/ 3039533 h 4157133"/>
                <a:gd name="connsiteX51" fmla="*/ 1236133 w 1397000"/>
                <a:gd name="connsiteY51" fmla="*/ 3107267 h 4157133"/>
                <a:gd name="connsiteX52" fmla="*/ 1202266 w 1397000"/>
                <a:gd name="connsiteY52" fmla="*/ 3141133 h 4157133"/>
                <a:gd name="connsiteX53" fmla="*/ 1176866 w 1397000"/>
                <a:gd name="connsiteY53" fmla="*/ 3158067 h 4157133"/>
                <a:gd name="connsiteX54" fmla="*/ 1126066 w 1397000"/>
                <a:gd name="connsiteY54" fmla="*/ 3191933 h 4157133"/>
                <a:gd name="connsiteX55" fmla="*/ 1075266 w 1397000"/>
                <a:gd name="connsiteY55" fmla="*/ 3225800 h 4157133"/>
                <a:gd name="connsiteX56" fmla="*/ 999066 w 1397000"/>
                <a:gd name="connsiteY56" fmla="*/ 3251200 h 4157133"/>
                <a:gd name="connsiteX57" fmla="*/ 973666 w 1397000"/>
                <a:gd name="connsiteY57" fmla="*/ 3259667 h 4157133"/>
                <a:gd name="connsiteX58" fmla="*/ 939800 w 1397000"/>
                <a:gd name="connsiteY58" fmla="*/ 3268133 h 4157133"/>
                <a:gd name="connsiteX59" fmla="*/ 880533 w 1397000"/>
                <a:gd name="connsiteY59" fmla="*/ 3293533 h 4157133"/>
                <a:gd name="connsiteX60" fmla="*/ 863600 w 1397000"/>
                <a:gd name="connsiteY60" fmla="*/ 3310467 h 4157133"/>
                <a:gd name="connsiteX61" fmla="*/ 804333 w 1397000"/>
                <a:gd name="connsiteY61" fmla="*/ 3327400 h 4157133"/>
                <a:gd name="connsiteX62" fmla="*/ 711200 w 1397000"/>
                <a:gd name="connsiteY62" fmla="*/ 3352800 h 4157133"/>
                <a:gd name="connsiteX63" fmla="*/ 660400 w 1397000"/>
                <a:gd name="connsiteY63" fmla="*/ 3378200 h 4157133"/>
                <a:gd name="connsiteX64" fmla="*/ 635000 w 1397000"/>
                <a:gd name="connsiteY64" fmla="*/ 3395133 h 4157133"/>
                <a:gd name="connsiteX65" fmla="*/ 609600 w 1397000"/>
                <a:gd name="connsiteY65" fmla="*/ 3403600 h 4157133"/>
                <a:gd name="connsiteX66" fmla="*/ 558800 w 1397000"/>
                <a:gd name="connsiteY66" fmla="*/ 3429000 h 4157133"/>
                <a:gd name="connsiteX67" fmla="*/ 516466 w 1397000"/>
                <a:gd name="connsiteY67" fmla="*/ 3454400 h 4157133"/>
                <a:gd name="connsiteX68" fmla="*/ 491066 w 1397000"/>
                <a:gd name="connsiteY68" fmla="*/ 3479800 h 4157133"/>
                <a:gd name="connsiteX69" fmla="*/ 440266 w 1397000"/>
                <a:gd name="connsiteY69" fmla="*/ 3505200 h 4157133"/>
                <a:gd name="connsiteX70" fmla="*/ 431800 w 1397000"/>
                <a:gd name="connsiteY70" fmla="*/ 3530600 h 4157133"/>
                <a:gd name="connsiteX71" fmla="*/ 389466 w 1397000"/>
                <a:gd name="connsiteY71" fmla="*/ 3556000 h 4157133"/>
                <a:gd name="connsiteX72" fmla="*/ 364066 w 1397000"/>
                <a:gd name="connsiteY72" fmla="*/ 3572933 h 4157133"/>
                <a:gd name="connsiteX73" fmla="*/ 338666 w 1397000"/>
                <a:gd name="connsiteY73" fmla="*/ 3623733 h 4157133"/>
                <a:gd name="connsiteX74" fmla="*/ 313266 w 1397000"/>
                <a:gd name="connsiteY74" fmla="*/ 3640667 h 4157133"/>
                <a:gd name="connsiteX75" fmla="*/ 296333 w 1397000"/>
                <a:gd name="connsiteY75" fmla="*/ 3674533 h 4157133"/>
                <a:gd name="connsiteX76" fmla="*/ 262466 w 1397000"/>
                <a:gd name="connsiteY76" fmla="*/ 3708400 h 4157133"/>
                <a:gd name="connsiteX77" fmla="*/ 211666 w 1397000"/>
                <a:gd name="connsiteY77" fmla="*/ 3784600 h 4157133"/>
                <a:gd name="connsiteX78" fmla="*/ 194733 w 1397000"/>
                <a:gd name="connsiteY78" fmla="*/ 3810000 h 4157133"/>
                <a:gd name="connsiteX79" fmla="*/ 177800 w 1397000"/>
                <a:gd name="connsiteY79" fmla="*/ 3835400 h 4157133"/>
                <a:gd name="connsiteX80" fmla="*/ 160866 w 1397000"/>
                <a:gd name="connsiteY80" fmla="*/ 3852333 h 4157133"/>
                <a:gd name="connsiteX81" fmla="*/ 118533 w 1397000"/>
                <a:gd name="connsiteY81" fmla="*/ 3886200 h 4157133"/>
                <a:gd name="connsiteX82" fmla="*/ 110066 w 1397000"/>
                <a:gd name="connsiteY82" fmla="*/ 3911600 h 4157133"/>
                <a:gd name="connsiteX83" fmla="*/ 84666 w 1397000"/>
                <a:gd name="connsiteY83" fmla="*/ 3928533 h 4157133"/>
                <a:gd name="connsiteX84" fmla="*/ 67733 w 1397000"/>
                <a:gd name="connsiteY84" fmla="*/ 3945467 h 4157133"/>
                <a:gd name="connsiteX85" fmla="*/ 42333 w 1397000"/>
                <a:gd name="connsiteY85" fmla="*/ 3996267 h 4157133"/>
                <a:gd name="connsiteX86" fmla="*/ 25400 w 1397000"/>
                <a:gd name="connsiteY86" fmla="*/ 4055533 h 4157133"/>
                <a:gd name="connsiteX87" fmla="*/ 16933 w 1397000"/>
                <a:gd name="connsiteY87" fmla="*/ 4080933 h 4157133"/>
                <a:gd name="connsiteX88" fmla="*/ 0 w 1397000"/>
                <a:gd name="connsiteY88" fmla="*/ 4157133 h 4157133"/>
                <a:gd name="connsiteX0" fmla="*/ 211666 w 1397000"/>
                <a:gd name="connsiteY0" fmla="*/ 0 h 4157133"/>
                <a:gd name="connsiteX1" fmla="*/ 279400 w 1397000"/>
                <a:gd name="connsiteY1" fmla="*/ 694267 h 4157133"/>
                <a:gd name="connsiteX2" fmla="*/ 313266 w 1397000"/>
                <a:gd name="connsiteY2" fmla="*/ 821267 h 4157133"/>
                <a:gd name="connsiteX3" fmla="*/ 330200 w 1397000"/>
                <a:gd name="connsiteY3" fmla="*/ 880533 h 4157133"/>
                <a:gd name="connsiteX4" fmla="*/ 338666 w 1397000"/>
                <a:gd name="connsiteY4" fmla="*/ 905933 h 4157133"/>
                <a:gd name="connsiteX5" fmla="*/ 347133 w 1397000"/>
                <a:gd name="connsiteY5" fmla="*/ 948267 h 4157133"/>
                <a:gd name="connsiteX6" fmla="*/ 364066 w 1397000"/>
                <a:gd name="connsiteY6" fmla="*/ 1016000 h 4157133"/>
                <a:gd name="connsiteX7" fmla="*/ 381000 w 1397000"/>
                <a:gd name="connsiteY7" fmla="*/ 1100667 h 4157133"/>
                <a:gd name="connsiteX8" fmla="*/ 389466 w 1397000"/>
                <a:gd name="connsiteY8" fmla="*/ 1143000 h 4157133"/>
                <a:gd name="connsiteX9" fmla="*/ 414866 w 1397000"/>
                <a:gd name="connsiteY9" fmla="*/ 1219200 h 4157133"/>
                <a:gd name="connsiteX10" fmla="*/ 423333 w 1397000"/>
                <a:gd name="connsiteY10" fmla="*/ 1295400 h 4157133"/>
                <a:gd name="connsiteX11" fmla="*/ 440266 w 1397000"/>
                <a:gd name="connsiteY11" fmla="*/ 1346200 h 4157133"/>
                <a:gd name="connsiteX12" fmla="*/ 457200 w 1397000"/>
                <a:gd name="connsiteY12" fmla="*/ 1422400 h 4157133"/>
                <a:gd name="connsiteX13" fmla="*/ 465666 w 1397000"/>
                <a:gd name="connsiteY13" fmla="*/ 1447800 h 4157133"/>
                <a:gd name="connsiteX14" fmla="*/ 482600 w 1397000"/>
                <a:gd name="connsiteY14" fmla="*/ 1473200 h 4157133"/>
                <a:gd name="connsiteX15" fmla="*/ 491066 w 1397000"/>
                <a:gd name="connsiteY15" fmla="*/ 1549400 h 4157133"/>
                <a:gd name="connsiteX16" fmla="*/ 508000 w 1397000"/>
                <a:gd name="connsiteY16" fmla="*/ 1574800 h 4157133"/>
                <a:gd name="connsiteX17" fmla="*/ 516466 w 1397000"/>
                <a:gd name="connsiteY17" fmla="*/ 1608667 h 4157133"/>
                <a:gd name="connsiteX18" fmla="*/ 558800 w 1397000"/>
                <a:gd name="connsiteY18" fmla="*/ 1667933 h 4157133"/>
                <a:gd name="connsiteX19" fmla="*/ 567266 w 1397000"/>
                <a:gd name="connsiteY19" fmla="*/ 1718733 h 4157133"/>
                <a:gd name="connsiteX20" fmla="*/ 584200 w 1397000"/>
                <a:gd name="connsiteY20" fmla="*/ 1761067 h 4157133"/>
                <a:gd name="connsiteX21" fmla="*/ 609600 w 1397000"/>
                <a:gd name="connsiteY21" fmla="*/ 1828800 h 4157133"/>
                <a:gd name="connsiteX22" fmla="*/ 626533 w 1397000"/>
                <a:gd name="connsiteY22" fmla="*/ 1854200 h 4157133"/>
                <a:gd name="connsiteX23" fmla="*/ 660400 w 1397000"/>
                <a:gd name="connsiteY23" fmla="*/ 1913467 h 4157133"/>
                <a:gd name="connsiteX24" fmla="*/ 677333 w 1397000"/>
                <a:gd name="connsiteY24" fmla="*/ 1981200 h 4157133"/>
                <a:gd name="connsiteX25" fmla="*/ 694266 w 1397000"/>
                <a:gd name="connsiteY25" fmla="*/ 2006600 h 4157133"/>
                <a:gd name="connsiteX26" fmla="*/ 719666 w 1397000"/>
                <a:gd name="connsiteY26" fmla="*/ 2032000 h 4157133"/>
                <a:gd name="connsiteX27" fmla="*/ 736600 w 1397000"/>
                <a:gd name="connsiteY27" fmla="*/ 2082800 h 4157133"/>
                <a:gd name="connsiteX28" fmla="*/ 770466 w 1397000"/>
                <a:gd name="connsiteY28" fmla="*/ 2133600 h 4157133"/>
                <a:gd name="connsiteX29" fmla="*/ 795866 w 1397000"/>
                <a:gd name="connsiteY29" fmla="*/ 2184400 h 4157133"/>
                <a:gd name="connsiteX30" fmla="*/ 829733 w 1397000"/>
                <a:gd name="connsiteY30" fmla="*/ 2235200 h 4157133"/>
                <a:gd name="connsiteX31" fmla="*/ 863600 w 1397000"/>
                <a:gd name="connsiteY31" fmla="*/ 2252133 h 4157133"/>
                <a:gd name="connsiteX32" fmla="*/ 880533 w 1397000"/>
                <a:gd name="connsiteY32" fmla="*/ 2269067 h 4157133"/>
                <a:gd name="connsiteX33" fmla="*/ 905933 w 1397000"/>
                <a:gd name="connsiteY33" fmla="*/ 2286000 h 4157133"/>
                <a:gd name="connsiteX34" fmla="*/ 956733 w 1397000"/>
                <a:gd name="connsiteY34" fmla="*/ 2336800 h 4157133"/>
                <a:gd name="connsiteX35" fmla="*/ 982133 w 1397000"/>
                <a:gd name="connsiteY35" fmla="*/ 2345267 h 4157133"/>
                <a:gd name="connsiteX36" fmla="*/ 1032933 w 1397000"/>
                <a:gd name="connsiteY36" fmla="*/ 2379133 h 4157133"/>
                <a:gd name="connsiteX37" fmla="*/ 1083733 w 1397000"/>
                <a:gd name="connsiteY37" fmla="*/ 2396067 h 4157133"/>
                <a:gd name="connsiteX38" fmla="*/ 1109133 w 1397000"/>
                <a:gd name="connsiteY38" fmla="*/ 2404533 h 4157133"/>
                <a:gd name="connsiteX39" fmla="*/ 1210733 w 1397000"/>
                <a:gd name="connsiteY39" fmla="*/ 2446867 h 4157133"/>
                <a:gd name="connsiteX40" fmla="*/ 1236133 w 1397000"/>
                <a:gd name="connsiteY40" fmla="*/ 2455333 h 4157133"/>
                <a:gd name="connsiteX41" fmla="*/ 1253066 w 1397000"/>
                <a:gd name="connsiteY41" fmla="*/ 2472267 h 4157133"/>
                <a:gd name="connsiteX42" fmla="*/ 1286933 w 1397000"/>
                <a:gd name="connsiteY42" fmla="*/ 2480733 h 4157133"/>
                <a:gd name="connsiteX43" fmla="*/ 1346200 w 1397000"/>
                <a:gd name="connsiteY43" fmla="*/ 2506133 h 4157133"/>
                <a:gd name="connsiteX44" fmla="*/ 1363133 w 1397000"/>
                <a:gd name="connsiteY44" fmla="*/ 2523067 h 4157133"/>
                <a:gd name="connsiteX45" fmla="*/ 1380066 w 1397000"/>
                <a:gd name="connsiteY45" fmla="*/ 2616200 h 4157133"/>
                <a:gd name="connsiteX46" fmla="*/ 1397000 w 1397000"/>
                <a:gd name="connsiteY46" fmla="*/ 2734733 h 4157133"/>
                <a:gd name="connsiteX47" fmla="*/ 1371600 w 1397000"/>
                <a:gd name="connsiteY47" fmla="*/ 2895600 h 4157133"/>
                <a:gd name="connsiteX48" fmla="*/ 1346200 w 1397000"/>
                <a:gd name="connsiteY48" fmla="*/ 3014133 h 4157133"/>
                <a:gd name="connsiteX49" fmla="*/ 1295400 w 1397000"/>
                <a:gd name="connsiteY49" fmla="*/ 3039533 h 4157133"/>
                <a:gd name="connsiteX50" fmla="*/ 1236133 w 1397000"/>
                <a:gd name="connsiteY50" fmla="*/ 3107267 h 4157133"/>
                <a:gd name="connsiteX51" fmla="*/ 1202266 w 1397000"/>
                <a:gd name="connsiteY51" fmla="*/ 3141133 h 4157133"/>
                <a:gd name="connsiteX52" fmla="*/ 1176866 w 1397000"/>
                <a:gd name="connsiteY52" fmla="*/ 3158067 h 4157133"/>
                <a:gd name="connsiteX53" fmla="*/ 1126066 w 1397000"/>
                <a:gd name="connsiteY53" fmla="*/ 3191933 h 4157133"/>
                <a:gd name="connsiteX54" fmla="*/ 1075266 w 1397000"/>
                <a:gd name="connsiteY54" fmla="*/ 3225800 h 4157133"/>
                <a:gd name="connsiteX55" fmla="*/ 999066 w 1397000"/>
                <a:gd name="connsiteY55" fmla="*/ 3251200 h 4157133"/>
                <a:gd name="connsiteX56" fmla="*/ 973666 w 1397000"/>
                <a:gd name="connsiteY56" fmla="*/ 3259667 h 4157133"/>
                <a:gd name="connsiteX57" fmla="*/ 939800 w 1397000"/>
                <a:gd name="connsiteY57" fmla="*/ 3268133 h 4157133"/>
                <a:gd name="connsiteX58" fmla="*/ 880533 w 1397000"/>
                <a:gd name="connsiteY58" fmla="*/ 3293533 h 4157133"/>
                <a:gd name="connsiteX59" fmla="*/ 863600 w 1397000"/>
                <a:gd name="connsiteY59" fmla="*/ 3310467 h 4157133"/>
                <a:gd name="connsiteX60" fmla="*/ 804333 w 1397000"/>
                <a:gd name="connsiteY60" fmla="*/ 3327400 h 4157133"/>
                <a:gd name="connsiteX61" fmla="*/ 711200 w 1397000"/>
                <a:gd name="connsiteY61" fmla="*/ 3352800 h 4157133"/>
                <a:gd name="connsiteX62" fmla="*/ 660400 w 1397000"/>
                <a:gd name="connsiteY62" fmla="*/ 3378200 h 4157133"/>
                <a:gd name="connsiteX63" fmla="*/ 635000 w 1397000"/>
                <a:gd name="connsiteY63" fmla="*/ 3395133 h 4157133"/>
                <a:gd name="connsiteX64" fmla="*/ 609600 w 1397000"/>
                <a:gd name="connsiteY64" fmla="*/ 3403600 h 4157133"/>
                <a:gd name="connsiteX65" fmla="*/ 558800 w 1397000"/>
                <a:gd name="connsiteY65" fmla="*/ 3429000 h 4157133"/>
                <a:gd name="connsiteX66" fmla="*/ 516466 w 1397000"/>
                <a:gd name="connsiteY66" fmla="*/ 3454400 h 4157133"/>
                <a:gd name="connsiteX67" fmla="*/ 491066 w 1397000"/>
                <a:gd name="connsiteY67" fmla="*/ 3479800 h 4157133"/>
                <a:gd name="connsiteX68" fmla="*/ 440266 w 1397000"/>
                <a:gd name="connsiteY68" fmla="*/ 3505200 h 4157133"/>
                <a:gd name="connsiteX69" fmla="*/ 431800 w 1397000"/>
                <a:gd name="connsiteY69" fmla="*/ 3530600 h 4157133"/>
                <a:gd name="connsiteX70" fmla="*/ 389466 w 1397000"/>
                <a:gd name="connsiteY70" fmla="*/ 3556000 h 4157133"/>
                <a:gd name="connsiteX71" fmla="*/ 364066 w 1397000"/>
                <a:gd name="connsiteY71" fmla="*/ 3572933 h 4157133"/>
                <a:gd name="connsiteX72" fmla="*/ 338666 w 1397000"/>
                <a:gd name="connsiteY72" fmla="*/ 3623733 h 4157133"/>
                <a:gd name="connsiteX73" fmla="*/ 313266 w 1397000"/>
                <a:gd name="connsiteY73" fmla="*/ 3640667 h 4157133"/>
                <a:gd name="connsiteX74" fmla="*/ 296333 w 1397000"/>
                <a:gd name="connsiteY74" fmla="*/ 3674533 h 4157133"/>
                <a:gd name="connsiteX75" fmla="*/ 262466 w 1397000"/>
                <a:gd name="connsiteY75" fmla="*/ 3708400 h 4157133"/>
                <a:gd name="connsiteX76" fmla="*/ 211666 w 1397000"/>
                <a:gd name="connsiteY76" fmla="*/ 3784600 h 4157133"/>
                <a:gd name="connsiteX77" fmla="*/ 194733 w 1397000"/>
                <a:gd name="connsiteY77" fmla="*/ 3810000 h 4157133"/>
                <a:gd name="connsiteX78" fmla="*/ 177800 w 1397000"/>
                <a:gd name="connsiteY78" fmla="*/ 3835400 h 4157133"/>
                <a:gd name="connsiteX79" fmla="*/ 160866 w 1397000"/>
                <a:gd name="connsiteY79" fmla="*/ 3852333 h 4157133"/>
                <a:gd name="connsiteX80" fmla="*/ 118533 w 1397000"/>
                <a:gd name="connsiteY80" fmla="*/ 3886200 h 4157133"/>
                <a:gd name="connsiteX81" fmla="*/ 110066 w 1397000"/>
                <a:gd name="connsiteY81" fmla="*/ 3911600 h 4157133"/>
                <a:gd name="connsiteX82" fmla="*/ 84666 w 1397000"/>
                <a:gd name="connsiteY82" fmla="*/ 3928533 h 4157133"/>
                <a:gd name="connsiteX83" fmla="*/ 67733 w 1397000"/>
                <a:gd name="connsiteY83" fmla="*/ 3945467 h 4157133"/>
                <a:gd name="connsiteX84" fmla="*/ 42333 w 1397000"/>
                <a:gd name="connsiteY84" fmla="*/ 3996267 h 4157133"/>
                <a:gd name="connsiteX85" fmla="*/ 25400 w 1397000"/>
                <a:gd name="connsiteY85" fmla="*/ 4055533 h 4157133"/>
                <a:gd name="connsiteX86" fmla="*/ 16933 w 1397000"/>
                <a:gd name="connsiteY86" fmla="*/ 4080933 h 4157133"/>
                <a:gd name="connsiteX87" fmla="*/ 0 w 1397000"/>
                <a:gd name="connsiteY87" fmla="*/ 4157133 h 4157133"/>
                <a:gd name="connsiteX0" fmla="*/ 211666 w 1397000"/>
                <a:gd name="connsiteY0" fmla="*/ 0 h 4157133"/>
                <a:gd name="connsiteX1" fmla="*/ 279400 w 1397000"/>
                <a:gd name="connsiteY1" fmla="*/ 694267 h 4157133"/>
                <a:gd name="connsiteX2" fmla="*/ 330200 w 1397000"/>
                <a:gd name="connsiteY2" fmla="*/ 880533 h 4157133"/>
                <a:gd name="connsiteX3" fmla="*/ 338666 w 1397000"/>
                <a:gd name="connsiteY3" fmla="*/ 905933 h 4157133"/>
                <a:gd name="connsiteX4" fmla="*/ 347133 w 1397000"/>
                <a:gd name="connsiteY4" fmla="*/ 948267 h 4157133"/>
                <a:gd name="connsiteX5" fmla="*/ 364066 w 1397000"/>
                <a:gd name="connsiteY5" fmla="*/ 1016000 h 4157133"/>
                <a:gd name="connsiteX6" fmla="*/ 381000 w 1397000"/>
                <a:gd name="connsiteY6" fmla="*/ 1100667 h 4157133"/>
                <a:gd name="connsiteX7" fmla="*/ 389466 w 1397000"/>
                <a:gd name="connsiteY7" fmla="*/ 1143000 h 4157133"/>
                <a:gd name="connsiteX8" fmla="*/ 414866 w 1397000"/>
                <a:gd name="connsiteY8" fmla="*/ 1219200 h 4157133"/>
                <a:gd name="connsiteX9" fmla="*/ 423333 w 1397000"/>
                <a:gd name="connsiteY9" fmla="*/ 1295400 h 4157133"/>
                <a:gd name="connsiteX10" fmla="*/ 440266 w 1397000"/>
                <a:gd name="connsiteY10" fmla="*/ 1346200 h 4157133"/>
                <a:gd name="connsiteX11" fmla="*/ 457200 w 1397000"/>
                <a:gd name="connsiteY11" fmla="*/ 1422400 h 4157133"/>
                <a:gd name="connsiteX12" fmla="*/ 465666 w 1397000"/>
                <a:gd name="connsiteY12" fmla="*/ 1447800 h 4157133"/>
                <a:gd name="connsiteX13" fmla="*/ 482600 w 1397000"/>
                <a:gd name="connsiteY13" fmla="*/ 1473200 h 4157133"/>
                <a:gd name="connsiteX14" fmla="*/ 491066 w 1397000"/>
                <a:gd name="connsiteY14" fmla="*/ 1549400 h 4157133"/>
                <a:gd name="connsiteX15" fmla="*/ 508000 w 1397000"/>
                <a:gd name="connsiteY15" fmla="*/ 1574800 h 4157133"/>
                <a:gd name="connsiteX16" fmla="*/ 516466 w 1397000"/>
                <a:gd name="connsiteY16" fmla="*/ 1608667 h 4157133"/>
                <a:gd name="connsiteX17" fmla="*/ 558800 w 1397000"/>
                <a:gd name="connsiteY17" fmla="*/ 1667933 h 4157133"/>
                <a:gd name="connsiteX18" fmla="*/ 567266 w 1397000"/>
                <a:gd name="connsiteY18" fmla="*/ 1718733 h 4157133"/>
                <a:gd name="connsiteX19" fmla="*/ 584200 w 1397000"/>
                <a:gd name="connsiteY19" fmla="*/ 1761067 h 4157133"/>
                <a:gd name="connsiteX20" fmla="*/ 609600 w 1397000"/>
                <a:gd name="connsiteY20" fmla="*/ 1828800 h 4157133"/>
                <a:gd name="connsiteX21" fmla="*/ 626533 w 1397000"/>
                <a:gd name="connsiteY21" fmla="*/ 1854200 h 4157133"/>
                <a:gd name="connsiteX22" fmla="*/ 660400 w 1397000"/>
                <a:gd name="connsiteY22" fmla="*/ 1913467 h 4157133"/>
                <a:gd name="connsiteX23" fmla="*/ 677333 w 1397000"/>
                <a:gd name="connsiteY23" fmla="*/ 1981200 h 4157133"/>
                <a:gd name="connsiteX24" fmla="*/ 694266 w 1397000"/>
                <a:gd name="connsiteY24" fmla="*/ 2006600 h 4157133"/>
                <a:gd name="connsiteX25" fmla="*/ 719666 w 1397000"/>
                <a:gd name="connsiteY25" fmla="*/ 2032000 h 4157133"/>
                <a:gd name="connsiteX26" fmla="*/ 736600 w 1397000"/>
                <a:gd name="connsiteY26" fmla="*/ 2082800 h 4157133"/>
                <a:gd name="connsiteX27" fmla="*/ 770466 w 1397000"/>
                <a:gd name="connsiteY27" fmla="*/ 2133600 h 4157133"/>
                <a:gd name="connsiteX28" fmla="*/ 795866 w 1397000"/>
                <a:gd name="connsiteY28" fmla="*/ 2184400 h 4157133"/>
                <a:gd name="connsiteX29" fmla="*/ 829733 w 1397000"/>
                <a:gd name="connsiteY29" fmla="*/ 2235200 h 4157133"/>
                <a:gd name="connsiteX30" fmla="*/ 863600 w 1397000"/>
                <a:gd name="connsiteY30" fmla="*/ 2252133 h 4157133"/>
                <a:gd name="connsiteX31" fmla="*/ 880533 w 1397000"/>
                <a:gd name="connsiteY31" fmla="*/ 2269067 h 4157133"/>
                <a:gd name="connsiteX32" fmla="*/ 905933 w 1397000"/>
                <a:gd name="connsiteY32" fmla="*/ 2286000 h 4157133"/>
                <a:gd name="connsiteX33" fmla="*/ 956733 w 1397000"/>
                <a:gd name="connsiteY33" fmla="*/ 2336800 h 4157133"/>
                <a:gd name="connsiteX34" fmla="*/ 982133 w 1397000"/>
                <a:gd name="connsiteY34" fmla="*/ 2345267 h 4157133"/>
                <a:gd name="connsiteX35" fmla="*/ 1032933 w 1397000"/>
                <a:gd name="connsiteY35" fmla="*/ 2379133 h 4157133"/>
                <a:gd name="connsiteX36" fmla="*/ 1083733 w 1397000"/>
                <a:gd name="connsiteY36" fmla="*/ 2396067 h 4157133"/>
                <a:gd name="connsiteX37" fmla="*/ 1109133 w 1397000"/>
                <a:gd name="connsiteY37" fmla="*/ 2404533 h 4157133"/>
                <a:gd name="connsiteX38" fmla="*/ 1210733 w 1397000"/>
                <a:gd name="connsiteY38" fmla="*/ 2446867 h 4157133"/>
                <a:gd name="connsiteX39" fmla="*/ 1236133 w 1397000"/>
                <a:gd name="connsiteY39" fmla="*/ 2455333 h 4157133"/>
                <a:gd name="connsiteX40" fmla="*/ 1253066 w 1397000"/>
                <a:gd name="connsiteY40" fmla="*/ 2472267 h 4157133"/>
                <a:gd name="connsiteX41" fmla="*/ 1286933 w 1397000"/>
                <a:gd name="connsiteY41" fmla="*/ 2480733 h 4157133"/>
                <a:gd name="connsiteX42" fmla="*/ 1346200 w 1397000"/>
                <a:gd name="connsiteY42" fmla="*/ 2506133 h 4157133"/>
                <a:gd name="connsiteX43" fmla="*/ 1363133 w 1397000"/>
                <a:gd name="connsiteY43" fmla="*/ 2523067 h 4157133"/>
                <a:gd name="connsiteX44" fmla="*/ 1380066 w 1397000"/>
                <a:gd name="connsiteY44" fmla="*/ 2616200 h 4157133"/>
                <a:gd name="connsiteX45" fmla="*/ 1397000 w 1397000"/>
                <a:gd name="connsiteY45" fmla="*/ 2734733 h 4157133"/>
                <a:gd name="connsiteX46" fmla="*/ 1371600 w 1397000"/>
                <a:gd name="connsiteY46" fmla="*/ 2895600 h 4157133"/>
                <a:gd name="connsiteX47" fmla="*/ 1346200 w 1397000"/>
                <a:gd name="connsiteY47" fmla="*/ 3014133 h 4157133"/>
                <a:gd name="connsiteX48" fmla="*/ 1295400 w 1397000"/>
                <a:gd name="connsiteY48" fmla="*/ 3039533 h 4157133"/>
                <a:gd name="connsiteX49" fmla="*/ 1236133 w 1397000"/>
                <a:gd name="connsiteY49" fmla="*/ 3107267 h 4157133"/>
                <a:gd name="connsiteX50" fmla="*/ 1202266 w 1397000"/>
                <a:gd name="connsiteY50" fmla="*/ 3141133 h 4157133"/>
                <a:gd name="connsiteX51" fmla="*/ 1176866 w 1397000"/>
                <a:gd name="connsiteY51" fmla="*/ 3158067 h 4157133"/>
                <a:gd name="connsiteX52" fmla="*/ 1126066 w 1397000"/>
                <a:gd name="connsiteY52" fmla="*/ 3191933 h 4157133"/>
                <a:gd name="connsiteX53" fmla="*/ 1075266 w 1397000"/>
                <a:gd name="connsiteY53" fmla="*/ 3225800 h 4157133"/>
                <a:gd name="connsiteX54" fmla="*/ 999066 w 1397000"/>
                <a:gd name="connsiteY54" fmla="*/ 3251200 h 4157133"/>
                <a:gd name="connsiteX55" fmla="*/ 973666 w 1397000"/>
                <a:gd name="connsiteY55" fmla="*/ 3259667 h 4157133"/>
                <a:gd name="connsiteX56" fmla="*/ 939800 w 1397000"/>
                <a:gd name="connsiteY56" fmla="*/ 3268133 h 4157133"/>
                <a:gd name="connsiteX57" fmla="*/ 880533 w 1397000"/>
                <a:gd name="connsiteY57" fmla="*/ 3293533 h 4157133"/>
                <a:gd name="connsiteX58" fmla="*/ 863600 w 1397000"/>
                <a:gd name="connsiteY58" fmla="*/ 3310467 h 4157133"/>
                <a:gd name="connsiteX59" fmla="*/ 804333 w 1397000"/>
                <a:gd name="connsiteY59" fmla="*/ 3327400 h 4157133"/>
                <a:gd name="connsiteX60" fmla="*/ 711200 w 1397000"/>
                <a:gd name="connsiteY60" fmla="*/ 3352800 h 4157133"/>
                <a:gd name="connsiteX61" fmla="*/ 660400 w 1397000"/>
                <a:gd name="connsiteY61" fmla="*/ 3378200 h 4157133"/>
                <a:gd name="connsiteX62" fmla="*/ 635000 w 1397000"/>
                <a:gd name="connsiteY62" fmla="*/ 3395133 h 4157133"/>
                <a:gd name="connsiteX63" fmla="*/ 609600 w 1397000"/>
                <a:gd name="connsiteY63" fmla="*/ 3403600 h 4157133"/>
                <a:gd name="connsiteX64" fmla="*/ 558800 w 1397000"/>
                <a:gd name="connsiteY64" fmla="*/ 3429000 h 4157133"/>
                <a:gd name="connsiteX65" fmla="*/ 516466 w 1397000"/>
                <a:gd name="connsiteY65" fmla="*/ 3454400 h 4157133"/>
                <a:gd name="connsiteX66" fmla="*/ 491066 w 1397000"/>
                <a:gd name="connsiteY66" fmla="*/ 3479800 h 4157133"/>
                <a:gd name="connsiteX67" fmla="*/ 440266 w 1397000"/>
                <a:gd name="connsiteY67" fmla="*/ 3505200 h 4157133"/>
                <a:gd name="connsiteX68" fmla="*/ 431800 w 1397000"/>
                <a:gd name="connsiteY68" fmla="*/ 3530600 h 4157133"/>
                <a:gd name="connsiteX69" fmla="*/ 389466 w 1397000"/>
                <a:gd name="connsiteY69" fmla="*/ 3556000 h 4157133"/>
                <a:gd name="connsiteX70" fmla="*/ 364066 w 1397000"/>
                <a:gd name="connsiteY70" fmla="*/ 3572933 h 4157133"/>
                <a:gd name="connsiteX71" fmla="*/ 338666 w 1397000"/>
                <a:gd name="connsiteY71" fmla="*/ 3623733 h 4157133"/>
                <a:gd name="connsiteX72" fmla="*/ 313266 w 1397000"/>
                <a:gd name="connsiteY72" fmla="*/ 3640667 h 4157133"/>
                <a:gd name="connsiteX73" fmla="*/ 296333 w 1397000"/>
                <a:gd name="connsiteY73" fmla="*/ 3674533 h 4157133"/>
                <a:gd name="connsiteX74" fmla="*/ 262466 w 1397000"/>
                <a:gd name="connsiteY74" fmla="*/ 3708400 h 4157133"/>
                <a:gd name="connsiteX75" fmla="*/ 211666 w 1397000"/>
                <a:gd name="connsiteY75" fmla="*/ 3784600 h 4157133"/>
                <a:gd name="connsiteX76" fmla="*/ 194733 w 1397000"/>
                <a:gd name="connsiteY76" fmla="*/ 3810000 h 4157133"/>
                <a:gd name="connsiteX77" fmla="*/ 177800 w 1397000"/>
                <a:gd name="connsiteY77" fmla="*/ 3835400 h 4157133"/>
                <a:gd name="connsiteX78" fmla="*/ 160866 w 1397000"/>
                <a:gd name="connsiteY78" fmla="*/ 3852333 h 4157133"/>
                <a:gd name="connsiteX79" fmla="*/ 118533 w 1397000"/>
                <a:gd name="connsiteY79" fmla="*/ 3886200 h 4157133"/>
                <a:gd name="connsiteX80" fmla="*/ 110066 w 1397000"/>
                <a:gd name="connsiteY80" fmla="*/ 3911600 h 4157133"/>
                <a:gd name="connsiteX81" fmla="*/ 84666 w 1397000"/>
                <a:gd name="connsiteY81" fmla="*/ 3928533 h 4157133"/>
                <a:gd name="connsiteX82" fmla="*/ 67733 w 1397000"/>
                <a:gd name="connsiteY82" fmla="*/ 3945467 h 4157133"/>
                <a:gd name="connsiteX83" fmla="*/ 42333 w 1397000"/>
                <a:gd name="connsiteY83" fmla="*/ 3996267 h 4157133"/>
                <a:gd name="connsiteX84" fmla="*/ 25400 w 1397000"/>
                <a:gd name="connsiteY84" fmla="*/ 4055533 h 4157133"/>
                <a:gd name="connsiteX85" fmla="*/ 16933 w 1397000"/>
                <a:gd name="connsiteY85" fmla="*/ 4080933 h 4157133"/>
                <a:gd name="connsiteX86" fmla="*/ 0 w 1397000"/>
                <a:gd name="connsiteY86" fmla="*/ 4157133 h 4157133"/>
                <a:gd name="connsiteX0" fmla="*/ 211666 w 1397000"/>
                <a:gd name="connsiteY0" fmla="*/ 0 h 4157133"/>
                <a:gd name="connsiteX1" fmla="*/ 279400 w 1397000"/>
                <a:gd name="connsiteY1" fmla="*/ 694267 h 4157133"/>
                <a:gd name="connsiteX2" fmla="*/ 330200 w 1397000"/>
                <a:gd name="connsiteY2" fmla="*/ 880533 h 4157133"/>
                <a:gd name="connsiteX3" fmla="*/ 347133 w 1397000"/>
                <a:gd name="connsiteY3" fmla="*/ 948267 h 4157133"/>
                <a:gd name="connsiteX4" fmla="*/ 364066 w 1397000"/>
                <a:gd name="connsiteY4" fmla="*/ 1016000 h 4157133"/>
                <a:gd name="connsiteX5" fmla="*/ 381000 w 1397000"/>
                <a:gd name="connsiteY5" fmla="*/ 1100667 h 4157133"/>
                <a:gd name="connsiteX6" fmla="*/ 389466 w 1397000"/>
                <a:gd name="connsiteY6" fmla="*/ 1143000 h 4157133"/>
                <a:gd name="connsiteX7" fmla="*/ 414866 w 1397000"/>
                <a:gd name="connsiteY7" fmla="*/ 1219200 h 4157133"/>
                <a:gd name="connsiteX8" fmla="*/ 423333 w 1397000"/>
                <a:gd name="connsiteY8" fmla="*/ 1295400 h 4157133"/>
                <a:gd name="connsiteX9" fmla="*/ 440266 w 1397000"/>
                <a:gd name="connsiteY9" fmla="*/ 1346200 h 4157133"/>
                <a:gd name="connsiteX10" fmla="*/ 457200 w 1397000"/>
                <a:gd name="connsiteY10" fmla="*/ 1422400 h 4157133"/>
                <a:gd name="connsiteX11" fmla="*/ 465666 w 1397000"/>
                <a:gd name="connsiteY11" fmla="*/ 1447800 h 4157133"/>
                <a:gd name="connsiteX12" fmla="*/ 482600 w 1397000"/>
                <a:gd name="connsiteY12" fmla="*/ 1473200 h 4157133"/>
                <a:gd name="connsiteX13" fmla="*/ 491066 w 1397000"/>
                <a:gd name="connsiteY13" fmla="*/ 1549400 h 4157133"/>
                <a:gd name="connsiteX14" fmla="*/ 508000 w 1397000"/>
                <a:gd name="connsiteY14" fmla="*/ 1574800 h 4157133"/>
                <a:gd name="connsiteX15" fmla="*/ 516466 w 1397000"/>
                <a:gd name="connsiteY15" fmla="*/ 1608667 h 4157133"/>
                <a:gd name="connsiteX16" fmla="*/ 558800 w 1397000"/>
                <a:gd name="connsiteY16" fmla="*/ 1667933 h 4157133"/>
                <a:gd name="connsiteX17" fmla="*/ 567266 w 1397000"/>
                <a:gd name="connsiteY17" fmla="*/ 1718733 h 4157133"/>
                <a:gd name="connsiteX18" fmla="*/ 584200 w 1397000"/>
                <a:gd name="connsiteY18" fmla="*/ 1761067 h 4157133"/>
                <a:gd name="connsiteX19" fmla="*/ 609600 w 1397000"/>
                <a:gd name="connsiteY19" fmla="*/ 1828800 h 4157133"/>
                <a:gd name="connsiteX20" fmla="*/ 626533 w 1397000"/>
                <a:gd name="connsiteY20" fmla="*/ 1854200 h 4157133"/>
                <a:gd name="connsiteX21" fmla="*/ 660400 w 1397000"/>
                <a:gd name="connsiteY21" fmla="*/ 1913467 h 4157133"/>
                <a:gd name="connsiteX22" fmla="*/ 677333 w 1397000"/>
                <a:gd name="connsiteY22" fmla="*/ 1981200 h 4157133"/>
                <a:gd name="connsiteX23" fmla="*/ 694266 w 1397000"/>
                <a:gd name="connsiteY23" fmla="*/ 2006600 h 4157133"/>
                <a:gd name="connsiteX24" fmla="*/ 719666 w 1397000"/>
                <a:gd name="connsiteY24" fmla="*/ 2032000 h 4157133"/>
                <a:gd name="connsiteX25" fmla="*/ 736600 w 1397000"/>
                <a:gd name="connsiteY25" fmla="*/ 2082800 h 4157133"/>
                <a:gd name="connsiteX26" fmla="*/ 770466 w 1397000"/>
                <a:gd name="connsiteY26" fmla="*/ 2133600 h 4157133"/>
                <a:gd name="connsiteX27" fmla="*/ 795866 w 1397000"/>
                <a:gd name="connsiteY27" fmla="*/ 2184400 h 4157133"/>
                <a:gd name="connsiteX28" fmla="*/ 829733 w 1397000"/>
                <a:gd name="connsiteY28" fmla="*/ 2235200 h 4157133"/>
                <a:gd name="connsiteX29" fmla="*/ 863600 w 1397000"/>
                <a:gd name="connsiteY29" fmla="*/ 2252133 h 4157133"/>
                <a:gd name="connsiteX30" fmla="*/ 880533 w 1397000"/>
                <a:gd name="connsiteY30" fmla="*/ 2269067 h 4157133"/>
                <a:gd name="connsiteX31" fmla="*/ 905933 w 1397000"/>
                <a:gd name="connsiteY31" fmla="*/ 2286000 h 4157133"/>
                <a:gd name="connsiteX32" fmla="*/ 956733 w 1397000"/>
                <a:gd name="connsiteY32" fmla="*/ 2336800 h 4157133"/>
                <a:gd name="connsiteX33" fmla="*/ 982133 w 1397000"/>
                <a:gd name="connsiteY33" fmla="*/ 2345267 h 4157133"/>
                <a:gd name="connsiteX34" fmla="*/ 1032933 w 1397000"/>
                <a:gd name="connsiteY34" fmla="*/ 2379133 h 4157133"/>
                <a:gd name="connsiteX35" fmla="*/ 1083733 w 1397000"/>
                <a:gd name="connsiteY35" fmla="*/ 2396067 h 4157133"/>
                <a:gd name="connsiteX36" fmla="*/ 1109133 w 1397000"/>
                <a:gd name="connsiteY36" fmla="*/ 2404533 h 4157133"/>
                <a:gd name="connsiteX37" fmla="*/ 1210733 w 1397000"/>
                <a:gd name="connsiteY37" fmla="*/ 2446867 h 4157133"/>
                <a:gd name="connsiteX38" fmla="*/ 1236133 w 1397000"/>
                <a:gd name="connsiteY38" fmla="*/ 2455333 h 4157133"/>
                <a:gd name="connsiteX39" fmla="*/ 1253066 w 1397000"/>
                <a:gd name="connsiteY39" fmla="*/ 2472267 h 4157133"/>
                <a:gd name="connsiteX40" fmla="*/ 1286933 w 1397000"/>
                <a:gd name="connsiteY40" fmla="*/ 2480733 h 4157133"/>
                <a:gd name="connsiteX41" fmla="*/ 1346200 w 1397000"/>
                <a:gd name="connsiteY41" fmla="*/ 2506133 h 4157133"/>
                <a:gd name="connsiteX42" fmla="*/ 1363133 w 1397000"/>
                <a:gd name="connsiteY42" fmla="*/ 2523067 h 4157133"/>
                <a:gd name="connsiteX43" fmla="*/ 1380066 w 1397000"/>
                <a:gd name="connsiteY43" fmla="*/ 2616200 h 4157133"/>
                <a:gd name="connsiteX44" fmla="*/ 1397000 w 1397000"/>
                <a:gd name="connsiteY44" fmla="*/ 2734733 h 4157133"/>
                <a:gd name="connsiteX45" fmla="*/ 1371600 w 1397000"/>
                <a:gd name="connsiteY45" fmla="*/ 2895600 h 4157133"/>
                <a:gd name="connsiteX46" fmla="*/ 1346200 w 1397000"/>
                <a:gd name="connsiteY46" fmla="*/ 3014133 h 4157133"/>
                <a:gd name="connsiteX47" fmla="*/ 1295400 w 1397000"/>
                <a:gd name="connsiteY47" fmla="*/ 3039533 h 4157133"/>
                <a:gd name="connsiteX48" fmla="*/ 1236133 w 1397000"/>
                <a:gd name="connsiteY48" fmla="*/ 3107267 h 4157133"/>
                <a:gd name="connsiteX49" fmla="*/ 1202266 w 1397000"/>
                <a:gd name="connsiteY49" fmla="*/ 3141133 h 4157133"/>
                <a:gd name="connsiteX50" fmla="*/ 1176866 w 1397000"/>
                <a:gd name="connsiteY50" fmla="*/ 3158067 h 4157133"/>
                <a:gd name="connsiteX51" fmla="*/ 1126066 w 1397000"/>
                <a:gd name="connsiteY51" fmla="*/ 3191933 h 4157133"/>
                <a:gd name="connsiteX52" fmla="*/ 1075266 w 1397000"/>
                <a:gd name="connsiteY52" fmla="*/ 3225800 h 4157133"/>
                <a:gd name="connsiteX53" fmla="*/ 999066 w 1397000"/>
                <a:gd name="connsiteY53" fmla="*/ 3251200 h 4157133"/>
                <a:gd name="connsiteX54" fmla="*/ 973666 w 1397000"/>
                <a:gd name="connsiteY54" fmla="*/ 3259667 h 4157133"/>
                <a:gd name="connsiteX55" fmla="*/ 939800 w 1397000"/>
                <a:gd name="connsiteY55" fmla="*/ 3268133 h 4157133"/>
                <a:gd name="connsiteX56" fmla="*/ 880533 w 1397000"/>
                <a:gd name="connsiteY56" fmla="*/ 3293533 h 4157133"/>
                <a:gd name="connsiteX57" fmla="*/ 863600 w 1397000"/>
                <a:gd name="connsiteY57" fmla="*/ 3310467 h 4157133"/>
                <a:gd name="connsiteX58" fmla="*/ 804333 w 1397000"/>
                <a:gd name="connsiteY58" fmla="*/ 3327400 h 4157133"/>
                <a:gd name="connsiteX59" fmla="*/ 711200 w 1397000"/>
                <a:gd name="connsiteY59" fmla="*/ 3352800 h 4157133"/>
                <a:gd name="connsiteX60" fmla="*/ 660400 w 1397000"/>
                <a:gd name="connsiteY60" fmla="*/ 3378200 h 4157133"/>
                <a:gd name="connsiteX61" fmla="*/ 635000 w 1397000"/>
                <a:gd name="connsiteY61" fmla="*/ 3395133 h 4157133"/>
                <a:gd name="connsiteX62" fmla="*/ 609600 w 1397000"/>
                <a:gd name="connsiteY62" fmla="*/ 3403600 h 4157133"/>
                <a:gd name="connsiteX63" fmla="*/ 558800 w 1397000"/>
                <a:gd name="connsiteY63" fmla="*/ 3429000 h 4157133"/>
                <a:gd name="connsiteX64" fmla="*/ 516466 w 1397000"/>
                <a:gd name="connsiteY64" fmla="*/ 3454400 h 4157133"/>
                <a:gd name="connsiteX65" fmla="*/ 491066 w 1397000"/>
                <a:gd name="connsiteY65" fmla="*/ 3479800 h 4157133"/>
                <a:gd name="connsiteX66" fmla="*/ 440266 w 1397000"/>
                <a:gd name="connsiteY66" fmla="*/ 3505200 h 4157133"/>
                <a:gd name="connsiteX67" fmla="*/ 431800 w 1397000"/>
                <a:gd name="connsiteY67" fmla="*/ 3530600 h 4157133"/>
                <a:gd name="connsiteX68" fmla="*/ 389466 w 1397000"/>
                <a:gd name="connsiteY68" fmla="*/ 3556000 h 4157133"/>
                <a:gd name="connsiteX69" fmla="*/ 364066 w 1397000"/>
                <a:gd name="connsiteY69" fmla="*/ 3572933 h 4157133"/>
                <a:gd name="connsiteX70" fmla="*/ 338666 w 1397000"/>
                <a:gd name="connsiteY70" fmla="*/ 3623733 h 4157133"/>
                <a:gd name="connsiteX71" fmla="*/ 313266 w 1397000"/>
                <a:gd name="connsiteY71" fmla="*/ 3640667 h 4157133"/>
                <a:gd name="connsiteX72" fmla="*/ 296333 w 1397000"/>
                <a:gd name="connsiteY72" fmla="*/ 3674533 h 4157133"/>
                <a:gd name="connsiteX73" fmla="*/ 262466 w 1397000"/>
                <a:gd name="connsiteY73" fmla="*/ 3708400 h 4157133"/>
                <a:gd name="connsiteX74" fmla="*/ 211666 w 1397000"/>
                <a:gd name="connsiteY74" fmla="*/ 3784600 h 4157133"/>
                <a:gd name="connsiteX75" fmla="*/ 194733 w 1397000"/>
                <a:gd name="connsiteY75" fmla="*/ 3810000 h 4157133"/>
                <a:gd name="connsiteX76" fmla="*/ 177800 w 1397000"/>
                <a:gd name="connsiteY76" fmla="*/ 3835400 h 4157133"/>
                <a:gd name="connsiteX77" fmla="*/ 160866 w 1397000"/>
                <a:gd name="connsiteY77" fmla="*/ 3852333 h 4157133"/>
                <a:gd name="connsiteX78" fmla="*/ 118533 w 1397000"/>
                <a:gd name="connsiteY78" fmla="*/ 3886200 h 4157133"/>
                <a:gd name="connsiteX79" fmla="*/ 110066 w 1397000"/>
                <a:gd name="connsiteY79" fmla="*/ 3911600 h 4157133"/>
                <a:gd name="connsiteX80" fmla="*/ 84666 w 1397000"/>
                <a:gd name="connsiteY80" fmla="*/ 3928533 h 4157133"/>
                <a:gd name="connsiteX81" fmla="*/ 67733 w 1397000"/>
                <a:gd name="connsiteY81" fmla="*/ 3945467 h 4157133"/>
                <a:gd name="connsiteX82" fmla="*/ 42333 w 1397000"/>
                <a:gd name="connsiteY82" fmla="*/ 3996267 h 4157133"/>
                <a:gd name="connsiteX83" fmla="*/ 25400 w 1397000"/>
                <a:gd name="connsiteY83" fmla="*/ 4055533 h 4157133"/>
                <a:gd name="connsiteX84" fmla="*/ 16933 w 1397000"/>
                <a:gd name="connsiteY84" fmla="*/ 4080933 h 4157133"/>
                <a:gd name="connsiteX85" fmla="*/ 0 w 1397000"/>
                <a:gd name="connsiteY85" fmla="*/ 4157133 h 4157133"/>
                <a:gd name="connsiteX0" fmla="*/ 211666 w 1397000"/>
                <a:gd name="connsiteY0" fmla="*/ 0 h 4157133"/>
                <a:gd name="connsiteX1" fmla="*/ 279400 w 1397000"/>
                <a:gd name="connsiteY1" fmla="*/ 694267 h 4157133"/>
                <a:gd name="connsiteX2" fmla="*/ 347133 w 1397000"/>
                <a:gd name="connsiteY2" fmla="*/ 948267 h 4157133"/>
                <a:gd name="connsiteX3" fmla="*/ 364066 w 1397000"/>
                <a:gd name="connsiteY3" fmla="*/ 1016000 h 4157133"/>
                <a:gd name="connsiteX4" fmla="*/ 381000 w 1397000"/>
                <a:gd name="connsiteY4" fmla="*/ 1100667 h 4157133"/>
                <a:gd name="connsiteX5" fmla="*/ 389466 w 1397000"/>
                <a:gd name="connsiteY5" fmla="*/ 1143000 h 4157133"/>
                <a:gd name="connsiteX6" fmla="*/ 414866 w 1397000"/>
                <a:gd name="connsiteY6" fmla="*/ 1219200 h 4157133"/>
                <a:gd name="connsiteX7" fmla="*/ 423333 w 1397000"/>
                <a:gd name="connsiteY7" fmla="*/ 1295400 h 4157133"/>
                <a:gd name="connsiteX8" fmla="*/ 440266 w 1397000"/>
                <a:gd name="connsiteY8" fmla="*/ 1346200 h 4157133"/>
                <a:gd name="connsiteX9" fmla="*/ 457200 w 1397000"/>
                <a:gd name="connsiteY9" fmla="*/ 1422400 h 4157133"/>
                <a:gd name="connsiteX10" fmla="*/ 465666 w 1397000"/>
                <a:gd name="connsiteY10" fmla="*/ 1447800 h 4157133"/>
                <a:gd name="connsiteX11" fmla="*/ 482600 w 1397000"/>
                <a:gd name="connsiteY11" fmla="*/ 1473200 h 4157133"/>
                <a:gd name="connsiteX12" fmla="*/ 491066 w 1397000"/>
                <a:gd name="connsiteY12" fmla="*/ 1549400 h 4157133"/>
                <a:gd name="connsiteX13" fmla="*/ 508000 w 1397000"/>
                <a:gd name="connsiteY13" fmla="*/ 1574800 h 4157133"/>
                <a:gd name="connsiteX14" fmla="*/ 516466 w 1397000"/>
                <a:gd name="connsiteY14" fmla="*/ 1608667 h 4157133"/>
                <a:gd name="connsiteX15" fmla="*/ 558800 w 1397000"/>
                <a:gd name="connsiteY15" fmla="*/ 1667933 h 4157133"/>
                <a:gd name="connsiteX16" fmla="*/ 567266 w 1397000"/>
                <a:gd name="connsiteY16" fmla="*/ 1718733 h 4157133"/>
                <a:gd name="connsiteX17" fmla="*/ 584200 w 1397000"/>
                <a:gd name="connsiteY17" fmla="*/ 1761067 h 4157133"/>
                <a:gd name="connsiteX18" fmla="*/ 609600 w 1397000"/>
                <a:gd name="connsiteY18" fmla="*/ 1828800 h 4157133"/>
                <a:gd name="connsiteX19" fmla="*/ 626533 w 1397000"/>
                <a:gd name="connsiteY19" fmla="*/ 1854200 h 4157133"/>
                <a:gd name="connsiteX20" fmla="*/ 660400 w 1397000"/>
                <a:gd name="connsiteY20" fmla="*/ 1913467 h 4157133"/>
                <a:gd name="connsiteX21" fmla="*/ 677333 w 1397000"/>
                <a:gd name="connsiteY21" fmla="*/ 1981200 h 4157133"/>
                <a:gd name="connsiteX22" fmla="*/ 694266 w 1397000"/>
                <a:gd name="connsiteY22" fmla="*/ 2006600 h 4157133"/>
                <a:gd name="connsiteX23" fmla="*/ 719666 w 1397000"/>
                <a:gd name="connsiteY23" fmla="*/ 2032000 h 4157133"/>
                <a:gd name="connsiteX24" fmla="*/ 736600 w 1397000"/>
                <a:gd name="connsiteY24" fmla="*/ 2082800 h 4157133"/>
                <a:gd name="connsiteX25" fmla="*/ 770466 w 1397000"/>
                <a:gd name="connsiteY25" fmla="*/ 2133600 h 4157133"/>
                <a:gd name="connsiteX26" fmla="*/ 795866 w 1397000"/>
                <a:gd name="connsiteY26" fmla="*/ 2184400 h 4157133"/>
                <a:gd name="connsiteX27" fmla="*/ 829733 w 1397000"/>
                <a:gd name="connsiteY27" fmla="*/ 2235200 h 4157133"/>
                <a:gd name="connsiteX28" fmla="*/ 863600 w 1397000"/>
                <a:gd name="connsiteY28" fmla="*/ 2252133 h 4157133"/>
                <a:gd name="connsiteX29" fmla="*/ 880533 w 1397000"/>
                <a:gd name="connsiteY29" fmla="*/ 2269067 h 4157133"/>
                <a:gd name="connsiteX30" fmla="*/ 905933 w 1397000"/>
                <a:gd name="connsiteY30" fmla="*/ 2286000 h 4157133"/>
                <a:gd name="connsiteX31" fmla="*/ 956733 w 1397000"/>
                <a:gd name="connsiteY31" fmla="*/ 2336800 h 4157133"/>
                <a:gd name="connsiteX32" fmla="*/ 982133 w 1397000"/>
                <a:gd name="connsiteY32" fmla="*/ 2345267 h 4157133"/>
                <a:gd name="connsiteX33" fmla="*/ 1032933 w 1397000"/>
                <a:gd name="connsiteY33" fmla="*/ 2379133 h 4157133"/>
                <a:gd name="connsiteX34" fmla="*/ 1083733 w 1397000"/>
                <a:gd name="connsiteY34" fmla="*/ 2396067 h 4157133"/>
                <a:gd name="connsiteX35" fmla="*/ 1109133 w 1397000"/>
                <a:gd name="connsiteY35" fmla="*/ 2404533 h 4157133"/>
                <a:gd name="connsiteX36" fmla="*/ 1210733 w 1397000"/>
                <a:gd name="connsiteY36" fmla="*/ 2446867 h 4157133"/>
                <a:gd name="connsiteX37" fmla="*/ 1236133 w 1397000"/>
                <a:gd name="connsiteY37" fmla="*/ 2455333 h 4157133"/>
                <a:gd name="connsiteX38" fmla="*/ 1253066 w 1397000"/>
                <a:gd name="connsiteY38" fmla="*/ 2472267 h 4157133"/>
                <a:gd name="connsiteX39" fmla="*/ 1286933 w 1397000"/>
                <a:gd name="connsiteY39" fmla="*/ 2480733 h 4157133"/>
                <a:gd name="connsiteX40" fmla="*/ 1346200 w 1397000"/>
                <a:gd name="connsiteY40" fmla="*/ 2506133 h 4157133"/>
                <a:gd name="connsiteX41" fmla="*/ 1363133 w 1397000"/>
                <a:gd name="connsiteY41" fmla="*/ 2523067 h 4157133"/>
                <a:gd name="connsiteX42" fmla="*/ 1380066 w 1397000"/>
                <a:gd name="connsiteY42" fmla="*/ 2616200 h 4157133"/>
                <a:gd name="connsiteX43" fmla="*/ 1397000 w 1397000"/>
                <a:gd name="connsiteY43" fmla="*/ 2734733 h 4157133"/>
                <a:gd name="connsiteX44" fmla="*/ 1371600 w 1397000"/>
                <a:gd name="connsiteY44" fmla="*/ 2895600 h 4157133"/>
                <a:gd name="connsiteX45" fmla="*/ 1346200 w 1397000"/>
                <a:gd name="connsiteY45" fmla="*/ 3014133 h 4157133"/>
                <a:gd name="connsiteX46" fmla="*/ 1295400 w 1397000"/>
                <a:gd name="connsiteY46" fmla="*/ 3039533 h 4157133"/>
                <a:gd name="connsiteX47" fmla="*/ 1236133 w 1397000"/>
                <a:gd name="connsiteY47" fmla="*/ 3107267 h 4157133"/>
                <a:gd name="connsiteX48" fmla="*/ 1202266 w 1397000"/>
                <a:gd name="connsiteY48" fmla="*/ 3141133 h 4157133"/>
                <a:gd name="connsiteX49" fmla="*/ 1176866 w 1397000"/>
                <a:gd name="connsiteY49" fmla="*/ 3158067 h 4157133"/>
                <a:gd name="connsiteX50" fmla="*/ 1126066 w 1397000"/>
                <a:gd name="connsiteY50" fmla="*/ 3191933 h 4157133"/>
                <a:gd name="connsiteX51" fmla="*/ 1075266 w 1397000"/>
                <a:gd name="connsiteY51" fmla="*/ 3225800 h 4157133"/>
                <a:gd name="connsiteX52" fmla="*/ 999066 w 1397000"/>
                <a:gd name="connsiteY52" fmla="*/ 3251200 h 4157133"/>
                <a:gd name="connsiteX53" fmla="*/ 973666 w 1397000"/>
                <a:gd name="connsiteY53" fmla="*/ 3259667 h 4157133"/>
                <a:gd name="connsiteX54" fmla="*/ 939800 w 1397000"/>
                <a:gd name="connsiteY54" fmla="*/ 3268133 h 4157133"/>
                <a:gd name="connsiteX55" fmla="*/ 880533 w 1397000"/>
                <a:gd name="connsiteY55" fmla="*/ 3293533 h 4157133"/>
                <a:gd name="connsiteX56" fmla="*/ 863600 w 1397000"/>
                <a:gd name="connsiteY56" fmla="*/ 3310467 h 4157133"/>
                <a:gd name="connsiteX57" fmla="*/ 804333 w 1397000"/>
                <a:gd name="connsiteY57" fmla="*/ 3327400 h 4157133"/>
                <a:gd name="connsiteX58" fmla="*/ 711200 w 1397000"/>
                <a:gd name="connsiteY58" fmla="*/ 3352800 h 4157133"/>
                <a:gd name="connsiteX59" fmla="*/ 660400 w 1397000"/>
                <a:gd name="connsiteY59" fmla="*/ 3378200 h 4157133"/>
                <a:gd name="connsiteX60" fmla="*/ 635000 w 1397000"/>
                <a:gd name="connsiteY60" fmla="*/ 3395133 h 4157133"/>
                <a:gd name="connsiteX61" fmla="*/ 609600 w 1397000"/>
                <a:gd name="connsiteY61" fmla="*/ 3403600 h 4157133"/>
                <a:gd name="connsiteX62" fmla="*/ 558800 w 1397000"/>
                <a:gd name="connsiteY62" fmla="*/ 3429000 h 4157133"/>
                <a:gd name="connsiteX63" fmla="*/ 516466 w 1397000"/>
                <a:gd name="connsiteY63" fmla="*/ 3454400 h 4157133"/>
                <a:gd name="connsiteX64" fmla="*/ 491066 w 1397000"/>
                <a:gd name="connsiteY64" fmla="*/ 3479800 h 4157133"/>
                <a:gd name="connsiteX65" fmla="*/ 440266 w 1397000"/>
                <a:gd name="connsiteY65" fmla="*/ 3505200 h 4157133"/>
                <a:gd name="connsiteX66" fmla="*/ 431800 w 1397000"/>
                <a:gd name="connsiteY66" fmla="*/ 3530600 h 4157133"/>
                <a:gd name="connsiteX67" fmla="*/ 389466 w 1397000"/>
                <a:gd name="connsiteY67" fmla="*/ 3556000 h 4157133"/>
                <a:gd name="connsiteX68" fmla="*/ 364066 w 1397000"/>
                <a:gd name="connsiteY68" fmla="*/ 3572933 h 4157133"/>
                <a:gd name="connsiteX69" fmla="*/ 338666 w 1397000"/>
                <a:gd name="connsiteY69" fmla="*/ 3623733 h 4157133"/>
                <a:gd name="connsiteX70" fmla="*/ 313266 w 1397000"/>
                <a:gd name="connsiteY70" fmla="*/ 3640667 h 4157133"/>
                <a:gd name="connsiteX71" fmla="*/ 296333 w 1397000"/>
                <a:gd name="connsiteY71" fmla="*/ 3674533 h 4157133"/>
                <a:gd name="connsiteX72" fmla="*/ 262466 w 1397000"/>
                <a:gd name="connsiteY72" fmla="*/ 3708400 h 4157133"/>
                <a:gd name="connsiteX73" fmla="*/ 211666 w 1397000"/>
                <a:gd name="connsiteY73" fmla="*/ 3784600 h 4157133"/>
                <a:gd name="connsiteX74" fmla="*/ 194733 w 1397000"/>
                <a:gd name="connsiteY74" fmla="*/ 3810000 h 4157133"/>
                <a:gd name="connsiteX75" fmla="*/ 177800 w 1397000"/>
                <a:gd name="connsiteY75" fmla="*/ 3835400 h 4157133"/>
                <a:gd name="connsiteX76" fmla="*/ 160866 w 1397000"/>
                <a:gd name="connsiteY76" fmla="*/ 3852333 h 4157133"/>
                <a:gd name="connsiteX77" fmla="*/ 118533 w 1397000"/>
                <a:gd name="connsiteY77" fmla="*/ 3886200 h 4157133"/>
                <a:gd name="connsiteX78" fmla="*/ 110066 w 1397000"/>
                <a:gd name="connsiteY78" fmla="*/ 3911600 h 4157133"/>
                <a:gd name="connsiteX79" fmla="*/ 84666 w 1397000"/>
                <a:gd name="connsiteY79" fmla="*/ 3928533 h 4157133"/>
                <a:gd name="connsiteX80" fmla="*/ 67733 w 1397000"/>
                <a:gd name="connsiteY80" fmla="*/ 3945467 h 4157133"/>
                <a:gd name="connsiteX81" fmla="*/ 42333 w 1397000"/>
                <a:gd name="connsiteY81" fmla="*/ 3996267 h 4157133"/>
                <a:gd name="connsiteX82" fmla="*/ 25400 w 1397000"/>
                <a:gd name="connsiteY82" fmla="*/ 4055533 h 4157133"/>
                <a:gd name="connsiteX83" fmla="*/ 16933 w 1397000"/>
                <a:gd name="connsiteY83" fmla="*/ 4080933 h 4157133"/>
                <a:gd name="connsiteX84" fmla="*/ 0 w 1397000"/>
                <a:gd name="connsiteY84" fmla="*/ 4157133 h 4157133"/>
                <a:gd name="connsiteX0" fmla="*/ 211666 w 1397000"/>
                <a:gd name="connsiteY0" fmla="*/ 0 h 4157133"/>
                <a:gd name="connsiteX1" fmla="*/ 279400 w 1397000"/>
                <a:gd name="connsiteY1" fmla="*/ 694267 h 4157133"/>
                <a:gd name="connsiteX2" fmla="*/ 364066 w 1397000"/>
                <a:gd name="connsiteY2" fmla="*/ 1016000 h 4157133"/>
                <a:gd name="connsiteX3" fmla="*/ 381000 w 1397000"/>
                <a:gd name="connsiteY3" fmla="*/ 1100667 h 4157133"/>
                <a:gd name="connsiteX4" fmla="*/ 389466 w 1397000"/>
                <a:gd name="connsiteY4" fmla="*/ 1143000 h 4157133"/>
                <a:gd name="connsiteX5" fmla="*/ 414866 w 1397000"/>
                <a:gd name="connsiteY5" fmla="*/ 1219200 h 4157133"/>
                <a:gd name="connsiteX6" fmla="*/ 423333 w 1397000"/>
                <a:gd name="connsiteY6" fmla="*/ 1295400 h 4157133"/>
                <a:gd name="connsiteX7" fmla="*/ 440266 w 1397000"/>
                <a:gd name="connsiteY7" fmla="*/ 1346200 h 4157133"/>
                <a:gd name="connsiteX8" fmla="*/ 457200 w 1397000"/>
                <a:gd name="connsiteY8" fmla="*/ 1422400 h 4157133"/>
                <a:gd name="connsiteX9" fmla="*/ 465666 w 1397000"/>
                <a:gd name="connsiteY9" fmla="*/ 1447800 h 4157133"/>
                <a:gd name="connsiteX10" fmla="*/ 482600 w 1397000"/>
                <a:gd name="connsiteY10" fmla="*/ 1473200 h 4157133"/>
                <a:gd name="connsiteX11" fmla="*/ 491066 w 1397000"/>
                <a:gd name="connsiteY11" fmla="*/ 1549400 h 4157133"/>
                <a:gd name="connsiteX12" fmla="*/ 508000 w 1397000"/>
                <a:gd name="connsiteY12" fmla="*/ 1574800 h 4157133"/>
                <a:gd name="connsiteX13" fmla="*/ 516466 w 1397000"/>
                <a:gd name="connsiteY13" fmla="*/ 1608667 h 4157133"/>
                <a:gd name="connsiteX14" fmla="*/ 558800 w 1397000"/>
                <a:gd name="connsiteY14" fmla="*/ 1667933 h 4157133"/>
                <a:gd name="connsiteX15" fmla="*/ 567266 w 1397000"/>
                <a:gd name="connsiteY15" fmla="*/ 1718733 h 4157133"/>
                <a:gd name="connsiteX16" fmla="*/ 584200 w 1397000"/>
                <a:gd name="connsiteY16" fmla="*/ 1761067 h 4157133"/>
                <a:gd name="connsiteX17" fmla="*/ 609600 w 1397000"/>
                <a:gd name="connsiteY17" fmla="*/ 1828800 h 4157133"/>
                <a:gd name="connsiteX18" fmla="*/ 626533 w 1397000"/>
                <a:gd name="connsiteY18" fmla="*/ 1854200 h 4157133"/>
                <a:gd name="connsiteX19" fmla="*/ 660400 w 1397000"/>
                <a:gd name="connsiteY19" fmla="*/ 1913467 h 4157133"/>
                <a:gd name="connsiteX20" fmla="*/ 677333 w 1397000"/>
                <a:gd name="connsiteY20" fmla="*/ 1981200 h 4157133"/>
                <a:gd name="connsiteX21" fmla="*/ 694266 w 1397000"/>
                <a:gd name="connsiteY21" fmla="*/ 2006600 h 4157133"/>
                <a:gd name="connsiteX22" fmla="*/ 719666 w 1397000"/>
                <a:gd name="connsiteY22" fmla="*/ 2032000 h 4157133"/>
                <a:gd name="connsiteX23" fmla="*/ 736600 w 1397000"/>
                <a:gd name="connsiteY23" fmla="*/ 2082800 h 4157133"/>
                <a:gd name="connsiteX24" fmla="*/ 770466 w 1397000"/>
                <a:gd name="connsiteY24" fmla="*/ 2133600 h 4157133"/>
                <a:gd name="connsiteX25" fmla="*/ 795866 w 1397000"/>
                <a:gd name="connsiteY25" fmla="*/ 2184400 h 4157133"/>
                <a:gd name="connsiteX26" fmla="*/ 829733 w 1397000"/>
                <a:gd name="connsiteY26" fmla="*/ 2235200 h 4157133"/>
                <a:gd name="connsiteX27" fmla="*/ 863600 w 1397000"/>
                <a:gd name="connsiteY27" fmla="*/ 2252133 h 4157133"/>
                <a:gd name="connsiteX28" fmla="*/ 880533 w 1397000"/>
                <a:gd name="connsiteY28" fmla="*/ 2269067 h 4157133"/>
                <a:gd name="connsiteX29" fmla="*/ 905933 w 1397000"/>
                <a:gd name="connsiteY29" fmla="*/ 2286000 h 4157133"/>
                <a:gd name="connsiteX30" fmla="*/ 956733 w 1397000"/>
                <a:gd name="connsiteY30" fmla="*/ 2336800 h 4157133"/>
                <a:gd name="connsiteX31" fmla="*/ 982133 w 1397000"/>
                <a:gd name="connsiteY31" fmla="*/ 2345267 h 4157133"/>
                <a:gd name="connsiteX32" fmla="*/ 1032933 w 1397000"/>
                <a:gd name="connsiteY32" fmla="*/ 2379133 h 4157133"/>
                <a:gd name="connsiteX33" fmla="*/ 1083733 w 1397000"/>
                <a:gd name="connsiteY33" fmla="*/ 2396067 h 4157133"/>
                <a:gd name="connsiteX34" fmla="*/ 1109133 w 1397000"/>
                <a:gd name="connsiteY34" fmla="*/ 2404533 h 4157133"/>
                <a:gd name="connsiteX35" fmla="*/ 1210733 w 1397000"/>
                <a:gd name="connsiteY35" fmla="*/ 2446867 h 4157133"/>
                <a:gd name="connsiteX36" fmla="*/ 1236133 w 1397000"/>
                <a:gd name="connsiteY36" fmla="*/ 2455333 h 4157133"/>
                <a:gd name="connsiteX37" fmla="*/ 1253066 w 1397000"/>
                <a:gd name="connsiteY37" fmla="*/ 2472267 h 4157133"/>
                <a:gd name="connsiteX38" fmla="*/ 1286933 w 1397000"/>
                <a:gd name="connsiteY38" fmla="*/ 2480733 h 4157133"/>
                <a:gd name="connsiteX39" fmla="*/ 1346200 w 1397000"/>
                <a:gd name="connsiteY39" fmla="*/ 2506133 h 4157133"/>
                <a:gd name="connsiteX40" fmla="*/ 1363133 w 1397000"/>
                <a:gd name="connsiteY40" fmla="*/ 2523067 h 4157133"/>
                <a:gd name="connsiteX41" fmla="*/ 1380066 w 1397000"/>
                <a:gd name="connsiteY41" fmla="*/ 2616200 h 4157133"/>
                <a:gd name="connsiteX42" fmla="*/ 1397000 w 1397000"/>
                <a:gd name="connsiteY42" fmla="*/ 2734733 h 4157133"/>
                <a:gd name="connsiteX43" fmla="*/ 1371600 w 1397000"/>
                <a:gd name="connsiteY43" fmla="*/ 2895600 h 4157133"/>
                <a:gd name="connsiteX44" fmla="*/ 1346200 w 1397000"/>
                <a:gd name="connsiteY44" fmla="*/ 3014133 h 4157133"/>
                <a:gd name="connsiteX45" fmla="*/ 1295400 w 1397000"/>
                <a:gd name="connsiteY45" fmla="*/ 3039533 h 4157133"/>
                <a:gd name="connsiteX46" fmla="*/ 1236133 w 1397000"/>
                <a:gd name="connsiteY46" fmla="*/ 3107267 h 4157133"/>
                <a:gd name="connsiteX47" fmla="*/ 1202266 w 1397000"/>
                <a:gd name="connsiteY47" fmla="*/ 3141133 h 4157133"/>
                <a:gd name="connsiteX48" fmla="*/ 1176866 w 1397000"/>
                <a:gd name="connsiteY48" fmla="*/ 3158067 h 4157133"/>
                <a:gd name="connsiteX49" fmla="*/ 1126066 w 1397000"/>
                <a:gd name="connsiteY49" fmla="*/ 3191933 h 4157133"/>
                <a:gd name="connsiteX50" fmla="*/ 1075266 w 1397000"/>
                <a:gd name="connsiteY50" fmla="*/ 3225800 h 4157133"/>
                <a:gd name="connsiteX51" fmla="*/ 999066 w 1397000"/>
                <a:gd name="connsiteY51" fmla="*/ 3251200 h 4157133"/>
                <a:gd name="connsiteX52" fmla="*/ 973666 w 1397000"/>
                <a:gd name="connsiteY52" fmla="*/ 3259667 h 4157133"/>
                <a:gd name="connsiteX53" fmla="*/ 939800 w 1397000"/>
                <a:gd name="connsiteY53" fmla="*/ 3268133 h 4157133"/>
                <a:gd name="connsiteX54" fmla="*/ 880533 w 1397000"/>
                <a:gd name="connsiteY54" fmla="*/ 3293533 h 4157133"/>
                <a:gd name="connsiteX55" fmla="*/ 863600 w 1397000"/>
                <a:gd name="connsiteY55" fmla="*/ 3310467 h 4157133"/>
                <a:gd name="connsiteX56" fmla="*/ 804333 w 1397000"/>
                <a:gd name="connsiteY56" fmla="*/ 3327400 h 4157133"/>
                <a:gd name="connsiteX57" fmla="*/ 711200 w 1397000"/>
                <a:gd name="connsiteY57" fmla="*/ 3352800 h 4157133"/>
                <a:gd name="connsiteX58" fmla="*/ 660400 w 1397000"/>
                <a:gd name="connsiteY58" fmla="*/ 3378200 h 4157133"/>
                <a:gd name="connsiteX59" fmla="*/ 635000 w 1397000"/>
                <a:gd name="connsiteY59" fmla="*/ 3395133 h 4157133"/>
                <a:gd name="connsiteX60" fmla="*/ 609600 w 1397000"/>
                <a:gd name="connsiteY60" fmla="*/ 3403600 h 4157133"/>
                <a:gd name="connsiteX61" fmla="*/ 558800 w 1397000"/>
                <a:gd name="connsiteY61" fmla="*/ 3429000 h 4157133"/>
                <a:gd name="connsiteX62" fmla="*/ 516466 w 1397000"/>
                <a:gd name="connsiteY62" fmla="*/ 3454400 h 4157133"/>
                <a:gd name="connsiteX63" fmla="*/ 491066 w 1397000"/>
                <a:gd name="connsiteY63" fmla="*/ 3479800 h 4157133"/>
                <a:gd name="connsiteX64" fmla="*/ 440266 w 1397000"/>
                <a:gd name="connsiteY64" fmla="*/ 3505200 h 4157133"/>
                <a:gd name="connsiteX65" fmla="*/ 431800 w 1397000"/>
                <a:gd name="connsiteY65" fmla="*/ 3530600 h 4157133"/>
                <a:gd name="connsiteX66" fmla="*/ 389466 w 1397000"/>
                <a:gd name="connsiteY66" fmla="*/ 3556000 h 4157133"/>
                <a:gd name="connsiteX67" fmla="*/ 364066 w 1397000"/>
                <a:gd name="connsiteY67" fmla="*/ 3572933 h 4157133"/>
                <a:gd name="connsiteX68" fmla="*/ 338666 w 1397000"/>
                <a:gd name="connsiteY68" fmla="*/ 3623733 h 4157133"/>
                <a:gd name="connsiteX69" fmla="*/ 313266 w 1397000"/>
                <a:gd name="connsiteY69" fmla="*/ 3640667 h 4157133"/>
                <a:gd name="connsiteX70" fmla="*/ 296333 w 1397000"/>
                <a:gd name="connsiteY70" fmla="*/ 3674533 h 4157133"/>
                <a:gd name="connsiteX71" fmla="*/ 262466 w 1397000"/>
                <a:gd name="connsiteY71" fmla="*/ 3708400 h 4157133"/>
                <a:gd name="connsiteX72" fmla="*/ 211666 w 1397000"/>
                <a:gd name="connsiteY72" fmla="*/ 3784600 h 4157133"/>
                <a:gd name="connsiteX73" fmla="*/ 194733 w 1397000"/>
                <a:gd name="connsiteY73" fmla="*/ 3810000 h 4157133"/>
                <a:gd name="connsiteX74" fmla="*/ 177800 w 1397000"/>
                <a:gd name="connsiteY74" fmla="*/ 3835400 h 4157133"/>
                <a:gd name="connsiteX75" fmla="*/ 160866 w 1397000"/>
                <a:gd name="connsiteY75" fmla="*/ 3852333 h 4157133"/>
                <a:gd name="connsiteX76" fmla="*/ 118533 w 1397000"/>
                <a:gd name="connsiteY76" fmla="*/ 3886200 h 4157133"/>
                <a:gd name="connsiteX77" fmla="*/ 110066 w 1397000"/>
                <a:gd name="connsiteY77" fmla="*/ 3911600 h 4157133"/>
                <a:gd name="connsiteX78" fmla="*/ 84666 w 1397000"/>
                <a:gd name="connsiteY78" fmla="*/ 3928533 h 4157133"/>
                <a:gd name="connsiteX79" fmla="*/ 67733 w 1397000"/>
                <a:gd name="connsiteY79" fmla="*/ 3945467 h 4157133"/>
                <a:gd name="connsiteX80" fmla="*/ 42333 w 1397000"/>
                <a:gd name="connsiteY80" fmla="*/ 3996267 h 4157133"/>
                <a:gd name="connsiteX81" fmla="*/ 25400 w 1397000"/>
                <a:gd name="connsiteY81" fmla="*/ 4055533 h 4157133"/>
                <a:gd name="connsiteX82" fmla="*/ 16933 w 1397000"/>
                <a:gd name="connsiteY82" fmla="*/ 4080933 h 4157133"/>
                <a:gd name="connsiteX83" fmla="*/ 0 w 1397000"/>
                <a:gd name="connsiteY83" fmla="*/ 4157133 h 4157133"/>
                <a:gd name="connsiteX0" fmla="*/ 211666 w 1397000"/>
                <a:gd name="connsiteY0" fmla="*/ 0 h 4157133"/>
                <a:gd name="connsiteX1" fmla="*/ 279400 w 1397000"/>
                <a:gd name="connsiteY1" fmla="*/ 694267 h 4157133"/>
                <a:gd name="connsiteX2" fmla="*/ 381000 w 1397000"/>
                <a:gd name="connsiteY2" fmla="*/ 1100667 h 4157133"/>
                <a:gd name="connsiteX3" fmla="*/ 389466 w 1397000"/>
                <a:gd name="connsiteY3" fmla="*/ 1143000 h 4157133"/>
                <a:gd name="connsiteX4" fmla="*/ 414866 w 1397000"/>
                <a:gd name="connsiteY4" fmla="*/ 1219200 h 4157133"/>
                <a:gd name="connsiteX5" fmla="*/ 423333 w 1397000"/>
                <a:gd name="connsiteY5" fmla="*/ 1295400 h 4157133"/>
                <a:gd name="connsiteX6" fmla="*/ 440266 w 1397000"/>
                <a:gd name="connsiteY6" fmla="*/ 1346200 h 4157133"/>
                <a:gd name="connsiteX7" fmla="*/ 457200 w 1397000"/>
                <a:gd name="connsiteY7" fmla="*/ 1422400 h 4157133"/>
                <a:gd name="connsiteX8" fmla="*/ 465666 w 1397000"/>
                <a:gd name="connsiteY8" fmla="*/ 1447800 h 4157133"/>
                <a:gd name="connsiteX9" fmla="*/ 482600 w 1397000"/>
                <a:gd name="connsiteY9" fmla="*/ 1473200 h 4157133"/>
                <a:gd name="connsiteX10" fmla="*/ 491066 w 1397000"/>
                <a:gd name="connsiteY10" fmla="*/ 1549400 h 4157133"/>
                <a:gd name="connsiteX11" fmla="*/ 508000 w 1397000"/>
                <a:gd name="connsiteY11" fmla="*/ 1574800 h 4157133"/>
                <a:gd name="connsiteX12" fmla="*/ 516466 w 1397000"/>
                <a:gd name="connsiteY12" fmla="*/ 1608667 h 4157133"/>
                <a:gd name="connsiteX13" fmla="*/ 558800 w 1397000"/>
                <a:gd name="connsiteY13" fmla="*/ 1667933 h 4157133"/>
                <a:gd name="connsiteX14" fmla="*/ 567266 w 1397000"/>
                <a:gd name="connsiteY14" fmla="*/ 1718733 h 4157133"/>
                <a:gd name="connsiteX15" fmla="*/ 584200 w 1397000"/>
                <a:gd name="connsiteY15" fmla="*/ 1761067 h 4157133"/>
                <a:gd name="connsiteX16" fmla="*/ 609600 w 1397000"/>
                <a:gd name="connsiteY16" fmla="*/ 1828800 h 4157133"/>
                <a:gd name="connsiteX17" fmla="*/ 626533 w 1397000"/>
                <a:gd name="connsiteY17" fmla="*/ 1854200 h 4157133"/>
                <a:gd name="connsiteX18" fmla="*/ 660400 w 1397000"/>
                <a:gd name="connsiteY18" fmla="*/ 1913467 h 4157133"/>
                <a:gd name="connsiteX19" fmla="*/ 677333 w 1397000"/>
                <a:gd name="connsiteY19" fmla="*/ 1981200 h 4157133"/>
                <a:gd name="connsiteX20" fmla="*/ 694266 w 1397000"/>
                <a:gd name="connsiteY20" fmla="*/ 2006600 h 4157133"/>
                <a:gd name="connsiteX21" fmla="*/ 719666 w 1397000"/>
                <a:gd name="connsiteY21" fmla="*/ 2032000 h 4157133"/>
                <a:gd name="connsiteX22" fmla="*/ 736600 w 1397000"/>
                <a:gd name="connsiteY22" fmla="*/ 2082800 h 4157133"/>
                <a:gd name="connsiteX23" fmla="*/ 770466 w 1397000"/>
                <a:gd name="connsiteY23" fmla="*/ 2133600 h 4157133"/>
                <a:gd name="connsiteX24" fmla="*/ 795866 w 1397000"/>
                <a:gd name="connsiteY24" fmla="*/ 2184400 h 4157133"/>
                <a:gd name="connsiteX25" fmla="*/ 829733 w 1397000"/>
                <a:gd name="connsiteY25" fmla="*/ 2235200 h 4157133"/>
                <a:gd name="connsiteX26" fmla="*/ 863600 w 1397000"/>
                <a:gd name="connsiteY26" fmla="*/ 2252133 h 4157133"/>
                <a:gd name="connsiteX27" fmla="*/ 880533 w 1397000"/>
                <a:gd name="connsiteY27" fmla="*/ 2269067 h 4157133"/>
                <a:gd name="connsiteX28" fmla="*/ 905933 w 1397000"/>
                <a:gd name="connsiteY28" fmla="*/ 2286000 h 4157133"/>
                <a:gd name="connsiteX29" fmla="*/ 956733 w 1397000"/>
                <a:gd name="connsiteY29" fmla="*/ 2336800 h 4157133"/>
                <a:gd name="connsiteX30" fmla="*/ 982133 w 1397000"/>
                <a:gd name="connsiteY30" fmla="*/ 2345267 h 4157133"/>
                <a:gd name="connsiteX31" fmla="*/ 1032933 w 1397000"/>
                <a:gd name="connsiteY31" fmla="*/ 2379133 h 4157133"/>
                <a:gd name="connsiteX32" fmla="*/ 1083733 w 1397000"/>
                <a:gd name="connsiteY32" fmla="*/ 2396067 h 4157133"/>
                <a:gd name="connsiteX33" fmla="*/ 1109133 w 1397000"/>
                <a:gd name="connsiteY33" fmla="*/ 2404533 h 4157133"/>
                <a:gd name="connsiteX34" fmla="*/ 1210733 w 1397000"/>
                <a:gd name="connsiteY34" fmla="*/ 2446867 h 4157133"/>
                <a:gd name="connsiteX35" fmla="*/ 1236133 w 1397000"/>
                <a:gd name="connsiteY35" fmla="*/ 2455333 h 4157133"/>
                <a:gd name="connsiteX36" fmla="*/ 1253066 w 1397000"/>
                <a:gd name="connsiteY36" fmla="*/ 2472267 h 4157133"/>
                <a:gd name="connsiteX37" fmla="*/ 1286933 w 1397000"/>
                <a:gd name="connsiteY37" fmla="*/ 2480733 h 4157133"/>
                <a:gd name="connsiteX38" fmla="*/ 1346200 w 1397000"/>
                <a:gd name="connsiteY38" fmla="*/ 2506133 h 4157133"/>
                <a:gd name="connsiteX39" fmla="*/ 1363133 w 1397000"/>
                <a:gd name="connsiteY39" fmla="*/ 2523067 h 4157133"/>
                <a:gd name="connsiteX40" fmla="*/ 1380066 w 1397000"/>
                <a:gd name="connsiteY40" fmla="*/ 2616200 h 4157133"/>
                <a:gd name="connsiteX41" fmla="*/ 1397000 w 1397000"/>
                <a:gd name="connsiteY41" fmla="*/ 2734733 h 4157133"/>
                <a:gd name="connsiteX42" fmla="*/ 1371600 w 1397000"/>
                <a:gd name="connsiteY42" fmla="*/ 2895600 h 4157133"/>
                <a:gd name="connsiteX43" fmla="*/ 1346200 w 1397000"/>
                <a:gd name="connsiteY43" fmla="*/ 3014133 h 4157133"/>
                <a:gd name="connsiteX44" fmla="*/ 1295400 w 1397000"/>
                <a:gd name="connsiteY44" fmla="*/ 3039533 h 4157133"/>
                <a:gd name="connsiteX45" fmla="*/ 1236133 w 1397000"/>
                <a:gd name="connsiteY45" fmla="*/ 3107267 h 4157133"/>
                <a:gd name="connsiteX46" fmla="*/ 1202266 w 1397000"/>
                <a:gd name="connsiteY46" fmla="*/ 3141133 h 4157133"/>
                <a:gd name="connsiteX47" fmla="*/ 1176866 w 1397000"/>
                <a:gd name="connsiteY47" fmla="*/ 3158067 h 4157133"/>
                <a:gd name="connsiteX48" fmla="*/ 1126066 w 1397000"/>
                <a:gd name="connsiteY48" fmla="*/ 3191933 h 4157133"/>
                <a:gd name="connsiteX49" fmla="*/ 1075266 w 1397000"/>
                <a:gd name="connsiteY49" fmla="*/ 3225800 h 4157133"/>
                <a:gd name="connsiteX50" fmla="*/ 999066 w 1397000"/>
                <a:gd name="connsiteY50" fmla="*/ 3251200 h 4157133"/>
                <a:gd name="connsiteX51" fmla="*/ 973666 w 1397000"/>
                <a:gd name="connsiteY51" fmla="*/ 3259667 h 4157133"/>
                <a:gd name="connsiteX52" fmla="*/ 939800 w 1397000"/>
                <a:gd name="connsiteY52" fmla="*/ 3268133 h 4157133"/>
                <a:gd name="connsiteX53" fmla="*/ 880533 w 1397000"/>
                <a:gd name="connsiteY53" fmla="*/ 3293533 h 4157133"/>
                <a:gd name="connsiteX54" fmla="*/ 863600 w 1397000"/>
                <a:gd name="connsiteY54" fmla="*/ 3310467 h 4157133"/>
                <a:gd name="connsiteX55" fmla="*/ 804333 w 1397000"/>
                <a:gd name="connsiteY55" fmla="*/ 3327400 h 4157133"/>
                <a:gd name="connsiteX56" fmla="*/ 711200 w 1397000"/>
                <a:gd name="connsiteY56" fmla="*/ 3352800 h 4157133"/>
                <a:gd name="connsiteX57" fmla="*/ 660400 w 1397000"/>
                <a:gd name="connsiteY57" fmla="*/ 3378200 h 4157133"/>
                <a:gd name="connsiteX58" fmla="*/ 635000 w 1397000"/>
                <a:gd name="connsiteY58" fmla="*/ 3395133 h 4157133"/>
                <a:gd name="connsiteX59" fmla="*/ 609600 w 1397000"/>
                <a:gd name="connsiteY59" fmla="*/ 3403600 h 4157133"/>
                <a:gd name="connsiteX60" fmla="*/ 558800 w 1397000"/>
                <a:gd name="connsiteY60" fmla="*/ 3429000 h 4157133"/>
                <a:gd name="connsiteX61" fmla="*/ 516466 w 1397000"/>
                <a:gd name="connsiteY61" fmla="*/ 3454400 h 4157133"/>
                <a:gd name="connsiteX62" fmla="*/ 491066 w 1397000"/>
                <a:gd name="connsiteY62" fmla="*/ 3479800 h 4157133"/>
                <a:gd name="connsiteX63" fmla="*/ 440266 w 1397000"/>
                <a:gd name="connsiteY63" fmla="*/ 3505200 h 4157133"/>
                <a:gd name="connsiteX64" fmla="*/ 431800 w 1397000"/>
                <a:gd name="connsiteY64" fmla="*/ 3530600 h 4157133"/>
                <a:gd name="connsiteX65" fmla="*/ 389466 w 1397000"/>
                <a:gd name="connsiteY65" fmla="*/ 3556000 h 4157133"/>
                <a:gd name="connsiteX66" fmla="*/ 364066 w 1397000"/>
                <a:gd name="connsiteY66" fmla="*/ 3572933 h 4157133"/>
                <a:gd name="connsiteX67" fmla="*/ 338666 w 1397000"/>
                <a:gd name="connsiteY67" fmla="*/ 3623733 h 4157133"/>
                <a:gd name="connsiteX68" fmla="*/ 313266 w 1397000"/>
                <a:gd name="connsiteY68" fmla="*/ 3640667 h 4157133"/>
                <a:gd name="connsiteX69" fmla="*/ 296333 w 1397000"/>
                <a:gd name="connsiteY69" fmla="*/ 3674533 h 4157133"/>
                <a:gd name="connsiteX70" fmla="*/ 262466 w 1397000"/>
                <a:gd name="connsiteY70" fmla="*/ 3708400 h 4157133"/>
                <a:gd name="connsiteX71" fmla="*/ 211666 w 1397000"/>
                <a:gd name="connsiteY71" fmla="*/ 3784600 h 4157133"/>
                <a:gd name="connsiteX72" fmla="*/ 194733 w 1397000"/>
                <a:gd name="connsiteY72" fmla="*/ 3810000 h 4157133"/>
                <a:gd name="connsiteX73" fmla="*/ 177800 w 1397000"/>
                <a:gd name="connsiteY73" fmla="*/ 3835400 h 4157133"/>
                <a:gd name="connsiteX74" fmla="*/ 160866 w 1397000"/>
                <a:gd name="connsiteY74" fmla="*/ 3852333 h 4157133"/>
                <a:gd name="connsiteX75" fmla="*/ 118533 w 1397000"/>
                <a:gd name="connsiteY75" fmla="*/ 3886200 h 4157133"/>
                <a:gd name="connsiteX76" fmla="*/ 110066 w 1397000"/>
                <a:gd name="connsiteY76" fmla="*/ 3911600 h 4157133"/>
                <a:gd name="connsiteX77" fmla="*/ 84666 w 1397000"/>
                <a:gd name="connsiteY77" fmla="*/ 3928533 h 4157133"/>
                <a:gd name="connsiteX78" fmla="*/ 67733 w 1397000"/>
                <a:gd name="connsiteY78" fmla="*/ 3945467 h 4157133"/>
                <a:gd name="connsiteX79" fmla="*/ 42333 w 1397000"/>
                <a:gd name="connsiteY79" fmla="*/ 3996267 h 4157133"/>
                <a:gd name="connsiteX80" fmla="*/ 25400 w 1397000"/>
                <a:gd name="connsiteY80" fmla="*/ 4055533 h 4157133"/>
                <a:gd name="connsiteX81" fmla="*/ 16933 w 1397000"/>
                <a:gd name="connsiteY81" fmla="*/ 4080933 h 4157133"/>
                <a:gd name="connsiteX82" fmla="*/ 0 w 1397000"/>
                <a:gd name="connsiteY82"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14866 w 1397000"/>
                <a:gd name="connsiteY3" fmla="*/ 1219200 h 4157133"/>
                <a:gd name="connsiteX4" fmla="*/ 423333 w 1397000"/>
                <a:gd name="connsiteY4" fmla="*/ 1295400 h 4157133"/>
                <a:gd name="connsiteX5" fmla="*/ 440266 w 1397000"/>
                <a:gd name="connsiteY5" fmla="*/ 1346200 h 4157133"/>
                <a:gd name="connsiteX6" fmla="*/ 457200 w 1397000"/>
                <a:gd name="connsiteY6" fmla="*/ 1422400 h 4157133"/>
                <a:gd name="connsiteX7" fmla="*/ 465666 w 1397000"/>
                <a:gd name="connsiteY7" fmla="*/ 1447800 h 4157133"/>
                <a:gd name="connsiteX8" fmla="*/ 482600 w 1397000"/>
                <a:gd name="connsiteY8" fmla="*/ 1473200 h 4157133"/>
                <a:gd name="connsiteX9" fmla="*/ 491066 w 1397000"/>
                <a:gd name="connsiteY9" fmla="*/ 1549400 h 4157133"/>
                <a:gd name="connsiteX10" fmla="*/ 508000 w 1397000"/>
                <a:gd name="connsiteY10" fmla="*/ 1574800 h 4157133"/>
                <a:gd name="connsiteX11" fmla="*/ 516466 w 1397000"/>
                <a:gd name="connsiteY11" fmla="*/ 1608667 h 4157133"/>
                <a:gd name="connsiteX12" fmla="*/ 558800 w 1397000"/>
                <a:gd name="connsiteY12" fmla="*/ 1667933 h 4157133"/>
                <a:gd name="connsiteX13" fmla="*/ 567266 w 1397000"/>
                <a:gd name="connsiteY13" fmla="*/ 1718733 h 4157133"/>
                <a:gd name="connsiteX14" fmla="*/ 584200 w 1397000"/>
                <a:gd name="connsiteY14" fmla="*/ 1761067 h 4157133"/>
                <a:gd name="connsiteX15" fmla="*/ 609600 w 1397000"/>
                <a:gd name="connsiteY15" fmla="*/ 1828800 h 4157133"/>
                <a:gd name="connsiteX16" fmla="*/ 626533 w 1397000"/>
                <a:gd name="connsiteY16" fmla="*/ 1854200 h 4157133"/>
                <a:gd name="connsiteX17" fmla="*/ 660400 w 1397000"/>
                <a:gd name="connsiteY17" fmla="*/ 1913467 h 4157133"/>
                <a:gd name="connsiteX18" fmla="*/ 677333 w 1397000"/>
                <a:gd name="connsiteY18" fmla="*/ 1981200 h 4157133"/>
                <a:gd name="connsiteX19" fmla="*/ 694266 w 1397000"/>
                <a:gd name="connsiteY19" fmla="*/ 2006600 h 4157133"/>
                <a:gd name="connsiteX20" fmla="*/ 719666 w 1397000"/>
                <a:gd name="connsiteY20" fmla="*/ 2032000 h 4157133"/>
                <a:gd name="connsiteX21" fmla="*/ 736600 w 1397000"/>
                <a:gd name="connsiteY21" fmla="*/ 2082800 h 4157133"/>
                <a:gd name="connsiteX22" fmla="*/ 770466 w 1397000"/>
                <a:gd name="connsiteY22" fmla="*/ 2133600 h 4157133"/>
                <a:gd name="connsiteX23" fmla="*/ 795866 w 1397000"/>
                <a:gd name="connsiteY23" fmla="*/ 2184400 h 4157133"/>
                <a:gd name="connsiteX24" fmla="*/ 829733 w 1397000"/>
                <a:gd name="connsiteY24" fmla="*/ 2235200 h 4157133"/>
                <a:gd name="connsiteX25" fmla="*/ 863600 w 1397000"/>
                <a:gd name="connsiteY25" fmla="*/ 2252133 h 4157133"/>
                <a:gd name="connsiteX26" fmla="*/ 880533 w 1397000"/>
                <a:gd name="connsiteY26" fmla="*/ 2269067 h 4157133"/>
                <a:gd name="connsiteX27" fmla="*/ 905933 w 1397000"/>
                <a:gd name="connsiteY27" fmla="*/ 2286000 h 4157133"/>
                <a:gd name="connsiteX28" fmla="*/ 956733 w 1397000"/>
                <a:gd name="connsiteY28" fmla="*/ 2336800 h 4157133"/>
                <a:gd name="connsiteX29" fmla="*/ 982133 w 1397000"/>
                <a:gd name="connsiteY29" fmla="*/ 2345267 h 4157133"/>
                <a:gd name="connsiteX30" fmla="*/ 1032933 w 1397000"/>
                <a:gd name="connsiteY30" fmla="*/ 2379133 h 4157133"/>
                <a:gd name="connsiteX31" fmla="*/ 1083733 w 1397000"/>
                <a:gd name="connsiteY31" fmla="*/ 2396067 h 4157133"/>
                <a:gd name="connsiteX32" fmla="*/ 1109133 w 1397000"/>
                <a:gd name="connsiteY32" fmla="*/ 2404533 h 4157133"/>
                <a:gd name="connsiteX33" fmla="*/ 1210733 w 1397000"/>
                <a:gd name="connsiteY33" fmla="*/ 2446867 h 4157133"/>
                <a:gd name="connsiteX34" fmla="*/ 1236133 w 1397000"/>
                <a:gd name="connsiteY34" fmla="*/ 2455333 h 4157133"/>
                <a:gd name="connsiteX35" fmla="*/ 1253066 w 1397000"/>
                <a:gd name="connsiteY35" fmla="*/ 2472267 h 4157133"/>
                <a:gd name="connsiteX36" fmla="*/ 1286933 w 1397000"/>
                <a:gd name="connsiteY36" fmla="*/ 2480733 h 4157133"/>
                <a:gd name="connsiteX37" fmla="*/ 1346200 w 1397000"/>
                <a:gd name="connsiteY37" fmla="*/ 2506133 h 4157133"/>
                <a:gd name="connsiteX38" fmla="*/ 1363133 w 1397000"/>
                <a:gd name="connsiteY38" fmla="*/ 2523067 h 4157133"/>
                <a:gd name="connsiteX39" fmla="*/ 1380066 w 1397000"/>
                <a:gd name="connsiteY39" fmla="*/ 2616200 h 4157133"/>
                <a:gd name="connsiteX40" fmla="*/ 1397000 w 1397000"/>
                <a:gd name="connsiteY40" fmla="*/ 2734733 h 4157133"/>
                <a:gd name="connsiteX41" fmla="*/ 1371600 w 1397000"/>
                <a:gd name="connsiteY41" fmla="*/ 2895600 h 4157133"/>
                <a:gd name="connsiteX42" fmla="*/ 1346200 w 1397000"/>
                <a:gd name="connsiteY42" fmla="*/ 3014133 h 4157133"/>
                <a:gd name="connsiteX43" fmla="*/ 1295400 w 1397000"/>
                <a:gd name="connsiteY43" fmla="*/ 3039533 h 4157133"/>
                <a:gd name="connsiteX44" fmla="*/ 1236133 w 1397000"/>
                <a:gd name="connsiteY44" fmla="*/ 3107267 h 4157133"/>
                <a:gd name="connsiteX45" fmla="*/ 1202266 w 1397000"/>
                <a:gd name="connsiteY45" fmla="*/ 3141133 h 4157133"/>
                <a:gd name="connsiteX46" fmla="*/ 1176866 w 1397000"/>
                <a:gd name="connsiteY46" fmla="*/ 3158067 h 4157133"/>
                <a:gd name="connsiteX47" fmla="*/ 1126066 w 1397000"/>
                <a:gd name="connsiteY47" fmla="*/ 3191933 h 4157133"/>
                <a:gd name="connsiteX48" fmla="*/ 1075266 w 1397000"/>
                <a:gd name="connsiteY48" fmla="*/ 3225800 h 4157133"/>
                <a:gd name="connsiteX49" fmla="*/ 999066 w 1397000"/>
                <a:gd name="connsiteY49" fmla="*/ 3251200 h 4157133"/>
                <a:gd name="connsiteX50" fmla="*/ 973666 w 1397000"/>
                <a:gd name="connsiteY50" fmla="*/ 3259667 h 4157133"/>
                <a:gd name="connsiteX51" fmla="*/ 939800 w 1397000"/>
                <a:gd name="connsiteY51" fmla="*/ 3268133 h 4157133"/>
                <a:gd name="connsiteX52" fmla="*/ 880533 w 1397000"/>
                <a:gd name="connsiteY52" fmla="*/ 3293533 h 4157133"/>
                <a:gd name="connsiteX53" fmla="*/ 863600 w 1397000"/>
                <a:gd name="connsiteY53" fmla="*/ 3310467 h 4157133"/>
                <a:gd name="connsiteX54" fmla="*/ 804333 w 1397000"/>
                <a:gd name="connsiteY54" fmla="*/ 3327400 h 4157133"/>
                <a:gd name="connsiteX55" fmla="*/ 711200 w 1397000"/>
                <a:gd name="connsiteY55" fmla="*/ 3352800 h 4157133"/>
                <a:gd name="connsiteX56" fmla="*/ 660400 w 1397000"/>
                <a:gd name="connsiteY56" fmla="*/ 3378200 h 4157133"/>
                <a:gd name="connsiteX57" fmla="*/ 635000 w 1397000"/>
                <a:gd name="connsiteY57" fmla="*/ 3395133 h 4157133"/>
                <a:gd name="connsiteX58" fmla="*/ 609600 w 1397000"/>
                <a:gd name="connsiteY58" fmla="*/ 3403600 h 4157133"/>
                <a:gd name="connsiteX59" fmla="*/ 558800 w 1397000"/>
                <a:gd name="connsiteY59" fmla="*/ 3429000 h 4157133"/>
                <a:gd name="connsiteX60" fmla="*/ 516466 w 1397000"/>
                <a:gd name="connsiteY60" fmla="*/ 3454400 h 4157133"/>
                <a:gd name="connsiteX61" fmla="*/ 491066 w 1397000"/>
                <a:gd name="connsiteY61" fmla="*/ 3479800 h 4157133"/>
                <a:gd name="connsiteX62" fmla="*/ 440266 w 1397000"/>
                <a:gd name="connsiteY62" fmla="*/ 3505200 h 4157133"/>
                <a:gd name="connsiteX63" fmla="*/ 431800 w 1397000"/>
                <a:gd name="connsiteY63" fmla="*/ 3530600 h 4157133"/>
                <a:gd name="connsiteX64" fmla="*/ 389466 w 1397000"/>
                <a:gd name="connsiteY64" fmla="*/ 3556000 h 4157133"/>
                <a:gd name="connsiteX65" fmla="*/ 364066 w 1397000"/>
                <a:gd name="connsiteY65" fmla="*/ 3572933 h 4157133"/>
                <a:gd name="connsiteX66" fmla="*/ 338666 w 1397000"/>
                <a:gd name="connsiteY66" fmla="*/ 3623733 h 4157133"/>
                <a:gd name="connsiteX67" fmla="*/ 313266 w 1397000"/>
                <a:gd name="connsiteY67" fmla="*/ 3640667 h 4157133"/>
                <a:gd name="connsiteX68" fmla="*/ 296333 w 1397000"/>
                <a:gd name="connsiteY68" fmla="*/ 3674533 h 4157133"/>
                <a:gd name="connsiteX69" fmla="*/ 262466 w 1397000"/>
                <a:gd name="connsiteY69" fmla="*/ 3708400 h 4157133"/>
                <a:gd name="connsiteX70" fmla="*/ 211666 w 1397000"/>
                <a:gd name="connsiteY70" fmla="*/ 3784600 h 4157133"/>
                <a:gd name="connsiteX71" fmla="*/ 194733 w 1397000"/>
                <a:gd name="connsiteY71" fmla="*/ 3810000 h 4157133"/>
                <a:gd name="connsiteX72" fmla="*/ 177800 w 1397000"/>
                <a:gd name="connsiteY72" fmla="*/ 3835400 h 4157133"/>
                <a:gd name="connsiteX73" fmla="*/ 160866 w 1397000"/>
                <a:gd name="connsiteY73" fmla="*/ 3852333 h 4157133"/>
                <a:gd name="connsiteX74" fmla="*/ 118533 w 1397000"/>
                <a:gd name="connsiteY74" fmla="*/ 3886200 h 4157133"/>
                <a:gd name="connsiteX75" fmla="*/ 110066 w 1397000"/>
                <a:gd name="connsiteY75" fmla="*/ 3911600 h 4157133"/>
                <a:gd name="connsiteX76" fmla="*/ 84666 w 1397000"/>
                <a:gd name="connsiteY76" fmla="*/ 3928533 h 4157133"/>
                <a:gd name="connsiteX77" fmla="*/ 67733 w 1397000"/>
                <a:gd name="connsiteY77" fmla="*/ 3945467 h 4157133"/>
                <a:gd name="connsiteX78" fmla="*/ 42333 w 1397000"/>
                <a:gd name="connsiteY78" fmla="*/ 3996267 h 4157133"/>
                <a:gd name="connsiteX79" fmla="*/ 25400 w 1397000"/>
                <a:gd name="connsiteY79" fmla="*/ 4055533 h 4157133"/>
                <a:gd name="connsiteX80" fmla="*/ 16933 w 1397000"/>
                <a:gd name="connsiteY80" fmla="*/ 4080933 h 4157133"/>
                <a:gd name="connsiteX81" fmla="*/ 0 w 1397000"/>
                <a:gd name="connsiteY81"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23333 w 1397000"/>
                <a:gd name="connsiteY3" fmla="*/ 1295400 h 4157133"/>
                <a:gd name="connsiteX4" fmla="*/ 440266 w 1397000"/>
                <a:gd name="connsiteY4" fmla="*/ 1346200 h 4157133"/>
                <a:gd name="connsiteX5" fmla="*/ 457200 w 1397000"/>
                <a:gd name="connsiteY5" fmla="*/ 1422400 h 4157133"/>
                <a:gd name="connsiteX6" fmla="*/ 465666 w 1397000"/>
                <a:gd name="connsiteY6" fmla="*/ 1447800 h 4157133"/>
                <a:gd name="connsiteX7" fmla="*/ 482600 w 1397000"/>
                <a:gd name="connsiteY7" fmla="*/ 1473200 h 4157133"/>
                <a:gd name="connsiteX8" fmla="*/ 491066 w 1397000"/>
                <a:gd name="connsiteY8" fmla="*/ 1549400 h 4157133"/>
                <a:gd name="connsiteX9" fmla="*/ 508000 w 1397000"/>
                <a:gd name="connsiteY9" fmla="*/ 1574800 h 4157133"/>
                <a:gd name="connsiteX10" fmla="*/ 516466 w 1397000"/>
                <a:gd name="connsiteY10" fmla="*/ 1608667 h 4157133"/>
                <a:gd name="connsiteX11" fmla="*/ 558800 w 1397000"/>
                <a:gd name="connsiteY11" fmla="*/ 1667933 h 4157133"/>
                <a:gd name="connsiteX12" fmla="*/ 567266 w 1397000"/>
                <a:gd name="connsiteY12" fmla="*/ 1718733 h 4157133"/>
                <a:gd name="connsiteX13" fmla="*/ 584200 w 1397000"/>
                <a:gd name="connsiteY13" fmla="*/ 1761067 h 4157133"/>
                <a:gd name="connsiteX14" fmla="*/ 609600 w 1397000"/>
                <a:gd name="connsiteY14" fmla="*/ 1828800 h 4157133"/>
                <a:gd name="connsiteX15" fmla="*/ 626533 w 1397000"/>
                <a:gd name="connsiteY15" fmla="*/ 1854200 h 4157133"/>
                <a:gd name="connsiteX16" fmla="*/ 660400 w 1397000"/>
                <a:gd name="connsiteY16" fmla="*/ 1913467 h 4157133"/>
                <a:gd name="connsiteX17" fmla="*/ 677333 w 1397000"/>
                <a:gd name="connsiteY17" fmla="*/ 1981200 h 4157133"/>
                <a:gd name="connsiteX18" fmla="*/ 694266 w 1397000"/>
                <a:gd name="connsiteY18" fmla="*/ 2006600 h 4157133"/>
                <a:gd name="connsiteX19" fmla="*/ 719666 w 1397000"/>
                <a:gd name="connsiteY19" fmla="*/ 2032000 h 4157133"/>
                <a:gd name="connsiteX20" fmla="*/ 736600 w 1397000"/>
                <a:gd name="connsiteY20" fmla="*/ 2082800 h 4157133"/>
                <a:gd name="connsiteX21" fmla="*/ 770466 w 1397000"/>
                <a:gd name="connsiteY21" fmla="*/ 2133600 h 4157133"/>
                <a:gd name="connsiteX22" fmla="*/ 795866 w 1397000"/>
                <a:gd name="connsiteY22" fmla="*/ 2184400 h 4157133"/>
                <a:gd name="connsiteX23" fmla="*/ 829733 w 1397000"/>
                <a:gd name="connsiteY23" fmla="*/ 2235200 h 4157133"/>
                <a:gd name="connsiteX24" fmla="*/ 863600 w 1397000"/>
                <a:gd name="connsiteY24" fmla="*/ 2252133 h 4157133"/>
                <a:gd name="connsiteX25" fmla="*/ 880533 w 1397000"/>
                <a:gd name="connsiteY25" fmla="*/ 2269067 h 4157133"/>
                <a:gd name="connsiteX26" fmla="*/ 905933 w 1397000"/>
                <a:gd name="connsiteY26" fmla="*/ 2286000 h 4157133"/>
                <a:gd name="connsiteX27" fmla="*/ 956733 w 1397000"/>
                <a:gd name="connsiteY27" fmla="*/ 2336800 h 4157133"/>
                <a:gd name="connsiteX28" fmla="*/ 982133 w 1397000"/>
                <a:gd name="connsiteY28" fmla="*/ 2345267 h 4157133"/>
                <a:gd name="connsiteX29" fmla="*/ 1032933 w 1397000"/>
                <a:gd name="connsiteY29" fmla="*/ 2379133 h 4157133"/>
                <a:gd name="connsiteX30" fmla="*/ 1083733 w 1397000"/>
                <a:gd name="connsiteY30" fmla="*/ 2396067 h 4157133"/>
                <a:gd name="connsiteX31" fmla="*/ 1109133 w 1397000"/>
                <a:gd name="connsiteY31" fmla="*/ 2404533 h 4157133"/>
                <a:gd name="connsiteX32" fmla="*/ 1210733 w 1397000"/>
                <a:gd name="connsiteY32" fmla="*/ 2446867 h 4157133"/>
                <a:gd name="connsiteX33" fmla="*/ 1236133 w 1397000"/>
                <a:gd name="connsiteY33" fmla="*/ 2455333 h 4157133"/>
                <a:gd name="connsiteX34" fmla="*/ 1253066 w 1397000"/>
                <a:gd name="connsiteY34" fmla="*/ 2472267 h 4157133"/>
                <a:gd name="connsiteX35" fmla="*/ 1286933 w 1397000"/>
                <a:gd name="connsiteY35" fmla="*/ 2480733 h 4157133"/>
                <a:gd name="connsiteX36" fmla="*/ 1346200 w 1397000"/>
                <a:gd name="connsiteY36" fmla="*/ 2506133 h 4157133"/>
                <a:gd name="connsiteX37" fmla="*/ 1363133 w 1397000"/>
                <a:gd name="connsiteY37" fmla="*/ 2523067 h 4157133"/>
                <a:gd name="connsiteX38" fmla="*/ 1380066 w 1397000"/>
                <a:gd name="connsiteY38" fmla="*/ 2616200 h 4157133"/>
                <a:gd name="connsiteX39" fmla="*/ 1397000 w 1397000"/>
                <a:gd name="connsiteY39" fmla="*/ 2734733 h 4157133"/>
                <a:gd name="connsiteX40" fmla="*/ 1371600 w 1397000"/>
                <a:gd name="connsiteY40" fmla="*/ 2895600 h 4157133"/>
                <a:gd name="connsiteX41" fmla="*/ 1346200 w 1397000"/>
                <a:gd name="connsiteY41" fmla="*/ 3014133 h 4157133"/>
                <a:gd name="connsiteX42" fmla="*/ 1295400 w 1397000"/>
                <a:gd name="connsiteY42" fmla="*/ 3039533 h 4157133"/>
                <a:gd name="connsiteX43" fmla="*/ 1236133 w 1397000"/>
                <a:gd name="connsiteY43" fmla="*/ 3107267 h 4157133"/>
                <a:gd name="connsiteX44" fmla="*/ 1202266 w 1397000"/>
                <a:gd name="connsiteY44" fmla="*/ 3141133 h 4157133"/>
                <a:gd name="connsiteX45" fmla="*/ 1176866 w 1397000"/>
                <a:gd name="connsiteY45" fmla="*/ 3158067 h 4157133"/>
                <a:gd name="connsiteX46" fmla="*/ 1126066 w 1397000"/>
                <a:gd name="connsiteY46" fmla="*/ 3191933 h 4157133"/>
                <a:gd name="connsiteX47" fmla="*/ 1075266 w 1397000"/>
                <a:gd name="connsiteY47" fmla="*/ 3225800 h 4157133"/>
                <a:gd name="connsiteX48" fmla="*/ 999066 w 1397000"/>
                <a:gd name="connsiteY48" fmla="*/ 3251200 h 4157133"/>
                <a:gd name="connsiteX49" fmla="*/ 973666 w 1397000"/>
                <a:gd name="connsiteY49" fmla="*/ 3259667 h 4157133"/>
                <a:gd name="connsiteX50" fmla="*/ 939800 w 1397000"/>
                <a:gd name="connsiteY50" fmla="*/ 3268133 h 4157133"/>
                <a:gd name="connsiteX51" fmla="*/ 880533 w 1397000"/>
                <a:gd name="connsiteY51" fmla="*/ 3293533 h 4157133"/>
                <a:gd name="connsiteX52" fmla="*/ 863600 w 1397000"/>
                <a:gd name="connsiteY52" fmla="*/ 3310467 h 4157133"/>
                <a:gd name="connsiteX53" fmla="*/ 804333 w 1397000"/>
                <a:gd name="connsiteY53" fmla="*/ 3327400 h 4157133"/>
                <a:gd name="connsiteX54" fmla="*/ 711200 w 1397000"/>
                <a:gd name="connsiteY54" fmla="*/ 3352800 h 4157133"/>
                <a:gd name="connsiteX55" fmla="*/ 660400 w 1397000"/>
                <a:gd name="connsiteY55" fmla="*/ 3378200 h 4157133"/>
                <a:gd name="connsiteX56" fmla="*/ 635000 w 1397000"/>
                <a:gd name="connsiteY56" fmla="*/ 3395133 h 4157133"/>
                <a:gd name="connsiteX57" fmla="*/ 609600 w 1397000"/>
                <a:gd name="connsiteY57" fmla="*/ 3403600 h 4157133"/>
                <a:gd name="connsiteX58" fmla="*/ 558800 w 1397000"/>
                <a:gd name="connsiteY58" fmla="*/ 3429000 h 4157133"/>
                <a:gd name="connsiteX59" fmla="*/ 516466 w 1397000"/>
                <a:gd name="connsiteY59" fmla="*/ 3454400 h 4157133"/>
                <a:gd name="connsiteX60" fmla="*/ 491066 w 1397000"/>
                <a:gd name="connsiteY60" fmla="*/ 3479800 h 4157133"/>
                <a:gd name="connsiteX61" fmla="*/ 440266 w 1397000"/>
                <a:gd name="connsiteY61" fmla="*/ 3505200 h 4157133"/>
                <a:gd name="connsiteX62" fmla="*/ 431800 w 1397000"/>
                <a:gd name="connsiteY62" fmla="*/ 3530600 h 4157133"/>
                <a:gd name="connsiteX63" fmla="*/ 389466 w 1397000"/>
                <a:gd name="connsiteY63" fmla="*/ 3556000 h 4157133"/>
                <a:gd name="connsiteX64" fmla="*/ 364066 w 1397000"/>
                <a:gd name="connsiteY64" fmla="*/ 3572933 h 4157133"/>
                <a:gd name="connsiteX65" fmla="*/ 338666 w 1397000"/>
                <a:gd name="connsiteY65" fmla="*/ 3623733 h 4157133"/>
                <a:gd name="connsiteX66" fmla="*/ 313266 w 1397000"/>
                <a:gd name="connsiteY66" fmla="*/ 3640667 h 4157133"/>
                <a:gd name="connsiteX67" fmla="*/ 296333 w 1397000"/>
                <a:gd name="connsiteY67" fmla="*/ 3674533 h 4157133"/>
                <a:gd name="connsiteX68" fmla="*/ 262466 w 1397000"/>
                <a:gd name="connsiteY68" fmla="*/ 3708400 h 4157133"/>
                <a:gd name="connsiteX69" fmla="*/ 211666 w 1397000"/>
                <a:gd name="connsiteY69" fmla="*/ 3784600 h 4157133"/>
                <a:gd name="connsiteX70" fmla="*/ 194733 w 1397000"/>
                <a:gd name="connsiteY70" fmla="*/ 3810000 h 4157133"/>
                <a:gd name="connsiteX71" fmla="*/ 177800 w 1397000"/>
                <a:gd name="connsiteY71" fmla="*/ 3835400 h 4157133"/>
                <a:gd name="connsiteX72" fmla="*/ 160866 w 1397000"/>
                <a:gd name="connsiteY72" fmla="*/ 3852333 h 4157133"/>
                <a:gd name="connsiteX73" fmla="*/ 118533 w 1397000"/>
                <a:gd name="connsiteY73" fmla="*/ 3886200 h 4157133"/>
                <a:gd name="connsiteX74" fmla="*/ 110066 w 1397000"/>
                <a:gd name="connsiteY74" fmla="*/ 3911600 h 4157133"/>
                <a:gd name="connsiteX75" fmla="*/ 84666 w 1397000"/>
                <a:gd name="connsiteY75" fmla="*/ 3928533 h 4157133"/>
                <a:gd name="connsiteX76" fmla="*/ 67733 w 1397000"/>
                <a:gd name="connsiteY76" fmla="*/ 3945467 h 4157133"/>
                <a:gd name="connsiteX77" fmla="*/ 42333 w 1397000"/>
                <a:gd name="connsiteY77" fmla="*/ 3996267 h 4157133"/>
                <a:gd name="connsiteX78" fmla="*/ 25400 w 1397000"/>
                <a:gd name="connsiteY78" fmla="*/ 4055533 h 4157133"/>
                <a:gd name="connsiteX79" fmla="*/ 16933 w 1397000"/>
                <a:gd name="connsiteY79" fmla="*/ 4080933 h 4157133"/>
                <a:gd name="connsiteX80" fmla="*/ 0 w 1397000"/>
                <a:gd name="connsiteY80"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40266 w 1397000"/>
                <a:gd name="connsiteY3" fmla="*/ 1346200 h 4157133"/>
                <a:gd name="connsiteX4" fmla="*/ 457200 w 1397000"/>
                <a:gd name="connsiteY4" fmla="*/ 1422400 h 4157133"/>
                <a:gd name="connsiteX5" fmla="*/ 465666 w 1397000"/>
                <a:gd name="connsiteY5" fmla="*/ 1447800 h 4157133"/>
                <a:gd name="connsiteX6" fmla="*/ 482600 w 1397000"/>
                <a:gd name="connsiteY6" fmla="*/ 1473200 h 4157133"/>
                <a:gd name="connsiteX7" fmla="*/ 491066 w 1397000"/>
                <a:gd name="connsiteY7" fmla="*/ 1549400 h 4157133"/>
                <a:gd name="connsiteX8" fmla="*/ 508000 w 1397000"/>
                <a:gd name="connsiteY8" fmla="*/ 1574800 h 4157133"/>
                <a:gd name="connsiteX9" fmla="*/ 516466 w 1397000"/>
                <a:gd name="connsiteY9" fmla="*/ 1608667 h 4157133"/>
                <a:gd name="connsiteX10" fmla="*/ 558800 w 1397000"/>
                <a:gd name="connsiteY10" fmla="*/ 1667933 h 4157133"/>
                <a:gd name="connsiteX11" fmla="*/ 567266 w 1397000"/>
                <a:gd name="connsiteY11" fmla="*/ 1718733 h 4157133"/>
                <a:gd name="connsiteX12" fmla="*/ 584200 w 1397000"/>
                <a:gd name="connsiteY12" fmla="*/ 1761067 h 4157133"/>
                <a:gd name="connsiteX13" fmla="*/ 609600 w 1397000"/>
                <a:gd name="connsiteY13" fmla="*/ 1828800 h 4157133"/>
                <a:gd name="connsiteX14" fmla="*/ 626533 w 1397000"/>
                <a:gd name="connsiteY14" fmla="*/ 1854200 h 4157133"/>
                <a:gd name="connsiteX15" fmla="*/ 660400 w 1397000"/>
                <a:gd name="connsiteY15" fmla="*/ 1913467 h 4157133"/>
                <a:gd name="connsiteX16" fmla="*/ 677333 w 1397000"/>
                <a:gd name="connsiteY16" fmla="*/ 1981200 h 4157133"/>
                <a:gd name="connsiteX17" fmla="*/ 694266 w 1397000"/>
                <a:gd name="connsiteY17" fmla="*/ 2006600 h 4157133"/>
                <a:gd name="connsiteX18" fmla="*/ 719666 w 1397000"/>
                <a:gd name="connsiteY18" fmla="*/ 2032000 h 4157133"/>
                <a:gd name="connsiteX19" fmla="*/ 736600 w 1397000"/>
                <a:gd name="connsiteY19" fmla="*/ 2082800 h 4157133"/>
                <a:gd name="connsiteX20" fmla="*/ 770466 w 1397000"/>
                <a:gd name="connsiteY20" fmla="*/ 2133600 h 4157133"/>
                <a:gd name="connsiteX21" fmla="*/ 795866 w 1397000"/>
                <a:gd name="connsiteY21" fmla="*/ 2184400 h 4157133"/>
                <a:gd name="connsiteX22" fmla="*/ 829733 w 1397000"/>
                <a:gd name="connsiteY22" fmla="*/ 2235200 h 4157133"/>
                <a:gd name="connsiteX23" fmla="*/ 863600 w 1397000"/>
                <a:gd name="connsiteY23" fmla="*/ 2252133 h 4157133"/>
                <a:gd name="connsiteX24" fmla="*/ 880533 w 1397000"/>
                <a:gd name="connsiteY24" fmla="*/ 2269067 h 4157133"/>
                <a:gd name="connsiteX25" fmla="*/ 905933 w 1397000"/>
                <a:gd name="connsiteY25" fmla="*/ 2286000 h 4157133"/>
                <a:gd name="connsiteX26" fmla="*/ 956733 w 1397000"/>
                <a:gd name="connsiteY26" fmla="*/ 2336800 h 4157133"/>
                <a:gd name="connsiteX27" fmla="*/ 982133 w 1397000"/>
                <a:gd name="connsiteY27" fmla="*/ 2345267 h 4157133"/>
                <a:gd name="connsiteX28" fmla="*/ 1032933 w 1397000"/>
                <a:gd name="connsiteY28" fmla="*/ 2379133 h 4157133"/>
                <a:gd name="connsiteX29" fmla="*/ 1083733 w 1397000"/>
                <a:gd name="connsiteY29" fmla="*/ 2396067 h 4157133"/>
                <a:gd name="connsiteX30" fmla="*/ 1109133 w 1397000"/>
                <a:gd name="connsiteY30" fmla="*/ 2404533 h 4157133"/>
                <a:gd name="connsiteX31" fmla="*/ 1210733 w 1397000"/>
                <a:gd name="connsiteY31" fmla="*/ 2446867 h 4157133"/>
                <a:gd name="connsiteX32" fmla="*/ 1236133 w 1397000"/>
                <a:gd name="connsiteY32" fmla="*/ 2455333 h 4157133"/>
                <a:gd name="connsiteX33" fmla="*/ 1253066 w 1397000"/>
                <a:gd name="connsiteY33" fmla="*/ 2472267 h 4157133"/>
                <a:gd name="connsiteX34" fmla="*/ 1286933 w 1397000"/>
                <a:gd name="connsiteY34" fmla="*/ 2480733 h 4157133"/>
                <a:gd name="connsiteX35" fmla="*/ 1346200 w 1397000"/>
                <a:gd name="connsiteY35" fmla="*/ 2506133 h 4157133"/>
                <a:gd name="connsiteX36" fmla="*/ 1363133 w 1397000"/>
                <a:gd name="connsiteY36" fmla="*/ 2523067 h 4157133"/>
                <a:gd name="connsiteX37" fmla="*/ 1380066 w 1397000"/>
                <a:gd name="connsiteY37" fmla="*/ 2616200 h 4157133"/>
                <a:gd name="connsiteX38" fmla="*/ 1397000 w 1397000"/>
                <a:gd name="connsiteY38" fmla="*/ 2734733 h 4157133"/>
                <a:gd name="connsiteX39" fmla="*/ 1371600 w 1397000"/>
                <a:gd name="connsiteY39" fmla="*/ 2895600 h 4157133"/>
                <a:gd name="connsiteX40" fmla="*/ 1346200 w 1397000"/>
                <a:gd name="connsiteY40" fmla="*/ 3014133 h 4157133"/>
                <a:gd name="connsiteX41" fmla="*/ 1295400 w 1397000"/>
                <a:gd name="connsiteY41" fmla="*/ 3039533 h 4157133"/>
                <a:gd name="connsiteX42" fmla="*/ 1236133 w 1397000"/>
                <a:gd name="connsiteY42" fmla="*/ 3107267 h 4157133"/>
                <a:gd name="connsiteX43" fmla="*/ 1202266 w 1397000"/>
                <a:gd name="connsiteY43" fmla="*/ 3141133 h 4157133"/>
                <a:gd name="connsiteX44" fmla="*/ 1176866 w 1397000"/>
                <a:gd name="connsiteY44" fmla="*/ 3158067 h 4157133"/>
                <a:gd name="connsiteX45" fmla="*/ 1126066 w 1397000"/>
                <a:gd name="connsiteY45" fmla="*/ 3191933 h 4157133"/>
                <a:gd name="connsiteX46" fmla="*/ 1075266 w 1397000"/>
                <a:gd name="connsiteY46" fmla="*/ 3225800 h 4157133"/>
                <a:gd name="connsiteX47" fmla="*/ 999066 w 1397000"/>
                <a:gd name="connsiteY47" fmla="*/ 3251200 h 4157133"/>
                <a:gd name="connsiteX48" fmla="*/ 973666 w 1397000"/>
                <a:gd name="connsiteY48" fmla="*/ 3259667 h 4157133"/>
                <a:gd name="connsiteX49" fmla="*/ 939800 w 1397000"/>
                <a:gd name="connsiteY49" fmla="*/ 3268133 h 4157133"/>
                <a:gd name="connsiteX50" fmla="*/ 880533 w 1397000"/>
                <a:gd name="connsiteY50" fmla="*/ 3293533 h 4157133"/>
                <a:gd name="connsiteX51" fmla="*/ 863600 w 1397000"/>
                <a:gd name="connsiteY51" fmla="*/ 3310467 h 4157133"/>
                <a:gd name="connsiteX52" fmla="*/ 804333 w 1397000"/>
                <a:gd name="connsiteY52" fmla="*/ 3327400 h 4157133"/>
                <a:gd name="connsiteX53" fmla="*/ 711200 w 1397000"/>
                <a:gd name="connsiteY53" fmla="*/ 3352800 h 4157133"/>
                <a:gd name="connsiteX54" fmla="*/ 660400 w 1397000"/>
                <a:gd name="connsiteY54" fmla="*/ 3378200 h 4157133"/>
                <a:gd name="connsiteX55" fmla="*/ 635000 w 1397000"/>
                <a:gd name="connsiteY55" fmla="*/ 3395133 h 4157133"/>
                <a:gd name="connsiteX56" fmla="*/ 609600 w 1397000"/>
                <a:gd name="connsiteY56" fmla="*/ 3403600 h 4157133"/>
                <a:gd name="connsiteX57" fmla="*/ 558800 w 1397000"/>
                <a:gd name="connsiteY57" fmla="*/ 3429000 h 4157133"/>
                <a:gd name="connsiteX58" fmla="*/ 516466 w 1397000"/>
                <a:gd name="connsiteY58" fmla="*/ 3454400 h 4157133"/>
                <a:gd name="connsiteX59" fmla="*/ 491066 w 1397000"/>
                <a:gd name="connsiteY59" fmla="*/ 3479800 h 4157133"/>
                <a:gd name="connsiteX60" fmla="*/ 440266 w 1397000"/>
                <a:gd name="connsiteY60" fmla="*/ 3505200 h 4157133"/>
                <a:gd name="connsiteX61" fmla="*/ 431800 w 1397000"/>
                <a:gd name="connsiteY61" fmla="*/ 3530600 h 4157133"/>
                <a:gd name="connsiteX62" fmla="*/ 389466 w 1397000"/>
                <a:gd name="connsiteY62" fmla="*/ 3556000 h 4157133"/>
                <a:gd name="connsiteX63" fmla="*/ 364066 w 1397000"/>
                <a:gd name="connsiteY63" fmla="*/ 3572933 h 4157133"/>
                <a:gd name="connsiteX64" fmla="*/ 338666 w 1397000"/>
                <a:gd name="connsiteY64" fmla="*/ 3623733 h 4157133"/>
                <a:gd name="connsiteX65" fmla="*/ 313266 w 1397000"/>
                <a:gd name="connsiteY65" fmla="*/ 3640667 h 4157133"/>
                <a:gd name="connsiteX66" fmla="*/ 296333 w 1397000"/>
                <a:gd name="connsiteY66" fmla="*/ 3674533 h 4157133"/>
                <a:gd name="connsiteX67" fmla="*/ 262466 w 1397000"/>
                <a:gd name="connsiteY67" fmla="*/ 3708400 h 4157133"/>
                <a:gd name="connsiteX68" fmla="*/ 211666 w 1397000"/>
                <a:gd name="connsiteY68" fmla="*/ 3784600 h 4157133"/>
                <a:gd name="connsiteX69" fmla="*/ 194733 w 1397000"/>
                <a:gd name="connsiteY69" fmla="*/ 3810000 h 4157133"/>
                <a:gd name="connsiteX70" fmla="*/ 177800 w 1397000"/>
                <a:gd name="connsiteY70" fmla="*/ 3835400 h 4157133"/>
                <a:gd name="connsiteX71" fmla="*/ 160866 w 1397000"/>
                <a:gd name="connsiteY71" fmla="*/ 3852333 h 4157133"/>
                <a:gd name="connsiteX72" fmla="*/ 118533 w 1397000"/>
                <a:gd name="connsiteY72" fmla="*/ 3886200 h 4157133"/>
                <a:gd name="connsiteX73" fmla="*/ 110066 w 1397000"/>
                <a:gd name="connsiteY73" fmla="*/ 3911600 h 4157133"/>
                <a:gd name="connsiteX74" fmla="*/ 84666 w 1397000"/>
                <a:gd name="connsiteY74" fmla="*/ 3928533 h 4157133"/>
                <a:gd name="connsiteX75" fmla="*/ 67733 w 1397000"/>
                <a:gd name="connsiteY75" fmla="*/ 3945467 h 4157133"/>
                <a:gd name="connsiteX76" fmla="*/ 42333 w 1397000"/>
                <a:gd name="connsiteY76" fmla="*/ 3996267 h 4157133"/>
                <a:gd name="connsiteX77" fmla="*/ 25400 w 1397000"/>
                <a:gd name="connsiteY77" fmla="*/ 4055533 h 4157133"/>
                <a:gd name="connsiteX78" fmla="*/ 16933 w 1397000"/>
                <a:gd name="connsiteY78" fmla="*/ 4080933 h 4157133"/>
                <a:gd name="connsiteX79" fmla="*/ 0 w 1397000"/>
                <a:gd name="connsiteY79"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57200 w 1397000"/>
                <a:gd name="connsiteY3" fmla="*/ 1422400 h 4157133"/>
                <a:gd name="connsiteX4" fmla="*/ 465666 w 1397000"/>
                <a:gd name="connsiteY4" fmla="*/ 1447800 h 4157133"/>
                <a:gd name="connsiteX5" fmla="*/ 482600 w 1397000"/>
                <a:gd name="connsiteY5" fmla="*/ 1473200 h 4157133"/>
                <a:gd name="connsiteX6" fmla="*/ 491066 w 1397000"/>
                <a:gd name="connsiteY6" fmla="*/ 1549400 h 4157133"/>
                <a:gd name="connsiteX7" fmla="*/ 508000 w 1397000"/>
                <a:gd name="connsiteY7" fmla="*/ 1574800 h 4157133"/>
                <a:gd name="connsiteX8" fmla="*/ 516466 w 1397000"/>
                <a:gd name="connsiteY8" fmla="*/ 1608667 h 4157133"/>
                <a:gd name="connsiteX9" fmla="*/ 558800 w 1397000"/>
                <a:gd name="connsiteY9" fmla="*/ 1667933 h 4157133"/>
                <a:gd name="connsiteX10" fmla="*/ 567266 w 1397000"/>
                <a:gd name="connsiteY10" fmla="*/ 1718733 h 4157133"/>
                <a:gd name="connsiteX11" fmla="*/ 584200 w 1397000"/>
                <a:gd name="connsiteY11" fmla="*/ 1761067 h 4157133"/>
                <a:gd name="connsiteX12" fmla="*/ 609600 w 1397000"/>
                <a:gd name="connsiteY12" fmla="*/ 1828800 h 4157133"/>
                <a:gd name="connsiteX13" fmla="*/ 626533 w 1397000"/>
                <a:gd name="connsiteY13" fmla="*/ 1854200 h 4157133"/>
                <a:gd name="connsiteX14" fmla="*/ 660400 w 1397000"/>
                <a:gd name="connsiteY14" fmla="*/ 1913467 h 4157133"/>
                <a:gd name="connsiteX15" fmla="*/ 677333 w 1397000"/>
                <a:gd name="connsiteY15" fmla="*/ 1981200 h 4157133"/>
                <a:gd name="connsiteX16" fmla="*/ 694266 w 1397000"/>
                <a:gd name="connsiteY16" fmla="*/ 2006600 h 4157133"/>
                <a:gd name="connsiteX17" fmla="*/ 719666 w 1397000"/>
                <a:gd name="connsiteY17" fmla="*/ 2032000 h 4157133"/>
                <a:gd name="connsiteX18" fmla="*/ 736600 w 1397000"/>
                <a:gd name="connsiteY18" fmla="*/ 2082800 h 4157133"/>
                <a:gd name="connsiteX19" fmla="*/ 770466 w 1397000"/>
                <a:gd name="connsiteY19" fmla="*/ 2133600 h 4157133"/>
                <a:gd name="connsiteX20" fmla="*/ 795866 w 1397000"/>
                <a:gd name="connsiteY20" fmla="*/ 2184400 h 4157133"/>
                <a:gd name="connsiteX21" fmla="*/ 829733 w 1397000"/>
                <a:gd name="connsiteY21" fmla="*/ 2235200 h 4157133"/>
                <a:gd name="connsiteX22" fmla="*/ 863600 w 1397000"/>
                <a:gd name="connsiteY22" fmla="*/ 2252133 h 4157133"/>
                <a:gd name="connsiteX23" fmla="*/ 880533 w 1397000"/>
                <a:gd name="connsiteY23" fmla="*/ 2269067 h 4157133"/>
                <a:gd name="connsiteX24" fmla="*/ 905933 w 1397000"/>
                <a:gd name="connsiteY24" fmla="*/ 2286000 h 4157133"/>
                <a:gd name="connsiteX25" fmla="*/ 956733 w 1397000"/>
                <a:gd name="connsiteY25" fmla="*/ 2336800 h 4157133"/>
                <a:gd name="connsiteX26" fmla="*/ 982133 w 1397000"/>
                <a:gd name="connsiteY26" fmla="*/ 2345267 h 4157133"/>
                <a:gd name="connsiteX27" fmla="*/ 1032933 w 1397000"/>
                <a:gd name="connsiteY27" fmla="*/ 2379133 h 4157133"/>
                <a:gd name="connsiteX28" fmla="*/ 1083733 w 1397000"/>
                <a:gd name="connsiteY28" fmla="*/ 2396067 h 4157133"/>
                <a:gd name="connsiteX29" fmla="*/ 1109133 w 1397000"/>
                <a:gd name="connsiteY29" fmla="*/ 2404533 h 4157133"/>
                <a:gd name="connsiteX30" fmla="*/ 1210733 w 1397000"/>
                <a:gd name="connsiteY30" fmla="*/ 2446867 h 4157133"/>
                <a:gd name="connsiteX31" fmla="*/ 1236133 w 1397000"/>
                <a:gd name="connsiteY31" fmla="*/ 2455333 h 4157133"/>
                <a:gd name="connsiteX32" fmla="*/ 1253066 w 1397000"/>
                <a:gd name="connsiteY32" fmla="*/ 2472267 h 4157133"/>
                <a:gd name="connsiteX33" fmla="*/ 1286933 w 1397000"/>
                <a:gd name="connsiteY33" fmla="*/ 2480733 h 4157133"/>
                <a:gd name="connsiteX34" fmla="*/ 1346200 w 1397000"/>
                <a:gd name="connsiteY34" fmla="*/ 2506133 h 4157133"/>
                <a:gd name="connsiteX35" fmla="*/ 1363133 w 1397000"/>
                <a:gd name="connsiteY35" fmla="*/ 2523067 h 4157133"/>
                <a:gd name="connsiteX36" fmla="*/ 1380066 w 1397000"/>
                <a:gd name="connsiteY36" fmla="*/ 2616200 h 4157133"/>
                <a:gd name="connsiteX37" fmla="*/ 1397000 w 1397000"/>
                <a:gd name="connsiteY37" fmla="*/ 2734733 h 4157133"/>
                <a:gd name="connsiteX38" fmla="*/ 1371600 w 1397000"/>
                <a:gd name="connsiteY38" fmla="*/ 2895600 h 4157133"/>
                <a:gd name="connsiteX39" fmla="*/ 1346200 w 1397000"/>
                <a:gd name="connsiteY39" fmla="*/ 3014133 h 4157133"/>
                <a:gd name="connsiteX40" fmla="*/ 1295400 w 1397000"/>
                <a:gd name="connsiteY40" fmla="*/ 3039533 h 4157133"/>
                <a:gd name="connsiteX41" fmla="*/ 1236133 w 1397000"/>
                <a:gd name="connsiteY41" fmla="*/ 3107267 h 4157133"/>
                <a:gd name="connsiteX42" fmla="*/ 1202266 w 1397000"/>
                <a:gd name="connsiteY42" fmla="*/ 3141133 h 4157133"/>
                <a:gd name="connsiteX43" fmla="*/ 1176866 w 1397000"/>
                <a:gd name="connsiteY43" fmla="*/ 3158067 h 4157133"/>
                <a:gd name="connsiteX44" fmla="*/ 1126066 w 1397000"/>
                <a:gd name="connsiteY44" fmla="*/ 3191933 h 4157133"/>
                <a:gd name="connsiteX45" fmla="*/ 1075266 w 1397000"/>
                <a:gd name="connsiteY45" fmla="*/ 3225800 h 4157133"/>
                <a:gd name="connsiteX46" fmla="*/ 999066 w 1397000"/>
                <a:gd name="connsiteY46" fmla="*/ 3251200 h 4157133"/>
                <a:gd name="connsiteX47" fmla="*/ 973666 w 1397000"/>
                <a:gd name="connsiteY47" fmla="*/ 3259667 h 4157133"/>
                <a:gd name="connsiteX48" fmla="*/ 939800 w 1397000"/>
                <a:gd name="connsiteY48" fmla="*/ 3268133 h 4157133"/>
                <a:gd name="connsiteX49" fmla="*/ 880533 w 1397000"/>
                <a:gd name="connsiteY49" fmla="*/ 3293533 h 4157133"/>
                <a:gd name="connsiteX50" fmla="*/ 863600 w 1397000"/>
                <a:gd name="connsiteY50" fmla="*/ 3310467 h 4157133"/>
                <a:gd name="connsiteX51" fmla="*/ 804333 w 1397000"/>
                <a:gd name="connsiteY51" fmla="*/ 3327400 h 4157133"/>
                <a:gd name="connsiteX52" fmla="*/ 711200 w 1397000"/>
                <a:gd name="connsiteY52" fmla="*/ 3352800 h 4157133"/>
                <a:gd name="connsiteX53" fmla="*/ 660400 w 1397000"/>
                <a:gd name="connsiteY53" fmla="*/ 3378200 h 4157133"/>
                <a:gd name="connsiteX54" fmla="*/ 635000 w 1397000"/>
                <a:gd name="connsiteY54" fmla="*/ 3395133 h 4157133"/>
                <a:gd name="connsiteX55" fmla="*/ 609600 w 1397000"/>
                <a:gd name="connsiteY55" fmla="*/ 3403600 h 4157133"/>
                <a:gd name="connsiteX56" fmla="*/ 558800 w 1397000"/>
                <a:gd name="connsiteY56" fmla="*/ 3429000 h 4157133"/>
                <a:gd name="connsiteX57" fmla="*/ 516466 w 1397000"/>
                <a:gd name="connsiteY57" fmla="*/ 3454400 h 4157133"/>
                <a:gd name="connsiteX58" fmla="*/ 491066 w 1397000"/>
                <a:gd name="connsiteY58" fmla="*/ 3479800 h 4157133"/>
                <a:gd name="connsiteX59" fmla="*/ 440266 w 1397000"/>
                <a:gd name="connsiteY59" fmla="*/ 3505200 h 4157133"/>
                <a:gd name="connsiteX60" fmla="*/ 431800 w 1397000"/>
                <a:gd name="connsiteY60" fmla="*/ 3530600 h 4157133"/>
                <a:gd name="connsiteX61" fmla="*/ 389466 w 1397000"/>
                <a:gd name="connsiteY61" fmla="*/ 3556000 h 4157133"/>
                <a:gd name="connsiteX62" fmla="*/ 364066 w 1397000"/>
                <a:gd name="connsiteY62" fmla="*/ 3572933 h 4157133"/>
                <a:gd name="connsiteX63" fmla="*/ 338666 w 1397000"/>
                <a:gd name="connsiteY63" fmla="*/ 3623733 h 4157133"/>
                <a:gd name="connsiteX64" fmla="*/ 313266 w 1397000"/>
                <a:gd name="connsiteY64" fmla="*/ 3640667 h 4157133"/>
                <a:gd name="connsiteX65" fmla="*/ 296333 w 1397000"/>
                <a:gd name="connsiteY65" fmla="*/ 3674533 h 4157133"/>
                <a:gd name="connsiteX66" fmla="*/ 262466 w 1397000"/>
                <a:gd name="connsiteY66" fmla="*/ 3708400 h 4157133"/>
                <a:gd name="connsiteX67" fmla="*/ 211666 w 1397000"/>
                <a:gd name="connsiteY67" fmla="*/ 3784600 h 4157133"/>
                <a:gd name="connsiteX68" fmla="*/ 194733 w 1397000"/>
                <a:gd name="connsiteY68" fmla="*/ 3810000 h 4157133"/>
                <a:gd name="connsiteX69" fmla="*/ 177800 w 1397000"/>
                <a:gd name="connsiteY69" fmla="*/ 3835400 h 4157133"/>
                <a:gd name="connsiteX70" fmla="*/ 160866 w 1397000"/>
                <a:gd name="connsiteY70" fmla="*/ 3852333 h 4157133"/>
                <a:gd name="connsiteX71" fmla="*/ 118533 w 1397000"/>
                <a:gd name="connsiteY71" fmla="*/ 3886200 h 4157133"/>
                <a:gd name="connsiteX72" fmla="*/ 110066 w 1397000"/>
                <a:gd name="connsiteY72" fmla="*/ 3911600 h 4157133"/>
                <a:gd name="connsiteX73" fmla="*/ 84666 w 1397000"/>
                <a:gd name="connsiteY73" fmla="*/ 3928533 h 4157133"/>
                <a:gd name="connsiteX74" fmla="*/ 67733 w 1397000"/>
                <a:gd name="connsiteY74" fmla="*/ 3945467 h 4157133"/>
                <a:gd name="connsiteX75" fmla="*/ 42333 w 1397000"/>
                <a:gd name="connsiteY75" fmla="*/ 3996267 h 4157133"/>
                <a:gd name="connsiteX76" fmla="*/ 25400 w 1397000"/>
                <a:gd name="connsiteY76" fmla="*/ 4055533 h 4157133"/>
                <a:gd name="connsiteX77" fmla="*/ 16933 w 1397000"/>
                <a:gd name="connsiteY77" fmla="*/ 4080933 h 4157133"/>
                <a:gd name="connsiteX78" fmla="*/ 0 w 1397000"/>
                <a:gd name="connsiteY78"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482600 w 1397000"/>
                <a:gd name="connsiteY4" fmla="*/ 1473200 h 4157133"/>
                <a:gd name="connsiteX5" fmla="*/ 491066 w 1397000"/>
                <a:gd name="connsiteY5" fmla="*/ 1549400 h 4157133"/>
                <a:gd name="connsiteX6" fmla="*/ 508000 w 1397000"/>
                <a:gd name="connsiteY6" fmla="*/ 1574800 h 4157133"/>
                <a:gd name="connsiteX7" fmla="*/ 516466 w 1397000"/>
                <a:gd name="connsiteY7" fmla="*/ 1608667 h 4157133"/>
                <a:gd name="connsiteX8" fmla="*/ 558800 w 1397000"/>
                <a:gd name="connsiteY8" fmla="*/ 1667933 h 4157133"/>
                <a:gd name="connsiteX9" fmla="*/ 567266 w 1397000"/>
                <a:gd name="connsiteY9" fmla="*/ 1718733 h 4157133"/>
                <a:gd name="connsiteX10" fmla="*/ 584200 w 1397000"/>
                <a:gd name="connsiteY10" fmla="*/ 1761067 h 4157133"/>
                <a:gd name="connsiteX11" fmla="*/ 609600 w 1397000"/>
                <a:gd name="connsiteY11" fmla="*/ 1828800 h 4157133"/>
                <a:gd name="connsiteX12" fmla="*/ 626533 w 1397000"/>
                <a:gd name="connsiteY12" fmla="*/ 1854200 h 4157133"/>
                <a:gd name="connsiteX13" fmla="*/ 660400 w 1397000"/>
                <a:gd name="connsiteY13" fmla="*/ 1913467 h 4157133"/>
                <a:gd name="connsiteX14" fmla="*/ 677333 w 1397000"/>
                <a:gd name="connsiteY14" fmla="*/ 1981200 h 4157133"/>
                <a:gd name="connsiteX15" fmla="*/ 694266 w 1397000"/>
                <a:gd name="connsiteY15" fmla="*/ 2006600 h 4157133"/>
                <a:gd name="connsiteX16" fmla="*/ 719666 w 1397000"/>
                <a:gd name="connsiteY16" fmla="*/ 2032000 h 4157133"/>
                <a:gd name="connsiteX17" fmla="*/ 736600 w 1397000"/>
                <a:gd name="connsiteY17" fmla="*/ 2082800 h 4157133"/>
                <a:gd name="connsiteX18" fmla="*/ 770466 w 1397000"/>
                <a:gd name="connsiteY18" fmla="*/ 2133600 h 4157133"/>
                <a:gd name="connsiteX19" fmla="*/ 795866 w 1397000"/>
                <a:gd name="connsiteY19" fmla="*/ 2184400 h 4157133"/>
                <a:gd name="connsiteX20" fmla="*/ 829733 w 1397000"/>
                <a:gd name="connsiteY20" fmla="*/ 2235200 h 4157133"/>
                <a:gd name="connsiteX21" fmla="*/ 863600 w 1397000"/>
                <a:gd name="connsiteY21" fmla="*/ 2252133 h 4157133"/>
                <a:gd name="connsiteX22" fmla="*/ 880533 w 1397000"/>
                <a:gd name="connsiteY22" fmla="*/ 2269067 h 4157133"/>
                <a:gd name="connsiteX23" fmla="*/ 905933 w 1397000"/>
                <a:gd name="connsiteY23" fmla="*/ 2286000 h 4157133"/>
                <a:gd name="connsiteX24" fmla="*/ 956733 w 1397000"/>
                <a:gd name="connsiteY24" fmla="*/ 2336800 h 4157133"/>
                <a:gd name="connsiteX25" fmla="*/ 982133 w 1397000"/>
                <a:gd name="connsiteY25" fmla="*/ 2345267 h 4157133"/>
                <a:gd name="connsiteX26" fmla="*/ 1032933 w 1397000"/>
                <a:gd name="connsiteY26" fmla="*/ 2379133 h 4157133"/>
                <a:gd name="connsiteX27" fmla="*/ 1083733 w 1397000"/>
                <a:gd name="connsiteY27" fmla="*/ 2396067 h 4157133"/>
                <a:gd name="connsiteX28" fmla="*/ 1109133 w 1397000"/>
                <a:gd name="connsiteY28" fmla="*/ 2404533 h 4157133"/>
                <a:gd name="connsiteX29" fmla="*/ 1210733 w 1397000"/>
                <a:gd name="connsiteY29" fmla="*/ 2446867 h 4157133"/>
                <a:gd name="connsiteX30" fmla="*/ 1236133 w 1397000"/>
                <a:gd name="connsiteY30" fmla="*/ 2455333 h 4157133"/>
                <a:gd name="connsiteX31" fmla="*/ 1253066 w 1397000"/>
                <a:gd name="connsiteY31" fmla="*/ 2472267 h 4157133"/>
                <a:gd name="connsiteX32" fmla="*/ 1286933 w 1397000"/>
                <a:gd name="connsiteY32" fmla="*/ 2480733 h 4157133"/>
                <a:gd name="connsiteX33" fmla="*/ 1346200 w 1397000"/>
                <a:gd name="connsiteY33" fmla="*/ 2506133 h 4157133"/>
                <a:gd name="connsiteX34" fmla="*/ 1363133 w 1397000"/>
                <a:gd name="connsiteY34" fmla="*/ 2523067 h 4157133"/>
                <a:gd name="connsiteX35" fmla="*/ 1380066 w 1397000"/>
                <a:gd name="connsiteY35" fmla="*/ 2616200 h 4157133"/>
                <a:gd name="connsiteX36" fmla="*/ 1397000 w 1397000"/>
                <a:gd name="connsiteY36" fmla="*/ 2734733 h 4157133"/>
                <a:gd name="connsiteX37" fmla="*/ 1371600 w 1397000"/>
                <a:gd name="connsiteY37" fmla="*/ 2895600 h 4157133"/>
                <a:gd name="connsiteX38" fmla="*/ 1346200 w 1397000"/>
                <a:gd name="connsiteY38" fmla="*/ 3014133 h 4157133"/>
                <a:gd name="connsiteX39" fmla="*/ 1295400 w 1397000"/>
                <a:gd name="connsiteY39" fmla="*/ 3039533 h 4157133"/>
                <a:gd name="connsiteX40" fmla="*/ 1236133 w 1397000"/>
                <a:gd name="connsiteY40" fmla="*/ 3107267 h 4157133"/>
                <a:gd name="connsiteX41" fmla="*/ 1202266 w 1397000"/>
                <a:gd name="connsiteY41" fmla="*/ 3141133 h 4157133"/>
                <a:gd name="connsiteX42" fmla="*/ 1176866 w 1397000"/>
                <a:gd name="connsiteY42" fmla="*/ 3158067 h 4157133"/>
                <a:gd name="connsiteX43" fmla="*/ 1126066 w 1397000"/>
                <a:gd name="connsiteY43" fmla="*/ 3191933 h 4157133"/>
                <a:gd name="connsiteX44" fmla="*/ 1075266 w 1397000"/>
                <a:gd name="connsiteY44" fmla="*/ 3225800 h 4157133"/>
                <a:gd name="connsiteX45" fmla="*/ 999066 w 1397000"/>
                <a:gd name="connsiteY45" fmla="*/ 3251200 h 4157133"/>
                <a:gd name="connsiteX46" fmla="*/ 973666 w 1397000"/>
                <a:gd name="connsiteY46" fmla="*/ 3259667 h 4157133"/>
                <a:gd name="connsiteX47" fmla="*/ 939800 w 1397000"/>
                <a:gd name="connsiteY47" fmla="*/ 3268133 h 4157133"/>
                <a:gd name="connsiteX48" fmla="*/ 880533 w 1397000"/>
                <a:gd name="connsiteY48" fmla="*/ 3293533 h 4157133"/>
                <a:gd name="connsiteX49" fmla="*/ 863600 w 1397000"/>
                <a:gd name="connsiteY49" fmla="*/ 3310467 h 4157133"/>
                <a:gd name="connsiteX50" fmla="*/ 804333 w 1397000"/>
                <a:gd name="connsiteY50" fmla="*/ 3327400 h 4157133"/>
                <a:gd name="connsiteX51" fmla="*/ 711200 w 1397000"/>
                <a:gd name="connsiteY51" fmla="*/ 3352800 h 4157133"/>
                <a:gd name="connsiteX52" fmla="*/ 660400 w 1397000"/>
                <a:gd name="connsiteY52" fmla="*/ 3378200 h 4157133"/>
                <a:gd name="connsiteX53" fmla="*/ 635000 w 1397000"/>
                <a:gd name="connsiteY53" fmla="*/ 3395133 h 4157133"/>
                <a:gd name="connsiteX54" fmla="*/ 609600 w 1397000"/>
                <a:gd name="connsiteY54" fmla="*/ 3403600 h 4157133"/>
                <a:gd name="connsiteX55" fmla="*/ 558800 w 1397000"/>
                <a:gd name="connsiteY55" fmla="*/ 3429000 h 4157133"/>
                <a:gd name="connsiteX56" fmla="*/ 516466 w 1397000"/>
                <a:gd name="connsiteY56" fmla="*/ 3454400 h 4157133"/>
                <a:gd name="connsiteX57" fmla="*/ 491066 w 1397000"/>
                <a:gd name="connsiteY57" fmla="*/ 3479800 h 4157133"/>
                <a:gd name="connsiteX58" fmla="*/ 440266 w 1397000"/>
                <a:gd name="connsiteY58" fmla="*/ 3505200 h 4157133"/>
                <a:gd name="connsiteX59" fmla="*/ 431800 w 1397000"/>
                <a:gd name="connsiteY59" fmla="*/ 3530600 h 4157133"/>
                <a:gd name="connsiteX60" fmla="*/ 389466 w 1397000"/>
                <a:gd name="connsiteY60" fmla="*/ 3556000 h 4157133"/>
                <a:gd name="connsiteX61" fmla="*/ 364066 w 1397000"/>
                <a:gd name="connsiteY61" fmla="*/ 3572933 h 4157133"/>
                <a:gd name="connsiteX62" fmla="*/ 338666 w 1397000"/>
                <a:gd name="connsiteY62" fmla="*/ 3623733 h 4157133"/>
                <a:gd name="connsiteX63" fmla="*/ 313266 w 1397000"/>
                <a:gd name="connsiteY63" fmla="*/ 3640667 h 4157133"/>
                <a:gd name="connsiteX64" fmla="*/ 296333 w 1397000"/>
                <a:gd name="connsiteY64" fmla="*/ 3674533 h 4157133"/>
                <a:gd name="connsiteX65" fmla="*/ 262466 w 1397000"/>
                <a:gd name="connsiteY65" fmla="*/ 3708400 h 4157133"/>
                <a:gd name="connsiteX66" fmla="*/ 211666 w 1397000"/>
                <a:gd name="connsiteY66" fmla="*/ 3784600 h 4157133"/>
                <a:gd name="connsiteX67" fmla="*/ 194733 w 1397000"/>
                <a:gd name="connsiteY67" fmla="*/ 3810000 h 4157133"/>
                <a:gd name="connsiteX68" fmla="*/ 177800 w 1397000"/>
                <a:gd name="connsiteY68" fmla="*/ 3835400 h 4157133"/>
                <a:gd name="connsiteX69" fmla="*/ 160866 w 1397000"/>
                <a:gd name="connsiteY69" fmla="*/ 3852333 h 4157133"/>
                <a:gd name="connsiteX70" fmla="*/ 118533 w 1397000"/>
                <a:gd name="connsiteY70" fmla="*/ 3886200 h 4157133"/>
                <a:gd name="connsiteX71" fmla="*/ 110066 w 1397000"/>
                <a:gd name="connsiteY71" fmla="*/ 3911600 h 4157133"/>
                <a:gd name="connsiteX72" fmla="*/ 84666 w 1397000"/>
                <a:gd name="connsiteY72" fmla="*/ 3928533 h 4157133"/>
                <a:gd name="connsiteX73" fmla="*/ 67733 w 1397000"/>
                <a:gd name="connsiteY73" fmla="*/ 3945467 h 4157133"/>
                <a:gd name="connsiteX74" fmla="*/ 42333 w 1397000"/>
                <a:gd name="connsiteY74" fmla="*/ 3996267 h 4157133"/>
                <a:gd name="connsiteX75" fmla="*/ 25400 w 1397000"/>
                <a:gd name="connsiteY75" fmla="*/ 4055533 h 4157133"/>
                <a:gd name="connsiteX76" fmla="*/ 16933 w 1397000"/>
                <a:gd name="connsiteY76" fmla="*/ 4080933 h 4157133"/>
                <a:gd name="connsiteX77" fmla="*/ 0 w 1397000"/>
                <a:gd name="connsiteY77"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491066 w 1397000"/>
                <a:gd name="connsiteY4" fmla="*/ 1549400 h 4157133"/>
                <a:gd name="connsiteX5" fmla="*/ 508000 w 1397000"/>
                <a:gd name="connsiteY5" fmla="*/ 1574800 h 4157133"/>
                <a:gd name="connsiteX6" fmla="*/ 516466 w 1397000"/>
                <a:gd name="connsiteY6" fmla="*/ 1608667 h 4157133"/>
                <a:gd name="connsiteX7" fmla="*/ 558800 w 1397000"/>
                <a:gd name="connsiteY7" fmla="*/ 1667933 h 4157133"/>
                <a:gd name="connsiteX8" fmla="*/ 567266 w 1397000"/>
                <a:gd name="connsiteY8" fmla="*/ 1718733 h 4157133"/>
                <a:gd name="connsiteX9" fmla="*/ 584200 w 1397000"/>
                <a:gd name="connsiteY9" fmla="*/ 1761067 h 4157133"/>
                <a:gd name="connsiteX10" fmla="*/ 609600 w 1397000"/>
                <a:gd name="connsiteY10" fmla="*/ 1828800 h 4157133"/>
                <a:gd name="connsiteX11" fmla="*/ 626533 w 1397000"/>
                <a:gd name="connsiteY11" fmla="*/ 1854200 h 4157133"/>
                <a:gd name="connsiteX12" fmla="*/ 660400 w 1397000"/>
                <a:gd name="connsiteY12" fmla="*/ 1913467 h 4157133"/>
                <a:gd name="connsiteX13" fmla="*/ 677333 w 1397000"/>
                <a:gd name="connsiteY13" fmla="*/ 1981200 h 4157133"/>
                <a:gd name="connsiteX14" fmla="*/ 694266 w 1397000"/>
                <a:gd name="connsiteY14" fmla="*/ 2006600 h 4157133"/>
                <a:gd name="connsiteX15" fmla="*/ 719666 w 1397000"/>
                <a:gd name="connsiteY15" fmla="*/ 2032000 h 4157133"/>
                <a:gd name="connsiteX16" fmla="*/ 736600 w 1397000"/>
                <a:gd name="connsiteY16" fmla="*/ 2082800 h 4157133"/>
                <a:gd name="connsiteX17" fmla="*/ 770466 w 1397000"/>
                <a:gd name="connsiteY17" fmla="*/ 2133600 h 4157133"/>
                <a:gd name="connsiteX18" fmla="*/ 795866 w 1397000"/>
                <a:gd name="connsiteY18" fmla="*/ 2184400 h 4157133"/>
                <a:gd name="connsiteX19" fmla="*/ 829733 w 1397000"/>
                <a:gd name="connsiteY19" fmla="*/ 2235200 h 4157133"/>
                <a:gd name="connsiteX20" fmla="*/ 863600 w 1397000"/>
                <a:gd name="connsiteY20" fmla="*/ 2252133 h 4157133"/>
                <a:gd name="connsiteX21" fmla="*/ 880533 w 1397000"/>
                <a:gd name="connsiteY21" fmla="*/ 2269067 h 4157133"/>
                <a:gd name="connsiteX22" fmla="*/ 905933 w 1397000"/>
                <a:gd name="connsiteY22" fmla="*/ 2286000 h 4157133"/>
                <a:gd name="connsiteX23" fmla="*/ 956733 w 1397000"/>
                <a:gd name="connsiteY23" fmla="*/ 2336800 h 4157133"/>
                <a:gd name="connsiteX24" fmla="*/ 982133 w 1397000"/>
                <a:gd name="connsiteY24" fmla="*/ 2345267 h 4157133"/>
                <a:gd name="connsiteX25" fmla="*/ 1032933 w 1397000"/>
                <a:gd name="connsiteY25" fmla="*/ 2379133 h 4157133"/>
                <a:gd name="connsiteX26" fmla="*/ 1083733 w 1397000"/>
                <a:gd name="connsiteY26" fmla="*/ 2396067 h 4157133"/>
                <a:gd name="connsiteX27" fmla="*/ 1109133 w 1397000"/>
                <a:gd name="connsiteY27" fmla="*/ 2404533 h 4157133"/>
                <a:gd name="connsiteX28" fmla="*/ 1210733 w 1397000"/>
                <a:gd name="connsiteY28" fmla="*/ 2446867 h 4157133"/>
                <a:gd name="connsiteX29" fmla="*/ 1236133 w 1397000"/>
                <a:gd name="connsiteY29" fmla="*/ 2455333 h 4157133"/>
                <a:gd name="connsiteX30" fmla="*/ 1253066 w 1397000"/>
                <a:gd name="connsiteY30" fmla="*/ 2472267 h 4157133"/>
                <a:gd name="connsiteX31" fmla="*/ 1286933 w 1397000"/>
                <a:gd name="connsiteY31" fmla="*/ 2480733 h 4157133"/>
                <a:gd name="connsiteX32" fmla="*/ 1346200 w 1397000"/>
                <a:gd name="connsiteY32" fmla="*/ 2506133 h 4157133"/>
                <a:gd name="connsiteX33" fmla="*/ 1363133 w 1397000"/>
                <a:gd name="connsiteY33" fmla="*/ 2523067 h 4157133"/>
                <a:gd name="connsiteX34" fmla="*/ 1380066 w 1397000"/>
                <a:gd name="connsiteY34" fmla="*/ 2616200 h 4157133"/>
                <a:gd name="connsiteX35" fmla="*/ 1397000 w 1397000"/>
                <a:gd name="connsiteY35" fmla="*/ 2734733 h 4157133"/>
                <a:gd name="connsiteX36" fmla="*/ 1371600 w 1397000"/>
                <a:gd name="connsiteY36" fmla="*/ 2895600 h 4157133"/>
                <a:gd name="connsiteX37" fmla="*/ 1346200 w 1397000"/>
                <a:gd name="connsiteY37" fmla="*/ 3014133 h 4157133"/>
                <a:gd name="connsiteX38" fmla="*/ 1295400 w 1397000"/>
                <a:gd name="connsiteY38" fmla="*/ 3039533 h 4157133"/>
                <a:gd name="connsiteX39" fmla="*/ 1236133 w 1397000"/>
                <a:gd name="connsiteY39" fmla="*/ 3107267 h 4157133"/>
                <a:gd name="connsiteX40" fmla="*/ 1202266 w 1397000"/>
                <a:gd name="connsiteY40" fmla="*/ 3141133 h 4157133"/>
                <a:gd name="connsiteX41" fmla="*/ 1176866 w 1397000"/>
                <a:gd name="connsiteY41" fmla="*/ 3158067 h 4157133"/>
                <a:gd name="connsiteX42" fmla="*/ 1126066 w 1397000"/>
                <a:gd name="connsiteY42" fmla="*/ 3191933 h 4157133"/>
                <a:gd name="connsiteX43" fmla="*/ 1075266 w 1397000"/>
                <a:gd name="connsiteY43" fmla="*/ 3225800 h 4157133"/>
                <a:gd name="connsiteX44" fmla="*/ 999066 w 1397000"/>
                <a:gd name="connsiteY44" fmla="*/ 3251200 h 4157133"/>
                <a:gd name="connsiteX45" fmla="*/ 973666 w 1397000"/>
                <a:gd name="connsiteY45" fmla="*/ 3259667 h 4157133"/>
                <a:gd name="connsiteX46" fmla="*/ 939800 w 1397000"/>
                <a:gd name="connsiteY46" fmla="*/ 3268133 h 4157133"/>
                <a:gd name="connsiteX47" fmla="*/ 880533 w 1397000"/>
                <a:gd name="connsiteY47" fmla="*/ 3293533 h 4157133"/>
                <a:gd name="connsiteX48" fmla="*/ 863600 w 1397000"/>
                <a:gd name="connsiteY48" fmla="*/ 3310467 h 4157133"/>
                <a:gd name="connsiteX49" fmla="*/ 804333 w 1397000"/>
                <a:gd name="connsiteY49" fmla="*/ 3327400 h 4157133"/>
                <a:gd name="connsiteX50" fmla="*/ 711200 w 1397000"/>
                <a:gd name="connsiteY50" fmla="*/ 3352800 h 4157133"/>
                <a:gd name="connsiteX51" fmla="*/ 660400 w 1397000"/>
                <a:gd name="connsiteY51" fmla="*/ 3378200 h 4157133"/>
                <a:gd name="connsiteX52" fmla="*/ 635000 w 1397000"/>
                <a:gd name="connsiteY52" fmla="*/ 3395133 h 4157133"/>
                <a:gd name="connsiteX53" fmla="*/ 609600 w 1397000"/>
                <a:gd name="connsiteY53" fmla="*/ 3403600 h 4157133"/>
                <a:gd name="connsiteX54" fmla="*/ 558800 w 1397000"/>
                <a:gd name="connsiteY54" fmla="*/ 3429000 h 4157133"/>
                <a:gd name="connsiteX55" fmla="*/ 516466 w 1397000"/>
                <a:gd name="connsiteY55" fmla="*/ 3454400 h 4157133"/>
                <a:gd name="connsiteX56" fmla="*/ 491066 w 1397000"/>
                <a:gd name="connsiteY56" fmla="*/ 3479800 h 4157133"/>
                <a:gd name="connsiteX57" fmla="*/ 440266 w 1397000"/>
                <a:gd name="connsiteY57" fmla="*/ 3505200 h 4157133"/>
                <a:gd name="connsiteX58" fmla="*/ 431800 w 1397000"/>
                <a:gd name="connsiteY58" fmla="*/ 3530600 h 4157133"/>
                <a:gd name="connsiteX59" fmla="*/ 389466 w 1397000"/>
                <a:gd name="connsiteY59" fmla="*/ 3556000 h 4157133"/>
                <a:gd name="connsiteX60" fmla="*/ 364066 w 1397000"/>
                <a:gd name="connsiteY60" fmla="*/ 3572933 h 4157133"/>
                <a:gd name="connsiteX61" fmla="*/ 338666 w 1397000"/>
                <a:gd name="connsiteY61" fmla="*/ 3623733 h 4157133"/>
                <a:gd name="connsiteX62" fmla="*/ 313266 w 1397000"/>
                <a:gd name="connsiteY62" fmla="*/ 3640667 h 4157133"/>
                <a:gd name="connsiteX63" fmla="*/ 296333 w 1397000"/>
                <a:gd name="connsiteY63" fmla="*/ 3674533 h 4157133"/>
                <a:gd name="connsiteX64" fmla="*/ 262466 w 1397000"/>
                <a:gd name="connsiteY64" fmla="*/ 3708400 h 4157133"/>
                <a:gd name="connsiteX65" fmla="*/ 211666 w 1397000"/>
                <a:gd name="connsiteY65" fmla="*/ 3784600 h 4157133"/>
                <a:gd name="connsiteX66" fmla="*/ 194733 w 1397000"/>
                <a:gd name="connsiteY66" fmla="*/ 3810000 h 4157133"/>
                <a:gd name="connsiteX67" fmla="*/ 177800 w 1397000"/>
                <a:gd name="connsiteY67" fmla="*/ 3835400 h 4157133"/>
                <a:gd name="connsiteX68" fmla="*/ 160866 w 1397000"/>
                <a:gd name="connsiteY68" fmla="*/ 3852333 h 4157133"/>
                <a:gd name="connsiteX69" fmla="*/ 118533 w 1397000"/>
                <a:gd name="connsiteY69" fmla="*/ 3886200 h 4157133"/>
                <a:gd name="connsiteX70" fmla="*/ 110066 w 1397000"/>
                <a:gd name="connsiteY70" fmla="*/ 3911600 h 4157133"/>
                <a:gd name="connsiteX71" fmla="*/ 84666 w 1397000"/>
                <a:gd name="connsiteY71" fmla="*/ 3928533 h 4157133"/>
                <a:gd name="connsiteX72" fmla="*/ 67733 w 1397000"/>
                <a:gd name="connsiteY72" fmla="*/ 3945467 h 4157133"/>
                <a:gd name="connsiteX73" fmla="*/ 42333 w 1397000"/>
                <a:gd name="connsiteY73" fmla="*/ 3996267 h 4157133"/>
                <a:gd name="connsiteX74" fmla="*/ 25400 w 1397000"/>
                <a:gd name="connsiteY74" fmla="*/ 4055533 h 4157133"/>
                <a:gd name="connsiteX75" fmla="*/ 16933 w 1397000"/>
                <a:gd name="connsiteY75" fmla="*/ 4080933 h 4157133"/>
                <a:gd name="connsiteX76" fmla="*/ 0 w 1397000"/>
                <a:gd name="connsiteY76"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491066 w 1397000"/>
                <a:gd name="connsiteY4" fmla="*/ 1549400 h 4157133"/>
                <a:gd name="connsiteX5" fmla="*/ 516466 w 1397000"/>
                <a:gd name="connsiteY5" fmla="*/ 1608667 h 4157133"/>
                <a:gd name="connsiteX6" fmla="*/ 558800 w 1397000"/>
                <a:gd name="connsiteY6" fmla="*/ 1667933 h 4157133"/>
                <a:gd name="connsiteX7" fmla="*/ 567266 w 1397000"/>
                <a:gd name="connsiteY7" fmla="*/ 1718733 h 4157133"/>
                <a:gd name="connsiteX8" fmla="*/ 584200 w 1397000"/>
                <a:gd name="connsiteY8" fmla="*/ 1761067 h 4157133"/>
                <a:gd name="connsiteX9" fmla="*/ 609600 w 1397000"/>
                <a:gd name="connsiteY9" fmla="*/ 1828800 h 4157133"/>
                <a:gd name="connsiteX10" fmla="*/ 626533 w 1397000"/>
                <a:gd name="connsiteY10" fmla="*/ 1854200 h 4157133"/>
                <a:gd name="connsiteX11" fmla="*/ 660400 w 1397000"/>
                <a:gd name="connsiteY11" fmla="*/ 1913467 h 4157133"/>
                <a:gd name="connsiteX12" fmla="*/ 677333 w 1397000"/>
                <a:gd name="connsiteY12" fmla="*/ 1981200 h 4157133"/>
                <a:gd name="connsiteX13" fmla="*/ 694266 w 1397000"/>
                <a:gd name="connsiteY13" fmla="*/ 2006600 h 4157133"/>
                <a:gd name="connsiteX14" fmla="*/ 719666 w 1397000"/>
                <a:gd name="connsiteY14" fmla="*/ 2032000 h 4157133"/>
                <a:gd name="connsiteX15" fmla="*/ 736600 w 1397000"/>
                <a:gd name="connsiteY15" fmla="*/ 2082800 h 4157133"/>
                <a:gd name="connsiteX16" fmla="*/ 770466 w 1397000"/>
                <a:gd name="connsiteY16" fmla="*/ 2133600 h 4157133"/>
                <a:gd name="connsiteX17" fmla="*/ 795866 w 1397000"/>
                <a:gd name="connsiteY17" fmla="*/ 2184400 h 4157133"/>
                <a:gd name="connsiteX18" fmla="*/ 829733 w 1397000"/>
                <a:gd name="connsiteY18" fmla="*/ 2235200 h 4157133"/>
                <a:gd name="connsiteX19" fmla="*/ 863600 w 1397000"/>
                <a:gd name="connsiteY19" fmla="*/ 2252133 h 4157133"/>
                <a:gd name="connsiteX20" fmla="*/ 880533 w 1397000"/>
                <a:gd name="connsiteY20" fmla="*/ 2269067 h 4157133"/>
                <a:gd name="connsiteX21" fmla="*/ 905933 w 1397000"/>
                <a:gd name="connsiteY21" fmla="*/ 2286000 h 4157133"/>
                <a:gd name="connsiteX22" fmla="*/ 956733 w 1397000"/>
                <a:gd name="connsiteY22" fmla="*/ 2336800 h 4157133"/>
                <a:gd name="connsiteX23" fmla="*/ 982133 w 1397000"/>
                <a:gd name="connsiteY23" fmla="*/ 2345267 h 4157133"/>
                <a:gd name="connsiteX24" fmla="*/ 1032933 w 1397000"/>
                <a:gd name="connsiteY24" fmla="*/ 2379133 h 4157133"/>
                <a:gd name="connsiteX25" fmla="*/ 1083733 w 1397000"/>
                <a:gd name="connsiteY25" fmla="*/ 2396067 h 4157133"/>
                <a:gd name="connsiteX26" fmla="*/ 1109133 w 1397000"/>
                <a:gd name="connsiteY26" fmla="*/ 2404533 h 4157133"/>
                <a:gd name="connsiteX27" fmla="*/ 1210733 w 1397000"/>
                <a:gd name="connsiteY27" fmla="*/ 2446867 h 4157133"/>
                <a:gd name="connsiteX28" fmla="*/ 1236133 w 1397000"/>
                <a:gd name="connsiteY28" fmla="*/ 2455333 h 4157133"/>
                <a:gd name="connsiteX29" fmla="*/ 1253066 w 1397000"/>
                <a:gd name="connsiteY29" fmla="*/ 2472267 h 4157133"/>
                <a:gd name="connsiteX30" fmla="*/ 1286933 w 1397000"/>
                <a:gd name="connsiteY30" fmla="*/ 2480733 h 4157133"/>
                <a:gd name="connsiteX31" fmla="*/ 1346200 w 1397000"/>
                <a:gd name="connsiteY31" fmla="*/ 2506133 h 4157133"/>
                <a:gd name="connsiteX32" fmla="*/ 1363133 w 1397000"/>
                <a:gd name="connsiteY32" fmla="*/ 2523067 h 4157133"/>
                <a:gd name="connsiteX33" fmla="*/ 1380066 w 1397000"/>
                <a:gd name="connsiteY33" fmla="*/ 2616200 h 4157133"/>
                <a:gd name="connsiteX34" fmla="*/ 1397000 w 1397000"/>
                <a:gd name="connsiteY34" fmla="*/ 2734733 h 4157133"/>
                <a:gd name="connsiteX35" fmla="*/ 1371600 w 1397000"/>
                <a:gd name="connsiteY35" fmla="*/ 2895600 h 4157133"/>
                <a:gd name="connsiteX36" fmla="*/ 1346200 w 1397000"/>
                <a:gd name="connsiteY36" fmla="*/ 3014133 h 4157133"/>
                <a:gd name="connsiteX37" fmla="*/ 1295400 w 1397000"/>
                <a:gd name="connsiteY37" fmla="*/ 3039533 h 4157133"/>
                <a:gd name="connsiteX38" fmla="*/ 1236133 w 1397000"/>
                <a:gd name="connsiteY38" fmla="*/ 3107267 h 4157133"/>
                <a:gd name="connsiteX39" fmla="*/ 1202266 w 1397000"/>
                <a:gd name="connsiteY39" fmla="*/ 3141133 h 4157133"/>
                <a:gd name="connsiteX40" fmla="*/ 1176866 w 1397000"/>
                <a:gd name="connsiteY40" fmla="*/ 3158067 h 4157133"/>
                <a:gd name="connsiteX41" fmla="*/ 1126066 w 1397000"/>
                <a:gd name="connsiteY41" fmla="*/ 3191933 h 4157133"/>
                <a:gd name="connsiteX42" fmla="*/ 1075266 w 1397000"/>
                <a:gd name="connsiteY42" fmla="*/ 3225800 h 4157133"/>
                <a:gd name="connsiteX43" fmla="*/ 999066 w 1397000"/>
                <a:gd name="connsiteY43" fmla="*/ 3251200 h 4157133"/>
                <a:gd name="connsiteX44" fmla="*/ 973666 w 1397000"/>
                <a:gd name="connsiteY44" fmla="*/ 3259667 h 4157133"/>
                <a:gd name="connsiteX45" fmla="*/ 939800 w 1397000"/>
                <a:gd name="connsiteY45" fmla="*/ 3268133 h 4157133"/>
                <a:gd name="connsiteX46" fmla="*/ 880533 w 1397000"/>
                <a:gd name="connsiteY46" fmla="*/ 3293533 h 4157133"/>
                <a:gd name="connsiteX47" fmla="*/ 863600 w 1397000"/>
                <a:gd name="connsiteY47" fmla="*/ 3310467 h 4157133"/>
                <a:gd name="connsiteX48" fmla="*/ 804333 w 1397000"/>
                <a:gd name="connsiteY48" fmla="*/ 3327400 h 4157133"/>
                <a:gd name="connsiteX49" fmla="*/ 711200 w 1397000"/>
                <a:gd name="connsiteY49" fmla="*/ 3352800 h 4157133"/>
                <a:gd name="connsiteX50" fmla="*/ 660400 w 1397000"/>
                <a:gd name="connsiteY50" fmla="*/ 3378200 h 4157133"/>
                <a:gd name="connsiteX51" fmla="*/ 635000 w 1397000"/>
                <a:gd name="connsiteY51" fmla="*/ 3395133 h 4157133"/>
                <a:gd name="connsiteX52" fmla="*/ 609600 w 1397000"/>
                <a:gd name="connsiteY52" fmla="*/ 3403600 h 4157133"/>
                <a:gd name="connsiteX53" fmla="*/ 558800 w 1397000"/>
                <a:gd name="connsiteY53" fmla="*/ 3429000 h 4157133"/>
                <a:gd name="connsiteX54" fmla="*/ 516466 w 1397000"/>
                <a:gd name="connsiteY54" fmla="*/ 3454400 h 4157133"/>
                <a:gd name="connsiteX55" fmla="*/ 491066 w 1397000"/>
                <a:gd name="connsiteY55" fmla="*/ 3479800 h 4157133"/>
                <a:gd name="connsiteX56" fmla="*/ 440266 w 1397000"/>
                <a:gd name="connsiteY56" fmla="*/ 3505200 h 4157133"/>
                <a:gd name="connsiteX57" fmla="*/ 431800 w 1397000"/>
                <a:gd name="connsiteY57" fmla="*/ 3530600 h 4157133"/>
                <a:gd name="connsiteX58" fmla="*/ 389466 w 1397000"/>
                <a:gd name="connsiteY58" fmla="*/ 3556000 h 4157133"/>
                <a:gd name="connsiteX59" fmla="*/ 364066 w 1397000"/>
                <a:gd name="connsiteY59" fmla="*/ 3572933 h 4157133"/>
                <a:gd name="connsiteX60" fmla="*/ 338666 w 1397000"/>
                <a:gd name="connsiteY60" fmla="*/ 3623733 h 4157133"/>
                <a:gd name="connsiteX61" fmla="*/ 313266 w 1397000"/>
                <a:gd name="connsiteY61" fmla="*/ 3640667 h 4157133"/>
                <a:gd name="connsiteX62" fmla="*/ 296333 w 1397000"/>
                <a:gd name="connsiteY62" fmla="*/ 3674533 h 4157133"/>
                <a:gd name="connsiteX63" fmla="*/ 262466 w 1397000"/>
                <a:gd name="connsiteY63" fmla="*/ 3708400 h 4157133"/>
                <a:gd name="connsiteX64" fmla="*/ 211666 w 1397000"/>
                <a:gd name="connsiteY64" fmla="*/ 3784600 h 4157133"/>
                <a:gd name="connsiteX65" fmla="*/ 194733 w 1397000"/>
                <a:gd name="connsiteY65" fmla="*/ 3810000 h 4157133"/>
                <a:gd name="connsiteX66" fmla="*/ 177800 w 1397000"/>
                <a:gd name="connsiteY66" fmla="*/ 3835400 h 4157133"/>
                <a:gd name="connsiteX67" fmla="*/ 160866 w 1397000"/>
                <a:gd name="connsiteY67" fmla="*/ 3852333 h 4157133"/>
                <a:gd name="connsiteX68" fmla="*/ 118533 w 1397000"/>
                <a:gd name="connsiteY68" fmla="*/ 3886200 h 4157133"/>
                <a:gd name="connsiteX69" fmla="*/ 110066 w 1397000"/>
                <a:gd name="connsiteY69" fmla="*/ 3911600 h 4157133"/>
                <a:gd name="connsiteX70" fmla="*/ 84666 w 1397000"/>
                <a:gd name="connsiteY70" fmla="*/ 3928533 h 4157133"/>
                <a:gd name="connsiteX71" fmla="*/ 67733 w 1397000"/>
                <a:gd name="connsiteY71" fmla="*/ 3945467 h 4157133"/>
                <a:gd name="connsiteX72" fmla="*/ 42333 w 1397000"/>
                <a:gd name="connsiteY72" fmla="*/ 3996267 h 4157133"/>
                <a:gd name="connsiteX73" fmla="*/ 25400 w 1397000"/>
                <a:gd name="connsiteY73" fmla="*/ 4055533 h 4157133"/>
                <a:gd name="connsiteX74" fmla="*/ 16933 w 1397000"/>
                <a:gd name="connsiteY74" fmla="*/ 4080933 h 4157133"/>
                <a:gd name="connsiteX75" fmla="*/ 0 w 1397000"/>
                <a:gd name="connsiteY75"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16466 w 1397000"/>
                <a:gd name="connsiteY4" fmla="*/ 1608667 h 4157133"/>
                <a:gd name="connsiteX5" fmla="*/ 558800 w 1397000"/>
                <a:gd name="connsiteY5" fmla="*/ 1667933 h 4157133"/>
                <a:gd name="connsiteX6" fmla="*/ 567266 w 1397000"/>
                <a:gd name="connsiteY6" fmla="*/ 1718733 h 4157133"/>
                <a:gd name="connsiteX7" fmla="*/ 584200 w 1397000"/>
                <a:gd name="connsiteY7" fmla="*/ 1761067 h 4157133"/>
                <a:gd name="connsiteX8" fmla="*/ 609600 w 1397000"/>
                <a:gd name="connsiteY8" fmla="*/ 1828800 h 4157133"/>
                <a:gd name="connsiteX9" fmla="*/ 626533 w 1397000"/>
                <a:gd name="connsiteY9" fmla="*/ 1854200 h 4157133"/>
                <a:gd name="connsiteX10" fmla="*/ 660400 w 1397000"/>
                <a:gd name="connsiteY10" fmla="*/ 1913467 h 4157133"/>
                <a:gd name="connsiteX11" fmla="*/ 677333 w 1397000"/>
                <a:gd name="connsiteY11" fmla="*/ 1981200 h 4157133"/>
                <a:gd name="connsiteX12" fmla="*/ 694266 w 1397000"/>
                <a:gd name="connsiteY12" fmla="*/ 2006600 h 4157133"/>
                <a:gd name="connsiteX13" fmla="*/ 719666 w 1397000"/>
                <a:gd name="connsiteY13" fmla="*/ 2032000 h 4157133"/>
                <a:gd name="connsiteX14" fmla="*/ 736600 w 1397000"/>
                <a:gd name="connsiteY14" fmla="*/ 2082800 h 4157133"/>
                <a:gd name="connsiteX15" fmla="*/ 770466 w 1397000"/>
                <a:gd name="connsiteY15" fmla="*/ 2133600 h 4157133"/>
                <a:gd name="connsiteX16" fmla="*/ 795866 w 1397000"/>
                <a:gd name="connsiteY16" fmla="*/ 2184400 h 4157133"/>
                <a:gd name="connsiteX17" fmla="*/ 829733 w 1397000"/>
                <a:gd name="connsiteY17" fmla="*/ 2235200 h 4157133"/>
                <a:gd name="connsiteX18" fmla="*/ 863600 w 1397000"/>
                <a:gd name="connsiteY18" fmla="*/ 2252133 h 4157133"/>
                <a:gd name="connsiteX19" fmla="*/ 880533 w 1397000"/>
                <a:gd name="connsiteY19" fmla="*/ 2269067 h 4157133"/>
                <a:gd name="connsiteX20" fmla="*/ 905933 w 1397000"/>
                <a:gd name="connsiteY20" fmla="*/ 2286000 h 4157133"/>
                <a:gd name="connsiteX21" fmla="*/ 956733 w 1397000"/>
                <a:gd name="connsiteY21" fmla="*/ 2336800 h 4157133"/>
                <a:gd name="connsiteX22" fmla="*/ 982133 w 1397000"/>
                <a:gd name="connsiteY22" fmla="*/ 2345267 h 4157133"/>
                <a:gd name="connsiteX23" fmla="*/ 1032933 w 1397000"/>
                <a:gd name="connsiteY23" fmla="*/ 2379133 h 4157133"/>
                <a:gd name="connsiteX24" fmla="*/ 1083733 w 1397000"/>
                <a:gd name="connsiteY24" fmla="*/ 2396067 h 4157133"/>
                <a:gd name="connsiteX25" fmla="*/ 1109133 w 1397000"/>
                <a:gd name="connsiteY25" fmla="*/ 2404533 h 4157133"/>
                <a:gd name="connsiteX26" fmla="*/ 1210733 w 1397000"/>
                <a:gd name="connsiteY26" fmla="*/ 2446867 h 4157133"/>
                <a:gd name="connsiteX27" fmla="*/ 1236133 w 1397000"/>
                <a:gd name="connsiteY27" fmla="*/ 2455333 h 4157133"/>
                <a:gd name="connsiteX28" fmla="*/ 1253066 w 1397000"/>
                <a:gd name="connsiteY28" fmla="*/ 2472267 h 4157133"/>
                <a:gd name="connsiteX29" fmla="*/ 1286933 w 1397000"/>
                <a:gd name="connsiteY29" fmla="*/ 2480733 h 4157133"/>
                <a:gd name="connsiteX30" fmla="*/ 1346200 w 1397000"/>
                <a:gd name="connsiteY30" fmla="*/ 2506133 h 4157133"/>
                <a:gd name="connsiteX31" fmla="*/ 1363133 w 1397000"/>
                <a:gd name="connsiteY31" fmla="*/ 2523067 h 4157133"/>
                <a:gd name="connsiteX32" fmla="*/ 1380066 w 1397000"/>
                <a:gd name="connsiteY32" fmla="*/ 2616200 h 4157133"/>
                <a:gd name="connsiteX33" fmla="*/ 1397000 w 1397000"/>
                <a:gd name="connsiteY33" fmla="*/ 2734733 h 4157133"/>
                <a:gd name="connsiteX34" fmla="*/ 1371600 w 1397000"/>
                <a:gd name="connsiteY34" fmla="*/ 2895600 h 4157133"/>
                <a:gd name="connsiteX35" fmla="*/ 1346200 w 1397000"/>
                <a:gd name="connsiteY35" fmla="*/ 3014133 h 4157133"/>
                <a:gd name="connsiteX36" fmla="*/ 1295400 w 1397000"/>
                <a:gd name="connsiteY36" fmla="*/ 3039533 h 4157133"/>
                <a:gd name="connsiteX37" fmla="*/ 1236133 w 1397000"/>
                <a:gd name="connsiteY37" fmla="*/ 3107267 h 4157133"/>
                <a:gd name="connsiteX38" fmla="*/ 1202266 w 1397000"/>
                <a:gd name="connsiteY38" fmla="*/ 3141133 h 4157133"/>
                <a:gd name="connsiteX39" fmla="*/ 1176866 w 1397000"/>
                <a:gd name="connsiteY39" fmla="*/ 3158067 h 4157133"/>
                <a:gd name="connsiteX40" fmla="*/ 1126066 w 1397000"/>
                <a:gd name="connsiteY40" fmla="*/ 3191933 h 4157133"/>
                <a:gd name="connsiteX41" fmla="*/ 1075266 w 1397000"/>
                <a:gd name="connsiteY41" fmla="*/ 3225800 h 4157133"/>
                <a:gd name="connsiteX42" fmla="*/ 999066 w 1397000"/>
                <a:gd name="connsiteY42" fmla="*/ 3251200 h 4157133"/>
                <a:gd name="connsiteX43" fmla="*/ 973666 w 1397000"/>
                <a:gd name="connsiteY43" fmla="*/ 3259667 h 4157133"/>
                <a:gd name="connsiteX44" fmla="*/ 939800 w 1397000"/>
                <a:gd name="connsiteY44" fmla="*/ 3268133 h 4157133"/>
                <a:gd name="connsiteX45" fmla="*/ 880533 w 1397000"/>
                <a:gd name="connsiteY45" fmla="*/ 3293533 h 4157133"/>
                <a:gd name="connsiteX46" fmla="*/ 863600 w 1397000"/>
                <a:gd name="connsiteY46" fmla="*/ 3310467 h 4157133"/>
                <a:gd name="connsiteX47" fmla="*/ 804333 w 1397000"/>
                <a:gd name="connsiteY47" fmla="*/ 3327400 h 4157133"/>
                <a:gd name="connsiteX48" fmla="*/ 711200 w 1397000"/>
                <a:gd name="connsiteY48" fmla="*/ 3352800 h 4157133"/>
                <a:gd name="connsiteX49" fmla="*/ 660400 w 1397000"/>
                <a:gd name="connsiteY49" fmla="*/ 3378200 h 4157133"/>
                <a:gd name="connsiteX50" fmla="*/ 635000 w 1397000"/>
                <a:gd name="connsiteY50" fmla="*/ 3395133 h 4157133"/>
                <a:gd name="connsiteX51" fmla="*/ 609600 w 1397000"/>
                <a:gd name="connsiteY51" fmla="*/ 3403600 h 4157133"/>
                <a:gd name="connsiteX52" fmla="*/ 558800 w 1397000"/>
                <a:gd name="connsiteY52" fmla="*/ 3429000 h 4157133"/>
                <a:gd name="connsiteX53" fmla="*/ 516466 w 1397000"/>
                <a:gd name="connsiteY53" fmla="*/ 3454400 h 4157133"/>
                <a:gd name="connsiteX54" fmla="*/ 491066 w 1397000"/>
                <a:gd name="connsiteY54" fmla="*/ 3479800 h 4157133"/>
                <a:gd name="connsiteX55" fmla="*/ 440266 w 1397000"/>
                <a:gd name="connsiteY55" fmla="*/ 3505200 h 4157133"/>
                <a:gd name="connsiteX56" fmla="*/ 431800 w 1397000"/>
                <a:gd name="connsiteY56" fmla="*/ 3530600 h 4157133"/>
                <a:gd name="connsiteX57" fmla="*/ 389466 w 1397000"/>
                <a:gd name="connsiteY57" fmla="*/ 3556000 h 4157133"/>
                <a:gd name="connsiteX58" fmla="*/ 364066 w 1397000"/>
                <a:gd name="connsiteY58" fmla="*/ 3572933 h 4157133"/>
                <a:gd name="connsiteX59" fmla="*/ 338666 w 1397000"/>
                <a:gd name="connsiteY59" fmla="*/ 3623733 h 4157133"/>
                <a:gd name="connsiteX60" fmla="*/ 313266 w 1397000"/>
                <a:gd name="connsiteY60" fmla="*/ 3640667 h 4157133"/>
                <a:gd name="connsiteX61" fmla="*/ 296333 w 1397000"/>
                <a:gd name="connsiteY61" fmla="*/ 3674533 h 4157133"/>
                <a:gd name="connsiteX62" fmla="*/ 262466 w 1397000"/>
                <a:gd name="connsiteY62" fmla="*/ 3708400 h 4157133"/>
                <a:gd name="connsiteX63" fmla="*/ 211666 w 1397000"/>
                <a:gd name="connsiteY63" fmla="*/ 3784600 h 4157133"/>
                <a:gd name="connsiteX64" fmla="*/ 194733 w 1397000"/>
                <a:gd name="connsiteY64" fmla="*/ 3810000 h 4157133"/>
                <a:gd name="connsiteX65" fmla="*/ 177800 w 1397000"/>
                <a:gd name="connsiteY65" fmla="*/ 3835400 h 4157133"/>
                <a:gd name="connsiteX66" fmla="*/ 160866 w 1397000"/>
                <a:gd name="connsiteY66" fmla="*/ 3852333 h 4157133"/>
                <a:gd name="connsiteX67" fmla="*/ 118533 w 1397000"/>
                <a:gd name="connsiteY67" fmla="*/ 3886200 h 4157133"/>
                <a:gd name="connsiteX68" fmla="*/ 110066 w 1397000"/>
                <a:gd name="connsiteY68" fmla="*/ 3911600 h 4157133"/>
                <a:gd name="connsiteX69" fmla="*/ 84666 w 1397000"/>
                <a:gd name="connsiteY69" fmla="*/ 3928533 h 4157133"/>
                <a:gd name="connsiteX70" fmla="*/ 67733 w 1397000"/>
                <a:gd name="connsiteY70" fmla="*/ 3945467 h 4157133"/>
                <a:gd name="connsiteX71" fmla="*/ 42333 w 1397000"/>
                <a:gd name="connsiteY71" fmla="*/ 3996267 h 4157133"/>
                <a:gd name="connsiteX72" fmla="*/ 25400 w 1397000"/>
                <a:gd name="connsiteY72" fmla="*/ 4055533 h 4157133"/>
                <a:gd name="connsiteX73" fmla="*/ 16933 w 1397000"/>
                <a:gd name="connsiteY73" fmla="*/ 4080933 h 4157133"/>
                <a:gd name="connsiteX74" fmla="*/ 0 w 1397000"/>
                <a:gd name="connsiteY74"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58800 w 1397000"/>
                <a:gd name="connsiteY4" fmla="*/ 1667933 h 4157133"/>
                <a:gd name="connsiteX5" fmla="*/ 567266 w 1397000"/>
                <a:gd name="connsiteY5" fmla="*/ 1718733 h 4157133"/>
                <a:gd name="connsiteX6" fmla="*/ 584200 w 1397000"/>
                <a:gd name="connsiteY6" fmla="*/ 1761067 h 4157133"/>
                <a:gd name="connsiteX7" fmla="*/ 609600 w 1397000"/>
                <a:gd name="connsiteY7" fmla="*/ 1828800 h 4157133"/>
                <a:gd name="connsiteX8" fmla="*/ 626533 w 1397000"/>
                <a:gd name="connsiteY8" fmla="*/ 1854200 h 4157133"/>
                <a:gd name="connsiteX9" fmla="*/ 660400 w 1397000"/>
                <a:gd name="connsiteY9" fmla="*/ 1913467 h 4157133"/>
                <a:gd name="connsiteX10" fmla="*/ 677333 w 1397000"/>
                <a:gd name="connsiteY10" fmla="*/ 1981200 h 4157133"/>
                <a:gd name="connsiteX11" fmla="*/ 694266 w 1397000"/>
                <a:gd name="connsiteY11" fmla="*/ 2006600 h 4157133"/>
                <a:gd name="connsiteX12" fmla="*/ 719666 w 1397000"/>
                <a:gd name="connsiteY12" fmla="*/ 2032000 h 4157133"/>
                <a:gd name="connsiteX13" fmla="*/ 736600 w 1397000"/>
                <a:gd name="connsiteY13" fmla="*/ 2082800 h 4157133"/>
                <a:gd name="connsiteX14" fmla="*/ 770466 w 1397000"/>
                <a:gd name="connsiteY14" fmla="*/ 2133600 h 4157133"/>
                <a:gd name="connsiteX15" fmla="*/ 795866 w 1397000"/>
                <a:gd name="connsiteY15" fmla="*/ 2184400 h 4157133"/>
                <a:gd name="connsiteX16" fmla="*/ 829733 w 1397000"/>
                <a:gd name="connsiteY16" fmla="*/ 2235200 h 4157133"/>
                <a:gd name="connsiteX17" fmla="*/ 863600 w 1397000"/>
                <a:gd name="connsiteY17" fmla="*/ 2252133 h 4157133"/>
                <a:gd name="connsiteX18" fmla="*/ 880533 w 1397000"/>
                <a:gd name="connsiteY18" fmla="*/ 2269067 h 4157133"/>
                <a:gd name="connsiteX19" fmla="*/ 905933 w 1397000"/>
                <a:gd name="connsiteY19" fmla="*/ 2286000 h 4157133"/>
                <a:gd name="connsiteX20" fmla="*/ 956733 w 1397000"/>
                <a:gd name="connsiteY20" fmla="*/ 2336800 h 4157133"/>
                <a:gd name="connsiteX21" fmla="*/ 982133 w 1397000"/>
                <a:gd name="connsiteY21" fmla="*/ 2345267 h 4157133"/>
                <a:gd name="connsiteX22" fmla="*/ 1032933 w 1397000"/>
                <a:gd name="connsiteY22" fmla="*/ 2379133 h 4157133"/>
                <a:gd name="connsiteX23" fmla="*/ 1083733 w 1397000"/>
                <a:gd name="connsiteY23" fmla="*/ 2396067 h 4157133"/>
                <a:gd name="connsiteX24" fmla="*/ 1109133 w 1397000"/>
                <a:gd name="connsiteY24" fmla="*/ 2404533 h 4157133"/>
                <a:gd name="connsiteX25" fmla="*/ 1210733 w 1397000"/>
                <a:gd name="connsiteY25" fmla="*/ 2446867 h 4157133"/>
                <a:gd name="connsiteX26" fmla="*/ 1236133 w 1397000"/>
                <a:gd name="connsiteY26" fmla="*/ 2455333 h 4157133"/>
                <a:gd name="connsiteX27" fmla="*/ 1253066 w 1397000"/>
                <a:gd name="connsiteY27" fmla="*/ 2472267 h 4157133"/>
                <a:gd name="connsiteX28" fmla="*/ 1286933 w 1397000"/>
                <a:gd name="connsiteY28" fmla="*/ 2480733 h 4157133"/>
                <a:gd name="connsiteX29" fmla="*/ 1346200 w 1397000"/>
                <a:gd name="connsiteY29" fmla="*/ 2506133 h 4157133"/>
                <a:gd name="connsiteX30" fmla="*/ 1363133 w 1397000"/>
                <a:gd name="connsiteY30" fmla="*/ 2523067 h 4157133"/>
                <a:gd name="connsiteX31" fmla="*/ 1380066 w 1397000"/>
                <a:gd name="connsiteY31" fmla="*/ 2616200 h 4157133"/>
                <a:gd name="connsiteX32" fmla="*/ 1397000 w 1397000"/>
                <a:gd name="connsiteY32" fmla="*/ 2734733 h 4157133"/>
                <a:gd name="connsiteX33" fmla="*/ 1371600 w 1397000"/>
                <a:gd name="connsiteY33" fmla="*/ 2895600 h 4157133"/>
                <a:gd name="connsiteX34" fmla="*/ 1346200 w 1397000"/>
                <a:gd name="connsiteY34" fmla="*/ 3014133 h 4157133"/>
                <a:gd name="connsiteX35" fmla="*/ 1295400 w 1397000"/>
                <a:gd name="connsiteY35" fmla="*/ 3039533 h 4157133"/>
                <a:gd name="connsiteX36" fmla="*/ 1236133 w 1397000"/>
                <a:gd name="connsiteY36" fmla="*/ 3107267 h 4157133"/>
                <a:gd name="connsiteX37" fmla="*/ 1202266 w 1397000"/>
                <a:gd name="connsiteY37" fmla="*/ 3141133 h 4157133"/>
                <a:gd name="connsiteX38" fmla="*/ 1176866 w 1397000"/>
                <a:gd name="connsiteY38" fmla="*/ 3158067 h 4157133"/>
                <a:gd name="connsiteX39" fmla="*/ 1126066 w 1397000"/>
                <a:gd name="connsiteY39" fmla="*/ 3191933 h 4157133"/>
                <a:gd name="connsiteX40" fmla="*/ 1075266 w 1397000"/>
                <a:gd name="connsiteY40" fmla="*/ 3225800 h 4157133"/>
                <a:gd name="connsiteX41" fmla="*/ 999066 w 1397000"/>
                <a:gd name="connsiteY41" fmla="*/ 3251200 h 4157133"/>
                <a:gd name="connsiteX42" fmla="*/ 973666 w 1397000"/>
                <a:gd name="connsiteY42" fmla="*/ 3259667 h 4157133"/>
                <a:gd name="connsiteX43" fmla="*/ 939800 w 1397000"/>
                <a:gd name="connsiteY43" fmla="*/ 3268133 h 4157133"/>
                <a:gd name="connsiteX44" fmla="*/ 880533 w 1397000"/>
                <a:gd name="connsiteY44" fmla="*/ 3293533 h 4157133"/>
                <a:gd name="connsiteX45" fmla="*/ 863600 w 1397000"/>
                <a:gd name="connsiteY45" fmla="*/ 3310467 h 4157133"/>
                <a:gd name="connsiteX46" fmla="*/ 804333 w 1397000"/>
                <a:gd name="connsiteY46" fmla="*/ 3327400 h 4157133"/>
                <a:gd name="connsiteX47" fmla="*/ 711200 w 1397000"/>
                <a:gd name="connsiteY47" fmla="*/ 3352800 h 4157133"/>
                <a:gd name="connsiteX48" fmla="*/ 660400 w 1397000"/>
                <a:gd name="connsiteY48" fmla="*/ 3378200 h 4157133"/>
                <a:gd name="connsiteX49" fmla="*/ 635000 w 1397000"/>
                <a:gd name="connsiteY49" fmla="*/ 3395133 h 4157133"/>
                <a:gd name="connsiteX50" fmla="*/ 609600 w 1397000"/>
                <a:gd name="connsiteY50" fmla="*/ 3403600 h 4157133"/>
                <a:gd name="connsiteX51" fmla="*/ 558800 w 1397000"/>
                <a:gd name="connsiteY51" fmla="*/ 3429000 h 4157133"/>
                <a:gd name="connsiteX52" fmla="*/ 516466 w 1397000"/>
                <a:gd name="connsiteY52" fmla="*/ 3454400 h 4157133"/>
                <a:gd name="connsiteX53" fmla="*/ 491066 w 1397000"/>
                <a:gd name="connsiteY53" fmla="*/ 3479800 h 4157133"/>
                <a:gd name="connsiteX54" fmla="*/ 440266 w 1397000"/>
                <a:gd name="connsiteY54" fmla="*/ 3505200 h 4157133"/>
                <a:gd name="connsiteX55" fmla="*/ 431800 w 1397000"/>
                <a:gd name="connsiteY55" fmla="*/ 3530600 h 4157133"/>
                <a:gd name="connsiteX56" fmla="*/ 389466 w 1397000"/>
                <a:gd name="connsiteY56" fmla="*/ 3556000 h 4157133"/>
                <a:gd name="connsiteX57" fmla="*/ 364066 w 1397000"/>
                <a:gd name="connsiteY57" fmla="*/ 3572933 h 4157133"/>
                <a:gd name="connsiteX58" fmla="*/ 338666 w 1397000"/>
                <a:gd name="connsiteY58" fmla="*/ 3623733 h 4157133"/>
                <a:gd name="connsiteX59" fmla="*/ 313266 w 1397000"/>
                <a:gd name="connsiteY59" fmla="*/ 3640667 h 4157133"/>
                <a:gd name="connsiteX60" fmla="*/ 296333 w 1397000"/>
                <a:gd name="connsiteY60" fmla="*/ 3674533 h 4157133"/>
                <a:gd name="connsiteX61" fmla="*/ 262466 w 1397000"/>
                <a:gd name="connsiteY61" fmla="*/ 3708400 h 4157133"/>
                <a:gd name="connsiteX62" fmla="*/ 211666 w 1397000"/>
                <a:gd name="connsiteY62" fmla="*/ 3784600 h 4157133"/>
                <a:gd name="connsiteX63" fmla="*/ 194733 w 1397000"/>
                <a:gd name="connsiteY63" fmla="*/ 3810000 h 4157133"/>
                <a:gd name="connsiteX64" fmla="*/ 177800 w 1397000"/>
                <a:gd name="connsiteY64" fmla="*/ 3835400 h 4157133"/>
                <a:gd name="connsiteX65" fmla="*/ 160866 w 1397000"/>
                <a:gd name="connsiteY65" fmla="*/ 3852333 h 4157133"/>
                <a:gd name="connsiteX66" fmla="*/ 118533 w 1397000"/>
                <a:gd name="connsiteY66" fmla="*/ 3886200 h 4157133"/>
                <a:gd name="connsiteX67" fmla="*/ 110066 w 1397000"/>
                <a:gd name="connsiteY67" fmla="*/ 3911600 h 4157133"/>
                <a:gd name="connsiteX68" fmla="*/ 84666 w 1397000"/>
                <a:gd name="connsiteY68" fmla="*/ 3928533 h 4157133"/>
                <a:gd name="connsiteX69" fmla="*/ 67733 w 1397000"/>
                <a:gd name="connsiteY69" fmla="*/ 3945467 h 4157133"/>
                <a:gd name="connsiteX70" fmla="*/ 42333 w 1397000"/>
                <a:gd name="connsiteY70" fmla="*/ 3996267 h 4157133"/>
                <a:gd name="connsiteX71" fmla="*/ 25400 w 1397000"/>
                <a:gd name="connsiteY71" fmla="*/ 4055533 h 4157133"/>
                <a:gd name="connsiteX72" fmla="*/ 16933 w 1397000"/>
                <a:gd name="connsiteY72" fmla="*/ 4080933 h 4157133"/>
                <a:gd name="connsiteX73" fmla="*/ 0 w 1397000"/>
                <a:gd name="connsiteY73"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584200 w 1397000"/>
                <a:gd name="connsiteY5" fmla="*/ 1761067 h 4157133"/>
                <a:gd name="connsiteX6" fmla="*/ 609600 w 1397000"/>
                <a:gd name="connsiteY6" fmla="*/ 1828800 h 4157133"/>
                <a:gd name="connsiteX7" fmla="*/ 626533 w 1397000"/>
                <a:gd name="connsiteY7" fmla="*/ 1854200 h 4157133"/>
                <a:gd name="connsiteX8" fmla="*/ 660400 w 1397000"/>
                <a:gd name="connsiteY8" fmla="*/ 1913467 h 4157133"/>
                <a:gd name="connsiteX9" fmla="*/ 677333 w 1397000"/>
                <a:gd name="connsiteY9" fmla="*/ 1981200 h 4157133"/>
                <a:gd name="connsiteX10" fmla="*/ 694266 w 1397000"/>
                <a:gd name="connsiteY10" fmla="*/ 2006600 h 4157133"/>
                <a:gd name="connsiteX11" fmla="*/ 719666 w 1397000"/>
                <a:gd name="connsiteY11" fmla="*/ 2032000 h 4157133"/>
                <a:gd name="connsiteX12" fmla="*/ 736600 w 1397000"/>
                <a:gd name="connsiteY12" fmla="*/ 2082800 h 4157133"/>
                <a:gd name="connsiteX13" fmla="*/ 770466 w 1397000"/>
                <a:gd name="connsiteY13" fmla="*/ 2133600 h 4157133"/>
                <a:gd name="connsiteX14" fmla="*/ 795866 w 1397000"/>
                <a:gd name="connsiteY14" fmla="*/ 2184400 h 4157133"/>
                <a:gd name="connsiteX15" fmla="*/ 829733 w 1397000"/>
                <a:gd name="connsiteY15" fmla="*/ 2235200 h 4157133"/>
                <a:gd name="connsiteX16" fmla="*/ 863600 w 1397000"/>
                <a:gd name="connsiteY16" fmla="*/ 2252133 h 4157133"/>
                <a:gd name="connsiteX17" fmla="*/ 880533 w 1397000"/>
                <a:gd name="connsiteY17" fmla="*/ 2269067 h 4157133"/>
                <a:gd name="connsiteX18" fmla="*/ 905933 w 1397000"/>
                <a:gd name="connsiteY18" fmla="*/ 2286000 h 4157133"/>
                <a:gd name="connsiteX19" fmla="*/ 956733 w 1397000"/>
                <a:gd name="connsiteY19" fmla="*/ 2336800 h 4157133"/>
                <a:gd name="connsiteX20" fmla="*/ 982133 w 1397000"/>
                <a:gd name="connsiteY20" fmla="*/ 2345267 h 4157133"/>
                <a:gd name="connsiteX21" fmla="*/ 1032933 w 1397000"/>
                <a:gd name="connsiteY21" fmla="*/ 2379133 h 4157133"/>
                <a:gd name="connsiteX22" fmla="*/ 1083733 w 1397000"/>
                <a:gd name="connsiteY22" fmla="*/ 2396067 h 4157133"/>
                <a:gd name="connsiteX23" fmla="*/ 1109133 w 1397000"/>
                <a:gd name="connsiteY23" fmla="*/ 2404533 h 4157133"/>
                <a:gd name="connsiteX24" fmla="*/ 1210733 w 1397000"/>
                <a:gd name="connsiteY24" fmla="*/ 2446867 h 4157133"/>
                <a:gd name="connsiteX25" fmla="*/ 1236133 w 1397000"/>
                <a:gd name="connsiteY25" fmla="*/ 2455333 h 4157133"/>
                <a:gd name="connsiteX26" fmla="*/ 1253066 w 1397000"/>
                <a:gd name="connsiteY26" fmla="*/ 2472267 h 4157133"/>
                <a:gd name="connsiteX27" fmla="*/ 1286933 w 1397000"/>
                <a:gd name="connsiteY27" fmla="*/ 2480733 h 4157133"/>
                <a:gd name="connsiteX28" fmla="*/ 1346200 w 1397000"/>
                <a:gd name="connsiteY28" fmla="*/ 2506133 h 4157133"/>
                <a:gd name="connsiteX29" fmla="*/ 1363133 w 1397000"/>
                <a:gd name="connsiteY29" fmla="*/ 2523067 h 4157133"/>
                <a:gd name="connsiteX30" fmla="*/ 1380066 w 1397000"/>
                <a:gd name="connsiteY30" fmla="*/ 2616200 h 4157133"/>
                <a:gd name="connsiteX31" fmla="*/ 1397000 w 1397000"/>
                <a:gd name="connsiteY31" fmla="*/ 2734733 h 4157133"/>
                <a:gd name="connsiteX32" fmla="*/ 1371600 w 1397000"/>
                <a:gd name="connsiteY32" fmla="*/ 2895600 h 4157133"/>
                <a:gd name="connsiteX33" fmla="*/ 1346200 w 1397000"/>
                <a:gd name="connsiteY33" fmla="*/ 3014133 h 4157133"/>
                <a:gd name="connsiteX34" fmla="*/ 1295400 w 1397000"/>
                <a:gd name="connsiteY34" fmla="*/ 3039533 h 4157133"/>
                <a:gd name="connsiteX35" fmla="*/ 1236133 w 1397000"/>
                <a:gd name="connsiteY35" fmla="*/ 3107267 h 4157133"/>
                <a:gd name="connsiteX36" fmla="*/ 1202266 w 1397000"/>
                <a:gd name="connsiteY36" fmla="*/ 3141133 h 4157133"/>
                <a:gd name="connsiteX37" fmla="*/ 1176866 w 1397000"/>
                <a:gd name="connsiteY37" fmla="*/ 3158067 h 4157133"/>
                <a:gd name="connsiteX38" fmla="*/ 1126066 w 1397000"/>
                <a:gd name="connsiteY38" fmla="*/ 3191933 h 4157133"/>
                <a:gd name="connsiteX39" fmla="*/ 1075266 w 1397000"/>
                <a:gd name="connsiteY39" fmla="*/ 3225800 h 4157133"/>
                <a:gd name="connsiteX40" fmla="*/ 999066 w 1397000"/>
                <a:gd name="connsiteY40" fmla="*/ 3251200 h 4157133"/>
                <a:gd name="connsiteX41" fmla="*/ 973666 w 1397000"/>
                <a:gd name="connsiteY41" fmla="*/ 3259667 h 4157133"/>
                <a:gd name="connsiteX42" fmla="*/ 939800 w 1397000"/>
                <a:gd name="connsiteY42" fmla="*/ 3268133 h 4157133"/>
                <a:gd name="connsiteX43" fmla="*/ 880533 w 1397000"/>
                <a:gd name="connsiteY43" fmla="*/ 3293533 h 4157133"/>
                <a:gd name="connsiteX44" fmla="*/ 863600 w 1397000"/>
                <a:gd name="connsiteY44" fmla="*/ 3310467 h 4157133"/>
                <a:gd name="connsiteX45" fmla="*/ 804333 w 1397000"/>
                <a:gd name="connsiteY45" fmla="*/ 3327400 h 4157133"/>
                <a:gd name="connsiteX46" fmla="*/ 711200 w 1397000"/>
                <a:gd name="connsiteY46" fmla="*/ 3352800 h 4157133"/>
                <a:gd name="connsiteX47" fmla="*/ 660400 w 1397000"/>
                <a:gd name="connsiteY47" fmla="*/ 3378200 h 4157133"/>
                <a:gd name="connsiteX48" fmla="*/ 635000 w 1397000"/>
                <a:gd name="connsiteY48" fmla="*/ 3395133 h 4157133"/>
                <a:gd name="connsiteX49" fmla="*/ 609600 w 1397000"/>
                <a:gd name="connsiteY49" fmla="*/ 3403600 h 4157133"/>
                <a:gd name="connsiteX50" fmla="*/ 558800 w 1397000"/>
                <a:gd name="connsiteY50" fmla="*/ 3429000 h 4157133"/>
                <a:gd name="connsiteX51" fmla="*/ 516466 w 1397000"/>
                <a:gd name="connsiteY51" fmla="*/ 3454400 h 4157133"/>
                <a:gd name="connsiteX52" fmla="*/ 491066 w 1397000"/>
                <a:gd name="connsiteY52" fmla="*/ 3479800 h 4157133"/>
                <a:gd name="connsiteX53" fmla="*/ 440266 w 1397000"/>
                <a:gd name="connsiteY53" fmla="*/ 3505200 h 4157133"/>
                <a:gd name="connsiteX54" fmla="*/ 431800 w 1397000"/>
                <a:gd name="connsiteY54" fmla="*/ 3530600 h 4157133"/>
                <a:gd name="connsiteX55" fmla="*/ 389466 w 1397000"/>
                <a:gd name="connsiteY55" fmla="*/ 3556000 h 4157133"/>
                <a:gd name="connsiteX56" fmla="*/ 364066 w 1397000"/>
                <a:gd name="connsiteY56" fmla="*/ 3572933 h 4157133"/>
                <a:gd name="connsiteX57" fmla="*/ 338666 w 1397000"/>
                <a:gd name="connsiteY57" fmla="*/ 3623733 h 4157133"/>
                <a:gd name="connsiteX58" fmla="*/ 313266 w 1397000"/>
                <a:gd name="connsiteY58" fmla="*/ 3640667 h 4157133"/>
                <a:gd name="connsiteX59" fmla="*/ 296333 w 1397000"/>
                <a:gd name="connsiteY59" fmla="*/ 3674533 h 4157133"/>
                <a:gd name="connsiteX60" fmla="*/ 262466 w 1397000"/>
                <a:gd name="connsiteY60" fmla="*/ 3708400 h 4157133"/>
                <a:gd name="connsiteX61" fmla="*/ 211666 w 1397000"/>
                <a:gd name="connsiteY61" fmla="*/ 3784600 h 4157133"/>
                <a:gd name="connsiteX62" fmla="*/ 194733 w 1397000"/>
                <a:gd name="connsiteY62" fmla="*/ 3810000 h 4157133"/>
                <a:gd name="connsiteX63" fmla="*/ 177800 w 1397000"/>
                <a:gd name="connsiteY63" fmla="*/ 3835400 h 4157133"/>
                <a:gd name="connsiteX64" fmla="*/ 160866 w 1397000"/>
                <a:gd name="connsiteY64" fmla="*/ 3852333 h 4157133"/>
                <a:gd name="connsiteX65" fmla="*/ 118533 w 1397000"/>
                <a:gd name="connsiteY65" fmla="*/ 3886200 h 4157133"/>
                <a:gd name="connsiteX66" fmla="*/ 110066 w 1397000"/>
                <a:gd name="connsiteY66" fmla="*/ 3911600 h 4157133"/>
                <a:gd name="connsiteX67" fmla="*/ 84666 w 1397000"/>
                <a:gd name="connsiteY67" fmla="*/ 3928533 h 4157133"/>
                <a:gd name="connsiteX68" fmla="*/ 67733 w 1397000"/>
                <a:gd name="connsiteY68" fmla="*/ 3945467 h 4157133"/>
                <a:gd name="connsiteX69" fmla="*/ 42333 w 1397000"/>
                <a:gd name="connsiteY69" fmla="*/ 3996267 h 4157133"/>
                <a:gd name="connsiteX70" fmla="*/ 25400 w 1397000"/>
                <a:gd name="connsiteY70" fmla="*/ 4055533 h 4157133"/>
                <a:gd name="connsiteX71" fmla="*/ 16933 w 1397000"/>
                <a:gd name="connsiteY71" fmla="*/ 4080933 h 4157133"/>
                <a:gd name="connsiteX72" fmla="*/ 0 w 1397000"/>
                <a:gd name="connsiteY72"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09600 w 1397000"/>
                <a:gd name="connsiteY5" fmla="*/ 1828800 h 4157133"/>
                <a:gd name="connsiteX6" fmla="*/ 626533 w 1397000"/>
                <a:gd name="connsiteY6" fmla="*/ 1854200 h 4157133"/>
                <a:gd name="connsiteX7" fmla="*/ 660400 w 1397000"/>
                <a:gd name="connsiteY7" fmla="*/ 1913467 h 4157133"/>
                <a:gd name="connsiteX8" fmla="*/ 677333 w 1397000"/>
                <a:gd name="connsiteY8" fmla="*/ 1981200 h 4157133"/>
                <a:gd name="connsiteX9" fmla="*/ 694266 w 1397000"/>
                <a:gd name="connsiteY9" fmla="*/ 2006600 h 4157133"/>
                <a:gd name="connsiteX10" fmla="*/ 719666 w 1397000"/>
                <a:gd name="connsiteY10" fmla="*/ 2032000 h 4157133"/>
                <a:gd name="connsiteX11" fmla="*/ 736600 w 1397000"/>
                <a:gd name="connsiteY11" fmla="*/ 2082800 h 4157133"/>
                <a:gd name="connsiteX12" fmla="*/ 770466 w 1397000"/>
                <a:gd name="connsiteY12" fmla="*/ 2133600 h 4157133"/>
                <a:gd name="connsiteX13" fmla="*/ 795866 w 1397000"/>
                <a:gd name="connsiteY13" fmla="*/ 2184400 h 4157133"/>
                <a:gd name="connsiteX14" fmla="*/ 829733 w 1397000"/>
                <a:gd name="connsiteY14" fmla="*/ 2235200 h 4157133"/>
                <a:gd name="connsiteX15" fmla="*/ 863600 w 1397000"/>
                <a:gd name="connsiteY15" fmla="*/ 2252133 h 4157133"/>
                <a:gd name="connsiteX16" fmla="*/ 880533 w 1397000"/>
                <a:gd name="connsiteY16" fmla="*/ 2269067 h 4157133"/>
                <a:gd name="connsiteX17" fmla="*/ 905933 w 1397000"/>
                <a:gd name="connsiteY17" fmla="*/ 2286000 h 4157133"/>
                <a:gd name="connsiteX18" fmla="*/ 956733 w 1397000"/>
                <a:gd name="connsiteY18" fmla="*/ 2336800 h 4157133"/>
                <a:gd name="connsiteX19" fmla="*/ 982133 w 1397000"/>
                <a:gd name="connsiteY19" fmla="*/ 2345267 h 4157133"/>
                <a:gd name="connsiteX20" fmla="*/ 1032933 w 1397000"/>
                <a:gd name="connsiteY20" fmla="*/ 2379133 h 4157133"/>
                <a:gd name="connsiteX21" fmla="*/ 1083733 w 1397000"/>
                <a:gd name="connsiteY21" fmla="*/ 2396067 h 4157133"/>
                <a:gd name="connsiteX22" fmla="*/ 1109133 w 1397000"/>
                <a:gd name="connsiteY22" fmla="*/ 2404533 h 4157133"/>
                <a:gd name="connsiteX23" fmla="*/ 1210733 w 1397000"/>
                <a:gd name="connsiteY23" fmla="*/ 2446867 h 4157133"/>
                <a:gd name="connsiteX24" fmla="*/ 1236133 w 1397000"/>
                <a:gd name="connsiteY24" fmla="*/ 2455333 h 4157133"/>
                <a:gd name="connsiteX25" fmla="*/ 1253066 w 1397000"/>
                <a:gd name="connsiteY25" fmla="*/ 2472267 h 4157133"/>
                <a:gd name="connsiteX26" fmla="*/ 1286933 w 1397000"/>
                <a:gd name="connsiteY26" fmla="*/ 2480733 h 4157133"/>
                <a:gd name="connsiteX27" fmla="*/ 1346200 w 1397000"/>
                <a:gd name="connsiteY27" fmla="*/ 2506133 h 4157133"/>
                <a:gd name="connsiteX28" fmla="*/ 1363133 w 1397000"/>
                <a:gd name="connsiteY28" fmla="*/ 2523067 h 4157133"/>
                <a:gd name="connsiteX29" fmla="*/ 1380066 w 1397000"/>
                <a:gd name="connsiteY29" fmla="*/ 2616200 h 4157133"/>
                <a:gd name="connsiteX30" fmla="*/ 1397000 w 1397000"/>
                <a:gd name="connsiteY30" fmla="*/ 2734733 h 4157133"/>
                <a:gd name="connsiteX31" fmla="*/ 1371600 w 1397000"/>
                <a:gd name="connsiteY31" fmla="*/ 2895600 h 4157133"/>
                <a:gd name="connsiteX32" fmla="*/ 1346200 w 1397000"/>
                <a:gd name="connsiteY32" fmla="*/ 3014133 h 4157133"/>
                <a:gd name="connsiteX33" fmla="*/ 1295400 w 1397000"/>
                <a:gd name="connsiteY33" fmla="*/ 3039533 h 4157133"/>
                <a:gd name="connsiteX34" fmla="*/ 1236133 w 1397000"/>
                <a:gd name="connsiteY34" fmla="*/ 3107267 h 4157133"/>
                <a:gd name="connsiteX35" fmla="*/ 1202266 w 1397000"/>
                <a:gd name="connsiteY35" fmla="*/ 3141133 h 4157133"/>
                <a:gd name="connsiteX36" fmla="*/ 1176866 w 1397000"/>
                <a:gd name="connsiteY36" fmla="*/ 3158067 h 4157133"/>
                <a:gd name="connsiteX37" fmla="*/ 1126066 w 1397000"/>
                <a:gd name="connsiteY37" fmla="*/ 3191933 h 4157133"/>
                <a:gd name="connsiteX38" fmla="*/ 1075266 w 1397000"/>
                <a:gd name="connsiteY38" fmla="*/ 3225800 h 4157133"/>
                <a:gd name="connsiteX39" fmla="*/ 999066 w 1397000"/>
                <a:gd name="connsiteY39" fmla="*/ 3251200 h 4157133"/>
                <a:gd name="connsiteX40" fmla="*/ 973666 w 1397000"/>
                <a:gd name="connsiteY40" fmla="*/ 3259667 h 4157133"/>
                <a:gd name="connsiteX41" fmla="*/ 939800 w 1397000"/>
                <a:gd name="connsiteY41" fmla="*/ 3268133 h 4157133"/>
                <a:gd name="connsiteX42" fmla="*/ 880533 w 1397000"/>
                <a:gd name="connsiteY42" fmla="*/ 3293533 h 4157133"/>
                <a:gd name="connsiteX43" fmla="*/ 863600 w 1397000"/>
                <a:gd name="connsiteY43" fmla="*/ 3310467 h 4157133"/>
                <a:gd name="connsiteX44" fmla="*/ 804333 w 1397000"/>
                <a:gd name="connsiteY44" fmla="*/ 3327400 h 4157133"/>
                <a:gd name="connsiteX45" fmla="*/ 711200 w 1397000"/>
                <a:gd name="connsiteY45" fmla="*/ 3352800 h 4157133"/>
                <a:gd name="connsiteX46" fmla="*/ 660400 w 1397000"/>
                <a:gd name="connsiteY46" fmla="*/ 3378200 h 4157133"/>
                <a:gd name="connsiteX47" fmla="*/ 635000 w 1397000"/>
                <a:gd name="connsiteY47" fmla="*/ 3395133 h 4157133"/>
                <a:gd name="connsiteX48" fmla="*/ 609600 w 1397000"/>
                <a:gd name="connsiteY48" fmla="*/ 3403600 h 4157133"/>
                <a:gd name="connsiteX49" fmla="*/ 558800 w 1397000"/>
                <a:gd name="connsiteY49" fmla="*/ 3429000 h 4157133"/>
                <a:gd name="connsiteX50" fmla="*/ 516466 w 1397000"/>
                <a:gd name="connsiteY50" fmla="*/ 3454400 h 4157133"/>
                <a:gd name="connsiteX51" fmla="*/ 491066 w 1397000"/>
                <a:gd name="connsiteY51" fmla="*/ 3479800 h 4157133"/>
                <a:gd name="connsiteX52" fmla="*/ 440266 w 1397000"/>
                <a:gd name="connsiteY52" fmla="*/ 3505200 h 4157133"/>
                <a:gd name="connsiteX53" fmla="*/ 431800 w 1397000"/>
                <a:gd name="connsiteY53" fmla="*/ 3530600 h 4157133"/>
                <a:gd name="connsiteX54" fmla="*/ 389466 w 1397000"/>
                <a:gd name="connsiteY54" fmla="*/ 3556000 h 4157133"/>
                <a:gd name="connsiteX55" fmla="*/ 364066 w 1397000"/>
                <a:gd name="connsiteY55" fmla="*/ 3572933 h 4157133"/>
                <a:gd name="connsiteX56" fmla="*/ 338666 w 1397000"/>
                <a:gd name="connsiteY56" fmla="*/ 3623733 h 4157133"/>
                <a:gd name="connsiteX57" fmla="*/ 313266 w 1397000"/>
                <a:gd name="connsiteY57" fmla="*/ 3640667 h 4157133"/>
                <a:gd name="connsiteX58" fmla="*/ 296333 w 1397000"/>
                <a:gd name="connsiteY58" fmla="*/ 3674533 h 4157133"/>
                <a:gd name="connsiteX59" fmla="*/ 262466 w 1397000"/>
                <a:gd name="connsiteY59" fmla="*/ 3708400 h 4157133"/>
                <a:gd name="connsiteX60" fmla="*/ 211666 w 1397000"/>
                <a:gd name="connsiteY60" fmla="*/ 3784600 h 4157133"/>
                <a:gd name="connsiteX61" fmla="*/ 194733 w 1397000"/>
                <a:gd name="connsiteY61" fmla="*/ 3810000 h 4157133"/>
                <a:gd name="connsiteX62" fmla="*/ 177800 w 1397000"/>
                <a:gd name="connsiteY62" fmla="*/ 3835400 h 4157133"/>
                <a:gd name="connsiteX63" fmla="*/ 160866 w 1397000"/>
                <a:gd name="connsiteY63" fmla="*/ 3852333 h 4157133"/>
                <a:gd name="connsiteX64" fmla="*/ 118533 w 1397000"/>
                <a:gd name="connsiteY64" fmla="*/ 3886200 h 4157133"/>
                <a:gd name="connsiteX65" fmla="*/ 110066 w 1397000"/>
                <a:gd name="connsiteY65" fmla="*/ 3911600 h 4157133"/>
                <a:gd name="connsiteX66" fmla="*/ 84666 w 1397000"/>
                <a:gd name="connsiteY66" fmla="*/ 3928533 h 4157133"/>
                <a:gd name="connsiteX67" fmla="*/ 67733 w 1397000"/>
                <a:gd name="connsiteY67" fmla="*/ 3945467 h 4157133"/>
                <a:gd name="connsiteX68" fmla="*/ 42333 w 1397000"/>
                <a:gd name="connsiteY68" fmla="*/ 3996267 h 4157133"/>
                <a:gd name="connsiteX69" fmla="*/ 25400 w 1397000"/>
                <a:gd name="connsiteY69" fmla="*/ 4055533 h 4157133"/>
                <a:gd name="connsiteX70" fmla="*/ 16933 w 1397000"/>
                <a:gd name="connsiteY70" fmla="*/ 4080933 h 4157133"/>
                <a:gd name="connsiteX71" fmla="*/ 0 w 1397000"/>
                <a:gd name="connsiteY71"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09600 w 1397000"/>
                <a:gd name="connsiteY5" fmla="*/ 1828800 h 4157133"/>
                <a:gd name="connsiteX6" fmla="*/ 660400 w 1397000"/>
                <a:gd name="connsiteY6" fmla="*/ 1913467 h 4157133"/>
                <a:gd name="connsiteX7" fmla="*/ 677333 w 1397000"/>
                <a:gd name="connsiteY7" fmla="*/ 1981200 h 4157133"/>
                <a:gd name="connsiteX8" fmla="*/ 694266 w 1397000"/>
                <a:gd name="connsiteY8" fmla="*/ 2006600 h 4157133"/>
                <a:gd name="connsiteX9" fmla="*/ 719666 w 1397000"/>
                <a:gd name="connsiteY9" fmla="*/ 2032000 h 4157133"/>
                <a:gd name="connsiteX10" fmla="*/ 736600 w 1397000"/>
                <a:gd name="connsiteY10" fmla="*/ 2082800 h 4157133"/>
                <a:gd name="connsiteX11" fmla="*/ 770466 w 1397000"/>
                <a:gd name="connsiteY11" fmla="*/ 2133600 h 4157133"/>
                <a:gd name="connsiteX12" fmla="*/ 795866 w 1397000"/>
                <a:gd name="connsiteY12" fmla="*/ 2184400 h 4157133"/>
                <a:gd name="connsiteX13" fmla="*/ 829733 w 1397000"/>
                <a:gd name="connsiteY13" fmla="*/ 2235200 h 4157133"/>
                <a:gd name="connsiteX14" fmla="*/ 863600 w 1397000"/>
                <a:gd name="connsiteY14" fmla="*/ 2252133 h 4157133"/>
                <a:gd name="connsiteX15" fmla="*/ 880533 w 1397000"/>
                <a:gd name="connsiteY15" fmla="*/ 2269067 h 4157133"/>
                <a:gd name="connsiteX16" fmla="*/ 905933 w 1397000"/>
                <a:gd name="connsiteY16" fmla="*/ 2286000 h 4157133"/>
                <a:gd name="connsiteX17" fmla="*/ 956733 w 1397000"/>
                <a:gd name="connsiteY17" fmla="*/ 2336800 h 4157133"/>
                <a:gd name="connsiteX18" fmla="*/ 982133 w 1397000"/>
                <a:gd name="connsiteY18" fmla="*/ 2345267 h 4157133"/>
                <a:gd name="connsiteX19" fmla="*/ 1032933 w 1397000"/>
                <a:gd name="connsiteY19" fmla="*/ 2379133 h 4157133"/>
                <a:gd name="connsiteX20" fmla="*/ 1083733 w 1397000"/>
                <a:gd name="connsiteY20" fmla="*/ 2396067 h 4157133"/>
                <a:gd name="connsiteX21" fmla="*/ 1109133 w 1397000"/>
                <a:gd name="connsiteY21" fmla="*/ 2404533 h 4157133"/>
                <a:gd name="connsiteX22" fmla="*/ 1210733 w 1397000"/>
                <a:gd name="connsiteY22" fmla="*/ 2446867 h 4157133"/>
                <a:gd name="connsiteX23" fmla="*/ 1236133 w 1397000"/>
                <a:gd name="connsiteY23" fmla="*/ 2455333 h 4157133"/>
                <a:gd name="connsiteX24" fmla="*/ 1253066 w 1397000"/>
                <a:gd name="connsiteY24" fmla="*/ 2472267 h 4157133"/>
                <a:gd name="connsiteX25" fmla="*/ 1286933 w 1397000"/>
                <a:gd name="connsiteY25" fmla="*/ 2480733 h 4157133"/>
                <a:gd name="connsiteX26" fmla="*/ 1346200 w 1397000"/>
                <a:gd name="connsiteY26" fmla="*/ 2506133 h 4157133"/>
                <a:gd name="connsiteX27" fmla="*/ 1363133 w 1397000"/>
                <a:gd name="connsiteY27" fmla="*/ 2523067 h 4157133"/>
                <a:gd name="connsiteX28" fmla="*/ 1380066 w 1397000"/>
                <a:gd name="connsiteY28" fmla="*/ 2616200 h 4157133"/>
                <a:gd name="connsiteX29" fmla="*/ 1397000 w 1397000"/>
                <a:gd name="connsiteY29" fmla="*/ 2734733 h 4157133"/>
                <a:gd name="connsiteX30" fmla="*/ 1371600 w 1397000"/>
                <a:gd name="connsiteY30" fmla="*/ 2895600 h 4157133"/>
                <a:gd name="connsiteX31" fmla="*/ 1346200 w 1397000"/>
                <a:gd name="connsiteY31" fmla="*/ 3014133 h 4157133"/>
                <a:gd name="connsiteX32" fmla="*/ 1295400 w 1397000"/>
                <a:gd name="connsiteY32" fmla="*/ 3039533 h 4157133"/>
                <a:gd name="connsiteX33" fmla="*/ 1236133 w 1397000"/>
                <a:gd name="connsiteY33" fmla="*/ 3107267 h 4157133"/>
                <a:gd name="connsiteX34" fmla="*/ 1202266 w 1397000"/>
                <a:gd name="connsiteY34" fmla="*/ 3141133 h 4157133"/>
                <a:gd name="connsiteX35" fmla="*/ 1176866 w 1397000"/>
                <a:gd name="connsiteY35" fmla="*/ 3158067 h 4157133"/>
                <a:gd name="connsiteX36" fmla="*/ 1126066 w 1397000"/>
                <a:gd name="connsiteY36" fmla="*/ 3191933 h 4157133"/>
                <a:gd name="connsiteX37" fmla="*/ 1075266 w 1397000"/>
                <a:gd name="connsiteY37" fmla="*/ 3225800 h 4157133"/>
                <a:gd name="connsiteX38" fmla="*/ 999066 w 1397000"/>
                <a:gd name="connsiteY38" fmla="*/ 3251200 h 4157133"/>
                <a:gd name="connsiteX39" fmla="*/ 973666 w 1397000"/>
                <a:gd name="connsiteY39" fmla="*/ 3259667 h 4157133"/>
                <a:gd name="connsiteX40" fmla="*/ 939800 w 1397000"/>
                <a:gd name="connsiteY40" fmla="*/ 3268133 h 4157133"/>
                <a:gd name="connsiteX41" fmla="*/ 880533 w 1397000"/>
                <a:gd name="connsiteY41" fmla="*/ 3293533 h 4157133"/>
                <a:gd name="connsiteX42" fmla="*/ 863600 w 1397000"/>
                <a:gd name="connsiteY42" fmla="*/ 3310467 h 4157133"/>
                <a:gd name="connsiteX43" fmla="*/ 804333 w 1397000"/>
                <a:gd name="connsiteY43" fmla="*/ 3327400 h 4157133"/>
                <a:gd name="connsiteX44" fmla="*/ 711200 w 1397000"/>
                <a:gd name="connsiteY44" fmla="*/ 3352800 h 4157133"/>
                <a:gd name="connsiteX45" fmla="*/ 660400 w 1397000"/>
                <a:gd name="connsiteY45" fmla="*/ 3378200 h 4157133"/>
                <a:gd name="connsiteX46" fmla="*/ 635000 w 1397000"/>
                <a:gd name="connsiteY46" fmla="*/ 3395133 h 4157133"/>
                <a:gd name="connsiteX47" fmla="*/ 609600 w 1397000"/>
                <a:gd name="connsiteY47" fmla="*/ 3403600 h 4157133"/>
                <a:gd name="connsiteX48" fmla="*/ 558800 w 1397000"/>
                <a:gd name="connsiteY48" fmla="*/ 3429000 h 4157133"/>
                <a:gd name="connsiteX49" fmla="*/ 516466 w 1397000"/>
                <a:gd name="connsiteY49" fmla="*/ 3454400 h 4157133"/>
                <a:gd name="connsiteX50" fmla="*/ 491066 w 1397000"/>
                <a:gd name="connsiteY50" fmla="*/ 3479800 h 4157133"/>
                <a:gd name="connsiteX51" fmla="*/ 440266 w 1397000"/>
                <a:gd name="connsiteY51" fmla="*/ 3505200 h 4157133"/>
                <a:gd name="connsiteX52" fmla="*/ 431800 w 1397000"/>
                <a:gd name="connsiteY52" fmla="*/ 3530600 h 4157133"/>
                <a:gd name="connsiteX53" fmla="*/ 389466 w 1397000"/>
                <a:gd name="connsiteY53" fmla="*/ 3556000 h 4157133"/>
                <a:gd name="connsiteX54" fmla="*/ 364066 w 1397000"/>
                <a:gd name="connsiteY54" fmla="*/ 3572933 h 4157133"/>
                <a:gd name="connsiteX55" fmla="*/ 338666 w 1397000"/>
                <a:gd name="connsiteY55" fmla="*/ 3623733 h 4157133"/>
                <a:gd name="connsiteX56" fmla="*/ 313266 w 1397000"/>
                <a:gd name="connsiteY56" fmla="*/ 3640667 h 4157133"/>
                <a:gd name="connsiteX57" fmla="*/ 296333 w 1397000"/>
                <a:gd name="connsiteY57" fmla="*/ 3674533 h 4157133"/>
                <a:gd name="connsiteX58" fmla="*/ 262466 w 1397000"/>
                <a:gd name="connsiteY58" fmla="*/ 3708400 h 4157133"/>
                <a:gd name="connsiteX59" fmla="*/ 211666 w 1397000"/>
                <a:gd name="connsiteY59" fmla="*/ 3784600 h 4157133"/>
                <a:gd name="connsiteX60" fmla="*/ 194733 w 1397000"/>
                <a:gd name="connsiteY60" fmla="*/ 3810000 h 4157133"/>
                <a:gd name="connsiteX61" fmla="*/ 177800 w 1397000"/>
                <a:gd name="connsiteY61" fmla="*/ 3835400 h 4157133"/>
                <a:gd name="connsiteX62" fmla="*/ 160866 w 1397000"/>
                <a:gd name="connsiteY62" fmla="*/ 3852333 h 4157133"/>
                <a:gd name="connsiteX63" fmla="*/ 118533 w 1397000"/>
                <a:gd name="connsiteY63" fmla="*/ 3886200 h 4157133"/>
                <a:gd name="connsiteX64" fmla="*/ 110066 w 1397000"/>
                <a:gd name="connsiteY64" fmla="*/ 3911600 h 4157133"/>
                <a:gd name="connsiteX65" fmla="*/ 84666 w 1397000"/>
                <a:gd name="connsiteY65" fmla="*/ 3928533 h 4157133"/>
                <a:gd name="connsiteX66" fmla="*/ 67733 w 1397000"/>
                <a:gd name="connsiteY66" fmla="*/ 3945467 h 4157133"/>
                <a:gd name="connsiteX67" fmla="*/ 42333 w 1397000"/>
                <a:gd name="connsiteY67" fmla="*/ 3996267 h 4157133"/>
                <a:gd name="connsiteX68" fmla="*/ 25400 w 1397000"/>
                <a:gd name="connsiteY68" fmla="*/ 4055533 h 4157133"/>
                <a:gd name="connsiteX69" fmla="*/ 16933 w 1397000"/>
                <a:gd name="connsiteY69" fmla="*/ 4080933 h 4157133"/>
                <a:gd name="connsiteX70" fmla="*/ 0 w 1397000"/>
                <a:gd name="connsiteY70"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60400 w 1397000"/>
                <a:gd name="connsiteY5" fmla="*/ 1913467 h 4157133"/>
                <a:gd name="connsiteX6" fmla="*/ 677333 w 1397000"/>
                <a:gd name="connsiteY6" fmla="*/ 1981200 h 4157133"/>
                <a:gd name="connsiteX7" fmla="*/ 694266 w 1397000"/>
                <a:gd name="connsiteY7" fmla="*/ 2006600 h 4157133"/>
                <a:gd name="connsiteX8" fmla="*/ 719666 w 1397000"/>
                <a:gd name="connsiteY8" fmla="*/ 2032000 h 4157133"/>
                <a:gd name="connsiteX9" fmla="*/ 736600 w 1397000"/>
                <a:gd name="connsiteY9" fmla="*/ 2082800 h 4157133"/>
                <a:gd name="connsiteX10" fmla="*/ 770466 w 1397000"/>
                <a:gd name="connsiteY10" fmla="*/ 2133600 h 4157133"/>
                <a:gd name="connsiteX11" fmla="*/ 795866 w 1397000"/>
                <a:gd name="connsiteY11" fmla="*/ 2184400 h 4157133"/>
                <a:gd name="connsiteX12" fmla="*/ 829733 w 1397000"/>
                <a:gd name="connsiteY12" fmla="*/ 2235200 h 4157133"/>
                <a:gd name="connsiteX13" fmla="*/ 863600 w 1397000"/>
                <a:gd name="connsiteY13" fmla="*/ 2252133 h 4157133"/>
                <a:gd name="connsiteX14" fmla="*/ 880533 w 1397000"/>
                <a:gd name="connsiteY14" fmla="*/ 2269067 h 4157133"/>
                <a:gd name="connsiteX15" fmla="*/ 905933 w 1397000"/>
                <a:gd name="connsiteY15" fmla="*/ 2286000 h 4157133"/>
                <a:gd name="connsiteX16" fmla="*/ 956733 w 1397000"/>
                <a:gd name="connsiteY16" fmla="*/ 2336800 h 4157133"/>
                <a:gd name="connsiteX17" fmla="*/ 982133 w 1397000"/>
                <a:gd name="connsiteY17" fmla="*/ 2345267 h 4157133"/>
                <a:gd name="connsiteX18" fmla="*/ 1032933 w 1397000"/>
                <a:gd name="connsiteY18" fmla="*/ 2379133 h 4157133"/>
                <a:gd name="connsiteX19" fmla="*/ 1083733 w 1397000"/>
                <a:gd name="connsiteY19" fmla="*/ 2396067 h 4157133"/>
                <a:gd name="connsiteX20" fmla="*/ 1109133 w 1397000"/>
                <a:gd name="connsiteY20" fmla="*/ 2404533 h 4157133"/>
                <a:gd name="connsiteX21" fmla="*/ 1210733 w 1397000"/>
                <a:gd name="connsiteY21" fmla="*/ 2446867 h 4157133"/>
                <a:gd name="connsiteX22" fmla="*/ 1236133 w 1397000"/>
                <a:gd name="connsiteY22" fmla="*/ 2455333 h 4157133"/>
                <a:gd name="connsiteX23" fmla="*/ 1253066 w 1397000"/>
                <a:gd name="connsiteY23" fmla="*/ 2472267 h 4157133"/>
                <a:gd name="connsiteX24" fmla="*/ 1286933 w 1397000"/>
                <a:gd name="connsiteY24" fmla="*/ 2480733 h 4157133"/>
                <a:gd name="connsiteX25" fmla="*/ 1346200 w 1397000"/>
                <a:gd name="connsiteY25" fmla="*/ 2506133 h 4157133"/>
                <a:gd name="connsiteX26" fmla="*/ 1363133 w 1397000"/>
                <a:gd name="connsiteY26" fmla="*/ 2523067 h 4157133"/>
                <a:gd name="connsiteX27" fmla="*/ 1380066 w 1397000"/>
                <a:gd name="connsiteY27" fmla="*/ 2616200 h 4157133"/>
                <a:gd name="connsiteX28" fmla="*/ 1397000 w 1397000"/>
                <a:gd name="connsiteY28" fmla="*/ 2734733 h 4157133"/>
                <a:gd name="connsiteX29" fmla="*/ 1371600 w 1397000"/>
                <a:gd name="connsiteY29" fmla="*/ 2895600 h 4157133"/>
                <a:gd name="connsiteX30" fmla="*/ 1346200 w 1397000"/>
                <a:gd name="connsiteY30" fmla="*/ 3014133 h 4157133"/>
                <a:gd name="connsiteX31" fmla="*/ 1295400 w 1397000"/>
                <a:gd name="connsiteY31" fmla="*/ 3039533 h 4157133"/>
                <a:gd name="connsiteX32" fmla="*/ 1236133 w 1397000"/>
                <a:gd name="connsiteY32" fmla="*/ 3107267 h 4157133"/>
                <a:gd name="connsiteX33" fmla="*/ 1202266 w 1397000"/>
                <a:gd name="connsiteY33" fmla="*/ 3141133 h 4157133"/>
                <a:gd name="connsiteX34" fmla="*/ 1176866 w 1397000"/>
                <a:gd name="connsiteY34" fmla="*/ 3158067 h 4157133"/>
                <a:gd name="connsiteX35" fmla="*/ 1126066 w 1397000"/>
                <a:gd name="connsiteY35" fmla="*/ 3191933 h 4157133"/>
                <a:gd name="connsiteX36" fmla="*/ 1075266 w 1397000"/>
                <a:gd name="connsiteY36" fmla="*/ 3225800 h 4157133"/>
                <a:gd name="connsiteX37" fmla="*/ 999066 w 1397000"/>
                <a:gd name="connsiteY37" fmla="*/ 3251200 h 4157133"/>
                <a:gd name="connsiteX38" fmla="*/ 973666 w 1397000"/>
                <a:gd name="connsiteY38" fmla="*/ 3259667 h 4157133"/>
                <a:gd name="connsiteX39" fmla="*/ 939800 w 1397000"/>
                <a:gd name="connsiteY39" fmla="*/ 3268133 h 4157133"/>
                <a:gd name="connsiteX40" fmla="*/ 880533 w 1397000"/>
                <a:gd name="connsiteY40" fmla="*/ 3293533 h 4157133"/>
                <a:gd name="connsiteX41" fmla="*/ 863600 w 1397000"/>
                <a:gd name="connsiteY41" fmla="*/ 3310467 h 4157133"/>
                <a:gd name="connsiteX42" fmla="*/ 804333 w 1397000"/>
                <a:gd name="connsiteY42" fmla="*/ 3327400 h 4157133"/>
                <a:gd name="connsiteX43" fmla="*/ 711200 w 1397000"/>
                <a:gd name="connsiteY43" fmla="*/ 3352800 h 4157133"/>
                <a:gd name="connsiteX44" fmla="*/ 660400 w 1397000"/>
                <a:gd name="connsiteY44" fmla="*/ 3378200 h 4157133"/>
                <a:gd name="connsiteX45" fmla="*/ 635000 w 1397000"/>
                <a:gd name="connsiteY45" fmla="*/ 3395133 h 4157133"/>
                <a:gd name="connsiteX46" fmla="*/ 609600 w 1397000"/>
                <a:gd name="connsiteY46" fmla="*/ 3403600 h 4157133"/>
                <a:gd name="connsiteX47" fmla="*/ 558800 w 1397000"/>
                <a:gd name="connsiteY47" fmla="*/ 3429000 h 4157133"/>
                <a:gd name="connsiteX48" fmla="*/ 516466 w 1397000"/>
                <a:gd name="connsiteY48" fmla="*/ 3454400 h 4157133"/>
                <a:gd name="connsiteX49" fmla="*/ 491066 w 1397000"/>
                <a:gd name="connsiteY49" fmla="*/ 3479800 h 4157133"/>
                <a:gd name="connsiteX50" fmla="*/ 440266 w 1397000"/>
                <a:gd name="connsiteY50" fmla="*/ 3505200 h 4157133"/>
                <a:gd name="connsiteX51" fmla="*/ 431800 w 1397000"/>
                <a:gd name="connsiteY51" fmla="*/ 3530600 h 4157133"/>
                <a:gd name="connsiteX52" fmla="*/ 389466 w 1397000"/>
                <a:gd name="connsiteY52" fmla="*/ 3556000 h 4157133"/>
                <a:gd name="connsiteX53" fmla="*/ 364066 w 1397000"/>
                <a:gd name="connsiteY53" fmla="*/ 3572933 h 4157133"/>
                <a:gd name="connsiteX54" fmla="*/ 338666 w 1397000"/>
                <a:gd name="connsiteY54" fmla="*/ 3623733 h 4157133"/>
                <a:gd name="connsiteX55" fmla="*/ 313266 w 1397000"/>
                <a:gd name="connsiteY55" fmla="*/ 3640667 h 4157133"/>
                <a:gd name="connsiteX56" fmla="*/ 296333 w 1397000"/>
                <a:gd name="connsiteY56" fmla="*/ 3674533 h 4157133"/>
                <a:gd name="connsiteX57" fmla="*/ 262466 w 1397000"/>
                <a:gd name="connsiteY57" fmla="*/ 3708400 h 4157133"/>
                <a:gd name="connsiteX58" fmla="*/ 211666 w 1397000"/>
                <a:gd name="connsiteY58" fmla="*/ 3784600 h 4157133"/>
                <a:gd name="connsiteX59" fmla="*/ 194733 w 1397000"/>
                <a:gd name="connsiteY59" fmla="*/ 3810000 h 4157133"/>
                <a:gd name="connsiteX60" fmla="*/ 177800 w 1397000"/>
                <a:gd name="connsiteY60" fmla="*/ 3835400 h 4157133"/>
                <a:gd name="connsiteX61" fmla="*/ 160866 w 1397000"/>
                <a:gd name="connsiteY61" fmla="*/ 3852333 h 4157133"/>
                <a:gd name="connsiteX62" fmla="*/ 118533 w 1397000"/>
                <a:gd name="connsiteY62" fmla="*/ 3886200 h 4157133"/>
                <a:gd name="connsiteX63" fmla="*/ 110066 w 1397000"/>
                <a:gd name="connsiteY63" fmla="*/ 3911600 h 4157133"/>
                <a:gd name="connsiteX64" fmla="*/ 84666 w 1397000"/>
                <a:gd name="connsiteY64" fmla="*/ 3928533 h 4157133"/>
                <a:gd name="connsiteX65" fmla="*/ 67733 w 1397000"/>
                <a:gd name="connsiteY65" fmla="*/ 3945467 h 4157133"/>
                <a:gd name="connsiteX66" fmla="*/ 42333 w 1397000"/>
                <a:gd name="connsiteY66" fmla="*/ 3996267 h 4157133"/>
                <a:gd name="connsiteX67" fmla="*/ 25400 w 1397000"/>
                <a:gd name="connsiteY67" fmla="*/ 4055533 h 4157133"/>
                <a:gd name="connsiteX68" fmla="*/ 16933 w 1397000"/>
                <a:gd name="connsiteY68" fmla="*/ 4080933 h 4157133"/>
                <a:gd name="connsiteX69" fmla="*/ 0 w 1397000"/>
                <a:gd name="connsiteY69"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719666 w 1397000"/>
                <a:gd name="connsiteY7" fmla="*/ 2032000 h 4157133"/>
                <a:gd name="connsiteX8" fmla="*/ 736600 w 1397000"/>
                <a:gd name="connsiteY8" fmla="*/ 2082800 h 4157133"/>
                <a:gd name="connsiteX9" fmla="*/ 770466 w 1397000"/>
                <a:gd name="connsiteY9" fmla="*/ 2133600 h 4157133"/>
                <a:gd name="connsiteX10" fmla="*/ 795866 w 1397000"/>
                <a:gd name="connsiteY10" fmla="*/ 2184400 h 4157133"/>
                <a:gd name="connsiteX11" fmla="*/ 829733 w 1397000"/>
                <a:gd name="connsiteY11" fmla="*/ 2235200 h 4157133"/>
                <a:gd name="connsiteX12" fmla="*/ 863600 w 1397000"/>
                <a:gd name="connsiteY12" fmla="*/ 2252133 h 4157133"/>
                <a:gd name="connsiteX13" fmla="*/ 880533 w 1397000"/>
                <a:gd name="connsiteY13" fmla="*/ 2269067 h 4157133"/>
                <a:gd name="connsiteX14" fmla="*/ 905933 w 1397000"/>
                <a:gd name="connsiteY14" fmla="*/ 2286000 h 4157133"/>
                <a:gd name="connsiteX15" fmla="*/ 956733 w 1397000"/>
                <a:gd name="connsiteY15" fmla="*/ 2336800 h 4157133"/>
                <a:gd name="connsiteX16" fmla="*/ 982133 w 1397000"/>
                <a:gd name="connsiteY16" fmla="*/ 2345267 h 4157133"/>
                <a:gd name="connsiteX17" fmla="*/ 1032933 w 1397000"/>
                <a:gd name="connsiteY17" fmla="*/ 2379133 h 4157133"/>
                <a:gd name="connsiteX18" fmla="*/ 1083733 w 1397000"/>
                <a:gd name="connsiteY18" fmla="*/ 2396067 h 4157133"/>
                <a:gd name="connsiteX19" fmla="*/ 1109133 w 1397000"/>
                <a:gd name="connsiteY19" fmla="*/ 2404533 h 4157133"/>
                <a:gd name="connsiteX20" fmla="*/ 1210733 w 1397000"/>
                <a:gd name="connsiteY20" fmla="*/ 2446867 h 4157133"/>
                <a:gd name="connsiteX21" fmla="*/ 1236133 w 1397000"/>
                <a:gd name="connsiteY21" fmla="*/ 2455333 h 4157133"/>
                <a:gd name="connsiteX22" fmla="*/ 1253066 w 1397000"/>
                <a:gd name="connsiteY22" fmla="*/ 2472267 h 4157133"/>
                <a:gd name="connsiteX23" fmla="*/ 1286933 w 1397000"/>
                <a:gd name="connsiteY23" fmla="*/ 2480733 h 4157133"/>
                <a:gd name="connsiteX24" fmla="*/ 1346200 w 1397000"/>
                <a:gd name="connsiteY24" fmla="*/ 2506133 h 4157133"/>
                <a:gd name="connsiteX25" fmla="*/ 1363133 w 1397000"/>
                <a:gd name="connsiteY25" fmla="*/ 2523067 h 4157133"/>
                <a:gd name="connsiteX26" fmla="*/ 1380066 w 1397000"/>
                <a:gd name="connsiteY26" fmla="*/ 2616200 h 4157133"/>
                <a:gd name="connsiteX27" fmla="*/ 1397000 w 1397000"/>
                <a:gd name="connsiteY27" fmla="*/ 2734733 h 4157133"/>
                <a:gd name="connsiteX28" fmla="*/ 1371600 w 1397000"/>
                <a:gd name="connsiteY28" fmla="*/ 2895600 h 4157133"/>
                <a:gd name="connsiteX29" fmla="*/ 1346200 w 1397000"/>
                <a:gd name="connsiteY29" fmla="*/ 3014133 h 4157133"/>
                <a:gd name="connsiteX30" fmla="*/ 1295400 w 1397000"/>
                <a:gd name="connsiteY30" fmla="*/ 3039533 h 4157133"/>
                <a:gd name="connsiteX31" fmla="*/ 1236133 w 1397000"/>
                <a:gd name="connsiteY31" fmla="*/ 3107267 h 4157133"/>
                <a:gd name="connsiteX32" fmla="*/ 1202266 w 1397000"/>
                <a:gd name="connsiteY32" fmla="*/ 3141133 h 4157133"/>
                <a:gd name="connsiteX33" fmla="*/ 1176866 w 1397000"/>
                <a:gd name="connsiteY33" fmla="*/ 3158067 h 4157133"/>
                <a:gd name="connsiteX34" fmla="*/ 1126066 w 1397000"/>
                <a:gd name="connsiteY34" fmla="*/ 3191933 h 4157133"/>
                <a:gd name="connsiteX35" fmla="*/ 1075266 w 1397000"/>
                <a:gd name="connsiteY35" fmla="*/ 3225800 h 4157133"/>
                <a:gd name="connsiteX36" fmla="*/ 999066 w 1397000"/>
                <a:gd name="connsiteY36" fmla="*/ 3251200 h 4157133"/>
                <a:gd name="connsiteX37" fmla="*/ 973666 w 1397000"/>
                <a:gd name="connsiteY37" fmla="*/ 3259667 h 4157133"/>
                <a:gd name="connsiteX38" fmla="*/ 939800 w 1397000"/>
                <a:gd name="connsiteY38" fmla="*/ 3268133 h 4157133"/>
                <a:gd name="connsiteX39" fmla="*/ 880533 w 1397000"/>
                <a:gd name="connsiteY39" fmla="*/ 3293533 h 4157133"/>
                <a:gd name="connsiteX40" fmla="*/ 863600 w 1397000"/>
                <a:gd name="connsiteY40" fmla="*/ 3310467 h 4157133"/>
                <a:gd name="connsiteX41" fmla="*/ 804333 w 1397000"/>
                <a:gd name="connsiteY41" fmla="*/ 3327400 h 4157133"/>
                <a:gd name="connsiteX42" fmla="*/ 711200 w 1397000"/>
                <a:gd name="connsiteY42" fmla="*/ 3352800 h 4157133"/>
                <a:gd name="connsiteX43" fmla="*/ 660400 w 1397000"/>
                <a:gd name="connsiteY43" fmla="*/ 3378200 h 4157133"/>
                <a:gd name="connsiteX44" fmla="*/ 635000 w 1397000"/>
                <a:gd name="connsiteY44" fmla="*/ 3395133 h 4157133"/>
                <a:gd name="connsiteX45" fmla="*/ 609600 w 1397000"/>
                <a:gd name="connsiteY45" fmla="*/ 3403600 h 4157133"/>
                <a:gd name="connsiteX46" fmla="*/ 558800 w 1397000"/>
                <a:gd name="connsiteY46" fmla="*/ 3429000 h 4157133"/>
                <a:gd name="connsiteX47" fmla="*/ 516466 w 1397000"/>
                <a:gd name="connsiteY47" fmla="*/ 3454400 h 4157133"/>
                <a:gd name="connsiteX48" fmla="*/ 491066 w 1397000"/>
                <a:gd name="connsiteY48" fmla="*/ 3479800 h 4157133"/>
                <a:gd name="connsiteX49" fmla="*/ 440266 w 1397000"/>
                <a:gd name="connsiteY49" fmla="*/ 3505200 h 4157133"/>
                <a:gd name="connsiteX50" fmla="*/ 431800 w 1397000"/>
                <a:gd name="connsiteY50" fmla="*/ 3530600 h 4157133"/>
                <a:gd name="connsiteX51" fmla="*/ 389466 w 1397000"/>
                <a:gd name="connsiteY51" fmla="*/ 3556000 h 4157133"/>
                <a:gd name="connsiteX52" fmla="*/ 364066 w 1397000"/>
                <a:gd name="connsiteY52" fmla="*/ 3572933 h 4157133"/>
                <a:gd name="connsiteX53" fmla="*/ 338666 w 1397000"/>
                <a:gd name="connsiteY53" fmla="*/ 3623733 h 4157133"/>
                <a:gd name="connsiteX54" fmla="*/ 313266 w 1397000"/>
                <a:gd name="connsiteY54" fmla="*/ 3640667 h 4157133"/>
                <a:gd name="connsiteX55" fmla="*/ 296333 w 1397000"/>
                <a:gd name="connsiteY55" fmla="*/ 3674533 h 4157133"/>
                <a:gd name="connsiteX56" fmla="*/ 262466 w 1397000"/>
                <a:gd name="connsiteY56" fmla="*/ 3708400 h 4157133"/>
                <a:gd name="connsiteX57" fmla="*/ 211666 w 1397000"/>
                <a:gd name="connsiteY57" fmla="*/ 3784600 h 4157133"/>
                <a:gd name="connsiteX58" fmla="*/ 194733 w 1397000"/>
                <a:gd name="connsiteY58" fmla="*/ 3810000 h 4157133"/>
                <a:gd name="connsiteX59" fmla="*/ 177800 w 1397000"/>
                <a:gd name="connsiteY59" fmla="*/ 3835400 h 4157133"/>
                <a:gd name="connsiteX60" fmla="*/ 160866 w 1397000"/>
                <a:gd name="connsiteY60" fmla="*/ 3852333 h 4157133"/>
                <a:gd name="connsiteX61" fmla="*/ 118533 w 1397000"/>
                <a:gd name="connsiteY61" fmla="*/ 3886200 h 4157133"/>
                <a:gd name="connsiteX62" fmla="*/ 110066 w 1397000"/>
                <a:gd name="connsiteY62" fmla="*/ 3911600 h 4157133"/>
                <a:gd name="connsiteX63" fmla="*/ 84666 w 1397000"/>
                <a:gd name="connsiteY63" fmla="*/ 3928533 h 4157133"/>
                <a:gd name="connsiteX64" fmla="*/ 67733 w 1397000"/>
                <a:gd name="connsiteY64" fmla="*/ 3945467 h 4157133"/>
                <a:gd name="connsiteX65" fmla="*/ 42333 w 1397000"/>
                <a:gd name="connsiteY65" fmla="*/ 3996267 h 4157133"/>
                <a:gd name="connsiteX66" fmla="*/ 25400 w 1397000"/>
                <a:gd name="connsiteY66" fmla="*/ 4055533 h 4157133"/>
                <a:gd name="connsiteX67" fmla="*/ 16933 w 1397000"/>
                <a:gd name="connsiteY67" fmla="*/ 4080933 h 4157133"/>
                <a:gd name="connsiteX68" fmla="*/ 0 w 1397000"/>
                <a:gd name="connsiteY68"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719666 w 1397000"/>
                <a:gd name="connsiteY7" fmla="*/ 2032000 h 4157133"/>
                <a:gd name="connsiteX8" fmla="*/ 736600 w 1397000"/>
                <a:gd name="connsiteY8" fmla="*/ 2082800 h 4157133"/>
                <a:gd name="connsiteX9" fmla="*/ 770466 w 1397000"/>
                <a:gd name="connsiteY9" fmla="*/ 2133600 h 4157133"/>
                <a:gd name="connsiteX10" fmla="*/ 795866 w 1397000"/>
                <a:gd name="connsiteY10" fmla="*/ 2184400 h 4157133"/>
                <a:gd name="connsiteX11" fmla="*/ 829733 w 1397000"/>
                <a:gd name="connsiteY11" fmla="*/ 2235200 h 4157133"/>
                <a:gd name="connsiteX12" fmla="*/ 863600 w 1397000"/>
                <a:gd name="connsiteY12" fmla="*/ 2252133 h 4157133"/>
                <a:gd name="connsiteX13" fmla="*/ 880533 w 1397000"/>
                <a:gd name="connsiteY13" fmla="*/ 2269067 h 4157133"/>
                <a:gd name="connsiteX14" fmla="*/ 905933 w 1397000"/>
                <a:gd name="connsiteY14" fmla="*/ 2286000 h 4157133"/>
                <a:gd name="connsiteX15" fmla="*/ 956733 w 1397000"/>
                <a:gd name="connsiteY15" fmla="*/ 2336800 h 4157133"/>
                <a:gd name="connsiteX16" fmla="*/ 982133 w 1397000"/>
                <a:gd name="connsiteY16" fmla="*/ 2345267 h 4157133"/>
                <a:gd name="connsiteX17" fmla="*/ 1032933 w 1397000"/>
                <a:gd name="connsiteY17" fmla="*/ 2379133 h 4157133"/>
                <a:gd name="connsiteX18" fmla="*/ 1083733 w 1397000"/>
                <a:gd name="connsiteY18" fmla="*/ 2396067 h 4157133"/>
                <a:gd name="connsiteX19" fmla="*/ 1210733 w 1397000"/>
                <a:gd name="connsiteY19" fmla="*/ 2446867 h 4157133"/>
                <a:gd name="connsiteX20" fmla="*/ 1236133 w 1397000"/>
                <a:gd name="connsiteY20" fmla="*/ 2455333 h 4157133"/>
                <a:gd name="connsiteX21" fmla="*/ 1253066 w 1397000"/>
                <a:gd name="connsiteY21" fmla="*/ 2472267 h 4157133"/>
                <a:gd name="connsiteX22" fmla="*/ 1286933 w 1397000"/>
                <a:gd name="connsiteY22" fmla="*/ 2480733 h 4157133"/>
                <a:gd name="connsiteX23" fmla="*/ 1346200 w 1397000"/>
                <a:gd name="connsiteY23" fmla="*/ 2506133 h 4157133"/>
                <a:gd name="connsiteX24" fmla="*/ 1363133 w 1397000"/>
                <a:gd name="connsiteY24" fmla="*/ 2523067 h 4157133"/>
                <a:gd name="connsiteX25" fmla="*/ 1380066 w 1397000"/>
                <a:gd name="connsiteY25" fmla="*/ 2616200 h 4157133"/>
                <a:gd name="connsiteX26" fmla="*/ 1397000 w 1397000"/>
                <a:gd name="connsiteY26" fmla="*/ 2734733 h 4157133"/>
                <a:gd name="connsiteX27" fmla="*/ 1371600 w 1397000"/>
                <a:gd name="connsiteY27" fmla="*/ 2895600 h 4157133"/>
                <a:gd name="connsiteX28" fmla="*/ 1346200 w 1397000"/>
                <a:gd name="connsiteY28" fmla="*/ 3014133 h 4157133"/>
                <a:gd name="connsiteX29" fmla="*/ 1295400 w 1397000"/>
                <a:gd name="connsiteY29" fmla="*/ 3039533 h 4157133"/>
                <a:gd name="connsiteX30" fmla="*/ 1236133 w 1397000"/>
                <a:gd name="connsiteY30" fmla="*/ 3107267 h 4157133"/>
                <a:gd name="connsiteX31" fmla="*/ 1202266 w 1397000"/>
                <a:gd name="connsiteY31" fmla="*/ 3141133 h 4157133"/>
                <a:gd name="connsiteX32" fmla="*/ 1176866 w 1397000"/>
                <a:gd name="connsiteY32" fmla="*/ 3158067 h 4157133"/>
                <a:gd name="connsiteX33" fmla="*/ 1126066 w 1397000"/>
                <a:gd name="connsiteY33" fmla="*/ 3191933 h 4157133"/>
                <a:gd name="connsiteX34" fmla="*/ 1075266 w 1397000"/>
                <a:gd name="connsiteY34" fmla="*/ 3225800 h 4157133"/>
                <a:gd name="connsiteX35" fmla="*/ 999066 w 1397000"/>
                <a:gd name="connsiteY35" fmla="*/ 3251200 h 4157133"/>
                <a:gd name="connsiteX36" fmla="*/ 973666 w 1397000"/>
                <a:gd name="connsiteY36" fmla="*/ 3259667 h 4157133"/>
                <a:gd name="connsiteX37" fmla="*/ 939800 w 1397000"/>
                <a:gd name="connsiteY37" fmla="*/ 3268133 h 4157133"/>
                <a:gd name="connsiteX38" fmla="*/ 880533 w 1397000"/>
                <a:gd name="connsiteY38" fmla="*/ 3293533 h 4157133"/>
                <a:gd name="connsiteX39" fmla="*/ 863600 w 1397000"/>
                <a:gd name="connsiteY39" fmla="*/ 3310467 h 4157133"/>
                <a:gd name="connsiteX40" fmla="*/ 804333 w 1397000"/>
                <a:gd name="connsiteY40" fmla="*/ 3327400 h 4157133"/>
                <a:gd name="connsiteX41" fmla="*/ 711200 w 1397000"/>
                <a:gd name="connsiteY41" fmla="*/ 3352800 h 4157133"/>
                <a:gd name="connsiteX42" fmla="*/ 660400 w 1397000"/>
                <a:gd name="connsiteY42" fmla="*/ 3378200 h 4157133"/>
                <a:gd name="connsiteX43" fmla="*/ 635000 w 1397000"/>
                <a:gd name="connsiteY43" fmla="*/ 3395133 h 4157133"/>
                <a:gd name="connsiteX44" fmla="*/ 609600 w 1397000"/>
                <a:gd name="connsiteY44" fmla="*/ 3403600 h 4157133"/>
                <a:gd name="connsiteX45" fmla="*/ 558800 w 1397000"/>
                <a:gd name="connsiteY45" fmla="*/ 3429000 h 4157133"/>
                <a:gd name="connsiteX46" fmla="*/ 516466 w 1397000"/>
                <a:gd name="connsiteY46" fmla="*/ 3454400 h 4157133"/>
                <a:gd name="connsiteX47" fmla="*/ 491066 w 1397000"/>
                <a:gd name="connsiteY47" fmla="*/ 3479800 h 4157133"/>
                <a:gd name="connsiteX48" fmla="*/ 440266 w 1397000"/>
                <a:gd name="connsiteY48" fmla="*/ 3505200 h 4157133"/>
                <a:gd name="connsiteX49" fmla="*/ 431800 w 1397000"/>
                <a:gd name="connsiteY49" fmla="*/ 3530600 h 4157133"/>
                <a:gd name="connsiteX50" fmla="*/ 389466 w 1397000"/>
                <a:gd name="connsiteY50" fmla="*/ 3556000 h 4157133"/>
                <a:gd name="connsiteX51" fmla="*/ 364066 w 1397000"/>
                <a:gd name="connsiteY51" fmla="*/ 3572933 h 4157133"/>
                <a:gd name="connsiteX52" fmla="*/ 338666 w 1397000"/>
                <a:gd name="connsiteY52" fmla="*/ 3623733 h 4157133"/>
                <a:gd name="connsiteX53" fmla="*/ 313266 w 1397000"/>
                <a:gd name="connsiteY53" fmla="*/ 3640667 h 4157133"/>
                <a:gd name="connsiteX54" fmla="*/ 296333 w 1397000"/>
                <a:gd name="connsiteY54" fmla="*/ 3674533 h 4157133"/>
                <a:gd name="connsiteX55" fmla="*/ 262466 w 1397000"/>
                <a:gd name="connsiteY55" fmla="*/ 3708400 h 4157133"/>
                <a:gd name="connsiteX56" fmla="*/ 211666 w 1397000"/>
                <a:gd name="connsiteY56" fmla="*/ 3784600 h 4157133"/>
                <a:gd name="connsiteX57" fmla="*/ 194733 w 1397000"/>
                <a:gd name="connsiteY57" fmla="*/ 3810000 h 4157133"/>
                <a:gd name="connsiteX58" fmla="*/ 177800 w 1397000"/>
                <a:gd name="connsiteY58" fmla="*/ 3835400 h 4157133"/>
                <a:gd name="connsiteX59" fmla="*/ 160866 w 1397000"/>
                <a:gd name="connsiteY59" fmla="*/ 3852333 h 4157133"/>
                <a:gd name="connsiteX60" fmla="*/ 118533 w 1397000"/>
                <a:gd name="connsiteY60" fmla="*/ 3886200 h 4157133"/>
                <a:gd name="connsiteX61" fmla="*/ 110066 w 1397000"/>
                <a:gd name="connsiteY61" fmla="*/ 3911600 h 4157133"/>
                <a:gd name="connsiteX62" fmla="*/ 84666 w 1397000"/>
                <a:gd name="connsiteY62" fmla="*/ 3928533 h 4157133"/>
                <a:gd name="connsiteX63" fmla="*/ 67733 w 1397000"/>
                <a:gd name="connsiteY63" fmla="*/ 3945467 h 4157133"/>
                <a:gd name="connsiteX64" fmla="*/ 42333 w 1397000"/>
                <a:gd name="connsiteY64" fmla="*/ 3996267 h 4157133"/>
                <a:gd name="connsiteX65" fmla="*/ 25400 w 1397000"/>
                <a:gd name="connsiteY65" fmla="*/ 4055533 h 4157133"/>
                <a:gd name="connsiteX66" fmla="*/ 16933 w 1397000"/>
                <a:gd name="connsiteY66" fmla="*/ 4080933 h 4157133"/>
                <a:gd name="connsiteX67" fmla="*/ 0 w 1397000"/>
                <a:gd name="connsiteY67"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719666 w 1397000"/>
                <a:gd name="connsiteY7" fmla="*/ 2032000 h 4157133"/>
                <a:gd name="connsiteX8" fmla="*/ 736600 w 1397000"/>
                <a:gd name="connsiteY8" fmla="*/ 2082800 h 4157133"/>
                <a:gd name="connsiteX9" fmla="*/ 770466 w 1397000"/>
                <a:gd name="connsiteY9" fmla="*/ 2133600 h 4157133"/>
                <a:gd name="connsiteX10" fmla="*/ 795866 w 1397000"/>
                <a:gd name="connsiteY10" fmla="*/ 2184400 h 4157133"/>
                <a:gd name="connsiteX11" fmla="*/ 829733 w 1397000"/>
                <a:gd name="connsiteY11" fmla="*/ 2235200 h 4157133"/>
                <a:gd name="connsiteX12" fmla="*/ 863600 w 1397000"/>
                <a:gd name="connsiteY12" fmla="*/ 2252133 h 4157133"/>
                <a:gd name="connsiteX13" fmla="*/ 880533 w 1397000"/>
                <a:gd name="connsiteY13" fmla="*/ 2269067 h 4157133"/>
                <a:gd name="connsiteX14" fmla="*/ 905933 w 1397000"/>
                <a:gd name="connsiteY14" fmla="*/ 2286000 h 4157133"/>
                <a:gd name="connsiteX15" fmla="*/ 956733 w 1397000"/>
                <a:gd name="connsiteY15" fmla="*/ 2336800 h 4157133"/>
                <a:gd name="connsiteX16" fmla="*/ 982133 w 1397000"/>
                <a:gd name="connsiteY16" fmla="*/ 2345267 h 4157133"/>
                <a:gd name="connsiteX17" fmla="*/ 1032933 w 1397000"/>
                <a:gd name="connsiteY17" fmla="*/ 2379133 h 4157133"/>
                <a:gd name="connsiteX18" fmla="*/ 1210733 w 1397000"/>
                <a:gd name="connsiteY18" fmla="*/ 2446867 h 4157133"/>
                <a:gd name="connsiteX19" fmla="*/ 1236133 w 1397000"/>
                <a:gd name="connsiteY19" fmla="*/ 2455333 h 4157133"/>
                <a:gd name="connsiteX20" fmla="*/ 1253066 w 1397000"/>
                <a:gd name="connsiteY20" fmla="*/ 2472267 h 4157133"/>
                <a:gd name="connsiteX21" fmla="*/ 1286933 w 1397000"/>
                <a:gd name="connsiteY21" fmla="*/ 2480733 h 4157133"/>
                <a:gd name="connsiteX22" fmla="*/ 1346200 w 1397000"/>
                <a:gd name="connsiteY22" fmla="*/ 2506133 h 4157133"/>
                <a:gd name="connsiteX23" fmla="*/ 1363133 w 1397000"/>
                <a:gd name="connsiteY23" fmla="*/ 2523067 h 4157133"/>
                <a:gd name="connsiteX24" fmla="*/ 1380066 w 1397000"/>
                <a:gd name="connsiteY24" fmla="*/ 2616200 h 4157133"/>
                <a:gd name="connsiteX25" fmla="*/ 1397000 w 1397000"/>
                <a:gd name="connsiteY25" fmla="*/ 2734733 h 4157133"/>
                <a:gd name="connsiteX26" fmla="*/ 1371600 w 1397000"/>
                <a:gd name="connsiteY26" fmla="*/ 2895600 h 4157133"/>
                <a:gd name="connsiteX27" fmla="*/ 1346200 w 1397000"/>
                <a:gd name="connsiteY27" fmla="*/ 3014133 h 4157133"/>
                <a:gd name="connsiteX28" fmla="*/ 1295400 w 1397000"/>
                <a:gd name="connsiteY28" fmla="*/ 3039533 h 4157133"/>
                <a:gd name="connsiteX29" fmla="*/ 1236133 w 1397000"/>
                <a:gd name="connsiteY29" fmla="*/ 3107267 h 4157133"/>
                <a:gd name="connsiteX30" fmla="*/ 1202266 w 1397000"/>
                <a:gd name="connsiteY30" fmla="*/ 3141133 h 4157133"/>
                <a:gd name="connsiteX31" fmla="*/ 1176866 w 1397000"/>
                <a:gd name="connsiteY31" fmla="*/ 3158067 h 4157133"/>
                <a:gd name="connsiteX32" fmla="*/ 1126066 w 1397000"/>
                <a:gd name="connsiteY32" fmla="*/ 3191933 h 4157133"/>
                <a:gd name="connsiteX33" fmla="*/ 1075266 w 1397000"/>
                <a:gd name="connsiteY33" fmla="*/ 3225800 h 4157133"/>
                <a:gd name="connsiteX34" fmla="*/ 999066 w 1397000"/>
                <a:gd name="connsiteY34" fmla="*/ 3251200 h 4157133"/>
                <a:gd name="connsiteX35" fmla="*/ 973666 w 1397000"/>
                <a:gd name="connsiteY35" fmla="*/ 3259667 h 4157133"/>
                <a:gd name="connsiteX36" fmla="*/ 939800 w 1397000"/>
                <a:gd name="connsiteY36" fmla="*/ 3268133 h 4157133"/>
                <a:gd name="connsiteX37" fmla="*/ 880533 w 1397000"/>
                <a:gd name="connsiteY37" fmla="*/ 3293533 h 4157133"/>
                <a:gd name="connsiteX38" fmla="*/ 863600 w 1397000"/>
                <a:gd name="connsiteY38" fmla="*/ 3310467 h 4157133"/>
                <a:gd name="connsiteX39" fmla="*/ 804333 w 1397000"/>
                <a:gd name="connsiteY39" fmla="*/ 3327400 h 4157133"/>
                <a:gd name="connsiteX40" fmla="*/ 711200 w 1397000"/>
                <a:gd name="connsiteY40" fmla="*/ 3352800 h 4157133"/>
                <a:gd name="connsiteX41" fmla="*/ 660400 w 1397000"/>
                <a:gd name="connsiteY41" fmla="*/ 3378200 h 4157133"/>
                <a:gd name="connsiteX42" fmla="*/ 635000 w 1397000"/>
                <a:gd name="connsiteY42" fmla="*/ 3395133 h 4157133"/>
                <a:gd name="connsiteX43" fmla="*/ 609600 w 1397000"/>
                <a:gd name="connsiteY43" fmla="*/ 3403600 h 4157133"/>
                <a:gd name="connsiteX44" fmla="*/ 558800 w 1397000"/>
                <a:gd name="connsiteY44" fmla="*/ 3429000 h 4157133"/>
                <a:gd name="connsiteX45" fmla="*/ 516466 w 1397000"/>
                <a:gd name="connsiteY45" fmla="*/ 3454400 h 4157133"/>
                <a:gd name="connsiteX46" fmla="*/ 491066 w 1397000"/>
                <a:gd name="connsiteY46" fmla="*/ 3479800 h 4157133"/>
                <a:gd name="connsiteX47" fmla="*/ 440266 w 1397000"/>
                <a:gd name="connsiteY47" fmla="*/ 3505200 h 4157133"/>
                <a:gd name="connsiteX48" fmla="*/ 431800 w 1397000"/>
                <a:gd name="connsiteY48" fmla="*/ 3530600 h 4157133"/>
                <a:gd name="connsiteX49" fmla="*/ 389466 w 1397000"/>
                <a:gd name="connsiteY49" fmla="*/ 3556000 h 4157133"/>
                <a:gd name="connsiteX50" fmla="*/ 364066 w 1397000"/>
                <a:gd name="connsiteY50" fmla="*/ 3572933 h 4157133"/>
                <a:gd name="connsiteX51" fmla="*/ 338666 w 1397000"/>
                <a:gd name="connsiteY51" fmla="*/ 3623733 h 4157133"/>
                <a:gd name="connsiteX52" fmla="*/ 313266 w 1397000"/>
                <a:gd name="connsiteY52" fmla="*/ 3640667 h 4157133"/>
                <a:gd name="connsiteX53" fmla="*/ 296333 w 1397000"/>
                <a:gd name="connsiteY53" fmla="*/ 3674533 h 4157133"/>
                <a:gd name="connsiteX54" fmla="*/ 262466 w 1397000"/>
                <a:gd name="connsiteY54" fmla="*/ 3708400 h 4157133"/>
                <a:gd name="connsiteX55" fmla="*/ 211666 w 1397000"/>
                <a:gd name="connsiteY55" fmla="*/ 3784600 h 4157133"/>
                <a:gd name="connsiteX56" fmla="*/ 194733 w 1397000"/>
                <a:gd name="connsiteY56" fmla="*/ 3810000 h 4157133"/>
                <a:gd name="connsiteX57" fmla="*/ 177800 w 1397000"/>
                <a:gd name="connsiteY57" fmla="*/ 3835400 h 4157133"/>
                <a:gd name="connsiteX58" fmla="*/ 160866 w 1397000"/>
                <a:gd name="connsiteY58" fmla="*/ 3852333 h 4157133"/>
                <a:gd name="connsiteX59" fmla="*/ 118533 w 1397000"/>
                <a:gd name="connsiteY59" fmla="*/ 3886200 h 4157133"/>
                <a:gd name="connsiteX60" fmla="*/ 110066 w 1397000"/>
                <a:gd name="connsiteY60" fmla="*/ 3911600 h 4157133"/>
                <a:gd name="connsiteX61" fmla="*/ 84666 w 1397000"/>
                <a:gd name="connsiteY61" fmla="*/ 3928533 h 4157133"/>
                <a:gd name="connsiteX62" fmla="*/ 67733 w 1397000"/>
                <a:gd name="connsiteY62" fmla="*/ 3945467 h 4157133"/>
                <a:gd name="connsiteX63" fmla="*/ 42333 w 1397000"/>
                <a:gd name="connsiteY63" fmla="*/ 3996267 h 4157133"/>
                <a:gd name="connsiteX64" fmla="*/ 25400 w 1397000"/>
                <a:gd name="connsiteY64" fmla="*/ 4055533 h 4157133"/>
                <a:gd name="connsiteX65" fmla="*/ 16933 w 1397000"/>
                <a:gd name="connsiteY65" fmla="*/ 4080933 h 4157133"/>
                <a:gd name="connsiteX66" fmla="*/ 0 w 1397000"/>
                <a:gd name="connsiteY66"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719666 w 1397000"/>
                <a:gd name="connsiteY7" fmla="*/ 2032000 h 4157133"/>
                <a:gd name="connsiteX8" fmla="*/ 736600 w 1397000"/>
                <a:gd name="connsiteY8" fmla="*/ 2082800 h 4157133"/>
                <a:gd name="connsiteX9" fmla="*/ 770466 w 1397000"/>
                <a:gd name="connsiteY9" fmla="*/ 2133600 h 4157133"/>
                <a:gd name="connsiteX10" fmla="*/ 795866 w 1397000"/>
                <a:gd name="connsiteY10" fmla="*/ 2184400 h 4157133"/>
                <a:gd name="connsiteX11" fmla="*/ 829733 w 1397000"/>
                <a:gd name="connsiteY11" fmla="*/ 2235200 h 4157133"/>
                <a:gd name="connsiteX12" fmla="*/ 863600 w 1397000"/>
                <a:gd name="connsiteY12" fmla="*/ 2252133 h 4157133"/>
                <a:gd name="connsiteX13" fmla="*/ 880533 w 1397000"/>
                <a:gd name="connsiteY13" fmla="*/ 2269067 h 4157133"/>
                <a:gd name="connsiteX14" fmla="*/ 905933 w 1397000"/>
                <a:gd name="connsiteY14" fmla="*/ 2286000 h 4157133"/>
                <a:gd name="connsiteX15" fmla="*/ 956733 w 1397000"/>
                <a:gd name="connsiteY15" fmla="*/ 2336800 h 4157133"/>
                <a:gd name="connsiteX16" fmla="*/ 1032933 w 1397000"/>
                <a:gd name="connsiteY16" fmla="*/ 2379133 h 4157133"/>
                <a:gd name="connsiteX17" fmla="*/ 1210733 w 1397000"/>
                <a:gd name="connsiteY17" fmla="*/ 2446867 h 4157133"/>
                <a:gd name="connsiteX18" fmla="*/ 1236133 w 1397000"/>
                <a:gd name="connsiteY18" fmla="*/ 2455333 h 4157133"/>
                <a:gd name="connsiteX19" fmla="*/ 1253066 w 1397000"/>
                <a:gd name="connsiteY19" fmla="*/ 2472267 h 4157133"/>
                <a:gd name="connsiteX20" fmla="*/ 1286933 w 1397000"/>
                <a:gd name="connsiteY20" fmla="*/ 2480733 h 4157133"/>
                <a:gd name="connsiteX21" fmla="*/ 1346200 w 1397000"/>
                <a:gd name="connsiteY21" fmla="*/ 2506133 h 4157133"/>
                <a:gd name="connsiteX22" fmla="*/ 1363133 w 1397000"/>
                <a:gd name="connsiteY22" fmla="*/ 2523067 h 4157133"/>
                <a:gd name="connsiteX23" fmla="*/ 1380066 w 1397000"/>
                <a:gd name="connsiteY23" fmla="*/ 2616200 h 4157133"/>
                <a:gd name="connsiteX24" fmla="*/ 1397000 w 1397000"/>
                <a:gd name="connsiteY24" fmla="*/ 2734733 h 4157133"/>
                <a:gd name="connsiteX25" fmla="*/ 1371600 w 1397000"/>
                <a:gd name="connsiteY25" fmla="*/ 2895600 h 4157133"/>
                <a:gd name="connsiteX26" fmla="*/ 1346200 w 1397000"/>
                <a:gd name="connsiteY26" fmla="*/ 3014133 h 4157133"/>
                <a:gd name="connsiteX27" fmla="*/ 1295400 w 1397000"/>
                <a:gd name="connsiteY27" fmla="*/ 3039533 h 4157133"/>
                <a:gd name="connsiteX28" fmla="*/ 1236133 w 1397000"/>
                <a:gd name="connsiteY28" fmla="*/ 3107267 h 4157133"/>
                <a:gd name="connsiteX29" fmla="*/ 1202266 w 1397000"/>
                <a:gd name="connsiteY29" fmla="*/ 3141133 h 4157133"/>
                <a:gd name="connsiteX30" fmla="*/ 1176866 w 1397000"/>
                <a:gd name="connsiteY30" fmla="*/ 3158067 h 4157133"/>
                <a:gd name="connsiteX31" fmla="*/ 1126066 w 1397000"/>
                <a:gd name="connsiteY31" fmla="*/ 3191933 h 4157133"/>
                <a:gd name="connsiteX32" fmla="*/ 1075266 w 1397000"/>
                <a:gd name="connsiteY32" fmla="*/ 3225800 h 4157133"/>
                <a:gd name="connsiteX33" fmla="*/ 999066 w 1397000"/>
                <a:gd name="connsiteY33" fmla="*/ 3251200 h 4157133"/>
                <a:gd name="connsiteX34" fmla="*/ 973666 w 1397000"/>
                <a:gd name="connsiteY34" fmla="*/ 3259667 h 4157133"/>
                <a:gd name="connsiteX35" fmla="*/ 939800 w 1397000"/>
                <a:gd name="connsiteY35" fmla="*/ 3268133 h 4157133"/>
                <a:gd name="connsiteX36" fmla="*/ 880533 w 1397000"/>
                <a:gd name="connsiteY36" fmla="*/ 3293533 h 4157133"/>
                <a:gd name="connsiteX37" fmla="*/ 863600 w 1397000"/>
                <a:gd name="connsiteY37" fmla="*/ 3310467 h 4157133"/>
                <a:gd name="connsiteX38" fmla="*/ 804333 w 1397000"/>
                <a:gd name="connsiteY38" fmla="*/ 3327400 h 4157133"/>
                <a:gd name="connsiteX39" fmla="*/ 711200 w 1397000"/>
                <a:gd name="connsiteY39" fmla="*/ 3352800 h 4157133"/>
                <a:gd name="connsiteX40" fmla="*/ 660400 w 1397000"/>
                <a:gd name="connsiteY40" fmla="*/ 3378200 h 4157133"/>
                <a:gd name="connsiteX41" fmla="*/ 635000 w 1397000"/>
                <a:gd name="connsiteY41" fmla="*/ 3395133 h 4157133"/>
                <a:gd name="connsiteX42" fmla="*/ 609600 w 1397000"/>
                <a:gd name="connsiteY42" fmla="*/ 3403600 h 4157133"/>
                <a:gd name="connsiteX43" fmla="*/ 558800 w 1397000"/>
                <a:gd name="connsiteY43" fmla="*/ 3429000 h 4157133"/>
                <a:gd name="connsiteX44" fmla="*/ 516466 w 1397000"/>
                <a:gd name="connsiteY44" fmla="*/ 3454400 h 4157133"/>
                <a:gd name="connsiteX45" fmla="*/ 491066 w 1397000"/>
                <a:gd name="connsiteY45" fmla="*/ 3479800 h 4157133"/>
                <a:gd name="connsiteX46" fmla="*/ 440266 w 1397000"/>
                <a:gd name="connsiteY46" fmla="*/ 3505200 h 4157133"/>
                <a:gd name="connsiteX47" fmla="*/ 431800 w 1397000"/>
                <a:gd name="connsiteY47" fmla="*/ 3530600 h 4157133"/>
                <a:gd name="connsiteX48" fmla="*/ 389466 w 1397000"/>
                <a:gd name="connsiteY48" fmla="*/ 3556000 h 4157133"/>
                <a:gd name="connsiteX49" fmla="*/ 364066 w 1397000"/>
                <a:gd name="connsiteY49" fmla="*/ 3572933 h 4157133"/>
                <a:gd name="connsiteX50" fmla="*/ 338666 w 1397000"/>
                <a:gd name="connsiteY50" fmla="*/ 3623733 h 4157133"/>
                <a:gd name="connsiteX51" fmla="*/ 313266 w 1397000"/>
                <a:gd name="connsiteY51" fmla="*/ 3640667 h 4157133"/>
                <a:gd name="connsiteX52" fmla="*/ 296333 w 1397000"/>
                <a:gd name="connsiteY52" fmla="*/ 3674533 h 4157133"/>
                <a:gd name="connsiteX53" fmla="*/ 262466 w 1397000"/>
                <a:gd name="connsiteY53" fmla="*/ 3708400 h 4157133"/>
                <a:gd name="connsiteX54" fmla="*/ 211666 w 1397000"/>
                <a:gd name="connsiteY54" fmla="*/ 3784600 h 4157133"/>
                <a:gd name="connsiteX55" fmla="*/ 194733 w 1397000"/>
                <a:gd name="connsiteY55" fmla="*/ 3810000 h 4157133"/>
                <a:gd name="connsiteX56" fmla="*/ 177800 w 1397000"/>
                <a:gd name="connsiteY56" fmla="*/ 3835400 h 4157133"/>
                <a:gd name="connsiteX57" fmla="*/ 160866 w 1397000"/>
                <a:gd name="connsiteY57" fmla="*/ 3852333 h 4157133"/>
                <a:gd name="connsiteX58" fmla="*/ 118533 w 1397000"/>
                <a:gd name="connsiteY58" fmla="*/ 3886200 h 4157133"/>
                <a:gd name="connsiteX59" fmla="*/ 110066 w 1397000"/>
                <a:gd name="connsiteY59" fmla="*/ 3911600 h 4157133"/>
                <a:gd name="connsiteX60" fmla="*/ 84666 w 1397000"/>
                <a:gd name="connsiteY60" fmla="*/ 3928533 h 4157133"/>
                <a:gd name="connsiteX61" fmla="*/ 67733 w 1397000"/>
                <a:gd name="connsiteY61" fmla="*/ 3945467 h 4157133"/>
                <a:gd name="connsiteX62" fmla="*/ 42333 w 1397000"/>
                <a:gd name="connsiteY62" fmla="*/ 3996267 h 4157133"/>
                <a:gd name="connsiteX63" fmla="*/ 25400 w 1397000"/>
                <a:gd name="connsiteY63" fmla="*/ 4055533 h 4157133"/>
                <a:gd name="connsiteX64" fmla="*/ 16933 w 1397000"/>
                <a:gd name="connsiteY64" fmla="*/ 4080933 h 4157133"/>
                <a:gd name="connsiteX65" fmla="*/ 0 w 1397000"/>
                <a:gd name="connsiteY65"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719666 w 1397000"/>
                <a:gd name="connsiteY7" fmla="*/ 2032000 h 4157133"/>
                <a:gd name="connsiteX8" fmla="*/ 736600 w 1397000"/>
                <a:gd name="connsiteY8" fmla="*/ 2082800 h 4157133"/>
                <a:gd name="connsiteX9" fmla="*/ 770466 w 1397000"/>
                <a:gd name="connsiteY9" fmla="*/ 2133600 h 4157133"/>
                <a:gd name="connsiteX10" fmla="*/ 795866 w 1397000"/>
                <a:gd name="connsiteY10" fmla="*/ 2184400 h 4157133"/>
                <a:gd name="connsiteX11" fmla="*/ 829733 w 1397000"/>
                <a:gd name="connsiteY11" fmla="*/ 2235200 h 4157133"/>
                <a:gd name="connsiteX12" fmla="*/ 863600 w 1397000"/>
                <a:gd name="connsiteY12" fmla="*/ 2252133 h 4157133"/>
                <a:gd name="connsiteX13" fmla="*/ 880533 w 1397000"/>
                <a:gd name="connsiteY13" fmla="*/ 2269067 h 4157133"/>
                <a:gd name="connsiteX14" fmla="*/ 905933 w 1397000"/>
                <a:gd name="connsiteY14" fmla="*/ 2286000 h 4157133"/>
                <a:gd name="connsiteX15" fmla="*/ 1032933 w 1397000"/>
                <a:gd name="connsiteY15" fmla="*/ 2379133 h 4157133"/>
                <a:gd name="connsiteX16" fmla="*/ 1210733 w 1397000"/>
                <a:gd name="connsiteY16" fmla="*/ 2446867 h 4157133"/>
                <a:gd name="connsiteX17" fmla="*/ 1236133 w 1397000"/>
                <a:gd name="connsiteY17" fmla="*/ 2455333 h 4157133"/>
                <a:gd name="connsiteX18" fmla="*/ 1253066 w 1397000"/>
                <a:gd name="connsiteY18" fmla="*/ 2472267 h 4157133"/>
                <a:gd name="connsiteX19" fmla="*/ 1286933 w 1397000"/>
                <a:gd name="connsiteY19" fmla="*/ 2480733 h 4157133"/>
                <a:gd name="connsiteX20" fmla="*/ 1346200 w 1397000"/>
                <a:gd name="connsiteY20" fmla="*/ 2506133 h 4157133"/>
                <a:gd name="connsiteX21" fmla="*/ 1363133 w 1397000"/>
                <a:gd name="connsiteY21" fmla="*/ 2523067 h 4157133"/>
                <a:gd name="connsiteX22" fmla="*/ 1380066 w 1397000"/>
                <a:gd name="connsiteY22" fmla="*/ 2616200 h 4157133"/>
                <a:gd name="connsiteX23" fmla="*/ 1397000 w 1397000"/>
                <a:gd name="connsiteY23" fmla="*/ 2734733 h 4157133"/>
                <a:gd name="connsiteX24" fmla="*/ 1371600 w 1397000"/>
                <a:gd name="connsiteY24" fmla="*/ 2895600 h 4157133"/>
                <a:gd name="connsiteX25" fmla="*/ 1346200 w 1397000"/>
                <a:gd name="connsiteY25" fmla="*/ 3014133 h 4157133"/>
                <a:gd name="connsiteX26" fmla="*/ 1295400 w 1397000"/>
                <a:gd name="connsiteY26" fmla="*/ 3039533 h 4157133"/>
                <a:gd name="connsiteX27" fmla="*/ 1236133 w 1397000"/>
                <a:gd name="connsiteY27" fmla="*/ 3107267 h 4157133"/>
                <a:gd name="connsiteX28" fmla="*/ 1202266 w 1397000"/>
                <a:gd name="connsiteY28" fmla="*/ 3141133 h 4157133"/>
                <a:gd name="connsiteX29" fmla="*/ 1176866 w 1397000"/>
                <a:gd name="connsiteY29" fmla="*/ 3158067 h 4157133"/>
                <a:gd name="connsiteX30" fmla="*/ 1126066 w 1397000"/>
                <a:gd name="connsiteY30" fmla="*/ 3191933 h 4157133"/>
                <a:gd name="connsiteX31" fmla="*/ 1075266 w 1397000"/>
                <a:gd name="connsiteY31" fmla="*/ 3225800 h 4157133"/>
                <a:gd name="connsiteX32" fmla="*/ 999066 w 1397000"/>
                <a:gd name="connsiteY32" fmla="*/ 3251200 h 4157133"/>
                <a:gd name="connsiteX33" fmla="*/ 973666 w 1397000"/>
                <a:gd name="connsiteY33" fmla="*/ 3259667 h 4157133"/>
                <a:gd name="connsiteX34" fmla="*/ 939800 w 1397000"/>
                <a:gd name="connsiteY34" fmla="*/ 3268133 h 4157133"/>
                <a:gd name="connsiteX35" fmla="*/ 880533 w 1397000"/>
                <a:gd name="connsiteY35" fmla="*/ 3293533 h 4157133"/>
                <a:gd name="connsiteX36" fmla="*/ 863600 w 1397000"/>
                <a:gd name="connsiteY36" fmla="*/ 3310467 h 4157133"/>
                <a:gd name="connsiteX37" fmla="*/ 804333 w 1397000"/>
                <a:gd name="connsiteY37" fmla="*/ 3327400 h 4157133"/>
                <a:gd name="connsiteX38" fmla="*/ 711200 w 1397000"/>
                <a:gd name="connsiteY38" fmla="*/ 3352800 h 4157133"/>
                <a:gd name="connsiteX39" fmla="*/ 660400 w 1397000"/>
                <a:gd name="connsiteY39" fmla="*/ 3378200 h 4157133"/>
                <a:gd name="connsiteX40" fmla="*/ 635000 w 1397000"/>
                <a:gd name="connsiteY40" fmla="*/ 3395133 h 4157133"/>
                <a:gd name="connsiteX41" fmla="*/ 609600 w 1397000"/>
                <a:gd name="connsiteY41" fmla="*/ 3403600 h 4157133"/>
                <a:gd name="connsiteX42" fmla="*/ 558800 w 1397000"/>
                <a:gd name="connsiteY42" fmla="*/ 3429000 h 4157133"/>
                <a:gd name="connsiteX43" fmla="*/ 516466 w 1397000"/>
                <a:gd name="connsiteY43" fmla="*/ 3454400 h 4157133"/>
                <a:gd name="connsiteX44" fmla="*/ 491066 w 1397000"/>
                <a:gd name="connsiteY44" fmla="*/ 3479800 h 4157133"/>
                <a:gd name="connsiteX45" fmla="*/ 440266 w 1397000"/>
                <a:gd name="connsiteY45" fmla="*/ 3505200 h 4157133"/>
                <a:gd name="connsiteX46" fmla="*/ 431800 w 1397000"/>
                <a:gd name="connsiteY46" fmla="*/ 3530600 h 4157133"/>
                <a:gd name="connsiteX47" fmla="*/ 389466 w 1397000"/>
                <a:gd name="connsiteY47" fmla="*/ 3556000 h 4157133"/>
                <a:gd name="connsiteX48" fmla="*/ 364066 w 1397000"/>
                <a:gd name="connsiteY48" fmla="*/ 3572933 h 4157133"/>
                <a:gd name="connsiteX49" fmla="*/ 338666 w 1397000"/>
                <a:gd name="connsiteY49" fmla="*/ 3623733 h 4157133"/>
                <a:gd name="connsiteX50" fmla="*/ 313266 w 1397000"/>
                <a:gd name="connsiteY50" fmla="*/ 3640667 h 4157133"/>
                <a:gd name="connsiteX51" fmla="*/ 296333 w 1397000"/>
                <a:gd name="connsiteY51" fmla="*/ 3674533 h 4157133"/>
                <a:gd name="connsiteX52" fmla="*/ 262466 w 1397000"/>
                <a:gd name="connsiteY52" fmla="*/ 3708400 h 4157133"/>
                <a:gd name="connsiteX53" fmla="*/ 211666 w 1397000"/>
                <a:gd name="connsiteY53" fmla="*/ 3784600 h 4157133"/>
                <a:gd name="connsiteX54" fmla="*/ 194733 w 1397000"/>
                <a:gd name="connsiteY54" fmla="*/ 3810000 h 4157133"/>
                <a:gd name="connsiteX55" fmla="*/ 177800 w 1397000"/>
                <a:gd name="connsiteY55" fmla="*/ 3835400 h 4157133"/>
                <a:gd name="connsiteX56" fmla="*/ 160866 w 1397000"/>
                <a:gd name="connsiteY56" fmla="*/ 3852333 h 4157133"/>
                <a:gd name="connsiteX57" fmla="*/ 118533 w 1397000"/>
                <a:gd name="connsiteY57" fmla="*/ 3886200 h 4157133"/>
                <a:gd name="connsiteX58" fmla="*/ 110066 w 1397000"/>
                <a:gd name="connsiteY58" fmla="*/ 3911600 h 4157133"/>
                <a:gd name="connsiteX59" fmla="*/ 84666 w 1397000"/>
                <a:gd name="connsiteY59" fmla="*/ 3928533 h 4157133"/>
                <a:gd name="connsiteX60" fmla="*/ 67733 w 1397000"/>
                <a:gd name="connsiteY60" fmla="*/ 3945467 h 4157133"/>
                <a:gd name="connsiteX61" fmla="*/ 42333 w 1397000"/>
                <a:gd name="connsiteY61" fmla="*/ 3996267 h 4157133"/>
                <a:gd name="connsiteX62" fmla="*/ 25400 w 1397000"/>
                <a:gd name="connsiteY62" fmla="*/ 4055533 h 4157133"/>
                <a:gd name="connsiteX63" fmla="*/ 16933 w 1397000"/>
                <a:gd name="connsiteY63" fmla="*/ 4080933 h 4157133"/>
                <a:gd name="connsiteX64" fmla="*/ 0 w 1397000"/>
                <a:gd name="connsiteY64"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719666 w 1397000"/>
                <a:gd name="connsiteY7" fmla="*/ 2032000 h 4157133"/>
                <a:gd name="connsiteX8" fmla="*/ 736600 w 1397000"/>
                <a:gd name="connsiteY8" fmla="*/ 2082800 h 4157133"/>
                <a:gd name="connsiteX9" fmla="*/ 770466 w 1397000"/>
                <a:gd name="connsiteY9" fmla="*/ 2133600 h 4157133"/>
                <a:gd name="connsiteX10" fmla="*/ 795866 w 1397000"/>
                <a:gd name="connsiteY10" fmla="*/ 2184400 h 4157133"/>
                <a:gd name="connsiteX11" fmla="*/ 829733 w 1397000"/>
                <a:gd name="connsiteY11" fmla="*/ 2235200 h 4157133"/>
                <a:gd name="connsiteX12" fmla="*/ 863600 w 1397000"/>
                <a:gd name="connsiteY12" fmla="*/ 2252133 h 4157133"/>
                <a:gd name="connsiteX13" fmla="*/ 880533 w 1397000"/>
                <a:gd name="connsiteY13" fmla="*/ 2269067 h 4157133"/>
                <a:gd name="connsiteX14" fmla="*/ 1032933 w 1397000"/>
                <a:gd name="connsiteY14" fmla="*/ 2379133 h 4157133"/>
                <a:gd name="connsiteX15" fmla="*/ 1210733 w 1397000"/>
                <a:gd name="connsiteY15" fmla="*/ 2446867 h 4157133"/>
                <a:gd name="connsiteX16" fmla="*/ 1236133 w 1397000"/>
                <a:gd name="connsiteY16" fmla="*/ 2455333 h 4157133"/>
                <a:gd name="connsiteX17" fmla="*/ 1253066 w 1397000"/>
                <a:gd name="connsiteY17" fmla="*/ 2472267 h 4157133"/>
                <a:gd name="connsiteX18" fmla="*/ 1286933 w 1397000"/>
                <a:gd name="connsiteY18" fmla="*/ 2480733 h 4157133"/>
                <a:gd name="connsiteX19" fmla="*/ 1346200 w 1397000"/>
                <a:gd name="connsiteY19" fmla="*/ 2506133 h 4157133"/>
                <a:gd name="connsiteX20" fmla="*/ 1363133 w 1397000"/>
                <a:gd name="connsiteY20" fmla="*/ 2523067 h 4157133"/>
                <a:gd name="connsiteX21" fmla="*/ 1380066 w 1397000"/>
                <a:gd name="connsiteY21" fmla="*/ 2616200 h 4157133"/>
                <a:gd name="connsiteX22" fmla="*/ 1397000 w 1397000"/>
                <a:gd name="connsiteY22" fmla="*/ 2734733 h 4157133"/>
                <a:gd name="connsiteX23" fmla="*/ 1371600 w 1397000"/>
                <a:gd name="connsiteY23" fmla="*/ 2895600 h 4157133"/>
                <a:gd name="connsiteX24" fmla="*/ 1346200 w 1397000"/>
                <a:gd name="connsiteY24" fmla="*/ 3014133 h 4157133"/>
                <a:gd name="connsiteX25" fmla="*/ 1295400 w 1397000"/>
                <a:gd name="connsiteY25" fmla="*/ 3039533 h 4157133"/>
                <a:gd name="connsiteX26" fmla="*/ 1236133 w 1397000"/>
                <a:gd name="connsiteY26" fmla="*/ 3107267 h 4157133"/>
                <a:gd name="connsiteX27" fmla="*/ 1202266 w 1397000"/>
                <a:gd name="connsiteY27" fmla="*/ 3141133 h 4157133"/>
                <a:gd name="connsiteX28" fmla="*/ 1176866 w 1397000"/>
                <a:gd name="connsiteY28" fmla="*/ 3158067 h 4157133"/>
                <a:gd name="connsiteX29" fmla="*/ 1126066 w 1397000"/>
                <a:gd name="connsiteY29" fmla="*/ 3191933 h 4157133"/>
                <a:gd name="connsiteX30" fmla="*/ 1075266 w 1397000"/>
                <a:gd name="connsiteY30" fmla="*/ 3225800 h 4157133"/>
                <a:gd name="connsiteX31" fmla="*/ 999066 w 1397000"/>
                <a:gd name="connsiteY31" fmla="*/ 3251200 h 4157133"/>
                <a:gd name="connsiteX32" fmla="*/ 973666 w 1397000"/>
                <a:gd name="connsiteY32" fmla="*/ 3259667 h 4157133"/>
                <a:gd name="connsiteX33" fmla="*/ 939800 w 1397000"/>
                <a:gd name="connsiteY33" fmla="*/ 3268133 h 4157133"/>
                <a:gd name="connsiteX34" fmla="*/ 880533 w 1397000"/>
                <a:gd name="connsiteY34" fmla="*/ 3293533 h 4157133"/>
                <a:gd name="connsiteX35" fmla="*/ 863600 w 1397000"/>
                <a:gd name="connsiteY35" fmla="*/ 3310467 h 4157133"/>
                <a:gd name="connsiteX36" fmla="*/ 804333 w 1397000"/>
                <a:gd name="connsiteY36" fmla="*/ 3327400 h 4157133"/>
                <a:gd name="connsiteX37" fmla="*/ 711200 w 1397000"/>
                <a:gd name="connsiteY37" fmla="*/ 3352800 h 4157133"/>
                <a:gd name="connsiteX38" fmla="*/ 660400 w 1397000"/>
                <a:gd name="connsiteY38" fmla="*/ 3378200 h 4157133"/>
                <a:gd name="connsiteX39" fmla="*/ 635000 w 1397000"/>
                <a:gd name="connsiteY39" fmla="*/ 3395133 h 4157133"/>
                <a:gd name="connsiteX40" fmla="*/ 609600 w 1397000"/>
                <a:gd name="connsiteY40" fmla="*/ 3403600 h 4157133"/>
                <a:gd name="connsiteX41" fmla="*/ 558800 w 1397000"/>
                <a:gd name="connsiteY41" fmla="*/ 3429000 h 4157133"/>
                <a:gd name="connsiteX42" fmla="*/ 516466 w 1397000"/>
                <a:gd name="connsiteY42" fmla="*/ 3454400 h 4157133"/>
                <a:gd name="connsiteX43" fmla="*/ 491066 w 1397000"/>
                <a:gd name="connsiteY43" fmla="*/ 3479800 h 4157133"/>
                <a:gd name="connsiteX44" fmla="*/ 440266 w 1397000"/>
                <a:gd name="connsiteY44" fmla="*/ 3505200 h 4157133"/>
                <a:gd name="connsiteX45" fmla="*/ 431800 w 1397000"/>
                <a:gd name="connsiteY45" fmla="*/ 3530600 h 4157133"/>
                <a:gd name="connsiteX46" fmla="*/ 389466 w 1397000"/>
                <a:gd name="connsiteY46" fmla="*/ 3556000 h 4157133"/>
                <a:gd name="connsiteX47" fmla="*/ 364066 w 1397000"/>
                <a:gd name="connsiteY47" fmla="*/ 3572933 h 4157133"/>
                <a:gd name="connsiteX48" fmla="*/ 338666 w 1397000"/>
                <a:gd name="connsiteY48" fmla="*/ 3623733 h 4157133"/>
                <a:gd name="connsiteX49" fmla="*/ 313266 w 1397000"/>
                <a:gd name="connsiteY49" fmla="*/ 3640667 h 4157133"/>
                <a:gd name="connsiteX50" fmla="*/ 296333 w 1397000"/>
                <a:gd name="connsiteY50" fmla="*/ 3674533 h 4157133"/>
                <a:gd name="connsiteX51" fmla="*/ 262466 w 1397000"/>
                <a:gd name="connsiteY51" fmla="*/ 3708400 h 4157133"/>
                <a:gd name="connsiteX52" fmla="*/ 211666 w 1397000"/>
                <a:gd name="connsiteY52" fmla="*/ 3784600 h 4157133"/>
                <a:gd name="connsiteX53" fmla="*/ 194733 w 1397000"/>
                <a:gd name="connsiteY53" fmla="*/ 3810000 h 4157133"/>
                <a:gd name="connsiteX54" fmla="*/ 177800 w 1397000"/>
                <a:gd name="connsiteY54" fmla="*/ 3835400 h 4157133"/>
                <a:gd name="connsiteX55" fmla="*/ 160866 w 1397000"/>
                <a:gd name="connsiteY55" fmla="*/ 3852333 h 4157133"/>
                <a:gd name="connsiteX56" fmla="*/ 118533 w 1397000"/>
                <a:gd name="connsiteY56" fmla="*/ 3886200 h 4157133"/>
                <a:gd name="connsiteX57" fmla="*/ 110066 w 1397000"/>
                <a:gd name="connsiteY57" fmla="*/ 3911600 h 4157133"/>
                <a:gd name="connsiteX58" fmla="*/ 84666 w 1397000"/>
                <a:gd name="connsiteY58" fmla="*/ 3928533 h 4157133"/>
                <a:gd name="connsiteX59" fmla="*/ 67733 w 1397000"/>
                <a:gd name="connsiteY59" fmla="*/ 3945467 h 4157133"/>
                <a:gd name="connsiteX60" fmla="*/ 42333 w 1397000"/>
                <a:gd name="connsiteY60" fmla="*/ 3996267 h 4157133"/>
                <a:gd name="connsiteX61" fmla="*/ 25400 w 1397000"/>
                <a:gd name="connsiteY61" fmla="*/ 4055533 h 4157133"/>
                <a:gd name="connsiteX62" fmla="*/ 16933 w 1397000"/>
                <a:gd name="connsiteY62" fmla="*/ 4080933 h 4157133"/>
                <a:gd name="connsiteX63" fmla="*/ 0 w 1397000"/>
                <a:gd name="connsiteY63"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719666 w 1397000"/>
                <a:gd name="connsiteY7" fmla="*/ 2032000 h 4157133"/>
                <a:gd name="connsiteX8" fmla="*/ 736600 w 1397000"/>
                <a:gd name="connsiteY8" fmla="*/ 2082800 h 4157133"/>
                <a:gd name="connsiteX9" fmla="*/ 770466 w 1397000"/>
                <a:gd name="connsiteY9" fmla="*/ 2133600 h 4157133"/>
                <a:gd name="connsiteX10" fmla="*/ 795866 w 1397000"/>
                <a:gd name="connsiteY10" fmla="*/ 2184400 h 4157133"/>
                <a:gd name="connsiteX11" fmla="*/ 829733 w 1397000"/>
                <a:gd name="connsiteY11" fmla="*/ 2235200 h 4157133"/>
                <a:gd name="connsiteX12" fmla="*/ 863600 w 1397000"/>
                <a:gd name="connsiteY12" fmla="*/ 2252133 h 4157133"/>
                <a:gd name="connsiteX13" fmla="*/ 1032933 w 1397000"/>
                <a:gd name="connsiteY13" fmla="*/ 2379133 h 4157133"/>
                <a:gd name="connsiteX14" fmla="*/ 1210733 w 1397000"/>
                <a:gd name="connsiteY14" fmla="*/ 2446867 h 4157133"/>
                <a:gd name="connsiteX15" fmla="*/ 1236133 w 1397000"/>
                <a:gd name="connsiteY15" fmla="*/ 2455333 h 4157133"/>
                <a:gd name="connsiteX16" fmla="*/ 1253066 w 1397000"/>
                <a:gd name="connsiteY16" fmla="*/ 2472267 h 4157133"/>
                <a:gd name="connsiteX17" fmla="*/ 1286933 w 1397000"/>
                <a:gd name="connsiteY17" fmla="*/ 2480733 h 4157133"/>
                <a:gd name="connsiteX18" fmla="*/ 1346200 w 1397000"/>
                <a:gd name="connsiteY18" fmla="*/ 2506133 h 4157133"/>
                <a:gd name="connsiteX19" fmla="*/ 1363133 w 1397000"/>
                <a:gd name="connsiteY19" fmla="*/ 2523067 h 4157133"/>
                <a:gd name="connsiteX20" fmla="*/ 1380066 w 1397000"/>
                <a:gd name="connsiteY20" fmla="*/ 2616200 h 4157133"/>
                <a:gd name="connsiteX21" fmla="*/ 1397000 w 1397000"/>
                <a:gd name="connsiteY21" fmla="*/ 2734733 h 4157133"/>
                <a:gd name="connsiteX22" fmla="*/ 1371600 w 1397000"/>
                <a:gd name="connsiteY22" fmla="*/ 2895600 h 4157133"/>
                <a:gd name="connsiteX23" fmla="*/ 1346200 w 1397000"/>
                <a:gd name="connsiteY23" fmla="*/ 3014133 h 4157133"/>
                <a:gd name="connsiteX24" fmla="*/ 1295400 w 1397000"/>
                <a:gd name="connsiteY24" fmla="*/ 3039533 h 4157133"/>
                <a:gd name="connsiteX25" fmla="*/ 1236133 w 1397000"/>
                <a:gd name="connsiteY25" fmla="*/ 3107267 h 4157133"/>
                <a:gd name="connsiteX26" fmla="*/ 1202266 w 1397000"/>
                <a:gd name="connsiteY26" fmla="*/ 3141133 h 4157133"/>
                <a:gd name="connsiteX27" fmla="*/ 1176866 w 1397000"/>
                <a:gd name="connsiteY27" fmla="*/ 3158067 h 4157133"/>
                <a:gd name="connsiteX28" fmla="*/ 1126066 w 1397000"/>
                <a:gd name="connsiteY28" fmla="*/ 3191933 h 4157133"/>
                <a:gd name="connsiteX29" fmla="*/ 1075266 w 1397000"/>
                <a:gd name="connsiteY29" fmla="*/ 3225800 h 4157133"/>
                <a:gd name="connsiteX30" fmla="*/ 999066 w 1397000"/>
                <a:gd name="connsiteY30" fmla="*/ 3251200 h 4157133"/>
                <a:gd name="connsiteX31" fmla="*/ 973666 w 1397000"/>
                <a:gd name="connsiteY31" fmla="*/ 3259667 h 4157133"/>
                <a:gd name="connsiteX32" fmla="*/ 939800 w 1397000"/>
                <a:gd name="connsiteY32" fmla="*/ 3268133 h 4157133"/>
                <a:gd name="connsiteX33" fmla="*/ 880533 w 1397000"/>
                <a:gd name="connsiteY33" fmla="*/ 3293533 h 4157133"/>
                <a:gd name="connsiteX34" fmla="*/ 863600 w 1397000"/>
                <a:gd name="connsiteY34" fmla="*/ 3310467 h 4157133"/>
                <a:gd name="connsiteX35" fmla="*/ 804333 w 1397000"/>
                <a:gd name="connsiteY35" fmla="*/ 3327400 h 4157133"/>
                <a:gd name="connsiteX36" fmla="*/ 711200 w 1397000"/>
                <a:gd name="connsiteY36" fmla="*/ 3352800 h 4157133"/>
                <a:gd name="connsiteX37" fmla="*/ 660400 w 1397000"/>
                <a:gd name="connsiteY37" fmla="*/ 3378200 h 4157133"/>
                <a:gd name="connsiteX38" fmla="*/ 635000 w 1397000"/>
                <a:gd name="connsiteY38" fmla="*/ 3395133 h 4157133"/>
                <a:gd name="connsiteX39" fmla="*/ 609600 w 1397000"/>
                <a:gd name="connsiteY39" fmla="*/ 3403600 h 4157133"/>
                <a:gd name="connsiteX40" fmla="*/ 558800 w 1397000"/>
                <a:gd name="connsiteY40" fmla="*/ 3429000 h 4157133"/>
                <a:gd name="connsiteX41" fmla="*/ 516466 w 1397000"/>
                <a:gd name="connsiteY41" fmla="*/ 3454400 h 4157133"/>
                <a:gd name="connsiteX42" fmla="*/ 491066 w 1397000"/>
                <a:gd name="connsiteY42" fmla="*/ 3479800 h 4157133"/>
                <a:gd name="connsiteX43" fmla="*/ 440266 w 1397000"/>
                <a:gd name="connsiteY43" fmla="*/ 3505200 h 4157133"/>
                <a:gd name="connsiteX44" fmla="*/ 431800 w 1397000"/>
                <a:gd name="connsiteY44" fmla="*/ 3530600 h 4157133"/>
                <a:gd name="connsiteX45" fmla="*/ 389466 w 1397000"/>
                <a:gd name="connsiteY45" fmla="*/ 3556000 h 4157133"/>
                <a:gd name="connsiteX46" fmla="*/ 364066 w 1397000"/>
                <a:gd name="connsiteY46" fmla="*/ 3572933 h 4157133"/>
                <a:gd name="connsiteX47" fmla="*/ 338666 w 1397000"/>
                <a:gd name="connsiteY47" fmla="*/ 3623733 h 4157133"/>
                <a:gd name="connsiteX48" fmla="*/ 313266 w 1397000"/>
                <a:gd name="connsiteY48" fmla="*/ 3640667 h 4157133"/>
                <a:gd name="connsiteX49" fmla="*/ 296333 w 1397000"/>
                <a:gd name="connsiteY49" fmla="*/ 3674533 h 4157133"/>
                <a:gd name="connsiteX50" fmla="*/ 262466 w 1397000"/>
                <a:gd name="connsiteY50" fmla="*/ 3708400 h 4157133"/>
                <a:gd name="connsiteX51" fmla="*/ 211666 w 1397000"/>
                <a:gd name="connsiteY51" fmla="*/ 3784600 h 4157133"/>
                <a:gd name="connsiteX52" fmla="*/ 194733 w 1397000"/>
                <a:gd name="connsiteY52" fmla="*/ 3810000 h 4157133"/>
                <a:gd name="connsiteX53" fmla="*/ 177800 w 1397000"/>
                <a:gd name="connsiteY53" fmla="*/ 3835400 h 4157133"/>
                <a:gd name="connsiteX54" fmla="*/ 160866 w 1397000"/>
                <a:gd name="connsiteY54" fmla="*/ 3852333 h 4157133"/>
                <a:gd name="connsiteX55" fmla="*/ 118533 w 1397000"/>
                <a:gd name="connsiteY55" fmla="*/ 3886200 h 4157133"/>
                <a:gd name="connsiteX56" fmla="*/ 110066 w 1397000"/>
                <a:gd name="connsiteY56" fmla="*/ 3911600 h 4157133"/>
                <a:gd name="connsiteX57" fmla="*/ 84666 w 1397000"/>
                <a:gd name="connsiteY57" fmla="*/ 3928533 h 4157133"/>
                <a:gd name="connsiteX58" fmla="*/ 67733 w 1397000"/>
                <a:gd name="connsiteY58" fmla="*/ 3945467 h 4157133"/>
                <a:gd name="connsiteX59" fmla="*/ 42333 w 1397000"/>
                <a:gd name="connsiteY59" fmla="*/ 3996267 h 4157133"/>
                <a:gd name="connsiteX60" fmla="*/ 25400 w 1397000"/>
                <a:gd name="connsiteY60" fmla="*/ 4055533 h 4157133"/>
                <a:gd name="connsiteX61" fmla="*/ 16933 w 1397000"/>
                <a:gd name="connsiteY61" fmla="*/ 4080933 h 4157133"/>
                <a:gd name="connsiteX62" fmla="*/ 0 w 1397000"/>
                <a:gd name="connsiteY62"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719666 w 1397000"/>
                <a:gd name="connsiteY7" fmla="*/ 2032000 h 4157133"/>
                <a:gd name="connsiteX8" fmla="*/ 736600 w 1397000"/>
                <a:gd name="connsiteY8" fmla="*/ 2082800 h 4157133"/>
                <a:gd name="connsiteX9" fmla="*/ 770466 w 1397000"/>
                <a:gd name="connsiteY9" fmla="*/ 2133600 h 4157133"/>
                <a:gd name="connsiteX10" fmla="*/ 795866 w 1397000"/>
                <a:gd name="connsiteY10" fmla="*/ 2184400 h 4157133"/>
                <a:gd name="connsiteX11" fmla="*/ 863600 w 1397000"/>
                <a:gd name="connsiteY11" fmla="*/ 2252133 h 4157133"/>
                <a:gd name="connsiteX12" fmla="*/ 1032933 w 1397000"/>
                <a:gd name="connsiteY12" fmla="*/ 2379133 h 4157133"/>
                <a:gd name="connsiteX13" fmla="*/ 1210733 w 1397000"/>
                <a:gd name="connsiteY13" fmla="*/ 2446867 h 4157133"/>
                <a:gd name="connsiteX14" fmla="*/ 1236133 w 1397000"/>
                <a:gd name="connsiteY14" fmla="*/ 2455333 h 4157133"/>
                <a:gd name="connsiteX15" fmla="*/ 1253066 w 1397000"/>
                <a:gd name="connsiteY15" fmla="*/ 2472267 h 4157133"/>
                <a:gd name="connsiteX16" fmla="*/ 1286933 w 1397000"/>
                <a:gd name="connsiteY16" fmla="*/ 2480733 h 4157133"/>
                <a:gd name="connsiteX17" fmla="*/ 1346200 w 1397000"/>
                <a:gd name="connsiteY17" fmla="*/ 2506133 h 4157133"/>
                <a:gd name="connsiteX18" fmla="*/ 1363133 w 1397000"/>
                <a:gd name="connsiteY18" fmla="*/ 2523067 h 4157133"/>
                <a:gd name="connsiteX19" fmla="*/ 1380066 w 1397000"/>
                <a:gd name="connsiteY19" fmla="*/ 2616200 h 4157133"/>
                <a:gd name="connsiteX20" fmla="*/ 1397000 w 1397000"/>
                <a:gd name="connsiteY20" fmla="*/ 2734733 h 4157133"/>
                <a:gd name="connsiteX21" fmla="*/ 1371600 w 1397000"/>
                <a:gd name="connsiteY21" fmla="*/ 2895600 h 4157133"/>
                <a:gd name="connsiteX22" fmla="*/ 1346200 w 1397000"/>
                <a:gd name="connsiteY22" fmla="*/ 3014133 h 4157133"/>
                <a:gd name="connsiteX23" fmla="*/ 1295400 w 1397000"/>
                <a:gd name="connsiteY23" fmla="*/ 3039533 h 4157133"/>
                <a:gd name="connsiteX24" fmla="*/ 1236133 w 1397000"/>
                <a:gd name="connsiteY24" fmla="*/ 3107267 h 4157133"/>
                <a:gd name="connsiteX25" fmla="*/ 1202266 w 1397000"/>
                <a:gd name="connsiteY25" fmla="*/ 3141133 h 4157133"/>
                <a:gd name="connsiteX26" fmla="*/ 1176866 w 1397000"/>
                <a:gd name="connsiteY26" fmla="*/ 3158067 h 4157133"/>
                <a:gd name="connsiteX27" fmla="*/ 1126066 w 1397000"/>
                <a:gd name="connsiteY27" fmla="*/ 3191933 h 4157133"/>
                <a:gd name="connsiteX28" fmla="*/ 1075266 w 1397000"/>
                <a:gd name="connsiteY28" fmla="*/ 3225800 h 4157133"/>
                <a:gd name="connsiteX29" fmla="*/ 999066 w 1397000"/>
                <a:gd name="connsiteY29" fmla="*/ 3251200 h 4157133"/>
                <a:gd name="connsiteX30" fmla="*/ 973666 w 1397000"/>
                <a:gd name="connsiteY30" fmla="*/ 3259667 h 4157133"/>
                <a:gd name="connsiteX31" fmla="*/ 939800 w 1397000"/>
                <a:gd name="connsiteY31" fmla="*/ 3268133 h 4157133"/>
                <a:gd name="connsiteX32" fmla="*/ 880533 w 1397000"/>
                <a:gd name="connsiteY32" fmla="*/ 3293533 h 4157133"/>
                <a:gd name="connsiteX33" fmla="*/ 863600 w 1397000"/>
                <a:gd name="connsiteY33" fmla="*/ 3310467 h 4157133"/>
                <a:gd name="connsiteX34" fmla="*/ 804333 w 1397000"/>
                <a:gd name="connsiteY34" fmla="*/ 3327400 h 4157133"/>
                <a:gd name="connsiteX35" fmla="*/ 711200 w 1397000"/>
                <a:gd name="connsiteY35" fmla="*/ 3352800 h 4157133"/>
                <a:gd name="connsiteX36" fmla="*/ 660400 w 1397000"/>
                <a:gd name="connsiteY36" fmla="*/ 3378200 h 4157133"/>
                <a:gd name="connsiteX37" fmla="*/ 635000 w 1397000"/>
                <a:gd name="connsiteY37" fmla="*/ 3395133 h 4157133"/>
                <a:gd name="connsiteX38" fmla="*/ 609600 w 1397000"/>
                <a:gd name="connsiteY38" fmla="*/ 3403600 h 4157133"/>
                <a:gd name="connsiteX39" fmla="*/ 558800 w 1397000"/>
                <a:gd name="connsiteY39" fmla="*/ 3429000 h 4157133"/>
                <a:gd name="connsiteX40" fmla="*/ 516466 w 1397000"/>
                <a:gd name="connsiteY40" fmla="*/ 3454400 h 4157133"/>
                <a:gd name="connsiteX41" fmla="*/ 491066 w 1397000"/>
                <a:gd name="connsiteY41" fmla="*/ 3479800 h 4157133"/>
                <a:gd name="connsiteX42" fmla="*/ 440266 w 1397000"/>
                <a:gd name="connsiteY42" fmla="*/ 3505200 h 4157133"/>
                <a:gd name="connsiteX43" fmla="*/ 431800 w 1397000"/>
                <a:gd name="connsiteY43" fmla="*/ 3530600 h 4157133"/>
                <a:gd name="connsiteX44" fmla="*/ 389466 w 1397000"/>
                <a:gd name="connsiteY44" fmla="*/ 3556000 h 4157133"/>
                <a:gd name="connsiteX45" fmla="*/ 364066 w 1397000"/>
                <a:gd name="connsiteY45" fmla="*/ 3572933 h 4157133"/>
                <a:gd name="connsiteX46" fmla="*/ 338666 w 1397000"/>
                <a:gd name="connsiteY46" fmla="*/ 3623733 h 4157133"/>
                <a:gd name="connsiteX47" fmla="*/ 313266 w 1397000"/>
                <a:gd name="connsiteY47" fmla="*/ 3640667 h 4157133"/>
                <a:gd name="connsiteX48" fmla="*/ 296333 w 1397000"/>
                <a:gd name="connsiteY48" fmla="*/ 3674533 h 4157133"/>
                <a:gd name="connsiteX49" fmla="*/ 262466 w 1397000"/>
                <a:gd name="connsiteY49" fmla="*/ 3708400 h 4157133"/>
                <a:gd name="connsiteX50" fmla="*/ 211666 w 1397000"/>
                <a:gd name="connsiteY50" fmla="*/ 3784600 h 4157133"/>
                <a:gd name="connsiteX51" fmla="*/ 194733 w 1397000"/>
                <a:gd name="connsiteY51" fmla="*/ 3810000 h 4157133"/>
                <a:gd name="connsiteX52" fmla="*/ 177800 w 1397000"/>
                <a:gd name="connsiteY52" fmla="*/ 3835400 h 4157133"/>
                <a:gd name="connsiteX53" fmla="*/ 160866 w 1397000"/>
                <a:gd name="connsiteY53" fmla="*/ 3852333 h 4157133"/>
                <a:gd name="connsiteX54" fmla="*/ 118533 w 1397000"/>
                <a:gd name="connsiteY54" fmla="*/ 3886200 h 4157133"/>
                <a:gd name="connsiteX55" fmla="*/ 110066 w 1397000"/>
                <a:gd name="connsiteY55" fmla="*/ 3911600 h 4157133"/>
                <a:gd name="connsiteX56" fmla="*/ 84666 w 1397000"/>
                <a:gd name="connsiteY56" fmla="*/ 3928533 h 4157133"/>
                <a:gd name="connsiteX57" fmla="*/ 67733 w 1397000"/>
                <a:gd name="connsiteY57" fmla="*/ 3945467 h 4157133"/>
                <a:gd name="connsiteX58" fmla="*/ 42333 w 1397000"/>
                <a:gd name="connsiteY58" fmla="*/ 3996267 h 4157133"/>
                <a:gd name="connsiteX59" fmla="*/ 25400 w 1397000"/>
                <a:gd name="connsiteY59" fmla="*/ 4055533 h 4157133"/>
                <a:gd name="connsiteX60" fmla="*/ 16933 w 1397000"/>
                <a:gd name="connsiteY60" fmla="*/ 4080933 h 4157133"/>
                <a:gd name="connsiteX61" fmla="*/ 0 w 1397000"/>
                <a:gd name="connsiteY61"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719666 w 1397000"/>
                <a:gd name="connsiteY7" fmla="*/ 2032000 h 4157133"/>
                <a:gd name="connsiteX8" fmla="*/ 736600 w 1397000"/>
                <a:gd name="connsiteY8" fmla="*/ 2082800 h 4157133"/>
                <a:gd name="connsiteX9" fmla="*/ 770466 w 1397000"/>
                <a:gd name="connsiteY9" fmla="*/ 2133600 h 4157133"/>
                <a:gd name="connsiteX10" fmla="*/ 863600 w 1397000"/>
                <a:gd name="connsiteY10" fmla="*/ 2252133 h 4157133"/>
                <a:gd name="connsiteX11" fmla="*/ 1032933 w 1397000"/>
                <a:gd name="connsiteY11" fmla="*/ 2379133 h 4157133"/>
                <a:gd name="connsiteX12" fmla="*/ 1210733 w 1397000"/>
                <a:gd name="connsiteY12" fmla="*/ 2446867 h 4157133"/>
                <a:gd name="connsiteX13" fmla="*/ 1236133 w 1397000"/>
                <a:gd name="connsiteY13" fmla="*/ 2455333 h 4157133"/>
                <a:gd name="connsiteX14" fmla="*/ 1253066 w 1397000"/>
                <a:gd name="connsiteY14" fmla="*/ 2472267 h 4157133"/>
                <a:gd name="connsiteX15" fmla="*/ 1286933 w 1397000"/>
                <a:gd name="connsiteY15" fmla="*/ 2480733 h 4157133"/>
                <a:gd name="connsiteX16" fmla="*/ 1346200 w 1397000"/>
                <a:gd name="connsiteY16" fmla="*/ 2506133 h 4157133"/>
                <a:gd name="connsiteX17" fmla="*/ 1363133 w 1397000"/>
                <a:gd name="connsiteY17" fmla="*/ 2523067 h 4157133"/>
                <a:gd name="connsiteX18" fmla="*/ 1380066 w 1397000"/>
                <a:gd name="connsiteY18" fmla="*/ 2616200 h 4157133"/>
                <a:gd name="connsiteX19" fmla="*/ 1397000 w 1397000"/>
                <a:gd name="connsiteY19" fmla="*/ 2734733 h 4157133"/>
                <a:gd name="connsiteX20" fmla="*/ 1371600 w 1397000"/>
                <a:gd name="connsiteY20" fmla="*/ 2895600 h 4157133"/>
                <a:gd name="connsiteX21" fmla="*/ 1346200 w 1397000"/>
                <a:gd name="connsiteY21" fmla="*/ 3014133 h 4157133"/>
                <a:gd name="connsiteX22" fmla="*/ 1295400 w 1397000"/>
                <a:gd name="connsiteY22" fmla="*/ 3039533 h 4157133"/>
                <a:gd name="connsiteX23" fmla="*/ 1236133 w 1397000"/>
                <a:gd name="connsiteY23" fmla="*/ 3107267 h 4157133"/>
                <a:gd name="connsiteX24" fmla="*/ 1202266 w 1397000"/>
                <a:gd name="connsiteY24" fmla="*/ 3141133 h 4157133"/>
                <a:gd name="connsiteX25" fmla="*/ 1176866 w 1397000"/>
                <a:gd name="connsiteY25" fmla="*/ 3158067 h 4157133"/>
                <a:gd name="connsiteX26" fmla="*/ 1126066 w 1397000"/>
                <a:gd name="connsiteY26" fmla="*/ 3191933 h 4157133"/>
                <a:gd name="connsiteX27" fmla="*/ 1075266 w 1397000"/>
                <a:gd name="connsiteY27" fmla="*/ 3225800 h 4157133"/>
                <a:gd name="connsiteX28" fmla="*/ 999066 w 1397000"/>
                <a:gd name="connsiteY28" fmla="*/ 3251200 h 4157133"/>
                <a:gd name="connsiteX29" fmla="*/ 973666 w 1397000"/>
                <a:gd name="connsiteY29" fmla="*/ 3259667 h 4157133"/>
                <a:gd name="connsiteX30" fmla="*/ 939800 w 1397000"/>
                <a:gd name="connsiteY30" fmla="*/ 3268133 h 4157133"/>
                <a:gd name="connsiteX31" fmla="*/ 880533 w 1397000"/>
                <a:gd name="connsiteY31" fmla="*/ 3293533 h 4157133"/>
                <a:gd name="connsiteX32" fmla="*/ 863600 w 1397000"/>
                <a:gd name="connsiteY32" fmla="*/ 3310467 h 4157133"/>
                <a:gd name="connsiteX33" fmla="*/ 804333 w 1397000"/>
                <a:gd name="connsiteY33" fmla="*/ 3327400 h 4157133"/>
                <a:gd name="connsiteX34" fmla="*/ 711200 w 1397000"/>
                <a:gd name="connsiteY34" fmla="*/ 3352800 h 4157133"/>
                <a:gd name="connsiteX35" fmla="*/ 660400 w 1397000"/>
                <a:gd name="connsiteY35" fmla="*/ 3378200 h 4157133"/>
                <a:gd name="connsiteX36" fmla="*/ 635000 w 1397000"/>
                <a:gd name="connsiteY36" fmla="*/ 3395133 h 4157133"/>
                <a:gd name="connsiteX37" fmla="*/ 609600 w 1397000"/>
                <a:gd name="connsiteY37" fmla="*/ 3403600 h 4157133"/>
                <a:gd name="connsiteX38" fmla="*/ 558800 w 1397000"/>
                <a:gd name="connsiteY38" fmla="*/ 3429000 h 4157133"/>
                <a:gd name="connsiteX39" fmla="*/ 516466 w 1397000"/>
                <a:gd name="connsiteY39" fmla="*/ 3454400 h 4157133"/>
                <a:gd name="connsiteX40" fmla="*/ 491066 w 1397000"/>
                <a:gd name="connsiteY40" fmla="*/ 3479800 h 4157133"/>
                <a:gd name="connsiteX41" fmla="*/ 440266 w 1397000"/>
                <a:gd name="connsiteY41" fmla="*/ 3505200 h 4157133"/>
                <a:gd name="connsiteX42" fmla="*/ 431800 w 1397000"/>
                <a:gd name="connsiteY42" fmla="*/ 3530600 h 4157133"/>
                <a:gd name="connsiteX43" fmla="*/ 389466 w 1397000"/>
                <a:gd name="connsiteY43" fmla="*/ 3556000 h 4157133"/>
                <a:gd name="connsiteX44" fmla="*/ 364066 w 1397000"/>
                <a:gd name="connsiteY44" fmla="*/ 3572933 h 4157133"/>
                <a:gd name="connsiteX45" fmla="*/ 338666 w 1397000"/>
                <a:gd name="connsiteY45" fmla="*/ 3623733 h 4157133"/>
                <a:gd name="connsiteX46" fmla="*/ 313266 w 1397000"/>
                <a:gd name="connsiteY46" fmla="*/ 3640667 h 4157133"/>
                <a:gd name="connsiteX47" fmla="*/ 296333 w 1397000"/>
                <a:gd name="connsiteY47" fmla="*/ 3674533 h 4157133"/>
                <a:gd name="connsiteX48" fmla="*/ 262466 w 1397000"/>
                <a:gd name="connsiteY48" fmla="*/ 3708400 h 4157133"/>
                <a:gd name="connsiteX49" fmla="*/ 211666 w 1397000"/>
                <a:gd name="connsiteY49" fmla="*/ 3784600 h 4157133"/>
                <a:gd name="connsiteX50" fmla="*/ 194733 w 1397000"/>
                <a:gd name="connsiteY50" fmla="*/ 3810000 h 4157133"/>
                <a:gd name="connsiteX51" fmla="*/ 177800 w 1397000"/>
                <a:gd name="connsiteY51" fmla="*/ 3835400 h 4157133"/>
                <a:gd name="connsiteX52" fmla="*/ 160866 w 1397000"/>
                <a:gd name="connsiteY52" fmla="*/ 3852333 h 4157133"/>
                <a:gd name="connsiteX53" fmla="*/ 118533 w 1397000"/>
                <a:gd name="connsiteY53" fmla="*/ 3886200 h 4157133"/>
                <a:gd name="connsiteX54" fmla="*/ 110066 w 1397000"/>
                <a:gd name="connsiteY54" fmla="*/ 3911600 h 4157133"/>
                <a:gd name="connsiteX55" fmla="*/ 84666 w 1397000"/>
                <a:gd name="connsiteY55" fmla="*/ 3928533 h 4157133"/>
                <a:gd name="connsiteX56" fmla="*/ 67733 w 1397000"/>
                <a:gd name="connsiteY56" fmla="*/ 3945467 h 4157133"/>
                <a:gd name="connsiteX57" fmla="*/ 42333 w 1397000"/>
                <a:gd name="connsiteY57" fmla="*/ 3996267 h 4157133"/>
                <a:gd name="connsiteX58" fmla="*/ 25400 w 1397000"/>
                <a:gd name="connsiteY58" fmla="*/ 4055533 h 4157133"/>
                <a:gd name="connsiteX59" fmla="*/ 16933 w 1397000"/>
                <a:gd name="connsiteY59" fmla="*/ 4080933 h 4157133"/>
                <a:gd name="connsiteX60" fmla="*/ 0 w 1397000"/>
                <a:gd name="connsiteY60"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719666 w 1397000"/>
                <a:gd name="connsiteY7" fmla="*/ 2032000 h 4157133"/>
                <a:gd name="connsiteX8" fmla="*/ 736600 w 1397000"/>
                <a:gd name="connsiteY8" fmla="*/ 2082800 h 4157133"/>
                <a:gd name="connsiteX9" fmla="*/ 863600 w 1397000"/>
                <a:gd name="connsiteY9" fmla="*/ 2252133 h 4157133"/>
                <a:gd name="connsiteX10" fmla="*/ 1032933 w 1397000"/>
                <a:gd name="connsiteY10" fmla="*/ 2379133 h 4157133"/>
                <a:gd name="connsiteX11" fmla="*/ 1210733 w 1397000"/>
                <a:gd name="connsiteY11" fmla="*/ 2446867 h 4157133"/>
                <a:gd name="connsiteX12" fmla="*/ 1236133 w 1397000"/>
                <a:gd name="connsiteY12" fmla="*/ 2455333 h 4157133"/>
                <a:gd name="connsiteX13" fmla="*/ 1253066 w 1397000"/>
                <a:gd name="connsiteY13" fmla="*/ 2472267 h 4157133"/>
                <a:gd name="connsiteX14" fmla="*/ 1286933 w 1397000"/>
                <a:gd name="connsiteY14" fmla="*/ 2480733 h 4157133"/>
                <a:gd name="connsiteX15" fmla="*/ 1346200 w 1397000"/>
                <a:gd name="connsiteY15" fmla="*/ 2506133 h 4157133"/>
                <a:gd name="connsiteX16" fmla="*/ 1363133 w 1397000"/>
                <a:gd name="connsiteY16" fmla="*/ 2523067 h 4157133"/>
                <a:gd name="connsiteX17" fmla="*/ 1380066 w 1397000"/>
                <a:gd name="connsiteY17" fmla="*/ 2616200 h 4157133"/>
                <a:gd name="connsiteX18" fmla="*/ 1397000 w 1397000"/>
                <a:gd name="connsiteY18" fmla="*/ 2734733 h 4157133"/>
                <a:gd name="connsiteX19" fmla="*/ 1371600 w 1397000"/>
                <a:gd name="connsiteY19" fmla="*/ 2895600 h 4157133"/>
                <a:gd name="connsiteX20" fmla="*/ 1346200 w 1397000"/>
                <a:gd name="connsiteY20" fmla="*/ 3014133 h 4157133"/>
                <a:gd name="connsiteX21" fmla="*/ 1295400 w 1397000"/>
                <a:gd name="connsiteY21" fmla="*/ 3039533 h 4157133"/>
                <a:gd name="connsiteX22" fmla="*/ 1236133 w 1397000"/>
                <a:gd name="connsiteY22" fmla="*/ 3107267 h 4157133"/>
                <a:gd name="connsiteX23" fmla="*/ 1202266 w 1397000"/>
                <a:gd name="connsiteY23" fmla="*/ 3141133 h 4157133"/>
                <a:gd name="connsiteX24" fmla="*/ 1176866 w 1397000"/>
                <a:gd name="connsiteY24" fmla="*/ 3158067 h 4157133"/>
                <a:gd name="connsiteX25" fmla="*/ 1126066 w 1397000"/>
                <a:gd name="connsiteY25" fmla="*/ 3191933 h 4157133"/>
                <a:gd name="connsiteX26" fmla="*/ 1075266 w 1397000"/>
                <a:gd name="connsiteY26" fmla="*/ 3225800 h 4157133"/>
                <a:gd name="connsiteX27" fmla="*/ 999066 w 1397000"/>
                <a:gd name="connsiteY27" fmla="*/ 3251200 h 4157133"/>
                <a:gd name="connsiteX28" fmla="*/ 973666 w 1397000"/>
                <a:gd name="connsiteY28" fmla="*/ 3259667 h 4157133"/>
                <a:gd name="connsiteX29" fmla="*/ 939800 w 1397000"/>
                <a:gd name="connsiteY29" fmla="*/ 3268133 h 4157133"/>
                <a:gd name="connsiteX30" fmla="*/ 880533 w 1397000"/>
                <a:gd name="connsiteY30" fmla="*/ 3293533 h 4157133"/>
                <a:gd name="connsiteX31" fmla="*/ 863600 w 1397000"/>
                <a:gd name="connsiteY31" fmla="*/ 3310467 h 4157133"/>
                <a:gd name="connsiteX32" fmla="*/ 804333 w 1397000"/>
                <a:gd name="connsiteY32" fmla="*/ 3327400 h 4157133"/>
                <a:gd name="connsiteX33" fmla="*/ 711200 w 1397000"/>
                <a:gd name="connsiteY33" fmla="*/ 3352800 h 4157133"/>
                <a:gd name="connsiteX34" fmla="*/ 660400 w 1397000"/>
                <a:gd name="connsiteY34" fmla="*/ 3378200 h 4157133"/>
                <a:gd name="connsiteX35" fmla="*/ 635000 w 1397000"/>
                <a:gd name="connsiteY35" fmla="*/ 3395133 h 4157133"/>
                <a:gd name="connsiteX36" fmla="*/ 609600 w 1397000"/>
                <a:gd name="connsiteY36" fmla="*/ 3403600 h 4157133"/>
                <a:gd name="connsiteX37" fmla="*/ 558800 w 1397000"/>
                <a:gd name="connsiteY37" fmla="*/ 3429000 h 4157133"/>
                <a:gd name="connsiteX38" fmla="*/ 516466 w 1397000"/>
                <a:gd name="connsiteY38" fmla="*/ 3454400 h 4157133"/>
                <a:gd name="connsiteX39" fmla="*/ 491066 w 1397000"/>
                <a:gd name="connsiteY39" fmla="*/ 3479800 h 4157133"/>
                <a:gd name="connsiteX40" fmla="*/ 440266 w 1397000"/>
                <a:gd name="connsiteY40" fmla="*/ 3505200 h 4157133"/>
                <a:gd name="connsiteX41" fmla="*/ 431800 w 1397000"/>
                <a:gd name="connsiteY41" fmla="*/ 3530600 h 4157133"/>
                <a:gd name="connsiteX42" fmla="*/ 389466 w 1397000"/>
                <a:gd name="connsiteY42" fmla="*/ 3556000 h 4157133"/>
                <a:gd name="connsiteX43" fmla="*/ 364066 w 1397000"/>
                <a:gd name="connsiteY43" fmla="*/ 3572933 h 4157133"/>
                <a:gd name="connsiteX44" fmla="*/ 338666 w 1397000"/>
                <a:gd name="connsiteY44" fmla="*/ 3623733 h 4157133"/>
                <a:gd name="connsiteX45" fmla="*/ 313266 w 1397000"/>
                <a:gd name="connsiteY45" fmla="*/ 3640667 h 4157133"/>
                <a:gd name="connsiteX46" fmla="*/ 296333 w 1397000"/>
                <a:gd name="connsiteY46" fmla="*/ 3674533 h 4157133"/>
                <a:gd name="connsiteX47" fmla="*/ 262466 w 1397000"/>
                <a:gd name="connsiteY47" fmla="*/ 3708400 h 4157133"/>
                <a:gd name="connsiteX48" fmla="*/ 211666 w 1397000"/>
                <a:gd name="connsiteY48" fmla="*/ 3784600 h 4157133"/>
                <a:gd name="connsiteX49" fmla="*/ 194733 w 1397000"/>
                <a:gd name="connsiteY49" fmla="*/ 3810000 h 4157133"/>
                <a:gd name="connsiteX50" fmla="*/ 177800 w 1397000"/>
                <a:gd name="connsiteY50" fmla="*/ 3835400 h 4157133"/>
                <a:gd name="connsiteX51" fmla="*/ 160866 w 1397000"/>
                <a:gd name="connsiteY51" fmla="*/ 3852333 h 4157133"/>
                <a:gd name="connsiteX52" fmla="*/ 118533 w 1397000"/>
                <a:gd name="connsiteY52" fmla="*/ 3886200 h 4157133"/>
                <a:gd name="connsiteX53" fmla="*/ 110066 w 1397000"/>
                <a:gd name="connsiteY53" fmla="*/ 3911600 h 4157133"/>
                <a:gd name="connsiteX54" fmla="*/ 84666 w 1397000"/>
                <a:gd name="connsiteY54" fmla="*/ 3928533 h 4157133"/>
                <a:gd name="connsiteX55" fmla="*/ 67733 w 1397000"/>
                <a:gd name="connsiteY55" fmla="*/ 3945467 h 4157133"/>
                <a:gd name="connsiteX56" fmla="*/ 42333 w 1397000"/>
                <a:gd name="connsiteY56" fmla="*/ 3996267 h 4157133"/>
                <a:gd name="connsiteX57" fmla="*/ 25400 w 1397000"/>
                <a:gd name="connsiteY57" fmla="*/ 4055533 h 4157133"/>
                <a:gd name="connsiteX58" fmla="*/ 16933 w 1397000"/>
                <a:gd name="connsiteY58" fmla="*/ 4080933 h 4157133"/>
                <a:gd name="connsiteX59" fmla="*/ 0 w 1397000"/>
                <a:gd name="connsiteY59"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719666 w 1397000"/>
                <a:gd name="connsiteY7" fmla="*/ 2032000 h 4157133"/>
                <a:gd name="connsiteX8" fmla="*/ 863600 w 1397000"/>
                <a:gd name="connsiteY8" fmla="*/ 2252133 h 4157133"/>
                <a:gd name="connsiteX9" fmla="*/ 1032933 w 1397000"/>
                <a:gd name="connsiteY9" fmla="*/ 2379133 h 4157133"/>
                <a:gd name="connsiteX10" fmla="*/ 1210733 w 1397000"/>
                <a:gd name="connsiteY10" fmla="*/ 2446867 h 4157133"/>
                <a:gd name="connsiteX11" fmla="*/ 1236133 w 1397000"/>
                <a:gd name="connsiteY11" fmla="*/ 2455333 h 4157133"/>
                <a:gd name="connsiteX12" fmla="*/ 1253066 w 1397000"/>
                <a:gd name="connsiteY12" fmla="*/ 2472267 h 4157133"/>
                <a:gd name="connsiteX13" fmla="*/ 1286933 w 1397000"/>
                <a:gd name="connsiteY13" fmla="*/ 2480733 h 4157133"/>
                <a:gd name="connsiteX14" fmla="*/ 1346200 w 1397000"/>
                <a:gd name="connsiteY14" fmla="*/ 2506133 h 4157133"/>
                <a:gd name="connsiteX15" fmla="*/ 1363133 w 1397000"/>
                <a:gd name="connsiteY15" fmla="*/ 2523067 h 4157133"/>
                <a:gd name="connsiteX16" fmla="*/ 1380066 w 1397000"/>
                <a:gd name="connsiteY16" fmla="*/ 2616200 h 4157133"/>
                <a:gd name="connsiteX17" fmla="*/ 1397000 w 1397000"/>
                <a:gd name="connsiteY17" fmla="*/ 2734733 h 4157133"/>
                <a:gd name="connsiteX18" fmla="*/ 1371600 w 1397000"/>
                <a:gd name="connsiteY18" fmla="*/ 2895600 h 4157133"/>
                <a:gd name="connsiteX19" fmla="*/ 1346200 w 1397000"/>
                <a:gd name="connsiteY19" fmla="*/ 3014133 h 4157133"/>
                <a:gd name="connsiteX20" fmla="*/ 1295400 w 1397000"/>
                <a:gd name="connsiteY20" fmla="*/ 3039533 h 4157133"/>
                <a:gd name="connsiteX21" fmla="*/ 1236133 w 1397000"/>
                <a:gd name="connsiteY21" fmla="*/ 3107267 h 4157133"/>
                <a:gd name="connsiteX22" fmla="*/ 1202266 w 1397000"/>
                <a:gd name="connsiteY22" fmla="*/ 3141133 h 4157133"/>
                <a:gd name="connsiteX23" fmla="*/ 1176866 w 1397000"/>
                <a:gd name="connsiteY23" fmla="*/ 3158067 h 4157133"/>
                <a:gd name="connsiteX24" fmla="*/ 1126066 w 1397000"/>
                <a:gd name="connsiteY24" fmla="*/ 3191933 h 4157133"/>
                <a:gd name="connsiteX25" fmla="*/ 1075266 w 1397000"/>
                <a:gd name="connsiteY25" fmla="*/ 3225800 h 4157133"/>
                <a:gd name="connsiteX26" fmla="*/ 999066 w 1397000"/>
                <a:gd name="connsiteY26" fmla="*/ 3251200 h 4157133"/>
                <a:gd name="connsiteX27" fmla="*/ 973666 w 1397000"/>
                <a:gd name="connsiteY27" fmla="*/ 3259667 h 4157133"/>
                <a:gd name="connsiteX28" fmla="*/ 939800 w 1397000"/>
                <a:gd name="connsiteY28" fmla="*/ 3268133 h 4157133"/>
                <a:gd name="connsiteX29" fmla="*/ 880533 w 1397000"/>
                <a:gd name="connsiteY29" fmla="*/ 3293533 h 4157133"/>
                <a:gd name="connsiteX30" fmla="*/ 863600 w 1397000"/>
                <a:gd name="connsiteY30" fmla="*/ 3310467 h 4157133"/>
                <a:gd name="connsiteX31" fmla="*/ 804333 w 1397000"/>
                <a:gd name="connsiteY31" fmla="*/ 3327400 h 4157133"/>
                <a:gd name="connsiteX32" fmla="*/ 711200 w 1397000"/>
                <a:gd name="connsiteY32" fmla="*/ 3352800 h 4157133"/>
                <a:gd name="connsiteX33" fmla="*/ 660400 w 1397000"/>
                <a:gd name="connsiteY33" fmla="*/ 3378200 h 4157133"/>
                <a:gd name="connsiteX34" fmla="*/ 635000 w 1397000"/>
                <a:gd name="connsiteY34" fmla="*/ 3395133 h 4157133"/>
                <a:gd name="connsiteX35" fmla="*/ 609600 w 1397000"/>
                <a:gd name="connsiteY35" fmla="*/ 3403600 h 4157133"/>
                <a:gd name="connsiteX36" fmla="*/ 558800 w 1397000"/>
                <a:gd name="connsiteY36" fmla="*/ 3429000 h 4157133"/>
                <a:gd name="connsiteX37" fmla="*/ 516466 w 1397000"/>
                <a:gd name="connsiteY37" fmla="*/ 3454400 h 4157133"/>
                <a:gd name="connsiteX38" fmla="*/ 491066 w 1397000"/>
                <a:gd name="connsiteY38" fmla="*/ 3479800 h 4157133"/>
                <a:gd name="connsiteX39" fmla="*/ 440266 w 1397000"/>
                <a:gd name="connsiteY39" fmla="*/ 3505200 h 4157133"/>
                <a:gd name="connsiteX40" fmla="*/ 431800 w 1397000"/>
                <a:gd name="connsiteY40" fmla="*/ 3530600 h 4157133"/>
                <a:gd name="connsiteX41" fmla="*/ 389466 w 1397000"/>
                <a:gd name="connsiteY41" fmla="*/ 3556000 h 4157133"/>
                <a:gd name="connsiteX42" fmla="*/ 364066 w 1397000"/>
                <a:gd name="connsiteY42" fmla="*/ 3572933 h 4157133"/>
                <a:gd name="connsiteX43" fmla="*/ 338666 w 1397000"/>
                <a:gd name="connsiteY43" fmla="*/ 3623733 h 4157133"/>
                <a:gd name="connsiteX44" fmla="*/ 313266 w 1397000"/>
                <a:gd name="connsiteY44" fmla="*/ 3640667 h 4157133"/>
                <a:gd name="connsiteX45" fmla="*/ 296333 w 1397000"/>
                <a:gd name="connsiteY45" fmla="*/ 3674533 h 4157133"/>
                <a:gd name="connsiteX46" fmla="*/ 262466 w 1397000"/>
                <a:gd name="connsiteY46" fmla="*/ 3708400 h 4157133"/>
                <a:gd name="connsiteX47" fmla="*/ 211666 w 1397000"/>
                <a:gd name="connsiteY47" fmla="*/ 3784600 h 4157133"/>
                <a:gd name="connsiteX48" fmla="*/ 194733 w 1397000"/>
                <a:gd name="connsiteY48" fmla="*/ 3810000 h 4157133"/>
                <a:gd name="connsiteX49" fmla="*/ 177800 w 1397000"/>
                <a:gd name="connsiteY49" fmla="*/ 3835400 h 4157133"/>
                <a:gd name="connsiteX50" fmla="*/ 160866 w 1397000"/>
                <a:gd name="connsiteY50" fmla="*/ 3852333 h 4157133"/>
                <a:gd name="connsiteX51" fmla="*/ 118533 w 1397000"/>
                <a:gd name="connsiteY51" fmla="*/ 3886200 h 4157133"/>
                <a:gd name="connsiteX52" fmla="*/ 110066 w 1397000"/>
                <a:gd name="connsiteY52" fmla="*/ 3911600 h 4157133"/>
                <a:gd name="connsiteX53" fmla="*/ 84666 w 1397000"/>
                <a:gd name="connsiteY53" fmla="*/ 3928533 h 4157133"/>
                <a:gd name="connsiteX54" fmla="*/ 67733 w 1397000"/>
                <a:gd name="connsiteY54" fmla="*/ 3945467 h 4157133"/>
                <a:gd name="connsiteX55" fmla="*/ 42333 w 1397000"/>
                <a:gd name="connsiteY55" fmla="*/ 3996267 h 4157133"/>
                <a:gd name="connsiteX56" fmla="*/ 25400 w 1397000"/>
                <a:gd name="connsiteY56" fmla="*/ 4055533 h 4157133"/>
                <a:gd name="connsiteX57" fmla="*/ 16933 w 1397000"/>
                <a:gd name="connsiteY57" fmla="*/ 4080933 h 4157133"/>
                <a:gd name="connsiteX58" fmla="*/ 0 w 1397000"/>
                <a:gd name="connsiteY58"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694266 w 1397000"/>
                <a:gd name="connsiteY6" fmla="*/ 2006600 h 4157133"/>
                <a:gd name="connsiteX7" fmla="*/ 863600 w 1397000"/>
                <a:gd name="connsiteY7" fmla="*/ 2252133 h 4157133"/>
                <a:gd name="connsiteX8" fmla="*/ 1032933 w 1397000"/>
                <a:gd name="connsiteY8" fmla="*/ 2379133 h 4157133"/>
                <a:gd name="connsiteX9" fmla="*/ 1210733 w 1397000"/>
                <a:gd name="connsiteY9" fmla="*/ 2446867 h 4157133"/>
                <a:gd name="connsiteX10" fmla="*/ 1236133 w 1397000"/>
                <a:gd name="connsiteY10" fmla="*/ 2455333 h 4157133"/>
                <a:gd name="connsiteX11" fmla="*/ 1253066 w 1397000"/>
                <a:gd name="connsiteY11" fmla="*/ 2472267 h 4157133"/>
                <a:gd name="connsiteX12" fmla="*/ 1286933 w 1397000"/>
                <a:gd name="connsiteY12" fmla="*/ 2480733 h 4157133"/>
                <a:gd name="connsiteX13" fmla="*/ 1346200 w 1397000"/>
                <a:gd name="connsiteY13" fmla="*/ 2506133 h 4157133"/>
                <a:gd name="connsiteX14" fmla="*/ 1363133 w 1397000"/>
                <a:gd name="connsiteY14" fmla="*/ 2523067 h 4157133"/>
                <a:gd name="connsiteX15" fmla="*/ 1380066 w 1397000"/>
                <a:gd name="connsiteY15" fmla="*/ 2616200 h 4157133"/>
                <a:gd name="connsiteX16" fmla="*/ 1397000 w 1397000"/>
                <a:gd name="connsiteY16" fmla="*/ 2734733 h 4157133"/>
                <a:gd name="connsiteX17" fmla="*/ 1371600 w 1397000"/>
                <a:gd name="connsiteY17" fmla="*/ 2895600 h 4157133"/>
                <a:gd name="connsiteX18" fmla="*/ 1346200 w 1397000"/>
                <a:gd name="connsiteY18" fmla="*/ 3014133 h 4157133"/>
                <a:gd name="connsiteX19" fmla="*/ 1295400 w 1397000"/>
                <a:gd name="connsiteY19" fmla="*/ 3039533 h 4157133"/>
                <a:gd name="connsiteX20" fmla="*/ 1236133 w 1397000"/>
                <a:gd name="connsiteY20" fmla="*/ 3107267 h 4157133"/>
                <a:gd name="connsiteX21" fmla="*/ 1202266 w 1397000"/>
                <a:gd name="connsiteY21" fmla="*/ 3141133 h 4157133"/>
                <a:gd name="connsiteX22" fmla="*/ 1176866 w 1397000"/>
                <a:gd name="connsiteY22" fmla="*/ 3158067 h 4157133"/>
                <a:gd name="connsiteX23" fmla="*/ 1126066 w 1397000"/>
                <a:gd name="connsiteY23" fmla="*/ 3191933 h 4157133"/>
                <a:gd name="connsiteX24" fmla="*/ 1075266 w 1397000"/>
                <a:gd name="connsiteY24" fmla="*/ 3225800 h 4157133"/>
                <a:gd name="connsiteX25" fmla="*/ 999066 w 1397000"/>
                <a:gd name="connsiteY25" fmla="*/ 3251200 h 4157133"/>
                <a:gd name="connsiteX26" fmla="*/ 973666 w 1397000"/>
                <a:gd name="connsiteY26" fmla="*/ 3259667 h 4157133"/>
                <a:gd name="connsiteX27" fmla="*/ 939800 w 1397000"/>
                <a:gd name="connsiteY27" fmla="*/ 3268133 h 4157133"/>
                <a:gd name="connsiteX28" fmla="*/ 880533 w 1397000"/>
                <a:gd name="connsiteY28" fmla="*/ 3293533 h 4157133"/>
                <a:gd name="connsiteX29" fmla="*/ 863600 w 1397000"/>
                <a:gd name="connsiteY29" fmla="*/ 3310467 h 4157133"/>
                <a:gd name="connsiteX30" fmla="*/ 804333 w 1397000"/>
                <a:gd name="connsiteY30" fmla="*/ 3327400 h 4157133"/>
                <a:gd name="connsiteX31" fmla="*/ 711200 w 1397000"/>
                <a:gd name="connsiteY31" fmla="*/ 3352800 h 4157133"/>
                <a:gd name="connsiteX32" fmla="*/ 660400 w 1397000"/>
                <a:gd name="connsiteY32" fmla="*/ 3378200 h 4157133"/>
                <a:gd name="connsiteX33" fmla="*/ 635000 w 1397000"/>
                <a:gd name="connsiteY33" fmla="*/ 3395133 h 4157133"/>
                <a:gd name="connsiteX34" fmla="*/ 609600 w 1397000"/>
                <a:gd name="connsiteY34" fmla="*/ 3403600 h 4157133"/>
                <a:gd name="connsiteX35" fmla="*/ 558800 w 1397000"/>
                <a:gd name="connsiteY35" fmla="*/ 3429000 h 4157133"/>
                <a:gd name="connsiteX36" fmla="*/ 516466 w 1397000"/>
                <a:gd name="connsiteY36" fmla="*/ 3454400 h 4157133"/>
                <a:gd name="connsiteX37" fmla="*/ 491066 w 1397000"/>
                <a:gd name="connsiteY37" fmla="*/ 3479800 h 4157133"/>
                <a:gd name="connsiteX38" fmla="*/ 440266 w 1397000"/>
                <a:gd name="connsiteY38" fmla="*/ 3505200 h 4157133"/>
                <a:gd name="connsiteX39" fmla="*/ 431800 w 1397000"/>
                <a:gd name="connsiteY39" fmla="*/ 3530600 h 4157133"/>
                <a:gd name="connsiteX40" fmla="*/ 389466 w 1397000"/>
                <a:gd name="connsiteY40" fmla="*/ 3556000 h 4157133"/>
                <a:gd name="connsiteX41" fmla="*/ 364066 w 1397000"/>
                <a:gd name="connsiteY41" fmla="*/ 3572933 h 4157133"/>
                <a:gd name="connsiteX42" fmla="*/ 338666 w 1397000"/>
                <a:gd name="connsiteY42" fmla="*/ 3623733 h 4157133"/>
                <a:gd name="connsiteX43" fmla="*/ 313266 w 1397000"/>
                <a:gd name="connsiteY43" fmla="*/ 3640667 h 4157133"/>
                <a:gd name="connsiteX44" fmla="*/ 296333 w 1397000"/>
                <a:gd name="connsiteY44" fmla="*/ 3674533 h 4157133"/>
                <a:gd name="connsiteX45" fmla="*/ 262466 w 1397000"/>
                <a:gd name="connsiteY45" fmla="*/ 3708400 h 4157133"/>
                <a:gd name="connsiteX46" fmla="*/ 211666 w 1397000"/>
                <a:gd name="connsiteY46" fmla="*/ 3784600 h 4157133"/>
                <a:gd name="connsiteX47" fmla="*/ 194733 w 1397000"/>
                <a:gd name="connsiteY47" fmla="*/ 3810000 h 4157133"/>
                <a:gd name="connsiteX48" fmla="*/ 177800 w 1397000"/>
                <a:gd name="connsiteY48" fmla="*/ 3835400 h 4157133"/>
                <a:gd name="connsiteX49" fmla="*/ 160866 w 1397000"/>
                <a:gd name="connsiteY49" fmla="*/ 3852333 h 4157133"/>
                <a:gd name="connsiteX50" fmla="*/ 118533 w 1397000"/>
                <a:gd name="connsiteY50" fmla="*/ 3886200 h 4157133"/>
                <a:gd name="connsiteX51" fmla="*/ 110066 w 1397000"/>
                <a:gd name="connsiteY51" fmla="*/ 3911600 h 4157133"/>
                <a:gd name="connsiteX52" fmla="*/ 84666 w 1397000"/>
                <a:gd name="connsiteY52" fmla="*/ 3928533 h 4157133"/>
                <a:gd name="connsiteX53" fmla="*/ 67733 w 1397000"/>
                <a:gd name="connsiteY53" fmla="*/ 3945467 h 4157133"/>
                <a:gd name="connsiteX54" fmla="*/ 42333 w 1397000"/>
                <a:gd name="connsiteY54" fmla="*/ 3996267 h 4157133"/>
                <a:gd name="connsiteX55" fmla="*/ 25400 w 1397000"/>
                <a:gd name="connsiteY55" fmla="*/ 4055533 h 4157133"/>
                <a:gd name="connsiteX56" fmla="*/ 16933 w 1397000"/>
                <a:gd name="connsiteY56" fmla="*/ 4080933 h 4157133"/>
                <a:gd name="connsiteX57" fmla="*/ 0 w 1397000"/>
                <a:gd name="connsiteY57"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863600 w 1397000"/>
                <a:gd name="connsiteY6" fmla="*/ 2252133 h 4157133"/>
                <a:gd name="connsiteX7" fmla="*/ 1032933 w 1397000"/>
                <a:gd name="connsiteY7" fmla="*/ 2379133 h 4157133"/>
                <a:gd name="connsiteX8" fmla="*/ 1210733 w 1397000"/>
                <a:gd name="connsiteY8" fmla="*/ 2446867 h 4157133"/>
                <a:gd name="connsiteX9" fmla="*/ 1236133 w 1397000"/>
                <a:gd name="connsiteY9" fmla="*/ 2455333 h 4157133"/>
                <a:gd name="connsiteX10" fmla="*/ 1253066 w 1397000"/>
                <a:gd name="connsiteY10" fmla="*/ 2472267 h 4157133"/>
                <a:gd name="connsiteX11" fmla="*/ 1286933 w 1397000"/>
                <a:gd name="connsiteY11" fmla="*/ 2480733 h 4157133"/>
                <a:gd name="connsiteX12" fmla="*/ 1346200 w 1397000"/>
                <a:gd name="connsiteY12" fmla="*/ 2506133 h 4157133"/>
                <a:gd name="connsiteX13" fmla="*/ 1363133 w 1397000"/>
                <a:gd name="connsiteY13" fmla="*/ 2523067 h 4157133"/>
                <a:gd name="connsiteX14" fmla="*/ 1380066 w 1397000"/>
                <a:gd name="connsiteY14" fmla="*/ 2616200 h 4157133"/>
                <a:gd name="connsiteX15" fmla="*/ 1397000 w 1397000"/>
                <a:gd name="connsiteY15" fmla="*/ 2734733 h 4157133"/>
                <a:gd name="connsiteX16" fmla="*/ 1371600 w 1397000"/>
                <a:gd name="connsiteY16" fmla="*/ 2895600 h 4157133"/>
                <a:gd name="connsiteX17" fmla="*/ 1346200 w 1397000"/>
                <a:gd name="connsiteY17" fmla="*/ 3014133 h 4157133"/>
                <a:gd name="connsiteX18" fmla="*/ 1295400 w 1397000"/>
                <a:gd name="connsiteY18" fmla="*/ 3039533 h 4157133"/>
                <a:gd name="connsiteX19" fmla="*/ 1236133 w 1397000"/>
                <a:gd name="connsiteY19" fmla="*/ 3107267 h 4157133"/>
                <a:gd name="connsiteX20" fmla="*/ 1202266 w 1397000"/>
                <a:gd name="connsiteY20" fmla="*/ 3141133 h 4157133"/>
                <a:gd name="connsiteX21" fmla="*/ 1176866 w 1397000"/>
                <a:gd name="connsiteY21" fmla="*/ 3158067 h 4157133"/>
                <a:gd name="connsiteX22" fmla="*/ 1126066 w 1397000"/>
                <a:gd name="connsiteY22" fmla="*/ 3191933 h 4157133"/>
                <a:gd name="connsiteX23" fmla="*/ 1075266 w 1397000"/>
                <a:gd name="connsiteY23" fmla="*/ 3225800 h 4157133"/>
                <a:gd name="connsiteX24" fmla="*/ 999066 w 1397000"/>
                <a:gd name="connsiteY24" fmla="*/ 3251200 h 4157133"/>
                <a:gd name="connsiteX25" fmla="*/ 973666 w 1397000"/>
                <a:gd name="connsiteY25" fmla="*/ 3259667 h 4157133"/>
                <a:gd name="connsiteX26" fmla="*/ 939800 w 1397000"/>
                <a:gd name="connsiteY26" fmla="*/ 3268133 h 4157133"/>
                <a:gd name="connsiteX27" fmla="*/ 880533 w 1397000"/>
                <a:gd name="connsiteY27" fmla="*/ 3293533 h 4157133"/>
                <a:gd name="connsiteX28" fmla="*/ 863600 w 1397000"/>
                <a:gd name="connsiteY28" fmla="*/ 3310467 h 4157133"/>
                <a:gd name="connsiteX29" fmla="*/ 804333 w 1397000"/>
                <a:gd name="connsiteY29" fmla="*/ 3327400 h 4157133"/>
                <a:gd name="connsiteX30" fmla="*/ 711200 w 1397000"/>
                <a:gd name="connsiteY30" fmla="*/ 3352800 h 4157133"/>
                <a:gd name="connsiteX31" fmla="*/ 660400 w 1397000"/>
                <a:gd name="connsiteY31" fmla="*/ 3378200 h 4157133"/>
                <a:gd name="connsiteX32" fmla="*/ 635000 w 1397000"/>
                <a:gd name="connsiteY32" fmla="*/ 3395133 h 4157133"/>
                <a:gd name="connsiteX33" fmla="*/ 609600 w 1397000"/>
                <a:gd name="connsiteY33" fmla="*/ 3403600 h 4157133"/>
                <a:gd name="connsiteX34" fmla="*/ 558800 w 1397000"/>
                <a:gd name="connsiteY34" fmla="*/ 3429000 h 4157133"/>
                <a:gd name="connsiteX35" fmla="*/ 516466 w 1397000"/>
                <a:gd name="connsiteY35" fmla="*/ 3454400 h 4157133"/>
                <a:gd name="connsiteX36" fmla="*/ 491066 w 1397000"/>
                <a:gd name="connsiteY36" fmla="*/ 3479800 h 4157133"/>
                <a:gd name="connsiteX37" fmla="*/ 440266 w 1397000"/>
                <a:gd name="connsiteY37" fmla="*/ 3505200 h 4157133"/>
                <a:gd name="connsiteX38" fmla="*/ 431800 w 1397000"/>
                <a:gd name="connsiteY38" fmla="*/ 3530600 h 4157133"/>
                <a:gd name="connsiteX39" fmla="*/ 389466 w 1397000"/>
                <a:gd name="connsiteY39" fmla="*/ 3556000 h 4157133"/>
                <a:gd name="connsiteX40" fmla="*/ 364066 w 1397000"/>
                <a:gd name="connsiteY40" fmla="*/ 3572933 h 4157133"/>
                <a:gd name="connsiteX41" fmla="*/ 338666 w 1397000"/>
                <a:gd name="connsiteY41" fmla="*/ 3623733 h 4157133"/>
                <a:gd name="connsiteX42" fmla="*/ 313266 w 1397000"/>
                <a:gd name="connsiteY42" fmla="*/ 3640667 h 4157133"/>
                <a:gd name="connsiteX43" fmla="*/ 296333 w 1397000"/>
                <a:gd name="connsiteY43" fmla="*/ 3674533 h 4157133"/>
                <a:gd name="connsiteX44" fmla="*/ 262466 w 1397000"/>
                <a:gd name="connsiteY44" fmla="*/ 3708400 h 4157133"/>
                <a:gd name="connsiteX45" fmla="*/ 211666 w 1397000"/>
                <a:gd name="connsiteY45" fmla="*/ 3784600 h 4157133"/>
                <a:gd name="connsiteX46" fmla="*/ 194733 w 1397000"/>
                <a:gd name="connsiteY46" fmla="*/ 3810000 h 4157133"/>
                <a:gd name="connsiteX47" fmla="*/ 177800 w 1397000"/>
                <a:gd name="connsiteY47" fmla="*/ 3835400 h 4157133"/>
                <a:gd name="connsiteX48" fmla="*/ 160866 w 1397000"/>
                <a:gd name="connsiteY48" fmla="*/ 3852333 h 4157133"/>
                <a:gd name="connsiteX49" fmla="*/ 118533 w 1397000"/>
                <a:gd name="connsiteY49" fmla="*/ 3886200 h 4157133"/>
                <a:gd name="connsiteX50" fmla="*/ 110066 w 1397000"/>
                <a:gd name="connsiteY50" fmla="*/ 3911600 h 4157133"/>
                <a:gd name="connsiteX51" fmla="*/ 84666 w 1397000"/>
                <a:gd name="connsiteY51" fmla="*/ 3928533 h 4157133"/>
                <a:gd name="connsiteX52" fmla="*/ 67733 w 1397000"/>
                <a:gd name="connsiteY52" fmla="*/ 3945467 h 4157133"/>
                <a:gd name="connsiteX53" fmla="*/ 42333 w 1397000"/>
                <a:gd name="connsiteY53" fmla="*/ 3996267 h 4157133"/>
                <a:gd name="connsiteX54" fmla="*/ 25400 w 1397000"/>
                <a:gd name="connsiteY54" fmla="*/ 4055533 h 4157133"/>
                <a:gd name="connsiteX55" fmla="*/ 16933 w 1397000"/>
                <a:gd name="connsiteY55" fmla="*/ 4080933 h 4157133"/>
                <a:gd name="connsiteX56" fmla="*/ 0 w 1397000"/>
                <a:gd name="connsiteY56"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863600 w 1397000"/>
                <a:gd name="connsiteY6" fmla="*/ 2252133 h 4157133"/>
                <a:gd name="connsiteX7" fmla="*/ 1032933 w 1397000"/>
                <a:gd name="connsiteY7" fmla="*/ 2379133 h 4157133"/>
                <a:gd name="connsiteX8" fmla="*/ 1210733 w 1397000"/>
                <a:gd name="connsiteY8" fmla="*/ 2446867 h 4157133"/>
                <a:gd name="connsiteX9" fmla="*/ 1236133 w 1397000"/>
                <a:gd name="connsiteY9" fmla="*/ 2455333 h 4157133"/>
                <a:gd name="connsiteX10" fmla="*/ 1253066 w 1397000"/>
                <a:gd name="connsiteY10" fmla="*/ 2472267 h 4157133"/>
                <a:gd name="connsiteX11" fmla="*/ 1346200 w 1397000"/>
                <a:gd name="connsiteY11" fmla="*/ 2506133 h 4157133"/>
                <a:gd name="connsiteX12" fmla="*/ 1363133 w 1397000"/>
                <a:gd name="connsiteY12" fmla="*/ 2523067 h 4157133"/>
                <a:gd name="connsiteX13" fmla="*/ 1380066 w 1397000"/>
                <a:gd name="connsiteY13" fmla="*/ 2616200 h 4157133"/>
                <a:gd name="connsiteX14" fmla="*/ 1397000 w 1397000"/>
                <a:gd name="connsiteY14" fmla="*/ 2734733 h 4157133"/>
                <a:gd name="connsiteX15" fmla="*/ 1371600 w 1397000"/>
                <a:gd name="connsiteY15" fmla="*/ 2895600 h 4157133"/>
                <a:gd name="connsiteX16" fmla="*/ 1346200 w 1397000"/>
                <a:gd name="connsiteY16" fmla="*/ 3014133 h 4157133"/>
                <a:gd name="connsiteX17" fmla="*/ 1295400 w 1397000"/>
                <a:gd name="connsiteY17" fmla="*/ 3039533 h 4157133"/>
                <a:gd name="connsiteX18" fmla="*/ 1236133 w 1397000"/>
                <a:gd name="connsiteY18" fmla="*/ 3107267 h 4157133"/>
                <a:gd name="connsiteX19" fmla="*/ 1202266 w 1397000"/>
                <a:gd name="connsiteY19" fmla="*/ 3141133 h 4157133"/>
                <a:gd name="connsiteX20" fmla="*/ 1176866 w 1397000"/>
                <a:gd name="connsiteY20" fmla="*/ 3158067 h 4157133"/>
                <a:gd name="connsiteX21" fmla="*/ 1126066 w 1397000"/>
                <a:gd name="connsiteY21" fmla="*/ 3191933 h 4157133"/>
                <a:gd name="connsiteX22" fmla="*/ 1075266 w 1397000"/>
                <a:gd name="connsiteY22" fmla="*/ 3225800 h 4157133"/>
                <a:gd name="connsiteX23" fmla="*/ 999066 w 1397000"/>
                <a:gd name="connsiteY23" fmla="*/ 3251200 h 4157133"/>
                <a:gd name="connsiteX24" fmla="*/ 973666 w 1397000"/>
                <a:gd name="connsiteY24" fmla="*/ 3259667 h 4157133"/>
                <a:gd name="connsiteX25" fmla="*/ 939800 w 1397000"/>
                <a:gd name="connsiteY25" fmla="*/ 3268133 h 4157133"/>
                <a:gd name="connsiteX26" fmla="*/ 880533 w 1397000"/>
                <a:gd name="connsiteY26" fmla="*/ 3293533 h 4157133"/>
                <a:gd name="connsiteX27" fmla="*/ 863600 w 1397000"/>
                <a:gd name="connsiteY27" fmla="*/ 3310467 h 4157133"/>
                <a:gd name="connsiteX28" fmla="*/ 804333 w 1397000"/>
                <a:gd name="connsiteY28" fmla="*/ 3327400 h 4157133"/>
                <a:gd name="connsiteX29" fmla="*/ 711200 w 1397000"/>
                <a:gd name="connsiteY29" fmla="*/ 3352800 h 4157133"/>
                <a:gd name="connsiteX30" fmla="*/ 660400 w 1397000"/>
                <a:gd name="connsiteY30" fmla="*/ 3378200 h 4157133"/>
                <a:gd name="connsiteX31" fmla="*/ 635000 w 1397000"/>
                <a:gd name="connsiteY31" fmla="*/ 3395133 h 4157133"/>
                <a:gd name="connsiteX32" fmla="*/ 609600 w 1397000"/>
                <a:gd name="connsiteY32" fmla="*/ 3403600 h 4157133"/>
                <a:gd name="connsiteX33" fmla="*/ 558800 w 1397000"/>
                <a:gd name="connsiteY33" fmla="*/ 3429000 h 4157133"/>
                <a:gd name="connsiteX34" fmla="*/ 516466 w 1397000"/>
                <a:gd name="connsiteY34" fmla="*/ 3454400 h 4157133"/>
                <a:gd name="connsiteX35" fmla="*/ 491066 w 1397000"/>
                <a:gd name="connsiteY35" fmla="*/ 3479800 h 4157133"/>
                <a:gd name="connsiteX36" fmla="*/ 440266 w 1397000"/>
                <a:gd name="connsiteY36" fmla="*/ 3505200 h 4157133"/>
                <a:gd name="connsiteX37" fmla="*/ 431800 w 1397000"/>
                <a:gd name="connsiteY37" fmla="*/ 3530600 h 4157133"/>
                <a:gd name="connsiteX38" fmla="*/ 389466 w 1397000"/>
                <a:gd name="connsiteY38" fmla="*/ 3556000 h 4157133"/>
                <a:gd name="connsiteX39" fmla="*/ 364066 w 1397000"/>
                <a:gd name="connsiteY39" fmla="*/ 3572933 h 4157133"/>
                <a:gd name="connsiteX40" fmla="*/ 338666 w 1397000"/>
                <a:gd name="connsiteY40" fmla="*/ 3623733 h 4157133"/>
                <a:gd name="connsiteX41" fmla="*/ 313266 w 1397000"/>
                <a:gd name="connsiteY41" fmla="*/ 3640667 h 4157133"/>
                <a:gd name="connsiteX42" fmla="*/ 296333 w 1397000"/>
                <a:gd name="connsiteY42" fmla="*/ 3674533 h 4157133"/>
                <a:gd name="connsiteX43" fmla="*/ 262466 w 1397000"/>
                <a:gd name="connsiteY43" fmla="*/ 3708400 h 4157133"/>
                <a:gd name="connsiteX44" fmla="*/ 211666 w 1397000"/>
                <a:gd name="connsiteY44" fmla="*/ 3784600 h 4157133"/>
                <a:gd name="connsiteX45" fmla="*/ 194733 w 1397000"/>
                <a:gd name="connsiteY45" fmla="*/ 3810000 h 4157133"/>
                <a:gd name="connsiteX46" fmla="*/ 177800 w 1397000"/>
                <a:gd name="connsiteY46" fmla="*/ 3835400 h 4157133"/>
                <a:gd name="connsiteX47" fmla="*/ 160866 w 1397000"/>
                <a:gd name="connsiteY47" fmla="*/ 3852333 h 4157133"/>
                <a:gd name="connsiteX48" fmla="*/ 118533 w 1397000"/>
                <a:gd name="connsiteY48" fmla="*/ 3886200 h 4157133"/>
                <a:gd name="connsiteX49" fmla="*/ 110066 w 1397000"/>
                <a:gd name="connsiteY49" fmla="*/ 3911600 h 4157133"/>
                <a:gd name="connsiteX50" fmla="*/ 84666 w 1397000"/>
                <a:gd name="connsiteY50" fmla="*/ 3928533 h 4157133"/>
                <a:gd name="connsiteX51" fmla="*/ 67733 w 1397000"/>
                <a:gd name="connsiteY51" fmla="*/ 3945467 h 4157133"/>
                <a:gd name="connsiteX52" fmla="*/ 42333 w 1397000"/>
                <a:gd name="connsiteY52" fmla="*/ 3996267 h 4157133"/>
                <a:gd name="connsiteX53" fmla="*/ 25400 w 1397000"/>
                <a:gd name="connsiteY53" fmla="*/ 4055533 h 4157133"/>
                <a:gd name="connsiteX54" fmla="*/ 16933 w 1397000"/>
                <a:gd name="connsiteY54" fmla="*/ 4080933 h 4157133"/>
                <a:gd name="connsiteX55" fmla="*/ 0 w 1397000"/>
                <a:gd name="connsiteY55"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863600 w 1397000"/>
                <a:gd name="connsiteY6" fmla="*/ 2252133 h 4157133"/>
                <a:gd name="connsiteX7" fmla="*/ 1032933 w 1397000"/>
                <a:gd name="connsiteY7" fmla="*/ 2379133 h 4157133"/>
                <a:gd name="connsiteX8" fmla="*/ 1210733 w 1397000"/>
                <a:gd name="connsiteY8" fmla="*/ 2446867 h 4157133"/>
                <a:gd name="connsiteX9" fmla="*/ 1236133 w 1397000"/>
                <a:gd name="connsiteY9" fmla="*/ 2455333 h 4157133"/>
                <a:gd name="connsiteX10" fmla="*/ 1346200 w 1397000"/>
                <a:gd name="connsiteY10" fmla="*/ 2506133 h 4157133"/>
                <a:gd name="connsiteX11" fmla="*/ 1363133 w 1397000"/>
                <a:gd name="connsiteY11" fmla="*/ 2523067 h 4157133"/>
                <a:gd name="connsiteX12" fmla="*/ 1380066 w 1397000"/>
                <a:gd name="connsiteY12" fmla="*/ 2616200 h 4157133"/>
                <a:gd name="connsiteX13" fmla="*/ 1397000 w 1397000"/>
                <a:gd name="connsiteY13" fmla="*/ 2734733 h 4157133"/>
                <a:gd name="connsiteX14" fmla="*/ 1371600 w 1397000"/>
                <a:gd name="connsiteY14" fmla="*/ 2895600 h 4157133"/>
                <a:gd name="connsiteX15" fmla="*/ 1346200 w 1397000"/>
                <a:gd name="connsiteY15" fmla="*/ 3014133 h 4157133"/>
                <a:gd name="connsiteX16" fmla="*/ 1295400 w 1397000"/>
                <a:gd name="connsiteY16" fmla="*/ 3039533 h 4157133"/>
                <a:gd name="connsiteX17" fmla="*/ 1236133 w 1397000"/>
                <a:gd name="connsiteY17" fmla="*/ 3107267 h 4157133"/>
                <a:gd name="connsiteX18" fmla="*/ 1202266 w 1397000"/>
                <a:gd name="connsiteY18" fmla="*/ 3141133 h 4157133"/>
                <a:gd name="connsiteX19" fmla="*/ 1176866 w 1397000"/>
                <a:gd name="connsiteY19" fmla="*/ 3158067 h 4157133"/>
                <a:gd name="connsiteX20" fmla="*/ 1126066 w 1397000"/>
                <a:gd name="connsiteY20" fmla="*/ 3191933 h 4157133"/>
                <a:gd name="connsiteX21" fmla="*/ 1075266 w 1397000"/>
                <a:gd name="connsiteY21" fmla="*/ 3225800 h 4157133"/>
                <a:gd name="connsiteX22" fmla="*/ 999066 w 1397000"/>
                <a:gd name="connsiteY22" fmla="*/ 3251200 h 4157133"/>
                <a:gd name="connsiteX23" fmla="*/ 973666 w 1397000"/>
                <a:gd name="connsiteY23" fmla="*/ 3259667 h 4157133"/>
                <a:gd name="connsiteX24" fmla="*/ 939800 w 1397000"/>
                <a:gd name="connsiteY24" fmla="*/ 3268133 h 4157133"/>
                <a:gd name="connsiteX25" fmla="*/ 880533 w 1397000"/>
                <a:gd name="connsiteY25" fmla="*/ 3293533 h 4157133"/>
                <a:gd name="connsiteX26" fmla="*/ 863600 w 1397000"/>
                <a:gd name="connsiteY26" fmla="*/ 3310467 h 4157133"/>
                <a:gd name="connsiteX27" fmla="*/ 804333 w 1397000"/>
                <a:gd name="connsiteY27" fmla="*/ 3327400 h 4157133"/>
                <a:gd name="connsiteX28" fmla="*/ 711200 w 1397000"/>
                <a:gd name="connsiteY28" fmla="*/ 3352800 h 4157133"/>
                <a:gd name="connsiteX29" fmla="*/ 660400 w 1397000"/>
                <a:gd name="connsiteY29" fmla="*/ 3378200 h 4157133"/>
                <a:gd name="connsiteX30" fmla="*/ 635000 w 1397000"/>
                <a:gd name="connsiteY30" fmla="*/ 3395133 h 4157133"/>
                <a:gd name="connsiteX31" fmla="*/ 609600 w 1397000"/>
                <a:gd name="connsiteY31" fmla="*/ 3403600 h 4157133"/>
                <a:gd name="connsiteX32" fmla="*/ 558800 w 1397000"/>
                <a:gd name="connsiteY32" fmla="*/ 3429000 h 4157133"/>
                <a:gd name="connsiteX33" fmla="*/ 516466 w 1397000"/>
                <a:gd name="connsiteY33" fmla="*/ 3454400 h 4157133"/>
                <a:gd name="connsiteX34" fmla="*/ 491066 w 1397000"/>
                <a:gd name="connsiteY34" fmla="*/ 3479800 h 4157133"/>
                <a:gd name="connsiteX35" fmla="*/ 440266 w 1397000"/>
                <a:gd name="connsiteY35" fmla="*/ 3505200 h 4157133"/>
                <a:gd name="connsiteX36" fmla="*/ 431800 w 1397000"/>
                <a:gd name="connsiteY36" fmla="*/ 3530600 h 4157133"/>
                <a:gd name="connsiteX37" fmla="*/ 389466 w 1397000"/>
                <a:gd name="connsiteY37" fmla="*/ 3556000 h 4157133"/>
                <a:gd name="connsiteX38" fmla="*/ 364066 w 1397000"/>
                <a:gd name="connsiteY38" fmla="*/ 3572933 h 4157133"/>
                <a:gd name="connsiteX39" fmla="*/ 338666 w 1397000"/>
                <a:gd name="connsiteY39" fmla="*/ 3623733 h 4157133"/>
                <a:gd name="connsiteX40" fmla="*/ 313266 w 1397000"/>
                <a:gd name="connsiteY40" fmla="*/ 3640667 h 4157133"/>
                <a:gd name="connsiteX41" fmla="*/ 296333 w 1397000"/>
                <a:gd name="connsiteY41" fmla="*/ 3674533 h 4157133"/>
                <a:gd name="connsiteX42" fmla="*/ 262466 w 1397000"/>
                <a:gd name="connsiteY42" fmla="*/ 3708400 h 4157133"/>
                <a:gd name="connsiteX43" fmla="*/ 211666 w 1397000"/>
                <a:gd name="connsiteY43" fmla="*/ 3784600 h 4157133"/>
                <a:gd name="connsiteX44" fmla="*/ 194733 w 1397000"/>
                <a:gd name="connsiteY44" fmla="*/ 3810000 h 4157133"/>
                <a:gd name="connsiteX45" fmla="*/ 177800 w 1397000"/>
                <a:gd name="connsiteY45" fmla="*/ 3835400 h 4157133"/>
                <a:gd name="connsiteX46" fmla="*/ 160866 w 1397000"/>
                <a:gd name="connsiteY46" fmla="*/ 3852333 h 4157133"/>
                <a:gd name="connsiteX47" fmla="*/ 118533 w 1397000"/>
                <a:gd name="connsiteY47" fmla="*/ 3886200 h 4157133"/>
                <a:gd name="connsiteX48" fmla="*/ 110066 w 1397000"/>
                <a:gd name="connsiteY48" fmla="*/ 3911600 h 4157133"/>
                <a:gd name="connsiteX49" fmla="*/ 84666 w 1397000"/>
                <a:gd name="connsiteY49" fmla="*/ 3928533 h 4157133"/>
                <a:gd name="connsiteX50" fmla="*/ 67733 w 1397000"/>
                <a:gd name="connsiteY50" fmla="*/ 3945467 h 4157133"/>
                <a:gd name="connsiteX51" fmla="*/ 42333 w 1397000"/>
                <a:gd name="connsiteY51" fmla="*/ 3996267 h 4157133"/>
                <a:gd name="connsiteX52" fmla="*/ 25400 w 1397000"/>
                <a:gd name="connsiteY52" fmla="*/ 4055533 h 4157133"/>
                <a:gd name="connsiteX53" fmla="*/ 16933 w 1397000"/>
                <a:gd name="connsiteY53" fmla="*/ 4080933 h 4157133"/>
                <a:gd name="connsiteX54" fmla="*/ 0 w 1397000"/>
                <a:gd name="connsiteY54"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863600 w 1397000"/>
                <a:gd name="connsiteY6" fmla="*/ 2252133 h 4157133"/>
                <a:gd name="connsiteX7" fmla="*/ 1032933 w 1397000"/>
                <a:gd name="connsiteY7" fmla="*/ 2379133 h 4157133"/>
                <a:gd name="connsiteX8" fmla="*/ 1210733 w 1397000"/>
                <a:gd name="connsiteY8" fmla="*/ 2446867 h 4157133"/>
                <a:gd name="connsiteX9" fmla="*/ 1346200 w 1397000"/>
                <a:gd name="connsiteY9" fmla="*/ 2506133 h 4157133"/>
                <a:gd name="connsiteX10" fmla="*/ 1363133 w 1397000"/>
                <a:gd name="connsiteY10" fmla="*/ 2523067 h 4157133"/>
                <a:gd name="connsiteX11" fmla="*/ 1380066 w 1397000"/>
                <a:gd name="connsiteY11" fmla="*/ 2616200 h 4157133"/>
                <a:gd name="connsiteX12" fmla="*/ 1397000 w 1397000"/>
                <a:gd name="connsiteY12" fmla="*/ 2734733 h 4157133"/>
                <a:gd name="connsiteX13" fmla="*/ 1371600 w 1397000"/>
                <a:gd name="connsiteY13" fmla="*/ 2895600 h 4157133"/>
                <a:gd name="connsiteX14" fmla="*/ 1346200 w 1397000"/>
                <a:gd name="connsiteY14" fmla="*/ 3014133 h 4157133"/>
                <a:gd name="connsiteX15" fmla="*/ 1295400 w 1397000"/>
                <a:gd name="connsiteY15" fmla="*/ 3039533 h 4157133"/>
                <a:gd name="connsiteX16" fmla="*/ 1236133 w 1397000"/>
                <a:gd name="connsiteY16" fmla="*/ 3107267 h 4157133"/>
                <a:gd name="connsiteX17" fmla="*/ 1202266 w 1397000"/>
                <a:gd name="connsiteY17" fmla="*/ 3141133 h 4157133"/>
                <a:gd name="connsiteX18" fmla="*/ 1176866 w 1397000"/>
                <a:gd name="connsiteY18" fmla="*/ 3158067 h 4157133"/>
                <a:gd name="connsiteX19" fmla="*/ 1126066 w 1397000"/>
                <a:gd name="connsiteY19" fmla="*/ 3191933 h 4157133"/>
                <a:gd name="connsiteX20" fmla="*/ 1075266 w 1397000"/>
                <a:gd name="connsiteY20" fmla="*/ 3225800 h 4157133"/>
                <a:gd name="connsiteX21" fmla="*/ 999066 w 1397000"/>
                <a:gd name="connsiteY21" fmla="*/ 3251200 h 4157133"/>
                <a:gd name="connsiteX22" fmla="*/ 973666 w 1397000"/>
                <a:gd name="connsiteY22" fmla="*/ 3259667 h 4157133"/>
                <a:gd name="connsiteX23" fmla="*/ 939800 w 1397000"/>
                <a:gd name="connsiteY23" fmla="*/ 3268133 h 4157133"/>
                <a:gd name="connsiteX24" fmla="*/ 880533 w 1397000"/>
                <a:gd name="connsiteY24" fmla="*/ 3293533 h 4157133"/>
                <a:gd name="connsiteX25" fmla="*/ 863600 w 1397000"/>
                <a:gd name="connsiteY25" fmla="*/ 3310467 h 4157133"/>
                <a:gd name="connsiteX26" fmla="*/ 804333 w 1397000"/>
                <a:gd name="connsiteY26" fmla="*/ 3327400 h 4157133"/>
                <a:gd name="connsiteX27" fmla="*/ 711200 w 1397000"/>
                <a:gd name="connsiteY27" fmla="*/ 3352800 h 4157133"/>
                <a:gd name="connsiteX28" fmla="*/ 660400 w 1397000"/>
                <a:gd name="connsiteY28" fmla="*/ 3378200 h 4157133"/>
                <a:gd name="connsiteX29" fmla="*/ 635000 w 1397000"/>
                <a:gd name="connsiteY29" fmla="*/ 3395133 h 4157133"/>
                <a:gd name="connsiteX30" fmla="*/ 609600 w 1397000"/>
                <a:gd name="connsiteY30" fmla="*/ 3403600 h 4157133"/>
                <a:gd name="connsiteX31" fmla="*/ 558800 w 1397000"/>
                <a:gd name="connsiteY31" fmla="*/ 3429000 h 4157133"/>
                <a:gd name="connsiteX32" fmla="*/ 516466 w 1397000"/>
                <a:gd name="connsiteY32" fmla="*/ 3454400 h 4157133"/>
                <a:gd name="connsiteX33" fmla="*/ 491066 w 1397000"/>
                <a:gd name="connsiteY33" fmla="*/ 3479800 h 4157133"/>
                <a:gd name="connsiteX34" fmla="*/ 440266 w 1397000"/>
                <a:gd name="connsiteY34" fmla="*/ 3505200 h 4157133"/>
                <a:gd name="connsiteX35" fmla="*/ 431800 w 1397000"/>
                <a:gd name="connsiteY35" fmla="*/ 3530600 h 4157133"/>
                <a:gd name="connsiteX36" fmla="*/ 389466 w 1397000"/>
                <a:gd name="connsiteY36" fmla="*/ 3556000 h 4157133"/>
                <a:gd name="connsiteX37" fmla="*/ 364066 w 1397000"/>
                <a:gd name="connsiteY37" fmla="*/ 3572933 h 4157133"/>
                <a:gd name="connsiteX38" fmla="*/ 338666 w 1397000"/>
                <a:gd name="connsiteY38" fmla="*/ 3623733 h 4157133"/>
                <a:gd name="connsiteX39" fmla="*/ 313266 w 1397000"/>
                <a:gd name="connsiteY39" fmla="*/ 3640667 h 4157133"/>
                <a:gd name="connsiteX40" fmla="*/ 296333 w 1397000"/>
                <a:gd name="connsiteY40" fmla="*/ 3674533 h 4157133"/>
                <a:gd name="connsiteX41" fmla="*/ 262466 w 1397000"/>
                <a:gd name="connsiteY41" fmla="*/ 3708400 h 4157133"/>
                <a:gd name="connsiteX42" fmla="*/ 211666 w 1397000"/>
                <a:gd name="connsiteY42" fmla="*/ 3784600 h 4157133"/>
                <a:gd name="connsiteX43" fmla="*/ 194733 w 1397000"/>
                <a:gd name="connsiteY43" fmla="*/ 3810000 h 4157133"/>
                <a:gd name="connsiteX44" fmla="*/ 177800 w 1397000"/>
                <a:gd name="connsiteY44" fmla="*/ 3835400 h 4157133"/>
                <a:gd name="connsiteX45" fmla="*/ 160866 w 1397000"/>
                <a:gd name="connsiteY45" fmla="*/ 3852333 h 4157133"/>
                <a:gd name="connsiteX46" fmla="*/ 118533 w 1397000"/>
                <a:gd name="connsiteY46" fmla="*/ 3886200 h 4157133"/>
                <a:gd name="connsiteX47" fmla="*/ 110066 w 1397000"/>
                <a:gd name="connsiteY47" fmla="*/ 3911600 h 4157133"/>
                <a:gd name="connsiteX48" fmla="*/ 84666 w 1397000"/>
                <a:gd name="connsiteY48" fmla="*/ 3928533 h 4157133"/>
                <a:gd name="connsiteX49" fmla="*/ 67733 w 1397000"/>
                <a:gd name="connsiteY49" fmla="*/ 3945467 h 4157133"/>
                <a:gd name="connsiteX50" fmla="*/ 42333 w 1397000"/>
                <a:gd name="connsiteY50" fmla="*/ 3996267 h 4157133"/>
                <a:gd name="connsiteX51" fmla="*/ 25400 w 1397000"/>
                <a:gd name="connsiteY51" fmla="*/ 4055533 h 4157133"/>
                <a:gd name="connsiteX52" fmla="*/ 16933 w 1397000"/>
                <a:gd name="connsiteY52" fmla="*/ 4080933 h 4157133"/>
                <a:gd name="connsiteX53" fmla="*/ 0 w 1397000"/>
                <a:gd name="connsiteY53" fmla="*/ 4157133 h 4157133"/>
                <a:gd name="connsiteX0" fmla="*/ 211666 w 1397000"/>
                <a:gd name="connsiteY0" fmla="*/ 0 h 4157133"/>
                <a:gd name="connsiteX1" fmla="*/ 279400 w 1397000"/>
                <a:gd name="connsiteY1" fmla="*/ 694267 h 4157133"/>
                <a:gd name="connsiteX2" fmla="*/ 389466 w 1397000"/>
                <a:gd name="connsiteY2" fmla="*/ 1143000 h 4157133"/>
                <a:gd name="connsiteX3" fmla="*/ 465666 w 1397000"/>
                <a:gd name="connsiteY3" fmla="*/ 1447800 h 4157133"/>
                <a:gd name="connsiteX4" fmla="*/ 567266 w 1397000"/>
                <a:gd name="connsiteY4" fmla="*/ 1718733 h 4157133"/>
                <a:gd name="connsiteX5" fmla="*/ 677333 w 1397000"/>
                <a:gd name="connsiteY5" fmla="*/ 1981200 h 4157133"/>
                <a:gd name="connsiteX6" fmla="*/ 863600 w 1397000"/>
                <a:gd name="connsiteY6" fmla="*/ 2252133 h 4157133"/>
                <a:gd name="connsiteX7" fmla="*/ 1032933 w 1397000"/>
                <a:gd name="connsiteY7" fmla="*/ 2379133 h 4157133"/>
                <a:gd name="connsiteX8" fmla="*/ 1210733 w 1397000"/>
                <a:gd name="connsiteY8" fmla="*/ 2446867 h 4157133"/>
                <a:gd name="connsiteX9" fmla="*/ 1346200 w 1397000"/>
                <a:gd name="connsiteY9" fmla="*/ 2506133 h 4157133"/>
                <a:gd name="connsiteX10" fmla="*/ 1380066 w 1397000"/>
                <a:gd name="connsiteY10" fmla="*/ 2616200 h 4157133"/>
                <a:gd name="connsiteX11" fmla="*/ 1397000 w 1397000"/>
                <a:gd name="connsiteY11" fmla="*/ 2734733 h 4157133"/>
                <a:gd name="connsiteX12" fmla="*/ 1371600 w 1397000"/>
                <a:gd name="connsiteY12" fmla="*/ 2895600 h 4157133"/>
                <a:gd name="connsiteX13" fmla="*/ 1346200 w 1397000"/>
                <a:gd name="connsiteY13" fmla="*/ 3014133 h 4157133"/>
                <a:gd name="connsiteX14" fmla="*/ 1295400 w 1397000"/>
                <a:gd name="connsiteY14" fmla="*/ 3039533 h 4157133"/>
                <a:gd name="connsiteX15" fmla="*/ 1236133 w 1397000"/>
                <a:gd name="connsiteY15" fmla="*/ 3107267 h 4157133"/>
                <a:gd name="connsiteX16" fmla="*/ 1202266 w 1397000"/>
                <a:gd name="connsiteY16" fmla="*/ 3141133 h 4157133"/>
                <a:gd name="connsiteX17" fmla="*/ 1176866 w 1397000"/>
                <a:gd name="connsiteY17" fmla="*/ 3158067 h 4157133"/>
                <a:gd name="connsiteX18" fmla="*/ 1126066 w 1397000"/>
                <a:gd name="connsiteY18" fmla="*/ 3191933 h 4157133"/>
                <a:gd name="connsiteX19" fmla="*/ 1075266 w 1397000"/>
                <a:gd name="connsiteY19" fmla="*/ 3225800 h 4157133"/>
                <a:gd name="connsiteX20" fmla="*/ 999066 w 1397000"/>
                <a:gd name="connsiteY20" fmla="*/ 3251200 h 4157133"/>
                <a:gd name="connsiteX21" fmla="*/ 973666 w 1397000"/>
                <a:gd name="connsiteY21" fmla="*/ 3259667 h 4157133"/>
                <a:gd name="connsiteX22" fmla="*/ 939800 w 1397000"/>
                <a:gd name="connsiteY22" fmla="*/ 3268133 h 4157133"/>
                <a:gd name="connsiteX23" fmla="*/ 880533 w 1397000"/>
                <a:gd name="connsiteY23" fmla="*/ 3293533 h 4157133"/>
                <a:gd name="connsiteX24" fmla="*/ 863600 w 1397000"/>
                <a:gd name="connsiteY24" fmla="*/ 3310467 h 4157133"/>
                <a:gd name="connsiteX25" fmla="*/ 804333 w 1397000"/>
                <a:gd name="connsiteY25" fmla="*/ 3327400 h 4157133"/>
                <a:gd name="connsiteX26" fmla="*/ 711200 w 1397000"/>
                <a:gd name="connsiteY26" fmla="*/ 3352800 h 4157133"/>
                <a:gd name="connsiteX27" fmla="*/ 660400 w 1397000"/>
                <a:gd name="connsiteY27" fmla="*/ 3378200 h 4157133"/>
                <a:gd name="connsiteX28" fmla="*/ 635000 w 1397000"/>
                <a:gd name="connsiteY28" fmla="*/ 3395133 h 4157133"/>
                <a:gd name="connsiteX29" fmla="*/ 609600 w 1397000"/>
                <a:gd name="connsiteY29" fmla="*/ 3403600 h 4157133"/>
                <a:gd name="connsiteX30" fmla="*/ 558800 w 1397000"/>
                <a:gd name="connsiteY30" fmla="*/ 3429000 h 4157133"/>
                <a:gd name="connsiteX31" fmla="*/ 516466 w 1397000"/>
                <a:gd name="connsiteY31" fmla="*/ 3454400 h 4157133"/>
                <a:gd name="connsiteX32" fmla="*/ 491066 w 1397000"/>
                <a:gd name="connsiteY32" fmla="*/ 3479800 h 4157133"/>
                <a:gd name="connsiteX33" fmla="*/ 440266 w 1397000"/>
                <a:gd name="connsiteY33" fmla="*/ 3505200 h 4157133"/>
                <a:gd name="connsiteX34" fmla="*/ 431800 w 1397000"/>
                <a:gd name="connsiteY34" fmla="*/ 3530600 h 4157133"/>
                <a:gd name="connsiteX35" fmla="*/ 389466 w 1397000"/>
                <a:gd name="connsiteY35" fmla="*/ 3556000 h 4157133"/>
                <a:gd name="connsiteX36" fmla="*/ 364066 w 1397000"/>
                <a:gd name="connsiteY36" fmla="*/ 3572933 h 4157133"/>
                <a:gd name="connsiteX37" fmla="*/ 338666 w 1397000"/>
                <a:gd name="connsiteY37" fmla="*/ 3623733 h 4157133"/>
                <a:gd name="connsiteX38" fmla="*/ 313266 w 1397000"/>
                <a:gd name="connsiteY38" fmla="*/ 3640667 h 4157133"/>
                <a:gd name="connsiteX39" fmla="*/ 296333 w 1397000"/>
                <a:gd name="connsiteY39" fmla="*/ 3674533 h 4157133"/>
                <a:gd name="connsiteX40" fmla="*/ 262466 w 1397000"/>
                <a:gd name="connsiteY40" fmla="*/ 3708400 h 4157133"/>
                <a:gd name="connsiteX41" fmla="*/ 211666 w 1397000"/>
                <a:gd name="connsiteY41" fmla="*/ 3784600 h 4157133"/>
                <a:gd name="connsiteX42" fmla="*/ 194733 w 1397000"/>
                <a:gd name="connsiteY42" fmla="*/ 3810000 h 4157133"/>
                <a:gd name="connsiteX43" fmla="*/ 177800 w 1397000"/>
                <a:gd name="connsiteY43" fmla="*/ 3835400 h 4157133"/>
                <a:gd name="connsiteX44" fmla="*/ 160866 w 1397000"/>
                <a:gd name="connsiteY44" fmla="*/ 3852333 h 4157133"/>
                <a:gd name="connsiteX45" fmla="*/ 118533 w 1397000"/>
                <a:gd name="connsiteY45" fmla="*/ 3886200 h 4157133"/>
                <a:gd name="connsiteX46" fmla="*/ 110066 w 1397000"/>
                <a:gd name="connsiteY46" fmla="*/ 3911600 h 4157133"/>
                <a:gd name="connsiteX47" fmla="*/ 84666 w 1397000"/>
                <a:gd name="connsiteY47" fmla="*/ 3928533 h 4157133"/>
                <a:gd name="connsiteX48" fmla="*/ 67733 w 1397000"/>
                <a:gd name="connsiteY48" fmla="*/ 3945467 h 4157133"/>
                <a:gd name="connsiteX49" fmla="*/ 42333 w 1397000"/>
                <a:gd name="connsiteY49" fmla="*/ 3996267 h 4157133"/>
                <a:gd name="connsiteX50" fmla="*/ 25400 w 1397000"/>
                <a:gd name="connsiteY50" fmla="*/ 4055533 h 4157133"/>
                <a:gd name="connsiteX51" fmla="*/ 16933 w 1397000"/>
                <a:gd name="connsiteY51" fmla="*/ 4080933 h 4157133"/>
                <a:gd name="connsiteX52" fmla="*/ 0 w 1397000"/>
                <a:gd name="connsiteY52" fmla="*/ 4157133 h 4157133"/>
                <a:gd name="connsiteX0" fmla="*/ 211666 w 1398085"/>
                <a:gd name="connsiteY0" fmla="*/ 0 h 4157133"/>
                <a:gd name="connsiteX1" fmla="*/ 279400 w 1398085"/>
                <a:gd name="connsiteY1" fmla="*/ 694267 h 4157133"/>
                <a:gd name="connsiteX2" fmla="*/ 389466 w 1398085"/>
                <a:gd name="connsiteY2" fmla="*/ 1143000 h 4157133"/>
                <a:gd name="connsiteX3" fmla="*/ 465666 w 1398085"/>
                <a:gd name="connsiteY3" fmla="*/ 1447800 h 4157133"/>
                <a:gd name="connsiteX4" fmla="*/ 567266 w 1398085"/>
                <a:gd name="connsiteY4" fmla="*/ 1718733 h 4157133"/>
                <a:gd name="connsiteX5" fmla="*/ 677333 w 1398085"/>
                <a:gd name="connsiteY5" fmla="*/ 1981200 h 4157133"/>
                <a:gd name="connsiteX6" fmla="*/ 863600 w 1398085"/>
                <a:gd name="connsiteY6" fmla="*/ 2252133 h 4157133"/>
                <a:gd name="connsiteX7" fmla="*/ 1032933 w 1398085"/>
                <a:gd name="connsiteY7" fmla="*/ 2379133 h 4157133"/>
                <a:gd name="connsiteX8" fmla="*/ 1210733 w 1398085"/>
                <a:gd name="connsiteY8" fmla="*/ 2446867 h 4157133"/>
                <a:gd name="connsiteX9" fmla="*/ 1380066 w 1398085"/>
                <a:gd name="connsiteY9" fmla="*/ 2616200 h 4157133"/>
                <a:gd name="connsiteX10" fmla="*/ 1397000 w 1398085"/>
                <a:gd name="connsiteY10" fmla="*/ 2734733 h 4157133"/>
                <a:gd name="connsiteX11" fmla="*/ 1371600 w 1398085"/>
                <a:gd name="connsiteY11" fmla="*/ 2895600 h 4157133"/>
                <a:gd name="connsiteX12" fmla="*/ 1346200 w 1398085"/>
                <a:gd name="connsiteY12" fmla="*/ 3014133 h 4157133"/>
                <a:gd name="connsiteX13" fmla="*/ 1295400 w 1398085"/>
                <a:gd name="connsiteY13" fmla="*/ 3039533 h 4157133"/>
                <a:gd name="connsiteX14" fmla="*/ 1236133 w 1398085"/>
                <a:gd name="connsiteY14" fmla="*/ 3107267 h 4157133"/>
                <a:gd name="connsiteX15" fmla="*/ 1202266 w 1398085"/>
                <a:gd name="connsiteY15" fmla="*/ 3141133 h 4157133"/>
                <a:gd name="connsiteX16" fmla="*/ 1176866 w 1398085"/>
                <a:gd name="connsiteY16" fmla="*/ 3158067 h 4157133"/>
                <a:gd name="connsiteX17" fmla="*/ 1126066 w 1398085"/>
                <a:gd name="connsiteY17" fmla="*/ 3191933 h 4157133"/>
                <a:gd name="connsiteX18" fmla="*/ 1075266 w 1398085"/>
                <a:gd name="connsiteY18" fmla="*/ 3225800 h 4157133"/>
                <a:gd name="connsiteX19" fmla="*/ 999066 w 1398085"/>
                <a:gd name="connsiteY19" fmla="*/ 3251200 h 4157133"/>
                <a:gd name="connsiteX20" fmla="*/ 973666 w 1398085"/>
                <a:gd name="connsiteY20" fmla="*/ 3259667 h 4157133"/>
                <a:gd name="connsiteX21" fmla="*/ 939800 w 1398085"/>
                <a:gd name="connsiteY21" fmla="*/ 3268133 h 4157133"/>
                <a:gd name="connsiteX22" fmla="*/ 880533 w 1398085"/>
                <a:gd name="connsiteY22" fmla="*/ 3293533 h 4157133"/>
                <a:gd name="connsiteX23" fmla="*/ 863600 w 1398085"/>
                <a:gd name="connsiteY23" fmla="*/ 3310467 h 4157133"/>
                <a:gd name="connsiteX24" fmla="*/ 804333 w 1398085"/>
                <a:gd name="connsiteY24" fmla="*/ 3327400 h 4157133"/>
                <a:gd name="connsiteX25" fmla="*/ 711200 w 1398085"/>
                <a:gd name="connsiteY25" fmla="*/ 3352800 h 4157133"/>
                <a:gd name="connsiteX26" fmla="*/ 660400 w 1398085"/>
                <a:gd name="connsiteY26" fmla="*/ 3378200 h 4157133"/>
                <a:gd name="connsiteX27" fmla="*/ 635000 w 1398085"/>
                <a:gd name="connsiteY27" fmla="*/ 3395133 h 4157133"/>
                <a:gd name="connsiteX28" fmla="*/ 609600 w 1398085"/>
                <a:gd name="connsiteY28" fmla="*/ 3403600 h 4157133"/>
                <a:gd name="connsiteX29" fmla="*/ 558800 w 1398085"/>
                <a:gd name="connsiteY29" fmla="*/ 3429000 h 4157133"/>
                <a:gd name="connsiteX30" fmla="*/ 516466 w 1398085"/>
                <a:gd name="connsiteY30" fmla="*/ 3454400 h 4157133"/>
                <a:gd name="connsiteX31" fmla="*/ 491066 w 1398085"/>
                <a:gd name="connsiteY31" fmla="*/ 3479800 h 4157133"/>
                <a:gd name="connsiteX32" fmla="*/ 440266 w 1398085"/>
                <a:gd name="connsiteY32" fmla="*/ 3505200 h 4157133"/>
                <a:gd name="connsiteX33" fmla="*/ 431800 w 1398085"/>
                <a:gd name="connsiteY33" fmla="*/ 3530600 h 4157133"/>
                <a:gd name="connsiteX34" fmla="*/ 389466 w 1398085"/>
                <a:gd name="connsiteY34" fmla="*/ 3556000 h 4157133"/>
                <a:gd name="connsiteX35" fmla="*/ 364066 w 1398085"/>
                <a:gd name="connsiteY35" fmla="*/ 3572933 h 4157133"/>
                <a:gd name="connsiteX36" fmla="*/ 338666 w 1398085"/>
                <a:gd name="connsiteY36" fmla="*/ 3623733 h 4157133"/>
                <a:gd name="connsiteX37" fmla="*/ 313266 w 1398085"/>
                <a:gd name="connsiteY37" fmla="*/ 3640667 h 4157133"/>
                <a:gd name="connsiteX38" fmla="*/ 296333 w 1398085"/>
                <a:gd name="connsiteY38" fmla="*/ 3674533 h 4157133"/>
                <a:gd name="connsiteX39" fmla="*/ 262466 w 1398085"/>
                <a:gd name="connsiteY39" fmla="*/ 3708400 h 4157133"/>
                <a:gd name="connsiteX40" fmla="*/ 211666 w 1398085"/>
                <a:gd name="connsiteY40" fmla="*/ 3784600 h 4157133"/>
                <a:gd name="connsiteX41" fmla="*/ 194733 w 1398085"/>
                <a:gd name="connsiteY41" fmla="*/ 3810000 h 4157133"/>
                <a:gd name="connsiteX42" fmla="*/ 177800 w 1398085"/>
                <a:gd name="connsiteY42" fmla="*/ 3835400 h 4157133"/>
                <a:gd name="connsiteX43" fmla="*/ 160866 w 1398085"/>
                <a:gd name="connsiteY43" fmla="*/ 3852333 h 4157133"/>
                <a:gd name="connsiteX44" fmla="*/ 118533 w 1398085"/>
                <a:gd name="connsiteY44" fmla="*/ 3886200 h 4157133"/>
                <a:gd name="connsiteX45" fmla="*/ 110066 w 1398085"/>
                <a:gd name="connsiteY45" fmla="*/ 3911600 h 4157133"/>
                <a:gd name="connsiteX46" fmla="*/ 84666 w 1398085"/>
                <a:gd name="connsiteY46" fmla="*/ 3928533 h 4157133"/>
                <a:gd name="connsiteX47" fmla="*/ 67733 w 1398085"/>
                <a:gd name="connsiteY47" fmla="*/ 3945467 h 4157133"/>
                <a:gd name="connsiteX48" fmla="*/ 42333 w 1398085"/>
                <a:gd name="connsiteY48" fmla="*/ 3996267 h 4157133"/>
                <a:gd name="connsiteX49" fmla="*/ 25400 w 1398085"/>
                <a:gd name="connsiteY49" fmla="*/ 4055533 h 4157133"/>
                <a:gd name="connsiteX50" fmla="*/ 16933 w 1398085"/>
                <a:gd name="connsiteY50" fmla="*/ 4080933 h 4157133"/>
                <a:gd name="connsiteX51" fmla="*/ 0 w 1398085"/>
                <a:gd name="connsiteY51" fmla="*/ 4157133 h 4157133"/>
                <a:gd name="connsiteX0" fmla="*/ 211666 w 1391128"/>
                <a:gd name="connsiteY0" fmla="*/ 0 h 4157133"/>
                <a:gd name="connsiteX1" fmla="*/ 279400 w 1391128"/>
                <a:gd name="connsiteY1" fmla="*/ 694267 h 4157133"/>
                <a:gd name="connsiteX2" fmla="*/ 389466 w 1391128"/>
                <a:gd name="connsiteY2" fmla="*/ 1143000 h 4157133"/>
                <a:gd name="connsiteX3" fmla="*/ 465666 w 1391128"/>
                <a:gd name="connsiteY3" fmla="*/ 1447800 h 4157133"/>
                <a:gd name="connsiteX4" fmla="*/ 567266 w 1391128"/>
                <a:gd name="connsiteY4" fmla="*/ 1718733 h 4157133"/>
                <a:gd name="connsiteX5" fmla="*/ 677333 w 1391128"/>
                <a:gd name="connsiteY5" fmla="*/ 1981200 h 4157133"/>
                <a:gd name="connsiteX6" fmla="*/ 863600 w 1391128"/>
                <a:gd name="connsiteY6" fmla="*/ 2252133 h 4157133"/>
                <a:gd name="connsiteX7" fmla="*/ 1032933 w 1391128"/>
                <a:gd name="connsiteY7" fmla="*/ 2379133 h 4157133"/>
                <a:gd name="connsiteX8" fmla="*/ 1210733 w 1391128"/>
                <a:gd name="connsiteY8" fmla="*/ 2446867 h 4157133"/>
                <a:gd name="connsiteX9" fmla="*/ 1380066 w 1391128"/>
                <a:gd name="connsiteY9" fmla="*/ 2616200 h 4157133"/>
                <a:gd name="connsiteX10" fmla="*/ 1371600 w 1391128"/>
                <a:gd name="connsiteY10" fmla="*/ 2895600 h 4157133"/>
                <a:gd name="connsiteX11" fmla="*/ 1346200 w 1391128"/>
                <a:gd name="connsiteY11" fmla="*/ 3014133 h 4157133"/>
                <a:gd name="connsiteX12" fmla="*/ 1295400 w 1391128"/>
                <a:gd name="connsiteY12" fmla="*/ 3039533 h 4157133"/>
                <a:gd name="connsiteX13" fmla="*/ 1236133 w 1391128"/>
                <a:gd name="connsiteY13" fmla="*/ 3107267 h 4157133"/>
                <a:gd name="connsiteX14" fmla="*/ 1202266 w 1391128"/>
                <a:gd name="connsiteY14" fmla="*/ 3141133 h 4157133"/>
                <a:gd name="connsiteX15" fmla="*/ 1176866 w 1391128"/>
                <a:gd name="connsiteY15" fmla="*/ 3158067 h 4157133"/>
                <a:gd name="connsiteX16" fmla="*/ 1126066 w 1391128"/>
                <a:gd name="connsiteY16" fmla="*/ 3191933 h 4157133"/>
                <a:gd name="connsiteX17" fmla="*/ 1075266 w 1391128"/>
                <a:gd name="connsiteY17" fmla="*/ 3225800 h 4157133"/>
                <a:gd name="connsiteX18" fmla="*/ 999066 w 1391128"/>
                <a:gd name="connsiteY18" fmla="*/ 3251200 h 4157133"/>
                <a:gd name="connsiteX19" fmla="*/ 973666 w 1391128"/>
                <a:gd name="connsiteY19" fmla="*/ 3259667 h 4157133"/>
                <a:gd name="connsiteX20" fmla="*/ 939800 w 1391128"/>
                <a:gd name="connsiteY20" fmla="*/ 3268133 h 4157133"/>
                <a:gd name="connsiteX21" fmla="*/ 880533 w 1391128"/>
                <a:gd name="connsiteY21" fmla="*/ 3293533 h 4157133"/>
                <a:gd name="connsiteX22" fmla="*/ 863600 w 1391128"/>
                <a:gd name="connsiteY22" fmla="*/ 3310467 h 4157133"/>
                <a:gd name="connsiteX23" fmla="*/ 804333 w 1391128"/>
                <a:gd name="connsiteY23" fmla="*/ 3327400 h 4157133"/>
                <a:gd name="connsiteX24" fmla="*/ 711200 w 1391128"/>
                <a:gd name="connsiteY24" fmla="*/ 3352800 h 4157133"/>
                <a:gd name="connsiteX25" fmla="*/ 660400 w 1391128"/>
                <a:gd name="connsiteY25" fmla="*/ 3378200 h 4157133"/>
                <a:gd name="connsiteX26" fmla="*/ 635000 w 1391128"/>
                <a:gd name="connsiteY26" fmla="*/ 3395133 h 4157133"/>
                <a:gd name="connsiteX27" fmla="*/ 609600 w 1391128"/>
                <a:gd name="connsiteY27" fmla="*/ 3403600 h 4157133"/>
                <a:gd name="connsiteX28" fmla="*/ 558800 w 1391128"/>
                <a:gd name="connsiteY28" fmla="*/ 3429000 h 4157133"/>
                <a:gd name="connsiteX29" fmla="*/ 516466 w 1391128"/>
                <a:gd name="connsiteY29" fmla="*/ 3454400 h 4157133"/>
                <a:gd name="connsiteX30" fmla="*/ 491066 w 1391128"/>
                <a:gd name="connsiteY30" fmla="*/ 3479800 h 4157133"/>
                <a:gd name="connsiteX31" fmla="*/ 440266 w 1391128"/>
                <a:gd name="connsiteY31" fmla="*/ 3505200 h 4157133"/>
                <a:gd name="connsiteX32" fmla="*/ 431800 w 1391128"/>
                <a:gd name="connsiteY32" fmla="*/ 3530600 h 4157133"/>
                <a:gd name="connsiteX33" fmla="*/ 389466 w 1391128"/>
                <a:gd name="connsiteY33" fmla="*/ 3556000 h 4157133"/>
                <a:gd name="connsiteX34" fmla="*/ 364066 w 1391128"/>
                <a:gd name="connsiteY34" fmla="*/ 3572933 h 4157133"/>
                <a:gd name="connsiteX35" fmla="*/ 338666 w 1391128"/>
                <a:gd name="connsiteY35" fmla="*/ 3623733 h 4157133"/>
                <a:gd name="connsiteX36" fmla="*/ 313266 w 1391128"/>
                <a:gd name="connsiteY36" fmla="*/ 3640667 h 4157133"/>
                <a:gd name="connsiteX37" fmla="*/ 296333 w 1391128"/>
                <a:gd name="connsiteY37" fmla="*/ 3674533 h 4157133"/>
                <a:gd name="connsiteX38" fmla="*/ 262466 w 1391128"/>
                <a:gd name="connsiteY38" fmla="*/ 3708400 h 4157133"/>
                <a:gd name="connsiteX39" fmla="*/ 211666 w 1391128"/>
                <a:gd name="connsiteY39" fmla="*/ 3784600 h 4157133"/>
                <a:gd name="connsiteX40" fmla="*/ 194733 w 1391128"/>
                <a:gd name="connsiteY40" fmla="*/ 3810000 h 4157133"/>
                <a:gd name="connsiteX41" fmla="*/ 177800 w 1391128"/>
                <a:gd name="connsiteY41" fmla="*/ 3835400 h 4157133"/>
                <a:gd name="connsiteX42" fmla="*/ 160866 w 1391128"/>
                <a:gd name="connsiteY42" fmla="*/ 3852333 h 4157133"/>
                <a:gd name="connsiteX43" fmla="*/ 118533 w 1391128"/>
                <a:gd name="connsiteY43" fmla="*/ 3886200 h 4157133"/>
                <a:gd name="connsiteX44" fmla="*/ 110066 w 1391128"/>
                <a:gd name="connsiteY44" fmla="*/ 3911600 h 4157133"/>
                <a:gd name="connsiteX45" fmla="*/ 84666 w 1391128"/>
                <a:gd name="connsiteY45" fmla="*/ 3928533 h 4157133"/>
                <a:gd name="connsiteX46" fmla="*/ 67733 w 1391128"/>
                <a:gd name="connsiteY46" fmla="*/ 3945467 h 4157133"/>
                <a:gd name="connsiteX47" fmla="*/ 42333 w 1391128"/>
                <a:gd name="connsiteY47" fmla="*/ 3996267 h 4157133"/>
                <a:gd name="connsiteX48" fmla="*/ 25400 w 1391128"/>
                <a:gd name="connsiteY48" fmla="*/ 4055533 h 4157133"/>
                <a:gd name="connsiteX49" fmla="*/ 16933 w 1391128"/>
                <a:gd name="connsiteY49" fmla="*/ 4080933 h 4157133"/>
                <a:gd name="connsiteX50" fmla="*/ 0 w 1391128"/>
                <a:gd name="connsiteY50"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236133 w 1392945"/>
                <a:gd name="connsiteY12" fmla="*/ 3107267 h 4157133"/>
                <a:gd name="connsiteX13" fmla="*/ 1202266 w 1392945"/>
                <a:gd name="connsiteY13" fmla="*/ 3141133 h 4157133"/>
                <a:gd name="connsiteX14" fmla="*/ 1176866 w 1392945"/>
                <a:gd name="connsiteY14" fmla="*/ 3158067 h 4157133"/>
                <a:gd name="connsiteX15" fmla="*/ 1126066 w 1392945"/>
                <a:gd name="connsiteY15" fmla="*/ 3191933 h 4157133"/>
                <a:gd name="connsiteX16" fmla="*/ 1075266 w 1392945"/>
                <a:gd name="connsiteY16" fmla="*/ 3225800 h 4157133"/>
                <a:gd name="connsiteX17" fmla="*/ 999066 w 1392945"/>
                <a:gd name="connsiteY17" fmla="*/ 3251200 h 4157133"/>
                <a:gd name="connsiteX18" fmla="*/ 973666 w 1392945"/>
                <a:gd name="connsiteY18" fmla="*/ 3259667 h 4157133"/>
                <a:gd name="connsiteX19" fmla="*/ 939800 w 1392945"/>
                <a:gd name="connsiteY19" fmla="*/ 3268133 h 4157133"/>
                <a:gd name="connsiteX20" fmla="*/ 880533 w 1392945"/>
                <a:gd name="connsiteY20" fmla="*/ 3293533 h 4157133"/>
                <a:gd name="connsiteX21" fmla="*/ 863600 w 1392945"/>
                <a:gd name="connsiteY21" fmla="*/ 3310467 h 4157133"/>
                <a:gd name="connsiteX22" fmla="*/ 804333 w 1392945"/>
                <a:gd name="connsiteY22" fmla="*/ 3327400 h 4157133"/>
                <a:gd name="connsiteX23" fmla="*/ 711200 w 1392945"/>
                <a:gd name="connsiteY23" fmla="*/ 3352800 h 4157133"/>
                <a:gd name="connsiteX24" fmla="*/ 660400 w 1392945"/>
                <a:gd name="connsiteY24" fmla="*/ 3378200 h 4157133"/>
                <a:gd name="connsiteX25" fmla="*/ 635000 w 1392945"/>
                <a:gd name="connsiteY25" fmla="*/ 3395133 h 4157133"/>
                <a:gd name="connsiteX26" fmla="*/ 609600 w 1392945"/>
                <a:gd name="connsiteY26" fmla="*/ 3403600 h 4157133"/>
                <a:gd name="connsiteX27" fmla="*/ 558800 w 1392945"/>
                <a:gd name="connsiteY27" fmla="*/ 3429000 h 4157133"/>
                <a:gd name="connsiteX28" fmla="*/ 516466 w 1392945"/>
                <a:gd name="connsiteY28" fmla="*/ 3454400 h 4157133"/>
                <a:gd name="connsiteX29" fmla="*/ 491066 w 1392945"/>
                <a:gd name="connsiteY29" fmla="*/ 3479800 h 4157133"/>
                <a:gd name="connsiteX30" fmla="*/ 440266 w 1392945"/>
                <a:gd name="connsiteY30" fmla="*/ 3505200 h 4157133"/>
                <a:gd name="connsiteX31" fmla="*/ 431800 w 1392945"/>
                <a:gd name="connsiteY31" fmla="*/ 3530600 h 4157133"/>
                <a:gd name="connsiteX32" fmla="*/ 389466 w 1392945"/>
                <a:gd name="connsiteY32" fmla="*/ 3556000 h 4157133"/>
                <a:gd name="connsiteX33" fmla="*/ 364066 w 1392945"/>
                <a:gd name="connsiteY33" fmla="*/ 3572933 h 4157133"/>
                <a:gd name="connsiteX34" fmla="*/ 338666 w 1392945"/>
                <a:gd name="connsiteY34" fmla="*/ 3623733 h 4157133"/>
                <a:gd name="connsiteX35" fmla="*/ 313266 w 1392945"/>
                <a:gd name="connsiteY35" fmla="*/ 3640667 h 4157133"/>
                <a:gd name="connsiteX36" fmla="*/ 296333 w 1392945"/>
                <a:gd name="connsiteY36" fmla="*/ 3674533 h 4157133"/>
                <a:gd name="connsiteX37" fmla="*/ 262466 w 1392945"/>
                <a:gd name="connsiteY37" fmla="*/ 3708400 h 4157133"/>
                <a:gd name="connsiteX38" fmla="*/ 211666 w 1392945"/>
                <a:gd name="connsiteY38" fmla="*/ 3784600 h 4157133"/>
                <a:gd name="connsiteX39" fmla="*/ 194733 w 1392945"/>
                <a:gd name="connsiteY39" fmla="*/ 3810000 h 4157133"/>
                <a:gd name="connsiteX40" fmla="*/ 177800 w 1392945"/>
                <a:gd name="connsiteY40" fmla="*/ 3835400 h 4157133"/>
                <a:gd name="connsiteX41" fmla="*/ 160866 w 1392945"/>
                <a:gd name="connsiteY41" fmla="*/ 3852333 h 4157133"/>
                <a:gd name="connsiteX42" fmla="*/ 118533 w 1392945"/>
                <a:gd name="connsiteY42" fmla="*/ 3886200 h 4157133"/>
                <a:gd name="connsiteX43" fmla="*/ 110066 w 1392945"/>
                <a:gd name="connsiteY43" fmla="*/ 3911600 h 4157133"/>
                <a:gd name="connsiteX44" fmla="*/ 84666 w 1392945"/>
                <a:gd name="connsiteY44" fmla="*/ 3928533 h 4157133"/>
                <a:gd name="connsiteX45" fmla="*/ 67733 w 1392945"/>
                <a:gd name="connsiteY45" fmla="*/ 3945467 h 4157133"/>
                <a:gd name="connsiteX46" fmla="*/ 42333 w 1392945"/>
                <a:gd name="connsiteY46" fmla="*/ 3996267 h 4157133"/>
                <a:gd name="connsiteX47" fmla="*/ 25400 w 1392945"/>
                <a:gd name="connsiteY47" fmla="*/ 4055533 h 4157133"/>
                <a:gd name="connsiteX48" fmla="*/ 16933 w 1392945"/>
                <a:gd name="connsiteY48" fmla="*/ 4080933 h 4157133"/>
                <a:gd name="connsiteX49" fmla="*/ 0 w 1392945"/>
                <a:gd name="connsiteY49"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202266 w 1392945"/>
                <a:gd name="connsiteY12" fmla="*/ 3141133 h 4157133"/>
                <a:gd name="connsiteX13" fmla="*/ 1176866 w 1392945"/>
                <a:gd name="connsiteY13" fmla="*/ 3158067 h 4157133"/>
                <a:gd name="connsiteX14" fmla="*/ 1126066 w 1392945"/>
                <a:gd name="connsiteY14" fmla="*/ 3191933 h 4157133"/>
                <a:gd name="connsiteX15" fmla="*/ 1075266 w 1392945"/>
                <a:gd name="connsiteY15" fmla="*/ 3225800 h 4157133"/>
                <a:gd name="connsiteX16" fmla="*/ 999066 w 1392945"/>
                <a:gd name="connsiteY16" fmla="*/ 3251200 h 4157133"/>
                <a:gd name="connsiteX17" fmla="*/ 973666 w 1392945"/>
                <a:gd name="connsiteY17" fmla="*/ 3259667 h 4157133"/>
                <a:gd name="connsiteX18" fmla="*/ 939800 w 1392945"/>
                <a:gd name="connsiteY18" fmla="*/ 3268133 h 4157133"/>
                <a:gd name="connsiteX19" fmla="*/ 880533 w 1392945"/>
                <a:gd name="connsiteY19" fmla="*/ 3293533 h 4157133"/>
                <a:gd name="connsiteX20" fmla="*/ 863600 w 1392945"/>
                <a:gd name="connsiteY20" fmla="*/ 3310467 h 4157133"/>
                <a:gd name="connsiteX21" fmla="*/ 804333 w 1392945"/>
                <a:gd name="connsiteY21" fmla="*/ 3327400 h 4157133"/>
                <a:gd name="connsiteX22" fmla="*/ 711200 w 1392945"/>
                <a:gd name="connsiteY22" fmla="*/ 3352800 h 4157133"/>
                <a:gd name="connsiteX23" fmla="*/ 660400 w 1392945"/>
                <a:gd name="connsiteY23" fmla="*/ 3378200 h 4157133"/>
                <a:gd name="connsiteX24" fmla="*/ 635000 w 1392945"/>
                <a:gd name="connsiteY24" fmla="*/ 3395133 h 4157133"/>
                <a:gd name="connsiteX25" fmla="*/ 609600 w 1392945"/>
                <a:gd name="connsiteY25" fmla="*/ 3403600 h 4157133"/>
                <a:gd name="connsiteX26" fmla="*/ 558800 w 1392945"/>
                <a:gd name="connsiteY26" fmla="*/ 3429000 h 4157133"/>
                <a:gd name="connsiteX27" fmla="*/ 516466 w 1392945"/>
                <a:gd name="connsiteY27" fmla="*/ 3454400 h 4157133"/>
                <a:gd name="connsiteX28" fmla="*/ 491066 w 1392945"/>
                <a:gd name="connsiteY28" fmla="*/ 3479800 h 4157133"/>
                <a:gd name="connsiteX29" fmla="*/ 440266 w 1392945"/>
                <a:gd name="connsiteY29" fmla="*/ 3505200 h 4157133"/>
                <a:gd name="connsiteX30" fmla="*/ 431800 w 1392945"/>
                <a:gd name="connsiteY30" fmla="*/ 3530600 h 4157133"/>
                <a:gd name="connsiteX31" fmla="*/ 389466 w 1392945"/>
                <a:gd name="connsiteY31" fmla="*/ 3556000 h 4157133"/>
                <a:gd name="connsiteX32" fmla="*/ 364066 w 1392945"/>
                <a:gd name="connsiteY32" fmla="*/ 3572933 h 4157133"/>
                <a:gd name="connsiteX33" fmla="*/ 338666 w 1392945"/>
                <a:gd name="connsiteY33" fmla="*/ 3623733 h 4157133"/>
                <a:gd name="connsiteX34" fmla="*/ 313266 w 1392945"/>
                <a:gd name="connsiteY34" fmla="*/ 3640667 h 4157133"/>
                <a:gd name="connsiteX35" fmla="*/ 296333 w 1392945"/>
                <a:gd name="connsiteY35" fmla="*/ 3674533 h 4157133"/>
                <a:gd name="connsiteX36" fmla="*/ 262466 w 1392945"/>
                <a:gd name="connsiteY36" fmla="*/ 3708400 h 4157133"/>
                <a:gd name="connsiteX37" fmla="*/ 211666 w 1392945"/>
                <a:gd name="connsiteY37" fmla="*/ 3784600 h 4157133"/>
                <a:gd name="connsiteX38" fmla="*/ 194733 w 1392945"/>
                <a:gd name="connsiteY38" fmla="*/ 3810000 h 4157133"/>
                <a:gd name="connsiteX39" fmla="*/ 177800 w 1392945"/>
                <a:gd name="connsiteY39" fmla="*/ 3835400 h 4157133"/>
                <a:gd name="connsiteX40" fmla="*/ 160866 w 1392945"/>
                <a:gd name="connsiteY40" fmla="*/ 3852333 h 4157133"/>
                <a:gd name="connsiteX41" fmla="*/ 118533 w 1392945"/>
                <a:gd name="connsiteY41" fmla="*/ 3886200 h 4157133"/>
                <a:gd name="connsiteX42" fmla="*/ 110066 w 1392945"/>
                <a:gd name="connsiteY42" fmla="*/ 3911600 h 4157133"/>
                <a:gd name="connsiteX43" fmla="*/ 84666 w 1392945"/>
                <a:gd name="connsiteY43" fmla="*/ 3928533 h 4157133"/>
                <a:gd name="connsiteX44" fmla="*/ 67733 w 1392945"/>
                <a:gd name="connsiteY44" fmla="*/ 3945467 h 4157133"/>
                <a:gd name="connsiteX45" fmla="*/ 42333 w 1392945"/>
                <a:gd name="connsiteY45" fmla="*/ 3996267 h 4157133"/>
                <a:gd name="connsiteX46" fmla="*/ 25400 w 1392945"/>
                <a:gd name="connsiteY46" fmla="*/ 4055533 h 4157133"/>
                <a:gd name="connsiteX47" fmla="*/ 16933 w 1392945"/>
                <a:gd name="connsiteY47" fmla="*/ 4080933 h 4157133"/>
                <a:gd name="connsiteX48" fmla="*/ 0 w 1392945"/>
                <a:gd name="connsiteY48"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76866 w 1392945"/>
                <a:gd name="connsiteY12" fmla="*/ 3158067 h 4157133"/>
                <a:gd name="connsiteX13" fmla="*/ 1126066 w 1392945"/>
                <a:gd name="connsiteY13" fmla="*/ 3191933 h 4157133"/>
                <a:gd name="connsiteX14" fmla="*/ 1075266 w 1392945"/>
                <a:gd name="connsiteY14" fmla="*/ 3225800 h 4157133"/>
                <a:gd name="connsiteX15" fmla="*/ 999066 w 1392945"/>
                <a:gd name="connsiteY15" fmla="*/ 3251200 h 4157133"/>
                <a:gd name="connsiteX16" fmla="*/ 973666 w 1392945"/>
                <a:gd name="connsiteY16" fmla="*/ 3259667 h 4157133"/>
                <a:gd name="connsiteX17" fmla="*/ 939800 w 1392945"/>
                <a:gd name="connsiteY17" fmla="*/ 3268133 h 4157133"/>
                <a:gd name="connsiteX18" fmla="*/ 880533 w 1392945"/>
                <a:gd name="connsiteY18" fmla="*/ 3293533 h 4157133"/>
                <a:gd name="connsiteX19" fmla="*/ 863600 w 1392945"/>
                <a:gd name="connsiteY19" fmla="*/ 3310467 h 4157133"/>
                <a:gd name="connsiteX20" fmla="*/ 804333 w 1392945"/>
                <a:gd name="connsiteY20" fmla="*/ 3327400 h 4157133"/>
                <a:gd name="connsiteX21" fmla="*/ 711200 w 1392945"/>
                <a:gd name="connsiteY21" fmla="*/ 3352800 h 4157133"/>
                <a:gd name="connsiteX22" fmla="*/ 660400 w 1392945"/>
                <a:gd name="connsiteY22" fmla="*/ 3378200 h 4157133"/>
                <a:gd name="connsiteX23" fmla="*/ 635000 w 1392945"/>
                <a:gd name="connsiteY23" fmla="*/ 3395133 h 4157133"/>
                <a:gd name="connsiteX24" fmla="*/ 609600 w 1392945"/>
                <a:gd name="connsiteY24" fmla="*/ 3403600 h 4157133"/>
                <a:gd name="connsiteX25" fmla="*/ 558800 w 1392945"/>
                <a:gd name="connsiteY25" fmla="*/ 3429000 h 4157133"/>
                <a:gd name="connsiteX26" fmla="*/ 516466 w 1392945"/>
                <a:gd name="connsiteY26" fmla="*/ 3454400 h 4157133"/>
                <a:gd name="connsiteX27" fmla="*/ 491066 w 1392945"/>
                <a:gd name="connsiteY27" fmla="*/ 3479800 h 4157133"/>
                <a:gd name="connsiteX28" fmla="*/ 440266 w 1392945"/>
                <a:gd name="connsiteY28" fmla="*/ 3505200 h 4157133"/>
                <a:gd name="connsiteX29" fmla="*/ 431800 w 1392945"/>
                <a:gd name="connsiteY29" fmla="*/ 3530600 h 4157133"/>
                <a:gd name="connsiteX30" fmla="*/ 389466 w 1392945"/>
                <a:gd name="connsiteY30" fmla="*/ 3556000 h 4157133"/>
                <a:gd name="connsiteX31" fmla="*/ 364066 w 1392945"/>
                <a:gd name="connsiteY31" fmla="*/ 3572933 h 4157133"/>
                <a:gd name="connsiteX32" fmla="*/ 338666 w 1392945"/>
                <a:gd name="connsiteY32" fmla="*/ 3623733 h 4157133"/>
                <a:gd name="connsiteX33" fmla="*/ 313266 w 1392945"/>
                <a:gd name="connsiteY33" fmla="*/ 3640667 h 4157133"/>
                <a:gd name="connsiteX34" fmla="*/ 296333 w 1392945"/>
                <a:gd name="connsiteY34" fmla="*/ 3674533 h 4157133"/>
                <a:gd name="connsiteX35" fmla="*/ 262466 w 1392945"/>
                <a:gd name="connsiteY35" fmla="*/ 3708400 h 4157133"/>
                <a:gd name="connsiteX36" fmla="*/ 211666 w 1392945"/>
                <a:gd name="connsiteY36" fmla="*/ 3784600 h 4157133"/>
                <a:gd name="connsiteX37" fmla="*/ 194733 w 1392945"/>
                <a:gd name="connsiteY37" fmla="*/ 3810000 h 4157133"/>
                <a:gd name="connsiteX38" fmla="*/ 177800 w 1392945"/>
                <a:gd name="connsiteY38" fmla="*/ 3835400 h 4157133"/>
                <a:gd name="connsiteX39" fmla="*/ 160866 w 1392945"/>
                <a:gd name="connsiteY39" fmla="*/ 3852333 h 4157133"/>
                <a:gd name="connsiteX40" fmla="*/ 118533 w 1392945"/>
                <a:gd name="connsiteY40" fmla="*/ 3886200 h 4157133"/>
                <a:gd name="connsiteX41" fmla="*/ 110066 w 1392945"/>
                <a:gd name="connsiteY41" fmla="*/ 3911600 h 4157133"/>
                <a:gd name="connsiteX42" fmla="*/ 84666 w 1392945"/>
                <a:gd name="connsiteY42" fmla="*/ 3928533 h 4157133"/>
                <a:gd name="connsiteX43" fmla="*/ 67733 w 1392945"/>
                <a:gd name="connsiteY43" fmla="*/ 3945467 h 4157133"/>
                <a:gd name="connsiteX44" fmla="*/ 42333 w 1392945"/>
                <a:gd name="connsiteY44" fmla="*/ 3996267 h 4157133"/>
                <a:gd name="connsiteX45" fmla="*/ 25400 w 1392945"/>
                <a:gd name="connsiteY45" fmla="*/ 4055533 h 4157133"/>
                <a:gd name="connsiteX46" fmla="*/ 16933 w 1392945"/>
                <a:gd name="connsiteY46" fmla="*/ 4080933 h 4157133"/>
                <a:gd name="connsiteX47" fmla="*/ 0 w 1392945"/>
                <a:gd name="connsiteY47"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1075266 w 1392945"/>
                <a:gd name="connsiteY13" fmla="*/ 3225800 h 4157133"/>
                <a:gd name="connsiteX14" fmla="*/ 999066 w 1392945"/>
                <a:gd name="connsiteY14" fmla="*/ 3251200 h 4157133"/>
                <a:gd name="connsiteX15" fmla="*/ 973666 w 1392945"/>
                <a:gd name="connsiteY15" fmla="*/ 3259667 h 4157133"/>
                <a:gd name="connsiteX16" fmla="*/ 939800 w 1392945"/>
                <a:gd name="connsiteY16" fmla="*/ 3268133 h 4157133"/>
                <a:gd name="connsiteX17" fmla="*/ 880533 w 1392945"/>
                <a:gd name="connsiteY17" fmla="*/ 3293533 h 4157133"/>
                <a:gd name="connsiteX18" fmla="*/ 863600 w 1392945"/>
                <a:gd name="connsiteY18" fmla="*/ 3310467 h 4157133"/>
                <a:gd name="connsiteX19" fmla="*/ 804333 w 1392945"/>
                <a:gd name="connsiteY19" fmla="*/ 3327400 h 4157133"/>
                <a:gd name="connsiteX20" fmla="*/ 711200 w 1392945"/>
                <a:gd name="connsiteY20" fmla="*/ 3352800 h 4157133"/>
                <a:gd name="connsiteX21" fmla="*/ 660400 w 1392945"/>
                <a:gd name="connsiteY21" fmla="*/ 3378200 h 4157133"/>
                <a:gd name="connsiteX22" fmla="*/ 635000 w 1392945"/>
                <a:gd name="connsiteY22" fmla="*/ 3395133 h 4157133"/>
                <a:gd name="connsiteX23" fmla="*/ 609600 w 1392945"/>
                <a:gd name="connsiteY23" fmla="*/ 3403600 h 4157133"/>
                <a:gd name="connsiteX24" fmla="*/ 558800 w 1392945"/>
                <a:gd name="connsiteY24" fmla="*/ 3429000 h 4157133"/>
                <a:gd name="connsiteX25" fmla="*/ 516466 w 1392945"/>
                <a:gd name="connsiteY25" fmla="*/ 3454400 h 4157133"/>
                <a:gd name="connsiteX26" fmla="*/ 491066 w 1392945"/>
                <a:gd name="connsiteY26" fmla="*/ 3479800 h 4157133"/>
                <a:gd name="connsiteX27" fmla="*/ 440266 w 1392945"/>
                <a:gd name="connsiteY27" fmla="*/ 3505200 h 4157133"/>
                <a:gd name="connsiteX28" fmla="*/ 431800 w 1392945"/>
                <a:gd name="connsiteY28" fmla="*/ 3530600 h 4157133"/>
                <a:gd name="connsiteX29" fmla="*/ 389466 w 1392945"/>
                <a:gd name="connsiteY29" fmla="*/ 3556000 h 4157133"/>
                <a:gd name="connsiteX30" fmla="*/ 364066 w 1392945"/>
                <a:gd name="connsiteY30" fmla="*/ 3572933 h 4157133"/>
                <a:gd name="connsiteX31" fmla="*/ 338666 w 1392945"/>
                <a:gd name="connsiteY31" fmla="*/ 3623733 h 4157133"/>
                <a:gd name="connsiteX32" fmla="*/ 313266 w 1392945"/>
                <a:gd name="connsiteY32" fmla="*/ 3640667 h 4157133"/>
                <a:gd name="connsiteX33" fmla="*/ 296333 w 1392945"/>
                <a:gd name="connsiteY33" fmla="*/ 3674533 h 4157133"/>
                <a:gd name="connsiteX34" fmla="*/ 262466 w 1392945"/>
                <a:gd name="connsiteY34" fmla="*/ 3708400 h 4157133"/>
                <a:gd name="connsiteX35" fmla="*/ 211666 w 1392945"/>
                <a:gd name="connsiteY35" fmla="*/ 3784600 h 4157133"/>
                <a:gd name="connsiteX36" fmla="*/ 194733 w 1392945"/>
                <a:gd name="connsiteY36" fmla="*/ 3810000 h 4157133"/>
                <a:gd name="connsiteX37" fmla="*/ 177800 w 1392945"/>
                <a:gd name="connsiteY37" fmla="*/ 3835400 h 4157133"/>
                <a:gd name="connsiteX38" fmla="*/ 160866 w 1392945"/>
                <a:gd name="connsiteY38" fmla="*/ 3852333 h 4157133"/>
                <a:gd name="connsiteX39" fmla="*/ 118533 w 1392945"/>
                <a:gd name="connsiteY39" fmla="*/ 3886200 h 4157133"/>
                <a:gd name="connsiteX40" fmla="*/ 110066 w 1392945"/>
                <a:gd name="connsiteY40" fmla="*/ 3911600 h 4157133"/>
                <a:gd name="connsiteX41" fmla="*/ 84666 w 1392945"/>
                <a:gd name="connsiteY41" fmla="*/ 3928533 h 4157133"/>
                <a:gd name="connsiteX42" fmla="*/ 67733 w 1392945"/>
                <a:gd name="connsiteY42" fmla="*/ 3945467 h 4157133"/>
                <a:gd name="connsiteX43" fmla="*/ 42333 w 1392945"/>
                <a:gd name="connsiteY43" fmla="*/ 3996267 h 4157133"/>
                <a:gd name="connsiteX44" fmla="*/ 25400 w 1392945"/>
                <a:gd name="connsiteY44" fmla="*/ 4055533 h 4157133"/>
                <a:gd name="connsiteX45" fmla="*/ 16933 w 1392945"/>
                <a:gd name="connsiteY45" fmla="*/ 4080933 h 4157133"/>
                <a:gd name="connsiteX46" fmla="*/ 0 w 1392945"/>
                <a:gd name="connsiteY46"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999066 w 1392945"/>
                <a:gd name="connsiteY13" fmla="*/ 3251200 h 4157133"/>
                <a:gd name="connsiteX14" fmla="*/ 973666 w 1392945"/>
                <a:gd name="connsiteY14" fmla="*/ 3259667 h 4157133"/>
                <a:gd name="connsiteX15" fmla="*/ 939800 w 1392945"/>
                <a:gd name="connsiteY15" fmla="*/ 3268133 h 4157133"/>
                <a:gd name="connsiteX16" fmla="*/ 880533 w 1392945"/>
                <a:gd name="connsiteY16" fmla="*/ 3293533 h 4157133"/>
                <a:gd name="connsiteX17" fmla="*/ 863600 w 1392945"/>
                <a:gd name="connsiteY17" fmla="*/ 3310467 h 4157133"/>
                <a:gd name="connsiteX18" fmla="*/ 804333 w 1392945"/>
                <a:gd name="connsiteY18" fmla="*/ 3327400 h 4157133"/>
                <a:gd name="connsiteX19" fmla="*/ 711200 w 1392945"/>
                <a:gd name="connsiteY19" fmla="*/ 3352800 h 4157133"/>
                <a:gd name="connsiteX20" fmla="*/ 660400 w 1392945"/>
                <a:gd name="connsiteY20" fmla="*/ 3378200 h 4157133"/>
                <a:gd name="connsiteX21" fmla="*/ 635000 w 1392945"/>
                <a:gd name="connsiteY21" fmla="*/ 3395133 h 4157133"/>
                <a:gd name="connsiteX22" fmla="*/ 609600 w 1392945"/>
                <a:gd name="connsiteY22" fmla="*/ 3403600 h 4157133"/>
                <a:gd name="connsiteX23" fmla="*/ 558800 w 1392945"/>
                <a:gd name="connsiteY23" fmla="*/ 3429000 h 4157133"/>
                <a:gd name="connsiteX24" fmla="*/ 516466 w 1392945"/>
                <a:gd name="connsiteY24" fmla="*/ 3454400 h 4157133"/>
                <a:gd name="connsiteX25" fmla="*/ 491066 w 1392945"/>
                <a:gd name="connsiteY25" fmla="*/ 3479800 h 4157133"/>
                <a:gd name="connsiteX26" fmla="*/ 440266 w 1392945"/>
                <a:gd name="connsiteY26" fmla="*/ 3505200 h 4157133"/>
                <a:gd name="connsiteX27" fmla="*/ 431800 w 1392945"/>
                <a:gd name="connsiteY27" fmla="*/ 3530600 h 4157133"/>
                <a:gd name="connsiteX28" fmla="*/ 389466 w 1392945"/>
                <a:gd name="connsiteY28" fmla="*/ 3556000 h 4157133"/>
                <a:gd name="connsiteX29" fmla="*/ 364066 w 1392945"/>
                <a:gd name="connsiteY29" fmla="*/ 3572933 h 4157133"/>
                <a:gd name="connsiteX30" fmla="*/ 338666 w 1392945"/>
                <a:gd name="connsiteY30" fmla="*/ 3623733 h 4157133"/>
                <a:gd name="connsiteX31" fmla="*/ 313266 w 1392945"/>
                <a:gd name="connsiteY31" fmla="*/ 3640667 h 4157133"/>
                <a:gd name="connsiteX32" fmla="*/ 296333 w 1392945"/>
                <a:gd name="connsiteY32" fmla="*/ 3674533 h 4157133"/>
                <a:gd name="connsiteX33" fmla="*/ 262466 w 1392945"/>
                <a:gd name="connsiteY33" fmla="*/ 3708400 h 4157133"/>
                <a:gd name="connsiteX34" fmla="*/ 211666 w 1392945"/>
                <a:gd name="connsiteY34" fmla="*/ 3784600 h 4157133"/>
                <a:gd name="connsiteX35" fmla="*/ 194733 w 1392945"/>
                <a:gd name="connsiteY35" fmla="*/ 3810000 h 4157133"/>
                <a:gd name="connsiteX36" fmla="*/ 177800 w 1392945"/>
                <a:gd name="connsiteY36" fmla="*/ 3835400 h 4157133"/>
                <a:gd name="connsiteX37" fmla="*/ 160866 w 1392945"/>
                <a:gd name="connsiteY37" fmla="*/ 3852333 h 4157133"/>
                <a:gd name="connsiteX38" fmla="*/ 118533 w 1392945"/>
                <a:gd name="connsiteY38" fmla="*/ 3886200 h 4157133"/>
                <a:gd name="connsiteX39" fmla="*/ 110066 w 1392945"/>
                <a:gd name="connsiteY39" fmla="*/ 3911600 h 4157133"/>
                <a:gd name="connsiteX40" fmla="*/ 84666 w 1392945"/>
                <a:gd name="connsiteY40" fmla="*/ 3928533 h 4157133"/>
                <a:gd name="connsiteX41" fmla="*/ 67733 w 1392945"/>
                <a:gd name="connsiteY41" fmla="*/ 3945467 h 4157133"/>
                <a:gd name="connsiteX42" fmla="*/ 42333 w 1392945"/>
                <a:gd name="connsiteY42" fmla="*/ 3996267 h 4157133"/>
                <a:gd name="connsiteX43" fmla="*/ 25400 w 1392945"/>
                <a:gd name="connsiteY43" fmla="*/ 4055533 h 4157133"/>
                <a:gd name="connsiteX44" fmla="*/ 16933 w 1392945"/>
                <a:gd name="connsiteY44" fmla="*/ 4080933 h 4157133"/>
                <a:gd name="connsiteX45" fmla="*/ 0 w 1392945"/>
                <a:gd name="connsiteY45"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999066 w 1392945"/>
                <a:gd name="connsiteY13" fmla="*/ 3251200 h 4157133"/>
                <a:gd name="connsiteX14" fmla="*/ 939800 w 1392945"/>
                <a:gd name="connsiteY14" fmla="*/ 3268133 h 4157133"/>
                <a:gd name="connsiteX15" fmla="*/ 880533 w 1392945"/>
                <a:gd name="connsiteY15" fmla="*/ 3293533 h 4157133"/>
                <a:gd name="connsiteX16" fmla="*/ 863600 w 1392945"/>
                <a:gd name="connsiteY16" fmla="*/ 3310467 h 4157133"/>
                <a:gd name="connsiteX17" fmla="*/ 804333 w 1392945"/>
                <a:gd name="connsiteY17" fmla="*/ 3327400 h 4157133"/>
                <a:gd name="connsiteX18" fmla="*/ 711200 w 1392945"/>
                <a:gd name="connsiteY18" fmla="*/ 3352800 h 4157133"/>
                <a:gd name="connsiteX19" fmla="*/ 660400 w 1392945"/>
                <a:gd name="connsiteY19" fmla="*/ 3378200 h 4157133"/>
                <a:gd name="connsiteX20" fmla="*/ 635000 w 1392945"/>
                <a:gd name="connsiteY20" fmla="*/ 3395133 h 4157133"/>
                <a:gd name="connsiteX21" fmla="*/ 609600 w 1392945"/>
                <a:gd name="connsiteY21" fmla="*/ 3403600 h 4157133"/>
                <a:gd name="connsiteX22" fmla="*/ 558800 w 1392945"/>
                <a:gd name="connsiteY22" fmla="*/ 3429000 h 4157133"/>
                <a:gd name="connsiteX23" fmla="*/ 516466 w 1392945"/>
                <a:gd name="connsiteY23" fmla="*/ 3454400 h 4157133"/>
                <a:gd name="connsiteX24" fmla="*/ 491066 w 1392945"/>
                <a:gd name="connsiteY24" fmla="*/ 3479800 h 4157133"/>
                <a:gd name="connsiteX25" fmla="*/ 440266 w 1392945"/>
                <a:gd name="connsiteY25" fmla="*/ 3505200 h 4157133"/>
                <a:gd name="connsiteX26" fmla="*/ 431800 w 1392945"/>
                <a:gd name="connsiteY26" fmla="*/ 3530600 h 4157133"/>
                <a:gd name="connsiteX27" fmla="*/ 389466 w 1392945"/>
                <a:gd name="connsiteY27" fmla="*/ 3556000 h 4157133"/>
                <a:gd name="connsiteX28" fmla="*/ 364066 w 1392945"/>
                <a:gd name="connsiteY28" fmla="*/ 3572933 h 4157133"/>
                <a:gd name="connsiteX29" fmla="*/ 338666 w 1392945"/>
                <a:gd name="connsiteY29" fmla="*/ 3623733 h 4157133"/>
                <a:gd name="connsiteX30" fmla="*/ 313266 w 1392945"/>
                <a:gd name="connsiteY30" fmla="*/ 3640667 h 4157133"/>
                <a:gd name="connsiteX31" fmla="*/ 296333 w 1392945"/>
                <a:gd name="connsiteY31" fmla="*/ 3674533 h 4157133"/>
                <a:gd name="connsiteX32" fmla="*/ 262466 w 1392945"/>
                <a:gd name="connsiteY32" fmla="*/ 3708400 h 4157133"/>
                <a:gd name="connsiteX33" fmla="*/ 211666 w 1392945"/>
                <a:gd name="connsiteY33" fmla="*/ 3784600 h 4157133"/>
                <a:gd name="connsiteX34" fmla="*/ 194733 w 1392945"/>
                <a:gd name="connsiteY34" fmla="*/ 3810000 h 4157133"/>
                <a:gd name="connsiteX35" fmla="*/ 177800 w 1392945"/>
                <a:gd name="connsiteY35" fmla="*/ 3835400 h 4157133"/>
                <a:gd name="connsiteX36" fmla="*/ 160866 w 1392945"/>
                <a:gd name="connsiteY36" fmla="*/ 3852333 h 4157133"/>
                <a:gd name="connsiteX37" fmla="*/ 118533 w 1392945"/>
                <a:gd name="connsiteY37" fmla="*/ 3886200 h 4157133"/>
                <a:gd name="connsiteX38" fmla="*/ 110066 w 1392945"/>
                <a:gd name="connsiteY38" fmla="*/ 3911600 h 4157133"/>
                <a:gd name="connsiteX39" fmla="*/ 84666 w 1392945"/>
                <a:gd name="connsiteY39" fmla="*/ 3928533 h 4157133"/>
                <a:gd name="connsiteX40" fmla="*/ 67733 w 1392945"/>
                <a:gd name="connsiteY40" fmla="*/ 3945467 h 4157133"/>
                <a:gd name="connsiteX41" fmla="*/ 42333 w 1392945"/>
                <a:gd name="connsiteY41" fmla="*/ 3996267 h 4157133"/>
                <a:gd name="connsiteX42" fmla="*/ 25400 w 1392945"/>
                <a:gd name="connsiteY42" fmla="*/ 4055533 h 4157133"/>
                <a:gd name="connsiteX43" fmla="*/ 16933 w 1392945"/>
                <a:gd name="connsiteY43" fmla="*/ 4080933 h 4157133"/>
                <a:gd name="connsiteX44" fmla="*/ 0 w 1392945"/>
                <a:gd name="connsiteY44"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939800 w 1392945"/>
                <a:gd name="connsiteY13" fmla="*/ 3268133 h 4157133"/>
                <a:gd name="connsiteX14" fmla="*/ 880533 w 1392945"/>
                <a:gd name="connsiteY14" fmla="*/ 3293533 h 4157133"/>
                <a:gd name="connsiteX15" fmla="*/ 863600 w 1392945"/>
                <a:gd name="connsiteY15" fmla="*/ 3310467 h 4157133"/>
                <a:gd name="connsiteX16" fmla="*/ 804333 w 1392945"/>
                <a:gd name="connsiteY16" fmla="*/ 3327400 h 4157133"/>
                <a:gd name="connsiteX17" fmla="*/ 711200 w 1392945"/>
                <a:gd name="connsiteY17" fmla="*/ 3352800 h 4157133"/>
                <a:gd name="connsiteX18" fmla="*/ 660400 w 1392945"/>
                <a:gd name="connsiteY18" fmla="*/ 3378200 h 4157133"/>
                <a:gd name="connsiteX19" fmla="*/ 635000 w 1392945"/>
                <a:gd name="connsiteY19" fmla="*/ 3395133 h 4157133"/>
                <a:gd name="connsiteX20" fmla="*/ 609600 w 1392945"/>
                <a:gd name="connsiteY20" fmla="*/ 3403600 h 4157133"/>
                <a:gd name="connsiteX21" fmla="*/ 558800 w 1392945"/>
                <a:gd name="connsiteY21" fmla="*/ 3429000 h 4157133"/>
                <a:gd name="connsiteX22" fmla="*/ 516466 w 1392945"/>
                <a:gd name="connsiteY22" fmla="*/ 3454400 h 4157133"/>
                <a:gd name="connsiteX23" fmla="*/ 491066 w 1392945"/>
                <a:gd name="connsiteY23" fmla="*/ 3479800 h 4157133"/>
                <a:gd name="connsiteX24" fmla="*/ 440266 w 1392945"/>
                <a:gd name="connsiteY24" fmla="*/ 3505200 h 4157133"/>
                <a:gd name="connsiteX25" fmla="*/ 431800 w 1392945"/>
                <a:gd name="connsiteY25" fmla="*/ 3530600 h 4157133"/>
                <a:gd name="connsiteX26" fmla="*/ 389466 w 1392945"/>
                <a:gd name="connsiteY26" fmla="*/ 3556000 h 4157133"/>
                <a:gd name="connsiteX27" fmla="*/ 364066 w 1392945"/>
                <a:gd name="connsiteY27" fmla="*/ 3572933 h 4157133"/>
                <a:gd name="connsiteX28" fmla="*/ 338666 w 1392945"/>
                <a:gd name="connsiteY28" fmla="*/ 3623733 h 4157133"/>
                <a:gd name="connsiteX29" fmla="*/ 313266 w 1392945"/>
                <a:gd name="connsiteY29" fmla="*/ 3640667 h 4157133"/>
                <a:gd name="connsiteX30" fmla="*/ 296333 w 1392945"/>
                <a:gd name="connsiteY30" fmla="*/ 3674533 h 4157133"/>
                <a:gd name="connsiteX31" fmla="*/ 262466 w 1392945"/>
                <a:gd name="connsiteY31" fmla="*/ 3708400 h 4157133"/>
                <a:gd name="connsiteX32" fmla="*/ 211666 w 1392945"/>
                <a:gd name="connsiteY32" fmla="*/ 3784600 h 4157133"/>
                <a:gd name="connsiteX33" fmla="*/ 194733 w 1392945"/>
                <a:gd name="connsiteY33" fmla="*/ 3810000 h 4157133"/>
                <a:gd name="connsiteX34" fmla="*/ 177800 w 1392945"/>
                <a:gd name="connsiteY34" fmla="*/ 3835400 h 4157133"/>
                <a:gd name="connsiteX35" fmla="*/ 160866 w 1392945"/>
                <a:gd name="connsiteY35" fmla="*/ 3852333 h 4157133"/>
                <a:gd name="connsiteX36" fmla="*/ 118533 w 1392945"/>
                <a:gd name="connsiteY36" fmla="*/ 3886200 h 4157133"/>
                <a:gd name="connsiteX37" fmla="*/ 110066 w 1392945"/>
                <a:gd name="connsiteY37" fmla="*/ 3911600 h 4157133"/>
                <a:gd name="connsiteX38" fmla="*/ 84666 w 1392945"/>
                <a:gd name="connsiteY38" fmla="*/ 3928533 h 4157133"/>
                <a:gd name="connsiteX39" fmla="*/ 67733 w 1392945"/>
                <a:gd name="connsiteY39" fmla="*/ 3945467 h 4157133"/>
                <a:gd name="connsiteX40" fmla="*/ 42333 w 1392945"/>
                <a:gd name="connsiteY40" fmla="*/ 3996267 h 4157133"/>
                <a:gd name="connsiteX41" fmla="*/ 25400 w 1392945"/>
                <a:gd name="connsiteY41" fmla="*/ 4055533 h 4157133"/>
                <a:gd name="connsiteX42" fmla="*/ 16933 w 1392945"/>
                <a:gd name="connsiteY42" fmla="*/ 4080933 h 4157133"/>
                <a:gd name="connsiteX43" fmla="*/ 0 w 1392945"/>
                <a:gd name="connsiteY43"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63600 w 1392945"/>
                <a:gd name="connsiteY14" fmla="*/ 3310467 h 4157133"/>
                <a:gd name="connsiteX15" fmla="*/ 804333 w 1392945"/>
                <a:gd name="connsiteY15" fmla="*/ 3327400 h 4157133"/>
                <a:gd name="connsiteX16" fmla="*/ 711200 w 1392945"/>
                <a:gd name="connsiteY16" fmla="*/ 3352800 h 4157133"/>
                <a:gd name="connsiteX17" fmla="*/ 660400 w 1392945"/>
                <a:gd name="connsiteY17" fmla="*/ 3378200 h 4157133"/>
                <a:gd name="connsiteX18" fmla="*/ 635000 w 1392945"/>
                <a:gd name="connsiteY18" fmla="*/ 3395133 h 4157133"/>
                <a:gd name="connsiteX19" fmla="*/ 609600 w 1392945"/>
                <a:gd name="connsiteY19" fmla="*/ 3403600 h 4157133"/>
                <a:gd name="connsiteX20" fmla="*/ 558800 w 1392945"/>
                <a:gd name="connsiteY20" fmla="*/ 3429000 h 4157133"/>
                <a:gd name="connsiteX21" fmla="*/ 516466 w 1392945"/>
                <a:gd name="connsiteY21" fmla="*/ 3454400 h 4157133"/>
                <a:gd name="connsiteX22" fmla="*/ 491066 w 1392945"/>
                <a:gd name="connsiteY22" fmla="*/ 3479800 h 4157133"/>
                <a:gd name="connsiteX23" fmla="*/ 440266 w 1392945"/>
                <a:gd name="connsiteY23" fmla="*/ 3505200 h 4157133"/>
                <a:gd name="connsiteX24" fmla="*/ 431800 w 1392945"/>
                <a:gd name="connsiteY24" fmla="*/ 3530600 h 4157133"/>
                <a:gd name="connsiteX25" fmla="*/ 389466 w 1392945"/>
                <a:gd name="connsiteY25" fmla="*/ 3556000 h 4157133"/>
                <a:gd name="connsiteX26" fmla="*/ 364066 w 1392945"/>
                <a:gd name="connsiteY26" fmla="*/ 3572933 h 4157133"/>
                <a:gd name="connsiteX27" fmla="*/ 338666 w 1392945"/>
                <a:gd name="connsiteY27" fmla="*/ 3623733 h 4157133"/>
                <a:gd name="connsiteX28" fmla="*/ 313266 w 1392945"/>
                <a:gd name="connsiteY28" fmla="*/ 3640667 h 4157133"/>
                <a:gd name="connsiteX29" fmla="*/ 296333 w 1392945"/>
                <a:gd name="connsiteY29" fmla="*/ 3674533 h 4157133"/>
                <a:gd name="connsiteX30" fmla="*/ 262466 w 1392945"/>
                <a:gd name="connsiteY30" fmla="*/ 3708400 h 4157133"/>
                <a:gd name="connsiteX31" fmla="*/ 211666 w 1392945"/>
                <a:gd name="connsiteY31" fmla="*/ 3784600 h 4157133"/>
                <a:gd name="connsiteX32" fmla="*/ 194733 w 1392945"/>
                <a:gd name="connsiteY32" fmla="*/ 3810000 h 4157133"/>
                <a:gd name="connsiteX33" fmla="*/ 177800 w 1392945"/>
                <a:gd name="connsiteY33" fmla="*/ 3835400 h 4157133"/>
                <a:gd name="connsiteX34" fmla="*/ 160866 w 1392945"/>
                <a:gd name="connsiteY34" fmla="*/ 3852333 h 4157133"/>
                <a:gd name="connsiteX35" fmla="*/ 118533 w 1392945"/>
                <a:gd name="connsiteY35" fmla="*/ 3886200 h 4157133"/>
                <a:gd name="connsiteX36" fmla="*/ 110066 w 1392945"/>
                <a:gd name="connsiteY36" fmla="*/ 3911600 h 4157133"/>
                <a:gd name="connsiteX37" fmla="*/ 84666 w 1392945"/>
                <a:gd name="connsiteY37" fmla="*/ 3928533 h 4157133"/>
                <a:gd name="connsiteX38" fmla="*/ 67733 w 1392945"/>
                <a:gd name="connsiteY38" fmla="*/ 3945467 h 4157133"/>
                <a:gd name="connsiteX39" fmla="*/ 42333 w 1392945"/>
                <a:gd name="connsiteY39" fmla="*/ 3996267 h 4157133"/>
                <a:gd name="connsiteX40" fmla="*/ 25400 w 1392945"/>
                <a:gd name="connsiteY40" fmla="*/ 4055533 h 4157133"/>
                <a:gd name="connsiteX41" fmla="*/ 16933 w 1392945"/>
                <a:gd name="connsiteY41" fmla="*/ 4080933 h 4157133"/>
                <a:gd name="connsiteX42" fmla="*/ 0 w 1392945"/>
                <a:gd name="connsiteY42"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711200 w 1392945"/>
                <a:gd name="connsiteY15" fmla="*/ 3352800 h 4157133"/>
                <a:gd name="connsiteX16" fmla="*/ 660400 w 1392945"/>
                <a:gd name="connsiteY16" fmla="*/ 3378200 h 4157133"/>
                <a:gd name="connsiteX17" fmla="*/ 635000 w 1392945"/>
                <a:gd name="connsiteY17" fmla="*/ 3395133 h 4157133"/>
                <a:gd name="connsiteX18" fmla="*/ 609600 w 1392945"/>
                <a:gd name="connsiteY18" fmla="*/ 3403600 h 4157133"/>
                <a:gd name="connsiteX19" fmla="*/ 558800 w 1392945"/>
                <a:gd name="connsiteY19" fmla="*/ 3429000 h 4157133"/>
                <a:gd name="connsiteX20" fmla="*/ 516466 w 1392945"/>
                <a:gd name="connsiteY20" fmla="*/ 3454400 h 4157133"/>
                <a:gd name="connsiteX21" fmla="*/ 491066 w 1392945"/>
                <a:gd name="connsiteY21" fmla="*/ 3479800 h 4157133"/>
                <a:gd name="connsiteX22" fmla="*/ 440266 w 1392945"/>
                <a:gd name="connsiteY22" fmla="*/ 3505200 h 4157133"/>
                <a:gd name="connsiteX23" fmla="*/ 431800 w 1392945"/>
                <a:gd name="connsiteY23" fmla="*/ 3530600 h 4157133"/>
                <a:gd name="connsiteX24" fmla="*/ 389466 w 1392945"/>
                <a:gd name="connsiteY24" fmla="*/ 3556000 h 4157133"/>
                <a:gd name="connsiteX25" fmla="*/ 364066 w 1392945"/>
                <a:gd name="connsiteY25" fmla="*/ 3572933 h 4157133"/>
                <a:gd name="connsiteX26" fmla="*/ 338666 w 1392945"/>
                <a:gd name="connsiteY26" fmla="*/ 3623733 h 4157133"/>
                <a:gd name="connsiteX27" fmla="*/ 313266 w 1392945"/>
                <a:gd name="connsiteY27" fmla="*/ 3640667 h 4157133"/>
                <a:gd name="connsiteX28" fmla="*/ 296333 w 1392945"/>
                <a:gd name="connsiteY28" fmla="*/ 3674533 h 4157133"/>
                <a:gd name="connsiteX29" fmla="*/ 262466 w 1392945"/>
                <a:gd name="connsiteY29" fmla="*/ 3708400 h 4157133"/>
                <a:gd name="connsiteX30" fmla="*/ 211666 w 1392945"/>
                <a:gd name="connsiteY30" fmla="*/ 3784600 h 4157133"/>
                <a:gd name="connsiteX31" fmla="*/ 194733 w 1392945"/>
                <a:gd name="connsiteY31" fmla="*/ 3810000 h 4157133"/>
                <a:gd name="connsiteX32" fmla="*/ 177800 w 1392945"/>
                <a:gd name="connsiteY32" fmla="*/ 3835400 h 4157133"/>
                <a:gd name="connsiteX33" fmla="*/ 160866 w 1392945"/>
                <a:gd name="connsiteY33" fmla="*/ 3852333 h 4157133"/>
                <a:gd name="connsiteX34" fmla="*/ 118533 w 1392945"/>
                <a:gd name="connsiteY34" fmla="*/ 3886200 h 4157133"/>
                <a:gd name="connsiteX35" fmla="*/ 110066 w 1392945"/>
                <a:gd name="connsiteY35" fmla="*/ 3911600 h 4157133"/>
                <a:gd name="connsiteX36" fmla="*/ 84666 w 1392945"/>
                <a:gd name="connsiteY36" fmla="*/ 3928533 h 4157133"/>
                <a:gd name="connsiteX37" fmla="*/ 67733 w 1392945"/>
                <a:gd name="connsiteY37" fmla="*/ 3945467 h 4157133"/>
                <a:gd name="connsiteX38" fmla="*/ 42333 w 1392945"/>
                <a:gd name="connsiteY38" fmla="*/ 3996267 h 4157133"/>
                <a:gd name="connsiteX39" fmla="*/ 25400 w 1392945"/>
                <a:gd name="connsiteY39" fmla="*/ 4055533 h 4157133"/>
                <a:gd name="connsiteX40" fmla="*/ 16933 w 1392945"/>
                <a:gd name="connsiteY40" fmla="*/ 4080933 h 4157133"/>
                <a:gd name="connsiteX41" fmla="*/ 0 w 1392945"/>
                <a:gd name="connsiteY41"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660400 w 1392945"/>
                <a:gd name="connsiteY15" fmla="*/ 3378200 h 4157133"/>
                <a:gd name="connsiteX16" fmla="*/ 635000 w 1392945"/>
                <a:gd name="connsiteY16" fmla="*/ 3395133 h 4157133"/>
                <a:gd name="connsiteX17" fmla="*/ 609600 w 1392945"/>
                <a:gd name="connsiteY17" fmla="*/ 3403600 h 4157133"/>
                <a:gd name="connsiteX18" fmla="*/ 558800 w 1392945"/>
                <a:gd name="connsiteY18" fmla="*/ 3429000 h 4157133"/>
                <a:gd name="connsiteX19" fmla="*/ 516466 w 1392945"/>
                <a:gd name="connsiteY19" fmla="*/ 3454400 h 4157133"/>
                <a:gd name="connsiteX20" fmla="*/ 491066 w 1392945"/>
                <a:gd name="connsiteY20" fmla="*/ 3479800 h 4157133"/>
                <a:gd name="connsiteX21" fmla="*/ 440266 w 1392945"/>
                <a:gd name="connsiteY21" fmla="*/ 3505200 h 4157133"/>
                <a:gd name="connsiteX22" fmla="*/ 431800 w 1392945"/>
                <a:gd name="connsiteY22" fmla="*/ 3530600 h 4157133"/>
                <a:gd name="connsiteX23" fmla="*/ 389466 w 1392945"/>
                <a:gd name="connsiteY23" fmla="*/ 3556000 h 4157133"/>
                <a:gd name="connsiteX24" fmla="*/ 364066 w 1392945"/>
                <a:gd name="connsiteY24" fmla="*/ 3572933 h 4157133"/>
                <a:gd name="connsiteX25" fmla="*/ 338666 w 1392945"/>
                <a:gd name="connsiteY25" fmla="*/ 3623733 h 4157133"/>
                <a:gd name="connsiteX26" fmla="*/ 313266 w 1392945"/>
                <a:gd name="connsiteY26" fmla="*/ 3640667 h 4157133"/>
                <a:gd name="connsiteX27" fmla="*/ 296333 w 1392945"/>
                <a:gd name="connsiteY27" fmla="*/ 3674533 h 4157133"/>
                <a:gd name="connsiteX28" fmla="*/ 262466 w 1392945"/>
                <a:gd name="connsiteY28" fmla="*/ 3708400 h 4157133"/>
                <a:gd name="connsiteX29" fmla="*/ 211666 w 1392945"/>
                <a:gd name="connsiteY29" fmla="*/ 3784600 h 4157133"/>
                <a:gd name="connsiteX30" fmla="*/ 194733 w 1392945"/>
                <a:gd name="connsiteY30" fmla="*/ 3810000 h 4157133"/>
                <a:gd name="connsiteX31" fmla="*/ 177800 w 1392945"/>
                <a:gd name="connsiteY31" fmla="*/ 3835400 h 4157133"/>
                <a:gd name="connsiteX32" fmla="*/ 160866 w 1392945"/>
                <a:gd name="connsiteY32" fmla="*/ 3852333 h 4157133"/>
                <a:gd name="connsiteX33" fmla="*/ 118533 w 1392945"/>
                <a:gd name="connsiteY33" fmla="*/ 3886200 h 4157133"/>
                <a:gd name="connsiteX34" fmla="*/ 110066 w 1392945"/>
                <a:gd name="connsiteY34" fmla="*/ 3911600 h 4157133"/>
                <a:gd name="connsiteX35" fmla="*/ 84666 w 1392945"/>
                <a:gd name="connsiteY35" fmla="*/ 3928533 h 4157133"/>
                <a:gd name="connsiteX36" fmla="*/ 67733 w 1392945"/>
                <a:gd name="connsiteY36" fmla="*/ 3945467 h 4157133"/>
                <a:gd name="connsiteX37" fmla="*/ 42333 w 1392945"/>
                <a:gd name="connsiteY37" fmla="*/ 3996267 h 4157133"/>
                <a:gd name="connsiteX38" fmla="*/ 25400 w 1392945"/>
                <a:gd name="connsiteY38" fmla="*/ 4055533 h 4157133"/>
                <a:gd name="connsiteX39" fmla="*/ 16933 w 1392945"/>
                <a:gd name="connsiteY39" fmla="*/ 4080933 h 4157133"/>
                <a:gd name="connsiteX40" fmla="*/ 0 w 1392945"/>
                <a:gd name="connsiteY40"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660400 w 1392945"/>
                <a:gd name="connsiteY15" fmla="*/ 3378200 h 4157133"/>
                <a:gd name="connsiteX16" fmla="*/ 609600 w 1392945"/>
                <a:gd name="connsiteY16" fmla="*/ 3403600 h 4157133"/>
                <a:gd name="connsiteX17" fmla="*/ 558800 w 1392945"/>
                <a:gd name="connsiteY17" fmla="*/ 3429000 h 4157133"/>
                <a:gd name="connsiteX18" fmla="*/ 516466 w 1392945"/>
                <a:gd name="connsiteY18" fmla="*/ 3454400 h 4157133"/>
                <a:gd name="connsiteX19" fmla="*/ 491066 w 1392945"/>
                <a:gd name="connsiteY19" fmla="*/ 3479800 h 4157133"/>
                <a:gd name="connsiteX20" fmla="*/ 440266 w 1392945"/>
                <a:gd name="connsiteY20" fmla="*/ 3505200 h 4157133"/>
                <a:gd name="connsiteX21" fmla="*/ 431800 w 1392945"/>
                <a:gd name="connsiteY21" fmla="*/ 3530600 h 4157133"/>
                <a:gd name="connsiteX22" fmla="*/ 389466 w 1392945"/>
                <a:gd name="connsiteY22" fmla="*/ 3556000 h 4157133"/>
                <a:gd name="connsiteX23" fmla="*/ 364066 w 1392945"/>
                <a:gd name="connsiteY23" fmla="*/ 3572933 h 4157133"/>
                <a:gd name="connsiteX24" fmla="*/ 338666 w 1392945"/>
                <a:gd name="connsiteY24" fmla="*/ 3623733 h 4157133"/>
                <a:gd name="connsiteX25" fmla="*/ 313266 w 1392945"/>
                <a:gd name="connsiteY25" fmla="*/ 3640667 h 4157133"/>
                <a:gd name="connsiteX26" fmla="*/ 296333 w 1392945"/>
                <a:gd name="connsiteY26" fmla="*/ 3674533 h 4157133"/>
                <a:gd name="connsiteX27" fmla="*/ 262466 w 1392945"/>
                <a:gd name="connsiteY27" fmla="*/ 3708400 h 4157133"/>
                <a:gd name="connsiteX28" fmla="*/ 211666 w 1392945"/>
                <a:gd name="connsiteY28" fmla="*/ 3784600 h 4157133"/>
                <a:gd name="connsiteX29" fmla="*/ 194733 w 1392945"/>
                <a:gd name="connsiteY29" fmla="*/ 3810000 h 4157133"/>
                <a:gd name="connsiteX30" fmla="*/ 177800 w 1392945"/>
                <a:gd name="connsiteY30" fmla="*/ 3835400 h 4157133"/>
                <a:gd name="connsiteX31" fmla="*/ 160866 w 1392945"/>
                <a:gd name="connsiteY31" fmla="*/ 3852333 h 4157133"/>
                <a:gd name="connsiteX32" fmla="*/ 118533 w 1392945"/>
                <a:gd name="connsiteY32" fmla="*/ 3886200 h 4157133"/>
                <a:gd name="connsiteX33" fmla="*/ 110066 w 1392945"/>
                <a:gd name="connsiteY33" fmla="*/ 3911600 h 4157133"/>
                <a:gd name="connsiteX34" fmla="*/ 84666 w 1392945"/>
                <a:gd name="connsiteY34" fmla="*/ 3928533 h 4157133"/>
                <a:gd name="connsiteX35" fmla="*/ 67733 w 1392945"/>
                <a:gd name="connsiteY35" fmla="*/ 3945467 h 4157133"/>
                <a:gd name="connsiteX36" fmla="*/ 42333 w 1392945"/>
                <a:gd name="connsiteY36" fmla="*/ 3996267 h 4157133"/>
                <a:gd name="connsiteX37" fmla="*/ 25400 w 1392945"/>
                <a:gd name="connsiteY37" fmla="*/ 4055533 h 4157133"/>
                <a:gd name="connsiteX38" fmla="*/ 16933 w 1392945"/>
                <a:gd name="connsiteY38" fmla="*/ 4080933 h 4157133"/>
                <a:gd name="connsiteX39" fmla="*/ 0 w 1392945"/>
                <a:gd name="connsiteY39"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609600 w 1392945"/>
                <a:gd name="connsiteY15" fmla="*/ 3403600 h 4157133"/>
                <a:gd name="connsiteX16" fmla="*/ 558800 w 1392945"/>
                <a:gd name="connsiteY16" fmla="*/ 3429000 h 4157133"/>
                <a:gd name="connsiteX17" fmla="*/ 516466 w 1392945"/>
                <a:gd name="connsiteY17" fmla="*/ 3454400 h 4157133"/>
                <a:gd name="connsiteX18" fmla="*/ 491066 w 1392945"/>
                <a:gd name="connsiteY18" fmla="*/ 3479800 h 4157133"/>
                <a:gd name="connsiteX19" fmla="*/ 440266 w 1392945"/>
                <a:gd name="connsiteY19" fmla="*/ 3505200 h 4157133"/>
                <a:gd name="connsiteX20" fmla="*/ 431800 w 1392945"/>
                <a:gd name="connsiteY20" fmla="*/ 3530600 h 4157133"/>
                <a:gd name="connsiteX21" fmla="*/ 389466 w 1392945"/>
                <a:gd name="connsiteY21" fmla="*/ 3556000 h 4157133"/>
                <a:gd name="connsiteX22" fmla="*/ 364066 w 1392945"/>
                <a:gd name="connsiteY22" fmla="*/ 3572933 h 4157133"/>
                <a:gd name="connsiteX23" fmla="*/ 338666 w 1392945"/>
                <a:gd name="connsiteY23" fmla="*/ 3623733 h 4157133"/>
                <a:gd name="connsiteX24" fmla="*/ 313266 w 1392945"/>
                <a:gd name="connsiteY24" fmla="*/ 3640667 h 4157133"/>
                <a:gd name="connsiteX25" fmla="*/ 296333 w 1392945"/>
                <a:gd name="connsiteY25" fmla="*/ 3674533 h 4157133"/>
                <a:gd name="connsiteX26" fmla="*/ 262466 w 1392945"/>
                <a:gd name="connsiteY26" fmla="*/ 3708400 h 4157133"/>
                <a:gd name="connsiteX27" fmla="*/ 211666 w 1392945"/>
                <a:gd name="connsiteY27" fmla="*/ 3784600 h 4157133"/>
                <a:gd name="connsiteX28" fmla="*/ 194733 w 1392945"/>
                <a:gd name="connsiteY28" fmla="*/ 3810000 h 4157133"/>
                <a:gd name="connsiteX29" fmla="*/ 177800 w 1392945"/>
                <a:gd name="connsiteY29" fmla="*/ 3835400 h 4157133"/>
                <a:gd name="connsiteX30" fmla="*/ 160866 w 1392945"/>
                <a:gd name="connsiteY30" fmla="*/ 3852333 h 4157133"/>
                <a:gd name="connsiteX31" fmla="*/ 118533 w 1392945"/>
                <a:gd name="connsiteY31" fmla="*/ 3886200 h 4157133"/>
                <a:gd name="connsiteX32" fmla="*/ 110066 w 1392945"/>
                <a:gd name="connsiteY32" fmla="*/ 3911600 h 4157133"/>
                <a:gd name="connsiteX33" fmla="*/ 84666 w 1392945"/>
                <a:gd name="connsiteY33" fmla="*/ 3928533 h 4157133"/>
                <a:gd name="connsiteX34" fmla="*/ 67733 w 1392945"/>
                <a:gd name="connsiteY34" fmla="*/ 3945467 h 4157133"/>
                <a:gd name="connsiteX35" fmla="*/ 42333 w 1392945"/>
                <a:gd name="connsiteY35" fmla="*/ 3996267 h 4157133"/>
                <a:gd name="connsiteX36" fmla="*/ 25400 w 1392945"/>
                <a:gd name="connsiteY36" fmla="*/ 4055533 h 4157133"/>
                <a:gd name="connsiteX37" fmla="*/ 16933 w 1392945"/>
                <a:gd name="connsiteY37" fmla="*/ 4080933 h 4157133"/>
                <a:gd name="connsiteX38" fmla="*/ 0 w 1392945"/>
                <a:gd name="connsiteY38"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58800 w 1392945"/>
                <a:gd name="connsiteY15" fmla="*/ 3429000 h 4157133"/>
                <a:gd name="connsiteX16" fmla="*/ 516466 w 1392945"/>
                <a:gd name="connsiteY16" fmla="*/ 3454400 h 4157133"/>
                <a:gd name="connsiteX17" fmla="*/ 491066 w 1392945"/>
                <a:gd name="connsiteY17" fmla="*/ 3479800 h 4157133"/>
                <a:gd name="connsiteX18" fmla="*/ 440266 w 1392945"/>
                <a:gd name="connsiteY18" fmla="*/ 3505200 h 4157133"/>
                <a:gd name="connsiteX19" fmla="*/ 431800 w 1392945"/>
                <a:gd name="connsiteY19" fmla="*/ 3530600 h 4157133"/>
                <a:gd name="connsiteX20" fmla="*/ 389466 w 1392945"/>
                <a:gd name="connsiteY20" fmla="*/ 3556000 h 4157133"/>
                <a:gd name="connsiteX21" fmla="*/ 364066 w 1392945"/>
                <a:gd name="connsiteY21" fmla="*/ 3572933 h 4157133"/>
                <a:gd name="connsiteX22" fmla="*/ 338666 w 1392945"/>
                <a:gd name="connsiteY22" fmla="*/ 3623733 h 4157133"/>
                <a:gd name="connsiteX23" fmla="*/ 313266 w 1392945"/>
                <a:gd name="connsiteY23" fmla="*/ 3640667 h 4157133"/>
                <a:gd name="connsiteX24" fmla="*/ 296333 w 1392945"/>
                <a:gd name="connsiteY24" fmla="*/ 3674533 h 4157133"/>
                <a:gd name="connsiteX25" fmla="*/ 262466 w 1392945"/>
                <a:gd name="connsiteY25" fmla="*/ 3708400 h 4157133"/>
                <a:gd name="connsiteX26" fmla="*/ 211666 w 1392945"/>
                <a:gd name="connsiteY26" fmla="*/ 3784600 h 4157133"/>
                <a:gd name="connsiteX27" fmla="*/ 194733 w 1392945"/>
                <a:gd name="connsiteY27" fmla="*/ 3810000 h 4157133"/>
                <a:gd name="connsiteX28" fmla="*/ 177800 w 1392945"/>
                <a:gd name="connsiteY28" fmla="*/ 3835400 h 4157133"/>
                <a:gd name="connsiteX29" fmla="*/ 160866 w 1392945"/>
                <a:gd name="connsiteY29" fmla="*/ 3852333 h 4157133"/>
                <a:gd name="connsiteX30" fmla="*/ 118533 w 1392945"/>
                <a:gd name="connsiteY30" fmla="*/ 3886200 h 4157133"/>
                <a:gd name="connsiteX31" fmla="*/ 110066 w 1392945"/>
                <a:gd name="connsiteY31" fmla="*/ 3911600 h 4157133"/>
                <a:gd name="connsiteX32" fmla="*/ 84666 w 1392945"/>
                <a:gd name="connsiteY32" fmla="*/ 3928533 h 4157133"/>
                <a:gd name="connsiteX33" fmla="*/ 67733 w 1392945"/>
                <a:gd name="connsiteY33" fmla="*/ 3945467 h 4157133"/>
                <a:gd name="connsiteX34" fmla="*/ 42333 w 1392945"/>
                <a:gd name="connsiteY34" fmla="*/ 3996267 h 4157133"/>
                <a:gd name="connsiteX35" fmla="*/ 25400 w 1392945"/>
                <a:gd name="connsiteY35" fmla="*/ 4055533 h 4157133"/>
                <a:gd name="connsiteX36" fmla="*/ 16933 w 1392945"/>
                <a:gd name="connsiteY36" fmla="*/ 4080933 h 4157133"/>
                <a:gd name="connsiteX37" fmla="*/ 0 w 1392945"/>
                <a:gd name="connsiteY37"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491066 w 1392945"/>
                <a:gd name="connsiteY16" fmla="*/ 3479800 h 4157133"/>
                <a:gd name="connsiteX17" fmla="*/ 440266 w 1392945"/>
                <a:gd name="connsiteY17" fmla="*/ 3505200 h 4157133"/>
                <a:gd name="connsiteX18" fmla="*/ 431800 w 1392945"/>
                <a:gd name="connsiteY18" fmla="*/ 3530600 h 4157133"/>
                <a:gd name="connsiteX19" fmla="*/ 389466 w 1392945"/>
                <a:gd name="connsiteY19" fmla="*/ 3556000 h 4157133"/>
                <a:gd name="connsiteX20" fmla="*/ 364066 w 1392945"/>
                <a:gd name="connsiteY20" fmla="*/ 3572933 h 4157133"/>
                <a:gd name="connsiteX21" fmla="*/ 338666 w 1392945"/>
                <a:gd name="connsiteY21" fmla="*/ 3623733 h 4157133"/>
                <a:gd name="connsiteX22" fmla="*/ 313266 w 1392945"/>
                <a:gd name="connsiteY22" fmla="*/ 3640667 h 4157133"/>
                <a:gd name="connsiteX23" fmla="*/ 296333 w 1392945"/>
                <a:gd name="connsiteY23" fmla="*/ 3674533 h 4157133"/>
                <a:gd name="connsiteX24" fmla="*/ 262466 w 1392945"/>
                <a:gd name="connsiteY24" fmla="*/ 3708400 h 4157133"/>
                <a:gd name="connsiteX25" fmla="*/ 211666 w 1392945"/>
                <a:gd name="connsiteY25" fmla="*/ 3784600 h 4157133"/>
                <a:gd name="connsiteX26" fmla="*/ 194733 w 1392945"/>
                <a:gd name="connsiteY26" fmla="*/ 3810000 h 4157133"/>
                <a:gd name="connsiteX27" fmla="*/ 177800 w 1392945"/>
                <a:gd name="connsiteY27" fmla="*/ 3835400 h 4157133"/>
                <a:gd name="connsiteX28" fmla="*/ 160866 w 1392945"/>
                <a:gd name="connsiteY28" fmla="*/ 3852333 h 4157133"/>
                <a:gd name="connsiteX29" fmla="*/ 118533 w 1392945"/>
                <a:gd name="connsiteY29" fmla="*/ 3886200 h 4157133"/>
                <a:gd name="connsiteX30" fmla="*/ 110066 w 1392945"/>
                <a:gd name="connsiteY30" fmla="*/ 3911600 h 4157133"/>
                <a:gd name="connsiteX31" fmla="*/ 84666 w 1392945"/>
                <a:gd name="connsiteY31" fmla="*/ 3928533 h 4157133"/>
                <a:gd name="connsiteX32" fmla="*/ 67733 w 1392945"/>
                <a:gd name="connsiteY32" fmla="*/ 3945467 h 4157133"/>
                <a:gd name="connsiteX33" fmla="*/ 42333 w 1392945"/>
                <a:gd name="connsiteY33" fmla="*/ 3996267 h 4157133"/>
                <a:gd name="connsiteX34" fmla="*/ 25400 w 1392945"/>
                <a:gd name="connsiteY34" fmla="*/ 4055533 h 4157133"/>
                <a:gd name="connsiteX35" fmla="*/ 16933 w 1392945"/>
                <a:gd name="connsiteY35" fmla="*/ 4080933 h 4157133"/>
                <a:gd name="connsiteX36" fmla="*/ 0 w 1392945"/>
                <a:gd name="connsiteY36"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440266 w 1392945"/>
                <a:gd name="connsiteY16" fmla="*/ 3505200 h 4157133"/>
                <a:gd name="connsiteX17" fmla="*/ 431800 w 1392945"/>
                <a:gd name="connsiteY17" fmla="*/ 3530600 h 4157133"/>
                <a:gd name="connsiteX18" fmla="*/ 389466 w 1392945"/>
                <a:gd name="connsiteY18" fmla="*/ 3556000 h 4157133"/>
                <a:gd name="connsiteX19" fmla="*/ 364066 w 1392945"/>
                <a:gd name="connsiteY19" fmla="*/ 3572933 h 4157133"/>
                <a:gd name="connsiteX20" fmla="*/ 338666 w 1392945"/>
                <a:gd name="connsiteY20" fmla="*/ 3623733 h 4157133"/>
                <a:gd name="connsiteX21" fmla="*/ 313266 w 1392945"/>
                <a:gd name="connsiteY21" fmla="*/ 3640667 h 4157133"/>
                <a:gd name="connsiteX22" fmla="*/ 296333 w 1392945"/>
                <a:gd name="connsiteY22" fmla="*/ 3674533 h 4157133"/>
                <a:gd name="connsiteX23" fmla="*/ 262466 w 1392945"/>
                <a:gd name="connsiteY23" fmla="*/ 3708400 h 4157133"/>
                <a:gd name="connsiteX24" fmla="*/ 211666 w 1392945"/>
                <a:gd name="connsiteY24" fmla="*/ 3784600 h 4157133"/>
                <a:gd name="connsiteX25" fmla="*/ 194733 w 1392945"/>
                <a:gd name="connsiteY25" fmla="*/ 3810000 h 4157133"/>
                <a:gd name="connsiteX26" fmla="*/ 177800 w 1392945"/>
                <a:gd name="connsiteY26" fmla="*/ 3835400 h 4157133"/>
                <a:gd name="connsiteX27" fmla="*/ 160866 w 1392945"/>
                <a:gd name="connsiteY27" fmla="*/ 3852333 h 4157133"/>
                <a:gd name="connsiteX28" fmla="*/ 118533 w 1392945"/>
                <a:gd name="connsiteY28" fmla="*/ 3886200 h 4157133"/>
                <a:gd name="connsiteX29" fmla="*/ 110066 w 1392945"/>
                <a:gd name="connsiteY29" fmla="*/ 3911600 h 4157133"/>
                <a:gd name="connsiteX30" fmla="*/ 84666 w 1392945"/>
                <a:gd name="connsiteY30" fmla="*/ 3928533 h 4157133"/>
                <a:gd name="connsiteX31" fmla="*/ 67733 w 1392945"/>
                <a:gd name="connsiteY31" fmla="*/ 3945467 h 4157133"/>
                <a:gd name="connsiteX32" fmla="*/ 42333 w 1392945"/>
                <a:gd name="connsiteY32" fmla="*/ 3996267 h 4157133"/>
                <a:gd name="connsiteX33" fmla="*/ 25400 w 1392945"/>
                <a:gd name="connsiteY33" fmla="*/ 4055533 h 4157133"/>
                <a:gd name="connsiteX34" fmla="*/ 16933 w 1392945"/>
                <a:gd name="connsiteY34" fmla="*/ 4080933 h 4157133"/>
                <a:gd name="connsiteX35" fmla="*/ 0 w 1392945"/>
                <a:gd name="connsiteY35"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440266 w 1392945"/>
                <a:gd name="connsiteY16" fmla="*/ 3505200 h 4157133"/>
                <a:gd name="connsiteX17" fmla="*/ 389466 w 1392945"/>
                <a:gd name="connsiteY17" fmla="*/ 3556000 h 4157133"/>
                <a:gd name="connsiteX18" fmla="*/ 364066 w 1392945"/>
                <a:gd name="connsiteY18" fmla="*/ 3572933 h 4157133"/>
                <a:gd name="connsiteX19" fmla="*/ 338666 w 1392945"/>
                <a:gd name="connsiteY19" fmla="*/ 3623733 h 4157133"/>
                <a:gd name="connsiteX20" fmla="*/ 313266 w 1392945"/>
                <a:gd name="connsiteY20" fmla="*/ 3640667 h 4157133"/>
                <a:gd name="connsiteX21" fmla="*/ 296333 w 1392945"/>
                <a:gd name="connsiteY21" fmla="*/ 3674533 h 4157133"/>
                <a:gd name="connsiteX22" fmla="*/ 262466 w 1392945"/>
                <a:gd name="connsiteY22" fmla="*/ 3708400 h 4157133"/>
                <a:gd name="connsiteX23" fmla="*/ 211666 w 1392945"/>
                <a:gd name="connsiteY23" fmla="*/ 3784600 h 4157133"/>
                <a:gd name="connsiteX24" fmla="*/ 194733 w 1392945"/>
                <a:gd name="connsiteY24" fmla="*/ 3810000 h 4157133"/>
                <a:gd name="connsiteX25" fmla="*/ 177800 w 1392945"/>
                <a:gd name="connsiteY25" fmla="*/ 3835400 h 4157133"/>
                <a:gd name="connsiteX26" fmla="*/ 160866 w 1392945"/>
                <a:gd name="connsiteY26" fmla="*/ 3852333 h 4157133"/>
                <a:gd name="connsiteX27" fmla="*/ 118533 w 1392945"/>
                <a:gd name="connsiteY27" fmla="*/ 3886200 h 4157133"/>
                <a:gd name="connsiteX28" fmla="*/ 110066 w 1392945"/>
                <a:gd name="connsiteY28" fmla="*/ 3911600 h 4157133"/>
                <a:gd name="connsiteX29" fmla="*/ 84666 w 1392945"/>
                <a:gd name="connsiteY29" fmla="*/ 3928533 h 4157133"/>
                <a:gd name="connsiteX30" fmla="*/ 67733 w 1392945"/>
                <a:gd name="connsiteY30" fmla="*/ 3945467 h 4157133"/>
                <a:gd name="connsiteX31" fmla="*/ 42333 w 1392945"/>
                <a:gd name="connsiteY31" fmla="*/ 3996267 h 4157133"/>
                <a:gd name="connsiteX32" fmla="*/ 25400 w 1392945"/>
                <a:gd name="connsiteY32" fmla="*/ 4055533 h 4157133"/>
                <a:gd name="connsiteX33" fmla="*/ 16933 w 1392945"/>
                <a:gd name="connsiteY33" fmla="*/ 4080933 h 4157133"/>
                <a:gd name="connsiteX34" fmla="*/ 0 w 1392945"/>
                <a:gd name="connsiteY34"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89466 w 1392945"/>
                <a:gd name="connsiteY16" fmla="*/ 3556000 h 4157133"/>
                <a:gd name="connsiteX17" fmla="*/ 364066 w 1392945"/>
                <a:gd name="connsiteY17" fmla="*/ 3572933 h 4157133"/>
                <a:gd name="connsiteX18" fmla="*/ 338666 w 1392945"/>
                <a:gd name="connsiteY18" fmla="*/ 3623733 h 4157133"/>
                <a:gd name="connsiteX19" fmla="*/ 313266 w 1392945"/>
                <a:gd name="connsiteY19" fmla="*/ 3640667 h 4157133"/>
                <a:gd name="connsiteX20" fmla="*/ 296333 w 1392945"/>
                <a:gd name="connsiteY20" fmla="*/ 3674533 h 4157133"/>
                <a:gd name="connsiteX21" fmla="*/ 262466 w 1392945"/>
                <a:gd name="connsiteY21" fmla="*/ 3708400 h 4157133"/>
                <a:gd name="connsiteX22" fmla="*/ 211666 w 1392945"/>
                <a:gd name="connsiteY22" fmla="*/ 3784600 h 4157133"/>
                <a:gd name="connsiteX23" fmla="*/ 194733 w 1392945"/>
                <a:gd name="connsiteY23" fmla="*/ 3810000 h 4157133"/>
                <a:gd name="connsiteX24" fmla="*/ 177800 w 1392945"/>
                <a:gd name="connsiteY24" fmla="*/ 3835400 h 4157133"/>
                <a:gd name="connsiteX25" fmla="*/ 160866 w 1392945"/>
                <a:gd name="connsiteY25" fmla="*/ 3852333 h 4157133"/>
                <a:gd name="connsiteX26" fmla="*/ 118533 w 1392945"/>
                <a:gd name="connsiteY26" fmla="*/ 3886200 h 4157133"/>
                <a:gd name="connsiteX27" fmla="*/ 110066 w 1392945"/>
                <a:gd name="connsiteY27" fmla="*/ 3911600 h 4157133"/>
                <a:gd name="connsiteX28" fmla="*/ 84666 w 1392945"/>
                <a:gd name="connsiteY28" fmla="*/ 3928533 h 4157133"/>
                <a:gd name="connsiteX29" fmla="*/ 67733 w 1392945"/>
                <a:gd name="connsiteY29" fmla="*/ 3945467 h 4157133"/>
                <a:gd name="connsiteX30" fmla="*/ 42333 w 1392945"/>
                <a:gd name="connsiteY30" fmla="*/ 3996267 h 4157133"/>
                <a:gd name="connsiteX31" fmla="*/ 25400 w 1392945"/>
                <a:gd name="connsiteY31" fmla="*/ 4055533 h 4157133"/>
                <a:gd name="connsiteX32" fmla="*/ 16933 w 1392945"/>
                <a:gd name="connsiteY32" fmla="*/ 4080933 h 4157133"/>
                <a:gd name="connsiteX33" fmla="*/ 0 w 1392945"/>
                <a:gd name="connsiteY33"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89466 w 1392945"/>
                <a:gd name="connsiteY16" fmla="*/ 3556000 h 4157133"/>
                <a:gd name="connsiteX17" fmla="*/ 338666 w 1392945"/>
                <a:gd name="connsiteY17" fmla="*/ 3623733 h 4157133"/>
                <a:gd name="connsiteX18" fmla="*/ 313266 w 1392945"/>
                <a:gd name="connsiteY18" fmla="*/ 3640667 h 4157133"/>
                <a:gd name="connsiteX19" fmla="*/ 296333 w 1392945"/>
                <a:gd name="connsiteY19" fmla="*/ 3674533 h 4157133"/>
                <a:gd name="connsiteX20" fmla="*/ 262466 w 1392945"/>
                <a:gd name="connsiteY20" fmla="*/ 3708400 h 4157133"/>
                <a:gd name="connsiteX21" fmla="*/ 211666 w 1392945"/>
                <a:gd name="connsiteY21" fmla="*/ 3784600 h 4157133"/>
                <a:gd name="connsiteX22" fmla="*/ 194733 w 1392945"/>
                <a:gd name="connsiteY22" fmla="*/ 3810000 h 4157133"/>
                <a:gd name="connsiteX23" fmla="*/ 177800 w 1392945"/>
                <a:gd name="connsiteY23" fmla="*/ 3835400 h 4157133"/>
                <a:gd name="connsiteX24" fmla="*/ 160866 w 1392945"/>
                <a:gd name="connsiteY24" fmla="*/ 3852333 h 4157133"/>
                <a:gd name="connsiteX25" fmla="*/ 118533 w 1392945"/>
                <a:gd name="connsiteY25" fmla="*/ 3886200 h 4157133"/>
                <a:gd name="connsiteX26" fmla="*/ 110066 w 1392945"/>
                <a:gd name="connsiteY26" fmla="*/ 3911600 h 4157133"/>
                <a:gd name="connsiteX27" fmla="*/ 84666 w 1392945"/>
                <a:gd name="connsiteY27" fmla="*/ 3928533 h 4157133"/>
                <a:gd name="connsiteX28" fmla="*/ 67733 w 1392945"/>
                <a:gd name="connsiteY28" fmla="*/ 3945467 h 4157133"/>
                <a:gd name="connsiteX29" fmla="*/ 42333 w 1392945"/>
                <a:gd name="connsiteY29" fmla="*/ 3996267 h 4157133"/>
                <a:gd name="connsiteX30" fmla="*/ 25400 w 1392945"/>
                <a:gd name="connsiteY30" fmla="*/ 4055533 h 4157133"/>
                <a:gd name="connsiteX31" fmla="*/ 16933 w 1392945"/>
                <a:gd name="connsiteY31" fmla="*/ 4080933 h 4157133"/>
                <a:gd name="connsiteX32" fmla="*/ 0 w 1392945"/>
                <a:gd name="connsiteY32"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313266 w 1392945"/>
                <a:gd name="connsiteY17" fmla="*/ 3640667 h 4157133"/>
                <a:gd name="connsiteX18" fmla="*/ 296333 w 1392945"/>
                <a:gd name="connsiteY18" fmla="*/ 3674533 h 4157133"/>
                <a:gd name="connsiteX19" fmla="*/ 262466 w 1392945"/>
                <a:gd name="connsiteY19" fmla="*/ 3708400 h 4157133"/>
                <a:gd name="connsiteX20" fmla="*/ 211666 w 1392945"/>
                <a:gd name="connsiteY20" fmla="*/ 3784600 h 4157133"/>
                <a:gd name="connsiteX21" fmla="*/ 194733 w 1392945"/>
                <a:gd name="connsiteY21" fmla="*/ 3810000 h 4157133"/>
                <a:gd name="connsiteX22" fmla="*/ 177800 w 1392945"/>
                <a:gd name="connsiteY22" fmla="*/ 3835400 h 4157133"/>
                <a:gd name="connsiteX23" fmla="*/ 160866 w 1392945"/>
                <a:gd name="connsiteY23" fmla="*/ 3852333 h 4157133"/>
                <a:gd name="connsiteX24" fmla="*/ 118533 w 1392945"/>
                <a:gd name="connsiteY24" fmla="*/ 3886200 h 4157133"/>
                <a:gd name="connsiteX25" fmla="*/ 110066 w 1392945"/>
                <a:gd name="connsiteY25" fmla="*/ 3911600 h 4157133"/>
                <a:gd name="connsiteX26" fmla="*/ 84666 w 1392945"/>
                <a:gd name="connsiteY26" fmla="*/ 3928533 h 4157133"/>
                <a:gd name="connsiteX27" fmla="*/ 67733 w 1392945"/>
                <a:gd name="connsiteY27" fmla="*/ 3945467 h 4157133"/>
                <a:gd name="connsiteX28" fmla="*/ 42333 w 1392945"/>
                <a:gd name="connsiteY28" fmla="*/ 3996267 h 4157133"/>
                <a:gd name="connsiteX29" fmla="*/ 25400 w 1392945"/>
                <a:gd name="connsiteY29" fmla="*/ 4055533 h 4157133"/>
                <a:gd name="connsiteX30" fmla="*/ 16933 w 1392945"/>
                <a:gd name="connsiteY30" fmla="*/ 4080933 h 4157133"/>
                <a:gd name="connsiteX31" fmla="*/ 0 w 1392945"/>
                <a:gd name="connsiteY31"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313266 w 1392945"/>
                <a:gd name="connsiteY17" fmla="*/ 3640667 h 4157133"/>
                <a:gd name="connsiteX18" fmla="*/ 262466 w 1392945"/>
                <a:gd name="connsiteY18" fmla="*/ 3708400 h 4157133"/>
                <a:gd name="connsiteX19" fmla="*/ 211666 w 1392945"/>
                <a:gd name="connsiteY19" fmla="*/ 3784600 h 4157133"/>
                <a:gd name="connsiteX20" fmla="*/ 194733 w 1392945"/>
                <a:gd name="connsiteY20" fmla="*/ 3810000 h 4157133"/>
                <a:gd name="connsiteX21" fmla="*/ 177800 w 1392945"/>
                <a:gd name="connsiteY21" fmla="*/ 3835400 h 4157133"/>
                <a:gd name="connsiteX22" fmla="*/ 160866 w 1392945"/>
                <a:gd name="connsiteY22" fmla="*/ 3852333 h 4157133"/>
                <a:gd name="connsiteX23" fmla="*/ 118533 w 1392945"/>
                <a:gd name="connsiteY23" fmla="*/ 3886200 h 4157133"/>
                <a:gd name="connsiteX24" fmla="*/ 110066 w 1392945"/>
                <a:gd name="connsiteY24" fmla="*/ 3911600 h 4157133"/>
                <a:gd name="connsiteX25" fmla="*/ 84666 w 1392945"/>
                <a:gd name="connsiteY25" fmla="*/ 3928533 h 4157133"/>
                <a:gd name="connsiteX26" fmla="*/ 67733 w 1392945"/>
                <a:gd name="connsiteY26" fmla="*/ 3945467 h 4157133"/>
                <a:gd name="connsiteX27" fmla="*/ 42333 w 1392945"/>
                <a:gd name="connsiteY27" fmla="*/ 3996267 h 4157133"/>
                <a:gd name="connsiteX28" fmla="*/ 25400 w 1392945"/>
                <a:gd name="connsiteY28" fmla="*/ 4055533 h 4157133"/>
                <a:gd name="connsiteX29" fmla="*/ 16933 w 1392945"/>
                <a:gd name="connsiteY29" fmla="*/ 4080933 h 4157133"/>
                <a:gd name="connsiteX30" fmla="*/ 0 w 1392945"/>
                <a:gd name="connsiteY30"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262466 w 1392945"/>
                <a:gd name="connsiteY17" fmla="*/ 3708400 h 4157133"/>
                <a:gd name="connsiteX18" fmla="*/ 211666 w 1392945"/>
                <a:gd name="connsiteY18" fmla="*/ 3784600 h 4157133"/>
                <a:gd name="connsiteX19" fmla="*/ 194733 w 1392945"/>
                <a:gd name="connsiteY19" fmla="*/ 3810000 h 4157133"/>
                <a:gd name="connsiteX20" fmla="*/ 177800 w 1392945"/>
                <a:gd name="connsiteY20" fmla="*/ 3835400 h 4157133"/>
                <a:gd name="connsiteX21" fmla="*/ 160866 w 1392945"/>
                <a:gd name="connsiteY21" fmla="*/ 3852333 h 4157133"/>
                <a:gd name="connsiteX22" fmla="*/ 118533 w 1392945"/>
                <a:gd name="connsiteY22" fmla="*/ 3886200 h 4157133"/>
                <a:gd name="connsiteX23" fmla="*/ 110066 w 1392945"/>
                <a:gd name="connsiteY23" fmla="*/ 3911600 h 4157133"/>
                <a:gd name="connsiteX24" fmla="*/ 84666 w 1392945"/>
                <a:gd name="connsiteY24" fmla="*/ 3928533 h 4157133"/>
                <a:gd name="connsiteX25" fmla="*/ 67733 w 1392945"/>
                <a:gd name="connsiteY25" fmla="*/ 3945467 h 4157133"/>
                <a:gd name="connsiteX26" fmla="*/ 42333 w 1392945"/>
                <a:gd name="connsiteY26" fmla="*/ 3996267 h 4157133"/>
                <a:gd name="connsiteX27" fmla="*/ 25400 w 1392945"/>
                <a:gd name="connsiteY27" fmla="*/ 4055533 h 4157133"/>
                <a:gd name="connsiteX28" fmla="*/ 16933 w 1392945"/>
                <a:gd name="connsiteY28" fmla="*/ 4080933 h 4157133"/>
                <a:gd name="connsiteX29" fmla="*/ 0 w 1392945"/>
                <a:gd name="connsiteY29"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211666 w 1392945"/>
                <a:gd name="connsiteY17" fmla="*/ 3784600 h 4157133"/>
                <a:gd name="connsiteX18" fmla="*/ 194733 w 1392945"/>
                <a:gd name="connsiteY18" fmla="*/ 3810000 h 4157133"/>
                <a:gd name="connsiteX19" fmla="*/ 177800 w 1392945"/>
                <a:gd name="connsiteY19" fmla="*/ 3835400 h 4157133"/>
                <a:gd name="connsiteX20" fmla="*/ 160866 w 1392945"/>
                <a:gd name="connsiteY20" fmla="*/ 3852333 h 4157133"/>
                <a:gd name="connsiteX21" fmla="*/ 118533 w 1392945"/>
                <a:gd name="connsiteY21" fmla="*/ 3886200 h 4157133"/>
                <a:gd name="connsiteX22" fmla="*/ 110066 w 1392945"/>
                <a:gd name="connsiteY22" fmla="*/ 3911600 h 4157133"/>
                <a:gd name="connsiteX23" fmla="*/ 84666 w 1392945"/>
                <a:gd name="connsiteY23" fmla="*/ 3928533 h 4157133"/>
                <a:gd name="connsiteX24" fmla="*/ 67733 w 1392945"/>
                <a:gd name="connsiteY24" fmla="*/ 3945467 h 4157133"/>
                <a:gd name="connsiteX25" fmla="*/ 42333 w 1392945"/>
                <a:gd name="connsiteY25" fmla="*/ 3996267 h 4157133"/>
                <a:gd name="connsiteX26" fmla="*/ 25400 w 1392945"/>
                <a:gd name="connsiteY26" fmla="*/ 4055533 h 4157133"/>
                <a:gd name="connsiteX27" fmla="*/ 16933 w 1392945"/>
                <a:gd name="connsiteY27" fmla="*/ 4080933 h 4157133"/>
                <a:gd name="connsiteX28" fmla="*/ 0 w 1392945"/>
                <a:gd name="connsiteY28"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211666 w 1392945"/>
                <a:gd name="connsiteY17" fmla="*/ 3784600 h 4157133"/>
                <a:gd name="connsiteX18" fmla="*/ 177800 w 1392945"/>
                <a:gd name="connsiteY18" fmla="*/ 3835400 h 4157133"/>
                <a:gd name="connsiteX19" fmla="*/ 160866 w 1392945"/>
                <a:gd name="connsiteY19" fmla="*/ 3852333 h 4157133"/>
                <a:gd name="connsiteX20" fmla="*/ 118533 w 1392945"/>
                <a:gd name="connsiteY20" fmla="*/ 3886200 h 4157133"/>
                <a:gd name="connsiteX21" fmla="*/ 110066 w 1392945"/>
                <a:gd name="connsiteY21" fmla="*/ 3911600 h 4157133"/>
                <a:gd name="connsiteX22" fmla="*/ 84666 w 1392945"/>
                <a:gd name="connsiteY22" fmla="*/ 3928533 h 4157133"/>
                <a:gd name="connsiteX23" fmla="*/ 67733 w 1392945"/>
                <a:gd name="connsiteY23" fmla="*/ 3945467 h 4157133"/>
                <a:gd name="connsiteX24" fmla="*/ 42333 w 1392945"/>
                <a:gd name="connsiteY24" fmla="*/ 3996267 h 4157133"/>
                <a:gd name="connsiteX25" fmla="*/ 25400 w 1392945"/>
                <a:gd name="connsiteY25" fmla="*/ 4055533 h 4157133"/>
                <a:gd name="connsiteX26" fmla="*/ 16933 w 1392945"/>
                <a:gd name="connsiteY26" fmla="*/ 4080933 h 4157133"/>
                <a:gd name="connsiteX27" fmla="*/ 0 w 1392945"/>
                <a:gd name="connsiteY27"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211666 w 1392945"/>
                <a:gd name="connsiteY17" fmla="*/ 3784600 h 4157133"/>
                <a:gd name="connsiteX18" fmla="*/ 177800 w 1392945"/>
                <a:gd name="connsiteY18" fmla="*/ 3835400 h 4157133"/>
                <a:gd name="connsiteX19" fmla="*/ 118533 w 1392945"/>
                <a:gd name="connsiteY19" fmla="*/ 3886200 h 4157133"/>
                <a:gd name="connsiteX20" fmla="*/ 110066 w 1392945"/>
                <a:gd name="connsiteY20" fmla="*/ 3911600 h 4157133"/>
                <a:gd name="connsiteX21" fmla="*/ 84666 w 1392945"/>
                <a:gd name="connsiteY21" fmla="*/ 3928533 h 4157133"/>
                <a:gd name="connsiteX22" fmla="*/ 67733 w 1392945"/>
                <a:gd name="connsiteY22" fmla="*/ 3945467 h 4157133"/>
                <a:gd name="connsiteX23" fmla="*/ 42333 w 1392945"/>
                <a:gd name="connsiteY23" fmla="*/ 3996267 h 4157133"/>
                <a:gd name="connsiteX24" fmla="*/ 25400 w 1392945"/>
                <a:gd name="connsiteY24" fmla="*/ 4055533 h 4157133"/>
                <a:gd name="connsiteX25" fmla="*/ 16933 w 1392945"/>
                <a:gd name="connsiteY25" fmla="*/ 4080933 h 4157133"/>
                <a:gd name="connsiteX26" fmla="*/ 0 w 1392945"/>
                <a:gd name="connsiteY26"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177800 w 1392945"/>
                <a:gd name="connsiteY17" fmla="*/ 3835400 h 4157133"/>
                <a:gd name="connsiteX18" fmla="*/ 118533 w 1392945"/>
                <a:gd name="connsiteY18" fmla="*/ 3886200 h 4157133"/>
                <a:gd name="connsiteX19" fmla="*/ 110066 w 1392945"/>
                <a:gd name="connsiteY19" fmla="*/ 3911600 h 4157133"/>
                <a:gd name="connsiteX20" fmla="*/ 84666 w 1392945"/>
                <a:gd name="connsiteY20" fmla="*/ 3928533 h 4157133"/>
                <a:gd name="connsiteX21" fmla="*/ 67733 w 1392945"/>
                <a:gd name="connsiteY21" fmla="*/ 3945467 h 4157133"/>
                <a:gd name="connsiteX22" fmla="*/ 42333 w 1392945"/>
                <a:gd name="connsiteY22" fmla="*/ 3996267 h 4157133"/>
                <a:gd name="connsiteX23" fmla="*/ 25400 w 1392945"/>
                <a:gd name="connsiteY23" fmla="*/ 4055533 h 4157133"/>
                <a:gd name="connsiteX24" fmla="*/ 16933 w 1392945"/>
                <a:gd name="connsiteY24" fmla="*/ 4080933 h 4157133"/>
                <a:gd name="connsiteX25" fmla="*/ 0 w 1392945"/>
                <a:gd name="connsiteY25"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177800 w 1392945"/>
                <a:gd name="connsiteY17" fmla="*/ 3835400 h 4157133"/>
                <a:gd name="connsiteX18" fmla="*/ 118533 w 1392945"/>
                <a:gd name="connsiteY18" fmla="*/ 3886200 h 4157133"/>
                <a:gd name="connsiteX19" fmla="*/ 84666 w 1392945"/>
                <a:gd name="connsiteY19" fmla="*/ 3928533 h 4157133"/>
                <a:gd name="connsiteX20" fmla="*/ 67733 w 1392945"/>
                <a:gd name="connsiteY20" fmla="*/ 3945467 h 4157133"/>
                <a:gd name="connsiteX21" fmla="*/ 42333 w 1392945"/>
                <a:gd name="connsiteY21" fmla="*/ 3996267 h 4157133"/>
                <a:gd name="connsiteX22" fmla="*/ 25400 w 1392945"/>
                <a:gd name="connsiteY22" fmla="*/ 4055533 h 4157133"/>
                <a:gd name="connsiteX23" fmla="*/ 16933 w 1392945"/>
                <a:gd name="connsiteY23" fmla="*/ 4080933 h 4157133"/>
                <a:gd name="connsiteX24" fmla="*/ 0 w 1392945"/>
                <a:gd name="connsiteY24"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177800 w 1392945"/>
                <a:gd name="connsiteY17" fmla="*/ 3835400 h 4157133"/>
                <a:gd name="connsiteX18" fmla="*/ 84666 w 1392945"/>
                <a:gd name="connsiteY18" fmla="*/ 3928533 h 4157133"/>
                <a:gd name="connsiteX19" fmla="*/ 67733 w 1392945"/>
                <a:gd name="connsiteY19" fmla="*/ 3945467 h 4157133"/>
                <a:gd name="connsiteX20" fmla="*/ 42333 w 1392945"/>
                <a:gd name="connsiteY20" fmla="*/ 3996267 h 4157133"/>
                <a:gd name="connsiteX21" fmla="*/ 25400 w 1392945"/>
                <a:gd name="connsiteY21" fmla="*/ 4055533 h 4157133"/>
                <a:gd name="connsiteX22" fmla="*/ 16933 w 1392945"/>
                <a:gd name="connsiteY22" fmla="*/ 4080933 h 4157133"/>
                <a:gd name="connsiteX23" fmla="*/ 0 w 1392945"/>
                <a:gd name="connsiteY23"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177800 w 1392945"/>
                <a:gd name="connsiteY17" fmla="*/ 3835400 h 4157133"/>
                <a:gd name="connsiteX18" fmla="*/ 84666 w 1392945"/>
                <a:gd name="connsiteY18" fmla="*/ 3928533 h 4157133"/>
                <a:gd name="connsiteX19" fmla="*/ 42333 w 1392945"/>
                <a:gd name="connsiteY19" fmla="*/ 3996267 h 4157133"/>
                <a:gd name="connsiteX20" fmla="*/ 25400 w 1392945"/>
                <a:gd name="connsiteY20" fmla="*/ 4055533 h 4157133"/>
                <a:gd name="connsiteX21" fmla="*/ 16933 w 1392945"/>
                <a:gd name="connsiteY21" fmla="*/ 4080933 h 4157133"/>
                <a:gd name="connsiteX22" fmla="*/ 0 w 1392945"/>
                <a:gd name="connsiteY22"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177800 w 1392945"/>
                <a:gd name="connsiteY17" fmla="*/ 3835400 h 4157133"/>
                <a:gd name="connsiteX18" fmla="*/ 42333 w 1392945"/>
                <a:gd name="connsiteY18" fmla="*/ 3996267 h 4157133"/>
                <a:gd name="connsiteX19" fmla="*/ 25400 w 1392945"/>
                <a:gd name="connsiteY19" fmla="*/ 4055533 h 4157133"/>
                <a:gd name="connsiteX20" fmla="*/ 16933 w 1392945"/>
                <a:gd name="connsiteY20" fmla="*/ 4080933 h 4157133"/>
                <a:gd name="connsiteX21" fmla="*/ 0 w 1392945"/>
                <a:gd name="connsiteY21"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177800 w 1392945"/>
                <a:gd name="connsiteY17" fmla="*/ 3835400 h 4157133"/>
                <a:gd name="connsiteX18" fmla="*/ 25400 w 1392945"/>
                <a:gd name="connsiteY18" fmla="*/ 4055533 h 4157133"/>
                <a:gd name="connsiteX19" fmla="*/ 16933 w 1392945"/>
                <a:gd name="connsiteY19" fmla="*/ 4080933 h 4157133"/>
                <a:gd name="connsiteX20" fmla="*/ 0 w 1392945"/>
                <a:gd name="connsiteY20"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177800 w 1392945"/>
                <a:gd name="connsiteY17" fmla="*/ 3835400 h 4157133"/>
                <a:gd name="connsiteX18" fmla="*/ 16933 w 1392945"/>
                <a:gd name="connsiteY18" fmla="*/ 4080933 h 4157133"/>
                <a:gd name="connsiteX19" fmla="*/ 0 w 1392945"/>
                <a:gd name="connsiteY19"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16466 w 1392945"/>
                <a:gd name="connsiteY15" fmla="*/ 3454400 h 4157133"/>
                <a:gd name="connsiteX16" fmla="*/ 338666 w 1392945"/>
                <a:gd name="connsiteY16" fmla="*/ 3623733 h 4157133"/>
                <a:gd name="connsiteX17" fmla="*/ 177800 w 1392945"/>
                <a:gd name="connsiteY17" fmla="*/ 3835400 h 4157133"/>
                <a:gd name="connsiteX18" fmla="*/ 0 w 1392945"/>
                <a:gd name="connsiteY18"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33399 w 1392945"/>
                <a:gd name="connsiteY15" fmla="*/ 3488266 h 4157133"/>
                <a:gd name="connsiteX16" fmla="*/ 338666 w 1392945"/>
                <a:gd name="connsiteY16" fmla="*/ 3623733 h 4157133"/>
                <a:gd name="connsiteX17" fmla="*/ 177800 w 1392945"/>
                <a:gd name="connsiteY17" fmla="*/ 3835400 h 4157133"/>
                <a:gd name="connsiteX18" fmla="*/ 0 w 1392945"/>
                <a:gd name="connsiteY18"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804333 w 1392945"/>
                <a:gd name="connsiteY14" fmla="*/ 3327400 h 4157133"/>
                <a:gd name="connsiteX15" fmla="*/ 533399 w 1392945"/>
                <a:gd name="connsiteY15" fmla="*/ 3488266 h 4157133"/>
                <a:gd name="connsiteX16" fmla="*/ 347133 w 1392945"/>
                <a:gd name="connsiteY16" fmla="*/ 3649133 h 4157133"/>
                <a:gd name="connsiteX17" fmla="*/ 177800 w 1392945"/>
                <a:gd name="connsiteY17" fmla="*/ 3835400 h 4157133"/>
                <a:gd name="connsiteX18" fmla="*/ 0 w 1392945"/>
                <a:gd name="connsiteY18" fmla="*/ 4157133 h 4157133"/>
                <a:gd name="connsiteX0" fmla="*/ 211666 w 1392945"/>
                <a:gd name="connsiteY0" fmla="*/ 0 h 4157133"/>
                <a:gd name="connsiteX1" fmla="*/ 279400 w 1392945"/>
                <a:gd name="connsiteY1" fmla="*/ 694267 h 4157133"/>
                <a:gd name="connsiteX2" fmla="*/ 389466 w 1392945"/>
                <a:gd name="connsiteY2" fmla="*/ 1143000 h 4157133"/>
                <a:gd name="connsiteX3" fmla="*/ 465666 w 1392945"/>
                <a:gd name="connsiteY3" fmla="*/ 1447800 h 4157133"/>
                <a:gd name="connsiteX4" fmla="*/ 567266 w 1392945"/>
                <a:gd name="connsiteY4" fmla="*/ 1718733 h 4157133"/>
                <a:gd name="connsiteX5" fmla="*/ 677333 w 1392945"/>
                <a:gd name="connsiteY5" fmla="*/ 1981200 h 4157133"/>
                <a:gd name="connsiteX6" fmla="*/ 863600 w 1392945"/>
                <a:gd name="connsiteY6" fmla="*/ 2252133 h 4157133"/>
                <a:gd name="connsiteX7" fmla="*/ 1032933 w 1392945"/>
                <a:gd name="connsiteY7" fmla="*/ 2379133 h 4157133"/>
                <a:gd name="connsiteX8" fmla="*/ 1210733 w 1392945"/>
                <a:gd name="connsiteY8" fmla="*/ 2446867 h 4157133"/>
                <a:gd name="connsiteX9" fmla="*/ 1380066 w 1392945"/>
                <a:gd name="connsiteY9" fmla="*/ 2616200 h 4157133"/>
                <a:gd name="connsiteX10" fmla="*/ 1371600 w 1392945"/>
                <a:gd name="connsiteY10" fmla="*/ 2895600 h 4157133"/>
                <a:gd name="connsiteX11" fmla="*/ 1295400 w 1392945"/>
                <a:gd name="connsiteY11" fmla="*/ 3039533 h 4157133"/>
                <a:gd name="connsiteX12" fmla="*/ 1126066 w 1392945"/>
                <a:gd name="connsiteY12" fmla="*/ 3191933 h 4157133"/>
                <a:gd name="connsiteX13" fmla="*/ 880533 w 1392945"/>
                <a:gd name="connsiteY13" fmla="*/ 3293533 h 4157133"/>
                <a:gd name="connsiteX14" fmla="*/ 533399 w 1392945"/>
                <a:gd name="connsiteY14" fmla="*/ 3488266 h 4157133"/>
                <a:gd name="connsiteX15" fmla="*/ 347133 w 1392945"/>
                <a:gd name="connsiteY15" fmla="*/ 3649133 h 4157133"/>
                <a:gd name="connsiteX16" fmla="*/ 177800 w 1392945"/>
                <a:gd name="connsiteY16" fmla="*/ 3835400 h 4157133"/>
                <a:gd name="connsiteX17" fmla="*/ 0 w 1392945"/>
                <a:gd name="connsiteY17" fmla="*/ 4157133 h 4157133"/>
                <a:gd name="connsiteX0" fmla="*/ 211666 w 1392295"/>
                <a:gd name="connsiteY0" fmla="*/ 0 h 4157133"/>
                <a:gd name="connsiteX1" fmla="*/ 279400 w 1392295"/>
                <a:gd name="connsiteY1" fmla="*/ 694267 h 4157133"/>
                <a:gd name="connsiteX2" fmla="*/ 389466 w 1392295"/>
                <a:gd name="connsiteY2" fmla="*/ 1143000 h 4157133"/>
                <a:gd name="connsiteX3" fmla="*/ 465666 w 1392295"/>
                <a:gd name="connsiteY3" fmla="*/ 1447800 h 4157133"/>
                <a:gd name="connsiteX4" fmla="*/ 567266 w 1392295"/>
                <a:gd name="connsiteY4" fmla="*/ 1718733 h 4157133"/>
                <a:gd name="connsiteX5" fmla="*/ 677333 w 1392295"/>
                <a:gd name="connsiteY5" fmla="*/ 1981200 h 4157133"/>
                <a:gd name="connsiteX6" fmla="*/ 863600 w 1392295"/>
                <a:gd name="connsiteY6" fmla="*/ 2252133 h 4157133"/>
                <a:gd name="connsiteX7" fmla="*/ 1032933 w 1392295"/>
                <a:gd name="connsiteY7" fmla="*/ 2379133 h 4157133"/>
                <a:gd name="connsiteX8" fmla="*/ 1210733 w 1392295"/>
                <a:gd name="connsiteY8" fmla="*/ 2446867 h 4157133"/>
                <a:gd name="connsiteX9" fmla="*/ 1380066 w 1392295"/>
                <a:gd name="connsiteY9" fmla="*/ 2616200 h 4157133"/>
                <a:gd name="connsiteX10" fmla="*/ 1371600 w 1392295"/>
                <a:gd name="connsiteY10" fmla="*/ 2895600 h 4157133"/>
                <a:gd name="connsiteX11" fmla="*/ 1312333 w 1392295"/>
                <a:gd name="connsiteY11" fmla="*/ 3039533 h 4157133"/>
                <a:gd name="connsiteX12" fmla="*/ 1126066 w 1392295"/>
                <a:gd name="connsiteY12" fmla="*/ 3191933 h 4157133"/>
                <a:gd name="connsiteX13" fmla="*/ 880533 w 1392295"/>
                <a:gd name="connsiteY13" fmla="*/ 3293533 h 4157133"/>
                <a:gd name="connsiteX14" fmla="*/ 533399 w 1392295"/>
                <a:gd name="connsiteY14" fmla="*/ 3488266 h 4157133"/>
                <a:gd name="connsiteX15" fmla="*/ 347133 w 1392295"/>
                <a:gd name="connsiteY15" fmla="*/ 3649133 h 4157133"/>
                <a:gd name="connsiteX16" fmla="*/ 177800 w 1392295"/>
                <a:gd name="connsiteY16" fmla="*/ 3835400 h 4157133"/>
                <a:gd name="connsiteX17" fmla="*/ 0 w 1392295"/>
                <a:gd name="connsiteY17" fmla="*/ 4157133 h 4157133"/>
                <a:gd name="connsiteX0" fmla="*/ 110066 w 1392295"/>
                <a:gd name="connsiteY0" fmla="*/ 0 h 4174066"/>
                <a:gd name="connsiteX1" fmla="*/ 279400 w 1392295"/>
                <a:gd name="connsiteY1" fmla="*/ 711200 h 4174066"/>
                <a:gd name="connsiteX2" fmla="*/ 389466 w 1392295"/>
                <a:gd name="connsiteY2" fmla="*/ 1159933 h 4174066"/>
                <a:gd name="connsiteX3" fmla="*/ 465666 w 1392295"/>
                <a:gd name="connsiteY3" fmla="*/ 1464733 h 4174066"/>
                <a:gd name="connsiteX4" fmla="*/ 567266 w 1392295"/>
                <a:gd name="connsiteY4" fmla="*/ 1735666 h 4174066"/>
                <a:gd name="connsiteX5" fmla="*/ 677333 w 1392295"/>
                <a:gd name="connsiteY5" fmla="*/ 1998133 h 4174066"/>
                <a:gd name="connsiteX6" fmla="*/ 863600 w 1392295"/>
                <a:gd name="connsiteY6" fmla="*/ 2269066 h 4174066"/>
                <a:gd name="connsiteX7" fmla="*/ 1032933 w 1392295"/>
                <a:gd name="connsiteY7" fmla="*/ 2396066 h 4174066"/>
                <a:gd name="connsiteX8" fmla="*/ 1210733 w 1392295"/>
                <a:gd name="connsiteY8" fmla="*/ 2463800 h 4174066"/>
                <a:gd name="connsiteX9" fmla="*/ 1380066 w 1392295"/>
                <a:gd name="connsiteY9" fmla="*/ 2633133 h 4174066"/>
                <a:gd name="connsiteX10" fmla="*/ 1371600 w 1392295"/>
                <a:gd name="connsiteY10" fmla="*/ 2912533 h 4174066"/>
                <a:gd name="connsiteX11" fmla="*/ 1312333 w 1392295"/>
                <a:gd name="connsiteY11" fmla="*/ 3056466 h 4174066"/>
                <a:gd name="connsiteX12" fmla="*/ 1126066 w 1392295"/>
                <a:gd name="connsiteY12" fmla="*/ 3208866 h 4174066"/>
                <a:gd name="connsiteX13" fmla="*/ 880533 w 1392295"/>
                <a:gd name="connsiteY13" fmla="*/ 3310466 h 4174066"/>
                <a:gd name="connsiteX14" fmla="*/ 533399 w 1392295"/>
                <a:gd name="connsiteY14" fmla="*/ 3505199 h 4174066"/>
                <a:gd name="connsiteX15" fmla="*/ 347133 w 1392295"/>
                <a:gd name="connsiteY15" fmla="*/ 3666066 h 4174066"/>
                <a:gd name="connsiteX16" fmla="*/ 177800 w 1392295"/>
                <a:gd name="connsiteY16" fmla="*/ 3852333 h 4174066"/>
                <a:gd name="connsiteX17" fmla="*/ 0 w 1392295"/>
                <a:gd name="connsiteY17" fmla="*/ 4174066 h 4174066"/>
                <a:gd name="connsiteX0" fmla="*/ 110066 w 1392295"/>
                <a:gd name="connsiteY0" fmla="*/ 0 h 4174066"/>
                <a:gd name="connsiteX1" fmla="*/ 389466 w 1392295"/>
                <a:gd name="connsiteY1" fmla="*/ 1159933 h 4174066"/>
                <a:gd name="connsiteX2" fmla="*/ 465666 w 1392295"/>
                <a:gd name="connsiteY2" fmla="*/ 1464733 h 4174066"/>
                <a:gd name="connsiteX3" fmla="*/ 567266 w 1392295"/>
                <a:gd name="connsiteY3" fmla="*/ 1735666 h 4174066"/>
                <a:gd name="connsiteX4" fmla="*/ 677333 w 1392295"/>
                <a:gd name="connsiteY4" fmla="*/ 1998133 h 4174066"/>
                <a:gd name="connsiteX5" fmla="*/ 863600 w 1392295"/>
                <a:gd name="connsiteY5" fmla="*/ 2269066 h 4174066"/>
                <a:gd name="connsiteX6" fmla="*/ 1032933 w 1392295"/>
                <a:gd name="connsiteY6" fmla="*/ 2396066 h 4174066"/>
                <a:gd name="connsiteX7" fmla="*/ 1210733 w 1392295"/>
                <a:gd name="connsiteY7" fmla="*/ 2463800 h 4174066"/>
                <a:gd name="connsiteX8" fmla="*/ 1380066 w 1392295"/>
                <a:gd name="connsiteY8" fmla="*/ 2633133 h 4174066"/>
                <a:gd name="connsiteX9" fmla="*/ 1371600 w 1392295"/>
                <a:gd name="connsiteY9" fmla="*/ 2912533 h 4174066"/>
                <a:gd name="connsiteX10" fmla="*/ 1312333 w 1392295"/>
                <a:gd name="connsiteY10" fmla="*/ 3056466 h 4174066"/>
                <a:gd name="connsiteX11" fmla="*/ 1126066 w 1392295"/>
                <a:gd name="connsiteY11" fmla="*/ 3208866 h 4174066"/>
                <a:gd name="connsiteX12" fmla="*/ 880533 w 1392295"/>
                <a:gd name="connsiteY12" fmla="*/ 3310466 h 4174066"/>
                <a:gd name="connsiteX13" fmla="*/ 533399 w 1392295"/>
                <a:gd name="connsiteY13" fmla="*/ 3505199 h 4174066"/>
                <a:gd name="connsiteX14" fmla="*/ 347133 w 1392295"/>
                <a:gd name="connsiteY14" fmla="*/ 3666066 h 4174066"/>
                <a:gd name="connsiteX15" fmla="*/ 177800 w 1392295"/>
                <a:gd name="connsiteY15" fmla="*/ 3852333 h 4174066"/>
                <a:gd name="connsiteX16" fmla="*/ 0 w 1392295"/>
                <a:gd name="connsiteY16" fmla="*/ 4174066 h 4174066"/>
                <a:gd name="connsiteX0" fmla="*/ 110066 w 1392295"/>
                <a:gd name="connsiteY0" fmla="*/ 0 h 4174066"/>
                <a:gd name="connsiteX1" fmla="*/ 389466 w 1392295"/>
                <a:gd name="connsiteY1" fmla="*/ 1159933 h 4174066"/>
                <a:gd name="connsiteX2" fmla="*/ 567266 w 1392295"/>
                <a:gd name="connsiteY2" fmla="*/ 1735666 h 4174066"/>
                <a:gd name="connsiteX3" fmla="*/ 677333 w 1392295"/>
                <a:gd name="connsiteY3" fmla="*/ 1998133 h 4174066"/>
                <a:gd name="connsiteX4" fmla="*/ 863600 w 1392295"/>
                <a:gd name="connsiteY4" fmla="*/ 2269066 h 4174066"/>
                <a:gd name="connsiteX5" fmla="*/ 1032933 w 1392295"/>
                <a:gd name="connsiteY5" fmla="*/ 2396066 h 4174066"/>
                <a:gd name="connsiteX6" fmla="*/ 1210733 w 1392295"/>
                <a:gd name="connsiteY6" fmla="*/ 2463800 h 4174066"/>
                <a:gd name="connsiteX7" fmla="*/ 1380066 w 1392295"/>
                <a:gd name="connsiteY7" fmla="*/ 2633133 h 4174066"/>
                <a:gd name="connsiteX8" fmla="*/ 1371600 w 1392295"/>
                <a:gd name="connsiteY8" fmla="*/ 2912533 h 4174066"/>
                <a:gd name="connsiteX9" fmla="*/ 1312333 w 1392295"/>
                <a:gd name="connsiteY9" fmla="*/ 3056466 h 4174066"/>
                <a:gd name="connsiteX10" fmla="*/ 1126066 w 1392295"/>
                <a:gd name="connsiteY10" fmla="*/ 3208866 h 4174066"/>
                <a:gd name="connsiteX11" fmla="*/ 880533 w 1392295"/>
                <a:gd name="connsiteY11" fmla="*/ 3310466 h 4174066"/>
                <a:gd name="connsiteX12" fmla="*/ 533399 w 1392295"/>
                <a:gd name="connsiteY12" fmla="*/ 3505199 h 4174066"/>
                <a:gd name="connsiteX13" fmla="*/ 347133 w 1392295"/>
                <a:gd name="connsiteY13" fmla="*/ 3666066 h 4174066"/>
                <a:gd name="connsiteX14" fmla="*/ 177800 w 1392295"/>
                <a:gd name="connsiteY14" fmla="*/ 3852333 h 4174066"/>
                <a:gd name="connsiteX15" fmla="*/ 0 w 1392295"/>
                <a:gd name="connsiteY15" fmla="*/ 4174066 h 4174066"/>
                <a:gd name="connsiteX0" fmla="*/ 110066 w 1392295"/>
                <a:gd name="connsiteY0" fmla="*/ 0 h 4174066"/>
                <a:gd name="connsiteX1" fmla="*/ 389466 w 1392295"/>
                <a:gd name="connsiteY1" fmla="*/ 1159933 h 4174066"/>
                <a:gd name="connsiteX2" fmla="*/ 567266 w 1392295"/>
                <a:gd name="connsiteY2" fmla="*/ 1735666 h 4174066"/>
                <a:gd name="connsiteX3" fmla="*/ 863600 w 1392295"/>
                <a:gd name="connsiteY3" fmla="*/ 2269066 h 4174066"/>
                <a:gd name="connsiteX4" fmla="*/ 1032933 w 1392295"/>
                <a:gd name="connsiteY4" fmla="*/ 2396066 h 4174066"/>
                <a:gd name="connsiteX5" fmla="*/ 1210733 w 1392295"/>
                <a:gd name="connsiteY5" fmla="*/ 2463800 h 4174066"/>
                <a:gd name="connsiteX6" fmla="*/ 1380066 w 1392295"/>
                <a:gd name="connsiteY6" fmla="*/ 2633133 h 4174066"/>
                <a:gd name="connsiteX7" fmla="*/ 1371600 w 1392295"/>
                <a:gd name="connsiteY7" fmla="*/ 2912533 h 4174066"/>
                <a:gd name="connsiteX8" fmla="*/ 1312333 w 1392295"/>
                <a:gd name="connsiteY8" fmla="*/ 3056466 h 4174066"/>
                <a:gd name="connsiteX9" fmla="*/ 1126066 w 1392295"/>
                <a:gd name="connsiteY9" fmla="*/ 3208866 h 4174066"/>
                <a:gd name="connsiteX10" fmla="*/ 880533 w 1392295"/>
                <a:gd name="connsiteY10" fmla="*/ 3310466 h 4174066"/>
                <a:gd name="connsiteX11" fmla="*/ 533399 w 1392295"/>
                <a:gd name="connsiteY11" fmla="*/ 3505199 h 4174066"/>
                <a:gd name="connsiteX12" fmla="*/ 347133 w 1392295"/>
                <a:gd name="connsiteY12" fmla="*/ 3666066 h 4174066"/>
                <a:gd name="connsiteX13" fmla="*/ 177800 w 1392295"/>
                <a:gd name="connsiteY13" fmla="*/ 3852333 h 4174066"/>
                <a:gd name="connsiteX14" fmla="*/ 0 w 1392295"/>
                <a:gd name="connsiteY14" fmla="*/ 4174066 h 4174066"/>
                <a:gd name="connsiteX0" fmla="*/ 110066 w 1392295"/>
                <a:gd name="connsiteY0" fmla="*/ 0 h 4174066"/>
                <a:gd name="connsiteX1" fmla="*/ 389466 w 1392295"/>
                <a:gd name="connsiteY1" fmla="*/ 1159933 h 4174066"/>
                <a:gd name="connsiteX2" fmla="*/ 567266 w 1392295"/>
                <a:gd name="connsiteY2" fmla="*/ 1735666 h 4174066"/>
                <a:gd name="connsiteX3" fmla="*/ 863600 w 1392295"/>
                <a:gd name="connsiteY3" fmla="*/ 2269066 h 4174066"/>
                <a:gd name="connsiteX4" fmla="*/ 1210733 w 1392295"/>
                <a:gd name="connsiteY4" fmla="*/ 2463800 h 4174066"/>
                <a:gd name="connsiteX5" fmla="*/ 1380066 w 1392295"/>
                <a:gd name="connsiteY5" fmla="*/ 2633133 h 4174066"/>
                <a:gd name="connsiteX6" fmla="*/ 1371600 w 1392295"/>
                <a:gd name="connsiteY6" fmla="*/ 2912533 h 4174066"/>
                <a:gd name="connsiteX7" fmla="*/ 1312333 w 1392295"/>
                <a:gd name="connsiteY7" fmla="*/ 3056466 h 4174066"/>
                <a:gd name="connsiteX8" fmla="*/ 1126066 w 1392295"/>
                <a:gd name="connsiteY8" fmla="*/ 3208866 h 4174066"/>
                <a:gd name="connsiteX9" fmla="*/ 880533 w 1392295"/>
                <a:gd name="connsiteY9" fmla="*/ 3310466 h 4174066"/>
                <a:gd name="connsiteX10" fmla="*/ 533399 w 1392295"/>
                <a:gd name="connsiteY10" fmla="*/ 3505199 h 4174066"/>
                <a:gd name="connsiteX11" fmla="*/ 347133 w 1392295"/>
                <a:gd name="connsiteY11" fmla="*/ 3666066 h 4174066"/>
                <a:gd name="connsiteX12" fmla="*/ 177800 w 1392295"/>
                <a:gd name="connsiteY12" fmla="*/ 3852333 h 4174066"/>
                <a:gd name="connsiteX13" fmla="*/ 0 w 1392295"/>
                <a:gd name="connsiteY13" fmla="*/ 4174066 h 4174066"/>
                <a:gd name="connsiteX0" fmla="*/ 110066 w 1401764"/>
                <a:gd name="connsiteY0" fmla="*/ 0 h 4174066"/>
                <a:gd name="connsiteX1" fmla="*/ 389466 w 1401764"/>
                <a:gd name="connsiteY1" fmla="*/ 1159933 h 4174066"/>
                <a:gd name="connsiteX2" fmla="*/ 567266 w 1401764"/>
                <a:gd name="connsiteY2" fmla="*/ 1735666 h 4174066"/>
                <a:gd name="connsiteX3" fmla="*/ 863600 w 1401764"/>
                <a:gd name="connsiteY3" fmla="*/ 2269066 h 4174066"/>
                <a:gd name="connsiteX4" fmla="*/ 1210733 w 1401764"/>
                <a:gd name="connsiteY4" fmla="*/ 2463800 h 4174066"/>
                <a:gd name="connsiteX5" fmla="*/ 1380066 w 1401764"/>
                <a:gd name="connsiteY5" fmla="*/ 2633133 h 4174066"/>
                <a:gd name="connsiteX6" fmla="*/ 1371600 w 1401764"/>
                <a:gd name="connsiteY6" fmla="*/ 2912533 h 4174066"/>
                <a:gd name="connsiteX7" fmla="*/ 1126066 w 1401764"/>
                <a:gd name="connsiteY7" fmla="*/ 3208866 h 4174066"/>
                <a:gd name="connsiteX8" fmla="*/ 880533 w 1401764"/>
                <a:gd name="connsiteY8" fmla="*/ 3310466 h 4174066"/>
                <a:gd name="connsiteX9" fmla="*/ 533399 w 1401764"/>
                <a:gd name="connsiteY9" fmla="*/ 3505199 h 4174066"/>
                <a:gd name="connsiteX10" fmla="*/ 347133 w 1401764"/>
                <a:gd name="connsiteY10" fmla="*/ 3666066 h 4174066"/>
                <a:gd name="connsiteX11" fmla="*/ 177800 w 1401764"/>
                <a:gd name="connsiteY11" fmla="*/ 3852333 h 4174066"/>
                <a:gd name="connsiteX12" fmla="*/ 0 w 1401764"/>
                <a:gd name="connsiteY12" fmla="*/ 4174066 h 4174066"/>
                <a:gd name="connsiteX0" fmla="*/ 110066 w 1401764"/>
                <a:gd name="connsiteY0" fmla="*/ 0 h 4174066"/>
                <a:gd name="connsiteX1" fmla="*/ 389466 w 1401764"/>
                <a:gd name="connsiteY1" fmla="*/ 1159933 h 4174066"/>
                <a:gd name="connsiteX2" fmla="*/ 567266 w 1401764"/>
                <a:gd name="connsiteY2" fmla="*/ 1735666 h 4174066"/>
                <a:gd name="connsiteX3" fmla="*/ 863600 w 1401764"/>
                <a:gd name="connsiteY3" fmla="*/ 2269066 h 4174066"/>
                <a:gd name="connsiteX4" fmla="*/ 1210733 w 1401764"/>
                <a:gd name="connsiteY4" fmla="*/ 2463800 h 4174066"/>
                <a:gd name="connsiteX5" fmla="*/ 1380066 w 1401764"/>
                <a:gd name="connsiteY5" fmla="*/ 2633133 h 4174066"/>
                <a:gd name="connsiteX6" fmla="*/ 1371600 w 1401764"/>
                <a:gd name="connsiteY6" fmla="*/ 2912533 h 4174066"/>
                <a:gd name="connsiteX7" fmla="*/ 1126066 w 1401764"/>
                <a:gd name="connsiteY7" fmla="*/ 3208866 h 4174066"/>
                <a:gd name="connsiteX8" fmla="*/ 533399 w 1401764"/>
                <a:gd name="connsiteY8" fmla="*/ 3505199 h 4174066"/>
                <a:gd name="connsiteX9" fmla="*/ 347133 w 1401764"/>
                <a:gd name="connsiteY9" fmla="*/ 3666066 h 4174066"/>
                <a:gd name="connsiteX10" fmla="*/ 177800 w 1401764"/>
                <a:gd name="connsiteY10" fmla="*/ 3852333 h 4174066"/>
                <a:gd name="connsiteX11" fmla="*/ 0 w 1401764"/>
                <a:gd name="connsiteY11" fmla="*/ 4174066 h 4174066"/>
                <a:gd name="connsiteX0" fmla="*/ 110066 w 1401764"/>
                <a:gd name="connsiteY0" fmla="*/ 0 h 4174066"/>
                <a:gd name="connsiteX1" fmla="*/ 389466 w 1401764"/>
                <a:gd name="connsiteY1" fmla="*/ 1159933 h 4174066"/>
                <a:gd name="connsiteX2" fmla="*/ 567266 w 1401764"/>
                <a:gd name="connsiteY2" fmla="*/ 1735666 h 4174066"/>
                <a:gd name="connsiteX3" fmla="*/ 863600 w 1401764"/>
                <a:gd name="connsiteY3" fmla="*/ 2269066 h 4174066"/>
                <a:gd name="connsiteX4" fmla="*/ 1210733 w 1401764"/>
                <a:gd name="connsiteY4" fmla="*/ 2463800 h 4174066"/>
                <a:gd name="connsiteX5" fmla="*/ 1380066 w 1401764"/>
                <a:gd name="connsiteY5" fmla="*/ 2633133 h 4174066"/>
                <a:gd name="connsiteX6" fmla="*/ 1371600 w 1401764"/>
                <a:gd name="connsiteY6" fmla="*/ 2912533 h 4174066"/>
                <a:gd name="connsiteX7" fmla="*/ 1126066 w 1401764"/>
                <a:gd name="connsiteY7" fmla="*/ 3208866 h 4174066"/>
                <a:gd name="connsiteX8" fmla="*/ 533399 w 1401764"/>
                <a:gd name="connsiteY8" fmla="*/ 3505199 h 4174066"/>
                <a:gd name="connsiteX9" fmla="*/ 177800 w 1401764"/>
                <a:gd name="connsiteY9" fmla="*/ 3852333 h 4174066"/>
                <a:gd name="connsiteX10" fmla="*/ 0 w 1401764"/>
                <a:gd name="connsiteY10" fmla="*/ 4174066 h 4174066"/>
                <a:gd name="connsiteX0" fmla="*/ 110066 w 1401764"/>
                <a:gd name="connsiteY0" fmla="*/ 0 h 4174066"/>
                <a:gd name="connsiteX1" fmla="*/ 389466 w 1401764"/>
                <a:gd name="connsiteY1" fmla="*/ 1159933 h 4174066"/>
                <a:gd name="connsiteX2" fmla="*/ 567266 w 1401764"/>
                <a:gd name="connsiteY2" fmla="*/ 1735666 h 4174066"/>
                <a:gd name="connsiteX3" fmla="*/ 863600 w 1401764"/>
                <a:gd name="connsiteY3" fmla="*/ 2269066 h 4174066"/>
                <a:gd name="connsiteX4" fmla="*/ 1210733 w 1401764"/>
                <a:gd name="connsiteY4" fmla="*/ 2463800 h 4174066"/>
                <a:gd name="connsiteX5" fmla="*/ 1380066 w 1401764"/>
                <a:gd name="connsiteY5" fmla="*/ 2633133 h 4174066"/>
                <a:gd name="connsiteX6" fmla="*/ 1371600 w 1401764"/>
                <a:gd name="connsiteY6" fmla="*/ 2912533 h 4174066"/>
                <a:gd name="connsiteX7" fmla="*/ 1126066 w 1401764"/>
                <a:gd name="connsiteY7" fmla="*/ 3208866 h 4174066"/>
                <a:gd name="connsiteX8" fmla="*/ 533399 w 1401764"/>
                <a:gd name="connsiteY8" fmla="*/ 3505199 h 4174066"/>
                <a:gd name="connsiteX9" fmla="*/ 177800 w 1401764"/>
                <a:gd name="connsiteY9" fmla="*/ 3852333 h 4174066"/>
                <a:gd name="connsiteX10" fmla="*/ 0 w 1401764"/>
                <a:gd name="connsiteY10" fmla="*/ 4174066 h 4174066"/>
                <a:gd name="connsiteX0" fmla="*/ 110066 w 1401764"/>
                <a:gd name="connsiteY0" fmla="*/ 0 h 4174066"/>
                <a:gd name="connsiteX1" fmla="*/ 389466 w 1401764"/>
                <a:gd name="connsiteY1" fmla="*/ 1159933 h 4174066"/>
                <a:gd name="connsiteX2" fmla="*/ 567266 w 1401764"/>
                <a:gd name="connsiteY2" fmla="*/ 1735666 h 4174066"/>
                <a:gd name="connsiteX3" fmla="*/ 863600 w 1401764"/>
                <a:gd name="connsiteY3" fmla="*/ 2269066 h 4174066"/>
                <a:gd name="connsiteX4" fmla="*/ 1210733 w 1401764"/>
                <a:gd name="connsiteY4" fmla="*/ 2463800 h 4174066"/>
                <a:gd name="connsiteX5" fmla="*/ 1380066 w 1401764"/>
                <a:gd name="connsiteY5" fmla="*/ 2633133 h 4174066"/>
                <a:gd name="connsiteX6" fmla="*/ 1371600 w 1401764"/>
                <a:gd name="connsiteY6" fmla="*/ 2912533 h 4174066"/>
                <a:gd name="connsiteX7" fmla="*/ 1126066 w 1401764"/>
                <a:gd name="connsiteY7" fmla="*/ 3208866 h 4174066"/>
                <a:gd name="connsiteX8" fmla="*/ 533399 w 1401764"/>
                <a:gd name="connsiteY8" fmla="*/ 3505199 h 4174066"/>
                <a:gd name="connsiteX9" fmla="*/ 177800 w 1401764"/>
                <a:gd name="connsiteY9" fmla="*/ 3852333 h 4174066"/>
                <a:gd name="connsiteX10" fmla="*/ 0 w 1401764"/>
                <a:gd name="connsiteY10" fmla="*/ 4174066 h 4174066"/>
                <a:gd name="connsiteX0" fmla="*/ 110066 w 1401764"/>
                <a:gd name="connsiteY0" fmla="*/ 0 h 4174066"/>
                <a:gd name="connsiteX1" fmla="*/ 389466 w 1401764"/>
                <a:gd name="connsiteY1" fmla="*/ 1159933 h 4174066"/>
                <a:gd name="connsiteX2" fmla="*/ 567266 w 1401764"/>
                <a:gd name="connsiteY2" fmla="*/ 1735666 h 4174066"/>
                <a:gd name="connsiteX3" fmla="*/ 863600 w 1401764"/>
                <a:gd name="connsiteY3" fmla="*/ 2269066 h 4174066"/>
                <a:gd name="connsiteX4" fmla="*/ 1210733 w 1401764"/>
                <a:gd name="connsiteY4" fmla="*/ 2463800 h 4174066"/>
                <a:gd name="connsiteX5" fmla="*/ 1380066 w 1401764"/>
                <a:gd name="connsiteY5" fmla="*/ 2633133 h 4174066"/>
                <a:gd name="connsiteX6" fmla="*/ 1371600 w 1401764"/>
                <a:gd name="connsiteY6" fmla="*/ 2912533 h 4174066"/>
                <a:gd name="connsiteX7" fmla="*/ 1126066 w 1401764"/>
                <a:gd name="connsiteY7" fmla="*/ 3208866 h 4174066"/>
                <a:gd name="connsiteX8" fmla="*/ 533399 w 1401764"/>
                <a:gd name="connsiteY8" fmla="*/ 3505199 h 4174066"/>
                <a:gd name="connsiteX9" fmla="*/ 177800 w 1401764"/>
                <a:gd name="connsiteY9" fmla="*/ 3852333 h 4174066"/>
                <a:gd name="connsiteX10" fmla="*/ 0 w 1401764"/>
                <a:gd name="connsiteY10" fmla="*/ 4174066 h 4174066"/>
                <a:gd name="connsiteX0" fmla="*/ 110066 w 1401764"/>
                <a:gd name="connsiteY0" fmla="*/ 0 h 4174066"/>
                <a:gd name="connsiteX1" fmla="*/ 389466 w 1401764"/>
                <a:gd name="connsiteY1" fmla="*/ 1159933 h 4174066"/>
                <a:gd name="connsiteX2" fmla="*/ 567266 w 1401764"/>
                <a:gd name="connsiteY2" fmla="*/ 1735666 h 4174066"/>
                <a:gd name="connsiteX3" fmla="*/ 863600 w 1401764"/>
                <a:gd name="connsiteY3" fmla="*/ 2269066 h 4174066"/>
                <a:gd name="connsiteX4" fmla="*/ 1210733 w 1401764"/>
                <a:gd name="connsiteY4" fmla="*/ 2463800 h 4174066"/>
                <a:gd name="connsiteX5" fmla="*/ 1380066 w 1401764"/>
                <a:gd name="connsiteY5" fmla="*/ 2633133 h 4174066"/>
                <a:gd name="connsiteX6" fmla="*/ 1371600 w 1401764"/>
                <a:gd name="connsiteY6" fmla="*/ 2912533 h 4174066"/>
                <a:gd name="connsiteX7" fmla="*/ 1126066 w 1401764"/>
                <a:gd name="connsiteY7" fmla="*/ 3208866 h 4174066"/>
                <a:gd name="connsiteX8" fmla="*/ 533399 w 1401764"/>
                <a:gd name="connsiteY8" fmla="*/ 3505199 h 4174066"/>
                <a:gd name="connsiteX9" fmla="*/ 177800 w 1401764"/>
                <a:gd name="connsiteY9" fmla="*/ 3852333 h 4174066"/>
                <a:gd name="connsiteX10" fmla="*/ 0 w 1401764"/>
                <a:gd name="connsiteY10" fmla="*/ 4174066 h 4174066"/>
                <a:gd name="connsiteX0" fmla="*/ 110066 w 1401764"/>
                <a:gd name="connsiteY0" fmla="*/ 0 h 4174066"/>
                <a:gd name="connsiteX1" fmla="*/ 389466 w 1401764"/>
                <a:gd name="connsiteY1" fmla="*/ 1159933 h 4174066"/>
                <a:gd name="connsiteX2" fmla="*/ 567266 w 1401764"/>
                <a:gd name="connsiteY2" fmla="*/ 1735666 h 4174066"/>
                <a:gd name="connsiteX3" fmla="*/ 863600 w 1401764"/>
                <a:gd name="connsiteY3" fmla="*/ 2269066 h 4174066"/>
                <a:gd name="connsiteX4" fmla="*/ 1210733 w 1401764"/>
                <a:gd name="connsiteY4" fmla="*/ 2463800 h 4174066"/>
                <a:gd name="connsiteX5" fmla="*/ 1380066 w 1401764"/>
                <a:gd name="connsiteY5" fmla="*/ 2633133 h 4174066"/>
                <a:gd name="connsiteX6" fmla="*/ 1371600 w 1401764"/>
                <a:gd name="connsiteY6" fmla="*/ 2912533 h 4174066"/>
                <a:gd name="connsiteX7" fmla="*/ 1126066 w 1401764"/>
                <a:gd name="connsiteY7" fmla="*/ 3208866 h 4174066"/>
                <a:gd name="connsiteX8" fmla="*/ 533399 w 1401764"/>
                <a:gd name="connsiteY8" fmla="*/ 3505199 h 4174066"/>
                <a:gd name="connsiteX9" fmla="*/ 177800 w 1401764"/>
                <a:gd name="connsiteY9" fmla="*/ 3852333 h 4174066"/>
                <a:gd name="connsiteX10" fmla="*/ 0 w 1401764"/>
                <a:gd name="connsiteY10" fmla="*/ 4174066 h 417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1764" h="4174066">
                  <a:moveTo>
                    <a:pt x="110066" y="0"/>
                  </a:moveTo>
                  <a:cubicBezTo>
                    <a:pt x="203199" y="386644"/>
                    <a:pt x="313266" y="870655"/>
                    <a:pt x="389466" y="1159933"/>
                  </a:cubicBezTo>
                  <a:cubicBezTo>
                    <a:pt x="465666" y="1449211"/>
                    <a:pt x="488244" y="1550811"/>
                    <a:pt x="567266" y="1735666"/>
                  </a:cubicBezTo>
                  <a:cubicBezTo>
                    <a:pt x="646288" y="1920521"/>
                    <a:pt x="756355" y="2147710"/>
                    <a:pt x="863600" y="2269066"/>
                  </a:cubicBezTo>
                  <a:cubicBezTo>
                    <a:pt x="970845" y="2390422"/>
                    <a:pt x="1124655" y="2403122"/>
                    <a:pt x="1210733" y="2463800"/>
                  </a:cubicBezTo>
                  <a:cubicBezTo>
                    <a:pt x="1296811" y="2524478"/>
                    <a:pt x="1353255" y="2558344"/>
                    <a:pt x="1380066" y="2633133"/>
                  </a:cubicBezTo>
                  <a:cubicBezTo>
                    <a:pt x="1406877" y="2707922"/>
                    <a:pt x="1413933" y="2816577"/>
                    <a:pt x="1371600" y="2912533"/>
                  </a:cubicBezTo>
                  <a:cubicBezTo>
                    <a:pt x="1329267" y="3008489"/>
                    <a:pt x="1265766" y="3110088"/>
                    <a:pt x="1126066" y="3208866"/>
                  </a:cubicBezTo>
                  <a:cubicBezTo>
                    <a:pt x="986366" y="3307644"/>
                    <a:pt x="691443" y="3397954"/>
                    <a:pt x="533399" y="3505199"/>
                  </a:cubicBezTo>
                  <a:cubicBezTo>
                    <a:pt x="375355" y="3612444"/>
                    <a:pt x="266700" y="3740855"/>
                    <a:pt x="177800" y="3852333"/>
                  </a:cubicBezTo>
                  <a:cubicBezTo>
                    <a:pt x="88900" y="3963811"/>
                    <a:pt x="37042" y="4107038"/>
                    <a:pt x="0" y="4174066"/>
                  </a:cubicBezTo>
                </a:path>
              </a:pathLst>
            </a:custGeom>
            <a:ln w="38100">
              <a:solidFill>
                <a:srgbClr val="FFFF00"/>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9" name="TextBox 58"/>
            <p:cNvSpPr txBox="1"/>
            <p:nvPr/>
          </p:nvSpPr>
          <p:spPr>
            <a:xfrm>
              <a:off x="4910666" y="5743143"/>
              <a:ext cx="1007534" cy="246221"/>
            </a:xfrm>
            <a:prstGeom prst="rect">
              <a:avLst/>
            </a:prstGeom>
            <a:noFill/>
          </p:spPr>
          <p:txBody>
            <a:bodyPr wrap="square" rtlCol="0">
              <a:spAutoFit/>
            </a:bodyPr>
            <a:lstStyle/>
            <a:p>
              <a:pPr algn="ctr"/>
              <a:r>
                <a:rPr lang="en-US" sz="1000" b="1" dirty="0" smtClean="0">
                  <a:solidFill>
                    <a:schemeClr val="bg1"/>
                  </a:solidFill>
                  <a:latin typeface="Arial"/>
                  <a:cs typeface="Arial"/>
                </a:rPr>
                <a:t>CONODONTS</a:t>
              </a:r>
              <a:endParaRPr lang="en-US" sz="1000" b="1" dirty="0">
                <a:solidFill>
                  <a:schemeClr val="bg1"/>
                </a:solidFill>
                <a:latin typeface="Arial"/>
                <a:cs typeface="Arial"/>
              </a:endParaRPr>
            </a:p>
          </p:txBody>
        </p:sp>
        <p:sp>
          <p:nvSpPr>
            <p:cNvPr id="61" name="TextBox 60"/>
            <p:cNvSpPr txBox="1"/>
            <p:nvPr/>
          </p:nvSpPr>
          <p:spPr>
            <a:xfrm>
              <a:off x="4656667" y="6157352"/>
              <a:ext cx="1236133" cy="246221"/>
            </a:xfrm>
            <a:prstGeom prst="rect">
              <a:avLst/>
            </a:prstGeom>
            <a:noFill/>
          </p:spPr>
          <p:txBody>
            <a:bodyPr wrap="square" rtlCol="0">
              <a:spAutoFit/>
            </a:bodyPr>
            <a:lstStyle/>
            <a:p>
              <a:r>
                <a:rPr lang="en-US" sz="1000" b="1" dirty="0" smtClean="0">
                  <a:solidFill>
                    <a:srgbClr val="FFFFFF"/>
                  </a:solidFill>
                  <a:latin typeface="Arial"/>
                  <a:cs typeface="Arial"/>
                </a:rPr>
                <a:t>CONODONTS/KG</a:t>
              </a:r>
              <a:endParaRPr lang="en-US" sz="1000" b="1" dirty="0">
                <a:solidFill>
                  <a:srgbClr val="FFFFFF"/>
                </a:solidFill>
                <a:latin typeface="Arial"/>
                <a:cs typeface="Arial"/>
              </a:endParaRPr>
            </a:p>
          </p:txBody>
        </p:sp>
        <p:cxnSp>
          <p:nvCxnSpPr>
            <p:cNvPr id="63" name="Straight Connector 62"/>
            <p:cNvCxnSpPr/>
            <p:nvPr/>
          </p:nvCxnSpPr>
          <p:spPr>
            <a:xfrm>
              <a:off x="5918200" y="6280463"/>
              <a:ext cx="364067" cy="0"/>
            </a:xfrm>
            <a:prstGeom prst="line">
              <a:avLst/>
            </a:prstGeom>
            <a:ln w="38100">
              <a:solidFill>
                <a:srgbClr val="FFFF00"/>
              </a:solidFill>
              <a:prstDash val="dash"/>
            </a:ln>
            <a:effectLst/>
          </p:spPr>
          <p:style>
            <a:lnRef idx="2">
              <a:schemeClr val="accent1"/>
            </a:lnRef>
            <a:fillRef idx="0">
              <a:schemeClr val="accent1"/>
            </a:fillRef>
            <a:effectRef idx="1">
              <a:schemeClr val="accent1"/>
            </a:effectRef>
            <a:fontRef idx="minor">
              <a:schemeClr val="tx1"/>
            </a:fontRef>
          </p:style>
        </p:cxnSp>
      </p:grpSp>
      <p:grpSp>
        <p:nvGrpSpPr>
          <p:cNvPr id="68" name="Group 67"/>
          <p:cNvGrpSpPr/>
          <p:nvPr/>
        </p:nvGrpSpPr>
        <p:grpSpPr>
          <a:xfrm>
            <a:off x="6604000" y="1752601"/>
            <a:ext cx="1543983" cy="3841354"/>
            <a:chOff x="6604000" y="1752601"/>
            <a:chExt cx="1543983" cy="3841354"/>
          </a:xfrm>
        </p:grpSpPr>
        <p:grpSp>
          <p:nvGrpSpPr>
            <p:cNvPr id="40" name="Group 39"/>
            <p:cNvGrpSpPr/>
            <p:nvPr/>
          </p:nvGrpSpPr>
          <p:grpSpPr>
            <a:xfrm>
              <a:off x="6604000" y="5126222"/>
              <a:ext cx="1543983" cy="263152"/>
              <a:chOff x="2794000" y="5198533"/>
              <a:chExt cx="1543983" cy="263152"/>
            </a:xfrm>
          </p:grpSpPr>
          <p:grpSp>
            <p:nvGrpSpPr>
              <p:cNvPr id="41" name="Group 40"/>
              <p:cNvGrpSpPr/>
              <p:nvPr/>
            </p:nvGrpSpPr>
            <p:grpSpPr>
              <a:xfrm>
                <a:off x="2794000" y="5198533"/>
                <a:ext cx="1524000" cy="118534"/>
                <a:chOff x="2794000" y="5198533"/>
                <a:chExt cx="1524000" cy="118534"/>
              </a:xfrm>
            </p:grpSpPr>
            <p:cxnSp>
              <p:nvCxnSpPr>
                <p:cNvPr id="44" name="Straight Connector 43"/>
                <p:cNvCxnSpPr/>
                <p:nvPr/>
              </p:nvCxnSpPr>
              <p:spPr>
                <a:xfrm>
                  <a:off x="2794000" y="5215468"/>
                  <a:ext cx="1524000"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p:cNvCxnSpPr/>
                <p:nvPr/>
              </p:nvCxnSpPr>
              <p:spPr>
                <a:xfrm>
                  <a:off x="2794000" y="5215468"/>
                  <a:ext cx="0" cy="101599"/>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p:nvPr/>
              </p:nvCxnSpPr>
              <p:spPr>
                <a:xfrm>
                  <a:off x="4318000" y="5198533"/>
                  <a:ext cx="0" cy="101599"/>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42" name="TextBox 41"/>
              <p:cNvSpPr txBox="1"/>
              <p:nvPr/>
            </p:nvSpPr>
            <p:spPr>
              <a:xfrm>
                <a:off x="2794000" y="5198533"/>
                <a:ext cx="203200" cy="246221"/>
              </a:xfrm>
              <a:prstGeom prst="rect">
                <a:avLst/>
              </a:prstGeom>
              <a:noFill/>
            </p:spPr>
            <p:txBody>
              <a:bodyPr wrap="square" rtlCol="0">
                <a:spAutoFit/>
              </a:bodyPr>
              <a:lstStyle/>
              <a:p>
                <a:r>
                  <a:rPr lang="en-US" sz="1000" b="1" dirty="0" smtClean="0">
                    <a:solidFill>
                      <a:schemeClr val="bg1"/>
                    </a:solidFill>
                    <a:latin typeface="Arial"/>
                    <a:cs typeface="Arial"/>
                  </a:rPr>
                  <a:t>0</a:t>
                </a:r>
                <a:endParaRPr lang="en-US" sz="1000" b="1" dirty="0">
                  <a:solidFill>
                    <a:schemeClr val="bg1"/>
                  </a:solidFill>
                  <a:latin typeface="Arial"/>
                  <a:cs typeface="Arial"/>
                </a:endParaRPr>
              </a:p>
            </p:txBody>
          </p:sp>
          <p:sp>
            <p:nvSpPr>
              <p:cNvPr id="43" name="TextBox 42"/>
              <p:cNvSpPr txBox="1"/>
              <p:nvPr/>
            </p:nvSpPr>
            <p:spPr>
              <a:xfrm>
                <a:off x="3813050" y="5215464"/>
                <a:ext cx="524933" cy="246221"/>
              </a:xfrm>
              <a:prstGeom prst="rect">
                <a:avLst/>
              </a:prstGeom>
              <a:noFill/>
            </p:spPr>
            <p:txBody>
              <a:bodyPr wrap="square" rtlCol="0">
                <a:spAutoFit/>
              </a:bodyPr>
              <a:lstStyle/>
              <a:p>
                <a:r>
                  <a:rPr lang="en-US" sz="1000" b="1" dirty="0" smtClean="0">
                    <a:solidFill>
                      <a:schemeClr val="bg1"/>
                    </a:solidFill>
                    <a:latin typeface="Arial"/>
                    <a:cs typeface="Arial"/>
                  </a:rPr>
                  <a:t>HIGH</a:t>
                </a:r>
                <a:endParaRPr lang="en-US" sz="1000" b="1" dirty="0">
                  <a:solidFill>
                    <a:schemeClr val="bg1"/>
                  </a:solidFill>
                  <a:latin typeface="Arial"/>
                  <a:cs typeface="Arial"/>
                </a:endParaRPr>
              </a:p>
            </p:txBody>
          </p:sp>
        </p:grpSp>
        <p:sp>
          <p:nvSpPr>
            <p:cNvPr id="65" name="Freeform 64"/>
            <p:cNvSpPr/>
            <p:nvPr/>
          </p:nvSpPr>
          <p:spPr>
            <a:xfrm>
              <a:off x="6604002" y="1752601"/>
              <a:ext cx="1543981" cy="2963333"/>
            </a:xfrm>
            <a:custGeom>
              <a:avLst/>
              <a:gdLst>
                <a:gd name="connsiteX0" fmla="*/ 8467 w 1566334"/>
                <a:gd name="connsiteY0" fmla="*/ 60022 h 3023355"/>
                <a:gd name="connsiteX1" fmla="*/ 8467 w 1566334"/>
                <a:gd name="connsiteY1" fmla="*/ 864355 h 3023355"/>
                <a:gd name="connsiteX2" fmla="*/ 0 w 1566334"/>
                <a:gd name="connsiteY2" fmla="*/ 1033689 h 3023355"/>
                <a:gd name="connsiteX3" fmla="*/ 8467 w 1566334"/>
                <a:gd name="connsiteY3" fmla="*/ 1922689 h 3023355"/>
                <a:gd name="connsiteX4" fmla="*/ 25400 w 1566334"/>
                <a:gd name="connsiteY4" fmla="*/ 2879422 h 3023355"/>
                <a:gd name="connsiteX5" fmla="*/ 42334 w 1566334"/>
                <a:gd name="connsiteY5" fmla="*/ 3023355 h 3023355"/>
                <a:gd name="connsiteX6" fmla="*/ 67734 w 1566334"/>
                <a:gd name="connsiteY6" fmla="*/ 2997955 h 3023355"/>
                <a:gd name="connsiteX7" fmla="*/ 93134 w 1566334"/>
                <a:gd name="connsiteY7" fmla="*/ 2964089 h 3023355"/>
                <a:gd name="connsiteX8" fmla="*/ 127000 w 1566334"/>
                <a:gd name="connsiteY8" fmla="*/ 2938689 h 3023355"/>
                <a:gd name="connsiteX9" fmla="*/ 143934 w 1566334"/>
                <a:gd name="connsiteY9" fmla="*/ 2921755 h 3023355"/>
                <a:gd name="connsiteX10" fmla="*/ 169334 w 1566334"/>
                <a:gd name="connsiteY10" fmla="*/ 2904822 h 3023355"/>
                <a:gd name="connsiteX11" fmla="*/ 220134 w 1566334"/>
                <a:gd name="connsiteY11" fmla="*/ 2887889 h 3023355"/>
                <a:gd name="connsiteX12" fmla="*/ 245534 w 1566334"/>
                <a:gd name="connsiteY12" fmla="*/ 2879422 h 3023355"/>
                <a:gd name="connsiteX13" fmla="*/ 330200 w 1566334"/>
                <a:gd name="connsiteY13" fmla="*/ 2845555 h 3023355"/>
                <a:gd name="connsiteX14" fmla="*/ 381000 w 1566334"/>
                <a:gd name="connsiteY14" fmla="*/ 2837089 h 3023355"/>
                <a:gd name="connsiteX15" fmla="*/ 406400 w 1566334"/>
                <a:gd name="connsiteY15" fmla="*/ 2828622 h 3023355"/>
                <a:gd name="connsiteX16" fmla="*/ 609600 w 1566334"/>
                <a:gd name="connsiteY16" fmla="*/ 2811689 h 3023355"/>
                <a:gd name="connsiteX17" fmla="*/ 702734 w 1566334"/>
                <a:gd name="connsiteY17" fmla="*/ 2803222 h 3023355"/>
                <a:gd name="connsiteX18" fmla="*/ 778934 w 1566334"/>
                <a:gd name="connsiteY18" fmla="*/ 2777822 h 3023355"/>
                <a:gd name="connsiteX19" fmla="*/ 829734 w 1566334"/>
                <a:gd name="connsiteY19" fmla="*/ 2760889 h 3023355"/>
                <a:gd name="connsiteX20" fmla="*/ 914400 w 1566334"/>
                <a:gd name="connsiteY20" fmla="*/ 2735489 h 3023355"/>
                <a:gd name="connsiteX21" fmla="*/ 965200 w 1566334"/>
                <a:gd name="connsiteY21" fmla="*/ 2718555 h 3023355"/>
                <a:gd name="connsiteX22" fmla="*/ 990600 w 1566334"/>
                <a:gd name="connsiteY22" fmla="*/ 2710089 h 3023355"/>
                <a:gd name="connsiteX23" fmla="*/ 1032934 w 1566334"/>
                <a:gd name="connsiteY23" fmla="*/ 2676222 h 3023355"/>
                <a:gd name="connsiteX24" fmla="*/ 1058334 w 1566334"/>
                <a:gd name="connsiteY24" fmla="*/ 2667755 h 3023355"/>
                <a:gd name="connsiteX25" fmla="*/ 1083734 w 1566334"/>
                <a:gd name="connsiteY25" fmla="*/ 2650822 h 3023355"/>
                <a:gd name="connsiteX26" fmla="*/ 1134534 w 1566334"/>
                <a:gd name="connsiteY26" fmla="*/ 2633889 h 3023355"/>
                <a:gd name="connsiteX27" fmla="*/ 1185334 w 1566334"/>
                <a:gd name="connsiteY27" fmla="*/ 2608489 h 3023355"/>
                <a:gd name="connsiteX28" fmla="*/ 1202267 w 1566334"/>
                <a:gd name="connsiteY28" fmla="*/ 2591555 h 3023355"/>
                <a:gd name="connsiteX29" fmla="*/ 1227667 w 1566334"/>
                <a:gd name="connsiteY29" fmla="*/ 2583089 h 3023355"/>
                <a:gd name="connsiteX30" fmla="*/ 1244600 w 1566334"/>
                <a:gd name="connsiteY30" fmla="*/ 2566155 h 3023355"/>
                <a:gd name="connsiteX31" fmla="*/ 1278467 w 1566334"/>
                <a:gd name="connsiteY31" fmla="*/ 2549222 h 3023355"/>
                <a:gd name="connsiteX32" fmla="*/ 1303867 w 1566334"/>
                <a:gd name="connsiteY32" fmla="*/ 2532289 h 3023355"/>
                <a:gd name="connsiteX33" fmla="*/ 1354667 w 1566334"/>
                <a:gd name="connsiteY33" fmla="*/ 2473022 h 3023355"/>
                <a:gd name="connsiteX34" fmla="*/ 1380067 w 1566334"/>
                <a:gd name="connsiteY34" fmla="*/ 2464555 h 3023355"/>
                <a:gd name="connsiteX35" fmla="*/ 1422400 w 1566334"/>
                <a:gd name="connsiteY35" fmla="*/ 2422222 h 3023355"/>
                <a:gd name="connsiteX36" fmla="*/ 1447800 w 1566334"/>
                <a:gd name="connsiteY36" fmla="*/ 2413755 h 3023355"/>
                <a:gd name="connsiteX37" fmla="*/ 1515534 w 1566334"/>
                <a:gd name="connsiteY37" fmla="*/ 2362955 h 3023355"/>
                <a:gd name="connsiteX38" fmla="*/ 1524000 w 1566334"/>
                <a:gd name="connsiteY38" fmla="*/ 2329089 h 3023355"/>
                <a:gd name="connsiteX39" fmla="*/ 1540934 w 1566334"/>
                <a:gd name="connsiteY39" fmla="*/ 2312155 h 3023355"/>
                <a:gd name="connsiteX40" fmla="*/ 1566334 w 1566334"/>
                <a:gd name="connsiteY40" fmla="*/ 2261355 h 3023355"/>
                <a:gd name="connsiteX41" fmla="*/ 1549400 w 1566334"/>
                <a:gd name="connsiteY41" fmla="*/ 2125889 h 3023355"/>
                <a:gd name="connsiteX42" fmla="*/ 1532467 w 1566334"/>
                <a:gd name="connsiteY42" fmla="*/ 2058155 h 3023355"/>
                <a:gd name="connsiteX43" fmla="*/ 1498600 w 1566334"/>
                <a:gd name="connsiteY43" fmla="*/ 2032755 h 3023355"/>
                <a:gd name="connsiteX44" fmla="*/ 1490134 w 1566334"/>
                <a:gd name="connsiteY44" fmla="*/ 2007355 h 3023355"/>
                <a:gd name="connsiteX45" fmla="*/ 1422400 w 1566334"/>
                <a:gd name="connsiteY45" fmla="*/ 1956555 h 3023355"/>
                <a:gd name="connsiteX46" fmla="*/ 1380067 w 1566334"/>
                <a:gd name="connsiteY46" fmla="*/ 1905755 h 3023355"/>
                <a:gd name="connsiteX47" fmla="*/ 1329267 w 1566334"/>
                <a:gd name="connsiteY47" fmla="*/ 1863422 h 3023355"/>
                <a:gd name="connsiteX48" fmla="*/ 1253067 w 1566334"/>
                <a:gd name="connsiteY48" fmla="*/ 1804155 h 3023355"/>
                <a:gd name="connsiteX49" fmla="*/ 1176867 w 1566334"/>
                <a:gd name="connsiteY49" fmla="*/ 1761822 h 3023355"/>
                <a:gd name="connsiteX50" fmla="*/ 1151467 w 1566334"/>
                <a:gd name="connsiteY50" fmla="*/ 1744889 h 3023355"/>
                <a:gd name="connsiteX51" fmla="*/ 1117600 w 1566334"/>
                <a:gd name="connsiteY51" fmla="*/ 1719489 h 3023355"/>
                <a:gd name="connsiteX52" fmla="*/ 1032934 w 1566334"/>
                <a:gd name="connsiteY52" fmla="*/ 1694089 h 3023355"/>
                <a:gd name="connsiteX53" fmla="*/ 982134 w 1566334"/>
                <a:gd name="connsiteY53" fmla="*/ 1668689 h 3023355"/>
                <a:gd name="connsiteX54" fmla="*/ 956734 w 1566334"/>
                <a:gd name="connsiteY54" fmla="*/ 1651755 h 3023355"/>
                <a:gd name="connsiteX55" fmla="*/ 905934 w 1566334"/>
                <a:gd name="connsiteY55" fmla="*/ 1634822 h 3023355"/>
                <a:gd name="connsiteX56" fmla="*/ 880534 w 1566334"/>
                <a:gd name="connsiteY56" fmla="*/ 1617889 h 3023355"/>
                <a:gd name="connsiteX57" fmla="*/ 838200 w 1566334"/>
                <a:gd name="connsiteY57" fmla="*/ 1600955 h 3023355"/>
                <a:gd name="connsiteX58" fmla="*/ 812800 w 1566334"/>
                <a:gd name="connsiteY58" fmla="*/ 1584022 h 3023355"/>
                <a:gd name="connsiteX59" fmla="*/ 762000 w 1566334"/>
                <a:gd name="connsiteY59" fmla="*/ 1567089 h 3023355"/>
                <a:gd name="connsiteX60" fmla="*/ 745067 w 1566334"/>
                <a:gd name="connsiteY60" fmla="*/ 1550155 h 3023355"/>
                <a:gd name="connsiteX61" fmla="*/ 702734 w 1566334"/>
                <a:gd name="connsiteY61" fmla="*/ 1524755 h 3023355"/>
                <a:gd name="connsiteX62" fmla="*/ 643467 w 1566334"/>
                <a:gd name="connsiteY62" fmla="*/ 1448555 h 3023355"/>
                <a:gd name="connsiteX63" fmla="*/ 618067 w 1566334"/>
                <a:gd name="connsiteY63" fmla="*/ 1431622 h 3023355"/>
                <a:gd name="connsiteX64" fmla="*/ 584200 w 1566334"/>
                <a:gd name="connsiteY64" fmla="*/ 1406222 h 3023355"/>
                <a:gd name="connsiteX65" fmla="*/ 533400 w 1566334"/>
                <a:gd name="connsiteY65" fmla="*/ 1355422 h 3023355"/>
                <a:gd name="connsiteX66" fmla="*/ 499534 w 1566334"/>
                <a:gd name="connsiteY66" fmla="*/ 1304622 h 3023355"/>
                <a:gd name="connsiteX67" fmla="*/ 491067 w 1566334"/>
                <a:gd name="connsiteY67" fmla="*/ 1279222 h 3023355"/>
                <a:gd name="connsiteX68" fmla="*/ 448734 w 1566334"/>
                <a:gd name="connsiteY68" fmla="*/ 1228422 h 3023355"/>
                <a:gd name="connsiteX69" fmla="*/ 431800 w 1566334"/>
                <a:gd name="connsiteY69" fmla="*/ 1177622 h 3023355"/>
                <a:gd name="connsiteX70" fmla="*/ 397934 w 1566334"/>
                <a:gd name="connsiteY70" fmla="*/ 1118355 h 3023355"/>
                <a:gd name="connsiteX71" fmla="*/ 389467 w 1566334"/>
                <a:gd name="connsiteY71" fmla="*/ 1084489 h 3023355"/>
                <a:gd name="connsiteX72" fmla="*/ 355600 w 1566334"/>
                <a:gd name="connsiteY72" fmla="*/ 1042155 h 3023355"/>
                <a:gd name="connsiteX73" fmla="*/ 330200 w 1566334"/>
                <a:gd name="connsiteY73" fmla="*/ 965955 h 3023355"/>
                <a:gd name="connsiteX74" fmla="*/ 313267 w 1566334"/>
                <a:gd name="connsiteY74" fmla="*/ 915155 h 3023355"/>
                <a:gd name="connsiteX75" fmla="*/ 304800 w 1566334"/>
                <a:gd name="connsiteY75" fmla="*/ 881289 h 3023355"/>
                <a:gd name="connsiteX76" fmla="*/ 287867 w 1566334"/>
                <a:gd name="connsiteY76" fmla="*/ 847422 h 3023355"/>
                <a:gd name="connsiteX77" fmla="*/ 262467 w 1566334"/>
                <a:gd name="connsiteY77" fmla="*/ 788155 h 3023355"/>
                <a:gd name="connsiteX78" fmla="*/ 254000 w 1566334"/>
                <a:gd name="connsiteY78" fmla="*/ 703489 h 3023355"/>
                <a:gd name="connsiteX79" fmla="*/ 237067 w 1566334"/>
                <a:gd name="connsiteY79" fmla="*/ 669622 h 3023355"/>
                <a:gd name="connsiteX80" fmla="*/ 228600 w 1566334"/>
                <a:gd name="connsiteY80" fmla="*/ 618822 h 3023355"/>
                <a:gd name="connsiteX81" fmla="*/ 211667 w 1566334"/>
                <a:gd name="connsiteY81" fmla="*/ 568022 h 3023355"/>
                <a:gd name="connsiteX82" fmla="*/ 203200 w 1566334"/>
                <a:gd name="connsiteY82" fmla="*/ 534155 h 3023355"/>
                <a:gd name="connsiteX83" fmla="*/ 169334 w 1566334"/>
                <a:gd name="connsiteY83" fmla="*/ 474889 h 3023355"/>
                <a:gd name="connsiteX84" fmla="*/ 143934 w 1566334"/>
                <a:gd name="connsiteY84" fmla="*/ 390222 h 3023355"/>
                <a:gd name="connsiteX85" fmla="*/ 127000 w 1566334"/>
                <a:gd name="connsiteY85" fmla="*/ 339422 h 3023355"/>
                <a:gd name="connsiteX86" fmla="*/ 110067 w 1566334"/>
                <a:gd name="connsiteY86" fmla="*/ 314022 h 3023355"/>
                <a:gd name="connsiteX87" fmla="*/ 84667 w 1566334"/>
                <a:gd name="connsiteY87" fmla="*/ 229355 h 3023355"/>
                <a:gd name="connsiteX88" fmla="*/ 67734 w 1566334"/>
                <a:gd name="connsiteY88" fmla="*/ 178555 h 3023355"/>
                <a:gd name="connsiteX89" fmla="*/ 59267 w 1566334"/>
                <a:gd name="connsiteY89" fmla="*/ 136222 h 3023355"/>
                <a:gd name="connsiteX90" fmla="*/ 42334 w 1566334"/>
                <a:gd name="connsiteY90" fmla="*/ 85422 h 3023355"/>
                <a:gd name="connsiteX91" fmla="*/ 8467 w 1566334"/>
                <a:gd name="connsiteY91" fmla="*/ 60022 h 3023355"/>
                <a:gd name="connsiteX0" fmla="*/ 8467 w 1566334"/>
                <a:gd name="connsiteY0" fmla="*/ 60022 h 3023355"/>
                <a:gd name="connsiteX1" fmla="*/ 8467 w 1566334"/>
                <a:gd name="connsiteY1" fmla="*/ 864355 h 3023355"/>
                <a:gd name="connsiteX2" fmla="*/ 0 w 1566334"/>
                <a:gd name="connsiteY2" fmla="*/ 1033689 h 3023355"/>
                <a:gd name="connsiteX3" fmla="*/ 25400 w 1566334"/>
                <a:gd name="connsiteY3" fmla="*/ 2879422 h 3023355"/>
                <a:gd name="connsiteX4" fmla="*/ 42334 w 1566334"/>
                <a:gd name="connsiteY4" fmla="*/ 3023355 h 3023355"/>
                <a:gd name="connsiteX5" fmla="*/ 67734 w 1566334"/>
                <a:gd name="connsiteY5" fmla="*/ 2997955 h 3023355"/>
                <a:gd name="connsiteX6" fmla="*/ 93134 w 1566334"/>
                <a:gd name="connsiteY6" fmla="*/ 2964089 h 3023355"/>
                <a:gd name="connsiteX7" fmla="*/ 127000 w 1566334"/>
                <a:gd name="connsiteY7" fmla="*/ 2938689 h 3023355"/>
                <a:gd name="connsiteX8" fmla="*/ 143934 w 1566334"/>
                <a:gd name="connsiteY8" fmla="*/ 2921755 h 3023355"/>
                <a:gd name="connsiteX9" fmla="*/ 169334 w 1566334"/>
                <a:gd name="connsiteY9" fmla="*/ 2904822 h 3023355"/>
                <a:gd name="connsiteX10" fmla="*/ 220134 w 1566334"/>
                <a:gd name="connsiteY10" fmla="*/ 2887889 h 3023355"/>
                <a:gd name="connsiteX11" fmla="*/ 245534 w 1566334"/>
                <a:gd name="connsiteY11" fmla="*/ 2879422 h 3023355"/>
                <a:gd name="connsiteX12" fmla="*/ 330200 w 1566334"/>
                <a:gd name="connsiteY12" fmla="*/ 2845555 h 3023355"/>
                <a:gd name="connsiteX13" fmla="*/ 381000 w 1566334"/>
                <a:gd name="connsiteY13" fmla="*/ 2837089 h 3023355"/>
                <a:gd name="connsiteX14" fmla="*/ 406400 w 1566334"/>
                <a:gd name="connsiteY14" fmla="*/ 2828622 h 3023355"/>
                <a:gd name="connsiteX15" fmla="*/ 609600 w 1566334"/>
                <a:gd name="connsiteY15" fmla="*/ 2811689 h 3023355"/>
                <a:gd name="connsiteX16" fmla="*/ 702734 w 1566334"/>
                <a:gd name="connsiteY16" fmla="*/ 2803222 h 3023355"/>
                <a:gd name="connsiteX17" fmla="*/ 778934 w 1566334"/>
                <a:gd name="connsiteY17" fmla="*/ 2777822 h 3023355"/>
                <a:gd name="connsiteX18" fmla="*/ 829734 w 1566334"/>
                <a:gd name="connsiteY18" fmla="*/ 2760889 h 3023355"/>
                <a:gd name="connsiteX19" fmla="*/ 914400 w 1566334"/>
                <a:gd name="connsiteY19" fmla="*/ 2735489 h 3023355"/>
                <a:gd name="connsiteX20" fmla="*/ 965200 w 1566334"/>
                <a:gd name="connsiteY20" fmla="*/ 2718555 h 3023355"/>
                <a:gd name="connsiteX21" fmla="*/ 990600 w 1566334"/>
                <a:gd name="connsiteY21" fmla="*/ 2710089 h 3023355"/>
                <a:gd name="connsiteX22" fmla="*/ 1032934 w 1566334"/>
                <a:gd name="connsiteY22" fmla="*/ 2676222 h 3023355"/>
                <a:gd name="connsiteX23" fmla="*/ 1058334 w 1566334"/>
                <a:gd name="connsiteY23" fmla="*/ 2667755 h 3023355"/>
                <a:gd name="connsiteX24" fmla="*/ 1083734 w 1566334"/>
                <a:gd name="connsiteY24" fmla="*/ 2650822 h 3023355"/>
                <a:gd name="connsiteX25" fmla="*/ 1134534 w 1566334"/>
                <a:gd name="connsiteY25" fmla="*/ 2633889 h 3023355"/>
                <a:gd name="connsiteX26" fmla="*/ 1185334 w 1566334"/>
                <a:gd name="connsiteY26" fmla="*/ 2608489 h 3023355"/>
                <a:gd name="connsiteX27" fmla="*/ 1202267 w 1566334"/>
                <a:gd name="connsiteY27" fmla="*/ 2591555 h 3023355"/>
                <a:gd name="connsiteX28" fmla="*/ 1227667 w 1566334"/>
                <a:gd name="connsiteY28" fmla="*/ 2583089 h 3023355"/>
                <a:gd name="connsiteX29" fmla="*/ 1244600 w 1566334"/>
                <a:gd name="connsiteY29" fmla="*/ 2566155 h 3023355"/>
                <a:gd name="connsiteX30" fmla="*/ 1278467 w 1566334"/>
                <a:gd name="connsiteY30" fmla="*/ 2549222 h 3023355"/>
                <a:gd name="connsiteX31" fmla="*/ 1303867 w 1566334"/>
                <a:gd name="connsiteY31" fmla="*/ 2532289 h 3023355"/>
                <a:gd name="connsiteX32" fmla="*/ 1354667 w 1566334"/>
                <a:gd name="connsiteY32" fmla="*/ 2473022 h 3023355"/>
                <a:gd name="connsiteX33" fmla="*/ 1380067 w 1566334"/>
                <a:gd name="connsiteY33" fmla="*/ 2464555 h 3023355"/>
                <a:gd name="connsiteX34" fmla="*/ 1422400 w 1566334"/>
                <a:gd name="connsiteY34" fmla="*/ 2422222 h 3023355"/>
                <a:gd name="connsiteX35" fmla="*/ 1447800 w 1566334"/>
                <a:gd name="connsiteY35" fmla="*/ 2413755 h 3023355"/>
                <a:gd name="connsiteX36" fmla="*/ 1515534 w 1566334"/>
                <a:gd name="connsiteY36" fmla="*/ 2362955 h 3023355"/>
                <a:gd name="connsiteX37" fmla="*/ 1524000 w 1566334"/>
                <a:gd name="connsiteY37" fmla="*/ 2329089 h 3023355"/>
                <a:gd name="connsiteX38" fmla="*/ 1540934 w 1566334"/>
                <a:gd name="connsiteY38" fmla="*/ 2312155 h 3023355"/>
                <a:gd name="connsiteX39" fmla="*/ 1566334 w 1566334"/>
                <a:gd name="connsiteY39" fmla="*/ 2261355 h 3023355"/>
                <a:gd name="connsiteX40" fmla="*/ 1549400 w 1566334"/>
                <a:gd name="connsiteY40" fmla="*/ 2125889 h 3023355"/>
                <a:gd name="connsiteX41" fmla="*/ 1532467 w 1566334"/>
                <a:gd name="connsiteY41" fmla="*/ 2058155 h 3023355"/>
                <a:gd name="connsiteX42" fmla="*/ 1498600 w 1566334"/>
                <a:gd name="connsiteY42" fmla="*/ 2032755 h 3023355"/>
                <a:gd name="connsiteX43" fmla="*/ 1490134 w 1566334"/>
                <a:gd name="connsiteY43" fmla="*/ 2007355 h 3023355"/>
                <a:gd name="connsiteX44" fmla="*/ 1422400 w 1566334"/>
                <a:gd name="connsiteY44" fmla="*/ 1956555 h 3023355"/>
                <a:gd name="connsiteX45" fmla="*/ 1380067 w 1566334"/>
                <a:gd name="connsiteY45" fmla="*/ 1905755 h 3023355"/>
                <a:gd name="connsiteX46" fmla="*/ 1329267 w 1566334"/>
                <a:gd name="connsiteY46" fmla="*/ 1863422 h 3023355"/>
                <a:gd name="connsiteX47" fmla="*/ 1253067 w 1566334"/>
                <a:gd name="connsiteY47" fmla="*/ 1804155 h 3023355"/>
                <a:gd name="connsiteX48" fmla="*/ 1176867 w 1566334"/>
                <a:gd name="connsiteY48" fmla="*/ 1761822 h 3023355"/>
                <a:gd name="connsiteX49" fmla="*/ 1151467 w 1566334"/>
                <a:gd name="connsiteY49" fmla="*/ 1744889 h 3023355"/>
                <a:gd name="connsiteX50" fmla="*/ 1117600 w 1566334"/>
                <a:gd name="connsiteY50" fmla="*/ 1719489 h 3023355"/>
                <a:gd name="connsiteX51" fmla="*/ 1032934 w 1566334"/>
                <a:gd name="connsiteY51" fmla="*/ 1694089 h 3023355"/>
                <a:gd name="connsiteX52" fmla="*/ 982134 w 1566334"/>
                <a:gd name="connsiteY52" fmla="*/ 1668689 h 3023355"/>
                <a:gd name="connsiteX53" fmla="*/ 956734 w 1566334"/>
                <a:gd name="connsiteY53" fmla="*/ 1651755 h 3023355"/>
                <a:gd name="connsiteX54" fmla="*/ 905934 w 1566334"/>
                <a:gd name="connsiteY54" fmla="*/ 1634822 h 3023355"/>
                <a:gd name="connsiteX55" fmla="*/ 880534 w 1566334"/>
                <a:gd name="connsiteY55" fmla="*/ 1617889 h 3023355"/>
                <a:gd name="connsiteX56" fmla="*/ 838200 w 1566334"/>
                <a:gd name="connsiteY56" fmla="*/ 1600955 h 3023355"/>
                <a:gd name="connsiteX57" fmla="*/ 812800 w 1566334"/>
                <a:gd name="connsiteY57" fmla="*/ 1584022 h 3023355"/>
                <a:gd name="connsiteX58" fmla="*/ 762000 w 1566334"/>
                <a:gd name="connsiteY58" fmla="*/ 1567089 h 3023355"/>
                <a:gd name="connsiteX59" fmla="*/ 745067 w 1566334"/>
                <a:gd name="connsiteY59" fmla="*/ 1550155 h 3023355"/>
                <a:gd name="connsiteX60" fmla="*/ 702734 w 1566334"/>
                <a:gd name="connsiteY60" fmla="*/ 1524755 h 3023355"/>
                <a:gd name="connsiteX61" fmla="*/ 643467 w 1566334"/>
                <a:gd name="connsiteY61" fmla="*/ 1448555 h 3023355"/>
                <a:gd name="connsiteX62" fmla="*/ 618067 w 1566334"/>
                <a:gd name="connsiteY62" fmla="*/ 1431622 h 3023355"/>
                <a:gd name="connsiteX63" fmla="*/ 584200 w 1566334"/>
                <a:gd name="connsiteY63" fmla="*/ 1406222 h 3023355"/>
                <a:gd name="connsiteX64" fmla="*/ 533400 w 1566334"/>
                <a:gd name="connsiteY64" fmla="*/ 1355422 h 3023355"/>
                <a:gd name="connsiteX65" fmla="*/ 499534 w 1566334"/>
                <a:gd name="connsiteY65" fmla="*/ 1304622 h 3023355"/>
                <a:gd name="connsiteX66" fmla="*/ 491067 w 1566334"/>
                <a:gd name="connsiteY66" fmla="*/ 1279222 h 3023355"/>
                <a:gd name="connsiteX67" fmla="*/ 448734 w 1566334"/>
                <a:gd name="connsiteY67" fmla="*/ 1228422 h 3023355"/>
                <a:gd name="connsiteX68" fmla="*/ 431800 w 1566334"/>
                <a:gd name="connsiteY68" fmla="*/ 1177622 h 3023355"/>
                <a:gd name="connsiteX69" fmla="*/ 397934 w 1566334"/>
                <a:gd name="connsiteY69" fmla="*/ 1118355 h 3023355"/>
                <a:gd name="connsiteX70" fmla="*/ 389467 w 1566334"/>
                <a:gd name="connsiteY70" fmla="*/ 1084489 h 3023355"/>
                <a:gd name="connsiteX71" fmla="*/ 355600 w 1566334"/>
                <a:gd name="connsiteY71" fmla="*/ 1042155 h 3023355"/>
                <a:gd name="connsiteX72" fmla="*/ 330200 w 1566334"/>
                <a:gd name="connsiteY72" fmla="*/ 965955 h 3023355"/>
                <a:gd name="connsiteX73" fmla="*/ 313267 w 1566334"/>
                <a:gd name="connsiteY73" fmla="*/ 915155 h 3023355"/>
                <a:gd name="connsiteX74" fmla="*/ 304800 w 1566334"/>
                <a:gd name="connsiteY74" fmla="*/ 881289 h 3023355"/>
                <a:gd name="connsiteX75" fmla="*/ 287867 w 1566334"/>
                <a:gd name="connsiteY75" fmla="*/ 847422 h 3023355"/>
                <a:gd name="connsiteX76" fmla="*/ 262467 w 1566334"/>
                <a:gd name="connsiteY76" fmla="*/ 788155 h 3023355"/>
                <a:gd name="connsiteX77" fmla="*/ 254000 w 1566334"/>
                <a:gd name="connsiteY77" fmla="*/ 703489 h 3023355"/>
                <a:gd name="connsiteX78" fmla="*/ 237067 w 1566334"/>
                <a:gd name="connsiteY78" fmla="*/ 669622 h 3023355"/>
                <a:gd name="connsiteX79" fmla="*/ 228600 w 1566334"/>
                <a:gd name="connsiteY79" fmla="*/ 618822 h 3023355"/>
                <a:gd name="connsiteX80" fmla="*/ 211667 w 1566334"/>
                <a:gd name="connsiteY80" fmla="*/ 568022 h 3023355"/>
                <a:gd name="connsiteX81" fmla="*/ 203200 w 1566334"/>
                <a:gd name="connsiteY81" fmla="*/ 534155 h 3023355"/>
                <a:gd name="connsiteX82" fmla="*/ 169334 w 1566334"/>
                <a:gd name="connsiteY82" fmla="*/ 474889 h 3023355"/>
                <a:gd name="connsiteX83" fmla="*/ 143934 w 1566334"/>
                <a:gd name="connsiteY83" fmla="*/ 390222 h 3023355"/>
                <a:gd name="connsiteX84" fmla="*/ 127000 w 1566334"/>
                <a:gd name="connsiteY84" fmla="*/ 339422 h 3023355"/>
                <a:gd name="connsiteX85" fmla="*/ 110067 w 1566334"/>
                <a:gd name="connsiteY85" fmla="*/ 314022 h 3023355"/>
                <a:gd name="connsiteX86" fmla="*/ 84667 w 1566334"/>
                <a:gd name="connsiteY86" fmla="*/ 229355 h 3023355"/>
                <a:gd name="connsiteX87" fmla="*/ 67734 w 1566334"/>
                <a:gd name="connsiteY87" fmla="*/ 178555 h 3023355"/>
                <a:gd name="connsiteX88" fmla="*/ 59267 w 1566334"/>
                <a:gd name="connsiteY88" fmla="*/ 136222 h 3023355"/>
                <a:gd name="connsiteX89" fmla="*/ 42334 w 1566334"/>
                <a:gd name="connsiteY89" fmla="*/ 85422 h 3023355"/>
                <a:gd name="connsiteX90" fmla="*/ 8467 w 1566334"/>
                <a:gd name="connsiteY90" fmla="*/ 60022 h 3023355"/>
                <a:gd name="connsiteX0" fmla="*/ 3259 w 1561126"/>
                <a:gd name="connsiteY0" fmla="*/ 60022 h 3023355"/>
                <a:gd name="connsiteX1" fmla="*/ 3259 w 1561126"/>
                <a:gd name="connsiteY1" fmla="*/ 864355 h 3023355"/>
                <a:gd name="connsiteX2" fmla="*/ 20192 w 1561126"/>
                <a:gd name="connsiteY2" fmla="*/ 2879422 h 3023355"/>
                <a:gd name="connsiteX3" fmla="*/ 37126 w 1561126"/>
                <a:gd name="connsiteY3" fmla="*/ 3023355 h 3023355"/>
                <a:gd name="connsiteX4" fmla="*/ 62526 w 1561126"/>
                <a:gd name="connsiteY4" fmla="*/ 2997955 h 3023355"/>
                <a:gd name="connsiteX5" fmla="*/ 87926 w 1561126"/>
                <a:gd name="connsiteY5" fmla="*/ 2964089 h 3023355"/>
                <a:gd name="connsiteX6" fmla="*/ 121792 w 1561126"/>
                <a:gd name="connsiteY6" fmla="*/ 2938689 h 3023355"/>
                <a:gd name="connsiteX7" fmla="*/ 138726 w 1561126"/>
                <a:gd name="connsiteY7" fmla="*/ 2921755 h 3023355"/>
                <a:gd name="connsiteX8" fmla="*/ 164126 w 1561126"/>
                <a:gd name="connsiteY8" fmla="*/ 2904822 h 3023355"/>
                <a:gd name="connsiteX9" fmla="*/ 214926 w 1561126"/>
                <a:gd name="connsiteY9" fmla="*/ 2887889 h 3023355"/>
                <a:gd name="connsiteX10" fmla="*/ 240326 w 1561126"/>
                <a:gd name="connsiteY10" fmla="*/ 2879422 h 3023355"/>
                <a:gd name="connsiteX11" fmla="*/ 324992 w 1561126"/>
                <a:gd name="connsiteY11" fmla="*/ 2845555 h 3023355"/>
                <a:gd name="connsiteX12" fmla="*/ 375792 w 1561126"/>
                <a:gd name="connsiteY12" fmla="*/ 2837089 h 3023355"/>
                <a:gd name="connsiteX13" fmla="*/ 401192 w 1561126"/>
                <a:gd name="connsiteY13" fmla="*/ 2828622 h 3023355"/>
                <a:gd name="connsiteX14" fmla="*/ 604392 w 1561126"/>
                <a:gd name="connsiteY14" fmla="*/ 2811689 h 3023355"/>
                <a:gd name="connsiteX15" fmla="*/ 697526 w 1561126"/>
                <a:gd name="connsiteY15" fmla="*/ 2803222 h 3023355"/>
                <a:gd name="connsiteX16" fmla="*/ 773726 w 1561126"/>
                <a:gd name="connsiteY16" fmla="*/ 2777822 h 3023355"/>
                <a:gd name="connsiteX17" fmla="*/ 824526 w 1561126"/>
                <a:gd name="connsiteY17" fmla="*/ 2760889 h 3023355"/>
                <a:gd name="connsiteX18" fmla="*/ 909192 w 1561126"/>
                <a:gd name="connsiteY18" fmla="*/ 2735489 h 3023355"/>
                <a:gd name="connsiteX19" fmla="*/ 959992 w 1561126"/>
                <a:gd name="connsiteY19" fmla="*/ 2718555 h 3023355"/>
                <a:gd name="connsiteX20" fmla="*/ 985392 w 1561126"/>
                <a:gd name="connsiteY20" fmla="*/ 2710089 h 3023355"/>
                <a:gd name="connsiteX21" fmla="*/ 1027726 w 1561126"/>
                <a:gd name="connsiteY21" fmla="*/ 2676222 h 3023355"/>
                <a:gd name="connsiteX22" fmla="*/ 1053126 w 1561126"/>
                <a:gd name="connsiteY22" fmla="*/ 2667755 h 3023355"/>
                <a:gd name="connsiteX23" fmla="*/ 1078526 w 1561126"/>
                <a:gd name="connsiteY23" fmla="*/ 2650822 h 3023355"/>
                <a:gd name="connsiteX24" fmla="*/ 1129326 w 1561126"/>
                <a:gd name="connsiteY24" fmla="*/ 2633889 h 3023355"/>
                <a:gd name="connsiteX25" fmla="*/ 1180126 w 1561126"/>
                <a:gd name="connsiteY25" fmla="*/ 2608489 h 3023355"/>
                <a:gd name="connsiteX26" fmla="*/ 1197059 w 1561126"/>
                <a:gd name="connsiteY26" fmla="*/ 2591555 h 3023355"/>
                <a:gd name="connsiteX27" fmla="*/ 1222459 w 1561126"/>
                <a:gd name="connsiteY27" fmla="*/ 2583089 h 3023355"/>
                <a:gd name="connsiteX28" fmla="*/ 1239392 w 1561126"/>
                <a:gd name="connsiteY28" fmla="*/ 2566155 h 3023355"/>
                <a:gd name="connsiteX29" fmla="*/ 1273259 w 1561126"/>
                <a:gd name="connsiteY29" fmla="*/ 2549222 h 3023355"/>
                <a:gd name="connsiteX30" fmla="*/ 1298659 w 1561126"/>
                <a:gd name="connsiteY30" fmla="*/ 2532289 h 3023355"/>
                <a:gd name="connsiteX31" fmla="*/ 1349459 w 1561126"/>
                <a:gd name="connsiteY31" fmla="*/ 2473022 h 3023355"/>
                <a:gd name="connsiteX32" fmla="*/ 1374859 w 1561126"/>
                <a:gd name="connsiteY32" fmla="*/ 2464555 h 3023355"/>
                <a:gd name="connsiteX33" fmla="*/ 1417192 w 1561126"/>
                <a:gd name="connsiteY33" fmla="*/ 2422222 h 3023355"/>
                <a:gd name="connsiteX34" fmla="*/ 1442592 w 1561126"/>
                <a:gd name="connsiteY34" fmla="*/ 2413755 h 3023355"/>
                <a:gd name="connsiteX35" fmla="*/ 1510326 w 1561126"/>
                <a:gd name="connsiteY35" fmla="*/ 2362955 h 3023355"/>
                <a:gd name="connsiteX36" fmla="*/ 1518792 w 1561126"/>
                <a:gd name="connsiteY36" fmla="*/ 2329089 h 3023355"/>
                <a:gd name="connsiteX37" fmla="*/ 1535726 w 1561126"/>
                <a:gd name="connsiteY37" fmla="*/ 2312155 h 3023355"/>
                <a:gd name="connsiteX38" fmla="*/ 1561126 w 1561126"/>
                <a:gd name="connsiteY38" fmla="*/ 2261355 h 3023355"/>
                <a:gd name="connsiteX39" fmla="*/ 1544192 w 1561126"/>
                <a:gd name="connsiteY39" fmla="*/ 2125889 h 3023355"/>
                <a:gd name="connsiteX40" fmla="*/ 1527259 w 1561126"/>
                <a:gd name="connsiteY40" fmla="*/ 2058155 h 3023355"/>
                <a:gd name="connsiteX41" fmla="*/ 1493392 w 1561126"/>
                <a:gd name="connsiteY41" fmla="*/ 2032755 h 3023355"/>
                <a:gd name="connsiteX42" fmla="*/ 1484926 w 1561126"/>
                <a:gd name="connsiteY42" fmla="*/ 2007355 h 3023355"/>
                <a:gd name="connsiteX43" fmla="*/ 1417192 w 1561126"/>
                <a:gd name="connsiteY43" fmla="*/ 1956555 h 3023355"/>
                <a:gd name="connsiteX44" fmla="*/ 1374859 w 1561126"/>
                <a:gd name="connsiteY44" fmla="*/ 1905755 h 3023355"/>
                <a:gd name="connsiteX45" fmla="*/ 1324059 w 1561126"/>
                <a:gd name="connsiteY45" fmla="*/ 1863422 h 3023355"/>
                <a:gd name="connsiteX46" fmla="*/ 1247859 w 1561126"/>
                <a:gd name="connsiteY46" fmla="*/ 1804155 h 3023355"/>
                <a:gd name="connsiteX47" fmla="*/ 1171659 w 1561126"/>
                <a:gd name="connsiteY47" fmla="*/ 1761822 h 3023355"/>
                <a:gd name="connsiteX48" fmla="*/ 1146259 w 1561126"/>
                <a:gd name="connsiteY48" fmla="*/ 1744889 h 3023355"/>
                <a:gd name="connsiteX49" fmla="*/ 1112392 w 1561126"/>
                <a:gd name="connsiteY49" fmla="*/ 1719489 h 3023355"/>
                <a:gd name="connsiteX50" fmla="*/ 1027726 w 1561126"/>
                <a:gd name="connsiteY50" fmla="*/ 1694089 h 3023355"/>
                <a:gd name="connsiteX51" fmla="*/ 976926 w 1561126"/>
                <a:gd name="connsiteY51" fmla="*/ 1668689 h 3023355"/>
                <a:gd name="connsiteX52" fmla="*/ 951526 w 1561126"/>
                <a:gd name="connsiteY52" fmla="*/ 1651755 h 3023355"/>
                <a:gd name="connsiteX53" fmla="*/ 900726 w 1561126"/>
                <a:gd name="connsiteY53" fmla="*/ 1634822 h 3023355"/>
                <a:gd name="connsiteX54" fmla="*/ 875326 w 1561126"/>
                <a:gd name="connsiteY54" fmla="*/ 1617889 h 3023355"/>
                <a:gd name="connsiteX55" fmla="*/ 832992 w 1561126"/>
                <a:gd name="connsiteY55" fmla="*/ 1600955 h 3023355"/>
                <a:gd name="connsiteX56" fmla="*/ 807592 w 1561126"/>
                <a:gd name="connsiteY56" fmla="*/ 1584022 h 3023355"/>
                <a:gd name="connsiteX57" fmla="*/ 756792 w 1561126"/>
                <a:gd name="connsiteY57" fmla="*/ 1567089 h 3023355"/>
                <a:gd name="connsiteX58" fmla="*/ 739859 w 1561126"/>
                <a:gd name="connsiteY58" fmla="*/ 1550155 h 3023355"/>
                <a:gd name="connsiteX59" fmla="*/ 697526 w 1561126"/>
                <a:gd name="connsiteY59" fmla="*/ 1524755 h 3023355"/>
                <a:gd name="connsiteX60" fmla="*/ 638259 w 1561126"/>
                <a:gd name="connsiteY60" fmla="*/ 1448555 h 3023355"/>
                <a:gd name="connsiteX61" fmla="*/ 612859 w 1561126"/>
                <a:gd name="connsiteY61" fmla="*/ 1431622 h 3023355"/>
                <a:gd name="connsiteX62" fmla="*/ 578992 w 1561126"/>
                <a:gd name="connsiteY62" fmla="*/ 1406222 h 3023355"/>
                <a:gd name="connsiteX63" fmla="*/ 528192 w 1561126"/>
                <a:gd name="connsiteY63" fmla="*/ 1355422 h 3023355"/>
                <a:gd name="connsiteX64" fmla="*/ 494326 w 1561126"/>
                <a:gd name="connsiteY64" fmla="*/ 1304622 h 3023355"/>
                <a:gd name="connsiteX65" fmla="*/ 485859 w 1561126"/>
                <a:gd name="connsiteY65" fmla="*/ 1279222 h 3023355"/>
                <a:gd name="connsiteX66" fmla="*/ 443526 w 1561126"/>
                <a:gd name="connsiteY66" fmla="*/ 1228422 h 3023355"/>
                <a:gd name="connsiteX67" fmla="*/ 426592 w 1561126"/>
                <a:gd name="connsiteY67" fmla="*/ 1177622 h 3023355"/>
                <a:gd name="connsiteX68" fmla="*/ 392726 w 1561126"/>
                <a:gd name="connsiteY68" fmla="*/ 1118355 h 3023355"/>
                <a:gd name="connsiteX69" fmla="*/ 384259 w 1561126"/>
                <a:gd name="connsiteY69" fmla="*/ 1084489 h 3023355"/>
                <a:gd name="connsiteX70" fmla="*/ 350392 w 1561126"/>
                <a:gd name="connsiteY70" fmla="*/ 1042155 h 3023355"/>
                <a:gd name="connsiteX71" fmla="*/ 324992 w 1561126"/>
                <a:gd name="connsiteY71" fmla="*/ 965955 h 3023355"/>
                <a:gd name="connsiteX72" fmla="*/ 308059 w 1561126"/>
                <a:gd name="connsiteY72" fmla="*/ 915155 h 3023355"/>
                <a:gd name="connsiteX73" fmla="*/ 299592 w 1561126"/>
                <a:gd name="connsiteY73" fmla="*/ 881289 h 3023355"/>
                <a:gd name="connsiteX74" fmla="*/ 282659 w 1561126"/>
                <a:gd name="connsiteY74" fmla="*/ 847422 h 3023355"/>
                <a:gd name="connsiteX75" fmla="*/ 257259 w 1561126"/>
                <a:gd name="connsiteY75" fmla="*/ 788155 h 3023355"/>
                <a:gd name="connsiteX76" fmla="*/ 248792 w 1561126"/>
                <a:gd name="connsiteY76" fmla="*/ 703489 h 3023355"/>
                <a:gd name="connsiteX77" fmla="*/ 231859 w 1561126"/>
                <a:gd name="connsiteY77" fmla="*/ 669622 h 3023355"/>
                <a:gd name="connsiteX78" fmla="*/ 223392 w 1561126"/>
                <a:gd name="connsiteY78" fmla="*/ 618822 h 3023355"/>
                <a:gd name="connsiteX79" fmla="*/ 206459 w 1561126"/>
                <a:gd name="connsiteY79" fmla="*/ 568022 h 3023355"/>
                <a:gd name="connsiteX80" fmla="*/ 197992 w 1561126"/>
                <a:gd name="connsiteY80" fmla="*/ 534155 h 3023355"/>
                <a:gd name="connsiteX81" fmla="*/ 164126 w 1561126"/>
                <a:gd name="connsiteY81" fmla="*/ 474889 h 3023355"/>
                <a:gd name="connsiteX82" fmla="*/ 138726 w 1561126"/>
                <a:gd name="connsiteY82" fmla="*/ 390222 h 3023355"/>
                <a:gd name="connsiteX83" fmla="*/ 121792 w 1561126"/>
                <a:gd name="connsiteY83" fmla="*/ 339422 h 3023355"/>
                <a:gd name="connsiteX84" fmla="*/ 104859 w 1561126"/>
                <a:gd name="connsiteY84" fmla="*/ 314022 h 3023355"/>
                <a:gd name="connsiteX85" fmla="*/ 79459 w 1561126"/>
                <a:gd name="connsiteY85" fmla="*/ 229355 h 3023355"/>
                <a:gd name="connsiteX86" fmla="*/ 62526 w 1561126"/>
                <a:gd name="connsiteY86" fmla="*/ 178555 h 3023355"/>
                <a:gd name="connsiteX87" fmla="*/ 54059 w 1561126"/>
                <a:gd name="connsiteY87" fmla="*/ 136222 h 3023355"/>
                <a:gd name="connsiteX88" fmla="*/ 37126 w 1561126"/>
                <a:gd name="connsiteY88" fmla="*/ 85422 h 3023355"/>
                <a:gd name="connsiteX89" fmla="*/ 3259 w 1561126"/>
                <a:gd name="connsiteY89" fmla="*/ 60022 h 3023355"/>
                <a:gd name="connsiteX0" fmla="*/ 370 w 1558237"/>
                <a:gd name="connsiteY0" fmla="*/ 60022 h 3023355"/>
                <a:gd name="connsiteX1" fmla="*/ 17303 w 1558237"/>
                <a:gd name="connsiteY1" fmla="*/ 2879422 h 3023355"/>
                <a:gd name="connsiteX2" fmla="*/ 34237 w 1558237"/>
                <a:gd name="connsiteY2" fmla="*/ 3023355 h 3023355"/>
                <a:gd name="connsiteX3" fmla="*/ 59637 w 1558237"/>
                <a:gd name="connsiteY3" fmla="*/ 2997955 h 3023355"/>
                <a:gd name="connsiteX4" fmla="*/ 85037 w 1558237"/>
                <a:gd name="connsiteY4" fmla="*/ 2964089 h 3023355"/>
                <a:gd name="connsiteX5" fmla="*/ 118903 w 1558237"/>
                <a:gd name="connsiteY5" fmla="*/ 2938689 h 3023355"/>
                <a:gd name="connsiteX6" fmla="*/ 135837 w 1558237"/>
                <a:gd name="connsiteY6" fmla="*/ 2921755 h 3023355"/>
                <a:gd name="connsiteX7" fmla="*/ 161237 w 1558237"/>
                <a:gd name="connsiteY7" fmla="*/ 2904822 h 3023355"/>
                <a:gd name="connsiteX8" fmla="*/ 212037 w 1558237"/>
                <a:gd name="connsiteY8" fmla="*/ 2887889 h 3023355"/>
                <a:gd name="connsiteX9" fmla="*/ 237437 w 1558237"/>
                <a:gd name="connsiteY9" fmla="*/ 2879422 h 3023355"/>
                <a:gd name="connsiteX10" fmla="*/ 322103 w 1558237"/>
                <a:gd name="connsiteY10" fmla="*/ 2845555 h 3023355"/>
                <a:gd name="connsiteX11" fmla="*/ 372903 w 1558237"/>
                <a:gd name="connsiteY11" fmla="*/ 2837089 h 3023355"/>
                <a:gd name="connsiteX12" fmla="*/ 398303 w 1558237"/>
                <a:gd name="connsiteY12" fmla="*/ 2828622 h 3023355"/>
                <a:gd name="connsiteX13" fmla="*/ 601503 w 1558237"/>
                <a:gd name="connsiteY13" fmla="*/ 2811689 h 3023355"/>
                <a:gd name="connsiteX14" fmla="*/ 694637 w 1558237"/>
                <a:gd name="connsiteY14" fmla="*/ 2803222 h 3023355"/>
                <a:gd name="connsiteX15" fmla="*/ 770837 w 1558237"/>
                <a:gd name="connsiteY15" fmla="*/ 2777822 h 3023355"/>
                <a:gd name="connsiteX16" fmla="*/ 821637 w 1558237"/>
                <a:gd name="connsiteY16" fmla="*/ 2760889 h 3023355"/>
                <a:gd name="connsiteX17" fmla="*/ 906303 w 1558237"/>
                <a:gd name="connsiteY17" fmla="*/ 2735489 h 3023355"/>
                <a:gd name="connsiteX18" fmla="*/ 957103 w 1558237"/>
                <a:gd name="connsiteY18" fmla="*/ 2718555 h 3023355"/>
                <a:gd name="connsiteX19" fmla="*/ 982503 w 1558237"/>
                <a:gd name="connsiteY19" fmla="*/ 2710089 h 3023355"/>
                <a:gd name="connsiteX20" fmla="*/ 1024837 w 1558237"/>
                <a:gd name="connsiteY20" fmla="*/ 2676222 h 3023355"/>
                <a:gd name="connsiteX21" fmla="*/ 1050237 w 1558237"/>
                <a:gd name="connsiteY21" fmla="*/ 2667755 h 3023355"/>
                <a:gd name="connsiteX22" fmla="*/ 1075637 w 1558237"/>
                <a:gd name="connsiteY22" fmla="*/ 2650822 h 3023355"/>
                <a:gd name="connsiteX23" fmla="*/ 1126437 w 1558237"/>
                <a:gd name="connsiteY23" fmla="*/ 2633889 h 3023355"/>
                <a:gd name="connsiteX24" fmla="*/ 1177237 w 1558237"/>
                <a:gd name="connsiteY24" fmla="*/ 2608489 h 3023355"/>
                <a:gd name="connsiteX25" fmla="*/ 1194170 w 1558237"/>
                <a:gd name="connsiteY25" fmla="*/ 2591555 h 3023355"/>
                <a:gd name="connsiteX26" fmla="*/ 1219570 w 1558237"/>
                <a:gd name="connsiteY26" fmla="*/ 2583089 h 3023355"/>
                <a:gd name="connsiteX27" fmla="*/ 1236503 w 1558237"/>
                <a:gd name="connsiteY27" fmla="*/ 2566155 h 3023355"/>
                <a:gd name="connsiteX28" fmla="*/ 1270370 w 1558237"/>
                <a:gd name="connsiteY28" fmla="*/ 2549222 h 3023355"/>
                <a:gd name="connsiteX29" fmla="*/ 1295770 w 1558237"/>
                <a:gd name="connsiteY29" fmla="*/ 2532289 h 3023355"/>
                <a:gd name="connsiteX30" fmla="*/ 1346570 w 1558237"/>
                <a:gd name="connsiteY30" fmla="*/ 2473022 h 3023355"/>
                <a:gd name="connsiteX31" fmla="*/ 1371970 w 1558237"/>
                <a:gd name="connsiteY31" fmla="*/ 2464555 h 3023355"/>
                <a:gd name="connsiteX32" fmla="*/ 1414303 w 1558237"/>
                <a:gd name="connsiteY32" fmla="*/ 2422222 h 3023355"/>
                <a:gd name="connsiteX33" fmla="*/ 1439703 w 1558237"/>
                <a:gd name="connsiteY33" fmla="*/ 2413755 h 3023355"/>
                <a:gd name="connsiteX34" fmla="*/ 1507437 w 1558237"/>
                <a:gd name="connsiteY34" fmla="*/ 2362955 h 3023355"/>
                <a:gd name="connsiteX35" fmla="*/ 1515903 w 1558237"/>
                <a:gd name="connsiteY35" fmla="*/ 2329089 h 3023355"/>
                <a:gd name="connsiteX36" fmla="*/ 1532837 w 1558237"/>
                <a:gd name="connsiteY36" fmla="*/ 2312155 h 3023355"/>
                <a:gd name="connsiteX37" fmla="*/ 1558237 w 1558237"/>
                <a:gd name="connsiteY37" fmla="*/ 2261355 h 3023355"/>
                <a:gd name="connsiteX38" fmla="*/ 1541303 w 1558237"/>
                <a:gd name="connsiteY38" fmla="*/ 2125889 h 3023355"/>
                <a:gd name="connsiteX39" fmla="*/ 1524370 w 1558237"/>
                <a:gd name="connsiteY39" fmla="*/ 2058155 h 3023355"/>
                <a:gd name="connsiteX40" fmla="*/ 1490503 w 1558237"/>
                <a:gd name="connsiteY40" fmla="*/ 2032755 h 3023355"/>
                <a:gd name="connsiteX41" fmla="*/ 1482037 w 1558237"/>
                <a:gd name="connsiteY41" fmla="*/ 2007355 h 3023355"/>
                <a:gd name="connsiteX42" fmla="*/ 1414303 w 1558237"/>
                <a:gd name="connsiteY42" fmla="*/ 1956555 h 3023355"/>
                <a:gd name="connsiteX43" fmla="*/ 1371970 w 1558237"/>
                <a:gd name="connsiteY43" fmla="*/ 1905755 h 3023355"/>
                <a:gd name="connsiteX44" fmla="*/ 1321170 w 1558237"/>
                <a:gd name="connsiteY44" fmla="*/ 1863422 h 3023355"/>
                <a:gd name="connsiteX45" fmla="*/ 1244970 w 1558237"/>
                <a:gd name="connsiteY45" fmla="*/ 1804155 h 3023355"/>
                <a:gd name="connsiteX46" fmla="*/ 1168770 w 1558237"/>
                <a:gd name="connsiteY46" fmla="*/ 1761822 h 3023355"/>
                <a:gd name="connsiteX47" fmla="*/ 1143370 w 1558237"/>
                <a:gd name="connsiteY47" fmla="*/ 1744889 h 3023355"/>
                <a:gd name="connsiteX48" fmla="*/ 1109503 w 1558237"/>
                <a:gd name="connsiteY48" fmla="*/ 1719489 h 3023355"/>
                <a:gd name="connsiteX49" fmla="*/ 1024837 w 1558237"/>
                <a:gd name="connsiteY49" fmla="*/ 1694089 h 3023355"/>
                <a:gd name="connsiteX50" fmla="*/ 974037 w 1558237"/>
                <a:gd name="connsiteY50" fmla="*/ 1668689 h 3023355"/>
                <a:gd name="connsiteX51" fmla="*/ 948637 w 1558237"/>
                <a:gd name="connsiteY51" fmla="*/ 1651755 h 3023355"/>
                <a:gd name="connsiteX52" fmla="*/ 897837 w 1558237"/>
                <a:gd name="connsiteY52" fmla="*/ 1634822 h 3023355"/>
                <a:gd name="connsiteX53" fmla="*/ 872437 w 1558237"/>
                <a:gd name="connsiteY53" fmla="*/ 1617889 h 3023355"/>
                <a:gd name="connsiteX54" fmla="*/ 830103 w 1558237"/>
                <a:gd name="connsiteY54" fmla="*/ 1600955 h 3023355"/>
                <a:gd name="connsiteX55" fmla="*/ 804703 w 1558237"/>
                <a:gd name="connsiteY55" fmla="*/ 1584022 h 3023355"/>
                <a:gd name="connsiteX56" fmla="*/ 753903 w 1558237"/>
                <a:gd name="connsiteY56" fmla="*/ 1567089 h 3023355"/>
                <a:gd name="connsiteX57" fmla="*/ 736970 w 1558237"/>
                <a:gd name="connsiteY57" fmla="*/ 1550155 h 3023355"/>
                <a:gd name="connsiteX58" fmla="*/ 694637 w 1558237"/>
                <a:gd name="connsiteY58" fmla="*/ 1524755 h 3023355"/>
                <a:gd name="connsiteX59" fmla="*/ 635370 w 1558237"/>
                <a:gd name="connsiteY59" fmla="*/ 1448555 h 3023355"/>
                <a:gd name="connsiteX60" fmla="*/ 609970 w 1558237"/>
                <a:gd name="connsiteY60" fmla="*/ 1431622 h 3023355"/>
                <a:gd name="connsiteX61" fmla="*/ 576103 w 1558237"/>
                <a:gd name="connsiteY61" fmla="*/ 1406222 h 3023355"/>
                <a:gd name="connsiteX62" fmla="*/ 525303 w 1558237"/>
                <a:gd name="connsiteY62" fmla="*/ 1355422 h 3023355"/>
                <a:gd name="connsiteX63" fmla="*/ 491437 w 1558237"/>
                <a:gd name="connsiteY63" fmla="*/ 1304622 h 3023355"/>
                <a:gd name="connsiteX64" fmla="*/ 482970 w 1558237"/>
                <a:gd name="connsiteY64" fmla="*/ 1279222 h 3023355"/>
                <a:gd name="connsiteX65" fmla="*/ 440637 w 1558237"/>
                <a:gd name="connsiteY65" fmla="*/ 1228422 h 3023355"/>
                <a:gd name="connsiteX66" fmla="*/ 423703 w 1558237"/>
                <a:gd name="connsiteY66" fmla="*/ 1177622 h 3023355"/>
                <a:gd name="connsiteX67" fmla="*/ 389837 w 1558237"/>
                <a:gd name="connsiteY67" fmla="*/ 1118355 h 3023355"/>
                <a:gd name="connsiteX68" fmla="*/ 381370 w 1558237"/>
                <a:gd name="connsiteY68" fmla="*/ 1084489 h 3023355"/>
                <a:gd name="connsiteX69" fmla="*/ 347503 w 1558237"/>
                <a:gd name="connsiteY69" fmla="*/ 1042155 h 3023355"/>
                <a:gd name="connsiteX70" fmla="*/ 322103 w 1558237"/>
                <a:gd name="connsiteY70" fmla="*/ 965955 h 3023355"/>
                <a:gd name="connsiteX71" fmla="*/ 305170 w 1558237"/>
                <a:gd name="connsiteY71" fmla="*/ 915155 h 3023355"/>
                <a:gd name="connsiteX72" fmla="*/ 296703 w 1558237"/>
                <a:gd name="connsiteY72" fmla="*/ 881289 h 3023355"/>
                <a:gd name="connsiteX73" fmla="*/ 279770 w 1558237"/>
                <a:gd name="connsiteY73" fmla="*/ 847422 h 3023355"/>
                <a:gd name="connsiteX74" fmla="*/ 254370 w 1558237"/>
                <a:gd name="connsiteY74" fmla="*/ 788155 h 3023355"/>
                <a:gd name="connsiteX75" fmla="*/ 245903 w 1558237"/>
                <a:gd name="connsiteY75" fmla="*/ 703489 h 3023355"/>
                <a:gd name="connsiteX76" fmla="*/ 228970 w 1558237"/>
                <a:gd name="connsiteY76" fmla="*/ 669622 h 3023355"/>
                <a:gd name="connsiteX77" fmla="*/ 220503 w 1558237"/>
                <a:gd name="connsiteY77" fmla="*/ 618822 h 3023355"/>
                <a:gd name="connsiteX78" fmla="*/ 203570 w 1558237"/>
                <a:gd name="connsiteY78" fmla="*/ 568022 h 3023355"/>
                <a:gd name="connsiteX79" fmla="*/ 195103 w 1558237"/>
                <a:gd name="connsiteY79" fmla="*/ 534155 h 3023355"/>
                <a:gd name="connsiteX80" fmla="*/ 161237 w 1558237"/>
                <a:gd name="connsiteY80" fmla="*/ 474889 h 3023355"/>
                <a:gd name="connsiteX81" fmla="*/ 135837 w 1558237"/>
                <a:gd name="connsiteY81" fmla="*/ 390222 h 3023355"/>
                <a:gd name="connsiteX82" fmla="*/ 118903 w 1558237"/>
                <a:gd name="connsiteY82" fmla="*/ 339422 h 3023355"/>
                <a:gd name="connsiteX83" fmla="*/ 101970 w 1558237"/>
                <a:gd name="connsiteY83" fmla="*/ 314022 h 3023355"/>
                <a:gd name="connsiteX84" fmla="*/ 76570 w 1558237"/>
                <a:gd name="connsiteY84" fmla="*/ 229355 h 3023355"/>
                <a:gd name="connsiteX85" fmla="*/ 59637 w 1558237"/>
                <a:gd name="connsiteY85" fmla="*/ 178555 h 3023355"/>
                <a:gd name="connsiteX86" fmla="*/ 51170 w 1558237"/>
                <a:gd name="connsiteY86" fmla="*/ 136222 h 3023355"/>
                <a:gd name="connsiteX87" fmla="*/ 34237 w 1558237"/>
                <a:gd name="connsiteY87" fmla="*/ 85422 h 3023355"/>
                <a:gd name="connsiteX88" fmla="*/ 370 w 1558237"/>
                <a:gd name="connsiteY88" fmla="*/ 60022 h 3023355"/>
                <a:gd name="connsiteX0" fmla="*/ 370 w 1558237"/>
                <a:gd name="connsiteY0" fmla="*/ 188960 h 3152293"/>
                <a:gd name="connsiteX1" fmla="*/ 17303 w 1558237"/>
                <a:gd name="connsiteY1" fmla="*/ 3008360 h 3152293"/>
                <a:gd name="connsiteX2" fmla="*/ 34237 w 1558237"/>
                <a:gd name="connsiteY2" fmla="*/ 3152293 h 3152293"/>
                <a:gd name="connsiteX3" fmla="*/ 59637 w 1558237"/>
                <a:gd name="connsiteY3" fmla="*/ 3126893 h 3152293"/>
                <a:gd name="connsiteX4" fmla="*/ 85037 w 1558237"/>
                <a:gd name="connsiteY4" fmla="*/ 3093027 h 3152293"/>
                <a:gd name="connsiteX5" fmla="*/ 118903 w 1558237"/>
                <a:gd name="connsiteY5" fmla="*/ 3067627 h 3152293"/>
                <a:gd name="connsiteX6" fmla="*/ 135837 w 1558237"/>
                <a:gd name="connsiteY6" fmla="*/ 3050693 h 3152293"/>
                <a:gd name="connsiteX7" fmla="*/ 161237 w 1558237"/>
                <a:gd name="connsiteY7" fmla="*/ 3033760 h 3152293"/>
                <a:gd name="connsiteX8" fmla="*/ 212037 w 1558237"/>
                <a:gd name="connsiteY8" fmla="*/ 3016827 h 3152293"/>
                <a:gd name="connsiteX9" fmla="*/ 237437 w 1558237"/>
                <a:gd name="connsiteY9" fmla="*/ 3008360 h 3152293"/>
                <a:gd name="connsiteX10" fmla="*/ 322103 w 1558237"/>
                <a:gd name="connsiteY10" fmla="*/ 2974493 h 3152293"/>
                <a:gd name="connsiteX11" fmla="*/ 372903 w 1558237"/>
                <a:gd name="connsiteY11" fmla="*/ 2966027 h 3152293"/>
                <a:gd name="connsiteX12" fmla="*/ 398303 w 1558237"/>
                <a:gd name="connsiteY12" fmla="*/ 2957560 h 3152293"/>
                <a:gd name="connsiteX13" fmla="*/ 601503 w 1558237"/>
                <a:gd name="connsiteY13" fmla="*/ 2940627 h 3152293"/>
                <a:gd name="connsiteX14" fmla="*/ 694637 w 1558237"/>
                <a:gd name="connsiteY14" fmla="*/ 2932160 h 3152293"/>
                <a:gd name="connsiteX15" fmla="*/ 770837 w 1558237"/>
                <a:gd name="connsiteY15" fmla="*/ 2906760 h 3152293"/>
                <a:gd name="connsiteX16" fmla="*/ 821637 w 1558237"/>
                <a:gd name="connsiteY16" fmla="*/ 2889827 h 3152293"/>
                <a:gd name="connsiteX17" fmla="*/ 906303 w 1558237"/>
                <a:gd name="connsiteY17" fmla="*/ 2864427 h 3152293"/>
                <a:gd name="connsiteX18" fmla="*/ 957103 w 1558237"/>
                <a:gd name="connsiteY18" fmla="*/ 2847493 h 3152293"/>
                <a:gd name="connsiteX19" fmla="*/ 982503 w 1558237"/>
                <a:gd name="connsiteY19" fmla="*/ 2839027 h 3152293"/>
                <a:gd name="connsiteX20" fmla="*/ 1024837 w 1558237"/>
                <a:gd name="connsiteY20" fmla="*/ 2805160 h 3152293"/>
                <a:gd name="connsiteX21" fmla="*/ 1050237 w 1558237"/>
                <a:gd name="connsiteY21" fmla="*/ 2796693 h 3152293"/>
                <a:gd name="connsiteX22" fmla="*/ 1075637 w 1558237"/>
                <a:gd name="connsiteY22" fmla="*/ 2779760 h 3152293"/>
                <a:gd name="connsiteX23" fmla="*/ 1126437 w 1558237"/>
                <a:gd name="connsiteY23" fmla="*/ 2762827 h 3152293"/>
                <a:gd name="connsiteX24" fmla="*/ 1177237 w 1558237"/>
                <a:gd name="connsiteY24" fmla="*/ 2737427 h 3152293"/>
                <a:gd name="connsiteX25" fmla="*/ 1194170 w 1558237"/>
                <a:gd name="connsiteY25" fmla="*/ 2720493 h 3152293"/>
                <a:gd name="connsiteX26" fmla="*/ 1219570 w 1558237"/>
                <a:gd name="connsiteY26" fmla="*/ 2712027 h 3152293"/>
                <a:gd name="connsiteX27" fmla="*/ 1236503 w 1558237"/>
                <a:gd name="connsiteY27" fmla="*/ 2695093 h 3152293"/>
                <a:gd name="connsiteX28" fmla="*/ 1270370 w 1558237"/>
                <a:gd name="connsiteY28" fmla="*/ 2678160 h 3152293"/>
                <a:gd name="connsiteX29" fmla="*/ 1295770 w 1558237"/>
                <a:gd name="connsiteY29" fmla="*/ 2661227 h 3152293"/>
                <a:gd name="connsiteX30" fmla="*/ 1346570 w 1558237"/>
                <a:gd name="connsiteY30" fmla="*/ 2601960 h 3152293"/>
                <a:gd name="connsiteX31" fmla="*/ 1371970 w 1558237"/>
                <a:gd name="connsiteY31" fmla="*/ 2593493 h 3152293"/>
                <a:gd name="connsiteX32" fmla="*/ 1414303 w 1558237"/>
                <a:gd name="connsiteY32" fmla="*/ 2551160 h 3152293"/>
                <a:gd name="connsiteX33" fmla="*/ 1439703 w 1558237"/>
                <a:gd name="connsiteY33" fmla="*/ 2542693 h 3152293"/>
                <a:gd name="connsiteX34" fmla="*/ 1507437 w 1558237"/>
                <a:gd name="connsiteY34" fmla="*/ 2491893 h 3152293"/>
                <a:gd name="connsiteX35" fmla="*/ 1515903 w 1558237"/>
                <a:gd name="connsiteY35" fmla="*/ 2458027 h 3152293"/>
                <a:gd name="connsiteX36" fmla="*/ 1532837 w 1558237"/>
                <a:gd name="connsiteY36" fmla="*/ 2441093 h 3152293"/>
                <a:gd name="connsiteX37" fmla="*/ 1558237 w 1558237"/>
                <a:gd name="connsiteY37" fmla="*/ 2390293 h 3152293"/>
                <a:gd name="connsiteX38" fmla="*/ 1541303 w 1558237"/>
                <a:gd name="connsiteY38" fmla="*/ 2254827 h 3152293"/>
                <a:gd name="connsiteX39" fmla="*/ 1524370 w 1558237"/>
                <a:gd name="connsiteY39" fmla="*/ 2187093 h 3152293"/>
                <a:gd name="connsiteX40" fmla="*/ 1490503 w 1558237"/>
                <a:gd name="connsiteY40" fmla="*/ 2161693 h 3152293"/>
                <a:gd name="connsiteX41" fmla="*/ 1482037 w 1558237"/>
                <a:gd name="connsiteY41" fmla="*/ 2136293 h 3152293"/>
                <a:gd name="connsiteX42" fmla="*/ 1414303 w 1558237"/>
                <a:gd name="connsiteY42" fmla="*/ 2085493 h 3152293"/>
                <a:gd name="connsiteX43" fmla="*/ 1371970 w 1558237"/>
                <a:gd name="connsiteY43" fmla="*/ 2034693 h 3152293"/>
                <a:gd name="connsiteX44" fmla="*/ 1321170 w 1558237"/>
                <a:gd name="connsiteY44" fmla="*/ 1992360 h 3152293"/>
                <a:gd name="connsiteX45" fmla="*/ 1244970 w 1558237"/>
                <a:gd name="connsiteY45" fmla="*/ 1933093 h 3152293"/>
                <a:gd name="connsiteX46" fmla="*/ 1168770 w 1558237"/>
                <a:gd name="connsiteY46" fmla="*/ 1890760 h 3152293"/>
                <a:gd name="connsiteX47" fmla="*/ 1143370 w 1558237"/>
                <a:gd name="connsiteY47" fmla="*/ 1873827 h 3152293"/>
                <a:gd name="connsiteX48" fmla="*/ 1109503 w 1558237"/>
                <a:gd name="connsiteY48" fmla="*/ 1848427 h 3152293"/>
                <a:gd name="connsiteX49" fmla="*/ 1024837 w 1558237"/>
                <a:gd name="connsiteY49" fmla="*/ 1823027 h 3152293"/>
                <a:gd name="connsiteX50" fmla="*/ 974037 w 1558237"/>
                <a:gd name="connsiteY50" fmla="*/ 1797627 h 3152293"/>
                <a:gd name="connsiteX51" fmla="*/ 948637 w 1558237"/>
                <a:gd name="connsiteY51" fmla="*/ 1780693 h 3152293"/>
                <a:gd name="connsiteX52" fmla="*/ 897837 w 1558237"/>
                <a:gd name="connsiteY52" fmla="*/ 1763760 h 3152293"/>
                <a:gd name="connsiteX53" fmla="*/ 872437 w 1558237"/>
                <a:gd name="connsiteY53" fmla="*/ 1746827 h 3152293"/>
                <a:gd name="connsiteX54" fmla="*/ 830103 w 1558237"/>
                <a:gd name="connsiteY54" fmla="*/ 1729893 h 3152293"/>
                <a:gd name="connsiteX55" fmla="*/ 804703 w 1558237"/>
                <a:gd name="connsiteY55" fmla="*/ 1712960 h 3152293"/>
                <a:gd name="connsiteX56" fmla="*/ 753903 w 1558237"/>
                <a:gd name="connsiteY56" fmla="*/ 1696027 h 3152293"/>
                <a:gd name="connsiteX57" fmla="*/ 736970 w 1558237"/>
                <a:gd name="connsiteY57" fmla="*/ 1679093 h 3152293"/>
                <a:gd name="connsiteX58" fmla="*/ 694637 w 1558237"/>
                <a:gd name="connsiteY58" fmla="*/ 1653693 h 3152293"/>
                <a:gd name="connsiteX59" fmla="*/ 635370 w 1558237"/>
                <a:gd name="connsiteY59" fmla="*/ 1577493 h 3152293"/>
                <a:gd name="connsiteX60" fmla="*/ 609970 w 1558237"/>
                <a:gd name="connsiteY60" fmla="*/ 1560560 h 3152293"/>
                <a:gd name="connsiteX61" fmla="*/ 576103 w 1558237"/>
                <a:gd name="connsiteY61" fmla="*/ 1535160 h 3152293"/>
                <a:gd name="connsiteX62" fmla="*/ 525303 w 1558237"/>
                <a:gd name="connsiteY62" fmla="*/ 1484360 h 3152293"/>
                <a:gd name="connsiteX63" fmla="*/ 491437 w 1558237"/>
                <a:gd name="connsiteY63" fmla="*/ 1433560 h 3152293"/>
                <a:gd name="connsiteX64" fmla="*/ 482970 w 1558237"/>
                <a:gd name="connsiteY64" fmla="*/ 1408160 h 3152293"/>
                <a:gd name="connsiteX65" fmla="*/ 440637 w 1558237"/>
                <a:gd name="connsiteY65" fmla="*/ 1357360 h 3152293"/>
                <a:gd name="connsiteX66" fmla="*/ 423703 w 1558237"/>
                <a:gd name="connsiteY66" fmla="*/ 1306560 h 3152293"/>
                <a:gd name="connsiteX67" fmla="*/ 389837 w 1558237"/>
                <a:gd name="connsiteY67" fmla="*/ 1247293 h 3152293"/>
                <a:gd name="connsiteX68" fmla="*/ 381370 w 1558237"/>
                <a:gd name="connsiteY68" fmla="*/ 1213427 h 3152293"/>
                <a:gd name="connsiteX69" fmla="*/ 347503 w 1558237"/>
                <a:gd name="connsiteY69" fmla="*/ 1171093 h 3152293"/>
                <a:gd name="connsiteX70" fmla="*/ 322103 w 1558237"/>
                <a:gd name="connsiteY70" fmla="*/ 1094893 h 3152293"/>
                <a:gd name="connsiteX71" fmla="*/ 305170 w 1558237"/>
                <a:gd name="connsiteY71" fmla="*/ 1044093 h 3152293"/>
                <a:gd name="connsiteX72" fmla="*/ 296703 w 1558237"/>
                <a:gd name="connsiteY72" fmla="*/ 1010227 h 3152293"/>
                <a:gd name="connsiteX73" fmla="*/ 279770 w 1558237"/>
                <a:gd name="connsiteY73" fmla="*/ 976360 h 3152293"/>
                <a:gd name="connsiteX74" fmla="*/ 254370 w 1558237"/>
                <a:gd name="connsiteY74" fmla="*/ 917093 h 3152293"/>
                <a:gd name="connsiteX75" fmla="*/ 245903 w 1558237"/>
                <a:gd name="connsiteY75" fmla="*/ 832427 h 3152293"/>
                <a:gd name="connsiteX76" fmla="*/ 228970 w 1558237"/>
                <a:gd name="connsiteY76" fmla="*/ 798560 h 3152293"/>
                <a:gd name="connsiteX77" fmla="*/ 220503 w 1558237"/>
                <a:gd name="connsiteY77" fmla="*/ 747760 h 3152293"/>
                <a:gd name="connsiteX78" fmla="*/ 203570 w 1558237"/>
                <a:gd name="connsiteY78" fmla="*/ 696960 h 3152293"/>
                <a:gd name="connsiteX79" fmla="*/ 195103 w 1558237"/>
                <a:gd name="connsiteY79" fmla="*/ 663093 h 3152293"/>
                <a:gd name="connsiteX80" fmla="*/ 161237 w 1558237"/>
                <a:gd name="connsiteY80" fmla="*/ 603827 h 3152293"/>
                <a:gd name="connsiteX81" fmla="*/ 135837 w 1558237"/>
                <a:gd name="connsiteY81" fmla="*/ 519160 h 3152293"/>
                <a:gd name="connsiteX82" fmla="*/ 118903 w 1558237"/>
                <a:gd name="connsiteY82" fmla="*/ 468360 h 3152293"/>
                <a:gd name="connsiteX83" fmla="*/ 101970 w 1558237"/>
                <a:gd name="connsiteY83" fmla="*/ 442960 h 3152293"/>
                <a:gd name="connsiteX84" fmla="*/ 76570 w 1558237"/>
                <a:gd name="connsiteY84" fmla="*/ 358293 h 3152293"/>
                <a:gd name="connsiteX85" fmla="*/ 59637 w 1558237"/>
                <a:gd name="connsiteY85" fmla="*/ 307493 h 3152293"/>
                <a:gd name="connsiteX86" fmla="*/ 51170 w 1558237"/>
                <a:gd name="connsiteY86" fmla="*/ 265160 h 3152293"/>
                <a:gd name="connsiteX87" fmla="*/ 370 w 1558237"/>
                <a:gd name="connsiteY87" fmla="*/ 188960 h 3152293"/>
                <a:gd name="connsiteX0" fmla="*/ 370 w 1558237"/>
                <a:gd name="connsiteY0" fmla="*/ 178356 h 3141689"/>
                <a:gd name="connsiteX1" fmla="*/ 17303 w 1558237"/>
                <a:gd name="connsiteY1" fmla="*/ 2997756 h 3141689"/>
                <a:gd name="connsiteX2" fmla="*/ 34237 w 1558237"/>
                <a:gd name="connsiteY2" fmla="*/ 3141689 h 3141689"/>
                <a:gd name="connsiteX3" fmla="*/ 59637 w 1558237"/>
                <a:gd name="connsiteY3" fmla="*/ 3116289 h 3141689"/>
                <a:gd name="connsiteX4" fmla="*/ 85037 w 1558237"/>
                <a:gd name="connsiteY4" fmla="*/ 3082423 h 3141689"/>
                <a:gd name="connsiteX5" fmla="*/ 118903 w 1558237"/>
                <a:gd name="connsiteY5" fmla="*/ 3057023 h 3141689"/>
                <a:gd name="connsiteX6" fmla="*/ 135837 w 1558237"/>
                <a:gd name="connsiteY6" fmla="*/ 3040089 h 3141689"/>
                <a:gd name="connsiteX7" fmla="*/ 161237 w 1558237"/>
                <a:gd name="connsiteY7" fmla="*/ 3023156 h 3141689"/>
                <a:gd name="connsiteX8" fmla="*/ 212037 w 1558237"/>
                <a:gd name="connsiteY8" fmla="*/ 3006223 h 3141689"/>
                <a:gd name="connsiteX9" fmla="*/ 237437 w 1558237"/>
                <a:gd name="connsiteY9" fmla="*/ 2997756 h 3141689"/>
                <a:gd name="connsiteX10" fmla="*/ 322103 w 1558237"/>
                <a:gd name="connsiteY10" fmla="*/ 2963889 h 3141689"/>
                <a:gd name="connsiteX11" fmla="*/ 372903 w 1558237"/>
                <a:gd name="connsiteY11" fmla="*/ 2955423 h 3141689"/>
                <a:gd name="connsiteX12" fmla="*/ 398303 w 1558237"/>
                <a:gd name="connsiteY12" fmla="*/ 2946956 h 3141689"/>
                <a:gd name="connsiteX13" fmla="*/ 601503 w 1558237"/>
                <a:gd name="connsiteY13" fmla="*/ 2930023 h 3141689"/>
                <a:gd name="connsiteX14" fmla="*/ 694637 w 1558237"/>
                <a:gd name="connsiteY14" fmla="*/ 2921556 h 3141689"/>
                <a:gd name="connsiteX15" fmla="*/ 770837 w 1558237"/>
                <a:gd name="connsiteY15" fmla="*/ 2896156 h 3141689"/>
                <a:gd name="connsiteX16" fmla="*/ 821637 w 1558237"/>
                <a:gd name="connsiteY16" fmla="*/ 2879223 h 3141689"/>
                <a:gd name="connsiteX17" fmla="*/ 906303 w 1558237"/>
                <a:gd name="connsiteY17" fmla="*/ 2853823 h 3141689"/>
                <a:gd name="connsiteX18" fmla="*/ 957103 w 1558237"/>
                <a:gd name="connsiteY18" fmla="*/ 2836889 h 3141689"/>
                <a:gd name="connsiteX19" fmla="*/ 982503 w 1558237"/>
                <a:gd name="connsiteY19" fmla="*/ 2828423 h 3141689"/>
                <a:gd name="connsiteX20" fmla="*/ 1024837 w 1558237"/>
                <a:gd name="connsiteY20" fmla="*/ 2794556 h 3141689"/>
                <a:gd name="connsiteX21" fmla="*/ 1050237 w 1558237"/>
                <a:gd name="connsiteY21" fmla="*/ 2786089 h 3141689"/>
                <a:gd name="connsiteX22" fmla="*/ 1075637 w 1558237"/>
                <a:gd name="connsiteY22" fmla="*/ 2769156 h 3141689"/>
                <a:gd name="connsiteX23" fmla="*/ 1126437 w 1558237"/>
                <a:gd name="connsiteY23" fmla="*/ 2752223 h 3141689"/>
                <a:gd name="connsiteX24" fmla="*/ 1177237 w 1558237"/>
                <a:gd name="connsiteY24" fmla="*/ 2726823 h 3141689"/>
                <a:gd name="connsiteX25" fmla="*/ 1194170 w 1558237"/>
                <a:gd name="connsiteY25" fmla="*/ 2709889 h 3141689"/>
                <a:gd name="connsiteX26" fmla="*/ 1219570 w 1558237"/>
                <a:gd name="connsiteY26" fmla="*/ 2701423 h 3141689"/>
                <a:gd name="connsiteX27" fmla="*/ 1236503 w 1558237"/>
                <a:gd name="connsiteY27" fmla="*/ 2684489 h 3141689"/>
                <a:gd name="connsiteX28" fmla="*/ 1270370 w 1558237"/>
                <a:gd name="connsiteY28" fmla="*/ 2667556 h 3141689"/>
                <a:gd name="connsiteX29" fmla="*/ 1295770 w 1558237"/>
                <a:gd name="connsiteY29" fmla="*/ 2650623 h 3141689"/>
                <a:gd name="connsiteX30" fmla="*/ 1346570 w 1558237"/>
                <a:gd name="connsiteY30" fmla="*/ 2591356 h 3141689"/>
                <a:gd name="connsiteX31" fmla="*/ 1371970 w 1558237"/>
                <a:gd name="connsiteY31" fmla="*/ 2582889 h 3141689"/>
                <a:gd name="connsiteX32" fmla="*/ 1414303 w 1558237"/>
                <a:gd name="connsiteY32" fmla="*/ 2540556 h 3141689"/>
                <a:gd name="connsiteX33" fmla="*/ 1439703 w 1558237"/>
                <a:gd name="connsiteY33" fmla="*/ 2532089 h 3141689"/>
                <a:gd name="connsiteX34" fmla="*/ 1507437 w 1558237"/>
                <a:gd name="connsiteY34" fmla="*/ 2481289 h 3141689"/>
                <a:gd name="connsiteX35" fmla="*/ 1515903 w 1558237"/>
                <a:gd name="connsiteY35" fmla="*/ 2447423 h 3141689"/>
                <a:gd name="connsiteX36" fmla="*/ 1532837 w 1558237"/>
                <a:gd name="connsiteY36" fmla="*/ 2430489 h 3141689"/>
                <a:gd name="connsiteX37" fmla="*/ 1558237 w 1558237"/>
                <a:gd name="connsiteY37" fmla="*/ 2379689 h 3141689"/>
                <a:gd name="connsiteX38" fmla="*/ 1541303 w 1558237"/>
                <a:gd name="connsiteY38" fmla="*/ 2244223 h 3141689"/>
                <a:gd name="connsiteX39" fmla="*/ 1524370 w 1558237"/>
                <a:gd name="connsiteY39" fmla="*/ 2176489 h 3141689"/>
                <a:gd name="connsiteX40" fmla="*/ 1490503 w 1558237"/>
                <a:gd name="connsiteY40" fmla="*/ 2151089 h 3141689"/>
                <a:gd name="connsiteX41" fmla="*/ 1482037 w 1558237"/>
                <a:gd name="connsiteY41" fmla="*/ 2125689 h 3141689"/>
                <a:gd name="connsiteX42" fmla="*/ 1414303 w 1558237"/>
                <a:gd name="connsiteY42" fmla="*/ 2074889 h 3141689"/>
                <a:gd name="connsiteX43" fmla="*/ 1371970 w 1558237"/>
                <a:gd name="connsiteY43" fmla="*/ 2024089 h 3141689"/>
                <a:gd name="connsiteX44" fmla="*/ 1321170 w 1558237"/>
                <a:gd name="connsiteY44" fmla="*/ 1981756 h 3141689"/>
                <a:gd name="connsiteX45" fmla="*/ 1244970 w 1558237"/>
                <a:gd name="connsiteY45" fmla="*/ 1922489 h 3141689"/>
                <a:gd name="connsiteX46" fmla="*/ 1168770 w 1558237"/>
                <a:gd name="connsiteY46" fmla="*/ 1880156 h 3141689"/>
                <a:gd name="connsiteX47" fmla="*/ 1143370 w 1558237"/>
                <a:gd name="connsiteY47" fmla="*/ 1863223 h 3141689"/>
                <a:gd name="connsiteX48" fmla="*/ 1109503 w 1558237"/>
                <a:gd name="connsiteY48" fmla="*/ 1837823 h 3141689"/>
                <a:gd name="connsiteX49" fmla="*/ 1024837 w 1558237"/>
                <a:gd name="connsiteY49" fmla="*/ 1812423 h 3141689"/>
                <a:gd name="connsiteX50" fmla="*/ 974037 w 1558237"/>
                <a:gd name="connsiteY50" fmla="*/ 1787023 h 3141689"/>
                <a:gd name="connsiteX51" fmla="*/ 948637 w 1558237"/>
                <a:gd name="connsiteY51" fmla="*/ 1770089 h 3141689"/>
                <a:gd name="connsiteX52" fmla="*/ 897837 w 1558237"/>
                <a:gd name="connsiteY52" fmla="*/ 1753156 h 3141689"/>
                <a:gd name="connsiteX53" fmla="*/ 872437 w 1558237"/>
                <a:gd name="connsiteY53" fmla="*/ 1736223 h 3141689"/>
                <a:gd name="connsiteX54" fmla="*/ 830103 w 1558237"/>
                <a:gd name="connsiteY54" fmla="*/ 1719289 h 3141689"/>
                <a:gd name="connsiteX55" fmla="*/ 804703 w 1558237"/>
                <a:gd name="connsiteY55" fmla="*/ 1702356 h 3141689"/>
                <a:gd name="connsiteX56" fmla="*/ 753903 w 1558237"/>
                <a:gd name="connsiteY56" fmla="*/ 1685423 h 3141689"/>
                <a:gd name="connsiteX57" fmla="*/ 736970 w 1558237"/>
                <a:gd name="connsiteY57" fmla="*/ 1668489 h 3141689"/>
                <a:gd name="connsiteX58" fmla="*/ 694637 w 1558237"/>
                <a:gd name="connsiteY58" fmla="*/ 1643089 h 3141689"/>
                <a:gd name="connsiteX59" fmla="*/ 635370 w 1558237"/>
                <a:gd name="connsiteY59" fmla="*/ 1566889 h 3141689"/>
                <a:gd name="connsiteX60" fmla="*/ 609970 w 1558237"/>
                <a:gd name="connsiteY60" fmla="*/ 1549956 h 3141689"/>
                <a:gd name="connsiteX61" fmla="*/ 576103 w 1558237"/>
                <a:gd name="connsiteY61" fmla="*/ 1524556 h 3141689"/>
                <a:gd name="connsiteX62" fmla="*/ 525303 w 1558237"/>
                <a:gd name="connsiteY62" fmla="*/ 1473756 h 3141689"/>
                <a:gd name="connsiteX63" fmla="*/ 491437 w 1558237"/>
                <a:gd name="connsiteY63" fmla="*/ 1422956 h 3141689"/>
                <a:gd name="connsiteX64" fmla="*/ 482970 w 1558237"/>
                <a:gd name="connsiteY64" fmla="*/ 1397556 h 3141689"/>
                <a:gd name="connsiteX65" fmla="*/ 440637 w 1558237"/>
                <a:gd name="connsiteY65" fmla="*/ 1346756 h 3141689"/>
                <a:gd name="connsiteX66" fmla="*/ 423703 w 1558237"/>
                <a:gd name="connsiteY66" fmla="*/ 1295956 h 3141689"/>
                <a:gd name="connsiteX67" fmla="*/ 389837 w 1558237"/>
                <a:gd name="connsiteY67" fmla="*/ 1236689 h 3141689"/>
                <a:gd name="connsiteX68" fmla="*/ 381370 w 1558237"/>
                <a:gd name="connsiteY68" fmla="*/ 1202823 h 3141689"/>
                <a:gd name="connsiteX69" fmla="*/ 347503 w 1558237"/>
                <a:gd name="connsiteY69" fmla="*/ 1160489 h 3141689"/>
                <a:gd name="connsiteX70" fmla="*/ 322103 w 1558237"/>
                <a:gd name="connsiteY70" fmla="*/ 1084289 h 3141689"/>
                <a:gd name="connsiteX71" fmla="*/ 305170 w 1558237"/>
                <a:gd name="connsiteY71" fmla="*/ 1033489 h 3141689"/>
                <a:gd name="connsiteX72" fmla="*/ 296703 w 1558237"/>
                <a:gd name="connsiteY72" fmla="*/ 999623 h 3141689"/>
                <a:gd name="connsiteX73" fmla="*/ 279770 w 1558237"/>
                <a:gd name="connsiteY73" fmla="*/ 965756 h 3141689"/>
                <a:gd name="connsiteX74" fmla="*/ 254370 w 1558237"/>
                <a:gd name="connsiteY74" fmla="*/ 906489 h 3141689"/>
                <a:gd name="connsiteX75" fmla="*/ 245903 w 1558237"/>
                <a:gd name="connsiteY75" fmla="*/ 821823 h 3141689"/>
                <a:gd name="connsiteX76" fmla="*/ 228970 w 1558237"/>
                <a:gd name="connsiteY76" fmla="*/ 787956 h 3141689"/>
                <a:gd name="connsiteX77" fmla="*/ 220503 w 1558237"/>
                <a:gd name="connsiteY77" fmla="*/ 737156 h 3141689"/>
                <a:gd name="connsiteX78" fmla="*/ 203570 w 1558237"/>
                <a:gd name="connsiteY78" fmla="*/ 686356 h 3141689"/>
                <a:gd name="connsiteX79" fmla="*/ 195103 w 1558237"/>
                <a:gd name="connsiteY79" fmla="*/ 652489 h 3141689"/>
                <a:gd name="connsiteX80" fmla="*/ 161237 w 1558237"/>
                <a:gd name="connsiteY80" fmla="*/ 593223 h 3141689"/>
                <a:gd name="connsiteX81" fmla="*/ 135837 w 1558237"/>
                <a:gd name="connsiteY81" fmla="*/ 508556 h 3141689"/>
                <a:gd name="connsiteX82" fmla="*/ 118903 w 1558237"/>
                <a:gd name="connsiteY82" fmla="*/ 457756 h 3141689"/>
                <a:gd name="connsiteX83" fmla="*/ 101970 w 1558237"/>
                <a:gd name="connsiteY83" fmla="*/ 432356 h 3141689"/>
                <a:gd name="connsiteX84" fmla="*/ 76570 w 1558237"/>
                <a:gd name="connsiteY84" fmla="*/ 347689 h 3141689"/>
                <a:gd name="connsiteX85" fmla="*/ 59637 w 1558237"/>
                <a:gd name="connsiteY85" fmla="*/ 296889 h 3141689"/>
                <a:gd name="connsiteX86" fmla="*/ 370 w 1558237"/>
                <a:gd name="connsiteY86" fmla="*/ 178356 h 3141689"/>
                <a:gd name="connsiteX0" fmla="*/ 370 w 1558237"/>
                <a:gd name="connsiteY0" fmla="*/ 167125 h 3130458"/>
                <a:gd name="connsiteX1" fmla="*/ 17303 w 1558237"/>
                <a:gd name="connsiteY1" fmla="*/ 2986525 h 3130458"/>
                <a:gd name="connsiteX2" fmla="*/ 34237 w 1558237"/>
                <a:gd name="connsiteY2" fmla="*/ 3130458 h 3130458"/>
                <a:gd name="connsiteX3" fmla="*/ 59637 w 1558237"/>
                <a:gd name="connsiteY3" fmla="*/ 3105058 h 3130458"/>
                <a:gd name="connsiteX4" fmla="*/ 85037 w 1558237"/>
                <a:gd name="connsiteY4" fmla="*/ 3071192 h 3130458"/>
                <a:gd name="connsiteX5" fmla="*/ 118903 w 1558237"/>
                <a:gd name="connsiteY5" fmla="*/ 3045792 h 3130458"/>
                <a:gd name="connsiteX6" fmla="*/ 135837 w 1558237"/>
                <a:gd name="connsiteY6" fmla="*/ 3028858 h 3130458"/>
                <a:gd name="connsiteX7" fmla="*/ 161237 w 1558237"/>
                <a:gd name="connsiteY7" fmla="*/ 3011925 h 3130458"/>
                <a:gd name="connsiteX8" fmla="*/ 212037 w 1558237"/>
                <a:gd name="connsiteY8" fmla="*/ 2994992 h 3130458"/>
                <a:gd name="connsiteX9" fmla="*/ 237437 w 1558237"/>
                <a:gd name="connsiteY9" fmla="*/ 2986525 h 3130458"/>
                <a:gd name="connsiteX10" fmla="*/ 322103 w 1558237"/>
                <a:gd name="connsiteY10" fmla="*/ 2952658 h 3130458"/>
                <a:gd name="connsiteX11" fmla="*/ 372903 w 1558237"/>
                <a:gd name="connsiteY11" fmla="*/ 2944192 h 3130458"/>
                <a:gd name="connsiteX12" fmla="*/ 398303 w 1558237"/>
                <a:gd name="connsiteY12" fmla="*/ 2935725 h 3130458"/>
                <a:gd name="connsiteX13" fmla="*/ 601503 w 1558237"/>
                <a:gd name="connsiteY13" fmla="*/ 2918792 h 3130458"/>
                <a:gd name="connsiteX14" fmla="*/ 694637 w 1558237"/>
                <a:gd name="connsiteY14" fmla="*/ 2910325 h 3130458"/>
                <a:gd name="connsiteX15" fmla="*/ 770837 w 1558237"/>
                <a:gd name="connsiteY15" fmla="*/ 2884925 h 3130458"/>
                <a:gd name="connsiteX16" fmla="*/ 821637 w 1558237"/>
                <a:gd name="connsiteY16" fmla="*/ 2867992 h 3130458"/>
                <a:gd name="connsiteX17" fmla="*/ 906303 w 1558237"/>
                <a:gd name="connsiteY17" fmla="*/ 2842592 h 3130458"/>
                <a:gd name="connsiteX18" fmla="*/ 957103 w 1558237"/>
                <a:gd name="connsiteY18" fmla="*/ 2825658 h 3130458"/>
                <a:gd name="connsiteX19" fmla="*/ 982503 w 1558237"/>
                <a:gd name="connsiteY19" fmla="*/ 2817192 h 3130458"/>
                <a:gd name="connsiteX20" fmla="*/ 1024837 w 1558237"/>
                <a:gd name="connsiteY20" fmla="*/ 2783325 h 3130458"/>
                <a:gd name="connsiteX21" fmla="*/ 1050237 w 1558237"/>
                <a:gd name="connsiteY21" fmla="*/ 2774858 h 3130458"/>
                <a:gd name="connsiteX22" fmla="*/ 1075637 w 1558237"/>
                <a:gd name="connsiteY22" fmla="*/ 2757925 h 3130458"/>
                <a:gd name="connsiteX23" fmla="*/ 1126437 w 1558237"/>
                <a:gd name="connsiteY23" fmla="*/ 2740992 h 3130458"/>
                <a:gd name="connsiteX24" fmla="*/ 1177237 w 1558237"/>
                <a:gd name="connsiteY24" fmla="*/ 2715592 h 3130458"/>
                <a:gd name="connsiteX25" fmla="*/ 1194170 w 1558237"/>
                <a:gd name="connsiteY25" fmla="*/ 2698658 h 3130458"/>
                <a:gd name="connsiteX26" fmla="*/ 1219570 w 1558237"/>
                <a:gd name="connsiteY26" fmla="*/ 2690192 h 3130458"/>
                <a:gd name="connsiteX27" fmla="*/ 1236503 w 1558237"/>
                <a:gd name="connsiteY27" fmla="*/ 2673258 h 3130458"/>
                <a:gd name="connsiteX28" fmla="*/ 1270370 w 1558237"/>
                <a:gd name="connsiteY28" fmla="*/ 2656325 h 3130458"/>
                <a:gd name="connsiteX29" fmla="*/ 1295770 w 1558237"/>
                <a:gd name="connsiteY29" fmla="*/ 2639392 h 3130458"/>
                <a:gd name="connsiteX30" fmla="*/ 1346570 w 1558237"/>
                <a:gd name="connsiteY30" fmla="*/ 2580125 h 3130458"/>
                <a:gd name="connsiteX31" fmla="*/ 1371970 w 1558237"/>
                <a:gd name="connsiteY31" fmla="*/ 2571658 h 3130458"/>
                <a:gd name="connsiteX32" fmla="*/ 1414303 w 1558237"/>
                <a:gd name="connsiteY32" fmla="*/ 2529325 h 3130458"/>
                <a:gd name="connsiteX33" fmla="*/ 1439703 w 1558237"/>
                <a:gd name="connsiteY33" fmla="*/ 2520858 h 3130458"/>
                <a:gd name="connsiteX34" fmla="*/ 1507437 w 1558237"/>
                <a:gd name="connsiteY34" fmla="*/ 2470058 h 3130458"/>
                <a:gd name="connsiteX35" fmla="*/ 1515903 w 1558237"/>
                <a:gd name="connsiteY35" fmla="*/ 2436192 h 3130458"/>
                <a:gd name="connsiteX36" fmla="*/ 1532837 w 1558237"/>
                <a:gd name="connsiteY36" fmla="*/ 2419258 h 3130458"/>
                <a:gd name="connsiteX37" fmla="*/ 1558237 w 1558237"/>
                <a:gd name="connsiteY37" fmla="*/ 2368458 h 3130458"/>
                <a:gd name="connsiteX38" fmla="*/ 1541303 w 1558237"/>
                <a:gd name="connsiteY38" fmla="*/ 2232992 h 3130458"/>
                <a:gd name="connsiteX39" fmla="*/ 1524370 w 1558237"/>
                <a:gd name="connsiteY39" fmla="*/ 2165258 h 3130458"/>
                <a:gd name="connsiteX40" fmla="*/ 1490503 w 1558237"/>
                <a:gd name="connsiteY40" fmla="*/ 2139858 h 3130458"/>
                <a:gd name="connsiteX41" fmla="*/ 1482037 w 1558237"/>
                <a:gd name="connsiteY41" fmla="*/ 2114458 h 3130458"/>
                <a:gd name="connsiteX42" fmla="*/ 1414303 w 1558237"/>
                <a:gd name="connsiteY42" fmla="*/ 2063658 h 3130458"/>
                <a:gd name="connsiteX43" fmla="*/ 1371970 w 1558237"/>
                <a:gd name="connsiteY43" fmla="*/ 2012858 h 3130458"/>
                <a:gd name="connsiteX44" fmla="*/ 1321170 w 1558237"/>
                <a:gd name="connsiteY44" fmla="*/ 1970525 h 3130458"/>
                <a:gd name="connsiteX45" fmla="*/ 1244970 w 1558237"/>
                <a:gd name="connsiteY45" fmla="*/ 1911258 h 3130458"/>
                <a:gd name="connsiteX46" fmla="*/ 1168770 w 1558237"/>
                <a:gd name="connsiteY46" fmla="*/ 1868925 h 3130458"/>
                <a:gd name="connsiteX47" fmla="*/ 1143370 w 1558237"/>
                <a:gd name="connsiteY47" fmla="*/ 1851992 h 3130458"/>
                <a:gd name="connsiteX48" fmla="*/ 1109503 w 1558237"/>
                <a:gd name="connsiteY48" fmla="*/ 1826592 h 3130458"/>
                <a:gd name="connsiteX49" fmla="*/ 1024837 w 1558237"/>
                <a:gd name="connsiteY49" fmla="*/ 1801192 h 3130458"/>
                <a:gd name="connsiteX50" fmla="*/ 974037 w 1558237"/>
                <a:gd name="connsiteY50" fmla="*/ 1775792 h 3130458"/>
                <a:gd name="connsiteX51" fmla="*/ 948637 w 1558237"/>
                <a:gd name="connsiteY51" fmla="*/ 1758858 h 3130458"/>
                <a:gd name="connsiteX52" fmla="*/ 897837 w 1558237"/>
                <a:gd name="connsiteY52" fmla="*/ 1741925 h 3130458"/>
                <a:gd name="connsiteX53" fmla="*/ 872437 w 1558237"/>
                <a:gd name="connsiteY53" fmla="*/ 1724992 h 3130458"/>
                <a:gd name="connsiteX54" fmla="*/ 830103 w 1558237"/>
                <a:gd name="connsiteY54" fmla="*/ 1708058 h 3130458"/>
                <a:gd name="connsiteX55" fmla="*/ 804703 w 1558237"/>
                <a:gd name="connsiteY55" fmla="*/ 1691125 h 3130458"/>
                <a:gd name="connsiteX56" fmla="*/ 753903 w 1558237"/>
                <a:gd name="connsiteY56" fmla="*/ 1674192 h 3130458"/>
                <a:gd name="connsiteX57" fmla="*/ 736970 w 1558237"/>
                <a:gd name="connsiteY57" fmla="*/ 1657258 h 3130458"/>
                <a:gd name="connsiteX58" fmla="*/ 694637 w 1558237"/>
                <a:gd name="connsiteY58" fmla="*/ 1631858 h 3130458"/>
                <a:gd name="connsiteX59" fmla="*/ 635370 w 1558237"/>
                <a:gd name="connsiteY59" fmla="*/ 1555658 h 3130458"/>
                <a:gd name="connsiteX60" fmla="*/ 609970 w 1558237"/>
                <a:gd name="connsiteY60" fmla="*/ 1538725 h 3130458"/>
                <a:gd name="connsiteX61" fmla="*/ 576103 w 1558237"/>
                <a:gd name="connsiteY61" fmla="*/ 1513325 h 3130458"/>
                <a:gd name="connsiteX62" fmla="*/ 525303 w 1558237"/>
                <a:gd name="connsiteY62" fmla="*/ 1462525 h 3130458"/>
                <a:gd name="connsiteX63" fmla="*/ 491437 w 1558237"/>
                <a:gd name="connsiteY63" fmla="*/ 1411725 h 3130458"/>
                <a:gd name="connsiteX64" fmla="*/ 482970 w 1558237"/>
                <a:gd name="connsiteY64" fmla="*/ 1386325 h 3130458"/>
                <a:gd name="connsiteX65" fmla="*/ 440637 w 1558237"/>
                <a:gd name="connsiteY65" fmla="*/ 1335525 h 3130458"/>
                <a:gd name="connsiteX66" fmla="*/ 423703 w 1558237"/>
                <a:gd name="connsiteY66" fmla="*/ 1284725 h 3130458"/>
                <a:gd name="connsiteX67" fmla="*/ 389837 w 1558237"/>
                <a:gd name="connsiteY67" fmla="*/ 1225458 h 3130458"/>
                <a:gd name="connsiteX68" fmla="*/ 381370 w 1558237"/>
                <a:gd name="connsiteY68" fmla="*/ 1191592 h 3130458"/>
                <a:gd name="connsiteX69" fmla="*/ 347503 w 1558237"/>
                <a:gd name="connsiteY69" fmla="*/ 1149258 h 3130458"/>
                <a:gd name="connsiteX70" fmla="*/ 322103 w 1558237"/>
                <a:gd name="connsiteY70" fmla="*/ 1073058 h 3130458"/>
                <a:gd name="connsiteX71" fmla="*/ 305170 w 1558237"/>
                <a:gd name="connsiteY71" fmla="*/ 1022258 h 3130458"/>
                <a:gd name="connsiteX72" fmla="*/ 296703 w 1558237"/>
                <a:gd name="connsiteY72" fmla="*/ 988392 h 3130458"/>
                <a:gd name="connsiteX73" fmla="*/ 279770 w 1558237"/>
                <a:gd name="connsiteY73" fmla="*/ 954525 h 3130458"/>
                <a:gd name="connsiteX74" fmla="*/ 254370 w 1558237"/>
                <a:gd name="connsiteY74" fmla="*/ 895258 h 3130458"/>
                <a:gd name="connsiteX75" fmla="*/ 245903 w 1558237"/>
                <a:gd name="connsiteY75" fmla="*/ 810592 h 3130458"/>
                <a:gd name="connsiteX76" fmla="*/ 228970 w 1558237"/>
                <a:gd name="connsiteY76" fmla="*/ 776725 h 3130458"/>
                <a:gd name="connsiteX77" fmla="*/ 220503 w 1558237"/>
                <a:gd name="connsiteY77" fmla="*/ 725925 h 3130458"/>
                <a:gd name="connsiteX78" fmla="*/ 203570 w 1558237"/>
                <a:gd name="connsiteY78" fmla="*/ 675125 h 3130458"/>
                <a:gd name="connsiteX79" fmla="*/ 195103 w 1558237"/>
                <a:gd name="connsiteY79" fmla="*/ 641258 h 3130458"/>
                <a:gd name="connsiteX80" fmla="*/ 161237 w 1558237"/>
                <a:gd name="connsiteY80" fmla="*/ 581992 h 3130458"/>
                <a:gd name="connsiteX81" fmla="*/ 135837 w 1558237"/>
                <a:gd name="connsiteY81" fmla="*/ 497325 h 3130458"/>
                <a:gd name="connsiteX82" fmla="*/ 118903 w 1558237"/>
                <a:gd name="connsiteY82" fmla="*/ 446525 h 3130458"/>
                <a:gd name="connsiteX83" fmla="*/ 101970 w 1558237"/>
                <a:gd name="connsiteY83" fmla="*/ 421125 h 3130458"/>
                <a:gd name="connsiteX84" fmla="*/ 76570 w 1558237"/>
                <a:gd name="connsiteY84" fmla="*/ 336458 h 3130458"/>
                <a:gd name="connsiteX85" fmla="*/ 370 w 1558237"/>
                <a:gd name="connsiteY85" fmla="*/ 167125 h 3130458"/>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305170 w 1558237"/>
                <a:gd name="connsiteY71" fmla="*/ 1002374 h 3110574"/>
                <a:gd name="connsiteX72" fmla="*/ 296703 w 1558237"/>
                <a:gd name="connsiteY72" fmla="*/ 968508 h 3110574"/>
                <a:gd name="connsiteX73" fmla="*/ 279770 w 1558237"/>
                <a:gd name="connsiteY73" fmla="*/ 934641 h 3110574"/>
                <a:gd name="connsiteX74" fmla="*/ 254370 w 1558237"/>
                <a:gd name="connsiteY74" fmla="*/ 875374 h 3110574"/>
                <a:gd name="connsiteX75" fmla="*/ 245903 w 1558237"/>
                <a:gd name="connsiteY75" fmla="*/ 790708 h 3110574"/>
                <a:gd name="connsiteX76" fmla="*/ 228970 w 1558237"/>
                <a:gd name="connsiteY76" fmla="*/ 756841 h 3110574"/>
                <a:gd name="connsiteX77" fmla="*/ 220503 w 1558237"/>
                <a:gd name="connsiteY77" fmla="*/ 706041 h 3110574"/>
                <a:gd name="connsiteX78" fmla="*/ 203570 w 1558237"/>
                <a:gd name="connsiteY78" fmla="*/ 655241 h 3110574"/>
                <a:gd name="connsiteX79" fmla="*/ 195103 w 1558237"/>
                <a:gd name="connsiteY79" fmla="*/ 621374 h 3110574"/>
                <a:gd name="connsiteX80" fmla="*/ 161237 w 1558237"/>
                <a:gd name="connsiteY80" fmla="*/ 562108 h 3110574"/>
                <a:gd name="connsiteX81" fmla="*/ 135837 w 1558237"/>
                <a:gd name="connsiteY81" fmla="*/ 477441 h 3110574"/>
                <a:gd name="connsiteX82" fmla="*/ 118903 w 1558237"/>
                <a:gd name="connsiteY82" fmla="*/ 426641 h 3110574"/>
                <a:gd name="connsiteX83" fmla="*/ 101970 w 1558237"/>
                <a:gd name="connsiteY83" fmla="*/ 401241 h 3110574"/>
                <a:gd name="connsiteX84" fmla="*/ 370 w 1558237"/>
                <a:gd name="connsiteY84"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305170 w 1558237"/>
                <a:gd name="connsiteY71" fmla="*/ 1002374 h 3110574"/>
                <a:gd name="connsiteX72" fmla="*/ 296703 w 1558237"/>
                <a:gd name="connsiteY72" fmla="*/ 968508 h 3110574"/>
                <a:gd name="connsiteX73" fmla="*/ 279770 w 1558237"/>
                <a:gd name="connsiteY73" fmla="*/ 934641 h 3110574"/>
                <a:gd name="connsiteX74" fmla="*/ 254370 w 1558237"/>
                <a:gd name="connsiteY74" fmla="*/ 875374 h 3110574"/>
                <a:gd name="connsiteX75" fmla="*/ 245903 w 1558237"/>
                <a:gd name="connsiteY75" fmla="*/ 790708 h 3110574"/>
                <a:gd name="connsiteX76" fmla="*/ 228970 w 1558237"/>
                <a:gd name="connsiteY76" fmla="*/ 756841 h 3110574"/>
                <a:gd name="connsiteX77" fmla="*/ 220503 w 1558237"/>
                <a:gd name="connsiteY77" fmla="*/ 706041 h 3110574"/>
                <a:gd name="connsiteX78" fmla="*/ 203570 w 1558237"/>
                <a:gd name="connsiteY78" fmla="*/ 655241 h 3110574"/>
                <a:gd name="connsiteX79" fmla="*/ 195103 w 1558237"/>
                <a:gd name="connsiteY79" fmla="*/ 621374 h 3110574"/>
                <a:gd name="connsiteX80" fmla="*/ 161237 w 1558237"/>
                <a:gd name="connsiteY80" fmla="*/ 562108 h 3110574"/>
                <a:gd name="connsiteX81" fmla="*/ 135837 w 1558237"/>
                <a:gd name="connsiteY81" fmla="*/ 477441 h 3110574"/>
                <a:gd name="connsiteX82" fmla="*/ 101970 w 1558237"/>
                <a:gd name="connsiteY82" fmla="*/ 401241 h 3110574"/>
                <a:gd name="connsiteX83" fmla="*/ 370 w 1558237"/>
                <a:gd name="connsiteY83"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305170 w 1558237"/>
                <a:gd name="connsiteY71" fmla="*/ 1002374 h 3110574"/>
                <a:gd name="connsiteX72" fmla="*/ 296703 w 1558237"/>
                <a:gd name="connsiteY72" fmla="*/ 968508 h 3110574"/>
                <a:gd name="connsiteX73" fmla="*/ 279770 w 1558237"/>
                <a:gd name="connsiteY73" fmla="*/ 934641 h 3110574"/>
                <a:gd name="connsiteX74" fmla="*/ 254370 w 1558237"/>
                <a:gd name="connsiteY74" fmla="*/ 875374 h 3110574"/>
                <a:gd name="connsiteX75" fmla="*/ 245903 w 1558237"/>
                <a:gd name="connsiteY75" fmla="*/ 790708 h 3110574"/>
                <a:gd name="connsiteX76" fmla="*/ 228970 w 1558237"/>
                <a:gd name="connsiteY76" fmla="*/ 756841 h 3110574"/>
                <a:gd name="connsiteX77" fmla="*/ 220503 w 1558237"/>
                <a:gd name="connsiteY77" fmla="*/ 706041 h 3110574"/>
                <a:gd name="connsiteX78" fmla="*/ 203570 w 1558237"/>
                <a:gd name="connsiteY78" fmla="*/ 655241 h 3110574"/>
                <a:gd name="connsiteX79" fmla="*/ 195103 w 1558237"/>
                <a:gd name="connsiteY79" fmla="*/ 621374 h 3110574"/>
                <a:gd name="connsiteX80" fmla="*/ 161237 w 1558237"/>
                <a:gd name="connsiteY80" fmla="*/ 562108 h 3110574"/>
                <a:gd name="connsiteX81" fmla="*/ 101970 w 1558237"/>
                <a:gd name="connsiteY81" fmla="*/ 401241 h 3110574"/>
                <a:gd name="connsiteX82" fmla="*/ 370 w 1558237"/>
                <a:gd name="connsiteY82"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305170 w 1558237"/>
                <a:gd name="connsiteY71" fmla="*/ 1002374 h 3110574"/>
                <a:gd name="connsiteX72" fmla="*/ 296703 w 1558237"/>
                <a:gd name="connsiteY72" fmla="*/ 968508 h 3110574"/>
                <a:gd name="connsiteX73" fmla="*/ 279770 w 1558237"/>
                <a:gd name="connsiteY73" fmla="*/ 934641 h 3110574"/>
                <a:gd name="connsiteX74" fmla="*/ 254370 w 1558237"/>
                <a:gd name="connsiteY74" fmla="*/ 875374 h 3110574"/>
                <a:gd name="connsiteX75" fmla="*/ 245903 w 1558237"/>
                <a:gd name="connsiteY75" fmla="*/ 790708 h 3110574"/>
                <a:gd name="connsiteX76" fmla="*/ 228970 w 1558237"/>
                <a:gd name="connsiteY76" fmla="*/ 756841 h 3110574"/>
                <a:gd name="connsiteX77" fmla="*/ 220503 w 1558237"/>
                <a:gd name="connsiteY77" fmla="*/ 706041 h 3110574"/>
                <a:gd name="connsiteX78" fmla="*/ 203570 w 1558237"/>
                <a:gd name="connsiteY78" fmla="*/ 655241 h 3110574"/>
                <a:gd name="connsiteX79" fmla="*/ 195103 w 1558237"/>
                <a:gd name="connsiteY79" fmla="*/ 621374 h 3110574"/>
                <a:gd name="connsiteX80" fmla="*/ 101970 w 1558237"/>
                <a:gd name="connsiteY80" fmla="*/ 401241 h 3110574"/>
                <a:gd name="connsiteX81" fmla="*/ 370 w 1558237"/>
                <a:gd name="connsiteY81"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305170 w 1558237"/>
                <a:gd name="connsiteY71" fmla="*/ 1002374 h 3110574"/>
                <a:gd name="connsiteX72" fmla="*/ 296703 w 1558237"/>
                <a:gd name="connsiteY72" fmla="*/ 968508 h 3110574"/>
                <a:gd name="connsiteX73" fmla="*/ 279770 w 1558237"/>
                <a:gd name="connsiteY73" fmla="*/ 934641 h 3110574"/>
                <a:gd name="connsiteX74" fmla="*/ 254370 w 1558237"/>
                <a:gd name="connsiteY74" fmla="*/ 875374 h 3110574"/>
                <a:gd name="connsiteX75" fmla="*/ 245903 w 1558237"/>
                <a:gd name="connsiteY75" fmla="*/ 790708 h 3110574"/>
                <a:gd name="connsiteX76" fmla="*/ 228970 w 1558237"/>
                <a:gd name="connsiteY76" fmla="*/ 756841 h 3110574"/>
                <a:gd name="connsiteX77" fmla="*/ 220503 w 1558237"/>
                <a:gd name="connsiteY77" fmla="*/ 706041 h 3110574"/>
                <a:gd name="connsiteX78" fmla="*/ 203570 w 1558237"/>
                <a:gd name="connsiteY78" fmla="*/ 655241 h 3110574"/>
                <a:gd name="connsiteX79" fmla="*/ 101970 w 1558237"/>
                <a:gd name="connsiteY79" fmla="*/ 401241 h 3110574"/>
                <a:gd name="connsiteX80" fmla="*/ 370 w 1558237"/>
                <a:gd name="connsiteY80"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305170 w 1558237"/>
                <a:gd name="connsiteY71" fmla="*/ 1002374 h 3110574"/>
                <a:gd name="connsiteX72" fmla="*/ 296703 w 1558237"/>
                <a:gd name="connsiteY72" fmla="*/ 968508 h 3110574"/>
                <a:gd name="connsiteX73" fmla="*/ 279770 w 1558237"/>
                <a:gd name="connsiteY73" fmla="*/ 934641 h 3110574"/>
                <a:gd name="connsiteX74" fmla="*/ 254370 w 1558237"/>
                <a:gd name="connsiteY74" fmla="*/ 875374 h 3110574"/>
                <a:gd name="connsiteX75" fmla="*/ 245903 w 1558237"/>
                <a:gd name="connsiteY75" fmla="*/ 790708 h 3110574"/>
                <a:gd name="connsiteX76" fmla="*/ 228970 w 1558237"/>
                <a:gd name="connsiteY76" fmla="*/ 756841 h 3110574"/>
                <a:gd name="connsiteX77" fmla="*/ 220503 w 1558237"/>
                <a:gd name="connsiteY77" fmla="*/ 706041 h 3110574"/>
                <a:gd name="connsiteX78" fmla="*/ 101970 w 1558237"/>
                <a:gd name="connsiteY78" fmla="*/ 401241 h 3110574"/>
                <a:gd name="connsiteX79" fmla="*/ 370 w 1558237"/>
                <a:gd name="connsiteY79"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305170 w 1558237"/>
                <a:gd name="connsiteY71" fmla="*/ 1002374 h 3110574"/>
                <a:gd name="connsiteX72" fmla="*/ 296703 w 1558237"/>
                <a:gd name="connsiteY72" fmla="*/ 968508 h 3110574"/>
                <a:gd name="connsiteX73" fmla="*/ 279770 w 1558237"/>
                <a:gd name="connsiteY73" fmla="*/ 934641 h 3110574"/>
                <a:gd name="connsiteX74" fmla="*/ 254370 w 1558237"/>
                <a:gd name="connsiteY74" fmla="*/ 875374 h 3110574"/>
                <a:gd name="connsiteX75" fmla="*/ 245903 w 1558237"/>
                <a:gd name="connsiteY75" fmla="*/ 790708 h 3110574"/>
                <a:gd name="connsiteX76" fmla="*/ 228970 w 1558237"/>
                <a:gd name="connsiteY76" fmla="*/ 756841 h 3110574"/>
                <a:gd name="connsiteX77" fmla="*/ 101970 w 1558237"/>
                <a:gd name="connsiteY77" fmla="*/ 401241 h 3110574"/>
                <a:gd name="connsiteX78" fmla="*/ 370 w 1558237"/>
                <a:gd name="connsiteY78"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305170 w 1558237"/>
                <a:gd name="connsiteY71" fmla="*/ 1002374 h 3110574"/>
                <a:gd name="connsiteX72" fmla="*/ 296703 w 1558237"/>
                <a:gd name="connsiteY72" fmla="*/ 968508 h 3110574"/>
                <a:gd name="connsiteX73" fmla="*/ 279770 w 1558237"/>
                <a:gd name="connsiteY73" fmla="*/ 934641 h 3110574"/>
                <a:gd name="connsiteX74" fmla="*/ 254370 w 1558237"/>
                <a:gd name="connsiteY74" fmla="*/ 875374 h 3110574"/>
                <a:gd name="connsiteX75" fmla="*/ 228970 w 1558237"/>
                <a:gd name="connsiteY75" fmla="*/ 756841 h 3110574"/>
                <a:gd name="connsiteX76" fmla="*/ 101970 w 1558237"/>
                <a:gd name="connsiteY76" fmla="*/ 401241 h 3110574"/>
                <a:gd name="connsiteX77" fmla="*/ 370 w 1558237"/>
                <a:gd name="connsiteY77"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305170 w 1558237"/>
                <a:gd name="connsiteY71" fmla="*/ 1002374 h 3110574"/>
                <a:gd name="connsiteX72" fmla="*/ 296703 w 1558237"/>
                <a:gd name="connsiteY72" fmla="*/ 968508 h 3110574"/>
                <a:gd name="connsiteX73" fmla="*/ 279770 w 1558237"/>
                <a:gd name="connsiteY73" fmla="*/ 934641 h 3110574"/>
                <a:gd name="connsiteX74" fmla="*/ 228970 w 1558237"/>
                <a:gd name="connsiteY74" fmla="*/ 756841 h 3110574"/>
                <a:gd name="connsiteX75" fmla="*/ 101970 w 1558237"/>
                <a:gd name="connsiteY75" fmla="*/ 401241 h 3110574"/>
                <a:gd name="connsiteX76" fmla="*/ 370 w 1558237"/>
                <a:gd name="connsiteY76"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305170 w 1558237"/>
                <a:gd name="connsiteY71" fmla="*/ 1002374 h 3110574"/>
                <a:gd name="connsiteX72" fmla="*/ 296703 w 1558237"/>
                <a:gd name="connsiteY72" fmla="*/ 968508 h 3110574"/>
                <a:gd name="connsiteX73" fmla="*/ 228970 w 1558237"/>
                <a:gd name="connsiteY73" fmla="*/ 756841 h 3110574"/>
                <a:gd name="connsiteX74" fmla="*/ 101970 w 1558237"/>
                <a:gd name="connsiteY74" fmla="*/ 401241 h 3110574"/>
                <a:gd name="connsiteX75" fmla="*/ 370 w 1558237"/>
                <a:gd name="connsiteY75"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305170 w 1558237"/>
                <a:gd name="connsiteY71" fmla="*/ 1002374 h 3110574"/>
                <a:gd name="connsiteX72" fmla="*/ 228970 w 1558237"/>
                <a:gd name="connsiteY72" fmla="*/ 756841 h 3110574"/>
                <a:gd name="connsiteX73" fmla="*/ 101970 w 1558237"/>
                <a:gd name="connsiteY73" fmla="*/ 401241 h 3110574"/>
                <a:gd name="connsiteX74" fmla="*/ 370 w 1558237"/>
                <a:gd name="connsiteY74"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322103 w 1558237"/>
                <a:gd name="connsiteY70" fmla="*/ 1053174 h 3110574"/>
                <a:gd name="connsiteX71" fmla="*/ 228970 w 1558237"/>
                <a:gd name="connsiteY71" fmla="*/ 756841 h 3110574"/>
                <a:gd name="connsiteX72" fmla="*/ 101970 w 1558237"/>
                <a:gd name="connsiteY72" fmla="*/ 401241 h 3110574"/>
                <a:gd name="connsiteX73" fmla="*/ 370 w 1558237"/>
                <a:gd name="connsiteY73"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347503 w 1558237"/>
                <a:gd name="connsiteY69" fmla="*/ 1129374 h 3110574"/>
                <a:gd name="connsiteX70" fmla="*/ 228970 w 1558237"/>
                <a:gd name="connsiteY70" fmla="*/ 756841 h 3110574"/>
                <a:gd name="connsiteX71" fmla="*/ 101970 w 1558237"/>
                <a:gd name="connsiteY71" fmla="*/ 401241 h 3110574"/>
                <a:gd name="connsiteX72" fmla="*/ 370 w 1558237"/>
                <a:gd name="connsiteY72"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381370 w 1558237"/>
                <a:gd name="connsiteY68" fmla="*/ 1171708 h 3110574"/>
                <a:gd name="connsiteX69" fmla="*/ 228970 w 1558237"/>
                <a:gd name="connsiteY69" fmla="*/ 756841 h 3110574"/>
                <a:gd name="connsiteX70" fmla="*/ 101970 w 1558237"/>
                <a:gd name="connsiteY70" fmla="*/ 401241 h 3110574"/>
                <a:gd name="connsiteX71" fmla="*/ 370 w 1558237"/>
                <a:gd name="connsiteY71"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423703 w 1558237"/>
                <a:gd name="connsiteY66" fmla="*/ 1264841 h 3110574"/>
                <a:gd name="connsiteX67" fmla="*/ 389837 w 1558237"/>
                <a:gd name="connsiteY67" fmla="*/ 1205574 h 3110574"/>
                <a:gd name="connsiteX68" fmla="*/ 228970 w 1558237"/>
                <a:gd name="connsiteY68" fmla="*/ 756841 h 3110574"/>
                <a:gd name="connsiteX69" fmla="*/ 101970 w 1558237"/>
                <a:gd name="connsiteY69" fmla="*/ 401241 h 3110574"/>
                <a:gd name="connsiteX70" fmla="*/ 370 w 1558237"/>
                <a:gd name="connsiteY70"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440637 w 1558237"/>
                <a:gd name="connsiteY65" fmla="*/ 1315641 h 3110574"/>
                <a:gd name="connsiteX66" fmla="*/ 389837 w 1558237"/>
                <a:gd name="connsiteY66" fmla="*/ 1205574 h 3110574"/>
                <a:gd name="connsiteX67" fmla="*/ 228970 w 1558237"/>
                <a:gd name="connsiteY67" fmla="*/ 756841 h 3110574"/>
                <a:gd name="connsiteX68" fmla="*/ 101970 w 1558237"/>
                <a:gd name="connsiteY68" fmla="*/ 401241 h 3110574"/>
                <a:gd name="connsiteX69" fmla="*/ 370 w 1558237"/>
                <a:gd name="connsiteY69"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482970 w 1558237"/>
                <a:gd name="connsiteY64" fmla="*/ 1366441 h 3110574"/>
                <a:gd name="connsiteX65" fmla="*/ 389837 w 1558237"/>
                <a:gd name="connsiteY65" fmla="*/ 1205574 h 3110574"/>
                <a:gd name="connsiteX66" fmla="*/ 228970 w 1558237"/>
                <a:gd name="connsiteY66" fmla="*/ 756841 h 3110574"/>
                <a:gd name="connsiteX67" fmla="*/ 101970 w 1558237"/>
                <a:gd name="connsiteY67" fmla="*/ 401241 h 3110574"/>
                <a:gd name="connsiteX68" fmla="*/ 370 w 1558237"/>
                <a:gd name="connsiteY68"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491437 w 1558237"/>
                <a:gd name="connsiteY63" fmla="*/ 1391841 h 3110574"/>
                <a:gd name="connsiteX64" fmla="*/ 389837 w 1558237"/>
                <a:gd name="connsiteY64" fmla="*/ 1205574 h 3110574"/>
                <a:gd name="connsiteX65" fmla="*/ 228970 w 1558237"/>
                <a:gd name="connsiteY65" fmla="*/ 756841 h 3110574"/>
                <a:gd name="connsiteX66" fmla="*/ 101970 w 1558237"/>
                <a:gd name="connsiteY66" fmla="*/ 401241 h 3110574"/>
                <a:gd name="connsiteX67" fmla="*/ 370 w 1558237"/>
                <a:gd name="connsiteY67"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525303 w 1558237"/>
                <a:gd name="connsiteY62" fmla="*/ 1442641 h 3110574"/>
                <a:gd name="connsiteX63" fmla="*/ 389837 w 1558237"/>
                <a:gd name="connsiteY63" fmla="*/ 1205574 h 3110574"/>
                <a:gd name="connsiteX64" fmla="*/ 228970 w 1558237"/>
                <a:gd name="connsiteY64" fmla="*/ 756841 h 3110574"/>
                <a:gd name="connsiteX65" fmla="*/ 101970 w 1558237"/>
                <a:gd name="connsiteY65" fmla="*/ 401241 h 3110574"/>
                <a:gd name="connsiteX66" fmla="*/ 370 w 1558237"/>
                <a:gd name="connsiteY66"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576103 w 1558237"/>
                <a:gd name="connsiteY61" fmla="*/ 1493441 h 3110574"/>
                <a:gd name="connsiteX62" fmla="*/ 389837 w 1558237"/>
                <a:gd name="connsiteY62" fmla="*/ 1205574 h 3110574"/>
                <a:gd name="connsiteX63" fmla="*/ 228970 w 1558237"/>
                <a:gd name="connsiteY63" fmla="*/ 756841 h 3110574"/>
                <a:gd name="connsiteX64" fmla="*/ 101970 w 1558237"/>
                <a:gd name="connsiteY64" fmla="*/ 401241 h 3110574"/>
                <a:gd name="connsiteX65" fmla="*/ 370 w 1558237"/>
                <a:gd name="connsiteY65"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609970 w 1558237"/>
                <a:gd name="connsiteY60" fmla="*/ 1518841 h 3110574"/>
                <a:gd name="connsiteX61" fmla="*/ 389837 w 1558237"/>
                <a:gd name="connsiteY61" fmla="*/ 1205574 h 3110574"/>
                <a:gd name="connsiteX62" fmla="*/ 228970 w 1558237"/>
                <a:gd name="connsiteY62" fmla="*/ 756841 h 3110574"/>
                <a:gd name="connsiteX63" fmla="*/ 101970 w 1558237"/>
                <a:gd name="connsiteY63" fmla="*/ 401241 h 3110574"/>
                <a:gd name="connsiteX64" fmla="*/ 370 w 1558237"/>
                <a:gd name="connsiteY64"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94637 w 1558237"/>
                <a:gd name="connsiteY58" fmla="*/ 1611974 h 3110574"/>
                <a:gd name="connsiteX59" fmla="*/ 635370 w 1558237"/>
                <a:gd name="connsiteY59" fmla="*/ 1535774 h 3110574"/>
                <a:gd name="connsiteX60" fmla="*/ 389837 w 1558237"/>
                <a:gd name="connsiteY60" fmla="*/ 1205574 h 3110574"/>
                <a:gd name="connsiteX61" fmla="*/ 228970 w 1558237"/>
                <a:gd name="connsiteY61" fmla="*/ 756841 h 3110574"/>
                <a:gd name="connsiteX62" fmla="*/ 101970 w 1558237"/>
                <a:gd name="connsiteY62" fmla="*/ 401241 h 3110574"/>
                <a:gd name="connsiteX63" fmla="*/ 370 w 1558237"/>
                <a:gd name="connsiteY63"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736970 w 1558237"/>
                <a:gd name="connsiteY57" fmla="*/ 1637374 h 3110574"/>
                <a:gd name="connsiteX58" fmla="*/ 635370 w 1558237"/>
                <a:gd name="connsiteY58" fmla="*/ 1535774 h 3110574"/>
                <a:gd name="connsiteX59" fmla="*/ 389837 w 1558237"/>
                <a:gd name="connsiteY59" fmla="*/ 1205574 h 3110574"/>
                <a:gd name="connsiteX60" fmla="*/ 228970 w 1558237"/>
                <a:gd name="connsiteY60" fmla="*/ 756841 h 3110574"/>
                <a:gd name="connsiteX61" fmla="*/ 101970 w 1558237"/>
                <a:gd name="connsiteY61" fmla="*/ 401241 h 3110574"/>
                <a:gd name="connsiteX62" fmla="*/ 370 w 1558237"/>
                <a:gd name="connsiteY62"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753903 w 1558237"/>
                <a:gd name="connsiteY56" fmla="*/ 1654308 h 3110574"/>
                <a:gd name="connsiteX57" fmla="*/ 635370 w 1558237"/>
                <a:gd name="connsiteY57" fmla="*/ 1535774 h 3110574"/>
                <a:gd name="connsiteX58" fmla="*/ 389837 w 1558237"/>
                <a:gd name="connsiteY58" fmla="*/ 1205574 h 3110574"/>
                <a:gd name="connsiteX59" fmla="*/ 228970 w 1558237"/>
                <a:gd name="connsiteY59" fmla="*/ 756841 h 3110574"/>
                <a:gd name="connsiteX60" fmla="*/ 101970 w 1558237"/>
                <a:gd name="connsiteY60" fmla="*/ 401241 h 3110574"/>
                <a:gd name="connsiteX61" fmla="*/ 370 w 1558237"/>
                <a:gd name="connsiteY61"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804703 w 1558237"/>
                <a:gd name="connsiteY55" fmla="*/ 1671241 h 3110574"/>
                <a:gd name="connsiteX56" fmla="*/ 635370 w 1558237"/>
                <a:gd name="connsiteY56" fmla="*/ 1535774 h 3110574"/>
                <a:gd name="connsiteX57" fmla="*/ 389837 w 1558237"/>
                <a:gd name="connsiteY57" fmla="*/ 1205574 h 3110574"/>
                <a:gd name="connsiteX58" fmla="*/ 228970 w 1558237"/>
                <a:gd name="connsiteY58" fmla="*/ 756841 h 3110574"/>
                <a:gd name="connsiteX59" fmla="*/ 101970 w 1558237"/>
                <a:gd name="connsiteY59" fmla="*/ 401241 h 3110574"/>
                <a:gd name="connsiteX60" fmla="*/ 370 w 1558237"/>
                <a:gd name="connsiteY60"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830103 w 1558237"/>
                <a:gd name="connsiteY54" fmla="*/ 1688174 h 3110574"/>
                <a:gd name="connsiteX55" fmla="*/ 635370 w 1558237"/>
                <a:gd name="connsiteY55" fmla="*/ 1535774 h 3110574"/>
                <a:gd name="connsiteX56" fmla="*/ 389837 w 1558237"/>
                <a:gd name="connsiteY56" fmla="*/ 1205574 h 3110574"/>
                <a:gd name="connsiteX57" fmla="*/ 228970 w 1558237"/>
                <a:gd name="connsiteY57" fmla="*/ 756841 h 3110574"/>
                <a:gd name="connsiteX58" fmla="*/ 101970 w 1558237"/>
                <a:gd name="connsiteY58" fmla="*/ 401241 h 3110574"/>
                <a:gd name="connsiteX59" fmla="*/ 370 w 1558237"/>
                <a:gd name="connsiteY59"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872437 w 1558237"/>
                <a:gd name="connsiteY53" fmla="*/ 1705108 h 3110574"/>
                <a:gd name="connsiteX54" fmla="*/ 635370 w 1558237"/>
                <a:gd name="connsiteY54" fmla="*/ 1535774 h 3110574"/>
                <a:gd name="connsiteX55" fmla="*/ 389837 w 1558237"/>
                <a:gd name="connsiteY55" fmla="*/ 1205574 h 3110574"/>
                <a:gd name="connsiteX56" fmla="*/ 228970 w 1558237"/>
                <a:gd name="connsiteY56" fmla="*/ 756841 h 3110574"/>
                <a:gd name="connsiteX57" fmla="*/ 101970 w 1558237"/>
                <a:gd name="connsiteY57" fmla="*/ 401241 h 3110574"/>
                <a:gd name="connsiteX58" fmla="*/ 370 w 1558237"/>
                <a:gd name="connsiteY58"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74037 w 1558237"/>
                <a:gd name="connsiteY50" fmla="*/ 1755908 h 3110574"/>
                <a:gd name="connsiteX51" fmla="*/ 948637 w 1558237"/>
                <a:gd name="connsiteY51" fmla="*/ 1738974 h 3110574"/>
                <a:gd name="connsiteX52" fmla="*/ 897837 w 1558237"/>
                <a:gd name="connsiteY52" fmla="*/ 1722041 h 3110574"/>
                <a:gd name="connsiteX53" fmla="*/ 635370 w 1558237"/>
                <a:gd name="connsiteY53" fmla="*/ 1535774 h 3110574"/>
                <a:gd name="connsiteX54" fmla="*/ 389837 w 1558237"/>
                <a:gd name="connsiteY54" fmla="*/ 1205574 h 3110574"/>
                <a:gd name="connsiteX55" fmla="*/ 228970 w 1558237"/>
                <a:gd name="connsiteY55" fmla="*/ 756841 h 3110574"/>
                <a:gd name="connsiteX56" fmla="*/ 101970 w 1558237"/>
                <a:gd name="connsiteY56" fmla="*/ 401241 h 3110574"/>
                <a:gd name="connsiteX57" fmla="*/ 370 w 1558237"/>
                <a:gd name="connsiteY57"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948637 w 1558237"/>
                <a:gd name="connsiteY50" fmla="*/ 1738974 h 3110574"/>
                <a:gd name="connsiteX51" fmla="*/ 897837 w 1558237"/>
                <a:gd name="connsiteY51" fmla="*/ 1722041 h 3110574"/>
                <a:gd name="connsiteX52" fmla="*/ 635370 w 1558237"/>
                <a:gd name="connsiteY52" fmla="*/ 1535774 h 3110574"/>
                <a:gd name="connsiteX53" fmla="*/ 389837 w 1558237"/>
                <a:gd name="connsiteY53" fmla="*/ 1205574 h 3110574"/>
                <a:gd name="connsiteX54" fmla="*/ 228970 w 1558237"/>
                <a:gd name="connsiteY54" fmla="*/ 756841 h 3110574"/>
                <a:gd name="connsiteX55" fmla="*/ 101970 w 1558237"/>
                <a:gd name="connsiteY55" fmla="*/ 401241 h 3110574"/>
                <a:gd name="connsiteX56" fmla="*/ 370 w 1558237"/>
                <a:gd name="connsiteY56"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1024837 w 1558237"/>
                <a:gd name="connsiteY49" fmla="*/ 1781308 h 3110574"/>
                <a:gd name="connsiteX50" fmla="*/ 897837 w 1558237"/>
                <a:gd name="connsiteY50" fmla="*/ 1722041 h 3110574"/>
                <a:gd name="connsiteX51" fmla="*/ 635370 w 1558237"/>
                <a:gd name="connsiteY51" fmla="*/ 1535774 h 3110574"/>
                <a:gd name="connsiteX52" fmla="*/ 389837 w 1558237"/>
                <a:gd name="connsiteY52" fmla="*/ 1205574 h 3110574"/>
                <a:gd name="connsiteX53" fmla="*/ 228970 w 1558237"/>
                <a:gd name="connsiteY53" fmla="*/ 756841 h 3110574"/>
                <a:gd name="connsiteX54" fmla="*/ 101970 w 1558237"/>
                <a:gd name="connsiteY54" fmla="*/ 401241 h 3110574"/>
                <a:gd name="connsiteX55" fmla="*/ 370 w 1558237"/>
                <a:gd name="connsiteY55"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1109503 w 1558237"/>
                <a:gd name="connsiteY48" fmla="*/ 1806708 h 3110574"/>
                <a:gd name="connsiteX49" fmla="*/ 897837 w 1558237"/>
                <a:gd name="connsiteY49" fmla="*/ 1722041 h 3110574"/>
                <a:gd name="connsiteX50" fmla="*/ 635370 w 1558237"/>
                <a:gd name="connsiteY50" fmla="*/ 1535774 h 3110574"/>
                <a:gd name="connsiteX51" fmla="*/ 389837 w 1558237"/>
                <a:gd name="connsiteY51" fmla="*/ 1205574 h 3110574"/>
                <a:gd name="connsiteX52" fmla="*/ 228970 w 1558237"/>
                <a:gd name="connsiteY52" fmla="*/ 756841 h 3110574"/>
                <a:gd name="connsiteX53" fmla="*/ 101970 w 1558237"/>
                <a:gd name="connsiteY53" fmla="*/ 401241 h 3110574"/>
                <a:gd name="connsiteX54" fmla="*/ 370 w 1558237"/>
                <a:gd name="connsiteY54"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68770 w 1558237"/>
                <a:gd name="connsiteY46" fmla="*/ 1849041 h 3110574"/>
                <a:gd name="connsiteX47" fmla="*/ 1143370 w 1558237"/>
                <a:gd name="connsiteY47" fmla="*/ 1832108 h 3110574"/>
                <a:gd name="connsiteX48" fmla="*/ 897837 w 1558237"/>
                <a:gd name="connsiteY48" fmla="*/ 1722041 h 3110574"/>
                <a:gd name="connsiteX49" fmla="*/ 635370 w 1558237"/>
                <a:gd name="connsiteY49" fmla="*/ 1535774 h 3110574"/>
                <a:gd name="connsiteX50" fmla="*/ 389837 w 1558237"/>
                <a:gd name="connsiteY50" fmla="*/ 1205574 h 3110574"/>
                <a:gd name="connsiteX51" fmla="*/ 228970 w 1558237"/>
                <a:gd name="connsiteY51" fmla="*/ 756841 h 3110574"/>
                <a:gd name="connsiteX52" fmla="*/ 101970 w 1558237"/>
                <a:gd name="connsiteY52" fmla="*/ 401241 h 3110574"/>
                <a:gd name="connsiteX53" fmla="*/ 370 w 1558237"/>
                <a:gd name="connsiteY53"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244970 w 1558237"/>
                <a:gd name="connsiteY45" fmla="*/ 1891374 h 3110574"/>
                <a:gd name="connsiteX46" fmla="*/ 1143370 w 1558237"/>
                <a:gd name="connsiteY46" fmla="*/ 1832108 h 3110574"/>
                <a:gd name="connsiteX47" fmla="*/ 897837 w 1558237"/>
                <a:gd name="connsiteY47" fmla="*/ 1722041 h 3110574"/>
                <a:gd name="connsiteX48" fmla="*/ 635370 w 1558237"/>
                <a:gd name="connsiteY48" fmla="*/ 1535774 h 3110574"/>
                <a:gd name="connsiteX49" fmla="*/ 389837 w 1558237"/>
                <a:gd name="connsiteY49" fmla="*/ 1205574 h 3110574"/>
                <a:gd name="connsiteX50" fmla="*/ 228970 w 1558237"/>
                <a:gd name="connsiteY50" fmla="*/ 756841 h 3110574"/>
                <a:gd name="connsiteX51" fmla="*/ 101970 w 1558237"/>
                <a:gd name="connsiteY51" fmla="*/ 401241 h 3110574"/>
                <a:gd name="connsiteX52" fmla="*/ 370 w 1558237"/>
                <a:gd name="connsiteY52"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321170 w 1558237"/>
                <a:gd name="connsiteY44" fmla="*/ 1950641 h 3110574"/>
                <a:gd name="connsiteX45" fmla="*/ 1143370 w 1558237"/>
                <a:gd name="connsiteY45" fmla="*/ 1832108 h 3110574"/>
                <a:gd name="connsiteX46" fmla="*/ 897837 w 1558237"/>
                <a:gd name="connsiteY46" fmla="*/ 1722041 h 3110574"/>
                <a:gd name="connsiteX47" fmla="*/ 635370 w 1558237"/>
                <a:gd name="connsiteY47" fmla="*/ 1535774 h 3110574"/>
                <a:gd name="connsiteX48" fmla="*/ 389837 w 1558237"/>
                <a:gd name="connsiteY48" fmla="*/ 1205574 h 3110574"/>
                <a:gd name="connsiteX49" fmla="*/ 228970 w 1558237"/>
                <a:gd name="connsiteY49" fmla="*/ 756841 h 3110574"/>
                <a:gd name="connsiteX50" fmla="*/ 101970 w 1558237"/>
                <a:gd name="connsiteY50" fmla="*/ 401241 h 3110574"/>
                <a:gd name="connsiteX51" fmla="*/ 370 w 1558237"/>
                <a:gd name="connsiteY51"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414303 w 1558237"/>
                <a:gd name="connsiteY42" fmla="*/ 2043774 h 3110574"/>
                <a:gd name="connsiteX43" fmla="*/ 1371970 w 1558237"/>
                <a:gd name="connsiteY43" fmla="*/ 1992974 h 3110574"/>
                <a:gd name="connsiteX44" fmla="*/ 1143370 w 1558237"/>
                <a:gd name="connsiteY44" fmla="*/ 1832108 h 3110574"/>
                <a:gd name="connsiteX45" fmla="*/ 897837 w 1558237"/>
                <a:gd name="connsiteY45" fmla="*/ 1722041 h 3110574"/>
                <a:gd name="connsiteX46" fmla="*/ 635370 w 1558237"/>
                <a:gd name="connsiteY46" fmla="*/ 1535774 h 3110574"/>
                <a:gd name="connsiteX47" fmla="*/ 389837 w 1558237"/>
                <a:gd name="connsiteY47" fmla="*/ 1205574 h 3110574"/>
                <a:gd name="connsiteX48" fmla="*/ 228970 w 1558237"/>
                <a:gd name="connsiteY48" fmla="*/ 756841 h 3110574"/>
                <a:gd name="connsiteX49" fmla="*/ 101970 w 1558237"/>
                <a:gd name="connsiteY49" fmla="*/ 401241 h 3110574"/>
                <a:gd name="connsiteX50" fmla="*/ 370 w 1558237"/>
                <a:gd name="connsiteY50"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482037 w 1558237"/>
                <a:gd name="connsiteY41" fmla="*/ 2094574 h 3110574"/>
                <a:gd name="connsiteX42" fmla="*/ 1371970 w 1558237"/>
                <a:gd name="connsiteY42" fmla="*/ 1992974 h 3110574"/>
                <a:gd name="connsiteX43" fmla="*/ 1143370 w 1558237"/>
                <a:gd name="connsiteY43" fmla="*/ 1832108 h 3110574"/>
                <a:gd name="connsiteX44" fmla="*/ 897837 w 1558237"/>
                <a:gd name="connsiteY44" fmla="*/ 1722041 h 3110574"/>
                <a:gd name="connsiteX45" fmla="*/ 635370 w 1558237"/>
                <a:gd name="connsiteY45" fmla="*/ 1535774 h 3110574"/>
                <a:gd name="connsiteX46" fmla="*/ 389837 w 1558237"/>
                <a:gd name="connsiteY46" fmla="*/ 1205574 h 3110574"/>
                <a:gd name="connsiteX47" fmla="*/ 228970 w 1558237"/>
                <a:gd name="connsiteY47" fmla="*/ 756841 h 3110574"/>
                <a:gd name="connsiteX48" fmla="*/ 101970 w 1558237"/>
                <a:gd name="connsiteY48" fmla="*/ 401241 h 3110574"/>
                <a:gd name="connsiteX49" fmla="*/ 370 w 1558237"/>
                <a:gd name="connsiteY49"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490503 w 1558237"/>
                <a:gd name="connsiteY40" fmla="*/ 2119974 h 3110574"/>
                <a:gd name="connsiteX41" fmla="*/ 1371970 w 1558237"/>
                <a:gd name="connsiteY41" fmla="*/ 1992974 h 3110574"/>
                <a:gd name="connsiteX42" fmla="*/ 1143370 w 1558237"/>
                <a:gd name="connsiteY42" fmla="*/ 1832108 h 3110574"/>
                <a:gd name="connsiteX43" fmla="*/ 897837 w 1558237"/>
                <a:gd name="connsiteY43" fmla="*/ 1722041 h 3110574"/>
                <a:gd name="connsiteX44" fmla="*/ 635370 w 1558237"/>
                <a:gd name="connsiteY44" fmla="*/ 1535774 h 3110574"/>
                <a:gd name="connsiteX45" fmla="*/ 389837 w 1558237"/>
                <a:gd name="connsiteY45" fmla="*/ 1205574 h 3110574"/>
                <a:gd name="connsiteX46" fmla="*/ 228970 w 1558237"/>
                <a:gd name="connsiteY46" fmla="*/ 756841 h 3110574"/>
                <a:gd name="connsiteX47" fmla="*/ 101970 w 1558237"/>
                <a:gd name="connsiteY47" fmla="*/ 401241 h 3110574"/>
                <a:gd name="connsiteX48" fmla="*/ 370 w 1558237"/>
                <a:gd name="connsiteY48" fmla="*/ 147241 h 3110574"/>
                <a:gd name="connsiteX0" fmla="*/ 370 w 1558237"/>
                <a:gd name="connsiteY0" fmla="*/ 147241 h 3110574"/>
                <a:gd name="connsiteX1" fmla="*/ 17303 w 1558237"/>
                <a:gd name="connsiteY1" fmla="*/ 2966641 h 3110574"/>
                <a:gd name="connsiteX2" fmla="*/ 34237 w 1558237"/>
                <a:gd name="connsiteY2" fmla="*/ 3110574 h 3110574"/>
                <a:gd name="connsiteX3" fmla="*/ 59637 w 1558237"/>
                <a:gd name="connsiteY3" fmla="*/ 3085174 h 3110574"/>
                <a:gd name="connsiteX4" fmla="*/ 85037 w 1558237"/>
                <a:gd name="connsiteY4" fmla="*/ 3051308 h 3110574"/>
                <a:gd name="connsiteX5" fmla="*/ 118903 w 1558237"/>
                <a:gd name="connsiteY5" fmla="*/ 3025908 h 3110574"/>
                <a:gd name="connsiteX6" fmla="*/ 135837 w 1558237"/>
                <a:gd name="connsiteY6" fmla="*/ 3008974 h 3110574"/>
                <a:gd name="connsiteX7" fmla="*/ 161237 w 1558237"/>
                <a:gd name="connsiteY7" fmla="*/ 2992041 h 3110574"/>
                <a:gd name="connsiteX8" fmla="*/ 212037 w 1558237"/>
                <a:gd name="connsiteY8" fmla="*/ 2975108 h 3110574"/>
                <a:gd name="connsiteX9" fmla="*/ 237437 w 1558237"/>
                <a:gd name="connsiteY9" fmla="*/ 2966641 h 3110574"/>
                <a:gd name="connsiteX10" fmla="*/ 322103 w 1558237"/>
                <a:gd name="connsiteY10" fmla="*/ 2932774 h 3110574"/>
                <a:gd name="connsiteX11" fmla="*/ 372903 w 1558237"/>
                <a:gd name="connsiteY11" fmla="*/ 2924308 h 3110574"/>
                <a:gd name="connsiteX12" fmla="*/ 398303 w 1558237"/>
                <a:gd name="connsiteY12" fmla="*/ 2915841 h 3110574"/>
                <a:gd name="connsiteX13" fmla="*/ 601503 w 1558237"/>
                <a:gd name="connsiteY13" fmla="*/ 2898908 h 3110574"/>
                <a:gd name="connsiteX14" fmla="*/ 694637 w 1558237"/>
                <a:gd name="connsiteY14" fmla="*/ 2890441 h 3110574"/>
                <a:gd name="connsiteX15" fmla="*/ 770837 w 1558237"/>
                <a:gd name="connsiteY15" fmla="*/ 2865041 h 3110574"/>
                <a:gd name="connsiteX16" fmla="*/ 821637 w 1558237"/>
                <a:gd name="connsiteY16" fmla="*/ 2848108 h 3110574"/>
                <a:gd name="connsiteX17" fmla="*/ 906303 w 1558237"/>
                <a:gd name="connsiteY17" fmla="*/ 2822708 h 3110574"/>
                <a:gd name="connsiteX18" fmla="*/ 957103 w 1558237"/>
                <a:gd name="connsiteY18" fmla="*/ 2805774 h 3110574"/>
                <a:gd name="connsiteX19" fmla="*/ 982503 w 1558237"/>
                <a:gd name="connsiteY19" fmla="*/ 2797308 h 3110574"/>
                <a:gd name="connsiteX20" fmla="*/ 1024837 w 1558237"/>
                <a:gd name="connsiteY20" fmla="*/ 2763441 h 3110574"/>
                <a:gd name="connsiteX21" fmla="*/ 1050237 w 1558237"/>
                <a:gd name="connsiteY21" fmla="*/ 2754974 h 3110574"/>
                <a:gd name="connsiteX22" fmla="*/ 1075637 w 1558237"/>
                <a:gd name="connsiteY22" fmla="*/ 2738041 h 3110574"/>
                <a:gd name="connsiteX23" fmla="*/ 1126437 w 1558237"/>
                <a:gd name="connsiteY23" fmla="*/ 2721108 h 3110574"/>
                <a:gd name="connsiteX24" fmla="*/ 1177237 w 1558237"/>
                <a:gd name="connsiteY24" fmla="*/ 2695708 h 3110574"/>
                <a:gd name="connsiteX25" fmla="*/ 1194170 w 1558237"/>
                <a:gd name="connsiteY25" fmla="*/ 2678774 h 3110574"/>
                <a:gd name="connsiteX26" fmla="*/ 1219570 w 1558237"/>
                <a:gd name="connsiteY26" fmla="*/ 2670308 h 3110574"/>
                <a:gd name="connsiteX27" fmla="*/ 1236503 w 1558237"/>
                <a:gd name="connsiteY27" fmla="*/ 2653374 h 3110574"/>
                <a:gd name="connsiteX28" fmla="*/ 1270370 w 1558237"/>
                <a:gd name="connsiteY28" fmla="*/ 2636441 h 3110574"/>
                <a:gd name="connsiteX29" fmla="*/ 1295770 w 1558237"/>
                <a:gd name="connsiteY29" fmla="*/ 2619508 h 3110574"/>
                <a:gd name="connsiteX30" fmla="*/ 1346570 w 1558237"/>
                <a:gd name="connsiteY30" fmla="*/ 2560241 h 3110574"/>
                <a:gd name="connsiteX31" fmla="*/ 1371970 w 1558237"/>
                <a:gd name="connsiteY31" fmla="*/ 2551774 h 3110574"/>
                <a:gd name="connsiteX32" fmla="*/ 1414303 w 1558237"/>
                <a:gd name="connsiteY32" fmla="*/ 2509441 h 3110574"/>
                <a:gd name="connsiteX33" fmla="*/ 1439703 w 1558237"/>
                <a:gd name="connsiteY33" fmla="*/ 2500974 h 3110574"/>
                <a:gd name="connsiteX34" fmla="*/ 1507437 w 1558237"/>
                <a:gd name="connsiteY34" fmla="*/ 2450174 h 3110574"/>
                <a:gd name="connsiteX35" fmla="*/ 1515903 w 1558237"/>
                <a:gd name="connsiteY35" fmla="*/ 2416308 h 3110574"/>
                <a:gd name="connsiteX36" fmla="*/ 1532837 w 1558237"/>
                <a:gd name="connsiteY36" fmla="*/ 2399374 h 3110574"/>
                <a:gd name="connsiteX37" fmla="*/ 1558237 w 1558237"/>
                <a:gd name="connsiteY37" fmla="*/ 2348574 h 3110574"/>
                <a:gd name="connsiteX38" fmla="*/ 1541303 w 1558237"/>
                <a:gd name="connsiteY38" fmla="*/ 2213108 h 3110574"/>
                <a:gd name="connsiteX39" fmla="*/ 1524370 w 1558237"/>
                <a:gd name="connsiteY39" fmla="*/ 2145374 h 3110574"/>
                <a:gd name="connsiteX40" fmla="*/ 1371970 w 1558237"/>
                <a:gd name="connsiteY40" fmla="*/ 1992974 h 3110574"/>
                <a:gd name="connsiteX41" fmla="*/ 1143370 w 1558237"/>
                <a:gd name="connsiteY41" fmla="*/ 1832108 h 3110574"/>
                <a:gd name="connsiteX42" fmla="*/ 897837 w 1558237"/>
                <a:gd name="connsiteY42" fmla="*/ 1722041 h 3110574"/>
                <a:gd name="connsiteX43" fmla="*/ 635370 w 1558237"/>
                <a:gd name="connsiteY43" fmla="*/ 1535774 h 3110574"/>
                <a:gd name="connsiteX44" fmla="*/ 389837 w 1558237"/>
                <a:gd name="connsiteY44" fmla="*/ 1205574 h 3110574"/>
                <a:gd name="connsiteX45" fmla="*/ 228970 w 1558237"/>
                <a:gd name="connsiteY45" fmla="*/ 756841 h 3110574"/>
                <a:gd name="connsiteX46" fmla="*/ 101970 w 1558237"/>
                <a:gd name="connsiteY46" fmla="*/ 401241 h 3110574"/>
                <a:gd name="connsiteX47" fmla="*/ 370 w 1558237"/>
                <a:gd name="connsiteY47" fmla="*/ 147241 h 3110574"/>
                <a:gd name="connsiteX0" fmla="*/ 370 w 1559322"/>
                <a:gd name="connsiteY0" fmla="*/ 147241 h 3110574"/>
                <a:gd name="connsiteX1" fmla="*/ 17303 w 1559322"/>
                <a:gd name="connsiteY1" fmla="*/ 2966641 h 3110574"/>
                <a:gd name="connsiteX2" fmla="*/ 34237 w 1559322"/>
                <a:gd name="connsiteY2" fmla="*/ 3110574 h 3110574"/>
                <a:gd name="connsiteX3" fmla="*/ 59637 w 1559322"/>
                <a:gd name="connsiteY3" fmla="*/ 3085174 h 3110574"/>
                <a:gd name="connsiteX4" fmla="*/ 85037 w 1559322"/>
                <a:gd name="connsiteY4" fmla="*/ 3051308 h 3110574"/>
                <a:gd name="connsiteX5" fmla="*/ 118903 w 1559322"/>
                <a:gd name="connsiteY5" fmla="*/ 3025908 h 3110574"/>
                <a:gd name="connsiteX6" fmla="*/ 135837 w 1559322"/>
                <a:gd name="connsiteY6" fmla="*/ 3008974 h 3110574"/>
                <a:gd name="connsiteX7" fmla="*/ 161237 w 1559322"/>
                <a:gd name="connsiteY7" fmla="*/ 2992041 h 3110574"/>
                <a:gd name="connsiteX8" fmla="*/ 212037 w 1559322"/>
                <a:gd name="connsiteY8" fmla="*/ 2975108 h 3110574"/>
                <a:gd name="connsiteX9" fmla="*/ 237437 w 1559322"/>
                <a:gd name="connsiteY9" fmla="*/ 2966641 h 3110574"/>
                <a:gd name="connsiteX10" fmla="*/ 322103 w 1559322"/>
                <a:gd name="connsiteY10" fmla="*/ 2932774 h 3110574"/>
                <a:gd name="connsiteX11" fmla="*/ 372903 w 1559322"/>
                <a:gd name="connsiteY11" fmla="*/ 2924308 h 3110574"/>
                <a:gd name="connsiteX12" fmla="*/ 398303 w 1559322"/>
                <a:gd name="connsiteY12" fmla="*/ 2915841 h 3110574"/>
                <a:gd name="connsiteX13" fmla="*/ 601503 w 1559322"/>
                <a:gd name="connsiteY13" fmla="*/ 2898908 h 3110574"/>
                <a:gd name="connsiteX14" fmla="*/ 694637 w 1559322"/>
                <a:gd name="connsiteY14" fmla="*/ 2890441 h 3110574"/>
                <a:gd name="connsiteX15" fmla="*/ 770837 w 1559322"/>
                <a:gd name="connsiteY15" fmla="*/ 2865041 h 3110574"/>
                <a:gd name="connsiteX16" fmla="*/ 821637 w 1559322"/>
                <a:gd name="connsiteY16" fmla="*/ 2848108 h 3110574"/>
                <a:gd name="connsiteX17" fmla="*/ 906303 w 1559322"/>
                <a:gd name="connsiteY17" fmla="*/ 2822708 h 3110574"/>
                <a:gd name="connsiteX18" fmla="*/ 957103 w 1559322"/>
                <a:gd name="connsiteY18" fmla="*/ 2805774 h 3110574"/>
                <a:gd name="connsiteX19" fmla="*/ 982503 w 1559322"/>
                <a:gd name="connsiteY19" fmla="*/ 2797308 h 3110574"/>
                <a:gd name="connsiteX20" fmla="*/ 1024837 w 1559322"/>
                <a:gd name="connsiteY20" fmla="*/ 2763441 h 3110574"/>
                <a:gd name="connsiteX21" fmla="*/ 1050237 w 1559322"/>
                <a:gd name="connsiteY21" fmla="*/ 2754974 h 3110574"/>
                <a:gd name="connsiteX22" fmla="*/ 1075637 w 1559322"/>
                <a:gd name="connsiteY22" fmla="*/ 2738041 h 3110574"/>
                <a:gd name="connsiteX23" fmla="*/ 1126437 w 1559322"/>
                <a:gd name="connsiteY23" fmla="*/ 2721108 h 3110574"/>
                <a:gd name="connsiteX24" fmla="*/ 1177237 w 1559322"/>
                <a:gd name="connsiteY24" fmla="*/ 2695708 h 3110574"/>
                <a:gd name="connsiteX25" fmla="*/ 1194170 w 1559322"/>
                <a:gd name="connsiteY25" fmla="*/ 2678774 h 3110574"/>
                <a:gd name="connsiteX26" fmla="*/ 1219570 w 1559322"/>
                <a:gd name="connsiteY26" fmla="*/ 2670308 h 3110574"/>
                <a:gd name="connsiteX27" fmla="*/ 1236503 w 1559322"/>
                <a:gd name="connsiteY27" fmla="*/ 2653374 h 3110574"/>
                <a:gd name="connsiteX28" fmla="*/ 1270370 w 1559322"/>
                <a:gd name="connsiteY28" fmla="*/ 2636441 h 3110574"/>
                <a:gd name="connsiteX29" fmla="*/ 1295770 w 1559322"/>
                <a:gd name="connsiteY29" fmla="*/ 2619508 h 3110574"/>
                <a:gd name="connsiteX30" fmla="*/ 1346570 w 1559322"/>
                <a:gd name="connsiteY30" fmla="*/ 2560241 h 3110574"/>
                <a:gd name="connsiteX31" fmla="*/ 1371970 w 1559322"/>
                <a:gd name="connsiteY31" fmla="*/ 2551774 h 3110574"/>
                <a:gd name="connsiteX32" fmla="*/ 1414303 w 1559322"/>
                <a:gd name="connsiteY32" fmla="*/ 2509441 h 3110574"/>
                <a:gd name="connsiteX33" fmla="*/ 1439703 w 1559322"/>
                <a:gd name="connsiteY33" fmla="*/ 2500974 h 3110574"/>
                <a:gd name="connsiteX34" fmla="*/ 1507437 w 1559322"/>
                <a:gd name="connsiteY34" fmla="*/ 2450174 h 3110574"/>
                <a:gd name="connsiteX35" fmla="*/ 1515903 w 1559322"/>
                <a:gd name="connsiteY35" fmla="*/ 2416308 h 3110574"/>
                <a:gd name="connsiteX36" fmla="*/ 1532837 w 1559322"/>
                <a:gd name="connsiteY36" fmla="*/ 2399374 h 3110574"/>
                <a:gd name="connsiteX37" fmla="*/ 1558237 w 1559322"/>
                <a:gd name="connsiteY37" fmla="*/ 2348574 h 3110574"/>
                <a:gd name="connsiteX38" fmla="*/ 1541303 w 1559322"/>
                <a:gd name="connsiteY38" fmla="*/ 2213108 h 3110574"/>
                <a:gd name="connsiteX39" fmla="*/ 1371970 w 1559322"/>
                <a:gd name="connsiteY39" fmla="*/ 1992974 h 3110574"/>
                <a:gd name="connsiteX40" fmla="*/ 1143370 w 1559322"/>
                <a:gd name="connsiteY40" fmla="*/ 1832108 h 3110574"/>
                <a:gd name="connsiteX41" fmla="*/ 897837 w 1559322"/>
                <a:gd name="connsiteY41" fmla="*/ 1722041 h 3110574"/>
                <a:gd name="connsiteX42" fmla="*/ 635370 w 1559322"/>
                <a:gd name="connsiteY42" fmla="*/ 1535774 h 3110574"/>
                <a:gd name="connsiteX43" fmla="*/ 389837 w 1559322"/>
                <a:gd name="connsiteY43" fmla="*/ 1205574 h 3110574"/>
                <a:gd name="connsiteX44" fmla="*/ 228970 w 1559322"/>
                <a:gd name="connsiteY44" fmla="*/ 756841 h 3110574"/>
                <a:gd name="connsiteX45" fmla="*/ 101970 w 1559322"/>
                <a:gd name="connsiteY45" fmla="*/ 401241 h 3110574"/>
                <a:gd name="connsiteX46" fmla="*/ 370 w 1559322"/>
                <a:gd name="connsiteY46" fmla="*/ 147241 h 3110574"/>
                <a:gd name="connsiteX0" fmla="*/ 370 w 1552099"/>
                <a:gd name="connsiteY0" fmla="*/ 147241 h 3110574"/>
                <a:gd name="connsiteX1" fmla="*/ 17303 w 1552099"/>
                <a:gd name="connsiteY1" fmla="*/ 2966641 h 3110574"/>
                <a:gd name="connsiteX2" fmla="*/ 34237 w 1552099"/>
                <a:gd name="connsiteY2" fmla="*/ 3110574 h 3110574"/>
                <a:gd name="connsiteX3" fmla="*/ 59637 w 1552099"/>
                <a:gd name="connsiteY3" fmla="*/ 3085174 h 3110574"/>
                <a:gd name="connsiteX4" fmla="*/ 85037 w 1552099"/>
                <a:gd name="connsiteY4" fmla="*/ 3051308 h 3110574"/>
                <a:gd name="connsiteX5" fmla="*/ 118903 w 1552099"/>
                <a:gd name="connsiteY5" fmla="*/ 3025908 h 3110574"/>
                <a:gd name="connsiteX6" fmla="*/ 135837 w 1552099"/>
                <a:gd name="connsiteY6" fmla="*/ 3008974 h 3110574"/>
                <a:gd name="connsiteX7" fmla="*/ 161237 w 1552099"/>
                <a:gd name="connsiteY7" fmla="*/ 2992041 h 3110574"/>
                <a:gd name="connsiteX8" fmla="*/ 212037 w 1552099"/>
                <a:gd name="connsiteY8" fmla="*/ 2975108 h 3110574"/>
                <a:gd name="connsiteX9" fmla="*/ 237437 w 1552099"/>
                <a:gd name="connsiteY9" fmla="*/ 2966641 h 3110574"/>
                <a:gd name="connsiteX10" fmla="*/ 322103 w 1552099"/>
                <a:gd name="connsiteY10" fmla="*/ 2932774 h 3110574"/>
                <a:gd name="connsiteX11" fmla="*/ 372903 w 1552099"/>
                <a:gd name="connsiteY11" fmla="*/ 2924308 h 3110574"/>
                <a:gd name="connsiteX12" fmla="*/ 398303 w 1552099"/>
                <a:gd name="connsiteY12" fmla="*/ 2915841 h 3110574"/>
                <a:gd name="connsiteX13" fmla="*/ 601503 w 1552099"/>
                <a:gd name="connsiteY13" fmla="*/ 2898908 h 3110574"/>
                <a:gd name="connsiteX14" fmla="*/ 694637 w 1552099"/>
                <a:gd name="connsiteY14" fmla="*/ 2890441 h 3110574"/>
                <a:gd name="connsiteX15" fmla="*/ 770837 w 1552099"/>
                <a:gd name="connsiteY15" fmla="*/ 2865041 h 3110574"/>
                <a:gd name="connsiteX16" fmla="*/ 821637 w 1552099"/>
                <a:gd name="connsiteY16" fmla="*/ 2848108 h 3110574"/>
                <a:gd name="connsiteX17" fmla="*/ 906303 w 1552099"/>
                <a:gd name="connsiteY17" fmla="*/ 2822708 h 3110574"/>
                <a:gd name="connsiteX18" fmla="*/ 957103 w 1552099"/>
                <a:gd name="connsiteY18" fmla="*/ 2805774 h 3110574"/>
                <a:gd name="connsiteX19" fmla="*/ 982503 w 1552099"/>
                <a:gd name="connsiteY19" fmla="*/ 2797308 h 3110574"/>
                <a:gd name="connsiteX20" fmla="*/ 1024837 w 1552099"/>
                <a:gd name="connsiteY20" fmla="*/ 2763441 h 3110574"/>
                <a:gd name="connsiteX21" fmla="*/ 1050237 w 1552099"/>
                <a:gd name="connsiteY21" fmla="*/ 2754974 h 3110574"/>
                <a:gd name="connsiteX22" fmla="*/ 1075637 w 1552099"/>
                <a:gd name="connsiteY22" fmla="*/ 2738041 h 3110574"/>
                <a:gd name="connsiteX23" fmla="*/ 1126437 w 1552099"/>
                <a:gd name="connsiteY23" fmla="*/ 2721108 h 3110574"/>
                <a:gd name="connsiteX24" fmla="*/ 1177237 w 1552099"/>
                <a:gd name="connsiteY24" fmla="*/ 2695708 h 3110574"/>
                <a:gd name="connsiteX25" fmla="*/ 1194170 w 1552099"/>
                <a:gd name="connsiteY25" fmla="*/ 2678774 h 3110574"/>
                <a:gd name="connsiteX26" fmla="*/ 1219570 w 1552099"/>
                <a:gd name="connsiteY26" fmla="*/ 2670308 h 3110574"/>
                <a:gd name="connsiteX27" fmla="*/ 1236503 w 1552099"/>
                <a:gd name="connsiteY27" fmla="*/ 2653374 h 3110574"/>
                <a:gd name="connsiteX28" fmla="*/ 1270370 w 1552099"/>
                <a:gd name="connsiteY28" fmla="*/ 2636441 h 3110574"/>
                <a:gd name="connsiteX29" fmla="*/ 1295770 w 1552099"/>
                <a:gd name="connsiteY29" fmla="*/ 2619508 h 3110574"/>
                <a:gd name="connsiteX30" fmla="*/ 1346570 w 1552099"/>
                <a:gd name="connsiteY30" fmla="*/ 2560241 h 3110574"/>
                <a:gd name="connsiteX31" fmla="*/ 1371970 w 1552099"/>
                <a:gd name="connsiteY31" fmla="*/ 2551774 h 3110574"/>
                <a:gd name="connsiteX32" fmla="*/ 1414303 w 1552099"/>
                <a:gd name="connsiteY32" fmla="*/ 2509441 h 3110574"/>
                <a:gd name="connsiteX33" fmla="*/ 1439703 w 1552099"/>
                <a:gd name="connsiteY33" fmla="*/ 2500974 h 3110574"/>
                <a:gd name="connsiteX34" fmla="*/ 1507437 w 1552099"/>
                <a:gd name="connsiteY34" fmla="*/ 2450174 h 3110574"/>
                <a:gd name="connsiteX35" fmla="*/ 1515903 w 1552099"/>
                <a:gd name="connsiteY35" fmla="*/ 2416308 h 3110574"/>
                <a:gd name="connsiteX36" fmla="*/ 1532837 w 1552099"/>
                <a:gd name="connsiteY36" fmla="*/ 2399374 h 3110574"/>
                <a:gd name="connsiteX37" fmla="*/ 1541303 w 1552099"/>
                <a:gd name="connsiteY37" fmla="*/ 2213108 h 3110574"/>
                <a:gd name="connsiteX38" fmla="*/ 1371970 w 1552099"/>
                <a:gd name="connsiteY38" fmla="*/ 1992974 h 3110574"/>
                <a:gd name="connsiteX39" fmla="*/ 1143370 w 1552099"/>
                <a:gd name="connsiteY39" fmla="*/ 1832108 h 3110574"/>
                <a:gd name="connsiteX40" fmla="*/ 897837 w 1552099"/>
                <a:gd name="connsiteY40" fmla="*/ 1722041 h 3110574"/>
                <a:gd name="connsiteX41" fmla="*/ 635370 w 1552099"/>
                <a:gd name="connsiteY41" fmla="*/ 1535774 h 3110574"/>
                <a:gd name="connsiteX42" fmla="*/ 389837 w 1552099"/>
                <a:gd name="connsiteY42" fmla="*/ 1205574 h 3110574"/>
                <a:gd name="connsiteX43" fmla="*/ 228970 w 1552099"/>
                <a:gd name="connsiteY43" fmla="*/ 756841 h 3110574"/>
                <a:gd name="connsiteX44" fmla="*/ 101970 w 1552099"/>
                <a:gd name="connsiteY44" fmla="*/ 401241 h 3110574"/>
                <a:gd name="connsiteX45" fmla="*/ 370 w 1552099"/>
                <a:gd name="connsiteY45" fmla="*/ 147241 h 3110574"/>
                <a:gd name="connsiteX0" fmla="*/ 370 w 1548435"/>
                <a:gd name="connsiteY0" fmla="*/ 147241 h 3110574"/>
                <a:gd name="connsiteX1" fmla="*/ 17303 w 1548435"/>
                <a:gd name="connsiteY1" fmla="*/ 2966641 h 3110574"/>
                <a:gd name="connsiteX2" fmla="*/ 34237 w 1548435"/>
                <a:gd name="connsiteY2" fmla="*/ 3110574 h 3110574"/>
                <a:gd name="connsiteX3" fmla="*/ 59637 w 1548435"/>
                <a:gd name="connsiteY3" fmla="*/ 3085174 h 3110574"/>
                <a:gd name="connsiteX4" fmla="*/ 85037 w 1548435"/>
                <a:gd name="connsiteY4" fmla="*/ 3051308 h 3110574"/>
                <a:gd name="connsiteX5" fmla="*/ 118903 w 1548435"/>
                <a:gd name="connsiteY5" fmla="*/ 3025908 h 3110574"/>
                <a:gd name="connsiteX6" fmla="*/ 135837 w 1548435"/>
                <a:gd name="connsiteY6" fmla="*/ 3008974 h 3110574"/>
                <a:gd name="connsiteX7" fmla="*/ 161237 w 1548435"/>
                <a:gd name="connsiteY7" fmla="*/ 2992041 h 3110574"/>
                <a:gd name="connsiteX8" fmla="*/ 212037 w 1548435"/>
                <a:gd name="connsiteY8" fmla="*/ 2975108 h 3110574"/>
                <a:gd name="connsiteX9" fmla="*/ 237437 w 1548435"/>
                <a:gd name="connsiteY9" fmla="*/ 2966641 h 3110574"/>
                <a:gd name="connsiteX10" fmla="*/ 322103 w 1548435"/>
                <a:gd name="connsiteY10" fmla="*/ 2932774 h 3110574"/>
                <a:gd name="connsiteX11" fmla="*/ 372903 w 1548435"/>
                <a:gd name="connsiteY11" fmla="*/ 2924308 h 3110574"/>
                <a:gd name="connsiteX12" fmla="*/ 398303 w 1548435"/>
                <a:gd name="connsiteY12" fmla="*/ 2915841 h 3110574"/>
                <a:gd name="connsiteX13" fmla="*/ 601503 w 1548435"/>
                <a:gd name="connsiteY13" fmla="*/ 2898908 h 3110574"/>
                <a:gd name="connsiteX14" fmla="*/ 694637 w 1548435"/>
                <a:gd name="connsiteY14" fmla="*/ 2890441 h 3110574"/>
                <a:gd name="connsiteX15" fmla="*/ 770837 w 1548435"/>
                <a:gd name="connsiteY15" fmla="*/ 2865041 h 3110574"/>
                <a:gd name="connsiteX16" fmla="*/ 821637 w 1548435"/>
                <a:gd name="connsiteY16" fmla="*/ 2848108 h 3110574"/>
                <a:gd name="connsiteX17" fmla="*/ 906303 w 1548435"/>
                <a:gd name="connsiteY17" fmla="*/ 2822708 h 3110574"/>
                <a:gd name="connsiteX18" fmla="*/ 957103 w 1548435"/>
                <a:gd name="connsiteY18" fmla="*/ 2805774 h 3110574"/>
                <a:gd name="connsiteX19" fmla="*/ 982503 w 1548435"/>
                <a:gd name="connsiteY19" fmla="*/ 2797308 h 3110574"/>
                <a:gd name="connsiteX20" fmla="*/ 1024837 w 1548435"/>
                <a:gd name="connsiteY20" fmla="*/ 2763441 h 3110574"/>
                <a:gd name="connsiteX21" fmla="*/ 1050237 w 1548435"/>
                <a:gd name="connsiteY21" fmla="*/ 2754974 h 3110574"/>
                <a:gd name="connsiteX22" fmla="*/ 1075637 w 1548435"/>
                <a:gd name="connsiteY22" fmla="*/ 2738041 h 3110574"/>
                <a:gd name="connsiteX23" fmla="*/ 1126437 w 1548435"/>
                <a:gd name="connsiteY23" fmla="*/ 2721108 h 3110574"/>
                <a:gd name="connsiteX24" fmla="*/ 1177237 w 1548435"/>
                <a:gd name="connsiteY24" fmla="*/ 2695708 h 3110574"/>
                <a:gd name="connsiteX25" fmla="*/ 1194170 w 1548435"/>
                <a:gd name="connsiteY25" fmla="*/ 2678774 h 3110574"/>
                <a:gd name="connsiteX26" fmla="*/ 1219570 w 1548435"/>
                <a:gd name="connsiteY26" fmla="*/ 2670308 h 3110574"/>
                <a:gd name="connsiteX27" fmla="*/ 1236503 w 1548435"/>
                <a:gd name="connsiteY27" fmla="*/ 2653374 h 3110574"/>
                <a:gd name="connsiteX28" fmla="*/ 1270370 w 1548435"/>
                <a:gd name="connsiteY28" fmla="*/ 2636441 h 3110574"/>
                <a:gd name="connsiteX29" fmla="*/ 1295770 w 1548435"/>
                <a:gd name="connsiteY29" fmla="*/ 2619508 h 3110574"/>
                <a:gd name="connsiteX30" fmla="*/ 1346570 w 1548435"/>
                <a:gd name="connsiteY30" fmla="*/ 2560241 h 3110574"/>
                <a:gd name="connsiteX31" fmla="*/ 1371970 w 1548435"/>
                <a:gd name="connsiteY31" fmla="*/ 2551774 h 3110574"/>
                <a:gd name="connsiteX32" fmla="*/ 1414303 w 1548435"/>
                <a:gd name="connsiteY32" fmla="*/ 2509441 h 3110574"/>
                <a:gd name="connsiteX33" fmla="*/ 1439703 w 1548435"/>
                <a:gd name="connsiteY33" fmla="*/ 2500974 h 3110574"/>
                <a:gd name="connsiteX34" fmla="*/ 1507437 w 1548435"/>
                <a:gd name="connsiteY34" fmla="*/ 2450174 h 3110574"/>
                <a:gd name="connsiteX35" fmla="*/ 1515903 w 1548435"/>
                <a:gd name="connsiteY35" fmla="*/ 2416308 h 3110574"/>
                <a:gd name="connsiteX36" fmla="*/ 1541303 w 1548435"/>
                <a:gd name="connsiteY36" fmla="*/ 2213108 h 3110574"/>
                <a:gd name="connsiteX37" fmla="*/ 1371970 w 1548435"/>
                <a:gd name="connsiteY37" fmla="*/ 1992974 h 3110574"/>
                <a:gd name="connsiteX38" fmla="*/ 1143370 w 1548435"/>
                <a:gd name="connsiteY38" fmla="*/ 1832108 h 3110574"/>
                <a:gd name="connsiteX39" fmla="*/ 897837 w 1548435"/>
                <a:gd name="connsiteY39" fmla="*/ 1722041 h 3110574"/>
                <a:gd name="connsiteX40" fmla="*/ 635370 w 1548435"/>
                <a:gd name="connsiteY40" fmla="*/ 1535774 h 3110574"/>
                <a:gd name="connsiteX41" fmla="*/ 389837 w 1548435"/>
                <a:gd name="connsiteY41" fmla="*/ 1205574 h 3110574"/>
                <a:gd name="connsiteX42" fmla="*/ 228970 w 1548435"/>
                <a:gd name="connsiteY42" fmla="*/ 756841 h 3110574"/>
                <a:gd name="connsiteX43" fmla="*/ 101970 w 1548435"/>
                <a:gd name="connsiteY43" fmla="*/ 401241 h 3110574"/>
                <a:gd name="connsiteX44" fmla="*/ 370 w 1548435"/>
                <a:gd name="connsiteY44" fmla="*/ 147241 h 3110574"/>
                <a:gd name="connsiteX0" fmla="*/ 370 w 1548097"/>
                <a:gd name="connsiteY0" fmla="*/ 147241 h 3110574"/>
                <a:gd name="connsiteX1" fmla="*/ 17303 w 1548097"/>
                <a:gd name="connsiteY1" fmla="*/ 2966641 h 3110574"/>
                <a:gd name="connsiteX2" fmla="*/ 34237 w 1548097"/>
                <a:gd name="connsiteY2" fmla="*/ 3110574 h 3110574"/>
                <a:gd name="connsiteX3" fmla="*/ 59637 w 1548097"/>
                <a:gd name="connsiteY3" fmla="*/ 3085174 h 3110574"/>
                <a:gd name="connsiteX4" fmla="*/ 85037 w 1548097"/>
                <a:gd name="connsiteY4" fmla="*/ 3051308 h 3110574"/>
                <a:gd name="connsiteX5" fmla="*/ 118903 w 1548097"/>
                <a:gd name="connsiteY5" fmla="*/ 3025908 h 3110574"/>
                <a:gd name="connsiteX6" fmla="*/ 135837 w 1548097"/>
                <a:gd name="connsiteY6" fmla="*/ 3008974 h 3110574"/>
                <a:gd name="connsiteX7" fmla="*/ 161237 w 1548097"/>
                <a:gd name="connsiteY7" fmla="*/ 2992041 h 3110574"/>
                <a:gd name="connsiteX8" fmla="*/ 212037 w 1548097"/>
                <a:gd name="connsiteY8" fmla="*/ 2975108 h 3110574"/>
                <a:gd name="connsiteX9" fmla="*/ 237437 w 1548097"/>
                <a:gd name="connsiteY9" fmla="*/ 2966641 h 3110574"/>
                <a:gd name="connsiteX10" fmla="*/ 322103 w 1548097"/>
                <a:gd name="connsiteY10" fmla="*/ 2932774 h 3110574"/>
                <a:gd name="connsiteX11" fmla="*/ 372903 w 1548097"/>
                <a:gd name="connsiteY11" fmla="*/ 2924308 h 3110574"/>
                <a:gd name="connsiteX12" fmla="*/ 398303 w 1548097"/>
                <a:gd name="connsiteY12" fmla="*/ 2915841 h 3110574"/>
                <a:gd name="connsiteX13" fmla="*/ 601503 w 1548097"/>
                <a:gd name="connsiteY13" fmla="*/ 2898908 h 3110574"/>
                <a:gd name="connsiteX14" fmla="*/ 694637 w 1548097"/>
                <a:gd name="connsiteY14" fmla="*/ 2890441 h 3110574"/>
                <a:gd name="connsiteX15" fmla="*/ 770837 w 1548097"/>
                <a:gd name="connsiteY15" fmla="*/ 2865041 h 3110574"/>
                <a:gd name="connsiteX16" fmla="*/ 821637 w 1548097"/>
                <a:gd name="connsiteY16" fmla="*/ 2848108 h 3110574"/>
                <a:gd name="connsiteX17" fmla="*/ 906303 w 1548097"/>
                <a:gd name="connsiteY17" fmla="*/ 2822708 h 3110574"/>
                <a:gd name="connsiteX18" fmla="*/ 957103 w 1548097"/>
                <a:gd name="connsiteY18" fmla="*/ 2805774 h 3110574"/>
                <a:gd name="connsiteX19" fmla="*/ 982503 w 1548097"/>
                <a:gd name="connsiteY19" fmla="*/ 2797308 h 3110574"/>
                <a:gd name="connsiteX20" fmla="*/ 1024837 w 1548097"/>
                <a:gd name="connsiteY20" fmla="*/ 2763441 h 3110574"/>
                <a:gd name="connsiteX21" fmla="*/ 1050237 w 1548097"/>
                <a:gd name="connsiteY21" fmla="*/ 2754974 h 3110574"/>
                <a:gd name="connsiteX22" fmla="*/ 1075637 w 1548097"/>
                <a:gd name="connsiteY22" fmla="*/ 2738041 h 3110574"/>
                <a:gd name="connsiteX23" fmla="*/ 1126437 w 1548097"/>
                <a:gd name="connsiteY23" fmla="*/ 2721108 h 3110574"/>
                <a:gd name="connsiteX24" fmla="*/ 1177237 w 1548097"/>
                <a:gd name="connsiteY24" fmla="*/ 2695708 h 3110574"/>
                <a:gd name="connsiteX25" fmla="*/ 1194170 w 1548097"/>
                <a:gd name="connsiteY25" fmla="*/ 2678774 h 3110574"/>
                <a:gd name="connsiteX26" fmla="*/ 1219570 w 1548097"/>
                <a:gd name="connsiteY26" fmla="*/ 2670308 h 3110574"/>
                <a:gd name="connsiteX27" fmla="*/ 1236503 w 1548097"/>
                <a:gd name="connsiteY27" fmla="*/ 2653374 h 3110574"/>
                <a:gd name="connsiteX28" fmla="*/ 1270370 w 1548097"/>
                <a:gd name="connsiteY28" fmla="*/ 2636441 h 3110574"/>
                <a:gd name="connsiteX29" fmla="*/ 1295770 w 1548097"/>
                <a:gd name="connsiteY29" fmla="*/ 2619508 h 3110574"/>
                <a:gd name="connsiteX30" fmla="*/ 1346570 w 1548097"/>
                <a:gd name="connsiteY30" fmla="*/ 2560241 h 3110574"/>
                <a:gd name="connsiteX31" fmla="*/ 1371970 w 1548097"/>
                <a:gd name="connsiteY31" fmla="*/ 2551774 h 3110574"/>
                <a:gd name="connsiteX32" fmla="*/ 1414303 w 1548097"/>
                <a:gd name="connsiteY32" fmla="*/ 2509441 h 3110574"/>
                <a:gd name="connsiteX33" fmla="*/ 1439703 w 1548097"/>
                <a:gd name="connsiteY33" fmla="*/ 2500974 h 3110574"/>
                <a:gd name="connsiteX34" fmla="*/ 1507437 w 1548097"/>
                <a:gd name="connsiteY34" fmla="*/ 2450174 h 3110574"/>
                <a:gd name="connsiteX35" fmla="*/ 1541303 w 1548097"/>
                <a:gd name="connsiteY35" fmla="*/ 2213108 h 3110574"/>
                <a:gd name="connsiteX36" fmla="*/ 1371970 w 1548097"/>
                <a:gd name="connsiteY36" fmla="*/ 1992974 h 3110574"/>
                <a:gd name="connsiteX37" fmla="*/ 1143370 w 1548097"/>
                <a:gd name="connsiteY37" fmla="*/ 1832108 h 3110574"/>
                <a:gd name="connsiteX38" fmla="*/ 897837 w 1548097"/>
                <a:gd name="connsiteY38" fmla="*/ 1722041 h 3110574"/>
                <a:gd name="connsiteX39" fmla="*/ 635370 w 1548097"/>
                <a:gd name="connsiteY39" fmla="*/ 1535774 h 3110574"/>
                <a:gd name="connsiteX40" fmla="*/ 389837 w 1548097"/>
                <a:gd name="connsiteY40" fmla="*/ 1205574 h 3110574"/>
                <a:gd name="connsiteX41" fmla="*/ 228970 w 1548097"/>
                <a:gd name="connsiteY41" fmla="*/ 756841 h 3110574"/>
                <a:gd name="connsiteX42" fmla="*/ 101970 w 1548097"/>
                <a:gd name="connsiteY42" fmla="*/ 401241 h 3110574"/>
                <a:gd name="connsiteX43" fmla="*/ 370 w 1548097"/>
                <a:gd name="connsiteY43" fmla="*/ 147241 h 3110574"/>
                <a:gd name="connsiteX0" fmla="*/ 370 w 1548576"/>
                <a:gd name="connsiteY0" fmla="*/ 147241 h 3110574"/>
                <a:gd name="connsiteX1" fmla="*/ 17303 w 1548576"/>
                <a:gd name="connsiteY1" fmla="*/ 2966641 h 3110574"/>
                <a:gd name="connsiteX2" fmla="*/ 34237 w 1548576"/>
                <a:gd name="connsiteY2" fmla="*/ 3110574 h 3110574"/>
                <a:gd name="connsiteX3" fmla="*/ 59637 w 1548576"/>
                <a:gd name="connsiteY3" fmla="*/ 3085174 h 3110574"/>
                <a:gd name="connsiteX4" fmla="*/ 85037 w 1548576"/>
                <a:gd name="connsiteY4" fmla="*/ 3051308 h 3110574"/>
                <a:gd name="connsiteX5" fmla="*/ 118903 w 1548576"/>
                <a:gd name="connsiteY5" fmla="*/ 3025908 h 3110574"/>
                <a:gd name="connsiteX6" fmla="*/ 135837 w 1548576"/>
                <a:gd name="connsiteY6" fmla="*/ 3008974 h 3110574"/>
                <a:gd name="connsiteX7" fmla="*/ 161237 w 1548576"/>
                <a:gd name="connsiteY7" fmla="*/ 2992041 h 3110574"/>
                <a:gd name="connsiteX8" fmla="*/ 212037 w 1548576"/>
                <a:gd name="connsiteY8" fmla="*/ 2975108 h 3110574"/>
                <a:gd name="connsiteX9" fmla="*/ 237437 w 1548576"/>
                <a:gd name="connsiteY9" fmla="*/ 2966641 h 3110574"/>
                <a:gd name="connsiteX10" fmla="*/ 322103 w 1548576"/>
                <a:gd name="connsiteY10" fmla="*/ 2932774 h 3110574"/>
                <a:gd name="connsiteX11" fmla="*/ 372903 w 1548576"/>
                <a:gd name="connsiteY11" fmla="*/ 2924308 h 3110574"/>
                <a:gd name="connsiteX12" fmla="*/ 398303 w 1548576"/>
                <a:gd name="connsiteY12" fmla="*/ 2915841 h 3110574"/>
                <a:gd name="connsiteX13" fmla="*/ 601503 w 1548576"/>
                <a:gd name="connsiteY13" fmla="*/ 2898908 h 3110574"/>
                <a:gd name="connsiteX14" fmla="*/ 694637 w 1548576"/>
                <a:gd name="connsiteY14" fmla="*/ 2890441 h 3110574"/>
                <a:gd name="connsiteX15" fmla="*/ 770837 w 1548576"/>
                <a:gd name="connsiteY15" fmla="*/ 2865041 h 3110574"/>
                <a:gd name="connsiteX16" fmla="*/ 821637 w 1548576"/>
                <a:gd name="connsiteY16" fmla="*/ 2848108 h 3110574"/>
                <a:gd name="connsiteX17" fmla="*/ 906303 w 1548576"/>
                <a:gd name="connsiteY17" fmla="*/ 2822708 h 3110574"/>
                <a:gd name="connsiteX18" fmla="*/ 957103 w 1548576"/>
                <a:gd name="connsiteY18" fmla="*/ 2805774 h 3110574"/>
                <a:gd name="connsiteX19" fmla="*/ 982503 w 1548576"/>
                <a:gd name="connsiteY19" fmla="*/ 2797308 h 3110574"/>
                <a:gd name="connsiteX20" fmla="*/ 1024837 w 1548576"/>
                <a:gd name="connsiteY20" fmla="*/ 2763441 h 3110574"/>
                <a:gd name="connsiteX21" fmla="*/ 1050237 w 1548576"/>
                <a:gd name="connsiteY21" fmla="*/ 2754974 h 3110574"/>
                <a:gd name="connsiteX22" fmla="*/ 1075637 w 1548576"/>
                <a:gd name="connsiteY22" fmla="*/ 2738041 h 3110574"/>
                <a:gd name="connsiteX23" fmla="*/ 1126437 w 1548576"/>
                <a:gd name="connsiteY23" fmla="*/ 2721108 h 3110574"/>
                <a:gd name="connsiteX24" fmla="*/ 1177237 w 1548576"/>
                <a:gd name="connsiteY24" fmla="*/ 2695708 h 3110574"/>
                <a:gd name="connsiteX25" fmla="*/ 1194170 w 1548576"/>
                <a:gd name="connsiteY25" fmla="*/ 2678774 h 3110574"/>
                <a:gd name="connsiteX26" fmla="*/ 1219570 w 1548576"/>
                <a:gd name="connsiteY26" fmla="*/ 2670308 h 3110574"/>
                <a:gd name="connsiteX27" fmla="*/ 1236503 w 1548576"/>
                <a:gd name="connsiteY27" fmla="*/ 2653374 h 3110574"/>
                <a:gd name="connsiteX28" fmla="*/ 1270370 w 1548576"/>
                <a:gd name="connsiteY28" fmla="*/ 2636441 h 3110574"/>
                <a:gd name="connsiteX29" fmla="*/ 1295770 w 1548576"/>
                <a:gd name="connsiteY29" fmla="*/ 2619508 h 3110574"/>
                <a:gd name="connsiteX30" fmla="*/ 1346570 w 1548576"/>
                <a:gd name="connsiteY30" fmla="*/ 2560241 h 3110574"/>
                <a:gd name="connsiteX31" fmla="*/ 1371970 w 1548576"/>
                <a:gd name="connsiteY31" fmla="*/ 2551774 h 3110574"/>
                <a:gd name="connsiteX32" fmla="*/ 1414303 w 1548576"/>
                <a:gd name="connsiteY32" fmla="*/ 2509441 h 3110574"/>
                <a:gd name="connsiteX33" fmla="*/ 1507437 w 1548576"/>
                <a:gd name="connsiteY33" fmla="*/ 2450174 h 3110574"/>
                <a:gd name="connsiteX34" fmla="*/ 1541303 w 1548576"/>
                <a:gd name="connsiteY34" fmla="*/ 2213108 h 3110574"/>
                <a:gd name="connsiteX35" fmla="*/ 1371970 w 1548576"/>
                <a:gd name="connsiteY35" fmla="*/ 1992974 h 3110574"/>
                <a:gd name="connsiteX36" fmla="*/ 1143370 w 1548576"/>
                <a:gd name="connsiteY36" fmla="*/ 1832108 h 3110574"/>
                <a:gd name="connsiteX37" fmla="*/ 897837 w 1548576"/>
                <a:gd name="connsiteY37" fmla="*/ 1722041 h 3110574"/>
                <a:gd name="connsiteX38" fmla="*/ 635370 w 1548576"/>
                <a:gd name="connsiteY38" fmla="*/ 1535774 h 3110574"/>
                <a:gd name="connsiteX39" fmla="*/ 389837 w 1548576"/>
                <a:gd name="connsiteY39" fmla="*/ 1205574 h 3110574"/>
                <a:gd name="connsiteX40" fmla="*/ 228970 w 1548576"/>
                <a:gd name="connsiteY40" fmla="*/ 756841 h 3110574"/>
                <a:gd name="connsiteX41" fmla="*/ 101970 w 1548576"/>
                <a:gd name="connsiteY41" fmla="*/ 401241 h 3110574"/>
                <a:gd name="connsiteX42" fmla="*/ 370 w 1548576"/>
                <a:gd name="connsiteY42" fmla="*/ 147241 h 3110574"/>
                <a:gd name="connsiteX0" fmla="*/ 370 w 1549507"/>
                <a:gd name="connsiteY0" fmla="*/ 147241 h 3110574"/>
                <a:gd name="connsiteX1" fmla="*/ 17303 w 1549507"/>
                <a:gd name="connsiteY1" fmla="*/ 2966641 h 3110574"/>
                <a:gd name="connsiteX2" fmla="*/ 34237 w 1549507"/>
                <a:gd name="connsiteY2" fmla="*/ 3110574 h 3110574"/>
                <a:gd name="connsiteX3" fmla="*/ 59637 w 1549507"/>
                <a:gd name="connsiteY3" fmla="*/ 3085174 h 3110574"/>
                <a:gd name="connsiteX4" fmla="*/ 85037 w 1549507"/>
                <a:gd name="connsiteY4" fmla="*/ 3051308 h 3110574"/>
                <a:gd name="connsiteX5" fmla="*/ 118903 w 1549507"/>
                <a:gd name="connsiteY5" fmla="*/ 3025908 h 3110574"/>
                <a:gd name="connsiteX6" fmla="*/ 135837 w 1549507"/>
                <a:gd name="connsiteY6" fmla="*/ 3008974 h 3110574"/>
                <a:gd name="connsiteX7" fmla="*/ 161237 w 1549507"/>
                <a:gd name="connsiteY7" fmla="*/ 2992041 h 3110574"/>
                <a:gd name="connsiteX8" fmla="*/ 212037 w 1549507"/>
                <a:gd name="connsiteY8" fmla="*/ 2975108 h 3110574"/>
                <a:gd name="connsiteX9" fmla="*/ 237437 w 1549507"/>
                <a:gd name="connsiteY9" fmla="*/ 2966641 h 3110574"/>
                <a:gd name="connsiteX10" fmla="*/ 322103 w 1549507"/>
                <a:gd name="connsiteY10" fmla="*/ 2932774 h 3110574"/>
                <a:gd name="connsiteX11" fmla="*/ 372903 w 1549507"/>
                <a:gd name="connsiteY11" fmla="*/ 2924308 h 3110574"/>
                <a:gd name="connsiteX12" fmla="*/ 398303 w 1549507"/>
                <a:gd name="connsiteY12" fmla="*/ 2915841 h 3110574"/>
                <a:gd name="connsiteX13" fmla="*/ 601503 w 1549507"/>
                <a:gd name="connsiteY13" fmla="*/ 2898908 h 3110574"/>
                <a:gd name="connsiteX14" fmla="*/ 694637 w 1549507"/>
                <a:gd name="connsiteY14" fmla="*/ 2890441 h 3110574"/>
                <a:gd name="connsiteX15" fmla="*/ 770837 w 1549507"/>
                <a:gd name="connsiteY15" fmla="*/ 2865041 h 3110574"/>
                <a:gd name="connsiteX16" fmla="*/ 821637 w 1549507"/>
                <a:gd name="connsiteY16" fmla="*/ 2848108 h 3110574"/>
                <a:gd name="connsiteX17" fmla="*/ 906303 w 1549507"/>
                <a:gd name="connsiteY17" fmla="*/ 2822708 h 3110574"/>
                <a:gd name="connsiteX18" fmla="*/ 957103 w 1549507"/>
                <a:gd name="connsiteY18" fmla="*/ 2805774 h 3110574"/>
                <a:gd name="connsiteX19" fmla="*/ 982503 w 1549507"/>
                <a:gd name="connsiteY19" fmla="*/ 2797308 h 3110574"/>
                <a:gd name="connsiteX20" fmla="*/ 1024837 w 1549507"/>
                <a:gd name="connsiteY20" fmla="*/ 2763441 h 3110574"/>
                <a:gd name="connsiteX21" fmla="*/ 1050237 w 1549507"/>
                <a:gd name="connsiteY21" fmla="*/ 2754974 h 3110574"/>
                <a:gd name="connsiteX22" fmla="*/ 1075637 w 1549507"/>
                <a:gd name="connsiteY22" fmla="*/ 2738041 h 3110574"/>
                <a:gd name="connsiteX23" fmla="*/ 1126437 w 1549507"/>
                <a:gd name="connsiteY23" fmla="*/ 2721108 h 3110574"/>
                <a:gd name="connsiteX24" fmla="*/ 1177237 w 1549507"/>
                <a:gd name="connsiteY24" fmla="*/ 2695708 h 3110574"/>
                <a:gd name="connsiteX25" fmla="*/ 1194170 w 1549507"/>
                <a:gd name="connsiteY25" fmla="*/ 2678774 h 3110574"/>
                <a:gd name="connsiteX26" fmla="*/ 1219570 w 1549507"/>
                <a:gd name="connsiteY26" fmla="*/ 2670308 h 3110574"/>
                <a:gd name="connsiteX27" fmla="*/ 1236503 w 1549507"/>
                <a:gd name="connsiteY27" fmla="*/ 2653374 h 3110574"/>
                <a:gd name="connsiteX28" fmla="*/ 1270370 w 1549507"/>
                <a:gd name="connsiteY28" fmla="*/ 2636441 h 3110574"/>
                <a:gd name="connsiteX29" fmla="*/ 1295770 w 1549507"/>
                <a:gd name="connsiteY29" fmla="*/ 2619508 h 3110574"/>
                <a:gd name="connsiteX30" fmla="*/ 1346570 w 1549507"/>
                <a:gd name="connsiteY30" fmla="*/ 2560241 h 3110574"/>
                <a:gd name="connsiteX31" fmla="*/ 1371970 w 1549507"/>
                <a:gd name="connsiteY31" fmla="*/ 2551774 h 3110574"/>
                <a:gd name="connsiteX32" fmla="*/ 1507437 w 1549507"/>
                <a:gd name="connsiteY32" fmla="*/ 2450174 h 3110574"/>
                <a:gd name="connsiteX33" fmla="*/ 1541303 w 1549507"/>
                <a:gd name="connsiteY33" fmla="*/ 2213108 h 3110574"/>
                <a:gd name="connsiteX34" fmla="*/ 1371970 w 1549507"/>
                <a:gd name="connsiteY34" fmla="*/ 1992974 h 3110574"/>
                <a:gd name="connsiteX35" fmla="*/ 1143370 w 1549507"/>
                <a:gd name="connsiteY35" fmla="*/ 1832108 h 3110574"/>
                <a:gd name="connsiteX36" fmla="*/ 897837 w 1549507"/>
                <a:gd name="connsiteY36" fmla="*/ 1722041 h 3110574"/>
                <a:gd name="connsiteX37" fmla="*/ 635370 w 1549507"/>
                <a:gd name="connsiteY37" fmla="*/ 1535774 h 3110574"/>
                <a:gd name="connsiteX38" fmla="*/ 389837 w 1549507"/>
                <a:gd name="connsiteY38" fmla="*/ 1205574 h 3110574"/>
                <a:gd name="connsiteX39" fmla="*/ 228970 w 1549507"/>
                <a:gd name="connsiteY39" fmla="*/ 756841 h 3110574"/>
                <a:gd name="connsiteX40" fmla="*/ 101970 w 1549507"/>
                <a:gd name="connsiteY40" fmla="*/ 401241 h 3110574"/>
                <a:gd name="connsiteX41" fmla="*/ 370 w 1549507"/>
                <a:gd name="connsiteY41" fmla="*/ 147241 h 3110574"/>
                <a:gd name="connsiteX0" fmla="*/ 370 w 1550157"/>
                <a:gd name="connsiteY0" fmla="*/ 147241 h 3110574"/>
                <a:gd name="connsiteX1" fmla="*/ 17303 w 1550157"/>
                <a:gd name="connsiteY1" fmla="*/ 2966641 h 3110574"/>
                <a:gd name="connsiteX2" fmla="*/ 34237 w 1550157"/>
                <a:gd name="connsiteY2" fmla="*/ 3110574 h 3110574"/>
                <a:gd name="connsiteX3" fmla="*/ 59637 w 1550157"/>
                <a:gd name="connsiteY3" fmla="*/ 3085174 h 3110574"/>
                <a:gd name="connsiteX4" fmla="*/ 85037 w 1550157"/>
                <a:gd name="connsiteY4" fmla="*/ 3051308 h 3110574"/>
                <a:gd name="connsiteX5" fmla="*/ 118903 w 1550157"/>
                <a:gd name="connsiteY5" fmla="*/ 3025908 h 3110574"/>
                <a:gd name="connsiteX6" fmla="*/ 135837 w 1550157"/>
                <a:gd name="connsiteY6" fmla="*/ 3008974 h 3110574"/>
                <a:gd name="connsiteX7" fmla="*/ 161237 w 1550157"/>
                <a:gd name="connsiteY7" fmla="*/ 2992041 h 3110574"/>
                <a:gd name="connsiteX8" fmla="*/ 212037 w 1550157"/>
                <a:gd name="connsiteY8" fmla="*/ 2975108 h 3110574"/>
                <a:gd name="connsiteX9" fmla="*/ 237437 w 1550157"/>
                <a:gd name="connsiteY9" fmla="*/ 2966641 h 3110574"/>
                <a:gd name="connsiteX10" fmla="*/ 322103 w 1550157"/>
                <a:gd name="connsiteY10" fmla="*/ 2932774 h 3110574"/>
                <a:gd name="connsiteX11" fmla="*/ 372903 w 1550157"/>
                <a:gd name="connsiteY11" fmla="*/ 2924308 h 3110574"/>
                <a:gd name="connsiteX12" fmla="*/ 398303 w 1550157"/>
                <a:gd name="connsiteY12" fmla="*/ 2915841 h 3110574"/>
                <a:gd name="connsiteX13" fmla="*/ 601503 w 1550157"/>
                <a:gd name="connsiteY13" fmla="*/ 2898908 h 3110574"/>
                <a:gd name="connsiteX14" fmla="*/ 694637 w 1550157"/>
                <a:gd name="connsiteY14" fmla="*/ 2890441 h 3110574"/>
                <a:gd name="connsiteX15" fmla="*/ 770837 w 1550157"/>
                <a:gd name="connsiteY15" fmla="*/ 2865041 h 3110574"/>
                <a:gd name="connsiteX16" fmla="*/ 821637 w 1550157"/>
                <a:gd name="connsiteY16" fmla="*/ 2848108 h 3110574"/>
                <a:gd name="connsiteX17" fmla="*/ 906303 w 1550157"/>
                <a:gd name="connsiteY17" fmla="*/ 2822708 h 3110574"/>
                <a:gd name="connsiteX18" fmla="*/ 957103 w 1550157"/>
                <a:gd name="connsiteY18" fmla="*/ 2805774 h 3110574"/>
                <a:gd name="connsiteX19" fmla="*/ 982503 w 1550157"/>
                <a:gd name="connsiteY19" fmla="*/ 2797308 h 3110574"/>
                <a:gd name="connsiteX20" fmla="*/ 1024837 w 1550157"/>
                <a:gd name="connsiteY20" fmla="*/ 2763441 h 3110574"/>
                <a:gd name="connsiteX21" fmla="*/ 1050237 w 1550157"/>
                <a:gd name="connsiteY21" fmla="*/ 2754974 h 3110574"/>
                <a:gd name="connsiteX22" fmla="*/ 1075637 w 1550157"/>
                <a:gd name="connsiteY22" fmla="*/ 2738041 h 3110574"/>
                <a:gd name="connsiteX23" fmla="*/ 1126437 w 1550157"/>
                <a:gd name="connsiteY23" fmla="*/ 2721108 h 3110574"/>
                <a:gd name="connsiteX24" fmla="*/ 1177237 w 1550157"/>
                <a:gd name="connsiteY24" fmla="*/ 2695708 h 3110574"/>
                <a:gd name="connsiteX25" fmla="*/ 1194170 w 1550157"/>
                <a:gd name="connsiteY25" fmla="*/ 2678774 h 3110574"/>
                <a:gd name="connsiteX26" fmla="*/ 1219570 w 1550157"/>
                <a:gd name="connsiteY26" fmla="*/ 2670308 h 3110574"/>
                <a:gd name="connsiteX27" fmla="*/ 1236503 w 1550157"/>
                <a:gd name="connsiteY27" fmla="*/ 2653374 h 3110574"/>
                <a:gd name="connsiteX28" fmla="*/ 1270370 w 1550157"/>
                <a:gd name="connsiteY28" fmla="*/ 2636441 h 3110574"/>
                <a:gd name="connsiteX29" fmla="*/ 1295770 w 1550157"/>
                <a:gd name="connsiteY29" fmla="*/ 2619508 h 3110574"/>
                <a:gd name="connsiteX30" fmla="*/ 1346570 w 1550157"/>
                <a:gd name="connsiteY30" fmla="*/ 2560241 h 3110574"/>
                <a:gd name="connsiteX31" fmla="*/ 1507437 w 1550157"/>
                <a:gd name="connsiteY31" fmla="*/ 2450174 h 3110574"/>
                <a:gd name="connsiteX32" fmla="*/ 1541303 w 1550157"/>
                <a:gd name="connsiteY32" fmla="*/ 2213108 h 3110574"/>
                <a:gd name="connsiteX33" fmla="*/ 1371970 w 1550157"/>
                <a:gd name="connsiteY33" fmla="*/ 1992974 h 3110574"/>
                <a:gd name="connsiteX34" fmla="*/ 1143370 w 1550157"/>
                <a:gd name="connsiteY34" fmla="*/ 1832108 h 3110574"/>
                <a:gd name="connsiteX35" fmla="*/ 897837 w 1550157"/>
                <a:gd name="connsiteY35" fmla="*/ 1722041 h 3110574"/>
                <a:gd name="connsiteX36" fmla="*/ 635370 w 1550157"/>
                <a:gd name="connsiteY36" fmla="*/ 1535774 h 3110574"/>
                <a:gd name="connsiteX37" fmla="*/ 389837 w 1550157"/>
                <a:gd name="connsiteY37" fmla="*/ 1205574 h 3110574"/>
                <a:gd name="connsiteX38" fmla="*/ 228970 w 1550157"/>
                <a:gd name="connsiteY38" fmla="*/ 756841 h 3110574"/>
                <a:gd name="connsiteX39" fmla="*/ 101970 w 1550157"/>
                <a:gd name="connsiteY39" fmla="*/ 401241 h 3110574"/>
                <a:gd name="connsiteX40" fmla="*/ 370 w 1550157"/>
                <a:gd name="connsiteY40" fmla="*/ 147241 h 3110574"/>
                <a:gd name="connsiteX0" fmla="*/ 370 w 1551695"/>
                <a:gd name="connsiteY0" fmla="*/ 147241 h 3110574"/>
                <a:gd name="connsiteX1" fmla="*/ 17303 w 1551695"/>
                <a:gd name="connsiteY1" fmla="*/ 2966641 h 3110574"/>
                <a:gd name="connsiteX2" fmla="*/ 34237 w 1551695"/>
                <a:gd name="connsiteY2" fmla="*/ 3110574 h 3110574"/>
                <a:gd name="connsiteX3" fmla="*/ 59637 w 1551695"/>
                <a:gd name="connsiteY3" fmla="*/ 3085174 h 3110574"/>
                <a:gd name="connsiteX4" fmla="*/ 85037 w 1551695"/>
                <a:gd name="connsiteY4" fmla="*/ 3051308 h 3110574"/>
                <a:gd name="connsiteX5" fmla="*/ 118903 w 1551695"/>
                <a:gd name="connsiteY5" fmla="*/ 3025908 h 3110574"/>
                <a:gd name="connsiteX6" fmla="*/ 135837 w 1551695"/>
                <a:gd name="connsiteY6" fmla="*/ 3008974 h 3110574"/>
                <a:gd name="connsiteX7" fmla="*/ 161237 w 1551695"/>
                <a:gd name="connsiteY7" fmla="*/ 2992041 h 3110574"/>
                <a:gd name="connsiteX8" fmla="*/ 212037 w 1551695"/>
                <a:gd name="connsiteY8" fmla="*/ 2975108 h 3110574"/>
                <a:gd name="connsiteX9" fmla="*/ 237437 w 1551695"/>
                <a:gd name="connsiteY9" fmla="*/ 2966641 h 3110574"/>
                <a:gd name="connsiteX10" fmla="*/ 322103 w 1551695"/>
                <a:gd name="connsiteY10" fmla="*/ 2932774 h 3110574"/>
                <a:gd name="connsiteX11" fmla="*/ 372903 w 1551695"/>
                <a:gd name="connsiteY11" fmla="*/ 2924308 h 3110574"/>
                <a:gd name="connsiteX12" fmla="*/ 398303 w 1551695"/>
                <a:gd name="connsiteY12" fmla="*/ 2915841 h 3110574"/>
                <a:gd name="connsiteX13" fmla="*/ 601503 w 1551695"/>
                <a:gd name="connsiteY13" fmla="*/ 2898908 h 3110574"/>
                <a:gd name="connsiteX14" fmla="*/ 694637 w 1551695"/>
                <a:gd name="connsiteY14" fmla="*/ 2890441 h 3110574"/>
                <a:gd name="connsiteX15" fmla="*/ 770837 w 1551695"/>
                <a:gd name="connsiteY15" fmla="*/ 2865041 h 3110574"/>
                <a:gd name="connsiteX16" fmla="*/ 821637 w 1551695"/>
                <a:gd name="connsiteY16" fmla="*/ 2848108 h 3110574"/>
                <a:gd name="connsiteX17" fmla="*/ 906303 w 1551695"/>
                <a:gd name="connsiteY17" fmla="*/ 2822708 h 3110574"/>
                <a:gd name="connsiteX18" fmla="*/ 957103 w 1551695"/>
                <a:gd name="connsiteY18" fmla="*/ 2805774 h 3110574"/>
                <a:gd name="connsiteX19" fmla="*/ 982503 w 1551695"/>
                <a:gd name="connsiteY19" fmla="*/ 2797308 h 3110574"/>
                <a:gd name="connsiteX20" fmla="*/ 1024837 w 1551695"/>
                <a:gd name="connsiteY20" fmla="*/ 2763441 h 3110574"/>
                <a:gd name="connsiteX21" fmla="*/ 1050237 w 1551695"/>
                <a:gd name="connsiteY21" fmla="*/ 2754974 h 3110574"/>
                <a:gd name="connsiteX22" fmla="*/ 1075637 w 1551695"/>
                <a:gd name="connsiteY22" fmla="*/ 2738041 h 3110574"/>
                <a:gd name="connsiteX23" fmla="*/ 1126437 w 1551695"/>
                <a:gd name="connsiteY23" fmla="*/ 2721108 h 3110574"/>
                <a:gd name="connsiteX24" fmla="*/ 1177237 w 1551695"/>
                <a:gd name="connsiteY24" fmla="*/ 2695708 h 3110574"/>
                <a:gd name="connsiteX25" fmla="*/ 1194170 w 1551695"/>
                <a:gd name="connsiteY25" fmla="*/ 2678774 h 3110574"/>
                <a:gd name="connsiteX26" fmla="*/ 1219570 w 1551695"/>
                <a:gd name="connsiteY26" fmla="*/ 2670308 h 3110574"/>
                <a:gd name="connsiteX27" fmla="*/ 1236503 w 1551695"/>
                <a:gd name="connsiteY27" fmla="*/ 2653374 h 3110574"/>
                <a:gd name="connsiteX28" fmla="*/ 1270370 w 1551695"/>
                <a:gd name="connsiteY28" fmla="*/ 2636441 h 3110574"/>
                <a:gd name="connsiteX29" fmla="*/ 1295770 w 1551695"/>
                <a:gd name="connsiteY29" fmla="*/ 2619508 h 3110574"/>
                <a:gd name="connsiteX30" fmla="*/ 1507437 w 1551695"/>
                <a:gd name="connsiteY30" fmla="*/ 2450174 h 3110574"/>
                <a:gd name="connsiteX31" fmla="*/ 1541303 w 1551695"/>
                <a:gd name="connsiteY31" fmla="*/ 2213108 h 3110574"/>
                <a:gd name="connsiteX32" fmla="*/ 1371970 w 1551695"/>
                <a:gd name="connsiteY32" fmla="*/ 1992974 h 3110574"/>
                <a:gd name="connsiteX33" fmla="*/ 1143370 w 1551695"/>
                <a:gd name="connsiteY33" fmla="*/ 1832108 h 3110574"/>
                <a:gd name="connsiteX34" fmla="*/ 897837 w 1551695"/>
                <a:gd name="connsiteY34" fmla="*/ 1722041 h 3110574"/>
                <a:gd name="connsiteX35" fmla="*/ 635370 w 1551695"/>
                <a:gd name="connsiteY35" fmla="*/ 1535774 h 3110574"/>
                <a:gd name="connsiteX36" fmla="*/ 389837 w 1551695"/>
                <a:gd name="connsiteY36" fmla="*/ 1205574 h 3110574"/>
                <a:gd name="connsiteX37" fmla="*/ 228970 w 1551695"/>
                <a:gd name="connsiteY37" fmla="*/ 756841 h 3110574"/>
                <a:gd name="connsiteX38" fmla="*/ 101970 w 1551695"/>
                <a:gd name="connsiteY38" fmla="*/ 401241 h 3110574"/>
                <a:gd name="connsiteX39" fmla="*/ 370 w 1551695"/>
                <a:gd name="connsiteY39"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694637 w 1552592"/>
                <a:gd name="connsiteY14" fmla="*/ 2890441 h 3110574"/>
                <a:gd name="connsiteX15" fmla="*/ 770837 w 1552592"/>
                <a:gd name="connsiteY15" fmla="*/ 2865041 h 3110574"/>
                <a:gd name="connsiteX16" fmla="*/ 821637 w 1552592"/>
                <a:gd name="connsiteY16" fmla="*/ 2848108 h 3110574"/>
                <a:gd name="connsiteX17" fmla="*/ 906303 w 1552592"/>
                <a:gd name="connsiteY17" fmla="*/ 2822708 h 3110574"/>
                <a:gd name="connsiteX18" fmla="*/ 957103 w 1552592"/>
                <a:gd name="connsiteY18" fmla="*/ 2805774 h 3110574"/>
                <a:gd name="connsiteX19" fmla="*/ 982503 w 1552592"/>
                <a:gd name="connsiteY19" fmla="*/ 2797308 h 3110574"/>
                <a:gd name="connsiteX20" fmla="*/ 1024837 w 1552592"/>
                <a:gd name="connsiteY20" fmla="*/ 2763441 h 3110574"/>
                <a:gd name="connsiteX21" fmla="*/ 1050237 w 1552592"/>
                <a:gd name="connsiteY21" fmla="*/ 2754974 h 3110574"/>
                <a:gd name="connsiteX22" fmla="*/ 1075637 w 1552592"/>
                <a:gd name="connsiteY22" fmla="*/ 2738041 h 3110574"/>
                <a:gd name="connsiteX23" fmla="*/ 1126437 w 1552592"/>
                <a:gd name="connsiteY23" fmla="*/ 2721108 h 3110574"/>
                <a:gd name="connsiteX24" fmla="*/ 1177237 w 1552592"/>
                <a:gd name="connsiteY24" fmla="*/ 2695708 h 3110574"/>
                <a:gd name="connsiteX25" fmla="*/ 1194170 w 1552592"/>
                <a:gd name="connsiteY25" fmla="*/ 2678774 h 3110574"/>
                <a:gd name="connsiteX26" fmla="*/ 1219570 w 1552592"/>
                <a:gd name="connsiteY26" fmla="*/ 2670308 h 3110574"/>
                <a:gd name="connsiteX27" fmla="*/ 1236503 w 1552592"/>
                <a:gd name="connsiteY27" fmla="*/ 2653374 h 3110574"/>
                <a:gd name="connsiteX28" fmla="*/ 1270370 w 1552592"/>
                <a:gd name="connsiteY28" fmla="*/ 2636441 h 3110574"/>
                <a:gd name="connsiteX29" fmla="*/ 1507437 w 1552592"/>
                <a:gd name="connsiteY29" fmla="*/ 2450174 h 3110574"/>
                <a:gd name="connsiteX30" fmla="*/ 1541303 w 1552592"/>
                <a:gd name="connsiteY30" fmla="*/ 2213108 h 3110574"/>
                <a:gd name="connsiteX31" fmla="*/ 1371970 w 1552592"/>
                <a:gd name="connsiteY31" fmla="*/ 1992974 h 3110574"/>
                <a:gd name="connsiteX32" fmla="*/ 1143370 w 1552592"/>
                <a:gd name="connsiteY32" fmla="*/ 1832108 h 3110574"/>
                <a:gd name="connsiteX33" fmla="*/ 897837 w 1552592"/>
                <a:gd name="connsiteY33" fmla="*/ 1722041 h 3110574"/>
                <a:gd name="connsiteX34" fmla="*/ 635370 w 1552592"/>
                <a:gd name="connsiteY34" fmla="*/ 1535774 h 3110574"/>
                <a:gd name="connsiteX35" fmla="*/ 389837 w 1552592"/>
                <a:gd name="connsiteY35" fmla="*/ 1205574 h 3110574"/>
                <a:gd name="connsiteX36" fmla="*/ 228970 w 1552592"/>
                <a:gd name="connsiteY36" fmla="*/ 756841 h 3110574"/>
                <a:gd name="connsiteX37" fmla="*/ 101970 w 1552592"/>
                <a:gd name="connsiteY37" fmla="*/ 401241 h 3110574"/>
                <a:gd name="connsiteX38" fmla="*/ 370 w 1552592"/>
                <a:gd name="connsiteY38"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694637 w 1552592"/>
                <a:gd name="connsiteY14" fmla="*/ 2890441 h 3110574"/>
                <a:gd name="connsiteX15" fmla="*/ 770837 w 1552592"/>
                <a:gd name="connsiteY15" fmla="*/ 2865041 h 3110574"/>
                <a:gd name="connsiteX16" fmla="*/ 821637 w 1552592"/>
                <a:gd name="connsiteY16" fmla="*/ 2848108 h 3110574"/>
                <a:gd name="connsiteX17" fmla="*/ 906303 w 1552592"/>
                <a:gd name="connsiteY17" fmla="*/ 2822708 h 3110574"/>
                <a:gd name="connsiteX18" fmla="*/ 957103 w 1552592"/>
                <a:gd name="connsiteY18" fmla="*/ 2805774 h 3110574"/>
                <a:gd name="connsiteX19" fmla="*/ 982503 w 1552592"/>
                <a:gd name="connsiteY19" fmla="*/ 2797308 h 3110574"/>
                <a:gd name="connsiteX20" fmla="*/ 1024837 w 1552592"/>
                <a:gd name="connsiteY20" fmla="*/ 2763441 h 3110574"/>
                <a:gd name="connsiteX21" fmla="*/ 1050237 w 1552592"/>
                <a:gd name="connsiteY21" fmla="*/ 2754974 h 3110574"/>
                <a:gd name="connsiteX22" fmla="*/ 1075637 w 1552592"/>
                <a:gd name="connsiteY22" fmla="*/ 2738041 h 3110574"/>
                <a:gd name="connsiteX23" fmla="*/ 1126437 w 1552592"/>
                <a:gd name="connsiteY23" fmla="*/ 2721108 h 3110574"/>
                <a:gd name="connsiteX24" fmla="*/ 1177237 w 1552592"/>
                <a:gd name="connsiteY24" fmla="*/ 2695708 h 3110574"/>
                <a:gd name="connsiteX25" fmla="*/ 1194170 w 1552592"/>
                <a:gd name="connsiteY25" fmla="*/ 2678774 h 3110574"/>
                <a:gd name="connsiteX26" fmla="*/ 1219570 w 1552592"/>
                <a:gd name="connsiteY26" fmla="*/ 2670308 h 3110574"/>
                <a:gd name="connsiteX27" fmla="*/ 1270370 w 1552592"/>
                <a:gd name="connsiteY27" fmla="*/ 2636441 h 3110574"/>
                <a:gd name="connsiteX28" fmla="*/ 1507437 w 1552592"/>
                <a:gd name="connsiteY28" fmla="*/ 2450174 h 3110574"/>
                <a:gd name="connsiteX29" fmla="*/ 1541303 w 1552592"/>
                <a:gd name="connsiteY29" fmla="*/ 2213108 h 3110574"/>
                <a:gd name="connsiteX30" fmla="*/ 1371970 w 1552592"/>
                <a:gd name="connsiteY30" fmla="*/ 1992974 h 3110574"/>
                <a:gd name="connsiteX31" fmla="*/ 1143370 w 1552592"/>
                <a:gd name="connsiteY31" fmla="*/ 1832108 h 3110574"/>
                <a:gd name="connsiteX32" fmla="*/ 897837 w 1552592"/>
                <a:gd name="connsiteY32" fmla="*/ 1722041 h 3110574"/>
                <a:gd name="connsiteX33" fmla="*/ 635370 w 1552592"/>
                <a:gd name="connsiteY33" fmla="*/ 1535774 h 3110574"/>
                <a:gd name="connsiteX34" fmla="*/ 389837 w 1552592"/>
                <a:gd name="connsiteY34" fmla="*/ 1205574 h 3110574"/>
                <a:gd name="connsiteX35" fmla="*/ 228970 w 1552592"/>
                <a:gd name="connsiteY35" fmla="*/ 756841 h 3110574"/>
                <a:gd name="connsiteX36" fmla="*/ 101970 w 1552592"/>
                <a:gd name="connsiteY36" fmla="*/ 401241 h 3110574"/>
                <a:gd name="connsiteX37" fmla="*/ 370 w 1552592"/>
                <a:gd name="connsiteY37"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694637 w 1552592"/>
                <a:gd name="connsiteY14" fmla="*/ 2890441 h 3110574"/>
                <a:gd name="connsiteX15" fmla="*/ 770837 w 1552592"/>
                <a:gd name="connsiteY15" fmla="*/ 2865041 h 3110574"/>
                <a:gd name="connsiteX16" fmla="*/ 821637 w 1552592"/>
                <a:gd name="connsiteY16" fmla="*/ 2848108 h 3110574"/>
                <a:gd name="connsiteX17" fmla="*/ 906303 w 1552592"/>
                <a:gd name="connsiteY17" fmla="*/ 2822708 h 3110574"/>
                <a:gd name="connsiteX18" fmla="*/ 957103 w 1552592"/>
                <a:gd name="connsiteY18" fmla="*/ 2805774 h 3110574"/>
                <a:gd name="connsiteX19" fmla="*/ 982503 w 1552592"/>
                <a:gd name="connsiteY19" fmla="*/ 2797308 h 3110574"/>
                <a:gd name="connsiteX20" fmla="*/ 1024837 w 1552592"/>
                <a:gd name="connsiteY20" fmla="*/ 2763441 h 3110574"/>
                <a:gd name="connsiteX21" fmla="*/ 1050237 w 1552592"/>
                <a:gd name="connsiteY21" fmla="*/ 2754974 h 3110574"/>
                <a:gd name="connsiteX22" fmla="*/ 1075637 w 1552592"/>
                <a:gd name="connsiteY22" fmla="*/ 2738041 h 3110574"/>
                <a:gd name="connsiteX23" fmla="*/ 1126437 w 1552592"/>
                <a:gd name="connsiteY23" fmla="*/ 2721108 h 3110574"/>
                <a:gd name="connsiteX24" fmla="*/ 1177237 w 1552592"/>
                <a:gd name="connsiteY24" fmla="*/ 2695708 h 3110574"/>
                <a:gd name="connsiteX25" fmla="*/ 1194170 w 1552592"/>
                <a:gd name="connsiteY25" fmla="*/ 2678774 h 3110574"/>
                <a:gd name="connsiteX26" fmla="*/ 1270370 w 1552592"/>
                <a:gd name="connsiteY26" fmla="*/ 2636441 h 3110574"/>
                <a:gd name="connsiteX27" fmla="*/ 1507437 w 1552592"/>
                <a:gd name="connsiteY27" fmla="*/ 2450174 h 3110574"/>
                <a:gd name="connsiteX28" fmla="*/ 1541303 w 1552592"/>
                <a:gd name="connsiteY28" fmla="*/ 2213108 h 3110574"/>
                <a:gd name="connsiteX29" fmla="*/ 1371970 w 1552592"/>
                <a:gd name="connsiteY29" fmla="*/ 1992974 h 3110574"/>
                <a:gd name="connsiteX30" fmla="*/ 1143370 w 1552592"/>
                <a:gd name="connsiteY30" fmla="*/ 1832108 h 3110574"/>
                <a:gd name="connsiteX31" fmla="*/ 897837 w 1552592"/>
                <a:gd name="connsiteY31" fmla="*/ 1722041 h 3110574"/>
                <a:gd name="connsiteX32" fmla="*/ 635370 w 1552592"/>
                <a:gd name="connsiteY32" fmla="*/ 1535774 h 3110574"/>
                <a:gd name="connsiteX33" fmla="*/ 389837 w 1552592"/>
                <a:gd name="connsiteY33" fmla="*/ 1205574 h 3110574"/>
                <a:gd name="connsiteX34" fmla="*/ 228970 w 1552592"/>
                <a:gd name="connsiteY34" fmla="*/ 756841 h 3110574"/>
                <a:gd name="connsiteX35" fmla="*/ 101970 w 1552592"/>
                <a:gd name="connsiteY35" fmla="*/ 401241 h 3110574"/>
                <a:gd name="connsiteX36" fmla="*/ 370 w 1552592"/>
                <a:gd name="connsiteY36"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694637 w 1552592"/>
                <a:gd name="connsiteY14" fmla="*/ 2890441 h 3110574"/>
                <a:gd name="connsiteX15" fmla="*/ 770837 w 1552592"/>
                <a:gd name="connsiteY15" fmla="*/ 2865041 h 3110574"/>
                <a:gd name="connsiteX16" fmla="*/ 821637 w 1552592"/>
                <a:gd name="connsiteY16" fmla="*/ 2848108 h 3110574"/>
                <a:gd name="connsiteX17" fmla="*/ 906303 w 1552592"/>
                <a:gd name="connsiteY17" fmla="*/ 2822708 h 3110574"/>
                <a:gd name="connsiteX18" fmla="*/ 957103 w 1552592"/>
                <a:gd name="connsiteY18" fmla="*/ 2805774 h 3110574"/>
                <a:gd name="connsiteX19" fmla="*/ 982503 w 1552592"/>
                <a:gd name="connsiteY19" fmla="*/ 2797308 h 3110574"/>
                <a:gd name="connsiteX20" fmla="*/ 1024837 w 1552592"/>
                <a:gd name="connsiteY20" fmla="*/ 2763441 h 3110574"/>
                <a:gd name="connsiteX21" fmla="*/ 1050237 w 1552592"/>
                <a:gd name="connsiteY21" fmla="*/ 2754974 h 3110574"/>
                <a:gd name="connsiteX22" fmla="*/ 1075637 w 1552592"/>
                <a:gd name="connsiteY22" fmla="*/ 2738041 h 3110574"/>
                <a:gd name="connsiteX23" fmla="*/ 1126437 w 1552592"/>
                <a:gd name="connsiteY23" fmla="*/ 2721108 h 3110574"/>
                <a:gd name="connsiteX24" fmla="*/ 1177237 w 1552592"/>
                <a:gd name="connsiteY24" fmla="*/ 2695708 h 3110574"/>
                <a:gd name="connsiteX25" fmla="*/ 1270370 w 1552592"/>
                <a:gd name="connsiteY25" fmla="*/ 2636441 h 3110574"/>
                <a:gd name="connsiteX26" fmla="*/ 1507437 w 1552592"/>
                <a:gd name="connsiteY26" fmla="*/ 2450174 h 3110574"/>
                <a:gd name="connsiteX27" fmla="*/ 1541303 w 1552592"/>
                <a:gd name="connsiteY27" fmla="*/ 2213108 h 3110574"/>
                <a:gd name="connsiteX28" fmla="*/ 1371970 w 1552592"/>
                <a:gd name="connsiteY28" fmla="*/ 1992974 h 3110574"/>
                <a:gd name="connsiteX29" fmla="*/ 1143370 w 1552592"/>
                <a:gd name="connsiteY29" fmla="*/ 1832108 h 3110574"/>
                <a:gd name="connsiteX30" fmla="*/ 897837 w 1552592"/>
                <a:gd name="connsiteY30" fmla="*/ 1722041 h 3110574"/>
                <a:gd name="connsiteX31" fmla="*/ 635370 w 1552592"/>
                <a:gd name="connsiteY31" fmla="*/ 1535774 h 3110574"/>
                <a:gd name="connsiteX32" fmla="*/ 389837 w 1552592"/>
                <a:gd name="connsiteY32" fmla="*/ 1205574 h 3110574"/>
                <a:gd name="connsiteX33" fmla="*/ 228970 w 1552592"/>
                <a:gd name="connsiteY33" fmla="*/ 756841 h 3110574"/>
                <a:gd name="connsiteX34" fmla="*/ 101970 w 1552592"/>
                <a:gd name="connsiteY34" fmla="*/ 401241 h 3110574"/>
                <a:gd name="connsiteX35" fmla="*/ 370 w 1552592"/>
                <a:gd name="connsiteY35"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694637 w 1552592"/>
                <a:gd name="connsiteY14" fmla="*/ 2890441 h 3110574"/>
                <a:gd name="connsiteX15" fmla="*/ 770837 w 1552592"/>
                <a:gd name="connsiteY15" fmla="*/ 2865041 h 3110574"/>
                <a:gd name="connsiteX16" fmla="*/ 821637 w 1552592"/>
                <a:gd name="connsiteY16" fmla="*/ 2848108 h 3110574"/>
                <a:gd name="connsiteX17" fmla="*/ 906303 w 1552592"/>
                <a:gd name="connsiteY17" fmla="*/ 2822708 h 3110574"/>
                <a:gd name="connsiteX18" fmla="*/ 957103 w 1552592"/>
                <a:gd name="connsiteY18" fmla="*/ 2805774 h 3110574"/>
                <a:gd name="connsiteX19" fmla="*/ 982503 w 1552592"/>
                <a:gd name="connsiteY19" fmla="*/ 2797308 h 3110574"/>
                <a:gd name="connsiteX20" fmla="*/ 1024837 w 1552592"/>
                <a:gd name="connsiteY20" fmla="*/ 2763441 h 3110574"/>
                <a:gd name="connsiteX21" fmla="*/ 1050237 w 1552592"/>
                <a:gd name="connsiteY21" fmla="*/ 2754974 h 3110574"/>
                <a:gd name="connsiteX22" fmla="*/ 1075637 w 1552592"/>
                <a:gd name="connsiteY22" fmla="*/ 2738041 h 3110574"/>
                <a:gd name="connsiteX23" fmla="*/ 1177237 w 1552592"/>
                <a:gd name="connsiteY23" fmla="*/ 2695708 h 3110574"/>
                <a:gd name="connsiteX24" fmla="*/ 1270370 w 1552592"/>
                <a:gd name="connsiteY24" fmla="*/ 2636441 h 3110574"/>
                <a:gd name="connsiteX25" fmla="*/ 1507437 w 1552592"/>
                <a:gd name="connsiteY25" fmla="*/ 2450174 h 3110574"/>
                <a:gd name="connsiteX26" fmla="*/ 1541303 w 1552592"/>
                <a:gd name="connsiteY26" fmla="*/ 2213108 h 3110574"/>
                <a:gd name="connsiteX27" fmla="*/ 1371970 w 1552592"/>
                <a:gd name="connsiteY27" fmla="*/ 1992974 h 3110574"/>
                <a:gd name="connsiteX28" fmla="*/ 1143370 w 1552592"/>
                <a:gd name="connsiteY28" fmla="*/ 1832108 h 3110574"/>
                <a:gd name="connsiteX29" fmla="*/ 897837 w 1552592"/>
                <a:gd name="connsiteY29" fmla="*/ 1722041 h 3110574"/>
                <a:gd name="connsiteX30" fmla="*/ 635370 w 1552592"/>
                <a:gd name="connsiteY30" fmla="*/ 1535774 h 3110574"/>
                <a:gd name="connsiteX31" fmla="*/ 389837 w 1552592"/>
                <a:gd name="connsiteY31" fmla="*/ 1205574 h 3110574"/>
                <a:gd name="connsiteX32" fmla="*/ 228970 w 1552592"/>
                <a:gd name="connsiteY32" fmla="*/ 756841 h 3110574"/>
                <a:gd name="connsiteX33" fmla="*/ 101970 w 1552592"/>
                <a:gd name="connsiteY33" fmla="*/ 401241 h 3110574"/>
                <a:gd name="connsiteX34" fmla="*/ 370 w 1552592"/>
                <a:gd name="connsiteY34"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694637 w 1552592"/>
                <a:gd name="connsiteY14" fmla="*/ 2890441 h 3110574"/>
                <a:gd name="connsiteX15" fmla="*/ 770837 w 1552592"/>
                <a:gd name="connsiteY15" fmla="*/ 2865041 h 3110574"/>
                <a:gd name="connsiteX16" fmla="*/ 821637 w 1552592"/>
                <a:gd name="connsiteY16" fmla="*/ 2848108 h 3110574"/>
                <a:gd name="connsiteX17" fmla="*/ 906303 w 1552592"/>
                <a:gd name="connsiteY17" fmla="*/ 2822708 h 3110574"/>
                <a:gd name="connsiteX18" fmla="*/ 957103 w 1552592"/>
                <a:gd name="connsiteY18" fmla="*/ 2805774 h 3110574"/>
                <a:gd name="connsiteX19" fmla="*/ 982503 w 1552592"/>
                <a:gd name="connsiteY19" fmla="*/ 2797308 h 3110574"/>
                <a:gd name="connsiteX20" fmla="*/ 1024837 w 1552592"/>
                <a:gd name="connsiteY20" fmla="*/ 2763441 h 3110574"/>
                <a:gd name="connsiteX21" fmla="*/ 1050237 w 1552592"/>
                <a:gd name="connsiteY21" fmla="*/ 2754974 h 3110574"/>
                <a:gd name="connsiteX22" fmla="*/ 1177237 w 1552592"/>
                <a:gd name="connsiteY22" fmla="*/ 2695708 h 3110574"/>
                <a:gd name="connsiteX23" fmla="*/ 1270370 w 1552592"/>
                <a:gd name="connsiteY23" fmla="*/ 2636441 h 3110574"/>
                <a:gd name="connsiteX24" fmla="*/ 1507437 w 1552592"/>
                <a:gd name="connsiteY24" fmla="*/ 2450174 h 3110574"/>
                <a:gd name="connsiteX25" fmla="*/ 1541303 w 1552592"/>
                <a:gd name="connsiteY25" fmla="*/ 2213108 h 3110574"/>
                <a:gd name="connsiteX26" fmla="*/ 1371970 w 1552592"/>
                <a:gd name="connsiteY26" fmla="*/ 1992974 h 3110574"/>
                <a:gd name="connsiteX27" fmla="*/ 1143370 w 1552592"/>
                <a:gd name="connsiteY27" fmla="*/ 1832108 h 3110574"/>
                <a:gd name="connsiteX28" fmla="*/ 897837 w 1552592"/>
                <a:gd name="connsiteY28" fmla="*/ 1722041 h 3110574"/>
                <a:gd name="connsiteX29" fmla="*/ 635370 w 1552592"/>
                <a:gd name="connsiteY29" fmla="*/ 1535774 h 3110574"/>
                <a:gd name="connsiteX30" fmla="*/ 389837 w 1552592"/>
                <a:gd name="connsiteY30" fmla="*/ 1205574 h 3110574"/>
                <a:gd name="connsiteX31" fmla="*/ 228970 w 1552592"/>
                <a:gd name="connsiteY31" fmla="*/ 756841 h 3110574"/>
                <a:gd name="connsiteX32" fmla="*/ 101970 w 1552592"/>
                <a:gd name="connsiteY32" fmla="*/ 401241 h 3110574"/>
                <a:gd name="connsiteX33" fmla="*/ 370 w 1552592"/>
                <a:gd name="connsiteY33"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694637 w 1552592"/>
                <a:gd name="connsiteY14" fmla="*/ 2890441 h 3110574"/>
                <a:gd name="connsiteX15" fmla="*/ 770837 w 1552592"/>
                <a:gd name="connsiteY15" fmla="*/ 2865041 h 3110574"/>
                <a:gd name="connsiteX16" fmla="*/ 821637 w 1552592"/>
                <a:gd name="connsiteY16" fmla="*/ 2848108 h 3110574"/>
                <a:gd name="connsiteX17" fmla="*/ 906303 w 1552592"/>
                <a:gd name="connsiteY17" fmla="*/ 2822708 h 3110574"/>
                <a:gd name="connsiteX18" fmla="*/ 957103 w 1552592"/>
                <a:gd name="connsiteY18" fmla="*/ 2805774 h 3110574"/>
                <a:gd name="connsiteX19" fmla="*/ 982503 w 1552592"/>
                <a:gd name="connsiteY19" fmla="*/ 2797308 h 3110574"/>
                <a:gd name="connsiteX20" fmla="*/ 1050237 w 1552592"/>
                <a:gd name="connsiteY20" fmla="*/ 2754974 h 3110574"/>
                <a:gd name="connsiteX21" fmla="*/ 1177237 w 1552592"/>
                <a:gd name="connsiteY21" fmla="*/ 2695708 h 3110574"/>
                <a:gd name="connsiteX22" fmla="*/ 1270370 w 1552592"/>
                <a:gd name="connsiteY22" fmla="*/ 2636441 h 3110574"/>
                <a:gd name="connsiteX23" fmla="*/ 1507437 w 1552592"/>
                <a:gd name="connsiteY23" fmla="*/ 2450174 h 3110574"/>
                <a:gd name="connsiteX24" fmla="*/ 1541303 w 1552592"/>
                <a:gd name="connsiteY24" fmla="*/ 2213108 h 3110574"/>
                <a:gd name="connsiteX25" fmla="*/ 1371970 w 1552592"/>
                <a:gd name="connsiteY25" fmla="*/ 1992974 h 3110574"/>
                <a:gd name="connsiteX26" fmla="*/ 1143370 w 1552592"/>
                <a:gd name="connsiteY26" fmla="*/ 1832108 h 3110574"/>
                <a:gd name="connsiteX27" fmla="*/ 897837 w 1552592"/>
                <a:gd name="connsiteY27" fmla="*/ 1722041 h 3110574"/>
                <a:gd name="connsiteX28" fmla="*/ 635370 w 1552592"/>
                <a:gd name="connsiteY28" fmla="*/ 1535774 h 3110574"/>
                <a:gd name="connsiteX29" fmla="*/ 389837 w 1552592"/>
                <a:gd name="connsiteY29" fmla="*/ 1205574 h 3110574"/>
                <a:gd name="connsiteX30" fmla="*/ 228970 w 1552592"/>
                <a:gd name="connsiteY30" fmla="*/ 756841 h 3110574"/>
                <a:gd name="connsiteX31" fmla="*/ 101970 w 1552592"/>
                <a:gd name="connsiteY31" fmla="*/ 401241 h 3110574"/>
                <a:gd name="connsiteX32" fmla="*/ 370 w 1552592"/>
                <a:gd name="connsiteY32"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694637 w 1552592"/>
                <a:gd name="connsiteY14" fmla="*/ 2890441 h 3110574"/>
                <a:gd name="connsiteX15" fmla="*/ 770837 w 1552592"/>
                <a:gd name="connsiteY15" fmla="*/ 2865041 h 3110574"/>
                <a:gd name="connsiteX16" fmla="*/ 821637 w 1552592"/>
                <a:gd name="connsiteY16" fmla="*/ 2848108 h 3110574"/>
                <a:gd name="connsiteX17" fmla="*/ 906303 w 1552592"/>
                <a:gd name="connsiteY17" fmla="*/ 2822708 h 3110574"/>
                <a:gd name="connsiteX18" fmla="*/ 957103 w 1552592"/>
                <a:gd name="connsiteY18" fmla="*/ 2805774 h 3110574"/>
                <a:gd name="connsiteX19" fmla="*/ 1050237 w 1552592"/>
                <a:gd name="connsiteY19" fmla="*/ 2754974 h 3110574"/>
                <a:gd name="connsiteX20" fmla="*/ 1177237 w 1552592"/>
                <a:gd name="connsiteY20" fmla="*/ 2695708 h 3110574"/>
                <a:gd name="connsiteX21" fmla="*/ 1270370 w 1552592"/>
                <a:gd name="connsiteY21" fmla="*/ 2636441 h 3110574"/>
                <a:gd name="connsiteX22" fmla="*/ 1507437 w 1552592"/>
                <a:gd name="connsiteY22" fmla="*/ 2450174 h 3110574"/>
                <a:gd name="connsiteX23" fmla="*/ 1541303 w 1552592"/>
                <a:gd name="connsiteY23" fmla="*/ 2213108 h 3110574"/>
                <a:gd name="connsiteX24" fmla="*/ 1371970 w 1552592"/>
                <a:gd name="connsiteY24" fmla="*/ 1992974 h 3110574"/>
                <a:gd name="connsiteX25" fmla="*/ 1143370 w 1552592"/>
                <a:gd name="connsiteY25" fmla="*/ 1832108 h 3110574"/>
                <a:gd name="connsiteX26" fmla="*/ 897837 w 1552592"/>
                <a:gd name="connsiteY26" fmla="*/ 1722041 h 3110574"/>
                <a:gd name="connsiteX27" fmla="*/ 635370 w 1552592"/>
                <a:gd name="connsiteY27" fmla="*/ 1535774 h 3110574"/>
                <a:gd name="connsiteX28" fmla="*/ 389837 w 1552592"/>
                <a:gd name="connsiteY28" fmla="*/ 1205574 h 3110574"/>
                <a:gd name="connsiteX29" fmla="*/ 228970 w 1552592"/>
                <a:gd name="connsiteY29" fmla="*/ 756841 h 3110574"/>
                <a:gd name="connsiteX30" fmla="*/ 101970 w 1552592"/>
                <a:gd name="connsiteY30" fmla="*/ 401241 h 3110574"/>
                <a:gd name="connsiteX31" fmla="*/ 370 w 1552592"/>
                <a:gd name="connsiteY31"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694637 w 1552592"/>
                <a:gd name="connsiteY14" fmla="*/ 2890441 h 3110574"/>
                <a:gd name="connsiteX15" fmla="*/ 770837 w 1552592"/>
                <a:gd name="connsiteY15" fmla="*/ 2865041 h 3110574"/>
                <a:gd name="connsiteX16" fmla="*/ 821637 w 1552592"/>
                <a:gd name="connsiteY16" fmla="*/ 2848108 h 3110574"/>
                <a:gd name="connsiteX17" fmla="*/ 906303 w 1552592"/>
                <a:gd name="connsiteY17" fmla="*/ 2822708 h 3110574"/>
                <a:gd name="connsiteX18" fmla="*/ 1050237 w 1552592"/>
                <a:gd name="connsiteY18" fmla="*/ 2754974 h 3110574"/>
                <a:gd name="connsiteX19" fmla="*/ 1177237 w 1552592"/>
                <a:gd name="connsiteY19" fmla="*/ 2695708 h 3110574"/>
                <a:gd name="connsiteX20" fmla="*/ 1270370 w 1552592"/>
                <a:gd name="connsiteY20" fmla="*/ 2636441 h 3110574"/>
                <a:gd name="connsiteX21" fmla="*/ 1507437 w 1552592"/>
                <a:gd name="connsiteY21" fmla="*/ 2450174 h 3110574"/>
                <a:gd name="connsiteX22" fmla="*/ 1541303 w 1552592"/>
                <a:gd name="connsiteY22" fmla="*/ 2213108 h 3110574"/>
                <a:gd name="connsiteX23" fmla="*/ 1371970 w 1552592"/>
                <a:gd name="connsiteY23" fmla="*/ 1992974 h 3110574"/>
                <a:gd name="connsiteX24" fmla="*/ 1143370 w 1552592"/>
                <a:gd name="connsiteY24" fmla="*/ 1832108 h 3110574"/>
                <a:gd name="connsiteX25" fmla="*/ 897837 w 1552592"/>
                <a:gd name="connsiteY25" fmla="*/ 1722041 h 3110574"/>
                <a:gd name="connsiteX26" fmla="*/ 635370 w 1552592"/>
                <a:gd name="connsiteY26" fmla="*/ 1535774 h 3110574"/>
                <a:gd name="connsiteX27" fmla="*/ 389837 w 1552592"/>
                <a:gd name="connsiteY27" fmla="*/ 1205574 h 3110574"/>
                <a:gd name="connsiteX28" fmla="*/ 228970 w 1552592"/>
                <a:gd name="connsiteY28" fmla="*/ 756841 h 3110574"/>
                <a:gd name="connsiteX29" fmla="*/ 101970 w 1552592"/>
                <a:gd name="connsiteY29" fmla="*/ 401241 h 3110574"/>
                <a:gd name="connsiteX30" fmla="*/ 370 w 1552592"/>
                <a:gd name="connsiteY30"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694637 w 1552592"/>
                <a:gd name="connsiteY14" fmla="*/ 2890441 h 3110574"/>
                <a:gd name="connsiteX15" fmla="*/ 770837 w 1552592"/>
                <a:gd name="connsiteY15" fmla="*/ 2865041 h 3110574"/>
                <a:gd name="connsiteX16" fmla="*/ 821637 w 1552592"/>
                <a:gd name="connsiteY16" fmla="*/ 2848108 h 3110574"/>
                <a:gd name="connsiteX17" fmla="*/ 1050237 w 1552592"/>
                <a:gd name="connsiteY17" fmla="*/ 2754974 h 3110574"/>
                <a:gd name="connsiteX18" fmla="*/ 1177237 w 1552592"/>
                <a:gd name="connsiteY18" fmla="*/ 2695708 h 3110574"/>
                <a:gd name="connsiteX19" fmla="*/ 1270370 w 1552592"/>
                <a:gd name="connsiteY19" fmla="*/ 2636441 h 3110574"/>
                <a:gd name="connsiteX20" fmla="*/ 1507437 w 1552592"/>
                <a:gd name="connsiteY20" fmla="*/ 2450174 h 3110574"/>
                <a:gd name="connsiteX21" fmla="*/ 1541303 w 1552592"/>
                <a:gd name="connsiteY21" fmla="*/ 2213108 h 3110574"/>
                <a:gd name="connsiteX22" fmla="*/ 1371970 w 1552592"/>
                <a:gd name="connsiteY22" fmla="*/ 1992974 h 3110574"/>
                <a:gd name="connsiteX23" fmla="*/ 1143370 w 1552592"/>
                <a:gd name="connsiteY23" fmla="*/ 1832108 h 3110574"/>
                <a:gd name="connsiteX24" fmla="*/ 897837 w 1552592"/>
                <a:gd name="connsiteY24" fmla="*/ 1722041 h 3110574"/>
                <a:gd name="connsiteX25" fmla="*/ 635370 w 1552592"/>
                <a:gd name="connsiteY25" fmla="*/ 1535774 h 3110574"/>
                <a:gd name="connsiteX26" fmla="*/ 389837 w 1552592"/>
                <a:gd name="connsiteY26" fmla="*/ 1205574 h 3110574"/>
                <a:gd name="connsiteX27" fmla="*/ 228970 w 1552592"/>
                <a:gd name="connsiteY27" fmla="*/ 756841 h 3110574"/>
                <a:gd name="connsiteX28" fmla="*/ 101970 w 1552592"/>
                <a:gd name="connsiteY28" fmla="*/ 401241 h 3110574"/>
                <a:gd name="connsiteX29" fmla="*/ 370 w 1552592"/>
                <a:gd name="connsiteY29"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694637 w 1552592"/>
                <a:gd name="connsiteY14" fmla="*/ 2890441 h 3110574"/>
                <a:gd name="connsiteX15" fmla="*/ 821637 w 1552592"/>
                <a:gd name="connsiteY15" fmla="*/ 2848108 h 3110574"/>
                <a:gd name="connsiteX16" fmla="*/ 1050237 w 1552592"/>
                <a:gd name="connsiteY16" fmla="*/ 2754974 h 3110574"/>
                <a:gd name="connsiteX17" fmla="*/ 1177237 w 1552592"/>
                <a:gd name="connsiteY17" fmla="*/ 2695708 h 3110574"/>
                <a:gd name="connsiteX18" fmla="*/ 1270370 w 1552592"/>
                <a:gd name="connsiteY18" fmla="*/ 2636441 h 3110574"/>
                <a:gd name="connsiteX19" fmla="*/ 1507437 w 1552592"/>
                <a:gd name="connsiteY19" fmla="*/ 2450174 h 3110574"/>
                <a:gd name="connsiteX20" fmla="*/ 1541303 w 1552592"/>
                <a:gd name="connsiteY20" fmla="*/ 2213108 h 3110574"/>
                <a:gd name="connsiteX21" fmla="*/ 1371970 w 1552592"/>
                <a:gd name="connsiteY21" fmla="*/ 1992974 h 3110574"/>
                <a:gd name="connsiteX22" fmla="*/ 1143370 w 1552592"/>
                <a:gd name="connsiteY22" fmla="*/ 1832108 h 3110574"/>
                <a:gd name="connsiteX23" fmla="*/ 897837 w 1552592"/>
                <a:gd name="connsiteY23" fmla="*/ 1722041 h 3110574"/>
                <a:gd name="connsiteX24" fmla="*/ 635370 w 1552592"/>
                <a:gd name="connsiteY24" fmla="*/ 1535774 h 3110574"/>
                <a:gd name="connsiteX25" fmla="*/ 389837 w 1552592"/>
                <a:gd name="connsiteY25" fmla="*/ 1205574 h 3110574"/>
                <a:gd name="connsiteX26" fmla="*/ 228970 w 1552592"/>
                <a:gd name="connsiteY26" fmla="*/ 756841 h 3110574"/>
                <a:gd name="connsiteX27" fmla="*/ 101970 w 1552592"/>
                <a:gd name="connsiteY27" fmla="*/ 401241 h 3110574"/>
                <a:gd name="connsiteX28" fmla="*/ 370 w 1552592"/>
                <a:gd name="connsiteY28"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601503 w 1552592"/>
                <a:gd name="connsiteY13" fmla="*/ 2898908 h 3110574"/>
                <a:gd name="connsiteX14" fmla="*/ 821637 w 1552592"/>
                <a:gd name="connsiteY14" fmla="*/ 2848108 h 3110574"/>
                <a:gd name="connsiteX15" fmla="*/ 1050237 w 1552592"/>
                <a:gd name="connsiteY15" fmla="*/ 2754974 h 3110574"/>
                <a:gd name="connsiteX16" fmla="*/ 1177237 w 1552592"/>
                <a:gd name="connsiteY16" fmla="*/ 2695708 h 3110574"/>
                <a:gd name="connsiteX17" fmla="*/ 1270370 w 1552592"/>
                <a:gd name="connsiteY17" fmla="*/ 2636441 h 3110574"/>
                <a:gd name="connsiteX18" fmla="*/ 1507437 w 1552592"/>
                <a:gd name="connsiteY18" fmla="*/ 2450174 h 3110574"/>
                <a:gd name="connsiteX19" fmla="*/ 1541303 w 1552592"/>
                <a:gd name="connsiteY19" fmla="*/ 2213108 h 3110574"/>
                <a:gd name="connsiteX20" fmla="*/ 1371970 w 1552592"/>
                <a:gd name="connsiteY20" fmla="*/ 1992974 h 3110574"/>
                <a:gd name="connsiteX21" fmla="*/ 1143370 w 1552592"/>
                <a:gd name="connsiteY21" fmla="*/ 1832108 h 3110574"/>
                <a:gd name="connsiteX22" fmla="*/ 897837 w 1552592"/>
                <a:gd name="connsiteY22" fmla="*/ 1722041 h 3110574"/>
                <a:gd name="connsiteX23" fmla="*/ 635370 w 1552592"/>
                <a:gd name="connsiteY23" fmla="*/ 1535774 h 3110574"/>
                <a:gd name="connsiteX24" fmla="*/ 389837 w 1552592"/>
                <a:gd name="connsiteY24" fmla="*/ 1205574 h 3110574"/>
                <a:gd name="connsiteX25" fmla="*/ 228970 w 1552592"/>
                <a:gd name="connsiteY25" fmla="*/ 756841 h 3110574"/>
                <a:gd name="connsiteX26" fmla="*/ 101970 w 1552592"/>
                <a:gd name="connsiteY26" fmla="*/ 401241 h 3110574"/>
                <a:gd name="connsiteX27" fmla="*/ 370 w 1552592"/>
                <a:gd name="connsiteY27"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821637 w 1552592"/>
                <a:gd name="connsiteY13" fmla="*/ 2848108 h 3110574"/>
                <a:gd name="connsiteX14" fmla="*/ 1050237 w 1552592"/>
                <a:gd name="connsiteY14" fmla="*/ 2754974 h 3110574"/>
                <a:gd name="connsiteX15" fmla="*/ 1177237 w 1552592"/>
                <a:gd name="connsiteY15" fmla="*/ 2695708 h 3110574"/>
                <a:gd name="connsiteX16" fmla="*/ 1270370 w 1552592"/>
                <a:gd name="connsiteY16" fmla="*/ 2636441 h 3110574"/>
                <a:gd name="connsiteX17" fmla="*/ 1507437 w 1552592"/>
                <a:gd name="connsiteY17" fmla="*/ 2450174 h 3110574"/>
                <a:gd name="connsiteX18" fmla="*/ 1541303 w 1552592"/>
                <a:gd name="connsiteY18" fmla="*/ 2213108 h 3110574"/>
                <a:gd name="connsiteX19" fmla="*/ 1371970 w 1552592"/>
                <a:gd name="connsiteY19" fmla="*/ 1992974 h 3110574"/>
                <a:gd name="connsiteX20" fmla="*/ 1143370 w 1552592"/>
                <a:gd name="connsiteY20" fmla="*/ 1832108 h 3110574"/>
                <a:gd name="connsiteX21" fmla="*/ 897837 w 1552592"/>
                <a:gd name="connsiteY21" fmla="*/ 1722041 h 3110574"/>
                <a:gd name="connsiteX22" fmla="*/ 635370 w 1552592"/>
                <a:gd name="connsiteY22" fmla="*/ 1535774 h 3110574"/>
                <a:gd name="connsiteX23" fmla="*/ 389837 w 1552592"/>
                <a:gd name="connsiteY23" fmla="*/ 1205574 h 3110574"/>
                <a:gd name="connsiteX24" fmla="*/ 228970 w 1552592"/>
                <a:gd name="connsiteY24" fmla="*/ 756841 h 3110574"/>
                <a:gd name="connsiteX25" fmla="*/ 101970 w 1552592"/>
                <a:gd name="connsiteY25" fmla="*/ 401241 h 3110574"/>
                <a:gd name="connsiteX26" fmla="*/ 370 w 1552592"/>
                <a:gd name="connsiteY26"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72903 w 1552592"/>
                <a:gd name="connsiteY11" fmla="*/ 2924308 h 3110574"/>
                <a:gd name="connsiteX12" fmla="*/ 398303 w 1552592"/>
                <a:gd name="connsiteY12" fmla="*/ 2915841 h 3110574"/>
                <a:gd name="connsiteX13" fmla="*/ 821637 w 1552592"/>
                <a:gd name="connsiteY13" fmla="*/ 2848108 h 3110574"/>
                <a:gd name="connsiteX14" fmla="*/ 1050237 w 1552592"/>
                <a:gd name="connsiteY14" fmla="*/ 2754974 h 3110574"/>
                <a:gd name="connsiteX15" fmla="*/ 1270370 w 1552592"/>
                <a:gd name="connsiteY15" fmla="*/ 2636441 h 3110574"/>
                <a:gd name="connsiteX16" fmla="*/ 1507437 w 1552592"/>
                <a:gd name="connsiteY16" fmla="*/ 2450174 h 3110574"/>
                <a:gd name="connsiteX17" fmla="*/ 1541303 w 1552592"/>
                <a:gd name="connsiteY17" fmla="*/ 2213108 h 3110574"/>
                <a:gd name="connsiteX18" fmla="*/ 1371970 w 1552592"/>
                <a:gd name="connsiteY18" fmla="*/ 1992974 h 3110574"/>
                <a:gd name="connsiteX19" fmla="*/ 1143370 w 1552592"/>
                <a:gd name="connsiteY19" fmla="*/ 1832108 h 3110574"/>
                <a:gd name="connsiteX20" fmla="*/ 897837 w 1552592"/>
                <a:gd name="connsiteY20" fmla="*/ 1722041 h 3110574"/>
                <a:gd name="connsiteX21" fmla="*/ 635370 w 1552592"/>
                <a:gd name="connsiteY21" fmla="*/ 1535774 h 3110574"/>
                <a:gd name="connsiteX22" fmla="*/ 389837 w 1552592"/>
                <a:gd name="connsiteY22" fmla="*/ 1205574 h 3110574"/>
                <a:gd name="connsiteX23" fmla="*/ 228970 w 1552592"/>
                <a:gd name="connsiteY23" fmla="*/ 756841 h 3110574"/>
                <a:gd name="connsiteX24" fmla="*/ 101970 w 1552592"/>
                <a:gd name="connsiteY24" fmla="*/ 401241 h 3110574"/>
                <a:gd name="connsiteX25" fmla="*/ 370 w 1552592"/>
                <a:gd name="connsiteY25"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22103 w 1552592"/>
                <a:gd name="connsiteY10" fmla="*/ 2932774 h 3110574"/>
                <a:gd name="connsiteX11" fmla="*/ 398303 w 1552592"/>
                <a:gd name="connsiteY11" fmla="*/ 2915841 h 3110574"/>
                <a:gd name="connsiteX12" fmla="*/ 821637 w 1552592"/>
                <a:gd name="connsiteY12" fmla="*/ 2848108 h 3110574"/>
                <a:gd name="connsiteX13" fmla="*/ 1050237 w 1552592"/>
                <a:gd name="connsiteY13" fmla="*/ 2754974 h 3110574"/>
                <a:gd name="connsiteX14" fmla="*/ 1270370 w 1552592"/>
                <a:gd name="connsiteY14" fmla="*/ 2636441 h 3110574"/>
                <a:gd name="connsiteX15" fmla="*/ 1507437 w 1552592"/>
                <a:gd name="connsiteY15" fmla="*/ 2450174 h 3110574"/>
                <a:gd name="connsiteX16" fmla="*/ 1541303 w 1552592"/>
                <a:gd name="connsiteY16" fmla="*/ 2213108 h 3110574"/>
                <a:gd name="connsiteX17" fmla="*/ 1371970 w 1552592"/>
                <a:gd name="connsiteY17" fmla="*/ 1992974 h 3110574"/>
                <a:gd name="connsiteX18" fmla="*/ 1143370 w 1552592"/>
                <a:gd name="connsiteY18" fmla="*/ 1832108 h 3110574"/>
                <a:gd name="connsiteX19" fmla="*/ 897837 w 1552592"/>
                <a:gd name="connsiteY19" fmla="*/ 1722041 h 3110574"/>
                <a:gd name="connsiteX20" fmla="*/ 635370 w 1552592"/>
                <a:gd name="connsiteY20" fmla="*/ 1535774 h 3110574"/>
                <a:gd name="connsiteX21" fmla="*/ 389837 w 1552592"/>
                <a:gd name="connsiteY21" fmla="*/ 1205574 h 3110574"/>
                <a:gd name="connsiteX22" fmla="*/ 228970 w 1552592"/>
                <a:gd name="connsiteY22" fmla="*/ 756841 h 3110574"/>
                <a:gd name="connsiteX23" fmla="*/ 101970 w 1552592"/>
                <a:gd name="connsiteY23" fmla="*/ 401241 h 3110574"/>
                <a:gd name="connsiteX24" fmla="*/ 370 w 1552592"/>
                <a:gd name="connsiteY24"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12037 w 1552592"/>
                <a:gd name="connsiteY8" fmla="*/ 2975108 h 3110574"/>
                <a:gd name="connsiteX9" fmla="*/ 237437 w 1552592"/>
                <a:gd name="connsiteY9" fmla="*/ 2966641 h 3110574"/>
                <a:gd name="connsiteX10" fmla="*/ 398303 w 1552592"/>
                <a:gd name="connsiteY10" fmla="*/ 2915841 h 3110574"/>
                <a:gd name="connsiteX11" fmla="*/ 821637 w 1552592"/>
                <a:gd name="connsiteY11" fmla="*/ 2848108 h 3110574"/>
                <a:gd name="connsiteX12" fmla="*/ 1050237 w 1552592"/>
                <a:gd name="connsiteY12" fmla="*/ 2754974 h 3110574"/>
                <a:gd name="connsiteX13" fmla="*/ 1270370 w 1552592"/>
                <a:gd name="connsiteY13" fmla="*/ 2636441 h 3110574"/>
                <a:gd name="connsiteX14" fmla="*/ 1507437 w 1552592"/>
                <a:gd name="connsiteY14" fmla="*/ 2450174 h 3110574"/>
                <a:gd name="connsiteX15" fmla="*/ 1541303 w 1552592"/>
                <a:gd name="connsiteY15" fmla="*/ 2213108 h 3110574"/>
                <a:gd name="connsiteX16" fmla="*/ 1371970 w 1552592"/>
                <a:gd name="connsiteY16" fmla="*/ 1992974 h 3110574"/>
                <a:gd name="connsiteX17" fmla="*/ 1143370 w 1552592"/>
                <a:gd name="connsiteY17" fmla="*/ 1832108 h 3110574"/>
                <a:gd name="connsiteX18" fmla="*/ 897837 w 1552592"/>
                <a:gd name="connsiteY18" fmla="*/ 1722041 h 3110574"/>
                <a:gd name="connsiteX19" fmla="*/ 635370 w 1552592"/>
                <a:gd name="connsiteY19" fmla="*/ 1535774 h 3110574"/>
                <a:gd name="connsiteX20" fmla="*/ 389837 w 1552592"/>
                <a:gd name="connsiteY20" fmla="*/ 1205574 h 3110574"/>
                <a:gd name="connsiteX21" fmla="*/ 228970 w 1552592"/>
                <a:gd name="connsiteY21" fmla="*/ 756841 h 3110574"/>
                <a:gd name="connsiteX22" fmla="*/ 101970 w 1552592"/>
                <a:gd name="connsiteY22" fmla="*/ 401241 h 3110574"/>
                <a:gd name="connsiteX23" fmla="*/ 370 w 1552592"/>
                <a:gd name="connsiteY23"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161237 w 1552592"/>
                <a:gd name="connsiteY7" fmla="*/ 2992041 h 3110574"/>
                <a:gd name="connsiteX8" fmla="*/ 237437 w 1552592"/>
                <a:gd name="connsiteY8" fmla="*/ 2966641 h 3110574"/>
                <a:gd name="connsiteX9" fmla="*/ 398303 w 1552592"/>
                <a:gd name="connsiteY9" fmla="*/ 2915841 h 3110574"/>
                <a:gd name="connsiteX10" fmla="*/ 821637 w 1552592"/>
                <a:gd name="connsiteY10" fmla="*/ 2848108 h 3110574"/>
                <a:gd name="connsiteX11" fmla="*/ 1050237 w 1552592"/>
                <a:gd name="connsiteY11" fmla="*/ 2754974 h 3110574"/>
                <a:gd name="connsiteX12" fmla="*/ 1270370 w 1552592"/>
                <a:gd name="connsiteY12" fmla="*/ 2636441 h 3110574"/>
                <a:gd name="connsiteX13" fmla="*/ 1507437 w 1552592"/>
                <a:gd name="connsiteY13" fmla="*/ 2450174 h 3110574"/>
                <a:gd name="connsiteX14" fmla="*/ 1541303 w 1552592"/>
                <a:gd name="connsiteY14" fmla="*/ 2213108 h 3110574"/>
                <a:gd name="connsiteX15" fmla="*/ 1371970 w 1552592"/>
                <a:gd name="connsiteY15" fmla="*/ 1992974 h 3110574"/>
                <a:gd name="connsiteX16" fmla="*/ 1143370 w 1552592"/>
                <a:gd name="connsiteY16" fmla="*/ 1832108 h 3110574"/>
                <a:gd name="connsiteX17" fmla="*/ 897837 w 1552592"/>
                <a:gd name="connsiteY17" fmla="*/ 1722041 h 3110574"/>
                <a:gd name="connsiteX18" fmla="*/ 635370 w 1552592"/>
                <a:gd name="connsiteY18" fmla="*/ 1535774 h 3110574"/>
                <a:gd name="connsiteX19" fmla="*/ 389837 w 1552592"/>
                <a:gd name="connsiteY19" fmla="*/ 1205574 h 3110574"/>
                <a:gd name="connsiteX20" fmla="*/ 228970 w 1552592"/>
                <a:gd name="connsiteY20" fmla="*/ 756841 h 3110574"/>
                <a:gd name="connsiteX21" fmla="*/ 101970 w 1552592"/>
                <a:gd name="connsiteY21" fmla="*/ 401241 h 3110574"/>
                <a:gd name="connsiteX22" fmla="*/ 370 w 1552592"/>
                <a:gd name="connsiteY22"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135837 w 1552592"/>
                <a:gd name="connsiteY6" fmla="*/ 3008974 h 3110574"/>
                <a:gd name="connsiteX7" fmla="*/ 237437 w 1552592"/>
                <a:gd name="connsiteY7" fmla="*/ 2966641 h 3110574"/>
                <a:gd name="connsiteX8" fmla="*/ 398303 w 1552592"/>
                <a:gd name="connsiteY8" fmla="*/ 2915841 h 3110574"/>
                <a:gd name="connsiteX9" fmla="*/ 821637 w 1552592"/>
                <a:gd name="connsiteY9" fmla="*/ 2848108 h 3110574"/>
                <a:gd name="connsiteX10" fmla="*/ 1050237 w 1552592"/>
                <a:gd name="connsiteY10" fmla="*/ 2754974 h 3110574"/>
                <a:gd name="connsiteX11" fmla="*/ 1270370 w 1552592"/>
                <a:gd name="connsiteY11" fmla="*/ 2636441 h 3110574"/>
                <a:gd name="connsiteX12" fmla="*/ 1507437 w 1552592"/>
                <a:gd name="connsiteY12" fmla="*/ 2450174 h 3110574"/>
                <a:gd name="connsiteX13" fmla="*/ 1541303 w 1552592"/>
                <a:gd name="connsiteY13" fmla="*/ 2213108 h 3110574"/>
                <a:gd name="connsiteX14" fmla="*/ 1371970 w 1552592"/>
                <a:gd name="connsiteY14" fmla="*/ 1992974 h 3110574"/>
                <a:gd name="connsiteX15" fmla="*/ 1143370 w 1552592"/>
                <a:gd name="connsiteY15" fmla="*/ 1832108 h 3110574"/>
                <a:gd name="connsiteX16" fmla="*/ 897837 w 1552592"/>
                <a:gd name="connsiteY16" fmla="*/ 1722041 h 3110574"/>
                <a:gd name="connsiteX17" fmla="*/ 635370 w 1552592"/>
                <a:gd name="connsiteY17" fmla="*/ 1535774 h 3110574"/>
                <a:gd name="connsiteX18" fmla="*/ 389837 w 1552592"/>
                <a:gd name="connsiteY18" fmla="*/ 1205574 h 3110574"/>
                <a:gd name="connsiteX19" fmla="*/ 228970 w 1552592"/>
                <a:gd name="connsiteY19" fmla="*/ 756841 h 3110574"/>
                <a:gd name="connsiteX20" fmla="*/ 101970 w 1552592"/>
                <a:gd name="connsiteY20" fmla="*/ 401241 h 3110574"/>
                <a:gd name="connsiteX21" fmla="*/ 370 w 1552592"/>
                <a:gd name="connsiteY21"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85037 w 1552592"/>
                <a:gd name="connsiteY4" fmla="*/ 3051308 h 3110574"/>
                <a:gd name="connsiteX5" fmla="*/ 118903 w 1552592"/>
                <a:gd name="connsiteY5" fmla="*/ 3025908 h 3110574"/>
                <a:gd name="connsiteX6" fmla="*/ 237437 w 1552592"/>
                <a:gd name="connsiteY6" fmla="*/ 2966641 h 3110574"/>
                <a:gd name="connsiteX7" fmla="*/ 398303 w 1552592"/>
                <a:gd name="connsiteY7" fmla="*/ 2915841 h 3110574"/>
                <a:gd name="connsiteX8" fmla="*/ 821637 w 1552592"/>
                <a:gd name="connsiteY8" fmla="*/ 2848108 h 3110574"/>
                <a:gd name="connsiteX9" fmla="*/ 1050237 w 1552592"/>
                <a:gd name="connsiteY9" fmla="*/ 2754974 h 3110574"/>
                <a:gd name="connsiteX10" fmla="*/ 1270370 w 1552592"/>
                <a:gd name="connsiteY10" fmla="*/ 2636441 h 3110574"/>
                <a:gd name="connsiteX11" fmla="*/ 1507437 w 1552592"/>
                <a:gd name="connsiteY11" fmla="*/ 2450174 h 3110574"/>
                <a:gd name="connsiteX12" fmla="*/ 1541303 w 1552592"/>
                <a:gd name="connsiteY12" fmla="*/ 2213108 h 3110574"/>
                <a:gd name="connsiteX13" fmla="*/ 1371970 w 1552592"/>
                <a:gd name="connsiteY13" fmla="*/ 1992974 h 3110574"/>
                <a:gd name="connsiteX14" fmla="*/ 1143370 w 1552592"/>
                <a:gd name="connsiteY14" fmla="*/ 1832108 h 3110574"/>
                <a:gd name="connsiteX15" fmla="*/ 897837 w 1552592"/>
                <a:gd name="connsiteY15" fmla="*/ 1722041 h 3110574"/>
                <a:gd name="connsiteX16" fmla="*/ 635370 w 1552592"/>
                <a:gd name="connsiteY16" fmla="*/ 1535774 h 3110574"/>
                <a:gd name="connsiteX17" fmla="*/ 389837 w 1552592"/>
                <a:gd name="connsiteY17" fmla="*/ 1205574 h 3110574"/>
                <a:gd name="connsiteX18" fmla="*/ 228970 w 1552592"/>
                <a:gd name="connsiteY18" fmla="*/ 756841 h 3110574"/>
                <a:gd name="connsiteX19" fmla="*/ 101970 w 1552592"/>
                <a:gd name="connsiteY19" fmla="*/ 401241 h 3110574"/>
                <a:gd name="connsiteX20" fmla="*/ 370 w 1552592"/>
                <a:gd name="connsiteY20"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59637 w 1552592"/>
                <a:gd name="connsiteY3" fmla="*/ 3085174 h 3110574"/>
                <a:gd name="connsiteX4" fmla="*/ 118903 w 1552592"/>
                <a:gd name="connsiteY4" fmla="*/ 3025908 h 3110574"/>
                <a:gd name="connsiteX5" fmla="*/ 237437 w 1552592"/>
                <a:gd name="connsiteY5" fmla="*/ 2966641 h 3110574"/>
                <a:gd name="connsiteX6" fmla="*/ 398303 w 1552592"/>
                <a:gd name="connsiteY6" fmla="*/ 2915841 h 3110574"/>
                <a:gd name="connsiteX7" fmla="*/ 821637 w 1552592"/>
                <a:gd name="connsiteY7" fmla="*/ 2848108 h 3110574"/>
                <a:gd name="connsiteX8" fmla="*/ 1050237 w 1552592"/>
                <a:gd name="connsiteY8" fmla="*/ 2754974 h 3110574"/>
                <a:gd name="connsiteX9" fmla="*/ 1270370 w 1552592"/>
                <a:gd name="connsiteY9" fmla="*/ 2636441 h 3110574"/>
                <a:gd name="connsiteX10" fmla="*/ 1507437 w 1552592"/>
                <a:gd name="connsiteY10" fmla="*/ 2450174 h 3110574"/>
                <a:gd name="connsiteX11" fmla="*/ 1541303 w 1552592"/>
                <a:gd name="connsiteY11" fmla="*/ 2213108 h 3110574"/>
                <a:gd name="connsiteX12" fmla="*/ 1371970 w 1552592"/>
                <a:gd name="connsiteY12" fmla="*/ 1992974 h 3110574"/>
                <a:gd name="connsiteX13" fmla="*/ 1143370 w 1552592"/>
                <a:gd name="connsiteY13" fmla="*/ 1832108 h 3110574"/>
                <a:gd name="connsiteX14" fmla="*/ 897837 w 1552592"/>
                <a:gd name="connsiteY14" fmla="*/ 1722041 h 3110574"/>
                <a:gd name="connsiteX15" fmla="*/ 635370 w 1552592"/>
                <a:gd name="connsiteY15" fmla="*/ 1535774 h 3110574"/>
                <a:gd name="connsiteX16" fmla="*/ 389837 w 1552592"/>
                <a:gd name="connsiteY16" fmla="*/ 1205574 h 3110574"/>
                <a:gd name="connsiteX17" fmla="*/ 228970 w 1552592"/>
                <a:gd name="connsiteY17" fmla="*/ 756841 h 3110574"/>
                <a:gd name="connsiteX18" fmla="*/ 101970 w 1552592"/>
                <a:gd name="connsiteY18" fmla="*/ 401241 h 3110574"/>
                <a:gd name="connsiteX19" fmla="*/ 370 w 1552592"/>
                <a:gd name="connsiteY19" fmla="*/ 147241 h 3110574"/>
                <a:gd name="connsiteX0" fmla="*/ 370 w 1552592"/>
                <a:gd name="connsiteY0" fmla="*/ 147241 h 3110574"/>
                <a:gd name="connsiteX1" fmla="*/ 17303 w 1552592"/>
                <a:gd name="connsiteY1" fmla="*/ 2966641 h 3110574"/>
                <a:gd name="connsiteX2" fmla="*/ 34237 w 1552592"/>
                <a:gd name="connsiteY2" fmla="*/ 3110574 h 3110574"/>
                <a:gd name="connsiteX3" fmla="*/ 118903 w 1552592"/>
                <a:gd name="connsiteY3" fmla="*/ 3025908 h 3110574"/>
                <a:gd name="connsiteX4" fmla="*/ 237437 w 1552592"/>
                <a:gd name="connsiteY4" fmla="*/ 2966641 h 3110574"/>
                <a:gd name="connsiteX5" fmla="*/ 398303 w 1552592"/>
                <a:gd name="connsiteY5" fmla="*/ 2915841 h 3110574"/>
                <a:gd name="connsiteX6" fmla="*/ 821637 w 1552592"/>
                <a:gd name="connsiteY6" fmla="*/ 2848108 h 3110574"/>
                <a:gd name="connsiteX7" fmla="*/ 1050237 w 1552592"/>
                <a:gd name="connsiteY7" fmla="*/ 2754974 h 3110574"/>
                <a:gd name="connsiteX8" fmla="*/ 1270370 w 1552592"/>
                <a:gd name="connsiteY8" fmla="*/ 2636441 h 3110574"/>
                <a:gd name="connsiteX9" fmla="*/ 1507437 w 1552592"/>
                <a:gd name="connsiteY9" fmla="*/ 2450174 h 3110574"/>
                <a:gd name="connsiteX10" fmla="*/ 1541303 w 1552592"/>
                <a:gd name="connsiteY10" fmla="*/ 2213108 h 3110574"/>
                <a:gd name="connsiteX11" fmla="*/ 1371970 w 1552592"/>
                <a:gd name="connsiteY11" fmla="*/ 1992974 h 3110574"/>
                <a:gd name="connsiteX12" fmla="*/ 1143370 w 1552592"/>
                <a:gd name="connsiteY12" fmla="*/ 1832108 h 3110574"/>
                <a:gd name="connsiteX13" fmla="*/ 897837 w 1552592"/>
                <a:gd name="connsiteY13" fmla="*/ 1722041 h 3110574"/>
                <a:gd name="connsiteX14" fmla="*/ 635370 w 1552592"/>
                <a:gd name="connsiteY14" fmla="*/ 1535774 h 3110574"/>
                <a:gd name="connsiteX15" fmla="*/ 389837 w 1552592"/>
                <a:gd name="connsiteY15" fmla="*/ 1205574 h 3110574"/>
                <a:gd name="connsiteX16" fmla="*/ 228970 w 1552592"/>
                <a:gd name="connsiteY16" fmla="*/ 756841 h 3110574"/>
                <a:gd name="connsiteX17" fmla="*/ 101970 w 1552592"/>
                <a:gd name="connsiteY17" fmla="*/ 401241 h 3110574"/>
                <a:gd name="connsiteX18" fmla="*/ 370 w 1552592"/>
                <a:gd name="connsiteY18" fmla="*/ 147241 h 3110574"/>
                <a:gd name="connsiteX0" fmla="*/ 2784 w 1555006"/>
                <a:gd name="connsiteY0" fmla="*/ 147241 h 3110574"/>
                <a:gd name="connsiteX1" fmla="*/ 36651 w 1555006"/>
                <a:gd name="connsiteY1" fmla="*/ 3110574 h 3110574"/>
                <a:gd name="connsiteX2" fmla="*/ 121317 w 1555006"/>
                <a:gd name="connsiteY2" fmla="*/ 3025908 h 3110574"/>
                <a:gd name="connsiteX3" fmla="*/ 239851 w 1555006"/>
                <a:gd name="connsiteY3" fmla="*/ 2966641 h 3110574"/>
                <a:gd name="connsiteX4" fmla="*/ 400717 w 1555006"/>
                <a:gd name="connsiteY4" fmla="*/ 2915841 h 3110574"/>
                <a:gd name="connsiteX5" fmla="*/ 824051 w 1555006"/>
                <a:gd name="connsiteY5" fmla="*/ 2848108 h 3110574"/>
                <a:gd name="connsiteX6" fmla="*/ 1052651 w 1555006"/>
                <a:gd name="connsiteY6" fmla="*/ 2754974 h 3110574"/>
                <a:gd name="connsiteX7" fmla="*/ 1272784 w 1555006"/>
                <a:gd name="connsiteY7" fmla="*/ 2636441 h 3110574"/>
                <a:gd name="connsiteX8" fmla="*/ 1509851 w 1555006"/>
                <a:gd name="connsiteY8" fmla="*/ 2450174 h 3110574"/>
                <a:gd name="connsiteX9" fmla="*/ 1543717 w 1555006"/>
                <a:gd name="connsiteY9" fmla="*/ 2213108 h 3110574"/>
                <a:gd name="connsiteX10" fmla="*/ 1374384 w 1555006"/>
                <a:gd name="connsiteY10" fmla="*/ 1992974 h 3110574"/>
                <a:gd name="connsiteX11" fmla="*/ 1145784 w 1555006"/>
                <a:gd name="connsiteY11" fmla="*/ 1832108 h 3110574"/>
                <a:gd name="connsiteX12" fmla="*/ 900251 w 1555006"/>
                <a:gd name="connsiteY12" fmla="*/ 1722041 h 3110574"/>
                <a:gd name="connsiteX13" fmla="*/ 637784 w 1555006"/>
                <a:gd name="connsiteY13" fmla="*/ 1535774 h 3110574"/>
                <a:gd name="connsiteX14" fmla="*/ 392251 w 1555006"/>
                <a:gd name="connsiteY14" fmla="*/ 1205574 h 3110574"/>
                <a:gd name="connsiteX15" fmla="*/ 231384 w 1555006"/>
                <a:gd name="connsiteY15" fmla="*/ 756841 h 3110574"/>
                <a:gd name="connsiteX16" fmla="*/ 104384 w 1555006"/>
                <a:gd name="connsiteY16" fmla="*/ 401241 h 3110574"/>
                <a:gd name="connsiteX17" fmla="*/ 2784 w 1555006"/>
                <a:gd name="connsiteY17" fmla="*/ 147241 h 3110574"/>
                <a:gd name="connsiteX0" fmla="*/ 2784 w 1555006"/>
                <a:gd name="connsiteY0" fmla="*/ 147241 h 3110574"/>
                <a:gd name="connsiteX1" fmla="*/ 36651 w 1555006"/>
                <a:gd name="connsiteY1" fmla="*/ 3110574 h 3110574"/>
                <a:gd name="connsiteX2" fmla="*/ 121317 w 1555006"/>
                <a:gd name="connsiteY2" fmla="*/ 3025908 h 3110574"/>
                <a:gd name="connsiteX3" fmla="*/ 239851 w 1555006"/>
                <a:gd name="connsiteY3" fmla="*/ 2966641 h 3110574"/>
                <a:gd name="connsiteX4" fmla="*/ 400717 w 1555006"/>
                <a:gd name="connsiteY4" fmla="*/ 2915841 h 3110574"/>
                <a:gd name="connsiteX5" fmla="*/ 824051 w 1555006"/>
                <a:gd name="connsiteY5" fmla="*/ 2848108 h 3110574"/>
                <a:gd name="connsiteX6" fmla="*/ 1052651 w 1555006"/>
                <a:gd name="connsiteY6" fmla="*/ 2754974 h 3110574"/>
                <a:gd name="connsiteX7" fmla="*/ 1272784 w 1555006"/>
                <a:gd name="connsiteY7" fmla="*/ 2636441 h 3110574"/>
                <a:gd name="connsiteX8" fmla="*/ 1509851 w 1555006"/>
                <a:gd name="connsiteY8" fmla="*/ 2450174 h 3110574"/>
                <a:gd name="connsiteX9" fmla="*/ 1543717 w 1555006"/>
                <a:gd name="connsiteY9" fmla="*/ 2213108 h 3110574"/>
                <a:gd name="connsiteX10" fmla="*/ 1374384 w 1555006"/>
                <a:gd name="connsiteY10" fmla="*/ 1992974 h 3110574"/>
                <a:gd name="connsiteX11" fmla="*/ 1145784 w 1555006"/>
                <a:gd name="connsiteY11" fmla="*/ 1832108 h 3110574"/>
                <a:gd name="connsiteX12" fmla="*/ 900251 w 1555006"/>
                <a:gd name="connsiteY12" fmla="*/ 1722041 h 3110574"/>
                <a:gd name="connsiteX13" fmla="*/ 637784 w 1555006"/>
                <a:gd name="connsiteY13" fmla="*/ 1535774 h 3110574"/>
                <a:gd name="connsiteX14" fmla="*/ 392251 w 1555006"/>
                <a:gd name="connsiteY14" fmla="*/ 1205574 h 3110574"/>
                <a:gd name="connsiteX15" fmla="*/ 231384 w 1555006"/>
                <a:gd name="connsiteY15" fmla="*/ 756841 h 3110574"/>
                <a:gd name="connsiteX16" fmla="*/ 104384 w 1555006"/>
                <a:gd name="connsiteY16" fmla="*/ 401241 h 3110574"/>
                <a:gd name="connsiteX17" fmla="*/ 2784 w 1555006"/>
                <a:gd name="connsiteY17" fmla="*/ 147241 h 3110574"/>
                <a:gd name="connsiteX0" fmla="*/ 2784 w 1555006"/>
                <a:gd name="connsiteY0" fmla="*/ 147241 h 3110574"/>
                <a:gd name="connsiteX1" fmla="*/ 36651 w 1555006"/>
                <a:gd name="connsiteY1" fmla="*/ 3110574 h 3110574"/>
                <a:gd name="connsiteX2" fmla="*/ 121317 w 1555006"/>
                <a:gd name="connsiteY2" fmla="*/ 3025908 h 3110574"/>
                <a:gd name="connsiteX3" fmla="*/ 239851 w 1555006"/>
                <a:gd name="connsiteY3" fmla="*/ 2966641 h 3110574"/>
                <a:gd name="connsiteX4" fmla="*/ 400717 w 1555006"/>
                <a:gd name="connsiteY4" fmla="*/ 2915841 h 3110574"/>
                <a:gd name="connsiteX5" fmla="*/ 824051 w 1555006"/>
                <a:gd name="connsiteY5" fmla="*/ 2848108 h 3110574"/>
                <a:gd name="connsiteX6" fmla="*/ 1052651 w 1555006"/>
                <a:gd name="connsiteY6" fmla="*/ 2754974 h 3110574"/>
                <a:gd name="connsiteX7" fmla="*/ 1272784 w 1555006"/>
                <a:gd name="connsiteY7" fmla="*/ 2636441 h 3110574"/>
                <a:gd name="connsiteX8" fmla="*/ 1509851 w 1555006"/>
                <a:gd name="connsiteY8" fmla="*/ 2450174 h 3110574"/>
                <a:gd name="connsiteX9" fmla="*/ 1543717 w 1555006"/>
                <a:gd name="connsiteY9" fmla="*/ 2213108 h 3110574"/>
                <a:gd name="connsiteX10" fmla="*/ 1374384 w 1555006"/>
                <a:gd name="connsiteY10" fmla="*/ 1992974 h 3110574"/>
                <a:gd name="connsiteX11" fmla="*/ 1145784 w 1555006"/>
                <a:gd name="connsiteY11" fmla="*/ 1832108 h 3110574"/>
                <a:gd name="connsiteX12" fmla="*/ 900251 w 1555006"/>
                <a:gd name="connsiteY12" fmla="*/ 1722041 h 3110574"/>
                <a:gd name="connsiteX13" fmla="*/ 637784 w 1555006"/>
                <a:gd name="connsiteY13" fmla="*/ 1535774 h 3110574"/>
                <a:gd name="connsiteX14" fmla="*/ 392251 w 1555006"/>
                <a:gd name="connsiteY14" fmla="*/ 1205574 h 3110574"/>
                <a:gd name="connsiteX15" fmla="*/ 231384 w 1555006"/>
                <a:gd name="connsiteY15" fmla="*/ 756841 h 3110574"/>
                <a:gd name="connsiteX16" fmla="*/ 104384 w 1555006"/>
                <a:gd name="connsiteY16" fmla="*/ 401241 h 3110574"/>
                <a:gd name="connsiteX17" fmla="*/ 2784 w 1555006"/>
                <a:gd name="connsiteY17" fmla="*/ 147241 h 3110574"/>
                <a:gd name="connsiteX0" fmla="*/ 2784 w 1555006"/>
                <a:gd name="connsiteY0" fmla="*/ 0 h 2963333"/>
                <a:gd name="connsiteX1" fmla="*/ 36651 w 1555006"/>
                <a:gd name="connsiteY1" fmla="*/ 2963333 h 2963333"/>
                <a:gd name="connsiteX2" fmla="*/ 121317 w 1555006"/>
                <a:gd name="connsiteY2" fmla="*/ 2878667 h 2963333"/>
                <a:gd name="connsiteX3" fmla="*/ 239851 w 1555006"/>
                <a:gd name="connsiteY3" fmla="*/ 2819400 h 2963333"/>
                <a:gd name="connsiteX4" fmla="*/ 400717 w 1555006"/>
                <a:gd name="connsiteY4" fmla="*/ 2768600 h 2963333"/>
                <a:gd name="connsiteX5" fmla="*/ 824051 w 1555006"/>
                <a:gd name="connsiteY5" fmla="*/ 2700867 h 2963333"/>
                <a:gd name="connsiteX6" fmla="*/ 1052651 w 1555006"/>
                <a:gd name="connsiteY6" fmla="*/ 2607733 h 2963333"/>
                <a:gd name="connsiteX7" fmla="*/ 1272784 w 1555006"/>
                <a:gd name="connsiteY7" fmla="*/ 2489200 h 2963333"/>
                <a:gd name="connsiteX8" fmla="*/ 1509851 w 1555006"/>
                <a:gd name="connsiteY8" fmla="*/ 2302933 h 2963333"/>
                <a:gd name="connsiteX9" fmla="*/ 1543717 w 1555006"/>
                <a:gd name="connsiteY9" fmla="*/ 2065867 h 2963333"/>
                <a:gd name="connsiteX10" fmla="*/ 1374384 w 1555006"/>
                <a:gd name="connsiteY10" fmla="*/ 1845733 h 2963333"/>
                <a:gd name="connsiteX11" fmla="*/ 1145784 w 1555006"/>
                <a:gd name="connsiteY11" fmla="*/ 1684867 h 2963333"/>
                <a:gd name="connsiteX12" fmla="*/ 900251 w 1555006"/>
                <a:gd name="connsiteY12" fmla="*/ 1574800 h 2963333"/>
                <a:gd name="connsiteX13" fmla="*/ 637784 w 1555006"/>
                <a:gd name="connsiteY13" fmla="*/ 1388533 h 2963333"/>
                <a:gd name="connsiteX14" fmla="*/ 392251 w 1555006"/>
                <a:gd name="connsiteY14" fmla="*/ 1058333 h 2963333"/>
                <a:gd name="connsiteX15" fmla="*/ 231384 w 1555006"/>
                <a:gd name="connsiteY15" fmla="*/ 609600 h 2963333"/>
                <a:gd name="connsiteX16" fmla="*/ 104384 w 1555006"/>
                <a:gd name="connsiteY16" fmla="*/ 254000 h 2963333"/>
                <a:gd name="connsiteX17" fmla="*/ 2784 w 1555006"/>
                <a:gd name="connsiteY17" fmla="*/ 0 h 2963333"/>
                <a:gd name="connsiteX0" fmla="*/ 2784 w 1555006"/>
                <a:gd name="connsiteY0" fmla="*/ 0 h 2963333"/>
                <a:gd name="connsiteX1" fmla="*/ 36651 w 1555006"/>
                <a:gd name="connsiteY1" fmla="*/ 2963333 h 2963333"/>
                <a:gd name="connsiteX2" fmla="*/ 121317 w 1555006"/>
                <a:gd name="connsiteY2" fmla="*/ 2878667 h 2963333"/>
                <a:gd name="connsiteX3" fmla="*/ 239851 w 1555006"/>
                <a:gd name="connsiteY3" fmla="*/ 2819400 h 2963333"/>
                <a:gd name="connsiteX4" fmla="*/ 400717 w 1555006"/>
                <a:gd name="connsiteY4" fmla="*/ 2768600 h 2963333"/>
                <a:gd name="connsiteX5" fmla="*/ 824051 w 1555006"/>
                <a:gd name="connsiteY5" fmla="*/ 2700867 h 2963333"/>
                <a:gd name="connsiteX6" fmla="*/ 1052651 w 1555006"/>
                <a:gd name="connsiteY6" fmla="*/ 2607733 h 2963333"/>
                <a:gd name="connsiteX7" fmla="*/ 1272784 w 1555006"/>
                <a:gd name="connsiteY7" fmla="*/ 2489200 h 2963333"/>
                <a:gd name="connsiteX8" fmla="*/ 1509851 w 1555006"/>
                <a:gd name="connsiteY8" fmla="*/ 2302933 h 2963333"/>
                <a:gd name="connsiteX9" fmla="*/ 1543717 w 1555006"/>
                <a:gd name="connsiteY9" fmla="*/ 2065867 h 2963333"/>
                <a:gd name="connsiteX10" fmla="*/ 1374384 w 1555006"/>
                <a:gd name="connsiteY10" fmla="*/ 1845733 h 2963333"/>
                <a:gd name="connsiteX11" fmla="*/ 1145784 w 1555006"/>
                <a:gd name="connsiteY11" fmla="*/ 1684867 h 2963333"/>
                <a:gd name="connsiteX12" fmla="*/ 900251 w 1555006"/>
                <a:gd name="connsiteY12" fmla="*/ 1574800 h 2963333"/>
                <a:gd name="connsiteX13" fmla="*/ 637784 w 1555006"/>
                <a:gd name="connsiteY13" fmla="*/ 1388533 h 2963333"/>
                <a:gd name="connsiteX14" fmla="*/ 392251 w 1555006"/>
                <a:gd name="connsiteY14" fmla="*/ 1058333 h 2963333"/>
                <a:gd name="connsiteX15" fmla="*/ 231384 w 1555006"/>
                <a:gd name="connsiteY15" fmla="*/ 609600 h 2963333"/>
                <a:gd name="connsiteX16" fmla="*/ 104384 w 1555006"/>
                <a:gd name="connsiteY16" fmla="*/ 254000 h 2963333"/>
                <a:gd name="connsiteX17" fmla="*/ 2784 w 1555006"/>
                <a:gd name="connsiteY17" fmla="*/ 0 h 2963333"/>
                <a:gd name="connsiteX0" fmla="*/ 2784 w 1555006"/>
                <a:gd name="connsiteY0" fmla="*/ 0 h 2963333"/>
                <a:gd name="connsiteX1" fmla="*/ 36651 w 1555006"/>
                <a:gd name="connsiteY1" fmla="*/ 2963333 h 2963333"/>
                <a:gd name="connsiteX2" fmla="*/ 121317 w 1555006"/>
                <a:gd name="connsiteY2" fmla="*/ 2878667 h 2963333"/>
                <a:gd name="connsiteX3" fmla="*/ 239851 w 1555006"/>
                <a:gd name="connsiteY3" fmla="*/ 2819400 h 2963333"/>
                <a:gd name="connsiteX4" fmla="*/ 400717 w 1555006"/>
                <a:gd name="connsiteY4" fmla="*/ 2768600 h 2963333"/>
                <a:gd name="connsiteX5" fmla="*/ 824051 w 1555006"/>
                <a:gd name="connsiteY5" fmla="*/ 2700867 h 2963333"/>
                <a:gd name="connsiteX6" fmla="*/ 1052651 w 1555006"/>
                <a:gd name="connsiteY6" fmla="*/ 2607733 h 2963333"/>
                <a:gd name="connsiteX7" fmla="*/ 1272784 w 1555006"/>
                <a:gd name="connsiteY7" fmla="*/ 2489200 h 2963333"/>
                <a:gd name="connsiteX8" fmla="*/ 1509851 w 1555006"/>
                <a:gd name="connsiteY8" fmla="*/ 2302933 h 2963333"/>
                <a:gd name="connsiteX9" fmla="*/ 1543717 w 1555006"/>
                <a:gd name="connsiteY9" fmla="*/ 2065867 h 2963333"/>
                <a:gd name="connsiteX10" fmla="*/ 1374384 w 1555006"/>
                <a:gd name="connsiteY10" fmla="*/ 1845733 h 2963333"/>
                <a:gd name="connsiteX11" fmla="*/ 1145784 w 1555006"/>
                <a:gd name="connsiteY11" fmla="*/ 1684867 h 2963333"/>
                <a:gd name="connsiteX12" fmla="*/ 900251 w 1555006"/>
                <a:gd name="connsiteY12" fmla="*/ 1574800 h 2963333"/>
                <a:gd name="connsiteX13" fmla="*/ 637784 w 1555006"/>
                <a:gd name="connsiteY13" fmla="*/ 1388533 h 2963333"/>
                <a:gd name="connsiteX14" fmla="*/ 392251 w 1555006"/>
                <a:gd name="connsiteY14" fmla="*/ 1058333 h 2963333"/>
                <a:gd name="connsiteX15" fmla="*/ 197518 w 1555006"/>
                <a:gd name="connsiteY15" fmla="*/ 609600 h 2963333"/>
                <a:gd name="connsiteX16" fmla="*/ 104384 w 1555006"/>
                <a:gd name="connsiteY16" fmla="*/ 254000 h 2963333"/>
                <a:gd name="connsiteX17" fmla="*/ 2784 w 1555006"/>
                <a:gd name="connsiteY17" fmla="*/ 0 h 2963333"/>
                <a:gd name="connsiteX0" fmla="*/ 2784 w 1555006"/>
                <a:gd name="connsiteY0" fmla="*/ 0 h 2963333"/>
                <a:gd name="connsiteX1" fmla="*/ 36651 w 1555006"/>
                <a:gd name="connsiteY1" fmla="*/ 2963333 h 2963333"/>
                <a:gd name="connsiteX2" fmla="*/ 121317 w 1555006"/>
                <a:gd name="connsiteY2" fmla="*/ 2878667 h 2963333"/>
                <a:gd name="connsiteX3" fmla="*/ 239851 w 1555006"/>
                <a:gd name="connsiteY3" fmla="*/ 2819400 h 2963333"/>
                <a:gd name="connsiteX4" fmla="*/ 400717 w 1555006"/>
                <a:gd name="connsiteY4" fmla="*/ 2768600 h 2963333"/>
                <a:gd name="connsiteX5" fmla="*/ 824051 w 1555006"/>
                <a:gd name="connsiteY5" fmla="*/ 2700867 h 2963333"/>
                <a:gd name="connsiteX6" fmla="*/ 1052651 w 1555006"/>
                <a:gd name="connsiteY6" fmla="*/ 2607733 h 2963333"/>
                <a:gd name="connsiteX7" fmla="*/ 1272784 w 1555006"/>
                <a:gd name="connsiteY7" fmla="*/ 2489200 h 2963333"/>
                <a:gd name="connsiteX8" fmla="*/ 1509851 w 1555006"/>
                <a:gd name="connsiteY8" fmla="*/ 2302933 h 2963333"/>
                <a:gd name="connsiteX9" fmla="*/ 1543717 w 1555006"/>
                <a:gd name="connsiteY9" fmla="*/ 2065867 h 2963333"/>
                <a:gd name="connsiteX10" fmla="*/ 1374384 w 1555006"/>
                <a:gd name="connsiteY10" fmla="*/ 1845733 h 2963333"/>
                <a:gd name="connsiteX11" fmla="*/ 1145784 w 1555006"/>
                <a:gd name="connsiteY11" fmla="*/ 1684867 h 2963333"/>
                <a:gd name="connsiteX12" fmla="*/ 900251 w 1555006"/>
                <a:gd name="connsiteY12" fmla="*/ 1574800 h 2963333"/>
                <a:gd name="connsiteX13" fmla="*/ 637784 w 1555006"/>
                <a:gd name="connsiteY13" fmla="*/ 1388533 h 2963333"/>
                <a:gd name="connsiteX14" fmla="*/ 392251 w 1555006"/>
                <a:gd name="connsiteY14" fmla="*/ 1058333 h 2963333"/>
                <a:gd name="connsiteX15" fmla="*/ 197518 w 1555006"/>
                <a:gd name="connsiteY15" fmla="*/ 609600 h 2963333"/>
                <a:gd name="connsiteX16" fmla="*/ 104384 w 1555006"/>
                <a:gd name="connsiteY16" fmla="*/ 254000 h 2963333"/>
                <a:gd name="connsiteX17" fmla="*/ 2784 w 1555006"/>
                <a:gd name="connsiteY17" fmla="*/ 0 h 2963333"/>
                <a:gd name="connsiteX0" fmla="*/ 2784 w 1555006"/>
                <a:gd name="connsiteY0" fmla="*/ 0 h 2963333"/>
                <a:gd name="connsiteX1" fmla="*/ 36651 w 1555006"/>
                <a:gd name="connsiteY1" fmla="*/ 2963333 h 2963333"/>
                <a:gd name="connsiteX2" fmla="*/ 121317 w 1555006"/>
                <a:gd name="connsiteY2" fmla="*/ 2878667 h 2963333"/>
                <a:gd name="connsiteX3" fmla="*/ 239851 w 1555006"/>
                <a:gd name="connsiteY3" fmla="*/ 2819400 h 2963333"/>
                <a:gd name="connsiteX4" fmla="*/ 400717 w 1555006"/>
                <a:gd name="connsiteY4" fmla="*/ 2768600 h 2963333"/>
                <a:gd name="connsiteX5" fmla="*/ 824051 w 1555006"/>
                <a:gd name="connsiteY5" fmla="*/ 2700867 h 2963333"/>
                <a:gd name="connsiteX6" fmla="*/ 1052651 w 1555006"/>
                <a:gd name="connsiteY6" fmla="*/ 2607733 h 2963333"/>
                <a:gd name="connsiteX7" fmla="*/ 1272784 w 1555006"/>
                <a:gd name="connsiteY7" fmla="*/ 2489200 h 2963333"/>
                <a:gd name="connsiteX8" fmla="*/ 1509851 w 1555006"/>
                <a:gd name="connsiteY8" fmla="*/ 2302933 h 2963333"/>
                <a:gd name="connsiteX9" fmla="*/ 1543717 w 1555006"/>
                <a:gd name="connsiteY9" fmla="*/ 2065867 h 2963333"/>
                <a:gd name="connsiteX10" fmla="*/ 1374384 w 1555006"/>
                <a:gd name="connsiteY10" fmla="*/ 1845733 h 2963333"/>
                <a:gd name="connsiteX11" fmla="*/ 1145784 w 1555006"/>
                <a:gd name="connsiteY11" fmla="*/ 1684867 h 2963333"/>
                <a:gd name="connsiteX12" fmla="*/ 900251 w 1555006"/>
                <a:gd name="connsiteY12" fmla="*/ 1574800 h 2963333"/>
                <a:gd name="connsiteX13" fmla="*/ 637784 w 1555006"/>
                <a:gd name="connsiteY13" fmla="*/ 1388533 h 2963333"/>
                <a:gd name="connsiteX14" fmla="*/ 383784 w 1555006"/>
                <a:gd name="connsiteY14" fmla="*/ 1092200 h 2963333"/>
                <a:gd name="connsiteX15" fmla="*/ 197518 w 1555006"/>
                <a:gd name="connsiteY15" fmla="*/ 609600 h 2963333"/>
                <a:gd name="connsiteX16" fmla="*/ 104384 w 1555006"/>
                <a:gd name="connsiteY16" fmla="*/ 254000 h 2963333"/>
                <a:gd name="connsiteX17" fmla="*/ 2784 w 1555006"/>
                <a:gd name="connsiteY17" fmla="*/ 0 h 2963333"/>
                <a:gd name="connsiteX0" fmla="*/ 2784 w 1555006"/>
                <a:gd name="connsiteY0" fmla="*/ 0 h 2963333"/>
                <a:gd name="connsiteX1" fmla="*/ 36651 w 1555006"/>
                <a:gd name="connsiteY1" fmla="*/ 2963333 h 2963333"/>
                <a:gd name="connsiteX2" fmla="*/ 121317 w 1555006"/>
                <a:gd name="connsiteY2" fmla="*/ 2878667 h 2963333"/>
                <a:gd name="connsiteX3" fmla="*/ 239851 w 1555006"/>
                <a:gd name="connsiteY3" fmla="*/ 2819400 h 2963333"/>
                <a:gd name="connsiteX4" fmla="*/ 400717 w 1555006"/>
                <a:gd name="connsiteY4" fmla="*/ 2768600 h 2963333"/>
                <a:gd name="connsiteX5" fmla="*/ 824051 w 1555006"/>
                <a:gd name="connsiteY5" fmla="*/ 2700867 h 2963333"/>
                <a:gd name="connsiteX6" fmla="*/ 1052651 w 1555006"/>
                <a:gd name="connsiteY6" fmla="*/ 2607733 h 2963333"/>
                <a:gd name="connsiteX7" fmla="*/ 1272784 w 1555006"/>
                <a:gd name="connsiteY7" fmla="*/ 2489200 h 2963333"/>
                <a:gd name="connsiteX8" fmla="*/ 1509851 w 1555006"/>
                <a:gd name="connsiteY8" fmla="*/ 2302933 h 2963333"/>
                <a:gd name="connsiteX9" fmla="*/ 1543717 w 1555006"/>
                <a:gd name="connsiteY9" fmla="*/ 2065867 h 2963333"/>
                <a:gd name="connsiteX10" fmla="*/ 1374384 w 1555006"/>
                <a:gd name="connsiteY10" fmla="*/ 1845733 h 2963333"/>
                <a:gd name="connsiteX11" fmla="*/ 1145784 w 1555006"/>
                <a:gd name="connsiteY11" fmla="*/ 1684867 h 2963333"/>
                <a:gd name="connsiteX12" fmla="*/ 900251 w 1555006"/>
                <a:gd name="connsiteY12" fmla="*/ 1574800 h 2963333"/>
                <a:gd name="connsiteX13" fmla="*/ 620850 w 1555006"/>
                <a:gd name="connsiteY13" fmla="*/ 1422400 h 2963333"/>
                <a:gd name="connsiteX14" fmla="*/ 383784 w 1555006"/>
                <a:gd name="connsiteY14" fmla="*/ 1092200 h 2963333"/>
                <a:gd name="connsiteX15" fmla="*/ 197518 w 1555006"/>
                <a:gd name="connsiteY15" fmla="*/ 609600 h 2963333"/>
                <a:gd name="connsiteX16" fmla="*/ 104384 w 1555006"/>
                <a:gd name="connsiteY16" fmla="*/ 254000 h 2963333"/>
                <a:gd name="connsiteX17" fmla="*/ 2784 w 1555006"/>
                <a:gd name="connsiteY17" fmla="*/ 0 h 2963333"/>
                <a:gd name="connsiteX0" fmla="*/ 2784 w 1555006"/>
                <a:gd name="connsiteY0" fmla="*/ 0 h 2963333"/>
                <a:gd name="connsiteX1" fmla="*/ 36651 w 1555006"/>
                <a:gd name="connsiteY1" fmla="*/ 2963333 h 2963333"/>
                <a:gd name="connsiteX2" fmla="*/ 121317 w 1555006"/>
                <a:gd name="connsiteY2" fmla="*/ 2878667 h 2963333"/>
                <a:gd name="connsiteX3" fmla="*/ 239851 w 1555006"/>
                <a:gd name="connsiteY3" fmla="*/ 2819400 h 2963333"/>
                <a:gd name="connsiteX4" fmla="*/ 400717 w 1555006"/>
                <a:gd name="connsiteY4" fmla="*/ 2768600 h 2963333"/>
                <a:gd name="connsiteX5" fmla="*/ 824051 w 1555006"/>
                <a:gd name="connsiteY5" fmla="*/ 2700867 h 2963333"/>
                <a:gd name="connsiteX6" fmla="*/ 1052651 w 1555006"/>
                <a:gd name="connsiteY6" fmla="*/ 2607733 h 2963333"/>
                <a:gd name="connsiteX7" fmla="*/ 1272784 w 1555006"/>
                <a:gd name="connsiteY7" fmla="*/ 2489200 h 2963333"/>
                <a:gd name="connsiteX8" fmla="*/ 1509851 w 1555006"/>
                <a:gd name="connsiteY8" fmla="*/ 2302933 h 2963333"/>
                <a:gd name="connsiteX9" fmla="*/ 1543717 w 1555006"/>
                <a:gd name="connsiteY9" fmla="*/ 2065867 h 2963333"/>
                <a:gd name="connsiteX10" fmla="*/ 1374384 w 1555006"/>
                <a:gd name="connsiteY10" fmla="*/ 1845733 h 2963333"/>
                <a:gd name="connsiteX11" fmla="*/ 1145784 w 1555006"/>
                <a:gd name="connsiteY11" fmla="*/ 1684867 h 2963333"/>
                <a:gd name="connsiteX12" fmla="*/ 891785 w 1555006"/>
                <a:gd name="connsiteY12" fmla="*/ 1600200 h 2963333"/>
                <a:gd name="connsiteX13" fmla="*/ 620850 w 1555006"/>
                <a:gd name="connsiteY13" fmla="*/ 1422400 h 2963333"/>
                <a:gd name="connsiteX14" fmla="*/ 383784 w 1555006"/>
                <a:gd name="connsiteY14" fmla="*/ 1092200 h 2963333"/>
                <a:gd name="connsiteX15" fmla="*/ 197518 w 1555006"/>
                <a:gd name="connsiteY15" fmla="*/ 609600 h 2963333"/>
                <a:gd name="connsiteX16" fmla="*/ 104384 w 1555006"/>
                <a:gd name="connsiteY16" fmla="*/ 254000 h 2963333"/>
                <a:gd name="connsiteX17" fmla="*/ 2784 w 1555006"/>
                <a:gd name="connsiteY17" fmla="*/ 0 h 2963333"/>
                <a:gd name="connsiteX0" fmla="*/ 2784 w 1555006"/>
                <a:gd name="connsiteY0" fmla="*/ 0 h 2963333"/>
                <a:gd name="connsiteX1" fmla="*/ 36651 w 1555006"/>
                <a:gd name="connsiteY1" fmla="*/ 2963333 h 2963333"/>
                <a:gd name="connsiteX2" fmla="*/ 121317 w 1555006"/>
                <a:gd name="connsiteY2" fmla="*/ 2878667 h 2963333"/>
                <a:gd name="connsiteX3" fmla="*/ 239851 w 1555006"/>
                <a:gd name="connsiteY3" fmla="*/ 2819400 h 2963333"/>
                <a:gd name="connsiteX4" fmla="*/ 400717 w 1555006"/>
                <a:gd name="connsiteY4" fmla="*/ 2768600 h 2963333"/>
                <a:gd name="connsiteX5" fmla="*/ 824051 w 1555006"/>
                <a:gd name="connsiteY5" fmla="*/ 2700867 h 2963333"/>
                <a:gd name="connsiteX6" fmla="*/ 1052651 w 1555006"/>
                <a:gd name="connsiteY6" fmla="*/ 2607733 h 2963333"/>
                <a:gd name="connsiteX7" fmla="*/ 1272784 w 1555006"/>
                <a:gd name="connsiteY7" fmla="*/ 2489200 h 2963333"/>
                <a:gd name="connsiteX8" fmla="*/ 1509851 w 1555006"/>
                <a:gd name="connsiteY8" fmla="*/ 2302933 h 2963333"/>
                <a:gd name="connsiteX9" fmla="*/ 1543717 w 1555006"/>
                <a:gd name="connsiteY9" fmla="*/ 2065867 h 2963333"/>
                <a:gd name="connsiteX10" fmla="*/ 1374384 w 1555006"/>
                <a:gd name="connsiteY10" fmla="*/ 1845733 h 2963333"/>
                <a:gd name="connsiteX11" fmla="*/ 1137317 w 1555006"/>
                <a:gd name="connsiteY11" fmla="*/ 1718734 h 2963333"/>
                <a:gd name="connsiteX12" fmla="*/ 891785 w 1555006"/>
                <a:gd name="connsiteY12" fmla="*/ 1600200 h 2963333"/>
                <a:gd name="connsiteX13" fmla="*/ 620850 w 1555006"/>
                <a:gd name="connsiteY13" fmla="*/ 1422400 h 2963333"/>
                <a:gd name="connsiteX14" fmla="*/ 383784 w 1555006"/>
                <a:gd name="connsiteY14" fmla="*/ 1092200 h 2963333"/>
                <a:gd name="connsiteX15" fmla="*/ 197518 w 1555006"/>
                <a:gd name="connsiteY15" fmla="*/ 609600 h 2963333"/>
                <a:gd name="connsiteX16" fmla="*/ 104384 w 1555006"/>
                <a:gd name="connsiteY16" fmla="*/ 254000 h 2963333"/>
                <a:gd name="connsiteX17" fmla="*/ 2784 w 1555006"/>
                <a:gd name="connsiteY17" fmla="*/ 0 h 2963333"/>
                <a:gd name="connsiteX0" fmla="*/ 2784 w 1546016"/>
                <a:gd name="connsiteY0" fmla="*/ 0 h 2963333"/>
                <a:gd name="connsiteX1" fmla="*/ 36651 w 1546016"/>
                <a:gd name="connsiteY1" fmla="*/ 2963333 h 2963333"/>
                <a:gd name="connsiteX2" fmla="*/ 121317 w 1546016"/>
                <a:gd name="connsiteY2" fmla="*/ 2878667 h 2963333"/>
                <a:gd name="connsiteX3" fmla="*/ 239851 w 1546016"/>
                <a:gd name="connsiteY3" fmla="*/ 2819400 h 2963333"/>
                <a:gd name="connsiteX4" fmla="*/ 400717 w 1546016"/>
                <a:gd name="connsiteY4" fmla="*/ 2768600 h 2963333"/>
                <a:gd name="connsiteX5" fmla="*/ 824051 w 1546016"/>
                <a:gd name="connsiteY5" fmla="*/ 2700867 h 2963333"/>
                <a:gd name="connsiteX6" fmla="*/ 1052651 w 1546016"/>
                <a:gd name="connsiteY6" fmla="*/ 2607733 h 2963333"/>
                <a:gd name="connsiteX7" fmla="*/ 1272784 w 1546016"/>
                <a:gd name="connsiteY7" fmla="*/ 2489200 h 2963333"/>
                <a:gd name="connsiteX8" fmla="*/ 1459051 w 1546016"/>
                <a:gd name="connsiteY8" fmla="*/ 2319867 h 2963333"/>
                <a:gd name="connsiteX9" fmla="*/ 1543717 w 1546016"/>
                <a:gd name="connsiteY9" fmla="*/ 2065867 h 2963333"/>
                <a:gd name="connsiteX10" fmla="*/ 1374384 w 1546016"/>
                <a:gd name="connsiteY10" fmla="*/ 1845733 h 2963333"/>
                <a:gd name="connsiteX11" fmla="*/ 1137317 w 1546016"/>
                <a:gd name="connsiteY11" fmla="*/ 1718734 h 2963333"/>
                <a:gd name="connsiteX12" fmla="*/ 891785 w 1546016"/>
                <a:gd name="connsiteY12" fmla="*/ 1600200 h 2963333"/>
                <a:gd name="connsiteX13" fmla="*/ 620850 w 1546016"/>
                <a:gd name="connsiteY13" fmla="*/ 1422400 h 2963333"/>
                <a:gd name="connsiteX14" fmla="*/ 383784 w 1546016"/>
                <a:gd name="connsiteY14" fmla="*/ 1092200 h 2963333"/>
                <a:gd name="connsiteX15" fmla="*/ 197518 w 1546016"/>
                <a:gd name="connsiteY15" fmla="*/ 609600 h 2963333"/>
                <a:gd name="connsiteX16" fmla="*/ 104384 w 1546016"/>
                <a:gd name="connsiteY16" fmla="*/ 254000 h 2963333"/>
                <a:gd name="connsiteX17" fmla="*/ 2784 w 1546016"/>
                <a:gd name="connsiteY17" fmla="*/ 0 h 2963333"/>
                <a:gd name="connsiteX0" fmla="*/ 2784 w 1546016"/>
                <a:gd name="connsiteY0" fmla="*/ 0 h 2963333"/>
                <a:gd name="connsiteX1" fmla="*/ 36651 w 1546016"/>
                <a:gd name="connsiteY1" fmla="*/ 2963333 h 2963333"/>
                <a:gd name="connsiteX2" fmla="*/ 121317 w 1546016"/>
                <a:gd name="connsiteY2" fmla="*/ 2878667 h 2963333"/>
                <a:gd name="connsiteX3" fmla="*/ 239851 w 1546016"/>
                <a:gd name="connsiteY3" fmla="*/ 2819400 h 2963333"/>
                <a:gd name="connsiteX4" fmla="*/ 400717 w 1546016"/>
                <a:gd name="connsiteY4" fmla="*/ 2768600 h 2963333"/>
                <a:gd name="connsiteX5" fmla="*/ 824051 w 1546016"/>
                <a:gd name="connsiteY5" fmla="*/ 2700867 h 2963333"/>
                <a:gd name="connsiteX6" fmla="*/ 1052651 w 1546016"/>
                <a:gd name="connsiteY6" fmla="*/ 2607733 h 2963333"/>
                <a:gd name="connsiteX7" fmla="*/ 1272784 w 1546016"/>
                <a:gd name="connsiteY7" fmla="*/ 2489200 h 2963333"/>
                <a:gd name="connsiteX8" fmla="*/ 1459051 w 1546016"/>
                <a:gd name="connsiteY8" fmla="*/ 2319867 h 2963333"/>
                <a:gd name="connsiteX9" fmla="*/ 1543717 w 1546016"/>
                <a:gd name="connsiteY9" fmla="*/ 2099734 h 2963333"/>
                <a:gd name="connsiteX10" fmla="*/ 1374384 w 1546016"/>
                <a:gd name="connsiteY10" fmla="*/ 1845733 h 2963333"/>
                <a:gd name="connsiteX11" fmla="*/ 1137317 w 1546016"/>
                <a:gd name="connsiteY11" fmla="*/ 1718734 h 2963333"/>
                <a:gd name="connsiteX12" fmla="*/ 891785 w 1546016"/>
                <a:gd name="connsiteY12" fmla="*/ 1600200 h 2963333"/>
                <a:gd name="connsiteX13" fmla="*/ 620850 w 1546016"/>
                <a:gd name="connsiteY13" fmla="*/ 1422400 h 2963333"/>
                <a:gd name="connsiteX14" fmla="*/ 383784 w 1546016"/>
                <a:gd name="connsiteY14" fmla="*/ 1092200 h 2963333"/>
                <a:gd name="connsiteX15" fmla="*/ 197518 w 1546016"/>
                <a:gd name="connsiteY15" fmla="*/ 609600 h 2963333"/>
                <a:gd name="connsiteX16" fmla="*/ 104384 w 1546016"/>
                <a:gd name="connsiteY16" fmla="*/ 254000 h 2963333"/>
                <a:gd name="connsiteX17" fmla="*/ 2784 w 1546016"/>
                <a:gd name="connsiteY17" fmla="*/ 0 h 2963333"/>
                <a:gd name="connsiteX0" fmla="*/ 2784 w 1548896"/>
                <a:gd name="connsiteY0" fmla="*/ 0 h 2963333"/>
                <a:gd name="connsiteX1" fmla="*/ 36651 w 1548896"/>
                <a:gd name="connsiteY1" fmla="*/ 2963333 h 2963333"/>
                <a:gd name="connsiteX2" fmla="*/ 121317 w 1548896"/>
                <a:gd name="connsiteY2" fmla="*/ 2878667 h 2963333"/>
                <a:gd name="connsiteX3" fmla="*/ 239851 w 1548896"/>
                <a:gd name="connsiteY3" fmla="*/ 2819400 h 2963333"/>
                <a:gd name="connsiteX4" fmla="*/ 400717 w 1548896"/>
                <a:gd name="connsiteY4" fmla="*/ 2768600 h 2963333"/>
                <a:gd name="connsiteX5" fmla="*/ 824051 w 1548896"/>
                <a:gd name="connsiteY5" fmla="*/ 2700867 h 2963333"/>
                <a:gd name="connsiteX6" fmla="*/ 1052651 w 1548896"/>
                <a:gd name="connsiteY6" fmla="*/ 2607733 h 2963333"/>
                <a:gd name="connsiteX7" fmla="*/ 1272784 w 1548896"/>
                <a:gd name="connsiteY7" fmla="*/ 2489200 h 2963333"/>
                <a:gd name="connsiteX8" fmla="*/ 1459051 w 1548896"/>
                <a:gd name="connsiteY8" fmla="*/ 2319867 h 2963333"/>
                <a:gd name="connsiteX9" fmla="*/ 1543717 w 1548896"/>
                <a:gd name="connsiteY9" fmla="*/ 2099734 h 2963333"/>
                <a:gd name="connsiteX10" fmla="*/ 1374384 w 1548896"/>
                <a:gd name="connsiteY10" fmla="*/ 1845733 h 2963333"/>
                <a:gd name="connsiteX11" fmla="*/ 1137317 w 1548896"/>
                <a:gd name="connsiteY11" fmla="*/ 1718734 h 2963333"/>
                <a:gd name="connsiteX12" fmla="*/ 891785 w 1548896"/>
                <a:gd name="connsiteY12" fmla="*/ 1600200 h 2963333"/>
                <a:gd name="connsiteX13" fmla="*/ 620850 w 1548896"/>
                <a:gd name="connsiteY13" fmla="*/ 1422400 h 2963333"/>
                <a:gd name="connsiteX14" fmla="*/ 383784 w 1548896"/>
                <a:gd name="connsiteY14" fmla="*/ 1092200 h 2963333"/>
                <a:gd name="connsiteX15" fmla="*/ 197518 w 1548896"/>
                <a:gd name="connsiteY15" fmla="*/ 609600 h 2963333"/>
                <a:gd name="connsiteX16" fmla="*/ 104384 w 1548896"/>
                <a:gd name="connsiteY16" fmla="*/ 254000 h 2963333"/>
                <a:gd name="connsiteX17" fmla="*/ 2784 w 1548896"/>
                <a:gd name="connsiteY17" fmla="*/ 0 h 2963333"/>
                <a:gd name="connsiteX0" fmla="*/ 2784 w 1544524"/>
                <a:gd name="connsiteY0" fmla="*/ 0 h 2963333"/>
                <a:gd name="connsiteX1" fmla="*/ 36651 w 1544524"/>
                <a:gd name="connsiteY1" fmla="*/ 2963333 h 2963333"/>
                <a:gd name="connsiteX2" fmla="*/ 121317 w 1544524"/>
                <a:gd name="connsiteY2" fmla="*/ 2878667 h 2963333"/>
                <a:gd name="connsiteX3" fmla="*/ 239851 w 1544524"/>
                <a:gd name="connsiteY3" fmla="*/ 2819400 h 2963333"/>
                <a:gd name="connsiteX4" fmla="*/ 400717 w 1544524"/>
                <a:gd name="connsiteY4" fmla="*/ 2768600 h 2963333"/>
                <a:gd name="connsiteX5" fmla="*/ 824051 w 1544524"/>
                <a:gd name="connsiteY5" fmla="*/ 2700867 h 2963333"/>
                <a:gd name="connsiteX6" fmla="*/ 1052651 w 1544524"/>
                <a:gd name="connsiteY6" fmla="*/ 2607733 h 2963333"/>
                <a:gd name="connsiteX7" fmla="*/ 1272784 w 1544524"/>
                <a:gd name="connsiteY7" fmla="*/ 2489200 h 2963333"/>
                <a:gd name="connsiteX8" fmla="*/ 1459051 w 1544524"/>
                <a:gd name="connsiteY8" fmla="*/ 2319867 h 2963333"/>
                <a:gd name="connsiteX9" fmla="*/ 1543717 w 1544524"/>
                <a:gd name="connsiteY9" fmla="*/ 2099734 h 2963333"/>
                <a:gd name="connsiteX10" fmla="*/ 1374384 w 1544524"/>
                <a:gd name="connsiteY10" fmla="*/ 1845733 h 2963333"/>
                <a:gd name="connsiteX11" fmla="*/ 1137317 w 1544524"/>
                <a:gd name="connsiteY11" fmla="*/ 1718734 h 2963333"/>
                <a:gd name="connsiteX12" fmla="*/ 891785 w 1544524"/>
                <a:gd name="connsiteY12" fmla="*/ 1600200 h 2963333"/>
                <a:gd name="connsiteX13" fmla="*/ 620850 w 1544524"/>
                <a:gd name="connsiteY13" fmla="*/ 1422400 h 2963333"/>
                <a:gd name="connsiteX14" fmla="*/ 383784 w 1544524"/>
                <a:gd name="connsiteY14" fmla="*/ 1092200 h 2963333"/>
                <a:gd name="connsiteX15" fmla="*/ 197518 w 1544524"/>
                <a:gd name="connsiteY15" fmla="*/ 609600 h 2963333"/>
                <a:gd name="connsiteX16" fmla="*/ 104384 w 1544524"/>
                <a:gd name="connsiteY16" fmla="*/ 254000 h 2963333"/>
                <a:gd name="connsiteX17" fmla="*/ 2784 w 1544524"/>
                <a:gd name="connsiteY17" fmla="*/ 0 h 2963333"/>
                <a:gd name="connsiteX0" fmla="*/ 2784 w 1546765"/>
                <a:gd name="connsiteY0" fmla="*/ 0 h 2963333"/>
                <a:gd name="connsiteX1" fmla="*/ 36651 w 1546765"/>
                <a:gd name="connsiteY1" fmla="*/ 2963333 h 2963333"/>
                <a:gd name="connsiteX2" fmla="*/ 121317 w 1546765"/>
                <a:gd name="connsiteY2" fmla="*/ 2878667 h 2963333"/>
                <a:gd name="connsiteX3" fmla="*/ 239851 w 1546765"/>
                <a:gd name="connsiteY3" fmla="*/ 2819400 h 2963333"/>
                <a:gd name="connsiteX4" fmla="*/ 400717 w 1546765"/>
                <a:gd name="connsiteY4" fmla="*/ 2768600 h 2963333"/>
                <a:gd name="connsiteX5" fmla="*/ 824051 w 1546765"/>
                <a:gd name="connsiteY5" fmla="*/ 2700867 h 2963333"/>
                <a:gd name="connsiteX6" fmla="*/ 1052651 w 1546765"/>
                <a:gd name="connsiteY6" fmla="*/ 2607733 h 2963333"/>
                <a:gd name="connsiteX7" fmla="*/ 1272784 w 1546765"/>
                <a:gd name="connsiteY7" fmla="*/ 2489200 h 2963333"/>
                <a:gd name="connsiteX8" fmla="*/ 1467517 w 1546765"/>
                <a:gd name="connsiteY8" fmla="*/ 2345267 h 2963333"/>
                <a:gd name="connsiteX9" fmla="*/ 1543717 w 1546765"/>
                <a:gd name="connsiteY9" fmla="*/ 2099734 h 2963333"/>
                <a:gd name="connsiteX10" fmla="*/ 1374384 w 1546765"/>
                <a:gd name="connsiteY10" fmla="*/ 1845733 h 2963333"/>
                <a:gd name="connsiteX11" fmla="*/ 1137317 w 1546765"/>
                <a:gd name="connsiteY11" fmla="*/ 1718734 h 2963333"/>
                <a:gd name="connsiteX12" fmla="*/ 891785 w 1546765"/>
                <a:gd name="connsiteY12" fmla="*/ 1600200 h 2963333"/>
                <a:gd name="connsiteX13" fmla="*/ 620850 w 1546765"/>
                <a:gd name="connsiteY13" fmla="*/ 1422400 h 2963333"/>
                <a:gd name="connsiteX14" fmla="*/ 383784 w 1546765"/>
                <a:gd name="connsiteY14" fmla="*/ 1092200 h 2963333"/>
                <a:gd name="connsiteX15" fmla="*/ 197518 w 1546765"/>
                <a:gd name="connsiteY15" fmla="*/ 609600 h 2963333"/>
                <a:gd name="connsiteX16" fmla="*/ 104384 w 1546765"/>
                <a:gd name="connsiteY16" fmla="*/ 254000 h 2963333"/>
                <a:gd name="connsiteX17" fmla="*/ 2784 w 1546765"/>
                <a:gd name="connsiteY17" fmla="*/ 0 h 2963333"/>
                <a:gd name="connsiteX0" fmla="*/ 2784 w 1546765"/>
                <a:gd name="connsiteY0" fmla="*/ 0 h 2963333"/>
                <a:gd name="connsiteX1" fmla="*/ 36651 w 1546765"/>
                <a:gd name="connsiteY1" fmla="*/ 2963333 h 2963333"/>
                <a:gd name="connsiteX2" fmla="*/ 121317 w 1546765"/>
                <a:gd name="connsiteY2" fmla="*/ 2878667 h 2963333"/>
                <a:gd name="connsiteX3" fmla="*/ 239851 w 1546765"/>
                <a:gd name="connsiteY3" fmla="*/ 2819400 h 2963333"/>
                <a:gd name="connsiteX4" fmla="*/ 400717 w 1546765"/>
                <a:gd name="connsiteY4" fmla="*/ 2768600 h 2963333"/>
                <a:gd name="connsiteX5" fmla="*/ 824051 w 1546765"/>
                <a:gd name="connsiteY5" fmla="*/ 2667000 h 2963333"/>
                <a:gd name="connsiteX6" fmla="*/ 1052651 w 1546765"/>
                <a:gd name="connsiteY6" fmla="*/ 2607733 h 2963333"/>
                <a:gd name="connsiteX7" fmla="*/ 1272784 w 1546765"/>
                <a:gd name="connsiteY7" fmla="*/ 2489200 h 2963333"/>
                <a:gd name="connsiteX8" fmla="*/ 1467517 w 1546765"/>
                <a:gd name="connsiteY8" fmla="*/ 2345267 h 2963333"/>
                <a:gd name="connsiteX9" fmla="*/ 1543717 w 1546765"/>
                <a:gd name="connsiteY9" fmla="*/ 2099734 h 2963333"/>
                <a:gd name="connsiteX10" fmla="*/ 1374384 w 1546765"/>
                <a:gd name="connsiteY10" fmla="*/ 1845733 h 2963333"/>
                <a:gd name="connsiteX11" fmla="*/ 1137317 w 1546765"/>
                <a:gd name="connsiteY11" fmla="*/ 1718734 h 2963333"/>
                <a:gd name="connsiteX12" fmla="*/ 891785 w 1546765"/>
                <a:gd name="connsiteY12" fmla="*/ 1600200 h 2963333"/>
                <a:gd name="connsiteX13" fmla="*/ 620850 w 1546765"/>
                <a:gd name="connsiteY13" fmla="*/ 1422400 h 2963333"/>
                <a:gd name="connsiteX14" fmla="*/ 383784 w 1546765"/>
                <a:gd name="connsiteY14" fmla="*/ 1092200 h 2963333"/>
                <a:gd name="connsiteX15" fmla="*/ 197518 w 1546765"/>
                <a:gd name="connsiteY15" fmla="*/ 609600 h 2963333"/>
                <a:gd name="connsiteX16" fmla="*/ 104384 w 1546765"/>
                <a:gd name="connsiteY16" fmla="*/ 254000 h 2963333"/>
                <a:gd name="connsiteX17" fmla="*/ 2784 w 1546765"/>
                <a:gd name="connsiteY17" fmla="*/ 0 h 2963333"/>
                <a:gd name="connsiteX0" fmla="*/ 0 w 1543981"/>
                <a:gd name="connsiteY0" fmla="*/ 0 h 2963333"/>
                <a:gd name="connsiteX1" fmla="*/ 33867 w 1543981"/>
                <a:gd name="connsiteY1" fmla="*/ 2963333 h 2963333"/>
                <a:gd name="connsiteX2" fmla="*/ 118533 w 1543981"/>
                <a:gd name="connsiteY2" fmla="*/ 2878667 h 2963333"/>
                <a:gd name="connsiteX3" fmla="*/ 237067 w 1543981"/>
                <a:gd name="connsiteY3" fmla="*/ 2819400 h 2963333"/>
                <a:gd name="connsiteX4" fmla="*/ 397933 w 1543981"/>
                <a:gd name="connsiteY4" fmla="*/ 2768600 h 2963333"/>
                <a:gd name="connsiteX5" fmla="*/ 821267 w 1543981"/>
                <a:gd name="connsiteY5" fmla="*/ 2667000 h 2963333"/>
                <a:gd name="connsiteX6" fmla="*/ 1049867 w 1543981"/>
                <a:gd name="connsiteY6" fmla="*/ 2607733 h 2963333"/>
                <a:gd name="connsiteX7" fmla="*/ 1270000 w 1543981"/>
                <a:gd name="connsiteY7" fmla="*/ 2489200 h 2963333"/>
                <a:gd name="connsiteX8" fmla="*/ 1464733 w 1543981"/>
                <a:gd name="connsiteY8" fmla="*/ 2345267 h 2963333"/>
                <a:gd name="connsiteX9" fmla="*/ 1540933 w 1543981"/>
                <a:gd name="connsiteY9" fmla="*/ 2099734 h 2963333"/>
                <a:gd name="connsiteX10" fmla="*/ 1371600 w 1543981"/>
                <a:gd name="connsiteY10" fmla="*/ 1845733 h 2963333"/>
                <a:gd name="connsiteX11" fmla="*/ 1134533 w 1543981"/>
                <a:gd name="connsiteY11" fmla="*/ 1718734 h 2963333"/>
                <a:gd name="connsiteX12" fmla="*/ 889001 w 1543981"/>
                <a:gd name="connsiteY12" fmla="*/ 1600200 h 2963333"/>
                <a:gd name="connsiteX13" fmla="*/ 618066 w 1543981"/>
                <a:gd name="connsiteY13" fmla="*/ 1422400 h 2963333"/>
                <a:gd name="connsiteX14" fmla="*/ 381000 w 1543981"/>
                <a:gd name="connsiteY14" fmla="*/ 1092200 h 2963333"/>
                <a:gd name="connsiteX15" fmla="*/ 194734 w 1543981"/>
                <a:gd name="connsiteY15" fmla="*/ 609600 h 2963333"/>
                <a:gd name="connsiteX16" fmla="*/ 101600 w 1543981"/>
                <a:gd name="connsiteY16" fmla="*/ 254000 h 2963333"/>
                <a:gd name="connsiteX17" fmla="*/ 0 w 1543981"/>
                <a:gd name="connsiteY17" fmla="*/ 0 h 296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43981" h="2963333">
                  <a:moveTo>
                    <a:pt x="0" y="0"/>
                  </a:moveTo>
                  <a:lnTo>
                    <a:pt x="33867" y="2963333"/>
                  </a:lnTo>
                  <a:lnTo>
                    <a:pt x="118533" y="2878667"/>
                  </a:lnTo>
                  <a:cubicBezTo>
                    <a:pt x="148166" y="2858912"/>
                    <a:pt x="190500" y="2837745"/>
                    <a:pt x="237067" y="2819400"/>
                  </a:cubicBezTo>
                  <a:cubicBezTo>
                    <a:pt x="283634" y="2801056"/>
                    <a:pt x="300566" y="2794000"/>
                    <a:pt x="397933" y="2768600"/>
                  </a:cubicBezTo>
                  <a:cubicBezTo>
                    <a:pt x="495300" y="2743200"/>
                    <a:pt x="712611" y="2693811"/>
                    <a:pt x="821267" y="2667000"/>
                  </a:cubicBezTo>
                  <a:cubicBezTo>
                    <a:pt x="929923" y="2640189"/>
                    <a:pt x="975078" y="2637366"/>
                    <a:pt x="1049867" y="2607733"/>
                  </a:cubicBezTo>
                  <a:cubicBezTo>
                    <a:pt x="1124656" y="2578100"/>
                    <a:pt x="1200856" y="2532944"/>
                    <a:pt x="1270000" y="2489200"/>
                  </a:cubicBezTo>
                  <a:cubicBezTo>
                    <a:pt x="1339144" y="2445456"/>
                    <a:pt x="1419578" y="2415822"/>
                    <a:pt x="1464733" y="2345267"/>
                  </a:cubicBezTo>
                  <a:cubicBezTo>
                    <a:pt x="1509888" y="2274712"/>
                    <a:pt x="1556455" y="2182990"/>
                    <a:pt x="1540933" y="2099734"/>
                  </a:cubicBezTo>
                  <a:cubicBezTo>
                    <a:pt x="1525411" y="2016478"/>
                    <a:pt x="1439333" y="1909233"/>
                    <a:pt x="1371600" y="1845733"/>
                  </a:cubicBezTo>
                  <a:cubicBezTo>
                    <a:pt x="1303867" y="1782233"/>
                    <a:pt x="1214966" y="1759656"/>
                    <a:pt x="1134533" y="1718734"/>
                  </a:cubicBezTo>
                  <a:cubicBezTo>
                    <a:pt x="1054100" y="1677812"/>
                    <a:pt x="975079" y="1649589"/>
                    <a:pt x="889001" y="1600200"/>
                  </a:cubicBezTo>
                  <a:cubicBezTo>
                    <a:pt x="802923" y="1550811"/>
                    <a:pt x="702733" y="1507067"/>
                    <a:pt x="618066" y="1422400"/>
                  </a:cubicBezTo>
                  <a:cubicBezTo>
                    <a:pt x="533399" y="1337733"/>
                    <a:pt x="451555" y="1227667"/>
                    <a:pt x="381000" y="1092200"/>
                  </a:cubicBezTo>
                  <a:cubicBezTo>
                    <a:pt x="310445" y="956733"/>
                    <a:pt x="241301" y="749300"/>
                    <a:pt x="194734" y="609600"/>
                  </a:cubicBezTo>
                  <a:cubicBezTo>
                    <a:pt x="148167" y="469900"/>
                    <a:pt x="122767" y="364066"/>
                    <a:pt x="101600" y="254000"/>
                  </a:cubicBezTo>
                  <a:cubicBezTo>
                    <a:pt x="81845" y="207434"/>
                    <a:pt x="56445" y="148166"/>
                    <a:pt x="0" y="0"/>
                  </a:cubicBezTo>
                  <a:close/>
                </a:path>
              </a:pathLst>
            </a:custGeom>
            <a:solidFill>
              <a:srgbClr val="F7964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TextBox 65"/>
            <p:cNvSpPr txBox="1"/>
            <p:nvPr/>
          </p:nvSpPr>
          <p:spPr>
            <a:xfrm>
              <a:off x="6604002" y="5347734"/>
              <a:ext cx="1447800" cy="246221"/>
            </a:xfrm>
            <a:prstGeom prst="rect">
              <a:avLst/>
            </a:prstGeom>
            <a:noFill/>
          </p:spPr>
          <p:txBody>
            <a:bodyPr wrap="square" rtlCol="0">
              <a:spAutoFit/>
            </a:bodyPr>
            <a:lstStyle/>
            <a:p>
              <a:pPr algn="ctr"/>
              <a:r>
                <a:rPr lang="en-US" sz="1000" b="1" dirty="0" smtClean="0">
                  <a:solidFill>
                    <a:srgbClr val="FFFFFF"/>
                  </a:solidFill>
                  <a:latin typeface="Arial"/>
                  <a:cs typeface="Arial"/>
                </a:rPr>
                <a:t>% </a:t>
              </a:r>
              <a:r>
                <a:rPr lang="en-US" sz="1000" b="1" i="1" dirty="0" smtClean="0">
                  <a:solidFill>
                    <a:srgbClr val="FFFFFF"/>
                  </a:solidFill>
                  <a:latin typeface="Arial"/>
                  <a:cs typeface="Arial"/>
                </a:rPr>
                <a:t>GONDOLELLA</a:t>
              </a:r>
              <a:endParaRPr lang="en-US" sz="1000" b="1" i="1" dirty="0">
                <a:solidFill>
                  <a:srgbClr val="FFFFFF"/>
                </a:solidFill>
                <a:latin typeface="Arial"/>
                <a:cs typeface="Arial"/>
              </a:endParaRPr>
            </a:p>
          </p:txBody>
        </p:sp>
      </p:grpSp>
    </p:spTree>
    <p:extLst>
      <p:ext uri="{BB962C8B-B14F-4D97-AF65-F5344CB8AC3E}">
        <p14:creationId xmlns:p14="http://schemas.microsoft.com/office/powerpoint/2010/main" val="376093742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1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wipe(up)">
                                      <p:cBhvr>
                                        <p:cTn id="12" dur="1000"/>
                                        <p:tgtEl>
                                          <p:spTgt spid="5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4"/>
                                        </p:tgtEl>
                                        <p:attrNameLst>
                                          <p:attrName>style.visibility</p:attrName>
                                        </p:attrNameLst>
                                      </p:cBhvr>
                                      <p:to>
                                        <p:strVal val="visible"/>
                                      </p:to>
                                    </p:set>
                                    <p:animEffect transition="in" filter="wipe(up)">
                                      <p:cBhvr>
                                        <p:cTn id="17" dur="1000"/>
                                        <p:tgtEl>
                                          <p:spTgt spid="6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wipe(up)">
                                      <p:cBhvr>
                                        <p:cTn id="22" dur="1000"/>
                                        <p:tgtEl>
                                          <p:spTgt spid="6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wipe(up)">
                                      <p:cBhvr>
                                        <p:cTn id="27"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9220" name="Freeform 4"/>
          <p:cNvSpPr>
            <a:spLocks/>
          </p:cNvSpPr>
          <p:nvPr/>
        </p:nvSpPr>
        <p:spPr bwMode="auto">
          <a:xfrm>
            <a:off x="1356785" y="876300"/>
            <a:ext cx="1133362" cy="922320"/>
          </a:xfrm>
          <a:custGeom>
            <a:avLst/>
            <a:gdLst>
              <a:gd name="T0" fmla="*/ 0 w 707"/>
              <a:gd name="T1" fmla="*/ 2147483647 h 592"/>
              <a:gd name="T2" fmla="*/ 2147483647 w 707"/>
              <a:gd name="T3" fmla="*/ 2147483647 h 592"/>
              <a:gd name="T4" fmla="*/ 2147483647 w 707"/>
              <a:gd name="T5" fmla="*/ 2147483647 h 592"/>
              <a:gd name="T6" fmla="*/ 2147483647 w 707"/>
              <a:gd name="T7" fmla="*/ 2147483647 h 592"/>
              <a:gd name="T8" fmla="*/ 2147483647 w 707"/>
              <a:gd name="T9" fmla="*/ 2147483647 h 592"/>
              <a:gd name="T10" fmla="*/ 2147483647 w 707"/>
              <a:gd name="T11" fmla="*/ 2147483647 h 592"/>
              <a:gd name="T12" fmla="*/ 2147483647 w 707"/>
              <a:gd name="T13" fmla="*/ 2147483647 h 592"/>
              <a:gd name="T14" fmla="*/ 2147483647 w 707"/>
              <a:gd name="T15" fmla="*/ 0 h 592"/>
              <a:gd name="T16" fmla="*/ 0 w 707"/>
              <a:gd name="T17" fmla="*/ 2147483647 h 5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7"/>
              <a:gd name="T28" fmla="*/ 0 h 592"/>
              <a:gd name="T29" fmla="*/ 707 w 707"/>
              <a:gd name="T30" fmla="*/ 592 h 592"/>
              <a:gd name="connsiteX0" fmla="*/ 132 w 10098"/>
              <a:gd name="connsiteY0" fmla="*/ 135 h 9814"/>
              <a:gd name="connsiteX1" fmla="*/ 0 w 10098"/>
              <a:gd name="connsiteY1" fmla="*/ 9775 h 9814"/>
              <a:gd name="connsiteX2" fmla="*/ 7996 w 10098"/>
              <a:gd name="connsiteY2" fmla="*/ 9797 h 9814"/>
              <a:gd name="connsiteX3" fmla="*/ 9128 w 10098"/>
              <a:gd name="connsiteY3" fmla="*/ 8649 h 9814"/>
              <a:gd name="connsiteX4" fmla="*/ 9750 w 10098"/>
              <a:gd name="connsiteY4" fmla="*/ 7095 h 9814"/>
              <a:gd name="connsiteX5" fmla="*/ 9976 w 10098"/>
              <a:gd name="connsiteY5" fmla="*/ 5608 h 9814"/>
              <a:gd name="connsiteX6" fmla="*/ 10090 w 10098"/>
              <a:gd name="connsiteY6" fmla="*/ 1486 h 9814"/>
              <a:gd name="connsiteX7" fmla="*/ 9920 w 10098"/>
              <a:gd name="connsiteY7" fmla="*/ 0 h 9814"/>
              <a:gd name="connsiteX8" fmla="*/ 132 w 10098"/>
              <a:gd name="connsiteY8" fmla="*/ 135 h 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8" h="9814">
                <a:moveTo>
                  <a:pt x="132" y="135"/>
                </a:moveTo>
                <a:lnTo>
                  <a:pt x="0" y="9775"/>
                </a:lnTo>
                <a:cubicBezTo>
                  <a:pt x="2565" y="9707"/>
                  <a:pt x="5431" y="9865"/>
                  <a:pt x="7996" y="9797"/>
                </a:cubicBezTo>
                <a:cubicBezTo>
                  <a:pt x="8237" y="9510"/>
                  <a:pt x="8845" y="8868"/>
                  <a:pt x="9128" y="8649"/>
                </a:cubicBezTo>
                <a:cubicBezTo>
                  <a:pt x="9411" y="7973"/>
                  <a:pt x="9524" y="7601"/>
                  <a:pt x="9750" y="7095"/>
                </a:cubicBezTo>
                <a:cubicBezTo>
                  <a:pt x="9793" y="6436"/>
                  <a:pt x="9722" y="6064"/>
                  <a:pt x="9976" y="5608"/>
                </a:cubicBezTo>
                <a:cubicBezTo>
                  <a:pt x="10005" y="4645"/>
                  <a:pt x="10132" y="2466"/>
                  <a:pt x="10090" y="1486"/>
                </a:cubicBezTo>
                <a:cubicBezTo>
                  <a:pt x="10090" y="1402"/>
                  <a:pt x="9934" y="0"/>
                  <a:pt x="9920" y="0"/>
                </a:cubicBezTo>
                <a:lnTo>
                  <a:pt x="132" y="135"/>
                </a:lnTo>
                <a:close/>
              </a:path>
            </a:pathLst>
          </a:custGeom>
          <a:solidFill>
            <a:srgbClr val="86A7FF"/>
          </a:solidFill>
          <a:ln>
            <a:noFill/>
          </a:ln>
          <a:extLst/>
        </p:spPr>
        <p:txBody>
          <a:bodyPr/>
          <a:lstStyle/>
          <a:p>
            <a:endParaRPr lang="en-US"/>
          </a:p>
        </p:txBody>
      </p:sp>
      <p:sp>
        <p:nvSpPr>
          <p:cNvPr id="9221" name="Freeform 5"/>
          <p:cNvSpPr>
            <a:spLocks/>
          </p:cNvSpPr>
          <p:nvPr/>
        </p:nvSpPr>
        <p:spPr bwMode="auto">
          <a:xfrm>
            <a:off x="1360988" y="4445000"/>
            <a:ext cx="1083762" cy="844514"/>
          </a:xfrm>
          <a:custGeom>
            <a:avLst/>
            <a:gdLst>
              <a:gd name="T0" fmla="*/ 0 w 672"/>
              <a:gd name="T1" fmla="*/ 0 h 544"/>
              <a:gd name="T2" fmla="*/ 0 w 672"/>
              <a:gd name="T3" fmla="*/ 2147483647 h 544"/>
              <a:gd name="T4" fmla="*/ 2147483647 w 672"/>
              <a:gd name="T5" fmla="*/ 2147483647 h 544"/>
              <a:gd name="T6" fmla="*/ 2147483647 w 672"/>
              <a:gd name="T7" fmla="*/ 2147483647 h 544"/>
              <a:gd name="T8" fmla="*/ 2147483647 w 672"/>
              <a:gd name="T9" fmla="*/ 2147483647 h 544"/>
              <a:gd name="T10" fmla="*/ 2147483647 w 672"/>
              <a:gd name="T11" fmla="*/ 2147483647 h 544"/>
              <a:gd name="T12" fmla="*/ 2147483647 w 672"/>
              <a:gd name="T13" fmla="*/ 2147483647 h 544"/>
              <a:gd name="T14" fmla="*/ 0 w 672"/>
              <a:gd name="T15" fmla="*/ 0 h 544"/>
              <a:gd name="T16" fmla="*/ 0 60000 65536"/>
              <a:gd name="T17" fmla="*/ 0 60000 65536"/>
              <a:gd name="T18" fmla="*/ 0 60000 65536"/>
              <a:gd name="T19" fmla="*/ 0 60000 65536"/>
              <a:gd name="T20" fmla="*/ 0 60000 65536"/>
              <a:gd name="T21" fmla="*/ 0 60000 65536"/>
              <a:gd name="T22" fmla="*/ 0 60000 65536"/>
              <a:gd name="T23" fmla="*/ 0 60000 65536"/>
              <a:gd name="T24" fmla="*/ 0 w 672"/>
              <a:gd name="T25" fmla="*/ 0 h 544"/>
              <a:gd name="T26" fmla="*/ 672 w 672"/>
              <a:gd name="T27" fmla="*/ 544 h 544"/>
              <a:gd name="connsiteX0" fmla="*/ 159 w 10159"/>
              <a:gd name="connsiteY0" fmla="*/ 0 h 9779"/>
              <a:gd name="connsiteX1" fmla="*/ 0 w 10159"/>
              <a:gd name="connsiteY1" fmla="*/ 9755 h 9779"/>
              <a:gd name="connsiteX2" fmla="*/ 10159 w 10159"/>
              <a:gd name="connsiteY2" fmla="*/ 9779 h 9779"/>
              <a:gd name="connsiteX3" fmla="*/ 9921 w 10159"/>
              <a:gd name="connsiteY3" fmla="*/ 1912 h 9779"/>
              <a:gd name="connsiteX4" fmla="*/ 9683 w 10159"/>
              <a:gd name="connsiteY4" fmla="*/ 1029 h 9779"/>
              <a:gd name="connsiteX5" fmla="*/ 9207 w 10159"/>
              <a:gd name="connsiteY5" fmla="*/ 441 h 9779"/>
              <a:gd name="connsiteX6" fmla="*/ 8492 w 10159"/>
              <a:gd name="connsiteY6" fmla="*/ 147 h 9779"/>
              <a:gd name="connsiteX7" fmla="*/ 159 w 10159"/>
              <a:gd name="connsiteY7" fmla="*/ 0 h 9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59" h="9779">
                <a:moveTo>
                  <a:pt x="159" y="0"/>
                </a:moveTo>
                <a:lnTo>
                  <a:pt x="0" y="9755"/>
                </a:lnTo>
                <a:lnTo>
                  <a:pt x="10159" y="9779"/>
                </a:lnTo>
                <a:cubicBezTo>
                  <a:pt x="10080" y="7157"/>
                  <a:pt x="10000" y="4534"/>
                  <a:pt x="9921" y="1912"/>
                </a:cubicBezTo>
                <a:cubicBezTo>
                  <a:pt x="9906" y="1636"/>
                  <a:pt x="9847" y="1158"/>
                  <a:pt x="9683" y="1029"/>
                </a:cubicBezTo>
                <a:cubicBezTo>
                  <a:pt x="9549" y="772"/>
                  <a:pt x="9445" y="533"/>
                  <a:pt x="9207" y="441"/>
                </a:cubicBezTo>
                <a:cubicBezTo>
                  <a:pt x="9102" y="239"/>
                  <a:pt x="8716" y="147"/>
                  <a:pt x="8492" y="147"/>
                </a:cubicBezTo>
                <a:lnTo>
                  <a:pt x="159" y="0"/>
                </a:lnTo>
                <a:close/>
              </a:path>
            </a:pathLst>
          </a:custGeom>
          <a:solidFill>
            <a:srgbClr val="86A7FF"/>
          </a:solidFill>
          <a:ln>
            <a:noFill/>
          </a:ln>
          <a:extLst/>
        </p:spPr>
        <p:txBody>
          <a:bodyPr/>
          <a:lstStyle/>
          <a:p>
            <a:endParaRPr lang="en-US"/>
          </a:p>
        </p:txBody>
      </p:sp>
      <p:sp>
        <p:nvSpPr>
          <p:cNvPr id="9222" name="Freeform 6"/>
          <p:cNvSpPr>
            <a:spLocks/>
          </p:cNvSpPr>
          <p:nvPr/>
        </p:nvSpPr>
        <p:spPr bwMode="auto">
          <a:xfrm>
            <a:off x="1371600" y="3911600"/>
            <a:ext cx="793750" cy="554576"/>
          </a:xfrm>
          <a:custGeom>
            <a:avLst/>
            <a:gdLst>
              <a:gd name="T0" fmla="*/ 0 w 500"/>
              <a:gd name="T1" fmla="*/ 0 h 336"/>
              <a:gd name="T2" fmla="*/ 2147483647 w 500"/>
              <a:gd name="T3" fmla="*/ 2147483647 h 336"/>
              <a:gd name="T4" fmla="*/ 2147483647 w 500"/>
              <a:gd name="T5" fmla="*/ 2147483647 h 336"/>
              <a:gd name="T6" fmla="*/ 2147483647 w 500"/>
              <a:gd name="T7" fmla="*/ 2147483647 h 336"/>
              <a:gd name="T8" fmla="*/ 2147483647 w 500"/>
              <a:gd name="T9" fmla="*/ 2147483647 h 336"/>
              <a:gd name="T10" fmla="*/ 2147483647 w 500"/>
              <a:gd name="T11" fmla="*/ 2147483647 h 336"/>
              <a:gd name="T12" fmla="*/ 2147483647 w 500"/>
              <a:gd name="T13" fmla="*/ 2147483647 h 336"/>
              <a:gd name="T14" fmla="*/ 2147483647 w 500"/>
              <a:gd name="T15" fmla="*/ 0 h 336"/>
              <a:gd name="T16" fmla="*/ 0 w 500"/>
              <a:gd name="T17" fmla="*/ 0 h 3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0"/>
              <a:gd name="T28" fmla="*/ 0 h 336"/>
              <a:gd name="T29" fmla="*/ 500 w 500"/>
              <a:gd name="T30" fmla="*/ 336 h 336"/>
              <a:gd name="connsiteX0" fmla="*/ 0 w 10000"/>
              <a:gd name="connsiteY0" fmla="*/ 0 h 10397"/>
              <a:gd name="connsiteX1" fmla="*/ 80 w 10000"/>
              <a:gd name="connsiteY1" fmla="*/ 10000 h 10397"/>
              <a:gd name="connsiteX2" fmla="*/ 9867 w 10000"/>
              <a:gd name="connsiteY2" fmla="*/ 10397 h 10397"/>
              <a:gd name="connsiteX3" fmla="*/ 8880 w 10000"/>
              <a:gd name="connsiteY3" fmla="*/ 8452 h 10397"/>
              <a:gd name="connsiteX4" fmla="*/ 8080 w 10000"/>
              <a:gd name="connsiteY4" fmla="*/ 5952 h 10397"/>
              <a:gd name="connsiteX5" fmla="*/ 8160 w 10000"/>
              <a:gd name="connsiteY5" fmla="*/ 3452 h 10397"/>
              <a:gd name="connsiteX6" fmla="*/ 8560 w 10000"/>
              <a:gd name="connsiteY6" fmla="*/ 1905 h 10397"/>
              <a:gd name="connsiteX7" fmla="*/ 10000 w 10000"/>
              <a:gd name="connsiteY7" fmla="*/ 0 h 10397"/>
              <a:gd name="connsiteX8" fmla="*/ 0 w 10000"/>
              <a:gd name="connsiteY8" fmla="*/ 0 h 10397"/>
              <a:gd name="connsiteX0" fmla="*/ 0 w 10000"/>
              <a:gd name="connsiteY0" fmla="*/ 0 h 10159"/>
              <a:gd name="connsiteX1" fmla="*/ 80 w 10000"/>
              <a:gd name="connsiteY1" fmla="*/ 10000 h 10159"/>
              <a:gd name="connsiteX2" fmla="*/ 9867 w 10000"/>
              <a:gd name="connsiteY2" fmla="*/ 10159 h 10159"/>
              <a:gd name="connsiteX3" fmla="*/ 8880 w 10000"/>
              <a:gd name="connsiteY3" fmla="*/ 8452 h 10159"/>
              <a:gd name="connsiteX4" fmla="*/ 8080 w 10000"/>
              <a:gd name="connsiteY4" fmla="*/ 5952 h 10159"/>
              <a:gd name="connsiteX5" fmla="*/ 8160 w 10000"/>
              <a:gd name="connsiteY5" fmla="*/ 3452 h 10159"/>
              <a:gd name="connsiteX6" fmla="*/ 8560 w 10000"/>
              <a:gd name="connsiteY6" fmla="*/ 1905 h 10159"/>
              <a:gd name="connsiteX7" fmla="*/ 10000 w 10000"/>
              <a:gd name="connsiteY7" fmla="*/ 0 h 10159"/>
              <a:gd name="connsiteX8" fmla="*/ 0 w 10000"/>
              <a:gd name="connsiteY8" fmla="*/ 0 h 10159"/>
              <a:gd name="connsiteX0" fmla="*/ 0 w 10000"/>
              <a:gd name="connsiteY0" fmla="*/ 0 h 10397"/>
              <a:gd name="connsiteX1" fmla="*/ 80 w 10000"/>
              <a:gd name="connsiteY1" fmla="*/ 10000 h 10397"/>
              <a:gd name="connsiteX2" fmla="*/ 9867 w 10000"/>
              <a:gd name="connsiteY2" fmla="*/ 10397 h 10397"/>
              <a:gd name="connsiteX3" fmla="*/ 8880 w 10000"/>
              <a:gd name="connsiteY3" fmla="*/ 8452 h 10397"/>
              <a:gd name="connsiteX4" fmla="*/ 8080 w 10000"/>
              <a:gd name="connsiteY4" fmla="*/ 5952 h 10397"/>
              <a:gd name="connsiteX5" fmla="*/ 8160 w 10000"/>
              <a:gd name="connsiteY5" fmla="*/ 3452 h 10397"/>
              <a:gd name="connsiteX6" fmla="*/ 8560 w 10000"/>
              <a:gd name="connsiteY6" fmla="*/ 1905 h 10397"/>
              <a:gd name="connsiteX7" fmla="*/ 10000 w 10000"/>
              <a:gd name="connsiteY7" fmla="*/ 0 h 10397"/>
              <a:gd name="connsiteX8" fmla="*/ 0 w 10000"/>
              <a:gd name="connsiteY8" fmla="*/ 0 h 10397"/>
              <a:gd name="connsiteX0" fmla="*/ 0 w 10000"/>
              <a:gd name="connsiteY0" fmla="*/ 0 h 10397"/>
              <a:gd name="connsiteX1" fmla="*/ 80 w 10000"/>
              <a:gd name="connsiteY1" fmla="*/ 10000 h 10397"/>
              <a:gd name="connsiteX2" fmla="*/ 9867 w 10000"/>
              <a:gd name="connsiteY2" fmla="*/ 10397 h 10397"/>
              <a:gd name="connsiteX3" fmla="*/ 8880 w 10000"/>
              <a:gd name="connsiteY3" fmla="*/ 8452 h 10397"/>
              <a:gd name="connsiteX4" fmla="*/ 8080 w 10000"/>
              <a:gd name="connsiteY4" fmla="*/ 5952 h 10397"/>
              <a:gd name="connsiteX5" fmla="*/ 8160 w 10000"/>
              <a:gd name="connsiteY5" fmla="*/ 3452 h 10397"/>
              <a:gd name="connsiteX6" fmla="*/ 8560 w 10000"/>
              <a:gd name="connsiteY6" fmla="*/ 1905 h 10397"/>
              <a:gd name="connsiteX7" fmla="*/ 10000 w 10000"/>
              <a:gd name="connsiteY7" fmla="*/ 0 h 10397"/>
              <a:gd name="connsiteX8" fmla="*/ 0 w 10000"/>
              <a:gd name="connsiteY8" fmla="*/ 0 h 1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397">
                <a:moveTo>
                  <a:pt x="0" y="0"/>
                </a:moveTo>
                <a:cubicBezTo>
                  <a:pt x="27" y="3333"/>
                  <a:pt x="53" y="6667"/>
                  <a:pt x="80" y="10000"/>
                </a:cubicBezTo>
                <a:lnTo>
                  <a:pt x="9867" y="10397"/>
                </a:lnTo>
                <a:cubicBezTo>
                  <a:pt x="9227" y="9564"/>
                  <a:pt x="9160" y="9137"/>
                  <a:pt x="8880" y="8452"/>
                </a:cubicBezTo>
                <a:cubicBezTo>
                  <a:pt x="8660" y="7887"/>
                  <a:pt x="8200" y="6786"/>
                  <a:pt x="8080" y="5952"/>
                </a:cubicBezTo>
                <a:cubicBezTo>
                  <a:pt x="8100" y="5119"/>
                  <a:pt x="8100" y="4286"/>
                  <a:pt x="8160" y="3452"/>
                </a:cubicBezTo>
                <a:cubicBezTo>
                  <a:pt x="8180" y="3095"/>
                  <a:pt x="8380" y="1994"/>
                  <a:pt x="8560" y="1905"/>
                </a:cubicBezTo>
                <a:cubicBezTo>
                  <a:pt x="9040" y="952"/>
                  <a:pt x="9360" y="595"/>
                  <a:pt x="10000" y="0"/>
                </a:cubicBezTo>
                <a:lnTo>
                  <a:pt x="0" y="0"/>
                </a:lnTo>
                <a:close/>
              </a:path>
            </a:pathLst>
          </a:custGeom>
          <a:solidFill>
            <a:schemeClr val="bg1">
              <a:lumMod val="85000"/>
            </a:schemeClr>
          </a:solidFill>
          <a:ln>
            <a:noFill/>
          </a:ln>
          <a:extLst/>
        </p:spPr>
        <p:txBody>
          <a:bodyPr/>
          <a:lstStyle/>
          <a:p>
            <a:endParaRPr lang="en-US"/>
          </a:p>
        </p:txBody>
      </p:sp>
      <p:sp>
        <p:nvSpPr>
          <p:cNvPr id="9223" name="Freeform 7"/>
          <p:cNvSpPr>
            <a:spLocks/>
          </p:cNvSpPr>
          <p:nvPr/>
        </p:nvSpPr>
        <p:spPr bwMode="auto">
          <a:xfrm>
            <a:off x="1371189" y="1788619"/>
            <a:ext cx="753946" cy="1219227"/>
          </a:xfrm>
          <a:custGeom>
            <a:avLst/>
            <a:gdLst>
              <a:gd name="T0" fmla="*/ 2147483647 w 468"/>
              <a:gd name="T1" fmla="*/ 2147483647 h 752"/>
              <a:gd name="T2" fmla="*/ 0 w 468"/>
              <a:gd name="T3" fmla="*/ 0 h 752"/>
              <a:gd name="T4" fmla="*/ 2147483647 w 468"/>
              <a:gd name="T5" fmla="*/ 2147483647 h 752"/>
              <a:gd name="T6" fmla="*/ 2147483647 w 468"/>
              <a:gd name="T7" fmla="*/ 2147483647 h 752"/>
              <a:gd name="T8" fmla="*/ 2147483647 w 468"/>
              <a:gd name="T9" fmla="*/ 2147483647 h 752"/>
              <a:gd name="T10" fmla="*/ 2147483647 w 468"/>
              <a:gd name="T11" fmla="*/ 2147483647 h 752"/>
              <a:gd name="T12" fmla="*/ 2147483647 w 468"/>
              <a:gd name="T13" fmla="*/ 2147483647 h 752"/>
              <a:gd name="T14" fmla="*/ 2147483647 w 468"/>
              <a:gd name="T15" fmla="*/ 2147483647 h 752"/>
              <a:gd name="T16" fmla="*/ 2147483647 w 468"/>
              <a:gd name="T17" fmla="*/ 2147483647 h 7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8"/>
              <a:gd name="T28" fmla="*/ 0 h 752"/>
              <a:gd name="T29" fmla="*/ 468 w 468"/>
              <a:gd name="T30" fmla="*/ 752 h 752"/>
              <a:gd name="connsiteX0" fmla="*/ 85 w 10000"/>
              <a:gd name="connsiteY0" fmla="*/ 10092 h 10092"/>
              <a:gd name="connsiteX1" fmla="*/ 0 w 10000"/>
              <a:gd name="connsiteY1" fmla="*/ 92 h 10092"/>
              <a:gd name="connsiteX2" fmla="*/ 8917 w 10000"/>
              <a:gd name="connsiteY2" fmla="*/ 3 h 10092"/>
              <a:gd name="connsiteX3" fmla="*/ 7863 w 10000"/>
              <a:gd name="connsiteY3" fmla="*/ 2432 h 10092"/>
              <a:gd name="connsiteX4" fmla="*/ 7521 w 10000"/>
              <a:gd name="connsiteY4" fmla="*/ 3443 h 10092"/>
              <a:gd name="connsiteX5" fmla="*/ 8034 w 10000"/>
              <a:gd name="connsiteY5" fmla="*/ 6156 h 10092"/>
              <a:gd name="connsiteX6" fmla="*/ 9145 w 10000"/>
              <a:gd name="connsiteY6" fmla="*/ 8922 h 10092"/>
              <a:gd name="connsiteX7" fmla="*/ 10000 w 10000"/>
              <a:gd name="connsiteY7" fmla="*/ 9986 h 10092"/>
              <a:gd name="connsiteX8" fmla="*/ 85 w 10000"/>
              <a:gd name="connsiteY8" fmla="*/ 10092 h 10092"/>
              <a:gd name="connsiteX0" fmla="*/ 142 w 10057"/>
              <a:gd name="connsiteY0" fmla="*/ 10177 h 10177"/>
              <a:gd name="connsiteX1" fmla="*/ 0 w 10057"/>
              <a:gd name="connsiteY1" fmla="*/ 0 h 10177"/>
              <a:gd name="connsiteX2" fmla="*/ 8974 w 10057"/>
              <a:gd name="connsiteY2" fmla="*/ 88 h 10177"/>
              <a:gd name="connsiteX3" fmla="*/ 7920 w 10057"/>
              <a:gd name="connsiteY3" fmla="*/ 2517 h 10177"/>
              <a:gd name="connsiteX4" fmla="*/ 7578 w 10057"/>
              <a:gd name="connsiteY4" fmla="*/ 3528 h 10177"/>
              <a:gd name="connsiteX5" fmla="*/ 8091 w 10057"/>
              <a:gd name="connsiteY5" fmla="*/ 6241 h 10177"/>
              <a:gd name="connsiteX6" fmla="*/ 9202 w 10057"/>
              <a:gd name="connsiteY6" fmla="*/ 9007 h 10177"/>
              <a:gd name="connsiteX7" fmla="*/ 10057 w 10057"/>
              <a:gd name="connsiteY7" fmla="*/ 10071 h 10177"/>
              <a:gd name="connsiteX8" fmla="*/ 142 w 10057"/>
              <a:gd name="connsiteY8" fmla="*/ 10177 h 10177"/>
              <a:gd name="connsiteX0" fmla="*/ 5 w 10091"/>
              <a:gd name="connsiteY0" fmla="*/ 10212 h 10212"/>
              <a:gd name="connsiteX1" fmla="*/ 34 w 10091"/>
              <a:gd name="connsiteY1" fmla="*/ 0 h 10212"/>
              <a:gd name="connsiteX2" fmla="*/ 9008 w 10091"/>
              <a:gd name="connsiteY2" fmla="*/ 88 h 10212"/>
              <a:gd name="connsiteX3" fmla="*/ 7954 w 10091"/>
              <a:gd name="connsiteY3" fmla="*/ 2517 h 10212"/>
              <a:gd name="connsiteX4" fmla="*/ 7612 w 10091"/>
              <a:gd name="connsiteY4" fmla="*/ 3528 h 10212"/>
              <a:gd name="connsiteX5" fmla="*/ 8125 w 10091"/>
              <a:gd name="connsiteY5" fmla="*/ 6241 h 10212"/>
              <a:gd name="connsiteX6" fmla="*/ 9236 w 10091"/>
              <a:gd name="connsiteY6" fmla="*/ 9007 h 10212"/>
              <a:gd name="connsiteX7" fmla="*/ 10091 w 10091"/>
              <a:gd name="connsiteY7" fmla="*/ 10071 h 10212"/>
              <a:gd name="connsiteX8" fmla="*/ 5 w 10091"/>
              <a:gd name="connsiteY8" fmla="*/ 10212 h 10212"/>
              <a:gd name="connsiteX0" fmla="*/ 5 w 10148"/>
              <a:gd name="connsiteY0" fmla="*/ 10212 h 10213"/>
              <a:gd name="connsiteX1" fmla="*/ 34 w 10148"/>
              <a:gd name="connsiteY1" fmla="*/ 0 h 10213"/>
              <a:gd name="connsiteX2" fmla="*/ 9008 w 10148"/>
              <a:gd name="connsiteY2" fmla="*/ 88 h 10213"/>
              <a:gd name="connsiteX3" fmla="*/ 7954 w 10148"/>
              <a:gd name="connsiteY3" fmla="*/ 2517 h 10213"/>
              <a:gd name="connsiteX4" fmla="*/ 7612 w 10148"/>
              <a:gd name="connsiteY4" fmla="*/ 3528 h 10213"/>
              <a:gd name="connsiteX5" fmla="*/ 8125 w 10148"/>
              <a:gd name="connsiteY5" fmla="*/ 6241 h 10213"/>
              <a:gd name="connsiteX6" fmla="*/ 9236 w 10148"/>
              <a:gd name="connsiteY6" fmla="*/ 9007 h 10213"/>
              <a:gd name="connsiteX7" fmla="*/ 10148 w 10148"/>
              <a:gd name="connsiteY7" fmla="*/ 10213 h 10213"/>
              <a:gd name="connsiteX8" fmla="*/ 5 w 10148"/>
              <a:gd name="connsiteY8" fmla="*/ 10212 h 10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48" h="10213">
                <a:moveTo>
                  <a:pt x="5" y="10212"/>
                </a:moveTo>
                <a:cubicBezTo>
                  <a:pt x="-23" y="6879"/>
                  <a:pt x="62" y="3333"/>
                  <a:pt x="34" y="0"/>
                </a:cubicBezTo>
                <a:lnTo>
                  <a:pt x="9008" y="88"/>
                </a:lnTo>
                <a:cubicBezTo>
                  <a:pt x="8410" y="1205"/>
                  <a:pt x="8253" y="1999"/>
                  <a:pt x="7954" y="2517"/>
                </a:cubicBezTo>
                <a:cubicBezTo>
                  <a:pt x="7634" y="3089"/>
                  <a:pt x="7869" y="2890"/>
                  <a:pt x="7612" y="3528"/>
                </a:cubicBezTo>
                <a:cubicBezTo>
                  <a:pt x="7655" y="4259"/>
                  <a:pt x="7783" y="4751"/>
                  <a:pt x="8125" y="6241"/>
                </a:cubicBezTo>
                <a:cubicBezTo>
                  <a:pt x="8360" y="7132"/>
                  <a:pt x="8531" y="8222"/>
                  <a:pt x="9236" y="9007"/>
                </a:cubicBezTo>
                <a:cubicBezTo>
                  <a:pt x="9557" y="9353"/>
                  <a:pt x="9785" y="9880"/>
                  <a:pt x="10148" y="10213"/>
                </a:cubicBezTo>
                <a:lnTo>
                  <a:pt x="5" y="10212"/>
                </a:lnTo>
                <a:close/>
              </a:path>
            </a:pathLst>
          </a:custGeom>
          <a:solidFill>
            <a:schemeClr val="bg1">
              <a:lumMod val="85000"/>
            </a:schemeClr>
          </a:solidFill>
          <a:ln>
            <a:noFill/>
          </a:ln>
          <a:extLst/>
        </p:spPr>
        <p:txBody>
          <a:bodyPr/>
          <a:lstStyle/>
          <a:p>
            <a:endParaRPr lang="en-US"/>
          </a:p>
        </p:txBody>
      </p:sp>
      <p:sp>
        <p:nvSpPr>
          <p:cNvPr id="9224" name="Freeform 8"/>
          <p:cNvSpPr>
            <a:spLocks/>
          </p:cNvSpPr>
          <p:nvPr/>
        </p:nvSpPr>
        <p:spPr bwMode="auto">
          <a:xfrm>
            <a:off x="1371599" y="2997134"/>
            <a:ext cx="988219" cy="920815"/>
          </a:xfrm>
          <a:custGeom>
            <a:avLst/>
            <a:gdLst>
              <a:gd name="T0" fmla="*/ 2147483647 w 625"/>
              <a:gd name="T1" fmla="*/ 2147483647 h 568"/>
              <a:gd name="T2" fmla="*/ 0 w 625"/>
              <a:gd name="T3" fmla="*/ 2147483647 h 568"/>
              <a:gd name="T4" fmla="*/ 2147483647 w 625"/>
              <a:gd name="T5" fmla="*/ 2147483647 h 568"/>
              <a:gd name="T6" fmla="*/ 2147483647 w 625"/>
              <a:gd name="T7" fmla="*/ 2147483647 h 568"/>
              <a:gd name="T8" fmla="*/ 2147483647 w 625"/>
              <a:gd name="T9" fmla="*/ 2147483647 h 568"/>
              <a:gd name="T10" fmla="*/ 2147483647 w 625"/>
              <a:gd name="T11" fmla="*/ 2147483647 h 568"/>
              <a:gd name="T12" fmla="*/ 2147483647 w 625"/>
              <a:gd name="T13" fmla="*/ 2147483647 h 568"/>
              <a:gd name="T14" fmla="*/ 2147483647 w 625"/>
              <a:gd name="T15" fmla="*/ 2147483647 h 568"/>
              <a:gd name="T16" fmla="*/ 2147483647 w 625"/>
              <a:gd name="T17" fmla="*/ 0 h 568"/>
              <a:gd name="T18" fmla="*/ 2147483647 w 625"/>
              <a:gd name="T19" fmla="*/ 2147483647 h 5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5"/>
              <a:gd name="T31" fmla="*/ 0 h 568"/>
              <a:gd name="T32" fmla="*/ 625 w 625"/>
              <a:gd name="T33" fmla="*/ 568 h 568"/>
              <a:gd name="connsiteX0" fmla="*/ 64 w 9960"/>
              <a:gd name="connsiteY0" fmla="*/ 211 h 10141"/>
              <a:gd name="connsiteX1" fmla="*/ 0 w 9960"/>
              <a:gd name="connsiteY1" fmla="*/ 10071 h 10141"/>
              <a:gd name="connsiteX2" fmla="*/ 8832 w 9960"/>
              <a:gd name="connsiteY2" fmla="*/ 10141 h 10141"/>
              <a:gd name="connsiteX3" fmla="*/ 9856 w 9960"/>
              <a:gd name="connsiteY3" fmla="*/ 8310 h 10141"/>
              <a:gd name="connsiteX4" fmla="*/ 9920 w 9960"/>
              <a:gd name="connsiteY4" fmla="*/ 5775 h 10141"/>
              <a:gd name="connsiteX5" fmla="*/ 9536 w 9960"/>
              <a:gd name="connsiteY5" fmla="*/ 4507 h 10141"/>
              <a:gd name="connsiteX6" fmla="*/ 9024 w 9960"/>
              <a:gd name="connsiteY6" fmla="*/ 3310 h 10141"/>
              <a:gd name="connsiteX7" fmla="*/ 8192 w 9960"/>
              <a:gd name="connsiteY7" fmla="*/ 1690 h 10141"/>
              <a:gd name="connsiteX8" fmla="*/ 7595 w 9960"/>
              <a:gd name="connsiteY8" fmla="*/ 0 h 10141"/>
              <a:gd name="connsiteX9" fmla="*/ 64 w 9960"/>
              <a:gd name="connsiteY9" fmla="*/ 211 h 10141"/>
              <a:gd name="connsiteX0" fmla="*/ 64 w 10000"/>
              <a:gd name="connsiteY0" fmla="*/ 0 h 10070"/>
              <a:gd name="connsiteX1" fmla="*/ 0 w 10000"/>
              <a:gd name="connsiteY1" fmla="*/ 10001 h 10070"/>
              <a:gd name="connsiteX2" fmla="*/ 8867 w 10000"/>
              <a:gd name="connsiteY2" fmla="*/ 10070 h 10070"/>
              <a:gd name="connsiteX3" fmla="*/ 9896 w 10000"/>
              <a:gd name="connsiteY3" fmla="*/ 8264 h 10070"/>
              <a:gd name="connsiteX4" fmla="*/ 9960 w 10000"/>
              <a:gd name="connsiteY4" fmla="*/ 5765 h 10070"/>
              <a:gd name="connsiteX5" fmla="*/ 9574 w 10000"/>
              <a:gd name="connsiteY5" fmla="*/ 4514 h 10070"/>
              <a:gd name="connsiteX6" fmla="*/ 9060 w 10000"/>
              <a:gd name="connsiteY6" fmla="*/ 3334 h 10070"/>
              <a:gd name="connsiteX7" fmla="*/ 8225 w 10000"/>
              <a:gd name="connsiteY7" fmla="*/ 1737 h 10070"/>
              <a:gd name="connsiteX8" fmla="*/ 7626 w 10000"/>
              <a:gd name="connsiteY8" fmla="*/ 70 h 10070"/>
              <a:gd name="connsiteX9" fmla="*/ 64 w 10000"/>
              <a:gd name="connsiteY9" fmla="*/ 0 h 1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070">
                <a:moveTo>
                  <a:pt x="64" y="0"/>
                </a:moveTo>
                <a:cubicBezTo>
                  <a:pt x="43" y="3241"/>
                  <a:pt x="21" y="6760"/>
                  <a:pt x="0" y="10001"/>
                </a:cubicBezTo>
                <a:lnTo>
                  <a:pt x="8867" y="10070"/>
                </a:lnTo>
                <a:cubicBezTo>
                  <a:pt x="9639" y="9098"/>
                  <a:pt x="9639" y="9237"/>
                  <a:pt x="9896" y="8264"/>
                </a:cubicBezTo>
                <a:cubicBezTo>
                  <a:pt x="10040" y="7552"/>
                  <a:pt x="10008" y="6390"/>
                  <a:pt x="9960" y="5765"/>
                </a:cubicBezTo>
                <a:cubicBezTo>
                  <a:pt x="9912" y="5140"/>
                  <a:pt x="9719" y="4914"/>
                  <a:pt x="9574" y="4514"/>
                </a:cubicBezTo>
                <a:cubicBezTo>
                  <a:pt x="9558" y="4046"/>
                  <a:pt x="9301" y="3716"/>
                  <a:pt x="9060" y="3334"/>
                </a:cubicBezTo>
                <a:cubicBezTo>
                  <a:pt x="8771" y="2866"/>
                  <a:pt x="8514" y="2206"/>
                  <a:pt x="8225" y="1737"/>
                </a:cubicBezTo>
                <a:cubicBezTo>
                  <a:pt x="7839" y="1129"/>
                  <a:pt x="7850" y="782"/>
                  <a:pt x="7626" y="70"/>
                </a:cubicBezTo>
                <a:lnTo>
                  <a:pt x="64" y="0"/>
                </a:lnTo>
                <a:close/>
              </a:path>
            </a:pathLst>
          </a:custGeom>
          <a:solidFill>
            <a:srgbClr val="C09FD7"/>
          </a:solidFill>
          <a:ln>
            <a:noFill/>
          </a:ln>
          <a:extLst/>
        </p:spPr>
        <p:txBody>
          <a:bodyPr/>
          <a:lstStyle/>
          <a:p>
            <a:endParaRPr lang="en-US"/>
          </a:p>
        </p:txBody>
      </p:sp>
      <p:sp>
        <p:nvSpPr>
          <p:cNvPr id="9227" name="Freeform 11"/>
          <p:cNvSpPr>
            <a:spLocks/>
          </p:cNvSpPr>
          <p:nvPr/>
        </p:nvSpPr>
        <p:spPr bwMode="auto">
          <a:xfrm>
            <a:off x="2762250" y="1778000"/>
            <a:ext cx="1892300" cy="2705100"/>
          </a:xfrm>
          <a:custGeom>
            <a:avLst/>
            <a:gdLst>
              <a:gd name="T0" fmla="*/ 0 w 1192"/>
              <a:gd name="T1" fmla="*/ 2147483647 h 1704"/>
              <a:gd name="T2" fmla="*/ 2147483647 w 1192"/>
              <a:gd name="T3" fmla="*/ 2147483647 h 1704"/>
              <a:gd name="T4" fmla="*/ 2147483647 w 1192"/>
              <a:gd name="T5" fmla="*/ 2147483647 h 1704"/>
              <a:gd name="T6" fmla="*/ 2147483647 w 1192"/>
              <a:gd name="T7" fmla="*/ 2147483647 h 1704"/>
              <a:gd name="T8" fmla="*/ 2147483647 w 1192"/>
              <a:gd name="T9" fmla="*/ 2147483647 h 1704"/>
              <a:gd name="T10" fmla="*/ 2147483647 w 1192"/>
              <a:gd name="T11" fmla="*/ 2147483647 h 1704"/>
              <a:gd name="T12" fmla="*/ 2147483647 w 1192"/>
              <a:gd name="T13" fmla="*/ 2147483647 h 1704"/>
              <a:gd name="T14" fmla="*/ 2147483647 w 1192"/>
              <a:gd name="T15" fmla="*/ 0 h 1704"/>
              <a:gd name="T16" fmla="*/ 0 60000 65536"/>
              <a:gd name="T17" fmla="*/ 0 60000 65536"/>
              <a:gd name="T18" fmla="*/ 0 60000 65536"/>
              <a:gd name="T19" fmla="*/ 0 60000 65536"/>
              <a:gd name="T20" fmla="*/ 0 60000 65536"/>
              <a:gd name="T21" fmla="*/ 0 60000 65536"/>
              <a:gd name="T22" fmla="*/ 0 60000 65536"/>
              <a:gd name="T23" fmla="*/ 0 60000 65536"/>
              <a:gd name="T24" fmla="*/ 0 w 1192"/>
              <a:gd name="T25" fmla="*/ 0 h 1704"/>
              <a:gd name="T26" fmla="*/ 1192 w 1192"/>
              <a:gd name="T27" fmla="*/ 1704 h 17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92" h="1704">
                <a:moveTo>
                  <a:pt x="0" y="1704"/>
                </a:moveTo>
                <a:lnTo>
                  <a:pt x="44" y="1436"/>
                </a:lnTo>
                <a:lnTo>
                  <a:pt x="1192" y="1324"/>
                </a:lnTo>
                <a:lnTo>
                  <a:pt x="1016" y="992"/>
                </a:lnTo>
                <a:lnTo>
                  <a:pt x="516" y="796"/>
                </a:lnTo>
                <a:lnTo>
                  <a:pt x="120" y="720"/>
                </a:lnTo>
                <a:lnTo>
                  <a:pt x="48" y="324"/>
                </a:lnTo>
                <a:lnTo>
                  <a:pt x="32" y="0"/>
                </a:lnTo>
              </a:path>
            </a:pathLst>
          </a:custGeom>
          <a:noFill/>
          <a:ln w="508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8" name="Freeform 12"/>
          <p:cNvSpPr>
            <a:spLocks/>
          </p:cNvSpPr>
          <p:nvPr/>
        </p:nvSpPr>
        <p:spPr bwMode="auto">
          <a:xfrm>
            <a:off x="3693583" y="5668432"/>
            <a:ext cx="463550" cy="12700"/>
          </a:xfrm>
          <a:custGeom>
            <a:avLst/>
            <a:gdLst>
              <a:gd name="T0" fmla="*/ 0 w 292"/>
              <a:gd name="T1" fmla="*/ 2147483647 h 8"/>
              <a:gd name="T2" fmla="*/ 2147483647 w 292"/>
              <a:gd name="T3" fmla="*/ 0 h 8"/>
              <a:gd name="T4" fmla="*/ 0 60000 65536"/>
              <a:gd name="T5" fmla="*/ 0 60000 65536"/>
              <a:gd name="T6" fmla="*/ 0 w 292"/>
              <a:gd name="T7" fmla="*/ 0 h 8"/>
              <a:gd name="T8" fmla="*/ 292 w 292"/>
              <a:gd name="T9" fmla="*/ 8 h 8"/>
            </a:gdLst>
            <a:ahLst/>
            <a:cxnLst>
              <a:cxn ang="T4">
                <a:pos x="T0" y="T1"/>
              </a:cxn>
              <a:cxn ang="T5">
                <a:pos x="T2" y="T3"/>
              </a:cxn>
            </a:cxnLst>
            <a:rect l="T6" t="T7" r="T8" b="T9"/>
            <a:pathLst>
              <a:path w="292" h="8">
                <a:moveTo>
                  <a:pt x="0" y="8"/>
                </a:moveTo>
                <a:lnTo>
                  <a:pt x="292" y="0"/>
                </a:lnTo>
              </a:path>
            </a:pathLst>
          </a:custGeom>
          <a:noFill/>
          <a:ln w="381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 name="Freeform 1"/>
          <p:cNvSpPr/>
          <p:nvPr/>
        </p:nvSpPr>
        <p:spPr>
          <a:xfrm>
            <a:off x="7029449" y="1291171"/>
            <a:ext cx="1606551" cy="2789766"/>
          </a:xfrm>
          <a:custGeom>
            <a:avLst/>
            <a:gdLst>
              <a:gd name="connsiteX0" fmla="*/ 1906 w 1602753"/>
              <a:gd name="connsiteY0" fmla="*/ 43369 h 2836019"/>
              <a:gd name="connsiteX1" fmla="*/ 18839 w 1602753"/>
              <a:gd name="connsiteY1" fmla="*/ 805369 h 2836019"/>
              <a:gd name="connsiteX2" fmla="*/ 35773 w 1602753"/>
              <a:gd name="connsiteY2" fmla="*/ 2820435 h 2836019"/>
              <a:gd name="connsiteX3" fmla="*/ 171239 w 1602753"/>
              <a:gd name="connsiteY3" fmla="*/ 2786569 h 2836019"/>
              <a:gd name="connsiteX4" fmla="*/ 306706 w 1602753"/>
              <a:gd name="connsiteY4" fmla="*/ 2752702 h 2836019"/>
              <a:gd name="connsiteX5" fmla="*/ 357506 w 1602753"/>
              <a:gd name="connsiteY5" fmla="*/ 2718835 h 2836019"/>
              <a:gd name="connsiteX6" fmla="*/ 476039 w 1602753"/>
              <a:gd name="connsiteY6" fmla="*/ 2701902 h 2836019"/>
              <a:gd name="connsiteX7" fmla="*/ 577639 w 1602753"/>
              <a:gd name="connsiteY7" fmla="*/ 2684969 h 2836019"/>
              <a:gd name="connsiteX8" fmla="*/ 696173 w 1602753"/>
              <a:gd name="connsiteY8" fmla="*/ 2651102 h 2836019"/>
              <a:gd name="connsiteX9" fmla="*/ 746973 w 1602753"/>
              <a:gd name="connsiteY9" fmla="*/ 2634169 h 2836019"/>
              <a:gd name="connsiteX10" fmla="*/ 865506 w 1602753"/>
              <a:gd name="connsiteY10" fmla="*/ 2617235 h 2836019"/>
              <a:gd name="connsiteX11" fmla="*/ 984039 w 1602753"/>
              <a:gd name="connsiteY11" fmla="*/ 2549502 h 2836019"/>
              <a:gd name="connsiteX12" fmla="*/ 1034839 w 1602753"/>
              <a:gd name="connsiteY12" fmla="*/ 2515635 h 2836019"/>
              <a:gd name="connsiteX13" fmla="*/ 1085639 w 1602753"/>
              <a:gd name="connsiteY13" fmla="*/ 2464835 h 2836019"/>
              <a:gd name="connsiteX14" fmla="*/ 1254973 w 1602753"/>
              <a:gd name="connsiteY14" fmla="*/ 2414035 h 2836019"/>
              <a:gd name="connsiteX15" fmla="*/ 1559773 w 1602753"/>
              <a:gd name="connsiteY15" fmla="*/ 2380169 h 2836019"/>
              <a:gd name="connsiteX16" fmla="*/ 1559773 w 1602753"/>
              <a:gd name="connsiteY16" fmla="*/ 1719769 h 2836019"/>
              <a:gd name="connsiteX17" fmla="*/ 1508973 w 1602753"/>
              <a:gd name="connsiteY17" fmla="*/ 1567369 h 2836019"/>
              <a:gd name="connsiteX18" fmla="*/ 1475106 w 1602753"/>
              <a:gd name="connsiteY18" fmla="*/ 1465769 h 2836019"/>
              <a:gd name="connsiteX19" fmla="*/ 1424306 w 1602753"/>
              <a:gd name="connsiteY19" fmla="*/ 1431902 h 2836019"/>
              <a:gd name="connsiteX20" fmla="*/ 1288839 w 1602753"/>
              <a:gd name="connsiteY20" fmla="*/ 1279502 h 2836019"/>
              <a:gd name="connsiteX21" fmla="*/ 1271906 w 1602753"/>
              <a:gd name="connsiteY21" fmla="*/ 1228702 h 2836019"/>
              <a:gd name="connsiteX22" fmla="*/ 1187239 w 1602753"/>
              <a:gd name="connsiteY22" fmla="*/ 1110169 h 2836019"/>
              <a:gd name="connsiteX23" fmla="*/ 1136439 w 1602753"/>
              <a:gd name="connsiteY23" fmla="*/ 1076302 h 2836019"/>
              <a:gd name="connsiteX24" fmla="*/ 1034839 w 1602753"/>
              <a:gd name="connsiteY24" fmla="*/ 957769 h 2836019"/>
              <a:gd name="connsiteX25" fmla="*/ 933239 w 1602753"/>
              <a:gd name="connsiteY25" fmla="*/ 890035 h 2836019"/>
              <a:gd name="connsiteX26" fmla="*/ 882439 w 1602753"/>
              <a:gd name="connsiteY26" fmla="*/ 839235 h 2836019"/>
              <a:gd name="connsiteX27" fmla="*/ 831639 w 1602753"/>
              <a:gd name="connsiteY27" fmla="*/ 805369 h 2836019"/>
              <a:gd name="connsiteX28" fmla="*/ 713106 w 1602753"/>
              <a:gd name="connsiteY28" fmla="*/ 686835 h 2836019"/>
              <a:gd name="connsiteX29" fmla="*/ 645373 w 1602753"/>
              <a:gd name="connsiteY29" fmla="*/ 636035 h 2836019"/>
              <a:gd name="connsiteX30" fmla="*/ 611506 w 1602753"/>
              <a:gd name="connsiteY30" fmla="*/ 585235 h 2836019"/>
              <a:gd name="connsiteX31" fmla="*/ 492973 w 1602753"/>
              <a:gd name="connsiteY31" fmla="*/ 466702 h 2836019"/>
              <a:gd name="connsiteX32" fmla="*/ 459106 w 1602753"/>
              <a:gd name="connsiteY32" fmla="*/ 398969 h 2836019"/>
              <a:gd name="connsiteX33" fmla="*/ 408306 w 1602753"/>
              <a:gd name="connsiteY33" fmla="*/ 365102 h 2836019"/>
              <a:gd name="connsiteX34" fmla="*/ 306706 w 1602753"/>
              <a:gd name="connsiteY34" fmla="*/ 297369 h 2836019"/>
              <a:gd name="connsiteX35" fmla="*/ 238973 w 1602753"/>
              <a:gd name="connsiteY35" fmla="*/ 212702 h 2836019"/>
              <a:gd name="connsiteX36" fmla="*/ 171239 w 1602753"/>
              <a:gd name="connsiteY36" fmla="*/ 144969 h 2836019"/>
              <a:gd name="connsiteX37" fmla="*/ 120439 w 1602753"/>
              <a:gd name="connsiteY37" fmla="*/ 111102 h 2836019"/>
              <a:gd name="connsiteX38" fmla="*/ 69639 w 1602753"/>
              <a:gd name="connsiteY38" fmla="*/ 94169 h 2836019"/>
              <a:gd name="connsiteX39" fmla="*/ 1906 w 1602753"/>
              <a:gd name="connsiteY39" fmla="*/ 43369 h 2836019"/>
              <a:gd name="connsiteX0" fmla="*/ 0 w 1600847"/>
              <a:gd name="connsiteY0" fmla="*/ 43369 h 3017111"/>
              <a:gd name="connsiteX1" fmla="*/ 33867 w 1600847"/>
              <a:gd name="connsiteY1" fmla="*/ 2820435 h 3017111"/>
              <a:gd name="connsiteX2" fmla="*/ 169333 w 1600847"/>
              <a:gd name="connsiteY2" fmla="*/ 2786569 h 3017111"/>
              <a:gd name="connsiteX3" fmla="*/ 304800 w 1600847"/>
              <a:gd name="connsiteY3" fmla="*/ 2752702 h 3017111"/>
              <a:gd name="connsiteX4" fmla="*/ 355600 w 1600847"/>
              <a:gd name="connsiteY4" fmla="*/ 2718835 h 3017111"/>
              <a:gd name="connsiteX5" fmla="*/ 474133 w 1600847"/>
              <a:gd name="connsiteY5" fmla="*/ 2701902 h 3017111"/>
              <a:gd name="connsiteX6" fmla="*/ 575733 w 1600847"/>
              <a:gd name="connsiteY6" fmla="*/ 2684969 h 3017111"/>
              <a:gd name="connsiteX7" fmla="*/ 694267 w 1600847"/>
              <a:gd name="connsiteY7" fmla="*/ 2651102 h 3017111"/>
              <a:gd name="connsiteX8" fmla="*/ 745067 w 1600847"/>
              <a:gd name="connsiteY8" fmla="*/ 2634169 h 3017111"/>
              <a:gd name="connsiteX9" fmla="*/ 863600 w 1600847"/>
              <a:gd name="connsiteY9" fmla="*/ 2617235 h 3017111"/>
              <a:gd name="connsiteX10" fmla="*/ 982133 w 1600847"/>
              <a:gd name="connsiteY10" fmla="*/ 2549502 h 3017111"/>
              <a:gd name="connsiteX11" fmla="*/ 1032933 w 1600847"/>
              <a:gd name="connsiteY11" fmla="*/ 2515635 h 3017111"/>
              <a:gd name="connsiteX12" fmla="*/ 1083733 w 1600847"/>
              <a:gd name="connsiteY12" fmla="*/ 2464835 h 3017111"/>
              <a:gd name="connsiteX13" fmla="*/ 1253067 w 1600847"/>
              <a:gd name="connsiteY13" fmla="*/ 2414035 h 3017111"/>
              <a:gd name="connsiteX14" fmla="*/ 1557867 w 1600847"/>
              <a:gd name="connsiteY14" fmla="*/ 2380169 h 3017111"/>
              <a:gd name="connsiteX15" fmla="*/ 1557867 w 1600847"/>
              <a:gd name="connsiteY15" fmla="*/ 1719769 h 3017111"/>
              <a:gd name="connsiteX16" fmla="*/ 1507067 w 1600847"/>
              <a:gd name="connsiteY16" fmla="*/ 1567369 h 3017111"/>
              <a:gd name="connsiteX17" fmla="*/ 1473200 w 1600847"/>
              <a:gd name="connsiteY17" fmla="*/ 1465769 h 3017111"/>
              <a:gd name="connsiteX18" fmla="*/ 1422400 w 1600847"/>
              <a:gd name="connsiteY18" fmla="*/ 1431902 h 3017111"/>
              <a:gd name="connsiteX19" fmla="*/ 1286933 w 1600847"/>
              <a:gd name="connsiteY19" fmla="*/ 1279502 h 3017111"/>
              <a:gd name="connsiteX20" fmla="*/ 1270000 w 1600847"/>
              <a:gd name="connsiteY20" fmla="*/ 1228702 h 3017111"/>
              <a:gd name="connsiteX21" fmla="*/ 1185333 w 1600847"/>
              <a:gd name="connsiteY21" fmla="*/ 1110169 h 3017111"/>
              <a:gd name="connsiteX22" fmla="*/ 1134533 w 1600847"/>
              <a:gd name="connsiteY22" fmla="*/ 1076302 h 3017111"/>
              <a:gd name="connsiteX23" fmla="*/ 1032933 w 1600847"/>
              <a:gd name="connsiteY23" fmla="*/ 957769 h 3017111"/>
              <a:gd name="connsiteX24" fmla="*/ 931333 w 1600847"/>
              <a:gd name="connsiteY24" fmla="*/ 890035 h 3017111"/>
              <a:gd name="connsiteX25" fmla="*/ 880533 w 1600847"/>
              <a:gd name="connsiteY25" fmla="*/ 839235 h 3017111"/>
              <a:gd name="connsiteX26" fmla="*/ 829733 w 1600847"/>
              <a:gd name="connsiteY26" fmla="*/ 805369 h 3017111"/>
              <a:gd name="connsiteX27" fmla="*/ 711200 w 1600847"/>
              <a:gd name="connsiteY27" fmla="*/ 686835 h 3017111"/>
              <a:gd name="connsiteX28" fmla="*/ 643467 w 1600847"/>
              <a:gd name="connsiteY28" fmla="*/ 636035 h 3017111"/>
              <a:gd name="connsiteX29" fmla="*/ 609600 w 1600847"/>
              <a:gd name="connsiteY29" fmla="*/ 585235 h 3017111"/>
              <a:gd name="connsiteX30" fmla="*/ 491067 w 1600847"/>
              <a:gd name="connsiteY30" fmla="*/ 466702 h 3017111"/>
              <a:gd name="connsiteX31" fmla="*/ 457200 w 1600847"/>
              <a:gd name="connsiteY31" fmla="*/ 398969 h 3017111"/>
              <a:gd name="connsiteX32" fmla="*/ 406400 w 1600847"/>
              <a:gd name="connsiteY32" fmla="*/ 365102 h 3017111"/>
              <a:gd name="connsiteX33" fmla="*/ 304800 w 1600847"/>
              <a:gd name="connsiteY33" fmla="*/ 297369 h 3017111"/>
              <a:gd name="connsiteX34" fmla="*/ 237067 w 1600847"/>
              <a:gd name="connsiteY34" fmla="*/ 212702 h 3017111"/>
              <a:gd name="connsiteX35" fmla="*/ 169333 w 1600847"/>
              <a:gd name="connsiteY35" fmla="*/ 144969 h 3017111"/>
              <a:gd name="connsiteX36" fmla="*/ 118533 w 1600847"/>
              <a:gd name="connsiteY36" fmla="*/ 111102 h 3017111"/>
              <a:gd name="connsiteX37" fmla="*/ 67733 w 1600847"/>
              <a:gd name="connsiteY37" fmla="*/ 94169 h 3017111"/>
              <a:gd name="connsiteX38" fmla="*/ 0 w 1600847"/>
              <a:gd name="connsiteY38" fmla="*/ 43369 h 3017111"/>
              <a:gd name="connsiteX0" fmla="*/ 4671 w 1605518"/>
              <a:gd name="connsiteY0" fmla="*/ 187817 h 3161559"/>
              <a:gd name="connsiteX1" fmla="*/ 38538 w 1605518"/>
              <a:gd name="connsiteY1" fmla="*/ 2964883 h 3161559"/>
              <a:gd name="connsiteX2" fmla="*/ 174004 w 1605518"/>
              <a:gd name="connsiteY2" fmla="*/ 2931017 h 3161559"/>
              <a:gd name="connsiteX3" fmla="*/ 309471 w 1605518"/>
              <a:gd name="connsiteY3" fmla="*/ 2897150 h 3161559"/>
              <a:gd name="connsiteX4" fmla="*/ 360271 w 1605518"/>
              <a:gd name="connsiteY4" fmla="*/ 2863283 h 3161559"/>
              <a:gd name="connsiteX5" fmla="*/ 478804 w 1605518"/>
              <a:gd name="connsiteY5" fmla="*/ 2846350 h 3161559"/>
              <a:gd name="connsiteX6" fmla="*/ 580404 w 1605518"/>
              <a:gd name="connsiteY6" fmla="*/ 2829417 h 3161559"/>
              <a:gd name="connsiteX7" fmla="*/ 698938 w 1605518"/>
              <a:gd name="connsiteY7" fmla="*/ 2795550 h 3161559"/>
              <a:gd name="connsiteX8" fmla="*/ 749738 w 1605518"/>
              <a:gd name="connsiteY8" fmla="*/ 2778617 h 3161559"/>
              <a:gd name="connsiteX9" fmla="*/ 868271 w 1605518"/>
              <a:gd name="connsiteY9" fmla="*/ 2761683 h 3161559"/>
              <a:gd name="connsiteX10" fmla="*/ 986804 w 1605518"/>
              <a:gd name="connsiteY10" fmla="*/ 2693950 h 3161559"/>
              <a:gd name="connsiteX11" fmla="*/ 1037604 w 1605518"/>
              <a:gd name="connsiteY11" fmla="*/ 2660083 h 3161559"/>
              <a:gd name="connsiteX12" fmla="*/ 1088404 w 1605518"/>
              <a:gd name="connsiteY12" fmla="*/ 2609283 h 3161559"/>
              <a:gd name="connsiteX13" fmla="*/ 1257738 w 1605518"/>
              <a:gd name="connsiteY13" fmla="*/ 2558483 h 3161559"/>
              <a:gd name="connsiteX14" fmla="*/ 1562538 w 1605518"/>
              <a:gd name="connsiteY14" fmla="*/ 2524617 h 3161559"/>
              <a:gd name="connsiteX15" fmla="*/ 1562538 w 1605518"/>
              <a:gd name="connsiteY15" fmla="*/ 1864217 h 3161559"/>
              <a:gd name="connsiteX16" fmla="*/ 1511738 w 1605518"/>
              <a:gd name="connsiteY16" fmla="*/ 1711817 h 3161559"/>
              <a:gd name="connsiteX17" fmla="*/ 1477871 w 1605518"/>
              <a:gd name="connsiteY17" fmla="*/ 1610217 h 3161559"/>
              <a:gd name="connsiteX18" fmla="*/ 1427071 w 1605518"/>
              <a:gd name="connsiteY18" fmla="*/ 1576350 h 3161559"/>
              <a:gd name="connsiteX19" fmla="*/ 1291604 w 1605518"/>
              <a:gd name="connsiteY19" fmla="*/ 1423950 h 3161559"/>
              <a:gd name="connsiteX20" fmla="*/ 1274671 w 1605518"/>
              <a:gd name="connsiteY20" fmla="*/ 1373150 h 3161559"/>
              <a:gd name="connsiteX21" fmla="*/ 1190004 w 1605518"/>
              <a:gd name="connsiteY21" fmla="*/ 1254617 h 3161559"/>
              <a:gd name="connsiteX22" fmla="*/ 1139204 w 1605518"/>
              <a:gd name="connsiteY22" fmla="*/ 1220750 h 3161559"/>
              <a:gd name="connsiteX23" fmla="*/ 1037604 w 1605518"/>
              <a:gd name="connsiteY23" fmla="*/ 1102217 h 3161559"/>
              <a:gd name="connsiteX24" fmla="*/ 936004 w 1605518"/>
              <a:gd name="connsiteY24" fmla="*/ 1034483 h 3161559"/>
              <a:gd name="connsiteX25" fmla="*/ 885204 w 1605518"/>
              <a:gd name="connsiteY25" fmla="*/ 983683 h 3161559"/>
              <a:gd name="connsiteX26" fmla="*/ 834404 w 1605518"/>
              <a:gd name="connsiteY26" fmla="*/ 949817 h 3161559"/>
              <a:gd name="connsiteX27" fmla="*/ 715871 w 1605518"/>
              <a:gd name="connsiteY27" fmla="*/ 831283 h 3161559"/>
              <a:gd name="connsiteX28" fmla="*/ 648138 w 1605518"/>
              <a:gd name="connsiteY28" fmla="*/ 780483 h 3161559"/>
              <a:gd name="connsiteX29" fmla="*/ 614271 w 1605518"/>
              <a:gd name="connsiteY29" fmla="*/ 729683 h 3161559"/>
              <a:gd name="connsiteX30" fmla="*/ 495738 w 1605518"/>
              <a:gd name="connsiteY30" fmla="*/ 611150 h 3161559"/>
              <a:gd name="connsiteX31" fmla="*/ 461871 w 1605518"/>
              <a:gd name="connsiteY31" fmla="*/ 543417 h 3161559"/>
              <a:gd name="connsiteX32" fmla="*/ 411071 w 1605518"/>
              <a:gd name="connsiteY32" fmla="*/ 509550 h 3161559"/>
              <a:gd name="connsiteX33" fmla="*/ 309471 w 1605518"/>
              <a:gd name="connsiteY33" fmla="*/ 441817 h 3161559"/>
              <a:gd name="connsiteX34" fmla="*/ 241738 w 1605518"/>
              <a:gd name="connsiteY34" fmla="*/ 357150 h 3161559"/>
              <a:gd name="connsiteX35" fmla="*/ 174004 w 1605518"/>
              <a:gd name="connsiteY35" fmla="*/ 289417 h 3161559"/>
              <a:gd name="connsiteX36" fmla="*/ 123204 w 1605518"/>
              <a:gd name="connsiteY36" fmla="*/ 255550 h 3161559"/>
              <a:gd name="connsiteX37" fmla="*/ 4671 w 1605518"/>
              <a:gd name="connsiteY37" fmla="*/ 187817 h 3161559"/>
              <a:gd name="connsiteX0" fmla="*/ 8204 w 1609051"/>
              <a:gd name="connsiteY0" fmla="*/ 180042 h 3153784"/>
              <a:gd name="connsiteX1" fmla="*/ 42071 w 1609051"/>
              <a:gd name="connsiteY1" fmla="*/ 2957108 h 3153784"/>
              <a:gd name="connsiteX2" fmla="*/ 177537 w 1609051"/>
              <a:gd name="connsiteY2" fmla="*/ 2923242 h 3153784"/>
              <a:gd name="connsiteX3" fmla="*/ 313004 w 1609051"/>
              <a:gd name="connsiteY3" fmla="*/ 2889375 h 3153784"/>
              <a:gd name="connsiteX4" fmla="*/ 363804 w 1609051"/>
              <a:gd name="connsiteY4" fmla="*/ 2855508 h 3153784"/>
              <a:gd name="connsiteX5" fmla="*/ 482337 w 1609051"/>
              <a:gd name="connsiteY5" fmla="*/ 2838575 h 3153784"/>
              <a:gd name="connsiteX6" fmla="*/ 583937 w 1609051"/>
              <a:gd name="connsiteY6" fmla="*/ 2821642 h 3153784"/>
              <a:gd name="connsiteX7" fmla="*/ 702471 w 1609051"/>
              <a:gd name="connsiteY7" fmla="*/ 2787775 h 3153784"/>
              <a:gd name="connsiteX8" fmla="*/ 753271 w 1609051"/>
              <a:gd name="connsiteY8" fmla="*/ 2770842 h 3153784"/>
              <a:gd name="connsiteX9" fmla="*/ 871804 w 1609051"/>
              <a:gd name="connsiteY9" fmla="*/ 2753908 h 3153784"/>
              <a:gd name="connsiteX10" fmla="*/ 990337 w 1609051"/>
              <a:gd name="connsiteY10" fmla="*/ 2686175 h 3153784"/>
              <a:gd name="connsiteX11" fmla="*/ 1041137 w 1609051"/>
              <a:gd name="connsiteY11" fmla="*/ 2652308 h 3153784"/>
              <a:gd name="connsiteX12" fmla="*/ 1091937 w 1609051"/>
              <a:gd name="connsiteY12" fmla="*/ 2601508 h 3153784"/>
              <a:gd name="connsiteX13" fmla="*/ 1261271 w 1609051"/>
              <a:gd name="connsiteY13" fmla="*/ 2550708 h 3153784"/>
              <a:gd name="connsiteX14" fmla="*/ 1566071 w 1609051"/>
              <a:gd name="connsiteY14" fmla="*/ 2516842 h 3153784"/>
              <a:gd name="connsiteX15" fmla="*/ 1566071 w 1609051"/>
              <a:gd name="connsiteY15" fmla="*/ 1856442 h 3153784"/>
              <a:gd name="connsiteX16" fmla="*/ 1515271 w 1609051"/>
              <a:gd name="connsiteY16" fmla="*/ 1704042 h 3153784"/>
              <a:gd name="connsiteX17" fmla="*/ 1481404 w 1609051"/>
              <a:gd name="connsiteY17" fmla="*/ 1602442 h 3153784"/>
              <a:gd name="connsiteX18" fmla="*/ 1430604 w 1609051"/>
              <a:gd name="connsiteY18" fmla="*/ 1568575 h 3153784"/>
              <a:gd name="connsiteX19" fmla="*/ 1295137 w 1609051"/>
              <a:gd name="connsiteY19" fmla="*/ 1416175 h 3153784"/>
              <a:gd name="connsiteX20" fmla="*/ 1278204 w 1609051"/>
              <a:gd name="connsiteY20" fmla="*/ 1365375 h 3153784"/>
              <a:gd name="connsiteX21" fmla="*/ 1193537 w 1609051"/>
              <a:gd name="connsiteY21" fmla="*/ 1246842 h 3153784"/>
              <a:gd name="connsiteX22" fmla="*/ 1142737 w 1609051"/>
              <a:gd name="connsiteY22" fmla="*/ 1212975 h 3153784"/>
              <a:gd name="connsiteX23" fmla="*/ 1041137 w 1609051"/>
              <a:gd name="connsiteY23" fmla="*/ 1094442 h 3153784"/>
              <a:gd name="connsiteX24" fmla="*/ 939537 w 1609051"/>
              <a:gd name="connsiteY24" fmla="*/ 1026708 h 3153784"/>
              <a:gd name="connsiteX25" fmla="*/ 888737 w 1609051"/>
              <a:gd name="connsiteY25" fmla="*/ 975908 h 3153784"/>
              <a:gd name="connsiteX26" fmla="*/ 837937 w 1609051"/>
              <a:gd name="connsiteY26" fmla="*/ 942042 h 3153784"/>
              <a:gd name="connsiteX27" fmla="*/ 719404 w 1609051"/>
              <a:gd name="connsiteY27" fmla="*/ 823508 h 3153784"/>
              <a:gd name="connsiteX28" fmla="*/ 651671 w 1609051"/>
              <a:gd name="connsiteY28" fmla="*/ 772708 h 3153784"/>
              <a:gd name="connsiteX29" fmla="*/ 617804 w 1609051"/>
              <a:gd name="connsiteY29" fmla="*/ 721908 h 3153784"/>
              <a:gd name="connsiteX30" fmla="*/ 499271 w 1609051"/>
              <a:gd name="connsiteY30" fmla="*/ 603375 h 3153784"/>
              <a:gd name="connsiteX31" fmla="*/ 465404 w 1609051"/>
              <a:gd name="connsiteY31" fmla="*/ 535642 h 3153784"/>
              <a:gd name="connsiteX32" fmla="*/ 414604 w 1609051"/>
              <a:gd name="connsiteY32" fmla="*/ 501775 h 3153784"/>
              <a:gd name="connsiteX33" fmla="*/ 313004 w 1609051"/>
              <a:gd name="connsiteY33" fmla="*/ 434042 h 3153784"/>
              <a:gd name="connsiteX34" fmla="*/ 245271 w 1609051"/>
              <a:gd name="connsiteY34" fmla="*/ 349375 h 3153784"/>
              <a:gd name="connsiteX35" fmla="*/ 177537 w 1609051"/>
              <a:gd name="connsiteY35" fmla="*/ 281642 h 3153784"/>
              <a:gd name="connsiteX36" fmla="*/ 8204 w 1609051"/>
              <a:gd name="connsiteY36" fmla="*/ 180042 h 3153784"/>
              <a:gd name="connsiteX0" fmla="*/ 13053 w 1613900"/>
              <a:gd name="connsiteY0" fmla="*/ 164061 h 3137803"/>
              <a:gd name="connsiteX1" fmla="*/ 46920 w 1613900"/>
              <a:gd name="connsiteY1" fmla="*/ 2941127 h 3137803"/>
              <a:gd name="connsiteX2" fmla="*/ 182386 w 1613900"/>
              <a:gd name="connsiteY2" fmla="*/ 2907261 h 3137803"/>
              <a:gd name="connsiteX3" fmla="*/ 317853 w 1613900"/>
              <a:gd name="connsiteY3" fmla="*/ 2873394 h 3137803"/>
              <a:gd name="connsiteX4" fmla="*/ 368653 w 1613900"/>
              <a:gd name="connsiteY4" fmla="*/ 2839527 h 3137803"/>
              <a:gd name="connsiteX5" fmla="*/ 487186 w 1613900"/>
              <a:gd name="connsiteY5" fmla="*/ 2822594 h 3137803"/>
              <a:gd name="connsiteX6" fmla="*/ 588786 w 1613900"/>
              <a:gd name="connsiteY6" fmla="*/ 2805661 h 3137803"/>
              <a:gd name="connsiteX7" fmla="*/ 707320 w 1613900"/>
              <a:gd name="connsiteY7" fmla="*/ 2771794 h 3137803"/>
              <a:gd name="connsiteX8" fmla="*/ 758120 w 1613900"/>
              <a:gd name="connsiteY8" fmla="*/ 2754861 h 3137803"/>
              <a:gd name="connsiteX9" fmla="*/ 876653 w 1613900"/>
              <a:gd name="connsiteY9" fmla="*/ 2737927 h 3137803"/>
              <a:gd name="connsiteX10" fmla="*/ 995186 w 1613900"/>
              <a:gd name="connsiteY10" fmla="*/ 2670194 h 3137803"/>
              <a:gd name="connsiteX11" fmla="*/ 1045986 w 1613900"/>
              <a:gd name="connsiteY11" fmla="*/ 2636327 h 3137803"/>
              <a:gd name="connsiteX12" fmla="*/ 1096786 w 1613900"/>
              <a:gd name="connsiteY12" fmla="*/ 2585527 h 3137803"/>
              <a:gd name="connsiteX13" fmla="*/ 1266120 w 1613900"/>
              <a:gd name="connsiteY13" fmla="*/ 2534727 h 3137803"/>
              <a:gd name="connsiteX14" fmla="*/ 1570920 w 1613900"/>
              <a:gd name="connsiteY14" fmla="*/ 2500861 h 3137803"/>
              <a:gd name="connsiteX15" fmla="*/ 1570920 w 1613900"/>
              <a:gd name="connsiteY15" fmla="*/ 1840461 h 3137803"/>
              <a:gd name="connsiteX16" fmla="*/ 1520120 w 1613900"/>
              <a:gd name="connsiteY16" fmla="*/ 1688061 h 3137803"/>
              <a:gd name="connsiteX17" fmla="*/ 1486253 w 1613900"/>
              <a:gd name="connsiteY17" fmla="*/ 1586461 h 3137803"/>
              <a:gd name="connsiteX18" fmla="*/ 1435453 w 1613900"/>
              <a:gd name="connsiteY18" fmla="*/ 1552594 h 3137803"/>
              <a:gd name="connsiteX19" fmla="*/ 1299986 w 1613900"/>
              <a:gd name="connsiteY19" fmla="*/ 1400194 h 3137803"/>
              <a:gd name="connsiteX20" fmla="*/ 1283053 w 1613900"/>
              <a:gd name="connsiteY20" fmla="*/ 1349394 h 3137803"/>
              <a:gd name="connsiteX21" fmla="*/ 1198386 w 1613900"/>
              <a:gd name="connsiteY21" fmla="*/ 1230861 h 3137803"/>
              <a:gd name="connsiteX22" fmla="*/ 1147586 w 1613900"/>
              <a:gd name="connsiteY22" fmla="*/ 1196994 h 3137803"/>
              <a:gd name="connsiteX23" fmla="*/ 1045986 w 1613900"/>
              <a:gd name="connsiteY23" fmla="*/ 1078461 h 3137803"/>
              <a:gd name="connsiteX24" fmla="*/ 944386 w 1613900"/>
              <a:gd name="connsiteY24" fmla="*/ 1010727 h 3137803"/>
              <a:gd name="connsiteX25" fmla="*/ 893586 w 1613900"/>
              <a:gd name="connsiteY25" fmla="*/ 959927 h 3137803"/>
              <a:gd name="connsiteX26" fmla="*/ 842786 w 1613900"/>
              <a:gd name="connsiteY26" fmla="*/ 926061 h 3137803"/>
              <a:gd name="connsiteX27" fmla="*/ 724253 w 1613900"/>
              <a:gd name="connsiteY27" fmla="*/ 807527 h 3137803"/>
              <a:gd name="connsiteX28" fmla="*/ 656520 w 1613900"/>
              <a:gd name="connsiteY28" fmla="*/ 756727 h 3137803"/>
              <a:gd name="connsiteX29" fmla="*/ 622653 w 1613900"/>
              <a:gd name="connsiteY29" fmla="*/ 705927 h 3137803"/>
              <a:gd name="connsiteX30" fmla="*/ 504120 w 1613900"/>
              <a:gd name="connsiteY30" fmla="*/ 587394 h 3137803"/>
              <a:gd name="connsiteX31" fmla="*/ 470253 w 1613900"/>
              <a:gd name="connsiteY31" fmla="*/ 519661 h 3137803"/>
              <a:gd name="connsiteX32" fmla="*/ 419453 w 1613900"/>
              <a:gd name="connsiteY32" fmla="*/ 485794 h 3137803"/>
              <a:gd name="connsiteX33" fmla="*/ 317853 w 1613900"/>
              <a:gd name="connsiteY33" fmla="*/ 418061 h 3137803"/>
              <a:gd name="connsiteX34" fmla="*/ 250120 w 1613900"/>
              <a:gd name="connsiteY34" fmla="*/ 333394 h 3137803"/>
              <a:gd name="connsiteX35" fmla="*/ 13053 w 1613900"/>
              <a:gd name="connsiteY35" fmla="*/ 164061 h 3137803"/>
              <a:gd name="connsiteX0" fmla="*/ 17969 w 1618816"/>
              <a:gd name="connsiteY0" fmla="*/ 145257 h 3118999"/>
              <a:gd name="connsiteX1" fmla="*/ 51836 w 1618816"/>
              <a:gd name="connsiteY1" fmla="*/ 2922323 h 3118999"/>
              <a:gd name="connsiteX2" fmla="*/ 187302 w 1618816"/>
              <a:gd name="connsiteY2" fmla="*/ 2888457 h 3118999"/>
              <a:gd name="connsiteX3" fmla="*/ 322769 w 1618816"/>
              <a:gd name="connsiteY3" fmla="*/ 2854590 h 3118999"/>
              <a:gd name="connsiteX4" fmla="*/ 373569 w 1618816"/>
              <a:gd name="connsiteY4" fmla="*/ 2820723 h 3118999"/>
              <a:gd name="connsiteX5" fmla="*/ 492102 w 1618816"/>
              <a:gd name="connsiteY5" fmla="*/ 2803790 h 3118999"/>
              <a:gd name="connsiteX6" fmla="*/ 593702 w 1618816"/>
              <a:gd name="connsiteY6" fmla="*/ 2786857 h 3118999"/>
              <a:gd name="connsiteX7" fmla="*/ 712236 w 1618816"/>
              <a:gd name="connsiteY7" fmla="*/ 2752990 h 3118999"/>
              <a:gd name="connsiteX8" fmla="*/ 763036 w 1618816"/>
              <a:gd name="connsiteY8" fmla="*/ 2736057 h 3118999"/>
              <a:gd name="connsiteX9" fmla="*/ 881569 w 1618816"/>
              <a:gd name="connsiteY9" fmla="*/ 2719123 h 3118999"/>
              <a:gd name="connsiteX10" fmla="*/ 1000102 w 1618816"/>
              <a:gd name="connsiteY10" fmla="*/ 2651390 h 3118999"/>
              <a:gd name="connsiteX11" fmla="*/ 1050902 w 1618816"/>
              <a:gd name="connsiteY11" fmla="*/ 2617523 h 3118999"/>
              <a:gd name="connsiteX12" fmla="*/ 1101702 w 1618816"/>
              <a:gd name="connsiteY12" fmla="*/ 2566723 h 3118999"/>
              <a:gd name="connsiteX13" fmla="*/ 1271036 w 1618816"/>
              <a:gd name="connsiteY13" fmla="*/ 2515923 h 3118999"/>
              <a:gd name="connsiteX14" fmla="*/ 1575836 w 1618816"/>
              <a:gd name="connsiteY14" fmla="*/ 2482057 h 3118999"/>
              <a:gd name="connsiteX15" fmla="*/ 1575836 w 1618816"/>
              <a:gd name="connsiteY15" fmla="*/ 1821657 h 3118999"/>
              <a:gd name="connsiteX16" fmla="*/ 1525036 w 1618816"/>
              <a:gd name="connsiteY16" fmla="*/ 1669257 h 3118999"/>
              <a:gd name="connsiteX17" fmla="*/ 1491169 w 1618816"/>
              <a:gd name="connsiteY17" fmla="*/ 1567657 h 3118999"/>
              <a:gd name="connsiteX18" fmla="*/ 1440369 w 1618816"/>
              <a:gd name="connsiteY18" fmla="*/ 1533790 h 3118999"/>
              <a:gd name="connsiteX19" fmla="*/ 1304902 w 1618816"/>
              <a:gd name="connsiteY19" fmla="*/ 1381390 h 3118999"/>
              <a:gd name="connsiteX20" fmla="*/ 1287969 w 1618816"/>
              <a:gd name="connsiteY20" fmla="*/ 1330590 h 3118999"/>
              <a:gd name="connsiteX21" fmla="*/ 1203302 w 1618816"/>
              <a:gd name="connsiteY21" fmla="*/ 1212057 h 3118999"/>
              <a:gd name="connsiteX22" fmla="*/ 1152502 w 1618816"/>
              <a:gd name="connsiteY22" fmla="*/ 1178190 h 3118999"/>
              <a:gd name="connsiteX23" fmla="*/ 1050902 w 1618816"/>
              <a:gd name="connsiteY23" fmla="*/ 1059657 h 3118999"/>
              <a:gd name="connsiteX24" fmla="*/ 949302 w 1618816"/>
              <a:gd name="connsiteY24" fmla="*/ 991923 h 3118999"/>
              <a:gd name="connsiteX25" fmla="*/ 898502 w 1618816"/>
              <a:gd name="connsiteY25" fmla="*/ 941123 h 3118999"/>
              <a:gd name="connsiteX26" fmla="*/ 847702 w 1618816"/>
              <a:gd name="connsiteY26" fmla="*/ 907257 h 3118999"/>
              <a:gd name="connsiteX27" fmla="*/ 729169 w 1618816"/>
              <a:gd name="connsiteY27" fmla="*/ 788723 h 3118999"/>
              <a:gd name="connsiteX28" fmla="*/ 661436 w 1618816"/>
              <a:gd name="connsiteY28" fmla="*/ 737923 h 3118999"/>
              <a:gd name="connsiteX29" fmla="*/ 627569 w 1618816"/>
              <a:gd name="connsiteY29" fmla="*/ 687123 h 3118999"/>
              <a:gd name="connsiteX30" fmla="*/ 509036 w 1618816"/>
              <a:gd name="connsiteY30" fmla="*/ 568590 h 3118999"/>
              <a:gd name="connsiteX31" fmla="*/ 475169 w 1618816"/>
              <a:gd name="connsiteY31" fmla="*/ 500857 h 3118999"/>
              <a:gd name="connsiteX32" fmla="*/ 424369 w 1618816"/>
              <a:gd name="connsiteY32" fmla="*/ 466990 h 3118999"/>
              <a:gd name="connsiteX33" fmla="*/ 322769 w 1618816"/>
              <a:gd name="connsiteY33" fmla="*/ 399257 h 3118999"/>
              <a:gd name="connsiteX34" fmla="*/ 17969 w 1618816"/>
              <a:gd name="connsiteY34" fmla="*/ 145257 h 3118999"/>
              <a:gd name="connsiteX0" fmla="*/ 25402 w 1626249"/>
              <a:gd name="connsiteY0" fmla="*/ 131429 h 3105171"/>
              <a:gd name="connsiteX1" fmla="*/ 59269 w 1626249"/>
              <a:gd name="connsiteY1" fmla="*/ 2908495 h 3105171"/>
              <a:gd name="connsiteX2" fmla="*/ 194735 w 1626249"/>
              <a:gd name="connsiteY2" fmla="*/ 2874629 h 3105171"/>
              <a:gd name="connsiteX3" fmla="*/ 330202 w 1626249"/>
              <a:gd name="connsiteY3" fmla="*/ 2840762 h 3105171"/>
              <a:gd name="connsiteX4" fmla="*/ 381002 w 1626249"/>
              <a:gd name="connsiteY4" fmla="*/ 2806895 h 3105171"/>
              <a:gd name="connsiteX5" fmla="*/ 499535 w 1626249"/>
              <a:gd name="connsiteY5" fmla="*/ 2789962 h 3105171"/>
              <a:gd name="connsiteX6" fmla="*/ 601135 w 1626249"/>
              <a:gd name="connsiteY6" fmla="*/ 2773029 h 3105171"/>
              <a:gd name="connsiteX7" fmla="*/ 719669 w 1626249"/>
              <a:gd name="connsiteY7" fmla="*/ 2739162 h 3105171"/>
              <a:gd name="connsiteX8" fmla="*/ 770469 w 1626249"/>
              <a:gd name="connsiteY8" fmla="*/ 2722229 h 3105171"/>
              <a:gd name="connsiteX9" fmla="*/ 889002 w 1626249"/>
              <a:gd name="connsiteY9" fmla="*/ 2705295 h 3105171"/>
              <a:gd name="connsiteX10" fmla="*/ 1007535 w 1626249"/>
              <a:gd name="connsiteY10" fmla="*/ 2637562 h 3105171"/>
              <a:gd name="connsiteX11" fmla="*/ 1058335 w 1626249"/>
              <a:gd name="connsiteY11" fmla="*/ 2603695 h 3105171"/>
              <a:gd name="connsiteX12" fmla="*/ 1109135 w 1626249"/>
              <a:gd name="connsiteY12" fmla="*/ 2552895 h 3105171"/>
              <a:gd name="connsiteX13" fmla="*/ 1278469 w 1626249"/>
              <a:gd name="connsiteY13" fmla="*/ 2502095 h 3105171"/>
              <a:gd name="connsiteX14" fmla="*/ 1583269 w 1626249"/>
              <a:gd name="connsiteY14" fmla="*/ 2468229 h 3105171"/>
              <a:gd name="connsiteX15" fmla="*/ 1583269 w 1626249"/>
              <a:gd name="connsiteY15" fmla="*/ 1807829 h 3105171"/>
              <a:gd name="connsiteX16" fmla="*/ 1532469 w 1626249"/>
              <a:gd name="connsiteY16" fmla="*/ 1655429 h 3105171"/>
              <a:gd name="connsiteX17" fmla="*/ 1498602 w 1626249"/>
              <a:gd name="connsiteY17" fmla="*/ 1553829 h 3105171"/>
              <a:gd name="connsiteX18" fmla="*/ 1447802 w 1626249"/>
              <a:gd name="connsiteY18" fmla="*/ 1519962 h 3105171"/>
              <a:gd name="connsiteX19" fmla="*/ 1312335 w 1626249"/>
              <a:gd name="connsiteY19" fmla="*/ 1367562 h 3105171"/>
              <a:gd name="connsiteX20" fmla="*/ 1295402 w 1626249"/>
              <a:gd name="connsiteY20" fmla="*/ 1316762 h 3105171"/>
              <a:gd name="connsiteX21" fmla="*/ 1210735 w 1626249"/>
              <a:gd name="connsiteY21" fmla="*/ 1198229 h 3105171"/>
              <a:gd name="connsiteX22" fmla="*/ 1159935 w 1626249"/>
              <a:gd name="connsiteY22" fmla="*/ 1164362 h 3105171"/>
              <a:gd name="connsiteX23" fmla="*/ 1058335 w 1626249"/>
              <a:gd name="connsiteY23" fmla="*/ 1045829 h 3105171"/>
              <a:gd name="connsiteX24" fmla="*/ 956735 w 1626249"/>
              <a:gd name="connsiteY24" fmla="*/ 978095 h 3105171"/>
              <a:gd name="connsiteX25" fmla="*/ 905935 w 1626249"/>
              <a:gd name="connsiteY25" fmla="*/ 927295 h 3105171"/>
              <a:gd name="connsiteX26" fmla="*/ 855135 w 1626249"/>
              <a:gd name="connsiteY26" fmla="*/ 893429 h 3105171"/>
              <a:gd name="connsiteX27" fmla="*/ 736602 w 1626249"/>
              <a:gd name="connsiteY27" fmla="*/ 774895 h 3105171"/>
              <a:gd name="connsiteX28" fmla="*/ 668869 w 1626249"/>
              <a:gd name="connsiteY28" fmla="*/ 724095 h 3105171"/>
              <a:gd name="connsiteX29" fmla="*/ 635002 w 1626249"/>
              <a:gd name="connsiteY29" fmla="*/ 673295 h 3105171"/>
              <a:gd name="connsiteX30" fmla="*/ 516469 w 1626249"/>
              <a:gd name="connsiteY30" fmla="*/ 554762 h 3105171"/>
              <a:gd name="connsiteX31" fmla="*/ 482602 w 1626249"/>
              <a:gd name="connsiteY31" fmla="*/ 487029 h 3105171"/>
              <a:gd name="connsiteX32" fmla="*/ 431802 w 1626249"/>
              <a:gd name="connsiteY32" fmla="*/ 453162 h 3105171"/>
              <a:gd name="connsiteX33" fmla="*/ 25402 w 1626249"/>
              <a:gd name="connsiteY33" fmla="*/ 131429 h 3105171"/>
              <a:gd name="connsiteX0" fmla="*/ 29133 w 1629980"/>
              <a:gd name="connsiteY0" fmla="*/ 126021 h 3099763"/>
              <a:gd name="connsiteX1" fmla="*/ 63000 w 1629980"/>
              <a:gd name="connsiteY1" fmla="*/ 2903087 h 3099763"/>
              <a:gd name="connsiteX2" fmla="*/ 198466 w 1629980"/>
              <a:gd name="connsiteY2" fmla="*/ 2869221 h 3099763"/>
              <a:gd name="connsiteX3" fmla="*/ 333933 w 1629980"/>
              <a:gd name="connsiteY3" fmla="*/ 2835354 h 3099763"/>
              <a:gd name="connsiteX4" fmla="*/ 384733 w 1629980"/>
              <a:gd name="connsiteY4" fmla="*/ 2801487 h 3099763"/>
              <a:gd name="connsiteX5" fmla="*/ 503266 w 1629980"/>
              <a:gd name="connsiteY5" fmla="*/ 2784554 h 3099763"/>
              <a:gd name="connsiteX6" fmla="*/ 604866 w 1629980"/>
              <a:gd name="connsiteY6" fmla="*/ 2767621 h 3099763"/>
              <a:gd name="connsiteX7" fmla="*/ 723400 w 1629980"/>
              <a:gd name="connsiteY7" fmla="*/ 2733754 h 3099763"/>
              <a:gd name="connsiteX8" fmla="*/ 774200 w 1629980"/>
              <a:gd name="connsiteY8" fmla="*/ 2716821 h 3099763"/>
              <a:gd name="connsiteX9" fmla="*/ 892733 w 1629980"/>
              <a:gd name="connsiteY9" fmla="*/ 2699887 h 3099763"/>
              <a:gd name="connsiteX10" fmla="*/ 1011266 w 1629980"/>
              <a:gd name="connsiteY10" fmla="*/ 2632154 h 3099763"/>
              <a:gd name="connsiteX11" fmla="*/ 1062066 w 1629980"/>
              <a:gd name="connsiteY11" fmla="*/ 2598287 h 3099763"/>
              <a:gd name="connsiteX12" fmla="*/ 1112866 w 1629980"/>
              <a:gd name="connsiteY12" fmla="*/ 2547487 h 3099763"/>
              <a:gd name="connsiteX13" fmla="*/ 1282200 w 1629980"/>
              <a:gd name="connsiteY13" fmla="*/ 2496687 h 3099763"/>
              <a:gd name="connsiteX14" fmla="*/ 1587000 w 1629980"/>
              <a:gd name="connsiteY14" fmla="*/ 2462821 h 3099763"/>
              <a:gd name="connsiteX15" fmla="*/ 1587000 w 1629980"/>
              <a:gd name="connsiteY15" fmla="*/ 1802421 h 3099763"/>
              <a:gd name="connsiteX16" fmla="*/ 1536200 w 1629980"/>
              <a:gd name="connsiteY16" fmla="*/ 1650021 h 3099763"/>
              <a:gd name="connsiteX17" fmla="*/ 1502333 w 1629980"/>
              <a:gd name="connsiteY17" fmla="*/ 1548421 h 3099763"/>
              <a:gd name="connsiteX18" fmla="*/ 1451533 w 1629980"/>
              <a:gd name="connsiteY18" fmla="*/ 1514554 h 3099763"/>
              <a:gd name="connsiteX19" fmla="*/ 1316066 w 1629980"/>
              <a:gd name="connsiteY19" fmla="*/ 1362154 h 3099763"/>
              <a:gd name="connsiteX20" fmla="*/ 1299133 w 1629980"/>
              <a:gd name="connsiteY20" fmla="*/ 1311354 h 3099763"/>
              <a:gd name="connsiteX21" fmla="*/ 1214466 w 1629980"/>
              <a:gd name="connsiteY21" fmla="*/ 1192821 h 3099763"/>
              <a:gd name="connsiteX22" fmla="*/ 1163666 w 1629980"/>
              <a:gd name="connsiteY22" fmla="*/ 1158954 h 3099763"/>
              <a:gd name="connsiteX23" fmla="*/ 1062066 w 1629980"/>
              <a:gd name="connsiteY23" fmla="*/ 1040421 h 3099763"/>
              <a:gd name="connsiteX24" fmla="*/ 960466 w 1629980"/>
              <a:gd name="connsiteY24" fmla="*/ 972687 h 3099763"/>
              <a:gd name="connsiteX25" fmla="*/ 909666 w 1629980"/>
              <a:gd name="connsiteY25" fmla="*/ 921887 h 3099763"/>
              <a:gd name="connsiteX26" fmla="*/ 858866 w 1629980"/>
              <a:gd name="connsiteY26" fmla="*/ 888021 h 3099763"/>
              <a:gd name="connsiteX27" fmla="*/ 740333 w 1629980"/>
              <a:gd name="connsiteY27" fmla="*/ 769487 h 3099763"/>
              <a:gd name="connsiteX28" fmla="*/ 672600 w 1629980"/>
              <a:gd name="connsiteY28" fmla="*/ 718687 h 3099763"/>
              <a:gd name="connsiteX29" fmla="*/ 638733 w 1629980"/>
              <a:gd name="connsiteY29" fmla="*/ 667887 h 3099763"/>
              <a:gd name="connsiteX30" fmla="*/ 520200 w 1629980"/>
              <a:gd name="connsiteY30" fmla="*/ 549354 h 3099763"/>
              <a:gd name="connsiteX31" fmla="*/ 486333 w 1629980"/>
              <a:gd name="connsiteY31" fmla="*/ 481621 h 3099763"/>
              <a:gd name="connsiteX32" fmla="*/ 29133 w 1629980"/>
              <a:gd name="connsiteY32" fmla="*/ 126021 h 3099763"/>
              <a:gd name="connsiteX0" fmla="*/ 31624 w 1632471"/>
              <a:gd name="connsiteY0" fmla="*/ 115515 h 3089257"/>
              <a:gd name="connsiteX1" fmla="*/ 65491 w 1632471"/>
              <a:gd name="connsiteY1" fmla="*/ 2892581 h 3089257"/>
              <a:gd name="connsiteX2" fmla="*/ 200957 w 1632471"/>
              <a:gd name="connsiteY2" fmla="*/ 2858715 h 3089257"/>
              <a:gd name="connsiteX3" fmla="*/ 336424 w 1632471"/>
              <a:gd name="connsiteY3" fmla="*/ 2824848 h 3089257"/>
              <a:gd name="connsiteX4" fmla="*/ 387224 w 1632471"/>
              <a:gd name="connsiteY4" fmla="*/ 2790981 h 3089257"/>
              <a:gd name="connsiteX5" fmla="*/ 505757 w 1632471"/>
              <a:gd name="connsiteY5" fmla="*/ 2774048 h 3089257"/>
              <a:gd name="connsiteX6" fmla="*/ 607357 w 1632471"/>
              <a:gd name="connsiteY6" fmla="*/ 2757115 h 3089257"/>
              <a:gd name="connsiteX7" fmla="*/ 725891 w 1632471"/>
              <a:gd name="connsiteY7" fmla="*/ 2723248 h 3089257"/>
              <a:gd name="connsiteX8" fmla="*/ 776691 w 1632471"/>
              <a:gd name="connsiteY8" fmla="*/ 2706315 h 3089257"/>
              <a:gd name="connsiteX9" fmla="*/ 895224 w 1632471"/>
              <a:gd name="connsiteY9" fmla="*/ 2689381 h 3089257"/>
              <a:gd name="connsiteX10" fmla="*/ 1013757 w 1632471"/>
              <a:gd name="connsiteY10" fmla="*/ 2621648 h 3089257"/>
              <a:gd name="connsiteX11" fmla="*/ 1064557 w 1632471"/>
              <a:gd name="connsiteY11" fmla="*/ 2587781 h 3089257"/>
              <a:gd name="connsiteX12" fmla="*/ 1115357 w 1632471"/>
              <a:gd name="connsiteY12" fmla="*/ 2536981 h 3089257"/>
              <a:gd name="connsiteX13" fmla="*/ 1284691 w 1632471"/>
              <a:gd name="connsiteY13" fmla="*/ 2486181 h 3089257"/>
              <a:gd name="connsiteX14" fmla="*/ 1589491 w 1632471"/>
              <a:gd name="connsiteY14" fmla="*/ 2452315 h 3089257"/>
              <a:gd name="connsiteX15" fmla="*/ 1589491 w 1632471"/>
              <a:gd name="connsiteY15" fmla="*/ 1791915 h 3089257"/>
              <a:gd name="connsiteX16" fmla="*/ 1538691 w 1632471"/>
              <a:gd name="connsiteY16" fmla="*/ 1639515 h 3089257"/>
              <a:gd name="connsiteX17" fmla="*/ 1504824 w 1632471"/>
              <a:gd name="connsiteY17" fmla="*/ 1537915 h 3089257"/>
              <a:gd name="connsiteX18" fmla="*/ 1454024 w 1632471"/>
              <a:gd name="connsiteY18" fmla="*/ 1504048 h 3089257"/>
              <a:gd name="connsiteX19" fmla="*/ 1318557 w 1632471"/>
              <a:gd name="connsiteY19" fmla="*/ 1351648 h 3089257"/>
              <a:gd name="connsiteX20" fmla="*/ 1301624 w 1632471"/>
              <a:gd name="connsiteY20" fmla="*/ 1300848 h 3089257"/>
              <a:gd name="connsiteX21" fmla="*/ 1216957 w 1632471"/>
              <a:gd name="connsiteY21" fmla="*/ 1182315 h 3089257"/>
              <a:gd name="connsiteX22" fmla="*/ 1166157 w 1632471"/>
              <a:gd name="connsiteY22" fmla="*/ 1148448 h 3089257"/>
              <a:gd name="connsiteX23" fmla="*/ 1064557 w 1632471"/>
              <a:gd name="connsiteY23" fmla="*/ 1029915 h 3089257"/>
              <a:gd name="connsiteX24" fmla="*/ 962957 w 1632471"/>
              <a:gd name="connsiteY24" fmla="*/ 962181 h 3089257"/>
              <a:gd name="connsiteX25" fmla="*/ 912157 w 1632471"/>
              <a:gd name="connsiteY25" fmla="*/ 911381 h 3089257"/>
              <a:gd name="connsiteX26" fmla="*/ 861357 w 1632471"/>
              <a:gd name="connsiteY26" fmla="*/ 877515 h 3089257"/>
              <a:gd name="connsiteX27" fmla="*/ 742824 w 1632471"/>
              <a:gd name="connsiteY27" fmla="*/ 758981 h 3089257"/>
              <a:gd name="connsiteX28" fmla="*/ 675091 w 1632471"/>
              <a:gd name="connsiteY28" fmla="*/ 708181 h 3089257"/>
              <a:gd name="connsiteX29" fmla="*/ 641224 w 1632471"/>
              <a:gd name="connsiteY29" fmla="*/ 657381 h 3089257"/>
              <a:gd name="connsiteX30" fmla="*/ 522691 w 1632471"/>
              <a:gd name="connsiteY30" fmla="*/ 538848 h 3089257"/>
              <a:gd name="connsiteX31" fmla="*/ 31624 w 1632471"/>
              <a:gd name="connsiteY31" fmla="*/ 115515 h 3089257"/>
              <a:gd name="connsiteX0" fmla="*/ 40356 w 1641203"/>
              <a:gd name="connsiteY0" fmla="*/ 96828 h 3070570"/>
              <a:gd name="connsiteX1" fmla="*/ 74223 w 1641203"/>
              <a:gd name="connsiteY1" fmla="*/ 2873894 h 3070570"/>
              <a:gd name="connsiteX2" fmla="*/ 209689 w 1641203"/>
              <a:gd name="connsiteY2" fmla="*/ 2840028 h 3070570"/>
              <a:gd name="connsiteX3" fmla="*/ 345156 w 1641203"/>
              <a:gd name="connsiteY3" fmla="*/ 2806161 h 3070570"/>
              <a:gd name="connsiteX4" fmla="*/ 395956 w 1641203"/>
              <a:gd name="connsiteY4" fmla="*/ 2772294 h 3070570"/>
              <a:gd name="connsiteX5" fmla="*/ 514489 w 1641203"/>
              <a:gd name="connsiteY5" fmla="*/ 2755361 h 3070570"/>
              <a:gd name="connsiteX6" fmla="*/ 616089 w 1641203"/>
              <a:gd name="connsiteY6" fmla="*/ 2738428 h 3070570"/>
              <a:gd name="connsiteX7" fmla="*/ 734623 w 1641203"/>
              <a:gd name="connsiteY7" fmla="*/ 2704561 h 3070570"/>
              <a:gd name="connsiteX8" fmla="*/ 785423 w 1641203"/>
              <a:gd name="connsiteY8" fmla="*/ 2687628 h 3070570"/>
              <a:gd name="connsiteX9" fmla="*/ 903956 w 1641203"/>
              <a:gd name="connsiteY9" fmla="*/ 2670694 h 3070570"/>
              <a:gd name="connsiteX10" fmla="*/ 1022489 w 1641203"/>
              <a:gd name="connsiteY10" fmla="*/ 2602961 h 3070570"/>
              <a:gd name="connsiteX11" fmla="*/ 1073289 w 1641203"/>
              <a:gd name="connsiteY11" fmla="*/ 2569094 h 3070570"/>
              <a:gd name="connsiteX12" fmla="*/ 1124089 w 1641203"/>
              <a:gd name="connsiteY12" fmla="*/ 2518294 h 3070570"/>
              <a:gd name="connsiteX13" fmla="*/ 1293423 w 1641203"/>
              <a:gd name="connsiteY13" fmla="*/ 2467494 h 3070570"/>
              <a:gd name="connsiteX14" fmla="*/ 1598223 w 1641203"/>
              <a:gd name="connsiteY14" fmla="*/ 2433628 h 3070570"/>
              <a:gd name="connsiteX15" fmla="*/ 1598223 w 1641203"/>
              <a:gd name="connsiteY15" fmla="*/ 1773228 h 3070570"/>
              <a:gd name="connsiteX16" fmla="*/ 1547423 w 1641203"/>
              <a:gd name="connsiteY16" fmla="*/ 1620828 h 3070570"/>
              <a:gd name="connsiteX17" fmla="*/ 1513556 w 1641203"/>
              <a:gd name="connsiteY17" fmla="*/ 1519228 h 3070570"/>
              <a:gd name="connsiteX18" fmla="*/ 1462756 w 1641203"/>
              <a:gd name="connsiteY18" fmla="*/ 1485361 h 3070570"/>
              <a:gd name="connsiteX19" fmla="*/ 1327289 w 1641203"/>
              <a:gd name="connsiteY19" fmla="*/ 1332961 h 3070570"/>
              <a:gd name="connsiteX20" fmla="*/ 1310356 w 1641203"/>
              <a:gd name="connsiteY20" fmla="*/ 1282161 h 3070570"/>
              <a:gd name="connsiteX21" fmla="*/ 1225689 w 1641203"/>
              <a:gd name="connsiteY21" fmla="*/ 1163628 h 3070570"/>
              <a:gd name="connsiteX22" fmla="*/ 1174889 w 1641203"/>
              <a:gd name="connsiteY22" fmla="*/ 1129761 h 3070570"/>
              <a:gd name="connsiteX23" fmla="*/ 1073289 w 1641203"/>
              <a:gd name="connsiteY23" fmla="*/ 1011228 h 3070570"/>
              <a:gd name="connsiteX24" fmla="*/ 971689 w 1641203"/>
              <a:gd name="connsiteY24" fmla="*/ 943494 h 3070570"/>
              <a:gd name="connsiteX25" fmla="*/ 920889 w 1641203"/>
              <a:gd name="connsiteY25" fmla="*/ 892694 h 3070570"/>
              <a:gd name="connsiteX26" fmla="*/ 870089 w 1641203"/>
              <a:gd name="connsiteY26" fmla="*/ 858828 h 3070570"/>
              <a:gd name="connsiteX27" fmla="*/ 751556 w 1641203"/>
              <a:gd name="connsiteY27" fmla="*/ 740294 h 3070570"/>
              <a:gd name="connsiteX28" fmla="*/ 683823 w 1641203"/>
              <a:gd name="connsiteY28" fmla="*/ 689494 h 3070570"/>
              <a:gd name="connsiteX29" fmla="*/ 649956 w 1641203"/>
              <a:gd name="connsiteY29" fmla="*/ 638694 h 3070570"/>
              <a:gd name="connsiteX30" fmla="*/ 40356 w 1641203"/>
              <a:gd name="connsiteY30" fmla="*/ 96828 h 3070570"/>
              <a:gd name="connsiteX0" fmla="*/ 42854 w 1643701"/>
              <a:gd name="connsiteY0" fmla="*/ 90123 h 3063865"/>
              <a:gd name="connsiteX1" fmla="*/ 76721 w 1643701"/>
              <a:gd name="connsiteY1" fmla="*/ 2867189 h 3063865"/>
              <a:gd name="connsiteX2" fmla="*/ 212187 w 1643701"/>
              <a:gd name="connsiteY2" fmla="*/ 2833323 h 3063865"/>
              <a:gd name="connsiteX3" fmla="*/ 347654 w 1643701"/>
              <a:gd name="connsiteY3" fmla="*/ 2799456 h 3063865"/>
              <a:gd name="connsiteX4" fmla="*/ 398454 w 1643701"/>
              <a:gd name="connsiteY4" fmla="*/ 2765589 h 3063865"/>
              <a:gd name="connsiteX5" fmla="*/ 516987 w 1643701"/>
              <a:gd name="connsiteY5" fmla="*/ 2748656 h 3063865"/>
              <a:gd name="connsiteX6" fmla="*/ 618587 w 1643701"/>
              <a:gd name="connsiteY6" fmla="*/ 2731723 h 3063865"/>
              <a:gd name="connsiteX7" fmla="*/ 737121 w 1643701"/>
              <a:gd name="connsiteY7" fmla="*/ 2697856 h 3063865"/>
              <a:gd name="connsiteX8" fmla="*/ 787921 w 1643701"/>
              <a:gd name="connsiteY8" fmla="*/ 2680923 h 3063865"/>
              <a:gd name="connsiteX9" fmla="*/ 906454 w 1643701"/>
              <a:gd name="connsiteY9" fmla="*/ 2663989 h 3063865"/>
              <a:gd name="connsiteX10" fmla="*/ 1024987 w 1643701"/>
              <a:gd name="connsiteY10" fmla="*/ 2596256 h 3063865"/>
              <a:gd name="connsiteX11" fmla="*/ 1075787 w 1643701"/>
              <a:gd name="connsiteY11" fmla="*/ 2562389 h 3063865"/>
              <a:gd name="connsiteX12" fmla="*/ 1126587 w 1643701"/>
              <a:gd name="connsiteY12" fmla="*/ 2511589 h 3063865"/>
              <a:gd name="connsiteX13" fmla="*/ 1295921 w 1643701"/>
              <a:gd name="connsiteY13" fmla="*/ 2460789 h 3063865"/>
              <a:gd name="connsiteX14" fmla="*/ 1600721 w 1643701"/>
              <a:gd name="connsiteY14" fmla="*/ 2426923 h 3063865"/>
              <a:gd name="connsiteX15" fmla="*/ 1600721 w 1643701"/>
              <a:gd name="connsiteY15" fmla="*/ 1766523 h 3063865"/>
              <a:gd name="connsiteX16" fmla="*/ 1549921 w 1643701"/>
              <a:gd name="connsiteY16" fmla="*/ 1614123 h 3063865"/>
              <a:gd name="connsiteX17" fmla="*/ 1516054 w 1643701"/>
              <a:gd name="connsiteY17" fmla="*/ 1512523 h 3063865"/>
              <a:gd name="connsiteX18" fmla="*/ 1465254 w 1643701"/>
              <a:gd name="connsiteY18" fmla="*/ 1478656 h 3063865"/>
              <a:gd name="connsiteX19" fmla="*/ 1329787 w 1643701"/>
              <a:gd name="connsiteY19" fmla="*/ 1326256 h 3063865"/>
              <a:gd name="connsiteX20" fmla="*/ 1312854 w 1643701"/>
              <a:gd name="connsiteY20" fmla="*/ 1275456 h 3063865"/>
              <a:gd name="connsiteX21" fmla="*/ 1228187 w 1643701"/>
              <a:gd name="connsiteY21" fmla="*/ 1156923 h 3063865"/>
              <a:gd name="connsiteX22" fmla="*/ 1177387 w 1643701"/>
              <a:gd name="connsiteY22" fmla="*/ 1123056 h 3063865"/>
              <a:gd name="connsiteX23" fmla="*/ 1075787 w 1643701"/>
              <a:gd name="connsiteY23" fmla="*/ 1004523 h 3063865"/>
              <a:gd name="connsiteX24" fmla="*/ 974187 w 1643701"/>
              <a:gd name="connsiteY24" fmla="*/ 936789 h 3063865"/>
              <a:gd name="connsiteX25" fmla="*/ 923387 w 1643701"/>
              <a:gd name="connsiteY25" fmla="*/ 885989 h 3063865"/>
              <a:gd name="connsiteX26" fmla="*/ 872587 w 1643701"/>
              <a:gd name="connsiteY26" fmla="*/ 852123 h 3063865"/>
              <a:gd name="connsiteX27" fmla="*/ 754054 w 1643701"/>
              <a:gd name="connsiteY27" fmla="*/ 733589 h 3063865"/>
              <a:gd name="connsiteX28" fmla="*/ 686321 w 1643701"/>
              <a:gd name="connsiteY28" fmla="*/ 682789 h 3063865"/>
              <a:gd name="connsiteX29" fmla="*/ 42854 w 1643701"/>
              <a:gd name="connsiteY29" fmla="*/ 90123 h 3063865"/>
              <a:gd name="connsiteX0" fmla="*/ 47852 w 1648699"/>
              <a:gd name="connsiteY0" fmla="*/ 84629 h 3058371"/>
              <a:gd name="connsiteX1" fmla="*/ 81719 w 1648699"/>
              <a:gd name="connsiteY1" fmla="*/ 2861695 h 3058371"/>
              <a:gd name="connsiteX2" fmla="*/ 217185 w 1648699"/>
              <a:gd name="connsiteY2" fmla="*/ 2827829 h 3058371"/>
              <a:gd name="connsiteX3" fmla="*/ 352652 w 1648699"/>
              <a:gd name="connsiteY3" fmla="*/ 2793962 h 3058371"/>
              <a:gd name="connsiteX4" fmla="*/ 403452 w 1648699"/>
              <a:gd name="connsiteY4" fmla="*/ 2760095 h 3058371"/>
              <a:gd name="connsiteX5" fmla="*/ 521985 w 1648699"/>
              <a:gd name="connsiteY5" fmla="*/ 2743162 h 3058371"/>
              <a:gd name="connsiteX6" fmla="*/ 623585 w 1648699"/>
              <a:gd name="connsiteY6" fmla="*/ 2726229 h 3058371"/>
              <a:gd name="connsiteX7" fmla="*/ 742119 w 1648699"/>
              <a:gd name="connsiteY7" fmla="*/ 2692362 h 3058371"/>
              <a:gd name="connsiteX8" fmla="*/ 792919 w 1648699"/>
              <a:gd name="connsiteY8" fmla="*/ 2675429 h 3058371"/>
              <a:gd name="connsiteX9" fmla="*/ 911452 w 1648699"/>
              <a:gd name="connsiteY9" fmla="*/ 2658495 h 3058371"/>
              <a:gd name="connsiteX10" fmla="*/ 1029985 w 1648699"/>
              <a:gd name="connsiteY10" fmla="*/ 2590762 h 3058371"/>
              <a:gd name="connsiteX11" fmla="*/ 1080785 w 1648699"/>
              <a:gd name="connsiteY11" fmla="*/ 2556895 h 3058371"/>
              <a:gd name="connsiteX12" fmla="*/ 1131585 w 1648699"/>
              <a:gd name="connsiteY12" fmla="*/ 2506095 h 3058371"/>
              <a:gd name="connsiteX13" fmla="*/ 1300919 w 1648699"/>
              <a:gd name="connsiteY13" fmla="*/ 2455295 h 3058371"/>
              <a:gd name="connsiteX14" fmla="*/ 1605719 w 1648699"/>
              <a:gd name="connsiteY14" fmla="*/ 2421429 h 3058371"/>
              <a:gd name="connsiteX15" fmla="*/ 1605719 w 1648699"/>
              <a:gd name="connsiteY15" fmla="*/ 1761029 h 3058371"/>
              <a:gd name="connsiteX16" fmla="*/ 1554919 w 1648699"/>
              <a:gd name="connsiteY16" fmla="*/ 1608629 h 3058371"/>
              <a:gd name="connsiteX17" fmla="*/ 1521052 w 1648699"/>
              <a:gd name="connsiteY17" fmla="*/ 1507029 h 3058371"/>
              <a:gd name="connsiteX18" fmla="*/ 1470252 w 1648699"/>
              <a:gd name="connsiteY18" fmla="*/ 1473162 h 3058371"/>
              <a:gd name="connsiteX19" fmla="*/ 1334785 w 1648699"/>
              <a:gd name="connsiteY19" fmla="*/ 1320762 h 3058371"/>
              <a:gd name="connsiteX20" fmla="*/ 1317852 w 1648699"/>
              <a:gd name="connsiteY20" fmla="*/ 1269962 h 3058371"/>
              <a:gd name="connsiteX21" fmla="*/ 1233185 w 1648699"/>
              <a:gd name="connsiteY21" fmla="*/ 1151429 h 3058371"/>
              <a:gd name="connsiteX22" fmla="*/ 1182385 w 1648699"/>
              <a:gd name="connsiteY22" fmla="*/ 1117562 h 3058371"/>
              <a:gd name="connsiteX23" fmla="*/ 1080785 w 1648699"/>
              <a:gd name="connsiteY23" fmla="*/ 999029 h 3058371"/>
              <a:gd name="connsiteX24" fmla="*/ 979185 w 1648699"/>
              <a:gd name="connsiteY24" fmla="*/ 931295 h 3058371"/>
              <a:gd name="connsiteX25" fmla="*/ 928385 w 1648699"/>
              <a:gd name="connsiteY25" fmla="*/ 880495 h 3058371"/>
              <a:gd name="connsiteX26" fmla="*/ 877585 w 1648699"/>
              <a:gd name="connsiteY26" fmla="*/ 846629 h 3058371"/>
              <a:gd name="connsiteX27" fmla="*/ 759052 w 1648699"/>
              <a:gd name="connsiteY27" fmla="*/ 728095 h 3058371"/>
              <a:gd name="connsiteX28" fmla="*/ 47852 w 1648699"/>
              <a:gd name="connsiteY28" fmla="*/ 84629 h 3058371"/>
              <a:gd name="connsiteX0" fmla="*/ 56607 w 1657454"/>
              <a:gd name="connsiteY0" fmla="*/ 70543 h 3044285"/>
              <a:gd name="connsiteX1" fmla="*/ 90474 w 1657454"/>
              <a:gd name="connsiteY1" fmla="*/ 2847609 h 3044285"/>
              <a:gd name="connsiteX2" fmla="*/ 225940 w 1657454"/>
              <a:gd name="connsiteY2" fmla="*/ 2813743 h 3044285"/>
              <a:gd name="connsiteX3" fmla="*/ 361407 w 1657454"/>
              <a:gd name="connsiteY3" fmla="*/ 2779876 h 3044285"/>
              <a:gd name="connsiteX4" fmla="*/ 412207 w 1657454"/>
              <a:gd name="connsiteY4" fmla="*/ 2746009 h 3044285"/>
              <a:gd name="connsiteX5" fmla="*/ 530740 w 1657454"/>
              <a:gd name="connsiteY5" fmla="*/ 2729076 h 3044285"/>
              <a:gd name="connsiteX6" fmla="*/ 632340 w 1657454"/>
              <a:gd name="connsiteY6" fmla="*/ 2712143 h 3044285"/>
              <a:gd name="connsiteX7" fmla="*/ 750874 w 1657454"/>
              <a:gd name="connsiteY7" fmla="*/ 2678276 h 3044285"/>
              <a:gd name="connsiteX8" fmla="*/ 801674 w 1657454"/>
              <a:gd name="connsiteY8" fmla="*/ 2661343 h 3044285"/>
              <a:gd name="connsiteX9" fmla="*/ 920207 w 1657454"/>
              <a:gd name="connsiteY9" fmla="*/ 2644409 h 3044285"/>
              <a:gd name="connsiteX10" fmla="*/ 1038740 w 1657454"/>
              <a:gd name="connsiteY10" fmla="*/ 2576676 h 3044285"/>
              <a:gd name="connsiteX11" fmla="*/ 1089540 w 1657454"/>
              <a:gd name="connsiteY11" fmla="*/ 2542809 h 3044285"/>
              <a:gd name="connsiteX12" fmla="*/ 1140340 w 1657454"/>
              <a:gd name="connsiteY12" fmla="*/ 2492009 h 3044285"/>
              <a:gd name="connsiteX13" fmla="*/ 1309674 w 1657454"/>
              <a:gd name="connsiteY13" fmla="*/ 2441209 h 3044285"/>
              <a:gd name="connsiteX14" fmla="*/ 1614474 w 1657454"/>
              <a:gd name="connsiteY14" fmla="*/ 2407343 h 3044285"/>
              <a:gd name="connsiteX15" fmla="*/ 1614474 w 1657454"/>
              <a:gd name="connsiteY15" fmla="*/ 1746943 h 3044285"/>
              <a:gd name="connsiteX16" fmla="*/ 1563674 w 1657454"/>
              <a:gd name="connsiteY16" fmla="*/ 1594543 h 3044285"/>
              <a:gd name="connsiteX17" fmla="*/ 1529807 w 1657454"/>
              <a:gd name="connsiteY17" fmla="*/ 1492943 h 3044285"/>
              <a:gd name="connsiteX18" fmla="*/ 1479007 w 1657454"/>
              <a:gd name="connsiteY18" fmla="*/ 1459076 h 3044285"/>
              <a:gd name="connsiteX19" fmla="*/ 1343540 w 1657454"/>
              <a:gd name="connsiteY19" fmla="*/ 1306676 h 3044285"/>
              <a:gd name="connsiteX20" fmla="*/ 1326607 w 1657454"/>
              <a:gd name="connsiteY20" fmla="*/ 1255876 h 3044285"/>
              <a:gd name="connsiteX21" fmla="*/ 1241940 w 1657454"/>
              <a:gd name="connsiteY21" fmla="*/ 1137343 h 3044285"/>
              <a:gd name="connsiteX22" fmla="*/ 1191140 w 1657454"/>
              <a:gd name="connsiteY22" fmla="*/ 1103476 h 3044285"/>
              <a:gd name="connsiteX23" fmla="*/ 1089540 w 1657454"/>
              <a:gd name="connsiteY23" fmla="*/ 984943 h 3044285"/>
              <a:gd name="connsiteX24" fmla="*/ 987940 w 1657454"/>
              <a:gd name="connsiteY24" fmla="*/ 917209 h 3044285"/>
              <a:gd name="connsiteX25" fmla="*/ 937140 w 1657454"/>
              <a:gd name="connsiteY25" fmla="*/ 866409 h 3044285"/>
              <a:gd name="connsiteX26" fmla="*/ 886340 w 1657454"/>
              <a:gd name="connsiteY26" fmla="*/ 832543 h 3044285"/>
              <a:gd name="connsiteX27" fmla="*/ 56607 w 1657454"/>
              <a:gd name="connsiteY27" fmla="*/ 70543 h 3044285"/>
              <a:gd name="connsiteX0" fmla="*/ 60361 w 1661208"/>
              <a:gd name="connsiteY0" fmla="*/ 67291 h 3041033"/>
              <a:gd name="connsiteX1" fmla="*/ 94228 w 1661208"/>
              <a:gd name="connsiteY1" fmla="*/ 2844357 h 3041033"/>
              <a:gd name="connsiteX2" fmla="*/ 229694 w 1661208"/>
              <a:gd name="connsiteY2" fmla="*/ 2810491 h 3041033"/>
              <a:gd name="connsiteX3" fmla="*/ 365161 w 1661208"/>
              <a:gd name="connsiteY3" fmla="*/ 2776624 h 3041033"/>
              <a:gd name="connsiteX4" fmla="*/ 415961 w 1661208"/>
              <a:gd name="connsiteY4" fmla="*/ 2742757 h 3041033"/>
              <a:gd name="connsiteX5" fmla="*/ 534494 w 1661208"/>
              <a:gd name="connsiteY5" fmla="*/ 2725824 h 3041033"/>
              <a:gd name="connsiteX6" fmla="*/ 636094 w 1661208"/>
              <a:gd name="connsiteY6" fmla="*/ 2708891 h 3041033"/>
              <a:gd name="connsiteX7" fmla="*/ 754628 w 1661208"/>
              <a:gd name="connsiteY7" fmla="*/ 2675024 h 3041033"/>
              <a:gd name="connsiteX8" fmla="*/ 805428 w 1661208"/>
              <a:gd name="connsiteY8" fmla="*/ 2658091 h 3041033"/>
              <a:gd name="connsiteX9" fmla="*/ 923961 w 1661208"/>
              <a:gd name="connsiteY9" fmla="*/ 2641157 h 3041033"/>
              <a:gd name="connsiteX10" fmla="*/ 1042494 w 1661208"/>
              <a:gd name="connsiteY10" fmla="*/ 2573424 h 3041033"/>
              <a:gd name="connsiteX11" fmla="*/ 1093294 w 1661208"/>
              <a:gd name="connsiteY11" fmla="*/ 2539557 h 3041033"/>
              <a:gd name="connsiteX12" fmla="*/ 1144094 w 1661208"/>
              <a:gd name="connsiteY12" fmla="*/ 2488757 h 3041033"/>
              <a:gd name="connsiteX13" fmla="*/ 1313428 w 1661208"/>
              <a:gd name="connsiteY13" fmla="*/ 2437957 h 3041033"/>
              <a:gd name="connsiteX14" fmla="*/ 1618228 w 1661208"/>
              <a:gd name="connsiteY14" fmla="*/ 2404091 h 3041033"/>
              <a:gd name="connsiteX15" fmla="*/ 1618228 w 1661208"/>
              <a:gd name="connsiteY15" fmla="*/ 1743691 h 3041033"/>
              <a:gd name="connsiteX16" fmla="*/ 1567428 w 1661208"/>
              <a:gd name="connsiteY16" fmla="*/ 1591291 h 3041033"/>
              <a:gd name="connsiteX17" fmla="*/ 1533561 w 1661208"/>
              <a:gd name="connsiteY17" fmla="*/ 1489691 h 3041033"/>
              <a:gd name="connsiteX18" fmla="*/ 1482761 w 1661208"/>
              <a:gd name="connsiteY18" fmla="*/ 1455824 h 3041033"/>
              <a:gd name="connsiteX19" fmla="*/ 1347294 w 1661208"/>
              <a:gd name="connsiteY19" fmla="*/ 1303424 h 3041033"/>
              <a:gd name="connsiteX20" fmla="*/ 1330361 w 1661208"/>
              <a:gd name="connsiteY20" fmla="*/ 1252624 h 3041033"/>
              <a:gd name="connsiteX21" fmla="*/ 1245694 w 1661208"/>
              <a:gd name="connsiteY21" fmla="*/ 1134091 h 3041033"/>
              <a:gd name="connsiteX22" fmla="*/ 1194894 w 1661208"/>
              <a:gd name="connsiteY22" fmla="*/ 1100224 h 3041033"/>
              <a:gd name="connsiteX23" fmla="*/ 1093294 w 1661208"/>
              <a:gd name="connsiteY23" fmla="*/ 981691 h 3041033"/>
              <a:gd name="connsiteX24" fmla="*/ 991694 w 1661208"/>
              <a:gd name="connsiteY24" fmla="*/ 913957 h 3041033"/>
              <a:gd name="connsiteX25" fmla="*/ 940894 w 1661208"/>
              <a:gd name="connsiteY25" fmla="*/ 863157 h 3041033"/>
              <a:gd name="connsiteX26" fmla="*/ 60361 w 1661208"/>
              <a:gd name="connsiteY26" fmla="*/ 67291 h 3041033"/>
              <a:gd name="connsiteX0" fmla="*/ 64116 w 1664963"/>
              <a:gd name="connsiteY0" fmla="*/ 62578 h 3036320"/>
              <a:gd name="connsiteX1" fmla="*/ 97983 w 1664963"/>
              <a:gd name="connsiteY1" fmla="*/ 2839644 h 3036320"/>
              <a:gd name="connsiteX2" fmla="*/ 233449 w 1664963"/>
              <a:gd name="connsiteY2" fmla="*/ 2805778 h 3036320"/>
              <a:gd name="connsiteX3" fmla="*/ 368916 w 1664963"/>
              <a:gd name="connsiteY3" fmla="*/ 2771911 h 3036320"/>
              <a:gd name="connsiteX4" fmla="*/ 419716 w 1664963"/>
              <a:gd name="connsiteY4" fmla="*/ 2738044 h 3036320"/>
              <a:gd name="connsiteX5" fmla="*/ 538249 w 1664963"/>
              <a:gd name="connsiteY5" fmla="*/ 2721111 h 3036320"/>
              <a:gd name="connsiteX6" fmla="*/ 639849 w 1664963"/>
              <a:gd name="connsiteY6" fmla="*/ 2704178 h 3036320"/>
              <a:gd name="connsiteX7" fmla="*/ 758383 w 1664963"/>
              <a:gd name="connsiteY7" fmla="*/ 2670311 h 3036320"/>
              <a:gd name="connsiteX8" fmla="*/ 809183 w 1664963"/>
              <a:gd name="connsiteY8" fmla="*/ 2653378 h 3036320"/>
              <a:gd name="connsiteX9" fmla="*/ 927716 w 1664963"/>
              <a:gd name="connsiteY9" fmla="*/ 2636444 h 3036320"/>
              <a:gd name="connsiteX10" fmla="*/ 1046249 w 1664963"/>
              <a:gd name="connsiteY10" fmla="*/ 2568711 h 3036320"/>
              <a:gd name="connsiteX11" fmla="*/ 1097049 w 1664963"/>
              <a:gd name="connsiteY11" fmla="*/ 2534844 h 3036320"/>
              <a:gd name="connsiteX12" fmla="*/ 1147849 w 1664963"/>
              <a:gd name="connsiteY12" fmla="*/ 2484044 h 3036320"/>
              <a:gd name="connsiteX13" fmla="*/ 1317183 w 1664963"/>
              <a:gd name="connsiteY13" fmla="*/ 2433244 h 3036320"/>
              <a:gd name="connsiteX14" fmla="*/ 1621983 w 1664963"/>
              <a:gd name="connsiteY14" fmla="*/ 2399378 h 3036320"/>
              <a:gd name="connsiteX15" fmla="*/ 1621983 w 1664963"/>
              <a:gd name="connsiteY15" fmla="*/ 1738978 h 3036320"/>
              <a:gd name="connsiteX16" fmla="*/ 1571183 w 1664963"/>
              <a:gd name="connsiteY16" fmla="*/ 1586578 h 3036320"/>
              <a:gd name="connsiteX17" fmla="*/ 1537316 w 1664963"/>
              <a:gd name="connsiteY17" fmla="*/ 1484978 h 3036320"/>
              <a:gd name="connsiteX18" fmla="*/ 1486516 w 1664963"/>
              <a:gd name="connsiteY18" fmla="*/ 1451111 h 3036320"/>
              <a:gd name="connsiteX19" fmla="*/ 1351049 w 1664963"/>
              <a:gd name="connsiteY19" fmla="*/ 1298711 h 3036320"/>
              <a:gd name="connsiteX20" fmla="*/ 1334116 w 1664963"/>
              <a:gd name="connsiteY20" fmla="*/ 1247911 h 3036320"/>
              <a:gd name="connsiteX21" fmla="*/ 1249449 w 1664963"/>
              <a:gd name="connsiteY21" fmla="*/ 1129378 h 3036320"/>
              <a:gd name="connsiteX22" fmla="*/ 1198649 w 1664963"/>
              <a:gd name="connsiteY22" fmla="*/ 1095511 h 3036320"/>
              <a:gd name="connsiteX23" fmla="*/ 1097049 w 1664963"/>
              <a:gd name="connsiteY23" fmla="*/ 976978 h 3036320"/>
              <a:gd name="connsiteX24" fmla="*/ 995449 w 1664963"/>
              <a:gd name="connsiteY24" fmla="*/ 909244 h 3036320"/>
              <a:gd name="connsiteX25" fmla="*/ 64116 w 1664963"/>
              <a:gd name="connsiteY25" fmla="*/ 62578 h 3036320"/>
              <a:gd name="connsiteX0" fmla="*/ 71628 w 1672475"/>
              <a:gd name="connsiteY0" fmla="*/ 56918 h 3030660"/>
              <a:gd name="connsiteX1" fmla="*/ 105495 w 1672475"/>
              <a:gd name="connsiteY1" fmla="*/ 2833984 h 3030660"/>
              <a:gd name="connsiteX2" fmla="*/ 240961 w 1672475"/>
              <a:gd name="connsiteY2" fmla="*/ 2800118 h 3030660"/>
              <a:gd name="connsiteX3" fmla="*/ 376428 w 1672475"/>
              <a:gd name="connsiteY3" fmla="*/ 2766251 h 3030660"/>
              <a:gd name="connsiteX4" fmla="*/ 427228 w 1672475"/>
              <a:gd name="connsiteY4" fmla="*/ 2732384 h 3030660"/>
              <a:gd name="connsiteX5" fmla="*/ 545761 w 1672475"/>
              <a:gd name="connsiteY5" fmla="*/ 2715451 h 3030660"/>
              <a:gd name="connsiteX6" fmla="*/ 647361 w 1672475"/>
              <a:gd name="connsiteY6" fmla="*/ 2698518 h 3030660"/>
              <a:gd name="connsiteX7" fmla="*/ 765895 w 1672475"/>
              <a:gd name="connsiteY7" fmla="*/ 2664651 h 3030660"/>
              <a:gd name="connsiteX8" fmla="*/ 816695 w 1672475"/>
              <a:gd name="connsiteY8" fmla="*/ 2647718 h 3030660"/>
              <a:gd name="connsiteX9" fmla="*/ 935228 w 1672475"/>
              <a:gd name="connsiteY9" fmla="*/ 2630784 h 3030660"/>
              <a:gd name="connsiteX10" fmla="*/ 1053761 w 1672475"/>
              <a:gd name="connsiteY10" fmla="*/ 2563051 h 3030660"/>
              <a:gd name="connsiteX11" fmla="*/ 1104561 w 1672475"/>
              <a:gd name="connsiteY11" fmla="*/ 2529184 h 3030660"/>
              <a:gd name="connsiteX12" fmla="*/ 1155361 w 1672475"/>
              <a:gd name="connsiteY12" fmla="*/ 2478384 h 3030660"/>
              <a:gd name="connsiteX13" fmla="*/ 1324695 w 1672475"/>
              <a:gd name="connsiteY13" fmla="*/ 2427584 h 3030660"/>
              <a:gd name="connsiteX14" fmla="*/ 1629495 w 1672475"/>
              <a:gd name="connsiteY14" fmla="*/ 2393718 h 3030660"/>
              <a:gd name="connsiteX15" fmla="*/ 1629495 w 1672475"/>
              <a:gd name="connsiteY15" fmla="*/ 1733318 h 3030660"/>
              <a:gd name="connsiteX16" fmla="*/ 1578695 w 1672475"/>
              <a:gd name="connsiteY16" fmla="*/ 1580918 h 3030660"/>
              <a:gd name="connsiteX17" fmla="*/ 1544828 w 1672475"/>
              <a:gd name="connsiteY17" fmla="*/ 1479318 h 3030660"/>
              <a:gd name="connsiteX18" fmla="*/ 1494028 w 1672475"/>
              <a:gd name="connsiteY18" fmla="*/ 1445451 h 3030660"/>
              <a:gd name="connsiteX19" fmla="*/ 1358561 w 1672475"/>
              <a:gd name="connsiteY19" fmla="*/ 1293051 h 3030660"/>
              <a:gd name="connsiteX20" fmla="*/ 1341628 w 1672475"/>
              <a:gd name="connsiteY20" fmla="*/ 1242251 h 3030660"/>
              <a:gd name="connsiteX21" fmla="*/ 1256961 w 1672475"/>
              <a:gd name="connsiteY21" fmla="*/ 1123718 h 3030660"/>
              <a:gd name="connsiteX22" fmla="*/ 1206161 w 1672475"/>
              <a:gd name="connsiteY22" fmla="*/ 1089851 h 3030660"/>
              <a:gd name="connsiteX23" fmla="*/ 1104561 w 1672475"/>
              <a:gd name="connsiteY23" fmla="*/ 971318 h 3030660"/>
              <a:gd name="connsiteX24" fmla="*/ 71628 w 1672475"/>
              <a:gd name="connsiteY24" fmla="*/ 56918 h 3030660"/>
              <a:gd name="connsiteX0" fmla="*/ 79143 w 1679990"/>
              <a:gd name="connsiteY0" fmla="*/ 46992 h 3020734"/>
              <a:gd name="connsiteX1" fmla="*/ 113010 w 1679990"/>
              <a:gd name="connsiteY1" fmla="*/ 2824058 h 3020734"/>
              <a:gd name="connsiteX2" fmla="*/ 248476 w 1679990"/>
              <a:gd name="connsiteY2" fmla="*/ 2790192 h 3020734"/>
              <a:gd name="connsiteX3" fmla="*/ 383943 w 1679990"/>
              <a:gd name="connsiteY3" fmla="*/ 2756325 h 3020734"/>
              <a:gd name="connsiteX4" fmla="*/ 434743 w 1679990"/>
              <a:gd name="connsiteY4" fmla="*/ 2722458 h 3020734"/>
              <a:gd name="connsiteX5" fmla="*/ 553276 w 1679990"/>
              <a:gd name="connsiteY5" fmla="*/ 2705525 h 3020734"/>
              <a:gd name="connsiteX6" fmla="*/ 654876 w 1679990"/>
              <a:gd name="connsiteY6" fmla="*/ 2688592 h 3020734"/>
              <a:gd name="connsiteX7" fmla="*/ 773410 w 1679990"/>
              <a:gd name="connsiteY7" fmla="*/ 2654725 h 3020734"/>
              <a:gd name="connsiteX8" fmla="*/ 824210 w 1679990"/>
              <a:gd name="connsiteY8" fmla="*/ 2637792 h 3020734"/>
              <a:gd name="connsiteX9" fmla="*/ 942743 w 1679990"/>
              <a:gd name="connsiteY9" fmla="*/ 2620858 h 3020734"/>
              <a:gd name="connsiteX10" fmla="*/ 1061276 w 1679990"/>
              <a:gd name="connsiteY10" fmla="*/ 2553125 h 3020734"/>
              <a:gd name="connsiteX11" fmla="*/ 1112076 w 1679990"/>
              <a:gd name="connsiteY11" fmla="*/ 2519258 h 3020734"/>
              <a:gd name="connsiteX12" fmla="*/ 1162876 w 1679990"/>
              <a:gd name="connsiteY12" fmla="*/ 2468458 h 3020734"/>
              <a:gd name="connsiteX13" fmla="*/ 1332210 w 1679990"/>
              <a:gd name="connsiteY13" fmla="*/ 2417658 h 3020734"/>
              <a:gd name="connsiteX14" fmla="*/ 1637010 w 1679990"/>
              <a:gd name="connsiteY14" fmla="*/ 2383792 h 3020734"/>
              <a:gd name="connsiteX15" fmla="*/ 1637010 w 1679990"/>
              <a:gd name="connsiteY15" fmla="*/ 1723392 h 3020734"/>
              <a:gd name="connsiteX16" fmla="*/ 1586210 w 1679990"/>
              <a:gd name="connsiteY16" fmla="*/ 1570992 h 3020734"/>
              <a:gd name="connsiteX17" fmla="*/ 1552343 w 1679990"/>
              <a:gd name="connsiteY17" fmla="*/ 1469392 h 3020734"/>
              <a:gd name="connsiteX18" fmla="*/ 1501543 w 1679990"/>
              <a:gd name="connsiteY18" fmla="*/ 1435525 h 3020734"/>
              <a:gd name="connsiteX19" fmla="*/ 1366076 w 1679990"/>
              <a:gd name="connsiteY19" fmla="*/ 1283125 h 3020734"/>
              <a:gd name="connsiteX20" fmla="*/ 1349143 w 1679990"/>
              <a:gd name="connsiteY20" fmla="*/ 1232325 h 3020734"/>
              <a:gd name="connsiteX21" fmla="*/ 1264476 w 1679990"/>
              <a:gd name="connsiteY21" fmla="*/ 1113792 h 3020734"/>
              <a:gd name="connsiteX22" fmla="*/ 1213676 w 1679990"/>
              <a:gd name="connsiteY22" fmla="*/ 1079925 h 3020734"/>
              <a:gd name="connsiteX23" fmla="*/ 79143 w 1679990"/>
              <a:gd name="connsiteY23" fmla="*/ 46992 h 3020734"/>
              <a:gd name="connsiteX0" fmla="*/ 82901 w 1683748"/>
              <a:gd name="connsiteY0" fmla="*/ 45011 h 3018753"/>
              <a:gd name="connsiteX1" fmla="*/ 116768 w 1683748"/>
              <a:gd name="connsiteY1" fmla="*/ 2822077 h 3018753"/>
              <a:gd name="connsiteX2" fmla="*/ 252234 w 1683748"/>
              <a:gd name="connsiteY2" fmla="*/ 2788211 h 3018753"/>
              <a:gd name="connsiteX3" fmla="*/ 387701 w 1683748"/>
              <a:gd name="connsiteY3" fmla="*/ 2754344 h 3018753"/>
              <a:gd name="connsiteX4" fmla="*/ 438501 w 1683748"/>
              <a:gd name="connsiteY4" fmla="*/ 2720477 h 3018753"/>
              <a:gd name="connsiteX5" fmla="*/ 557034 w 1683748"/>
              <a:gd name="connsiteY5" fmla="*/ 2703544 h 3018753"/>
              <a:gd name="connsiteX6" fmla="*/ 658634 w 1683748"/>
              <a:gd name="connsiteY6" fmla="*/ 2686611 h 3018753"/>
              <a:gd name="connsiteX7" fmla="*/ 777168 w 1683748"/>
              <a:gd name="connsiteY7" fmla="*/ 2652744 h 3018753"/>
              <a:gd name="connsiteX8" fmla="*/ 827968 w 1683748"/>
              <a:gd name="connsiteY8" fmla="*/ 2635811 h 3018753"/>
              <a:gd name="connsiteX9" fmla="*/ 946501 w 1683748"/>
              <a:gd name="connsiteY9" fmla="*/ 2618877 h 3018753"/>
              <a:gd name="connsiteX10" fmla="*/ 1065034 w 1683748"/>
              <a:gd name="connsiteY10" fmla="*/ 2551144 h 3018753"/>
              <a:gd name="connsiteX11" fmla="*/ 1115834 w 1683748"/>
              <a:gd name="connsiteY11" fmla="*/ 2517277 h 3018753"/>
              <a:gd name="connsiteX12" fmla="*/ 1166634 w 1683748"/>
              <a:gd name="connsiteY12" fmla="*/ 2466477 h 3018753"/>
              <a:gd name="connsiteX13" fmla="*/ 1335968 w 1683748"/>
              <a:gd name="connsiteY13" fmla="*/ 2415677 h 3018753"/>
              <a:gd name="connsiteX14" fmla="*/ 1640768 w 1683748"/>
              <a:gd name="connsiteY14" fmla="*/ 2381811 h 3018753"/>
              <a:gd name="connsiteX15" fmla="*/ 1640768 w 1683748"/>
              <a:gd name="connsiteY15" fmla="*/ 1721411 h 3018753"/>
              <a:gd name="connsiteX16" fmla="*/ 1589968 w 1683748"/>
              <a:gd name="connsiteY16" fmla="*/ 1569011 h 3018753"/>
              <a:gd name="connsiteX17" fmla="*/ 1556101 w 1683748"/>
              <a:gd name="connsiteY17" fmla="*/ 1467411 h 3018753"/>
              <a:gd name="connsiteX18" fmla="*/ 1505301 w 1683748"/>
              <a:gd name="connsiteY18" fmla="*/ 1433544 h 3018753"/>
              <a:gd name="connsiteX19" fmla="*/ 1369834 w 1683748"/>
              <a:gd name="connsiteY19" fmla="*/ 1281144 h 3018753"/>
              <a:gd name="connsiteX20" fmla="*/ 1352901 w 1683748"/>
              <a:gd name="connsiteY20" fmla="*/ 1230344 h 3018753"/>
              <a:gd name="connsiteX21" fmla="*/ 1268234 w 1683748"/>
              <a:gd name="connsiteY21" fmla="*/ 1111811 h 3018753"/>
              <a:gd name="connsiteX22" fmla="*/ 82901 w 1683748"/>
              <a:gd name="connsiteY22" fmla="*/ 45011 h 3018753"/>
              <a:gd name="connsiteX0" fmla="*/ 89165 w 1690012"/>
              <a:gd name="connsiteY0" fmla="*/ 36914 h 3010656"/>
              <a:gd name="connsiteX1" fmla="*/ 123032 w 1690012"/>
              <a:gd name="connsiteY1" fmla="*/ 2813980 h 3010656"/>
              <a:gd name="connsiteX2" fmla="*/ 258498 w 1690012"/>
              <a:gd name="connsiteY2" fmla="*/ 2780114 h 3010656"/>
              <a:gd name="connsiteX3" fmla="*/ 393965 w 1690012"/>
              <a:gd name="connsiteY3" fmla="*/ 2746247 h 3010656"/>
              <a:gd name="connsiteX4" fmla="*/ 444765 w 1690012"/>
              <a:gd name="connsiteY4" fmla="*/ 2712380 h 3010656"/>
              <a:gd name="connsiteX5" fmla="*/ 563298 w 1690012"/>
              <a:gd name="connsiteY5" fmla="*/ 2695447 h 3010656"/>
              <a:gd name="connsiteX6" fmla="*/ 664898 w 1690012"/>
              <a:gd name="connsiteY6" fmla="*/ 2678514 h 3010656"/>
              <a:gd name="connsiteX7" fmla="*/ 783432 w 1690012"/>
              <a:gd name="connsiteY7" fmla="*/ 2644647 h 3010656"/>
              <a:gd name="connsiteX8" fmla="*/ 834232 w 1690012"/>
              <a:gd name="connsiteY8" fmla="*/ 2627714 h 3010656"/>
              <a:gd name="connsiteX9" fmla="*/ 952765 w 1690012"/>
              <a:gd name="connsiteY9" fmla="*/ 2610780 h 3010656"/>
              <a:gd name="connsiteX10" fmla="*/ 1071298 w 1690012"/>
              <a:gd name="connsiteY10" fmla="*/ 2543047 h 3010656"/>
              <a:gd name="connsiteX11" fmla="*/ 1122098 w 1690012"/>
              <a:gd name="connsiteY11" fmla="*/ 2509180 h 3010656"/>
              <a:gd name="connsiteX12" fmla="*/ 1172898 w 1690012"/>
              <a:gd name="connsiteY12" fmla="*/ 2458380 h 3010656"/>
              <a:gd name="connsiteX13" fmla="*/ 1342232 w 1690012"/>
              <a:gd name="connsiteY13" fmla="*/ 2407580 h 3010656"/>
              <a:gd name="connsiteX14" fmla="*/ 1647032 w 1690012"/>
              <a:gd name="connsiteY14" fmla="*/ 2373714 h 3010656"/>
              <a:gd name="connsiteX15" fmla="*/ 1647032 w 1690012"/>
              <a:gd name="connsiteY15" fmla="*/ 1713314 h 3010656"/>
              <a:gd name="connsiteX16" fmla="*/ 1596232 w 1690012"/>
              <a:gd name="connsiteY16" fmla="*/ 1560914 h 3010656"/>
              <a:gd name="connsiteX17" fmla="*/ 1562365 w 1690012"/>
              <a:gd name="connsiteY17" fmla="*/ 1459314 h 3010656"/>
              <a:gd name="connsiteX18" fmla="*/ 1511565 w 1690012"/>
              <a:gd name="connsiteY18" fmla="*/ 1425447 h 3010656"/>
              <a:gd name="connsiteX19" fmla="*/ 1376098 w 1690012"/>
              <a:gd name="connsiteY19" fmla="*/ 1273047 h 3010656"/>
              <a:gd name="connsiteX20" fmla="*/ 1359165 w 1690012"/>
              <a:gd name="connsiteY20" fmla="*/ 1222247 h 3010656"/>
              <a:gd name="connsiteX21" fmla="*/ 89165 w 1690012"/>
              <a:gd name="connsiteY21" fmla="*/ 36914 h 3010656"/>
              <a:gd name="connsiteX0" fmla="*/ 90418 w 1691265"/>
              <a:gd name="connsiteY0" fmla="*/ 34314 h 3008056"/>
              <a:gd name="connsiteX1" fmla="*/ 124285 w 1691265"/>
              <a:gd name="connsiteY1" fmla="*/ 2811380 h 3008056"/>
              <a:gd name="connsiteX2" fmla="*/ 259751 w 1691265"/>
              <a:gd name="connsiteY2" fmla="*/ 2777514 h 3008056"/>
              <a:gd name="connsiteX3" fmla="*/ 395218 w 1691265"/>
              <a:gd name="connsiteY3" fmla="*/ 2743647 h 3008056"/>
              <a:gd name="connsiteX4" fmla="*/ 446018 w 1691265"/>
              <a:gd name="connsiteY4" fmla="*/ 2709780 h 3008056"/>
              <a:gd name="connsiteX5" fmla="*/ 564551 w 1691265"/>
              <a:gd name="connsiteY5" fmla="*/ 2692847 h 3008056"/>
              <a:gd name="connsiteX6" fmla="*/ 666151 w 1691265"/>
              <a:gd name="connsiteY6" fmla="*/ 2675914 h 3008056"/>
              <a:gd name="connsiteX7" fmla="*/ 784685 w 1691265"/>
              <a:gd name="connsiteY7" fmla="*/ 2642047 h 3008056"/>
              <a:gd name="connsiteX8" fmla="*/ 835485 w 1691265"/>
              <a:gd name="connsiteY8" fmla="*/ 2625114 h 3008056"/>
              <a:gd name="connsiteX9" fmla="*/ 954018 w 1691265"/>
              <a:gd name="connsiteY9" fmla="*/ 2608180 h 3008056"/>
              <a:gd name="connsiteX10" fmla="*/ 1072551 w 1691265"/>
              <a:gd name="connsiteY10" fmla="*/ 2540447 h 3008056"/>
              <a:gd name="connsiteX11" fmla="*/ 1123351 w 1691265"/>
              <a:gd name="connsiteY11" fmla="*/ 2506580 h 3008056"/>
              <a:gd name="connsiteX12" fmla="*/ 1174151 w 1691265"/>
              <a:gd name="connsiteY12" fmla="*/ 2455780 h 3008056"/>
              <a:gd name="connsiteX13" fmla="*/ 1343485 w 1691265"/>
              <a:gd name="connsiteY13" fmla="*/ 2404980 h 3008056"/>
              <a:gd name="connsiteX14" fmla="*/ 1648285 w 1691265"/>
              <a:gd name="connsiteY14" fmla="*/ 2371114 h 3008056"/>
              <a:gd name="connsiteX15" fmla="*/ 1648285 w 1691265"/>
              <a:gd name="connsiteY15" fmla="*/ 1710714 h 3008056"/>
              <a:gd name="connsiteX16" fmla="*/ 1597485 w 1691265"/>
              <a:gd name="connsiteY16" fmla="*/ 1558314 h 3008056"/>
              <a:gd name="connsiteX17" fmla="*/ 1563618 w 1691265"/>
              <a:gd name="connsiteY17" fmla="*/ 1456714 h 3008056"/>
              <a:gd name="connsiteX18" fmla="*/ 1512818 w 1691265"/>
              <a:gd name="connsiteY18" fmla="*/ 1422847 h 3008056"/>
              <a:gd name="connsiteX19" fmla="*/ 1377351 w 1691265"/>
              <a:gd name="connsiteY19" fmla="*/ 1270447 h 3008056"/>
              <a:gd name="connsiteX20" fmla="*/ 90418 w 1691265"/>
              <a:gd name="connsiteY20" fmla="*/ 34314 h 3008056"/>
              <a:gd name="connsiteX0" fmla="*/ 90418 w 1691265"/>
              <a:gd name="connsiteY0" fmla="*/ 34443 h 3008185"/>
              <a:gd name="connsiteX1" fmla="*/ 124285 w 1691265"/>
              <a:gd name="connsiteY1" fmla="*/ 2811509 h 3008185"/>
              <a:gd name="connsiteX2" fmla="*/ 259751 w 1691265"/>
              <a:gd name="connsiteY2" fmla="*/ 2777643 h 3008185"/>
              <a:gd name="connsiteX3" fmla="*/ 395218 w 1691265"/>
              <a:gd name="connsiteY3" fmla="*/ 2743776 h 3008185"/>
              <a:gd name="connsiteX4" fmla="*/ 446018 w 1691265"/>
              <a:gd name="connsiteY4" fmla="*/ 2709909 h 3008185"/>
              <a:gd name="connsiteX5" fmla="*/ 564551 w 1691265"/>
              <a:gd name="connsiteY5" fmla="*/ 2692976 h 3008185"/>
              <a:gd name="connsiteX6" fmla="*/ 666151 w 1691265"/>
              <a:gd name="connsiteY6" fmla="*/ 2676043 h 3008185"/>
              <a:gd name="connsiteX7" fmla="*/ 784685 w 1691265"/>
              <a:gd name="connsiteY7" fmla="*/ 2642176 h 3008185"/>
              <a:gd name="connsiteX8" fmla="*/ 835485 w 1691265"/>
              <a:gd name="connsiteY8" fmla="*/ 2625243 h 3008185"/>
              <a:gd name="connsiteX9" fmla="*/ 954018 w 1691265"/>
              <a:gd name="connsiteY9" fmla="*/ 2608309 h 3008185"/>
              <a:gd name="connsiteX10" fmla="*/ 1072551 w 1691265"/>
              <a:gd name="connsiteY10" fmla="*/ 2540576 h 3008185"/>
              <a:gd name="connsiteX11" fmla="*/ 1123351 w 1691265"/>
              <a:gd name="connsiteY11" fmla="*/ 2506709 h 3008185"/>
              <a:gd name="connsiteX12" fmla="*/ 1174151 w 1691265"/>
              <a:gd name="connsiteY12" fmla="*/ 2455909 h 3008185"/>
              <a:gd name="connsiteX13" fmla="*/ 1343485 w 1691265"/>
              <a:gd name="connsiteY13" fmla="*/ 2405109 h 3008185"/>
              <a:gd name="connsiteX14" fmla="*/ 1648285 w 1691265"/>
              <a:gd name="connsiteY14" fmla="*/ 2371243 h 3008185"/>
              <a:gd name="connsiteX15" fmla="*/ 1648285 w 1691265"/>
              <a:gd name="connsiteY15" fmla="*/ 1710843 h 3008185"/>
              <a:gd name="connsiteX16" fmla="*/ 1597485 w 1691265"/>
              <a:gd name="connsiteY16" fmla="*/ 1558443 h 3008185"/>
              <a:gd name="connsiteX17" fmla="*/ 1563618 w 1691265"/>
              <a:gd name="connsiteY17" fmla="*/ 1456843 h 3008185"/>
              <a:gd name="connsiteX18" fmla="*/ 1377351 w 1691265"/>
              <a:gd name="connsiteY18" fmla="*/ 1270576 h 3008185"/>
              <a:gd name="connsiteX19" fmla="*/ 90418 w 1691265"/>
              <a:gd name="connsiteY19" fmla="*/ 34443 h 3008185"/>
              <a:gd name="connsiteX0" fmla="*/ 90418 w 1691265"/>
              <a:gd name="connsiteY0" fmla="*/ 34837 h 3008579"/>
              <a:gd name="connsiteX1" fmla="*/ 124285 w 1691265"/>
              <a:gd name="connsiteY1" fmla="*/ 2811903 h 3008579"/>
              <a:gd name="connsiteX2" fmla="*/ 259751 w 1691265"/>
              <a:gd name="connsiteY2" fmla="*/ 2778037 h 3008579"/>
              <a:gd name="connsiteX3" fmla="*/ 395218 w 1691265"/>
              <a:gd name="connsiteY3" fmla="*/ 2744170 h 3008579"/>
              <a:gd name="connsiteX4" fmla="*/ 446018 w 1691265"/>
              <a:gd name="connsiteY4" fmla="*/ 2710303 h 3008579"/>
              <a:gd name="connsiteX5" fmla="*/ 564551 w 1691265"/>
              <a:gd name="connsiteY5" fmla="*/ 2693370 h 3008579"/>
              <a:gd name="connsiteX6" fmla="*/ 666151 w 1691265"/>
              <a:gd name="connsiteY6" fmla="*/ 2676437 h 3008579"/>
              <a:gd name="connsiteX7" fmla="*/ 784685 w 1691265"/>
              <a:gd name="connsiteY7" fmla="*/ 2642570 h 3008579"/>
              <a:gd name="connsiteX8" fmla="*/ 835485 w 1691265"/>
              <a:gd name="connsiteY8" fmla="*/ 2625637 h 3008579"/>
              <a:gd name="connsiteX9" fmla="*/ 954018 w 1691265"/>
              <a:gd name="connsiteY9" fmla="*/ 2608703 h 3008579"/>
              <a:gd name="connsiteX10" fmla="*/ 1072551 w 1691265"/>
              <a:gd name="connsiteY10" fmla="*/ 2540970 h 3008579"/>
              <a:gd name="connsiteX11" fmla="*/ 1123351 w 1691265"/>
              <a:gd name="connsiteY11" fmla="*/ 2507103 h 3008579"/>
              <a:gd name="connsiteX12" fmla="*/ 1174151 w 1691265"/>
              <a:gd name="connsiteY12" fmla="*/ 2456303 h 3008579"/>
              <a:gd name="connsiteX13" fmla="*/ 1343485 w 1691265"/>
              <a:gd name="connsiteY13" fmla="*/ 2405503 h 3008579"/>
              <a:gd name="connsiteX14" fmla="*/ 1648285 w 1691265"/>
              <a:gd name="connsiteY14" fmla="*/ 2371637 h 3008579"/>
              <a:gd name="connsiteX15" fmla="*/ 1648285 w 1691265"/>
              <a:gd name="connsiteY15" fmla="*/ 1711237 h 3008579"/>
              <a:gd name="connsiteX16" fmla="*/ 1597485 w 1691265"/>
              <a:gd name="connsiteY16" fmla="*/ 1558837 h 3008579"/>
              <a:gd name="connsiteX17" fmla="*/ 1377351 w 1691265"/>
              <a:gd name="connsiteY17" fmla="*/ 1270970 h 3008579"/>
              <a:gd name="connsiteX18" fmla="*/ 90418 w 1691265"/>
              <a:gd name="connsiteY18" fmla="*/ 34837 h 3008579"/>
              <a:gd name="connsiteX0" fmla="*/ 90418 w 1696180"/>
              <a:gd name="connsiteY0" fmla="*/ 35445 h 3009187"/>
              <a:gd name="connsiteX1" fmla="*/ 124285 w 1696180"/>
              <a:gd name="connsiteY1" fmla="*/ 2812511 h 3009187"/>
              <a:gd name="connsiteX2" fmla="*/ 259751 w 1696180"/>
              <a:gd name="connsiteY2" fmla="*/ 2778645 h 3009187"/>
              <a:gd name="connsiteX3" fmla="*/ 395218 w 1696180"/>
              <a:gd name="connsiteY3" fmla="*/ 2744778 h 3009187"/>
              <a:gd name="connsiteX4" fmla="*/ 446018 w 1696180"/>
              <a:gd name="connsiteY4" fmla="*/ 2710911 h 3009187"/>
              <a:gd name="connsiteX5" fmla="*/ 564551 w 1696180"/>
              <a:gd name="connsiteY5" fmla="*/ 2693978 h 3009187"/>
              <a:gd name="connsiteX6" fmla="*/ 666151 w 1696180"/>
              <a:gd name="connsiteY6" fmla="*/ 2677045 h 3009187"/>
              <a:gd name="connsiteX7" fmla="*/ 784685 w 1696180"/>
              <a:gd name="connsiteY7" fmla="*/ 2643178 h 3009187"/>
              <a:gd name="connsiteX8" fmla="*/ 835485 w 1696180"/>
              <a:gd name="connsiteY8" fmla="*/ 2626245 h 3009187"/>
              <a:gd name="connsiteX9" fmla="*/ 954018 w 1696180"/>
              <a:gd name="connsiteY9" fmla="*/ 2609311 h 3009187"/>
              <a:gd name="connsiteX10" fmla="*/ 1072551 w 1696180"/>
              <a:gd name="connsiteY10" fmla="*/ 2541578 h 3009187"/>
              <a:gd name="connsiteX11" fmla="*/ 1123351 w 1696180"/>
              <a:gd name="connsiteY11" fmla="*/ 2507711 h 3009187"/>
              <a:gd name="connsiteX12" fmla="*/ 1174151 w 1696180"/>
              <a:gd name="connsiteY12" fmla="*/ 2456911 h 3009187"/>
              <a:gd name="connsiteX13" fmla="*/ 1343485 w 1696180"/>
              <a:gd name="connsiteY13" fmla="*/ 2406111 h 3009187"/>
              <a:gd name="connsiteX14" fmla="*/ 1648285 w 1696180"/>
              <a:gd name="connsiteY14" fmla="*/ 2372245 h 3009187"/>
              <a:gd name="connsiteX15" fmla="*/ 1648285 w 1696180"/>
              <a:gd name="connsiteY15" fmla="*/ 1711845 h 3009187"/>
              <a:gd name="connsiteX16" fmla="*/ 1377351 w 1696180"/>
              <a:gd name="connsiteY16" fmla="*/ 1271578 h 3009187"/>
              <a:gd name="connsiteX17" fmla="*/ 90418 w 1696180"/>
              <a:gd name="connsiteY17" fmla="*/ 35445 h 3009187"/>
              <a:gd name="connsiteX0" fmla="*/ 90418 w 1649100"/>
              <a:gd name="connsiteY0" fmla="*/ 38331 h 3012073"/>
              <a:gd name="connsiteX1" fmla="*/ 124285 w 1649100"/>
              <a:gd name="connsiteY1" fmla="*/ 2815397 h 3012073"/>
              <a:gd name="connsiteX2" fmla="*/ 259751 w 1649100"/>
              <a:gd name="connsiteY2" fmla="*/ 2781531 h 3012073"/>
              <a:gd name="connsiteX3" fmla="*/ 395218 w 1649100"/>
              <a:gd name="connsiteY3" fmla="*/ 2747664 h 3012073"/>
              <a:gd name="connsiteX4" fmla="*/ 446018 w 1649100"/>
              <a:gd name="connsiteY4" fmla="*/ 2713797 h 3012073"/>
              <a:gd name="connsiteX5" fmla="*/ 564551 w 1649100"/>
              <a:gd name="connsiteY5" fmla="*/ 2696864 h 3012073"/>
              <a:gd name="connsiteX6" fmla="*/ 666151 w 1649100"/>
              <a:gd name="connsiteY6" fmla="*/ 2679931 h 3012073"/>
              <a:gd name="connsiteX7" fmla="*/ 784685 w 1649100"/>
              <a:gd name="connsiteY7" fmla="*/ 2646064 h 3012073"/>
              <a:gd name="connsiteX8" fmla="*/ 835485 w 1649100"/>
              <a:gd name="connsiteY8" fmla="*/ 2629131 h 3012073"/>
              <a:gd name="connsiteX9" fmla="*/ 954018 w 1649100"/>
              <a:gd name="connsiteY9" fmla="*/ 2612197 h 3012073"/>
              <a:gd name="connsiteX10" fmla="*/ 1072551 w 1649100"/>
              <a:gd name="connsiteY10" fmla="*/ 2544464 h 3012073"/>
              <a:gd name="connsiteX11" fmla="*/ 1123351 w 1649100"/>
              <a:gd name="connsiteY11" fmla="*/ 2510597 h 3012073"/>
              <a:gd name="connsiteX12" fmla="*/ 1174151 w 1649100"/>
              <a:gd name="connsiteY12" fmla="*/ 2459797 h 3012073"/>
              <a:gd name="connsiteX13" fmla="*/ 1343485 w 1649100"/>
              <a:gd name="connsiteY13" fmla="*/ 2408997 h 3012073"/>
              <a:gd name="connsiteX14" fmla="*/ 1648285 w 1649100"/>
              <a:gd name="connsiteY14" fmla="*/ 2375131 h 3012073"/>
              <a:gd name="connsiteX15" fmla="*/ 1377351 w 1649100"/>
              <a:gd name="connsiteY15" fmla="*/ 1274464 h 3012073"/>
              <a:gd name="connsiteX16" fmla="*/ 90418 w 1649100"/>
              <a:gd name="connsiteY16" fmla="*/ 38331 h 3012073"/>
              <a:gd name="connsiteX0" fmla="*/ 97936 w 1680734"/>
              <a:gd name="connsiteY0" fmla="*/ 23484 h 2997226"/>
              <a:gd name="connsiteX1" fmla="*/ 131803 w 1680734"/>
              <a:gd name="connsiteY1" fmla="*/ 2800550 h 2997226"/>
              <a:gd name="connsiteX2" fmla="*/ 267269 w 1680734"/>
              <a:gd name="connsiteY2" fmla="*/ 2766684 h 2997226"/>
              <a:gd name="connsiteX3" fmla="*/ 402736 w 1680734"/>
              <a:gd name="connsiteY3" fmla="*/ 2732817 h 2997226"/>
              <a:gd name="connsiteX4" fmla="*/ 453536 w 1680734"/>
              <a:gd name="connsiteY4" fmla="*/ 2698950 h 2997226"/>
              <a:gd name="connsiteX5" fmla="*/ 572069 w 1680734"/>
              <a:gd name="connsiteY5" fmla="*/ 2682017 h 2997226"/>
              <a:gd name="connsiteX6" fmla="*/ 673669 w 1680734"/>
              <a:gd name="connsiteY6" fmla="*/ 2665084 h 2997226"/>
              <a:gd name="connsiteX7" fmla="*/ 792203 w 1680734"/>
              <a:gd name="connsiteY7" fmla="*/ 2631217 h 2997226"/>
              <a:gd name="connsiteX8" fmla="*/ 843003 w 1680734"/>
              <a:gd name="connsiteY8" fmla="*/ 2614284 h 2997226"/>
              <a:gd name="connsiteX9" fmla="*/ 961536 w 1680734"/>
              <a:gd name="connsiteY9" fmla="*/ 2597350 h 2997226"/>
              <a:gd name="connsiteX10" fmla="*/ 1080069 w 1680734"/>
              <a:gd name="connsiteY10" fmla="*/ 2529617 h 2997226"/>
              <a:gd name="connsiteX11" fmla="*/ 1130869 w 1680734"/>
              <a:gd name="connsiteY11" fmla="*/ 2495750 h 2997226"/>
              <a:gd name="connsiteX12" fmla="*/ 1181669 w 1680734"/>
              <a:gd name="connsiteY12" fmla="*/ 2444950 h 2997226"/>
              <a:gd name="connsiteX13" fmla="*/ 1351003 w 1680734"/>
              <a:gd name="connsiteY13" fmla="*/ 2394150 h 2997226"/>
              <a:gd name="connsiteX14" fmla="*/ 1655803 w 1680734"/>
              <a:gd name="connsiteY14" fmla="*/ 2360284 h 2997226"/>
              <a:gd name="connsiteX15" fmla="*/ 1486469 w 1680734"/>
              <a:gd name="connsiteY15" fmla="*/ 1513617 h 2997226"/>
              <a:gd name="connsiteX16" fmla="*/ 97936 w 1680734"/>
              <a:gd name="connsiteY16" fmla="*/ 23484 h 2997226"/>
              <a:gd name="connsiteX0" fmla="*/ 97936 w 1732649"/>
              <a:gd name="connsiteY0" fmla="*/ 23484 h 2997226"/>
              <a:gd name="connsiteX1" fmla="*/ 131803 w 1732649"/>
              <a:gd name="connsiteY1" fmla="*/ 2800550 h 2997226"/>
              <a:gd name="connsiteX2" fmla="*/ 267269 w 1732649"/>
              <a:gd name="connsiteY2" fmla="*/ 2766684 h 2997226"/>
              <a:gd name="connsiteX3" fmla="*/ 402736 w 1732649"/>
              <a:gd name="connsiteY3" fmla="*/ 2732817 h 2997226"/>
              <a:gd name="connsiteX4" fmla="*/ 453536 w 1732649"/>
              <a:gd name="connsiteY4" fmla="*/ 2698950 h 2997226"/>
              <a:gd name="connsiteX5" fmla="*/ 572069 w 1732649"/>
              <a:gd name="connsiteY5" fmla="*/ 2682017 h 2997226"/>
              <a:gd name="connsiteX6" fmla="*/ 673669 w 1732649"/>
              <a:gd name="connsiteY6" fmla="*/ 2665084 h 2997226"/>
              <a:gd name="connsiteX7" fmla="*/ 792203 w 1732649"/>
              <a:gd name="connsiteY7" fmla="*/ 2631217 h 2997226"/>
              <a:gd name="connsiteX8" fmla="*/ 843003 w 1732649"/>
              <a:gd name="connsiteY8" fmla="*/ 2614284 h 2997226"/>
              <a:gd name="connsiteX9" fmla="*/ 961536 w 1732649"/>
              <a:gd name="connsiteY9" fmla="*/ 2597350 h 2997226"/>
              <a:gd name="connsiteX10" fmla="*/ 1080069 w 1732649"/>
              <a:gd name="connsiteY10" fmla="*/ 2529617 h 2997226"/>
              <a:gd name="connsiteX11" fmla="*/ 1130869 w 1732649"/>
              <a:gd name="connsiteY11" fmla="*/ 2495750 h 2997226"/>
              <a:gd name="connsiteX12" fmla="*/ 1181669 w 1732649"/>
              <a:gd name="connsiteY12" fmla="*/ 2444950 h 2997226"/>
              <a:gd name="connsiteX13" fmla="*/ 1351003 w 1732649"/>
              <a:gd name="connsiteY13" fmla="*/ 2394150 h 2997226"/>
              <a:gd name="connsiteX14" fmla="*/ 1723537 w 1732649"/>
              <a:gd name="connsiteY14" fmla="*/ 2394151 h 2997226"/>
              <a:gd name="connsiteX15" fmla="*/ 1486469 w 1732649"/>
              <a:gd name="connsiteY15" fmla="*/ 1513617 h 2997226"/>
              <a:gd name="connsiteX16" fmla="*/ 97936 w 1732649"/>
              <a:gd name="connsiteY16" fmla="*/ 23484 h 2997226"/>
              <a:gd name="connsiteX0" fmla="*/ 97936 w 1744458"/>
              <a:gd name="connsiteY0" fmla="*/ 23484 h 2997226"/>
              <a:gd name="connsiteX1" fmla="*/ 131803 w 1744458"/>
              <a:gd name="connsiteY1" fmla="*/ 2800550 h 2997226"/>
              <a:gd name="connsiteX2" fmla="*/ 267269 w 1744458"/>
              <a:gd name="connsiteY2" fmla="*/ 2766684 h 2997226"/>
              <a:gd name="connsiteX3" fmla="*/ 402736 w 1744458"/>
              <a:gd name="connsiteY3" fmla="*/ 2732817 h 2997226"/>
              <a:gd name="connsiteX4" fmla="*/ 453536 w 1744458"/>
              <a:gd name="connsiteY4" fmla="*/ 2698950 h 2997226"/>
              <a:gd name="connsiteX5" fmla="*/ 572069 w 1744458"/>
              <a:gd name="connsiteY5" fmla="*/ 2682017 h 2997226"/>
              <a:gd name="connsiteX6" fmla="*/ 673669 w 1744458"/>
              <a:gd name="connsiteY6" fmla="*/ 2665084 h 2997226"/>
              <a:gd name="connsiteX7" fmla="*/ 792203 w 1744458"/>
              <a:gd name="connsiteY7" fmla="*/ 2631217 h 2997226"/>
              <a:gd name="connsiteX8" fmla="*/ 843003 w 1744458"/>
              <a:gd name="connsiteY8" fmla="*/ 2614284 h 2997226"/>
              <a:gd name="connsiteX9" fmla="*/ 961536 w 1744458"/>
              <a:gd name="connsiteY9" fmla="*/ 2597350 h 2997226"/>
              <a:gd name="connsiteX10" fmla="*/ 1080069 w 1744458"/>
              <a:gd name="connsiteY10" fmla="*/ 2529617 h 2997226"/>
              <a:gd name="connsiteX11" fmla="*/ 1130869 w 1744458"/>
              <a:gd name="connsiteY11" fmla="*/ 2495750 h 2997226"/>
              <a:gd name="connsiteX12" fmla="*/ 1181669 w 1744458"/>
              <a:gd name="connsiteY12" fmla="*/ 2444950 h 2997226"/>
              <a:gd name="connsiteX13" fmla="*/ 1723537 w 1744458"/>
              <a:gd name="connsiteY13" fmla="*/ 2394151 h 2997226"/>
              <a:gd name="connsiteX14" fmla="*/ 1486469 w 1744458"/>
              <a:gd name="connsiteY14" fmla="*/ 1513617 h 2997226"/>
              <a:gd name="connsiteX15" fmla="*/ 97936 w 1744458"/>
              <a:gd name="connsiteY15" fmla="*/ 23484 h 2997226"/>
              <a:gd name="connsiteX0" fmla="*/ 97936 w 1748076"/>
              <a:gd name="connsiteY0" fmla="*/ 23484 h 2997226"/>
              <a:gd name="connsiteX1" fmla="*/ 131803 w 1748076"/>
              <a:gd name="connsiteY1" fmla="*/ 2800550 h 2997226"/>
              <a:gd name="connsiteX2" fmla="*/ 267269 w 1748076"/>
              <a:gd name="connsiteY2" fmla="*/ 2766684 h 2997226"/>
              <a:gd name="connsiteX3" fmla="*/ 402736 w 1748076"/>
              <a:gd name="connsiteY3" fmla="*/ 2732817 h 2997226"/>
              <a:gd name="connsiteX4" fmla="*/ 453536 w 1748076"/>
              <a:gd name="connsiteY4" fmla="*/ 2698950 h 2997226"/>
              <a:gd name="connsiteX5" fmla="*/ 572069 w 1748076"/>
              <a:gd name="connsiteY5" fmla="*/ 2682017 h 2997226"/>
              <a:gd name="connsiteX6" fmla="*/ 673669 w 1748076"/>
              <a:gd name="connsiteY6" fmla="*/ 2665084 h 2997226"/>
              <a:gd name="connsiteX7" fmla="*/ 792203 w 1748076"/>
              <a:gd name="connsiteY7" fmla="*/ 2631217 h 2997226"/>
              <a:gd name="connsiteX8" fmla="*/ 843003 w 1748076"/>
              <a:gd name="connsiteY8" fmla="*/ 2614284 h 2997226"/>
              <a:gd name="connsiteX9" fmla="*/ 961536 w 1748076"/>
              <a:gd name="connsiteY9" fmla="*/ 2597350 h 2997226"/>
              <a:gd name="connsiteX10" fmla="*/ 1080069 w 1748076"/>
              <a:gd name="connsiteY10" fmla="*/ 2529617 h 2997226"/>
              <a:gd name="connsiteX11" fmla="*/ 1130869 w 1748076"/>
              <a:gd name="connsiteY11" fmla="*/ 2495750 h 2997226"/>
              <a:gd name="connsiteX12" fmla="*/ 1723537 w 1748076"/>
              <a:gd name="connsiteY12" fmla="*/ 2394151 h 2997226"/>
              <a:gd name="connsiteX13" fmla="*/ 1486469 w 1748076"/>
              <a:gd name="connsiteY13" fmla="*/ 1513617 h 2997226"/>
              <a:gd name="connsiteX14" fmla="*/ 97936 w 1748076"/>
              <a:gd name="connsiteY14" fmla="*/ 23484 h 2997226"/>
              <a:gd name="connsiteX0" fmla="*/ 97936 w 1751714"/>
              <a:gd name="connsiteY0" fmla="*/ 23484 h 2997226"/>
              <a:gd name="connsiteX1" fmla="*/ 131803 w 1751714"/>
              <a:gd name="connsiteY1" fmla="*/ 2800550 h 2997226"/>
              <a:gd name="connsiteX2" fmla="*/ 267269 w 1751714"/>
              <a:gd name="connsiteY2" fmla="*/ 2766684 h 2997226"/>
              <a:gd name="connsiteX3" fmla="*/ 402736 w 1751714"/>
              <a:gd name="connsiteY3" fmla="*/ 2732817 h 2997226"/>
              <a:gd name="connsiteX4" fmla="*/ 453536 w 1751714"/>
              <a:gd name="connsiteY4" fmla="*/ 2698950 h 2997226"/>
              <a:gd name="connsiteX5" fmla="*/ 572069 w 1751714"/>
              <a:gd name="connsiteY5" fmla="*/ 2682017 h 2997226"/>
              <a:gd name="connsiteX6" fmla="*/ 673669 w 1751714"/>
              <a:gd name="connsiteY6" fmla="*/ 2665084 h 2997226"/>
              <a:gd name="connsiteX7" fmla="*/ 792203 w 1751714"/>
              <a:gd name="connsiteY7" fmla="*/ 2631217 h 2997226"/>
              <a:gd name="connsiteX8" fmla="*/ 843003 w 1751714"/>
              <a:gd name="connsiteY8" fmla="*/ 2614284 h 2997226"/>
              <a:gd name="connsiteX9" fmla="*/ 961536 w 1751714"/>
              <a:gd name="connsiteY9" fmla="*/ 2597350 h 2997226"/>
              <a:gd name="connsiteX10" fmla="*/ 1080069 w 1751714"/>
              <a:gd name="connsiteY10" fmla="*/ 2529617 h 2997226"/>
              <a:gd name="connsiteX11" fmla="*/ 1723537 w 1751714"/>
              <a:gd name="connsiteY11" fmla="*/ 2394151 h 2997226"/>
              <a:gd name="connsiteX12" fmla="*/ 1486469 w 1751714"/>
              <a:gd name="connsiteY12" fmla="*/ 1513617 h 2997226"/>
              <a:gd name="connsiteX13" fmla="*/ 97936 w 1751714"/>
              <a:gd name="connsiteY13" fmla="*/ 23484 h 2997226"/>
              <a:gd name="connsiteX0" fmla="*/ 97936 w 1760259"/>
              <a:gd name="connsiteY0" fmla="*/ 23484 h 2997226"/>
              <a:gd name="connsiteX1" fmla="*/ 131803 w 1760259"/>
              <a:gd name="connsiteY1" fmla="*/ 2800550 h 2997226"/>
              <a:gd name="connsiteX2" fmla="*/ 267269 w 1760259"/>
              <a:gd name="connsiteY2" fmla="*/ 2766684 h 2997226"/>
              <a:gd name="connsiteX3" fmla="*/ 402736 w 1760259"/>
              <a:gd name="connsiteY3" fmla="*/ 2732817 h 2997226"/>
              <a:gd name="connsiteX4" fmla="*/ 453536 w 1760259"/>
              <a:gd name="connsiteY4" fmla="*/ 2698950 h 2997226"/>
              <a:gd name="connsiteX5" fmla="*/ 572069 w 1760259"/>
              <a:gd name="connsiteY5" fmla="*/ 2682017 h 2997226"/>
              <a:gd name="connsiteX6" fmla="*/ 673669 w 1760259"/>
              <a:gd name="connsiteY6" fmla="*/ 2665084 h 2997226"/>
              <a:gd name="connsiteX7" fmla="*/ 792203 w 1760259"/>
              <a:gd name="connsiteY7" fmla="*/ 2631217 h 2997226"/>
              <a:gd name="connsiteX8" fmla="*/ 843003 w 1760259"/>
              <a:gd name="connsiteY8" fmla="*/ 2614284 h 2997226"/>
              <a:gd name="connsiteX9" fmla="*/ 961536 w 1760259"/>
              <a:gd name="connsiteY9" fmla="*/ 2597350 h 2997226"/>
              <a:gd name="connsiteX10" fmla="*/ 1723537 w 1760259"/>
              <a:gd name="connsiteY10" fmla="*/ 2394151 h 2997226"/>
              <a:gd name="connsiteX11" fmla="*/ 1486469 w 1760259"/>
              <a:gd name="connsiteY11" fmla="*/ 1513617 h 2997226"/>
              <a:gd name="connsiteX12" fmla="*/ 97936 w 1760259"/>
              <a:gd name="connsiteY12" fmla="*/ 23484 h 2997226"/>
              <a:gd name="connsiteX0" fmla="*/ 97936 w 1768860"/>
              <a:gd name="connsiteY0" fmla="*/ 23484 h 2997226"/>
              <a:gd name="connsiteX1" fmla="*/ 131803 w 1768860"/>
              <a:gd name="connsiteY1" fmla="*/ 2800550 h 2997226"/>
              <a:gd name="connsiteX2" fmla="*/ 267269 w 1768860"/>
              <a:gd name="connsiteY2" fmla="*/ 2766684 h 2997226"/>
              <a:gd name="connsiteX3" fmla="*/ 402736 w 1768860"/>
              <a:gd name="connsiteY3" fmla="*/ 2732817 h 2997226"/>
              <a:gd name="connsiteX4" fmla="*/ 453536 w 1768860"/>
              <a:gd name="connsiteY4" fmla="*/ 2698950 h 2997226"/>
              <a:gd name="connsiteX5" fmla="*/ 572069 w 1768860"/>
              <a:gd name="connsiteY5" fmla="*/ 2682017 h 2997226"/>
              <a:gd name="connsiteX6" fmla="*/ 673669 w 1768860"/>
              <a:gd name="connsiteY6" fmla="*/ 2665084 h 2997226"/>
              <a:gd name="connsiteX7" fmla="*/ 792203 w 1768860"/>
              <a:gd name="connsiteY7" fmla="*/ 2631217 h 2997226"/>
              <a:gd name="connsiteX8" fmla="*/ 843003 w 1768860"/>
              <a:gd name="connsiteY8" fmla="*/ 2614284 h 2997226"/>
              <a:gd name="connsiteX9" fmla="*/ 1723537 w 1768860"/>
              <a:gd name="connsiteY9" fmla="*/ 2394151 h 2997226"/>
              <a:gd name="connsiteX10" fmla="*/ 1486469 w 1768860"/>
              <a:gd name="connsiteY10" fmla="*/ 1513617 h 2997226"/>
              <a:gd name="connsiteX11" fmla="*/ 97936 w 1768860"/>
              <a:gd name="connsiteY11" fmla="*/ 23484 h 2997226"/>
              <a:gd name="connsiteX0" fmla="*/ 97936 w 1772559"/>
              <a:gd name="connsiteY0" fmla="*/ 23484 h 2997226"/>
              <a:gd name="connsiteX1" fmla="*/ 131803 w 1772559"/>
              <a:gd name="connsiteY1" fmla="*/ 2800550 h 2997226"/>
              <a:gd name="connsiteX2" fmla="*/ 267269 w 1772559"/>
              <a:gd name="connsiteY2" fmla="*/ 2766684 h 2997226"/>
              <a:gd name="connsiteX3" fmla="*/ 402736 w 1772559"/>
              <a:gd name="connsiteY3" fmla="*/ 2732817 h 2997226"/>
              <a:gd name="connsiteX4" fmla="*/ 453536 w 1772559"/>
              <a:gd name="connsiteY4" fmla="*/ 2698950 h 2997226"/>
              <a:gd name="connsiteX5" fmla="*/ 572069 w 1772559"/>
              <a:gd name="connsiteY5" fmla="*/ 2682017 h 2997226"/>
              <a:gd name="connsiteX6" fmla="*/ 673669 w 1772559"/>
              <a:gd name="connsiteY6" fmla="*/ 2665084 h 2997226"/>
              <a:gd name="connsiteX7" fmla="*/ 792203 w 1772559"/>
              <a:gd name="connsiteY7" fmla="*/ 2631217 h 2997226"/>
              <a:gd name="connsiteX8" fmla="*/ 1723537 w 1772559"/>
              <a:gd name="connsiteY8" fmla="*/ 2394151 h 2997226"/>
              <a:gd name="connsiteX9" fmla="*/ 1486469 w 1772559"/>
              <a:gd name="connsiteY9" fmla="*/ 1513617 h 2997226"/>
              <a:gd name="connsiteX10" fmla="*/ 97936 w 1772559"/>
              <a:gd name="connsiteY10" fmla="*/ 23484 h 2997226"/>
              <a:gd name="connsiteX0" fmla="*/ 97936 w 1781210"/>
              <a:gd name="connsiteY0" fmla="*/ 23484 h 2997226"/>
              <a:gd name="connsiteX1" fmla="*/ 131803 w 1781210"/>
              <a:gd name="connsiteY1" fmla="*/ 2800550 h 2997226"/>
              <a:gd name="connsiteX2" fmla="*/ 267269 w 1781210"/>
              <a:gd name="connsiteY2" fmla="*/ 2766684 h 2997226"/>
              <a:gd name="connsiteX3" fmla="*/ 402736 w 1781210"/>
              <a:gd name="connsiteY3" fmla="*/ 2732817 h 2997226"/>
              <a:gd name="connsiteX4" fmla="*/ 453536 w 1781210"/>
              <a:gd name="connsiteY4" fmla="*/ 2698950 h 2997226"/>
              <a:gd name="connsiteX5" fmla="*/ 572069 w 1781210"/>
              <a:gd name="connsiteY5" fmla="*/ 2682017 h 2997226"/>
              <a:gd name="connsiteX6" fmla="*/ 673669 w 1781210"/>
              <a:gd name="connsiteY6" fmla="*/ 2665084 h 2997226"/>
              <a:gd name="connsiteX7" fmla="*/ 1723537 w 1781210"/>
              <a:gd name="connsiteY7" fmla="*/ 2394151 h 2997226"/>
              <a:gd name="connsiteX8" fmla="*/ 1486469 w 1781210"/>
              <a:gd name="connsiteY8" fmla="*/ 1513617 h 2997226"/>
              <a:gd name="connsiteX9" fmla="*/ 97936 w 1781210"/>
              <a:gd name="connsiteY9" fmla="*/ 23484 h 2997226"/>
              <a:gd name="connsiteX0" fmla="*/ 97936 w 1788644"/>
              <a:gd name="connsiteY0" fmla="*/ 23484 h 2997226"/>
              <a:gd name="connsiteX1" fmla="*/ 131803 w 1788644"/>
              <a:gd name="connsiteY1" fmla="*/ 2800550 h 2997226"/>
              <a:gd name="connsiteX2" fmla="*/ 267269 w 1788644"/>
              <a:gd name="connsiteY2" fmla="*/ 2766684 h 2997226"/>
              <a:gd name="connsiteX3" fmla="*/ 402736 w 1788644"/>
              <a:gd name="connsiteY3" fmla="*/ 2732817 h 2997226"/>
              <a:gd name="connsiteX4" fmla="*/ 453536 w 1788644"/>
              <a:gd name="connsiteY4" fmla="*/ 2698950 h 2997226"/>
              <a:gd name="connsiteX5" fmla="*/ 572069 w 1788644"/>
              <a:gd name="connsiteY5" fmla="*/ 2682017 h 2997226"/>
              <a:gd name="connsiteX6" fmla="*/ 1723537 w 1788644"/>
              <a:gd name="connsiteY6" fmla="*/ 2394151 h 2997226"/>
              <a:gd name="connsiteX7" fmla="*/ 1486469 w 1788644"/>
              <a:gd name="connsiteY7" fmla="*/ 1513617 h 2997226"/>
              <a:gd name="connsiteX8" fmla="*/ 97936 w 1788644"/>
              <a:gd name="connsiteY8" fmla="*/ 23484 h 2997226"/>
              <a:gd name="connsiteX0" fmla="*/ 97936 w 1797333"/>
              <a:gd name="connsiteY0" fmla="*/ 23484 h 2997226"/>
              <a:gd name="connsiteX1" fmla="*/ 131803 w 1797333"/>
              <a:gd name="connsiteY1" fmla="*/ 2800550 h 2997226"/>
              <a:gd name="connsiteX2" fmla="*/ 267269 w 1797333"/>
              <a:gd name="connsiteY2" fmla="*/ 2766684 h 2997226"/>
              <a:gd name="connsiteX3" fmla="*/ 402736 w 1797333"/>
              <a:gd name="connsiteY3" fmla="*/ 2732817 h 2997226"/>
              <a:gd name="connsiteX4" fmla="*/ 453536 w 1797333"/>
              <a:gd name="connsiteY4" fmla="*/ 2698950 h 2997226"/>
              <a:gd name="connsiteX5" fmla="*/ 1723537 w 1797333"/>
              <a:gd name="connsiteY5" fmla="*/ 2394151 h 2997226"/>
              <a:gd name="connsiteX6" fmla="*/ 1486469 w 1797333"/>
              <a:gd name="connsiteY6" fmla="*/ 1513617 h 2997226"/>
              <a:gd name="connsiteX7" fmla="*/ 97936 w 1797333"/>
              <a:gd name="connsiteY7" fmla="*/ 23484 h 2997226"/>
              <a:gd name="connsiteX0" fmla="*/ 97936 w 1801061"/>
              <a:gd name="connsiteY0" fmla="*/ 23484 h 2997226"/>
              <a:gd name="connsiteX1" fmla="*/ 131803 w 1801061"/>
              <a:gd name="connsiteY1" fmla="*/ 2800550 h 2997226"/>
              <a:gd name="connsiteX2" fmla="*/ 267269 w 1801061"/>
              <a:gd name="connsiteY2" fmla="*/ 2766684 h 2997226"/>
              <a:gd name="connsiteX3" fmla="*/ 402736 w 1801061"/>
              <a:gd name="connsiteY3" fmla="*/ 2732817 h 2997226"/>
              <a:gd name="connsiteX4" fmla="*/ 1723537 w 1801061"/>
              <a:gd name="connsiteY4" fmla="*/ 2394151 h 2997226"/>
              <a:gd name="connsiteX5" fmla="*/ 1486469 w 1801061"/>
              <a:gd name="connsiteY5" fmla="*/ 1513617 h 2997226"/>
              <a:gd name="connsiteX6" fmla="*/ 97936 w 1801061"/>
              <a:gd name="connsiteY6" fmla="*/ 23484 h 2997226"/>
              <a:gd name="connsiteX0" fmla="*/ 97936 w 1811014"/>
              <a:gd name="connsiteY0" fmla="*/ 23484 h 3010113"/>
              <a:gd name="connsiteX1" fmla="*/ 131803 w 1811014"/>
              <a:gd name="connsiteY1" fmla="*/ 2800550 h 3010113"/>
              <a:gd name="connsiteX2" fmla="*/ 267269 w 1811014"/>
              <a:gd name="connsiteY2" fmla="*/ 2766684 h 3010113"/>
              <a:gd name="connsiteX3" fmla="*/ 1723537 w 1811014"/>
              <a:gd name="connsiteY3" fmla="*/ 2394151 h 3010113"/>
              <a:gd name="connsiteX4" fmla="*/ 1486469 w 1811014"/>
              <a:gd name="connsiteY4" fmla="*/ 1513617 h 3010113"/>
              <a:gd name="connsiteX5" fmla="*/ 97936 w 1811014"/>
              <a:gd name="connsiteY5" fmla="*/ 23484 h 3010113"/>
              <a:gd name="connsiteX0" fmla="*/ 169429 w 1892472"/>
              <a:gd name="connsiteY0" fmla="*/ 23484 h 2934047"/>
              <a:gd name="connsiteX1" fmla="*/ 203296 w 1892472"/>
              <a:gd name="connsiteY1" fmla="*/ 2800550 h 2934047"/>
              <a:gd name="connsiteX2" fmla="*/ 1795030 w 1892472"/>
              <a:gd name="connsiteY2" fmla="*/ 2394151 h 2934047"/>
              <a:gd name="connsiteX3" fmla="*/ 1557962 w 1892472"/>
              <a:gd name="connsiteY3" fmla="*/ 1513617 h 2934047"/>
              <a:gd name="connsiteX4" fmla="*/ 169429 w 1892472"/>
              <a:gd name="connsiteY4" fmla="*/ 23484 h 2934047"/>
              <a:gd name="connsiteX0" fmla="*/ 169429 w 1892472"/>
              <a:gd name="connsiteY0" fmla="*/ 23484 h 2934047"/>
              <a:gd name="connsiteX1" fmla="*/ 203296 w 1892472"/>
              <a:gd name="connsiteY1" fmla="*/ 2800550 h 2934047"/>
              <a:gd name="connsiteX2" fmla="*/ 1795030 w 1892472"/>
              <a:gd name="connsiteY2" fmla="*/ 2394151 h 2934047"/>
              <a:gd name="connsiteX3" fmla="*/ 1557962 w 1892472"/>
              <a:gd name="connsiteY3" fmla="*/ 1513617 h 2934047"/>
              <a:gd name="connsiteX4" fmla="*/ 169429 w 1892472"/>
              <a:gd name="connsiteY4" fmla="*/ 23484 h 2934047"/>
              <a:gd name="connsiteX0" fmla="*/ 169429 w 1892472"/>
              <a:gd name="connsiteY0" fmla="*/ 23484 h 2934047"/>
              <a:gd name="connsiteX1" fmla="*/ 203296 w 1892472"/>
              <a:gd name="connsiteY1" fmla="*/ 2800550 h 2934047"/>
              <a:gd name="connsiteX2" fmla="*/ 1795030 w 1892472"/>
              <a:gd name="connsiteY2" fmla="*/ 2394151 h 2934047"/>
              <a:gd name="connsiteX3" fmla="*/ 1557962 w 1892472"/>
              <a:gd name="connsiteY3" fmla="*/ 1513617 h 2934047"/>
              <a:gd name="connsiteX4" fmla="*/ 169429 w 1892472"/>
              <a:gd name="connsiteY4" fmla="*/ 23484 h 2934047"/>
              <a:gd name="connsiteX0" fmla="*/ 169429 w 1892472"/>
              <a:gd name="connsiteY0" fmla="*/ 23484 h 2934047"/>
              <a:gd name="connsiteX1" fmla="*/ 203296 w 1892472"/>
              <a:gd name="connsiteY1" fmla="*/ 2800550 h 2934047"/>
              <a:gd name="connsiteX2" fmla="*/ 1795030 w 1892472"/>
              <a:gd name="connsiteY2" fmla="*/ 2394151 h 2934047"/>
              <a:gd name="connsiteX3" fmla="*/ 1557962 w 1892472"/>
              <a:gd name="connsiteY3" fmla="*/ 1513617 h 2934047"/>
              <a:gd name="connsiteX4" fmla="*/ 169429 w 1892472"/>
              <a:gd name="connsiteY4" fmla="*/ 23484 h 2934047"/>
              <a:gd name="connsiteX0" fmla="*/ 169429 w 1892472"/>
              <a:gd name="connsiteY0" fmla="*/ 23484 h 2934047"/>
              <a:gd name="connsiteX1" fmla="*/ 203296 w 1892472"/>
              <a:gd name="connsiteY1" fmla="*/ 2800550 h 2934047"/>
              <a:gd name="connsiteX2" fmla="*/ 1795030 w 1892472"/>
              <a:gd name="connsiteY2" fmla="*/ 2394151 h 2934047"/>
              <a:gd name="connsiteX3" fmla="*/ 1557962 w 1892472"/>
              <a:gd name="connsiteY3" fmla="*/ 1513617 h 2934047"/>
              <a:gd name="connsiteX4" fmla="*/ 169429 w 1892472"/>
              <a:gd name="connsiteY4" fmla="*/ 23484 h 2934047"/>
              <a:gd name="connsiteX0" fmla="*/ 178904 w 1882897"/>
              <a:gd name="connsiteY0" fmla="*/ 23284 h 2946547"/>
              <a:gd name="connsiteX1" fmla="*/ 193721 w 1882897"/>
              <a:gd name="connsiteY1" fmla="*/ 2813050 h 2946547"/>
              <a:gd name="connsiteX2" fmla="*/ 1785455 w 1882897"/>
              <a:gd name="connsiteY2" fmla="*/ 2406651 h 2946547"/>
              <a:gd name="connsiteX3" fmla="*/ 1548387 w 1882897"/>
              <a:gd name="connsiteY3" fmla="*/ 1526117 h 2946547"/>
              <a:gd name="connsiteX4" fmla="*/ 178904 w 1882897"/>
              <a:gd name="connsiteY4" fmla="*/ 23284 h 2946547"/>
              <a:gd name="connsiteX0" fmla="*/ 178904 w 1863908"/>
              <a:gd name="connsiteY0" fmla="*/ 100593 h 3023856"/>
              <a:gd name="connsiteX1" fmla="*/ 193721 w 1863908"/>
              <a:gd name="connsiteY1" fmla="*/ 2890359 h 3023856"/>
              <a:gd name="connsiteX2" fmla="*/ 1785455 w 1863908"/>
              <a:gd name="connsiteY2" fmla="*/ 2483960 h 3023856"/>
              <a:gd name="connsiteX3" fmla="*/ 1548387 w 1863908"/>
              <a:gd name="connsiteY3" fmla="*/ 1603426 h 3023856"/>
              <a:gd name="connsiteX4" fmla="*/ 921854 w 1863908"/>
              <a:gd name="connsiteY4" fmla="*/ 708072 h 3023856"/>
              <a:gd name="connsiteX5" fmla="*/ 178904 w 1863908"/>
              <a:gd name="connsiteY5" fmla="*/ 100593 h 3023856"/>
              <a:gd name="connsiteX0" fmla="*/ 178904 w 1863908"/>
              <a:gd name="connsiteY0" fmla="*/ 91936 h 3015199"/>
              <a:gd name="connsiteX1" fmla="*/ 193721 w 1863908"/>
              <a:gd name="connsiteY1" fmla="*/ 2881702 h 3015199"/>
              <a:gd name="connsiteX2" fmla="*/ 1785455 w 1863908"/>
              <a:gd name="connsiteY2" fmla="*/ 2475303 h 3015199"/>
              <a:gd name="connsiteX3" fmla="*/ 1548387 w 1863908"/>
              <a:gd name="connsiteY3" fmla="*/ 1594769 h 3015199"/>
              <a:gd name="connsiteX4" fmla="*/ 807554 w 1863908"/>
              <a:gd name="connsiteY4" fmla="*/ 794665 h 3015199"/>
              <a:gd name="connsiteX5" fmla="*/ 178904 w 1863908"/>
              <a:gd name="connsiteY5" fmla="*/ 91936 h 3015199"/>
              <a:gd name="connsiteX0" fmla="*/ 178904 w 1863908"/>
              <a:gd name="connsiteY0" fmla="*/ 91936 h 3015199"/>
              <a:gd name="connsiteX1" fmla="*/ 193721 w 1863908"/>
              <a:gd name="connsiteY1" fmla="*/ 2881702 h 3015199"/>
              <a:gd name="connsiteX2" fmla="*/ 1785455 w 1863908"/>
              <a:gd name="connsiteY2" fmla="*/ 2475303 h 3015199"/>
              <a:gd name="connsiteX3" fmla="*/ 1548387 w 1863908"/>
              <a:gd name="connsiteY3" fmla="*/ 1594769 h 3015199"/>
              <a:gd name="connsiteX4" fmla="*/ 807554 w 1863908"/>
              <a:gd name="connsiteY4" fmla="*/ 794665 h 3015199"/>
              <a:gd name="connsiteX5" fmla="*/ 178904 w 1863908"/>
              <a:gd name="connsiteY5" fmla="*/ 91936 h 3015199"/>
              <a:gd name="connsiteX0" fmla="*/ 178904 w 1863908"/>
              <a:gd name="connsiteY0" fmla="*/ 0 h 2923263"/>
              <a:gd name="connsiteX1" fmla="*/ 193721 w 1863908"/>
              <a:gd name="connsiteY1" fmla="*/ 2789766 h 2923263"/>
              <a:gd name="connsiteX2" fmla="*/ 1785455 w 1863908"/>
              <a:gd name="connsiteY2" fmla="*/ 2383367 h 2923263"/>
              <a:gd name="connsiteX3" fmla="*/ 1548387 w 1863908"/>
              <a:gd name="connsiteY3" fmla="*/ 1502833 h 2923263"/>
              <a:gd name="connsiteX4" fmla="*/ 807554 w 1863908"/>
              <a:gd name="connsiteY4" fmla="*/ 702729 h 2923263"/>
              <a:gd name="connsiteX5" fmla="*/ 178904 w 1863908"/>
              <a:gd name="connsiteY5" fmla="*/ 0 h 2923263"/>
              <a:gd name="connsiteX0" fmla="*/ 178904 w 1863908"/>
              <a:gd name="connsiteY0" fmla="*/ 0 h 2923263"/>
              <a:gd name="connsiteX1" fmla="*/ 193721 w 1863908"/>
              <a:gd name="connsiteY1" fmla="*/ 2789766 h 2923263"/>
              <a:gd name="connsiteX2" fmla="*/ 1785455 w 1863908"/>
              <a:gd name="connsiteY2" fmla="*/ 2383367 h 2923263"/>
              <a:gd name="connsiteX3" fmla="*/ 1548387 w 1863908"/>
              <a:gd name="connsiteY3" fmla="*/ 1502833 h 2923263"/>
              <a:gd name="connsiteX4" fmla="*/ 807554 w 1863908"/>
              <a:gd name="connsiteY4" fmla="*/ 702729 h 2923263"/>
              <a:gd name="connsiteX5" fmla="*/ 178904 w 1863908"/>
              <a:gd name="connsiteY5" fmla="*/ 0 h 2923263"/>
              <a:gd name="connsiteX0" fmla="*/ 178904 w 1785455"/>
              <a:gd name="connsiteY0" fmla="*/ 0 h 2923263"/>
              <a:gd name="connsiteX1" fmla="*/ 193721 w 1785455"/>
              <a:gd name="connsiteY1" fmla="*/ 2789766 h 2923263"/>
              <a:gd name="connsiteX2" fmla="*/ 1785455 w 1785455"/>
              <a:gd name="connsiteY2" fmla="*/ 2383367 h 2923263"/>
              <a:gd name="connsiteX3" fmla="*/ 1548387 w 1785455"/>
              <a:gd name="connsiteY3" fmla="*/ 1502833 h 2923263"/>
              <a:gd name="connsiteX4" fmla="*/ 807554 w 1785455"/>
              <a:gd name="connsiteY4" fmla="*/ 702729 h 2923263"/>
              <a:gd name="connsiteX5" fmla="*/ 178904 w 1785455"/>
              <a:gd name="connsiteY5" fmla="*/ 0 h 2923263"/>
              <a:gd name="connsiteX0" fmla="*/ 178904 w 1785455"/>
              <a:gd name="connsiteY0" fmla="*/ 0 h 2789766"/>
              <a:gd name="connsiteX1" fmla="*/ 193721 w 1785455"/>
              <a:gd name="connsiteY1" fmla="*/ 2789766 h 2789766"/>
              <a:gd name="connsiteX2" fmla="*/ 1785455 w 1785455"/>
              <a:gd name="connsiteY2" fmla="*/ 2383367 h 2789766"/>
              <a:gd name="connsiteX3" fmla="*/ 1548387 w 1785455"/>
              <a:gd name="connsiteY3" fmla="*/ 1502833 h 2789766"/>
              <a:gd name="connsiteX4" fmla="*/ 807554 w 1785455"/>
              <a:gd name="connsiteY4" fmla="*/ 702729 h 2789766"/>
              <a:gd name="connsiteX5" fmla="*/ 178904 w 1785455"/>
              <a:gd name="connsiteY5" fmla="*/ 0 h 2789766"/>
              <a:gd name="connsiteX0" fmla="*/ 0 w 1606551"/>
              <a:gd name="connsiteY0" fmla="*/ 0 h 2789766"/>
              <a:gd name="connsiteX1" fmla="*/ 14817 w 1606551"/>
              <a:gd name="connsiteY1" fmla="*/ 2789766 h 2789766"/>
              <a:gd name="connsiteX2" fmla="*/ 1606551 w 1606551"/>
              <a:gd name="connsiteY2" fmla="*/ 2383367 h 2789766"/>
              <a:gd name="connsiteX3" fmla="*/ 1369483 w 1606551"/>
              <a:gd name="connsiteY3" fmla="*/ 1502833 h 2789766"/>
              <a:gd name="connsiteX4" fmla="*/ 628650 w 1606551"/>
              <a:gd name="connsiteY4" fmla="*/ 702729 h 2789766"/>
              <a:gd name="connsiteX5" fmla="*/ 0 w 1606551"/>
              <a:gd name="connsiteY5" fmla="*/ 0 h 278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51" h="2789766">
                <a:moveTo>
                  <a:pt x="0" y="0"/>
                </a:moveTo>
                <a:lnTo>
                  <a:pt x="14817" y="2789766"/>
                </a:lnTo>
                <a:lnTo>
                  <a:pt x="1606551" y="2383367"/>
                </a:lnTo>
                <a:lnTo>
                  <a:pt x="1369483" y="1502833"/>
                </a:lnTo>
                <a:lnTo>
                  <a:pt x="628650" y="702729"/>
                </a:lnTo>
                <a:lnTo>
                  <a:pt x="0" y="0"/>
                </a:lnTo>
                <a:close/>
              </a:path>
            </a:pathLst>
          </a:custGeom>
          <a:solidFill>
            <a:srgbClr val="F79646"/>
          </a:solidFill>
          <a:ln>
            <a:solidFill>
              <a:srgbClr val="F7964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Freeform 2"/>
          <p:cNvSpPr/>
          <p:nvPr/>
        </p:nvSpPr>
        <p:spPr>
          <a:xfrm>
            <a:off x="4965703" y="1346200"/>
            <a:ext cx="1828800" cy="3606800"/>
          </a:xfrm>
          <a:custGeom>
            <a:avLst/>
            <a:gdLst>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419100 w 1793294"/>
              <a:gd name="connsiteY8" fmla="*/ 228600 h 3634872"/>
              <a:gd name="connsiteX9" fmla="*/ 495300 w 1793294"/>
              <a:gd name="connsiteY9" fmla="*/ 266700 h 3634872"/>
              <a:gd name="connsiteX10" fmla="*/ 571500 w 1793294"/>
              <a:gd name="connsiteY10" fmla="*/ 342900 h 3634872"/>
              <a:gd name="connsiteX11" fmla="*/ 711200 w 1793294"/>
              <a:gd name="connsiteY11" fmla="*/ 419100 h 3634872"/>
              <a:gd name="connsiteX12" fmla="*/ 787400 w 1793294"/>
              <a:gd name="connsiteY12" fmla="*/ 495300 h 3634872"/>
              <a:gd name="connsiteX13" fmla="*/ 863600 w 1793294"/>
              <a:gd name="connsiteY13" fmla="*/ 520700 h 3634872"/>
              <a:gd name="connsiteX14" fmla="*/ 901700 w 1793294"/>
              <a:gd name="connsiteY14" fmla="*/ 558800 h 3634872"/>
              <a:gd name="connsiteX15" fmla="*/ 1028700 w 1793294"/>
              <a:gd name="connsiteY15" fmla="*/ 596900 h 3634872"/>
              <a:gd name="connsiteX16" fmla="*/ 1155700 w 1793294"/>
              <a:gd name="connsiteY16" fmla="*/ 647700 h 3634872"/>
              <a:gd name="connsiteX17" fmla="*/ 1231900 w 1793294"/>
              <a:gd name="connsiteY17" fmla="*/ 673100 h 3634872"/>
              <a:gd name="connsiteX18" fmla="*/ 1270000 w 1793294"/>
              <a:gd name="connsiteY18" fmla="*/ 685800 h 3634872"/>
              <a:gd name="connsiteX19" fmla="*/ 1308100 w 1793294"/>
              <a:gd name="connsiteY19" fmla="*/ 711200 h 3634872"/>
              <a:gd name="connsiteX20" fmla="*/ 1295400 w 1793294"/>
              <a:gd name="connsiteY20" fmla="*/ 762000 h 3634872"/>
              <a:gd name="connsiteX21" fmla="*/ 1219200 w 1793294"/>
              <a:gd name="connsiteY21" fmla="*/ 825500 h 3634872"/>
              <a:gd name="connsiteX22" fmla="*/ 1143000 w 1793294"/>
              <a:gd name="connsiteY22" fmla="*/ 889000 h 3634872"/>
              <a:gd name="connsiteX23" fmla="*/ 1066800 w 1793294"/>
              <a:gd name="connsiteY23" fmla="*/ 914400 h 3634872"/>
              <a:gd name="connsiteX24" fmla="*/ 965200 w 1793294"/>
              <a:gd name="connsiteY24" fmla="*/ 977900 h 3634872"/>
              <a:gd name="connsiteX25" fmla="*/ 889000 w 1793294"/>
              <a:gd name="connsiteY25" fmla="*/ 1054100 h 3634872"/>
              <a:gd name="connsiteX26" fmla="*/ 774700 w 1793294"/>
              <a:gd name="connsiteY26" fmla="*/ 1117600 h 3634872"/>
              <a:gd name="connsiteX27" fmla="*/ 698500 w 1793294"/>
              <a:gd name="connsiteY27" fmla="*/ 1193800 h 3634872"/>
              <a:gd name="connsiteX28" fmla="*/ 596900 w 1793294"/>
              <a:gd name="connsiteY28" fmla="*/ 1257300 h 3634872"/>
              <a:gd name="connsiteX29" fmla="*/ 558800 w 1793294"/>
              <a:gd name="connsiteY29" fmla="*/ 1282700 h 3634872"/>
              <a:gd name="connsiteX30" fmla="*/ 520700 w 1793294"/>
              <a:gd name="connsiteY30" fmla="*/ 1320800 h 3634872"/>
              <a:gd name="connsiteX31" fmla="*/ 482600 w 1793294"/>
              <a:gd name="connsiteY31" fmla="*/ 1333500 h 3634872"/>
              <a:gd name="connsiteX32" fmla="*/ 444500 w 1793294"/>
              <a:gd name="connsiteY32" fmla="*/ 1358900 h 3634872"/>
              <a:gd name="connsiteX33" fmla="*/ 368300 w 1793294"/>
              <a:gd name="connsiteY33" fmla="*/ 1384300 h 3634872"/>
              <a:gd name="connsiteX34" fmla="*/ 330200 w 1793294"/>
              <a:gd name="connsiteY34" fmla="*/ 1409700 h 3634872"/>
              <a:gd name="connsiteX35" fmla="*/ 292100 w 1793294"/>
              <a:gd name="connsiteY35" fmla="*/ 1447800 h 3634872"/>
              <a:gd name="connsiteX36" fmla="*/ 203200 w 1793294"/>
              <a:gd name="connsiteY36" fmla="*/ 1485900 h 3634872"/>
              <a:gd name="connsiteX37" fmla="*/ 127000 w 1793294"/>
              <a:gd name="connsiteY37" fmla="*/ 1524000 h 3634872"/>
              <a:gd name="connsiteX38" fmla="*/ 152400 w 1793294"/>
              <a:gd name="connsiteY38" fmla="*/ 1562100 h 3634872"/>
              <a:gd name="connsiteX39" fmla="*/ 190500 w 1793294"/>
              <a:gd name="connsiteY39" fmla="*/ 1574800 h 3634872"/>
              <a:gd name="connsiteX40" fmla="*/ 279400 w 1793294"/>
              <a:gd name="connsiteY40" fmla="*/ 1612900 h 3634872"/>
              <a:gd name="connsiteX41" fmla="*/ 381000 w 1793294"/>
              <a:gd name="connsiteY41" fmla="*/ 1689100 h 3634872"/>
              <a:gd name="connsiteX42" fmla="*/ 444500 w 1793294"/>
              <a:gd name="connsiteY42" fmla="*/ 1739900 h 3634872"/>
              <a:gd name="connsiteX43" fmla="*/ 520700 w 1793294"/>
              <a:gd name="connsiteY43" fmla="*/ 1778000 h 3634872"/>
              <a:gd name="connsiteX44" fmla="*/ 622300 w 1793294"/>
              <a:gd name="connsiteY44" fmla="*/ 1841500 h 3634872"/>
              <a:gd name="connsiteX45" fmla="*/ 723900 w 1793294"/>
              <a:gd name="connsiteY45" fmla="*/ 1905000 h 3634872"/>
              <a:gd name="connsiteX46" fmla="*/ 774700 w 1793294"/>
              <a:gd name="connsiteY46" fmla="*/ 1930400 h 3634872"/>
              <a:gd name="connsiteX47" fmla="*/ 838200 w 1793294"/>
              <a:gd name="connsiteY47" fmla="*/ 1943100 h 3634872"/>
              <a:gd name="connsiteX48" fmla="*/ 927100 w 1793294"/>
              <a:gd name="connsiteY48" fmla="*/ 1993900 h 3634872"/>
              <a:gd name="connsiteX49" fmla="*/ 965200 w 1793294"/>
              <a:gd name="connsiteY49" fmla="*/ 2006600 h 3634872"/>
              <a:gd name="connsiteX50" fmla="*/ 990600 w 1793294"/>
              <a:gd name="connsiteY50" fmla="*/ 2044700 h 3634872"/>
              <a:gd name="connsiteX51" fmla="*/ 1054100 w 1793294"/>
              <a:gd name="connsiteY51" fmla="*/ 2057400 h 3634872"/>
              <a:gd name="connsiteX52" fmla="*/ 1104900 w 1793294"/>
              <a:gd name="connsiteY52" fmla="*/ 2070100 h 3634872"/>
              <a:gd name="connsiteX53" fmla="*/ 1143000 w 1793294"/>
              <a:gd name="connsiteY53" fmla="*/ 2095500 h 3634872"/>
              <a:gd name="connsiteX54" fmla="*/ 1181100 w 1793294"/>
              <a:gd name="connsiteY54" fmla="*/ 2108200 h 3634872"/>
              <a:gd name="connsiteX55" fmla="*/ 1295400 w 1793294"/>
              <a:gd name="connsiteY55" fmla="*/ 2197100 h 3634872"/>
              <a:gd name="connsiteX56" fmla="*/ 1371600 w 1793294"/>
              <a:gd name="connsiteY56" fmla="*/ 2247900 h 3634872"/>
              <a:gd name="connsiteX57" fmla="*/ 1447800 w 1793294"/>
              <a:gd name="connsiteY57" fmla="*/ 2311400 h 3634872"/>
              <a:gd name="connsiteX58" fmla="*/ 1524000 w 1793294"/>
              <a:gd name="connsiteY58" fmla="*/ 2362200 h 3634872"/>
              <a:gd name="connsiteX59" fmla="*/ 1574800 w 1793294"/>
              <a:gd name="connsiteY59" fmla="*/ 2438400 h 3634872"/>
              <a:gd name="connsiteX60" fmla="*/ 1600200 w 1793294"/>
              <a:gd name="connsiteY60" fmla="*/ 2489200 h 3634872"/>
              <a:gd name="connsiteX61" fmla="*/ 1676400 w 1793294"/>
              <a:gd name="connsiteY61" fmla="*/ 2565400 h 3634872"/>
              <a:gd name="connsiteX62" fmla="*/ 1765300 w 1793294"/>
              <a:gd name="connsiteY62" fmla="*/ 2667000 h 3634872"/>
              <a:gd name="connsiteX63" fmla="*/ 1778000 w 1793294"/>
              <a:gd name="connsiteY63" fmla="*/ 2743200 h 3634872"/>
              <a:gd name="connsiteX64" fmla="*/ 1701800 w 1793294"/>
              <a:gd name="connsiteY64" fmla="*/ 2768600 h 3634872"/>
              <a:gd name="connsiteX65" fmla="*/ 1663700 w 1793294"/>
              <a:gd name="connsiteY65" fmla="*/ 2781300 h 3634872"/>
              <a:gd name="connsiteX66" fmla="*/ 1625600 w 1793294"/>
              <a:gd name="connsiteY66" fmla="*/ 2794000 h 3634872"/>
              <a:gd name="connsiteX67" fmla="*/ 1447800 w 1793294"/>
              <a:gd name="connsiteY67" fmla="*/ 2832100 h 3634872"/>
              <a:gd name="connsiteX68" fmla="*/ 1358900 w 1793294"/>
              <a:gd name="connsiteY68" fmla="*/ 2844800 h 3634872"/>
              <a:gd name="connsiteX69" fmla="*/ 1308100 w 1793294"/>
              <a:gd name="connsiteY69" fmla="*/ 2870200 h 3634872"/>
              <a:gd name="connsiteX70" fmla="*/ 1104900 w 1793294"/>
              <a:gd name="connsiteY70" fmla="*/ 2908300 h 3634872"/>
              <a:gd name="connsiteX71" fmla="*/ 1054100 w 1793294"/>
              <a:gd name="connsiteY71" fmla="*/ 2921000 h 3634872"/>
              <a:gd name="connsiteX72" fmla="*/ 1016000 w 1793294"/>
              <a:gd name="connsiteY72" fmla="*/ 2933700 h 3634872"/>
              <a:gd name="connsiteX73" fmla="*/ 939800 w 1793294"/>
              <a:gd name="connsiteY73" fmla="*/ 2946400 h 3634872"/>
              <a:gd name="connsiteX74" fmla="*/ 812800 w 1793294"/>
              <a:gd name="connsiteY74" fmla="*/ 2984500 h 3634872"/>
              <a:gd name="connsiteX75" fmla="*/ 723900 w 1793294"/>
              <a:gd name="connsiteY75" fmla="*/ 3035300 h 3634872"/>
              <a:gd name="connsiteX76" fmla="*/ 609600 w 1793294"/>
              <a:gd name="connsiteY76" fmla="*/ 3073400 h 3634872"/>
              <a:gd name="connsiteX77" fmla="*/ 571500 w 1793294"/>
              <a:gd name="connsiteY77" fmla="*/ 3086100 h 3634872"/>
              <a:gd name="connsiteX78" fmla="*/ 342900 w 1793294"/>
              <a:gd name="connsiteY78" fmla="*/ 3111500 h 3634872"/>
              <a:gd name="connsiteX79" fmla="*/ 304800 w 1793294"/>
              <a:gd name="connsiteY79" fmla="*/ 3149600 h 3634872"/>
              <a:gd name="connsiteX80" fmla="*/ 279400 w 1793294"/>
              <a:gd name="connsiteY80" fmla="*/ 3263900 h 3634872"/>
              <a:gd name="connsiteX81" fmla="*/ 254000 w 1793294"/>
              <a:gd name="connsiteY81" fmla="*/ 3314700 h 3634872"/>
              <a:gd name="connsiteX82" fmla="*/ 215900 w 1793294"/>
              <a:gd name="connsiteY82" fmla="*/ 3454400 h 3634872"/>
              <a:gd name="connsiteX83" fmla="*/ 190500 w 1793294"/>
              <a:gd name="connsiteY83" fmla="*/ 3492500 h 3634872"/>
              <a:gd name="connsiteX84" fmla="*/ 177800 w 1793294"/>
              <a:gd name="connsiteY84" fmla="*/ 3530600 h 3634872"/>
              <a:gd name="connsiteX85" fmla="*/ 139700 w 1793294"/>
              <a:gd name="connsiteY85" fmla="*/ 3556000 h 3634872"/>
              <a:gd name="connsiteX86" fmla="*/ 101600 w 1793294"/>
              <a:gd name="connsiteY86"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419100 w 1793294"/>
              <a:gd name="connsiteY8" fmla="*/ 228600 h 3634872"/>
              <a:gd name="connsiteX9" fmla="*/ 495300 w 1793294"/>
              <a:gd name="connsiteY9" fmla="*/ 266700 h 3634872"/>
              <a:gd name="connsiteX10" fmla="*/ 571500 w 1793294"/>
              <a:gd name="connsiteY10" fmla="*/ 342900 h 3634872"/>
              <a:gd name="connsiteX11" fmla="*/ 711200 w 1793294"/>
              <a:gd name="connsiteY11" fmla="*/ 419100 h 3634872"/>
              <a:gd name="connsiteX12" fmla="*/ 787400 w 1793294"/>
              <a:gd name="connsiteY12" fmla="*/ 495300 h 3634872"/>
              <a:gd name="connsiteX13" fmla="*/ 863600 w 1793294"/>
              <a:gd name="connsiteY13" fmla="*/ 520700 h 3634872"/>
              <a:gd name="connsiteX14" fmla="*/ 901700 w 1793294"/>
              <a:gd name="connsiteY14" fmla="*/ 558800 h 3634872"/>
              <a:gd name="connsiteX15" fmla="*/ 1028700 w 1793294"/>
              <a:gd name="connsiteY15" fmla="*/ 596900 h 3634872"/>
              <a:gd name="connsiteX16" fmla="*/ 1155700 w 1793294"/>
              <a:gd name="connsiteY16" fmla="*/ 647700 h 3634872"/>
              <a:gd name="connsiteX17" fmla="*/ 1231900 w 1793294"/>
              <a:gd name="connsiteY17" fmla="*/ 673100 h 3634872"/>
              <a:gd name="connsiteX18" fmla="*/ 1308100 w 1793294"/>
              <a:gd name="connsiteY18" fmla="*/ 711200 h 3634872"/>
              <a:gd name="connsiteX19" fmla="*/ 1295400 w 1793294"/>
              <a:gd name="connsiteY19" fmla="*/ 762000 h 3634872"/>
              <a:gd name="connsiteX20" fmla="*/ 1219200 w 1793294"/>
              <a:gd name="connsiteY20" fmla="*/ 825500 h 3634872"/>
              <a:gd name="connsiteX21" fmla="*/ 1143000 w 1793294"/>
              <a:gd name="connsiteY21" fmla="*/ 889000 h 3634872"/>
              <a:gd name="connsiteX22" fmla="*/ 1066800 w 1793294"/>
              <a:gd name="connsiteY22" fmla="*/ 914400 h 3634872"/>
              <a:gd name="connsiteX23" fmla="*/ 965200 w 1793294"/>
              <a:gd name="connsiteY23" fmla="*/ 977900 h 3634872"/>
              <a:gd name="connsiteX24" fmla="*/ 889000 w 1793294"/>
              <a:gd name="connsiteY24" fmla="*/ 1054100 h 3634872"/>
              <a:gd name="connsiteX25" fmla="*/ 774700 w 1793294"/>
              <a:gd name="connsiteY25" fmla="*/ 1117600 h 3634872"/>
              <a:gd name="connsiteX26" fmla="*/ 698500 w 1793294"/>
              <a:gd name="connsiteY26" fmla="*/ 1193800 h 3634872"/>
              <a:gd name="connsiteX27" fmla="*/ 596900 w 1793294"/>
              <a:gd name="connsiteY27" fmla="*/ 1257300 h 3634872"/>
              <a:gd name="connsiteX28" fmla="*/ 558800 w 1793294"/>
              <a:gd name="connsiteY28" fmla="*/ 1282700 h 3634872"/>
              <a:gd name="connsiteX29" fmla="*/ 520700 w 1793294"/>
              <a:gd name="connsiteY29" fmla="*/ 1320800 h 3634872"/>
              <a:gd name="connsiteX30" fmla="*/ 482600 w 1793294"/>
              <a:gd name="connsiteY30" fmla="*/ 1333500 h 3634872"/>
              <a:gd name="connsiteX31" fmla="*/ 444500 w 1793294"/>
              <a:gd name="connsiteY31" fmla="*/ 1358900 h 3634872"/>
              <a:gd name="connsiteX32" fmla="*/ 368300 w 1793294"/>
              <a:gd name="connsiteY32" fmla="*/ 1384300 h 3634872"/>
              <a:gd name="connsiteX33" fmla="*/ 330200 w 1793294"/>
              <a:gd name="connsiteY33" fmla="*/ 1409700 h 3634872"/>
              <a:gd name="connsiteX34" fmla="*/ 292100 w 1793294"/>
              <a:gd name="connsiteY34" fmla="*/ 1447800 h 3634872"/>
              <a:gd name="connsiteX35" fmla="*/ 203200 w 1793294"/>
              <a:gd name="connsiteY35" fmla="*/ 1485900 h 3634872"/>
              <a:gd name="connsiteX36" fmla="*/ 127000 w 1793294"/>
              <a:gd name="connsiteY36" fmla="*/ 1524000 h 3634872"/>
              <a:gd name="connsiteX37" fmla="*/ 152400 w 1793294"/>
              <a:gd name="connsiteY37" fmla="*/ 1562100 h 3634872"/>
              <a:gd name="connsiteX38" fmla="*/ 190500 w 1793294"/>
              <a:gd name="connsiteY38" fmla="*/ 1574800 h 3634872"/>
              <a:gd name="connsiteX39" fmla="*/ 279400 w 1793294"/>
              <a:gd name="connsiteY39" fmla="*/ 1612900 h 3634872"/>
              <a:gd name="connsiteX40" fmla="*/ 381000 w 1793294"/>
              <a:gd name="connsiteY40" fmla="*/ 1689100 h 3634872"/>
              <a:gd name="connsiteX41" fmla="*/ 444500 w 1793294"/>
              <a:gd name="connsiteY41" fmla="*/ 1739900 h 3634872"/>
              <a:gd name="connsiteX42" fmla="*/ 520700 w 1793294"/>
              <a:gd name="connsiteY42" fmla="*/ 1778000 h 3634872"/>
              <a:gd name="connsiteX43" fmla="*/ 622300 w 1793294"/>
              <a:gd name="connsiteY43" fmla="*/ 1841500 h 3634872"/>
              <a:gd name="connsiteX44" fmla="*/ 723900 w 1793294"/>
              <a:gd name="connsiteY44" fmla="*/ 1905000 h 3634872"/>
              <a:gd name="connsiteX45" fmla="*/ 774700 w 1793294"/>
              <a:gd name="connsiteY45" fmla="*/ 1930400 h 3634872"/>
              <a:gd name="connsiteX46" fmla="*/ 838200 w 1793294"/>
              <a:gd name="connsiteY46" fmla="*/ 1943100 h 3634872"/>
              <a:gd name="connsiteX47" fmla="*/ 927100 w 1793294"/>
              <a:gd name="connsiteY47" fmla="*/ 1993900 h 3634872"/>
              <a:gd name="connsiteX48" fmla="*/ 965200 w 1793294"/>
              <a:gd name="connsiteY48" fmla="*/ 2006600 h 3634872"/>
              <a:gd name="connsiteX49" fmla="*/ 990600 w 1793294"/>
              <a:gd name="connsiteY49" fmla="*/ 2044700 h 3634872"/>
              <a:gd name="connsiteX50" fmla="*/ 1054100 w 1793294"/>
              <a:gd name="connsiteY50" fmla="*/ 2057400 h 3634872"/>
              <a:gd name="connsiteX51" fmla="*/ 1104900 w 1793294"/>
              <a:gd name="connsiteY51" fmla="*/ 2070100 h 3634872"/>
              <a:gd name="connsiteX52" fmla="*/ 1143000 w 1793294"/>
              <a:gd name="connsiteY52" fmla="*/ 2095500 h 3634872"/>
              <a:gd name="connsiteX53" fmla="*/ 1181100 w 1793294"/>
              <a:gd name="connsiteY53" fmla="*/ 2108200 h 3634872"/>
              <a:gd name="connsiteX54" fmla="*/ 1295400 w 1793294"/>
              <a:gd name="connsiteY54" fmla="*/ 2197100 h 3634872"/>
              <a:gd name="connsiteX55" fmla="*/ 1371600 w 1793294"/>
              <a:gd name="connsiteY55" fmla="*/ 2247900 h 3634872"/>
              <a:gd name="connsiteX56" fmla="*/ 1447800 w 1793294"/>
              <a:gd name="connsiteY56" fmla="*/ 2311400 h 3634872"/>
              <a:gd name="connsiteX57" fmla="*/ 1524000 w 1793294"/>
              <a:gd name="connsiteY57" fmla="*/ 2362200 h 3634872"/>
              <a:gd name="connsiteX58" fmla="*/ 1574800 w 1793294"/>
              <a:gd name="connsiteY58" fmla="*/ 2438400 h 3634872"/>
              <a:gd name="connsiteX59" fmla="*/ 1600200 w 1793294"/>
              <a:gd name="connsiteY59" fmla="*/ 2489200 h 3634872"/>
              <a:gd name="connsiteX60" fmla="*/ 1676400 w 1793294"/>
              <a:gd name="connsiteY60" fmla="*/ 2565400 h 3634872"/>
              <a:gd name="connsiteX61" fmla="*/ 1765300 w 1793294"/>
              <a:gd name="connsiteY61" fmla="*/ 2667000 h 3634872"/>
              <a:gd name="connsiteX62" fmla="*/ 1778000 w 1793294"/>
              <a:gd name="connsiteY62" fmla="*/ 2743200 h 3634872"/>
              <a:gd name="connsiteX63" fmla="*/ 1701800 w 1793294"/>
              <a:gd name="connsiteY63" fmla="*/ 2768600 h 3634872"/>
              <a:gd name="connsiteX64" fmla="*/ 1663700 w 1793294"/>
              <a:gd name="connsiteY64" fmla="*/ 2781300 h 3634872"/>
              <a:gd name="connsiteX65" fmla="*/ 1625600 w 1793294"/>
              <a:gd name="connsiteY65" fmla="*/ 2794000 h 3634872"/>
              <a:gd name="connsiteX66" fmla="*/ 1447800 w 1793294"/>
              <a:gd name="connsiteY66" fmla="*/ 2832100 h 3634872"/>
              <a:gd name="connsiteX67" fmla="*/ 1358900 w 1793294"/>
              <a:gd name="connsiteY67" fmla="*/ 2844800 h 3634872"/>
              <a:gd name="connsiteX68" fmla="*/ 1308100 w 1793294"/>
              <a:gd name="connsiteY68" fmla="*/ 2870200 h 3634872"/>
              <a:gd name="connsiteX69" fmla="*/ 1104900 w 1793294"/>
              <a:gd name="connsiteY69" fmla="*/ 2908300 h 3634872"/>
              <a:gd name="connsiteX70" fmla="*/ 1054100 w 1793294"/>
              <a:gd name="connsiteY70" fmla="*/ 2921000 h 3634872"/>
              <a:gd name="connsiteX71" fmla="*/ 1016000 w 1793294"/>
              <a:gd name="connsiteY71" fmla="*/ 2933700 h 3634872"/>
              <a:gd name="connsiteX72" fmla="*/ 939800 w 1793294"/>
              <a:gd name="connsiteY72" fmla="*/ 2946400 h 3634872"/>
              <a:gd name="connsiteX73" fmla="*/ 812800 w 1793294"/>
              <a:gd name="connsiteY73" fmla="*/ 2984500 h 3634872"/>
              <a:gd name="connsiteX74" fmla="*/ 723900 w 1793294"/>
              <a:gd name="connsiteY74" fmla="*/ 3035300 h 3634872"/>
              <a:gd name="connsiteX75" fmla="*/ 609600 w 1793294"/>
              <a:gd name="connsiteY75" fmla="*/ 3073400 h 3634872"/>
              <a:gd name="connsiteX76" fmla="*/ 571500 w 1793294"/>
              <a:gd name="connsiteY76" fmla="*/ 3086100 h 3634872"/>
              <a:gd name="connsiteX77" fmla="*/ 342900 w 1793294"/>
              <a:gd name="connsiteY77" fmla="*/ 3111500 h 3634872"/>
              <a:gd name="connsiteX78" fmla="*/ 304800 w 1793294"/>
              <a:gd name="connsiteY78" fmla="*/ 3149600 h 3634872"/>
              <a:gd name="connsiteX79" fmla="*/ 279400 w 1793294"/>
              <a:gd name="connsiteY79" fmla="*/ 3263900 h 3634872"/>
              <a:gd name="connsiteX80" fmla="*/ 254000 w 1793294"/>
              <a:gd name="connsiteY80" fmla="*/ 3314700 h 3634872"/>
              <a:gd name="connsiteX81" fmla="*/ 215900 w 1793294"/>
              <a:gd name="connsiteY81" fmla="*/ 3454400 h 3634872"/>
              <a:gd name="connsiteX82" fmla="*/ 190500 w 1793294"/>
              <a:gd name="connsiteY82" fmla="*/ 3492500 h 3634872"/>
              <a:gd name="connsiteX83" fmla="*/ 177800 w 1793294"/>
              <a:gd name="connsiteY83" fmla="*/ 3530600 h 3634872"/>
              <a:gd name="connsiteX84" fmla="*/ 139700 w 1793294"/>
              <a:gd name="connsiteY84" fmla="*/ 3556000 h 3634872"/>
              <a:gd name="connsiteX85" fmla="*/ 101600 w 1793294"/>
              <a:gd name="connsiteY85"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419100 w 1793294"/>
              <a:gd name="connsiteY8" fmla="*/ 228600 h 3634872"/>
              <a:gd name="connsiteX9" fmla="*/ 495300 w 1793294"/>
              <a:gd name="connsiteY9" fmla="*/ 266700 h 3634872"/>
              <a:gd name="connsiteX10" fmla="*/ 571500 w 1793294"/>
              <a:gd name="connsiteY10" fmla="*/ 342900 h 3634872"/>
              <a:gd name="connsiteX11" fmla="*/ 711200 w 1793294"/>
              <a:gd name="connsiteY11" fmla="*/ 419100 h 3634872"/>
              <a:gd name="connsiteX12" fmla="*/ 787400 w 1793294"/>
              <a:gd name="connsiteY12" fmla="*/ 495300 h 3634872"/>
              <a:gd name="connsiteX13" fmla="*/ 863600 w 1793294"/>
              <a:gd name="connsiteY13" fmla="*/ 520700 h 3634872"/>
              <a:gd name="connsiteX14" fmla="*/ 901700 w 1793294"/>
              <a:gd name="connsiteY14" fmla="*/ 558800 h 3634872"/>
              <a:gd name="connsiteX15" fmla="*/ 1028700 w 1793294"/>
              <a:gd name="connsiteY15" fmla="*/ 596900 h 3634872"/>
              <a:gd name="connsiteX16" fmla="*/ 1155700 w 1793294"/>
              <a:gd name="connsiteY16" fmla="*/ 647700 h 3634872"/>
              <a:gd name="connsiteX17" fmla="*/ 1308100 w 1793294"/>
              <a:gd name="connsiteY17" fmla="*/ 711200 h 3634872"/>
              <a:gd name="connsiteX18" fmla="*/ 1295400 w 1793294"/>
              <a:gd name="connsiteY18" fmla="*/ 762000 h 3634872"/>
              <a:gd name="connsiteX19" fmla="*/ 1219200 w 1793294"/>
              <a:gd name="connsiteY19" fmla="*/ 825500 h 3634872"/>
              <a:gd name="connsiteX20" fmla="*/ 1143000 w 1793294"/>
              <a:gd name="connsiteY20" fmla="*/ 889000 h 3634872"/>
              <a:gd name="connsiteX21" fmla="*/ 1066800 w 1793294"/>
              <a:gd name="connsiteY21" fmla="*/ 914400 h 3634872"/>
              <a:gd name="connsiteX22" fmla="*/ 965200 w 1793294"/>
              <a:gd name="connsiteY22" fmla="*/ 977900 h 3634872"/>
              <a:gd name="connsiteX23" fmla="*/ 889000 w 1793294"/>
              <a:gd name="connsiteY23" fmla="*/ 1054100 h 3634872"/>
              <a:gd name="connsiteX24" fmla="*/ 774700 w 1793294"/>
              <a:gd name="connsiteY24" fmla="*/ 1117600 h 3634872"/>
              <a:gd name="connsiteX25" fmla="*/ 698500 w 1793294"/>
              <a:gd name="connsiteY25" fmla="*/ 1193800 h 3634872"/>
              <a:gd name="connsiteX26" fmla="*/ 596900 w 1793294"/>
              <a:gd name="connsiteY26" fmla="*/ 1257300 h 3634872"/>
              <a:gd name="connsiteX27" fmla="*/ 558800 w 1793294"/>
              <a:gd name="connsiteY27" fmla="*/ 1282700 h 3634872"/>
              <a:gd name="connsiteX28" fmla="*/ 520700 w 1793294"/>
              <a:gd name="connsiteY28" fmla="*/ 1320800 h 3634872"/>
              <a:gd name="connsiteX29" fmla="*/ 482600 w 1793294"/>
              <a:gd name="connsiteY29" fmla="*/ 1333500 h 3634872"/>
              <a:gd name="connsiteX30" fmla="*/ 444500 w 1793294"/>
              <a:gd name="connsiteY30" fmla="*/ 1358900 h 3634872"/>
              <a:gd name="connsiteX31" fmla="*/ 368300 w 1793294"/>
              <a:gd name="connsiteY31" fmla="*/ 1384300 h 3634872"/>
              <a:gd name="connsiteX32" fmla="*/ 330200 w 1793294"/>
              <a:gd name="connsiteY32" fmla="*/ 1409700 h 3634872"/>
              <a:gd name="connsiteX33" fmla="*/ 292100 w 1793294"/>
              <a:gd name="connsiteY33" fmla="*/ 1447800 h 3634872"/>
              <a:gd name="connsiteX34" fmla="*/ 203200 w 1793294"/>
              <a:gd name="connsiteY34" fmla="*/ 1485900 h 3634872"/>
              <a:gd name="connsiteX35" fmla="*/ 127000 w 1793294"/>
              <a:gd name="connsiteY35" fmla="*/ 1524000 h 3634872"/>
              <a:gd name="connsiteX36" fmla="*/ 152400 w 1793294"/>
              <a:gd name="connsiteY36" fmla="*/ 1562100 h 3634872"/>
              <a:gd name="connsiteX37" fmla="*/ 190500 w 1793294"/>
              <a:gd name="connsiteY37" fmla="*/ 1574800 h 3634872"/>
              <a:gd name="connsiteX38" fmla="*/ 279400 w 1793294"/>
              <a:gd name="connsiteY38" fmla="*/ 1612900 h 3634872"/>
              <a:gd name="connsiteX39" fmla="*/ 381000 w 1793294"/>
              <a:gd name="connsiteY39" fmla="*/ 1689100 h 3634872"/>
              <a:gd name="connsiteX40" fmla="*/ 444500 w 1793294"/>
              <a:gd name="connsiteY40" fmla="*/ 1739900 h 3634872"/>
              <a:gd name="connsiteX41" fmla="*/ 520700 w 1793294"/>
              <a:gd name="connsiteY41" fmla="*/ 1778000 h 3634872"/>
              <a:gd name="connsiteX42" fmla="*/ 622300 w 1793294"/>
              <a:gd name="connsiteY42" fmla="*/ 1841500 h 3634872"/>
              <a:gd name="connsiteX43" fmla="*/ 723900 w 1793294"/>
              <a:gd name="connsiteY43" fmla="*/ 1905000 h 3634872"/>
              <a:gd name="connsiteX44" fmla="*/ 774700 w 1793294"/>
              <a:gd name="connsiteY44" fmla="*/ 1930400 h 3634872"/>
              <a:gd name="connsiteX45" fmla="*/ 838200 w 1793294"/>
              <a:gd name="connsiteY45" fmla="*/ 1943100 h 3634872"/>
              <a:gd name="connsiteX46" fmla="*/ 927100 w 1793294"/>
              <a:gd name="connsiteY46" fmla="*/ 1993900 h 3634872"/>
              <a:gd name="connsiteX47" fmla="*/ 965200 w 1793294"/>
              <a:gd name="connsiteY47" fmla="*/ 2006600 h 3634872"/>
              <a:gd name="connsiteX48" fmla="*/ 990600 w 1793294"/>
              <a:gd name="connsiteY48" fmla="*/ 2044700 h 3634872"/>
              <a:gd name="connsiteX49" fmla="*/ 1054100 w 1793294"/>
              <a:gd name="connsiteY49" fmla="*/ 2057400 h 3634872"/>
              <a:gd name="connsiteX50" fmla="*/ 1104900 w 1793294"/>
              <a:gd name="connsiteY50" fmla="*/ 2070100 h 3634872"/>
              <a:gd name="connsiteX51" fmla="*/ 1143000 w 1793294"/>
              <a:gd name="connsiteY51" fmla="*/ 2095500 h 3634872"/>
              <a:gd name="connsiteX52" fmla="*/ 1181100 w 1793294"/>
              <a:gd name="connsiteY52" fmla="*/ 2108200 h 3634872"/>
              <a:gd name="connsiteX53" fmla="*/ 1295400 w 1793294"/>
              <a:gd name="connsiteY53" fmla="*/ 2197100 h 3634872"/>
              <a:gd name="connsiteX54" fmla="*/ 1371600 w 1793294"/>
              <a:gd name="connsiteY54" fmla="*/ 2247900 h 3634872"/>
              <a:gd name="connsiteX55" fmla="*/ 1447800 w 1793294"/>
              <a:gd name="connsiteY55" fmla="*/ 2311400 h 3634872"/>
              <a:gd name="connsiteX56" fmla="*/ 1524000 w 1793294"/>
              <a:gd name="connsiteY56" fmla="*/ 2362200 h 3634872"/>
              <a:gd name="connsiteX57" fmla="*/ 1574800 w 1793294"/>
              <a:gd name="connsiteY57" fmla="*/ 2438400 h 3634872"/>
              <a:gd name="connsiteX58" fmla="*/ 1600200 w 1793294"/>
              <a:gd name="connsiteY58" fmla="*/ 2489200 h 3634872"/>
              <a:gd name="connsiteX59" fmla="*/ 1676400 w 1793294"/>
              <a:gd name="connsiteY59" fmla="*/ 2565400 h 3634872"/>
              <a:gd name="connsiteX60" fmla="*/ 1765300 w 1793294"/>
              <a:gd name="connsiteY60" fmla="*/ 2667000 h 3634872"/>
              <a:gd name="connsiteX61" fmla="*/ 1778000 w 1793294"/>
              <a:gd name="connsiteY61" fmla="*/ 2743200 h 3634872"/>
              <a:gd name="connsiteX62" fmla="*/ 1701800 w 1793294"/>
              <a:gd name="connsiteY62" fmla="*/ 2768600 h 3634872"/>
              <a:gd name="connsiteX63" fmla="*/ 1663700 w 1793294"/>
              <a:gd name="connsiteY63" fmla="*/ 2781300 h 3634872"/>
              <a:gd name="connsiteX64" fmla="*/ 1625600 w 1793294"/>
              <a:gd name="connsiteY64" fmla="*/ 2794000 h 3634872"/>
              <a:gd name="connsiteX65" fmla="*/ 1447800 w 1793294"/>
              <a:gd name="connsiteY65" fmla="*/ 2832100 h 3634872"/>
              <a:gd name="connsiteX66" fmla="*/ 1358900 w 1793294"/>
              <a:gd name="connsiteY66" fmla="*/ 2844800 h 3634872"/>
              <a:gd name="connsiteX67" fmla="*/ 1308100 w 1793294"/>
              <a:gd name="connsiteY67" fmla="*/ 2870200 h 3634872"/>
              <a:gd name="connsiteX68" fmla="*/ 1104900 w 1793294"/>
              <a:gd name="connsiteY68" fmla="*/ 2908300 h 3634872"/>
              <a:gd name="connsiteX69" fmla="*/ 1054100 w 1793294"/>
              <a:gd name="connsiteY69" fmla="*/ 2921000 h 3634872"/>
              <a:gd name="connsiteX70" fmla="*/ 1016000 w 1793294"/>
              <a:gd name="connsiteY70" fmla="*/ 2933700 h 3634872"/>
              <a:gd name="connsiteX71" fmla="*/ 939800 w 1793294"/>
              <a:gd name="connsiteY71" fmla="*/ 2946400 h 3634872"/>
              <a:gd name="connsiteX72" fmla="*/ 812800 w 1793294"/>
              <a:gd name="connsiteY72" fmla="*/ 2984500 h 3634872"/>
              <a:gd name="connsiteX73" fmla="*/ 723900 w 1793294"/>
              <a:gd name="connsiteY73" fmla="*/ 3035300 h 3634872"/>
              <a:gd name="connsiteX74" fmla="*/ 609600 w 1793294"/>
              <a:gd name="connsiteY74" fmla="*/ 3073400 h 3634872"/>
              <a:gd name="connsiteX75" fmla="*/ 571500 w 1793294"/>
              <a:gd name="connsiteY75" fmla="*/ 3086100 h 3634872"/>
              <a:gd name="connsiteX76" fmla="*/ 342900 w 1793294"/>
              <a:gd name="connsiteY76" fmla="*/ 3111500 h 3634872"/>
              <a:gd name="connsiteX77" fmla="*/ 304800 w 1793294"/>
              <a:gd name="connsiteY77" fmla="*/ 3149600 h 3634872"/>
              <a:gd name="connsiteX78" fmla="*/ 279400 w 1793294"/>
              <a:gd name="connsiteY78" fmla="*/ 3263900 h 3634872"/>
              <a:gd name="connsiteX79" fmla="*/ 254000 w 1793294"/>
              <a:gd name="connsiteY79" fmla="*/ 3314700 h 3634872"/>
              <a:gd name="connsiteX80" fmla="*/ 215900 w 1793294"/>
              <a:gd name="connsiteY80" fmla="*/ 3454400 h 3634872"/>
              <a:gd name="connsiteX81" fmla="*/ 190500 w 1793294"/>
              <a:gd name="connsiteY81" fmla="*/ 3492500 h 3634872"/>
              <a:gd name="connsiteX82" fmla="*/ 177800 w 1793294"/>
              <a:gd name="connsiteY82" fmla="*/ 3530600 h 3634872"/>
              <a:gd name="connsiteX83" fmla="*/ 139700 w 1793294"/>
              <a:gd name="connsiteY83" fmla="*/ 3556000 h 3634872"/>
              <a:gd name="connsiteX84" fmla="*/ 101600 w 1793294"/>
              <a:gd name="connsiteY84"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419100 w 1793294"/>
              <a:gd name="connsiteY8" fmla="*/ 228600 h 3634872"/>
              <a:gd name="connsiteX9" fmla="*/ 495300 w 1793294"/>
              <a:gd name="connsiteY9" fmla="*/ 266700 h 3634872"/>
              <a:gd name="connsiteX10" fmla="*/ 571500 w 1793294"/>
              <a:gd name="connsiteY10" fmla="*/ 342900 h 3634872"/>
              <a:gd name="connsiteX11" fmla="*/ 711200 w 1793294"/>
              <a:gd name="connsiteY11" fmla="*/ 419100 h 3634872"/>
              <a:gd name="connsiteX12" fmla="*/ 787400 w 1793294"/>
              <a:gd name="connsiteY12" fmla="*/ 495300 h 3634872"/>
              <a:gd name="connsiteX13" fmla="*/ 863600 w 1793294"/>
              <a:gd name="connsiteY13" fmla="*/ 520700 h 3634872"/>
              <a:gd name="connsiteX14" fmla="*/ 901700 w 1793294"/>
              <a:gd name="connsiteY14" fmla="*/ 558800 h 3634872"/>
              <a:gd name="connsiteX15" fmla="*/ 1028700 w 1793294"/>
              <a:gd name="connsiteY15" fmla="*/ 596900 h 3634872"/>
              <a:gd name="connsiteX16" fmla="*/ 1308100 w 1793294"/>
              <a:gd name="connsiteY16" fmla="*/ 711200 h 3634872"/>
              <a:gd name="connsiteX17" fmla="*/ 1295400 w 1793294"/>
              <a:gd name="connsiteY17" fmla="*/ 762000 h 3634872"/>
              <a:gd name="connsiteX18" fmla="*/ 1219200 w 1793294"/>
              <a:gd name="connsiteY18" fmla="*/ 825500 h 3634872"/>
              <a:gd name="connsiteX19" fmla="*/ 1143000 w 1793294"/>
              <a:gd name="connsiteY19" fmla="*/ 889000 h 3634872"/>
              <a:gd name="connsiteX20" fmla="*/ 1066800 w 1793294"/>
              <a:gd name="connsiteY20" fmla="*/ 914400 h 3634872"/>
              <a:gd name="connsiteX21" fmla="*/ 965200 w 1793294"/>
              <a:gd name="connsiteY21" fmla="*/ 977900 h 3634872"/>
              <a:gd name="connsiteX22" fmla="*/ 889000 w 1793294"/>
              <a:gd name="connsiteY22" fmla="*/ 1054100 h 3634872"/>
              <a:gd name="connsiteX23" fmla="*/ 774700 w 1793294"/>
              <a:gd name="connsiteY23" fmla="*/ 1117600 h 3634872"/>
              <a:gd name="connsiteX24" fmla="*/ 698500 w 1793294"/>
              <a:gd name="connsiteY24" fmla="*/ 1193800 h 3634872"/>
              <a:gd name="connsiteX25" fmla="*/ 596900 w 1793294"/>
              <a:gd name="connsiteY25" fmla="*/ 1257300 h 3634872"/>
              <a:gd name="connsiteX26" fmla="*/ 558800 w 1793294"/>
              <a:gd name="connsiteY26" fmla="*/ 1282700 h 3634872"/>
              <a:gd name="connsiteX27" fmla="*/ 520700 w 1793294"/>
              <a:gd name="connsiteY27" fmla="*/ 1320800 h 3634872"/>
              <a:gd name="connsiteX28" fmla="*/ 482600 w 1793294"/>
              <a:gd name="connsiteY28" fmla="*/ 1333500 h 3634872"/>
              <a:gd name="connsiteX29" fmla="*/ 444500 w 1793294"/>
              <a:gd name="connsiteY29" fmla="*/ 1358900 h 3634872"/>
              <a:gd name="connsiteX30" fmla="*/ 368300 w 1793294"/>
              <a:gd name="connsiteY30" fmla="*/ 1384300 h 3634872"/>
              <a:gd name="connsiteX31" fmla="*/ 330200 w 1793294"/>
              <a:gd name="connsiteY31" fmla="*/ 1409700 h 3634872"/>
              <a:gd name="connsiteX32" fmla="*/ 292100 w 1793294"/>
              <a:gd name="connsiteY32" fmla="*/ 1447800 h 3634872"/>
              <a:gd name="connsiteX33" fmla="*/ 203200 w 1793294"/>
              <a:gd name="connsiteY33" fmla="*/ 1485900 h 3634872"/>
              <a:gd name="connsiteX34" fmla="*/ 127000 w 1793294"/>
              <a:gd name="connsiteY34" fmla="*/ 1524000 h 3634872"/>
              <a:gd name="connsiteX35" fmla="*/ 152400 w 1793294"/>
              <a:gd name="connsiteY35" fmla="*/ 1562100 h 3634872"/>
              <a:gd name="connsiteX36" fmla="*/ 190500 w 1793294"/>
              <a:gd name="connsiteY36" fmla="*/ 1574800 h 3634872"/>
              <a:gd name="connsiteX37" fmla="*/ 279400 w 1793294"/>
              <a:gd name="connsiteY37" fmla="*/ 1612900 h 3634872"/>
              <a:gd name="connsiteX38" fmla="*/ 381000 w 1793294"/>
              <a:gd name="connsiteY38" fmla="*/ 1689100 h 3634872"/>
              <a:gd name="connsiteX39" fmla="*/ 444500 w 1793294"/>
              <a:gd name="connsiteY39" fmla="*/ 1739900 h 3634872"/>
              <a:gd name="connsiteX40" fmla="*/ 520700 w 1793294"/>
              <a:gd name="connsiteY40" fmla="*/ 1778000 h 3634872"/>
              <a:gd name="connsiteX41" fmla="*/ 622300 w 1793294"/>
              <a:gd name="connsiteY41" fmla="*/ 1841500 h 3634872"/>
              <a:gd name="connsiteX42" fmla="*/ 723900 w 1793294"/>
              <a:gd name="connsiteY42" fmla="*/ 1905000 h 3634872"/>
              <a:gd name="connsiteX43" fmla="*/ 774700 w 1793294"/>
              <a:gd name="connsiteY43" fmla="*/ 1930400 h 3634872"/>
              <a:gd name="connsiteX44" fmla="*/ 838200 w 1793294"/>
              <a:gd name="connsiteY44" fmla="*/ 1943100 h 3634872"/>
              <a:gd name="connsiteX45" fmla="*/ 927100 w 1793294"/>
              <a:gd name="connsiteY45" fmla="*/ 1993900 h 3634872"/>
              <a:gd name="connsiteX46" fmla="*/ 965200 w 1793294"/>
              <a:gd name="connsiteY46" fmla="*/ 2006600 h 3634872"/>
              <a:gd name="connsiteX47" fmla="*/ 990600 w 1793294"/>
              <a:gd name="connsiteY47" fmla="*/ 2044700 h 3634872"/>
              <a:gd name="connsiteX48" fmla="*/ 1054100 w 1793294"/>
              <a:gd name="connsiteY48" fmla="*/ 2057400 h 3634872"/>
              <a:gd name="connsiteX49" fmla="*/ 1104900 w 1793294"/>
              <a:gd name="connsiteY49" fmla="*/ 2070100 h 3634872"/>
              <a:gd name="connsiteX50" fmla="*/ 1143000 w 1793294"/>
              <a:gd name="connsiteY50" fmla="*/ 2095500 h 3634872"/>
              <a:gd name="connsiteX51" fmla="*/ 1181100 w 1793294"/>
              <a:gd name="connsiteY51" fmla="*/ 2108200 h 3634872"/>
              <a:gd name="connsiteX52" fmla="*/ 1295400 w 1793294"/>
              <a:gd name="connsiteY52" fmla="*/ 2197100 h 3634872"/>
              <a:gd name="connsiteX53" fmla="*/ 1371600 w 1793294"/>
              <a:gd name="connsiteY53" fmla="*/ 2247900 h 3634872"/>
              <a:gd name="connsiteX54" fmla="*/ 1447800 w 1793294"/>
              <a:gd name="connsiteY54" fmla="*/ 2311400 h 3634872"/>
              <a:gd name="connsiteX55" fmla="*/ 1524000 w 1793294"/>
              <a:gd name="connsiteY55" fmla="*/ 2362200 h 3634872"/>
              <a:gd name="connsiteX56" fmla="*/ 1574800 w 1793294"/>
              <a:gd name="connsiteY56" fmla="*/ 2438400 h 3634872"/>
              <a:gd name="connsiteX57" fmla="*/ 1600200 w 1793294"/>
              <a:gd name="connsiteY57" fmla="*/ 2489200 h 3634872"/>
              <a:gd name="connsiteX58" fmla="*/ 1676400 w 1793294"/>
              <a:gd name="connsiteY58" fmla="*/ 2565400 h 3634872"/>
              <a:gd name="connsiteX59" fmla="*/ 1765300 w 1793294"/>
              <a:gd name="connsiteY59" fmla="*/ 2667000 h 3634872"/>
              <a:gd name="connsiteX60" fmla="*/ 1778000 w 1793294"/>
              <a:gd name="connsiteY60" fmla="*/ 2743200 h 3634872"/>
              <a:gd name="connsiteX61" fmla="*/ 1701800 w 1793294"/>
              <a:gd name="connsiteY61" fmla="*/ 2768600 h 3634872"/>
              <a:gd name="connsiteX62" fmla="*/ 1663700 w 1793294"/>
              <a:gd name="connsiteY62" fmla="*/ 2781300 h 3634872"/>
              <a:gd name="connsiteX63" fmla="*/ 1625600 w 1793294"/>
              <a:gd name="connsiteY63" fmla="*/ 2794000 h 3634872"/>
              <a:gd name="connsiteX64" fmla="*/ 1447800 w 1793294"/>
              <a:gd name="connsiteY64" fmla="*/ 2832100 h 3634872"/>
              <a:gd name="connsiteX65" fmla="*/ 1358900 w 1793294"/>
              <a:gd name="connsiteY65" fmla="*/ 2844800 h 3634872"/>
              <a:gd name="connsiteX66" fmla="*/ 1308100 w 1793294"/>
              <a:gd name="connsiteY66" fmla="*/ 2870200 h 3634872"/>
              <a:gd name="connsiteX67" fmla="*/ 1104900 w 1793294"/>
              <a:gd name="connsiteY67" fmla="*/ 2908300 h 3634872"/>
              <a:gd name="connsiteX68" fmla="*/ 1054100 w 1793294"/>
              <a:gd name="connsiteY68" fmla="*/ 2921000 h 3634872"/>
              <a:gd name="connsiteX69" fmla="*/ 1016000 w 1793294"/>
              <a:gd name="connsiteY69" fmla="*/ 2933700 h 3634872"/>
              <a:gd name="connsiteX70" fmla="*/ 939800 w 1793294"/>
              <a:gd name="connsiteY70" fmla="*/ 2946400 h 3634872"/>
              <a:gd name="connsiteX71" fmla="*/ 812800 w 1793294"/>
              <a:gd name="connsiteY71" fmla="*/ 2984500 h 3634872"/>
              <a:gd name="connsiteX72" fmla="*/ 723900 w 1793294"/>
              <a:gd name="connsiteY72" fmla="*/ 3035300 h 3634872"/>
              <a:gd name="connsiteX73" fmla="*/ 609600 w 1793294"/>
              <a:gd name="connsiteY73" fmla="*/ 3073400 h 3634872"/>
              <a:gd name="connsiteX74" fmla="*/ 571500 w 1793294"/>
              <a:gd name="connsiteY74" fmla="*/ 3086100 h 3634872"/>
              <a:gd name="connsiteX75" fmla="*/ 342900 w 1793294"/>
              <a:gd name="connsiteY75" fmla="*/ 3111500 h 3634872"/>
              <a:gd name="connsiteX76" fmla="*/ 304800 w 1793294"/>
              <a:gd name="connsiteY76" fmla="*/ 3149600 h 3634872"/>
              <a:gd name="connsiteX77" fmla="*/ 279400 w 1793294"/>
              <a:gd name="connsiteY77" fmla="*/ 3263900 h 3634872"/>
              <a:gd name="connsiteX78" fmla="*/ 254000 w 1793294"/>
              <a:gd name="connsiteY78" fmla="*/ 3314700 h 3634872"/>
              <a:gd name="connsiteX79" fmla="*/ 215900 w 1793294"/>
              <a:gd name="connsiteY79" fmla="*/ 3454400 h 3634872"/>
              <a:gd name="connsiteX80" fmla="*/ 190500 w 1793294"/>
              <a:gd name="connsiteY80" fmla="*/ 3492500 h 3634872"/>
              <a:gd name="connsiteX81" fmla="*/ 177800 w 1793294"/>
              <a:gd name="connsiteY81" fmla="*/ 3530600 h 3634872"/>
              <a:gd name="connsiteX82" fmla="*/ 139700 w 1793294"/>
              <a:gd name="connsiteY82" fmla="*/ 3556000 h 3634872"/>
              <a:gd name="connsiteX83" fmla="*/ 101600 w 1793294"/>
              <a:gd name="connsiteY83"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419100 w 1793294"/>
              <a:gd name="connsiteY8" fmla="*/ 228600 h 3634872"/>
              <a:gd name="connsiteX9" fmla="*/ 495300 w 1793294"/>
              <a:gd name="connsiteY9" fmla="*/ 266700 h 3634872"/>
              <a:gd name="connsiteX10" fmla="*/ 571500 w 1793294"/>
              <a:gd name="connsiteY10" fmla="*/ 342900 h 3634872"/>
              <a:gd name="connsiteX11" fmla="*/ 711200 w 1793294"/>
              <a:gd name="connsiteY11" fmla="*/ 419100 h 3634872"/>
              <a:gd name="connsiteX12" fmla="*/ 787400 w 1793294"/>
              <a:gd name="connsiteY12" fmla="*/ 495300 h 3634872"/>
              <a:gd name="connsiteX13" fmla="*/ 863600 w 1793294"/>
              <a:gd name="connsiteY13" fmla="*/ 520700 h 3634872"/>
              <a:gd name="connsiteX14" fmla="*/ 901700 w 1793294"/>
              <a:gd name="connsiteY14" fmla="*/ 558800 h 3634872"/>
              <a:gd name="connsiteX15" fmla="*/ 1308100 w 1793294"/>
              <a:gd name="connsiteY15" fmla="*/ 711200 h 3634872"/>
              <a:gd name="connsiteX16" fmla="*/ 1295400 w 1793294"/>
              <a:gd name="connsiteY16" fmla="*/ 762000 h 3634872"/>
              <a:gd name="connsiteX17" fmla="*/ 1219200 w 1793294"/>
              <a:gd name="connsiteY17" fmla="*/ 825500 h 3634872"/>
              <a:gd name="connsiteX18" fmla="*/ 1143000 w 1793294"/>
              <a:gd name="connsiteY18" fmla="*/ 889000 h 3634872"/>
              <a:gd name="connsiteX19" fmla="*/ 1066800 w 1793294"/>
              <a:gd name="connsiteY19" fmla="*/ 914400 h 3634872"/>
              <a:gd name="connsiteX20" fmla="*/ 965200 w 1793294"/>
              <a:gd name="connsiteY20" fmla="*/ 977900 h 3634872"/>
              <a:gd name="connsiteX21" fmla="*/ 889000 w 1793294"/>
              <a:gd name="connsiteY21" fmla="*/ 1054100 h 3634872"/>
              <a:gd name="connsiteX22" fmla="*/ 774700 w 1793294"/>
              <a:gd name="connsiteY22" fmla="*/ 1117600 h 3634872"/>
              <a:gd name="connsiteX23" fmla="*/ 698500 w 1793294"/>
              <a:gd name="connsiteY23" fmla="*/ 1193800 h 3634872"/>
              <a:gd name="connsiteX24" fmla="*/ 596900 w 1793294"/>
              <a:gd name="connsiteY24" fmla="*/ 1257300 h 3634872"/>
              <a:gd name="connsiteX25" fmla="*/ 558800 w 1793294"/>
              <a:gd name="connsiteY25" fmla="*/ 1282700 h 3634872"/>
              <a:gd name="connsiteX26" fmla="*/ 520700 w 1793294"/>
              <a:gd name="connsiteY26" fmla="*/ 1320800 h 3634872"/>
              <a:gd name="connsiteX27" fmla="*/ 482600 w 1793294"/>
              <a:gd name="connsiteY27" fmla="*/ 1333500 h 3634872"/>
              <a:gd name="connsiteX28" fmla="*/ 444500 w 1793294"/>
              <a:gd name="connsiteY28" fmla="*/ 1358900 h 3634872"/>
              <a:gd name="connsiteX29" fmla="*/ 368300 w 1793294"/>
              <a:gd name="connsiteY29" fmla="*/ 1384300 h 3634872"/>
              <a:gd name="connsiteX30" fmla="*/ 330200 w 1793294"/>
              <a:gd name="connsiteY30" fmla="*/ 1409700 h 3634872"/>
              <a:gd name="connsiteX31" fmla="*/ 292100 w 1793294"/>
              <a:gd name="connsiteY31" fmla="*/ 1447800 h 3634872"/>
              <a:gd name="connsiteX32" fmla="*/ 203200 w 1793294"/>
              <a:gd name="connsiteY32" fmla="*/ 1485900 h 3634872"/>
              <a:gd name="connsiteX33" fmla="*/ 127000 w 1793294"/>
              <a:gd name="connsiteY33" fmla="*/ 1524000 h 3634872"/>
              <a:gd name="connsiteX34" fmla="*/ 152400 w 1793294"/>
              <a:gd name="connsiteY34" fmla="*/ 1562100 h 3634872"/>
              <a:gd name="connsiteX35" fmla="*/ 190500 w 1793294"/>
              <a:gd name="connsiteY35" fmla="*/ 1574800 h 3634872"/>
              <a:gd name="connsiteX36" fmla="*/ 279400 w 1793294"/>
              <a:gd name="connsiteY36" fmla="*/ 1612900 h 3634872"/>
              <a:gd name="connsiteX37" fmla="*/ 381000 w 1793294"/>
              <a:gd name="connsiteY37" fmla="*/ 1689100 h 3634872"/>
              <a:gd name="connsiteX38" fmla="*/ 444500 w 1793294"/>
              <a:gd name="connsiteY38" fmla="*/ 1739900 h 3634872"/>
              <a:gd name="connsiteX39" fmla="*/ 520700 w 1793294"/>
              <a:gd name="connsiteY39" fmla="*/ 1778000 h 3634872"/>
              <a:gd name="connsiteX40" fmla="*/ 622300 w 1793294"/>
              <a:gd name="connsiteY40" fmla="*/ 1841500 h 3634872"/>
              <a:gd name="connsiteX41" fmla="*/ 723900 w 1793294"/>
              <a:gd name="connsiteY41" fmla="*/ 1905000 h 3634872"/>
              <a:gd name="connsiteX42" fmla="*/ 774700 w 1793294"/>
              <a:gd name="connsiteY42" fmla="*/ 1930400 h 3634872"/>
              <a:gd name="connsiteX43" fmla="*/ 838200 w 1793294"/>
              <a:gd name="connsiteY43" fmla="*/ 1943100 h 3634872"/>
              <a:gd name="connsiteX44" fmla="*/ 927100 w 1793294"/>
              <a:gd name="connsiteY44" fmla="*/ 1993900 h 3634872"/>
              <a:gd name="connsiteX45" fmla="*/ 965200 w 1793294"/>
              <a:gd name="connsiteY45" fmla="*/ 2006600 h 3634872"/>
              <a:gd name="connsiteX46" fmla="*/ 990600 w 1793294"/>
              <a:gd name="connsiteY46" fmla="*/ 2044700 h 3634872"/>
              <a:gd name="connsiteX47" fmla="*/ 1054100 w 1793294"/>
              <a:gd name="connsiteY47" fmla="*/ 2057400 h 3634872"/>
              <a:gd name="connsiteX48" fmla="*/ 1104900 w 1793294"/>
              <a:gd name="connsiteY48" fmla="*/ 2070100 h 3634872"/>
              <a:gd name="connsiteX49" fmla="*/ 1143000 w 1793294"/>
              <a:gd name="connsiteY49" fmla="*/ 2095500 h 3634872"/>
              <a:gd name="connsiteX50" fmla="*/ 1181100 w 1793294"/>
              <a:gd name="connsiteY50" fmla="*/ 2108200 h 3634872"/>
              <a:gd name="connsiteX51" fmla="*/ 1295400 w 1793294"/>
              <a:gd name="connsiteY51" fmla="*/ 2197100 h 3634872"/>
              <a:gd name="connsiteX52" fmla="*/ 1371600 w 1793294"/>
              <a:gd name="connsiteY52" fmla="*/ 2247900 h 3634872"/>
              <a:gd name="connsiteX53" fmla="*/ 1447800 w 1793294"/>
              <a:gd name="connsiteY53" fmla="*/ 2311400 h 3634872"/>
              <a:gd name="connsiteX54" fmla="*/ 1524000 w 1793294"/>
              <a:gd name="connsiteY54" fmla="*/ 2362200 h 3634872"/>
              <a:gd name="connsiteX55" fmla="*/ 1574800 w 1793294"/>
              <a:gd name="connsiteY55" fmla="*/ 2438400 h 3634872"/>
              <a:gd name="connsiteX56" fmla="*/ 1600200 w 1793294"/>
              <a:gd name="connsiteY56" fmla="*/ 2489200 h 3634872"/>
              <a:gd name="connsiteX57" fmla="*/ 1676400 w 1793294"/>
              <a:gd name="connsiteY57" fmla="*/ 2565400 h 3634872"/>
              <a:gd name="connsiteX58" fmla="*/ 1765300 w 1793294"/>
              <a:gd name="connsiteY58" fmla="*/ 2667000 h 3634872"/>
              <a:gd name="connsiteX59" fmla="*/ 1778000 w 1793294"/>
              <a:gd name="connsiteY59" fmla="*/ 2743200 h 3634872"/>
              <a:gd name="connsiteX60" fmla="*/ 1701800 w 1793294"/>
              <a:gd name="connsiteY60" fmla="*/ 2768600 h 3634872"/>
              <a:gd name="connsiteX61" fmla="*/ 1663700 w 1793294"/>
              <a:gd name="connsiteY61" fmla="*/ 2781300 h 3634872"/>
              <a:gd name="connsiteX62" fmla="*/ 1625600 w 1793294"/>
              <a:gd name="connsiteY62" fmla="*/ 2794000 h 3634872"/>
              <a:gd name="connsiteX63" fmla="*/ 1447800 w 1793294"/>
              <a:gd name="connsiteY63" fmla="*/ 2832100 h 3634872"/>
              <a:gd name="connsiteX64" fmla="*/ 1358900 w 1793294"/>
              <a:gd name="connsiteY64" fmla="*/ 2844800 h 3634872"/>
              <a:gd name="connsiteX65" fmla="*/ 1308100 w 1793294"/>
              <a:gd name="connsiteY65" fmla="*/ 2870200 h 3634872"/>
              <a:gd name="connsiteX66" fmla="*/ 1104900 w 1793294"/>
              <a:gd name="connsiteY66" fmla="*/ 2908300 h 3634872"/>
              <a:gd name="connsiteX67" fmla="*/ 1054100 w 1793294"/>
              <a:gd name="connsiteY67" fmla="*/ 2921000 h 3634872"/>
              <a:gd name="connsiteX68" fmla="*/ 1016000 w 1793294"/>
              <a:gd name="connsiteY68" fmla="*/ 2933700 h 3634872"/>
              <a:gd name="connsiteX69" fmla="*/ 939800 w 1793294"/>
              <a:gd name="connsiteY69" fmla="*/ 2946400 h 3634872"/>
              <a:gd name="connsiteX70" fmla="*/ 812800 w 1793294"/>
              <a:gd name="connsiteY70" fmla="*/ 2984500 h 3634872"/>
              <a:gd name="connsiteX71" fmla="*/ 723900 w 1793294"/>
              <a:gd name="connsiteY71" fmla="*/ 3035300 h 3634872"/>
              <a:gd name="connsiteX72" fmla="*/ 609600 w 1793294"/>
              <a:gd name="connsiteY72" fmla="*/ 3073400 h 3634872"/>
              <a:gd name="connsiteX73" fmla="*/ 571500 w 1793294"/>
              <a:gd name="connsiteY73" fmla="*/ 3086100 h 3634872"/>
              <a:gd name="connsiteX74" fmla="*/ 342900 w 1793294"/>
              <a:gd name="connsiteY74" fmla="*/ 3111500 h 3634872"/>
              <a:gd name="connsiteX75" fmla="*/ 304800 w 1793294"/>
              <a:gd name="connsiteY75" fmla="*/ 3149600 h 3634872"/>
              <a:gd name="connsiteX76" fmla="*/ 279400 w 1793294"/>
              <a:gd name="connsiteY76" fmla="*/ 3263900 h 3634872"/>
              <a:gd name="connsiteX77" fmla="*/ 254000 w 1793294"/>
              <a:gd name="connsiteY77" fmla="*/ 3314700 h 3634872"/>
              <a:gd name="connsiteX78" fmla="*/ 215900 w 1793294"/>
              <a:gd name="connsiteY78" fmla="*/ 3454400 h 3634872"/>
              <a:gd name="connsiteX79" fmla="*/ 190500 w 1793294"/>
              <a:gd name="connsiteY79" fmla="*/ 3492500 h 3634872"/>
              <a:gd name="connsiteX80" fmla="*/ 177800 w 1793294"/>
              <a:gd name="connsiteY80" fmla="*/ 3530600 h 3634872"/>
              <a:gd name="connsiteX81" fmla="*/ 139700 w 1793294"/>
              <a:gd name="connsiteY81" fmla="*/ 3556000 h 3634872"/>
              <a:gd name="connsiteX82" fmla="*/ 101600 w 1793294"/>
              <a:gd name="connsiteY82"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419100 w 1793294"/>
              <a:gd name="connsiteY8" fmla="*/ 228600 h 3634872"/>
              <a:gd name="connsiteX9" fmla="*/ 495300 w 1793294"/>
              <a:gd name="connsiteY9" fmla="*/ 266700 h 3634872"/>
              <a:gd name="connsiteX10" fmla="*/ 571500 w 1793294"/>
              <a:gd name="connsiteY10" fmla="*/ 342900 h 3634872"/>
              <a:gd name="connsiteX11" fmla="*/ 711200 w 1793294"/>
              <a:gd name="connsiteY11" fmla="*/ 419100 h 3634872"/>
              <a:gd name="connsiteX12" fmla="*/ 787400 w 1793294"/>
              <a:gd name="connsiteY12" fmla="*/ 495300 h 3634872"/>
              <a:gd name="connsiteX13" fmla="*/ 863600 w 1793294"/>
              <a:gd name="connsiteY13" fmla="*/ 520700 h 3634872"/>
              <a:gd name="connsiteX14" fmla="*/ 1308100 w 1793294"/>
              <a:gd name="connsiteY14" fmla="*/ 711200 h 3634872"/>
              <a:gd name="connsiteX15" fmla="*/ 1295400 w 1793294"/>
              <a:gd name="connsiteY15" fmla="*/ 762000 h 3634872"/>
              <a:gd name="connsiteX16" fmla="*/ 1219200 w 1793294"/>
              <a:gd name="connsiteY16" fmla="*/ 825500 h 3634872"/>
              <a:gd name="connsiteX17" fmla="*/ 1143000 w 1793294"/>
              <a:gd name="connsiteY17" fmla="*/ 889000 h 3634872"/>
              <a:gd name="connsiteX18" fmla="*/ 1066800 w 1793294"/>
              <a:gd name="connsiteY18" fmla="*/ 914400 h 3634872"/>
              <a:gd name="connsiteX19" fmla="*/ 965200 w 1793294"/>
              <a:gd name="connsiteY19" fmla="*/ 977900 h 3634872"/>
              <a:gd name="connsiteX20" fmla="*/ 889000 w 1793294"/>
              <a:gd name="connsiteY20" fmla="*/ 1054100 h 3634872"/>
              <a:gd name="connsiteX21" fmla="*/ 774700 w 1793294"/>
              <a:gd name="connsiteY21" fmla="*/ 1117600 h 3634872"/>
              <a:gd name="connsiteX22" fmla="*/ 698500 w 1793294"/>
              <a:gd name="connsiteY22" fmla="*/ 1193800 h 3634872"/>
              <a:gd name="connsiteX23" fmla="*/ 596900 w 1793294"/>
              <a:gd name="connsiteY23" fmla="*/ 1257300 h 3634872"/>
              <a:gd name="connsiteX24" fmla="*/ 558800 w 1793294"/>
              <a:gd name="connsiteY24" fmla="*/ 1282700 h 3634872"/>
              <a:gd name="connsiteX25" fmla="*/ 520700 w 1793294"/>
              <a:gd name="connsiteY25" fmla="*/ 1320800 h 3634872"/>
              <a:gd name="connsiteX26" fmla="*/ 482600 w 1793294"/>
              <a:gd name="connsiteY26" fmla="*/ 1333500 h 3634872"/>
              <a:gd name="connsiteX27" fmla="*/ 444500 w 1793294"/>
              <a:gd name="connsiteY27" fmla="*/ 1358900 h 3634872"/>
              <a:gd name="connsiteX28" fmla="*/ 368300 w 1793294"/>
              <a:gd name="connsiteY28" fmla="*/ 1384300 h 3634872"/>
              <a:gd name="connsiteX29" fmla="*/ 330200 w 1793294"/>
              <a:gd name="connsiteY29" fmla="*/ 1409700 h 3634872"/>
              <a:gd name="connsiteX30" fmla="*/ 292100 w 1793294"/>
              <a:gd name="connsiteY30" fmla="*/ 1447800 h 3634872"/>
              <a:gd name="connsiteX31" fmla="*/ 203200 w 1793294"/>
              <a:gd name="connsiteY31" fmla="*/ 1485900 h 3634872"/>
              <a:gd name="connsiteX32" fmla="*/ 127000 w 1793294"/>
              <a:gd name="connsiteY32" fmla="*/ 1524000 h 3634872"/>
              <a:gd name="connsiteX33" fmla="*/ 152400 w 1793294"/>
              <a:gd name="connsiteY33" fmla="*/ 1562100 h 3634872"/>
              <a:gd name="connsiteX34" fmla="*/ 190500 w 1793294"/>
              <a:gd name="connsiteY34" fmla="*/ 1574800 h 3634872"/>
              <a:gd name="connsiteX35" fmla="*/ 279400 w 1793294"/>
              <a:gd name="connsiteY35" fmla="*/ 1612900 h 3634872"/>
              <a:gd name="connsiteX36" fmla="*/ 381000 w 1793294"/>
              <a:gd name="connsiteY36" fmla="*/ 1689100 h 3634872"/>
              <a:gd name="connsiteX37" fmla="*/ 444500 w 1793294"/>
              <a:gd name="connsiteY37" fmla="*/ 1739900 h 3634872"/>
              <a:gd name="connsiteX38" fmla="*/ 520700 w 1793294"/>
              <a:gd name="connsiteY38" fmla="*/ 1778000 h 3634872"/>
              <a:gd name="connsiteX39" fmla="*/ 622300 w 1793294"/>
              <a:gd name="connsiteY39" fmla="*/ 1841500 h 3634872"/>
              <a:gd name="connsiteX40" fmla="*/ 723900 w 1793294"/>
              <a:gd name="connsiteY40" fmla="*/ 1905000 h 3634872"/>
              <a:gd name="connsiteX41" fmla="*/ 774700 w 1793294"/>
              <a:gd name="connsiteY41" fmla="*/ 1930400 h 3634872"/>
              <a:gd name="connsiteX42" fmla="*/ 838200 w 1793294"/>
              <a:gd name="connsiteY42" fmla="*/ 1943100 h 3634872"/>
              <a:gd name="connsiteX43" fmla="*/ 927100 w 1793294"/>
              <a:gd name="connsiteY43" fmla="*/ 1993900 h 3634872"/>
              <a:gd name="connsiteX44" fmla="*/ 965200 w 1793294"/>
              <a:gd name="connsiteY44" fmla="*/ 2006600 h 3634872"/>
              <a:gd name="connsiteX45" fmla="*/ 990600 w 1793294"/>
              <a:gd name="connsiteY45" fmla="*/ 2044700 h 3634872"/>
              <a:gd name="connsiteX46" fmla="*/ 1054100 w 1793294"/>
              <a:gd name="connsiteY46" fmla="*/ 2057400 h 3634872"/>
              <a:gd name="connsiteX47" fmla="*/ 1104900 w 1793294"/>
              <a:gd name="connsiteY47" fmla="*/ 2070100 h 3634872"/>
              <a:gd name="connsiteX48" fmla="*/ 1143000 w 1793294"/>
              <a:gd name="connsiteY48" fmla="*/ 2095500 h 3634872"/>
              <a:gd name="connsiteX49" fmla="*/ 1181100 w 1793294"/>
              <a:gd name="connsiteY49" fmla="*/ 2108200 h 3634872"/>
              <a:gd name="connsiteX50" fmla="*/ 1295400 w 1793294"/>
              <a:gd name="connsiteY50" fmla="*/ 2197100 h 3634872"/>
              <a:gd name="connsiteX51" fmla="*/ 1371600 w 1793294"/>
              <a:gd name="connsiteY51" fmla="*/ 2247900 h 3634872"/>
              <a:gd name="connsiteX52" fmla="*/ 1447800 w 1793294"/>
              <a:gd name="connsiteY52" fmla="*/ 2311400 h 3634872"/>
              <a:gd name="connsiteX53" fmla="*/ 1524000 w 1793294"/>
              <a:gd name="connsiteY53" fmla="*/ 2362200 h 3634872"/>
              <a:gd name="connsiteX54" fmla="*/ 1574800 w 1793294"/>
              <a:gd name="connsiteY54" fmla="*/ 2438400 h 3634872"/>
              <a:gd name="connsiteX55" fmla="*/ 1600200 w 1793294"/>
              <a:gd name="connsiteY55" fmla="*/ 2489200 h 3634872"/>
              <a:gd name="connsiteX56" fmla="*/ 1676400 w 1793294"/>
              <a:gd name="connsiteY56" fmla="*/ 2565400 h 3634872"/>
              <a:gd name="connsiteX57" fmla="*/ 1765300 w 1793294"/>
              <a:gd name="connsiteY57" fmla="*/ 2667000 h 3634872"/>
              <a:gd name="connsiteX58" fmla="*/ 1778000 w 1793294"/>
              <a:gd name="connsiteY58" fmla="*/ 2743200 h 3634872"/>
              <a:gd name="connsiteX59" fmla="*/ 1701800 w 1793294"/>
              <a:gd name="connsiteY59" fmla="*/ 2768600 h 3634872"/>
              <a:gd name="connsiteX60" fmla="*/ 1663700 w 1793294"/>
              <a:gd name="connsiteY60" fmla="*/ 2781300 h 3634872"/>
              <a:gd name="connsiteX61" fmla="*/ 1625600 w 1793294"/>
              <a:gd name="connsiteY61" fmla="*/ 2794000 h 3634872"/>
              <a:gd name="connsiteX62" fmla="*/ 1447800 w 1793294"/>
              <a:gd name="connsiteY62" fmla="*/ 2832100 h 3634872"/>
              <a:gd name="connsiteX63" fmla="*/ 1358900 w 1793294"/>
              <a:gd name="connsiteY63" fmla="*/ 2844800 h 3634872"/>
              <a:gd name="connsiteX64" fmla="*/ 1308100 w 1793294"/>
              <a:gd name="connsiteY64" fmla="*/ 2870200 h 3634872"/>
              <a:gd name="connsiteX65" fmla="*/ 1104900 w 1793294"/>
              <a:gd name="connsiteY65" fmla="*/ 2908300 h 3634872"/>
              <a:gd name="connsiteX66" fmla="*/ 1054100 w 1793294"/>
              <a:gd name="connsiteY66" fmla="*/ 2921000 h 3634872"/>
              <a:gd name="connsiteX67" fmla="*/ 1016000 w 1793294"/>
              <a:gd name="connsiteY67" fmla="*/ 2933700 h 3634872"/>
              <a:gd name="connsiteX68" fmla="*/ 939800 w 1793294"/>
              <a:gd name="connsiteY68" fmla="*/ 2946400 h 3634872"/>
              <a:gd name="connsiteX69" fmla="*/ 812800 w 1793294"/>
              <a:gd name="connsiteY69" fmla="*/ 2984500 h 3634872"/>
              <a:gd name="connsiteX70" fmla="*/ 723900 w 1793294"/>
              <a:gd name="connsiteY70" fmla="*/ 3035300 h 3634872"/>
              <a:gd name="connsiteX71" fmla="*/ 609600 w 1793294"/>
              <a:gd name="connsiteY71" fmla="*/ 3073400 h 3634872"/>
              <a:gd name="connsiteX72" fmla="*/ 571500 w 1793294"/>
              <a:gd name="connsiteY72" fmla="*/ 3086100 h 3634872"/>
              <a:gd name="connsiteX73" fmla="*/ 342900 w 1793294"/>
              <a:gd name="connsiteY73" fmla="*/ 3111500 h 3634872"/>
              <a:gd name="connsiteX74" fmla="*/ 304800 w 1793294"/>
              <a:gd name="connsiteY74" fmla="*/ 3149600 h 3634872"/>
              <a:gd name="connsiteX75" fmla="*/ 279400 w 1793294"/>
              <a:gd name="connsiteY75" fmla="*/ 3263900 h 3634872"/>
              <a:gd name="connsiteX76" fmla="*/ 254000 w 1793294"/>
              <a:gd name="connsiteY76" fmla="*/ 3314700 h 3634872"/>
              <a:gd name="connsiteX77" fmla="*/ 215900 w 1793294"/>
              <a:gd name="connsiteY77" fmla="*/ 3454400 h 3634872"/>
              <a:gd name="connsiteX78" fmla="*/ 190500 w 1793294"/>
              <a:gd name="connsiteY78" fmla="*/ 3492500 h 3634872"/>
              <a:gd name="connsiteX79" fmla="*/ 177800 w 1793294"/>
              <a:gd name="connsiteY79" fmla="*/ 3530600 h 3634872"/>
              <a:gd name="connsiteX80" fmla="*/ 139700 w 1793294"/>
              <a:gd name="connsiteY80" fmla="*/ 3556000 h 3634872"/>
              <a:gd name="connsiteX81" fmla="*/ 101600 w 1793294"/>
              <a:gd name="connsiteY81"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419100 w 1793294"/>
              <a:gd name="connsiteY8" fmla="*/ 228600 h 3634872"/>
              <a:gd name="connsiteX9" fmla="*/ 495300 w 1793294"/>
              <a:gd name="connsiteY9" fmla="*/ 266700 h 3634872"/>
              <a:gd name="connsiteX10" fmla="*/ 571500 w 1793294"/>
              <a:gd name="connsiteY10" fmla="*/ 342900 h 3634872"/>
              <a:gd name="connsiteX11" fmla="*/ 711200 w 1793294"/>
              <a:gd name="connsiteY11" fmla="*/ 419100 h 3634872"/>
              <a:gd name="connsiteX12" fmla="*/ 787400 w 1793294"/>
              <a:gd name="connsiteY12" fmla="*/ 495300 h 3634872"/>
              <a:gd name="connsiteX13" fmla="*/ 1308100 w 1793294"/>
              <a:gd name="connsiteY13" fmla="*/ 711200 h 3634872"/>
              <a:gd name="connsiteX14" fmla="*/ 1295400 w 1793294"/>
              <a:gd name="connsiteY14" fmla="*/ 762000 h 3634872"/>
              <a:gd name="connsiteX15" fmla="*/ 1219200 w 1793294"/>
              <a:gd name="connsiteY15" fmla="*/ 825500 h 3634872"/>
              <a:gd name="connsiteX16" fmla="*/ 1143000 w 1793294"/>
              <a:gd name="connsiteY16" fmla="*/ 889000 h 3634872"/>
              <a:gd name="connsiteX17" fmla="*/ 1066800 w 1793294"/>
              <a:gd name="connsiteY17" fmla="*/ 914400 h 3634872"/>
              <a:gd name="connsiteX18" fmla="*/ 965200 w 1793294"/>
              <a:gd name="connsiteY18" fmla="*/ 977900 h 3634872"/>
              <a:gd name="connsiteX19" fmla="*/ 889000 w 1793294"/>
              <a:gd name="connsiteY19" fmla="*/ 1054100 h 3634872"/>
              <a:gd name="connsiteX20" fmla="*/ 774700 w 1793294"/>
              <a:gd name="connsiteY20" fmla="*/ 1117600 h 3634872"/>
              <a:gd name="connsiteX21" fmla="*/ 698500 w 1793294"/>
              <a:gd name="connsiteY21" fmla="*/ 1193800 h 3634872"/>
              <a:gd name="connsiteX22" fmla="*/ 596900 w 1793294"/>
              <a:gd name="connsiteY22" fmla="*/ 1257300 h 3634872"/>
              <a:gd name="connsiteX23" fmla="*/ 558800 w 1793294"/>
              <a:gd name="connsiteY23" fmla="*/ 1282700 h 3634872"/>
              <a:gd name="connsiteX24" fmla="*/ 520700 w 1793294"/>
              <a:gd name="connsiteY24" fmla="*/ 1320800 h 3634872"/>
              <a:gd name="connsiteX25" fmla="*/ 482600 w 1793294"/>
              <a:gd name="connsiteY25" fmla="*/ 1333500 h 3634872"/>
              <a:gd name="connsiteX26" fmla="*/ 444500 w 1793294"/>
              <a:gd name="connsiteY26" fmla="*/ 1358900 h 3634872"/>
              <a:gd name="connsiteX27" fmla="*/ 368300 w 1793294"/>
              <a:gd name="connsiteY27" fmla="*/ 1384300 h 3634872"/>
              <a:gd name="connsiteX28" fmla="*/ 330200 w 1793294"/>
              <a:gd name="connsiteY28" fmla="*/ 1409700 h 3634872"/>
              <a:gd name="connsiteX29" fmla="*/ 292100 w 1793294"/>
              <a:gd name="connsiteY29" fmla="*/ 1447800 h 3634872"/>
              <a:gd name="connsiteX30" fmla="*/ 203200 w 1793294"/>
              <a:gd name="connsiteY30" fmla="*/ 1485900 h 3634872"/>
              <a:gd name="connsiteX31" fmla="*/ 127000 w 1793294"/>
              <a:gd name="connsiteY31" fmla="*/ 1524000 h 3634872"/>
              <a:gd name="connsiteX32" fmla="*/ 152400 w 1793294"/>
              <a:gd name="connsiteY32" fmla="*/ 1562100 h 3634872"/>
              <a:gd name="connsiteX33" fmla="*/ 190500 w 1793294"/>
              <a:gd name="connsiteY33" fmla="*/ 1574800 h 3634872"/>
              <a:gd name="connsiteX34" fmla="*/ 279400 w 1793294"/>
              <a:gd name="connsiteY34" fmla="*/ 1612900 h 3634872"/>
              <a:gd name="connsiteX35" fmla="*/ 381000 w 1793294"/>
              <a:gd name="connsiteY35" fmla="*/ 1689100 h 3634872"/>
              <a:gd name="connsiteX36" fmla="*/ 444500 w 1793294"/>
              <a:gd name="connsiteY36" fmla="*/ 1739900 h 3634872"/>
              <a:gd name="connsiteX37" fmla="*/ 520700 w 1793294"/>
              <a:gd name="connsiteY37" fmla="*/ 1778000 h 3634872"/>
              <a:gd name="connsiteX38" fmla="*/ 622300 w 1793294"/>
              <a:gd name="connsiteY38" fmla="*/ 1841500 h 3634872"/>
              <a:gd name="connsiteX39" fmla="*/ 723900 w 1793294"/>
              <a:gd name="connsiteY39" fmla="*/ 1905000 h 3634872"/>
              <a:gd name="connsiteX40" fmla="*/ 774700 w 1793294"/>
              <a:gd name="connsiteY40" fmla="*/ 1930400 h 3634872"/>
              <a:gd name="connsiteX41" fmla="*/ 838200 w 1793294"/>
              <a:gd name="connsiteY41" fmla="*/ 1943100 h 3634872"/>
              <a:gd name="connsiteX42" fmla="*/ 927100 w 1793294"/>
              <a:gd name="connsiteY42" fmla="*/ 1993900 h 3634872"/>
              <a:gd name="connsiteX43" fmla="*/ 965200 w 1793294"/>
              <a:gd name="connsiteY43" fmla="*/ 2006600 h 3634872"/>
              <a:gd name="connsiteX44" fmla="*/ 990600 w 1793294"/>
              <a:gd name="connsiteY44" fmla="*/ 2044700 h 3634872"/>
              <a:gd name="connsiteX45" fmla="*/ 1054100 w 1793294"/>
              <a:gd name="connsiteY45" fmla="*/ 2057400 h 3634872"/>
              <a:gd name="connsiteX46" fmla="*/ 1104900 w 1793294"/>
              <a:gd name="connsiteY46" fmla="*/ 2070100 h 3634872"/>
              <a:gd name="connsiteX47" fmla="*/ 1143000 w 1793294"/>
              <a:gd name="connsiteY47" fmla="*/ 2095500 h 3634872"/>
              <a:gd name="connsiteX48" fmla="*/ 1181100 w 1793294"/>
              <a:gd name="connsiteY48" fmla="*/ 2108200 h 3634872"/>
              <a:gd name="connsiteX49" fmla="*/ 1295400 w 1793294"/>
              <a:gd name="connsiteY49" fmla="*/ 2197100 h 3634872"/>
              <a:gd name="connsiteX50" fmla="*/ 1371600 w 1793294"/>
              <a:gd name="connsiteY50" fmla="*/ 2247900 h 3634872"/>
              <a:gd name="connsiteX51" fmla="*/ 1447800 w 1793294"/>
              <a:gd name="connsiteY51" fmla="*/ 2311400 h 3634872"/>
              <a:gd name="connsiteX52" fmla="*/ 1524000 w 1793294"/>
              <a:gd name="connsiteY52" fmla="*/ 2362200 h 3634872"/>
              <a:gd name="connsiteX53" fmla="*/ 1574800 w 1793294"/>
              <a:gd name="connsiteY53" fmla="*/ 2438400 h 3634872"/>
              <a:gd name="connsiteX54" fmla="*/ 1600200 w 1793294"/>
              <a:gd name="connsiteY54" fmla="*/ 2489200 h 3634872"/>
              <a:gd name="connsiteX55" fmla="*/ 1676400 w 1793294"/>
              <a:gd name="connsiteY55" fmla="*/ 2565400 h 3634872"/>
              <a:gd name="connsiteX56" fmla="*/ 1765300 w 1793294"/>
              <a:gd name="connsiteY56" fmla="*/ 2667000 h 3634872"/>
              <a:gd name="connsiteX57" fmla="*/ 1778000 w 1793294"/>
              <a:gd name="connsiteY57" fmla="*/ 2743200 h 3634872"/>
              <a:gd name="connsiteX58" fmla="*/ 1701800 w 1793294"/>
              <a:gd name="connsiteY58" fmla="*/ 2768600 h 3634872"/>
              <a:gd name="connsiteX59" fmla="*/ 1663700 w 1793294"/>
              <a:gd name="connsiteY59" fmla="*/ 2781300 h 3634872"/>
              <a:gd name="connsiteX60" fmla="*/ 1625600 w 1793294"/>
              <a:gd name="connsiteY60" fmla="*/ 2794000 h 3634872"/>
              <a:gd name="connsiteX61" fmla="*/ 1447800 w 1793294"/>
              <a:gd name="connsiteY61" fmla="*/ 2832100 h 3634872"/>
              <a:gd name="connsiteX62" fmla="*/ 1358900 w 1793294"/>
              <a:gd name="connsiteY62" fmla="*/ 2844800 h 3634872"/>
              <a:gd name="connsiteX63" fmla="*/ 1308100 w 1793294"/>
              <a:gd name="connsiteY63" fmla="*/ 2870200 h 3634872"/>
              <a:gd name="connsiteX64" fmla="*/ 1104900 w 1793294"/>
              <a:gd name="connsiteY64" fmla="*/ 2908300 h 3634872"/>
              <a:gd name="connsiteX65" fmla="*/ 1054100 w 1793294"/>
              <a:gd name="connsiteY65" fmla="*/ 2921000 h 3634872"/>
              <a:gd name="connsiteX66" fmla="*/ 1016000 w 1793294"/>
              <a:gd name="connsiteY66" fmla="*/ 2933700 h 3634872"/>
              <a:gd name="connsiteX67" fmla="*/ 939800 w 1793294"/>
              <a:gd name="connsiteY67" fmla="*/ 2946400 h 3634872"/>
              <a:gd name="connsiteX68" fmla="*/ 812800 w 1793294"/>
              <a:gd name="connsiteY68" fmla="*/ 2984500 h 3634872"/>
              <a:gd name="connsiteX69" fmla="*/ 723900 w 1793294"/>
              <a:gd name="connsiteY69" fmla="*/ 3035300 h 3634872"/>
              <a:gd name="connsiteX70" fmla="*/ 609600 w 1793294"/>
              <a:gd name="connsiteY70" fmla="*/ 3073400 h 3634872"/>
              <a:gd name="connsiteX71" fmla="*/ 571500 w 1793294"/>
              <a:gd name="connsiteY71" fmla="*/ 3086100 h 3634872"/>
              <a:gd name="connsiteX72" fmla="*/ 342900 w 1793294"/>
              <a:gd name="connsiteY72" fmla="*/ 3111500 h 3634872"/>
              <a:gd name="connsiteX73" fmla="*/ 304800 w 1793294"/>
              <a:gd name="connsiteY73" fmla="*/ 3149600 h 3634872"/>
              <a:gd name="connsiteX74" fmla="*/ 279400 w 1793294"/>
              <a:gd name="connsiteY74" fmla="*/ 3263900 h 3634872"/>
              <a:gd name="connsiteX75" fmla="*/ 254000 w 1793294"/>
              <a:gd name="connsiteY75" fmla="*/ 3314700 h 3634872"/>
              <a:gd name="connsiteX76" fmla="*/ 215900 w 1793294"/>
              <a:gd name="connsiteY76" fmla="*/ 3454400 h 3634872"/>
              <a:gd name="connsiteX77" fmla="*/ 190500 w 1793294"/>
              <a:gd name="connsiteY77" fmla="*/ 3492500 h 3634872"/>
              <a:gd name="connsiteX78" fmla="*/ 177800 w 1793294"/>
              <a:gd name="connsiteY78" fmla="*/ 3530600 h 3634872"/>
              <a:gd name="connsiteX79" fmla="*/ 139700 w 1793294"/>
              <a:gd name="connsiteY79" fmla="*/ 3556000 h 3634872"/>
              <a:gd name="connsiteX80" fmla="*/ 101600 w 1793294"/>
              <a:gd name="connsiteY80"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419100 w 1793294"/>
              <a:gd name="connsiteY8" fmla="*/ 228600 h 3634872"/>
              <a:gd name="connsiteX9" fmla="*/ 495300 w 1793294"/>
              <a:gd name="connsiteY9" fmla="*/ 266700 h 3634872"/>
              <a:gd name="connsiteX10" fmla="*/ 571500 w 1793294"/>
              <a:gd name="connsiteY10" fmla="*/ 342900 h 3634872"/>
              <a:gd name="connsiteX11" fmla="*/ 711200 w 1793294"/>
              <a:gd name="connsiteY11" fmla="*/ 419100 h 3634872"/>
              <a:gd name="connsiteX12" fmla="*/ 1308100 w 1793294"/>
              <a:gd name="connsiteY12" fmla="*/ 711200 h 3634872"/>
              <a:gd name="connsiteX13" fmla="*/ 1295400 w 1793294"/>
              <a:gd name="connsiteY13" fmla="*/ 762000 h 3634872"/>
              <a:gd name="connsiteX14" fmla="*/ 1219200 w 1793294"/>
              <a:gd name="connsiteY14" fmla="*/ 825500 h 3634872"/>
              <a:gd name="connsiteX15" fmla="*/ 1143000 w 1793294"/>
              <a:gd name="connsiteY15" fmla="*/ 889000 h 3634872"/>
              <a:gd name="connsiteX16" fmla="*/ 1066800 w 1793294"/>
              <a:gd name="connsiteY16" fmla="*/ 914400 h 3634872"/>
              <a:gd name="connsiteX17" fmla="*/ 965200 w 1793294"/>
              <a:gd name="connsiteY17" fmla="*/ 977900 h 3634872"/>
              <a:gd name="connsiteX18" fmla="*/ 889000 w 1793294"/>
              <a:gd name="connsiteY18" fmla="*/ 1054100 h 3634872"/>
              <a:gd name="connsiteX19" fmla="*/ 774700 w 1793294"/>
              <a:gd name="connsiteY19" fmla="*/ 1117600 h 3634872"/>
              <a:gd name="connsiteX20" fmla="*/ 698500 w 1793294"/>
              <a:gd name="connsiteY20" fmla="*/ 1193800 h 3634872"/>
              <a:gd name="connsiteX21" fmla="*/ 596900 w 1793294"/>
              <a:gd name="connsiteY21" fmla="*/ 1257300 h 3634872"/>
              <a:gd name="connsiteX22" fmla="*/ 558800 w 1793294"/>
              <a:gd name="connsiteY22" fmla="*/ 1282700 h 3634872"/>
              <a:gd name="connsiteX23" fmla="*/ 520700 w 1793294"/>
              <a:gd name="connsiteY23" fmla="*/ 1320800 h 3634872"/>
              <a:gd name="connsiteX24" fmla="*/ 482600 w 1793294"/>
              <a:gd name="connsiteY24" fmla="*/ 1333500 h 3634872"/>
              <a:gd name="connsiteX25" fmla="*/ 444500 w 1793294"/>
              <a:gd name="connsiteY25" fmla="*/ 1358900 h 3634872"/>
              <a:gd name="connsiteX26" fmla="*/ 368300 w 1793294"/>
              <a:gd name="connsiteY26" fmla="*/ 1384300 h 3634872"/>
              <a:gd name="connsiteX27" fmla="*/ 330200 w 1793294"/>
              <a:gd name="connsiteY27" fmla="*/ 1409700 h 3634872"/>
              <a:gd name="connsiteX28" fmla="*/ 292100 w 1793294"/>
              <a:gd name="connsiteY28" fmla="*/ 1447800 h 3634872"/>
              <a:gd name="connsiteX29" fmla="*/ 203200 w 1793294"/>
              <a:gd name="connsiteY29" fmla="*/ 1485900 h 3634872"/>
              <a:gd name="connsiteX30" fmla="*/ 127000 w 1793294"/>
              <a:gd name="connsiteY30" fmla="*/ 1524000 h 3634872"/>
              <a:gd name="connsiteX31" fmla="*/ 152400 w 1793294"/>
              <a:gd name="connsiteY31" fmla="*/ 1562100 h 3634872"/>
              <a:gd name="connsiteX32" fmla="*/ 190500 w 1793294"/>
              <a:gd name="connsiteY32" fmla="*/ 1574800 h 3634872"/>
              <a:gd name="connsiteX33" fmla="*/ 279400 w 1793294"/>
              <a:gd name="connsiteY33" fmla="*/ 1612900 h 3634872"/>
              <a:gd name="connsiteX34" fmla="*/ 381000 w 1793294"/>
              <a:gd name="connsiteY34" fmla="*/ 1689100 h 3634872"/>
              <a:gd name="connsiteX35" fmla="*/ 444500 w 1793294"/>
              <a:gd name="connsiteY35" fmla="*/ 1739900 h 3634872"/>
              <a:gd name="connsiteX36" fmla="*/ 520700 w 1793294"/>
              <a:gd name="connsiteY36" fmla="*/ 1778000 h 3634872"/>
              <a:gd name="connsiteX37" fmla="*/ 622300 w 1793294"/>
              <a:gd name="connsiteY37" fmla="*/ 1841500 h 3634872"/>
              <a:gd name="connsiteX38" fmla="*/ 723900 w 1793294"/>
              <a:gd name="connsiteY38" fmla="*/ 1905000 h 3634872"/>
              <a:gd name="connsiteX39" fmla="*/ 774700 w 1793294"/>
              <a:gd name="connsiteY39" fmla="*/ 1930400 h 3634872"/>
              <a:gd name="connsiteX40" fmla="*/ 838200 w 1793294"/>
              <a:gd name="connsiteY40" fmla="*/ 1943100 h 3634872"/>
              <a:gd name="connsiteX41" fmla="*/ 927100 w 1793294"/>
              <a:gd name="connsiteY41" fmla="*/ 1993900 h 3634872"/>
              <a:gd name="connsiteX42" fmla="*/ 965200 w 1793294"/>
              <a:gd name="connsiteY42" fmla="*/ 2006600 h 3634872"/>
              <a:gd name="connsiteX43" fmla="*/ 990600 w 1793294"/>
              <a:gd name="connsiteY43" fmla="*/ 2044700 h 3634872"/>
              <a:gd name="connsiteX44" fmla="*/ 1054100 w 1793294"/>
              <a:gd name="connsiteY44" fmla="*/ 2057400 h 3634872"/>
              <a:gd name="connsiteX45" fmla="*/ 1104900 w 1793294"/>
              <a:gd name="connsiteY45" fmla="*/ 2070100 h 3634872"/>
              <a:gd name="connsiteX46" fmla="*/ 1143000 w 1793294"/>
              <a:gd name="connsiteY46" fmla="*/ 2095500 h 3634872"/>
              <a:gd name="connsiteX47" fmla="*/ 1181100 w 1793294"/>
              <a:gd name="connsiteY47" fmla="*/ 2108200 h 3634872"/>
              <a:gd name="connsiteX48" fmla="*/ 1295400 w 1793294"/>
              <a:gd name="connsiteY48" fmla="*/ 2197100 h 3634872"/>
              <a:gd name="connsiteX49" fmla="*/ 1371600 w 1793294"/>
              <a:gd name="connsiteY49" fmla="*/ 2247900 h 3634872"/>
              <a:gd name="connsiteX50" fmla="*/ 1447800 w 1793294"/>
              <a:gd name="connsiteY50" fmla="*/ 2311400 h 3634872"/>
              <a:gd name="connsiteX51" fmla="*/ 1524000 w 1793294"/>
              <a:gd name="connsiteY51" fmla="*/ 2362200 h 3634872"/>
              <a:gd name="connsiteX52" fmla="*/ 1574800 w 1793294"/>
              <a:gd name="connsiteY52" fmla="*/ 2438400 h 3634872"/>
              <a:gd name="connsiteX53" fmla="*/ 1600200 w 1793294"/>
              <a:gd name="connsiteY53" fmla="*/ 2489200 h 3634872"/>
              <a:gd name="connsiteX54" fmla="*/ 1676400 w 1793294"/>
              <a:gd name="connsiteY54" fmla="*/ 2565400 h 3634872"/>
              <a:gd name="connsiteX55" fmla="*/ 1765300 w 1793294"/>
              <a:gd name="connsiteY55" fmla="*/ 2667000 h 3634872"/>
              <a:gd name="connsiteX56" fmla="*/ 1778000 w 1793294"/>
              <a:gd name="connsiteY56" fmla="*/ 2743200 h 3634872"/>
              <a:gd name="connsiteX57" fmla="*/ 1701800 w 1793294"/>
              <a:gd name="connsiteY57" fmla="*/ 2768600 h 3634872"/>
              <a:gd name="connsiteX58" fmla="*/ 1663700 w 1793294"/>
              <a:gd name="connsiteY58" fmla="*/ 2781300 h 3634872"/>
              <a:gd name="connsiteX59" fmla="*/ 1625600 w 1793294"/>
              <a:gd name="connsiteY59" fmla="*/ 2794000 h 3634872"/>
              <a:gd name="connsiteX60" fmla="*/ 1447800 w 1793294"/>
              <a:gd name="connsiteY60" fmla="*/ 2832100 h 3634872"/>
              <a:gd name="connsiteX61" fmla="*/ 1358900 w 1793294"/>
              <a:gd name="connsiteY61" fmla="*/ 2844800 h 3634872"/>
              <a:gd name="connsiteX62" fmla="*/ 1308100 w 1793294"/>
              <a:gd name="connsiteY62" fmla="*/ 2870200 h 3634872"/>
              <a:gd name="connsiteX63" fmla="*/ 1104900 w 1793294"/>
              <a:gd name="connsiteY63" fmla="*/ 2908300 h 3634872"/>
              <a:gd name="connsiteX64" fmla="*/ 1054100 w 1793294"/>
              <a:gd name="connsiteY64" fmla="*/ 2921000 h 3634872"/>
              <a:gd name="connsiteX65" fmla="*/ 1016000 w 1793294"/>
              <a:gd name="connsiteY65" fmla="*/ 2933700 h 3634872"/>
              <a:gd name="connsiteX66" fmla="*/ 939800 w 1793294"/>
              <a:gd name="connsiteY66" fmla="*/ 2946400 h 3634872"/>
              <a:gd name="connsiteX67" fmla="*/ 812800 w 1793294"/>
              <a:gd name="connsiteY67" fmla="*/ 2984500 h 3634872"/>
              <a:gd name="connsiteX68" fmla="*/ 723900 w 1793294"/>
              <a:gd name="connsiteY68" fmla="*/ 3035300 h 3634872"/>
              <a:gd name="connsiteX69" fmla="*/ 609600 w 1793294"/>
              <a:gd name="connsiteY69" fmla="*/ 3073400 h 3634872"/>
              <a:gd name="connsiteX70" fmla="*/ 571500 w 1793294"/>
              <a:gd name="connsiteY70" fmla="*/ 3086100 h 3634872"/>
              <a:gd name="connsiteX71" fmla="*/ 342900 w 1793294"/>
              <a:gd name="connsiteY71" fmla="*/ 3111500 h 3634872"/>
              <a:gd name="connsiteX72" fmla="*/ 304800 w 1793294"/>
              <a:gd name="connsiteY72" fmla="*/ 3149600 h 3634872"/>
              <a:gd name="connsiteX73" fmla="*/ 279400 w 1793294"/>
              <a:gd name="connsiteY73" fmla="*/ 3263900 h 3634872"/>
              <a:gd name="connsiteX74" fmla="*/ 254000 w 1793294"/>
              <a:gd name="connsiteY74" fmla="*/ 3314700 h 3634872"/>
              <a:gd name="connsiteX75" fmla="*/ 215900 w 1793294"/>
              <a:gd name="connsiteY75" fmla="*/ 3454400 h 3634872"/>
              <a:gd name="connsiteX76" fmla="*/ 190500 w 1793294"/>
              <a:gd name="connsiteY76" fmla="*/ 3492500 h 3634872"/>
              <a:gd name="connsiteX77" fmla="*/ 177800 w 1793294"/>
              <a:gd name="connsiteY77" fmla="*/ 3530600 h 3634872"/>
              <a:gd name="connsiteX78" fmla="*/ 139700 w 1793294"/>
              <a:gd name="connsiteY78" fmla="*/ 3556000 h 3634872"/>
              <a:gd name="connsiteX79" fmla="*/ 101600 w 1793294"/>
              <a:gd name="connsiteY79"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419100 w 1793294"/>
              <a:gd name="connsiteY8" fmla="*/ 228600 h 3634872"/>
              <a:gd name="connsiteX9" fmla="*/ 495300 w 1793294"/>
              <a:gd name="connsiteY9" fmla="*/ 266700 h 3634872"/>
              <a:gd name="connsiteX10" fmla="*/ 571500 w 1793294"/>
              <a:gd name="connsiteY10" fmla="*/ 342900 h 3634872"/>
              <a:gd name="connsiteX11" fmla="*/ 1308100 w 1793294"/>
              <a:gd name="connsiteY11" fmla="*/ 711200 h 3634872"/>
              <a:gd name="connsiteX12" fmla="*/ 1295400 w 1793294"/>
              <a:gd name="connsiteY12" fmla="*/ 762000 h 3634872"/>
              <a:gd name="connsiteX13" fmla="*/ 1219200 w 1793294"/>
              <a:gd name="connsiteY13" fmla="*/ 825500 h 3634872"/>
              <a:gd name="connsiteX14" fmla="*/ 1143000 w 1793294"/>
              <a:gd name="connsiteY14" fmla="*/ 889000 h 3634872"/>
              <a:gd name="connsiteX15" fmla="*/ 1066800 w 1793294"/>
              <a:gd name="connsiteY15" fmla="*/ 914400 h 3634872"/>
              <a:gd name="connsiteX16" fmla="*/ 965200 w 1793294"/>
              <a:gd name="connsiteY16" fmla="*/ 977900 h 3634872"/>
              <a:gd name="connsiteX17" fmla="*/ 889000 w 1793294"/>
              <a:gd name="connsiteY17" fmla="*/ 1054100 h 3634872"/>
              <a:gd name="connsiteX18" fmla="*/ 774700 w 1793294"/>
              <a:gd name="connsiteY18" fmla="*/ 1117600 h 3634872"/>
              <a:gd name="connsiteX19" fmla="*/ 698500 w 1793294"/>
              <a:gd name="connsiteY19" fmla="*/ 1193800 h 3634872"/>
              <a:gd name="connsiteX20" fmla="*/ 596900 w 1793294"/>
              <a:gd name="connsiteY20" fmla="*/ 1257300 h 3634872"/>
              <a:gd name="connsiteX21" fmla="*/ 558800 w 1793294"/>
              <a:gd name="connsiteY21" fmla="*/ 1282700 h 3634872"/>
              <a:gd name="connsiteX22" fmla="*/ 520700 w 1793294"/>
              <a:gd name="connsiteY22" fmla="*/ 1320800 h 3634872"/>
              <a:gd name="connsiteX23" fmla="*/ 482600 w 1793294"/>
              <a:gd name="connsiteY23" fmla="*/ 1333500 h 3634872"/>
              <a:gd name="connsiteX24" fmla="*/ 444500 w 1793294"/>
              <a:gd name="connsiteY24" fmla="*/ 1358900 h 3634872"/>
              <a:gd name="connsiteX25" fmla="*/ 368300 w 1793294"/>
              <a:gd name="connsiteY25" fmla="*/ 1384300 h 3634872"/>
              <a:gd name="connsiteX26" fmla="*/ 330200 w 1793294"/>
              <a:gd name="connsiteY26" fmla="*/ 1409700 h 3634872"/>
              <a:gd name="connsiteX27" fmla="*/ 292100 w 1793294"/>
              <a:gd name="connsiteY27" fmla="*/ 1447800 h 3634872"/>
              <a:gd name="connsiteX28" fmla="*/ 203200 w 1793294"/>
              <a:gd name="connsiteY28" fmla="*/ 1485900 h 3634872"/>
              <a:gd name="connsiteX29" fmla="*/ 127000 w 1793294"/>
              <a:gd name="connsiteY29" fmla="*/ 1524000 h 3634872"/>
              <a:gd name="connsiteX30" fmla="*/ 152400 w 1793294"/>
              <a:gd name="connsiteY30" fmla="*/ 1562100 h 3634872"/>
              <a:gd name="connsiteX31" fmla="*/ 190500 w 1793294"/>
              <a:gd name="connsiteY31" fmla="*/ 1574800 h 3634872"/>
              <a:gd name="connsiteX32" fmla="*/ 279400 w 1793294"/>
              <a:gd name="connsiteY32" fmla="*/ 1612900 h 3634872"/>
              <a:gd name="connsiteX33" fmla="*/ 381000 w 1793294"/>
              <a:gd name="connsiteY33" fmla="*/ 1689100 h 3634872"/>
              <a:gd name="connsiteX34" fmla="*/ 444500 w 1793294"/>
              <a:gd name="connsiteY34" fmla="*/ 1739900 h 3634872"/>
              <a:gd name="connsiteX35" fmla="*/ 520700 w 1793294"/>
              <a:gd name="connsiteY35" fmla="*/ 1778000 h 3634872"/>
              <a:gd name="connsiteX36" fmla="*/ 622300 w 1793294"/>
              <a:gd name="connsiteY36" fmla="*/ 1841500 h 3634872"/>
              <a:gd name="connsiteX37" fmla="*/ 723900 w 1793294"/>
              <a:gd name="connsiteY37" fmla="*/ 1905000 h 3634872"/>
              <a:gd name="connsiteX38" fmla="*/ 774700 w 1793294"/>
              <a:gd name="connsiteY38" fmla="*/ 1930400 h 3634872"/>
              <a:gd name="connsiteX39" fmla="*/ 838200 w 1793294"/>
              <a:gd name="connsiteY39" fmla="*/ 1943100 h 3634872"/>
              <a:gd name="connsiteX40" fmla="*/ 927100 w 1793294"/>
              <a:gd name="connsiteY40" fmla="*/ 1993900 h 3634872"/>
              <a:gd name="connsiteX41" fmla="*/ 965200 w 1793294"/>
              <a:gd name="connsiteY41" fmla="*/ 2006600 h 3634872"/>
              <a:gd name="connsiteX42" fmla="*/ 990600 w 1793294"/>
              <a:gd name="connsiteY42" fmla="*/ 2044700 h 3634872"/>
              <a:gd name="connsiteX43" fmla="*/ 1054100 w 1793294"/>
              <a:gd name="connsiteY43" fmla="*/ 2057400 h 3634872"/>
              <a:gd name="connsiteX44" fmla="*/ 1104900 w 1793294"/>
              <a:gd name="connsiteY44" fmla="*/ 2070100 h 3634872"/>
              <a:gd name="connsiteX45" fmla="*/ 1143000 w 1793294"/>
              <a:gd name="connsiteY45" fmla="*/ 2095500 h 3634872"/>
              <a:gd name="connsiteX46" fmla="*/ 1181100 w 1793294"/>
              <a:gd name="connsiteY46" fmla="*/ 2108200 h 3634872"/>
              <a:gd name="connsiteX47" fmla="*/ 1295400 w 1793294"/>
              <a:gd name="connsiteY47" fmla="*/ 2197100 h 3634872"/>
              <a:gd name="connsiteX48" fmla="*/ 1371600 w 1793294"/>
              <a:gd name="connsiteY48" fmla="*/ 2247900 h 3634872"/>
              <a:gd name="connsiteX49" fmla="*/ 1447800 w 1793294"/>
              <a:gd name="connsiteY49" fmla="*/ 2311400 h 3634872"/>
              <a:gd name="connsiteX50" fmla="*/ 1524000 w 1793294"/>
              <a:gd name="connsiteY50" fmla="*/ 2362200 h 3634872"/>
              <a:gd name="connsiteX51" fmla="*/ 1574800 w 1793294"/>
              <a:gd name="connsiteY51" fmla="*/ 2438400 h 3634872"/>
              <a:gd name="connsiteX52" fmla="*/ 1600200 w 1793294"/>
              <a:gd name="connsiteY52" fmla="*/ 2489200 h 3634872"/>
              <a:gd name="connsiteX53" fmla="*/ 1676400 w 1793294"/>
              <a:gd name="connsiteY53" fmla="*/ 2565400 h 3634872"/>
              <a:gd name="connsiteX54" fmla="*/ 1765300 w 1793294"/>
              <a:gd name="connsiteY54" fmla="*/ 2667000 h 3634872"/>
              <a:gd name="connsiteX55" fmla="*/ 1778000 w 1793294"/>
              <a:gd name="connsiteY55" fmla="*/ 2743200 h 3634872"/>
              <a:gd name="connsiteX56" fmla="*/ 1701800 w 1793294"/>
              <a:gd name="connsiteY56" fmla="*/ 2768600 h 3634872"/>
              <a:gd name="connsiteX57" fmla="*/ 1663700 w 1793294"/>
              <a:gd name="connsiteY57" fmla="*/ 2781300 h 3634872"/>
              <a:gd name="connsiteX58" fmla="*/ 1625600 w 1793294"/>
              <a:gd name="connsiteY58" fmla="*/ 2794000 h 3634872"/>
              <a:gd name="connsiteX59" fmla="*/ 1447800 w 1793294"/>
              <a:gd name="connsiteY59" fmla="*/ 2832100 h 3634872"/>
              <a:gd name="connsiteX60" fmla="*/ 1358900 w 1793294"/>
              <a:gd name="connsiteY60" fmla="*/ 2844800 h 3634872"/>
              <a:gd name="connsiteX61" fmla="*/ 1308100 w 1793294"/>
              <a:gd name="connsiteY61" fmla="*/ 2870200 h 3634872"/>
              <a:gd name="connsiteX62" fmla="*/ 1104900 w 1793294"/>
              <a:gd name="connsiteY62" fmla="*/ 2908300 h 3634872"/>
              <a:gd name="connsiteX63" fmla="*/ 1054100 w 1793294"/>
              <a:gd name="connsiteY63" fmla="*/ 2921000 h 3634872"/>
              <a:gd name="connsiteX64" fmla="*/ 1016000 w 1793294"/>
              <a:gd name="connsiteY64" fmla="*/ 2933700 h 3634872"/>
              <a:gd name="connsiteX65" fmla="*/ 939800 w 1793294"/>
              <a:gd name="connsiteY65" fmla="*/ 2946400 h 3634872"/>
              <a:gd name="connsiteX66" fmla="*/ 812800 w 1793294"/>
              <a:gd name="connsiteY66" fmla="*/ 2984500 h 3634872"/>
              <a:gd name="connsiteX67" fmla="*/ 723900 w 1793294"/>
              <a:gd name="connsiteY67" fmla="*/ 3035300 h 3634872"/>
              <a:gd name="connsiteX68" fmla="*/ 609600 w 1793294"/>
              <a:gd name="connsiteY68" fmla="*/ 3073400 h 3634872"/>
              <a:gd name="connsiteX69" fmla="*/ 571500 w 1793294"/>
              <a:gd name="connsiteY69" fmla="*/ 3086100 h 3634872"/>
              <a:gd name="connsiteX70" fmla="*/ 342900 w 1793294"/>
              <a:gd name="connsiteY70" fmla="*/ 3111500 h 3634872"/>
              <a:gd name="connsiteX71" fmla="*/ 304800 w 1793294"/>
              <a:gd name="connsiteY71" fmla="*/ 3149600 h 3634872"/>
              <a:gd name="connsiteX72" fmla="*/ 279400 w 1793294"/>
              <a:gd name="connsiteY72" fmla="*/ 3263900 h 3634872"/>
              <a:gd name="connsiteX73" fmla="*/ 254000 w 1793294"/>
              <a:gd name="connsiteY73" fmla="*/ 3314700 h 3634872"/>
              <a:gd name="connsiteX74" fmla="*/ 215900 w 1793294"/>
              <a:gd name="connsiteY74" fmla="*/ 3454400 h 3634872"/>
              <a:gd name="connsiteX75" fmla="*/ 190500 w 1793294"/>
              <a:gd name="connsiteY75" fmla="*/ 3492500 h 3634872"/>
              <a:gd name="connsiteX76" fmla="*/ 177800 w 1793294"/>
              <a:gd name="connsiteY76" fmla="*/ 3530600 h 3634872"/>
              <a:gd name="connsiteX77" fmla="*/ 139700 w 1793294"/>
              <a:gd name="connsiteY77" fmla="*/ 3556000 h 3634872"/>
              <a:gd name="connsiteX78" fmla="*/ 101600 w 1793294"/>
              <a:gd name="connsiteY78"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419100 w 1793294"/>
              <a:gd name="connsiteY8" fmla="*/ 228600 h 3634872"/>
              <a:gd name="connsiteX9" fmla="*/ 495300 w 1793294"/>
              <a:gd name="connsiteY9" fmla="*/ 266700 h 3634872"/>
              <a:gd name="connsiteX10" fmla="*/ 1308100 w 1793294"/>
              <a:gd name="connsiteY10" fmla="*/ 711200 h 3634872"/>
              <a:gd name="connsiteX11" fmla="*/ 1295400 w 1793294"/>
              <a:gd name="connsiteY11" fmla="*/ 762000 h 3634872"/>
              <a:gd name="connsiteX12" fmla="*/ 1219200 w 1793294"/>
              <a:gd name="connsiteY12" fmla="*/ 825500 h 3634872"/>
              <a:gd name="connsiteX13" fmla="*/ 1143000 w 1793294"/>
              <a:gd name="connsiteY13" fmla="*/ 889000 h 3634872"/>
              <a:gd name="connsiteX14" fmla="*/ 1066800 w 1793294"/>
              <a:gd name="connsiteY14" fmla="*/ 914400 h 3634872"/>
              <a:gd name="connsiteX15" fmla="*/ 965200 w 1793294"/>
              <a:gd name="connsiteY15" fmla="*/ 977900 h 3634872"/>
              <a:gd name="connsiteX16" fmla="*/ 889000 w 1793294"/>
              <a:gd name="connsiteY16" fmla="*/ 1054100 h 3634872"/>
              <a:gd name="connsiteX17" fmla="*/ 774700 w 1793294"/>
              <a:gd name="connsiteY17" fmla="*/ 1117600 h 3634872"/>
              <a:gd name="connsiteX18" fmla="*/ 698500 w 1793294"/>
              <a:gd name="connsiteY18" fmla="*/ 1193800 h 3634872"/>
              <a:gd name="connsiteX19" fmla="*/ 596900 w 1793294"/>
              <a:gd name="connsiteY19" fmla="*/ 1257300 h 3634872"/>
              <a:gd name="connsiteX20" fmla="*/ 558800 w 1793294"/>
              <a:gd name="connsiteY20" fmla="*/ 1282700 h 3634872"/>
              <a:gd name="connsiteX21" fmla="*/ 520700 w 1793294"/>
              <a:gd name="connsiteY21" fmla="*/ 1320800 h 3634872"/>
              <a:gd name="connsiteX22" fmla="*/ 482600 w 1793294"/>
              <a:gd name="connsiteY22" fmla="*/ 1333500 h 3634872"/>
              <a:gd name="connsiteX23" fmla="*/ 444500 w 1793294"/>
              <a:gd name="connsiteY23" fmla="*/ 1358900 h 3634872"/>
              <a:gd name="connsiteX24" fmla="*/ 368300 w 1793294"/>
              <a:gd name="connsiteY24" fmla="*/ 1384300 h 3634872"/>
              <a:gd name="connsiteX25" fmla="*/ 330200 w 1793294"/>
              <a:gd name="connsiteY25" fmla="*/ 1409700 h 3634872"/>
              <a:gd name="connsiteX26" fmla="*/ 292100 w 1793294"/>
              <a:gd name="connsiteY26" fmla="*/ 1447800 h 3634872"/>
              <a:gd name="connsiteX27" fmla="*/ 203200 w 1793294"/>
              <a:gd name="connsiteY27" fmla="*/ 1485900 h 3634872"/>
              <a:gd name="connsiteX28" fmla="*/ 127000 w 1793294"/>
              <a:gd name="connsiteY28" fmla="*/ 1524000 h 3634872"/>
              <a:gd name="connsiteX29" fmla="*/ 152400 w 1793294"/>
              <a:gd name="connsiteY29" fmla="*/ 1562100 h 3634872"/>
              <a:gd name="connsiteX30" fmla="*/ 190500 w 1793294"/>
              <a:gd name="connsiteY30" fmla="*/ 1574800 h 3634872"/>
              <a:gd name="connsiteX31" fmla="*/ 279400 w 1793294"/>
              <a:gd name="connsiteY31" fmla="*/ 1612900 h 3634872"/>
              <a:gd name="connsiteX32" fmla="*/ 381000 w 1793294"/>
              <a:gd name="connsiteY32" fmla="*/ 1689100 h 3634872"/>
              <a:gd name="connsiteX33" fmla="*/ 444500 w 1793294"/>
              <a:gd name="connsiteY33" fmla="*/ 1739900 h 3634872"/>
              <a:gd name="connsiteX34" fmla="*/ 520700 w 1793294"/>
              <a:gd name="connsiteY34" fmla="*/ 1778000 h 3634872"/>
              <a:gd name="connsiteX35" fmla="*/ 622300 w 1793294"/>
              <a:gd name="connsiteY35" fmla="*/ 1841500 h 3634872"/>
              <a:gd name="connsiteX36" fmla="*/ 723900 w 1793294"/>
              <a:gd name="connsiteY36" fmla="*/ 1905000 h 3634872"/>
              <a:gd name="connsiteX37" fmla="*/ 774700 w 1793294"/>
              <a:gd name="connsiteY37" fmla="*/ 1930400 h 3634872"/>
              <a:gd name="connsiteX38" fmla="*/ 838200 w 1793294"/>
              <a:gd name="connsiteY38" fmla="*/ 1943100 h 3634872"/>
              <a:gd name="connsiteX39" fmla="*/ 927100 w 1793294"/>
              <a:gd name="connsiteY39" fmla="*/ 1993900 h 3634872"/>
              <a:gd name="connsiteX40" fmla="*/ 965200 w 1793294"/>
              <a:gd name="connsiteY40" fmla="*/ 2006600 h 3634872"/>
              <a:gd name="connsiteX41" fmla="*/ 990600 w 1793294"/>
              <a:gd name="connsiteY41" fmla="*/ 2044700 h 3634872"/>
              <a:gd name="connsiteX42" fmla="*/ 1054100 w 1793294"/>
              <a:gd name="connsiteY42" fmla="*/ 2057400 h 3634872"/>
              <a:gd name="connsiteX43" fmla="*/ 1104900 w 1793294"/>
              <a:gd name="connsiteY43" fmla="*/ 2070100 h 3634872"/>
              <a:gd name="connsiteX44" fmla="*/ 1143000 w 1793294"/>
              <a:gd name="connsiteY44" fmla="*/ 2095500 h 3634872"/>
              <a:gd name="connsiteX45" fmla="*/ 1181100 w 1793294"/>
              <a:gd name="connsiteY45" fmla="*/ 2108200 h 3634872"/>
              <a:gd name="connsiteX46" fmla="*/ 1295400 w 1793294"/>
              <a:gd name="connsiteY46" fmla="*/ 2197100 h 3634872"/>
              <a:gd name="connsiteX47" fmla="*/ 1371600 w 1793294"/>
              <a:gd name="connsiteY47" fmla="*/ 2247900 h 3634872"/>
              <a:gd name="connsiteX48" fmla="*/ 1447800 w 1793294"/>
              <a:gd name="connsiteY48" fmla="*/ 2311400 h 3634872"/>
              <a:gd name="connsiteX49" fmla="*/ 1524000 w 1793294"/>
              <a:gd name="connsiteY49" fmla="*/ 2362200 h 3634872"/>
              <a:gd name="connsiteX50" fmla="*/ 1574800 w 1793294"/>
              <a:gd name="connsiteY50" fmla="*/ 2438400 h 3634872"/>
              <a:gd name="connsiteX51" fmla="*/ 1600200 w 1793294"/>
              <a:gd name="connsiteY51" fmla="*/ 2489200 h 3634872"/>
              <a:gd name="connsiteX52" fmla="*/ 1676400 w 1793294"/>
              <a:gd name="connsiteY52" fmla="*/ 2565400 h 3634872"/>
              <a:gd name="connsiteX53" fmla="*/ 1765300 w 1793294"/>
              <a:gd name="connsiteY53" fmla="*/ 2667000 h 3634872"/>
              <a:gd name="connsiteX54" fmla="*/ 1778000 w 1793294"/>
              <a:gd name="connsiteY54" fmla="*/ 2743200 h 3634872"/>
              <a:gd name="connsiteX55" fmla="*/ 1701800 w 1793294"/>
              <a:gd name="connsiteY55" fmla="*/ 2768600 h 3634872"/>
              <a:gd name="connsiteX56" fmla="*/ 1663700 w 1793294"/>
              <a:gd name="connsiteY56" fmla="*/ 2781300 h 3634872"/>
              <a:gd name="connsiteX57" fmla="*/ 1625600 w 1793294"/>
              <a:gd name="connsiteY57" fmla="*/ 2794000 h 3634872"/>
              <a:gd name="connsiteX58" fmla="*/ 1447800 w 1793294"/>
              <a:gd name="connsiteY58" fmla="*/ 2832100 h 3634872"/>
              <a:gd name="connsiteX59" fmla="*/ 1358900 w 1793294"/>
              <a:gd name="connsiteY59" fmla="*/ 2844800 h 3634872"/>
              <a:gd name="connsiteX60" fmla="*/ 1308100 w 1793294"/>
              <a:gd name="connsiteY60" fmla="*/ 2870200 h 3634872"/>
              <a:gd name="connsiteX61" fmla="*/ 1104900 w 1793294"/>
              <a:gd name="connsiteY61" fmla="*/ 2908300 h 3634872"/>
              <a:gd name="connsiteX62" fmla="*/ 1054100 w 1793294"/>
              <a:gd name="connsiteY62" fmla="*/ 2921000 h 3634872"/>
              <a:gd name="connsiteX63" fmla="*/ 1016000 w 1793294"/>
              <a:gd name="connsiteY63" fmla="*/ 2933700 h 3634872"/>
              <a:gd name="connsiteX64" fmla="*/ 939800 w 1793294"/>
              <a:gd name="connsiteY64" fmla="*/ 2946400 h 3634872"/>
              <a:gd name="connsiteX65" fmla="*/ 812800 w 1793294"/>
              <a:gd name="connsiteY65" fmla="*/ 2984500 h 3634872"/>
              <a:gd name="connsiteX66" fmla="*/ 723900 w 1793294"/>
              <a:gd name="connsiteY66" fmla="*/ 3035300 h 3634872"/>
              <a:gd name="connsiteX67" fmla="*/ 609600 w 1793294"/>
              <a:gd name="connsiteY67" fmla="*/ 3073400 h 3634872"/>
              <a:gd name="connsiteX68" fmla="*/ 571500 w 1793294"/>
              <a:gd name="connsiteY68" fmla="*/ 3086100 h 3634872"/>
              <a:gd name="connsiteX69" fmla="*/ 342900 w 1793294"/>
              <a:gd name="connsiteY69" fmla="*/ 3111500 h 3634872"/>
              <a:gd name="connsiteX70" fmla="*/ 304800 w 1793294"/>
              <a:gd name="connsiteY70" fmla="*/ 3149600 h 3634872"/>
              <a:gd name="connsiteX71" fmla="*/ 279400 w 1793294"/>
              <a:gd name="connsiteY71" fmla="*/ 3263900 h 3634872"/>
              <a:gd name="connsiteX72" fmla="*/ 254000 w 1793294"/>
              <a:gd name="connsiteY72" fmla="*/ 3314700 h 3634872"/>
              <a:gd name="connsiteX73" fmla="*/ 215900 w 1793294"/>
              <a:gd name="connsiteY73" fmla="*/ 3454400 h 3634872"/>
              <a:gd name="connsiteX74" fmla="*/ 190500 w 1793294"/>
              <a:gd name="connsiteY74" fmla="*/ 3492500 h 3634872"/>
              <a:gd name="connsiteX75" fmla="*/ 177800 w 1793294"/>
              <a:gd name="connsiteY75" fmla="*/ 3530600 h 3634872"/>
              <a:gd name="connsiteX76" fmla="*/ 139700 w 1793294"/>
              <a:gd name="connsiteY76" fmla="*/ 3556000 h 3634872"/>
              <a:gd name="connsiteX77" fmla="*/ 101600 w 1793294"/>
              <a:gd name="connsiteY77"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419100 w 1793294"/>
              <a:gd name="connsiteY8" fmla="*/ 228600 h 3634872"/>
              <a:gd name="connsiteX9" fmla="*/ 1308100 w 1793294"/>
              <a:gd name="connsiteY9" fmla="*/ 711200 h 3634872"/>
              <a:gd name="connsiteX10" fmla="*/ 1295400 w 1793294"/>
              <a:gd name="connsiteY10" fmla="*/ 762000 h 3634872"/>
              <a:gd name="connsiteX11" fmla="*/ 1219200 w 1793294"/>
              <a:gd name="connsiteY11" fmla="*/ 825500 h 3634872"/>
              <a:gd name="connsiteX12" fmla="*/ 1143000 w 1793294"/>
              <a:gd name="connsiteY12" fmla="*/ 889000 h 3634872"/>
              <a:gd name="connsiteX13" fmla="*/ 1066800 w 1793294"/>
              <a:gd name="connsiteY13" fmla="*/ 914400 h 3634872"/>
              <a:gd name="connsiteX14" fmla="*/ 965200 w 1793294"/>
              <a:gd name="connsiteY14" fmla="*/ 977900 h 3634872"/>
              <a:gd name="connsiteX15" fmla="*/ 889000 w 1793294"/>
              <a:gd name="connsiteY15" fmla="*/ 1054100 h 3634872"/>
              <a:gd name="connsiteX16" fmla="*/ 774700 w 1793294"/>
              <a:gd name="connsiteY16" fmla="*/ 1117600 h 3634872"/>
              <a:gd name="connsiteX17" fmla="*/ 698500 w 1793294"/>
              <a:gd name="connsiteY17" fmla="*/ 1193800 h 3634872"/>
              <a:gd name="connsiteX18" fmla="*/ 596900 w 1793294"/>
              <a:gd name="connsiteY18" fmla="*/ 1257300 h 3634872"/>
              <a:gd name="connsiteX19" fmla="*/ 558800 w 1793294"/>
              <a:gd name="connsiteY19" fmla="*/ 1282700 h 3634872"/>
              <a:gd name="connsiteX20" fmla="*/ 520700 w 1793294"/>
              <a:gd name="connsiteY20" fmla="*/ 1320800 h 3634872"/>
              <a:gd name="connsiteX21" fmla="*/ 482600 w 1793294"/>
              <a:gd name="connsiteY21" fmla="*/ 1333500 h 3634872"/>
              <a:gd name="connsiteX22" fmla="*/ 444500 w 1793294"/>
              <a:gd name="connsiteY22" fmla="*/ 1358900 h 3634872"/>
              <a:gd name="connsiteX23" fmla="*/ 368300 w 1793294"/>
              <a:gd name="connsiteY23" fmla="*/ 1384300 h 3634872"/>
              <a:gd name="connsiteX24" fmla="*/ 330200 w 1793294"/>
              <a:gd name="connsiteY24" fmla="*/ 1409700 h 3634872"/>
              <a:gd name="connsiteX25" fmla="*/ 292100 w 1793294"/>
              <a:gd name="connsiteY25" fmla="*/ 1447800 h 3634872"/>
              <a:gd name="connsiteX26" fmla="*/ 203200 w 1793294"/>
              <a:gd name="connsiteY26" fmla="*/ 1485900 h 3634872"/>
              <a:gd name="connsiteX27" fmla="*/ 127000 w 1793294"/>
              <a:gd name="connsiteY27" fmla="*/ 1524000 h 3634872"/>
              <a:gd name="connsiteX28" fmla="*/ 152400 w 1793294"/>
              <a:gd name="connsiteY28" fmla="*/ 1562100 h 3634872"/>
              <a:gd name="connsiteX29" fmla="*/ 190500 w 1793294"/>
              <a:gd name="connsiteY29" fmla="*/ 1574800 h 3634872"/>
              <a:gd name="connsiteX30" fmla="*/ 279400 w 1793294"/>
              <a:gd name="connsiteY30" fmla="*/ 1612900 h 3634872"/>
              <a:gd name="connsiteX31" fmla="*/ 381000 w 1793294"/>
              <a:gd name="connsiteY31" fmla="*/ 1689100 h 3634872"/>
              <a:gd name="connsiteX32" fmla="*/ 444500 w 1793294"/>
              <a:gd name="connsiteY32" fmla="*/ 1739900 h 3634872"/>
              <a:gd name="connsiteX33" fmla="*/ 520700 w 1793294"/>
              <a:gd name="connsiteY33" fmla="*/ 1778000 h 3634872"/>
              <a:gd name="connsiteX34" fmla="*/ 622300 w 1793294"/>
              <a:gd name="connsiteY34" fmla="*/ 1841500 h 3634872"/>
              <a:gd name="connsiteX35" fmla="*/ 723900 w 1793294"/>
              <a:gd name="connsiteY35" fmla="*/ 1905000 h 3634872"/>
              <a:gd name="connsiteX36" fmla="*/ 774700 w 1793294"/>
              <a:gd name="connsiteY36" fmla="*/ 1930400 h 3634872"/>
              <a:gd name="connsiteX37" fmla="*/ 838200 w 1793294"/>
              <a:gd name="connsiteY37" fmla="*/ 1943100 h 3634872"/>
              <a:gd name="connsiteX38" fmla="*/ 927100 w 1793294"/>
              <a:gd name="connsiteY38" fmla="*/ 1993900 h 3634872"/>
              <a:gd name="connsiteX39" fmla="*/ 965200 w 1793294"/>
              <a:gd name="connsiteY39" fmla="*/ 2006600 h 3634872"/>
              <a:gd name="connsiteX40" fmla="*/ 990600 w 1793294"/>
              <a:gd name="connsiteY40" fmla="*/ 2044700 h 3634872"/>
              <a:gd name="connsiteX41" fmla="*/ 1054100 w 1793294"/>
              <a:gd name="connsiteY41" fmla="*/ 2057400 h 3634872"/>
              <a:gd name="connsiteX42" fmla="*/ 1104900 w 1793294"/>
              <a:gd name="connsiteY42" fmla="*/ 2070100 h 3634872"/>
              <a:gd name="connsiteX43" fmla="*/ 1143000 w 1793294"/>
              <a:gd name="connsiteY43" fmla="*/ 2095500 h 3634872"/>
              <a:gd name="connsiteX44" fmla="*/ 1181100 w 1793294"/>
              <a:gd name="connsiteY44" fmla="*/ 2108200 h 3634872"/>
              <a:gd name="connsiteX45" fmla="*/ 1295400 w 1793294"/>
              <a:gd name="connsiteY45" fmla="*/ 2197100 h 3634872"/>
              <a:gd name="connsiteX46" fmla="*/ 1371600 w 1793294"/>
              <a:gd name="connsiteY46" fmla="*/ 2247900 h 3634872"/>
              <a:gd name="connsiteX47" fmla="*/ 1447800 w 1793294"/>
              <a:gd name="connsiteY47" fmla="*/ 2311400 h 3634872"/>
              <a:gd name="connsiteX48" fmla="*/ 1524000 w 1793294"/>
              <a:gd name="connsiteY48" fmla="*/ 2362200 h 3634872"/>
              <a:gd name="connsiteX49" fmla="*/ 1574800 w 1793294"/>
              <a:gd name="connsiteY49" fmla="*/ 2438400 h 3634872"/>
              <a:gd name="connsiteX50" fmla="*/ 1600200 w 1793294"/>
              <a:gd name="connsiteY50" fmla="*/ 2489200 h 3634872"/>
              <a:gd name="connsiteX51" fmla="*/ 1676400 w 1793294"/>
              <a:gd name="connsiteY51" fmla="*/ 2565400 h 3634872"/>
              <a:gd name="connsiteX52" fmla="*/ 1765300 w 1793294"/>
              <a:gd name="connsiteY52" fmla="*/ 2667000 h 3634872"/>
              <a:gd name="connsiteX53" fmla="*/ 1778000 w 1793294"/>
              <a:gd name="connsiteY53" fmla="*/ 2743200 h 3634872"/>
              <a:gd name="connsiteX54" fmla="*/ 1701800 w 1793294"/>
              <a:gd name="connsiteY54" fmla="*/ 2768600 h 3634872"/>
              <a:gd name="connsiteX55" fmla="*/ 1663700 w 1793294"/>
              <a:gd name="connsiteY55" fmla="*/ 2781300 h 3634872"/>
              <a:gd name="connsiteX56" fmla="*/ 1625600 w 1793294"/>
              <a:gd name="connsiteY56" fmla="*/ 2794000 h 3634872"/>
              <a:gd name="connsiteX57" fmla="*/ 1447800 w 1793294"/>
              <a:gd name="connsiteY57" fmla="*/ 2832100 h 3634872"/>
              <a:gd name="connsiteX58" fmla="*/ 1358900 w 1793294"/>
              <a:gd name="connsiteY58" fmla="*/ 2844800 h 3634872"/>
              <a:gd name="connsiteX59" fmla="*/ 1308100 w 1793294"/>
              <a:gd name="connsiteY59" fmla="*/ 2870200 h 3634872"/>
              <a:gd name="connsiteX60" fmla="*/ 1104900 w 1793294"/>
              <a:gd name="connsiteY60" fmla="*/ 2908300 h 3634872"/>
              <a:gd name="connsiteX61" fmla="*/ 1054100 w 1793294"/>
              <a:gd name="connsiteY61" fmla="*/ 2921000 h 3634872"/>
              <a:gd name="connsiteX62" fmla="*/ 1016000 w 1793294"/>
              <a:gd name="connsiteY62" fmla="*/ 2933700 h 3634872"/>
              <a:gd name="connsiteX63" fmla="*/ 939800 w 1793294"/>
              <a:gd name="connsiteY63" fmla="*/ 2946400 h 3634872"/>
              <a:gd name="connsiteX64" fmla="*/ 812800 w 1793294"/>
              <a:gd name="connsiteY64" fmla="*/ 2984500 h 3634872"/>
              <a:gd name="connsiteX65" fmla="*/ 723900 w 1793294"/>
              <a:gd name="connsiteY65" fmla="*/ 3035300 h 3634872"/>
              <a:gd name="connsiteX66" fmla="*/ 609600 w 1793294"/>
              <a:gd name="connsiteY66" fmla="*/ 3073400 h 3634872"/>
              <a:gd name="connsiteX67" fmla="*/ 571500 w 1793294"/>
              <a:gd name="connsiteY67" fmla="*/ 3086100 h 3634872"/>
              <a:gd name="connsiteX68" fmla="*/ 342900 w 1793294"/>
              <a:gd name="connsiteY68" fmla="*/ 3111500 h 3634872"/>
              <a:gd name="connsiteX69" fmla="*/ 304800 w 1793294"/>
              <a:gd name="connsiteY69" fmla="*/ 3149600 h 3634872"/>
              <a:gd name="connsiteX70" fmla="*/ 279400 w 1793294"/>
              <a:gd name="connsiteY70" fmla="*/ 3263900 h 3634872"/>
              <a:gd name="connsiteX71" fmla="*/ 254000 w 1793294"/>
              <a:gd name="connsiteY71" fmla="*/ 3314700 h 3634872"/>
              <a:gd name="connsiteX72" fmla="*/ 215900 w 1793294"/>
              <a:gd name="connsiteY72" fmla="*/ 3454400 h 3634872"/>
              <a:gd name="connsiteX73" fmla="*/ 190500 w 1793294"/>
              <a:gd name="connsiteY73" fmla="*/ 3492500 h 3634872"/>
              <a:gd name="connsiteX74" fmla="*/ 177800 w 1793294"/>
              <a:gd name="connsiteY74" fmla="*/ 3530600 h 3634872"/>
              <a:gd name="connsiteX75" fmla="*/ 139700 w 1793294"/>
              <a:gd name="connsiteY75" fmla="*/ 3556000 h 3634872"/>
              <a:gd name="connsiteX76" fmla="*/ 101600 w 1793294"/>
              <a:gd name="connsiteY76"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330200 w 1793294"/>
              <a:gd name="connsiteY7" fmla="*/ 165100 h 3634872"/>
              <a:gd name="connsiteX8" fmla="*/ 1308100 w 1793294"/>
              <a:gd name="connsiteY8" fmla="*/ 711200 h 3634872"/>
              <a:gd name="connsiteX9" fmla="*/ 1295400 w 1793294"/>
              <a:gd name="connsiteY9" fmla="*/ 762000 h 3634872"/>
              <a:gd name="connsiteX10" fmla="*/ 1219200 w 1793294"/>
              <a:gd name="connsiteY10" fmla="*/ 825500 h 3634872"/>
              <a:gd name="connsiteX11" fmla="*/ 1143000 w 1793294"/>
              <a:gd name="connsiteY11" fmla="*/ 889000 h 3634872"/>
              <a:gd name="connsiteX12" fmla="*/ 1066800 w 1793294"/>
              <a:gd name="connsiteY12" fmla="*/ 914400 h 3634872"/>
              <a:gd name="connsiteX13" fmla="*/ 965200 w 1793294"/>
              <a:gd name="connsiteY13" fmla="*/ 977900 h 3634872"/>
              <a:gd name="connsiteX14" fmla="*/ 889000 w 1793294"/>
              <a:gd name="connsiteY14" fmla="*/ 1054100 h 3634872"/>
              <a:gd name="connsiteX15" fmla="*/ 774700 w 1793294"/>
              <a:gd name="connsiteY15" fmla="*/ 1117600 h 3634872"/>
              <a:gd name="connsiteX16" fmla="*/ 698500 w 1793294"/>
              <a:gd name="connsiteY16" fmla="*/ 1193800 h 3634872"/>
              <a:gd name="connsiteX17" fmla="*/ 596900 w 1793294"/>
              <a:gd name="connsiteY17" fmla="*/ 1257300 h 3634872"/>
              <a:gd name="connsiteX18" fmla="*/ 558800 w 1793294"/>
              <a:gd name="connsiteY18" fmla="*/ 1282700 h 3634872"/>
              <a:gd name="connsiteX19" fmla="*/ 520700 w 1793294"/>
              <a:gd name="connsiteY19" fmla="*/ 1320800 h 3634872"/>
              <a:gd name="connsiteX20" fmla="*/ 482600 w 1793294"/>
              <a:gd name="connsiteY20" fmla="*/ 1333500 h 3634872"/>
              <a:gd name="connsiteX21" fmla="*/ 444500 w 1793294"/>
              <a:gd name="connsiteY21" fmla="*/ 1358900 h 3634872"/>
              <a:gd name="connsiteX22" fmla="*/ 368300 w 1793294"/>
              <a:gd name="connsiteY22" fmla="*/ 1384300 h 3634872"/>
              <a:gd name="connsiteX23" fmla="*/ 330200 w 1793294"/>
              <a:gd name="connsiteY23" fmla="*/ 1409700 h 3634872"/>
              <a:gd name="connsiteX24" fmla="*/ 292100 w 1793294"/>
              <a:gd name="connsiteY24" fmla="*/ 1447800 h 3634872"/>
              <a:gd name="connsiteX25" fmla="*/ 203200 w 1793294"/>
              <a:gd name="connsiteY25" fmla="*/ 1485900 h 3634872"/>
              <a:gd name="connsiteX26" fmla="*/ 127000 w 1793294"/>
              <a:gd name="connsiteY26" fmla="*/ 1524000 h 3634872"/>
              <a:gd name="connsiteX27" fmla="*/ 152400 w 1793294"/>
              <a:gd name="connsiteY27" fmla="*/ 1562100 h 3634872"/>
              <a:gd name="connsiteX28" fmla="*/ 190500 w 1793294"/>
              <a:gd name="connsiteY28" fmla="*/ 1574800 h 3634872"/>
              <a:gd name="connsiteX29" fmla="*/ 279400 w 1793294"/>
              <a:gd name="connsiteY29" fmla="*/ 1612900 h 3634872"/>
              <a:gd name="connsiteX30" fmla="*/ 381000 w 1793294"/>
              <a:gd name="connsiteY30" fmla="*/ 1689100 h 3634872"/>
              <a:gd name="connsiteX31" fmla="*/ 444500 w 1793294"/>
              <a:gd name="connsiteY31" fmla="*/ 1739900 h 3634872"/>
              <a:gd name="connsiteX32" fmla="*/ 520700 w 1793294"/>
              <a:gd name="connsiteY32" fmla="*/ 1778000 h 3634872"/>
              <a:gd name="connsiteX33" fmla="*/ 622300 w 1793294"/>
              <a:gd name="connsiteY33" fmla="*/ 1841500 h 3634872"/>
              <a:gd name="connsiteX34" fmla="*/ 723900 w 1793294"/>
              <a:gd name="connsiteY34" fmla="*/ 1905000 h 3634872"/>
              <a:gd name="connsiteX35" fmla="*/ 774700 w 1793294"/>
              <a:gd name="connsiteY35" fmla="*/ 1930400 h 3634872"/>
              <a:gd name="connsiteX36" fmla="*/ 838200 w 1793294"/>
              <a:gd name="connsiteY36" fmla="*/ 1943100 h 3634872"/>
              <a:gd name="connsiteX37" fmla="*/ 927100 w 1793294"/>
              <a:gd name="connsiteY37" fmla="*/ 1993900 h 3634872"/>
              <a:gd name="connsiteX38" fmla="*/ 965200 w 1793294"/>
              <a:gd name="connsiteY38" fmla="*/ 2006600 h 3634872"/>
              <a:gd name="connsiteX39" fmla="*/ 990600 w 1793294"/>
              <a:gd name="connsiteY39" fmla="*/ 2044700 h 3634872"/>
              <a:gd name="connsiteX40" fmla="*/ 1054100 w 1793294"/>
              <a:gd name="connsiteY40" fmla="*/ 2057400 h 3634872"/>
              <a:gd name="connsiteX41" fmla="*/ 1104900 w 1793294"/>
              <a:gd name="connsiteY41" fmla="*/ 2070100 h 3634872"/>
              <a:gd name="connsiteX42" fmla="*/ 1143000 w 1793294"/>
              <a:gd name="connsiteY42" fmla="*/ 2095500 h 3634872"/>
              <a:gd name="connsiteX43" fmla="*/ 1181100 w 1793294"/>
              <a:gd name="connsiteY43" fmla="*/ 2108200 h 3634872"/>
              <a:gd name="connsiteX44" fmla="*/ 1295400 w 1793294"/>
              <a:gd name="connsiteY44" fmla="*/ 2197100 h 3634872"/>
              <a:gd name="connsiteX45" fmla="*/ 1371600 w 1793294"/>
              <a:gd name="connsiteY45" fmla="*/ 2247900 h 3634872"/>
              <a:gd name="connsiteX46" fmla="*/ 1447800 w 1793294"/>
              <a:gd name="connsiteY46" fmla="*/ 2311400 h 3634872"/>
              <a:gd name="connsiteX47" fmla="*/ 1524000 w 1793294"/>
              <a:gd name="connsiteY47" fmla="*/ 2362200 h 3634872"/>
              <a:gd name="connsiteX48" fmla="*/ 1574800 w 1793294"/>
              <a:gd name="connsiteY48" fmla="*/ 2438400 h 3634872"/>
              <a:gd name="connsiteX49" fmla="*/ 1600200 w 1793294"/>
              <a:gd name="connsiteY49" fmla="*/ 2489200 h 3634872"/>
              <a:gd name="connsiteX50" fmla="*/ 1676400 w 1793294"/>
              <a:gd name="connsiteY50" fmla="*/ 2565400 h 3634872"/>
              <a:gd name="connsiteX51" fmla="*/ 1765300 w 1793294"/>
              <a:gd name="connsiteY51" fmla="*/ 2667000 h 3634872"/>
              <a:gd name="connsiteX52" fmla="*/ 1778000 w 1793294"/>
              <a:gd name="connsiteY52" fmla="*/ 2743200 h 3634872"/>
              <a:gd name="connsiteX53" fmla="*/ 1701800 w 1793294"/>
              <a:gd name="connsiteY53" fmla="*/ 2768600 h 3634872"/>
              <a:gd name="connsiteX54" fmla="*/ 1663700 w 1793294"/>
              <a:gd name="connsiteY54" fmla="*/ 2781300 h 3634872"/>
              <a:gd name="connsiteX55" fmla="*/ 1625600 w 1793294"/>
              <a:gd name="connsiteY55" fmla="*/ 2794000 h 3634872"/>
              <a:gd name="connsiteX56" fmla="*/ 1447800 w 1793294"/>
              <a:gd name="connsiteY56" fmla="*/ 2832100 h 3634872"/>
              <a:gd name="connsiteX57" fmla="*/ 1358900 w 1793294"/>
              <a:gd name="connsiteY57" fmla="*/ 2844800 h 3634872"/>
              <a:gd name="connsiteX58" fmla="*/ 1308100 w 1793294"/>
              <a:gd name="connsiteY58" fmla="*/ 2870200 h 3634872"/>
              <a:gd name="connsiteX59" fmla="*/ 1104900 w 1793294"/>
              <a:gd name="connsiteY59" fmla="*/ 2908300 h 3634872"/>
              <a:gd name="connsiteX60" fmla="*/ 1054100 w 1793294"/>
              <a:gd name="connsiteY60" fmla="*/ 2921000 h 3634872"/>
              <a:gd name="connsiteX61" fmla="*/ 1016000 w 1793294"/>
              <a:gd name="connsiteY61" fmla="*/ 2933700 h 3634872"/>
              <a:gd name="connsiteX62" fmla="*/ 939800 w 1793294"/>
              <a:gd name="connsiteY62" fmla="*/ 2946400 h 3634872"/>
              <a:gd name="connsiteX63" fmla="*/ 812800 w 1793294"/>
              <a:gd name="connsiteY63" fmla="*/ 2984500 h 3634872"/>
              <a:gd name="connsiteX64" fmla="*/ 723900 w 1793294"/>
              <a:gd name="connsiteY64" fmla="*/ 3035300 h 3634872"/>
              <a:gd name="connsiteX65" fmla="*/ 609600 w 1793294"/>
              <a:gd name="connsiteY65" fmla="*/ 3073400 h 3634872"/>
              <a:gd name="connsiteX66" fmla="*/ 571500 w 1793294"/>
              <a:gd name="connsiteY66" fmla="*/ 3086100 h 3634872"/>
              <a:gd name="connsiteX67" fmla="*/ 342900 w 1793294"/>
              <a:gd name="connsiteY67" fmla="*/ 3111500 h 3634872"/>
              <a:gd name="connsiteX68" fmla="*/ 304800 w 1793294"/>
              <a:gd name="connsiteY68" fmla="*/ 3149600 h 3634872"/>
              <a:gd name="connsiteX69" fmla="*/ 279400 w 1793294"/>
              <a:gd name="connsiteY69" fmla="*/ 3263900 h 3634872"/>
              <a:gd name="connsiteX70" fmla="*/ 254000 w 1793294"/>
              <a:gd name="connsiteY70" fmla="*/ 3314700 h 3634872"/>
              <a:gd name="connsiteX71" fmla="*/ 215900 w 1793294"/>
              <a:gd name="connsiteY71" fmla="*/ 3454400 h 3634872"/>
              <a:gd name="connsiteX72" fmla="*/ 190500 w 1793294"/>
              <a:gd name="connsiteY72" fmla="*/ 3492500 h 3634872"/>
              <a:gd name="connsiteX73" fmla="*/ 177800 w 1793294"/>
              <a:gd name="connsiteY73" fmla="*/ 3530600 h 3634872"/>
              <a:gd name="connsiteX74" fmla="*/ 139700 w 1793294"/>
              <a:gd name="connsiteY74" fmla="*/ 3556000 h 3634872"/>
              <a:gd name="connsiteX75" fmla="*/ 101600 w 1793294"/>
              <a:gd name="connsiteY75"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292100 w 1793294"/>
              <a:gd name="connsiteY6" fmla="*/ 139700 h 3634872"/>
              <a:gd name="connsiteX7" fmla="*/ 1308100 w 1793294"/>
              <a:gd name="connsiteY7" fmla="*/ 711200 h 3634872"/>
              <a:gd name="connsiteX8" fmla="*/ 1295400 w 1793294"/>
              <a:gd name="connsiteY8" fmla="*/ 762000 h 3634872"/>
              <a:gd name="connsiteX9" fmla="*/ 1219200 w 1793294"/>
              <a:gd name="connsiteY9" fmla="*/ 825500 h 3634872"/>
              <a:gd name="connsiteX10" fmla="*/ 1143000 w 1793294"/>
              <a:gd name="connsiteY10" fmla="*/ 889000 h 3634872"/>
              <a:gd name="connsiteX11" fmla="*/ 1066800 w 1793294"/>
              <a:gd name="connsiteY11" fmla="*/ 914400 h 3634872"/>
              <a:gd name="connsiteX12" fmla="*/ 965200 w 1793294"/>
              <a:gd name="connsiteY12" fmla="*/ 977900 h 3634872"/>
              <a:gd name="connsiteX13" fmla="*/ 889000 w 1793294"/>
              <a:gd name="connsiteY13" fmla="*/ 1054100 h 3634872"/>
              <a:gd name="connsiteX14" fmla="*/ 774700 w 1793294"/>
              <a:gd name="connsiteY14" fmla="*/ 1117600 h 3634872"/>
              <a:gd name="connsiteX15" fmla="*/ 698500 w 1793294"/>
              <a:gd name="connsiteY15" fmla="*/ 1193800 h 3634872"/>
              <a:gd name="connsiteX16" fmla="*/ 596900 w 1793294"/>
              <a:gd name="connsiteY16" fmla="*/ 1257300 h 3634872"/>
              <a:gd name="connsiteX17" fmla="*/ 558800 w 1793294"/>
              <a:gd name="connsiteY17" fmla="*/ 1282700 h 3634872"/>
              <a:gd name="connsiteX18" fmla="*/ 520700 w 1793294"/>
              <a:gd name="connsiteY18" fmla="*/ 1320800 h 3634872"/>
              <a:gd name="connsiteX19" fmla="*/ 482600 w 1793294"/>
              <a:gd name="connsiteY19" fmla="*/ 1333500 h 3634872"/>
              <a:gd name="connsiteX20" fmla="*/ 444500 w 1793294"/>
              <a:gd name="connsiteY20" fmla="*/ 1358900 h 3634872"/>
              <a:gd name="connsiteX21" fmla="*/ 368300 w 1793294"/>
              <a:gd name="connsiteY21" fmla="*/ 1384300 h 3634872"/>
              <a:gd name="connsiteX22" fmla="*/ 330200 w 1793294"/>
              <a:gd name="connsiteY22" fmla="*/ 1409700 h 3634872"/>
              <a:gd name="connsiteX23" fmla="*/ 292100 w 1793294"/>
              <a:gd name="connsiteY23" fmla="*/ 1447800 h 3634872"/>
              <a:gd name="connsiteX24" fmla="*/ 203200 w 1793294"/>
              <a:gd name="connsiteY24" fmla="*/ 1485900 h 3634872"/>
              <a:gd name="connsiteX25" fmla="*/ 127000 w 1793294"/>
              <a:gd name="connsiteY25" fmla="*/ 1524000 h 3634872"/>
              <a:gd name="connsiteX26" fmla="*/ 152400 w 1793294"/>
              <a:gd name="connsiteY26" fmla="*/ 1562100 h 3634872"/>
              <a:gd name="connsiteX27" fmla="*/ 190500 w 1793294"/>
              <a:gd name="connsiteY27" fmla="*/ 1574800 h 3634872"/>
              <a:gd name="connsiteX28" fmla="*/ 279400 w 1793294"/>
              <a:gd name="connsiteY28" fmla="*/ 1612900 h 3634872"/>
              <a:gd name="connsiteX29" fmla="*/ 381000 w 1793294"/>
              <a:gd name="connsiteY29" fmla="*/ 1689100 h 3634872"/>
              <a:gd name="connsiteX30" fmla="*/ 444500 w 1793294"/>
              <a:gd name="connsiteY30" fmla="*/ 1739900 h 3634872"/>
              <a:gd name="connsiteX31" fmla="*/ 520700 w 1793294"/>
              <a:gd name="connsiteY31" fmla="*/ 1778000 h 3634872"/>
              <a:gd name="connsiteX32" fmla="*/ 622300 w 1793294"/>
              <a:gd name="connsiteY32" fmla="*/ 1841500 h 3634872"/>
              <a:gd name="connsiteX33" fmla="*/ 723900 w 1793294"/>
              <a:gd name="connsiteY33" fmla="*/ 1905000 h 3634872"/>
              <a:gd name="connsiteX34" fmla="*/ 774700 w 1793294"/>
              <a:gd name="connsiteY34" fmla="*/ 1930400 h 3634872"/>
              <a:gd name="connsiteX35" fmla="*/ 838200 w 1793294"/>
              <a:gd name="connsiteY35" fmla="*/ 1943100 h 3634872"/>
              <a:gd name="connsiteX36" fmla="*/ 927100 w 1793294"/>
              <a:gd name="connsiteY36" fmla="*/ 1993900 h 3634872"/>
              <a:gd name="connsiteX37" fmla="*/ 965200 w 1793294"/>
              <a:gd name="connsiteY37" fmla="*/ 2006600 h 3634872"/>
              <a:gd name="connsiteX38" fmla="*/ 990600 w 1793294"/>
              <a:gd name="connsiteY38" fmla="*/ 2044700 h 3634872"/>
              <a:gd name="connsiteX39" fmla="*/ 1054100 w 1793294"/>
              <a:gd name="connsiteY39" fmla="*/ 2057400 h 3634872"/>
              <a:gd name="connsiteX40" fmla="*/ 1104900 w 1793294"/>
              <a:gd name="connsiteY40" fmla="*/ 2070100 h 3634872"/>
              <a:gd name="connsiteX41" fmla="*/ 1143000 w 1793294"/>
              <a:gd name="connsiteY41" fmla="*/ 2095500 h 3634872"/>
              <a:gd name="connsiteX42" fmla="*/ 1181100 w 1793294"/>
              <a:gd name="connsiteY42" fmla="*/ 2108200 h 3634872"/>
              <a:gd name="connsiteX43" fmla="*/ 1295400 w 1793294"/>
              <a:gd name="connsiteY43" fmla="*/ 2197100 h 3634872"/>
              <a:gd name="connsiteX44" fmla="*/ 1371600 w 1793294"/>
              <a:gd name="connsiteY44" fmla="*/ 2247900 h 3634872"/>
              <a:gd name="connsiteX45" fmla="*/ 1447800 w 1793294"/>
              <a:gd name="connsiteY45" fmla="*/ 2311400 h 3634872"/>
              <a:gd name="connsiteX46" fmla="*/ 1524000 w 1793294"/>
              <a:gd name="connsiteY46" fmla="*/ 2362200 h 3634872"/>
              <a:gd name="connsiteX47" fmla="*/ 1574800 w 1793294"/>
              <a:gd name="connsiteY47" fmla="*/ 2438400 h 3634872"/>
              <a:gd name="connsiteX48" fmla="*/ 1600200 w 1793294"/>
              <a:gd name="connsiteY48" fmla="*/ 2489200 h 3634872"/>
              <a:gd name="connsiteX49" fmla="*/ 1676400 w 1793294"/>
              <a:gd name="connsiteY49" fmla="*/ 2565400 h 3634872"/>
              <a:gd name="connsiteX50" fmla="*/ 1765300 w 1793294"/>
              <a:gd name="connsiteY50" fmla="*/ 2667000 h 3634872"/>
              <a:gd name="connsiteX51" fmla="*/ 1778000 w 1793294"/>
              <a:gd name="connsiteY51" fmla="*/ 2743200 h 3634872"/>
              <a:gd name="connsiteX52" fmla="*/ 1701800 w 1793294"/>
              <a:gd name="connsiteY52" fmla="*/ 2768600 h 3634872"/>
              <a:gd name="connsiteX53" fmla="*/ 1663700 w 1793294"/>
              <a:gd name="connsiteY53" fmla="*/ 2781300 h 3634872"/>
              <a:gd name="connsiteX54" fmla="*/ 1625600 w 1793294"/>
              <a:gd name="connsiteY54" fmla="*/ 2794000 h 3634872"/>
              <a:gd name="connsiteX55" fmla="*/ 1447800 w 1793294"/>
              <a:gd name="connsiteY55" fmla="*/ 2832100 h 3634872"/>
              <a:gd name="connsiteX56" fmla="*/ 1358900 w 1793294"/>
              <a:gd name="connsiteY56" fmla="*/ 2844800 h 3634872"/>
              <a:gd name="connsiteX57" fmla="*/ 1308100 w 1793294"/>
              <a:gd name="connsiteY57" fmla="*/ 2870200 h 3634872"/>
              <a:gd name="connsiteX58" fmla="*/ 1104900 w 1793294"/>
              <a:gd name="connsiteY58" fmla="*/ 2908300 h 3634872"/>
              <a:gd name="connsiteX59" fmla="*/ 1054100 w 1793294"/>
              <a:gd name="connsiteY59" fmla="*/ 2921000 h 3634872"/>
              <a:gd name="connsiteX60" fmla="*/ 1016000 w 1793294"/>
              <a:gd name="connsiteY60" fmla="*/ 2933700 h 3634872"/>
              <a:gd name="connsiteX61" fmla="*/ 939800 w 1793294"/>
              <a:gd name="connsiteY61" fmla="*/ 2946400 h 3634872"/>
              <a:gd name="connsiteX62" fmla="*/ 812800 w 1793294"/>
              <a:gd name="connsiteY62" fmla="*/ 2984500 h 3634872"/>
              <a:gd name="connsiteX63" fmla="*/ 723900 w 1793294"/>
              <a:gd name="connsiteY63" fmla="*/ 3035300 h 3634872"/>
              <a:gd name="connsiteX64" fmla="*/ 609600 w 1793294"/>
              <a:gd name="connsiteY64" fmla="*/ 3073400 h 3634872"/>
              <a:gd name="connsiteX65" fmla="*/ 571500 w 1793294"/>
              <a:gd name="connsiteY65" fmla="*/ 3086100 h 3634872"/>
              <a:gd name="connsiteX66" fmla="*/ 342900 w 1793294"/>
              <a:gd name="connsiteY66" fmla="*/ 3111500 h 3634872"/>
              <a:gd name="connsiteX67" fmla="*/ 304800 w 1793294"/>
              <a:gd name="connsiteY67" fmla="*/ 3149600 h 3634872"/>
              <a:gd name="connsiteX68" fmla="*/ 279400 w 1793294"/>
              <a:gd name="connsiteY68" fmla="*/ 3263900 h 3634872"/>
              <a:gd name="connsiteX69" fmla="*/ 254000 w 1793294"/>
              <a:gd name="connsiteY69" fmla="*/ 3314700 h 3634872"/>
              <a:gd name="connsiteX70" fmla="*/ 215900 w 1793294"/>
              <a:gd name="connsiteY70" fmla="*/ 3454400 h 3634872"/>
              <a:gd name="connsiteX71" fmla="*/ 190500 w 1793294"/>
              <a:gd name="connsiteY71" fmla="*/ 3492500 h 3634872"/>
              <a:gd name="connsiteX72" fmla="*/ 177800 w 1793294"/>
              <a:gd name="connsiteY72" fmla="*/ 3530600 h 3634872"/>
              <a:gd name="connsiteX73" fmla="*/ 139700 w 1793294"/>
              <a:gd name="connsiteY73" fmla="*/ 3556000 h 3634872"/>
              <a:gd name="connsiteX74" fmla="*/ 101600 w 1793294"/>
              <a:gd name="connsiteY74"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254000 w 1793294"/>
              <a:gd name="connsiteY5" fmla="*/ 127000 h 3634872"/>
              <a:gd name="connsiteX6" fmla="*/ 1308100 w 1793294"/>
              <a:gd name="connsiteY6" fmla="*/ 711200 h 3634872"/>
              <a:gd name="connsiteX7" fmla="*/ 1295400 w 1793294"/>
              <a:gd name="connsiteY7" fmla="*/ 762000 h 3634872"/>
              <a:gd name="connsiteX8" fmla="*/ 1219200 w 1793294"/>
              <a:gd name="connsiteY8" fmla="*/ 825500 h 3634872"/>
              <a:gd name="connsiteX9" fmla="*/ 1143000 w 1793294"/>
              <a:gd name="connsiteY9" fmla="*/ 889000 h 3634872"/>
              <a:gd name="connsiteX10" fmla="*/ 1066800 w 1793294"/>
              <a:gd name="connsiteY10" fmla="*/ 914400 h 3634872"/>
              <a:gd name="connsiteX11" fmla="*/ 965200 w 1793294"/>
              <a:gd name="connsiteY11" fmla="*/ 977900 h 3634872"/>
              <a:gd name="connsiteX12" fmla="*/ 889000 w 1793294"/>
              <a:gd name="connsiteY12" fmla="*/ 1054100 h 3634872"/>
              <a:gd name="connsiteX13" fmla="*/ 774700 w 1793294"/>
              <a:gd name="connsiteY13" fmla="*/ 1117600 h 3634872"/>
              <a:gd name="connsiteX14" fmla="*/ 698500 w 1793294"/>
              <a:gd name="connsiteY14" fmla="*/ 1193800 h 3634872"/>
              <a:gd name="connsiteX15" fmla="*/ 596900 w 1793294"/>
              <a:gd name="connsiteY15" fmla="*/ 1257300 h 3634872"/>
              <a:gd name="connsiteX16" fmla="*/ 558800 w 1793294"/>
              <a:gd name="connsiteY16" fmla="*/ 1282700 h 3634872"/>
              <a:gd name="connsiteX17" fmla="*/ 520700 w 1793294"/>
              <a:gd name="connsiteY17" fmla="*/ 1320800 h 3634872"/>
              <a:gd name="connsiteX18" fmla="*/ 482600 w 1793294"/>
              <a:gd name="connsiteY18" fmla="*/ 1333500 h 3634872"/>
              <a:gd name="connsiteX19" fmla="*/ 444500 w 1793294"/>
              <a:gd name="connsiteY19" fmla="*/ 1358900 h 3634872"/>
              <a:gd name="connsiteX20" fmla="*/ 368300 w 1793294"/>
              <a:gd name="connsiteY20" fmla="*/ 1384300 h 3634872"/>
              <a:gd name="connsiteX21" fmla="*/ 330200 w 1793294"/>
              <a:gd name="connsiteY21" fmla="*/ 1409700 h 3634872"/>
              <a:gd name="connsiteX22" fmla="*/ 292100 w 1793294"/>
              <a:gd name="connsiteY22" fmla="*/ 1447800 h 3634872"/>
              <a:gd name="connsiteX23" fmla="*/ 203200 w 1793294"/>
              <a:gd name="connsiteY23" fmla="*/ 1485900 h 3634872"/>
              <a:gd name="connsiteX24" fmla="*/ 127000 w 1793294"/>
              <a:gd name="connsiteY24" fmla="*/ 1524000 h 3634872"/>
              <a:gd name="connsiteX25" fmla="*/ 152400 w 1793294"/>
              <a:gd name="connsiteY25" fmla="*/ 1562100 h 3634872"/>
              <a:gd name="connsiteX26" fmla="*/ 190500 w 1793294"/>
              <a:gd name="connsiteY26" fmla="*/ 1574800 h 3634872"/>
              <a:gd name="connsiteX27" fmla="*/ 279400 w 1793294"/>
              <a:gd name="connsiteY27" fmla="*/ 1612900 h 3634872"/>
              <a:gd name="connsiteX28" fmla="*/ 381000 w 1793294"/>
              <a:gd name="connsiteY28" fmla="*/ 1689100 h 3634872"/>
              <a:gd name="connsiteX29" fmla="*/ 444500 w 1793294"/>
              <a:gd name="connsiteY29" fmla="*/ 1739900 h 3634872"/>
              <a:gd name="connsiteX30" fmla="*/ 520700 w 1793294"/>
              <a:gd name="connsiteY30" fmla="*/ 1778000 h 3634872"/>
              <a:gd name="connsiteX31" fmla="*/ 622300 w 1793294"/>
              <a:gd name="connsiteY31" fmla="*/ 1841500 h 3634872"/>
              <a:gd name="connsiteX32" fmla="*/ 723900 w 1793294"/>
              <a:gd name="connsiteY32" fmla="*/ 1905000 h 3634872"/>
              <a:gd name="connsiteX33" fmla="*/ 774700 w 1793294"/>
              <a:gd name="connsiteY33" fmla="*/ 1930400 h 3634872"/>
              <a:gd name="connsiteX34" fmla="*/ 838200 w 1793294"/>
              <a:gd name="connsiteY34" fmla="*/ 1943100 h 3634872"/>
              <a:gd name="connsiteX35" fmla="*/ 927100 w 1793294"/>
              <a:gd name="connsiteY35" fmla="*/ 1993900 h 3634872"/>
              <a:gd name="connsiteX36" fmla="*/ 965200 w 1793294"/>
              <a:gd name="connsiteY36" fmla="*/ 2006600 h 3634872"/>
              <a:gd name="connsiteX37" fmla="*/ 990600 w 1793294"/>
              <a:gd name="connsiteY37" fmla="*/ 2044700 h 3634872"/>
              <a:gd name="connsiteX38" fmla="*/ 1054100 w 1793294"/>
              <a:gd name="connsiteY38" fmla="*/ 2057400 h 3634872"/>
              <a:gd name="connsiteX39" fmla="*/ 1104900 w 1793294"/>
              <a:gd name="connsiteY39" fmla="*/ 2070100 h 3634872"/>
              <a:gd name="connsiteX40" fmla="*/ 1143000 w 1793294"/>
              <a:gd name="connsiteY40" fmla="*/ 2095500 h 3634872"/>
              <a:gd name="connsiteX41" fmla="*/ 1181100 w 1793294"/>
              <a:gd name="connsiteY41" fmla="*/ 2108200 h 3634872"/>
              <a:gd name="connsiteX42" fmla="*/ 1295400 w 1793294"/>
              <a:gd name="connsiteY42" fmla="*/ 2197100 h 3634872"/>
              <a:gd name="connsiteX43" fmla="*/ 1371600 w 1793294"/>
              <a:gd name="connsiteY43" fmla="*/ 2247900 h 3634872"/>
              <a:gd name="connsiteX44" fmla="*/ 1447800 w 1793294"/>
              <a:gd name="connsiteY44" fmla="*/ 2311400 h 3634872"/>
              <a:gd name="connsiteX45" fmla="*/ 1524000 w 1793294"/>
              <a:gd name="connsiteY45" fmla="*/ 2362200 h 3634872"/>
              <a:gd name="connsiteX46" fmla="*/ 1574800 w 1793294"/>
              <a:gd name="connsiteY46" fmla="*/ 2438400 h 3634872"/>
              <a:gd name="connsiteX47" fmla="*/ 1600200 w 1793294"/>
              <a:gd name="connsiteY47" fmla="*/ 2489200 h 3634872"/>
              <a:gd name="connsiteX48" fmla="*/ 1676400 w 1793294"/>
              <a:gd name="connsiteY48" fmla="*/ 2565400 h 3634872"/>
              <a:gd name="connsiteX49" fmla="*/ 1765300 w 1793294"/>
              <a:gd name="connsiteY49" fmla="*/ 2667000 h 3634872"/>
              <a:gd name="connsiteX50" fmla="*/ 1778000 w 1793294"/>
              <a:gd name="connsiteY50" fmla="*/ 2743200 h 3634872"/>
              <a:gd name="connsiteX51" fmla="*/ 1701800 w 1793294"/>
              <a:gd name="connsiteY51" fmla="*/ 2768600 h 3634872"/>
              <a:gd name="connsiteX52" fmla="*/ 1663700 w 1793294"/>
              <a:gd name="connsiteY52" fmla="*/ 2781300 h 3634872"/>
              <a:gd name="connsiteX53" fmla="*/ 1625600 w 1793294"/>
              <a:gd name="connsiteY53" fmla="*/ 2794000 h 3634872"/>
              <a:gd name="connsiteX54" fmla="*/ 1447800 w 1793294"/>
              <a:gd name="connsiteY54" fmla="*/ 2832100 h 3634872"/>
              <a:gd name="connsiteX55" fmla="*/ 1358900 w 1793294"/>
              <a:gd name="connsiteY55" fmla="*/ 2844800 h 3634872"/>
              <a:gd name="connsiteX56" fmla="*/ 1308100 w 1793294"/>
              <a:gd name="connsiteY56" fmla="*/ 2870200 h 3634872"/>
              <a:gd name="connsiteX57" fmla="*/ 1104900 w 1793294"/>
              <a:gd name="connsiteY57" fmla="*/ 2908300 h 3634872"/>
              <a:gd name="connsiteX58" fmla="*/ 1054100 w 1793294"/>
              <a:gd name="connsiteY58" fmla="*/ 2921000 h 3634872"/>
              <a:gd name="connsiteX59" fmla="*/ 1016000 w 1793294"/>
              <a:gd name="connsiteY59" fmla="*/ 2933700 h 3634872"/>
              <a:gd name="connsiteX60" fmla="*/ 939800 w 1793294"/>
              <a:gd name="connsiteY60" fmla="*/ 2946400 h 3634872"/>
              <a:gd name="connsiteX61" fmla="*/ 812800 w 1793294"/>
              <a:gd name="connsiteY61" fmla="*/ 2984500 h 3634872"/>
              <a:gd name="connsiteX62" fmla="*/ 723900 w 1793294"/>
              <a:gd name="connsiteY62" fmla="*/ 3035300 h 3634872"/>
              <a:gd name="connsiteX63" fmla="*/ 609600 w 1793294"/>
              <a:gd name="connsiteY63" fmla="*/ 3073400 h 3634872"/>
              <a:gd name="connsiteX64" fmla="*/ 571500 w 1793294"/>
              <a:gd name="connsiteY64" fmla="*/ 3086100 h 3634872"/>
              <a:gd name="connsiteX65" fmla="*/ 342900 w 1793294"/>
              <a:gd name="connsiteY65" fmla="*/ 3111500 h 3634872"/>
              <a:gd name="connsiteX66" fmla="*/ 304800 w 1793294"/>
              <a:gd name="connsiteY66" fmla="*/ 3149600 h 3634872"/>
              <a:gd name="connsiteX67" fmla="*/ 279400 w 1793294"/>
              <a:gd name="connsiteY67" fmla="*/ 3263900 h 3634872"/>
              <a:gd name="connsiteX68" fmla="*/ 254000 w 1793294"/>
              <a:gd name="connsiteY68" fmla="*/ 3314700 h 3634872"/>
              <a:gd name="connsiteX69" fmla="*/ 215900 w 1793294"/>
              <a:gd name="connsiteY69" fmla="*/ 3454400 h 3634872"/>
              <a:gd name="connsiteX70" fmla="*/ 190500 w 1793294"/>
              <a:gd name="connsiteY70" fmla="*/ 3492500 h 3634872"/>
              <a:gd name="connsiteX71" fmla="*/ 177800 w 1793294"/>
              <a:gd name="connsiteY71" fmla="*/ 3530600 h 3634872"/>
              <a:gd name="connsiteX72" fmla="*/ 139700 w 1793294"/>
              <a:gd name="connsiteY72" fmla="*/ 3556000 h 3634872"/>
              <a:gd name="connsiteX73" fmla="*/ 101600 w 1793294"/>
              <a:gd name="connsiteY73"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215900 w 1793294"/>
              <a:gd name="connsiteY4" fmla="*/ 101600 h 3634872"/>
              <a:gd name="connsiteX5" fmla="*/ 1308100 w 1793294"/>
              <a:gd name="connsiteY5" fmla="*/ 711200 h 3634872"/>
              <a:gd name="connsiteX6" fmla="*/ 1295400 w 1793294"/>
              <a:gd name="connsiteY6" fmla="*/ 762000 h 3634872"/>
              <a:gd name="connsiteX7" fmla="*/ 1219200 w 1793294"/>
              <a:gd name="connsiteY7" fmla="*/ 825500 h 3634872"/>
              <a:gd name="connsiteX8" fmla="*/ 1143000 w 1793294"/>
              <a:gd name="connsiteY8" fmla="*/ 889000 h 3634872"/>
              <a:gd name="connsiteX9" fmla="*/ 1066800 w 1793294"/>
              <a:gd name="connsiteY9" fmla="*/ 914400 h 3634872"/>
              <a:gd name="connsiteX10" fmla="*/ 965200 w 1793294"/>
              <a:gd name="connsiteY10" fmla="*/ 977900 h 3634872"/>
              <a:gd name="connsiteX11" fmla="*/ 889000 w 1793294"/>
              <a:gd name="connsiteY11" fmla="*/ 1054100 h 3634872"/>
              <a:gd name="connsiteX12" fmla="*/ 774700 w 1793294"/>
              <a:gd name="connsiteY12" fmla="*/ 1117600 h 3634872"/>
              <a:gd name="connsiteX13" fmla="*/ 698500 w 1793294"/>
              <a:gd name="connsiteY13" fmla="*/ 1193800 h 3634872"/>
              <a:gd name="connsiteX14" fmla="*/ 596900 w 1793294"/>
              <a:gd name="connsiteY14" fmla="*/ 1257300 h 3634872"/>
              <a:gd name="connsiteX15" fmla="*/ 558800 w 1793294"/>
              <a:gd name="connsiteY15" fmla="*/ 1282700 h 3634872"/>
              <a:gd name="connsiteX16" fmla="*/ 520700 w 1793294"/>
              <a:gd name="connsiteY16" fmla="*/ 1320800 h 3634872"/>
              <a:gd name="connsiteX17" fmla="*/ 482600 w 1793294"/>
              <a:gd name="connsiteY17" fmla="*/ 1333500 h 3634872"/>
              <a:gd name="connsiteX18" fmla="*/ 444500 w 1793294"/>
              <a:gd name="connsiteY18" fmla="*/ 1358900 h 3634872"/>
              <a:gd name="connsiteX19" fmla="*/ 368300 w 1793294"/>
              <a:gd name="connsiteY19" fmla="*/ 1384300 h 3634872"/>
              <a:gd name="connsiteX20" fmla="*/ 330200 w 1793294"/>
              <a:gd name="connsiteY20" fmla="*/ 1409700 h 3634872"/>
              <a:gd name="connsiteX21" fmla="*/ 292100 w 1793294"/>
              <a:gd name="connsiteY21" fmla="*/ 1447800 h 3634872"/>
              <a:gd name="connsiteX22" fmla="*/ 203200 w 1793294"/>
              <a:gd name="connsiteY22" fmla="*/ 1485900 h 3634872"/>
              <a:gd name="connsiteX23" fmla="*/ 127000 w 1793294"/>
              <a:gd name="connsiteY23" fmla="*/ 1524000 h 3634872"/>
              <a:gd name="connsiteX24" fmla="*/ 152400 w 1793294"/>
              <a:gd name="connsiteY24" fmla="*/ 1562100 h 3634872"/>
              <a:gd name="connsiteX25" fmla="*/ 190500 w 1793294"/>
              <a:gd name="connsiteY25" fmla="*/ 1574800 h 3634872"/>
              <a:gd name="connsiteX26" fmla="*/ 279400 w 1793294"/>
              <a:gd name="connsiteY26" fmla="*/ 1612900 h 3634872"/>
              <a:gd name="connsiteX27" fmla="*/ 381000 w 1793294"/>
              <a:gd name="connsiteY27" fmla="*/ 1689100 h 3634872"/>
              <a:gd name="connsiteX28" fmla="*/ 444500 w 1793294"/>
              <a:gd name="connsiteY28" fmla="*/ 1739900 h 3634872"/>
              <a:gd name="connsiteX29" fmla="*/ 520700 w 1793294"/>
              <a:gd name="connsiteY29" fmla="*/ 1778000 h 3634872"/>
              <a:gd name="connsiteX30" fmla="*/ 622300 w 1793294"/>
              <a:gd name="connsiteY30" fmla="*/ 1841500 h 3634872"/>
              <a:gd name="connsiteX31" fmla="*/ 723900 w 1793294"/>
              <a:gd name="connsiteY31" fmla="*/ 1905000 h 3634872"/>
              <a:gd name="connsiteX32" fmla="*/ 774700 w 1793294"/>
              <a:gd name="connsiteY32" fmla="*/ 1930400 h 3634872"/>
              <a:gd name="connsiteX33" fmla="*/ 838200 w 1793294"/>
              <a:gd name="connsiteY33" fmla="*/ 1943100 h 3634872"/>
              <a:gd name="connsiteX34" fmla="*/ 927100 w 1793294"/>
              <a:gd name="connsiteY34" fmla="*/ 1993900 h 3634872"/>
              <a:gd name="connsiteX35" fmla="*/ 965200 w 1793294"/>
              <a:gd name="connsiteY35" fmla="*/ 2006600 h 3634872"/>
              <a:gd name="connsiteX36" fmla="*/ 990600 w 1793294"/>
              <a:gd name="connsiteY36" fmla="*/ 2044700 h 3634872"/>
              <a:gd name="connsiteX37" fmla="*/ 1054100 w 1793294"/>
              <a:gd name="connsiteY37" fmla="*/ 2057400 h 3634872"/>
              <a:gd name="connsiteX38" fmla="*/ 1104900 w 1793294"/>
              <a:gd name="connsiteY38" fmla="*/ 2070100 h 3634872"/>
              <a:gd name="connsiteX39" fmla="*/ 1143000 w 1793294"/>
              <a:gd name="connsiteY39" fmla="*/ 2095500 h 3634872"/>
              <a:gd name="connsiteX40" fmla="*/ 1181100 w 1793294"/>
              <a:gd name="connsiteY40" fmla="*/ 2108200 h 3634872"/>
              <a:gd name="connsiteX41" fmla="*/ 1295400 w 1793294"/>
              <a:gd name="connsiteY41" fmla="*/ 2197100 h 3634872"/>
              <a:gd name="connsiteX42" fmla="*/ 1371600 w 1793294"/>
              <a:gd name="connsiteY42" fmla="*/ 2247900 h 3634872"/>
              <a:gd name="connsiteX43" fmla="*/ 1447800 w 1793294"/>
              <a:gd name="connsiteY43" fmla="*/ 2311400 h 3634872"/>
              <a:gd name="connsiteX44" fmla="*/ 1524000 w 1793294"/>
              <a:gd name="connsiteY44" fmla="*/ 2362200 h 3634872"/>
              <a:gd name="connsiteX45" fmla="*/ 1574800 w 1793294"/>
              <a:gd name="connsiteY45" fmla="*/ 2438400 h 3634872"/>
              <a:gd name="connsiteX46" fmla="*/ 1600200 w 1793294"/>
              <a:gd name="connsiteY46" fmla="*/ 2489200 h 3634872"/>
              <a:gd name="connsiteX47" fmla="*/ 1676400 w 1793294"/>
              <a:gd name="connsiteY47" fmla="*/ 2565400 h 3634872"/>
              <a:gd name="connsiteX48" fmla="*/ 1765300 w 1793294"/>
              <a:gd name="connsiteY48" fmla="*/ 2667000 h 3634872"/>
              <a:gd name="connsiteX49" fmla="*/ 1778000 w 1793294"/>
              <a:gd name="connsiteY49" fmla="*/ 2743200 h 3634872"/>
              <a:gd name="connsiteX50" fmla="*/ 1701800 w 1793294"/>
              <a:gd name="connsiteY50" fmla="*/ 2768600 h 3634872"/>
              <a:gd name="connsiteX51" fmla="*/ 1663700 w 1793294"/>
              <a:gd name="connsiteY51" fmla="*/ 2781300 h 3634872"/>
              <a:gd name="connsiteX52" fmla="*/ 1625600 w 1793294"/>
              <a:gd name="connsiteY52" fmla="*/ 2794000 h 3634872"/>
              <a:gd name="connsiteX53" fmla="*/ 1447800 w 1793294"/>
              <a:gd name="connsiteY53" fmla="*/ 2832100 h 3634872"/>
              <a:gd name="connsiteX54" fmla="*/ 1358900 w 1793294"/>
              <a:gd name="connsiteY54" fmla="*/ 2844800 h 3634872"/>
              <a:gd name="connsiteX55" fmla="*/ 1308100 w 1793294"/>
              <a:gd name="connsiteY55" fmla="*/ 2870200 h 3634872"/>
              <a:gd name="connsiteX56" fmla="*/ 1104900 w 1793294"/>
              <a:gd name="connsiteY56" fmla="*/ 2908300 h 3634872"/>
              <a:gd name="connsiteX57" fmla="*/ 1054100 w 1793294"/>
              <a:gd name="connsiteY57" fmla="*/ 2921000 h 3634872"/>
              <a:gd name="connsiteX58" fmla="*/ 1016000 w 1793294"/>
              <a:gd name="connsiteY58" fmla="*/ 2933700 h 3634872"/>
              <a:gd name="connsiteX59" fmla="*/ 939800 w 1793294"/>
              <a:gd name="connsiteY59" fmla="*/ 2946400 h 3634872"/>
              <a:gd name="connsiteX60" fmla="*/ 812800 w 1793294"/>
              <a:gd name="connsiteY60" fmla="*/ 2984500 h 3634872"/>
              <a:gd name="connsiteX61" fmla="*/ 723900 w 1793294"/>
              <a:gd name="connsiteY61" fmla="*/ 3035300 h 3634872"/>
              <a:gd name="connsiteX62" fmla="*/ 609600 w 1793294"/>
              <a:gd name="connsiteY62" fmla="*/ 3073400 h 3634872"/>
              <a:gd name="connsiteX63" fmla="*/ 571500 w 1793294"/>
              <a:gd name="connsiteY63" fmla="*/ 3086100 h 3634872"/>
              <a:gd name="connsiteX64" fmla="*/ 342900 w 1793294"/>
              <a:gd name="connsiteY64" fmla="*/ 3111500 h 3634872"/>
              <a:gd name="connsiteX65" fmla="*/ 304800 w 1793294"/>
              <a:gd name="connsiteY65" fmla="*/ 3149600 h 3634872"/>
              <a:gd name="connsiteX66" fmla="*/ 279400 w 1793294"/>
              <a:gd name="connsiteY66" fmla="*/ 3263900 h 3634872"/>
              <a:gd name="connsiteX67" fmla="*/ 254000 w 1793294"/>
              <a:gd name="connsiteY67" fmla="*/ 3314700 h 3634872"/>
              <a:gd name="connsiteX68" fmla="*/ 215900 w 1793294"/>
              <a:gd name="connsiteY68" fmla="*/ 3454400 h 3634872"/>
              <a:gd name="connsiteX69" fmla="*/ 190500 w 1793294"/>
              <a:gd name="connsiteY69" fmla="*/ 3492500 h 3634872"/>
              <a:gd name="connsiteX70" fmla="*/ 177800 w 1793294"/>
              <a:gd name="connsiteY70" fmla="*/ 3530600 h 3634872"/>
              <a:gd name="connsiteX71" fmla="*/ 139700 w 1793294"/>
              <a:gd name="connsiteY71" fmla="*/ 3556000 h 3634872"/>
              <a:gd name="connsiteX72" fmla="*/ 101600 w 1793294"/>
              <a:gd name="connsiteY72"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77800 w 1793294"/>
              <a:gd name="connsiteY3" fmla="*/ 88900 h 3634872"/>
              <a:gd name="connsiteX4" fmla="*/ 1308100 w 1793294"/>
              <a:gd name="connsiteY4" fmla="*/ 711200 h 3634872"/>
              <a:gd name="connsiteX5" fmla="*/ 1295400 w 1793294"/>
              <a:gd name="connsiteY5" fmla="*/ 762000 h 3634872"/>
              <a:gd name="connsiteX6" fmla="*/ 1219200 w 1793294"/>
              <a:gd name="connsiteY6" fmla="*/ 825500 h 3634872"/>
              <a:gd name="connsiteX7" fmla="*/ 1143000 w 1793294"/>
              <a:gd name="connsiteY7" fmla="*/ 889000 h 3634872"/>
              <a:gd name="connsiteX8" fmla="*/ 1066800 w 1793294"/>
              <a:gd name="connsiteY8" fmla="*/ 914400 h 3634872"/>
              <a:gd name="connsiteX9" fmla="*/ 965200 w 1793294"/>
              <a:gd name="connsiteY9" fmla="*/ 977900 h 3634872"/>
              <a:gd name="connsiteX10" fmla="*/ 889000 w 1793294"/>
              <a:gd name="connsiteY10" fmla="*/ 1054100 h 3634872"/>
              <a:gd name="connsiteX11" fmla="*/ 774700 w 1793294"/>
              <a:gd name="connsiteY11" fmla="*/ 1117600 h 3634872"/>
              <a:gd name="connsiteX12" fmla="*/ 698500 w 1793294"/>
              <a:gd name="connsiteY12" fmla="*/ 1193800 h 3634872"/>
              <a:gd name="connsiteX13" fmla="*/ 596900 w 1793294"/>
              <a:gd name="connsiteY13" fmla="*/ 1257300 h 3634872"/>
              <a:gd name="connsiteX14" fmla="*/ 558800 w 1793294"/>
              <a:gd name="connsiteY14" fmla="*/ 1282700 h 3634872"/>
              <a:gd name="connsiteX15" fmla="*/ 520700 w 1793294"/>
              <a:gd name="connsiteY15" fmla="*/ 1320800 h 3634872"/>
              <a:gd name="connsiteX16" fmla="*/ 482600 w 1793294"/>
              <a:gd name="connsiteY16" fmla="*/ 1333500 h 3634872"/>
              <a:gd name="connsiteX17" fmla="*/ 444500 w 1793294"/>
              <a:gd name="connsiteY17" fmla="*/ 1358900 h 3634872"/>
              <a:gd name="connsiteX18" fmla="*/ 368300 w 1793294"/>
              <a:gd name="connsiteY18" fmla="*/ 1384300 h 3634872"/>
              <a:gd name="connsiteX19" fmla="*/ 330200 w 1793294"/>
              <a:gd name="connsiteY19" fmla="*/ 1409700 h 3634872"/>
              <a:gd name="connsiteX20" fmla="*/ 292100 w 1793294"/>
              <a:gd name="connsiteY20" fmla="*/ 1447800 h 3634872"/>
              <a:gd name="connsiteX21" fmla="*/ 203200 w 1793294"/>
              <a:gd name="connsiteY21" fmla="*/ 1485900 h 3634872"/>
              <a:gd name="connsiteX22" fmla="*/ 127000 w 1793294"/>
              <a:gd name="connsiteY22" fmla="*/ 1524000 h 3634872"/>
              <a:gd name="connsiteX23" fmla="*/ 152400 w 1793294"/>
              <a:gd name="connsiteY23" fmla="*/ 1562100 h 3634872"/>
              <a:gd name="connsiteX24" fmla="*/ 190500 w 1793294"/>
              <a:gd name="connsiteY24" fmla="*/ 1574800 h 3634872"/>
              <a:gd name="connsiteX25" fmla="*/ 279400 w 1793294"/>
              <a:gd name="connsiteY25" fmla="*/ 1612900 h 3634872"/>
              <a:gd name="connsiteX26" fmla="*/ 381000 w 1793294"/>
              <a:gd name="connsiteY26" fmla="*/ 1689100 h 3634872"/>
              <a:gd name="connsiteX27" fmla="*/ 444500 w 1793294"/>
              <a:gd name="connsiteY27" fmla="*/ 1739900 h 3634872"/>
              <a:gd name="connsiteX28" fmla="*/ 520700 w 1793294"/>
              <a:gd name="connsiteY28" fmla="*/ 1778000 h 3634872"/>
              <a:gd name="connsiteX29" fmla="*/ 622300 w 1793294"/>
              <a:gd name="connsiteY29" fmla="*/ 1841500 h 3634872"/>
              <a:gd name="connsiteX30" fmla="*/ 723900 w 1793294"/>
              <a:gd name="connsiteY30" fmla="*/ 1905000 h 3634872"/>
              <a:gd name="connsiteX31" fmla="*/ 774700 w 1793294"/>
              <a:gd name="connsiteY31" fmla="*/ 1930400 h 3634872"/>
              <a:gd name="connsiteX32" fmla="*/ 838200 w 1793294"/>
              <a:gd name="connsiteY32" fmla="*/ 1943100 h 3634872"/>
              <a:gd name="connsiteX33" fmla="*/ 927100 w 1793294"/>
              <a:gd name="connsiteY33" fmla="*/ 1993900 h 3634872"/>
              <a:gd name="connsiteX34" fmla="*/ 965200 w 1793294"/>
              <a:gd name="connsiteY34" fmla="*/ 2006600 h 3634872"/>
              <a:gd name="connsiteX35" fmla="*/ 990600 w 1793294"/>
              <a:gd name="connsiteY35" fmla="*/ 2044700 h 3634872"/>
              <a:gd name="connsiteX36" fmla="*/ 1054100 w 1793294"/>
              <a:gd name="connsiteY36" fmla="*/ 2057400 h 3634872"/>
              <a:gd name="connsiteX37" fmla="*/ 1104900 w 1793294"/>
              <a:gd name="connsiteY37" fmla="*/ 2070100 h 3634872"/>
              <a:gd name="connsiteX38" fmla="*/ 1143000 w 1793294"/>
              <a:gd name="connsiteY38" fmla="*/ 2095500 h 3634872"/>
              <a:gd name="connsiteX39" fmla="*/ 1181100 w 1793294"/>
              <a:gd name="connsiteY39" fmla="*/ 2108200 h 3634872"/>
              <a:gd name="connsiteX40" fmla="*/ 1295400 w 1793294"/>
              <a:gd name="connsiteY40" fmla="*/ 2197100 h 3634872"/>
              <a:gd name="connsiteX41" fmla="*/ 1371600 w 1793294"/>
              <a:gd name="connsiteY41" fmla="*/ 2247900 h 3634872"/>
              <a:gd name="connsiteX42" fmla="*/ 1447800 w 1793294"/>
              <a:gd name="connsiteY42" fmla="*/ 2311400 h 3634872"/>
              <a:gd name="connsiteX43" fmla="*/ 1524000 w 1793294"/>
              <a:gd name="connsiteY43" fmla="*/ 2362200 h 3634872"/>
              <a:gd name="connsiteX44" fmla="*/ 1574800 w 1793294"/>
              <a:gd name="connsiteY44" fmla="*/ 2438400 h 3634872"/>
              <a:gd name="connsiteX45" fmla="*/ 1600200 w 1793294"/>
              <a:gd name="connsiteY45" fmla="*/ 2489200 h 3634872"/>
              <a:gd name="connsiteX46" fmla="*/ 1676400 w 1793294"/>
              <a:gd name="connsiteY46" fmla="*/ 2565400 h 3634872"/>
              <a:gd name="connsiteX47" fmla="*/ 1765300 w 1793294"/>
              <a:gd name="connsiteY47" fmla="*/ 2667000 h 3634872"/>
              <a:gd name="connsiteX48" fmla="*/ 1778000 w 1793294"/>
              <a:gd name="connsiteY48" fmla="*/ 2743200 h 3634872"/>
              <a:gd name="connsiteX49" fmla="*/ 1701800 w 1793294"/>
              <a:gd name="connsiteY49" fmla="*/ 2768600 h 3634872"/>
              <a:gd name="connsiteX50" fmla="*/ 1663700 w 1793294"/>
              <a:gd name="connsiteY50" fmla="*/ 2781300 h 3634872"/>
              <a:gd name="connsiteX51" fmla="*/ 1625600 w 1793294"/>
              <a:gd name="connsiteY51" fmla="*/ 2794000 h 3634872"/>
              <a:gd name="connsiteX52" fmla="*/ 1447800 w 1793294"/>
              <a:gd name="connsiteY52" fmla="*/ 2832100 h 3634872"/>
              <a:gd name="connsiteX53" fmla="*/ 1358900 w 1793294"/>
              <a:gd name="connsiteY53" fmla="*/ 2844800 h 3634872"/>
              <a:gd name="connsiteX54" fmla="*/ 1308100 w 1793294"/>
              <a:gd name="connsiteY54" fmla="*/ 2870200 h 3634872"/>
              <a:gd name="connsiteX55" fmla="*/ 1104900 w 1793294"/>
              <a:gd name="connsiteY55" fmla="*/ 2908300 h 3634872"/>
              <a:gd name="connsiteX56" fmla="*/ 1054100 w 1793294"/>
              <a:gd name="connsiteY56" fmla="*/ 2921000 h 3634872"/>
              <a:gd name="connsiteX57" fmla="*/ 1016000 w 1793294"/>
              <a:gd name="connsiteY57" fmla="*/ 2933700 h 3634872"/>
              <a:gd name="connsiteX58" fmla="*/ 939800 w 1793294"/>
              <a:gd name="connsiteY58" fmla="*/ 2946400 h 3634872"/>
              <a:gd name="connsiteX59" fmla="*/ 812800 w 1793294"/>
              <a:gd name="connsiteY59" fmla="*/ 2984500 h 3634872"/>
              <a:gd name="connsiteX60" fmla="*/ 723900 w 1793294"/>
              <a:gd name="connsiteY60" fmla="*/ 3035300 h 3634872"/>
              <a:gd name="connsiteX61" fmla="*/ 609600 w 1793294"/>
              <a:gd name="connsiteY61" fmla="*/ 3073400 h 3634872"/>
              <a:gd name="connsiteX62" fmla="*/ 571500 w 1793294"/>
              <a:gd name="connsiteY62" fmla="*/ 3086100 h 3634872"/>
              <a:gd name="connsiteX63" fmla="*/ 342900 w 1793294"/>
              <a:gd name="connsiteY63" fmla="*/ 3111500 h 3634872"/>
              <a:gd name="connsiteX64" fmla="*/ 304800 w 1793294"/>
              <a:gd name="connsiteY64" fmla="*/ 3149600 h 3634872"/>
              <a:gd name="connsiteX65" fmla="*/ 279400 w 1793294"/>
              <a:gd name="connsiteY65" fmla="*/ 3263900 h 3634872"/>
              <a:gd name="connsiteX66" fmla="*/ 254000 w 1793294"/>
              <a:gd name="connsiteY66" fmla="*/ 3314700 h 3634872"/>
              <a:gd name="connsiteX67" fmla="*/ 215900 w 1793294"/>
              <a:gd name="connsiteY67" fmla="*/ 3454400 h 3634872"/>
              <a:gd name="connsiteX68" fmla="*/ 190500 w 1793294"/>
              <a:gd name="connsiteY68" fmla="*/ 3492500 h 3634872"/>
              <a:gd name="connsiteX69" fmla="*/ 177800 w 1793294"/>
              <a:gd name="connsiteY69" fmla="*/ 3530600 h 3634872"/>
              <a:gd name="connsiteX70" fmla="*/ 139700 w 1793294"/>
              <a:gd name="connsiteY70" fmla="*/ 3556000 h 3634872"/>
              <a:gd name="connsiteX71" fmla="*/ 101600 w 1793294"/>
              <a:gd name="connsiteY71" fmla="*/ 3606800 h 3634872"/>
              <a:gd name="connsiteX0" fmla="*/ 0 w 1793294"/>
              <a:gd name="connsiteY0" fmla="*/ 0 h 3634872"/>
              <a:gd name="connsiteX1" fmla="*/ 63500 w 1793294"/>
              <a:gd name="connsiteY1" fmla="*/ 50800 h 3634872"/>
              <a:gd name="connsiteX2" fmla="*/ 114300 w 1793294"/>
              <a:gd name="connsiteY2" fmla="*/ 63500 h 3634872"/>
              <a:gd name="connsiteX3" fmla="*/ 1308100 w 1793294"/>
              <a:gd name="connsiteY3" fmla="*/ 711200 h 3634872"/>
              <a:gd name="connsiteX4" fmla="*/ 1295400 w 1793294"/>
              <a:gd name="connsiteY4" fmla="*/ 762000 h 3634872"/>
              <a:gd name="connsiteX5" fmla="*/ 1219200 w 1793294"/>
              <a:gd name="connsiteY5" fmla="*/ 825500 h 3634872"/>
              <a:gd name="connsiteX6" fmla="*/ 1143000 w 1793294"/>
              <a:gd name="connsiteY6" fmla="*/ 889000 h 3634872"/>
              <a:gd name="connsiteX7" fmla="*/ 1066800 w 1793294"/>
              <a:gd name="connsiteY7" fmla="*/ 914400 h 3634872"/>
              <a:gd name="connsiteX8" fmla="*/ 965200 w 1793294"/>
              <a:gd name="connsiteY8" fmla="*/ 977900 h 3634872"/>
              <a:gd name="connsiteX9" fmla="*/ 889000 w 1793294"/>
              <a:gd name="connsiteY9" fmla="*/ 1054100 h 3634872"/>
              <a:gd name="connsiteX10" fmla="*/ 774700 w 1793294"/>
              <a:gd name="connsiteY10" fmla="*/ 1117600 h 3634872"/>
              <a:gd name="connsiteX11" fmla="*/ 698500 w 1793294"/>
              <a:gd name="connsiteY11" fmla="*/ 1193800 h 3634872"/>
              <a:gd name="connsiteX12" fmla="*/ 596900 w 1793294"/>
              <a:gd name="connsiteY12" fmla="*/ 1257300 h 3634872"/>
              <a:gd name="connsiteX13" fmla="*/ 558800 w 1793294"/>
              <a:gd name="connsiteY13" fmla="*/ 1282700 h 3634872"/>
              <a:gd name="connsiteX14" fmla="*/ 520700 w 1793294"/>
              <a:gd name="connsiteY14" fmla="*/ 1320800 h 3634872"/>
              <a:gd name="connsiteX15" fmla="*/ 482600 w 1793294"/>
              <a:gd name="connsiteY15" fmla="*/ 1333500 h 3634872"/>
              <a:gd name="connsiteX16" fmla="*/ 444500 w 1793294"/>
              <a:gd name="connsiteY16" fmla="*/ 1358900 h 3634872"/>
              <a:gd name="connsiteX17" fmla="*/ 368300 w 1793294"/>
              <a:gd name="connsiteY17" fmla="*/ 1384300 h 3634872"/>
              <a:gd name="connsiteX18" fmla="*/ 330200 w 1793294"/>
              <a:gd name="connsiteY18" fmla="*/ 1409700 h 3634872"/>
              <a:gd name="connsiteX19" fmla="*/ 292100 w 1793294"/>
              <a:gd name="connsiteY19" fmla="*/ 1447800 h 3634872"/>
              <a:gd name="connsiteX20" fmla="*/ 203200 w 1793294"/>
              <a:gd name="connsiteY20" fmla="*/ 1485900 h 3634872"/>
              <a:gd name="connsiteX21" fmla="*/ 127000 w 1793294"/>
              <a:gd name="connsiteY21" fmla="*/ 1524000 h 3634872"/>
              <a:gd name="connsiteX22" fmla="*/ 152400 w 1793294"/>
              <a:gd name="connsiteY22" fmla="*/ 1562100 h 3634872"/>
              <a:gd name="connsiteX23" fmla="*/ 190500 w 1793294"/>
              <a:gd name="connsiteY23" fmla="*/ 1574800 h 3634872"/>
              <a:gd name="connsiteX24" fmla="*/ 279400 w 1793294"/>
              <a:gd name="connsiteY24" fmla="*/ 1612900 h 3634872"/>
              <a:gd name="connsiteX25" fmla="*/ 381000 w 1793294"/>
              <a:gd name="connsiteY25" fmla="*/ 1689100 h 3634872"/>
              <a:gd name="connsiteX26" fmla="*/ 444500 w 1793294"/>
              <a:gd name="connsiteY26" fmla="*/ 1739900 h 3634872"/>
              <a:gd name="connsiteX27" fmla="*/ 520700 w 1793294"/>
              <a:gd name="connsiteY27" fmla="*/ 1778000 h 3634872"/>
              <a:gd name="connsiteX28" fmla="*/ 622300 w 1793294"/>
              <a:gd name="connsiteY28" fmla="*/ 1841500 h 3634872"/>
              <a:gd name="connsiteX29" fmla="*/ 723900 w 1793294"/>
              <a:gd name="connsiteY29" fmla="*/ 1905000 h 3634872"/>
              <a:gd name="connsiteX30" fmla="*/ 774700 w 1793294"/>
              <a:gd name="connsiteY30" fmla="*/ 1930400 h 3634872"/>
              <a:gd name="connsiteX31" fmla="*/ 838200 w 1793294"/>
              <a:gd name="connsiteY31" fmla="*/ 1943100 h 3634872"/>
              <a:gd name="connsiteX32" fmla="*/ 927100 w 1793294"/>
              <a:gd name="connsiteY32" fmla="*/ 1993900 h 3634872"/>
              <a:gd name="connsiteX33" fmla="*/ 965200 w 1793294"/>
              <a:gd name="connsiteY33" fmla="*/ 2006600 h 3634872"/>
              <a:gd name="connsiteX34" fmla="*/ 990600 w 1793294"/>
              <a:gd name="connsiteY34" fmla="*/ 2044700 h 3634872"/>
              <a:gd name="connsiteX35" fmla="*/ 1054100 w 1793294"/>
              <a:gd name="connsiteY35" fmla="*/ 2057400 h 3634872"/>
              <a:gd name="connsiteX36" fmla="*/ 1104900 w 1793294"/>
              <a:gd name="connsiteY36" fmla="*/ 2070100 h 3634872"/>
              <a:gd name="connsiteX37" fmla="*/ 1143000 w 1793294"/>
              <a:gd name="connsiteY37" fmla="*/ 2095500 h 3634872"/>
              <a:gd name="connsiteX38" fmla="*/ 1181100 w 1793294"/>
              <a:gd name="connsiteY38" fmla="*/ 2108200 h 3634872"/>
              <a:gd name="connsiteX39" fmla="*/ 1295400 w 1793294"/>
              <a:gd name="connsiteY39" fmla="*/ 2197100 h 3634872"/>
              <a:gd name="connsiteX40" fmla="*/ 1371600 w 1793294"/>
              <a:gd name="connsiteY40" fmla="*/ 2247900 h 3634872"/>
              <a:gd name="connsiteX41" fmla="*/ 1447800 w 1793294"/>
              <a:gd name="connsiteY41" fmla="*/ 2311400 h 3634872"/>
              <a:gd name="connsiteX42" fmla="*/ 1524000 w 1793294"/>
              <a:gd name="connsiteY42" fmla="*/ 2362200 h 3634872"/>
              <a:gd name="connsiteX43" fmla="*/ 1574800 w 1793294"/>
              <a:gd name="connsiteY43" fmla="*/ 2438400 h 3634872"/>
              <a:gd name="connsiteX44" fmla="*/ 1600200 w 1793294"/>
              <a:gd name="connsiteY44" fmla="*/ 2489200 h 3634872"/>
              <a:gd name="connsiteX45" fmla="*/ 1676400 w 1793294"/>
              <a:gd name="connsiteY45" fmla="*/ 2565400 h 3634872"/>
              <a:gd name="connsiteX46" fmla="*/ 1765300 w 1793294"/>
              <a:gd name="connsiteY46" fmla="*/ 2667000 h 3634872"/>
              <a:gd name="connsiteX47" fmla="*/ 1778000 w 1793294"/>
              <a:gd name="connsiteY47" fmla="*/ 2743200 h 3634872"/>
              <a:gd name="connsiteX48" fmla="*/ 1701800 w 1793294"/>
              <a:gd name="connsiteY48" fmla="*/ 2768600 h 3634872"/>
              <a:gd name="connsiteX49" fmla="*/ 1663700 w 1793294"/>
              <a:gd name="connsiteY49" fmla="*/ 2781300 h 3634872"/>
              <a:gd name="connsiteX50" fmla="*/ 1625600 w 1793294"/>
              <a:gd name="connsiteY50" fmla="*/ 2794000 h 3634872"/>
              <a:gd name="connsiteX51" fmla="*/ 1447800 w 1793294"/>
              <a:gd name="connsiteY51" fmla="*/ 2832100 h 3634872"/>
              <a:gd name="connsiteX52" fmla="*/ 1358900 w 1793294"/>
              <a:gd name="connsiteY52" fmla="*/ 2844800 h 3634872"/>
              <a:gd name="connsiteX53" fmla="*/ 1308100 w 1793294"/>
              <a:gd name="connsiteY53" fmla="*/ 2870200 h 3634872"/>
              <a:gd name="connsiteX54" fmla="*/ 1104900 w 1793294"/>
              <a:gd name="connsiteY54" fmla="*/ 2908300 h 3634872"/>
              <a:gd name="connsiteX55" fmla="*/ 1054100 w 1793294"/>
              <a:gd name="connsiteY55" fmla="*/ 2921000 h 3634872"/>
              <a:gd name="connsiteX56" fmla="*/ 1016000 w 1793294"/>
              <a:gd name="connsiteY56" fmla="*/ 2933700 h 3634872"/>
              <a:gd name="connsiteX57" fmla="*/ 939800 w 1793294"/>
              <a:gd name="connsiteY57" fmla="*/ 2946400 h 3634872"/>
              <a:gd name="connsiteX58" fmla="*/ 812800 w 1793294"/>
              <a:gd name="connsiteY58" fmla="*/ 2984500 h 3634872"/>
              <a:gd name="connsiteX59" fmla="*/ 723900 w 1793294"/>
              <a:gd name="connsiteY59" fmla="*/ 3035300 h 3634872"/>
              <a:gd name="connsiteX60" fmla="*/ 609600 w 1793294"/>
              <a:gd name="connsiteY60" fmla="*/ 3073400 h 3634872"/>
              <a:gd name="connsiteX61" fmla="*/ 571500 w 1793294"/>
              <a:gd name="connsiteY61" fmla="*/ 3086100 h 3634872"/>
              <a:gd name="connsiteX62" fmla="*/ 342900 w 1793294"/>
              <a:gd name="connsiteY62" fmla="*/ 3111500 h 3634872"/>
              <a:gd name="connsiteX63" fmla="*/ 304800 w 1793294"/>
              <a:gd name="connsiteY63" fmla="*/ 3149600 h 3634872"/>
              <a:gd name="connsiteX64" fmla="*/ 279400 w 1793294"/>
              <a:gd name="connsiteY64" fmla="*/ 3263900 h 3634872"/>
              <a:gd name="connsiteX65" fmla="*/ 254000 w 1793294"/>
              <a:gd name="connsiteY65" fmla="*/ 3314700 h 3634872"/>
              <a:gd name="connsiteX66" fmla="*/ 215900 w 1793294"/>
              <a:gd name="connsiteY66" fmla="*/ 3454400 h 3634872"/>
              <a:gd name="connsiteX67" fmla="*/ 190500 w 1793294"/>
              <a:gd name="connsiteY67" fmla="*/ 3492500 h 3634872"/>
              <a:gd name="connsiteX68" fmla="*/ 177800 w 1793294"/>
              <a:gd name="connsiteY68" fmla="*/ 3530600 h 3634872"/>
              <a:gd name="connsiteX69" fmla="*/ 139700 w 1793294"/>
              <a:gd name="connsiteY69" fmla="*/ 3556000 h 3634872"/>
              <a:gd name="connsiteX70" fmla="*/ 101600 w 1793294"/>
              <a:gd name="connsiteY70" fmla="*/ 3606800 h 3634872"/>
              <a:gd name="connsiteX0" fmla="*/ 46967 w 1840261"/>
              <a:gd name="connsiteY0" fmla="*/ 13626 h 3648498"/>
              <a:gd name="connsiteX1" fmla="*/ 110467 w 1840261"/>
              <a:gd name="connsiteY1" fmla="*/ 64426 h 3648498"/>
              <a:gd name="connsiteX2" fmla="*/ 1355067 w 1840261"/>
              <a:gd name="connsiteY2" fmla="*/ 724826 h 3648498"/>
              <a:gd name="connsiteX3" fmla="*/ 1342367 w 1840261"/>
              <a:gd name="connsiteY3" fmla="*/ 775626 h 3648498"/>
              <a:gd name="connsiteX4" fmla="*/ 1266167 w 1840261"/>
              <a:gd name="connsiteY4" fmla="*/ 839126 h 3648498"/>
              <a:gd name="connsiteX5" fmla="*/ 1189967 w 1840261"/>
              <a:gd name="connsiteY5" fmla="*/ 902626 h 3648498"/>
              <a:gd name="connsiteX6" fmla="*/ 1113767 w 1840261"/>
              <a:gd name="connsiteY6" fmla="*/ 928026 h 3648498"/>
              <a:gd name="connsiteX7" fmla="*/ 1012167 w 1840261"/>
              <a:gd name="connsiteY7" fmla="*/ 991526 h 3648498"/>
              <a:gd name="connsiteX8" fmla="*/ 935967 w 1840261"/>
              <a:gd name="connsiteY8" fmla="*/ 1067726 h 3648498"/>
              <a:gd name="connsiteX9" fmla="*/ 821667 w 1840261"/>
              <a:gd name="connsiteY9" fmla="*/ 1131226 h 3648498"/>
              <a:gd name="connsiteX10" fmla="*/ 745467 w 1840261"/>
              <a:gd name="connsiteY10" fmla="*/ 1207426 h 3648498"/>
              <a:gd name="connsiteX11" fmla="*/ 643867 w 1840261"/>
              <a:gd name="connsiteY11" fmla="*/ 1270926 h 3648498"/>
              <a:gd name="connsiteX12" fmla="*/ 605767 w 1840261"/>
              <a:gd name="connsiteY12" fmla="*/ 1296326 h 3648498"/>
              <a:gd name="connsiteX13" fmla="*/ 567667 w 1840261"/>
              <a:gd name="connsiteY13" fmla="*/ 1334426 h 3648498"/>
              <a:gd name="connsiteX14" fmla="*/ 529567 w 1840261"/>
              <a:gd name="connsiteY14" fmla="*/ 1347126 h 3648498"/>
              <a:gd name="connsiteX15" fmla="*/ 491467 w 1840261"/>
              <a:gd name="connsiteY15" fmla="*/ 1372526 h 3648498"/>
              <a:gd name="connsiteX16" fmla="*/ 415267 w 1840261"/>
              <a:gd name="connsiteY16" fmla="*/ 1397926 h 3648498"/>
              <a:gd name="connsiteX17" fmla="*/ 377167 w 1840261"/>
              <a:gd name="connsiteY17" fmla="*/ 1423326 h 3648498"/>
              <a:gd name="connsiteX18" fmla="*/ 339067 w 1840261"/>
              <a:gd name="connsiteY18" fmla="*/ 1461426 h 3648498"/>
              <a:gd name="connsiteX19" fmla="*/ 250167 w 1840261"/>
              <a:gd name="connsiteY19" fmla="*/ 1499526 h 3648498"/>
              <a:gd name="connsiteX20" fmla="*/ 173967 w 1840261"/>
              <a:gd name="connsiteY20" fmla="*/ 1537626 h 3648498"/>
              <a:gd name="connsiteX21" fmla="*/ 199367 w 1840261"/>
              <a:gd name="connsiteY21" fmla="*/ 1575726 h 3648498"/>
              <a:gd name="connsiteX22" fmla="*/ 237467 w 1840261"/>
              <a:gd name="connsiteY22" fmla="*/ 1588426 h 3648498"/>
              <a:gd name="connsiteX23" fmla="*/ 326367 w 1840261"/>
              <a:gd name="connsiteY23" fmla="*/ 1626526 h 3648498"/>
              <a:gd name="connsiteX24" fmla="*/ 427967 w 1840261"/>
              <a:gd name="connsiteY24" fmla="*/ 1702726 h 3648498"/>
              <a:gd name="connsiteX25" fmla="*/ 491467 w 1840261"/>
              <a:gd name="connsiteY25" fmla="*/ 1753526 h 3648498"/>
              <a:gd name="connsiteX26" fmla="*/ 567667 w 1840261"/>
              <a:gd name="connsiteY26" fmla="*/ 1791626 h 3648498"/>
              <a:gd name="connsiteX27" fmla="*/ 669267 w 1840261"/>
              <a:gd name="connsiteY27" fmla="*/ 1855126 h 3648498"/>
              <a:gd name="connsiteX28" fmla="*/ 770867 w 1840261"/>
              <a:gd name="connsiteY28" fmla="*/ 1918626 h 3648498"/>
              <a:gd name="connsiteX29" fmla="*/ 821667 w 1840261"/>
              <a:gd name="connsiteY29" fmla="*/ 1944026 h 3648498"/>
              <a:gd name="connsiteX30" fmla="*/ 885167 w 1840261"/>
              <a:gd name="connsiteY30" fmla="*/ 1956726 h 3648498"/>
              <a:gd name="connsiteX31" fmla="*/ 974067 w 1840261"/>
              <a:gd name="connsiteY31" fmla="*/ 2007526 h 3648498"/>
              <a:gd name="connsiteX32" fmla="*/ 1012167 w 1840261"/>
              <a:gd name="connsiteY32" fmla="*/ 2020226 h 3648498"/>
              <a:gd name="connsiteX33" fmla="*/ 1037567 w 1840261"/>
              <a:gd name="connsiteY33" fmla="*/ 2058326 h 3648498"/>
              <a:gd name="connsiteX34" fmla="*/ 1101067 w 1840261"/>
              <a:gd name="connsiteY34" fmla="*/ 2071026 h 3648498"/>
              <a:gd name="connsiteX35" fmla="*/ 1151867 w 1840261"/>
              <a:gd name="connsiteY35" fmla="*/ 2083726 h 3648498"/>
              <a:gd name="connsiteX36" fmla="*/ 1189967 w 1840261"/>
              <a:gd name="connsiteY36" fmla="*/ 2109126 h 3648498"/>
              <a:gd name="connsiteX37" fmla="*/ 1228067 w 1840261"/>
              <a:gd name="connsiteY37" fmla="*/ 2121826 h 3648498"/>
              <a:gd name="connsiteX38" fmla="*/ 1342367 w 1840261"/>
              <a:gd name="connsiteY38" fmla="*/ 2210726 h 3648498"/>
              <a:gd name="connsiteX39" fmla="*/ 1418567 w 1840261"/>
              <a:gd name="connsiteY39" fmla="*/ 2261526 h 3648498"/>
              <a:gd name="connsiteX40" fmla="*/ 1494767 w 1840261"/>
              <a:gd name="connsiteY40" fmla="*/ 2325026 h 3648498"/>
              <a:gd name="connsiteX41" fmla="*/ 1570967 w 1840261"/>
              <a:gd name="connsiteY41" fmla="*/ 2375826 h 3648498"/>
              <a:gd name="connsiteX42" fmla="*/ 1621767 w 1840261"/>
              <a:gd name="connsiteY42" fmla="*/ 2452026 h 3648498"/>
              <a:gd name="connsiteX43" fmla="*/ 1647167 w 1840261"/>
              <a:gd name="connsiteY43" fmla="*/ 2502826 h 3648498"/>
              <a:gd name="connsiteX44" fmla="*/ 1723367 w 1840261"/>
              <a:gd name="connsiteY44" fmla="*/ 2579026 h 3648498"/>
              <a:gd name="connsiteX45" fmla="*/ 1812267 w 1840261"/>
              <a:gd name="connsiteY45" fmla="*/ 2680626 h 3648498"/>
              <a:gd name="connsiteX46" fmla="*/ 1824967 w 1840261"/>
              <a:gd name="connsiteY46" fmla="*/ 2756826 h 3648498"/>
              <a:gd name="connsiteX47" fmla="*/ 1748767 w 1840261"/>
              <a:gd name="connsiteY47" fmla="*/ 2782226 h 3648498"/>
              <a:gd name="connsiteX48" fmla="*/ 1710667 w 1840261"/>
              <a:gd name="connsiteY48" fmla="*/ 2794926 h 3648498"/>
              <a:gd name="connsiteX49" fmla="*/ 1672567 w 1840261"/>
              <a:gd name="connsiteY49" fmla="*/ 2807626 h 3648498"/>
              <a:gd name="connsiteX50" fmla="*/ 1494767 w 1840261"/>
              <a:gd name="connsiteY50" fmla="*/ 2845726 h 3648498"/>
              <a:gd name="connsiteX51" fmla="*/ 1405867 w 1840261"/>
              <a:gd name="connsiteY51" fmla="*/ 2858426 h 3648498"/>
              <a:gd name="connsiteX52" fmla="*/ 1355067 w 1840261"/>
              <a:gd name="connsiteY52" fmla="*/ 2883826 h 3648498"/>
              <a:gd name="connsiteX53" fmla="*/ 1151867 w 1840261"/>
              <a:gd name="connsiteY53" fmla="*/ 2921926 h 3648498"/>
              <a:gd name="connsiteX54" fmla="*/ 1101067 w 1840261"/>
              <a:gd name="connsiteY54" fmla="*/ 2934626 h 3648498"/>
              <a:gd name="connsiteX55" fmla="*/ 1062967 w 1840261"/>
              <a:gd name="connsiteY55" fmla="*/ 2947326 h 3648498"/>
              <a:gd name="connsiteX56" fmla="*/ 986767 w 1840261"/>
              <a:gd name="connsiteY56" fmla="*/ 2960026 h 3648498"/>
              <a:gd name="connsiteX57" fmla="*/ 859767 w 1840261"/>
              <a:gd name="connsiteY57" fmla="*/ 2998126 h 3648498"/>
              <a:gd name="connsiteX58" fmla="*/ 770867 w 1840261"/>
              <a:gd name="connsiteY58" fmla="*/ 3048926 h 3648498"/>
              <a:gd name="connsiteX59" fmla="*/ 656567 w 1840261"/>
              <a:gd name="connsiteY59" fmla="*/ 3087026 h 3648498"/>
              <a:gd name="connsiteX60" fmla="*/ 618467 w 1840261"/>
              <a:gd name="connsiteY60" fmla="*/ 3099726 h 3648498"/>
              <a:gd name="connsiteX61" fmla="*/ 389867 w 1840261"/>
              <a:gd name="connsiteY61" fmla="*/ 3125126 h 3648498"/>
              <a:gd name="connsiteX62" fmla="*/ 351767 w 1840261"/>
              <a:gd name="connsiteY62" fmla="*/ 3163226 h 3648498"/>
              <a:gd name="connsiteX63" fmla="*/ 326367 w 1840261"/>
              <a:gd name="connsiteY63" fmla="*/ 3277526 h 3648498"/>
              <a:gd name="connsiteX64" fmla="*/ 300967 w 1840261"/>
              <a:gd name="connsiteY64" fmla="*/ 3328326 h 3648498"/>
              <a:gd name="connsiteX65" fmla="*/ 262867 w 1840261"/>
              <a:gd name="connsiteY65" fmla="*/ 3468026 h 3648498"/>
              <a:gd name="connsiteX66" fmla="*/ 237467 w 1840261"/>
              <a:gd name="connsiteY66" fmla="*/ 3506126 h 3648498"/>
              <a:gd name="connsiteX67" fmla="*/ 224767 w 1840261"/>
              <a:gd name="connsiteY67" fmla="*/ 3544226 h 3648498"/>
              <a:gd name="connsiteX68" fmla="*/ 186667 w 1840261"/>
              <a:gd name="connsiteY68" fmla="*/ 3569626 h 3648498"/>
              <a:gd name="connsiteX69" fmla="*/ 148567 w 1840261"/>
              <a:gd name="connsiteY69" fmla="*/ 3620426 h 3648498"/>
              <a:gd name="connsiteX0" fmla="*/ 0 w 1793294"/>
              <a:gd name="connsiteY0" fmla="*/ 0 h 3634872"/>
              <a:gd name="connsiteX1" fmla="*/ 1308100 w 1793294"/>
              <a:gd name="connsiteY1" fmla="*/ 711200 h 3634872"/>
              <a:gd name="connsiteX2" fmla="*/ 1295400 w 1793294"/>
              <a:gd name="connsiteY2" fmla="*/ 762000 h 3634872"/>
              <a:gd name="connsiteX3" fmla="*/ 1219200 w 1793294"/>
              <a:gd name="connsiteY3" fmla="*/ 825500 h 3634872"/>
              <a:gd name="connsiteX4" fmla="*/ 1143000 w 1793294"/>
              <a:gd name="connsiteY4" fmla="*/ 889000 h 3634872"/>
              <a:gd name="connsiteX5" fmla="*/ 1066800 w 1793294"/>
              <a:gd name="connsiteY5" fmla="*/ 914400 h 3634872"/>
              <a:gd name="connsiteX6" fmla="*/ 965200 w 1793294"/>
              <a:gd name="connsiteY6" fmla="*/ 977900 h 3634872"/>
              <a:gd name="connsiteX7" fmla="*/ 889000 w 1793294"/>
              <a:gd name="connsiteY7" fmla="*/ 1054100 h 3634872"/>
              <a:gd name="connsiteX8" fmla="*/ 774700 w 1793294"/>
              <a:gd name="connsiteY8" fmla="*/ 1117600 h 3634872"/>
              <a:gd name="connsiteX9" fmla="*/ 698500 w 1793294"/>
              <a:gd name="connsiteY9" fmla="*/ 1193800 h 3634872"/>
              <a:gd name="connsiteX10" fmla="*/ 596900 w 1793294"/>
              <a:gd name="connsiteY10" fmla="*/ 1257300 h 3634872"/>
              <a:gd name="connsiteX11" fmla="*/ 558800 w 1793294"/>
              <a:gd name="connsiteY11" fmla="*/ 1282700 h 3634872"/>
              <a:gd name="connsiteX12" fmla="*/ 520700 w 1793294"/>
              <a:gd name="connsiteY12" fmla="*/ 1320800 h 3634872"/>
              <a:gd name="connsiteX13" fmla="*/ 482600 w 1793294"/>
              <a:gd name="connsiteY13" fmla="*/ 1333500 h 3634872"/>
              <a:gd name="connsiteX14" fmla="*/ 444500 w 1793294"/>
              <a:gd name="connsiteY14" fmla="*/ 1358900 h 3634872"/>
              <a:gd name="connsiteX15" fmla="*/ 368300 w 1793294"/>
              <a:gd name="connsiteY15" fmla="*/ 1384300 h 3634872"/>
              <a:gd name="connsiteX16" fmla="*/ 330200 w 1793294"/>
              <a:gd name="connsiteY16" fmla="*/ 1409700 h 3634872"/>
              <a:gd name="connsiteX17" fmla="*/ 292100 w 1793294"/>
              <a:gd name="connsiteY17" fmla="*/ 1447800 h 3634872"/>
              <a:gd name="connsiteX18" fmla="*/ 203200 w 1793294"/>
              <a:gd name="connsiteY18" fmla="*/ 1485900 h 3634872"/>
              <a:gd name="connsiteX19" fmla="*/ 127000 w 1793294"/>
              <a:gd name="connsiteY19" fmla="*/ 1524000 h 3634872"/>
              <a:gd name="connsiteX20" fmla="*/ 152400 w 1793294"/>
              <a:gd name="connsiteY20" fmla="*/ 1562100 h 3634872"/>
              <a:gd name="connsiteX21" fmla="*/ 190500 w 1793294"/>
              <a:gd name="connsiteY21" fmla="*/ 1574800 h 3634872"/>
              <a:gd name="connsiteX22" fmla="*/ 279400 w 1793294"/>
              <a:gd name="connsiteY22" fmla="*/ 1612900 h 3634872"/>
              <a:gd name="connsiteX23" fmla="*/ 381000 w 1793294"/>
              <a:gd name="connsiteY23" fmla="*/ 1689100 h 3634872"/>
              <a:gd name="connsiteX24" fmla="*/ 444500 w 1793294"/>
              <a:gd name="connsiteY24" fmla="*/ 1739900 h 3634872"/>
              <a:gd name="connsiteX25" fmla="*/ 520700 w 1793294"/>
              <a:gd name="connsiteY25" fmla="*/ 1778000 h 3634872"/>
              <a:gd name="connsiteX26" fmla="*/ 622300 w 1793294"/>
              <a:gd name="connsiteY26" fmla="*/ 1841500 h 3634872"/>
              <a:gd name="connsiteX27" fmla="*/ 723900 w 1793294"/>
              <a:gd name="connsiteY27" fmla="*/ 1905000 h 3634872"/>
              <a:gd name="connsiteX28" fmla="*/ 774700 w 1793294"/>
              <a:gd name="connsiteY28" fmla="*/ 1930400 h 3634872"/>
              <a:gd name="connsiteX29" fmla="*/ 838200 w 1793294"/>
              <a:gd name="connsiteY29" fmla="*/ 1943100 h 3634872"/>
              <a:gd name="connsiteX30" fmla="*/ 927100 w 1793294"/>
              <a:gd name="connsiteY30" fmla="*/ 1993900 h 3634872"/>
              <a:gd name="connsiteX31" fmla="*/ 965200 w 1793294"/>
              <a:gd name="connsiteY31" fmla="*/ 2006600 h 3634872"/>
              <a:gd name="connsiteX32" fmla="*/ 990600 w 1793294"/>
              <a:gd name="connsiteY32" fmla="*/ 2044700 h 3634872"/>
              <a:gd name="connsiteX33" fmla="*/ 1054100 w 1793294"/>
              <a:gd name="connsiteY33" fmla="*/ 2057400 h 3634872"/>
              <a:gd name="connsiteX34" fmla="*/ 1104900 w 1793294"/>
              <a:gd name="connsiteY34" fmla="*/ 2070100 h 3634872"/>
              <a:gd name="connsiteX35" fmla="*/ 1143000 w 1793294"/>
              <a:gd name="connsiteY35" fmla="*/ 2095500 h 3634872"/>
              <a:gd name="connsiteX36" fmla="*/ 1181100 w 1793294"/>
              <a:gd name="connsiteY36" fmla="*/ 2108200 h 3634872"/>
              <a:gd name="connsiteX37" fmla="*/ 1295400 w 1793294"/>
              <a:gd name="connsiteY37" fmla="*/ 2197100 h 3634872"/>
              <a:gd name="connsiteX38" fmla="*/ 1371600 w 1793294"/>
              <a:gd name="connsiteY38" fmla="*/ 2247900 h 3634872"/>
              <a:gd name="connsiteX39" fmla="*/ 1447800 w 1793294"/>
              <a:gd name="connsiteY39" fmla="*/ 2311400 h 3634872"/>
              <a:gd name="connsiteX40" fmla="*/ 1524000 w 1793294"/>
              <a:gd name="connsiteY40" fmla="*/ 2362200 h 3634872"/>
              <a:gd name="connsiteX41" fmla="*/ 1574800 w 1793294"/>
              <a:gd name="connsiteY41" fmla="*/ 2438400 h 3634872"/>
              <a:gd name="connsiteX42" fmla="*/ 1600200 w 1793294"/>
              <a:gd name="connsiteY42" fmla="*/ 2489200 h 3634872"/>
              <a:gd name="connsiteX43" fmla="*/ 1676400 w 1793294"/>
              <a:gd name="connsiteY43" fmla="*/ 2565400 h 3634872"/>
              <a:gd name="connsiteX44" fmla="*/ 1765300 w 1793294"/>
              <a:gd name="connsiteY44" fmla="*/ 2667000 h 3634872"/>
              <a:gd name="connsiteX45" fmla="*/ 1778000 w 1793294"/>
              <a:gd name="connsiteY45" fmla="*/ 2743200 h 3634872"/>
              <a:gd name="connsiteX46" fmla="*/ 1701800 w 1793294"/>
              <a:gd name="connsiteY46" fmla="*/ 2768600 h 3634872"/>
              <a:gd name="connsiteX47" fmla="*/ 1663700 w 1793294"/>
              <a:gd name="connsiteY47" fmla="*/ 2781300 h 3634872"/>
              <a:gd name="connsiteX48" fmla="*/ 1625600 w 1793294"/>
              <a:gd name="connsiteY48" fmla="*/ 2794000 h 3634872"/>
              <a:gd name="connsiteX49" fmla="*/ 1447800 w 1793294"/>
              <a:gd name="connsiteY49" fmla="*/ 2832100 h 3634872"/>
              <a:gd name="connsiteX50" fmla="*/ 1358900 w 1793294"/>
              <a:gd name="connsiteY50" fmla="*/ 2844800 h 3634872"/>
              <a:gd name="connsiteX51" fmla="*/ 1308100 w 1793294"/>
              <a:gd name="connsiteY51" fmla="*/ 2870200 h 3634872"/>
              <a:gd name="connsiteX52" fmla="*/ 1104900 w 1793294"/>
              <a:gd name="connsiteY52" fmla="*/ 2908300 h 3634872"/>
              <a:gd name="connsiteX53" fmla="*/ 1054100 w 1793294"/>
              <a:gd name="connsiteY53" fmla="*/ 2921000 h 3634872"/>
              <a:gd name="connsiteX54" fmla="*/ 1016000 w 1793294"/>
              <a:gd name="connsiteY54" fmla="*/ 2933700 h 3634872"/>
              <a:gd name="connsiteX55" fmla="*/ 939800 w 1793294"/>
              <a:gd name="connsiteY55" fmla="*/ 2946400 h 3634872"/>
              <a:gd name="connsiteX56" fmla="*/ 812800 w 1793294"/>
              <a:gd name="connsiteY56" fmla="*/ 2984500 h 3634872"/>
              <a:gd name="connsiteX57" fmla="*/ 723900 w 1793294"/>
              <a:gd name="connsiteY57" fmla="*/ 3035300 h 3634872"/>
              <a:gd name="connsiteX58" fmla="*/ 609600 w 1793294"/>
              <a:gd name="connsiteY58" fmla="*/ 3073400 h 3634872"/>
              <a:gd name="connsiteX59" fmla="*/ 571500 w 1793294"/>
              <a:gd name="connsiteY59" fmla="*/ 3086100 h 3634872"/>
              <a:gd name="connsiteX60" fmla="*/ 342900 w 1793294"/>
              <a:gd name="connsiteY60" fmla="*/ 3111500 h 3634872"/>
              <a:gd name="connsiteX61" fmla="*/ 304800 w 1793294"/>
              <a:gd name="connsiteY61" fmla="*/ 3149600 h 3634872"/>
              <a:gd name="connsiteX62" fmla="*/ 279400 w 1793294"/>
              <a:gd name="connsiteY62" fmla="*/ 3263900 h 3634872"/>
              <a:gd name="connsiteX63" fmla="*/ 254000 w 1793294"/>
              <a:gd name="connsiteY63" fmla="*/ 3314700 h 3634872"/>
              <a:gd name="connsiteX64" fmla="*/ 215900 w 1793294"/>
              <a:gd name="connsiteY64" fmla="*/ 3454400 h 3634872"/>
              <a:gd name="connsiteX65" fmla="*/ 190500 w 1793294"/>
              <a:gd name="connsiteY65" fmla="*/ 3492500 h 3634872"/>
              <a:gd name="connsiteX66" fmla="*/ 177800 w 1793294"/>
              <a:gd name="connsiteY66" fmla="*/ 3530600 h 3634872"/>
              <a:gd name="connsiteX67" fmla="*/ 139700 w 1793294"/>
              <a:gd name="connsiteY67" fmla="*/ 3556000 h 3634872"/>
              <a:gd name="connsiteX68" fmla="*/ 101600 w 1793294"/>
              <a:gd name="connsiteY68" fmla="*/ 3606800 h 3634872"/>
              <a:gd name="connsiteX0" fmla="*/ 0 w 1793294"/>
              <a:gd name="connsiteY0" fmla="*/ 0 h 3634872"/>
              <a:gd name="connsiteX1" fmla="*/ 1308100 w 1793294"/>
              <a:gd name="connsiteY1" fmla="*/ 711200 h 3634872"/>
              <a:gd name="connsiteX2" fmla="*/ 1219200 w 1793294"/>
              <a:gd name="connsiteY2" fmla="*/ 825500 h 3634872"/>
              <a:gd name="connsiteX3" fmla="*/ 1143000 w 1793294"/>
              <a:gd name="connsiteY3" fmla="*/ 889000 h 3634872"/>
              <a:gd name="connsiteX4" fmla="*/ 1066800 w 1793294"/>
              <a:gd name="connsiteY4" fmla="*/ 914400 h 3634872"/>
              <a:gd name="connsiteX5" fmla="*/ 965200 w 1793294"/>
              <a:gd name="connsiteY5" fmla="*/ 977900 h 3634872"/>
              <a:gd name="connsiteX6" fmla="*/ 889000 w 1793294"/>
              <a:gd name="connsiteY6" fmla="*/ 1054100 h 3634872"/>
              <a:gd name="connsiteX7" fmla="*/ 774700 w 1793294"/>
              <a:gd name="connsiteY7" fmla="*/ 1117600 h 3634872"/>
              <a:gd name="connsiteX8" fmla="*/ 698500 w 1793294"/>
              <a:gd name="connsiteY8" fmla="*/ 1193800 h 3634872"/>
              <a:gd name="connsiteX9" fmla="*/ 596900 w 1793294"/>
              <a:gd name="connsiteY9" fmla="*/ 1257300 h 3634872"/>
              <a:gd name="connsiteX10" fmla="*/ 558800 w 1793294"/>
              <a:gd name="connsiteY10" fmla="*/ 1282700 h 3634872"/>
              <a:gd name="connsiteX11" fmla="*/ 520700 w 1793294"/>
              <a:gd name="connsiteY11" fmla="*/ 1320800 h 3634872"/>
              <a:gd name="connsiteX12" fmla="*/ 482600 w 1793294"/>
              <a:gd name="connsiteY12" fmla="*/ 1333500 h 3634872"/>
              <a:gd name="connsiteX13" fmla="*/ 444500 w 1793294"/>
              <a:gd name="connsiteY13" fmla="*/ 1358900 h 3634872"/>
              <a:gd name="connsiteX14" fmla="*/ 368300 w 1793294"/>
              <a:gd name="connsiteY14" fmla="*/ 1384300 h 3634872"/>
              <a:gd name="connsiteX15" fmla="*/ 330200 w 1793294"/>
              <a:gd name="connsiteY15" fmla="*/ 1409700 h 3634872"/>
              <a:gd name="connsiteX16" fmla="*/ 292100 w 1793294"/>
              <a:gd name="connsiteY16" fmla="*/ 1447800 h 3634872"/>
              <a:gd name="connsiteX17" fmla="*/ 203200 w 1793294"/>
              <a:gd name="connsiteY17" fmla="*/ 1485900 h 3634872"/>
              <a:gd name="connsiteX18" fmla="*/ 127000 w 1793294"/>
              <a:gd name="connsiteY18" fmla="*/ 1524000 h 3634872"/>
              <a:gd name="connsiteX19" fmla="*/ 152400 w 1793294"/>
              <a:gd name="connsiteY19" fmla="*/ 1562100 h 3634872"/>
              <a:gd name="connsiteX20" fmla="*/ 190500 w 1793294"/>
              <a:gd name="connsiteY20" fmla="*/ 1574800 h 3634872"/>
              <a:gd name="connsiteX21" fmla="*/ 279400 w 1793294"/>
              <a:gd name="connsiteY21" fmla="*/ 1612900 h 3634872"/>
              <a:gd name="connsiteX22" fmla="*/ 381000 w 1793294"/>
              <a:gd name="connsiteY22" fmla="*/ 1689100 h 3634872"/>
              <a:gd name="connsiteX23" fmla="*/ 444500 w 1793294"/>
              <a:gd name="connsiteY23" fmla="*/ 1739900 h 3634872"/>
              <a:gd name="connsiteX24" fmla="*/ 520700 w 1793294"/>
              <a:gd name="connsiteY24" fmla="*/ 1778000 h 3634872"/>
              <a:gd name="connsiteX25" fmla="*/ 622300 w 1793294"/>
              <a:gd name="connsiteY25" fmla="*/ 1841500 h 3634872"/>
              <a:gd name="connsiteX26" fmla="*/ 723900 w 1793294"/>
              <a:gd name="connsiteY26" fmla="*/ 1905000 h 3634872"/>
              <a:gd name="connsiteX27" fmla="*/ 774700 w 1793294"/>
              <a:gd name="connsiteY27" fmla="*/ 1930400 h 3634872"/>
              <a:gd name="connsiteX28" fmla="*/ 838200 w 1793294"/>
              <a:gd name="connsiteY28" fmla="*/ 1943100 h 3634872"/>
              <a:gd name="connsiteX29" fmla="*/ 927100 w 1793294"/>
              <a:gd name="connsiteY29" fmla="*/ 1993900 h 3634872"/>
              <a:gd name="connsiteX30" fmla="*/ 965200 w 1793294"/>
              <a:gd name="connsiteY30" fmla="*/ 2006600 h 3634872"/>
              <a:gd name="connsiteX31" fmla="*/ 990600 w 1793294"/>
              <a:gd name="connsiteY31" fmla="*/ 2044700 h 3634872"/>
              <a:gd name="connsiteX32" fmla="*/ 1054100 w 1793294"/>
              <a:gd name="connsiteY32" fmla="*/ 2057400 h 3634872"/>
              <a:gd name="connsiteX33" fmla="*/ 1104900 w 1793294"/>
              <a:gd name="connsiteY33" fmla="*/ 2070100 h 3634872"/>
              <a:gd name="connsiteX34" fmla="*/ 1143000 w 1793294"/>
              <a:gd name="connsiteY34" fmla="*/ 2095500 h 3634872"/>
              <a:gd name="connsiteX35" fmla="*/ 1181100 w 1793294"/>
              <a:gd name="connsiteY35" fmla="*/ 2108200 h 3634872"/>
              <a:gd name="connsiteX36" fmla="*/ 1295400 w 1793294"/>
              <a:gd name="connsiteY36" fmla="*/ 2197100 h 3634872"/>
              <a:gd name="connsiteX37" fmla="*/ 1371600 w 1793294"/>
              <a:gd name="connsiteY37" fmla="*/ 2247900 h 3634872"/>
              <a:gd name="connsiteX38" fmla="*/ 1447800 w 1793294"/>
              <a:gd name="connsiteY38" fmla="*/ 2311400 h 3634872"/>
              <a:gd name="connsiteX39" fmla="*/ 1524000 w 1793294"/>
              <a:gd name="connsiteY39" fmla="*/ 2362200 h 3634872"/>
              <a:gd name="connsiteX40" fmla="*/ 1574800 w 1793294"/>
              <a:gd name="connsiteY40" fmla="*/ 2438400 h 3634872"/>
              <a:gd name="connsiteX41" fmla="*/ 1600200 w 1793294"/>
              <a:gd name="connsiteY41" fmla="*/ 2489200 h 3634872"/>
              <a:gd name="connsiteX42" fmla="*/ 1676400 w 1793294"/>
              <a:gd name="connsiteY42" fmla="*/ 2565400 h 3634872"/>
              <a:gd name="connsiteX43" fmla="*/ 1765300 w 1793294"/>
              <a:gd name="connsiteY43" fmla="*/ 2667000 h 3634872"/>
              <a:gd name="connsiteX44" fmla="*/ 1778000 w 1793294"/>
              <a:gd name="connsiteY44" fmla="*/ 2743200 h 3634872"/>
              <a:gd name="connsiteX45" fmla="*/ 1701800 w 1793294"/>
              <a:gd name="connsiteY45" fmla="*/ 2768600 h 3634872"/>
              <a:gd name="connsiteX46" fmla="*/ 1663700 w 1793294"/>
              <a:gd name="connsiteY46" fmla="*/ 2781300 h 3634872"/>
              <a:gd name="connsiteX47" fmla="*/ 1625600 w 1793294"/>
              <a:gd name="connsiteY47" fmla="*/ 2794000 h 3634872"/>
              <a:gd name="connsiteX48" fmla="*/ 1447800 w 1793294"/>
              <a:gd name="connsiteY48" fmla="*/ 2832100 h 3634872"/>
              <a:gd name="connsiteX49" fmla="*/ 1358900 w 1793294"/>
              <a:gd name="connsiteY49" fmla="*/ 2844800 h 3634872"/>
              <a:gd name="connsiteX50" fmla="*/ 1308100 w 1793294"/>
              <a:gd name="connsiteY50" fmla="*/ 2870200 h 3634872"/>
              <a:gd name="connsiteX51" fmla="*/ 1104900 w 1793294"/>
              <a:gd name="connsiteY51" fmla="*/ 2908300 h 3634872"/>
              <a:gd name="connsiteX52" fmla="*/ 1054100 w 1793294"/>
              <a:gd name="connsiteY52" fmla="*/ 2921000 h 3634872"/>
              <a:gd name="connsiteX53" fmla="*/ 1016000 w 1793294"/>
              <a:gd name="connsiteY53" fmla="*/ 2933700 h 3634872"/>
              <a:gd name="connsiteX54" fmla="*/ 939800 w 1793294"/>
              <a:gd name="connsiteY54" fmla="*/ 2946400 h 3634872"/>
              <a:gd name="connsiteX55" fmla="*/ 812800 w 1793294"/>
              <a:gd name="connsiteY55" fmla="*/ 2984500 h 3634872"/>
              <a:gd name="connsiteX56" fmla="*/ 723900 w 1793294"/>
              <a:gd name="connsiteY56" fmla="*/ 3035300 h 3634872"/>
              <a:gd name="connsiteX57" fmla="*/ 609600 w 1793294"/>
              <a:gd name="connsiteY57" fmla="*/ 3073400 h 3634872"/>
              <a:gd name="connsiteX58" fmla="*/ 571500 w 1793294"/>
              <a:gd name="connsiteY58" fmla="*/ 3086100 h 3634872"/>
              <a:gd name="connsiteX59" fmla="*/ 342900 w 1793294"/>
              <a:gd name="connsiteY59" fmla="*/ 3111500 h 3634872"/>
              <a:gd name="connsiteX60" fmla="*/ 304800 w 1793294"/>
              <a:gd name="connsiteY60" fmla="*/ 3149600 h 3634872"/>
              <a:gd name="connsiteX61" fmla="*/ 279400 w 1793294"/>
              <a:gd name="connsiteY61" fmla="*/ 3263900 h 3634872"/>
              <a:gd name="connsiteX62" fmla="*/ 254000 w 1793294"/>
              <a:gd name="connsiteY62" fmla="*/ 3314700 h 3634872"/>
              <a:gd name="connsiteX63" fmla="*/ 215900 w 1793294"/>
              <a:gd name="connsiteY63" fmla="*/ 3454400 h 3634872"/>
              <a:gd name="connsiteX64" fmla="*/ 190500 w 1793294"/>
              <a:gd name="connsiteY64" fmla="*/ 3492500 h 3634872"/>
              <a:gd name="connsiteX65" fmla="*/ 177800 w 1793294"/>
              <a:gd name="connsiteY65" fmla="*/ 3530600 h 3634872"/>
              <a:gd name="connsiteX66" fmla="*/ 139700 w 1793294"/>
              <a:gd name="connsiteY66" fmla="*/ 3556000 h 3634872"/>
              <a:gd name="connsiteX67" fmla="*/ 101600 w 1793294"/>
              <a:gd name="connsiteY67" fmla="*/ 3606800 h 3634872"/>
              <a:gd name="connsiteX0" fmla="*/ 0 w 1793294"/>
              <a:gd name="connsiteY0" fmla="*/ 0 h 3634872"/>
              <a:gd name="connsiteX1" fmla="*/ 1308100 w 1793294"/>
              <a:gd name="connsiteY1" fmla="*/ 711200 h 3634872"/>
              <a:gd name="connsiteX2" fmla="*/ 1143000 w 1793294"/>
              <a:gd name="connsiteY2" fmla="*/ 889000 h 3634872"/>
              <a:gd name="connsiteX3" fmla="*/ 1066800 w 1793294"/>
              <a:gd name="connsiteY3" fmla="*/ 914400 h 3634872"/>
              <a:gd name="connsiteX4" fmla="*/ 965200 w 1793294"/>
              <a:gd name="connsiteY4" fmla="*/ 977900 h 3634872"/>
              <a:gd name="connsiteX5" fmla="*/ 889000 w 1793294"/>
              <a:gd name="connsiteY5" fmla="*/ 1054100 h 3634872"/>
              <a:gd name="connsiteX6" fmla="*/ 774700 w 1793294"/>
              <a:gd name="connsiteY6" fmla="*/ 1117600 h 3634872"/>
              <a:gd name="connsiteX7" fmla="*/ 698500 w 1793294"/>
              <a:gd name="connsiteY7" fmla="*/ 1193800 h 3634872"/>
              <a:gd name="connsiteX8" fmla="*/ 596900 w 1793294"/>
              <a:gd name="connsiteY8" fmla="*/ 1257300 h 3634872"/>
              <a:gd name="connsiteX9" fmla="*/ 558800 w 1793294"/>
              <a:gd name="connsiteY9" fmla="*/ 1282700 h 3634872"/>
              <a:gd name="connsiteX10" fmla="*/ 520700 w 1793294"/>
              <a:gd name="connsiteY10" fmla="*/ 1320800 h 3634872"/>
              <a:gd name="connsiteX11" fmla="*/ 482600 w 1793294"/>
              <a:gd name="connsiteY11" fmla="*/ 1333500 h 3634872"/>
              <a:gd name="connsiteX12" fmla="*/ 444500 w 1793294"/>
              <a:gd name="connsiteY12" fmla="*/ 1358900 h 3634872"/>
              <a:gd name="connsiteX13" fmla="*/ 368300 w 1793294"/>
              <a:gd name="connsiteY13" fmla="*/ 1384300 h 3634872"/>
              <a:gd name="connsiteX14" fmla="*/ 330200 w 1793294"/>
              <a:gd name="connsiteY14" fmla="*/ 1409700 h 3634872"/>
              <a:gd name="connsiteX15" fmla="*/ 292100 w 1793294"/>
              <a:gd name="connsiteY15" fmla="*/ 1447800 h 3634872"/>
              <a:gd name="connsiteX16" fmla="*/ 203200 w 1793294"/>
              <a:gd name="connsiteY16" fmla="*/ 1485900 h 3634872"/>
              <a:gd name="connsiteX17" fmla="*/ 127000 w 1793294"/>
              <a:gd name="connsiteY17" fmla="*/ 1524000 h 3634872"/>
              <a:gd name="connsiteX18" fmla="*/ 152400 w 1793294"/>
              <a:gd name="connsiteY18" fmla="*/ 1562100 h 3634872"/>
              <a:gd name="connsiteX19" fmla="*/ 190500 w 1793294"/>
              <a:gd name="connsiteY19" fmla="*/ 1574800 h 3634872"/>
              <a:gd name="connsiteX20" fmla="*/ 279400 w 1793294"/>
              <a:gd name="connsiteY20" fmla="*/ 1612900 h 3634872"/>
              <a:gd name="connsiteX21" fmla="*/ 381000 w 1793294"/>
              <a:gd name="connsiteY21" fmla="*/ 1689100 h 3634872"/>
              <a:gd name="connsiteX22" fmla="*/ 444500 w 1793294"/>
              <a:gd name="connsiteY22" fmla="*/ 1739900 h 3634872"/>
              <a:gd name="connsiteX23" fmla="*/ 520700 w 1793294"/>
              <a:gd name="connsiteY23" fmla="*/ 1778000 h 3634872"/>
              <a:gd name="connsiteX24" fmla="*/ 622300 w 1793294"/>
              <a:gd name="connsiteY24" fmla="*/ 1841500 h 3634872"/>
              <a:gd name="connsiteX25" fmla="*/ 723900 w 1793294"/>
              <a:gd name="connsiteY25" fmla="*/ 1905000 h 3634872"/>
              <a:gd name="connsiteX26" fmla="*/ 774700 w 1793294"/>
              <a:gd name="connsiteY26" fmla="*/ 1930400 h 3634872"/>
              <a:gd name="connsiteX27" fmla="*/ 838200 w 1793294"/>
              <a:gd name="connsiteY27" fmla="*/ 1943100 h 3634872"/>
              <a:gd name="connsiteX28" fmla="*/ 927100 w 1793294"/>
              <a:gd name="connsiteY28" fmla="*/ 1993900 h 3634872"/>
              <a:gd name="connsiteX29" fmla="*/ 965200 w 1793294"/>
              <a:gd name="connsiteY29" fmla="*/ 2006600 h 3634872"/>
              <a:gd name="connsiteX30" fmla="*/ 990600 w 1793294"/>
              <a:gd name="connsiteY30" fmla="*/ 2044700 h 3634872"/>
              <a:gd name="connsiteX31" fmla="*/ 1054100 w 1793294"/>
              <a:gd name="connsiteY31" fmla="*/ 2057400 h 3634872"/>
              <a:gd name="connsiteX32" fmla="*/ 1104900 w 1793294"/>
              <a:gd name="connsiteY32" fmla="*/ 2070100 h 3634872"/>
              <a:gd name="connsiteX33" fmla="*/ 1143000 w 1793294"/>
              <a:gd name="connsiteY33" fmla="*/ 2095500 h 3634872"/>
              <a:gd name="connsiteX34" fmla="*/ 1181100 w 1793294"/>
              <a:gd name="connsiteY34" fmla="*/ 2108200 h 3634872"/>
              <a:gd name="connsiteX35" fmla="*/ 1295400 w 1793294"/>
              <a:gd name="connsiteY35" fmla="*/ 2197100 h 3634872"/>
              <a:gd name="connsiteX36" fmla="*/ 1371600 w 1793294"/>
              <a:gd name="connsiteY36" fmla="*/ 2247900 h 3634872"/>
              <a:gd name="connsiteX37" fmla="*/ 1447800 w 1793294"/>
              <a:gd name="connsiteY37" fmla="*/ 2311400 h 3634872"/>
              <a:gd name="connsiteX38" fmla="*/ 1524000 w 1793294"/>
              <a:gd name="connsiteY38" fmla="*/ 2362200 h 3634872"/>
              <a:gd name="connsiteX39" fmla="*/ 1574800 w 1793294"/>
              <a:gd name="connsiteY39" fmla="*/ 2438400 h 3634872"/>
              <a:gd name="connsiteX40" fmla="*/ 1600200 w 1793294"/>
              <a:gd name="connsiteY40" fmla="*/ 2489200 h 3634872"/>
              <a:gd name="connsiteX41" fmla="*/ 1676400 w 1793294"/>
              <a:gd name="connsiteY41" fmla="*/ 2565400 h 3634872"/>
              <a:gd name="connsiteX42" fmla="*/ 1765300 w 1793294"/>
              <a:gd name="connsiteY42" fmla="*/ 2667000 h 3634872"/>
              <a:gd name="connsiteX43" fmla="*/ 1778000 w 1793294"/>
              <a:gd name="connsiteY43" fmla="*/ 2743200 h 3634872"/>
              <a:gd name="connsiteX44" fmla="*/ 1701800 w 1793294"/>
              <a:gd name="connsiteY44" fmla="*/ 2768600 h 3634872"/>
              <a:gd name="connsiteX45" fmla="*/ 1663700 w 1793294"/>
              <a:gd name="connsiteY45" fmla="*/ 2781300 h 3634872"/>
              <a:gd name="connsiteX46" fmla="*/ 1625600 w 1793294"/>
              <a:gd name="connsiteY46" fmla="*/ 2794000 h 3634872"/>
              <a:gd name="connsiteX47" fmla="*/ 1447800 w 1793294"/>
              <a:gd name="connsiteY47" fmla="*/ 2832100 h 3634872"/>
              <a:gd name="connsiteX48" fmla="*/ 1358900 w 1793294"/>
              <a:gd name="connsiteY48" fmla="*/ 2844800 h 3634872"/>
              <a:gd name="connsiteX49" fmla="*/ 1308100 w 1793294"/>
              <a:gd name="connsiteY49" fmla="*/ 2870200 h 3634872"/>
              <a:gd name="connsiteX50" fmla="*/ 1104900 w 1793294"/>
              <a:gd name="connsiteY50" fmla="*/ 2908300 h 3634872"/>
              <a:gd name="connsiteX51" fmla="*/ 1054100 w 1793294"/>
              <a:gd name="connsiteY51" fmla="*/ 2921000 h 3634872"/>
              <a:gd name="connsiteX52" fmla="*/ 1016000 w 1793294"/>
              <a:gd name="connsiteY52" fmla="*/ 2933700 h 3634872"/>
              <a:gd name="connsiteX53" fmla="*/ 939800 w 1793294"/>
              <a:gd name="connsiteY53" fmla="*/ 2946400 h 3634872"/>
              <a:gd name="connsiteX54" fmla="*/ 812800 w 1793294"/>
              <a:gd name="connsiteY54" fmla="*/ 2984500 h 3634872"/>
              <a:gd name="connsiteX55" fmla="*/ 723900 w 1793294"/>
              <a:gd name="connsiteY55" fmla="*/ 3035300 h 3634872"/>
              <a:gd name="connsiteX56" fmla="*/ 609600 w 1793294"/>
              <a:gd name="connsiteY56" fmla="*/ 3073400 h 3634872"/>
              <a:gd name="connsiteX57" fmla="*/ 571500 w 1793294"/>
              <a:gd name="connsiteY57" fmla="*/ 3086100 h 3634872"/>
              <a:gd name="connsiteX58" fmla="*/ 342900 w 1793294"/>
              <a:gd name="connsiteY58" fmla="*/ 3111500 h 3634872"/>
              <a:gd name="connsiteX59" fmla="*/ 304800 w 1793294"/>
              <a:gd name="connsiteY59" fmla="*/ 3149600 h 3634872"/>
              <a:gd name="connsiteX60" fmla="*/ 279400 w 1793294"/>
              <a:gd name="connsiteY60" fmla="*/ 3263900 h 3634872"/>
              <a:gd name="connsiteX61" fmla="*/ 254000 w 1793294"/>
              <a:gd name="connsiteY61" fmla="*/ 3314700 h 3634872"/>
              <a:gd name="connsiteX62" fmla="*/ 215900 w 1793294"/>
              <a:gd name="connsiteY62" fmla="*/ 3454400 h 3634872"/>
              <a:gd name="connsiteX63" fmla="*/ 190500 w 1793294"/>
              <a:gd name="connsiteY63" fmla="*/ 3492500 h 3634872"/>
              <a:gd name="connsiteX64" fmla="*/ 177800 w 1793294"/>
              <a:gd name="connsiteY64" fmla="*/ 3530600 h 3634872"/>
              <a:gd name="connsiteX65" fmla="*/ 139700 w 1793294"/>
              <a:gd name="connsiteY65" fmla="*/ 3556000 h 3634872"/>
              <a:gd name="connsiteX66" fmla="*/ 101600 w 1793294"/>
              <a:gd name="connsiteY66" fmla="*/ 3606800 h 3634872"/>
              <a:gd name="connsiteX0" fmla="*/ 0 w 1793294"/>
              <a:gd name="connsiteY0" fmla="*/ 0 h 3634872"/>
              <a:gd name="connsiteX1" fmla="*/ 1308100 w 1793294"/>
              <a:gd name="connsiteY1" fmla="*/ 711200 h 3634872"/>
              <a:gd name="connsiteX2" fmla="*/ 1066800 w 1793294"/>
              <a:gd name="connsiteY2" fmla="*/ 914400 h 3634872"/>
              <a:gd name="connsiteX3" fmla="*/ 965200 w 1793294"/>
              <a:gd name="connsiteY3" fmla="*/ 977900 h 3634872"/>
              <a:gd name="connsiteX4" fmla="*/ 889000 w 1793294"/>
              <a:gd name="connsiteY4" fmla="*/ 1054100 h 3634872"/>
              <a:gd name="connsiteX5" fmla="*/ 774700 w 1793294"/>
              <a:gd name="connsiteY5" fmla="*/ 1117600 h 3634872"/>
              <a:gd name="connsiteX6" fmla="*/ 698500 w 1793294"/>
              <a:gd name="connsiteY6" fmla="*/ 1193800 h 3634872"/>
              <a:gd name="connsiteX7" fmla="*/ 596900 w 1793294"/>
              <a:gd name="connsiteY7" fmla="*/ 1257300 h 3634872"/>
              <a:gd name="connsiteX8" fmla="*/ 558800 w 1793294"/>
              <a:gd name="connsiteY8" fmla="*/ 1282700 h 3634872"/>
              <a:gd name="connsiteX9" fmla="*/ 520700 w 1793294"/>
              <a:gd name="connsiteY9" fmla="*/ 1320800 h 3634872"/>
              <a:gd name="connsiteX10" fmla="*/ 482600 w 1793294"/>
              <a:gd name="connsiteY10" fmla="*/ 1333500 h 3634872"/>
              <a:gd name="connsiteX11" fmla="*/ 444500 w 1793294"/>
              <a:gd name="connsiteY11" fmla="*/ 1358900 h 3634872"/>
              <a:gd name="connsiteX12" fmla="*/ 368300 w 1793294"/>
              <a:gd name="connsiteY12" fmla="*/ 1384300 h 3634872"/>
              <a:gd name="connsiteX13" fmla="*/ 330200 w 1793294"/>
              <a:gd name="connsiteY13" fmla="*/ 1409700 h 3634872"/>
              <a:gd name="connsiteX14" fmla="*/ 292100 w 1793294"/>
              <a:gd name="connsiteY14" fmla="*/ 1447800 h 3634872"/>
              <a:gd name="connsiteX15" fmla="*/ 203200 w 1793294"/>
              <a:gd name="connsiteY15" fmla="*/ 1485900 h 3634872"/>
              <a:gd name="connsiteX16" fmla="*/ 127000 w 1793294"/>
              <a:gd name="connsiteY16" fmla="*/ 1524000 h 3634872"/>
              <a:gd name="connsiteX17" fmla="*/ 152400 w 1793294"/>
              <a:gd name="connsiteY17" fmla="*/ 1562100 h 3634872"/>
              <a:gd name="connsiteX18" fmla="*/ 190500 w 1793294"/>
              <a:gd name="connsiteY18" fmla="*/ 1574800 h 3634872"/>
              <a:gd name="connsiteX19" fmla="*/ 279400 w 1793294"/>
              <a:gd name="connsiteY19" fmla="*/ 1612900 h 3634872"/>
              <a:gd name="connsiteX20" fmla="*/ 381000 w 1793294"/>
              <a:gd name="connsiteY20" fmla="*/ 1689100 h 3634872"/>
              <a:gd name="connsiteX21" fmla="*/ 444500 w 1793294"/>
              <a:gd name="connsiteY21" fmla="*/ 1739900 h 3634872"/>
              <a:gd name="connsiteX22" fmla="*/ 520700 w 1793294"/>
              <a:gd name="connsiteY22" fmla="*/ 1778000 h 3634872"/>
              <a:gd name="connsiteX23" fmla="*/ 622300 w 1793294"/>
              <a:gd name="connsiteY23" fmla="*/ 1841500 h 3634872"/>
              <a:gd name="connsiteX24" fmla="*/ 723900 w 1793294"/>
              <a:gd name="connsiteY24" fmla="*/ 1905000 h 3634872"/>
              <a:gd name="connsiteX25" fmla="*/ 774700 w 1793294"/>
              <a:gd name="connsiteY25" fmla="*/ 1930400 h 3634872"/>
              <a:gd name="connsiteX26" fmla="*/ 838200 w 1793294"/>
              <a:gd name="connsiteY26" fmla="*/ 1943100 h 3634872"/>
              <a:gd name="connsiteX27" fmla="*/ 927100 w 1793294"/>
              <a:gd name="connsiteY27" fmla="*/ 1993900 h 3634872"/>
              <a:gd name="connsiteX28" fmla="*/ 965200 w 1793294"/>
              <a:gd name="connsiteY28" fmla="*/ 2006600 h 3634872"/>
              <a:gd name="connsiteX29" fmla="*/ 990600 w 1793294"/>
              <a:gd name="connsiteY29" fmla="*/ 2044700 h 3634872"/>
              <a:gd name="connsiteX30" fmla="*/ 1054100 w 1793294"/>
              <a:gd name="connsiteY30" fmla="*/ 2057400 h 3634872"/>
              <a:gd name="connsiteX31" fmla="*/ 1104900 w 1793294"/>
              <a:gd name="connsiteY31" fmla="*/ 2070100 h 3634872"/>
              <a:gd name="connsiteX32" fmla="*/ 1143000 w 1793294"/>
              <a:gd name="connsiteY32" fmla="*/ 2095500 h 3634872"/>
              <a:gd name="connsiteX33" fmla="*/ 1181100 w 1793294"/>
              <a:gd name="connsiteY33" fmla="*/ 2108200 h 3634872"/>
              <a:gd name="connsiteX34" fmla="*/ 1295400 w 1793294"/>
              <a:gd name="connsiteY34" fmla="*/ 2197100 h 3634872"/>
              <a:gd name="connsiteX35" fmla="*/ 1371600 w 1793294"/>
              <a:gd name="connsiteY35" fmla="*/ 2247900 h 3634872"/>
              <a:gd name="connsiteX36" fmla="*/ 1447800 w 1793294"/>
              <a:gd name="connsiteY36" fmla="*/ 2311400 h 3634872"/>
              <a:gd name="connsiteX37" fmla="*/ 1524000 w 1793294"/>
              <a:gd name="connsiteY37" fmla="*/ 2362200 h 3634872"/>
              <a:gd name="connsiteX38" fmla="*/ 1574800 w 1793294"/>
              <a:gd name="connsiteY38" fmla="*/ 2438400 h 3634872"/>
              <a:gd name="connsiteX39" fmla="*/ 1600200 w 1793294"/>
              <a:gd name="connsiteY39" fmla="*/ 2489200 h 3634872"/>
              <a:gd name="connsiteX40" fmla="*/ 1676400 w 1793294"/>
              <a:gd name="connsiteY40" fmla="*/ 2565400 h 3634872"/>
              <a:gd name="connsiteX41" fmla="*/ 1765300 w 1793294"/>
              <a:gd name="connsiteY41" fmla="*/ 2667000 h 3634872"/>
              <a:gd name="connsiteX42" fmla="*/ 1778000 w 1793294"/>
              <a:gd name="connsiteY42" fmla="*/ 2743200 h 3634872"/>
              <a:gd name="connsiteX43" fmla="*/ 1701800 w 1793294"/>
              <a:gd name="connsiteY43" fmla="*/ 2768600 h 3634872"/>
              <a:gd name="connsiteX44" fmla="*/ 1663700 w 1793294"/>
              <a:gd name="connsiteY44" fmla="*/ 2781300 h 3634872"/>
              <a:gd name="connsiteX45" fmla="*/ 1625600 w 1793294"/>
              <a:gd name="connsiteY45" fmla="*/ 2794000 h 3634872"/>
              <a:gd name="connsiteX46" fmla="*/ 1447800 w 1793294"/>
              <a:gd name="connsiteY46" fmla="*/ 2832100 h 3634872"/>
              <a:gd name="connsiteX47" fmla="*/ 1358900 w 1793294"/>
              <a:gd name="connsiteY47" fmla="*/ 2844800 h 3634872"/>
              <a:gd name="connsiteX48" fmla="*/ 1308100 w 1793294"/>
              <a:gd name="connsiteY48" fmla="*/ 2870200 h 3634872"/>
              <a:gd name="connsiteX49" fmla="*/ 1104900 w 1793294"/>
              <a:gd name="connsiteY49" fmla="*/ 2908300 h 3634872"/>
              <a:gd name="connsiteX50" fmla="*/ 1054100 w 1793294"/>
              <a:gd name="connsiteY50" fmla="*/ 2921000 h 3634872"/>
              <a:gd name="connsiteX51" fmla="*/ 1016000 w 1793294"/>
              <a:gd name="connsiteY51" fmla="*/ 2933700 h 3634872"/>
              <a:gd name="connsiteX52" fmla="*/ 939800 w 1793294"/>
              <a:gd name="connsiteY52" fmla="*/ 2946400 h 3634872"/>
              <a:gd name="connsiteX53" fmla="*/ 812800 w 1793294"/>
              <a:gd name="connsiteY53" fmla="*/ 2984500 h 3634872"/>
              <a:gd name="connsiteX54" fmla="*/ 723900 w 1793294"/>
              <a:gd name="connsiteY54" fmla="*/ 3035300 h 3634872"/>
              <a:gd name="connsiteX55" fmla="*/ 609600 w 1793294"/>
              <a:gd name="connsiteY55" fmla="*/ 3073400 h 3634872"/>
              <a:gd name="connsiteX56" fmla="*/ 571500 w 1793294"/>
              <a:gd name="connsiteY56" fmla="*/ 3086100 h 3634872"/>
              <a:gd name="connsiteX57" fmla="*/ 342900 w 1793294"/>
              <a:gd name="connsiteY57" fmla="*/ 3111500 h 3634872"/>
              <a:gd name="connsiteX58" fmla="*/ 304800 w 1793294"/>
              <a:gd name="connsiteY58" fmla="*/ 3149600 h 3634872"/>
              <a:gd name="connsiteX59" fmla="*/ 279400 w 1793294"/>
              <a:gd name="connsiteY59" fmla="*/ 3263900 h 3634872"/>
              <a:gd name="connsiteX60" fmla="*/ 254000 w 1793294"/>
              <a:gd name="connsiteY60" fmla="*/ 3314700 h 3634872"/>
              <a:gd name="connsiteX61" fmla="*/ 215900 w 1793294"/>
              <a:gd name="connsiteY61" fmla="*/ 3454400 h 3634872"/>
              <a:gd name="connsiteX62" fmla="*/ 190500 w 1793294"/>
              <a:gd name="connsiteY62" fmla="*/ 3492500 h 3634872"/>
              <a:gd name="connsiteX63" fmla="*/ 177800 w 1793294"/>
              <a:gd name="connsiteY63" fmla="*/ 3530600 h 3634872"/>
              <a:gd name="connsiteX64" fmla="*/ 139700 w 1793294"/>
              <a:gd name="connsiteY64" fmla="*/ 3556000 h 3634872"/>
              <a:gd name="connsiteX65" fmla="*/ 101600 w 1793294"/>
              <a:gd name="connsiteY65" fmla="*/ 3606800 h 3634872"/>
              <a:gd name="connsiteX0" fmla="*/ 0 w 1793294"/>
              <a:gd name="connsiteY0" fmla="*/ 0 h 3634872"/>
              <a:gd name="connsiteX1" fmla="*/ 1308100 w 1793294"/>
              <a:gd name="connsiteY1" fmla="*/ 711200 h 3634872"/>
              <a:gd name="connsiteX2" fmla="*/ 965200 w 1793294"/>
              <a:gd name="connsiteY2" fmla="*/ 977900 h 3634872"/>
              <a:gd name="connsiteX3" fmla="*/ 889000 w 1793294"/>
              <a:gd name="connsiteY3" fmla="*/ 1054100 h 3634872"/>
              <a:gd name="connsiteX4" fmla="*/ 774700 w 1793294"/>
              <a:gd name="connsiteY4" fmla="*/ 1117600 h 3634872"/>
              <a:gd name="connsiteX5" fmla="*/ 698500 w 1793294"/>
              <a:gd name="connsiteY5" fmla="*/ 1193800 h 3634872"/>
              <a:gd name="connsiteX6" fmla="*/ 596900 w 1793294"/>
              <a:gd name="connsiteY6" fmla="*/ 1257300 h 3634872"/>
              <a:gd name="connsiteX7" fmla="*/ 558800 w 1793294"/>
              <a:gd name="connsiteY7" fmla="*/ 1282700 h 3634872"/>
              <a:gd name="connsiteX8" fmla="*/ 520700 w 1793294"/>
              <a:gd name="connsiteY8" fmla="*/ 1320800 h 3634872"/>
              <a:gd name="connsiteX9" fmla="*/ 482600 w 1793294"/>
              <a:gd name="connsiteY9" fmla="*/ 1333500 h 3634872"/>
              <a:gd name="connsiteX10" fmla="*/ 444500 w 1793294"/>
              <a:gd name="connsiteY10" fmla="*/ 1358900 h 3634872"/>
              <a:gd name="connsiteX11" fmla="*/ 368300 w 1793294"/>
              <a:gd name="connsiteY11" fmla="*/ 1384300 h 3634872"/>
              <a:gd name="connsiteX12" fmla="*/ 330200 w 1793294"/>
              <a:gd name="connsiteY12" fmla="*/ 1409700 h 3634872"/>
              <a:gd name="connsiteX13" fmla="*/ 292100 w 1793294"/>
              <a:gd name="connsiteY13" fmla="*/ 1447800 h 3634872"/>
              <a:gd name="connsiteX14" fmla="*/ 203200 w 1793294"/>
              <a:gd name="connsiteY14" fmla="*/ 1485900 h 3634872"/>
              <a:gd name="connsiteX15" fmla="*/ 127000 w 1793294"/>
              <a:gd name="connsiteY15" fmla="*/ 1524000 h 3634872"/>
              <a:gd name="connsiteX16" fmla="*/ 152400 w 1793294"/>
              <a:gd name="connsiteY16" fmla="*/ 1562100 h 3634872"/>
              <a:gd name="connsiteX17" fmla="*/ 190500 w 1793294"/>
              <a:gd name="connsiteY17" fmla="*/ 1574800 h 3634872"/>
              <a:gd name="connsiteX18" fmla="*/ 279400 w 1793294"/>
              <a:gd name="connsiteY18" fmla="*/ 1612900 h 3634872"/>
              <a:gd name="connsiteX19" fmla="*/ 381000 w 1793294"/>
              <a:gd name="connsiteY19" fmla="*/ 1689100 h 3634872"/>
              <a:gd name="connsiteX20" fmla="*/ 444500 w 1793294"/>
              <a:gd name="connsiteY20" fmla="*/ 1739900 h 3634872"/>
              <a:gd name="connsiteX21" fmla="*/ 520700 w 1793294"/>
              <a:gd name="connsiteY21" fmla="*/ 1778000 h 3634872"/>
              <a:gd name="connsiteX22" fmla="*/ 622300 w 1793294"/>
              <a:gd name="connsiteY22" fmla="*/ 1841500 h 3634872"/>
              <a:gd name="connsiteX23" fmla="*/ 723900 w 1793294"/>
              <a:gd name="connsiteY23" fmla="*/ 1905000 h 3634872"/>
              <a:gd name="connsiteX24" fmla="*/ 774700 w 1793294"/>
              <a:gd name="connsiteY24" fmla="*/ 1930400 h 3634872"/>
              <a:gd name="connsiteX25" fmla="*/ 838200 w 1793294"/>
              <a:gd name="connsiteY25" fmla="*/ 1943100 h 3634872"/>
              <a:gd name="connsiteX26" fmla="*/ 927100 w 1793294"/>
              <a:gd name="connsiteY26" fmla="*/ 1993900 h 3634872"/>
              <a:gd name="connsiteX27" fmla="*/ 965200 w 1793294"/>
              <a:gd name="connsiteY27" fmla="*/ 2006600 h 3634872"/>
              <a:gd name="connsiteX28" fmla="*/ 990600 w 1793294"/>
              <a:gd name="connsiteY28" fmla="*/ 2044700 h 3634872"/>
              <a:gd name="connsiteX29" fmla="*/ 1054100 w 1793294"/>
              <a:gd name="connsiteY29" fmla="*/ 2057400 h 3634872"/>
              <a:gd name="connsiteX30" fmla="*/ 1104900 w 1793294"/>
              <a:gd name="connsiteY30" fmla="*/ 2070100 h 3634872"/>
              <a:gd name="connsiteX31" fmla="*/ 1143000 w 1793294"/>
              <a:gd name="connsiteY31" fmla="*/ 2095500 h 3634872"/>
              <a:gd name="connsiteX32" fmla="*/ 1181100 w 1793294"/>
              <a:gd name="connsiteY32" fmla="*/ 2108200 h 3634872"/>
              <a:gd name="connsiteX33" fmla="*/ 1295400 w 1793294"/>
              <a:gd name="connsiteY33" fmla="*/ 2197100 h 3634872"/>
              <a:gd name="connsiteX34" fmla="*/ 1371600 w 1793294"/>
              <a:gd name="connsiteY34" fmla="*/ 2247900 h 3634872"/>
              <a:gd name="connsiteX35" fmla="*/ 1447800 w 1793294"/>
              <a:gd name="connsiteY35" fmla="*/ 2311400 h 3634872"/>
              <a:gd name="connsiteX36" fmla="*/ 1524000 w 1793294"/>
              <a:gd name="connsiteY36" fmla="*/ 2362200 h 3634872"/>
              <a:gd name="connsiteX37" fmla="*/ 1574800 w 1793294"/>
              <a:gd name="connsiteY37" fmla="*/ 2438400 h 3634872"/>
              <a:gd name="connsiteX38" fmla="*/ 1600200 w 1793294"/>
              <a:gd name="connsiteY38" fmla="*/ 2489200 h 3634872"/>
              <a:gd name="connsiteX39" fmla="*/ 1676400 w 1793294"/>
              <a:gd name="connsiteY39" fmla="*/ 2565400 h 3634872"/>
              <a:gd name="connsiteX40" fmla="*/ 1765300 w 1793294"/>
              <a:gd name="connsiteY40" fmla="*/ 2667000 h 3634872"/>
              <a:gd name="connsiteX41" fmla="*/ 1778000 w 1793294"/>
              <a:gd name="connsiteY41" fmla="*/ 2743200 h 3634872"/>
              <a:gd name="connsiteX42" fmla="*/ 1701800 w 1793294"/>
              <a:gd name="connsiteY42" fmla="*/ 2768600 h 3634872"/>
              <a:gd name="connsiteX43" fmla="*/ 1663700 w 1793294"/>
              <a:gd name="connsiteY43" fmla="*/ 2781300 h 3634872"/>
              <a:gd name="connsiteX44" fmla="*/ 1625600 w 1793294"/>
              <a:gd name="connsiteY44" fmla="*/ 2794000 h 3634872"/>
              <a:gd name="connsiteX45" fmla="*/ 1447800 w 1793294"/>
              <a:gd name="connsiteY45" fmla="*/ 2832100 h 3634872"/>
              <a:gd name="connsiteX46" fmla="*/ 1358900 w 1793294"/>
              <a:gd name="connsiteY46" fmla="*/ 2844800 h 3634872"/>
              <a:gd name="connsiteX47" fmla="*/ 1308100 w 1793294"/>
              <a:gd name="connsiteY47" fmla="*/ 2870200 h 3634872"/>
              <a:gd name="connsiteX48" fmla="*/ 1104900 w 1793294"/>
              <a:gd name="connsiteY48" fmla="*/ 2908300 h 3634872"/>
              <a:gd name="connsiteX49" fmla="*/ 1054100 w 1793294"/>
              <a:gd name="connsiteY49" fmla="*/ 2921000 h 3634872"/>
              <a:gd name="connsiteX50" fmla="*/ 1016000 w 1793294"/>
              <a:gd name="connsiteY50" fmla="*/ 2933700 h 3634872"/>
              <a:gd name="connsiteX51" fmla="*/ 939800 w 1793294"/>
              <a:gd name="connsiteY51" fmla="*/ 2946400 h 3634872"/>
              <a:gd name="connsiteX52" fmla="*/ 812800 w 1793294"/>
              <a:gd name="connsiteY52" fmla="*/ 2984500 h 3634872"/>
              <a:gd name="connsiteX53" fmla="*/ 723900 w 1793294"/>
              <a:gd name="connsiteY53" fmla="*/ 3035300 h 3634872"/>
              <a:gd name="connsiteX54" fmla="*/ 609600 w 1793294"/>
              <a:gd name="connsiteY54" fmla="*/ 3073400 h 3634872"/>
              <a:gd name="connsiteX55" fmla="*/ 571500 w 1793294"/>
              <a:gd name="connsiteY55" fmla="*/ 3086100 h 3634872"/>
              <a:gd name="connsiteX56" fmla="*/ 342900 w 1793294"/>
              <a:gd name="connsiteY56" fmla="*/ 3111500 h 3634872"/>
              <a:gd name="connsiteX57" fmla="*/ 304800 w 1793294"/>
              <a:gd name="connsiteY57" fmla="*/ 3149600 h 3634872"/>
              <a:gd name="connsiteX58" fmla="*/ 279400 w 1793294"/>
              <a:gd name="connsiteY58" fmla="*/ 3263900 h 3634872"/>
              <a:gd name="connsiteX59" fmla="*/ 254000 w 1793294"/>
              <a:gd name="connsiteY59" fmla="*/ 3314700 h 3634872"/>
              <a:gd name="connsiteX60" fmla="*/ 215900 w 1793294"/>
              <a:gd name="connsiteY60" fmla="*/ 3454400 h 3634872"/>
              <a:gd name="connsiteX61" fmla="*/ 190500 w 1793294"/>
              <a:gd name="connsiteY61" fmla="*/ 3492500 h 3634872"/>
              <a:gd name="connsiteX62" fmla="*/ 177800 w 1793294"/>
              <a:gd name="connsiteY62" fmla="*/ 3530600 h 3634872"/>
              <a:gd name="connsiteX63" fmla="*/ 139700 w 1793294"/>
              <a:gd name="connsiteY63" fmla="*/ 3556000 h 3634872"/>
              <a:gd name="connsiteX64" fmla="*/ 101600 w 1793294"/>
              <a:gd name="connsiteY64" fmla="*/ 3606800 h 3634872"/>
              <a:gd name="connsiteX0" fmla="*/ 0 w 1793294"/>
              <a:gd name="connsiteY0" fmla="*/ 0 h 3634872"/>
              <a:gd name="connsiteX1" fmla="*/ 1308100 w 1793294"/>
              <a:gd name="connsiteY1" fmla="*/ 711200 h 3634872"/>
              <a:gd name="connsiteX2" fmla="*/ 889000 w 1793294"/>
              <a:gd name="connsiteY2" fmla="*/ 1054100 h 3634872"/>
              <a:gd name="connsiteX3" fmla="*/ 774700 w 1793294"/>
              <a:gd name="connsiteY3" fmla="*/ 1117600 h 3634872"/>
              <a:gd name="connsiteX4" fmla="*/ 698500 w 1793294"/>
              <a:gd name="connsiteY4" fmla="*/ 1193800 h 3634872"/>
              <a:gd name="connsiteX5" fmla="*/ 596900 w 1793294"/>
              <a:gd name="connsiteY5" fmla="*/ 1257300 h 3634872"/>
              <a:gd name="connsiteX6" fmla="*/ 558800 w 1793294"/>
              <a:gd name="connsiteY6" fmla="*/ 1282700 h 3634872"/>
              <a:gd name="connsiteX7" fmla="*/ 520700 w 1793294"/>
              <a:gd name="connsiteY7" fmla="*/ 1320800 h 3634872"/>
              <a:gd name="connsiteX8" fmla="*/ 482600 w 1793294"/>
              <a:gd name="connsiteY8" fmla="*/ 1333500 h 3634872"/>
              <a:gd name="connsiteX9" fmla="*/ 444500 w 1793294"/>
              <a:gd name="connsiteY9" fmla="*/ 1358900 h 3634872"/>
              <a:gd name="connsiteX10" fmla="*/ 368300 w 1793294"/>
              <a:gd name="connsiteY10" fmla="*/ 1384300 h 3634872"/>
              <a:gd name="connsiteX11" fmla="*/ 330200 w 1793294"/>
              <a:gd name="connsiteY11" fmla="*/ 1409700 h 3634872"/>
              <a:gd name="connsiteX12" fmla="*/ 292100 w 1793294"/>
              <a:gd name="connsiteY12" fmla="*/ 1447800 h 3634872"/>
              <a:gd name="connsiteX13" fmla="*/ 203200 w 1793294"/>
              <a:gd name="connsiteY13" fmla="*/ 1485900 h 3634872"/>
              <a:gd name="connsiteX14" fmla="*/ 127000 w 1793294"/>
              <a:gd name="connsiteY14" fmla="*/ 1524000 h 3634872"/>
              <a:gd name="connsiteX15" fmla="*/ 152400 w 1793294"/>
              <a:gd name="connsiteY15" fmla="*/ 1562100 h 3634872"/>
              <a:gd name="connsiteX16" fmla="*/ 190500 w 1793294"/>
              <a:gd name="connsiteY16" fmla="*/ 1574800 h 3634872"/>
              <a:gd name="connsiteX17" fmla="*/ 279400 w 1793294"/>
              <a:gd name="connsiteY17" fmla="*/ 1612900 h 3634872"/>
              <a:gd name="connsiteX18" fmla="*/ 381000 w 1793294"/>
              <a:gd name="connsiteY18" fmla="*/ 1689100 h 3634872"/>
              <a:gd name="connsiteX19" fmla="*/ 444500 w 1793294"/>
              <a:gd name="connsiteY19" fmla="*/ 1739900 h 3634872"/>
              <a:gd name="connsiteX20" fmla="*/ 520700 w 1793294"/>
              <a:gd name="connsiteY20" fmla="*/ 1778000 h 3634872"/>
              <a:gd name="connsiteX21" fmla="*/ 622300 w 1793294"/>
              <a:gd name="connsiteY21" fmla="*/ 1841500 h 3634872"/>
              <a:gd name="connsiteX22" fmla="*/ 723900 w 1793294"/>
              <a:gd name="connsiteY22" fmla="*/ 1905000 h 3634872"/>
              <a:gd name="connsiteX23" fmla="*/ 774700 w 1793294"/>
              <a:gd name="connsiteY23" fmla="*/ 1930400 h 3634872"/>
              <a:gd name="connsiteX24" fmla="*/ 838200 w 1793294"/>
              <a:gd name="connsiteY24" fmla="*/ 1943100 h 3634872"/>
              <a:gd name="connsiteX25" fmla="*/ 927100 w 1793294"/>
              <a:gd name="connsiteY25" fmla="*/ 1993900 h 3634872"/>
              <a:gd name="connsiteX26" fmla="*/ 965200 w 1793294"/>
              <a:gd name="connsiteY26" fmla="*/ 2006600 h 3634872"/>
              <a:gd name="connsiteX27" fmla="*/ 990600 w 1793294"/>
              <a:gd name="connsiteY27" fmla="*/ 2044700 h 3634872"/>
              <a:gd name="connsiteX28" fmla="*/ 1054100 w 1793294"/>
              <a:gd name="connsiteY28" fmla="*/ 2057400 h 3634872"/>
              <a:gd name="connsiteX29" fmla="*/ 1104900 w 1793294"/>
              <a:gd name="connsiteY29" fmla="*/ 2070100 h 3634872"/>
              <a:gd name="connsiteX30" fmla="*/ 1143000 w 1793294"/>
              <a:gd name="connsiteY30" fmla="*/ 2095500 h 3634872"/>
              <a:gd name="connsiteX31" fmla="*/ 1181100 w 1793294"/>
              <a:gd name="connsiteY31" fmla="*/ 2108200 h 3634872"/>
              <a:gd name="connsiteX32" fmla="*/ 1295400 w 1793294"/>
              <a:gd name="connsiteY32" fmla="*/ 2197100 h 3634872"/>
              <a:gd name="connsiteX33" fmla="*/ 1371600 w 1793294"/>
              <a:gd name="connsiteY33" fmla="*/ 2247900 h 3634872"/>
              <a:gd name="connsiteX34" fmla="*/ 1447800 w 1793294"/>
              <a:gd name="connsiteY34" fmla="*/ 2311400 h 3634872"/>
              <a:gd name="connsiteX35" fmla="*/ 1524000 w 1793294"/>
              <a:gd name="connsiteY35" fmla="*/ 2362200 h 3634872"/>
              <a:gd name="connsiteX36" fmla="*/ 1574800 w 1793294"/>
              <a:gd name="connsiteY36" fmla="*/ 2438400 h 3634872"/>
              <a:gd name="connsiteX37" fmla="*/ 1600200 w 1793294"/>
              <a:gd name="connsiteY37" fmla="*/ 2489200 h 3634872"/>
              <a:gd name="connsiteX38" fmla="*/ 1676400 w 1793294"/>
              <a:gd name="connsiteY38" fmla="*/ 2565400 h 3634872"/>
              <a:gd name="connsiteX39" fmla="*/ 1765300 w 1793294"/>
              <a:gd name="connsiteY39" fmla="*/ 2667000 h 3634872"/>
              <a:gd name="connsiteX40" fmla="*/ 1778000 w 1793294"/>
              <a:gd name="connsiteY40" fmla="*/ 2743200 h 3634872"/>
              <a:gd name="connsiteX41" fmla="*/ 1701800 w 1793294"/>
              <a:gd name="connsiteY41" fmla="*/ 2768600 h 3634872"/>
              <a:gd name="connsiteX42" fmla="*/ 1663700 w 1793294"/>
              <a:gd name="connsiteY42" fmla="*/ 2781300 h 3634872"/>
              <a:gd name="connsiteX43" fmla="*/ 1625600 w 1793294"/>
              <a:gd name="connsiteY43" fmla="*/ 2794000 h 3634872"/>
              <a:gd name="connsiteX44" fmla="*/ 1447800 w 1793294"/>
              <a:gd name="connsiteY44" fmla="*/ 2832100 h 3634872"/>
              <a:gd name="connsiteX45" fmla="*/ 1358900 w 1793294"/>
              <a:gd name="connsiteY45" fmla="*/ 2844800 h 3634872"/>
              <a:gd name="connsiteX46" fmla="*/ 1308100 w 1793294"/>
              <a:gd name="connsiteY46" fmla="*/ 2870200 h 3634872"/>
              <a:gd name="connsiteX47" fmla="*/ 1104900 w 1793294"/>
              <a:gd name="connsiteY47" fmla="*/ 2908300 h 3634872"/>
              <a:gd name="connsiteX48" fmla="*/ 1054100 w 1793294"/>
              <a:gd name="connsiteY48" fmla="*/ 2921000 h 3634872"/>
              <a:gd name="connsiteX49" fmla="*/ 1016000 w 1793294"/>
              <a:gd name="connsiteY49" fmla="*/ 2933700 h 3634872"/>
              <a:gd name="connsiteX50" fmla="*/ 939800 w 1793294"/>
              <a:gd name="connsiteY50" fmla="*/ 2946400 h 3634872"/>
              <a:gd name="connsiteX51" fmla="*/ 812800 w 1793294"/>
              <a:gd name="connsiteY51" fmla="*/ 2984500 h 3634872"/>
              <a:gd name="connsiteX52" fmla="*/ 723900 w 1793294"/>
              <a:gd name="connsiteY52" fmla="*/ 3035300 h 3634872"/>
              <a:gd name="connsiteX53" fmla="*/ 609600 w 1793294"/>
              <a:gd name="connsiteY53" fmla="*/ 3073400 h 3634872"/>
              <a:gd name="connsiteX54" fmla="*/ 571500 w 1793294"/>
              <a:gd name="connsiteY54" fmla="*/ 3086100 h 3634872"/>
              <a:gd name="connsiteX55" fmla="*/ 342900 w 1793294"/>
              <a:gd name="connsiteY55" fmla="*/ 3111500 h 3634872"/>
              <a:gd name="connsiteX56" fmla="*/ 304800 w 1793294"/>
              <a:gd name="connsiteY56" fmla="*/ 3149600 h 3634872"/>
              <a:gd name="connsiteX57" fmla="*/ 279400 w 1793294"/>
              <a:gd name="connsiteY57" fmla="*/ 3263900 h 3634872"/>
              <a:gd name="connsiteX58" fmla="*/ 254000 w 1793294"/>
              <a:gd name="connsiteY58" fmla="*/ 3314700 h 3634872"/>
              <a:gd name="connsiteX59" fmla="*/ 215900 w 1793294"/>
              <a:gd name="connsiteY59" fmla="*/ 3454400 h 3634872"/>
              <a:gd name="connsiteX60" fmla="*/ 190500 w 1793294"/>
              <a:gd name="connsiteY60" fmla="*/ 3492500 h 3634872"/>
              <a:gd name="connsiteX61" fmla="*/ 177800 w 1793294"/>
              <a:gd name="connsiteY61" fmla="*/ 3530600 h 3634872"/>
              <a:gd name="connsiteX62" fmla="*/ 139700 w 1793294"/>
              <a:gd name="connsiteY62" fmla="*/ 3556000 h 3634872"/>
              <a:gd name="connsiteX63" fmla="*/ 101600 w 1793294"/>
              <a:gd name="connsiteY63" fmla="*/ 3606800 h 3634872"/>
              <a:gd name="connsiteX0" fmla="*/ 0 w 1793294"/>
              <a:gd name="connsiteY0" fmla="*/ 0 h 3634872"/>
              <a:gd name="connsiteX1" fmla="*/ 1308100 w 1793294"/>
              <a:gd name="connsiteY1" fmla="*/ 711200 h 3634872"/>
              <a:gd name="connsiteX2" fmla="*/ 774700 w 1793294"/>
              <a:gd name="connsiteY2" fmla="*/ 1117600 h 3634872"/>
              <a:gd name="connsiteX3" fmla="*/ 698500 w 1793294"/>
              <a:gd name="connsiteY3" fmla="*/ 1193800 h 3634872"/>
              <a:gd name="connsiteX4" fmla="*/ 596900 w 1793294"/>
              <a:gd name="connsiteY4" fmla="*/ 1257300 h 3634872"/>
              <a:gd name="connsiteX5" fmla="*/ 558800 w 1793294"/>
              <a:gd name="connsiteY5" fmla="*/ 1282700 h 3634872"/>
              <a:gd name="connsiteX6" fmla="*/ 520700 w 1793294"/>
              <a:gd name="connsiteY6" fmla="*/ 1320800 h 3634872"/>
              <a:gd name="connsiteX7" fmla="*/ 482600 w 1793294"/>
              <a:gd name="connsiteY7" fmla="*/ 1333500 h 3634872"/>
              <a:gd name="connsiteX8" fmla="*/ 444500 w 1793294"/>
              <a:gd name="connsiteY8" fmla="*/ 1358900 h 3634872"/>
              <a:gd name="connsiteX9" fmla="*/ 368300 w 1793294"/>
              <a:gd name="connsiteY9" fmla="*/ 1384300 h 3634872"/>
              <a:gd name="connsiteX10" fmla="*/ 330200 w 1793294"/>
              <a:gd name="connsiteY10" fmla="*/ 1409700 h 3634872"/>
              <a:gd name="connsiteX11" fmla="*/ 292100 w 1793294"/>
              <a:gd name="connsiteY11" fmla="*/ 1447800 h 3634872"/>
              <a:gd name="connsiteX12" fmla="*/ 203200 w 1793294"/>
              <a:gd name="connsiteY12" fmla="*/ 1485900 h 3634872"/>
              <a:gd name="connsiteX13" fmla="*/ 127000 w 1793294"/>
              <a:gd name="connsiteY13" fmla="*/ 1524000 h 3634872"/>
              <a:gd name="connsiteX14" fmla="*/ 152400 w 1793294"/>
              <a:gd name="connsiteY14" fmla="*/ 1562100 h 3634872"/>
              <a:gd name="connsiteX15" fmla="*/ 190500 w 1793294"/>
              <a:gd name="connsiteY15" fmla="*/ 1574800 h 3634872"/>
              <a:gd name="connsiteX16" fmla="*/ 279400 w 1793294"/>
              <a:gd name="connsiteY16" fmla="*/ 1612900 h 3634872"/>
              <a:gd name="connsiteX17" fmla="*/ 381000 w 1793294"/>
              <a:gd name="connsiteY17" fmla="*/ 1689100 h 3634872"/>
              <a:gd name="connsiteX18" fmla="*/ 444500 w 1793294"/>
              <a:gd name="connsiteY18" fmla="*/ 1739900 h 3634872"/>
              <a:gd name="connsiteX19" fmla="*/ 520700 w 1793294"/>
              <a:gd name="connsiteY19" fmla="*/ 1778000 h 3634872"/>
              <a:gd name="connsiteX20" fmla="*/ 622300 w 1793294"/>
              <a:gd name="connsiteY20" fmla="*/ 1841500 h 3634872"/>
              <a:gd name="connsiteX21" fmla="*/ 723900 w 1793294"/>
              <a:gd name="connsiteY21" fmla="*/ 1905000 h 3634872"/>
              <a:gd name="connsiteX22" fmla="*/ 774700 w 1793294"/>
              <a:gd name="connsiteY22" fmla="*/ 1930400 h 3634872"/>
              <a:gd name="connsiteX23" fmla="*/ 838200 w 1793294"/>
              <a:gd name="connsiteY23" fmla="*/ 1943100 h 3634872"/>
              <a:gd name="connsiteX24" fmla="*/ 927100 w 1793294"/>
              <a:gd name="connsiteY24" fmla="*/ 1993900 h 3634872"/>
              <a:gd name="connsiteX25" fmla="*/ 965200 w 1793294"/>
              <a:gd name="connsiteY25" fmla="*/ 2006600 h 3634872"/>
              <a:gd name="connsiteX26" fmla="*/ 990600 w 1793294"/>
              <a:gd name="connsiteY26" fmla="*/ 2044700 h 3634872"/>
              <a:gd name="connsiteX27" fmla="*/ 1054100 w 1793294"/>
              <a:gd name="connsiteY27" fmla="*/ 2057400 h 3634872"/>
              <a:gd name="connsiteX28" fmla="*/ 1104900 w 1793294"/>
              <a:gd name="connsiteY28" fmla="*/ 2070100 h 3634872"/>
              <a:gd name="connsiteX29" fmla="*/ 1143000 w 1793294"/>
              <a:gd name="connsiteY29" fmla="*/ 2095500 h 3634872"/>
              <a:gd name="connsiteX30" fmla="*/ 1181100 w 1793294"/>
              <a:gd name="connsiteY30" fmla="*/ 2108200 h 3634872"/>
              <a:gd name="connsiteX31" fmla="*/ 1295400 w 1793294"/>
              <a:gd name="connsiteY31" fmla="*/ 2197100 h 3634872"/>
              <a:gd name="connsiteX32" fmla="*/ 1371600 w 1793294"/>
              <a:gd name="connsiteY32" fmla="*/ 2247900 h 3634872"/>
              <a:gd name="connsiteX33" fmla="*/ 1447800 w 1793294"/>
              <a:gd name="connsiteY33" fmla="*/ 2311400 h 3634872"/>
              <a:gd name="connsiteX34" fmla="*/ 1524000 w 1793294"/>
              <a:gd name="connsiteY34" fmla="*/ 2362200 h 3634872"/>
              <a:gd name="connsiteX35" fmla="*/ 1574800 w 1793294"/>
              <a:gd name="connsiteY35" fmla="*/ 2438400 h 3634872"/>
              <a:gd name="connsiteX36" fmla="*/ 1600200 w 1793294"/>
              <a:gd name="connsiteY36" fmla="*/ 2489200 h 3634872"/>
              <a:gd name="connsiteX37" fmla="*/ 1676400 w 1793294"/>
              <a:gd name="connsiteY37" fmla="*/ 2565400 h 3634872"/>
              <a:gd name="connsiteX38" fmla="*/ 1765300 w 1793294"/>
              <a:gd name="connsiteY38" fmla="*/ 2667000 h 3634872"/>
              <a:gd name="connsiteX39" fmla="*/ 1778000 w 1793294"/>
              <a:gd name="connsiteY39" fmla="*/ 2743200 h 3634872"/>
              <a:gd name="connsiteX40" fmla="*/ 1701800 w 1793294"/>
              <a:gd name="connsiteY40" fmla="*/ 2768600 h 3634872"/>
              <a:gd name="connsiteX41" fmla="*/ 1663700 w 1793294"/>
              <a:gd name="connsiteY41" fmla="*/ 2781300 h 3634872"/>
              <a:gd name="connsiteX42" fmla="*/ 1625600 w 1793294"/>
              <a:gd name="connsiteY42" fmla="*/ 2794000 h 3634872"/>
              <a:gd name="connsiteX43" fmla="*/ 1447800 w 1793294"/>
              <a:gd name="connsiteY43" fmla="*/ 2832100 h 3634872"/>
              <a:gd name="connsiteX44" fmla="*/ 1358900 w 1793294"/>
              <a:gd name="connsiteY44" fmla="*/ 2844800 h 3634872"/>
              <a:gd name="connsiteX45" fmla="*/ 1308100 w 1793294"/>
              <a:gd name="connsiteY45" fmla="*/ 2870200 h 3634872"/>
              <a:gd name="connsiteX46" fmla="*/ 1104900 w 1793294"/>
              <a:gd name="connsiteY46" fmla="*/ 2908300 h 3634872"/>
              <a:gd name="connsiteX47" fmla="*/ 1054100 w 1793294"/>
              <a:gd name="connsiteY47" fmla="*/ 2921000 h 3634872"/>
              <a:gd name="connsiteX48" fmla="*/ 1016000 w 1793294"/>
              <a:gd name="connsiteY48" fmla="*/ 2933700 h 3634872"/>
              <a:gd name="connsiteX49" fmla="*/ 939800 w 1793294"/>
              <a:gd name="connsiteY49" fmla="*/ 2946400 h 3634872"/>
              <a:gd name="connsiteX50" fmla="*/ 812800 w 1793294"/>
              <a:gd name="connsiteY50" fmla="*/ 2984500 h 3634872"/>
              <a:gd name="connsiteX51" fmla="*/ 723900 w 1793294"/>
              <a:gd name="connsiteY51" fmla="*/ 3035300 h 3634872"/>
              <a:gd name="connsiteX52" fmla="*/ 609600 w 1793294"/>
              <a:gd name="connsiteY52" fmla="*/ 3073400 h 3634872"/>
              <a:gd name="connsiteX53" fmla="*/ 571500 w 1793294"/>
              <a:gd name="connsiteY53" fmla="*/ 3086100 h 3634872"/>
              <a:gd name="connsiteX54" fmla="*/ 342900 w 1793294"/>
              <a:gd name="connsiteY54" fmla="*/ 3111500 h 3634872"/>
              <a:gd name="connsiteX55" fmla="*/ 304800 w 1793294"/>
              <a:gd name="connsiteY55" fmla="*/ 3149600 h 3634872"/>
              <a:gd name="connsiteX56" fmla="*/ 279400 w 1793294"/>
              <a:gd name="connsiteY56" fmla="*/ 3263900 h 3634872"/>
              <a:gd name="connsiteX57" fmla="*/ 254000 w 1793294"/>
              <a:gd name="connsiteY57" fmla="*/ 3314700 h 3634872"/>
              <a:gd name="connsiteX58" fmla="*/ 215900 w 1793294"/>
              <a:gd name="connsiteY58" fmla="*/ 3454400 h 3634872"/>
              <a:gd name="connsiteX59" fmla="*/ 190500 w 1793294"/>
              <a:gd name="connsiteY59" fmla="*/ 3492500 h 3634872"/>
              <a:gd name="connsiteX60" fmla="*/ 177800 w 1793294"/>
              <a:gd name="connsiteY60" fmla="*/ 3530600 h 3634872"/>
              <a:gd name="connsiteX61" fmla="*/ 139700 w 1793294"/>
              <a:gd name="connsiteY61" fmla="*/ 3556000 h 3634872"/>
              <a:gd name="connsiteX62" fmla="*/ 101600 w 1793294"/>
              <a:gd name="connsiteY62" fmla="*/ 3606800 h 3634872"/>
              <a:gd name="connsiteX0" fmla="*/ 0 w 1793294"/>
              <a:gd name="connsiteY0" fmla="*/ 0 h 3634872"/>
              <a:gd name="connsiteX1" fmla="*/ 1308100 w 1793294"/>
              <a:gd name="connsiteY1" fmla="*/ 711200 h 3634872"/>
              <a:gd name="connsiteX2" fmla="*/ 698500 w 1793294"/>
              <a:gd name="connsiteY2" fmla="*/ 1193800 h 3634872"/>
              <a:gd name="connsiteX3" fmla="*/ 596900 w 1793294"/>
              <a:gd name="connsiteY3" fmla="*/ 1257300 h 3634872"/>
              <a:gd name="connsiteX4" fmla="*/ 558800 w 1793294"/>
              <a:gd name="connsiteY4" fmla="*/ 1282700 h 3634872"/>
              <a:gd name="connsiteX5" fmla="*/ 520700 w 1793294"/>
              <a:gd name="connsiteY5" fmla="*/ 1320800 h 3634872"/>
              <a:gd name="connsiteX6" fmla="*/ 482600 w 1793294"/>
              <a:gd name="connsiteY6" fmla="*/ 1333500 h 3634872"/>
              <a:gd name="connsiteX7" fmla="*/ 444500 w 1793294"/>
              <a:gd name="connsiteY7" fmla="*/ 1358900 h 3634872"/>
              <a:gd name="connsiteX8" fmla="*/ 368300 w 1793294"/>
              <a:gd name="connsiteY8" fmla="*/ 1384300 h 3634872"/>
              <a:gd name="connsiteX9" fmla="*/ 330200 w 1793294"/>
              <a:gd name="connsiteY9" fmla="*/ 1409700 h 3634872"/>
              <a:gd name="connsiteX10" fmla="*/ 292100 w 1793294"/>
              <a:gd name="connsiteY10" fmla="*/ 1447800 h 3634872"/>
              <a:gd name="connsiteX11" fmla="*/ 203200 w 1793294"/>
              <a:gd name="connsiteY11" fmla="*/ 1485900 h 3634872"/>
              <a:gd name="connsiteX12" fmla="*/ 127000 w 1793294"/>
              <a:gd name="connsiteY12" fmla="*/ 1524000 h 3634872"/>
              <a:gd name="connsiteX13" fmla="*/ 152400 w 1793294"/>
              <a:gd name="connsiteY13" fmla="*/ 1562100 h 3634872"/>
              <a:gd name="connsiteX14" fmla="*/ 190500 w 1793294"/>
              <a:gd name="connsiteY14" fmla="*/ 1574800 h 3634872"/>
              <a:gd name="connsiteX15" fmla="*/ 279400 w 1793294"/>
              <a:gd name="connsiteY15" fmla="*/ 1612900 h 3634872"/>
              <a:gd name="connsiteX16" fmla="*/ 381000 w 1793294"/>
              <a:gd name="connsiteY16" fmla="*/ 1689100 h 3634872"/>
              <a:gd name="connsiteX17" fmla="*/ 444500 w 1793294"/>
              <a:gd name="connsiteY17" fmla="*/ 1739900 h 3634872"/>
              <a:gd name="connsiteX18" fmla="*/ 520700 w 1793294"/>
              <a:gd name="connsiteY18" fmla="*/ 1778000 h 3634872"/>
              <a:gd name="connsiteX19" fmla="*/ 622300 w 1793294"/>
              <a:gd name="connsiteY19" fmla="*/ 1841500 h 3634872"/>
              <a:gd name="connsiteX20" fmla="*/ 723900 w 1793294"/>
              <a:gd name="connsiteY20" fmla="*/ 1905000 h 3634872"/>
              <a:gd name="connsiteX21" fmla="*/ 774700 w 1793294"/>
              <a:gd name="connsiteY21" fmla="*/ 1930400 h 3634872"/>
              <a:gd name="connsiteX22" fmla="*/ 838200 w 1793294"/>
              <a:gd name="connsiteY22" fmla="*/ 1943100 h 3634872"/>
              <a:gd name="connsiteX23" fmla="*/ 927100 w 1793294"/>
              <a:gd name="connsiteY23" fmla="*/ 1993900 h 3634872"/>
              <a:gd name="connsiteX24" fmla="*/ 965200 w 1793294"/>
              <a:gd name="connsiteY24" fmla="*/ 2006600 h 3634872"/>
              <a:gd name="connsiteX25" fmla="*/ 990600 w 1793294"/>
              <a:gd name="connsiteY25" fmla="*/ 2044700 h 3634872"/>
              <a:gd name="connsiteX26" fmla="*/ 1054100 w 1793294"/>
              <a:gd name="connsiteY26" fmla="*/ 2057400 h 3634872"/>
              <a:gd name="connsiteX27" fmla="*/ 1104900 w 1793294"/>
              <a:gd name="connsiteY27" fmla="*/ 2070100 h 3634872"/>
              <a:gd name="connsiteX28" fmla="*/ 1143000 w 1793294"/>
              <a:gd name="connsiteY28" fmla="*/ 2095500 h 3634872"/>
              <a:gd name="connsiteX29" fmla="*/ 1181100 w 1793294"/>
              <a:gd name="connsiteY29" fmla="*/ 2108200 h 3634872"/>
              <a:gd name="connsiteX30" fmla="*/ 1295400 w 1793294"/>
              <a:gd name="connsiteY30" fmla="*/ 2197100 h 3634872"/>
              <a:gd name="connsiteX31" fmla="*/ 1371600 w 1793294"/>
              <a:gd name="connsiteY31" fmla="*/ 2247900 h 3634872"/>
              <a:gd name="connsiteX32" fmla="*/ 1447800 w 1793294"/>
              <a:gd name="connsiteY32" fmla="*/ 2311400 h 3634872"/>
              <a:gd name="connsiteX33" fmla="*/ 1524000 w 1793294"/>
              <a:gd name="connsiteY33" fmla="*/ 2362200 h 3634872"/>
              <a:gd name="connsiteX34" fmla="*/ 1574800 w 1793294"/>
              <a:gd name="connsiteY34" fmla="*/ 2438400 h 3634872"/>
              <a:gd name="connsiteX35" fmla="*/ 1600200 w 1793294"/>
              <a:gd name="connsiteY35" fmla="*/ 2489200 h 3634872"/>
              <a:gd name="connsiteX36" fmla="*/ 1676400 w 1793294"/>
              <a:gd name="connsiteY36" fmla="*/ 2565400 h 3634872"/>
              <a:gd name="connsiteX37" fmla="*/ 1765300 w 1793294"/>
              <a:gd name="connsiteY37" fmla="*/ 2667000 h 3634872"/>
              <a:gd name="connsiteX38" fmla="*/ 1778000 w 1793294"/>
              <a:gd name="connsiteY38" fmla="*/ 2743200 h 3634872"/>
              <a:gd name="connsiteX39" fmla="*/ 1701800 w 1793294"/>
              <a:gd name="connsiteY39" fmla="*/ 2768600 h 3634872"/>
              <a:gd name="connsiteX40" fmla="*/ 1663700 w 1793294"/>
              <a:gd name="connsiteY40" fmla="*/ 2781300 h 3634872"/>
              <a:gd name="connsiteX41" fmla="*/ 1625600 w 1793294"/>
              <a:gd name="connsiteY41" fmla="*/ 2794000 h 3634872"/>
              <a:gd name="connsiteX42" fmla="*/ 1447800 w 1793294"/>
              <a:gd name="connsiteY42" fmla="*/ 2832100 h 3634872"/>
              <a:gd name="connsiteX43" fmla="*/ 1358900 w 1793294"/>
              <a:gd name="connsiteY43" fmla="*/ 2844800 h 3634872"/>
              <a:gd name="connsiteX44" fmla="*/ 1308100 w 1793294"/>
              <a:gd name="connsiteY44" fmla="*/ 2870200 h 3634872"/>
              <a:gd name="connsiteX45" fmla="*/ 1104900 w 1793294"/>
              <a:gd name="connsiteY45" fmla="*/ 2908300 h 3634872"/>
              <a:gd name="connsiteX46" fmla="*/ 1054100 w 1793294"/>
              <a:gd name="connsiteY46" fmla="*/ 2921000 h 3634872"/>
              <a:gd name="connsiteX47" fmla="*/ 1016000 w 1793294"/>
              <a:gd name="connsiteY47" fmla="*/ 2933700 h 3634872"/>
              <a:gd name="connsiteX48" fmla="*/ 939800 w 1793294"/>
              <a:gd name="connsiteY48" fmla="*/ 2946400 h 3634872"/>
              <a:gd name="connsiteX49" fmla="*/ 812800 w 1793294"/>
              <a:gd name="connsiteY49" fmla="*/ 2984500 h 3634872"/>
              <a:gd name="connsiteX50" fmla="*/ 723900 w 1793294"/>
              <a:gd name="connsiteY50" fmla="*/ 3035300 h 3634872"/>
              <a:gd name="connsiteX51" fmla="*/ 609600 w 1793294"/>
              <a:gd name="connsiteY51" fmla="*/ 3073400 h 3634872"/>
              <a:gd name="connsiteX52" fmla="*/ 571500 w 1793294"/>
              <a:gd name="connsiteY52" fmla="*/ 3086100 h 3634872"/>
              <a:gd name="connsiteX53" fmla="*/ 342900 w 1793294"/>
              <a:gd name="connsiteY53" fmla="*/ 3111500 h 3634872"/>
              <a:gd name="connsiteX54" fmla="*/ 304800 w 1793294"/>
              <a:gd name="connsiteY54" fmla="*/ 3149600 h 3634872"/>
              <a:gd name="connsiteX55" fmla="*/ 279400 w 1793294"/>
              <a:gd name="connsiteY55" fmla="*/ 3263900 h 3634872"/>
              <a:gd name="connsiteX56" fmla="*/ 254000 w 1793294"/>
              <a:gd name="connsiteY56" fmla="*/ 3314700 h 3634872"/>
              <a:gd name="connsiteX57" fmla="*/ 215900 w 1793294"/>
              <a:gd name="connsiteY57" fmla="*/ 3454400 h 3634872"/>
              <a:gd name="connsiteX58" fmla="*/ 190500 w 1793294"/>
              <a:gd name="connsiteY58" fmla="*/ 3492500 h 3634872"/>
              <a:gd name="connsiteX59" fmla="*/ 177800 w 1793294"/>
              <a:gd name="connsiteY59" fmla="*/ 3530600 h 3634872"/>
              <a:gd name="connsiteX60" fmla="*/ 139700 w 1793294"/>
              <a:gd name="connsiteY60" fmla="*/ 3556000 h 3634872"/>
              <a:gd name="connsiteX61" fmla="*/ 101600 w 1793294"/>
              <a:gd name="connsiteY61" fmla="*/ 3606800 h 3634872"/>
              <a:gd name="connsiteX0" fmla="*/ 0 w 1793294"/>
              <a:gd name="connsiteY0" fmla="*/ 0 h 3634872"/>
              <a:gd name="connsiteX1" fmla="*/ 1308100 w 1793294"/>
              <a:gd name="connsiteY1" fmla="*/ 711200 h 3634872"/>
              <a:gd name="connsiteX2" fmla="*/ 596900 w 1793294"/>
              <a:gd name="connsiteY2" fmla="*/ 1257300 h 3634872"/>
              <a:gd name="connsiteX3" fmla="*/ 558800 w 1793294"/>
              <a:gd name="connsiteY3" fmla="*/ 1282700 h 3634872"/>
              <a:gd name="connsiteX4" fmla="*/ 520700 w 1793294"/>
              <a:gd name="connsiteY4" fmla="*/ 1320800 h 3634872"/>
              <a:gd name="connsiteX5" fmla="*/ 482600 w 1793294"/>
              <a:gd name="connsiteY5" fmla="*/ 1333500 h 3634872"/>
              <a:gd name="connsiteX6" fmla="*/ 444500 w 1793294"/>
              <a:gd name="connsiteY6" fmla="*/ 1358900 h 3634872"/>
              <a:gd name="connsiteX7" fmla="*/ 368300 w 1793294"/>
              <a:gd name="connsiteY7" fmla="*/ 1384300 h 3634872"/>
              <a:gd name="connsiteX8" fmla="*/ 330200 w 1793294"/>
              <a:gd name="connsiteY8" fmla="*/ 1409700 h 3634872"/>
              <a:gd name="connsiteX9" fmla="*/ 292100 w 1793294"/>
              <a:gd name="connsiteY9" fmla="*/ 1447800 h 3634872"/>
              <a:gd name="connsiteX10" fmla="*/ 203200 w 1793294"/>
              <a:gd name="connsiteY10" fmla="*/ 1485900 h 3634872"/>
              <a:gd name="connsiteX11" fmla="*/ 127000 w 1793294"/>
              <a:gd name="connsiteY11" fmla="*/ 1524000 h 3634872"/>
              <a:gd name="connsiteX12" fmla="*/ 152400 w 1793294"/>
              <a:gd name="connsiteY12" fmla="*/ 1562100 h 3634872"/>
              <a:gd name="connsiteX13" fmla="*/ 190500 w 1793294"/>
              <a:gd name="connsiteY13" fmla="*/ 1574800 h 3634872"/>
              <a:gd name="connsiteX14" fmla="*/ 279400 w 1793294"/>
              <a:gd name="connsiteY14" fmla="*/ 1612900 h 3634872"/>
              <a:gd name="connsiteX15" fmla="*/ 381000 w 1793294"/>
              <a:gd name="connsiteY15" fmla="*/ 1689100 h 3634872"/>
              <a:gd name="connsiteX16" fmla="*/ 444500 w 1793294"/>
              <a:gd name="connsiteY16" fmla="*/ 1739900 h 3634872"/>
              <a:gd name="connsiteX17" fmla="*/ 520700 w 1793294"/>
              <a:gd name="connsiteY17" fmla="*/ 1778000 h 3634872"/>
              <a:gd name="connsiteX18" fmla="*/ 622300 w 1793294"/>
              <a:gd name="connsiteY18" fmla="*/ 1841500 h 3634872"/>
              <a:gd name="connsiteX19" fmla="*/ 723900 w 1793294"/>
              <a:gd name="connsiteY19" fmla="*/ 1905000 h 3634872"/>
              <a:gd name="connsiteX20" fmla="*/ 774700 w 1793294"/>
              <a:gd name="connsiteY20" fmla="*/ 1930400 h 3634872"/>
              <a:gd name="connsiteX21" fmla="*/ 838200 w 1793294"/>
              <a:gd name="connsiteY21" fmla="*/ 1943100 h 3634872"/>
              <a:gd name="connsiteX22" fmla="*/ 927100 w 1793294"/>
              <a:gd name="connsiteY22" fmla="*/ 1993900 h 3634872"/>
              <a:gd name="connsiteX23" fmla="*/ 965200 w 1793294"/>
              <a:gd name="connsiteY23" fmla="*/ 2006600 h 3634872"/>
              <a:gd name="connsiteX24" fmla="*/ 990600 w 1793294"/>
              <a:gd name="connsiteY24" fmla="*/ 2044700 h 3634872"/>
              <a:gd name="connsiteX25" fmla="*/ 1054100 w 1793294"/>
              <a:gd name="connsiteY25" fmla="*/ 2057400 h 3634872"/>
              <a:gd name="connsiteX26" fmla="*/ 1104900 w 1793294"/>
              <a:gd name="connsiteY26" fmla="*/ 2070100 h 3634872"/>
              <a:gd name="connsiteX27" fmla="*/ 1143000 w 1793294"/>
              <a:gd name="connsiteY27" fmla="*/ 2095500 h 3634872"/>
              <a:gd name="connsiteX28" fmla="*/ 1181100 w 1793294"/>
              <a:gd name="connsiteY28" fmla="*/ 2108200 h 3634872"/>
              <a:gd name="connsiteX29" fmla="*/ 1295400 w 1793294"/>
              <a:gd name="connsiteY29" fmla="*/ 2197100 h 3634872"/>
              <a:gd name="connsiteX30" fmla="*/ 1371600 w 1793294"/>
              <a:gd name="connsiteY30" fmla="*/ 2247900 h 3634872"/>
              <a:gd name="connsiteX31" fmla="*/ 1447800 w 1793294"/>
              <a:gd name="connsiteY31" fmla="*/ 2311400 h 3634872"/>
              <a:gd name="connsiteX32" fmla="*/ 1524000 w 1793294"/>
              <a:gd name="connsiteY32" fmla="*/ 2362200 h 3634872"/>
              <a:gd name="connsiteX33" fmla="*/ 1574800 w 1793294"/>
              <a:gd name="connsiteY33" fmla="*/ 2438400 h 3634872"/>
              <a:gd name="connsiteX34" fmla="*/ 1600200 w 1793294"/>
              <a:gd name="connsiteY34" fmla="*/ 2489200 h 3634872"/>
              <a:gd name="connsiteX35" fmla="*/ 1676400 w 1793294"/>
              <a:gd name="connsiteY35" fmla="*/ 2565400 h 3634872"/>
              <a:gd name="connsiteX36" fmla="*/ 1765300 w 1793294"/>
              <a:gd name="connsiteY36" fmla="*/ 2667000 h 3634872"/>
              <a:gd name="connsiteX37" fmla="*/ 1778000 w 1793294"/>
              <a:gd name="connsiteY37" fmla="*/ 2743200 h 3634872"/>
              <a:gd name="connsiteX38" fmla="*/ 1701800 w 1793294"/>
              <a:gd name="connsiteY38" fmla="*/ 2768600 h 3634872"/>
              <a:gd name="connsiteX39" fmla="*/ 1663700 w 1793294"/>
              <a:gd name="connsiteY39" fmla="*/ 2781300 h 3634872"/>
              <a:gd name="connsiteX40" fmla="*/ 1625600 w 1793294"/>
              <a:gd name="connsiteY40" fmla="*/ 2794000 h 3634872"/>
              <a:gd name="connsiteX41" fmla="*/ 1447800 w 1793294"/>
              <a:gd name="connsiteY41" fmla="*/ 2832100 h 3634872"/>
              <a:gd name="connsiteX42" fmla="*/ 1358900 w 1793294"/>
              <a:gd name="connsiteY42" fmla="*/ 2844800 h 3634872"/>
              <a:gd name="connsiteX43" fmla="*/ 1308100 w 1793294"/>
              <a:gd name="connsiteY43" fmla="*/ 2870200 h 3634872"/>
              <a:gd name="connsiteX44" fmla="*/ 1104900 w 1793294"/>
              <a:gd name="connsiteY44" fmla="*/ 2908300 h 3634872"/>
              <a:gd name="connsiteX45" fmla="*/ 1054100 w 1793294"/>
              <a:gd name="connsiteY45" fmla="*/ 2921000 h 3634872"/>
              <a:gd name="connsiteX46" fmla="*/ 1016000 w 1793294"/>
              <a:gd name="connsiteY46" fmla="*/ 2933700 h 3634872"/>
              <a:gd name="connsiteX47" fmla="*/ 939800 w 1793294"/>
              <a:gd name="connsiteY47" fmla="*/ 2946400 h 3634872"/>
              <a:gd name="connsiteX48" fmla="*/ 812800 w 1793294"/>
              <a:gd name="connsiteY48" fmla="*/ 2984500 h 3634872"/>
              <a:gd name="connsiteX49" fmla="*/ 723900 w 1793294"/>
              <a:gd name="connsiteY49" fmla="*/ 3035300 h 3634872"/>
              <a:gd name="connsiteX50" fmla="*/ 609600 w 1793294"/>
              <a:gd name="connsiteY50" fmla="*/ 3073400 h 3634872"/>
              <a:gd name="connsiteX51" fmla="*/ 571500 w 1793294"/>
              <a:gd name="connsiteY51" fmla="*/ 3086100 h 3634872"/>
              <a:gd name="connsiteX52" fmla="*/ 342900 w 1793294"/>
              <a:gd name="connsiteY52" fmla="*/ 3111500 h 3634872"/>
              <a:gd name="connsiteX53" fmla="*/ 304800 w 1793294"/>
              <a:gd name="connsiteY53" fmla="*/ 3149600 h 3634872"/>
              <a:gd name="connsiteX54" fmla="*/ 279400 w 1793294"/>
              <a:gd name="connsiteY54" fmla="*/ 3263900 h 3634872"/>
              <a:gd name="connsiteX55" fmla="*/ 254000 w 1793294"/>
              <a:gd name="connsiteY55" fmla="*/ 3314700 h 3634872"/>
              <a:gd name="connsiteX56" fmla="*/ 215900 w 1793294"/>
              <a:gd name="connsiteY56" fmla="*/ 3454400 h 3634872"/>
              <a:gd name="connsiteX57" fmla="*/ 190500 w 1793294"/>
              <a:gd name="connsiteY57" fmla="*/ 3492500 h 3634872"/>
              <a:gd name="connsiteX58" fmla="*/ 177800 w 1793294"/>
              <a:gd name="connsiteY58" fmla="*/ 3530600 h 3634872"/>
              <a:gd name="connsiteX59" fmla="*/ 139700 w 1793294"/>
              <a:gd name="connsiteY59" fmla="*/ 3556000 h 3634872"/>
              <a:gd name="connsiteX60" fmla="*/ 101600 w 1793294"/>
              <a:gd name="connsiteY60" fmla="*/ 3606800 h 3634872"/>
              <a:gd name="connsiteX0" fmla="*/ 0 w 1793294"/>
              <a:gd name="connsiteY0" fmla="*/ 0 h 3634872"/>
              <a:gd name="connsiteX1" fmla="*/ 1308100 w 1793294"/>
              <a:gd name="connsiteY1" fmla="*/ 711200 h 3634872"/>
              <a:gd name="connsiteX2" fmla="*/ 558800 w 1793294"/>
              <a:gd name="connsiteY2" fmla="*/ 1282700 h 3634872"/>
              <a:gd name="connsiteX3" fmla="*/ 520700 w 1793294"/>
              <a:gd name="connsiteY3" fmla="*/ 1320800 h 3634872"/>
              <a:gd name="connsiteX4" fmla="*/ 482600 w 1793294"/>
              <a:gd name="connsiteY4" fmla="*/ 1333500 h 3634872"/>
              <a:gd name="connsiteX5" fmla="*/ 444500 w 1793294"/>
              <a:gd name="connsiteY5" fmla="*/ 1358900 h 3634872"/>
              <a:gd name="connsiteX6" fmla="*/ 368300 w 1793294"/>
              <a:gd name="connsiteY6" fmla="*/ 1384300 h 3634872"/>
              <a:gd name="connsiteX7" fmla="*/ 330200 w 1793294"/>
              <a:gd name="connsiteY7" fmla="*/ 1409700 h 3634872"/>
              <a:gd name="connsiteX8" fmla="*/ 292100 w 1793294"/>
              <a:gd name="connsiteY8" fmla="*/ 1447800 h 3634872"/>
              <a:gd name="connsiteX9" fmla="*/ 203200 w 1793294"/>
              <a:gd name="connsiteY9" fmla="*/ 1485900 h 3634872"/>
              <a:gd name="connsiteX10" fmla="*/ 127000 w 1793294"/>
              <a:gd name="connsiteY10" fmla="*/ 1524000 h 3634872"/>
              <a:gd name="connsiteX11" fmla="*/ 152400 w 1793294"/>
              <a:gd name="connsiteY11" fmla="*/ 1562100 h 3634872"/>
              <a:gd name="connsiteX12" fmla="*/ 190500 w 1793294"/>
              <a:gd name="connsiteY12" fmla="*/ 1574800 h 3634872"/>
              <a:gd name="connsiteX13" fmla="*/ 279400 w 1793294"/>
              <a:gd name="connsiteY13" fmla="*/ 1612900 h 3634872"/>
              <a:gd name="connsiteX14" fmla="*/ 381000 w 1793294"/>
              <a:gd name="connsiteY14" fmla="*/ 1689100 h 3634872"/>
              <a:gd name="connsiteX15" fmla="*/ 444500 w 1793294"/>
              <a:gd name="connsiteY15" fmla="*/ 1739900 h 3634872"/>
              <a:gd name="connsiteX16" fmla="*/ 520700 w 1793294"/>
              <a:gd name="connsiteY16" fmla="*/ 1778000 h 3634872"/>
              <a:gd name="connsiteX17" fmla="*/ 622300 w 1793294"/>
              <a:gd name="connsiteY17" fmla="*/ 1841500 h 3634872"/>
              <a:gd name="connsiteX18" fmla="*/ 723900 w 1793294"/>
              <a:gd name="connsiteY18" fmla="*/ 1905000 h 3634872"/>
              <a:gd name="connsiteX19" fmla="*/ 774700 w 1793294"/>
              <a:gd name="connsiteY19" fmla="*/ 1930400 h 3634872"/>
              <a:gd name="connsiteX20" fmla="*/ 838200 w 1793294"/>
              <a:gd name="connsiteY20" fmla="*/ 1943100 h 3634872"/>
              <a:gd name="connsiteX21" fmla="*/ 927100 w 1793294"/>
              <a:gd name="connsiteY21" fmla="*/ 1993900 h 3634872"/>
              <a:gd name="connsiteX22" fmla="*/ 965200 w 1793294"/>
              <a:gd name="connsiteY22" fmla="*/ 2006600 h 3634872"/>
              <a:gd name="connsiteX23" fmla="*/ 990600 w 1793294"/>
              <a:gd name="connsiteY23" fmla="*/ 2044700 h 3634872"/>
              <a:gd name="connsiteX24" fmla="*/ 1054100 w 1793294"/>
              <a:gd name="connsiteY24" fmla="*/ 2057400 h 3634872"/>
              <a:gd name="connsiteX25" fmla="*/ 1104900 w 1793294"/>
              <a:gd name="connsiteY25" fmla="*/ 2070100 h 3634872"/>
              <a:gd name="connsiteX26" fmla="*/ 1143000 w 1793294"/>
              <a:gd name="connsiteY26" fmla="*/ 2095500 h 3634872"/>
              <a:gd name="connsiteX27" fmla="*/ 1181100 w 1793294"/>
              <a:gd name="connsiteY27" fmla="*/ 2108200 h 3634872"/>
              <a:gd name="connsiteX28" fmla="*/ 1295400 w 1793294"/>
              <a:gd name="connsiteY28" fmla="*/ 2197100 h 3634872"/>
              <a:gd name="connsiteX29" fmla="*/ 1371600 w 1793294"/>
              <a:gd name="connsiteY29" fmla="*/ 2247900 h 3634872"/>
              <a:gd name="connsiteX30" fmla="*/ 1447800 w 1793294"/>
              <a:gd name="connsiteY30" fmla="*/ 2311400 h 3634872"/>
              <a:gd name="connsiteX31" fmla="*/ 1524000 w 1793294"/>
              <a:gd name="connsiteY31" fmla="*/ 2362200 h 3634872"/>
              <a:gd name="connsiteX32" fmla="*/ 1574800 w 1793294"/>
              <a:gd name="connsiteY32" fmla="*/ 2438400 h 3634872"/>
              <a:gd name="connsiteX33" fmla="*/ 1600200 w 1793294"/>
              <a:gd name="connsiteY33" fmla="*/ 2489200 h 3634872"/>
              <a:gd name="connsiteX34" fmla="*/ 1676400 w 1793294"/>
              <a:gd name="connsiteY34" fmla="*/ 2565400 h 3634872"/>
              <a:gd name="connsiteX35" fmla="*/ 1765300 w 1793294"/>
              <a:gd name="connsiteY35" fmla="*/ 2667000 h 3634872"/>
              <a:gd name="connsiteX36" fmla="*/ 1778000 w 1793294"/>
              <a:gd name="connsiteY36" fmla="*/ 2743200 h 3634872"/>
              <a:gd name="connsiteX37" fmla="*/ 1701800 w 1793294"/>
              <a:gd name="connsiteY37" fmla="*/ 2768600 h 3634872"/>
              <a:gd name="connsiteX38" fmla="*/ 1663700 w 1793294"/>
              <a:gd name="connsiteY38" fmla="*/ 2781300 h 3634872"/>
              <a:gd name="connsiteX39" fmla="*/ 1625600 w 1793294"/>
              <a:gd name="connsiteY39" fmla="*/ 2794000 h 3634872"/>
              <a:gd name="connsiteX40" fmla="*/ 1447800 w 1793294"/>
              <a:gd name="connsiteY40" fmla="*/ 2832100 h 3634872"/>
              <a:gd name="connsiteX41" fmla="*/ 1358900 w 1793294"/>
              <a:gd name="connsiteY41" fmla="*/ 2844800 h 3634872"/>
              <a:gd name="connsiteX42" fmla="*/ 1308100 w 1793294"/>
              <a:gd name="connsiteY42" fmla="*/ 2870200 h 3634872"/>
              <a:gd name="connsiteX43" fmla="*/ 1104900 w 1793294"/>
              <a:gd name="connsiteY43" fmla="*/ 2908300 h 3634872"/>
              <a:gd name="connsiteX44" fmla="*/ 1054100 w 1793294"/>
              <a:gd name="connsiteY44" fmla="*/ 2921000 h 3634872"/>
              <a:gd name="connsiteX45" fmla="*/ 1016000 w 1793294"/>
              <a:gd name="connsiteY45" fmla="*/ 2933700 h 3634872"/>
              <a:gd name="connsiteX46" fmla="*/ 939800 w 1793294"/>
              <a:gd name="connsiteY46" fmla="*/ 2946400 h 3634872"/>
              <a:gd name="connsiteX47" fmla="*/ 812800 w 1793294"/>
              <a:gd name="connsiteY47" fmla="*/ 2984500 h 3634872"/>
              <a:gd name="connsiteX48" fmla="*/ 723900 w 1793294"/>
              <a:gd name="connsiteY48" fmla="*/ 3035300 h 3634872"/>
              <a:gd name="connsiteX49" fmla="*/ 609600 w 1793294"/>
              <a:gd name="connsiteY49" fmla="*/ 3073400 h 3634872"/>
              <a:gd name="connsiteX50" fmla="*/ 571500 w 1793294"/>
              <a:gd name="connsiteY50" fmla="*/ 3086100 h 3634872"/>
              <a:gd name="connsiteX51" fmla="*/ 342900 w 1793294"/>
              <a:gd name="connsiteY51" fmla="*/ 3111500 h 3634872"/>
              <a:gd name="connsiteX52" fmla="*/ 304800 w 1793294"/>
              <a:gd name="connsiteY52" fmla="*/ 3149600 h 3634872"/>
              <a:gd name="connsiteX53" fmla="*/ 279400 w 1793294"/>
              <a:gd name="connsiteY53" fmla="*/ 3263900 h 3634872"/>
              <a:gd name="connsiteX54" fmla="*/ 254000 w 1793294"/>
              <a:gd name="connsiteY54" fmla="*/ 3314700 h 3634872"/>
              <a:gd name="connsiteX55" fmla="*/ 215900 w 1793294"/>
              <a:gd name="connsiteY55" fmla="*/ 3454400 h 3634872"/>
              <a:gd name="connsiteX56" fmla="*/ 190500 w 1793294"/>
              <a:gd name="connsiteY56" fmla="*/ 3492500 h 3634872"/>
              <a:gd name="connsiteX57" fmla="*/ 177800 w 1793294"/>
              <a:gd name="connsiteY57" fmla="*/ 3530600 h 3634872"/>
              <a:gd name="connsiteX58" fmla="*/ 139700 w 1793294"/>
              <a:gd name="connsiteY58" fmla="*/ 3556000 h 3634872"/>
              <a:gd name="connsiteX59" fmla="*/ 101600 w 1793294"/>
              <a:gd name="connsiteY59" fmla="*/ 3606800 h 3634872"/>
              <a:gd name="connsiteX0" fmla="*/ 0 w 1793294"/>
              <a:gd name="connsiteY0" fmla="*/ 0 h 3634872"/>
              <a:gd name="connsiteX1" fmla="*/ 1308100 w 1793294"/>
              <a:gd name="connsiteY1" fmla="*/ 711200 h 3634872"/>
              <a:gd name="connsiteX2" fmla="*/ 520700 w 1793294"/>
              <a:gd name="connsiteY2" fmla="*/ 1320800 h 3634872"/>
              <a:gd name="connsiteX3" fmla="*/ 482600 w 1793294"/>
              <a:gd name="connsiteY3" fmla="*/ 1333500 h 3634872"/>
              <a:gd name="connsiteX4" fmla="*/ 444500 w 1793294"/>
              <a:gd name="connsiteY4" fmla="*/ 1358900 h 3634872"/>
              <a:gd name="connsiteX5" fmla="*/ 368300 w 1793294"/>
              <a:gd name="connsiteY5" fmla="*/ 1384300 h 3634872"/>
              <a:gd name="connsiteX6" fmla="*/ 330200 w 1793294"/>
              <a:gd name="connsiteY6" fmla="*/ 1409700 h 3634872"/>
              <a:gd name="connsiteX7" fmla="*/ 292100 w 1793294"/>
              <a:gd name="connsiteY7" fmla="*/ 1447800 h 3634872"/>
              <a:gd name="connsiteX8" fmla="*/ 203200 w 1793294"/>
              <a:gd name="connsiteY8" fmla="*/ 1485900 h 3634872"/>
              <a:gd name="connsiteX9" fmla="*/ 127000 w 1793294"/>
              <a:gd name="connsiteY9" fmla="*/ 1524000 h 3634872"/>
              <a:gd name="connsiteX10" fmla="*/ 152400 w 1793294"/>
              <a:gd name="connsiteY10" fmla="*/ 1562100 h 3634872"/>
              <a:gd name="connsiteX11" fmla="*/ 190500 w 1793294"/>
              <a:gd name="connsiteY11" fmla="*/ 1574800 h 3634872"/>
              <a:gd name="connsiteX12" fmla="*/ 279400 w 1793294"/>
              <a:gd name="connsiteY12" fmla="*/ 1612900 h 3634872"/>
              <a:gd name="connsiteX13" fmla="*/ 381000 w 1793294"/>
              <a:gd name="connsiteY13" fmla="*/ 1689100 h 3634872"/>
              <a:gd name="connsiteX14" fmla="*/ 444500 w 1793294"/>
              <a:gd name="connsiteY14" fmla="*/ 1739900 h 3634872"/>
              <a:gd name="connsiteX15" fmla="*/ 520700 w 1793294"/>
              <a:gd name="connsiteY15" fmla="*/ 1778000 h 3634872"/>
              <a:gd name="connsiteX16" fmla="*/ 622300 w 1793294"/>
              <a:gd name="connsiteY16" fmla="*/ 1841500 h 3634872"/>
              <a:gd name="connsiteX17" fmla="*/ 723900 w 1793294"/>
              <a:gd name="connsiteY17" fmla="*/ 1905000 h 3634872"/>
              <a:gd name="connsiteX18" fmla="*/ 774700 w 1793294"/>
              <a:gd name="connsiteY18" fmla="*/ 1930400 h 3634872"/>
              <a:gd name="connsiteX19" fmla="*/ 838200 w 1793294"/>
              <a:gd name="connsiteY19" fmla="*/ 1943100 h 3634872"/>
              <a:gd name="connsiteX20" fmla="*/ 927100 w 1793294"/>
              <a:gd name="connsiteY20" fmla="*/ 1993900 h 3634872"/>
              <a:gd name="connsiteX21" fmla="*/ 965200 w 1793294"/>
              <a:gd name="connsiteY21" fmla="*/ 2006600 h 3634872"/>
              <a:gd name="connsiteX22" fmla="*/ 990600 w 1793294"/>
              <a:gd name="connsiteY22" fmla="*/ 2044700 h 3634872"/>
              <a:gd name="connsiteX23" fmla="*/ 1054100 w 1793294"/>
              <a:gd name="connsiteY23" fmla="*/ 2057400 h 3634872"/>
              <a:gd name="connsiteX24" fmla="*/ 1104900 w 1793294"/>
              <a:gd name="connsiteY24" fmla="*/ 2070100 h 3634872"/>
              <a:gd name="connsiteX25" fmla="*/ 1143000 w 1793294"/>
              <a:gd name="connsiteY25" fmla="*/ 2095500 h 3634872"/>
              <a:gd name="connsiteX26" fmla="*/ 1181100 w 1793294"/>
              <a:gd name="connsiteY26" fmla="*/ 2108200 h 3634872"/>
              <a:gd name="connsiteX27" fmla="*/ 1295400 w 1793294"/>
              <a:gd name="connsiteY27" fmla="*/ 2197100 h 3634872"/>
              <a:gd name="connsiteX28" fmla="*/ 1371600 w 1793294"/>
              <a:gd name="connsiteY28" fmla="*/ 2247900 h 3634872"/>
              <a:gd name="connsiteX29" fmla="*/ 1447800 w 1793294"/>
              <a:gd name="connsiteY29" fmla="*/ 2311400 h 3634872"/>
              <a:gd name="connsiteX30" fmla="*/ 1524000 w 1793294"/>
              <a:gd name="connsiteY30" fmla="*/ 2362200 h 3634872"/>
              <a:gd name="connsiteX31" fmla="*/ 1574800 w 1793294"/>
              <a:gd name="connsiteY31" fmla="*/ 2438400 h 3634872"/>
              <a:gd name="connsiteX32" fmla="*/ 1600200 w 1793294"/>
              <a:gd name="connsiteY32" fmla="*/ 2489200 h 3634872"/>
              <a:gd name="connsiteX33" fmla="*/ 1676400 w 1793294"/>
              <a:gd name="connsiteY33" fmla="*/ 2565400 h 3634872"/>
              <a:gd name="connsiteX34" fmla="*/ 1765300 w 1793294"/>
              <a:gd name="connsiteY34" fmla="*/ 2667000 h 3634872"/>
              <a:gd name="connsiteX35" fmla="*/ 1778000 w 1793294"/>
              <a:gd name="connsiteY35" fmla="*/ 2743200 h 3634872"/>
              <a:gd name="connsiteX36" fmla="*/ 1701800 w 1793294"/>
              <a:gd name="connsiteY36" fmla="*/ 2768600 h 3634872"/>
              <a:gd name="connsiteX37" fmla="*/ 1663700 w 1793294"/>
              <a:gd name="connsiteY37" fmla="*/ 2781300 h 3634872"/>
              <a:gd name="connsiteX38" fmla="*/ 1625600 w 1793294"/>
              <a:gd name="connsiteY38" fmla="*/ 2794000 h 3634872"/>
              <a:gd name="connsiteX39" fmla="*/ 1447800 w 1793294"/>
              <a:gd name="connsiteY39" fmla="*/ 2832100 h 3634872"/>
              <a:gd name="connsiteX40" fmla="*/ 1358900 w 1793294"/>
              <a:gd name="connsiteY40" fmla="*/ 2844800 h 3634872"/>
              <a:gd name="connsiteX41" fmla="*/ 1308100 w 1793294"/>
              <a:gd name="connsiteY41" fmla="*/ 2870200 h 3634872"/>
              <a:gd name="connsiteX42" fmla="*/ 1104900 w 1793294"/>
              <a:gd name="connsiteY42" fmla="*/ 2908300 h 3634872"/>
              <a:gd name="connsiteX43" fmla="*/ 1054100 w 1793294"/>
              <a:gd name="connsiteY43" fmla="*/ 2921000 h 3634872"/>
              <a:gd name="connsiteX44" fmla="*/ 1016000 w 1793294"/>
              <a:gd name="connsiteY44" fmla="*/ 2933700 h 3634872"/>
              <a:gd name="connsiteX45" fmla="*/ 939800 w 1793294"/>
              <a:gd name="connsiteY45" fmla="*/ 2946400 h 3634872"/>
              <a:gd name="connsiteX46" fmla="*/ 812800 w 1793294"/>
              <a:gd name="connsiteY46" fmla="*/ 2984500 h 3634872"/>
              <a:gd name="connsiteX47" fmla="*/ 723900 w 1793294"/>
              <a:gd name="connsiteY47" fmla="*/ 3035300 h 3634872"/>
              <a:gd name="connsiteX48" fmla="*/ 609600 w 1793294"/>
              <a:gd name="connsiteY48" fmla="*/ 3073400 h 3634872"/>
              <a:gd name="connsiteX49" fmla="*/ 571500 w 1793294"/>
              <a:gd name="connsiteY49" fmla="*/ 3086100 h 3634872"/>
              <a:gd name="connsiteX50" fmla="*/ 342900 w 1793294"/>
              <a:gd name="connsiteY50" fmla="*/ 3111500 h 3634872"/>
              <a:gd name="connsiteX51" fmla="*/ 304800 w 1793294"/>
              <a:gd name="connsiteY51" fmla="*/ 3149600 h 3634872"/>
              <a:gd name="connsiteX52" fmla="*/ 279400 w 1793294"/>
              <a:gd name="connsiteY52" fmla="*/ 3263900 h 3634872"/>
              <a:gd name="connsiteX53" fmla="*/ 254000 w 1793294"/>
              <a:gd name="connsiteY53" fmla="*/ 3314700 h 3634872"/>
              <a:gd name="connsiteX54" fmla="*/ 215900 w 1793294"/>
              <a:gd name="connsiteY54" fmla="*/ 3454400 h 3634872"/>
              <a:gd name="connsiteX55" fmla="*/ 190500 w 1793294"/>
              <a:gd name="connsiteY55" fmla="*/ 3492500 h 3634872"/>
              <a:gd name="connsiteX56" fmla="*/ 177800 w 1793294"/>
              <a:gd name="connsiteY56" fmla="*/ 3530600 h 3634872"/>
              <a:gd name="connsiteX57" fmla="*/ 139700 w 1793294"/>
              <a:gd name="connsiteY57" fmla="*/ 3556000 h 3634872"/>
              <a:gd name="connsiteX58" fmla="*/ 101600 w 1793294"/>
              <a:gd name="connsiteY58" fmla="*/ 3606800 h 3634872"/>
              <a:gd name="connsiteX0" fmla="*/ 0 w 1793294"/>
              <a:gd name="connsiteY0" fmla="*/ 0 h 3634872"/>
              <a:gd name="connsiteX1" fmla="*/ 1308100 w 1793294"/>
              <a:gd name="connsiteY1" fmla="*/ 711200 h 3634872"/>
              <a:gd name="connsiteX2" fmla="*/ 482600 w 1793294"/>
              <a:gd name="connsiteY2" fmla="*/ 1333500 h 3634872"/>
              <a:gd name="connsiteX3" fmla="*/ 444500 w 1793294"/>
              <a:gd name="connsiteY3" fmla="*/ 1358900 h 3634872"/>
              <a:gd name="connsiteX4" fmla="*/ 368300 w 1793294"/>
              <a:gd name="connsiteY4" fmla="*/ 1384300 h 3634872"/>
              <a:gd name="connsiteX5" fmla="*/ 330200 w 1793294"/>
              <a:gd name="connsiteY5" fmla="*/ 1409700 h 3634872"/>
              <a:gd name="connsiteX6" fmla="*/ 292100 w 1793294"/>
              <a:gd name="connsiteY6" fmla="*/ 1447800 h 3634872"/>
              <a:gd name="connsiteX7" fmla="*/ 203200 w 1793294"/>
              <a:gd name="connsiteY7" fmla="*/ 1485900 h 3634872"/>
              <a:gd name="connsiteX8" fmla="*/ 127000 w 1793294"/>
              <a:gd name="connsiteY8" fmla="*/ 1524000 h 3634872"/>
              <a:gd name="connsiteX9" fmla="*/ 152400 w 1793294"/>
              <a:gd name="connsiteY9" fmla="*/ 1562100 h 3634872"/>
              <a:gd name="connsiteX10" fmla="*/ 190500 w 1793294"/>
              <a:gd name="connsiteY10" fmla="*/ 1574800 h 3634872"/>
              <a:gd name="connsiteX11" fmla="*/ 279400 w 1793294"/>
              <a:gd name="connsiteY11" fmla="*/ 1612900 h 3634872"/>
              <a:gd name="connsiteX12" fmla="*/ 381000 w 1793294"/>
              <a:gd name="connsiteY12" fmla="*/ 1689100 h 3634872"/>
              <a:gd name="connsiteX13" fmla="*/ 444500 w 1793294"/>
              <a:gd name="connsiteY13" fmla="*/ 1739900 h 3634872"/>
              <a:gd name="connsiteX14" fmla="*/ 520700 w 1793294"/>
              <a:gd name="connsiteY14" fmla="*/ 1778000 h 3634872"/>
              <a:gd name="connsiteX15" fmla="*/ 622300 w 1793294"/>
              <a:gd name="connsiteY15" fmla="*/ 1841500 h 3634872"/>
              <a:gd name="connsiteX16" fmla="*/ 723900 w 1793294"/>
              <a:gd name="connsiteY16" fmla="*/ 1905000 h 3634872"/>
              <a:gd name="connsiteX17" fmla="*/ 774700 w 1793294"/>
              <a:gd name="connsiteY17" fmla="*/ 1930400 h 3634872"/>
              <a:gd name="connsiteX18" fmla="*/ 838200 w 1793294"/>
              <a:gd name="connsiteY18" fmla="*/ 1943100 h 3634872"/>
              <a:gd name="connsiteX19" fmla="*/ 927100 w 1793294"/>
              <a:gd name="connsiteY19" fmla="*/ 1993900 h 3634872"/>
              <a:gd name="connsiteX20" fmla="*/ 965200 w 1793294"/>
              <a:gd name="connsiteY20" fmla="*/ 2006600 h 3634872"/>
              <a:gd name="connsiteX21" fmla="*/ 990600 w 1793294"/>
              <a:gd name="connsiteY21" fmla="*/ 2044700 h 3634872"/>
              <a:gd name="connsiteX22" fmla="*/ 1054100 w 1793294"/>
              <a:gd name="connsiteY22" fmla="*/ 2057400 h 3634872"/>
              <a:gd name="connsiteX23" fmla="*/ 1104900 w 1793294"/>
              <a:gd name="connsiteY23" fmla="*/ 2070100 h 3634872"/>
              <a:gd name="connsiteX24" fmla="*/ 1143000 w 1793294"/>
              <a:gd name="connsiteY24" fmla="*/ 2095500 h 3634872"/>
              <a:gd name="connsiteX25" fmla="*/ 1181100 w 1793294"/>
              <a:gd name="connsiteY25" fmla="*/ 2108200 h 3634872"/>
              <a:gd name="connsiteX26" fmla="*/ 1295400 w 1793294"/>
              <a:gd name="connsiteY26" fmla="*/ 2197100 h 3634872"/>
              <a:gd name="connsiteX27" fmla="*/ 1371600 w 1793294"/>
              <a:gd name="connsiteY27" fmla="*/ 2247900 h 3634872"/>
              <a:gd name="connsiteX28" fmla="*/ 1447800 w 1793294"/>
              <a:gd name="connsiteY28" fmla="*/ 2311400 h 3634872"/>
              <a:gd name="connsiteX29" fmla="*/ 1524000 w 1793294"/>
              <a:gd name="connsiteY29" fmla="*/ 2362200 h 3634872"/>
              <a:gd name="connsiteX30" fmla="*/ 1574800 w 1793294"/>
              <a:gd name="connsiteY30" fmla="*/ 2438400 h 3634872"/>
              <a:gd name="connsiteX31" fmla="*/ 1600200 w 1793294"/>
              <a:gd name="connsiteY31" fmla="*/ 2489200 h 3634872"/>
              <a:gd name="connsiteX32" fmla="*/ 1676400 w 1793294"/>
              <a:gd name="connsiteY32" fmla="*/ 2565400 h 3634872"/>
              <a:gd name="connsiteX33" fmla="*/ 1765300 w 1793294"/>
              <a:gd name="connsiteY33" fmla="*/ 2667000 h 3634872"/>
              <a:gd name="connsiteX34" fmla="*/ 1778000 w 1793294"/>
              <a:gd name="connsiteY34" fmla="*/ 2743200 h 3634872"/>
              <a:gd name="connsiteX35" fmla="*/ 1701800 w 1793294"/>
              <a:gd name="connsiteY35" fmla="*/ 2768600 h 3634872"/>
              <a:gd name="connsiteX36" fmla="*/ 1663700 w 1793294"/>
              <a:gd name="connsiteY36" fmla="*/ 2781300 h 3634872"/>
              <a:gd name="connsiteX37" fmla="*/ 1625600 w 1793294"/>
              <a:gd name="connsiteY37" fmla="*/ 2794000 h 3634872"/>
              <a:gd name="connsiteX38" fmla="*/ 1447800 w 1793294"/>
              <a:gd name="connsiteY38" fmla="*/ 2832100 h 3634872"/>
              <a:gd name="connsiteX39" fmla="*/ 1358900 w 1793294"/>
              <a:gd name="connsiteY39" fmla="*/ 2844800 h 3634872"/>
              <a:gd name="connsiteX40" fmla="*/ 1308100 w 1793294"/>
              <a:gd name="connsiteY40" fmla="*/ 2870200 h 3634872"/>
              <a:gd name="connsiteX41" fmla="*/ 1104900 w 1793294"/>
              <a:gd name="connsiteY41" fmla="*/ 2908300 h 3634872"/>
              <a:gd name="connsiteX42" fmla="*/ 1054100 w 1793294"/>
              <a:gd name="connsiteY42" fmla="*/ 2921000 h 3634872"/>
              <a:gd name="connsiteX43" fmla="*/ 1016000 w 1793294"/>
              <a:gd name="connsiteY43" fmla="*/ 2933700 h 3634872"/>
              <a:gd name="connsiteX44" fmla="*/ 939800 w 1793294"/>
              <a:gd name="connsiteY44" fmla="*/ 2946400 h 3634872"/>
              <a:gd name="connsiteX45" fmla="*/ 812800 w 1793294"/>
              <a:gd name="connsiteY45" fmla="*/ 2984500 h 3634872"/>
              <a:gd name="connsiteX46" fmla="*/ 723900 w 1793294"/>
              <a:gd name="connsiteY46" fmla="*/ 3035300 h 3634872"/>
              <a:gd name="connsiteX47" fmla="*/ 609600 w 1793294"/>
              <a:gd name="connsiteY47" fmla="*/ 3073400 h 3634872"/>
              <a:gd name="connsiteX48" fmla="*/ 571500 w 1793294"/>
              <a:gd name="connsiteY48" fmla="*/ 3086100 h 3634872"/>
              <a:gd name="connsiteX49" fmla="*/ 342900 w 1793294"/>
              <a:gd name="connsiteY49" fmla="*/ 3111500 h 3634872"/>
              <a:gd name="connsiteX50" fmla="*/ 304800 w 1793294"/>
              <a:gd name="connsiteY50" fmla="*/ 3149600 h 3634872"/>
              <a:gd name="connsiteX51" fmla="*/ 279400 w 1793294"/>
              <a:gd name="connsiteY51" fmla="*/ 3263900 h 3634872"/>
              <a:gd name="connsiteX52" fmla="*/ 254000 w 1793294"/>
              <a:gd name="connsiteY52" fmla="*/ 3314700 h 3634872"/>
              <a:gd name="connsiteX53" fmla="*/ 215900 w 1793294"/>
              <a:gd name="connsiteY53" fmla="*/ 3454400 h 3634872"/>
              <a:gd name="connsiteX54" fmla="*/ 190500 w 1793294"/>
              <a:gd name="connsiteY54" fmla="*/ 3492500 h 3634872"/>
              <a:gd name="connsiteX55" fmla="*/ 177800 w 1793294"/>
              <a:gd name="connsiteY55" fmla="*/ 3530600 h 3634872"/>
              <a:gd name="connsiteX56" fmla="*/ 139700 w 1793294"/>
              <a:gd name="connsiteY56" fmla="*/ 3556000 h 3634872"/>
              <a:gd name="connsiteX57" fmla="*/ 101600 w 1793294"/>
              <a:gd name="connsiteY57" fmla="*/ 3606800 h 3634872"/>
              <a:gd name="connsiteX0" fmla="*/ 0 w 1793294"/>
              <a:gd name="connsiteY0" fmla="*/ 0 h 3634872"/>
              <a:gd name="connsiteX1" fmla="*/ 1308100 w 1793294"/>
              <a:gd name="connsiteY1" fmla="*/ 711200 h 3634872"/>
              <a:gd name="connsiteX2" fmla="*/ 444500 w 1793294"/>
              <a:gd name="connsiteY2" fmla="*/ 1358900 h 3634872"/>
              <a:gd name="connsiteX3" fmla="*/ 368300 w 1793294"/>
              <a:gd name="connsiteY3" fmla="*/ 1384300 h 3634872"/>
              <a:gd name="connsiteX4" fmla="*/ 330200 w 1793294"/>
              <a:gd name="connsiteY4" fmla="*/ 1409700 h 3634872"/>
              <a:gd name="connsiteX5" fmla="*/ 292100 w 1793294"/>
              <a:gd name="connsiteY5" fmla="*/ 1447800 h 3634872"/>
              <a:gd name="connsiteX6" fmla="*/ 203200 w 1793294"/>
              <a:gd name="connsiteY6" fmla="*/ 1485900 h 3634872"/>
              <a:gd name="connsiteX7" fmla="*/ 127000 w 1793294"/>
              <a:gd name="connsiteY7" fmla="*/ 1524000 h 3634872"/>
              <a:gd name="connsiteX8" fmla="*/ 152400 w 1793294"/>
              <a:gd name="connsiteY8" fmla="*/ 1562100 h 3634872"/>
              <a:gd name="connsiteX9" fmla="*/ 190500 w 1793294"/>
              <a:gd name="connsiteY9" fmla="*/ 1574800 h 3634872"/>
              <a:gd name="connsiteX10" fmla="*/ 279400 w 1793294"/>
              <a:gd name="connsiteY10" fmla="*/ 1612900 h 3634872"/>
              <a:gd name="connsiteX11" fmla="*/ 381000 w 1793294"/>
              <a:gd name="connsiteY11" fmla="*/ 1689100 h 3634872"/>
              <a:gd name="connsiteX12" fmla="*/ 444500 w 1793294"/>
              <a:gd name="connsiteY12" fmla="*/ 1739900 h 3634872"/>
              <a:gd name="connsiteX13" fmla="*/ 520700 w 1793294"/>
              <a:gd name="connsiteY13" fmla="*/ 1778000 h 3634872"/>
              <a:gd name="connsiteX14" fmla="*/ 622300 w 1793294"/>
              <a:gd name="connsiteY14" fmla="*/ 1841500 h 3634872"/>
              <a:gd name="connsiteX15" fmla="*/ 723900 w 1793294"/>
              <a:gd name="connsiteY15" fmla="*/ 1905000 h 3634872"/>
              <a:gd name="connsiteX16" fmla="*/ 774700 w 1793294"/>
              <a:gd name="connsiteY16" fmla="*/ 1930400 h 3634872"/>
              <a:gd name="connsiteX17" fmla="*/ 838200 w 1793294"/>
              <a:gd name="connsiteY17" fmla="*/ 1943100 h 3634872"/>
              <a:gd name="connsiteX18" fmla="*/ 927100 w 1793294"/>
              <a:gd name="connsiteY18" fmla="*/ 1993900 h 3634872"/>
              <a:gd name="connsiteX19" fmla="*/ 965200 w 1793294"/>
              <a:gd name="connsiteY19" fmla="*/ 2006600 h 3634872"/>
              <a:gd name="connsiteX20" fmla="*/ 990600 w 1793294"/>
              <a:gd name="connsiteY20" fmla="*/ 2044700 h 3634872"/>
              <a:gd name="connsiteX21" fmla="*/ 1054100 w 1793294"/>
              <a:gd name="connsiteY21" fmla="*/ 2057400 h 3634872"/>
              <a:gd name="connsiteX22" fmla="*/ 1104900 w 1793294"/>
              <a:gd name="connsiteY22" fmla="*/ 2070100 h 3634872"/>
              <a:gd name="connsiteX23" fmla="*/ 1143000 w 1793294"/>
              <a:gd name="connsiteY23" fmla="*/ 2095500 h 3634872"/>
              <a:gd name="connsiteX24" fmla="*/ 1181100 w 1793294"/>
              <a:gd name="connsiteY24" fmla="*/ 2108200 h 3634872"/>
              <a:gd name="connsiteX25" fmla="*/ 1295400 w 1793294"/>
              <a:gd name="connsiteY25" fmla="*/ 2197100 h 3634872"/>
              <a:gd name="connsiteX26" fmla="*/ 1371600 w 1793294"/>
              <a:gd name="connsiteY26" fmla="*/ 2247900 h 3634872"/>
              <a:gd name="connsiteX27" fmla="*/ 1447800 w 1793294"/>
              <a:gd name="connsiteY27" fmla="*/ 2311400 h 3634872"/>
              <a:gd name="connsiteX28" fmla="*/ 1524000 w 1793294"/>
              <a:gd name="connsiteY28" fmla="*/ 2362200 h 3634872"/>
              <a:gd name="connsiteX29" fmla="*/ 1574800 w 1793294"/>
              <a:gd name="connsiteY29" fmla="*/ 2438400 h 3634872"/>
              <a:gd name="connsiteX30" fmla="*/ 1600200 w 1793294"/>
              <a:gd name="connsiteY30" fmla="*/ 2489200 h 3634872"/>
              <a:gd name="connsiteX31" fmla="*/ 1676400 w 1793294"/>
              <a:gd name="connsiteY31" fmla="*/ 2565400 h 3634872"/>
              <a:gd name="connsiteX32" fmla="*/ 1765300 w 1793294"/>
              <a:gd name="connsiteY32" fmla="*/ 2667000 h 3634872"/>
              <a:gd name="connsiteX33" fmla="*/ 1778000 w 1793294"/>
              <a:gd name="connsiteY33" fmla="*/ 2743200 h 3634872"/>
              <a:gd name="connsiteX34" fmla="*/ 1701800 w 1793294"/>
              <a:gd name="connsiteY34" fmla="*/ 2768600 h 3634872"/>
              <a:gd name="connsiteX35" fmla="*/ 1663700 w 1793294"/>
              <a:gd name="connsiteY35" fmla="*/ 2781300 h 3634872"/>
              <a:gd name="connsiteX36" fmla="*/ 1625600 w 1793294"/>
              <a:gd name="connsiteY36" fmla="*/ 2794000 h 3634872"/>
              <a:gd name="connsiteX37" fmla="*/ 1447800 w 1793294"/>
              <a:gd name="connsiteY37" fmla="*/ 2832100 h 3634872"/>
              <a:gd name="connsiteX38" fmla="*/ 1358900 w 1793294"/>
              <a:gd name="connsiteY38" fmla="*/ 2844800 h 3634872"/>
              <a:gd name="connsiteX39" fmla="*/ 1308100 w 1793294"/>
              <a:gd name="connsiteY39" fmla="*/ 2870200 h 3634872"/>
              <a:gd name="connsiteX40" fmla="*/ 1104900 w 1793294"/>
              <a:gd name="connsiteY40" fmla="*/ 2908300 h 3634872"/>
              <a:gd name="connsiteX41" fmla="*/ 1054100 w 1793294"/>
              <a:gd name="connsiteY41" fmla="*/ 2921000 h 3634872"/>
              <a:gd name="connsiteX42" fmla="*/ 1016000 w 1793294"/>
              <a:gd name="connsiteY42" fmla="*/ 2933700 h 3634872"/>
              <a:gd name="connsiteX43" fmla="*/ 939800 w 1793294"/>
              <a:gd name="connsiteY43" fmla="*/ 2946400 h 3634872"/>
              <a:gd name="connsiteX44" fmla="*/ 812800 w 1793294"/>
              <a:gd name="connsiteY44" fmla="*/ 2984500 h 3634872"/>
              <a:gd name="connsiteX45" fmla="*/ 723900 w 1793294"/>
              <a:gd name="connsiteY45" fmla="*/ 3035300 h 3634872"/>
              <a:gd name="connsiteX46" fmla="*/ 609600 w 1793294"/>
              <a:gd name="connsiteY46" fmla="*/ 3073400 h 3634872"/>
              <a:gd name="connsiteX47" fmla="*/ 571500 w 1793294"/>
              <a:gd name="connsiteY47" fmla="*/ 3086100 h 3634872"/>
              <a:gd name="connsiteX48" fmla="*/ 342900 w 1793294"/>
              <a:gd name="connsiteY48" fmla="*/ 3111500 h 3634872"/>
              <a:gd name="connsiteX49" fmla="*/ 304800 w 1793294"/>
              <a:gd name="connsiteY49" fmla="*/ 3149600 h 3634872"/>
              <a:gd name="connsiteX50" fmla="*/ 279400 w 1793294"/>
              <a:gd name="connsiteY50" fmla="*/ 3263900 h 3634872"/>
              <a:gd name="connsiteX51" fmla="*/ 254000 w 1793294"/>
              <a:gd name="connsiteY51" fmla="*/ 3314700 h 3634872"/>
              <a:gd name="connsiteX52" fmla="*/ 215900 w 1793294"/>
              <a:gd name="connsiteY52" fmla="*/ 3454400 h 3634872"/>
              <a:gd name="connsiteX53" fmla="*/ 190500 w 1793294"/>
              <a:gd name="connsiteY53" fmla="*/ 3492500 h 3634872"/>
              <a:gd name="connsiteX54" fmla="*/ 177800 w 1793294"/>
              <a:gd name="connsiteY54" fmla="*/ 3530600 h 3634872"/>
              <a:gd name="connsiteX55" fmla="*/ 139700 w 1793294"/>
              <a:gd name="connsiteY55" fmla="*/ 3556000 h 3634872"/>
              <a:gd name="connsiteX56" fmla="*/ 101600 w 1793294"/>
              <a:gd name="connsiteY56" fmla="*/ 3606800 h 3634872"/>
              <a:gd name="connsiteX0" fmla="*/ 0 w 1793294"/>
              <a:gd name="connsiteY0" fmla="*/ 0 h 3634872"/>
              <a:gd name="connsiteX1" fmla="*/ 1308100 w 1793294"/>
              <a:gd name="connsiteY1" fmla="*/ 711200 h 3634872"/>
              <a:gd name="connsiteX2" fmla="*/ 368300 w 1793294"/>
              <a:gd name="connsiteY2" fmla="*/ 1384300 h 3634872"/>
              <a:gd name="connsiteX3" fmla="*/ 330200 w 1793294"/>
              <a:gd name="connsiteY3" fmla="*/ 1409700 h 3634872"/>
              <a:gd name="connsiteX4" fmla="*/ 292100 w 1793294"/>
              <a:gd name="connsiteY4" fmla="*/ 1447800 h 3634872"/>
              <a:gd name="connsiteX5" fmla="*/ 203200 w 1793294"/>
              <a:gd name="connsiteY5" fmla="*/ 1485900 h 3634872"/>
              <a:gd name="connsiteX6" fmla="*/ 127000 w 1793294"/>
              <a:gd name="connsiteY6" fmla="*/ 1524000 h 3634872"/>
              <a:gd name="connsiteX7" fmla="*/ 152400 w 1793294"/>
              <a:gd name="connsiteY7" fmla="*/ 1562100 h 3634872"/>
              <a:gd name="connsiteX8" fmla="*/ 190500 w 1793294"/>
              <a:gd name="connsiteY8" fmla="*/ 1574800 h 3634872"/>
              <a:gd name="connsiteX9" fmla="*/ 279400 w 1793294"/>
              <a:gd name="connsiteY9" fmla="*/ 1612900 h 3634872"/>
              <a:gd name="connsiteX10" fmla="*/ 381000 w 1793294"/>
              <a:gd name="connsiteY10" fmla="*/ 1689100 h 3634872"/>
              <a:gd name="connsiteX11" fmla="*/ 444500 w 1793294"/>
              <a:gd name="connsiteY11" fmla="*/ 1739900 h 3634872"/>
              <a:gd name="connsiteX12" fmla="*/ 520700 w 1793294"/>
              <a:gd name="connsiteY12" fmla="*/ 1778000 h 3634872"/>
              <a:gd name="connsiteX13" fmla="*/ 622300 w 1793294"/>
              <a:gd name="connsiteY13" fmla="*/ 1841500 h 3634872"/>
              <a:gd name="connsiteX14" fmla="*/ 723900 w 1793294"/>
              <a:gd name="connsiteY14" fmla="*/ 1905000 h 3634872"/>
              <a:gd name="connsiteX15" fmla="*/ 774700 w 1793294"/>
              <a:gd name="connsiteY15" fmla="*/ 1930400 h 3634872"/>
              <a:gd name="connsiteX16" fmla="*/ 838200 w 1793294"/>
              <a:gd name="connsiteY16" fmla="*/ 1943100 h 3634872"/>
              <a:gd name="connsiteX17" fmla="*/ 927100 w 1793294"/>
              <a:gd name="connsiteY17" fmla="*/ 1993900 h 3634872"/>
              <a:gd name="connsiteX18" fmla="*/ 965200 w 1793294"/>
              <a:gd name="connsiteY18" fmla="*/ 2006600 h 3634872"/>
              <a:gd name="connsiteX19" fmla="*/ 990600 w 1793294"/>
              <a:gd name="connsiteY19" fmla="*/ 2044700 h 3634872"/>
              <a:gd name="connsiteX20" fmla="*/ 1054100 w 1793294"/>
              <a:gd name="connsiteY20" fmla="*/ 2057400 h 3634872"/>
              <a:gd name="connsiteX21" fmla="*/ 1104900 w 1793294"/>
              <a:gd name="connsiteY21" fmla="*/ 2070100 h 3634872"/>
              <a:gd name="connsiteX22" fmla="*/ 1143000 w 1793294"/>
              <a:gd name="connsiteY22" fmla="*/ 2095500 h 3634872"/>
              <a:gd name="connsiteX23" fmla="*/ 1181100 w 1793294"/>
              <a:gd name="connsiteY23" fmla="*/ 2108200 h 3634872"/>
              <a:gd name="connsiteX24" fmla="*/ 1295400 w 1793294"/>
              <a:gd name="connsiteY24" fmla="*/ 2197100 h 3634872"/>
              <a:gd name="connsiteX25" fmla="*/ 1371600 w 1793294"/>
              <a:gd name="connsiteY25" fmla="*/ 2247900 h 3634872"/>
              <a:gd name="connsiteX26" fmla="*/ 1447800 w 1793294"/>
              <a:gd name="connsiteY26" fmla="*/ 2311400 h 3634872"/>
              <a:gd name="connsiteX27" fmla="*/ 1524000 w 1793294"/>
              <a:gd name="connsiteY27" fmla="*/ 2362200 h 3634872"/>
              <a:gd name="connsiteX28" fmla="*/ 1574800 w 1793294"/>
              <a:gd name="connsiteY28" fmla="*/ 2438400 h 3634872"/>
              <a:gd name="connsiteX29" fmla="*/ 1600200 w 1793294"/>
              <a:gd name="connsiteY29" fmla="*/ 2489200 h 3634872"/>
              <a:gd name="connsiteX30" fmla="*/ 1676400 w 1793294"/>
              <a:gd name="connsiteY30" fmla="*/ 2565400 h 3634872"/>
              <a:gd name="connsiteX31" fmla="*/ 1765300 w 1793294"/>
              <a:gd name="connsiteY31" fmla="*/ 2667000 h 3634872"/>
              <a:gd name="connsiteX32" fmla="*/ 1778000 w 1793294"/>
              <a:gd name="connsiteY32" fmla="*/ 2743200 h 3634872"/>
              <a:gd name="connsiteX33" fmla="*/ 1701800 w 1793294"/>
              <a:gd name="connsiteY33" fmla="*/ 2768600 h 3634872"/>
              <a:gd name="connsiteX34" fmla="*/ 1663700 w 1793294"/>
              <a:gd name="connsiteY34" fmla="*/ 2781300 h 3634872"/>
              <a:gd name="connsiteX35" fmla="*/ 1625600 w 1793294"/>
              <a:gd name="connsiteY35" fmla="*/ 2794000 h 3634872"/>
              <a:gd name="connsiteX36" fmla="*/ 1447800 w 1793294"/>
              <a:gd name="connsiteY36" fmla="*/ 2832100 h 3634872"/>
              <a:gd name="connsiteX37" fmla="*/ 1358900 w 1793294"/>
              <a:gd name="connsiteY37" fmla="*/ 2844800 h 3634872"/>
              <a:gd name="connsiteX38" fmla="*/ 1308100 w 1793294"/>
              <a:gd name="connsiteY38" fmla="*/ 2870200 h 3634872"/>
              <a:gd name="connsiteX39" fmla="*/ 1104900 w 1793294"/>
              <a:gd name="connsiteY39" fmla="*/ 2908300 h 3634872"/>
              <a:gd name="connsiteX40" fmla="*/ 1054100 w 1793294"/>
              <a:gd name="connsiteY40" fmla="*/ 2921000 h 3634872"/>
              <a:gd name="connsiteX41" fmla="*/ 1016000 w 1793294"/>
              <a:gd name="connsiteY41" fmla="*/ 2933700 h 3634872"/>
              <a:gd name="connsiteX42" fmla="*/ 939800 w 1793294"/>
              <a:gd name="connsiteY42" fmla="*/ 2946400 h 3634872"/>
              <a:gd name="connsiteX43" fmla="*/ 812800 w 1793294"/>
              <a:gd name="connsiteY43" fmla="*/ 2984500 h 3634872"/>
              <a:gd name="connsiteX44" fmla="*/ 723900 w 1793294"/>
              <a:gd name="connsiteY44" fmla="*/ 3035300 h 3634872"/>
              <a:gd name="connsiteX45" fmla="*/ 609600 w 1793294"/>
              <a:gd name="connsiteY45" fmla="*/ 3073400 h 3634872"/>
              <a:gd name="connsiteX46" fmla="*/ 571500 w 1793294"/>
              <a:gd name="connsiteY46" fmla="*/ 3086100 h 3634872"/>
              <a:gd name="connsiteX47" fmla="*/ 342900 w 1793294"/>
              <a:gd name="connsiteY47" fmla="*/ 3111500 h 3634872"/>
              <a:gd name="connsiteX48" fmla="*/ 304800 w 1793294"/>
              <a:gd name="connsiteY48" fmla="*/ 3149600 h 3634872"/>
              <a:gd name="connsiteX49" fmla="*/ 279400 w 1793294"/>
              <a:gd name="connsiteY49" fmla="*/ 3263900 h 3634872"/>
              <a:gd name="connsiteX50" fmla="*/ 254000 w 1793294"/>
              <a:gd name="connsiteY50" fmla="*/ 3314700 h 3634872"/>
              <a:gd name="connsiteX51" fmla="*/ 215900 w 1793294"/>
              <a:gd name="connsiteY51" fmla="*/ 3454400 h 3634872"/>
              <a:gd name="connsiteX52" fmla="*/ 190500 w 1793294"/>
              <a:gd name="connsiteY52" fmla="*/ 3492500 h 3634872"/>
              <a:gd name="connsiteX53" fmla="*/ 177800 w 1793294"/>
              <a:gd name="connsiteY53" fmla="*/ 3530600 h 3634872"/>
              <a:gd name="connsiteX54" fmla="*/ 139700 w 1793294"/>
              <a:gd name="connsiteY54" fmla="*/ 3556000 h 3634872"/>
              <a:gd name="connsiteX55" fmla="*/ 101600 w 1793294"/>
              <a:gd name="connsiteY55" fmla="*/ 3606800 h 3634872"/>
              <a:gd name="connsiteX0" fmla="*/ 0 w 1793294"/>
              <a:gd name="connsiteY0" fmla="*/ 0 h 3634872"/>
              <a:gd name="connsiteX1" fmla="*/ 1308100 w 1793294"/>
              <a:gd name="connsiteY1" fmla="*/ 711200 h 3634872"/>
              <a:gd name="connsiteX2" fmla="*/ 279400 w 1793294"/>
              <a:gd name="connsiteY2" fmla="*/ 1409700 h 3634872"/>
              <a:gd name="connsiteX3" fmla="*/ 330200 w 1793294"/>
              <a:gd name="connsiteY3" fmla="*/ 1409700 h 3634872"/>
              <a:gd name="connsiteX4" fmla="*/ 292100 w 1793294"/>
              <a:gd name="connsiteY4" fmla="*/ 1447800 h 3634872"/>
              <a:gd name="connsiteX5" fmla="*/ 203200 w 1793294"/>
              <a:gd name="connsiteY5" fmla="*/ 1485900 h 3634872"/>
              <a:gd name="connsiteX6" fmla="*/ 127000 w 1793294"/>
              <a:gd name="connsiteY6" fmla="*/ 1524000 h 3634872"/>
              <a:gd name="connsiteX7" fmla="*/ 152400 w 1793294"/>
              <a:gd name="connsiteY7" fmla="*/ 1562100 h 3634872"/>
              <a:gd name="connsiteX8" fmla="*/ 190500 w 1793294"/>
              <a:gd name="connsiteY8" fmla="*/ 1574800 h 3634872"/>
              <a:gd name="connsiteX9" fmla="*/ 279400 w 1793294"/>
              <a:gd name="connsiteY9" fmla="*/ 1612900 h 3634872"/>
              <a:gd name="connsiteX10" fmla="*/ 381000 w 1793294"/>
              <a:gd name="connsiteY10" fmla="*/ 1689100 h 3634872"/>
              <a:gd name="connsiteX11" fmla="*/ 444500 w 1793294"/>
              <a:gd name="connsiteY11" fmla="*/ 1739900 h 3634872"/>
              <a:gd name="connsiteX12" fmla="*/ 520700 w 1793294"/>
              <a:gd name="connsiteY12" fmla="*/ 1778000 h 3634872"/>
              <a:gd name="connsiteX13" fmla="*/ 622300 w 1793294"/>
              <a:gd name="connsiteY13" fmla="*/ 1841500 h 3634872"/>
              <a:gd name="connsiteX14" fmla="*/ 723900 w 1793294"/>
              <a:gd name="connsiteY14" fmla="*/ 1905000 h 3634872"/>
              <a:gd name="connsiteX15" fmla="*/ 774700 w 1793294"/>
              <a:gd name="connsiteY15" fmla="*/ 1930400 h 3634872"/>
              <a:gd name="connsiteX16" fmla="*/ 838200 w 1793294"/>
              <a:gd name="connsiteY16" fmla="*/ 1943100 h 3634872"/>
              <a:gd name="connsiteX17" fmla="*/ 927100 w 1793294"/>
              <a:gd name="connsiteY17" fmla="*/ 1993900 h 3634872"/>
              <a:gd name="connsiteX18" fmla="*/ 965200 w 1793294"/>
              <a:gd name="connsiteY18" fmla="*/ 2006600 h 3634872"/>
              <a:gd name="connsiteX19" fmla="*/ 990600 w 1793294"/>
              <a:gd name="connsiteY19" fmla="*/ 2044700 h 3634872"/>
              <a:gd name="connsiteX20" fmla="*/ 1054100 w 1793294"/>
              <a:gd name="connsiteY20" fmla="*/ 2057400 h 3634872"/>
              <a:gd name="connsiteX21" fmla="*/ 1104900 w 1793294"/>
              <a:gd name="connsiteY21" fmla="*/ 2070100 h 3634872"/>
              <a:gd name="connsiteX22" fmla="*/ 1143000 w 1793294"/>
              <a:gd name="connsiteY22" fmla="*/ 2095500 h 3634872"/>
              <a:gd name="connsiteX23" fmla="*/ 1181100 w 1793294"/>
              <a:gd name="connsiteY23" fmla="*/ 2108200 h 3634872"/>
              <a:gd name="connsiteX24" fmla="*/ 1295400 w 1793294"/>
              <a:gd name="connsiteY24" fmla="*/ 2197100 h 3634872"/>
              <a:gd name="connsiteX25" fmla="*/ 1371600 w 1793294"/>
              <a:gd name="connsiteY25" fmla="*/ 2247900 h 3634872"/>
              <a:gd name="connsiteX26" fmla="*/ 1447800 w 1793294"/>
              <a:gd name="connsiteY26" fmla="*/ 2311400 h 3634872"/>
              <a:gd name="connsiteX27" fmla="*/ 1524000 w 1793294"/>
              <a:gd name="connsiteY27" fmla="*/ 2362200 h 3634872"/>
              <a:gd name="connsiteX28" fmla="*/ 1574800 w 1793294"/>
              <a:gd name="connsiteY28" fmla="*/ 2438400 h 3634872"/>
              <a:gd name="connsiteX29" fmla="*/ 1600200 w 1793294"/>
              <a:gd name="connsiteY29" fmla="*/ 2489200 h 3634872"/>
              <a:gd name="connsiteX30" fmla="*/ 1676400 w 1793294"/>
              <a:gd name="connsiteY30" fmla="*/ 2565400 h 3634872"/>
              <a:gd name="connsiteX31" fmla="*/ 1765300 w 1793294"/>
              <a:gd name="connsiteY31" fmla="*/ 2667000 h 3634872"/>
              <a:gd name="connsiteX32" fmla="*/ 1778000 w 1793294"/>
              <a:gd name="connsiteY32" fmla="*/ 2743200 h 3634872"/>
              <a:gd name="connsiteX33" fmla="*/ 1701800 w 1793294"/>
              <a:gd name="connsiteY33" fmla="*/ 2768600 h 3634872"/>
              <a:gd name="connsiteX34" fmla="*/ 1663700 w 1793294"/>
              <a:gd name="connsiteY34" fmla="*/ 2781300 h 3634872"/>
              <a:gd name="connsiteX35" fmla="*/ 1625600 w 1793294"/>
              <a:gd name="connsiteY35" fmla="*/ 2794000 h 3634872"/>
              <a:gd name="connsiteX36" fmla="*/ 1447800 w 1793294"/>
              <a:gd name="connsiteY36" fmla="*/ 2832100 h 3634872"/>
              <a:gd name="connsiteX37" fmla="*/ 1358900 w 1793294"/>
              <a:gd name="connsiteY37" fmla="*/ 2844800 h 3634872"/>
              <a:gd name="connsiteX38" fmla="*/ 1308100 w 1793294"/>
              <a:gd name="connsiteY38" fmla="*/ 2870200 h 3634872"/>
              <a:gd name="connsiteX39" fmla="*/ 1104900 w 1793294"/>
              <a:gd name="connsiteY39" fmla="*/ 2908300 h 3634872"/>
              <a:gd name="connsiteX40" fmla="*/ 1054100 w 1793294"/>
              <a:gd name="connsiteY40" fmla="*/ 2921000 h 3634872"/>
              <a:gd name="connsiteX41" fmla="*/ 1016000 w 1793294"/>
              <a:gd name="connsiteY41" fmla="*/ 2933700 h 3634872"/>
              <a:gd name="connsiteX42" fmla="*/ 939800 w 1793294"/>
              <a:gd name="connsiteY42" fmla="*/ 2946400 h 3634872"/>
              <a:gd name="connsiteX43" fmla="*/ 812800 w 1793294"/>
              <a:gd name="connsiteY43" fmla="*/ 2984500 h 3634872"/>
              <a:gd name="connsiteX44" fmla="*/ 723900 w 1793294"/>
              <a:gd name="connsiteY44" fmla="*/ 3035300 h 3634872"/>
              <a:gd name="connsiteX45" fmla="*/ 609600 w 1793294"/>
              <a:gd name="connsiteY45" fmla="*/ 3073400 h 3634872"/>
              <a:gd name="connsiteX46" fmla="*/ 571500 w 1793294"/>
              <a:gd name="connsiteY46" fmla="*/ 3086100 h 3634872"/>
              <a:gd name="connsiteX47" fmla="*/ 342900 w 1793294"/>
              <a:gd name="connsiteY47" fmla="*/ 3111500 h 3634872"/>
              <a:gd name="connsiteX48" fmla="*/ 304800 w 1793294"/>
              <a:gd name="connsiteY48" fmla="*/ 3149600 h 3634872"/>
              <a:gd name="connsiteX49" fmla="*/ 279400 w 1793294"/>
              <a:gd name="connsiteY49" fmla="*/ 3263900 h 3634872"/>
              <a:gd name="connsiteX50" fmla="*/ 254000 w 1793294"/>
              <a:gd name="connsiteY50" fmla="*/ 3314700 h 3634872"/>
              <a:gd name="connsiteX51" fmla="*/ 215900 w 1793294"/>
              <a:gd name="connsiteY51" fmla="*/ 3454400 h 3634872"/>
              <a:gd name="connsiteX52" fmla="*/ 190500 w 1793294"/>
              <a:gd name="connsiteY52" fmla="*/ 3492500 h 3634872"/>
              <a:gd name="connsiteX53" fmla="*/ 177800 w 1793294"/>
              <a:gd name="connsiteY53" fmla="*/ 3530600 h 3634872"/>
              <a:gd name="connsiteX54" fmla="*/ 139700 w 1793294"/>
              <a:gd name="connsiteY54" fmla="*/ 3556000 h 3634872"/>
              <a:gd name="connsiteX55" fmla="*/ 101600 w 1793294"/>
              <a:gd name="connsiteY55" fmla="*/ 3606800 h 3634872"/>
              <a:gd name="connsiteX0" fmla="*/ 0 w 1793294"/>
              <a:gd name="connsiteY0" fmla="*/ 0 h 3634872"/>
              <a:gd name="connsiteX1" fmla="*/ 1308100 w 1793294"/>
              <a:gd name="connsiteY1" fmla="*/ 711200 h 3634872"/>
              <a:gd name="connsiteX2" fmla="*/ 279400 w 1793294"/>
              <a:gd name="connsiteY2" fmla="*/ 1409700 h 3634872"/>
              <a:gd name="connsiteX3" fmla="*/ 330200 w 1793294"/>
              <a:gd name="connsiteY3" fmla="*/ 1409700 h 3634872"/>
              <a:gd name="connsiteX4" fmla="*/ 203200 w 1793294"/>
              <a:gd name="connsiteY4" fmla="*/ 1485900 h 3634872"/>
              <a:gd name="connsiteX5" fmla="*/ 127000 w 1793294"/>
              <a:gd name="connsiteY5" fmla="*/ 1524000 h 3634872"/>
              <a:gd name="connsiteX6" fmla="*/ 152400 w 1793294"/>
              <a:gd name="connsiteY6" fmla="*/ 1562100 h 3634872"/>
              <a:gd name="connsiteX7" fmla="*/ 190500 w 1793294"/>
              <a:gd name="connsiteY7" fmla="*/ 1574800 h 3634872"/>
              <a:gd name="connsiteX8" fmla="*/ 279400 w 1793294"/>
              <a:gd name="connsiteY8" fmla="*/ 1612900 h 3634872"/>
              <a:gd name="connsiteX9" fmla="*/ 381000 w 1793294"/>
              <a:gd name="connsiteY9" fmla="*/ 1689100 h 3634872"/>
              <a:gd name="connsiteX10" fmla="*/ 444500 w 1793294"/>
              <a:gd name="connsiteY10" fmla="*/ 1739900 h 3634872"/>
              <a:gd name="connsiteX11" fmla="*/ 520700 w 1793294"/>
              <a:gd name="connsiteY11" fmla="*/ 1778000 h 3634872"/>
              <a:gd name="connsiteX12" fmla="*/ 622300 w 1793294"/>
              <a:gd name="connsiteY12" fmla="*/ 1841500 h 3634872"/>
              <a:gd name="connsiteX13" fmla="*/ 723900 w 1793294"/>
              <a:gd name="connsiteY13" fmla="*/ 1905000 h 3634872"/>
              <a:gd name="connsiteX14" fmla="*/ 774700 w 1793294"/>
              <a:gd name="connsiteY14" fmla="*/ 1930400 h 3634872"/>
              <a:gd name="connsiteX15" fmla="*/ 838200 w 1793294"/>
              <a:gd name="connsiteY15" fmla="*/ 1943100 h 3634872"/>
              <a:gd name="connsiteX16" fmla="*/ 927100 w 1793294"/>
              <a:gd name="connsiteY16" fmla="*/ 1993900 h 3634872"/>
              <a:gd name="connsiteX17" fmla="*/ 965200 w 1793294"/>
              <a:gd name="connsiteY17" fmla="*/ 2006600 h 3634872"/>
              <a:gd name="connsiteX18" fmla="*/ 990600 w 1793294"/>
              <a:gd name="connsiteY18" fmla="*/ 2044700 h 3634872"/>
              <a:gd name="connsiteX19" fmla="*/ 1054100 w 1793294"/>
              <a:gd name="connsiteY19" fmla="*/ 2057400 h 3634872"/>
              <a:gd name="connsiteX20" fmla="*/ 1104900 w 1793294"/>
              <a:gd name="connsiteY20" fmla="*/ 2070100 h 3634872"/>
              <a:gd name="connsiteX21" fmla="*/ 1143000 w 1793294"/>
              <a:gd name="connsiteY21" fmla="*/ 2095500 h 3634872"/>
              <a:gd name="connsiteX22" fmla="*/ 1181100 w 1793294"/>
              <a:gd name="connsiteY22" fmla="*/ 2108200 h 3634872"/>
              <a:gd name="connsiteX23" fmla="*/ 1295400 w 1793294"/>
              <a:gd name="connsiteY23" fmla="*/ 2197100 h 3634872"/>
              <a:gd name="connsiteX24" fmla="*/ 1371600 w 1793294"/>
              <a:gd name="connsiteY24" fmla="*/ 2247900 h 3634872"/>
              <a:gd name="connsiteX25" fmla="*/ 1447800 w 1793294"/>
              <a:gd name="connsiteY25" fmla="*/ 2311400 h 3634872"/>
              <a:gd name="connsiteX26" fmla="*/ 1524000 w 1793294"/>
              <a:gd name="connsiteY26" fmla="*/ 2362200 h 3634872"/>
              <a:gd name="connsiteX27" fmla="*/ 1574800 w 1793294"/>
              <a:gd name="connsiteY27" fmla="*/ 2438400 h 3634872"/>
              <a:gd name="connsiteX28" fmla="*/ 1600200 w 1793294"/>
              <a:gd name="connsiteY28" fmla="*/ 2489200 h 3634872"/>
              <a:gd name="connsiteX29" fmla="*/ 1676400 w 1793294"/>
              <a:gd name="connsiteY29" fmla="*/ 2565400 h 3634872"/>
              <a:gd name="connsiteX30" fmla="*/ 1765300 w 1793294"/>
              <a:gd name="connsiteY30" fmla="*/ 2667000 h 3634872"/>
              <a:gd name="connsiteX31" fmla="*/ 1778000 w 1793294"/>
              <a:gd name="connsiteY31" fmla="*/ 2743200 h 3634872"/>
              <a:gd name="connsiteX32" fmla="*/ 1701800 w 1793294"/>
              <a:gd name="connsiteY32" fmla="*/ 2768600 h 3634872"/>
              <a:gd name="connsiteX33" fmla="*/ 1663700 w 1793294"/>
              <a:gd name="connsiteY33" fmla="*/ 2781300 h 3634872"/>
              <a:gd name="connsiteX34" fmla="*/ 1625600 w 1793294"/>
              <a:gd name="connsiteY34" fmla="*/ 2794000 h 3634872"/>
              <a:gd name="connsiteX35" fmla="*/ 1447800 w 1793294"/>
              <a:gd name="connsiteY35" fmla="*/ 2832100 h 3634872"/>
              <a:gd name="connsiteX36" fmla="*/ 1358900 w 1793294"/>
              <a:gd name="connsiteY36" fmla="*/ 2844800 h 3634872"/>
              <a:gd name="connsiteX37" fmla="*/ 1308100 w 1793294"/>
              <a:gd name="connsiteY37" fmla="*/ 2870200 h 3634872"/>
              <a:gd name="connsiteX38" fmla="*/ 1104900 w 1793294"/>
              <a:gd name="connsiteY38" fmla="*/ 2908300 h 3634872"/>
              <a:gd name="connsiteX39" fmla="*/ 1054100 w 1793294"/>
              <a:gd name="connsiteY39" fmla="*/ 2921000 h 3634872"/>
              <a:gd name="connsiteX40" fmla="*/ 1016000 w 1793294"/>
              <a:gd name="connsiteY40" fmla="*/ 2933700 h 3634872"/>
              <a:gd name="connsiteX41" fmla="*/ 939800 w 1793294"/>
              <a:gd name="connsiteY41" fmla="*/ 2946400 h 3634872"/>
              <a:gd name="connsiteX42" fmla="*/ 812800 w 1793294"/>
              <a:gd name="connsiteY42" fmla="*/ 2984500 h 3634872"/>
              <a:gd name="connsiteX43" fmla="*/ 723900 w 1793294"/>
              <a:gd name="connsiteY43" fmla="*/ 3035300 h 3634872"/>
              <a:gd name="connsiteX44" fmla="*/ 609600 w 1793294"/>
              <a:gd name="connsiteY44" fmla="*/ 3073400 h 3634872"/>
              <a:gd name="connsiteX45" fmla="*/ 571500 w 1793294"/>
              <a:gd name="connsiteY45" fmla="*/ 3086100 h 3634872"/>
              <a:gd name="connsiteX46" fmla="*/ 342900 w 1793294"/>
              <a:gd name="connsiteY46" fmla="*/ 3111500 h 3634872"/>
              <a:gd name="connsiteX47" fmla="*/ 304800 w 1793294"/>
              <a:gd name="connsiteY47" fmla="*/ 3149600 h 3634872"/>
              <a:gd name="connsiteX48" fmla="*/ 279400 w 1793294"/>
              <a:gd name="connsiteY48" fmla="*/ 3263900 h 3634872"/>
              <a:gd name="connsiteX49" fmla="*/ 254000 w 1793294"/>
              <a:gd name="connsiteY49" fmla="*/ 3314700 h 3634872"/>
              <a:gd name="connsiteX50" fmla="*/ 215900 w 1793294"/>
              <a:gd name="connsiteY50" fmla="*/ 3454400 h 3634872"/>
              <a:gd name="connsiteX51" fmla="*/ 190500 w 1793294"/>
              <a:gd name="connsiteY51" fmla="*/ 3492500 h 3634872"/>
              <a:gd name="connsiteX52" fmla="*/ 177800 w 1793294"/>
              <a:gd name="connsiteY52" fmla="*/ 3530600 h 3634872"/>
              <a:gd name="connsiteX53" fmla="*/ 139700 w 1793294"/>
              <a:gd name="connsiteY53" fmla="*/ 3556000 h 3634872"/>
              <a:gd name="connsiteX54" fmla="*/ 101600 w 1793294"/>
              <a:gd name="connsiteY54" fmla="*/ 3606800 h 3634872"/>
              <a:gd name="connsiteX0" fmla="*/ 0 w 1793294"/>
              <a:gd name="connsiteY0" fmla="*/ 0 h 3634872"/>
              <a:gd name="connsiteX1" fmla="*/ 1308100 w 1793294"/>
              <a:gd name="connsiteY1" fmla="*/ 711200 h 3634872"/>
              <a:gd name="connsiteX2" fmla="*/ 279400 w 1793294"/>
              <a:gd name="connsiteY2" fmla="*/ 1409700 h 3634872"/>
              <a:gd name="connsiteX3" fmla="*/ 203200 w 1793294"/>
              <a:gd name="connsiteY3" fmla="*/ 1485900 h 3634872"/>
              <a:gd name="connsiteX4" fmla="*/ 127000 w 1793294"/>
              <a:gd name="connsiteY4" fmla="*/ 1524000 h 3634872"/>
              <a:gd name="connsiteX5" fmla="*/ 152400 w 1793294"/>
              <a:gd name="connsiteY5" fmla="*/ 1562100 h 3634872"/>
              <a:gd name="connsiteX6" fmla="*/ 190500 w 1793294"/>
              <a:gd name="connsiteY6" fmla="*/ 1574800 h 3634872"/>
              <a:gd name="connsiteX7" fmla="*/ 279400 w 1793294"/>
              <a:gd name="connsiteY7" fmla="*/ 1612900 h 3634872"/>
              <a:gd name="connsiteX8" fmla="*/ 381000 w 1793294"/>
              <a:gd name="connsiteY8" fmla="*/ 1689100 h 3634872"/>
              <a:gd name="connsiteX9" fmla="*/ 444500 w 1793294"/>
              <a:gd name="connsiteY9" fmla="*/ 1739900 h 3634872"/>
              <a:gd name="connsiteX10" fmla="*/ 520700 w 1793294"/>
              <a:gd name="connsiteY10" fmla="*/ 1778000 h 3634872"/>
              <a:gd name="connsiteX11" fmla="*/ 622300 w 1793294"/>
              <a:gd name="connsiteY11" fmla="*/ 1841500 h 3634872"/>
              <a:gd name="connsiteX12" fmla="*/ 723900 w 1793294"/>
              <a:gd name="connsiteY12" fmla="*/ 1905000 h 3634872"/>
              <a:gd name="connsiteX13" fmla="*/ 774700 w 1793294"/>
              <a:gd name="connsiteY13" fmla="*/ 1930400 h 3634872"/>
              <a:gd name="connsiteX14" fmla="*/ 838200 w 1793294"/>
              <a:gd name="connsiteY14" fmla="*/ 1943100 h 3634872"/>
              <a:gd name="connsiteX15" fmla="*/ 927100 w 1793294"/>
              <a:gd name="connsiteY15" fmla="*/ 1993900 h 3634872"/>
              <a:gd name="connsiteX16" fmla="*/ 965200 w 1793294"/>
              <a:gd name="connsiteY16" fmla="*/ 2006600 h 3634872"/>
              <a:gd name="connsiteX17" fmla="*/ 990600 w 1793294"/>
              <a:gd name="connsiteY17" fmla="*/ 2044700 h 3634872"/>
              <a:gd name="connsiteX18" fmla="*/ 1054100 w 1793294"/>
              <a:gd name="connsiteY18" fmla="*/ 2057400 h 3634872"/>
              <a:gd name="connsiteX19" fmla="*/ 1104900 w 1793294"/>
              <a:gd name="connsiteY19" fmla="*/ 2070100 h 3634872"/>
              <a:gd name="connsiteX20" fmla="*/ 1143000 w 1793294"/>
              <a:gd name="connsiteY20" fmla="*/ 2095500 h 3634872"/>
              <a:gd name="connsiteX21" fmla="*/ 1181100 w 1793294"/>
              <a:gd name="connsiteY21" fmla="*/ 2108200 h 3634872"/>
              <a:gd name="connsiteX22" fmla="*/ 1295400 w 1793294"/>
              <a:gd name="connsiteY22" fmla="*/ 2197100 h 3634872"/>
              <a:gd name="connsiteX23" fmla="*/ 1371600 w 1793294"/>
              <a:gd name="connsiteY23" fmla="*/ 2247900 h 3634872"/>
              <a:gd name="connsiteX24" fmla="*/ 1447800 w 1793294"/>
              <a:gd name="connsiteY24" fmla="*/ 2311400 h 3634872"/>
              <a:gd name="connsiteX25" fmla="*/ 1524000 w 1793294"/>
              <a:gd name="connsiteY25" fmla="*/ 2362200 h 3634872"/>
              <a:gd name="connsiteX26" fmla="*/ 1574800 w 1793294"/>
              <a:gd name="connsiteY26" fmla="*/ 2438400 h 3634872"/>
              <a:gd name="connsiteX27" fmla="*/ 1600200 w 1793294"/>
              <a:gd name="connsiteY27" fmla="*/ 2489200 h 3634872"/>
              <a:gd name="connsiteX28" fmla="*/ 1676400 w 1793294"/>
              <a:gd name="connsiteY28" fmla="*/ 2565400 h 3634872"/>
              <a:gd name="connsiteX29" fmla="*/ 1765300 w 1793294"/>
              <a:gd name="connsiteY29" fmla="*/ 2667000 h 3634872"/>
              <a:gd name="connsiteX30" fmla="*/ 1778000 w 1793294"/>
              <a:gd name="connsiteY30" fmla="*/ 2743200 h 3634872"/>
              <a:gd name="connsiteX31" fmla="*/ 1701800 w 1793294"/>
              <a:gd name="connsiteY31" fmla="*/ 2768600 h 3634872"/>
              <a:gd name="connsiteX32" fmla="*/ 1663700 w 1793294"/>
              <a:gd name="connsiteY32" fmla="*/ 2781300 h 3634872"/>
              <a:gd name="connsiteX33" fmla="*/ 1625600 w 1793294"/>
              <a:gd name="connsiteY33" fmla="*/ 2794000 h 3634872"/>
              <a:gd name="connsiteX34" fmla="*/ 1447800 w 1793294"/>
              <a:gd name="connsiteY34" fmla="*/ 2832100 h 3634872"/>
              <a:gd name="connsiteX35" fmla="*/ 1358900 w 1793294"/>
              <a:gd name="connsiteY35" fmla="*/ 2844800 h 3634872"/>
              <a:gd name="connsiteX36" fmla="*/ 1308100 w 1793294"/>
              <a:gd name="connsiteY36" fmla="*/ 2870200 h 3634872"/>
              <a:gd name="connsiteX37" fmla="*/ 1104900 w 1793294"/>
              <a:gd name="connsiteY37" fmla="*/ 2908300 h 3634872"/>
              <a:gd name="connsiteX38" fmla="*/ 1054100 w 1793294"/>
              <a:gd name="connsiteY38" fmla="*/ 2921000 h 3634872"/>
              <a:gd name="connsiteX39" fmla="*/ 1016000 w 1793294"/>
              <a:gd name="connsiteY39" fmla="*/ 2933700 h 3634872"/>
              <a:gd name="connsiteX40" fmla="*/ 939800 w 1793294"/>
              <a:gd name="connsiteY40" fmla="*/ 2946400 h 3634872"/>
              <a:gd name="connsiteX41" fmla="*/ 812800 w 1793294"/>
              <a:gd name="connsiteY41" fmla="*/ 2984500 h 3634872"/>
              <a:gd name="connsiteX42" fmla="*/ 723900 w 1793294"/>
              <a:gd name="connsiteY42" fmla="*/ 3035300 h 3634872"/>
              <a:gd name="connsiteX43" fmla="*/ 609600 w 1793294"/>
              <a:gd name="connsiteY43" fmla="*/ 3073400 h 3634872"/>
              <a:gd name="connsiteX44" fmla="*/ 571500 w 1793294"/>
              <a:gd name="connsiteY44" fmla="*/ 3086100 h 3634872"/>
              <a:gd name="connsiteX45" fmla="*/ 342900 w 1793294"/>
              <a:gd name="connsiteY45" fmla="*/ 3111500 h 3634872"/>
              <a:gd name="connsiteX46" fmla="*/ 304800 w 1793294"/>
              <a:gd name="connsiteY46" fmla="*/ 3149600 h 3634872"/>
              <a:gd name="connsiteX47" fmla="*/ 279400 w 1793294"/>
              <a:gd name="connsiteY47" fmla="*/ 3263900 h 3634872"/>
              <a:gd name="connsiteX48" fmla="*/ 254000 w 1793294"/>
              <a:gd name="connsiteY48" fmla="*/ 3314700 h 3634872"/>
              <a:gd name="connsiteX49" fmla="*/ 215900 w 1793294"/>
              <a:gd name="connsiteY49" fmla="*/ 3454400 h 3634872"/>
              <a:gd name="connsiteX50" fmla="*/ 190500 w 1793294"/>
              <a:gd name="connsiteY50" fmla="*/ 3492500 h 3634872"/>
              <a:gd name="connsiteX51" fmla="*/ 177800 w 1793294"/>
              <a:gd name="connsiteY51" fmla="*/ 3530600 h 3634872"/>
              <a:gd name="connsiteX52" fmla="*/ 139700 w 1793294"/>
              <a:gd name="connsiteY52" fmla="*/ 3556000 h 3634872"/>
              <a:gd name="connsiteX53" fmla="*/ 101600 w 1793294"/>
              <a:gd name="connsiteY53" fmla="*/ 3606800 h 3634872"/>
              <a:gd name="connsiteX0" fmla="*/ 0 w 1793294"/>
              <a:gd name="connsiteY0" fmla="*/ 0 h 3634872"/>
              <a:gd name="connsiteX1" fmla="*/ 1308100 w 1793294"/>
              <a:gd name="connsiteY1" fmla="*/ 711200 h 3634872"/>
              <a:gd name="connsiteX2" fmla="*/ 203200 w 1793294"/>
              <a:gd name="connsiteY2" fmla="*/ 1485900 h 3634872"/>
              <a:gd name="connsiteX3" fmla="*/ 127000 w 1793294"/>
              <a:gd name="connsiteY3" fmla="*/ 1524000 h 3634872"/>
              <a:gd name="connsiteX4" fmla="*/ 152400 w 1793294"/>
              <a:gd name="connsiteY4" fmla="*/ 1562100 h 3634872"/>
              <a:gd name="connsiteX5" fmla="*/ 190500 w 1793294"/>
              <a:gd name="connsiteY5" fmla="*/ 1574800 h 3634872"/>
              <a:gd name="connsiteX6" fmla="*/ 279400 w 1793294"/>
              <a:gd name="connsiteY6" fmla="*/ 1612900 h 3634872"/>
              <a:gd name="connsiteX7" fmla="*/ 381000 w 1793294"/>
              <a:gd name="connsiteY7" fmla="*/ 1689100 h 3634872"/>
              <a:gd name="connsiteX8" fmla="*/ 444500 w 1793294"/>
              <a:gd name="connsiteY8" fmla="*/ 1739900 h 3634872"/>
              <a:gd name="connsiteX9" fmla="*/ 520700 w 1793294"/>
              <a:gd name="connsiteY9" fmla="*/ 1778000 h 3634872"/>
              <a:gd name="connsiteX10" fmla="*/ 622300 w 1793294"/>
              <a:gd name="connsiteY10" fmla="*/ 1841500 h 3634872"/>
              <a:gd name="connsiteX11" fmla="*/ 723900 w 1793294"/>
              <a:gd name="connsiteY11" fmla="*/ 1905000 h 3634872"/>
              <a:gd name="connsiteX12" fmla="*/ 774700 w 1793294"/>
              <a:gd name="connsiteY12" fmla="*/ 1930400 h 3634872"/>
              <a:gd name="connsiteX13" fmla="*/ 838200 w 1793294"/>
              <a:gd name="connsiteY13" fmla="*/ 1943100 h 3634872"/>
              <a:gd name="connsiteX14" fmla="*/ 927100 w 1793294"/>
              <a:gd name="connsiteY14" fmla="*/ 1993900 h 3634872"/>
              <a:gd name="connsiteX15" fmla="*/ 965200 w 1793294"/>
              <a:gd name="connsiteY15" fmla="*/ 2006600 h 3634872"/>
              <a:gd name="connsiteX16" fmla="*/ 990600 w 1793294"/>
              <a:gd name="connsiteY16" fmla="*/ 2044700 h 3634872"/>
              <a:gd name="connsiteX17" fmla="*/ 1054100 w 1793294"/>
              <a:gd name="connsiteY17" fmla="*/ 2057400 h 3634872"/>
              <a:gd name="connsiteX18" fmla="*/ 1104900 w 1793294"/>
              <a:gd name="connsiteY18" fmla="*/ 2070100 h 3634872"/>
              <a:gd name="connsiteX19" fmla="*/ 1143000 w 1793294"/>
              <a:gd name="connsiteY19" fmla="*/ 2095500 h 3634872"/>
              <a:gd name="connsiteX20" fmla="*/ 1181100 w 1793294"/>
              <a:gd name="connsiteY20" fmla="*/ 2108200 h 3634872"/>
              <a:gd name="connsiteX21" fmla="*/ 1295400 w 1793294"/>
              <a:gd name="connsiteY21" fmla="*/ 2197100 h 3634872"/>
              <a:gd name="connsiteX22" fmla="*/ 1371600 w 1793294"/>
              <a:gd name="connsiteY22" fmla="*/ 2247900 h 3634872"/>
              <a:gd name="connsiteX23" fmla="*/ 1447800 w 1793294"/>
              <a:gd name="connsiteY23" fmla="*/ 2311400 h 3634872"/>
              <a:gd name="connsiteX24" fmla="*/ 1524000 w 1793294"/>
              <a:gd name="connsiteY24" fmla="*/ 2362200 h 3634872"/>
              <a:gd name="connsiteX25" fmla="*/ 1574800 w 1793294"/>
              <a:gd name="connsiteY25" fmla="*/ 2438400 h 3634872"/>
              <a:gd name="connsiteX26" fmla="*/ 1600200 w 1793294"/>
              <a:gd name="connsiteY26" fmla="*/ 2489200 h 3634872"/>
              <a:gd name="connsiteX27" fmla="*/ 1676400 w 1793294"/>
              <a:gd name="connsiteY27" fmla="*/ 2565400 h 3634872"/>
              <a:gd name="connsiteX28" fmla="*/ 1765300 w 1793294"/>
              <a:gd name="connsiteY28" fmla="*/ 2667000 h 3634872"/>
              <a:gd name="connsiteX29" fmla="*/ 1778000 w 1793294"/>
              <a:gd name="connsiteY29" fmla="*/ 2743200 h 3634872"/>
              <a:gd name="connsiteX30" fmla="*/ 1701800 w 1793294"/>
              <a:gd name="connsiteY30" fmla="*/ 2768600 h 3634872"/>
              <a:gd name="connsiteX31" fmla="*/ 1663700 w 1793294"/>
              <a:gd name="connsiteY31" fmla="*/ 2781300 h 3634872"/>
              <a:gd name="connsiteX32" fmla="*/ 1625600 w 1793294"/>
              <a:gd name="connsiteY32" fmla="*/ 2794000 h 3634872"/>
              <a:gd name="connsiteX33" fmla="*/ 1447800 w 1793294"/>
              <a:gd name="connsiteY33" fmla="*/ 2832100 h 3634872"/>
              <a:gd name="connsiteX34" fmla="*/ 1358900 w 1793294"/>
              <a:gd name="connsiteY34" fmla="*/ 2844800 h 3634872"/>
              <a:gd name="connsiteX35" fmla="*/ 1308100 w 1793294"/>
              <a:gd name="connsiteY35" fmla="*/ 2870200 h 3634872"/>
              <a:gd name="connsiteX36" fmla="*/ 1104900 w 1793294"/>
              <a:gd name="connsiteY36" fmla="*/ 2908300 h 3634872"/>
              <a:gd name="connsiteX37" fmla="*/ 1054100 w 1793294"/>
              <a:gd name="connsiteY37" fmla="*/ 2921000 h 3634872"/>
              <a:gd name="connsiteX38" fmla="*/ 1016000 w 1793294"/>
              <a:gd name="connsiteY38" fmla="*/ 2933700 h 3634872"/>
              <a:gd name="connsiteX39" fmla="*/ 939800 w 1793294"/>
              <a:gd name="connsiteY39" fmla="*/ 2946400 h 3634872"/>
              <a:gd name="connsiteX40" fmla="*/ 812800 w 1793294"/>
              <a:gd name="connsiteY40" fmla="*/ 2984500 h 3634872"/>
              <a:gd name="connsiteX41" fmla="*/ 723900 w 1793294"/>
              <a:gd name="connsiteY41" fmla="*/ 3035300 h 3634872"/>
              <a:gd name="connsiteX42" fmla="*/ 609600 w 1793294"/>
              <a:gd name="connsiteY42" fmla="*/ 3073400 h 3634872"/>
              <a:gd name="connsiteX43" fmla="*/ 571500 w 1793294"/>
              <a:gd name="connsiteY43" fmla="*/ 3086100 h 3634872"/>
              <a:gd name="connsiteX44" fmla="*/ 342900 w 1793294"/>
              <a:gd name="connsiteY44" fmla="*/ 3111500 h 3634872"/>
              <a:gd name="connsiteX45" fmla="*/ 304800 w 1793294"/>
              <a:gd name="connsiteY45" fmla="*/ 3149600 h 3634872"/>
              <a:gd name="connsiteX46" fmla="*/ 279400 w 1793294"/>
              <a:gd name="connsiteY46" fmla="*/ 3263900 h 3634872"/>
              <a:gd name="connsiteX47" fmla="*/ 254000 w 1793294"/>
              <a:gd name="connsiteY47" fmla="*/ 3314700 h 3634872"/>
              <a:gd name="connsiteX48" fmla="*/ 215900 w 1793294"/>
              <a:gd name="connsiteY48" fmla="*/ 3454400 h 3634872"/>
              <a:gd name="connsiteX49" fmla="*/ 190500 w 1793294"/>
              <a:gd name="connsiteY49" fmla="*/ 3492500 h 3634872"/>
              <a:gd name="connsiteX50" fmla="*/ 177800 w 1793294"/>
              <a:gd name="connsiteY50" fmla="*/ 3530600 h 3634872"/>
              <a:gd name="connsiteX51" fmla="*/ 139700 w 1793294"/>
              <a:gd name="connsiteY51" fmla="*/ 3556000 h 3634872"/>
              <a:gd name="connsiteX52" fmla="*/ 101600 w 1793294"/>
              <a:gd name="connsiteY52"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152400 w 1793294"/>
              <a:gd name="connsiteY3" fmla="*/ 1562100 h 3634872"/>
              <a:gd name="connsiteX4" fmla="*/ 190500 w 1793294"/>
              <a:gd name="connsiteY4" fmla="*/ 1574800 h 3634872"/>
              <a:gd name="connsiteX5" fmla="*/ 279400 w 1793294"/>
              <a:gd name="connsiteY5" fmla="*/ 1612900 h 3634872"/>
              <a:gd name="connsiteX6" fmla="*/ 381000 w 1793294"/>
              <a:gd name="connsiteY6" fmla="*/ 1689100 h 3634872"/>
              <a:gd name="connsiteX7" fmla="*/ 444500 w 1793294"/>
              <a:gd name="connsiteY7" fmla="*/ 1739900 h 3634872"/>
              <a:gd name="connsiteX8" fmla="*/ 520700 w 1793294"/>
              <a:gd name="connsiteY8" fmla="*/ 1778000 h 3634872"/>
              <a:gd name="connsiteX9" fmla="*/ 622300 w 1793294"/>
              <a:gd name="connsiteY9" fmla="*/ 1841500 h 3634872"/>
              <a:gd name="connsiteX10" fmla="*/ 723900 w 1793294"/>
              <a:gd name="connsiteY10" fmla="*/ 1905000 h 3634872"/>
              <a:gd name="connsiteX11" fmla="*/ 774700 w 1793294"/>
              <a:gd name="connsiteY11" fmla="*/ 1930400 h 3634872"/>
              <a:gd name="connsiteX12" fmla="*/ 838200 w 1793294"/>
              <a:gd name="connsiteY12" fmla="*/ 1943100 h 3634872"/>
              <a:gd name="connsiteX13" fmla="*/ 927100 w 1793294"/>
              <a:gd name="connsiteY13" fmla="*/ 1993900 h 3634872"/>
              <a:gd name="connsiteX14" fmla="*/ 965200 w 1793294"/>
              <a:gd name="connsiteY14" fmla="*/ 2006600 h 3634872"/>
              <a:gd name="connsiteX15" fmla="*/ 990600 w 1793294"/>
              <a:gd name="connsiteY15" fmla="*/ 2044700 h 3634872"/>
              <a:gd name="connsiteX16" fmla="*/ 1054100 w 1793294"/>
              <a:gd name="connsiteY16" fmla="*/ 2057400 h 3634872"/>
              <a:gd name="connsiteX17" fmla="*/ 1104900 w 1793294"/>
              <a:gd name="connsiteY17" fmla="*/ 2070100 h 3634872"/>
              <a:gd name="connsiteX18" fmla="*/ 1143000 w 1793294"/>
              <a:gd name="connsiteY18" fmla="*/ 2095500 h 3634872"/>
              <a:gd name="connsiteX19" fmla="*/ 1181100 w 1793294"/>
              <a:gd name="connsiteY19" fmla="*/ 2108200 h 3634872"/>
              <a:gd name="connsiteX20" fmla="*/ 1295400 w 1793294"/>
              <a:gd name="connsiteY20" fmla="*/ 2197100 h 3634872"/>
              <a:gd name="connsiteX21" fmla="*/ 1371600 w 1793294"/>
              <a:gd name="connsiteY21" fmla="*/ 2247900 h 3634872"/>
              <a:gd name="connsiteX22" fmla="*/ 1447800 w 1793294"/>
              <a:gd name="connsiteY22" fmla="*/ 2311400 h 3634872"/>
              <a:gd name="connsiteX23" fmla="*/ 1524000 w 1793294"/>
              <a:gd name="connsiteY23" fmla="*/ 2362200 h 3634872"/>
              <a:gd name="connsiteX24" fmla="*/ 1574800 w 1793294"/>
              <a:gd name="connsiteY24" fmla="*/ 2438400 h 3634872"/>
              <a:gd name="connsiteX25" fmla="*/ 1600200 w 1793294"/>
              <a:gd name="connsiteY25" fmla="*/ 2489200 h 3634872"/>
              <a:gd name="connsiteX26" fmla="*/ 1676400 w 1793294"/>
              <a:gd name="connsiteY26" fmla="*/ 2565400 h 3634872"/>
              <a:gd name="connsiteX27" fmla="*/ 1765300 w 1793294"/>
              <a:gd name="connsiteY27" fmla="*/ 2667000 h 3634872"/>
              <a:gd name="connsiteX28" fmla="*/ 1778000 w 1793294"/>
              <a:gd name="connsiteY28" fmla="*/ 2743200 h 3634872"/>
              <a:gd name="connsiteX29" fmla="*/ 1701800 w 1793294"/>
              <a:gd name="connsiteY29" fmla="*/ 2768600 h 3634872"/>
              <a:gd name="connsiteX30" fmla="*/ 1663700 w 1793294"/>
              <a:gd name="connsiteY30" fmla="*/ 2781300 h 3634872"/>
              <a:gd name="connsiteX31" fmla="*/ 1625600 w 1793294"/>
              <a:gd name="connsiteY31" fmla="*/ 2794000 h 3634872"/>
              <a:gd name="connsiteX32" fmla="*/ 1447800 w 1793294"/>
              <a:gd name="connsiteY32" fmla="*/ 2832100 h 3634872"/>
              <a:gd name="connsiteX33" fmla="*/ 1358900 w 1793294"/>
              <a:gd name="connsiteY33" fmla="*/ 2844800 h 3634872"/>
              <a:gd name="connsiteX34" fmla="*/ 1308100 w 1793294"/>
              <a:gd name="connsiteY34" fmla="*/ 2870200 h 3634872"/>
              <a:gd name="connsiteX35" fmla="*/ 1104900 w 1793294"/>
              <a:gd name="connsiteY35" fmla="*/ 2908300 h 3634872"/>
              <a:gd name="connsiteX36" fmla="*/ 1054100 w 1793294"/>
              <a:gd name="connsiteY36" fmla="*/ 2921000 h 3634872"/>
              <a:gd name="connsiteX37" fmla="*/ 1016000 w 1793294"/>
              <a:gd name="connsiteY37" fmla="*/ 2933700 h 3634872"/>
              <a:gd name="connsiteX38" fmla="*/ 939800 w 1793294"/>
              <a:gd name="connsiteY38" fmla="*/ 2946400 h 3634872"/>
              <a:gd name="connsiteX39" fmla="*/ 812800 w 1793294"/>
              <a:gd name="connsiteY39" fmla="*/ 2984500 h 3634872"/>
              <a:gd name="connsiteX40" fmla="*/ 723900 w 1793294"/>
              <a:gd name="connsiteY40" fmla="*/ 3035300 h 3634872"/>
              <a:gd name="connsiteX41" fmla="*/ 609600 w 1793294"/>
              <a:gd name="connsiteY41" fmla="*/ 3073400 h 3634872"/>
              <a:gd name="connsiteX42" fmla="*/ 571500 w 1793294"/>
              <a:gd name="connsiteY42" fmla="*/ 3086100 h 3634872"/>
              <a:gd name="connsiteX43" fmla="*/ 342900 w 1793294"/>
              <a:gd name="connsiteY43" fmla="*/ 3111500 h 3634872"/>
              <a:gd name="connsiteX44" fmla="*/ 304800 w 1793294"/>
              <a:gd name="connsiteY44" fmla="*/ 3149600 h 3634872"/>
              <a:gd name="connsiteX45" fmla="*/ 279400 w 1793294"/>
              <a:gd name="connsiteY45" fmla="*/ 3263900 h 3634872"/>
              <a:gd name="connsiteX46" fmla="*/ 254000 w 1793294"/>
              <a:gd name="connsiteY46" fmla="*/ 3314700 h 3634872"/>
              <a:gd name="connsiteX47" fmla="*/ 215900 w 1793294"/>
              <a:gd name="connsiteY47" fmla="*/ 3454400 h 3634872"/>
              <a:gd name="connsiteX48" fmla="*/ 190500 w 1793294"/>
              <a:gd name="connsiteY48" fmla="*/ 3492500 h 3634872"/>
              <a:gd name="connsiteX49" fmla="*/ 177800 w 1793294"/>
              <a:gd name="connsiteY49" fmla="*/ 3530600 h 3634872"/>
              <a:gd name="connsiteX50" fmla="*/ 139700 w 1793294"/>
              <a:gd name="connsiteY50" fmla="*/ 3556000 h 3634872"/>
              <a:gd name="connsiteX51" fmla="*/ 101600 w 1793294"/>
              <a:gd name="connsiteY51"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152400 w 1793294"/>
              <a:gd name="connsiteY3" fmla="*/ 1562100 h 3634872"/>
              <a:gd name="connsiteX4" fmla="*/ 279400 w 1793294"/>
              <a:gd name="connsiteY4" fmla="*/ 1612900 h 3634872"/>
              <a:gd name="connsiteX5" fmla="*/ 381000 w 1793294"/>
              <a:gd name="connsiteY5" fmla="*/ 1689100 h 3634872"/>
              <a:gd name="connsiteX6" fmla="*/ 444500 w 1793294"/>
              <a:gd name="connsiteY6" fmla="*/ 1739900 h 3634872"/>
              <a:gd name="connsiteX7" fmla="*/ 520700 w 1793294"/>
              <a:gd name="connsiteY7" fmla="*/ 1778000 h 3634872"/>
              <a:gd name="connsiteX8" fmla="*/ 622300 w 1793294"/>
              <a:gd name="connsiteY8" fmla="*/ 1841500 h 3634872"/>
              <a:gd name="connsiteX9" fmla="*/ 723900 w 1793294"/>
              <a:gd name="connsiteY9" fmla="*/ 1905000 h 3634872"/>
              <a:gd name="connsiteX10" fmla="*/ 774700 w 1793294"/>
              <a:gd name="connsiteY10" fmla="*/ 1930400 h 3634872"/>
              <a:gd name="connsiteX11" fmla="*/ 838200 w 1793294"/>
              <a:gd name="connsiteY11" fmla="*/ 1943100 h 3634872"/>
              <a:gd name="connsiteX12" fmla="*/ 927100 w 1793294"/>
              <a:gd name="connsiteY12" fmla="*/ 1993900 h 3634872"/>
              <a:gd name="connsiteX13" fmla="*/ 965200 w 1793294"/>
              <a:gd name="connsiteY13" fmla="*/ 2006600 h 3634872"/>
              <a:gd name="connsiteX14" fmla="*/ 990600 w 1793294"/>
              <a:gd name="connsiteY14" fmla="*/ 2044700 h 3634872"/>
              <a:gd name="connsiteX15" fmla="*/ 1054100 w 1793294"/>
              <a:gd name="connsiteY15" fmla="*/ 2057400 h 3634872"/>
              <a:gd name="connsiteX16" fmla="*/ 1104900 w 1793294"/>
              <a:gd name="connsiteY16" fmla="*/ 2070100 h 3634872"/>
              <a:gd name="connsiteX17" fmla="*/ 1143000 w 1793294"/>
              <a:gd name="connsiteY17" fmla="*/ 2095500 h 3634872"/>
              <a:gd name="connsiteX18" fmla="*/ 1181100 w 1793294"/>
              <a:gd name="connsiteY18" fmla="*/ 2108200 h 3634872"/>
              <a:gd name="connsiteX19" fmla="*/ 1295400 w 1793294"/>
              <a:gd name="connsiteY19" fmla="*/ 2197100 h 3634872"/>
              <a:gd name="connsiteX20" fmla="*/ 1371600 w 1793294"/>
              <a:gd name="connsiteY20" fmla="*/ 2247900 h 3634872"/>
              <a:gd name="connsiteX21" fmla="*/ 1447800 w 1793294"/>
              <a:gd name="connsiteY21" fmla="*/ 2311400 h 3634872"/>
              <a:gd name="connsiteX22" fmla="*/ 1524000 w 1793294"/>
              <a:gd name="connsiteY22" fmla="*/ 2362200 h 3634872"/>
              <a:gd name="connsiteX23" fmla="*/ 1574800 w 1793294"/>
              <a:gd name="connsiteY23" fmla="*/ 2438400 h 3634872"/>
              <a:gd name="connsiteX24" fmla="*/ 1600200 w 1793294"/>
              <a:gd name="connsiteY24" fmla="*/ 2489200 h 3634872"/>
              <a:gd name="connsiteX25" fmla="*/ 1676400 w 1793294"/>
              <a:gd name="connsiteY25" fmla="*/ 2565400 h 3634872"/>
              <a:gd name="connsiteX26" fmla="*/ 1765300 w 1793294"/>
              <a:gd name="connsiteY26" fmla="*/ 2667000 h 3634872"/>
              <a:gd name="connsiteX27" fmla="*/ 1778000 w 1793294"/>
              <a:gd name="connsiteY27" fmla="*/ 2743200 h 3634872"/>
              <a:gd name="connsiteX28" fmla="*/ 1701800 w 1793294"/>
              <a:gd name="connsiteY28" fmla="*/ 2768600 h 3634872"/>
              <a:gd name="connsiteX29" fmla="*/ 1663700 w 1793294"/>
              <a:gd name="connsiteY29" fmla="*/ 2781300 h 3634872"/>
              <a:gd name="connsiteX30" fmla="*/ 1625600 w 1793294"/>
              <a:gd name="connsiteY30" fmla="*/ 2794000 h 3634872"/>
              <a:gd name="connsiteX31" fmla="*/ 1447800 w 1793294"/>
              <a:gd name="connsiteY31" fmla="*/ 2832100 h 3634872"/>
              <a:gd name="connsiteX32" fmla="*/ 1358900 w 1793294"/>
              <a:gd name="connsiteY32" fmla="*/ 2844800 h 3634872"/>
              <a:gd name="connsiteX33" fmla="*/ 1308100 w 1793294"/>
              <a:gd name="connsiteY33" fmla="*/ 2870200 h 3634872"/>
              <a:gd name="connsiteX34" fmla="*/ 1104900 w 1793294"/>
              <a:gd name="connsiteY34" fmla="*/ 2908300 h 3634872"/>
              <a:gd name="connsiteX35" fmla="*/ 1054100 w 1793294"/>
              <a:gd name="connsiteY35" fmla="*/ 2921000 h 3634872"/>
              <a:gd name="connsiteX36" fmla="*/ 1016000 w 1793294"/>
              <a:gd name="connsiteY36" fmla="*/ 2933700 h 3634872"/>
              <a:gd name="connsiteX37" fmla="*/ 939800 w 1793294"/>
              <a:gd name="connsiteY37" fmla="*/ 2946400 h 3634872"/>
              <a:gd name="connsiteX38" fmla="*/ 812800 w 1793294"/>
              <a:gd name="connsiteY38" fmla="*/ 2984500 h 3634872"/>
              <a:gd name="connsiteX39" fmla="*/ 723900 w 1793294"/>
              <a:gd name="connsiteY39" fmla="*/ 3035300 h 3634872"/>
              <a:gd name="connsiteX40" fmla="*/ 609600 w 1793294"/>
              <a:gd name="connsiteY40" fmla="*/ 3073400 h 3634872"/>
              <a:gd name="connsiteX41" fmla="*/ 571500 w 1793294"/>
              <a:gd name="connsiteY41" fmla="*/ 3086100 h 3634872"/>
              <a:gd name="connsiteX42" fmla="*/ 342900 w 1793294"/>
              <a:gd name="connsiteY42" fmla="*/ 3111500 h 3634872"/>
              <a:gd name="connsiteX43" fmla="*/ 304800 w 1793294"/>
              <a:gd name="connsiteY43" fmla="*/ 3149600 h 3634872"/>
              <a:gd name="connsiteX44" fmla="*/ 279400 w 1793294"/>
              <a:gd name="connsiteY44" fmla="*/ 3263900 h 3634872"/>
              <a:gd name="connsiteX45" fmla="*/ 254000 w 1793294"/>
              <a:gd name="connsiteY45" fmla="*/ 3314700 h 3634872"/>
              <a:gd name="connsiteX46" fmla="*/ 215900 w 1793294"/>
              <a:gd name="connsiteY46" fmla="*/ 3454400 h 3634872"/>
              <a:gd name="connsiteX47" fmla="*/ 190500 w 1793294"/>
              <a:gd name="connsiteY47" fmla="*/ 3492500 h 3634872"/>
              <a:gd name="connsiteX48" fmla="*/ 177800 w 1793294"/>
              <a:gd name="connsiteY48" fmla="*/ 3530600 h 3634872"/>
              <a:gd name="connsiteX49" fmla="*/ 139700 w 1793294"/>
              <a:gd name="connsiteY49" fmla="*/ 3556000 h 3634872"/>
              <a:gd name="connsiteX50" fmla="*/ 101600 w 1793294"/>
              <a:gd name="connsiteY50"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723900 w 1793294"/>
              <a:gd name="connsiteY8" fmla="*/ 1905000 h 3634872"/>
              <a:gd name="connsiteX9" fmla="*/ 774700 w 1793294"/>
              <a:gd name="connsiteY9" fmla="*/ 1930400 h 3634872"/>
              <a:gd name="connsiteX10" fmla="*/ 838200 w 1793294"/>
              <a:gd name="connsiteY10" fmla="*/ 1943100 h 3634872"/>
              <a:gd name="connsiteX11" fmla="*/ 927100 w 1793294"/>
              <a:gd name="connsiteY11" fmla="*/ 1993900 h 3634872"/>
              <a:gd name="connsiteX12" fmla="*/ 965200 w 1793294"/>
              <a:gd name="connsiteY12" fmla="*/ 2006600 h 3634872"/>
              <a:gd name="connsiteX13" fmla="*/ 990600 w 1793294"/>
              <a:gd name="connsiteY13" fmla="*/ 2044700 h 3634872"/>
              <a:gd name="connsiteX14" fmla="*/ 1054100 w 1793294"/>
              <a:gd name="connsiteY14" fmla="*/ 2057400 h 3634872"/>
              <a:gd name="connsiteX15" fmla="*/ 1104900 w 1793294"/>
              <a:gd name="connsiteY15" fmla="*/ 2070100 h 3634872"/>
              <a:gd name="connsiteX16" fmla="*/ 1143000 w 1793294"/>
              <a:gd name="connsiteY16" fmla="*/ 2095500 h 3634872"/>
              <a:gd name="connsiteX17" fmla="*/ 1181100 w 1793294"/>
              <a:gd name="connsiteY17" fmla="*/ 2108200 h 3634872"/>
              <a:gd name="connsiteX18" fmla="*/ 1295400 w 1793294"/>
              <a:gd name="connsiteY18" fmla="*/ 2197100 h 3634872"/>
              <a:gd name="connsiteX19" fmla="*/ 1371600 w 1793294"/>
              <a:gd name="connsiteY19" fmla="*/ 2247900 h 3634872"/>
              <a:gd name="connsiteX20" fmla="*/ 1447800 w 1793294"/>
              <a:gd name="connsiteY20" fmla="*/ 2311400 h 3634872"/>
              <a:gd name="connsiteX21" fmla="*/ 1524000 w 1793294"/>
              <a:gd name="connsiteY21" fmla="*/ 2362200 h 3634872"/>
              <a:gd name="connsiteX22" fmla="*/ 1574800 w 1793294"/>
              <a:gd name="connsiteY22" fmla="*/ 2438400 h 3634872"/>
              <a:gd name="connsiteX23" fmla="*/ 1600200 w 1793294"/>
              <a:gd name="connsiteY23" fmla="*/ 2489200 h 3634872"/>
              <a:gd name="connsiteX24" fmla="*/ 1676400 w 1793294"/>
              <a:gd name="connsiteY24" fmla="*/ 2565400 h 3634872"/>
              <a:gd name="connsiteX25" fmla="*/ 1765300 w 1793294"/>
              <a:gd name="connsiteY25" fmla="*/ 2667000 h 3634872"/>
              <a:gd name="connsiteX26" fmla="*/ 1778000 w 1793294"/>
              <a:gd name="connsiteY26" fmla="*/ 2743200 h 3634872"/>
              <a:gd name="connsiteX27" fmla="*/ 1701800 w 1793294"/>
              <a:gd name="connsiteY27" fmla="*/ 2768600 h 3634872"/>
              <a:gd name="connsiteX28" fmla="*/ 1663700 w 1793294"/>
              <a:gd name="connsiteY28" fmla="*/ 2781300 h 3634872"/>
              <a:gd name="connsiteX29" fmla="*/ 1625600 w 1793294"/>
              <a:gd name="connsiteY29" fmla="*/ 2794000 h 3634872"/>
              <a:gd name="connsiteX30" fmla="*/ 1447800 w 1793294"/>
              <a:gd name="connsiteY30" fmla="*/ 2832100 h 3634872"/>
              <a:gd name="connsiteX31" fmla="*/ 1358900 w 1793294"/>
              <a:gd name="connsiteY31" fmla="*/ 2844800 h 3634872"/>
              <a:gd name="connsiteX32" fmla="*/ 1308100 w 1793294"/>
              <a:gd name="connsiteY32" fmla="*/ 2870200 h 3634872"/>
              <a:gd name="connsiteX33" fmla="*/ 1104900 w 1793294"/>
              <a:gd name="connsiteY33" fmla="*/ 2908300 h 3634872"/>
              <a:gd name="connsiteX34" fmla="*/ 1054100 w 1793294"/>
              <a:gd name="connsiteY34" fmla="*/ 2921000 h 3634872"/>
              <a:gd name="connsiteX35" fmla="*/ 1016000 w 1793294"/>
              <a:gd name="connsiteY35" fmla="*/ 2933700 h 3634872"/>
              <a:gd name="connsiteX36" fmla="*/ 939800 w 1793294"/>
              <a:gd name="connsiteY36" fmla="*/ 2946400 h 3634872"/>
              <a:gd name="connsiteX37" fmla="*/ 812800 w 1793294"/>
              <a:gd name="connsiteY37" fmla="*/ 2984500 h 3634872"/>
              <a:gd name="connsiteX38" fmla="*/ 723900 w 1793294"/>
              <a:gd name="connsiteY38" fmla="*/ 3035300 h 3634872"/>
              <a:gd name="connsiteX39" fmla="*/ 609600 w 1793294"/>
              <a:gd name="connsiteY39" fmla="*/ 3073400 h 3634872"/>
              <a:gd name="connsiteX40" fmla="*/ 571500 w 1793294"/>
              <a:gd name="connsiteY40" fmla="*/ 3086100 h 3634872"/>
              <a:gd name="connsiteX41" fmla="*/ 342900 w 1793294"/>
              <a:gd name="connsiteY41" fmla="*/ 3111500 h 3634872"/>
              <a:gd name="connsiteX42" fmla="*/ 304800 w 1793294"/>
              <a:gd name="connsiteY42" fmla="*/ 3149600 h 3634872"/>
              <a:gd name="connsiteX43" fmla="*/ 279400 w 1793294"/>
              <a:gd name="connsiteY43" fmla="*/ 3263900 h 3634872"/>
              <a:gd name="connsiteX44" fmla="*/ 254000 w 1793294"/>
              <a:gd name="connsiteY44" fmla="*/ 3314700 h 3634872"/>
              <a:gd name="connsiteX45" fmla="*/ 215900 w 1793294"/>
              <a:gd name="connsiteY45" fmla="*/ 3454400 h 3634872"/>
              <a:gd name="connsiteX46" fmla="*/ 190500 w 1793294"/>
              <a:gd name="connsiteY46" fmla="*/ 3492500 h 3634872"/>
              <a:gd name="connsiteX47" fmla="*/ 177800 w 1793294"/>
              <a:gd name="connsiteY47" fmla="*/ 3530600 h 3634872"/>
              <a:gd name="connsiteX48" fmla="*/ 139700 w 1793294"/>
              <a:gd name="connsiteY48" fmla="*/ 3556000 h 3634872"/>
              <a:gd name="connsiteX49" fmla="*/ 101600 w 1793294"/>
              <a:gd name="connsiteY49"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723900 w 1793294"/>
              <a:gd name="connsiteY8" fmla="*/ 1905000 h 3634872"/>
              <a:gd name="connsiteX9" fmla="*/ 774700 w 1793294"/>
              <a:gd name="connsiteY9" fmla="*/ 1930400 h 3634872"/>
              <a:gd name="connsiteX10" fmla="*/ 838200 w 1793294"/>
              <a:gd name="connsiteY10" fmla="*/ 1943100 h 3634872"/>
              <a:gd name="connsiteX11" fmla="*/ 927100 w 1793294"/>
              <a:gd name="connsiteY11" fmla="*/ 1993900 h 3634872"/>
              <a:gd name="connsiteX12" fmla="*/ 965200 w 1793294"/>
              <a:gd name="connsiteY12" fmla="*/ 2006600 h 3634872"/>
              <a:gd name="connsiteX13" fmla="*/ 990600 w 1793294"/>
              <a:gd name="connsiteY13" fmla="*/ 2044700 h 3634872"/>
              <a:gd name="connsiteX14" fmla="*/ 1054100 w 1793294"/>
              <a:gd name="connsiteY14" fmla="*/ 2057400 h 3634872"/>
              <a:gd name="connsiteX15" fmla="*/ 1104900 w 1793294"/>
              <a:gd name="connsiteY15" fmla="*/ 2070100 h 3634872"/>
              <a:gd name="connsiteX16" fmla="*/ 1143000 w 1793294"/>
              <a:gd name="connsiteY16" fmla="*/ 2095500 h 3634872"/>
              <a:gd name="connsiteX17" fmla="*/ 1181100 w 1793294"/>
              <a:gd name="connsiteY17" fmla="*/ 2108200 h 3634872"/>
              <a:gd name="connsiteX18" fmla="*/ 1371600 w 1793294"/>
              <a:gd name="connsiteY18" fmla="*/ 2247900 h 3634872"/>
              <a:gd name="connsiteX19" fmla="*/ 1447800 w 1793294"/>
              <a:gd name="connsiteY19" fmla="*/ 2311400 h 3634872"/>
              <a:gd name="connsiteX20" fmla="*/ 1524000 w 1793294"/>
              <a:gd name="connsiteY20" fmla="*/ 2362200 h 3634872"/>
              <a:gd name="connsiteX21" fmla="*/ 1574800 w 1793294"/>
              <a:gd name="connsiteY21" fmla="*/ 2438400 h 3634872"/>
              <a:gd name="connsiteX22" fmla="*/ 1600200 w 1793294"/>
              <a:gd name="connsiteY22" fmla="*/ 2489200 h 3634872"/>
              <a:gd name="connsiteX23" fmla="*/ 1676400 w 1793294"/>
              <a:gd name="connsiteY23" fmla="*/ 2565400 h 3634872"/>
              <a:gd name="connsiteX24" fmla="*/ 1765300 w 1793294"/>
              <a:gd name="connsiteY24" fmla="*/ 2667000 h 3634872"/>
              <a:gd name="connsiteX25" fmla="*/ 1778000 w 1793294"/>
              <a:gd name="connsiteY25" fmla="*/ 2743200 h 3634872"/>
              <a:gd name="connsiteX26" fmla="*/ 1701800 w 1793294"/>
              <a:gd name="connsiteY26" fmla="*/ 2768600 h 3634872"/>
              <a:gd name="connsiteX27" fmla="*/ 1663700 w 1793294"/>
              <a:gd name="connsiteY27" fmla="*/ 2781300 h 3634872"/>
              <a:gd name="connsiteX28" fmla="*/ 1625600 w 1793294"/>
              <a:gd name="connsiteY28" fmla="*/ 2794000 h 3634872"/>
              <a:gd name="connsiteX29" fmla="*/ 1447800 w 1793294"/>
              <a:gd name="connsiteY29" fmla="*/ 2832100 h 3634872"/>
              <a:gd name="connsiteX30" fmla="*/ 1358900 w 1793294"/>
              <a:gd name="connsiteY30" fmla="*/ 2844800 h 3634872"/>
              <a:gd name="connsiteX31" fmla="*/ 1308100 w 1793294"/>
              <a:gd name="connsiteY31" fmla="*/ 2870200 h 3634872"/>
              <a:gd name="connsiteX32" fmla="*/ 1104900 w 1793294"/>
              <a:gd name="connsiteY32" fmla="*/ 2908300 h 3634872"/>
              <a:gd name="connsiteX33" fmla="*/ 1054100 w 1793294"/>
              <a:gd name="connsiteY33" fmla="*/ 2921000 h 3634872"/>
              <a:gd name="connsiteX34" fmla="*/ 1016000 w 1793294"/>
              <a:gd name="connsiteY34" fmla="*/ 2933700 h 3634872"/>
              <a:gd name="connsiteX35" fmla="*/ 939800 w 1793294"/>
              <a:gd name="connsiteY35" fmla="*/ 2946400 h 3634872"/>
              <a:gd name="connsiteX36" fmla="*/ 812800 w 1793294"/>
              <a:gd name="connsiteY36" fmla="*/ 2984500 h 3634872"/>
              <a:gd name="connsiteX37" fmla="*/ 723900 w 1793294"/>
              <a:gd name="connsiteY37" fmla="*/ 3035300 h 3634872"/>
              <a:gd name="connsiteX38" fmla="*/ 609600 w 1793294"/>
              <a:gd name="connsiteY38" fmla="*/ 3073400 h 3634872"/>
              <a:gd name="connsiteX39" fmla="*/ 571500 w 1793294"/>
              <a:gd name="connsiteY39" fmla="*/ 3086100 h 3634872"/>
              <a:gd name="connsiteX40" fmla="*/ 342900 w 1793294"/>
              <a:gd name="connsiteY40" fmla="*/ 3111500 h 3634872"/>
              <a:gd name="connsiteX41" fmla="*/ 304800 w 1793294"/>
              <a:gd name="connsiteY41" fmla="*/ 3149600 h 3634872"/>
              <a:gd name="connsiteX42" fmla="*/ 279400 w 1793294"/>
              <a:gd name="connsiteY42" fmla="*/ 3263900 h 3634872"/>
              <a:gd name="connsiteX43" fmla="*/ 254000 w 1793294"/>
              <a:gd name="connsiteY43" fmla="*/ 3314700 h 3634872"/>
              <a:gd name="connsiteX44" fmla="*/ 215900 w 1793294"/>
              <a:gd name="connsiteY44" fmla="*/ 3454400 h 3634872"/>
              <a:gd name="connsiteX45" fmla="*/ 190500 w 1793294"/>
              <a:gd name="connsiteY45" fmla="*/ 3492500 h 3634872"/>
              <a:gd name="connsiteX46" fmla="*/ 177800 w 1793294"/>
              <a:gd name="connsiteY46" fmla="*/ 3530600 h 3634872"/>
              <a:gd name="connsiteX47" fmla="*/ 139700 w 1793294"/>
              <a:gd name="connsiteY47" fmla="*/ 3556000 h 3634872"/>
              <a:gd name="connsiteX48" fmla="*/ 101600 w 1793294"/>
              <a:gd name="connsiteY48"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723900 w 1793294"/>
              <a:gd name="connsiteY8" fmla="*/ 1905000 h 3634872"/>
              <a:gd name="connsiteX9" fmla="*/ 774700 w 1793294"/>
              <a:gd name="connsiteY9" fmla="*/ 1930400 h 3634872"/>
              <a:gd name="connsiteX10" fmla="*/ 838200 w 1793294"/>
              <a:gd name="connsiteY10" fmla="*/ 1943100 h 3634872"/>
              <a:gd name="connsiteX11" fmla="*/ 927100 w 1793294"/>
              <a:gd name="connsiteY11" fmla="*/ 1993900 h 3634872"/>
              <a:gd name="connsiteX12" fmla="*/ 965200 w 1793294"/>
              <a:gd name="connsiteY12" fmla="*/ 2006600 h 3634872"/>
              <a:gd name="connsiteX13" fmla="*/ 990600 w 1793294"/>
              <a:gd name="connsiteY13" fmla="*/ 2044700 h 3634872"/>
              <a:gd name="connsiteX14" fmla="*/ 1054100 w 1793294"/>
              <a:gd name="connsiteY14" fmla="*/ 2057400 h 3634872"/>
              <a:gd name="connsiteX15" fmla="*/ 1104900 w 1793294"/>
              <a:gd name="connsiteY15" fmla="*/ 2070100 h 3634872"/>
              <a:gd name="connsiteX16" fmla="*/ 1143000 w 1793294"/>
              <a:gd name="connsiteY16" fmla="*/ 2095500 h 3634872"/>
              <a:gd name="connsiteX17" fmla="*/ 1371600 w 1793294"/>
              <a:gd name="connsiteY17" fmla="*/ 2247900 h 3634872"/>
              <a:gd name="connsiteX18" fmla="*/ 1447800 w 1793294"/>
              <a:gd name="connsiteY18" fmla="*/ 2311400 h 3634872"/>
              <a:gd name="connsiteX19" fmla="*/ 1524000 w 1793294"/>
              <a:gd name="connsiteY19" fmla="*/ 2362200 h 3634872"/>
              <a:gd name="connsiteX20" fmla="*/ 1574800 w 1793294"/>
              <a:gd name="connsiteY20" fmla="*/ 2438400 h 3634872"/>
              <a:gd name="connsiteX21" fmla="*/ 1600200 w 1793294"/>
              <a:gd name="connsiteY21" fmla="*/ 2489200 h 3634872"/>
              <a:gd name="connsiteX22" fmla="*/ 1676400 w 1793294"/>
              <a:gd name="connsiteY22" fmla="*/ 2565400 h 3634872"/>
              <a:gd name="connsiteX23" fmla="*/ 1765300 w 1793294"/>
              <a:gd name="connsiteY23" fmla="*/ 2667000 h 3634872"/>
              <a:gd name="connsiteX24" fmla="*/ 1778000 w 1793294"/>
              <a:gd name="connsiteY24" fmla="*/ 2743200 h 3634872"/>
              <a:gd name="connsiteX25" fmla="*/ 1701800 w 1793294"/>
              <a:gd name="connsiteY25" fmla="*/ 2768600 h 3634872"/>
              <a:gd name="connsiteX26" fmla="*/ 1663700 w 1793294"/>
              <a:gd name="connsiteY26" fmla="*/ 2781300 h 3634872"/>
              <a:gd name="connsiteX27" fmla="*/ 1625600 w 1793294"/>
              <a:gd name="connsiteY27" fmla="*/ 2794000 h 3634872"/>
              <a:gd name="connsiteX28" fmla="*/ 1447800 w 1793294"/>
              <a:gd name="connsiteY28" fmla="*/ 2832100 h 3634872"/>
              <a:gd name="connsiteX29" fmla="*/ 1358900 w 1793294"/>
              <a:gd name="connsiteY29" fmla="*/ 2844800 h 3634872"/>
              <a:gd name="connsiteX30" fmla="*/ 1308100 w 1793294"/>
              <a:gd name="connsiteY30" fmla="*/ 2870200 h 3634872"/>
              <a:gd name="connsiteX31" fmla="*/ 1104900 w 1793294"/>
              <a:gd name="connsiteY31" fmla="*/ 2908300 h 3634872"/>
              <a:gd name="connsiteX32" fmla="*/ 1054100 w 1793294"/>
              <a:gd name="connsiteY32" fmla="*/ 2921000 h 3634872"/>
              <a:gd name="connsiteX33" fmla="*/ 1016000 w 1793294"/>
              <a:gd name="connsiteY33" fmla="*/ 2933700 h 3634872"/>
              <a:gd name="connsiteX34" fmla="*/ 939800 w 1793294"/>
              <a:gd name="connsiteY34" fmla="*/ 2946400 h 3634872"/>
              <a:gd name="connsiteX35" fmla="*/ 812800 w 1793294"/>
              <a:gd name="connsiteY35" fmla="*/ 2984500 h 3634872"/>
              <a:gd name="connsiteX36" fmla="*/ 723900 w 1793294"/>
              <a:gd name="connsiteY36" fmla="*/ 3035300 h 3634872"/>
              <a:gd name="connsiteX37" fmla="*/ 609600 w 1793294"/>
              <a:gd name="connsiteY37" fmla="*/ 3073400 h 3634872"/>
              <a:gd name="connsiteX38" fmla="*/ 571500 w 1793294"/>
              <a:gd name="connsiteY38" fmla="*/ 3086100 h 3634872"/>
              <a:gd name="connsiteX39" fmla="*/ 342900 w 1793294"/>
              <a:gd name="connsiteY39" fmla="*/ 3111500 h 3634872"/>
              <a:gd name="connsiteX40" fmla="*/ 304800 w 1793294"/>
              <a:gd name="connsiteY40" fmla="*/ 3149600 h 3634872"/>
              <a:gd name="connsiteX41" fmla="*/ 279400 w 1793294"/>
              <a:gd name="connsiteY41" fmla="*/ 3263900 h 3634872"/>
              <a:gd name="connsiteX42" fmla="*/ 254000 w 1793294"/>
              <a:gd name="connsiteY42" fmla="*/ 3314700 h 3634872"/>
              <a:gd name="connsiteX43" fmla="*/ 215900 w 1793294"/>
              <a:gd name="connsiteY43" fmla="*/ 3454400 h 3634872"/>
              <a:gd name="connsiteX44" fmla="*/ 190500 w 1793294"/>
              <a:gd name="connsiteY44" fmla="*/ 3492500 h 3634872"/>
              <a:gd name="connsiteX45" fmla="*/ 177800 w 1793294"/>
              <a:gd name="connsiteY45" fmla="*/ 3530600 h 3634872"/>
              <a:gd name="connsiteX46" fmla="*/ 139700 w 1793294"/>
              <a:gd name="connsiteY46" fmla="*/ 3556000 h 3634872"/>
              <a:gd name="connsiteX47" fmla="*/ 101600 w 1793294"/>
              <a:gd name="connsiteY47"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723900 w 1793294"/>
              <a:gd name="connsiteY8" fmla="*/ 1905000 h 3634872"/>
              <a:gd name="connsiteX9" fmla="*/ 774700 w 1793294"/>
              <a:gd name="connsiteY9" fmla="*/ 1930400 h 3634872"/>
              <a:gd name="connsiteX10" fmla="*/ 838200 w 1793294"/>
              <a:gd name="connsiteY10" fmla="*/ 1943100 h 3634872"/>
              <a:gd name="connsiteX11" fmla="*/ 927100 w 1793294"/>
              <a:gd name="connsiteY11" fmla="*/ 1993900 h 3634872"/>
              <a:gd name="connsiteX12" fmla="*/ 965200 w 1793294"/>
              <a:gd name="connsiteY12" fmla="*/ 2006600 h 3634872"/>
              <a:gd name="connsiteX13" fmla="*/ 990600 w 1793294"/>
              <a:gd name="connsiteY13" fmla="*/ 2044700 h 3634872"/>
              <a:gd name="connsiteX14" fmla="*/ 1054100 w 1793294"/>
              <a:gd name="connsiteY14" fmla="*/ 2057400 h 3634872"/>
              <a:gd name="connsiteX15" fmla="*/ 1104900 w 1793294"/>
              <a:gd name="connsiteY15" fmla="*/ 2070100 h 3634872"/>
              <a:gd name="connsiteX16" fmla="*/ 1371600 w 1793294"/>
              <a:gd name="connsiteY16" fmla="*/ 2247900 h 3634872"/>
              <a:gd name="connsiteX17" fmla="*/ 1447800 w 1793294"/>
              <a:gd name="connsiteY17" fmla="*/ 2311400 h 3634872"/>
              <a:gd name="connsiteX18" fmla="*/ 1524000 w 1793294"/>
              <a:gd name="connsiteY18" fmla="*/ 2362200 h 3634872"/>
              <a:gd name="connsiteX19" fmla="*/ 1574800 w 1793294"/>
              <a:gd name="connsiteY19" fmla="*/ 2438400 h 3634872"/>
              <a:gd name="connsiteX20" fmla="*/ 1600200 w 1793294"/>
              <a:gd name="connsiteY20" fmla="*/ 2489200 h 3634872"/>
              <a:gd name="connsiteX21" fmla="*/ 1676400 w 1793294"/>
              <a:gd name="connsiteY21" fmla="*/ 2565400 h 3634872"/>
              <a:gd name="connsiteX22" fmla="*/ 1765300 w 1793294"/>
              <a:gd name="connsiteY22" fmla="*/ 2667000 h 3634872"/>
              <a:gd name="connsiteX23" fmla="*/ 1778000 w 1793294"/>
              <a:gd name="connsiteY23" fmla="*/ 2743200 h 3634872"/>
              <a:gd name="connsiteX24" fmla="*/ 1701800 w 1793294"/>
              <a:gd name="connsiteY24" fmla="*/ 2768600 h 3634872"/>
              <a:gd name="connsiteX25" fmla="*/ 1663700 w 1793294"/>
              <a:gd name="connsiteY25" fmla="*/ 2781300 h 3634872"/>
              <a:gd name="connsiteX26" fmla="*/ 1625600 w 1793294"/>
              <a:gd name="connsiteY26" fmla="*/ 2794000 h 3634872"/>
              <a:gd name="connsiteX27" fmla="*/ 1447800 w 1793294"/>
              <a:gd name="connsiteY27" fmla="*/ 2832100 h 3634872"/>
              <a:gd name="connsiteX28" fmla="*/ 1358900 w 1793294"/>
              <a:gd name="connsiteY28" fmla="*/ 2844800 h 3634872"/>
              <a:gd name="connsiteX29" fmla="*/ 1308100 w 1793294"/>
              <a:gd name="connsiteY29" fmla="*/ 2870200 h 3634872"/>
              <a:gd name="connsiteX30" fmla="*/ 1104900 w 1793294"/>
              <a:gd name="connsiteY30" fmla="*/ 2908300 h 3634872"/>
              <a:gd name="connsiteX31" fmla="*/ 1054100 w 1793294"/>
              <a:gd name="connsiteY31" fmla="*/ 2921000 h 3634872"/>
              <a:gd name="connsiteX32" fmla="*/ 1016000 w 1793294"/>
              <a:gd name="connsiteY32" fmla="*/ 2933700 h 3634872"/>
              <a:gd name="connsiteX33" fmla="*/ 939800 w 1793294"/>
              <a:gd name="connsiteY33" fmla="*/ 2946400 h 3634872"/>
              <a:gd name="connsiteX34" fmla="*/ 812800 w 1793294"/>
              <a:gd name="connsiteY34" fmla="*/ 2984500 h 3634872"/>
              <a:gd name="connsiteX35" fmla="*/ 723900 w 1793294"/>
              <a:gd name="connsiteY35" fmla="*/ 3035300 h 3634872"/>
              <a:gd name="connsiteX36" fmla="*/ 609600 w 1793294"/>
              <a:gd name="connsiteY36" fmla="*/ 3073400 h 3634872"/>
              <a:gd name="connsiteX37" fmla="*/ 571500 w 1793294"/>
              <a:gd name="connsiteY37" fmla="*/ 3086100 h 3634872"/>
              <a:gd name="connsiteX38" fmla="*/ 342900 w 1793294"/>
              <a:gd name="connsiteY38" fmla="*/ 3111500 h 3634872"/>
              <a:gd name="connsiteX39" fmla="*/ 304800 w 1793294"/>
              <a:gd name="connsiteY39" fmla="*/ 3149600 h 3634872"/>
              <a:gd name="connsiteX40" fmla="*/ 279400 w 1793294"/>
              <a:gd name="connsiteY40" fmla="*/ 3263900 h 3634872"/>
              <a:gd name="connsiteX41" fmla="*/ 254000 w 1793294"/>
              <a:gd name="connsiteY41" fmla="*/ 3314700 h 3634872"/>
              <a:gd name="connsiteX42" fmla="*/ 215900 w 1793294"/>
              <a:gd name="connsiteY42" fmla="*/ 3454400 h 3634872"/>
              <a:gd name="connsiteX43" fmla="*/ 190500 w 1793294"/>
              <a:gd name="connsiteY43" fmla="*/ 3492500 h 3634872"/>
              <a:gd name="connsiteX44" fmla="*/ 177800 w 1793294"/>
              <a:gd name="connsiteY44" fmla="*/ 3530600 h 3634872"/>
              <a:gd name="connsiteX45" fmla="*/ 139700 w 1793294"/>
              <a:gd name="connsiteY45" fmla="*/ 3556000 h 3634872"/>
              <a:gd name="connsiteX46" fmla="*/ 101600 w 1793294"/>
              <a:gd name="connsiteY46"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723900 w 1793294"/>
              <a:gd name="connsiteY8" fmla="*/ 1905000 h 3634872"/>
              <a:gd name="connsiteX9" fmla="*/ 774700 w 1793294"/>
              <a:gd name="connsiteY9" fmla="*/ 1930400 h 3634872"/>
              <a:gd name="connsiteX10" fmla="*/ 838200 w 1793294"/>
              <a:gd name="connsiteY10" fmla="*/ 1943100 h 3634872"/>
              <a:gd name="connsiteX11" fmla="*/ 927100 w 1793294"/>
              <a:gd name="connsiteY11" fmla="*/ 1993900 h 3634872"/>
              <a:gd name="connsiteX12" fmla="*/ 965200 w 1793294"/>
              <a:gd name="connsiteY12" fmla="*/ 2006600 h 3634872"/>
              <a:gd name="connsiteX13" fmla="*/ 990600 w 1793294"/>
              <a:gd name="connsiteY13" fmla="*/ 2044700 h 3634872"/>
              <a:gd name="connsiteX14" fmla="*/ 1054100 w 1793294"/>
              <a:gd name="connsiteY14" fmla="*/ 2057400 h 3634872"/>
              <a:gd name="connsiteX15" fmla="*/ 1371600 w 1793294"/>
              <a:gd name="connsiteY15" fmla="*/ 2247900 h 3634872"/>
              <a:gd name="connsiteX16" fmla="*/ 1447800 w 1793294"/>
              <a:gd name="connsiteY16" fmla="*/ 2311400 h 3634872"/>
              <a:gd name="connsiteX17" fmla="*/ 1524000 w 1793294"/>
              <a:gd name="connsiteY17" fmla="*/ 2362200 h 3634872"/>
              <a:gd name="connsiteX18" fmla="*/ 1574800 w 1793294"/>
              <a:gd name="connsiteY18" fmla="*/ 2438400 h 3634872"/>
              <a:gd name="connsiteX19" fmla="*/ 1600200 w 1793294"/>
              <a:gd name="connsiteY19" fmla="*/ 2489200 h 3634872"/>
              <a:gd name="connsiteX20" fmla="*/ 1676400 w 1793294"/>
              <a:gd name="connsiteY20" fmla="*/ 2565400 h 3634872"/>
              <a:gd name="connsiteX21" fmla="*/ 1765300 w 1793294"/>
              <a:gd name="connsiteY21" fmla="*/ 2667000 h 3634872"/>
              <a:gd name="connsiteX22" fmla="*/ 1778000 w 1793294"/>
              <a:gd name="connsiteY22" fmla="*/ 2743200 h 3634872"/>
              <a:gd name="connsiteX23" fmla="*/ 1701800 w 1793294"/>
              <a:gd name="connsiteY23" fmla="*/ 2768600 h 3634872"/>
              <a:gd name="connsiteX24" fmla="*/ 1663700 w 1793294"/>
              <a:gd name="connsiteY24" fmla="*/ 2781300 h 3634872"/>
              <a:gd name="connsiteX25" fmla="*/ 1625600 w 1793294"/>
              <a:gd name="connsiteY25" fmla="*/ 2794000 h 3634872"/>
              <a:gd name="connsiteX26" fmla="*/ 1447800 w 1793294"/>
              <a:gd name="connsiteY26" fmla="*/ 2832100 h 3634872"/>
              <a:gd name="connsiteX27" fmla="*/ 1358900 w 1793294"/>
              <a:gd name="connsiteY27" fmla="*/ 2844800 h 3634872"/>
              <a:gd name="connsiteX28" fmla="*/ 1308100 w 1793294"/>
              <a:gd name="connsiteY28" fmla="*/ 2870200 h 3634872"/>
              <a:gd name="connsiteX29" fmla="*/ 1104900 w 1793294"/>
              <a:gd name="connsiteY29" fmla="*/ 2908300 h 3634872"/>
              <a:gd name="connsiteX30" fmla="*/ 1054100 w 1793294"/>
              <a:gd name="connsiteY30" fmla="*/ 2921000 h 3634872"/>
              <a:gd name="connsiteX31" fmla="*/ 1016000 w 1793294"/>
              <a:gd name="connsiteY31" fmla="*/ 2933700 h 3634872"/>
              <a:gd name="connsiteX32" fmla="*/ 939800 w 1793294"/>
              <a:gd name="connsiteY32" fmla="*/ 2946400 h 3634872"/>
              <a:gd name="connsiteX33" fmla="*/ 812800 w 1793294"/>
              <a:gd name="connsiteY33" fmla="*/ 2984500 h 3634872"/>
              <a:gd name="connsiteX34" fmla="*/ 723900 w 1793294"/>
              <a:gd name="connsiteY34" fmla="*/ 3035300 h 3634872"/>
              <a:gd name="connsiteX35" fmla="*/ 609600 w 1793294"/>
              <a:gd name="connsiteY35" fmla="*/ 3073400 h 3634872"/>
              <a:gd name="connsiteX36" fmla="*/ 571500 w 1793294"/>
              <a:gd name="connsiteY36" fmla="*/ 3086100 h 3634872"/>
              <a:gd name="connsiteX37" fmla="*/ 342900 w 1793294"/>
              <a:gd name="connsiteY37" fmla="*/ 3111500 h 3634872"/>
              <a:gd name="connsiteX38" fmla="*/ 304800 w 1793294"/>
              <a:gd name="connsiteY38" fmla="*/ 3149600 h 3634872"/>
              <a:gd name="connsiteX39" fmla="*/ 279400 w 1793294"/>
              <a:gd name="connsiteY39" fmla="*/ 3263900 h 3634872"/>
              <a:gd name="connsiteX40" fmla="*/ 254000 w 1793294"/>
              <a:gd name="connsiteY40" fmla="*/ 3314700 h 3634872"/>
              <a:gd name="connsiteX41" fmla="*/ 215900 w 1793294"/>
              <a:gd name="connsiteY41" fmla="*/ 3454400 h 3634872"/>
              <a:gd name="connsiteX42" fmla="*/ 190500 w 1793294"/>
              <a:gd name="connsiteY42" fmla="*/ 3492500 h 3634872"/>
              <a:gd name="connsiteX43" fmla="*/ 177800 w 1793294"/>
              <a:gd name="connsiteY43" fmla="*/ 3530600 h 3634872"/>
              <a:gd name="connsiteX44" fmla="*/ 139700 w 1793294"/>
              <a:gd name="connsiteY44" fmla="*/ 3556000 h 3634872"/>
              <a:gd name="connsiteX45" fmla="*/ 101600 w 1793294"/>
              <a:gd name="connsiteY45"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723900 w 1793294"/>
              <a:gd name="connsiteY8" fmla="*/ 1905000 h 3634872"/>
              <a:gd name="connsiteX9" fmla="*/ 774700 w 1793294"/>
              <a:gd name="connsiteY9" fmla="*/ 1930400 h 3634872"/>
              <a:gd name="connsiteX10" fmla="*/ 838200 w 1793294"/>
              <a:gd name="connsiteY10" fmla="*/ 1943100 h 3634872"/>
              <a:gd name="connsiteX11" fmla="*/ 927100 w 1793294"/>
              <a:gd name="connsiteY11" fmla="*/ 1993900 h 3634872"/>
              <a:gd name="connsiteX12" fmla="*/ 965200 w 1793294"/>
              <a:gd name="connsiteY12" fmla="*/ 2006600 h 3634872"/>
              <a:gd name="connsiteX13" fmla="*/ 990600 w 1793294"/>
              <a:gd name="connsiteY13" fmla="*/ 2044700 h 3634872"/>
              <a:gd name="connsiteX14" fmla="*/ 1371600 w 1793294"/>
              <a:gd name="connsiteY14" fmla="*/ 2247900 h 3634872"/>
              <a:gd name="connsiteX15" fmla="*/ 1447800 w 1793294"/>
              <a:gd name="connsiteY15" fmla="*/ 2311400 h 3634872"/>
              <a:gd name="connsiteX16" fmla="*/ 1524000 w 1793294"/>
              <a:gd name="connsiteY16" fmla="*/ 2362200 h 3634872"/>
              <a:gd name="connsiteX17" fmla="*/ 1574800 w 1793294"/>
              <a:gd name="connsiteY17" fmla="*/ 2438400 h 3634872"/>
              <a:gd name="connsiteX18" fmla="*/ 1600200 w 1793294"/>
              <a:gd name="connsiteY18" fmla="*/ 2489200 h 3634872"/>
              <a:gd name="connsiteX19" fmla="*/ 1676400 w 1793294"/>
              <a:gd name="connsiteY19" fmla="*/ 2565400 h 3634872"/>
              <a:gd name="connsiteX20" fmla="*/ 1765300 w 1793294"/>
              <a:gd name="connsiteY20" fmla="*/ 2667000 h 3634872"/>
              <a:gd name="connsiteX21" fmla="*/ 1778000 w 1793294"/>
              <a:gd name="connsiteY21" fmla="*/ 2743200 h 3634872"/>
              <a:gd name="connsiteX22" fmla="*/ 1701800 w 1793294"/>
              <a:gd name="connsiteY22" fmla="*/ 2768600 h 3634872"/>
              <a:gd name="connsiteX23" fmla="*/ 1663700 w 1793294"/>
              <a:gd name="connsiteY23" fmla="*/ 2781300 h 3634872"/>
              <a:gd name="connsiteX24" fmla="*/ 1625600 w 1793294"/>
              <a:gd name="connsiteY24" fmla="*/ 2794000 h 3634872"/>
              <a:gd name="connsiteX25" fmla="*/ 1447800 w 1793294"/>
              <a:gd name="connsiteY25" fmla="*/ 2832100 h 3634872"/>
              <a:gd name="connsiteX26" fmla="*/ 1358900 w 1793294"/>
              <a:gd name="connsiteY26" fmla="*/ 2844800 h 3634872"/>
              <a:gd name="connsiteX27" fmla="*/ 1308100 w 1793294"/>
              <a:gd name="connsiteY27" fmla="*/ 2870200 h 3634872"/>
              <a:gd name="connsiteX28" fmla="*/ 1104900 w 1793294"/>
              <a:gd name="connsiteY28" fmla="*/ 2908300 h 3634872"/>
              <a:gd name="connsiteX29" fmla="*/ 1054100 w 1793294"/>
              <a:gd name="connsiteY29" fmla="*/ 2921000 h 3634872"/>
              <a:gd name="connsiteX30" fmla="*/ 1016000 w 1793294"/>
              <a:gd name="connsiteY30" fmla="*/ 2933700 h 3634872"/>
              <a:gd name="connsiteX31" fmla="*/ 939800 w 1793294"/>
              <a:gd name="connsiteY31" fmla="*/ 2946400 h 3634872"/>
              <a:gd name="connsiteX32" fmla="*/ 812800 w 1793294"/>
              <a:gd name="connsiteY32" fmla="*/ 2984500 h 3634872"/>
              <a:gd name="connsiteX33" fmla="*/ 723900 w 1793294"/>
              <a:gd name="connsiteY33" fmla="*/ 3035300 h 3634872"/>
              <a:gd name="connsiteX34" fmla="*/ 609600 w 1793294"/>
              <a:gd name="connsiteY34" fmla="*/ 3073400 h 3634872"/>
              <a:gd name="connsiteX35" fmla="*/ 571500 w 1793294"/>
              <a:gd name="connsiteY35" fmla="*/ 3086100 h 3634872"/>
              <a:gd name="connsiteX36" fmla="*/ 342900 w 1793294"/>
              <a:gd name="connsiteY36" fmla="*/ 3111500 h 3634872"/>
              <a:gd name="connsiteX37" fmla="*/ 304800 w 1793294"/>
              <a:gd name="connsiteY37" fmla="*/ 3149600 h 3634872"/>
              <a:gd name="connsiteX38" fmla="*/ 279400 w 1793294"/>
              <a:gd name="connsiteY38" fmla="*/ 3263900 h 3634872"/>
              <a:gd name="connsiteX39" fmla="*/ 254000 w 1793294"/>
              <a:gd name="connsiteY39" fmla="*/ 3314700 h 3634872"/>
              <a:gd name="connsiteX40" fmla="*/ 215900 w 1793294"/>
              <a:gd name="connsiteY40" fmla="*/ 3454400 h 3634872"/>
              <a:gd name="connsiteX41" fmla="*/ 190500 w 1793294"/>
              <a:gd name="connsiteY41" fmla="*/ 3492500 h 3634872"/>
              <a:gd name="connsiteX42" fmla="*/ 177800 w 1793294"/>
              <a:gd name="connsiteY42" fmla="*/ 3530600 h 3634872"/>
              <a:gd name="connsiteX43" fmla="*/ 139700 w 1793294"/>
              <a:gd name="connsiteY43" fmla="*/ 3556000 h 3634872"/>
              <a:gd name="connsiteX44" fmla="*/ 101600 w 1793294"/>
              <a:gd name="connsiteY44"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723900 w 1793294"/>
              <a:gd name="connsiteY8" fmla="*/ 1905000 h 3634872"/>
              <a:gd name="connsiteX9" fmla="*/ 774700 w 1793294"/>
              <a:gd name="connsiteY9" fmla="*/ 1930400 h 3634872"/>
              <a:gd name="connsiteX10" fmla="*/ 838200 w 1793294"/>
              <a:gd name="connsiteY10" fmla="*/ 1943100 h 3634872"/>
              <a:gd name="connsiteX11" fmla="*/ 927100 w 1793294"/>
              <a:gd name="connsiteY11" fmla="*/ 1993900 h 3634872"/>
              <a:gd name="connsiteX12" fmla="*/ 965200 w 1793294"/>
              <a:gd name="connsiteY12" fmla="*/ 2006600 h 3634872"/>
              <a:gd name="connsiteX13" fmla="*/ 1371600 w 1793294"/>
              <a:gd name="connsiteY13" fmla="*/ 2247900 h 3634872"/>
              <a:gd name="connsiteX14" fmla="*/ 1447800 w 1793294"/>
              <a:gd name="connsiteY14" fmla="*/ 2311400 h 3634872"/>
              <a:gd name="connsiteX15" fmla="*/ 1524000 w 1793294"/>
              <a:gd name="connsiteY15" fmla="*/ 2362200 h 3634872"/>
              <a:gd name="connsiteX16" fmla="*/ 1574800 w 1793294"/>
              <a:gd name="connsiteY16" fmla="*/ 2438400 h 3634872"/>
              <a:gd name="connsiteX17" fmla="*/ 1600200 w 1793294"/>
              <a:gd name="connsiteY17" fmla="*/ 2489200 h 3634872"/>
              <a:gd name="connsiteX18" fmla="*/ 1676400 w 1793294"/>
              <a:gd name="connsiteY18" fmla="*/ 2565400 h 3634872"/>
              <a:gd name="connsiteX19" fmla="*/ 1765300 w 1793294"/>
              <a:gd name="connsiteY19" fmla="*/ 2667000 h 3634872"/>
              <a:gd name="connsiteX20" fmla="*/ 1778000 w 1793294"/>
              <a:gd name="connsiteY20" fmla="*/ 2743200 h 3634872"/>
              <a:gd name="connsiteX21" fmla="*/ 1701800 w 1793294"/>
              <a:gd name="connsiteY21" fmla="*/ 2768600 h 3634872"/>
              <a:gd name="connsiteX22" fmla="*/ 1663700 w 1793294"/>
              <a:gd name="connsiteY22" fmla="*/ 2781300 h 3634872"/>
              <a:gd name="connsiteX23" fmla="*/ 1625600 w 1793294"/>
              <a:gd name="connsiteY23" fmla="*/ 2794000 h 3634872"/>
              <a:gd name="connsiteX24" fmla="*/ 1447800 w 1793294"/>
              <a:gd name="connsiteY24" fmla="*/ 2832100 h 3634872"/>
              <a:gd name="connsiteX25" fmla="*/ 1358900 w 1793294"/>
              <a:gd name="connsiteY25" fmla="*/ 2844800 h 3634872"/>
              <a:gd name="connsiteX26" fmla="*/ 1308100 w 1793294"/>
              <a:gd name="connsiteY26" fmla="*/ 2870200 h 3634872"/>
              <a:gd name="connsiteX27" fmla="*/ 1104900 w 1793294"/>
              <a:gd name="connsiteY27" fmla="*/ 2908300 h 3634872"/>
              <a:gd name="connsiteX28" fmla="*/ 1054100 w 1793294"/>
              <a:gd name="connsiteY28" fmla="*/ 2921000 h 3634872"/>
              <a:gd name="connsiteX29" fmla="*/ 1016000 w 1793294"/>
              <a:gd name="connsiteY29" fmla="*/ 2933700 h 3634872"/>
              <a:gd name="connsiteX30" fmla="*/ 939800 w 1793294"/>
              <a:gd name="connsiteY30" fmla="*/ 2946400 h 3634872"/>
              <a:gd name="connsiteX31" fmla="*/ 812800 w 1793294"/>
              <a:gd name="connsiteY31" fmla="*/ 2984500 h 3634872"/>
              <a:gd name="connsiteX32" fmla="*/ 723900 w 1793294"/>
              <a:gd name="connsiteY32" fmla="*/ 3035300 h 3634872"/>
              <a:gd name="connsiteX33" fmla="*/ 609600 w 1793294"/>
              <a:gd name="connsiteY33" fmla="*/ 3073400 h 3634872"/>
              <a:gd name="connsiteX34" fmla="*/ 571500 w 1793294"/>
              <a:gd name="connsiteY34" fmla="*/ 3086100 h 3634872"/>
              <a:gd name="connsiteX35" fmla="*/ 342900 w 1793294"/>
              <a:gd name="connsiteY35" fmla="*/ 3111500 h 3634872"/>
              <a:gd name="connsiteX36" fmla="*/ 304800 w 1793294"/>
              <a:gd name="connsiteY36" fmla="*/ 3149600 h 3634872"/>
              <a:gd name="connsiteX37" fmla="*/ 279400 w 1793294"/>
              <a:gd name="connsiteY37" fmla="*/ 3263900 h 3634872"/>
              <a:gd name="connsiteX38" fmla="*/ 254000 w 1793294"/>
              <a:gd name="connsiteY38" fmla="*/ 3314700 h 3634872"/>
              <a:gd name="connsiteX39" fmla="*/ 215900 w 1793294"/>
              <a:gd name="connsiteY39" fmla="*/ 3454400 h 3634872"/>
              <a:gd name="connsiteX40" fmla="*/ 190500 w 1793294"/>
              <a:gd name="connsiteY40" fmla="*/ 3492500 h 3634872"/>
              <a:gd name="connsiteX41" fmla="*/ 177800 w 1793294"/>
              <a:gd name="connsiteY41" fmla="*/ 3530600 h 3634872"/>
              <a:gd name="connsiteX42" fmla="*/ 139700 w 1793294"/>
              <a:gd name="connsiteY42" fmla="*/ 3556000 h 3634872"/>
              <a:gd name="connsiteX43" fmla="*/ 101600 w 1793294"/>
              <a:gd name="connsiteY43"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723900 w 1793294"/>
              <a:gd name="connsiteY8" fmla="*/ 1905000 h 3634872"/>
              <a:gd name="connsiteX9" fmla="*/ 774700 w 1793294"/>
              <a:gd name="connsiteY9" fmla="*/ 1930400 h 3634872"/>
              <a:gd name="connsiteX10" fmla="*/ 838200 w 1793294"/>
              <a:gd name="connsiteY10" fmla="*/ 1943100 h 3634872"/>
              <a:gd name="connsiteX11" fmla="*/ 927100 w 1793294"/>
              <a:gd name="connsiteY11" fmla="*/ 1993900 h 3634872"/>
              <a:gd name="connsiteX12" fmla="*/ 1371600 w 1793294"/>
              <a:gd name="connsiteY12" fmla="*/ 2247900 h 3634872"/>
              <a:gd name="connsiteX13" fmla="*/ 1447800 w 1793294"/>
              <a:gd name="connsiteY13" fmla="*/ 2311400 h 3634872"/>
              <a:gd name="connsiteX14" fmla="*/ 1524000 w 1793294"/>
              <a:gd name="connsiteY14" fmla="*/ 2362200 h 3634872"/>
              <a:gd name="connsiteX15" fmla="*/ 1574800 w 1793294"/>
              <a:gd name="connsiteY15" fmla="*/ 2438400 h 3634872"/>
              <a:gd name="connsiteX16" fmla="*/ 1600200 w 1793294"/>
              <a:gd name="connsiteY16" fmla="*/ 2489200 h 3634872"/>
              <a:gd name="connsiteX17" fmla="*/ 1676400 w 1793294"/>
              <a:gd name="connsiteY17" fmla="*/ 2565400 h 3634872"/>
              <a:gd name="connsiteX18" fmla="*/ 1765300 w 1793294"/>
              <a:gd name="connsiteY18" fmla="*/ 2667000 h 3634872"/>
              <a:gd name="connsiteX19" fmla="*/ 1778000 w 1793294"/>
              <a:gd name="connsiteY19" fmla="*/ 2743200 h 3634872"/>
              <a:gd name="connsiteX20" fmla="*/ 1701800 w 1793294"/>
              <a:gd name="connsiteY20" fmla="*/ 2768600 h 3634872"/>
              <a:gd name="connsiteX21" fmla="*/ 1663700 w 1793294"/>
              <a:gd name="connsiteY21" fmla="*/ 2781300 h 3634872"/>
              <a:gd name="connsiteX22" fmla="*/ 1625600 w 1793294"/>
              <a:gd name="connsiteY22" fmla="*/ 2794000 h 3634872"/>
              <a:gd name="connsiteX23" fmla="*/ 1447800 w 1793294"/>
              <a:gd name="connsiteY23" fmla="*/ 2832100 h 3634872"/>
              <a:gd name="connsiteX24" fmla="*/ 1358900 w 1793294"/>
              <a:gd name="connsiteY24" fmla="*/ 2844800 h 3634872"/>
              <a:gd name="connsiteX25" fmla="*/ 1308100 w 1793294"/>
              <a:gd name="connsiteY25" fmla="*/ 2870200 h 3634872"/>
              <a:gd name="connsiteX26" fmla="*/ 1104900 w 1793294"/>
              <a:gd name="connsiteY26" fmla="*/ 2908300 h 3634872"/>
              <a:gd name="connsiteX27" fmla="*/ 1054100 w 1793294"/>
              <a:gd name="connsiteY27" fmla="*/ 2921000 h 3634872"/>
              <a:gd name="connsiteX28" fmla="*/ 1016000 w 1793294"/>
              <a:gd name="connsiteY28" fmla="*/ 2933700 h 3634872"/>
              <a:gd name="connsiteX29" fmla="*/ 939800 w 1793294"/>
              <a:gd name="connsiteY29" fmla="*/ 2946400 h 3634872"/>
              <a:gd name="connsiteX30" fmla="*/ 812800 w 1793294"/>
              <a:gd name="connsiteY30" fmla="*/ 2984500 h 3634872"/>
              <a:gd name="connsiteX31" fmla="*/ 723900 w 1793294"/>
              <a:gd name="connsiteY31" fmla="*/ 3035300 h 3634872"/>
              <a:gd name="connsiteX32" fmla="*/ 609600 w 1793294"/>
              <a:gd name="connsiteY32" fmla="*/ 3073400 h 3634872"/>
              <a:gd name="connsiteX33" fmla="*/ 571500 w 1793294"/>
              <a:gd name="connsiteY33" fmla="*/ 3086100 h 3634872"/>
              <a:gd name="connsiteX34" fmla="*/ 342900 w 1793294"/>
              <a:gd name="connsiteY34" fmla="*/ 3111500 h 3634872"/>
              <a:gd name="connsiteX35" fmla="*/ 304800 w 1793294"/>
              <a:gd name="connsiteY35" fmla="*/ 3149600 h 3634872"/>
              <a:gd name="connsiteX36" fmla="*/ 279400 w 1793294"/>
              <a:gd name="connsiteY36" fmla="*/ 3263900 h 3634872"/>
              <a:gd name="connsiteX37" fmla="*/ 254000 w 1793294"/>
              <a:gd name="connsiteY37" fmla="*/ 3314700 h 3634872"/>
              <a:gd name="connsiteX38" fmla="*/ 215900 w 1793294"/>
              <a:gd name="connsiteY38" fmla="*/ 3454400 h 3634872"/>
              <a:gd name="connsiteX39" fmla="*/ 190500 w 1793294"/>
              <a:gd name="connsiteY39" fmla="*/ 3492500 h 3634872"/>
              <a:gd name="connsiteX40" fmla="*/ 177800 w 1793294"/>
              <a:gd name="connsiteY40" fmla="*/ 3530600 h 3634872"/>
              <a:gd name="connsiteX41" fmla="*/ 139700 w 1793294"/>
              <a:gd name="connsiteY41" fmla="*/ 3556000 h 3634872"/>
              <a:gd name="connsiteX42" fmla="*/ 101600 w 1793294"/>
              <a:gd name="connsiteY42"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723900 w 1793294"/>
              <a:gd name="connsiteY8" fmla="*/ 1905000 h 3634872"/>
              <a:gd name="connsiteX9" fmla="*/ 774700 w 1793294"/>
              <a:gd name="connsiteY9" fmla="*/ 1930400 h 3634872"/>
              <a:gd name="connsiteX10" fmla="*/ 838200 w 1793294"/>
              <a:gd name="connsiteY10" fmla="*/ 1943100 h 3634872"/>
              <a:gd name="connsiteX11" fmla="*/ 1371600 w 1793294"/>
              <a:gd name="connsiteY11" fmla="*/ 2247900 h 3634872"/>
              <a:gd name="connsiteX12" fmla="*/ 1447800 w 1793294"/>
              <a:gd name="connsiteY12" fmla="*/ 2311400 h 3634872"/>
              <a:gd name="connsiteX13" fmla="*/ 1524000 w 1793294"/>
              <a:gd name="connsiteY13" fmla="*/ 2362200 h 3634872"/>
              <a:gd name="connsiteX14" fmla="*/ 1574800 w 1793294"/>
              <a:gd name="connsiteY14" fmla="*/ 2438400 h 3634872"/>
              <a:gd name="connsiteX15" fmla="*/ 1600200 w 1793294"/>
              <a:gd name="connsiteY15" fmla="*/ 2489200 h 3634872"/>
              <a:gd name="connsiteX16" fmla="*/ 1676400 w 1793294"/>
              <a:gd name="connsiteY16" fmla="*/ 2565400 h 3634872"/>
              <a:gd name="connsiteX17" fmla="*/ 1765300 w 1793294"/>
              <a:gd name="connsiteY17" fmla="*/ 2667000 h 3634872"/>
              <a:gd name="connsiteX18" fmla="*/ 1778000 w 1793294"/>
              <a:gd name="connsiteY18" fmla="*/ 2743200 h 3634872"/>
              <a:gd name="connsiteX19" fmla="*/ 1701800 w 1793294"/>
              <a:gd name="connsiteY19" fmla="*/ 2768600 h 3634872"/>
              <a:gd name="connsiteX20" fmla="*/ 1663700 w 1793294"/>
              <a:gd name="connsiteY20" fmla="*/ 2781300 h 3634872"/>
              <a:gd name="connsiteX21" fmla="*/ 1625600 w 1793294"/>
              <a:gd name="connsiteY21" fmla="*/ 2794000 h 3634872"/>
              <a:gd name="connsiteX22" fmla="*/ 1447800 w 1793294"/>
              <a:gd name="connsiteY22" fmla="*/ 2832100 h 3634872"/>
              <a:gd name="connsiteX23" fmla="*/ 1358900 w 1793294"/>
              <a:gd name="connsiteY23" fmla="*/ 2844800 h 3634872"/>
              <a:gd name="connsiteX24" fmla="*/ 1308100 w 1793294"/>
              <a:gd name="connsiteY24" fmla="*/ 2870200 h 3634872"/>
              <a:gd name="connsiteX25" fmla="*/ 1104900 w 1793294"/>
              <a:gd name="connsiteY25" fmla="*/ 2908300 h 3634872"/>
              <a:gd name="connsiteX26" fmla="*/ 1054100 w 1793294"/>
              <a:gd name="connsiteY26" fmla="*/ 2921000 h 3634872"/>
              <a:gd name="connsiteX27" fmla="*/ 1016000 w 1793294"/>
              <a:gd name="connsiteY27" fmla="*/ 2933700 h 3634872"/>
              <a:gd name="connsiteX28" fmla="*/ 939800 w 1793294"/>
              <a:gd name="connsiteY28" fmla="*/ 2946400 h 3634872"/>
              <a:gd name="connsiteX29" fmla="*/ 812800 w 1793294"/>
              <a:gd name="connsiteY29" fmla="*/ 2984500 h 3634872"/>
              <a:gd name="connsiteX30" fmla="*/ 723900 w 1793294"/>
              <a:gd name="connsiteY30" fmla="*/ 3035300 h 3634872"/>
              <a:gd name="connsiteX31" fmla="*/ 609600 w 1793294"/>
              <a:gd name="connsiteY31" fmla="*/ 3073400 h 3634872"/>
              <a:gd name="connsiteX32" fmla="*/ 571500 w 1793294"/>
              <a:gd name="connsiteY32" fmla="*/ 3086100 h 3634872"/>
              <a:gd name="connsiteX33" fmla="*/ 342900 w 1793294"/>
              <a:gd name="connsiteY33" fmla="*/ 3111500 h 3634872"/>
              <a:gd name="connsiteX34" fmla="*/ 304800 w 1793294"/>
              <a:gd name="connsiteY34" fmla="*/ 3149600 h 3634872"/>
              <a:gd name="connsiteX35" fmla="*/ 279400 w 1793294"/>
              <a:gd name="connsiteY35" fmla="*/ 3263900 h 3634872"/>
              <a:gd name="connsiteX36" fmla="*/ 254000 w 1793294"/>
              <a:gd name="connsiteY36" fmla="*/ 3314700 h 3634872"/>
              <a:gd name="connsiteX37" fmla="*/ 215900 w 1793294"/>
              <a:gd name="connsiteY37" fmla="*/ 3454400 h 3634872"/>
              <a:gd name="connsiteX38" fmla="*/ 190500 w 1793294"/>
              <a:gd name="connsiteY38" fmla="*/ 3492500 h 3634872"/>
              <a:gd name="connsiteX39" fmla="*/ 177800 w 1793294"/>
              <a:gd name="connsiteY39" fmla="*/ 3530600 h 3634872"/>
              <a:gd name="connsiteX40" fmla="*/ 139700 w 1793294"/>
              <a:gd name="connsiteY40" fmla="*/ 3556000 h 3634872"/>
              <a:gd name="connsiteX41" fmla="*/ 101600 w 1793294"/>
              <a:gd name="connsiteY41"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723900 w 1793294"/>
              <a:gd name="connsiteY8" fmla="*/ 1905000 h 3634872"/>
              <a:gd name="connsiteX9" fmla="*/ 774700 w 1793294"/>
              <a:gd name="connsiteY9" fmla="*/ 1930400 h 3634872"/>
              <a:gd name="connsiteX10" fmla="*/ 1371600 w 1793294"/>
              <a:gd name="connsiteY10" fmla="*/ 2247900 h 3634872"/>
              <a:gd name="connsiteX11" fmla="*/ 1447800 w 1793294"/>
              <a:gd name="connsiteY11" fmla="*/ 2311400 h 3634872"/>
              <a:gd name="connsiteX12" fmla="*/ 1524000 w 1793294"/>
              <a:gd name="connsiteY12" fmla="*/ 2362200 h 3634872"/>
              <a:gd name="connsiteX13" fmla="*/ 1574800 w 1793294"/>
              <a:gd name="connsiteY13" fmla="*/ 2438400 h 3634872"/>
              <a:gd name="connsiteX14" fmla="*/ 1600200 w 1793294"/>
              <a:gd name="connsiteY14" fmla="*/ 2489200 h 3634872"/>
              <a:gd name="connsiteX15" fmla="*/ 1676400 w 1793294"/>
              <a:gd name="connsiteY15" fmla="*/ 2565400 h 3634872"/>
              <a:gd name="connsiteX16" fmla="*/ 1765300 w 1793294"/>
              <a:gd name="connsiteY16" fmla="*/ 2667000 h 3634872"/>
              <a:gd name="connsiteX17" fmla="*/ 1778000 w 1793294"/>
              <a:gd name="connsiteY17" fmla="*/ 2743200 h 3634872"/>
              <a:gd name="connsiteX18" fmla="*/ 1701800 w 1793294"/>
              <a:gd name="connsiteY18" fmla="*/ 2768600 h 3634872"/>
              <a:gd name="connsiteX19" fmla="*/ 1663700 w 1793294"/>
              <a:gd name="connsiteY19" fmla="*/ 2781300 h 3634872"/>
              <a:gd name="connsiteX20" fmla="*/ 1625600 w 1793294"/>
              <a:gd name="connsiteY20" fmla="*/ 2794000 h 3634872"/>
              <a:gd name="connsiteX21" fmla="*/ 1447800 w 1793294"/>
              <a:gd name="connsiteY21" fmla="*/ 2832100 h 3634872"/>
              <a:gd name="connsiteX22" fmla="*/ 1358900 w 1793294"/>
              <a:gd name="connsiteY22" fmla="*/ 2844800 h 3634872"/>
              <a:gd name="connsiteX23" fmla="*/ 1308100 w 1793294"/>
              <a:gd name="connsiteY23" fmla="*/ 2870200 h 3634872"/>
              <a:gd name="connsiteX24" fmla="*/ 1104900 w 1793294"/>
              <a:gd name="connsiteY24" fmla="*/ 2908300 h 3634872"/>
              <a:gd name="connsiteX25" fmla="*/ 1054100 w 1793294"/>
              <a:gd name="connsiteY25" fmla="*/ 2921000 h 3634872"/>
              <a:gd name="connsiteX26" fmla="*/ 1016000 w 1793294"/>
              <a:gd name="connsiteY26" fmla="*/ 2933700 h 3634872"/>
              <a:gd name="connsiteX27" fmla="*/ 939800 w 1793294"/>
              <a:gd name="connsiteY27" fmla="*/ 2946400 h 3634872"/>
              <a:gd name="connsiteX28" fmla="*/ 812800 w 1793294"/>
              <a:gd name="connsiteY28" fmla="*/ 2984500 h 3634872"/>
              <a:gd name="connsiteX29" fmla="*/ 723900 w 1793294"/>
              <a:gd name="connsiteY29" fmla="*/ 3035300 h 3634872"/>
              <a:gd name="connsiteX30" fmla="*/ 609600 w 1793294"/>
              <a:gd name="connsiteY30" fmla="*/ 3073400 h 3634872"/>
              <a:gd name="connsiteX31" fmla="*/ 571500 w 1793294"/>
              <a:gd name="connsiteY31" fmla="*/ 3086100 h 3634872"/>
              <a:gd name="connsiteX32" fmla="*/ 342900 w 1793294"/>
              <a:gd name="connsiteY32" fmla="*/ 3111500 h 3634872"/>
              <a:gd name="connsiteX33" fmla="*/ 304800 w 1793294"/>
              <a:gd name="connsiteY33" fmla="*/ 3149600 h 3634872"/>
              <a:gd name="connsiteX34" fmla="*/ 279400 w 1793294"/>
              <a:gd name="connsiteY34" fmla="*/ 3263900 h 3634872"/>
              <a:gd name="connsiteX35" fmla="*/ 254000 w 1793294"/>
              <a:gd name="connsiteY35" fmla="*/ 3314700 h 3634872"/>
              <a:gd name="connsiteX36" fmla="*/ 215900 w 1793294"/>
              <a:gd name="connsiteY36" fmla="*/ 3454400 h 3634872"/>
              <a:gd name="connsiteX37" fmla="*/ 190500 w 1793294"/>
              <a:gd name="connsiteY37" fmla="*/ 3492500 h 3634872"/>
              <a:gd name="connsiteX38" fmla="*/ 177800 w 1793294"/>
              <a:gd name="connsiteY38" fmla="*/ 3530600 h 3634872"/>
              <a:gd name="connsiteX39" fmla="*/ 139700 w 1793294"/>
              <a:gd name="connsiteY39" fmla="*/ 3556000 h 3634872"/>
              <a:gd name="connsiteX40" fmla="*/ 101600 w 1793294"/>
              <a:gd name="connsiteY40"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723900 w 1793294"/>
              <a:gd name="connsiteY8" fmla="*/ 1905000 h 3634872"/>
              <a:gd name="connsiteX9" fmla="*/ 1371600 w 1793294"/>
              <a:gd name="connsiteY9" fmla="*/ 2247900 h 3634872"/>
              <a:gd name="connsiteX10" fmla="*/ 1447800 w 1793294"/>
              <a:gd name="connsiteY10" fmla="*/ 2311400 h 3634872"/>
              <a:gd name="connsiteX11" fmla="*/ 1524000 w 1793294"/>
              <a:gd name="connsiteY11" fmla="*/ 2362200 h 3634872"/>
              <a:gd name="connsiteX12" fmla="*/ 1574800 w 1793294"/>
              <a:gd name="connsiteY12" fmla="*/ 2438400 h 3634872"/>
              <a:gd name="connsiteX13" fmla="*/ 1600200 w 1793294"/>
              <a:gd name="connsiteY13" fmla="*/ 2489200 h 3634872"/>
              <a:gd name="connsiteX14" fmla="*/ 1676400 w 1793294"/>
              <a:gd name="connsiteY14" fmla="*/ 2565400 h 3634872"/>
              <a:gd name="connsiteX15" fmla="*/ 1765300 w 1793294"/>
              <a:gd name="connsiteY15" fmla="*/ 2667000 h 3634872"/>
              <a:gd name="connsiteX16" fmla="*/ 1778000 w 1793294"/>
              <a:gd name="connsiteY16" fmla="*/ 2743200 h 3634872"/>
              <a:gd name="connsiteX17" fmla="*/ 1701800 w 1793294"/>
              <a:gd name="connsiteY17" fmla="*/ 2768600 h 3634872"/>
              <a:gd name="connsiteX18" fmla="*/ 1663700 w 1793294"/>
              <a:gd name="connsiteY18" fmla="*/ 2781300 h 3634872"/>
              <a:gd name="connsiteX19" fmla="*/ 1625600 w 1793294"/>
              <a:gd name="connsiteY19" fmla="*/ 2794000 h 3634872"/>
              <a:gd name="connsiteX20" fmla="*/ 1447800 w 1793294"/>
              <a:gd name="connsiteY20" fmla="*/ 2832100 h 3634872"/>
              <a:gd name="connsiteX21" fmla="*/ 1358900 w 1793294"/>
              <a:gd name="connsiteY21" fmla="*/ 2844800 h 3634872"/>
              <a:gd name="connsiteX22" fmla="*/ 1308100 w 1793294"/>
              <a:gd name="connsiteY22" fmla="*/ 2870200 h 3634872"/>
              <a:gd name="connsiteX23" fmla="*/ 1104900 w 1793294"/>
              <a:gd name="connsiteY23" fmla="*/ 2908300 h 3634872"/>
              <a:gd name="connsiteX24" fmla="*/ 1054100 w 1793294"/>
              <a:gd name="connsiteY24" fmla="*/ 2921000 h 3634872"/>
              <a:gd name="connsiteX25" fmla="*/ 1016000 w 1793294"/>
              <a:gd name="connsiteY25" fmla="*/ 2933700 h 3634872"/>
              <a:gd name="connsiteX26" fmla="*/ 939800 w 1793294"/>
              <a:gd name="connsiteY26" fmla="*/ 2946400 h 3634872"/>
              <a:gd name="connsiteX27" fmla="*/ 812800 w 1793294"/>
              <a:gd name="connsiteY27" fmla="*/ 2984500 h 3634872"/>
              <a:gd name="connsiteX28" fmla="*/ 723900 w 1793294"/>
              <a:gd name="connsiteY28" fmla="*/ 3035300 h 3634872"/>
              <a:gd name="connsiteX29" fmla="*/ 609600 w 1793294"/>
              <a:gd name="connsiteY29" fmla="*/ 3073400 h 3634872"/>
              <a:gd name="connsiteX30" fmla="*/ 571500 w 1793294"/>
              <a:gd name="connsiteY30" fmla="*/ 3086100 h 3634872"/>
              <a:gd name="connsiteX31" fmla="*/ 342900 w 1793294"/>
              <a:gd name="connsiteY31" fmla="*/ 3111500 h 3634872"/>
              <a:gd name="connsiteX32" fmla="*/ 304800 w 1793294"/>
              <a:gd name="connsiteY32" fmla="*/ 3149600 h 3634872"/>
              <a:gd name="connsiteX33" fmla="*/ 279400 w 1793294"/>
              <a:gd name="connsiteY33" fmla="*/ 3263900 h 3634872"/>
              <a:gd name="connsiteX34" fmla="*/ 254000 w 1793294"/>
              <a:gd name="connsiteY34" fmla="*/ 3314700 h 3634872"/>
              <a:gd name="connsiteX35" fmla="*/ 215900 w 1793294"/>
              <a:gd name="connsiteY35" fmla="*/ 3454400 h 3634872"/>
              <a:gd name="connsiteX36" fmla="*/ 190500 w 1793294"/>
              <a:gd name="connsiteY36" fmla="*/ 3492500 h 3634872"/>
              <a:gd name="connsiteX37" fmla="*/ 177800 w 1793294"/>
              <a:gd name="connsiteY37" fmla="*/ 3530600 h 3634872"/>
              <a:gd name="connsiteX38" fmla="*/ 139700 w 1793294"/>
              <a:gd name="connsiteY38" fmla="*/ 3556000 h 3634872"/>
              <a:gd name="connsiteX39" fmla="*/ 101600 w 1793294"/>
              <a:gd name="connsiteY39"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622300 w 1793294"/>
              <a:gd name="connsiteY7" fmla="*/ 1841500 h 3634872"/>
              <a:gd name="connsiteX8" fmla="*/ 1371600 w 1793294"/>
              <a:gd name="connsiteY8" fmla="*/ 2247900 h 3634872"/>
              <a:gd name="connsiteX9" fmla="*/ 1447800 w 1793294"/>
              <a:gd name="connsiteY9" fmla="*/ 2311400 h 3634872"/>
              <a:gd name="connsiteX10" fmla="*/ 1524000 w 1793294"/>
              <a:gd name="connsiteY10" fmla="*/ 2362200 h 3634872"/>
              <a:gd name="connsiteX11" fmla="*/ 1574800 w 1793294"/>
              <a:gd name="connsiteY11" fmla="*/ 2438400 h 3634872"/>
              <a:gd name="connsiteX12" fmla="*/ 1600200 w 1793294"/>
              <a:gd name="connsiteY12" fmla="*/ 2489200 h 3634872"/>
              <a:gd name="connsiteX13" fmla="*/ 1676400 w 1793294"/>
              <a:gd name="connsiteY13" fmla="*/ 2565400 h 3634872"/>
              <a:gd name="connsiteX14" fmla="*/ 1765300 w 1793294"/>
              <a:gd name="connsiteY14" fmla="*/ 2667000 h 3634872"/>
              <a:gd name="connsiteX15" fmla="*/ 1778000 w 1793294"/>
              <a:gd name="connsiteY15" fmla="*/ 2743200 h 3634872"/>
              <a:gd name="connsiteX16" fmla="*/ 1701800 w 1793294"/>
              <a:gd name="connsiteY16" fmla="*/ 2768600 h 3634872"/>
              <a:gd name="connsiteX17" fmla="*/ 1663700 w 1793294"/>
              <a:gd name="connsiteY17" fmla="*/ 2781300 h 3634872"/>
              <a:gd name="connsiteX18" fmla="*/ 1625600 w 1793294"/>
              <a:gd name="connsiteY18" fmla="*/ 2794000 h 3634872"/>
              <a:gd name="connsiteX19" fmla="*/ 1447800 w 1793294"/>
              <a:gd name="connsiteY19" fmla="*/ 2832100 h 3634872"/>
              <a:gd name="connsiteX20" fmla="*/ 1358900 w 1793294"/>
              <a:gd name="connsiteY20" fmla="*/ 2844800 h 3634872"/>
              <a:gd name="connsiteX21" fmla="*/ 1308100 w 1793294"/>
              <a:gd name="connsiteY21" fmla="*/ 2870200 h 3634872"/>
              <a:gd name="connsiteX22" fmla="*/ 1104900 w 1793294"/>
              <a:gd name="connsiteY22" fmla="*/ 2908300 h 3634872"/>
              <a:gd name="connsiteX23" fmla="*/ 1054100 w 1793294"/>
              <a:gd name="connsiteY23" fmla="*/ 2921000 h 3634872"/>
              <a:gd name="connsiteX24" fmla="*/ 1016000 w 1793294"/>
              <a:gd name="connsiteY24" fmla="*/ 2933700 h 3634872"/>
              <a:gd name="connsiteX25" fmla="*/ 939800 w 1793294"/>
              <a:gd name="connsiteY25" fmla="*/ 2946400 h 3634872"/>
              <a:gd name="connsiteX26" fmla="*/ 812800 w 1793294"/>
              <a:gd name="connsiteY26" fmla="*/ 2984500 h 3634872"/>
              <a:gd name="connsiteX27" fmla="*/ 723900 w 1793294"/>
              <a:gd name="connsiteY27" fmla="*/ 3035300 h 3634872"/>
              <a:gd name="connsiteX28" fmla="*/ 609600 w 1793294"/>
              <a:gd name="connsiteY28" fmla="*/ 3073400 h 3634872"/>
              <a:gd name="connsiteX29" fmla="*/ 571500 w 1793294"/>
              <a:gd name="connsiteY29" fmla="*/ 3086100 h 3634872"/>
              <a:gd name="connsiteX30" fmla="*/ 342900 w 1793294"/>
              <a:gd name="connsiteY30" fmla="*/ 3111500 h 3634872"/>
              <a:gd name="connsiteX31" fmla="*/ 304800 w 1793294"/>
              <a:gd name="connsiteY31" fmla="*/ 3149600 h 3634872"/>
              <a:gd name="connsiteX32" fmla="*/ 279400 w 1793294"/>
              <a:gd name="connsiteY32" fmla="*/ 3263900 h 3634872"/>
              <a:gd name="connsiteX33" fmla="*/ 254000 w 1793294"/>
              <a:gd name="connsiteY33" fmla="*/ 3314700 h 3634872"/>
              <a:gd name="connsiteX34" fmla="*/ 215900 w 1793294"/>
              <a:gd name="connsiteY34" fmla="*/ 3454400 h 3634872"/>
              <a:gd name="connsiteX35" fmla="*/ 190500 w 1793294"/>
              <a:gd name="connsiteY35" fmla="*/ 3492500 h 3634872"/>
              <a:gd name="connsiteX36" fmla="*/ 177800 w 1793294"/>
              <a:gd name="connsiteY36" fmla="*/ 3530600 h 3634872"/>
              <a:gd name="connsiteX37" fmla="*/ 139700 w 1793294"/>
              <a:gd name="connsiteY37" fmla="*/ 3556000 h 3634872"/>
              <a:gd name="connsiteX38" fmla="*/ 101600 w 1793294"/>
              <a:gd name="connsiteY38"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520700 w 1793294"/>
              <a:gd name="connsiteY6" fmla="*/ 1778000 h 3634872"/>
              <a:gd name="connsiteX7" fmla="*/ 1371600 w 1793294"/>
              <a:gd name="connsiteY7" fmla="*/ 2247900 h 3634872"/>
              <a:gd name="connsiteX8" fmla="*/ 1447800 w 1793294"/>
              <a:gd name="connsiteY8" fmla="*/ 2311400 h 3634872"/>
              <a:gd name="connsiteX9" fmla="*/ 1524000 w 1793294"/>
              <a:gd name="connsiteY9" fmla="*/ 2362200 h 3634872"/>
              <a:gd name="connsiteX10" fmla="*/ 1574800 w 1793294"/>
              <a:gd name="connsiteY10" fmla="*/ 2438400 h 3634872"/>
              <a:gd name="connsiteX11" fmla="*/ 1600200 w 1793294"/>
              <a:gd name="connsiteY11" fmla="*/ 2489200 h 3634872"/>
              <a:gd name="connsiteX12" fmla="*/ 1676400 w 1793294"/>
              <a:gd name="connsiteY12" fmla="*/ 2565400 h 3634872"/>
              <a:gd name="connsiteX13" fmla="*/ 1765300 w 1793294"/>
              <a:gd name="connsiteY13" fmla="*/ 2667000 h 3634872"/>
              <a:gd name="connsiteX14" fmla="*/ 1778000 w 1793294"/>
              <a:gd name="connsiteY14" fmla="*/ 2743200 h 3634872"/>
              <a:gd name="connsiteX15" fmla="*/ 1701800 w 1793294"/>
              <a:gd name="connsiteY15" fmla="*/ 2768600 h 3634872"/>
              <a:gd name="connsiteX16" fmla="*/ 1663700 w 1793294"/>
              <a:gd name="connsiteY16" fmla="*/ 2781300 h 3634872"/>
              <a:gd name="connsiteX17" fmla="*/ 1625600 w 1793294"/>
              <a:gd name="connsiteY17" fmla="*/ 2794000 h 3634872"/>
              <a:gd name="connsiteX18" fmla="*/ 1447800 w 1793294"/>
              <a:gd name="connsiteY18" fmla="*/ 2832100 h 3634872"/>
              <a:gd name="connsiteX19" fmla="*/ 1358900 w 1793294"/>
              <a:gd name="connsiteY19" fmla="*/ 2844800 h 3634872"/>
              <a:gd name="connsiteX20" fmla="*/ 1308100 w 1793294"/>
              <a:gd name="connsiteY20" fmla="*/ 2870200 h 3634872"/>
              <a:gd name="connsiteX21" fmla="*/ 1104900 w 1793294"/>
              <a:gd name="connsiteY21" fmla="*/ 2908300 h 3634872"/>
              <a:gd name="connsiteX22" fmla="*/ 1054100 w 1793294"/>
              <a:gd name="connsiteY22" fmla="*/ 2921000 h 3634872"/>
              <a:gd name="connsiteX23" fmla="*/ 1016000 w 1793294"/>
              <a:gd name="connsiteY23" fmla="*/ 2933700 h 3634872"/>
              <a:gd name="connsiteX24" fmla="*/ 939800 w 1793294"/>
              <a:gd name="connsiteY24" fmla="*/ 2946400 h 3634872"/>
              <a:gd name="connsiteX25" fmla="*/ 812800 w 1793294"/>
              <a:gd name="connsiteY25" fmla="*/ 2984500 h 3634872"/>
              <a:gd name="connsiteX26" fmla="*/ 723900 w 1793294"/>
              <a:gd name="connsiteY26" fmla="*/ 3035300 h 3634872"/>
              <a:gd name="connsiteX27" fmla="*/ 609600 w 1793294"/>
              <a:gd name="connsiteY27" fmla="*/ 3073400 h 3634872"/>
              <a:gd name="connsiteX28" fmla="*/ 571500 w 1793294"/>
              <a:gd name="connsiteY28" fmla="*/ 3086100 h 3634872"/>
              <a:gd name="connsiteX29" fmla="*/ 342900 w 1793294"/>
              <a:gd name="connsiteY29" fmla="*/ 3111500 h 3634872"/>
              <a:gd name="connsiteX30" fmla="*/ 304800 w 1793294"/>
              <a:gd name="connsiteY30" fmla="*/ 3149600 h 3634872"/>
              <a:gd name="connsiteX31" fmla="*/ 279400 w 1793294"/>
              <a:gd name="connsiteY31" fmla="*/ 3263900 h 3634872"/>
              <a:gd name="connsiteX32" fmla="*/ 254000 w 1793294"/>
              <a:gd name="connsiteY32" fmla="*/ 3314700 h 3634872"/>
              <a:gd name="connsiteX33" fmla="*/ 215900 w 1793294"/>
              <a:gd name="connsiteY33" fmla="*/ 3454400 h 3634872"/>
              <a:gd name="connsiteX34" fmla="*/ 190500 w 1793294"/>
              <a:gd name="connsiteY34" fmla="*/ 3492500 h 3634872"/>
              <a:gd name="connsiteX35" fmla="*/ 177800 w 1793294"/>
              <a:gd name="connsiteY35" fmla="*/ 3530600 h 3634872"/>
              <a:gd name="connsiteX36" fmla="*/ 139700 w 1793294"/>
              <a:gd name="connsiteY36" fmla="*/ 3556000 h 3634872"/>
              <a:gd name="connsiteX37" fmla="*/ 101600 w 1793294"/>
              <a:gd name="connsiteY37"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444500 w 1793294"/>
              <a:gd name="connsiteY5" fmla="*/ 1739900 h 3634872"/>
              <a:gd name="connsiteX6" fmla="*/ 1371600 w 1793294"/>
              <a:gd name="connsiteY6" fmla="*/ 2247900 h 3634872"/>
              <a:gd name="connsiteX7" fmla="*/ 1447800 w 1793294"/>
              <a:gd name="connsiteY7" fmla="*/ 2311400 h 3634872"/>
              <a:gd name="connsiteX8" fmla="*/ 1524000 w 1793294"/>
              <a:gd name="connsiteY8" fmla="*/ 2362200 h 3634872"/>
              <a:gd name="connsiteX9" fmla="*/ 1574800 w 1793294"/>
              <a:gd name="connsiteY9" fmla="*/ 2438400 h 3634872"/>
              <a:gd name="connsiteX10" fmla="*/ 1600200 w 1793294"/>
              <a:gd name="connsiteY10" fmla="*/ 2489200 h 3634872"/>
              <a:gd name="connsiteX11" fmla="*/ 1676400 w 1793294"/>
              <a:gd name="connsiteY11" fmla="*/ 2565400 h 3634872"/>
              <a:gd name="connsiteX12" fmla="*/ 1765300 w 1793294"/>
              <a:gd name="connsiteY12" fmla="*/ 2667000 h 3634872"/>
              <a:gd name="connsiteX13" fmla="*/ 1778000 w 1793294"/>
              <a:gd name="connsiteY13" fmla="*/ 2743200 h 3634872"/>
              <a:gd name="connsiteX14" fmla="*/ 1701800 w 1793294"/>
              <a:gd name="connsiteY14" fmla="*/ 2768600 h 3634872"/>
              <a:gd name="connsiteX15" fmla="*/ 1663700 w 1793294"/>
              <a:gd name="connsiteY15" fmla="*/ 2781300 h 3634872"/>
              <a:gd name="connsiteX16" fmla="*/ 1625600 w 1793294"/>
              <a:gd name="connsiteY16" fmla="*/ 2794000 h 3634872"/>
              <a:gd name="connsiteX17" fmla="*/ 1447800 w 1793294"/>
              <a:gd name="connsiteY17" fmla="*/ 2832100 h 3634872"/>
              <a:gd name="connsiteX18" fmla="*/ 1358900 w 1793294"/>
              <a:gd name="connsiteY18" fmla="*/ 2844800 h 3634872"/>
              <a:gd name="connsiteX19" fmla="*/ 1308100 w 1793294"/>
              <a:gd name="connsiteY19" fmla="*/ 2870200 h 3634872"/>
              <a:gd name="connsiteX20" fmla="*/ 1104900 w 1793294"/>
              <a:gd name="connsiteY20" fmla="*/ 2908300 h 3634872"/>
              <a:gd name="connsiteX21" fmla="*/ 1054100 w 1793294"/>
              <a:gd name="connsiteY21" fmla="*/ 2921000 h 3634872"/>
              <a:gd name="connsiteX22" fmla="*/ 1016000 w 1793294"/>
              <a:gd name="connsiteY22" fmla="*/ 2933700 h 3634872"/>
              <a:gd name="connsiteX23" fmla="*/ 939800 w 1793294"/>
              <a:gd name="connsiteY23" fmla="*/ 2946400 h 3634872"/>
              <a:gd name="connsiteX24" fmla="*/ 812800 w 1793294"/>
              <a:gd name="connsiteY24" fmla="*/ 2984500 h 3634872"/>
              <a:gd name="connsiteX25" fmla="*/ 723900 w 1793294"/>
              <a:gd name="connsiteY25" fmla="*/ 3035300 h 3634872"/>
              <a:gd name="connsiteX26" fmla="*/ 609600 w 1793294"/>
              <a:gd name="connsiteY26" fmla="*/ 3073400 h 3634872"/>
              <a:gd name="connsiteX27" fmla="*/ 571500 w 1793294"/>
              <a:gd name="connsiteY27" fmla="*/ 3086100 h 3634872"/>
              <a:gd name="connsiteX28" fmla="*/ 342900 w 1793294"/>
              <a:gd name="connsiteY28" fmla="*/ 3111500 h 3634872"/>
              <a:gd name="connsiteX29" fmla="*/ 304800 w 1793294"/>
              <a:gd name="connsiteY29" fmla="*/ 3149600 h 3634872"/>
              <a:gd name="connsiteX30" fmla="*/ 279400 w 1793294"/>
              <a:gd name="connsiteY30" fmla="*/ 3263900 h 3634872"/>
              <a:gd name="connsiteX31" fmla="*/ 254000 w 1793294"/>
              <a:gd name="connsiteY31" fmla="*/ 3314700 h 3634872"/>
              <a:gd name="connsiteX32" fmla="*/ 215900 w 1793294"/>
              <a:gd name="connsiteY32" fmla="*/ 3454400 h 3634872"/>
              <a:gd name="connsiteX33" fmla="*/ 190500 w 1793294"/>
              <a:gd name="connsiteY33" fmla="*/ 3492500 h 3634872"/>
              <a:gd name="connsiteX34" fmla="*/ 177800 w 1793294"/>
              <a:gd name="connsiteY34" fmla="*/ 3530600 h 3634872"/>
              <a:gd name="connsiteX35" fmla="*/ 139700 w 1793294"/>
              <a:gd name="connsiteY35" fmla="*/ 3556000 h 3634872"/>
              <a:gd name="connsiteX36" fmla="*/ 101600 w 1793294"/>
              <a:gd name="connsiteY36"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381000 w 1793294"/>
              <a:gd name="connsiteY4" fmla="*/ 1689100 h 3634872"/>
              <a:gd name="connsiteX5" fmla="*/ 1371600 w 1793294"/>
              <a:gd name="connsiteY5" fmla="*/ 2247900 h 3634872"/>
              <a:gd name="connsiteX6" fmla="*/ 1447800 w 1793294"/>
              <a:gd name="connsiteY6" fmla="*/ 2311400 h 3634872"/>
              <a:gd name="connsiteX7" fmla="*/ 1524000 w 1793294"/>
              <a:gd name="connsiteY7" fmla="*/ 2362200 h 3634872"/>
              <a:gd name="connsiteX8" fmla="*/ 1574800 w 1793294"/>
              <a:gd name="connsiteY8" fmla="*/ 2438400 h 3634872"/>
              <a:gd name="connsiteX9" fmla="*/ 1600200 w 1793294"/>
              <a:gd name="connsiteY9" fmla="*/ 2489200 h 3634872"/>
              <a:gd name="connsiteX10" fmla="*/ 1676400 w 1793294"/>
              <a:gd name="connsiteY10" fmla="*/ 2565400 h 3634872"/>
              <a:gd name="connsiteX11" fmla="*/ 1765300 w 1793294"/>
              <a:gd name="connsiteY11" fmla="*/ 2667000 h 3634872"/>
              <a:gd name="connsiteX12" fmla="*/ 1778000 w 1793294"/>
              <a:gd name="connsiteY12" fmla="*/ 2743200 h 3634872"/>
              <a:gd name="connsiteX13" fmla="*/ 1701800 w 1793294"/>
              <a:gd name="connsiteY13" fmla="*/ 2768600 h 3634872"/>
              <a:gd name="connsiteX14" fmla="*/ 1663700 w 1793294"/>
              <a:gd name="connsiteY14" fmla="*/ 2781300 h 3634872"/>
              <a:gd name="connsiteX15" fmla="*/ 1625600 w 1793294"/>
              <a:gd name="connsiteY15" fmla="*/ 2794000 h 3634872"/>
              <a:gd name="connsiteX16" fmla="*/ 1447800 w 1793294"/>
              <a:gd name="connsiteY16" fmla="*/ 2832100 h 3634872"/>
              <a:gd name="connsiteX17" fmla="*/ 1358900 w 1793294"/>
              <a:gd name="connsiteY17" fmla="*/ 2844800 h 3634872"/>
              <a:gd name="connsiteX18" fmla="*/ 1308100 w 1793294"/>
              <a:gd name="connsiteY18" fmla="*/ 2870200 h 3634872"/>
              <a:gd name="connsiteX19" fmla="*/ 1104900 w 1793294"/>
              <a:gd name="connsiteY19" fmla="*/ 2908300 h 3634872"/>
              <a:gd name="connsiteX20" fmla="*/ 1054100 w 1793294"/>
              <a:gd name="connsiteY20" fmla="*/ 2921000 h 3634872"/>
              <a:gd name="connsiteX21" fmla="*/ 1016000 w 1793294"/>
              <a:gd name="connsiteY21" fmla="*/ 2933700 h 3634872"/>
              <a:gd name="connsiteX22" fmla="*/ 939800 w 1793294"/>
              <a:gd name="connsiteY22" fmla="*/ 2946400 h 3634872"/>
              <a:gd name="connsiteX23" fmla="*/ 812800 w 1793294"/>
              <a:gd name="connsiteY23" fmla="*/ 2984500 h 3634872"/>
              <a:gd name="connsiteX24" fmla="*/ 723900 w 1793294"/>
              <a:gd name="connsiteY24" fmla="*/ 3035300 h 3634872"/>
              <a:gd name="connsiteX25" fmla="*/ 609600 w 1793294"/>
              <a:gd name="connsiteY25" fmla="*/ 3073400 h 3634872"/>
              <a:gd name="connsiteX26" fmla="*/ 571500 w 1793294"/>
              <a:gd name="connsiteY26" fmla="*/ 3086100 h 3634872"/>
              <a:gd name="connsiteX27" fmla="*/ 342900 w 1793294"/>
              <a:gd name="connsiteY27" fmla="*/ 3111500 h 3634872"/>
              <a:gd name="connsiteX28" fmla="*/ 304800 w 1793294"/>
              <a:gd name="connsiteY28" fmla="*/ 3149600 h 3634872"/>
              <a:gd name="connsiteX29" fmla="*/ 279400 w 1793294"/>
              <a:gd name="connsiteY29" fmla="*/ 3263900 h 3634872"/>
              <a:gd name="connsiteX30" fmla="*/ 254000 w 1793294"/>
              <a:gd name="connsiteY30" fmla="*/ 3314700 h 3634872"/>
              <a:gd name="connsiteX31" fmla="*/ 215900 w 1793294"/>
              <a:gd name="connsiteY31" fmla="*/ 3454400 h 3634872"/>
              <a:gd name="connsiteX32" fmla="*/ 190500 w 1793294"/>
              <a:gd name="connsiteY32" fmla="*/ 3492500 h 3634872"/>
              <a:gd name="connsiteX33" fmla="*/ 177800 w 1793294"/>
              <a:gd name="connsiteY33" fmla="*/ 3530600 h 3634872"/>
              <a:gd name="connsiteX34" fmla="*/ 139700 w 1793294"/>
              <a:gd name="connsiteY34" fmla="*/ 3556000 h 3634872"/>
              <a:gd name="connsiteX35" fmla="*/ 101600 w 1793294"/>
              <a:gd name="connsiteY35"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279400 w 1793294"/>
              <a:gd name="connsiteY3" fmla="*/ 1612900 h 3634872"/>
              <a:gd name="connsiteX4" fmla="*/ 1371600 w 1793294"/>
              <a:gd name="connsiteY4" fmla="*/ 2247900 h 3634872"/>
              <a:gd name="connsiteX5" fmla="*/ 1447800 w 1793294"/>
              <a:gd name="connsiteY5" fmla="*/ 2311400 h 3634872"/>
              <a:gd name="connsiteX6" fmla="*/ 1524000 w 1793294"/>
              <a:gd name="connsiteY6" fmla="*/ 2362200 h 3634872"/>
              <a:gd name="connsiteX7" fmla="*/ 1574800 w 1793294"/>
              <a:gd name="connsiteY7" fmla="*/ 2438400 h 3634872"/>
              <a:gd name="connsiteX8" fmla="*/ 1600200 w 1793294"/>
              <a:gd name="connsiteY8" fmla="*/ 2489200 h 3634872"/>
              <a:gd name="connsiteX9" fmla="*/ 1676400 w 1793294"/>
              <a:gd name="connsiteY9" fmla="*/ 2565400 h 3634872"/>
              <a:gd name="connsiteX10" fmla="*/ 1765300 w 1793294"/>
              <a:gd name="connsiteY10" fmla="*/ 2667000 h 3634872"/>
              <a:gd name="connsiteX11" fmla="*/ 1778000 w 1793294"/>
              <a:gd name="connsiteY11" fmla="*/ 2743200 h 3634872"/>
              <a:gd name="connsiteX12" fmla="*/ 1701800 w 1793294"/>
              <a:gd name="connsiteY12" fmla="*/ 2768600 h 3634872"/>
              <a:gd name="connsiteX13" fmla="*/ 1663700 w 1793294"/>
              <a:gd name="connsiteY13" fmla="*/ 2781300 h 3634872"/>
              <a:gd name="connsiteX14" fmla="*/ 1625600 w 1793294"/>
              <a:gd name="connsiteY14" fmla="*/ 2794000 h 3634872"/>
              <a:gd name="connsiteX15" fmla="*/ 1447800 w 1793294"/>
              <a:gd name="connsiteY15" fmla="*/ 2832100 h 3634872"/>
              <a:gd name="connsiteX16" fmla="*/ 1358900 w 1793294"/>
              <a:gd name="connsiteY16" fmla="*/ 2844800 h 3634872"/>
              <a:gd name="connsiteX17" fmla="*/ 1308100 w 1793294"/>
              <a:gd name="connsiteY17" fmla="*/ 2870200 h 3634872"/>
              <a:gd name="connsiteX18" fmla="*/ 1104900 w 1793294"/>
              <a:gd name="connsiteY18" fmla="*/ 2908300 h 3634872"/>
              <a:gd name="connsiteX19" fmla="*/ 1054100 w 1793294"/>
              <a:gd name="connsiteY19" fmla="*/ 2921000 h 3634872"/>
              <a:gd name="connsiteX20" fmla="*/ 1016000 w 1793294"/>
              <a:gd name="connsiteY20" fmla="*/ 2933700 h 3634872"/>
              <a:gd name="connsiteX21" fmla="*/ 939800 w 1793294"/>
              <a:gd name="connsiteY21" fmla="*/ 2946400 h 3634872"/>
              <a:gd name="connsiteX22" fmla="*/ 812800 w 1793294"/>
              <a:gd name="connsiteY22" fmla="*/ 2984500 h 3634872"/>
              <a:gd name="connsiteX23" fmla="*/ 723900 w 1793294"/>
              <a:gd name="connsiteY23" fmla="*/ 3035300 h 3634872"/>
              <a:gd name="connsiteX24" fmla="*/ 609600 w 1793294"/>
              <a:gd name="connsiteY24" fmla="*/ 3073400 h 3634872"/>
              <a:gd name="connsiteX25" fmla="*/ 571500 w 1793294"/>
              <a:gd name="connsiteY25" fmla="*/ 3086100 h 3634872"/>
              <a:gd name="connsiteX26" fmla="*/ 342900 w 1793294"/>
              <a:gd name="connsiteY26" fmla="*/ 3111500 h 3634872"/>
              <a:gd name="connsiteX27" fmla="*/ 304800 w 1793294"/>
              <a:gd name="connsiteY27" fmla="*/ 3149600 h 3634872"/>
              <a:gd name="connsiteX28" fmla="*/ 279400 w 1793294"/>
              <a:gd name="connsiteY28" fmla="*/ 3263900 h 3634872"/>
              <a:gd name="connsiteX29" fmla="*/ 254000 w 1793294"/>
              <a:gd name="connsiteY29" fmla="*/ 3314700 h 3634872"/>
              <a:gd name="connsiteX30" fmla="*/ 215900 w 1793294"/>
              <a:gd name="connsiteY30" fmla="*/ 3454400 h 3634872"/>
              <a:gd name="connsiteX31" fmla="*/ 190500 w 1793294"/>
              <a:gd name="connsiteY31" fmla="*/ 3492500 h 3634872"/>
              <a:gd name="connsiteX32" fmla="*/ 177800 w 1793294"/>
              <a:gd name="connsiteY32" fmla="*/ 3530600 h 3634872"/>
              <a:gd name="connsiteX33" fmla="*/ 139700 w 1793294"/>
              <a:gd name="connsiteY33" fmla="*/ 3556000 h 3634872"/>
              <a:gd name="connsiteX34" fmla="*/ 101600 w 1793294"/>
              <a:gd name="connsiteY34" fmla="*/ 3606800 h 3634872"/>
              <a:gd name="connsiteX0" fmla="*/ 0 w 1793294"/>
              <a:gd name="connsiteY0" fmla="*/ 0 h 3634872"/>
              <a:gd name="connsiteX1" fmla="*/ 1308100 w 1793294"/>
              <a:gd name="connsiteY1" fmla="*/ 711200 h 3634872"/>
              <a:gd name="connsiteX2" fmla="*/ 127000 w 1793294"/>
              <a:gd name="connsiteY2" fmla="*/ 1524000 h 3634872"/>
              <a:gd name="connsiteX3" fmla="*/ 1371600 w 1793294"/>
              <a:gd name="connsiteY3" fmla="*/ 2247900 h 3634872"/>
              <a:gd name="connsiteX4" fmla="*/ 1447800 w 1793294"/>
              <a:gd name="connsiteY4" fmla="*/ 2311400 h 3634872"/>
              <a:gd name="connsiteX5" fmla="*/ 1524000 w 1793294"/>
              <a:gd name="connsiteY5" fmla="*/ 2362200 h 3634872"/>
              <a:gd name="connsiteX6" fmla="*/ 1574800 w 1793294"/>
              <a:gd name="connsiteY6" fmla="*/ 2438400 h 3634872"/>
              <a:gd name="connsiteX7" fmla="*/ 1600200 w 1793294"/>
              <a:gd name="connsiteY7" fmla="*/ 2489200 h 3634872"/>
              <a:gd name="connsiteX8" fmla="*/ 1676400 w 1793294"/>
              <a:gd name="connsiteY8" fmla="*/ 2565400 h 3634872"/>
              <a:gd name="connsiteX9" fmla="*/ 1765300 w 1793294"/>
              <a:gd name="connsiteY9" fmla="*/ 2667000 h 3634872"/>
              <a:gd name="connsiteX10" fmla="*/ 1778000 w 1793294"/>
              <a:gd name="connsiteY10" fmla="*/ 2743200 h 3634872"/>
              <a:gd name="connsiteX11" fmla="*/ 1701800 w 1793294"/>
              <a:gd name="connsiteY11" fmla="*/ 2768600 h 3634872"/>
              <a:gd name="connsiteX12" fmla="*/ 1663700 w 1793294"/>
              <a:gd name="connsiteY12" fmla="*/ 2781300 h 3634872"/>
              <a:gd name="connsiteX13" fmla="*/ 1625600 w 1793294"/>
              <a:gd name="connsiteY13" fmla="*/ 2794000 h 3634872"/>
              <a:gd name="connsiteX14" fmla="*/ 1447800 w 1793294"/>
              <a:gd name="connsiteY14" fmla="*/ 2832100 h 3634872"/>
              <a:gd name="connsiteX15" fmla="*/ 1358900 w 1793294"/>
              <a:gd name="connsiteY15" fmla="*/ 2844800 h 3634872"/>
              <a:gd name="connsiteX16" fmla="*/ 1308100 w 1793294"/>
              <a:gd name="connsiteY16" fmla="*/ 2870200 h 3634872"/>
              <a:gd name="connsiteX17" fmla="*/ 1104900 w 1793294"/>
              <a:gd name="connsiteY17" fmla="*/ 2908300 h 3634872"/>
              <a:gd name="connsiteX18" fmla="*/ 1054100 w 1793294"/>
              <a:gd name="connsiteY18" fmla="*/ 2921000 h 3634872"/>
              <a:gd name="connsiteX19" fmla="*/ 1016000 w 1793294"/>
              <a:gd name="connsiteY19" fmla="*/ 2933700 h 3634872"/>
              <a:gd name="connsiteX20" fmla="*/ 939800 w 1793294"/>
              <a:gd name="connsiteY20" fmla="*/ 2946400 h 3634872"/>
              <a:gd name="connsiteX21" fmla="*/ 812800 w 1793294"/>
              <a:gd name="connsiteY21" fmla="*/ 2984500 h 3634872"/>
              <a:gd name="connsiteX22" fmla="*/ 723900 w 1793294"/>
              <a:gd name="connsiteY22" fmla="*/ 3035300 h 3634872"/>
              <a:gd name="connsiteX23" fmla="*/ 609600 w 1793294"/>
              <a:gd name="connsiteY23" fmla="*/ 3073400 h 3634872"/>
              <a:gd name="connsiteX24" fmla="*/ 571500 w 1793294"/>
              <a:gd name="connsiteY24" fmla="*/ 3086100 h 3634872"/>
              <a:gd name="connsiteX25" fmla="*/ 342900 w 1793294"/>
              <a:gd name="connsiteY25" fmla="*/ 3111500 h 3634872"/>
              <a:gd name="connsiteX26" fmla="*/ 304800 w 1793294"/>
              <a:gd name="connsiteY26" fmla="*/ 3149600 h 3634872"/>
              <a:gd name="connsiteX27" fmla="*/ 279400 w 1793294"/>
              <a:gd name="connsiteY27" fmla="*/ 3263900 h 3634872"/>
              <a:gd name="connsiteX28" fmla="*/ 254000 w 1793294"/>
              <a:gd name="connsiteY28" fmla="*/ 3314700 h 3634872"/>
              <a:gd name="connsiteX29" fmla="*/ 215900 w 1793294"/>
              <a:gd name="connsiteY29" fmla="*/ 3454400 h 3634872"/>
              <a:gd name="connsiteX30" fmla="*/ 190500 w 1793294"/>
              <a:gd name="connsiteY30" fmla="*/ 3492500 h 3634872"/>
              <a:gd name="connsiteX31" fmla="*/ 177800 w 1793294"/>
              <a:gd name="connsiteY31" fmla="*/ 3530600 h 3634872"/>
              <a:gd name="connsiteX32" fmla="*/ 139700 w 1793294"/>
              <a:gd name="connsiteY32" fmla="*/ 3556000 h 3634872"/>
              <a:gd name="connsiteX33" fmla="*/ 101600 w 1793294"/>
              <a:gd name="connsiteY33" fmla="*/ 3606800 h 3634872"/>
              <a:gd name="connsiteX0" fmla="*/ 0 w 1778230"/>
              <a:gd name="connsiteY0" fmla="*/ 0 h 3634872"/>
              <a:gd name="connsiteX1" fmla="*/ 1308100 w 1778230"/>
              <a:gd name="connsiteY1" fmla="*/ 711200 h 3634872"/>
              <a:gd name="connsiteX2" fmla="*/ 127000 w 1778230"/>
              <a:gd name="connsiteY2" fmla="*/ 1524000 h 3634872"/>
              <a:gd name="connsiteX3" fmla="*/ 1371600 w 1778230"/>
              <a:gd name="connsiteY3" fmla="*/ 2247900 h 3634872"/>
              <a:gd name="connsiteX4" fmla="*/ 1447800 w 1778230"/>
              <a:gd name="connsiteY4" fmla="*/ 2311400 h 3634872"/>
              <a:gd name="connsiteX5" fmla="*/ 1524000 w 1778230"/>
              <a:gd name="connsiteY5" fmla="*/ 2362200 h 3634872"/>
              <a:gd name="connsiteX6" fmla="*/ 1574800 w 1778230"/>
              <a:gd name="connsiteY6" fmla="*/ 2438400 h 3634872"/>
              <a:gd name="connsiteX7" fmla="*/ 1600200 w 1778230"/>
              <a:gd name="connsiteY7" fmla="*/ 2489200 h 3634872"/>
              <a:gd name="connsiteX8" fmla="*/ 1676400 w 1778230"/>
              <a:gd name="connsiteY8" fmla="*/ 2565400 h 3634872"/>
              <a:gd name="connsiteX9" fmla="*/ 1778000 w 1778230"/>
              <a:gd name="connsiteY9" fmla="*/ 2743200 h 3634872"/>
              <a:gd name="connsiteX10" fmla="*/ 1701800 w 1778230"/>
              <a:gd name="connsiteY10" fmla="*/ 2768600 h 3634872"/>
              <a:gd name="connsiteX11" fmla="*/ 1663700 w 1778230"/>
              <a:gd name="connsiteY11" fmla="*/ 2781300 h 3634872"/>
              <a:gd name="connsiteX12" fmla="*/ 1625600 w 1778230"/>
              <a:gd name="connsiteY12" fmla="*/ 2794000 h 3634872"/>
              <a:gd name="connsiteX13" fmla="*/ 1447800 w 1778230"/>
              <a:gd name="connsiteY13" fmla="*/ 2832100 h 3634872"/>
              <a:gd name="connsiteX14" fmla="*/ 1358900 w 1778230"/>
              <a:gd name="connsiteY14" fmla="*/ 2844800 h 3634872"/>
              <a:gd name="connsiteX15" fmla="*/ 1308100 w 1778230"/>
              <a:gd name="connsiteY15" fmla="*/ 2870200 h 3634872"/>
              <a:gd name="connsiteX16" fmla="*/ 1104900 w 1778230"/>
              <a:gd name="connsiteY16" fmla="*/ 2908300 h 3634872"/>
              <a:gd name="connsiteX17" fmla="*/ 1054100 w 1778230"/>
              <a:gd name="connsiteY17" fmla="*/ 2921000 h 3634872"/>
              <a:gd name="connsiteX18" fmla="*/ 1016000 w 1778230"/>
              <a:gd name="connsiteY18" fmla="*/ 2933700 h 3634872"/>
              <a:gd name="connsiteX19" fmla="*/ 939800 w 1778230"/>
              <a:gd name="connsiteY19" fmla="*/ 2946400 h 3634872"/>
              <a:gd name="connsiteX20" fmla="*/ 812800 w 1778230"/>
              <a:gd name="connsiteY20" fmla="*/ 2984500 h 3634872"/>
              <a:gd name="connsiteX21" fmla="*/ 723900 w 1778230"/>
              <a:gd name="connsiteY21" fmla="*/ 3035300 h 3634872"/>
              <a:gd name="connsiteX22" fmla="*/ 609600 w 1778230"/>
              <a:gd name="connsiteY22" fmla="*/ 3073400 h 3634872"/>
              <a:gd name="connsiteX23" fmla="*/ 571500 w 1778230"/>
              <a:gd name="connsiteY23" fmla="*/ 3086100 h 3634872"/>
              <a:gd name="connsiteX24" fmla="*/ 342900 w 1778230"/>
              <a:gd name="connsiteY24" fmla="*/ 3111500 h 3634872"/>
              <a:gd name="connsiteX25" fmla="*/ 304800 w 1778230"/>
              <a:gd name="connsiteY25" fmla="*/ 3149600 h 3634872"/>
              <a:gd name="connsiteX26" fmla="*/ 279400 w 1778230"/>
              <a:gd name="connsiteY26" fmla="*/ 3263900 h 3634872"/>
              <a:gd name="connsiteX27" fmla="*/ 254000 w 1778230"/>
              <a:gd name="connsiteY27" fmla="*/ 3314700 h 3634872"/>
              <a:gd name="connsiteX28" fmla="*/ 215900 w 1778230"/>
              <a:gd name="connsiteY28" fmla="*/ 3454400 h 3634872"/>
              <a:gd name="connsiteX29" fmla="*/ 190500 w 1778230"/>
              <a:gd name="connsiteY29" fmla="*/ 3492500 h 3634872"/>
              <a:gd name="connsiteX30" fmla="*/ 177800 w 1778230"/>
              <a:gd name="connsiteY30" fmla="*/ 3530600 h 3634872"/>
              <a:gd name="connsiteX31" fmla="*/ 139700 w 1778230"/>
              <a:gd name="connsiteY31" fmla="*/ 3556000 h 3634872"/>
              <a:gd name="connsiteX32" fmla="*/ 101600 w 1778230"/>
              <a:gd name="connsiteY32" fmla="*/ 3606800 h 3634872"/>
              <a:gd name="connsiteX0" fmla="*/ 0 w 1780683"/>
              <a:gd name="connsiteY0" fmla="*/ 0 h 3634872"/>
              <a:gd name="connsiteX1" fmla="*/ 1308100 w 1780683"/>
              <a:gd name="connsiteY1" fmla="*/ 711200 h 3634872"/>
              <a:gd name="connsiteX2" fmla="*/ 127000 w 1780683"/>
              <a:gd name="connsiteY2" fmla="*/ 1524000 h 3634872"/>
              <a:gd name="connsiteX3" fmla="*/ 1371600 w 1780683"/>
              <a:gd name="connsiteY3" fmla="*/ 2247900 h 3634872"/>
              <a:gd name="connsiteX4" fmla="*/ 1447800 w 1780683"/>
              <a:gd name="connsiteY4" fmla="*/ 2311400 h 3634872"/>
              <a:gd name="connsiteX5" fmla="*/ 1524000 w 1780683"/>
              <a:gd name="connsiteY5" fmla="*/ 2362200 h 3634872"/>
              <a:gd name="connsiteX6" fmla="*/ 1574800 w 1780683"/>
              <a:gd name="connsiteY6" fmla="*/ 2438400 h 3634872"/>
              <a:gd name="connsiteX7" fmla="*/ 1600200 w 1780683"/>
              <a:gd name="connsiteY7" fmla="*/ 2489200 h 3634872"/>
              <a:gd name="connsiteX8" fmla="*/ 1778000 w 1780683"/>
              <a:gd name="connsiteY8" fmla="*/ 2743200 h 3634872"/>
              <a:gd name="connsiteX9" fmla="*/ 1701800 w 1780683"/>
              <a:gd name="connsiteY9" fmla="*/ 2768600 h 3634872"/>
              <a:gd name="connsiteX10" fmla="*/ 1663700 w 1780683"/>
              <a:gd name="connsiteY10" fmla="*/ 2781300 h 3634872"/>
              <a:gd name="connsiteX11" fmla="*/ 1625600 w 1780683"/>
              <a:gd name="connsiteY11" fmla="*/ 2794000 h 3634872"/>
              <a:gd name="connsiteX12" fmla="*/ 1447800 w 1780683"/>
              <a:gd name="connsiteY12" fmla="*/ 2832100 h 3634872"/>
              <a:gd name="connsiteX13" fmla="*/ 1358900 w 1780683"/>
              <a:gd name="connsiteY13" fmla="*/ 2844800 h 3634872"/>
              <a:gd name="connsiteX14" fmla="*/ 1308100 w 1780683"/>
              <a:gd name="connsiteY14" fmla="*/ 2870200 h 3634872"/>
              <a:gd name="connsiteX15" fmla="*/ 1104900 w 1780683"/>
              <a:gd name="connsiteY15" fmla="*/ 2908300 h 3634872"/>
              <a:gd name="connsiteX16" fmla="*/ 1054100 w 1780683"/>
              <a:gd name="connsiteY16" fmla="*/ 2921000 h 3634872"/>
              <a:gd name="connsiteX17" fmla="*/ 1016000 w 1780683"/>
              <a:gd name="connsiteY17" fmla="*/ 2933700 h 3634872"/>
              <a:gd name="connsiteX18" fmla="*/ 939800 w 1780683"/>
              <a:gd name="connsiteY18" fmla="*/ 2946400 h 3634872"/>
              <a:gd name="connsiteX19" fmla="*/ 812800 w 1780683"/>
              <a:gd name="connsiteY19" fmla="*/ 2984500 h 3634872"/>
              <a:gd name="connsiteX20" fmla="*/ 723900 w 1780683"/>
              <a:gd name="connsiteY20" fmla="*/ 3035300 h 3634872"/>
              <a:gd name="connsiteX21" fmla="*/ 609600 w 1780683"/>
              <a:gd name="connsiteY21" fmla="*/ 3073400 h 3634872"/>
              <a:gd name="connsiteX22" fmla="*/ 571500 w 1780683"/>
              <a:gd name="connsiteY22" fmla="*/ 3086100 h 3634872"/>
              <a:gd name="connsiteX23" fmla="*/ 342900 w 1780683"/>
              <a:gd name="connsiteY23" fmla="*/ 3111500 h 3634872"/>
              <a:gd name="connsiteX24" fmla="*/ 304800 w 1780683"/>
              <a:gd name="connsiteY24" fmla="*/ 3149600 h 3634872"/>
              <a:gd name="connsiteX25" fmla="*/ 279400 w 1780683"/>
              <a:gd name="connsiteY25" fmla="*/ 3263900 h 3634872"/>
              <a:gd name="connsiteX26" fmla="*/ 254000 w 1780683"/>
              <a:gd name="connsiteY26" fmla="*/ 3314700 h 3634872"/>
              <a:gd name="connsiteX27" fmla="*/ 215900 w 1780683"/>
              <a:gd name="connsiteY27" fmla="*/ 3454400 h 3634872"/>
              <a:gd name="connsiteX28" fmla="*/ 190500 w 1780683"/>
              <a:gd name="connsiteY28" fmla="*/ 3492500 h 3634872"/>
              <a:gd name="connsiteX29" fmla="*/ 177800 w 1780683"/>
              <a:gd name="connsiteY29" fmla="*/ 3530600 h 3634872"/>
              <a:gd name="connsiteX30" fmla="*/ 139700 w 1780683"/>
              <a:gd name="connsiteY30" fmla="*/ 3556000 h 3634872"/>
              <a:gd name="connsiteX31" fmla="*/ 101600 w 1780683"/>
              <a:gd name="connsiteY31" fmla="*/ 3606800 h 3634872"/>
              <a:gd name="connsiteX0" fmla="*/ 0 w 1781844"/>
              <a:gd name="connsiteY0" fmla="*/ 0 h 3634872"/>
              <a:gd name="connsiteX1" fmla="*/ 1308100 w 1781844"/>
              <a:gd name="connsiteY1" fmla="*/ 711200 h 3634872"/>
              <a:gd name="connsiteX2" fmla="*/ 127000 w 1781844"/>
              <a:gd name="connsiteY2" fmla="*/ 1524000 h 3634872"/>
              <a:gd name="connsiteX3" fmla="*/ 1371600 w 1781844"/>
              <a:gd name="connsiteY3" fmla="*/ 2247900 h 3634872"/>
              <a:gd name="connsiteX4" fmla="*/ 1447800 w 1781844"/>
              <a:gd name="connsiteY4" fmla="*/ 2311400 h 3634872"/>
              <a:gd name="connsiteX5" fmla="*/ 1524000 w 1781844"/>
              <a:gd name="connsiteY5" fmla="*/ 2362200 h 3634872"/>
              <a:gd name="connsiteX6" fmla="*/ 1574800 w 1781844"/>
              <a:gd name="connsiteY6" fmla="*/ 2438400 h 3634872"/>
              <a:gd name="connsiteX7" fmla="*/ 1778000 w 1781844"/>
              <a:gd name="connsiteY7" fmla="*/ 2743200 h 3634872"/>
              <a:gd name="connsiteX8" fmla="*/ 1701800 w 1781844"/>
              <a:gd name="connsiteY8" fmla="*/ 2768600 h 3634872"/>
              <a:gd name="connsiteX9" fmla="*/ 1663700 w 1781844"/>
              <a:gd name="connsiteY9" fmla="*/ 2781300 h 3634872"/>
              <a:gd name="connsiteX10" fmla="*/ 1625600 w 1781844"/>
              <a:gd name="connsiteY10" fmla="*/ 2794000 h 3634872"/>
              <a:gd name="connsiteX11" fmla="*/ 1447800 w 1781844"/>
              <a:gd name="connsiteY11" fmla="*/ 2832100 h 3634872"/>
              <a:gd name="connsiteX12" fmla="*/ 1358900 w 1781844"/>
              <a:gd name="connsiteY12" fmla="*/ 2844800 h 3634872"/>
              <a:gd name="connsiteX13" fmla="*/ 1308100 w 1781844"/>
              <a:gd name="connsiteY13" fmla="*/ 2870200 h 3634872"/>
              <a:gd name="connsiteX14" fmla="*/ 1104900 w 1781844"/>
              <a:gd name="connsiteY14" fmla="*/ 2908300 h 3634872"/>
              <a:gd name="connsiteX15" fmla="*/ 1054100 w 1781844"/>
              <a:gd name="connsiteY15" fmla="*/ 2921000 h 3634872"/>
              <a:gd name="connsiteX16" fmla="*/ 1016000 w 1781844"/>
              <a:gd name="connsiteY16" fmla="*/ 2933700 h 3634872"/>
              <a:gd name="connsiteX17" fmla="*/ 939800 w 1781844"/>
              <a:gd name="connsiteY17" fmla="*/ 2946400 h 3634872"/>
              <a:gd name="connsiteX18" fmla="*/ 812800 w 1781844"/>
              <a:gd name="connsiteY18" fmla="*/ 2984500 h 3634872"/>
              <a:gd name="connsiteX19" fmla="*/ 723900 w 1781844"/>
              <a:gd name="connsiteY19" fmla="*/ 3035300 h 3634872"/>
              <a:gd name="connsiteX20" fmla="*/ 609600 w 1781844"/>
              <a:gd name="connsiteY20" fmla="*/ 3073400 h 3634872"/>
              <a:gd name="connsiteX21" fmla="*/ 571500 w 1781844"/>
              <a:gd name="connsiteY21" fmla="*/ 3086100 h 3634872"/>
              <a:gd name="connsiteX22" fmla="*/ 342900 w 1781844"/>
              <a:gd name="connsiteY22" fmla="*/ 3111500 h 3634872"/>
              <a:gd name="connsiteX23" fmla="*/ 304800 w 1781844"/>
              <a:gd name="connsiteY23" fmla="*/ 3149600 h 3634872"/>
              <a:gd name="connsiteX24" fmla="*/ 279400 w 1781844"/>
              <a:gd name="connsiteY24" fmla="*/ 3263900 h 3634872"/>
              <a:gd name="connsiteX25" fmla="*/ 254000 w 1781844"/>
              <a:gd name="connsiteY25" fmla="*/ 3314700 h 3634872"/>
              <a:gd name="connsiteX26" fmla="*/ 215900 w 1781844"/>
              <a:gd name="connsiteY26" fmla="*/ 3454400 h 3634872"/>
              <a:gd name="connsiteX27" fmla="*/ 190500 w 1781844"/>
              <a:gd name="connsiteY27" fmla="*/ 3492500 h 3634872"/>
              <a:gd name="connsiteX28" fmla="*/ 177800 w 1781844"/>
              <a:gd name="connsiteY28" fmla="*/ 3530600 h 3634872"/>
              <a:gd name="connsiteX29" fmla="*/ 139700 w 1781844"/>
              <a:gd name="connsiteY29" fmla="*/ 3556000 h 3634872"/>
              <a:gd name="connsiteX30" fmla="*/ 101600 w 1781844"/>
              <a:gd name="connsiteY30" fmla="*/ 3606800 h 3634872"/>
              <a:gd name="connsiteX0" fmla="*/ 0 w 1784463"/>
              <a:gd name="connsiteY0" fmla="*/ 0 h 3634872"/>
              <a:gd name="connsiteX1" fmla="*/ 1308100 w 1784463"/>
              <a:gd name="connsiteY1" fmla="*/ 711200 h 3634872"/>
              <a:gd name="connsiteX2" fmla="*/ 127000 w 1784463"/>
              <a:gd name="connsiteY2" fmla="*/ 1524000 h 3634872"/>
              <a:gd name="connsiteX3" fmla="*/ 1371600 w 1784463"/>
              <a:gd name="connsiteY3" fmla="*/ 2247900 h 3634872"/>
              <a:gd name="connsiteX4" fmla="*/ 1447800 w 1784463"/>
              <a:gd name="connsiteY4" fmla="*/ 2311400 h 3634872"/>
              <a:gd name="connsiteX5" fmla="*/ 1524000 w 1784463"/>
              <a:gd name="connsiteY5" fmla="*/ 2362200 h 3634872"/>
              <a:gd name="connsiteX6" fmla="*/ 1778000 w 1784463"/>
              <a:gd name="connsiteY6" fmla="*/ 2743200 h 3634872"/>
              <a:gd name="connsiteX7" fmla="*/ 1701800 w 1784463"/>
              <a:gd name="connsiteY7" fmla="*/ 2768600 h 3634872"/>
              <a:gd name="connsiteX8" fmla="*/ 1663700 w 1784463"/>
              <a:gd name="connsiteY8" fmla="*/ 2781300 h 3634872"/>
              <a:gd name="connsiteX9" fmla="*/ 1625600 w 1784463"/>
              <a:gd name="connsiteY9" fmla="*/ 2794000 h 3634872"/>
              <a:gd name="connsiteX10" fmla="*/ 1447800 w 1784463"/>
              <a:gd name="connsiteY10" fmla="*/ 2832100 h 3634872"/>
              <a:gd name="connsiteX11" fmla="*/ 1358900 w 1784463"/>
              <a:gd name="connsiteY11" fmla="*/ 2844800 h 3634872"/>
              <a:gd name="connsiteX12" fmla="*/ 1308100 w 1784463"/>
              <a:gd name="connsiteY12" fmla="*/ 2870200 h 3634872"/>
              <a:gd name="connsiteX13" fmla="*/ 1104900 w 1784463"/>
              <a:gd name="connsiteY13" fmla="*/ 2908300 h 3634872"/>
              <a:gd name="connsiteX14" fmla="*/ 1054100 w 1784463"/>
              <a:gd name="connsiteY14" fmla="*/ 2921000 h 3634872"/>
              <a:gd name="connsiteX15" fmla="*/ 1016000 w 1784463"/>
              <a:gd name="connsiteY15" fmla="*/ 2933700 h 3634872"/>
              <a:gd name="connsiteX16" fmla="*/ 939800 w 1784463"/>
              <a:gd name="connsiteY16" fmla="*/ 2946400 h 3634872"/>
              <a:gd name="connsiteX17" fmla="*/ 812800 w 1784463"/>
              <a:gd name="connsiteY17" fmla="*/ 2984500 h 3634872"/>
              <a:gd name="connsiteX18" fmla="*/ 723900 w 1784463"/>
              <a:gd name="connsiteY18" fmla="*/ 3035300 h 3634872"/>
              <a:gd name="connsiteX19" fmla="*/ 609600 w 1784463"/>
              <a:gd name="connsiteY19" fmla="*/ 3073400 h 3634872"/>
              <a:gd name="connsiteX20" fmla="*/ 571500 w 1784463"/>
              <a:gd name="connsiteY20" fmla="*/ 3086100 h 3634872"/>
              <a:gd name="connsiteX21" fmla="*/ 342900 w 1784463"/>
              <a:gd name="connsiteY21" fmla="*/ 3111500 h 3634872"/>
              <a:gd name="connsiteX22" fmla="*/ 304800 w 1784463"/>
              <a:gd name="connsiteY22" fmla="*/ 3149600 h 3634872"/>
              <a:gd name="connsiteX23" fmla="*/ 279400 w 1784463"/>
              <a:gd name="connsiteY23" fmla="*/ 3263900 h 3634872"/>
              <a:gd name="connsiteX24" fmla="*/ 254000 w 1784463"/>
              <a:gd name="connsiteY24" fmla="*/ 3314700 h 3634872"/>
              <a:gd name="connsiteX25" fmla="*/ 215900 w 1784463"/>
              <a:gd name="connsiteY25" fmla="*/ 3454400 h 3634872"/>
              <a:gd name="connsiteX26" fmla="*/ 190500 w 1784463"/>
              <a:gd name="connsiteY26" fmla="*/ 3492500 h 3634872"/>
              <a:gd name="connsiteX27" fmla="*/ 177800 w 1784463"/>
              <a:gd name="connsiteY27" fmla="*/ 3530600 h 3634872"/>
              <a:gd name="connsiteX28" fmla="*/ 139700 w 1784463"/>
              <a:gd name="connsiteY28" fmla="*/ 3556000 h 3634872"/>
              <a:gd name="connsiteX29" fmla="*/ 101600 w 1784463"/>
              <a:gd name="connsiteY29" fmla="*/ 3606800 h 3634872"/>
              <a:gd name="connsiteX0" fmla="*/ 0 w 1788877"/>
              <a:gd name="connsiteY0" fmla="*/ 0 h 3634872"/>
              <a:gd name="connsiteX1" fmla="*/ 1308100 w 1788877"/>
              <a:gd name="connsiteY1" fmla="*/ 711200 h 3634872"/>
              <a:gd name="connsiteX2" fmla="*/ 127000 w 1788877"/>
              <a:gd name="connsiteY2" fmla="*/ 1524000 h 3634872"/>
              <a:gd name="connsiteX3" fmla="*/ 1371600 w 1788877"/>
              <a:gd name="connsiteY3" fmla="*/ 2247900 h 3634872"/>
              <a:gd name="connsiteX4" fmla="*/ 1447800 w 1788877"/>
              <a:gd name="connsiteY4" fmla="*/ 2311400 h 3634872"/>
              <a:gd name="connsiteX5" fmla="*/ 1778000 w 1788877"/>
              <a:gd name="connsiteY5" fmla="*/ 2743200 h 3634872"/>
              <a:gd name="connsiteX6" fmla="*/ 1701800 w 1788877"/>
              <a:gd name="connsiteY6" fmla="*/ 2768600 h 3634872"/>
              <a:gd name="connsiteX7" fmla="*/ 1663700 w 1788877"/>
              <a:gd name="connsiteY7" fmla="*/ 2781300 h 3634872"/>
              <a:gd name="connsiteX8" fmla="*/ 1625600 w 1788877"/>
              <a:gd name="connsiteY8" fmla="*/ 2794000 h 3634872"/>
              <a:gd name="connsiteX9" fmla="*/ 1447800 w 1788877"/>
              <a:gd name="connsiteY9" fmla="*/ 2832100 h 3634872"/>
              <a:gd name="connsiteX10" fmla="*/ 1358900 w 1788877"/>
              <a:gd name="connsiteY10" fmla="*/ 2844800 h 3634872"/>
              <a:gd name="connsiteX11" fmla="*/ 1308100 w 1788877"/>
              <a:gd name="connsiteY11" fmla="*/ 2870200 h 3634872"/>
              <a:gd name="connsiteX12" fmla="*/ 1104900 w 1788877"/>
              <a:gd name="connsiteY12" fmla="*/ 2908300 h 3634872"/>
              <a:gd name="connsiteX13" fmla="*/ 1054100 w 1788877"/>
              <a:gd name="connsiteY13" fmla="*/ 2921000 h 3634872"/>
              <a:gd name="connsiteX14" fmla="*/ 1016000 w 1788877"/>
              <a:gd name="connsiteY14" fmla="*/ 2933700 h 3634872"/>
              <a:gd name="connsiteX15" fmla="*/ 939800 w 1788877"/>
              <a:gd name="connsiteY15" fmla="*/ 2946400 h 3634872"/>
              <a:gd name="connsiteX16" fmla="*/ 812800 w 1788877"/>
              <a:gd name="connsiteY16" fmla="*/ 2984500 h 3634872"/>
              <a:gd name="connsiteX17" fmla="*/ 723900 w 1788877"/>
              <a:gd name="connsiteY17" fmla="*/ 3035300 h 3634872"/>
              <a:gd name="connsiteX18" fmla="*/ 609600 w 1788877"/>
              <a:gd name="connsiteY18" fmla="*/ 3073400 h 3634872"/>
              <a:gd name="connsiteX19" fmla="*/ 571500 w 1788877"/>
              <a:gd name="connsiteY19" fmla="*/ 3086100 h 3634872"/>
              <a:gd name="connsiteX20" fmla="*/ 342900 w 1788877"/>
              <a:gd name="connsiteY20" fmla="*/ 3111500 h 3634872"/>
              <a:gd name="connsiteX21" fmla="*/ 304800 w 1788877"/>
              <a:gd name="connsiteY21" fmla="*/ 3149600 h 3634872"/>
              <a:gd name="connsiteX22" fmla="*/ 279400 w 1788877"/>
              <a:gd name="connsiteY22" fmla="*/ 3263900 h 3634872"/>
              <a:gd name="connsiteX23" fmla="*/ 254000 w 1788877"/>
              <a:gd name="connsiteY23" fmla="*/ 3314700 h 3634872"/>
              <a:gd name="connsiteX24" fmla="*/ 215900 w 1788877"/>
              <a:gd name="connsiteY24" fmla="*/ 3454400 h 3634872"/>
              <a:gd name="connsiteX25" fmla="*/ 190500 w 1788877"/>
              <a:gd name="connsiteY25" fmla="*/ 3492500 h 3634872"/>
              <a:gd name="connsiteX26" fmla="*/ 177800 w 1788877"/>
              <a:gd name="connsiteY26" fmla="*/ 3530600 h 3634872"/>
              <a:gd name="connsiteX27" fmla="*/ 139700 w 1788877"/>
              <a:gd name="connsiteY27" fmla="*/ 3556000 h 3634872"/>
              <a:gd name="connsiteX28" fmla="*/ 101600 w 1788877"/>
              <a:gd name="connsiteY28" fmla="*/ 3606800 h 3634872"/>
              <a:gd name="connsiteX0" fmla="*/ 0 w 1793647"/>
              <a:gd name="connsiteY0" fmla="*/ 0 h 3634872"/>
              <a:gd name="connsiteX1" fmla="*/ 1308100 w 1793647"/>
              <a:gd name="connsiteY1" fmla="*/ 711200 h 3634872"/>
              <a:gd name="connsiteX2" fmla="*/ 127000 w 1793647"/>
              <a:gd name="connsiteY2" fmla="*/ 1524000 h 3634872"/>
              <a:gd name="connsiteX3" fmla="*/ 1371600 w 1793647"/>
              <a:gd name="connsiteY3" fmla="*/ 2247900 h 3634872"/>
              <a:gd name="connsiteX4" fmla="*/ 1778000 w 1793647"/>
              <a:gd name="connsiteY4" fmla="*/ 2743200 h 3634872"/>
              <a:gd name="connsiteX5" fmla="*/ 1701800 w 1793647"/>
              <a:gd name="connsiteY5" fmla="*/ 2768600 h 3634872"/>
              <a:gd name="connsiteX6" fmla="*/ 1663700 w 1793647"/>
              <a:gd name="connsiteY6" fmla="*/ 2781300 h 3634872"/>
              <a:gd name="connsiteX7" fmla="*/ 1625600 w 1793647"/>
              <a:gd name="connsiteY7" fmla="*/ 2794000 h 3634872"/>
              <a:gd name="connsiteX8" fmla="*/ 1447800 w 1793647"/>
              <a:gd name="connsiteY8" fmla="*/ 2832100 h 3634872"/>
              <a:gd name="connsiteX9" fmla="*/ 1358900 w 1793647"/>
              <a:gd name="connsiteY9" fmla="*/ 2844800 h 3634872"/>
              <a:gd name="connsiteX10" fmla="*/ 1308100 w 1793647"/>
              <a:gd name="connsiteY10" fmla="*/ 2870200 h 3634872"/>
              <a:gd name="connsiteX11" fmla="*/ 1104900 w 1793647"/>
              <a:gd name="connsiteY11" fmla="*/ 2908300 h 3634872"/>
              <a:gd name="connsiteX12" fmla="*/ 1054100 w 1793647"/>
              <a:gd name="connsiteY12" fmla="*/ 2921000 h 3634872"/>
              <a:gd name="connsiteX13" fmla="*/ 1016000 w 1793647"/>
              <a:gd name="connsiteY13" fmla="*/ 2933700 h 3634872"/>
              <a:gd name="connsiteX14" fmla="*/ 939800 w 1793647"/>
              <a:gd name="connsiteY14" fmla="*/ 2946400 h 3634872"/>
              <a:gd name="connsiteX15" fmla="*/ 812800 w 1793647"/>
              <a:gd name="connsiteY15" fmla="*/ 2984500 h 3634872"/>
              <a:gd name="connsiteX16" fmla="*/ 723900 w 1793647"/>
              <a:gd name="connsiteY16" fmla="*/ 3035300 h 3634872"/>
              <a:gd name="connsiteX17" fmla="*/ 609600 w 1793647"/>
              <a:gd name="connsiteY17" fmla="*/ 3073400 h 3634872"/>
              <a:gd name="connsiteX18" fmla="*/ 571500 w 1793647"/>
              <a:gd name="connsiteY18" fmla="*/ 3086100 h 3634872"/>
              <a:gd name="connsiteX19" fmla="*/ 342900 w 1793647"/>
              <a:gd name="connsiteY19" fmla="*/ 3111500 h 3634872"/>
              <a:gd name="connsiteX20" fmla="*/ 304800 w 1793647"/>
              <a:gd name="connsiteY20" fmla="*/ 3149600 h 3634872"/>
              <a:gd name="connsiteX21" fmla="*/ 279400 w 1793647"/>
              <a:gd name="connsiteY21" fmla="*/ 3263900 h 3634872"/>
              <a:gd name="connsiteX22" fmla="*/ 254000 w 1793647"/>
              <a:gd name="connsiteY22" fmla="*/ 3314700 h 3634872"/>
              <a:gd name="connsiteX23" fmla="*/ 215900 w 1793647"/>
              <a:gd name="connsiteY23" fmla="*/ 3454400 h 3634872"/>
              <a:gd name="connsiteX24" fmla="*/ 190500 w 1793647"/>
              <a:gd name="connsiteY24" fmla="*/ 3492500 h 3634872"/>
              <a:gd name="connsiteX25" fmla="*/ 177800 w 1793647"/>
              <a:gd name="connsiteY25" fmla="*/ 3530600 h 3634872"/>
              <a:gd name="connsiteX26" fmla="*/ 139700 w 1793647"/>
              <a:gd name="connsiteY26" fmla="*/ 3556000 h 3634872"/>
              <a:gd name="connsiteX27" fmla="*/ 101600 w 1793647"/>
              <a:gd name="connsiteY27" fmla="*/ 3606800 h 3634872"/>
              <a:gd name="connsiteX0" fmla="*/ 0 w 1788342"/>
              <a:gd name="connsiteY0" fmla="*/ 0 h 3634872"/>
              <a:gd name="connsiteX1" fmla="*/ 1308100 w 1788342"/>
              <a:gd name="connsiteY1" fmla="*/ 711200 h 3634872"/>
              <a:gd name="connsiteX2" fmla="*/ 127000 w 1788342"/>
              <a:gd name="connsiteY2" fmla="*/ 1524000 h 3634872"/>
              <a:gd name="connsiteX3" fmla="*/ 1371600 w 1788342"/>
              <a:gd name="connsiteY3" fmla="*/ 2247900 h 3634872"/>
              <a:gd name="connsiteX4" fmla="*/ 1778000 w 1788342"/>
              <a:gd name="connsiteY4" fmla="*/ 2743200 h 3634872"/>
              <a:gd name="connsiteX5" fmla="*/ 1663700 w 1788342"/>
              <a:gd name="connsiteY5" fmla="*/ 2781300 h 3634872"/>
              <a:gd name="connsiteX6" fmla="*/ 1625600 w 1788342"/>
              <a:gd name="connsiteY6" fmla="*/ 2794000 h 3634872"/>
              <a:gd name="connsiteX7" fmla="*/ 1447800 w 1788342"/>
              <a:gd name="connsiteY7" fmla="*/ 2832100 h 3634872"/>
              <a:gd name="connsiteX8" fmla="*/ 1358900 w 1788342"/>
              <a:gd name="connsiteY8" fmla="*/ 2844800 h 3634872"/>
              <a:gd name="connsiteX9" fmla="*/ 1308100 w 1788342"/>
              <a:gd name="connsiteY9" fmla="*/ 2870200 h 3634872"/>
              <a:gd name="connsiteX10" fmla="*/ 1104900 w 1788342"/>
              <a:gd name="connsiteY10" fmla="*/ 2908300 h 3634872"/>
              <a:gd name="connsiteX11" fmla="*/ 1054100 w 1788342"/>
              <a:gd name="connsiteY11" fmla="*/ 2921000 h 3634872"/>
              <a:gd name="connsiteX12" fmla="*/ 1016000 w 1788342"/>
              <a:gd name="connsiteY12" fmla="*/ 2933700 h 3634872"/>
              <a:gd name="connsiteX13" fmla="*/ 939800 w 1788342"/>
              <a:gd name="connsiteY13" fmla="*/ 2946400 h 3634872"/>
              <a:gd name="connsiteX14" fmla="*/ 812800 w 1788342"/>
              <a:gd name="connsiteY14" fmla="*/ 2984500 h 3634872"/>
              <a:gd name="connsiteX15" fmla="*/ 723900 w 1788342"/>
              <a:gd name="connsiteY15" fmla="*/ 3035300 h 3634872"/>
              <a:gd name="connsiteX16" fmla="*/ 609600 w 1788342"/>
              <a:gd name="connsiteY16" fmla="*/ 3073400 h 3634872"/>
              <a:gd name="connsiteX17" fmla="*/ 571500 w 1788342"/>
              <a:gd name="connsiteY17" fmla="*/ 3086100 h 3634872"/>
              <a:gd name="connsiteX18" fmla="*/ 342900 w 1788342"/>
              <a:gd name="connsiteY18" fmla="*/ 3111500 h 3634872"/>
              <a:gd name="connsiteX19" fmla="*/ 304800 w 1788342"/>
              <a:gd name="connsiteY19" fmla="*/ 3149600 h 3634872"/>
              <a:gd name="connsiteX20" fmla="*/ 279400 w 1788342"/>
              <a:gd name="connsiteY20" fmla="*/ 3263900 h 3634872"/>
              <a:gd name="connsiteX21" fmla="*/ 254000 w 1788342"/>
              <a:gd name="connsiteY21" fmla="*/ 3314700 h 3634872"/>
              <a:gd name="connsiteX22" fmla="*/ 215900 w 1788342"/>
              <a:gd name="connsiteY22" fmla="*/ 3454400 h 3634872"/>
              <a:gd name="connsiteX23" fmla="*/ 190500 w 1788342"/>
              <a:gd name="connsiteY23" fmla="*/ 3492500 h 3634872"/>
              <a:gd name="connsiteX24" fmla="*/ 177800 w 1788342"/>
              <a:gd name="connsiteY24" fmla="*/ 3530600 h 3634872"/>
              <a:gd name="connsiteX25" fmla="*/ 139700 w 1788342"/>
              <a:gd name="connsiteY25" fmla="*/ 3556000 h 3634872"/>
              <a:gd name="connsiteX26" fmla="*/ 101600 w 1788342"/>
              <a:gd name="connsiteY26" fmla="*/ 3606800 h 3634872"/>
              <a:gd name="connsiteX0" fmla="*/ 0 w 1785867"/>
              <a:gd name="connsiteY0" fmla="*/ 0 h 3634872"/>
              <a:gd name="connsiteX1" fmla="*/ 1308100 w 1785867"/>
              <a:gd name="connsiteY1" fmla="*/ 711200 h 3634872"/>
              <a:gd name="connsiteX2" fmla="*/ 127000 w 1785867"/>
              <a:gd name="connsiteY2" fmla="*/ 1524000 h 3634872"/>
              <a:gd name="connsiteX3" fmla="*/ 1371600 w 1785867"/>
              <a:gd name="connsiteY3" fmla="*/ 2247900 h 3634872"/>
              <a:gd name="connsiteX4" fmla="*/ 1778000 w 1785867"/>
              <a:gd name="connsiteY4" fmla="*/ 2743200 h 3634872"/>
              <a:gd name="connsiteX5" fmla="*/ 1625600 w 1785867"/>
              <a:gd name="connsiteY5" fmla="*/ 2794000 h 3634872"/>
              <a:gd name="connsiteX6" fmla="*/ 1447800 w 1785867"/>
              <a:gd name="connsiteY6" fmla="*/ 2832100 h 3634872"/>
              <a:gd name="connsiteX7" fmla="*/ 1358900 w 1785867"/>
              <a:gd name="connsiteY7" fmla="*/ 2844800 h 3634872"/>
              <a:gd name="connsiteX8" fmla="*/ 1308100 w 1785867"/>
              <a:gd name="connsiteY8" fmla="*/ 2870200 h 3634872"/>
              <a:gd name="connsiteX9" fmla="*/ 1104900 w 1785867"/>
              <a:gd name="connsiteY9" fmla="*/ 2908300 h 3634872"/>
              <a:gd name="connsiteX10" fmla="*/ 1054100 w 1785867"/>
              <a:gd name="connsiteY10" fmla="*/ 2921000 h 3634872"/>
              <a:gd name="connsiteX11" fmla="*/ 1016000 w 1785867"/>
              <a:gd name="connsiteY11" fmla="*/ 2933700 h 3634872"/>
              <a:gd name="connsiteX12" fmla="*/ 939800 w 1785867"/>
              <a:gd name="connsiteY12" fmla="*/ 2946400 h 3634872"/>
              <a:gd name="connsiteX13" fmla="*/ 812800 w 1785867"/>
              <a:gd name="connsiteY13" fmla="*/ 2984500 h 3634872"/>
              <a:gd name="connsiteX14" fmla="*/ 723900 w 1785867"/>
              <a:gd name="connsiteY14" fmla="*/ 3035300 h 3634872"/>
              <a:gd name="connsiteX15" fmla="*/ 609600 w 1785867"/>
              <a:gd name="connsiteY15" fmla="*/ 3073400 h 3634872"/>
              <a:gd name="connsiteX16" fmla="*/ 571500 w 1785867"/>
              <a:gd name="connsiteY16" fmla="*/ 3086100 h 3634872"/>
              <a:gd name="connsiteX17" fmla="*/ 342900 w 1785867"/>
              <a:gd name="connsiteY17" fmla="*/ 3111500 h 3634872"/>
              <a:gd name="connsiteX18" fmla="*/ 304800 w 1785867"/>
              <a:gd name="connsiteY18" fmla="*/ 3149600 h 3634872"/>
              <a:gd name="connsiteX19" fmla="*/ 279400 w 1785867"/>
              <a:gd name="connsiteY19" fmla="*/ 3263900 h 3634872"/>
              <a:gd name="connsiteX20" fmla="*/ 254000 w 1785867"/>
              <a:gd name="connsiteY20" fmla="*/ 3314700 h 3634872"/>
              <a:gd name="connsiteX21" fmla="*/ 215900 w 1785867"/>
              <a:gd name="connsiteY21" fmla="*/ 3454400 h 3634872"/>
              <a:gd name="connsiteX22" fmla="*/ 190500 w 1785867"/>
              <a:gd name="connsiteY22" fmla="*/ 3492500 h 3634872"/>
              <a:gd name="connsiteX23" fmla="*/ 177800 w 1785867"/>
              <a:gd name="connsiteY23" fmla="*/ 3530600 h 3634872"/>
              <a:gd name="connsiteX24" fmla="*/ 139700 w 1785867"/>
              <a:gd name="connsiteY24" fmla="*/ 3556000 h 3634872"/>
              <a:gd name="connsiteX25" fmla="*/ 101600 w 1785867"/>
              <a:gd name="connsiteY25" fmla="*/ 3606800 h 3634872"/>
              <a:gd name="connsiteX0" fmla="*/ 0 w 1778428"/>
              <a:gd name="connsiteY0" fmla="*/ 0 h 3634872"/>
              <a:gd name="connsiteX1" fmla="*/ 1308100 w 1778428"/>
              <a:gd name="connsiteY1" fmla="*/ 711200 h 3634872"/>
              <a:gd name="connsiteX2" fmla="*/ 127000 w 1778428"/>
              <a:gd name="connsiteY2" fmla="*/ 1524000 h 3634872"/>
              <a:gd name="connsiteX3" fmla="*/ 1371600 w 1778428"/>
              <a:gd name="connsiteY3" fmla="*/ 2247900 h 3634872"/>
              <a:gd name="connsiteX4" fmla="*/ 1778000 w 1778428"/>
              <a:gd name="connsiteY4" fmla="*/ 2743200 h 3634872"/>
              <a:gd name="connsiteX5" fmla="*/ 1447800 w 1778428"/>
              <a:gd name="connsiteY5" fmla="*/ 2832100 h 3634872"/>
              <a:gd name="connsiteX6" fmla="*/ 1358900 w 1778428"/>
              <a:gd name="connsiteY6" fmla="*/ 2844800 h 3634872"/>
              <a:gd name="connsiteX7" fmla="*/ 1308100 w 1778428"/>
              <a:gd name="connsiteY7" fmla="*/ 2870200 h 3634872"/>
              <a:gd name="connsiteX8" fmla="*/ 1104900 w 1778428"/>
              <a:gd name="connsiteY8" fmla="*/ 2908300 h 3634872"/>
              <a:gd name="connsiteX9" fmla="*/ 1054100 w 1778428"/>
              <a:gd name="connsiteY9" fmla="*/ 2921000 h 3634872"/>
              <a:gd name="connsiteX10" fmla="*/ 1016000 w 1778428"/>
              <a:gd name="connsiteY10" fmla="*/ 2933700 h 3634872"/>
              <a:gd name="connsiteX11" fmla="*/ 939800 w 1778428"/>
              <a:gd name="connsiteY11" fmla="*/ 2946400 h 3634872"/>
              <a:gd name="connsiteX12" fmla="*/ 812800 w 1778428"/>
              <a:gd name="connsiteY12" fmla="*/ 2984500 h 3634872"/>
              <a:gd name="connsiteX13" fmla="*/ 723900 w 1778428"/>
              <a:gd name="connsiteY13" fmla="*/ 3035300 h 3634872"/>
              <a:gd name="connsiteX14" fmla="*/ 609600 w 1778428"/>
              <a:gd name="connsiteY14" fmla="*/ 3073400 h 3634872"/>
              <a:gd name="connsiteX15" fmla="*/ 571500 w 1778428"/>
              <a:gd name="connsiteY15" fmla="*/ 3086100 h 3634872"/>
              <a:gd name="connsiteX16" fmla="*/ 342900 w 1778428"/>
              <a:gd name="connsiteY16" fmla="*/ 3111500 h 3634872"/>
              <a:gd name="connsiteX17" fmla="*/ 304800 w 1778428"/>
              <a:gd name="connsiteY17" fmla="*/ 3149600 h 3634872"/>
              <a:gd name="connsiteX18" fmla="*/ 279400 w 1778428"/>
              <a:gd name="connsiteY18" fmla="*/ 3263900 h 3634872"/>
              <a:gd name="connsiteX19" fmla="*/ 254000 w 1778428"/>
              <a:gd name="connsiteY19" fmla="*/ 3314700 h 3634872"/>
              <a:gd name="connsiteX20" fmla="*/ 215900 w 1778428"/>
              <a:gd name="connsiteY20" fmla="*/ 3454400 h 3634872"/>
              <a:gd name="connsiteX21" fmla="*/ 190500 w 1778428"/>
              <a:gd name="connsiteY21" fmla="*/ 3492500 h 3634872"/>
              <a:gd name="connsiteX22" fmla="*/ 177800 w 1778428"/>
              <a:gd name="connsiteY22" fmla="*/ 3530600 h 3634872"/>
              <a:gd name="connsiteX23" fmla="*/ 139700 w 1778428"/>
              <a:gd name="connsiteY23" fmla="*/ 3556000 h 3634872"/>
              <a:gd name="connsiteX24" fmla="*/ 101600 w 1778428"/>
              <a:gd name="connsiteY24" fmla="*/ 3606800 h 3634872"/>
              <a:gd name="connsiteX0" fmla="*/ 0 w 1778024"/>
              <a:gd name="connsiteY0" fmla="*/ 0 h 3634872"/>
              <a:gd name="connsiteX1" fmla="*/ 1308100 w 1778024"/>
              <a:gd name="connsiteY1" fmla="*/ 711200 h 3634872"/>
              <a:gd name="connsiteX2" fmla="*/ 127000 w 1778024"/>
              <a:gd name="connsiteY2" fmla="*/ 1524000 h 3634872"/>
              <a:gd name="connsiteX3" fmla="*/ 1371600 w 1778024"/>
              <a:gd name="connsiteY3" fmla="*/ 2247900 h 3634872"/>
              <a:gd name="connsiteX4" fmla="*/ 1778000 w 1778024"/>
              <a:gd name="connsiteY4" fmla="*/ 2743200 h 3634872"/>
              <a:gd name="connsiteX5" fmla="*/ 1358900 w 1778024"/>
              <a:gd name="connsiteY5" fmla="*/ 2844800 h 3634872"/>
              <a:gd name="connsiteX6" fmla="*/ 1308100 w 1778024"/>
              <a:gd name="connsiteY6" fmla="*/ 2870200 h 3634872"/>
              <a:gd name="connsiteX7" fmla="*/ 1104900 w 1778024"/>
              <a:gd name="connsiteY7" fmla="*/ 2908300 h 3634872"/>
              <a:gd name="connsiteX8" fmla="*/ 1054100 w 1778024"/>
              <a:gd name="connsiteY8" fmla="*/ 2921000 h 3634872"/>
              <a:gd name="connsiteX9" fmla="*/ 1016000 w 1778024"/>
              <a:gd name="connsiteY9" fmla="*/ 2933700 h 3634872"/>
              <a:gd name="connsiteX10" fmla="*/ 939800 w 1778024"/>
              <a:gd name="connsiteY10" fmla="*/ 2946400 h 3634872"/>
              <a:gd name="connsiteX11" fmla="*/ 812800 w 1778024"/>
              <a:gd name="connsiteY11" fmla="*/ 2984500 h 3634872"/>
              <a:gd name="connsiteX12" fmla="*/ 723900 w 1778024"/>
              <a:gd name="connsiteY12" fmla="*/ 3035300 h 3634872"/>
              <a:gd name="connsiteX13" fmla="*/ 609600 w 1778024"/>
              <a:gd name="connsiteY13" fmla="*/ 3073400 h 3634872"/>
              <a:gd name="connsiteX14" fmla="*/ 571500 w 1778024"/>
              <a:gd name="connsiteY14" fmla="*/ 3086100 h 3634872"/>
              <a:gd name="connsiteX15" fmla="*/ 342900 w 1778024"/>
              <a:gd name="connsiteY15" fmla="*/ 3111500 h 3634872"/>
              <a:gd name="connsiteX16" fmla="*/ 304800 w 1778024"/>
              <a:gd name="connsiteY16" fmla="*/ 3149600 h 3634872"/>
              <a:gd name="connsiteX17" fmla="*/ 279400 w 1778024"/>
              <a:gd name="connsiteY17" fmla="*/ 3263900 h 3634872"/>
              <a:gd name="connsiteX18" fmla="*/ 254000 w 1778024"/>
              <a:gd name="connsiteY18" fmla="*/ 3314700 h 3634872"/>
              <a:gd name="connsiteX19" fmla="*/ 215900 w 1778024"/>
              <a:gd name="connsiteY19" fmla="*/ 3454400 h 3634872"/>
              <a:gd name="connsiteX20" fmla="*/ 190500 w 1778024"/>
              <a:gd name="connsiteY20" fmla="*/ 3492500 h 3634872"/>
              <a:gd name="connsiteX21" fmla="*/ 177800 w 1778024"/>
              <a:gd name="connsiteY21" fmla="*/ 3530600 h 3634872"/>
              <a:gd name="connsiteX22" fmla="*/ 139700 w 1778024"/>
              <a:gd name="connsiteY22" fmla="*/ 3556000 h 3634872"/>
              <a:gd name="connsiteX23" fmla="*/ 101600 w 1778024"/>
              <a:gd name="connsiteY23" fmla="*/ 3606800 h 3634872"/>
              <a:gd name="connsiteX0" fmla="*/ 0 w 1778551"/>
              <a:gd name="connsiteY0" fmla="*/ 0 h 3634872"/>
              <a:gd name="connsiteX1" fmla="*/ 1308100 w 1778551"/>
              <a:gd name="connsiteY1" fmla="*/ 711200 h 3634872"/>
              <a:gd name="connsiteX2" fmla="*/ 127000 w 1778551"/>
              <a:gd name="connsiteY2" fmla="*/ 1524000 h 3634872"/>
              <a:gd name="connsiteX3" fmla="*/ 1371600 w 1778551"/>
              <a:gd name="connsiteY3" fmla="*/ 2247900 h 3634872"/>
              <a:gd name="connsiteX4" fmla="*/ 1778000 w 1778551"/>
              <a:gd name="connsiteY4" fmla="*/ 2743200 h 3634872"/>
              <a:gd name="connsiteX5" fmla="*/ 1308100 w 1778551"/>
              <a:gd name="connsiteY5" fmla="*/ 2870200 h 3634872"/>
              <a:gd name="connsiteX6" fmla="*/ 1104900 w 1778551"/>
              <a:gd name="connsiteY6" fmla="*/ 2908300 h 3634872"/>
              <a:gd name="connsiteX7" fmla="*/ 1054100 w 1778551"/>
              <a:gd name="connsiteY7" fmla="*/ 2921000 h 3634872"/>
              <a:gd name="connsiteX8" fmla="*/ 1016000 w 1778551"/>
              <a:gd name="connsiteY8" fmla="*/ 2933700 h 3634872"/>
              <a:gd name="connsiteX9" fmla="*/ 939800 w 1778551"/>
              <a:gd name="connsiteY9" fmla="*/ 2946400 h 3634872"/>
              <a:gd name="connsiteX10" fmla="*/ 812800 w 1778551"/>
              <a:gd name="connsiteY10" fmla="*/ 2984500 h 3634872"/>
              <a:gd name="connsiteX11" fmla="*/ 723900 w 1778551"/>
              <a:gd name="connsiteY11" fmla="*/ 3035300 h 3634872"/>
              <a:gd name="connsiteX12" fmla="*/ 609600 w 1778551"/>
              <a:gd name="connsiteY12" fmla="*/ 3073400 h 3634872"/>
              <a:gd name="connsiteX13" fmla="*/ 571500 w 1778551"/>
              <a:gd name="connsiteY13" fmla="*/ 3086100 h 3634872"/>
              <a:gd name="connsiteX14" fmla="*/ 342900 w 1778551"/>
              <a:gd name="connsiteY14" fmla="*/ 3111500 h 3634872"/>
              <a:gd name="connsiteX15" fmla="*/ 304800 w 1778551"/>
              <a:gd name="connsiteY15" fmla="*/ 3149600 h 3634872"/>
              <a:gd name="connsiteX16" fmla="*/ 279400 w 1778551"/>
              <a:gd name="connsiteY16" fmla="*/ 3263900 h 3634872"/>
              <a:gd name="connsiteX17" fmla="*/ 254000 w 1778551"/>
              <a:gd name="connsiteY17" fmla="*/ 3314700 h 3634872"/>
              <a:gd name="connsiteX18" fmla="*/ 215900 w 1778551"/>
              <a:gd name="connsiteY18" fmla="*/ 3454400 h 3634872"/>
              <a:gd name="connsiteX19" fmla="*/ 190500 w 1778551"/>
              <a:gd name="connsiteY19" fmla="*/ 3492500 h 3634872"/>
              <a:gd name="connsiteX20" fmla="*/ 177800 w 1778551"/>
              <a:gd name="connsiteY20" fmla="*/ 3530600 h 3634872"/>
              <a:gd name="connsiteX21" fmla="*/ 139700 w 1778551"/>
              <a:gd name="connsiteY21" fmla="*/ 3556000 h 3634872"/>
              <a:gd name="connsiteX22" fmla="*/ 101600 w 1778551"/>
              <a:gd name="connsiteY22" fmla="*/ 3606800 h 3634872"/>
              <a:gd name="connsiteX0" fmla="*/ 0 w 1784861"/>
              <a:gd name="connsiteY0" fmla="*/ 0 h 3634872"/>
              <a:gd name="connsiteX1" fmla="*/ 1308100 w 1784861"/>
              <a:gd name="connsiteY1" fmla="*/ 711200 h 3634872"/>
              <a:gd name="connsiteX2" fmla="*/ 127000 w 1784861"/>
              <a:gd name="connsiteY2" fmla="*/ 1524000 h 3634872"/>
              <a:gd name="connsiteX3" fmla="*/ 1371600 w 1784861"/>
              <a:gd name="connsiteY3" fmla="*/ 2247900 h 3634872"/>
              <a:gd name="connsiteX4" fmla="*/ 1778000 w 1784861"/>
              <a:gd name="connsiteY4" fmla="*/ 2743200 h 3634872"/>
              <a:gd name="connsiteX5" fmla="*/ 1104900 w 1784861"/>
              <a:gd name="connsiteY5" fmla="*/ 2908300 h 3634872"/>
              <a:gd name="connsiteX6" fmla="*/ 1054100 w 1784861"/>
              <a:gd name="connsiteY6" fmla="*/ 2921000 h 3634872"/>
              <a:gd name="connsiteX7" fmla="*/ 1016000 w 1784861"/>
              <a:gd name="connsiteY7" fmla="*/ 2933700 h 3634872"/>
              <a:gd name="connsiteX8" fmla="*/ 939800 w 1784861"/>
              <a:gd name="connsiteY8" fmla="*/ 2946400 h 3634872"/>
              <a:gd name="connsiteX9" fmla="*/ 812800 w 1784861"/>
              <a:gd name="connsiteY9" fmla="*/ 2984500 h 3634872"/>
              <a:gd name="connsiteX10" fmla="*/ 723900 w 1784861"/>
              <a:gd name="connsiteY10" fmla="*/ 3035300 h 3634872"/>
              <a:gd name="connsiteX11" fmla="*/ 609600 w 1784861"/>
              <a:gd name="connsiteY11" fmla="*/ 3073400 h 3634872"/>
              <a:gd name="connsiteX12" fmla="*/ 571500 w 1784861"/>
              <a:gd name="connsiteY12" fmla="*/ 3086100 h 3634872"/>
              <a:gd name="connsiteX13" fmla="*/ 342900 w 1784861"/>
              <a:gd name="connsiteY13" fmla="*/ 3111500 h 3634872"/>
              <a:gd name="connsiteX14" fmla="*/ 304800 w 1784861"/>
              <a:gd name="connsiteY14" fmla="*/ 3149600 h 3634872"/>
              <a:gd name="connsiteX15" fmla="*/ 279400 w 1784861"/>
              <a:gd name="connsiteY15" fmla="*/ 3263900 h 3634872"/>
              <a:gd name="connsiteX16" fmla="*/ 254000 w 1784861"/>
              <a:gd name="connsiteY16" fmla="*/ 3314700 h 3634872"/>
              <a:gd name="connsiteX17" fmla="*/ 215900 w 1784861"/>
              <a:gd name="connsiteY17" fmla="*/ 3454400 h 3634872"/>
              <a:gd name="connsiteX18" fmla="*/ 190500 w 1784861"/>
              <a:gd name="connsiteY18" fmla="*/ 3492500 h 3634872"/>
              <a:gd name="connsiteX19" fmla="*/ 177800 w 1784861"/>
              <a:gd name="connsiteY19" fmla="*/ 3530600 h 3634872"/>
              <a:gd name="connsiteX20" fmla="*/ 139700 w 1784861"/>
              <a:gd name="connsiteY20" fmla="*/ 3556000 h 3634872"/>
              <a:gd name="connsiteX21" fmla="*/ 101600 w 1784861"/>
              <a:gd name="connsiteY21" fmla="*/ 3606800 h 3634872"/>
              <a:gd name="connsiteX0" fmla="*/ 0 w 1784861"/>
              <a:gd name="connsiteY0" fmla="*/ 0 h 3634872"/>
              <a:gd name="connsiteX1" fmla="*/ 1308100 w 1784861"/>
              <a:gd name="connsiteY1" fmla="*/ 711200 h 3634872"/>
              <a:gd name="connsiteX2" fmla="*/ 127000 w 1784861"/>
              <a:gd name="connsiteY2" fmla="*/ 1524000 h 3634872"/>
              <a:gd name="connsiteX3" fmla="*/ 1371600 w 1784861"/>
              <a:gd name="connsiteY3" fmla="*/ 2247900 h 3634872"/>
              <a:gd name="connsiteX4" fmla="*/ 1778000 w 1784861"/>
              <a:gd name="connsiteY4" fmla="*/ 2743200 h 3634872"/>
              <a:gd name="connsiteX5" fmla="*/ 1104900 w 1784861"/>
              <a:gd name="connsiteY5" fmla="*/ 2908300 h 3634872"/>
              <a:gd name="connsiteX6" fmla="*/ 1016000 w 1784861"/>
              <a:gd name="connsiteY6" fmla="*/ 2933700 h 3634872"/>
              <a:gd name="connsiteX7" fmla="*/ 939800 w 1784861"/>
              <a:gd name="connsiteY7" fmla="*/ 2946400 h 3634872"/>
              <a:gd name="connsiteX8" fmla="*/ 812800 w 1784861"/>
              <a:gd name="connsiteY8" fmla="*/ 2984500 h 3634872"/>
              <a:gd name="connsiteX9" fmla="*/ 723900 w 1784861"/>
              <a:gd name="connsiteY9" fmla="*/ 3035300 h 3634872"/>
              <a:gd name="connsiteX10" fmla="*/ 609600 w 1784861"/>
              <a:gd name="connsiteY10" fmla="*/ 3073400 h 3634872"/>
              <a:gd name="connsiteX11" fmla="*/ 571500 w 1784861"/>
              <a:gd name="connsiteY11" fmla="*/ 3086100 h 3634872"/>
              <a:gd name="connsiteX12" fmla="*/ 342900 w 1784861"/>
              <a:gd name="connsiteY12" fmla="*/ 3111500 h 3634872"/>
              <a:gd name="connsiteX13" fmla="*/ 304800 w 1784861"/>
              <a:gd name="connsiteY13" fmla="*/ 3149600 h 3634872"/>
              <a:gd name="connsiteX14" fmla="*/ 279400 w 1784861"/>
              <a:gd name="connsiteY14" fmla="*/ 3263900 h 3634872"/>
              <a:gd name="connsiteX15" fmla="*/ 254000 w 1784861"/>
              <a:gd name="connsiteY15" fmla="*/ 3314700 h 3634872"/>
              <a:gd name="connsiteX16" fmla="*/ 215900 w 1784861"/>
              <a:gd name="connsiteY16" fmla="*/ 3454400 h 3634872"/>
              <a:gd name="connsiteX17" fmla="*/ 190500 w 1784861"/>
              <a:gd name="connsiteY17" fmla="*/ 3492500 h 3634872"/>
              <a:gd name="connsiteX18" fmla="*/ 177800 w 1784861"/>
              <a:gd name="connsiteY18" fmla="*/ 3530600 h 3634872"/>
              <a:gd name="connsiteX19" fmla="*/ 139700 w 1784861"/>
              <a:gd name="connsiteY19" fmla="*/ 3556000 h 3634872"/>
              <a:gd name="connsiteX20" fmla="*/ 101600 w 1784861"/>
              <a:gd name="connsiteY20" fmla="*/ 3606800 h 3634872"/>
              <a:gd name="connsiteX0" fmla="*/ 0 w 1788840"/>
              <a:gd name="connsiteY0" fmla="*/ 0 h 3634872"/>
              <a:gd name="connsiteX1" fmla="*/ 1308100 w 1788840"/>
              <a:gd name="connsiteY1" fmla="*/ 711200 h 3634872"/>
              <a:gd name="connsiteX2" fmla="*/ 127000 w 1788840"/>
              <a:gd name="connsiteY2" fmla="*/ 1524000 h 3634872"/>
              <a:gd name="connsiteX3" fmla="*/ 1371600 w 1788840"/>
              <a:gd name="connsiteY3" fmla="*/ 2247900 h 3634872"/>
              <a:gd name="connsiteX4" fmla="*/ 1778000 w 1788840"/>
              <a:gd name="connsiteY4" fmla="*/ 2743200 h 3634872"/>
              <a:gd name="connsiteX5" fmla="*/ 1016000 w 1788840"/>
              <a:gd name="connsiteY5" fmla="*/ 2933700 h 3634872"/>
              <a:gd name="connsiteX6" fmla="*/ 939800 w 1788840"/>
              <a:gd name="connsiteY6" fmla="*/ 2946400 h 3634872"/>
              <a:gd name="connsiteX7" fmla="*/ 812800 w 1788840"/>
              <a:gd name="connsiteY7" fmla="*/ 2984500 h 3634872"/>
              <a:gd name="connsiteX8" fmla="*/ 723900 w 1788840"/>
              <a:gd name="connsiteY8" fmla="*/ 3035300 h 3634872"/>
              <a:gd name="connsiteX9" fmla="*/ 609600 w 1788840"/>
              <a:gd name="connsiteY9" fmla="*/ 3073400 h 3634872"/>
              <a:gd name="connsiteX10" fmla="*/ 571500 w 1788840"/>
              <a:gd name="connsiteY10" fmla="*/ 3086100 h 3634872"/>
              <a:gd name="connsiteX11" fmla="*/ 342900 w 1788840"/>
              <a:gd name="connsiteY11" fmla="*/ 3111500 h 3634872"/>
              <a:gd name="connsiteX12" fmla="*/ 304800 w 1788840"/>
              <a:gd name="connsiteY12" fmla="*/ 3149600 h 3634872"/>
              <a:gd name="connsiteX13" fmla="*/ 279400 w 1788840"/>
              <a:gd name="connsiteY13" fmla="*/ 3263900 h 3634872"/>
              <a:gd name="connsiteX14" fmla="*/ 254000 w 1788840"/>
              <a:gd name="connsiteY14" fmla="*/ 3314700 h 3634872"/>
              <a:gd name="connsiteX15" fmla="*/ 215900 w 1788840"/>
              <a:gd name="connsiteY15" fmla="*/ 3454400 h 3634872"/>
              <a:gd name="connsiteX16" fmla="*/ 190500 w 1788840"/>
              <a:gd name="connsiteY16" fmla="*/ 3492500 h 3634872"/>
              <a:gd name="connsiteX17" fmla="*/ 177800 w 1788840"/>
              <a:gd name="connsiteY17" fmla="*/ 3530600 h 3634872"/>
              <a:gd name="connsiteX18" fmla="*/ 139700 w 1788840"/>
              <a:gd name="connsiteY18" fmla="*/ 3556000 h 3634872"/>
              <a:gd name="connsiteX19" fmla="*/ 101600 w 1788840"/>
              <a:gd name="connsiteY19" fmla="*/ 3606800 h 3634872"/>
              <a:gd name="connsiteX0" fmla="*/ 0 w 1792607"/>
              <a:gd name="connsiteY0" fmla="*/ 0 h 3634872"/>
              <a:gd name="connsiteX1" fmla="*/ 1308100 w 1792607"/>
              <a:gd name="connsiteY1" fmla="*/ 711200 h 3634872"/>
              <a:gd name="connsiteX2" fmla="*/ 127000 w 1792607"/>
              <a:gd name="connsiteY2" fmla="*/ 1524000 h 3634872"/>
              <a:gd name="connsiteX3" fmla="*/ 1371600 w 1792607"/>
              <a:gd name="connsiteY3" fmla="*/ 2247900 h 3634872"/>
              <a:gd name="connsiteX4" fmla="*/ 1778000 w 1792607"/>
              <a:gd name="connsiteY4" fmla="*/ 2743200 h 3634872"/>
              <a:gd name="connsiteX5" fmla="*/ 939800 w 1792607"/>
              <a:gd name="connsiteY5" fmla="*/ 2946400 h 3634872"/>
              <a:gd name="connsiteX6" fmla="*/ 812800 w 1792607"/>
              <a:gd name="connsiteY6" fmla="*/ 2984500 h 3634872"/>
              <a:gd name="connsiteX7" fmla="*/ 723900 w 1792607"/>
              <a:gd name="connsiteY7" fmla="*/ 3035300 h 3634872"/>
              <a:gd name="connsiteX8" fmla="*/ 609600 w 1792607"/>
              <a:gd name="connsiteY8" fmla="*/ 3073400 h 3634872"/>
              <a:gd name="connsiteX9" fmla="*/ 571500 w 1792607"/>
              <a:gd name="connsiteY9" fmla="*/ 3086100 h 3634872"/>
              <a:gd name="connsiteX10" fmla="*/ 342900 w 1792607"/>
              <a:gd name="connsiteY10" fmla="*/ 3111500 h 3634872"/>
              <a:gd name="connsiteX11" fmla="*/ 304800 w 1792607"/>
              <a:gd name="connsiteY11" fmla="*/ 3149600 h 3634872"/>
              <a:gd name="connsiteX12" fmla="*/ 279400 w 1792607"/>
              <a:gd name="connsiteY12" fmla="*/ 3263900 h 3634872"/>
              <a:gd name="connsiteX13" fmla="*/ 254000 w 1792607"/>
              <a:gd name="connsiteY13" fmla="*/ 3314700 h 3634872"/>
              <a:gd name="connsiteX14" fmla="*/ 215900 w 1792607"/>
              <a:gd name="connsiteY14" fmla="*/ 3454400 h 3634872"/>
              <a:gd name="connsiteX15" fmla="*/ 190500 w 1792607"/>
              <a:gd name="connsiteY15" fmla="*/ 3492500 h 3634872"/>
              <a:gd name="connsiteX16" fmla="*/ 177800 w 1792607"/>
              <a:gd name="connsiteY16" fmla="*/ 3530600 h 3634872"/>
              <a:gd name="connsiteX17" fmla="*/ 139700 w 1792607"/>
              <a:gd name="connsiteY17" fmla="*/ 3556000 h 3634872"/>
              <a:gd name="connsiteX18" fmla="*/ 101600 w 1792607"/>
              <a:gd name="connsiteY18" fmla="*/ 3606800 h 3634872"/>
              <a:gd name="connsiteX0" fmla="*/ 0 w 1799419"/>
              <a:gd name="connsiteY0" fmla="*/ 0 h 3634872"/>
              <a:gd name="connsiteX1" fmla="*/ 1308100 w 1799419"/>
              <a:gd name="connsiteY1" fmla="*/ 711200 h 3634872"/>
              <a:gd name="connsiteX2" fmla="*/ 127000 w 1799419"/>
              <a:gd name="connsiteY2" fmla="*/ 1524000 h 3634872"/>
              <a:gd name="connsiteX3" fmla="*/ 1371600 w 1799419"/>
              <a:gd name="connsiteY3" fmla="*/ 2247900 h 3634872"/>
              <a:gd name="connsiteX4" fmla="*/ 1778000 w 1799419"/>
              <a:gd name="connsiteY4" fmla="*/ 2743200 h 3634872"/>
              <a:gd name="connsiteX5" fmla="*/ 812800 w 1799419"/>
              <a:gd name="connsiteY5" fmla="*/ 2984500 h 3634872"/>
              <a:gd name="connsiteX6" fmla="*/ 723900 w 1799419"/>
              <a:gd name="connsiteY6" fmla="*/ 3035300 h 3634872"/>
              <a:gd name="connsiteX7" fmla="*/ 609600 w 1799419"/>
              <a:gd name="connsiteY7" fmla="*/ 3073400 h 3634872"/>
              <a:gd name="connsiteX8" fmla="*/ 571500 w 1799419"/>
              <a:gd name="connsiteY8" fmla="*/ 3086100 h 3634872"/>
              <a:gd name="connsiteX9" fmla="*/ 342900 w 1799419"/>
              <a:gd name="connsiteY9" fmla="*/ 3111500 h 3634872"/>
              <a:gd name="connsiteX10" fmla="*/ 304800 w 1799419"/>
              <a:gd name="connsiteY10" fmla="*/ 3149600 h 3634872"/>
              <a:gd name="connsiteX11" fmla="*/ 279400 w 1799419"/>
              <a:gd name="connsiteY11" fmla="*/ 3263900 h 3634872"/>
              <a:gd name="connsiteX12" fmla="*/ 254000 w 1799419"/>
              <a:gd name="connsiteY12" fmla="*/ 3314700 h 3634872"/>
              <a:gd name="connsiteX13" fmla="*/ 215900 w 1799419"/>
              <a:gd name="connsiteY13" fmla="*/ 3454400 h 3634872"/>
              <a:gd name="connsiteX14" fmla="*/ 190500 w 1799419"/>
              <a:gd name="connsiteY14" fmla="*/ 3492500 h 3634872"/>
              <a:gd name="connsiteX15" fmla="*/ 177800 w 1799419"/>
              <a:gd name="connsiteY15" fmla="*/ 3530600 h 3634872"/>
              <a:gd name="connsiteX16" fmla="*/ 139700 w 1799419"/>
              <a:gd name="connsiteY16" fmla="*/ 3556000 h 3634872"/>
              <a:gd name="connsiteX17" fmla="*/ 101600 w 1799419"/>
              <a:gd name="connsiteY17" fmla="*/ 3606800 h 3634872"/>
              <a:gd name="connsiteX0" fmla="*/ 0 w 1804489"/>
              <a:gd name="connsiteY0" fmla="*/ 0 h 3634872"/>
              <a:gd name="connsiteX1" fmla="*/ 1308100 w 1804489"/>
              <a:gd name="connsiteY1" fmla="*/ 711200 h 3634872"/>
              <a:gd name="connsiteX2" fmla="*/ 127000 w 1804489"/>
              <a:gd name="connsiteY2" fmla="*/ 1524000 h 3634872"/>
              <a:gd name="connsiteX3" fmla="*/ 1371600 w 1804489"/>
              <a:gd name="connsiteY3" fmla="*/ 2247900 h 3634872"/>
              <a:gd name="connsiteX4" fmla="*/ 1778000 w 1804489"/>
              <a:gd name="connsiteY4" fmla="*/ 2743200 h 3634872"/>
              <a:gd name="connsiteX5" fmla="*/ 723900 w 1804489"/>
              <a:gd name="connsiteY5" fmla="*/ 3035300 h 3634872"/>
              <a:gd name="connsiteX6" fmla="*/ 609600 w 1804489"/>
              <a:gd name="connsiteY6" fmla="*/ 3073400 h 3634872"/>
              <a:gd name="connsiteX7" fmla="*/ 571500 w 1804489"/>
              <a:gd name="connsiteY7" fmla="*/ 3086100 h 3634872"/>
              <a:gd name="connsiteX8" fmla="*/ 342900 w 1804489"/>
              <a:gd name="connsiteY8" fmla="*/ 3111500 h 3634872"/>
              <a:gd name="connsiteX9" fmla="*/ 304800 w 1804489"/>
              <a:gd name="connsiteY9" fmla="*/ 3149600 h 3634872"/>
              <a:gd name="connsiteX10" fmla="*/ 279400 w 1804489"/>
              <a:gd name="connsiteY10" fmla="*/ 3263900 h 3634872"/>
              <a:gd name="connsiteX11" fmla="*/ 254000 w 1804489"/>
              <a:gd name="connsiteY11" fmla="*/ 3314700 h 3634872"/>
              <a:gd name="connsiteX12" fmla="*/ 215900 w 1804489"/>
              <a:gd name="connsiteY12" fmla="*/ 3454400 h 3634872"/>
              <a:gd name="connsiteX13" fmla="*/ 190500 w 1804489"/>
              <a:gd name="connsiteY13" fmla="*/ 3492500 h 3634872"/>
              <a:gd name="connsiteX14" fmla="*/ 177800 w 1804489"/>
              <a:gd name="connsiteY14" fmla="*/ 3530600 h 3634872"/>
              <a:gd name="connsiteX15" fmla="*/ 139700 w 1804489"/>
              <a:gd name="connsiteY15" fmla="*/ 3556000 h 3634872"/>
              <a:gd name="connsiteX16" fmla="*/ 101600 w 1804489"/>
              <a:gd name="connsiteY16" fmla="*/ 3606800 h 3634872"/>
              <a:gd name="connsiteX0" fmla="*/ 0 w 1811283"/>
              <a:gd name="connsiteY0" fmla="*/ 0 h 3634872"/>
              <a:gd name="connsiteX1" fmla="*/ 1308100 w 1811283"/>
              <a:gd name="connsiteY1" fmla="*/ 711200 h 3634872"/>
              <a:gd name="connsiteX2" fmla="*/ 127000 w 1811283"/>
              <a:gd name="connsiteY2" fmla="*/ 1524000 h 3634872"/>
              <a:gd name="connsiteX3" fmla="*/ 1371600 w 1811283"/>
              <a:gd name="connsiteY3" fmla="*/ 2247900 h 3634872"/>
              <a:gd name="connsiteX4" fmla="*/ 1778000 w 1811283"/>
              <a:gd name="connsiteY4" fmla="*/ 2743200 h 3634872"/>
              <a:gd name="connsiteX5" fmla="*/ 609600 w 1811283"/>
              <a:gd name="connsiteY5" fmla="*/ 3073400 h 3634872"/>
              <a:gd name="connsiteX6" fmla="*/ 571500 w 1811283"/>
              <a:gd name="connsiteY6" fmla="*/ 3086100 h 3634872"/>
              <a:gd name="connsiteX7" fmla="*/ 342900 w 1811283"/>
              <a:gd name="connsiteY7" fmla="*/ 3111500 h 3634872"/>
              <a:gd name="connsiteX8" fmla="*/ 304800 w 1811283"/>
              <a:gd name="connsiteY8" fmla="*/ 3149600 h 3634872"/>
              <a:gd name="connsiteX9" fmla="*/ 279400 w 1811283"/>
              <a:gd name="connsiteY9" fmla="*/ 3263900 h 3634872"/>
              <a:gd name="connsiteX10" fmla="*/ 254000 w 1811283"/>
              <a:gd name="connsiteY10" fmla="*/ 3314700 h 3634872"/>
              <a:gd name="connsiteX11" fmla="*/ 215900 w 1811283"/>
              <a:gd name="connsiteY11" fmla="*/ 3454400 h 3634872"/>
              <a:gd name="connsiteX12" fmla="*/ 190500 w 1811283"/>
              <a:gd name="connsiteY12" fmla="*/ 3492500 h 3634872"/>
              <a:gd name="connsiteX13" fmla="*/ 177800 w 1811283"/>
              <a:gd name="connsiteY13" fmla="*/ 3530600 h 3634872"/>
              <a:gd name="connsiteX14" fmla="*/ 139700 w 1811283"/>
              <a:gd name="connsiteY14" fmla="*/ 3556000 h 3634872"/>
              <a:gd name="connsiteX15" fmla="*/ 101600 w 1811283"/>
              <a:gd name="connsiteY15" fmla="*/ 3606800 h 3634872"/>
              <a:gd name="connsiteX0" fmla="*/ 0 w 1813604"/>
              <a:gd name="connsiteY0" fmla="*/ 0 h 3634872"/>
              <a:gd name="connsiteX1" fmla="*/ 1308100 w 1813604"/>
              <a:gd name="connsiteY1" fmla="*/ 711200 h 3634872"/>
              <a:gd name="connsiteX2" fmla="*/ 127000 w 1813604"/>
              <a:gd name="connsiteY2" fmla="*/ 1524000 h 3634872"/>
              <a:gd name="connsiteX3" fmla="*/ 1371600 w 1813604"/>
              <a:gd name="connsiteY3" fmla="*/ 2247900 h 3634872"/>
              <a:gd name="connsiteX4" fmla="*/ 1778000 w 1813604"/>
              <a:gd name="connsiteY4" fmla="*/ 2743200 h 3634872"/>
              <a:gd name="connsiteX5" fmla="*/ 571500 w 1813604"/>
              <a:gd name="connsiteY5" fmla="*/ 3086100 h 3634872"/>
              <a:gd name="connsiteX6" fmla="*/ 342900 w 1813604"/>
              <a:gd name="connsiteY6" fmla="*/ 3111500 h 3634872"/>
              <a:gd name="connsiteX7" fmla="*/ 304800 w 1813604"/>
              <a:gd name="connsiteY7" fmla="*/ 3149600 h 3634872"/>
              <a:gd name="connsiteX8" fmla="*/ 279400 w 1813604"/>
              <a:gd name="connsiteY8" fmla="*/ 3263900 h 3634872"/>
              <a:gd name="connsiteX9" fmla="*/ 254000 w 1813604"/>
              <a:gd name="connsiteY9" fmla="*/ 3314700 h 3634872"/>
              <a:gd name="connsiteX10" fmla="*/ 215900 w 1813604"/>
              <a:gd name="connsiteY10" fmla="*/ 3454400 h 3634872"/>
              <a:gd name="connsiteX11" fmla="*/ 190500 w 1813604"/>
              <a:gd name="connsiteY11" fmla="*/ 3492500 h 3634872"/>
              <a:gd name="connsiteX12" fmla="*/ 177800 w 1813604"/>
              <a:gd name="connsiteY12" fmla="*/ 3530600 h 3634872"/>
              <a:gd name="connsiteX13" fmla="*/ 139700 w 1813604"/>
              <a:gd name="connsiteY13" fmla="*/ 3556000 h 3634872"/>
              <a:gd name="connsiteX14" fmla="*/ 101600 w 1813604"/>
              <a:gd name="connsiteY14" fmla="*/ 3606800 h 3634872"/>
              <a:gd name="connsiteX0" fmla="*/ 0 w 1827994"/>
              <a:gd name="connsiteY0" fmla="*/ 0 h 3634872"/>
              <a:gd name="connsiteX1" fmla="*/ 1308100 w 1827994"/>
              <a:gd name="connsiteY1" fmla="*/ 711200 h 3634872"/>
              <a:gd name="connsiteX2" fmla="*/ 127000 w 1827994"/>
              <a:gd name="connsiteY2" fmla="*/ 1524000 h 3634872"/>
              <a:gd name="connsiteX3" fmla="*/ 1371600 w 1827994"/>
              <a:gd name="connsiteY3" fmla="*/ 2247900 h 3634872"/>
              <a:gd name="connsiteX4" fmla="*/ 1778000 w 1827994"/>
              <a:gd name="connsiteY4" fmla="*/ 2743200 h 3634872"/>
              <a:gd name="connsiteX5" fmla="*/ 342900 w 1827994"/>
              <a:gd name="connsiteY5" fmla="*/ 3111500 h 3634872"/>
              <a:gd name="connsiteX6" fmla="*/ 304800 w 1827994"/>
              <a:gd name="connsiteY6" fmla="*/ 3149600 h 3634872"/>
              <a:gd name="connsiteX7" fmla="*/ 279400 w 1827994"/>
              <a:gd name="connsiteY7" fmla="*/ 3263900 h 3634872"/>
              <a:gd name="connsiteX8" fmla="*/ 254000 w 1827994"/>
              <a:gd name="connsiteY8" fmla="*/ 3314700 h 3634872"/>
              <a:gd name="connsiteX9" fmla="*/ 215900 w 1827994"/>
              <a:gd name="connsiteY9" fmla="*/ 3454400 h 3634872"/>
              <a:gd name="connsiteX10" fmla="*/ 190500 w 1827994"/>
              <a:gd name="connsiteY10" fmla="*/ 3492500 h 3634872"/>
              <a:gd name="connsiteX11" fmla="*/ 177800 w 1827994"/>
              <a:gd name="connsiteY11" fmla="*/ 3530600 h 3634872"/>
              <a:gd name="connsiteX12" fmla="*/ 139700 w 1827994"/>
              <a:gd name="connsiteY12" fmla="*/ 3556000 h 3634872"/>
              <a:gd name="connsiteX13" fmla="*/ 101600 w 1827994"/>
              <a:gd name="connsiteY13" fmla="*/ 3606800 h 3634872"/>
              <a:gd name="connsiteX0" fmla="*/ 0 w 1827994"/>
              <a:gd name="connsiteY0" fmla="*/ 0 h 3634872"/>
              <a:gd name="connsiteX1" fmla="*/ 1308100 w 1827994"/>
              <a:gd name="connsiteY1" fmla="*/ 711200 h 3634872"/>
              <a:gd name="connsiteX2" fmla="*/ 127000 w 1827994"/>
              <a:gd name="connsiteY2" fmla="*/ 1524000 h 3634872"/>
              <a:gd name="connsiteX3" fmla="*/ 1371600 w 1827994"/>
              <a:gd name="connsiteY3" fmla="*/ 2247900 h 3634872"/>
              <a:gd name="connsiteX4" fmla="*/ 1778000 w 1827994"/>
              <a:gd name="connsiteY4" fmla="*/ 2743200 h 3634872"/>
              <a:gd name="connsiteX5" fmla="*/ 342900 w 1827994"/>
              <a:gd name="connsiteY5" fmla="*/ 3111500 h 3634872"/>
              <a:gd name="connsiteX6" fmla="*/ 279400 w 1827994"/>
              <a:gd name="connsiteY6" fmla="*/ 3263900 h 3634872"/>
              <a:gd name="connsiteX7" fmla="*/ 254000 w 1827994"/>
              <a:gd name="connsiteY7" fmla="*/ 3314700 h 3634872"/>
              <a:gd name="connsiteX8" fmla="*/ 215900 w 1827994"/>
              <a:gd name="connsiteY8" fmla="*/ 3454400 h 3634872"/>
              <a:gd name="connsiteX9" fmla="*/ 190500 w 1827994"/>
              <a:gd name="connsiteY9" fmla="*/ 3492500 h 3634872"/>
              <a:gd name="connsiteX10" fmla="*/ 177800 w 1827994"/>
              <a:gd name="connsiteY10" fmla="*/ 3530600 h 3634872"/>
              <a:gd name="connsiteX11" fmla="*/ 139700 w 1827994"/>
              <a:gd name="connsiteY11" fmla="*/ 3556000 h 3634872"/>
              <a:gd name="connsiteX12" fmla="*/ 101600 w 1827994"/>
              <a:gd name="connsiteY12" fmla="*/ 3606800 h 3634872"/>
              <a:gd name="connsiteX0" fmla="*/ 0 w 1827994"/>
              <a:gd name="connsiteY0" fmla="*/ 0 h 3634872"/>
              <a:gd name="connsiteX1" fmla="*/ 1308100 w 1827994"/>
              <a:gd name="connsiteY1" fmla="*/ 711200 h 3634872"/>
              <a:gd name="connsiteX2" fmla="*/ 127000 w 1827994"/>
              <a:gd name="connsiteY2" fmla="*/ 1524000 h 3634872"/>
              <a:gd name="connsiteX3" fmla="*/ 1371600 w 1827994"/>
              <a:gd name="connsiteY3" fmla="*/ 2247900 h 3634872"/>
              <a:gd name="connsiteX4" fmla="*/ 1778000 w 1827994"/>
              <a:gd name="connsiteY4" fmla="*/ 2743200 h 3634872"/>
              <a:gd name="connsiteX5" fmla="*/ 342900 w 1827994"/>
              <a:gd name="connsiteY5" fmla="*/ 3111500 h 3634872"/>
              <a:gd name="connsiteX6" fmla="*/ 279400 w 1827994"/>
              <a:gd name="connsiteY6" fmla="*/ 3263900 h 3634872"/>
              <a:gd name="connsiteX7" fmla="*/ 215900 w 1827994"/>
              <a:gd name="connsiteY7" fmla="*/ 3454400 h 3634872"/>
              <a:gd name="connsiteX8" fmla="*/ 190500 w 1827994"/>
              <a:gd name="connsiteY8" fmla="*/ 3492500 h 3634872"/>
              <a:gd name="connsiteX9" fmla="*/ 177800 w 1827994"/>
              <a:gd name="connsiteY9" fmla="*/ 3530600 h 3634872"/>
              <a:gd name="connsiteX10" fmla="*/ 139700 w 1827994"/>
              <a:gd name="connsiteY10" fmla="*/ 3556000 h 3634872"/>
              <a:gd name="connsiteX11" fmla="*/ 101600 w 1827994"/>
              <a:gd name="connsiteY11" fmla="*/ 3606800 h 3634872"/>
              <a:gd name="connsiteX0" fmla="*/ 0 w 1827994"/>
              <a:gd name="connsiteY0" fmla="*/ 0 h 3634872"/>
              <a:gd name="connsiteX1" fmla="*/ 1308100 w 1827994"/>
              <a:gd name="connsiteY1" fmla="*/ 711200 h 3634872"/>
              <a:gd name="connsiteX2" fmla="*/ 127000 w 1827994"/>
              <a:gd name="connsiteY2" fmla="*/ 1524000 h 3634872"/>
              <a:gd name="connsiteX3" fmla="*/ 1371600 w 1827994"/>
              <a:gd name="connsiteY3" fmla="*/ 2247900 h 3634872"/>
              <a:gd name="connsiteX4" fmla="*/ 1778000 w 1827994"/>
              <a:gd name="connsiteY4" fmla="*/ 2743200 h 3634872"/>
              <a:gd name="connsiteX5" fmla="*/ 342900 w 1827994"/>
              <a:gd name="connsiteY5" fmla="*/ 3111500 h 3634872"/>
              <a:gd name="connsiteX6" fmla="*/ 215900 w 1827994"/>
              <a:gd name="connsiteY6" fmla="*/ 3454400 h 3634872"/>
              <a:gd name="connsiteX7" fmla="*/ 190500 w 1827994"/>
              <a:gd name="connsiteY7" fmla="*/ 3492500 h 3634872"/>
              <a:gd name="connsiteX8" fmla="*/ 177800 w 1827994"/>
              <a:gd name="connsiteY8" fmla="*/ 3530600 h 3634872"/>
              <a:gd name="connsiteX9" fmla="*/ 139700 w 1827994"/>
              <a:gd name="connsiteY9" fmla="*/ 3556000 h 3634872"/>
              <a:gd name="connsiteX10" fmla="*/ 101600 w 1827994"/>
              <a:gd name="connsiteY10" fmla="*/ 3606800 h 3634872"/>
              <a:gd name="connsiteX0" fmla="*/ 0 w 1827994"/>
              <a:gd name="connsiteY0" fmla="*/ 0 h 3634872"/>
              <a:gd name="connsiteX1" fmla="*/ 1308100 w 1827994"/>
              <a:gd name="connsiteY1" fmla="*/ 711200 h 3634872"/>
              <a:gd name="connsiteX2" fmla="*/ 127000 w 1827994"/>
              <a:gd name="connsiteY2" fmla="*/ 1524000 h 3634872"/>
              <a:gd name="connsiteX3" fmla="*/ 1371600 w 1827994"/>
              <a:gd name="connsiteY3" fmla="*/ 2247900 h 3634872"/>
              <a:gd name="connsiteX4" fmla="*/ 1778000 w 1827994"/>
              <a:gd name="connsiteY4" fmla="*/ 2743200 h 3634872"/>
              <a:gd name="connsiteX5" fmla="*/ 342900 w 1827994"/>
              <a:gd name="connsiteY5" fmla="*/ 3111500 h 3634872"/>
              <a:gd name="connsiteX6" fmla="*/ 215900 w 1827994"/>
              <a:gd name="connsiteY6" fmla="*/ 3454400 h 3634872"/>
              <a:gd name="connsiteX7" fmla="*/ 177800 w 1827994"/>
              <a:gd name="connsiteY7" fmla="*/ 3530600 h 3634872"/>
              <a:gd name="connsiteX8" fmla="*/ 139700 w 1827994"/>
              <a:gd name="connsiteY8" fmla="*/ 3556000 h 3634872"/>
              <a:gd name="connsiteX9" fmla="*/ 101600 w 1827994"/>
              <a:gd name="connsiteY9" fmla="*/ 3606800 h 3634872"/>
              <a:gd name="connsiteX0" fmla="*/ 0 w 1827994"/>
              <a:gd name="connsiteY0" fmla="*/ 0 h 3634872"/>
              <a:gd name="connsiteX1" fmla="*/ 1308100 w 1827994"/>
              <a:gd name="connsiteY1" fmla="*/ 711200 h 3634872"/>
              <a:gd name="connsiteX2" fmla="*/ 127000 w 1827994"/>
              <a:gd name="connsiteY2" fmla="*/ 1524000 h 3634872"/>
              <a:gd name="connsiteX3" fmla="*/ 1371600 w 1827994"/>
              <a:gd name="connsiteY3" fmla="*/ 2247900 h 3634872"/>
              <a:gd name="connsiteX4" fmla="*/ 1778000 w 1827994"/>
              <a:gd name="connsiteY4" fmla="*/ 2743200 h 3634872"/>
              <a:gd name="connsiteX5" fmla="*/ 342900 w 1827994"/>
              <a:gd name="connsiteY5" fmla="*/ 3111500 h 3634872"/>
              <a:gd name="connsiteX6" fmla="*/ 177800 w 1827994"/>
              <a:gd name="connsiteY6" fmla="*/ 3530600 h 3634872"/>
              <a:gd name="connsiteX7" fmla="*/ 139700 w 1827994"/>
              <a:gd name="connsiteY7" fmla="*/ 3556000 h 3634872"/>
              <a:gd name="connsiteX8" fmla="*/ 101600 w 1827994"/>
              <a:gd name="connsiteY8" fmla="*/ 3606800 h 3634872"/>
              <a:gd name="connsiteX0" fmla="*/ 0 w 1827994"/>
              <a:gd name="connsiteY0" fmla="*/ 0 h 3634872"/>
              <a:gd name="connsiteX1" fmla="*/ 1308100 w 1827994"/>
              <a:gd name="connsiteY1" fmla="*/ 711200 h 3634872"/>
              <a:gd name="connsiteX2" fmla="*/ 127000 w 1827994"/>
              <a:gd name="connsiteY2" fmla="*/ 1524000 h 3634872"/>
              <a:gd name="connsiteX3" fmla="*/ 1371600 w 1827994"/>
              <a:gd name="connsiteY3" fmla="*/ 2247900 h 3634872"/>
              <a:gd name="connsiteX4" fmla="*/ 1778000 w 1827994"/>
              <a:gd name="connsiteY4" fmla="*/ 2743200 h 3634872"/>
              <a:gd name="connsiteX5" fmla="*/ 342900 w 1827994"/>
              <a:gd name="connsiteY5" fmla="*/ 3111500 h 3634872"/>
              <a:gd name="connsiteX6" fmla="*/ 139700 w 1827994"/>
              <a:gd name="connsiteY6" fmla="*/ 3556000 h 3634872"/>
              <a:gd name="connsiteX7" fmla="*/ 101600 w 1827994"/>
              <a:gd name="connsiteY7" fmla="*/ 3606800 h 3634872"/>
              <a:gd name="connsiteX0" fmla="*/ 0 w 1827994"/>
              <a:gd name="connsiteY0" fmla="*/ 0 h 3606800"/>
              <a:gd name="connsiteX1" fmla="*/ 1308100 w 1827994"/>
              <a:gd name="connsiteY1" fmla="*/ 711200 h 3606800"/>
              <a:gd name="connsiteX2" fmla="*/ 127000 w 1827994"/>
              <a:gd name="connsiteY2" fmla="*/ 1524000 h 3606800"/>
              <a:gd name="connsiteX3" fmla="*/ 1371600 w 1827994"/>
              <a:gd name="connsiteY3" fmla="*/ 2247900 h 3606800"/>
              <a:gd name="connsiteX4" fmla="*/ 1778000 w 1827994"/>
              <a:gd name="connsiteY4" fmla="*/ 2743200 h 3606800"/>
              <a:gd name="connsiteX5" fmla="*/ 342900 w 1827994"/>
              <a:gd name="connsiteY5" fmla="*/ 3111500 h 3606800"/>
              <a:gd name="connsiteX6" fmla="*/ 101600 w 1827994"/>
              <a:gd name="connsiteY6" fmla="*/ 3606800 h 3606800"/>
              <a:gd name="connsiteX0" fmla="*/ 0 w 1831279"/>
              <a:gd name="connsiteY0" fmla="*/ 0 h 3606800"/>
              <a:gd name="connsiteX1" fmla="*/ 1308100 w 1831279"/>
              <a:gd name="connsiteY1" fmla="*/ 711200 h 3606800"/>
              <a:gd name="connsiteX2" fmla="*/ 127000 w 1831279"/>
              <a:gd name="connsiteY2" fmla="*/ 1524000 h 3606800"/>
              <a:gd name="connsiteX3" fmla="*/ 1371600 w 1831279"/>
              <a:gd name="connsiteY3" fmla="*/ 2247900 h 3606800"/>
              <a:gd name="connsiteX4" fmla="*/ 1778000 w 1831279"/>
              <a:gd name="connsiteY4" fmla="*/ 2743200 h 3606800"/>
              <a:gd name="connsiteX5" fmla="*/ 292100 w 1831279"/>
              <a:gd name="connsiteY5" fmla="*/ 3098800 h 3606800"/>
              <a:gd name="connsiteX6" fmla="*/ 101600 w 1831279"/>
              <a:gd name="connsiteY6" fmla="*/ 3606800 h 3606800"/>
              <a:gd name="connsiteX0" fmla="*/ 0 w 1877724"/>
              <a:gd name="connsiteY0" fmla="*/ 0 h 3606800"/>
              <a:gd name="connsiteX1" fmla="*/ 1308100 w 1877724"/>
              <a:gd name="connsiteY1" fmla="*/ 711200 h 3606800"/>
              <a:gd name="connsiteX2" fmla="*/ 127000 w 1877724"/>
              <a:gd name="connsiteY2" fmla="*/ 1524000 h 3606800"/>
              <a:gd name="connsiteX3" fmla="*/ 1371600 w 1877724"/>
              <a:gd name="connsiteY3" fmla="*/ 2247900 h 3606800"/>
              <a:gd name="connsiteX4" fmla="*/ 1828800 w 1877724"/>
              <a:gd name="connsiteY4" fmla="*/ 2717800 h 3606800"/>
              <a:gd name="connsiteX5" fmla="*/ 292100 w 1877724"/>
              <a:gd name="connsiteY5" fmla="*/ 3098800 h 3606800"/>
              <a:gd name="connsiteX6" fmla="*/ 101600 w 1877724"/>
              <a:gd name="connsiteY6" fmla="*/ 3606800 h 3606800"/>
              <a:gd name="connsiteX0" fmla="*/ 0 w 1893642"/>
              <a:gd name="connsiteY0" fmla="*/ 0 h 3606800"/>
              <a:gd name="connsiteX1" fmla="*/ 1308100 w 1893642"/>
              <a:gd name="connsiteY1" fmla="*/ 711200 h 3606800"/>
              <a:gd name="connsiteX2" fmla="*/ 127000 w 1893642"/>
              <a:gd name="connsiteY2" fmla="*/ 1524000 h 3606800"/>
              <a:gd name="connsiteX3" fmla="*/ 1460500 w 1893642"/>
              <a:gd name="connsiteY3" fmla="*/ 2336800 h 3606800"/>
              <a:gd name="connsiteX4" fmla="*/ 1828800 w 1893642"/>
              <a:gd name="connsiteY4" fmla="*/ 2717800 h 3606800"/>
              <a:gd name="connsiteX5" fmla="*/ 292100 w 1893642"/>
              <a:gd name="connsiteY5" fmla="*/ 3098800 h 3606800"/>
              <a:gd name="connsiteX6" fmla="*/ 101600 w 1893642"/>
              <a:gd name="connsiteY6" fmla="*/ 3606800 h 3606800"/>
              <a:gd name="connsiteX0" fmla="*/ 0 w 1895798"/>
              <a:gd name="connsiteY0" fmla="*/ 0 h 3606800"/>
              <a:gd name="connsiteX1" fmla="*/ 1308100 w 1895798"/>
              <a:gd name="connsiteY1" fmla="*/ 711200 h 3606800"/>
              <a:gd name="connsiteX2" fmla="*/ 25400 w 1895798"/>
              <a:gd name="connsiteY2" fmla="*/ 1485900 h 3606800"/>
              <a:gd name="connsiteX3" fmla="*/ 1460500 w 1895798"/>
              <a:gd name="connsiteY3" fmla="*/ 2336800 h 3606800"/>
              <a:gd name="connsiteX4" fmla="*/ 1828800 w 1895798"/>
              <a:gd name="connsiteY4" fmla="*/ 2717800 h 3606800"/>
              <a:gd name="connsiteX5" fmla="*/ 292100 w 1895798"/>
              <a:gd name="connsiteY5" fmla="*/ 3098800 h 3606800"/>
              <a:gd name="connsiteX6" fmla="*/ 101600 w 1895798"/>
              <a:gd name="connsiteY6" fmla="*/ 3606800 h 3606800"/>
              <a:gd name="connsiteX0" fmla="*/ 0 w 1895798"/>
              <a:gd name="connsiteY0" fmla="*/ 0 h 3606800"/>
              <a:gd name="connsiteX1" fmla="*/ 1358900 w 1895798"/>
              <a:gd name="connsiteY1" fmla="*/ 698500 h 3606800"/>
              <a:gd name="connsiteX2" fmla="*/ 25400 w 1895798"/>
              <a:gd name="connsiteY2" fmla="*/ 1485900 h 3606800"/>
              <a:gd name="connsiteX3" fmla="*/ 1460500 w 1895798"/>
              <a:gd name="connsiteY3" fmla="*/ 2336800 h 3606800"/>
              <a:gd name="connsiteX4" fmla="*/ 1828800 w 1895798"/>
              <a:gd name="connsiteY4" fmla="*/ 2717800 h 3606800"/>
              <a:gd name="connsiteX5" fmla="*/ 292100 w 1895798"/>
              <a:gd name="connsiteY5" fmla="*/ 3098800 h 3606800"/>
              <a:gd name="connsiteX6" fmla="*/ 101600 w 1895798"/>
              <a:gd name="connsiteY6" fmla="*/ 3606800 h 3606800"/>
              <a:gd name="connsiteX0" fmla="*/ 0 w 1895798"/>
              <a:gd name="connsiteY0" fmla="*/ 0 h 3606800"/>
              <a:gd name="connsiteX1" fmla="*/ 1358900 w 1895798"/>
              <a:gd name="connsiteY1" fmla="*/ 698500 h 3606800"/>
              <a:gd name="connsiteX2" fmla="*/ 25400 w 1895798"/>
              <a:gd name="connsiteY2" fmla="*/ 1485900 h 3606800"/>
              <a:gd name="connsiteX3" fmla="*/ 1460500 w 1895798"/>
              <a:gd name="connsiteY3" fmla="*/ 2336800 h 3606800"/>
              <a:gd name="connsiteX4" fmla="*/ 1828800 w 1895798"/>
              <a:gd name="connsiteY4" fmla="*/ 2717800 h 3606800"/>
              <a:gd name="connsiteX5" fmla="*/ 292100 w 1895798"/>
              <a:gd name="connsiteY5" fmla="*/ 3098800 h 3606800"/>
              <a:gd name="connsiteX6" fmla="*/ 101600 w 1895798"/>
              <a:gd name="connsiteY6" fmla="*/ 3606800 h 3606800"/>
              <a:gd name="connsiteX0" fmla="*/ 0 w 1895798"/>
              <a:gd name="connsiteY0" fmla="*/ 0 h 3606800"/>
              <a:gd name="connsiteX1" fmla="*/ 1358900 w 1895798"/>
              <a:gd name="connsiteY1" fmla="*/ 698500 h 3606800"/>
              <a:gd name="connsiteX2" fmla="*/ 25400 w 1895798"/>
              <a:gd name="connsiteY2" fmla="*/ 1485900 h 3606800"/>
              <a:gd name="connsiteX3" fmla="*/ 1460500 w 1895798"/>
              <a:gd name="connsiteY3" fmla="*/ 2336800 h 3606800"/>
              <a:gd name="connsiteX4" fmla="*/ 1828800 w 1895798"/>
              <a:gd name="connsiteY4" fmla="*/ 2717800 h 3606800"/>
              <a:gd name="connsiteX5" fmla="*/ 292100 w 1895798"/>
              <a:gd name="connsiteY5" fmla="*/ 3098800 h 3606800"/>
              <a:gd name="connsiteX6" fmla="*/ 101600 w 1895798"/>
              <a:gd name="connsiteY6" fmla="*/ 3606800 h 3606800"/>
              <a:gd name="connsiteX0" fmla="*/ 0 w 1895798"/>
              <a:gd name="connsiteY0" fmla="*/ 0 h 3606800"/>
              <a:gd name="connsiteX1" fmla="*/ 1358900 w 1895798"/>
              <a:gd name="connsiteY1" fmla="*/ 698500 h 3606800"/>
              <a:gd name="connsiteX2" fmla="*/ 25400 w 1895798"/>
              <a:gd name="connsiteY2" fmla="*/ 1485900 h 3606800"/>
              <a:gd name="connsiteX3" fmla="*/ 1460500 w 1895798"/>
              <a:gd name="connsiteY3" fmla="*/ 2336800 h 3606800"/>
              <a:gd name="connsiteX4" fmla="*/ 1828800 w 1895798"/>
              <a:gd name="connsiteY4" fmla="*/ 2717800 h 3606800"/>
              <a:gd name="connsiteX5" fmla="*/ 292100 w 1895798"/>
              <a:gd name="connsiteY5" fmla="*/ 3098800 h 3606800"/>
              <a:gd name="connsiteX6" fmla="*/ 101600 w 1895798"/>
              <a:gd name="connsiteY6" fmla="*/ 3606800 h 3606800"/>
              <a:gd name="connsiteX0" fmla="*/ 0 w 1895798"/>
              <a:gd name="connsiteY0" fmla="*/ 0 h 3606800"/>
              <a:gd name="connsiteX1" fmla="*/ 1358900 w 1895798"/>
              <a:gd name="connsiteY1" fmla="*/ 698500 h 3606800"/>
              <a:gd name="connsiteX2" fmla="*/ 25400 w 1895798"/>
              <a:gd name="connsiteY2" fmla="*/ 1485900 h 3606800"/>
              <a:gd name="connsiteX3" fmla="*/ 1460500 w 1895798"/>
              <a:gd name="connsiteY3" fmla="*/ 2336800 h 3606800"/>
              <a:gd name="connsiteX4" fmla="*/ 1828800 w 1895798"/>
              <a:gd name="connsiteY4" fmla="*/ 2717800 h 3606800"/>
              <a:gd name="connsiteX5" fmla="*/ 292100 w 1895798"/>
              <a:gd name="connsiteY5" fmla="*/ 3098800 h 3606800"/>
              <a:gd name="connsiteX6" fmla="*/ 101600 w 1895798"/>
              <a:gd name="connsiteY6" fmla="*/ 3606800 h 3606800"/>
              <a:gd name="connsiteX0" fmla="*/ 0 w 1895798"/>
              <a:gd name="connsiteY0" fmla="*/ 0 h 3606800"/>
              <a:gd name="connsiteX1" fmla="*/ 1358900 w 1895798"/>
              <a:gd name="connsiteY1" fmla="*/ 698500 h 3606800"/>
              <a:gd name="connsiteX2" fmla="*/ 25400 w 1895798"/>
              <a:gd name="connsiteY2" fmla="*/ 1485900 h 3606800"/>
              <a:gd name="connsiteX3" fmla="*/ 1460500 w 1895798"/>
              <a:gd name="connsiteY3" fmla="*/ 2336800 h 3606800"/>
              <a:gd name="connsiteX4" fmla="*/ 1828800 w 1895798"/>
              <a:gd name="connsiteY4" fmla="*/ 2717800 h 3606800"/>
              <a:gd name="connsiteX5" fmla="*/ 292100 w 1895798"/>
              <a:gd name="connsiteY5" fmla="*/ 3098800 h 3606800"/>
              <a:gd name="connsiteX6" fmla="*/ 101600 w 1895798"/>
              <a:gd name="connsiteY6" fmla="*/ 3606800 h 3606800"/>
              <a:gd name="connsiteX0" fmla="*/ 0 w 1895798"/>
              <a:gd name="connsiteY0" fmla="*/ 0 h 3606800"/>
              <a:gd name="connsiteX1" fmla="*/ 1358900 w 1895798"/>
              <a:gd name="connsiteY1" fmla="*/ 698500 h 3606800"/>
              <a:gd name="connsiteX2" fmla="*/ 25400 w 1895798"/>
              <a:gd name="connsiteY2" fmla="*/ 1485900 h 3606800"/>
              <a:gd name="connsiteX3" fmla="*/ 1460500 w 1895798"/>
              <a:gd name="connsiteY3" fmla="*/ 2336800 h 3606800"/>
              <a:gd name="connsiteX4" fmla="*/ 1828800 w 1895798"/>
              <a:gd name="connsiteY4" fmla="*/ 2717800 h 3606800"/>
              <a:gd name="connsiteX5" fmla="*/ 292100 w 1895798"/>
              <a:gd name="connsiteY5" fmla="*/ 3098800 h 3606800"/>
              <a:gd name="connsiteX6" fmla="*/ 101600 w 1895798"/>
              <a:gd name="connsiteY6" fmla="*/ 3606800 h 3606800"/>
              <a:gd name="connsiteX0" fmla="*/ 0 w 1895798"/>
              <a:gd name="connsiteY0" fmla="*/ 0 h 3606800"/>
              <a:gd name="connsiteX1" fmla="*/ 1358900 w 1895798"/>
              <a:gd name="connsiteY1" fmla="*/ 698500 h 3606800"/>
              <a:gd name="connsiteX2" fmla="*/ 25400 w 1895798"/>
              <a:gd name="connsiteY2" fmla="*/ 1485900 h 3606800"/>
              <a:gd name="connsiteX3" fmla="*/ 1460500 w 1895798"/>
              <a:gd name="connsiteY3" fmla="*/ 2336800 h 3606800"/>
              <a:gd name="connsiteX4" fmla="*/ 1828800 w 1895798"/>
              <a:gd name="connsiteY4" fmla="*/ 2717800 h 3606800"/>
              <a:gd name="connsiteX5" fmla="*/ 292100 w 1895798"/>
              <a:gd name="connsiteY5" fmla="*/ 3098800 h 3606800"/>
              <a:gd name="connsiteX6" fmla="*/ 101600 w 1895798"/>
              <a:gd name="connsiteY6" fmla="*/ 3606800 h 3606800"/>
              <a:gd name="connsiteX0" fmla="*/ 0 w 1895798"/>
              <a:gd name="connsiteY0" fmla="*/ 0 h 3606800"/>
              <a:gd name="connsiteX1" fmla="*/ 1358900 w 1895798"/>
              <a:gd name="connsiteY1" fmla="*/ 698500 h 3606800"/>
              <a:gd name="connsiteX2" fmla="*/ 25400 w 1895798"/>
              <a:gd name="connsiteY2" fmla="*/ 1485900 h 3606800"/>
              <a:gd name="connsiteX3" fmla="*/ 1460500 w 1895798"/>
              <a:gd name="connsiteY3" fmla="*/ 2336800 h 3606800"/>
              <a:gd name="connsiteX4" fmla="*/ 1828800 w 1895798"/>
              <a:gd name="connsiteY4" fmla="*/ 2717800 h 3606800"/>
              <a:gd name="connsiteX5" fmla="*/ 292100 w 1895798"/>
              <a:gd name="connsiteY5" fmla="*/ 3098800 h 3606800"/>
              <a:gd name="connsiteX6" fmla="*/ 101600 w 1895798"/>
              <a:gd name="connsiteY6" fmla="*/ 3606800 h 3606800"/>
              <a:gd name="connsiteX0" fmla="*/ 0 w 1895798"/>
              <a:gd name="connsiteY0" fmla="*/ 0 h 3606800"/>
              <a:gd name="connsiteX1" fmla="*/ 1358900 w 1895798"/>
              <a:gd name="connsiteY1" fmla="*/ 698500 h 3606800"/>
              <a:gd name="connsiteX2" fmla="*/ 25400 w 1895798"/>
              <a:gd name="connsiteY2" fmla="*/ 1485900 h 3606800"/>
              <a:gd name="connsiteX3" fmla="*/ 1460500 w 1895798"/>
              <a:gd name="connsiteY3" fmla="*/ 2336800 h 3606800"/>
              <a:gd name="connsiteX4" fmla="*/ 1828800 w 1895798"/>
              <a:gd name="connsiteY4" fmla="*/ 2717800 h 3606800"/>
              <a:gd name="connsiteX5" fmla="*/ 292100 w 1895798"/>
              <a:gd name="connsiteY5" fmla="*/ 3098800 h 3606800"/>
              <a:gd name="connsiteX6" fmla="*/ 101600 w 1895798"/>
              <a:gd name="connsiteY6" fmla="*/ 3606800 h 3606800"/>
              <a:gd name="connsiteX0" fmla="*/ 0 w 1828800"/>
              <a:gd name="connsiteY0" fmla="*/ 0 h 3606800"/>
              <a:gd name="connsiteX1" fmla="*/ 1358900 w 1828800"/>
              <a:gd name="connsiteY1" fmla="*/ 698500 h 3606800"/>
              <a:gd name="connsiteX2" fmla="*/ 25400 w 1828800"/>
              <a:gd name="connsiteY2" fmla="*/ 1485900 h 3606800"/>
              <a:gd name="connsiteX3" fmla="*/ 1460500 w 1828800"/>
              <a:gd name="connsiteY3" fmla="*/ 2336800 h 3606800"/>
              <a:gd name="connsiteX4" fmla="*/ 1828800 w 1828800"/>
              <a:gd name="connsiteY4" fmla="*/ 2717800 h 3606800"/>
              <a:gd name="connsiteX5" fmla="*/ 292100 w 1828800"/>
              <a:gd name="connsiteY5" fmla="*/ 3098800 h 3606800"/>
              <a:gd name="connsiteX6" fmla="*/ 101600 w 1828800"/>
              <a:gd name="connsiteY6" fmla="*/ 3606800 h 3606800"/>
              <a:gd name="connsiteX0" fmla="*/ 0 w 1828800"/>
              <a:gd name="connsiteY0" fmla="*/ 0 h 3606800"/>
              <a:gd name="connsiteX1" fmla="*/ 1358900 w 1828800"/>
              <a:gd name="connsiteY1" fmla="*/ 698500 h 3606800"/>
              <a:gd name="connsiteX2" fmla="*/ 25400 w 1828800"/>
              <a:gd name="connsiteY2" fmla="*/ 1485900 h 3606800"/>
              <a:gd name="connsiteX3" fmla="*/ 1460500 w 1828800"/>
              <a:gd name="connsiteY3" fmla="*/ 2336800 h 3606800"/>
              <a:gd name="connsiteX4" fmla="*/ 1828800 w 1828800"/>
              <a:gd name="connsiteY4" fmla="*/ 2717800 h 3606800"/>
              <a:gd name="connsiteX5" fmla="*/ 292100 w 1828800"/>
              <a:gd name="connsiteY5" fmla="*/ 3098800 h 3606800"/>
              <a:gd name="connsiteX6" fmla="*/ 101600 w 1828800"/>
              <a:gd name="connsiteY6" fmla="*/ 3606800 h 360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3606800">
                <a:moveTo>
                  <a:pt x="0" y="0"/>
                </a:moveTo>
                <a:lnTo>
                  <a:pt x="1358900" y="698500"/>
                </a:lnTo>
                <a:lnTo>
                  <a:pt x="25400" y="1485900"/>
                </a:lnTo>
                <a:lnTo>
                  <a:pt x="1460500" y="2336800"/>
                </a:lnTo>
                <a:lnTo>
                  <a:pt x="1828800" y="2717800"/>
                </a:lnTo>
                <a:lnTo>
                  <a:pt x="292100" y="3098800"/>
                </a:lnTo>
                <a:lnTo>
                  <a:pt x="101600" y="3606800"/>
                </a:lnTo>
              </a:path>
            </a:pathLst>
          </a:custGeom>
          <a:ln w="38100">
            <a:solidFill>
              <a:srgbClr val="FFFF00"/>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 name="Freeform 4"/>
          <p:cNvSpPr/>
          <p:nvPr/>
        </p:nvSpPr>
        <p:spPr>
          <a:xfrm>
            <a:off x="2760135" y="1790700"/>
            <a:ext cx="1888066" cy="2675466"/>
          </a:xfrm>
          <a:custGeom>
            <a:avLst/>
            <a:gdLst>
              <a:gd name="connsiteX0" fmla="*/ 25400 w 1866900"/>
              <a:gd name="connsiteY0" fmla="*/ 0 h 2654300"/>
              <a:gd name="connsiteX1" fmla="*/ 63500 w 1866900"/>
              <a:gd name="connsiteY1" fmla="*/ 508000 h 2654300"/>
              <a:gd name="connsiteX2" fmla="*/ 76200 w 1866900"/>
              <a:gd name="connsiteY2" fmla="*/ 546100 h 2654300"/>
              <a:gd name="connsiteX3" fmla="*/ 114300 w 1866900"/>
              <a:gd name="connsiteY3" fmla="*/ 558800 h 2654300"/>
              <a:gd name="connsiteX4" fmla="*/ 165100 w 1866900"/>
              <a:gd name="connsiteY4" fmla="*/ 723900 h 2654300"/>
              <a:gd name="connsiteX5" fmla="*/ 177800 w 1866900"/>
              <a:gd name="connsiteY5" fmla="*/ 787400 h 2654300"/>
              <a:gd name="connsiteX6" fmla="*/ 190500 w 1866900"/>
              <a:gd name="connsiteY6" fmla="*/ 901700 h 2654300"/>
              <a:gd name="connsiteX7" fmla="*/ 215900 w 1866900"/>
              <a:gd name="connsiteY7" fmla="*/ 1054100 h 2654300"/>
              <a:gd name="connsiteX8" fmla="*/ 228600 w 1866900"/>
              <a:gd name="connsiteY8" fmla="*/ 1117600 h 2654300"/>
              <a:gd name="connsiteX9" fmla="*/ 279400 w 1866900"/>
              <a:gd name="connsiteY9" fmla="*/ 1143000 h 2654300"/>
              <a:gd name="connsiteX10" fmla="*/ 431800 w 1866900"/>
              <a:gd name="connsiteY10" fmla="*/ 1181100 h 2654300"/>
              <a:gd name="connsiteX11" fmla="*/ 469900 w 1866900"/>
              <a:gd name="connsiteY11" fmla="*/ 1193800 h 2654300"/>
              <a:gd name="connsiteX12" fmla="*/ 647700 w 1866900"/>
              <a:gd name="connsiteY12" fmla="*/ 1231900 h 2654300"/>
              <a:gd name="connsiteX13" fmla="*/ 685800 w 1866900"/>
              <a:gd name="connsiteY13" fmla="*/ 1244600 h 2654300"/>
              <a:gd name="connsiteX14" fmla="*/ 749300 w 1866900"/>
              <a:gd name="connsiteY14" fmla="*/ 1270000 h 2654300"/>
              <a:gd name="connsiteX15" fmla="*/ 825500 w 1866900"/>
              <a:gd name="connsiteY15" fmla="*/ 1282700 h 2654300"/>
              <a:gd name="connsiteX16" fmla="*/ 952500 w 1866900"/>
              <a:gd name="connsiteY16" fmla="*/ 1308100 h 2654300"/>
              <a:gd name="connsiteX17" fmla="*/ 990600 w 1866900"/>
              <a:gd name="connsiteY17" fmla="*/ 1320800 h 2654300"/>
              <a:gd name="connsiteX18" fmla="*/ 1041400 w 1866900"/>
              <a:gd name="connsiteY18" fmla="*/ 1333500 h 2654300"/>
              <a:gd name="connsiteX19" fmla="*/ 1092200 w 1866900"/>
              <a:gd name="connsiteY19" fmla="*/ 1358900 h 2654300"/>
              <a:gd name="connsiteX20" fmla="*/ 1168400 w 1866900"/>
              <a:gd name="connsiteY20" fmla="*/ 1384300 h 2654300"/>
              <a:gd name="connsiteX21" fmla="*/ 1206500 w 1866900"/>
              <a:gd name="connsiteY21" fmla="*/ 1397000 h 2654300"/>
              <a:gd name="connsiteX22" fmla="*/ 1244600 w 1866900"/>
              <a:gd name="connsiteY22" fmla="*/ 1435100 h 2654300"/>
              <a:gd name="connsiteX23" fmla="*/ 1409700 w 1866900"/>
              <a:gd name="connsiteY23" fmla="*/ 1485900 h 2654300"/>
              <a:gd name="connsiteX24" fmla="*/ 1524000 w 1866900"/>
              <a:gd name="connsiteY24" fmla="*/ 1536700 h 2654300"/>
              <a:gd name="connsiteX25" fmla="*/ 1587500 w 1866900"/>
              <a:gd name="connsiteY25" fmla="*/ 1562100 h 2654300"/>
              <a:gd name="connsiteX26" fmla="*/ 1625600 w 1866900"/>
              <a:gd name="connsiteY26" fmla="*/ 1574800 h 2654300"/>
              <a:gd name="connsiteX27" fmla="*/ 1663700 w 1866900"/>
              <a:gd name="connsiteY27" fmla="*/ 1600200 h 2654300"/>
              <a:gd name="connsiteX28" fmla="*/ 1676400 w 1866900"/>
              <a:gd name="connsiteY28" fmla="*/ 1663700 h 2654300"/>
              <a:gd name="connsiteX29" fmla="*/ 1714500 w 1866900"/>
              <a:gd name="connsiteY29" fmla="*/ 1752600 h 2654300"/>
              <a:gd name="connsiteX30" fmla="*/ 1765300 w 1866900"/>
              <a:gd name="connsiteY30" fmla="*/ 1828800 h 2654300"/>
              <a:gd name="connsiteX31" fmla="*/ 1778000 w 1866900"/>
              <a:gd name="connsiteY31" fmla="*/ 1879600 h 2654300"/>
              <a:gd name="connsiteX32" fmla="*/ 1816100 w 1866900"/>
              <a:gd name="connsiteY32" fmla="*/ 1905000 h 2654300"/>
              <a:gd name="connsiteX33" fmla="*/ 1841500 w 1866900"/>
              <a:gd name="connsiteY33" fmla="*/ 1955800 h 2654300"/>
              <a:gd name="connsiteX34" fmla="*/ 1866900 w 1866900"/>
              <a:gd name="connsiteY34" fmla="*/ 2032000 h 2654300"/>
              <a:gd name="connsiteX35" fmla="*/ 1854200 w 1866900"/>
              <a:gd name="connsiteY35" fmla="*/ 2120900 h 2654300"/>
              <a:gd name="connsiteX36" fmla="*/ 1803400 w 1866900"/>
              <a:gd name="connsiteY36" fmla="*/ 2133600 h 2654300"/>
              <a:gd name="connsiteX37" fmla="*/ 1663700 w 1866900"/>
              <a:gd name="connsiteY37" fmla="*/ 2159000 h 2654300"/>
              <a:gd name="connsiteX38" fmla="*/ 1054100 w 1866900"/>
              <a:gd name="connsiteY38" fmla="*/ 2171700 h 2654300"/>
              <a:gd name="connsiteX39" fmla="*/ 901700 w 1866900"/>
              <a:gd name="connsiteY39" fmla="*/ 2184400 h 2654300"/>
              <a:gd name="connsiteX40" fmla="*/ 482600 w 1866900"/>
              <a:gd name="connsiteY40" fmla="*/ 2197100 h 2654300"/>
              <a:gd name="connsiteX41" fmla="*/ 114300 w 1866900"/>
              <a:gd name="connsiteY41" fmla="*/ 2247900 h 2654300"/>
              <a:gd name="connsiteX42" fmla="*/ 76200 w 1866900"/>
              <a:gd name="connsiteY42" fmla="*/ 2260600 h 2654300"/>
              <a:gd name="connsiteX43" fmla="*/ 25400 w 1866900"/>
              <a:gd name="connsiteY43" fmla="*/ 2425700 h 2654300"/>
              <a:gd name="connsiteX44" fmla="*/ 12700 w 1866900"/>
              <a:gd name="connsiteY44" fmla="*/ 2514600 h 2654300"/>
              <a:gd name="connsiteX45" fmla="*/ 0 w 1866900"/>
              <a:gd name="connsiteY45" fmla="*/ 2654300 h 2654300"/>
              <a:gd name="connsiteX0" fmla="*/ 25400 w 1866900"/>
              <a:gd name="connsiteY0" fmla="*/ 0 h 2654300"/>
              <a:gd name="connsiteX1" fmla="*/ 76200 w 1866900"/>
              <a:gd name="connsiteY1" fmla="*/ 546100 h 2654300"/>
              <a:gd name="connsiteX2" fmla="*/ 114300 w 1866900"/>
              <a:gd name="connsiteY2" fmla="*/ 558800 h 2654300"/>
              <a:gd name="connsiteX3" fmla="*/ 165100 w 1866900"/>
              <a:gd name="connsiteY3" fmla="*/ 723900 h 2654300"/>
              <a:gd name="connsiteX4" fmla="*/ 177800 w 1866900"/>
              <a:gd name="connsiteY4" fmla="*/ 787400 h 2654300"/>
              <a:gd name="connsiteX5" fmla="*/ 190500 w 1866900"/>
              <a:gd name="connsiteY5" fmla="*/ 901700 h 2654300"/>
              <a:gd name="connsiteX6" fmla="*/ 215900 w 1866900"/>
              <a:gd name="connsiteY6" fmla="*/ 1054100 h 2654300"/>
              <a:gd name="connsiteX7" fmla="*/ 228600 w 1866900"/>
              <a:gd name="connsiteY7" fmla="*/ 1117600 h 2654300"/>
              <a:gd name="connsiteX8" fmla="*/ 279400 w 1866900"/>
              <a:gd name="connsiteY8" fmla="*/ 1143000 h 2654300"/>
              <a:gd name="connsiteX9" fmla="*/ 431800 w 1866900"/>
              <a:gd name="connsiteY9" fmla="*/ 1181100 h 2654300"/>
              <a:gd name="connsiteX10" fmla="*/ 469900 w 1866900"/>
              <a:gd name="connsiteY10" fmla="*/ 1193800 h 2654300"/>
              <a:gd name="connsiteX11" fmla="*/ 647700 w 1866900"/>
              <a:gd name="connsiteY11" fmla="*/ 1231900 h 2654300"/>
              <a:gd name="connsiteX12" fmla="*/ 685800 w 1866900"/>
              <a:gd name="connsiteY12" fmla="*/ 1244600 h 2654300"/>
              <a:gd name="connsiteX13" fmla="*/ 749300 w 1866900"/>
              <a:gd name="connsiteY13" fmla="*/ 1270000 h 2654300"/>
              <a:gd name="connsiteX14" fmla="*/ 825500 w 1866900"/>
              <a:gd name="connsiteY14" fmla="*/ 1282700 h 2654300"/>
              <a:gd name="connsiteX15" fmla="*/ 952500 w 1866900"/>
              <a:gd name="connsiteY15" fmla="*/ 1308100 h 2654300"/>
              <a:gd name="connsiteX16" fmla="*/ 990600 w 1866900"/>
              <a:gd name="connsiteY16" fmla="*/ 1320800 h 2654300"/>
              <a:gd name="connsiteX17" fmla="*/ 1041400 w 1866900"/>
              <a:gd name="connsiteY17" fmla="*/ 1333500 h 2654300"/>
              <a:gd name="connsiteX18" fmla="*/ 1092200 w 1866900"/>
              <a:gd name="connsiteY18" fmla="*/ 1358900 h 2654300"/>
              <a:gd name="connsiteX19" fmla="*/ 1168400 w 1866900"/>
              <a:gd name="connsiteY19" fmla="*/ 1384300 h 2654300"/>
              <a:gd name="connsiteX20" fmla="*/ 1206500 w 1866900"/>
              <a:gd name="connsiteY20" fmla="*/ 1397000 h 2654300"/>
              <a:gd name="connsiteX21" fmla="*/ 1244600 w 1866900"/>
              <a:gd name="connsiteY21" fmla="*/ 1435100 h 2654300"/>
              <a:gd name="connsiteX22" fmla="*/ 1409700 w 1866900"/>
              <a:gd name="connsiteY22" fmla="*/ 1485900 h 2654300"/>
              <a:gd name="connsiteX23" fmla="*/ 1524000 w 1866900"/>
              <a:gd name="connsiteY23" fmla="*/ 1536700 h 2654300"/>
              <a:gd name="connsiteX24" fmla="*/ 1587500 w 1866900"/>
              <a:gd name="connsiteY24" fmla="*/ 1562100 h 2654300"/>
              <a:gd name="connsiteX25" fmla="*/ 1625600 w 1866900"/>
              <a:gd name="connsiteY25" fmla="*/ 1574800 h 2654300"/>
              <a:gd name="connsiteX26" fmla="*/ 1663700 w 1866900"/>
              <a:gd name="connsiteY26" fmla="*/ 1600200 h 2654300"/>
              <a:gd name="connsiteX27" fmla="*/ 1676400 w 1866900"/>
              <a:gd name="connsiteY27" fmla="*/ 1663700 h 2654300"/>
              <a:gd name="connsiteX28" fmla="*/ 1714500 w 1866900"/>
              <a:gd name="connsiteY28" fmla="*/ 1752600 h 2654300"/>
              <a:gd name="connsiteX29" fmla="*/ 1765300 w 1866900"/>
              <a:gd name="connsiteY29" fmla="*/ 1828800 h 2654300"/>
              <a:gd name="connsiteX30" fmla="*/ 1778000 w 1866900"/>
              <a:gd name="connsiteY30" fmla="*/ 1879600 h 2654300"/>
              <a:gd name="connsiteX31" fmla="*/ 1816100 w 1866900"/>
              <a:gd name="connsiteY31" fmla="*/ 1905000 h 2654300"/>
              <a:gd name="connsiteX32" fmla="*/ 1841500 w 1866900"/>
              <a:gd name="connsiteY32" fmla="*/ 1955800 h 2654300"/>
              <a:gd name="connsiteX33" fmla="*/ 1866900 w 1866900"/>
              <a:gd name="connsiteY33" fmla="*/ 2032000 h 2654300"/>
              <a:gd name="connsiteX34" fmla="*/ 1854200 w 1866900"/>
              <a:gd name="connsiteY34" fmla="*/ 2120900 h 2654300"/>
              <a:gd name="connsiteX35" fmla="*/ 1803400 w 1866900"/>
              <a:gd name="connsiteY35" fmla="*/ 2133600 h 2654300"/>
              <a:gd name="connsiteX36" fmla="*/ 1663700 w 1866900"/>
              <a:gd name="connsiteY36" fmla="*/ 2159000 h 2654300"/>
              <a:gd name="connsiteX37" fmla="*/ 1054100 w 1866900"/>
              <a:gd name="connsiteY37" fmla="*/ 2171700 h 2654300"/>
              <a:gd name="connsiteX38" fmla="*/ 901700 w 1866900"/>
              <a:gd name="connsiteY38" fmla="*/ 2184400 h 2654300"/>
              <a:gd name="connsiteX39" fmla="*/ 482600 w 1866900"/>
              <a:gd name="connsiteY39" fmla="*/ 2197100 h 2654300"/>
              <a:gd name="connsiteX40" fmla="*/ 114300 w 1866900"/>
              <a:gd name="connsiteY40" fmla="*/ 2247900 h 2654300"/>
              <a:gd name="connsiteX41" fmla="*/ 76200 w 1866900"/>
              <a:gd name="connsiteY41" fmla="*/ 2260600 h 2654300"/>
              <a:gd name="connsiteX42" fmla="*/ 25400 w 1866900"/>
              <a:gd name="connsiteY42" fmla="*/ 2425700 h 2654300"/>
              <a:gd name="connsiteX43" fmla="*/ 12700 w 1866900"/>
              <a:gd name="connsiteY43" fmla="*/ 2514600 h 2654300"/>
              <a:gd name="connsiteX44" fmla="*/ 0 w 1866900"/>
              <a:gd name="connsiteY44" fmla="*/ 2654300 h 2654300"/>
              <a:gd name="connsiteX0" fmla="*/ 25400 w 1866900"/>
              <a:gd name="connsiteY0" fmla="*/ 0 h 2654300"/>
              <a:gd name="connsiteX1" fmla="*/ 114300 w 1866900"/>
              <a:gd name="connsiteY1" fmla="*/ 558800 h 2654300"/>
              <a:gd name="connsiteX2" fmla="*/ 165100 w 1866900"/>
              <a:gd name="connsiteY2" fmla="*/ 723900 h 2654300"/>
              <a:gd name="connsiteX3" fmla="*/ 177800 w 1866900"/>
              <a:gd name="connsiteY3" fmla="*/ 787400 h 2654300"/>
              <a:gd name="connsiteX4" fmla="*/ 190500 w 1866900"/>
              <a:gd name="connsiteY4" fmla="*/ 901700 h 2654300"/>
              <a:gd name="connsiteX5" fmla="*/ 215900 w 1866900"/>
              <a:gd name="connsiteY5" fmla="*/ 1054100 h 2654300"/>
              <a:gd name="connsiteX6" fmla="*/ 228600 w 1866900"/>
              <a:gd name="connsiteY6" fmla="*/ 1117600 h 2654300"/>
              <a:gd name="connsiteX7" fmla="*/ 279400 w 1866900"/>
              <a:gd name="connsiteY7" fmla="*/ 1143000 h 2654300"/>
              <a:gd name="connsiteX8" fmla="*/ 431800 w 1866900"/>
              <a:gd name="connsiteY8" fmla="*/ 1181100 h 2654300"/>
              <a:gd name="connsiteX9" fmla="*/ 469900 w 1866900"/>
              <a:gd name="connsiteY9" fmla="*/ 1193800 h 2654300"/>
              <a:gd name="connsiteX10" fmla="*/ 647700 w 1866900"/>
              <a:gd name="connsiteY10" fmla="*/ 1231900 h 2654300"/>
              <a:gd name="connsiteX11" fmla="*/ 685800 w 1866900"/>
              <a:gd name="connsiteY11" fmla="*/ 1244600 h 2654300"/>
              <a:gd name="connsiteX12" fmla="*/ 749300 w 1866900"/>
              <a:gd name="connsiteY12" fmla="*/ 1270000 h 2654300"/>
              <a:gd name="connsiteX13" fmla="*/ 825500 w 1866900"/>
              <a:gd name="connsiteY13" fmla="*/ 1282700 h 2654300"/>
              <a:gd name="connsiteX14" fmla="*/ 952500 w 1866900"/>
              <a:gd name="connsiteY14" fmla="*/ 1308100 h 2654300"/>
              <a:gd name="connsiteX15" fmla="*/ 990600 w 1866900"/>
              <a:gd name="connsiteY15" fmla="*/ 1320800 h 2654300"/>
              <a:gd name="connsiteX16" fmla="*/ 1041400 w 1866900"/>
              <a:gd name="connsiteY16" fmla="*/ 1333500 h 2654300"/>
              <a:gd name="connsiteX17" fmla="*/ 1092200 w 1866900"/>
              <a:gd name="connsiteY17" fmla="*/ 1358900 h 2654300"/>
              <a:gd name="connsiteX18" fmla="*/ 1168400 w 1866900"/>
              <a:gd name="connsiteY18" fmla="*/ 1384300 h 2654300"/>
              <a:gd name="connsiteX19" fmla="*/ 1206500 w 1866900"/>
              <a:gd name="connsiteY19" fmla="*/ 1397000 h 2654300"/>
              <a:gd name="connsiteX20" fmla="*/ 1244600 w 1866900"/>
              <a:gd name="connsiteY20" fmla="*/ 1435100 h 2654300"/>
              <a:gd name="connsiteX21" fmla="*/ 1409700 w 1866900"/>
              <a:gd name="connsiteY21" fmla="*/ 1485900 h 2654300"/>
              <a:gd name="connsiteX22" fmla="*/ 1524000 w 1866900"/>
              <a:gd name="connsiteY22" fmla="*/ 1536700 h 2654300"/>
              <a:gd name="connsiteX23" fmla="*/ 1587500 w 1866900"/>
              <a:gd name="connsiteY23" fmla="*/ 1562100 h 2654300"/>
              <a:gd name="connsiteX24" fmla="*/ 1625600 w 1866900"/>
              <a:gd name="connsiteY24" fmla="*/ 1574800 h 2654300"/>
              <a:gd name="connsiteX25" fmla="*/ 1663700 w 1866900"/>
              <a:gd name="connsiteY25" fmla="*/ 1600200 h 2654300"/>
              <a:gd name="connsiteX26" fmla="*/ 1676400 w 1866900"/>
              <a:gd name="connsiteY26" fmla="*/ 1663700 h 2654300"/>
              <a:gd name="connsiteX27" fmla="*/ 1714500 w 1866900"/>
              <a:gd name="connsiteY27" fmla="*/ 1752600 h 2654300"/>
              <a:gd name="connsiteX28" fmla="*/ 1765300 w 1866900"/>
              <a:gd name="connsiteY28" fmla="*/ 1828800 h 2654300"/>
              <a:gd name="connsiteX29" fmla="*/ 1778000 w 1866900"/>
              <a:gd name="connsiteY29" fmla="*/ 1879600 h 2654300"/>
              <a:gd name="connsiteX30" fmla="*/ 1816100 w 1866900"/>
              <a:gd name="connsiteY30" fmla="*/ 1905000 h 2654300"/>
              <a:gd name="connsiteX31" fmla="*/ 1841500 w 1866900"/>
              <a:gd name="connsiteY31" fmla="*/ 1955800 h 2654300"/>
              <a:gd name="connsiteX32" fmla="*/ 1866900 w 1866900"/>
              <a:gd name="connsiteY32" fmla="*/ 2032000 h 2654300"/>
              <a:gd name="connsiteX33" fmla="*/ 1854200 w 1866900"/>
              <a:gd name="connsiteY33" fmla="*/ 2120900 h 2654300"/>
              <a:gd name="connsiteX34" fmla="*/ 1803400 w 1866900"/>
              <a:gd name="connsiteY34" fmla="*/ 2133600 h 2654300"/>
              <a:gd name="connsiteX35" fmla="*/ 1663700 w 1866900"/>
              <a:gd name="connsiteY35" fmla="*/ 2159000 h 2654300"/>
              <a:gd name="connsiteX36" fmla="*/ 1054100 w 1866900"/>
              <a:gd name="connsiteY36" fmla="*/ 2171700 h 2654300"/>
              <a:gd name="connsiteX37" fmla="*/ 901700 w 1866900"/>
              <a:gd name="connsiteY37" fmla="*/ 2184400 h 2654300"/>
              <a:gd name="connsiteX38" fmla="*/ 482600 w 1866900"/>
              <a:gd name="connsiteY38" fmla="*/ 2197100 h 2654300"/>
              <a:gd name="connsiteX39" fmla="*/ 114300 w 1866900"/>
              <a:gd name="connsiteY39" fmla="*/ 2247900 h 2654300"/>
              <a:gd name="connsiteX40" fmla="*/ 76200 w 1866900"/>
              <a:gd name="connsiteY40" fmla="*/ 2260600 h 2654300"/>
              <a:gd name="connsiteX41" fmla="*/ 25400 w 1866900"/>
              <a:gd name="connsiteY41" fmla="*/ 2425700 h 2654300"/>
              <a:gd name="connsiteX42" fmla="*/ 12700 w 1866900"/>
              <a:gd name="connsiteY42" fmla="*/ 2514600 h 2654300"/>
              <a:gd name="connsiteX43" fmla="*/ 0 w 1866900"/>
              <a:gd name="connsiteY43" fmla="*/ 2654300 h 2654300"/>
              <a:gd name="connsiteX0" fmla="*/ 25400 w 1866900"/>
              <a:gd name="connsiteY0" fmla="*/ 0 h 2654300"/>
              <a:gd name="connsiteX1" fmla="*/ 165100 w 1866900"/>
              <a:gd name="connsiteY1" fmla="*/ 723900 h 2654300"/>
              <a:gd name="connsiteX2" fmla="*/ 177800 w 1866900"/>
              <a:gd name="connsiteY2" fmla="*/ 787400 h 2654300"/>
              <a:gd name="connsiteX3" fmla="*/ 190500 w 1866900"/>
              <a:gd name="connsiteY3" fmla="*/ 901700 h 2654300"/>
              <a:gd name="connsiteX4" fmla="*/ 215900 w 1866900"/>
              <a:gd name="connsiteY4" fmla="*/ 1054100 h 2654300"/>
              <a:gd name="connsiteX5" fmla="*/ 228600 w 1866900"/>
              <a:gd name="connsiteY5" fmla="*/ 1117600 h 2654300"/>
              <a:gd name="connsiteX6" fmla="*/ 279400 w 1866900"/>
              <a:gd name="connsiteY6" fmla="*/ 1143000 h 2654300"/>
              <a:gd name="connsiteX7" fmla="*/ 431800 w 1866900"/>
              <a:gd name="connsiteY7" fmla="*/ 1181100 h 2654300"/>
              <a:gd name="connsiteX8" fmla="*/ 469900 w 1866900"/>
              <a:gd name="connsiteY8" fmla="*/ 1193800 h 2654300"/>
              <a:gd name="connsiteX9" fmla="*/ 647700 w 1866900"/>
              <a:gd name="connsiteY9" fmla="*/ 1231900 h 2654300"/>
              <a:gd name="connsiteX10" fmla="*/ 685800 w 1866900"/>
              <a:gd name="connsiteY10" fmla="*/ 1244600 h 2654300"/>
              <a:gd name="connsiteX11" fmla="*/ 749300 w 1866900"/>
              <a:gd name="connsiteY11" fmla="*/ 1270000 h 2654300"/>
              <a:gd name="connsiteX12" fmla="*/ 825500 w 1866900"/>
              <a:gd name="connsiteY12" fmla="*/ 1282700 h 2654300"/>
              <a:gd name="connsiteX13" fmla="*/ 952500 w 1866900"/>
              <a:gd name="connsiteY13" fmla="*/ 1308100 h 2654300"/>
              <a:gd name="connsiteX14" fmla="*/ 990600 w 1866900"/>
              <a:gd name="connsiteY14" fmla="*/ 1320800 h 2654300"/>
              <a:gd name="connsiteX15" fmla="*/ 1041400 w 1866900"/>
              <a:gd name="connsiteY15" fmla="*/ 1333500 h 2654300"/>
              <a:gd name="connsiteX16" fmla="*/ 1092200 w 1866900"/>
              <a:gd name="connsiteY16" fmla="*/ 1358900 h 2654300"/>
              <a:gd name="connsiteX17" fmla="*/ 1168400 w 1866900"/>
              <a:gd name="connsiteY17" fmla="*/ 1384300 h 2654300"/>
              <a:gd name="connsiteX18" fmla="*/ 1206500 w 1866900"/>
              <a:gd name="connsiteY18" fmla="*/ 1397000 h 2654300"/>
              <a:gd name="connsiteX19" fmla="*/ 1244600 w 1866900"/>
              <a:gd name="connsiteY19" fmla="*/ 1435100 h 2654300"/>
              <a:gd name="connsiteX20" fmla="*/ 1409700 w 1866900"/>
              <a:gd name="connsiteY20" fmla="*/ 1485900 h 2654300"/>
              <a:gd name="connsiteX21" fmla="*/ 1524000 w 1866900"/>
              <a:gd name="connsiteY21" fmla="*/ 1536700 h 2654300"/>
              <a:gd name="connsiteX22" fmla="*/ 1587500 w 1866900"/>
              <a:gd name="connsiteY22" fmla="*/ 1562100 h 2654300"/>
              <a:gd name="connsiteX23" fmla="*/ 1625600 w 1866900"/>
              <a:gd name="connsiteY23" fmla="*/ 1574800 h 2654300"/>
              <a:gd name="connsiteX24" fmla="*/ 1663700 w 1866900"/>
              <a:gd name="connsiteY24" fmla="*/ 1600200 h 2654300"/>
              <a:gd name="connsiteX25" fmla="*/ 1676400 w 1866900"/>
              <a:gd name="connsiteY25" fmla="*/ 1663700 h 2654300"/>
              <a:gd name="connsiteX26" fmla="*/ 1714500 w 1866900"/>
              <a:gd name="connsiteY26" fmla="*/ 1752600 h 2654300"/>
              <a:gd name="connsiteX27" fmla="*/ 1765300 w 1866900"/>
              <a:gd name="connsiteY27" fmla="*/ 1828800 h 2654300"/>
              <a:gd name="connsiteX28" fmla="*/ 1778000 w 1866900"/>
              <a:gd name="connsiteY28" fmla="*/ 1879600 h 2654300"/>
              <a:gd name="connsiteX29" fmla="*/ 1816100 w 1866900"/>
              <a:gd name="connsiteY29" fmla="*/ 1905000 h 2654300"/>
              <a:gd name="connsiteX30" fmla="*/ 1841500 w 1866900"/>
              <a:gd name="connsiteY30" fmla="*/ 1955800 h 2654300"/>
              <a:gd name="connsiteX31" fmla="*/ 1866900 w 1866900"/>
              <a:gd name="connsiteY31" fmla="*/ 2032000 h 2654300"/>
              <a:gd name="connsiteX32" fmla="*/ 1854200 w 1866900"/>
              <a:gd name="connsiteY32" fmla="*/ 2120900 h 2654300"/>
              <a:gd name="connsiteX33" fmla="*/ 1803400 w 1866900"/>
              <a:gd name="connsiteY33" fmla="*/ 2133600 h 2654300"/>
              <a:gd name="connsiteX34" fmla="*/ 1663700 w 1866900"/>
              <a:gd name="connsiteY34" fmla="*/ 2159000 h 2654300"/>
              <a:gd name="connsiteX35" fmla="*/ 1054100 w 1866900"/>
              <a:gd name="connsiteY35" fmla="*/ 2171700 h 2654300"/>
              <a:gd name="connsiteX36" fmla="*/ 901700 w 1866900"/>
              <a:gd name="connsiteY36" fmla="*/ 2184400 h 2654300"/>
              <a:gd name="connsiteX37" fmla="*/ 482600 w 1866900"/>
              <a:gd name="connsiteY37" fmla="*/ 2197100 h 2654300"/>
              <a:gd name="connsiteX38" fmla="*/ 114300 w 1866900"/>
              <a:gd name="connsiteY38" fmla="*/ 2247900 h 2654300"/>
              <a:gd name="connsiteX39" fmla="*/ 76200 w 1866900"/>
              <a:gd name="connsiteY39" fmla="*/ 2260600 h 2654300"/>
              <a:gd name="connsiteX40" fmla="*/ 25400 w 1866900"/>
              <a:gd name="connsiteY40" fmla="*/ 2425700 h 2654300"/>
              <a:gd name="connsiteX41" fmla="*/ 12700 w 1866900"/>
              <a:gd name="connsiteY41" fmla="*/ 2514600 h 2654300"/>
              <a:gd name="connsiteX42" fmla="*/ 0 w 1866900"/>
              <a:gd name="connsiteY42" fmla="*/ 2654300 h 2654300"/>
              <a:gd name="connsiteX0" fmla="*/ 25400 w 1866900"/>
              <a:gd name="connsiteY0" fmla="*/ 0 h 2654300"/>
              <a:gd name="connsiteX1" fmla="*/ 177800 w 1866900"/>
              <a:gd name="connsiteY1" fmla="*/ 787400 h 2654300"/>
              <a:gd name="connsiteX2" fmla="*/ 190500 w 1866900"/>
              <a:gd name="connsiteY2" fmla="*/ 901700 h 2654300"/>
              <a:gd name="connsiteX3" fmla="*/ 215900 w 1866900"/>
              <a:gd name="connsiteY3" fmla="*/ 1054100 h 2654300"/>
              <a:gd name="connsiteX4" fmla="*/ 228600 w 1866900"/>
              <a:gd name="connsiteY4" fmla="*/ 1117600 h 2654300"/>
              <a:gd name="connsiteX5" fmla="*/ 279400 w 1866900"/>
              <a:gd name="connsiteY5" fmla="*/ 1143000 h 2654300"/>
              <a:gd name="connsiteX6" fmla="*/ 431800 w 1866900"/>
              <a:gd name="connsiteY6" fmla="*/ 1181100 h 2654300"/>
              <a:gd name="connsiteX7" fmla="*/ 469900 w 1866900"/>
              <a:gd name="connsiteY7" fmla="*/ 1193800 h 2654300"/>
              <a:gd name="connsiteX8" fmla="*/ 647700 w 1866900"/>
              <a:gd name="connsiteY8" fmla="*/ 1231900 h 2654300"/>
              <a:gd name="connsiteX9" fmla="*/ 685800 w 1866900"/>
              <a:gd name="connsiteY9" fmla="*/ 1244600 h 2654300"/>
              <a:gd name="connsiteX10" fmla="*/ 749300 w 1866900"/>
              <a:gd name="connsiteY10" fmla="*/ 1270000 h 2654300"/>
              <a:gd name="connsiteX11" fmla="*/ 825500 w 1866900"/>
              <a:gd name="connsiteY11" fmla="*/ 1282700 h 2654300"/>
              <a:gd name="connsiteX12" fmla="*/ 952500 w 1866900"/>
              <a:gd name="connsiteY12" fmla="*/ 1308100 h 2654300"/>
              <a:gd name="connsiteX13" fmla="*/ 990600 w 1866900"/>
              <a:gd name="connsiteY13" fmla="*/ 1320800 h 2654300"/>
              <a:gd name="connsiteX14" fmla="*/ 1041400 w 1866900"/>
              <a:gd name="connsiteY14" fmla="*/ 1333500 h 2654300"/>
              <a:gd name="connsiteX15" fmla="*/ 1092200 w 1866900"/>
              <a:gd name="connsiteY15" fmla="*/ 1358900 h 2654300"/>
              <a:gd name="connsiteX16" fmla="*/ 1168400 w 1866900"/>
              <a:gd name="connsiteY16" fmla="*/ 1384300 h 2654300"/>
              <a:gd name="connsiteX17" fmla="*/ 1206500 w 1866900"/>
              <a:gd name="connsiteY17" fmla="*/ 1397000 h 2654300"/>
              <a:gd name="connsiteX18" fmla="*/ 1244600 w 1866900"/>
              <a:gd name="connsiteY18" fmla="*/ 1435100 h 2654300"/>
              <a:gd name="connsiteX19" fmla="*/ 1409700 w 1866900"/>
              <a:gd name="connsiteY19" fmla="*/ 1485900 h 2654300"/>
              <a:gd name="connsiteX20" fmla="*/ 1524000 w 1866900"/>
              <a:gd name="connsiteY20" fmla="*/ 1536700 h 2654300"/>
              <a:gd name="connsiteX21" fmla="*/ 1587500 w 1866900"/>
              <a:gd name="connsiteY21" fmla="*/ 1562100 h 2654300"/>
              <a:gd name="connsiteX22" fmla="*/ 1625600 w 1866900"/>
              <a:gd name="connsiteY22" fmla="*/ 1574800 h 2654300"/>
              <a:gd name="connsiteX23" fmla="*/ 1663700 w 1866900"/>
              <a:gd name="connsiteY23" fmla="*/ 1600200 h 2654300"/>
              <a:gd name="connsiteX24" fmla="*/ 1676400 w 1866900"/>
              <a:gd name="connsiteY24" fmla="*/ 1663700 h 2654300"/>
              <a:gd name="connsiteX25" fmla="*/ 1714500 w 1866900"/>
              <a:gd name="connsiteY25" fmla="*/ 1752600 h 2654300"/>
              <a:gd name="connsiteX26" fmla="*/ 1765300 w 1866900"/>
              <a:gd name="connsiteY26" fmla="*/ 1828800 h 2654300"/>
              <a:gd name="connsiteX27" fmla="*/ 1778000 w 1866900"/>
              <a:gd name="connsiteY27" fmla="*/ 1879600 h 2654300"/>
              <a:gd name="connsiteX28" fmla="*/ 1816100 w 1866900"/>
              <a:gd name="connsiteY28" fmla="*/ 1905000 h 2654300"/>
              <a:gd name="connsiteX29" fmla="*/ 1841500 w 1866900"/>
              <a:gd name="connsiteY29" fmla="*/ 1955800 h 2654300"/>
              <a:gd name="connsiteX30" fmla="*/ 1866900 w 1866900"/>
              <a:gd name="connsiteY30" fmla="*/ 2032000 h 2654300"/>
              <a:gd name="connsiteX31" fmla="*/ 1854200 w 1866900"/>
              <a:gd name="connsiteY31" fmla="*/ 2120900 h 2654300"/>
              <a:gd name="connsiteX32" fmla="*/ 1803400 w 1866900"/>
              <a:gd name="connsiteY32" fmla="*/ 2133600 h 2654300"/>
              <a:gd name="connsiteX33" fmla="*/ 1663700 w 1866900"/>
              <a:gd name="connsiteY33" fmla="*/ 2159000 h 2654300"/>
              <a:gd name="connsiteX34" fmla="*/ 1054100 w 1866900"/>
              <a:gd name="connsiteY34" fmla="*/ 2171700 h 2654300"/>
              <a:gd name="connsiteX35" fmla="*/ 901700 w 1866900"/>
              <a:gd name="connsiteY35" fmla="*/ 2184400 h 2654300"/>
              <a:gd name="connsiteX36" fmla="*/ 482600 w 1866900"/>
              <a:gd name="connsiteY36" fmla="*/ 2197100 h 2654300"/>
              <a:gd name="connsiteX37" fmla="*/ 114300 w 1866900"/>
              <a:gd name="connsiteY37" fmla="*/ 2247900 h 2654300"/>
              <a:gd name="connsiteX38" fmla="*/ 76200 w 1866900"/>
              <a:gd name="connsiteY38" fmla="*/ 2260600 h 2654300"/>
              <a:gd name="connsiteX39" fmla="*/ 25400 w 1866900"/>
              <a:gd name="connsiteY39" fmla="*/ 2425700 h 2654300"/>
              <a:gd name="connsiteX40" fmla="*/ 12700 w 1866900"/>
              <a:gd name="connsiteY40" fmla="*/ 2514600 h 2654300"/>
              <a:gd name="connsiteX41" fmla="*/ 0 w 1866900"/>
              <a:gd name="connsiteY41" fmla="*/ 2654300 h 2654300"/>
              <a:gd name="connsiteX0" fmla="*/ 25400 w 1866900"/>
              <a:gd name="connsiteY0" fmla="*/ 0 h 2654300"/>
              <a:gd name="connsiteX1" fmla="*/ 190500 w 1866900"/>
              <a:gd name="connsiteY1" fmla="*/ 901700 h 2654300"/>
              <a:gd name="connsiteX2" fmla="*/ 215900 w 1866900"/>
              <a:gd name="connsiteY2" fmla="*/ 1054100 h 2654300"/>
              <a:gd name="connsiteX3" fmla="*/ 228600 w 1866900"/>
              <a:gd name="connsiteY3" fmla="*/ 1117600 h 2654300"/>
              <a:gd name="connsiteX4" fmla="*/ 279400 w 1866900"/>
              <a:gd name="connsiteY4" fmla="*/ 1143000 h 2654300"/>
              <a:gd name="connsiteX5" fmla="*/ 431800 w 1866900"/>
              <a:gd name="connsiteY5" fmla="*/ 1181100 h 2654300"/>
              <a:gd name="connsiteX6" fmla="*/ 469900 w 1866900"/>
              <a:gd name="connsiteY6" fmla="*/ 1193800 h 2654300"/>
              <a:gd name="connsiteX7" fmla="*/ 647700 w 1866900"/>
              <a:gd name="connsiteY7" fmla="*/ 1231900 h 2654300"/>
              <a:gd name="connsiteX8" fmla="*/ 685800 w 1866900"/>
              <a:gd name="connsiteY8" fmla="*/ 1244600 h 2654300"/>
              <a:gd name="connsiteX9" fmla="*/ 749300 w 1866900"/>
              <a:gd name="connsiteY9" fmla="*/ 1270000 h 2654300"/>
              <a:gd name="connsiteX10" fmla="*/ 825500 w 1866900"/>
              <a:gd name="connsiteY10" fmla="*/ 1282700 h 2654300"/>
              <a:gd name="connsiteX11" fmla="*/ 952500 w 1866900"/>
              <a:gd name="connsiteY11" fmla="*/ 1308100 h 2654300"/>
              <a:gd name="connsiteX12" fmla="*/ 990600 w 1866900"/>
              <a:gd name="connsiteY12" fmla="*/ 1320800 h 2654300"/>
              <a:gd name="connsiteX13" fmla="*/ 1041400 w 1866900"/>
              <a:gd name="connsiteY13" fmla="*/ 1333500 h 2654300"/>
              <a:gd name="connsiteX14" fmla="*/ 1092200 w 1866900"/>
              <a:gd name="connsiteY14" fmla="*/ 1358900 h 2654300"/>
              <a:gd name="connsiteX15" fmla="*/ 1168400 w 1866900"/>
              <a:gd name="connsiteY15" fmla="*/ 1384300 h 2654300"/>
              <a:gd name="connsiteX16" fmla="*/ 1206500 w 1866900"/>
              <a:gd name="connsiteY16" fmla="*/ 1397000 h 2654300"/>
              <a:gd name="connsiteX17" fmla="*/ 1244600 w 1866900"/>
              <a:gd name="connsiteY17" fmla="*/ 1435100 h 2654300"/>
              <a:gd name="connsiteX18" fmla="*/ 1409700 w 1866900"/>
              <a:gd name="connsiteY18" fmla="*/ 1485900 h 2654300"/>
              <a:gd name="connsiteX19" fmla="*/ 1524000 w 1866900"/>
              <a:gd name="connsiteY19" fmla="*/ 1536700 h 2654300"/>
              <a:gd name="connsiteX20" fmla="*/ 1587500 w 1866900"/>
              <a:gd name="connsiteY20" fmla="*/ 1562100 h 2654300"/>
              <a:gd name="connsiteX21" fmla="*/ 1625600 w 1866900"/>
              <a:gd name="connsiteY21" fmla="*/ 1574800 h 2654300"/>
              <a:gd name="connsiteX22" fmla="*/ 1663700 w 1866900"/>
              <a:gd name="connsiteY22" fmla="*/ 1600200 h 2654300"/>
              <a:gd name="connsiteX23" fmla="*/ 1676400 w 1866900"/>
              <a:gd name="connsiteY23" fmla="*/ 1663700 h 2654300"/>
              <a:gd name="connsiteX24" fmla="*/ 1714500 w 1866900"/>
              <a:gd name="connsiteY24" fmla="*/ 1752600 h 2654300"/>
              <a:gd name="connsiteX25" fmla="*/ 1765300 w 1866900"/>
              <a:gd name="connsiteY25" fmla="*/ 1828800 h 2654300"/>
              <a:gd name="connsiteX26" fmla="*/ 1778000 w 1866900"/>
              <a:gd name="connsiteY26" fmla="*/ 1879600 h 2654300"/>
              <a:gd name="connsiteX27" fmla="*/ 1816100 w 1866900"/>
              <a:gd name="connsiteY27" fmla="*/ 1905000 h 2654300"/>
              <a:gd name="connsiteX28" fmla="*/ 1841500 w 1866900"/>
              <a:gd name="connsiteY28" fmla="*/ 1955800 h 2654300"/>
              <a:gd name="connsiteX29" fmla="*/ 1866900 w 1866900"/>
              <a:gd name="connsiteY29" fmla="*/ 2032000 h 2654300"/>
              <a:gd name="connsiteX30" fmla="*/ 1854200 w 1866900"/>
              <a:gd name="connsiteY30" fmla="*/ 2120900 h 2654300"/>
              <a:gd name="connsiteX31" fmla="*/ 1803400 w 1866900"/>
              <a:gd name="connsiteY31" fmla="*/ 2133600 h 2654300"/>
              <a:gd name="connsiteX32" fmla="*/ 1663700 w 1866900"/>
              <a:gd name="connsiteY32" fmla="*/ 2159000 h 2654300"/>
              <a:gd name="connsiteX33" fmla="*/ 1054100 w 1866900"/>
              <a:gd name="connsiteY33" fmla="*/ 2171700 h 2654300"/>
              <a:gd name="connsiteX34" fmla="*/ 901700 w 1866900"/>
              <a:gd name="connsiteY34" fmla="*/ 2184400 h 2654300"/>
              <a:gd name="connsiteX35" fmla="*/ 482600 w 1866900"/>
              <a:gd name="connsiteY35" fmla="*/ 2197100 h 2654300"/>
              <a:gd name="connsiteX36" fmla="*/ 114300 w 1866900"/>
              <a:gd name="connsiteY36" fmla="*/ 2247900 h 2654300"/>
              <a:gd name="connsiteX37" fmla="*/ 76200 w 1866900"/>
              <a:gd name="connsiteY37" fmla="*/ 2260600 h 2654300"/>
              <a:gd name="connsiteX38" fmla="*/ 25400 w 1866900"/>
              <a:gd name="connsiteY38" fmla="*/ 2425700 h 2654300"/>
              <a:gd name="connsiteX39" fmla="*/ 12700 w 1866900"/>
              <a:gd name="connsiteY39" fmla="*/ 2514600 h 2654300"/>
              <a:gd name="connsiteX40" fmla="*/ 0 w 1866900"/>
              <a:gd name="connsiteY40" fmla="*/ 2654300 h 2654300"/>
              <a:gd name="connsiteX0" fmla="*/ 25400 w 1866900"/>
              <a:gd name="connsiteY0" fmla="*/ 0 h 2654300"/>
              <a:gd name="connsiteX1" fmla="*/ 215900 w 1866900"/>
              <a:gd name="connsiteY1" fmla="*/ 1054100 h 2654300"/>
              <a:gd name="connsiteX2" fmla="*/ 228600 w 1866900"/>
              <a:gd name="connsiteY2" fmla="*/ 1117600 h 2654300"/>
              <a:gd name="connsiteX3" fmla="*/ 279400 w 1866900"/>
              <a:gd name="connsiteY3" fmla="*/ 1143000 h 2654300"/>
              <a:gd name="connsiteX4" fmla="*/ 431800 w 1866900"/>
              <a:gd name="connsiteY4" fmla="*/ 1181100 h 2654300"/>
              <a:gd name="connsiteX5" fmla="*/ 469900 w 1866900"/>
              <a:gd name="connsiteY5" fmla="*/ 1193800 h 2654300"/>
              <a:gd name="connsiteX6" fmla="*/ 647700 w 1866900"/>
              <a:gd name="connsiteY6" fmla="*/ 1231900 h 2654300"/>
              <a:gd name="connsiteX7" fmla="*/ 685800 w 1866900"/>
              <a:gd name="connsiteY7" fmla="*/ 1244600 h 2654300"/>
              <a:gd name="connsiteX8" fmla="*/ 749300 w 1866900"/>
              <a:gd name="connsiteY8" fmla="*/ 1270000 h 2654300"/>
              <a:gd name="connsiteX9" fmla="*/ 825500 w 1866900"/>
              <a:gd name="connsiteY9" fmla="*/ 1282700 h 2654300"/>
              <a:gd name="connsiteX10" fmla="*/ 952500 w 1866900"/>
              <a:gd name="connsiteY10" fmla="*/ 1308100 h 2654300"/>
              <a:gd name="connsiteX11" fmla="*/ 990600 w 1866900"/>
              <a:gd name="connsiteY11" fmla="*/ 1320800 h 2654300"/>
              <a:gd name="connsiteX12" fmla="*/ 1041400 w 1866900"/>
              <a:gd name="connsiteY12" fmla="*/ 1333500 h 2654300"/>
              <a:gd name="connsiteX13" fmla="*/ 1092200 w 1866900"/>
              <a:gd name="connsiteY13" fmla="*/ 1358900 h 2654300"/>
              <a:gd name="connsiteX14" fmla="*/ 1168400 w 1866900"/>
              <a:gd name="connsiteY14" fmla="*/ 1384300 h 2654300"/>
              <a:gd name="connsiteX15" fmla="*/ 1206500 w 1866900"/>
              <a:gd name="connsiteY15" fmla="*/ 1397000 h 2654300"/>
              <a:gd name="connsiteX16" fmla="*/ 1244600 w 1866900"/>
              <a:gd name="connsiteY16" fmla="*/ 1435100 h 2654300"/>
              <a:gd name="connsiteX17" fmla="*/ 1409700 w 1866900"/>
              <a:gd name="connsiteY17" fmla="*/ 1485900 h 2654300"/>
              <a:gd name="connsiteX18" fmla="*/ 1524000 w 1866900"/>
              <a:gd name="connsiteY18" fmla="*/ 1536700 h 2654300"/>
              <a:gd name="connsiteX19" fmla="*/ 1587500 w 1866900"/>
              <a:gd name="connsiteY19" fmla="*/ 1562100 h 2654300"/>
              <a:gd name="connsiteX20" fmla="*/ 1625600 w 1866900"/>
              <a:gd name="connsiteY20" fmla="*/ 1574800 h 2654300"/>
              <a:gd name="connsiteX21" fmla="*/ 1663700 w 1866900"/>
              <a:gd name="connsiteY21" fmla="*/ 1600200 h 2654300"/>
              <a:gd name="connsiteX22" fmla="*/ 1676400 w 1866900"/>
              <a:gd name="connsiteY22" fmla="*/ 1663700 h 2654300"/>
              <a:gd name="connsiteX23" fmla="*/ 1714500 w 1866900"/>
              <a:gd name="connsiteY23" fmla="*/ 1752600 h 2654300"/>
              <a:gd name="connsiteX24" fmla="*/ 1765300 w 1866900"/>
              <a:gd name="connsiteY24" fmla="*/ 1828800 h 2654300"/>
              <a:gd name="connsiteX25" fmla="*/ 1778000 w 1866900"/>
              <a:gd name="connsiteY25" fmla="*/ 1879600 h 2654300"/>
              <a:gd name="connsiteX26" fmla="*/ 1816100 w 1866900"/>
              <a:gd name="connsiteY26" fmla="*/ 1905000 h 2654300"/>
              <a:gd name="connsiteX27" fmla="*/ 1841500 w 1866900"/>
              <a:gd name="connsiteY27" fmla="*/ 1955800 h 2654300"/>
              <a:gd name="connsiteX28" fmla="*/ 1866900 w 1866900"/>
              <a:gd name="connsiteY28" fmla="*/ 2032000 h 2654300"/>
              <a:gd name="connsiteX29" fmla="*/ 1854200 w 1866900"/>
              <a:gd name="connsiteY29" fmla="*/ 2120900 h 2654300"/>
              <a:gd name="connsiteX30" fmla="*/ 1803400 w 1866900"/>
              <a:gd name="connsiteY30" fmla="*/ 2133600 h 2654300"/>
              <a:gd name="connsiteX31" fmla="*/ 1663700 w 1866900"/>
              <a:gd name="connsiteY31" fmla="*/ 2159000 h 2654300"/>
              <a:gd name="connsiteX32" fmla="*/ 1054100 w 1866900"/>
              <a:gd name="connsiteY32" fmla="*/ 2171700 h 2654300"/>
              <a:gd name="connsiteX33" fmla="*/ 901700 w 1866900"/>
              <a:gd name="connsiteY33" fmla="*/ 2184400 h 2654300"/>
              <a:gd name="connsiteX34" fmla="*/ 482600 w 1866900"/>
              <a:gd name="connsiteY34" fmla="*/ 2197100 h 2654300"/>
              <a:gd name="connsiteX35" fmla="*/ 114300 w 1866900"/>
              <a:gd name="connsiteY35" fmla="*/ 2247900 h 2654300"/>
              <a:gd name="connsiteX36" fmla="*/ 76200 w 1866900"/>
              <a:gd name="connsiteY36" fmla="*/ 2260600 h 2654300"/>
              <a:gd name="connsiteX37" fmla="*/ 25400 w 1866900"/>
              <a:gd name="connsiteY37" fmla="*/ 2425700 h 2654300"/>
              <a:gd name="connsiteX38" fmla="*/ 12700 w 1866900"/>
              <a:gd name="connsiteY38" fmla="*/ 2514600 h 2654300"/>
              <a:gd name="connsiteX39" fmla="*/ 0 w 1866900"/>
              <a:gd name="connsiteY39" fmla="*/ 2654300 h 2654300"/>
              <a:gd name="connsiteX0" fmla="*/ 25400 w 1866900"/>
              <a:gd name="connsiteY0" fmla="*/ 0 h 2654300"/>
              <a:gd name="connsiteX1" fmla="*/ 228600 w 1866900"/>
              <a:gd name="connsiteY1" fmla="*/ 1117600 h 2654300"/>
              <a:gd name="connsiteX2" fmla="*/ 279400 w 1866900"/>
              <a:gd name="connsiteY2" fmla="*/ 1143000 h 2654300"/>
              <a:gd name="connsiteX3" fmla="*/ 431800 w 1866900"/>
              <a:gd name="connsiteY3" fmla="*/ 1181100 h 2654300"/>
              <a:gd name="connsiteX4" fmla="*/ 469900 w 1866900"/>
              <a:gd name="connsiteY4" fmla="*/ 1193800 h 2654300"/>
              <a:gd name="connsiteX5" fmla="*/ 647700 w 1866900"/>
              <a:gd name="connsiteY5" fmla="*/ 1231900 h 2654300"/>
              <a:gd name="connsiteX6" fmla="*/ 685800 w 1866900"/>
              <a:gd name="connsiteY6" fmla="*/ 1244600 h 2654300"/>
              <a:gd name="connsiteX7" fmla="*/ 749300 w 1866900"/>
              <a:gd name="connsiteY7" fmla="*/ 1270000 h 2654300"/>
              <a:gd name="connsiteX8" fmla="*/ 825500 w 1866900"/>
              <a:gd name="connsiteY8" fmla="*/ 1282700 h 2654300"/>
              <a:gd name="connsiteX9" fmla="*/ 952500 w 1866900"/>
              <a:gd name="connsiteY9" fmla="*/ 1308100 h 2654300"/>
              <a:gd name="connsiteX10" fmla="*/ 990600 w 1866900"/>
              <a:gd name="connsiteY10" fmla="*/ 1320800 h 2654300"/>
              <a:gd name="connsiteX11" fmla="*/ 1041400 w 1866900"/>
              <a:gd name="connsiteY11" fmla="*/ 1333500 h 2654300"/>
              <a:gd name="connsiteX12" fmla="*/ 1092200 w 1866900"/>
              <a:gd name="connsiteY12" fmla="*/ 1358900 h 2654300"/>
              <a:gd name="connsiteX13" fmla="*/ 1168400 w 1866900"/>
              <a:gd name="connsiteY13" fmla="*/ 1384300 h 2654300"/>
              <a:gd name="connsiteX14" fmla="*/ 1206500 w 1866900"/>
              <a:gd name="connsiteY14" fmla="*/ 1397000 h 2654300"/>
              <a:gd name="connsiteX15" fmla="*/ 1244600 w 1866900"/>
              <a:gd name="connsiteY15" fmla="*/ 1435100 h 2654300"/>
              <a:gd name="connsiteX16" fmla="*/ 1409700 w 1866900"/>
              <a:gd name="connsiteY16" fmla="*/ 1485900 h 2654300"/>
              <a:gd name="connsiteX17" fmla="*/ 1524000 w 1866900"/>
              <a:gd name="connsiteY17" fmla="*/ 1536700 h 2654300"/>
              <a:gd name="connsiteX18" fmla="*/ 1587500 w 1866900"/>
              <a:gd name="connsiteY18" fmla="*/ 1562100 h 2654300"/>
              <a:gd name="connsiteX19" fmla="*/ 1625600 w 1866900"/>
              <a:gd name="connsiteY19" fmla="*/ 1574800 h 2654300"/>
              <a:gd name="connsiteX20" fmla="*/ 1663700 w 1866900"/>
              <a:gd name="connsiteY20" fmla="*/ 1600200 h 2654300"/>
              <a:gd name="connsiteX21" fmla="*/ 1676400 w 1866900"/>
              <a:gd name="connsiteY21" fmla="*/ 1663700 h 2654300"/>
              <a:gd name="connsiteX22" fmla="*/ 1714500 w 1866900"/>
              <a:gd name="connsiteY22" fmla="*/ 1752600 h 2654300"/>
              <a:gd name="connsiteX23" fmla="*/ 1765300 w 1866900"/>
              <a:gd name="connsiteY23" fmla="*/ 1828800 h 2654300"/>
              <a:gd name="connsiteX24" fmla="*/ 1778000 w 1866900"/>
              <a:gd name="connsiteY24" fmla="*/ 1879600 h 2654300"/>
              <a:gd name="connsiteX25" fmla="*/ 1816100 w 1866900"/>
              <a:gd name="connsiteY25" fmla="*/ 1905000 h 2654300"/>
              <a:gd name="connsiteX26" fmla="*/ 1841500 w 1866900"/>
              <a:gd name="connsiteY26" fmla="*/ 1955800 h 2654300"/>
              <a:gd name="connsiteX27" fmla="*/ 1866900 w 1866900"/>
              <a:gd name="connsiteY27" fmla="*/ 2032000 h 2654300"/>
              <a:gd name="connsiteX28" fmla="*/ 1854200 w 1866900"/>
              <a:gd name="connsiteY28" fmla="*/ 2120900 h 2654300"/>
              <a:gd name="connsiteX29" fmla="*/ 1803400 w 1866900"/>
              <a:gd name="connsiteY29" fmla="*/ 2133600 h 2654300"/>
              <a:gd name="connsiteX30" fmla="*/ 1663700 w 1866900"/>
              <a:gd name="connsiteY30" fmla="*/ 2159000 h 2654300"/>
              <a:gd name="connsiteX31" fmla="*/ 1054100 w 1866900"/>
              <a:gd name="connsiteY31" fmla="*/ 2171700 h 2654300"/>
              <a:gd name="connsiteX32" fmla="*/ 901700 w 1866900"/>
              <a:gd name="connsiteY32" fmla="*/ 2184400 h 2654300"/>
              <a:gd name="connsiteX33" fmla="*/ 482600 w 1866900"/>
              <a:gd name="connsiteY33" fmla="*/ 2197100 h 2654300"/>
              <a:gd name="connsiteX34" fmla="*/ 114300 w 1866900"/>
              <a:gd name="connsiteY34" fmla="*/ 2247900 h 2654300"/>
              <a:gd name="connsiteX35" fmla="*/ 76200 w 1866900"/>
              <a:gd name="connsiteY35" fmla="*/ 2260600 h 2654300"/>
              <a:gd name="connsiteX36" fmla="*/ 25400 w 1866900"/>
              <a:gd name="connsiteY36" fmla="*/ 2425700 h 2654300"/>
              <a:gd name="connsiteX37" fmla="*/ 12700 w 1866900"/>
              <a:gd name="connsiteY37" fmla="*/ 2514600 h 2654300"/>
              <a:gd name="connsiteX38" fmla="*/ 0 w 1866900"/>
              <a:gd name="connsiteY38" fmla="*/ 2654300 h 2654300"/>
              <a:gd name="connsiteX0" fmla="*/ 25400 w 1866900"/>
              <a:gd name="connsiteY0" fmla="*/ 0 h 2654300"/>
              <a:gd name="connsiteX1" fmla="*/ 228600 w 1866900"/>
              <a:gd name="connsiteY1" fmla="*/ 1117600 h 2654300"/>
              <a:gd name="connsiteX2" fmla="*/ 431800 w 1866900"/>
              <a:gd name="connsiteY2" fmla="*/ 1181100 h 2654300"/>
              <a:gd name="connsiteX3" fmla="*/ 469900 w 1866900"/>
              <a:gd name="connsiteY3" fmla="*/ 1193800 h 2654300"/>
              <a:gd name="connsiteX4" fmla="*/ 647700 w 1866900"/>
              <a:gd name="connsiteY4" fmla="*/ 1231900 h 2654300"/>
              <a:gd name="connsiteX5" fmla="*/ 685800 w 1866900"/>
              <a:gd name="connsiteY5" fmla="*/ 1244600 h 2654300"/>
              <a:gd name="connsiteX6" fmla="*/ 749300 w 1866900"/>
              <a:gd name="connsiteY6" fmla="*/ 1270000 h 2654300"/>
              <a:gd name="connsiteX7" fmla="*/ 825500 w 1866900"/>
              <a:gd name="connsiteY7" fmla="*/ 1282700 h 2654300"/>
              <a:gd name="connsiteX8" fmla="*/ 952500 w 1866900"/>
              <a:gd name="connsiteY8" fmla="*/ 1308100 h 2654300"/>
              <a:gd name="connsiteX9" fmla="*/ 990600 w 1866900"/>
              <a:gd name="connsiteY9" fmla="*/ 1320800 h 2654300"/>
              <a:gd name="connsiteX10" fmla="*/ 1041400 w 1866900"/>
              <a:gd name="connsiteY10" fmla="*/ 1333500 h 2654300"/>
              <a:gd name="connsiteX11" fmla="*/ 1092200 w 1866900"/>
              <a:gd name="connsiteY11" fmla="*/ 1358900 h 2654300"/>
              <a:gd name="connsiteX12" fmla="*/ 1168400 w 1866900"/>
              <a:gd name="connsiteY12" fmla="*/ 1384300 h 2654300"/>
              <a:gd name="connsiteX13" fmla="*/ 1206500 w 1866900"/>
              <a:gd name="connsiteY13" fmla="*/ 1397000 h 2654300"/>
              <a:gd name="connsiteX14" fmla="*/ 1244600 w 1866900"/>
              <a:gd name="connsiteY14" fmla="*/ 1435100 h 2654300"/>
              <a:gd name="connsiteX15" fmla="*/ 1409700 w 1866900"/>
              <a:gd name="connsiteY15" fmla="*/ 1485900 h 2654300"/>
              <a:gd name="connsiteX16" fmla="*/ 1524000 w 1866900"/>
              <a:gd name="connsiteY16" fmla="*/ 1536700 h 2654300"/>
              <a:gd name="connsiteX17" fmla="*/ 1587500 w 1866900"/>
              <a:gd name="connsiteY17" fmla="*/ 1562100 h 2654300"/>
              <a:gd name="connsiteX18" fmla="*/ 1625600 w 1866900"/>
              <a:gd name="connsiteY18" fmla="*/ 1574800 h 2654300"/>
              <a:gd name="connsiteX19" fmla="*/ 1663700 w 1866900"/>
              <a:gd name="connsiteY19" fmla="*/ 1600200 h 2654300"/>
              <a:gd name="connsiteX20" fmla="*/ 1676400 w 1866900"/>
              <a:gd name="connsiteY20" fmla="*/ 1663700 h 2654300"/>
              <a:gd name="connsiteX21" fmla="*/ 1714500 w 1866900"/>
              <a:gd name="connsiteY21" fmla="*/ 1752600 h 2654300"/>
              <a:gd name="connsiteX22" fmla="*/ 1765300 w 1866900"/>
              <a:gd name="connsiteY22" fmla="*/ 1828800 h 2654300"/>
              <a:gd name="connsiteX23" fmla="*/ 1778000 w 1866900"/>
              <a:gd name="connsiteY23" fmla="*/ 1879600 h 2654300"/>
              <a:gd name="connsiteX24" fmla="*/ 1816100 w 1866900"/>
              <a:gd name="connsiteY24" fmla="*/ 1905000 h 2654300"/>
              <a:gd name="connsiteX25" fmla="*/ 1841500 w 1866900"/>
              <a:gd name="connsiteY25" fmla="*/ 1955800 h 2654300"/>
              <a:gd name="connsiteX26" fmla="*/ 1866900 w 1866900"/>
              <a:gd name="connsiteY26" fmla="*/ 2032000 h 2654300"/>
              <a:gd name="connsiteX27" fmla="*/ 1854200 w 1866900"/>
              <a:gd name="connsiteY27" fmla="*/ 2120900 h 2654300"/>
              <a:gd name="connsiteX28" fmla="*/ 1803400 w 1866900"/>
              <a:gd name="connsiteY28" fmla="*/ 2133600 h 2654300"/>
              <a:gd name="connsiteX29" fmla="*/ 1663700 w 1866900"/>
              <a:gd name="connsiteY29" fmla="*/ 2159000 h 2654300"/>
              <a:gd name="connsiteX30" fmla="*/ 1054100 w 1866900"/>
              <a:gd name="connsiteY30" fmla="*/ 2171700 h 2654300"/>
              <a:gd name="connsiteX31" fmla="*/ 901700 w 1866900"/>
              <a:gd name="connsiteY31" fmla="*/ 2184400 h 2654300"/>
              <a:gd name="connsiteX32" fmla="*/ 482600 w 1866900"/>
              <a:gd name="connsiteY32" fmla="*/ 2197100 h 2654300"/>
              <a:gd name="connsiteX33" fmla="*/ 114300 w 1866900"/>
              <a:gd name="connsiteY33" fmla="*/ 2247900 h 2654300"/>
              <a:gd name="connsiteX34" fmla="*/ 76200 w 1866900"/>
              <a:gd name="connsiteY34" fmla="*/ 2260600 h 2654300"/>
              <a:gd name="connsiteX35" fmla="*/ 25400 w 1866900"/>
              <a:gd name="connsiteY35" fmla="*/ 2425700 h 2654300"/>
              <a:gd name="connsiteX36" fmla="*/ 12700 w 1866900"/>
              <a:gd name="connsiteY36" fmla="*/ 2514600 h 2654300"/>
              <a:gd name="connsiteX37" fmla="*/ 0 w 1866900"/>
              <a:gd name="connsiteY37" fmla="*/ 2654300 h 2654300"/>
              <a:gd name="connsiteX0" fmla="*/ 25400 w 1866900"/>
              <a:gd name="connsiteY0" fmla="*/ 0 h 2654300"/>
              <a:gd name="connsiteX1" fmla="*/ 228600 w 1866900"/>
              <a:gd name="connsiteY1" fmla="*/ 1117600 h 2654300"/>
              <a:gd name="connsiteX2" fmla="*/ 469900 w 1866900"/>
              <a:gd name="connsiteY2" fmla="*/ 1193800 h 2654300"/>
              <a:gd name="connsiteX3" fmla="*/ 647700 w 1866900"/>
              <a:gd name="connsiteY3" fmla="*/ 1231900 h 2654300"/>
              <a:gd name="connsiteX4" fmla="*/ 685800 w 1866900"/>
              <a:gd name="connsiteY4" fmla="*/ 1244600 h 2654300"/>
              <a:gd name="connsiteX5" fmla="*/ 749300 w 1866900"/>
              <a:gd name="connsiteY5" fmla="*/ 1270000 h 2654300"/>
              <a:gd name="connsiteX6" fmla="*/ 825500 w 1866900"/>
              <a:gd name="connsiteY6" fmla="*/ 1282700 h 2654300"/>
              <a:gd name="connsiteX7" fmla="*/ 952500 w 1866900"/>
              <a:gd name="connsiteY7" fmla="*/ 1308100 h 2654300"/>
              <a:gd name="connsiteX8" fmla="*/ 990600 w 1866900"/>
              <a:gd name="connsiteY8" fmla="*/ 1320800 h 2654300"/>
              <a:gd name="connsiteX9" fmla="*/ 1041400 w 1866900"/>
              <a:gd name="connsiteY9" fmla="*/ 1333500 h 2654300"/>
              <a:gd name="connsiteX10" fmla="*/ 1092200 w 1866900"/>
              <a:gd name="connsiteY10" fmla="*/ 1358900 h 2654300"/>
              <a:gd name="connsiteX11" fmla="*/ 1168400 w 1866900"/>
              <a:gd name="connsiteY11" fmla="*/ 1384300 h 2654300"/>
              <a:gd name="connsiteX12" fmla="*/ 1206500 w 1866900"/>
              <a:gd name="connsiteY12" fmla="*/ 1397000 h 2654300"/>
              <a:gd name="connsiteX13" fmla="*/ 1244600 w 1866900"/>
              <a:gd name="connsiteY13" fmla="*/ 1435100 h 2654300"/>
              <a:gd name="connsiteX14" fmla="*/ 1409700 w 1866900"/>
              <a:gd name="connsiteY14" fmla="*/ 1485900 h 2654300"/>
              <a:gd name="connsiteX15" fmla="*/ 1524000 w 1866900"/>
              <a:gd name="connsiteY15" fmla="*/ 1536700 h 2654300"/>
              <a:gd name="connsiteX16" fmla="*/ 1587500 w 1866900"/>
              <a:gd name="connsiteY16" fmla="*/ 1562100 h 2654300"/>
              <a:gd name="connsiteX17" fmla="*/ 1625600 w 1866900"/>
              <a:gd name="connsiteY17" fmla="*/ 1574800 h 2654300"/>
              <a:gd name="connsiteX18" fmla="*/ 1663700 w 1866900"/>
              <a:gd name="connsiteY18" fmla="*/ 1600200 h 2654300"/>
              <a:gd name="connsiteX19" fmla="*/ 1676400 w 1866900"/>
              <a:gd name="connsiteY19" fmla="*/ 1663700 h 2654300"/>
              <a:gd name="connsiteX20" fmla="*/ 1714500 w 1866900"/>
              <a:gd name="connsiteY20" fmla="*/ 1752600 h 2654300"/>
              <a:gd name="connsiteX21" fmla="*/ 1765300 w 1866900"/>
              <a:gd name="connsiteY21" fmla="*/ 1828800 h 2654300"/>
              <a:gd name="connsiteX22" fmla="*/ 1778000 w 1866900"/>
              <a:gd name="connsiteY22" fmla="*/ 1879600 h 2654300"/>
              <a:gd name="connsiteX23" fmla="*/ 1816100 w 1866900"/>
              <a:gd name="connsiteY23" fmla="*/ 1905000 h 2654300"/>
              <a:gd name="connsiteX24" fmla="*/ 1841500 w 1866900"/>
              <a:gd name="connsiteY24" fmla="*/ 1955800 h 2654300"/>
              <a:gd name="connsiteX25" fmla="*/ 1866900 w 1866900"/>
              <a:gd name="connsiteY25" fmla="*/ 2032000 h 2654300"/>
              <a:gd name="connsiteX26" fmla="*/ 1854200 w 1866900"/>
              <a:gd name="connsiteY26" fmla="*/ 2120900 h 2654300"/>
              <a:gd name="connsiteX27" fmla="*/ 1803400 w 1866900"/>
              <a:gd name="connsiteY27" fmla="*/ 2133600 h 2654300"/>
              <a:gd name="connsiteX28" fmla="*/ 1663700 w 1866900"/>
              <a:gd name="connsiteY28" fmla="*/ 2159000 h 2654300"/>
              <a:gd name="connsiteX29" fmla="*/ 1054100 w 1866900"/>
              <a:gd name="connsiteY29" fmla="*/ 2171700 h 2654300"/>
              <a:gd name="connsiteX30" fmla="*/ 901700 w 1866900"/>
              <a:gd name="connsiteY30" fmla="*/ 2184400 h 2654300"/>
              <a:gd name="connsiteX31" fmla="*/ 482600 w 1866900"/>
              <a:gd name="connsiteY31" fmla="*/ 2197100 h 2654300"/>
              <a:gd name="connsiteX32" fmla="*/ 114300 w 1866900"/>
              <a:gd name="connsiteY32" fmla="*/ 2247900 h 2654300"/>
              <a:gd name="connsiteX33" fmla="*/ 76200 w 1866900"/>
              <a:gd name="connsiteY33" fmla="*/ 2260600 h 2654300"/>
              <a:gd name="connsiteX34" fmla="*/ 25400 w 1866900"/>
              <a:gd name="connsiteY34" fmla="*/ 2425700 h 2654300"/>
              <a:gd name="connsiteX35" fmla="*/ 12700 w 1866900"/>
              <a:gd name="connsiteY35" fmla="*/ 2514600 h 2654300"/>
              <a:gd name="connsiteX36" fmla="*/ 0 w 1866900"/>
              <a:gd name="connsiteY36" fmla="*/ 2654300 h 2654300"/>
              <a:gd name="connsiteX0" fmla="*/ 25400 w 1866900"/>
              <a:gd name="connsiteY0" fmla="*/ 0 h 2654300"/>
              <a:gd name="connsiteX1" fmla="*/ 228600 w 1866900"/>
              <a:gd name="connsiteY1" fmla="*/ 1117600 h 2654300"/>
              <a:gd name="connsiteX2" fmla="*/ 647700 w 1866900"/>
              <a:gd name="connsiteY2" fmla="*/ 1231900 h 2654300"/>
              <a:gd name="connsiteX3" fmla="*/ 685800 w 1866900"/>
              <a:gd name="connsiteY3" fmla="*/ 1244600 h 2654300"/>
              <a:gd name="connsiteX4" fmla="*/ 749300 w 1866900"/>
              <a:gd name="connsiteY4" fmla="*/ 1270000 h 2654300"/>
              <a:gd name="connsiteX5" fmla="*/ 825500 w 1866900"/>
              <a:gd name="connsiteY5" fmla="*/ 1282700 h 2654300"/>
              <a:gd name="connsiteX6" fmla="*/ 952500 w 1866900"/>
              <a:gd name="connsiteY6" fmla="*/ 1308100 h 2654300"/>
              <a:gd name="connsiteX7" fmla="*/ 990600 w 1866900"/>
              <a:gd name="connsiteY7" fmla="*/ 1320800 h 2654300"/>
              <a:gd name="connsiteX8" fmla="*/ 1041400 w 1866900"/>
              <a:gd name="connsiteY8" fmla="*/ 1333500 h 2654300"/>
              <a:gd name="connsiteX9" fmla="*/ 1092200 w 1866900"/>
              <a:gd name="connsiteY9" fmla="*/ 1358900 h 2654300"/>
              <a:gd name="connsiteX10" fmla="*/ 1168400 w 1866900"/>
              <a:gd name="connsiteY10" fmla="*/ 1384300 h 2654300"/>
              <a:gd name="connsiteX11" fmla="*/ 1206500 w 1866900"/>
              <a:gd name="connsiteY11" fmla="*/ 1397000 h 2654300"/>
              <a:gd name="connsiteX12" fmla="*/ 1244600 w 1866900"/>
              <a:gd name="connsiteY12" fmla="*/ 1435100 h 2654300"/>
              <a:gd name="connsiteX13" fmla="*/ 1409700 w 1866900"/>
              <a:gd name="connsiteY13" fmla="*/ 1485900 h 2654300"/>
              <a:gd name="connsiteX14" fmla="*/ 1524000 w 1866900"/>
              <a:gd name="connsiteY14" fmla="*/ 1536700 h 2654300"/>
              <a:gd name="connsiteX15" fmla="*/ 1587500 w 1866900"/>
              <a:gd name="connsiteY15" fmla="*/ 1562100 h 2654300"/>
              <a:gd name="connsiteX16" fmla="*/ 1625600 w 1866900"/>
              <a:gd name="connsiteY16" fmla="*/ 1574800 h 2654300"/>
              <a:gd name="connsiteX17" fmla="*/ 1663700 w 1866900"/>
              <a:gd name="connsiteY17" fmla="*/ 1600200 h 2654300"/>
              <a:gd name="connsiteX18" fmla="*/ 1676400 w 1866900"/>
              <a:gd name="connsiteY18" fmla="*/ 1663700 h 2654300"/>
              <a:gd name="connsiteX19" fmla="*/ 1714500 w 1866900"/>
              <a:gd name="connsiteY19" fmla="*/ 1752600 h 2654300"/>
              <a:gd name="connsiteX20" fmla="*/ 1765300 w 1866900"/>
              <a:gd name="connsiteY20" fmla="*/ 1828800 h 2654300"/>
              <a:gd name="connsiteX21" fmla="*/ 1778000 w 1866900"/>
              <a:gd name="connsiteY21" fmla="*/ 1879600 h 2654300"/>
              <a:gd name="connsiteX22" fmla="*/ 1816100 w 1866900"/>
              <a:gd name="connsiteY22" fmla="*/ 1905000 h 2654300"/>
              <a:gd name="connsiteX23" fmla="*/ 1841500 w 1866900"/>
              <a:gd name="connsiteY23" fmla="*/ 1955800 h 2654300"/>
              <a:gd name="connsiteX24" fmla="*/ 1866900 w 1866900"/>
              <a:gd name="connsiteY24" fmla="*/ 2032000 h 2654300"/>
              <a:gd name="connsiteX25" fmla="*/ 1854200 w 1866900"/>
              <a:gd name="connsiteY25" fmla="*/ 2120900 h 2654300"/>
              <a:gd name="connsiteX26" fmla="*/ 1803400 w 1866900"/>
              <a:gd name="connsiteY26" fmla="*/ 2133600 h 2654300"/>
              <a:gd name="connsiteX27" fmla="*/ 1663700 w 1866900"/>
              <a:gd name="connsiteY27" fmla="*/ 2159000 h 2654300"/>
              <a:gd name="connsiteX28" fmla="*/ 1054100 w 1866900"/>
              <a:gd name="connsiteY28" fmla="*/ 2171700 h 2654300"/>
              <a:gd name="connsiteX29" fmla="*/ 901700 w 1866900"/>
              <a:gd name="connsiteY29" fmla="*/ 2184400 h 2654300"/>
              <a:gd name="connsiteX30" fmla="*/ 482600 w 1866900"/>
              <a:gd name="connsiteY30" fmla="*/ 2197100 h 2654300"/>
              <a:gd name="connsiteX31" fmla="*/ 114300 w 1866900"/>
              <a:gd name="connsiteY31" fmla="*/ 2247900 h 2654300"/>
              <a:gd name="connsiteX32" fmla="*/ 76200 w 1866900"/>
              <a:gd name="connsiteY32" fmla="*/ 2260600 h 2654300"/>
              <a:gd name="connsiteX33" fmla="*/ 25400 w 1866900"/>
              <a:gd name="connsiteY33" fmla="*/ 2425700 h 2654300"/>
              <a:gd name="connsiteX34" fmla="*/ 12700 w 1866900"/>
              <a:gd name="connsiteY34" fmla="*/ 2514600 h 2654300"/>
              <a:gd name="connsiteX35" fmla="*/ 0 w 1866900"/>
              <a:gd name="connsiteY35" fmla="*/ 2654300 h 2654300"/>
              <a:gd name="connsiteX0" fmla="*/ 25400 w 1866900"/>
              <a:gd name="connsiteY0" fmla="*/ 0 h 2654300"/>
              <a:gd name="connsiteX1" fmla="*/ 207433 w 1866900"/>
              <a:gd name="connsiteY1" fmla="*/ 1126066 h 2654300"/>
              <a:gd name="connsiteX2" fmla="*/ 647700 w 1866900"/>
              <a:gd name="connsiteY2" fmla="*/ 1231900 h 2654300"/>
              <a:gd name="connsiteX3" fmla="*/ 685800 w 1866900"/>
              <a:gd name="connsiteY3" fmla="*/ 1244600 h 2654300"/>
              <a:gd name="connsiteX4" fmla="*/ 749300 w 1866900"/>
              <a:gd name="connsiteY4" fmla="*/ 1270000 h 2654300"/>
              <a:gd name="connsiteX5" fmla="*/ 825500 w 1866900"/>
              <a:gd name="connsiteY5" fmla="*/ 1282700 h 2654300"/>
              <a:gd name="connsiteX6" fmla="*/ 952500 w 1866900"/>
              <a:gd name="connsiteY6" fmla="*/ 1308100 h 2654300"/>
              <a:gd name="connsiteX7" fmla="*/ 990600 w 1866900"/>
              <a:gd name="connsiteY7" fmla="*/ 1320800 h 2654300"/>
              <a:gd name="connsiteX8" fmla="*/ 1041400 w 1866900"/>
              <a:gd name="connsiteY8" fmla="*/ 1333500 h 2654300"/>
              <a:gd name="connsiteX9" fmla="*/ 1092200 w 1866900"/>
              <a:gd name="connsiteY9" fmla="*/ 1358900 h 2654300"/>
              <a:gd name="connsiteX10" fmla="*/ 1168400 w 1866900"/>
              <a:gd name="connsiteY10" fmla="*/ 1384300 h 2654300"/>
              <a:gd name="connsiteX11" fmla="*/ 1206500 w 1866900"/>
              <a:gd name="connsiteY11" fmla="*/ 1397000 h 2654300"/>
              <a:gd name="connsiteX12" fmla="*/ 1244600 w 1866900"/>
              <a:gd name="connsiteY12" fmla="*/ 1435100 h 2654300"/>
              <a:gd name="connsiteX13" fmla="*/ 1409700 w 1866900"/>
              <a:gd name="connsiteY13" fmla="*/ 1485900 h 2654300"/>
              <a:gd name="connsiteX14" fmla="*/ 1524000 w 1866900"/>
              <a:gd name="connsiteY14" fmla="*/ 1536700 h 2654300"/>
              <a:gd name="connsiteX15" fmla="*/ 1587500 w 1866900"/>
              <a:gd name="connsiteY15" fmla="*/ 1562100 h 2654300"/>
              <a:gd name="connsiteX16" fmla="*/ 1625600 w 1866900"/>
              <a:gd name="connsiteY16" fmla="*/ 1574800 h 2654300"/>
              <a:gd name="connsiteX17" fmla="*/ 1663700 w 1866900"/>
              <a:gd name="connsiteY17" fmla="*/ 1600200 h 2654300"/>
              <a:gd name="connsiteX18" fmla="*/ 1676400 w 1866900"/>
              <a:gd name="connsiteY18" fmla="*/ 1663700 h 2654300"/>
              <a:gd name="connsiteX19" fmla="*/ 1714500 w 1866900"/>
              <a:gd name="connsiteY19" fmla="*/ 1752600 h 2654300"/>
              <a:gd name="connsiteX20" fmla="*/ 1765300 w 1866900"/>
              <a:gd name="connsiteY20" fmla="*/ 1828800 h 2654300"/>
              <a:gd name="connsiteX21" fmla="*/ 1778000 w 1866900"/>
              <a:gd name="connsiteY21" fmla="*/ 1879600 h 2654300"/>
              <a:gd name="connsiteX22" fmla="*/ 1816100 w 1866900"/>
              <a:gd name="connsiteY22" fmla="*/ 1905000 h 2654300"/>
              <a:gd name="connsiteX23" fmla="*/ 1841500 w 1866900"/>
              <a:gd name="connsiteY23" fmla="*/ 1955800 h 2654300"/>
              <a:gd name="connsiteX24" fmla="*/ 1866900 w 1866900"/>
              <a:gd name="connsiteY24" fmla="*/ 2032000 h 2654300"/>
              <a:gd name="connsiteX25" fmla="*/ 1854200 w 1866900"/>
              <a:gd name="connsiteY25" fmla="*/ 2120900 h 2654300"/>
              <a:gd name="connsiteX26" fmla="*/ 1803400 w 1866900"/>
              <a:gd name="connsiteY26" fmla="*/ 2133600 h 2654300"/>
              <a:gd name="connsiteX27" fmla="*/ 1663700 w 1866900"/>
              <a:gd name="connsiteY27" fmla="*/ 2159000 h 2654300"/>
              <a:gd name="connsiteX28" fmla="*/ 1054100 w 1866900"/>
              <a:gd name="connsiteY28" fmla="*/ 2171700 h 2654300"/>
              <a:gd name="connsiteX29" fmla="*/ 901700 w 1866900"/>
              <a:gd name="connsiteY29" fmla="*/ 2184400 h 2654300"/>
              <a:gd name="connsiteX30" fmla="*/ 482600 w 1866900"/>
              <a:gd name="connsiteY30" fmla="*/ 2197100 h 2654300"/>
              <a:gd name="connsiteX31" fmla="*/ 114300 w 1866900"/>
              <a:gd name="connsiteY31" fmla="*/ 2247900 h 2654300"/>
              <a:gd name="connsiteX32" fmla="*/ 76200 w 1866900"/>
              <a:gd name="connsiteY32" fmla="*/ 2260600 h 2654300"/>
              <a:gd name="connsiteX33" fmla="*/ 25400 w 1866900"/>
              <a:gd name="connsiteY33" fmla="*/ 2425700 h 2654300"/>
              <a:gd name="connsiteX34" fmla="*/ 12700 w 1866900"/>
              <a:gd name="connsiteY34" fmla="*/ 2514600 h 2654300"/>
              <a:gd name="connsiteX35" fmla="*/ 0 w 1866900"/>
              <a:gd name="connsiteY35" fmla="*/ 2654300 h 2654300"/>
              <a:gd name="connsiteX0" fmla="*/ 25400 w 1866900"/>
              <a:gd name="connsiteY0" fmla="*/ 0 h 2654300"/>
              <a:gd name="connsiteX1" fmla="*/ 88900 w 1866900"/>
              <a:gd name="connsiteY1" fmla="*/ 503767 h 2654300"/>
              <a:gd name="connsiteX2" fmla="*/ 207433 w 1866900"/>
              <a:gd name="connsiteY2" fmla="*/ 1126066 h 2654300"/>
              <a:gd name="connsiteX3" fmla="*/ 647700 w 1866900"/>
              <a:gd name="connsiteY3" fmla="*/ 1231900 h 2654300"/>
              <a:gd name="connsiteX4" fmla="*/ 685800 w 1866900"/>
              <a:gd name="connsiteY4" fmla="*/ 1244600 h 2654300"/>
              <a:gd name="connsiteX5" fmla="*/ 749300 w 1866900"/>
              <a:gd name="connsiteY5" fmla="*/ 1270000 h 2654300"/>
              <a:gd name="connsiteX6" fmla="*/ 825500 w 1866900"/>
              <a:gd name="connsiteY6" fmla="*/ 1282700 h 2654300"/>
              <a:gd name="connsiteX7" fmla="*/ 952500 w 1866900"/>
              <a:gd name="connsiteY7" fmla="*/ 1308100 h 2654300"/>
              <a:gd name="connsiteX8" fmla="*/ 990600 w 1866900"/>
              <a:gd name="connsiteY8" fmla="*/ 1320800 h 2654300"/>
              <a:gd name="connsiteX9" fmla="*/ 1041400 w 1866900"/>
              <a:gd name="connsiteY9" fmla="*/ 1333500 h 2654300"/>
              <a:gd name="connsiteX10" fmla="*/ 1092200 w 1866900"/>
              <a:gd name="connsiteY10" fmla="*/ 1358900 h 2654300"/>
              <a:gd name="connsiteX11" fmla="*/ 1168400 w 1866900"/>
              <a:gd name="connsiteY11" fmla="*/ 1384300 h 2654300"/>
              <a:gd name="connsiteX12" fmla="*/ 1206500 w 1866900"/>
              <a:gd name="connsiteY12" fmla="*/ 1397000 h 2654300"/>
              <a:gd name="connsiteX13" fmla="*/ 1244600 w 1866900"/>
              <a:gd name="connsiteY13" fmla="*/ 1435100 h 2654300"/>
              <a:gd name="connsiteX14" fmla="*/ 1409700 w 1866900"/>
              <a:gd name="connsiteY14" fmla="*/ 1485900 h 2654300"/>
              <a:gd name="connsiteX15" fmla="*/ 1524000 w 1866900"/>
              <a:gd name="connsiteY15" fmla="*/ 1536700 h 2654300"/>
              <a:gd name="connsiteX16" fmla="*/ 1587500 w 1866900"/>
              <a:gd name="connsiteY16" fmla="*/ 1562100 h 2654300"/>
              <a:gd name="connsiteX17" fmla="*/ 1625600 w 1866900"/>
              <a:gd name="connsiteY17" fmla="*/ 1574800 h 2654300"/>
              <a:gd name="connsiteX18" fmla="*/ 1663700 w 1866900"/>
              <a:gd name="connsiteY18" fmla="*/ 1600200 h 2654300"/>
              <a:gd name="connsiteX19" fmla="*/ 1676400 w 1866900"/>
              <a:gd name="connsiteY19" fmla="*/ 1663700 h 2654300"/>
              <a:gd name="connsiteX20" fmla="*/ 1714500 w 1866900"/>
              <a:gd name="connsiteY20" fmla="*/ 1752600 h 2654300"/>
              <a:gd name="connsiteX21" fmla="*/ 1765300 w 1866900"/>
              <a:gd name="connsiteY21" fmla="*/ 1828800 h 2654300"/>
              <a:gd name="connsiteX22" fmla="*/ 1778000 w 1866900"/>
              <a:gd name="connsiteY22" fmla="*/ 1879600 h 2654300"/>
              <a:gd name="connsiteX23" fmla="*/ 1816100 w 1866900"/>
              <a:gd name="connsiteY23" fmla="*/ 1905000 h 2654300"/>
              <a:gd name="connsiteX24" fmla="*/ 1841500 w 1866900"/>
              <a:gd name="connsiteY24" fmla="*/ 1955800 h 2654300"/>
              <a:gd name="connsiteX25" fmla="*/ 1866900 w 1866900"/>
              <a:gd name="connsiteY25" fmla="*/ 2032000 h 2654300"/>
              <a:gd name="connsiteX26" fmla="*/ 1854200 w 1866900"/>
              <a:gd name="connsiteY26" fmla="*/ 2120900 h 2654300"/>
              <a:gd name="connsiteX27" fmla="*/ 1803400 w 1866900"/>
              <a:gd name="connsiteY27" fmla="*/ 2133600 h 2654300"/>
              <a:gd name="connsiteX28" fmla="*/ 1663700 w 1866900"/>
              <a:gd name="connsiteY28" fmla="*/ 2159000 h 2654300"/>
              <a:gd name="connsiteX29" fmla="*/ 1054100 w 1866900"/>
              <a:gd name="connsiteY29" fmla="*/ 2171700 h 2654300"/>
              <a:gd name="connsiteX30" fmla="*/ 901700 w 1866900"/>
              <a:gd name="connsiteY30" fmla="*/ 2184400 h 2654300"/>
              <a:gd name="connsiteX31" fmla="*/ 482600 w 1866900"/>
              <a:gd name="connsiteY31" fmla="*/ 2197100 h 2654300"/>
              <a:gd name="connsiteX32" fmla="*/ 114300 w 1866900"/>
              <a:gd name="connsiteY32" fmla="*/ 2247900 h 2654300"/>
              <a:gd name="connsiteX33" fmla="*/ 76200 w 1866900"/>
              <a:gd name="connsiteY33" fmla="*/ 2260600 h 2654300"/>
              <a:gd name="connsiteX34" fmla="*/ 25400 w 1866900"/>
              <a:gd name="connsiteY34" fmla="*/ 2425700 h 2654300"/>
              <a:gd name="connsiteX35" fmla="*/ 12700 w 1866900"/>
              <a:gd name="connsiteY35" fmla="*/ 2514600 h 2654300"/>
              <a:gd name="connsiteX36" fmla="*/ 0 w 1866900"/>
              <a:gd name="connsiteY36" fmla="*/ 2654300 h 2654300"/>
              <a:gd name="connsiteX0" fmla="*/ 25400 w 1866900"/>
              <a:gd name="connsiteY0" fmla="*/ 0 h 2654300"/>
              <a:gd name="connsiteX1" fmla="*/ 88900 w 1866900"/>
              <a:gd name="connsiteY1" fmla="*/ 503767 h 2654300"/>
              <a:gd name="connsiteX2" fmla="*/ 207433 w 1866900"/>
              <a:gd name="connsiteY2" fmla="*/ 1126066 h 2654300"/>
              <a:gd name="connsiteX3" fmla="*/ 685800 w 1866900"/>
              <a:gd name="connsiteY3" fmla="*/ 1244600 h 2654300"/>
              <a:gd name="connsiteX4" fmla="*/ 749300 w 1866900"/>
              <a:gd name="connsiteY4" fmla="*/ 1270000 h 2654300"/>
              <a:gd name="connsiteX5" fmla="*/ 825500 w 1866900"/>
              <a:gd name="connsiteY5" fmla="*/ 1282700 h 2654300"/>
              <a:gd name="connsiteX6" fmla="*/ 952500 w 1866900"/>
              <a:gd name="connsiteY6" fmla="*/ 1308100 h 2654300"/>
              <a:gd name="connsiteX7" fmla="*/ 990600 w 1866900"/>
              <a:gd name="connsiteY7" fmla="*/ 1320800 h 2654300"/>
              <a:gd name="connsiteX8" fmla="*/ 1041400 w 1866900"/>
              <a:gd name="connsiteY8" fmla="*/ 1333500 h 2654300"/>
              <a:gd name="connsiteX9" fmla="*/ 1092200 w 1866900"/>
              <a:gd name="connsiteY9" fmla="*/ 1358900 h 2654300"/>
              <a:gd name="connsiteX10" fmla="*/ 1168400 w 1866900"/>
              <a:gd name="connsiteY10" fmla="*/ 1384300 h 2654300"/>
              <a:gd name="connsiteX11" fmla="*/ 1206500 w 1866900"/>
              <a:gd name="connsiteY11" fmla="*/ 1397000 h 2654300"/>
              <a:gd name="connsiteX12" fmla="*/ 1244600 w 1866900"/>
              <a:gd name="connsiteY12" fmla="*/ 1435100 h 2654300"/>
              <a:gd name="connsiteX13" fmla="*/ 1409700 w 1866900"/>
              <a:gd name="connsiteY13" fmla="*/ 1485900 h 2654300"/>
              <a:gd name="connsiteX14" fmla="*/ 1524000 w 1866900"/>
              <a:gd name="connsiteY14" fmla="*/ 1536700 h 2654300"/>
              <a:gd name="connsiteX15" fmla="*/ 1587500 w 1866900"/>
              <a:gd name="connsiteY15" fmla="*/ 1562100 h 2654300"/>
              <a:gd name="connsiteX16" fmla="*/ 1625600 w 1866900"/>
              <a:gd name="connsiteY16" fmla="*/ 1574800 h 2654300"/>
              <a:gd name="connsiteX17" fmla="*/ 1663700 w 1866900"/>
              <a:gd name="connsiteY17" fmla="*/ 1600200 h 2654300"/>
              <a:gd name="connsiteX18" fmla="*/ 1676400 w 1866900"/>
              <a:gd name="connsiteY18" fmla="*/ 1663700 h 2654300"/>
              <a:gd name="connsiteX19" fmla="*/ 1714500 w 1866900"/>
              <a:gd name="connsiteY19" fmla="*/ 1752600 h 2654300"/>
              <a:gd name="connsiteX20" fmla="*/ 1765300 w 1866900"/>
              <a:gd name="connsiteY20" fmla="*/ 1828800 h 2654300"/>
              <a:gd name="connsiteX21" fmla="*/ 1778000 w 1866900"/>
              <a:gd name="connsiteY21" fmla="*/ 1879600 h 2654300"/>
              <a:gd name="connsiteX22" fmla="*/ 1816100 w 1866900"/>
              <a:gd name="connsiteY22" fmla="*/ 1905000 h 2654300"/>
              <a:gd name="connsiteX23" fmla="*/ 1841500 w 1866900"/>
              <a:gd name="connsiteY23" fmla="*/ 1955800 h 2654300"/>
              <a:gd name="connsiteX24" fmla="*/ 1866900 w 1866900"/>
              <a:gd name="connsiteY24" fmla="*/ 2032000 h 2654300"/>
              <a:gd name="connsiteX25" fmla="*/ 1854200 w 1866900"/>
              <a:gd name="connsiteY25" fmla="*/ 2120900 h 2654300"/>
              <a:gd name="connsiteX26" fmla="*/ 1803400 w 1866900"/>
              <a:gd name="connsiteY26" fmla="*/ 2133600 h 2654300"/>
              <a:gd name="connsiteX27" fmla="*/ 1663700 w 1866900"/>
              <a:gd name="connsiteY27" fmla="*/ 2159000 h 2654300"/>
              <a:gd name="connsiteX28" fmla="*/ 1054100 w 1866900"/>
              <a:gd name="connsiteY28" fmla="*/ 2171700 h 2654300"/>
              <a:gd name="connsiteX29" fmla="*/ 901700 w 1866900"/>
              <a:gd name="connsiteY29" fmla="*/ 2184400 h 2654300"/>
              <a:gd name="connsiteX30" fmla="*/ 482600 w 1866900"/>
              <a:gd name="connsiteY30" fmla="*/ 2197100 h 2654300"/>
              <a:gd name="connsiteX31" fmla="*/ 114300 w 1866900"/>
              <a:gd name="connsiteY31" fmla="*/ 2247900 h 2654300"/>
              <a:gd name="connsiteX32" fmla="*/ 76200 w 1866900"/>
              <a:gd name="connsiteY32" fmla="*/ 2260600 h 2654300"/>
              <a:gd name="connsiteX33" fmla="*/ 25400 w 1866900"/>
              <a:gd name="connsiteY33" fmla="*/ 2425700 h 2654300"/>
              <a:gd name="connsiteX34" fmla="*/ 12700 w 1866900"/>
              <a:gd name="connsiteY34" fmla="*/ 2514600 h 2654300"/>
              <a:gd name="connsiteX35" fmla="*/ 0 w 1866900"/>
              <a:gd name="connsiteY35"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685800 w 1866900"/>
              <a:gd name="connsiteY3" fmla="*/ 1244600 h 2654300"/>
              <a:gd name="connsiteX4" fmla="*/ 749300 w 1866900"/>
              <a:gd name="connsiteY4" fmla="*/ 1270000 h 2654300"/>
              <a:gd name="connsiteX5" fmla="*/ 825500 w 1866900"/>
              <a:gd name="connsiteY5" fmla="*/ 1282700 h 2654300"/>
              <a:gd name="connsiteX6" fmla="*/ 952500 w 1866900"/>
              <a:gd name="connsiteY6" fmla="*/ 1308100 h 2654300"/>
              <a:gd name="connsiteX7" fmla="*/ 990600 w 1866900"/>
              <a:gd name="connsiteY7" fmla="*/ 1320800 h 2654300"/>
              <a:gd name="connsiteX8" fmla="*/ 1041400 w 1866900"/>
              <a:gd name="connsiteY8" fmla="*/ 1333500 h 2654300"/>
              <a:gd name="connsiteX9" fmla="*/ 1092200 w 1866900"/>
              <a:gd name="connsiteY9" fmla="*/ 1358900 h 2654300"/>
              <a:gd name="connsiteX10" fmla="*/ 1168400 w 1866900"/>
              <a:gd name="connsiteY10" fmla="*/ 1384300 h 2654300"/>
              <a:gd name="connsiteX11" fmla="*/ 1206500 w 1866900"/>
              <a:gd name="connsiteY11" fmla="*/ 1397000 h 2654300"/>
              <a:gd name="connsiteX12" fmla="*/ 1244600 w 1866900"/>
              <a:gd name="connsiteY12" fmla="*/ 1435100 h 2654300"/>
              <a:gd name="connsiteX13" fmla="*/ 1409700 w 1866900"/>
              <a:gd name="connsiteY13" fmla="*/ 1485900 h 2654300"/>
              <a:gd name="connsiteX14" fmla="*/ 1524000 w 1866900"/>
              <a:gd name="connsiteY14" fmla="*/ 1536700 h 2654300"/>
              <a:gd name="connsiteX15" fmla="*/ 1587500 w 1866900"/>
              <a:gd name="connsiteY15" fmla="*/ 1562100 h 2654300"/>
              <a:gd name="connsiteX16" fmla="*/ 1625600 w 1866900"/>
              <a:gd name="connsiteY16" fmla="*/ 1574800 h 2654300"/>
              <a:gd name="connsiteX17" fmla="*/ 1663700 w 1866900"/>
              <a:gd name="connsiteY17" fmla="*/ 1600200 h 2654300"/>
              <a:gd name="connsiteX18" fmla="*/ 1676400 w 1866900"/>
              <a:gd name="connsiteY18" fmla="*/ 1663700 h 2654300"/>
              <a:gd name="connsiteX19" fmla="*/ 1714500 w 1866900"/>
              <a:gd name="connsiteY19" fmla="*/ 1752600 h 2654300"/>
              <a:gd name="connsiteX20" fmla="*/ 1765300 w 1866900"/>
              <a:gd name="connsiteY20" fmla="*/ 1828800 h 2654300"/>
              <a:gd name="connsiteX21" fmla="*/ 1778000 w 1866900"/>
              <a:gd name="connsiteY21" fmla="*/ 1879600 h 2654300"/>
              <a:gd name="connsiteX22" fmla="*/ 1816100 w 1866900"/>
              <a:gd name="connsiteY22" fmla="*/ 1905000 h 2654300"/>
              <a:gd name="connsiteX23" fmla="*/ 1841500 w 1866900"/>
              <a:gd name="connsiteY23" fmla="*/ 1955800 h 2654300"/>
              <a:gd name="connsiteX24" fmla="*/ 1866900 w 1866900"/>
              <a:gd name="connsiteY24" fmla="*/ 2032000 h 2654300"/>
              <a:gd name="connsiteX25" fmla="*/ 1854200 w 1866900"/>
              <a:gd name="connsiteY25" fmla="*/ 2120900 h 2654300"/>
              <a:gd name="connsiteX26" fmla="*/ 1803400 w 1866900"/>
              <a:gd name="connsiteY26" fmla="*/ 2133600 h 2654300"/>
              <a:gd name="connsiteX27" fmla="*/ 1663700 w 1866900"/>
              <a:gd name="connsiteY27" fmla="*/ 2159000 h 2654300"/>
              <a:gd name="connsiteX28" fmla="*/ 1054100 w 1866900"/>
              <a:gd name="connsiteY28" fmla="*/ 2171700 h 2654300"/>
              <a:gd name="connsiteX29" fmla="*/ 901700 w 1866900"/>
              <a:gd name="connsiteY29" fmla="*/ 2184400 h 2654300"/>
              <a:gd name="connsiteX30" fmla="*/ 482600 w 1866900"/>
              <a:gd name="connsiteY30" fmla="*/ 2197100 h 2654300"/>
              <a:gd name="connsiteX31" fmla="*/ 114300 w 1866900"/>
              <a:gd name="connsiteY31" fmla="*/ 2247900 h 2654300"/>
              <a:gd name="connsiteX32" fmla="*/ 76200 w 1866900"/>
              <a:gd name="connsiteY32" fmla="*/ 2260600 h 2654300"/>
              <a:gd name="connsiteX33" fmla="*/ 25400 w 1866900"/>
              <a:gd name="connsiteY33" fmla="*/ 2425700 h 2654300"/>
              <a:gd name="connsiteX34" fmla="*/ 12700 w 1866900"/>
              <a:gd name="connsiteY34" fmla="*/ 2514600 h 2654300"/>
              <a:gd name="connsiteX35" fmla="*/ 0 w 1866900"/>
              <a:gd name="connsiteY35"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749300 w 1866900"/>
              <a:gd name="connsiteY3" fmla="*/ 1270000 h 2654300"/>
              <a:gd name="connsiteX4" fmla="*/ 825500 w 1866900"/>
              <a:gd name="connsiteY4" fmla="*/ 1282700 h 2654300"/>
              <a:gd name="connsiteX5" fmla="*/ 952500 w 1866900"/>
              <a:gd name="connsiteY5" fmla="*/ 1308100 h 2654300"/>
              <a:gd name="connsiteX6" fmla="*/ 990600 w 1866900"/>
              <a:gd name="connsiteY6" fmla="*/ 1320800 h 2654300"/>
              <a:gd name="connsiteX7" fmla="*/ 1041400 w 1866900"/>
              <a:gd name="connsiteY7" fmla="*/ 1333500 h 2654300"/>
              <a:gd name="connsiteX8" fmla="*/ 1092200 w 1866900"/>
              <a:gd name="connsiteY8" fmla="*/ 1358900 h 2654300"/>
              <a:gd name="connsiteX9" fmla="*/ 1168400 w 1866900"/>
              <a:gd name="connsiteY9" fmla="*/ 1384300 h 2654300"/>
              <a:gd name="connsiteX10" fmla="*/ 1206500 w 1866900"/>
              <a:gd name="connsiteY10" fmla="*/ 1397000 h 2654300"/>
              <a:gd name="connsiteX11" fmla="*/ 1244600 w 1866900"/>
              <a:gd name="connsiteY11" fmla="*/ 1435100 h 2654300"/>
              <a:gd name="connsiteX12" fmla="*/ 1409700 w 1866900"/>
              <a:gd name="connsiteY12" fmla="*/ 1485900 h 2654300"/>
              <a:gd name="connsiteX13" fmla="*/ 1524000 w 1866900"/>
              <a:gd name="connsiteY13" fmla="*/ 1536700 h 2654300"/>
              <a:gd name="connsiteX14" fmla="*/ 1587500 w 1866900"/>
              <a:gd name="connsiteY14" fmla="*/ 1562100 h 2654300"/>
              <a:gd name="connsiteX15" fmla="*/ 1625600 w 1866900"/>
              <a:gd name="connsiteY15" fmla="*/ 1574800 h 2654300"/>
              <a:gd name="connsiteX16" fmla="*/ 1663700 w 1866900"/>
              <a:gd name="connsiteY16" fmla="*/ 1600200 h 2654300"/>
              <a:gd name="connsiteX17" fmla="*/ 1676400 w 1866900"/>
              <a:gd name="connsiteY17" fmla="*/ 1663700 h 2654300"/>
              <a:gd name="connsiteX18" fmla="*/ 1714500 w 1866900"/>
              <a:gd name="connsiteY18" fmla="*/ 1752600 h 2654300"/>
              <a:gd name="connsiteX19" fmla="*/ 1765300 w 1866900"/>
              <a:gd name="connsiteY19" fmla="*/ 1828800 h 2654300"/>
              <a:gd name="connsiteX20" fmla="*/ 1778000 w 1866900"/>
              <a:gd name="connsiteY20" fmla="*/ 1879600 h 2654300"/>
              <a:gd name="connsiteX21" fmla="*/ 1816100 w 1866900"/>
              <a:gd name="connsiteY21" fmla="*/ 1905000 h 2654300"/>
              <a:gd name="connsiteX22" fmla="*/ 1841500 w 1866900"/>
              <a:gd name="connsiteY22" fmla="*/ 1955800 h 2654300"/>
              <a:gd name="connsiteX23" fmla="*/ 1866900 w 1866900"/>
              <a:gd name="connsiteY23" fmla="*/ 2032000 h 2654300"/>
              <a:gd name="connsiteX24" fmla="*/ 1854200 w 1866900"/>
              <a:gd name="connsiteY24" fmla="*/ 2120900 h 2654300"/>
              <a:gd name="connsiteX25" fmla="*/ 1803400 w 1866900"/>
              <a:gd name="connsiteY25" fmla="*/ 2133600 h 2654300"/>
              <a:gd name="connsiteX26" fmla="*/ 1663700 w 1866900"/>
              <a:gd name="connsiteY26" fmla="*/ 2159000 h 2654300"/>
              <a:gd name="connsiteX27" fmla="*/ 1054100 w 1866900"/>
              <a:gd name="connsiteY27" fmla="*/ 2171700 h 2654300"/>
              <a:gd name="connsiteX28" fmla="*/ 901700 w 1866900"/>
              <a:gd name="connsiteY28" fmla="*/ 2184400 h 2654300"/>
              <a:gd name="connsiteX29" fmla="*/ 482600 w 1866900"/>
              <a:gd name="connsiteY29" fmla="*/ 2197100 h 2654300"/>
              <a:gd name="connsiteX30" fmla="*/ 114300 w 1866900"/>
              <a:gd name="connsiteY30" fmla="*/ 2247900 h 2654300"/>
              <a:gd name="connsiteX31" fmla="*/ 76200 w 1866900"/>
              <a:gd name="connsiteY31" fmla="*/ 2260600 h 2654300"/>
              <a:gd name="connsiteX32" fmla="*/ 25400 w 1866900"/>
              <a:gd name="connsiteY32" fmla="*/ 2425700 h 2654300"/>
              <a:gd name="connsiteX33" fmla="*/ 12700 w 1866900"/>
              <a:gd name="connsiteY33" fmla="*/ 2514600 h 2654300"/>
              <a:gd name="connsiteX34" fmla="*/ 0 w 1866900"/>
              <a:gd name="connsiteY34"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5500 w 1866900"/>
              <a:gd name="connsiteY3" fmla="*/ 1282700 h 2654300"/>
              <a:gd name="connsiteX4" fmla="*/ 952500 w 1866900"/>
              <a:gd name="connsiteY4" fmla="*/ 1308100 h 2654300"/>
              <a:gd name="connsiteX5" fmla="*/ 990600 w 1866900"/>
              <a:gd name="connsiteY5" fmla="*/ 1320800 h 2654300"/>
              <a:gd name="connsiteX6" fmla="*/ 1041400 w 1866900"/>
              <a:gd name="connsiteY6" fmla="*/ 1333500 h 2654300"/>
              <a:gd name="connsiteX7" fmla="*/ 1092200 w 1866900"/>
              <a:gd name="connsiteY7" fmla="*/ 1358900 h 2654300"/>
              <a:gd name="connsiteX8" fmla="*/ 1168400 w 1866900"/>
              <a:gd name="connsiteY8" fmla="*/ 1384300 h 2654300"/>
              <a:gd name="connsiteX9" fmla="*/ 1206500 w 1866900"/>
              <a:gd name="connsiteY9" fmla="*/ 1397000 h 2654300"/>
              <a:gd name="connsiteX10" fmla="*/ 1244600 w 1866900"/>
              <a:gd name="connsiteY10" fmla="*/ 1435100 h 2654300"/>
              <a:gd name="connsiteX11" fmla="*/ 1409700 w 1866900"/>
              <a:gd name="connsiteY11" fmla="*/ 1485900 h 2654300"/>
              <a:gd name="connsiteX12" fmla="*/ 1524000 w 1866900"/>
              <a:gd name="connsiteY12" fmla="*/ 1536700 h 2654300"/>
              <a:gd name="connsiteX13" fmla="*/ 1587500 w 1866900"/>
              <a:gd name="connsiteY13" fmla="*/ 1562100 h 2654300"/>
              <a:gd name="connsiteX14" fmla="*/ 1625600 w 1866900"/>
              <a:gd name="connsiteY14" fmla="*/ 1574800 h 2654300"/>
              <a:gd name="connsiteX15" fmla="*/ 1663700 w 1866900"/>
              <a:gd name="connsiteY15" fmla="*/ 1600200 h 2654300"/>
              <a:gd name="connsiteX16" fmla="*/ 1676400 w 1866900"/>
              <a:gd name="connsiteY16" fmla="*/ 1663700 h 2654300"/>
              <a:gd name="connsiteX17" fmla="*/ 1714500 w 1866900"/>
              <a:gd name="connsiteY17" fmla="*/ 1752600 h 2654300"/>
              <a:gd name="connsiteX18" fmla="*/ 1765300 w 1866900"/>
              <a:gd name="connsiteY18" fmla="*/ 1828800 h 2654300"/>
              <a:gd name="connsiteX19" fmla="*/ 1778000 w 1866900"/>
              <a:gd name="connsiteY19" fmla="*/ 1879600 h 2654300"/>
              <a:gd name="connsiteX20" fmla="*/ 1816100 w 1866900"/>
              <a:gd name="connsiteY20" fmla="*/ 1905000 h 2654300"/>
              <a:gd name="connsiteX21" fmla="*/ 1841500 w 1866900"/>
              <a:gd name="connsiteY21" fmla="*/ 1955800 h 2654300"/>
              <a:gd name="connsiteX22" fmla="*/ 1866900 w 1866900"/>
              <a:gd name="connsiteY22" fmla="*/ 2032000 h 2654300"/>
              <a:gd name="connsiteX23" fmla="*/ 1854200 w 1866900"/>
              <a:gd name="connsiteY23" fmla="*/ 2120900 h 2654300"/>
              <a:gd name="connsiteX24" fmla="*/ 1803400 w 1866900"/>
              <a:gd name="connsiteY24" fmla="*/ 2133600 h 2654300"/>
              <a:gd name="connsiteX25" fmla="*/ 1663700 w 1866900"/>
              <a:gd name="connsiteY25" fmla="*/ 2159000 h 2654300"/>
              <a:gd name="connsiteX26" fmla="*/ 1054100 w 1866900"/>
              <a:gd name="connsiteY26" fmla="*/ 2171700 h 2654300"/>
              <a:gd name="connsiteX27" fmla="*/ 901700 w 1866900"/>
              <a:gd name="connsiteY27" fmla="*/ 2184400 h 2654300"/>
              <a:gd name="connsiteX28" fmla="*/ 482600 w 1866900"/>
              <a:gd name="connsiteY28" fmla="*/ 2197100 h 2654300"/>
              <a:gd name="connsiteX29" fmla="*/ 114300 w 1866900"/>
              <a:gd name="connsiteY29" fmla="*/ 2247900 h 2654300"/>
              <a:gd name="connsiteX30" fmla="*/ 76200 w 1866900"/>
              <a:gd name="connsiteY30" fmla="*/ 2260600 h 2654300"/>
              <a:gd name="connsiteX31" fmla="*/ 25400 w 1866900"/>
              <a:gd name="connsiteY31" fmla="*/ 2425700 h 2654300"/>
              <a:gd name="connsiteX32" fmla="*/ 12700 w 1866900"/>
              <a:gd name="connsiteY32" fmla="*/ 2514600 h 2654300"/>
              <a:gd name="connsiteX33" fmla="*/ 0 w 1866900"/>
              <a:gd name="connsiteY33"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952500 w 1866900"/>
              <a:gd name="connsiteY4" fmla="*/ 1308100 h 2654300"/>
              <a:gd name="connsiteX5" fmla="*/ 990600 w 1866900"/>
              <a:gd name="connsiteY5" fmla="*/ 1320800 h 2654300"/>
              <a:gd name="connsiteX6" fmla="*/ 1041400 w 1866900"/>
              <a:gd name="connsiteY6" fmla="*/ 1333500 h 2654300"/>
              <a:gd name="connsiteX7" fmla="*/ 1092200 w 1866900"/>
              <a:gd name="connsiteY7" fmla="*/ 1358900 h 2654300"/>
              <a:gd name="connsiteX8" fmla="*/ 1168400 w 1866900"/>
              <a:gd name="connsiteY8" fmla="*/ 1384300 h 2654300"/>
              <a:gd name="connsiteX9" fmla="*/ 1206500 w 1866900"/>
              <a:gd name="connsiteY9" fmla="*/ 1397000 h 2654300"/>
              <a:gd name="connsiteX10" fmla="*/ 1244600 w 1866900"/>
              <a:gd name="connsiteY10" fmla="*/ 1435100 h 2654300"/>
              <a:gd name="connsiteX11" fmla="*/ 1409700 w 1866900"/>
              <a:gd name="connsiteY11" fmla="*/ 1485900 h 2654300"/>
              <a:gd name="connsiteX12" fmla="*/ 1524000 w 1866900"/>
              <a:gd name="connsiteY12" fmla="*/ 1536700 h 2654300"/>
              <a:gd name="connsiteX13" fmla="*/ 1587500 w 1866900"/>
              <a:gd name="connsiteY13" fmla="*/ 1562100 h 2654300"/>
              <a:gd name="connsiteX14" fmla="*/ 1625600 w 1866900"/>
              <a:gd name="connsiteY14" fmla="*/ 1574800 h 2654300"/>
              <a:gd name="connsiteX15" fmla="*/ 1663700 w 1866900"/>
              <a:gd name="connsiteY15" fmla="*/ 1600200 h 2654300"/>
              <a:gd name="connsiteX16" fmla="*/ 1676400 w 1866900"/>
              <a:gd name="connsiteY16" fmla="*/ 1663700 h 2654300"/>
              <a:gd name="connsiteX17" fmla="*/ 1714500 w 1866900"/>
              <a:gd name="connsiteY17" fmla="*/ 1752600 h 2654300"/>
              <a:gd name="connsiteX18" fmla="*/ 1765300 w 1866900"/>
              <a:gd name="connsiteY18" fmla="*/ 1828800 h 2654300"/>
              <a:gd name="connsiteX19" fmla="*/ 1778000 w 1866900"/>
              <a:gd name="connsiteY19" fmla="*/ 1879600 h 2654300"/>
              <a:gd name="connsiteX20" fmla="*/ 1816100 w 1866900"/>
              <a:gd name="connsiteY20" fmla="*/ 1905000 h 2654300"/>
              <a:gd name="connsiteX21" fmla="*/ 1841500 w 1866900"/>
              <a:gd name="connsiteY21" fmla="*/ 1955800 h 2654300"/>
              <a:gd name="connsiteX22" fmla="*/ 1866900 w 1866900"/>
              <a:gd name="connsiteY22" fmla="*/ 2032000 h 2654300"/>
              <a:gd name="connsiteX23" fmla="*/ 1854200 w 1866900"/>
              <a:gd name="connsiteY23" fmla="*/ 2120900 h 2654300"/>
              <a:gd name="connsiteX24" fmla="*/ 1803400 w 1866900"/>
              <a:gd name="connsiteY24" fmla="*/ 2133600 h 2654300"/>
              <a:gd name="connsiteX25" fmla="*/ 1663700 w 1866900"/>
              <a:gd name="connsiteY25" fmla="*/ 2159000 h 2654300"/>
              <a:gd name="connsiteX26" fmla="*/ 1054100 w 1866900"/>
              <a:gd name="connsiteY26" fmla="*/ 2171700 h 2654300"/>
              <a:gd name="connsiteX27" fmla="*/ 901700 w 1866900"/>
              <a:gd name="connsiteY27" fmla="*/ 2184400 h 2654300"/>
              <a:gd name="connsiteX28" fmla="*/ 482600 w 1866900"/>
              <a:gd name="connsiteY28" fmla="*/ 2197100 h 2654300"/>
              <a:gd name="connsiteX29" fmla="*/ 114300 w 1866900"/>
              <a:gd name="connsiteY29" fmla="*/ 2247900 h 2654300"/>
              <a:gd name="connsiteX30" fmla="*/ 76200 w 1866900"/>
              <a:gd name="connsiteY30" fmla="*/ 2260600 h 2654300"/>
              <a:gd name="connsiteX31" fmla="*/ 25400 w 1866900"/>
              <a:gd name="connsiteY31" fmla="*/ 2425700 h 2654300"/>
              <a:gd name="connsiteX32" fmla="*/ 12700 w 1866900"/>
              <a:gd name="connsiteY32" fmla="*/ 2514600 h 2654300"/>
              <a:gd name="connsiteX33" fmla="*/ 0 w 1866900"/>
              <a:gd name="connsiteY33"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952500 w 1866900"/>
              <a:gd name="connsiteY4" fmla="*/ 1308100 h 2654300"/>
              <a:gd name="connsiteX5" fmla="*/ 990600 w 1866900"/>
              <a:gd name="connsiteY5" fmla="*/ 1320800 h 2654300"/>
              <a:gd name="connsiteX6" fmla="*/ 1041400 w 1866900"/>
              <a:gd name="connsiteY6" fmla="*/ 1333500 h 2654300"/>
              <a:gd name="connsiteX7" fmla="*/ 1092200 w 1866900"/>
              <a:gd name="connsiteY7" fmla="*/ 1358900 h 2654300"/>
              <a:gd name="connsiteX8" fmla="*/ 1168400 w 1866900"/>
              <a:gd name="connsiteY8" fmla="*/ 1384300 h 2654300"/>
              <a:gd name="connsiteX9" fmla="*/ 1206500 w 1866900"/>
              <a:gd name="connsiteY9" fmla="*/ 1397000 h 2654300"/>
              <a:gd name="connsiteX10" fmla="*/ 1244600 w 1866900"/>
              <a:gd name="connsiteY10" fmla="*/ 1435100 h 2654300"/>
              <a:gd name="connsiteX11" fmla="*/ 1409700 w 1866900"/>
              <a:gd name="connsiteY11" fmla="*/ 1485900 h 2654300"/>
              <a:gd name="connsiteX12" fmla="*/ 1587500 w 1866900"/>
              <a:gd name="connsiteY12" fmla="*/ 1562100 h 2654300"/>
              <a:gd name="connsiteX13" fmla="*/ 1625600 w 1866900"/>
              <a:gd name="connsiteY13" fmla="*/ 1574800 h 2654300"/>
              <a:gd name="connsiteX14" fmla="*/ 1663700 w 1866900"/>
              <a:gd name="connsiteY14" fmla="*/ 1600200 h 2654300"/>
              <a:gd name="connsiteX15" fmla="*/ 1676400 w 1866900"/>
              <a:gd name="connsiteY15" fmla="*/ 1663700 h 2654300"/>
              <a:gd name="connsiteX16" fmla="*/ 1714500 w 1866900"/>
              <a:gd name="connsiteY16" fmla="*/ 1752600 h 2654300"/>
              <a:gd name="connsiteX17" fmla="*/ 1765300 w 1866900"/>
              <a:gd name="connsiteY17" fmla="*/ 1828800 h 2654300"/>
              <a:gd name="connsiteX18" fmla="*/ 1778000 w 1866900"/>
              <a:gd name="connsiteY18" fmla="*/ 1879600 h 2654300"/>
              <a:gd name="connsiteX19" fmla="*/ 1816100 w 1866900"/>
              <a:gd name="connsiteY19" fmla="*/ 1905000 h 2654300"/>
              <a:gd name="connsiteX20" fmla="*/ 1841500 w 1866900"/>
              <a:gd name="connsiteY20" fmla="*/ 1955800 h 2654300"/>
              <a:gd name="connsiteX21" fmla="*/ 1866900 w 1866900"/>
              <a:gd name="connsiteY21" fmla="*/ 2032000 h 2654300"/>
              <a:gd name="connsiteX22" fmla="*/ 1854200 w 1866900"/>
              <a:gd name="connsiteY22" fmla="*/ 2120900 h 2654300"/>
              <a:gd name="connsiteX23" fmla="*/ 1803400 w 1866900"/>
              <a:gd name="connsiteY23" fmla="*/ 2133600 h 2654300"/>
              <a:gd name="connsiteX24" fmla="*/ 1663700 w 1866900"/>
              <a:gd name="connsiteY24" fmla="*/ 2159000 h 2654300"/>
              <a:gd name="connsiteX25" fmla="*/ 1054100 w 1866900"/>
              <a:gd name="connsiteY25" fmla="*/ 2171700 h 2654300"/>
              <a:gd name="connsiteX26" fmla="*/ 901700 w 1866900"/>
              <a:gd name="connsiteY26" fmla="*/ 2184400 h 2654300"/>
              <a:gd name="connsiteX27" fmla="*/ 482600 w 1866900"/>
              <a:gd name="connsiteY27" fmla="*/ 2197100 h 2654300"/>
              <a:gd name="connsiteX28" fmla="*/ 114300 w 1866900"/>
              <a:gd name="connsiteY28" fmla="*/ 2247900 h 2654300"/>
              <a:gd name="connsiteX29" fmla="*/ 76200 w 1866900"/>
              <a:gd name="connsiteY29" fmla="*/ 2260600 h 2654300"/>
              <a:gd name="connsiteX30" fmla="*/ 25400 w 1866900"/>
              <a:gd name="connsiteY30" fmla="*/ 2425700 h 2654300"/>
              <a:gd name="connsiteX31" fmla="*/ 12700 w 1866900"/>
              <a:gd name="connsiteY31" fmla="*/ 2514600 h 2654300"/>
              <a:gd name="connsiteX32" fmla="*/ 0 w 1866900"/>
              <a:gd name="connsiteY32"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952500 w 1866900"/>
              <a:gd name="connsiteY4" fmla="*/ 1308100 h 2654300"/>
              <a:gd name="connsiteX5" fmla="*/ 990600 w 1866900"/>
              <a:gd name="connsiteY5" fmla="*/ 1320800 h 2654300"/>
              <a:gd name="connsiteX6" fmla="*/ 1041400 w 1866900"/>
              <a:gd name="connsiteY6" fmla="*/ 1333500 h 2654300"/>
              <a:gd name="connsiteX7" fmla="*/ 1092200 w 1866900"/>
              <a:gd name="connsiteY7" fmla="*/ 1358900 h 2654300"/>
              <a:gd name="connsiteX8" fmla="*/ 1168400 w 1866900"/>
              <a:gd name="connsiteY8" fmla="*/ 1384300 h 2654300"/>
              <a:gd name="connsiteX9" fmla="*/ 1206500 w 1866900"/>
              <a:gd name="connsiteY9" fmla="*/ 1397000 h 2654300"/>
              <a:gd name="connsiteX10" fmla="*/ 1244600 w 1866900"/>
              <a:gd name="connsiteY10" fmla="*/ 1435100 h 2654300"/>
              <a:gd name="connsiteX11" fmla="*/ 1587500 w 1866900"/>
              <a:gd name="connsiteY11" fmla="*/ 1562100 h 2654300"/>
              <a:gd name="connsiteX12" fmla="*/ 1625600 w 1866900"/>
              <a:gd name="connsiteY12" fmla="*/ 1574800 h 2654300"/>
              <a:gd name="connsiteX13" fmla="*/ 1663700 w 1866900"/>
              <a:gd name="connsiteY13" fmla="*/ 1600200 h 2654300"/>
              <a:gd name="connsiteX14" fmla="*/ 1676400 w 1866900"/>
              <a:gd name="connsiteY14" fmla="*/ 1663700 h 2654300"/>
              <a:gd name="connsiteX15" fmla="*/ 1714500 w 1866900"/>
              <a:gd name="connsiteY15" fmla="*/ 1752600 h 2654300"/>
              <a:gd name="connsiteX16" fmla="*/ 1765300 w 1866900"/>
              <a:gd name="connsiteY16" fmla="*/ 1828800 h 2654300"/>
              <a:gd name="connsiteX17" fmla="*/ 1778000 w 1866900"/>
              <a:gd name="connsiteY17" fmla="*/ 1879600 h 2654300"/>
              <a:gd name="connsiteX18" fmla="*/ 1816100 w 1866900"/>
              <a:gd name="connsiteY18" fmla="*/ 1905000 h 2654300"/>
              <a:gd name="connsiteX19" fmla="*/ 1841500 w 1866900"/>
              <a:gd name="connsiteY19" fmla="*/ 1955800 h 2654300"/>
              <a:gd name="connsiteX20" fmla="*/ 1866900 w 1866900"/>
              <a:gd name="connsiteY20" fmla="*/ 2032000 h 2654300"/>
              <a:gd name="connsiteX21" fmla="*/ 1854200 w 1866900"/>
              <a:gd name="connsiteY21" fmla="*/ 2120900 h 2654300"/>
              <a:gd name="connsiteX22" fmla="*/ 1803400 w 1866900"/>
              <a:gd name="connsiteY22" fmla="*/ 2133600 h 2654300"/>
              <a:gd name="connsiteX23" fmla="*/ 1663700 w 1866900"/>
              <a:gd name="connsiteY23" fmla="*/ 2159000 h 2654300"/>
              <a:gd name="connsiteX24" fmla="*/ 1054100 w 1866900"/>
              <a:gd name="connsiteY24" fmla="*/ 2171700 h 2654300"/>
              <a:gd name="connsiteX25" fmla="*/ 901700 w 1866900"/>
              <a:gd name="connsiteY25" fmla="*/ 2184400 h 2654300"/>
              <a:gd name="connsiteX26" fmla="*/ 482600 w 1866900"/>
              <a:gd name="connsiteY26" fmla="*/ 2197100 h 2654300"/>
              <a:gd name="connsiteX27" fmla="*/ 114300 w 1866900"/>
              <a:gd name="connsiteY27" fmla="*/ 2247900 h 2654300"/>
              <a:gd name="connsiteX28" fmla="*/ 76200 w 1866900"/>
              <a:gd name="connsiteY28" fmla="*/ 2260600 h 2654300"/>
              <a:gd name="connsiteX29" fmla="*/ 25400 w 1866900"/>
              <a:gd name="connsiteY29" fmla="*/ 2425700 h 2654300"/>
              <a:gd name="connsiteX30" fmla="*/ 12700 w 1866900"/>
              <a:gd name="connsiteY30" fmla="*/ 2514600 h 2654300"/>
              <a:gd name="connsiteX31" fmla="*/ 0 w 1866900"/>
              <a:gd name="connsiteY31"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952500 w 1866900"/>
              <a:gd name="connsiteY4" fmla="*/ 1308100 h 2654300"/>
              <a:gd name="connsiteX5" fmla="*/ 990600 w 1866900"/>
              <a:gd name="connsiteY5" fmla="*/ 1320800 h 2654300"/>
              <a:gd name="connsiteX6" fmla="*/ 1041400 w 1866900"/>
              <a:gd name="connsiteY6" fmla="*/ 1333500 h 2654300"/>
              <a:gd name="connsiteX7" fmla="*/ 1092200 w 1866900"/>
              <a:gd name="connsiteY7" fmla="*/ 1358900 h 2654300"/>
              <a:gd name="connsiteX8" fmla="*/ 1168400 w 1866900"/>
              <a:gd name="connsiteY8" fmla="*/ 1384300 h 2654300"/>
              <a:gd name="connsiteX9" fmla="*/ 1206500 w 1866900"/>
              <a:gd name="connsiteY9" fmla="*/ 1397000 h 2654300"/>
              <a:gd name="connsiteX10" fmla="*/ 1587500 w 1866900"/>
              <a:gd name="connsiteY10" fmla="*/ 1562100 h 2654300"/>
              <a:gd name="connsiteX11" fmla="*/ 1625600 w 1866900"/>
              <a:gd name="connsiteY11" fmla="*/ 1574800 h 2654300"/>
              <a:gd name="connsiteX12" fmla="*/ 1663700 w 1866900"/>
              <a:gd name="connsiteY12" fmla="*/ 1600200 h 2654300"/>
              <a:gd name="connsiteX13" fmla="*/ 1676400 w 1866900"/>
              <a:gd name="connsiteY13" fmla="*/ 1663700 h 2654300"/>
              <a:gd name="connsiteX14" fmla="*/ 1714500 w 1866900"/>
              <a:gd name="connsiteY14" fmla="*/ 1752600 h 2654300"/>
              <a:gd name="connsiteX15" fmla="*/ 1765300 w 1866900"/>
              <a:gd name="connsiteY15" fmla="*/ 1828800 h 2654300"/>
              <a:gd name="connsiteX16" fmla="*/ 1778000 w 1866900"/>
              <a:gd name="connsiteY16" fmla="*/ 1879600 h 2654300"/>
              <a:gd name="connsiteX17" fmla="*/ 1816100 w 1866900"/>
              <a:gd name="connsiteY17" fmla="*/ 1905000 h 2654300"/>
              <a:gd name="connsiteX18" fmla="*/ 1841500 w 1866900"/>
              <a:gd name="connsiteY18" fmla="*/ 1955800 h 2654300"/>
              <a:gd name="connsiteX19" fmla="*/ 1866900 w 1866900"/>
              <a:gd name="connsiteY19" fmla="*/ 2032000 h 2654300"/>
              <a:gd name="connsiteX20" fmla="*/ 1854200 w 1866900"/>
              <a:gd name="connsiteY20" fmla="*/ 2120900 h 2654300"/>
              <a:gd name="connsiteX21" fmla="*/ 1803400 w 1866900"/>
              <a:gd name="connsiteY21" fmla="*/ 2133600 h 2654300"/>
              <a:gd name="connsiteX22" fmla="*/ 1663700 w 1866900"/>
              <a:gd name="connsiteY22" fmla="*/ 2159000 h 2654300"/>
              <a:gd name="connsiteX23" fmla="*/ 1054100 w 1866900"/>
              <a:gd name="connsiteY23" fmla="*/ 2171700 h 2654300"/>
              <a:gd name="connsiteX24" fmla="*/ 901700 w 1866900"/>
              <a:gd name="connsiteY24" fmla="*/ 2184400 h 2654300"/>
              <a:gd name="connsiteX25" fmla="*/ 482600 w 1866900"/>
              <a:gd name="connsiteY25" fmla="*/ 2197100 h 2654300"/>
              <a:gd name="connsiteX26" fmla="*/ 114300 w 1866900"/>
              <a:gd name="connsiteY26" fmla="*/ 2247900 h 2654300"/>
              <a:gd name="connsiteX27" fmla="*/ 76200 w 1866900"/>
              <a:gd name="connsiteY27" fmla="*/ 2260600 h 2654300"/>
              <a:gd name="connsiteX28" fmla="*/ 25400 w 1866900"/>
              <a:gd name="connsiteY28" fmla="*/ 2425700 h 2654300"/>
              <a:gd name="connsiteX29" fmla="*/ 12700 w 1866900"/>
              <a:gd name="connsiteY29" fmla="*/ 2514600 h 2654300"/>
              <a:gd name="connsiteX30" fmla="*/ 0 w 1866900"/>
              <a:gd name="connsiteY30"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952500 w 1866900"/>
              <a:gd name="connsiteY4" fmla="*/ 1308100 h 2654300"/>
              <a:gd name="connsiteX5" fmla="*/ 990600 w 1866900"/>
              <a:gd name="connsiteY5" fmla="*/ 1320800 h 2654300"/>
              <a:gd name="connsiteX6" fmla="*/ 1041400 w 1866900"/>
              <a:gd name="connsiteY6" fmla="*/ 1333500 h 2654300"/>
              <a:gd name="connsiteX7" fmla="*/ 1092200 w 1866900"/>
              <a:gd name="connsiteY7" fmla="*/ 1358900 h 2654300"/>
              <a:gd name="connsiteX8" fmla="*/ 1168400 w 1866900"/>
              <a:gd name="connsiteY8" fmla="*/ 1384300 h 2654300"/>
              <a:gd name="connsiteX9" fmla="*/ 1587500 w 1866900"/>
              <a:gd name="connsiteY9" fmla="*/ 1562100 h 2654300"/>
              <a:gd name="connsiteX10" fmla="*/ 1625600 w 1866900"/>
              <a:gd name="connsiteY10" fmla="*/ 1574800 h 2654300"/>
              <a:gd name="connsiteX11" fmla="*/ 1663700 w 1866900"/>
              <a:gd name="connsiteY11" fmla="*/ 1600200 h 2654300"/>
              <a:gd name="connsiteX12" fmla="*/ 1676400 w 1866900"/>
              <a:gd name="connsiteY12" fmla="*/ 1663700 h 2654300"/>
              <a:gd name="connsiteX13" fmla="*/ 1714500 w 1866900"/>
              <a:gd name="connsiteY13" fmla="*/ 1752600 h 2654300"/>
              <a:gd name="connsiteX14" fmla="*/ 1765300 w 1866900"/>
              <a:gd name="connsiteY14" fmla="*/ 1828800 h 2654300"/>
              <a:gd name="connsiteX15" fmla="*/ 1778000 w 1866900"/>
              <a:gd name="connsiteY15" fmla="*/ 1879600 h 2654300"/>
              <a:gd name="connsiteX16" fmla="*/ 1816100 w 1866900"/>
              <a:gd name="connsiteY16" fmla="*/ 1905000 h 2654300"/>
              <a:gd name="connsiteX17" fmla="*/ 1841500 w 1866900"/>
              <a:gd name="connsiteY17" fmla="*/ 1955800 h 2654300"/>
              <a:gd name="connsiteX18" fmla="*/ 1866900 w 1866900"/>
              <a:gd name="connsiteY18" fmla="*/ 2032000 h 2654300"/>
              <a:gd name="connsiteX19" fmla="*/ 1854200 w 1866900"/>
              <a:gd name="connsiteY19" fmla="*/ 2120900 h 2654300"/>
              <a:gd name="connsiteX20" fmla="*/ 1803400 w 1866900"/>
              <a:gd name="connsiteY20" fmla="*/ 2133600 h 2654300"/>
              <a:gd name="connsiteX21" fmla="*/ 1663700 w 1866900"/>
              <a:gd name="connsiteY21" fmla="*/ 2159000 h 2654300"/>
              <a:gd name="connsiteX22" fmla="*/ 1054100 w 1866900"/>
              <a:gd name="connsiteY22" fmla="*/ 2171700 h 2654300"/>
              <a:gd name="connsiteX23" fmla="*/ 901700 w 1866900"/>
              <a:gd name="connsiteY23" fmla="*/ 2184400 h 2654300"/>
              <a:gd name="connsiteX24" fmla="*/ 482600 w 1866900"/>
              <a:gd name="connsiteY24" fmla="*/ 2197100 h 2654300"/>
              <a:gd name="connsiteX25" fmla="*/ 114300 w 1866900"/>
              <a:gd name="connsiteY25" fmla="*/ 2247900 h 2654300"/>
              <a:gd name="connsiteX26" fmla="*/ 76200 w 1866900"/>
              <a:gd name="connsiteY26" fmla="*/ 2260600 h 2654300"/>
              <a:gd name="connsiteX27" fmla="*/ 25400 w 1866900"/>
              <a:gd name="connsiteY27" fmla="*/ 2425700 h 2654300"/>
              <a:gd name="connsiteX28" fmla="*/ 12700 w 1866900"/>
              <a:gd name="connsiteY28" fmla="*/ 2514600 h 2654300"/>
              <a:gd name="connsiteX29" fmla="*/ 0 w 1866900"/>
              <a:gd name="connsiteY29"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952500 w 1866900"/>
              <a:gd name="connsiteY4" fmla="*/ 1308100 h 2654300"/>
              <a:gd name="connsiteX5" fmla="*/ 990600 w 1866900"/>
              <a:gd name="connsiteY5" fmla="*/ 1320800 h 2654300"/>
              <a:gd name="connsiteX6" fmla="*/ 1041400 w 1866900"/>
              <a:gd name="connsiteY6" fmla="*/ 1333500 h 2654300"/>
              <a:gd name="connsiteX7" fmla="*/ 1092200 w 1866900"/>
              <a:gd name="connsiteY7" fmla="*/ 1358900 h 2654300"/>
              <a:gd name="connsiteX8" fmla="*/ 1587500 w 1866900"/>
              <a:gd name="connsiteY8" fmla="*/ 1562100 h 2654300"/>
              <a:gd name="connsiteX9" fmla="*/ 1625600 w 1866900"/>
              <a:gd name="connsiteY9" fmla="*/ 1574800 h 2654300"/>
              <a:gd name="connsiteX10" fmla="*/ 1663700 w 1866900"/>
              <a:gd name="connsiteY10" fmla="*/ 1600200 h 2654300"/>
              <a:gd name="connsiteX11" fmla="*/ 1676400 w 1866900"/>
              <a:gd name="connsiteY11" fmla="*/ 1663700 h 2654300"/>
              <a:gd name="connsiteX12" fmla="*/ 1714500 w 1866900"/>
              <a:gd name="connsiteY12" fmla="*/ 1752600 h 2654300"/>
              <a:gd name="connsiteX13" fmla="*/ 1765300 w 1866900"/>
              <a:gd name="connsiteY13" fmla="*/ 1828800 h 2654300"/>
              <a:gd name="connsiteX14" fmla="*/ 1778000 w 1866900"/>
              <a:gd name="connsiteY14" fmla="*/ 1879600 h 2654300"/>
              <a:gd name="connsiteX15" fmla="*/ 1816100 w 1866900"/>
              <a:gd name="connsiteY15" fmla="*/ 1905000 h 2654300"/>
              <a:gd name="connsiteX16" fmla="*/ 1841500 w 1866900"/>
              <a:gd name="connsiteY16" fmla="*/ 1955800 h 2654300"/>
              <a:gd name="connsiteX17" fmla="*/ 1866900 w 1866900"/>
              <a:gd name="connsiteY17" fmla="*/ 2032000 h 2654300"/>
              <a:gd name="connsiteX18" fmla="*/ 1854200 w 1866900"/>
              <a:gd name="connsiteY18" fmla="*/ 2120900 h 2654300"/>
              <a:gd name="connsiteX19" fmla="*/ 1803400 w 1866900"/>
              <a:gd name="connsiteY19" fmla="*/ 2133600 h 2654300"/>
              <a:gd name="connsiteX20" fmla="*/ 1663700 w 1866900"/>
              <a:gd name="connsiteY20" fmla="*/ 2159000 h 2654300"/>
              <a:gd name="connsiteX21" fmla="*/ 1054100 w 1866900"/>
              <a:gd name="connsiteY21" fmla="*/ 2171700 h 2654300"/>
              <a:gd name="connsiteX22" fmla="*/ 901700 w 1866900"/>
              <a:gd name="connsiteY22" fmla="*/ 2184400 h 2654300"/>
              <a:gd name="connsiteX23" fmla="*/ 482600 w 1866900"/>
              <a:gd name="connsiteY23" fmla="*/ 2197100 h 2654300"/>
              <a:gd name="connsiteX24" fmla="*/ 114300 w 1866900"/>
              <a:gd name="connsiteY24" fmla="*/ 2247900 h 2654300"/>
              <a:gd name="connsiteX25" fmla="*/ 76200 w 1866900"/>
              <a:gd name="connsiteY25" fmla="*/ 2260600 h 2654300"/>
              <a:gd name="connsiteX26" fmla="*/ 25400 w 1866900"/>
              <a:gd name="connsiteY26" fmla="*/ 2425700 h 2654300"/>
              <a:gd name="connsiteX27" fmla="*/ 12700 w 1866900"/>
              <a:gd name="connsiteY27" fmla="*/ 2514600 h 2654300"/>
              <a:gd name="connsiteX28" fmla="*/ 0 w 1866900"/>
              <a:gd name="connsiteY28"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952500 w 1866900"/>
              <a:gd name="connsiteY4" fmla="*/ 1308100 h 2654300"/>
              <a:gd name="connsiteX5" fmla="*/ 990600 w 1866900"/>
              <a:gd name="connsiteY5" fmla="*/ 1320800 h 2654300"/>
              <a:gd name="connsiteX6" fmla="*/ 1041400 w 1866900"/>
              <a:gd name="connsiteY6" fmla="*/ 1333500 h 2654300"/>
              <a:gd name="connsiteX7" fmla="*/ 1587500 w 1866900"/>
              <a:gd name="connsiteY7" fmla="*/ 1562100 h 2654300"/>
              <a:gd name="connsiteX8" fmla="*/ 1625600 w 1866900"/>
              <a:gd name="connsiteY8" fmla="*/ 1574800 h 2654300"/>
              <a:gd name="connsiteX9" fmla="*/ 1663700 w 1866900"/>
              <a:gd name="connsiteY9" fmla="*/ 1600200 h 2654300"/>
              <a:gd name="connsiteX10" fmla="*/ 1676400 w 1866900"/>
              <a:gd name="connsiteY10" fmla="*/ 1663700 h 2654300"/>
              <a:gd name="connsiteX11" fmla="*/ 1714500 w 1866900"/>
              <a:gd name="connsiteY11" fmla="*/ 1752600 h 2654300"/>
              <a:gd name="connsiteX12" fmla="*/ 1765300 w 1866900"/>
              <a:gd name="connsiteY12" fmla="*/ 1828800 h 2654300"/>
              <a:gd name="connsiteX13" fmla="*/ 1778000 w 1866900"/>
              <a:gd name="connsiteY13" fmla="*/ 1879600 h 2654300"/>
              <a:gd name="connsiteX14" fmla="*/ 1816100 w 1866900"/>
              <a:gd name="connsiteY14" fmla="*/ 1905000 h 2654300"/>
              <a:gd name="connsiteX15" fmla="*/ 1841500 w 1866900"/>
              <a:gd name="connsiteY15" fmla="*/ 1955800 h 2654300"/>
              <a:gd name="connsiteX16" fmla="*/ 1866900 w 1866900"/>
              <a:gd name="connsiteY16" fmla="*/ 2032000 h 2654300"/>
              <a:gd name="connsiteX17" fmla="*/ 1854200 w 1866900"/>
              <a:gd name="connsiteY17" fmla="*/ 2120900 h 2654300"/>
              <a:gd name="connsiteX18" fmla="*/ 1803400 w 1866900"/>
              <a:gd name="connsiteY18" fmla="*/ 2133600 h 2654300"/>
              <a:gd name="connsiteX19" fmla="*/ 1663700 w 1866900"/>
              <a:gd name="connsiteY19" fmla="*/ 2159000 h 2654300"/>
              <a:gd name="connsiteX20" fmla="*/ 1054100 w 1866900"/>
              <a:gd name="connsiteY20" fmla="*/ 2171700 h 2654300"/>
              <a:gd name="connsiteX21" fmla="*/ 901700 w 1866900"/>
              <a:gd name="connsiteY21" fmla="*/ 2184400 h 2654300"/>
              <a:gd name="connsiteX22" fmla="*/ 482600 w 1866900"/>
              <a:gd name="connsiteY22" fmla="*/ 2197100 h 2654300"/>
              <a:gd name="connsiteX23" fmla="*/ 114300 w 1866900"/>
              <a:gd name="connsiteY23" fmla="*/ 2247900 h 2654300"/>
              <a:gd name="connsiteX24" fmla="*/ 76200 w 1866900"/>
              <a:gd name="connsiteY24" fmla="*/ 2260600 h 2654300"/>
              <a:gd name="connsiteX25" fmla="*/ 25400 w 1866900"/>
              <a:gd name="connsiteY25" fmla="*/ 2425700 h 2654300"/>
              <a:gd name="connsiteX26" fmla="*/ 12700 w 1866900"/>
              <a:gd name="connsiteY26" fmla="*/ 2514600 h 2654300"/>
              <a:gd name="connsiteX27" fmla="*/ 0 w 1866900"/>
              <a:gd name="connsiteY27"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952500 w 1866900"/>
              <a:gd name="connsiteY4" fmla="*/ 1308100 h 2654300"/>
              <a:gd name="connsiteX5" fmla="*/ 990600 w 1866900"/>
              <a:gd name="connsiteY5" fmla="*/ 1320800 h 2654300"/>
              <a:gd name="connsiteX6" fmla="*/ 1587500 w 1866900"/>
              <a:gd name="connsiteY6" fmla="*/ 1562100 h 2654300"/>
              <a:gd name="connsiteX7" fmla="*/ 1625600 w 1866900"/>
              <a:gd name="connsiteY7" fmla="*/ 1574800 h 2654300"/>
              <a:gd name="connsiteX8" fmla="*/ 1663700 w 1866900"/>
              <a:gd name="connsiteY8" fmla="*/ 1600200 h 2654300"/>
              <a:gd name="connsiteX9" fmla="*/ 1676400 w 1866900"/>
              <a:gd name="connsiteY9" fmla="*/ 1663700 h 2654300"/>
              <a:gd name="connsiteX10" fmla="*/ 1714500 w 1866900"/>
              <a:gd name="connsiteY10" fmla="*/ 1752600 h 2654300"/>
              <a:gd name="connsiteX11" fmla="*/ 1765300 w 1866900"/>
              <a:gd name="connsiteY11" fmla="*/ 1828800 h 2654300"/>
              <a:gd name="connsiteX12" fmla="*/ 1778000 w 1866900"/>
              <a:gd name="connsiteY12" fmla="*/ 1879600 h 2654300"/>
              <a:gd name="connsiteX13" fmla="*/ 1816100 w 1866900"/>
              <a:gd name="connsiteY13" fmla="*/ 1905000 h 2654300"/>
              <a:gd name="connsiteX14" fmla="*/ 1841500 w 1866900"/>
              <a:gd name="connsiteY14" fmla="*/ 1955800 h 2654300"/>
              <a:gd name="connsiteX15" fmla="*/ 1866900 w 1866900"/>
              <a:gd name="connsiteY15" fmla="*/ 2032000 h 2654300"/>
              <a:gd name="connsiteX16" fmla="*/ 1854200 w 1866900"/>
              <a:gd name="connsiteY16" fmla="*/ 2120900 h 2654300"/>
              <a:gd name="connsiteX17" fmla="*/ 1803400 w 1866900"/>
              <a:gd name="connsiteY17" fmla="*/ 2133600 h 2654300"/>
              <a:gd name="connsiteX18" fmla="*/ 1663700 w 1866900"/>
              <a:gd name="connsiteY18" fmla="*/ 2159000 h 2654300"/>
              <a:gd name="connsiteX19" fmla="*/ 1054100 w 1866900"/>
              <a:gd name="connsiteY19" fmla="*/ 2171700 h 2654300"/>
              <a:gd name="connsiteX20" fmla="*/ 901700 w 1866900"/>
              <a:gd name="connsiteY20" fmla="*/ 2184400 h 2654300"/>
              <a:gd name="connsiteX21" fmla="*/ 482600 w 1866900"/>
              <a:gd name="connsiteY21" fmla="*/ 2197100 h 2654300"/>
              <a:gd name="connsiteX22" fmla="*/ 114300 w 1866900"/>
              <a:gd name="connsiteY22" fmla="*/ 2247900 h 2654300"/>
              <a:gd name="connsiteX23" fmla="*/ 76200 w 1866900"/>
              <a:gd name="connsiteY23" fmla="*/ 2260600 h 2654300"/>
              <a:gd name="connsiteX24" fmla="*/ 25400 w 1866900"/>
              <a:gd name="connsiteY24" fmla="*/ 2425700 h 2654300"/>
              <a:gd name="connsiteX25" fmla="*/ 12700 w 1866900"/>
              <a:gd name="connsiteY25" fmla="*/ 2514600 h 2654300"/>
              <a:gd name="connsiteX26" fmla="*/ 0 w 1866900"/>
              <a:gd name="connsiteY26"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952500 w 1866900"/>
              <a:gd name="connsiteY4" fmla="*/ 1308100 h 2654300"/>
              <a:gd name="connsiteX5" fmla="*/ 1587500 w 1866900"/>
              <a:gd name="connsiteY5" fmla="*/ 1562100 h 2654300"/>
              <a:gd name="connsiteX6" fmla="*/ 1625600 w 1866900"/>
              <a:gd name="connsiteY6" fmla="*/ 1574800 h 2654300"/>
              <a:gd name="connsiteX7" fmla="*/ 1663700 w 1866900"/>
              <a:gd name="connsiteY7" fmla="*/ 1600200 h 2654300"/>
              <a:gd name="connsiteX8" fmla="*/ 1676400 w 1866900"/>
              <a:gd name="connsiteY8" fmla="*/ 1663700 h 2654300"/>
              <a:gd name="connsiteX9" fmla="*/ 1714500 w 1866900"/>
              <a:gd name="connsiteY9" fmla="*/ 1752600 h 2654300"/>
              <a:gd name="connsiteX10" fmla="*/ 1765300 w 1866900"/>
              <a:gd name="connsiteY10" fmla="*/ 1828800 h 2654300"/>
              <a:gd name="connsiteX11" fmla="*/ 1778000 w 1866900"/>
              <a:gd name="connsiteY11" fmla="*/ 1879600 h 2654300"/>
              <a:gd name="connsiteX12" fmla="*/ 1816100 w 1866900"/>
              <a:gd name="connsiteY12" fmla="*/ 1905000 h 2654300"/>
              <a:gd name="connsiteX13" fmla="*/ 1841500 w 1866900"/>
              <a:gd name="connsiteY13" fmla="*/ 1955800 h 2654300"/>
              <a:gd name="connsiteX14" fmla="*/ 1866900 w 1866900"/>
              <a:gd name="connsiteY14" fmla="*/ 2032000 h 2654300"/>
              <a:gd name="connsiteX15" fmla="*/ 1854200 w 1866900"/>
              <a:gd name="connsiteY15" fmla="*/ 2120900 h 2654300"/>
              <a:gd name="connsiteX16" fmla="*/ 1803400 w 1866900"/>
              <a:gd name="connsiteY16" fmla="*/ 2133600 h 2654300"/>
              <a:gd name="connsiteX17" fmla="*/ 1663700 w 1866900"/>
              <a:gd name="connsiteY17" fmla="*/ 2159000 h 2654300"/>
              <a:gd name="connsiteX18" fmla="*/ 1054100 w 1866900"/>
              <a:gd name="connsiteY18" fmla="*/ 2171700 h 2654300"/>
              <a:gd name="connsiteX19" fmla="*/ 901700 w 1866900"/>
              <a:gd name="connsiteY19" fmla="*/ 2184400 h 2654300"/>
              <a:gd name="connsiteX20" fmla="*/ 482600 w 1866900"/>
              <a:gd name="connsiteY20" fmla="*/ 2197100 h 2654300"/>
              <a:gd name="connsiteX21" fmla="*/ 114300 w 1866900"/>
              <a:gd name="connsiteY21" fmla="*/ 2247900 h 2654300"/>
              <a:gd name="connsiteX22" fmla="*/ 76200 w 1866900"/>
              <a:gd name="connsiteY22" fmla="*/ 2260600 h 2654300"/>
              <a:gd name="connsiteX23" fmla="*/ 25400 w 1866900"/>
              <a:gd name="connsiteY23" fmla="*/ 2425700 h 2654300"/>
              <a:gd name="connsiteX24" fmla="*/ 12700 w 1866900"/>
              <a:gd name="connsiteY24" fmla="*/ 2514600 h 2654300"/>
              <a:gd name="connsiteX25" fmla="*/ 0 w 1866900"/>
              <a:gd name="connsiteY25"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1587500 w 1866900"/>
              <a:gd name="connsiteY4" fmla="*/ 1562100 h 2654300"/>
              <a:gd name="connsiteX5" fmla="*/ 1625600 w 1866900"/>
              <a:gd name="connsiteY5" fmla="*/ 1574800 h 2654300"/>
              <a:gd name="connsiteX6" fmla="*/ 1663700 w 1866900"/>
              <a:gd name="connsiteY6" fmla="*/ 1600200 h 2654300"/>
              <a:gd name="connsiteX7" fmla="*/ 1676400 w 1866900"/>
              <a:gd name="connsiteY7" fmla="*/ 1663700 h 2654300"/>
              <a:gd name="connsiteX8" fmla="*/ 1714500 w 1866900"/>
              <a:gd name="connsiteY8" fmla="*/ 1752600 h 2654300"/>
              <a:gd name="connsiteX9" fmla="*/ 1765300 w 1866900"/>
              <a:gd name="connsiteY9" fmla="*/ 1828800 h 2654300"/>
              <a:gd name="connsiteX10" fmla="*/ 1778000 w 1866900"/>
              <a:gd name="connsiteY10" fmla="*/ 1879600 h 2654300"/>
              <a:gd name="connsiteX11" fmla="*/ 1816100 w 1866900"/>
              <a:gd name="connsiteY11" fmla="*/ 1905000 h 2654300"/>
              <a:gd name="connsiteX12" fmla="*/ 1841500 w 1866900"/>
              <a:gd name="connsiteY12" fmla="*/ 1955800 h 2654300"/>
              <a:gd name="connsiteX13" fmla="*/ 1866900 w 1866900"/>
              <a:gd name="connsiteY13" fmla="*/ 2032000 h 2654300"/>
              <a:gd name="connsiteX14" fmla="*/ 1854200 w 1866900"/>
              <a:gd name="connsiteY14" fmla="*/ 2120900 h 2654300"/>
              <a:gd name="connsiteX15" fmla="*/ 1803400 w 1866900"/>
              <a:gd name="connsiteY15" fmla="*/ 2133600 h 2654300"/>
              <a:gd name="connsiteX16" fmla="*/ 1663700 w 1866900"/>
              <a:gd name="connsiteY16" fmla="*/ 2159000 h 2654300"/>
              <a:gd name="connsiteX17" fmla="*/ 1054100 w 1866900"/>
              <a:gd name="connsiteY17" fmla="*/ 2171700 h 2654300"/>
              <a:gd name="connsiteX18" fmla="*/ 901700 w 1866900"/>
              <a:gd name="connsiteY18" fmla="*/ 2184400 h 2654300"/>
              <a:gd name="connsiteX19" fmla="*/ 482600 w 1866900"/>
              <a:gd name="connsiteY19" fmla="*/ 2197100 h 2654300"/>
              <a:gd name="connsiteX20" fmla="*/ 114300 w 1866900"/>
              <a:gd name="connsiteY20" fmla="*/ 2247900 h 2654300"/>
              <a:gd name="connsiteX21" fmla="*/ 76200 w 1866900"/>
              <a:gd name="connsiteY21" fmla="*/ 2260600 h 2654300"/>
              <a:gd name="connsiteX22" fmla="*/ 25400 w 1866900"/>
              <a:gd name="connsiteY22" fmla="*/ 2425700 h 2654300"/>
              <a:gd name="connsiteX23" fmla="*/ 12700 w 1866900"/>
              <a:gd name="connsiteY23" fmla="*/ 2514600 h 2654300"/>
              <a:gd name="connsiteX24" fmla="*/ 0 w 1866900"/>
              <a:gd name="connsiteY24"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1587500 w 1866900"/>
              <a:gd name="connsiteY4" fmla="*/ 1562100 h 2654300"/>
              <a:gd name="connsiteX5" fmla="*/ 1663700 w 1866900"/>
              <a:gd name="connsiteY5" fmla="*/ 1600200 h 2654300"/>
              <a:gd name="connsiteX6" fmla="*/ 1676400 w 1866900"/>
              <a:gd name="connsiteY6" fmla="*/ 1663700 h 2654300"/>
              <a:gd name="connsiteX7" fmla="*/ 1714500 w 1866900"/>
              <a:gd name="connsiteY7" fmla="*/ 1752600 h 2654300"/>
              <a:gd name="connsiteX8" fmla="*/ 1765300 w 1866900"/>
              <a:gd name="connsiteY8" fmla="*/ 1828800 h 2654300"/>
              <a:gd name="connsiteX9" fmla="*/ 1778000 w 1866900"/>
              <a:gd name="connsiteY9" fmla="*/ 1879600 h 2654300"/>
              <a:gd name="connsiteX10" fmla="*/ 1816100 w 1866900"/>
              <a:gd name="connsiteY10" fmla="*/ 1905000 h 2654300"/>
              <a:gd name="connsiteX11" fmla="*/ 1841500 w 1866900"/>
              <a:gd name="connsiteY11" fmla="*/ 1955800 h 2654300"/>
              <a:gd name="connsiteX12" fmla="*/ 1866900 w 1866900"/>
              <a:gd name="connsiteY12" fmla="*/ 2032000 h 2654300"/>
              <a:gd name="connsiteX13" fmla="*/ 1854200 w 1866900"/>
              <a:gd name="connsiteY13" fmla="*/ 2120900 h 2654300"/>
              <a:gd name="connsiteX14" fmla="*/ 1803400 w 1866900"/>
              <a:gd name="connsiteY14" fmla="*/ 2133600 h 2654300"/>
              <a:gd name="connsiteX15" fmla="*/ 1663700 w 1866900"/>
              <a:gd name="connsiteY15" fmla="*/ 2159000 h 2654300"/>
              <a:gd name="connsiteX16" fmla="*/ 1054100 w 1866900"/>
              <a:gd name="connsiteY16" fmla="*/ 2171700 h 2654300"/>
              <a:gd name="connsiteX17" fmla="*/ 901700 w 1866900"/>
              <a:gd name="connsiteY17" fmla="*/ 2184400 h 2654300"/>
              <a:gd name="connsiteX18" fmla="*/ 482600 w 1866900"/>
              <a:gd name="connsiteY18" fmla="*/ 2197100 h 2654300"/>
              <a:gd name="connsiteX19" fmla="*/ 114300 w 1866900"/>
              <a:gd name="connsiteY19" fmla="*/ 2247900 h 2654300"/>
              <a:gd name="connsiteX20" fmla="*/ 76200 w 1866900"/>
              <a:gd name="connsiteY20" fmla="*/ 2260600 h 2654300"/>
              <a:gd name="connsiteX21" fmla="*/ 25400 w 1866900"/>
              <a:gd name="connsiteY21" fmla="*/ 2425700 h 2654300"/>
              <a:gd name="connsiteX22" fmla="*/ 12700 w 1866900"/>
              <a:gd name="connsiteY22" fmla="*/ 2514600 h 2654300"/>
              <a:gd name="connsiteX23" fmla="*/ 0 w 1866900"/>
              <a:gd name="connsiteY23"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1587500 w 1866900"/>
              <a:gd name="connsiteY4" fmla="*/ 1562100 h 2654300"/>
              <a:gd name="connsiteX5" fmla="*/ 1676400 w 1866900"/>
              <a:gd name="connsiteY5" fmla="*/ 1663700 h 2654300"/>
              <a:gd name="connsiteX6" fmla="*/ 1714500 w 1866900"/>
              <a:gd name="connsiteY6" fmla="*/ 1752600 h 2654300"/>
              <a:gd name="connsiteX7" fmla="*/ 1765300 w 1866900"/>
              <a:gd name="connsiteY7" fmla="*/ 1828800 h 2654300"/>
              <a:gd name="connsiteX8" fmla="*/ 1778000 w 1866900"/>
              <a:gd name="connsiteY8" fmla="*/ 1879600 h 2654300"/>
              <a:gd name="connsiteX9" fmla="*/ 1816100 w 1866900"/>
              <a:gd name="connsiteY9" fmla="*/ 1905000 h 2654300"/>
              <a:gd name="connsiteX10" fmla="*/ 1841500 w 1866900"/>
              <a:gd name="connsiteY10" fmla="*/ 1955800 h 2654300"/>
              <a:gd name="connsiteX11" fmla="*/ 1866900 w 1866900"/>
              <a:gd name="connsiteY11" fmla="*/ 2032000 h 2654300"/>
              <a:gd name="connsiteX12" fmla="*/ 1854200 w 1866900"/>
              <a:gd name="connsiteY12" fmla="*/ 2120900 h 2654300"/>
              <a:gd name="connsiteX13" fmla="*/ 1803400 w 1866900"/>
              <a:gd name="connsiteY13" fmla="*/ 2133600 h 2654300"/>
              <a:gd name="connsiteX14" fmla="*/ 1663700 w 1866900"/>
              <a:gd name="connsiteY14" fmla="*/ 2159000 h 2654300"/>
              <a:gd name="connsiteX15" fmla="*/ 1054100 w 1866900"/>
              <a:gd name="connsiteY15" fmla="*/ 2171700 h 2654300"/>
              <a:gd name="connsiteX16" fmla="*/ 901700 w 1866900"/>
              <a:gd name="connsiteY16" fmla="*/ 2184400 h 2654300"/>
              <a:gd name="connsiteX17" fmla="*/ 482600 w 1866900"/>
              <a:gd name="connsiteY17" fmla="*/ 2197100 h 2654300"/>
              <a:gd name="connsiteX18" fmla="*/ 114300 w 1866900"/>
              <a:gd name="connsiteY18" fmla="*/ 2247900 h 2654300"/>
              <a:gd name="connsiteX19" fmla="*/ 76200 w 1866900"/>
              <a:gd name="connsiteY19" fmla="*/ 2260600 h 2654300"/>
              <a:gd name="connsiteX20" fmla="*/ 25400 w 1866900"/>
              <a:gd name="connsiteY20" fmla="*/ 2425700 h 2654300"/>
              <a:gd name="connsiteX21" fmla="*/ 12700 w 1866900"/>
              <a:gd name="connsiteY21" fmla="*/ 2514600 h 2654300"/>
              <a:gd name="connsiteX22" fmla="*/ 0 w 1866900"/>
              <a:gd name="connsiteY22"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1587500 w 1866900"/>
              <a:gd name="connsiteY4" fmla="*/ 1562100 h 2654300"/>
              <a:gd name="connsiteX5" fmla="*/ 1714500 w 1866900"/>
              <a:gd name="connsiteY5" fmla="*/ 1752600 h 2654300"/>
              <a:gd name="connsiteX6" fmla="*/ 1765300 w 1866900"/>
              <a:gd name="connsiteY6" fmla="*/ 1828800 h 2654300"/>
              <a:gd name="connsiteX7" fmla="*/ 1778000 w 1866900"/>
              <a:gd name="connsiteY7" fmla="*/ 1879600 h 2654300"/>
              <a:gd name="connsiteX8" fmla="*/ 1816100 w 1866900"/>
              <a:gd name="connsiteY8" fmla="*/ 1905000 h 2654300"/>
              <a:gd name="connsiteX9" fmla="*/ 1841500 w 1866900"/>
              <a:gd name="connsiteY9" fmla="*/ 1955800 h 2654300"/>
              <a:gd name="connsiteX10" fmla="*/ 1866900 w 1866900"/>
              <a:gd name="connsiteY10" fmla="*/ 2032000 h 2654300"/>
              <a:gd name="connsiteX11" fmla="*/ 1854200 w 1866900"/>
              <a:gd name="connsiteY11" fmla="*/ 2120900 h 2654300"/>
              <a:gd name="connsiteX12" fmla="*/ 1803400 w 1866900"/>
              <a:gd name="connsiteY12" fmla="*/ 2133600 h 2654300"/>
              <a:gd name="connsiteX13" fmla="*/ 1663700 w 1866900"/>
              <a:gd name="connsiteY13" fmla="*/ 2159000 h 2654300"/>
              <a:gd name="connsiteX14" fmla="*/ 1054100 w 1866900"/>
              <a:gd name="connsiteY14" fmla="*/ 2171700 h 2654300"/>
              <a:gd name="connsiteX15" fmla="*/ 901700 w 1866900"/>
              <a:gd name="connsiteY15" fmla="*/ 2184400 h 2654300"/>
              <a:gd name="connsiteX16" fmla="*/ 482600 w 1866900"/>
              <a:gd name="connsiteY16" fmla="*/ 2197100 h 2654300"/>
              <a:gd name="connsiteX17" fmla="*/ 114300 w 1866900"/>
              <a:gd name="connsiteY17" fmla="*/ 2247900 h 2654300"/>
              <a:gd name="connsiteX18" fmla="*/ 76200 w 1866900"/>
              <a:gd name="connsiteY18" fmla="*/ 2260600 h 2654300"/>
              <a:gd name="connsiteX19" fmla="*/ 25400 w 1866900"/>
              <a:gd name="connsiteY19" fmla="*/ 2425700 h 2654300"/>
              <a:gd name="connsiteX20" fmla="*/ 12700 w 1866900"/>
              <a:gd name="connsiteY20" fmla="*/ 2514600 h 2654300"/>
              <a:gd name="connsiteX21" fmla="*/ 0 w 1866900"/>
              <a:gd name="connsiteY21"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1587500 w 1866900"/>
              <a:gd name="connsiteY4" fmla="*/ 1562100 h 2654300"/>
              <a:gd name="connsiteX5" fmla="*/ 1765300 w 1866900"/>
              <a:gd name="connsiteY5" fmla="*/ 1828800 h 2654300"/>
              <a:gd name="connsiteX6" fmla="*/ 1778000 w 1866900"/>
              <a:gd name="connsiteY6" fmla="*/ 1879600 h 2654300"/>
              <a:gd name="connsiteX7" fmla="*/ 1816100 w 1866900"/>
              <a:gd name="connsiteY7" fmla="*/ 1905000 h 2654300"/>
              <a:gd name="connsiteX8" fmla="*/ 1841500 w 1866900"/>
              <a:gd name="connsiteY8" fmla="*/ 1955800 h 2654300"/>
              <a:gd name="connsiteX9" fmla="*/ 1866900 w 1866900"/>
              <a:gd name="connsiteY9" fmla="*/ 2032000 h 2654300"/>
              <a:gd name="connsiteX10" fmla="*/ 1854200 w 1866900"/>
              <a:gd name="connsiteY10" fmla="*/ 2120900 h 2654300"/>
              <a:gd name="connsiteX11" fmla="*/ 1803400 w 1866900"/>
              <a:gd name="connsiteY11" fmla="*/ 2133600 h 2654300"/>
              <a:gd name="connsiteX12" fmla="*/ 1663700 w 1866900"/>
              <a:gd name="connsiteY12" fmla="*/ 2159000 h 2654300"/>
              <a:gd name="connsiteX13" fmla="*/ 1054100 w 1866900"/>
              <a:gd name="connsiteY13" fmla="*/ 2171700 h 2654300"/>
              <a:gd name="connsiteX14" fmla="*/ 901700 w 1866900"/>
              <a:gd name="connsiteY14" fmla="*/ 2184400 h 2654300"/>
              <a:gd name="connsiteX15" fmla="*/ 482600 w 1866900"/>
              <a:gd name="connsiteY15" fmla="*/ 2197100 h 2654300"/>
              <a:gd name="connsiteX16" fmla="*/ 114300 w 1866900"/>
              <a:gd name="connsiteY16" fmla="*/ 2247900 h 2654300"/>
              <a:gd name="connsiteX17" fmla="*/ 76200 w 1866900"/>
              <a:gd name="connsiteY17" fmla="*/ 2260600 h 2654300"/>
              <a:gd name="connsiteX18" fmla="*/ 25400 w 1866900"/>
              <a:gd name="connsiteY18" fmla="*/ 2425700 h 2654300"/>
              <a:gd name="connsiteX19" fmla="*/ 12700 w 1866900"/>
              <a:gd name="connsiteY19" fmla="*/ 2514600 h 2654300"/>
              <a:gd name="connsiteX20" fmla="*/ 0 w 1866900"/>
              <a:gd name="connsiteY20"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1587500 w 1866900"/>
              <a:gd name="connsiteY4" fmla="*/ 1562100 h 2654300"/>
              <a:gd name="connsiteX5" fmla="*/ 1778000 w 1866900"/>
              <a:gd name="connsiteY5" fmla="*/ 1879600 h 2654300"/>
              <a:gd name="connsiteX6" fmla="*/ 1816100 w 1866900"/>
              <a:gd name="connsiteY6" fmla="*/ 1905000 h 2654300"/>
              <a:gd name="connsiteX7" fmla="*/ 1841500 w 1866900"/>
              <a:gd name="connsiteY7" fmla="*/ 1955800 h 2654300"/>
              <a:gd name="connsiteX8" fmla="*/ 1866900 w 1866900"/>
              <a:gd name="connsiteY8" fmla="*/ 2032000 h 2654300"/>
              <a:gd name="connsiteX9" fmla="*/ 1854200 w 1866900"/>
              <a:gd name="connsiteY9" fmla="*/ 2120900 h 2654300"/>
              <a:gd name="connsiteX10" fmla="*/ 1803400 w 1866900"/>
              <a:gd name="connsiteY10" fmla="*/ 2133600 h 2654300"/>
              <a:gd name="connsiteX11" fmla="*/ 1663700 w 1866900"/>
              <a:gd name="connsiteY11" fmla="*/ 2159000 h 2654300"/>
              <a:gd name="connsiteX12" fmla="*/ 1054100 w 1866900"/>
              <a:gd name="connsiteY12" fmla="*/ 2171700 h 2654300"/>
              <a:gd name="connsiteX13" fmla="*/ 901700 w 1866900"/>
              <a:gd name="connsiteY13" fmla="*/ 2184400 h 2654300"/>
              <a:gd name="connsiteX14" fmla="*/ 482600 w 1866900"/>
              <a:gd name="connsiteY14" fmla="*/ 2197100 h 2654300"/>
              <a:gd name="connsiteX15" fmla="*/ 114300 w 1866900"/>
              <a:gd name="connsiteY15" fmla="*/ 2247900 h 2654300"/>
              <a:gd name="connsiteX16" fmla="*/ 76200 w 1866900"/>
              <a:gd name="connsiteY16" fmla="*/ 2260600 h 2654300"/>
              <a:gd name="connsiteX17" fmla="*/ 25400 w 1866900"/>
              <a:gd name="connsiteY17" fmla="*/ 2425700 h 2654300"/>
              <a:gd name="connsiteX18" fmla="*/ 12700 w 1866900"/>
              <a:gd name="connsiteY18" fmla="*/ 2514600 h 2654300"/>
              <a:gd name="connsiteX19" fmla="*/ 0 w 1866900"/>
              <a:gd name="connsiteY19" fmla="*/ 2654300 h 2654300"/>
              <a:gd name="connsiteX0" fmla="*/ 55033 w 1866900"/>
              <a:gd name="connsiteY0" fmla="*/ 0 h 2654300"/>
              <a:gd name="connsiteX1" fmla="*/ 88900 w 1866900"/>
              <a:gd name="connsiteY1" fmla="*/ 503767 h 2654300"/>
              <a:gd name="connsiteX2" fmla="*/ 207433 w 1866900"/>
              <a:gd name="connsiteY2" fmla="*/ 1126066 h 2654300"/>
              <a:gd name="connsiteX3" fmla="*/ 829733 w 1866900"/>
              <a:gd name="connsiteY3" fmla="*/ 1253067 h 2654300"/>
              <a:gd name="connsiteX4" fmla="*/ 1587500 w 1866900"/>
              <a:gd name="connsiteY4" fmla="*/ 1562100 h 2654300"/>
              <a:gd name="connsiteX5" fmla="*/ 1816100 w 1866900"/>
              <a:gd name="connsiteY5" fmla="*/ 1905000 h 2654300"/>
              <a:gd name="connsiteX6" fmla="*/ 1841500 w 1866900"/>
              <a:gd name="connsiteY6" fmla="*/ 1955800 h 2654300"/>
              <a:gd name="connsiteX7" fmla="*/ 1866900 w 1866900"/>
              <a:gd name="connsiteY7" fmla="*/ 2032000 h 2654300"/>
              <a:gd name="connsiteX8" fmla="*/ 1854200 w 1866900"/>
              <a:gd name="connsiteY8" fmla="*/ 2120900 h 2654300"/>
              <a:gd name="connsiteX9" fmla="*/ 1803400 w 1866900"/>
              <a:gd name="connsiteY9" fmla="*/ 2133600 h 2654300"/>
              <a:gd name="connsiteX10" fmla="*/ 1663700 w 1866900"/>
              <a:gd name="connsiteY10" fmla="*/ 2159000 h 2654300"/>
              <a:gd name="connsiteX11" fmla="*/ 1054100 w 1866900"/>
              <a:gd name="connsiteY11" fmla="*/ 2171700 h 2654300"/>
              <a:gd name="connsiteX12" fmla="*/ 901700 w 1866900"/>
              <a:gd name="connsiteY12" fmla="*/ 2184400 h 2654300"/>
              <a:gd name="connsiteX13" fmla="*/ 482600 w 1866900"/>
              <a:gd name="connsiteY13" fmla="*/ 2197100 h 2654300"/>
              <a:gd name="connsiteX14" fmla="*/ 114300 w 1866900"/>
              <a:gd name="connsiteY14" fmla="*/ 2247900 h 2654300"/>
              <a:gd name="connsiteX15" fmla="*/ 76200 w 1866900"/>
              <a:gd name="connsiteY15" fmla="*/ 2260600 h 2654300"/>
              <a:gd name="connsiteX16" fmla="*/ 25400 w 1866900"/>
              <a:gd name="connsiteY16" fmla="*/ 2425700 h 2654300"/>
              <a:gd name="connsiteX17" fmla="*/ 12700 w 1866900"/>
              <a:gd name="connsiteY17" fmla="*/ 2514600 h 2654300"/>
              <a:gd name="connsiteX18" fmla="*/ 0 w 1866900"/>
              <a:gd name="connsiteY18" fmla="*/ 2654300 h 2654300"/>
              <a:gd name="connsiteX0" fmla="*/ 55033 w 1871699"/>
              <a:gd name="connsiteY0" fmla="*/ 0 h 2654300"/>
              <a:gd name="connsiteX1" fmla="*/ 88900 w 1871699"/>
              <a:gd name="connsiteY1" fmla="*/ 503767 h 2654300"/>
              <a:gd name="connsiteX2" fmla="*/ 207433 w 1871699"/>
              <a:gd name="connsiteY2" fmla="*/ 1126066 h 2654300"/>
              <a:gd name="connsiteX3" fmla="*/ 829733 w 1871699"/>
              <a:gd name="connsiteY3" fmla="*/ 1253067 h 2654300"/>
              <a:gd name="connsiteX4" fmla="*/ 1587500 w 1871699"/>
              <a:gd name="connsiteY4" fmla="*/ 1562100 h 2654300"/>
              <a:gd name="connsiteX5" fmla="*/ 1841500 w 1871699"/>
              <a:gd name="connsiteY5" fmla="*/ 1955800 h 2654300"/>
              <a:gd name="connsiteX6" fmla="*/ 1866900 w 1871699"/>
              <a:gd name="connsiteY6" fmla="*/ 2032000 h 2654300"/>
              <a:gd name="connsiteX7" fmla="*/ 1854200 w 1871699"/>
              <a:gd name="connsiteY7" fmla="*/ 2120900 h 2654300"/>
              <a:gd name="connsiteX8" fmla="*/ 1803400 w 1871699"/>
              <a:gd name="connsiteY8" fmla="*/ 2133600 h 2654300"/>
              <a:gd name="connsiteX9" fmla="*/ 1663700 w 1871699"/>
              <a:gd name="connsiteY9" fmla="*/ 2159000 h 2654300"/>
              <a:gd name="connsiteX10" fmla="*/ 1054100 w 1871699"/>
              <a:gd name="connsiteY10" fmla="*/ 2171700 h 2654300"/>
              <a:gd name="connsiteX11" fmla="*/ 901700 w 1871699"/>
              <a:gd name="connsiteY11" fmla="*/ 2184400 h 2654300"/>
              <a:gd name="connsiteX12" fmla="*/ 482600 w 1871699"/>
              <a:gd name="connsiteY12" fmla="*/ 2197100 h 2654300"/>
              <a:gd name="connsiteX13" fmla="*/ 114300 w 1871699"/>
              <a:gd name="connsiteY13" fmla="*/ 2247900 h 2654300"/>
              <a:gd name="connsiteX14" fmla="*/ 76200 w 1871699"/>
              <a:gd name="connsiteY14" fmla="*/ 2260600 h 2654300"/>
              <a:gd name="connsiteX15" fmla="*/ 25400 w 1871699"/>
              <a:gd name="connsiteY15" fmla="*/ 2425700 h 2654300"/>
              <a:gd name="connsiteX16" fmla="*/ 12700 w 1871699"/>
              <a:gd name="connsiteY16" fmla="*/ 2514600 h 2654300"/>
              <a:gd name="connsiteX17" fmla="*/ 0 w 1871699"/>
              <a:gd name="connsiteY17" fmla="*/ 2654300 h 2654300"/>
              <a:gd name="connsiteX0" fmla="*/ 55033 w 1886890"/>
              <a:gd name="connsiteY0" fmla="*/ 0 h 2654300"/>
              <a:gd name="connsiteX1" fmla="*/ 88900 w 1886890"/>
              <a:gd name="connsiteY1" fmla="*/ 503767 h 2654300"/>
              <a:gd name="connsiteX2" fmla="*/ 207433 w 1886890"/>
              <a:gd name="connsiteY2" fmla="*/ 1126066 h 2654300"/>
              <a:gd name="connsiteX3" fmla="*/ 829733 w 1886890"/>
              <a:gd name="connsiteY3" fmla="*/ 1253067 h 2654300"/>
              <a:gd name="connsiteX4" fmla="*/ 1587500 w 1886890"/>
              <a:gd name="connsiteY4" fmla="*/ 1562100 h 2654300"/>
              <a:gd name="connsiteX5" fmla="*/ 1866900 w 1886890"/>
              <a:gd name="connsiteY5" fmla="*/ 2032000 h 2654300"/>
              <a:gd name="connsiteX6" fmla="*/ 1854200 w 1886890"/>
              <a:gd name="connsiteY6" fmla="*/ 2120900 h 2654300"/>
              <a:gd name="connsiteX7" fmla="*/ 1803400 w 1886890"/>
              <a:gd name="connsiteY7" fmla="*/ 2133600 h 2654300"/>
              <a:gd name="connsiteX8" fmla="*/ 1663700 w 1886890"/>
              <a:gd name="connsiteY8" fmla="*/ 2159000 h 2654300"/>
              <a:gd name="connsiteX9" fmla="*/ 1054100 w 1886890"/>
              <a:gd name="connsiteY9" fmla="*/ 2171700 h 2654300"/>
              <a:gd name="connsiteX10" fmla="*/ 901700 w 1886890"/>
              <a:gd name="connsiteY10" fmla="*/ 2184400 h 2654300"/>
              <a:gd name="connsiteX11" fmla="*/ 482600 w 1886890"/>
              <a:gd name="connsiteY11" fmla="*/ 2197100 h 2654300"/>
              <a:gd name="connsiteX12" fmla="*/ 114300 w 1886890"/>
              <a:gd name="connsiteY12" fmla="*/ 2247900 h 2654300"/>
              <a:gd name="connsiteX13" fmla="*/ 76200 w 1886890"/>
              <a:gd name="connsiteY13" fmla="*/ 2260600 h 2654300"/>
              <a:gd name="connsiteX14" fmla="*/ 25400 w 1886890"/>
              <a:gd name="connsiteY14" fmla="*/ 2425700 h 2654300"/>
              <a:gd name="connsiteX15" fmla="*/ 12700 w 1886890"/>
              <a:gd name="connsiteY15" fmla="*/ 2514600 h 2654300"/>
              <a:gd name="connsiteX16" fmla="*/ 0 w 1886890"/>
              <a:gd name="connsiteY16" fmla="*/ 2654300 h 2654300"/>
              <a:gd name="connsiteX0" fmla="*/ 55033 w 1864377"/>
              <a:gd name="connsiteY0" fmla="*/ 0 h 2654300"/>
              <a:gd name="connsiteX1" fmla="*/ 88900 w 1864377"/>
              <a:gd name="connsiteY1" fmla="*/ 503767 h 2654300"/>
              <a:gd name="connsiteX2" fmla="*/ 207433 w 1864377"/>
              <a:gd name="connsiteY2" fmla="*/ 1126066 h 2654300"/>
              <a:gd name="connsiteX3" fmla="*/ 829733 w 1864377"/>
              <a:gd name="connsiteY3" fmla="*/ 1253067 h 2654300"/>
              <a:gd name="connsiteX4" fmla="*/ 1587500 w 1864377"/>
              <a:gd name="connsiteY4" fmla="*/ 1562100 h 2654300"/>
              <a:gd name="connsiteX5" fmla="*/ 1854200 w 1864377"/>
              <a:gd name="connsiteY5" fmla="*/ 2120900 h 2654300"/>
              <a:gd name="connsiteX6" fmla="*/ 1803400 w 1864377"/>
              <a:gd name="connsiteY6" fmla="*/ 2133600 h 2654300"/>
              <a:gd name="connsiteX7" fmla="*/ 1663700 w 1864377"/>
              <a:gd name="connsiteY7" fmla="*/ 2159000 h 2654300"/>
              <a:gd name="connsiteX8" fmla="*/ 1054100 w 1864377"/>
              <a:gd name="connsiteY8" fmla="*/ 2171700 h 2654300"/>
              <a:gd name="connsiteX9" fmla="*/ 901700 w 1864377"/>
              <a:gd name="connsiteY9" fmla="*/ 2184400 h 2654300"/>
              <a:gd name="connsiteX10" fmla="*/ 482600 w 1864377"/>
              <a:gd name="connsiteY10" fmla="*/ 2197100 h 2654300"/>
              <a:gd name="connsiteX11" fmla="*/ 114300 w 1864377"/>
              <a:gd name="connsiteY11" fmla="*/ 2247900 h 2654300"/>
              <a:gd name="connsiteX12" fmla="*/ 76200 w 1864377"/>
              <a:gd name="connsiteY12" fmla="*/ 2260600 h 2654300"/>
              <a:gd name="connsiteX13" fmla="*/ 25400 w 1864377"/>
              <a:gd name="connsiteY13" fmla="*/ 2425700 h 2654300"/>
              <a:gd name="connsiteX14" fmla="*/ 12700 w 1864377"/>
              <a:gd name="connsiteY14" fmla="*/ 2514600 h 2654300"/>
              <a:gd name="connsiteX15" fmla="*/ 0 w 1864377"/>
              <a:gd name="connsiteY15" fmla="*/ 2654300 h 2654300"/>
              <a:gd name="connsiteX0" fmla="*/ 55033 w 1896891"/>
              <a:gd name="connsiteY0" fmla="*/ 0 h 2654300"/>
              <a:gd name="connsiteX1" fmla="*/ 88900 w 1896891"/>
              <a:gd name="connsiteY1" fmla="*/ 503767 h 2654300"/>
              <a:gd name="connsiteX2" fmla="*/ 207433 w 1896891"/>
              <a:gd name="connsiteY2" fmla="*/ 1126066 h 2654300"/>
              <a:gd name="connsiteX3" fmla="*/ 829733 w 1896891"/>
              <a:gd name="connsiteY3" fmla="*/ 1253067 h 2654300"/>
              <a:gd name="connsiteX4" fmla="*/ 1587500 w 1896891"/>
              <a:gd name="connsiteY4" fmla="*/ 1562100 h 2654300"/>
              <a:gd name="connsiteX5" fmla="*/ 1888067 w 1896891"/>
              <a:gd name="connsiteY5" fmla="*/ 2074334 h 2654300"/>
              <a:gd name="connsiteX6" fmla="*/ 1803400 w 1896891"/>
              <a:gd name="connsiteY6" fmla="*/ 2133600 h 2654300"/>
              <a:gd name="connsiteX7" fmla="*/ 1663700 w 1896891"/>
              <a:gd name="connsiteY7" fmla="*/ 2159000 h 2654300"/>
              <a:gd name="connsiteX8" fmla="*/ 1054100 w 1896891"/>
              <a:gd name="connsiteY8" fmla="*/ 2171700 h 2654300"/>
              <a:gd name="connsiteX9" fmla="*/ 901700 w 1896891"/>
              <a:gd name="connsiteY9" fmla="*/ 2184400 h 2654300"/>
              <a:gd name="connsiteX10" fmla="*/ 482600 w 1896891"/>
              <a:gd name="connsiteY10" fmla="*/ 2197100 h 2654300"/>
              <a:gd name="connsiteX11" fmla="*/ 114300 w 1896891"/>
              <a:gd name="connsiteY11" fmla="*/ 2247900 h 2654300"/>
              <a:gd name="connsiteX12" fmla="*/ 76200 w 1896891"/>
              <a:gd name="connsiteY12" fmla="*/ 2260600 h 2654300"/>
              <a:gd name="connsiteX13" fmla="*/ 25400 w 1896891"/>
              <a:gd name="connsiteY13" fmla="*/ 2425700 h 2654300"/>
              <a:gd name="connsiteX14" fmla="*/ 12700 w 1896891"/>
              <a:gd name="connsiteY14" fmla="*/ 2514600 h 2654300"/>
              <a:gd name="connsiteX15" fmla="*/ 0 w 1896891"/>
              <a:gd name="connsiteY15" fmla="*/ 2654300 h 2654300"/>
              <a:gd name="connsiteX0" fmla="*/ 55033 w 1895907"/>
              <a:gd name="connsiteY0" fmla="*/ 0 h 2654300"/>
              <a:gd name="connsiteX1" fmla="*/ 88900 w 1895907"/>
              <a:gd name="connsiteY1" fmla="*/ 503767 h 2654300"/>
              <a:gd name="connsiteX2" fmla="*/ 207433 w 1895907"/>
              <a:gd name="connsiteY2" fmla="*/ 1126066 h 2654300"/>
              <a:gd name="connsiteX3" fmla="*/ 829733 w 1895907"/>
              <a:gd name="connsiteY3" fmla="*/ 1253067 h 2654300"/>
              <a:gd name="connsiteX4" fmla="*/ 1604433 w 1895907"/>
              <a:gd name="connsiteY4" fmla="*/ 1562100 h 2654300"/>
              <a:gd name="connsiteX5" fmla="*/ 1888067 w 1895907"/>
              <a:gd name="connsiteY5" fmla="*/ 2074334 h 2654300"/>
              <a:gd name="connsiteX6" fmla="*/ 1803400 w 1895907"/>
              <a:gd name="connsiteY6" fmla="*/ 2133600 h 2654300"/>
              <a:gd name="connsiteX7" fmla="*/ 1663700 w 1895907"/>
              <a:gd name="connsiteY7" fmla="*/ 2159000 h 2654300"/>
              <a:gd name="connsiteX8" fmla="*/ 1054100 w 1895907"/>
              <a:gd name="connsiteY8" fmla="*/ 2171700 h 2654300"/>
              <a:gd name="connsiteX9" fmla="*/ 901700 w 1895907"/>
              <a:gd name="connsiteY9" fmla="*/ 2184400 h 2654300"/>
              <a:gd name="connsiteX10" fmla="*/ 482600 w 1895907"/>
              <a:gd name="connsiteY10" fmla="*/ 2197100 h 2654300"/>
              <a:gd name="connsiteX11" fmla="*/ 114300 w 1895907"/>
              <a:gd name="connsiteY11" fmla="*/ 2247900 h 2654300"/>
              <a:gd name="connsiteX12" fmla="*/ 76200 w 1895907"/>
              <a:gd name="connsiteY12" fmla="*/ 2260600 h 2654300"/>
              <a:gd name="connsiteX13" fmla="*/ 25400 w 1895907"/>
              <a:gd name="connsiteY13" fmla="*/ 2425700 h 2654300"/>
              <a:gd name="connsiteX14" fmla="*/ 12700 w 1895907"/>
              <a:gd name="connsiteY14" fmla="*/ 2514600 h 2654300"/>
              <a:gd name="connsiteX15" fmla="*/ 0 w 1895907"/>
              <a:gd name="connsiteY15" fmla="*/ 2654300 h 2654300"/>
              <a:gd name="connsiteX0" fmla="*/ 55033 w 1895184"/>
              <a:gd name="connsiteY0" fmla="*/ 0 h 2654300"/>
              <a:gd name="connsiteX1" fmla="*/ 88900 w 1895184"/>
              <a:gd name="connsiteY1" fmla="*/ 503767 h 2654300"/>
              <a:gd name="connsiteX2" fmla="*/ 207433 w 1895184"/>
              <a:gd name="connsiteY2" fmla="*/ 1126066 h 2654300"/>
              <a:gd name="connsiteX3" fmla="*/ 829733 w 1895184"/>
              <a:gd name="connsiteY3" fmla="*/ 1253067 h 2654300"/>
              <a:gd name="connsiteX4" fmla="*/ 1617133 w 1895184"/>
              <a:gd name="connsiteY4" fmla="*/ 1557867 h 2654300"/>
              <a:gd name="connsiteX5" fmla="*/ 1888067 w 1895184"/>
              <a:gd name="connsiteY5" fmla="*/ 2074334 h 2654300"/>
              <a:gd name="connsiteX6" fmla="*/ 1803400 w 1895184"/>
              <a:gd name="connsiteY6" fmla="*/ 2133600 h 2654300"/>
              <a:gd name="connsiteX7" fmla="*/ 1663700 w 1895184"/>
              <a:gd name="connsiteY7" fmla="*/ 2159000 h 2654300"/>
              <a:gd name="connsiteX8" fmla="*/ 1054100 w 1895184"/>
              <a:gd name="connsiteY8" fmla="*/ 2171700 h 2654300"/>
              <a:gd name="connsiteX9" fmla="*/ 901700 w 1895184"/>
              <a:gd name="connsiteY9" fmla="*/ 2184400 h 2654300"/>
              <a:gd name="connsiteX10" fmla="*/ 482600 w 1895184"/>
              <a:gd name="connsiteY10" fmla="*/ 2197100 h 2654300"/>
              <a:gd name="connsiteX11" fmla="*/ 114300 w 1895184"/>
              <a:gd name="connsiteY11" fmla="*/ 2247900 h 2654300"/>
              <a:gd name="connsiteX12" fmla="*/ 76200 w 1895184"/>
              <a:gd name="connsiteY12" fmla="*/ 2260600 h 2654300"/>
              <a:gd name="connsiteX13" fmla="*/ 25400 w 1895184"/>
              <a:gd name="connsiteY13" fmla="*/ 2425700 h 2654300"/>
              <a:gd name="connsiteX14" fmla="*/ 12700 w 1895184"/>
              <a:gd name="connsiteY14" fmla="*/ 2514600 h 2654300"/>
              <a:gd name="connsiteX15" fmla="*/ 0 w 1895184"/>
              <a:gd name="connsiteY15" fmla="*/ 2654300 h 2654300"/>
              <a:gd name="connsiteX0" fmla="*/ 55033 w 1899182"/>
              <a:gd name="connsiteY0" fmla="*/ 0 h 2654300"/>
              <a:gd name="connsiteX1" fmla="*/ 88900 w 1899182"/>
              <a:gd name="connsiteY1" fmla="*/ 503767 h 2654300"/>
              <a:gd name="connsiteX2" fmla="*/ 207433 w 1899182"/>
              <a:gd name="connsiteY2" fmla="*/ 1126066 h 2654300"/>
              <a:gd name="connsiteX3" fmla="*/ 829733 w 1899182"/>
              <a:gd name="connsiteY3" fmla="*/ 1253067 h 2654300"/>
              <a:gd name="connsiteX4" fmla="*/ 1617133 w 1899182"/>
              <a:gd name="connsiteY4" fmla="*/ 1557867 h 2654300"/>
              <a:gd name="connsiteX5" fmla="*/ 1892300 w 1899182"/>
              <a:gd name="connsiteY5" fmla="*/ 2091268 h 2654300"/>
              <a:gd name="connsiteX6" fmla="*/ 1803400 w 1899182"/>
              <a:gd name="connsiteY6" fmla="*/ 2133600 h 2654300"/>
              <a:gd name="connsiteX7" fmla="*/ 1663700 w 1899182"/>
              <a:gd name="connsiteY7" fmla="*/ 2159000 h 2654300"/>
              <a:gd name="connsiteX8" fmla="*/ 1054100 w 1899182"/>
              <a:gd name="connsiteY8" fmla="*/ 2171700 h 2654300"/>
              <a:gd name="connsiteX9" fmla="*/ 901700 w 1899182"/>
              <a:gd name="connsiteY9" fmla="*/ 2184400 h 2654300"/>
              <a:gd name="connsiteX10" fmla="*/ 482600 w 1899182"/>
              <a:gd name="connsiteY10" fmla="*/ 2197100 h 2654300"/>
              <a:gd name="connsiteX11" fmla="*/ 114300 w 1899182"/>
              <a:gd name="connsiteY11" fmla="*/ 2247900 h 2654300"/>
              <a:gd name="connsiteX12" fmla="*/ 76200 w 1899182"/>
              <a:gd name="connsiteY12" fmla="*/ 2260600 h 2654300"/>
              <a:gd name="connsiteX13" fmla="*/ 25400 w 1899182"/>
              <a:gd name="connsiteY13" fmla="*/ 2425700 h 2654300"/>
              <a:gd name="connsiteX14" fmla="*/ 12700 w 1899182"/>
              <a:gd name="connsiteY14" fmla="*/ 2514600 h 2654300"/>
              <a:gd name="connsiteX15" fmla="*/ 0 w 1899182"/>
              <a:gd name="connsiteY15" fmla="*/ 2654300 h 2654300"/>
              <a:gd name="connsiteX0" fmla="*/ 55033 w 1892735"/>
              <a:gd name="connsiteY0" fmla="*/ 0 h 2654300"/>
              <a:gd name="connsiteX1" fmla="*/ 88900 w 1892735"/>
              <a:gd name="connsiteY1" fmla="*/ 503767 h 2654300"/>
              <a:gd name="connsiteX2" fmla="*/ 207433 w 1892735"/>
              <a:gd name="connsiteY2" fmla="*/ 1126066 h 2654300"/>
              <a:gd name="connsiteX3" fmla="*/ 829733 w 1892735"/>
              <a:gd name="connsiteY3" fmla="*/ 1253067 h 2654300"/>
              <a:gd name="connsiteX4" fmla="*/ 1617133 w 1892735"/>
              <a:gd name="connsiteY4" fmla="*/ 1557867 h 2654300"/>
              <a:gd name="connsiteX5" fmla="*/ 1892300 w 1892735"/>
              <a:gd name="connsiteY5" fmla="*/ 2091268 h 2654300"/>
              <a:gd name="connsiteX6" fmla="*/ 1663700 w 1892735"/>
              <a:gd name="connsiteY6" fmla="*/ 2159000 h 2654300"/>
              <a:gd name="connsiteX7" fmla="*/ 1054100 w 1892735"/>
              <a:gd name="connsiteY7" fmla="*/ 2171700 h 2654300"/>
              <a:gd name="connsiteX8" fmla="*/ 901700 w 1892735"/>
              <a:gd name="connsiteY8" fmla="*/ 2184400 h 2654300"/>
              <a:gd name="connsiteX9" fmla="*/ 482600 w 1892735"/>
              <a:gd name="connsiteY9" fmla="*/ 2197100 h 2654300"/>
              <a:gd name="connsiteX10" fmla="*/ 114300 w 1892735"/>
              <a:gd name="connsiteY10" fmla="*/ 2247900 h 2654300"/>
              <a:gd name="connsiteX11" fmla="*/ 76200 w 1892735"/>
              <a:gd name="connsiteY11" fmla="*/ 2260600 h 2654300"/>
              <a:gd name="connsiteX12" fmla="*/ 25400 w 1892735"/>
              <a:gd name="connsiteY12" fmla="*/ 2425700 h 2654300"/>
              <a:gd name="connsiteX13" fmla="*/ 12700 w 1892735"/>
              <a:gd name="connsiteY13" fmla="*/ 2514600 h 2654300"/>
              <a:gd name="connsiteX14" fmla="*/ 0 w 1892735"/>
              <a:gd name="connsiteY14" fmla="*/ 2654300 h 2654300"/>
              <a:gd name="connsiteX0" fmla="*/ 55033 w 1916952"/>
              <a:gd name="connsiteY0" fmla="*/ 0 h 2654300"/>
              <a:gd name="connsiteX1" fmla="*/ 88900 w 1916952"/>
              <a:gd name="connsiteY1" fmla="*/ 503767 h 2654300"/>
              <a:gd name="connsiteX2" fmla="*/ 207433 w 1916952"/>
              <a:gd name="connsiteY2" fmla="*/ 1126066 h 2654300"/>
              <a:gd name="connsiteX3" fmla="*/ 829733 w 1916952"/>
              <a:gd name="connsiteY3" fmla="*/ 1253067 h 2654300"/>
              <a:gd name="connsiteX4" fmla="*/ 1617133 w 1916952"/>
              <a:gd name="connsiteY4" fmla="*/ 1557867 h 2654300"/>
              <a:gd name="connsiteX5" fmla="*/ 1892300 w 1916952"/>
              <a:gd name="connsiteY5" fmla="*/ 2091268 h 2654300"/>
              <a:gd name="connsiteX6" fmla="*/ 1054100 w 1916952"/>
              <a:gd name="connsiteY6" fmla="*/ 2171700 h 2654300"/>
              <a:gd name="connsiteX7" fmla="*/ 901700 w 1916952"/>
              <a:gd name="connsiteY7" fmla="*/ 2184400 h 2654300"/>
              <a:gd name="connsiteX8" fmla="*/ 482600 w 1916952"/>
              <a:gd name="connsiteY8" fmla="*/ 2197100 h 2654300"/>
              <a:gd name="connsiteX9" fmla="*/ 114300 w 1916952"/>
              <a:gd name="connsiteY9" fmla="*/ 2247900 h 2654300"/>
              <a:gd name="connsiteX10" fmla="*/ 76200 w 1916952"/>
              <a:gd name="connsiteY10" fmla="*/ 2260600 h 2654300"/>
              <a:gd name="connsiteX11" fmla="*/ 25400 w 1916952"/>
              <a:gd name="connsiteY11" fmla="*/ 2425700 h 2654300"/>
              <a:gd name="connsiteX12" fmla="*/ 12700 w 1916952"/>
              <a:gd name="connsiteY12" fmla="*/ 2514600 h 2654300"/>
              <a:gd name="connsiteX13" fmla="*/ 0 w 1916952"/>
              <a:gd name="connsiteY13" fmla="*/ 2654300 h 2654300"/>
              <a:gd name="connsiteX0" fmla="*/ 55033 w 1926471"/>
              <a:gd name="connsiteY0" fmla="*/ 0 h 2654300"/>
              <a:gd name="connsiteX1" fmla="*/ 88900 w 1926471"/>
              <a:gd name="connsiteY1" fmla="*/ 503767 h 2654300"/>
              <a:gd name="connsiteX2" fmla="*/ 207433 w 1926471"/>
              <a:gd name="connsiteY2" fmla="*/ 1126066 h 2654300"/>
              <a:gd name="connsiteX3" fmla="*/ 829733 w 1926471"/>
              <a:gd name="connsiteY3" fmla="*/ 1253067 h 2654300"/>
              <a:gd name="connsiteX4" fmla="*/ 1617133 w 1926471"/>
              <a:gd name="connsiteY4" fmla="*/ 1557867 h 2654300"/>
              <a:gd name="connsiteX5" fmla="*/ 1892300 w 1926471"/>
              <a:gd name="connsiteY5" fmla="*/ 2091268 h 2654300"/>
              <a:gd name="connsiteX6" fmla="*/ 901700 w 1926471"/>
              <a:gd name="connsiteY6" fmla="*/ 2184400 h 2654300"/>
              <a:gd name="connsiteX7" fmla="*/ 482600 w 1926471"/>
              <a:gd name="connsiteY7" fmla="*/ 2197100 h 2654300"/>
              <a:gd name="connsiteX8" fmla="*/ 114300 w 1926471"/>
              <a:gd name="connsiteY8" fmla="*/ 2247900 h 2654300"/>
              <a:gd name="connsiteX9" fmla="*/ 76200 w 1926471"/>
              <a:gd name="connsiteY9" fmla="*/ 2260600 h 2654300"/>
              <a:gd name="connsiteX10" fmla="*/ 25400 w 1926471"/>
              <a:gd name="connsiteY10" fmla="*/ 2425700 h 2654300"/>
              <a:gd name="connsiteX11" fmla="*/ 12700 w 1926471"/>
              <a:gd name="connsiteY11" fmla="*/ 2514600 h 2654300"/>
              <a:gd name="connsiteX12" fmla="*/ 0 w 1926471"/>
              <a:gd name="connsiteY12" fmla="*/ 2654300 h 2654300"/>
              <a:gd name="connsiteX0" fmla="*/ 55033 w 1954326"/>
              <a:gd name="connsiteY0" fmla="*/ 0 h 2654300"/>
              <a:gd name="connsiteX1" fmla="*/ 88900 w 1954326"/>
              <a:gd name="connsiteY1" fmla="*/ 503767 h 2654300"/>
              <a:gd name="connsiteX2" fmla="*/ 207433 w 1954326"/>
              <a:gd name="connsiteY2" fmla="*/ 1126066 h 2654300"/>
              <a:gd name="connsiteX3" fmla="*/ 829733 w 1954326"/>
              <a:gd name="connsiteY3" fmla="*/ 1253067 h 2654300"/>
              <a:gd name="connsiteX4" fmla="*/ 1617133 w 1954326"/>
              <a:gd name="connsiteY4" fmla="*/ 1557867 h 2654300"/>
              <a:gd name="connsiteX5" fmla="*/ 1892300 w 1954326"/>
              <a:gd name="connsiteY5" fmla="*/ 2091268 h 2654300"/>
              <a:gd name="connsiteX6" fmla="*/ 482600 w 1954326"/>
              <a:gd name="connsiteY6" fmla="*/ 2197100 h 2654300"/>
              <a:gd name="connsiteX7" fmla="*/ 114300 w 1954326"/>
              <a:gd name="connsiteY7" fmla="*/ 2247900 h 2654300"/>
              <a:gd name="connsiteX8" fmla="*/ 76200 w 1954326"/>
              <a:gd name="connsiteY8" fmla="*/ 2260600 h 2654300"/>
              <a:gd name="connsiteX9" fmla="*/ 25400 w 1954326"/>
              <a:gd name="connsiteY9" fmla="*/ 2425700 h 2654300"/>
              <a:gd name="connsiteX10" fmla="*/ 12700 w 1954326"/>
              <a:gd name="connsiteY10" fmla="*/ 2514600 h 2654300"/>
              <a:gd name="connsiteX11" fmla="*/ 0 w 1954326"/>
              <a:gd name="connsiteY11" fmla="*/ 2654300 h 2654300"/>
              <a:gd name="connsiteX0" fmla="*/ 82741 w 2007586"/>
              <a:gd name="connsiteY0" fmla="*/ 0 h 2654300"/>
              <a:gd name="connsiteX1" fmla="*/ 116608 w 2007586"/>
              <a:gd name="connsiteY1" fmla="*/ 503767 h 2654300"/>
              <a:gd name="connsiteX2" fmla="*/ 235141 w 2007586"/>
              <a:gd name="connsiteY2" fmla="*/ 1126066 h 2654300"/>
              <a:gd name="connsiteX3" fmla="*/ 857441 w 2007586"/>
              <a:gd name="connsiteY3" fmla="*/ 1253067 h 2654300"/>
              <a:gd name="connsiteX4" fmla="*/ 1644841 w 2007586"/>
              <a:gd name="connsiteY4" fmla="*/ 1557867 h 2654300"/>
              <a:gd name="connsiteX5" fmla="*/ 1920008 w 2007586"/>
              <a:gd name="connsiteY5" fmla="*/ 2091268 h 2654300"/>
              <a:gd name="connsiteX6" fmla="*/ 142008 w 2007586"/>
              <a:gd name="connsiteY6" fmla="*/ 2247900 h 2654300"/>
              <a:gd name="connsiteX7" fmla="*/ 103908 w 2007586"/>
              <a:gd name="connsiteY7" fmla="*/ 2260600 h 2654300"/>
              <a:gd name="connsiteX8" fmla="*/ 53108 w 2007586"/>
              <a:gd name="connsiteY8" fmla="*/ 2425700 h 2654300"/>
              <a:gd name="connsiteX9" fmla="*/ 40408 w 2007586"/>
              <a:gd name="connsiteY9" fmla="*/ 2514600 h 2654300"/>
              <a:gd name="connsiteX10" fmla="*/ 27708 w 2007586"/>
              <a:gd name="connsiteY10" fmla="*/ 2654300 h 2654300"/>
              <a:gd name="connsiteX0" fmla="*/ 55033 w 1982555"/>
              <a:gd name="connsiteY0" fmla="*/ 0 h 2654300"/>
              <a:gd name="connsiteX1" fmla="*/ 88900 w 1982555"/>
              <a:gd name="connsiteY1" fmla="*/ 503767 h 2654300"/>
              <a:gd name="connsiteX2" fmla="*/ 207433 w 1982555"/>
              <a:gd name="connsiteY2" fmla="*/ 1126066 h 2654300"/>
              <a:gd name="connsiteX3" fmla="*/ 829733 w 1982555"/>
              <a:gd name="connsiteY3" fmla="*/ 1253067 h 2654300"/>
              <a:gd name="connsiteX4" fmla="*/ 1617133 w 1982555"/>
              <a:gd name="connsiteY4" fmla="*/ 1557867 h 2654300"/>
              <a:gd name="connsiteX5" fmla="*/ 1892300 w 1982555"/>
              <a:gd name="connsiteY5" fmla="*/ 2091268 h 2654300"/>
              <a:gd name="connsiteX6" fmla="*/ 76200 w 1982555"/>
              <a:gd name="connsiteY6" fmla="*/ 2260600 h 2654300"/>
              <a:gd name="connsiteX7" fmla="*/ 25400 w 1982555"/>
              <a:gd name="connsiteY7" fmla="*/ 2425700 h 2654300"/>
              <a:gd name="connsiteX8" fmla="*/ 12700 w 1982555"/>
              <a:gd name="connsiteY8" fmla="*/ 2514600 h 2654300"/>
              <a:gd name="connsiteX9" fmla="*/ 0 w 1982555"/>
              <a:gd name="connsiteY9" fmla="*/ 2654300 h 2654300"/>
              <a:gd name="connsiteX0" fmla="*/ 133246 w 2060768"/>
              <a:gd name="connsiteY0" fmla="*/ 0 h 2654300"/>
              <a:gd name="connsiteX1" fmla="*/ 167113 w 2060768"/>
              <a:gd name="connsiteY1" fmla="*/ 503767 h 2654300"/>
              <a:gd name="connsiteX2" fmla="*/ 285646 w 2060768"/>
              <a:gd name="connsiteY2" fmla="*/ 1126066 h 2654300"/>
              <a:gd name="connsiteX3" fmla="*/ 907946 w 2060768"/>
              <a:gd name="connsiteY3" fmla="*/ 1253067 h 2654300"/>
              <a:gd name="connsiteX4" fmla="*/ 1695346 w 2060768"/>
              <a:gd name="connsiteY4" fmla="*/ 1557867 h 2654300"/>
              <a:gd name="connsiteX5" fmla="*/ 1970513 w 2060768"/>
              <a:gd name="connsiteY5" fmla="*/ 2091268 h 2654300"/>
              <a:gd name="connsiteX6" fmla="*/ 154413 w 2060768"/>
              <a:gd name="connsiteY6" fmla="*/ 2260600 h 2654300"/>
              <a:gd name="connsiteX7" fmla="*/ 90913 w 2060768"/>
              <a:gd name="connsiteY7" fmla="*/ 2514600 h 2654300"/>
              <a:gd name="connsiteX8" fmla="*/ 78213 w 2060768"/>
              <a:gd name="connsiteY8" fmla="*/ 2654300 h 2654300"/>
              <a:gd name="connsiteX0" fmla="*/ 137456 w 2064978"/>
              <a:gd name="connsiteY0" fmla="*/ 0 h 2654300"/>
              <a:gd name="connsiteX1" fmla="*/ 171323 w 2064978"/>
              <a:gd name="connsiteY1" fmla="*/ 503767 h 2654300"/>
              <a:gd name="connsiteX2" fmla="*/ 289856 w 2064978"/>
              <a:gd name="connsiteY2" fmla="*/ 1126066 h 2654300"/>
              <a:gd name="connsiteX3" fmla="*/ 912156 w 2064978"/>
              <a:gd name="connsiteY3" fmla="*/ 1253067 h 2654300"/>
              <a:gd name="connsiteX4" fmla="*/ 1699556 w 2064978"/>
              <a:gd name="connsiteY4" fmla="*/ 1557867 h 2654300"/>
              <a:gd name="connsiteX5" fmla="*/ 1974723 w 2064978"/>
              <a:gd name="connsiteY5" fmla="*/ 2091268 h 2654300"/>
              <a:gd name="connsiteX6" fmla="*/ 158623 w 2064978"/>
              <a:gd name="connsiteY6" fmla="*/ 2260600 h 2654300"/>
              <a:gd name="connsiteX7" fmla="*/ 82423 w 2064978"/>
              <a:gd name="connsiteY7" fmla="*/ 2654300 h 2654300"/>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2063581"/>
              <a:gd name="connsiteY0" fmla="*/ 0 h 2675466"/>
              <a:gd name="connsiteX1" fmla="*/ 169926 w 2063581"/>
              <a:gd name="connsiteY1" fmla="*/ 503767 h 2675466"/>
              <a:gd name="connsiteX2" fmla="*/ 288459 w 2063581"/>
              <a:gd name="connsiteY2" fmla="*/ 1126066 h 2675466"/>
              <a:gd name="connsiteX3" fmla="*/ 910759 w 2063581"/>
              <a:gd name="connsiteY3" fmla="*/ 1253067 h 2675466"/>
              <a:gd name="connsiteX4" fmla="*/ 1698159 w 2063581"/>
              <a:gd name="connsiteY4" fmla="*/ 1557867 h 2675466"/>
              <a:gd name="connsiteX5" fmla="*/ 1973326 w 2063581"/>
              <a:gd name="connsiteY5" fmla="*/ 2091268 h 2675466"/>
              <a:gd name="connsiteX6" fmla="*/ 157226 w 2063581"/>
              <a:gd name="connsiteY6" fmla="*/ 2260600 h 2675466"/>
              <a:gd name="connsiteX7" fmla="*/ 85260 w 2063581"/>
              <a:gd name="connsiteY7" fmla="*/ 2675466 h 2675466"/>
              <a:gd name="connsiteX0" fmla="*/ 136059 w 1973326"/>
              <a:gd name="connsiteY0" fmla="*/ 0 h 2675466"/>
              <a:gd name="connsiteX1" fmla="*/ 169926 w 1973326"/>
              <a:gd name="connsiteY1" fmla="*/ 503767 h 2675466"/>
              <a:gd name="connsiteX2" fmla="*/ 288459 w 1973326"/>
              <a:gd name="connsiteY2" fmla="*/ 1126066 h 2675466"/>
              <a:gd name="connsiteX3" fmla="*/ 910759 w 1973326"/>
              <a:gd name="connsiteY3" fmla="*/ 1253067 h 2675466"/>
              <a:gd name="connsiteX4" fmla="*/ 1698159 w 1973326"/>
              <a:gd name="connsiteY4" fmla="*/ 1557867 h 2675466"/>
              <a:gd name="connsiteX5" fmla="*/ 1973326 w 1973326"/>
              <a:gd name="connsiteY5" fmla="*/ 2091268 h 2675466"/>
              <a:gd name="connsiteX6" fmla="*/ 157226 w 1973326"/>
              <a:gd name="connsiteY6" fmla="*/ 2260600 h 2675466"/>
              <a:gd name="connsiteX7" fmla="*/ 85260 w 1973326"/>
              <a:gd name="connsiteY7" fmla="*/ 2675466 h 2675466"/>
              <a:gd name="connsiteX0" fmla="*/ 136059 w 1973326"/>
              <a:gd name="connsiteY0" fmla="*/ 0 h 2675466"/>
              <a:gd name="connsiteX1" fmla="*/ 169926 w 1973326"/>
              <a:gd name="connsiteY1" fmla="*/ 503767 h 2675466"/>
              <a:gd name="connsiteX2" fmla="*/ 288459 w 1973326"/>
              <a:gd name="connsiteY2" fmla="*/ 1126066 h 2675466"/>
              <a:gd name="connsiteX3" fmla="*/ 910759 w 1973326"/>
              <a:gd name="connsiteY3" fmla="*/ 1253067 h 2675466"/>
              <a:gd name="connsiteX4" fmla="*/ 1698159 w 1973326"/>
              <a:gd name="connsiteY4" fmla="*/ 1557867 h 2675466"/>
              <a:gd name="connsiteX5" fmla="*/ 1973326 w 1973326"/>
              <a:gd name="connsiteY5" fmla="*/ 2091268 h 2675466"/>
              <a:gd name="connsiteX6" fmla="*/ 157226 w 1973326"/>
              <a:gd name="connsiteY6" fmla="*/ 2260600 h 2675466"/>
              <a:gd name="connsiteX7" fmla="*/ 85260 w 1973326"/>
              <a:gd name="connsiteY7" fmla="*/ 2675466 h 2675466"/>
              <a:gd name="connsiteX0" fmla="*/ 50799 w 1888066"/>
              <a:gd name="connsiteY0" fmla="*/ 0 h 2675466"/>
              <a:gd name="connsiteX1" fmla="*/ 84666 w 1888066"/>
              <a:gd name="connsiteY1" fmla="*/ 503767 h 2675466"/>
              <a:gd name="connsiteX2" fmla="*/ 203199 w 1888066"/>
              <a:gd name="connsiteY2" fmla="*/ 1126066 h 2675466"/>
              <a:gd name="connsiteX3" fmla="*/ 825499 w 1888066"/>
              <a:gd name="connsiteY3" fmla="*/ 1253067 h 2675466"/>
              <a:gd name="connsiteX4" fmla="*/ 1612899 w 1888066"/>
              <a:gd name="connsiteY4" fmla="*/ 1557867 h 2675466"/>
              <a:gd name="connsiteX5" fmla="*/ 1888066 w 1888066"/>
              <a:gd name="connsiteY5" fmla="*/ 2091268 h 2675466"/>
              <a:gd name="connsiteX6" fmla="*/ 71966 w 1888066"/>
              <a:gd name="connsiteY6" fmla="*/ 2260600 h 2675466"/>
              <a:gd name="connsiteX7" fmla="*/ 0 w 1888066"/>
              <a:gd name="connsiteY7" fmla="*/ 2675466 h 2675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8066" h="2675466">
                <a:moveTo>
                  <a:pt x="50799" y="0"/>
                </a:moveTo>
                <a:lnTo>
                  <a:pt x="84666" y="503767"/>
                </a:lnTo>
                <a:lnTo>
                  <a:pt x="203199" y="1126066"/>
                </a:lnTo>
                <a:lnTo>
                  <a:pt x="825499" y="1253067"/>
                </a:lnTo>
                <a:lnTo>
                  <a:pt x="1612899" y="1557867"/>
                </a:lnTo>
                <a:lnTo>
                  <a:pt x="1888066" y="2091268"/>
                </a:lnTo>
                <a:lnTo>
                  <a:pt x="71966" y="2260600"/>
                </a:lnTo>
                <a:lnTo>
                  <a:pt x="0" y="2675466"/>
                </a:lnTo>
              </a:path>
            </a:pathLst>
          </a:custGeom>
          <a:ln w="38100">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23" name="Group 22"/>
          <p:cNvGrpSpPr/>
          <p:nvPr/>
        </p:nvGrpSpPr>
        <p:grpSpPr>
          <a:xfrm>
            <a:off x="359833" y="2645834"/>
            <a:ext cx="215900" cy="2650066"/>
            <a:chOff x="444500" y="2645834"/>
            <a:chExt cx="215900" cy="2650066"/>
          </a:xfrm>
        </p:grpSpPr>
        <p:cxnSp>
          <p:nvCxnSpPr>
            <p:cNvPr id="13" name="Straight Connector 12"/>
            <p:cNvCxnSpPr/>
            <p:nvPr/>
          </p:nvCxnSpPr>
          <p:spPr>
            <a:xfrm>
              <a:off x="541867" y="2650067"/>
              <a:ext cx="8466" cy="264160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541867" y="3018367"/>
              <a:ext cx="101600"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a:off x="444500" y="2645834"/>
              <a:ext cx="101600"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558800" y="3805767"/>
              <a:ext cx="101600"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p:nvCxnSpPr>
          <p:spPr>
            <a:xfrm>
              <a:off x="554567" y="4610099"/>
              <a:ext cx="101600"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a:off x="444500" y="5291667"/>
              <a:ext cx="203200" cy="4233"/>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232" name="Group 9231"/>
          <p:cNvGrpSpPr/>
          <p:nvPr/>
        </p:nvGrpSpPr>
        <p:grpSpPr>
          <a:xfrm>
            <a:off x="2374899" y="4538133"/>
            <a:ext cx="2586567" cy="488666"/>
            <a:chOff x="2374900" y="4597400"/>
            <a:chExt cx="2586567" cy="488666"/>
          </a:xfrm>
        </p:grpSpPr>
        <p:grpSp>
          <p:nvGrpSpPr>
            <p:cNvPr id="28" name="Group 27"/>
            <p:cNvGrpSpPr/>
            <p:nvPr/>
          </p:nvGrpSpPr>
          <p:grpSpPr>
            <a:xfrm>
              <a:off x="2501900" y="4597400"/>
              <a:ext cx="2247900" cy="107950"/>
              <a:chOff x="2501900" y="4597400"/>
              <a:chExt cx="2247900" cy="107950"/>
            </a:xfrm>
          </p:grpSpPr>
          <p:cxnSp>
            <p:nvCxnSpPr>
              <p:cNvPr id="25" name="Straight Connector 24"/>
              <p:cNvCxnSpPr/>
              <p:nvPr/>
            </p:nvCxnSpPr>
            <p:spPr>
              <a:xfrm flipV="1">
                <a:off x="2501900" y="4597400"/>
                <a:ext cx="2247900" cy="1270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a:off x="2508250" y="4603750"/>
                <a:ext cx="0" cy="8890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a:off x="3632200" y="4610100"/>
                <a:ext cx="0" cy="8890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p:cNvCxnSpPr/>
              <p:nvPr/>
            </p:nvCxnSpPr>
            <p:spPr>
              <a:xfrm>
                <a:off x="4741334" y="4610100"/>
                <a:ext cx="2116" cy="9525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9" name="TextBox 28"/>
            <p:cNvSpPr txBox="1"/>
            <p:nvPr/>
          </p:nvSpPr>
          <p:spPr>
            <a:xfrm>
              <a:off x="2374900" y="4660900"/>
              <a:ext cx="203200" cy="276999"/>
            </a:xfrm>
            <a:prstGeom prst="rect">
              <a:avLst/>
            </a:prstGeom>
            <a:noFill/>
          </p:spPr>
          <p:txBody>
            <a:bodyPr wrap="square" rtlCol="0">
              <a:spAutoFit/>
            </a:bodyPr>
            <a:lstStyle/>
            <a:p>
              <a:pPr algn="ctr"/>
              <a:r>
                <a:rPr lang="en-US" sz="1200" b="1" dirty="0" smtClean="0">
                  <a:solidFill>
                    <a:srgbClr val="FFFFFF"/>
                  </a:solidFill>
                  <a:latin typeface="Arial"/>
                  <a:cs typeface="Arial"/>
                </a:rPr>
                <a:t>0</a:t>
              </a:r>
              <a:endParaRPr lang="en-US" sz="1200" b="1" dirty="0">
                <a:solidFill>
                  <a:srgbClr val="FFFFFF"/>
                </a:solidFill>
                <a:latin typeface="Arial"/>
                <a:cs typeface="Arial"/>
              </a:endParaRPr>
            </a:p>
          </p:txBody>
        </p:sp>
        <p:sp>
          <p:nvSpPr>
            <p:cNvPr id="30" name="TextBox 29"/>
            <p:cNvSpPr txBox="1"/>
            <p:nvPr/>
          </p:nvSpPr>
          <p:spPr>
            <a:xfrm>
              <a:off x="3462867" y="4644814"/>
              <a:ext cx="355600" cy="276999"/>
            </a:xfrm>
            <a:prstGeom prst="rect">
              <a:avLst/>
            </a:prstGeom>
            <a:noFill/>
          </p:spPr>
          <p:txBody>
            <a:bodyPr wrap="square" rtlCol="0">
              <a:spAutoFit/>
            </a:bodyPr>
            <a:lstStyle/>
            <a:p>
              <a:pPr algn="ctr"/>
              <a:r>
                <a:rPr lang="en-US" sz="1200" b="1" dirty="0" smtClean="0">
                  <a:solidFill>
                    <a:srgbClr val="FFFFFF"/>
                  </a:solidFill>
                  <a:latin typeface="Arial"/>
                  <a:cs typeface="Arial"/>
                </a:rPr>
                <a:t>20</a:t>
              </a:r>
              <a:endParaRPr lang="en-US" sz="1200" b="1" dirty="0">
                <a:solidFill>
                  <a:srgbClr val="FFFFFF"/>
                </a:solidFill>
                <a:latin typeface="Arial"/>
                <a:cs typeface="Arial"/>
              </a:endParaRPr>
            </a:p>
          </p:txBody>
        </p:sp>
        <p:sp>
          <p:nvSpPr>
            <p:cNvPr id="9216" name="TextBox 9215"/>
            <p:cNvSpPr txBox="1"/>
            <p:nvPr/>
          </p:nvSpPr>
          <p:spPr>
            <a:xfrm>
              <a:off x="3293533" y="4809067"/>
              <a:ext cx="745067" cy="276999"/>
            </a:xfrm>
            <a:prstGeom prst="rect">
              <a:avLst/>
            </a:prstGeom>
            <a:noFill/>
          </p:spPr>
          <p:txBody>
            <a:bodyPr wrap="square" rtlCol="0">
              <a:spAutoFit/>
            </a:bodyPr>
            <a:lstStyle/>
            <a:p>
              <a:pPr algn="ctr"/>
              <a:r>
                <a:rPr lang="en-US" sz="1200" b="1" dirty="0" smtClean="0">
                  <a:solidFill>
                    <a:srgbClr val="FFFFFF"/>
                  </a:solidFill>
                  <a:latin typeface="Arial"/>
                  <a:cs typeface="Arial"/>
                </a:rPr>
                <a:t>% TOC</a:t>
              </a:r>
              <a:endParaRPr lang="en-US" sz="1200" b="1" dirty="0">
                <a:solidFill>
                  <a:srgbClr val="FFFFFF"/>
                </a:solidFill>
                <a:latin typeface="Arial"/>
                <a:cs typeface="Arial"/>
              </a:endParaRPr>
            </a:p>
          </p:txBody>
        </p:sp>
        <p:sp>
          <p:nvSpPr>
            <p:cNvPr id="9217" name="TextBox 9216"/>
            <p:cNvSpPr txBox="1"/>
            <p:nvPr/>
          </p:nvSpPr>
          <p:spPr>
            <a:xfrm>
              <a:off x="4588934" y="4648200"/>
              <a:ext cx="372533" cy="276999"/>
            </a:xfrm>
            <a:prstGeom prst="rect">
              <a:avLst/>
            </a:prstGeom>
            <a:noFill/>
          </p:spPr>
          <p:txBody>
            <a:bodyPr wrap="square" rtlCol="0">
              <a:spAutoFit/>
            </a:bodyPr>
            <a:lstStyle/>
            <a:p>
              <a:pPr algn="ctr"/>
              <a:r>
                <a:rPr lang="en-US" sz="1200" b="1" dirty="0" smtClean="0">
                  <a:solidFill>
                    <a:srgbClr val="FFFFFF"/>
                  </a:solidFill>
                  <a:latin typeface="Arial"/>
                  <a:cs typeface="Arial"/>
                </a:rPr>
                <a:t>40</a:t>
              </a:r>
              <a:endParaRPr lang="en-US" sz="1200" b="1" dirty="0">
                <a:solidFill>
                  <a:srgbClr val="FFFFFF"/>
                </a:solidFill>
                <a:latin typeface="Arial"/>
                <a:cs typeface="Arial"/>
              </a:endParaRPr>
            </a:p>
          </p:txBody>
        </p:sp>
      </p:grpSp>
      <p:grpSp>
        <p:nvGrpSpPr>
          <p:cNvPr id="37" name="Group 36"/>
          <p:cNvGrpSpPr/>
          <p:nvPr/>
        </p:nvGrpSpPr>
        <p:grpSpPr>
          <a:xfrm>
            <a:off x="4732868" y="5281084"/>
            <a:ext cx="2175933" cy="566982"/>
            <a:chOff x="4741334" y="5289551"/>
            <a:chExt cx="2175933" cy="566982"/>
          </a:xfrm>
        </p:grpSpPr>
        <p:grpSp>
          <p:nvGrpSpPr>
            <p:cNvPr id="9246" name="Group 9245"/>
            <p:cNvGrpSpPr/>
            <p:nvPr/>
          </p:nvGrpSpPr>
          <p:grpSpPr>
            <a:xfrm>
              <a:off x="4868333" y="5289551"/>
              <a:ext cx="2048934" cy="114299"/>
              <a:chOff x="4868333" y="5289551"/>
              <a:chExt cx="2048934" cy="114299"/>
            </a:xfrm>
          </p:grpSpPr>
          <p:cxnSp>
            <p:nvCxnSpPr>
              <p:cNvPr id="9241" name="Straight Connector 9240"/>
              <p:cNvCxnSpPr/>
              <p:nvPr/>
            </p:nvCxnSpPr>
            <p:spPr>
              <a:xfrm>
                <a:off x="4868333" y="5300133"/>
                <a:ext cx="2040467"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243" name="Straight Connector 9242"/>
              <p:cNvCxnSpPr/>
              <p:nvPr/>
            </p:nvCxnSpPr>
            <p:spPr>
              <a:xfrm flipV="1">
                <a:off x="4876800" y="5308600"/>
                <a:ext cx="8467" cy="84667"/>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p:cNvCxnSpPr/>
              <p:nvPr/>
            </p:nvCxnSpPr>
            <p:spPr>
              <a:xfrm flipV="1">
                <a:off x="5200650" y="5314950"/>
                <a:ext cx="8467" cy="84667"/>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flipV="1">
                <a:off x="5524500" y="5314950"/>
                <a:ext cx="8467" cy="84667"/>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flipV="1">
                <a:off x="5886450" y="5308600"/>
                <a:ext cx="8467" cy="84667"/>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6210300" y="5308600"/>
                <a:ext cx="8467" cy="84667"/>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flipV="1">
                <a:off x="6572250" y="5314950"/>
                <a:ext cx="8467" cy="84667"/>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flipV="1">
                <a:off x="6902450" y="5289551"/>
                <a:ext cx="14817" cy="114299"/>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9247" name="TextBox 9246"/>
            <p:cNvSpPr txBox="1"/>
            <p:nvPr/>
          </p:nvSpPr>
          <p:spPr>
            <a:xfrm>
              <a:off x="4741334" y="5342466"/>
              <a:ext cx="237067" cy="276999"/>
            </a:xfrm>
            <a:prstGeom prst="rect">
              <a:avLst/>
            </a:prstGeom>
            <a:noFill/>
          </p:spPr>
          <p:txBody>
            <a:bodyPr wrap="square" rtlCol="0">
              <a:spAutoFit/>
            </a:bodyPr>
            <a:lstStyle/>
            <a:p>
              <a:pPr algn="ctr"/>
              <a:r>
                <a:rPr lang="en-US" sz="1200" b="1" dirty="0" smtClean="0">
                  <a:solidFill>
                    <a:srgbClr val="FFFFFF"/>
                  </a:solidFill>
                  <a:latin typeface="Arial"/>
                  <a:cs typeface="Arial"/>
                </a:rPr>
                <a:t>0</a:t>
              </a:r>
              <a:endParaRPr lang="en-US" sz="1200" b="1" dirty="0">
                <a:solidFill>
                  <a:srgbClr val="FFFFFF"/>
                </a:solidFill>
                <a:latin typeface="Arial"/>
                <a:cs typeface="Arial"/>
              </a:endParaRPr>
            </a:p>
          </p:txBody>
        </p:sp>
        <p:sp>
          <p:nvSpPr>
            <p:cNvPr id="34" name="TextBox 33"/>
            <p:cNvSpPr txBox="1"/>
            <p:nvPr/>
          </p:nvSpPr>
          <p:spPr>
            <a:xfrm>
              <a:off x="6333067" y="5342466"/>
              <a:ext cx="482600" cy="276999"/>
            </a:xfrm>
            <a:prstGeom prst="rect">
              <a:avLst/>
            </a:prstGeom>
            <a:noFill/>
          </p:spPr>
          <p:txBody>
            <a:bodyPr wrap="square" rtlCol="0">
              <a:spAutoFit/>
            </a:bodyPr>
            <a:lstStyle/>
            <a:p>
              <a:pPr algn="ctr"/>
              <a:r>
                <a:rPr lang="en-US" sz="1200" b="1" dirty="0" smtClean="0">
                  <a:solidFill>
                    <a:srgbClr val="FFFFFF"/>
                  </a:solidFill>
                  <a:latin typeface="Arial"/>
                  <a:cs typeface="Arial"/>
                </a:rPr>
                <a:t>500</a:t>
              </a:r>
              <a:endParaRPr lang="en-US" sz="1200" b="1" dirty="0">
                <a:solidFill>
                  <a:srgbClr val="FFFFFF"/>
                </a:solidFill>
                <a:latin typeface="Arial"/>
                <a:cs typeface="Arial"/>
              </a:endParaRPr>
            </a:p>
          </p:txBody>
        </p:sp>
        <p:sp>
          <p:nvSpPr>
            <p:cNvPr id="35" name="TextBox 34"/>
            <p:cNvSpPr txBox="1"/>
            <p:nvPr/>
          </p:nvSpPr>
          <p:spPr>
            <a:xfrm>
              <a:off x="5020732" y="5579534"/>
              <a:ext cx="1752600" cy="276999"/>
            </a:xfrm>
            <a:prstGeom prst="rect">
              <a:avLst/>
            </a:prstGeom>
            <a:noFill/>
          </p:spPr>
          <p:txBody>
            <a:bodyPr wrap="square" rtlCol="0">
              <a:spAutoFit/>
            </a:bodyPr>
            <a:lstStyle/>
            <a:p>
              <a:pPr algn="ctr"/>
              <a:r>
                <a:rPr lang="en-US" sz="1200" b="1" dirty="0" smtClean="0">
                  <a:solidFill>
                    <a:srgbClr val="FFFFFF"/>
                  </a:solidFill>
                  <a:latin typeface="Arial"/>
                  <a:cs typeface="Arial"/>
                </a:rPr>
                <a:t>CONODONTS/KG</a:t>
              </a:r>
              <a:endParaRPr lang="en-US" sz="1200" b="1" dirty="0">
                <a:solidFill>
                  <a:srgbClr val="FFFFFF"/>
                </a:solidFill>
                <a:latin typeface="Arial"/>
                <a:cs typeface="Arial"/>
              </a:endParaRPr>
            </a:p>
          </p:txBody>
        </p:sp>
      </p:grpSp>
      <p:grpSp>
        <p:nvGrpSpPr>
          <p:cNvPr id="54" name="Group 53"/>
          <p:cNvGrpSpPr/>
          <p:nvPr/>
        </p:nvGrpSpPr>
        <p:grpSpPr>
          <a:xfrm>
            <a:off x="6849534" y="5280025"/>
            <a:ext cx="2048933" cy="576508"/>
            <a:chOff x="6849534" y="5280025"/>
            <a:chExt cx="2048933" cy="576508"/>
          </a:xfrm>
        </p:grpSpPr>
        <p:grpSp>
          <p:nvGrpSpPr>
            <p:cNvPr id="43" name="Group 42"/>
            <p:cNvGrpSpPr/>
            <p:nvPr/>
          </p:nvGrpSpPr>
          <p:grpSpPr>
            <a:xfrm>
              <a:off x="7001933" y="5280025"/>
              <a:ext cx="1707092" cy="123825"/>
              <a:chOff x="7001933" y="5280025"/>
              <a:chExt cx="1707092" cy="123825"/>
            </a:xfrm>
          </p:grpSpPr>
          <p:cxnSp>
            <p:nvCxnSpPr>
              <p:cNvPr id="39" name="Straight Connector 38"/>
              <p:cNvCxnSpPr/>
              <p:nvPr/>
            </p:nvCxnSpPr>
            <p:spPr>
              <a:xfrm flipV="1">
                <a:off x="7001933" y="5291667"/>
                <a:ext cx="1693334" cy="16933"/>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flipV="1">
                <a:off x="7010400" y="5302250"/>
                <a:ext cx="6350" cy="8255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p:nvPr/>
            </p:nvCxnSpPr>
            <p:spPr>
              <a:xfrm flipV="1">
                <a:off x="7346950" y="5321300"/>
                <a:ext cx="6350" cy="8255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88" name="Straight Connector 87"/>
              <p:cNvCxnSpPr/>
              <p:nvPr/>
            </p:nvCxnSpPr>
            <p:spPr>
              <a:xfrm flipV="1">
                <a:off x="7683500" y="5314950"/>
                <a:ext cx="6350" cy="8255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p:cNvCxnSpPr/>
              <p:nvPr/>
            </p:nvCxnSpPr>
            <p:spPr>
              <a:xfrm flipV="1">
                <a:off x="8026400" y="5308600"/>
                <a:ext cx="6350" cy="8255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p:nvPr/>
            </p:nvCxnSpPr>
            <p:spPr>
              <a:xfrm flipV="1">
                <a:off x="8369300" y="5289550"/>
                <a:ext cx="6350" cy="8255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p:cNvCxnSpPr/>
              <p:nvPr/>
            </p:nvCxnSpPr>
            <p:spPr>
              <a:xfrm flipV="1">
                <a:off x="8693150" y="5280025"/>
                <a:ext cx="15875" cy="98425"/>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46" name="TextBox 45"/>
            <p:cNvSpPr txBox="1"/>
            <p:nvPr/>
          </p:nvSpPr>
          <p:spPr>
            <a:xfrm>
              <a:off x="6849534" y="5342466"/>
              <a:ext cx="338666" cy="276999"/>
            </a:xfrm>
            <a:prstGeom prst="rect">
              <a:avLst/>
            </a:prstGeom>
            <a:noFill/>
          </p:spPr>
          <p:txBody>
            <a:bodyPr wrap="square" rtlCol="0">
              <a:spAutoFit/>
            </a:bodyPr>
            <a:lstStyle/>
            <a:p>
              <a:pPr algn="ctr"/>
              <a:r>
                <a:rPr lang="en-US" sz="1200" b="1" dirty="0" smtClean="0">
                  <a:solidFill>
                    <a:srgbClr val="FFFFFF"/>
                  </a:solidFill>
                  <a:latin typeface="Arial"/>
                  <a:cs typeface="Arial"/>
                </a:rPr>
                <a:t>0</a:t>
              </a:r>
              <a:endParaRPr lang="en-US" sz="1200" b="1" dirty="0">
                <a:solidFill>
                  <a:srgbClr val="FFFFFF"/>
                </a:solidFill>
                <a:latin typeface="Arial"/>
                <a:cs typeface="Arial"/>
              </a:endParaRPr>
            </a:p>
          </p:txBody>
        </p:sp>
        <p:sp>
          <p:nvSpPr>
            <p:cNvPr id="52" name="TextBox 51"/>
            <p:cNvSpPr txBox="1"/>
            <p:nvPr/>
          </p:nvSpPr>
          <p:spPr>
            <a:xfrm>
              <a:off x="8542867" y="5325533"/>
              <a:ext cx="355600" cy="276999"/>
            </a:xfrm>
            <a:prstGeom prst="rect">
              <a:avLst/>
            </a:prstGeom>
            <a:noFill/>
          </p:spPr>
          <p:txBody>
            <a:bodyPr wrap="square" rtlCol="0">
              <a:spAutoFit/>
            </a:bodyPr>
            <a:lstStyle/>
            <a:p>
              <a:pPr algn="ctr"/>
              <a:r>
                <a:rPr lang="en-US" sz="1200" b="1" dirty="0" smtClean="0">
                  <a:solidFill>
                    <a:srgbClr val="FFFFFF"/>
                  </a:solidFill>
                  <a:latin typeface="Arial"/>
                  <a:cs typeface="Arial"/>
                </a:rPr>
                <a:t>50</a:t>
              </a:r>
              <a:endParaRPr lang="en-US" sz="1200" b="1" dirty="0">
                <a:solidFill>
                  <a:srgbClr val="FFFFFF"/>
                </a:solidFill>
                <a:latin typeface="Arial"/>
                <a:cs typeface="Arial"/>
              </a:endParaRPr>
            </a:p>
          </p:txBody>
        </p:sp>
        <p:sp>
          <p:nvSpPr>
            <p:cNvPr id="53" name="TextBox 52"/>
            <p:cNvSpPr txBox="1"/>
            <p:nvPr/>
          </p:nvSpPr>
          <p:spPr>
            <a:xfrm>
              <a:off x="7120465" y="5579534"/>
              <a:ext cx="1540934" cy="276999"/>
            </a:xfrm>
            <a:prstGeom prst="rect">
              <a:avLst/>
            </a:prstGeom>
            <a:noFill/>
          </p:spPr>
          <p:txBody>
            <a:bodyPr wrap="square" rtlCol="0">
              <a:spAutoFit/>
            </a:bodyPr>
            <a:lstStyle/>
            <a:p>
              <a:pPr algn="ctr"/>
              <a:r>
                <a:rPr lang="en-US" sz="1200" b="1" dirty="0" smtClean="0">
                  <a:solidFill>
                    <a:schemeClr val="bg1"/>
                  </a:solidFill>
                  <a:latin typeface="Arial"/>
                  <a:cs typeface="Arial"/>
                </a:rPr>
                <a:t>% </a:t>
              </a:r>
              <a:r>
                <a:rPr lang="en-US" sz="1200" b="1" i="1" dirty="0" smtClean="0">
                  <a:solidFill>
                    <a:schemeClr val="bg1"/>
                  </a:solidFill>
                  <a:latin typeface="Arial"/>
                  <a:cs typeface="Arial"/>
                </a:rPr>
                <a:t>GONDOLELLA</a:t>
              </a:r>
              <a:endParaRPr lang="en-US" sz="1200" b="1" i="1" dirty="0">
                <a:solidFill>
                  <a:schemeClr val="bg1"/>
                </a:solidFill>
                <a:latin typeface="Arial"/>
                <a:cs typeface="Arial"/>
              </a:endParaRPr>
            </a:p>
          </p:txBody>
        </p:sp>
      </p:grpSp>
      <p:sp>
        <p:nvSpPr>
          <p:cNvPr id="76" name="Freeform 75"/>
          <p:cNvSpPr/>
          <p:nvPr/>
        </p:nvSpPr>
        <p:spPr>
          <a:xfrm>
            <a:off x="811745" y="886878"/>
            <a:ext cx="550335" cy="4402667"/>
          </a:xfrm>
          <a:custGeom>
            <a:avLst/>
            <a:gdLst>
              <a:gd name="connsiteX0" fmla="*/ 609600 w 677333"/>
              <a:gd name="connsiteY0" fmla="*/ 25400 h 4436533"/>
              <a:gd name="connsiteX1" fmla="*/ 296333 w 677333"/>
              <a:gd name="connsiteY1" fmla="*/ 8467 h 4436533"/>
              <a:gd name="connsiteX2" fmla="*/ 203200 w 677333"/>
              <a:gd name="connsiteY2" fmla="*/ 0 h 4436533"/>
              <a:gd name="connsiteX3" fmla="*/ 93133 w 677333"/>
              <a:gd name="connsiteY3" fmla="*/ 448733 h 4436533"/>
              <a:gd name="connsiteX4" fmla="*/ 76200 w 677333"/>
              <a:gd name="connsiteY4" fmla="*/ 846667 h 4436533"/>
              <a:gd name="connsiteX5" fmla="*/ 67733 w 677333"/>
              <a:gd name="connsiteY5" fmla="*/ 990600 h 4436533"/>
              <a:gd name="connsiteX6" fmla="*/ 50800 w 677333"/>
              <a:gd name="connsiteY6" fmla="*/ 1109133 h 4436533"/>
              <a:gd name="connsiteX7" fmla="*/ 42333 w 677333"/>
              <a:gd name="connsiteY7" fmla="*/ 1185333 h 4436533"/>
              <a:gd name="connsiteX8" fmla="*/ 33867 w 677333"/>
              <a:gd name="connsiteY8" fmla="*/ 1244600 h 4436533"/>
              <a:gd name="connsiteX9" fmla="*/ 25400 w 677333"/>
              <a:gd name="connsiteY9" fmla="*/ 1329267 h 4436533"/>
              <a:gd name="connsiteX10" fmla="*/ 0 w 677333"/>
              <a:gd name="connsiteY10" fmla="*/ 1481667 h 4436533"/>
              <a:gd name="connsiteX11" fmla="*/ 8467 w 677333"/>
              <a:gd name="connsiteY11" fmla="*/ 2540000 h 4436533"/>
              <a:gd name="connsiteX12" fmla="*/ 25400 w 677333"/>
              <a:gd name="connsiteY12" fmla="*/ 2997200 h 4436533"/>
              <a:gd name="connsiteX13" fmla="*/ 50800 w 677333"/>
              <a:gd name="connsiteY13" fmla="*/ 3251200 h 4436533"/>
              <a:gd name="connsiteX14" fmla="*/ 59267 w 677333"/>
              <a:gd name="connsiteY14" fmla="*/ 3479800 h 4436533"/>
              <a:gd name="connsiteX15" fmla="*/ 76200 w 677333"/>
              <a:gd name="connsiteY15" fmla="*/ 3589867 h 4436533"/>
              <a:gd name="connsiteX16" fmla="*/ 84667 w 677333"/>
              <a:gd name="connsiteY16" fmla="*/ 3979333 h 4436533"/>
              <a:gd name="connsiteX17" fmla="*/ 118533 w 677333"/>
              <a:gd name="connsiteY17" fmla="*/ 4436533 h 4436533"/>
              <a:gd name="connsiteX18" fmla="*/ 592667 w 677333"/>
              <a:gd name="connsiteY18" fmla="*/ 4428067 h 4436533"/>
              <a:gd name="connsiteX19" fmla="*/ 601133 w 677333"/>
              <a:gd name="connsiteY19" fmla="*/ 4402667 h 4436533"/>
              <a:gd name="connsiteX20" fmla="*/ 618067 w 677333"/>
              <a:gd name="connsiteY20" fmla="*/ 4385733 h 4436533"/>
              <a:gd name="connsiteX21" fmla="*/ 626533 w 677333"/>
              <a:gd name="connsiteY21" fmla="*/ 4360333 h 4436533"/>
              <a:gd name="connsiteX22" fmla="*/ 643467 w 677333"/>
              <a:gd name="connsiteY22" fmla="*/ 4191000 h 4436533"/>
              <a:gd name="connsiteX23" fmla="*/ 651933 w 677333"/>
              <a:gd name="connsiteY23" fmla="*/ 3200400 h 4436533"/>
              <a:gd name="connsiteX24" fmla="*/ 668867 w 677333"/>
              <a:gd name="connsiteY24" fmla="*/ 2844800 h 4436533"/>
              <a:gd name="connsiteX25" fmla="*/ 677333 w 677333"/>
              <a:gd name="connsiteY25" fmla="*/ 2531533 h 4436533"/>
              <a:gd name="connsiteX26" fmla="*/ 668867 w 677333"/>
              <a:gd name="connsiteY26" fmla="*/ 1481667 h 4436533"/>
              <a:gd name="connsiteX27" fmla="*/ 660400 w 677333"/>
              <a:gd name="connsiteY27" fmla="*/ 948267 h 4436533"/>
              <a:gd name="connsiteX28" fmla="*/ 651933 w 677333"/>
              <a:gd name="connsiteY28" fmla="*/ 880533 h 4436533"/>
              <a:gd name="connsiteX29" fmla="*/ 643467 w 677333"/>
              <a:gd name="connsiteY29" fmla="*/ 804333 h 4436533"/>
              <a:gd name="connsiteX30" fmla="*/ 618067 w 677333"/>
              <a:gd name="connsiteY30" fmla="*/ 414867 h 4436533"/>
              <a:gd name="connsiteX31" fmla="*/ 609600 w 677333"/>
              <a:gd name="connsiteY31" fmla="*/ 347133 h 4436533"/>
              <a:gd name="connsiteX32" fmla="*/ 592667 w 677333"/>
              <a:gd name="connsiteY32" fmla="*/ 203200 h 4436533"/>
              <a:gd name="connsiteX33" fmla="*/ 609600 w 677333"/>
              <a:gd name="connsiteY33" fmla="*/ 25400 h 4436533"/>
              <a:gd name="connsiteX0" fmla="*/ 646426 w 714159"/>
              <a:gd name="connsiteY0" fmla="*/ 27636 h 4438769"/>
              <a:gd name="connsiteX1" fmla="*/ 333159 w 714159"/>
              <a:gd name="connsiteY1" fmla="*/ 10703 h 4438769"/>
              <a:gd name="connsiteX2" fmla="*/ 104559 w 714159"/>
              <a:gd name="connsiteY2" fmla="*/ 129236 h 4438769"/>
              <a:gd name="connsiteX3" fmla="*/ 129959 w 714159"/>
              <a:gd name="connsiteY3" fmla="*/ 450969 h 4438769"/>
              <a:gd name="connsiteX4" fmla="*/ 113026 w 714159"/>
              <a:gd name="connsiteY4" fmla="*/ 848903 h 4438769"/>
              <a:gd name="connsiteX5" fmla="*/ 104559 w 714159"/>
              <a:gd name="connsiteY5" fmla="*/ 992836 h 4438769"/>
              <a:gd name="connsiteX6" fmla="*/ 87626 w 714159"/>
              <a:gd name="connsiteY6" fmla="*/ 1111369 h 4438769"/>
              <a:gd name="connsiteX7" fmla="*/ 79159 w 714159"/>
              <a:gd name="connsiteY7" fmla="*/ 1187569 h 4438769"/>
              <a:gd name="connsiteX8" fmla="*/ 70693 w 714159"/>
              <a:gd name="connsiteY8" fmla="*/ 1246836 h 4438769"/>
              <a:gd name="connsiteX9" fmla="*/ 62226 w 714159"/>
              <a:gd name="connsiteY9" fmla="*/ 1331503 h 4438769"/>
              <a:gd name="connsiteX10" fmla="*/ 36826 w 714159"/>
              <a:gd name="connsiteY10" fmla="*/ 1483903 h 4438769"/>
              <a:gd name="connsiteX11" fmla="*/ 45293 w 714159"/>
              <a:gd name="connsiteY11" fmla="*/ 2542236 h 4438769"/>
              <a:gd name="connsiteX12" fmla="*/ 62226 w 714159"/>
              <a:gd name="connsiteY12" fmla="*/ 2999436 h 4438769"/>
              <a:gd name="connsiteX13" fmla="*/ 87626 w 714159"/>
              <a:gd name="connsiteY13" fmla="*/ 3253436 h 4438769"/>
              <a:gd name="connsiteX14" fmla="*/ 96093 w 714159"/>
              <a:gd name="connsiteY14" fmla="*/ 3482036 h 4438769"/>
              <a:gd name="connsiteX15" fmla="*/ 113026 w 714159"/>
              <a:gd name="connsiteY15" fmla="*/ 3592103 h 4438769"/>
              <a:gd name="connsiteX16" fmla="*/ 121493 w 714159"/>
              <a:gd name="connsiteY16" fmla="*/ 3981569 h 4438769"/>
              <a:gd name="connsiteX17" fmla="*/ 155359 w 714159"/>
              <a:gd name="connsiteY17" fmla="*/ 4438769 h 4438769"/>
              <a:gd name="connsiteX18" fmla="*/ 629493 w 714159"/>
              <a:gd name="connsiteY18" fmla="*/ 4430303 h 4438769"/>
              <a:gd name="connsiteX19" fmla="*/ 637959 w 714159"/>
              <a:gd name="connsiteY19" fmla="*/ 4404903 h 4438769"/>
              <a:gd name="connsiteX20" fmla="*/ 654893 w 714159"/>
              <a:gd name="connsiteY20" fmla="*/ 4387969 h 4438769"/>
              <a:gd name="connsiteX21" fmla="*/ 663359 w 714159"/>
              <a:gd name="connsiteY21" fmla="*/ 4362569 h 4438769"/>
              <a:gd name="connsiteX22" fmla="*/ 680293 w 714159"/>
              <a:gd name="connsiteY22" fmla="*/ 4193236 h 4438769"/>
              <a:gd name="connsiteX23" fmla="*/ 688759 w 714159"/>
              <a:gd name="connsiteY23" fmla="*/ 3202636 h 4438769"/>
              <a:gd name="connsiteX24" fmla="*/ 705693 w 714159"/>
              <a:gd name="connsiteY24" fmla="*/ 2847036 h 4438769"/>
              <a:gd name="connsiteX25" fmla="*/ 714159 w 714159"/>
              <a:gd name="connsiteY25" fmla="*/ 2533769 h 4438769"/>
              <a:gd name="connsiteX26" fmla="*/ 705693 w 714159"/>
              <a:gd name="connsiteY26" fmla="*/ 1483903 h 4438769"/>
              <a:gd name="connsiteX27" fmla="*/ 697226 w 714159"/>
              <a:gd name="connsiteY27" fmla="*/ 950503 h 4438769"/>
              <a:gd name="connsiteX28" fmla="*/ 688759 w 714159"/>
              <a:gd name="connsiteY28" fmla="*/ 882769 h 4438769"/>
              <a:gd name="connsiteX29" fmla="*/ 680293 w 714159"/>
              <a:gd name="connsiteY29" fmla="*/ 806569 h 4438769"/>
              <a:gd name="connsiteX30" fmla="*/ 654893 w 714159"/>
              <a:gd name="connsiteY30" fmla="*/ 417103 h 4438769"/>
              <a:gd name="connsiteX31" fmla="*/ 646426 w 714159"/>
              <a:gd name="connsiteY31" fmla="*/ 349369 h 4438769"/>
              <a:gd name="connsiteX32" fmla="*/ 629493 w 714159"/>
              <a:gd name="connsiteY32" fmla="*/ 205436 h 4438769"/>
              <a:gd name="connsiteX33" fmla="*/ 646426 w 714159"/>
              <a:gd name="connsiteY33" fmla="*/ 27636 h 4438769"/>
              <a:gd name="connsiteX0" fmla="*/ 632975 w 700708"/>
              <a:gd name="connsiteY0" fmla="*/ 20108 h 4431241"/>
              <a:gd name="connsiteX1" fmla="*/ 319708 w 700708"/>
              <a:gd name="connsiteY1" fmla="*/ 3175 h 4431241"/>
              <a:gd name="connsiteX2" fmla="*/ 108041 w 700708"/>
              <a:gd name="connsiteY2" fmla="*/ 11641 h 4431241"/>
              <a:gd name="connsiteX3" fmla="*/ 116508 w 700708"/>
              <a:gd name="connsiteY3" fmla="*/ 443441 h 4431241"/>
              <a:gd name="connsiteX4" fmla="*/ 99575 w 700708"/>
              <a:gd name="connsiteY4" fmla="*/ 841375 h 4431241"/>
              <a:gd name="connsiteX5" fmla="*/ 91108 w 700708"/>
              <a:gd name="connsiteY5" fmla="*/ 985308 h 4431241"/>
              <a:gd name="connsiteX6" fmla="*/ 74175 w 700708"/>
              <a:gd name="connsiteY6" fmla="*/ 1103841 h 4431241"/>
              <a:gd name="connsiteX7" fmla="*/ 65708 w 700708"/>
              <a:gd name="connsiteY7" fmla="*/ 1180041 h 4431241"/>
              <a:gd name="connsiteX8" fmla="*/ 57242 w 700708"/>
              <a:gd name="connsiteY8" fmla="*/ 1239308 h 4431241"/>
              <a:gd name="connsiteX9" fmla="*/ 48775 w 700708"/>
              <a:gd name="connsiteY9" fmla="*/ 1323975 h 4431241"/>
              <a:gd name="connsiteX10" fmla="*/ 23375 w 700708"/>
              <a:gd name="connsiteY10" fmla="*/ 1476375 h 4431241"/>
              <a:gd name="connsiteX11" fmla="*/ 31842 w 700708"/>
              <a:gd name="connsiteY11" fmla="*/ 2534708 h 4431241"/>
              <a:gd name="connsiteX12" fmla="*/ 48775 w 700708"/>
              <a:gd name="connsiteY12" fmla="*/ 2991908 h 4431241"/>
              <a:gd name="connsiteX13" fmla="*/ 74175 w 700708"/>
              <a:gd name="connsiteY13" fmla="*/ 3245908 h 4431241"/>
              <a:gd name="connsiteX14" fmla="*/ 82642 w 700708"/>
              <a:gd name="connsiteY14" fmla="*/ 3474508 h 4431241"/>
              <a:gd name="connsiteX15" fmla="*/ 99575 w 700708"/>
              <a:gd name="connsiteY15" fmla="*/ 3584575 h 4431241"/>
              <a:gd name="connsiteX16" fmla="*/ 108042 w 700708"/>
              <a:gd name="connsiteY16" fmla="*/ 3974041 h 4431241"/>
              <a:gd name="connsiteX17" fmla="*/ 141908 w 700708"/>
              <a:gd name="connsiteY17" fmla="*/ 4431241 h 4431241"/>
              <a:gd name="connsiteX18" fmla="*/ 616042 w 700708"/>
              <a:gd name="connsiteY18" fmla="*/ 4422775 h 4431241"/>
              <a:gd name="connsiteX19" fmla="*/ 624508 w 700708"/>
              <a:gd name="connsiteY19" fmla="*/ 4397375 h 4431241"/>
              <a:gd name="connsiteX20" fmla="*/ 641442 w 700708"/>
              <a:gd name="connsiteY20" fmla="*/ 4380441 h 4431241"/>
              <a:gd name="connsiteX21" fmla="*/ 649908 w 700708"/>
              <a:gd name="connsiteY21" fmla="*/ 4355041 h 4431241"/>
              <a:gd name="connsiteX22" fmla="*/ 666842 w 700708"/>
              <a:gd name="connsiteY22" fmla="*/ 4185708 h 4431241"/>
              <a:gd name="connsiteX23" fmla="*/ 675308 w 700708"/>
              <a:gd name="connsiteY23" fmla="*/ 3195108 h 4431241"/>
              <a:gd name="connsiteX24" fmla="*/ 692242 w 700708"/>
              <a:gd name="connsiteY24" fmla="*/ 2839508 h 4431241"/>
              <a:gd name="connsiteX25" fmla="*/ 700708 w 700708"/>
              <a:gd name="connsiteY25" fmla="*/ 2526241 h 4431241"/>
              <a:gd name="connsiteX26" fmla="*/ 692242 w 700708"/>
              <a:gd name="connsiteY26" fmla="*/ 1476375 h 4431241"/>
              <a:gd name="connsiteX27" fmla="*/ 683775 w 700708"/>
              <a:gd name="connsiteY27" fmla="*/ 942975 h 4431241"/>
              <a:gd name="connsiteX28" fmla="*/ 675308 w 700708"/>
              <a:gd name="connsiteY28" fmla="*/ 875241 h 4431241"/>
              <a:gd name="connsiteX29" fmla="*/ 666842 w 700708"/>
              <a:gd name="connsiteY29" fmla="*/ 799041 h 4431241"/>
              <a:gd name="connsiteX30" fmla="*/ 641442 w 700708"/>
              <a:gd name="connsiteY30" fmla="*/ 409575 h 4431241"/>
              <a:gd name="connsiteX31" fmla="*/ 632975 w 700708"/>
              <a:gd name="connsiteY31" fmla="*/ 341841 h 4431241"/>
              <a:gd name="connsiteX32" fmla="*/ 616042 w 700708"/>
              <a:gd name="connsiteY32" fmla="*/ 197908 h 4431241"/>
              <a:gd name="connsiteX33" fmla="*/ 632975 w 700708"/>
              <a:gd name="connsiteY33" fmla="*/ 20108 h 4431241"/>
              <a:gd name="connsiteX0" fmla="*/ 609600 w 677333"/>
              <a:gd name="connsiteY0" fmla="*/ 44984 h 4456117"/>
              <a:gd name="connsiteX1" fmla="*/ 84666 w 677333"/>
              <a:gd name="connsiteY1" fmla="*/ 36517 h 4456117"/>
              <a:gd name="connsiteX2" fmla="*/ 93133 w 677333"/>
              <a:gd name="connsiteY2" fmla="*/ 468317 h 4456117"/>
              <a:gd name="connsiteX3" fmla="*/ 76200 w 677333"/>
              <a:gd name="connsiteY3" fmla="*/ 866251 h 4456117"/>
              <a:gd name="connsiteX4" fmla="*/ 67733 w 677333"/>
              <a:gd name="connsiteY4" fmla="*/ 1010184 h 4456117"/>
              <a:gd name="connsiteX5" fmla="*/ 50800 w 677333"/>
              <a:gd name="connsiteY5" fmla="*/ 1128717 h 4456117"/>
              <a:gd name="connsiteX6" fmla="*/ 42333 w 677333"/>
              <a:gd name="connsiteY6" fmla="*/ 1204917 h 4456117"/>
              <a:gd name="connsiteX7" fmla="*/ 33867 w 677333"/>
              <a:gd name="connsiteY7" fmla="*/ 1264184 h 4456117"/>
              <a:gd name="connsiteX8" fmla="*/ 25400 w 677333"/>
              <a:gd name="connsiteY8" fmla="*/ 1348851 h 4456117"/>
              <a:gd name="connsiteX9" fmla="*/ 0 w 677333"/>
              <a:gd name="connsiteY9" fmla="*/ 1501251 h 4456117"/>
              <a:gd name="connsiteX10" fmla="*/ 8467 w 677333"/>
              <a:gd name="connsiteY10" fmla="*/ 2559584 h 4456117"/>
              <a:gd name="connsiteX11" fmla="*/ 25400 w 677333"/>
              <a:gd name="connsiteY11" fmla="*/ 3016784 h 4456117"/>
              <a:gd name="connsiteX12" fmla="*/ 50800 w 677333"/>
              <a:gd name="connsiteY12" fmla="*/ 3270784 h 4456117"/>
              <a:gd name="connsiteX13" fmla="*/ 59267 w 677333"/>
              <a:gd name="connsiteY13" fmla="*/ 3499384 h 4456117"/>
              <a:gd name="connsiteX14" fmla="*/ 76200 w 677333"/>
              <a:gd name="connsiteY14" fmla="*/ 3609451 h 4456117"/>
              <a:gd name="connsiteX15" fmla="*/ 84667 w 677333"/>
              <a:gd name="connsiteY15" fmla="*/ 3998917 h 4456117"/>
              <a:gd name="connsiteX16" fmla="*/ 118533 w 677333"/>
              <a:gd name="connsiteY16" fmla="*/ 4456117 h 4456117"/>
              <a:gd name="connsiteX17" fmla="*/ 592667 w 677333"/>
              <a:gd name="connsiteY17" fmla="*/ 4447651 h 4456117"/>
              <a:gd name="connsiteX18" fmla="*/ 601133 w 677333"/>
              <a:gd name="connsiteY18" fmla="*/ 4422251 h 4456117"/>
              <a:gd name="connsiteX19" fmla="*/ 618067 w 677333"/>
              <a:gd name="connsiteY19" fmla="*/ 4405317 h 4456117"/>
              <a:gd name="connsiteX20" fmla="*/ 626533 w 677333"/>
              <a:gd name="connsiteY20" fmla="*/ 4379917 h 4456117"/>
              <a:gd name="connsiteX21" fmla="*/ 643467 w 677333"/>
              <a:gd name="connsiteY21" fmla="*/ 4210584 h 4456117"/>
              <a:gd name="connsiteX22" fmla="*/ 651933 w 677333"/>
              <a:gd name="connsiteY22" fmla="*/ 3219984 h 4456117"/>
              <a:gd name="connsiteX23" fmla="*/ 668867 w 677333"/>
              <a:gd name="connsiteY23" fmla="*/ 2864384 h 4456117"/>
              <a:gd name="connsiteX24" fmla="*/ 677333 w 677333"/>
              <a:gd name="connsiteY24" fmla="*/ 2551117 h 4456117"/>
              <a:gd name="connsiteX25" fmla="*/ 668867 w 677333"/>
              <a:gd name="connsiteY25" fmla="*/ 1501251 h 4456117"/>
              <a:gd name="connsiteX26" fmla="*/ 660400 w 677333"/>
              <a:gd name="connsiteY26" fmla="*/ 967851 h 4456117"/>
              <a:gd name="connsiteX27" fmla="*/ 651933 w 677333"/>
              <a:gd name="connsiteY27" fmla="*/ 900117 h 4456117"/>
              <a:gd name="connsiteX28" fmla="*/ 643467 w 677333"/>
              <a:gd name="connsiteY28" fmla="*/ 823917 h 4456117"/>
              <a:gd name="connsiteX29" fmla="*/ 618067 w 677333"/>
              <a:gd name="connsiteY29" fmla="*/ 434451 h 4456117"/>
              <a:gd name="connsiteX30" fmla="*/ 609600 w 677333"/>
              <a:gd name="connsiteY30" fmla="*/ 366717 h 4456117"/>
              <a:gd name="connsiteX31" fmla="*/ 592667 w 677333"/>
              <a:gd name="connsiteY31" fmla="*/ 222784 h 4456117"/>
              <a:gd name="connsiteX32" fmla="*/ 609600 w 677333"/>
              <a:gd name="connsiteY32" fmla="*/ 44984 h 4456117"/>
              <a:gd name="connsiteX0" fmla="*/ 609600 w 677333"/>
              <a:gd name="connsiteY0" fmla="*/ 52099 h 4463232"/>
              <a:gd name="connsiteX1" fmla="*/ 84666 w 677333"/>
              <a:gd name="connsiteY1" fmla="*/ 43632 h 4463232"/>
              <a:gd name="connsiteX2" fmla="*/ 93133 w 677333"/>
              <a:gd name="connsiteY2" fmla="*/ 475432 h 4463232"/>
              <a:gd name="connsiteX3" fmla="*/ 76200 w 677333"/>
              <a:gd name="connsiteY3" fmla="*/ 873366 h 4463232"/>
              <a:gd name="connsiteX4" fmla="*/ 67733 w 677333"/>
              <a:gd name="connsiteY4" fmla="*/ 1017299 h 4463232"/>
              <a:gd name="connsiteX5" fmla="*/ 50800 w 677333"/>
              <a:gd name="connsiteY5" fmla="*/ 1135832 h 4463232"/>
              <a:gd name="connsiteX6" fmla="*/ 42333 w 677333"/>
              <a:gd name="connsiteY6" fmla="*/ 1212032 h 4463232"/>
              <a:gd name="connsiteX7" fmla="*/ 33867 w 677333"/>
              <a:gd name="connsiteY7" fmla="*/ 1271299 h 4463232"/>
              <a:gd name="connsiteX8" fmla="*/ 25400 w 677333"/>
              <a:gd name="connsiteY8" fmla="*/ 1355966 h 4463232"/>
              <a:gd name="connsiteX9" fmla="*/ 0 w 677333"/>
              <a:gd name="connsiteY9" fmla="*/ 1508366 h 4463232"/>
              <a:gd name="connsiteX10" fmla="*/ 8467 w 677333"/>
              <a:gd name="connsiteY10" fmla="*/ 2566699 h 4463232"/>
              <a:gd name="connsiteX11" fmla="*/ 25400 w 677333"/>
              <a:gd name="connsiteY11" fmla="*/ 3023899 h 4463232"/>
              <a:gd name="connsiteX12" fmla="*/ 50800 w 677333"/>
              <a:gd name="connsiteY12" fmla="*/ 3277899 h 4463232"/>
              <a:gd name="connsiteX13" fmla="*/ 59267 w 677333"/>
              <a:gd name="connsiteY13" fmla="*/ 3506499 h 4463232"/>
              <a:gd name="connsiteX14" fmla="*/ 76200 w 677333"/>
              <a:gd name="connsiteY14" fmla="*/ 3616566 h 4463232"/>
              <a:gd name="connsiteX15" fmla="*/ 84667 w 677333"/>
              <a:gd name="connsiteY15" fmla="*/ 4006032 h 4463232"/>
              <a:gd name="connsiteX16" fmla="*/ 118533 w 677333"/>
              <a:gd name="connsiteY16" fmla="*/ 4463232 h 4463232"/>
              <a:gd name="connsiteX17" fmla="*/ 592667 w 677333"/>
              <a:gd name="connsiteY17" fmla="*/ 4454766 h 4463232"/>
              <a:gd name="connsiteX18" fmla="*/ 601133 w 677333"/>
              <a:gd name="connsiteY18" fmla="*/ 4429366 h 4463232"/>
              <a:gd name="connsiteX19" fmla="*/ 618067 w 677333"/>
              <a:gd name="connsiteY19" fmla="*/ 4412432 h 4463232"/>
              <a:gd name="connsiteX20" fmla="*/ 626533 w 677333"/>
              <a:gd name="connsiteY20" fmla="*/ 4387032 h 4463232"/>
              <a:gd name="connsiteX21" fmla="*/ 643467 w 677333"/>
              <a:gd name="connsiteY21" fmla="*/ 4217699 h 4463232"/>
              <a:gd name="connsiteX22" fmla="*/ 651933 w 677333"/>
              <a:gd name="connsiteY22" fmla="*/ 3227099 h 4463232"/>
              <a:gd name="connsiteX23" fmla="*/ 668867 w 677333"/>
              <a:gd name="connsiteY23" fmla="*/ 2871499 h 4463232"/>
              <a:gd name="connsiteX24" fmla="*/ 677333 w 677333"/>
              <a:gd name="connsiteY24" fmla="*/ 2558232 h 4463232"/>
              <a:gd name="connsiteX25" fmla="*/ 668867 w 677333"/>
              <a:gd name="connsiteY25" fmla="*/ 1508366 h 4463232"/>
              <a:gd name="connsiteX26" fmla="*/ 660400 w 677333"/>
              <a:gd name="connsiteY26" fmla="*/ 974966 h 4463232"/>
              <a:gd name="connsiteX27" fmla="*/ 651933 w 677333"/>
              <a:gd name="connsiteY27" fmla="*/ 907232 h 4463232"/>
              <a:gd name="connsiteX28" fmla="*/ 643467 w 677333"/>
              <a:gd name="connsiteY28" fmla="*/ 831032 h 4463232"/>
              <a:gd name="connsiteX29" fmla="*/ 618067 w 677333"/>
              <a:gd name="connsiteY29" fmla="*/ 441566 h 4463232"/>
              <a:gd name="connsiteX30" fmla="*/ 609600 w 677333"/>
              <a:gd name="connsiteY30" fmla="*/ 373832 h 4463232"/>
              <a:gd name="connsiteX31" fmla="*/ 609600 w 677333"/>
              <a:gd name="connsiteY31" fmla="*/ 52099 h 4463232"/>
              <a:gd name="connsiteX0" fmla="*/ 609600 w 677333"/>
              <a:gd name="connsiteY0" fmla="*/ 55867 h 4467000"/>
              <a:gd name="connsiteX1" fmla="*/ 84666 w 677333"/>
              <a:gd name="connsiteY1" fmla="*/ 47400 h 4467000"/>
              <a:gd name="connsiteX2" fmla="*/ 93133 w 677333"/>
              <a:gd name="connsiteY2" fmla="*/ 479200 h 4467000"/>
              <a:gd name="connsiteX3" fmla="*/ 76200 w 677333"/>
              <a:gd name="connsiteY3" fmla="*/ 877134 h 4467000"/>
              <a:gd name="connsiteX4" fmla="*/ 67733 w 677333"/>
              <a:gd name="connsiteY4" fmla="*/ 1021067 h 4467000"/>
              <a:gd name="connsiteX5" fmla="*/ 50800 w 677333"/>
              <a:gd name="connsiteY5" fmla="*/ 1139600 h 4467000"/>
              <a:gd name="connsiteX6" fmla="*/ 42333 w 677333"/>
              <a:gd name="connsiteY6" fmla="*/ 1215800 h 4467000"/>
              <a:gd name="connsiteX7" fmla="*/ 33867 w 677333"/>
              <a:gd name="connsiteY7" fmla="*/ 1275067 h 4467000"/>
              <a:gd name="connsiteX8" fmla="*/ 25400 w 677333"/>
              <a:gd name="connsiteY8" fmla="*/ 1359734 h 4467000"/>
              <a:gd name="connsiteX9" fmla="*/ 0 w 677333"/>
              <a:gd name="connsiteY9" fmla="*/ 1512134 h 4467000"/>
              <a:gd name="connsiteX10" fmla="*/ 8467 w 677333"/>
              <a:gd name="connsiteY10" fmla="*/ 2570467 h 4467000"/>
              <a:gd name="connsiteX11" fmla="*/ 25400 w 677333"/>
              <a:gd name="connsiteY11" fmla="*/ 3027667 h 4467000"/>
              <a:gd name="connsiteX12" fmla="*/ 50800 w 677333"/>
              <a:gd name="connsiteY12" fmla="*/ 3281667 h 4467000"/>
              <a:gd name="connsiteX13" fmla="*/ 59267 w 677333"/>
              <a:gd name="connsiteY13" fmla="*/ 3510267 h 4467000"/>
              <a:gd name="connsiteX14" fmla="*/ 76200 w 677333"/>
              <a:gd name="connsiteY14" fmla="*/ 3620334 h 4467000"/>
              <a:gd name="connsiteX15" fmla="*/ 84667 w 677333"/>
              <a:gd name="connsiteY15" fmla="*/ 4009800 h 4467000"/>
              <a:gd name="connsiteX16" fmla="*/ 118533 w 677333"/>
              <a:gd name="connsiteY16" fmla="*/ 4467000 h 4467000"/>
              <a:gd name="connsiteX17" fmla="*/ 592667 w 677333"/>
              <a:gd name="connsiteY17" fmla="*/ 4458534 h 4467000"/>
              <a:gd name="connsiteX18" fmla="*/ 601133 w 677333"/>
              <a:gd name="connsiteY18" fmla="*/ 4433134 h 4467000"/>
              <a:gd name="connsiteX19" fmla="*/ 618067 w 677333"/>
              <a:gd name="connsiteY19" fmla="*/ 4416200 h 4467000"/>
              <a:gd name="connsiteX20" fmla="*/ 626533 w 677333"/>
              <a:gd name="connsiteY20" fmla="*/ 4390800 h 4467000"/>
              <a:gd name="connsiteX21" fmla="*/ 643467 w 677333"/>
              <a:gd name="connsiteY21" fmla="*/ 4221467 h 4467000"/>
              <a:gd name="connsiteX22" fmla="*/ 651933 w 677333"/>
              <a:gd name="connsiteY22" fmla="*/ 3230867 h 4467000"/>
              <a:gd name="connsiteX23" fmla="*/ 668867 w 677333"/>
              <a:gd name="connsiteY23" fmla="*/ 2875267 h 4467000"/>
              <a:gd name="connsiteX24" fmla="*/ 677333 w 677333"/>
              <a:gd name="connsiteY24" fmla="*/ 2562000 h 4467000"/>
              <a:gd name="connsiteX25" fmla="*/ 668867 w 677333"/>
              <a:gd name="connsiteY25" fmla="*/ 1512134 h 4467000"/>
              <a:gd name="connsiteX26" fmla="*/ 660400 w 677333"/>
              <a:gd name="connsiteY26" fmla="*/ 978734 h 4467000"/>
              <a:gd name="connsiteX27" fmla="*/ 651933 w 677333"/>
              <a:gd name="connsiteY27" fmla="*/ 911000 h 4467000"/>
              <a:gd name="connsiteX28" fmla="*/ 643467 w 677333"/>
              <a:gd name="connsiteY28" fmla="*/ 834800 h 4467000"/>
              <a:gd name="connsiteX29" fmla="*/ 618067 w 677333"/>
              <a:gd name="connsiteY29" fmla="*/ 445334 h 4467000"/>
              <a:gd name="connsiteX30" fmla="*/ 609600 w 677333"/>
              <a:gd name="connsiteY30" fmla="*/ 55867 h 4467000"/>
              <a:gd name="connsiteX0" fmla="*/ 609600 w 677333"/>
              <a:gd name="connsiteY0" fmla="*/ 80768 h 4491901"/>
              <a:gd name="connsiteX1" fmla="*/ 84666 w 677333"/>
              <a:gd name="connsiteY1" fmla="*/ 72301 h 4491901"/>
              <a:gd name="connsiteX2" fmla="*/ 93133 w 677333"/>
              <a:gd name="connsiteY2" fmla="*/ 504101 h 4491901"/>
              <a:gd name="connsiteX3" fmla="*/ 76200 w 677333"/>
              <a:gd name="connsiteY3" fmla="*/ 902035 h 4491901"/>
              <a:gd name="connsiteX4" fmla="*/ 67733 w 677333"/>
              <a:gd name="connsiteY4" fmla="*/ 1045968 h 4491901"/>
              <a:gd name="connsiteX5" fmla="*/ 50800 w 677333"/>
              <a:gd name="connsiteY5" fmla="*/ 1164501 h 4491901"/>
              <a:gd name="connsiteX6" fmla="*/ 42333 w 677333"/>
              <a:gd name="connsiteY6" fmla="*/ 1240701 h 4491901"/>
              <a:gd name="connsiteX7" fmla="*/ 33867 w 677333"/>
              <a:gd name="connsiteY7" fmla="*/ 1299968 h 4491901"/>
              <a:gd name="connsiteX8" fmla="*/ 25400 w 677333"/>
              <a:gd name="connsiteY8" fmla="*/ 1384635 h 4491901"/>
              <a:gd name="connsiteX9" fmla="*/ 0 w 677333"/>
              <a:gd name="connsiteY9" fmla="*/ 1537035 h 4491901"/>
              <a:gd name="connsiteX10" fmla="*/ 8467 w 677333"/>
              <a:gd name="connsiteY10" fmla="*/ 2595368 h 4491901"/>
              <a:gd name="connsiteX11" fmla="*/ 25400 w 677333"/>
              <a:gd name="connsiteY11" fmla="*/ 3052568 h 4491901"/>
              <a:gd name="connsiteX12" fmla="*/ 50800 w 677333"/>
              <a:gd name="connsiteY12" fmla="*/ 3306568 h 4491901"/>
              <a:gd name="connsiteX13" fmla="*/ 59267 w 677333"/>
              <a:gd name="connsiteY13" fmla="*/ 3535168 h 4491901"/>
              <a:gd name="connsiteX14" fmla="*/ 76200 w 677333"/>
              <a:gd name="connsiteY14" fmla="*/ 3645235 h 4491901"/>
              <a:gd name="connsiteX15" fmla="*/ 84667 w 677333"/>
              <a:gd name="connsiteY15" fmla="*/ 4034701 h 4491901"/>
              <a:gd name="connsiteX16" fmla="*/ 118533 w 677333"/>
              <a:gd name="connsiteY16" fmla="*/ 4491901 h 4491901"/>
              <a:gd name="connsiteX17" fmla="*/ 592667 w 677333"/>
              <a:gd name="connsiteY17" fmla="*/ 4483435 h 4491901"/>
              <a:gd name="connsiteX18" fmla="*/ 601133 w 677333"/>
              <a:gd name="connsiteY18" fmla="*/ 4458035 h 4491901"/>
              <a:gd name="connsiteX19" fmla="*/ 618067 w 677333"/>
              <a:gd name="connsiteY19" fmla="*/ 4441101 h 4491901"/>
              <a:gd name="connsiteX20" fmla="*/ 626533 w 677333"/>
              <a:gd name="connsiteY20" fmla="*/ 4415701 h 4491901"/>
              <a:gd name="connsiteX21" fmla="*/ 643467 w 677333"/>
              <a:gd name="connsiteY21" fmla="*/ 4246368 h 4491901"/>
              <a:gd name="connsiteX22" fmla="*/ 651933 w 677333"/>
              <a:gd name="connsiteY22" fmla="*/ 3255768 h 4491901"/>
              <a:gd name="connsiteX23" fmla="*/ 668867 w 677333"/>
              <a:gd name="connsiteY23" fmla="*/ 2900168 h 4491901"/>
              <a:gd name="connsiteX24" fmla="*/ 677333 w 677333"/>
              <a:gd name="connsiteY24" fmla="*/ 2586901 h 4491901"/>
              <a:gd name="connsiteX25" fmla="*/ 668867 w 677333"/>
              <a:gd name="connsiteY25" fmla="*/ 1537035 h 4491901"/>
              <a:gd name="connsiteX26" fmla="*/ 660400 w 677333"/>
              <a:gd name="connsiteY26" fmla="*/ 1003635 h 4491901"/>
              <a:gd name="connsiteX27" fmla="*/ 651933 w 677333"/>
              <a:gd name="connsiteY27" fmla="*/ 935901 h 4491901"/>
              <a:gd name="connsiteX28" fmla="*/ 643467 w 677333"/>
              <a:gd name="connsiteY28" fmla="*/ 859701 h 4491901"/>
              <a:gd name="connsiteX29" fmla="*/ 609600 w 677333"/>
              <a:gd name="connsiteY29" fmla="*/ 80768 h 4491901"/>
              <a:gd name="connsiteX0" fmla="*/ 609600 w 677333"/>
              <a:gd name="connsiteY0" fmla="*/ 86006 h 4497139"/>
              <a:gd name="connsiteX1" fmla="*/ 84666 w 677333"/>
              <a:gd name="connsiteY1" fmla="*/ 77539 h 4497139"/>
              <a:gd name="connsiteX2" fmla="*/ 93133 w 677333"/>
              <a:gd name="connsiteY2" fmla="*/ 509339 h 4497139"/>
              <a:gd name="connsiteX3" fmla="*/ 76200 w 677333"/>
              <a:gd name="connsiteY3" fmla="*/ 907273 h 4497139"/>
              <a:gd name="connsiteX4" fmla="*/ 67733 w 677333"/>
              <a:gd name="connsiteY4" fmla="*/ 1051206 h 4497139"/>
              <a:gd name="connsiteX5" fmla="*/ 50800 w 677333"/>
              <a:gd name="connsiteY5" fmla="*/ 1169739 h 4497139"/>
              <a:gd name="connsiteX6" fmla="*/ 42333 w 677333"/>
              <a:gd name="connsiteY6" fmla="*/ 1245939 h 4497139"/>
              <a:gd name="connsiteX7" fmla="*/ 33867 w 677333"/>
              <a:gd name="connsiteY7" fmla="*/ 1305206 h 4497139"/>
              <a:gd name="connsiteX8" fmla="*/ 25400 w 677333"/>
              <a:gd name="connsiteY8" fmla="*/ 1389873 h 4497139"/>
              <a:gd name="connsiteX9" fmla="*/ 0 w 677333"/>
              <a:gd name="connsiteY9" fmla="*/ 1542273 h 4497139"/>
              <a:gd name="connsiteX10" fmla="*/ 8467 w 677333"/>
              <a:gd name="connsiteY10" fmla="*/ 2600606 h 4497139"/>
              <a:gd name="connsiteX11" fmla="*/ 25400 w 677333"/>
              <a:gd name="connsiteY11" fmla="*/ 3057806 h 4497139"/>
              <a:gd name="connsiteX12" fmla="*/ 50800 w 677333"/>
              <a:gd name="connsiteY12" fmla="*/ 3311806 h 4497139"/>
              <a:gd name="connsiteX13" fmla="*/ 59267 w 677333"/>
              <a:gd name="connsiteY13" fmla="*/ 3540406 h 4497139"/>
              <a:gd name="connsiteX14" fmla="*/ 76200 w 677333"/>
              <a:gd name="connsiteY14" fmla="*/ 3650473 h 4497139"/>
              <a:gd name="connsiteX15" fmla="*/ 84667 w 677333"/>
              <a:gd name="connsiteY15" fmla="*/ 4039939 h 4497139"/>
              <a:gd name="connsiteX16" fmla="*/ 118533 w 677333"/>
              <a:gd name="connsiteY16" fmla="*/ 4497139 h 4497139"/>
              <a:gd name="connsiteX17" fmla="*/ 592667 w 677333"/>
              <a:gd name="connsiteY17" fmla="*/ 4488673 h 4497139"/>
              <a:gd name="connsiteX18" fmla="*/ 601133 w 677333"/>
              <a:gd name="connsiteY18" fmla="*/ 4463273 h 4497139"/>
              <a:gd name="connsiteX19" fmla="*/ 618067 w 677333"/>
              <a:gd name="connsiteY19" fmla="*/ 4446339 h 4497139"/>
              <a:gd name="connsiteX20" fmla="*/ 626533 w 677333"/>
              <a:gd name="connsiteY20" fmla="*/ 4420939 h 4497139"/>
              <a:gd name="connsiteX21" fmla="*/ 643467 w 677333"/>
              <a:gd name="connsiteY21" fmla="*/ 4251606 h 4497139"/>
              <a:gd name="connsiteX22" fmla="*/ 651933 w 677333"/>
              <a:gd name="connsiteY22" fmla="*/ 3261006 h 4497139"/>
              <a:gd name="connsiteX23" fmla="*/ 668867 w 677333"/>
              <a:gd name="connsiteY23" fmla="*/ 2905406 h 4497139"/>
              <a:gd name="connsiteX24" fmla="*/ 677333 w 677333"/>
              <a:gd name="connsiteY24" fmla="*/ 2592139 h 4497139"/>
              <a:gd name="connsiteX25" fmla="*/ 668867 w 677333"/>
              <a:gd name="connsiteY25" fmla="*/ 1542273 h 4497139"/>
              <a:gd name="connsiteX26" fmla="*/ 660400 w 677333"/>
              <a:gd name="connsiteY26" fmla="*/ 1008873 h 4497139"/>
              <a:gd name="connsiteX27" fmla="*/ 651933 w 677333"/>
              <a:gd name="connsiteY27" fmla="*/ 941139 h 4497139"/>
              <a:gd name="connsiteX28" fmla="*/ 609600 w 677333"/>
              <a:gd name="connsiteY28" fmla="*/ 86006 h 4497139"/>
              <a:gd name="connsiteX0" fmla="*/ 609600 w 677333"/>
              <a:gd name="connsiteY0" fmla="*/ 90715 h 4501848"/>
              <a:gd name="connsiteX1" fmla="*/ 84666 w 677333"/>
              <a:gd name="connsiteY1" fmla="*/ 82248 h 4501848"/>
              <a:gd name="connsiteX2" fmla="*/ 93133 w 677333"/>
              <a:gd name="connsiteY2" fmla="*/ 514048 h 4501848"/>
              <a:gd name="connsiteX3" fmla="*/ 76200 w 677333"/>
              <a:gd name="connsiteY3" fmla="*/ 911982 h 4501848"/>
              <a:gd name="connsiteX4" fmla="*/ 67733 w 677333"/>
              <a:gd name="connsiteY4" fmla="*/ 1055915 h 4501848"/>
              <a:gd name="connsiteX5" fmla="*/ 50800 w 677333"/>
              <a:gd name="connsiteY5" fmla="*/ 1174448 h 4501848"/>
              <a:gd name="connsiteX6" fmla="*/ 42333 w 677333"/>
              <a:gd name="connsiteY6" fmla="*/ 1250648 h 4501848"/>
              <a:gd name="connsiteX7" fmla="*/ 33867 w 677333"/>
              <a:gd name="connsiteY7" fmla="*/ 1309915 h 4501848"/>
              <a:gd name="connsiteX8" fmla="*/ 25400 w 677333"/>
              <a:gd name="connsiteY8" fmla="*/ 1394582 h 4501848"/>
              <a:gd name="connsiteX9" fmla="*/ 0 w 677333"/>
              <a:gd name="connsiteY9" fmla="*/ 1546982 h 4501848"/>
              <a:gd name="connsiteX10" fmla="*/ 8467 w 677333"/>
              <a:gd name="connsiteY10" fmla="*/ 2605315 h 4501848"/>
              <a:gd name="connsiteX11" fmla="*/ 25400 w 677333"/>
              <a:gd name="connsiteY11" fmla="*/ 3062515 h 4501848"/>
              <a:gd name="connsiteX12" fmla="*/ 50800 w 677333"/>
              <a:gd name="connsiteY12" fmla="*/ 3316515 h 4501848"/>
              <a:gd name="connsiteX13" fmla="*/ 59267 w 677333"/>
              <a:gd name="connsiteY13" fmla="*/ 3545115 h 4501848"/>
              <a:gd name="connsiteX14" fmla="*/ 76200 w 677333"/>
              <a:gd name="connsiteY14" fmla="*/ 3655182 h 4501848"/>
              <a:gd name="connsiteX15" fmla="*/ 84667 w 677333"/>
              <a:gd name="connsiteY15" fmla="*/ 4044648 h 4501848"/>
              <a:gd name="connsiteX16" fmla="*/ 118533 w 677333"/>
              <a:gd name="connsiteY16" fmla="*/ 4501848 h 4501848"/>
              <a:gd name="connsiteX17" fmla="*/ 592667 w 677333"/>
              <a:gd name="connsiteY17" fmla="*/ 4493382 h 4501848"/>
              <a:gd name="connsiteX18" fmla="*/ 601133 w 677333"/>
              <a:gd name="connsiteY18" fmla="*/ 4467982 h 4501848"/>
              <a:gd name="connsiteX19" fmla="*/ 618067 w 677333"/>
              <a:gd name="connsiteY19" fmla="*/ 4451048 h 4501848"/>
              <a:gd name="connsiteX20" fmla="*/ 626533 w 677333"/>
              <a:gd name="connsiteY20" fmla="*/ 4425648 h 4501848"/>
              <a:gd name="connsiteX21" fmla="*/ 643467 w 677333"/>
              <a:gd name="connsiteY21" fmla="*/ 4256315 h 4501848"/>
              <a:gd name="connsiteX22" fmla="*/ 651933 w 677333"/>
              <a:gd name="connsiteY22" fmla="*/ 3265715 h 4501848"/>
              <a:gd name="connsiteX23" fmla="*/ 668867 w 677333"/>
              <a:gd name="connsiteY23" fmla="*/ 2910115 h 4501848"/>
              <a:gd name="connsiteX24" fmla="*/ 677333 w 677333"/>
              <a:gd name="connsiteY24" fmla="*/ 2596848 h 4501848"/>
              <a:gd name="connsiteX25" fmla="*/ 668867 w 677333"/>
              <a:gd name="connsiteY25" fmla="*/ 1546982 h 4501848"/>
              <a:gd name="connsiteX26" fmla="*/ 660400 w 677333"/>
              <a:gd name="connsiteY26" fmla="*/ 1013582 h 4501848"/>
              <a:gd name="connsiteX27" fmla="*/ 609600 w 677333"/>
              <a:gd name="connsiteY27" fmla="*/ 90715 h 4501848"/>
              <a:gd name="connsiteX0" fmla="*/ 609600 w 677333"/>
              <a:gd name="connsiteY0" fmla="*/ 128786 h 4539919"/>
              <a:gd name="connsiteX1" fmla="*/ 84666 w 677333"/>
              <a:gd name="connsiteY1" fmla="*/ 120319 h 4539919"/>
              <a:gd name="connsiteX2" fmla="*/ 93133 w 677333"/>
              <a:gd name="connsiteY2" fmla="*/ 552119 h 4539919"/>
              <a:gd name="connsiteX3" fmla="*/ 76200 w 677333"/>
              <a:gd name="connsiteY3" fmla="*/ 950053 h 4539919"/>
              <a:gd name="connsiteX4" fmla="*/ 67733 w 677333"/>
              <a:gd name="connsiteY4" fmla="*/ 1093986 h 4539919"/>
              <a:gd name="connsiteX5" fmla="*/ 50800 w 677333"/>
              <a:gd name="connsiteY5" fmla="*/ 1212519 h 4539919"/>
              <a:gd name="connsiteX6" fmla="*/ 42333 w 677333"/>
              <a:gd name="connsiteY6" fmla="*/ 1288719 h 4539919"/>
              <a:gd name="connsiteX7" fmla="*/ 33867 w 677333"/>
              <a:gd name="connsiteY7" fmla="*/ 1347986 h 4539919"/>
              <a:gd name="connsiteX8" fmla="*/ 25400 w 677333"/>
              <a:gd name="connsiteY8" fmla="*/ 1432653 h 4539919"/>
              <a:gd name="connsiteX9" fmla="*/ 0 w 677333"/>
              <a:gd name="connsiteY9" fmla="*/ 1585053 h 4539919"/>
              <a:gd name="connsiteX10" fmla="*/ 8467 w 677333"/>
              <a:gd name="connsiteY10" fmla="*/ 2643386 h 4539919"/>
              <a:gd name="connsiteX11" fmla="*/ 25400 w 677333"/>
              <a:gd name="connsiteY11" fmla="*/ 3100586 h 4539919"/>
              <a:gd name="connsiteX12" fmla="*/ 50800 w 677333"/>
              <a:gd name="connsiteY12" fmla="*/ 3354586 h 4539919"/>
              <a:gd name="connsiteX13" fmla="*/ 59267 w 677333"/>
              <a:gd name="connsiteY13" fmla="*/ 3583186 h 4539919"/>
              <a:gd name="connsiteX14" fmla="*/ 76200 w 677333"/>
              <a:gd name="connsiteY14" fmla="*/ 3693253 h 4539919"/>
              <a:gd name="connsiteX15" fmla="*/ 84667 w 677333"/>
              <a:gd name="connsiteY15" fmla="*/ 4082719 h 4539919"/>
              <a:gd name="connsiteX16" fmla="*/ 118533 w 677333"/>
              <a:gd name="connsiteY16" fmla="*/ 4539919 h 4539919"/>
              <a:gd name="connsiteX17" fmla="*/ 592667 w 677333"/>
              <a:gd name="connsiteY17" fmla="*/ 4531453 h 4539919"/>
              <a:gd name="connsiteX18" fmla="*/ 601133 w 677333"/>
              <a:gd name="connsiteY18" fmla="*/ 4506053 h 4539919"/>
              <a:gd name="connsiteX19" fmla="*/ 618067 w 677333"/>
              <a:gd name="connsiteY19" fmla="*/ 4489119 h 4539919"/>
              <a:gd name="connsiteX20" fmla="*/ 626533 w 677333"/>
              <a:gd name="connsiteY20" fmla="*/ 4463719 h 4539919"/>
              <a:gd name="connsiteX21" fmla="*/ 643467 w 677333"/>
              <a:gd name="connsiteY21" fmla="*/ 4294386 h 4539919"/>
              <a:gd name="connsiteX22" fmla="*/ 651933 w 677333"/>
              <a:gd name="connsiteY22" fmla="*/ 3303786 h 4539919"/>
              <a:gd name="connsiteX23" fmla="*/ 668867 w 677333"/>
              <a:gd name="connsiteY23" fmla="*/ 2948186 h 4539919"/>
              <a:gd name="connsiteX24" fmla="*/ 677333 w 677333"/>
              <a:gd name="connsiteY24" fmla="*/ 2634919 h 4539919"/>
              <a:gd name="connsiteX25" fmla="*/ 668867 w 677333"/>
              <a:gd name="connsiteY25" fmla="*/ 1585053 h 4539919"/>
              <a:gd name="connsiteX26" fmla="*/ 609600 w 677333"/>
              <a:gd name="connsiteY26" fmla="*/ 128786 h 4539919"/>
              <a:gd name="connsiteX0" fmla="*/ 609600 w 677674"/>
              <a:gd name="connsiteY0" fmla="*/ 205520 h 4616653"/>
              <a:gd name="connsiteX1" fmla="*/ 84666 w 677674"/>
              <a:gd name="connsiteY1" fmla="*/ 197053 h 4616653"/>
              <a:gd name="connsiteX2" fmla="*/ 93133 w 677674"/>
              <a:gd name="connsiteY2" fmla="*/ 628853 h 4616653"/>
              <a:gd name="connsiteX3" fmla="*/ 76200 w 677674"/>
              <a:gd name="connsiteY3" fmla="*/ 1026787 h 4616653"/>
              <a:gd name="connsiteX4" fmla="*/ 67733 w 677674"/>
              <a:gd name="connsiteY4" fmla="*/ 1170720 h 4616653"/>
              <a:gd name="connsiteX5" fmla="*/ 50800 w 677674"/>
              <a:gd name="connsiteY5" fmla="*/ 1289253 h 4616653"/>
              <a:gd name="connsiteX6" fmla="*/ 42333 w 677674"/>
              <a:gd name="connsiteY6" fmla="*/ 1365453 h 4616653"/>
              <a:gd name="connsiteX7" fmla="*/ 33867 w 677674"/>
              <a:gd name="connsiteY7" fmla="*/ 1424720 h 4616653"/>
              <a:gd name="connsiteX8" fmla="*/ 25400 w 677674"/>
              <a:gd name="connsiteY8" fmla="*/ 1509387 h 4616653"/>
              <a:gd name="connsiteX9" fmla="*/ 0 w 677674"/>
              <a:gd name="connsiteY9" fmla="*/ 1661787 h 4616653"/>
              <a:gd name="connsiteX10" fmla="*/ 8467 w 677674"/>
              <a:gd name="connsiteY10" fmla="*/ 2720120 h 4616653"/>
              <a:gd name="connsiteX11" fmla="*/ 25400 w 677674"/>
              <a:gd name="connsiteY11" fmla="*/ 3177320 h 4616653"/>
              <a:gd name="connsiteX12" fmla="*/ 50800 w 677674"/>
              <a:gd name="connsiteY12" fmla="*/ 3431320 h 4616653"/>
              <a:gd name="connsiteX13" fmla="*/ 59267 w 677674"/>
              <a:gd name="connsiteY13" fmla="*/ 3659920 h 4616653"/>
              <a:gd name="connsiteX14" fmla="*/ 76200 w 677674"/>
              <a:gd name="connsiteY14" fmla="*/ 3769987 h 4616653"/>
              <a:gd name="connsiteX15" fmla="*/ 84667 w 677674"/>
              <a:gd name="connsiteY15" fmla="*/ 4159453 h 4616653"/>
              <a:gd name="connsiteX16" fmla="*/ 118533 w 677674"/>
              <a:gd name="connsiteY16" fmla="*/ 4616653 h 4616653"/>
              <a:gd name="connsiteX17" fmla="*/ 592667 w 677674"/>
              <a:gd name="connsiteY17" fmla="*/ 4608187 h 4616653"/>
              <a:gd name="connsiteX18" fmla="*/ 601133 w 677674"/>
              <a:gd name="connsiteY18" fmla="*/ 4582787 h 4616653"/>
              <a:gd name="connsiteX19" fmla="*/ 618067 w 677674"/>
              <a:gd name="connsiteY19" fmla="*/ 4565853 h 4616653"/>
              <a:gd name="connsiteX20" fmla="*/ 626533 w 677674"/>
              <a:gd name="connsiteY20" fmla="*/ 4540453 h 4616653"/>
              <a:gd name="connsiteX21" fmla="*/ 643467 w 677674"/>
              <a:gd name="connsiteY21" fmla="*/ 4371120 h 4616653"/>
              <a:gd name="connsiteX22" fmla="*/ 651933 w 677674"/>
              <a:gd name="connsiteY22" fmla="*/ 3380520 h 4616653"/>
              <a:gd name="connsiteX23" fmla="*/ 668867 w 677674"/>
              <a:gd name="connsiteY23" fmla="*/ 3024920 h 4616653"/>
              <a:gd name="connsiteX24" fmla="*/ 677333 w 677674"/>
              <a:gd name="connsiteY24" fmla="*/ 2711653 h 4616653"/>
              <a:gd name="connsiteX25" fmla="*/ 609600 w 677674"/>
              <a:gd name="connsiteY25" fmla="*/ 205520 h 4616653"/>
              <a:gd name="connsiteX0" fmla="*/ 609600 w 673320"/>
              <a:gd name="connsiteY0" fmla="*/ 228568 h 4639701"/>
              <a:gd name="connsiteX1" fmla="*/ 84666 w 673320"/>
              <a:gd name="connsiteY1" fmla="*/ 220101 h 4639701"/>
              <a:gd name="connsiteX2" fmla="*/ 93133 w 673320"/>
              <a:gd name="connsiteY2" fmla="*/ 651901 h 4639701"/>
              <a:gd name="connsiteX3" fmla="*/ 76200 w 673320"/>
              <a:gd name="connsiteY3" fmla="*/ 1049835 h 4639701"/>
              <a:gd name="connsiteX4" fmla="*/ 67733 w 673320"/>
              <a:gd name="connsiteY4" fmla="*/ 1193768 h 4639701"/>
              <a:gd name="connsiteX5" fmla="*/ 50800 w 673320"/>
              <a:gd name="connsiteY5" fmla="*/ 1312301 h 4639701"/>
              <a:gd name="connsiteX6" fmla="*/ 42333 w 673320"/>
              <a:gd name="connsiteY6" fmla="*/ 1388501 h 4639701"/>
              <a:gd name="connsiteX7" fmla="*/ 33867 w 673320"/>
              <a:gd name="connsiteY7" fmla="*/ 1447768 h 4639701"/>
              <a:gd name="connsiteX8" fmla="*/ 25400 w 673320"/>
              <a:gd name="connsiteY8" fmla="*/ 1532435 h 4639701"/>
              <a:gd name="connsiteX9" fmla="*/ 0 w 673320"/>
              <a:gd name="connsiteY9" fmla="*/ 1684835 h 4639701"/>
              <a:gd name="connsiteX10" fmla="*/ 8467 w 673320"/>
              <a:gd name="connsiteY10" fmla="*/ 2743168 h 4639701"/>
              <a:gd name="connsiteX11" fmla="*/ 25400 w 673320"/>
              <a:gd name="connsiteY11" fmla="*/ 3200368 h 4639701"/>
              <a:gd name="connsiteX12" fmla="*/ 50800 w 673320"/>
              <a:gd name="connsiteY12" fmla="*/ 3454368 h 4639701"/>
              <a:gd name="connsiteX13" fmla="*/ 59267 w 673320"/>
              <a:gd name="connsiteY13" fmla="*/ 3682968 h 4639701"/>
              <a:gd name="connsiteX14" fmla="*/ 76200 w 673320"/>
              <a:gd name="connsiteY14" fmla="*/ 3793035 h 4639701"/>
              <a:gd name="connsiteX15" fmla="*/ 84667 w 673320"/>
              <a:gd name="connsiteY15" fmla="*/ 4182501 h 4639701"/>
              <a:gd name="connsiteX16" fmla="*/ 118533 w 673320"/>
              <a:gd name="connsiteY16" fmla="*/ 4639701 h 4639701"/>
              <a:gd name="connsiteX17" fmla="*/ 592667 w 673320"/>
              <a:gd name="connsiteY17" fmla="*/ 4631235 h 4639701"/>
              <a:gd name="connsiteX18" fmla="*/ 601133 w 673320"/>
              <a:gd name="connsiteY18" fmla="*/ 4605835 h 4639701"/>
              <a:gd name="connsiteX19" fmla="*/ 618067 w 673320"/>
              <a:gd name="connsiteY19" fmla="*/ 4588901 h 4639701"/>
              <a:gd name="connsiteX20" fmla="*/ 626533 w 673320"/>
              <a:gd name="connsiteY20" fmla="*/ 4563501 h 4639701"/>
              <a:gd name="connsiteX21" fmla="*/ 643467 w 673320"/>
              <a:gd name="connsiteY21" fmla="*/ 4394168 h 4639701"/>
              <a:gd name="connsiteX22" fmla="*/ 651933 w 673320"/>
              <a:gd name="connsiteY22" fmla="*/ 3403568 h 4639701"/>
              <a:gd name="connsiteX23" fmla="*/ 668867 w 673320"/>
              <a:gd name="connsiteY23" fmla="*/ 3047968 h 4639701"/>
              <a:gd name="connsiteX24" fmla="*/ 609600 w 673320"/>
              <a:gd name="connsiteY24" fmla="*/ 228568 h 4639701"/>
              <a:gd name="connsiteX0" fmla="*/ 609600 w 673320"/>
              <a:gd name="connsiteY0" fmla="*/ 246147 h 4657280"/>
              <a:gd name="connsiteX1" fmla="*/ 84666 w 673320"/>
              <a:gd name="connsiteY1" fmla="*/ 237680 h 4657280"/>
              <a:gd name="connsiteX2" fmla="*/ 76200 w 673320"/>
              <a:gd name="connsiteY2" fmla="*/ 1067414 h 4657280"/>
              <a:gd name="connsiteX3" fmla="*/ 67733 w 673320"/>
              <a:gd name="connsiteY3" fmla="*/ 1211347 h 4657280"/>
              <a:gd name="connsiteX4" fmla="*/ 50800 w 673320"/>
              <a:gd name="connsiteY4" fmla="*/ 1329880 h 4657280"/>
              <a:gd name="connsiteX5" fmla="*/ 42333 w 673320"/>
              <a:gd name="connsiteY5" fmla="*/ 1406080 h 4657280"/>
              <a:gd name="connsiteX6" fmla="*/ 33867 w 673320"/>
              <a:gd name="connsiteY6" fmla="*/ 1465347 h 4657280"/>
              <a:gd name="connsiteX7" fmla="*/ 25400 w 673320"/>
              <a:gd name="connsiteY7" fmla="*/ 1550014 h 4657280"/>
              <a:gd name="connsiteX8" fmla="*/ 0 w 673320"/>
              <a:gd name="connsiteY8" fmla="*/ 1702414 h 4657280"/>
              <a:gd name="connsiteX9" fmla="*/ 8467 w 673320"/>
              <a:gd name="connsiteY9" fmla="*/ 2760747 h 4657280"/>
              <a:gd name="connsiteX10" fmla="*/ 25400 w 673320"/>
              <a:gd name="connsiteY10" fmla="*/ 3217947 h 4657280"/>
              <a:gd name="connsiteX11" fmla="*/ 50800 w 673320"/>
              <a:gd name="connsiteY11" fmla="*/ 3471947 h 4657280"/>
              <a:gd name="connsiteX12" fmla="*/ 59267 w 673320"/>
              <a:gd name="connsiteY12" fmla="*/ 3700547 h 4657280"/>
              <a:gd name="connsiteX13" fmla="*/ 76200 w 673320"/>
              <a:gd name="connsiteY13" fmla="*/ 3810614 h 4657280"/>
              <a:gd name="connsiteX14" fmla="*/ 84667 w 673320"/>
              <a:gd name="connsiteY14" fmla="*/ 4200080 h 4657280"/>
              <a:gd name="connsiteX15" fmla="*/ 118533 w 673320"/>
              <a:gd name="connsiteY15" fmla="*/ 4657280 h 4657280"/>
              <a:gd name="connsiteX16" fmla="*/ 592667 w 673320"/>
              <a:gd name="connsiteY16" fmla="*/ 4648814 h 4657280"/>
              <a:gd name="connsiteX17" fmla="*/ 601133 w 673320"/>
              <a:gd name="connsiteY17" fmla="*/ 4623414 h 4657280"/>
              <a:gd name="connsiteX18" fmla="*/ 618067 w 673320"/>
              <a:gd name="connsiteY18" fmla="*/ 4606480 h 4657280"/>
              <a:gd name="connsiteX19" fmla="*/ 626533 w 673320"/>
              <a:gd name="connsiteY19" fmla="*/ 4581080 h 4657280"/>
              <a:gd name="connsiteX20" fmla="*/ 643467 w 673320"/>
              <a:gd name="connsiteY20" fmla="*/ 4411747 h 4657280"/>
              <a:gd name="connsiteX21" fmla="*/ 651933 w 673320"/>
              <a:gd name="connsiteY21" fmla="*/ 3421147 h 4657280"/>
              <a:gd name="connsiteX22" fmla="*/ 668867 w 673320"/>
              <a:gd name="connsiteY22" fmla="*/ 3065547 h 4657280"/>
              <a:gd name="connsiteX23" fmla="*/ 609600 w 673320"/>
              <a:gd name="connsiteY23" fmla="*/ 246147 h 4657280"/>
              <a:gd name="connsiteX0" fmla="*/ 609600 w 673320"/>
              <a:gd name="connsiteY0" fmla="*/ 252918 h 4664051"/>
              <a:gd name="connsiteX1" fmla="*/ 84666 w 673320"/>
              <a:gd name="connsiteY1" fmla="*/ 244451 h 4664051"/>
              <a:gd name="connsiteX2" fmla="*/ 67733 w 673320"/>
              <a:gd name="connsiteY2" fmla="*/ 1218118 h 4664051"/>
              <a:gd name="connsiteX3" fmla="*/ 50800 w 673320"/>
              <a:gd name="connsiteY3" fmla="*/ 1336651 h 4664051"/>
              <a:gd name="connsiteX4" fmla="*/ 42333 w 673320"/>
              <a:gd name="connsiteY4" fmla="*/ 1412851 h 4664051"/>
              <a:gd name="connsiteX5" fmla="*/ 33867 w 673320"/>
              <a:gd name="connsiteY5" fmla="*/ 1472118 h 4664051"/>
              <a:gd name="connsiteX6" fmla="*/ 25400 w 673320"/>
              <a:gd name="connsiteY6" fmla="*/ 1556785 h 4664051"/>
              <a:gd name="connsiteX7" fmla="*/ 0 w 673320"/>
              <a:gd name="connsiteY7" fmla="*/ 1709185 h 4664051"/>
              <a:gd name="connsiteX8" fmla="*/ 8467 w 673320"/>
              <a:gd name="connsiteY8" fmla="*/ 2767518 h 4664051"/>
              <a:gd name="connsiteX9" fmla="*/ 25400 w 673320"/>
              <a:gd name="connsiteY9" fmla="*/ 3224718 h 4664051"/>
              <a:gd name="connsiteX10" fmla="*/ 50800 w 673320"/>
              <a:gd name="connsiteY10" fmla="*/ 3478718 h 4664051"/>
              <a:gd name="connsiteX11" fmla="*/ 59267 w 673320"/>
              <a:gd name="connsiteY11" fmla="*/ 3707318 h 4664051"/>
              <a:gd name="connsiteX12" fmla="*/ 76200 w 673320"/>
              <a:gd name="connsiteY12" fmla="*/ 3817385 h 4664051"/>
              <a:gd name="connsiteX13" fmla="*/ 84667 w 673320"/>
              <a:gd name="connsiteY13" fmla="*/ 4206851 h 4664051"/>
              <a:gd name="connsiteX14" fmla="*/ 118533 w 673320"/>
              <a:gd name="connsiteY14" fmla="*/ 4664051 h 4664051"/>
              <a:gd name="connsiteX15" fmla="*/ 592667 w 673320"/>
              <a:gd name="connsiteY15" fmla="*/ 4655585 h 4664051"/>
              <a:gd name="connsiteX16" fmla="*/ 601133 w 673320"/>
              <a:gd name="connsiteY16" fmla="*/ 4630185 h 4664051"/>
              <a:gd name="connsiteX17" fmla="*/ 618067 w 673320"/>
              <a:gd name="connsiteY17" fmla="*/ 4613251 h 4664051"/>
              <a:gd name="connsiteX18" fmla="*/ 626533 w 673320"/>
              <a:gd name="connsiteY18" fmla="*/ 4587851 h 4664051"/>
              <a:gd name="connsiteX19" fmla="*/ 643467 w 673320"/>
              <a:gd name="connsiteY19" fmla="*/ 4418518 h 4664051"/>
              <a:gd name="connsiteX20" fmla="*/ 651933 w 673320"/>
              <a:gd name="connsiteY20" fmla="*/ 3427918 h 4664051"/>
              <a:gd name="connsiteX21" fmla="*/ 668867 w 673320"/>
              <a:gd name="connsiteY21" fmla="*/ 3072318 h 4664051"/>
              <a:gd name="connsiteX22" fmla="*/ 609600 w 673320"/>
              <a:gd name="connsiteY22" fmla="*/ 252918 h 4664051"/>
              <a:gd name="connsiteX0" fmla="*/ 609600 w 673320"/>
              <a:gd name="connsiteY0" fmla="*/ 258657 h 4669790"/>
              <a:gd name="connsiteX1" fmla="*/ 84666 w 673320"/>
              <a:gd name="connsiteY1" fmla="*/ 250190 h 4669790"/>
              <a:gd name="connsiteX2" fmla="*/ 50800 w 673320"/>
              <a:gd name="connsiteY2" fmla="*/ 1342390 h 4669790"/>
              <a:gd name="connsiteX3" fmla="*/ 42333 w 673320"/>
              <a:gd name="connsiteY3" fmla="*/ 1418590 h 4669790"/>
              <a:gd name="connsiteX4" fmla="*/ 33867 w 673320"/>
              <a:gd name="connsiteY4" fmla="*/ 1477857 h 4669790"/>
              <a:gd name="connsiteX5" fmla="*/ 25400 w 673320"/>
              <a:gd name="connsiteY5" fmla="*/ 1562524 h 4669790"/>
              <a:gd name="connsiteX6" fmla="*/ 0 w 673320"/>
              <a:gd name="connsiteY6" fmla="*/ 1714924 h 4669790"/>
              <a:gd name="connsiteX7" fmla="*/ 8467 w 673320"/>
              <a:gd name="connsiteY7" fmla="*/ 2773257 h 4669790"/>
              <a:gd name="connsiteX8" fmla="*/ 25400 w 673320"/>
              <a:gd name="connsiteY8" fmla="*/ 3230457 h 4669790"/>
              <a:gd name="connsiteX9" fmla="*/ 50800 w 673320"/>
              <a:gd name="connsiteY9" fmla="*/ 3484457 h 4669790"/>
              <a:gd name="connsiteX10" fmla="*/ 59267 w 673320"/>
              <a:gd name="connsiteY10" fmla="*/ 3713057 h 4669790"/>
              <a:gd name="connsiteX11" fmla="*/ 76200 w 673320"/>
              <a:gd name="connsiteY11" fmla="*/ 3823124 h 4669790"/>
              <a:gd name="connsiteX12" fmla="*/ 84667 w 673320"/>
              <a:gd name="connsiteY12" fmla="*/ 4212590 h 4669790"/>
              <a:gd name="connsiteX13" fmla="*/ 118533 w 673320"/>
              <a:gd name="connsiteY13" fmla="*/ 4669790 h 4669790"/>
              <a:gd name="connsiteX14" fmla="*/ 592667 w 673320"/>
              <a:gd name="connsiteY14" fmla="*/ 4661324 h 4669790"/>
              <a:gd name="connsiteX15" fmla="*/ 601133 w 673320"/>
              <a:gd name="connsiteY15" fmla="*/ 4635924 h 4669790"/>
              <a:gd name="connsiteX16" fmla="*/ 618067 w 673320"/>
              <a:gd name="connsiteY16" fmla="*/ 4618990 h 4669790"/>
              <a:gd name="connsiteX17" fmla="*/ 626533 w 673320"/>
              <a:gd name="connsiteY17" fmla="*/ 4593590 h 4669790"/>
              <a:gd name="connsiteX18" fmla="*/ 643467 w 673320"/>
              <a:gd name="connsiteY18" fmla="*/ 4424257 h 4669790"/>
              <a:gd name="connsiteX19" fmla="*/ 651933 w 673320"/>
              <a:gd name="connsiteY19" fmla="*/ 3433657 h 4669790"/>
              <a:gd name="connsiteX20" fmla="*/ 668867 w 673320"/>
              <a:gd name="connsiteY20" fmla="*/ 3078057 h 4669790"/>
              <a:gd name="connsiteX21" fmla="*/ 609600 w 673320"/>
              <a:gd name="connsiteY21" fmla="*/ 258657 h 4669790"/>
              <a:gd name="connsiteX0" fmla="*/ 609600 w 673320"/>
              <a:gd name="connsiteY0" fmla="*/ 262423 h 4673556"/>
              <a:gd name="connsiteX1" fmla="*/ 84666 w 673320"/>
              <a:gd name="connsiteY1" fmla="*/ 253956 h 4673556"/>
              <a:gd name="connsiteX2" fmla="*/ 42333 w 673320"/>
              <a:gd name="connsiteY2" fmla="*/ 1422356 h 4673556"/>
              <a:gd name="connsiteX3" fmla="*/ 33867 w 673320"/>
              <a:gd name="connsiteY3" fmla="*/ 1481623 h 4673556"/>
              <a:gd name="connsiteX4" fmla="*/ 25400 w 673320"/>
              <a:gd name="connsiteY4" fmla="*/ 1566290 h 4673556"/>
              <a:gd name="connsiteX5" fmla="*/ 0 w 673320"/>
              <a:gd name="connsiteY5" fmla="*/ 1718690 h 4673556"/>
              <a:gd name="connsiteX6" fmla="*/ 8467 w 673320"/>
              <a:gd name="connsiteY6" fmla="*/ 2777023 h 4673556"/>
              <a:gd name="connsiteX7" fmla="*/ 25400 w 673320"/>
              <a:gd name="connsiteY7" fmla="*/ 3234223 h 4673556"/>
              <a:gd name="connsiteX8" fmla="*/ 50800 w 673320"/>
              <a:gd name="connsiteY8" fmla="*/ 3488223 h 4673556"/>
              <a:gd name="connsiteX9" fmla="*/ 59267 w 673320"/>
              <a:gd name="connsiteY9" fmla="*/ 3716823 h 4673556"/>
              <a:gd name="connsiteX10" fmla="*/ 76200 w 673320"/>
              <a:gd name="connsiteY10" fmla="*/ 3826890 h 4673556"/>
              <a:gd name="connsiteX11" fmla="*/ 84667 w 673320"/>
              <a:gd name="connsiteY11" fmla="*/ 4216356 h 4673556"/>
              <a:gd name="connsiteX12" fmla="*/ 118533 w 673320"/>
              <a:gd name="connsiteY12" fmla="*/ 4673556 h 4673556"/>
              <a:gd name="connsiteX13" fmla="*/ 592667 w 673320"/>
              <a:gd name="connsiteY13" fmla="*/ 4665090 h 4673556"/>
              <a:gd name="connsiteX14" fmla="*/ 601133 w 673320"/>
              <a:gd name="connsiteY14" fmla="*/ 4639690 h 4673556"/>
              <a:gd name="connsiteX15" fmla="*/ 618067 w 673320"/>
              <a:gd name="connsiteY15" fmla="*/ 4622756 h 4673556"/>
              <a:gd name="connsiteX16" fmla="*/ 626533 w 673320"/>
              <a:gd name="connsiteY16" fmla="*/ 4597356 h 4673556"/>
              <a:gd name="connsiteX17" fmla="*/ 643467 w 673320"/>
              <a:gd name="connsiteY17" fmla="*/ 4428023 h 4673556"/>
              <a:gd name="connsiteX18" fmla="*/ 651933 w 673320"/>
              <a:gd name="connsiteY18" fmla="*/ 3437423 h 4673556"/>
              <a:gd name="connsiteX19" fmla="*/ 668867 w 673320"/>
              <a:gd name="connsiteY19" fmla="*/ 3081823 h 4673556"/>
              <a:gd name="connsiteX20" fmla="*/ 609600 w 673320"/>
              <a:gd name="connsiteY20" fmla="*/ 262423 h 4673556"/>
              <a:gd name="connsiteX0" fmla="*/ 609600 w 673320"/>
              <a:gd name="connsiteY0" fmla="*/ 265394 h 4676527"/>
              <a:gd name="connsiteX1" fmla="*/ 84666 w 673320"/>
              <a:gd name="connsiteY1" fmla="*/ 256927 h 4676527"/>
              <a:gd name="connsiteX2" fmla="*/ 33867 w 673320"/>
              <a:gd name="connsiteY2" fmla="*/ 1484594 h 4676527"/>
              <a:gd name="connsiteX3" fmla="*/ 25400 w 673320"/>
              <a:gd name="connsiteY3" fmla="*/ 1569261 h 4676527"/>
              <a:gd name="connsiteX4" fmla="*/ 0 w 673320"/>
              <a:gd name="connsiteY4" fmla="*/ 1721661 h 4676527"/>
              <a:gd name="connsiteX5" fmla="*/ 8467 w 673320"/>
              <a:gd name="connsiteY5" fmla="*/ 2779994 h 4676527"/>
              <a:gd name="connsiteX6" fmla="*/ 25400 w 673320"/>
              <a:gd name="connsiteY6" fmla="*/ 3237194 h 4676527"/>
              <a:gd name="connsiteX7" fmla="*/ 50800 w 673320"/>
              <a:gd name="connsiteY7" fmla="*/ 3491194 h 4676527"/>
              <a:gd name="connsiteX8" fmla="*/ 59267 w 673320"/>
              <a:gd name="connsiteY8" fmla="*/ 3719794 h 4676527"/>
              <a:gd name="connsiteX9" fmla="*/ 76200 w 673320"/>
              <a:gd name="connsiteY9" fmla="*/ 3829861 h 4676527"/>
              <a:gd name="connsiteX10" fmla="*/ 84667 w 673320"/>
              <a:gd name="connsiteY10" fmla="*/ 4219327 h 4676527"/>
              <a:gd name="connsiteX11" fmla="*/ 118533 w 673320"/>
              <a:gd name="connsiteY11" fmla="*/ 4676527 h 4676527"/>
              <a:gd name="connsiteX12" fmla="*/ 592667 w 673320"/>
              <a:gd name="connsiteY12" fmla="*/ 4668061 h 4676527"/>
              <a:gd name="connsiteX13" fmla="*/ 601133 w 673320"/>
              <a:gd name="connsiteY13" fmla="*/ 4642661 h 4676527"/>
              <a:gd name="connsiteX14" fmla="*/ 618067 w 673320"/>
              <a:gd name="connsiteY14" fmla="*/ 4625727 h 4676527"/>
              <a:gd name="connsiteX15" fmla="*/ 626533 w 673320"/>
              <a:gd name="connsiteY15" fmla="*/ 4600327 h 4676527"/>
              <a:gd name="connsiteX16" fmla="*/ 643467 w 673320"/>
              <a:gd name="connsiteY16" fmla="*/ 4430994 h 4676527"/>
              <a:gd name="connsiteX17" fmla="*/ 651933 w 673320"/>
              <a:gd name="connsiteY17" fmla="*/ 3440394 h 4676527"/>
              <a:gd name="connsiteX18" fmla="*/ 668867 w 673320"/>
              <a:gd name="connsiteY18" fmla="*/ 3084794 h 4676527"/>
              <a:gd name="connsiteX19" fmla="*/ 609600 w 673320"/>
              <a:gd name="connsiteY19" fmla="*/ 265394 h 4676527"/>
              <a:gd name="connsiteX0" fmla="*/ 609600 w 673320"/>
              <a:gd name="connsiteY0" fmla="*/ 269699 h 4680832"/>
              <a:gd name="connsiteX1" fmla="*/ 84666 w 673320"/>
              <a:gd name="connsiteY1" fmla="*/ 261232 h 4680832"/>
              <a:gd name="connsiteX2" fmla="*/ 25400 w 673320"/>
              <a:gd name="connsiteY2" fmla="*/ 1573566 h 4680832"/>
              <a:gd name="connsiteX3" fmla="*/ 0 w 673320"/>
              <a:gd name="connsiteY3" fmla="*/ 1725966 h 4680832"/>
              <a:gd name="connsiteX4" fmla="*/ 8467 w 673320"/>
              <a:gd name="connsiteY4" fmla="*/ 2784299 h 4680832"/>
              <a:gd name="connsiteX5" fmla="*/ 25400 w 673320"/>
              <a:gd name="connsiteY5" fmla="*/ 3241499 h 4680832"/>
              <a:gd name="connsiteX6" fmla="*/ 50800 w 673320"/>
              <a:gd name="connsiteY6" fmla="*/ 3495499 h 4680832"/>
              <a:gd name="connsiteX7" fmla="*/ 59267 w 673320"/>
              <a:gd name="connsiteY7" fmla="*/ 3724099 h 4680832"/>
              <a:gd name="connsiteX8" fmla="*/ 76200 w 673320"/>
              <a:gd name="connsiteY8" fmla="*/ 3834166 h 4680832"/>
              <a:gd name="connsiteX9" fmla="*/ 84667 w 673320"/>
              <a:gd name="connsiteY9" fmla="*/ 4223632 h 4680832"/>
              <a:gd name="connsiteX10" fmla="*/ 118533 w 673320"/>
              <a:gd name="connsiteY10" fmla="*/ 4680832 h 4680832"/>
              <a:gd name="connsiteX11" fmla="*/ 592667 w 673320"/>
              <a:gd name="connsiteY11" fmla="*/ 4672366 h 4680832"/>
              <a:gd name="connsiteX12" fmla="*/ 601133 w 673320"/>
              <a:gd name="connsiteY12" fmla="*/ 4646966 h 4680832"/>
              <a:gd name="connsiteX13" fmla="*/ 618067 w 673320"/>
              <a:gd name="connsiteY13" fmla="*/ 4630032 h 4680832"/>
              <a:gd name="connsiteX14" fmla="*/ 626533 w 673320"/>
              <a:gd name="connsiteY14" fmla="*/ 4604632 h 4680832"/>
              <a:gd name="connsiteX15" fmla="*/ 643467 w 673320"/>
              <a:gd name="connsiteY15" fmla="*/ 4435299 h 4680832"/>
              <a:gd name="connsiteX16" fmla="*/ 651933 w 673320"/>
              <a:gd name="connsiteY16" fmla="*/ 3444699 h 4680832"/>
              <a:gd name="connsiteX17" fmla="*/ 668867 w 673320"/>
              <a:gd name="connsiteY17" fmla="*/ 3089099 h 4680832"/>
              <a:gd name="connsiteX18" fmla="*/ 609600 w 673320"/>
              <a:gd name="connsiteY18" fmla="*/ 269699 h 4680832"/>
              <a:gd name="connsiteX0" fmla="*/ 609600 w 673320"/>
              <a:gd name="connsiteY0" fmla="*/ 277626 h 4688759"/>
              <a:gd name="connsiteX1" fmla="*/ 84666 w 673320"/>
              <a:gd name="connsiteY1" fmla="*/ 269159 h 4688759"/>
              <a:gd name="connsiteX2" fmla="*/ 0 w 673320"/>
              <a:gd name="connsiteY2" fmla="*/ 1733893 h 4688759"/>
              <a:gd name="connsiteX3" fmla="*/ 8467 w 673320"/>
              <a:gd name="connsiteY3" fmla="*/ 2792226 h 4688759"/>
              <a:gd name="connsiteX4" fmla="*/ 25400 w 673320"/>
              <a:gd name="connsiteY4" fmla="*/ 3249426 h 4688759"/>
              <a:gd name="connsiteX5" fmla="*/ 50800 w 673320"/>
              <a:gd name="connsiteY5" fmla="*/ 3503426 h 4688759"/>
              <a:gd name="connsiteX6" fmla="*/ 59267 w 673320"/>
              <a:gd name="connsiteY6" fmla="*/ 3732026 h 4688759"/>
              <a:gd name="connsiteX7" fmla="*/ 76200 w 673320"/>
              <a:gd name="connsiteY7" fmla="*/ 3842093 h 4688759"/>
              <a:gd name="connsiteX8" fmla="*/ 84667 w 673320"/>
              <a:gd name="connsiteY8" fmla="*/ 4231559 h 4688759"/>
              <a:gd name="connsiteX9" fmla="*/ 118533 w 673320"/>
              <a:gd name="connsiteY9" fmla="*/ 4688759 h 4688759"/>
              <a:gd name="connsiteX10" fmla="*/ 592667 w 673320"/>
              <a:gd name="connsiteY10" fmla="*/ 4680293 h 4688759"/>
              <a:gd name="connsiteX11" fmla="*/ 601133 w 673320"/>
              <a:gd name="connsiteY11" fmla="*/ 4654893 h 4688759"/>
              <a:gd name="connsiteX12" fmla="*/ 618067 w 673320"/>
              <a:gd name="connsiteY12" fmla="*/ 4637959 h 4688759"/>
              <a:gd name="connsiteX13" fmla="*/ 626533 w 673320"/>
              <a:gd name="connsiteY13" fmla="*/ 4612559 h 4688759"/>
              <a:gd name="connsiteX14" fmla="*/ 643467 w 673320"/>
              <a:gd name="connsiteY14" fmla="*/ 4443226 h 4688759"/>
              <a:gd name="connsiteX15" fmla="*/ 651933 w 673320"/>
              <a:gd name="connsiteY15" fmla="*/ 3452626 h 4688759"/>
              <a:gd name="connsiteX16" fmla="*/ 668867 w 673320"/>
              <a:gd name="connsiteY16" fmla="*/ 3097026 h 4688759"/>
              <a:gd name="connsiteX17" fmla="*/ 609600 w 673320"/>
              <a:gd name="connsiteY17" fmla="*/ 277626 h 4688759"/>
              <a:gd name="connsiteX0" fmla="*/ 604230 w 667950"/>
              <a:gd name="connsiteY0" fmla="*/ 338268 h 4749401"/>
              <a:gd name="connsiteX1" fmla="*/ 79296 w 667950"/>
              <a:gd name="connsiteY1" fmla="*/ 329801 h 4749401"/>
              <a:gd name="connsiteX2" fmla="*/ 3097 w 667950"/>
              <a:gd name="connsiteY2" fmla="*/ 2852868 h 4749401"/>
              <a:gd name="connsiteX3" fmla="*/ 20030 w 667950"/>
              <a:gd name="connsiteY3" fmla="*/ 3310068 h 4749401"/>
              <a:gd name="connsiteX4" fmla="*/ 45430 w 667950"/>
              <a:gd name="connsiteY4" fmla="*/ 3564068 h 4749401"/>
              <a:gd name="connsiteX5" fmla="*/ 53897 w 667950"/>
              <a:gd name="connsiteY5" fmla="*/ 3792668 h 4749401"/>
              <a:gd name="connsiteX6" fmla="*/ 70830 w 667950"/>
              <a:gd name="connsiteY6" fmla="*/ 3902735 h 4749401"/>
              <a:gd name="connsiteX7" fmla="*/ 79297 w 667950"/>
              <a:gd name="connsiteY7" fmla="*/ 4292201 h 4749401"/>
              <a:gd name="connsiteX8" fmla="*/ 113163 w 667950"/>
              <a:gd name="connsiteY8" fmla="*/ 4749401 h 4749401"/>
              <a:gd name="connsiteX9" fmla="*/ 587297 w 667950"/>
              <a:gd name="connsiteY9" fmla="*/ 4740935 h 4749401"/>
              <a:gd name="connsiteX10" fmla="*/ 595763 w 667950"/>
              <a:gd name="connsiteY10" fmla="*/ 4715535 h 4749401"/>
              <a:gd name="connsiteX11" fmla="*/ 612697 w 667950"/>
              <a:gd name="connsiteY11" fmla="*/ 4698601 h 4749401"/>
              <a:gd name="connsiteX12" fmla="*/ 621163 w 667950"/>
              <a:gd name="connsiteY12" fmla="*/ 4673201 h 4749401"/>
              <a:gd name="connsiteX13" fmla="*/ 638097 w 667950"/>
              <a:gd name="connsiteY13" fmla="*/ 4503868 h 4749401"/>
              <a:gd name="connsiteX14" fmla="*/ 646563 w 667950"/>
              <a:gd name="connsiteY14" fmla="*/ 3513268 h 4749401"/>
              <a:gd name="connsiteX15" fmla="*/ 663497 w 667950"/>
              <a:gd name="connsiteY15" fmla="*/ 3157668 h 4749401"/>
              <a:gd name="connsiteX16" fmla="*/ 604230 w 667950"/>
              <a:gd name="connsiteY16" fmla="*/ 338268 h 4749401"/>
              <a:gd name="connsiteX0" fmla="*/ 589227 w 652947"/>
              <a:gd name="connsiteY0" fmla="*/ 366874 h 4778007"/>
              <a:gd name="connsiteX1" fmla="*/ 64293 w 652947"/>
              <a:gd name="connsiteY1" fmla="*/ 358407 h 4778007"/>
              <a:gd name="connsiteX2" fmla="*/ 5027 w 652947"/>
              <a:gd name="connsiteY2" fmla="*/ 3338674 h 4778007"/>
              <a:gd name="connsiteX3" fmla="*/ 30427 w 652947"/>
              <a:gd name="connsiteY3" fmla="*/ 3592674 h 4778007"/>
              <a:gd name="connsiteX4" fmla="*/ 38894 w 652947"/>
              <a:gd name="connsiteY4" fmla="*/ 3821274 h 4778007"/>
              <a:gd name="connsiteX5" fmla="*/ 55827 w 652947"/>
              <a:gd name="connsiteY5" fmla="*/ 3931341 h 4778007"/>
              <a:gd name="connsiteX6" fmla="*/ 64294 w 652947"/>
              <a:gd name="connsiteY6" fmla="*/ 4320807 h 4778007"/>
              <a:gd name="connsiteX7" fmla="*/ 98160 w 652947"/>
              <a:gd name="connsiteY7" fmla="*/ 4778007 h 4778007"/>
              <a:gd name="connsiteX8" fmla="*/ 572294 w 652947"/>
              <a:gd name="connsiteY8" fmla="*/ 4769541 h 4778007"/>
              <a:gd name="connsiteX9" fmla="*/ 580760 w 652947"/>
              <a:gd name="connsiteY9" fmla="*/ 4744141 h 4778007"/>
              <a:gd name="connsiteX10" fmla="*/ 597694 w 652947"/>
              <a:gd name="connsiteY10" fmla="*/ 4727207 h 4778007"/>
              <a:gd name="connsiteX11" fmla="*/ 606160 w 652947"/>
              <a:gd name="connsiteY11" fmla="*/ 4701807 h 4778007"/>
              <a:gd name="connsiteX12" fmla="*/ 623094 w 652947"/>
              <a:gd name="connsiteY12" fmla="*/ 4532474 h 4778007"/>
              <a:gd name="connsiteX13" fmla="*/ 631560 w 652947"/>
              <a:gd name="connsiteY13" fmla="*/ 3541874 h 4778007"/>
              <a:gd name="connsiteX14" fmla="*/ 648494 w 652947"/>
              <a:gd name="connsiteY14" fmla="*/ 3186274 h 4778007"/>
              <a:gd name="connsiteX15" fmla="*/ 589227 w 652947"/>
              <a:gd name="connsiteY15" fmla="*/ 366874 h 4778007"/>
              <a:gd name="connsiteX0" fmla="*/ 589227 w 643969"/>
              <a:gd name="connsiteY0" fmla="*/ 388968 h 4800101"/>
              <a:gd name="connsiteX1" fmla="*/ 64293 w 643969"/>
              <a:gd name="connsiteY1" fmla="*/ 380501 h 4800101"/>
              <a:gd name="connsiteX2" fmla="*/ 5027 w 643969"/>
              <a:gd name="connsiteY2" fmla="*/ 3360768 h 4800101"/>
              <a:gd name="connsiteX3" fmla="*/ 30427 w 643969"/>
              <a:gd name="connsiteY3" fmla="*/ 3614768 h 4800101"/>
              <a:gd name="connsiteX4" fmla="*/ 38894 w 643969"/>
              <a:gd name="connsiteY4" fmla="*/ 3843368 h 4800101"/>
              <a:gd name="connsiteX5" fmla="*/ 55827 w 643969"/>
              <a:gd name="connsiteY5" fmla="*/ 3953435 h 4800101"/>
              <a:gd name="connsiteX6" fmla="*/ 64294 w 643969"/>
              <a:gd name="connsiteY6" fmla="*/ 4342901 h 4800101"/>
              <a:gd name="connsiteX7" fmla="*/ 98160 w 643969"/>
              <a:gd name="connsiteY7" fmla="*/ 4800101 h 4800101"/>
              <a:gd name="connsiteX8" fmla="*/ 572294 w 643969"/>
              <a:gd name="connsiteY8" fmla="*/ 4791635 h 4800101"/>
              <a:gd name="connsiteX9" fmla="*/ 580760 w 643969"/>
              <a:gd name="connsiteY9" fmla="*/ 4766235 h 4800101"/>
              <a:gd name="connsiteX10" fmla="*/ 597694 w 643969"/>
              <a:gd name="connsiteY10" fmla="*/ 4749301 h 4800101"/>
              <a:gd name="connsiteX11" fmla="*/ 606160 w 643969"/>
              <a:gd name="connsiteY11" fmla="*/ 4723901 h 4800101"/>
              <a:gd name="connsiteX12" fmla="*/ 623094 w 643969"/>
              <a:gd name="connsiteY12" fmla="*/ 4554568 h 4800101"/>
              <a:gd name="connsiteX13" fmla="*/ 631560 w 643969"/>
              <a:gd name="connsiteY13" fmla="*/ 3563968 h 4800101"/>
              <a:gd name="connsiteX14" fmla="*/ 589227 w 643969"/>
              <a:gd name="connsiteY14" fmla="*/ 388968 h 4800101"/>
              <a:gd name="connsiteX0" fmla="*/ 589227 w 640771"/>
              <a:gd name="connsiteY0" fmla="*/ 453466 h 4864599"/>
              <a:gd name="connsiteX1" fmla="*/ 64293 w 640771"/>
              <a:gd name="connsiteY1" fmla="*/ 444999 h 4864599"/>
              <a:gd name="connsiteX2" fmla="*/ 5027 w 640771"/>
              <a:gd name="connsiteY2" fmla="*/ 3425266 h 4864599"/>
              <a:gd name="connsiteX3" fmla="*/ 30427 w 640771"/>
              <a:gd name="connsiteY3" fmla="*/ 3679266 h 4864599"/>
              <a:gd name="connsiteX4" fmla="*/ 38894 w 640771"/>
              <a:gd name="connsiteY4" fmla="*/ 3907866 h 4864599"/>
              <a:gd name="connsiteX5" fmla="*/ 55827 w 640771"/>
              <a:gd name="connsiteY5" fmla="*/ 4017933 h 4864599"/>
              <a:gd name="connsiteX6" fmla="*/ 64294 w 640771"/>
              <a:gd name="connsiteY6" fmla="*/ 4407399 h 4864599"/>
              <a:gd name="connsiteX7" fmla="*/ 98160 w 640771"/>
              <a:gd name="connsiteY7" fmla="*/ 4864599 h 4864599"/>
              <a:gd name="connsiteX8" fmla="*/ 572294 w 640771"/>
              <a:gd name="connsiteY8" fmla="*/ 4856133 h 4864599"/>
              <a:gd name="connsiteX9" fmla="*/ 580760 w 640771"/>
              <a:gd name="connsiteY9" fmla="*/ 4830733 h 4864599"/>
              <a:gd name="connsiteX10" fmla="*/ 597694 w 640771"/>
              <a:gd name="connsiteY10" fmla="*/ 4813799 h 4864599"/>
              <a:gd name="connsiteX11" fmla="*/ 606160 w 640771"/>
              <a:gd name="connsiteY11" fmla="*/ 4788399 h 4864599"/>
              <a:gd name="connsiteX12" fmla="*/ 623094 w 640771"/>
              <a:gd name="connsiteY12" fmla="*/ 4619066 h 4864599"/>
              <a:gd name="connsiteX13" fmla="*/ 589227 w 640771"/>
              <a:gd name="connsiteY13" fmla="*/ 453466 h 4864599"/>
              <a:gd name="connsiteX0" fmla="*/ 576031 w 627575"/>
              <a:gd name="connsiteY0" fmla="*/ 468228 h 4879361"/>
              <a:gd name="connsiteX1" fmla="*/ 51097 w 627575"/>
              <a:gd name="connsiteY1" fmla="*/ 459761 h 4879361"/>
              <a:gd name="connsiteX2" fmla="*/ 17231 w 627575"/>
              <a:gd name="connsiteY2" fmla="*/ 3694028 h 4879361"/>
              <a:gd name="connsiteX3" fmla="*/ 25698 w 627575"/>
              <a:gd name="connsiteY3" fmla="*/ 3922628 h 4879361"/>
              <a:gd name="connsiteX4" fmla="*/ 42631 w 627575"/>
              <a:gd name="connsiteY4" fmla="*/ 4032695 h 4879361"/>
              <a:gd name="connsiteX5" fmla="*/ 51098 w 627575"/>
              <a:gd name="connsiteY5" fmla="*/ 4422161 h 4879361"/>
              <a:gd name="connsiteX6" fmla="*/ 84964 w 627575"/>
              <a:gd name="connsiteY6" fmla="*/ 4879361 h 4879361"/>
              <a:gd name="connsiteX7" fmla="*/ 559098 w 627575"/>
              <a:gd name="connsiteY7" fmla="*/ 4870895 h 4879361"/>
              <a:gd name="connsiteX8" fmla="*/ 567564 w 627575"/>
              <a:gd name="connsiteY8" fmla="*/ 4845495 h 4879361"/>
              <a:gd name="connsiteX9" fmla="*/ 584498 w 627575"/>
              <a:gd name="connsiteY9" fmla="*/ 4828561 h 4879361"/>
              <a:gd name="connsiteX10" fmla="*/ 592964 w 627575"/>
              <a:gd name="connsiteY10" fmla="*/ 4803161 h 4879361"/>
              <a:gd name="connsiteX11" fmla="*/ 609898 w 627575"/>
              <a:gd name="connsiteY11" fmla="*/ 4633828 h 4879361"/>
              <a:gd name="connsiteX12" fmla="*/ 576031 w 627575"/>
              <a:gd name="connsiteY12" fmla="*/ 468228 h 4879361"/>
              <a:gd name="connsiteX0" fmla="*/ 573098 w 624642"/>
              <a:gd name="connsiteY0" fmla="*/ 481792 h 4892925"/>
              <a:gd name="connsiteX1" fmla="*/ 48164 w 624642"/>
              <a:gd name="connsiteY1" fmla="*/ 473325 h 4892925"/>
              <a:gd name="connsiteX2" fmla="*/ 22765 w 624642"/>
              <a:gd name="connsiteY2" fmla="*/ 3936192 h 4892925"/>
              <a:gd name="connsiteX3" fmla="*/ 39698 w 624642"/>
              <a:gd name="connsiteY3" fmla="*/ 4046259 h 4892925"/>
              <a:gd name="connsiteX4" fmla="*/ 48165 w 624642"/>
              <a:gd name="connsiteY4" fmla="*/ 4435725 h 4892925"/>
              <a:gd name="connsiteX5" fmla="*/ 82031 w 624642"/>
              <a:gd name="connsiteY5" fmla="*/ 4892925 h 4892925"/>
              <a:gd name="connsiteX6" fmla="*/ 556165 w 624642"/>
              <a:gd name="connsiteY6" fmla="*/ 4884459 h 4892925"/>
              <a:gd name="connsiteX7" fmla="*/ 564631 w 624642"/>
              <a:gd name="connsiteY7" fmla="*/ 4859059 h 4892925"/>
              <a:gd name="connsiteX8" fmla="*/ 581565 w 624642"/>
              <a:gd name="connsiteY8" fmla="*/ 4842125 h 4892925"/>
              <a:gd name="connsiteX9" fmla="*/ 590031 w 624642"/>
              <a:gd name="connsiteY9" fmla="*/ 4816725 h 4892925"/>
              <a:gd name="connsiteX10" fmla="*/ 606965 w 624642"/>
              <a:gd name="connsiteY10" fmla="*/ 4647392 h 4892925"/>
              <a:gd name="connsiteX11" fmla="*/ 573098 w 624642"/>
              <a:gd name="connsiteY11" fmla="*/ 481792 h 4892925"/>
              <a:gd name="connsiteX0" fmla="*/ 572893 w 624437"/>
              <a:gd name="connsiteY0" fmla="*/ 488411 h 4899544"/>
              <a:gd name="connsiteX1" fmla="*/ 47959 w 624437"/>
              <a:gd name="connsiteY1" fmla="*/ 479944 h 4899544"/>
              <a:gd name="connsiteX2" fmla="*/ 39493 w 624437"/>
              <a:gd name="connsiteY2" fmla="*/ 4052878 h 4899544"/>
              <a:gd name="connsiteX3" fmla="*/ 47960 w 624437"/>
              <a:gd name="connsiteY3" fmla="*/ 4442344 h 4899544"/>
              <a:gd name="connsiteX4" fmla="*/ 81826 w 624437"/>
              <a:gd name="connsiteY4" fmla="*/ 4899544 h 4899544"/>
              <a:gd name="connsiteX5" fmla="*/ 555960 w 624437"/>
              <a:gd name="connsiteY5" fmla="*/ 4891078 h 4899544"/>
              <a:gd name="connsiteX6" fmla="*/ 564426 w 624437"/>
              <a:gd name="connsiteY6" fmla="*/ 4865678 h 4899544"/>
              <a:gd name="connsiteX7" fmla="*/ 581360 w 624437"/>
              <a:gd name="connsiteY7" fmla="*/ 4848744 h 4899544"/>
              <a:gd name="connsiteX8" fmla="*/ 589826 w 624437"/>
              <a:gd name="connsiteY8" fmla="*/ 4823344 h 4899544"/>
              <a:gd name="connsiteX9" fmla="*/ 606760 w 624437"/>
              <a:gd name="connsiteY9" fmla="*/ 4654011 h 4899544"/>
              <a:gd name="connsiteX10" fmla="*/ 572893 w 624437"/>
              <a:gd name="connsiteY10" fmla="*/ 488411 h 4899544"/>
              <a:gd name="connsiteX0" fmla="*/ 573847 w 625391"/>
              <a:gd name="connsiteY0" fmla="*/ 512260 h 4952304"/>
              <a:gd name="connsiteX1" fmla="*/ 48913 w 625391"/>
              <a:gd name="connsiteY1" fmla="*/ 503793 h 4952304"/>
              <a:gd name="connsiteX2" fmla="*/ 48914 w 625391"/>
              <a:gd name="connsiteY2" fmla="*/ 4466193 h 4952304"/>
              <a:gd name="connsiteX3" fmla="*/ 82780 w 625391"/>
              <a:gd name="connsiteY3" fmla="*/ 4923393 h 4952304"/>
              <a:gd name="connsiteX4" fmla="*/ 556914 w 625391"/>
              <a:gd name="connsiteY4" fmla="*/ 4914927 h 4952304"/>
              <a:gd name="connsiteX5" fmla="*/ 565380 w 625391"/>
              <a:gd name="connsiteY5" fmla="*/ 4889527 h 4952304"/>
              <a:gd name="connsiteX6" fmla="*/ 582314 w 625391"/>
              <a:gd name="connsiteY6" fmla="*/ 4872593 h 4952304"/>
              <a:gd name="connsiteX7" fmla="*/ 590780 w 625391"/>
              <a:gd name="connsiteY7" fmla="*/ 4847193 h 4952304"/>
              <a:gd name="connsiteX8" fmla="*/ 607714 w 625391"/>
              <a:gd name="connsiteY8" fmla="*/ 4677860 h 4952304"/>
              <a:gd name="connsiteX9" fmla="*/ 573847 w 625391"/>
              <a:gd name="connsiteY9" fmla="*/ 512260 h 4952304"/>
              <a:gd name="connsiteX0" fmla="*/ 573847 w 618521"/>
              <a:gd name="connsiteY0" fmla="*/ 522972 h 5185671"/>
              <a:gd name="connsiteX1" fmla="*/ 48913 w 618521"/>
              <a:gd name="connsiteY1" fmla="*/ 514505 h 5185671"/>
              <a:gd name="connsiteX2" fmla="*/ 48914 w 618521"/>
              <a:gd name="connsiteY2" fmla="*/ 4476905 h 5185671"/>
              <a:gd name="connsiteX3" fmla="*/ 82780 w 618521"/>
              <a:gd name="connsiteY3" fmla="*/ 4934105 h 5185671"/>
              <a:gd name="connsiteX4" fmla="*/ 556914 w 618521"/>
              <a:gd name="connsiteY4" fmla="*/ 4925639 h 5185671"/>
              <a:gd name="connsiteX5" fmla="*/ 565380 w 618521"/>
              <a:gd name="connsiteY5" fmla="*/ 4900239 h 5185671"/>
              <a:gd name="connsiteX6" fmla="*/ 582314 w 618521"/>
              <a:gd name="connsiteY6" fmla="*/ 4883305 h 5185671"/>
              <a:gd name="connsiteX7" fmla="*/ 590780 w 618521"/>
              <a:gd name="connsiteY7" fmla="*/ 4857905 h 5185671"/>
              <a:gd name="connsiteX8" fmla="*/ 573847 w 618521"/>
              <a:gd name="connsiteY8" fmla="*/ 522972 h 5185671"/>
              <a:gd name="connsiteX0" fmla="*/ 573847 w 616026"/>
              <a:gd name="connsiteY0" fmla="*/ 524588 h 4964632"/>
              <a:gd name="connsiteX1" fmla="*/ 48913 w 616026"/>
              <a:gd name="connsiteY1" fmla="*/ 516121 h 4964632"/>
              <a:gd name="connsiteX2" fmla="*/ 48914 w 616026"/>
              <a:gd name="connsiteY2" fmla="*/ 4478521 h 4964632"/>
              <a:gd name="connsiteX3" fmla="*/ 82780 w 616026"/>
              <a:gd name="connsiteY3" fmla="*/ 4935721 h 4964632"/>
              <a:gd name="connsiteX4" fmla="*/ 556914 w 616026"/>
              <a:gd name="connsiteY4" fmla="*/ 4927255 h 4964632"/>
              <a:gd name="connsiteX5" fmla="*/ 565380 w 616026"/>
              <a:gd name="connsiteY5" fmla="*/ 4901855 h 4964632"/>
              <a:gd name="connsiteX6" fmla="*/ 582314 w 616026"/>
              <a:gd name="connsiteY6" fmla="*/ 4884921 h 4964632"/>
              <a:gd name="connsiteX7" fmla="*/ 573847 w 616026"/>
              <a:gd name="connsiteY7" fmla="*/ 524588 h 4964632"/>
              <a:gd name="connsiteX0" fmla="*/ 573847 w 610602"/>
              <a:gd name="connsiteY0" fmla="*/ 525666 h 5235630"/>
              <a:gd name="connsiteX1" fmla="*/ 48913 w 610602"/>
              <a:gd name="connsiteY1" fmla="*/ 517199 h 5235630"/>
              <a:gd name="connsiteX2" fmla="*/ 48914 w 610602"/>
              <a:gd name="connsiteY2" fmla="*/ 4479599 h 5235630"/>
              <a:gd name="connsiteX3" fmla="*/ 82780 w 610602"/>
              <a:gd name="connsiteY3" fmla="*/ 4936799 h 5235630"/>
              <a:gd name="connsiteX4" fmla="*/ 556914 w 610602"/>
              <a:gd name="connsiteY4" fmla="*/ 4928333 h 5235630"/>
              <a:gd name="connsiteX5" fmla="*/ 565380 w 610602"/>
              <a:gd name="connsiteY5" fmla="*/ 4902933 h 5235630"/>
              <a:gd name="connsiteX6" fmla="*/ 573847 w 610602"/>
              <a:gd name="connsiteY6" fmla="*/ 525666 h 5235630"/>
              <a:gd name="connsiteX0" fmla="*/ 573847 w 628573"/>
              <a:gd name="connsiteY0" fmla="*/ 527286 h 5258279"/>
              <a:gd name="connsiteX1" fmla="*/ 48913 w 628573"/>
              <a:gd name="connsiteY1" fmla="*/ 518819 h 5258279"/>
              <a:gd name="connsiteX2" fmla="*/ 48914 w 628573"/>
              <a:gd name="connsiteY2" fmla="*/ 4481219 h 5258279"/>
              <a:gd name="connsiteX3" fmla="*/ 82780 w 628573"/>
              <a:gd name="connsiteY3" fmla="*/ 4938419 h 5258279"/>
              <a:gd name="connsiteX4" fmla="*/ 556914 w 628573"/>
              <a:gd name="connsiteY4" fmla="*/ 4929953 h 5258279"/>
              <a:gd name="connsiteX5" fmla="*/ 573847 w 628573"/>
              <a:gd name="connsiteY5" fmla="*/ 527286 h 5258279"/>
              <a:gd name="connsiteX0" fmla="*/ 572763 w 627489"/>
              <a:gd name="connsiteY0" fmla="*/ 555643 h 5513953"/>
              <a:gd name="connsiteX1" fmla="*/ 47829 w 627489"/>
              <a:gd name="connsiteY1" fmla="*/ 547176 h 5513953"/>
              <a:gd name="connsiteX2" fmla="*/ 81696 w 627489"/>
              <a:gd name="connsiteY2" fmla="*/ 4966776 h 5513953"/>
              <a:gd name="connsiteX3" fmla="*/ 555830 w 627489"/>
              <a:gd name="connsiteY3" fmla="*/ 4958310 h 5513953"/>
              <a:gd name="connsiteX4" fmla="*/ 572763 w 627489"/>
              <a:gd name="connsiteY4" fmla="*/ 555643 h 5513953"/>
              <a:gd name="connsiteX0" fmla="*/ 591827 w 648920"/>
              <a:gd name="connsiteY0" fmla="*/ 555643 h 5504422"/>
              <a:gd name="connsiteX1" fmla="*/ 66893 w 648920"/>
              <a:gd name="connsiteY1" fmla="*/ 547176 h 5504422"/>
              <a:gd name="connsiteX2" fmla="*/ 58427 w 648920"/>
              <a:gd name="connsiteY2" fmla="*/ 4949843 h 5504422"/>
              <a:gd name="connsiteX3" fmla="*/ 574894 w 648920"/>
              <a:gd name="connsiteY3" fmla="*/ 4958310 h 5504422"/>
              <a:gd name="connsiteX4" fmla="*/ 591827 w 648920"/>
              <a:gd name="connsiteY4" fmla="*/ 555643 h 5504422"/>
              <a:gd name="connsiteX0" fmla="*/ 591827 w 657974"/>
              <a:gd name="connsiteY0" fmla="*/ 555118 h 5499652"/>
              <a:gd name="connsiteX1" fmla="*/ 66893 w 657974"/>
              <a:gd name="connsiteY1" fmla="*/ 546651 h 5499652"/>
              <a:gd name="connsiteX2" fmla="*/ 58427 w 657974"/>
              <a:gd name="connsiteY2" fmla="*/ 4949318 h 5499652"/>
              <a:gd name="connsiteX3" fmla="*/ 591828 w 657974"/>
              <a:gd name="connsiteY3" fmla="*/ 4949318 h 5499652"/>
              <a:gd name="connsiteX4" fmla="*/ 591827 w 657974"/>
              <a:gd name="connsiteY4" fmla="*/ 555118 h 5499652"/>
              <a:gd name="connsiteX0" fmla="*/ 591827 w 657974"/>
              <a:gd name="connsiteY0" fmla="*/ 555118 h 5499652"/>
              <a:gd name="connsiteX1" fmla="*/ 66893 w 657974"/>
              <a:gd name="connsiteY1" fmla="*/ 546651 h 5499652"/>
              <a:gd name="connsiteX2" fmla="*/ 58427 w 657974"/>
              <a:gd name="connsiteY2" fmla="*/ 4949318 h 5499652"/>
              <a:gd name="connsiteX3" fmla="*/ 591828 w 657974"/>
              <a:gd name="connsiteY3" fmla="*/ 4949318 h 5499652"/>
              <a:gd name="connsiteX4" fmla="*/ 591827 w 657974"/>
              <a:gd name="connsiteY4" fmla="*/ 555118 h 5499652"/>
              <a:gd name="connsiteX0" fmla="*/ 591827 w 657974"/>
              <a:gd name="connsiteY0" fmla="*/ 555118 h 5499652"/>
              <a:gd name="connsiteX1" fmla="*/ 66893 w 657974"/>
              <a:gd name="connsiteY1" fmla="*/ 546651 h 5499652"/>
              <a:gd name="connsiteX2" fmla="*/ 58427 w 657974"/>
              <a:gd name="connsiteY2" fmla="*/ 4949318 h 5499652"/>
              <a:gd name="connsiteX3" fmla="*/ 591828 w 657974"/>
              <a:gd name="connsiteY3" fmla="*/ 4949318 h 5499652"/>
              <a:gd name="connsiteX4" fmla="*/ 591827 w 657974"/>
              <a:gd name="connsiteY4" fmla="*/ 555118 h 5499652"/>
              <a:gd name="connsiteX0" fmla="*/ 591827 w 657974"/>
              <a:gd name="connsiteY0" fmla="*/ 555118 h 5499652"/>
              <a:gd name="connsiteX1" fmla="*/ 66893 w 657974"/>
              <a:gd name="connsiteY1" fmla="*/ 546651 h 5499652"/>
              <a:gd name="connsiteX2" fmla="*/ 58427 w 657974"/>
              <a:gd name="connsiteY2" fmla="*/ 4949318 h 5499652"/>
              <a:gd name="connsiteX3" fmla="*/ 591828 w 657974"/>
              <a:gd name="connsiteY3" fmla="*/ 4949318 h 5499652"/>
              <a:gd name="connsiteX4" fmla="*/ 591827 w 657974"/>
              <a:gd name="connsiteY4" fmla="*/ 555118 h 5499652"/>
              <a:gd name="connsiteX0" fmla="*/ 591827 w 657974"/>
              <a:gd name="connsiteY0" fmla="*/ 555118 h 5499652"/>
              <a:gd name="connsiteX1" fmla="*/ 66893 w 657974"/>
              <a:gd name="connsiteY1" fmla="*/ 546651 h 5499652"/>
              <a:gd name="connsiteX2" fmla="*/ 58427 w 657974"/>
              <a:gd name="connsiteY2" fmla="*/ 4949318 h 5499652"/>
              <a:gd name="connsiteX3" fmla="*/ 591828 w 657974"/>
              <a:gd name="connsiteY3" fmla="*/ 4949318 h 5499652"/>
              <a:gd name="connsiteX4" fmla="*/ 591827 w 657974"/>
              <a:gd name="connsiteY4" fmla="*/ 555118 h 5499652"/>
              <a:gd name="connsiteX0" fmla="*/ 591827 w 657974"/>
              <a:gd name="connsiteY0" fmla="*/ 555118 h 4949318"/>
              <a:gd name="connsiteX1" fmla="*/ 66893 w 657974"/>
              <a:gd name="connsiteY1" fmla="*/ 546651 h 4949318"/>
              <a:gd name="connsiteX2" fmla="*/ 58427 w 657974"/>
              <a:gd name="connsiteY2" fmla="*/ 4949318 h 4949318"/>
              <a:gd name="connsiteX3" fmla="*/ 591828 w 657974"/>
              <a:gd name="connsiteY3" fmla="*/ 4949318 h 4949318"/>
              <a:gd name="connsiteX4" fmla="*/ 591827 w 657974"/>
              <a:gd name="connsiteY4" fmla="*/ 555118 h 4949318"/>
              <a:gd name="connsiteX0" fmla="*/ 591827 w 591828"/>
              <a:gd name="connsiteY0" fmla="*/ 555118 h 4949318"/>
              <a:gd name="connsiteX1" fmla="*/ 66893 w 591828"/>
              <a:gd name="connsiteY1" fmla="*/ 546651 h 4949318"/>
              <a:gd name="connsiteX2" fmla="*/ 58427 w 591828"/>
              <a:gd name="connsiteY2" fmla="*/ 4949318 h 4949318"/>
              <a:gd name="connsiteX3" fmla="*/ 591828 w 591828"/>
              <a:gd name="connsiteY3" fmla="*/ 4949318 h 4949318"/>
              <a:gd name="connsiteX4" fmla="*/ 591827 w 591828"/>
              <a:gd name="connsiteY4" fmla="*/ 555118 h 4949318"/>
              <a:gd name="connsiteX0" fmla="*/ 533400 w 533401"/>
              <a:gd name="connsiteY0" fmla="*/ 555118 h 4949318"/>
              <a:gd name="connsiteX1" fmla="*/ 8466 w 533401"/>
              <a:gd name="connsiteY1" fmla="*/ 546651 h 4949318"/>
              <a:gd name="connsiteX2" fmla="*/ 0 w 533401"/>
              <a:gd name="connsiteY2" fmla="*/ 4949318 h 4949318"/>
              <a:gd name="connsiteX3" fmla="*/ 533401 w 533401"/>
              <a:gd name="connsiteY3" fmla="*/ 4949318 h 4949318"/>
              <a:gd name="connsiteX4" fmla="*/ 533400 w 533401"/>
              <a:gd name="connsiteY4" fmla="*/ 555118 h 4949318"/>
              <a:gd name="connsiteX0" fmla="*/ 533400 w 533401"/>
              <a:gd name="connsiteY0" fmla="*/ 8467 h 4402667"/>
              <a:gd name="connsiteX1" fmla="*/ 8466 w 533401"/>
              <a:gd name="connsiteY1" fmla="*/ 0 h 4402667"/>
              <a:gd name="connsiteX2" fmla="*/ 0 w 533401"/>
              <a:gd name="connsiteY2" fmla="*/ 4402667 h 4402667"/>
              <a:gd name="connsiteX3" fmla="*/ 533401 w 533401"/>
              <a:gd name="connsiteY3" fmla="*/ 4402667 h 4402667"/>
              <a:gd name="connsiteX4" fmla="*/ 533400 w 533401"/>
              <a:gd name="connsiteY4" fmla="*/ 8467 h 4402667"/>
              <a:gd name="connsiteX0" fmla="*/ 550334 w 550335"/>
              <a:gd name="connsiteY0" fmla="*/ 8467 h 4402667"/>
              <a:gd name="connsiteX1" fmla="*/ 0 w 550335"/>
              <a:gd name="connsiteY1" fmla="*/ 0 h 4402667"/>
              <a:gd name="connsiteX2" fmla="*/ 16934 w 550335"/>
              <a:gd name="connsiteY2" fmla="*/ 4402667 h 4402667"/>
              <a:gd name="connsiteX3" fmla="*/ 550335 w 550335"/>
              <a:gd name="connsiteY3" fmla="*/ 4402667 h 4402667"/>
              <a:gd name="connsiteX4" fmla="*/ 550334 w 550335"/>
              <a:gd name="connsiteY4" fmla="*/ 8467 h 4402667"/>
              <a:gd name="connsiteX0" fmla="*/ 550334 w 550335"/>
              <a:gd name="connsiteY0" fmla="*/ 8467 h 4402667"/>
              <a:gd name="connsiteX1" fmla="*/ 0 w 550335"/>
              <a:gd name="connsiteY1" fmla="*/ 0 h 4402667"/>
              <a:gd name="connsiteX2" fmla="*/ 16934 w 550335"/>
              <a:gd name="connsiteY2" fmla="*/ 4402667 h 4402667"/>
              <a:gd name="connsiteX3" fmla="*/ 550335 w 550335"/>
              <a:gd name="connsiteY3" fmla="*/ 4402667 h 4402667"/>
              <a:gd name="connsiteX4" fmla="*/ 550334 w 550335"/>
              <a:gd name="connsiteY4" fmla="*/ 8467 h 4402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35" h="4402667">
                <a:moveTo>
                  <a:pt x="550334" y="8467"/>
                </a:moveTo>
                <a:lnTo>
                  <a:pt x="0" y="0"/>
                </a:lnTo>
                <a:cubicBezTo>
                  <a:pt x="5645" y="1467556"/>
                  <a:pt x="11289" y="2935111"/>
                  <a:pt x="16934" y="4402667"/>
                </a:cubicBezTo>
                <a:lnTo>
                  <a:pt x="550335" y="4402667"/>
                </a:lnTo>
                <a:cubicBezTo>
                  <a:pt x="550335" y="2937934"/>
                  <a:pt x="550334" y="1473200"/>
                  <a:pt x="550334" y="8467"/>
                </a:cubicBezTo>
                <a:close/>
              </a:path>
            </a:pathLst>
          </a:custGeom>
          <a:noFill/>
          <a:ln w="25400">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7" name="Straight Connector 76"/>
          <p:cNvCxnSpPr/>
          <p:nvPr/>
        </p:nvCxnSpPr>
        <p:spPr>
          <a:xfrm>
            <a:off x="820208" y="1784350"/>
            <a:ext cx="541867" cy="8467"/>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a:off x="820208" y="4434417"/>
            <a:ext cx="541867" cy="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76200" y="5327650"/>
            <a:ext cx="787400" cy="276999"/>
          </a:xfrm>
          <a:prstGeom prst="rect">
            <a:avLst/>
          </a:prstGeom>
          <a:noFill/>
        </p:spPr>
        <p:txBody>
          <a:bodyPr wrap="square" rtlCol="0">
            <a:spAutoFit/>
          </a:bodyPr>
          <a:lstStyle/>
          <a:p>
            <a:pPr algn="ctr"/>
            <a:r>
              <a:rPr lang="en-US" sz="1200" b="1" dirty="0" smtClean="0">
                <a:solidFill>
                  <a:schemeClr val="bg1"/>
                </a:solidFill>
                <a:latin typeface="Arial"/>
                <a:cs typeface="Arial"/>
              </a:rPr>
              <a:t>M    FT</a:t>
            </a:r>
            <a:endParaRPr lang="en-US" sz="1200" b="1" dirty="0">
              <a:solidFill>
                <a:schemeClr val="bg1"/>
              </a:solidFill>
              <a:latin typeface="Arial"/>
              <a:cs typeface="Arial"/>
            </a:endParaRPr>
          </a:p>
        </p:txBody>
      </p:sp>
      <p:sp>
        <p:nvSpPr>
          <p:cNvPr id="7" name="TextBox 6"/>
          <p:cNvSpPr txBox="1"/>
          <p:nvPr/>
        </p:nvSpPr>
        <p:spPr>
          <a:xfrm>
            <a:off x="152400" y="5137150"/>
            <a:ext cx="254000" cy="276999"/>
          </a:xfrm>
          <a:prstGeom prst="rect">
            <a:avLst/>
          </a:prstGeom>
          <a:noFill/>
        </p:spPr>
        <p:txBody>
          <a:bodyPr wrap="square" rtlCol="0">
            <a:spAutoFit/>
          </a:bodyPr>
          <a:lstStyle/>
          <a:p>
            <a:pPr algn="ctr"/>
            <a:r>
              <a:rPr lang="en-US" sz="1200" b="1" dirty="0" smtClean="0">
                <a:solidFill>
                  <a:srgbClr val="FFFFFF"/>
                </a:solidFill>
                <a:latin typeface="Arial"/>
                <a:cs typeface="Arial"/>
              </a:rPr>
              <a:t>0</a:t>
            </a:r>
            <a:endParaRPr lang="en-US" sz="1200" b="1" dirty="0">
              <a:solidFill>
                <a:srgbClr val="FFFFFF"/>
              </a:solidFill>
              <a:latin typeface="Arial"/>
              <a:cs typeface="Arial"/>
            </a:endParaRPr>
          </a:p>
        </p:txBody>
      </p:sp>
      <p:sp>
        <p:nvSpPr>
          <p:cNvPr id="72" name="TextBox 71"/>
          <p:cNvSpPr txBox="1"/>
          <p:nvPr/>
        </p:nvSpPr>
        <p:spPr>
          <a:xfrm>
            <a:off x="514350" y="5143500"/>
            <a:ext cx="254000" cy="276999"/>
          </a:xfrm>
          <a:prstGeom prst="rect">
            <a:avLst/>
          </a:prstGeom>
          <a:noFill/>
        </p:spPr>
        <p:txBody>
          <a:bodyPr wrap="square" rtlCol="0">
            <a:spAutoFit/>
          </a:bodyPr>
          <a:lstStyle/>
          <a:p>
            <a:pPr algn="ctr"/>
            <a:r>
              <a:rPr lang="en-US" sz="1200" b="1" dirty="0" smtClean="0">
                <a:solidFill>
                  <a:srgbClr val="FFFFFF"/>
                </a:solidFill>
                <a:latin typeface="Arial"/>
                <a:cs typeface="Arial"/>
              </a:rPr>
              <a:t>0</a:t>
            </a:r>
            <a:endParaRPr lang="en-US" sz="1200" b="1" dirty="0">
              <a:solidFill>
                <a:srgbClr val="FFFFFF"/>
              </a:solidFill>
              <a:latin typeface="Arial"/>
              <a:cs typeface="Arial"/>
            </a:endParaRPr>
          </a:p>
        </p:txBody>
      </p:sp>
      <p:sp>
        <p:nvSpPr>
          <p:cNvPr id="8" name="TextBox 7"/>
          <p:cNvSpPr txBox="1"/>
          <p:nvPr/>
        </p:nvSpPr>
        <p:spPr>
          <a:xfrm>
            <a:off x="501650" y="4464050"/>
            <a:ext cx="273050" cy="276999"/>
          </a:xfrm>
          <a:prstGeom prst="rect">
            <a:avLst/>
          </a:prstGeom>
          <a:noFill/>
        </p:spPr>
        <p:txBody>
          <a:bodyPr wrap="square" rtlCol="0">
            <a:spAutoFit/>
          </a:bodyPr>
          <a:lstStyle/>
          <a:p>
            <a:pPr algn="ctr"/>
            <a:r>
              <a:rPr lang="en-US" sz="1200" b="1" dirty="0" smtClean="0">
                <a:solidFill>
                  <a:srgbClr val="FFFFFF"/>
                </a:solidFill>
                <a:latin typeface="Arial"/>
                <a:cs typeface="Arial"/>
              </a:rPr>
              <a:t>1</a:t>
            </a:r>
            <a:endParaRPr lang="en-US" sz="1200" b="1" dirty="0">
              <a:solidFill>
                <a:srgbClr val="FFFFFF"/>
              </a:solidFill>
              <a:latin typeface="Arial"/>
              <a:cs typeface="Arial"/>
            </a:endParaRPr>
          </a:p>
        </p:txBody>
      </p:sp>
      <p:sp>
        <p:nvSpPr>
          <p:cNvPr id="9" name="TextBox 8"/>
          <p:cNvSpPr txBox="1"/>
          <p:nvPr/>
        </p:nvSpPr>
        <p:spPr>
          <a:xfrm>
            <a:off x="501650" y="3657600"/>
            <a:ext cx="273050" cy="276999"/>
          </a:xfrm>
          <a:prstGeom prst="rect">
            <a:avLst/>
          </a:prstGeom>
          <a:noFill/>
        </p:spPr>
        <p:txBody>
          <a:bodyPr wrap="square" rtlCol="0">
            <a:spAutoFit/>
          </a:bodyPr>
          <a:lstStyle/>
          <a:p>
            <a:pPr algn="ctr"/>
            <a:r>
              <a:rPr lang="en-US" sz="1200" b="1" dirty="0" smtClean="0">
                <a:solidFill>
                  <a:srgbClr val="FFFFFF"/>
                </a:solidFill>
                <a:latin typeface="Arial"/>
                <a:cs typeface="Arial"/>
              </a:rPr>
              <a:t>2</a:t>
            </a:r>
            <a:endParaRPr lang="en-US" sz="1200" b="1" dirty="0">
              <a:solidFill>
                <a:srgbClr val="FFFFFF"/>
              </a:solidFill>
              <a:latin typeface="Arial"/>
              <a:cs typeface="Arial"/>
            </a:endParaRPr>
          </a:p>
        </p:txBody>
      </p:sp>
      <p:sp>
        <p:nvSpPr>
          <p:cNvPr id="10" name="TextBox 9"/>
          <p:cNvSpPr txBox="1"/>
          <p:nvPr/>
        </p:nvSpPr>
        <p:spPr>
          <a:xfrm>
            <a:off x="495300" y="2857500"/>
            <a:ext cx="260350" cy="276999"/>
          </a:xfrm>
          <a:prstGeom prst="rect">
            <a:avLst/>
          </a:prstGeom>
          <a:noFill/>
        </p:spPr>
        <p:txBody>
          <a:bodyPr wrap="square" rtlCol="0">
            <a:spAutoFit/>
          </a:bodyPr>
          <a:lstStyle/>
          <a:p>
            <a:pPr algn="ctr"/>
            <a:r>
              <a:rPr lang="en-US" sz="1200" b="1" dirty="0" smtClean="0">
                <a:solidFill>
                  <a:srgbClr val="FFFFFF"/>
                </a:solidFill>
                <a:latin typeface="Arial"/>
                <a:cs typeface="Arial"/>
              </a:rPr>
              <a:t>3</a:t>
            </a:r>
            <a:endParaRPr lang="en-US" sz="1200" b="1" dirty="0">
              <a:solidFill>
                <a:srgbClr val="FFFFFF"/>
              </a:solidFill>
              <a:latin typeface="Arial"/>
              <a:cs typeface="Arial"/>
            </a:endParaRPr>
          </a:p>
        </p:txBody>
      </p:sp>
      <p:sp>
        <p:nvSpPr>
          <p:cNvPr id="79" name="TextBox 78"/>
          <p:cNvSpPr txBox="1"/>
          <p:nvPr/>
        </p:nvSpPr>
        <p:spPr>
          <a:xfrm>
            <a:off x="133350" y="2489200"/>
            <a:ext cx="273050" cy="276999"/>
          </a:xfrm>
          <a:prstGeom prst="rect">
            <a:avLst/>
          </a:prstGeom>
          <a:noFill/>
        </p:spPr>
        <p:txBody>
          <a:bodyPr wrap="square" rtlCol="0">
            <a:spAutoFit/>
          </a:bodyPr>
          <a:lstStyle/>
          <a:p>
            <a:pPr algn="ctr"/>
            <a:r>
              <a:rPr lang="en-US" sz="1200" b="1" dirty="0" smtClean="0">
                <a:solidFill>
                  <a:srgbClr val="FFFFFF"/>
                </a:solidFill>
                <a:latin typeface="Arial"/>
                <a:cs typeface="Arial"/>
              </a:rPr>
              <a:t>1</a:t>
            </a:r>
            <a:endParaRPr lang="en-US" sz="1200" b="1" dirty="0">
              <a:solidFill>
                <a:srgbClr val="FFFFFF"/>
              </a:solidFill>
              <a:latin typeface="Arial"/>
              <a:cs typeface="Arial"/>
            </a:endParaRPr>
          </a:p>
        </p:txBody>
      </p:sp>
      <p:sp>
        <p:nvSpPr>
          <p:cNvPr id="11" name="TextBox 10"/>
          <p:cNvSpPr txBox="1"/>
          <p:nvPr/>
        </p:nvSpPr>
        <p:spPr>
          <a:xfrm rot="16200000">
            <a:off x="647700" y="1206500"/>
            <a:ext cx="867833" cy="276999"/>
          </a:xfrm>
          <a:prstGeom prst="rect">
            <a:avLst/>
          </a:prstGeom>
          <a:noFill/>
        </p:spPr>
        <p:txBody>
          <a:bodyPr wrap="square" rtlCol="0">
            <a:spAutoFit/>
          </a:bodyPr>
          <a:lstStyle/>
          <a:p>
            <a:pPr algn="ctr"/>
            <a:r>
              <a:rPr lang="en-US" sz="1200" b="1" dirty="0" smtClean="0">
                <a:solidFill>
                  <a:srgbClr val="FFFFFF"/>
                </a:solidFill>
                <a:latin typeface="Arial"/>
                <a:cs typeface="Arial"/>
              </a:rPr>
              <a:t>STONER</a:t>
            </a:r>
            <a:endParaRPr lang="en-US" sz="1200" b="1" dirty="0">
              <a:solidFill>
                <a:srgbClr val="FFFFFF"/>
              </a:solidFill>
              <a:latin typeface="Arial"/>
              <a:cs typeface="Arial"/>
            </a:endParaRPr>
          </a:p>
        </p:txBody>
      </p:sp>
      <p:sp>
        <p:nvSpPr>
          <p:cNvPr id="12" name="TextBox 11"/>
          <p:cNvSpPr txBox="1"/>
          <p:nvPr/>
        </p:nvSpPr>
        <p:spPr>
          <a:xfrm rot="16200000">
            <a:off x="516467" y="2971800"/>
            <a:ext cx="1092200" cy="276999"/>
          </a:xfrm>
          <a:prstGeom prst="rect">
            <a:avLst/>
          </a:prstGeom>
          <a:noFill/>
        </p:spPr>
        <p:txBody>
          <a:bodyPr wrap="square" rtlCol="0">
            <a:spAutoFit/>
          </a:bodyPr>
          <a:lstStyle/>
          <a:p>
            <a:pPr algn="ctr"/>
            <a:r>
              <a:rPr lang="en-US" sz="1200" b="1" dirty="0" smtClean="0">
                <a:solidFill>
                  <a:srgbClr val="FFFFFF"/>
                </a:solidFill>
                <a:latin typeface="Arial"/>
                <a:cs typeface="Arial"/>
              </a:rPr>
              <a:t>EUDORA</a:t>
            </a:r>
            <a:endParaRPr lang="en-US" sz="1200" b="1" dirty="0">
              <a:solidFill>
                <a:srgbClr val="FFFFFF"/>
              </a:solidFill>
              <a:latin typeface="Arial"/>
              <a:cs typeface="Arial"/>
            </a:endParaRPr>
          </a:p>
        </p:txBody>
      </p:sp>
      <p:sp>
        <p:nvSpPr>
          <p:cNvPr id="14" name="TextBox 13"/>
          <p:cNvSpPr txBox="1"/>
          <p:nvPr/>
        </p:nvSpPr>
        <p:spPr>
          <a:xfrm rot="16200000">
            <a:off x="626534" y="4631267"/>
            <a:ext cx="922866" cy="461665"/>
          </a:xfrm>
          <a:prstGeom prst="rect">
            <a:avLst/>
          </a:prstGeom>
          <a:noFill/>
        </p:spPr>
        <p:txBody>
          <a:bodyPr wrap="square" rtlCol="0">
            <a:spAutoFit/>
          </a:bodyPr>
          <a:lstStyle/>
          <a:p>
            <a:pPr algn="ctr"/>
            <a:r>
              <a:rPr lang="en-US" sz="1200" b="1" dirty="0" smtClean="0">
                <a:solidFill>
                  <a:srgbClr val="FFFFFF"/>
                </a:solidFill>
                <a:latin typeface="Arial"/>
                <a:cs typeface="Arial"/>
              </a:rPr>
              <a:t>CAPTAIN CREEK</a:t>
            </a:r>
            <a:endParaRPr lang="en-US" sz="1200" b="1" dirty="0">
              <a:solidFill>
                <a:srgbClr val="FFFFFF"/>
              </a:solidFill>
              <a:latin typeface="Arial"/>
              <a:cs typeface="Arial"/>
            </a:endParaRPr>
          </a:p>
        </p:txBody>
      </p:sp>
      <p:sp>
        <p:nvSpPr>
          <p:cNvPr id="18" name="TextBox 17"/>
          <p:cNvSpPr txBox="1"/>
          <p:nvPr/>
        </p:nvSpPr>
        <p:spPr>
          <a:xfrm>
            <a:off x="2666999" y="5537199"/>
            <a:ext cx="829733" cy="276999"/>
          </a:xfrm>
          <a:prstGeom prst="rect">
            <a:avLst/>
          </a:prstGeom>
          <a:noFill/>
        </p:spPr>
        <p:txBody>
          <a:bodyPr wrap="square" rtlCol="0">
            <a:spAutoFit/>
          </a:bodyPr>
          <a:lstStyle/>
          <a:p>
            <a:pPr algn="ctr"/>
            <a:r>
              <a:rPr lang="en-US" sz="1200" b="1" dirty="0" smtClean="0">
                <a:solidFill>
                  <a:srgbClr val="FFFFFF"/>
                </a:solidFill>
                <a:latin typeface="Arial"/>
                <a:cs typeface="Arial"/>
              </a:rPr>
              <a:t>% TOC</a:t>
            </a:r>
            <a:endParaRPr lang="en-US" sz="1200" b="1" dirty="0">
              <a:solidFill>
                <a:srgbClr val="FFFFFF"/>
              </a:solidFill>
              <a:latin typeface="Arial"/>
              <a:cs typeface="Arial"/>
            </a:endParaRPr>
          </a:p>
        </p:txBody>
      </p:sp>
      <p:grpSp>
        <p:nvGrpSpPr>
          <p:cNvPr id="20" name="Group 19"/>
          <p:cNvGrpSpPr/>
          <p:nvPr/>
        </p:nvGrpSpPr>
        <p:grpSpPr>
          <a:xfrm>
            <a:off x="2362200" y="1790700"/>
            <a:ext cx="2582333" cy="4412965"/>
            <a:chOff x="2362200" y="1790700"/>
            <a:chExt cx="2582333" cy="4412965"/>
          </a:xfrm>
        </p:grpSpPr>
        <p:sp>
          <p:nvSpPr>
            <p:cNvPr id="9230" name="Freeform 14"/>
            <p:cNvSpPr>
              <a:spLocks/>
            </p:cNvSpPr>
            <p:nvPr/>
          </p:nvSpPr>
          <p:spPr bwMode="auto">
            <a:xfrm>
              <a:off x="3685117" y="6053667"/>
              <a:ext cx="444500" cy="6350"/>
            </a:xfrm>
            <a:custGeom>
              <a:avLst/>
              <a:gdLst>
                <a:gd name="T0" fmla="*/ 0 w 280"/>
                <a:gd name="T1" fmla="*/ 2147483647 h 4"/>
                <a:gd name="T2" fmla="*/ 2147483647 w 280"/>
                <a:gd name="T3" fmla="*/ 0 h 4"/>
                <a:gd name="T4" fmla="*/ 0 60000 65536"/>
                <a:gd name="T5" fmla="*/ 0 60000 65536"/>
                <a:gd name="T6" fmla="*/ 0 w 280"/>
                <a:gd name="T7" fmla="*/ 0 h 4"/>
                <a:gd name="T8" fmla="*/ 280 w 280"/>
                <a:gd name="T9" fmla="*/ 4 h 4"/>
              </a:gdLst>
              <a:ahLst/>
              <a:cxnLst>
                <a:cxn ang="T4">
                  <a:pos x="T0" y="T1"/>
                </a:cxn>
                <a:cxn ang="T5">
                  <a:pos x="T2" y="T3"/>
                </a:cxn>
              </a:cxnLst>
              <a:rect l="T6" t="T7" r="T8" b="T9"/>
              <a:pathLst>
                <a:path w="280" h="4">
                  <a:moveTo>
                    <a:pt x="0" y="4"/>
                  </a:moveTo>
                  <a:lnTo>
                    <a:pt x="280" y="0"/>
                  </a:lnTo>
                </a:path>
              </a:pathLst>
            </a:custGeom>
            <a:noFill/>
            <a:ln w="38100">
              <a:solidFill>
                <a:srgbClr val="FFFF00"/>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 name="Freeform 3"/>
            <p:cNvSpPr/>
            <p:nvPr/>
          </p:nvSpPr>
          <p:spPr>
            <a:xfrm>
              <a:off x="2667002" y="1790700"/>
              <a:ext cx="1617134" cy="2645833"/>
            </a:xfrm>
            <a:custGeom>
              <a:avLst/>
              <a:gdLst>
                <a:gd name="connsiteX0" fmla="*/ 304800 w 1574800"/>
                <a:gd name="connsiteY0" fmla="*/ 0 h 2641600"/>
                <a:gd name="connsiteX1" fmla="*/ 266700 w 1574800"/>
                <a:gd name="connsiteY1" fmla="*/ 63500 h 2641600"/>
                <a:gd name="connsiteX2" fmla="*/ 215900 w 1574800"/>
                <a:gd name="connsiteY2" fmla="*/ 114300 h 2641600"/>
                <a:gd name="connsiteX3" fmla="*/ 203200 w 1574800"/>
                <a:gd name="connsiteY3" fmla="*/ 152400 h 2641600"/>
                <a:gd name="connsiteX4" fmla="*/ 152400 w 1574800"/>
                <a:gd name="connsiteY4" fmla="*/ 228600 h 2641600"/>
                <a:gd name="connsiteX5" fmla="*/ 114300 w 1574800"/>
                <a:gd name="connsiteY5" fmla="*/ 304800 h 2641600"/>
                <a:gd name="connsiteX6" fmla="*/ 63500 w 1574800"/>
                <a:gd name="connsiteY6" fmla="*/ 342900 h 2641600"/>
                <a:gd name="connsiteX7" fmla="*/ 38100 w 1574800"/>
                <a:gd name="connsiteY7" fmla="*/ 431800 h 2641600"/>
                <a:gd name="connsiteX8" fmla="*/ 0 w 1574800"/>
                <a:gd name="connsiteY8" fmla="*/ 520700 h 2641600"/>
                <a:gd name="connsiteX9" fmla="*/ 12700 w 1574800"/>
                <a:gd name="connsiteY9" fmla="*/ 584200 h 2641600"/>
                <a:gd name="connsiteX10" fmla="*/ 25400 w 1574800"/>
                <a:gd name="connsiteY10" fmla="*/ 622300 h 2641600"/>
                <a:gd name="connsiteX11" fmla="*/ 38100 w 1574800"/>
                <a:gd name="connsiteY11" fmla="*/ 698500 h 2641600"/>
                <a:gd name="connsiteX12" fmla="*/ 50800 w 1574800"/>
                <a:gd name="connsiteY12" fmla="*/ 736600 h 2641600"/>
                <a:gd name="connsiteX13" fmla="*/ 76200 w 1574800"/>
                <a:gd name="connsiteY13" fmla="*/ 838200 h 2641600"/>
                <a:gd name="connsiteX14" fmla="*/ 101600 w 1574800"/>
                <a:gd name="connsiteY14" fmla="*/ 876300 h 2641600"/>
                <a:gd name="connsiteX15" fmla="*/ 165100 w 1574800"/>
                <a:gd name="connsiteY15" fmla="*/ 977900 h 2641600"/>
                <a:gd name="connsiteX16" fmla="*/ 203200 w 1574800"/>
                <a:gd name="connsiteY16" fmla="*/ 1092200 h 2641600"/>
                <a:gd name="connsiteX17" fmla="*/ 215900 w 1574800"/>
                <a:gd name="connsiteY17" fmla="*/ 1130300 h 2641600"/>
                <a:gd name="connsiteX18" fmla="*/ 203200 w 1574800"/>
                <a:gd name="connsiteY18" fmla="*/ 1181100 h 2641600"/>
                <a:gd name="connsiteX19" fmla="*/ 127000 w 1574800"/>
                <a:gd name="connsiteY19" fmla="*/ 1231900 h 2641600"/>
                <a:gd name="connsiteX20" fmla="*/ 88900 w 1574800"/>
                <a:gd name="connsiteY20" fmla="*/ 1270000 h 2641600"/>
                <a:gd name="connsiteX21" fmla="*/ 50800 w 1574800"/>
                <a:gd name="connsiteY21" fmla="*/ 1282700 h 2641600"/>
                <a:gd name="connsiteX22" fmla="*/ 152400 w 1574800"/>
                <a:gd name="connsiteY22" fmla="*/ 1346200 h 2641600"/>
                <a:gd name="connsiteX23" fmla="*/ 190500 w 1574800"/>
                <a:gd name="connsiteY23" fmla="*/ 1371600 h 2641600"/>
                <a:gd name="connsiteX24" fmla="*/ 241300 w 1574800"/>
                <a:gd name="connsiteY24" fmla="*/ 1384300 h 2641600"/>
                <a:gd name="connsiteX25" fmla="*/ 355600 w 1574800"/>
                <a:gd name="connsiteY25" fmla="*/ 1435100 h 2641600"/>
                <a:gd name="connsiteX26" fmla="*/ 431800 w 1574800"/>
                <a:gd name="connsiteY26" fmla="*/ 1460500 h 2641600"/>
                <a:gd name="connsiteX27" fmla="*/ 469900 w 1574800"/>
                <a:gd name="connsiteY27" fmla="*/ 1485900 h 2641600"/>
                <a:gd name="connsiteX28" fmla="*/ 520700 w 1574800"/>
                <a:gd name="connsiteY28" fmla="*/ 1498600 h 2641600"/>
                <a:gd name="connsiteX29" fmla="*/ 584200 w 1574800"/>
                <a:gd name="connsiteY29" fmla="*/ 1524000 h 2641600"/>
                <a:gd name="connsiteX30" fmla="*/ 698500 w 1574800"/>
                <a:gd name="connsiteY30" fmla="*/ 1574800 h 2641600"/>
                <a:gd name="connsiteX31" fmla="*/ 711200 w 1574800"/>
                <a:gd name="connsiteY31" fmla="*/ 1612900 h 2641600"/>
                <a:gd name="connsiteX32" fmla="*/ 673100 w 1574800"/>
                <a:gd name="connsiteY32" fmla="*/ 1638300 h 2641600"/>
                <a:gd name="connsiteX33" fmla="*/ 660400 w 1574800"/>
                <a:gd name="connsiteY33" fmla="*/ 1676400 h 2641600"/>
                <a:gd name="connsiteX34" fmla="*/ 647700 w 1574800"/>
                <a:gd name="connsiteY34" fmla="*/ 1727200 h 2641600"/>
                <a:gd name="connsiteX35" fmla="*/ 622300 w 1574800"/>
                <a:gd name="connsiteY35" fmla="*/ 1803400 h 2641600"/>
                <a:gd name="connsiteX36" fmla="*/ 609600 w 1574800"/>
                <a:gd name="connsiteY36" fmla="*/ 1854200 h 2641600"/>
                <a:gd name="connsiteX37" fmla="*/ 584200 w 1574800"/>
                <a:gd name="connsiteY37" fmla="*/ 1892300 h 2641600"/>
                <a:gd name="connsiteX38" fmla="*/ 571500 w 1574800"/>
                <a:gd name="connsiteY38" fmla="*/ 1930400 h 2641600"/>
                <a:gd name="connsiteX39" fmla="*/ 533400 w 1574800"/>
                <a:gd name="connsiteY39" fmla="*/ 1968500 h 2641600"/>
                <a:gd name="connsiteX40" fmla="*/ 482600 w 1574800"/>
                <a:gd name="connsiteY40" fmla="*/ 2044700 h 2641600"/>
                <a:gd name="connsiteX41" fmla="*/ 546100 w 1574800"/>
                <a:gd name="connsiteY41" fmla="*/ 2057400 h 2641600"/>
                <a:gd name="connsiteX42" fmla="*/ 596900 w 1574800"/>
                <a:gd name="connsiteY42" fmla="*/ 2070100 h 2641600"/>
                <a:gd name="connsiteX43" fmla="*/ 812800 w 1574800"/>
                <a:gd name="connsiteY43" fmla="*/ 2108200 h 2641600"/>
                <a:gd name="connsiteX44" fmla="*/ 1028700 w 1574800"/>
                <a:gd name="connsiteY44" fmla="*/ 2133600 h 2641600"/>
                <a:gd name="connsiteX45" fmla="*/ 1079500 w 1574800"/>
                <a:gd name="connsiteY45" fmla="*/ 2146300 h 2641600"/>
                <a:gd name="connsiteX46" fmla="*/ 1219200 w 1574800"/>
                <a:gd name="connsiteY46" fmla="*/ 2197100 h 2641600"/>
                <a:gd name="connsiteX47" fmla="*/ 1371600 w 1574800"/>
                <a:gd name="connsiteY47" fmla="*/ 2222500 h 2641600"/>
                <a:gd name="connsiteX48" fmla="*/ 1447800 w 1574800"/>
                <a:gd name="connsiteY48" fmla="*/ 2260600 h 2641600"/>
                <a:gd name="connsiteX49" fmla="*/ 1473200 w 1574800"/>
                <a:gd name="connsiteY49" fmla="*/ 2349500 h 2641600"/>
                <a:gd name="connsiteX50" fmla="*/ 1498600 w 1574800"/>
                <a:gd name="connsiteY50" fmla="*/ 2527300 h 2641600"/>
                <a:gd name="connsiteX51" fmla="*/ 1549400 w 1574800"/>
                <a:gd name="connsiteY51" fmla="*/ 2603500 h 2641600"/>
                <a:gd name="connsiteX52" fmla="*/ 1574800 w 1574800"/>
                <a:gd name="connsiteY52" fmla="*/ 2641600 h 2641600"/>
                <a:gd name="connsiteX0" fmla="*/ 304800 w 1574800"/>
                <a:gd name="connsiteY0" fmla="*/ 0 h 2641600"/>
                <a:gd name="connsiteX1" fmla="*/ 215900 w 1574800"/>
                <a:gd name="connsiteY1" fmla="*/ 114300 h 2641600"/>
                <a:gd name="connsiteX2" fmla="*/ 203200 w 1574800"/>
                <a:gd name="connsiteY2" fmla="*/ 152400 h 2641600"/>
                <a:gd name="connsiteX3" fmla="*/ 152400 w 1574800"/>
                <a:gd name="connsiteY3" fmla="*/ 228600 h 2641600"/>
                <a:gd name="connsiteX4" fmla="*/ 114300 w 1574800"/>
                <a:gd name="connsiteY4" fmla="*/ 304800 h 2641600"/>
                <a:gd name="connsiteX5" fmla="*/ 63500 w 1574800"/>
                <a:gd name="connsiteY5" fmla="*/ 342900 h 2641600"/>
                <a:gd name="connsiteX6" fmla="*/ 38100 w 1574800"/>
                <a:gd name="connsiteY6" fmla="*/ 431800 h 2641600"/>
                <a:gd name="connsiteX7" fmla="*/ 0 w 1574800"/>
                <a:gd name="connsiteY7" fmla="*/ 520700 h 2641600"/>
                <a:gd name="connsiteX8" fmla="*/ 12700 w 1574800"/>
                <a:gd name="connsiteY8" fmla="*/ 584200 h 2641600"/>
                <a:gd name="connsiteX9" fmla="*/ 25400 w 1574800"/>
                <a:gd name="connsiteY9" fmla="*/ 622300 h 2641600"/>
                <a:gd name="connsiteX10" fmla="*/ 38100 w 1574800"/>
                <a:gd name="connsiteY10" fmla="*/ 698500 h 2641600"/>
                <a:gd name="connsiteX11" fmla="*/ 50800 w 1574800"/>
                <a:gd name="connsiteY11" fmla="*/ 736600 h 2641600"/>
                <a:gd name="connsiteX12" fmla="*/ 76200 w 1574800"/>
                <a:gd name="connsiteY12" fmla="*/ 838200 h 2641600"/>
                <a:gd name="connsiteX13" fmla="*/ 101600 w 1574800"/>
                <a:gd name="connsiteY13" fmla="*/ 876300 h 2641600"/>
                <a:gd name="connsiteX14" fmla="*/ 165100 w 1574800"/>
                <a:gd name="connsiteY14" fmla="*/ 977900 h 2641600"/>
                <a:gd name="connsiteX15" fmla="*/ 203200 w 1574800"/>
                <a:gd name="connsiteY15" fmla="*/ 1092200 h 2641600"/>
                <a:gd name="connsiteX16" fmla="*/ 215900 w 1574800"/>
                <a:gd name="connsiteY16" fmla="*/ 1130300 h 2641600"/>
                <a:gd name="connsiteX17" fmla="*/ 203200 w 1574800"/>
                <a:gd name="connsiteY17" fmla="*/ 1181100 h 2641600"/>
                <a:gd name="connsiteX18" fmla="*/ 127000 w 1574800"/>
                <a:gd name="connsiteY18" fmla="*/ 1231900 h 2641600"/>
                <a:gd name="connsiteX19" fmla="*/ 88900 w 1574800"/>
                <a:gd name="connsiteY19" fmla="*/ 1270000 h 2641600"/>
                <a:gd name="connsiteX20" fmla="*/ 50800 w 1574800"/>
                <a:gd name="connsiteY20" fmla="*/ 1282700 h 2641600"/>
                <a:gd name="connsiteX21" fmla="*/ 152400 w 1574800"/>
                <a:gd name="connsiteY21" fmla="*/ 1346200 h 2641600"/>
                <a:gd name="connsiteX22" fmla="*/ 190500 w 1574800"/>
                <a:gd name="connsiteY22" fmla="*/ 1371600 h 2641600"/>
                <a:gd name="connsiteX23" fmla="*/ 241300 w 1574800"/>
                <a:gd name="connsiteY23" fmla="*/ 1384300 h 2641600"/>
                <a:gd name="connsiteX24" fmla="*/ 355600 w 1574800"/>
                <a:gd name="connsiteY24" fmla="*/ 1435100 h 2641600"/>
                <a:gd name="connsiteX25" fmla="*/ 431800 w 1574800"/>
                <a:gd name="connsiteY25" fmla="*/ 1460500 h 2641600"/>
                <a:gd name="connsiteX26" fmla="*/ 469900 w 1574800"/>
                <a:gd name="connsiteY26" fmla="*/ 1485900 h 2641600"/>
                <a:gd name="connsiteX27" fmla="*/ 520700 w 1574800"/>
                <a:gd name="connsiteY27" fmla="*/ 1498600 h 2641600"/>
                <a:gd name="connsiteX28" fmla="*/ 584200 w 1574800"/>
                <a:gd name="connsiteY28" fmla="*/ 1524000 h 2641600"/>
                <a:gd name="connsiteX29" fmla="*/ 698500 w 1574800"/>
                <a:gd name="connsiteY29" fmla="*/ 1574800 h 2641600"/>
                <a:gd name="connsiteX30" fmla="*/ 711200 w 1574800"/>
                <a:gd name="connsiteY30" fmla="*/ 1612900 h 2641600"/>
                <a:gd name="connsiteX31" fmla="*/ 673100 w 1574800"/>
                <a:gd name="connsiteY31" fmla="*/ 1638300 h 2641600"/>
                <a:gd name="connsiteX32" fmla="*/ 660400 w 1574800"/>
                <a:gd name="connsiteY32" fmla="*/ 1676400 h 2641600"/>
                <a:gd name="connsiteX33" fmla="*/ 647700 w 1574800"/>
                <a:gd name="connsiteY33" fmla="*/ 1727200 h 2641600"/>
                <a:gd name="connsiteX34" fmla="*/ 622300 w 1574800"/>
                <a:gd name="connsiteY34" fmla="*/ 1803400 h 2641600"/>
                <a:gd name="connsiteX35" fmla="*/ 609600 w 1574800"/>
                <a:gd name="connsiteY35" fmla="*/ 1854200 h 2641600"/>
                <a:gd name="connsiteX36" fmla="*/ 584200 w 1574800"/>
                <a:gd name="connsiteY36" fmla="*/ 1892300 h 2641600"/>
                <a:gd name="connsiteX37" fmla="*/ 571500 w 1574800"/>
                <a:gd name="connsiteY37" fmla="*/ 1930400 h 2641600"/>
                <a:gd name="connsiteX38" fmla="*/ 533400 w 1574800"/>
                <a:gd name="connsiteY38" fmla="*/ 1968500 h 2641600"/>
                <a:gd name="connsiteX39" fmla="*/ 482600 w 1574800"/>
                <a:gd name="connsiteY39" fmla="*/ 2044700 h 2641600"/>
                <a:gd name="connsiteX40" fmla="*/ 546100 w 1574800"/>
                <a:gd name="connsiteY40" fmla="*/ 2057400 h 2641600"/>
                <a:gd name="connsiteX41" fmla="*/ 596900 w 1574800"/>
                <a:gd name="connsiteY41" fmla="*/ 2070100 h 2641600"/>
                <a:gd name="connsiteX42" fmla="*/ 812800 w 1574800"/>
                <a:gd name="connsiteY42" fmla="*/ 2108200 h 2641600"/>
                <a:gd name="connsiteX43" fmla="*/ 1028700 w 1574800"/>
                <a:gd name="connsiteY43" fmla="*/ 2133600 h 2641600"/>
                <a:gd name="connsiteX44" fmla="*/ 1079500 w 1574800"/>
                <a:gd name="connsiteY44" fmla="*/ 2146300 h 2641600"/>
                <a:gd name="connsiteX45" fmla="*/ 1219200 w 1574800"/>
                <a:gd name="connsiteY45" fmla="*/ 2197100 h 2641600"/>
                <a:gd name="connsiteX46" fmla="*/ 1371600 w 1574800"/>
                <a:gd name="connsiteY46" fmla="*/ 2222500 h 2641600"/>
                <a:gd name="connsiteX47" fmla="*/ 1447800 w 1574800"/>
                <a:gd name="connsiteY47" fmla="*/ 2260600 h 2641600"/>
                <a:gd name="connsiteX48" fmla="*/ 1473200 w 1574800"/>
                <a:gd name="connsiteY48" fmla="*/ 2349500 h 2641600"/>
                <a:gd name="connsiteX49" fmla="*/ 1498600 w 1574800"/>
                <a:gd name="connsiteY49" fmla="*/ 2527300 h 2641600"/>
                <a:gd name="connsiteX50" fmla="*/ 1549400 w 1574800"/>
                <a:gd name="connsiteY50" fmla="*/ 2603500 h 2641600"/>
                <a:gd name="connsiteX51" fmla="*/ 1574800 w 1574800"/>
                <a:gd name="connsiteY51" fmla="*/ 2641600 h 2641600"/>
                <a:gd name="connsiteX0" fmla="*/ 304800 w 1574800"/>
                <a:gd name="connsiteY0" fmla="*/ 0 h 2641600"/>
                <a:gd name="connsiteX1" fmla="*/ 203200 w 1574800"/>
                <a:gd name="connsiteY1" fmla="*/ 152400 h 2641600"/>
                <a:gd name="connsiteX2" fmla="*/ 152400 w 1574800"/>
                <a:gd name="connsiteY2" fmla="*/ 228600 h 2641600"/>
                <a:gd name="connsiteX3" fmla="*/ 114300 w 1574800"/>
                <a:gd name="connsiteY3" fmla="*/ 304800 h 2641600"/>
                <a:gd name="connsiteX4" fmla="*/ 63500 w 1574800"/>
                <a:gd name="connsiteY4" fmla="*/ 342900 h 2641600"/>
                <a:gd name="connsiteX5" fmla="*/ 38100 w 1574800"/>
                <a:gd name="connsiteY5" fmla="*/ 431800 h 2641600"/>
                <a:gd name="connsiteX6" fmla="*/ 0 w 1574800"/>
                <a:gd name="connsiteY6" fmla="*/ 520700 h 2641600"/>
                <a:gd name="connsiteX7" fmla="*/ 12700 w 1574800"/>
                <a:gd name="connsiteY7" fmla="*/ 584200 h 2641600"/>
                <a:gd name="connsiteX8" fmla="*/ 25400 w 1574800"/>
                <a:gd name="connsiteY8" fmla="*/ 622300 h 2641600"/>
                <a:gd name="connsiteX9" fmla="*/ 38100 w 1574800"/>
                <a:gd name="connsiteY9" fmla="*/ 698500 h 2641600"/>
                <a:gd name="connsiteX10" fmla="*/ 50800 w 1574800"/>
                <a:gd name="connsiteY10" fmla="*/ 736600 h 2641600"/>
                <a:gd name="connsiteX11" fmla="*/ 76200 w 1574800"/>
                <a:gd name="connsiteY11" fmla="*/ 838200 h 2641600"/>
                <a:gd name="connsiteX12" fmla="*/ 101600 w 1574800"/>
                <a:gd name="connsiteY12" fmla="*/ 876300 h 2641600"/>
                <a:gd name="connsiteX13" fmla="*/ 165100 w 1574800"/>
                <a:gd name="connsiteY13" fmla="*/ 977900 h 2641600"/>
                <a:gd name="connsiteX14" fmla="*/ 203200 w 1574800"/>
                <a:gd name="connsiteY14" fmla="*/ 1092200 h 2641600"/>
                <a:gd name="connsiteX15" fmla="*/ 215900 w 1574800"/>
                <a:gd name="connsiteY15" fmla="*/ 1130300 h 2641600"/>
                <a:gd name="connsiteX16" fmla="*/ 203200 w 1574800"/>
                <a:gd name="connsiteY16" fmla="*/ 1181100 h 2641600"/>
                <a:gd name="connsiteX17" fmla="*/ 127000 w 1574800"/>
                <a:gd name="connsiteY17" fmla="*/ 1231900 h 2641600"/>
                <a:gd name="connsiteX18" fmla="*/ 88900 w 1574800"/>
                <a:gd name="connsiteY18" fmla="*/ 1270000 h 2641600"/>
                <a:gd name="connsiteX19" fmla="*/ 50800 w 1574800"/>
                <a:gd name="connsiteY19" fmla="*/ 1282700 h 2641600"/>
                <a:gd name="connsiteX20" fmla="*/ 152400 w 1574800"/>
                <a:gd name="connsiteY20" fmla="*/ 1346200 h 2641600"/>
                <a:gd name="connsiteX21" fmla="*/ 190500 w 1574800"/>
                <a:gd name="connsiteY21" fmla="*/ 1371600 h 2641600"/>
                <a:gd name="connsiteX22" fmla="*/ 241300 w 1574800"/>
                <a:gd name="connsiteY22" fmla="*/ 1384300 h 2641600"/>
                <a:gd name="connsiteX23" fmla="*/ 355600 w 1574800"/>
                <a:gd name="connsiteY23" fmla="*/ 1435100 h 2641600"/>
                <a:gd name="connsiteX24" fmla="*/ 431800 w 1574800"/>
                <a:gd name="connsiteY24" fmla="*/ 1460500 h 2641600"/>
                <a:gd name="connsiteX25" fmla="*/ 469900 w 1574800"/>
                <a:gd name="connsiteY25" fmla="*/ 1485900 h 2641600"/>
                <a:gd name="connsiteX26" fmla="*/ 520700 w 1574800"/>
                <a:gd name="connsiteY26" fmla="*/ 1498600 h 2641600"/>
                <a:gd name="connsiteX27" fmla="*/ 584200 w 1574800"/>
                <a:gd name="connsiteY27" fmla="*/ 1524000 h 2641600"/>
                <a:gd name="connsiteX28" fmla="*/ 698500 w 1574800"/>
                <a:gd name="connsiteY28" fmla="*/ 1574800 h 2641600"/>
                <a:gd name="connsiteX29" fmla="*/ 711200 w 1574800"/>
                <a:gd name="connsiteY29" fmla="*/ 1612900 h 2641600"/>
                <a:gd name="connsiteX30" fmla="*/ 673100 w 1574800"/>
                <a:gd name="connsiteY30" fmla="*/ 1638300 h 2641600"/>
                <a:gd name="connsiteX31" fmla="*/ 660400 w 1574800"/>
                <a:gd name="connsiteY31" fmla="*/ 1676400 h 2641600"/>
                <a:gd name="connsiteX32" fmla="*/ 647700 w 1574800"/>
                <a:gd name="connsiteY32" fmla="*/ 1727200 h 2641600"/>
                <a:gd name="connsiteX33" fmla="*/ 622300 w 1574800"/>
                <a:gd name="connsiteY33" fmla="*/ 1803400 h 2641600"/>
                <a:gd name="connsiteX34" fmla="*/ 609600 w 1574800"/>
                <a:gd name="connsiteY34" fmla="*/ 1854200 h 2641600"/>
                <a:gd name="connsiteX35" fmla="*/ 584200 w 1574800"/>
                <a:gd name="connsiteY35" fmla="*/ 1892300 h 2641600"/>
                <a:gd name="connsiteX36" fmla="*/ 571500 w 1574800"/>
                <a:gd name="connsiteY36" fmla="*/ 1930400 h 2641600"/>
                <a:gd name="connsiteX37" fmla="*/ 533400 w 1574800"/>
                <a:gd name="connsiteY37" fmla="*/ 1968500 h 2641600"/>
                <a:gd name="connsiteX38" fmla="*/ 482600 w 1574800"/>
                <a:gd name="connsiteY38" fmla="*/ 2044700 h 2641600"/>
                <a:gd name="connsiteX39" fmla="*/ 546100 w 1574800"/>
                <a:gd name="connsiteY39" fmla="*/ 2057400 h 2641600"/>
                <a:gd name="connsiteX40" fmla="*/ 596900 w 1574800"/>
                <a:gd name="connsiteY40" fmla="*/ 2070100 h 2641600"/>
                <a:gd name="connsiteX41" fmla="*/ 812800 w 1574800"/>
                <a:gd name="connsiteY41" fmla="*/ 2108200 h 2641600"/>
                <a:gd name="connsiteX42" fmla="*/ 1028700 w 1574800"/>
                <a:gd name="connsiteY42" fmla="*/ 2133600 h 2641600"/>
                <a:gd name="connsiteX43" fmla="*/ 1079500 w 1574800"/>
                <a:gd name="connsiteY43" fmla="*/ 2146300 h 2641600"/>
                <a:gd name="connsiteX44" fmla="*/ 1219200 w 1574800"/>
                <a:gd name="connsiteY44" fmla="*/ 2197100 h 2641600"/>
                <a:gd name="connsiteX45" fmla="*/ 1371600 w 1574800"/>
                <a:gd name="connsiteY45" fmla="*/ 2222500 h 2641600"/>
                <a:gd name="connsiteX46" fmla="*/ 1447800 w 1574800"/>
                <a:gd name="connsiteY46" fmla="*/ 2260600 h 2641600"/>
                <a:gd name="connsiteX47" fmla="*/ 1473200 w 1574800"/>
                <a:gd name="connsiteY47" fmla="*/ 2349500 h 2641600"/>
                <a:gd name="connsiteX48" fmla="*/ 1498600 w 1574800"/>
                <a:gd name="connsiteY48" fmla="*/ 2527300 h 2641600"/>
                <a:gd name="connsiteX49" fmla="*/ 1549400 w 1574800"/>
                <a:gd name="connsiteY49" fmla="*/ 2603500 h 2641600"/>
                <a:gd name="connsiteX50" fmla="*/ 1574800 w 1574800"/>
                <a:gd name="connsiteY50" fmla="*/ 2641600 h 2641600"/>
                <a:gd name="connsiteX0" fmla="*/ 304800 w 1574800"/>
                <a:gd name="connsiteY0" fmla="*/ 0 h 2641600"/>
                <a:gd name="connsiteX1" fmla="*/ 152400 w 1574800"/>
                <a:gd name="connsiteY1" fmla="*/ 228600 h 2641600"/>
                <a:gd name="connsiteX2" fmla="*/ 114300 w 1574800"/>
                <a:gd name="connsiteY2" fmla="*/ 304800 h 2641600"/>
                <a:gd name="connsiteX3" fmla="*/ 63500 w 1574800"/>
                <a:gd name="connsiteY3" fmla="*/ 342900 h 2641600"/>
                <a:gd name="connsiteX4" fmla="*/ 38100 w 1574800"/>
                <a:gd name="connsiteY4" fmla="*/ 431800 h 2641600"/>
                <a:gd name="connsiteX5" fmla="*/ 0 w 1574800"/>
                <a:gd name="connsiteY5" fmla="*/ 520700 h 2641600"/>
                <a:gd name="connsiteX6" fmla="*/ 12700 w 1574800"/>
                <a:gd name="connsiteY6" fmla="*/ 584200 h 2641600"/>
                <a:gd name="connsiteX7" fmla="*/ 25400 w 1574800"/>
                <a:gd name="connsiteY7" fmla="*/ 622300 h 2641600"/>
                <a:gd name="connsiteX8" fmla="*/ 38100 w 1574800"/>
                <a:gd name="connsiteY8" fmla="*/ 698500 h 2641600"/>
                <a:gd name="connsiteX9" fmla="*/ 50800 w 1574800"/>
                <a:gd name="connsiteY9" fmla="*/ 736600 h 2641600"/>
                <a:gd name="connsiteX10" fmla="*/ 76200 w 1574800"/>
                <a:gd name="connsiteY10" fmla="*/ 838200 h 2641600"/>
                <a:gd name="connsiteX11" fmla="*/ 101600 w 1574800"/>
                <a:gd name="connsiteY11" fmla="*/ 876300 h 2641600"/>
                <a:gd name="connsiteX12" fmla="*/ 165100 w 1574800"/>
                <a:gd name="connsiteY12" fmla="*/ 977900 h 2641600"/>
                <a:gd name="connsiteX13" fmla="*/ 203200 w 1574800"/>
                <a:gd name="connsiteY13" fmla="*/ 1092200 h 2641600"/>
                <a:gd name="connsiteX14" fmla="*/ 215900 w 1574800"/>
                <a:gd name="connsiteY14" fmla="*/ 1130300 h 2641600"/>
                <a:gd name="connsiteX15" fmla="*/ 203200 w 1574800"/>
                <a:gd name="connsiteY15" fmla="*/ 1181100 h 2641600"/>
                <a:gd name="connsiteX16" fmla="*/ 127000 w 1574800"/>
                <a:gd name="connsiteY16" fmla="*/ 1231900 h 2641600"/>
                <a:gd name="connsiteX17" fmla="*/ 88900 w 1574800"/>
                <a:gd name="connsiteY17" fmla="*/ 1270000 h 2641600"/>
                <a:gd name="connsiteX18" fmla="*/ 50800 w 1574800"/>
                <a:gd name="connsiteY18" fmla="*/ 1282700 h 2641600"/>
                <a:gd name="connsiteX19" fmla="*/ 152400 w 1574800"/>
                <a:gd name="connsiteY19" fmla="*/ 1346200 h 2641600"/>
                <a:gd name="connsiteX20" fmla="*/ 190500 w 1574800"/>
                <a:gd name="connsiteY20" fmla="*/ 1371600 h 2641600"/>
                <a:gd name="connsiteX21" fmla="*/ 241300 w 1574800"/>
                <a:gd name="connsiteY21" fmla="*/ 1384300 h 2641600"/>
                <a:gd name="connsiteX22" fmla="*/ 355600 w 1574800"/>
                <a:gd name="connsiteY22" fmla="*/ 1435100 h 2641600"/>
                <a:gd name="connsiteX23" fmla="*/ 431800 w 1574800"/>
                <a:gd name="connsiteY23" fmla="*/ 1460500 h 2641600"/>
                <a:gd name="connsiteX24" fmla="*/ 469900 w 1574800"/>
                <a:gd name="connsiteY24" fmla="*/ 1485900 h 2641600"/>
                <a:gd name="connsiteX25" fmla="*/ 520700 w 1574800"/>
                <a:gd name="connsiteY25" fmla="*/ 1498600 h 2641600"/>
                <a:gd name="connsiteX26" fmla="*/ 584200 w 1574800"/>
                <a:gd name="connsiteY26" fmla="*/ 1524000 h 2641600"/>
                <a:gd name="connsiteX27" fmla="*/ 698500 w 1574800"/>
                <a:gd name="connsiteY27" fmla="*/ 1574800 h 2641600"/>
                <a:gd name="connsiteX28" fmla="*/ 711200 w 1574800"/>
                <a:gd name="connsiteY28" fmla="*/ 1612900 h 2641600"/>
                <a:gd name="connsiteX29" fmla="*/ 673100 w 1574800"/>
                <a:gd name="connsiteY29" fmla="*/ 1638300 h 2641600"/>
                <a:gd name="connsiteX30" fmla="*/ 660400 w 1574800"/>
                <a:gd name="connsiteY30" fmla="*/ 1676400 h 2641600"/>
                <a:gd name="connsiteX31" fmla="*/ 647700 w 1574800"/>
                <a:gd name="connsiteY31" fmla="*/ 1727200 h 2641600"/>
                <a:gd name="connsiteX32" fmla="*/ 622300 w 1574800"/>
                <a:gd name="connsiteY32" fmla="*/ 1803400 h 2641600"/>
                <a:gd name="connsiteX33" fmla="*/ 609600 w 1574800"/>
                <a:gd name="connsiteY33" fmla="*/ 1854200 h 2641600"/>
                <a:gd name="connsiteX34" fmla="*/ 584200 w 1574800"/>
                <a:gd name="connsiteY34" fmla="*/ 1892300 h 2641600"/>
                <a:gd name="connsiteX35" fmla="*/ 571500 w 1574800"/>
                <a:gd name="connsiteY35" fmla="*/ 1930400 h 2641600"/>
                <a:gd name="connsiteX36" fmla="*/ 533400 w 1574800"/>
                <a:gd name="connsiteY36" fmla="*/ 1968500 h 2641600"/>
                <a:gd name="connsiteX37" fmla="*/ 482600 w 1574800"/>
                <a:gd name="connsiteY37" fmla="*/ 2044700 h 2641600"/>
                <a:gd name="connsiteX38" fmla="*/ 546100 w 1574800"/>
                <a:gd name="connsiteY38" fmla="*/ 2057400 h 2641600"/>
                <a:gd name="connsiteX39" fmla="*/ 596900 w 1574800"/>
                <a:gd name="connsiteY39" fmla="*/ 2070100 h 2641600"/>
                <a:gd name="connsiteX40" fmla="*/ 812800 w 1574800"/>
                <a:gd name="connsiteY40" fmla="*/ 2108200 h 2641600"/>
                <a:gd name="connsiteX41" fmla="*/ 1028700 w 1574800"/>
                <a:gd name="connsiteY41" fmla="*/ 2133600 h 2641600"/>
                <a:gd name="connsiteX42" fmla="*/ 1079500 w 1574800"/>
                <a:gd name="connsiteY42" fmla="*/ 2146300 h 2641600"/>
                <a:gd name="connsiteX43" fmla="*/ 1219200 w 1574800"/>
                <a:gd name="connsiteY43" fmla="*/ 2197100 h 2641600"/>
                <a:gd name="connsiteX44" fmla="*/ 1371600 w 1574800"/>
                <a:gd name="connsiteY44" fmla="*/ 2222500 h 2641600"/>
                <a:gd name="connsiteX45" fmla="*/ 1447800 w 1574800"/>
                <a:gd name="connsiteY45" fmla="*/ 2260600 h 2641600"/>
                <a:gd name="connsiteX46" fmla="*/ 1473200 w 1574800"/>
                <a:gd name="connsiteY46" fmla="*/ 2349500 h 2641600"/>
                <a:gd name="connsiteX47" fmla="*/ 1498600 w 1574800"/>
                <a:gd name="connsiteY47" fmla="*/ 2527300 h 2641600"/>
                <a:gd name="connsiteX48" fmla="*/ 1549400 w 1574800"/>
                <a:gd name="connsiteY48" fmla="*/ 2603500 h 2641600"/>
                <a:gd name="connsiteX49" fmla="*/ 1574800 w 1574800"/>
                <a:gd name="connsiteY49" fmla="*/ 2641600 h 2641600"/>
                <a:gd name="connsiteX0" fmla="*/ 304800 w 1574800"/>
                <a:gd name="connsiteY0" fmla="*/ 0 h 2641600"/>
                <a:gd name="connsiteX1" fmla="*/ 114300 w 1574800"/>
                <a:gd name="connsiteY1" fmla="*/ 304800 h 2641600"/>
                <a:gd name="connsiteX2" fmla="*/ 63500 w 1574800"/>
                <a:gd name="connsiteY2" fmla="*/ 342900 h 2641600"/>
                <a:gd name="connsiteX3" fmla="*/ 38100 w 1574800"/>
                <a:gd name="connsiteY3" fmla="*/ 431800 h 2641600"/>
                <a:gd name="connsiteX4" fmla="*/ 0 w 1574800"/>
                <a:gd name="connsiteY4" fmla="*/ 520700 h 2641600"/>
                <a:gd name="connsiteX5" fmla="*/ 12700 w 1574800"/>
                <a:gd name="connsiteY5" fmla="*/ 584200 h 2641600"/>
                <a:gd name="connsiteX6" fmla="*/ 25400 w 1574800"/>
                <a:gd name="connsiteY6" fmla="*/ 622300 h 2641600"/>
                <a:gd name="connsiteX7" fmla="*/ 38100 w 1574800"/>
                <a:gd name="connsiteY7" fmla="*/ 698500 h 2641600"/>
                <a:gd name="connsiteX8" fmla="*/ 50800 w 1574800"/>
                <a:gd name="connsiteY8" fmla="*/ 736600 h 2641600"/>
                <a:gd name="connsiteX9" fmla="*/ 76200 w 1574800"/>
                <a:gd name="connsiteY9" fmla="*/ 838200 h 2641600"/>
                <a:gd name="connsiteX10" fmla="*/ 101600 w 1574800"/>
                <a:gd name="connsiteY10" fmla="*/ 876300 h 2641600"/>
                <a:gd name="connsiteX11" fmla="*/ 165100 w 1574800"/>
                <a:gd name="connsiteY11" fmla="*/ 977900 h 2641600"/>
                <a:gd name="connsiteX12" fmla="*/ 203200 w 1574800"/>
                <a:gd name="connsiteY12" fmla="*/ 1092200 h 2641600"/>
                <a:gd name="connsiteX13" fmla="*/ 215900 w 1574800"/>
                <a:gd name="connsiteY13" fmla="*/ 1130300 h 2641600"/>
                <a:gd name="connsiteX14" fmla="*/ 203200 w 1574800"/>
                <a:gd name="connsiteY14" fmla="*/ 1181100 h 2641600"/>
                <a:gd name="connsiteX15" fmla="*/ 127000 w 1574800"/>
                <a:gd name="connsiteY15" fmla="*/ 1231900 h 2641600"/>
                <a:gd name="connsiteX16" fmla="*/ 88900 w 1574800"/>
                <a:gd name="connsiteY16" fmla="*/ 1270000 h 2641600"/>
                <a:gd name="connsiteX17" fmla="*/ 50800 w 1574800"/>
                <a:gd name="connsiteY17" fmla="*/ 1282700 h 2641600"/>
                <a:gd name="connsiteX18" fmla="*/ 152400 w 1574800"/>
                <a:gd name="connsiteY18" fmla="*/ 1346200 h 2641600"/>
                <a:gd name="connsiteX19" fmla="*/ 190500 w 1574800"/>
                <a:gd name="connsiteY19" fmla="*/ 1371600 h 2641600"/>
                <a:gd name="connsiteX20" fmla="*/ 241300 w 1574800"/>
                <a:gd name="connsiteY20" fmla="*/ 1384300 h 2641600"/>
                <a:gd name="connsiteX21" fmla="*/ 355600 w 1574800"/>
                <a:gd name="connsiteY21" fmla="*/ 1435100 h 2641600"/>
                <a:gd name="connsiteX22" fmla="*/ 431800 w 1574800"/>
                <a:gd name="connsiteY22" fmla="*/ 1460500 h 2641600"/>
                <a:gd name="connsiteX23" fmla="*/ 469900 w 1574800"/>
                <a:gd name="connsiteY23" fmla="*/ 1485900 h 2641600"/>
                <a:gd name="connsiteX24" fmla="*/ 520700 w 1574800"/>
                <a:gd name="connsiteY24" fmla="*/ 1498600 h 2641600"/>
                <a:gd name="connsiteX25" fmla="*/ 584200 w 1574800"/>
                <a:gd name="connsiteY25" fmla="*/ 1524000 h 2641600"/>
                <a:gd name="connsiteX26" fmla="*/ 698500 w 1574800"/>
                <a:gd name="connsiteY26" fmla="*/ 1574800 h 2641600"/>
                <a:gd name="connsiteX27" fmla="*/ 711200 w 1574800"/>
                <a:gd name="connsiteY27" fmla="*/ 1612900 h 2641600"/>
                <a:gd name="connsiteX28" fmla="*/ 673100 w 1574800"/>
                <a:gd name="connsiteY28" fmla="*/ 1638300 h 2641600"/>
                <a:gd name="connsiteX29" fmla="*/ 660400 w 1574800"/>
                <a:gd name="connsiteY29" fmla="*/ 1676400 h 2641600"/>
                <a:gd name="connsiteX30" fmla="*/ 647700 w 1574800"/>
                <a:gd name="connsiteY30" fmla="*/ 1727200 h 2641600"/>
                <a:gd name="connsiteX31" fmla="*/ 622300 w 1574800"/>
                <a:gd name="connsiteY31" fmla="*/ 1803400 h 2641600"/>
                <a:gd name="connsiteX32" fmla="*/ 609600 w 1574800"/>
                <a:gd name="connsiteY32" fmla="*/ 1854200 h 2641600"/>
                <a:gd name="connsiteX33" fmla="*/ 584200 w 1574800"/>
                <a:gd name="connsiteY33" fmla="*/ 1892300 h 2641600"/>
                <a:gd name="connsiteX34" fmla="*/ 571500 w 1574800"/>
                <a:gd name="connsiteY34" fmla="*/ 1930400 h 2641600"/>
                <a:gd name="connsiteX35" fmla="*/ 533400 w 1574800"/>
                <a:gd name="connsiteY35" fmla="*/ 1968500 h 2641600"/>
                <a:gd name="connsiteX36" fmla="*/ 482600 w 1574800"/>
                <a:gd name="connsiteY36" fmla="*/ 2044700 h 2641600"/>
                <a:gd name="connsiteX37" fmla="*/ 546100 w 1574800"/>
                <a:gd name="connsiteY37" fmla="*/ 2057400 h 2641600"/>
                <a:gd name="connsiteX38" fmla="*/ 596900 w 1574800"/>
                <a:gd name="connsiteY38" fmla="*/ 2070100 h 2641600"/>
                <a:gd name="connsiteX39" fmla="*/ 812800 w 1574800"/>
                <a:gd name="connsiteY39" fmla="*/ 2108200 h 2641600"/>
                <a:gd name="connsiteX40" fmla="*/ 1028700 w 1574800"/>
                <a:gd name="connsiteY40" fmla="*/ 2133600 h 2641600"/>
                <a:gd name="connsiteX41" fmla="*/ 1079500 w 1574800"/>
                <a:gd name="connsiteY41" fmla="*/ 2146300 h 2641600"/>
                <a:gd name="connsiteX42" fmla="*/ 1219200 w 1574800"/>
                <a:gd name="connsiteY42" fmla="*/ 2197100 h 2641600"/>
                <a:gd name="connsiteX43" fmla="*/ 1371600 w 1574800"/>
                <a:gd name="connsiteY43" fmla="*/ 2222500 h 2641600"/>
                <a:gd name="connsiteX44" fmla="*/ 1447800 w 1574800"/>
                <a:gd name="connsiteY44" fmla="*/ 2260600 h 2641600"/>
                <a:gd name="connsiteX45" fmla="*/ 1473200 w 1574800"/>
                <a:gd name="connsiteY45" fmla="*/ 2349500 h 2641600"/>
                <a:gd name="connsiteX46" fmla="*/ 1498600 w 1574800"/>
                <a:gd name="connsiteY46" fmla="*/ 2527300 h 2641600"/>
                <a:gd name="connsiteX47" fmla="*/ 1549400 w 1574800"/>
                <a:gd name="connsiteY47" fmla="*/ 2603500 h 2641600"/>
                <a:gd name="connsiteX48" fmla="*/ 1574800 w 1574800"/>
                <a:gd name="connsiteY48" fmla="*/ 2641600 h 2641600"/>
                <a:gd name="connsiteX0" fmla="*/ 304800 w 1574800"/>
                <a:gd name="connsiteY0" fmla="*/ 0 h 2641600"/>
                <a:gd name="connsiteX1" fmla="*/ 63500 w 1574800"/>
                <a:gd name="connsiteY1" fmla="*/ 342900 h 2641600"/>
                <a:gd name="connsiteX2" fmla="*/ 38100 w 1574800"/>
                <a:gd name="connsiteY2" fmla="*/ 431800 h 2641600"/>
                <a:gd name="connsiteX3" fmla="*/ 0 w 1574800"/>
                <a:gd name="connsiteY3" fmla="*/ 520700 h 2641600"/>
                <a:gd name="connsiteX4" fmla="*/ 12700 w 1574800"/>
                <a:gd name="connsiteY4" fmla="*/ 584200 h 2641600"/>
                <a:gd name="connsiteX5" fmla="*/ 25400 w 1574800"/>
                <a:gd name="connsiteY5" fmla="*/ 622300 h 2641600"/>
                <a:gd name="connsiteX6" fmla="*/ 38100 w 1574800"/>
                <a:gd name="connsiteY6" fmla="*/ 698500 h 2641600"/>
                <a:gd name="connsiteX7" fmla="*/ 50800 w 1574800"/>
                <a:gd name="connsiteY7" fmla="*/ 736600 h 2641600"/>
                <a:gd name="connsiteX8" fmla="*/ 76200 w 1574800"/>
                <a:gd name="connsiteY8" fmla="*/ 838200 h 2641600"/>
                <a:gd name="connsiteX9" fmla="*/ 101600 w 1574800"/>
                <a:gd name="connsiteY9" fmla="*/ 876300 h 2641600"/>
                <a:gd name="connsiteX10" fmla="*/ 165100 w 1574800"/>
                <a:gd name="connsiteY10" fmla="*/ 977900 h 2641600"/>
                <a:gd name="connsiteX11" fmla="*/ 203200 w 1574800"/>
                <a:gd name="connsiteY11" fmla="*/ 1092200 h 2641600"/>
                <a:gd name="connsiteX12" fmla="*/ 215900 w 1574800"/>
                <a:gd name="connsiteY12" fmla="*/ 1130300 h 2641600"/>
                <a:gd name="connsiteX13" fmla="*/ 203200 w 1574800"/>
                <a:gd name="connsiteY13" fmla="*/ 1181100 h 2641600"/>
                <a:gd name="connsiteX14" fmla="*/ 127000 w 1574800"/>
                <a:gd name="connsiteY14" fmla="*/ 1231900 h 2641600"/>
                <a:gd name="connsiteX15" fmla="*/ 88900 w 1574800"/>
                <a:gd name="connsiteY15" fmla="*/ 1270000 h 2641600"/>
                <a:gd name="connsiteX16" fmla="*/ 50800 w 1574800"/>
                <a:gd name="connsiteY16" fmla="*/ 1282700 h 2641600"/>
                <a:gd name="connsiteX17" fmla="*/ 152400 w 1574800"/>
                <a:gd name="connsiteY17" fmla="*/ 1346200 h 2641600"/>
                <a:gd name="connsiteX18" fmla="*/ 190500 w 1574800"/>
                <a:gd name="connsiteY18" fmla="*/ 1371600 h 2641600"/>
                <a:gd name="connsiteX19" fmla="*/ 241300 w 1574800"/>
                <a:gd name="connsiteY19" fmla="*/ 1384300 h 2641600"/>
                <a:gd name="connsiteX20" fmla="*/ 355600 w 1574800"/>
                <a:gd name="connsiteY20" fmla="*/ 1435100 h 2641600"/>
                <a:gd name="connsiteX21" fmla="*/ 431800 w 1574800"/>
                <a:gd name="connsiteY21" fmla="*/ 1460500 h 2641600"/>
                <a:gd name="connsiteX22" fmla="*/ 469900 w 1574800"/>
                <a:gd name="connsiteY22" fmla="*/ 1485900 h 2641600"/>
                <a:gd name="connsiteX23" fmla="*/ 520700 w 1574800"/>
                <a:gd name="connsiteY23" fmla="*/ 1498600 h 2641600"/>
                <a:gd name="connsiteX24" fmla="*/ 584200 w 1574800"/>
                <a:gd name="connsiteY24" fmla="*/ 1524000 h 2641600"/>
                <a:gd name="connsiteX25" fmla="*/ 698500 w 1574800"/>
                <a:gd name="connsiteY25" fmla="*/ 1574800 h 2641600"/>
                <a:gd name="connsiteX26" fmla="*/ 711200 w 1574800"/>
                <a:gd name="connsiteY26" fmla="*/ 1612900 h 2641600"/>
                <a:gd name="connsiteX27" fmla="*/ 673100 w 1574800"/>
                <a:gd name="connsiteY27" fmla="*/ 1638300 h 2641600"/>
                <a:gd name="connsiteX28" fmla="*/ 660400 w 1574800"/>
                <a:gd name="connsiteY28" fmla="*/ 1676400 h 2641600"/>
                <a:gd name="connsiteX29" fmla="*/ 647700 w 1574800"/>
                <a:gd name="connsiteY29" fmla="*/ 1727200 h 2641600"/>
                <a:gd name="connsiteX30" fmla="*/ 622300 w 1574800"/>
                <a:gd name="connsiteY30" fmla="*/ 1803400 h 2641600"/>
                <a:gd name="connsiteX31" fmla="*/ 609600 w 1574800"/>
                <a:gd name="connsiteY31" fmla="*/ 1854200 h 2641600"/>
                <a:gd name="connsiteX32" fmla="*/ 584200 w 1574800"/>
                <a:gd name="connsiteY32" fmla="*/ 1892300 h 2641600"/>
                <a:gd name="connsiteX33" fmla="*/ 571500 w 1574800"/>
                <a:gd name="connsiteY33" fmla="*/ 1930400 h 2641600"/>
                <a:gd name="connsiteX34" fmla="*/ 533400 w 1574800"/>
                <a:gd name="connsiteY34" fmla="*/ 1968500 h 2641600"/>
                <a:gd name="connsiteX35" fmla="*/ 482600 w 1574800"/>
                <a:gd name="connsiteY35" fmla="*/ 2044700 h 2641600"/>
                <a:gd name="connsiteX36" fmla="*/ 546100 w 1574800"/>
                <a:gd name="connsiteY36" fmla="*/ 2057400 h 2641600"/>
                <a:gd name="connsiteX37" fmla="*/ 596900 w 1574800"/>
                <a:gd name="connsiteY37" fmla="*/ 2070100 h 2641600"/>
                <a:gd name="connsiteX38" fmla="*/ 812800 w 1574800"/>
                <a:gd name="connsiteY38" fmla="*/ 2108200 h 2641600"/>
                <a:gd name="connsiteX39" fmla="*/ 1028700 w 1574800"/>
                <a:gd name="connsiteY39" fmla="*/ 2133600 h 2641600"/>
                <a:gd name="connsiteX40" fmla="*/ 1079500 w 1574800"/>
                <a:gd name="connsiteY40" fmla="*/ 2146300 h 2641600"/>
                <a:gd name="connsiteX41" fmla="*/ 1219200 w 1574800"/>
                <a:gd name="connsiteY41" fmla="*/ 2197100 h 2641600"/>
                <a:gd name="connsiteX42" fmla="*/ 1371600 w 1574800"/>
                <a:gd name="connsiteY42" fmla="*/ 2222500 h 2641600"/>
                <a:gd name="connsiteX43" fmla="*/ 1447800 w 1574800"/>
                <a:gd name="connsiteY43" fmla="*/ 2260600 h 2641600"/>
                <a:gd name="connsiteX44" fmla="*/ 1473200 w 1574800"/>
                <a:gd name="connsiteY44" fmla="*/ 2349500 h 2641600"/>
                <a:gd name="connsiteX45" fmla="*/ 1498600 w 1574800"/>
                <a:gd name="connsiteY45" fmla="*/ 2527300 h 2641600"/>
                <a:gd name="connsiteX46" fmla="*/ 1549400 w 1574800"/>
                <a:gd name="connsiteY46" fmla="*/ 2603500 h 2641600"/>
                <a:gd name="connsiteX47" fmla="*/ 1574800 w 1574800"/>
                <a:gd name="connsiteY47" fmla="*/ 2641600 h 2641600"/>
                <a:gd name="connsiteX0" fmla="*/ 304800 w 1574800"/>
                <a:gd name="connsiteY0" fmla="*/ 0 h 2641600"/>
                <a:gd name="connsiteX1" fmla="*/ 38100 w 1574800"/>
                <a:gd name="connsiteY1" fmla="*/ 431800 h 2641600"/>
                <a:gd name="connsiteX2" fmla="*/ 0 w 1574800"/>
                <a:gd name="connsiteY2" fmla="*/ 520700 h 2641600"/>
                <a:gd name="connsiteX3" fmla="*/ 12700 w 1574800"/>
                <a:gd name="connsiteY3" fmla="*/ 584200 h 2641600"/>
                <a:gd name="connsiteX4" fmla="*/ 25400 w 1574800"/>
                <a:gd name="connsiteY4" fmla="*/ 622300 h 2641600"/>
                <a:gd name="connsiteX5" fmla="*/ 38100 w 1574800"/>
                <a:gd name="connsiteY5" fmla="*/ 698500 h 2641600"/>
                <a:gd name="connsiteX6" fmla="*/ 50800 w 1574800"/>
                <a:gd name="connsiteY6" fmla="*/ 736600 h 2641600"/>
                <a:gd name="connsiteX7" fmla="*/ 76200 w 1574800"/>
                <a:gd name="connsiteY7" fmla="*/ 838200 h 2641600"/>
                <a:gd name="connsiteX8" fmla="*/ 101600 w 1574800"/>
                <a:gd name="connsiteY8" fmla="*/ 876300 h 2641600"/>
                <a:gd name="connsiteX9" fmla="*/ 165100 w 1574800"/>
                <a:gd name="connsiteY9" fmla="*/ 977900 h 2641600"/>
                <a:gd name="connsiteX10" fmla="*/ 203200 w 1574800"/>
                <a:gd name="connsiteY10" fmla="*/ 1092200 h 2641600"/>
                <a:gd name="connsiteX11" fmla="*/ 215900 w 1574800"/>
                <a:gd name="connsiteY11" fmla="*/ 1130300 h 2641600"/>
                <a:gd name="connsiteX12" fmla="*/ 203200 w 1574800"/>
                <a:gd name="connsiteY12" fmla="*/ 1181100 h 2641600"/>
                <a:gd name="connsiteX13" fmla="*/ 127000 w 1574800"/>
                <a:gd name="connsiteY13" fmla="*/ 1231900 h 2641600"/>
                <a:gd name="connsiteX14" fmla="*/ 88900 w 1574800"/>
                <a:gd name="connsiteY14" fmla="*/ 1270000 h 2641600"/>
                <a:gd name="connsiteX15" fmla="*/ 50800 w 1574800"/>
                <a:gd name="connsiteY15" fmla="*/ 1282700 h 2641600"/>
                <a:gd name="connsiteX16" fmla="*/ 152400 w 1574800"/>
                <a:gd name="connsiteY16" fmla="*/ 1346200 h 2641600"/>
                <a:gd name="connsiteX17" fmla="*/ 190500 w 1574800"/>
                <a:gd name="connsiteY17" fmla="*/ 1371600 h 2641600"/>
                <a:gd name="connsiteX18" fmla="*/ 241300 w 1574800"/>
                <a:gd name="connsiteY18" fmla="*/ 1384300 h 2641600"/>
                <a:gd name="connsiteX19" fmla="*/ 355600 w 1574800"/>
                <a:gd name="connsiteY19" fmla="*/ 1435100 h 2641600"/>
                <a:gd name="connsiteX20" fmla="*/ 431800 w 1574800"/>
                <a:gd name="connsiteY20" fmla="*/ 1460500 h 2641600"/>
                <a:gd name="connsiteX21" fmla="*/ 469900 w 1574800"/>
                <a:gd name="connsiteY21" fmla="*/ 1485900 h 2641600"/>
                <a:gd name="connsiteX22" fmla="*/ 520700 w 1574800"/>
                <a:gd name="connsiteY22" fmla="*/ 1498600 h 2641600"/>
                <a:gd name="connsiteX23" fmla="*/ 584200 w 1574800"/>
                <a:gd name="connsiteY23" fmla="*/ 1524000 h 2641600"/>
                <a:gd name="connsiteX24" fmla="*/ 698500 w 1574800"/>
                <a:gd name="connsiteY24" fmla="*/ 1574800 h 2641600"/>
                <a:gd name="connsiteX25" fmla="*/ 711200 w 1574800"/>
                <a:gd name="connsiteY25" fmla="*/ 1612900 h 2641600"/>
                <a:gd name="connsiteX26" fmla="*/ 673100 w 1574800"/>
                <a:gd name="connsiteY26" fmla="*/ 1638300 h 2641600"/>
                <a:gd name="connsiteX27" fmla="*/ 660400 w 1574800"/>
                <a:gd name="connsiteY27" fmla="*/ 1676400 h 2641600"/>
                <a:gd name="connsiteX28" fmla="*/ 647700 w 1574800"/>
                <a:gd name="connsiteY28" fmla="*/ 1727200 h 2641600"/>
                <a:gd name="connsiteX29" fmla="*/ 622300 w 1574800"/>
                <a:gd name="connsiteY29" fmla="*/ 1803400 h 2641600"/>
                <a:gd name="connsiteX30" fmla="*/ 609600 w 1574800"/>
                <a:gd name="connsiteY30" fmla="*/ 1854200 h 2641600"/>
                <a:gd name="connsiteX31" fmla="*/ 584200 w 1574800"/>
                <a:gd name="connsiteY31" fmla="*/ 1892300 h 2641600"/>
                <a:gd name="connsiteX32" fmla="*/ 571500 w 1574800"/>
                <a:gd name="connsiteY32" fmla="*/ 1930400 h 2641600"/>
                <a:gd name="connsiteX33" fmla="*/ 533400 w 1574800"/>
                <a:gd name="connsiteY33" fmla="*/ 1968500 h 2641600"/>
                <a:gd name="connsiteX34" fmla="*/ 482600 w 1574800"/>
                <a:gd name="connsiteY34" fmla="*/ 2044700 h 2641600"/>
                <a:gd name="connsiteX35" fmla="*/ 546100 w 1574800"/>
                <a:gd name="connsiteY35" fmla="*/ 2057400 h 2641600"/>
                <a:gd name="connsiteX36" fmla="*/ 596900 w 1574800"/>
                <a:gd name="connsiteY36" fmla="*/ 2070100 h 2641600"/>
                <a:gd name="connsiteX37" fmla="*/ 812800 w 1574800"/>
                <a:gd name="connsiteY37" fmla="*/ 2108200 h 2641600"/>
                <a:gd name="connsiteX38" fmla="*/ 1028700 w 1574800"/>
                <a:gd name="connsiteY38" fmla="*/ 2133600 h 2641600"/>
                <a:gd name="connsiteX39" fmla="*/ 1079500 w 1574800"/>
                <a:gd name="connsiteY39" fmla="*/ 2146300 h 2641600"/>
                <a:gd name="connsiteX40" fmla="*/ 1219200 w 1574800"/>
                <a:gd name="connsiteY40" fmla="*/ 2197100 h 2641600"/>
                <a:gd name="connsiteX41" fmla="*/ 1371600 w 1574800"/>
                <a:gd name="connsiteY41" fmla="*/ 2222500 h 2641600"/>
                <a:gd name="connsiteX42" fmla="*/ 1447800 w 1574800"/>
                <a:gd name="connsiteY42" fmla="*/ 2260600 h 2641600"/>
                <a:gd name="connsiteX43" fmla="*/ 1473200 w 1574800"/>
                <a:gd name="connsiteY43" fmla="*/ 2349500 h 2641600"/>
                <a:gd name="connsiteX44" fmla="*/ 1498600 w 1574800"/>
                <a:gd name="connsiteY44" fmla="*/ 2527300 h 2641600"/>
                <a:gd name="connsiteX45" fmla="*/ 1549400 w 1574800"/>
                <a:gd name="connsiteY45" fmla="*/ 2603500 h 2641600"/>
                <a:gd name="connsiteX46" fmla="*/ 1574800 w 1574800"/>
                <a:gd name="connsiteY46" fmla="*/ 2641600 h 2641600"/>
                <a:gd name="connsiteX0" fmla="*/ 304800 w 1574800"/>
                <a:gd name="connsiteY0" fmla="*/ 0 h 2641600"/>
                <a:gd name="connsiteX1" fmla="*/ 0 w 1574800"/>
                <a:gd name="connsiteY1" fmla="*/ 520700 h 2641600"/>
                <a:gd name="connsiteX2" fmla="*/ 12700 w 1574800"/>
                <a:gd name="connsiteY2" fmla="*/ 584200 h 2641600"/>
                <a:gd name="connsiteX3" fmla="*/ 25400 w 1574800"/>
                <a:gd name="connsiteY3" fmla="*/ 622300 h 2641600"/>
                <a:gd name="connsiteX4" fmla="*/ 38100 w 1574800"/>
                <a:gd name="connsiteY4" fmla="*/ 698500 h 2641600"/>
                <a:gd name="connsiteX5" fmla="*/ 50800 w 1574800"/>
                <a:gd name="connsiteY5" fmla="*/ 736600 h 2641600"/>
                <a:gd name="connsiteX6" fmla="*/ 76200 w 1574800"/>
                <a:gd name="connsiteY6" fmla="*/ 838200 h 2641600"/>
                <a:gd name="connsiteX7" fmla="*/ 101600 w 1574800"/>
                <a:gd name="connsiteY7" fmla="*/ 876300 h 2641600"/>
                <a:gd name="connsiteX8" fmla="*/ 165100 w 1574800"/>
                <a:gd name="connsiteY8" fmla="*/ 977900 h 2641600"/>
                <a:gd name="connsiteX9" fmla="*/ 203200 w 1574800"/>
                <a:gd name="connsiteY9" fmla="*/ 1092200 h 2641600"/>
                <a:gd name="connsiteX10" fmla="*/ 215900 w 1574800"/>
                <a:gd name="connsiteY10" fmla="*/ 1130300 h 2641600"/>
                <a:gd name="connsiteX11" fmla="*/ 203200 w 1574800"/>
                <a:gd name="connsiteY11" fmla="*/ 1181100 h 2641600"/>
                <a:gd name="connsiteX12" fmla="*/ 127000 w 1574800"/>
                <a:gd name="connsiteY12" fmla="*/ 1231900 h 2641600"/>
                <a:gd name="connsiteX13" fmla="*/ 88900 w 1574800"/>
                <a:gd name="connsiteY13" fmla="*/ 1270000 h 2641600"/>
                <a:gd name="connsiteX14" fmla="*/ 50800 w 1574800"/>
                <a:gd name="connsiteY14" fmla="*/ 1282700 h 2641600"/>
                <a:gd name="connsiteX15" fmla="*/ 152400 w 1574800"/>
                <a:gd name="connsiteY15" fmla="*/ 1346200 h 2641600"/>
                <a:gd name="connsiteX16" fmla="*/ 190500 w 1574800"/>
                <a:gd name="connsiteY16" fmla="*/ 1371600 h 2641600"/>
                <a:gd name="connsiteX17" fmla="*/ 241300 w 1574800"/>
                <a:gd name="connsiteY17" fmla="*/ 1384300 h 2641600"/>
                <a:gd name="connsiteX18" fmla="*/ 355600 w 1574800"/>
                <a:gd name="connsiteY18" fmla="*/ 1435100 h 2641600"/>
                <a:gd name="connsiteX19" fmla="*/ 431800 w 1574800"/>
                <a:gd name="connsiteY19" fmla="*/ 1460500 h 2641600"/>
                <a:gd name="connsiteX20" fmla="*/ 469900 w 1574800"/>
                <a:gd name="connsiteY20" fmla="*/ 1485900 h 2641600"/>
                <a:gd name="connsiteX21" fmla="*/ 520700 w 1574800"/>
                <a:gd name="connsiteY21" fmla="*/ 1498600 h 2641600"/>
                <a:gd name="connsiteX22" fmla="*/ 584200 w 1574800"/>
                <a:gd name="connsiteY22" fmla="*/ 1524000 h 2641600"/>
                <a:gd name="connsiteX23" fmla="*/ 698500 w 1574800"/>
                <a:gd name="connsiteY23" fmla="*/ 1574800 h 2641600"/>
                <a:gd name="connsiteX24" fmla="*/ 711200 w 1574800"/>
                <a:gd name="connsiteY24" fmla="*/ 1612900 h 2641600"/>
                <a:gd name="connsiteX25" fmla="*/ 673100 w 1574800"/>
                <a:gd name="connsiteY25" fmla="*/ 1638300 h 2641600"/>
                <a:gd name="connsiteX26" fmla="*/ 660400 w 1574800"/>
                <a:gd name="connsiteY26" fmla="*/ 1676400 h 2641600"/>
                <a:gd name="connsiteX27" fmla="*/ 647700 w 1574800"/>
                <a:gd name="connsiteY27" fmla="*/ 1727200 h 2641600"/>
                <a:gd name="connsiteX28" fmla="*/ 622300 w 1574800"/>
                <a:gd name="connsiteY28" fmla="*/ 1803400 h 2641600"/>
                <a:gd name="connsiteX29" fmla="*/ 609600 w 1574800"/>
                <a:gd name="connsiteY29" fmla="*/ 1854200 h 2641600"/>
                <a:gd name="connsiteX30" fmla="*/ 584200 w 1574800"/>
                <a:gd name="connsiteY30" fmla="*/ 1892300 h 2641600"/>
                <a:gd name="connsiteX31" fmla="*/ 571500 w 1574800"/>
                <a:gd name="connsiteY31" fmla="*/ 1930400 h 2641600"/>
                <a:gd name="connsiteX32" fmla="*/ 533400 w 1574800"/>
                <a:gd name="connsiteY32" fmla="*/ 1968500 h 2641600"/>
                <a:gd name="connsiteX33" fmla="*/ 482600 w 1574800"/>
                <a:gd name="connsiteY33" fmla="*/ 2044700 h 2641600"/>
                <a:gd name="connsiteX34" fmla="*/ 546100 w 1574800"/>
                <a:gd name="connsiteY34" fmla="*/ 2057400 h 2641600"/>
                <a:gd name="connsiteX35" fmla="*/ 596900 w 1574800"/>
                <a:gd name="connsiteY35" fmla="*/ 2070100 h 2641600"/>
                <a:gd name="connsiteX36" fmla="*/ 812800 w 1574800"/>
                <a:gd name="connsiteY36" fmla="*/ 2108200 h 2641600"/>
                <a:gd name="connsiteX37" fmla="*/ 1028700 w 1574800"/>
                <a:gd name="connsiteY37" fmla="*/ 2133600 h 2641600"/>
                <a:gd name="connsiteX38" fmla="*/ 1079500 w 1574800"/>
                <a:gd name="connsiteY38" fmla="*/ 2146300 h 2641600"/>
                <a:gd name="connsiteX39" fmla="*/ 1219200 w 1574800"/>
                <a:gd name="connsiteY39" fmla="*/ 2197100 h 2641600"/>
                <a:gd name="connsiteX40" fmla="*/ 1371600 w 1574800"/>
                <a:gd name="connsiteY40" fmla="*/ 2222500 h 2641600"/>
                <a:gd name="connsiteX41" fmla="*/ 1447800 w 1574800"/>
                <a:gd name="connsiteY41" fmla="*/ 2260600 h 2641600"/>
                <a:gd name="connsiteX42" fmla="*/ 1473200 w 1574800"/>
                <a:gd name="connsiteY42" fmla="*/ 2349500 h 2641600"/>
                <a:gd name="connsiteX43" fmla="*/ 1498600 w 1574800"/>
                <a:gd name="connsiteY43" fmla="*/ 2527300 h 2641600"/>
                <a:gd name="connsiteX44" fmla="*/ 1549400 w 1574800"/>
                <a:gd name="connsiteY44" fmla="*/ 2603500 h 2641600"/>
                <a:gd name="connsiteX45" fmla="*/ 1574800 w 1574800"/>
                <a:gd name="connsiteY45" fmla="*/ 2641600 h 2641600"/>
                <a:gd name="connsiteX0" fmla="*/ 321385 w 1591385"/>
                <a:gd name="connsiteY0" fmla="*/ 0 h 2641600"/>
                <a:gd name="connsiteX1" fmla="*/ 16585 w 1591385"/>
                <a:gd name="connsiteY1" fmla="*/ 520700 h 2641600"/>
                <a:gd name="connsiteX2" fmla="*/ 41985 w 1591385"/>
                <a:gd name="connsiteY2" fmla="*/ 622300 h 2641600"/>
                <a:gd name="connsiteX3" fmla="*/ 54685 w 1591385"/>
                <a:gd name="connsiteY3" fmla="*/ 698500 h 2641600"/>
                <a:gd name="connsiteX4" fmla="*/ 67385 w 1591385"/>
                <a:gd name="connsiteY4" fmla="*/ 736600 h 2641600"/>
                <a:gd name="connsiteX5" fmla="*/ 92785 w 1591385"/>
                <a:gd name="connsiteY5" fmla="*/ 838200 h 2641600"/>
                <a:gd name="connsiteX6" fmla="*/ 118185 w 1591385"/>
                <a:gd name="connsiteY6" fmla="*/ 876300 h 2641600"/>
                <a:gd name="connsiteX7" fmla="*/ 181685 w 1591385"/>
                <a:gd name="connsiteY7" fmla="*/ 977900 h 2641600"/>
                <a:gd name="connsiteX8" fmla="*/ 219785 w 1591385"/>
                <a:gd name="connsiteY8" fmla="*/ 1092200 h 2641600"/>
                <a:gd name="connsiteX9" fmla="*/ 232485 w 1591385"/>
                <a:gd name="connsiteY9" fmla="*/ 1130300 h 2641600"/>
                <a:gd name="connsiteX10" fmla="*/ 219785 w 1591385"/>
                <a:gd name="connsiteY10" fmla="*/ 1181100 h 2641600"/>
                <a:gd name="connsiteX11" fmla="*/ 143585 w 1591385"/>
                <a:gd name="connsiteY11" fmla="*/ 1231900 h 2641600"/>
                <a:gd name="connsiteX12" fmla="*/ 105485 w 1591385"/>
                <a:gd name="connsiteY12" fmla="*/ 1270000 h 2641600"/>
                <a:gd name="connsiteX13" fmla="*/ 67385 w 1591385"/>
                <a:gd name="connsiteY13" fmla="*/ 1282700 h 2641600"/>
                <a:gd name="connsiteX14" fmla="*/ 168985 w 1591385"/>
                <a:gd name="connsiteY14" fmla="*/ 1346200 h 2641600"/>
                <a:gd name="connsiteX15" fmla="*/ 207085 w 1591385"/>
                <a:gd name="connsiteY15" fmla="*/ 1371600 h 2641600"/>
                <a:gd name="connsiteX16" fmla="*/ 257885 w 1591385"/>
                <a:gd name="connsiteY16" fmla="*/ 1384300 h 2641600"/>
                <a:gd name="connsiteX17" fmla="*/ 372185 w 1591385"/>
                <a:gd name="connsiteY17" fmla="*/ 1435100 h 2641600"/>
                <a:gd name="connsiteX18" fmla="*/ 448385 w 1591385"/>
                <a:gd name="connsiteY18" fmla="*/ 1460500 h 2641600"/>
                <a:gd name="connsiteX19" fmla="*/ 486485 w 1591385"/>
                <a:gd name="connsiteY19" fmla="*/ 1485900 h 2641600"/>
                <a:gd name="connsiteX20" fmla="*/ 537285 w 1591385"/>
                <a:gd name="connsiteY20" fmla="*/ 1498600 h 2641600"/>
                <a:gd name="connsiteX21" fmla="*/ 600785 w 1591385"/>
                <a:gd name="connsiteY21" fmla="*/ 1524000 h 2641600"/>
                <a:gd name="connsiteX22" fmla="*/ 715085 w 1591385"/>
                <a:gd name="connsiteY22" fmla="*/ 1574800 h 2641600"/>
                <a:gd name="connsiteX23" fmla="*/ 727785 w 1591385"/>
                <a:gd name="connsiteY23" fmla="*/ 1612900 h 2641600"/>
                <a:gd name="connsiteX24" fmla="*/ 689685 w 1591385"/>
                <a:gd name="connsiteY24" fmla="*/ 1638300 h 2641600"/>
                <a:gd name="connsiteX25" fmla="*/ 676985 w 1591385"/>
                <a:gd name="connsiteY25" fmla="*/ 1676400 h 2641600"/>
                <a:gd name="connsiteX26" fmla="*/ 664285 w 1591385"/>
                <a:gd name="connsiteY26" fmla="*/ 1727200 h 2641600"/>
                <a:gd name="connsiteX27" fmla="*/ 638885 w 1591385"/>
                <a:gd name="connsiteY27" fmla="*/ 1803400 h 2641600"/>
                <a:gd name="connsiteX28" fmla="*/ 626185 w 1591385"/>
                <a:gd name="connsiteY28" fmla="*/ 1854200 h 2641600"/>
                <a:gd name="connsiteX29" fmla="*/ 600785 w 1591385"/>
                <a:gd name="connsiteY29" fmla="*/ 1892300 h 2641600"/>
                <a:gd name="connsiteX30" fmla="*/ 588085 w 1591385"/>
                <a:gd name="connsiteY30" fmla="*/ 1930400 h 2641600"/>
                <a:gd name="connsiteX31" fmla="*/ 549985 w 1591385"/>
                <a:gd name="connsiteY31" fmla="*/ 1968500 h 2641600"/>
                <a:gd name="connsiteX32" fmla="*/ 499185 w 1591385"/>
                <a:gd name="connsiteY32" fmla="*/ 2044700 h 2641600"/>
                <a:gd name="connsiteX33" fmla="*/ 562685 w 1591385"/>
                <a:gd name="connsiteY33" fmla="*/ 2057400 h 2641600"/>
                <a:gd name="connsiteX34" fmla="*/ 613485 w 1591385"/>
                <a:gd name="connsiteY34" fmla="*/ 2070100 h 2641600"/>
                <a:gd name="connsiteX35" fmla="*/ 829385 w 1591385"/>
                <a:gd name="connsiteY35" fmla="*/ 2108200 h 2641600"/>
                <a:gd name="connsiteX36" fmla="*/ 1045285 w 1591385"/>
                <a:gd name="connsiteY36" fmla="*/ 2133600 h 2641600"/>
                <a:gd name="connsiteX37" fmla="*/ 1096085 w 1591385"/>
                <a:gd name="connsiteY37" fmla="*/ 2146300 h 2641600"/>
                <a:gd name="connsiteX38" fmla="*/ 1235785 w 1591385"/>
                <a:gd name="connsiteY38" fmla="*/ 2197100 h 2641600"/>
                <a:gd name="connsiteX39" fmla="*/ 1388185 w 1591385"/>
                <a:gd name="connsiteY39" fmla="*/ 2222500 h 2641600"/>
                <a:gd name="connsiteX40" fmla="*/ 1464385 w 1591385"/>
                <a:gd name="connsiteY40" fmla="*/ 2260600 h 2641600"/>
                <a:gd name="connsiteX41" fmla="*/ 1489785 w 1591385"/>
                <a:gd name="connsiteY41" fmla="*/ 2349500 h 2641600"/>
                <a:gd name="connsiteX42" fmla="*/ 1515185 w 1591385"/>
                <a:gd name="connsiteY42" fmla="*/ 2527300 h 2641600"/>
                <a:gd name="connsiteX43" fmla="*/ 1565985 w 1591385"/>
                <a:gd name="connsiteY43" fmla="*/ 2603500 h 2641600"/>
                <a:gd name="connsiteX44" fmla="*/ 1591385 w 1591385"/>
                <a:gd name="connsiteY44" fmla="*/ 2641600 h 2641600"/>
                <a:gd name="connsiteX0" fmla="*/ 318901 w 1588901"/>
                <a:gd name="connsiteY0" fmla="*/ 0 h 2641600"/>
                <a:gd name="connsiteX1" fmla="*/ 14101 w 1588901"/>
                <a:gd name="connsiteY1" fmla="*/ 520700 h 2641600"/>
                <a:gd name="connsiteX2" fmla="*/ 52201 w 1588901"/>
                <a:gd name="connsiteY2" fmla="*/ 698500 h 2641600"/>
                <a:gd name="connsiteX3" fmla="*/ 64901 w 1588901"/>
                <a:gd name="connsiteY3" fmla="*/ 736600 h 2641600"/>
                <a:gd name="connsiteX4" fmla="*/ 90301 w 1588901"/>
                <a:gd name="connsiteY4" fmla="*/ 838200 h 2641600"/>
                <a:gd name="connsiteX5" fmla="*/ 115701 w 1588901"/>
                <a:gd name="connsiteY5" fmla="*/ 876300 h 2641600"/>
                <a:gd name="connsiteX6" fmla="*/ 179201 w 1588901"/>
                <a:gd name="connsiteY6" fmla="*/ 977900 h 2641600"/>
                <a:gd name="connsiteX7" fmla="*/ 217301 w 1588901"/>
                <a:gd name="connsiteY7" fmla="*/ 1092200 h 2641600"/>
                <a:gd name="connsiteX8" fmla="*/ 230001 w 1588901"/>
                <a:gd name="connsiteY8" fmla="*/ 1130300 h 2641600"/>
                <a:gd name="connsiteX9" fmla="*/ 217301 w 1588901"/>
                <a:gd name="connsiteY9" fmla="*/ 1181100 h 2641600"/>
                <a:gd name="connsiteX10" fmla="*/ 141101 w 1588901"/>
                <a:gd name="connsiteY10" fmla="*/ 1231900 h 2641600"/>
                <a:gd name="connsiteX11" fmla="*/ 103001 w 1588901"/>
                <a:gd name="connsiteY11" fmla="*/ 1270000 h 2641600"/>
                <a:gd name="connsiteX12" fmla="*/ 64901 w 1588901"/>
                <a:gd name="connsiteY12" fmla="*/ 1282700 h 2641600"/>
                <a:gd name="connsiteX13" fmla="*/ 166501 w 1588901"/>
                <a:gd name="connsiteY13" fmla="*/ 1346200 h 2641600"/>
                <a:gd name="connsiteX14" fmla="*/ 204601 w 1588901"/>
                <a:gd name="connsiteY14" fmla="*/ 1371600 h 2641600"/>
                <a:gd name="connsiteX15" fmla="*/ 255401 w 1588901"/>
                <a:gd name="connsiteY15" fmla="*/ 1384300 h 2641600"/>
                <a:gd name="connsiteX16" fmla="*/ 369701 w 1588901"/>
                <a:gd name="connsiteY16" fmla="*/ 1435100 h 2641600"/>
                <a:gd name="connsiteX17" fmla="*/ 445901 w 1588901"/>
                <a:gd name="connsiteY17" fmla="*/ 1460500 h 2641600"/>
                <a:gd name="connsiteX18" fmla="*/ 484001 w 1588901"/>
                <a:gd name="connsiteY18" fmla="*/ 1485900 h 2641600"/>
                <a:gd name="connsiteX19" fmla="*/ 534801 w 1588901"/>
                <a:gd name="connsiteY19" fmla="*/ 1498600 h 2641600"/>
                <a:gd name="connsiteX20" fmla="*/ 598301 w 1588901"/>
                <a:gd name="connsiteY20" fmla="*/ 1524000 h 2641600"/>
                <a:gd name="connsiteX21" fmla="*/ 712601 w 1588901"/>
                <a:gd name="connsiteY21" fmla="*/ 1574800 h 2641600"/>
                <a:gd name="connsiteX22" fmla="*/ 725301 w 1588901"/>
                <a:gd name="connsiteY22" fmla="*/ 1612900 h 2641600"/>
                <a:gd name="connsiteX23" fmla="*/ 687201 w 1588901"/>
                <a:gd name="connsiteY23" fmla="*/ 1638300 h 2641600"/>
                <a:gd name="connsiteX24" fmla="*/ 674501 w 1588901"/>
                <a:gd name="connsiteY24" fmla="*/ 1676400 h 2641600"/>
                <a:gd name="connsiteX25" fmla="*/ 661801 w 1588901"/>
                <a:gd name="connsiteY25" fmla="*/ 1727200 h 2641600"/>
                <a:gd name="connsiteX26" fmla="*/ 636401 w 1588901"/>
                <a:gd name="connsiteY26" fmla="*/ 1803400 h 2641600"/>
                <a:gd name="connsiteX27" fmla="*/ 623701 w 1588901"/>
                <a:gd name="connsiteY27" fmla="*/ 1854200 h 2641600"/>
                <a:gd name="connsiteX28" fmla="*/ 598301 w 1588901"/>
                <a:gd name="connsiteY28" fmla="*/ 1892300 h 2641600"/>
                <a:gd name="connsiteX29" fmla="*/ 585601 w 1588901"/>
                <a:gd name="connsiteY29" fmla="*/ 1930400 h 2641600"/>
                <a:gd name="connsiteX30" fmla="*/ 547501 w 1588901"/>
                <a:gd name="connsiteY30" fmla="*/ 1968500 h 2641600"/>
                <a:gd name="connsiteX31" fmla="*/ 496701 w 1588901"/>
                <a:gd name="connsiteY31" fmla="*/ 2044700 h 2641600"/>
                <a:gd name="connsiteX32" fmla="*/ 560201 w 1588901"/>
                <a:gd name="connsiteY32" fmla="*/ 2057400 h 2641600"/>
                <a:gd name="connsiteX33" fmla="*/ 611001 w 1588901"/>
                <a:gd name="connsiteY33" fmla="*/ 2070100 h 2641600"/>
                <a:gd name="connsiteX34" fmla="*/ 826901 w 1588901"/>
                <a:gd name="connsiteY34" fmla="*/ 2108200 h 2641600"/>
                <a:gd name="connsiteX35" fmla="*/ 1042801 w 1588901"/>
                <a:gd name="connsiteY35" fmla="*/ 2133600 h 2641600"/>
                <a:gd name="connsiteX36" fmla="*/ 1093601 w 1588901"/>
                <a:gd name="connsiteY36" fmla="*/ 2146300 h 2641600"/>
                <a:gd name="connsiteX37" fmla="*/ 1233301 w 1588901"/>
                <a:gd name="connsiteY37" fmla="*/ 2197100 h 2641600"/>
                <a:gd name="connsiteX38" fmla="*/ 1385701 w 1588901"/>
                <a:gd name="connsiteY38" fmla="*/ 2222500 h 2641600"/>
                <a:gd name="connsiteX39" fmla="*/ 1461901 w 1588901"/>
                <a:gd name="connsiteY39" fmla="*/ 2260600 h 2641600"/>
                <a:gd name="connsiteX40" fmla="*/ 1487301 w 1588901"/>
                <a:gd name="connsiteY40" fmla="*/ 2349500 h 2641600"/>
                <a:gd name="connsiteX41" fmla="*/ 1512701 w 1588901"/>
                <a:gd name="connsiteY41" fmla="*/ 2527300 h 2641600"/>
                <a:gd name="connsiteX42" fmla="*/ 1563501 w 1588901"/>
                <a:gd name="connsiteY42" fmla="*/ 2603500 h 2641600"/>
                <a:gd name="connsiteX43" fmla="*/ 1588901 w 1588901"/>
                <a:gd name="connsiteY43" fmla="*/ 2641600 h 2641600"/>
                <a:gd name="connsiteX0" fmla="*/ 316999 w 1586999"/>
                <a:gd name="connsiteY0" fmla="*/ 0 h 2641600"/>
                <a:gd name="connsiteX1" fmla="*/ 12199 w 1586999"/>
                <a:gd name="connsiteY1" fmla="*/ 520700 h 2641600"/>
                <a:gd name="connsiteX2" fmla="*/ 62999 w 1586999"/>
                <a:gd name="connsiteY2" fmla="*/ 736600 h 2641600"/>
                <a:gd name="connsiteX3" fmla="*/ 88399 w 1586999"/>
                <a:gd name="connsiteY3" fmla="*/ 838200 h 2641600"/>
                <a:gd name="connsiteX4" fmla="*/ 113799 w 1586999"/>
                <a:gd name="connsiteY4" fmla="*/ 876300 h 2641600"/>
                <a:gd name="connsiteX5" fmla="*/ 177299 w 1586999"/>
                <a:gd name="connsiteY5" fmla="*/ 977900 h 2641600"/>
                <a:gd name="connsiteX6" fmla="*/ 215399 w 1586999"/>
                <a:gd name="connsiteY6" fmla="*/ 1092200 h 2641600"/>
                <a:gd name="connsiteX7" fmla="*/ 228099 w 1586999"/>
                <a:gd name="connsiteY7" fmla="*/ 1130300 h 2641600"/>
                <a:gd name="connsiteX8" fmla="*/ 215399 w 1586999"/>
                <a:gd name="connsiteY8" fmla="*/ 1181100 h 2641600"/>
                <a:gd name="connsiteX9" fmla="*/ 139199 w 1586999"/>
                <a:gd name="connsiteY9" fmla="*/ 1231900 h 2641600"/>
                <a:gd name="connsiteX10" fmla="*/ 101099 w 1586999"/>
                <a:gd name="connsiteY10" fmla="*/ 1270000 h 2641600"/>
                <a:gd name="connsiteX11" fmla="*/ 62999 w 1586999"/>
                <a:gd name="connsiteY11" fmla="*/ 1282700 h 2641600"/>
                <a:gd name="connsiteX12" fmla="*/ 164599 w 1586999"/>
                <a:gd name="connsiteY12" fmla="*/ 1346200 h 2641600"/>
                <a:gd name="connsiteX13" fmla="*/ 202699 w 1586999"/>
                <a:gd name="connsiteY13" fmla="*/ 1371600 h 2641600"/>
                <a:gd name="connsiteX14" fmla="*/ 253499 w 1586999"/>
                <a:gd name="connsiteY14" fmla="*/ 1384300 h 2641600"/>
                <a:gd name="connsiteX15" fmla="*/ 367799 w 1586999"/>
                <a:gd name="connsiteY15" fmla="*/ 1435100 h 2641600"/>
                <a:gd name="connsiteX16" fmla="*/ 443999 w 1586999"/>
                <a:gd name="connsiteY16" fmla="*/ 1460500 h 2641600"/>
                <a:gd name="connsiteX17" fmla="*/ 482099 w 1586999"/>
                <a:gd name="connsiteY17" fmla="*/ 1485900 h 2641600"/>
                <a:gd name="connsiteX18" fmla="*/ 532899 w 1586999"/>
                <a:gd name="connsiteY18" fmla="*/ 1498600 h 2641600"/>
                <a:gd name="connsiteX19" fmla="*/ 596399 w 1586999"/>
                <a:gd name="connsiteY19" fmla="*/ 1524000 h 2641600"/>
                <a:gd name="connsiteX20" fmla="*/ 710699 w 1586999"/>
                <a:gd name="connsiteY20" fmla="*/ 1574800 h 2641600"/>
                <a:gd name="connsiteX21" fmla="*/ 723399 w 1586999"/>
                <a:gd name="connsiteY21" fmla="*/ 1612900 h 2641600"/>
                <a:gd name="connsiteX22" fmla="*/ 685299 w 1586999"/>
                <a:gd name="connsiteY22" fmla="*/ 1638300 h 2641600"/>
                <a:gd name="connsiteX23" fmla="*/ 672599 w 1586999"/>
                <a:gd name="connsiteY23" fmla="*/ 1676400 h 2641600"/>
                <a:gd name="connsiteX24" fmla="*/ 659899 w 1586999"/>
                <a:gd name="connsiteY24" fmla="*/ 1727200 h 2641600"/>
                <a:gd name="connsiteX25" fmla="*/ 634499 w 1586999"/>
                <a:gd name="connsiteY25" fmla="*/ 1803400 h 2641600"/>
                <a:gd name="connsiteX26" fmla="*/ 621799 w 1586999"/>
                <a:gd name="connsiteY26" fmla="*/ 1854200 h 2641600"/>
                <a:gd name="connsiteX27" fmla="*/ 596399 w 1586999"/>
                <a:gd name="connsiteY27" fmla="*/ 1892300 h 2641600"/>
                <a:gd name="connsiteX28" fmla="*/ 583699 w 1586999"/>
                <a:gd name="connsiteY28" fmla="*/ 1930400 h 2641600"/>
                <a:gd name="connsiteX29" fmla="*/ 545599 w 1586999"/>
                <a:gd name="connsiteY29" fmla="*/ 1968500 h 2641600"/>
                <a:gd name="connsiteX30" fmla="*/ 494799 w 1586999"/>
                <a:gd name="connsiteY30" fmla="*/ 2044700 h 2641600"/>
                <a:gd name="connsiteX31" fmla="*/ 558299 w 1586999"/>
                <a:gd name="connsiteY31" fmla="*/ 2057400 h 2641600"/>
                <a:gd name="connsiteX32" fmla="*/ 609099 w 1586999"/>
                <a:gd name="connsiteY32" fmla="*/ 2070100 h 2641600"/>
                <a:gd name="connsiteX33" fmla="*/ 824999 w 1586999"/>
                <a:gd name="connsiteY33" fmla="*/ 2108200 h 2641600"/>
                <a:gd name="connsiteX34" fmla="*/ 1040899 w 1586999"/>
                <a:gd name="connsiteY34" fmla="*/ 2133600 h 2641600"/>
                <a:gd name="connsiteX35" fmla="*/ 1091699 w 1586999"/>
                <a:gd name="connsiteY35" fmla="*/ 2146300 h 2641600"/>
                <a:gd name="connsiteX36" fmla="*/ 1231399 w 1586999"/>
                <a:gd name="connsiteY36" fmla="*/ 2197100 h 2641600"/>
                <a:gd name="connsiteX37" fmla="*/ 1383799 w 1586999"/>
                <a:gd name="connsiteY37" fmla="*/ 2222500 h 2641600"/>
                <a:gd name="connsiteX38" fmla="*/ 1459999 w 1586999"/>
                <a:gd name="connsiteY38" fmla="*/ 2260600 h 2641600"/>
                <a:gd name="connsiteX39" fmla="*/ 1485399 w 1586999"/>
                <a:gd name="connsiteY39" fmla="*/ 2349500 h 2641600"/>
                <a:gd name="connsiteX40" fmla="*/ 1510799 w 1586999"/>
                <a:gd name="connsiteY40" fmla="*/ 2527300 h 2641600"/>
                <a:gd name="connsiteX41" fmla="*/ 1561599 w 1586999"/>
                <a:gd name="connsiteY41" fmla="*/ 2603500 h 2641600"/>
                <a:gd name="connsiteX42" fmla="*/ 1586999 w 1586999"/>
                <a:gd name="connsiteY42" fmla="*/ 2641600 h 2641600"/>
                <a:gd name="connsiteX0" fmla="*/ 313570 w 1583570"/>
                <a:gd name="connsiteY0" fmla="*/ 0 h 2641600"/>
                <a:gd name="connsiteX1" fmla="*/ 8770 w 1583570"/>
                <a:gd name="connsiteY1" fmla="*/ 520700 h 2641600"/>
                <a:gd name="connsiteX2" fmla="*/ 84970 w 1583570"/>
                <a:gd name="connsiteY2" fmla="*/ 838200 h 2641600"/>
                <a:gd name="connsiteX3" fmla="*/ 110370 w 1583570"/>
                <a:gd name="connsiteY3" fmla="*/ 876300 h 2641600"/>
                <a:gd name="connsiteX4" fmla="*/ 173870 w 1583570"/>
                <a:gd name="connsiteY4" fmla="*/ 977900 h 2641600"/>
                <a:gd name="connsiteX5" fmla="*/ 211970 w 1583570"/>
                <a:gd name="connsiteY5" fmla="*/ 1092200 h 2641600"/>
                <a:gd name="connsiteX6" fmla="*/ 224670 w 1583570"/>
                <a:gd name="connsiteY6" fmla="*/ 1130300 h 2641600"/>
                <a:gd name="connsiteX7" fmla="*/ 211970 w 1583570"/>
                <a:gd name="connsiteY7" fmla="*/ 1181100 h 2641600"/>
                <a:gd name="connsiteX8" fmla="*/ 135770 w 1583570"/>
                <a:gd name="connsiteY8" fmla="*/ 1231900 h 2641600"/>
                <a:gd name="connsiteX9" fmla="*/ 97670 w 1583570"/>
                <a:gd name="connsiteY9" fmla="*/ 1270000 h 2641600"/>
                <a:gd name="connsiteX10" fmla="*/ 59570 w 1583570"/>
                <a:gd name="connsiteY10" fmla="*/ 1282700 h 2641600"/>
                <a:gd name="connsiteX11" fmla="*/ 161170 w 1583570"/>
                <a:gd name="connsiteY11" fmla="*/ 1346200 h 2641600"/>
                <a:gd name="connsiteX12" fmla="*/ 199270 w 1583570"/>
                <a:gd name="connsiteY12" fmla="*/ 1371600 h 2641600"/>
                <a:gd name="connsiteX13" fmla="*/ 250070 w 1583570"/>
                <a:gd name="connsiteY13" fmla="*/ 1384300 h 2641600"/>
                <a:gd name="connsiteX14" fmla="*/ 364370 w 1583570"/>
                <a:gd name="connsiteY14" fmla="*/ 1435100 h 2641600"/>
                <a:gd name="connsiteX15" fmla="*/ 440570 w 1583570"/>
                <a:gd name="connsiteY15" fmla="*/ 1460500 h 2641600"/>
                <a:gd name="connsiteX16" fmla="*/ 478670 w 1583570"/>
                <a:gd name="connsiteY16" fmla="*/ 1485900 h 2641600"/>
                <a:gd name="connsiteX17" fmla="*/ 529470 w 1583570"/>
                <a:gd name="connsiteY17" fmla="*/ 1498600 h 2641600"/>
                <a:gd name="connsiteX18" fmla="*/ 592970 w 1583570"/>
                <a:gd name="connsiteY18" fmla="*/ 1524000 h 2641600"/>
                <a:gd name="connsiteX19" fmla="*/ 707270 w 1583570"/>
                <a:gd name="connsiteY19" fmla="*/ 1574800 h 2641600"/>
                <a:gd name="connsiteX20" fmla="*/ 719970 w 1583570"/>
                <a:gd name="connsiteY20" fmla="*/ 1612900 h 2641600"/>
                <a:gd name="connsiteX21" fmla="*/ 681870 w 1583570"/>
                <a:gd name="connsiteY21" fmla="*/ 1638300 h 2641600"/>
                <a:gd name="connsiteX22" fmla="*/ 669170 w 1583570"/>
                <a:gd name="connsiteY22" fmla="*/ 1676400 h 2641600"/>
                <a:gd name="connsiteX23" fmla="*/ 656470 w 1583570"/>
                <a:gd name="connsiteY23" fmla="*/ 1727200 h 2641600"/>
                <a:gd name="connsiteX24" fmla="*/ 631070 w 1583570"/>
                <a:gd name="connsiteY24" fmla="*/ 1803400 h 2641600"/>
                <a:gd name="connsiteX25" fmla="*/ 618370 w 1583570"/>
                <a:gd name="connsiteY25" fmla="*/ 1854200 h 2641600"/>
                <a:gd name="connsiteX26" fmla="*/ 592970 w 1583570"/>
                <a:gd name="connsiteY26" fmla="*/ 1892300 h 2641600"/>
                <a:gd name="connsiteX27" fmla="*/ 580270 w 1583570"/>
                <a:gd name="connsiteY27" fmla="*/ 1930400 h 2641600"/>
                <a:gd name="connsiteX28" fmla="*/ 542170 w 1583570"/>
                <a:gd name="connsiteY28" fmla="*/ 1968500 h 2641600"/>
                <a:gd name="connsiteX29" fmla="*/ 491370 w 1583570"/>
                <a:gd name="connsiteY29" fmla="*/ 2044700 h 2641600"/>
                <a:gd name="connsiteX30" fmla="*/ 554870 w 1583570"/>
                <a:gd name="connsiteY30" fmla="*/ 2057400 h 2641600"/>
                <a:gd name="connsiteX31" fmla="*/ 605670 w 1583570"/>
                <a:gd name="connsiteY31" fmla="*/ 2070100 h 2641600"/>
                <a:gd name="connsiteX32" fmla="*/ 821570 w 1583570"/>
                <a:gd name="connsiteY32" fmla="*/ 2108200 h 2641600"/>
                <a:gd name="connsiteX33" fmla="*/ 1037470 w 1583570"/>
                <a:gd name="connsiteY33" fmla="*/ 2133600 h 2641600"/>
                <a:gd name="connsiteX34" fmla="*/ 1088270 w 1583570"/>
                <a:gd name="connsiteY34" fmla="*/ 2146300 h 2641600"/>
                <a:gd name="connsiteX35" fmla="*/ 1227970 w 1583570"/>
                <a:gd name="connsiteY35" fmla="*/ 2197100 h 2641600"/>
                <a:gd name="connsiteX36" fmla="*/ 1380370 w 1583570"/>
                <a:gd name="connsiteY36" fmla="*/ 2222500 h 2641600"/>
                <a:gd name="connsiteX37" fmla="*/ 1456570 w 1583570"/>
                <a:gd name="connsiteY37" fmla="*/ 2260600 h 2641600"/>
                <a:gd name="connsiteX38" fmla="*/ 1481970 w 1583570"/>
                <a:gd name="connsiteY38" fmla="*/ 2349500 h 2641600"/>
                <a:gd name="connsiteX39" fmla="*/ 1507370 w 1583570"/>
                <a:gd name="connsiteY39" fmla="*/ 2527300 h 2641600"/>
                <a:gd name="connsiteX40" fmla="*/ 1558170 w 1583570"/>
                <a:gd name="connsiteY40" fmla="*/ 2603500 h 2641600"/>
                <a:gd name="connsiteX41" fmla="*/ 1583570 w 1583570"/>
                <a:gd name="connsiteY41" fmla="*/ 2641600 h 2641600"/>
                <a:gd name="connsiteX0" fmla="*/ 311311 w 1581311"/>
                <a:gd name="connsiteY0" fmla="*/ 0 h 2641600"/>
                <a:gd name="connsiteX1" fmla="*/ 6511 w 1581311"/>
                <a:gd name="connsiteY1" fmla="*/ 520700 h 2641600"/>
                <a:gd name="connsiteX2" fmla="*/ 108111 w 1581311"/>
                <a:gd name="connsiteY2" fmla="*/ 876300 h 2641600"/>
                <a:gd name="connsiteX3" fmla="*/ 171611 w 1581311"/>
                <a:gd name="connsiteY3" fmla="*/ 977900 h 2641600"/>
                <a:gd name="connsiteX4" fmla="*/ 209711 w 1581311"/>
                <a:gd name="connsiteY4" fmla="*/ 1092200 h 2641600"/>
                <a:gd name="connsiteX5" fmla="*/ 222411 w 1581311"/>
                <a:gd name="connsiteY5" fmla="*/ 1130300 h 2641600"/>
                <a:gd name="connsiteX6" fmla="*/ 209711 w 1581311"/>
                <a:gd name="connsiteY6" fmla="*/ 1181100 h 2641600"/>
                <a:gd name="connsiteX7" fmla="*/ 133511 w 1581311"/>
                <a:gd name="connsiteY7" fmla="*/ 1231900 h 2641600"/>
                <a:gd name="connsiteX8" fmla="*/ 95411 w 1581311"/>
                <a:gd name="connsiteY8" fmla="*/ 1270000 h 2641600"/>
                <a:gd name="connsiteX9" fmla="*/ 57311 w 1581311"/>
                <a:gd name="connsiteY9" fmla="*/ 1282700 h 2641600"/>
                <a:gd name="connsiteX10" fmla="*/ 158911 w 1581311"/>
                <a:gd name="connsiteY10" fmla="*/ 1346200 h 2641600"/>
                <a:gd name="connsiteX11" fmla="*/ 197011 w 1581311"/>
                <a:gd name="connsiteY11" fmla="*/ 1371600 h 2641600"/>
                <a:gd name="connsiteX12" fmla="*/ 247811 w 1581311"/>
                <a:gd name="connsiteY12" fmla="*/ 1384300 h 2641600"/>
                <a:gd name="connsiteX13" fmla="*/ 362111 w 1581311"/>
                <a:gd name="connsiteY13" fmla="*/ 1435100 h 2641600"/>
                <a:gd name="connsiteX14" fmla="*/ 438311 w 1581311"/>
                <a:gd name="connsiteY14" fmla="*/ 1460500 h 2641600"/>
                <a:gd name="connsiteX15" fmla="*/ 476411 w 1581311"/>
                <a:gd name="connsiteY15" fmla="*/ 1485900 h 2641600"/>
                <a:gd name="connsiteX16" fmla="*/ 527211 w 1581311"/>
                <a:gd name="connsiteY16" fmla="*/ 1498600 h 2641600"/>
                <a:gd name="connsiteX17" fmla="*/ 590711 w 1581311"/>
                <a:gd name="connsiteY17" fmla="*/ 1524000 h 2641600"/>
                <a:gd name="connsiteX18" fmla="*/ 705011 w 1581311"/>
                <a:gd name="connsiteY18" fmla="*/ 1574800 h 2641600"/>
                <a:gd name="connsiteX19" fmla="*/ 717711 w 1581311"/>
                <a:gd name="connsiteY19" fmla="*/ 1612900 h 2641600"/>
                <a:gd name="connsiteX20" fmla="*/ 679611 w 1581311"/>
                <a:gd name="connsiteY20" fmla="*/ 1638300 h 2641600"/>
                <a:gd name="connsiteX21" fmla="*/ 666911 w 1581311"/>
                <a:gd name="connsiteY21" fmla="*/ 1676400 h 2641600"/>
                <a:gd name="connsiteX22" fmla="*/ 654211 w 1581311"/>
                <a:gd name="connsiteY22" fmla="*/ 1727200 h 2641600"/>
                <a:gd name="connsiteX23" fmla="*/ 628811 w 1581311"/>
                <a:gd name="connsiteY23" fmla="*/ 1803400 h 2641600"/>
                <a:gd name="connsiteX24" fmla="*/ 616111 w 1581311"/>
                <a:gd name="connsiteY24" fmla="*/ 1854200 h 2641600"/>
                <a:gd name="connsiteX25" fmla="*/ 590711 w 1581311"/>
                <a:gd name="connsiteY25" fmla="*/ 1892300 h 2641600"/>
                <a:gd name="connsiteX26" fmla="*/ 578011 w 1581311"/>
                <a:gd name="connsiteY26" fmla="*/ 1930400 h 2641600"/>
                <a:gd name="connsiteX27" fmla="*/ 539911 w 1581311"/>
                <a:gd name="connsiteY27" fmla="*/ 1968500 h 2641600"/>
                <a:gd name="connsiteX28" fmla="*/ 489111 w 1581311"/>
                <a:gd name="connsiteY28" fmla="*/ 2044700 h 2641600"/>
                <a:gd name="connsiteX29" fmla="*/ 552611 w 1581311"/>
                <a:gd name="connsiteY29" fmla="*/ 2057400 h 2641600"/>
                <a:gd name="connsiteX30" fmla="*/ 603411 w 1581311"/>
                <a:gd name="connsiteY30" fmla="*/ 2070100 h 2641600"/>
                <a:gd name="connsiteX31" fmla="*/ 819311 w 1581311"/>
                <a:gd name="connsiteY31" fmla="*/ 2108200 h 2641600"/>
                <a:gd name="connsiteX32" fmla="*/ 1035211 w 1581311"/>
                <a:gd name="connsiteY32" fmla="*/ 2133600 h 2641600"/>
                <a:gd name="connsiteX33" fmla="*/ 1086011 w 1581311"/>
                <a:gd name="connsiteY33" fmla="*/ 2146300 h 2641600"/>
                <a:gd name="connsiteX34" fmla="*/ 1225711 w 1581311"/>
                <a:gd name="connsiteY34" fmla="*/ 2197100 h 2641600"/>
                <a:gd name="connsiteX35" fmla="*/ 1378111 w 1581311"/>
                <a:gd name="connsiteY35" fmla="*/ 2222500 h 2641600"/>
                <a:gd name="connsiteX36" fmla="*/ 1454311 w 1581311"/>
                <a:gd name="connsiteY36" fmla="*/ 2260600 h 2641600"/>
                <a:gd name="connsiteX37" fmla="*/ 1479711 w 1581311"/>
                <a:gd name="connsiteY37" fmla="*/ 2349500 h 2641600"/>
                <a:gd name="connsiteX38" fmla="*/ 1505111 w 1581311"/>
                <a:gd name="connsiteY38" fmla="*/ 2527300 h 2641600"/>
                <a:gd name="connsiteX39" fmla="*/ 1555911 w 1581311"/>
                <a:gd name="connsiteY39" fmla="*/ 2603500 h 2641600"/>
                <a:gd name="connsiteX40" fmla="*/ 1581311 w 1581311"/>
                <a:gd name="connsiteY40" fmla="*/ 2641600 h 2641600"/>
                <a:gd name="connsiteX0" fmla="*/ 307179 w 1577179"/>
                <a:gd name="connsiteY0" fmla="*/ 0 h 2641600"/>
                <a:gd name="connsiteX1" fmla="*/ 2379 w 1577179"/>
                <a:gd name="connsiteY1" fmla="*/ 520700 h 2641600"/>
                <a:gd name="connsiteX2" fmla="*/ 167479 w 1577179"/>
                <a:gd name="connsiteY2" fmla="*/ 977900 h 2641600"/>
                <a:gd name="connsiteX3" fmla="*/ 205579 w 1577179"/>
                <a:gd name="connsiteY3" fmla="*/ 1092200 h 2641600"/>
                <a:gd name="connsiteX4" fmla="*/ 218279 w 1577179"/>
                <a:gd name="connsiteY4" fmla="*/ 1130300 h 2641600"/>
                <a:gd name="connsiteX5" fmla="*/ 205579 w 1577179"/>
                <a:gd name="connsiteY5" fmla="*/ 1181100 h 2641600"/>
                <a:gd name="connsiteX6" fmla="*/ 129379 w 1577179"/>
                <a:gd name="connsiteY6" fmla="*/ 1231900 h 2641600"/>
                <a:gd name="connsiteX7" fmla="*/ 91279 w 1577179"/>
                <a:gd name="connsiteY7" fmla="*/ 1270000 h 2641600"/>
                <a:gd name="connsiteX8" fmla="*/ 53179 w 1577179"/>
                <a:gd name="connsiteY8" fmla="*/ 1282700 h 2641600"/>
                <a:gd name="connsiteX9" fmla="*/ 154779 w 1577179"/>
                <a:gd name="connsiteY9" fmla="*/ 1346200 h 2641600"/>
                <a:gd name="connsiteX10" fmla="*/ 192879 w 1577179"/>
                <a:gd name="connsiteY10" fmla="*/ 1371600 h 2641600"/>
                <a:gd name="connsiteX11" fmla="*/ 243679 w 1577179"/>
                <a:gd name="connsiteY11" fmla="*/ 1384300 h 2641600"/>
                <a:gd name="connsiteX12" fmla="*/ 357979 w 1577179"/>
                <a:gd name="connsiteY12" fmla="*/ 1435100 h 2641600"/>
                <a:gd name="connsiteX13" fmla="*/ 434179 w 1577179"/>
                <a:gd name="connsiteY13" fmla="*/ 1460500 h 2641600"/>
                <a:gd name="connsiteX14" fmla="*/ 472279 w 1577179"/>
                <a:gd name="connsiteY14" fmla="*/ 1485900 h 2641600"/>
                <a:gd name="connsiteX15" fmla="*/ 523079 w 1577179"/>
                <a:gd name="connsiteY15" fmla="*/ 1498600 h 2641600"/>
                <a:gd name="connsiteX16" fmla="*/ 586579 w 1577179"/>
                <a:gd name="connsiteY16" fmla="*/ 1524000 h 2641600"/>
                <a:gd name="connsiteX17" fmla="*/ 700879 w 1577179"/>
                <a:gd name="connsiteY17" fmla="*/ 1574800 h 2641600"/>
                <a:gd name="connsiteX18" fmla="*/ 713579 w 1577179"/>
                <a:gd name="connsiteY18" fmla="*/ 1612900 h 2641600"/>
                <a:gd name="connsiteX19" fmla="*/ 675479 w 1577179"/>
                <a:gd name="connsiteY19" fmla="*/ 1638300 h 2641600"/>
                <a:gd name="connsiteX20" fmla="*/ 662779 w 1577179"/>
                <a:gd name="connsiteY20" fmla="*/ 1676400 h 2641600"/>
                <a:gd name="connsiteX21" fmla="*/ 650079 w 1577179"/>
                <a:gd name="connsiteY21" fmla="*/ 1727200 h 2641600"/>
                <a:gd name="connsiteX22" fmla="*/ 624679 w 1577179"/>
                <a:gd name="connsiteY22" fmla="*/ 1803400 h 2641600"/>
                <a:gd name="connsiteX23" fmla="*/ 611979 w 1577179"/>
                <a:gd name="connsiteY23" fmla="*/ 1854200 h 2641600"/>
                <a:gd name="connsiteX24" fmla="*/ 586579 w 1577179"/>
                <a:gd name="connsiteY24" fmla="*/ 1892300 h 2641600"/>
                <a:gd name="connsiteX25" fmla="*/ 573879 w 1577179"/>
                <a:gd name="connsiteY25" fmla="*/ 1930400 h 2641600"/>
                <a:gd name="connsiteX26" fmla="*/ 535779 w 1577179"/>
                <a:gd name="connsiteY26" fmla="*/ 1968500 h 2641600"/>
                <a:gd name="connsiteX27" fmla="*/ 484979 w 1577179"/>
                <a:gd name="connsiteY27" fmla="*/ 2044700 h 2641600"/>
                <a:gd name="connsiteX28" fmla="*/ 548479 w 1577179"/>
                <a:gd name="connsiteY28" fmla="*/ 2057400 h 2641600"/>
                <a:gd name="connsiteX29" fmla="*/ 599279 w 1577179"/>
                <a:gd name="connsiteY29" fmla="*/ 2070100 h 2641600"/>
                <a:gd name="connsiteX30" fmla="*/ 815179 w 1577179"/>
                <a:gd name="connsiteY30" fmla="*/ 2108200 h 2641600"/>
                <a:gd name="connsiteX31" fmla="*/ 1031079 w 1577179"/>
                <a:gd name="connsiteY31" fmla="*/ 2133600 h 2641600"/>
                <a:gd name="connsiteX32" fmla="*/ 1081879 w 1577179"/>
                <a:gd name="connsiteY32" fmla="*/ 2146300 h 2641600"/>
                <a:gd name="connsiteX33" fmla="*/ 1221579 w 1577179"/>
                <a:gd name="connsiteY33" fmla="*/ 2197100 h 2641600"/>
                <a:gd name="connsiteX34" fmla="*/ 1373979 w 1577179"/>
                <a:gd name="connsiteY34" fmla="*/ 2222500 h 2641600"/>
                <a:gd name="connsiteX35" fmla="*/ 1450179 w 1577179"/>
                <a:gd name="connsiteY35" fmla="*/ 2260600 h 2641600"/>
                <a:gd name="connsiteX36" fmla="*/ 1475579 w 1577179"/>
                <a:gd name="connsiteY36" fmla="*/ 2349500 h 2641600"/>
                <a:gd name="connsiteX37" fmla="*/ 1500979 w 1577179"/>
                <a:gd name="connsiteY37" fmla="*/ 2527300 h 2641600"/>
                <a:gd name="connsiteX38" fmla="*/ 1551779 w 1577179"/>
                <a:gd name="connsiteY38" fmla="*/ 2603500 h 2641600"/>
                <a:gd name="connsiteX39" fmla="*/ 1577179 w 1577179"/>
                <a:gd name="connsiteY39" fmla="*/ 2641600 h 2641600"/>
                <a:gd name="connsiteX0" fmla="*/ 305898 w 1575898"/>
                <a:gd name="connsiteY0" fmla="*/ 0 h 2641600"/>
                <a:gd name="connsiteX1" fmla="*/ 1098 w 1575898"/>
                <a:gd name="connsiteY1" fmla="*/ 520700 h 2641600"/>
                <a:gd name="connsiteX2" fmla="*/ 204298 w 1575898"/>
                <a:gd name="connsiteY2" fmla="*/ 1092200 h 2641600"/>
                <a:gd name="connsiteX3" fmla="*/ 216998 w 1575898"/>
                <a:gd name="connsiteY3" fmla="*/ 1130300 h 2641600"/>
                <a:gd name="connsiteX4" fmla="*/ 204298 w 1575898"/>
                <a:gd name="connsiteY4" fmla="*/ 1181100 h 2641600"/>
                <a:gd name="connsiteX5" fmla="*/ 128098 w 1575898"/>
                <a:gd name="connsiteY5" fmla="*/ 1231900 h 2641600"/>
                <a:gd name="connsiteX6" fmla="*/ 89998 w 1575898"/>
                <a:gd name="connsiteY6" fmla="*/ 1270000 h 2641600"/>
                <a:gd name="connsiteX7" fmla="*/ 51898 w 1575898"/>
                <a:gd name="connsiteY7" fmla="*/ 1282700 h 2641600"/>
                <a:gd name="connsiteX8" fmla="*/ 153498 w 1575898"/>
                <a:gd name="connsiteY8" fmla="*/ 1346200 h 2641600"/>
                <a:gd name="connsiteX9" fmla="*/ 191598 w 1575898"/>
                <a:gd name="connsiteY9" fmla="*/ 1371600 h 2641600"/>
                <a:gd name="connsiteX10" fmla="*/ 242398 w 1575898"/>
                <a:gd name="connsiteY10" fmla="*/ 1384300 h 2641600"/>
                <a:gd name="connsiteX11" fmla="*/ 356698 w 1575898"/>
                <a:gd name="connsiteY11" fmla="*/ 1435100 h 2641600"/>
                <a:gd name="connsiteX12" fmla="*/ 432898 w 1575898"/>
                <a:gd name="connsiteY12" fmla="*/ 1460500 h 2641600"/>
                <a:gd name="connsiteX13" fmla="*/ 470998 w 1575898"/>
                <a:gd name="connsiteY13" fmla="*/ 1485900 h 2641600"/>
                <a:gd name="connsiteX14" fmla="*/ 521798 w 1575898"/>
                <a:gd name="connsiteY14" fmla="*/ 1498600 h 2641600"/>
                <a:gd name="connsiteX15" fmla="*/ 585298 w 1575898"/>
                <a:gd name="connsiteY15" fmla="*/ 1524000 h 2641600"/>
                <a:gd name="connsiteX16" fmla="*/ 699598 w 1575898"/>
                <a:gd name="connsiteY16" fmla="*/ 1574800 h 2641600"/>
                <a:gd name="connsiteX17" fmla="*/ 712298 w 1575898"/>
                <a:gd name="connsiteY17" fmla="*/ 1612900 h 2641600"/>
                <a:gd name="connsiteX18" fmla="*/ 674198 w 1575898"/>
                <a:gd name="connsiteY18" fmla="*/ 1638300 h 2641600"/>
                <a:gd name="connsiteX19" fmla="*/ 661498 w 1575898"/>
                <a:gd name="connsiteY19" fmla="*/ 1676400 h 2641600"/>
                <a:gd name="connsiteX20" fmla="*/ 648798 w 1575898"/>
                <a:gd name="connsiteY20" fmla="*/ 1727200 h 2641600"/>
                <a:gd name="connsiteX21" fmla="*/ 623398 w 1575898"/>
                <a:gd name="connsiteY21" fmla="*/ 1803400 h 2641600"/>
                <a:gd name="connsiteX22" fmla="*/ 610698 w 1575898"/>
                <a:gd name="connsiteY22" fmla="*/ 1854200 h 2641600"/>
                <a:gd name="connsiteX23" fmla="*/ 585298 w 1575898"/>
                <a:gd name="connsiteY23" fmla="*/ 1892300 h 2641600"/>
                <a:gd name="connsiteX24" fmla="*/ 572598 w 1575898"/>
                <a:gd name="connsiteY24" fmla="*/ 1930400 h 2641600"/>
                <a:gd name="connsiteX25" fmla="*/ 534498 w 1575898"/>
                <a:gd name="connsiteY25" fmla="*/ 1968500 h 2641600"/>
                <a:gd name="connsiteX26" fmla="*/ 483698 w 1575898"/>
                <a:gd name="connsiteY26" fmla="*/ 2044700 h 2641600"/>
                <a:gd name="connsiteX27" fmla="*/ 547198 w 1575898"/>
                <a:gd name="connsiteY27" fmla="*/ 2057400 h 2641600"/>
                <a:gd name="connsiteX28" fmla="*/ 597998 w 1575898"/>
                <a:gd name="connsiteY28" fmla="*/ 2070100 h 2641600"/>
                <a:gd name="connsiteX29" fmla="*/ 813898 w 1575898"/>
                <a:gd name="connsiteY29" fmla="*/ 2108200 h 2641600"/>
                <a:gd name="connsiteX30" fmla="*/ 1029798 w 1575898"/>
                <a:gd name="connsiteY30" fmla="*/ 2133600 h 2641600"/>
                <a:gd name="connsiteX31" fmla="*/ 1080598 w 1575898"/>
                <a:gd name="connsiteY31" fmla="*/ 2146300 h 2641600"/>
                <a:gd name="connsiteX32" fmla="*/ 1220298 w 1575898"/>
                <a:gd name="connsiteY32" fmla="*/ 2197100 h 2641600"/>
                <a:gd name="connsiteX33" fmla="*/ 1372698 w 1575898"/>
                <a:gd name="connsiteY33" fmla="*/ 2222500 h 2641600"/>
                <a:gd name="connsiteX34" fmla="*/ 1448898 w 1575898"/>
                <a:gd name="connsiteY34" fmla="*/ 2260600 h 2641600"/>
                <a:gd name="connsiteX35" fmla="*/ 1474298 w 1575898"/>
                <a:gd name="connsiteY35" fmla="*/ 2349500 h 2641600"/>
                <a:gd name="connsiteX36" fmla="*/ 1499698 w 1575898"/>
                <a:gd name="connsiteY36" fmla="*/ 2527300 h 2641600"/>
                <a:gd name="connsiteX37" fmla="*/ 1550498 w 1575898"/>
                <a:gd name="connsiteY37" fmla="*/ 2603500 h 2641600"/>
                <a:gd name="connsiteX38" fmla="*/ 1575898 w 1575898"/>
                <a:gd name="connsiteY38" fmla="*/ 2641600 h 2641600"/>
                <a:gd name="connsiteX0" fmla="*/ 305595 w 1575595"/>
                <a:gd name="connsiteY0" fmla="*/ 0 h 2641600"/>
                <a:gd name="connsiteX1" fmla="*/ 795 w 1575595"/>
                <a:gd name="connsiteY1" fmla="*/ 520700 h 2641600"/>
                <a:gd name="connsiteX2" fmla="*/ 216695 w 1575595"/>
                <a:gd name="connsiteY2" fmla="*/ 1130300 h 2641600"/>
                <a:gd name="connsiteX3" fmla="*/ 203995 w 1575595"/>
                <a:gd name="connsiteY3" fmla="*/ 1181100 h 2641600"/>
                <a:gd name="connsiteX4" fmla="*/ 127795 w 1575595"/>
                <a:gd name="connsiteY4" fmla="*/ 1231900 h 2641600"/>
                <a:gd name="connsiteX5" fmla="*/ 89695 w 1575595"/>
                <a:gd name="connsiteY5" fmla="*/ 1270000 h 2641600"/>
                <a:gd name="connsiteX6" fmla="*/ 51595 w 1575595"/>
                <a:gd name="connsiteY6" fmla="*/ 1282700 h 2641600"/>
                <a:gd name="connsiteX7" fmla="*/ 153195 w 1575595"/>
                <a:gd name="connsiteY7" fmla="*/ 1346200 h 2641600"/>
                <a:gd name="connsiteX8" fmla="*/ 191295 w 1575595"/>
                <a:gd name="connsiteY8" fmla="*/ 1371600 h 2641600"/>
                <a:gd name="connsiteX9" fmla="*/ 242095 w 1575595"/>
                <a:gd name="connsiteY9" fmla="*/ 1384300 h 2641600"/>
                <a:gd name="connsiteX10" fmla="*/ 356395 w 1575595"/>
                <a:gd name="connsiteY10" fmla="*/ 1435100 h 2641600"/>
                <a:gd name="connsiteX11" fmla="*/ 432595 w 1575595"/>
                <a:gd name="connsiteY11" fmla="*/ 1460500 h 2641600"/>
                <a:gd name="connsiteX12" fmla="*/ 470695 w 1575595"/>
                <a:gd name="connsiteY12" fmla="*/ 1485900 h 2641600"/>
                <a:gd name="connsiteX13" fmla="*/ 521495 w 1575595"/>
                <a:gd name="connsiteY13" fmla="*/ 1498600 h 2641600"/>
                <a:gd name="connsiteX14" fmla="*/ 584995 w 1575595"/>
                <a:gd name="connsiteY14" fmla="*/ 1524000 h 2641600"/>
                <a:gd name="connsiteX15" fmla="*/ 699295 w 1575595"/>
                <a:gd name="connsiteY15" fmla="*/ 1574800 h 2641600"/>
                <a:gd name="connsiteX16" fmla="*/ 711995 w 1575595"/>
                <a:gd name="connsiteY16" fmla="*/ 1612900 h 2641600"/>
                <a:gd name="connsiteX17" fmla="*/ 673895 w 1575595"/>
                <a:gd name="connsiteY17" fmla="*/ 1638300 h 2641600"/>
                <a:gd name="connsiteX18" fmla="*/ 661195 w 1575595"/>
                <a:gd name="connsiteY18" fmla="*/ 1676400 h 2641600"/>
                <a:gd name="connsiteX19" fmla="*/ 648495 w 1575595"/>
                <a:gd name="connsiteY19" fmla="*/ 1727200 h 2641600"/>
                <a:gd name="connsiteX20" fmla="*/ 623095 w 1575595"/>
                <a:gd name="connsiteY20" fmla="*/ 1803400 h 2641600"/>
                <a:gd name="connsiteX21" fmla="*/ 610395 w 1575595"/>
                <a:gd name="connsiteY21" fmla="*/ 1854200 h 2641600"/>
                <a:gd name="connsiteX22" fmla="*/ 584995 w 1575595"/>
                <a:gd name="connsiteY22" fmla="*/ 1892300 h 2641600"/>
                <a:gd name="connsiteX23" fmla="*/ 572295 w 1575595"/>
                <a:gd name="connsiteY23" fmla="*/ 1930400 h 2641600"/>
                <a:gd name="connsiteX24" fmla="*/ 534195 w 1575595"/>
                <a:gd name="connsiteY24" fmla="*/ 1968500 h 2641600"/>
                <a:gd name="connsiteX25" fmla="*/ 483395 w 1575595"/>
                <a:gd name="connsiteY25" fmla="*/ 2044700 h 2641600"/>
                <a:gd name="connsiteX26" fmla="*/ 546895 w 1575595"/>
                <a:gd name="connsiteY26" fmla="*/ 2057400 h 2641600"/>
                <a:gd name="connsiteX27" fmla="*/ 597695 w 1575595"/>
                <a:gd name="connsiteY27" fmla="*/ 2070100 h 2641600"/>
                <a:gd name="connsiteX28" fmla="*/ 813595 w 1575595"/>
                <a:gd name="connsiteY28" fmla="*/ 2108200 h 2641600"/>
                <a:gd name="connsiteX29" fmla="*/ 1029495 w 1575595"/>
                <a:gd name="connsiteY29" fmla="*/ 2133600 h 2641600"/>
                <a:gd name="connsiteX30" fmla="*/ 1080295 w 1575595"/>
                <a:gd name="connsiteY30" fmla="*/ 2146300 h 2641600"/>
                <a:gd name="connsiteX31" fmla="*/ 1219995 w 1575595"/>
                <a:gd name="connsiteY31" fmla="*/ 2197100 h 2641600"/>
                <a:gd name="connsiteX32" fmla="*/ 1372395 w 1575595"/>
                <a:gd name="connsiteY32" fmla="*/ 2222500 h 2641600"/>
                <a:gd name="connsiteX33" fmla="*/ 1448595 w 1575595"/>
                <a:gd name="connsiteY33" fmla="*/ 2260600 h 2641600"/>
                <a:gd name="connsiteX34" fmla="*/ 1473995 w 1575595"/>
                <a:gd name="connsiteY34" fmla="*/ 2349500 h 2641600"/>
                <a:gd name="connsiteX35" fmla="*/ 1499395 w 1575595"/>
                <a:gd name="connsiteY35" fmla="*/ 2527300 h 2641600"/>
                <a:gd name="connsiteX36" fmla="*/ 1550195 w 1575595"/>
                <a:gd name="connsiteY36" fmla="*/ 2603500 h 2641600"/>
                <a:gd name="connsiteX37" fmla="*/ 1575595 w 1575595"/>
                <a:gd name="connsiteY37" fmla="*/ 2641600 h 2641600"/>
                <a:gd name="connsiteX0" fmla="*/ 305550 w 1575550"/>
                <a:gd name="connsiteY0" fmla="*/ 0 h 2641600"/>
                <a:gd name="connsiteX1" fmla="*/ 750 w 1575550"/>
                <a:gd name="connsiteY1" fmla="*/ 520700 h 2641600"/>
                <a:gd name="connsiteX2" fmla="*/ 216650 w 1575550"/>
                <a:gd name="connsiteY2" fmla="*/ 1130300 h 2641600"/>
                <a:gd name="connsiteX3" fmla="*/ 127750 w 1575550"/>
                <a:gd name="connsiteY3" fmla="*/ 1231900 h 2641600"/>
                <a:gd name="connsiteX4" fmla="*/ 89650 w 1575550"/>
                <a:gd name="connsiteY4" fmla="*/ 1270000 h 2641600"/>
                <a:gd name="connsiteX5" fmla="*/ 51550 w 1575550"/>
                <a:gd name="connsiteY5" fmla="*/ 1282700 h 2641600"/>
                <a:gd name="connsiteX6" fmla="*/ 153150 w 1575550"/>
                <a:gd name="connsiteY6" fmla="*/ 1346200 h 2641600"/>
                <a:gd name="connsiteX7" fmla="*/ 191250 w 1575550"/>
                <a:gd name="connsiteY7" fmla="*/ 1371600 h 2641600"/>
                <a:gd name="connsiteX8" fmla="*/ 242050 w 1575550"/>
                <a:gd name="connsiteY8" fmla="*/ 1384300 h 2641600"/>
                <a:gd name="connsiteX9" fmla="*/ 356350 w 1575550"/>
                <a:gd name="connsiteY9" fmla="*/ 1435100 h 2641600"/>
                <a:gd name="connsiteX10" fmla="*/ 432550 w 1575550"/>
                <a:gd name="connsiteY10" fmla="*/ 1460500 h 2641600"/>
                <a:gd name="connsiteX11" fmla="*/ 470650 w 1575550"/>
                <a:gd name="connsiteY11" fmla="*/ 1485900 h 2641600"/>
                <a:gd name="connsiteX12" fmla="*/ 521450 w 1575550"/>
                <a:gd name="connsiteY12" fmla="*/ 1498600 h 2641600"/>
                <a:gd name="connsiteX13" fmla="*/ 584950 w 1575550"/>
                <a:gd name="connsiteY13" fmla="*/ 1524000 h 2641600"/>
                <a:gd name="connsiteX14" fmla="*/ 699250 w 1575550"/>
                <a:gd name="connsiteY14" fmla="*/ 1574800 h 2641600"/>
                <a:gd name="connsiteX15" fmla="*/ 711950 w 1575550"/>
                <a:gd name="connsiteY15" fmla="*/ 1612900 h 2641600"/>
                <a:gd name="connsiteX16" fmla="*/ 673850 w 1575550"/>
                <a:gd name="connsiteY16" fmla="*/ 1638300 h 2641600"/>
                <a:gd name="connsiteX17" fmla="*/ 661150 w 1575550"/>
                <a:gd name="connsiteY17" fmla="*/ 1676400 h 2641600"/>
                <a:gd name="connsiteX18" fmla="*/ 648450 w 1575550"/>
                <a:gd name="connsiteY18" fmla="*/ 1727200 h 2641600"/>
                <a:gd name="connsiteX19" fmla="*/ 623050 w 1575550"/>
                <a:gd name="connsiteY19" fmla="*/ 1803400 h 2641600"/>
                <a:gd name="connsiteX20" fmla="*/ 610350 w 1575550"/>
                <a:gd name="connsiteY20" fmla="*/ 1854200 h 2641600"/>
                <a:gd name="connsiteX21" fmla="*/ 584950 w 1575550"/>
                <a:gd name="connsiteY21" fmla="*/ 1892300 h 2641600"/>
                <a:gd name="connsiteX22" fmla="*/ 572250 w 1575550"/>
                <a:gd name="connsiteY22" fmla="*/ 1930400 h 2641600"/>
                <a:gd name="connsiteX23" fmla="*/ 534150 w 1575550"/>
                <a:gd name="connsiteY23" fmla="*/ 1968500 h 2641600"/>
                <a:gd name="connsiteX24" fmla="*/ 483350 w 1575550"/>
                <a:gd name="connsiteY24" fmla="*/ 2044700 h 2641600"/>
                <a:gd name="connsiteX25" fmla="*/ 546850 w 1575550"/>
                <a:gd name="connsiteY25" fmla="*/ 2057400 h 2641600"/>
                <a:gd name="connsiteX26" fmla="*/ 597650 w 1575550"/>
                <a:gd name="connsiteY26" fmla="*/ 2070100 h 2641600"/>
                <a:gd name="connsiteX27" fmla="*/ 813550 w 1575550"/>
                <a:gd name="connsiteY27" fmla="*/ 2108200 h 2641600"/>
                <a:gd name="connsiteX28" fmla="*/ 1029450 w 1575550"/>
                <a:gd name="connsiteY28" fmla="*/ 2133600 h 2641600"/>
                <a:gd name="connsiteX29" fmla="*/ 1080250 w 1575550"/>
                <a:gd name="connsiteY29" fmla="*/ 2146300 h 2641600"/>
                <a:gd name="connsiteX30" fmla="*/ 1219950 w 1575550"/>
                <a:gd name="connsiteY30" fmla="*/ 2197100 h 2641600"/>
                <a:gd name="connsiteX31" fmla="*/ 1372350 w 1575550"/>
                <a:gd name="connsiteY31" fmla="*/ 2222500 h 2641600"/>
                <a:gd name="connsiteX32" fmla="*/ 1448550 w 1575550"/>
                <a:gd name="connsiteY32" fmla="*/ 2260600 h 2641600"/>
                <a:gd name="connsiteX33" fmla="*/ 1473950 w 1575550"/>
                <a:gd name="connsiteY33" fmla="*/ 2349500 h 2641600"/>
                <a:gd name="connsiteX34" fmla="*/ 1499350 w 1575550"/>
                <a:gd name="connsiteY34" fmla="*/ 2527300 h 2641600"/>
                <a:gd name="connsiteX35" fmla="*/ 1550150 w 1575550"/>
                <a:gd name="connsiteY35" fmla="*/ 2603500 h 2641600"/>
                <a:gd name="connsiteX36" fmla="*/ 1575550 w 1575550"/>
                <a:gd name="connsiteY36" fmla="*/ 2641600 h 2641600"/>
                <a:gd name="connsiteX0" fmla="*/ 305529 w 1575529"/>
                <a:gd name="connsiteY0" fmla="*/ 0 h 2641600"/>
                <a:gd name="connsiteX1" fmla="*/ 729 w 1575529"/>
                <a:gd name="connsiteY1" fmla="*/ 520700 h 2641600"/>
                <a:gd name="connsiteX2" fmla="*/ 216629 w 1575529"/>
                <a:gd name="connsiteY2" fmla="*/ 1130300 h 2641600"/>
                <a:gd name="connsiteX3" fmla="*/ 89629 w 1575529"/>
                <a:gd name="connsiteY3" fmla="*/ 1270000 h 2641600"/>
                <a:gd name="connsiteX4" fmla="*/ 51529 w 1575529"/>
                <a:gd name="connsiteY4" fmla="*/ 1282700 h 2641600"/>
                <a:gd name="connsiteX5" fmla="*/ 153129 w 1575529"/>
                <a:gd name="connsiteY5" fmla="*/ 1346200 h 2641600"/>
                <a:gd name="connsiteX6" fmla="*/ 191229 w 1575529"/>
                <a:gd name="connsiteY6" fmla="*/ 1371600 h 2641600"/>
                <a:gd name="connsiteX7" fmla="*/ 242029 w 1575529"/>
                <a:gd name="connsiteY7" fmla="*/ 1384300 h 2641600"/>
                <a:gd name="connsiteX8" fmla="*/ 356329 w 1575529"/>
                <a:gd name="connsiteY8" fmla="*/ 1435100 h 2641600"/>
                <a:gd name="connsiteX9" fmla="*/ 432529 w 1575529"/>
                <a:gd name="connsiteY9" fmla="*/ 1460500 h 2641600"/>
                <a:gd name="connsiteX10" fmla="*/ 470629 w 1575529"/>
                <a:gd name="connsiteY10" fmla="*/ 1485900 h 2641600"/>
                <a:gd name="connsiteX11" fmla="*/ 521429 w 1575529"/>
                <a:gd name="connsiteY11" fmla="*/ 1498600 h 2641600"/>
                <a:gd name="connsiteX12" fmla="*/ 584929 w 1575529"/>
                <a:gd name="connsiteY12" fmla="*/ 1524000 h 2641600"/>
                <a:gd name="connsiteX13" fmla="*/ 699229 w 1575529"/>
                <a:gd name="connsiteY13" fmla="*/ 1574800 h 2641600"/>
                <a:gd name="connsiteX14" fmla="*/ 711929 w 1575529"/>
                <a:gd name="connsiteY14" fmla="*/ 1612900 h 2641600"/>
                <a:gd name="connsiteX15" fmla="*/ 673829 w 1575529"/>
                <a:gd name="connsiteY15" fmla="*/ 1638300 h 2641600"/>
                <a:gd name="connsiteX16" fmla="*/ 661129 w 1575529"/>
                <a:gd name="connsiteY16" fmla="*/ 1676400 h 2641600"/>
                <a:gd name="connsiteX17" fmla="*/ 648429 w 1575529"/>
                <a:gd name="connsiteY17" fmla="*/ 1727200 h 2641600"/>
                <a:gd name="connsiteX18" fmla="*/ 623029 w 1575529"/>
                <a:gd name="connsiteY18" fmla="*/ 1803400 h 2641600"/>
                <a:gd name="connsiteX19" fmla="*/ 610329 w 1575529"/>
                <a:gd name="connsiteY19" fmla="*/ 1854200 h 2641600"/>
                <a:gd name="connsiteX20" fmla="*/ 584929 w 1575529"/>
                <a:gd name="connsiteY20" fmla="*/ 1892300 h 2641600"/>
                <a:gd name="connsiteX21" fmla="*/ 572229 w 1575529"/>
                <a:gd name="connsiteY21" fmla="*/ 1930400 h 2641600"/>
                <a:gd name="connsiteX22" fmla="*/ 534129 w 1575529"/>
                <a:gd name="connsiteY22" fmla="*/ 1968500 h 2641600"/>
                <a:gd name="connsiteX23" fmla="*/ 483329 w 1575529"/>
                <a:gd name="connsiteY23" fmla="*/ 2044700 h 2641600"/>
                <a:gd name="connsiteX24" fmla="*/ 546829 w 1575529"/>
                <a:gd name="connsiteY24" fmla="*/ 2057400 h 2641600"/>
                <a:gd name="connsiteX25" fmla="*/ 597629 w 1575529"/>
                <a:gd name="connsiteY25" fmla="*/ 2070100 h 2641600"/>
                <a:gd name="connsiteX26" fmla="*/ 813529 w 1575529"/>
                <a:gd name="connsiteY26" fmla="*/ 2108200 h 2641600"/>
                <a:gd name="connsiteX27" fmla="*/ 1029429 w 1575529"/>
                <a:gd name="connsiteY27" fmla="*/ 2133600 h 2641600"/>
                <a:gd name="connsiteX28" fmla="*/ 1080229 w 1575529"/>
                <a:gd name="connsiteY28" fmla="*/ 2146300 h 2641600"/>
                <a:gd name="connsiteX29" fmla="*/ 1219929 w 1575529"/>
                <a:gd name="connsiteY29" fmla="*/ 2197100 h 2641600"/>
                <a:gd name="connsiteX30" fmla="*/ 1372329 w 1575529"/>
                <a:gd name="connsiteY30" fmla="*/ 2222500 h 2641600"/>
                <a:gd name="connsiteX31" fmla="*/ 1448529 w 1575529"/>
                <a:gd name="connsiteY31" fmla="*/ 2260600 h 2641600"/>
                <a:gd name="connsiteX32" fmla="*/ 1473929 w 1575529"/>
                <a:gd name="connsiteY32" fmla="*/ 2349500 h 2641600"/>
                <a:gd name="connsiteX33" fmla="*/ 1499329 w 1575529"/>
                <a:gd name="connsiteY33" fmla="*/ 2527300 h 2641600"/>
                <a:gd name="connsiteX34" fmla="*/ 1550129 w 1575529"/>
                <a:gd name="connsiteY34" fmla="*/ 2603500 h 2641600"/>
                <a:gd name="connsiteX35" fmla="*/ 1575529 w 1575529"/>
                <a:gd name="connsiteY35" fmla="*/ 2641600 h 2641600"/>
                <a:gd name="connsiteX0" fmla="*/ 305509 w 1575509"/>
                <a:gd name="connsiteY0" fmla="*/ 0 h 2641600"/>
                <a:gd name="connsiteX1" fmla="*/ 709 w 1575509"/>
                <a:gd name="connsiteY1" fmla="*/ 520700 h 2641600"/>
                <a:gd name="connsiteX2" fmla="*/ 216609 w 1575509"/>
                <a:gd name="connsiteY2" fmla="*/ 1130300 h 2641600"/>
                <a:gd name="connsiteX3" fmla="*/ 51509 w 1575509"/>
                <a:gd name="connsiteY3" fmla="*/ 1282700 h 2641600"/>
                <a:gd name="connsiteX4" fmla="*/ 153109 w 1575509"/>
                <a:gd name="connsiteY4" fmla="*/ 1346200 h 2641600"/>
                <a:gd name="connsiteX5" fmla="*/ 191209 w 1575509"/>
                <a:gd name="connsiteY5" fmla="*/ 1371600 h 2641600"/>
                <a:gd name="connsiteX6" fmla="*/ 242009 w 1575509"/>
                <a:gd name="connsiteY6" fmla="*/ 1384300 h 2641600"/>
                <a:gd name="connsiteX7" fmla="*/ 356309 w 1575509"/>
                <a:gd name="connsiteY7" fmla="*/ 1435100 h 2641600"/>
                <a:gd name="connsiteX8" fmla="*/ 432509 w 1575509"/>
                <a:gd name="connsiteY8" fmla="*/ 1460500 h 2641600"/>
                <a:gd name="connsiteX9" fmla="*/ 470609 w 1575509"/>
                <a:gd name="connsiteY9" fmla="*/ 1485900 h 2641600"/>
                <a:gd name="connsiteX10" fmla="*/ 521409 w 1575509"/>
                <a:gd name="connsiteY10" fmla="*/ 1498600 h 2641600"/>
                <a:gd name="connsiteX11" fmla="*/ 584909 w 1575509"/>
                <a:gd name="connsiteY11" fmla="*/ 1524000 h 2641600"/>
                <a:gd name="connsiteX12" fmla="*/ 699209 w 1575509"/>
                <a:gd name="connsiteY12" fmla="*/ 1574800 h 2641600"/>
                <a:gd name="connsiteX13" fmla="*/ 711909 w 1575509"/>
                <a:gd name="connsiteY13" fmla="*/ 1612900 h 2641600"/>
                <a:gd name="connsiteX14" fmla="*/ 673809 w 1575509"/>
                <a:gd name="connsiteY14" fmla="*/ 1638300 h 2641600"/>
                <a:gd name="connsiteX15" fmla="*/ 661109 w 1575509"/>
                <a:gd name="connsiteY15" fmla="*/ 1676400 h 2641600"/>
                <a:gd name="connsiteX16" fmla="*/ 648409 w 1575509"/>
                <a:gd name="connsiteY16" fmla="*/ 1727200 h 2641600"/>
                <a:gd name="connsiteX17" fmla="*/ 623009 w 1575509"/>
                <a:gd name="connsiteY17" fmla="*/ 1803400 h 2641600"/>
                <a:gd name="connsiteX18" fmla="*/ 610309 w 1575509"/>
                <a:gd name="connsiteY18" fmla="*/ 1854200 h 2641600"/>
                <a:gd name="connsiteX19" fmla="*/ 584909 w 1575509"/>
                <a:gd name="connsiteY19" fmla="*/ 1892300 h 2641600"/>
                <a:gd name="connsiteX20" fmla="*/ 572209 w 1575509"/>
                <a:gd name="connsiteY20" fmla="*/ 1930400 h 2641600"/>
                <a:gd name="connsiteX21" fmla="*/ 534109 w 1575509"/>
                <a:gd name="connsiteY21" fmla="*/ 1968500 h 2641600"/>
                <a:gd name="connsiteX22" fmla="*/ 483309 w 1575509"/>
                <a:gd name="connsiteY22" fmla="*/ 2044700 h 2641600"/>
                <a:gd name="connsiteX23" fmla="*/ 546809 w 1575509"/>
                <a:gd name="connsiteY23" fmla="*/ 2057400 h 2641600"/>
                <a:gd name="connsiteX24" fmla="*/ 597609 w 1575509"/>
                <a:gd name="connsiteY24" fmla="*/ 2070100 h 2641600"/>
                <a:gd name="connsiteX25" fmla="*/ 813509 w 1575509"/>
                <a:gd name="connsiteY25" fmla="*/ 2108200 h 2641600"/>
                <a:gd name="connsiteX26" fmla="*/ 1029409 w 1575509"/>
                <a:gd name="connsiteY26" fmla="*/ 2133600 h 2641600"/>
                <a:gd name="connsiteX27" fmla="*/ 1080209 w 1575509"/>
                <a:gd name="connsiteY27" fmla="*/ 2146300 h 2641600"/>
                <a:gd name="connsiteX28" fmla="*/ 1219909 w 1575509"/>
                <a:gd name="connsiteY28" fmla="*/ 2197100 h 2641600"/>
                <a:gd name="connsiteX29" fmla="*/ 1372309 w 1575509"/>
                <a:gd name="connsiteY29" fmla="*/ 2222500 h 2641600"/>
                <a:gd name="connsiteX30" fmla="*/ 1448509 w 1575509"/>
                <a:gd name="connsiteY30" fmla="*/ 2260600 h 2641600"/>
                <a:gd name="connsiteX31" fmla="*/ 1473909 w 1575509"/>
                <a:gd name="connsiteY31" fmla="*/ 2349500 h 2641600"/>
                <a:gd name="connsiteX32" fmla="*/ 1499309 w 1575509"/>
                <a:gd name="connsiteY32" fmla="*/ 2527300 h 2641600"/>
                <a:gd name="connsiteX33" fmla="*/ 1550109 w 1575509"/>
                <a:gd name="connsiteY33" fmla="*/ 2603500 h 2641600"/>
                <a:gd name="connsiteX34" fmla="*/ 1575509 w 1575509"/>
                <a:gd name="connsiteY34" fmla="*/ 2641600 h 2641600"/>
                <a:gd name="connsiteX0" fmla="*/ 305509 w 1575509"/>
                <a:gd name="connsiteY0" fmla="*/ 0 h 2641600"/>
                <a:gd name="connsiteX1" fmla="*/ 709 w 1575509"/>
                <a:gd name="connsiteY1" fmla="*/ 508000 h 2641600"/>
                <a:gd name="connsiteX2" fmla="*/ 216609 w 1575509"/>
                <a:gd name="connsiteY2" fmla="*/ 1130300 h 2641600"/>
                <a:gd name="connsiteX3" fmla="*/ 51509 w 1575509"/>
                <a:gd name="connsiteY3" fmla="*/ 1282700 h 2641600"/>
                <a:gd name="connsiteX4" fmla="*/ 153109 w 1575509"/>
                <a:gd name="connsiteY4" fmla="*/ 1346200 h 2641600"/>
                <a:gd name="connsiteX5" fmla="*/ 191209 w 1575509"/>
                <a:gd name="connsiteY5" fmla="*/ 1371600 h 2641600"/>
                <a:gd name="connsiteX6" fmla="*/ 242009 w 1575509"/>
                <a:gd name="connsiteY6" fmla="*/ 1384300 h 2641600"/>
                <a:gd name="connsiteX7" fmla="*/ 356309 w 1575509"/>
                <a:gd name="connsiteY7" fmla="*/ 1435100 h 2641600"/>
                <a:gd name="connsiteX8" fmla="*/ 432509 w 1575509"/>
                <a:gd name="connsiteY8" fmla="*/ 1460500 h 2641600"/>
                <a:gd name="connsiteX9" fmla="*/ 470609 w 1575509"/>
                <a:gd name="connsiteY9" fmla="*/ 1485900 h 2641600"/>
                <a:gd name="connsiteX10" fmla="*/ 521409 w 1575509"/>
                <a:gd name="connsiteY10" fmla="*/ 1498600 h 2641600"/>
                <a:gd name="connsiteX11" fmla="*/ 584909 w 1575509"/>
                <a:gd name="connsiteY11" fmla="*/ 1524000 h 2641600"/>
                <a:gd name="connsiteX12" fmla="*/ 699209 w 1575509"/>
                <a:gd name="connsiteY12" fmla="*/ 1574800 h 2641600"/>
                <a:gd name="connsiteX13" fmla="*/ 711909 w 1575509"/>
                <a:gd name="connsiteY13" fmla="*/ 1612900 h 2641600"/>
                <a:gd name="connsiteX14" fmla="*/ 673809 w 1575509"/>
                <a:gd name="connsiteY14" fmla="*/ 1638300 h 2641600"/>
                <a:gd name="connsiteX15" fmla="*/ 661109 w 1575509"/>
                <a:gd name="connsiteY15" fmla="*/ 1676400 h 2641600"/>
                <a:gd name="connsiteX16" fmla="*/ 648409 w 1575509"/>
                <a:gd name="connsiteY16" fmla="*/ 1727200 h 2641600"/>
                <a:gd name="connsiteX17" fmla="*/ 623009 w 1575509"/>
                <a:gd name="connsiteY17" fmla="*/ 1803400 h 2641600"/>
                <a:gd name="connsiteX18" fmla="*/ 610309 w 1575509"/>
                <a:gd name="connsiteY18" fmla="*/ 1854200 h 2641600"/>
                <a:gd name="connsiteX19" fmla="*/ 584909 w 1575509"/>
                <a:gd name="connsiteY19" fmla="*/ 1892300 h 2641600"/>
                <a:gd name="connsiteX20" fmla="*/ 572209 w 1575509"/>
                <a:gd name="connsiteY20" fmla="*/ 1930400 h 2641600"/>
                <a:gd name="connsiteX21" fmla="*/ 534109 w 1575509"/>
                <a:gd name="connsiteY21" fmla="*/ 1968500 h 2641600"/>
                <a:gd name="connsiteX22" fmla="*/ 483309 w 1575509"/>
                <a:gd name="connsiteY22" fmla="*/ 2044700 h 2641600"/>
                <a:gd name="connsiteX23" fmla="*/ 546809 w 1575509"/>
                <a:gd name="connsiteY23" fmla="*/ 2057400 h 2641600"/>
                <a:gd name="connsiteX24" fmla="*/ 597609 w 1575509"/>
                <a:gd name="connsiteY24" fmla="*/ 2070100 h 2641600"/>
                <a:gd name="connsiteX25" fmla="*/ 813509 w 1575509"/>
                <a:gd name="connsiteY25" fmla="*/ 2108200 h 2641600"/>
                <a:gd name="connsiteX26" fmla="*/ 1029409 w 1575509"/>
                <a:gd name="connsiteY26" fmla="*/ 2133600 h 2641600"/>
                <a:gd name="connsiteX27" fmla="*/ 1080209 w 1575509"/>
                <a:gd name="connsiteY27" fmla="*/ 2146300 h 2641600"/>
                <a:gd name="connsiteX28" fmla="*/ 1219909 w 1575509"/>
                <a:gd name="connsiteY28" fmla="*/ 2197100 h 2641600"/>
                <a:gd name="connsiteX29" fmla="*/ 1372309 w 1575509"/>
                <a:gd name="connsiteY29" fmla="*/ 2222500 h 2641600"/>
                <a:gd name="connsiteX30" fmla="*/ 1448509 w 1575509"/>
                <a:gd name="connsiteY30" fmla="*/ 2260600 h 2641600"/>
                <a:gd name="connsiteX31" fmla="*/ 1473909 w 1575509"/>
                <a:gd name="connsiteY31" fmla="*/ 2349500 h 2641600"/>
                <a:gd name="connsiteX32" fmla="*/ 1499309 w 1575509"/>
                <a:gd name="connsiteY32" fmla="*/ 2527300 h 2641600"/>
                <a:gd name="connsiteX33" fmla="*/ 1550109 w 1575509"/>
                <a:gd name="connsiteY33" fmla="*/ 2603500 h 2641600"/>
                <a:gd name="connsiteX34" fmla="*/ 1575509 w 1575509"/>
                <a:gd name="connsiteY34" fmla="*/ 2641600 h 2641600"/>
                <a:gd name="connsiteX0" fmla="*/ 305580 w 1575580"/>
                <a:gd name="connsiteY0" fmla="*/ 0 h 2641600"/>
                <a:gd name="connsiteX1" fmla="*/ 780 w 1575580"/>
                <a:gd name="connsiteY1" fmla="*/ 508000 h 2641600"/>
                <a:gd name="connsiteX2" fmla="*/ 195514 w 1575580"/>
                <a:gd name="connsiteY2" fmla="*/ 1117600 h 2641600"/>
                <a:gd name="connsiteX3" fmla="*/ 51580 w 1575580"/>
                <a:gd name="connsiteY3" fmla="*/ 1282700 h 2641600"/>
                <a:gd name="connsiteX4" fmla="*/ 153180 w 1575580"/>
                <a:gd name="connsiteY4" fmla="*/ 1346200 h 2641600"/>
                <a:gd name="connsiteX5" fmla="*/ 191280 w 1575580"/>
                <a:gd name="connsiteY5" fmla="*/ 1371600 h 2641600"/>
                <a:gd name="connsiteX6" fmla="*/ 242080 w 1575580"/>
                <a:gd name="connsiteY6" fmla="*/ 1384300 h 2641600"/>
                <a:gd name="connsiteX7" fmla="*/ 356380 w 1575580"/>
                <a:gd name="connsiteY7" fmla="*/ 1435100 h 2641600"/>
                <a:gd name="connsiteX8" fmla="*/ 432580 w 1575580"/>
                <a:gd name="connsiteY8" fmla="*/ 1460500 h 2641600"/>
                <a:gd name="connsiteX9" fmla="*/ 470680 w 1575580"/>
                <a:gd name="connsiteY9" fmla="*/ 1485900 h 2641600"/>
                <a:gd name="connsiteX10" fmla="*/ 521480 w 1575580"/>
                <a:gd name="connsiteY10" fmla="*/ 1498600 h 2641600"/>
                <a:gd name="connsiteX11" fmla="*/ 584980 w 1575580"/>
                <a:gd name="connsiteY11" fmla="*/ 1524000 h 2641600"/>
                <a:gd name="connsiteX12" fmla="*/ 699280 w 1575580"/>
                <a:gd name="connsiteY12" fmla="*/ 1574800 h 2641600"/>
                <a:gd name="connsiteX13" fmla="*/ 711980 w 1575580"/>
                <a:gd name="connsiteY13" fmla="*/ 1612900 h 2641600"/>
                <a:gd name="connsiteX14" fmla="*/ 673880 w 1575580"/>
                <a:gd name="connsiteY14" fmla="*/ 1638300 h 2641600"/>
                <a:gd name="connsiteX15" fmla="*/ 661180 w 1575580"/>
                <a:gd name="connsiteY15" fmla="*/ 1676400 h 2641600"/>
                <a:gd name="connsiteX16" fmla="*/ 648480 w 1575580"/>
                <a:gd name="connsiteY16" fmla="*/ 1727200 h 2641600"/>
                <a:gd name="connsiteX17" fmla="*/ 623080 w 1575580"/>
                <a:gd name="connsiteY17" fmla="*/ 1803400 h 2641600"/>
                <a:gd name="connsiteX18" fmla="*/ 610380 w 1575580"/>
                <a:gd name="connsiteY18" fmla="*/ 1854200 h 2641600"/>
                <a:gd name="connsiteX19" fmla="*/ 584980 w 1575580"/>
                <a:gd name="connsiteY19" fmla="*/ 1892300 h 2641600"/>
                <a:gd name="connsiteX20" fmla="*/ 572280 w 1575580"/>
                <a:gd name="connsiteY20" fmla="*/ 1930400 h 2641600"/>
                <a:gd name="connsiteX21" fmla="*/ 534180 w 1575580"/>
                <a:gd name="connsiteY21" fmla="*/ 1968500 h 2641600"/>
                <a:gd name="connsiteX22" fmla="*/ 483380 w 1575580"/>
                <a:gd name="connsiteY22" fmla="*/ 2044700 h 2641600"/>
                <a:gd name="connsiteX23" fmla="*/ 546880 w 1575580"/>
                <a:gd name="connsiteY23" fmla="*/ 2057400 h 2641600"/>
                <a:gd name="connsiteX24" fmla="*/ 597680 w 1575580"/>
                <a:gd name="connsiteY24" fmla="*/ 2070100 h 2641600"/>
                <a:gd name="connsiteX25" fmla="*/ 813580 w 1575580"/>
                <a:gd name="connsiteY25" fmla="*/ 2108200 h 2641600"/>
                <a:gd name="connsiteX26" fmla="*/ 1029480 w 1575580"/>
                <a:gd name="connsiteY26" fmla="*/ 2133600 h 2641600"/>
                <a:gd name="connsiteX27" fmla="*/ 1080280 w 1575580"/>
                <a:gd name="connsiteY27" fmla="*/ 2146300 h 2641600"/>
                <a:gd name="connsiteX28" fmla="*/ 1219980 w 1575580"/>
                <a:gd name="connsiteY28" fmla="*/ 2197100 h 2641600"/>
                <a:gd name="connsiteX29" fmla="*/ 1372380 w 1575580"/>
                <a:gd name="connsiteY29" fmla="*/ 2222500 h 2641600"/>
                <a:gd name="connsiteX30" fmla="*/ 1448580 w 1575580"/>
                <a:gd name="connsiteY30" fmla="*/ 2260600 h 2641600"/>
                <a:gd name="connsiteX31" fmla="*/ 1473980 w 1575580"/>
                <a:gd name="connsiteY31" fmla="*/ 2349500 h 2641600"/>
                <a:gd name="connsiteX32" fmla="*/ 1499380 w 1575580"/>
                <a:gd name="connsiteY32" fmla="*/ 2527300 h 2641600"/>
                <a:gd name="connsiteX33" fmla="*/ 1550180 w 1575580"/>
                <a:gd name="connsiteY33" fmla="*/ 2603500 h 2641600"/>
                <a:gd name="connsiteX34" fmla="*/ 1575580 w 1575580"/>
                <a:gd name="connsiteY34"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153175 w 1575575"/>
                <a:gd name="connsiteY4" fmla="*/ 1346200 h 2641600"/>
                <a:gd name="connsiteX5" fmla="*/ 191275 w 1575575"/>
                <a:gd name="connsiteY5" fmla="*/ 1371600 h 2641600"/>
                <a:gd name="connsiteX6" fmla="*/ 242075 w 1575575"/>
                <a:gd name="connsiteY6" fmla="*/ 1384300 h 2641600"/>
                <a:gd name="connsiteX7" fmla="*/ 356375 w 1575575"/>
                <a:gd name="connsiteY7" fmla="*/ 1435100 h 2641600"/>
                <a:gd name="connsiteX8" fmla="*/ 432575 w 1575575"/>
                <a:gd name="connsiteY8" fmla="*/ 1460500 h 2641600"/>
                <a:gd name="connsiteX9" fmla="*/ 470675 w 1575575"/>
                <a:gd name="connsiteY9" fmla="*/ 1485900 h 2641600"/>
                <a:gd name="connsiteX10" fmla="*/ 521475 w 1575575"/>
                <a:gd name="connsiteY10" fmla="*/ 1498600 h 2641600"/>
                <a:gd name="connsiteX11" fmla="*/ 584975 w 1575575"/>
                <a:gd name="connsiteY11" fmla="*/ 1524000 h 2641600"/>
                <a:gd name="connsiteX12" fmla="*/ 699275 w 1575575"/>
                <a:gd name="connsiteY12" fmla="*/ 1574800 h 2641600"/>
                <a:gd name="connsiteX13" fmla="*/ 711975 w 1575575"/>
                <a:gd name="connsiteY13" fmla="*/ 1612900 h 2641600"/>
                <a:gd name="connsiteX14" fmla="*/ 673875 w 1575575"/>
                <a:gd name="connsiteY14" fmla="*/ 1638300 h 2641600"/>
                <a:gd name="connsiteX15" fmla="*/ 661175 w 1575575"/>
                <a:gd name="connsiteY15" fmla="*/ 1676400 h 2641600"/>
                <a:gd name="connsiteX16" fmla="*/ 648475 w 1575575"/>
                <a:gd name="connsiteY16" fmla="*/ 1727200 h 2641600"/>
                <a:gd name="connsiteX17" fmla="*/ 623075 w 1575575"/>
                <a:gd name="connsiteY17" fmla="*/ 1803400 h 2641600"/>
                <a:gd name="connsiteX18" fmla="*/ 610375 w 1575575"/>
                <a:gd name="connsiteY18" fmla="*/ 1854200 h 2641600"/>
                <a:gd name="connsiteX19" fmla="*/ 584975 w 1575575"/>
                <a:gd name="connsiteY19" fmla="*/ 1892300 h 2641600"/>
                <a:gd name="connsiteX20" fmla="*/ 572275 w 1575575"/>
                <a:gd name="connsiteY20" fmla="*/ 1930400 h 2641600"/>
                <a:gd name="connsiteX21" fmla="*/ 534175 w 1575575"/>
                <a:gd name="connsiteY21" fmla="*/ 1968500 h 2641600"/>
                <a:gd name="connsiteX22" fmla="*/ 483375 w 1575575"/>
                <a:gd name="connsiteY22" fmla="*/ 2044700 h 2641600"/>
                <a:gd name="connsiteX23" fmla="*/ 546875 w 1575575"/>
                <a:gd name="connsiteY23" fmla="*/ 2057400 h 2641600"/>
                <a:gd name="connsiteX24" fmla="*/ 597675 w 1575575"/>
                <a:gd name="connsiteY24" fmla="*/ 2070100 h 2641600"/>
                <a:gd name="connsiteX25" fmla="*/ 813575 w 1575575"/>
                <a:gd name="connsiteY25" fmla="*/ 2108200 h 2641600"/>
                <a:gd name="connsiteX26" fmla="*/ 1029475 w 1575575"/>
                <a:gd name="connsiteY26" fmla="*/ 2133600 h 2641600"/>
                <a:gd name="connsiteX27" fmla="*/ 1080275 w 1575575"/>
                <a:gd name="connsiteY27" fmla="*/ 2146300 h 2641600"/>
                <a:gd name="connsiteX28" fmla="*/ 1219975 w 1575575"/>
                <a:gd name="connsiteY28" fmla="*/ 2197100 h 2641600"/>
                <a:gd name="connsiteX29" fmla="*/ 1372375 w 1575575"/>
                <a:gd name="connsiteY29" fmla="*/ 2222500 h 2641600"/>
                <a:gd name="connsiteX30" fmla="*/ 1448575 w 1575575"/>
                <a:gd name="connsiteY30" fmla="*/ 2260600 h 2641600"/>
                <a:gd name="connsiteX31" fmla="*/ 1473975 w 1575575"/>
                <a:gd name="connsiteY31" fmla="*/ 2349500 h 2641600"/>
                <a:gd name="connsiteX32" fmla="*/ 1499375 w 1575575"/>
                <a:gd name="connsiteY32" fmla="*/ 2527300 h 2641600"/>
                <a:gd name="connsiteX33" fmla="*/ 1550175 w 1575575"/>
                <a:gd name="connsiteY33" fmla="*/ 2603500 h 2641600"/>
                <a:gd name="connsiteX34" fmla="*/ 1575575 w 1575575"/>
                <a:gd name="connsiteY34"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153175 w 1575575"/>
                <a:gd name="connsiteY4" fmla="*/ 1346200 h 2641600"/>
                <a:gd name="connsiteX5" fmla="*/ 191275 w 1575575"/>
                <a:gd name="connsiteY5" fmla="*/ 1371600 h 2641600"/>
                <a:gd name="connsiteX6" fmla="*/ 242075 w 1575575"/>
                <a:gd name="connsiteY6" fmla="*/ 1384300 h 2641600"/>
                <a:gd name="connsiteX7" fmla="*/ 356375 w 1575575"/>
                <a:gd name="connsiteY7" fmla="*/ 1435100 h 2641600"/>
                <a:gd name="connsiteX8" fmla="*/ 432575 w 1575575"/>
                <a:gd name="connsiteY8" fmla="*/ 1460500 h 2641600"/>
                <a:gd name="connsiteX9" fmla="*/ 470675 w 1575575"/>
                <a:gd name="connsiteY9" fmla="*/ 1485900 h 2641600"/>
                <a:gd name="connsiteX10" fmla="*/ 521475 w 1575575"/>
                <a:gd name="connsiteY10" fmla="*/ 1498600 h 2641600"/>
                <a:gd name="connsiteX11" fmla="*/ 699275 w 1575575"/>
                <a:gd name="connsiteY11" fmla="*/ 1574800 h 2641600"/>
                <a:gd name="connsiteX12" fmla="*/ 711975 w 1575575"/>
                <a:gd name="connsiteY12" fmla="*/ 1612900 h 2641600"/>
                <a:gd name="connsiteX13" fmla="*/ 673875 w 1575575"/>
                <a:gd name="connsiteY13" fmla="*/ 1638300 h 2641600"/>
                <a:gd name="connsiteX14" fmla="*/ 661175 w 1575575"/>
                <a:gd name="connsiteY14" fmla="*/ 1676400 h 2641600"/>
                <a:gd name="connsiteX15" fmla="*/ 648475 w 1575575"/>
                <a:gd name="connsiteY15" fmla="*/ 1727200 h 2641600"/>
                <a:gd name="connsiteX16" fmla="*/ 623075 w 1575575"/>
                <a:gd name="connsiteY16" fmla="*/ 1803400 h 2641600"/>
                <a:gd name="connsiteX17" fmla="*/ 610375 w 1575575"/>
                <a:gd name="connsiteY17" fmla="*/ 1854200 h 2641600"/>
                <a:gd name="connsiteX18" fmla="*/ 584975 w 1575575"/>
                <a:gd name="connsiteY18" fmla="*/ 1892300 h 2641600"/>
                <a:gd name="connsiteX19" fmla="*/ 572275 w 1575575"/>
                <a:gd name="connsiteY19" fmla="*/ 1930400 h 2641600"/>
                <a:gd name="connsiteX20" fmla="*/ 534175 w 1575575"/>
                <a:gd name="connsiteY20" fmla="*/ 1968500 h 2641600"/>
                <a:gd name="connsiteX21" fmla="*/ 483375 w 1575575"/>
                <a:gd name="connsiteY21" fmla="*/ 2044700 h 2641600"/>
                <a:gd name="connsiteX22" fmla="*/ 546875 w 1575575"/>
                <a:gd name="connsiteY22" fmla="*/ 2057400 h 2641600"/>
                <a:gd name="connsiteX23" fmla="*/ 597675 w 1575575"/>
                <a:gd name="connsiteY23" fmla="*/ 2070100 h 2641600"/>
                <a:gd name="connsiteX24" fmla="*/ 813575 w 1575575"/>
                <a:gd name="connsiteY24" fmla="*/ 2108200 h 2641600"/>
                <a:gd name="connsiteX25" fmla="*/ 1029475 w 1575575"/>
                <a:gd name="connsiteY25" fmla="*/ 2133600 h 2641600"/>
                <a:gd name="connsiteX26" fmla="*/ 1080275 w 1575575"/>
                <a:gd name="connsiteY26" fmla="*/ 2146300 h 2641600"/>
                <a:gd name="connsiteX27" fmla="*/ 1219975 w 1575575"/>
                <a:gd name="connsiteY27" fmla="*/ 2197100 h 2641600"/>
                <a:gd name="connsiteX28" fmla="*/ 1372375 w 1575575"/>
                <a:gd name="connsiteY28" fmla="*/ 2222500 h 2641600"/>
                <a:gd name="connsiteX29" fmla="*/ 1448575 w 1575575"/>
                <a:gd name="connsiteY29" fmla="*/ 2260600 h 2641600"/>
                <a:gd name="connsiteX30" fmla="*/ 1473975 w 1575575"/>
                <a:gd name="connsiteY30" fmla="*/ 2349500 h 2641600"/>
                <a:gd name="connsiteX31" fmla="*/ 1499375 w 1575575"/>
                <a:gd name="connsiteY31" fmla="*/ 2527300 h 2641600"/>
                <a:gd name="connsiteX32" fmla="*/ 1550175 w 1575575"/>
                <a:gd name="connsiteY32" fmla="*/ 2603500 h 2641600"/>
                <a:gd name="connsiteX33" fmla="*/ 1575575 w 1575575"/>
                <a:gd name="connsiteY33"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153175 w 1575575"/>
                <a:gd name="connsiteY4" fmla="*/ 1346200 h 2641600"/>
                <a:gd name="connsiteX5" fmla="*/ 191275 w 1575575"/>
                <a:gd name="connsiteY5" fmla="*/ 1371600 h 2641600"/>
                <a:gd name="connsiteX6" fmla="*/ 242075 w 1575575"/>
                <a:gd name="connsiteY6" fmla="*/ 1384300 h 2641600"/>
                <a:gd name="connsiteX7" fmla="*/ 356375 w 1575575"/>
                <a:gd name="connsiteY7" fmla="*/ 1435100 h 2641600"/>
                <a:gd name="connsiteX8" fmla="*/ 432575 w 1575575"/>
                <a:gd name="connsiteY8" fmla="*/ 1460500 h 2641600"/>
                <a:gd name="connsiteX9" fmla="*/ 470675 w 1575575"/>
                <a:gd name="connsiteY9" fmla="*/ 1485900 h 2641600"/>
                <a:gd name="connsiteX10" fmla="*/ 699275 w 1575575"/>
                <a:gd name="connsiteY10" fmla="*/ 1574800 h 2641600"/>
                <a:gd name="connsiteX11" fmla="*/ 711975 w 1575575"/>
                <a:gd name="connsiteY11" fmla="*/ 1612900 h 2641600"/>
                <a:gd name="connsiteX12" fmla="*/ 673875 w 1575575"/>
                <a:gd name="connsiteY12" fmla="*/ 1638300 h 2641600"/>
                <a:gd name="connsiteX13" fmla="*/ 661175 w 1575575"/>
                <a:gd name="connsiteY13" fmla="*/ 1676400 h 2641600"/>
                <a:gd name="connsiteX14" fmla="*/ 648475 w 1575575"/>
                <a:gd name="connsiteY14" fmla="*/ 1727200 h 2641600"/>
                <a:gd name="connsiteX15" fmla="*/ 623075 w 1575575"/>
                <a:gd name="connsiteY15" fmla="*/ 1803400 h 2641600"/>
                <a:gd name="connsiteX16" fmla="*/ 610375 w 1575575"/>
                <a:gd name="connsiteY16" fmla="*/ 1854200 h 2641600"/>
                <a:gd name="connsiteX17" fmla="*/ 584975 w 1575575"/>
                <a:gd name="connsiteY17" fmla="*/ 1892300 h 2641600"/>
                <a:gd name="connsiteX18" fmla="*/ 572275 w 1575575"/>
                <a:gd name="connsiteY18" fmla="*/ 1930400 h 2641600"/>
                <a:gd name="connsiteX19" fmla="*/ 534175 w 1575575"/>
                <a:gd name="connsiteY19" fmla="*/ 1968500 h 2641600"/>
                <a:gd name="connsiteX20" fmla="*/ 483375 w 1575575"/>
                <a:gd name="connsiteY20" fmla="*/ 2044700 h 2641600"/>
                <a:gd name="connsiteX21" fmla="*/ 546875 w 1575575"/>
                <a:gd name="connsiteY21" fmla="*/ 2057400 h 2641600"/>
                <a:gd name="connsiteX22" fmla="*/ 597675 w 1575575"/>
                <a:gd name="connsiteY22" fmla="*/ 2070100 h 2641600"/>
                <a:gd name="connsiteX23" fmla="*/ 813575 w 1575575"/>
                <a:gd name="connsiteY23" fmla="*/ 2108200 h 2641600"/>
                <a:gd name="connsiteX24" fmla="*/ 1029475 w 1575575"/>
                <a:gd name="connsiteY24" fmla="*/ 2133600 h 2641600"/>
                <a:gd name="connsiteX25" fmla="*/ 1080275 w 1575575"/>
                <a:gd name="connsiteY25" fmla="*/ 2146300 h 2641600"/>
                <a:gd name="connsiteX26" fmla="*/ 1219975 w 1575575"/>
                <a:gd name="connsiteY26" fmla="*/ 2197100 h 2641600"/>
                <a:gd name="connsiteX27" fmla="*/ 1372375 w 1575575"/>
                <a:gd name="connsiteY27" fmla="*/ 2222500 h 2641600"/>
                <a:gd name="connsiteX28" fmla="*/ 1448575 w 1575575"/>
                <a:gd name="connsiteY28" fmla="*/ 2260600 h 2641600"/>
                <a:gd name="connsiteX29" fmla="*/ 1473975 w 1575575"/>
                <a:gd name="connsiteY29" fmla="*/ 2349500 h 2641600"/>
                <a:gd name="connsiteX30" fmla="*/ 1499375 w 1575575"/>
                <a:gd name="connsiteY30" fmla="*/ 2527300 h 2641600"/>
                <a:gd name="connsiteX31" fmla="*/ 1550175 w 1575575"/>
                <a:gd name="connsiteY31" fmla="*/ 2603500 h 2641600"/>
                <a:gd name="connsiteX32" fmla="*/ 1575575 w 1575575"/>
                <a:gd name="connsiteY32"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153175 w 1575575"/>
                <a:gd name="connsiteY4" fmla="*/ 1346200 h 2641600"/>
                <a:gd name="connsiteX5" fmla="*/ 191275 w 1575575"/>
                <a:gd name="connsiteY5" fmla="*/ 1371600 h 2641600"/>
                <a:gd name="connsiteX6" fmla="*/ 242075 w 1575575"/>
                <a:gd name="connsiteY6" fmla="*/ 1384300 h 2641600"/>
                <a:gd name="connsiteX7" fmla="*/ 356375 w 1575575"/>
                <a:gd name="connsiteY7" fmla="*/ 1435100 h 2641600"/>
                <a:gd name="connsiteX8" fmla="*/ 432575 w 1575575"/>
                <a:gd name="connsiteY8" fmla="*/ 1460500 h 2641600"/>
                <a:gd name="connsiteX9" fmla="*/ 699275 w 1575575"/>
                <a:gd name="connsiteY9" fmla="*/ 1574800 h 2641600"/>
                <a:gd name="connsiteX10" fmla="*/ 711975 w 1575575"/>
                <a:gd name="connsiteY10" fmla="*/ 1612900 h 2641600"/>
                <a:gd name="connsiteX11" fmla="*/ 673875 w 1575575"/>
                <a:gd name="connsiteY11" fmla="*/ 1638300 h 2641600"/>
                <a:gd name="connsiteX12" fmla="*/ 661175 w 1575575"/>
                <a:gd name="connsiteY12" fmla="*/ 1676400 h 2641600"/>
                <a:gd name="connsiteX13" fmla="*/ 648475 w 1575575"/>
                <a:gd name="connsiteY13" fmla="*/ 1727200 h 2641600"/>
                <a:gd name="connsiteX14" fmla="*/ 623075 w 1575575"/>
                <a:gd name="connsiteY14" fmla="*/ 1803400 h 2641600"/>
                <a:gd name="connsiteX15" fmla="*/ 610375 w 1575575"/>
                <a:gd name="connsiteY15" fmla="*/ 1854200 h 2641600"/>
                <a:gd name="connsiteX16" fmla="*/ 584975 w 1575575"/>
                <a:gd name="connsiteY16" fmla="*/ 1892300 h 2641600"/>
                <a:gd name="connsiteX17" fmla="*/ 572275 w 1575575"/>
                <a:gd name="connsiteY17" fmla="*/ 1930400 h 2641600"/>
                <a:gd name="connsiteX18" fmla="*/ 534175 w 1575575"/>
                <a:gd name="connsiteY18" fmla="*/ 1968500 h 2641600"/>
                <a:gd name="connsiteX19" fmla="*/ 483375 w 1575575"/>
                <a:gd name="connsiteY19" fmla="*/ 2044700 h 2641600"/>
                <a:gd name="connsiteX20" fmla="*/ 546875 w 1575575"/>
                <a:gd name="connsiteY20" fmla="*/ 2057400 h 2641600"/>
                <a:gd name="connsiteX21" fmla="*/ 597675 w 1575575"/>
                <a:gd name="connsiteY21" fmla="*/ 2070100 h 2641600"/>
                <a:gd name="connsiteX22" fmla="*/ 813575 w 1575575"/>
                <a:gd name="connsiteY22" fmla="*/ 2108200 h 2641600"/>
                <a:gd name="connsiteX23" fmla="*/ 1029475 w 1575575"/>
                <a:gd name="connsiteY23" fmla="*/ 2133600 h 2641600"/>
                <a:gd name="connsiteX24" fmla="*/ 1080275 w 1575575"/>
                <a:gd name="connsiteY24" fmla="*/ 2146300 h 2641600"/>
                <a:gd name="connsiteX25" fmla="*/ 1219975 w 1575575"/>
                <a:gd name="connsiteY25" fmla="*/ 2197100 h 2641600"/>
                <a:gd name="connsiteX26" fmla="*/ 1372375 w 1575575"/>
                <a:gd name="connsiteY26" fmla="*/ 2222500 h 2641600"/>
                <a:gd name="connsiteX27" fmla="*/ 1448575 w 1575575"/>
                <a:gd name="connsiteY27" fmla="*/ 2260600 h 2641600"/>
                <a:gd name="connsiteX28" fmla="*/ 1473975 w 1575575"/>
                <a:gd name="connsiteY28" fmla="*/ 2349500 h 2641600"/>
                <a:gd name="connsiteX29" fmla="*/ 1499375 w 1575575"/>
                <a:gd name="connsiteY29" fmla="*/ 2527300 h 2641600"/>
                <a:gd name="connsiteX30" fmla="*/ 1550175 w 1575575"/>
                <a:gd name="connsiteY30" fmla="*/ 2603500 h 2641600"/>
                <a:gd name="connsiteX31" fmla="*/ 1575575 w 1575575"/>
                <a:gd name="connsiteY31"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153175 w 1575575"/>
                <a:gd name="connsiteY4" fmla="*/ 1346200 h 2641600"/>
                <a:gd name="connsiteX5" fmla="*/ 191275 w 1575575"/>
                <a:gd name="connsiteY5" fmla="*/ 1371600 h 2641600"/>
                <a:gd name="connsiteX6" fmla="*/ 242075 w 1575575"/>
                <a:gd name="connsiteY6" fmla="*/ 1384300 h 2641600"/>
                <a:gd name="connsiteX7" fmla="*/ 356375 w 1575575"/>
                <a:gd name="connsiteY7" fmla="*/ 1435100 h 2641600"/>
                <a:gd name="connsiteX8" fmla="*/ 699275 w 1575575"/>
                <a:gd name="connsiteY8" fmla="*/ 1574800 h 2641600"/>
                <a:gd name="connsiteX9" fmla="*/ 711975 w 1575575"/>
                <a:gd name="connsiteY9" fmla="*/ 1612900 h 2641600"/>
                <a:gd name="connsiteX10" fmla="*/ 673875 w 1575575"/>
                <a:gd name="connsiteY10" fmla="*/ 1638300 h 2641600"/>
                <a:gd name="connsiteX11" fmla="*/ 661175 w 1575575"/>
                <a:gd name="connsiteY11" fmla="*/ 1676400 h 2641600"/>
                <a:gd name="connsiteX12" fmla="*/ 648475 w 1575575"/>
                <a:gd name="connsiteY12" fmla="*/ 1727200 h 2641600"/>
                <a:gd name="connsiteX13" fmla="*/ 623075 w 1575575"/>
                <a:gd name="connsiteY13" fmla="*/ 1803400 h 2641600"/>
                <a:gd name="connsiteX14" fmla="*/ 610375 w 1575575"/>
                <a:gd name="connsiteY14" fmla="*/ 1854200 h 2641600"/>
                <a:gd name="connsiteX15" fmla="*/ 584975 w 1575575"/>
                <a:gd name="connsiteY15" fmla="*/ 1892300 h 2641600"/>
                <a:gd name="connsiteX16" fmla="*/ 572275 w 1575575"/>
                <a:gd name="connsiteY16" fmla="*/ 1930400 h 2641600"/>
                <a:gd name="connsiteX17" fmla="*/ 534175 w 1575575"/>
                <a:gd name="connsiteY17" fmla="*/ 1968500 h 2641600"/>
                <a:gd name="connsiteX18" fmla="*/ 483375 w 1575575"/>
                <a:gd name="connsiteY18" fmla="*/ 2044700 h 2641600"/>
                <a:gd name="connsiteX19" fmla="*/ 546875 w 1575575"/>
                <a:gd name="connsiteY19" fmla="*/ 2057400 h 2641600"/>
                <a:gd name="connsiteX20" fmla="*/ 597675 w 1575575"/>
                <a:gd name="connsiteY20" fmla="*/ 2070100 h 2641600"/>
                <a:gd name="connsiteX21" fmla="*/ 813575 w 1575575"/>
                <a:gd name="connsiteY21" fmla="*/ 2108200 h 2641600"/>
                <a:gd name="connsiteX22" fmla="*/ 1029475 w 1575575"/>
                <a:gd name="connsiteY22" fmla="*/ 2133600 h 2641600"/>
                <a:gd name="connsiteX23" fmla="*/ 1080275 w 1575575"/>
                <a:gd name="connsiteY23" fmla="*/ 2146300 h 2641600"/>
                <a:gd name="connsiteX24" fmla="*/ 1219975 w 1575575"/>
                <a:gd name="connsiteY24" fmla="*/ 2197100 h 2641600"/>
                <a:gd name="connsiteX25" fmla="*/ 1372375 w 1575575"/>
                <a:gd name="connsiteY25" fmla="*/ 2222500 h 2641600"/>
                <a:gd name="connsiteX26" fmla="*/ 1448575 w 1575575"/>
                <a:gd name="connsiteY26" fmla="*/ 2260600 h 2641600"/>
                <a:gd name="connsiteX27" fmla="*/ 1473975 w 1575575"/>
                <a:gd name="connsiteY27" fmla="*/ 2349500 h 2641600"/>
                <a:gd name="connsiteX28" fmla="*/ 1499375 w 1575575"/>
                <a:gd name="connsiteY28" fmla="*/ 2527300 h 2641600"/>
                <a:gd name="connsiteX29" fmla="*/ 1550175 w 1575575"/>
                <a:gd name="connsiteY29" fmla="*/ 2603500 h 2641600"/>
                <a:gd name="connsiteX30" fmla="*/ 1575575 w 1575575"/>
                <a:gd name="connsiteY30"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153175 w 1575575"/>
                <a:gd name="connsiteY4" fmla="*/ 1346200 h 2641600"/>
                <a:gd name="connsiteX5" fmla="*/ 191275 w 1575575"/>
                <a:gd name="connsiteY5" fmla="*/ 1371600 h 2641600"/>
                <a:gd name="connsiteX6" fmla="*/ 242075 w 1575575"/>
                <a:gd name="connsiteY6" fmla="*/ 1384300 h 2641600"/>
                <a:gd name="connsiteX7" fmla="*/ 699275 w 1575575"/>
                <a:gd name="connsiteY7" fmla="*/ 1574800 h 2641600"/>
                <a:gd name="connsiteX8" fmla="*/ 711975 w 1575575"/>
                <a:gd name="connsiteY8" fmla="*/ 1612900 h 2641600"/>
                <a:gd name="connsiteX9" fmla="*/ 673875 w 1575575"/>
                <a:gd name="connsiteY9" fmla="*/ 1638300 h 2641600"/>
                <a:gd name="connsiteX10" fmla="*/ 661175 w 1575575"/>
                <a:gd name="connsiteY10" fmla="*/ 1676400 h 2641600"/>
                <a:gd name="connsiteX11" fmla="*/ 648475 w 1575575"/>
                <a:gd name="connsiteY11" fmla="*/ 1727200 h 2641600"/>
                <a:gd name="connsiteX12" fmla="*/ 623075 w 1575575"/>
                <a:gd name="connsiteY12" fmla="*/ 1803400 h 2641600"/>
                <a:gd name="connsiteX13" fmla="*/ 610375 w 1575575"/>
                <a:gd name="connsiteY13" fmla="*/ 1854200 h 2641600"/>
                <a:gd name="connsiteX14" fmla="*/ 584975 w 1575575"/>
                <a:gd name="connsiteY14" fmla="*/ 1892300 h 2641600"/>
                <a:gd name="connsiteX15" fmla="*/ 572275 w 1575575"/>
                <a:gd name="connsiteY15" fmla="*/ 1930400 h 2641600"/>
                <a:gd name="connsiteX16" fmla="*/ 534175 w 1575575"/>
                <a:gd name="connsiteY16" fmla="*/ 1968500 h 2641600"/>
                <a:gd name="connsiteX17" fmla="*/ 483375 w 1575575"/>
                <a:gd name="connsiteY17" fmla="*/ 2044700 h 2641600"/>
                <a:gd name="connsiteX18" fmla="*/ 546875 w 1575575"/>
                <a:gd name="connsiteY18" fmla="*/ 2057400 h 2641600"/>
                <a:gd name="connsiteX19" fmla="*/ 597675 w 1575575"/>
                <a:gd name="connsiteY19" fmla="*/ 2070100 h 2641600"/>
                <a:gd name="connsiteX20" fmla="*/ 813575 w 1575575"/>
                <a:gd name="connsiteY20" fmla="*/ 2108200 h 2641600"/>
                <a:gd name="connsiteX21" fmla="*/ 1029475 w 1575575"/>
                <a:gd name="connsiteY21" fmla="*/ 2133600 h 2641600"/>
                <a:gd name="connsiteX22" fmla="*/ 1080275 w 1575575"/>
                <a:gd name="connsiteY22" fmla="*/ 2146300 h 2641600"/>
                <a:gd name="connsiteX23" fmla="*/ 1219975 w 1575575"/>
                <a:gd name="connsiteY23" fmla="*/ 2197100 h 2641600"/>
                <a:gd name="connsiteX24" fmla="*/ 1372375 w 1575575"/>
                <a:gd name="connsiteY24" fmla="*/ 2222500 h 2641600"/>
                <a:gd name="connsiteX25" fmla="*/ 1448575 w 1575575"/>
                <a:gd name="connsiteY25" fmla="*/ 2260600 h 2641600"/>
                <a:gd name="connsiteX26" fmla="*/ 1473975 w 1575575"/>
                <a:gd name="connsiteY26" fmla="*/ 2349500 h 2641600"/>
                <a:gd name="connsiteX27" fmla="*/ 1499375 w 1575575"/>
                <a:gd name="connsiteY27" fmla="*/ 2527300 h 2641600"/>
                <a:gd name="connsiteX28" fmla="*/ 1550175 w 1575575"/>
                <a:gd name="connsiteY28" fmla="*/ 2603500 h 2641600"/>
                <a:gd name="connsiteX29" fmla="*/ 1575575 w 1575575"/>
                <a:gd name="connsiteY29"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153175 w 1575575"/>
                <a:gd name="connsiteY4" fmla="*/ 1346200 h 2641600"/>
                <a:gd name="connsiteX5" fmla="*/ 191275 w 1575575"/>
                <a:gd name="connsiteY5" fmla="*/ 1371600 h 2641600"/>
                <a:gd name="connsiteX6" fmla="*/ 699275 w 1575575"/>
                <a:gd name="connsiteY6" fmla="*/ 1574800 h 2641600"/>
                <a:gd name="connsiteX7" fmla="*/ 711975 w 1575575"/>
                <a:gd name="connsiteY7" fmla="*/ 1612900 h 2641600"/>
                <a:gd name="connsiteX8" fmla="*/ 673875 w 1575575"/>
                <a:gd name="connsiteY8" fmla="*/ 1638300 h 2641600"/>
                <a:gd name="connsiteX9" fmla="*/ 661175 w 1575575"/>
                <a:gd name="connsiteY9" fmla="*/ 1676400 h 2641600"/>
                <a:gd name="connsiteX10" fmla="*/ 648475 w 1575575"/>
                <a:gd name="connsiteY10" fmla="*/ 1727200 h 2641600"/>
                <a:gd name="connsiteX11" fmla="*/ 623075 w 1575575"/>
                <a:gd name="connsiteY11" fmla="*/ 1803400 h 2641600"/>
                <a:gd name="connsiteX12" fmla="*/ 610375 w 1575575"/>
                <a:gd name="connsiteY12" fmla="*/ 1854200 h 2641600"/>
                <a:gd name="connsiteX13" fmla="*/ 584975 w 1575575"/>
                <a:gd name="connsiteY13" fmla="*/ 1892300 h 2641600"/>
                <a:gd name="connsiteX14" fmla="*/ 572275 w 1575575"/>
                <a:gd name="connsiteY14" fmla="*/ 1930400 h 2641600"/>
                <a:gd name="connsiteX15" fmla="*/ 534175 w 1575575"/>
                <a:gd name="connsiteY15" fmla="*/ 1968500 h 2641600"/>
                <a:gd name="connsiteX16" fmla="*/ 483375 w 1575575"/>
                <a:gd name="connsiteY16" fmla="*/ 2044700 h 2641600"/>
                <a:gd name="connsiteX17" fmla="*/ 546875 w 1575575"/>
                <a:gd name="connsiteY17" fmla="*/ 2057400 h 2641600"/>
                <a:gd name="connsiteX18" fmla="*/ 597675 w 1575575"/>
                <a:gd name="connsiteY18" fmla="*/ 2070100 h 2641600"/>
                <a:gd name="connsiteX19" fmla="*/ 813575 w 1575575"/>
                <a:gd name="connsiteY19" fmla="*/ 2108200 h 2641600"/>
                <a:gd name="connsiteX20" fmla="*/ 1029475 w 1575575"/>
                <a:gd name="connsiteY20" fmla="*/ 2133600 h 2641600"/>
                <a:gd name="connsiteX21" fmla="*/ 1080275 w 1575575"/>
                <a:gd name="connsiteY21" fmla="*/ 2146300 h 2641600"/>
                <a:gd name="connsiteX22" fmla="*/ 1219975 w 1575575"/>
                <a:gd name="connsiteY22" fmla="*/ 2197100 h 2641600"/>
                <a:gd name="connsiteX23" fmla="*/ 1372375 w 1575575"/>
                <a:gd name="connsiteY23" fmla="*/ 2222500 h 2641600"/>
                <a:gd name="connsiteX24" fmla="*/ 1448575 w 1575575"/>
                <a:gd name="connsiteY24" fmla="*/ 2260600 h 2641600"/>
                <a:gd name="connsiteX25" fmla="*/ 1473975 w 1575575"/>
                <a:gd name="connsiteY25" fmla="*/ 2349500 h 2641600"/>
                <a:gd name="connsiteX26" fmla="*/ 1499375 w 1575575"/>
                <a:gd name="connsiteY26" fmla="*/ 2527300 h 2641600"/>
                <a:gd name="connsiteX27" fmla="*/ 1550175 w 1575575"/>
                <a:gd name="connsiteY27" fmla="*/ 2603500 h 2641600"/>
                <a:gd name="connsiteX28" fmla="*/ 1575575 w 1575575"/>
                <a:gd name="connsiteY28"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153175 w 1575575"/>
                <a:gd name="connsiteY4" fmla="*/ 1346200 h 2641600"/>
                <a:gd name="connsiteX5" fmla="*/ 699275 w 1575575"/>
                <a:gd name="connsiteY5" fmla="*/ 1574800 h 2641600"/>
                <a:gd name="connsiteX6" fmla="*/ 711975 w 1575575"/>
                <a:gd name="connsiteY6" fmla="*/ 1612900 h 2641600"/>
                <a:gd name="connsiteX7" fmla="*/ 673875 w 1575575"/>
                <a:gd name="connsiteY7" fmla="*/ 1638300 h 2641600"/>
                <a:gd name="connsiteX8" fmla="*/ 661175 w 1575575"/>
                <a:gd name="connsiteY8" fmla="*/ 1676400 h 2641600"/>
                <a:gd name="connsiteX9" fmla="*/ 648475 w 1575575"/>
                <a:gd name="connsiteY9" fmla="*/ 1727200 h 2641600"/>
                <a:gd name="connsiteX10" fmla="*/ 623075 w 1575575"/>
                <a:gd name="connsiteY10" fmla="*/ 1803400 h 2641600"/>
                <a:gd name="connsiteX11" fmla="*/ 610375 w 1575575"/>
                <a:gd name="connsiteY11" fmla="*/ 1854200 h 2641600"/>
                <a:gd name="connsiteX12" fmla="*/ 584975 w 1575575"/>
                <a:gd name="connsiteY12" fmla="*/ 1892300 h 2641600"/>
                <a:gd name="connsiteX13" fmla="*/ 572275 w 1575575"/>
                <a:gd name="connsiteY13" fmla="*/ 1930400 h 2641600"/>
                <a:gd name="connsiteX14" fmla="*/ 534175 w 1575575"/>
                <a:gd name="connsiteY14" fmla="*/ 1968500 h 2641600"/>
                <a:gd name="connsiteX15" fmla="*/ 483375 w 1575575"/>
                <a:gd name="connsiteY15" fmla="*/ 2044700 h 2641600"/>
                <a:gd name="connsiteX16" fmla="*/ 546875 w 1575575"/>
                <a:gd name="connsiteY16" fmla="*/ 2057400 h 2641600"/>
                <a:gd name="connsiteX17" fmla="*/ 597675 w 1575575"/>
                <a:gd name="connsiteY17" fmla="*/ 2070100 h 2641600"/>
                <a:gd name="connsiteX18" fmla="*/ 813575 w 1575575"/>
                <a:gd name="connsiteY18" fmla="*/ 2108200 h 2641600"/>
                <a:gd name="connsiteX19" fmla="*/ 1029475 w 1575575"/>
                <a:gd name="connsiteY19" fmla="*/ 2133600 h 2641600"/>
                <a:gd name="connsiteX20" fmla="*/ 1080275 w 1575575"/>
                <a:gd name="connsiteY20" fmla="*/ 2146300 h 2641600"/>
                <a:gd name="connsiteX21" fmla="*/ 1219975 w 1575575"/>
                <a:gd name="connsiteY21" fmla="*/ 2197100 h 2641600"/>
                <a:gd name="connsiteX22" fmla="*/ 1372375 w 1575575"/>
                <a:gd name="connsiteY22" fmla="*/ 2222500 h 2641600"/>
                <a:gd name="connsiteX23" fmla="*/ 1448575 w 1575575"/>
                <a:gd name="connsiteY23" fmla="*/ 2260600 h 2641600"/>
                <a:gd name="connsiteX24" fmla="*/ 1473975 w 1575575"/>
                <a:gd name="connsiteY24" fmla="*/ 2349500 h 2641600"/>
                <a:gd name="connsiteX25" fmla="*/ 1499375 w 1575575"/>
                <a:gd name="connsiteY25" fmla="*/ 2527300 h 2641600"/>
                <a:gd name="connsiteX26" fmla="*/ 1550175 w 1575575"/>
                <a:gd name="connsiteY26" fmla="*/ 2603500 h 2641600"/>
                <a:gd name="connsiteX27" fmla="*/ 1575575 w 1575575"/>
                <a:gd name="connsiteY27"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9275 w 1575575"/>
                <a:gd name="connsiteY4" fmla="*/ 1574800 h 2641600"/>
                <a:gd name="connsiteX5" fmla="*/ 711975 w 1575575"/>
                <a:gd name="connsiteY5" fmla="*/ 1612900 h 2641600"/>
                <a:gd name="connsiteX6" fmla="*/ 673875 w 1575575"/>
                <a:gd name="connsiteY6" fmla="*/ 1638300 h 2641600"/>
                <a:gd name="connsiteX7" fmla="*/ 661175 w 1575575"/>
                <a:gd name="connsiteY7" fmla="*/ 1676400 h 2641600"/>
                <a:gd name="connsiteX8" fmla="*/ 648475 w 1575575"/>
                <a:gd name="connsiteY8" fmla="*/ 1727200 h 2641600"/>
                <a:gd name="connsiteX9" fmla="*/ 623075 w 1575575"/>
                <a:gd name="connsiteY9" fmla="*/ 1803400 h 2641600"/>
                <a:gd name="connsiteX10" fmla="*/ 610375 w 1575575"/>
                <a:gd name="connsiteY10" fmla="*/ 1854200 h 2641600"/>
                <a:gd name="connsiteX11" fmla="*/ 584975 w 1575575"/>
                <a:gd name="connsiteY11" fmla="*/ 1892300 h 2641600"/>
                <a:gd name="connsiteX12" fmla="*/ 572275 w 1575575"/>
                <a:gd name="connsiteY12" fmla="*/ 1930400 h 2641600"/>
                <a:gd name="connsiteX13" fmla="*/ 534175 w 1575575"/>
                <a:gd name="connsiteY13" fmla="*/ 1968500 h 2641600"/>
                <a:gd name="connsiteX14" fmla="*/ 483375 w 1575575"/>
                <a:gd name="connsiteY14" fmla="*/ 2044700 h 2641600"/>
                <a:gd name="connsiteX15" fmla="*/ 546875 w 1575575"/>
                <a:gd name="connsiteY15" fmla="*/ 2057400 h 2641600"/>
                <a:gd name="connsiteX16" fmla="*/ 597675 w 1575575"/>
                <a:gd name="connsiteY16" fmla="*/ 2070100 h 2641600"/>
                <a:gd name="connsiteX17" fmla="*/ 813575 w 1575575"/>
                <a:gd name="connsiteY17" fmla="*/ 2108200 h 2641600"/>
                <a:gd name="connsiteX18" fmla="*/ 1029475 w 1575575"/>
                <a:gd name="connsiteY18" fmla="*/ 2133600 h 2641600"/>
                <a:gd name="connsiteX19" fmla="*/ 1080275 w 1575575"/>
                <a:gd name="connsiteY19" fmla="*/ 2146300 h 2641600"/>
                <a:gd name="connsiteX20" fmla="*/ 1219975 w 1575575"/>
                <a:gd name="connsiteY20" fmla="*/ 2197100 h 2641600"/>
                <a:gd name="connsiteX21" fmla="*/ 1372375 w 1575575"/>
                <a:gd name="connsiteY21" fmla="*/ 2222500 h 2641600"/>
                <a:gd name="connsiteX22" fmla="*/ 1448575 w 1575575"/>
                <a:gd name="connsiteY22" fmla="*/ 2260600 h 2641600"/>
                <a:gd name="connsiteX23" fmla="*/ 1473975 w 1575575"/>
                <a:gd name="connsiteY23" fmla="*/ 2349500 h 2641600"/>
                <a:gd name="connsiteX24" fmla="*/ 1499375 w 1575575"/>
                <a:gd name="connsiteY24" fmla="*/ 2527300 h 2641600"/>
                <a:gd name="connsiteX25" fmla="*/ 1550175 w 1575575"/>
                <a:gd name="connsiteY25" fmla="*/ 2603500 h 2641600"/>
                <a:gd name="connsiteX26" fmla="*/ 1575575 w 1575575"/>
                <a:gd name="connsiteY26"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9275 w 1575575"/>
                <a:gd name="connsiteY4" fmla="*/ 1574800 h 2641600"/>
                <a:gd name="connsiteX5" fmla="*/ 673875 w 1575575"/>
                <a:gd name="connsiteY5" fmla="*/ 1638300 h 2641600"/>
                <a:gd name="connsiteX6" fmla="*/ 661175 w 1575575"/>
                <a:gd name="connsiteY6" fmla="*/ 1676400 h 2641600"/>
                <a:gd name="connsiteX7" fmla="*/ 648475 w 1575575"/>
                <a:gd name="connsiteY7" fmla="*/ 1727200 h 2641600"/>
                <a:gd name="connsiteX8" fmla="*/ 623075 w 1575575"/>
                <a:gd name="connsiteY8" fmla="*/ 1803400 h 2641600"/>
                <a:gd name="connsiteX9" fmla="*/ 610375 w 1575575"/>
                <a:gd name="connsiteY9" fmla="*/ 1854200 h 2641600"/>
                <a:gd name="connsiteX10" fmla="*/ 584975 w 1575575"/>
                <a:gd name="connsiteY10" fmla="*/ 1892300 h 2641600"/>
                <a:gd name="connsiteX11" fmla="*/ 572275 w 1575575"/>
                <a:gd name="connsiteY11" fmla="*/ 1930400 h 2641600"/>
                <a:gd name="connsiteX12" fmla="*/ 534175 w 1575575"/>
                <a:gd name="connsiteY12" fmla="*/ 1968500 h 2641600"/>
                <a:gd name="connsiteX13" fmla="*/ 483375 w 1575575"/>
                <a:gd name="connsiteY13" fmla="*/ 2044700 h 2641600"/>
                <a:gd name="connsiteX14" fmla="*/ 546875 w 1575575"/>
                <a:gd name="connsiteY14" fmla="*/ 2057400 h 2641600"/>
                <a:gd name="connsiteX15" fmla="*/ 597675 w 1575575"/>
                <a:gd name="connsiteY15" fmla="*/ 2070100 h 2641600"/>
                <a:gd name="connsiteX16" fmla="*/ 813575 w 1575575"/>
                <a:gd name="connsiteY16" fmla="*/ 2108200 h 2641600"/>
                <a:gd name="connsiteX17" fmla="*/ 1029475 w 1575575"/>
                <a:gd name="connsiteY17" fmla="*/ 2133600 h 2641600"/>
                <a:gd name="connsiteX18" fmla="*/ 1080275 w 1575575"/>
                <a:gd name="connsiteY18" fmla="*/ 2146300 h 2641600"/>
                <a:gd name="connsiteX19" fmla="*/ 1219975 w 1575575"/>
                <a:gd name="connsiteY19" fmla="*/ 2197100 h 2641600"/>
                <a:gd name="connsiteX20" fmla="*/ 1372375 w 1575575"/>
                <a:gd name="connsiteY20" fmla="*/ 2222500 h 2641600"/>
                <a:gd name="connsiteX21" fmla="*/ 1448575 w 1575575"/>
                <a:gd name="connsiteY21" fmla="*/ 2260600 h 2641600"/>
                <a:gd name="connsiteX22" fmla="*/ 1473975 w 1575575"/>
                <a:gd name="connsiteY22" fmla="*/ 2349500 h 2641600"/>
                <a:gd name="connsiteX23" fmla="*/ 1499375 w 1575575"/>
                <a:gd name="connsiteY23" fmla="*/ 2527300 h 2641600"/>
                <a:gd name="connsiteX24" fmla="*/ 1550175 w 1575575"/>
                <a:gd name="connsiteY24" fmla="*/ 2603500 h 2641600"/>
                <a:gd name="connsiteX25" fmla="*/ 1575575 w 1575575"/>
                <a:gd name="connsiteY25"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9275 w 1575575"/>
                <a:gd name="connsiteY4" fmla="*/ 1574800 h 2641600"/>
                <a:gd name="connsiteX5" fmla="*/ 661175 w 1575575"/>
                <a:gd name="connsiteY5" fmla="*/ 1676400 h 2641600"/>
                <a:gd name="connsiteX6" fmla="*/ 648475 w 1575575"/>
                <a:gd name="connsiteY6" fmla="*/ 1727200 h 2641600"/>
                <a:gd name="connsiteX7" fmla="*/ 623075 w 1575575"/>
                <a:gd name="connsiteY7" fmla="*/ 1803400 h 2641600"/>
                <a:gd name="connsiteX8" fmla="*/ 610375 w 1575575"/>
                <a:gd name="connsiteY8" fmla="*/ 1854200 h 2641600"/>
                <a:gd name="connsiteX9" fmla="*/ 584975 w 1575575"/>
                <a:gd name="connsiteY9" fmla="*/ 1892300 h 2641600"/>
                <a:gd name="connsiteX10" fmla="*/ 572275 w 1575575"/>
                <a:gd name="connsiteY10" fmla="*/ 1930400 h 2641600"/>
                <a:gd name="connsiteX11" fmla="*/ 534175 w 1575575"/>
                <a:gd name="connsiteY11" fmla="*/ 1968500 h 2641600"/>
                <a:gd name="connsiteX12" fmla="*/ 483375 w 1575575"/>
                <a:gd name="connsiteY12" fmla="*/ 2044700 h 2641600"/>
                <a:gd name="connsiteX13" fmla="*/ 546875 w 1575575"/>
                <a:gd name="connsiteY13" fmla="*/ 2057400 h 2641600"/>
                <a:gd name="connsiteX14" fmla="*/ 597675 w 1575575"/>
                <a:gd name="connsiteY14" fmla="*/ 2070100 h 2641600"/>
                <a:gd name="connsiteX15" fmla="*/ 813575 w 1575575"/>
                <a:gd name="connsiteY15" fmla="*/ 2108200 h 2641600"/>
                <a:gd name="connsiteX16" fmla="*/ 1029475 w 1575575"/>
                <a:gd name="connsiteY16" fmla="*/ 2133600 h 2641600"/>
                <a:gd name="connsiteX17" fmla="*/ 1080275 w 1575575"/>
                <a:gd name="connsiteY17" fmla="*/ 2146300 h 2641600"/>
                <a:gd name="connsiteX18" fmla="*/ 1219975 w 1575575"/>
                <a:gd name="connsiteY18" fmla="*/ 2197100 h 2641600"/>
                <a:gd name="connsiteX19" fmla="*/ 1372375 w 1575575"/>
                <a:gd name="connsiteY19" fmla="*/ 2222500 h 2641600"/>
                <a:gd name="connsiteX20" fmla="*/ 1448575 w 1575575"/>
                <a:gd name="connsiteY20" fmla="*/ 2260600 h 2641600"/>
                <a:gd name="connsiteX21" fmla="*/ 1473975 w 1575575"/>
                <a:gd name="connsiteY21" fmla="*/ 2349500 h 2641600"/>
                <a:gd name="connsiteX22" fmla="*/ 1499375 w 1575575"/>
                <a:gd name="connsiteY22" fmla="*/ 2527300 h 2641600"/>
                <a:gd name="connsiteX23" fmla="*/ 1550175 w 1575575"/>
                <a:gd name="connsiteY23" fmla="*/ 2603500 h 2641600"/>
                <a:gd name="connsiteX24" fmla="*/ 1575575 w 1575575"/>
                <a:gd name="connsiteY24"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9275 w 1575575"/>
                <a:gd name="connsiteY4" fmla="*/ 1574800 h 2641600"/>
                <a:gd name="connsiteX5" fmla="*/ 648475 w 1575575"/>
                <a:gd name="connsiteY5" fmla="*/ 1727200 h 2641600"/>
                <a:gd name="connsiteX6" fmla="*/ 623075 w 1575575"/>
                <a:gd name="connsiteY6" fmla="*/ 1803400 h 2641600"/>
                <a:gd name="connsiteX7" fmla="*/ 610375 w 1575575"/>
                <a:gd name="connsiteY7" fmla="*/ 1854200 h 2641600"/>
                <a:gd name="connsiteX8" fmla="*/ 584975 w 1575575"/>
                <a:gd name="connsiteY8" fmla="*/ 1892300 h 2641600"/>
                <a:gd name="connsiteX9" fmla="*/ 572275 w 1575575"/>
                <a:gd name="connsiteY9" fmla="*/ 1930400 h 2641600"/>
                <a:gd name="connsiteX10" fmla="*/ 534175 w 1575575"/>
                <a:gd name="connsiteY10" fmla="*/ 1968500 h 2641600"/>
                <a:gd name="connsiteX11" fmla="*/ 483375 w 1575575"/>
                <a:gd name="connsiteY11" fmla="*/ 2044700 h 2641600"/>
                <a:gd name="connsiteX12" fmla="*/ 546875 w 1575575"/>
                <a:gd name="connsiteY12" fmla="*/ 2057400 h 2641600"/>
                <a:gd name="connsiteX13" fmla="*/ 597675 w 1575575"/>
                <a:gd name="connsiteY13" fmla="*/ 2070100 h 2641600"/>
                <a:gd name="connsiteX14" fmla="*/ 813575 w 1575575"/>
                <a:gd name="connsiteY14" fmla="*/ 2108200 h 2641600"/>
                <a:gd name="connsiteX15" fmla="*/ 1029475 w 1575575"/>
                <a:gd name="connsiteY15" fmla="*/ 2133600 h 2641600"/>
                <a:gd name="connsiteX16" fmla="*/ 1080275 w 1575575"/>
                <a:gd name="connsiteY16" fmla="*/ 2146300 h 2641600"/>
                <a:gd name="connsiteX17" fmla="*/ 1219975 w 1575575"/>
                <a:gd name="connsiteY17" fmla="*/ 2197100 h 2641600"/>
                <a:gd name="connsiteX18" fmla="*/ 1372375 w 1575575"/>
                <a:gd name="connsiteY18" fmla="*/ 2222500 h 2641600"/>
                <a:gd name="connsiteX19" fmla="*/ 1448575 w 1575575"/>
                <a:gd name="connsiteY19" fmla="*/ 2260600 h 2641600"/>
                <a:gd name="connsiteX20" fmla="*/ 1473975 w 1575575"/>
                <a:gd name="connsiteY20" fmla="*/ 2349500 h 2641600"/>
                <a:gd name="connsiteX21" fmla="*/ 1499375 w 1575575"/>
                <a:gd name="connsiteY21" fmla="*/ 2527300 h 2641600"/>
                <a:gd name="connsiteX22" fmla="*/ 1550175 w 1575575"/>
                <a:gd name="connsiteY22" fmla="*/ 2603500 h 2641600"/>
                <a:gd name="connsiteX23" fmla="*/ 1575575 w 1575575"/>
                <a:gd name="connsiteY23"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9275 w 1575575"/>
                <a:gd name="connsiteY4" fmla="*/ 1574800 h 2641600"/>
                <a:gd name="connsiteX5" fmla="*/ 623075 w 1575575"/>
                <a:gd name="connsiteY5" fmla="*/ 1803400 h 2641600"/>
                <a:gd name="connsiteX6" fmla="*/ 610375 w 1575575"/>
                <a:gd name="connsiteY6" fmla="*/ 1854200 h 2641600"/>
                <a:gd name="connsiteX7" fmla="*/ 584975 w 1575575"/>
                <a:gd name="connsiteY7" fmla="*/ 1892300 h 2641600"/>
                <a:gd name="connsiteX8" fmla="*/ 572275 w 1575575"/>
                <a:gd name="connsiteY8" fmla="*/ 1930400 h 2641600"/>
                <a:gd name="connsiteX9" fmla="*/ 534175 w 1575575"/>
                <a:gd name="connsiteY9" fmla="*/ 1968500 h 2641600"/>
                <a:gd name="connsiteX10" fmla="*/ 483375 w 1575575"/>
                <a:gd name="connsiteY10" fmla="*/ 2044700 h 2641600"/>
                <a:gd name="connsiteX11" fmla="*/ 546875 w 1575575"/>
                <a:gd name="connsiteY11" fmla="*/ 2057400 h 2641600"/>
                <a:gd name="connsiteX12" fmla="*/ 597675 w 1575575"/>
                <a:gd name="connsiteY12" fmla="*/ 2070100 h 2641600"/>
                <a:gd name="connsiteX13" fmla="*/ 813575 w 1575575"/>
                <a:gd name="connsiteY13" fmla="*/ 2108200 h 2641600"/>
                <a:gd name="connsiteX14" fmla="*/ 1029475 w 1575575"/>
                <a:gd name="connsiteY14" fmla="*/ 2133600 h 2641600"/>
                <a:gd name="connsiteX15" fmla="*/ 1080275 w 1575575"/>
                <a:gd name="connsiteY15" fmla="*/ 2146300 h 2641600"/>
                <a:gd name="connsiteX16" fmla="*/ 1219975 w 1575575"/>
                <a:gd name="connsiteY16" fmla="*/ 2197100 h 2641600"/>
                <a:gd name="connsiteX17" fmla="*/ 1372375 w 1575575"/>
                <a:gd name="connsiteY17" fmla="*/ 2222500 h 2641600"/>
                <a:gd name="connsiteX18" fmla="*/ 1448575 w 1575575"/>
                <a:gd name="connsiteY18" fmla="*/ 2260600 h 2641600"/>
                <a:gd name="connsiteX19" fmla="*/ 1473975 w 1575575"/>
                <a:gd name="connsiteY19" fmla="*/ 2349500 h 2641600"/>
                <a:gd name="connsiteX20" fmla="*/ 1499375 w 1575575"/>
                <a:gd name="connsiteY20" fmla="*/ 2527300 h 2641600"/>
                <a:gd name="connsiteX21" fmla="*/ 1550175 w 1575575"/>
                <a:gd name="connsiteY21" fmla="*/ 2603500 h 2641600"/>
                <a:gd name="connsiteX22" fmla="*/ 1575575 w 1575575"/>
                <a:gd name="connsiteY22"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9275 w 1575575"/>
                <a:gd name="connsiteY4" fmla="*/ 1574800 h 2641600"/>
                <a:gd name="connsiteX5" fmla="*/ 610375 w 1575575"/>
                <a:gd name="connsiteY5" fmla="*/ 1854200 h 2641600"/>
                <a:gd name="connsiteX6" fmla="*/ 584975 w 1575575"/>
                <a:gd name="connsiteY6" fmla="*/ 1892300 h 2641600"/>
                <a:gd name="connsiteX7" fmla="*/ 572275 w 1575575"/>
                <a:gd name="connsiteY7" fmla="*/ 1930400 h 2641600"/>
                <a:gd name="connsiteX8" fmla="*/ 534175 w 1575575"/>
                <a:gd name="connsiteY8" fmla="*/ 1968500 h 2641600"/>
                <a:gd name="connsiteX9" fmla="*/ 483375 w 1575575"/>
                <a:gd name="connsiteY9" fmla="*/ 2044700 h 2641600"/>
                <a:gd name="connsiteX10" fmla="*/ 546875 w 1575575"/>
                <a:gd name="connsiteY10" fmla="*/ 2057400 h 2641600"/>
                <a:gd name="connsiteX11" fmla="*/ 597675 w 1575575"/>
                <a:gd name="connsiteY11" fmla="*/ 2070100 h 2641600"/>
                <a:gd name="connsiteX12" fmla="*/ 813575 w 1575575"/>
                <a:gd name="connsiteY12" fmla="*/ 2108200 h 2641600"/>
                <a:gd name="connsiteX13" fmla="*/ 1029475 w 1575575"/>
                <a:gd name="connsiteY13" fmla="*/ 2133600 h 2641600"/>
                <a:gd name="connsiteX14" fmla="*/ 1080275 w 1575575"/>
                <a:gd name="connsiteY14" fmla="*/ 2146300 h 2641600"/>
                <a:gd name="connsiteX15" fmla="*/ 1219975 w 1575575"/>
                <a:gd name="connsiteY15" fmla="*/ 2197100 h 2641600"/>
                <a:gd name="connsiteX16" fmla="*/ 1372375 w 1575575"/>
                <a:gd name="connsiteY16" fmla="*/ 2222500 h 2641600"/>
                <a:gd name="connsiteX17" fmla="*/ 1448575 w 1575575"/>
                <a:gd name="connsiteY17" fmla="*/ 2260600 h 2641600"/>
                <a:gd name="connsiteX18" fmla="*/ 1473975 w 1575575"/>
                <a:gd name="connsiteY18" fmla="*/ 2349500 h 2641600"/>
                <a:gd name="connsiteX19" fmla="*/ 1499375 w 1575575"/>
                <a:gd name="connsiteY19" fmla="*/ 2527300 h 2641600"/>
                <a:gd name="connsiteX20" fmla="*/ 1550175 w 1575575"/>
                <a:gd name="connsiteY20" fmla="*/ 2603500 h 2641600"/>
                <a:gd name="connsiteX21" fmla="*/ 1575575 w 1575575"/>
                <a:gd name="connsiteY21"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9275 w 1575575"/>
                <a:gd name="connsiteY4" fmla="*/ 1574800 h 2641600"/>
                <a:gd name="connsiteX5" fmla="*/ 584975 w 1575575"/>
                <a:gd name="connsiteY5" fmla="*/ 1892300 h 2641600"/>
                <a:gd name="connsiteX6" fmla="*/ 572275 w 1575575"/>
                <a:gd name="connsiteY6" fmla="*/ 1930400 h 2641600"/>
                <a:gd name="connsiteX7" fmla="*/ 534175 w 1575575"/>
                <a:gd name="connsiteY7" fmla="*/ 1968500 h 2641600"/>
                <a:gd name="connsiteX8" fmla="*/ 483375 w 1575575"/>
                <a:gd name="connsiteY8" fmla="*/ 2044700 h 2641600"/>
                <a:gd name="connsiteX9" fmla="*/ 546875 w 1575575"/>
                <a:gd name="connsiteY9" fmla="*/ 2057400 h 2641600"/>
                <a:gd name="connsiteX10" fmla="*/ 597675 w 1575575"/>
                <a:gd name="connsiteY10" fmla="*/ 2070100 h 2641600"/>
                <a:gd name="connsiteX11" fmla="*/ 813575 w 1575575"/>
                <a:gd name="connsiteY11" fmla="*/ 2108200 h 2641600"/>
                <a:gd name="connsiteX12" fmla="*/ 1029475 w 1575575"/>
                <a:gd name="connsiteY12" fmla="*/ 2133600 h 2641600"/>
                <a:gd name="connsiteX13" fmla="*/ 1080275 w 1575575"/>
                <a:gd name="connsiteY13" fmla="*/ 2146300 h 2641600"/>
                <a:gd name="connsiteX14" fmla="*/ 1219975 w 1575575"/>
                <a:gd name="connsiteY14" fmla="*/ 2197100 h 2641600"/>
                <a:gd name="connsiteX15" fmla="*/ 1372375 w 1575575"/>
                <a:gd name="connsiteY15" fmla="*/ 2222500 h 2641600"/>
                <a:gd name="connsiteX16" fmla="*/ 1448575 w 1575575"/>
                <a:gd name="connsiteY16" fmla="*/ 2260600 h 2641600"/>
                <a:gd name="connsiteX17" fmla="*/ 1473975 w 1575575"/>
                <a:gd name="connsiteY17" fmla="*/ 2349500 h 2641600"/>
                <a:gd name="connsiteX18" fmla="*/ 1499375 w 1575575"/>
                <a:gd name="connsiteY18" fmla="*/ 2527300 h 2641600"/>
                <a:gd name="connsiteX19" fmla="*/ 1550175 w 1575575"/>
                <a:gd name="connsiteY19" fmla="*/ 2603500 h 2641600"/>
                <a:gd name="connsiteX20" fmla="*/ 1575575 w 1575575"/>
                <a:gd name="connsiteY20"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9275 w 1575575"/>
                <a:gd name="connsiteY4" fmla="*/ 1574800 h 2641600"/>
                <a:gd name="connsiteX5" fmla="*/ 572275 w 1575575"/>
                <a:gd name="connsiteY5" fmla="*/ 1930400 h 2641600"/>
                <a:gd name="connsiteX6" fmla="*/ 534175 w 1575575"/>
                <a:gd name="connsiteY6" fmla="*/ 1968500 h 2641600"/>
                <a:gd name="connsiteX7" fmla="*/ 483375 w 1575575"/>
                <a:gd name="connsiteY7" fmla="*/ 2044700 h 2641600"/>
                <a:gd name="connsiteX8" fmla="*/ 546875 w 1575575"/>
                <a:gd name="connsiteY8" fmla="*/ 2057400 h 2641600"/>
                <a:gd name="connsiteX9" fmla="*/ 597675 w 1575575"/>
                <a:gd name="connsiteY9" fmla="*/ 2070100 h 2641600"/>
                <a:gd name="connsiteX10" fmla="*/ 813575 w 1575575"/>
                <a:gd name="connsiteY10" fmla="*/ 2108200 h 2641600"/>
                <a:gd name="connsiteX11" fmla="*/ 1029475 w 1575575"/>
                <a:gd name="connsiteY11" fmla="*/ 2133600 h 2641600"/>
                <a:gd name="connsiteX12" fmla="*/ 1080275 w 1575575"/>
                <a:gd name="connsiteY12" fmla="*/ 2146300 h 2641600"/>
                <a:gd name="connsiteX13" fmla="*/ 1219975 w 1575575"/>
                <a:gd name="connsiteY13" fmla="*/ 2197100 h 2641600"/>
                <a:gd name="connsiteX14" fmla="*/ 1372375 w 1575575"/>
                <a:gd name="connsiteY14" fmla="*/ 2222500 h 2641600"/>
                <a:gd name="connsiteX15" fmla="*/ 1448575 w 1575575"/>
                <a:gd name="connsiteY15" fmla="*/ 2260600 h 2641600"/>
                <a:gd name="connsiteX16" fmla="*/ 1473975 w 1575575"/>
                <a:gd name="connsiteY16" fmla="*/ 2349500 h 2641600"/>
                <a:gd name="connsiteX17" fmla="*/ 1499375 w 1575575"/>
                <a:gd name="connsiteY17" fmla="*/ 2527300 h 2641600"/>
                <a:gd name="connsiteX18" fmla="*/ 1550175 w 1575575"/>
                <a:gd name="connsiteY18" fmla="*/ 2603500 h 2641600"/>
                <a:gd name="connsiteX19" fmla="*/ 1575575 w 1575575"/>
                <a:gd name="connsiteY19"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9275 w 1575575"/>
                <a:gd name="connsiteY4" fmla="*/ 1574800 h 2641600"/>
                <a:gd name="connsiteX5" fmla="*/ 534175 w 1575575"/>
                <a:gd name="connsiteY5" fmla="*/ 1968500 h 2641600"/>
                <a:gd name="connsiteX6" fmla="*/ 483375 w 1575575"/>
                <a:gd name="connsiteY6" fmla="*/ 2044700 h 2641600"/>
                <a:gd name="connsiteX7" fmla="*/ 546875 w 1575575"/>
                <a:gd name="connsiteY7" fmla="*/ 2057400 h 2641600"/>
                <a:gd name="connsiteX8" fmla="*/ 597675 w 1575575"/>
                <a:gd name="connsiteY8" fmla="*/ 2070100 h 2641600"/>
                <a:gd name="connsiteX9" fmla="*/ 813575 w 1575575"/>
                <a:gd name="connsiteY9" fmla="*/ 2108200 h 2641600"/>
                <a:gd name="connsiteX10" fmla="*/ 1029475 w 1575575"/>
                <a:gd name="connsiteY10" fmla="*/ 2133600 h 2641600"/>
                <a:gd name="connsiteX11" fmla="*/ 1080275 w 1575575"/>
                <a:gd name="connsiteY11" fmla="*/ 2146300 h 2641600"/>
                <a:gd name="connsiteX12" fmla="*/ 1219975 w 1575575"/>
                <a:gd name="connsiteY12" fmla="*/ 2197100 h 2641600"/>
                <a:gd name="connsiteX13" fmla="*/ 1372375 w 1575575"/>
                <a:gd name="connsiteY13" fmla="*/ 2222500 h 2641600"/>
                <a:gd name="connsiteX14" fmla="*/ 1448575 w 1575575"/>
                <a:gd name="connsiteY14" fmla="*/ 2260600 h 2641600"/>
                <a:gd name="connsiteX15" fmla="*/ 1473975 w 1575575"/>
                <a:gd name="connsiteY15" fmla="*/ 2349500 h 2641600"/>
                <a:gd name="connsiteX16" fmla="*/ 1499375 w 1575575"/>
                <a:gd name="connsiteY16" fmla="*/ 2527300 h 2641600"/>
                <a:gd name="connsiteX17" fmla="*/ 1550175 w 1575575"/>
                <a:gd name="connsiteY17" fmla="*/ 2603500 h 2641600"/>
                <a:gd name="connsiteX18" fmla="*/ 1575575 w 1575575"/>
                <a:gd name="connsiteY18"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9275 w 1575575"/>
                <a:gd name="connsiteY4" fmla="*/ 1574800 h 2641600"/>
                <a:gd name="connsiteX5" fmla="*/ 483375 w 1575575"/>
                <a:gd name="connsiteY5" fmla="*/ 2044700 h 2641600"/>
                <a:gd name="connsiteX6" fmla="*/ 546875 w 1575575"/>
                <a:gd name="connsiteY6" fmla="*/ 2057400 h 2641600"/>
                <a:gd name="connsiteX7" fmla="*/ 597675 w 1575575"/>
                <a:gd name="connsiteY7" fmla="*/ 2070100 h 2641600"/>
                <a:gd name="connsiteX8" fmla="*/ 813575 w 1575575"/>
                <a:gd name="connsiteY8" fmla="*/ 2108200 h 2641600"/>
                <a:gd name="connsiteX9" fmla="*/ 1029475 w 1575575"/>
                <a:gd name="connsiteY9" fmla="*/ 2133600 h 2641600"/>
                <a:gd name="connsiteX10" fmla="*/ 1080275 w 1575575"/>
                <a:gd name="connsiteY10" fmla="*/ 2146300 h 2641600"/>
                <a:gd name="connsiteX11" fmla="*/ 1219975 w 1575575"/>
                <a:gd name="connsiteY11" fmla="*/ 2197100 h 2641600"/>
                <a:gd name="connsiteX12" fmla="*/ 1372375 w 1575575"/>
                <a:gd name="connsiteY12" fmla="*/ 2222500 h 2641600"/>
                <a:gd name="connsiteX13" fmla="*/ 1448575 w 1575575"/>
                <a:gd name="connsiteY13" fmla="*/ 2260600 h 2641600"/>
                <a:gd name="connsiteX14" fmla="*/ 1473975 w 1575575"/>
                <a:gd name="connsiteY14" fmla="*/ 2349500 h 2641600"/>
                <a:gd name="connsiteX15" fmla="*/ 1499375 w 1575575"/>
                <a:gd name="connsiteY15" fmla="*/ 2527300 h 2641600"/>
                <a:gd name="connsiteX16" fmla="*/ 1550175 w 1575575"/>
                <a:gd name="connsiteY16" fmla="*/ 2603500 h 2641600"/>
                <a:gd name="connsiteX17" fmla="*/ 1575575 w 1575575"/>
                <a:gd name="connsiteY17"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83375 w 1575575"/>
                <a:gd name="connsiteY5" fmla="*/ 2044700 h 2641600"/>
                <a:gd name="connsiteX6" fmla="*/ 546875 w 1575575"/>
                <a:gd name="connsiteY6" fmla="*/ 2057400 h 2641600"/>
                <a:gd name="connsiteX7" fmla="*/ 597675 w 1575575"/>
                <a:gd name="connsiteY7" fmla="*/ 2070100 h 2641600"/>
                <a:gd name="connsiteX8" fmla="*/ 813575 w 1575575"/>
                <a:gd name="connsiteY8" fmla="*/ 2108200 h 2641600"/>
                <a:gd name="connsiteX9" fmla="*/ 1029475 w 1575575"/>
                <a:gd name="connsiteY9" fmla="*/ 2133600 h 2641600"/>
                <a:gd name="connsiteX10" fmla="*/ 1080275 w 1575575"/>
                <a:gd name="connsiteY10" fmla="*/ 2146300 h 2641600"/>
                <a:gd name="connsiteX11" fmla="*/ 1219975 w 1575575"/>
                <a:gd name="connsiteY11" fmla="*/ 2197100 h 2641600"/>
                <a:gd name="connsiteX12" fmla="*/ 1372375 w 1575575"/>
                <a:gd name="connsiteY12" fmla="*/ 2222500 h 2641600"/>
                <a:gd name="connsiteX13" fmla="*/ 1448575 w 1575575"/>
                <a:gd name="connsiteY13" fmla="*/ 2260600 h 2641600"/>
                <a:gd name="connsiteX14" fmla="*/ 1473975 w 1575575"/>
                <a:gd name="connsiteY14" fmla="*/ 2349500 h 2641600"/>
                <a:gd name="connsiteX15" fmla="*/ 1499375 w 1575575"/>
                <a:gd name="connsiteY15" fmla="*/ 2527300 h 2641600"/>
                <a:gd name="connsiteX16" fmla="*/ 1550175 w 1575575"/>
                <a:gd name="connsiteY16" fmla="*/ 2603500 h 2641600"/>
                <a:gd name="connsiteX17" fmla="*/ 1575575 w 1575575"/>
                <a:gd name="connsiteY17"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83375 w 1575575"/>
                <a:gd name="connsiteY5" fmla="*/ 2044700 h 2641600"/>
                <a:gd name="connsiteX6" fmla="*/ 597675 w 1575575"/>
                <a:gd name="connsiteY6" fmla="*/ 2070100 h 2641600"/>
                <a:gd name="connsiteX7" fmla="*/ 813575 w 1575575"/>
                <a:gd name="connsiteY7" fmla="*/ 2108200 h 2641600"/>
                <a:gd name="connsiteX8" fmla="*/ 1029475 w 1575575"/>
                <a:gd name="connsiteY8" fmla="*/ 2133600 h 2641600"/>
                <a:gd name="connsiteX9" fmla="*/ 1080275 w 1575575"/>
                <a:gd name="connsiteY9" fmla="*/ 2146300 h 2641600"/>
                <a:gd name="connsiteX10" fmla="*/ 1219975 w 1575575"/>
                <a:gd name="connsiteY10" fmla="*/ 2197100 h 2641600"/>
                <a:gd name="connsiteX11" fmla="*/ 1372375 w 1575575"/>
                <a:gd name="connsiteY11" fmla="*/ 2222500 h 2641600"/>
                <a:gd name="connsiteX12" fmla="*/ 1448575 w 1575575"/>
                <a:gd name="connsiteY12" fmla="*/ 2260600 h 2641600"/>
                <a:gd name="connsiteX13" fmla="*/ 1473975 w 1575575"/>
                <a:gd name="connsiteY13" fmla="*/ 2349500 h 2641600"/>
                <a:gd name="connsiteX14" fmla="*/ 1499375 w 1575575"/>
                <a:gd name="connsiteY14" fmla="*/ 2527300 h 2641600"/>
                <a:gd name="connsiteX15" fmla="*/ 1550175 w 1575575"/>
                <a:gd name="connsiteY15" fmla="*/ 2603500 h 2641600"/>
                <a:gd name="connsiteX16" fmla="*/ 1575575 w 1575575"/>
                <a:gd name="connsiteY16"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83375 w 1575575"/>
                <a:gd name="connsiteY5" fmla="*/ 2044700 h 2641600"/>
                <a:gd name="connsiteX6" fmla="*/ 813575 w 1575575"/>
                <a:gd name="connsiteY6" fmla="*/ 2108200 h 2641600"/>
                <a:gd name="connsiteX7" fmla="*/ 1029475 w 1575575"/>
                <a:gd name="connsiteY7" fmla="*/ 2133600 h 2641600"/>
                <a:gd name="connsiteX8" fmla="*/ 1080275 w 1575575"/>
                <a:gd name="connsiteY8" fmla="*/ 2146300 h 2641600"/>
                <a:gd name="connsiteX9" fmla="*/ 1219975 w 1575575"/>
                <a:gd name="connsiteY9" fmla="*/ 2197100 h 2641600"/>
                <a:gd name="connsiteX10" fmla="*/ 1372375 w 1575575"/>
                <a:gd name="connsiteY10" fmla="*/ 2222500 h 2641600"/>
                <a:gd name="connsiteX11" fmla="*/ 1448575 w 1575575"/>
                <a:gd name="connsiteY11" fmla="*/ 2260600 h 2641600"/>
                <a:gd name="connsiteX12" fmla="*/ 1473975 w 1575575"/>
                <a:gd name="connsiteY12" fmla="*/ 2349500 h 2641600"/>
                <a:gd name="connsiteX13" fmla="*/ 1499375 w 1575575"/>
                <a:gd name="connsiteY13" fmla="*/ 2527300 h 2641600"/>
                <a:gd name="connsiteX14" fmla="*/ 1550175 w 1575575"/>
                <a:gd name="connsiteY14" fmla="*/ 2603500 h 2641600"/>
                <a:gd name="connsiteX15" fmla="*/ 1575575 w 1575575"/>
                <a:gd name="connsiteY15"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83375 w 1575575"/>
                <a:gd name="connsiteY5" fmla="*/ 2044700 h 2641600"/>
                <a:gd name="connsiteX6" fmla="*/ 1029475 w 1575575"/>
                <a:gd name="connsiteY6" fmla="*/ 2133600 h 2641600"/>
                <a:gd name="connsiteX7" fmla="*/ 1080275 w 1575575"/>
                <a:gd name="connsiteY7" fmla="*/ 2146300 h 2641600"/>
                <a:gd name="connsiteX8" fmla="*/ 1219975 w 1575575"/>
                <a:gd name="connsiteY8" fmla="*/ 2197100 h 2641600"/>
                <a:gd name="connsiteX9" fmla="*/ 1372375 w 1575575"/>
                <a:gd name="connsiteY9" fmla="*/ 2222500 h 2641600"/>
                <a:gd name="connsiteX10" fmla="*/ 1448575 w 1575575"/>
                <a:gd name="connsiteY10" fmla="*/ 2260600 h 2641600"/>
                <a:gd name="connsiteX11" fmla="*/ 1473975 w 1575575"/>
                <a:gd name="connsiteY11" fmla="*/ 2349500 h 2641600"/>
                <a:gd name="connsiteX12" fmla="*/ 1499375 w 1575575"/>
                <a:gd name="connsiteY12" fmla="*/ 2527300 h 2641600"/>
                <a:gd name="connsiteX13" fmla="*/ 1550175 w 1575575"/>
                <a:gd name="connsiteY13" fmla="*/ 2603500 h 2641600"/>
                <a:gd name="connsiteX14" fmla="*/ 1575575 w 1575575"/>
                <a:gd name="connsiteY14"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83375 w 1575575"/>
                <a:gd name="connsiteY5" fmla="*/ 2044700 h 2641600"/>
                <a:gd name="connsiteX6" fmla="*/ 1080275 w 1575575"/>
                <a:gd name="connsiteY6" fmla="*/ 2146300 h 2641600"/>
                <a:gd name="connsiteX7" fmla="*/ 1219975 w 1575575"/>
                <a:gd name="connsiteY7" fmla="*/ 2197100 h 2641600"/>
                <a:gd name="connsiteX8" fmla="*/ 1372375 w 1575575"/>
                <a:gd name="connsiteY8" fmla="*/ 2222500 h 2641600"/>
                <a:gd name="connsiteX9" fmla="*/ 1448575 w 1575575"/>
                <a:gd name="connsiteY9" fmla="*/ 2260600 h 2641600"/>
                <a:gd name="connsiteX10" fmla="*/ 1473975 w 1575575"/>
                <a:gd name="connsiteY10" fmla="*/ 2349500 h 2641600"/>
                <a:gd name="connsiteX11" fmla="*/ 1499375 w 1575575"/>
                <a:gd name="connsiteY11" fmla="*/ 2527300 h 2641600"/>
                <a:gd name="connsiteX12" fmla="*/ 1550175 w 1575575"/>
                <a:gd name="connsiteY12" fmla="*/ 2603500 h 2641600"/>
                <a:gd name="connsiteX13" fmla="*/ 1575575 w 1575575"/>
                <a:gd name="connsiteY13"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83375 w 1575575"/>
                <a:gd name="connsiteY5" fmla="*/ 2044700 h 2641600"/>
                <a:gd name="connsiteX6" fmla="*/ 1219975 w 1575575"/>
                <a:gd name="connsiteY6" fmla="*/ 2197100 h 2641600"/>
                <a:gd name="connsiteX7" fmla="*/ 1372375 w 1575575"/>
                <a:gd name="connsiteY7" fmla="*/ 2222500 h 2641600"/>
                <a:gd name="connsiteX8" fmla="*/ 1448575 w 1575575"/>
                <a:gd name="connsiteY8" fmla="*/ 2260600 h 2641600"/>
                <a:gd name="connsiteX9" fmla="*/ 1473975 w 1575575"/>
                <a:gd name="connsiteY9" fmla="*/ 2349500 h 2641600"/>
                <a:gd name="connsiteX10" fmla="*/ 1499375 w 1575575"/>
                <a:gd name="connsiteY10" fmla="*/ 2527300 h 2641600"/>
                <a:gd name="connsiteX11" fmla="*/ 1550175 w 1575575"/>
                <a:gd name="connsiteY11" fmla="*/ 2603500 h 2641600"/>
                <a:gd name="connsiteX12" fmla="*/ 1575575 w 1575575"/>
                <a:gd name="connsiteY12"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83375 w 1575575"/>
                <a:gd name="connsiteY5" fmla="*/ 2044700 h 2641600"/>
                <a:gd name="connsiteX6" fmla="*/ 1372375 w 1575575"/>
                <a:gd name="connsiteY6" fmla="*/ 2222500 h 2641600"/>
                <a:gd name="connsiteX7" fmla="*/ 1448575 w 1575575"/>
                <a:gd name="connsiteY7" fmla="*/ 2260600 h 2641600"/>
                <a:gd name="connsiteX8" fmla="*/ 1473975 w 1575575"/>
                <a:gd name="connsiteY8" fmla="*/ 2349500 h 2641600"/>
                <a:gd name="connsiteX9" fmla="*/ 1499375 w 1575575"/>
                <a:gd name="connsiteY9" fmla="*/ 2527300 h 2641600"/>
                <a:gd name="connsiteX10" fmla="*/ 1550175 w 1575575"/>
                <a:gd name="connsiteY10" fmla="*/ 2603500 h 2641600"/>
                <a:gd name="connsiteX11" fmla="*/ 1575575 w 1575575"/>
                <a:gd name="connsiteY11"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83375 w 1575575"/>
                <a:gd name="connsiteY5" fmla="*/ 2044700 h 2641600"/>
                <a:gd name="connsiteX6" fmla="*/ 1448575 w 1575575"/>
                <a:gd name="connsiteY6" fmla="*/ 2260600 h 2641600"/>
                <a:gd name="connsiteX7" fmla="*/ 1473975 w 1575575"/>
                <a:gd name="connsiteY7" fmla="*/ 2349500 h 2641600"/>
                <a:gd name="connsiteX8" fmla="*/ 1499375 w 1575575"/>
                <a:gd name="connsiteY8" fmla="*/ 2527300 h 2641600"/>
                <a:gd name="connsiteX9" fmla="*/ 1550175 w 1575575"/>
                <a:gd name="connsiteY9" fmla="*/ 2603500 h 2641600"/>
                <a:gd name="connsiteX10" fmla="*/ 1575575 w 1575575"/>
                <a:gd name="connsiteY10"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96075 w 1575575"/>
                <a:gd name="connsiteY5" fmla="*/ 2082800 h 2641600"/>
                <a:gd name="connsiteX6" fmla="*/ 1448575 w 1575575"/>
                <a:gd name="connsiteY6" fmla="*/ 2260600 h 2641600"/>
                <a:gd name="connsiteX7" fmla="*/ 1473975 w 1575575"/>
                <a:gd name="connsiteY7" fmla="*/ 2349500 h 2641600"/>
                <a:gd name="connsiteX8" fmla="*/ 1499375 w 1575575"/>
                <a:gd name="connsiteY8" fmla="*/ 2527300 h 2641600"/>
                <a:gd name="connsiteX9" fmla="*/ 1550175 w 1575575"/>
                <a:gd name="connsiteY9" fmla="*/ 2603500 h 2641600"/>
                <a:gd name="connsiteX10" fmla="*/ 1575575 w 1575575"/>
                <a:gd name="connsiteY10"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96075 w 1575575"/>
                <a:gd name="connsiteY5" fmla="*/ 2082800 h 2641600"/>
                <a:gd name="connsiteX6" fmla="*/ 1448575 w 1575575"/>
                <a:gd name="connsiteY6" fmla="*/ 2260600 h 2641600"/>
                <a:gd name="connsiteX7" fmla="*/ 1473975 w 1575575"/>
                <a:gd name="connsiteY7" fmla="*/ 2349500 h 2641600"/>
                <a:gd name="connsiteX8" fmla="*/ 1499375 w 1575575"/>
                <a:gd name="connsiteY8" fmla="*/ 2527300 h 2641600"/>
                <a:gd name="connsiteX9" fmla="*/ 1575575 w 1575575"/>
                <a:gd name="connsiteY9"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96075 w 1575575"/>
                <a:gd name="connsiteY5" fmla="*/ 2082800 h 2641600"/>
                <a:gd name="connsiteX6" fmla="*/ 1448575 w 1575575"/>
                <a:gd name="connsiteY6" fmla="*/ 2260600 h 2641600"/>
                <a:gd name="connsiteX7" fmla="*/ 1473975 w 1575575"/>
                <a:gd name="connsiteY7" fmla="*/ 2349500 h 2641600"/>
                <a:gd name="connsiteX8" fmla="*/ 1575575 w 1575575"/>
                <a:gd name="connsiteY8" fmla="*/ 2641600 h 2641600"/>
                <a:gd name="connsiteX0" fmla="*/ 305575 w 1575575"/>
                <a:gd name="connsiteY0" fmla="*/ 0 h 2641600"/>
                <a:gd name="connsiteX1" fmla="*/ 775 w 1575575"/>
                <a:gd name="connsiteY1" fmla="*/ 508000 h 2641600"/>
                <a:gd name="connsiteX2" fmla="*/ 195509 w 1575575"/>
                <a:gd name="connsiteY2" fmla="*/ 1117600 h 2641600"/>
                <a:gd name="connsiteX3" fmla="*/ 43109 w 1575575"/>
                <a:gd name="connsiteY3" fmla="*/ 1240367 h 2641600"/>
                <a:gd name="connsiteX4" fmla="*/ 690809 w 1575575"/>
                <a:gd name="connsiteY4" fmla="*/ 1595966 h 2641600"/>
                <a:gd name="connsiteX5" fmla="*/ 496075 w 1575575"/>
                <a:gd name="connsiteY5" fmla="*/ 2082800 h 2641600"/>
                <a:gd name="connsiteX6" fmla="*/ 1448575 w 1575575"/>
                <a:gd name="connsiteY6" fmla="*/ 2260600 h 2641600"/>
                <a:gd name="connsiteX7" fmla="*/ 1575575 w 1575575"/>
                <a:gd name="connsiteY7" fmla="*/ 2641600 h 2641600"/>
                <a:gd name="connsiteX0" fmla="*/ 305575 w 1600975"/>
                <a:gd name="connsiteY0" fmla="*/ 0 h 2641600"/>
                <a:gd name="connsiteX1" fmla="*/ 775 w 1600975"/>
                <a:gd name="connsiteY1" fmla="*/ 508000 h 2641600"/>
                <a:gd name="connsiteX2" fmla="*/ 195509 w 1600975"/>
                <a:gd name="connsiteY2" fmla="*/ 1117600 h 2641600"/>
                <a:gd name="connsiteX3" fmla="*/ 43109 w 1600975"/>
                <a:gd name="connsiteY3" fmla="*/ 1240367 h 2641600"/>
                <a:gd name="connsiteX4" fmla="*/ 690809 w 1600975"/>
                <a:gd name="connsiteY4" fmla="*/ 1595966 h 2641600"/>
                <a:gd name="connsiteX5" fmla="*/ 496075 w 1600975"/>
                <a:gd name="connsiteY5" fmla="*/ 2082800 h 2641600"/>
                <a:gd name="connsiteX6" fmla="*/ 1448575 w 1600975"/>
                <a:gd name="connsiteY6" fmla="*/ 2260600 h 2641600"/>
                <a:gd name="connsiteX7" fmla="*/ 1600975 w 1600975"/>
                <a:gd name="connsiteY7" fmla="*/ 2641600 h 2641600"/>
                <a:gd name="connsiteX0" fmla="*/ 305575 w 1600975"/>
                <a:gd name="connsiteY0" fmla="*/ 0 h 2641600"/>
                <a:gd name="connsiteX1" fmla="*/ 775 w 1600975"/>
                <a:gd name="connsiteY1" fmla="*/ 508000 h 2641600"/>
                <a:gd name="connsiteX2" fmla="*/ 195509 w 1600975"/>
                <a:gd name="connsiteY2" fmla="*/ 1117600 h 2641600"/>
                <a:gd name="connsiteX3" fmla="*/ 43109 w 1600975"/>
                <a:gd name="connsiteY3" fmla="*/ 1240367 h 2641600"/>
                <a:gd name="connsiteX4" fmla="*/ 690809 w 1600975"/>
                <a:gd name="connsiteY4" fmla="*/ 1595966 h 2641600"/>
                <a:gd name="connsiteX5" fmla="*/ 496075 w 1600975"/>
                <a:gd name="connsiteY5" fmla="*/ 2082800 h 2641600"/>
                <a:gd name="connsiteX6" fmla="*/ 1461275 w 1600975"/>
                <a:gd name="connsiteY6" fmla="*/ 2256367 h 2641600"/>
                <a:gd name="connsiteX7" fmla="*/ 1600975 w 1600975"/>
                <a:gd name="connsiteY7" fmla="*/ 2641600 h 2641600"/>
                <a:gd name="connsiteX0" fmla="*/ 305575 w 1600975"/>
                <a:gd name="connsiteY0" fmla="*/ 0 h 2641600"/>
                <a:gd name="connsiteX1" fmla="*/ 775 w 1600975"/>
                <a:gd name="connsiteY1" fmla="*/ 508000 h 2641600"/>
                <a:gd name="connsiteX2" fmla="*/ 195509 w 1600975"/>
                <a:gd name="connsiteY2" fmla="*/ 1117600 h 2641600"/>
                <a:gd name="connsiteX3" fmla="*/ 43109 w 1600975"/>
                <a:gd name="connsiteY3" fmla="*/ 1240367 h 2641600"/>
                <a:gd name="connsiteX4" fmla="*/ 690809 w 1600975"/>
                <a:gd name="connsiteY4" fmla="*/ 1595966 h 2641600"/>
                <a:gd name="connsiteX5" fmla="*/ 496075 w 1600975"/>
                <a:gd name="connsiteY5" fmla="*/ 2082800 h 2641600"/>
                <a:gd name="connsiteX6" fmla="*/ 1461275 w 1600975"/>
                <a:gd name="connsiteY6" fmla="*/ 2256367 h 2641600"/>
                <a:gd name="connsiteX7" fmla="*/ 1600975 w 1600975"/>
                <a:gd name="connsiteY7" fmla="*/ 2641600 h 2641600"/>
                <a:gd name="connsiteX0" fmla="*/ 305575 w 1600975"/>
                <a:gd name="connsiteY0" fmla="*/ 0 h 2641600"/>
                <a:gd name="connsiteX1" fmla="*/ 775 w 1600975"/>
                <a:gd name="connsiteY1" fmla="*/ 508000 h 2641600"/>
                <a:gd name="connsiteX2" fmla="*/ 195509 w 1600975"/>
                <a:gd name="connsiteY2" fmla="*/ 1117600 h 2641600"/>
                <a:gd name="connsiteX3" fmla="*/ 43109 w 1600975"/>
                <a:gd name="connsiteY3" fmla="*/ 1240367 h 2641600"/>
                <a:gd name="connsiteX4" fmla="*/ 690809 w 1600975"/>
                <a:gd name="connsiteY4" fmla="*/ 1595966 h 2641600"/>
                <a:gd name="connsiteX5" fmla="*/ 496075 w 1600975"/>
                <a:gd name="connsiteY5" fmla="*/ 2082800 h 2641600"/>
                <a:gd name="connsiteX6" fmla="*/ 1461275 w 1600975"/>
                <a:gd name="connsiteY6" fmla="*/ 2256367 h 2641600"/>
                <a:gd name="connsiteX7" fmla="*/ 1600975 w 1600975"/>
                <a:gd name="connsiteY7" fmla="*/ 2641600 h 2641600"/>
                <a:gd name="connsiteX0" fmla="*/ 305575 w 1600975"/>
                <a:gd name="connsiteY0" fmla="*/ 0 h 2641600"/>
                <a:gd name="connsiteX1" fmla="*/ 775 w 1600975"/>
                <a:gd name="connsiteY1" fmla="*/ 508000 h 2641600"/>
                <a:gd name="connsiteX2" fmla="*/ 195509 w 1600975"/>
                <a:gd name="connsiteY2" fmla="*/ 1117600 h 2641600"/>
                <a:gd name="connsiteX3" fmla="*/ 43109 w 1600975"/>
                <a:gd name="connsiteY3" fmla="*/ 1240367 h 2641600"/>
                <a:gd name="connsiteX4" fmla="*/ 690809 w 1600975"/>
                <a:gd name="connsiteY4" fmla="*/ 1595966 h 2641600"/>
                <a:gd name="connsiteX5" fmla="*/ 496075 w 1600975"/>
                <a:gd name="connsiteY5" fmla="*/ 2082800 h 2641600"/>
                <a:gd name="connsiteX6" fmla="*/ 1461275 w 1600975"/>
                <a:gd name="connsiteY6" fmla="*/ 2256367 h 2641600"/>
                <a:gd name="connsiteX7" fmla="*/ 1600975 w 1600975"/>
                <a:gd name="connsiteY7" fmla="*/ 2641600 h 2641600"/>
                <a:gd name="connsiteX0" fmla="*/ 305575 w 1600975"/>
                <a:gd name="connsiteY0" fmla="*/ 0 h 2641600"/>
                <a:gd name="connsiteX1" fmla="*/ 775 w 1600975"/>
                <a:gd name="connsiteY1" fmla="*/ 508000 h 2641600"/>
                <a:gd name="connsiteX2" fmla="*/ 195509 w 1600975"/>
                <a:gd name="connsiteY2" fmla="*/ 1117600 h 2641600"/>
                <a:gd name="connsiteX3" fmla="*/ 43109 w 1600975"/>
                <a:gd name="connsiteY3" fmla="*/ 1240367 h 2641600"/>
                <a:gd name="connsiteX4" fmla="*/ 690809 w 1600975"/>
                <a:gd name="connsiteY4" fmla="*/ 1595966 h 2641600"/>
                <a:gd name="connsiteX5" fmla="*/ 496075 w 1600975"/>
                <a:gd name="connsiteY5" fmla="*/ 2082800 h 2641600"/>
                <a:gd name="connsiteX6" fmla="*/ 1461275 w 1600975"/>
                <a:gd name="connsiteY6" fmla="*/ 2256367 h 2641600"/>
                <a:gd name="connsiteX7" fmla="*/ 1600975 w 1600975"/>
                <a:gd name="connsiteY7" fmla="*/ 2641600 h 2641600"/>
                <a:gd name="connsiteX0" fmla="*/ 305575 w 1600975"/>
                <a:gd name="connsiteY0" fmla="*/ 0 h 2641600"/>
                <a:gd name="connsiteX1" fmla="*/ 775 w 1600975"/>
                <a:gd name="connsiteY1" fmla="*/ 508000 h 2641600"/>
                <a:gd name="connsiteX2" fmla="*/ 195509 w 1600975"/>
                <a:gd name="connsiteY2" fmla="*/ 1117600 h 2641600"/>
                <a:gd name="connsiteX3" fmla="*/ 43109 w 1600975"/>
                <a:gd name="connsiteY3" fmla="*/ 1240367 h 2641600"/>
                <a:gd name="connsiteX4" fmla="*/ 690809 w 1600975"/>
                <a:gd name="connsiteY4" fmla="*/ 1595966 h 2641600"/>
                <a:gd name="connsiteX5" fmla="*/ 496075 w 1600975"/>
                <a:gd name="connsiteY5" fmla="*/ 2082800 h 2641600"/>
                <a:gd name="connsiteX6" fmla="*/ 1461275 w 1600975"/>
                <a:gd name="connsiteY6" fmla="*/ 2256367 h 2641600"/>
                <a:gd name="connsiteX7" fmla="*/ 1600975 w 1600975"/>
                <a:gd name="connsiteY7" fmla="*/ 2641600 h 2641600"/>
                <a:gd name="connsiteX0" fmla="*/ 306126 w 1601526"/>
                <a:gd name="connsiteY0" fmla="*/ 0 h 2641600"/>
                <a:gd name="connsiteX1" fmla="*/ 1326 w 1601526"/>
                <a:gd name="connsiteY1" fmla="*/ 508000 h 2641600"/>
                <a:gd name="connsiteX2" fmla="*/ 196060 w 1601526"/>
                <a:gd name="connsiteY2" fmla="*/ 1117600 h 2641600"/>
                <a:gd name="connsiteX3" fmla="*/ 43660 w 1601526"/>
                <a:gd name="connsiteY3" fmla="*/ 1240367 h 2641600"/>
                <a:gd name="connsiteX4" fmla="*/ 691360 w 1601526"/>
                <a:gd name="connsiteY4" fmla="*/ 1595966 h 2641600"/>
                <a:gd name="connsiteX5" fmla="*/ 496626 w 1601526"/>
                <a:gd name="connsiteY5" fmla="*/ 2082800 h 2641600"/>
                <a:gd name="connsiteX6" fmla="*/ 1461826 w 1601526"/>
                <a:gd name="connsiteY6" fmla="*/ 2256367 h 2641600"/>
                <a:gd name="connsiteX7" fmla="*/ 1601526 w 1601526"/>
                <a:gd name="connsiteY7" fmla="*/ 2641600 h 2641600"/>
                <a:gd name="connsiteX0" fmla="*/ 304800 w 1600200"/>
                <a:gd name="connsiteY0" fmla="*/ 0 h 2641600"/>
                <a:gd name="connsiteX1" fmla="*/ 0 w 1600200"/>
                <a:gd name="connsiteY1" fmla="*/ 508000 h 2641600"/>
                <a:gd name="connsiteX2" fmla="*/ 194734 w 1600200"/>
                <a:gd name="connsiteY2" fmla="*/ 1117600 h 2641600"/>
                <a:gd name="connsiteX3" fmla="*/ 42334 w 1600200"/>
                <a:gd name="connsiteY3" fmla="*/ 1240367 h 2641600"/>
                <a:gd name="connsiteX4" fmla="*/ 690034 w 1600200"/>
                <a:gd name="connsiteY4" fmla="*/ 1595966 h 2641600"/>
                <a:gd name="connsiteX5" fmla="*/ 495300 w 1600200"/>
                <a:gd name="connsiteY5" fmla="*/ 2082800 h 2641600"/>
                <a:gd name="connsiteX6" fmla="*/ 1460500 w 1600200"/>
                <a:gd name="connsiteY6" fmla="*/ 2256367 h 2641600"/>
                <a:gd name="connsiteX7" fmla="*/ 1600200 w 1600200"/>
                <a:gd name="connsiteY7" fmla="*/ 2641600 h 2641600"/>
                <a:gd name="connsiteX0" fmla="*/ 304800 w 1600200"/>
                <a:gd name="connsiteY0" fmla="*/ 0 h 2641600"/>
                <a:gd name="connsiteX1" fmla="*/ 0 w 1600200"/>
                <a:gd name="connsiteY1" fmla="*/ 508000 h 2641600"/>
                <a:gd name="connsiteX2" fmla="*/ 194734 w 1600200"/>
                <a:gd name="connsiteY2" fmla="*/ 1117600 h 2641600"/>
                <a:gd name="connsiteX3" fmla="*/ 42334 w 1600200"/>
                <a:gd name="connsiteY3" fmla="*/ 1240367 h 2641600"/>
                <a:gd name="connsiteX4" fmla="*/ 690034 w 1600200"/>
                <a:gd name="connsiteY4" fmla="*/ 1595966 h 2641600"/>
                <a:gd name="connsiteX5" fmla="*/ 495300 w 1600200"/>
                <a:gd name="connsiteY5" fmla="*/ 2082800 h 2641600"/>
                <a:gd name="connsiteX6" fmla="*/ 1460500 w 1600200"/>
                <a:gd name="connsiteY6" fmla="*/ 2256367 h 2641600"/>
                <a:gd name="connsiteX7" fmla="*/ 1600200 w 1600200"/>
                <a:gd name="connsiteY7" fmla="*/ 2641600 h 2641600"/>
                <a:gd name="connsiteX0" fmla="*/ 304800 w 1600200"/>
                <a:gd name="connsiteY0" fmla="*/ 0 h 2641600"/>
                <a:gd name="connsiteX1" fmla="*/ 0 w 1600200"/>
                <a:gd name="connsiteY1" fmla="*/ 508000 h 2641600"/>
                <a:gd name="connsiteX2" fmla="*/ 194734 w 1600200"/>
                <a:gd name="connsiteY2" fmla="*/ 1117600 h 2641600"/>
                <a:gd name="connsiteX3" fmla="*/ 42334 w 1600200"/>
                <a:gd name="connsiteY3" fmla="*/ 1240367 h 2641600"/>
                <a:gd name="connsiteX4" fmla="*/ 690034 w 1600200"/>
                <a:gd name="connsiteY4" fmla="*/ 1595966 h 2641600"/>
                <a:gd name="connsiteX5" fmla="*/ 495300 w 1600200"/>
                <a:gd name="connsiteY5" fmla="*/ 2082800 h 2641600"/>
                <a:gd name="connsiteX6" fmla="*/ 1460500 w 1600200"/>
                <a:gd name="connsiteY6" fmla="*/ 2256367 h 2641600"/>
                <a:gd name="connsiteX7" fmla="*/ 1600200 w 1600200"/>
                <a:gd name="connsiteY7" fmla="*/ 2641600 h 2641600"/>
                <a:gd name="connsiteX0" fmla="*/ 304800 w 1600200"/>
                <a:gd name="connsiteY0" fmla="*/ 0 h 2641600"/>
                <a:gd name="connsiteX1" fmla="*/ 0 w 1600200"/>
                <a:gd name="connsiteY1" fmla="*/ 508000 h 2641600"/>
                <a:gd name="connsiteX2" fmla="*/ 194734 w 1600200"/>
                <a:gd name="connsiteY2" fmla="*/ 1117600 h 2641600"/>
                <a:gd name="connsiteX3" fmla="*/ 42334 w 1600200"/>
                <a:gd name="connsiteY3" fmla="*/ 1240367 h 2641600"/>
                <a:gd name="connsiteX4" fmla="*/ 690034 w 1600200"/>
                <a:gd name="connsiteY4" fmla="*/ 1595966 h 2641600"/>
                <a:gd name="connsiteX5" fmla="*/ 495300 w 1600200"/>
                <a:gd name="connsiteY5" fmla="*/ 2082800 h 2641600"/>
                <a:gd name="connsiteX6" fmla="*/ 1460500 w 1600200"/>
                <a:gd name="connsiteY6" fmla="*/ 2256367 h 2641600"/>
                <a:gd name="connsiteX7" fmla="*/ 1600200 w 1600200"/>
                <a:gd name="connsiteY7" fmla="*/ 2641600 h 2641600"/>
                <a:gd name="connsiteX0" fmla="*/ 304800 w 1600200"/>
                <a:gd name="connsiteY0" fmla="*/ 0 h 2641600"/>
                <a:gd name="connsiteX1" fmla="*/ 0 w 1600200"/>
                <a:gd name="connsiteY1" fmla="*/ 508000 h 2641600"/>
                <a:gd name="connsiteX2" fmla="*/ 194734 w 1600200"/>
                <a:gd name="connsiteY2" fmla="*/ 1117600 h 2641600"/>
                <a:gd name="connsiteX3" fmla="*/ 42334 w 1600200"/>
                <a:gd name="connsiteY3" fmla="*/ 1240367 h 2641600"/>
                <a:gd name="connsiteX4" fmla="*/ 690034 w 1600200"/>
                <a:gd name="connsiteY4" fmla="*/ 1595966 h 2641600"/>
                <a:gd name="connsiteX5" fmla="*/ 495300 w 1600200"/>
                <a:gd name="connsiteY5" fmla="*/ 2082800 h 2641600"/>
                <a:gd name="connsiteX6" fmla="*/ 1460500 w 1600200"/>
                <a:gd name="connsiteY6" fmla="*/ 2256367 h 2641600"/>
                <a:gd name="connsiteX7" fmla="*/ 1600200 w 1600200"/>
                <a:gd name="connsiteY7" fmla="*/ 2641600 h 2641600"/>
                <a:gd name="connsiteX0" fmla="*/ 304800 w 1600200"/>
                <a:gd name="connsiteY0" fmla="*/ 0 h 2641600"/>
                <a:gd name="connsiteX1" fmla="*/ 0 w 1600200"/>
                <a:gd name="connsiteY1" fmla="*/ 508000 h 2641600"/>
                <a:gd name="connsiteX2" fmla="*/ 194734 w 1600200"/>
                <a:gd name="connsiteY2" fmla="*/ 1117600 h 2641600"/>
                <a:gd name="connsiteX3" fmla="*/ 42334 w 1600200"/>
                <a:gd name="connsiteY3" fmla="*/ 1240367 h 2641600"/>
                <a:gd name="connsiteX4" fmla="*/ 690034 w 1600200"/>
                <a:gd name="connsiteY4" fmla="*/ 1595966 h 2641600"/>
                <a:gd name="connsiteX5" fmla="*/ 495300 w 1600200"/>
                <a:gd name="connsiteY5" fmla="*/ 2082800 h 2641600"/>
                <a:gd name="connsiteX6" fmla="*/ 1460500 w 1600200"/>
                <a:gd name="connsiteY6" fmla="*/ 2256367 h 2641600"/>
                <a:gd name="connsiteX7" fmla="*/ 1600200 w 1600200"/>
                <a:gd name="connsiteY7" fmla="*/ 2641600 h 2641600"/>
                <a:gd name="connsiteX0" fmla="*/ 304800 w 1600200"/>
                <a:gd name="connsiteY0" fmla="*/ 0 h 2641600"/>
                <a:gd name="connsiteX1" fmla="*/ 0 w 1600200"/>
                <a:gd name="connsiteY1" fmla="*/ 508000 h 2641600"/>
                <a:gd name="connsiteX2" fmla="*/ 194734 w 1600200"/>
                <a:gd name="connsiteY2" fmla="*/ 1117600 h 2641600"/>
                <a:gd name="connsiteX3" fmla="*/ 42334 w 1600200"/>
                <a:gd name="connsiteY3" fmla="*/ 1240367 h 2641600"/>
                <a:gd name="connsiteX4" fmla="*/ 690034 w 1600200"/>
                <a:gd name="connsiteY4" fmla="*/ 1595966 h 2641600"/>
                <a:gd name="connsiteX5" fmla="*/ 495300 w 1600200"/>
                <a:gd name="connsiteY5" fmla="*/ 2082800 h 2641600"/>
                <a:gd name="connsiteX6" fmla="*/ 1460500 w 1600200"/>
                <a:gd name="connsiteY6" fmla="*/ 2256367 h 2641600"/>
                <a:gd name="connsiteX7" fmla="*/ 1600200 w 1600200"/>
                <a:gd name="connsiteY7" fmla="*/ 2641600 h 2641600"/>
                <a:gd name="connsiteX0" fmla="*/ 304800 w 1617134"/>
                <a:gd name="connsiteY0" fmla="*/ 0 h 2645833"/>
                <a:gd name="connsiteX1" fmla="*/ 0 w 1617134"/>
                <a:gd name="connsiteY1" fmla="*/ 508000 h 2645833"/>
                <a:gd name="connsiteX2" fmla="*/ 194734 w 1617134"/>
                <a:gd name="connsiteY2" fmla="*/ 1117600 h 2645833"/>
                <a:gd name="connsiteX3" fmla="*/ 42334 w 1617134"/>
                <a:gd name="connsiteY3" fmla="*/ 1240367 h 2645833"/>
                <a:gd name="connsiteX4" fmla="*/ 690034 w 1617134"/>
                <a:gd name="connsiteY4" fmla="*/ 1595966 h 2645833"/>
                <a:gd name="connsiteX5" fmla="*/ 495300 w 1617134"/>
                <a:gd name="connsiteY5" fmla="*/ 2082800 h 2645833"/>
                <a:gd name="connsiteX6" fmla="*/ 1460500 w 1617134"/>
                <a:gd name="connsiteY6" fmla="*/ 2256367 h 2645833"/>
                <a:gd name="connsiteX7" fmla="*/ 1617134 w 1617134"/>
                <a:gd name="connsiteY7" fmla="*/ 2645833 h 2645833"/>
                <a:gd name="connsiteX0" fmla="*/ 304800 w 1617134"/>
                <a:gd name="connsiteY0" fmla="*/ 0 h 2645833"/>
                <a:gd name="connsiteX1" fmla="*/ 0 w 1617134"/>
                <a:gd name="connsiteY1" fmla="*/ 508000 h 2645833"/>
                <a:gd name="connsiteX2" fmla="*/ 194734 w 1617134"/>
                <a:gd name="connsiteY2" fmla="*/ 1117600 h 2645833"/>
                <a:gd name="connsiteX3" fmla="*/ 42334 w 1617134"/>
                <a:gd name="connsiteY3" fmla="*/ 1240367 h 2645833"/>
                <a:gd name="connsiteX4" fmla="*/ 690034 w 1617134"/>
                <a:gd name="connsiteY4" fmla="*/ 1595966 h 2645833"/>
                <a:gd name="connsiteX5" fmla="*/ 495300 w 1617134"/>
                <a:gd name="connsiteY5" fmla="*/ 2082800 h 2645833"/>
                <a:gd name="connsiteX6" fmla="*/ 1477433 w 1617134"/>
                <a:gd name="connsiteY6" fmla="*/ 2264834 h 2645833"/>
                <a:gd name="connsiteX7" fmla="*/ 1617134 w 1617134"/>
                <a:gd name="connsiteY7" fmla="*/ 2645833 h 264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7134" h="2645833">
                  <a:moveTo>
                    <a:pt x="304800" y="0"/>
                  </a:moveTo>
                  <a:lnTo>
                    <a:pt x="0" y="508000"/>
                  </a:lnTo>
                  <a:lnTo>
                    <a:pt x="194734" y="1117600"/>
                  </a:lnTo>
                  <a:lnTo>
                    <a:pt x="42334" y="1240367"/>
                  </a:lnTo>
                  <a:lnTo>
                    <a:pt x="690034" y="1595966"/>
                  </a:lnTo>
                  <a:lnTo>
                    <a:pt x="495300" y="2082800"/>
                  </a:lnTo>
                  <a:lnTo>
                    <a:pt x="1477433" y="2264834"/>
                  </a:lnTo>
                  <a:lnTo>
                    <a:pt x="1617134" y="2645833"/>
                  </a:lnTo>
                </a:path>
              </a:pathLst>
            </a:custGeom>
            <a:ln w="38100">
              <a:solidFill>
                <a:srgbClr val="FFFF00"/>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9237" name="Group 9236"/>
            <p:cNvGrpSpPr/>
            <p:nvPr/>
          </p:nvGrpSpPr>
          <p:grpSpPr>
            <a:xfrm>
              <a:off x="2362200" y="4978399"/>
              <a:ext cx="2582333" cy="497132"/>
              <a:chOff x="2379133" y="5046133"/>
              <a:chExt cx="2582333" cy="497132"/>
            </a:xfrm>
          </p:grpSpPr>
          <p:grpSp>
            <p:nvGrpSpPr>
              <p:cNvPr id="47" name="Group 46"/>
              <p:cNvGrpSpPr/>
              <p:nvPr/>
            </p:nvGrpSpPr>
            <p:grpSpPr>
              <a:xfrm>
                <a:off x="2501900" y="5046133"/>
                <a:ext cx="2247900" cy="107950"/>
                <a:chOff x="2501900" y="4597400"/>
                <a:chExt cx="2247900" cy="107950"/>
              </a:xfrm>
            </p:grpSpPr>
            <p:cxnSp>
              <p:nvCxnSpPr>
                <p:cNvPr id="48" name="Straight Connector 47"/>
                <p:cNvCxnSpPr/>
                <p:nvPr/>
              </p:nvCxnSpPr>
              <p:spPr>
                <a:xfrm flipV="1">
                  <a:off x="2501900" y="4597400"/>
                  <a:ext cx="2247900" cy="1270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a:off x="2508250" y="4603750"/>
                  <a:ext cx="0" cy="8890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a:off x="3632200" y="4610100"/>
                  <a:ext cx="0" cy="88900"/>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p:nvPr/>
              </p:nvCxnSpPr>
              <p:spPr>
                <a:xfrm flipH="1">
                  <a:off x="4743450" y="4601634"/>
                  <a:ext cx="2117" cy="103716"/>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9233" name="TextBox 9232"/>
              <p:cNvSpPr txBox="1"/>
              <p:nvPr/>
            </p:nvSpPr>
            <p:spPr>
              <a:xfrm>
                <a:off x="2379133" y="5105401"/>
                <a:ext cx="203200" cy="276999"/>
              </a:xfrm>
              <a:prstGeom prst="rect">
                <a:avLst/>
              </a:prstGeom>
              <a:noFill/>
            </p:spPr>
            <p:txBody>
              <a:bodyPr wrap="square" rtlCol="0">
                <a:spAutoFit/>
              </a:bodyPr>
              <a:lstStyle/>
              <a:p>
                <a:pPr algn="ctr"/>
                <a:r>
                  <a:rPr lang="en-US" sz="1200" b="1" dirty="0" smtClean="0">
                    <a:solidFill>
                      <a:srgbClr val="FFFFFF"/>
                    </a:solidFill>
                    <a:latin typeface="Arial"/>
                    <a:cs typeface="Arial"/>
                  </a:rPr>
                  <a:t>0</a:t>
                </a:r>
                <a:endParaRPr lang="en-US" sz="1200" b="1" dirty="0">
                  <a:solidFill>
                    <a:srgbClr val="FFFFFF"/>
                  </a:solidFill>
                  <a:latin typeface="Arial"/>
                  <a:cs typeface="Arial"/>
                </a:endParaRPr>
              </a:p>
            </p:txBody>
          </p:sp>
          <p:sp>
            <p:nvSpPr>
              <p:cNvPr id="9234" name="TextBox 9233"/>
              <p:cNvSpPr txBox="1"/>
              <p:nvPr/>
            </p:nvSpPr>
            <p:spPr>
              <a:xfrm>
                <a:off x="3428999" y="5096934"/>
                <a:ext cx="389467" cy="276999"/>
              </a:xfrm>
              <a:prstGeom prst="rect">
                <a:avLst/>
              </a:prstGeom>
              <a:noFill/>
            </p:spPr>
            <p:txBody>
              <a:bodyPr wrap="square" rtlCol="0">
                <a:spAutoFit/>
              </a:bodyPr>
              <a:lstStyle/>
              <a:p>
                <a:pPr algn="ctr"/>
                <a:r>
                  <a:rPr lang="en-US" sz="1200" b="1" dirty="0" smtClean="0">
                    <a:solidFill>
                      <a:srgbClr val="FFFFFF"/>
                    </a:solidFill>
                    <a:latin typeface="Arial"/>
                    <a:cs typeface="Arial"/>
                  </a:rPr>
                  <a:t>40</a:t>
                </a:r>
                <a:endParaRPr lang="en-US" sz="1200" b="1" dirty="0">
                  <a:solidFill>
                    <a:srgbClr val="FFFFFF"/>
                  </a:solidFill>
                  <a:latin typeface="Arial"/>
                  <a:cs typeface="Arial"/>
                </a:endParaRPr>
              </a:p>
            </p:txBody>
          </p:sp>
          <p:sp>
            <p:nvSpPr>
              <p:cNvPr id="9235" name="TextBox 9234"/>
              <p:cNvSpPr txBox="1"/>
              <p:nvPr/>
            </p:nvSpPr>
            <p:spPr>
              <a:xfrm>
                <a:off x="4546599" y="5088467"/>
                <a:ext cx="414867" cy="276999"/>
              </a:xfrm>
              <a:prstGeom prst="rect">
                <a:avLst/>
              </a:prstGeom>
              <a:noFill/>
            </p:spPr>
            <p:txBody>
              <a:bodyPr wrap="square" rtlCol="0">
                <a:spAutoFit/>
              </a:bodyPr>
              <a:lstStyle/>
              <a:p>
                <a:pPr algn="ctr"/>
                <a:r>
                  <a:rPr lang="en-US" sz="1200" b="1" dirty="0" smtClean="0">
                    <a:solidFill>
                      <a:srgbClr val="FFFFFF"/>
                    </a:solidFill>
                    <a:latin typeface="Arial"/>
                    <a:cs typeface="Arial"/>
                  </a:rPr>
                  <a:t>80</a:t>
                </a:r>
                <a:endParaRPr lang="en-US" sz="1200" b="1" dirty="0">
                  <a:solidFill>
                    <a:srgbClr val="FFFFFF"/>
                  </a:solidFill>
                  <a:latin typeface="Arial"/>
                  <a:cs typeface="Arial"/>
                </a:endParaRPr>
              </a:p>
            </p:txBody>
          </p:sp>
          <p:sp>
            <p:nvSpPr>
              <p:cNvPr id="9236" name="TextBox 9235"/>
              <p:cNvSpPr txBox="1"/>
              <p:nvPr/>
            </p:nvSpPr>
            <p:spPr>
              <a:xfrm>
                <a:off x="3183467" y="5266266"/>
                <a:ext cx="948267" cy="276999"/>
              </a:xfrm>
              <a:prstGeom prst="rect">
                <a:avLst/>
              </a:prstGeom>
              <a:noFill/>
            </p:spPr>
            <p:txBody>
              <a:bodyPr wrap="square" rtlCol="0">
                <a:spAutoFit/>
              </a:bodyPr>
              <a:lstStyle/>
              <a:p>
                <a:pPr algn="ctr"/>
                <a:r>
                  <a:rPr lang="en-US" sz="1200" b="1" dirty="0" smtClean="0">
                    <a:solidFill>
                      <a:srgbClr val="FFFFFF"/>
                    </a:solidFill>
                    <a:latin typeface="Arial"/>
                    <a:cs typeface="Arial"/>
                  </a:rPr>
                  <a:t>% HUMIC</a:t>
                </a:r>
                <a:endParaRPr lang="en-US" sz="1200" b="1" dirty="0">
                  <a:solidFill>
                    <a:srgbClr val="FFFFFF"/>
                  </a:solidFill>
                  <a:latin typeface="Arial"/>
                  <a:cs typeface="Arial"/>
                </a:endParaRPr>
              </a:p>
            </p:txBody>
          </p:sp>
        </p:grpSp>
        <p:sp>
          <p:nvSpPr>
            <p:cNvPr id="19" name="TextBox 18"/>
            <p:cNvSpPr txBox="1"/>
            <p:nvPr/>
          </p:nvSpPr>
          <p:spPr>
            <a:xfrm>
              <a:off x="2743200" y="5926666"/>
              <a:ext cx="880533" cy="276999"/>
            </a:xfrm>
            <a:prstGeom prst="rect">
              <a:avLst/>
            </a:prstGeom>
            <a:noFill/>
          </p:spPr>
          <p:txBody>
            <a:bodyPr wrap="square" rtlCol="0">
              <a:spAutoFit/>
            </a:bodyPr>
            <a:lstStyle/>
            <a:p>
              <a:pPr algn="ctr"/>
              <a:r>
                <a:rPr lang="en-US" sz="1200" b="1" dirty="0" smtClean="0">
                  <a:solidFill>
                    <a:srgbClr val="FFFFFF"/>
                  </a:solidFill>
                  <a:latin typeface="Arial"/>
                  <a:cs typeface="Arial"/>
                </a:rPr>
                <a:t>% HUMIC</a:t>
              </a:r>
              <a:endParaRPr lang="en-US" sz="1200" b="1" dirty="0">
                <a:solidFill>
                  <a:srgbClr val="FFFFFF"/>
                </a:solidFill>
                <a:latin typeface="Arial"/>
                <a:cs typeface="Arial"/>
              </a:endParaRPr>
            </a:p>
          </p:txBody>
        </p:sp>
      </p:grpSp>
      <p:sp>
        <p:nvSpPr>
          <p:cNvPr id="22" name="TextBox 21"/>
          <p:cNvSpPr txBox="1"/>
          <p:nvPr/>
        </p:nvSpPr>
        <p:spPr>
          <a:xfrm>
            <a:off x="774700" y="0"/>
            <a:ext cx="7454900" cy="954107"/>
          </a:xfrm>
          <a:prstGeom prst="rect">
            <a:avLst/>
          </a:prstGeom>
          <a:noFill/>
        </p:spPr>
        <p:txBody>
          <a:bodyPr wrap="square" rtlCol="0">
            <a:spAutoFit/>
          </a:bodyPr>
          <a:lstStyle/>
          <a:p>
            <a:pPr algn="ctr"/>
            <a:r>
              <a:rPr lang="en-US" sz="2800" dirty="0" smtClean="0">
                <a:solidFill>
                  <a:srgbClr val="FFFFFF"/>
                </a:solidFill>
                <a:latin typeface="Arial"/>
                <a:cs typeface="Arial"/>
              </a:rPr>
              <a:t>STANTON CYCLOTHEM</a:t>
            </a:r>
          </a:p>
          <a:p>
            <a:pPr algn="ctr"/>
            <a:r>
              <a:rPr lang="en-US" sz="2800" dirty="0" smtClean="0">
                <a:solidFill>
                  <a:srgbClr val="FFFFFF"/>
                </a:solidFill>
                <a:latin typeface="Arial"/>
                <a:cs typeface="Arial"/>
              </a:rPr>
              <a:t>WINTERSET, IOWA</a:t>
            </a:r>
            <a:endParaRPr lang="en-US" sz="2800" dirty="0">
              <a:solidFill>
                <a:srgbClr val="FFFFFF"/>
              </a:solidFill>
              <a:latin typeface="Arial"/>
              <a:cs typeface="Arial"/>
            </a:endParaRPr>
          </a:p>
        </p:txBody>
      </p:sp>
    </p:spTree>
    <p:extLst>
      <p:ext uri="{BB962C8B-B14F-4D97-AF65-F5344CB8AC3E}">
        <p14:creationId xmlns:p14="http://schemas.microsoft.com/office/powerpoint/2010/main" val="186143987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up)">
                                      <p:cBhvr>
                                        <p:cTn id="7"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3" name="TextBox 2"/>
          <p:cNvSpPr txBox="1"/>
          <p:nvPr/>
        </p:nvSpPr>
        <p:spPr>
          <a:xfrm>
            <a:off x="2197100" y="253712"/>
            <a:ext cx="4775200" cy="584776"/>
          </a:xfrm>
          <a:prstGeom prst="rect">
            <a:avLst/>
          </a:prstGeom>
          <a:noFill/>
        </p:spPr>
        <p:txBody>
          <a:bodyPr wrap="square" rtlCol="0">
            <a:spAutoFit/>
          </a:bodyPr>
          <a:lstStyle/>
          <a:p>
            <a:pPr algn="ctr"/>
            <a:r>
              <a:rPr lang="en-US" sz="3200" dirty="0" smtClean="0">
                <a:solidFill>
                  <a:schemeClr val="bg1"/>
                </a:solidFill>
                <a:latin typeface="Arial"/>
                <a:cs typeface="Arial"/>
              </a:rPr>
              <a:t>FACTOR ANALYSIS</a:t>
            </a:r>
            <a:endParaRPr lang="en-US" sz="3200" dirty="0">
              <a:solidFill>
                <a:schemeClr val="bg1"/>
              </a:solidFill>
              <a:latin typeface="Arial"/>
              <a:cs typeface="Arial"/>
            </a:endParaRPr>
          </a:p>
        </p:txBody>
      </p:sp>
      <p:sp>
        <p:nvSpPr>
          <p:cNvPr id="4" name="TextBox 3"/>
          <p:cNvSpPr txBox="1"/>
          <p:nvPr/>
        </p:nvSpPr>
        <p:spPr>
          <a:xfrm rot="16200000">
            <a:off x="-328502" y="3695700"/>
            <a:ext cx="1485900" cy="369332"/>
          </a:xfrm>
          <a:prstGeom prst="rect">
            <a:avLst/>
          </a:prstGeom>
          <a:noFill/>
        </p:spPr>
        <p:txBody>
          <a:bodyPr wrap="square" rtlCol="0">
            <a:spAutoFit/>
          </a:bodyPr>
          <a:lstStyle/>
          <a:p>
            <a:pPr algn="ctr"/>
            <a:r>
              <a:rPr lang="en-US" dirty="0" smtClean="0">
                <a:solidFill>
                  <a:srgbClr val="FFFFFF"/>
                </a:solidFill>
                <a:latin typeface="Arial"/>
                <a:cs typeface="Arial"/>
              </a:rPr>
              <a:t>Production</a:t>
            </a:r>
            <a:endParaRPr lang="en-US" dirty="0">
              <a:solidFill>
                <a:srgbClr val="FFFFFF"/>
              </a:solidFill>
              <a:latin typeface="Arial"/>
              <a:cs typeface="Arial"/>
            </a:endParaRPr>
          </a:p>
        </p:txBody>
      </p:sp>
      <p:cxnSp>
        <p:nvCxnSpPr>
          <p:cNvPr id="6" name="Straight Arrow Connector 5"/>
          <p:cNvCxnSpPr/>
          <p:nvPr/>
        </p:nvCxnSpPr>
        <p:spPr>
          <a:xfrm flipV="1">
            <a:off x="427148" y="2806700"/>
            <a:ext cx="4652" cy="470416"/>
          </a:xfrm>
          <a:prstGeom prst="straightConnector1">
            <a:avLst/>
          </a:prstGeom>
          <a:ln w="38100">
            <a:solidFill>
              <a:schemeClr val="bg1"/>
            </a:solidFill>
            <a:tailEnd type="triangle" w="lg" len="lg"/>
          </a:ln>
          <a:effectLst/>
        </p:spPr>
        <p:style>
          <a:lnRef idx="2">
            <a:schemeClr val="accent1"/>
          </a:lnRef>
          <a:fillRef idx="0">
            <a:schemeClr val="accent1"/>
          </a:fillRef>
          <a:effectRef idx="1">
            <a:schemeClr val="accent1"/>
          </a:effectRef>
          <a:fontRef idx="minor">
            <a:schemeClr val="tx1"/>
          </a:fontRef>
        </p:style>
      </p:cxnSp>
      <p:sp>
        <p:nvSpPr>
          <p:cNvPr id="7" name="TextBox 6"/>
          <p:cNvSpPr txBox="1"/>
          <p:nvPr/>
        </p:nvSpPr>
        <p:spPr>
          <a:xfrm>
            <a:off x="3644900" y="6221969"/>
            <a:ext cx="1054100" cy="369332"/>
          </a:xfrm>
          <a:prstGeom prst="rect">
            <a:avLst/>
          </a:prstGeom>
          <a:noFill/>
        </p:spPr>
        <p:txBody>
          <a:bodyPr wrap="square" rtlCol="0">
            <a:spAutoFit/>
          </a:bodyPr>
          <a:lstStyle/>
          <a:p>
            <a:pPr algn="ctr"/>
            <a:r>
              <a:rPr lang="en-US" dirty="0" smtClean="0">
                <a:solidFill>
                  <a:srgbClr val="FFFFFF"/>
                </a:solidFill>
                <a:latin typeface="Arial"/>
                <a:cs typeface="Arial"/>
              </a:rPr>
              <a:t>Factor</a:t>
            </a:r>
            <a:endParaRPr lang="en-US" dirty="0">
              <a:solidFill>
                <a:srgbClr val="FFFFFF"/>
              </a:solidFill>
              <a:latin typeface="Arial"/>
              <a:cs typeface="Arial"/>
            </a:endParaRPr>
          </a:p>
        </p:txBody>
      </p:sp>
      <p:cxnSp>
        <p:nvCxnSpPr>
          <p:cNvPr id="9" name="Straight Arrow Connector 8"/>
          <p:cNvCxnSpPr/>
          <p:nvPr/>
        </p:nvCxnSpPr>
        <p:spPr>
          <a:xfrm flipV="1">
            <a:off x="4597400" y="6406635"/>
            <a:ext cx="495300" cy="5835"/>
          </a:xfrm>
          <a:prstGeom prst="straightConnector1">
            <a:avLst/>
          </a:prstGeom>
          <a:ln w="38100">
            <a:solidFill>
              <a:schemeClr val="bg1"/>
            </a:solidFill>
            <a:tailEnd type="triangle" w="lg" len="lg"/>
          </a:ln>
          <a:effectLst/>
        </p:spPr>
        <p:style>
          <a:lnRef idx="2">
            <a:schemeClr val="accent1"/>
          </a:lnRef>
          <a:fillRef idx="0">
            <a:schemeClr val="accent1"/>
          </a:fillRef>
          <a:effectRef idx="1">
            <a:schemeClr val="accent1"/>
          </a:effectRef>
          <a:fontRef idx="minor">
            <a:schemeClr val="tx1"/>
          </a:fontRef>
        </p:style>
      </p:cxnSp>
      <p:sp>
        <p:nvSpPr>
          <p:cNvPr id="10" name="Freeform 9"/>
          <p:cNvSpPr/>
          <p:nvPr/>
        </p:nvSpPr>
        <p:spPr>
          <a:xfrm>
            <a:off x="660399" y="927101"/>
            <a:ext cx="7785100" cy="5283200"/>
          </a:xfrm>
          <a:custGeom>
            <a:avLst/>
            <a:gdLst>
              <a:gd name="connsiteX0" fmla="*/ 68055 w 7802355"/>
              <a:gd name="connsiteY0" fmla="*/ 0 h 5321836"/>
              <a:gd name="connsiteX1" fmla="*/ 55355 w 7802355"/>
              <a:gd name="connsiteY1" fmla="*/ 1054100 h 5321836"/>
              <a:gd name="connsiteX2" fmla="*/ 17255 w 7802355"/>
              <a:gd name="connsiteY2" fmla="*/ 2019300 h 5321836"/>
              <a:gd name="connsiteX3" fmla="*/ 17255 w 7802355"/>
              <a:gd name="connsiteY3" fmla="*/ 4279900 h 5321836"/>
              <a:gd name="connsiteX4" fmla="*/ 42655 w 7802355"/>
              <a:gd name="connsiteY4" fmla="*/ 4965700 h 5321836"/>
              <a:gd name="connsiteX5" fmla="*/ 55355 w 7802355"/>
              <a:gd name="connsiteY5" fmla="*/ 5194300 h 5321836"/>
              <a:gd name="connsiteX6" fmla="*/ 68055 w 7802355"/>
              <a:gd name="connsiteY6" fmla="*/ 5295900 h 5321836"/>
              <a:gd name="connsiteX7" fmla="*/ 118855 w 7802355"/>
              <a:gd name="connsiteY7" fmla="*/ 5321300 h 5321836"/>
              <a:gd name="connsiteX8" fmla="*/ 1160255 w 7802355"/>
              <a:gd name="connsiteY8" fmla="*/ 5308600 h 5321836"/>
              <a:gd name="connsiteX9" fmla="*/ 3204955 w 7802355"/>
              <a:gd name="connsiteY9" fmla="*/ 5295900 h 5321836"/>
              <a:gd name="connsiteX10" fmla="*/ 3547855 w 7802355"/>
              <a:gd name="connsiteY10" fmla="*/ 5283200 h 5321836"/>
              <a:gd name="connsiteX11" fmla="*/ 4487655 w 7802355"/>
              <a:gd name="connsiteY11" fmla="*/ 5270500 h 5321836"/>
              <a:gd name="connsiteX12" fmla="*/ 7129255 w 7802355"/>
              <a:gd name="connsiteY12" fmla="*/ 5257800 h 5321836"/>
              <a:gd name="connsiteX13" fmla="*/ 7256255 w 7802355"/>
              <a:gd name="connsiteY13" fmla="*/ 5283200 h 5321836"/>
              <a:gd name="connsiteX14" fmla="*/ 7535655 w 7802355"/>
              <a:gd name="connsiteY14" fmla="*/ 5295900 h 5321836"/>
              <a:gd name="connsiteX15" fmla="*/ 7751555 w 7802355"/>
              <a:gd name="connsiteY15" fmla="*/ 5321300 h 5321836"/>
              <a:gd name="connsiteX16" fmla="*/ 7802355 w 7802355"/>
              <a:gd name="connsiteY16" fmla="*/ 5321300 h 5321836"/>
              <a:gd name="connsiteX0" fmla="*/ 68055 w 7802355"/>
              <a:gd name="connsiteY0" fmla="*/ 0 h 5321836"/>
              <a:gd name="connsiteX1" fmla="*/ 17255 w 7802355"/>
              <a:gd name="connsiteY1" fmla="*/ 2019300 h 5321836"/>
              <a:gd name="connsiteX2" fmla="*/ 17255 w 7802355"/>
              <a:gd name="connsiteY2" fmla="*/ 4279900 h 5321836"/>
              <a:gd name="connsiteX3" fmla="*/ 42655 w 7802355"/>
              <a:gd name="connsiteY3" fmla="*/ 4965700 h 5321836"/>
              <a:gd name="connsiteX4" fmla="*/ 55355 w 7802355"/>
              <a:gd name="connsiteY4" fmla="*/ 5194300 h 5321836"/>
              <a:gd name="connsiteX5" fmla="*/ 68055 w 7802355"/>
              <a:gd name="connsiteY5" fmla="*/ 5295900 h 5321836"/>
              <a:gd name="connsiteX6" fmla="*/ 118855 w 7802355"/>
              <a:gd name="connsiteY6" fmla="*/ 5321300 h 5321836"/>
              <a:gd name="connsiteX7" fmla="*/ 1160255 w 7802355"/>
              <a:gd name="connsiteY7" fmla="*/ 5308600 h 5321836"/>
              <a:gd name="connsiteX8" fmla="*/ 3204955 w 7802355"/>
              <a:gd name="connsiteY8" fmla="*/ 5295900 h 5321836"/>
              <a:gd name="connsiteX9" fmla="*/ 3547855 w 7802355"/>
              <a:gd name="connsiteY9" fmla="*/ 5283200 h 5321836"/>
              <a:gd name="connsiteX10" fmla="*/ 4487655 w 7802355"/>
              <a:gd name="connsiteY10" fmla="*/ 5270500 h 5321836"/>
              <a:gd name="connsiteX11" fmla="*/ 7129255 w 7802355"/>
              <a:gd name="connsiteY11" fmla="*/ 5257800 h 5321836"/>
              <a:gd name="connsiteX12" fmla="*/ 7256255 w 7802355"/>
              <a:gd name="connsiteY12" fmla="*/ 5283200 h 5321836"/>
              <a:gd name="connsiteX13" fmla="*/ 7535655 w 7802355"/>
              <a:gd name="connsiteY13" fmla="*/ 5295900 h 5321836"/>
              <a:gd name="connsiteX14" fmla="*/ 7751555 w 7802355"/>
              <a:gd name="connsiteY14" fmla="*/ 5321300 h 5321836"/>
              <a:gd name="connsiteX15" fmla="*/ 7802355 w 7802355"/>
              <a:gd name="connsiteY15" fmla="*/ 5321300 h 5321836"/>
              <a:gd name="connsiteX0" fmla="*/ 51463 w 7785763"/>
              <a:gd name="connsiteY0" fmla="*/ 0 h 5321836"/>
              <a:gd name="connsiteX1" fmla="*/ 663 w 7785763"/>
              <a:gd name="connsiteY1" fmla="*/ 4279900 h 5321836"/>
              <a:gd name="connsiteX2" fmla="*/ 26063 w 7785763"/>
              <a:gd name="connsiteY2" fmla="*/ 4965700 h 5321836"/>
              <a:gd name="connsiteX3" fmla="*/ 38763 w 7785763"/>
              <a:gd name="connsiteY3" fmla="*/ 5194300 h 5321836"/>
              <a:gd name="connsiteX4" fmla="*/ 51463 w 7785763"/>
              <a:gd name="connsiteY4" fmla="*/ 5295900 h 5321836"/>
              <a:gd name="connsiteX5" fmla="*/ 102263 w 7785763"/>
              <a:gd name="connsiteY5" fmla="*/ 5321300 h 5321836"/>
              <a:gd name="connsiteX6" fmla="*/ 1143663 w 7785763"/>
              <a:gd name="connsiteY6" fmla="*/ 5308600 h 5321836"/>
              <a:gd name="connsiteX7" fmla="*/ 3188363 w 7785763"/>
              <a:gd name="connsiteY7" fmla="*/ 5295900 h 5321836"/>
              <a:gd name="connsiteX8" fmla="*/ 3531263 w 7785763"/>
              <a:gd name="connsiteY8" fmla="*/ 5283200 h 5321836"/>
              <a:gd name="connsiteX9" fmla="*/ 4471063 w 7785763"/>
              <a:gd name="connsiteY9" fmla="*/ 5270500 h 5321836"/>
              <a:gd name="connsiteX10" fmla="*/ 7112663 w 7785763"/>
              <a:gd name="connsiteY10" fmla="*/ 5257800 h 5321836"/>
              <a:gd name="connsiteX11" fmla="*/ 7239663 w 7785763"/>
              <a:gd name="connsiteY11" fmla="*/ 5283200 h 5321836"/>
              <a:gd name="connsiteX12" fmla="*/ 7519063 w 7785763"/>
              <a:gd name="connsiteY12" fmla="*/ 5295900 h 5321836"/>
              <a:gd name="connsiteX13" fmla="*/ 7734963 w 7785763"/>
              <a:gd name="connsiteY13" fmla="*/ 5321300 h 5321836"/>
              <a:gd name="connsiteX14" fmla="*/ 7785763 w 7785763"/>
              <a:gd name="connsiteY14" fmla="*/ 5321300 h 5321836"/>
              <a:gd name="connsiteX0" fmla="*/ 25718 w 7760018"/>
              <a:gd name="connsiteY0" fmla="*/ 0 h 5398641"/>
              <a:gd name="connsiteX1" fmla="*/ 318 w 7760018"/>
              <a:gd name="connsiteY1" fmla="*/ 4965700 h 5398641"/>
              <a:gd name="connsiteX2" fmla="*/ 13018 w 7760018"/>
              <a:gd name="connsiteY2" fmla="*/ 5194300 h 5398641"/>
              <a:gd name="connsiteX3" fmla="*/ 25718 w 7760018"/>
              <a:gd name="connsiteY3" fmla="*/ 5295900 h 5398641"/>
              <a:gd name="connsiteX4" fmla="*/ 76518 w 7760018"/>
              <a:gd name="connsiteY4" fmla="*/ 5321300 h 5398641"/>
              <a:gd name="connsiteX5" fmla="*/ 1117918 w 7760018"/>
              <a:gd name="connsiteY5" fmla="*/ 5308600 h 5398641"/>
              <a:gd name="connsiteX6" fmla="*/ 3162618 w 7760018"/>
              <a:gd name="connsiteY6" fmla="*/ 5295900 h 5398641"/>
              <a:gd name="connsiteX7" fmla="*/ 3505518 w 7760018"/>
              <a:gd name="connsiteY7" fmla="*/ 5283200 h 5398641"/>
              <a:gd name="connsiteX8" fmla="*/ 4445318 w 7760018"/>
              <a:gd name="connsiteY8" fmla="*/ 5270500 h 5398641"/>
              <a:gd name="connsiteX9" fmla="*/ 7086918 w 7760018"/>
              <a:gd name="connsiteY9" fmla="*/ 5257800 h 5398641"/>
              <a:gd name="connsiteX10" fmla="*/ 7213918 w 7760018"/>
              <a:gd name="connsiteY10" fmla="*/ 5283200 h 5398641"/>
              <a:gd name="connsiteX11" fmla="*/ 7493318 w 7760018"/>
              <a:gd name="connsiteY11" fmla="*/ 5295900 h 5398641"/>
              <a:gd name="connsiteX12" fmla="*/ 7709218 w 7760018"/>
              <a:gd name="connsiteY12" fmla="*/ 5321300 h 5398641"/>
              <a:gd name="connsiteX13" fmla="*/ 7760018 w 7760018"/>
              <a:gd name="connsiteY13" fmla="*/ 5321300 h 5398641"/>
              <a:gd name="connsiteX0" fmla="*/ 12863 w 7747163"/>
              <a:gd name="connsiteY0" fmla="*/ 0 h 5607250"/>
              <a:gd name="connsiteX1" fmla="*/ 163 w 7747163"/>
              <a:gd name="connsiteY1" fmla="*/ 5194300 h 5607250"/>
              <a:gd name="connsiteX2" fmla="*/ 12863 w 7747163"/>
              <a:gd name="connsiteY2" fmla="*/ 5295900 h 5607250"/>
              <a:gd name="connsiteX3" fmla="*/ 63663 w 7747163"/>
              <a:gd name="connsiteY3" fmla="*/ 5321300 h 5607250"/>
              <a:gd name="connsiteX4" fmla="*/ 1105063 w 7747163"/>
              <a:gd name="connsiteY4" fmla="*/ 5308600 h 5607250"/>
              <a:gd name="connsiteX5" fmla="*/ 3149763 w 7747163"/>
              <a:gd name="connsiteY5" fmla="*/ 5295900 h 5607250"/>
              <a:gd name="connsiteX6" fmla="*/ 3492663 w 7747163"/>
              <a:gd name="connsiteY6" fmla="*/ 5283200 h 5607250"/>
              <a:gd name="connsiteX7" fmla="*/ 4432463 w 7747163"/>
              <a:gd name="connsiteY7" fmla="*/ 5270500 h 5607250"/>
              <a:gd name="connsiteX8" fmla="*/ 7074063 w 7747163"/>
              <a:gd name="connsiteY8" fmla="*/ 5257800 h 5607250"/>
              <a:gd name="connsiteX9" fmla="*/ 7201063 w 7747163"/>
              <a:gd name="connsiteY9" fmla="*/ 5283200 h 5607250"/>
              <a:gd name="connsiteX10" fmla="*/ 7480463 w 7747163"/>
              <a:gd name="connsiteY10" fmla="*/ 5295900 h 5607250"/>
              <a:gd name="connsiteX11" fmla="*/ 7696363 w 7747163"/>
              <a:gd name="connsiteY11" fmla="*/ 5321300 h 5607250"/>
              <a:gd name="connsiteX12" fmla="*/ 7747163 w 7747163"/>
              <a:gd name="connsiteY12" fmla="*/ 5321300 h 5607250"/>
              <a:gd name="connsiteX0" fmla="*/ 3764 w 7738064"/>
              <a:gd name="connsiteY0" fmla="*/ 0 h 5694835"/>
              <a:gd name="connsiteX1" fmla="*/ 3764 w 7738064"/>
              <a:gd name="connsiteY1" fmla="*/ 5295900 h 5694835"/>
              <a:gd name="connsiteX2" fmla="*/ 54564 w 7738064"/>
              <a:gd name="connsiteY2" fmla="*/ 5321300 h 5694835"/>
              <a:gd name="connsiteX3" fmla="*/ 1095964 w 7738064"/>
              <a:gd name="connsiteY3" fmla="*/ 5308600 h 5694835"/>
              <a:gd name="connsiteX4" fmla="*/ 3140664 w 7738064"/>
              <a:gd name="connsiteY4" fmla="*/ 5295900 h 5694835"/>
              <a:gd name="connsiteX5" fmla="*/ 3483564 w 7738064"/>
              <a:gd name="connsiteY5" fmla="*/ 5283200 h 5694835"/>
              <a:gd name="connsiteX6" fmla="*/ 4423364 w 7738064"/>
              <a:gd name="connsiteY6" fmla="*/ 5270500 h 5694835"/>
              <a:gd name="connsiteX7" fmla="*/ 7064964 w 7738064"/>
              <a:gd name="connsiteY7" fmla="*/ 5257800 h 5694835"/>
              <a:gd name="connsiteX8" fmla="*/ 7191964 w 7738064"/>
              <a:gd name="connsiteY8" fmla="*/ 5283200 h 5694835"/>
              <a:gd name="connsiteX9" fmla="*/ 7471364 w 7738064"/>
              <a:gd name="connsiteY9" fmla="*/ 5295900 h 5694835"/>
              <a:gd name="connsiteX10" fmla="*/ 7687264 w 7738064"/>
              <a:gd name="connsiteY10" fmla="*/ 5321300 h 5694835"/>
              <a:gd name="connsiteX11" fmla="*/ 7738064 w 7738064"/>
              <a:gd name="connsiteY11" fmla="*/ 5321300 h 5694835"/>
              <a:gd name="connsiteX0" fmla="*/ 80903 w 7815203"/>
              <a:gd name="connsiteY0" fmla="*/ 0 h 5692449"/>
              <a:gd name="connsiteX1" fmla="*/ 80903 w 7815203"/>
              <a:gd name="connsiteY1" fmla="*/ 5295900 h 5692449"/>
              <a:gd name="connsiteX2" fmla="*/ 1173103 w 7815203"/>
              <a:gd name="connsiteY2" fmla="*/ 5308600 h 5692449"/>
              <a:gd name="connsiteX3" fmla="*/ 3217803 w 7815203"/>
              <a:gd name="connsiteY3" fmla="*/ 5295900 h 5692449"/>
              <a:gd name="connsiteX4" fmla="*/ 3560703 w 7815203"/>
              <a:gd name="connsiteY4" fmla="*/ 5283200 h 5692449"/>
              <a:gd name="connsiteX5" fmla="*/ 4500503 w 7815203"/>
              <a:gd name="connsiteY5" fmla="*/ 5270500 h 5692449"/>
              <a:gd name="connsiteX6" fmla="*/ 7142103 w 7815203"/>
              <a:gd name="connsiteY6" fmla="*/ 5257800 h 5692449"/>
              <a:gd name="connsiteX7" fmla="*/ 7269103 w 7815203"/>
              <a:gd name="connsiteY7" fmla="*/ 5283200 h 5692449"/>
              <a:gd name="connsiteX8" fmla="*/ 7548503 w 7815203"/>
              <a:gd name="connsiteY8" fmla="*/ 5295900 h 5692449"/>
              <a:gd name="connsiteX9" fmla="*/ 7764403 w 7815203"/>
              <a:gd name="connsiteY9" fmla="*/ 5321300 h 5692449"/>
              <a:gd name="connsiteX10" fmla="*/ 7815203 w 7815203"/>
              <a:gd name="connsiteY10" fmla="*/ 5321300 h 5692449"/>
              <a:gd name="connsiteX0" fmla="*/ 232363 w 7966663"/>
              <a:gd name="connsiteY0" fmla="*/ 0 h 5688659"/>
              <a:gd name="connsiteX1" fmla="*/ 232363 w 7966663"/>
              <a:gd name="connsiteY1" fmla="*/ 5295900 h 5688659"/>
              <a:gd name="connsiteX2" fmla="*/ 3369263 w 7966663"/>
              <a:gd name="connsiteY2" fmla="*/ 5295900 h 5688659"/>
              <a:gd name="connsiteX3" fmla="*/ 3712163 w 7966663"/>
              <a:gd name="connsiteY3" fmla="*/ 5283200 h 5688659"/>
              <a:gd name="connsiteX4" fmla="*/ 4651963 w 7966663"/>
              <a:gd name="connsiteY4" fmla="*/ 5270500 h 5688659"/>
              <a:gd name="connsiteX5" fmla="*/ 7293563 w 7966663"/>
              <a:gd name="connsiteY5" fmla="*/ 5257800 h 5688659"/>
              <a:gd name="connsiteX6" fmla="*/ 7420563 w 7966663"/>
              <a:gd name="connsiteY6" fmla="*/ 5283200 h 5688659"/>
              <a:gd name="connsiteX7" fmla="*/ 7699963 w 7966663"/>
              <a:gd name="connsiteY7" fmla="*/ 5295900 h 5688659"/>
              <a:gd name="connsiteX8" fmla="*/ 7915863 w 7966663"/>
              <a:gd name="connsiteY8" fmla="*/ 5321300 h 5688659"/>
              <a:gd name="connsiteX9" fmla="*/ 7966663 w 7966663"/>
              <a:gd name="connsiteY9" fmla="*/ 5321300 h 5688659"/>
              <a:gd name="connsiteX0" fmla="*/ 257763 w 7992063"/>
              <a:gd name="connsiteY0" fmla="*/ 0 h 5684911"/>
              <a:gd name="connsiteX1" fmla="*/ 257763 w 7992063"/>
              <a:gd name="connsiteY1" fmla="*/ 5295900 h 5684911"/>
              <a:gd name="connsiteX2" fmla="*/ 3737563 w 7992063"/>
              <a:gd name="connsiteY2" fmla="*/ 5283200 h 5684911"/>
              <a:gd name="connsiteX3" fmla="*/ 4677363 w 7992063"/>
              <a:gd name="connsiteY3" fmla="*/ 5270500 h 5684911"/>
              <a:gd name="connsiteX4" fmla="*/ 7318963 w 7992063"/>
              <a:gd name="connsiteY4" fmla="*/ 5257800 h 5684911"/>
              <a:gd name="connsiteX5" fmla="*/ 7445963 w 7992063"/>
              <a:gd name="connsiteY5" fmla="*/ 5283200 h 5684911"/>
              <a:gd name="connsiteX6" fmla="*/ 7725363 w 7992063"/>
              <a:gd name="connsiteY6" fmla="*/ 5295900 h 5684911"/>
              <a:gd name="connsiteX7" fmla="*/ 7941263 w 7992063"/>
              <a:gd name="connsiteY7" fmla="*/ 5321300 h 5684911"/>
              <a:gd name="connsiteX8" fmla="*/ 7992063 w 7992063"/>
              <a:gd name="connsiteY8" fmla="*/ 5321300 h 5684911"/>
              <a:gd name="connsiteX0" fmla="*/ 327377 w 8061677"/>
              <a:gd name="connsiteY0" fmla="*/ 0 h 5681204"/>
              <a:gd name="connsiteX1" fmla="*/ 327377 w 8061677"/>
              <a:gd name="connsiteY1" fmla="*/ 5295900 h 5681204"/>
              <a:gd name="connsiteX2" fmla="*/ 4746977 w 8061677"/>
              <a:gd name="connsiteY2" fmla="*/ 5270500 h 5681204"/>
              <a:gd name="connsiteX3" fmla="*/ 7388577 w 8061677"/>
              <a:gd name="connsiteY3" fmla="*/ 5257800 h 5681204"/>
              <a:gd name="connsiteX4" fmla="*/ 7515577 w 8061677"/>
              <a:gd name="connsiteY4" fmla="*/ 5283200 h 5681204"/>
              <a:gd name="connsiteX5" fmla="*/ 7794977 w 8061677"/>
              <a:gd name="connsiteY5" fmla="*/ 5295900 h 5681204"/>
              <a:gd name="connsiteX6" fmla="*/ 8010877 w 8061677"/>
              <a:gd name="connsiteY6" fmla="*/ 5321300 h 5681204"/>
              <a:gd name="connsiteX7" fmla="*/ 8061677 w 8061677"/>
              <a:gd name="connsiteY7" fmla="*/ 5321300 h 5681204"/>
              <a:gd name="connsiteX0" fmla="*/ 523052 w 8257352"/>
              <a:gd name="connsiteY0" fmla="*/ 0 h 5676179"/>
              <a:gd name="connsiteX1" fmla="*/ 523052 w 8257352"/>
              <a:gd name="connsiteY1" fmla="*/ 5295900 h 5676179"/>
              <a:gd name="connsiteX2" fmla="*/ 7584252 w 8257352"/>
              <a:gd name="connsiteY2" fmla="*/ 5257800 h 5676179"/>
              <a:gd name="connsiteX3" fmla="*/ 7711252 w 8257352"/>
              <a:gd name="connsiteY3" fmla="*/ 5283200 h 5676179"/>
              <a:gd name="connsiteX4" fmla="*/ 7990652 w 8257352"/>
              <a:gd name="connsiteY4" fmla="*/ 5295900 h 5676179"/>
              <a:gd name="connsiteX5" fmla="*/ 8206552 w 8257352"/>
              <a:gd name="connsiteY5" fmla="*/ 5321300 h 5676179"/>
              <a:gd name="connsiteX6" fmla="*/ 8257352 w 8257352"/>
              <a:gd name="connsiteY6" fmla="*/ 5321300 h 5676179"/>
              <a:gd name="connsiteX0" fmla="*/ 532459 w 8331457"/>
              <a:gd name="connsiteY0" fmla="*/ 0 h 5683982"/>
              <a:gd name="connsiteX1" fmla="*/ 532459 w 8331457"/>
              <a:gd name="connsiteY1" fmla="*/ 5295900 h 5683982"/>
              <a:gd name="connsiteX2" fmla="*/ 7720659 w 8331457"/>
              <a:gd name="connsiteY2" fmla="*/ 5283200 h 5683982"/>
              <a:gd name="connsiteX3" fmla="*/ 8000059 w 8331457"/>
              <a:gd name="connsiteY3" fmla="*/ 5295900 h 5683982"/>
              <a:gd name="connsiteX4" fmla="*/ 8215959 w 8331457"/>
              <a:gd name="connsiteY4" fmla="*/ 5321300 h 5683982"/>
              <a:gd name="connsiteX5" fmla="*/ 8266759 w 8331457"/>
              <a:gd name="connsiteY5" fmla="*/ 5321300 h 5683982"/>
              <a:gd name="connsiteX0" fmla="*/ 553155 w 8287455"/>
              <a:gd name="connsiteY0" fmla="*/ 0 h 5687249"/>
              <a:gd name="connsiteX1" fmla="*/ 553155 w 8287455"/>
              <a:gd name="connsiteY1" fmla="*/ 5295900 h 5687249"/>
              <a:gd name="connsiteX2" fmla="*/ 8020755 w 8287455"/>
              <a:gd name="connsiteY2" fmla="*/ 5295900 h 5687249"/>
              <a:gd name="connsiteX3" fmla="*/ 8236655 w 8287455"/>
              <a:gd name="connsiteY3" fmla="*/ 5321300 h 5687249"/>
              <a:gd name="connsiteX4" fmla="*/ 8287455 w 8287455"/>
              <a:gd name="connsiteY4" fmla="*/ 5321300 h 5687249"/>
              <a:gd name="connsiteX0" fmla="*/ 569148 w 8303448"/>
              <a:gd name="connsiteY0" fmla="*/ 0 h 5695798"/>
              <a:gd name="connsiteX1" fmla="*/ 569148 w 8303448"/>
              <a:gd name="connsiteY1" fmla="*/ 5295900 h 5695798"/>
              <a:gd name="connsiteX2" fmla="*/ 8252648 w 8303448"/>
              <a:gd name="connsiteY2" fmla="*/ 5321300 h 5695798"/>
              <a:gd name="connsiteX3" fmla="*/ 8303448 w 8303448"/>
              <a:gd name="connsiteY3" fmla="*/ 5321300 h 5695798"/>
              <a:gd name="connsiteX0" fmla="*/ 572911 w 8307211"/>
              <a:gd name="connsiteY0" fmla="*/ 0 h 5695557"/>
              <a:gd name="connsiteX1" fmla="*/ 572911 w 8307211"/>
              <a:gd name="connsiteY1" fmla="*/ 5295900 h 5695557"/>
              <a:gd name="connsiteX2" fmla="*/ 8307211 w 8307211"/>
              <a:gd name="connsiteY2" fmla="*/ 5321300 h 5695557"/>
              <a:gd name="connsiteX0" fmla="*/ 572911 w 8307211"/>
              <a:gd name="connsiteY0" fmla="*/ 0 h 5695557"/>
              <a:gd name="connsiteX1" fmla="*/ 572911 w 8307211"/>
              <a:gd name="connsiteY1" fmla="*/ 5295900 h 5695557"/>
              <a:gd name="connsiteX2" fmla="*/ 8307211 w 8307211"/>
              <a:gd name="connsiteY2" fmla="*/ 5321300 h 5695557"/>
              <a:gd name="connsiteX0" fmla="*/ 573852 w 8320852"/>
              <a:gd name="connsiteY0" fmla="*/ 0 h 5695557"/>
              <a:gd name="connsiteX1" fmla="*/ 573852 w 8320852"/>
              <a:gd name="connsiteY1" fmla="*/ 5295900 h 5695557"/>
              <a:gd name="connsiteX2" fmla="*/ 8320852 w 8320852"/>
              <a:gd name="connsiteY2" fmla="*/ 5321300 h 5695557"/>
              <a:gd name="connsiteX0" fmla="*/ 592740 w 8339740"/>
              <a:gd name="connsiteY0" fmla="*/ 0 h 5649716"/>
              <a:gd name="connsiteX1" fmla="*/ 567340 w 8339740"/>
              <a:gd name="connsiteY1" fmla="*/ 5232400 h 5649716"/>
              <a:gd name="connsiteX2" fmla="*/ 8339740 w 8339740"/>
              <a:gd name="connsiteY2" fmla="*/ 5321300 h 5649716"/>
              <a:gd name="connsiteX0" fmla="*/ 592740 w 8339740"/>
              <a:gd name="connsiteY0" fmla="*/ 0 h 5649716"/>
              <a:gd name="connsiteX1" fmla="*/ 567340 w 8339740"/>
              <a:gd name="connsiteY1" fmla="*/ 5232400 h 5649716"/>
              <a:gd name="connsiteX2" fmla="*/ 8339740 w 8339740"/>
              <a:gd name="connsiteY2" fmla="*/ 5321300 h 5649716"/>
              <a:gd name="connsiteX0" fmla="*/ 564463 w 8349563"/>
              <a:gd name="connsiteY0" fmla="*/ 0 h 5624316"/>
              <a:gd name="connsiteX1" fmla="*/ 577163 w 8349563"/>
              <a:gd name="connsiteY1" fmla="*/ 5207000 h 5624316"/>
              <a:gd name="connsiteX2" fmla="*/ 8349563 w 8349563"/>
              <a:gd name="connsiteY2" fmla="*/ 5295900 h 5624316"/>
              <a:gd name="connsiteX0" fmla="*/ 564463 w 8349563"/>
              <a:gd name="connsiteY0" fmla="*/ 0 h 5624316"/>
              <a:gd name="connsiteX1" fmla="*/ 577163 w 8349563"/>
              <a:gd name="connsiteY1" fmla="*/ 5207000 h 5624316"/>
              <a:gd name="connsiteX2" fmla="*/ 8349563 w 8349563"/>
              <a:gd name="connsiteY2" fmla="*/ 5295900 h 5624316"/>
              <a:gd name="connsiteX0" fmla="*/ 564463 w 8349563"/>
              <a:gd name="connsiteY0" fmla="*/ 0 h 5295900"/>
              <a:gd name="connsiteX1" fmla="*/ 577163 w 8349563"/>
              <a:gd name="connsiteY1" fmla="*/ 5207000 h 5295900"/>
              <a:gd name="connsiteX2" fmla="*/ 8349563 w 8349563"/>
              <a:gd name="connsiteY2" fmla="*/ 5295900 h 5295900"/>
              <a:gd name="connsiteX0" fmla="*/ 0 w 7785100"/>
              <a:gd name="connsiteY0" fmla="*/ 0 h 5295900"/>
              <a:gd name="connsiteX1" fmla="*/ 12700 w 7785100"/>
              <a:gd name="connsiteY1" fmla="*/ 5207000 h 5295900"/>
              <a:gd name="connsiteX2" fmla="*/ 7785100 w 7785100"/>
              <a:gd name="connsiteY2" fmla="*/ 5295900 h 5295900"/>
              <a:gd name="connsiteX0" fmla="*/ 0 w 7785100"/>
              <a:gd name="connsiteY0" fmla="*/ 0 h 5295900"/>
              <a:gd name="connsiteX1" fmla="*/ 12700 w 7785100"/>
              <a:gd name="connsiteY1" fmla="*/ 5257800 h 5295900"/>
              <a:gd name="connsiteX2" fmla="*/ 7785100 w 7785100"/>
              <a:gd name="connsiteY2" fmla="*/ 5295900 h 5295900"/>
              <a:gd name="connsiteX0" fmla="*/ 0 w 7785100"/>
              <a:gd name="connsiteY0" fmla="*/ 0 h 5283200"/>
              <a:gd name="connsiteX1" fmla="*/ 12700 w 7785100"/>
              <a:gd name="connsiteY1" fmla="*/ 5257800 h 5283200"/>
              <a:gd name="connsiteX2" fmla="*/ 7785100 w 7785100"/>
              <a:gd name="connsiteY2" fmla="*/ 5283200 h 5283200"/>
            </a:gdLst>
            <a:ahLst/>
            <a:cxnLst>
              <a:cxn ang="0">
                <a:pos x="connsiteX0" y="connsiteY0"/>
              </a:cxn>
              <a:cxn ang="0">
                <a:pos x="connsiteX1" y="connsiteY1"/>
              </a:cxn>
              <a:cxn ang="0">
                <a:pos x="connsiteX2" y="connsiteY2"/>
              </a:cxn>
            </a:cxnLst>
            <a:rect l="l" t="t" r="r" b="b"/>
            <a:pathLst>
              <a:path w="7785100" h="5283200">
                <a:moveTo>
                  <a:pt x="0" y="0"/>
                </a:moveTo>
                <a:cubicBezTo>
                  <a:pt x="4233" y="1735667"/>
                  <a:pt x="8467" y="3522133"/>
                  <a:pt x="12700" y="5257800"/>
                </a:cubicBezTo>
                <a:lnTo>
                  <a:pt x="7785100" y="5283200"/>
                </a:lnTo>
              </a:path>
            </a:pathLst>
          </a:custGeom>
          <a:ln w="25400">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8" name="Group 7"/>
          <p:cNvGrpSpPr/>
          <p:nvPr/>
        </p:nvGrpSpPr>
        <p:grpSpPr>
          <a:xfrm>
            <a:off x="673099" y="927101"/>
            <a:ext cx="6845301" cy="5257800"/>
            <a:chOff x="673099" y="927101"/>
            <a:chExt cx="6845301" cy="5257800"/>
          </a:xfrm>
        </p:grpSpPr>
        <p:cxnSp>
          <p:nvCxnSpPr>
            <p:cNvPr id="12" name="Straight Connector 11"/>
            <p:cNvCxnSpPr>
              <a:endCxn id="10" idx="1"/>
            </p:cNvCxnSpPr>
            <p:nvPr/>
          </p:nvCxnSpPr>
          <p:spPr>
            <a:xfrm flipH="1">
              <a:off x="673099" y="927101"/>
              <a:ext cx="5257801" cy="5257800"/>
            </a:xfrm>
            <a:prstGeom prst="line">
              <a:avLst/>
            </a:prstGeom>
            <a:ln w="38100">
              <a:solidFill>
                <a:srgbClr val="FFFF00"/>
              </a:solidFill>
            </a:ln>
            <a:effectLst/>
          </p:spPr>
          <p:style>
            <a:lnRef idx="2">
              <a:schemeClr val="accent1"/>
            </a:lnRef>
            <a:fillRef idx="0">
              <a:schemeClr val="accent1"/>
            </a:fillRef>
            <a:effectRef idx="1">
              <a:schemeClr val="accent1"/>
            </a:effectRef>
            <a:fontRef idx="minor">
              <a:schemeClr val="tx1"/>
            </a:fontRef>
          </p:style>
        </p:cxnSp>
        <p:sp>
          <p:nvSpPr>
            <p:cNvPr id="13" name="Oval 12"/>
            <p:cNvSpPr/>
            <p:nvPr/>
          </p:nvSpPr>
          <p:spPr>
            <a:xfrm rot="2703301">
              <a:off x="3208857" y="1032642"/>
              <a:ext cx="872086" cy="4377412"/>
            </a:xfrm>
            <a:prstGeom prst="ellipse">
              <a:avLst/>
            </a:prstGeom>
            <a:solidFill>
              <a:srgbClr val="FFFF00">
                <a:alpha val="32000"/>
              </a:srgbClr>
            </a:solidFill>
            <a:ln>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TextBox 13"/>
            <p:cNvSpPr txBox="1"/>
            <p:nvPr/>
          </p:nvSpPr>
          <p:spPr>
            <a:xfrm>
              <a:off x="5257800" y="1344832"/>
              <a:ext cx="2260600" cy="923330"/>
            </a:xfrm>
            <a:prstGeom prst="rect">
              <a:avLst/>
            </a:prstGeom>
            <a:noFill/>
          </p:spPr>
          <p:txBody>
            <a:bodyPr wrap="square" rtlCol="0">
              <a:spAutoFit/>
            </a:bodyPr>
            <a:lstStyle/>
            <a:p>
              <a:pPr algn="ctr"/>
              <a:r>
                <a:rPr lang="en-US" dirty="0" smtClean="0">
                  <a:solidFill>
                    <a:srgbClr val="FFFF00"/>
                  </a:solidFill>
                  <a:latin typeface="Arial"/>
                  <a:cs typeface="Arial"/>
                </a:rPr>
                <a:t>Factor A explains 75% of variation in production</a:t>
              </a:r>
              <a:endParaRPr lang="en-US" dirty="0">
                <a:solidFill>
                  <a:srgbClr val="FFFF00"/>
                </a:solidFill>
                <a:latin typeface="Arial"/>
                <a:cs typeface="Arial"/>
              </a:endParaRPr>
            </a:p>
          </p:txBody>
        </p:sp>
      </p:grpSp>
      <p:grpSp>
        <p:nvGrpSpPr>
          <p:cNvPr id="11" name="Group 10"/>
          <p:cNvGrpSpPr/>
          <p:nvPr/>
        </p:nvGrpSpPr>
        <p:grpSpPr>
          <a:xfrm>
            <a:off x="673099" y="1651000"/>
            <a:ext cx="7772400" cy="4533901"/>
            <a:chOff x="673099" y="1651000"/>
            <a:chExt cx="7772400" cy="4533901"/>
          </a:xfrm>
        </p:grpSpPr>
        <p:cxnSp>
          <p:nvCxnSpPr>
            <p:cNvPr id="16" name="Straight Connector 15"/>
            <p:cNvCxnSpPr>
              <a:stCxn id="10" idx="1"/>
            </p:cNvCxnSpPr>
            <p:nvPr/>
          </p:nvCxnSpPr>
          <p:spPr>
            <a:xfrm flipV="1">
              <a:off x="673099" y="1651000"/>
              <a:ext cx="7772400" cy="4533901"/>
            </a:xfrm>
            <a:prstGeom prst="line">
              <a:avLst/>
            </a:prstGeom>
            <a:ln w="38100">
              <a:solidFill>
                <a:srgbClr val="FF0000"/>
              </a:solidFill>
              <a:prstDash val="dash"/>
            </a:ln>
            <a:effectLst/>
          </p:spPr>
          <p:style>
            <a:lnRef idx="2">
              <a:schemeClr val="accent1"/>
            </a:lnRef>
            <a:fillRef idx="0">
              <a:schemeClr val="accent1"/>
            </a:fillRef>
            <a:effectRef idx="1">
              <a:schemeClr val="accent1"/>
            </a:effectRef>
            <a:fontRef idx="minor">
              <a:schemeClr val="tx1"/>
            </a:fontRef>
          </p:style>
        </p:cxnSp>
        <p:sp>
          <p:nvSpPr>
            <p:cNvPr id="17" name="Oval 16"/>
            <p:cNvSpPr/>
            <p:nvPr/>
          </p:nvSpPr>
          <p:spPr>
            <a:xfrm rot="3624459">
              <a:off x="4492417" y="2152169"/>
              <a:ext cx="2019300" cy="2454414"/>
            </a:xfrm>
            <a:prstGeom prst="ellipse">
              <a:avLst/>
            </a:prstGeom>
            <a:solidFill>
              <a:srgbClr val="FF0000">
                <a:alpha val="30000"/>
              </a:srgbClr>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TextBox 17"/>
            <p:cNvSpPr txBox="1"/>
            <p:nvPr/>
          </p:nvSpPr>
          <p:spPr>
            <a:xfrm>
              <a:off x="6184900" y="3911600"/>
              <a:ext cx="2260599" cy="923330"/>
            </a:xfrm>
            <a:prstGeom prst="rect">
              <a:avLst/>
            </a:prstGeom>
            <a:noFill/>
          </p:spPr>
          <p:txBody>
            <a:bodyPr wrap="square" rtlCol="0">
              <a:spAutoFit/>
            </a:bodyPr>
            <a:lstStyle/>
            <a:p>
              <a:pPr algn="ctr"/>
              <a:r>
                <a:rPr lang="en-US" dirty="0" smtClean="0">
                  <a:solidFill>
                    <a:srgbClr val="FF0000"/>
                  </a:solidFill>
                  <a:latin typeface="Arial"/>
                  <a:cs typeface="Arial"/>
                </a:rPr>
                <a:t>Factor B explains 10% of variation in production</a:t>
              </a:r>
              <a:endParaRPr lang="en-US" dirty="0">
                <a:solidFill>
                  <a:srgbClr val="FF0000"/>
                </a:solidFill>
                <a:latin typeface="Arial"/>
                <a:cs typeface="Arial"/>
              </a:endParaRPr>
            </a:p>
          </p:txBody>
        </p:sp>
      </p:grpSp>
      <p:sp>
        <p:nvSpPr>
          <p:cNvPr id="19" name="TextBox 18"/>
          <p:cNvSpPr txBox="1"/>
          <p:nvPr/>
        </p:nvSpPr>
        <p:spPr>
          <a:xfrm>
            <a:off x="599114" y="997468"/>
            <a:ext cx="3784600" cy="923330"/>
          </a:xfrm>
          <a:prstGeom prst="rect">
            <a:avLst/>
          </a:prstGeom>
          <a:noFill/>
        </p:spPr>
        <p:txBody>
          <a:bodyPr wrap="square" rtlCol="0">
            <a:spAutoFit/>
          </a:bodyPr>
          <a:lstStyle/>
          <a:p>
            <a:pPr algn="ctr"/>
            <a:r>
              <a:rPr lang="en-US" dirty="0" smtClean="0">
                <a:solidFill>
                  <a:srgbClr val="FFFFFF"/>
                </a:solidFill>
                <a:latin typeface="Arial"/>
                <a:cs typeface="Arial"/>
              </a:rPr>
              <a:t>Exploration should focus on the most significant factors, and/or those most readily determined.</a:t>
            </a:r>
            <a:endParaRPr lang="en-US" dirty="0">
              <a:solidFill>
                <a:srgbClr val="FFFFFF"/>
              </a:solidFill>
              <a:latin typeface="Arial"/>
              <a:cs typeface="Arial"/>
            </a:endParaRPr>
          </a:p>
        </p:txBody>
      </p:sp>
      <p:sp>
        <p:nvSpPr>
          <p:cNvPr id="20" name="TextBox 19"/>
          <p:cNvSpPr txBox="1"/>
          <p:nvPr/>
        </p:nvSpPr>
        <p:spPr>
          <a:xfrm>
            <a:off x="3644900" y="5194300"/>
            <a:ext cx="4559300" cy="646331"/>
          </a:xfrm>
          <a:prstGeom prst="rect">
            <a:avLst/>
          </a:prstGeom>
          <a:noFill/>
        </p:spPr>
        <p:txBody>
          <a:bodyPr wrap="square" rtlCol="0">
            <a:spAutoFit/>
          </a:bodyPr>
          <a:lstStyle/>
          <a:p>
            <a:pPr algn="ctr"/>
            <a:r>
              <a:rPr lang="en-US" dirty="0" smtClean="0">
                <a:solidFill>
                  <a:srgbClr val="FFFFFF"/>
                </a:solidFill>
                <a:latin typeface="Arial"/>
                <a:cs typeface="Arial"/>
              </a:rPr>
              <a:t>Factors (variables) can be dependent; linked or proxies for other factors.</a:t>
            </a:r>
            <a:endParaRPr lang="en-US" dirty="0">
              <a:solidFill>
                <a:srgbClr val="FFFFFF"/>
              </a:solidFill>
              <a:latin typeface="Arial"/>
              <a:cs typeface="Arial"/>
            </a:endParaRPr>
          </a:p>
        </p:txBody>
      </p:sp>
    </p:spTree>
    <p:extLst>
      <p:ext uri="{BB962C8B-B14F-4D97-AF65-F5344CB8AC3E}">
        <p14:creationId xmlns:p14="http://schemas.microsoft.com/office/powerpoint/2010/main" val="133537733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1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wipe(left)">
                                      <p:cBhvr>
                                        <p:cTn id="17" dur="10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right)">
                                      <p:cBhvr>
                                        <p:cTn id="22"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15" name="Freeform 14"/>
          <p:cNvSpPr/>
          <p:nvPr/>
        </p:nvSpPr>
        <p:spPr>
          <a:xfrm>
            <a:off x="323849" y="3060701"/>
            <a:ext cx="4908409" cy="2607153"/>
          </a:xfrm>
          <a:custGeom>
            <a:avLst/>
            <a:gdLst>
              <a:gd name="connsiteX0" fmla="*/ 0 w 4960096"/>
              <a:gd name="connsiteY0" fmla="*/ 13847 h 2693547"/>
              <a:gd name="connsiteX1" fmla="*/ 469900 w 4960096"/>
              <a:gd name="connsiteY1" fmla="*/ 13847 h 2693547"/>
              <a:gd name="connsiteX2" fmla="*/ 533400 w 4960096"/>
              <a:gd name="connsiteY2" fmla="*/ 26547 h 2693547"/>
              <a:gd name="connsiteX3" fmla="*/ 584200 w 4960096"/>
              <a:gd name="connsiteY3" fmla="*/ 39247 h 2693547"/>
              <a:gd name="connsiteX4" fmla="*/ 838200 w 4960096"/>
              <a:gd name="connsiteY4" fmla="*/ 51947 h 2693547"/>
              <a:gd name="connsiteX5" fmla="*/ 939800 w 4960096"/>
              <a:gd name="connsiteY5" fmla="*/ 64647 h 2693547"/>
              <a:gd name="connsiteX6" fmla="*/ 1066800 w 4960096"/>
              <a:gd name="connsiteY6" fmla="*/ 77347 h 2693547"/>
              <a:gd name="connsiteX7" fmla="*/ 1219200 w 4960096"/>
              <a:gd name="connsiteY7" fmla="*/ 102747 h 2693547"/>
              <a:gd name="connsiteX8" fmla="*/ 1282700 w 4960096"/>
              <a:gd name="connsiteY8" fmla="*/ 115447 h 2693547"/>
              <a:gd name="connsiteX9" fmla="*/ 1358900 w 4960096"/>
              <a:gd name="connsiteY9" fmla="*/ 140847 h 2693547"/>
              <a:gd name="connsiteX10" fmla="*/ 1485900 w 4960096"/>
              <a:gd name="connsiteY10" fmla="*/ 166247 h 2693547"/>
              <a:gd name="connsiteX11" fmla="*/ 1536700 w 4960096"/>
              <a:gd name="connsiteY11" fmla="*/ 178947 h 2693547"/>
              <a:gd name="connsiteX12" fmla="*/ 1689100 w 4960096"/>
              <a:gd name="connsiteY12" fmla="*/ 204347 h 2693547"/>
              <a:gd name="connsiteX13" fmla="*/ 2641600 w 4960096"/>
              <a:gd name="connsiteY13" fmla="*/ 229747 h 2693547"/>
              <a:gd name="connsiteX14" fmla="*/ 2882900 w 4960096"/>
              <a:gd name="connsiteY14" fmla="*/ 242447 h 2693547"/>
              <a:gd name="connsiteX15" fmla="*/ 3429000 w 4960096"/>
              <a:gd name="connsiteY15" fmla="*/ 255147 h 2693547"/>
              <a:gd name="connsiteX16" fmla="*/ 3581400 w 4960096"/>
              <a:gd name="connsiteY16" fmla="*/ 280547 h 2693547"/>
              <a:gd name="connsiteX17" fmla="*/ 3619500 w 4960096"/>
              <a:gd name="connsiteY17" fmla="*/ 293247 h 2693547"/>
              <a:gd name="connsiteX18" fmla="*/ 3721100 w 4960096"/>
              <a:gd name="connsiteY18" fmla="*/ 305947 h 2693547"/>
              <a:gd name="connsiteX19" fmla="*/ 3822700 w 4960096"/>
              <a:gd name="connsiteY19" fmla="*/ 331347 h 2693547"/>
              <a:gd name="connsiteX20" fmla="*/ 3886200 w 4960096"/>
              <a:gd name="connsiteY20" fmla="*/ 356747 h 2693547"/>
              <a:gd name="connsiteX21" fmla="*/ 4013200 w 4960096"/>
              <a:gd name="connsiteY21" fmla="*/ 369447 h 2693547"/>
              <a:gd name="connsiteX22" fmla="*/ 4114800 w 4960096"/>
              <a:gd name="connsiteY22" fmla="*/ 394847 h 2693547"/>
              <a:gd name="connsiteX23" fmla="*/ 4521200 w 4960096"/>
              <a:gd name="connsiteY23" fmla="*/ 432947 h 2693547"/>
              <a:gd name="connsiteX24" fmla="*/ 4622800 w 4960096"/>
              <a:gd name="connsiteY24" fmla="*/ 445647 h 2693547"/>
              <a:gd name="connsiteX25" fmla="*/ 4762500 w 4960096"/>
              <a:gd name="connsiteY25" fmla="*/ 483747 h 2693547"/>
              <a:gd name="connsiteX26" fmla="*/ 4851400 w 4960096"/>
              <a:gd name="connsiteY26" fmla="*/ 572647 h 2693547"/>
              <a:gd name="connsiteX27" fmla="*/ 4876800 w 4960096"/>
              <a:gd name="connsiteY27" fmla="*/ 623447 h 2693547"/>
              <a:gd name="connsiteX28" fmla="*/ 4902200 w 4960096"/>
              <a:gd name="connsiteY28" fmla="*/ 661547 h 2693547"/>
              <a:gd name="connsiteX29" fmla="*/ 4914900 w 4960096"/>
              <a:gd name="connsiteY29" fmla="*/ 699647 h 2693547"/>
              <a:gd name="connsiteX30" fmla="*/ 4940300 w 4960096"/>
              <a:gd name="connsiteY30" fmla="*/ 750447 h 2693547"/>
              <a:gd name="connsiteX31" fmla="*/ 4940300 w 4960096"/>
              <a:gd name="connsiteY31" fmla="*/ 1144147 h 2693547"/>
              <a:gd name="connsiteX32" fmla="*/ 4914900 w 4960096"/>
              <a:gd name="connsiteY32" fmla="*/ 1233047 h 2693547"/>
              <a:gd name="connsiteX33" fmla="*/ 4902200 w 4960096"/>
              <a:gd name="connsiteY33" fmla="*/ 1283847 h 2693547"/>
              <a:gd name="connsiteX34" fmla="*/ 4876800 w 4960096"/>
              <a:gd name="connsiteY34" fmla="*/ 1753747 h 2693547"/>
              <a:gd name="connsiteX35" fmla="*/ 4838700 w 4960096"/>
              <a:gd name="connsiteY35" fmla="*/ 1829947 h 2693547"/>
              <a:gd name="connsiteX36" fmla="*/ 4813300 w 4960096"/>
              <a:gd name="connsiteY36" fmla="*/ 1893447 h 2693547"/>
              <a:gd name="connsiteX37" fmla="*/ 4699000 w 4960096"/>
              <a:gd name="connsiteY37" fmla="*/ 2007747 h 2693547"/>
              <a:gd name="connsiteX38" fmla="*/ 4584700 w 4960096"/>
              <a:gd name="connsiteY38" fmla="*/ 2122047 h 2693547"/>
              <a:gd name="connsiteX39" fmla="*/ 4546600 w 4960096"/>
              <a:gd name="connsiteY39" fmla="*/ 2160147 h 2693547"/>
              <a:gd name="connsiteX40" fmla="*/ 4495800 w 4960096"/>
              <a:gd name="connsiteY40" fmla="*/ 2185547 h 2693547"/>
              <a:gd name="connsiteX41" fmla="*/ 4419600 w 4960096"/>
              <a:gd name="connsiteY41" fmla="*/ 2261747 h 2693547"/>
              <a:gd name="connsiteX42" fmla="*/ 4343400 w 4960096"/>
              <a:gd name="connsiteY42" fmla="*/ 2337947 h 2693547"/>
              <a:gd name="connsiteX43" fmla="*/ 4305300 w 4960096"/>
              <a:gd name="connsiteY43" fmla="*/ 2350647 h 2693547"/>
              <a:gd name="connsiteX44" fmla="*/ 4165600 w 4960096"/>
              <a:gd name="connsiteY44" fmla="*/ 2414147 h 2693547"/>
              <a:gd name="connsiteX45" fmla="*/ 4038600 w 4960096"/>
              <a:gd name="connsiteY45" fmla="*/ 2452247 h 2693547"/>
              <a:gd name="connsiteX46" fmla="*/ 3975100 w 4960096"/>
              <a:gd name="connsiteY46" fmla="*/ 2477647 h 2693547"/>
              <a:gd name="connsiteX47" fmla="*/ 3835400 w 4960096"/>
              <a:gd name="connsiteY47" fmla="*/ 2503047 h 2693547"/>
              <a:gd name="connsiteX48" fmla="*/ 2603500 w 4960096"/>
              <a:gd name="connsiteY48" fmla="*/ 2515747 h 2693547"/>
              <a:gd name="connsiteX49" fmla="*/ 2438400 w 4960096"/>
              <a:gd name="connsiteY49" fmla="*/ 2541147 h 2693547"/>
              <a:gd name="connsiteX50" fmla="*/ 2108200 w 4960096"/>
              <a:gd name="connsiteY50" fmla="*/ 2566547 h 2693547"/>
              <a:gd name="connsiteX51" fmla="*/ 1625600 w 4960096"/>
              <a:gd name="connsiteY51" fmla="*/ 2617347 h 2693547"/>
              <a:gd name="connsiteX52" fmla="*/ 1384300 w 4960096"/>
              <a:gd name="connsiteY52" fmla="*/ 2642747 h 2693547"/>
              <a:gd name="connsiteX53" fmla="*/ 1333500 w 4960096"/>
              <a:gd name="connsiteY53" fmla="*/ 2655447 h 2693547"/>
              <a:gd name="connsiteX54" fmla="*/ 1130300 w 4960096"/>
              <a:gd name="connsiteY54" fmla="*/ 2680847 h 2693547"/>
              <a:gd name="connsiteX55" fmla="*/ 1016000 w 4960096"/>
              <a:gd name="connsiteY55" fmla="*/ 2693547 h 2693547"/>
              <a:gd name="connsiteX56" fmla="*/ 114300 w 4960096"/>
              <a:gd name="connsiteY56" fmla="*/ 2668147 h 2693547"/>
              <a:gd name="connsiteX57" fmla="*/ 76200 w 4960096"/>
              <a:gd name="connsiteY57" fmla="*/ 2642747 h 2693547"/>
              <a:gd name="connsiteX58" fmla="*/ 88900 w 4960096"/>
              <a:gd name="connsiteY58" fmla="*/ 2337947 h 2693547"/>
              <a:gd name="connsiteX59" fmla="*/ 101600 w 4960096"/>
              <a:gd name="connsiteY59" fmla="*/ 2096647 h 2693547"/>
              <a:gd name="connsiteX60" fmla="*/ 114300 w 4960096"/>
              <a:gd name="connsiteY60" fmla="*/ 1601347 h 2693547"/>
              <a:gd name="connsiteX61" fmla="*/ 127000 w 4960096"/>
              <a:gd name="connsiteY61" fmla="*/ 1347347 h 2693547"/>
              <a:gd name="connsiteX62" fmla="*/ 114300 w 4960096"/>
              <a:gd name="connsiteY62" fmla="*/ 686947 h 2693547"/>
              <a:gd name="connsiteX63" fmla="*/ 88900 w 4960096"/>
              <a:gd name="connsiteY63" fmla="*/ 509147 h 2693547"/>
              <a:gd name="connsiteX64" fmla="*/ 63500 w 4960096"/>
              <a:gd name="connsiteY64" fmla="*/ 458347 h 2693547"/>
              <a:gd name="connsiteX65" fmla="*/ 38100 w 4960096"/>
              <a:gd name="connsiteY65" fmla="*/ 318647 h 2693547"/>
              <a:gd name="connsiteX66" fmla="*/ 25400 w 4960096"/>
              <a:gd name="connsiteY66" fmla="*/ 242447 h 2693547"/>
              <a:gd name="connsiteX67" fmla="*/ 50800 w 4960096"/>
              <a:gd name="connsiteY67" fmla="*/ 51947 h 2693547"/>
              <a:gd name="connsiteX68" fmla="*/ 63500 w 4960096"/>
              <a:gd name="connsiteY68" fmla="*/ 13847 h 2693547"/>
              <a:gd name="connsiteX0" fmla="*/ 0 w 4960096"/>
              <a:gd name="connsiteY0" fmla="*/ 13847 h 2693547"/>
              <a:gd name="connsiteX1" fmla="*/ 469900 w 4960096"/>
              <a:gd name="connsiteY1" fmla="*/ 13847 h 2693547"/>
              <a:gd name="connsiteX2" fmla="*/ 533400 w 4960096"/>
              <a:gd name="connsiteY2" fmla="*/ 26547 h 2693547"/>
              <a:gd name="connsiteX3" fmla="*/ 584200 w 4960096"/>
              <a:gd name="connsiteY3" fmla="*/ 39247 h 2693547"/>
              <a:gd name="connsiteX4" fmla="*/ 838200 w 4960096"/>
              <a:gd name="connsiteY4" fmla="*/ 51947 h 2693547"/>
              <a:gd name="connsiteX5" fmla="*/ 939800 w 4960096"/>
              <a:gd name="connsiteY5" fmla="*/ 64647 h 2693547"/>
              <a:gd name="connsiteX6" fmla="*/ 1066800 w 4960096"/>
              <a:gd name="connsiteY6" fmla="*/ 77347 h 2693547"/>
              <a:gd name="connsiteX7" fmla="*/ 1219200 w 4960096"/>
              <a:gd name="connsiteY7" fmla="*/ 102747 h 2693547"/>
              <a:gd name="connsiteX8" fmla="*/ 1282700 w 4960096"/>
              <a:gd name="connsiteY8" fmla="*/ 115447 h 2693547"/>
              <a:gd name="connsiteX9" fmla="*/ 1358900 w 4960096"/>
              <a:gd name="connsiteY9" fmla="*/ 140847 h 2693547"/>
              <a:gd name="connsiteX10" fmla="*/ 1485900 w 4960096"/>
              <a:gd name="connsiteY10" fmla="*/ 166247 h 2693547"/>
              <a:gd name="connsiteX11" fmla="*/ 1536700 w 4960096"/>
              <a:gd name="connsiteY11" fmla="*/ 178947 h 2693547"/>
              <a:gd name="connsiteX12" fmla="*/ 1689100 w 4960096"/>
              <a:gd name="connsiteY12" fmla="*/ 204347 h 2693547"/>
              <a:gd name="connsiteX13" fmla="*/ 2641600 w 4960096"/>
              <a:gd name="connsiteY13" fmla="*/ 229747 h 2693547"/>
              <a:gd name="connsiteX14" fmla="*/ 2882900 w 4960096"/>
              <a:gd name="connsiteY14" fmla="*/ 242447 h 2693547"/>
              <a:gd name="connsiteX15" fmla="*/ 3429000 w 4960096"/>
              <a:gd name="connsiteY15" fmla="*/ 255147 h 2693547"/>
              <a:gd name="connsiteX16" fmla="*/ 3581400 w 4960096"/>
              <a:gd name="connsiteY16" fmla="*/ 280547 h 2693547"/>
              <a:gd name="connsiteX17" fmla="*/ 3619500 w 4960096"/>
              <a:gd name="connsiteY17" fmla="*/ 293247 h 2693547"/>
              <a:gd name="connsiteX18" fmla="*/ 3721100 w 4960096"/>
              <a:gd name="connsiteY18" fmla="*/ 305947 h 2693547"/>
              <a:gd name="connsiteX19" fmla="*/ 3822700 w 4960096"/>
              <a:gd name="connsiteY19" fmla="*/ 331347 h 2693547"/>
              <a:gd name="connsiteX20" fmla="*/ 3886200 w 4960096"/>
              <a:gd name="connsiteY20" fmla="*/ 356747 h 2693547"/>
              <a:gd name="connsiteX21" fmla="*/ 4013200 w 4960096"/>
              <a:gd name="connsiteY21" fmla="*/ 369447 h 2693547"/>
              <a:gd name="connsiteX22" fmla="*/ 4114800 w 4960096"/>
              <a:gd name="connsiteY22" fmla="*/ 394847 h 2693547"/>
              <a:gd name="connsiteX23" fmla="*/ 4521200 w 4960096"/>
              <a:gd name="connsiteY23" fmla="*/ 432947 h 2693547"/>
              <a:gd name="connsiteX24" fmla="*/ 4622800 w 4960096"/>
              <a:gd name="connsiteY24" fmla="*/ 445647 h 2693547"/>
              <a:gd name="connsiteX25" fmla="*/ 4762500 w 4960096"/>
              <a:gd name="connsiteY25" fmla="*/ 483747 h 2693547"/>
              <a:gd name="connsiteX26" fmla="*/ 4851400 w 4960096"/>
              <a:gd name="connsiteY26" fmla="*/ 572647 h 2693547"/>
              <a:gd name="connsiteX27" fmla="*/ 4876800 w 4960096"/>
              <a:gd name="connsiteY27" fmla="*/ 623447 h 2693547"/>
              <a:gd name="connsiteX28" fmla="*/ 4902200 w 4960096"/>
              <a:gd name="connsiteY28" fmla="*/ 661547 h 2693547"/>
              <a:gd name="connsiteX29" fmla="*/ 4914900 w 4960096"/>
              <a:gd name="connsiteY29" fmla="*/ 699647 h 2693547"/>
              <a:gd name="connsiteX30" fmla="*/ 4940300 w 4960096"/>
              <a:gd name="connsiteY30" fmla="*/ 750447 h 2693547"/>
              <a:gd name="connsiteX31" fmla="*/ 4940300 w 4960096"/>
              <a:gd name="connsiteY31" fmla="*/ 1144147 h 2693547"/>
              <a:gd name="connsiteX32" fmla="*/ 4914900 w 4960096"/>
              <a:gd name="connsiteY32" fmla="*/ 1233047 h 2693547"/>
              <a:gd name="connsiteX33" fmla="*/ 4902200 w 4960096"/>
              <a:gd name="connsiteY33" fmla="*/ 1283847 h 2693547"/>
              <a:gd name="connsiteX34" fmla="*/ 4876800 w 4960096"/>
              <a:gd name="connsiteY34" fmla="*/ 1753747 h 2693547"/>
              <a:gd name="connsiteX35" fmla="*/ 4838700 w 4960096"/>
              <a:gd name="connsiteY35" fmla="*/ 1829947 h 2693547"/>
              <a:gd name="connsiteX36" fmla="*/ 4813300 w 4960096"/>
              <a:gd name="connsiteY36" fmla="*/ 1893447 h 2693547"/>
              <a:gd name="connsiteX37" fmla="*/ 4699000 w 4960096"/>
              <a:gd name="connsiteY37" fmla="*/ 2007747 h 2693547"/>
              <a:gd name="connsiteX38" fmla="*/ 4584700 w 4960096"/>
              <a:gd name="connsiteY38" fmla="*/ 2122047 h 2693547"/>
              <a:gd name="connsiteX39" fmla="*/ 4546600 w 4960096"/>
              <a:gd name="connsiteY39" fmla="*/ 2160147 h 2693547"/>
              <a:gd name="connsiteX40" fmla="*/ 4495800 w 4960096"/>
              <a:gd name="connsiteY40" fmla="*/ 2185547 h 2693547"/>
              <a:gd name="connsiteX41" fmla="*/ 4419600 w 4960096"/>
              <a:gd name="connsiteY41" fmla="*/ 2261747 h 2693547"/>
              <a:gd name="connsiteX42" fmla="*/ 4343400 w 4960096"/>
              <a:gd name="connsiteY42" fmla="*/ 2337947 h 2693547"/>
              <a:gd name="connsiteX43" fmla="*/ 4305300 w 4960096"/>
              <a:gd name="connsiteY43" fmla="*/ 2350647 h 2693547"/>
              <a:gd name="connsiteX44" fmla="*/ 4165600 w 4960096"/>
              <a:gd name="connsiteY44" fmla="*/ 2414147 h 2693547"/>
              <a:gd name="connsiteX45" fmla="*/ 4038600 w 4960096"/>
              <a:gd name="connsiteY45" fmla="*/ 2452247 h 2693547"/>
              <a:gd name="connsiteX46" fmla="*/ 3975100 w 4960096"/>
              <a:gd name="connsiteY46" fmla="*/ 2477647 h 2693547"/>
              <a:gd name="connsiteX47" fmla="*/ 3835400 w 4960096"/>
              <a:gd name="connsiteY47" fmla="*/ 2503047 h 2693547"/>
              <a:gd name="connsiteX48" fmla="*/ 2603500 w 4960096"/>
              <a:gd name="connsiteY48" fmla="*/ 2515747 h 2693547"/>
              <a:gd name="connsiteX49" fmla="*/ 2438400 w 4960096"/>
              <a:gd name="connsiteY49" fmla="*/ 2541147 h 2693547"/>
              <a:gd name="connsiteX50" fmla="*/ 2108200 w 4960096"/>
              <a:gd name="connsiteY50" fmla="*/ 2566547 h 2693547"/>
              <a:gd name="connsiteX51" fmla="*/ 1625600 w 4960096"/>
              <a:gd name="connsiteY51" fmla="*/ 2617347 h 2693547"/>
              <a:gd name="connsiteX52" fmla="*/ 1384300 w 4960096"/>
              <a:gd name="connsiteY52" fmla="*/ 2642747 h 2693547"/>
              <a:gd name="connsiteX53" fmla="*/ 1333500 w 4960096"/>
              <a:gd name="connsiteY53" fmla="*/ 2655447 h 2693547"/>
              <a:gd name="connsiteX54" fmla="*/ 1130300 w 4960096"/>
              <a:gd name="connsiteY54" fmla="*/ 2680847 h 2693547"/>
              <a:gd name="connsiteX55" fmla="*/ 1016000 w 4960096"/>
              <a:gd name="connsiteY55" fmla="*/ 2693547 h 2693547"/>
              <a:gd name="connsiteX56" fmla="*/ 114300 w 4960096"/>
              <a:gd name="connsiteY56" fmla="*/ 2668147 h 2693547"/>
              <a:gd name="connsiteX57" fmla="*/ 76200 w 4960096"/>
              <a:gd name="connsiteY57" fmla="*/ 2642747 h 2693547"/>
              <a:gd name="connsiteX58" fmla="*/ 88900 w 4960096"/>
              <a:gd name="connsiteY58" fmla="*/ 2337947 h 2693547"/>
              <a:gd name="connsiteX59" fmla="*/ 101600 w 4960096"/>
              <a:gd name="connsiteY59" fmla="*/ 2096647 h 2693547"/>
              <a:gd name="connsiteX60" fmla="*/ 114300 w 4960096"/>
              <a:gd name="connsiteY60" fmla="*/ 1601347 h 2693547"/>
              <a:gd name="connsiteX61" fmla="*/ 127000 w 4960096"/>
              <a:gd name="connsiteY61" fmla="*/ 1347347 h 2693547"/>
              <a:gd name="connsiteX62" fmla="*/ 114300 w 4960096"/>
              <a:gd name="connsiteY62" fmla="*/ 686947 h 2693547"/>
              <a:gd name="connsiteX63" fmla="*/ 88900 w 4960096"/>
              <a:gd name="connsiteY63" fmla="*/ 509147 h 2693547"/>
              <a:gd name="connsiteX64" fmla="*/ 63500 w 4960096"/>
              <a:gd name="connsiteY64" fmla="*/ 458347 h 2693547"/>
              <a:gd name="connsiteX65" fmla="*/ 38100 w 4960096"/>
              <a:gd name="connsiteY65" fmla="*/ 318647 h 2693547"/>
              <a:gd name="connsiteX66" fmla="*/ 25400 w 4960096"/>
              <a:gd name="connsiteY66" fmla="*/ 242447 h 2693547"/>
              <a:gd name="connsiteX67" fmla="*/ 50800 w 4960096"/>
              <a:gd name="connsiteY67" fmla="*/ 51947 h 2693547"/>
              <a:gd name="connsiteX68" fmla="*/ 63500 w 4960096"/>
              <a:gd name="connsiteY68" fmla="*/ 13847 h 2693547"/>
              <a:gd name="connsiteX69" fmla="*/ 0 w 4960096"/>
              <a:gd name="connsiteY69" fmla="*/ 13847 h 2693547"/>
              <a:gd name="connsiteX0" fmla="*/ 38100 w 4934696"/>
              <a:gd name="connsiteY0" fmla="*/ 0 h 2679700"/>
              <a:gd name="connsiteX1" fmla="*/ 444500 w 4934696"/>
              <a:gd name="connsiteY1" fmla="*/ 0 h 2679700"/>
              <a:gd name="connsiteX2" fmla="*/ 508000 w 4934696"/>
              <a:gd name="connsiteY2" fmla="*/ 12700 h 2679700"/>
              <a:gd name="connsiteX3" fmla="*/ 558800 w 4934696"/>
              <a:gd name="connsiteY3" fmla="*/ 25400 h 2679700"/>
              <a:gd name="connsiteX4" fmla="*/ 812800 w 4934696"/>
              <a:gd name="connsiteY4" fmla="*/ 38100 h 2679700"/>
              <a:gd name="connsiteX5" fmla="*/ 914400 w 4934696"/>
              <a:gd name="connsiteY5" fmla="*/ 50800 h 2679700"/>
              <a:gd name="connsiteX6" fmla="*/ 1041400 w 4934696"/>
              <a:gd name="connsiteY6" fmla="*/ 63500 h 2679700"/>
              <a:gd name="connsiteX7" fmla="*/ 1193800 w 4934696"/>
              <a:gd name="connsiteY7" fmla="*/ 88900 h 2679700"/>
              <a:gd name="connsiteX8" fmla="*/ 1257300 w 4934696"/>
              <a:gd name="connsiteY8" fmla="*/ 101600 h 2679700"/>
              <a:gd name="connsiteX9" fmla="*/ 1333500 w 4934696"/>
              <a:gd name="connsiteY9" fmla="*/ 127000 h 2679700"/>
              <a:gd name="connsiteX10" fmla="*/ 1460500 w 4934696"/>
              <a:gd name="connsiteY10" fmla="*/ 152400 h 2679700"/>
              <a:gd name="connsiteX11" fmla="*/ 1511300 w 4934696"/>
              <a:gd name="connsiteY11" fmla="*/ 165100 h 2679700"/>
              <a:gd name="connsiteX12" fmla="*/ 1663700 w 4934696"/>
              <a:gd name="connsiteY12" fmla="*/ 190500 h 2679700"/>
              <a:gd name="connsiteX13" fmla="*/ 2616200 w 4934696"/>
              <a:gd name="connsiteY13" fmla="*/ 215900 h 2679700"/>
              <a:gd name="connsiteX14" fmla="*/ 2857500 w 4934696"/>
              <a:gd name="connsiteY14" fmla="*/ 228600 h 2679700"/>
              <a:gd name="connsiteX15" fmla="*/ 3403600 w 4934696"/>
              <a:gd name="connsiteY15" fmla="*/ 241300 h 2679700"/>
              <a:gd name="connsiteX16" fmla="*/ 3556000 w 4934696"/>
              <a:gd name="connsiteY16" fmla="*/ 266700 h 2679700"/>
              <a:gd name="connsiteX17" fmla="*/ 3594100 w 4934696"/>
              <a:gd name="connsiteY17" fmla="*/ 279400 h 2679700"/>
              <a:gd name="connsiteX18" fmla="*/ 3695700 w 4934696"/>
              <a:gd name="connsiteY18" fmla="*/ 292100 h 2679700"/>
              <a:gd name="connsiteX19" fmla="*/ 3797300 w 4934696"/>
              <a:gd name="connsiteY19" fmla="*/ 317500 h 2679700"/>
              <a:gd name="connsiteX20" fmla="*/ 3860800 w 4934696"/>
              <a:gd name="connsiteY20" fmla="*/ 342900 h 2679700"/>
              <a:gd name="connsiteX21" fmla="*/ 3987800 w 4934696"/>
              <a:gd name="connsiteY21" fmla="*/ 355600 h 2679700"/>
              <a:gd name="connsiteX22" fmla="*/ 4089400 w 4934696"/>
              <a:gd name="connsiteY22" fmla="*/ 381000 h 2679700"/>
              <a:gd name="connsiteX23" fmla="*/ 4495800 w 4934696"/>
              <a:gd name="connsiteY23" fmla="*/ 419100 h 2679700"/>
              <a:gd name="connsiteX24" fmla="*/ 4597400 w 4934696"/>
              <a:gd name="connsiteY24" fmla="*/ 431800 h 2679700"/>
              <a:gd name="connsiteX25" fmla="*/ 4737100 w 4934696"/>
              <a:gd name="connsiteY25" fmla="*/ 469900 h 2679700"/>
              <a:gd name="connsiteX26" fmla="*/ 4826000 w 4934696"/>
              <a:gd name="connsiteY26" fmla="*/ 558800 h 2679700"/>
              <a:gd name="connsiteX27" fmla="*/ 4851400 w 4934696"/>
              <a:gd name="connsiteY27" fmla="*/ 609600 h 2679700"/>
              <a:gd name="connsiteX28" fmla="*/ 4876800 w 4934696"/>
              <a:gd name="connsiteY28" fmla="*/ 647700 h 2679700"/>
              <a:gd name="connsiteX29" fmla="*/ 4889500 w 4934696"/>
              <a:gd name="connsiteY29" fmla="*/ 685800 h 2679700"/>
              <a:gd name="connsiteX30" fmla="*/ 4914900 w 4934696"/>
              <a:gd name="connsiteY30" fmla="*/ 736600 h 2679700"/>
              <a:gd name="connsiteX31" fmla="*/ 4914900 w 4934696"/>
              <a:gd name="connsiteY31" fmla="*/ 1130300 h 2679700"/>
              <a:gd name="connsiteX32" fmla="*/ 4889500 w 4934696"/>
              <a:gd name="connsiteY32" fmla="*/ 1219200 h 2679700"/>
              <a:gd name="connsiteX33" fmla="*/ 4876800 w 4934696"/>
              <a:gd name="connsiteY33" fmla="*/ 1270000 h 2679700"/>
              <a:gd name="connsiteX34" fmla="*/ 4851400 w 4934696"/>
              <a:gd name="connsiteY34" fmla="*/ 1739900 h 2679700"/>
              <a:gd name="connsiteX35" fmla="*/ 4813300 w 4934696"/>
              <a:gd name="connsiteY35" fmla="*/ 1816100 h 2679700"/>
              <a:gd name="connsiteX36" fmla="*/ 4787900 w 4934696"/>
              <a:gd name="connsiteY36" fmla="*/ 1879600 h 2679700"/>
              <a:gd name="connsiteX37" fmla="*/ 4673600 w 4934696"/>
              <a:gd name="connsiteY37" fmla="*/ 1993900 h 2679700"/>
              <a:gd name="connsiteX38" fmla="*/ 4559300 w 4934696"/>
              <a:gd name="connsiteY38" fmla="*/ 2108200 h 2679700"/>
              <a:gd name="connsiteX39" fmla="*/ 4521200 w 4934696"/>
              <a:gd name="connsiteY39" fmla="*/ 2146300 h 2679700"/>
              <a:gd name="connsiteX40" fmla="*/ 4470400 w 4934696"/>
              <a:gd name="connsiteY40" fmla="*/ 2171700 h 2679700"/>
              <a:gd name="connsiteX41" fmla="*/ 4394200 w 4934696"/>
              <a:gd name="connsiteY41" fmla="*/ 2247900 h 2679700"/>
              <a:gd name="connsiteX42" fmla="*/ 4318000 w 4934696"/>
              <a:gd name="connsiteY42" fmla="*/ 2324100 h 2679700"/>
              <a:gd name="connsiteX43" fmla="*/ 4279900 w 4934696"/>
              <a:gd name="connsiteY43" fmla="*/ 2336800 h 2679700"/>
              <a:gd name="connsiteX44" fmla="*/ 4140200 w 4934696"/>
              <a:gd name="connsiteY44" fmla="*/ 2400300 h 2679700"/>
              <a:gd name="connsiteX45" fmla="*/ 4013200 w 4934696"/>
              <a:gd name="connsiteY45" fmla="*/ 2438400 h 2679700"/>
              <a:gd name="connsiteX46" fmla="*/ 3949700 w 4934696"/>
              <a:gd name="connsiteY46" fmla="*/ 2463800 h 2679700"/>
              <a:gd name="connsiteX47" fmla="*/ 3810000 w 4934696"/>
              <a:gd name="connsiteY47" fmla="*/ 2489200 h 2679700"/>
              <a:gd name="connsiteX48" fmla="*/ 2578100 w 4934696"/>
              <a:gd name="connsiteY48" fmla="*/ 2501900 h 2679700"/>
              <a:gd name="connsiteX49" fmla="*/ 2413000 w 4934696"/>
              <a:gd name="connsiteY49" fmla="*/ 2527300 h 2679700"/>
              <a:gd name="connsiteX50" fmla="*/ 2082800 w 4934696"/>
              <a:gd name="connsiteY50" fmla="*/ 2552700 h 2679700"/>
              <a:gd name="connsiteX51" fmla="*/ 1600200 w 4934696"/>
              <a:gd name="connsiteY51" fmla="*/ 2603500 h 2679700"/>
              <a:gd name="connsiteX52" fmla="*/ 1358900 w 4934696"/>
              <a:gd name="connsiteY52" fmla="*/ 2628900 h 2679700"/>
              <a:gd name="connsiteX53" fmla="*/ 1308100 w 4934696"/>
              <a:gd name="connsiteY53" fmla="*/ 2641600 h 2679700"/>
              <a:gd name="connsiteX54" fmla="*/ 1104900 w 4934696"/>
              <a:gd name="connsiteY54" fmla="*/ 2667000 h 2679700"/>
              <a:gd name="connsiteX55" fmla="*/ 990600 w 4934696"/>
              <a:gd name="connsiteY55" fmla="*/ 2679700 h 2679700"/>
              <a:gd name="connsiteX56" fmla="*/ 88900 w 4934696"/>
              <a:gd name="connsiteY56" fmla="*/ 2654300 h 2679700"/>
              <a:gd name="connsiteX57" fmla="*/ 50800 w 4934696"/>
              <a:gd name="connsiteY57" fmla="*/ 2628900 h 2679700"/>
              <a:gd name="connsiteX58" fmla="*/ 63500 w 4934696"/>
              <a:gd name="connsiteY58" fmla="*/ 2324100 h 2679700"/>
              <a:gd name="connsiteX59" fmla="*/ 76200 w 4934696"/>
              <a:gd name="connsiteY59" fmla="*/ 2082800 h 2679700"/>
              <a:gd name="connsiteX60" fmla="*/ 88900 w 4934696"/>
              <a:gd name="connsiteY60" fmla="*/ 1587500 h 2679700"/>
              <a:gd name="connsiteX61" fmla="*/ 101600 w 4934696"/>
              <a:gd name="connsiteY61" fmla="*/ 1333500 h 2679700"/>
              <a:gd name="connsiteX62" fmla="*/ 88900 w 4934696"/>
              <a:gd name="connsiteY62" fmla="*/ 673100 h 2679700"/>
              <a:gd name="connsiteX63" fmla="*/ 63500 w 4934696"/>
              <a:gd name="connsiteY63" fmla="*/ 495300 h 2679700"/>
              <a:gd name="connsiteX64" fmla="*/ 38100 w 4934696"/>
              <a:gd name="connsiteY64" fmla="*/ 444500 h 2679700"/>
              <a:gd name="connsiteX65" fmla="*/ 12700 w 4934696"/>
              <a:gd name="connsiteY65" fmla="*/ 304800 h 2679700"/>
              <a:gd name="connsiteX66" fmla="*/ 0 w 4934696"/>
              <a:gd name="connsiteY66" fmla="*/ 228600 h 2679700"/>
              <a:gd name="connsiteX67" fmla="*/ 25400 w 4934696"/>
              <a:gd name="connsiteY67" fmla="*/ 38100 h 2679700"/>
              <a:gd name="connsiteX68" fmla="*/ 38100 w 4934696"/>
              <a:gd name="connsiteY68" fmla="*/ 0 h 2679700"/>
              <a:gd name="connsiteX0" fmla="*/ 45249 w 4941845"/>
              <a:gd name="connsiteY0" fmla="*/ 0 h 2679700"/>
              <a:gd name="connsiteX1" fmla="*/ 451649 w 4941845"/>
              <a:gd name="connsiteY1" fmla="*/ 0 h 2679700"/>
              <a:gd name="connsiteX2" fmla="*/ 515149 w 4941845"/>
              <a:gd name="connsiteY2" fmla="*/ 12700 h 2679700"/>
              <a:gd name="connsiteX3" fmla="*/ 565949 w 4941845"/>
              <a:gd name="connsiteY3" fmla="*/ 25400 h 2679700"/>
              <a:gd name="connsiteX4" fmla="*/ 819949 w 4941845"/>
              <a:gd name="connsiteY4" fmla="*/ 38100 h 2679700"/>
              <a:gd name="connsiteX5" fmla="*/ 921549 w 4941845"/>
              <a:gd name="connsiteY5" fmla="*/ 50800 h 2679700"/>
              <a:gd name="connsiteX6" fmla="*/ 1048549 w 4941845"/>
              <a:gd name="connsiteY6" fmla="*/ 63500 h 2679700"/>
              <a:gd name="connsiteX7" fmla="*/ 1200949 w 4941845"/>
              <a:gd name="connsiteY7" fmla="*/ 88900 h 2679700"/>
              <a:gd name="connsiteX8" fmla="*/ 1264449 w 4941845"/>
              <a:gd name="connsiteY8" fmla="*/ 101600 h 2679700"/>
              <a:gd name="connsiteX9" fmla="*/ 1340649 w 4941845"/>
              <a:gd name="connsiteY9" fmla="*/ 127000 h 2679700"/>
              <a:gd name="connsiteX10" fmla="*/ 1467649 w 4941845"/>
              <a:gd name="connsiteY10" fmla="*/ 152400 h 2679700"/>
              <a:gd name="connsiteX11" fmla="*/ 1518449 w 4941845"/>
              <a:gd name="connsiteY11" fmla="*/ 165100 h 2679700"/>
              <a:gd name="connsiteX12" fmla="*/ 1670849 w 4941845"/>
              <a:gd name="connsiteY12" fmla="*/ 190500 h 2679700"/>
              <a:gd name="connsiteX13" fmla="*/ 2623349 w 4941845"/>
              <a:gd name="connsiteY13" fmla="*/ 215900 h 2679700"/>
              <a:gd name="connsiteX14" fmla="*/ 2864649 w 4941845"/>
              <a:gd name="connsiteY14" fmla="*/ 228600 h 2679700"/>
              <a:gd name="connsiteX15" fmla="*/ 3410749 w 4941845"/>
              <a:gd name="connsiteY15" fmla="*/ 241300 h 2679700"/>
              <a:gd name="connsiteX16" fmla="*/ 3563149 w 4941845"/>
              <a:gd name="connsiteY16" fmla="*/ 266700 h 2679700"/>
              <a:gd name="connsiteX17" fmla="*/ 3601249 w 4941845"/>
              <a:gd name="connsiteY17" fmla="*/ 279400 h 2679700"/>
              <a:gd name="connsiteX18" fmla="*/ 3702849 w 4941845"/>
              <a:gd name="connsiteY18" fmla="*/ 292100 h 2679700"/>
              <a:gd name="connsiteX19" fmla="*/ 3804449 w 4941845"/>
              <a:gd name="connsiteY19" fmla="*/ 317500 h 2679700"/>
              <a:gd name="connsiteX20" fmla="*/ 3867949 w 4941845"/>
              <a:gd name="connsiteY20" fmla="*/ 342900 h 2679700"/>
              <a:gd name="connsiteX21" fmla="*/ 3994949 w 4941845"/>
              <a:gd name="connsiteY21" fmla="*/ 355600 h 2679700"/>
              <a:gd name="connsiteX22" fmla="*/ 4096549 w 4941845"/>
              <a:gd name="connsiteY22" fmla="*/ 381000 h 2679700"/>
              <a:gd name="connsiteX23" fmla="*/ 4502949 w 4941845"/>
              <a:gd name="connsiteY23" fmla="*/ 419100 h 2679700"/>
              <a:gd name="connsiteX24" fmla="*/ 4604549 w 4941845"/>
              <a:gd name="connsiteY24" fmla="*/ 431800 h 2679700"/>
              <a:gd name="connsiteX25" fmla="*/ 4744249 w 4941845"/>
              <a:gd name="connsiteY25" fmla="*/ 469900 h 2679700"/>
              <a:gd name="connsiteX26" fmla="*/ 4833149 w 4941845"/>
              <a:gd name="connsiteY26" fmla="*/ 558800 h 2679700"/>
              <a:gd name="connsiteX27" fmla="*/ 4858549 w 4941845"/>
              <a:gd name="connsiteY27" fmla="*/ 609600 h 2679700"/>
              <a:gd name="connsiteX28" fmla="*/ 4883949 w 4941845"/>
              <a:gd name="connsiteY28" fmla="*/ 647700 h 2679700"/>
              <a:gd name="connsiteX29" fmla="*/ 4896649 w 4941845"/>
              <a:gd name="connsiteY29" fmla="*/ 685800 h 2679700"/>
              <a:gd name="connsiteX30" fmla="*/ 4922049 w 4941845"/>
              <a:gd name="connsiteY30" fmla="*/ 736600 h 2679700"/>
              <a:gd name="connsiteX31" fmla="*/ 4922049 w 4941845"/>
              <a:gd name="connsiteY31" fmla="*/ 1130300 h 2679700"/>
              <a:gd name="connsiteX32" fmla="*/ 4896649 w 4941845"/>
              <a:gd name="connsiteY32" fmla="*/ 1219200 h 2679700"/>
              <a:gd name="connsiteX33" fmla="*/ 4883949 w 4941845"/>
              <a:gd name="connsiteY33" fmla="*/ 1270000 h 2679700"/>
              <a:gd name="connsiteX34" fmla="*/ 4858549 w 4941845"/>
              <a:gd name="connsiteY34" fmla="*/ 1739900 h 2679700"/>
              <a:gd name="connsiteX35" fmla="*/ 4820449 w 4941845"/>
              <a:gd name="connsiteY35" fmla="*/ 1816100 h 2679700"/>
              <a:gd name="connsiteX36" fmla="*/ 4795049 w 4941845"/>
              <a:gd name="connsiteY36" fmla="*/ 1879600 h 2679700"/>
              <a:gd name="connsiteX37" fmla="*/ 4680749 w 4941845"/>
              <a:gd name="connsiteY37" fmla="*/ 1993900 h 2679700"/>
              <a:gd name="connsiteX38" fmla="*/ 4566449 w 4941845"/>
              <a:gd name="connsiteY38" fmla="*/ 2108200 h 2679700"/>
              <a:gd name="connsiteX39" fmla="*/ 4528349 w 4941845"/>
              <a:gd name="connsiteY39" fmla="*/ 2146300 h 2679700"/>
              <a:gd name="connsiteX40" fmla="*/ 4477549 w 4941845"/>
              <a:gd name="connsiteY40" fmla="*/ 2171700 h 2679700"/>
              <a:gd name="connsiteX41" fmla="*/ 4401349 w 4941845"/>
              <a:gd name="connsiteY41" fmla="*/ 2247900 h 2679700"/>
              <a:gd name="connsiteX42" fmla="*/ 4325149 w 4941845"/>
              <a:gd name="connsiteY42" fmla="*/ 2324100 h 2679700"/>
              <a:gd name="connsiteX43" fmla="*/ 4287049 w 4941845"/>
              <a:gd name="connsiteY43" fmla="*/ 2336800 h 2679700"/>
              <a:gd name="connsiteX44" fmla="*/ 4147349 w 4941845"/>
              <a:gd name="connsiteY44" fmla="*/ 2400300 h 2679700"/>
              <a:gd name="connsiteX45" fmla="*/ 4020349 w 4941845"/>
              <a:gd name="connsiteY45" fmla="*/ 2438400 h 2679700"/>
              <a:gd name="connsiteX46" fmla="*/ 3956849 w 4941845"/>
              <a:gd name="connsiteY46" fmla="*/ 2463800 h 2679700"/>
              <a:gd name="connsiteX47" fmla="*/ 3817149 w 4941845"/>
              <a:gd name="connsiteY47" fmla="*/ 2489200 h 2679700"/>
              <a:gd name="connsiteX48" fmla="*/ 2585249 w 4941845"/>
              <a:gd name="connsiteY48" fmla="*/ 2501900 h 2679700"/>
              <a:gd name="connsiteX49" fmla="*/ 2420149 w 4941845"/>
              <a:gd name="connsiteY49" fmla="*/ 2527300 h 2679700"/>
              <a:gd name="connsiteX50" fmla="*/ 2089949 w 4941845"/>
              <a:gd name="connsiteY50" fmla="*/ 2552700 h 2679700"/>
              <a:gd name="connsiteX51" fmla="*/ 1607349 w 4941845"/>
              <a:gd name="connsiteY51" fmla="*/ 2603500 h 2679700"/>
              <a:gd name="connsiteX52" fmla="*/ 1366049 w 4941845"/>
              <a:gd name="connsiteY52" fmla="*/ 2628900 h 2679700"/>
              <a:gd name="connsiteX53" fmla="*/ 1315249 w 4941845"/>
              <a:gd name="connsiteY53" fmla="*/ 2641600 h 2679700"/>
              <a:gd name="connsiteX54" fmla="*/ 1112049 w 4941845"/>
              <a:gd name="connsiteY54" fmla="*/ 2667000 h 2679700"/>
              <a:gd name="connsiteX55" fmla="*/ 997749 w 4941845"/>
              <a:gd name="connsiteY55" fmla="*/ 2679700 h 2679700"/>
              <a:gd name="connsiteX56" fmla="*/ 96049 w 4941845"/>
              <a:gd name="connsiteY56" fmla="*/ 2654300 h 2679700"/>
              <a:gd name="connsiteX57" fmla="*/ 57949 w 4941845"/>
              <a:gd name="connsiteY57" fmla="*/ 2628900 h 2679700"/>
              <a:gd name="connsiteX58" fmla="*/ 70649 w 4941845"/>
              <a:gd name="connsiteY58" fmla="*/ 2324100 h 2679700"/>
              <a:gd name="connsiteX59" fmla="*/ 83349 w 4941845"/>
              <a:gd name="connsiteY59" fmla="*/ 2082800 h 2679700"/>
              <a:gd name="connsiteX60" fmla="*/ 96049 w 4941845"/>
              <a:gd name="connsiteY60" fmla="*/ 1587500 h 2679700"/>
              <a:gd name="connsiteX61" fmla="*/ 108749 w 4941845"/>
              <a:gd name="connsiteY61" fmla="*/ 1333500 h 2679700"/>
              <a:gd name="connsiteX62" fmla="*/ 96049 w 4941845"/>
              <a:gd name="connsiteY62" fmla="*/ 673100 h 2679700"/>
              <a:gd name="connsiteX63" fmla="*/ 70649 w 4941845"/>
              <a:gd name="connsiteY63" fmla="*/ 495300 h 2679700"/>
              <a:gd name="connsiteX64" fmla="*/ 45249 w 4941845"/>
              <a:gd name="connsiteY64" fmla="*/ 444500 h 2679700"/>
              <a:gd name="connsiteX65" fmla="*/ 19849 w 4941845"/>
              <a:gd name="connsiteY65" fmla="*/ 304800 h 2679700"/>
              <a:gd name="connsiteX66" fmla="*/ 7149 w 4941845"/>
              <a:gd name="connsiteY66" fmla="*/ 228600 h 2679700"/>
              <a:gd name="connsiteX67" fmla="*/ 45249 w 4941845"/>
              <a:gd name="connsiteY67" fmla="*/ 0 h 2679700"/>
              <a:gd name="connsiteX0" fmla="*/ 40219 w 4936815"/>
              <a:gd name="connsiteY0" fmla="*/ 0 h 2679700"/>
              <a:gd name="connsiteX1" fmla="*/ 446619 w 4936815"/>
              <a:gd name="connsiteY1" fmla="*/ 0 h 2679700"/>
              <a:gd name="connsiteX2" fmla="*/ 510119 w 4936815"/>
              <a:gd name="connsiteY2" fmla="*/ 12700 h 2679700"/>
              <a:gd name="connsiteX3" fmla="*/ 560919 w 4936815"/>
              <a:gd name="connsiteY3" fmla="*/ 25400 h 2679700"/>
              <a:gd name="connsiteX4" fmla="*/ 814919 w 4936815"/>
              <a:gd name="connsiteY4" fmla="*/ 38100 h 2679700"/>
              <a:gd name="connsiteX5" fmla="*/ 916519 w 4936815"/>
              <a:gd name="connsiteY5" fmla="*/ 50800 h 2679700"/>
              <a:gd name="connsiteX6" fmla="*/ 1043519 w 4936815"/>
              <a:gd name="connsiteY6" fmla="*/ 63500 h 2679700"/>
              <a:gd name="connsiteX7" fmla="*/ 1195919 w 4936815"/>
              <a:gd name="connsiteY7" fmla="*/ 88900 h 2679700"/>
              <a:gd name="connsiteX8" fmla="*/ 1259419 w 4936815"/>
              <a:gd name="connsiteY8" fmla="*/ 101600 h 2679700"/>
              <a:gd name="connsiteX9" fmla="*/ 1335619 w 4936815"/>
              <a:gd name="connsiteY9" fmla="*/ 127000 h 2679700"/>
              <a:gd name="connsiteX10" fmla="*/ 1462619 w 4936815"/>
              <a:gd name="connsiteY10" fmla="*/ 152400 h 2679700"/>
              <a:gd name="connsiteX11" fmla="*/ 1513419 w 4936815"/>
              <a:gd name="connsiteY11" fmla="*/ 165100 h 2679700"/>
              <a:gd name="connsiteX12" fmla="*/ 1665819 w 4936815"/>
              <a:gd name="connsiteY12" fmla="*/ 190500 h 2679700"/>
              <a:gd name="connsiteX13" fmla="*/ 2618319 w 4936815"/>
              <a:gd name="connsiteY13" fmla="*/ 215900 h 2679700"/>
              <a:gd name="connsiteX14" fmla="*/ 2859619 w 4936815"/>
              <a:gd name="connsiteY14" fmla="*/ 228600 h 2679700"/>
              <a:gd name="connsiteX15" fmla="*/ 3405719 w 4936815"/>
              <a:gd name="connsiteY15" fmla="*/ 241300 h 2679700"/>
              <a:gd name="connsiteX16" fmla="*/ 3558119 w 4936815"/>
              <a:gd name="connsiteY16" fmla="*/ 266700 h 2679700"/>
              <a:gd name="connsiteX17" fmla="*/ 3596219 w 4936815"/>
              <a:gd name="connsiteY17" fmla="*/ 279400 h 2679700"/>
              <a:gd name="connsiteX18" fmla="*/ 3697819 w 4936815"/>
              <a:gd name="connsiteY18" fmla="*/ 292100 h 2679700"/>
              <a:gd name="connsiteX19" fmla="*/ 3799419 w 4936815"/>
              <a:gd name="connsiteY19" fmla="*/ 317500 h 2679700"/>
              <a:gd name="connsiteX20" fmla="*/ 3862919 w 4936815"/>
              <a:gd name="connsiteY20" fmla="*/ 342900 h 2679700"/>
              <a:gd name="connsiteX21" fmla="*/ 3989919 w 4936815"/>
              <a:gd name="connsiteY21" fmla="*/ 355600 h 2679700"/>
              <a:gd name="connsiteX22" fmla="*/ 4091519 w 4936815"/>
              <a:gd name="connsiteY22" fmla="*/ 381000 h 2679700"/>
              <a:gd name="connsiteX23" fmla="*/ 4497919 w 4936815"/>
              <a:gd name="connsiteY23" fmla="*/ 419100 h 2679700"/>
              <a:gd name="connsiteX24" fmla="*/ 4599519 w 4936815"/>
              <a:gd name="connsiteY24" fmla="*/ 431800 h 2679700"/>
              <a:gd name="connsiteX25" fmla="*/ 4739219 w 4936815"/>
              <a:gd name="connsiteY25" fmla="*/ 469900 h 2679700"/>
              <a:gd name="connsiteX26" fmla="*/ 4828119 w 4936815"/>
              <a:gd name="connsiteY26" fmla="*/ 558800 h 2679700"/>
              <a:gd name="connsiteX27" fmla="*/ 4853519 w 4936815"/>
              <a:gd name="connsiteY27" fmla="*/ 609600 h 2679700"/>
              <a:gd name="connsiteX28" fmla="*/ 4878919 w 4936815"/>
              <a:gd name="connsiteY28" fmla="*/ 647700 h 2679700"/>
              <a:gd name="connsiteX29" fmla="*/ 4891619 w 4936815"/>
              <a:gd name="connsiteY29" fmla="*/ 685800 h 2679700"/>
              <a:gd name="connsiteX30" fmla="*/ 4917019 w 4936815"/>
              <a:gd name="connsiteY30" fmla="*/ 736600 h 2679700"/>
              <a:gd name="connsiteX31" fmla="*/ 4917019 w 4936815"/>
              <a:gd name="connsiteY31" fmla="*/ 1130300 h 2679700"/>
              <a:gd name="connsiteX32" fmla="*/ 4891619 w 4936815"/>
              <a:gd name="connsiteY32" fmla="*/ 1219200 h 2679700"/>
              <a:gd name="connsiteX33" fmla="*/ 4878919 w 4936815"/>
              <a:gd name="connsiteY33" fmla="*/ 1270000 h 2679700"/>
              <a:gd name="connsiteX34" fmla="*/ 4853519 w 4936815"/>
              <a:gd name="connsiteY34" fmla="*/ 1739900 h 2679700"/>
              <a:gd name="connsiteX35" fmla="*/ 4815419 w 4936815"/>
              <a:gd name="connsiteY35" fmla="*/ 1816100 h 2679700"/>
              <a:gd name="connsiteX36" fmla="*/ 4790019 w 4936815"/>
              <a:gd name="connsiteY36" fmla="*/ 1879600 h 2679700"/>
              <a:gd name="connsiteX37" fmla="*/ 4675719 w 4936815"/>
              <a:gd name="connsiteY37" fmla="*/ 1993900 h 2679700"/>
              <a:gd name="connsiteX38" fmla="*/ 4561419 w 4936815"/>
              <a:gd name="connsiteY38" fmla="*/ 2108200 h 2679700"/>
              <a:gd name="connsiteX39" fmla="*/ 4523319 w 4936815"/>
              <a:gd name="connsiteY39" fmla="*/ 2146300 h 2679700"/>
              <a:gd name="connsiteX40" fmla="*/ 4472519 w 4936815"/>
              <a:gd name="connsiteY40" fmla="*/ 2171700 h 2679700"/>
              <a:gd name="connsiteX41" fmla="*/ 4396319 w 4936815"/>
              <a:gd name="connsiteY41" fmla="*/ 2247900 h 2679700"/>
              <a:gd name="connsiteX42" fmla="*/ 4320119 w 4936815"/>
              <a:gd name="connsiteY42" fmla="*/ 2324100 h 2679700"/>
              <a:gd name="connsiteX43" fmla="*/ 4282019 w 4936815"/>
              <a:gd name="connsiteY43" fmla="*/ 2336800 h 2679700"/>
              <a:gd name="connsiteX44" fmla="*/ 4142319 w 4936815"/>
              <a:gd name="connsiteY44" fmla="*/ 2400300 h 2679700"/>
              <a:gd name="connsiteX45" fmla="*/ 4015319 w 4936815"/>
              <a:gd name="connsiteY45" fmla="*/ 2438400 h 2679700"/>
              <a:gd name="connsiteX46" fmla="*/ 3951819 w 4936815"/>
              <a:gd name="connsiteY46" fmla="*/ 2463800 h 2679700"/>
              <a:gd name="connsiteX47" fmla="*/ 3812119 w 4936815"/>
              <a:gd name="connsiteY47" fmla="*/ 2489200 h 2679700"/>
              <a:gd name="connsiteX48" fmla="*/ 2580219 w 4936815"/>
              <a:gd name="connsiteY48" fmla="*/ 2501900 h 2679700"/>
              <a:gd name="connsiteX49" fmla="*/ 2415119 w 4936815"/>
              <a:gd name="connsiteY49" fmla="*/ 2527300 h 2679700"/>
              <a:gd name="connsiteX50" fmla="*/ 2084919 w 4936815"/>
              <a:gd name="connsiteY50" fmla="*/ 2552700 h 2679700"/>
              <a:gd name="connsiteX51" fmla="*/ 1602319 w 4936815"/>
              <a:gd name="connsiteY51" fmla="*/ 2603500 h 2679700"/>
              <a:gd name="connsiteX52" fmla="*/ 1361019 w 4936815"/>
              <a:gd name="connsiteY52" fmla="*/ 2628900 h 2679700"/>
              <a:gd name="connsiteX53" fmla="*/ 1310219 w 4936815"/>
              <a:gd name="connsiteY53" fmla="*/ 2641600 h 2679700"/>
              <a:gd name="connsiteX54" fmla="*/ 1107019 w 4936815"/>
              <a:gd name="connsiteY54" fmla="*/ 2667000 h 2679700"/>
              <a:gd name="connsiteX55" fmla="*/ 992719 w 4936815"/>
              <a:gd name="connsiteY55" fmla="*/ 2679700 h 2679700"/>
              <a:gd name="connsiteX56" fmla="*/ 91019 w 4936815"/>
              <a:gd name="connsiteY56" fmla="*/ 2654300 h 2679700"/>
              <a:gd name="connsiteX57" fmla="*/ 52919 w 4936815"/>
              <a:gd name="connsiteY57" fmla="*/ 2628900 h 2679700"/>
              <a:gd name="connsiteX58" fmla="*/ 65619 w 4936815"/>
              <a:gd name="connsiteY58" fmla="*/ 2324100 h 2679700"/>
              <a:gd name="connsiteX59" fmla="*/ 78319 w 4936815"/>
              <a:gd name="connsiteY59" fmla="*/ 2082800 h 2679700"/>
              <a:gd name="connsiteX60" fmla="*/ 91019 w 4936815"/>
              <a:gd name="connsiteY60" fmla="*/ 1587500 h 2679700"/>
              <a:gd name="connsiteX61" fmla="*/ 103719 w 4936815"/>
              <a:gd name="connsiteY61" fmla="*/ 1333500 h 2679700"/>
              <a:gd name="connsiteX62" fmla="*/ 91019 w 4936815"/>
              <a:gd name="connsiteY62" fmla="*/ 673100 h 2679700"/>
              <a:gd name="connsiteX63" fmla="*/ 65619 w 4936815"/>
              <a:gd name="connsiteY63" fmla="*/ 495300 h 2679700"/>
              <a:gd name="connsiteX64" fmla="*/ 40219 w 4936815"/>
              <a:gd name="connsiteY64" fmla="*/ 444500 h 2679700"/>
              <a:gd name="connsiteX65" fmla="*/ 14819 w 4936815"/>
              <a:gd name="connsiteY65" fmla="*/ 304800 h 2679700"/>
              <a:gd name="connsiteX66" fmla="*/ 40219 w 4936815"/>
              <a:gd name="connsiteY66" fmla="*/ 0 h 2679700"/>
              <a:gd name="connsiteX0" fmla="*/ 31067 w 4927663"/>
              <a:gd name="connsiteY0" fmla="*/ 0 h 2679700"/>
              <a:gd name="connsiteX1" fmla="*/ 437467 w 4927663"/>
              <a:gd name="connsiteY1" fmla="*/ 0 h 2679700"/>
              <a:gd name="connsiteX2" fmla="*/ 500967 w 4927663"/>
              <a:gd name="connsiteY2" fmla="*/ 12700 h 2679700"/>
              <a:gd name="connsiteX3" fmla="*/ 551767 w 4927663"/>
              <a:gd name="connsiteY3" fmla="*/ 25400 h 2679700"/>
              <a:gd name="connsiteX4" fmla="*/ 805767 w 4927663"/>
              <a:gd name="connsiteY4" fmla="*/ 38100 h 2679700"/>
              <a:gd name="connsiteX5" fmla="*/ 907367 w 4927663"/>
              <a:gd name="connsiteY5" fmla="*/ 50800 h 2679700"/>
              <a:gd name="connsiteX6" fmla="*/ 1034367 w 4927663"/>
              <a:gd name="connsiteY6" fmla="*/ 63500 h 2679700"/>
              <a:gd name="connsiteX7" fmla="*/ 1186767 w 4927663"/>
              <a:gd name="connsiteY7" fmla="*/ 88900 h 2679700"/>
              <a:gd name="connsiteX8" fmla="*/ 1250267 w 4927663"/>
              <a:gd name="connsiteY8" fmla="*/ 101600 h 2679700"/>
              <a:gd name="connsiteX9" fmla="*/ 1326467 w 4927663"/>
              <a:gd name="connsiteY9" fmla="*/ 127000 h 2679700"/>
              <a:gd name="connsiteX10" fmla="*/ 1453467 w 4927663"/>
              <a:gd name="connsiteY10" fmla="*/ 152400 h 2679700"/>
              <a:gd name="connsiteX11" fmla="*/ 1504267 w 4927663"/>
              <a:gd name="connsiteY11" fmla="*/ 165100 h 2679700"/>
              <a:gd name="connsiteX12" fmla="*/ 1656667 w 4927663"/>
              <a:gd name="connsiteY12" fmla="*/ 190500 h 2679700"/>
              <a:gd name="connsiteX13" fmla="*/ 2609167 w 4927663"/>
              <a:gd name="connsiteY13" fmla="*/ 215900 h 2679700"/>
              <a:gd name="connsiteX14" fmla="*/ 2850467 w 4927663"/>
              <a:gd name="connsiteY14" fmla="*/ 228600 h 2679700"/>
              <a:gd name="connsiteX15" fmla="*/ 3396567 w 4927663"/>
              <a:gd name="connsiteY15" fmla="*/ 241300 h 2679700"/>
              <a:gd name="connsiteX16" fmla="*/ 3548967 w 4927663"/>
              <a:gd name="connsiteY16" fmla="*/ 266700 h 2679700"/>
              <a:gd name="connsiteX17" fmla="*/ 3587067 w 4927663"/>
              <a:gd name="connsiteY17" fmla="*/ 279400 h 2679700"/>
              <a:gd name="connsiteX18" fmla="*/ 3688667 w 4927663"/>
              <a:gd name="connsiteY18" fmla="*/ 292100 h 2679700"/>
              <a:gd name="connsiteX19" fmla="*/ 3790267 w 4927663"/>
              <a:gd name="connsiteY19" fmla="*/ 317500 h 2679700"/>
              <a:gd name="connsiteX20" fmla="*/ 3853767 w 4927663"/>
              <a:gd name="connsiteY20" fmla="*/ 342900 h 2679700"/>
              <a:gd name="connsiteX21" fmla="*/ 3980767 w 4927663"/>
              <a:gd name="connsiteY21" fmla="*/ 355600 h 2679700"/>
              <a:gd name="connsiteX22" fmla="*/ 4082367 w 4927663"/>
              <a:gd name="connsiteY22" fmla="*/ 381000 h 2679700"/>
              <a:gd name="connsiteX23" fmla="*/ 4488767 w 4927663"/>
              <a:gd name="connsiteY23" fmla="*/ 419100 h 2679700"/>
              <a:gd name="connsiteX24" fmla="*/ 4590367 w 4927663"/>
              <a:gd name="connsiteY24" fmla="*/ 431800 h 2679700"/>
              <a:gd name="connsiteX25" fmla="*/ 4730067 w 4927663"/>
              <a:gd name="connsiteY25" fmla="*/ 469900 h 2679700"/>
              <a:gd name="connsiteX26" fmla="*/ 4818967 w 4927663"/>
              <a:gd name="connsiteY26" fmla="*/ 558800 h 2679700"/>
              <a:gd name="connsiteX27" fmla="*/ 4844367 w 4927663"/>
              <a:gd name="connsiteY27" fmla="*/ 609600 h 2679700"/>
              <a:gd name="connsiteX28" fmla="*/ 4869767 w 4927663"/>
              <a:gd name="connsiteY28" fmla="*/ 647700 h 2679700"/>
              <a:gd name="connsiteX29" fmla="*/ 4882467 w 4927663"/>
              <a:gd name="connsiteY29" fmla="*/ 685800 h 2679700"/>
              <a:gd name="connsiteX30" fmla="*/ 4907867 w 4927663"/>
              <a:gd name="connsiteY30" fmla="*/ 736600 h 2679700"/>
              <a:gd name="connsiteX31" fmla="*/ 4907867 w 4927663"/>
              <a:gd name="connsiteY31" fmla="*/ 1130300 h 2679700"/>
              <a:gd name="connsiteX32" fmla="*/ 4882467 w 4927663"/>
              <a:gd name="connsiteY32" fmla="*/ 1219200 h 2679700"/>
              <a:gd name="connsiteX33" fmla="*/ 4869767 w 4927663"/>
              <a:gd name="connsiteY33" fmla="*/ 1270000 h 2679700"/>
              <a:gd name="connsiteX34" fmla="*/ 4844367 w 4927663"/>
              <a:gd name="connsiteY34" fmla="*/ 1739900 h 2679700"/>
              <a:gd name="connsiteX35" fmla="*/ 4806267 w 4927663"/>
              <a:gd name="connsiteY35" fmla="*/ 1816100 h 2679700"/>
              <a:gd name="connsiteX36" fmla="*/ 4780867 w 4927663"/>
              <a:gd name="connsiteY36" fmla="*/ 1879600 h 2679700"/>
              <a:gd name="connsiteX37" fmla="*/ 4666567 w 4927663"/>
              <a:gd name="connsiteY37" fmla="*/ 1993900 h 2679700"/>
              <a:gd name="connsiteX38" fmla="*/ 4552267 w 4927663"/>
              <a:gd name="connsiteY38" fmla="*/ 2108200 h 2679700"/>
              <a:gd name="connsiteX39" fmla="*/ 4514167 w 4927663"/>
              <a:gd name="connsiteY39" fmla="*/ 2146300 h 2679700"/>
              <a:gd name="connsiteX40" fmla="*/ 4463367 w 4927663"/>
              <a:gd name="connsiteY40" fmla="*/ 2171700 h 2679700"/>
              <a:gd name="connsiteX41" fmla="*/ 4387167 w 4927663"/>
              <a:gd name="connsiteY41" fmla="*/ 2247900 h 2679700"/>
              <a:gd name="connsiteX42" fmla="*/ 4310967 w 4927663"/>
              <a:gd name="connsiteY42" fmla="*/ 2324100 h 2679700"/>
              <a:gd name="connsiteX43" fmla="*/ 4272867 w 4927663"/>
              <a:gd name="connsiteY43" fmla="*/ 2336800 h 2679700"/>
              <a:gd name="connsiteX44" fmla="*/ 4133167 w 4927663"/>
              <a:gd name="connsiteY44" fmla="*/ 2400300 h 2679700"/>
              <a:gd name="connsiteX45" fmla="*/ 4006167 w 4927663"/>
              <a:gd name="connsiteY45" fmla="*/ 2438400 h 2679700"/>
              <a:gd name="connsiteX46" fmla="*/ 3942667 w 4927663"/>
              <a:gd name="connsiteY46" fmla="*/ 2463800 h 2679700"/>
              <a:gd name="connsiteX47" fmla="*/ 3802967 w 4927663"/>
              <a:gd name="connsiteY47" fmla="*/ 2489200 h 2679700"/>
              <a:gd name="connsiteX48" fmla="*/ 2571067 w 4927663"/>
              <a:gd name="connsiteY48" fmla="*/ 2501900 h 2679700"/>
              <a:gd name="connsiteX49" fmla="*/ 2405967 w 4927663"/>
              <a:gd name="connsiteY49" fmla="*/ 2527300 h 2679700"/>
              <a:gd name="connsiteX50" fmla="*/ 2075767 w 4927663"/>
              <a:gd name="connsiteY50" fmla="*/ 2552700 h 2679700"/>
              <a:gd name="connsiteX51" fmla="*/ 1593167 w 4927663"/>
              <a:gd name="connsiteY51" fmla="*/ 2603500 h 2679700"/>
              <a:gd name="connsiteX52" fmla="*/ 1351867 w 4927663"/>
              <a:gd name="connsiteY52" fmla="*/ 2628900 h 2679700"/>
              <a:gd name="connsiteX53" fmla="*/ 1301067 w 4927663"/>
              <a:gd name="connsiteY53" fmla="*/ 2641600 h 2679700"/>
              <a:gd name="connsiteX54" fmla="*/ 1097867 w 4927663"/>
              <a:gd name="connsiteY54" fmla="*/ 2667000 h 2679700"/>
              <a:gd name="connsiteX55" fmla="*/ 983567 w 4927663"/>
              <a:gd name="connsiteY55" fmla="*/ 2679700 h 2679700"/>
              <a:gd name="connsiteX56" fmla="*/ 81867 w 4927663"/>
              <a:gd name="connsiteY56" fmla="*/ 2654300 h 2679700"/>
              <a:gd name="connsiteX57" fmla="*/ 43767 w 4927663"/>
              <a:gd name="connsiteY57" fmla="*/ 2628900 h 2679700"/>
              <a:gd name="connsiteX58" fmla="*/ 56467 w 4927663"/>
              <a:gd name="connsiteY58" fmla="*/ 2324100 h 2679700"/>
              <a:gd name="connsiteX59" fmla="*/ 69167 w 4927663"/>
              <a:gd name="connsiteY59" fmla="*/ 2082800 h 2679700"/>
              <a:gd name="connsiteX60" fmla="*/ 81867 w 4927663"/>
              <a:gd name="connsiteY60" fmla="*/ 1587500 h 2679700"/>
              <a:gd name="connsiteX61" fmla="*/ 94567 w 4927663"/>
              <a:gd name="connsiteY61" fmla="*/ 1333500 h 2679700"/>
              <a:gd name="connsiteX62" fmla="*/ 81867 w 4927663"/>
              <a:gd name="connsiteY62" fmla="*/ 673100 h 2679700"/>
              <a:gd name="connsiteX63" fmla="*/ 56467 w 4927663"/>
              <a:gd name="connsiteY63" fmla="*/ 495300 h 2679700"/>
              <a:gd name="connsiteX64" fmla="*/ 31067 w 4927663"/>
              <a:gd name="connsiteY64" fmla="*/ 444500 h 2679700"/>
              <a:gd name="connsiteX65" fmla="*/ 31067 w 4927663"/>
              <a:gd name="connsiteY65" fmla="*/ 0 h 2679700"/>
              <a:gd name="connsiteX0" fmla="*/ 24227 w 4920823"/>
              <a:gd name="connsiteY0" fmla="*/ 0 h 2679700"/>
              <a:gd name="connsiteX1" fmla="*/ 430627 w 4920823"/>
              <a:gd name="connsiteY1" fmla="*/ 0 h 2679700"/>
              <a:gd name="connsiteX2" fmla="*/ 494127 w 4920823"/>
              <a:gd name="connsiteY2" fmla="*/ 12700 h 2679700"/>
              <a:gd name="connsiteX3" fmla="*/ 544927 w 4920823"/>
              <a:gd name="connsiteY3" fmla="*/ 25400 h 2679700"/>
              <a:gd name="connsiteX4" fmla="*/ 798927 w 4920823"/>
              <a:gd name="connsiteY4" fmla="*/ 38100 h 2679700"/>
              <a:gd name="connsiteX5" fmla="*/ 900527 w 4920823"/>
              <a:gd name="connsiteY5" fmla="*/ 50800 h 2679700"/>
              <a:gd name="connsiteX6" fmla="*/ 1027527 w 4920823"/>
              <a:gd name="connsiteY6" fmla="*/ 63500 h 2679700"/>
              <a:gd name="connsiteX7" fmla="*/ 1179927 w 4920823"/>
              <a:gd name="connsiteY7" fmla="*/ 88900 h 2679700"/>
              <a:gd name="connsiteX8" fmla="*/ 1243427 w 4920823"/>
              <a:gd name="connsiteY8" fmla="*/ 101600 h 2679700"/>
              <a:gd name="connsiteX9" fmla="*/ 1319627 w 4920823"/>
              <a:gd name="connsiteY9" fmla="*/ 127000 h 2679700"/>
              <a:gd name="connsiteX10" fmla="*/ 1446627 w 4920823"/>
              <a:gd name="connsiteY10" fmla="*/ 152400 h 2679700"/>
              <a:gd name="connsiteX11" fmla="*/ 1497427 w 4920823"/>
              <a:gd name="connsiteY11" fmla="*/ 165100 h 2679700"/>
              <a:gd name="connsiteX12" fmla="*/ 1649827 w 4920823"/>
              <a:gd name="connsiteY12" fmla="*/ 190500 h 2679700"/>
              <a:gd name="connsiteX13" fmla="*/ 2602327 w 4920823"/>
              <a:gd name="connsiteY13" fmla="*/ 215900 h 2679700"/>
              <a:gd name="connsiteX14" fmla="*/ 2843627 w 4920823"/>
              <a:gd name="connsiteY14" fmla="*/ 228600 h 2679700"/>
              <a:gd name="connsiteX15" fmla="*/ 3389727 w 4920823"/>
              <a:gd name="connsiteY15" fmla="*/ 241300 h 2679700"/>
              <a:gd name="connsiteX16" fmla="*/ 3542127 w 4920823"/>
              <a:gd name="connsiteY16" fmla="*/ 266700 h 2679700"/>
              <a:gd name="connsiteX17" fmla="*/ 3580227 w 4920823"/>
              <a:gd name="connsiteY17" fmla="*/ 279400 h 2679700"/>
              <a:gd name="connsiteX18" fmla="*/ 3681827 w 4920823"/>
              <a:gd name="connsiteY18" fmla="*/ 292100 h 2679700"/>
              <a:gd name="connsiteX19" fmla="*/ 3783427 w 4920823"/>
              <a:gd name="connsiteY19" fmla="*/ 317500 h 2679700"/>
              <a:gd name="connsiteX20" fmla="*/ 3846927 w 4920823"/>
              <a:gd name="connsiteY20" fmla="*/ 342900 h 2679700"/>
              <a:gd name="connsiteX21" fmla="*/ 3973927 w 4920823"/>
              <a:gd name="connsiteY21" fmla="*/ 355600 h 2679700"/>
              <a:gd name="connsiteX22" fmla="*/ 4075527 w 4920823"/>
              <a:gd name="connsiteY22" fmla="*/ 381000 h 2679700"/>
              <a:gd name="connsiteX23" fmla="*/ 4481927 w 4920823"/>
              <a:gd name="connsiteY23" fmla="*/ 419100 h 2679700"/>
              <a:gd name="connsiteX24" fmla="*/ 4583527 w 4920823"/>
              <a:gd name="connsiteY24" fmla="*/ 431800 h 2679700"/>
              <a:gd name="connsiteX25" fmla="*/ 4723227 w 4920823"/>
              <a:gd name="connsiteY25" fmla="*/ 469900 h 2679700"/>
              <a:gd name="connsiteX26" fmla="*/ 4812127 w 4920823"/>
              <a:gd name="connsiteY26" fmla="*/ 558800 h 2679700"/>
              <a:gd name="connsiteX27" fmla="*/ 4837527 w 4920823"/>
              <a:gd name="connsiteY27" fmla="*/ 609600 h 2679700"/>
              <a:gd name="connsiteX28" fmla="*/ 4862927 w 4920823"/>
              <a:gd name="connsiteY28" fmla="*/ 647700 h 2679700"/>
              <a:gd name="connsiteX29" fmla="*/ 4875627 w 4920823"/>
              <a:gd name="connsiteY29" fmla="*/ 685800 h 2679700"/>
              <a:gd name="connsiteX30" fmla="*/ 4901027 w 4920823"/>
              <a:gd name="connsiteY30" fmla="*/ 736600 h 2679700"/>
              <a:gd name="connsiteX31" fmla="*/ 4901027 w 4920823"/>
              <a:gd name="connsiteY31" fmla="*/ 1130300 h 2679700"/>
              <a:gd name="connsiteX32" fmla="*/ 4875627 w 4920823"/>
              <a:gd name="connsiteY32" fmla="*/ 1219200 h 2679700"/>
              <a:gd name="connsiteX33" fmla="*/ 4862927 w 4920823"/>
              <a:gd name="connsiteY33" fmla="*/ 1270000 h 2679700"/>
              <a:gd name="connsiteX34" fmla="*/ 4837527 w 4920823"/>
              <a:gd name="connsiteY34" fmla="*/ 1739900 h 2679700"/>
              <a:gd name="connsiteX35" fmla="*/ 4799427 w 4920823"/>
              <a:gd name="connsiteY35" fmla="*/ 1816100 h 2679700"/>
              <a:gd name="connsiteX36" fmla="*/ 4774027 w 4920823"/>
              <a:gd name="connsiteY36" fmla="*/ 1879600 h 2679700"/>
              <a:gd name="connsiteX37" fmla="*/ 4659727 w 4920823"/>
              <a:gd name="connsiteY37" fmla="*/ 1993900 h 2679700"/>
              <a:gd name="connsiteX38" fmla="*/ 4545427 w 4920823"/>
              <a:gd name="connsiteY38" fmla="*/ 2108200 h 2679700"/>
              <a:gd name="connsiteX39" fmla="*/ 4507327 w 4920823"/>
              <a:gd name="connsiteY39" fmla="*/ 2146300 h 2679700"/>
              <a:gd name="connsiteX40" fmla="*/ 4456527 w 4920823"/>
              <a:gd name="connsiteY40" fmla="*/ 2171700 h 2679700"/>
              <a:gd name="connsiteX41" fmla="*/ 4380327 w 4920823"/>
              <a:gd name="connsiteY41" fmla="*/ 2247900 h 2679700"/>
              <a:gd name="connsiteX42" fmla="*/ 4304127 w 4920823"/>
              <a:gd name="connsiteY42" fmla="*/ 2324100 h 2679700"/>
              <a:gd name="connsiteX43" fmla="*/ 4266027 w 4920823"/>
              <a:gd name="connsiteY43" fmla="*/ 2336800 h 2679700"/>
              <a:gd name="connsiteX44" fmla="*/ 4126327 w 4920823"/>
              <a:gd name="connsiteY44" fmla="*/ 2400300 h 2679700"/>
              <a:gd name="connsiteX45" fmla="*/ 3999327 w 4920823"/>
              <a:gd name="connsiteY45" fmla="*/ 2438400 h 2679700"/>
              <a:gd name="connsiteX46" fmla="*/ 3935827 w 4920823"/>
              <a:gd name="connsiteY46" fmla="*/ 2463800 h 2679700"/>
              <a:gd name="connsiteX47" fmla="*/ 3796127 w 4920823"/>
              <a:gd name="connsiteY47" fmla="*/ 2489200 h 2679700"/>
              <a:gd name="connsiteX48" fmla="*/ 2564227 w 4920823"/>
              <a:gd name="connsiteY48" fmla="*/ 2501900 h 2679700"/>
              <a:gd name="connsiteX49" fmla="*/ 2399127 w 4920823"/>
              <a:gd name="connsiteY49" fmla="*/ 2527300 h 2679700"/>
              <a:gd name="connsiteX50" fmla="*/ 2068927 w 4920823"/>
              <a:gd name="connsiteY50" fmla="*/ 2552700 h 2679700"/>
              <a:gd name="connsiteX51" fmla="*/ 1586327 w 4920823"/>
              <a:gd name="connsiteY51" fmla="*/ 2603500 h 2679700"/>
              <a:gd name="connsiteX52" fmla="*/ 1345027 w 4920823"/>
              <a:gd name="connsiteY52" fmla="*/ 2628900 h 2679700"/>
              <a:gd name="connsiteX53" fmla="*/ 1294227 w 4920823"/>
              <a:gd name="connsiteY53" fmla="*/ 2641600 h 2679700"/>
              <a:gd name="connsiteX54" fmla="*/ 1091027 w 4920823"/>
              <a:gd name="connsiteY54" fmla="*/ 2667000 h 2679700"/>
              <a:gd name="connsiteX55" fmla="*/ 976727 w 4920823"/>
              <a:gd name="connsiteY55" fmla="*/ 2679700 h 2679700"/>
              <a:gd name="connsiteX56" fmla="*/ 75027 w 4920823"/>
              <a:gd name="connsiteY56" fmla="*/ 2654300 h 2679700"/>
              <a:gd name="connsiteX57" fmla="*/ 36927 w 4920823"/>
              <a:gd name="connsiteY57" fmla="*/ 2628900 h 2679700"/>
              <a:gd name="connsiteX58" fmla="*/ 49627 w 4920823"/>
              <a:gd name="connsiteY58" fmla="*/ 2324100 h 2679700"/>
              <a:gd name="connsiteX59" fmla="*/ 62327 w 4920823"/>
              <a:gd name="connsiteY59" fmla="*/ 2082800 h 2679700"/>
              <a:gd name="connsiteX60" fmla="*/ 75027 w 4920823"/>
              <a:gd name="connsiteY60" fmla="*/ 1587500 h 2679700"/>
              <a:gd name="connsiteX61" fmla="*/ 87727 w 4920823"/>
              <a:gd name="connsiteY61" fmla="*/ 1333500 h 2679700"/>
              <a:gd name="connsiteX62" fmla="*/ 75027 w 4920823"/>
              <a:gd name="connsiteY62" fmla="*/ 673100 h 2679700"/>
              <a:gd name="connsiteX63" fmla="*/ 49627 w 4920823"/>
              <a:gd name="connsiteY63" fmla="*/ 495300 h 2679700"/>
              <a:gd name="connsiteX64" fmla="*/ 24227 w 4920823"/>
              <a:gd name="connsiteY64" fmla="*/ 0 h 2679700"/>
              <a:gd name="connsiteX0" fmla="*/ 18717 w 4915313"/>
              <a:gd name="connsiteY0" fmla="*/ 0 h 2679700"/>
              <a:gd name="connsiteX1" fmla="*/ 425117 w 4915313"/>
              <a:gd name="connsiteY1" fmla="*/ 0 h 2679700"/>
              <a:gd name="connsiteX2" fmla="*/ 488617 w 4915313"/>
              <a:gd name="connsiteY2" fmla="*/ 12700 h 2679700"/>
              <a:gd name="connsiteX3" fmla="*/ 539417 w 4915313"/>
              <a:gd name="connsiteY3" fmla="*/ 25400 h 2679700"/>
              <a:gd name="connsiteX4" fmla="*/ 793417 w 4915313"/>
              <a:gd name="connsiteY4" fmla="*/ 38100 h 2679700"/>
              <a:gd name="connsiteX5" fmla="*/ 895017 w 4915313"/>
              <a:gd name="connsiteY5" fmla="*/ 50800 h 2679700"/>
              <a:gd name="connsiteX6" fmla="*/ 1022017 w 4915313"/>
              <a:gd name="connsiteY6" fmla="*/ 63500 h 2679700"/>
              <a:gd name="connsiteX7" fmla="*/ 1174417 w 4915313"/>
              <a:gd name="connsiteY7" fmla="*/ 88900 h 2679700"/>
              <a:gd name="connsiteX8" fmla="*/ 1237917 w 4915313"/>
              <a:gd name="connsiteY8" fmla="*/ 101600 h 2679700"/>
              <a:gd name="connsiteX9" fmla="*/ 1314117 w 4915313"/>
              <a:gd name="connsiteY9" fmla="*/ 127000 h 2679700"/>
              <a:gd name="connsiteX10" fmla="*/ 1441117 w 4915313"/>
              <a:gd name="connsiteY10" fmla="*/ 152400 h 2679700"/>
              <a:gd name="connsiteX11" fmla="*/ 1491917 w 4915313"/>
              <a:gd name="connsiteY11" fmla="*/ 165100 h 2679700"/>
              <a:gd name="connsiteX12" fmla="*/ 1644317 w 4915313"/>
              <a:gd name="connsiteY12" fmla="*/ 190500 h 2679700"/>
              <a:gd name="connsiteX13" fmla="*/ 2596817 w 4915313"/>
              <a:gd name="connsiteY13" fmla="*/ 215900 h 2679700"/>
              <a:gd name="connsiteX14" fmla="*/ 2838117 w 4915313"/>
              <a:gd name="connsiteY14" fmla="*/ 228600 h 2679700"/>
              <a:gd name="connsiteX15" fmla="*/ 3384217 w 4915313"/>
              <a:gd name="connsiteY15" fmla="*/ 241300 h 2679700"/>
              <a:gd name="connsiteX16" fmla="*/ 3536617 w 4915313"/>
              <a:gd name="connsiteY16" fmla="*/ 266700 h 2679700"/>
              <a:gd name="connsiteX17" fmla="*/ 3574717 w 4915313"/>
              <a:gd name="connsiteY17" fmla="*/ 279400 h 2679700"/>
              <a:gd name="connsiteX18" fmla="*/ 3676317 w 4915313"/>
              <a:gd name="connsiteY18" fmla="*/ 292100 h 2679700"/>
              <a:gd name="connsiteX19" fmla="*/ 3777917 w 4915313"/>
              <a:gd name="connsiteY19" fmla="*/ 317500 h 2679700"/>
              <a:gd name="connsiteX20" fmla="*/ 3841417 w 4915313"/>
              <a:gd name="connsiteY20" fmla="*/ 342900 h 2679700"/>
              <a:gd name="connsiteX21" fmla="*/ 3968417 w 4915313"/>
              <a:gd name="connsiteY21" fmla="*/ 355600 h 2679700"/>
              <a:gd name="connsiteX22" fmla="*/ 4070017 w 4915313"/>
              <a:gd name="connsiteY22" fmla="*/ 381000 h 2679700"/>
              <a:gd name="connsiteX23" fmla="*/ 4476417 w 4915313"/>
              <a:gd name="connsiteY23" fmla="*/ 419100 h 2679700"/>
              <a:gd name="connsiteX24" fmla="*/ 4578017 w 4915313"/>
              <a:gd name="connsiteY24" fmla="*/ 431800 h 2679700"/>
              <a:gd name="connsiteX25" fmla="*/ 4717717 w 4915313"/>
              <a:gd name="connsiteY25" fmla="*/ 469900 h 2679700"/>
              <a:gd name="connsiteX26" fmla="*/ 4806617 w 4915313"/>
              <a:gd name="connsiteY26" fmla="*/ 558800 h 2679700"/>
              <a:gd name="connsiteX27" fmla="*/ 4832017 w 4915313"/>
              <a:gd name="connsiteY27" fmla="*/ 609600 h 2679700"/>
              <a:gd name="connsiteX28" fmla="*/ 4857417 w 4915313"/>
              <a:gd name="connsiteY28" fmla="*/ 647700 h 2679700"/>
              <a:gd name="connsiteX29" fmla="*/ 4870117 w 4915313"/>
              <a:gd name="connsiteY29" fmla="*/ 685800 h 2679700"/>
              <a:gd name="connsiteX30" fmla="*/ 4895517 w 4915313"/>
              <a:gd name="connsiteY30" fmla="*/ 736600 h 2679700"/>
              <a:gd name="connsiteX31" fmla="*/ 4895517 w 4915313"/>
              <a:gd name="connsiteY31" fmla="*/ 1130300 h 2679700"/>
              <a:gd name="connsiteX32" fmla="*/ 4870117 w 4915313"/>
              <a:gd name="connsiteY32" fmla="*/ 1219200 h 2679700"/>
              <a:gd name="connsiteX33" fmla="*/ 4857417 w 4915313"/>
              <a:gd name="connsiteY33" fmla="*/ 1270000 h 2679700"/>
              <a:gd name="connsiteX34" fmla="*/ 4832017 w 4915313"/>
              <a:gd name="connsiteY34" fmla="*/ 1739900 h 2679700"/>
              <a:gd name="connsiteX35" fmla="*/ 4793917 w 4915313"/>
              <a:gd name="connsiteY35" fmla="*/ 1816100 h 2679700"/>
              <a:gd name="connsiteX36" fmla="*/ 4768517 w 4915313"/>
              <a:gd name="connsiteY36" fmla="*/ 1879600 h 2679700"/>
              <a:gd name="connsiteX37" fmla="*/ 4654217 w 4915313"/>
              <a:gd name="connsiteY37" fmla="*/ 1993900 h 2679700"/>
              <a:gd name="connsiteX38" fmla="*/ 4539917 w 4915313"/>
              <a:gd name="connsiteY38" fmla="*/ 2108200 h 2679700"/>
              <a:gd name="connsiteX39" fmla="*/ 4501817 w 4915313"/>
              <a:gd name="connsiteY39" fmla="*/ 2146300 h 2679700"/>
              <a:gd name="connsiteX40" fmla="*/ 4451017 w 4915313"/>
              <a:gd name="connsiteY40" fmla="*/ 2171700 h 2679700"/>
              <a:gd name="connsiteX41" fmla="*/ 4374817 w 4915313"/>
              <a:gd name="connsiteY41" fmla="*/ 2247900 h 2679700"/>
              <a:gd name="connsiteX42" fmla="*/ 4298617 w 4915313"/>
              <a:gd name="connsiteY42" fmla="*/ 2324100 h 2679700"/>
              <a:gd name="connsiteX43" fmla="*/ 4260517 w 4915313"/>
              <a:gd name="connsiteY43" fmla="*/ 2336800 h 2679700"/>
              <a:gd name="connsiteX44" fmla="*/ 4120817 w 4915313"/>
              <a:gd name="connsiteY44" fmla="*/ 2400300 h 2679700"/>
              <a:gd name="connsiteX45" fmla="*/ 3993817 w 4915313"/>
              <a:gd name="connsiteY45" fmla="*/ 2438400 h 2679700"/>
              <a:gd name="connsiteX46" fmla="*/ 3930317 w 4915313"/>
              <a:gd name="connsiteY46" fmla="*/ 2463800 h 2679700"/>
              <a:gd name="connsiteX47" fmla="*/ 3790617 w 4915313"/>
              <a:gd name="connsiteY47" fmla="*/ 2489200 h 2679700"/>
              <a:gd name="connsiteX48" fmla="*/ 2558717 w 4915313"/>
              <a:gd name="connsiteY48" fmla="*/ 2501900 h 2679700"/>
              <a:gd name="connsiteX49" fmla="*/ 2393617 w 4915313"/>
              <a:gd name="connsiteY49" fmla="*/ 2527300 h 2679700"/>
              <a:gd name="connsiteX50" fmla="*/ 2063417 w 4915313"/>
              <a:gd name="connsiteY50" fmla="*/ 2552700 h 2679700"/>
              <a:gd name="connsiteX51" fmla="*/ 1580817 w 4915313"/>
              <a:gd name="connsiteY51" fmla="*/ 2603500 h 2679700"/>
              <a:gd name="connsiteX52" fmla="*/ 1339517 w 4915313"/>
              <a:gd name="connsiteY52" fmla="*/ 2628900 h 2679700"/>
              <a:gd name="connsiteX53" fmla="*/ 1288717 w 4915313"/>
              <a:gd name="connsiteY53" fmla="*/ 2641600 h 2679700"/>
              <a:gd name="connsiteX54" fmla="*/ 1085517 w 4915313"/>
              <a:gd name="connsiteY54" fmla="*/ 2667000 h 2679700"/>
              <a:gd name="connsiteX55" fmla="*/ 971217 w 4915313"/>
              <a:gd name="connsiteY55" fmla="*/ 2679700 h 2679700"/>
              <a:gd name="connsiteX56" fmla="*/ 69517 w 4915313"/>
              <a:gd name="connsiteY56" fmla="*/ 2654300 h 2679700"/>
              <a:gd name="connsiteX57" fmla="*/ 31417 w 4915313"/>
              <a:gd name="connsiteY57" fmla="*/ 2628900 h 2679700"/>
              <a:gd name="connsiteX58" fmla="*/ 44117 w 4915313"/>
              <a:gd name="connsiteY58" fmla="*/ 2324100 h 2679700"/>
              <a:gd name="connsiteX59" fmla="*/ 56817 w 4915313"/>
              <a:gd name="connsiteY59" fmla="*/ 2082800 h 2679700"/>
              <a:gd name="connsiteX60" fmla="*/ 69517 w 4915313"/>
              <a:gd name="connsiteY60" fmla="*/ 1587500 h 2679700"/>
              <a:gd name="connsiteX61" fmla="*/ 82217 w 4915313"/>
              <a:gd name="connsiteY61" fmla="*/ 1333500 h 2679700"/>
              <a:gd name="connsiteX62" fmla="*/ 69517 w 4915313"/>
              <a:gd name="connsiteY62" fmla="*/ 673100 h 2679700"/>
              <a:gd name="connsiteX63" fmla="*/ 18717 w 4915313"/>
              <a:gd name="connsiteY63" fmla="*/ 0 h 2679700"/>
              <a:gd name="connsiteX0" fmla="*/ 16156 w 4912752"/>
              <a:gd name="connsiteY0" fmla="*/ 0 h 2679700"/>
              <a:gd name="connsiteX1" fmla="*/ 422556 w 4912752"/>
              <a:gd name="connsiteY1" fmla="*/ 0 h 2679700"/>
              <a:gd name="connsiteX2" fmla="*/ 486056 w 4912752"/>
              <a:gd name="connsiteY2" fmla="*/ 12700 h 2679700"/>
              <a:gd name="connsiteX3" fmla="*/ 536856 w 4912752"/>
              <a:gd name="connsiteY3" fmla="*/ 25400 h 2679700"/>
              <a:gd name="connsiteX4" fmla="*/ 790856 w 4912752"/>
              <a:gd name="connsiteY4" fmla="*/ 38100 h 2679700"/>
              <a:gd name="connsiteX5" fmla="*/ 892456 w 4912752"/>
              <a:gd name="connsiteY5" fmla="*/ 50800 h 2679700"/>
              <a:gd name="connsiteX6" fmla="*/ 1019456 w 4912752"/>
              <a:gd name="connsiteY6" fmla="*/ 63500 h 2679700"/>
              <a:gd name="connsiteX7" fmla="*/ 1171856 w 4912752"/>
              <a:gd name="connsiteY7" fmla="*/ 88900 h 2679700"/>
              <a:gd name="connsiteX8" fmla="*/ 1235356 w 4912752"/>
              <a:gd name="connsiteY8" fmla="*/ 101600 h 2679700"/>
              <a:gd name="connsiteX9" fmla="*/ 1311556 w 4912752"/>
              <a:gd name="connsiteY9" fmla="*/ 127000 h 2679700"/>
              <a:gd name="connsiteX10" fmla="*/ 1438556 w 4912752"/>
              <a:gd name="connsiteY10" fmla="*/ 152400 h 2679700"/>
              <a:gd name="connsiteX11" fmla="*/ 1489356 w 4912752"/>
              <a:gd name="connsiteY11" fmla="*/ 165100 h 2679700"/>
              <a:gd name="connsiteX12" fmla="*/ 1641756 w 4912752"/>
              <a:gd name="connsiteY12" fmla="*/ 190500 h 2679700"/>
              <a:gd name="connsiteX13" fmla="*/ 2594256 w 4912752"/>
              <a:gd name="connsiteY13" fmla="*/ 215900 h 2679700"/>
              <a:gd name="connsiteX14" fmla="*/ 2835556 w 4912752"/>
              <a:gd name="connsiteY14" fmla="*/ 228600 h 2679700"/>
              <a:gd name="connsiteX15" fmla="*/ 3381656 w 4912752"/>
              <a:gd name="connsiteY15" fmla="*/ 241300 h 2679700"/>
              <a:gd name="connsiteX16" fmla="*/ 3534056 w 4912752"/>
              <a:gd name="connsiteY16" fmla="*/ 266700 h 2679700"/>
              <a:gd name="connsiteX17" fmla="*/ 3572156 w 4912752"/>
              <a:gd name="connsiteY17" fmla="*/ 279400 h 2679700"/>
              <a:gd name="connsiteX18" fmla="*/ 3673756 w 4912752"/>
              <a:gd name="connsiteY18" fmla="*/ 292100 h 2679700"/>
              <a:gd name="connsiteX19" fmla="*/ 3775356 w 4912752"/>
              <a:gd name="connsiteY19" fmla="*/ 317500 h 2679700"/>
              <a:gd name="connsiteX20" fmla="*/ 3838856 w 4912752"/>
              <a:gd name="connsiteY20" fmla="*/ 342900 h 2679700"/>
              <a:gd name="connsiteX21" fmla="*/ 3965856 w 4912752"/>
              <a:gd name="connsiteY21" fmla="*/ 355600 h 2679700"/>
              <a:gd name="connsiteX22" fmla="*/ 4067456 w 4912752"/>
              <a:gd name="connsiteY22" fmla="*/ 381000 h 2679700"/>
              <a:gd name="connsiteX23" fmla="*/ 4473856 w 4912752"/>
              <a:gd name="connsiteY23" fmla="*/ 419100 h 2679700"/>
              <a:gd name="connsiteX24" fmla="*/ 4575456 w 4912752"/>
              <a:gd name="connsiteY24" fmla="*/ 431800 h 2679700"/>
              <a:gd name="connsiteX25" fmla="*/ 4715156 w 4912752"/>
              <a:gd name="connsiteY25" fmla="*/ 469900 h 2679700"/>
              <a:gd name="connsiteX26" fmla="*/ 4804056 w 4912752"/>
              <a:gd name="connsiteY26" fmla="*/ 558800 h 2679700"/>
              <a:gd name="connsiteX27" fmla="*/ 4829456 w 4912752"/>
              <a:gd name="connsiteY27" fmla="*/ 609600 h 2679700"/>
              <a:gd name="connsiteX28" fmla="*/ 4854856 w 4912752"/>
              <a:gd name="connsiteY28" fmla="*/ 647700 h 2679700"/>
              <a:gd name="connsiteX29" fmla="*/ 4867556 w 4912752"/>
              <a:gd name="connsiteY29" fmla="*/ 685800 h 2679700"/>
              <a:gd name="connsiteX30" fmla="*/ 4892956 w 4912752"/>
              <a:gd name="connsiteY30" fmla="*/ 736600 h 2679700"/>
              <a:gd name="connsiteX31" fmla="*/ 4892956 w 4912752"/>
              <a:gd name="connsiteY31" fmla="*/ 1130300 h 2679700"/>
              <a:gd name="connsiteX32" fmla="*/ 4867556 w 4912752"/>
              <a:gd name="connsiteY32" fmla="*/ 1219200 h 2679700"/>
              <a:gd name="connsiteX33" fmla="*/ 4854856 w 4912752"/>
              <a:gd name="connsiteY33" fmla="*/ 1270000 h 2679700"/>
              <a:gd name="connsiteX34" fmla="*/ 4829456 w 4912752"/>
              <a:gd name="connsiteY34" fmla="*/ 1739900 h 2679700"/>
              <a:gd name="connsiteX35" fmla="*/ 4791356 w 4912752"/>
              <a:gd name="connsiteY35" fmla="*/ 1816100 h 2679700"/>
              <a:gd name="connsiteX36" fmla="*/ 4765956 w 4912752"/>
              <a:gd name="connsiteY36" fmla="*/ 1879600 h 2679700"/>
              <a:gd name="connsiteX37" fmla="*/ 4651656 w 4912752"/>
              <a:gd name="connsiteY37" fmla="*/ 1993900 h 2679700"/>
              <a:gd name="connsiteX38" fmla="*/ 4537356 w 4912752"/>
              <a:gd name="connsiteY38" fmla="*/ 2108200 h 2679700"/>
              <a:gd name="connsiteX39" fmla="*/ 4499256 w 4912752"/>
              <a:gd name="connsiteY39" fmla="*/ 2146300 h 2679700"/>
              <a:gd name="connsiteX40" fmla="*/ 4448456 w 4912752"/>
              <a:gd name="connsiteY40" fmla="*/ 2171700 h 2679700"/>
              <a:gd name="connsiteX41" fmla="*/ 4372256 w 4912752"/>
              <a:gd name="connsiteY41" fmla="*/ 2247900 h 2679700"/>
              <a:gd name="connsiteX42" fmla="*/ 4296056 w 4912752"/>
              <a:gd name="connsiteY42" fmla="*/ 2324100 h 2679700"/>
              <a:gd name="connsiteX43" fmla="*/ 4257956 w 4912752"/>
              <a:gd name="connsiteY43" fmla="*/ 2336800 h 2679700"/>
              <a:gd name="connsiteX44" fmla="*/ 4118256 w 4912752"/>
              <a:gd name="connsiteY44" fmla="*/ 2400300 h 2679700"/>
              <a:gd name="connsiteX45" fmla="*/ 3991256 w 4912752"/>
              <a:gd name="connsiteY45" fmla="*/ 2438400 h 2679700"/>
              <a:gd name="connsiteX46" fmla="*/ 3927756 w 4912752"/>
              <a:gd name="connsiteY46" fmla="*/ 2463800 h 2679700"/>
              <a:gd name="connsiteX47" fmla="*/ 3788056 w 4912752"/>
              <a:gd name="connsiteY47" fmla="*/ 2489200 h 2679700"/>
              <a:gd name="connsiteX48" fmla="*/ 2556156 w 4912752"/>
              <a:gd name="connsiteY48" fmla="*/ 2501900 h 2679700"/>
              <a:gd name="connsiteX49" fmla="*/ 2391056 w 4912752"/>
              <a:gd name="connsiteY49" fmla="*/ 2527300 h 2679700"/>
              <a:gd name="connsiteX50" fmla="*/ 2060856 w 4912752"/>
              <a:gd name="connsiteY50" fmla="*/ 2552700 h 2679700"/>
              <a:gd name="connsiteX51" fmla="*/ 1578256 w 4912752"/>
              <a:gd name="connsiteY51" fmla="*/ 2603500 h 2679700"/>
              <a:gd name="connsiteX52" fmla="*/ 1336956 w 4912752"/>
              <a:gd name="connsiteY52" fmla="*/ 2628900 h 2679700"/>
              <a:gd name="connsiteX53" fmla="*/ 1286156 w 4912752"/>
              <a:gd name="connsiteY53" fmla="*/ 2641600 h 2679700"/>
              <a:gd name="connsiteX54" fmla="*/ 1082956 w 4912752"/>
              <a:gd name="connsiteY54" fmla="*/ 2667000 h 2679700"/>
              <a:gd name="connsiteX55" fmla="*/ 968656 w 4912752"/>
              <a:gd name="connsiteY55" fmla="*/ 2679700 h 2679700"/>
              <a:gd name="connsiteX56" fmla="*/ 66956 w 4912752"/>
              <a:gd name="connsiteY56" fmla="*/ 2654300 h 2679700"/>
              <a:gd name="connsiteX57" fmla="*/ 28856 w 4912752"/>
              <a:gd name="connsiteY57" fmla="*/ 2628900 h 2679700"/>
              <a:gd name="connsiteX58" fmla="*/ 41556 w 4912752"/>
              <a:gd name="connsiteY58" fmla="*/ 2324100 h 2679700"/>
              <a:gd name="connsiteX59" fmla="*/ 54256 w 4912752"/>
              <a:gd name="connsiteY59" fmla="*/ 2082800 h 2679700"/>
              <a:gd name="connsiteX60" fmla="*/ 66956 w 4912752"/>
              <a:gd name="connsiteY60" fmla="*/ 1587500 h 2679700"/>
              <a:gd name="connsiteX61" fmla="*/ 79656 w 4912752"/>
              <a:gd name="connsiteY61" fmla="*/ 1333500 h 2679700"/>
              <a:gd name="connsiteX62" fmla="*/ 16156 w 4912752"/>
              <a:gd name="connsiteY62" fmla="*/ 0 h 2679700"/>
              <a:gd name="connsiteX0" fmla="*/ 18223 w 4914819"/>
              <a:gd name="connsiteY0" fmla="*/ 0 h 2679700"/>
              <a:gd name="connsiteX1" fmla="*/ 424623 w 4914819"/>
              <a:gd name="connsiteY1" fmla="*/ 0 h 2679700"/>
              <a:gd name="connsiteX2" fmla="*/ 488123 w 4914819"/>
              <a:gd name="connsiteY2" fmla="*/ 12700 h 2679700"/>
              <a:gd name="connsiteX3" fmla="*/ 538923 w 4914819"/>
              <a:gd name="connsiteY3" fmla="*/ 25400 h 2679700"/>
              <a:gd name="connsiteX4" fmla="*/ 792923 w 4914819"/>
              <a:gd name="connsiteY4" fmla="*/ 38100 h 2679700"/>
              <a:gd name="connsiteX5" fmla="*/ 894523 w 4914819"/>
              <a:gd name="connsiteY5" fmla="*/ 50800 h 2679700"/>
              <a:gd name="connsiteX6" fmla="*/ 1021523 w 4914819"/>
              <a:gd name="connsiteY6" fmla="*/ 63500 h 2679700"/>
              <a:gd name="connsiteX7" fmla="*/ 1173923 w 4914819"/>
              <a:gd name="connsiteY7" fmla="*/ 88900 h 2679700"/>
              <a:gd name="connsiteX8" fmla="*/ 1237423 w 4914819"/>
              <a:gd name="connsiteY8" fmla="*/ 101600 h 2679700"/>
              <a:gd name="connsiteX9" fmla="*/ 1313623 w 4914819"/>
              <a:gd name="connsiteY9" fmla="*/ 127000 h 2679700"/>
              <a:gd name="connsiteX10" fmla="*/ 1440623 w 4914819"/>
              <a:gd name="connsiteY10" fmla="*/ 152400 h 2679700"/>
              <a:gd name="connsiteX11" fmla="*/ 1491423 w 4914819"/>
              <a:gd name="connsiteY11" fmla="*/ 165100 h 2679700"/>
              <a:gd name="connsiteX12" fmla="*/ 1643823 w 4914819"/>
              <a:gd name="connsiteY12" fmla="*/ 190500 h 2679700"/>
              <a:gd name="connsiteX13" fmla="*/ 2596323 w 4914819"/>
              <a:gd name="connsiteY13" fmla="*/ 215900 h 2679700"/>
              <a:gd name="connsiteX14" fmla="*/ 2837623 w 4914819"/>
              <a:gd name="connsiteY14" fmla="*/ 228600 h 2679700"/>
              <a:gd name="connsiteX15" fmla="*/ 3383723 w 4914819"/>
              <a:gd name="connsiteY15" fmla="*/ 241300 h 2679700"/>
              <a:gd name="connsiteX16" fmla="*/ 3536123 w 4914819"/>
              <a:gd name="connsiteY16" fmla="*/ 266700 h 2679700"/>
              <a:gd name="connsiteX17" fmla="*/ 3574223 w 4914819"/>
              <a:gd name="connsiteY17" fmla="*/ 279400 h 2679700"/>
              <a:gd name="connsiteX18" fmla="*/ 3675823 w 4914819"/>
              <a:gd name="connsiteY18" fmla="*/ 292100 h 2679700"/>
              <a:gd name="connsiteX19" fmla="*/ 3777423 w 4914819"/>
              <a:gd name="connsiteY19" fmla="*/ 317500 h 2679700"/>
              <a:gd name="connsiteX20" fmla="*/ 3840923 w 4914819"/>
              <a:gd name="connsiteY20" fmla="*/ 342900 h 2679700"/>
              <a:gd name="connsiteX21" fmla="*/ 3967923 w 4914819"/>
              <a:gd name="connsiteY21" fmla="*/ 355600 h 2679700"/>
              <a:gd name="connsiteX22" fmla="*/ 4069523 w 4914819"/>
              <a:gd name="connsiteY22" fmla="*/ 381000 h 2679700"/>
              <a:gd name="connsiteX23" fmla="*/ 4475923 w 4914819"/>
              <a:gd name="connsiteY23" fmla="*/ 419100 h 2679700"/>
              <a:gd name="connsiteX24" fmla="*/ 4577523 w 4914819"/>
              <a:gd name="connsiteY24" fmla="*/ 431800 h 2679700"/>
              <a:gd name="connsiteX25" fmla="*/ 4717223 w 4914819"/>
              <a:gd name="connsiteY25" fmla="*/ 469900 h 2679700"/>
              <a:gd name="connsiteX26" fmla="*/ 4806123 w 4914819"/>
              <a:gd name="connsiteY26" fmla="*/ 558800 h 2679700"/>
              <a:gd name="connsiteX27" fmla="*/ 4831523 w 4914819"/>
              <a:gd name="connsiteY27" fmla="*/ 609600 h 2679700"/>
              <a:gd name="connsiteX28" fmla="*/ 4856923 w 4914819"/>
              <a:gd name="connsiteY28" fmla="*/ 647700 h 2679700"/>
              <a:gd name="connsiteX29" fmla="*/ 4869623 w 4914819"/>
              <a:gd name="connsiteY29" fmla="*/ 685800 h 2679700"/>
              <a:gd name="connsiteX30" fmla="*/ 4895023 w 4914819"/>
              <a:gd name="connsiteY30" fmla="*/ 736600 h 2679700"/>
              <a:gd name="connsiteX31" fmla="*/ 4895023 w 4914819"/>
              <a:gd name="connsiteY31" fmla="*/ 1130300 h 2679700"/>
              <a:gd name="connsiteX32" fmla="*/ 4869623 w 4914819"/>
              <a:gd name="connsiteY32" fmla="*/ 1219200 h 2679700"/>
              <a:gd name="connsiteX33" fmla="*/ 4856923 w 4914819"/>
              <a:gd name="connsiteY33" fmla="*/ 1270000 h 2679700"/>
              <a:gd name="connsiteX34" fmla="*/ 4831523 w 4914819"/>
              <a:gd name="connsiteY34" fmla="*/ 1739900 h 2679700"/>
              <a:gd name="connsiteX35" fmla="*/ 4793423 w 4914819"/>
              <a:gd name="connsiteY35" fmla="*/ 1816100 h 2679700"/>
              <a:gd name="connsiteX36" fmla="*/ 4768023 w 4914819"/>
              <a:gd name="connsiteY36" fmla="*/ 1879600 h 2679700"/>
              <a:gd name="connsiteX37" fmla="*/ 4653723 w 4914819"/>
              <a:gd name="connsiteY37" fmla="*/ 1993900 h 2679700"/>
              <a:gd name="connsiteX38" fmla="*/ 4539423 w 4914819"/>
              <a:gd name="connsiteY38" fmla="*/ 2108200 h 2679700"/>
              <a:gd name="connsiteX39" fmla="*/ 4501323 w 4914819"/>
              <a:gd name="connsiteY39" fmla="*/ 2146300 h 2679700"/>
              <a:gd name="connsiteX40" fmla="*/ 4450523 w 4914819"/>
              <a:gd name="connsiteY40" fmla="*/ 2171700 h 2679700"/>
              <a:gd name="connsiteX41" fmla="*/ 4374323 w 4914819"/>
              <a:gd name="connsiteY41" fmla="*/ 2247900 h 2679700"/>
              <a:gd name="connsiteX42" fmla="*/ 4298123 w 4914819"/>
              <a:gd name="connsiteY42" fmla="*/ 2324100 h 2679700"/>
              <a:gd name="connsiteX43" fmla="*/ 4260023 w 4914819"/>
              <a:gd name="connsiteY43" fmla="*/ 2336800 h 2679700"/>
              <a:gd name="connsiteX44" fmla="*/ 4120323 w 4914819"/>
              <a:gd name="connsiteY44" fmla="*/ 2400300 h 2679700"/>
              <a:gd name="connsiteX45" fmla="*/ 3993323 w 4914819"/>
              <a:gd name="connsiteY45" fmla="*/ 2438400 h 2679700"/>
              <a:gd name="connsiteX46" fmla="*/ 3929823 w 4914819"/>
              <a:gd name="connsiteY46" fmla="*/ 2463800 h 2679700"/>
              <a:gd name="connsiteX47" fmla="*/ 3790123 w 4914819"/>
              <a:gd name="connsiteY47" fmla="*/ 2489200 h 2679700"/>
              <a:gd name="connsiteX48" fmla="*/ 2558223 w 4914819"/>
              <a:gd name="connsiteY48" fmla="*/ 2501900 h 2679700"/>
              <a:gd name="connsiteX49" fmla="*/ 2393123 w 4914819"/>
              <a:gd name="connsiteY49" fmla="*/ 2527300 h 2679700"/>
              <a:gd name="connsiteX50" fmla="*/ 2062923 w 4914819"/>
              <a:gd name="connsiteY50" fmla="*/ 2552700 h 2679700"/>
              <a:gd name="connsiteX51" fmla="*/ 1580323 w 4914819"/>
              <a:gd name="connsiteY51" fmla="*/ 2603500 h 2679700"/>
              <a:gd name="connsiteX52" fmla="*/ 1339023 w 4914819"/>
              <a:gd name="connsiteY52" fmla="*/ 2628900 h 2679700"/>
              <a:gd name="connsiteX53" fmla="*/ 1288223 w 4914819"/>
              <a:gd name="connsiteY53" fmla="*/ 2641600 h 2679700"/>
              <a:gd name="connsiteX54" fmla="*/ 1085023 w 4914819"/>
              <a:gd name="connsiteY54" fmla="*/ 2667000 h 2679700"/>
              <a:gd name="connsiteX55" fmla="*/ 970723 w 4914819"/>
              <a:gd name="connsiteY55" fmla="*/ 2679700 h 2679700"/>
              <a:gd name="connsiteX56" fmla="*/ 69023 w 4914819"/>
              <a:gd name="connsiteY56" fmla="*/ 2654300 h 2679700"/>
              <a:gd name="connsiteX57" fmla="*/ 30923 w 4914819"/>
              <a:gd name="connsiteY57" fmla="*/ 2628900 h 2679700"/>
              <a:gd name="connsiteX58" fmla="*/ 43623 w 4914819"/>
              <a:gd name="connsiteY58" fmla="*/ 2324100 h 2679700"/>
              <a:gd name="connsiteX59" fmla="*/ 56323 w 4914819"/>
              <a:gd name="connsiteY59" fmla="*/ 2082800 h 2679700"/>
              <a:gd name="connsiteX60" fmla="*/ 69023 w 4914819"/>
              <a:gd name="connsiteY60" fmla="*/ 1587500 h 2679700"/>
              <a:gd name="connsiteX61" fmla="*/ 18223 w 4914819"/>
              <a:gd name="connsiteY61" fmla="*/ 0 h 2679700"/>
              <a:gd name="connsiteX0" fmla="*/ 20554 w 4917150"/>
              <a:gd name="connsiteY0" fmla="*/ 0 h 2679700"/>
              <a:gd name="connsiteX1" fmla="*/ 426954 w 4917150"/>
              <a:gd name="connsiteY1" fmla="*/ 0 h 2679700"/>
              <a:gd name="connsiteX2" fmla="*/ 490454 w 4917150"/>
              <a:gd name="connsiteY2" fmla="*/ 12700 h 2679700"/>
              <a:gd name="connsiteX3" fmla="*/ 541254 w 4917150"/>
              <a:gd name="connsiteY3" fmla="*/ 25400 h 2679700"/>
              <a:gd name="connsiteX4" fmla="*/ 795254 w 4917150"/>
              <a:gd name="connsiteY4" fmla="*/ 38100 h 2679700"/>
              <a:gd name="connsiteX5" fmla="*/ 896854 w 4917150"/>
              <a:gd name="connsiteY5" fmla="*/ 50800 h 2679700"/>
              <a:gd name="connsiteX6" fmla="*/ 1023854 w 4917150"/>
              <a:gd name="connsiteY6" fmla="*/ 63500 h 2679700"/>
              <a:gd name="connsiteX7" fmla="*/ 1176254 w 4917150"/>
              <a:gd name="connsiteY7" fmla="*/ 88900 h 2679700"/>
              <a:gd name="connsiteX8" fmla="*/ 1239754 w 4917150"/>
              <a:gd name="connsiteY8" fmla="*/ 101600 h 2679700"/>
              <a:gd name="connsiteX9" fmla="*/ 1315954 w 4917150"/>
              <a:gd name="connsiteY9" fmla="*/ 127000 h 2679700"/>
              <a:gd name="connsiteX10" fmla="*/ 1442954 w 4917150"/>
              <a:gd name="connsiteY10" fmla="*/ 152400 h 2679700"/>
              <a:gd name="connsiteX11" fmla="*/ 1493754 w 4917150"/>
              <a:gd name="connsiteY11" fmla="*/ 165100 h 2679700"/>
              <a:gd name="connsiteX12" fmla="*/ 1646154 w 4917150"/>
              <a:gd name="connsiteY12" fmla="*/ 190500 h 2679700"/>
              <a:gd name="connsiteX13" fmla="*/ 2598654 w 4917150"/>
              <a:gd name="connsiteY13" fmla="*/ 215900 h 2679700"/>
              <a:gd name="connsiteX14" fmla="*/ 2839954 w 4917150"/>
              <a:gd name="connsiteY14" fmla="*/ 228600 h 2679700"/>
              <a:gd name="connsiteX15" fmla="*/ 3386054 w 4917150"/>
              <a:gd name="connsiteY15" fmla="*/ 241300 h 2679700"/>
              <a:gd name="connsiteX16" fmla="*/ 3538454 w 4917150"/>
              <a:gd name="connsiteY16" fmla="*/ 266700 h 2679700"/>
              <a:gd name="connsiteX17" fmla="*/ 3576554 w 4917150"/>
              <a:gd name="connsiteY17" fmla="*/ 279400 h 2679700"/>
              <a:gd name="connsiteX18" fmla="*/ 3678154 w 4917150"/>
              <a:gd name="connsiteY18" fmla="*/ 292100 h 2679700"/>
              <a:gd name="connsiteX19" fmla="*/ 3779754 w 4917150"/>
              <a:gd name="connsiteY19" fmla="*/ 317500 h 2679700"/>
              <a:gd name="connsiteX20" fmla="*/ 3843254 w 4917150"/>
              <a:gd name="connsiteY20" fmla="*/ 342900 h 2679700"/>
              <a:gd name="connsiteX21" fmla="*/ 3970254 w 4917150"/>
              <a:gd name="connsiteY21" fmla="*/ 355600 h 2679700"/>
              <a:gd name="connsiteX22" fmla="*/ 4071854 w 4917150"/>
              <a:gd name="connsiteY22" fmla="*/ 381000 h 2679700"/>
              <a:gd name="connsiteX23" fmla="*/ 4478254 w 4917150"/>
              <a:gd name="connsiteY23" fmla="*/ 419100 h 2679700"/>
              <a:gd name="connsiteX24" fmla="*/ 4579854 w 4917150"/>
              <a:gd name="connsiteY24" fmla="*/ 431800 h 2679700"/>
              <a:gd name="connsiteX25" fmla="*/ 4719554 w 4917150"/>
              <a:gd name="connsiteY25" fmla="*/ 469900 h 2679700"/>
              <a:gd name="connsiteX26" fmla="*/ 4808454 w 4917150"/>
              <a:gd name="connsiteY26" fmla="*/ 558800 h 2679700"/>
              <a:gd name="connsiteX27" fmla="*/ 4833854 w 4917150"/>
              <a:gd name="connsiteY27" fmla="*/ 609600 h 2679700"/>
              <a:gd name="connsiteX28" fmla="*/ 4859254 w 4917150"/>
              <a:gd name="connsiteY28" fmla="*/ 647700 h 2679700"/>
              <a:gd name="connsiteX29" fmla="*/ 4871954 w 4917150"/>
              <a:gd name="connsiteY29" fmla="*/ 685800 h 2679700"/>
              <a:gd name="connsiteX30" fmla="*/ 4897354 w 4917150"/>
              <a:gd name="connsiteY30" fmla="*/ 736600 h 2679700"/>
              <a:gd name="connsiteX31" fmla="*/ 4897354 w 4917150"/>
              <a:gd name="connsiteY31" fmla="*/ 1130300 h 2679700"/>
              <a:gd name="connsiteX32" fmla="*/ 4871954 w 4917150"/>
              <a:gd name="connsiteY32" fmla="*/ 1219200 h 2679700"/>
              <a:gd name="connsiteX33" fmla="*/ 4859254 w 4917150"/>
              <a:gd name="connsiteY33" fmla="*/ 1270000 h 2679700"/>
              <a:gd name="connsiteX34" fmla="*/ 4833854 w 4917150"/>
              <a:gd name="connsiteY34" fmla="*/ 1739900 h 2679700"/>
              <a:gd name="connsiteX35" fmla="*/ 4795754 w 4917150"/>
              <a:gd name="connsiteY35" fmla="*/ 1816100 h 2679700"/>
              <a:gd name="connsiteX36" fmla="*/ 4770354 w 4917150"/>
              <a:gd name="connsiteY36" fmla="*/ 1879600 h 2679700"/>
              <a:gd name="connsiteX37" fmla="*/ 4656054 w 4917150"/>
              <a:gd name="connsiteY37" fmla="*/ 1993900 h 2679700"/>
              <a:gd name="connsiteX38" fmla="*/ 4541754 w 4917150"/>
              <a:gd name="connsiteY38" fmla="*/ 2108200 h 2679700"/>
              <a:gd name="connsiteX39" fmla="*/ 4503654 w 4917150"/>
              <a:gd name="connsiteY39" fmla="*/ 2146300 h 2679700"/>
              <a:gd name="connsiteX40" fmla="*/ 4452854 w 4917150"/>
              <a:gd name="connsiteY40" fmla="*/ 2171700 h 2679700"/>
              <a:gd name="connsiteX41" fmla="*/ 4376654 w 4917150"/>
              <a:gd name="connsiteY41" fmla="*/ 2247900 h 2679700"/>
              <a:gd name="connsiteX42" fmla="*/ 4300454 w 4917150"/>
              <a:gd name="connsiteY42" fmla="*/ 2324100 h 2679700"/>
              <a:gd name="connsiteX43" fmla="*/ 4262354 w 4917150"/>
              <a:gd name="connsiteY43" fmla="*/ 2336800 h 2679700"/>
              <a:gd name="connsiteX44" fmla="*/ 4122654 w 4917150"/>
              <a:gd name="connsiteY44" fmla="*/ 2400300 h 2679700"/>
              <a:gd name="connsiteX45" fmla="*/ 3995654 w 4917150"/>
              <a:gd name="connsiteY45" fmla="*/ 2438400 h 2679700"/>
              <a:gd name="connsiteX46" fmla="*/ 3932154 w 4917150"/>
              <a:gd name="connsiteY46" fmla="*/ 2463800 h 2679700"/>
              <a:gd name="connsiteX47" fmla="*/ 3792454 w 4917150"/>
              <a:gd name="connsiteY47" fmla="*/ 2489200 h 2679700"/>
              <a:gd name="connsiteX48" fmla="*/ 2560554 w 4917150"/>
              <a:gd name="connsiteY48" fmla="*/ 2501900 h 2679700"/>
              <a:gd name="connsiteX49" fmla="*/ 2395454 w 4917150"/>
              <a:gd name="connsiteY49" fmla="*/ 2527300 h 2679700"/>
              <a:gd name="connsiteX50" fmla="*/ 2065254 w 4917150"/>
              <a:gd name="connsiteY50" fmla="*/ 2552700 h 2679700"/>
              <a:gd name="connsiteX51" fmla="*/ 1582654 w 4917150"/>
              <a:gd name="connsiteY51" fmla="*/ 2603500 h 2679700"/>
              <a:gd name="connsiteX52" fmla="*/ 1341354 w 4917150"/>
              <a:gd name="connsiteY52" fmla="*/ 2628900 h 2679700"/>
              <a:gd name="connsiteX53" fmla="*/ 1290554 w 4917150"/>
              <a:gd name="connsiteY53" fmla="*/ 2641600 h 2679700"/>
              <a:gd name="connsiteX54" fmla="*/ 1087354 w 4917150"/>
              <a:gd name="connsiteY54" fmla="*/ 2667000 h 2679700"/>
              <a:gd name="connsiteX55" fmla="*/ 973054 w 4917150"/>
              <a:gd name="connsiteY55" fmla="*/ 2679700 h 2679700"/>
              <a:gd name="connsiteX56" fmla="*/ 71354 w 4917150"/>
              <a:gd name="connsiteY56" fmla="*/ 2654300 h 2679700"/>
              <a:gd name="connsiteX57" fmla="*/ 33254 w 4917150"/>
              <a:gd name="connsiteY57" fmla="*/ 2628900 h 2679700"/>
              <a:gd name="connsiteX58" fmla="*/ 45954 w 4917150"/>
              <a:gd name="connsiteY58" fmla="*/ 2324100 h 2679700"/>
              <a:gd name="connsiteX59" fmla="*/ 58654 w 4917150"/>
              <a:gd name="connsiteY59" fmla="*/ 2082800 h 2679700"/>
              <a:gd name="connsiteX60" fmla="*/ 20554 w 4917150"/>
              <a:gd name="connsiteY60" fmla="*/ 0 h 2679700"/>
              <a:gd name="connsiteX0" fmla="*/ 23194 w 4919790"/>
              <a:gd name="connsiteY0" fmla="*/ 0 h 2679700"/>
              <a:gd name="connsiteX1" fmla="*/ 429594 w 4919790"/>
              <a:gd name="connsiteY1" fmla="*/ 0 h 2679700"/>
              <a:gd name="connsiteX2" fmla="*/ 493094 w 4919790"/>
              <a:gd name="connsiteY2" fmla="*/ 12700 h 2679700"/>
              <a:gd name="connsiteX3" fmla="*/ 543894 w 4919790"/>
              <a:gd name="connsiteY3" fmla="*/ 25400 h 2679700"/>
              <a:gd name="connsiteX4" fmla="*/ 797894 w 4919790"/>
              <a:gd name="connsiteY4" fmla="*/ 38100 h 2679700"/>
              <a:gd name="connsiteX5" fmla="*/ 899494 w 4919790"/>
              <a:gd name="connsiteY5" fmla="*/ 50800 h 2679700"/>
              <a:gd name="connsiteX6" fmla="*/ 1026494 w 4919790"/>
              <a:gd name="connsiteY6" fmla="*/ 63500 h 2679700"/>
              <a:gd name="connsiteX7" fmla="*/ 1178894 w 4919790"/>
              <a:gd name="connsiteY7" fmla="*/ 88900 h 2679700"/>
              <a:gd name="connsiteX8" fmla="*/ 1242394 w 4919790"/>
              <a:gd name="connsiteY8" fmla="*/ 101600 h 2679700"/>
              <a:gd name="connsiteX9" fmla="*/ 1318594 w 4919790"/>
              <a:gd name="connsiteY9" fmla="*/ 127000 h 2679700"/>
              <a:gd name="connsiteX10" fmla="*/ 1445594 w 4919790"/>
              <a:gd name="connsiteY10" fmla="*/ 152400 h 2679700"/>
              <a:gd name="connsiteX11" fmla="*/ 1496394 w 4919790"/>
              <a:gd name="connsiteY11" fmla="*/ 165100 h 2679700"/>
              <a:gd name="connsiteX12" fmla="*/ 1648794 w 4919790"/>
              <a:gd name="connsiteY12" fmla="*/ 190500 h 2679700"/>
              <a:gd name="connsiteX13" fmla="*/ 2601294 w 4919790"/>
              <a:gd name="connsiteY13" fmla="*/ 215900 h 2679700"/>
              <a:gd name="connsiteX14" fmla="*/ 2842594 w 4919790"/>
              <a:gd name="connsiteY14" fmla="*/ 228600 h 2679700"/>
              <a:gd name="connsiteX15" fmla="*/ 3388694 w 4919790"/>
              <a:gd name="connsiteY15" fmla="*/ 241300 h 2679700"/>
              <a:gd name="connsiteX16" fmla="*/ 3541094 w 4919790"/>
              <a:gd name="connsiteY16" fmla="*/ 266700 h 2679700"/>
              <a:gd name="connsiteX17" fmla="*/ 3579194 w 4919790"/>
              <a:gd name="connsiteY17" fmla="*/ 279400 h 2679700"/>
              <a:gd name="connsiteX18" fmla="*/ 3680794 w 4919790"/>
              <a:gd name="connsiteY18" fmla="*/ 292100 h 2679700"/>
              <a:gd name="connsiteX19" fmla="*/ 3782394 w 4919790"/>
              <a:gd name="connsiteY19" fmla="*/ 317500 h 2679700"/>
              <a:gd name="connsiteX20" fmla="*/ 3845894 w 4919790"/>
              <a:gd name="connsiteY20" fmla="*/ 342900 h 2679700"/>
              <a:gd name="connsiteX21" fmla="*/ 3972894 w 4919790"/>
              <a:gd name="connsiteY21" fmla="*/ 355600 h 2679700"/>
              <a:gd name="connsiteX22" fmla="*/ 4074494 w 4919790"/>
              <a:gd name="connsiteY22" fmla="*/ 381000 h 2679700"/>
              <a:gd name="connsiteX23" fmla="*/ 4480894 w 4919790"/>
              <a:gd name="connsiteY23" fmla="*/ 419100 h 2679700"/>
              <a:gd name="connsiteX24" fmla="*/ 4582494 w 4919790"/>
              <a:gd name="connsiteY24" fmla="*/ 431800 h 2679700"/>
              <a:gd name="connsiteX25" fmla="*/ 4722194 w 4919790"/>
              <a:gd name="connsiteY25" fmla="*/ 469900 h 2679700"/>
              <a:gd name="connsiteX26" fmla="*/ 4811094 w 4919790"/>
              <a:gd name="connsiteY26" fmla="*/ 558800 h 2679700"/>
              <a:gd name="connsiteX27" fmla="*/ 4836494 w 4919790"/>
              <a:gd name="connsiteY27" fmla="*/ 609600 h 2679700"/>
              <a:gd name="connsiteX28" fmla="*/ 4861894 w 4919790"/>
              <a:gd name="connsiteY28" fmla="*/ 647700 h 2679700"/>
              <a:gd name="connsiteX29" fmla="*/ 4874594 w 4919790"/>
              <a:gd name="connsiteY29" fmla="*/ 685800 h 2679700"/>
              <a:gd name="connsiteX30" fmla="*/ 4899994 w 4919790"/>
              <a:gd name="connsiteY30" fmla="*/ 736600 h 2679700"/>
              <a:gd name="connsiteX31" fmla="*/ 4899994 w 4919790"/>
              <a:gd name="connsiteY31" fmla="*/ 1130300 h 2679700"/>
              <a:gd name="connsiteX32" fmla="*/ 4874594 w 4919790"/>
              <a:gd name="connsiteY32" fmla="*/ 1219200 h 2679700"/>
              <a:gd name="connsiteX33" fmla="*/ 4861894 w 4919790"/>
              <a:gd name="connsiteY33" fmla="*/ 1270000 h 2679700"/>
              <a:gd name="connsiteX34" fmla="*/ 4836494 w 4919790"/>
              <a:gd name="connsiteY34" fmla="*/ 1739900 h 2679700"/>
              <a:gd name="connsiteX35" fmla="*/ 4798394 w 4919790"/>
              <a:gd name="connsiteY35" fmla="*/ 1816100 h 2679700"/>
              <a:gd name="connsiteX36" fmla="*/ 4772994 w 4919790"/>
              <a:gd name="connsiteY36" fmla="*/ 1879600 h 2679700"/>
              <a:gd name="connsiteX37" fmla="*/ 4658694 w 4919790"/>
              <a:gd name="connsiteY37" fmla="*/ 1993900 h 2679700"/>
              <a:gd name="connsiteX38" fmla="*/ 4544394 w 4919790"/>
              <a:gd name="connsiteY38" fmla="*/ 2108200 h 2679700"/>
              <a:gd name="connsiteX39" fmla="*/ 4506294 w 4919790"/>
              <a:gd name="connsiteY39" fmla="*/ 2146300 h 2679700"/>
              <a:gd name="connsiteX40" fmla="*/ 4455494 w 4919790"/>
              <a:gd name="connsiteY40" fmla="*/ 2171700 h 2679700"/>
              <a:gd name="connsiteX41" fmla="*/ 4379294 w 4919790"/>
              <a:gd name="connsiteY41" fmla="*/ 2247900 h 2679700"/>
              <a:gd name="connsiteX42" fmla="*/ 4303094 w 4919790"/>
              <a:gd name="connsiteY42" fmla="*/ 2324100 h 2679700"/>
              <a:gd name="connsiteX43" fmla="*/ 4264994 w 4919790"/>
              <a:gd name="connsiteY43" fmla="*/ 2336800 h 2679700"/>
              <a:gd name="connsiteX44" fmla="*/ 4125294 w 4919790"/>
              <a:gd name="connsiteY44" fmla="*/ 2400300 h 2679700"/>
              <a:gd name="connsiteX45" fmla="*/ 3998294 w 4919790"/>
              <a:gd name="connsiteY45" fmla="*/ 2438400 h 2679700"/>
              <a:gd name="connsiteX46" fmla="*/ 3934794 w 4919790"/>
              <a:gd name="connsiteY46" fmla="*/ 2463800 h 2679700"/>
              <a:gd name="connsiteX47" fmla="*/ 3795094 w 4919790"/>
              <a:gd name="connsiteY47" fmla="*/ 2489200 h 2679700"/>
              <a:gd name="connsiteX48" fmla="*/ 2563194 w 4919790"/>
              <a:gd name="connsiteY48" fmla="*/ 2501900 h 2679700"/>
              <a:gd name="connsiteX49" fmla="*/ 2398094 w 4919790"/>
              <a:gd name="connsiteY49" fmla="*/ 2527300 h 2679700"/>
              <a:gd name="connsiteX50" fmla="*/ 2067894 w 4919790"/>
              <a:gd name="connsiteY50" fmla="*/ 2552700 h 2679700"/>
              <a:gd name="connsiteX51" fmla="*/ 1585294 w 4919790"/>
              <a:gd name="connsiteY51" fmla="*/ 2603500 h 2679700"/>
              <a:gd name="connsiteX52" fmla="*/ 1343994 w 4919790"/>
              <a:gd name="connsiteY52" fmla="*/ 2628900 h 2679700"/>
              <a:gd name="connsiteX53" fmla="*/ 1293194 w 4919790"/>
              <a:gd name="connsiteY53" fmla="*/ 2641600 h 2679700"/>
              <a:gd name="connsiteX54" fmla="*/ 1089994 w 4919790"/>
              <a:gd name="connsiteY54" fmla="*/ 2667000 h 2679700"/>
              <a:gd name="connsiteX55" fmla="*/ 975694 w 4919790"/>
              <a:gd name="connsiteY55" fmla="*/ 2679700 h 2679700"/>
              <a:gd name="connsiteX56" fmla="*/ 73994 w 4919790"/>
              <a:gd name="connsiteY56" fmla="*/ 2654300 h 2679700"/>
              <a:gd name="connsiteX57" fmla="*/ 35894 w 4919790"/>
              <a:gd name="connsiteY57" fmla="*/ 2628900 h 2679700"/>
              <a:gd name="connsiteX58" fmla="*/ 48594 w 4919790"/>
              <a:gd name="connsiteY58" fmla="*/ 2324100 h 2679700"/>
              <a:gd name="connsiteX59" fmla="*/ 23194 w 4919790"/>
              <a:gd name="connsiteY59" fmla="*/ 0 h 2679700"/>
              <a:gd name="connsiteX0" fmla="*/ 27836 w 4924432"/>
              <a:gd name="connsiteY0" fmla="*/ 0 h 2832129"/>
              <a:gd name="connsiteX1" fmla="*/ 434236 w 4924432"/>
              <a:gd name="connsiteY1" fmla="*/ 0 h 2832129"/>
              <a:gd name="connsiteX2" fmla="*/ 497736 w 4924432"/>
              <a:gd name="connsiteY2" fmla="*/ 12700 h 2832129"/>
              <a:gd name="connsiteX3" fmla="*/ 548536 w 4924432"/>
              <a:gd name="connsiteY3" fmla="*/ 25400 h 2832129"/>
              <a:gd name="connsiteX4" fmla="*/ 802536 w 4924432"/>
              <a:gd name="connsiteY4" fmla="*/ 38100 h 2832129"/>
              <a:gd name="connsiteX5" fmla="*/ 904136 w 4924432"/>
              <a:gd name="connsiteY5" fmla="*/ 50800 h 2832129"/>
              <a:gd name="connsiteX6" fmla="*/ 1031136 w 4924432"/>
              <a:gd name="connsiteY6" fmla="*/ 63500 h 2832129"/>
              <a:gd name="connsiteX7" fmla="*/ 1183536 w 4924432"/>
              <a:gd name="connsiteY7" fmla="*/ 88900 h 2832129"/>
              <a:gd name="connsiteX8" fmla="*/ 1247036 w 4924432"/>
              <a:gd name="connsiteY8" fmla="*/ 101600 h 2832129"/>
              <a:gd name="connsiteX9" fmla="*/ 1323236 w 4924432"/>
              <a:gd name="connsiteY9" fmla="*/ 127000 h 2832129"/>
              <a:gd name="connsiteX10" fmla="*/ 1450236 w 4924432"/>
              <a:gd name="connsiteY10" fmla="*/ 152400 h 2832129"/>
              <a:gd name="connsiteX11" fmla="*/ 1501036 w 4924432"/>
              <a:gd name="connsiteY11" fmla="*/ 165100 h 2832129"/>
              <a:gd name="connsiteX12" fmla="*/ 1653436 w 4924432"/>
              <a:gd name="connsiteY12" fmla="*/ 190500 h 2832129"/>
              <a:gd name="connsiteX13" fmla="*/ 2605936 w 4924432"/>
              <a:gd name="connsiteY13" fmla="*/ 215900 h 2832129"/>
              <a:gd name="connsiteX14" fmla="*/ 2847236 w 4924432"/>
              <a:gd name="connsiteY14" fmla="*/ 228600 h 2832129"/>
              <a:gd name="connsiteX15" fmla="*/ 3393336 w 4924432"/>
              <a:gd name="connsiteY15" fmla="*/ 241300 h 2832129"/>
              <a:gd name="connsiteX16" fmla="*/ 3545736 w 4924432"/>
              <a:gd name="connsiteY16" fmla="*/ 266700 h 2832129"/>
              <a:gd name="connsiteX17" fmla="*/ 3583836 w 4924432"/>
              <a:gd name="connsiteY17" fmla="*/ 279400 h 2832129"/>
              <a:gd name="connsiteX18" fmla="*/ 3685436 w 4924432"/>
              <a:gd name="connsiteY18" fmla="*/ 292100 h 2832129"/>
              <a:gd name="connsiteX19" fmla="*/ 3787036 w 4924432"/>
              <a:gd name="connsiteY19" fmla="*/ 317500 h 2832129"/>
              <a:gd name="connsiteX20" fmla="*/ 3850536 w 4924432"/>
              <a:gd name="connsiteY20" fmla="*/ 342900 h 2832129"/>
              <a:gd name="connsiteX21" fmla="*/ 3977536 w 4924432"/>
              <a:gd name="connsiteY21" fmla="*/ 355600 h 2832129"/>
              <a:gd name="connsiteX22" fmla="*/ 4079136 w 4924432"/>
              <a:gd name="connsiteY22" fmla="*/ 381000 h 2832129"/>
              <a:gd name="connsiteX23" fmla="*/ 4485536 w 4924432"/>
              <a:gd name="connsiteY23" fmla="*/ 419100 h 2832129"/>
              <a:gd name="connsiteX24" fmla="*/ 4587136 w 4924432"/>
              <a:gd name="connsiteY24" fmla="*/ 431800 h 2832129"/>
              <a:gd name="connsiteX25" fmla="*/ 4726836 w 4924432"/>
              <a:gd name="connsiteY25" fmla="*/ 469900 h 2832129"/>
              <a:gd name="connsiteX26" fmla="*/ 4815736 w 4924432"/>
              <a:gd name="connsiteY26" fmla="*/ 558800 h 2832129"/>
              <a:gd name="connsiteX27" fmla="*/ 4841136 w 4924432"/>
              <a:gd name="connsiteY27" fmla="*/ 609600 h 2832129"/>
              <a:gd name="connsiteX28" fmla="*/ 4866536 w 4924432"/>
              <a:gd name="connsiteY28" fmla="*/ 647700 h 2832129"/>
              <a:gd name="connsiteX29" fmla="*/ 4879236 w 4924432"/>
              <a:gd name="connsiteY29" fmla="*/ 685800 h 2832129"/>
              <a:gd name="connsiteX30" fmla="*/ 4904636 w 4924432"/>
              <a:gd name="connsiteY30" fmla="*/ 736600 h 2832129"/>
              <a:gd name="connsiteX31" fmla="*/ 4904636 w 4924432"/>
              <a:gd name="connsiteY31" fmla="*/ 1130300 h 2832129"/>
              <a:gd name="connsiteX32" fmla="*/ 4879236 w 4924432"/>
              <a:gd name="connsiteY32" fmla="*/ 1219200 h 2832129"/>
              <a:gd name="connsiteX33" fmla="*/ 4866536 w 4924432"/>
              <a:gd name="connsiteY33" fmla="*/ 1270000 h 2832129"/>
              <a:gd name="connsiteX34" fmla="*/ 4841136 w 4924432"/>
              <a:gd name="connsiteY34" fmla="*/ 1739900 h 2832129"/>
              <a:gd name="connsiteX35" fmla="*/ 4803036 w 4924432"/>
              <a:gd name="connsiteY35" fmla="*/ 1816100 h 2832129"/>
              <a:gd name="connsiteX36" fmla="*/ 4777636 w 4924432"/>
              <a:gd name="connsiteY36" fmla="*/ 1879600 h 2832129"/>
              <a:gd name="connsiteX37" fmla="*/ 4663336 w 4924432"/>
              <a:gd name="connsiteY37" fmla="*/ 1993900 h 2832129"/>
              <a:gd name="connsiteX38" fmla="*/ 4549036 w 4924432"/>
              <a:gd name="connsiteY38" fmla="*/ 2108200 h 2832129"/>
              <a:gd name="connsiteX39" fmla="*/ 4510936 w 4924432"/>
              <a:gd name="connsiteY39" fmla="*/ 2146300 h 2832129"/>
              <a:gd name="connsiteX40" fmla="*/ 4460136 w 4924432"/>
              <a:gd name="connsiteY40" fmla="*/ 2171700 h 2832129"/>
              <a:gd name="connsiteX41" fmla="*/ 4383936 w 4924432"/>
              <a:gd name="connsiteY41" fmla="*/ 2247900 h 2832129"/>
              <a:gd name="connsiteX42" fmla="*/ 4307736 w 4924432"/>
              <a:gd name="connsiteY42" fmla="*/ 2324100 h 2832129"/>
              <a:gd name="connsiteX43" fmla="*/ 4269636 w 4924432"/>
              <a:gd name="connsiteY43" fmla="*/ 2336800 h 2832129"/>
              <a:gd name="connsiteX44" fmla="*/ 4129936 w 4924432"/>
              <a:gd name="connsiteY44" fmla="*/ 2400300 h 2832129"/>
              <a:gd name="connsiteX45" fmla="*/ 4002936 w 4924432"/>
              <a:gd name="connsiteY45" fmla="*/ 2438400 h 2832129"/>
              <a:gd name="connsiteX46" fmla="*/ 3939436 w 4924432"/>
              <a:gd name="connsiteY46" fmla="*/ 2463800 h 2832129"/>
              <a:gd name="connsiteX47" fmla="*/ 3799736 w 4924432"/>
              <a:gd name="connsiteY47" fmla="*/ 2489200 h 2832129"/>
              <a:gd name="connsiteX48" fmla="*/ 2567836 w 4924432"/>
              <a:gd name="connsiteY48" fmla="*/ 2501900 h 2832129"/>
              <a:gd name="connsiteX49" fmla="*/ 2402736 w 4924432"/>
              <a:gd name="connsiteY49" fmla="*/ 2527300 h 2832129"/>
              <a:gd name="connsiteX50" fmla="*/ 2072536 w 4924432"/>
              <a:gd name="connsiteY50" fmla="*/ 2552700 h 2832129"/>
              <a:gd name="connsiteX51" fmla="*/ 1589936 w 4924432"/>
              <a:gd name="connsiteY51" fmla="*/ 2603500 h 2832129"/>
              <a:gd name="connsiteX52" fmla="*/ 1348636 w 4924432"/>
              <a:gd name="connsiteY52" fmla="*/ 2628900 h 2832129"/>
              <a:gd name="connsiteX53" fmla="*/ 1297836 w 4924432"/>
              <a:gd name="connsiteY53" fmla="*/ 2641600 h 2832129"/>
              <a:gd name="connsiteX54" fmla="*/ 1094636 w 4924432"/>
              <a:gd name="connsiteY54" fmla="*/ 2667000 h 2832129"/>
              <a:gd name="connsiteX55" fmla="*/ 980336 w 4924432"/>
              <a:gd name="connsiteY55" fmla="*/ 2679700 h 2832129"/>
              <a:gd name="connsiteX56" fmla="*/ 78636 w 4924432"/>
              <a:gd name="connsiteY56" fmla="*/ 2654300 h 2832129"/>
              <a:gd name="connsiteX57" fmla="*/ 40536 w 4924432"/>
              <a:gd name="connsiteY57" fmla="*/ 2628900 h 2832129"/>
              <a:gd name="connsiteX58" fmla="*/ 27836 w 4924432"/>
              <a:gd name="connsiteY58" fmla="*/ 0 h 2832129"/>
              <a:gd name="connsiteX0" fmla="*/ 79607 w 4976203"/>
              <a:gd name="connsiteY0" fmla="*/ 0 h 2839904"/>
              <a:gd name="connsiteX1" fmla="*/ 486007 w 4976203"/>
              <a:gd name="connsiteY1" fmla="*/ 0 h 2839904"/>
              <a:gd name="connsiteX2" fmla="*/ 549507 w 4976203"/>
              <a:gd name="connsiteY2" fmla="*/ 12700 h 2839904"/>
              <a:gd name="connsiteX3" fmla="*/ 600307 w 4976203"/>
              <a:gd name="connsiteY3" fmla="*/ 25400 h 2839904"/>
              <a:gd name="connsiteX4" fmla="*/ 854307 w 4976203"/>
              <a:gd name="connsiteY4" fmla="*/ 38100 h 2839904"/>
              <a:gd name="connsiteX5" fmla="*/ 955907 w 4976203"/>
              <a:gd name="connsiteY5" fmla="*/ 50800 h 2839904"/>
              <a:gd name="connsiteX6" fmla="*/ 1082907 w 4976203"/>
              <a:gd name="connsiteY6" fmla="*/ 63500 h 2839904"/>
              <a:gd name="connsiteX7" fmla="*/ 1235307 w 4976203"/>
              <a:gd name="connsiteY7" fmla="*/ 88900 h 2839904"/>
              <a:gd name="connsiteX8" fmla="*/ 1298807 w 4976203"/>
              <a:gd name="connsiteY8" fmla="*/ 101600 h 2839904"/>
              <a:gd name="connsiteX9" fmla="*/ 1375007 w 4976203"/>
              <a:gd name="connsiteY9" fmla="*/ 127000 h 2839904"/>
              <a:gd name="connsiteX10" fmla="*/ 1502007 w 4976203"/>
              <a:gd name="connsiteY10" fmla="*/ 152400 h 2839904"/>
              <a:gd name="connsiteX11" fmla="*/ 1552807 w 4976203"/>
              <a:gd name="connsiteY11" fmla="*/ 165100 h 2839904"/>
              <a:gd name="connsiteX12" fmla="*/ 1705207 w 4976203"/>
              <a:gd name="connsiteY12" fmla="*/ 190500 h 2839904"/>
              <a:gd name="connsiteX13" fmla="*/ 2657707 w 4976203"/>
              <a:gd name="connsiteY13" fmla="*/ 215900 h 2839904"/>
              <a:gd name="connsiteX14" fmla="*/ 2899007 w 4976203"/>
              <a:gd name="connsiteY14" fmla="*/ 228600 h 2839904"/>
              <a:gd name="connsiteX15" fmla="*/ 3445107 w 4976203"/>
              <a:gd name="connsiteY15" fmla="*/ 241300 h 2839904"/>
              <a:gd name="connsiteX16" fmla="*/ 3597507 w 4976203"/>
              <a:gd name="connsiteY16" fmla="*/ 266700 h 2839904"/>
              <a:gd name="connsiteX17" fmla="*/ 3635607 w 4976203"/>
              <a:gd name="connsiteY17" fmla="*/ 279400 h 2839904"/>
              <a:gd name="connsiteX18" fmla="*/ 3737207 w 4976203"/>
              <a:gd name="connsiteY18" fmla="*/ 292100 h 2839904"/>
              <a:gd name="connsiteX19" fmla="*/ 3838807 w 4976203"/>
              <a:gd name="connsiteY19" fmla="*/ 317500 h 2839904"/>
              <a:gd name="connsiteX20" fmla="*/ 3902307 w 4976203"/>
              <a:gd name="connsiteY20" fmla="*/ 342900 h 2839904"/>
              <a:gd name="connsiteX21" fmla="*/ 4029307 w 4976203"/>
              <a:gd name="connsiteY21" fmla="*/ 355600 h 2839904"/>
              <a:gd name="connsiteX22" fmla="*/ 4130907 w 4976203"/>
              <a:gd name="connsiteY22" fmla="*/ 381000 h 2839904"/>
              <a:gd name="connsiteX23" fmla="*/ 4537307 w 4976203"/>
              <a:gd name="connsiteY23" fmla="*/ 419100 h 2839904"/>
              <a:gd name="connsiteX24" fmla="*/ 4638907 w 4976203"/>
              <a:gd name="connsiteY24" fmla="*/ 431800 h 2839904"/>
              <a:gd name="connsiteX25" fmla="*/ 4778607 w 4976203"/>
              <a:gd name="connsiteY25" fmla="*/ 469900 h 2839904"/>
              <a:gd name="connsiteX26" fmla="*/ 4867507 w 4976203"/>
              <a:gd name="connsiteY26" fmla="*/ 558800 h 2839904"/>
              <a:gd name="connsiteX27" fmla="*/ 4892907 w 4976203"/>
              <a:gd name="connsiteY27" fmla="*/ 609600 h 2839904"/>
              <a:gd name="connsiteX28" fmla="*/ 4918307 w 4976203"/>
              <a:gd name="connsiteY28" fmla="*/ 647700 h 2839904"/>
              <a:gd name="connsiteX29" fmla="*/ 4931007 w 4976203"/>
              <a:gd name="connsiteY29" fmla="*/ 685800 h 2839904"/>
              <a:gd name="connsiteX30" fmla="*/ 4956407 w 4976203"/>
              <a:gd name="connsiteY30" fmla="*/ 736600 h 2839904"/>
              <a:gd name="connsiteX31" fmla="*/ 4956407 w 4976203"/>
              <a:gd name="connsiteY31" fmla="*/ 1130300 h 2839904"/>
              <a:gd name="connsiteX32" fmla="*/ 4931007 w 4976203"/>
              <a:gd name="connsiteY32" fmla="*/ 1219200 h 2839904"/>
              <a:gd name="connsiteX33" fmla="*/ 4918307 w 4976203"/>
              <a:gd name="connsiteY33" fmla="*/ 1270000 h 2839904"/>
              <a:gd name="connsiteX34" fmla="*/ 4892907 w 4976203"/>
              <a:gd name="connsiteY34" fmla="*/ 1739900 h 2839904"/>
              <a:gd name="connsiteX35" fmla="*/ 4854807 w 4976203"/>
              <a:gd name="connsiteY35" fmla="*/ 1816100 h 2839904"/>
              <a:gd name="connsiteX36" fmla="*/ 4829407 w 4976203"/>
              <a:gd name="connsiteY36" fmla="*/ 1879600 h 2839904"/>
              <a:gd name="connsiteX37" fmla="*/ 4715107 w 4976203"/>
              <a:gd name="connsiteY37" fmla="*/ 1993900 h 2839904"/>
              <a:gd name="connsiteX38" fmla="*/ 4600807 w 4976203"/>
              <a:gd name="connsiteY38" fmla="*/ 2108200 h 2839904"/>
              <a:gd name="connsiteX39" fmla="*/ 4562707 w 4976203"/>
              <a:gd name="connsiteY39" fmla="*/ 2146300 h 2839904"/>
              <a:gd name="connsiteX40" fmla="*/ 4511907 w 4976203"/>
              <a:gd name="connsiteY40" fmla="*/ 2171700 h 2839904"/>
              <a:gd name="connsiteX41" fmla="*/ 4435707 w 4976203"/>
              <a:gd name="connsiteY41" fmla="*/ 2247900 h 2839904"/>
              <a:gd name="connsiteX42" fmla="*/ 4359507 w 4976203"/>
              <a:gd name="connsiteY42" fmla="*/ 2324100 h 2839904"/>
              <a:gd name="connsiteX43" fmla="*/ 4321407 w 4976203"/>
              <a:gd name="connsiteY43" fmla="*/ 2336800 h 2839904"/>
              <a:gd name="connsiteX44" fmla="*/ 4181707 w 4976203"/>
              <a:gd name="connsiteY44" fmla="*/ 2400300 h 2839904"/>
              <a:gd name="connsiteX45" fmla="*/ 4054707 w 4976203"/>
              <a:gd name="connsiteY45" fmla="*/ 2438400 h 2839904"/>
              <a:gd name="connsiteX46" fmla="*/ 3991207 w 4976203"/>
              <a:gd name="connsiteY46" fmla="*/ 2463800 h 2839904"/>
              <a:gd name="connsiteX47" fmla="*/ 3851507 w 4976203"/>
              <a:gd name="connsiteY47" fmla="*/ 2489200 h 2839904"/>
              <a:gd name="connsiteX48" fmla="*/ 2619607 w 4976203"/>
              <a:gd name="connsiteY48" fmla="*/ 2501900 h 2839904"/>
              <a:gd name="connsiteX49" fmla="*/ 2454507 w 4976203"/>
              <a:gd name="connsiteY49" fmla="*/ 2527300 h 2839904"/>
              <a:gd name="connsiteX50" fmla="*/ 2124307 w 4976203"/>
              <a:gd name="connsiteY50" fmla="*/ 2552700 h 2839904"/>
              <a:gd name="connsiteX51" fmla="*/ 1641707 w 4976203"/>
              <a:gd name="connsiteY51" fmla="*/ 2603500 h 2839904"/>
              <a:gd name="connsiteX52" fmla="*/ 1400407 w 4976203"/>
              <a:gd name="connsiteY52" fmla="*/ 2628900 h 2839904"/>
              <a:gd name="connsiteX53" fmla="*/ 1349607 w 4976203"/>
              <a:gd name="connsiteY53" fmla="*/ 2641600 h 2839904"/>
              <a:gd name="connsiteX54" fmla="*/ 1146407 w 4976203"/>
              <a:gd name="connsiteY54" fmla="*/ 2667000 h 2839904"/>
              <a:gd name="connsiteX55" fmla="*/ 1032107 w 4976203"/>
              <a:gd name="connsiteY55" fmla="*/ 2679700 h 2839904"/>
              <a:gd name="connsiteX56" fmla="*/ 92307 w 4976203"/>
              <a:gd name="connsiteY56" fmla="*/ 2628900 h 2839904"/>
              <a:gd name="connsiteX57" fmla="*/ 79607 w 4976203"/>
              <a:gd name="connsiteY57" fmla="*/ 0 h 2839904"/>
              <a:gd name="connsiteX0" fmla="*/ 79607 w 4976203"/>
              <a:gd name="connsiteY0" fmla="*/ 0 h 2679700"/>
              <a:gd name="connsiteX1" fmla="*/ 486007 w 4976203"/>
              <a:gd name="connsiteY1" fmla="*/ 0 h 2679700"/>
              <a:gd name="connsiteX2" fmla="*/ 549507 w 4976203"/>
              <a:gd name="connsiteY2" fmla="*/ 12700 h 2679700"/>
              <a:gd name="connsiteX3" fmla="*/ 600307 w 4976203"/>
              <a:gd name="connsiteY3" fmla="*/ 25400 h 2679700"/>
              <a:gd name="connsiteX4" fmla="*/ 854307 w 4976203"/>
              <a:gd name="connsiteY4" fmla="*/ 38100 h 2679700"/>
              <a:gd name="connsiteX5" fmla="*/ 955907 w 4976203"/>
              <a:gd name="connsiteY5" fmla="*/ 50800 h 2679700"/>
              <a:gd name="connsiteX6" fmla="*/ 1082907 w 4976203"/>
              <a:gd name="connsiteY6" fmla="*/ 63500 h 2679700"/>
              <a:gd name="connsiteX7" fmla="*/ 1235307 w 4976203"/>
              <a:gd name="connsiteY7" fmla="*/ 88900 h 2679700"/>
              <a:gd name="connsiteX8" fmla="*/ 1298807 w 4976203"/>
              <a:gd name="connsiteY8" fmla="*/ 101600 h 2679700"/>
              <a:gd name="connsiteX9" fmla="*/ 1375007 w 4976203"/>
              <a:gd name="connsiteY9" fmla="*/ 127000 h 2679700"/>
              <a:gd name="connsiteX10" fmla="*/ 1502007 w 4976203"/>
              <a:gd name="connsiteY10" fmla="*/ 152400 h 2679700"/>
              <a:gd name="connsiteX11" fmla="*/ 1552807 w 4976203"/>
              <a:gd name="connsiteY11" fmla="*/ 165100 h 2679700"/>
              <a:gd name="connsiteX12" fmla="*/ 1705207 w 4976203"/>
              <a:gd name="connsiteY12" fmla="*/ 190500 h 2679700"/>
              <a:gd name="connsiteX13" fmla="*/ 2657707 w 4976203"/>
              <a:gd name="connsiteY13" fmla="*/ 215900 h 2679700"/>
              <a:gd name="connsiteX14" fmla="*/ 2899007 w 4976203"/>
              <a:gd name="connsiteY14" fmla="*/ 228600 h 2679700"/>
              <a:gd name="connsiteX15" fmla="*/ 3445107 w 4976203"/>
              <a:gd name="connsiteY15" fmla="*/ 241300 h 2679700"/>
              <a:gd name="connsiteX16" fmla="*/ 3597507 w 4976203"/>
              <a:gd name="connsiteY16" fmla="*/ 266700 h 2679700"/>
              <a:gd name="connsiteX17" fmla="*/ 3635607 w 4976203"/>
              <a:gd name="connsiteY17" fmla="*/ 279400 h 2679700"/>
              <a:gd name="connsiteX18" fmla="*/ 3737207 w 4976203"/>
              <a:gd name="connsiteY18" fmla="*/ 292100 h 2679700"/>
              <a:gd name="connsiteX19" fmla="*/ 3838807 w 4976203"/>
              <a:gd name="connsiteY19" fmla="*/ 317500 h 2679700"/>
              <a:gd name="connsiteX20" fmla="*/ 3902307 w 4976203"/>
              <a:gd name="connsiteY20" fmla="*/ 342900 h 2679700"/>
              <a:gd name="connsiteX21" fmla="*/ 4029307 w 4976203"/>
              <a:gd name="connsiteY21" fmla="*/ 355600 h 2679700"/>
              <a:gd name="connsiteX22" fmla="*/ 4130907 w 4976203"/>
              <a:gd name="connsiteY22" fmla="*/ 381000 h 2679700"/>
              <a:gd name="connsiteX23" fmla="*/ 4537307 w 4976203"/>
              <a:gd name="connsiteY23" fmla="*/ 419100 h 2679700"/>
              <a:gd name="connsiteX24" fmla="*/ 4638907 w 4976203"/>
              <a:gd name="connsiteY24" fmla="*/ 431800 h 2679700"/>
              <a:gd name="connsiteX25" fmla="*/ 4778607 w 4976203"/>
              <a:gd name="connsiteY25" fmla="*/ 469900 h 2679700"/>
              <a:gd name="connsiteX26" fmla="*/ 4867507 w 4976203"/>
              <a:gd name="connsiteY26" fmla="*/ 558800 h 2679700"/>
              <a:gd name="connsiteX27" fmla="*/ 4892907 w 4976203"/>
              <a:gd name="connsiteY27" fmla="*/ 609600 h 2679700"/>
              <a:gd name="connsiteX28" fmla="*/ 4918307 w 4976203"/>
              <a:gd name="connsiteY28" fmla="*/ 647700 h 2679700"/>
              <a:gd name="connsiteX29" fmla="*/ 4931007 w 4976203"/>
              <a:gd name="connsiteY29" fmla="*/ 685800 h 2679700"/>
              <a:gd name="connsiteX30" fmla="*/ 4956407 w 4976203"/>
              <a:gd name="connsiteY30" fmla="*/ 736600 h 2679700"/>
              <a:gd name="connsiteX31" fmla="*/ 4956407 w 4976203"/>
              <a:gd name="connsiteY31" fmla="*/ 1130300 h 2679700"/>
              <a:gd name="connsiteX32" fmla="*/ 4931007 w 4976203"/>
              <a:gd name="connsiteY32" fmla="*/ 1219200 h 2679700"/>
              <a:gd name="connsiteX33" fmla="*/ 4918307 w 4976203"/>
              <a:gd name="connsiteY33" fmla="*/ 1270000 h 2679700"/>
              <a:gd name="connsiteX34" fmla="*/ 4892907 w 4976203"/>
              <a:gd name="connsiteY34" fmla="*/ 1739900 h 2679700"/>
              <a:gd name="connsiteX35" fmla="*/ 4854807 w 4976203"/>
              <a:gd name="connsiteY35" fmla="*/ 1816100 h 2679700"/>
              <a:gd name="connsiteX36" fmla="*/ 4829407 w 4976203"/>
              <a:gd name="connsiteY36" fmla="*/ 1879600 h 2679700"/>
              <a:gd name="connsiteX37" fmla="*/ 4715107 w 4976203"/>
              <a:gd name="connsiteY37" fmla="*/ 1993900 h 2679700"/>
              <a:gd name="connsiteX38" fmla="*/ 4600807 w 4976203"/>
              <a:gd name="connsiteY38" fmla="*/ 2108200 h 2679700"/>
              <a:gd name="connsiteX39" fmla="*/ 4562707 w 4976203"/>
              <a:gd name="connsiteY39" fmla="*/ 2146300 h 2679700"/>
              <a:gd name="connsiteX40" fmla="*/ 4511907 w 4976203"/>
              <a:gd name="connsiteY40" fmla="*/ 2171700 h 2679700"/>
              <a:gd name="connsiteX41" fmla="*/ 4435707 w 4976203"/>
              <a:gd name="connsiteY41" fmla="*/ 2247900 h 2679700"/>
              <a:gd name="connsiteX42" fmla="*/ 4359507 w 4976203"/>
              <a:gd name="connsiteY42" fmla="*/ 2324100 h 2679700"/>
              <a:gd name="connsiteX43" fmla="*/ 4321407 w 4976203"/>
              <a:gd name="connsiteY43" fmla="*/ 2336800 h 2679700"/>
              <a:gd name="connsiteX44" fmla="*/ 4181707 w 4976203"/>
              <a:gd name="connsiteY44" fmla="*/ 2400300 h 2679700"/>
              <a:gd name="connsiteX45" fmla="*/ 4054707 w 4976203"/>
              <a:gd name="connsiteY45" fmla="*/ 2438400 h 2679700"/>
              <a:gd name="connsiteX46" fmla="*/ 3991207 w 4976203"/>
              <a:gd name="connsiteY46" fmla="*/ 2463800 h 2679700"/>
              <a:gd name="connsiteX47" fmla="*/ 3851507 w 4976203"/>
              <a:gd name="connsiteY47" fmla="*/ 2489200 h 2679700"/>
              <a:gd name="connsiteX48" fmla="*/ 2619607 w 4976203"/>
              <a:gd name="connsiteY48" fmla="*/ 2501900 h 2679700"/>
              <a:gd name="connsiteX49" fmla="*/ 2454507 w 4976203"/>
              <a:gd name="connsiteY49" fmla="*/ 2527300 h 2679700"/>
              <a:gd name="connsiteX50" fmla="*/ 2124307 w 4976203"/>
              <a:gd name="connsiteY50" fmla="*/ 2552700 h 2679700"/>
              <a:gd name="connsiteX51" fmla="*/ 1641707 w 4976203"/>
              <a:gd name="connsiteY51" fmla="*/ 2603500 h 2679700"/>
              <a:gd name="connsiteX52" fmla="*/ 1400407 w 4976203"/>
              <a:gd name="connsiteY52" fmla="*/ 2628900 h 2679700"/>
              <a:gd name="connsiteX53" fmla="*/ 1349607 w 4976203"/>
              <a:gd name="connsiteY53" fmla="*/ 2641600 h 2679700"/>
              <a:gd name="connsiteX54" fmla="*/ 1146407 w 4976203"/>
              <a:gd name="connsiteY54" fmla="*/ 2667000 h 2679700"/>
              <a:gd name="connsiteX55" fmla="*/ 1032107 w 4976203"/>
              <a:gd name="connsiteY55" fmla="*/ 2679700 h 2679700"/>
              <a:gd name="connsiteX56" fmla="*/ 92307 w 4976203"/>
              <a:gd name="connsiteY56" fmla="*/ 2628900 h 2679700"/>
              <a:gd name="connsiteX57" fmla="*/ 79607 w 4976203"/>
              <a:gd name="connsiteY57" fmla="*/ 0 h 2679700"/>
              <a:gd name="connsiteX0" fmla="*/ 79607 w 4976203"/>
              <a:gd name="connsiteY0" fmla="*/ 0 h 2679700"/>
              <a:gd name="connsiteX1" fmla="*/ 486007 w 4976203"/>
              <a:gd name="connsiteY1" fmla="*/ 0 h 2679700"/>
              <a:gd name="connsiteX2" fmla="*/ 549507 w 4976203"/>
              <a:gd name="connsiteY2" fmla="*/ 12700 h 2679700"/>
              <a:gd name="connsiteX3" fmla="*/ 600307 w 4976203"/>
              <a:gd name="connsiteY3" fmla="*/ 25400 h 2679700"/>
              <a:gd name="connsiteX4" fmla="*/ 854307 w 4976203"/>
              <a:gd name="connsiteY4" fmla="*/ 38100 h 2679700"/>
              <a:gd name="connsiteX5" fmla="*/ 955907 w 4976203"/>
              <a:gd name="connsiteY5" fmla="*/ 50800 h 2679700"/>
              <a:gd name="connsiteX6" fmla="*/ 1082907 w 4976203"/>
              <a:gd name="connsiteY6" fmla="*/ 63500 h 2679700"/>
              <a:gd name="connsiteX7" fmla="*/ 1235307 w 4976203"/>
              <a:gd name="connsiteY7" fmla="*/ 88900 h 2679700"/>
              <a:gd name="connsiteX8" fmla="*/ 1298807 w 4976203"/>
              <a:gd name="connsiteY8" fmla="*/ 101600 h 2679700"/>
              <a:gd name="connsiteX9" fmla="*/ 1375007 w 4976203"/>
              <a:gd name="connsiteY9" fmla="*/ 127000 h 2679700"/>
              <a:gd name="connsiteX10" fmla="*/ 1502007 w 4976203"/>
              <a:gd name="connsiteY10" fmla="*/ 152400 h 2679700"/>
              <a:gd name="connsiteX11" fmla="*/ 1552807 w 4976203"/>
              <a:gd name="connsiteY11" fmla="*/ 165100 h 2679700"/>
              <a:gd name="connsiteX12" fmla="*/ 1705207 w 4976203"/>
              <a:gd name="connsiteY12" fmla="*/ 190500 h 2679700"/>
              <a:gd name="connsiteX13" fmla="*/ 2657707 w 4976203"/>
              <a:gd name="connsiteY13" fmla="*/ 215900 h 2679700"/>
              <a:gd name="connsiteX14" fmla="*/ 2899007 w 4976203"/>
              <a:gd name="connsiteY14" fmla="*/ 228600 h 2679700"/>
              <a:gd name="connsiteX15" fmla="*/ 3445107 w 4976203"/>
              <a:gd name="connsiteY15" fmla="*/ 241300 h 2679700"/>
              <a:gd name="connsiteX16" fmla="*/ 3597507 w 4976203"/>
              <a:gd name="connsiteY16" fmla="*/ 266700 h 2679700"/>
              <a:gd name="connsiteX17" fmla="*/ 3635607 w 4976203"/>
              <a:gd name="connsiteY17" fmla="*/ 279400 h 2679700"/>
              <a:gd name="connsiteX18" fmla="*/ 3737207 w 4976203"/>
              <a:gd name="connsiteY18" fmla="*/ 292100 h 2679700"/>
              <a:gd name="connsiteX19" fmla="*/ 3838807 w 4976203"/>
              <a:gd name="connsiteY19" fmla="*/ 317500 h 2679700"/>
              <a:gd name="connsiteX20" fmla="*/ 3902307 w 4976203"/>
              <a:gd name="connsiteY20" fmla="*/ 342900 h 2679700"/>
              <a:gd name="connsiteX21" fmla="*/ 4029307 w 4976203"/>
              <a:gd name="connsiteY21" fmla="*/ 355600 h 2679700"/>
              <a:gd name="connsiteX22" fmla="*/ 4130907 w 4976203"/>
              <a:gd name="connsiteY22" fmla="*/ 381000 h 2679700"/>
              <a:gd name="connsiteX23" fmla="*/ 4537307 w 4976203"/>
              <a:gd name="connsiteY23" fmla="*/ 419100 h 2679700"/>
              <a:gd name="connsiteX24" fmla="*/ 4638907 w 4976203"/>
              <a:gd name="connsiteY24" fmla="*/ 431800 h 2679700"/>
              <a:gd name="connsiteX25" fmla="*/ 4778607 w 4976203"/>
              <a:gd name="connsiteY25" fmla="*/ 469900 h 2679700"/>
              <a:gd name="connsiteX26" fmla="*/ 4867507 w 4976203"/>
              <a:gd name="connsiteY26" fmla="*/ 558800 h 2679700"/>
              <a:gd name="connsiteX27" fmla="*/ 4892907 w 4976203"/>
              <a:gd name="connsiteY27" fmla="*/ 609600 h 2679700"/>
              <a:gd name="connsiteX28" fmla="*/ 4918307 w 4976203"/>
              <a:gd name="connsiteY28" fmla="*/ 647700 h 2679700"/>
              <a:gd name="connsiteX29" fmla="*/ 4931007 w 4976203"/>
              <a:gd name="connsiteY29" fmla="*/ 685800 h 2679700"/>
              <a:gd name="connsiteX30" fmla="*/ 4956407 w 4976203"/>
              <a:gd name="connsiteY30" fmla="*/ 736600 h 2679700"/>
              <a:gd name="connsiteX31" fmla="*/ 4956407 w 4976203"/>
              <a:gd name="connsiteY31" fmla="*/ 1130300 h 2679700"/>
              <a:gd name="connsiteX32" fmla="*/ 4931007 w 4976203"/>
              <a:gd name="connsiteY32" fmla="*/ 1219200 h 2679700"/>
              <a:gd name="connsiteX33" fmla="*/ 4918307 w 4976203"/>
              <a:gd name="connsiteY33" fmla="*/ 1270000 h 2679700"/>
              <a:gd name="connsiteX34" fmla="*/ 4892907 w 4976203"/>
              <a:gd name="connsiteY34" fmla="*/ 1739900 h 2679700"/>
              <a:gd name="connsiteX35" fmla="*/ 4854807 w 4976203"/>
              <a:gd name="connsiteY35" fmla="*/ 1816100 h 2679700"/>
              <a:gd name="connsiteX36" fmla="*/ 4829407 w 4976203"/>
              <a:gd name="connsiteY36" fmla="*/ 1879600 h 2679700"/>
              <a:gd name="connsiteX37" fmla="*/ 4715107 w 4976203"/>
              <a:gd name="connsiteY37" fmla="*/ 1993900 h 2679700"/>
              <a:gd name="connsiteX38" fmla="*/ 4600807 w 4976203"/>
              <a:gd name="connsiteY38" fmla="*/ 2108200 h 2679700"/>
              <a:gd name="connsiteX39" fmla="*/ 4562707 w 4976203"/>
              <a:gd name="connsiteY39" fmla="*/ 2146300 h 2679700"/>
              <a:gd name="connsiteX40" fmla="*/ 4511907 w 4976203"/>
              <a:gd name="connsiteY40" fmla="*/ 2171700 h 2679700"/>
              <a:gd name="connsiteX41" fmla="*/ 4435707 w 4976203"/>
              <a:gd name="connsiteY41" fmla="*/ 2247900 h 2679700"/>
              <a:gd name="connsiteX42" fmla="*/ 4359507 w 4976203"/>
              <a:gd name="connsiteY42" fmla="*/ 2324100 h 2679700"/>
              <a:gd name="connsiteX43" fmla="*/ 4321407 w 4976203"/>
              <a:gd name="connsiteY43" fmla="*/ 2336800 h 2679700"/>
              <a:gd name="connsiteX44" fmla="*/ 4181707 w 4976203"/>
              <a:gd name="connsiteY44" fmla="*/ 2400300 h 2679700"/>
              <a:gd name="connsiteX45" fmla="*/ 4054707 w 4976203"/>
              <a:gd name="connsiteY45" fmla="*/ 2438400 h 2679700"/>
              <a:gd name="connsiteX46" fmla="*/ 3991207 w 4976203"/>
              <a:gd name="connsiteY46" fmla="*/ 2463800 h 2679700"/>
              <a:gd name="connsiteX47" fmla="*/ 3851507 w 4976203"/>
              <a:gd name="connsiteY47" fmla="*/ 2489200 h 2679700"/>
              <a:gd name="connsiteX48" fmla="*/ 2619607 w 4976203"/>
              <a:gd name="connsiteY48" fmla="*/ 2501900 h 2679700"/>
              <a:gd name="connsiteX49" fmla="*/ 2454507 w 4976203"/>
              <a:gd name="connsiteY49" fmla="*/ 2527300 h 2679700"/>
              <a:gd name="connsiteX50" fmla="*/ 2124307 w 4976203"/>
              <a:gd name="connsiteY50" fmla="*/ 2552700 h 2679700"/>
              <a:gd name="connsiteX51" fmla="*/ 1641707 w 4976203"/>
              <a:gd name="connsiteY51" fmla="*/ 2603500 h 2679700"/>
              <a:gd name="connsiteX52" fmla="*/ 1400407 w 4976203"/>
              <a:gd name="connsiteY52" fmla="*/ 2628900 h 2679700"/>
              <a:gd name="connsiteX53" fmla="*/ 1349607 w 4976203"/>
              <a:gd name="connsiteY53" fmla="*/ 2641600 h 2679700"/>
              <a:gd name="connsiteX54" fmla="*/ 1146407 w 4976203"/>
              <a:gd name="connsiteY54" fmla="*/ 2667000 h 2679700"/>
              <a:gd name="connsiteX55" fmla="*/ 1032107 w 4976203"/>
              <a:gd name="connsiteY55" fmla="*/ 2679700 h 2679700"/>
              <a:gd name="connsiteX56" fmla="*/ 92307 w 4976203"/>
              <a:gd name="connsiteY56" fmla="*/ 2628900 h 2679700"/>
              <a:gd name="connsiteX57" fmla="*/ 79607 w 4976203"/>
              <a:gd name="connsiteY57" fmla="*/ 0 h 2679700"/>
              <a:gd name="connsiteX0" fmla="*/ 79607 w 4976203"/>
              <a:gd name="connsiteY0" fmla="*/ 0 h 2679700"/>
              <a:gd name="connsiteX1" fmla="*/ 549507 w 4976203"/>
              <a:gd name="connsiteY1" fmla="*/ 12700 h 2679700"/>
              <a:gd name="connsiteX2" fmla="*/ 600307 w 4976203"/>
              <a:gd name="connsiteY2" fmla="*/ 25400 h 2679700"/>
              <a:gd name="connsiteX3" fmla="*/ 854307 w 4976203"/>
              <a:gd name="connsiteY3" fmla="*/ 38100 h 2679700"/>
              <a:gd name="connsiteX4" fmla="*/ 955907 w 4976203"/>
              <a:gd name="connsiteY4" fmla="*/ 50800 h 2679700"/>
              <a:gd name="connsiteX5" fmla="*/ 1082907 w 4976203"/>
              <a:gd name="connsiteY5" fmla="*/ 63500 h 2679700"/>
              <a:gd name="connsiteX6" fmla="*/ 1235307 w 4976203"/>
              <a:gd name="connsiteY6" fmla="*/ 88900 h 2679700"/>
              <a:gd name="connsiteX7" fmla="*/ 1298807 w 4976203"/>
              <a:gd name="connsiteY7" fmla="*/ 101600 h 2679700"/>
              <a:gd name="connsiteX8" fmla="*/ 1375007 w 4976203"/>
              <a:gd name="connsiteY8" fmla="*/ 127000 h 2679700"/>
              <a:gd name="connsiteX9" fmla="*/ 1502007 w 4976203"/>
              <a:gd name="connsiteY9" fmla="*/ 152400 h 2679700"/>
              <a:gd name="connsiteX10" fmla="*/ 1552807 w 4976203"/>
              <a:gd name="connsiteY10" fmla="*/ 165100 h 2679700"/>
              <a:gd name="connsiteX11" fmla="*/ 1705207 w 4976203"/>
              <a:gd name="connsiteY11" fmla="*/ 190500 h 2679700"/>
              <a:gd name="connsiteX12" fmla="*/ 2657707 w 4976203"/>
              <a:gd name="connsiteY12" fmla="*/ 215900 h 2679700"/>
              <a:gd name="connsiteX13" fmla="*/ 2899007 w 4976203"/>
              <a:gd name="connsiteY13" fmla="*/ 228600 h 2679700"/>
              <a:gd name="connsiteX14" fmla="*/ 3445107 w 4976203"/>
              <a:gd name="connsiteY14" fmla="*/ 241300 h 2679700"/>
              <a:gd name="connsiteX15" fmla="*/ 3597507 w 4976203"/>
              <a:gd name="connsiteY15" fmla="*/ 266700 h 2679700"/>
              <a:gd name="connsiteX16" fmla="*/ 3635607 w 4976203"/>
              <a:gd name="connsiteY16" fmla="*/ 279400 h 2679700"/>
              <a:gd name="connsiteX17" fmla="*/ 3737207 w 4976203"/>
              <a:gd name="connsiteY17" fmla="*/ 292100 h 2679700"/>
              <a:gd name="connsiteX18" fmla="*/ 3838807 w 4976203"/>
              <a:gd name="connsiteY18" fmla="*/ 317500 h 2679700"/>
              <a:gd name="connsiteX19" fmla="*/ 3902307 w 4976203"/>
              <a:gd name="connsiteY19" fmla="*/ 342900 h 2679700"/>
              <a:gd name="connsiteX20" fmla="*/ 4029307 w 4976203"/>
              <a:gd name="connsiteY20" fmla="*/ 355600 h 2679700"/>
              <a:gd name="connsiteX21" fmla="*/ 4130907 w 4976203"/>
              <a:gd name="connsiteY21" fmla="*/ 381000 h 2679700"/>
              <a:gd name="connsiteX22" fmla="*/ 4537307 w 4976203"/>
              <a:gd name="connsiteY22" fmla="*/ 419100 h 2679700"/>
              <a:gd name="connsiteX23" fmla="*/ 4638907 w 4976203"/>
              <a:gd name="connsiteY23" fmla="*/ 431800 h 2679700"/>
              <a:gd name="connsiteX24" fmla="*/ 4778607 w 4976203"/>
              <a:gd name="connsiteY24" fmla="*/ 469900 h 2679700"/>
              <a:gd name="connsiteX25" fmla="*/ 4867507 w 4976203"/>
              <a:gd name="connsiteY25" fmla="*/ 558800 h 2679700"/>
              <a:gd name="connsiteX26" fmla="*/ 4892907 w 4976203"/>
              <a:gd name="connsiteY26" fmla="*/ 609600 h 2679700"/>
              <a:gd name="connsiteX27" fmla="*/ 4918307 w 4976203"/>
              <a:gd name="connsiteY27" fmla="*/ 647700 h 2679700"/>
              <a:gd name="connsiteX28" fmla="*/ 4931007 w 4976203"/>
              <a:gd name="connsiteY28" fmla="*/ 685800 h 2679700"/>
              <a:gd name="connsiteX29" fmla="*/ 4956407 w 4976203"/>
              <a:gd name="connsiteY29" fmla="*/ 736600 h 2679700"/>
              <a:gd name="connsiteX30" fmla="*/ 4956407 w 4976203"/>
              <a:gd name="connsiteY30" fmla="*/ 1130300 h 2679700"/>
              <a:gd name="connsiteX31" fmla="*/ 4931007 w 4976203"/>
              <a:gd name="connsiteY31" fmla="*/ 1219200 h 2679700"/>
              <a:gd name="connsiteX32" fmla="*/ 4918307 w 4976203"/>
              <a:gd name="connsiteY32" fmla="*/ 1270000 h 2679700"/>
              <a:gd name="connsiteX33" fmla="*/ 4892907 w 4976203"/>
              <a:gd name="connsiteY33" fmla="*/ 1739900 h 2679700"/>
              <a:gd name="connsiteX34" fmla="*/ 4854807 w 4976203"/>
              <a:gd name="connsiteY34" fmla="*/ 1816100 h 2679700"/>
              <a:gd name="connsiteX35" fmla="*/ 4829407 w 4976203"/>
              <a:gd name="connsiteY35" fmla="*/ 1879600 h 2679700"/>
              <a:gd name="connsiteX36" fmla="*/ 4715107 w 4976203"/>
              <a:gd name="connsiteY36" fmla="*/ 1993900 h 2679700"/>
              <a:gd name="connsiteX37" fmla="*/ 4600807 w 4976203"/>
              <a:gd name="connsiteY37" fmla="*/ 2108200 h 2679700"/>
              <a:gd name="connsiteX38" fmla="*/ 4562707 w 4976203"/>
              <a:gd name="connsiteY38" fmla="*/ 2146300 h 2679700"/>
              <a:gd name="connsiteX39" fmla="*/ 4511907 w 4976203"/>
              <a:gd name="connsiteY39" fmla="*/ 2171700 h 2679700"/>
              <a:gd name="connsiteX40" fmla="*/ 4435707 w 4976203"/>
              <a:gd name="connsiteY40" fmla="*/ 2247900 h 2679700"/>
              <a:gd name="connsiteX41" fmla="*/ 4359507 w 4976203"/>
              <a:gd name="connsiteY41" fmla="*/ 2324100 h 2679700"/>
              <a:gd name="connsiteX42" fmla="*/ 4321407 w 4976203"/>
              <a:gd name="connsiteY42" fmla="*/ 2336800 h 2679700"/>
              <a:gd name="connsiteX43" fmla="*/ 4181707 w 4976203"/>
              <a:gd name="connsiteY43" fmla="*/ 2400300 h 2679700"/>
              <a:gd name="connsiteX44" fmla="*/ 4054707 w 4976203"/>
              <a:gd name="connsiteY44" fmla="*/ 2438400 h 2679700"/>
              <a:gd name="connsiteX45" fmla="*/ 3991207 w 4976203"/>
              <a:gd name="connsiteY45" fmla="*/ 2463800 h 2679700"/>
              <a:gd name="connsiteX46" fmla="*/ 3851507 w 4976203"/>
              <a:gd name="connsiteY46" fmla="*/ 2489200 h 2679700"/>
              <a:gd name="connsiteX47" fmla="*/ 2619607 w 4976203"/>
              <a:gd name="connsiteY47" fmla="*/ 2501900 h 2679700"/>
              <a:gd name="connsiteX48" fmla="*/ 2454507 w 4976203"/>
              <a:gd name="connsiteY48" fmla="*/ 2527300 h 2679700"/>
              <a:gd name="connsiteX49" fmla="*/ 2124307 w 4976203"/>
              <a:gd name="connsiteY49" fmla="*/ 2552700 h 2679700"/>
              <a:gd name="connsiteX50" fmla="*/ 1641707 w 4976203"/>
              <a:gd name="connsiteY50" fmla="*/ 2603500 h 2679700"/>
              <a:gd name="connsiteX51" fmla="*/ 1400407 w 4976203"/>
              <a:gd name="connsiteY51" fmla="*/ 2628900 h 2679700"/>
              <a:gd name="connsiteX52" fmla="*/ 1349607 w 4976203"/>
              <a:gd name="connsiteY52" fmla="*/ 2641600 h 2679700"/>
              <a:gd name="connsiteX53" fmla="*/ 1146407 w 4976203"/>
              <a:gd name="connsiteY53" fmla="*/ 2667000 h 2679700"/>
              <a:gd name="connsiteX54" fmla="*/ 1032107 w 4976203"/>
              <a:gd name="connsiteY54" fmla="*/ 2679700 h 2679700"/>
              <a:gd name="connsiteX55" fmla="*/ 92307 w 4976203"/>
              <a:gd name="connsiteY55" fmla="*/ 2628900 h 2679700"/>
              <a:gd name="connsiteX56" fmla="*/ 79607 w 4976203"/>
              <a:gd name="connsiteY56" fmla="*/ 0 h 2679700"/>
              <a:gd name="connsiteX0" fmla="*/ 79607 w 4976203"/>
              <a:gd name="connsiteY0" fmla="*/ 0 h 2679700"/>
              <a:gd name="connsiteX1" fmla="*/ 600307 w 4976203"/>
              <a:gd name="connsiteY1" fmla="*/ 25400 h 2679700"/>
              <a:gd name="connsiteX2" fmla="*/ 854307 w 4976203"/>
              <a:gd name="connsiteY2" fmla="*/ 38100 h 2679700"/>
              <a:gd name="connsiteX3" fmla="*/ 955907 w 4976203"/>
              <a:gd name="connsiteY3" fmla="*/ 50800 h 2679700"/>
              <a:gd name="connsiteX4" fmla="*/ 1082907 w 4976203"/>
              <a:gd name="connsiteY4" fmla="*/ 63500 h 2679700"/>
              <a:gd name="connsiteX5" fmla="*/ 1235307 w 4976203"/>
              <a:gd name="connsiteY5" fmla="*/ 88900 h 2679700"/>
              <a:gd name="connsiteX6" fmla="*/ 1298807 w 4976203"/>
              <a:gd name="connsiteY6" fmla="*/ 101600 h 2679700"/>
              <a:gd name="connsiteX7" fmla="*/ 1375007 w 4976203"/>
              <a:gd name="connsiteY7" fmla="*/ 127000 h 2679700"/>
              <a:gd name="connsiteX8" fmla="*/ 1502007 w 4976203"/>
              <a:gd name="connsiteY8" fmla="*/ 152400 h 2679700"/>
              <a:gd name="connsiteX9" fmla="*/ 1552807 w 4976203"/>
              <a:gd name="connsiteY9" fmla="*/ 165100 h 2679700"/>
              <a:gd name="connsiteX10" fmla="*/ 1705207 w 4976203"/>
              <a:gd name="connsiteY10" fmla="*/ 190500 h 2679700"/>
              <a:gd name="connsiteX11" fmla="*/ 2657707 w 4976203"/>
              <a:gd name="connsiteY11" fmla="*/ 215900 h 2679700"/>
              <a:gd name="connsiteX12" fmla="*/ 2899007 w 4976203"/>
              <a:gd name="connsiteY12" fmla="*/ 228600 h 2679700"/>
              <a:gd name="connsiteX13" fmla="*/ 3445107 w 4976203"/>
              <a:gd name="connsiteY13" fmla="*/ 241300 h 2679700"/>
              <a:gd name="connsiteX14" fmla="*/ 3597507 w 4976203"/>
              <a:gd name="connsiteY14" fmla="*/ 266700 h 2679700"/>
              <a:gd name="connsiteX15" fmla="*/ 3635607 w 4976203"/>
              <a:gd name="connsiteY15" fmla="*/ 279400 h 2679700"/>
              <a:gd name="connsiteX16" fmla="*/ 3737207 w 4976203"/>
              <a:gd name="connsiteY16" fmla="*/ 292100 h 2679700"/>
              <a:gd name="connsiteX17" fmla="*/ 3838807 w 4976203"/>
              <a:gd name="connsiteY17" fmla="*/ 317500 h 2679700"/>
              <a:gd name="connsiteX18" fmla="*/ 3902307 w 4976203"/>
              <a:gd name="connsiteY18" fmla="*/ 342900 h 2679700"/>
              <a:gd name="connsiteX19" fmla="*/ 4029307 w 4976203"/>
              <a:gd name="connsiteY19" fmla="*/ 355600 h 2679700"/>
              <a:gd name="connsiteX20" fmla="*/ 4130907 w 4976203"/>
              <a:gd name="connsiteY20" fmla="*/ 381000 h 2679700"/>
              <a:gd name="connsiteX21" fmla="*/ 4537307 w 4976203"/>
              <a:gd name="connsiteY21" fmla="*/ 419100 h 2679700"/>
              <a:gd name="connsiteX22" fmla="*/ 4638907 w 4976203"/>
              <a:gd name="connsiteY22" fmla="*/ 431800 h 2679700"/>
              <a:gd name="connsiteX23" fmla="*/ 4778607 w 4976203"/>
              <a:gd name="connsiteY23" fmla="*/ 469900 h 2679700"/>
              <a:gd name="connsiteX24" fmla="*/ 4867507 w 4976203"/>
              <a:gd name="connsiteY24" fmla="*/ 558800 h 2679700"/>
              <a:gd name="connsiteX25" fmla="*/ 4892907 w 4976203"/>
              <a:gd name="connsiteY25" fmla="*/ 609600 h 2679700"/>
              <a:gd name="connsiteX26" fmla="*/ 4918307 w 4976203"/>
              <a:gd name="connsiteY26" fmla="*/ 647700 h 2679700"/>
              <a:gd name="connsiteX27" fmla="*/ 4931007 w 4976203"/>
              <a:gd name="connsiteY27" fmla="*/ 685800 h 2679700"/>
              <a:gd name="connsiteX28" fmla="*/ 4956407 w 4976203"/>
              <a:gd name="connsiteY28" fmla="*/ 736600 h 2679700"/>
              <a:gd name="connsiteX29" fmla="*/ 4956407 w 4976203"/>
              <a:gd name="connsiteY29" fmla="*/ 1130300 h 2679700"/>
              <a:gd name="connsiteX30" fmla="*/ 4931007 w 4976203"/>
              <a:gd name="connsiteY30" fmla="*/ 1219200 h 2679700"/>
              <a:gd name="connsiteX31" fmla="*/ 4918307 w 4976203"/>
              <a:gd name="connsiteY31" fmla="*/ 1270000 h 2679700"/>
              <a:gd name="connsiteX32" fmla="*/ 4892907 w 4976203"/>
              <a:gd name="connsiteY32" fmla="*/ 1739900 h 2679700"/>
              <a:gd name="connsiteX33" fmla="*/ 4854807 w 4976203"/>
              <a:gd name="connsiteY33" fmla="*/ 1816100 h 2679700"/>
              <a:gd name="connsiteX34" fmla="*/ 4829407 w 4976203"/>
              <a:gd name="connsiteY34" fmla="*/ 1879600 h 2679700"/>
              <a:gd name="connsiteX35" fmla="*/ 4715107 w 4976203"/>
              <a:gd name="connsiteY35" fmla="*/ 1993900 h 2679700"/>
              <a:gd name="connsiteX36" fmla="*/ 4600807 w 4976203"/>
              <a:gd name="connsiteY36" fmla="*/ 2108200 h 2679700"/>
              <a:gd name="connsiteX37" fmla="*/ 4562707 w 4976203"/>
              <a:gd name="connsiteY37" fmla="*/ 2146300 h 2679700"/>
              <a:gd name="connsiteX38" fmla="*/ 4511907 w 4976203"/>
              <a:gd name="connsiteY38" fmla="*/ 2171700 h 2679700"/>
              <a:gd name="connsiteX39" fmla="*/ 4435707 w 4976203"/>
              <a:gd name="connsiteY39" fmla="*/ 2247900 h 2679700"/>
              <a:gd name="connsiteX40" fmla="*/ 4359507 w 4976203"/>
              <a:gd name="connsiteY40" fmla="*/ 2324100 h 2679700"/>
              <a:gd name="connsiteX41" fmla="*/ 4321407 w 4976203"/>
              <a:gd name="connsiteY41" fmla="*/ 2336800 h 2679700"/>
              <a:gd name="connsiteX42" fmla="*/ 4181707 w 4976203"/>
              <a:gd name="connsiteY42" fmla="*/ 2400300 h 2679700"/>
              <a:gd name="connsiteX43" fmla="*/ 4054707 w 4976203"/>
              <a:gd name="connsiteY43" fmla="*/ 2438400 h 2679700"/>
              <a:gd name="connsiteX44" fmla="*/ 3991207 w 4976203"/>
              <a:gd name="connsiteY44" fmla="*/ 2463800 h 2679700"/>
              <a:gd name="connsiteX45" fmla="*/ 3851507 w 4976203"/>
              <a:gd name="connsiteY45" fmla="*/ 2489200 h 2679700"/>
              <a:gd name="connsiteX46" fmla="*/ 2619607 w 4976203"/>
              <a:gd name="connsiteY46" fmla="*/ 2501900 h 2679700"/>
              <a:gd name="connsiteX47" fmla="*/ 2454507 w 4976203"/>
              <a:gd name="connsiteY47" fmla="*/ 2527300 h 2679700"/>
              <a:gd name="connsiteX48" fmla="*/ 2124307 w 4976203"/>
              <a:gd name="connsiteY48" fmla="*/ 2552700 h 2679700"/>
              <a:gd name="connsiteX49" fmla="*/ 1641707 w 4976203"/>
              <a:gd name="connsiteY49" fmla="*/ 2603500 h 2679700"/>
              <a:gd name="connsiteX50" fmla="*/ 1400407 w 4976203"/>
              <a:gd name="connsiteY50" fmla="*/ 2628900 h 2679700"/>
              <a:gd name="connsiteX51" fmla="*/ 1349607 w 4976203"/>
              <a:gd name="connsiteY51" fmla="*/ 2641600 h 2679700"/>
              <a:gd name="connsiteX52" fmla="*/ 1146407 w 4976203"/>
              <a:gd name="connsiteY52" fmla="*/ 2667000 h 2679700"/>
              <a:gd name="connsiteX53" fmla="*/ 1032107 w 4976203"/>
              <a:gd name="connsiteY53" fmla="*/ 2679700 h 2679700"/>
              <a:gd name="connsiteX54" fmla="*/ 92307 w 4976203"/>
              <a:gd name="connsiteY54" fmla="*/ 2628900 h 2679700"/>
              <a:gd name="connsiteX55" fmla="*/ 79607 w 4976203"/>
              <a:gd name="connsiteY55" fmla="*/ 0 h 2679700"/>
              <a:gd name="connsiteX0" fmla="*/ 79607 w 4976203"/>
              <a:gd name="connsiteY0" fmla="*/ 0 h 2679700"/>
              <a:gd name="connsiteX1" fmla="*/ 600307 w 4976203"/>
              <a:gd name="connsiteY1" fmla="*/ 25400 h 2679700"/>
              <a:gd name="connsiteX2" fmla="*/ 955907 w 4976203"/>
              <a:gd name="connsiteY2" fmla="*/ 50800 h 2679700"/>
              <a:gd name="connsiteX3" fmla="*/ 1082907 w 4976203"/>
              <a:gd name="connsiteY3" fmla="*/ 63500 h 2679700"/>
              <a:gd name="connsiteX4" fmla="*/ 1235307 w 4976203"/>
              <a:gd name="connsiteY4" fmla="*/ 88900 h 2679700"/>
              <a:gd name="connsiteX5" fmla="*/ 1298807 w 4976203"/>
              <a:gd name="connsiteY5" fmla="*/ 101600 h 2679700"/>
              <a:gd name="connsiteX6" fmla="*/ 1375007 w 4976203"/>
              <a:gd name="connsiteY6" fmla="*/ 127000 h 2679700"/>
              <a:gd name="connsiteX7" fmla="*/ 1502007 w 4976203"/>
              <a:gd name="connsiteY7" fmla="*/ 152400 h 2679700"/>
              <a:gd name="connsiteX8" fmla="*/ 1552807 w 4976203"/>
              <a:gd name="connsiteY8" fmla="*/ 165100 h 2679700"/>
              <a:gd name="connsiteX9" fmla="*/ 1705207 w 4976203"/>
              <a:gd name="connsiteY9" fmla="*/ 190500 h 2679700"/>
              <a:gd name="connsiteX10" fmla="*/ 2657707 w 4976203"/>
              <a:gd name="connsiteY10" fmla="*/ 215900 h 2679700"/>
              <a:gd name="connsiteX11" fmla="*/ 2899007 w 4976203"/>
              <a:gd name="connsiteY11" fmla="*/ 228600 h 2679700"/>
              <a:gd name="connsiteX12" fmla="*/ 3445107 w 4976203"/>
              <a:gd name="connsiteY12" fmla="*/ 241300 h 2679700"/>
              <a:gd name="connsiteX13" fmla="*/ 3597507 w 4976203"/>
              <a:gd name="connsiteY13" fmla="*/ 266700 h 2679700"/>
              <a:gd name="connsiteX14" fmla="*/ 3635607 w 4976203"/>
              <a:gd name="connsiteY14" fmla="*/ 279400 h 2679700"/>
              <a:gd name="connsiteX15" fmla="*/ 3737207 w 4976203"/>
              <a:gd name="connsiteY15" fmla="*/ 292100 h 2679700"/>
              <a:gd name="connsiteX16" fmla="*/ 3838807 w 4976203"/>
              <a:gd name="connsiteY16" fmla="*/ 317500 h 2679700"/>
              <a:gd name="connsiteX17" fmla="*/ 3902307 w 4976203"/>
              <a:gd name="connsiteY17" fmla="*/ 342900 h 2679700"/>
              <a:gd name="connsiteX18" fmla="*/ 4029307 w 4976203"/>
              <a:gd name="connsiteY18" fmla="*/ 355600 h 2679700"/>
              <a:gd name="connsiteX19" fmla="*/ 4130907 w 4976203"/>
              <a:gd name="connsiteY19" fmla="*/ 381000 h 2679700"/>
              <a:gd name="connsiteX20" fmla="*/ 4537307 w 4976203"/>
              <a:gd name="connsiteY20" fmla="*/ 419100 h 2679700"/>
              <a:gd name="connsiteX21" fmla="*/ 4638907 w 4976203"/>
              <a:gd name="connsiteY21" fmla="*/ 431800 h 2679700"/>
              <a:gd name="connsiteX22" fmla="*/ 4778607 w 4976203"/>
              <a:gd name="connsiteY22" fmla="*/ 469900 h 2679700"/>
              <a:gd name="connsiteX23" fmla="*/ 4867507 w 4976203"/>
              <a:gd name="connsiteY23" fmla="*/ 558800 h 2679700"/>
              <a:gd name="connsiteX24" fmla="*/ 4892907 w 4976203"/>
              <a:gd name="connsiteY24" fmla="*/ 609600 h 2679700"/>
              <a:gd name="connsiteX25" fmla="*/ 4918307 w 4976203"/>
              <a:gd name="connsiteY25" fmla="*/ 647700 h 2679700"/>
              <a:gd name="connsiteX26" fmla="*/ 4931007 w 4976203"/>
              <a:gd name="connsiteY26" fmla="*/ 685800 h 2679700"/>
              <a:gd name="connsiteX27" fmla="*/ 4956407 w 4976203"/>
              <a:gd name="connsiteY27" fmla="*/ 736600 h 2679700"/>
              <a:gd name="connsiteX28" fmla="*/ 4956407 w 4976203"/>
              <a:gd name="connsiteY28" fmla="*/ 1130300 h 2679700"/>
              <a:gd name="connsiteX29" fmla="*/ 4931007 w 4976203"/>
              <a:gd name="connsiteY29" fmla="*/ 1219200 h 2679700"/>
              <a:gd name="connsiteX30" fmla="*/ 4918307 w 4976203"/>
              <a:gd name="connsiteY30" fmla="*/ 1270000 h 2679700"/>
              <a:gd name="connsiteX31" fmla="*/ 4892907 w 4976203"/>
              <a:gd name="connsiteY31" fmla="*/ 1739900 h 2679700"/>
              <a:gd name="connsiteX32" fmla="*/ 4854807 w 4976203"/>
              <a:gd name="connsiteY32" fmla="*/ 1816100 h 2679700"/>
              <a:gd name="connsiteX33" fmla="*/ 4829407 w 4976203"/>
              <a:gd name="connsiteY33" fmla="*/ 1879600 h 2679700"/>
              <a:gd name="connsiteX34" fmla="*/ 4715107 w 4976203"/>
              <a:gd name="connsiteY34" fmla="*/ 1993900 h 2679700"/>
              <a:gd name="connsiteX35" fmla="*/ 4600807 w 4976203"/>
              <a:gd name="connsiteY35" fmla="*/ 2108200 h 2679700"/>
              <a:gd name="connsiteX36" fmla="*/ 4562707 w 4976203"/>
              <a:gd name="connsiteY36" fmla="*/ 2146300 h 2679700"/>
              <a:gd name="connsiteX37" fmla="*/ 4511907 w 4976203"/>
              <a:gd name="connsiteY37" fmla="*/ 2171700 h 2679700"/>
              <a:gd name="connsiteX38" fmla="*/ 4435707 w 4976203"/>
              <a:gd name="connsiteY38" fmla="*/ 2247900 h 2679700"/>
              <a:gd name="connsiteX39" fmla="*/ 4359507 w 4976203"/>
              <a:gd name="connsiteY39" fmla="*/ 2324100 h 2679700"/>
              <a:gd name="connsiteX40" fmla="*/ 4321407 w 4976203"/>
              <a:gd name="connsiteY40" fmla="*/ 2336800 h 2679700"/>
              <a:gd name="connsiteX41" fmla="*/ 4181707 w 4976203"/>
              <a:gd name="connsiteY41" fmla="*/ 2400300 h 2679700"/>
              <a:gd name="connsiteX42" fmla="*/ 4054707 w 4976203"/>
              <a:gd name="connsiteY42" fmla="*/ 2438400 h 2679700"/>
              <a:gd name="connsiteX43" fmla="*/ 3991207 w 4976203"/>
              <a:gd name="connsiteY43" fmla="*/ 2463800 h 2679700"/>
              <a:gd name="connsiteX44" fmla="*/ 3851507 w 4976203"/>
              <a:gd name="connsiteY44" fmla="*/ 2489200 h 2679700"/>
              <a:gd name="connsiteX45" fmla="*/ 2619607 w 4976203"/>
              <a:gd name="connsiteY45" fmla="*/ 2501900 h 2679700"/>
              <a:gd name="connsiteX46" fmla="*/ 2454507 w 4976203"/>
              <a:gd name="connsiteY46" fmla="*/ 2527300 h 2679700"/>
              <a:gd name="connsiteX47" fmla="*/ 2124307 w 4976203"/>
              <a:gd name="connsiteY47" fmla="*/ 2552700 h 2679700"/>
              <a:gd name="connsiteX48" fmla="*/ 1641707 w 4976203"/>
              <a:gd name="connsiteY48" fmla="*/ 2603500 h 2679700"/>
              <a:gd name="connsiteX49" fmla="*/ 1400407 w 4976203"/>
              <a:gd name="connsiteY49" fmla="*/ 2628900 h 2679700"/>
              <a:gd name="connsiteX50" fmla="*/ 1349607 w 4976203"/>
              <a:gd name="connsiteY50" fmla="*/ 2641600 h 2679700"/>
              <a:gd name="connsiteX51" fmla="*/ 1146407 w 4976203"/>
              <a:gd name="connsiteY51" fmla="*/ 2667000 h 2679700"/>
              <a:gd name="connsiteX52" fmla="*/ 1032107 w 4976203"/>
              <a:gd name="connsiteY52" fmla="*/ 2679700 h 2679700"/>
              <a:gd name="connsiteX53" fmla="*/ 92307 w 4976203"/>
              <a:gd name="connsiteY53" fmla="*/ 2628900 h 2679700"/>
              <a:gd name="connsiteX54" fmla="*/ 79607 w 4976203"/>
              <a:gd name="connsiteY54" fmla="*/ 0 h 2679700"/>
              <a:gd name="connsiteX0" fmla="*/ 79607 w 4976203"/>
              <a:gd name="connsiteY0" fmla="*/ 0 h 2679700"/>
              <a:gd name="connsiteX1" fmla="*/ 600307 w 4976203"/>
              <a:gd name="connsiteY1" fmla="*/ 25400 h 2679700"/>
              <a:gd name="connsiteX2" fmla="*/ 1082907 w 4976203"/>
              <a:gd name="connsiteY2" fmla="*/ 63500 h 2679700"/>
              <a:gd name="connsiteX3" fmla="*/ 1235307 w 4976203"/>
              <a:gd name="connsiteY3" fmla="*/ 88900 h 2679700"/>
              <a:gd name="connsiteX4" fmla="*/ 1298807 w 4976203"/>
              <a:gd name="connsiteY4" fmla="*/ 101600 h 2679700"/>
              <a:gd name="connsiteX5" fmla="*/ 1375007 w 4976203"/>
              <a:gd name="connsiteY5" fmla="*/ 127000 h 2679700"/>
              <a:gd name="connsiteX6" fmla="*/ 1502007 w 4976203"/>
              <a:gd name="connsiteY6" fmla="*/ 152400 h 2679700"/>
              <a:gd name="connsiteX7" fmla="*/ 1552807 w 4976203"/>
              <a:gd name="connsiteY7" fmla="*/ 165100 h 2679700"/>
              <a:gd name="connsiteX8" fmla="*/ 1705207 w 4976203"/>
              <a:gd name="connsiteY8" fmla="*/ 190500 h 2679700"/>
              <a:gd name="connsiteX9" fmla="*/ 2657707 w 4976203"/>
              <a:gd name="connsiteY9" fmla="*/ 215900 h 2679700"/>
              <a:gd name="connsiteX10" fmla="*/ 2899007 w 4976203"/>
              <a:gd name="connsiteY10" fmla="*/ 228600 h 2679700"/>
              <a:gd name="connsiteX11" fmla="*/ 3445107 w 4976203"/>
              <a:gd name="connsiteY11" fmla="*/ 241300 h 2679700"/>
              <a:gd name="connsiteX12" fmla="*/ 3597507 w 4976203"/>
              <a:gd name="connsiteY12" fmla="*/ 266700 h 2679700"/>
              <a:gd name="connsiteX13" fmla="*/ 3635607 w 4976203"/>
              <a:gd name="connsiteY13" fmla="*/ 279400 h 2679700"/>
              <a:gd name="connsiteX14" fmla="*/ 3737207 w 4976203"/>
              <a:gd name="connsiteY14" fmla="*/ 292100 h 2679700"/>
              <a:gd name="connsiteX15" fmla="*/ 3838807 w 4976203"/>
              <a:gd name="connsiteY15" fmla="*/ 317500 h 2679700"/>
              <a:gd name="connsiteX16" fmla="*/ 3902307 w 4976203"/>
              <a:gd name="connsiteY16" fmla="*/ 342900 h 2679700"/>
              <a:gd name="connsiteX17" fmla="*/ 4029307 w 4976203"/>
              <a:gd name="connsiteY17" fmla="*/ 355600 h 2679700"/>
              <a:gd name="connsiteX18" fmla="*/ 4130907 w 4976203"/>
              <a:gd name="connsiteY18" fmla="*/ 381000 h 2679700"/>
              <a:gd name="connsiteX19" fmla="*/ 4537307 w 4976203"/>
              <a:gd name="connsiteY19" fmla="*/ 419100 h 2679700"/>
              <a:gd name="connsiteX20" fmla="*/ 4638907 w 4976203"/>
              <a:gd name="connsiteY20" fmla="*/ 431800 h 2679700"/>
              <a:gd name="connsiteX21" fmla="*/ 4778607 w 4976203"/>
              <a:gd name="connsiteY21" fmla="*/ 469900 h 2679700"/>
              <a:gd name="connsiteX22" fmla="*/ 4867507 w 4976203"/>
              <a:gd name="connsiteY22" fmla="*/ 558800 h 2679700"/>
              <a:gd name="connsiteX23" fmla="*/ 4892907 w 4976203"/>
              <a:gd name="connsiteY23" fmla="*/ 609600 h 2679700"/>
              <a:gd name="connsiteX24" fmla="*/ 4918307 w 4976203"/>
              <a:gd name="connsiteY24" fmla="*/ 647700 h 2679700"/>
              <a:gd name="connsiteX25" fmla="*/ 4931007 w 4976203"/>
              <a:gd name="connsiteY25" fmla="*/ 685800 h 2679700"/>
              <a:gd name="connsiteX26" fmla="*/ 4956407 w 4976203"/>
              <a:gd name="connsiteY26" fmla="*/ 736600 h 2679700"/>
              <a:gd name="connsiteX27" fmla="*/ 4956407 w 4976203"/>
              <a:gd name="connsiteY27" fmla="*/ 1130300 h 2679700"/>
              <a:gd name="connsiteX28" fmla="*/ 4931007 w 4976203"/>
              <a:gd name="connsiteY28" fmla="*/ 1219200 h 2679700"/>
              <a:gd name="connsiteX29" fmla="*/ 4918307 w 4976203"/>
              <a:gd name="connsiteY29" fmla="*/ 1270000 h 2679700"/>
              <a:gd name="connsiteX30" fmla="*/ 4892907 w 4976203"/>
              <a:gd name="connsiteY30" fmla="*/ 1739900 h 2679700"/>
              <a:gd name="connsiteX31" fmla="*/ 4854807 w 4976203"/>
              <a:gd name="connsiteY31" fmla="*/ 1816100 h 2679700"/>
              <a:gd name="connsiteX32" fmla="*/ 4829407 w 4976203"/>
              <a:gd name="connsiteY32" fmla="*/ 1879600 h 2679700"/>
              <a:gd name="connsiteX33" fmla="*/ 4715107 w 4976203"/>
              <a:gd name="connsiteY33" fmla="*/ 1993900 h 2679700"/>
              <a:gd name="connsiteX34" fmla="*/ 4600807 w 4976203"/>
              <a:gd name="connsiteY34" fmla="*/ 2108200 h 2679700"/>
              <a:gd name="connsiteX35" fmla="*/ 4562707 w 4976203"/>
              <a:gd name="connsiteY35" fmla="*/ 2146300 h 2679700"/>
              <a:gd name="connsiteX36" fmla="*/ 4511907 w 4976203"/>
              <a:gd name="connsiteY36" fmla="*/ 2171700 h 2679700"/>
              <a:gd name="connsiteX37" fmla="*/ 4435707 w 4976203"/>
              <a:gd name="connsiteY37" fmla="*/ 2247900 h 2679700"/>
              <a:gd name="connsiteX38" fmla="*/ 4359507 w 4976203"/>
              <a:gd name="connsiteY38" fmla="*/ 2324100 h 2679700"/>
              <a:gd name="connsiteX39" fmla="*/ 4321407 w 4976203"/>
              <a:gd name="connsiteY39" fmla="*/ 2336800 h 2679700"/>
              <a:gd name="connsiteX40" fmla="*/ 4181707 w 4976203"/>
              <a:gd name="connsiteY40" fmla="*/ 2400300 h 2679700"/>
              <a:gd name="connsiteX41" fmla="*/ 4054707 w 4976203"/>
              <a:gd name="connsiteY41" fmla="*/ 2438400 h 2679700"/>
              <a:gd name="connsiteX42" fmla="*/ 3991207 w 4976203"/>
              <a:gd name="connsiteY42" fmla="*/ 2463800 h 2679700"/>
              <a:gd name="connsiteX43" fmla="*/ 3851507 w 4976203"/>
              <a:gd name="connsiteY43" fmla="*/ 2489200 h 2679700"/>
              <a:gd name="connsiteX44" fmla="*/ 2619607 w 4976203"/>
              <a:gd name="connsiteY44" fmla="*/ 2501900 h 2679700"/>
              <a:gd name="connsiteX45" fmla="*/ 2454507 w 4976203"/>
              <a:gd name="connsiteY45" fmla="*/ 2527300 h 2679700"/>
              <a:gd name="connsiteX46" fmla="*/ 2124307 w 4976203"/>
              <a:gd name="connsiteY46" fmla="*/ 2552700 h 2679700"/>
              <a:gd name="connsiteX47" fmla="*/ 1641707 w 4976203"/>
              <a:gd name="connsiteY47" fmla="*/ 2603500 h 2679700"/>
              <a:gd name="connsiteX48" fmla="*/ 1400407 w 4976203"/>
              <a:gd name="connsiteY48" fmla="*/ 2628900 h 2679700"/>
              <a:gd name="connsiteX49" fmla="*/ 1349607 w 4976203"/>
              <a:gd name="connsiteY49" fmla="*/ 2641600 h 2679700"/>
              <a:gd name="connsiteX50" fmla="*/ 1146407 w 4976203"/>
              <a:gd name="connsiteY50" fmla="*/ 2667000 h 2679700"/>
              <a:gd name="connsiteX51" fmla="*/ 1032107 w 4976203"/>
              <a:gd name="connsiteY51" fmla="*/ 2679700 h 2679700"/>
              <a:gd name="connsiteX52" fmla="*/ 92307 w 4976203"/>
              <a:gd name="connsiteY52" fmla="*/ 2628900 h 2679700"/>
              <a:gd name="connsiteX53" fmla="*/ 79607 w 4976203"/>
              <a:gd name="connsiteY53"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298807 w 4976203"/>
              <a:gd name="connsiteY3" fmla="*/ 101600 h 2679700"/>
              <a:gd name="connsiteX4" fmla="*/ 1375007 w 4976203"/>
              <a:gd name="connsiteY4" fmla="*/ 127000 h 2679700"/>
              <a:gd name="connsiteX5" fmla="*/ 1502007 w 4976203"/>
              <a:gd name="connsiteY5" fmla="*/ 152400 h 2679700"/>
              <a:gd name="connsiteX6" fmla="*/ 1552807 w 4976203"/>
              <a:gd name="connsiteY6" fmla="*/ 165100 h 2679700"/>
              <a:gd name="connsiteX7" fmla="*/ 1705207 w 4976203"/>
              <a:gd name="connsiteY7" fmla="*/ 190500 h 2679700"/>
              <a:gd name="connsiteX8" fmla="*/ 2657707 w 4976203"/>
              <a:gd name="connsiteY8" fmla="*/ 215900 h 2679700"/>
              <a:gd name="connsiteX9" fmla="*/ 2899007 w 4976203"/>
              <a:gd name="connsiteY9" fmla="*/ 228600 h 2679700"/>
              <a:gd name="connsiteX10" fmla="*/ 3445107 w 4976203"/>
              <a:gd name="connsiteY10" fmla="*/ 241300 h 2679700"/>
              <a:gd name="connsiteX11" fmla="*/ 3597507 w 4976203"/>
              <a:gd name="connsiteY11" fmla="*/ 266700 h 2679700"/>
              <a:gd name="connsiteX12" fmla="*/ 3635607 w 4976203"/>
              <a:gd name="connsiteY12" fmla="*/ 279400 h 2679700"/>
              <a:gd name="connsiteX13" fmla="*/ 3737207 w 4976203"/>
              <a:gd name="connsiteY13" fmla="*/ 292100 h 2679700"/>
              <a:gd name="connsiteX14" fmla="*/ 3838807 w 4976203"/>
              <a:gd name="connsiteY14" fmla="*/ 317500 h 2679700"/>
              <a:gd name="connsiteX15" fmla="*/ 3902307 w 4976203"/>
              <a:gd name="connsiteY15" fmla="*/ 342900 h 2679700"/>
              <a:gd name="connsiteX16" fmla="*/ 4029307 w 4976203"/>
              <a:gd name="connsiteY16" fmla="*/ 355600 h 2679700"/>
              <a:gd name="connsiteX17" fmla="*/ 4130907 w 4976203"/>
              <a:gd name="connsiteY17" fmla="*/ 381000 h 2679700"/>
              <a:gd name="connsiteX18" fmla="*/ 4537307 w 4976203"/>
              <a:gd name="connsiteY18" fmla="*/ 419100 h 2679700"/>
              <a:gd name="connsiteX19" fmla="*/ 4638907 w 4976203"/>
              <a:gd name="connsiteY19" fmla="*/ 431800 h 2679700"/>
              <a:gd name="connsiteX20" fmla="*/ 4778607 w 4976203"/>
              <a:gd name="connsiteY20" fmla="*/ 469900 h 2679700"/>
              <a:gd name="connsiteX21" fmla="*/ 4867507 w 4976203"/>
              <a:gd name="connsiteY21" fmla="*/ 558800 h 2679700"/>
              <a:gd name="connsiteX22" fmla="*/ 4892907 w 4976203"/>
              <a:gd name="connsiteY22" fmla="*/ 609600 h 2679700"/>
              <a:gd name="connsiteX23" fmla="*/ 4918307 w 4976203"/>
              <a:gd name="connsiteY23" fmla="*/ 647700 h 2679700"/>
              <a:gd name="connsiteX24" fmla="*/ 4931007 w 4976203"/>
              <a:gd name="connsiteY24" fmla="*/ 685800 h 2679700"/>
              <a:gd name="connsiteX25" fmla="*/ 4956407 w 4976203"/>
              <a:gd name="connsiteY25" fmla="*/ 736600 h 2679700"/>
              <a:gd name="connsiteX26" fmla="*/ 4956407 w 4976203"/>
              <a:gd name="connsiteY26" fmla="*/ 1130300 h 2679700"/>
              <a:gd name="connsiteX27" fmla="*/ 4931007 w 4976203"/>
              <a:gd name="connsiteY27" fmla="*/ 1219200 h 2679700"/>
              <a:gd name="connsiteX28" fmla="*/ 4918307 w 4976203"/>
              <a:gd name="connsiteY28" fmla="*/ 1270000 h 2679700"/>
              <a:gd name="connsiteX29" fmla="*/ 4892907 w 4976203"/>
              <a:gd name="connsiteY29" fmla="*/ 1739900 h 2679700"/>
              <a:gd name="connsiteX30" fmla="*/ 4854807 w 4976203"/>
              <a:gd name="connsiteY30" fmla="*/ 1816100 h 2679700"/>
              <a:gd name="connsiteX31" fmla="*/ 4829407 w 4976203"/>
              <a:gd name="connsiteY31" fmla="*/ 1879600 h 2679700"/>
              <a:gd name="connsiteX32" fmla="*/ 4715107 w 4976203"/>
              <a:gd name="connsiteY32" fmla="*/ 1993900 h 2679700"/>
              <a:gd name="connsiteX33" fmla="*/ 4600807 w 4976203"/>
              <a:gd name="connsiteY33" fmla="*/ 2108200 h 2679700"/>
              <a:gd name="connsiteX34" fmla="*/ 4562707 w 4976203"/>
              <a:gd name="connsiteY34" fmla="*/ 2146300 h 2679700"/>
              <a:gd name="connsiteX35" fmla="*/ 4511907 w 4976203"/>
              <a:gd name="connsiteY35" fmla="*/ 2171700 h 2679700"/>
              <a:gd name="connsiteX36" fmla="*/ 4435707 w 4976203"/>
              <a:gd name="connsiteY36" fmla="*/ 2247900 h 2679700"/>
              <a:gd name="connsiteX37" fmla="*/ 4359507 w 4976203"/>
              <a:gd name="connsiteY37" fmla="*/ 2324100 h 2679700"/>
              <a:gd name="connsiteX38" fmla="*/ 4321407 w 4976203"/>
              <a:gd name="connsiteY38" fmla="*/ 2336800 h 2679700"/>
              <a:gd name="connsiteX39" fmla="*/ 4181707 w 4976203"/>
              <a:gd name="connsiteY39" fmla="*/ 2400300 h 2679700"/>
              <a:gd name="connsiteX40" fmla="*/ 4054707 w 4976203"/>
              <a:gd name="connsiteY40" fmla="*/ 2438400 h 2679700"/>
              <a:gd name="connsiteX41" fmla="*/ 3991207 w 4976203"/>
              <a:gd name="connsiteY41" fmla="*/ 2463800 h 2679700"/>
              <a:gd name="connsiteX42" fmla="*/ 3851507 w 4976203"/>
              <a:gd name="connsiteY42" fmla="*/ 2489200 h 2679700"/>
              <a:gd name="connsiteX43" fmla="*/ 2619607 w 4976203"/>
              <a:gd name="connsiteY43" fmla="*/ 2501900 h 2679700"/>
              <a:gd name="connsiteX44" fmla="*/ 2454507 w 4976203"/>
              <a:gd name="connsiteY44" fmla="*/ 2527300 h 2679700"/>
              <a:gd name="connsiteX45" fmla="*/ 2124307 w 4976203"/>
              <a:gd name="connsiteY45" fmla="*/ 2552700 h 2679700"/>
              <a:gd name="connsiteX46" fmla="*/ 1641707 w 4976203"/>
              <a:gd name="connsiteY46" fmla="*/ 2603500 h 2679700"/>
              <a:gd name="connsiteX47" fmla="*/ 1400407 w 4976203"/>
              <a:gd name="connsiteY47" fmla="*/ 2628900 h 2679700"/>
              <a:gd name="connsiteX48" fmla="*/ 1349607 w 4976203"/>
              <a:gd name="connsiteY48" fmla="*/ 2641600 h 2679700"/>
              <a:gd name="connsiteX49" fmla="*/ 1146407 w 4976203"/>
              <a:gd name="connsiteY49" fmla="*/ 2667000 h 2679700"/>
              <a:gd name="connsiteX50" fmla="*/ 1032107 w 4976203"/>
              <a:gd name="connsiteY50" fmla="*/ 2679700 h 2679700"/>
              <a:gd name="connsiteX51" fmla="*/ 92307 w 4976203"/>
              <a:gd name="connsiteY51" fmla="*/ 2628900 h 2679700"/>
              <a:gd name="connsiteX52" fmla="*/ 79607 w 4976203"/>
              <a:gd name="connsiteY52"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375007 w 4976203"/>
              <a:gd name="connsiteY3" fmla="*/ 127000 h 2679700"/>
              <a:gd name="connsiteX4" fmla="*/ 1502007 w 4976203"/>
              <a:gd name="connsiteY4" fmla="*/ 152400 h 2679700"/>
              <a:gd name="connsiteX5" fmla="*/ 1552807 w 4976203"/>
              <a:gd name="connsiteY5" fmla="*/ 165100 h 2679700"/>
              <a:gd name="connsiteX6" fmla="*/ 1705207 w 4976203"/>
              <a:gd name="connsiteY6" fmla="*/ 190500 h 2679700"/>
              <a:gd name="connsiteX7" fmla="*/ 2657707 w 4976203"/>
              <a:gd name="connsiteY7" fmla="*/ 215900 h 2679700"/>
              <a:gd name="connsiteX8" fmla="*/ 2899007 w 4976203"/>
              <a:gd name="connsiteY8" fmla="*/ 228600 h 2679700"/>
              <a:gd name="connsiteX9" fmla="*/ 3445107 w 4976203"/>
              <a:gd name="connsiteY9" fmla="*/ 241300 h 2679700"/>
              <a:gd name="connsiteX10" fmla="*/ 3597507 w 4976203"/>
              <a:gd name="connsiteY10" fmla="*/ 266700 h 2679700"/>
              <a:gd name="connsiteX11" fmla="*/ 3635607 w 4976203"/>
              <a:gd name="connsiteY11" fmla="*/ 279400 h 2679700"/>
              <a:gd name="connsiteX12" fmla="*/ 3737207 w 4976203"/>
              <a:gd name="connsiteY12" fmla="*/ 292100 h 2679700"/>
              <a:gd name="connsiteX13" fmla="*/ 3838807 w 4976203"/>
              <a:gd name="connsiteY13" fmla="*/ 317500 h 2679700"/>
              <a:gd name="connsiteX14" fmla="*/ 3902307 w 4976203"/>
              <a:gd name="connsiteY14" fmla="*/ 342900 h 2679700"/>
              <a:gd name="connsiteX15" fmla="*/ 4029307 w 4976203"/>
              <a:gd name="connsiteY15" fmla="*/ 355600 h 2679700"/>
              <a:gd name="connsiteX16" fmla="*/ 4130907 w 4976203"/>
              <a:gd name="connsiteY16" fmla="*/ 381000 h 2679700"/>
              <a:gd name="connsiteX17" fmla="*/ 4537307 w 4976203"/>
              <a:gd name="connsiteY17" fmla="*/ 419100 h 2679700"/>
              <a:gd name="connsiteX18" fmla="*/ 4638907 w 4976203"/>
              <a:gd name="connsiteY18" fmla="*/ 431800 h 2679700"/>
              <a:gd name="connsiteX19" fmla="*/ 4778607 w 4976203"/>
              <a:gd name="connsiteY19" fmla="*/ 469900 h 2679700"/>
              <a:gd name="connsiteX20" fmla="*/ 4867507 w 4976203"/>
              <a:gd name="connsiteY20" fmla="*/ 558800 h 2679700"/>
              <a:gd name="connsiteX21" fmla="*/ 4892907 w 4976203"/>
              <a:gd name="connsiteY21" fmla="*/ 609600 h 2679700"/>
              <a:gd name="connsiteX22" fmla="*/ 4918307 w 4976203"/>
              <a:gd name="connsiteY22" fmla="*/ 647700 h 2679700"/>
              <a:gd name="connsiteX23" fmla="*/ 4931007 w 4976203"/>
              <a:gd name="connsiteY23" fmla="*/ 685800 h 2679700"/>
              <a:gd name="connsiteX24" fmla="*/ 4956407 w 4976203"/>
              <a:gd name="connsiteY24" fmla="*/ 736600 h 2679700"/>
              <a:gd name="connsiteX25" fmla="*/ 4956407 w 4976203"/>
              <a:gd name="connsiteY25" fmla="*/ 1130300 h 2679700"/>
              <a:gd name="connsiteX26" fmla="*/ 4931007 w 4976203"/>
              <a:gd name="connsiteY26" fmla="*/ 1219200 h 2679700"/>
              <a:gd name="connsiteX27" fmla="*/ 4918307 w 4976203"/>
              <a:gd name="connsiteY27" fmla="*/ 1270000 h 2679700"/>
              <a:gd name="connsiteX28" fmla="*/ 4892907 w 4976203"/>
              <a:gd name="connsiteY28" fmla="*/ 1739900 h 2679700"/>
              <a:gd name="connsiteX29" fmla="*/ 4854807 w 4976203"/>
              <a:gd name="connsiteY29" fmla="*/ 1816100 h 2679700"/>
              <a:gd name="connsiteX30" fmla="*/ 4829407 w 4976203"/>
              <a:gd name="connsiteY30" fmla="*/ 1879600 h 2679700"/>
              <a:gd name="connsiteX31" fmla="*/ 4715107 w 4976203"/>
              <a:gd name="connsiteY31" fmla="*/ 1993900 h 2679700"/>
              <a:gd name="connsiteX32" fmla="*/ 4600807 w 4976203"/>
              <a:gd name="connsiteY32" fmla="*/ 2108200 h 2679700"/>
              <a:gd name="connsiteX33" fmla="*/ 4562707 w 4976203"/>
              <a:gd name="connsiteY33" fmla="*/ 2146300 h 2679700"/>
              <a:gd name="connsiteX34" fmla="*/ 4511907 w 4976203"/>
              <a:gd name="connsiteY34" fmla="*/ 2171700 h 2679700"/>
              <a:gd name="connsiteX35" fmla="*/ 4435707 w 4976203"/>
              <a:gd name="connsiteY35" fmla="*/ 2247900 h 2679700"/>
              <a:gd name="connsiteX36" fmla="*/ 4359507 w 4976203"/>
              <a:gd name="connsiteY36" fmla="*/ 2324100 h 2679700"/>
              <a:gd name="connsiteX37" fmla="*/ 4321407 w 4976203"/>
              <a:gd name="connsiteY37" fmla="*/ 2336800 h 2679700"/>
              <a:gd name="connsiteX38" fmla="*/ 4181707 w 4976203"/>
              <a:gd name="connsiteY38" fmla="*/ 2400300 h 2679700"/>
              <a:gd name="connsiteX39" fmla="*/ 4054707 w 4976203"/>
              <a:gd name="connsiteY39" fmla="*/ 2438400 h 2679700"/>
              <a:gd name="connsiteX40" fmla="*/ 3991207 w 4976203"/>
              <a:gd name="connsiteY40" fmla="*/ 2463800 h 2679700"/>
              <a:gd name="connsiteX41" fmla="*/ 3851507 w 4976203"/>
              <a:gd name="connsiteY41" fmla="*/ 2489200 h 2679700"/>
              <a:gd name="connsiteX42" fmla="*/ 2619607 w 4976203"/>
              <a:gd name="connsiteY42" fmla="*/ 2501900 h 2679700"/>
              <a:gd name="connsiteX43" fmla="*/ 2454507 w 4976203"/>
              <a:gd name="connsiteY43" fmla="*/ 2527300 h 2679700"/>
              <a:gd name="connsiteX44" fmla="*/ 2124307 w 4976203"/>
              <a:gd name="connsiteY44" fmla="*/ 2552700 h 2679700"/>
              <a:gd name="connsiteX45" fmla="*/ 1641707 w 4976203"/>
              <a:gd name="connsiteY45" fmla="*/ 2603500 h 2679700"/>
              <a:gd name="connsiteX46" fmla="*/ 1400407 w 4976203"/>
              <a:gd name="connsiteY46" fmla="*/ 2628900 h 2679700"/>
              <a:gd name="connsiteX47" fmla="*/ 1349607 w 4976203"/>
              <a:gd name="connsiteY47" fmla="*/ 2641600 h 2679700"/>
              <a:gd name="connsiteX48" fmla="*/ 1146407 w 4976203"/>
              <a:gd name="connsiteY48" fmla="*/ 2667000 h 2679700"/>
              <a:gd name="connsiteX49" fmla="*/ 1032107 w 4976203"/>
              <a:gd name="connsiteY49" fmla="*/ 2679700 h 2679700"/>
              <a:gd name="connsiteX50" fmla="*/ 92307 w 4976203"/>
              <a:gd name="connsiteY50" fmla="*/ 2628900 h 2679700"/>
              <a:gd name="connsiteX51" fmla="*/ 79607 w 4976203"/>
              <a:gd name="connsiteY51"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502007 w 4976203"/>
              <a:gd name="connsiteY3" fmla="*/ 152400 h 2679700"/>
              <a:gd name="connsiteX4" fmla="*/ 1552807 w 4976203"/>
              <a:gd name="connsiteY4" fmla="*/ 165100 h 2679700"/>
              <a:gd name="connsiteX5" fmla="*/ 1705207 w 4976203"/>
              <a:gd name="connsiteY5" fmla="*/ 190500 h 2679700"/>
              <a:gd name="connsiteX6" fmla="*/ 2657707 w 4976203"/>
              <a:gd name="connsiteY6" fmla="*/ 215900 h 2679700"/>
              <a:gd name="connsiteX7" fmla="*/ 2899007 w 4976203"/>
              <a:gd name="connsiteY7" fmla="*/ 228600 h 2679700"/>
              <a:gd name="connsiteX8" fmla="*/ 3445107 w 4976203"/>
              <a:gd name="connsiteY8" fmla="*/ 241300 h 2679700"/>
              <a:gd name="connsiteX9" fmla="*/ 3597507 w 4976203"/>
              <a:gd name="connsiteY9" fmla="*/ 266700 h 2679700"/>
              <a:gd name="connsiteX10" fmla="*/ 3635607 w 4976203"/>
              <a:gd name="connsiteY10" fmla="*/ 279400 h 2679700"/>
              <a:gd name="connsiteX11" fmla="*/ 3737207 w 4976203"/>
              <a:gd name="connsiteY11" fmla="*/ 292100 h 2679700"/>
              <a:gd name="connsiteX12" fmla="*/ 3838807 w 4976203"/>
              <a:gd name="connsiteY12" fmla="*/ 317500 h 2679700"/>
              <a:gd name="connsiteX13" fmla="*/ 3902307 w 4976203"/>
              <a:gd name="connsiteY13" fmla="*/ 342900 h 2679700"/>
              <a:gd name="connsiteX14" fmla="*/ 4029307 w 4976203"/>
              <a:gd name="connsiteY14" fmla="*/ 355600 h 2679700"/>
              <a:gd name="connsiteX15" fmla="*/ 4130907 w 4976203"/>
              <a:gd name="connsiteY15" fmla="*/ 381000 h 2679700"/>
              <a:gd name="connsiteX16" fmla="*/ 4537307 w 4976203"/>
              <a:gd name="connsiteY16" fmla="*/ 419100 h 2679700"/>
              <a:gd name="connsiteX17" fmla="*/ 4638907 w 4976203"/>
              <a:gd name="connsiteY17" fmla="*/ 431800 h 2679700"/>
              <a:gd name="connsiteX18" fmla="*/ 4778607 w 4976203"/>
              <a:gd name="connsiteY18" fmla="*/ 469900 h 2679700"/>
              <a:gd name="connsiteX19" fmla="*/ 4867507 w 4976203"/>
              <a:gd name="connsiteY19" fmla="*/ 558800 h 2679700"/>
              <a:gd name="connsiteX20" fmla="*/ 4892907 w 4976203"/>
              <a:gd name="connsiteY20" fmla="*/ 609600 h 2679700"/>
              <a:gd name="connsiteX21" fmla="*/ 4918307 w 4976203"/>
              <a:gd name="connsiteY21" fmla="*/ 647700 h 2679700"/>
              <a:gd name="connsiteX22" fmla="*/ 4931007 w 4976203"/>
              <a:gd name="connsiteY22" fmla="*/ 685800 h 2679700"/>
              <a:gd name="connsiteX23" fmla="*/ 4956407 w 4976203"/>
              <a:gd name="connsiteY23" fmla="*/ 736600 h 2679700"/>
              <a:gd name="connsiteX24" fmla="*/ 4956407 w 4976203"/>
              <a:gd name="connsiteY24" fmla="*/ 1130300 h 2679700"/>
              <a:gd name="connsiteX25" fmla="*/ 4931007 w 4976203"/>
              <a:gd name="connsiteY25" fmla="*/ 1219200 h 2679700"/>
              <a:gd name="connsiteX26" fmla="*/ 4918307 w 4976203"/>
              <a:gd name="connsiteY26" fmla="*/ 1270000 h 2679700"/>
              <a:gd name="connsiteX27" fmla="*/ 4892907 w 4976203"/>
              <a:gd name="connsiteY27" fmla="*/ 1739900 h 2679700"/>
              <a:gd name="connsiteX28" fmla="*/ 4854807 w 4976203"/>
              <a:gd name="connsiteY28" fmla="*/ 1816100 h 2679700"/>
              <a:gd name="connsiteX29" fmla="*/ 4829407 w 4976203"/>
              <a:gd name="connsiteY29" fmla="*/ 1879600 h 2679700"/>
              <a:gd name="connsiteX30" fmla="*/ 4715107 w 4976203"/>
              <a:gd name="connsiteY30" fmla="*/ 1993900 h 2679700"/>
              <a:gd name="connsiteX31" fmla="*/ 4600807 w 4976203"/>
              <a:gd name="connsiteY31" fmla="*/ 2108200 h 2679700"/>
              <a:gd name="connsiteX32" fmla="*/ 4562707 w 4976203"/>
              <a:gd name="connsiteY32" fmla="*/ 2146300 h 2679700"/>
              <a:gd name="connsiteX33" fmla="*/ 4511907 w 4976203"/>
              <a:gd name="connsiteY33" fmla="*/ 2171700 h 2679700"/>
              <a:gd name="connsiteX34" fmla="*/ 4435707 w 4976203"/>
              <a:gd name="connsiteY34" fmla="*/ 2247900 h 2679700"/>
              <a:gd name="connsiteX35" fmla="*/ 4359507 w 4976203"/>
              <a:gd name="connsiteY35" fmla="*/ 2324100 h 2679700"/>
              <a:gd name="connsiteX36" fmla="*/ 4321407 w 4976203"/>
              <a:gd name="connsiteY36" fmla="*/ 2336800 h 2679700"/>
              <a:gd name="connsiteX37" fmla="*/ 4181707 w 4976203"/>
              <a:gd name="connsiteY37" fmla="*/ 2400300 h 2679700"/>
              <a:gd name="connsiteX38" fmla="*/ 4054707 w 4976203"/>
              <a:gd name="connsiteY38" fmla="*/ 2438400 h 2679700"/>
              <a:gd name="connsiteX39" fmla="*/ 3991207 w 4976203"/>
              <a:gd name="connsiteY39" fmla="*/ 2463800 h 2679700"/>
              <a:gd name="connsiteX40" fmla="*/ 3851507 w 4976203"/>
              <a:gd name="connsiteY40" fmla="*/ 2489200 h 2679700"/>
              <a:gd name="connsiteX41" fmla="*/ 2619607 w 4976203"/>
              <a:gd name="connsiteY41" fmla="*/ 2501900 h 2679700"/>
              <a:gd name="connsiteX42" fmla="*/ 2454507 w 4976203"/>
              <a:gd name="connsiteY42" fmla="*/ 2527300 h 2679700"/>
              <a:gd name="connsiteX43" fmla="*/ 2124307 w 4976203"/>
              <a:gd name="connsiteY43" fmla="*/ 2552700 h 2679700"/>
              <a:gd name="connsiteX44" fmla="*/ 1641707 w 4976203"/>
              <a:gd name="connsiteY44" fmla="*/ 2603500 h 2679700"/>
              <a:gd name="connsiteX45" fmla="*/ 1400407 w 4976203"/>
              <a:gd name="connsiteY45" fmla="*/ 2628900 h 2679700"/>
              <a:gd name="connsiteX46" fmla="*/ 1349607 w 4976203"/>
              <a:gd name="connsiteY46" fmla="*/ 2641600 h 2679700"/>
              <a:gd name="connsiteX47" fmla="*/ 1146407 w 4976203"/>
              <a:gd name="connsiteY47" fmla="*/ 2667000 h 2679700"/>
              <a:gd name="connsiteX48" fmla="*/ 1032107 w 4976203"/>
              <a:gd name="connsiteY48" fmla="*/ 2679700 h 2679700"/>
              <a:gd name="connsiteX49" fmla="*/ 92307 w 4976203"/>
              <a:gd name="connsiteY49" fmla="*/ 2628900 h 2679700"/>
              <a:gd name="connsiteX50" fmla="*/ 79607 w 4976203"/>
              <a:gd name="connsiteY50"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552807 w 4976203"/>
              <a:gd name="connsiteY3" fmla="*/ 165100 h 2679700"/>
              <a:gd name="connsiteX4" fmla="*/ 1705207 w 4976203"/>
              <a:gd name="connsiteY4" fmla="*/ 190500 h 2679700"/>
              <a:gd name="connsiteX5" fmla="*/ 2657707 w 4976203"/>
              <a:gd name="connsiteY5" fmla="*/ 215900 h 2679700"/>
              <a:gd name="connsiteX6" fmla="*/ 2899007 w 4976203"/>
              <a:gd name="connsiteY6" fmla="*/ 228600 h 2679700"/>
              <a:gd name="connsiteX7" fmla="*/ 3445107 w 4976203"/>
              <a:gd name="connsiteY7" fmla="*/ 241300 h 2679700"/>
              <a:gd name="connsiteX8" fmla="*/ 3597507 w 4976203"/>
              <a:gd name="connsiteY8" fmla="*/ 266700 h 2679700"/>
              <a:gd name="connsiteX9" fmla="*/ 3635607 w 4976203"/>
              <a:gd name="connsiteY9" fmla="*/ 279400 h 2679700"/>
              <a:gd name="connsiteX10" fmla="*/ 3737207 w 4976203"/>
              <a:gd name="connsiteY10" fmla="*/ 292100 h 2679700"/>
              <a:gd name="connsiteX11" fmla="*/ 3838807 w 4976203"/>
              <a:gd name="connsiteY11" fmla="*/ 317500 h 2679700"/>
              <a:gd name="connsiteX12" fmla="*/ 3902307 w 4976203"/>
              <a:gd name="connsiteY12" fmla="*/ 342900 h 2679700"/>
              <a:gd name="connsiteX13" fmla="*/ 4029307 w 4976203"/>
              <a:gd name="connsiteY13" fmla="*/ 355600 h 2679700"/>
              <a:gd name="connsiteX14" fmla="*/ 4130907 w 4976203"/>
              <a:gd name="connsiteY14" fmla="*/ 381000 h 2679700"/>
              <a:gd name="connsiteX15" fmla="*/ 4537307 w 4976203"/>
              <a:gd name="connsiteY15" fmla="*/ 419100 h 2679700"/>
              <a:gd name="connsiteX16" fmla="*/ 4638907 w 4976203"/>
              <a:gd name="connsiteY16" fmla="*/ 431800 h 2679700"/>
              <a:gd name="connsiteX17" fmla="*/ 4778607 w 4976203"/>
              <a:gd name="connsiteY17" fmla="*/ 469900 h 2679700"/>
              <a:gd name="connsiteX18" fmla="*/ 4867507 w 4976203"/>
              <a:gd name="connsiteY18" fmla="*/ 558800 h 2679700"/>
              <a:gd name="connsiteX19" fmla="*/ 4892907 w 4976203"/>
              <a:gd name="connsiteY19" fmla="*/ 609600 h 2679700"/>
              <a:gd name="connsiteX20" fmla="*/ 4918307 w 4976203"/>
              <a:gd name="connsiteY20" fmla="*/ 647700 h 2679700"/>
              <a:gd name="connsiteX21" fmla="*/ 4931007 w 4976203"/>
              <a:gd name="connsiteY21" fmla="*/ 685800 h 2679700"/>
              <a:gd name="connsiteX22" fmla="*/ 4956407 w 4976203"/>
              <a:gd name="connsiteY22" fmla="*/ 736600 h 2679700"/>
              <a:gd name="connsiteX23" fmla="*/ 4956407 w 4976203"/>
              <a:gd name="connsiteY23" fmla="*/ 1130300 h 2679700"/>
              <a:gd name="connsiteX24" fmla="*/ 4931007 w 4976203"/>
              <a:gd name="connsiteY24" fmla="*/ 1219200 h 2679700"/>
              <a:gd name="connsiteX25" fmla="*/ 4918307 w 4976203"/>
              <a:gd name="connsiteY25" fmla="*/ 1270000 h 2679700"/>
              <a:gd name="connsiteX26" fmla="*/ 4892907 w 4976203"/>
              <a:gd name="connsiteY26" fmla="*/ 1739900 h 2679700"/>
              <a:gd name="connsiteX27" fmla="*/ 4854807 w 4976203"/>
              <a:gd name="connsiteY27" fmla="*/ 1816100 h 2679700"/>
              <a:gd name="connsiteX28" fmla="*/ 4829407 w 4976203"/>
              <a:gd name="connsiteY28" fmla="*/ 1879600 h 2679700"/>
              <a:gd name="connsiteX29" fmla="*/ 4715107 w 4976203"/>
              <a:gd name="connsiteY29" fmla="*/ 1993900 h 2679700"/>
              <a:gd name="connsiteX30" fmla="*/ 4600807 w 4976203"/>
              <a:gd name="connsiteY30" fmla="*/ 2108200 h 2679700"/>
              <a:gd name="connsiteX31" fmla="*/ 4562707 w 4976203"/>
              <a:gd name="connsiteY31" fmla="*/ 2146300 h 2679700"/>
              <a:gd name="connsiteX32" fmla="*/ 4511907 w 4976203"/>
              <a:gd name="connsiteY32" fmla="*/ 2171700 h 2679700"/>
              <a:gd name="connsiteX33" fmla="*/ 4435707 w 4976203"/>
              <a:gd name="connsiteY33" fmla="*/ 2247900 h 2679700"/>
              <a:gd name="connsiteX34" fmla="*/ 4359507 w 4976203"/>
              <a:gd name="connsiteY34" fmla="*/ 2324100 h 2679700"/>
              <a:gd name="connsiteX35" fmla="*/ 4321407 w 4976203"/>
              <a:gd name="connsiteY35" fmla="*/ 2336800 h 2679700"/>
              <a:gd name="connsiteX36" fmla="*/ 4181707 w 4976203"/>
              <a:gd name="connsiteY36" fmla="*/ 2400300 h 2679700"/>
              <a:gd name="connsiteX37" fmla="*/ 4054707 w 4976203"/>
              <a:gd name="connsiteY37" fmla="*/ 2438400 h 2679700"/>
              <a:gd name="connsiteX38" fmla="*/ 3991207 w 4976203"/>
              <a:gd name="connsiteY38" fmla="*/ 2463800 h 2679700"/>
              <a:gd name="connsiteX39" fmla="*/ 3851507 w 4976203"/>
              <a:gd name="connsiteY39" fmla="*/ 2489200 h 2679700"/>
              <a:gd name="connsiteX40" fmla="*/ 2619607 w 4976203"/>
              <a:gd name="connsiteY40" fmla="*/ 2501900 h 2679700"/>
              <a:gd name="connsiteX41" fmla="*/ 2454507 w 4976203"/>
              <a:gd name="connsiteY41" fmla="*/ 2527300 h 2679700"/>
              <a:gd name="connsiteX42" fmla="*/ 2124307 w 4976203"/>
              <a:gd name="connsiteY42" fmla="*/ 2552700 h 2679700"/>
              <a:gd name="connsiteX43" fmla="*/ 1641707 w 4976203"/>
              <a:gd name="connsiteY43" fmla="*/ 2603500 h 2679700"/>
              <a:gd name="connsiteX44" fmla="*/ 1400407 w 4976203"/>
              <a:gd name="connsiteY44" fmla="*/ 2628900 h 2679700"/>
              <a:gd name="connsiteX45" fmla="*/ 1349607 w 4976203"/>
              <a:gd name="connsiteY45" fmla="*/ 2641600 h 2679700"/>
              <a:gd name="connsiteX46" fmla="*/ 1146407 w 4976203"/>
              <a:gd name="connsiteY46" fmla="*/ 2667000 h 2679700"/>
              <a:gd name="connsiteX47" fmla="*/ 1032107 w 4976203"/>
              <a:gd name="connsiteY47" fmla="*/ 2679700 h 2679700"/>
              <a:gd name="connsiteX48" fmla="*/ 92307 w 4976203"/>
              <a:gd name="connsiteY48" fmla="*/ 2628900 h 2679700"/>
              <a:gd name="connsiteX49" fmla="*/ 79607 w 4976203"/>
              <a:gd name="connsiteY49"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705207 w 4976203"/>
              <a:gd name="connsiteY3" fmla="*/ 190500 h 2679700"/>
              <a:gd name="connsiteX4" fmla="*/ 2657707 w 4976203"/>
              <a:gd name="connsiteY4" fmla="*/ 215900 h 2679700"/>
              <a:gd name="connsiteX5" fmla="*/ 2899007 w 4976203"/>
              <a:gd name="connsiteY5" fmla="*/ 228600 h 2679700"/>
              <a:gd name="connsiteX6" fmla="*/ 3445107 w 4976203"/>
              <a:gd name="connsiteY6" fmla="*/ 241300 h 2679700"/>
              <a:gd name="connsiteX7" fmla="*/ 3597507 w 4976203"/>
              <a:gd name="connsiteY7" fmla="*/ 266700 h 2679700"/>
              <a:gd name="connsiteX8" fmla="*/ 3635607 w 4976203"/>
              <a:gd name="connsiteY8" fmla="*/ 279400 h 2679700"/>
              <a:gd name="connsiteX9" fmla="*/ 3737207 w 4976203"/>
              <a:gd name="connsiteY9" fmla="*/ 292100 h 2679700"/>
              <a:gd name="connsiteX10" fmla="*/ 3838807 w 4976203"/>
              <a:gd name="connsiteY10" fmla="*/ 317500 h 2679700"/>
              <a:gd name="connsiteX11" fmla="*/ 3902307 w 4976203"/>
              <a:gd name="connsiteY11" fmla="*/ 342900 h 2679700"/>
              <a:gd name="connsiteX12" fmla="*/ 4029307 w 4976203"/>
              <a:gd name="connsiteY12" fmla="*/ 355600 h 2679700"/>
              <a:gd name="connsiteX13" fmla="*/ 4130907 w 4976203"/>
              <a:gd name="connsiteY13" fmla="*/ 381000 h 2679700"/>
              <a:gd name="connsiteX14" fmla="*/ 4537307 w 4976203"/>
              <a:gd name="connsiteY14" fmla="*/ 419100 h 2679700"/>
              <a:gd name="connsiteX15" fmla="*/ 4638907 w 4976203"/>
              <a:gd name="connsiteY15" fmla="*/ 431800 h 2679700"/>
              <a:gd name="connsiteX16" fmla="*/ 4778607 w 4976203"/>
              <a:gd name="connsiteY16" fmla="*/ 469900 h 2679700"/>
              <a:gd name="connsiteX17" fmla="*/ 4867507 w 4976203"/>
              <a:gd name="connsiteY17" fmla="*/ 558800 h 2679700"/>
              <a:gd name="connsiteX18" fmla="*/ 4892907 w 4976203"/>
              <a:gd name="connsiteY18" fmla="*/ 609600 h 2679700"/>
              <a:gd name="connsiteX19" fmla="*/ 4918307 w 4976203"/>
              <a:gd name="connsiteY19" fmla="*/ 647700 h 2679700"/>
              <a:gd name="connsiteX20" fmla="*/ 4931007 w 4976203"/>
              <a:gd name="connsiteY20" fmla="*/ 685800 h 2679700"/>
              <a:gd name="connsiteX21" fmla="*/ 4956407 w 4976203"/>
              <a:gd name="connsiteY21" fmla="*/ 736600 h 2679700"/>
              <a:gd name="connsiteX22" fmla="*/ 4956407 w 4976203"/>
              <a:gd name="connsiteY22" fmla="*/ 1130300 h 2679700"/>
              <a:gd name="connsiteX23" fmla="*/ 4931007 w 4976203"/>
              <a:gd name="connsiteY23" fmla="*/ 1219200 h 2679700"/>
              <a:gd name="connsiteX24" fmla="*/ 4918307 w 4976203"/>
              <a:gd name="connsiteY24" fmla="*/ 1270000 h 2679700"/>
              <a:gd name="connsiteX25" fmla="*/ 4892907 w 4976203"/>
              <a:gd name="connsiteY25" fmla="*/ 1739900 h 2679700"/>
              <a:gd name="connsiteX26" fmla="*/ 4854807 w 4976203"/>
              <a:gd name="connsiteY26" fmla="*/ 1816100 h 2679700"/>
              <a:gd name="connsiteX27" fmla="*/ 4829407 w 4976203"/>
              <a:gd name="connsiteY27" fmla="*/ 1879600 h 2679700"/>
              <a:gd name="connsiteX28" fmla="*/ 4715107 w 4976203"/>
              <a:gd name="connsiteY28" fmla="*/ 1993900 h 2679700"/>
              <a:gd name="connsiteX29" fmla="*/ 4600807 w 4976203"/>
              <a:gd name="connsiteY29" fmla="*/ 2108200 h 2679700"/>
              <a:gd name="connsiteX30" fmla="*/ 4562707 w 4976203"/>
              <a:gd name="connsiteY30" fmla="*/ 2146300 h 2679700"/>
              <a:gd name="connsiteX31" fmla="*/ 4511907 w 4976203"/>
              <a:gd name="connsiteY31" fmla="*/ 2171700 h 2679700"/>
              <a:gd name="connsiteX32" fmla="*/ 4435707 w 4976203"/>
              <a:gd name="connsiteY32" fmla="*/ 2247900 h 2679700"/>
              <a:gd name="connsiteX33" fmla="*/ 4359507 w 4976203"/>
              <a:gd name="connsiteY33" fmla="*/ 2324100 h 2679700"/>
              <a:gd name="connsiteX34" fmla="*/ 4321407 w 4976203"/>
              <a:gd name="connsiteY34" fmla="*/ 2336800 h 2679700"/>
              <a:gd name="connsiteX35" fmla="*/ 4181707 w 4976203"/>
              <a:gd name="connsiteY35" fmla="*/ 2400300 h 2679700"/>
              <a:gd name="connsiteX36" fmla="*/ 4054707 w 4976203"/>
              <a:gd name="connsiteY36" fmla="*/ 2438400 h 2679700"/>
              <a:gd name="connsiteX37" fmla="*/ 3991207 w 4976203"/>
              <a:gd name="connsiteY37" fmla="*/ 2463800 h 2679700"/>
              <a:gd name="connsiteX38" fmla="*/ 3851507 w 4976203"/>
              <a:gd name="connsiteY38" fmla="*/ 2489200 h 2679700"/>
              <a:gd name="connsiteX39" fmla="*/ 2619607 w 4976203"/>
              <a:gd name="connsiteY39" fmla="*/ 2501900 h 2679700"/>
              <a:gd name="connsiteX40" fmla="*/ 2454507 w 4976203"/>
              <a:gd name="connsiteY40" fmla="*/ 2527300 h 2679700"/>
              <a:gd name="connsiteX41" fmla="*/ 2124307 w 4976203"/>
              <a:gd name="connsiteY41" fmla="*/ 2552700 h 2679700"/>
              <a:gd name="connsiteX42" fmla="*/ 1641707 w 4976203"/>
              <a:gd name="connsiteY42" fmla="*/ 2603500 h 2679700"/>
              <a:gd name="connsiteX43" fmla="*/ 1400407 w 4976203"/>
              <a:gd name="connsiteY43" fmla="*/ 2628900 h 2679700"/>
              <a:gd name="connsiteX44" fmla="*/ 1349607 w 4976203"/>
              <a:gd name="connsiteY44" fmla="*/ 2641600 h 2679700"/>
              <a:gd name="connsiteX45" fmla="*/ 1146407 w 4976203"/>
              <a:gd name="connsiteY45" fmla="*/ 2667000 h 2679700"/>
              <a:gd name="connsiteX46" fmla="*/ 1032107 w 4976203"/>
              <a:gd name="connsiteY46" fmla="*/ 2679700 h 2679700"/>
              <a:gd name="connsiteX47" fmla="*/ 92307 w 4976203"/>
              <a:gd name="connsiteY47" fmla="*/ 2628900 h 2679700"/>
              <a:gd name="connsiteX48" fmla="*/ 79607 w 4976203"/>
              <a:gd name="connsiteY48"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2899007 w 4976203"/>
              <a:gd name="connsiteY5" fmla="*/ 228600 h 2679700"/>
              <a:gd name="connsiteX6" fmla="*/ 3445107 w 4976203"/>
              <a:gd name="connsiteY6" fmla="*/ 241300 h 2679700"/>
              <a:gd name="connsiteX7" fmla="*/ 3597507 w 4976203"/>
              <a:gd name="connsiteY7" fmla="*/ 266700 h 2679700"/>
              <a:gd name="connsiteX8" fmla="*/ 3635607 w 4976203"/>
              <a:gd name="connsiteY8" fmla="*/ 279400 h 2679700"/>
              <a:gd name="connsiteX9" fmla="*/ 3737207 w 4976203"/>
              <a:gd name="connsiteY9" fmla="*/ 292100 h 2679700"/>
              <a:gd name="connsiteX10" fmla="*/ 3838807 w 4976203"/>
              <a:gd name="connsiteY10" fmla="*/ 317500 h 2679700"/>
              <a:gd name="connsiteX11" fmla="*/ 3902307 w 4976203"/>
              <a:gd name="connsiteY11" fmla="*/ 342900 h 2679700"/>
              <a:gd name="connsiteX12" fmla="*/ 4029307 w 4976203"/>
              <a:gd name="connsiteY12" fmla="*/ 355600 h 2679700"/>
              <a:gd name="connsiteX13" fmla="*/ 4130907 w 4976203"/>
              <a:gd name="connsiteY13" fmla="*/ 381000 h 2679700"/>
              <a:gd name="connsiteX14" fmla="*/ 4537307 w 4976203"/>
              <a:gd name="connsiteY14" fmla="*/ 419100 h 2679700"/>
              <a:gd name="connsiteX15" fmla="*/ 4638907 w 4976203"/>
              <a:gd name="connsiteY15" fmla="*/ 431800 h 2679700"/>
              <a:gd name="connsiteX16" fmla="*/ 4778607 w 4976203"/>
              <a:gd name="connsiteY16" fmla="*/ 469900 h 2679700"/>
              <a:gd name="connsiteX17" fmla="*/ 4867507 w 4976203"/>
              <a:gd name="connsiteY17" fmla="*/ 558800 h 2679700"/>
              <a:gd name="connsiteX18" fmla="*/ 4892907 w 4976203"/>
              <a:gd name="connsiteY18" fmla="*/ 609600 h 2679700"/>
              <a:gd name="connsiteX19" fmla="*/ 4918307 w 4976203"/>
              <a:gd name="connsiteY19" fmla="*/ 647700 h 2679700"/>
              <a:gd name="connsiteX20" fmla="*/ 4931007 w 4976203"/>
              <a:gd name="connsiteY20" fmla="*/ 685800 h 2679700"/>
              <a:gd name="connsiteX21" fmla="*/ 4956407 w 4976203"/>
              <a:gd name="connsiteY21" fmla="*/ 736600 h 2679700"/>
              <a:gd name="connsiteX22" fmla="*/ 4956407 w 4976203"/>
              <a:gd name="connsiteY22" fmla="*/ 1130300 h 2679700"/>
              <a:gd name="connsiteX23" fmla="*/ 4931007 w 4976203"/>
              <a:gd name="connsiteY23" fmla="*/ 1219200 h 2679700"/>
              <a:gd name="connsiteX24" fmla="*/ 4918307 w 4976203"/>
              <a:gd name="connsiteY24" fmla="*/ 1270000 h 2679700"/>
              <a:gd name="connsiteX25" fmla="*/ 4892907 w 4976203"/>
              <a:gd name="connsiteY25" fmla="*/ 1739900 h 2679700"/>
              <a:gd name="connsiteX26" fmla="*/ 4854807 w 4976203"/>
              <a:gd name="connsiteY26" fmla="*/ 1816100 h 2679700"/>
              <a:gd name="connsiteX27" fmla="*/ 4829407 w 4976203"/>
              <a:gd name="connsiteY27" fmla="*/ 1879600 h 2679700"/>
              <a:gd name="connsiteX28" fmla="*/ 4715107 w 4976203"/>
              <a:gd name="connsiteY28" fmla="*/ 1993900 h 2679700"/>
              <a:gd name="connsiteX29" fmla="*/ 4600807 w 4976203"/>
              <a:gd name="connsiteY29" fmla="*/ 2108200 h 2679700"/>
              <a:gd name="connsiteX30" fmla="*/ 4562707 w 4976203"/>
              <a:gd name="connsiteY30" fmla="*/ 2146300 h 2679700"/>
              <a:gd name="connsiteX31" fmla="*/ 4511907 w 4976203"/>
              <a:gd name="connsiteY31" fmla="*/ 2171700 h 2679700"/>
              <a:gd name="connsiteX32" fmla="*/ 4435707 w 4976203"/>
              <a:gd name="connsiteY32" fmla="*/ 2247900 h 2679700"/>
              <a:gd name="connsiteX33" fmla="*/ 4359507 w 4976203"/>
              <a:gd name="connsiteY33" fmla="*/ 2324100 h 2679700"/>
              <a:gd name="connsiteX34" fmla="*/ 4321407 w 4976203"/>
              <a:gd name="connsiteY34" fmla="*/ 2336800 h 2679700"/>
              <a:gd name="connsiteX35" fmla="*/ 4181707 w 4976203"/>
              <a:gd name="connsiteY35" fmla="*/ 2400300 h 2679700"/>
              <a:gd name="connsiteX36" fmla="*/ 4054707 w 4976203"/>
              <a:gd name="connsiteY36" fmla="*/ 2438400 h 2679700"/>
              <a:gd name="connsiteX37" fmla="*/ 3991207 w 4976203"/>
              <a:gd name="connsiteY37" fmla="*/ 2463800 h 2679700"/>
              <a:gd name="connsiteX38" fmla="*/ 3851507 w 4976203"/>
              <a:gd name="connsiteY38" fmla="*/ 2489200 h 2679700"/>
              <a:gd name="connsiteX39" fmla="*/ 2619607 w 4976203"/>
              <a:gd name="connsiteY39" fmla="*/ 2501900 h 2679700"/>
              <a:gd name="connsiteX40" fmla="*/ 2454507 w 4976203"/>
              <a:gd name="connsiteY40" fmla="*/ 2527300 h 2679700"/>
              <a:gd name="connsiteX41" fmla="*/ 2124307 w 4976203"/>
              <a:gd name="connsiteY41" fmla="*/ 2552700 h 2679700"/>
              <a:gd name="connsiteX42" fmla="*/ 1641707 w 4976203"/>
              <a:gd name="connsiteY42" fmla="*/ 2603500 h 2679700"/>
              <a:gd name="connsiteX43" fmla="*/ 1400407 w 4976203"/>
              <a:gd name="connsiteY43" fmla="*/ 2628900 h 2679700"/>
              <a:gd name="connsiteX44" fmla="*/ 1349607 w 4976203"/>
              <a:gd name="connsiteY44" fmla="*/ 2641600 h 2679700"/>
              <a:gd name="connsiteX45" fmla="*/ 1146407 w 4976203"/>
              <a:gd name="connsiteY45" fmla="*/ 2667000 h 2679700"/>
              <a:gd name="connsiteX46" fmla="*/ 1032107 w 4976203"/>
              <a:gd name="connsiteY46" fmla="*/ 2679700 h 2679700"/>
              <a:gd name="connsiteX47" fmla="*/ 92307 w 4976203"/>
              <a:gd name="connsiteY47" fmla="*/ 2628900 h 2679700"/>
              <a:gd name="connsiteX48" fmla="*/ 79607 w 4976203"/>
              <a:gd name="connsiteY48"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597507 w 4976203"/>
              <a:gd name="connsiteY6" fmla="*/ 266700 h 2679700"/>
              <a:gd name="connsiteX7" fmla="*/ 3635607 w 4976203"/>
              <a:gd name="connsiteY7" fmla="*/ 279400 h 2679700"/>
              <a:gd name="connsiteX8" fmla="*/ 3737207 w 4976203"/>
              <a:gd name="connsiteY8" fmla="*/ 292100 h 2679700"/>
              <a:gd name="connsiteX9" fmla="*/ 3838807 w 4976203"/>
              <a:gd name="connsiteY9" fmla="*/ 317500 h 2679700"/>
              <a:gd name="connsiteX10" fmla="*/ 3902307 w 4976203"/>
              <a:gd name="connsiteY10" fmla="*/ 342900 h 2679700"/>
              <a:gd name="connsiteX11" fmla="*/ 4029307 w 4976203"/>
              <a:gd name="connsiteY11" fmla="*/ 355600 h 2679700"/>
              <a:gd name="connsiteX12" fmla="*/ 4130907 w 4976203"/>
              <a:gd name="connsiteY12" fmla="*/ 381000 h 2679700"/>
              <a:gd name="connsiteX13" fmla="*/ 4537307 w 4976203"/>
              <a:gd name="connsiteY13" fmla="*/ 419100 h 2679700"/>
              <a:gd name="connsiteX14" fmla="*/ 4638907 w 4976203"/>
              <a:gd name="connsiteY14" fmla="*/ 431800 h 2679700"/>
              <a:gd name="connsiteX15" fmla="*/ 4778607 w 4976203"/>
              <a:gd name="connsiteY15" fmla="*/ 469900 h 2679700"/>
              <a:gd name="connsiteX16" fmla="*/ 4867507 w 4976203"/>
              <a:gd name="connsiteY16" fmla="*/ 558800 h 2679700"/>
              <a:gd name="connsiteX17" fmla="*/ 4892907 w 4976203"/>
              <a:gd name="connsiteY17" fmla="*/ 609600 h 2679700"/>
              <a:gd name="connsiteX18" fmla="*/ 4918307 w 4976203"/>
              <a:gd name="connsiteY18" fmla="*/ 647700 h 2679700"/>
              <a:gd name="connsiteX19" fmla="*/ 4931007 w 4976203"/>
              <a:gd name="connsiteY19" fmla="*/ 685800 h 2679700"/>
              <a:gd name="connsiteX20" fmla="*/ 4956407 w 4976203"/>
              <a:gd name="connsiteY20" fmla="*/ 736600 h 2679700"/>
              <a:gd name="connsiteX21" fmla="*/ 4956407 w 4976203"/>
              <a:gd name="connsiteY21" fmla="*/ 1130300 h 2679700"/>
              <a:gd name="connsiteX22" fmla="*/ 4931007 w 4976203"/>
              <a:gd name="connsiteY22" fmla="*/ 1219200 h 2679700"/>
              <a:gd name="connsiteX23" fmla="*/ 4918307 w 4976203"/>
              <a:gd name="connsiteY23" fmla="*/ 1270000 h 2679700"/>
              <a:gd name="connsiteX24" fmla="*/ 4892907 w 4976203"/>
              <a:gd name="connsiteY24" fmla="*/ 1739900 h 2679700"/>
              <a:gd name="connsiteX25" fmla="*/ 4854807 w 4976203"/>
              <a:gd name="connsiteY25" fmla="*/ 1816100 h 2679700"/>
              <a:gd name="connsiteX26" fmla="*/ 4829407 w 4976203"/>
              <a:gd name="connsiteY26" fmla="*/ 1879600 h 2679700"/>
              <a:gd name="connsiteX27" fmla="*/ 4715107 w 4976203"/>
              <a:gd name="connsiteY27" fmla="*/ 1993900 h 2679700"/>
              <a:gd name="connsiteX28" fmla="*/ 4600807 w 4976203"/>
              <a:gd name="connsiteY28" fmla="*/ 2108200 h 2679700"/>
              <a:gd name="connsiteX29" fmla="*/ 4562707 w 4976203"/>
              <a:gd name="connsiteY29" fmla="*/ 2146300 h 2679700"/>
              <a:gd name="connsiteX30" fmla="*/ 4511907 w 4976203"/>
              <a:gd name="connsiteY30" fmla="*/ 2171700 h 2679700"/>
              <a:gd name="connsiteX31" fmla="*/ 4435707 w 4976203"/>
              <a:gd name="connsiteY31" fmla="*/ 2247900 h 2679700"/>
              <a:gd name="connsiteX32" fmla="*/ 4359507 w 4976203"/>
              <a:gd name="connsiteY32" fmla="*/ 2324100 h 2679700"/>
              <a:gd name="connsiteX33" fmla="*/ 4321407 w 4976203"/>
              <a:gd name="connsiteY33" fmla="*/ 2336800 h 2679700"/>
              <a:gd name="connsiteX34" fmla="*/ 4181707 w 4976203"/>
              <a:gd name="connsiteY34" fmla="*/ 2400300 h 2679700"/>
              <a:gd name="connsiteX35" fmla="*/ 4054707 w 4976203"/>
              <a:gd name="connsiteY35" fmla="*/ 2438400 h 2679700"/>
              <a:gd name="connsiteX36" fmla="*/ 3991207 w 4976203"/>
              <a:gd name="connsiteY36" fmla="*/ 2463800 h 2679700"/>
              <a:gd name="connsiteX37" fmla="*/ 3851507 w 4976203"/>
              <a:gd name="connsiteY37" fmla="*/ 2489200 h 2679700"/>
              <a:gd name="connsiteX38" fmla="*/ 2619607 w 4976203"/>
              <a:gd name="connsiteY38" fmla="*/ 2501900 h 2679700"/>
              <a:gd name="connsiteX39" fmla="*/ 2454507 w 4976203"/>
              <a:gd name="connsiteY39" fmla="*/ 2527300 h 2679700"/>
              <a:gd name="connsiteX40" fmla="*/ 2124307 w 4976203"/>
              <a:gd name="connsiteY40" fmla="*/ 2552700 h 2679700"/>
              <a:gd name="connsiteX41" fmla="*/ 1641707 w 4976203"/>
              <a:gd name="connsiteY41" fmla="*/ 2603500 h 2679700"/>
              <a:gd name="connsiteX42" fmla="*/ 1400407 w 4976203"/>
              <a:gd name="connsiteY42" fmla="*/ 2628900 h 2679700"/>
              <a:gd name="connsiteX43" fmla="*/ 1349607 w 4976203"/>
              <a:gd name="connsiteY43" fmla="*/ 2641600 h 2679700"/>
              <a:gd name="connsiteX44" fmla="*/ 1146407 w 4976203"/>
              <a:gd name="connsiteY44" fmla="*/ 2667000 h 2679700"/>
              <a:gd name="connsiteX45" fmla="*/ 1032107 w 4976203"/>
              <a:gd name="connsiteY45" fmla="*/ 2679700 h 2679700"/>
              <a:gd name="connsiteX46" fmla="*/ 92307 w 4976203"/>
              <a:gd name="connsiteY46" fmla="*/ 2628900 h 2679700"/>
              <a:gd name="connsiteX47" fmla="*/ 79607 w 4976203"/>
              <a:gd name="connsiteY47"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597507 w 4976203"/>
              <a:gd name="connsiteY6" fmla="*/ 266700 h 2679700"/>
              <a:gd name="connsiteX7" fmla="*/ 3737207 w 4976203"/>
              <a:gd name="connsiteY7" fmla="*/ 292100 h 2679700"/>
              <a:gd name="connsiteX8" fmla="*/ 3838807 w 4976203"/>
              <a:gd name="connsiteY8" fmla="*/ 317500 h 2679700"/>
              <a:gd name="connsiteX9" fmla="*/ 3902307 w 4976203"/>
              <a:gd name="connsiteY9" fmla="*/ 342900 h 2679700"/>
              <a:gd name="connsiteX10" fmla="*/ 4029307 w 4976203"/>
              <a:gd name="connsiteY10" fmla="*/ 355600 h 2679700"/>
              <a:gd name="connsiteX11" fmla="*/ 4130907 w 4976203"/>
              <a:gd name="connsiteY11" fmla="*/ 381000 h 2679700"/>
              <a:gd name="connsiteX12" fmla="*/ 4537307 w 4976203"/>
              <a:gd name="connsiteY12" fmla="*/ 419100 h 2679700"/>
              <a:gd name="connsiteX13" fmla="*/ 4638907 w 4976203"/>
              <a:gd name="connsiteY13" fmla="*/ 431800 h 2679700"/>
              <a:gd name="connsiteX14" fmla="*/ 4778607 w 4976203"/>
              <a:gd name="connsiteY14" fmla="*/ 469900 h 2679700"/>
              <a:gd name="connsiteX15" fmla="*/ 4867507 w 4976203"/>
              <a:gd name="connsiteY15" fmla="*/ 558800 h 2679700"/>
              <a:gd name="connsiteX16" fmla="*/ 4892907 w 4976203"/>
              <a:gd name="connsiteY16" fmla="*/ 609600 h 2679700"/>
              <a:gd name="connsiteX17" fmla="*/ 4918307 w 4976203"/>
              <a:gd name="connsiteY17" fmla="*/ 647700 h 2679700"/>
              <a:gd name="connsiteX18" fmla="*/ 4931007 w 4976203"/>
              <a:gd name="connsiteY18" fmla="*/ 685800 h 2679700"/>
              <a:gd name="connsiteX19" fmla="*/ 4956407 w 4976203"/>
              <a:gd name="connsiteY19" fmla="*/ 736600 h 2679700"/>
              <a:gd name="connsiteX20" fmla="*/ 4956407 w 4976203"/>
              <a:gd name="connsiteY20" fmla="*/ 1130300 h 2679700"/>
              <a:gd name="connsiteX21" fmla="*/ 4931007 w 4976203"/>
              <a:gd name="connsiteY21" fmla="*/ 1219200 h 2679700"/>
              <a:gd name="connsiteX22" fmla="*/ 4918307 w 4976203"/>
              <a:gd name="connsiteY22" fmla="*/ 1270000 h 2679700"/>
              <a:gd name="connsiteX23" fmla="*/ 4892907 w 4976203"/>
              <a:gd name="connsiteY23" fmla="*/ 1739900 h 2679700"/>
              <a:gd name="connsiteX24" fmla="*/ 4854807 w 4976203"/>
              <a:gd name="connsiteY24" fmla="*/ 1816100 h 2679700"/>
              <a:gd name="connsiteX25" fmla="*/ 4829407 w 4976203"/>
              <a:gd name="connsiteY25" fmla="*/ 1879600 h 2679700"/>
              <a:gd name="connsiteX26" fmla="*/ 4715107 w 4976203"/>
              <a:gd name="connsiteY26" fmla="*/ 1993900 h 2679700"/>
              <a:gd name="connsiteX27" fmla="*/ 4600807 w 4976203"/>
              <a:gd name="connsiteY27" fmla="*/ 2108200 h 2679700"/>
              <a:gd name="connsiteX28" fmla="*/ 4562707 w 4976203"/>
              <a:gd name="connsiteY28" fmla="*/ 2146300 h 2679700"/>
              <a:gd name="connsiteX29" fmla="*/ 4511907 w 4976203"/>
              <a:gd name="connsiteY29" fmla="*/ 2171700 h 2679700"/>
              <a:gd name="connsiteX30" fmla="*/ 4435707 w 4976203"/>
              <a:gd name="connsiteY30" fmla="*/ 2247900 h 2679700"/>
              <a:gd name="connsiteX31" fmla="*/ 4359507 w 4976203"/>
              <a:gd name="connsiteY31" fmla="*/ 2324100 h 2679700"/>
              <a:gd name="connsiteX32" fmla="*/ 4321407 w 4976203"/>
              <a:gd name="connsiteY32" fmla="*/ 2336800 h 2679700"/>
              <a:gd name="connsiteX33" fmla="*/ 4181707 w 4976203"/>
              <a:gd name="connsiteY33" fmla="*/ 2400300 h 2679700"/>
              <a:gd name="connsiteX34" fmla="*/ 4054707 w 4976203"/>
              <a:gd name="connsiteY34" fmla="*/ 2438400 h 2679700"/>
              <a:gd name="connsiteX35" fmla="*/ 3991207 w 4976203"/>
              <a:gd name="connsiteY35" fmla="*/ 2463800 h 2679700"/>
              <a:gd name="connsiteX36" fmla="*/ 3851507 w 4976203"/>
              <a:gd name="connsiteY36" fmla="*/ 2489200 h 2679700"/>
              <a:gd name="connsiteX37" fmla="*/ 2619607 w 4976203"/>
              <a:gd name="connsiteY37" fmla="*/ 2501900 h 2679700"/>
              <a:gd name="connsiteX38" fmla="*/ 2454507 w 4976203"/>
              <a:gd name="connsiteY38" fmla="*/ 2527300 h 2679700"/>
              <a:gd name="connsiteX39" fmla="*/ 2124307 w 4976203"/>
              <a:gd name="connsiteY39" fmla="*/ 2552700 h 2679700"/>
              <a:gd name="connsiteX40" fmla="*/ 1641707 w 4976203"/>
              <a:gd name="connsiteY40" fmla="*/ 2603500 h 2679700"/>
              <a:gd name="connsiteX41" fmla="*/ 1400407 w 4976203"/>
              <a:gd name="connsiteY41" fmla="*/ 2628900 h 2679700"/>
              <a:gd name="connsiteX42" fmla="*/ 1349607 w 4976203"/>
              <a:gd name="connsiteY42" fmla="*/ 2641600 h 2679700"/>
              <a:gd name="connsiteX43" fmla="*/ 1146407 w 4976203"/>
              <a:gd name="connsiteY43" fmla="*/ 2667000 h 2679700"/>
              <a:gd name="connsiteX44" fmla="*/ 1032107 w 4976203"/>
              <a:gd name="connsiteY44" fmla="*/ 2679700 h 2679700"/>
              <a:gd name="connsiteX45" fmla="*/ 92307 w 4976203"/>
              <a:gd name="connsiteY45" fmla="*/ 2628900 h 2679700"/>
              <a:gd name="connsiteX46" fmla="*/ 79607 w 4976203"/>
              <a:gd name="connsiteY46"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737207 w 4976203"/>
              <a:gd name="connsiteY6" fmla="*/ 292100 h 2679700"/>
              <a:gd name="connsiteX7" fmla="*/ 3838807 w 4976203"/>
              <a:gd name="connsiteY7" fmla="*/ 317500 h 2679700"/>
              <a:gd name="connsiteX8" fmla="*/ 3902307 w 4976203"/>
              <a:gd name="connsiteY8" fmla="*/ 342900 h 2679700"/>
              <a:gd name="connsiteX9" fmla="*/ 4029307 w 4976203"/>
              <a:gd name="connsiteY9" fmla="*/ 355600 h 2679700"/>
              <a:gd name="connsiteX10" fmla="*/ 4130907 w 4976203"/>
              <a:gd name="connsiteY10" fmla="*/ 381000 h 2679700"/>
              <a:gd name="connsiteX11" fmla="*/ 4537307 w 4976203"/>
              <a:gd name="connsiteY11" fmla="*/ 419100 h 2679700"/>
              <a:gd name="connsiteX12" fmla="*/ 4638907 w 4976203"/>
              <a:gd name="connsiteY12" fmla="*/ 431800 h 2679700"/>
              <a:gd name="connsiteX13" fmla="*/ 4778607 w 4976203"/>
              <a:gd name="connsiteY13" fmla="*/ 469900 h 2679700"/>
              <a:gd name="connsiteX14" fmla="*/ 4867507 w 4976203"/>
              <a:gd name="connsiteY14" fmla="*/ 558800 h 2679700"/>
              <a:gd name="connsiteX15" fmla="*/ 4892907 w 4976203"/>
              <a:gd name="connsiteY15" fmla="*/ 609600 h 2679700"/>
              <a:gd name="connsiteX16" fmla="*/ 4918307 w 4976203"/>
              <a:gd name="connsiteY16" fmla="*/ 647700 h 2679700"/>
              <a:gd name="connsiteX17" fmla="*/ 4931007 w 4976203"/>
              <a:gd name="connsiteY17" fmla="*/ 685800 h 2679700"/>
              <a:gd name="connsiteX18" fmla="*/ 4956407 w 4976203"/>
              <a:gd name="connsiteY18" fmla="*/ 736600 h 2679700"/>
              <a:gd name="connsiteX19" fmla="*/ 4956407 w 4976203"/>
              <a:gd name="connsiteY19" fmla="*/ 1130300 h 2679700"/>
              <a:gd name="connsiteX20" fmla="*/ 4931007 w 4976203"/>
              <a:gd name="connsiteY20" fmla="*/ 1219200 h 2679700"/>
              <a:gd name="connsiteX21" fmla="*/ 4918307 w 4976203"/>
              <a:gd name="connsiteY21" fmla="*/ 1270000 h 2679700"/>
              <a:gd name="connsiteX22" fmla="*/ 4892907 w 4976203"/>
              <a:gd name="connsiteY22" fmla="*/ 1739900 h 2679700"/>
              <a:gd name="connsiteX23" fmla="*/ 4854807 w 4976203"/>
              <a:gd name="connsiteY23" fmla="*/ 1816100 h 2679700"/>
              <a:gd name="connsiteX24" fmla="*/ 4829407 w 4976203"/>
              <a:gd name="connsiteY24" fmla="*/ 1879600 h 2679700"/>
              <a:gd name="connsiteX25" fmla="*/ 4715107 w 4976203"/>
              <a:gd name="connsiteY25" fmla="*/ 1993900 h 2679700"/>
              <a:gd name="connsiteX26" fmla="*/ 4600807 w 4976203"/>
              <a:gd name="connsiteY26" fmla="*/ 2108200 h 2679700"/>
              <a:gd name="connsiteX27" fmla="*/ 4562707 w 4976203"/>
              <a:gd name="connsiteY27" fmla="*/ 2146300 h 2679700"/>
              <a:gd name="connsiteX28" fmla="*/ 4511907 w 4976203"/>
              <a:gd name="connsiteY28" fmla="*/ 2171700 h 2679700"/>
              <a:gd name="connsiteX29" fmla="*/ 4435707 w 4976203"/>
              <a:gd name="connsiteY29" fmla="*/ 2247900 h 2679700"/>
              <a:gd name="connsiteX30" fmla="*/ 4359507 w 4976203"/>
              <a:gd name="connsiteY30" fmla="*/ 2324100 h 2679700"/>
              <a:gd name="connsiteX31" fmla="*/ 4321407 w 4976203"/>
              <a:gd name="connsiteY31" fmla="*/ 2336800 h 2679700"/>
              <a:gd name="connsiteX32" fmla="*/ 4181707 w 4976203"/>
              <a:gd name="connsiteY32" fmla="*/ 2400300 h 2679700"/>
              <a:gd name="connsiteX33" fmla="*/ 4054707 w 4976203"/>
              <a:gd name="connsiteY33" fmla="*/ 2438400 h 2679700"/>
              <a:gd name="connsiteX34" fmla="*/ 3991207 w 4976203"/>
              <a:gd name="connsiteY34" fmla="*/ 2463800 h 2679700"/>
              <a:gd name="connsiteX35" fmla="*/ 3851507 w 4976203"/>
              <a:gd name="connsiteY35" fmla="*/ 2489200 h 2679700"/>
              <a:gd name="connsiteX36" fmla="*/ 2619607 w 4976203"/>
              <a:gd name="connsiteY36" fmla="*/ 2501900 h 2679700"/>
              <a:gd name="connsiteX37" fmla="*/ 2454507 w 4976203"/>
              <a:gd name="connsiteY37" fmla="*/ 2527300 h 2679700"/>
              <a:gd name="connsiteX38" fmla="*/ 2124307 w 4976203"/>
              <a:gd name="connsiteY38" fmla="*/ 2552700 h 2679700"/>
              <a:gd name="connsiteX39" fmla="*/ 1641707 w 4976203"/>
              <a:gd name="connsiteY39" fmla="*/ 2603500 h 2679700"/>
              <a:gd name="connsiteX40" fmla="*/ 1400407 w 4976203"/>
              <a:gd name="connsiteY40" fmla="*/ 2628900 h 2679700"/>
              <a:gd name="connsiteX41" fmla="*/ 1349607 w 4976203"/>
              <a:gd name="connsiteY41" fmla="*/ 2641600 h 2679700"/>
              <a:gd name="connsiteX42" fmla="*/ 1146407 w 4976203"/>
              <a:gd name="connsiteY42" fmla="*/ 2667000 h 2679700"/>
              <a:gd name="connsiteX43" fmla="*/ 1032107 w 4976203"/>
              <a:gd name="connsiteY43" fmla="*/ 2679700 h 2679700"/>
              <a:gd name="connsiteX44" fmla="*/ 92307 w 4976203"/>
              <a:gd name="connsiteY44" fmla="*/ 2628900 h 2679700"/>
              <a:gd name="connsiteX45" fmla="*/ 79607 w 4976203"/>
              <a:gd name="connsiteY45"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838807 w 4976203"/>
              <a:gd name="connsiteY6" fmla="*/ 317500 h 2679700"/>
              <a:gd name="connsiteX7" fmla="*/ 3902307 w 4976203"/>
              <a:gd name="connsiteY7" fmla="*/ 342900 h 2679700"/>
              <a:gd name="connsiteX8" fmla="*/ 4029307 w 4976203"/>
              <a:gd name="connsiteY8" fmla="*/ 355600 h 2679700"/>
              <a:gd name="connsiteX9" fmla="*/ 4130907 w 4976203"/>
              <a:gd name="connsiteY9" fmla="*/ 381000 h 2679700"/>
              <a:gd name="connsiteX10" fmla="*/ 4537307 w 4976203"/>
              <a:gd name="connsiteY10" fmla="*/ 419100 h 2679700"/>
              <a:gd name="connsiteX11" fmla="*/ 4638907 w 4976203"/>
              <a:gd name="connsiteY11" fmla="*/ 431800 h 2679700"/>
              <a:gd name="connsiteX12" fmla="*/ 4778607 w 4976203"/>
              <a:gd name="connsiteY12" fmla="*/ 469900 h 2679700"/>
              <a:gd name="connsiteX13" fmla="*/ 4867507 w 4976203"/>
              <a:gd name="connsiteY13" fmla="*/ 558800 h 2679700"/>
              <a:gd name="connsiteX14" fmla="*/ 4892907 w 4976203"/>
              <a:gd name="connsiteY14" fmla="*/ 609600 h 2679700"/>
              <a:gd name="connsiteX15" fmla="*/ 4918307 w 4976203"/>
              <a:gd name="connsiteY15" fmla="*/ 647700 h 2679700"/>
              <a:gd name="connsiteX16" fmla="*/ 4931007 w 4976203"/>
              <a:gd name="connsiteY16" fmla="*/ 685800 h 2679700"/>
              <a:gd name="connsiteX17" fmla="*/ 4956407 w 4976203"/>
              <a:gd name="connsiteY17" fmla="*/ 736600 h 2679700"/>
              <a:gd name="connsiteX18" fmla="*/ 4956407 w 4976203"/>
              <a:gd name="connsiteY18" fmla="*/ 1130300 h 2679700"/>
              <a:gd name="connsiteX19" fmla="*/ 4931007 w 4976203"/>
              <a:gd name="connsiteY19" fmla="*/ 1219200 h 2679700"/>
              <a:gd name="connsiteX20" fmla="*/ 4918307 w 4976203"/>
              <a:gd name="connsiteY20" fmla="*/ 1270000 h 2679700"/>
              <a:gd name="connsiteX21" fmla="*/ 4892907 w 4976203"/>
              <a:gd name="connsiteY21" fmla="*/ 1739900 h 2679700"/>
              <a:gd name="connsiteX22" fmla="*/ 4854807 w 4976203"/>
              <a:gd name="connsiteY22" fmla="*/ 1816100 h 2679700"/>
              <a:gd name="connsiteX23" fmla="*/ 4829407 w 4976203"/>
              <a:gd name="connsiteY23" fmla="*/ 1879600 h 2679700"/>
              <a:gd name="connsiteX24" fmla="*/ 4715107 w 4976203"/>
              <a:gd name="connsiteY24" fmla="*/ 1993900 h 2679700"/>
              <a:gd name="connsiteX25" fmla="*/ 4600807 w 4976203"/>
              <a:gd name="connsiteY25" fmla="*/ 2108200 h 2679700"/>
              <a:gd name="connsiteX26" fmla="*/ 4562707 w 4976203"/>
              <a:gd name="connsiteY26" fmla="*/ 2146300 h 2679700"/>
              <a:gd name="connsiteX27" fmla="*/ 4511907 w 4976203"/>
              <a:gd name="connsiteY27" fmla="*/ 2171700 h 2679700"/>
              <a:gd name="connsiteX28" fmla="*/ 4435707 w 4976203"/>
              <a:gd name="connsiteY28" fmla="*/ 2247900 h 2679700"/>
              <a:gd name="connsiteX29" fmla="*/ 4359507 w 4976203"/>
              <a:gd name="connsiteY29" fmla="*/ 2324100 h 2679700"/>
              <a:gd name="connsiteX30" fmla="*/ 4321407 w 4976203"/>
              <a:gd name="connsiteY30" fmla="*/ 2336800 h 2679700"/>
              <a:gd name="connsiteX31" fmla="*/ 4181707 w 4976203"/>
              <a:gd name="connsiteY31" fmla="*/ 2400300 h 2679700"/>
              <a:gd name="connsiteX32" fmla="*/ 4054707 w 4976203"/>
              <a:gd name="connsiteY32" fmla="*/ 2438400 h 2679700"/>
              <a:gd name="connsiteX33" fmla="*/ 3991207 w 4976203"/>
              <a:gd name="connsiteY33" fmla="*/ 2463800 h 2679700"/>
              <a:gd name="connsiteX34" fmla="*/ 3851507 w 4976203"/>
              <a:gd name="connsiteY34" fmla="*/ 2489200 h 2679700"/>
              <a:gd name="connsiteX35" fmla="*/ 2619607 w 4976203"/>
              <a:gd name="connsiteY35" fmla="*/ 2501900 h 2679700"/>
              <a:gd name="connsiteX36" fmla="*/ 2454507 w 4976203"/>
              <a:gd name="connsiteY36" fmla="*/ 2527300 h 2679700"/>
              <a:gd name="connsiteX37" fmla="*/ 2124307 w 4976203"/>
              <a:gd name="connsiteY37" fmla="*/ 2552700 h 2679700"/>
              <a:gd name="connsiteX38" fmla="*/ 1641707 w 4976203"/>
              <a:gd name="connsiteY38" fmla="*/ 2603500 h 2679700"/>
              <a:gd name="connsiteX39" fmla="*/ 1400407 w 4976203"/>
              <a:gd name="connsiteY39" fmla="*/ 2628900 h 2679700"/>
              <a:gd name="connsiteX40" fmla="*/ 1349607 w 4976203"/>
              <a:gd name="connsiteY40" fmla="*/ 2641600 h 2679700"/>
              <a:gd name="connsiteX41" fmla="*/ 1146407 w 4976203"/>
              <a:gd name="connsiteY41" fmla="*/ 2667000 h 2679700"/>
              <a:gd name="connsiteX42" fmla="*/ 1032107 w 4976203"/>
              <a:gd name="connsiteY42" fmla="*/ 2679700 h 2679700"/>
              <a:gd name="connsiteX43" fmla="*/ 92307 w 4976203"/>
              <a:gd name="connsiteY43" fmla="*/ 2628900 h 2679700"/>
              <a:gd name="connsiteX44" fmla="*/ 79607 w 4976203"/>
              <a:gd name="connsiteY44"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902307 w 4976203"/>
              <a:gd name="connsiteY6" fmla="*/ 342900 h 2679700"/>
              <a:gd name="connsiteX7" fmla="*/ 4029307 w 4976203"/>
              <a:gd name="connsiteY7" fmla="*/ 355600 h 2679700"/>
              <a:gd name="connsiteX8" fmla="*/ 4130907 w 4976203"/>
              <a:gd name="connsiteY8" fmla="*/ 381000 h 2679700"/>
              <a:gd name="connsiteX9" fmla="*/ 4537307 w 4976203"/>
              <a:gd name="connsiteY9" fmla="*/ 419100 h 2679700"/>
              <a:gd name="connsiteX10" fmla="*/ 4638907 w 4976203"/>
              <a:gd name="connsiteY10" fmla="*/ 431800 h 2679700"/>
              <a:gd name="connsiteX11" fmla="*/ 4778607 w 4976203"/>
              <a:gd name="connsiteY11" fmla="*/ 469900 h 2679700"/>
              <a:gd name="connsiteX12" fmla="*/ 4867507 w 4976203"/>
              <a:gd name="connsiteY12" fmla="*/ 558800 h 2679700"/>
              <a:gd name="connsiteX13" fmla="*/ 4892907 w 4976203"/>
              <a:gd name="connsiteY13" fmla="*/ 609600 h 2679700"/>
              <a:gd name="connsiteX14" fmla="*/ 4918307 w 4976203"/>
              <a:gd name="connsiteY14" fmla="*/ 647700 h 2679700"/>
              <a:gd name="connsiteX15" fmla="*/ 4931007 w 4976203"/>
              <a:gd name="connsiteY15" fmla="*/ 685800 h 2679700"/>
              <a:gd name="connsiteX16" fmla="*/ 4956407 w 4976203"/>
              <a:gd name="connsiteY16" fmla="*/ 736600 h 2679700"/>
              <a:gd name="connsiteX17" fmla="*/ 4956407 w 4976203"/>
              <a:gd name="connsiteY17" fmla="*/ 1130300 h 2679700"/>
              <a:gd name="connsiteX18" fmla="*/ 4931007 w 4976203"/>
              <a:gd name="connsiteY18" fmla="*/ 1219200 h 2679700"/>
              <a:gd name="connsiteX19" fmla="*/ 4918307 w 4976203"/>
              <a:gd name="connsiteY19" fmla="*/ 1270000 h 2679700"/>
              <a:gd name="connsiteX20" fmla="*/ 4892907 w 4976203"/>
              <a:gd name="connsiteY20" fmla="*/ 1739900 h 2679700"/>
              <a:gd name="connsiteX21" fmla="*/ 4854807 w 4976203"/>
              <a:gd name="connsiteY21" fmla="*/ 1816100 h 2679700"/>
              <a:gd name="connsiteX22" fmla="*/ 4829407 w 4976203"/>
              <a:gd name="connsiteY22" fmla="*/ 1879600 h 2679700"/>
              <a:gd name="connsiteX23" fmla="*/ 4715107 w 4976203"/>
              <a:gd name="connsiteY23" fmla="*/ 1993900 h 2679700"/>
              <a:gd name="connsiteX24" fmla="*/ 4600807 w 4976203"/>
              <a:gd name="connsiteY24" fmla="*/ 2108200 h 2679700"/>
              <a:gd name="connsiteX25" fmla="*/ 4562707 w 4976203"/>
              <a:gd name="connsiteY25" fmla="*/ 2146300 h 2679700"/>
              <a:gd name="connsiteX26" fmla="*/ 4511907 w 4976203"/>
              <a:gd name="connsiteY26" fmla="*/ 2171700 h 2679700"/>
              <a:gd name="connsiteX27" fmla="*/ 4435707 w 4976203"/>
              <a:gd name="connsiteY27" fmla="*/ 2247900 h 2679700"/>
              <a:gd name="connsiteX28" fmla="*/ 4359507 w 4976203"/>
              <a:gd name="connsiteY28" fmla="*/ 2324100 h 2679700"/>
              <a:gd name="connsiteX29" fmla="*/ 4321407 w 4976203"/>
              <a:gd name="connsiteY29" fmla="*/ 2336800 h 2679700"/>
              <a:gd name="connsiteX30" fmla="*/ 4181707 w 4976203"/>
              <a:gd name="connsiteY30" fmla="*/ 2400300 h 2679700"/>
              <a:gd name="connsiteX31" fmla="*/ 4054707 w 4976203"/>
              <a:gd name="connsiteY31" fmla="*/ 2438400 h 2679700"/>
              <a:gd name="connsiteX32" fmla="*/ 3991207 w 4976203"/>
              <a:gd name="connsiteY32" fmla="*/ 2463800 h 2679700"/>
              <a:gd name="connsiteX33" fmla="*/ 3851507 w 4976203"/>
              <a:gd name="connsiteY33" fmla="*/ 2489200 h 2679700"/>
              <a:gd name="connsiteX34" fmla="*/ 2619607 w 4976203"/>
              <a:gd name="connsiteY34" fmla="*/ 2501900 h 2679700"/>
              <a:gd name="connsiteX35" fmla="*/ 2454507 w 4976203"/>
              <a:gd name="connsiteY35" fmla="*/ 2527300 h 2679700"/>
              <a:gd name="connsiteX36" fmla="*/ 2124307 w 4976203"/>
              <a:gd name="connsiteY36" fmla="*/ 2552700 h 2679700"/>
              <a:gd name="connsiteX37" fmla="*/ 1641707 w 4976203"/>
              <a:gd name="connsiteY37" fmla="*/ 2603500 h 2679700"/>
              <a:gd name="connsiteX38" fmla="*/ 1400407 w 4976203"/>
              <a:gd name="connsiteY38" fmla="*/ 2628900 h 2679700"/>
              <a:gd name="connsiteX39" fmla="*/ 1349607 w 4976203"/>
              <a:gd name="connsiteY39" fmla="*/ 2641600 h 2679700"/>
              <a:gd name="connsiteX40" fmla="*/ 1146407 w 4976203"/>
              <a:gd name="connsiteY40" fmla="*/ 2667000 h 2679700"/>
              <a:gd name="connsiteX41" fmla="*/ 1032107 w 4976203"/>
              <a:gd name="connsiteY41" fmla="*/ 2679700 h 2679700"/>
              <a:gd name="connsiteX42" fmla="*/ 92307 w 4976203"/>
              <a:gd name="connsiteY42" fmla="*/ 2628900 h 2679700"/>
              <a:gd name="connsiteX43" fmla="*/ 79607 w 4976203"/>
              <a:gd name="connsiteY43"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130907 w 4976203"/>
              <a:gd name="connsiteY7" fmla="*/ 381000 h 2679700"/>
              <a:gd name="connsiteX8" fmla="*/ 4537307 w 4976203"/>
              <a:gd name="connsiteY8" fmla="*/ 419100 h 2679700"/>
              <a:gd name="connsiteX9" fmla="*/ 4638907 w 4976203"/>
              <a:gd name="connsiteY9" fmla="*/ 431800 h 2679700"/>
              <a:gd name="connsiteX10" fmla="*/ 4778607 w 4976203"/>
              <a:gd name="connsiteY10" fmla="*/ 469900 h 2679700"/>
              <a:gd name="connsiteX11" fmla="*/ 4867507 w 4976203"/>
              <a:gd name="connsiteY11" fmla="*/ 558800 h 2679700"/>
              <a:gd name="connsiteX12" fmla="*/ 4892907 w 4976203"/>
              <a:gd name="connsiteY12" fmla="*/ 609600 h 2679700"/>
              <a:gd name="connsiteX13" fmla="*/ 4918307 w 4976203"/>
              <a:gd name="connsiteY13" fmla="*/ 647700 h 2679700"/>
              <a:gd name="connsiteX14" fmla="*/ 4931007 w 4976203"/>
              <a:gd name="connsiteY14" fmla="*/ 685800 h 2679700"/>
              <a:gd name="connsiteX15" fmla="*/ 4956407 w 4976203"/>
              <a:gd name="connsiteY15" fmla="*/ 736600 h 2679700"/>
              <a:gd name="connsiteX16" fmla="*/ 4956407 w 4976203"/>
              <a:gd name="connsiteY16" fmla="*/ 1130300 h 2679700"/>
              <a:gd name="connsiteX17" fmla="*/ 4931007 w 4976203"/>
              <a:gd name="connsiteY17" fmla="*/ 1219200 h 2679700"/>
              <a:gd name="connsiteX18" fmla="*/ 4918307 w 4976203"/>
              <a:gd name="connsiteY18" fmla="*/ 1270000 h 2679700"/>
              <a:gd name="connsiteX19" fmla="*/ 4892907 w 4976203"/>
              <a:gd name="connsiteY19" fmla="*/ 1739900 h 2679700"/>
              <a:gd name="connsiteX20" fmla="*/ 4854807 w 4976203"/>
              <a:gd name="connsiteY20" fmla="*/ 1816100 h 2679700"/>
              <a:gd name="connsiteX21" fmla="*/ 4829407 w 4976203"/>
              <a:gd name="connsiteY21" fmla="*/ 1879600 h 2679700"/>
              <a:gd name="connsiteX22" fmla="*/ 4715107 w 4976203"/>
              <a:gd name="connsiteY22" fmla="*/ 1993900 h 2679700"/>
              <a:gd name="connsiteX23" fmla="*/ 4600807 w 4976203"/>
              <a:gd name="connsiteY23" fmla="*/ 2108200 h 2679700"/>
              <a:gd name="connsiteX24" fmla="*/ 4562707 w 4976203"/>
              <a:gd name="connsiteY24" fmla="*/ 2146300 h 2679700"/>
              <a:gd name="connsiteX25" fmla="*/ 4511907 w 4976203"/>
              <a:gd name="connsiteY25" fmla="*/ 2171700 h 2679700"/>
              <a:gd name="connsiteX26" fmla="*/ 4435707 w 4976203"/>
              <a:gd name="connsiteY26" fmla="*/ 2247900 h 2679700"/>
              <a:gd name="connsiteX27" fmla="*/ 4359507 w 4976203"/>
              <a:gd name="connsiteY27" fmla="*/ 2324100 h 2679700"/>
              <a:gd name="connsiteX28" fmla="*/ 4321407 w 4976203"/>
              <a:gd name="connsiteY28" fmla="*/ 2336800 h 2679700"/>
              <a:gd name="connsiteX29" fmla="*/ 4181707 w 4976203"/>
              <a:gd name="connsiteY29" fmla="*/ 2400300 h 2679700"/>
              <a:gd name="connsiteX30" fmla="*/ 4054707 w 4976203"/>
              <a:gd name="connsiteY30" fmla="*/ 2438400 h 2679700"/>
              <a:gd name="connsiteX31" fmla="*/ 3991207 w 4976203"/>
              <a:gd name="connsiteY31" fmla="*/ 2463800 h 2679700"/>
              <a:gd name="connsiteX32" fmla="*/ 3851507 w 4976203"/>
              <a:gd name="connsiteY32" fmla="*/ 2489200 h 2679700"/>
              <a:gd name="connsiteX33" fmla="*/ 2619607 w 4976203"/>
              <a:gd name="connsiteY33" fmla="*/ 2501900 h 2679700"/>
              <a:gd name="connsiteX34" fmla="*/ 2454507 w 4976203"/>
              <a:gd name="connsiteY34" fmla="*/ 2527300 h 2679700"/>
              <a:gd name="connsiteX35" fmla="*/ 2124307 w 4976203"/>
              <a:gd name="connsiteY35" fmla="*/ 2552700 h 2679700"/>
              <a:gd name="connsiteX36" fmla="*/ 1641707 w 4976203"/>
              <a:gd name="connsiteY36" fmla="*/ 2603500 h 2679700"/>
              <a:gd name="connsiteX37" fmla="*/ 1400407 w 4976203"/>
              <a:gd name="connsiteY37" fmla="*/ 2628900 h 2679700"/>
              <a:gd name="connsiteX38" fmla="*/ 1349607 w 4976203"/>
              <a:gd name="connsiteY38" fmla="*/ 2641600 h 2679700"/>
              <a:gd name="connsiteX39" fmla="*/ 1146407 w 4976203"/>
              <a:gd name="connsiteY39" fmla="*/ 2667000 h 2679700"/>
              <a:gd name="connsiteX40" fmla="*/ 1032107 w 4976203"/>
              <a:gd name="connsiteY40" fmla="*/ 2679700 h 2679700"/>
              <a:gd name="connsiteX41" fmla="*/ 92307 w 4976203"/>
              <a:gd name="connsiteY41" fmla="*/ 2628900 h 2679700"/>
              <a:gd name="connsiteX42" fmla="*/ 79607 w 4976203"/>
              <a:gd name="connsiteY42"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537307 w 4976203"/>
              <a:gd name="connsiteY7" fmla="*/ 419100 h 2679700"/>
              <a:gd name="connsiteX8" fmla="*/ 4638907 w 4976203"/>
              <a:gd name="connsiteY8" fmla="*/ 431800 h 2679700"/>
              <a:gd name="connsiteX9" fmla="*/ 4778607 w 4976203"/>
              <a:gd name="connsiteY9" fmla="*/ 469900 h 2679700"/>
              <a:gd name="connsiteX10" fmla="*/ 4867507 w 4976203"/>
              <a:gd name="connsiteY10" fmla="*/ 558800 h 2679700"/>
              <a:gd name="connsiteX11" fmla="*/ 4892907 w 4976203"/>
              <a:gd name="connsiteY11" fmla="*/ 609600 h 2679700"/>
              <a:gd name="connsiteX12" fmla="*/ 4918307 w 4976203"/>
              <a:gd name="connsiteY12" fmla="*/ 647700 h 2679700"/>
              <a:gd name="connsiteX13" fmla="*/ 4931007 w 4976203"/>
              <a:gd name="connsiteY13" fmla="*/ 685800 h 2679700"/>
              <a:gd name="connsiteX14" fmla="*/ 4956407 w 4976203"/>
              <a:gd name="connsiteY14" fmla="*/ 736600 h 2679700"/>
              <a:gd name="connsiteX15" fmla="*/ 4956407 w 4976203"/>
              <a:gd name="connsiteY15" fmla="*/ 1130300 h 2679700"/>
              <a:gd name="connsiteX16" fmla="*/ 4931007 w 4976203"/>
              <a:gd name="connsiteY16" fmla="*/ 1219200 h 2679700"/>
              <a:gd name="connsiteX17" fmla="*/ 4918307 w 4976203"/>
              <a:gd name="connsiteY17" fmla="*/ 1270000 h 2679700"/>
              <a:gd name="connsiteX18" fmla="*/ 4892907 w 4976203"/>
              <a:gd name="connsiteY18" fmla="*/ 1739900 h 2679700"/>
              <a:gd name="connsiteX19" fmla="*/ 4854807 w 4976203"/>
              <a:gd name="connsiteY19" fmla="*/ 1816100 h 2679700"/>
              <a:gd name="connsiteX20" fmla="*/ 4829407 w 4976203"/>
              <a:gd name="connsiteY20" fmla="*/ 1879600 h 2679700"/>
              <a:gd name="connsiteX21" fmla="*/ 4715107 w 4976203"/>
              <a:gd name="connsiteY21" fmla="*/ 1993900 h 2679700"/>
              <a:gd name="connsiteX22" fmla="*/ 4600807 w 4976203"/>
              <a:gd name="connsiteY22" fmla="*/ 2108200 h 2679700"/>
              <a:gd name="connsiteX23" fmla="*/ 4562707 w 4976203"/>
              <a:gd name="connsiteY23" fmla="*/ 2146300 h 2679700"/>
              <a:gd name="connsiteX24" fmla="*/ 4511907 w 4976203"/>
              <a:gd name="connsiteY24" fmla="*/ 2171700 h 2679700"/>
              <a:gd name="connsiteX25" fmla="*/ 4435707 w 4976203"/>
              <a:gd name="connsiteY25" fmla="*/ 2247900 h 2679700"/>
              <a:gd name="connsiteX26" fmla="*/ 4359507 w 4976203"/>
              <a:gd name="connsiteY26" fmla="*/ 2324100 h 2679700"/>
              <a:gd name="connsiteX27" fmla="*/ 4321407 w 4976203"/>
              <a:gd name="connsiteY27" fmla="*/ 2336800 h 2679700"/>
              <a:gd name="connsiteX28" fmla="*/ 4181707 w 4976203"/>
              <a:gd name="connsiteY28" fmla="*/ 2400300 h 2679700"/>
              <a:gd name="connsiteX29" fmla="*/ 4054707 w 4976203"/>
              <a:gd name="connsiteY29" fmla="*/ 2438400 h 2679700"/>
              <a:gd name="connsiteX30" fmla="*/ 3991207 w 4976203"/>
              <a:gd name="connsiteY30" fmla="*/ 2463800 h 2679700"/>
              <a:gd name="connsiteX31" fmla="*/ 3851507 w 4976203"/>
              <a:gd name="connsiteY31" fmla="*/ 2489200 h 2679700"/>
              <a:gd name="connsiteX32" fmla="*/ 2619607 w 4976203"/>
              <a:gd name="connsiteY32" fmla="*/ 2501900 h 2679700"/>
              <a:gd name="connsiteX33" fmla="*/ 2454507 w 4976203"/>
              <a:gd name="connsiteY33" fmla="*/ 2527300 h 2679700"/>
              <a:gd name="connsiteX34" fmla="*/ 2124307 w 4976203"/>
              <a:gd name="connsiteY34" fmla="*/ 2552700 h 2679700"/>
              <a:gd name="connsiteX35" fmla="*/ 1641707 w 4976203"/>
              <a:gd name="connsiteY35" fmla="*/ 2603500 h 2679700"/>
              <a:gd name="connsiteX36" fmla="*/ 1400407 w 4976203"/>
              <a:gd name="connsiteY36" fmla="*/ 2628900 h 2679700"/>
              <a:gd name="connsiteX37" fmla="*/ 1349607 w 4976203"/>
              <a:gd name="connsiteY37" fmla="*/ 2641600 h 2679700"/>
              <a:gd name="connsiteX38" fmla="*/ 1146407 w 4976203"/>
              <a:gd name="connsiteY38" fmla="*/ 2667000 h 2679700"/>
              <a:gd name="connsiteX39" fmla="*/ 1032107 w 4976203"/>
              <a:gd name="connsiteY39" fmla="*/ 2679700 h 2679700"/>
              <a:gd name="connsiteX40" fmla="*/ 92307 w 4976203"/>
              <a:gd name="connsiteY40" fmla="*/ 2628900 h 2679700"/>
              <a:gd name="connsiteX41" fmla="*/ 79607 w 4976203"/>
              <a:gd name="connsiteY41"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638907 w 4976203"/>
              <a:gd name="connsiteY7" fmla="*/ 431800 h 2679700"/>
              <a:gd name="connsiteX8" fmla="*/ 4778607 w 4976203"/>
              <a:gd name="connsiteY8" fmla="*/ 469900 h 2679700"/>
              <a:gd name="connsiteX9" fmla="*/ 4867507 w 4976203"/>
              <a:gd name="connsiteY9" fmla="*/ 558800 h 2679700"/>
              <a:gd name="connsiteX10" fmla="*/ 4892907 w 4976203"/>
              <a:gd name="connsiteY10" fmla="*/ 609600 h 2679700"/>
              <a:gd name="connsiteX11" fmla="*/ 4918307 w 4976203"/>
              <a:gd name="connsiteY11" fmla="*/ 647700 h 2679700"/>
              <a:gd name="connsiteX12" fmla="*/ 4931007 w 4976203"/>
              <a:gd name="connsiteY12" fmla="*/ 685800 h 2679700"/>
              <a:gd name="connsiteX13" fmla="*/ 4956407 w 4976203"/>
              <a:gd name="connsiteY13" fmla="*/ 736600 h 2679700"/>
              <a:gd name="connsiteX14" fmla="*/ 4956407 w 4976203"/>
              <a:gd name="connsiteY14" fmla="*/ 1130300 h 2679700"/>
              <a:gd name="connsiteX15" fmla="*/ 4931007 w 4976203"/>
              <a:gd name="connsiteY15" fmla="*/ 1219200 h 2679700"/>
              <a:gd name="connsiteX16" fmla="*/ 4918307 w 4976203"/>
              <a:gd name="connsiteY16" fmla="*/ 1270000 h 2679700"/>
              <a:gd name="connsiteX17" fmla="*/ 4892907 w 4976203"/>
              <a:gd name="connsiteY17" fmla="*/ 1739900 h 2679700"/>
              <a:gd name="connsiteX18" fmla="*/ 4854807 w 4976203"/>
              <a:gd name="connsiteY18" fmla="*/ 1816100 h 2679700"/>
              <a:gd name="connsiteX19" fmla="*/ 4829407 w 4976203"/>
              <a:gd name="connsiteY19" fmla="*/ 1879600 h 2679700"/>
              <a:gd name="connsiteX20" fmla="*/ 4715107 w 4976203"/>
              <a:gd name="connsiteY20" fmla="*/ 1993900 h 2679700"/>
              <a:gd name="connsiteX21" fmla="*/ 4600807 w 4976203"/>
              <a:gd name="connsiteY21" fmla="*/ 2108200 h 2679700"/>
              <a:gd name="connsiteX22" fmla="*/ 4562707 w 4976203"/>
              <a:gd name="connsiteY22" fmla="*/ 2146300 h 2679700"/>
              <a:gd name="connsiteX23" fmla="*/ 4511907 w 4976203"/>
              <a:gd name="connsiteY23" fmla="*/ 2171700 h 2679700"/>
              <a:gd name="connsiteX24" fmla="*/ 4435707 w 4976203"/>
              <a:gd name="connsiteY24" fmla="*/ 2247900 h 2679700"/>
              <a:gd name="connsiteX25" fmla="*/ 4359507 w 4976203"/>
              <a:gd name="connsiteY25" fmla="*/ 2324100 h 2679700"/>
              <a:gd name="connsiteX26" fmla="*/ 4321407 w 4976203"/>
              <a:gd name="connsiteY26" fmla="*/ 2336800 h 2679700"/>
              <a:gd name="connsiteX27" fmla="*/ 4181707 w 4976203"/>
              <a:gd name="connsiteY27" fmla="*/ 2400300 h 2679700"/>
              <a:gd name="connsiteX28" fmla="*/ 4054707 w 4976203"/>
              <a:gd name="connsiteY28" fmla="*/ 2438400 h 2679700"/>
              <a:gd name="connsiteX29" fmla="*/ 3991207 w 4976203"/>
              <a:gd name="connsiteY29" fmla="*/ 2463800 h 2679700"/>
              <a:gd name="connsiteX30" fmla="*/ 3851507 w 4976203"/>
              <a:gd name="connsiteY30" fmla="*/ 2489200 h 2679700"/>
              <a:gd name="connsiteX31" fmla="*/ 2619607 w 4976203"/>
              <a:gd name="connsiteY31" fmla="*/ 2501900 h 2679700"/>
              <a:gd name="connsiteX32" fmla="*/ 2454507 w 4976203"/>
              <a:gd name="connsiteY32" fmla="*/ 2527300 h 2679700"/>
              <a:gd name="connsiteX33" fmla="*/ 2124307 w 4976203"/>
              <a:gd name="connsiteY33" fmla="*/ 2552700 h 2679700"/>
              <a:gd name="connsiteX34" fmla="*/ 1641707 w 4976203"/>
              <a:gd name="connsiteY34" fmla="*/ 2603500 h 2679700"/>
              <a:gd name="connsiteX35" fmla="*/ 1400407 w 4976203"/>
              <a:gd name="connsiteY35" fmla="*/ 2628900 h 2679700"/>
              <a:gd name="connsiteX36" fmla="*/ 1349607 w 4976203"/>
              <a:gd name="connsiteY36" fmla="*/ 2641600 h 2679700"/>
              <a:gd name="connsiteX37" fmla="*/ 1146407 w 4976203"/>
              <a:gd name="connsiteY37" fmla="*/ 2667000 h 2679700"/>
              <a:gd name="connsiteX38" fmla="*/ 1032107 w 4976203"/>
              <a:gd name="connsiteY38" fmla="*/ 2679700 h 2679700"/>
              <a:gd name="connsiteX39" fmla="*/ 92307 w 4976203"/>
              <a:gd name="connsiteY39" fmla="*/ 2628900 h 2679700"/>
              <a:gd name="connsiteX40" fmla="*/ 79607 w 4976203"/>
              <a:gd name="connsiteY40"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892907 w 4956407"/>
              <a:gd name="connsiteY10" fmla="*/ 609600 h 2679700"/>
              <a:gd name="connsiteX11" fmla="*/ 4918307 w 4956407"/>
              <a:gd name="connsiteY11" fmla="*/ 647700 h 2679700"/>
              <a:gd name="connsiteX12" fmla="*/ 4931007 w 4956407"/>
              <a:gd name="connsiteY12" fmla="*/ 685800 h 2679700"/>
              <a:gd name="connsiteX13" fmla="*/ 4956407 w 4956407"/>
              <a:gd name="connsiteY13" fmla="*/ 1130300 h 2679700"/>
              <a:gd name="connsiteX14" fmla="*/ 4931007 w 4956407"/>
              <a:gd name="connsiteY14" fmla="*/ 1219200 h 2679700"/>
              <a:gd name="connsiteX15" fmla="*/ 4918307 w 4956407"/>
              <a:gd name="connsiteY15" fmla="*/ 1270000 h 2679700"/>
              <a:gd name="connsiteX16" fmla="*/ 4892907 w 4956407"/>
              <a:gd name="connsiteY16" fmla="*/ 1739900 h 2679700"/>
              <a:gd name="connsiteX17" fmla="*/ 4854807 w 4956407"/>
              <a:gd name="connsiteY17" fmla="*/ 1816100 h 2679700"/>
              <a:gd name="connsiteX18" fmla="*/ 4829407 w 4956407"/>
              <a:gd name="connsiteY18" fmla="*/ 1879600 h 2679700"/>
              <a:gd name="connsiteX19" fmla="*/ 4715107 w 4956407"/>
              <a:gd name="connsiteY19" fmla="*/ 1993900 h 2679700"/>
              <a:gd name="connsiteX20" fmla="*/ 4600807 w 4956407"/>
              <a:gd name="connsiteY20" fmla="*/ 2108200 h 2679700"/>
              <a:gd name="connsiteX21" fmla="*/ 4562707 w 4956407"/>
              <a:gd name="connsiteY21" fmla="*/ 2146300 h 2679700"/>
              <a:gd name="connsiteX22" fmla="*/ 4511907 w 4956407"/>
              <a:gd name="connsiteY22" fmla="*/ 2171700 h 2679700"/>
              <a:gd name="connsiteX23" fmla="*/ 4435707 w 4956407"/>
              <a:gd name="connsiteY23" fmla="*/ 2247900 h 2679700"/>
              <a:gd name="connsiteX24" fmla="*/ 4359507 w 4956407"/>
              <a:gd name="connsiteY24" fmla="*/ 2324100 h 2679700"/>
              <a:gd name="connsiteX25" fmla="*/ 4321407 w 4956407"/>
              <a:gd name="connsiteY25" fmla="*/ 2336800 h 2679700"/>
              <a:gd name="connsiteX26" fmla="*/ 4181707 w 4956407"/>
              <a:gd name="connsiteY26" fmla="*/ 2400300 h 2679700"/>
              <a:gd name="connsiteX27" fmla="*/ 4054707 w 4956407"/>
              <a:gd name="connsiteY27" fmla="*/ 2438400 h 2679700"/>
              <a:gd name="connsiteX28" fmla="*/ 3991207 w 4956407"/>
              <a:gd name="connsiteY28" fmla="*/ 2463800 h 2679700"/>
              <a:gd name="connsiteX29" fmla="*/ 3851507 w 4956407"/>
              <a:gd name="connsiteY29" fmla="*/ 2489200 h 2679700"/>
              <a:gd name="connsiteX30" fmla="*/ 2619607 w 4956407"/>
              <a:gd name="connsiteY30" fmla="*/ 2501900 h 2679700"/>
              <a:gd name="connsiteX31" fmla="*/ 2454507 w 4956407"/>
              <a:gd name="connsiteY31" fmla="*/ 2527300 h 2679700"/>
              <a:gd name="connsiteX32" fmla="*/ 2124307 w 4956407"/>
              <a:gd name="connsiteY32" fmla="*/ 2552700 h 2679700"/>
              <a:gd name="connsiteX33" fmla="*/ 1641707 w 4956407"/>
              <a:gd name="connsiteY33" fmla="*/ 2603500 h 2679700"/>
              <a:gd name="connsiteX34" fmla="*/ 1400407 w 4956407"/>
              <a:gd name="connsiteY34" fmla="*/ 2628900 h 2679700"/>
              <a:gd name="connsiteX35" fmla="*/ 1349607 w 4956407"/>
              <a:gd name="connsiteY35" fmla="*/ 2641600 h 2679700"/>
              <a:gd name="connsiteX36" fmla="*/ 1146407 w 4956407"/>
              <a:gd name="connsiteY36" fmla="*/ 2667000 h 2679700"/>
              <a:gd name="connsiteX37" fmla="*/ 1032107 w 4956407"/>
              <a:gd name="connsiteY37" fmla="*/ 2679700 h 2679700"/>
              <a:gd name="connsiteX38" fmla="*/ 92307 w 4956407"/>
              <a:gd name="connsiteY38" fmla="*/ 2628900 h 2679700"/>
              <a:gd name="connsiteX39" fmla="*/ 79607 w 4956407"/>
              <a:gd name="connsiteY39"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892907 w 4956407"/>
              <a:gd name="connsiteY10" fmla="*/ 609600 h 2679700"/>
              <a:gd name="connsiteX11" fmla="*/ 4931007 w 4956407"/>
              <a:gd name="connsiteY11" fmla="*/ 685800 h 2679700"/>
              <a:gd name="connsiteX12" fmla="*/ 4956407 w 4956407"/>
              <a:gd name="connsiteY12" fmla="*/ 1130300 h 2679700"/>
              <a:gd name="connsiteX13" fmla="*/ 4931007 w 4956407"/>
              <a:gd name="connsiteY13" fmla="*/ 1219200 h 2679700"/>
              <a:gd name="connsiteX14" fmla="*/ 4918307 w 4956407"/>
              <a:gd name="connsiteY14" fmla="*/ 1270000 h 2679700"/>
              <a:gd name="connsiteX15" fmla="*/ 4892907 w 4956407"/>
              <a:gd name="connsiteY15" fmla="*/ 1739900 h 2679700"/>
              <a:gd name="connsiteX16" fmla="*/ 4854807 w 4956407"/>
              <a:gd name="connsiteY16" fmla="*/ 1816100 h 2679700"/>
              <a:gd name="connsiteX17" fmla="*/ 4829407 w 4956407"/>
              <a:gd name="connsiteY17" fmla="*/ 1879600 h 2679700"/>
              <a:gd name="connsiteX18" fmla="*/ 4715107 w 4956407"/>
              <a:gd name="connsiteY18" fmla="*/ 1993900 h 2679700"/>
              <a:gd name="connsiteX19" fmla="*/ 4600807 w 4956407"/>
              <a:gd name="connsiteY19" fmla="*/ 2108200 h 2679700"/>
              <a:gd name="connsiteX20" fmla="*/ 4562707 w 4956407"/>
              <a:gd name="connsiteY20" fmla="*/ 2146300 h 2679700"/>
              <a:gd name="connsiteX21" fmla="*/ 4511907 w 4956407"/>
              <a:gd name="connsiteY21" fmla="*/ 2171700 h 2679700"/>
              <a:gd name="connsiteX22" fmla="*/ 4435707 w 4956407"/>
              <a:gd name="connsiteY22" fmla="*/ 2247900 h 2679700"/>
              <a:gd name="connsiteX23" fmla="*/ 4359507 w 4956407"/>
              <a:gd name="connsiteY23" fmla="*/ 2324100 h 2679700"/>
              <a:gd name="connsiteX24" fmla="*/ 4321407 w 4956407"/>
              <a:gd name="connsiteY24" fmla="*/ 2336800 h 2679700"/>
              <a:gd name="connsiteX25" fmla="*/ 4181707 w 4956407"/>
              <a:gd name="connsiteY25" fmla="*/ 2400300 h 2679700"/>
              <a:gd name="connsiteX26" fmla="*/ 4054707 w 4956407"/>
              <a:gd name="connsiteY26" fmla="*/ 2438400 h 2679700"/>
              <a:gd name="connsiteX27" fmla="*/ 3991207 w 4956407"/>
              <a:gd name="connsiteY27" fmla="*/ 2463800 h 2679700"/>
              <a:gd name="connsiteX28" fmla="*/ 3851507 w 4956407"/>
              <a:gd name="connsiteY28" fmla="*/ 2489200 h 2679700"/>
              <a:gd name="connsiteX29" fmla="*/ 2619607 w 4956407"/>
              <a:gd name="connsiteY29" fmla="*/ 2501900 h 2679700"/>
              <a:gd name="connsiteX30" fmla="*/ 2454507 w 4956407"/>
              <a:gd name="connsiteY30" fmla="*/ 2527300 h 2679700"/>
              <a:gd name="connsiteX31" fmla="*/ 2124307 w 4956407"/>
              <a:gd name="connsiteY31" fmla="*/ 2552700 h 2679700"/>
              <a:gd name="connsiteX32" fmla="*/ 1641707 w 4956407"/>
              <a:gd name="connsiteY32" fmla="*/ 2603500 h 2679700"/>
              <a:gd name="connsiteX33" fmla="*/ 1400407 w 4956407"/>
              <a:gd name="connsiteY33" fmla="*/ 2628900 h 2679700"/>
              <a:gd name="connsiteX34" fmla="*/ 1349607 w 4956407"/>
              <a:gd name="connsiteY34" fmla="*/ 2641600 h 2679700"/>
              <a:gd name="connsiteX35" fmla="*/ 1146407 w 4956407"/>
              <a:gd name="connsiteY35" fmla="*/ 2667000 h 2679700"/>
              <a:gd name="connsiteX36" fmla="*/ 1032107 w 4956407"/>
              <a:gd name="connsiteY36" fmla="*/ 2679700 h 2679700"/>
              <a:gd name="connsiteX37" fmla="*/ 92307 w 4956407"/>
              <a:gd name="connsiteY37" fmla="*/ 2628900 h 2679700"/>
              <a:gd name="connsiteX38" fmla="*/ 79607 w 4956407"/>
              <a:gd name="connsiteY38"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931007 w 4956407"/>
              <a:gd name="connsiteY10" fmla="*/ 685800 h 2679700"/>
              <a:gd name="connsiteX11" fmla="*/ 4956407 w 4956407"/>
              <a:gd name="connsiteY11" fmla="*/ 1130300 h 2679700"/>
              <a:gd name="connsiteX12" fmla="*/ 4931007 w 4956407"/>
              <a:gd name="connsiteY12" fmla="*/ 1219200 h 2679700"/>
              <a:gd name="connsiteX13" fmla="*/ 4918307 w 4956407"/>
              <a:gd name="connsiteY13" fmla="*/ 1270000 h 2679700"/>
              <a:gd name="connsiteX14" fmla="*/ 4892907 w 4956407"/>
              <a:gd name="connsiteY14" fmla="*/ 1739900 h 2679700"/>
              <a:gd name="connsiteX15" fmla="*/ 4854807 w 4956407"/>
              <a:gd name="connsiteY15" fmla="*/ 1816100 h 2679700"/>
              <a:gd name="connsiteX16" fmla="*/ 4829407 w 4956407"/>
              <a:gd name="connsiteY16" fmla="*/ 1879600 h 2679700"/>
              <a:gd name="connsiteX17" fmla="*/ 4715107 w 4956407"/>
              <a:gd name="connsiteY17" fmla="*/ 1993900 h 2679700"/>
              <a:gd name="connsiteX18" fmla="*/ 4600807 w 4956407"/>
              <a:gd name="connsiteY18" fmla="*/ 2108200 h 2679700"/>
              <a:gd name="connsiteX19" fmla="*/ 4562707 w 4956407"/>
              <a:gd name="connsiteY19" fmla="*/ 2146300 h 2679700"/>
              <a:gd name="connsiteX20" fmla="*/ 4511907 w 4956407"/>
              <a:gd name="connsiteY20" fmla="*/ 2171700 h 2679700"/>
              <a:gd name="connsiteX21" fmla="*/ 4435707 w 4956407"/>
              <a:gd name="connsiteY21" fmla="*/ 2247900 h 2679700"/>
              <a:gd name="connsiteX22" fmla="*/ 4359507 w 4956407"/>
              <a:gd name="connsiteY22" fmla="*/ 2324100 h 2679700"/>
              <a:gd name="connsiteX23" fmla="*/ 4321407 w 4956407"/>
              <a:gd name="connsiteY23" fmla="*/ 2336800 h 2679700"/>
              <a:gd name="connsiteX24" fmla="*/ 4181707 w 4956407"/>
              <a:gd name="connsiteY24" fmla="*/ 2400300 h 2679700"/>
              <a:gd name="connsiteX25" fmla="*/ 4054707 w 4956407"/>
              <a:gd name="connsiteY25" fmla="*/ 2438400 h 2679700"/>
              <a:gd name="connsiteX26" fmla="*/ 3991207 w 4956407"/>
              <a:gd name="connsiteY26" fmla="*/ 2463800 h 2679700"/>
              <a:gd name="connsiteX27" fmla="*/ 3851507 w 4956407"/>
              <a:gd name="connsiteY27" fmla="*/ 2489200 h 2679700"/>
              <a:gd name="connsiteX28" fmla="*/ 2619607 w 4956407"/>
              <a:gd name="connsiteY28" fmla="*/ 2501900 h 2679700"/>
              <a:gd name="connsiteX29" fmla="*/ 2454507 w 4956407"/>
              <a:gd name="connsiteY29" fmla="*/ 2527300 h 2679700"/>
              <a:gd name="connsiteX30" fmla="*/ 2124307 w 4956407"/>
              <a:gd name="connsiteY30" fmla="*/ 2552700 h 2679700"/>
              <a:gd name="connsiteX31" fmla="*/ 1641707 w 4956407"/>
              <a:gd name="connsiteY31" fmla="*/ 2603500 h 2679700"/>
              <a:gd name="connsiteX32" fmla="*/ 1400407 w 4956407"/>
              <a:gd name="connsiteY32" fmla="*/ 2628900 h 2679700"/>
              <a:gd name="connsiteX33" fmla="*/ 1349607 w 4956407"/>
              <a:gd name="connsiteY33" fmla="*/ 2641600 h 2679700"/>
              <a:gd name="connsiteX34" fmla="*/ 1146407 w 4956407"/>
              <a:gd name="connsiteY34" fmla="*/ 2667000 h 2679700"/>
              <a:gd name="connsiteX35" fmla="*/ 1032107 w 4956407"/>
              <a:gd name="connsiteY35" fmla="*/ 2679700 h 2679700"/>
              <a:gd name="connsiteX36" fmla="*/ 92307 w 4956407"/>
              <a:gd name="connsiteY36" fmla="*/ 2628900 h 2679700"/>
              <a:gd name="connsiteX37" fmla="*/ 79607 w 4956407"/>
              <a:gd name="connsiteY37" fmla="*/ 0 h 2679700"/>
              <a:gd name="connsiteX0" fmla="*/ 79607 w 4956616"/>
              <a:gd name="connsiteY0" fmla="*/ 0 h 2679700"/>
              <a:gd name="connsiteX1" fmla="*/ 600307 w 4956616"/>
              <a:gd name="connsiteY1" fmla="*/ 25400 h 2679700"/>
              <a:gd name="connsiteX2" fmla="*/ 1235307 w 4956616"/>
              <a:gd name="connsiteY2" fmla="*/ 88900 h 2679700"/>
              <a:gd name="connsiteX3" fmla="*/ 2073507 w 4956616"/>
              <a:gd name="connsiteY3" fmla="*/ 165100 h 2679700"/>
              <a:gd name="connsiteX4" fmla="*/ 2657707 w 4956616"/>
              <a:gd name="connsiteY4" fmla="*/ 215900 h 2679700"/>
              <a:gd name="connsiteX5" fmla="*/ 3445107 w 4956616"/>
              <a:gd name="connsiteY5" fmla="*/ 241300 h 2679700"/>
              <a:gd name="connsiteX6" fmla="*/ 4029307 w 4956616"/>
              <a:gd name="connsiteY6" fmla="*/ 355600 h 2679700"/>
              <a:gd name="connsiteX7" fmla="*/ 4638907 w 4956616"/>
              <a:gd name="connsiteY7" fmla="*/ 431800 h 2679700"/>
              <a:gd name="connsiteX8" fmla="*/ 4778607 w 4956616"/>
              <a:gd name="connsiteY8" fmla="*/ 469900 h 2679700"/>
              <a:gd name="connsiteX9" fmla="*/ 4931007 w 4956616"/>
              <a:gd name="connsiteY9" fmla="*/ 685800 h 2679700"/>
              <a:gd name="connsiteX10" fmla="*/ 4956407 w 4956616"/>
              <a:gd name="connsiteY10" fmla="*/ 1130300 h 2679700"/>
              <a:gd name="connsiteX11" fmla="*/ 4931007 w 4956616"/>
              <a:gd name="connsiteY11" fmla="*/ 1219200 h 2679700"/>
              <a:gd name="connsiteX12" fmla="*/ 4918307 w 4956616"/>
              <a:gd name="connsiteY12" fmla="*/ 1270000 h 2679700"/>
              <a:gd name="connsiteX13" fmla="*/ 4892907 w 4956616"/>
              <a:gd name="connsiteY13" fmla="*/ 1739900 h 2679700"/>
              <a:gd name="connsiteX14" fmla="*/ 4854807 w 4956616"/>
              <a:gd name="connsiteY14" fmla="*/ 1816100 h 2679700"/>
              <a:gd name="connsiteX15" fmla="*/ 4829407 w 4956616"/>
              <a:gd name="connsiteY15" fmla="*/ 1879600 h 2679700"/>
              <a:gd name="connsiteX16" fmla="*/ 4715107 w 4956616"/>
              <a:gd name="connsiteY16" fmla="*/ 1993900 h 2679700"/>
              <a:gd name="connsiteX17" fmla="*/ 4600807 w 4956616"/>
              <a:gd name="connsiteY17" fmla="*/ 2108200 h 2679700"/>
              <a:gd name="connsiteX18" fmla="*/ 4562707 w 4956616"/>
              <a:gd name="connsiteY18" fmla="*/ 2146300 h 2679700"/>
              <a:gd name="connsiteX19" fmla="*/ 4511907 w 4956616"/>
              <a:gd name="connsiteY19" fmla="*/ 2171700 h 2679700"/>
              <a:gd name="connsiteX20" fmla="*/ 4435707 w 4956616"/>
              <a:gd name="connsiteY20" fmla="*/ 2247900 h 2679700"/>
              <a:gd name="connsiteX21" fmla="*/ 4359507 w 4956616"/>
              <a:gd name="connsiteY21" fmla="*/ 2324100 h 2679700"/>
              <a:gd name="connsiteX22" fmla="*/ 4321407 w 4956616"/>
              <a:gd name="connsiteY22" fmla="*/ 2336800 h 2679700"/>
              <a:gd name="connsiteX23" fmla="*/ 4181707 w 4956616"/>
              <a:gd name="connsiteY23" fmla="*/ 2400300 h 2679700"/>
              <a:gd name="connsiteX24" fmla="*/ 4054707 w 4956616"/>
              <a:gd name="connsiteY24" fmla="*/ 2438400 h 2679700"/>
              <a:gd name="connsiteX25" fmla="*/ 3991207 w 4956616"/>
              <a:gd name="connsiteY25" fmla="*/ 2463800 h 2679700"/>
              <a:gd name="connsiteX26" fmla="*/ 3851507 w 4956616"/>
              <a:gd name="connsiteY26" fmla="*/ 2489200 h 2679700"/>
              <a:gd name="connsiteX27" fmla="*/ 2619607 w 4956616"/>
              <a:gd name="connsiteY27" fmla="*/ 2501900 h 2679700"/>
              <a:gd name="connsiteX28" fmla="*/ 2454507 w 4956616"/>
              <a:gd name="connsiteY28" fmla="*/ 2527300 h 2679700"/>
              <a:gd name="connsiteX29" fmla="*/ 2124307 w 4956616"/>
              <a:gd name="connsiteY29" fmla="*/ 2552700 h 2679700"/>
              <a:gd name="connsiteX30" fmla="*/ 1641707 w 4956616"/>
              <a:gd name="connsiteY30" fmla="*/ 2603500 h 2679700"/>
              <a:gd name="connsiteX31" fmla="*/ 1400407 w 4956616"/>
              <a:gd name="connsiteY31" fmla="*/ 2628900 h 2679700"/>
              <a:gd name="connsiteX32" fmla="*/ 1349607 w 4956616"/>
              <a:gd name="connsiteY32" fmla="*/ 2641600 h 2679700"/>
              <a:gd name="connsiteX33" fmla="*/ 1146407 w 4956616"/>
              <a:gd name="connsiteY33" fmla="*/ 2667000 h 2679700"/>
              <a:gd name="connsiteX34" fmla="*/ 1032107 w 4956616"/>
              <a:gd name="connsiteY34" fmla="*/ 2679700 h 2679700"/>
              <a:gd name="connsiteX35" fmla="*/ 92307 w 4956616"/>
              <a:gd name="connsiteY35" fmla="*/ 2628900 h 2679700"/>
              <a:gd name="connsiteX36" fmla="*/ 79607 w 4956616"/>
              <a:gd name="connsiteY36" fmla="*/ 0 h 2679700"/>
              <a:gd name="connsiteX0" fmla="*/ 79607 w 4963558"/>
              <a:gd name="connsiteY0" fmla="*/ 0 h 2679700"/>
              <a:gd name="connsiteX1" fmla="*/ 600307 w 4963558"/>
              <a:gd name="connsiteY1" fmla="*/ 25400 h 2679700"/>
              <a:gd name="connsiteX2" fmla="*/ 1235307 w 4963558"/>
              <a:gd name="connsiteY2" fmla="*/ 88900 h 2679700"/>
              <a:gd name="connsiteX3" fmla="*/ 2073507 w 4963558"/>
              <a:gd name="connsiteY3" fmla="*/ 165100 h 2679700"/>
              <a:gd name="connsiteX4" fmla="*/ 2657707 w 4963558"/>
              <a:gd name="connsiteY4" fmla="*/ 215900 h 2679700"/>
              <a:gd name="connsiteX5" fmla="*/ 3445107 w 4963558"/>
              <a:gd name="connsiteY5" fmla="*/ 241300 h 2679700"/>
              <a:gd name="connsiteX6" fmla="*/ 4029307 w 4963558"/>
              <a:gd name="connsiteY6" fmla="*/ 355600 h 2679700"/>
              <a:gd name="connsiteX7" fmla="*/ 4638907 w 4963558"/>
              <a:gd name="connsiteY7" fmla="*/ 431800 h 2679700"/>
              <a:gd name="connsiteX8" fmla="*/ 4931007 w 4963558"/>
              <a:gd name="connsiteY8" fmla="*/ 685800 h 2679700"/>
              <a:gd name="connsiteX9" fmla="*/ 4956407 w 4963558"/>
              <a:gd name="connsiteY9" fmla="*/ 1130300 h 2679700"/>
              <a:gd name="connsiteX10" fmla="*/ 4931007 w 4963558"/>
              <a:gd name="connsiteY10" fmla="*/ 1219200 h 2679700"/>
              <a:gd name="connsiteX11" fmla="*/ 4918307 w 4963558"/>
              <a:gd name="connsiteY11" fmla="*/ 1270000 h 2679700"/>
              <a:gd name="connsiteX12" fmla="*/ 4892907 w 4963558"/>
              <a:gd name="connsiteY12" fmla="*/ 1739900 h 2679700"/>
              <a:gd name="connsiteX13" fmla="*/ 4854807 w 4963558"/>
              <a:gd name="connsiteY13" fmla="*/ 1816100 h 2679700"/>
              <a:gd name="connsiteX14" fmla="*/ 4829407 w 4963558"/>
              <a:gd name="connsiteY14" fmla="*/ 1879600 h 2679700"/>
              <a:gd name="connsiteX15" fmla="*/ 4715107 w 4963558"/>
              <a:gd name="connsiteY15" fmla="*/ 1993900 h 2679700"/>
              <a:gd name="connsiteX16" fmla="*/ 4600807 w 4963558"/>
              <a:gd name="connsiteY16" fmla="*/ 2108200 h 2679700"/>
              <a:gd name="connsiteX17" fmla="*/ 4562707 w 4963558"/>
              <a:gd name="connsiteY17" fmla="*/ 2146300 h 2679700"/>
              <a:gd name="connsiteX18" fmla="*/ 4511907 w 4963558"/>
              <a:gd name="connsiteY18" fmla="*/ 2171700 h 2679700"/>
              <a:gd name="connsiteX19" fmla="*/ 4435707 w 4963558"/>
              <a:gd name="connsiteY19" fmla="*/ 2247900 h 2679700"/>
              <a:gd name="connsiteX20" fmla="*/ 4359507 w 4963558"/>
              <a:gd name="connsiteY20" fmla="*/ 2324100 h 2679700"/>
              <a:gd name="connsiteX21" fmla="*/ 4321407 w 4963558"/>
              <a:gd name="connsiteY21" fmla="*/ 2336800 h 2679700"/>
              <a:gd name="connsiteX22" fmla="*/ 4181707 w 4963558"/>
              <a:gd name="connsiteY22" fmla="*/ 2400300 h 2679700"/>
              <a:gd name="connsiteX23" fmla="*/ 4054707 w 4963558"/>
              <a:gd name="connsiteY23" fmla="*/ 2438400 h 2679700"/>
              <a:gd name="connsiteX24" fmla="*/ 3991207 w 4963558"/>
              <a:gd name="connsiteY24" fmla="*/ 2463800 h 2679700"/>
              <a:gd name="connsiteX25" fmla="*/ 3851507 w 4963558"/>
              <a:gd name="connsiteY25" fmla="*/ 2489200 h 2679700"/>
              <a:gd name="connsiteX26" fmla="*/ 2619607 w 4963558"/>
              <a:gd name="connsiteY26" fmla="*/ 2501900 h 2679700"/>
              <a:gd name="connsiteX27" fmla="*/ 2454507 w 4963558"/>
              <a:gd name="connsiteY27" fmla="*/ 2527300 h 2679700"/>
              <a:gd name="connsiteX28" fmla="*/ 2124307 w 4963558"/>
              <a:gd name="connsiteY28" fmla="*/ 2552700 h 2679700"/>
              <a:gd name="connsiteX29" fmla="*/ 1641707 w 4963558"/>
              <a:gd name="connsiteY29" fmla="*/ 2603500 h 2679700"/>
              <a:gd name="connsiteX30" fmla="*/ 1400407 w 4963558"/>
              <a:gd name="connsiteY30" fmla="*/ 2628900 h 2679700"/>
              <a:gd name="connsiteX31" fmla="*/ 1349607 w 4963558"/>
              <a:gd name="connsiteY31" fmla="*/ 2641600 h 2679700"/>
              <a:gd name="connsiteX32" fmla="*/ 1146407 w 4963558"/>
              <a:gd name="connsiteY32" fmla="*/ 2667000 h 2679700"/>
              <a:gd name="connsiteX33" fmla="*/ 1032107 w 4963558"/>
              <a:gd name="connsiteY33" fmla="*/ 2679700 h 2679700"/>
              <a:gd name="connsiteX34" fmla="*/ 92307 w 4963558"/>
              <a:gd name="connsiteY34" fmla="*/ 2628900 h 2679700"/>
              <a:gd name="connsiteX35" fmla="*/ 79607 w 4963558"/>
              <a:gd name="connsiteY35" fmla="*/ 0 h 2679700"/>
              <a:gd name="connsiteX0" fmla="*/ 79607 w 4963558"/>
              <a:gd name="connsiteY0" fmla="*/ 0 h 2679700"/>
              <a:gd name="connsiteX1" fmla="*/ 600307 w 4963558"/>
              <a:gd name="connsiteY1" fmla="*/ 25400 h 2679700"/>
              <a:gd name="connsiteX2" fmla="*/ 1235307 w 4963558"/>
              <a:gd name="connsiteY2" fmla="*/ 88900 h 2679700"/>
              <a:gd name="connsiteX3" fmla="*/ 2073507 w 4963558"/>
              <a:gd name="connsiteY3" fmla="*/ 165100 h 2679700"/>
              <a:gd name="connsiteX4" fmla="*/ 2657707 w 4963558"/>
              <a:gd name="connsiteY4" fmla="*/ 215900 h 2679700"/>
              <a:gd name="connsiteX5" fmla="*/ 3445107 w 4963558"/>
              <a:gd name="connsiteY5" fmla="*/ 241300 h 2679700"/>
              <a:gd name="connsiteX6" fmla="*/ 4029307 w 4963558"/>
              <a:gd name="connsiteY6" fmla="*/ 355600 h 2679700"/>
              <a:gd name="connsiteX7" fmla="*/ 4638907 w 4963558"/>
              <a:gd name="connsiteY7" fmla="*/ 431800 h 2679700"/>
              <a:gd name="connsiteX8" fmla="*/ 4931007 w 4963558"/>
              <a:gd name="connsiteY8" fmla="*/ 685800 h 2679700"/>
              <a:gd name="connsiteX9" fmla="*/ 4956407 w 4963558"/>
              <a:gd name="connsiteY9" fmla="*/ 1130300 h 2679700"/>
              <a:gd name="connsiteX10" fmla="*/ 4931007 w 4963558"/>
              <a:gd name="connsiteY10" fmla="*/ 1219200 h 2679700"/>
              <a:gd name="connsiteX11" fmla="*/ 4892907 w 4963558"/>
              <a:gd name="connsiteY11" fmla="*/ 1739900 h 2679700"/>
              <a:gd name="connsiteX12" fmla="*/ 4854807 w 4963558"/>
              <a:gd name="connsiteY12" fmla="*/ 1816100 h 2679700"/>
              <a:gd name="connsiteX13" fmla="*/ 4829407 w 4963558"/>
              <a:gd name="connsiteY13" fmla="*/ 1879600 h 2679700"/>
              <a:gd name="connsiteX14" fmla="*/ 4715107 w 4963558"/>
              <a:gd name="connsiteY14" fmla="*/ 1993900 h 2679700"/>
              <a:gd name="connsiteX15" fmla="*/ 4600807 w 4963558"/>
              <a:gd name="connsiteY15" fmla="*/ 2108200 h 2679700"/>
              <a:gd name="connsiteX16" fmla="*/ 4562707 w 4963558"/>
              <a:gd name="connsiteY16" fmla="*/ 2146300 h 2679700"/>
              <a:gd name="connsiteX17" fmla="*/ 4511907 w 4963558"/>
              <a:gd name="connsiteY17" fmla="*/ 2171700 h 2679700"/>
              <a:gd name="connsiteX18" fmla="*/ 4435707 w 4963558"/>
              <a:gd name="connsiteY18" fmla="*/ 2247900 h 2679700"/>
              <a:gd name="connsiteX19" fmla="*/ 4359507 w 4963558"/>
              <a:gd name="connsiteY19" fmla="*/ 2324100 h 2679700"/>
              <a:gd name="connsiteX20" fmla="*/ 4321407 w 4963558"/>
              <a:gd name="connsiteY20" fmla="*/ 2336800 h 2679700"/>
              <a:gd name="connsiteX21" fmla="*/ 4181707 w 4963558"/>
              <a:gd name="connsiteY21" fmla="*/ 2400300 h 2679700"/>
              <a:gd name="connsiteX22" fmla="*/ 4054707 w 4963558"/>
              <a:gd name="connsiteY22" fmla="*/ 2438400 h 2679700"/>
              <a:gd name="connsiteX23" fmla="*/ 3991207 w 4963558"/>
              <a:gd name="connsiteY23" fmla="*/ 2463800 h 2679700"/>
              <a:gd name="connsiteX24" fmla="*/ 3851507 w 4963558"/>
              <a:gd name="connsiteY24" fmla="*/ 2489200 h 2679700"/>
              <a:gd name="connsiteX25" fmla="*/ 2619607 w 4963558"/>
              <a:gd name="connsiteY25" fmla="*/ 2501900 h 2679700"/>
              <a:gd name="connsiteX26" fmla="*/ 2454507 w 4963558"/>
              <a:gd name="connsiteY26" fmla="*/ 2527300 h 2679700"/>
              <a:gd name="connsiteX27" fmla="*/ 2124307 w 4963558"/>
              <a:gd name="connsiteY27" fmla="*/ 2552700 h 2679700"/>
              <a:gd name="connsiteX28" fmla="*/ 1641707 w 4963558"/>
              <a:gd name="connsiteY28" fmla="*/ 2603500 h 2679700"/>
              <a:gd name="connsiteX29" fmla="*/ 1400407 w 4963558"/>
              <a:gd name="connsiteY29" fmla="*/ 2628900 h 2679700"/>
              <a:gd name="connsiteX30" fmla="*/ 1349607 w 4963558"/>
              <a:gd name="connsiteY30" fmla="*/ 2641600 h 2679700"/>
              <a:gd name="connsiteX31" fmla="*/ 1146407 w 4963558"/>
              <a:gd name="connsiteY31" fmla="*/ 2667000 h 2679700"/>
              <a:gd name="connsiteX32" fmla="*/ 1032107 w 4963558"/>
              <a:gd name="connsiteY32" fmla="*/ 2679700 h 2679700"/>
              <a:gd name="connsiteX33" fmla="*/ 92307 w 4963558"/>
              <a:gd name="connsiteY33" fmla="*/ 2628900 h 2679700"/>
              <a:gd name="connsiteX34" fmla="*/ 79607 w 4963558"/>
              <a:gd name="connsiteY34"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854807 w 4965960"/>
              <a:gd name="connsiteY11" fmla="*/ 1816100 h 2679700"/>
              <a:gd name="connsiteX12" fmla="*/ 4829407 w 4965960"/>
              <a:gd name="connsiteY12" fmla="*/ 1879600 h 2679700"/>
              <a:gd name="connsiteX13" fmla="*/ 4715107 w 4965960"/>
              <a:gd name="connsiteY13" fmla="*/ 1993900 h 2679700"/>
              <a:gd name="connsiteX14" fmla="*/ 4600807 w 4965960"/>
              <a:gd name="connsiteY14" fmla="*/ 2108200 h 2679700"/>
              <a:gd name="connsiteX15" fmla="*/ 4562707 w 4965960"/>
              <a:gd name="connsiteY15" fmla="*/ 2146300 h 2679700"/>
              <a:gd name="connsiteX16" fmla="*/ 4511907 w 4965960"/>
              <a:gd name="connsiteY16" fmla="*/ 2171700 h 2679700"/>
              <a:gd name="connsiteX17" fmla="*/ 4435707 w 4965960"/>
              <a:gd name="connsiteY17" fmla="*/ 2247900 h 2679700"/>
              <a:gd name="connsiteX18" fmla="*/ 4359507 w 4965960"/>
              <a:gd name="connsiteY18" fmla="*/ 2324100 h 2679700"/>
              <a:gd name="connsiteX19" fmla="*/ 4321407 w 4965960"/>
              <a:gd name="connsiteY19" fmla="*/ 2336800 h 2679700"/>
              <a:gd name="connsiteX20" fmla="*/ 4181707 w 4965960"/>
              <a:gd name="connsiteY20" fmla="*/ 2400300 h 2679700"/>
              <a:gd name="connsiteX21" fmla="*/ 4054707 w 4965960"/>
              <a:gd name="connsiteY21" fmla="*/ 2438400 h 2679700"/>
              <a:gd name="connsiteX22" fmla="*/ 3991207 w 4965960"/>
              <a:gd name="connsiteY22" fmla="*/ 2463800 h 2679700"/>
              <a:gd name="connsiteX23" fmla="*/ 3851507 w 4965960"/>
              <a:gd name="connsiteY23" fmla="*/ 2489200 h 2679700"/>
              <a:gd name="connsiteX24" fmla="*/ 2619607 w 4965960"/>
              <a:gd name="connsiteY24" fmla="*/ 2501900 h 2679700"/>
              <a:gd name="connsiteX25" fmla="*/ 2454507 w 4965960"/>
              <a:gd name="connsiteY25" fmla="*/ 2527300 h 2679700"/>
              <a:gd name="connsiteX26" fmla="*/ 2124307 w 4965960"/>
              <a:gd name="connsiteY26" fmla="*/ 2552700 h 2679700"/>
              <a:gd name="connsiteX27" fmla="*/ 1641707 w 4965960"/>
              <a:gd name="connsiteY27" fmla="*/ 2603500 h 2679700"/>
              <a:gd name="connsiteX28" fmla="*/ 1400407 w 4965960"/>
              <a:gd name="connsiteY28" fmla="*/ 2628900 h 2679700"/>
              <a:gd name="connsiteX29" fmla="*/ 1349607 w 4965960"/>
              <a:gd name="connsiteY29" fmla="*/ 2641600 h 2679700"/>
              <a:gd name="connsiteX30" fmla="*/ 1146407 w 4965960"/>
              <a:gd name="connsiteY30" fmla="*/ 2667000 h 2679700"/>
              <a:gd name="connsiteX31" fmla="*/ 1032107 w 4965960"/>
              <a:gd name="connsiteY31" fmla="*/ 2679700 h 2679700"/>
              <a:gd name="connsiteX32" fmla="*/ 92307 w 4965960"/>
              <a:gd name="connsiteY32" fmla="*/ 2628900 h 2679700"/>
              <a:gd name="connsiteX33" fmla="*/ 79607 w 4965960"/>
              <a:gd name="connsiteY33"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829407 w 4965960"/>
              <a:gd name="connsiteY11" fmla="*/ 1879600 h 2679700"/>
              <a:gd name="connsiteX12" fmla="*/ 4715107 w 4965960"/>
              <a:gd name="connsiteY12" fmla="*/ 1993900 h 2679700"/>
              <a:gd name="connsiteX13" fmla="*/ 4600807 w 4965960"/>
              <a:gd name="connsiteY13" fmla="*/ 2108200 h 2679700"/>
              <a:gd name="connsiteX14" fmla="*/ 4562707 w 4965960"/>
              <a:gd name="connsiteY14" fmla="*/ 2146300 h 2679700"/>
              <a:gd name="connsiteX15" fmla="*/ 4511907 w 4965960"/>
              <a:gd name="connsiteY15" fmla="*/ 2171700 h 2679700"/>
              <a:gd name="connsiteX16" fmla="*/ 4435707 w 4965960"/>
              <a:gd name="connsiteY16" fmla="*/ 2247900 h 2679700"/>
              <a:gd name="connsiteX17" fmla="*/ 4359507 w 4965960"/>
              <a:gd name="connsiteY17" fmla="*/ 2324100 h 2679700"/>
              <a:gd name="connsiteX18" fmla="*/ 4321407 w 4965960"/>
              <a:gd name="connsiteY18" fmla="*/ 2336800 h 2679700"/>
              <a:gd name="connsiteX19" fmla="*/ 4181707 w 4965960"/>
              <a:gd name="connsiteY19" fmla="*/ 2400300 h 2679700"/>
              <a:gd name="connsiteX20" fmla="*/ 4054707 w 4965960"/>
              <a:gd name="connsiteY20" fmla="*/ 2438400 h 2679700"/>
              <a:gd name="connsiteX21" fmla="*/ 3991207 w 4965960"/>
              <a:gd name="connsiteY21" fmla="*/ 2463800 h 2679700"/>
              <a:gd name="connsiteX22" fmla="*/ 3851507 w 4965960"/>
              <a:gd name="connsiteY22" fmla="*/ 2489200 h 2679700"/>
              <a:gd name="connsiteX23" fmla="*/ 2619607 w 4965960"/>
              <a:gd name="connsiteY23" fmla="*/ 2501900 h 2679700"/>
              <a:gd name="connsiteX24" fmla="*/ 2454507 w 4965960"/>
              <a:gd name="connsiteY24" fmla="*/ 2527300 h 2679700"/>
              <a:gd name="connsiteX25" fmla="*/ 2124307 w 4965960"/>
              <a:gd name="connsiteY25" fmla="*/ 2552700 h 2679700"/>
              <a:gd name="connsiteX26" fmla="*/ 1641707 w 4965960"/>
              <a:gd name="connsiteY26" fmla="*/ 2603500 h 2679700"/>
              <a:gd name="connsiteX27" fmla="*/ 1400407 w 4965960"/>
              <a:gd name="connsiteY27" fmla="*/ 2628900 h 2679700"/>
              <a:gd name="connsiteX28" fmla="*/ 1349607 w 4965960"/>
              <a:gd name="connsiteY28" fmla="*/ 2641600 h 2679700"/>
              <a:gd name="connsiteX29" fmla="*/ 1146407 w 4965960"/>
              <a:gd name="connsiteY29" fmla="*/ 2667000 h 2679700"/>
              <a:gd name="connsiteX30" fmla="*/ 1032107 w 4965960"/>
              <a:gd name="connsiteY30" fmla="*/ 2679700 h 2679700"/>
              <a:gd name="connsiteX31" fmla="*/ 92307 w 4965960"/>
              <a:gd name="connsiteY31" fmla="*/ 2628900 h 2679700"/>
              <a:gd name="connsiteX32" fmla="*/ 79607 w 4965960"/>
              <a:gd name="connsiteY32"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600807 w 4965960"/>
              <a:gd name="connsiteY12" fmla="*/ 2108200 h 2679700"/>
              <a:gd name="connsiteX13" fmla="*/ 4562707 w 4965960"/>
              <a:gd name="connsiteY13" fmla="*/ 2146300 h 2679700"/>
              <a:gd name="connsiteX14" fmla="*/ 4511907 w 4965960"/>
              <a:gd name="connsiteY14" fmla="*/ 2171700 h 2679700"/>
              <a:gd name="connsiteX15" fmla="*/ 4435707 w 4965960"/>
              <a:gd name="connsiteY15" fmla="*/ 2247900 h 2679700"/>
              <a:gd name="connsiteX16" fmla="*/ 4359507 w 4965960"/>
              <a:gd name="connsiteY16" fmla="*/ 2324100 h 2679700"/>
              <a:gd name="connsiteX17" fmla="*/ 4321407 w 4965960"/>
              <a:gd name="connsiteY17" fmla="*/ 2336800 h 2679700"/>
              <a:gd name="connsiteX18" fmla="*/ 4181707 w 4965960"/>
              <a:gd name="connsiteY18" fmla="*/ 2400300 h 2679700"/>
              <a:gd name="connsiteX19" fmla="*/ 4054707 w 4965960"/>
              <a:gd name="connsiteY19" fmla="*/ 2438400 h 2679700"/>
              <a:gd name="connsiteX20" fmla="*/ 3991207 w 4965960"/>
              <a:gd name="connsiteY20" fmla="*/ 2463800 h 2679700"/>
              <a:gd name="connsiteX21" fmla="*/ 3851507 w 4965960"/>
              <a:gd name="connsiteY21" fmla="*/ 2489200 h 2679700"/>
              <a:gd name="connsiteX22" fmla="*/ 2619607 w 4965960"/>
              <a:gd name="connsiteY22" fmla="*/ 2501900 h 2679700"/>
              <a:gd name="connsiteX23" fmla="*/ 2454507 w 4965960"/>
              <a:gd name="connsiteY23" fmla="*/ 2527300 h 2679700"/>
              <a:gd name="connsiteX24" fmla="*/ 2124307 w 4965960"/>
              <a:gd name="connsiteY24" fmla="*/ 2552700 h 2679700"/>
              <a:gd name="connsiteX25" fmla="*/ 1641707 w 4965960"/>
              <a:gd name="connsiteY25" fmla="*/ 2603500 h 2679700"/>
              <a:gd name="connsiteX26" fmla="*/ 1400407 w 4965960"/>
              <a:gd name="connsiteY26" fmla="*/ 2628900 h 2679700"/>
              <a:gd name="connsiteX27" fmla="*/ 1349607 w 4965960"/>
              <a:gd name="connsiteY27" fmla="*/ 2641600 h 2679700"/>
              <a:gd name="connsiteX28" fmla="*/ 1146407 w 4965960"/>
              <a:gd name="connsiteY28" fmla="*/ 2667000 h 2679700"/>
              <a:gd name="connsiteX29" fmla="*/ 1032107 w 4965960"/>
              <a:gd name="connsiteY29" fmla="*/ 2679700 h 2679700"/>
              <a:gd name="connsiteX30" fmla="*/ 92307 w 4965960"/>
              <a:gd name="connsiteY30" fmla="*/ 2628900 h 2679700"/>
              <a:gd name="connsiteX31" fmla="*/ 79607 w 4965960"/>
              <a:gd name="connsiteY31"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511907 w 4965960"/>
              <a:gd name="connsiteY13" fmla="*/ 2171700 h 2679700"/>
              <a:gd name="connsiteX14" fmla="*/ 4435707 w 4965960"/>
              <a:gd name="connsiteY14" fmla="*/ 2247900 h 2679700"/>
              <a:gd name="connsiteX15" fmla="*/ 4359507 w 4965960"/>
              <a:gd name="connsiteY15" fmla="*/ 2324100 h 2679700"/>
              <a:gd name="connsiteX16" fmla="*/ 4321407 w 4965960"/>
              <a:gd name="connsiteY16" fmla="*/ 2336800 h 2679700"/>
              <a:gd name="connsiteX17" fmla="*/ 4181707 w 4965960"/>
              <a:gd name="connsiteY17" fmla="*/ 2400300 h 2679700"/>
              <a:gd name="connsiteX18" fmla="*/ 4054707 w 4965960"/>
              <a:gd name="connsiteY18" fmla="*/ 2438400 h 2679700"/>
              <a:gd name="connsiteX19" fmla="*/ 3991207 w 4965960"/>
              <a:gd name="connsiteY19" fmla="*/ 2463800 h 2679700"/>
              <a:gd name="connsiteX20" fmla="*/ 3851507 w 4965960"/>
              <a:gd name="connsiteY20" fmla="*/ 2489200 h 2679700"/>
              <a:gd name="connsiteX21" fmla="*/ 2619607 w 4965960"/>
              <a:gd name="connsiteY21" fmla="*/ 2501900 h 2679700"/>
              <a:gd name="connsiteX22" fmla="*/ 2454507 w 4965960"/>
              <a:gd name="connsiteY22" fmla="*/ 2527300 h 2679700"/>
              <a:gd name="connsiteX23" fmla="*/ 2124307 w 4965960"/>
              <a:gd name="connsiteY23" fmla="*/ 2552700 h 2679700"/>
              <a:gd name="connsiteX24" fmla="*/ 1641707 w 4965960"/>
              <a:gd name="connsiteY24" fmla="*/ 2603500 h 2679700"/>
              <a:gd name="connsiteX25" fmla="*/ 1400407 w 4965960"/>
              <a:gd name="connsiteY25" fmla="*/ 2628900 h 2679700"/>
              <a:gd name="connsiteX26" fmla="*/ 1349607 w 4965960"/>
              <a:gd name="connsiteY26" fmla="*/ 2641600 h 2679700"/>
              <a:gd name="connsiteX27" fmla="*/ 1146407 w 4965960"/>
              <a:gd name="connsiteY27" fmla="*/ 2667000 h 2679700"/>
              <a:gd name="connsiteX28" fmla="*/ 1032107 w 4965960"/>
              <a:gd name="connsiteY28" fmla="*/ 2679700 h 2679700"/>
              <a:gd name="connsiteX29" fmla="*/ 92307 w 4965960"/>
              <a:gd name="connsiteY29" fmla="*/ 2628900 h 2679700"/>
              <a:gd name="connsiteX30" fmla="*/ 79607 w 4965960"/>
              <a:gd name="connsiteY30"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435707 w 4965960"/>
              <a:gd name="connsiteY13" fmla="*/ 2247900 h 2679700"/>
              <a:gd name="connsiteX14" fmla="*/ 4359507 w 4965960"/>
              <a:gd name="connsiteY14" fmla="*/ 2324100 h 2679700"/>
              <a:gd name="connsiteX15" fmla="*/ 4321407 w 4965960"/>
              <a:gd name="connsiteY15" fmla="*/ 2336800 h 2679700"/>
              <a:gd name="connsiteX16" fmla="*/ 4181707 w 4965960"/>
              <a:gd name="connsiteY16" fmla="*/ 2400300 h 2679700"/>
              <a:gd name="connsiteX17" fmla="*/ 4054707 w 4965960"/>
              <a:gd name="connsiteY17" fmla="*/ 2438400 h 2679700"/>
              <a:gd name="connsiteX18" fmla="*/ 3991207 w 4965960"/>
              <a:gd name="connsiteY18" fmla="*/ 2463800 h 2679700"/>
              <a:gd name="connsiteX19" fmla="*/ 3851507 w 4965960"/>
              <a:gd name="connsiteY19" fmla="*/ 2489200 h 2679700"/>
              <a:gd name="connsiteX20" fmla="*/ 2619607 w 4965960"/>
              <a:gd name="connsiteY20" fmla="*/ 2501900 h 2679700"/>
              <a:gd name="connsiteX21" fmla="*/ 2454507 w 4965960"/>
              <a:gd name="connsiteY21" fmla="*/ 2527300 h 2679700"/>
              <a:gd name="connsiteX22" fmla="*/ 2124307 w 4965960"/>
              <a:gd name="connsiteY22" fmla="*/ 2552700 h 2679700"/>
              <a:gd name="connsiteX23" fmla="*/ 1641707 w 4965960"/>
              <a:gd name="connsiteY23" fmla="*/ 2603500 h 2679700"/>
              <a:gd name="connsiteX24" fmla="*/ 1400407 w 4965960"/>
              <a:gd name="connsiteY24" fmla="*/ 2628900 h 2679700"/>
              <a:gd name="connsiteX25" fmla="*/ 1349607 w 4965960"/>
              <a:gd name="connsiteY25" fmla="*/ 2641600 h 2679700"/>
              <a:gd name="connsiteX26" fmla="*/ 1146407 w 4965960"/>
              <a:gd name="connsiteY26" fmla="*/ 2667000 h 2679700"/>
              <a:gd name="connsiteX27" fmla="*/ 1032107 w 4965960"/>
              <a:gd name="connsiteY27" fmla="*/ 2679700 h 2679700"/>
              <a:gd name="connsiteX28" fmla="*/ 92307 w 4965960"/>
              <a:gd name="connsiteY28" fmla="*/ 2628900 h 2679700"/>
              <a:gd name="connsiteX29" fmla="*/ 79607 w 4965960"/>
              <a:gd name="connsiteY29"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321407 w 4965960"/>
              <a:gd name="connsiteY14" fmla="*/ 2336800 h 2679700"/>
              <a:gd name="connsiteX15" fmla="*/ 4181707 w 4965960"/>
              <a:gd name="connsiteY15" fmla="*/ 2400300 h 2679700"/>
              <a:gd name="connsiteX16" fmla="*/ 4054707 w 4965960"/>
              <a:gd name="connsiteY16" fmla="*/ 2438400 h 2679700"/>
              <a:gd name="connsiteX17" fmla="*/ 3991207 w 4965960"/>
              <a:gd name="connsiteY17" fmla="*/ 2463800 h 2679700"/>
              <a:gd name="connsiteX18" fmla="*/ 3851507 w 4965960"/>
              <a:gd name="connsiteY18" fmla="*/ 2489200 h 2679700"/>
              <a:gd name="connsiteX19" fmla="*/ 2619607 w 4965960"/>
              <a:gd name="connsiteY19" fmla="*/ 2501900 h 2679700"/>
              <a:gd name="connsiteX20" fmla="*/ 2454507 w 4965960"/>
              <a:gd name="connsiteY20" fmla="*/ 2527300 h 2679700"/>
              <a:gd name="connsiteX21" fmla="*/ 2124307 w 4965960"/>
              <a:gd name="connsiteY21" fmla="*/ 2552700 h 2679700"/>
              <a:gd name="connsiteX22" fmla="*/ 1641707 w 4965960"/>
              <a:gd name="connsiteY22" fmla="*/ 2603500 h 2679700"/>
              <a:gd name="connsiteX23" fmla="*/ 1400407 w 4965960"/>
              <a:gd name="connsiteY23" fmla="*/ 2628900 h 2679700"/>
              <a:gd name="connsiteX24" fmla="*/ 1349607 w 4965960"/>
              <a:gd name="connsiteY24" fmla="*/ 2641600 h 2679700"/>
              <a:gd name="connsiteX25" fmla="*/ 1146407 w 4965960"/>
              <a:gd name="connsiteY25" fmla="*/ 2667000 h 2679700"/>
              <a:gd name="connsiteX26" fmla="*/ 1032107 w 4965960"/>
              <a:gd name="connsiteY26" fmla="*/ 2679700 h 2679700"/>
              <a:gd name="connsiteX27" fmla="*/ 92307 w 4965960"/>
              <a:gd name="connsiteY27" fmla="*/ 2628900 h 2679700"/>
              <a:gd name="connsiteX28" fmla="*/ 79607 w 4965960"/>
              <a:gd name="connsiteY28"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4054707 w 4965960"/>
              <a:gd name="connsiteY15" fmla="*/ 2438400 h 2679700"/>
              <a:gd name="connsiteX16" fmla="*/ 3991207 w 4965960"/>
              <a:gd name="connsiteY16" fmla="*/ 2463800 h 2679700"/>
              <a:gd name="connsiteX17" fmla="*/ 3851507 w 4965960"/>
              <a:gd name="connsiteY17" fmla="*/ 2489200 h 2679700"/>
              <a:gd name="connsiteX18" fmla="*/ 2619607 w 4965960"/>
              <a:gd name="connsiteY18" fmla="*/ 2501900 h 2679700"/>
              <a:gd name="connsiteX19" fmla="*/ 2454507 w 4965960"/>
              <a:gd name="connsiteY19" fmla="*/ 2527300 h 2679700"/>
              <a:gd name="connsiteX20" fmla="*/ 2124307 w 4965960"/>
              <a:gd name="connsiteY20" fmla="*/ 2552700 h 2679700"/>
              <a:gd name="connsiteX21" fmla="*/ 1641707 w 4965960"/>
              <a:gd name="connsiteY21" fmla="*/ 2603500 h 2679700"/>
              <a:gd name="connsiteX22" fmla="*/ 1400407 w 4965960"/>
              <a:gd name="connsiteY22" fmla="*/ 2628900 h 2679700"/>
              <a:gd name="connsiteX23" fmla="*/ 1349607 w 4965960"/>
              <a:gd name="connsiteY23" fmla="*/ 2641600 h 2679700"/>
              <a:gd name="connsiteX24" fmla="*/ 1146407 w 4965960"/>
              <a:gd name="connsiteY24" fmla="*/ 2667000 h 2679700"/>
              <a:gd name="connsiteX25" fmla="*/ 1032107 w 4965960"/>
              <a:gd name="connsiteY25" fmla="*/ 2679700 h 2679700"/>
              <a:gd name="connsiteX26" fmla="*/ 92307 w 4965960"/>
              <a:gd name="connsiteY26" fmla="*/ 2628900 h 2679700"/>
              <a:gd name="connsiteX27" fmla="*/ 79607 w 4965960"/>
              <a:gd name="connsiteY27"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991207 w 4965960"/>
              <a:gd name="connsiteY15" fmla="*/ 2463800 h 2679700"/>
              <a:gd name="connsiteX16" fmla="*/ 3851507 w 4965960"/>
              <a:gd name="connsiteY16" fmla="*/ 2489200 h 2679700"/>
              <a:gd name="connsiteX17" fmla="*/ 2619607 w 4965960"/>
              <a:gd name="connsiteY17" fmla="*/ 2501900 h 2679700"/>
              <a:gd name="connsiteX18" fmla="*/ 2454507 w 4965960"/>
              <a:gd name="connsiteY18" fmla="*/ 2527300 h 2679700"/>
              <a:gd name="connsiteX19" fmla="*/ 2124307 w 4965960"/>
              <a:gd name="connsiteY19" fmla="*/ 2552700 h 2679700"/>
              <a:gd name="connsiteX20" fmla="*/ 1641707 w 4965960"/>
              <a:gd name="connsiteY20" fmla="*/ 2603500 h 2679700"/>
              <a:gd name="connsiteX21" fmla="*/ 1400407 w 4965960"/>
              <a:gd name="connsiteY21" fmla="*/ 2628900 h 2679700"/>
              <a:gd name="connsiteX22" fmla="*/ 1349607 w 4965960"/>
              <a:gd name="connsiteY22" fmla="*/ 2641600 h 2679700"/>
              <a:gd name="connsiteX23" fmla="*/ 1146407 w 4965960"/>
              <a:gd name="connsiteY23" fmla="*/ 2667000 h 2679700"/>
              <a:gd name="connsiteX24" fmla="*/ 1032107 w 4965960"/>
              <a:gd name="connsiteY24" fmla="*/ 2679700 h 2679700"/>
              <a:gd name="connsiteX25" fmla="*/ 92307 w 4965960"/>
              <a:gd name="connsiteY25" fmla="*/ 2628900 h 2679700"/>
              <a:gd name="connsiteX26" fmla="*/ 79607 w 4965960"/>
              <a:gd name="connsiteY26"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2454507 w 4965960"/>
              <a:gd name="connsiteY17" fmla="*/ 2527300 h 2679700"/>
              <a:gd name="connsiteX18" fmla="*/ 2124307 w 4965960"/>
              <a:gd name="connsiteY18" fmla="*/ 2552700 h 2679700"/>
              <a:gd name="connsiteX19" fmla="*/ 1641707 w 4965960"/>
              <a:gd name="connsiteY19" fmla="*/ 2603500 h 2679700"/>
              <a:gd name="connsiteX20" fmla="*/ 1400407 w 4965960"/>
              <a:gd name="connsiteY20" fmla="*/ 2628900 h 2679700"/>
              <a:gd name="connsiteX21" fmla="*/ 1349607 w 4965960"/>
              <a:gd name="connsiteY21" fmla="*/ 2641600 h 2679700"/>
              <a:gd name="connsiteX22" fmla="*/ 1146407 w 4965960"/>
              <a:gd name="connsiteY22" fmla="*/ 2667000 h 2679700"/>
              <a:gd name="connsiteX23" fmla="*/ 1032107 w 4965960"/>
              <a:gd name="connsiteY23" fmla="*/ 2679700 h 2679700"/>
              <a:gd name="connsiteX24" fmla="*/ 92307 w 4965960"/>
              <a:gd name="connsiteY24" fmla="*/ 2628900 h 2679700"/>
              <a:gd name="connsiteX25" fmla="*/ 79607 w 4965960"/>
              <a:gd name="connsiteY25"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2124307 w 4965960"/>
              <a:gd name="connsiteY17" fmla="*/ 2552700 h 2679700"/>
              <a:gd name="connsiteX18" fmla="*/ 1641707 w 4965960"/>
              <a:gd name="connsiteY18" fmla="*/ 2603500 h 2679700"/>
              <a:gd name="connsiteX19" fmla="*/ 1400407 w 4965960"/>
              <a:gd name="connsiteY19" fmla="*/ 2628900 h 2679700"/>
              <a:gd name="connsiteX20" fmla="*/ 1349607 w 4965960"/>
              <a:gd name="connsiteY20" fmla="*/ 2641600 h 2679700"/>
              <a:gd name="connsiteX21" fmla="*/ 1146407 w 4965960"/>
              <a:gd name="connsiteY21" fmla="*/ 2667000 h 2679700"/>
              <a:gd name="connsiteX22" fmla="*/ 1032107 w 4965960"/>
              <a:gd name="connsiteY22" fmla="*/ 2679700 h 2679700"/>
              <a:gd name="connsiteX23" fmla="*/ 92307 w 4965960"/>
              <a:gd name="connsiteY23" fmla="*/ 2628900 h 2679700"/>
              <a:gd name="connsiteX24" fmla="*/ 79607 w 4965960"/>
              <a:gd name="connsiteY24"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400407 w 4965960"/>
              <a:gd name="connsiteY18" fmla="*/ 2628900 h 2679700"/>
              <a:gd name="connsiteX19" fmla="*/ 1349607 w 4965960"/>
              <a:gd name="connsiteY19" fmla="*/ 2641600 h 2679700"/>
              <a:gd name="connsiteX20" fmla="*/ 1146407 w 4965960"/>
              <a:gd name="connsiteY20" fmla="*/ 2667000 h 2679700"/>
              <a:gd name="connsiteX21" fmla="*/ 1032107 w 4965960"/>
              <a:gd name="connsiteY21" fmla="*/ 2679700 h 2679700"/>
              <a:gd name="connsiteX22" fmla="*/ 92307 w 4965960"/>
              <a:gd name="connsiteY22" fmla="*/ 2628900 h 2679700"/>
              <a:gd name="connsiteX23" fmla="*/ 79607 w 4965960"/>
              <a:gd name="connsiteY23"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349607 w 4965960"/>
              <a:gd name="connsiteY18" fmla="*/ 2641600 h 2679700"/>
              <a:gd name="connsiteX19" fmla="*/ 1146407 w 4965960"/>
              <a:gd name="connsiteY19" fmla="*/ 2667000 h 2679700"/>
              <a:gd name="connsiteX20" fmla="*/ 1032107 w 4965960"/>
              <a:gd name="connsiteY20" fmla="*/ 2679700 h 2679700"/>
              <a:gd name="connsiteX21" fmla="*/ 92307 w 4965960"/>
              <a:gd name="connsiteY21" fmla="*/ 2628900 h 2679700"/>
              <a:gd name="connsiteX22" fmla="*/ 79607 w 4965960"/>
              <a:gd name="connsiteY22"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146407 w 4965960"/>
              <a:gd name="connsiteY18" fmla="*/ 2667000 h 2679700"/>
              <a:gd name="connsiteX19" fmla="*/ 1032107 w 4965960"/>
              <a:gd name="connsiteY19" fmla="*/ 2679700 h 2679700"/>
              <a:gd name="connsiteX20" fmla="*/ 92307 w 4965960"/>
              <a:gd name="connsiteY20" fmla="*/ 2628900 h 2679700"/>
              <a:gd name="connsiteX21" fmla="*/ 79607 w 4965960"/>
              <a:gd name="connsiteY21"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032107 w 4965960"/>
              <a:gd name="connsiteY18" fmla="*/ 2679700 h 2679700"/>
              <a:gd name="connsiteX19" fmla="*/ 92307 w 4965960"/>
              <a:gd name="connsiteY19" fmla="*/ 2628900 h 2679700"/>
              <a:gd name="connsiteX20" fmla="*/ 79607 w 4965960"/>
              <a:gd name="connsiteY20" fmla="*/ 0 h 2679700"/>
              <a:gd name="connsiteX0" fmla="*/ 91598 w 4977951"/>
              <a:gd name="connsiteY0" fmla="*/ 0 h 2679700"/>
              <a:gd name="connsiteX1" fmla="*/ 612298 w 4977951"/>
              <a:gd name="connsiteY1" fmla="*/ 25400 h 2679700"/>
              <a:gd name="connsiteX2" fmla="*/ 1247298 w 4977951"/>
              <a:gd name="connsiteY2" fmla="*/ 88900 h 2679700"/>
              <a:gd name="connsiteX3" fmla="*/ 2085498 w 4977951"/>
              <a:gd name="connsiteY3" fmla="*/ 165100 h 2679700"/>
              <a:gd name="connsiteX4" fmla="*/ 2669698 w 4977951"/>
              <a:gd name="connsiteY4" fmla="*/ 215900 h 2679700"/>
              <a:gd name="connsiteX5" fmla="*/ 3457098 w 4977951"/>
              <a:gd name="connsiteY5" fmla="*/ 241300 h 2679700"/>
              <a:gd name="connsiteX6" fmla="*/ 4041298 w 4977951"/>
              <a:gd name="connsiteY6" fmla="*/ 355600 h 2679700"/>
              <a:gd name="connsiteX7" fmla="*/ 4650898 w 4977951"/>
              <a:gd name="connsiteY7" fmla="*/ 431800 h 2679700"/>
              <a:gd name="connsiteX8" fmla="*/ 4942998 w 4977951"/>
              <a:gd name="connsiteY8" fmla="*/ 685800 h 2679700"/>
              <a:gd name="connsiteX9" fmla="*/ 4968398 w 4977951"/>
              <a:gd name="connsiteY9" fmla="*/ 1130300 h 2679700"/>
              <a:gd name="connsiteX10" fmla="*/ 4904898 w 4977951"/>
              <a:gd name="connsiteY10" fmla="*/ 1739900 h 2679700"/>
              <a:gd name="connsiteX11" fmla="*/ 4727098 w 4977951"/>
              <a:gd name="connsiteY11" fmla="*/ 1993900 h 2679700"/>
              <a:gd name="connsiteX12" fmla="*/ 4574698 w 4977951"/>
              <a:gd name="connsiteY12" fmla="*/ 2146300 h 2679700"/>
              <a:gd name="connsiteX13" fmla="*/ 4371498 w 4977951"/>
              <a:gd name="connsiteY13" fmla="*/ 2324100 h 2679700"/>
              <a:gd name="connsiteX14" fmla="*/ 4193698 w 4977951"/>
              <a:gd name="connsiteY14" fmla="*/ 2400300 h 2679700"/>
              <a:gd name="connsiteX15" fmla="*/ 3863498 w 4977951"/>
              <a:gd name="connsiteY15" fmla="*/ 2489200 h 2679700"/>
              <a:gd name="connsiteX16" fmla="*/ 2631598 w 4977951"/>
              <a:gd name="connsiteY16" fmla="*/ 2501900 h 2679700"/>
              <a:gd name="connsiteX17" fmla="*/ 1653698 w 4977951"/>
              <a:gd name="connsiteY17" fmla="*/ 2603500 h 2679700"/>
              <a:gd name="connsiteX18" fmla="*/ 1044098 w 4977951"/>
              <a:gd name="connsiteY18" fmla="*/ 2679700 h 2679700"/>
              <a:gd name="connsiteX19" fmla="*/ 85248 w 4977951"/>
              <a:gd name="connsiteY19" fmla="*/ 2597150 h 2679700"/>
              <a:gd name="connsiteX20" fmla="*/ 91598 w 4977951"/>
              <a:gd name="connsiteY20" fmla="*/ 0 h 2679700"/>
              <a:gd name="connsiteX0" fmla="*/ 65206 w 4996009"/>
              <a:gd name="connsiteY0" fmla="*/ 0 h 2679700"/>
              <a:gd name="connsiteX1" fmla="*/ 630356 w 4996009"/>
              <a:gd name="connsiteY1" fmla="*/ 25400 h 2679700"/>
              <a:gd name="connsiteX2" fmla="*/ 1265356 w 4996009"/>
              <a:gd name="connsiteY2" fmla="*/ 88900 h 2679700"/>
              <a:gd name="connsiteX3" fmla="*/ 2103556 w 4996009"/>
              <a:gd name="connsiteY3" fmla="*/ 165100 h 2679700"/>
              <a:gd name="connsiteX4" fmla="*/ 2687756 w 4996009"/>
              <a:gd name="connsiteY4" fmla="*/ 215900 h 2679700"/>
              <a:gd name="connsiteX5" fmla="*/ 3475156 w 4996009"/>
              <a:gd name="connsiteY5" fmla="*/ 241300 h 2679700"/>
              <a:gd name="connsiteX6" fmla="*/ 4059356 w 4996009"/>
              <a:gd name="connsiteY6" fmla="*/ 355600 h 2679700"/>
              <a:gd name="connsiteX7" fmla="*/ 4668956 w 4996009"/>
              <a:gd name="connsiteY7" fmla="*/ 431800 h 2679700"/>
              <a:gd name="connsiteX8" fmla="*/ 4961056 w 4996009"/>
              <a:gd name="connsiteY8" fmla="*/ 685800 h 2679700"/>
              <a:gd name="connsiteX9" fmla="*/ 4986456 w 4996009"/>
              <a:gd name="connsiteY9" fmla="*/ 1130300 h 2679700"/>
              <a:gd name="connsiteX10" fmla="*/ 4922956 w 4996009"/>
              <a:gd name="connsiteY10" fmla="*/ 1739900 h 2679700"/>
              <a:gd name="connsiteX11" fmla="*/ 4745156 w 4996009"/>
              <a:gd name="connsiteY11" fmla="*/ 1993900 h 2679700"/>
              <a:gd name="connsiteX12" fmla="*/ 4592756 w 4996009"/>
              <a:gd name="connsiteY12" fmla="*/ 2146300 h 2679700"/>
              <a:gd name="connsiteX13" fmla="*/ 4389556 w 4996009"/>
              <a:gd name="connsiteY13" fmla="*/ 2324100 h 2679700"/>
              <a:gd name="connsiteX14" fmla="*/ 4211756 w 4996009"/>
              <a:gd name="connsiteY14" fmla="*/ 2400300 h 2679700"/>
              <a:gd name="connsiteX15" fmla="*/ 3881556 w 4996009"/>
              <a:gd name="connsiteY15" fmla="*/ 2489200 h 2679700"/>
              <a:gd name="connsiteX16" fmla="*/ 2649656 w 4996009"/>
              <a:gd name="connsiteY16" fmla="*/ 2501900 h 2679700"/>
              <a:gd name="connsiteX17" fmla="*/ 1671756 w 4996009"/>
              <a:gd name="connsiteY17" fmla="*/ 2603500 h 2679700"/>
              <a:gd name="connsiteX18" fmla="*/ 1062156 w 4996009"/>
              <a:gd name="connsiteY18" fmla="*/ 2679700 h 2679700"/>
              <a:gd name="connsiteX19" fmla="*/ 103306 w 4996009"/>
              <a:gd name="connsiteY19" fmla="*/ 2597150 h 2679700"/>
              <a:gd name="connsiteX20" fmla="*/ 65206 w 4996009"/>
              <a:gd name="connsiteY20" fmla="*/ 0 h 2679700"/>
              <a:gd name="connsiteX0" fmla="*/ 0 w 4930803"/>
              <a:gd name="connsiteY0" fmla="*/ 0 h 2679700"/>
              <a:gd name="connsiteX1" fmla="*/ 565150 w 4930803"/>
              <a:gd name="connsiteY1" fmla="*/ 25400 h 2679700"/>
              <a:gd name="connsiteX2" fmla="*/ 1200150 w 4930803"/>
              <a:gd name="connsiteY2" fmla="*/ 88900 h 2679700"/>
              <a:gd name="connsiteX3" fmla="*/ 2038350 w 4930803"/>
              <a:gd name="connsiteY3" fmla="*/ 165100 h 2679700"/>
              <a:gd name="connsiteX4" fmla="*/ 2622550 w 4930803"/>
              <a:gd name="connsiteY4" fmla="*/ 215900 h 2679700"/>
              <a:gd name="connsiteX5" fmla="*/ 3409950 w 4930803"/>
              <a:gd name="connsiteY5" fmla="*/ 241300 h 2679700"/>
              <a:gd name="connsiteX6" fmla="*/ 3994150 w 4930803"/>
              <a:gd name="connsiteY6" fmla="*/ 355600 h 2679700"/>
              <a:gd name="connsiteX7" fmla="*/ 4603750 w 4930803"/>
              <a:gd name="connsiteY7" fmla="*/ 431800 h 2679700"/>
              <a:gd name="connsiteX8" fmla="*/ 4895850 w 4930803"/>
              <a:gd name="connsiteY8" fmla="*/ 685800 h 2679700"/>
              <a:gd name="connsiteX9" fmla="*/ 4921250 w 4930803"/>
              <a:gd name="connsiteY9" fmla="*/ 1130300 h 2679700"/>
              <a:gd name="connsiteX10" fmla="*/ 4857750 w 4930803"/>
              <a:gd name="connsiteY10" fmla="*/ 1739900 h 2679700"/>
              <a:gd name="connsiteX11" fmla="*/ 4679950 w 4930803"/>
              <a:gd name="connsiteY11" fmla="*/ 1993900 h 2679700"/>
              <a:gd name="connsiteX12" fmla="*/ 4527550 w 4930803"/>
              <a:gd name="connsiteY12" fmla="*/ 2146300 h 2679700"/>
              <a:gd name="connsiteX13" fmla="*/ 4324350 w 4930803"/>
              <a:gd name="connsiteY13" fmla="*/ 2324100 h 2679700"/>
              <a:gd name="connsiteX14" fmla="*/ 4146550 w 4930803"/>
              <a:gd name="connsiteY14" fmla="*/ 2400300 h 2679700"/>
              <a:gd name="connsiteX15" fmla="*/ 3816350 w 4930803"/>
              <a:gd name="connsiteY15" fmla="*/ 2489200 h 2679700"/>
              <a:gd name="connsiteX16" fmla="*/ 2584450 w 4930803"/>
              <a:gd name="connsiteY16" fmla="*/ 2501900 h 2679700"/>
              <a:gd name="connsiteX17" fmla="*/ 1606550 w 4930803"/>
              <a:gd name="connsiteY17" fmla="*/ 2603500 h 2679700"/>
              <a:gd name="connsiteX18" fmla="*/ 996950 w 4930803"/>
              <a:gd name="connsiteY18" fmla="*/ 2679700 h 2679700"/>
              <a:gd name="connsiteX19" fmla="*/ 38100 w 4930803"/>
              <a:gd name="connsiteY19" fmla="*/ 2597150 h 2679700"/>
              <a:gd name="connsiteX20" fmla="*/ 0 w 4930803"/>
              <a:gd name="connsiteY20" fmla="*/ 0 h 2679700"/>
              <a:gd name="connsiteX0" fmla="*/ 0 w 4930803"/>
              <a:gd name="connsiteY0" fmla="*/ 0 h 2609556"/>
              <a:gd name="connsiteX1" fmla="*/ 565150 w 4930803"/>
              <a:gd name="connsiteY1" fmla="*/ 25400 h 2609556"/>
              <a:gd name="connsiteX2" fmla="*/ 1200150 w 4930803"/>
              <a:gd name="connsiteY2" fmla="*/ 88900 h 2609556"/>
              <a:gd name="connsiteX3" fmla="*/ 2038350 w 4930803"/>
              <a:gd name="connsiteY3" fmla="*/ 165100 h 2609556"/>
              <a:gd name="connsiteX4" fmla="*/ 2622550 w 4930803"/>
              <a:gd name="connsiteY4" fmla="*/ 215900 h 2609556"/>
              <a:gd name="connsiteX5" fmla="*/ 3409950 w 4930803"/>
              <a:gd name="connsiteY5" fmla="*/ 241300 h 2609556"/>
              <a:gd name="connsiteX6" fmla="*/ 3994150 w 4930803"/>
              <a:gd name="connsiteY6" fmla="*/ 355600 h 2609556"/>
              <a:gd name="connsiteX7" fmla="*/ 4603750 w 4930803"/>
              <a:gd name="connsiteY7" fmla="*/ 431800 h 2609556"/>
              <a:gd name="connsiteX8" fmla="*/ 4895850 w 4930803"/>
              <a:gd name="connsiteY8" fmla="*/ 685800 h 2609556"/>
              <a:gd name="connsiteX9" fmla="*/ 4921250 w 4930803"/>
              <a:gd name="connsiteY9" fmla="*/ 1130300 h 2609556"/>
              <a:gd name="connsiteX10" fmla="*/ 4857750 w 4930803"/>
              <a:gd name="connsiteY10" fmla="*/ 1739900 h 2609556"/>
              <a:gd name="connsiteX11" fmla="*/ 4679950 w 4930803"/>
              <a:gd name="connsiteY11" fmla="*/ 1993900 h 2609556"/>
              <a:gd name="connsiteX12" fmla="*/ 4527550 w 4930803"/>
              <a:gd name="connsiteY12" fmla="*/ 2146300 h 2609556"/>
              <a:gd name="connsiteX13" fmla="*/ 4324350 w 4930803"/>
              <a:gd name="connsiteY13" fmla="*/ 2324100 h 2609556"/>
              <a:gd name="connsiteX14" fmla="*/ 4146550 w 4930803"/>
              <a:gd name="connsiteY14" fmla="*/ 2400300 h 2609556"/>
              <a:gd name="connsiteX15" fmla="*/ 3816350 w 4930803"/>
              <a:gd name="connsiteY15" fmla="*/ 2489200 h 2609556"/>
              <a:gd name="connsiteX16" fmla="*/ 2584450 w 4930803"/>
              <a:gd name="connsiteY16" fmla="*/ 2501900 h 2609556"/>
              <a:gd name="connsiteX17" fmla="*/ 1606550 w 4930803"/>
              <a:gd name="connsiteY17" fmla="*/ 2603500 h 2609556"/>
              <a:gd name="connsiteX18" fmla="*/ 996950 w 4930803"/>
              <a:gd name="connsiteY18" fmla="*/ 2597150 h 2609556"/>
              <a:gd name="connsiteX19" fmla="*/ 38100 w 4930803"/>
              <a:gd name="connsiteY19" fmla="*/ 2597150 h 2609556"/>
              <a:gd name="connsiteX20" fmla="*/ 0 w 4930803"/>
              <a:gd name="connsiteY20" fmla="*/ 0 h 2609556"/>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019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02150 w 4930803"/>
              <a:gd name="connsiteY12" fmla="*/ 207645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11350 h 2607153"/>
              <a:gd name="connsiteX12" fmla="*/ 4502150 w 4930803"/>
              <a:gd name="connsiteY12" fmla="*/ 207645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5484"/>
              <a:gd name="connsiteY0" fmla="*/ 0 h 2607153"/>
              <a:gd name="connsiteX1" fmla="*/ 565150 w 4935484"/>
              <a:gd name="connsiteY1" fmla="*/ 25400 h 2607153"/>
              <a:gd name="connsiteX2" fmla="*/ 1200150 w 4935484"/>
              <a:gd name="connsiteY2" fmla="*/ 88900 h 2607153"/>
              <a:gd name="connsiteX3" fmla="*/ 2038350 w 4935484"/>
              <a:gd name="connsiteY3" fmla="*/ 165100 h 2607153"/>
              <a:gd name="connsiteX4" fmla="*/ 2622550 w 4935484"/>
              <a:gd name="connsiteY4" fmla="*/ 215900 h 2607153"/>
              <a:gd name="connsiteX5" fmla="*/ 3409950 w 4935484"/>
              <a:gd name="connsiteY5" fmla="*/ 241300 h 2607153"/>
              <a:gd name="connsiteX6" fmla="*/ 3994150 w 4935484"/>
              <a:gd name="connsiteY6" fmla="*/ 355600 h 2607153"/>
              <a:gd name="connsiteX7" fmla="*/ 4603750 w 4935484"/>
              <a:gd name="connsiteY7" fmla="*/ 431800 h 2607153"/>
              <a:gd name="connsiteX8" fmla="*/ 4895850 w 4935484"/>
              <a:gd name="connsiteY8" fmla="*/ 685800 h 2607153"/>
              <a:gd name="connsiteX9" fmla="*/ 4921250 w 4935484"/>
              <a:gd name="connsiteY9" fmla="*/ 1130300 h 2607153"/>
              <a:gd name="connsiteX10" fmla="*/ 4787900 w 4935484"/>
              <a:gd name="connsiteY10" fmla="*/ 1663700 h 2607153"/>
              <a:gd name="connsiteX11" fmla="*/ 4679950 w 4935484"/>
              <a:gd name="connsiteY11" fmla="*/ 1911350 h 2607153"/>
              <a:gd name="connsiteX12" fmla="*/ 4502150 w 4935484"/>
              <a:gd name="connsiteY12" fmla="*/ 2076450 h 2607153"/>
              <a:gd name="connsiteX13" fmla="*/ 4324350 w 4935484"/>
              <a:gd name="connsiteY13" fmla="*/ 2247900 h 2607153"/>
              <a:gd name="connsiteX14" fmla="*/ 4140200 w 4935484"/>
              <a:gd name="connsiteY14" fmla="*/ 2349500 h 2607153"/>
              <a:gd name="connsiteX15" fmla="*/ 3816350 w 4935484"/>
              <a:gd name="connsiteY15" fmla="*/ 2489200 h 2607153"/>
              <a:gd name="connsiteX16" fmla="*/ 2584450 w 4935484"/>
              <a:gd name="connsiteY16" fmla="*/ 2527300 h 2607153"/>
              <a:gd name="connsiteX17" fmla="*/ 1619250 w 4935484"/>
              <a:gd name="connsiteY17" fmla="*/ 2578100 h 2607153"/>
              <a:gd name="connsiteX18" fmla="*/ 996950 w 4935484"/>
              <a:gd name="connsiteY18" fmla="*/ 2597150 h 2607153"/>
              <a:gd name="connsiteX19" fmla="*/ 38100 w 4935484"/>
              <a:gd name="connsiteY19" fmla="*/ 2597150 h 2607153"/>
              <a:gd name="connsiteX20" fmla="*/ 0 w 4935484"/>
              <a:gd name="connsiteY20" fmla="*/ 0 h 2607153"/>
              <a:gd name="connsiteX0" fmla="*/ 0 w 4930394"/>
              <a:gd name="connsiteY0" fmla="*/ 0 h 2607153"/>
              <a:gd name="connsiteX1" fmla="*/ 565150 w 4930394"/>
              <a:gd name="connsiteY1" fmla="*/ 25400 h 2607153"/>
              <a:gd name="connsiteX2" fmla="*/ 1200150 w 4930394"/>
              <a:gd name="connsiteY2" fmla="*/ 88900 h 2607153"/>
              <a:gd name="connsiteX3" fmla="*/ 2038350 w 4930394"/>
              <a:gd name="connsiteY3" fmla="*/ 165100 h 2607153"/>
              <a:gd name="connsiteX4" fmla="*/ 2622550 w 4930394"/>
              <a:gd name="connsiteY4" fmla="*/ 215900 h 2607153"/>
              <a:gd name="connsiteX5" fmla="*/ 3409950 w 4930394"/>
              <a:gd name="connsiteY5" fmla="*/ 241300 h 2607153"/>
              <a:gd name="connsiteX6" fmla="*/ 3994150 w 4930394"/>
              <a:gd name="connsiteY6" fmla="*/ 355600 h 2607153"/>
              <a:gd name="connsiteX7" fmla="*/ 4603750 w 4930394"/>
              <a:gd name="connsiteY7" fmla="*/ 431800 h 2607153"/>
              <a:gd name="connsiteX8" fmla="*/ 4895850 w 4930394"/>
              <a:gd name="connsiteY8" fmla="*/ 685800 h 2607153"/>
              <a:gd name="connsiteX9" fmla="*/ 4921250 w 4930394"/>
              <a:gd name="connsiteY9" fmla="*/ 1130300 h 2607153"/>
              <a:gd name="connsiteX10" fmla="*/ 4864101 w 4930394"/>
              <a:gd name="connsiteY10" fmla="*/ 1377949 h 2607153"/>
              <a:gd name="connsiteX11" fmla="*/ 4787900 w 4930394"/>
              <a:gd name="connsiteY11" fmla="*/ 1663700 h 2607153"/>
              <a:gd name="connsiteX12" fmla="*/ 4679950 w 4930394"/>
              <a:gd name="connsiteY12" fmla="*/ 1911350 h 2607153"/>
              <a:gd name="connsiteX13" fmla="*/ 4502150 w 4930394"/>
              <a:gd name="connsiteY13" fmla="*/ 2076450 h 2607153"/>
              <a:gd name="connsiteX14" fmla="*/ 4324350 w 4930394"/>
              <a:gd name="connsiteY14" fmla="*/ 2247900 h 2607153"/>
              <a:gd name="connsiteX15" fmla="*/ 4140200 w 4930394"/>
              <a:gd name="connsiteY15" fmla="*/ 2349500 h 2607153"/>
              <a:gd name="connsiteX16" fmla="*/ 3816350 w 4930394"/>
              <a:gd name="connsiteY16" fmla="*/ 2489200 h 2607153"/>
              <a:gd name="connsiteX17" fmla="*/ 2584450 w 4930394"/>
              <a:gd name="connsiteY17" fmla="*/ 2527300 h 2607153"/>
              <a:gd name="connsiteX18" fmla="*/ 1619250 w 4930394"/>
              <a:gd name="connsiteY18" fmla="*/ 2578100 h 2607153"/>
              <a:gd name="connsiteX19" fmla="*/ 996950 w 4930394"/>
              <a:gd name="connsiteY19" fmla="*/ 2597150 h 2607153"/>
              <a:gd name="connsiteX20" fmla="*/ 38100 w 4930394"/>
              <a:gd name="connsiteY20" fmla="*/ 2597150 h 2607153"/>
              <a:gd name="connsiteX21" fmla="*/ 0 w 4930394"/>
              <a:gd name="connsiteY21" fmla="*/ 0 h 2607153"/>
              <a:gd name="connsiteX0" fmla="*/ 0 w 4930394"/>
              <a:gd name="connsiteY0" fmla="*/ 0 h 2607153"/>
              <a:gd name="connsiteX1" fmla="*/ 565150 w 4930394"/>
              <a:gd name="connsiteY1" fmla="*/ 25400 h 2607153"/>
              <a:gd name="connsiteX2" fmla="*/ 1200150 w 4930394"/>
              <a:gd name="connsiteY2" fmla="*/ 88900 h 2607153"/>
              <a:gd name="connsiteX3" fmla="*/ 2038350 w 4930394"/>
              <a:gd name="connsiteY3" fmla="*/ 165100 h 2607153"/>
              <a:gd name="connsiteX4" fmla="*/ 2622550 w 4930394"/>
              <a:gd name="connsiteY4" fmla="*/ 215900 h 2607153"/>
              <a:gd name="connsiteX5" fmla="*/ 3409950 w 4930394"/>
              <a:gd name="connsiteY5" fmla="*/ 241300 h 2607153"/>
              <a:gd name="connsiteX6" fmla="*/ 3994150 w 4930394"/>
              <a:gd name="connsiteY6" fmla="*/ 355600 h 2607153"/>
              <a:gd name="connsiteX7" fmla="*/ 4603750 w 4930394"/>
              <a:gd name="connsiteY7" fmla="*/ 431800 h 2607153"/>
              <a:gd name="connsiteX8" fmla="*/ 4895850 w 4930394"/>
              <a:gd name="connsiteY8" fmla="*/ 685800 h 2607153"/>
              <a:gd name="connsiteX9" fmla="*/ 4921250 w 4930394"/>
              <a:gd name="connsiteY9" fmla="*/ 1130300 h 2607153"/>
              <a:gd name="connsiteX10" fmla="*/ 4864101 w 4930394"/>
              <a:gd name="connsiteY10" fmla="*/ 1377949 h 2607153"/>
              <a:gd name="connsiteX11" fmla="*/ 4787900 w 4930394"/>
              <a:gd name="connsiteY11" fmla="*/ 1663700 h 2607153"/>
              <a:gd name="connsiteX12" fmla="*/ 4679950 w 4930394"/>
              <a:gd name="connsiteY12" fmla="*/ 1911350 h 2607153"/>
              <a:gd name="connsiteX13" fmla="*/ 4502150 w 4930394"/>
              <a:gd name="connsiteY13" fmla="*/ 2076450 h 2607153"/>
              <a:gd name="connsiteX14" fmla="*/ 4324350 w 4930394"/>
              <a:gd name="connsiteY14" fmla="*/ 2247900 h 2607153"/>
              <a:gd name="connsiteX15" fmla="*/ 4140200 w 4930394"/>
              <a:gd name="connsiteY15" fmla="*/ 2349500 h 2607153"/>
              <a:gd name="connsiteX16" fmla="*/ 3816350 w 4930394"/>
              <a:gd name="connsiteY16" fmla="*/ 2489200 h 2607153"/>
              <a:gd name="connsiteX17" fmla="*/ 2584450 w 4930394"/>
              <a:gd name="connsiteY17" fmla="*/ 2527300 h 2607153"/>
              <a:gd name="connsiteX18" fmla="*/ 1619250 w 4930394"/>
              <a:gd name="connsiteY18" fmla="*/ 2578100 h 2607153"/>
              <a:gd name="connsiteX19" fmla="*/ 996950 w 4930394"/>
              <a:gd name="connsiteY19" fmla="*/ 2597150 h 2607153"/>
              <a:gd name="connsiteX20" fmla="*/ 38100 w 4930394"/>
              <a:gd name="connsiteY20" fmla="*/ 2597150 h 2607153"/>
              <a:gd name="connsiteX21" fmla="*/ 0 w 4930394"/>
              <a:gd name="connsiteY21" fmla="*/ 0 h 2607153"/>
              <a:gd name="connsiteX0" fmla="*/ 0 w 4907586"/>
              <a:gd name="connsiteY0" fmla="*/ 0 h 2607153"/>
              <a:gd name="connsiteX1" fmla="*/ 565150 w 4907586"/>
              <a:gd name="connsiteY1" fmla="*/ 25400 h 2607153"/>
              <a:gd name="connsiteX2" fmla="*/ 1200150 w 4907586"/>
              <a:gd name="connsiteY2" fmla="*/ 88900 h 2607153"/>
              <a:gd name="connsiteX3" fmla="*/ 2038350 w 4907586"/>
              <a:gd name="connsiteY3" fmla="*/ 165100 h 2607153"/>
              <a:gd name="connsiteX4" fmla="*/ 2622550 w 4907586"/>
              <a:gd name="connsiteY4" fmla="*/ 215900 h 2607153"/>
              <a:gd name="connsiteX5" fmla="*/ 3409950 w 4907586"/>
              <a:gd name="connsiteY5" fmla="*/ 241300 h 2607153"/>
              <a:gd name="connsiteX6" fmla="*/ 3994150 w 4907586"/>
              <a:gd name="connsiteY6" fmla="*/ 355600 h 2607153"/>
              <a:gd name="connsiteX7" fmla="*/ 4603750 w 4907586"/>
              <a:gd name="connsiteY7" fmla="*/ 431800 h 2607153"/>
              <a:gd name="connsiteX8" fmla="*/ 4895850 w 4907586"/>
              <a:gd name="connsiteY8" fmla="*/ 685800 h 2607153"/>
              <a:gd name="connsiteX9" fmla="*/ 4851400 w 4907586"/>
              <a:gd name="connsiteY9" fmla="*/ 1149350 h 2607153"/>
              <a:gd name="connsiteX10" fmla="*/ 4864101 w 4907586"/>
              <a:gd name="connsiteY10" fmla="*/ 1377949 h 2607153"/>
              <a:gd name="connsiteX11" fmla="*/ 4787900 w 4907586"/>
              <a:gd name="connsiteY11" fmla="*/ 1663700 h 2607153"/>
              <a:gd name="connsiteX12" fmla="*/ 4679950 w 4907586"/>
              <a:gd name="connsiteY12" fmla="*/ 1911350 h 2607153"/>
              <a:gd name="connsiteX13" fmla="*/ 4502150 w 4907586"/>
              <a:gd name="connsiteY13" fmla="*/ 2076450 h 2607153"/>
              <a:gd name="connsiteX14" fmla="*/ 4324350 w 4907586"/>
              <a:gd name="connsiteY14" fmla="*/ 2247900 h 2607153"/>
              <a:gd name="connsiteX15" fmla="*/ 4140200 w 4907586"/>
              <a:gd name="connsiteY15" fmla="*/ 2349500 h 2607153"/>
              <a:gd name="connsiteX16" fmla="*/ 3816350 w 4907586"/>
              <a:gd name="connsiteY16" fmla="*/ 2489200 h 2607153"/>
              <a:gd name="connsiteX17" fmla="*/ 2584450 w 4907586"/>
              <a:gd name="connsiteY17" fmla="*/ 2527300 h 2607153"/>
              <a:gd name="connsiteX18" fmla="*/ 1619250 w 4907586"/>
              <a:gd name="connsiteY18" fmla="*/ 2578100 h 2607153"/>
              <a:gd name="connsiteX19" fmla="*/ 996950 w 4907586"/>
              <a:gd name="connsiteY19" fmla="*/ 2597150 h 2607153"/>
              <a:gd name="connsiteX20" fmla="*/ 38100 w 4907586"/>
              <a:gd name="connsiteY20" fmla="*/ 2597150 h 2607153"/>
              <a:gd name="connsiteX21" fmla="*/ 0 w 4907586"/>
              <a:gd name="connsiteY21" fmla="*/ 0 h 2607153"/>
              <a:gd name="connsiteX0" fmla="*/ 0 w 4907586"/>
              <a:gd name="connsiteY0" fmla="*/ 0 h 2607153"/>
              <a:gd name="connsiteX1" fmla="*/ 565150 w 4907586"/>
              <a:gd name="connsiteY1" fmla="*/ 25400 h 2607153"/>
              <a:gd name="connsiteX2" fmla="*/ 1200150 w 4907586"/>
              <a:gd name="connsiteY2" fmla="*/ 88900 h 2607153"/>
              <a:gd name="connsiteX3" fmla="*/ 2038350 w 4907586"/>
              <a:gd name="connsiteY3" fmla="*/ 165100 h 2607153"/>
              <a:gd name="connsiteX4" fmla="*/ 2622550 w 4907586"/>
              <a:gd name="connsiteY4" fmla="*/ 215900 h 2607153"/>
              <a:gd name="connsiteX5" fmla="*/ 3409950 w 4907586"/>
              <a:gd name="connsiteY5" fmla="*/ 241300 h 2607153"/>
              <a:gd name="connsiteX6" fmla="*/ 3994150 w 4907586"/>
              <a:gd name="connsiteY6" fmla="*/ 355600 h 2607153"/>
              <a:gd name="connsiteX7" fmla="*/ 4603750 w 4907586"/>
              <a:gd name="connsiteY7" fmla="*/ 431800 h 2607153"/>
              <a:gd name="connsiteX8" fmla="*/ 4895850 w 4907586"/>
              <a:gd name="connsiteY8" fmla="*/ 869950 h 2607153"/>
              <a:gd name="connsiteX9" fmla="*/ 4851400 w 4907586"/>
              <a:gd name="connsiteY9" fmla="*/ 1149350 h 2607153"/>
              <a:gd name="connsiteX10" fmla="*/ 4864101 w 4907586"/>
              <a:gd name="connsiteY10" fmla="*/ 1377949 h 2607153"/>
              <a:gd name="connsiteX11" fmla="*/ 4787900 w 4907586"/>
              <a:gd name="connsiteY11" fmla="*/ 1663700 h 2607153"/>
              <a:gd name="connsiteX12" fmla="*/ 4679950 w 4907586"/>
              <a:gd name="connsiteY12" fmla="*/ 1911350 h 2607153"/>
              <a:gd name="connsiteX13" fmla="*/ 4502150 w 4907586"/>
              <a:gd name="connsiteY13" fmla="*/ 2076450 h 2607153"/>
              <a:gd name="connsiteX14" fmla="*/ 4324350 w 4907586"/>
              <a:gd name="connsiteY14" fmla="*/ 2247900 h 2607153"/>
              <a:gd name="connsiteX15" fmla="*/ 4140200 w 4907586"/>
              <a:gd name="connsiteY15" fmla="*/ 2349500 h 2607153"/>
              <a:gd name="connsiteX16" fmla="*/ 3816350 w 4907586"/>
              <a:gd name="connsiteY16" fmla="*/ 2489200 h 2607153"/>
              <a:gd name="connsiteX17" fmla="*/ 2584450 w 4907586"/>
              <a:gd name="connsiteY17" fmla="*/ 2527300 h 2607153"/>
              <a:gd name="connsiteX18" fmla="*/ 1619250 w 4907586"/>
              <a:gd name="connsiteY18" fmla="*/ 2578100 h 2607153"/>
              <a:gd name="connsiteX19" fmla="*/ 996950 w 4907586"/>
              <a:gd name="connsiteY19" fmla="*/ 2597150 h 2607153"/>
              <a:gd name="connsiteX20" fmla="*/ 38100 w 4907586"/>
              <a:gd name="connsiteY20" fmla="*/ 2597150 h 2607153"/>
              <a:gd name="connsiteX21" fmla="*/ 0 w 4907586"/>
              <a:gd name="connsiteY21" fmla="*/ 0 h 2607153"/>
              <a:gd name="connsiteX0" fmla="*/ 0 w 4897057"/>
              <a:gd name="connsiteY0" fmla="*/ 0 h 2607153"/>
              <a:gd name="connsiteX1" fmla="*/ 565150 w 4897057"/>
              <a:gd name="connsiteY1" fmla="*/ 25400 h 2607153"/>
              <a:gd name="connsiteX2" fmla="*/ 1200150 w 4897057"/>
              <a:gd name="connsiteY2" fmla="*/ 88900 h 2607153"/>
              <a:gd name="connsiteX3" fmla="*/ 2038350 w 4897057"/>
              <a:gd name="connsiteY3" fmla="*/ 165100 h 2607153"/>
              <a:gd name="connsiteX4" fmla="*/ 2622550 w 4897057"/>
              <a:gd name="connsiteY4" fmla="*/ 215900 h 2607153"/>
              <a:gd name="connsiteX5" fmla="*/ 3409950 w 4897057"/>
              <a:gd name="connsiteY5" fmla="*/ 241300 h 2607153"/>
              <a:gd name="connsiteX6" fmla="*/ 3994150 w 4897057"/>
              <a:gd name="connsiteY6" fmla="*/ 355600 h 2607153"/>
              <a:gd name="connsiteX7" fmla="*/ 4603750 w 4897057"/>
              <a:gd name="connsiteY7" fmla="*/ 431800 h 2607153"/>
              <a:gd name="connsiteX8" fmla="*/ 4895850 w 4897057"/>
              <a:gd name="connsiteY8" fmla="*/ 869950 h 2607153"/>
              <a:gd name="connsiteX9" fmla="*/ 4851400 w 4897057"/>
              <a:gd name="connsiteY9" fmla="*/ 1149350 h 2607153"/>
              <a:gd name="connsiteX10" fmla="*/ 4864101 w 4897057"/>
              <a:gd name="connsiteY10" fmla="*/ 1377949 h 2607153"/>
              <a:gd name="connsiteX11" fmla="*/ 4787900 w 4897057"/>
              <a:gd name="connsiteY11" fmla="*/ 1663700 h 2607153"/>
              <a:gd name="connsiteX12" fmla="*/ 4679950 w 4897057"/>
              <a:gd name="connsiteY12" fmla="*/ 1911350 h 2607153"/>
              <a:gd name="connsiteX13" fmla="*/ 4502150 w 4897057"/>
              <a:gd name="connsiteY13" fmla="*/ 2076450 h 2607153"/>
              <a:gd name="connsiteX14" fmla="*/ 4324350 w 4897057"/>
              <a:gd name="connsiteY14" fmla="*/ 2247900 h 2607153"/>
              <a:gd name="connsiteX15" fmla="*/ 4140200 w 4897057"/>
              <a:gd name="connsiteY15" fmla="*/ 2349500 h 2607153"/>
              <a:gd name="connsiteX16" fmla="*/ 3816350 w 4897057"/>
              <a:gd name="connsiteY16" fmla="*/ 2489200 h 2607153"/>
              <a:gd name="connsiteX17" fmla="*/ 2584450 w 4897057"/>
              <a:gd name="connsiteY17" fmla="*/ 2527300 h 2607153"/>
              <a:gd name="connsiteX18" fmla="*/ 1619250 w 4897057"/>
              <a:gd name="connsiteY18" fmla="*/ 2578100 h 2607153"/>
              <a:gd name="connsiteX19" fmla="*/ 996950 w 4897057"/>
              <a:gd name="connsiteY19" fmla="*/ 2597150 h 2607153"/>
              <a:gd name="connsiteX20" fmla="*/ 38100 w 4897057"/>
              <a:gd name="connsiteY20" fmla="*/ 2597150 h 2607153"/>
              <a:gd name="connsiteX21" fmla="*/ 0 w 4897057"/>
              <a:gd name="connsiteY21" fmla="*/ 0 h 2607153"/>
              <a:gd name="connsiteX0" fmla="*/ 0 w 4899500"/>
              <a:gd name="connsiteY0" fmla="*/ 0 h 2607153"/>
              <a:gd name="connsiteX1" fmla="*/ 565150 w 4899500"/>
              <a:gd name="connsiteY1" fmla="*/ 25400 h 2607153"/>
              <a:gd name="connsiteX2" fmla="*/ 1200150 w 4899500"/>
              <a:gd name="connsiteY2" fmla="*/ 88900 h 2607153"/>
              <a:gd name="connsiteX3" fmla="*/ 2038350 w 4899500"/>
              <a:gd name="connsiteY3" fmla="*/ 165100 h 2607153"/>
              <a:gd name="connsiteX4" fmla="*/ 2622550 w 4899500"/>
              <a:gd name="connsiteY4" fmla="*/ 215900 h 2607153"/>
              <a:gd name="connsiteX5" fmla="*/ 3409950 w 4899500"/>
              <a:gd name="connsiteY5" fmla="*/ 241300 h 2607153"/>
              <a:gd name="connsiteX6" fmla="*/ 3994150 w 4899500"/>
              <a:gd name="connsiteY6" fmla="*/ 355600 h 2607153"/>
              <a:gd name="connsiteX7" fmla="*/ 4603750 w 4899500"/>
              <a:gd name="connsiteY7" fmla="*/ 431800 h 2607153"/>
              <a:gd name="connsiteX8" fmla="*/ 4895850 w 4899500"/>
              <a:gd name="connsiteY8" fmla="*/ 869950 h 2607153"/>
              <a:gd name="connsiteX9" fmla="*/ 4851400 w 4899500"/>
              <a:gd name="connsiteY9" fmla="*/ 1149350 h 2607153"/>
              <a:gd name="connsiteX10" fmla="*/ 4864101 w 4899500"/>
              <a:gd name="connsiteY10" fmla="*/ 1377949 h 2607153"/>
              <a:gd name="connsiteX11" fmla="*/ 4787900 w 4899500"/>
              <a:gd name="connsiteY11" fmla="*/ 1663700 h 2607153"/>
              <a:gd name="connsiteX12" fmla="*/ 4679950 w 4899500"/>
              <a:gd name="connsiteY12" fmla="*/ 1911350 h 2607153"/>
              <a:gd name="connsiteX13" fmla="*/ 4502150 w 4899500"/>
              <a:gd name="connsiteY13" fmla="*/ 2076450 h 2607153"/>
              <a:gd name="connsiteX14" fmla="*/ 4324350 w 4899500"/>
              <a:gd name="connsiteY14" fmla="*/ 2247900 h 2607153"/>
              <a:gd name="connsiteX15" fmla="*/ 4140200 w 4899500"/>
              <a:gd name="connsiteY15" fmla="*/ 2349500 h 2607153"/>
              <a:gd name="connsiteX16" fmla="*/ 3816350 w 4899500"/>
              <a:gd name="connsiteY16" fmla="*/ 2489200 h 2607153"/>
              <a:gd name="connsiteX17" fmla="*/ 2584450 w 4899500"/>
              <a:gd name="connsiteY17" fmla="*/ 2527300 h 2607153"/>
              <a:gd name="connsiteX18" fmla="*/ 1619250 w 4899500"/>
              <a:gd name="connsiteY18" fmla="*/ 2578100 h 2607153"/>
              <a:gd name="connsiteX19" fmla="*/ 996950 w 4899500"/>
              <a:gd name="connsiteY19" fmla="*/ 2597150 h 2607153"/>
              <a:gd name="connsiteX20" fmla="*/ 38100 w 4899500"/>
              <a:gd name="connsiteY20" fmla="*/ 2597150 h 2607153"/>
              <a:gd name="connsiteX21" fmla="*/ 0 w 4899500"/>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3994150 w 4908409"/>
              <a:gd name="connsiteY6" fmla="*/ 35560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3994150 w 4908409"/>
              <a:gd name="connsiteY6" fmla="*/ 35560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52450 w 4908409"/>
              <a:gd name="connsiteY1" fmla="*/ 508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08409" h="2607153">
                <a:moveTo>
                  <a:pt x="0" y="0"/>
                </a:moveTo>
                <a:cubicBezTo>
                  <a:pt x="173567" y="8467"/>
                  <a:pt x="352425" y="35983"/>
                  <a:pt x="552450" y="50800"/>
                </a:cubicBezTo>
                <a:cubicBezTo>
                  <a:pt x="752475" y="65617"/>
                  <a:pt x="951442" y="74083"/>
                  <a:pt x="1200150" y="88900"/>
                </a:cubicBezTo>
                <a:lnTo>
                  <a:pt x="2044700" y="139700"/>
                </a:lnTo>
                <a:cubicBezTo>
                  <a:pt x="2281767" y="155575"/>
                  <a:pt x="2338486" y="179568"/>
                  <a:pt x="2622550" y="184150"/>
                </a:cubicBezTo>
                <a:cubicBezTo>
                  <a:pt x="2851150" y="196850"/>
                  <a:pt x="3161242" y="224367"/>
                  <a:pt x="3409950" y="241300"/>
                </a:cubicBezTo>
                <a:cubicBezTo>
                  <a:pt x="3658658" y="258233"/>
                  <a:pt x="4000500" y="262467"/>
                  <a:pt x="4114800" y="285750"/>
                </a:cubicBezTo>
                <a:cubicBezTo>
                  <a:pt x="4313767" y="317500"/>
                  <a:pt x="4459817" y="364067"/>
                  <a:pt x="4591050" y="457200"/>
                </a:cubicBezTo>
                <a:cubicBezTo>
                  <a:pt x="4722283" y="550333"/>
                  <a:pt x="4852458" y="754592"/>
                  <a:pt x="4895850" y="869950"/>
                </a:cubicBezTo>
                <a:cubicBezTo>
                  <a:pt x="4939242" y="985308"/>
                  <a:pt x="4856692" y="1064684"/>
                  <a:pt x="4851400" y="1149350"/>
                </a:cubicBezTo>
                <a:cubicBezTo>
                  <a:pt x="4846109" y="1234017"/>
                  <a:pt x="4874684" y="1292224"/>
                  <a:pt x="4864101" y="1377949"/>
                </a:cubicBezTo>
                <a:cubicBezTo>
                  <a:pt x="4853518" y="1463674"/>
                  <a:pt x="4818592" y="1574800"/>
                  <a:pt x="4787900" y="1663700"/>
                </a:cubicBezTo>
                <a:cubicBezTo>
                  <a:pt x="4757208" y="1752600"/>
                  <a:pt x="4727575" y="1842558"/>
                  <a:pt x="4679950" y="1911350"/>
                </a:cubicBezTo>
                <a:cubicBezTo>
                  <a:pt x="4632325" y="1980142"/>
                  <a:pt x="4561417" y="2020358"/>
                  <a:pt x="4502150" y="2076450"/>
                </a:cubicBezTo>
                <a:cubicBezTo>
                  <a:pt x="4442883" y="2132542"/>
                  <a:pt x="4384675" y="2202392"/>
                  <a:pt x="4324350" y="2247900"/>
                </a:cubicBezTo>
                <a:cubicBezTo>
                  <a:pt x="4264025" y="2293408"/>
                  <a:pt x="4191000" y="2330450"/>
                  <a:pt x="4140200" y="2349500"/>
                </a:cubicBezTo>
                <a:cubicBezTo>
                  <a:pt x="4055533" y="2377017"/>
                  <a:pt x="4075642" y="2459567"/>
                  <a:pt x="3816350" y="2489200"/>
                </a:cubicBezTo>
                <a:cubicBezTo>
                  <a:pt x="3557058" y="2518833"/>
                  <a:pt x="2995083" y="2523067"/>
                  <a:pt x="2584450" y="2527300"/>
                </a:cubicBezTo>
                <a:lnTo>
                  <a:pt x="1619250" y="2578100"/>
                </a:lnTo>
                <a:cubicBezTo>
                  <a:pt x="1354667" y="2589742"/>
                  <a:pt x="1200150" y="2599267"/>
                  <a:pt x="996950" y="2597150"/>
                </a:cubicBezTo>
                <a:cubicBezTo>
                  <a:pt x="821267" y="2590800"/>
                  <a:pt x="508000" y="2622550"/>
                  <a:pt x="38100" y="2597150"/>
                </a:cubicBezTo>
                <a:lnTo>
                  <a:pt x="0" y="0"/>
                </a:lnTo>
                <a:close/>
              </a:path>
            </a:pathLst>
          </a:custGeom>
          <a:solidFill>
            <a:srgbClr val="3366FF"/>
          </a:solidFill>
          <a:ln>
            <a:solidFill>
              <a:srgbClr val="3366FF"/>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a:off x="304801" y="1079501"/>
            <a:ext cx="6671138" cy="4490977"/>
          </a:xfrm>
          <a:custGeom>
            <a:avLst/>
            <a:gdLst>
              <a:gd name="connsiteX0" fmla="*/ 6223000 w 6896100"/>
              <a:gd name="connsiteY0" fmla="*/ 201047 h 4646047"/>
              <a:gd name="connsiteX1" fmla="*/ 5753100 w 6896100"/>
              <a:gd name="connsiteY1" fmla="*/ 175647 h 4646047"/>
              <a:gd name="connsiteX2" fmla="*/ 5562600 w 6896100"/>
              <a:gd name="connsiteY2" fmla="*/ 150247 h 4646047"/>
              <a:gd name="connsiteX3" fmla="*/ 5384800 w 6896100"/>
              <a:gd name="connsiteY3" fmla="*/ 137547 h 4646047"/>
              <a:gd name="connsiteX4" fmla="*/ 5295900 w 6896100"/>
              <a:gd name="connsiteY4" fmla="*/ 124847 h 4646047"/>
              <a:gd name="connsiteX5" fmla="*/ 5092700 w 6896100"/>
              <a:gd name="connsiteY5" fmla="*/ 112147 h 4646047"/>
              <a:gd name="connsiteX6" fmla="*/ 5016500 w 6896100"/>
              <a:gd name="connsiteY6" fmla="*/ 86747 h 4646047"/>
              <a:gd name="connsiteX7" fmla="*/ 4724400 w 6896100"/>
              <a:gd name="connsiteY7" fmla="*/ 61347 h 4646047"/>
              <a:gd name="connsiteX8" fmla="*/ 3479800 w 6896100"/>
              <a:gd name="connsiteY8" fmla="*/ 48647 h 4646047"/>
              <a:gd name="connsiteX9" fmla="*/ 3302000 w 6896100"/>
              <a:gd name="connsiteY9" fmla="*/ 61347 h 4646047"/>
              <a:gd name="connsiteX10" fmla="*/ 2844800 w 6896100"/>
              <a:gd name="connsiteY10" fmla="*/ 74047 h 4646047"/>
              <a:gd name="connsiteX11" fmla="*/ 2768600 w 6896100"/>
              <a:gd name="connsiteY11" fmla="*/ 86747 h 4646047"/>
              <a:gd name="connsiteX12" fmla="*/ 2717800 w 6896100"/>
              <a:gd name="connsiteY12" fmla="*/ 99447 h 4646047"/>
              <a:gd name="connsiteX13" fmla="*/ 2527300 w 6896100"/>
              <a:gd name="connsiteY13" fmla="*/ 124847 h 4646047"/>
              <a:gd name="connsiteX14" fmla="*/ 2400300 w 6896100"/>
              <a:gd name="connsiteY14" fmla="*/ 150247 h 4646047"/>
              <a:gd name="connsiteX15" fmla="*/ 1016000 w 6896100"/>
              <a:gd name="connsiteY15" fmla="*/ 175647 h 4646047"/>
              <a:gd name="connsiteX16" fmla="*/ 1028700 w 6896100"/>
              <a:gd name="connsiteY16" fmla="*/ 226447 h 4646047"/>
              <a:gd name="connsiteX17" fmla="*/ 558800 w 6896100"/>
              <a:gd name="connsiteY17" fmla="*/ 251847 h 4646047"/>
              <a:gd name="connsiteX18" fmla="*/ 520700 w 6896100"/>
              <a:gd name="connsiteY18" fmla="*/ 239147 h 4646047"/>
              <a:gd name="connsiteX19" fmla="*/ 101600 w 6896100"/>
              <a:gd name="connsiteY19" fmla="*/ 239147 h 4646047"/>
              <a:gd name="connsiteX20" fmla="*/ 63500 w 6896100"/>
              <a:gd name="connsiteY20" fmla="*/ 378847 h 4646047"/>
              <a:gd name="connsiteX21" fmla="*/ 38100 w 6896100"/>
              <a:gd name="connsiteY21" fmla="*/ 531247 h 4646047"/>
              <a:gd name="connsiteX22" fmla="*/ 25400 w 6896100"/>
              <a:gd name="connsiteY22" fmla="*/ 645547 h 4646047"/>
              <a:gd name="connsiteX23" fmla="*/ 0 w 6896100"/>
              <a:gd name="connsiteY23" fmla="*/ 734447 h 4646047"/>
              <a:gd name="connsiteX24" fmla="*/ 12700 w 6896100"/>
              <a:gd name="connsiteY24" fmla="*/ 1191647 h 4646047"/>
              <a:gd name="connsiteX25" fmla="*/ 25400 w 6896100"/>
              <a:gd name="connsiteY25" fmla="*/ 1229747 h 4646047"/>
              <a:gd name="connsiteX26" fmla="*/ 63500 w 6896100"/>
              <a:gd name="connsiteY26" fmla="*/ 1394847 h 4646047"/>
              <a:gd name="connsiteX27" fmla="*/ 101600 w 6896100"/>
              <a:gd name="connsiteY27" fmla="*/ 1725047 h 4646047"/>
              <a:gd name="connsiteX28" fmla="*/ 114300 w 6896100"/>
              <a:gd name="connsiteY28" fmla="*/ 2194947 h 4646047"/>
              <a:gd name="connsiteX29" fmla="*/ 165100 w 6896100"/>
              <a:gd name="connsiteY29" fmla="*/ 2258447 h 4646047"/>
              <a:gd name="connsiteX30" fmla="*/ 241300 w 6896100"/>
              <a:gd name="connsiteY30" fmla="*/ 2271147 h 4646047"/>
              <a:gd name="connsiteX31" fmla="*/ 609600 w 6896100"/>
              <a:gd name="connsiteY31" fmla="*/ 2283847 h 4646047"/>
              <a:gd name="connsiteX32" fmla="*/ 1244600 w 6896100"/>
              <a:gd name="connsiteY32" fmla="*/ 2309247 h 4646047"/>
              <a:gd name="connsiteX33" fmla="*/ 1397000 w 6896100"/>
              <a:gd name="connsiteY33" fmla="*/ 2321947 h 4646047"/>
              <a:gd name="connsiteX34" fmla="*/ 1676400 w 6896100"/>
              <a:gd name="connsiteY34" fmla="*/ 2347347 h 4646047"/>
              <a:gd name="connsiteX35" fmla="*/ 2197100 w 6896100"/>
              <a:gd name="connsiteY35" fmla="*/ 2372747 h 4646047"/>
              <a:gd name="connsiteX36" fmla="*/ 2463800 w 6896100"/>
              <a:gd name="connsiteY36" fmla="*/ 2385447 h 4646047"/>
              <a:gd name="connsiteX37" fmla="*/ 2730500 w 6896100"/>
              <a:gd name="connsiteY37" fmla="*/ 2423547 h 4646047"/>
              <a:gd name="connsiteX38" fmla="*/ 2806700 w 6896100"/>
              <a:gd name="connsiteY38" fmla="*/ 2436247 h 4646047"/>
              <a:gd name="connsiteX39" fmla="*/ 3238500 w 6896100"/>
              <a:gd name="connsiteY39" fmla="*/ 2474347 h 4646047"/>
              <a:gd name="connsiteX40" fmla="*/ 3378200 w 6896100"/>
              <a:gd name="connsiteY40" fmla="*/ 2487047 h 4646047"/>
              <a:gd name="connsiteX41" fmla="*/ 3606800 w 6896100"/>
              <a:gd name="connsiteY41" fmla="*/ 2512447 h 4646047"/>
              <a:gd name="connsiteX42" fmla="*/ 4089400 w 6896100"/>
              <a:gd name="connsiteY42" fmla="*/ 2525147 h 4646047"/>
              <a:gd name="connsiteX43" fmla="*/ 4457700 w 6896100"/>
              <a:gd name="connsiteY43" fmla="*/ 2563247 h 4646047"/>
              <a:gd name="connsiteX44" fmla="*/ 4610100 w 6896100"/>
              <a:gd name="connsiteY44" fmla="*/ 2588647 h 4646047"/>
              <a:gd name="connsiteX45" fmla="*/ 4762500 w 6896100"/>
              <a:gd name="connsiteY45" fmla="*/ 2614047 h 4646047"/>
              <a:gd name="connsiteX46" fmla="*/ 4914900 w 6896100"/>
              <a:gd name="connsiteY46" fmla="*/ 2639447 h 4646047"/>
              <a:gd name="connsiteX47" fmla="*/ 5041900 w 6896100"/>
              <a:gd name="connsiteY47" fmla="*/ 2677547 h 4646047"/>
              <a:gd name="connsiteX48" fmla="*/ 5143500 w 6896100"/>
              <a:gd name="connsiteY48" fmla="*/ 2728347 h 4646047"/>
              <a:gd name="connsiteX49" fmla="*/ 5295900 w 6896100"/>
              <a:gd name="connsiteY49" fmla="*/ 2855347 h 4646047"/>
              <a:gd name="connsiteX50" fmla="*/ 5359400 w 6896100"/>
              <a:gd name="connsiteY50" fmla="*/ 2944247 h 4646047"/>
              <a:gd name="connsiteX51" fmla="*/ 5384800 w 6896100"/>
              <a:gd name="connsiteY51" fmla="*/ 3020447 h 4646047"/>
              <a:gd name="connsiteX52" fmla="*/ 5359400 w 6896100"/>
              <a:gd name="connsiteY52" fmla="*/ 3172847 h 4646047"/>
              <a:gd name="connsiteX53" fmla="*/ 5334000 w 6896100"/>
              <a:gd name="connsiteY53" fmla="*/ 3274447 h 4646047"/>
              <a:gd name="connsiteX54" fmla="*/ 5308600 w 6896100"/>
              <a:gd name="connsiteY54" fmla="*/ 3312547 h 4646047"/>
              <a:gd name="connsiteX55" fmla="*/ 5283200 w 6896100"/>
              <a:gd name="connsiteY55" fmla="*/ 3363347 h 4646047"/>
              <a:gd name="connsiteX56" fmla="*/ 5245100 w 6896100"/>
              <a:gd name="connsiteY56" fmla="*/ 3388747 h 4646047"/>
              <a:gd name="connsiteX57" fmla="*/ 5207000 w 6896100"/>
              <a:gd name="connsiteY57" fmla="*/ 3439547 h 4646047"/>
              <a:gd name="connsiteX58" fmla="*/ 5130800 w 6896100"/>
              <a:gd name="connsiteY58" fmla="*/ 3503047 h 4646047"/>
              <a:gd name="connsiteX59" fmla="*/ 5067300 w 6896100"/>
              <a:gd name="connsiteY59" fmla="*/ 3553847 h 4646047"/>
              <a:gd name="connsiteX60" fmla="*/ 5029200 w 6896100"/>
              <a:gd name="connsiteY60" fmla="*/ 3591947 h 4646047"/>
              <a:gd name="connsiteX61" fmla="*/ 4991100 w 6896100"/>
              <a:gd name="connsiteY61" fmla="*/ 3617347 h 4646047"/>
              <a:gd name="connsiteX62" fmla="*/ 4914900 w 6896100"/>
              <a:gd name="connsiteY62" fmla="*/ 3693547 h 4646047"/>
              <a:gd name="connsiteX63" fmla="*/ 4851400 w 6896100"/>
              <a:gd name="connsiteY63" fmla="*/ 3769747 h 4646047"/>
              <a:gd name="connsiteX64" fmla="*/ 4800600 w 6896100"/>
              <a:gd name="connsiteY64" fmla="*/ 3820547 h 4646047"/>
              <a:gd name="connsiteX65" fmla="*/ 4762500 w 6896100"/>
              <a:gd name="connsiteY65" fmla="*/ 3871347 h 4646047"/>
              <a:gd name="connsiteX66" fmla="*/ 4724400 w 6896100"/>
              <a:gd name="connsiteY66" fmla="*/ 3909447 h 4646047"/>
              <a:gd name="connsiteX67" fmla="*/ 4699000 w 6896100"/>
              <a:gd name="connsiteY67" fmla="*/ 3947547 h 4646047"/>
              <a:gd name="connsiteX68" fmla="*/ 4622800 w 6896100"/>
              <a:gd name="connsiteY68" fmla="*/ 4023747 h 4646047"/>
              <a:gd name="connsiteX69" fmla="*/ 4584700 w 6896100"/>
              <a:gd name="connsiteY69" fmla="*/ 4061847 h 4646047"/>
              <a:gd name="connsiteX70" fmla="*/ 4521200 w 6896100"/>
              <a:gd name="connsiteY70" fmla="*/ 4125347 h 4646047"/>
              <a:gd name="connsiteX71" fmla="*/ 4508500 w 6896100"/>
              <a:gd name="connsiteY71" fmla="*/ 4163447 h 4646047"/>
              <a:gd name="connsiteX72" fmla="*/ 4394200 w 6896100"/>
              <a:gd name="connsiteY72" fmla="*/ 4265047 h 4646047"/>
              <a:gd name="connsiteX73" fmla="*/ 4330700 w 6896100"/>
              <a:gd name="connsiteY73" fmla="*/ 4341247 h 4646047"/>
              <a:gd name="connsiteX74" fmla="*/ 4254500 w 6896100"/>
              <a:gd name="connsiteY74" fmla="*/ 4404747 h 4646047"/>
              <a:gd name="connsiteX75" fmla="*/ 4216400 w 6896100"/>
              <a:gd name="connsiteY75" fmla="*/ 4480947 h 4646047"/>
              <a:gd name="connsiteX76" fmla="*/ 4165600 w 6896100"/>
              <a:gd name="connsiteY76" fmla="*/ 4493647 h 4646047"/>
              <a:gd name="connsiteX77" fmla="*/ 4051300 w 6896100"/>
              <a:gd name="connsiteY77" fmla="*/ 4531747 h 4646047"/>
              <a:gd name="connsiteX78" fmla="*/ 3975100 w 6896100"/>
              <a:gd name="connsiteY78" fmla="*/ 4544447 h 4646047"/>
              <a:gd name="connsiteX79" fmla="*/ 3924300 w 6896100"/>
              <a:gd name="connsiteY79" fmla="*/ 4557147 h 4646047"/>
              <a:gd name="connsiteX80" fmla="*/ 3810000 w 6896100"/>
              <a:gd name="connsiteY80" fmla="*/ 4569847 h 4646047"/>
              <a:gd name="connsiteX81" fmla="*/ 3708400 w 6896100"/>
              <a:gd name="connsiteY81" fmla="*/ 4582547 h 4646047"/>
              <a:gd name="connsiteX82" fmla="*/ 3670300 w 6896100"/>
              <a:gd name="connsiteY82" fmla="*/ 4595247 h 4646047"/>
              <a:gd name="connsiteX83" fmla="*/ 3708400 w 6896100"/>
              <a:gd name="connsiteY83" fmla="*/ 4620647 h 4646047"/>
              <a:gd name="connsiteX84" fmla="*/ 3873500 w 6896100"/>
              <a:gd name="connsiteY84" fmla="*/ 4646047 h 4646047"/>
              <a:gd name="connsiteX85" fmla="*/ 4508500 w 6896100"/>
              <a:gd name="connsiteY85" fmla="*/ 4620647 h 4646047"/>
              <a:gd name="connsiteX86" fmla="*/ 4737100 w 6896100"/>
              <a:gd name="connsiteY86" fmla="*/ 4607947 h 4646047"/>
              <a:gd name="connsiteX87" fmla="*/ 4902200 w 6896100"/>
              <a:gd name="connsiteY87" fmla="*/ 4582547 h 4646047"/>
              <a:gd name="connsiteX88" fmla="*/ 5435600 w 6896100"/>
              <a:gd name="connsiteY88" fmla="*/ 4595247 h 4646047"/>
              <a:gd name="connsiteX89" fmla="*/ 5473700 w 6896100"/>
              <a:gd name="connsiteY89" fmla="*/ 4557147 h 4646047"/>
              <a:gd name="connsiteX90" fmla="*/ 5486400 w 6896100"/>
              <a:gd name="connsiteY90" fmla="*/ 4519047 h 4646047"/>
              <a:gd name="connsiteX91" fmla="*/ 5537200 w 6896100"/>
              <a:gd name="connsiteY91" fmla="*/ 4442847 h 4646047"/>
              <a:gd name="connsiteX92" fmla="*/ 5549900 w 6896100"/>
              <a:gd name="connsiteY92" fmla="*/ 4379347 h 4646047"/>
              <a:gd name="connsiteX93" fmla="*/ 5562600 w 6896100"/>
              <a:gd name="connsiteY93" fmla="*/ 4341247 h 4646047"/>
              <a:gd name="connsiteX94" fmla="*/ 5575300 w 6896100"/>
              <a:gd name="connsiteY94" fmla="*/ 4290447 h 4646047"/>
              <a:gd name="connsiteX95" fmla="*/ 5613400 w 6896100"/>
              <a:gd name="connsiteY95" fmla="*/ 4125347 h 4646047"/>
              <a:gd name="connsiteX96" fmla="*/ 5626100 w 6896100"/>
              <a:gd name="connsiteY96" fmla="*/ 4087247 h 4646047"/>
              <a:gd name="connsiteX97" fmla="*/ 5651500 w 6896100"/>
              <a:gd name="connsiteY97" fmla="*/ 4049147 h 4646047"/>
              <a:gd name="connsiteX98" fmla="*/ 5715000 w 6896100"/>
              <a:gd name="connsiteY98" fmla="*/ 3934847 h 4646047"/>
              <a:gd name="connsiteX99" fmla="*/ 5727700 w 6896100"/>
              <a:gd name="connsiteY99" fmla="*/ 3896747 h 4646047"/>
              <a:gd name="connsiteX100" fmla="*/ 5791200 w 6896100"/>
              <a:gd name="connsiteY100" fmla="*/ 3833247 h 4646047"/>
              <a:gd name="connsiteX101" fmla="*/ 5829300 w 6896100"/>
              <a:gd name="connsiteY101" fmla="*/ 3731647 h 4646047"/>
              <a:gd name="connsiteX102" fmla="*/ 5842000 w 6896100"/>
              <a:gd name="connsiteY102" fmla="*/ 3668147 h 4646047"/>
              <a:gd name="connsiteX103" fmla="*/ 5867400 w 6896100"/>
              <a:gd name="connsiteY103" fmla="*/ 3287147 h 4646047"/>
              <a:gd name="connsiteX104" fmla="*/ 5880100 w 6896100"/>
              <a:gd name="connsiteY104" fmla="*/ 3210947 h 4646047"/>
              <a:gd name="connsiteX105" fmla="*/ 5918200 w 6896100"/>
              <a:gd name="connsiteY105" fmla="*/ 3109347 h 4646047"/>
              <a:gd name="connsiteX106" fmla="*/ 5956300 w 6896100"/>
              <a:gd name="connsiteY106" fmla="*/ 2944247 h 4646047"/>
              <a:gd name="connsiteX107" fmla="*/ 6019800 w 6896100"/>
              <a:gd name="connsiteY107" fmla="*/ 2868047 h 4646047"/>
              <a:gd name="connsiteX108" fmla="*/ 6045200 w 6896100"/>
              <a:gd name="connsiteY108" fmla="*/ 2804547 h 4646047"/>
              <a:gd name="connsiteX109" fmla="*/ 6083300 w 6896100"/>
              <a:gd name="connsiteY109" fmla="*/ 2766447 h 4646047"/>
              <a:gd name="connsiteX110" fmla="*/ 6121400 w 6896100"/>
              <a:gd name="connsiteY110" fmla="*/ 2753747 h 4646047"/>
              <a:gd name="connsiteX111" fmla="*/ 6172200 w 6896100"/>
              <a:gd name="connsiteY111" fmla="*/ 2728347 h 4646047"/>
              <a:gd name="connsiteX112" fmla="*/ 6273800 w 6896100"/>
              <a:gd name="connsiteY112" fmla="*/ 2677547 h 4646047"/>
              <a:gd name="connsiteX113" fmla="*/ 6324600 w 6896100"/>
              <a:gd name="connsiteY113" fmla="*/ 2652147 h 4646047"/>
              <a:gd name="connsiteX114" fmla="*/ 6350000 w 6896100"/>
              <a:gd name="connsiteY114" fmla="*/ 2614047 h 4646047"/>
              <a:gd name="connsiteX115" fmla="*/ 6388100 w 6896100"/>
              <a:gd name="connsiteY115" fmla="*/ 2601347 h 4646047"/>
              <a:gd name="connsiteX116" fmla="*/ 6426200 w 6896100"/>
              <a:gd name="connsiteY116" fmla="*/ 2575947 h 4646047"/>
              <a:gd name="connsiteX117" fmla="*/ 6477000 w 6896100"/>
              <a:gd name="connsiteY117" fmla="*/ 2550547 h 4646047"/>
              <a:gd name="connsiteX118" fmla="*/ 6565900 w 6896100"/>
              <a:gd name="connsiteY118" fmla="*/ 2474347 h 4646047"/>
              <a:gd name="connsiteX119" fmla="*/ 6616700 w 6896100"/>
              <a:gd name="connsiteY119" fmla="*/ 2385447 h 4646047"/>
              <a:gd name="connsiteX120" fmla="*/ 6654800 w 6896100"/>
              <a:gd name="connsiteY120" fmla="*/ 2321947 h 4646047"/>
              <a:gd name="connsiteX121" fmla="*/ 6692900 w 6896100"/>
              <a:gd name="connsiteY121" fmla="*/ 2271147 h 4646047"/>
              <a:gd name="connsiteX122" fmla="*/ 6731000 w 6896100"/>
              <a:gd name="connsiteY122" fmla="*/ 2207647 h 4646047"/>
              <a:gd name="connsiteX123" fmla="*/ 6781800 w 6896100"/>
              <a:gd name="connsiteY123" fmla="*/ 2131447 h 4646047"/>
              <a:gd name="connsiteX124" fmla="*/ 6807200 w 6896100"/>
              <a:gd name="connsiteY124" fmla="*/ 2080647 h 4646047"/>
              <a:gd name="connsiteX125" fmla="*/ 6832600 w 6896100"/>
              <a:gd name="connsiteY125" fmla="*/ 2004447 h 4646047"/>
              <a:gd name="connsiteX126" fmla="*/ 6858000 w 6896100"/>
              <a:gd name="connsiteY126" fmla="*/ 1813947 h 4646047"/>
              <a:gd name="connsiteX127" fmla="*/ 6870700 w 6896100"/>
              <a:gd name="connsiteY127" fmla="*/ 1737747 h 4646047"/>
              <a:gd name="connsiteX128" fmla="*/ 6896100 w 6896100"/>
              <a:gd name="connsiteY128" fmla="*/ 1559947 h 4646047"/>
              <a:gd name="connsiteX129" fmla="*/ 6883400 w 6896100"/>
              <a:gd name="connsiteY129" fmla="*/ 1001147 h 4646047"/>
              <a:gd name="connsiteX130" fmla="*/ 6832600 w 6896100"/>
              <a:gd name="connsiteY130" fmla="*/ 696347 h 4646047"/>
              <a:gd name="connsiteX131" fmla="*/ 6807200 w 6896100"/>
              <a:gd name="connsiteY131" fmla="*/ 607447 h 4646047"/>
              <a:gd name="connsiteX132" fmla="*/ 6781800 w 6896100"/>
              <a:gd name="connsiteY132" fmla="*/ 569347 h 4646047"/>
              <a:gd name="connsiteX133" fmla="*/ 6769100 w 6896100"/>
              <a:gd name="connsiteY133" fmla="*/ 531247 h 4646047"/>
              <a:gd name="connsiteX134" fmla="*/ 6731000 w 6896100"/>
              <a:gd name="connsiteY134" fmla="*/ 518547 h 4646047"/>
              <a:gd name="connsiteX135" fmla="*/ 6718300 w 6896100"/>
              <a:gd name="connsiteY135" fmla="*/ 480447 h 4646047"/>
              <a:gd name="connsiteX136" fmla="*/ 6667500 w 6896100"/>
              <a:gd name="connsiteY136" fmla="*/ 467747 h 4646047"/>
              <a:gd name="connsiteX137" fmla="*/ 6591300 w 6896100"/>
              <a:gd name="connsiteY137" fmla="*/ 429647 h 4646047"/>
              <a:gd name="connsiteX138" fmla="*/ 6565900 w 6896100"/>
              <a:gd name="connsiteY138" fmla="*/ 391547 h 4646047"/>
              <a:gd name="connsiteX139" fmla="*/ 6464300 w 6896100"/>
              <a:gd name="connsiteY139" fmla="*/ 328047 h 4646047"/>
              <a:gd name="connsiteX140" fmla="*/ 6426200 w 6896100"/>
              <a:gd name="connsiteY140" fmla="*/ 315347 h 4646047"/>
              <a:gd name="connsiteX141" fmla="*/ 6337300 w 6896100"/>
              <a:gd name="connsiteY141" fmla="*/ 264547 h 4646047"/>
              <a:gd name="connsiteX142" fmla="*/ 6299200 w 6896100"/>
              <a:gd name="connsiteY142" fmla="*/ 239147 h 4646047"/>
              <a:gd name="connsiteX143" fmla="*/ 6172200 w 6896100"/>
              <a:gd name="connsiteY143" fmla="*/ 201047 h 4646047"/>
              <a:gd name="connsiteX144" fmla="*/ 6121400 w 6896100"/>
              <a:gd name="connsiteY144" fmla="*/ 188347 h 4646047"/>
              <a:gd name="connsiteX0" fmla="*/ 6223000 w 6896100"/>
              <a:gd name="connsiteY0" fmla="*/ 201047 h 4646047"/>
              <a:gd name="connsiteX1" fmla="*/ 5753100 w 6896100"/>
              <a:gd name="connsiteY1" fmla="*/ 175647 h 4646047"/>
              <a:gd name="connsiteX2" fmla="*/ 5562600 w 6896100"/>
              <a:gd name="connsiteY2" fmla="*/ 150247 h 4646047"/>
              <a:gd name="connsiteX3" fmla="*/ 5384800 w 6896100"/>
              <a:gd name="connsiteY3" fmla="*/ 137547 h 4646047"/>
              <a:gd name="connsiteX4" fmla="*/ 5295900 w 6896100"/>
              <a:gd name="connsiteY4" fmla="*/ 124847 h 4646047"/>
              <a:gd name="connsiteX5" fmla="*/ 5092700 w 6896100"/>
              <a:gd name="connsiteY5" fmla="*/ 112147 h 4646047"/>
              <a:gd name="connsiteX6" fmla="*/ 5016500 w 6896100"/>
              <a:gd name="connsiteY6" fmla="*/ 86747 h 4646047"/>
              <a:gd name="connsiteX7" fmla="*/ 4724400 w 6896100"/>
              <a:gd name="connsiteY7" fmla="*/ 61347 h 4646047"/>
              <a:gd name="connsiteX8" fmla="*/ 3479800 w 6896100"/>
              <a:gd name="connsiteY8" fmla="*/ 48647 h 4646047"/>
              <a:gd name="connsiteX9" fmla="*/ 3302000 w 6896100"/>
              <a:gd name="connsiteY9" fmla="*/ 61347 h 4646047"/>
              <a:gd name="connsiteX10" fmla="*/ 2844800 w 6896100"/>
              <a:gd name="connsiteY10" fmla="*/ 74047 h 4646047"/>
              <a:gd name="connsiteX11" fmla="*/ 2768600 w 6896100"/>
              <a:gd name="connsiteY11" fmla="*/ 86747 h 4646047"/>
              <a:gd name="connsiteX12" fmla="*/ 2717800 w 6896100"/>
              <a:gd name="connsiteY12" fmla="*/ 99447 h 4646047"/>
              <a:gd name="connsiteX13" fmla="*/ 2527300 w 6896100"/>
              <a:gd name="connsiteY13" fmla="*/ 124847 h 4646047"/>
              <a:gd name="connsiteX14" fmla="*/ 2400300 w 6896100"/>
              <a:gd name="connsiteY14" fmla="*/ 150247 h 4646047"/>
              <a:gd name="connsiteX15" fmla="*/ 1016000 w 6896100"/>
              <a:gd name="connsiteY15" fmla="*/ 175647 h 4646047"/>
              <a:gd name="connsiteX16" fmla="*/ 1028700 w 6896100"/>
              <a:gd name="connsiteY16" fmla="*/ 226447 h 4646047"/>
              <a:gd name="connsiteX17" fmla="*/ 558800 w 6896100"/>
              <a:gd name="connsiteY17" fmla="*/ 251847 h 4646047"/>
              <a:gd name="connsiteX18" fmla="*/ 520700 w 6896100"/>
              <a:gd name="connsiteY18" fmla="*/ 239147 h 4646047"/>
              <a:gd name="connsiteX19" fmla="*/ 101600 w 6896100"/>
              <a:gd name="connsiteY19" fmla="*/ 239147 h 4646047"/>
              <a:gd name="connsiteX20" fmla="*/ 63500 w 6896100"/>
              <a:gd name="connsiteY20" fmla="*/ 378847 h 4646047"/>
              <a:gd name="connsiteX21" fmla="*/ 38100 w 6896100"/>
              <a:gd name="connsiteY21" fmla="*/ 531247 h 4646047"/>
              <a:gd name="connsiteX22" fmla="*/ 25400 w 6896100"/>
              <a:gd name="connsiteY22" fmla="*/ 645547 h 4646047"/>
              <a:gd name="connsiteX23" fmla="*/ 0 w 6896100"/>
              <a:gd name="connsiteY23" fmla="*/ 734447 h 4646047"/>
              <a:gd name="connsiteX24" fmla="*/ 12700 w 6896100"/>
              <a:gd name="connsiteY24" fmla="*/ 1191647 h 4646047"/>
              <a:gd name="connsiteX25" fmla="*/ 25400 w 6896100"/>
              <a:gd name="connsiteY25" fmla="*/ 1229747 h 4646047"/>
              <a:gd name="connsiteX26" fmla="*/ 63500 w 6896100"/>
              <a:gd name="connsiteY26" fmla="*/ 1394847 h 4646047"/>
              <a:gd name="connsiteX27" fmla="*/ 101600 w 6896100"/>
              <a:gd name="connsiteY27" fmla="*/ 1725047 h 4646047"/>
              <a:gd name="connsiteX28" fmla="*/ 114300 w 6896100"/>
              <a:gd name="connsiteY28" fmla="*/ 2194947 h 4646047"/>
              <a:gd name="connsiteX29" fmla="*/ 165100 w 6896100"/>
              <a:gd name="connsiteY29" fmla="*/ 2258447 h 4646047"/>
              <a:gd name="connsiteX30" fmla="*/ 241300 w 6896100"/>
              <a:gd name="connsiteY30" fmla="*/ 2271147 h 4646047"/>
              <a:gd name="connsiteX31" fmla="*/ 609600 w 6896100"/>
              <a:gd name="connsiteY31" fmla="*/ 2283847 h 4646047"/>
              <a:gd name="connsiteX32" fmla="*/ 1244600 w 6896100"/>
              <a:gd name="connsiteY32" fmla="*/ 2309247 h 4646047"/>
              <a:gd name="connsiteX33" fmla="*/ 1397000 w 6896100"/>
              <a:gd name="connsiteY33" fmla="*/ 2321947 h 4646047"/>
              <a:gd name="connsiteX34" fmla="*/ 1676400 w 6896100"/>
              <a:gd name="connsiteY34" fmla="*/ 2347347 h 4646047"/>
              <a:gd name="connsiteX35" fmla="*/ 2197100 w 6896100"/>
              <a:gd name="connsiteY35" fmla="*/ 2372747 h 4646047"/>
              <a:gd name="connsiteX36" fmla="*/ 2463800 w 6896100"/>
              <a:gd name="connsiteY36" fmla="*/ 2385447 h 4646047"/>
              <a:gd name="connsiteX37" fmla="*/ 2730500 w 6896100"/>
              <a:gd name="connsiteY37" fmla="*/ 2423547 h 4646047"/>
              <a:gd name="connsiteX38" fmla="*/ 2806700 w 6896100"/>
              <a:gd name="connsiteY38" fmla="*/ 2436247 h 4646047"/>
              <a:gd name="connsiteX39" fmla="*/ 3238500 w 6896100"/>
              <a:gd name="connsiteY39" fmla="*/ 2474347 h 4646047"/>
              <a:gd name="connsiteX40" fmla="*/ 3378200 w 6896100"/>
              <a:gd name="connsiteY40" fmla="*/ 2487047 h 4646047"/>
              <a:gd name="connsiteX41" fmla="*/ 3606800 w 6896100"/>
              <a:gd name="connsiteY41" fmla="*/ 2512447 h 4646047"/>
              <a:gd name="connsiteX42" fmla="*/ 4089400 w 6896100"/>
              <a:gd name="connsiteY42" fmla="*/ 2525147 h 4646047"/>
              <a:gd name="connsiteX43" fmla="*/ 4457700 w 6896100"/>
              <a:gd name="connsiteY43" fmla="*/ 2563247 h 4646047"/>
              <a:gd name="connsiteX44" fmla="*/ 4610100 w 6896100"/>
              <a:gd name="connsiteY44" fmla="*/ 2588647 h 4646047"/>
              <a:gd name="connsiteX45" fmla="*/ 4762500 w 6896100"/>
              <a:gd name="connsiteY45" fmla="*/ 2614047 h 4646047"/>
              <a:gd name="connsiteX46" fmla="*/ 4914900 w 6896100"/>
              <a:gd name="connsiteY46" fmla="*/ 2639447 h 4646047"/>
              <a:gd name="connsiteX47" fmla="*/ 5041900 w 6896100"/>
              <a:gd name="connsiteY47" fmla="*/ 2677547 h 4646047"/>
              <a:gd name="connsiteX48" fmla="*/ 5143500 w 6896100"/>
              <a:gd name="connsiteY48" fmla="*/ 2728347 h 4646047"/>
              <a:gd name="connsiteX49" fmla="*/ 5295900 w 6896100"/>
              <a:gd name="connsiteY49" fmla="*/ 2855347 h 4646047"/>
              <a:gd name="connsiteX50" fmla="*/ 5359400 w 6896100"/>
              <a:gd name="connsiteY50" fmla="*/ 2944247 h 4646047"/>
              <a:gd name="connsiteX51" fmla="*/ 5384800 w 6896100"/>
              <a:gd name="connsiteY51" fmla="*/ 3020447 h 4646047"/>
              <a:gd name="connsiteX52" fmla="*/ 5359400 w 6896100"/>
              <a:gd name="connsiteY52" fmla="*/ 3172847 h 4646047"/>
              <a:gd name="connsiteX53" fmla="*/ 5334000 w 6896100"/>
              <a:gd name="connsiteY53" fmla="*/ 3274447 h 4646047"/>
              <a:gd name="connsiteX54" fmla="*/ 5308600 w 6896100"/>
              <a:gd name="connsiteY54" fmla="*/ 3312547 h 4646047"/>
              <a:gd name="connsiteX55" fmla="*/ 5283200 w 6896100"/>
              <a:gd name="connsiteY55" fmla="*/ 3363347 h 4646047"/>
              <a:gd name="connsiteX56" fmla="*/ 5245100 w 6896100"/>
              <a:gd name="connsiteY56" fmla="*/ 3388747 h 4646047"/>
              <a:gd name="connsiteX57" fmla="*/ 5207000 w 6896100"/>
              <a:gd name="connsiteY57" fmla="*/ 3439547 h 4646047"/>
              <a:gd name="connsiteX58" fmla="*/ 5130800 w 6896100"/>
              <a:gd name="connsiteY58" fmla="*/ 3503047 h 4646047"/>
              <a:gd name="connsiteX59" fmla="*/ 5067300 w 6896100"/>
              <a:gd name="connsiteY59" fmla="*/ 3553847 h 4646047"/>
              <a:gd name="connsiteX60" fmla="*/ 5029200 w 6896100"/>
              <a:gd name="connsiteY60" fmla="*/ 3591947 h 4646047"/>
              <a:gd name="connsiteX61" fmla="*/ 4991100 w 6896100"/>
              <a:gd name="connsiteY61" fmla="*/ 3617347 h 4646047"/>
              <a:gd name="connsiteX62" fmla="*/ 4914900 w 6896100"/>
              <a:gd name="connsiteY62" fmla="*/ 3693547 h 4646047"/>
              <a:gd name="connsiteX63" fmla="*/ 4851400 w 6896100"/>
              <a:gd name="connsiteY63" fmla="*/ 3769747 h 4646047"/>
              <a:gd name="connsiteX64" fmla="*/ 4800600 w 6896100"/>
              <a:gd name="connsiteY64" fmla="*/ 3820547 h 4646047"/>
              <a:gd name="connsiteX65" fmla="*/ 4762500 w 6896100"/>
              <a:gd name="connsiteY65" fmla="*/ 3871347 h 4646047"/>
              <a:gd name="connsiteX66" fmla="*/ 4724400 w 6896100"/>
              <a:gd name="connsiteY66" fmla="*/ 3909447 h 4646047"/>
              <a:gd name="connsiteX67" fmla="*/ 4699000 w 6896100"/>
              <a:gd name="connsiteY67" fmla="*/ 3947547 h 4646047"/>
              <a:gd name="connsiteX68" fmla="*/ 4622800 w 6896100"/>
              <a:gd name="connsiteY68" fmla="*/ 4023747 h 4646047"/>
              <a:gd name="connsiteX69" fmla="*/ 4584700 w 6896100"/>
              <a:gd name="connsiteY69" fmla="*/ 4061847 h 4646047"/>
              <a:gd name="connsiteX70" fmla="*/ 4521200 w 6896100"/>
              <a:gd name="connsiteY70" fmla="*/ 4125347 h 4646047"/>
              <a:gd name="connsiteX71" fmla="*/ 4508500 w 6896100"/>
              <a:gd name="connsiteY71" fmla="*/ 4163447 h 4646047"/>
              <a:gd name="connsiteX72" fmla="*/ 4394200 w 6896100"/>
              <a:gd name="connsiteY72" fmla="*/ 4265047 h 4646047"/>
              <a:gd name="connsiteX73" fmla="*/ 4330700 w 6896100"/>
              <a:gd name="connsiteY73" fmla="*/ 4341247 h 4646047"/>
              <a:gd name="connsiteX74" fmla="*/ 4254500 w 6896100"/>
              <a:gd name="connsiteY74" fmla="*/ 4404747 h 4646047"/>
              <a:gd name="connsiteX75" fmla="*/ 4216400 w 6896100"/>
              <a:gd name="connsiteY75" fmla="*/ 4480947 h 4646047"/>
              <a:gd name="connsiteX76" fmla="*/ 4165600 w 6896100"/>
              <a:gd name="connsiteY76" fmla="*/ 4493647 h 4646047"/>
              <a:gd name="connsiteX77" fmla="*/ 4051300 w 6896100"/>
              <a:gd name="connsiteY77" fmla="*/ 4531747 h 4646047"/>
              <a:gd name="connsiteX78" fmla="*/ 3975100 w 6896100"/>
              <a:gd name="connsiteY78" fmla="*/ 4544447 h 4646047"/>
              <a:gd name="connsiteX79" fmla="*/ 3924300 w 6896100"/>
              <a:gd name="connsiteY79" fmla="*/ 4557147 h 4646047"/>
              <a:gd name="connsiteX80" fmla="*/ 3810000 w 6896100"/>
              <a:gd name="connsiteY80" fmla="*/ 4569847 h 4646047"/>
              <a:gd name="connsiteX81" fmla="*/ 3708400 w 6896100"/>
              <a:gd name="connsiteY81" fmla="*/ 4582547 h 4646047"/>
              <a:gd name="connsiteX82" fmla="*/ 3670300 w 6896100"/>
              <a:gd name="connsiteY82" fmla="*/ 4595247 h 4646047"/>
              <a:gd name="connsiteX83" fmla="*/ 3708400 w 6896100"/>
              <a:gd name="connsiteY83" fmla="*/ 4620647 h 4646047"/>
              <a:gd name="connsiteX84" fmla="*/ 3873500 w 6896100"/>
              <a:gd name="connsiteY84" fmla="*/ 4646047 h 4646047"/>
              <a:gd name="connsiteX85" fmla="*/ 4508500 w 6896100"/>
              <a:gd name="connsiteY85" fmla="*/ 4620647 h 4646047"/>
              <a:gd name="connsiteX86" fmla="*/ 4737100 w 6896100"/>
              <a:gd name="connsiteY86" fmla="*/ 4607947 h 4646047"/>
              <a:gd name="connsiteX87" fmla="*/ 4902200 w 6896100"/>
              <a:gd name="connsiteY87" fmla="*/ 4582547 h 4646047"/>
              <a:gd name="connsiteX88" fmla="*/ 5435600 w 6896100"/>
              <a:gd name="connsiteY88" fmla="*/ 4595247 h 4646047"/>
              <a:gd name="connsiteX89" fmla="*/ 5473700 w 6896100"/>
              <a:gd name="connsiteY89" fmla="*/ 4557147 h 4646047"/>
              <a:gd name="connsiteX90" fmla="*/ 5486400 w 6896100"/>
              <a:gd name="connsiteY90" fmla="*/ 4519047 h 4646047"/>
              <a:gd name="connsiteX91" fmla="*/ 5537200 w 6896100"/>
              <a:gd name="connsiteY91" fmla="*/ 4442847 h 4646047"/>
              <a:gd name="connsiteX92" fmla="*/ 5549900 w 6896100"/>
              <a:gd name="connsiteY92" fmla="*/ 4379347 h 4646047"/>
              <a:gd name="connsiteX93" fmla="*/ 5562600 w 6896100"/>
              <a:gd name="connsiteY93" fmla="*/ 4341247 h 4646047"/>
              <a:gd name="connsiteX94" fmla="*/ 5575300 w 6896100"/>
              <a:gd name="connsiteY94" fmla="*/ 4290447 h 4646047"/>
              <a:gd name="connsiteX95" fmla="*/ 5613400 w 6896100"/>
              <a:gd name="connsiteY95" fmla="*/ 4125347 h 4646047"/>
              <a:gd name="connsiteX96" fmla="*/ 5626100 w 6896100"/>
              <a:gd name="connsiteY96" fmla="*/ 4087247 h 4646047"/>
              <a:gd name="connsiteX97" fmla="*/ 5651500 w 6896100"/>
              <a:gd name="connsiteY97" fmla="*/ 4049147 h 4646047"/>
              <a:gd name="connsiteX98" fmla="*/ 5715000 w 6896100"/>
              <a:gd name="connsiteY98" fmla="*/ 3934847 h 4646047"/>
              <a:gd name="connsiteX99" fmla="*/ 5727700 w 6896100"/>
              <a:gd name="connsiteY99" fmla="*/ 3896747 h 4646047"/>
              <a:gd name="connsiteX100" fmla="*/ 5791200 w 6896100"/>
              <a:gd name="connsiteY100" fmla="*/ 3833247 h 4646047"/>
              <a:gd name="connsiteX101" fmla="*/ 5829300 w 6896100"/>
              <a:gd name="connsiteY101" fmla="*/ 3731647 h 4646047"/>
              <a:gd name="connsiteX102" fmla="*/ 5842000 w 6896100"/>
              <a:gd name="connsiteY102" fmla="*/ 3668147 h 4646047"/>
              <a:gd name="connsiteX103" fmla="*/ 5867400 w 6896100"/>
              <a:gd name="connsiteY103" fmla="*/ 3287147 h 4646047"/>
              <a:gd name="connsiteX104" fmla="*/ 5880100 w 6896100"/>
              <a:gd name="connsiteY104" fmla="*/ 3210947 h 4646047"/>
              <a:gd name="connsiteX105" fmla="*/ 5918200 w 6896100"/>
              <a:gd name="connsiteY105" fmla="*/ 3109347 h 4646047"/>
              <a:gd name="connsiteX106" fmla="*/ 5956300 w 6896100"/>
              <a:gd name="connsiteY106" fmla="*/ 2944247 h 4646047"/>
              <a:gd name="connsiteX107" fmla="*/ 6019800 w 6896100"/>
              <a:gd name="connsiteY107" fmla="*/ 2868047 h 4646047"/>
              <a:gd name="connsiteX108" fmla="*/ 6045200 w 6896100"/>
              <a:gd name="connsiteY108" fmla="*/ 2804547 h 4646047"/>
              <a:gd name="connsiteX109" fmla="*/ 6083300 w 6896100"/>
              <a:gd name="connsiteY109" fmla="*/ 2766447 h 4646047"/>
              <a:gd name="connsiteX110" fmla="*/ 6121400 w 6896100"/>
              <a:gd name="connsiteY110" fmla="*/ 2753747 h 4646047"/>
              <a:gd name="connsiteX111" fmla="*/ 6172200 w 6896100"/>
              <a:gd name="connsiteY111" fmla="*/ 2728347 h 4646047"/>
              <a:gd name="connsiteX112" fmla="*/ 6273800 w 6896100"/>
              <a:gd name="connsiteY112" fmla="*/ 2677547 h 4646047"/>
              <a:gd name="connsiteX113" fmla="*/ 6324600 w 6896100"/>
              <a:gd name="connsiteY113" fmla="*/ 2652147 h 4646047"/>
              <a:gd name="connsiteX114" fmla="*/ 6350000 w 6896100"/>
              <a:gd name="connsiteY114" fmla="*/ 2614047 h 4646047"/>
              <a:gd name="connsiteX115" fmla="*/ 6388100 w 6896100"/>
              <a:gd name="connsiteY115" fmla="*/ 2601347 h 4646047"/>
              <a:gd name="connsiteX116" fmla="*/ 6426200 w 6896100"/>
              <a:gd name="connsiteY116" fmla="*/ 2575947 h 4646047"/>
              <a:gd name="connsiteX117" fmla="*/ 6477000 w 6896100"/>
              <a:gd name="connsiteY117" fmla="*/ 2550547 h 4646047"/>
              <a:gd name="connsiteX118" fmla="*/ 6565900 w 6896100"/>
              <a:gd name="connsiteY118" fmla="*/ 2474347 h 4646047"/>
              <a:gd name="connsiteX119" fmla="*/ 6616700 w 6896100"/>
              <a:gd name="connsiteY119" fmla="*/ 2385447 h 4646047"/>
              <a:gd name="connsiteX120" fmla="*/ 6654800 w 6896100"/>
              <a:gd name="connsiteY120" fmla="*/ 2321947 h 4646047"/>
              <a:gd name="connsiteX121" fmla="*/ 6692900 w 6896100"/>
              <a:gd name="connsiteY121" fmla="*/ 2271147 h 4646047"/>
              <a:gd name="connsiteX122" fmla="*/ 6731000 w 6896100"/>
              <a:gd name="connsiteY122" fmla="*/ 2207647 h 4646047"/>
              <a:gd name="connsiteX123" fmla="*/ 6781800 w 6896100"/>
              <a:gd name="connsiteY123" fmla="*/ 2131447 h 4646047"/>
              <a:gd name="connsiteX124" fmla="*/ 6807200 w 6896100"/>
              <a:gd name="connsiteY124" fmla="*/ 2080647 h 4646047"/>
              <a:gd name="connsiteX125" fmla="*/ 6832600 w 6896100"/>
              <a:gd name="connsiteY125" fmla="*/ 2004447 h 4646047"/>
              <a:gd name="connsiteX126" fmla="*/ 6858000 w 6896100"/>
              <a:gd name="connsiteY126" fmla="*/ 1813947 h 4646047"/>
              <a:gd name="connsiteX127" fmla="*/ 6870700 w 6896100"/>
              <a:gd name="connsiteY127" fmla="*/ 1737747 h 4646047"/>
              <a:gd name="connsiteX128" fmla="*/ 6896100 w 6896100"/>
              <a:gd name="connsiteY128" fmla="*/ 1559947 h 4646047"/>
              <a:gd name="connsiteX129" fmla="*/ 6883400 w 6896100"/>
              <a:gd name="connsiteY129" fmla="*/ 1001147 h 4646047"/>
              <a:gd name="connsiteX130" fmla="*/ 6832600 w 6896100"/>
              <a:gd name="connsiteY130" fmla="*/ 696347 h 4646047"/>
              <a:gd name="connsiteX131" fmla="*/ 6807200 w 6896100"/>
              <a:gd name="connsiteY131" fmla="*/ 607447 h 4646047"/>
              <a:gd name="connsiteX132" fmla="*/ 6781800 w 6896100"/>
              <a:gd name="connsiteY132" fmla="*/ 569347 h 4646047"/>
              <a:gd name="connsiteX133" fmla="*/ 6769100 w 6896100"/>
              <a:gd name="connsiteY133" fmla="*/ 531247 h 4646047"/>
              <a:gd name="connsiteX134" fmla="*/ 6731000 w 6896100"/>
              <a:gd name="connsiteY134" fmla="*/ 518547 h 4646047"/>
              <a:gd name="connsiteX135" fmla="*/ 6718300 w 6896100"/>
              <a:gd name="connsiteY135" fmla="*/ 480447 h 4646047"/>
              <a:gd name="connsiteX136" fmla="*/ 6667500 w 6896100"/>
              <a:gd name="connsiteY136" fmla="*/ 467747 h 4646047"/>
              <a:gd name="connsiteX137" fmla="*/ 6591300 w 6896100"/>
              <a:gd name="connsiteY137" fmla="*/ 429647 h 4646047"/>
              <a:gd name="connsiteX138" fmla="*/ 6565900 w 6896100"/>
              <a:gd name="connsiteY138" fmla="*/ 391547 h 4646047"/>
              <a:gd name="connsiteX139" fmla="*/ 6464300 w 6896100"/>
              <a:gd name="connsiteY139" fmla="*/ 328047 h 4646047"/>
              <a:gd name="connsiteX140" fmla="*/ 6426200 w 6896100"/>
              <a:gd name="connsiteY140" fmla="*/ 315347 h 4646047"/>
              <a:gd name="connsiteX141" fmla="*/ 6337300 w 6896100"/>
              <a:gd name="connsiteY141" fmla="*/ 264547 h 4646047"/>
              <a:gd name="connsiteX142" fmla="*/ 6299200 w 6896100"/>
              <a:gd name="connsiteY142" fmla="*/ 239147 h 4646047"/>
              <a:gd name="connsiteX143" fmla="*/ 6172200 w 6896100"/>
              <a:gd name="connsiteY143" fmla="*/ 201047 h 4646047"/>
              <a:gd name="connsiteX144" fmla="*/ 6121400 w 6896100"/>
              <a:gd name="connsiteY144" fmla="*/ 188347 h 4646047"/>
              <a:gd name="connsiteX145" fmla="*/ 6223000 w 6896100"/>
              <a:gd name="connsiteY145" fmla="*/ 201047 h 4646047"/>
              <a:gd name="connsiteX0" fmla="*/ 6223000 w 6896100"/>
              <a:gd name="connsiteY0" fmla="*/ 201047 h 4646047"/>
              <a:gd name="connsiteX1" fmla="*/ 5562600 w 6896100"/>
              <a:gd name="connsiteY1" fmla="*/ 150247 h 4646047"/>
              <a:gd name="connsiteX2" fmla="*/ 5384800 w 6896100"/>
              <a:gd name="connsiteY2" fmla="*/ 137547 h 4646047"/>
              <a:gd name="connsiteX3" fmla="*/ 5295900 w 6896100"/>
              <a:gd name="connsiteY3" fmla="*/ 124847 h 4646047"/>
              <a:gd name="connsiteX4" fmla="*/ 5092700 w 6896100"/>
              <a:gd name="connsiteY4" fmla="*/ 112147 h 4646047"/>
              <a:gd name="connsiteX5" fmla="*/ 5016500 w 6896100"/>
              <a:gd name="connsiteY5" fmla="*/ 86747 h 4646047"/>
              <a:gd name="connsiteX6" fmla="*/ 4724400 w 6896100"/>
              <a:gd name="connsiteY6" fmla="*/ 61347 h 4646047"/>
              <a:gd name="connsiteX7" fmla="*/ 3479800 w 6896100"/>
              <a:gd name="connsiteY7" fmla="*/ 48647 h 4646047"/>
              <a:gd name="connsiteX8" fmla="*/ 3302000 w 6896100"/>
              <a:gd name="connsiteY8" fmla="*/ 61347 h 4646047"/>
              <a:gd name="connsiteX9" fmla="*/ 2844800 w 6896100"/>
              <a:gd name="connsiteY9" fmla="*/ 74047 h 4646047"/>
              <a:gd name="connsiteX10" fmla="*/ 2768600 w 6896100"/>
              <a:gd name="connsiteY10" fmla="*/ 86747 h 4646047"/>
              <a:gd name="connsiteX11" fmla="*/ 2717800 w 6896100"/>
              <a:gd name="connsiteY11" fmla="*/ 99447 h 4646047"/>
              <a:gd name="connsiteX12" fmla="*/ 2527300 w 6896100"/>
              <a:gd name="connsiteY12" fmla="*/ 124847 h 4646047"/>
              <a:gd name="connsiteX13" fmla="*/ 2400300 w 6896100"/>
              <a:gd name="connsiteY13" fmla="*/ 150247 h 4646047"/>
              <a:gd name="connsiteX14" fmla="*/ 1016000 w 6896100"/>
              <a:gd name="connsiteY14" fmla="*/ 175647 h 4646047"/>
              <a:gd name="connsiteX15" fmla="*/ 1028700 w 6896100"/>
              <a:gd name="connsiteY15" fmla="*/ 226447 h 4646047"/>
              <a:gd name="connsiteX16" fmla="*/ 558800 w 6896100"/>
              <a:gd name="connsiteY16" fmla="*/ 251847 h 4646047"/>
              <a:gd name="connsiteX17" fmla="*/ 520700 w 6896100"/>
              <a:gd name="connsiteY17" fmla="*/ 239147 h 4646047"/>
              <a:gd name="connsiteX18" fmla="*/ 101600 w 6896100"/>
              <a:gd name="connsiteY18" fmla="*/ 239147 h 4646047"/>
              <a:gd name="connsiteX19" fmla="*/ 63500 w 6896100"/>
              <a:gd name="connsiteY19" fmla="*/ 378847 h 4646047"/>
              <a:gd name="connsiteX20" fmla="*/ 38100 w 6896100"/>
              <a:gd name="connsiteY20" fmla="*/ 531247 h 4646047"/>
              <a:gd name="connsiteX21" fmla="*/ 25400 w 6896100"/>
              <a:gd name="connsiteY21" fmla="*/ 645547 h 4646047"/>
              <a:gd name="connsiteX22" fmla="*/ 0 w 6896100"/>
              <a:gd name="connsiteY22" fmla="*/ 734447 h 4646047"/>
              <a:gd name="connsiteX23" fmla="*/ 12700 w 6896100"/>
              <a:gd name="connsiteY23" fmla="*/ 1191647 h 4646047"/>
              <a:gd name="connsiteX24" fmla="*/ 25400 w 6896100"/>
              <a:gd name="connsiteY24" fmla="*/ 1229747 h 4646047"/>
              <a:gd name="connsiteX25" fmla="*/ 63500 w 6896100"/>
              <a:gd name="connsiteY25" fmla="*/ 1394847 h 4646047"/>
              <a:gd name="connsiteX26" fmla="*/ 101600 w 6896100"/>
              <a:gd name="connsiteY26" fmla="*/ 1725047 h 4646047"/>
              <a:gd name="connsiteX27" fmla="*/ 114300 w 6896100"/>
              <a:gd name="connsiteY27" fmla="*/ 2194947 h 4646047"/>
              <a:gd name="connsiteX28" fmla="*/ 165100 w 6896100"/>
              <a:gd name="connsiteY28" fmla="*/ 2258447 h 4646047"/>
              <a:gd name="connsiteX29" fmla="*/ 241300 w 6896100"/>
              <a:gd name="connsiteY29" fmla="*/ 2271147 h 4646047"/>
              <a:gd name="connsiteX30" fmla="*/ 609600 w 6896100"/>
              <a:gd name="connsiteY30" fmla="*/ 2283847 h 4646047"/>
              <a:gd name="connsiteX31" fmla="*/ 1244600 w 6896100"/>
              <a:gd name="connsiteY31" fmla="*/ 2309247 h 4646047"/>
              <a:gd name="connsiteX32" fmla="*/ 1397000 w 6896100"/>
              <a:gd name="connsiteY32" fmla="*/ 2321947 h 4646047"/>
              <a:gd name="connsiteX33" fmla="*/ 1676400 w 6896100"/>
              <a:gd name="connsiteY33" fmla="*/ 2347347 h 4646047"/>
              <a:gd name="connsiteX34" fmla="*/ 2197100 w 6896100"/>
              <a:gd name="connsiteY34" fmla="*/ 2372747 h 4646047"/>
              <a:gd name="connsiteX35" fmla="*/ 2463800 w 6896100"/>
              <a:gd name="connsiteY35" fmla="*/ 2385447 h 4646047"/>
              <a:gd name="connsiteX36" fmla="*/ 2730500 w 6896100"/>
              <a:gd name="connsiteY36" fmla="*/ 2423547 h 4646047"/>
              <a:gd name="connsiteX37" fmla="*/ 2806700 w 6896100"/>
              <a:gd name="connsiteY37" fmla="*/ 2436247 h 4646047"/>
              <a:gd name="connsiteX38" fmla="*/ 3238500 w 6896100"/>
              <a:gd name="connsiteY38" fmla="*/ 2474347 h 4646047"/>
              <a:gd name="connsiteX39" fmla="*/ 3378200 w 6896100"/>
              <a:gd name="connsiteY39" fmla="*/ 2487047 h 4646047"/>
              <a:gd name="connsiteX40" fmla="*/ 3606800 w 6896100"/>
              <a:gd name="connsiteY40" fmla="*/ 2512447 h 4646047"/>
              <a:gd name="connsiteX41" fmla="*/ 4089400 w 6896100"/>
              <a:gd name="connsiteY41" fmla="*/ 2525147 h 4646047"/>
              <a:gd name="connsiteX42" fmla="*/ 4457700 w 6896100"/>
              <a:gd name="connsiteY42" fmla="*/ 2563247 h 4646047"/>
              <a:gd name="connsiteX43" fmla="*/ 4610100 w 6896100"/>
              <a:gd name="connsiteY43" fmla="*/ 2588647 h 4646047"/>
              <a:gd name="connsiteX44" fmla="*/ 4762500 w 6896100"/>
              <a:gd name="connsiteY44" fmla="*/ 2614047 h 4646047"/>
              <a:gd name="connsiteX45" fmla="*/ 4914900 w 6896100"/>
              <a:gd name="connsiteY45" fmla="*/ 2639447 h 4646047"/>
              <a:gd name="connsiteX46" fmla="*/ 5041900 w 6896100"/>
              <a:gd name="connsiteY46" fmla="*/ 2677547 h 4646047"/>
              <a:gd name="connsiteX47" fmla="*/ 5143500 w 6896100"/>
              <a:gd name="connsiteY47" fmla="*/ 2728347 h 4646047"/>
              <a:gd name="connsiteX48" fmla="*/ 5295900 w 6896100"/>
              <a:gd name="connsiteY48" fmla="*/ 2855347 h 4646047"/>
              <a:gd name="connsiteX49" fmla="*/ 5359400 w 6896100"/>
              <a:gd name="connsiteY49" fmla="*/ 2944247 h 4646047"/>
              <a:gd name="connsiteX50" fmla="*/ 5384800 w 6896100"/>
              <a:gd name="connsiteY50" fmla="*/ 3020447 h 4646047"/>
              <a:gd name="connsiteX51" fmla="*/ 5359400 w 6896100"/>
              <a:gd name="connsiteY51" fmla="*/ 3172847 h 4646047"/>
              <a:gd name="connsiteX52" fmla="*/ 5334000 w 6896100"/>
              <a:gd name="connsiteY52" fmla="*/ 3274447 h 4646047"/>
              <a:gd name="connsiteX53" fmla="*/ 5308600 w 6896100"/>
              <a:gd name="connsiteY53" fmla="*/ 3312547 h 4646047"/>
              <a:gd name="connsiteX54" fmla="*/ 5283200 w 6896100"/>
              <a:gd name="connsiteY54" fmla="*/ 3363347 h 4646047"/>
              <a:gd name="connsiteX55" fmla="*/ 5245100 w 6896100"/>
              <a:gd name="connsiteY55" fmla="*/ 3388747 h 4646047"/>
              <a:gd name="connsiteX56" fmla="*/ 5207000 w 6896100"/>
              <a:gd name="connsiteY56" fmla="*/ 3439547 h 4646047"/>
              <a:gd name="connsiteX57" fmla="*/ 5130800 w 6896100"/>
              <a:gd name="connsiteY57" fmla="*/ 3503047 h 4646047"/>
              <a:gd name="connsiteX58" fmla="*/ 5067300 w 6896100"/>
              <a:gd name="connsiteY58" fmla="*/ 3553847 h 4646047"/>
              <a:gd name="connsiteX59" fmla="*/ 5029200 w 6896100"/>
              <a:gd name="connsiteY59" fmla="*/ 3591947 h 4646047"/>
              <a:gd name="connsiteX60" fmla="*/ 4991100 w 6896100"/>
              <a:gd name="connsiteY60" fmla="*/ 3617347 h 4646047"/>
              <a:gd name="connsiteX61" fmla="*/ 4914900 w 6896100"/>
              <a:gd name="connsiteY61" fmla="*/ 3693547 h 4646047"/>
              <a:gd name="connsiteX62" fmla="*/ 4851400 w 6896100"/>
              <a:gd name="connsiteY62" fmla="*/ 3769747 h 4646047"/>
              <a:gd name="connsiteX63" fmla="*/ 4800600 w 6896100"/>
              <a:gd name="connsiteY63" fmla="*/ 3820547 h 4646047"/>
              <a:gd name="connsiteX64" fmla="*/ 4762500 w 6896100"/>
              <a:gd name="connsiteY64" fmla="*/ 3871347 h 4646047"/>
              <a:gd name="connsiteX65" fmla="*/ 4724400 w 6896100"/>
              <a:gd name="connsiteY65" fmla="*/ 3909447 h 4646047"/>
              <a:gd name="connsiteX66" fmla="*/ 4699000 w 6896100"/>
              <a:gd name="connsiteY66" fmla="*/ 3947547 h 4646047"/>
              <a:gd name="connsiteX67" fmla="*/ 4622800 w 6896100"/>
              <a:gd name="connsiteY67" fmla="*/ 4023747 h 4646047"/>
              <a:gd name="connsiteX68" fmla="*/ 4584700 w 6896100"/>
              <a:gd name="connsiteY68" fmla="*/ 4061847 h 4646047"/>
              <a:gd name="connsiteX69" fmla="*/ 4521200 w 6896100"/>
              <a:gd name="connsiteY69" fmla="*/ 4125347 h 4646047"/>
              <a:gd name="connsiteX70" fmla="*/ 4508500 w 6896100"/>
              <a:gd name="connsiteY70" fmla="*/ 4163447 h 4646047"/>
              <a:gd name="connsiteX71" fmla="*/ 4394200 w 6896100"/>
              <a:gd name="connsiteY71" fmla="*/ 4265047 h 4646047"/>
              <a:gd name="connsiteX72" fmla="*/ 4330700 w 6896100"/>
              <a:gd name="connsiteY72" fmla="*/ 4341247 h 4646047"/>
              <a:gd name="connsiteX73" fmla="*/ 4254500 w 6896100"/>
              <a:gd name="connsiteY73" fmla="*/ 4404747 h 4646047"/>
              <a:gd name="connsiteX74" fmla="*/ 4216400 w 6896100"/>
              <a:gd name="connsiteY74" fmla="*/ 4480947 h 4646047"/>
              <a:gd name="connsiteX75" fmla="*/ 4165600 w 6896100"/>
              <a:gd name="connsiteY75" fmla="*/ 4493647 h 4646047"/>
              <a:gd name="connsiteX76" fmla="*/ 4051300 w 6896100"/>
              <a:gd name="connsiteY76" fmla="*/ 4531747 h 4646047"/>
              <a:gd name="connsiteX77" fmla="*/ 3975100 w 6896100"/>
              <a:gd name="connsiteY77" fmla="*/ 4544447 h 4646047"/>
              <a:gd name="connsiteX78" fmla="*/ 3924300 w 6896100"/>
              <a:gd name="connsiteY78" fmla="*/ 4557147 h 4646047"/>
              <a:gd name="connsiteX79" fmla="*/ 3810000 w 6896100"/>
              <a:gd name="connsiteY79" fmla="*/ 4569847 h 4646047"/>
              <a:gd name="connsiteX80" fmla="*/ 3708400 w 6896100"/>
              <a:gd name="connsiteY80" fmla="*/ 4582547 h 4646047"/>
              <a:gd name="connsiteX81" fmla="*/ 3670300 w 6896100"/>
              <a:gd name="connsiteY81" fmla="*/ 4595247 h 4646047"/>
              <a:gd name="connsiteX82" fmla="*/ 3708400 w 6896100"/>
              <a:gd name="connsiteY82" fmla="*/ 4620647 h 4646047"/>
              <a:gd name="connsiteX83" fmla="*/ 3873500 w 6896100"/>
              <a:gd name="connsiteY83" fmla="*/ 4646047 h 4646047"/>
              <a:gd name="connsiteX84" fmla="*/ 4508500 w 6896100"/>
              <a:gd name="connsiteY84" fmla="*/ 4620647 h 4646047"/>
              <a:gd name="connsiteX85" fmla="*/ 4737100 w 6896100"/>
              <a:gd name="connsiteY85" fmla="*/ 4607947 h 4646047"/>
              <a:gd name="connsiteX86" fmla="*/ 4902200 w 6896100"/>
              <a:gd name="connsiteY86" fmla="*/ 4582547 h 4646047"/>
              <a:gd name="connsiteX87" fmla="*/ 5435600 w 6896100"/>
              <a:gd name="connsiteY87" fmla="*/ 4595247 h 4646047"/>
              <a:gd name="connsiteX88" fmla="*/ 5473700 w 6896100"/>
              <a:gd name="connsiteY88" fmla="*/ 4557147 h 4646047"/>
              <a:gd name="connsiteX89" fmla="*/ 5486400 w 6896100"/>
              <a:gd name="connsiteY89" fmla="*/ 4519047 h 4646047"/>
              <a:gd name="connsiteX90" fmla="*/ 5537200 w 6896100"/>
              <a:gd name="connsiteY90" fmla="*/ 4442847 h 4646047"/>
              <a:gd name="connsiteX91" fmla="*/ 5549900 w 6896100"/>
              <a:gd name="connsiteY91" fmla="*/ 4379347 h 4646047"/>
              <a:gd name="connsiteX92" fmla="*/ 5562600 w 6896100"/>
              <a:gd name="connsiteY92" fmla="*/ 4341247 h 4646047"/>
              <a:gd name="connsiteX93" fmla="*/ 5575300 w 6896100"/>
              <a:gd name="connsiteY93" fmla="*/ 4290447 h 4646047"/>
              <a:gd name="connsiteX94" fmla="*/ 5613400 w 6896100"/>
              <a:gd name="connsiteY94" fmla="*/ 4125347 h 4646047"/>
              <a:gd name="connsiteX95" fmla="*/ 5626100 w 6896100"/>
              <a:gd name="connsiteY95" fmla="*/ 4087247 h 4646047"/>
              <a:gd name="connsiteX96" fmla="*/ 5651500 w 6896100"/>
              <a:gd name="connsiteY96" fmla="*/ 4049147 h 4646047"/>
              <a:gd name="connsiteX97" fmla="*/ 5715000 w 6896100"/>
              <a:gd name="connsiteY97" fmla="*/ 3934847 h 4646047"/>
              <a:gd name="connsiteX98" fmla="*/ 5727700 w 6896100"/>
              <a:gd name="connsiteY98" fmla="*/ 3896747 h 4646047"/>
              <a:gd name="connsiteX99" fmla="*/ 5791200 w 6896100"/>
              <a:gd name="connsiteY99" fmla="*/ 3833247 h 4646047"/>
              <a:gd name="connsiteX100" fmla="*/ 5829300 w 6896100"/>
              <a:gd name="connsiteY100" fmla="*/ 3731647 h 4646047"/>
              <a:gd name="connsiteX101" fmla="*/ 5842000 w 6896100"/>
              <a:gd name="connsiteY101" fmla="*/ 3668147 h 4646047"/>
              <a:gd name="connsiteX102" fmla="*/ 5867400 w 6896100"/>
              <a:gd name="connsiteY102" fmla="*/ 3287147 h 4646047"/>
              <a:gd name="connsiteX103" fmla="*/ 5880100 w 6896100"/>
              <a:gd name="connsiteY103" fmla="*/ 3210947 h 4646047"/>
              <a:gd name="connsiteX104" fmla="*/ 5918200 w 6896100"/>
              <a:gd name="connsiteY104" fmla="*/ 3109347 h 4646047"/>
              <a:gd name="connsiteX105" fmla="*/ 5956300 w 6896100"/>
              <a:gd name="connsiteY105" fmla="*/ 2944247 h 4646047"/>
              <a:gd name="connsiteX106" fmla="*/ 6019800 w 6896100"/>
              <a:gd name="connsiteY106" fmla="*/ 2868047 h 4646047"/>
              <a:gd name="connsiteX107" fmla="*/ 6045200 w 6896100"/>
              <a:gd name="connsiteY107" fmla="*/ 2804547 h 4646047"/>
              <a:gd name="connsiteX108" fmla="*/ 6083300 w 6896100"/>
              <a:gd name="connsiteY108" fmla="*/ 2766447 h 4646047"/>
              <a:gd name="connsiteX109" fmla="*/ 6121400 w 6896100"/>
              <a:gd name="connsiteY109" fmla="*/ 2753747 h 4646047"/>
              <a:gd name="connsiteX110" fmla="*/ 6172200 w 6896100"/>
              <a:gd name="connsiteY110" fmla="*/ 2728347 h 4646047"/>
              <a:gd name="connsiteX111" fmla="*/ 6273800 w 6896100"/>
              <a:gd name="connsiteY111" fmla="*/ 2677547 h 4646047"/>
              <a:gd name="connsiteX112" fmla="*/ 6324600 w 6896100"/>
              <a:gd name="connsiteY112" fmla="*/ 2652147 h 4646047"/>
              <a:gd name="connsiteX113" fmla="*/ 6350000 w 6896100"/>
              <a:gd name="connsiteY113" fmla="*/ 2614047 h 4646047"/>
              <a:gd name="connsiteX114" fmla="*/ 6388100 w 6896100"/>
              <a:gd name="connsiteY114" fmla="*/ 2601347 h 4646047"/>
              <a:gd name="connsiteX115" fmla="*/ 6426200 w 6896100"/>
              <a:gd name="connsiteY115" fmla="*/ 2575947 h 4646047"/>
              <a:gd name="connsiteX116" fmla="*/ 6477000 w 6896100"/>
              <a:gd name="connsiteY116" fmla="*/ 2550547 h 4646047"/>
              <a:gd name="connsiteX117" fmla="*/ 6565900 w 6896100"/>
              <a:gd name="connsiteY117" fmla="*/ 2474347 h 4646047"/>
              <a:gd name="connsiteX118" fmla="*/ 6616700 w 6896100"/>
              <a:gd name="connsiteY118" fmla="*/ 2385447 h 4646047"/>
              <a:gd name="connsiteX119" fmla="*/ 6654800 w 6896100"/>
              <a:gd name="connsiteY119" fmla="*/ 2321947 h 4646047"/>
              <a:gd name="connsiteX120" fmla="*/ 6692900 w 6896100"/>
              <a:gd name="connsiteY120" fmla="*/ 2271147 h 4646047"/>
              <a:gd name="connsiteX121" fmla="*/ 6731000 w 6896100"/>
              <a:gd name="connsiteY121" fmla="*/ 2207647 h 4646047"/>
              <a:gd name="connsiteX122" fmla="*/ 6781800 w 6896100"/>
              <a:gd name="connsiteY122" fmla="*/ 2131447 h 4646047"/>
              <a:gd name="connsiteX123" fmla="*/ 6807200 w 6896100"/>
              <a:gd name="connsiteY123" fmla="*/ 2080647 h 4646047"/>
              <a:gd name="connsiteX124" fmla="*/ 6832600 w 6896100"/>
              <a:gd name="connsiteY124" fmla="*/ 2004447 h 4646047"/>
              <a:gd name="connsiteX125" fmla="*/ 6858000 w 6896100"/>
              <a:gd name="connsiteY125" fmla="*/ 1813947 h 4646047"/>
              <a:gd name="connsiteX126" fmla="*/ 6870700 w 6896100"/>
              <a:gd name="connsiteY126" fmla="*/ 1737747 h 4646047"/>
              <a:gd name="connsiteX127" fmla="*/ 6896100 w 6896100"/>
              <a:gd name="connsiteY127" fmla="*/ 1559947 h 4646047"/>
              <a:gd name="connsiteX128" fmla="*/ 6883400 w 6896100"/>
              <a:gd name="connsiteY128" fmla="*/ 1001147 h 4646047"/>
              <a:gd name="connsiteX129" fmla="*/ 6832600 w 6896100"/>
              <a:gd name="connsiteY129" fmla="*/ 696347 h 4646047"/>
              <a:gd name="connsiteX130" fmla="*/ 6807200 w 6896100"/>
              <a:gd name="connsiteY130" fmla="*/ 607447 h 4646047"/>
              <a:gd name="connsiteX131" fmla="*/ 6781800 w 6896100"/>
              <a:gd name="connsiteY131" fmla="*/ 569347 h 4646047"/>
              <a:gd name="connsiteX132" fmla="*/ 6769100 w 6896100"/>
              <a:gd name="connsiteY132" fmla="*/ 531247 h 4646047"/>
              <a:gd name="connsiteX133" fmla="*/ 6731000 w 6896100"/>
              <a:gd name="connsiteY133" fmla="*/ 518547 h 4646047"/>
              <a:gd name="connsiteX134" fmla="*/ 6718300 w 6896100"/>
              <a:gd name="connsiteY134" fmla="*/ 480447 h 4646047"/>
              <a:gd name="connsiteX135" fmla="*/ 6667500 w 6896100"/>
              <a:gd name="connsiteY135" fmla="*/ 467747 h 4646047"/>
              <a:gd name="connsiteX136" fmla="*/ 6591300 w 6896100"/>
              <a:gd name="connsiteY136" fmla="*/ 429647 h 4646047"/>
              <a:gd name="connsiteX137" fmla="*/ 6565900 w 6896100"/>
              <a:gd name="connsiteY137" fmla="*/ 391547 h 4646047"/>
              <a:gd name="connsiteX138" fmla="*/ 6464300 w 6896100"/>
              <a:gd name="connsiteY138" fmla="*/ 328047 h 4646047"/>
              <a:gd name="connsiteX139" fmla="*/ 6426200 w 6896100"/>
              <a:gd name="connsiteY139" fmla="*/ 315347 h 4646047"/>
              <a:gd name="connsiteX140" fmla="*/ 6337300 w 6896100"/>
              <a:gd name="connsiteY140" fmla="*/ 264547 h 4646047"/>
              <a:gd name="connsiteX141" fmla="*/ 6299200 w 6896100"/>
              <a:gd name="connsiteY141" fmla="*/ 239147 h 4646047"/>
              <a:gd name="connsiteX142" fmla="*/ 6172200 w 6896100"/>
              <a:gd name="connsiteY142" fmla="*/ 201047 h 4646047"/>
              <a:gd name="connsiteX143" fmla="*/ 6121400 w 6896100"/>
              <a:gd name="connsiteY143" fmla="*/ 188347 h 4646047"/>
              <a:gd name="connsiteX144" fmla="*/ 6223000 w 6896100"/>
              <a:gd name="connsiteY144" fmla="*/ 201047 h 4646047"/>
              <a:gd name="connsiteX0" fmla="*/ 6223000 w 6896100"/>
              <a:gd name="connsiteY0" fmla="*/ 201047 h 4646047"/>
              <a:gd name="connsiteX1" fmla="*/ 5384800 w 6896100"/>
              <a:gd name="connsiteY1" fmla="*/ 137547 h 4646047"/>
              <a:gd name="connsiteX2" fmla="*/ 5295900 w 6896100"/>
              <a:gd name="connsiteY2" fmla="*/ 124847 h 4646047"/>
              <a:gd name="connsiteX3" fmla="*/ 5092700 w 6896100"/>
              <a:gd name="connsiteY3" fmla="*/ 112147 h 4646047"/>
              <a:gd name="connsiteX4" fmla="*/ 5016500 w 6896100"/>
              <a:gd name="connsiteY4" fmla="*/ 86747 h 4646047"/>
              <a:gd name="connsiteX5" fmla="*/ 4724400 w 6896100"/>
              <a:gd name="connsiteY5" fmla="*/ 61347 h 4646047"/>
              <a:gd name="connsiteX6" fmla="*/ 3479800 w 6896100"/>
              <a:gd name="connsiteY6" fmla="*/ 48647 h 4646047"/>
              <a:gd name="connsiteX7" fmla="*/ 3302000 w 6896100"/>
              <a:gd name="connsiteY7" fmla="*/ 61347 h 4646047"/>
              <a:gd name="connsiteX8" fmla="*/ 2844800 w 6896100"/>
              <a:gd name="connsiteY8" fmla="*/ 74047 h 4646047"/>
              <a:gd name="connsiteX9" fmla="*/ 2768600 w 6896100"/>
              <a:gd name="connsiteY9" fmla="*/ 86747 h 4646047"/>
              <a:gd name="connsiteX10" fmla="*/ 2717800 w 6896100"/>
              <a:gd name="connsiteY10" fmla="*/ 99447 h 4646047"/>
              <a:gd name="connsiteX11" fmla="*/ 2527300 w 6896100"/>
              <a:gd name="connsiteY11" fmla="*/ 124847 h 4646047"/>
              <a:gd name="connsiteX12" fmla="*/ 2400300 w 6896100"/>
              <a:gd name="connsiteY12" fmla="*/ 150247 h 4646047"/>
              <a:gd name="connsiteX13" fmla="*/ 1016000 w 6896100"/>
              <a:gd name="connsiteY13" fmla="*/ 175647 h 4646047"/>
              <a:gd name="connsiteX14" fmla="*/ 1028700 w 6896100"/>
              <a:gd name="connsiteY14" fmla="*/ 226447 h 4646047"/>
              <a:gd name="connsiteX15" fmla="*/ 558800 w 6896100"/>
              <a:gd name="connsiteY15" fmla="*/ 251847 h 4646047"/>
              <a:gd name="connsiteX16" fmla="*/ 520700 w 6896100"/>
              <a:gd name="connsiteY16" fmla="*/ 239147 h 4646047"/>
              <a:gd name="connsiteX17" fmla="*/ 101600 w 6896100"/>
              <a:gd name="connsiteY17" fmla="*/ 239147 h 4646047"/>
              <a:gd name="connsiteX18" fmla="*/ 63500 w 6896100"/>
              <a:gd name="connsiteY18" fmla="*/ 378847 h 4646047"/>
              <a:gd name="connsiteX19" fmla="*/ 38100 w 6896100"/>
              <a:gd name="connsiteY19" fmla="*/ 531247 h 4646047"/>
              <a:gd name="connsiteX20" fmla="*/ 25400 w 6896100"/>
              <a:gd name="connsiteY20" fmla="*/ 645547 h 4646047"/>
              <a:gd name="connsiteX21" fmla="*/ 0 w 6896100"/>
              <a:gd name="connsiteY21" fmla="*/ 734447 h 4646047"/>
              <a:gd name="connsiteX22" fmla="*/ 12700 w 6896100"/>
              <a:gd name="connsiteY22" fmla="*/ 1191647 h 4646047"/>
              <a:gd name="connsiteX23" fmla="*/ 25400 w 6896100"/>
              <a:gd name="connsiteY23" fmla="*/ 1229747 h 4646047"/>
              <a:gd name="connsiteX24" fmla="*/ 63500 w 6896100"/>
              <a:gd name="connsiteY24" fmla="*/ 1394847 h 4646047"/>
              <a:gd name="connsiteX25" fmla="*/ 101600 w 6896100"/>
              <a:gd name="connsiteY25" fmla="*/ 1725047 h 4646047"/>
              <a:gd name="connsiteX26" fmla="*/ 114300 w 6896100"/>
              <a:gd name="connsiteY26" fmla="*/ 2194947 h 4646047"/>
              <a:gd name="connsiteX27" fmla="*/ 165100 w 6896100"/>
              <a:gd name="connsiteY27" fmla="*/ 2258447 h 4646047"/>
              <a:gd name="connsiteX28" fmla="*/ 241300 w 6896100"/>
              <a:gd name="connsiteY28" fmla="*/ 2271147 h 4646047"/>
              <a:gd name="connsiteX29" fmla="*/ 609600 w 6896100"/>
              <a:gd name="connsiteY29" fmla="*/ 2283847 h 4646047"/>
              <a:gd name="connsiteX30" fmla="*/ 1244600 w 6896100"/>
              <a:gd name="connsiteY30" fmla="*/ 2309247 h 4646047"/>
              <a:gd name="connsiteX31" fmla="*/ 1397000 w 6896100"/>
              <a:gd name="connsiteY31" fmla="*/ 2321947 h 4646047"/>
              <a:gd name="connsiteX32" fmla="*/ 1676400 w 6896100"/>
              <a:gd name="connsiteY32" fmla="*/ 2347347 h 4646047"/>
              <a:gd name="connsiteX33" fmla="*/ 2197100 w 6896100"/>
              <a:gd name="connsiteY33" fmla="*/ 2372747 h 4646047"/>
              <a:gd name="connsiteX34" fmla="*/ 2463800 w 6896100"/>
              <a:gd name="connsiteY34" fmla="*/ 2385447 h 4646047"/>
              <a:gd name="connsiteX35" fmla="*/ 2730500 w 6896100"/>
              <a:gd name="connsiteY35" fmla="*/ 2423547 h 4646047"/>
              <a:gd name="connsiteX36" fmla="*/ 2806700 w 6896100"/>
              <a:gd name="connsiteY36" fmla="*/ 2436247 h 4646047"/>
              <a:gd name="connsiteX37" fmla="*/ 3238500 w 6896100"/>
              <a:gd name="connsiteY37" fmla="*/ 2474347 h 4646047"/>
              <a:gd name="connsiteX38" fmla="*/ 3378200 w 6896100"/>
              <a:gd name="connsiteY38" fmla="*/ 2487047 h 4646047"/>
              <a:gd name="connsiteX39" fmla="*/ 3606800 w 6896100"/>
              <a:gd name="connsiteY39" fmla="*/ 2512447 h 4646047"/>
              <a:gd name="connsiteX40" fmla="*/ 4089400 w 6896100"/>
              <a:gd name="connsiteY40" fmla="*/ 2525147 h 4646047"/>
              <a:gd name="connsiteX41" fmla="*/ 4457700 w 6896100"/>
              <a:gd name="connsiteY41" fmla="*/ 2563247 h 4646047"/>
              <a:gd name="connsiteX42" fmla="*/ 4610100 w 6896100"/>
              <a:gd name="connsiteY42" fmla="*/ 2588647 h 4646047"/>
              <a:gd name="connsiteX43" fmla="*/ 4762500 w 6896100"/>
              <a:gd name="connsiteY43" fmla="*/ 2614047 h 4646047"/>
              <a:gd name="connsiteX44" fmla="*/ 4914900 w 6896100"/>
              <a:gd name="connsiteY44" fmla="*/ 2639447 h 4646047"/>
              <a:gd name="connsiteX45" fmla="*/ 5041900 w 6896100"/>
              <a:gd name="connsiteY45" fmla="*/ 2677547 h 4646047"/>
              <a:gd name="connsiteX46" fmla="*/ 5143500 w 6896100"/>
              <a:gd name="connsiteY46" fmla="*/ 2728347 h 4646047"/>
              <a:gd name="connsiteX47" fmla="*/ 5295900 w 6896100"/>
              <a:gd name="connsiteY47" fmla="*/ 2855347 h 4646047"/>
              <a:gd name="connsiteX48" fmla="*/ 5359400 w 6896100"/>
              <a:gd name="connsiteY48" fmla="*/ 2944247 h 4646047"/>
              <a:gd name="connsiteX49" fmla="*/ 5384800 w 6896100"/>
              <a:gd name="connsiteY49" fmla="*/ 3020447 h 4646047"/>
              <a:gd name="connsiteX50" fmla="*/ 5359400 w 6896100"/>
              <a:gd name="connsiteY50" fmla="*/ 3172847 h 4646047"/>
              <a:gd name="connsiteX51" fmla="*/ 5334000 w 6896100"/>
              <a:gd name="connsiteY51" fmla="*/ 3274447 h 4646047"/>
              <a:gd name="connsiteX52" fmla="*/ 5308600 w 6896100"/>
              <a:gd name="connsiteY52" fmla="*/ 3312547 h 4646047"/>
              <a:gd name="connsiteX53" fmla="*/ 5283200 w 6896100"/>
              <a:gd name="connsiteY53" fmla="*/ 3363347 h 4646047"/>
              <a:gd name="connsiteX54" fmla="*/ 5245100 w 6896100"/>
              <a:gd name="connsiteY54" fmla="*/ 3388747 h 4646047"/>
              <a:gd name="connsiteX55" fmla="*/ 5207000 w 6896100"/>
              <a:gd name="connsiteY55" fmla="*/ 3439547 h 4646047"/>
              <a:gd name="connsiteX56" fmla="*/ 5130800 w 6896100"/>
              <a:gd name="connsiteY56" fmla="*/ 3503047 h 4646047"/>
              <a:gd name="connsiteX57" fmla="*/ 5067300 w 6896100"/>
              <a:gd name="connsiteY57" fmla="*/ 3553847 h 4646047"/>
              <a:gd name="connsiteX58" fmla="*/ 5029200 w 6896100"/>
              <a:gd name="connsiteY58" fmla="*/ 3591947 h 4646047"/>
              <a:gd name="connsiteX59" fmla="*/ 4991100 w 6896100"/>
              <a:gd name="connsiteY59" fmla="*/ 3617347 h 4646047"/>
              <a:gd name="connsiteX60" fmla="*/ 4914900 w 6896100"/>
              <a:gd name="connsiteY60" fmla="*/ 3693547 h 4646047"/>
              <a:gd name="connsiteX61" fmla="*/ 4851400 w 6896100"/>
              <a:gd name="connsiteY61" fmla="*/ 3769747 h 4646047"/>
              <a:gd name="connsiteX62" fmla="*/ 4800600 w 6896100"/>
              <a:gd name="connsiteY62" fmla="*/ 3820547 h 4646047"/>
              <a:gd name="connsiteX63" fmla="*/ 4762500 w 6896100"/>
              <a:gd name="connsiteY63" fmla="*/ 3871347 h 4646047"/>
              <a:gd name="connsiteX64" fmla="*/ 4724400 w 6896100"/>
              <a:gd name="connsiteY64" fmla="*/ 3909447 h 4646047"/>
              <a:gd name="connsiteX65" fmla="*/ 4699000 w 6896100"/>
              <a:gd name="connsiteY65" fmla="*/ 3947547 h 4646047"/>
              <a:gd name="connsiteX66" fmla="*/ 4622800 w 6896100"/>
              <a:gd name="connsiteY66" fmla="*/ 4023747 h 4646047"/>
              <a:gd name="connsiteX67" fmla="*/ 4584700 w 6896100"/>
              <a:gd name="connsiteY67" fmla="*/ 4061847 h 4646047"/>
              <a:gd name="connsiteX68" fmla="*/ 4521200 w 6896100"/>
              <a:gd name="connsiteY68" fmla="*/ 4125347 h 4646047"/>
              <a:gd name="connsiteX69" fmla="*/ 4508500 w 6896100"/>
              <a:gd name="connsiteY69" fmla="*/ 4163447 h 4646047"/>
              <a:gd name="connsiteX70" fmla="*/ 4394200 w 6896100"/>
              <a:gd name="connsiteY70" fmla="*/ 4265047 h 4646047"/>
              <a:gd name="connsiteX71" fmla="*/ 4330700 w 6896100"/>
              <a:gd name="connsiteY71" fmla="*/ 4341247 h 4646047"/>
              <a:gd name="connsiteX72" fmla="*/ 4254500 w 6896100"/>
              <a:gd name="connsiteY72" fmla="*/ 4404747 h 4646047"/>
              <a:gd name="connsiteX73" fmla="*/ 4216400 w 6896100"/>
              <a:gd name="connsiteY73" fmla="*/ 4480947 h 4646047"/>
              <a:gd name="connsiteX74" fmla="*/ 4165600 w 6896100"/>
              <a:gd name="connsiteY74" fmla="*/ 4493647 h 4646047"/>
              <a:gd name="connsiteX75" fmla="*/ 4051300 w 6896100"/>
              <a:gd name="connsiteY75" fmla="*/ 4531747 h 4646047"/>
              <a:gd name="connsiteX76" fmla="*/ 3975100 w 6896100"/>
              <a:gd name="connsiteY76" fmla="*/ 4544447 h 4646047"/>
              <a:gd name="connsiteX77" fmla="*/ 3924300 w 6896100"/>
              <a:gd name="connsiteY77" fmla="*/ 4557147 h 4646047"/>
              <a:gd name="connsiteX78" fmla="*/ 3810000 w 6896100"/>
              <a:gd name="connsiteY78" fmla="*/ 4569847 h 4646047"/>
              <a:gd name="connsiteX79" fmla="*/ 3708400 w 6896100"/>
              <a:gd name="connsiteY79" fmla="*/ 4582547 h 4646047"/>
              <a:gd name="connsiteX80" fmla="*/ 3670300 w 6896100"/>
              <a:gd name="connsiteY80" fmla="*/ 4595247 h 4646047"/>
              <a:gd name="connsiteX81" fmla="*/ 3708400 w 6896100"/>
              <a:gd name="connsiteY81" fmla="*/ 4620647 h 4646047"/>
              <a:gd name="connsiteX82" fmla="*/ 3873500 w 6896100"/>
              <a:gd name="connsiteY82" fmla="*/ 4646047 h 4646047"/>
              <a:gd name="connsiteX83" fmla="*/ 4508500 w 6896100"/>
              <a:gd name="connsiteY83" fmla="*/ 4620647 h 4646047"/>
              <a:gd name="connsiteX84" fmla="*/ 4737100 w 6896100"/>
              <a:gd name="connsiteY84" fmla="*/ 4607947 h 4646047"/>
              <a:gd name="connsiteX85" fmla="*/ 4902200 w 6896100"/>
              <a:gd name="connsiteY85" fmla="*/ 4582547 h 4646047"/>
              <a:gd name="connsiteX86" fmla="*/ 5435600 w 6896100"/>
              <a:gd name="connsiteY86" fmla="*/ 4595247 h 4646047"/>
              <a:gd name="connsiteX87" fmla="*/ 5473700 w 6896100"/>
              <a:gd name="connsiteY87" fmla="*/ 4557147 h 4646047"/>
              <a:gd name="connsiteX88" fmla="*/ 5486400 w 6896100"/>
              <a:gd name="connsiteY88" fmla="*/ 4519047 h 4646047"/>
              <a:gd name="connsiteX89" fmla="*/ 5537200 w 6896100"/>
              <a:gd name="connsiteY89" fmla="*/ 4442847 h 4646047"/>
              <a:gd name="connsiteX90" fmla="*/ 5549900 w 6896100"/>
              <a:gd name="connsiteY90" fmla="*/ 4379347 h 4646047"/>
              <a:gd name="connsiteX91" fmla="*/ 5562600 w 6896100"/>
              <a:gd name="connsiteY91" fmla="*/ 4341247 h 4646047"/>
              <a:gd name="connsiteX92" fmla="*/ 5575300 w 6896100"/>
              <a:gd name="connsiteY92" fmla="*/ 4290447 h 4646047"/>
              <a:gd name="connsiteX93" fmla="*/ 5613400 w 6896100"/>
              <a:gd name="connsiteY93" fmla="*/ 4125347 h 4646047"/>
              <a:gd name="connsiteX94" fmla="*/ 5626100 w 6896100"/>
              <a:gd name="connsiteY94" fmla="*/ 4087247 h 4646047"/>
              <a:gd name="connsiteX95" fmla="*/ 5651500 w 6896100"/>
              <a:gd name="connsiteY95" fmla="*/ 4049147 h 4646047"/>
              <a:gd name="connsiteX96" fmla="*/ 5715000 w 6896100"/>
              <a:gd name="connsiteY96" fmla="*/ 3934847 h 4646047"/>
              <a:gd name="connsiteX97" fmla="*/ 5727700 w 6896100"/>
              <a:gd name="connsiteY97" fmla="*/ 3896747 h 4646047"/>
              <a:gd name="connsiteX98" fmla="*/ 5791200 w 6896100"/>
              <a:gd name="connsiteY98" fmla="*/ 3833247 h 4646047"/>
              <a:gd name="connsiteX99" fmla="*/ 5829300 w 6896100"/>
              <a:gd name="connsiteY99" fmla="*/ 3731647 h 4646047"/>
              <a:gd name="connsiteX100" fmla="*/ 5842000 w 6896100"/>
              <a:gd name="connsiteY100" fmla="*/ 3668147 h 4646047"/>
              <a:gd name="connsiteX101" fmla="*/ 5867400 w 6896100"/>
              <a:gd name="connsiteY101" fmla="*/ 3287147 h 4646047"/>
              <a:gd name="connsiteX102" fmla="*/ 5880100 w 6896100"/>
              <a:gd name="connsiteY102" fmla="*/ 3210947 h 4646047"/>
              <a:gd name="connsiteX103" fmla="*/ 5918200 w 6896100"/>
              <a:gd name="connsiteY103" fmla="*/ 3109347 h 4646047"/>
              <a:gd name="connsiteX104" fmla="*/ 5956300 w 6896100"/>
              <a:gd name="connsiteY104" fmla="*/ 2944247 h 4646047"/>
              <a:gd name="connsiteX105" fmla="*/ 6019800 w 6896100"/>
              <a:gd name="connsiteY105" fmla="*/ 2868047 h 4646047"/>
              <a:gd name="connsiteX106" fmla="*/ 6045200 w 6896100"/>
              <a:gd name="connsiteY106" fmla="*/ 2804547 h 4646047"/>
              <a:gd name="connsiteX107" fmla="*/ 6083300 w 6896100"/>
              <a:gd name="connsiteY107" fmla="*/ 2766447 h 4646047"/>
              <a:gd name="connsiteX108" fmla="*/ 6121400 w 6896100"/>
              <a:gd name="connsiteY108" fmla="*/ 2753747 h 4646047"/>
              <a:gd name="connsiteX109" fmla="*/ 6172200 w 6896100"/>
              <a:gd name="connsiteY109" fmla="*/ 2728347 h 4646047"/>
              <a:gd name="connsiteX110" fmla="*/ 6273800 w 6896100"/>
              <a:gd name="connsiteY110" fmla="*/ 2677547 h 4646047"/>
              <a:gd name="connsiteX111" fmla="*/ 6324600 w 6896100"/>
              <a:gd name="connsiteY111" fmla="*/ 2652147 h 4646047"/>
              <a:gd name="connsiteX112" fmla="*/ 6350000 w 6896100"/>
              <a:gd name="connsiteY112" fmla="*/ 2614047 h 4646047"/>
              <a:gd name="connsiteX113" fmla="*/ 6388100 w 6896100"/>
              <a:gd name="connsiteY113" fmla="*/ 2601347 h 4646047"/>
              <a:gd name="connsiteX114" fmla="*/ 6426200 w 6896100"/>
              <a:gd name="connsiteY114" fmla="*/ 2575947 h 4646047"/>
              <a:gd name="connsiteX115" fmla="*/ 6477000 w 6896100"/>
              <a:gd name="connsiteY115" fmla="*/ 2550547 h 4646047"/>
              <a:gd name="connsiteX116" fmla="*/ 6565900 w 6896100"/>
              <a:gd name="connsiteY116" fmla="*/ 2474347 h 4646047"/>
              <a:gd name="connsiteX117" fmla="*/ 6616700 w 6896100"/>
              <a:gd name="connsiteY117" fmla="*/ 2385447 h 4646047"/>
              <a:gd name="connsiteX118" fmla="*/ 6654800 w 6896100"/>
              <a:gd name="connsiteY118" fmla="*/ 2321947 h 4646047"/>
              <a:gd name="connsiteX119" fmla="*/ 6692900 w 6896100"/>
              <a:gd name="connsiteY119" fmla="*/ 2271147 h 4646047"/>
              <a:gd name="connsiteX120" fmla="*/ 6731000 w 6896100"/>
              <a:gd name="connsiteY120" fmla="*/ 2207647 h 4646047"/>
              <a:gd name="connsiteX121" fmla="*/ 6781800 w 6896100"/>
              <a:gd name="connsiteY121" fmla="*/ 2131447 h 4646047"/>
              <a:gd name="connsiteX122" fmla="*/ 6807200 w 6896100"/>
              <a:gd name="connsiteY122" fmla="*/ 2080647 h 4646047"/>
              <a:gd name="connsiteX123" fmla="*/ 6832600 w 6896100"/>
              <a:gd name="connsiteY123" fmla="*/ 2004447 h 4646047"/>
              <a:gd name="connsiteX124" fmla="*/ 6858000 w 6896100"/>
              <a:gd name="connsiteY124" fmla="*/ 1813947 h 4646047"/>
              <a:gd name="connsiteX125" fmla="*/ 6870700 w 6896100"/>
              <a:gd name="connsiteY125" fmla="*/ 1737747 h 4646047"/>
              <a:gd name="connsiteX126" fmla="*/ 6896100 w 6896100"/>
              <a:gd name="connsiteY126" fmla="*/ 1559947 h 4646047"/>
              <a:gd name="connsiteX127" fmla="*/ 6883400 w 6896100"/>
              <a:gd name="connsiteY127" fmla="*/ 1001147 h 4646047"/>
              <a:gd name="connsiteX128" fmla="*/ 6832600 w 6896100"/>
              <a:gd name="connsiteY128" fmla="*/ 696347 h 4646047"/>
              <a:gd name="connsiteX129" fmla="*/ 6807200 w 6896100"/>
              <a:gd name="connsiteY129" fmla="*/ 607447 h 4646047"/>
              <a:gd name="connsiteX130" fmla="*/ 6781800 w 6896100"/>
              <a:gd name="connsiteY130" fmla="*/ 569347 h 4646047"/>
              <a:gd name="connsiteX131" fmla="*/ 6769100 w 6896100"/>
              <a:gd name="connsiteY131" fmla="*/ 531247 h 4646047"/>
              <a:gd name="connsiteX132" fmla="*/ 6731000 w 6896100"/>
              <a:gd name="connsiteY132" fmla="*/ 518547 h 4646047"/>
              <a:gd name="connsiteX133" fmla="*/ 6718300 w 6896100"/>
              <a:gd name="connsiteY133" fmla="*/ 480447 h 4646047"/>
              <a:gd name="connsiteX134" fmla="*/ 6667500 w 6896100"/>
              <a:gd name="connsiteY134" fmla="*/ 467747 h 4646047"/>
              <a:gd name="connsiteX135" fmla="*/ 6591300 w 6896100"/>
              <a:gd name="connsiteY135" fmla="*/ 429647 h 4646047"/>
              <a:gd name="connsiteX136" fmla="*/ 6565900 w 6896100"/>
              <a:gd name="connsiteY136" fmla="*/ 391547 h 4646047"/>
              <a:gd name="connsiteX137" fmla="*/ 6464300 w 6896100"/>
              <a:gd name="connsiteY137" fmla="*/ 328047 h 4646047"/>
              <a:gd name="connsiteX138" fmla="*/ 6426200 w 6896100"/>
              <a:gd name="connsiteY138" fmla="*/ 315347 h 4646047"/>
              <a:gd name="connsiteX139" fmla="*/ 6337300 w 6896100"/>
              <a:gd name="connsiteY139" fmla="*/ 264547 h 4646047"/>
              <a:gd name="connsiteX140" fmla="*/ 6299200 w 6896100"/>
              <a:gd name="connsiteY140" fmla="*/ 239147 h 4646047"/>
              <a:gd name="connsiteX141" fmla="*/ 6172200 w 6896100"/>
              <a:gd name="connsiteY141" fmla="*/ 201047 h 4646047"/>
              <a:gd name="connsiteX142" fmla="*/ 6121400 w 6896100"/>
              <a:gd name="connsiteY142" fmla="*/ 188347 h 4646047"/>
              <a:gd name="connsiteX143" fmla="*/ 6223000 w 6896100"/>
              <a:gd name="connsiteY143" fmla="*/ 201047 h 4646047"/>
              <a:gd name="connsiteX0" fmla="*/ 6223000 w 6896100"/>
              <a:gd name="connsiteY0" fmla="*/ 201047 h 4646047"/>
              <a:gd name="connsiteX1" fmla="*/ 5295900 w 6896100"/>
              <a:gd name="connsiteY1" fmla="*/ 124847 h 4646047"/>
              <a:gd name="connsiteX2" fmla="*/ 5092700 w 6896100"/>
              <a:gd name="connsiteY2" fmla="*/ 112147 h 4646047"/>
              <a:gd name="connsiteX3" fmla="*/ 5016500 w 6896100"/>
              <a:gd name="connsiteY3" fmla="*/ 86747 h 4646047"/>
              <a:gd name="connsiteX4" fmla="*/ 4724400 w 6896100"/>
              <a:gd name="connsiteY4" fmla="*/ 61347 h 4646047"/>
              <a:gd name="connsiteX5" fmla="*/ 3479800 w 6896100"/>
              <a:gd name="connsiteY5" fmla="*/ 48647 h 4646047"/>
              <a:gd name="connsiteX6" fmla="*/ 3302000 w 6896100"/>
              <a:gd name="connsiteY6" fmla="*/ 61347 h 4646047"/>
              <a:gd name="connsiteX7" fmla="*/ 2844800 w 6896100"/>
              <a:gd name="connsiteY7" fmla="*/ 74047 h 4646047"/>
              <a:gd name="connsiteX8" fmla="*/ 2768600 w 6896100"/>
              <a:gd name="connsiteY8" fmla="*/ 86747 h 4646047"/>
              <a:gd name="connsiteX9" fmla="*/ 2717800 w 6896100"/>
              <a:gd name="connsiteY9" fmla="*/ 99447 h 4646047"/>
              <a:gd name="connsiteX10" fmla="*/ 2527300 w 6896100"/>
              <a:gd name="connsiteY10" fmla="*/ 124847 h 4646047"/>
              <a:gd name="connsiteX11" fmla="*/ 2400300 w 6896100"/>
              <a:gd name="connsiteY11" fmla="*/ 150247 h 4646047"/>
              <a:gd name="connsiteX12" fmla="*/ 1016000 w 6896100"/>
              <a:gd name="connsiteY12" fmla="*/ 175647 h 4646047"/>
              <a:gd name="connsiteX13" fmla="*/ 1028700 w 6896100"/>
              <a:gd name="connsiteY13" fmla="*/ 226447 h 4646047"/>
              <a:gd name="connsiteX14" fmla="*/ 558800 w 6896100"/>
              <a:gd name="connsiteY14" fmla="*/ 251847 h 4646047"/>
              <a:gd name="connsiteX15" fmla="*/ 520700 w 6896100"/>
              <a:gd name="connsiteY15" fmla="*/ 239147 h 4646047"/>
              <a:gd name="connsiteX16" fmla="*/ 101600 w 6896100"/>
              <a:gd name="connsiteY16" fmla="*/ 239147 h 4646047"/>
              <a:gd name="connsiteX17" fmla="*/ 63500 w 6896100"/>
              <a:gd name="connsiteY17" fmla="*/ 378847 h 4646047"/>
              <a:gd name="connsiteX18" fmla="*/ 38100 w 6896100"/>
              <a:gd name="connsiteY18" fmla="*/ 531247 h 4646047"/>
              <a:gd name="connsiteX19" fmla="*/ 25400 w 6896100"/>
              <a:gd name="connsiteY19" fmla="*/ 645547 h 4646047"/>
              <a:gd name="connsiteX20" fmla="*/ 0 w 6896100"/>
              <a:gd name="connsiteY20" fmla="*/ 734447 h 4646047"/>
              <a:gd name="connsiteX21" fmla="*/ 12700 w 6896100"/>
              <a:gd name="connsiteY21" fmla="*/ 1191647 h 4646047"/>
              <a:gd name="connsiteX22" fmla="*/ 25400 w 6896100"/>
              <a:gd name="connsiteY22" fmla="*/ 1229747 h 4646047"/>
              <a:gd name="connsiteX23" fmla="*/ 63500 w 6896100"/>
              <a:gd name="connsiteY23" fmla="*/ 1394847 h 4646047"/>
              <a:gd name="connsiteX24" fmla="*/ 101600 w 6896100"/>
              <a:gd name="connsiteY24" fmla="*/ 1725047 h 4646047"/>
              <a:gd name="connsiteX25" fmla="*/ 114300 w 6896100"/>
              <a:gd name="connsiteY25" fmla="*/ 2194947 h 4646047"/>
              <a:gd name="connsiteX26" fmla="*/ 165100 w 6896100"/>
              <a:gd name="connsiteY26" fmla="*/ 2258447 h 4646047"/>
              <a:gd name="connsiteX27" fmla="*/ 241300 w 6896100"/>
              <a:gd name="connsiteY27" fmla="*/ 2271147 h 4646047"/>
              <a:gd name="connsiteX28" fmla="*/ 609600 w 6896100"/>
              <a:gd name="connsiteY28" fmla="*/ 2283847 h 4646047"/>
              <a:gd name="connsiteX29" fmla="*/ 1244600 w 6896100"/>
              <a:gd name="connsiteY29" fmla="*/ 2309247 h 4646047"/>
              <a:gd name="connsiteX30" fmla="*/ 1397000 w 6896100"/>
              <a:gd name="connsiteY30" fmla="*/ 2321947 h 4646047"/>
              <a:gd name="connsiteX31" fmla="*/ 1676400 w 6896100"/>
              <a:gd name="connsiteY31" fmla="*/ 2347347 h 4646047"/>
              <a:gd name="connsiteX32" fmla="*/ 2197100 w 6896100"/>
              <a:gd name="connsiteY32" fmla="*/ 2372747 h 4646047"/>
              <a:gd name="connsiteX33" fmla="*/ 2463800 w 6896100"/>
              <a:gd name="connsiteY33" fmla="*/ 2385447 h 4646047"/>
              <a:gd name="connsiteX34" fmla="*/ 2730500 w 6896100"/>
              <a:gd name="connsiteY34" fmla="*/ 2423547 h 4646047"/>
              <a:gd name="connsiteX35" fmla="*/ 2806700 w 6896100"/>
              <a:gd name="connsiteY35" fmla="*/ 2436247 h 4646047"/>
              <a:gd name="connsiteX36" fmla="*/ 3238500 w 6896100"/>
              <a:gd name="connsiteY36" fmla="*/ 2474347 h 4646047"/>
              <a:gd name="connsiteX37" fmla="*/ 3378200 w 6896100"/>
              <a:gd name="connsiteY37" fmla="*/ 2487047 h 4646047"/>
              <a:gd name="connsiteX38" fmla="*/ 3606800 w 6896100"/>
              <a:gd name="connsiteY38" fmla="*/ 2512447 h 4646047"/>
              <a:gd name="connsiteX39" fmla="*/ 4089400 w 6896100"/>
              <a:gd name="connsiteY39" fmla="*/ 2525147 h 4646047"/>
              <a:gd name="connsiteX40" fmla="*/ 4457700 w 6896100"/>
              <a:gd name="connsiteY40" fmla="*/ 2563247 h 4646047"/>
              <a:gd name="connsiteX41" fmla="*/ 4610100 w 6896100"/>
              <a:gd name="connsiteY41" fmla="*/ 2588647 h 4646047"/>
              <a:gd name="connsiteX42" fmla="*/ 4762500 w 6896100"/>
              <a:gd name="connsiteY42" fmla="*/ 2614047 h 4646047"/>
              <a:gd name="connsiteX43" fmla="*/ 4914900 w 6896100"/>
              <a:gd name="connsiteY43" fmla="*/ 2639447 h 4646047"/>
              <a:gd name="connsiteX44" fmla="*/ 5041900 w 6896100"/>
              <a:gd name="connsiteY44" fmla="*/ 2677547 h 4646047"/>
              <a:gd name="connsiteX45" fmla="*/ 5143500 w 6896100"/>
              <a:gd name="connsiteY45" fmla="*/ 2728347 h 4646047"/>
              <a:gd name="connsiteX46" fmla="*/ 5295900 w 6896100"/>
              <a:gd name="connsiteY46" fmla="*/ 2855347 h 4646047"/>
              <a:gd name="connsiteX47" fmla="*/ 5359400 w 6896100"/>
              <a:gd name="connsiteY47" fmla="*/ 2944247 h 4646047"/>
              <a:gd name="connsiteX48" fmla="*/ 5384800 w 6896100"/>
              <a:gd name="connsiteY48" fmla="*/ 3020447 h 4646047"/>
              <a:gd name="connsiteX49" fmla="*/ 5359400 w 6896100"/>
              <a:gd name="connsiteY49" fmla="*/ 3172847 h 4646047"/>
              <a:gd name="connsiteX50" fmla="*/ 5334000 w 6896100"/>
              <a:gd name="connsiteY50" fmla="*/ 3274447 h 4646047"/>
              <a:gd name="connsiteX51" fmla="*/ 5308600 w 6896100"/>
              <a:gd name="connsiteY51" fmla="*/ 3312547 h 4646047"/>
              <a:gd name="connsiteX52" fmla="*/ 5283200 w 6896100"/>
              <a:gd name="connsiteY52" fmla="*/ 3363347 h 4646047"/>
              <a:gd name="connsiteX53" fmla="*/ 5245100 w 6896100"/>
              <a:gd name="connsiteY53" fmla="*/ 3388747 h 4646047"/>
              <a:gd name="connsiteX54" fmla="*/ 5207000 w 6896100"/>
              <a:gd name="connsiteY54" fmla="*/ 3439547 h 4646047"/>
              <a:gd name="connsiteX55" fmla="*/ 5130800 w 6896100"/>
              <a:gd name="connsiteY55" fmla="*/ 3503047 h 4646047"/>
              <a:gd name="connsiteX56" fmla="*/ 5067300 w 6896100"/>
              <a:gd name="connsiteY56" fmla="*/ 3553847 h 4646047"/>
              <a:gd name="connsiteX57" fmla="*/ 5029200 w 6896100"/>
              <a:gd name="connsiteY57" fmla="*/ 3591947 h 4646047"/>
              <a:gd name="connsiteX58" fmla="*/ 4991100 w 6896100"/>
              <a:gd name="connsiteY58" fmla="*/ 3617347 h 4646047"/>
              <a:gd name="connsiteX59" fmla="*/ 4914900 w 6896100"/>
              <a:gd name="connsiteY59" fmla="*/ 3693547 h 4646047"/>
              <a:gd name="connsiteX60" fmla="*/ 4851400 w 6896100"/>
              <a:gd name="connsiteY60" fmla="*/ 3769747 h 4646047"/>
              <a:gd name="connsiteX61" fmla="*/ 4800600 w 6896100"/>
              <a:gd name="connsiteY61" fmla="*/ 3820547 h 4646047"/>
              <a:gd name="connsiteX62" fmla="*/ 4762500 w 6896100"/>
              <a:gd name="connsiteY62" fmla="*/ 3871347 h 4646047"/>
              <a:gd name="connsiteX63" fmla="*/ 4724400 w 6896100"/>
              <a:gd name="connsiteY63" fmla="*/ 3909447 h 4646047"/>
              <a:gd name="connsiteX64" fmla="*/ 4699000 w 6896100"/>
              <a:gd name="connsiteY64" fmla="*/ 3947547 h 4646047"/>
              <a:gd name="connsiteX65" fmla="*/ 4622800 w 6896100"/>
              <a:gd name="connsiteY65" fmla="*/ 4023747 h 4646047"/>
              <a:gd name="connsiteX66" fmla="*/ 4584700 w 6896100"/>
              <a:gd name="connsiteY66" fmla="*/ 4061847 h 4646047"/>
              <a:gd name="connsiteX67" fmla="*/ 4521200 w 6896100"/>
              <a:gd name="connsiteY67" fmla="*/ 4125347 h 4646047"/>
              <a:gd name="connsiteX68" fmla="*/ 4508500 w 6896100"/>
              <a:gd name="connsiteY68" fmla="*/ 4163447 h 4646047"/>
              <a:gd name="connsiteX69" fmla="*/ 4394200 w 6896100"/>
              <a:gd name="connsiteY69" fmla="*/ 4265047 h 4646047"/>
              <a:gd name="connsiteX70" fmla="*/ 4330700 w 6896100"/>
              <a:gd name="connsiteY70" fmla="*/ 4341247 h 4646047"/>
              <a:gd name="connsiteX71" fmla="*/ 4254500 w 6896100"/>
              <a:gd name="connsiteY71" fmla="*/ 4404747 h 4646047"/>
              <a:gd name="connsiteX72" fmla="*/ 4216400 w 6896100"/>
              <a:gd name="connsiteY72" fmla="*/ 4480947 h 4646047"/>
              <a:gd name="connsiteX73" fmla="*/ 4165600 w 6896100"/>
              <a:gd name="connsiteY73" fmla="*/ 4493647 h 4646047"/>
              <a:gd name="connsiteX74" fmla="*/ 4051300 w 6896100"/>
              <a:gd name="connsiteY74" fmla="*/ 4531747 h 4646047"/>
              <a:gd name="connsiteX75" fmla="*/ 3975100 w 6896100"/>
              <a:gd name="connsiteY75" fmla="*/ 4544447 h 4646047"/>
              <a:gd name="connsiteX76" fmla="*/ 3924300 w 6896100"/>
              <a:gd name="connsiteY76" fmla="*/ 4557147 h 4646047"/>
              <a:gd name="connsiteX77" fmla="*/ 3810000 w 6896100"/>
              <a:gd name="connsiteY77" fmla="*/ 4569847 h 4646047"/>
              <a:gd name="connsiteX78" fmla="*/ 3708400 w 6896100"/>
              <a:gd name="connsiteY78" fmla="*/ 4582547 h 4646047"/>
              <a:gd name="connsiteX79" fmla="*/ 3670300 w 6896100"/>
              <a:gd name="connsiteY79" fmla="*/ 4595247 h 4646047"/>
              <a:gd name="connsiteX80" fmla="*/ 3708400 w 6896100"/>
              <a:gd name="connsiteY80" fmla="*/ 4620647 h 4646047"/>
              <a:gd name="connsiteX81" fmla="*/ 3873500 w 6896100"/>
              <a:gd name="connsiteY81" fmla="*/ 4646047 h 4646047"/>
              <a:gd name="connsiteX82" fmla="*/ 4508500 w 6896100"/>
              <a:gd name="connsiteY82" fmla="*/ 4620647 h 4646047"/>
              <a:gd name="connsiteX83" fmla="*/ 4737100 w 6896100"/>
              <a:gd name="connsiteY83" fmla="*/ 4607947 h 4646047"/>
              <a:gd name="connsiteX84" fmla="*/ 4902200 w 6896100"/>
              <a:gd name="connsiteY84" fmla="*/ 4582547 h 4646047"/>
              <a:gd name="connsiteX85" fmla="*/ 5435600 w 6896100"/>
              <a:gd name="connsiteY85" fmla="*/ 4595247 h 4646047"/>
              <a:gd name="connsiteX86" fmla="*/ 5473700 w 6896100"/>
              <a:gd name="connsiteY86" fmla="*/ 4557147 h 4646047"/>
              <a:gd name="connsiteX87" fmla="*/ 5486400 w 6896100"/>
              <a:gd name="connsiteY87" fmla="*/ 4519047 h 4646047"/>
              <a:gd name="connsiteX88" fmla="*/ 5537200 w 6896100"/>
              <a:gd name="connsiteY88" fmla="*/ 4442847 h 4646047"/>
              <a:gd name="connsiteX89" fmla="*/ 5549900 w 6896100"/>
              <a:gd name="connsiteY89" fmla="*/ 4379347 h 4646047"/>
              <a:gd name="connsiteX90" fmla="*/ 5562600 w 6896100"/>
              <a:gd name="connsiteY90" fmla="*/ 4341247 h 4646047"/>
              <a:gd name="connsiteX91" fmla="*/ 5575300 w 6896100"/>
              <a:gd name="connsiteY91" fmla="*/ 4290447 h 4646047"/>
              <a:gd name="connsiteX92" fmla="*/ 5613400 w 6896100"/>
              <a:gd name="connsiteY92" fmla="*/ 4125347 h 4646047"/>
              <a:gd name="connsiteX93" fmla="*/ 5626100 w 6896100"/>
              <a:gd name="connsiteY93" fmla="*/ 4087247 h 4646047"/>
              <a:gd name="connsiteX94" fmla="*/ 5651500 w 6896100"/>
              <a:gd name="connsiteY94" fmla="*/ 4049147 h 4646047"/>
              <a:gd name="connsiteX95" fmla="*/ 5715000 w 6896100"/>
              <a:gd name="connsiteY95" fmla="*/ 3934847 h 4646047"/>
              <a:gd name="connsiteX96" fmla="*/ 5727700 w 6896100"/>
              <a:gd name="connsiteY96" fmla="*/ 3896747 h 4646047"/>
              <a:gd name="connsiteX97" fmla="*/ 5791200 w 6896100"/>
              <a:gd name="connsiteY97" fmla="*/ 3833247 h 4646047"/>
              <a:gd name="connsiteX98" fmla="*/ 5829300 w 6896100"/>
              <a:gd name="connsiteY98" fmla="*/ 3731647 h 4646047"/>
              <a:gd name="connsiteX99" fmla="*/ 5842000 w 6896100"/>
              <a:gd name="connsiteY99" fmla="*/ 3668147 h 4646047"/>
              <a:gd name="connsiteX100" fmla="*/ 5867400 w 6896100"/>
              <a:gd name="connsiteY100" fmla="*/ 3287147 h 4646047"/>
              <a:gd name="connsiteX101" fmla="*/ 5880100 w 6896100"/>
              <a:gd name="connsiteY101" fmla="*/ 3210947 h 4646047"/>
              <a:gd name="connsiteX102" fmla="*/ 5918200 w 6896100"/>
              <a:gd name="connsiteY102" fmla="*/ 3109347 h 4646047"/>
              <a:gd name="connsiteX103" fmla="*/ 5956300 w 6896100"/>
              <a:gd name="connsiteY103" fmla="*/ 2944247 h 4646047"/>
              <a:gd name="connsiteX104" fmla="*/ 6019800 w 6896100"/>
              <a:gd name="connsiteY104" fmla="*/ 2868047 h 4646047"/>
              <a:gd name="connsiteX105" fmla="*/ 6045200 w 6896100"/>
              <a:gd name="connsiteY105" fmla="*/ 2804547 h 4646047"/>
              <a:gd name="connsiteX106" fmla="*/ 6083300 w 6896100"/>
              <a:gd name="connsiteY106" fmla="*/ 2766447 h 4646047"/>
              <a:gd name="connsiteX107" fmla="*/ 6121400 w 6896100"/>
              <a:gd name="connsiteY107" fmla="*/ 2753747 h 4646047"/>
              <a:gd name="connsiteX108" fmla="*/ 6172200 w 6896100"/>
              <a:gd name="connsiteY108" fmla="*/ 2728347 h 4646047"/>
              <a:gd name="connsiteX109" fmla="*/ 6273800 w 6896100"/>
              <a:gd name="connsiteY109" fmla="*/ 2677547 h 4646047"/>
              <a:gd name="connsiteX110" fmla="*/ 6324600 w 6896100"/>
              <a:gd name="connsiteY110" fmla="*/ 2652147 h 4646047"/>
              <a:gd name="connsiteX111" fmla="*/ 6350000 w 6896100"/>
              <a:gd name="connsiteY111" fmla="*/ 2614047 h 4646047"/>
              <a:gd name="connsiteX112" fmla="*/ 6388100 w 6896100"/>
              <a:gd name="connsiteY112" fmla="*/ 2601347 h 4646047"/>
              <a:gd name="connsiteX113" fmla="*/ 6426200 w 6896100"/>
              <a:gd name="connsiteY113" fmla="*/ 2575947 h 4646047"/>
              <a:gd name="connsiteX114" fmla="*/ 6477000 w 6896100"/>
              <a:gd name="connsiteY114" fmla="*/ 2550547 h 4646047"/>
              <a:gd name="connsiteX115" fmla="*/ 6565900 w 6896100"/>
              <a:gd name="connsiteY115" fmla="*/ 2474347 h 4646047"/>
              <a:gd name="connsiteX116" fmla="*/ 6616700 w 6896100"/>
              <a:gd name="connsiteY116" fmla="*/ 2385447 h 4646047"/>
              <a:gd name="connsiteX117" fmla="*/ 6654800 w 6896100"/>
              <a:gd name="connsiteY117" fmla="*/ 2321947 h 4646047"/>
              <a:gd name="connsiteX118" fmla="*/ 6692900 w 6896100"/>
              <a:gd name="connsiteY118" fmla="*/ 2271147 h 4646047"/>
              <a:gd name="connsiteX119" fmla="*/ 6731000 w 6896100"/>
              <a:gd name="connsiteY119" fmla="*/ 2207647 h 4646047"/>
              <a:gd name="connsiteX120" fmla="*/ 6781800 w 6896100"/>
              <a:gd name="connsiteY120" fmla="*/ 2131447 h 4646047"/>
              <a:gd name="connsiteX121" fmla="*/ 6807200 w 6896100"/>
              <a:gd name="connsiteY121" fmla="*/ 2080647 h 4646047"/>
              <a:gd name="connsiteX122" fmla="*/ 6832600 w 6896100"/>
              <a:gd name="connsiteY122" fmla="*/ 2004447 h 4646047"/>
              <a:gd name="connsiteX123" fmla="*/ 6858000 w 6896100"/>
              <a:gd name="connsiteY123" fmla="*/ 1813947 h 4646047"/>
              <a:gd name="connsiteX124" fmla="*/ 6870700 w 6896100"/>
              <a:gd name="connsiteY124" fmla="*/ 1737747 h 4646047"/>
              <a:gd name="connsiteX125" fmla="*/ 6896100 w 6896100"/>
              <a:gd name="connsiteY125" fmla="*/ 1559947 h 4646047"/>
              <a:gd name="connsiteX126" fmla="*/ 6883400 w 6896100"/>
              <a:gd name="connsiteY126" fmla="*/ 1001147 h 4646047"/>
              <a:gd name="connsiteX127" fmla="*/ 6832600 w 6896100"/>
              <a:gd name="connsiteY127" fmla="*/ 696347 h 4646047"/>
              <a:gd name="connsiteX128" fmla="*/ 6807200 w 6896100"/>
              <a:gd name="connsiteY128" fmla="*/ 607447 h 4646047"/>
              <a:gd name="connsiteX129" fmla="*/ 6781800 w 6896100"/>
              <a:gd name="connsiteY129" fmla="*/ 569347 h 4646047"/>
              <a:gd name="connsiteX130" fmla="*/ 6769100 w 6896100"/>
              <a:gd name="connsiteY130" fmla="*/ 531247 h 4646047"/>
              <a:gd name="connsiteX131" fmla="*/ 6731000 w 6896100"/>
              <a:gd name="connsiteY131" fmla="*/ 518547 h 4646047"/>
              <a:gd name="connsiteX132" fmla="*/ 6718300 w 6896100"/>
              <a:gd name="connsiteY132" fmla="*/ 480447 h 4646047"/>
              <a:gd name="connsiteX133" fmla="*/ 6667500 w 6896100"/>
              <a:gd name="connsiteY133" fmla="*/ 467747 h 4646047"/>
              <a:gd name="connsiteX134" fmla="*/ 6591300 w 6896100"/>
              <a:gd name="connsiteY134" fmla="*/ 429647 h 4646047"/>
              <a:gd name="connsiteX135" fmla="*/ 6565900 w 6896100"/>
              <a:gd name="connsiteY135" fmla="*/ 391547 h 4646047"/>
              <a:gd name="connsiteX136" fmla="*/ 6464300 w 6896100"/>
              <a:gd name="connsiteY136" fmla="*/ 328047 h 4646047"/>
              <a:gd name="connsiteX137" fmla="*/ 6426200 w 6896100"/>
              <a:gd name="connsiteY137" fmla="*/ 315347 h 4646047"/>
              <a:gd name="connsiteX138" fmla="*/ 6337300 w 6896100"/>
              <a:gd name="connsiteY138" fmla="*/ 264547 h 4646047"/>
              <a:gd name="connsiteX139" fmla="*/ 6299200 w 6896100"/>
              <a:gd name="connsiteY139" fmla="*/ 239147 h 4646047"/>
              <a:gd name="connsiteX140" fmla="*/ 6172200 w 6896100"/>
              <a:gd name="connsiteY140" fmla="*/ 201047 h 4646047"/>
              <a:gd name="connsiteX141" fmla="*/ 6121400 w 6896100"/>
              <a:gd name="connsiteY141" fmla="*/ 188347 h 4646047"/>
              <a:gd name="connsiteX142" fmla="*/ 6223000 w 6896100"/>
              <a:gd name="connsiteY142" fmla="*/ 201047 h 4646047"/>
              <a:gd name="connsiteX0" fmla="*/ 6223000 w 6896100"/>
              <a:gd name="connsiteY0" fmla="*/ 201047 h 4646047"/>
              <a:gd name="connsiteX1" fmla="*/ 5092700 w 6896100"/>
              <a:gd name="connsiteY1" fmla="*/ 112147 h 4646047"/>
              <a:gd name="connsiteX2" fmla="*/ 5016500 w 6896100"/>
              <a:gd name="connsiteY2" fmla="*/ 86747 h 4646047"/>
              <a:gd name="connsiteX3" fmla="*/ 4724400 w 6896100"/>
              <a:gd name="connsiteY3" fmla="*/ 61347 h 4646047"/>
              <a:gd name="connsiteX4" fmla="*/ 3479800 w 6896100"/>
              <a:gd name="connsiteY4" fmla="*/ 48647 h 4646047"/>
              <a:gd name="connsiteX5" fmla="*/ 3302000 w 6896100"/>
              <a:gd name="connsiteY5" fmla="*/ 61347 h 4646047"/>
              <a:gd name="connsiteX6" fmla="*/ 2844800 w 6896100"/>
              <a:gd name="connsiteY6" fmla="*/ 74047 h 4646047"/>
              <a:gd name="connsiteX7" fmla="*/ 2768600 w 6896100"/>
              <a:gd name="connsiteY7" fmla="*/ 86747 h 4646047"/>
              <a:gd name="connsiteX8" fmla="*/ 2717800 w 6896100"/>
              <a:gd name="connsiteY8" fmla="*/ 99447 h 4646047"/>
              <a:gd name="connsiteX9" fmla="*/ 2527300 w 6896100"/>
              <a:gd name="connsiteY9" fmla="*/ 124847 h 4646047"/>
              <a:gd name="connsiteX10" fmla="*/ 2400300 w 6896100"/>
              <a:gd name="connsiteY10" fmla="*/ 150247 h 4646047"/>
              <a:gd name="connsiteX11" fmla="*/ 1016000 w 6896100"/>
              <a:gd name="connsiteY11" fmla="*/ 175647 h 4646047"/>
              <a:gd name="connsiteX12" fmla="*/ 1028700 w 6896100"/>
              <a:gd name="connsiteY12" fmla="*/ 226447 h 4646047"/>
              <a:gd name="connsiteX13" fmla="*/ 558800 w 6896100"/>
              <a:gd name="connsiteY13" fmla="*/ 251847 h 4646047"/>
              <a:gd name="connsiteX14" fmla="*/ 520700 w 6896100"/>
              <a:gd name="connsiteY14" fmla="*/ 239147 h 4646047"/>
              <a:gd name="connsiteX15" fmla="*/ 101600 w 6896100"/>
              <a:gd name="connsiteY15" fmla="*/ 239147 h 4646047"/>
              <a:gd name="connsiteX16" fmla="*/ 63500 w 6896100"/>
              <a:gd name="connsiteY16" fmla="*/ 378847 h 4646047"/>
              <a:gd name="connsiteX17" fmla="*/ 38100 w 6896100"/>
              <a:gd name="connsiteY17" fmla="*/ 531247 h 4646047"/>
              <a:gd name="connsiteX18" fmla="*/ 25400 w 6896100"/>
              <a:gd name="connsiteY18" fmla="*/ 645547 h 4646047"/>
              <a:gd name="connsiteX19" fmla="*/ 0 w 6896100"/>
              <a:gd name="connsiteY19" fmla="*/ 734447 h 4646047"/>
              <a:gd name="connsiteX20" fmla="*/ 12700 w 6896100"/>
              <a:gd name="connsiteY20" fmla="*/ 1191647 h 4646047"/>
              <a:gd name="connsiteX21" fmla="*/ 25400 w 6896100"/>
              <a:gd name="connsiteY21" fmla="*/ 1229747 h 4646047"/>
              <a:gd name="connsiteX22" fmla="*/ 63500 w 6896100"/>
              <a:gd name="connsiteY22" fmla="*/ 1394847 h 4646047"/>
              <a:gd name="connsiteX23" fmla="*/ 101600 w 6896100"/>
              <a:gd name="connsiteY23" fmla="*/ 1725047 h 4646047"/>
              <a:gd name="connsiteX24" fmla="*/ 114300 w 6896100"/>
              <a:gd name="connsiteY24" fmla="*/ 2194947 h 4646047"/>
              <a:gd name="connsiteX25" fmla="*/ 165100 w 6896100"/>
              <a:gd name="connsiteY25" fmla="*/ 2258447 h 4646047"/>
              <a:gd name="connsiteX26" fmla="*/ 241300 w 6896100"/>
              <a:gd name="connsiteY26" fmla="*/ 2271147 h 4646047"/>
              <a:gd name="connsiteX27" fmla="*/ 609600 w 6896100"/>
              <a:gd name="connsiteY27" fmla="*/ 2283847 h 4646047"/>
              <a:gd name="connsiteX28" fmla="*/ 1244600 w 6896100"/>
              <a:gd name="connsiteY28" fmla="*/ 2309247 h 4646047"/>
              <a:gd name="connsiteX29" fmla="*/ 1397000 w 6896100"/>
              <a:gd name="connsiteY29" fmla="*/ 2321947 h 4646047"/>
              <a:gd name="connsiteX30" fmla="*/ 1676400 w 6896100"/>
              <a:gd name="connsiteY30" fmla="*/ 2347347 h 4646047"/>
              <a:gd name="connsiteX31" fmla="*/ 2197100 w 6896100"/>
              <a:gd name="connsiteY31" fmla="*/ 2372747 h 4646047"/>
              <a:gd name="connsiteX32" fmla="*/ 2463800 w 6896100"/>
              <a:gd name="connsiteY32" fmla="*/ 2385447 h 4646047"/>
              <a:gd name="connsiteX33" fmla="*/ 2730500 w 6896100"/>
              <a:gd name="connsiteY33" fmla="*/ 2423547 h 4646047"/>
              <a:gd name="connsiteX34" fmla="*/ 2806700 w 6896100"/>
              <a:gd name="connsiteY34" fmla="*/ 2436247 h 4646047"/>
              <a:gd name="connsiteX35" fmla="*/ 3238500 w 6896100"/>
              <a:gd name="connsiteY35" fmla="*/ 2474347 h 4646047"/>
              <a:gd name="connsiteX36" fmla="*/ 3378200 w 6896100"/>
              <a:gd name="connsiteY36" fmla="*/ 2487047 h 4646047"/>
              <a:gd name="connsiteX37" fmla="*/ 3606800 w 6896100"/>
              <a:gd name="connsiteY37" fmla="*/ 2512447 h 4646047"/>
              <a:gd name="connsiteX38" fmla="*/ 4089400 w 6896100"/>
              <a:gd name="connsiteY38" fmla="*/ 2525147 h 4646047"/>
              <a:gd name="connsiteX39" fmla="*/ 4457700 w 6896100"/>
              <a:gd name="connsiteY39" fmla="*/ 2563247 h 4646047"/>
              <a:gd name="connsiteX40" fmla="*/ 4610100 w 6896100"/>
              <a:gd name="connsiteY40" fmla="*/ 2588647 h 4646047"/>
              <a:gd name="connsiteX41" fmla="*/ 4762500 w 6896100"/>
              <a:gd name="connsiteY41" fmla="*/ 2614047 h 4646047"/>
              <a:gd name="connsiteX42" fmla="*/ 4914900 w 6896100"/>
              <a:gd name="connsiteY42" fmla="*/ 2639447 h 4646047"/>
              <a:gd name="connsiteX43" fmla="*/ 5041900 w 6896100"/>
              <a:gd name="connsiteY43" fmla="*/ 2677547 h 4646047"/>
              <a:gd name="connsiteX44" fmla="*/ 5143500 w 6896100"/>
              <a:gd name="connsiteY44" fmla="*/ 2728347 h 4646047"/>
              <a:gd name="connsiteX45" fmla="*/ 5295900 w 6896100"/>
              <a:gd name="connsiteY45" fmla="*/ 2855347 h 4646047"/>
              <a:gd name="connsiteX46" fmla="*/ 5359400 w 6896100"/>
              <a:gd name="connsiteY46" fmla="*/ 2944247 h 4646047"/>
              <a:gd name="connsiteX47" fmla="*/ 5384800 w 6896100"/>
              <a:gd name="connsiteY47" fmla="*/ 3020447 h 4646047"/>
              <a:gd name="connsiteX48" fmla="*/ 5359400 w 6896100"/>
              <a:gd name="connsiteY48" fmla="*/ 3172847 h 4646047"/>
              <a:gd name="connsiteX49" fmla="*/ 5334000 w 6896100"/>
              <a:gd name="connsiteY49" fmla="*/ 3274447 h 4646047"/>
              <a:gd name="connsiteX50" fmla="*/ 5308600 w 6896100"/>
              <a:gd name="connsiteY50" fmla="*/ 3312547 h 4646047"/>
              <a:gd name="connsiteX51" fmla="*/ 5283200 w 6896100"/>
              <a:gd name="connsiteY51" fmla="*/ 3363347 h 4646047"/>
              <a:gd name="connsiteX52" fmla="*/ 5245100 w 6896100"/>
              <a:gd name="connsiteY52" fmla="*/ 3388747 h 4646047"/>
              <a:gd name="connsiteX53" fmla="*/ 5207000 w 6896100"/>
              <a:gd name="connsiteY53" fmla="*/ 3439547 h 4646047"/>
              <a:gd name="connsiteX54" fmla="*/ 5130800 w 6896100"/>
              <a:gd name="connsiteY54" fmla="*/ 3503047 h 4646047"/>
              <a:gd name="connsiteX55" fmla="*/ 5067300 w 6896100"/>
              <a:gd name="connsiteY55" fmla="*/ 3553847 h 4646047"/>
              <a:gd name="connsiteX56" fmla="*/ 5029200 w 6896100"/>
              <a:gd name="connsiteY56" fmla="*/ 3591947 h 4646047"/>
              <a:gd name="connsiteX57" fmla="*/ 4991100 w 6896100"/>
              <a:gd name="connsiteY57" fmla="*/ 3617347 h 4646047"/>
              <a:gd name="connsiteX58" fmla="*/ 4914900 w 6896100"/>
              <a:gd name="connsiteY58" fmla="*/ 3693547 h 4646047"/>
              <a:gd name="connsiteX59" fmla="*/ 4851400 w 6896100"/>
              <a:gd name="connsiteY59" fmla="*/ 3769747 h 4646047"/>
              <a:gd name="connsiteX60" fmla="*/ 4800600 w 6896100"/>
              <a:gd name="connsiteY60" fmla="*/ 3820547 h 4646047"/>
              <a:gd name="connsiteX61" fmla="*/ 4762500 w 6896100"/>
              <a:gd name="connsiteY61" fmla="*/ 3871347 h 4646047"/>
              <a:gd name="connsiteX62" fmla="*/ 4724400 w 6896100"/>
              <a:gd name="connsiteY62" fmla="*/ 3909447 h 4646047"/>
              <a:gd name="connsiteX63" fmla="*/ 4699000 w 6896100"/>
              <a:gd name="connsiteY63" fmla="*/ 3947547 h 4646047"/>
              <a:gd name="connsiteX64" fmla="*/ 4622800 w 6896100"/>
              <a:gd name="connsiteY64" fmla="*/ 4023747 h 4646047"/>
              <a:gd name="connsiteX65" fmla="*/ 4584700 w 6896100"/>
              <a:gd name="connsiteY65" fmla="*/ 4061847 h 4646047"/>
              <a:gd name="connsiteX66" fmla="*/ 4521200 w 6896100"/>
              <a:gd name="connsiteY66" fmla="*/ 4125347 h 4646047"/>
              <a:gd name="connsiteX67" fmla="*/ 4508500 w 6896100"/>
              <a:gd name="connsiteY67" fmla="*/ 4163447 h 4646047"/>
              <a:gd name="connsiteX68" fmla="*/ 4394200 w 6896100"/>
              <a:gd name="connsiteY68" fmla="*/ 4265047 h 4646047"/>
              <a:gd name="connsiteX69" fmla="*/ 4330700 w 6896100"/>
              <a:gd name="connsiteY69" fmla="*/ 4341247 h 4646047"/>
              <a:gd name="connsiteX70" fmla="*/ 4254500 w 6896100"/>
              <a:gd name="connsiteY70" fmla="*/ 4404747 h 4646047"/>
              <a:gd name="connsiteX71" fmla="*/ 4216400 w 6896100"/>
              <a:gd name="connsiteY71" fmla="*/ 4480947 h 4646047"/>
              <a:gd name="connsiteX72" fmla="*/ 4165600 w 6896100"/>
              <a:gd name="connsiteY72" fmla="*/ 4493647 h 4646047"/>
              <a:gd name="connsiteX73" fmla="*/ 4051300 w 6896100"/>
              <a:gd name="connsiteY73" fmla="*/ 4531747 h 4646047"/>
              <a:gd name="connsiteX74" fmla="*/ 3975100 w 6896100"/>
              <a:gd name="connsiteY74" fmla="*/ 4544447 h 4646047"/>
              <a:gd name="connsiteX75" fmla="*/ 3924300 w 6896100"/>
              <a:gd name="connsiteY75" fmla="*/ 4557147 h 4646047"/>
              <a:gd name="connsiteX76" fmla="*/ 3810000 w 6896100"/>
              <a:gd name="connsiteY76" fmla="*/ 4569847 h 4646047"/>
              <a:gd name="connsiteX77" fmla="*/ 3708400 w 6896100"/>
              <a:gd name="connsiteY77" fmla="*/ 4582547 h 4646047"/>
              <a:gd name="connsiteX78" fmla="*/ 3670300 w 6896100"/>
              <a:gd name="connsiteY78" fmla="*/ 4595247 h 4646047"/>
              <a:gd name="connsiteX79" fmla="*/ 3708400 w 6896100"/>
              <a:gd name="connsiteY79" fmla="*/ 4620647 h 4646047"/>
              <a:gd name="connsiteX80" fmla="*/ 3873500 w 6896100"/>
              <a:gd name="connsiteY80" fmla="*/ 4646047 h 4646047"/>
              <a:gd name="connsiteX81" fmla="*/ 4508500 w 6896100"/>
              <a:gd name="connsiteY81" fmla="*/ 4620647 h 4646047"/>
              <a:gd name="connsiteX82" fmla="*/ 4737100 w 6896100"/>
              <a:gd name="connsiteY82" fmla="*/ 4607947 h 4646047"/>
              <a:gd name="connsiteX83" fmla="*/ 4902200 w 6896100"/>
              <a:gd name="connsiteY83" fmla="*/ 4582547 h 4646047"/>
              <a:gd name="connsiteX84" fmla="*/ 5435600 w 6896100"/>
              <a:gd name="connsiteY84" fmla="*/ 4595247 h 4646047"/>
              <a:gd name="connsiteX85" fmla="*/ 5473700 w 6896100"/>
              <a:gd name="connsiteY85" fmla="*/ 4557147 h 4646047"/>
              <a:gd name="connsiteX86" fmla="*/ 5486400 w 6896100"/>
              <a:gd name="connsiteY86" fmla="*/ 4519047 h 4646047"/>
              <a:gd name="connsiteX87" fmla="*/ 5537200 w 6896100"/>
              <a:gd name="connsiteY87" fmla="*/ 4442847 h 4646047"/>
              <a:gd name="connsiteX88" fmla="*/ 5549900 w 6896100"/>
              <a:gd name="connsiteY88" fmla="*/ 4379347 h 4646047"/>
              <a:gd name="connsiteX89" fmla="*/ 5562600 w 6896100"/>
              <a:gd name="connsiteY89" fmla="*/ 4341247 h 4646047"/>
              <a:gd name="connsiteX90" fmla="*/ 5575300 w 6896100"/>
              <a:gd name="connsiteY90" fmla="*/ 4290447 h 4646047"/>
              <a:gd name="connsiteX91" fmla="*/ 5613400 w 6896100"/>
              <a:gd name="connsiteY91" fmla="*/ 4125347 h 4646047"/>
              <a:gd name="connsiteX92" fmla="*/ 5626100 w 6896100"/>
              <a:gd name="connsiteY92" fmla="*/ 4087247 h 4646047"/>
              <a:gd name="connsiteX93" fmla="*/ 5651500 w 6896100"/>
              <a:gd name="connsiteY93" fmla="*/ 4049147 h 4646047"/>
              <a:gd name="connsiteX94" fmla="*/ 5715000 w 6896100"/>
              <a:gd name="connsiteY94" fmla="*/ 3934847 h 4646047"/>
              <a:gd name="connsiteX95" fmla="*/ 5727700 w 6896100"/>
              <a:gd name="connsiteY95" fmla="*/ 3896747 h 4646047"/>
              <a:gd name="connsiteX96" fmla="*/ 5791200 w 6896100"/>
              <a:gd name="connsiteY96" fmla="*/ 3833247 h 4646047"/>
              <a:gd name="connsiteX97" fmla="*/ 5829300 w 6896100"/>
              <a:gd name="connsiteY97" fmla="*/ 3731647 h 4646047"/>
              <a:gd name="connsiteX98" fmla="*/ 5842000 w 6896100"/>
              <a:gd name="connsiteY98" fmla="*/ 3668147 h 4646047"/>
              <a:gd name="connsiteX99" fmla="*/ 5867400 w 6896100"/>
              <a:gd name="connsiteY99" fmla="*/ 3287147 h 4646047"/>
              <a:gd name="connsiteX100" fmla="*/ 5880100 w 6896100"/>
              <a:gd name="connsiteY100" fmla="*/ 3210947 h 4646047"/>
              <a:gd name="connsiteX101" fmla="*/ 5918200 w 6896100"/>
              <a:gd name="connsiteY101" fmla="*/ 3109347 h 4646047"/>
              <a:gd name="connsiteX102" fmla="*/ 5956300 w 6896100"/>
              <a:gd name="connsiteY102" fmla="*/ 2944247 h 4646047"/>
              <a:gd name="connsiteX103" fmla="*/ 6019800 w 6896100"/>
              <a:gd name="connsiteY103" fmla="*/ 2868047 h 4646047"/>
              <a:gd name="connsiteX104" fmla="*/ 6045200 w 6896100"/>
              <a:gd name="connsiteY104" fmla="*/ 2804547 h 4646047"/>
              <a:gd name="connsiteX105" fmla="*/ 6083300 w 6896100"/>
              <a:gd name="connsiteY105" fmla="*/ 2766447 h 4646047"/>
              <a:gd name="connsiteX106" fmla="*/ 6121400 w 6896100"/>
              <a:gd name="connsiteY106" fmla="*/ 2753747 h 4646047"/>
              <a:gd name="connsiteX107" fmla="*/ 6172200 w 6896100"/>
              <a:gd name="connsiteY107" fmla="*/ 2728347 h 4646047"/>
              <a:gd name="connsiteX108" fmla="*/ 6273800 w 6896100"/>
              <a:gd name="connsiteY108" fmla="*/ 2677547 h 4646047"/>
              <a:gd name="connsiteX109" fmla="*/ 6324600 w 6896100"/>
              <a:gd name="connsiteY109" fmla="*/ 2652147 h 4646047"/>
              <a:gd name="connsiteX110" fmla="*/ 6350000 w 6896100"/>
              <a:gd name="connsiteY110" fmla="*/ 2614047 h 4646047"/>
              <a:gd name="connsiteX111" fmla="*/ 6388100 w 6896100"/>
              <a:gd name="connsiteY111" fmla="*/ 2601347 h 4646047"/>
              <a:gd name="connsiteX112" fmla="*/ 6426200 w 6896100"/>
              <a:gd name="connsiteY112" fmla="*/ 2575947 h 4646047"/>
              <a:gd name="connsiteX113" fmla="*/ 6477000 w 6896100"/>
              <a:gd name="connsiteY113" fmla="*/ 2550547 h 4646047"/>
              <a:gd name="connsiteX114" fmla="*/ 6565900 w 6896100"/>
              <a:gd name="connsiteY114" fmla="*/ 2474347 h 4646047"/>
              <a:gd name="connsiteX115" fmla="*/ 6616700 w 6896100"/>
              <a:gd name="connsiteY115" fmla="*/ 2385447 h 4646047"/>
              <a:gd name="connsiteX116" fmla="*/ 6654800 w 6896100"/>
              <a:gd name="connsiteY116" fmla="*/ 2321947 h 4646047"/>
              <a:gd name="connsiteX117" fmla="*/ 6692900 w 6896100"/>
              <a:gd name="connsiteY117" fmla="*/ 2271147 h 4646047"/>
              <a:gd name="connsiteX118" fmla="*/ 6731000 w 6896100"/>
              <a:gd name="connsiteY118" fmla="*/ 2207647 h 4646047"/>
              <a:gd name="connsiteX119" fmla="*/ 6781800 w 6896100"/>
              <a:gd name="connsiteY119" fmla="*/ 2131447 h 4646047"/>
              <a:gd name="connsiteX120" fmla="*/ 6807200 w 6896100"/>
              <a:gd name="connsiteY120" fmla="*/ 2080647 h 4646047"/>
              <a:gd name="connsiteX121" fmla="*/ 6832600 w 6896100"/>
              <a:gd name="connsiteY121" fmla="*/ 2004447 h 4646047"/>
              <a:gd name="connsiteX122" fmla="*/ 6858000 w 6896100"/>
              <a:gd name="connsiteY122" fmla="*/ 1813947 h 4646047"/>
              <a:gd name="connsiteX123" fmla="*/ 6870700 w 6896100"/>
              <a:gd name="connsiteY123" fmla="*/ 1737747 h 4646047"/>
              <a:gd name="connsiteX124" fmla="*/ 6896100 w 6896100"/>
              <a:gd name="connsiteY124" fmla="*/ 1559947 h 4646047"/>
              <a:gd name="connsiteX125" fmla="*/ 6883400 w 6896100"/>
              <a:gd name="connsiteY125" fmla="*/ 1001147 h 4646047"/>
              <a:gd name="connsiteX126" fmla="*/ 6832600 w 6896100"/>
              <a:gd name="connsiteY126" fmla="*/ 696347 h 4646047"/>
              <a:gd name="connsiteX127" fmla="*/ 6807200 w 6896100"/>
              <a:gd name="connsiteY127" fmla="*/ 607447 h 4646047"/>
              <a:gd name="connsiteX128" fmla="*/ 6781800 w 6896100"/>
              <a:gd name="connsiteY128" fmla="*/ 569347 h 4646047"/>
              <a:gd name="connsiteX129" fmla="*/ 6769100 w 6896100"/>
              <a:gd name="connsiteY129" fmla="*/ 531247 h 4646047"/>
              <a:gd name="connsiteX130" fmla="*/ 6731000 w 6896100"/>
              <a:gd name="connsiteY130" fmla="*/ 518547 h 4646047"/>
              <a:gd name="connsiteX131" fmla="*/ 6718300 w 6896100"/>
              <a:gd name="connsiteY131" fmla="*/ 480447 h 4646047"/>
              <a:gd name="connsiteX132" fmla="*/ 6667500 w 6896100"/>
              <a:gd name="connsiteY132" fmla="*/ 467747 h 4646047"/>
              <a:gd name="connsiteX133" fmla="*/ 6591300 w 6896100"/>
              <a:gd name="connsiteY133" fmla="*/ 429647 h 4646047"/>
              <a:gd name="connsiteX134" fmla="*/ 6565900 w 6896100"/>
              <a:gd name="connsiteY134" fmla="*/ 391547 h 4646047"/>
              <a:gd name="connsiteX135" fmla="*/ 6464300 w 6896100"/>
              <a:gd name="connsiteY135" fmla="*/ 328047 h 4646047"/>
              <a:gd name="connsiteX136" fmla="*/ 6426200 w 6896100"/>
              <a:gd name="connsiteY136" fmla="*/ 315347 h 4646047"/>
              <a:gd name="connsiteX137" fmla="*/ 6337300 w 6896100"/>
              <a:gd name="connsiteY137" fmla="*/ 264547 h 4646047"/>
              <a:gd name="connsiteX138" fmla="*/ 6299200 w 6896100"/>
              <a:gd name="connsiteY138" fmla="*/ 239147 h 4646047"/>
              <a:gd name="connsiteX139" fmla="*/ 6172200 w 6896100"/>
              <a:gd name="connsiteY139" fmla="*/ 201047 h 4646047"/>
              <a:gd name="connsiteX140" fmla="*/ 6121400 w 6896100"/>
              <a:gd name="connsiteY140" fmla="*/ 188347 h 4646047"/>
              <a:gd name="connsiteX141" fmla="*/ 6223000 w 6896100"/>
              <a:gd name="connsiteY141" fmla="*/ 201047 h 4646047"/>
              <a:gd name="connsiteX0" fmla="*/ 6223000 w 6896100"/>
              <a:gd name="connsiteY0" fmla="*/ 201047 h 4646047"/>
              <a:gd name="connsiteX1" fmla="*/ 5016500 w 6896100"/>
              <a:gd name="connsiteY1" fmla="*/ 86747 h 4646047"/>
              <a:gd name="connsiteX2" fmla="*/ 4724400 w 6896100"/>
              <a:gd name="connsiteY2" fmla="*/ 61347 h 4646047"/>
              <a:gd name="connsiteX3" fmla="*/ 3479800 w 6896100"/>
              <a:gd name="connsiteY3" fmla="*/ 48647 h 4646047"/>
              <a:gd name="connsiteX4" fmla="*/ 3302000 w 6896100"/>
              <a:gd name="connsiteY4" fmla="*/ 61347 h 4646047"/>
              <a:gd name="connsiteX5" fmla="*/ 2844800 w 6896100"/>
              <a:gd name="connsiteY5" fmla="*/ 74047 h 4646047"/>
              <a:gd name="connsiteX6" fmla="*/ 2768600 w 6896100"/>
              <a:gd name="connsiteY6" fmla="*/ 86747 h 4646047"/>
              <a:gd name="connsiteX7" fmla="*/ 2717800 w 6896100"/>
              <a:gd name="connsiteY7" fmla="*/ 99447 h 4646047"/>
              <a:gd name="connsiteX8" fmla="*/ 2527300 w 6896100"/>
              <a:gd name="connsiteY8" fmla="*/ 124847 h 4646047"/>
              <a:gd name="connsiteX9" fmla="*/ 2400300 w 6896100"/>
              <a:gd name="connsiteY9" fmla="*/ 150247 h 4646047"/>
              <a:gd name="connsiteX10" fmla="*/ 1016000 w 6896100"/>
              <a:gd name="connsiteY10" fmla="*/ 175647 h 4646047"/>
              <a:gd name="connsiteX11" fmla="*/ 1028700 w 6896100"/>
              <a:gd name="connsiteY11" fmla="*/ 226447 h 4646047"/>
              <a:gd name="connsiteX12" fmla="*/ 558800 w 6896100"/>
              <a:gd name="connsiteY12" fmla="*/ 251847 h 4646047"/>
              <a:gd name="connsiteX13" fmla="*/ 520700 w 6896100"/>
              <a:gd name="connsiteY13" fmla="*/ 239147 h 4646047"/>
              <a:gd name="connsiteX14" fmla="*/ 101600 w 6896100"/>
              <a:gd name="connsiteY14" fmla="*/ 239147 h 4646047"/>
              <a:gd name="connsiteX15" fmla="*/ 63500 w 6896100"/>
              <a:gd name="connsiteY15" fmla="*/ 378847 h 4646047"/>
              <a:gd name="connsiteX16" fmla="*/ 38100 w 6896100"/>
              <a:gd name="connsiteY16" fmla="*/ 531247 h 4646047"/>
              <a:gd name="connsiteX17" fmla="*/ 25400 w 6896100"/>
              <a:gd name="connsiteY17" fmla="*/ 645547 h 4646047"/>
              <a:gd name="connsiteX18" fmla="*/ 0 w 6896100"/>
              <a:gd name="connsiteY18" fmla="*/ 734447 h 4646047"/>
              <a:gd name="connsiteX19" fmla="*/ 12700 w 6896100"/>
              <a:gd name="connsiteY19" fmla="*/ 1191647 h 4646047"/>
              <a:gd name="connsiteX20" fmla="*/ 25400 w 6896100"/>
              <a:gd name="connsiteY20" fmla="*/ 1229747 h 4646047"/>
              <a:gd name="connsiteX21" fmla="*/ 63500 w 6896100"/>
              <a:gd name="connsiteY21" fmla="*/ 1394847 h 4646047"/>
              <a:gd name="connsiteX22" fmla="*/ 101600 w 6896100"/>
              <a:gd name="connsiteY22" fmla="*/ 1725047 h 4646047"/>
              <a:gd name="connsiteX23" fmla="*/ 114300 w 6896100"/>
              <a:gd name="connsiteY23" fmla="*/ 2194947 h 4646047"/>
              <a:gd name="connsiteX24" fmla="*/ 165100 w 6896100"/>
              <a:gd name="connsiteY24" fmla="*/ 2258447 h 4646047"/>
              <a:gd name="connsiteX25" fmla="*/ 241300 w 6896100"/>
              <a:gd name="connsiteY25" fmla="*/ 2271147 h 4646047"/>
              <a:gd name="connsiteX26" fmla="*/ 609600 w 6896100"/>
              <a:gd name="connsiteY26" fmla="*/ 2283847 h 4646047"/>
              <a:gd name="connsiteX27" fmla="*/ 1244600 w 6896100"/>
              <a:gd name="connsiteY27" fmla="*/ 2309247 h 4646047"/>
              <a:gd name="connsiteX28" fmla="*/ 1397000 w 6896100"/>
              <a:gd name="connsiteY28" fmla="*/ 2321947 h 4646047"/>
              <a:gd name="connsiteX29" fmla="*/ 1676400 w 6896100"/>
              <a:gd name="connsiteY29" fmla="*/ 2347347 h 4646047"/>
              <a:gd name="connsiteX30" fmla="*/ 2197100 w 6896100"/>
              <a:gd name="connsiteY30" fmla="*/ 2372747 h 4646047"/>
              <a:gd name="connsiteX31" fmla="*/ 2463800 w 6896100"/>
              <a:gd name="connsiteY31" fmla="*/ 2385447 h 4646047"/>
              <a:gd name="connsiteX32" fmla="*/ 2730500 w 6896100"/>
              <a:gd name="connsiteY32" fmla="*/ 2423547 h 4646047"/>
              <a:gd name="connsiteX33" fmla="*/ 2806700 w 6896100"/>
              <a:gd name="connsiteY33" fmla="*/ 2436247 h 4646047"/>
              <a:gd name="connsiteX34" fmla="*/ 3238500 w 6896100"/>
              <a:gd name="connsiteY34" fmla="*/ 2474347 h 4646047"/>
              <a:gd name="connsiteX35" fmla="*/ 3378200 w 6896100"/>
              <a:gd name="connsiteY35" fmla="*/ 2487047 h 4646047"/>
              <a:gd name="connsiteX36" fmla="*/ 3606800 w 6896100"/>
              <a:gd name="connsiteY36" fmla="*/ 2512447 h 4646047"/>
              <a:gd name="connsiteX37" fmla="*/ 4089400 w 6896100"/>
              <a:gd name="connsiteY37" fmla="*/ 2525147 h 4646047"/>
              <a:gd name="connsiteX38" fmla="*/ 4457700 w 6896100"/>
              <a:gd name="connsiteY38" fmla="*/ 2563247 h 4646047"/>
              <a:gd name="connsiteX39" fmla="*/ 4610100 w 6896100"/>
              <a:gd name="connsiteY39" fmla="*/ 2588647 h 4646047"/>
              <a:gd name="connsiteX40" fmla="*/ 4762500 w 6896100"/>
              <a:gd name="connsiteY40" fmla="*/ 2614047 h 4646047"/>
              <a:gd name="connsiteX41" fmla="*/ 4914900 w 6896100"/>
              <a:gd name="connsiteY41" fmla="*/ 2639447 h 4646047"/>
              <a:gd name="connsiteX42" fmla="*/ 5041900 w 6896100"/>
              <a:gd name="connsiteY42" fmla="*/ 2677547 h 4646047"/>
              <a:gd name="connsiteX43" fmla="*/ 5143500 w 6896100"/>
              <a:gd name="connsiteY43" fmla="*/ 2728347 h 4646047"/>
              <a:gd name="connsiteX44" fmla="*/ 5295900 w 6896100"/>
              <a:gd name="connsiteY44" fmla="*/ 2855347 h 4646047"/>
              <a:gd name="connsiteX45" fmla="*/ 5359400 w 6896100"/>
              <a:gd name="connsiteY45" fmla="*/ 2944247 h 4646047"/>
              <a:gd name="connsiteX46" fmla="*/ 5384800 w 6896100"/>
              <a:gd name="connsiteY46" fmla="*/ 3020447 h 4646047"/>
              <a:gd name="connsiteX47" fmla="*/ 5359400 w 6896100"/>
              <a:gd name="connsiteY47" fmla="*/ 3172847 h 4646047"/>
              <a:gd name="connsiteX48" fmla="*/ 5334000 w 6896100"/>
              <a:gd name="connsiteY48" fmla="*/ 3274447 h 4646047"/>
              <a:gd name="connsiteX49" fmla="*/ 5308600 w 6896100"/>
              <a:gd name="connsiteY49" fmla="*/ 3312547 h 4646047"/>
              <a:gd name="connsiteX50" fmla="*/ 5283200 w 6896100"/>
              <a:gd name="connsiteY50" fmla="*/ 3363347 h 4646047"/>
              <a:gd name="connsiteX51" fmla="*/ 5245100 w 6896100"/>
              <a:gd name="connsiteY51" fmla="*/ 3388747 h 4646047"/>
              <a:gd name="connsiteX52" fmla="*/ 5207000 w 6896100"/>
              <a:gd name="connsiteY52" fmla="*/ 3439547 h 4646047"/>
              <a:gd name="connsiteX53" fmla="*/ 5130800 w 6896100"/>
              <a:gd name="connsiteY53" fmla="*/ 3503047 h 4646047"/>
              <a:gd name="connsiteX54" fmla="*/ 5067300 w 6896100"/>
              <a:gd name="connsiteY54" fmla="*/ 3553847 h 4646047"/>
              <a:gd name="connsiteX55" fmla="*/ 5029200 w 6896100"/>
              <a:gd name="connsiteY55" fmla="*/ 3591947 h 4646047"/>
              <a:gd name="connsiteX56" fmla="*/ 4991100 w 6896100"/>
              <a:gd name="connsiteY56" fmla="*/ 3617347 h 4646047"/>
              <a:gd name="connsiteX57" fmla="*/ 4914900 w 6896100"/>
              <a:gd name="connsiteY57" fmla="*/ 3693547 h 4646047"/>
              <a:gd name="connsiteX58" fmla="*/ 4851400 w 6896100"/>
              <a:gd name="connsiteY58" fmla="*/ 3769747 h 4646047"/>
              <a:gd name="connsiteX59" fmla="*/ 4800600 w 6896100"/>
              <a:gd name="connsiteY59" fmla="*/ 3820547 h 4646047"/>
              <a:gd name="connsiteX60" fmla="*/ 4762500 w 6896100"/>
              <a:gd name="connsiteY60" fmla="*/ 3871347 h 4646047"/>
              <a:gd name="connsiteX61" fmla="*/ 4724400 w 6896100"/>
              <a:gd name="connsiteY61" fmla="*/ 3909447 h 4646047"/>
              <a:gd name="connsiteX62" fmla="*/ 4699000 w 6896100"/>
              <a:gd name="connsiteY62" fmla="*/ 3947547 h 4646047"/>
              <a:gd name="connsiteX63" fmla="*/ 4622800 w 6896100"/>
              <a:gd name="connsiteY63" fmla="*/ 4023747 h 4646047"/>
              <a:gd name="connsiteX64" fmla="*/ 4584700 w 6896100"/>
              <a:gd name="connsiteY64" fmla="*/ 4061847 h 4646047"/>
              <a:gd name="connsiteX65" fmla="*/ 4521200 w 6896100"/>
              <a:gd name="connsiteY65" fmla="*/ 4125347 h 4646047"/>
              <a:gd name="connsiteX66" fmla="*/ 4508500 w 6896100"/>
              <a:gd name="connsiteY66" fmla="*/ 4163447 h 4646047"/>
              <a:gd name="connsiteX67" fmla="*/ 4394200 w 6896100"/>
              <a:gd name="connsiteY67" fmla="*/ 4265047 h 4646047"/>
              <a:gd name="connsiteX68" fmla="*/ 4330700 w 6896100"/>
              <a:gd name="connsiteY68" fmla="*/ 4341247 h 4646047"/>
              <a:gd name="connsiteX69" fmla="*/ 4254500 w 6896100"/>
              <a:gd name="connsiteY69" fmla="*/ 4404747 h 4646047"/>
              <a:gd name="connsiteX70" fmla="*/ 4216400 w 6896100"/>
              <a:gd name="connsiteY70" fmla="*/ 4480947 h 4646047"/>
              <a:gd name="connsiteX71" fmla="*/ 4165600 w 6896100"/>
              <a:gd name="connsiteY71" fmla="*/ 4493647 h 4646047"/>
              <a:gd name="connsiteX72" fmla="*/ 4051300 w 6896100"/>
              <a:gd name="connsiteY72" fmla="*/ 4531747 h 4646047"/>
              <a:gd name="connsiteX73" fmla="*/ 3975100 w 6896100"/>
              <a:gd name="connsiteY73" fmla="*/ 4544447 h 4646047"/>
              <a:gd name="connsiteX74" fmla="*/ 3924300 w 6896100"/>
              <a:gd name="connsiteY74" fmla="*/ 4557147 h 4646047"/>
              <a:gd name="connsiteX75" fmla="*/ 3810000 w 6896100"/>
              <a:gd name="connsiteY75" fmla="*/ 4569847 h 4646047"/>
              <a:gd name="connsiteX76" fmla="*/ 3708400 w 6896100"/>
              <a:gd name="connsiteY76" fmla="*/ 4582547 h 4646047"/>
              <a:gd name="connsiteX77" fmla="*/ 3670300 w 6896100"/>
              <a:gd name="connsiteY77" fmla="*/ 4595247 h 4646047"/>
              <a:gd name="connsiteX78" fmla="*/ 3708400 w 6896100"/>
              <a:gd name="connsiteY78" fmla="*/ 4620647 h 4646047"/>
              <a:gd name="connsiteX79" fmla="*/ 3873500 w 6896100"/>
              <a:gd name="connsiteY79" fmla="*/ 4646047 h 4646047"/>
              <a:gd name="connsiteX80" fmla="*/ 4508500 w 6896100"/>
              <a:gd name="connsiteY80" fmla="*/ 4620647 h 4646047"/>
              <a:gd name="connsiteX81" fmla="*/ 4737100 w 6896100"/>
              <a:gd name="connsiteY81" fmla="*/ 4607947 h 4646047"/>
              <a:gd name="connsiteX82" fmla="*/ 4902200 w 6896100"/>
              <a:gd name="connsiteY82" fmla="*/ 4582547 h 4646047"/>
              <a:gd name="connsiteX83" fmla="*/ 5435600 w 6896100"/>
              <a:gd name="connsiteY83" fmla="*/ 4595247 h 4646047"/>
              <a:gd name="connsiteX84" fmla="*/ 5473700 w 6896100"/>
              <a:gd name="connsiteY84" fmla="*/ 4557147 h 4646047"/>
              <a:gd name="connsiteX85" fmla="*/ 5486400 w 6896100"/>
              <a:gd name="connsiteY85" fmla="*/ 4519047 h 4646047"/>
              <a:gd name="connsiteX86" fmla="*/ 5537200 w 6896100"/>
              <a:gd name="connsiteY86" fmla="*/ 4442847 h 4646047"/>
              <a:gd name="connsiteX87" fmla="*/ 5549900 w 6896100"/>
              <a:gd name="connsiteY87" fmla="*/ 4379347 h 4646047"/>
              <a:gd name="connsiteX88" fmla="*/ 5562600 w 6896100"/>
              <a:gd name="connsiteY88" fmla="*/ 4341247 h 4646047"/>
              <a:gd name="connsiteX89" fmla="*/ 5575300 w 6896100"/>
              <a:gd name="connsiteY89" fmla="*/ 4290447 h 4646047"/>
              <a:gd name="connsiteX90" fmla="*/ 5613400 w 6896100"/>
              <a:gd name="connsiteY90" fmla="*/ 4125347 h 4646047"/>
              <a:gd name="connsiteX91" fmla="*/ 5626100 w 6896100"/>
              <a:gd name="connsiteY91" fmla="*/ 4087247 h 4646047"/>
              <a:gd name="connsiteX92" fmla="*/ 5651500 w 6896100"/>
              <a:gd name="connsiteY92" fmla="*/ 4049147 h 4646047"/>
              <a:gd name="connsiteX93" fmla="*/ 5715000 w 6896100"/>
              <a:gd name="connsiteY93" fmla="*/ 3934847 h 4646047"/>
              <a:gd name="connsiteX94" fmla="*/ 5727700 w 6896100"/>
              <a:gd name="connsiteY94" fmla="*/ 3896747 h 4646047"/>
              <a:gd name="connsiteX95" fmla="*/ 5791200 w 6896100"/>
              <a:gd name="connsiteY95" fmla="*/ 3833247 h 4646047"/>
              <a:gd name="connsiteX96" fmla="*/ 5829300 w 6896100"/>
              <a:gd name="connsiteY96" fmla="*/ 3731647 h 4646047"/>
              <a:gd name="connsiteX97" fmla="*/ 5842000 w 6896100"/>
              <a:gd name="connsiteY97" fmla="*/ 3668147 h 4646047"/>
              <a:gd name="connsiteX98" fmla="*/ 5867400 w 6896100"/>
              <a:gd name="connsiteY98" fmla="*/ 3287147 h 4646047"/>
              <a:gd name="connsiteX99" fmla="*/ 5880100 w 6896100"/>
              <a:gd name="connsiteY99" fmla="*/ 3210947 h 4646047"/>
              <a:gd name="connsiteX100" fmla="*/ 5918200 w 6896100"/>
              <a:gd name="connsiteY100" fmla="*/ 3109347 h 4646047"/>
              <a:gd name="connsiteX101" fmla="*/ 5956300 w 6896100"/>
              <a:gd name="connsiteY101" fmla="*/ 2944247 h 4646047"/>
              <a:gd name="connsiteX102" fmla="*/ 6019800 w 6896100"/>
              <a:gd name="connsiteY102" fmla="*/ 2868047 h 4646047"/>
              <a:gd name="connsiteX103" fmla="*/ 6045200 w 6896100"/>
              <a:gd name="connsiteY103" fmla="*/ 2804547 h 4646047"/>
              <a:gd name="connsiteX104" fmla="*/ 6083300 w 6896100"/>
              <a:gd name="connsiteY104" fmla="*/ 2766447 h 4646047"/>
              <a:gd name="connsiteX105" fmla="*/ 6121400 w 6896100"/>
              <a:gd name="connsiteY105" fmla="*/ 2753747 h 4646047"/>
              <a:gd name="connsiteX106" fmla="*/ 6172200 w 6896100"/>
              <a:gd name="connsiteY106" fmla="*/ 2728347 h 4646047"/>
              <a:gd name="connsiteX107" fmla="*/ 6273800 w 6896100"/>
              <a:gd name="connsiteY107" fmla="*/ 2677547 h 4646047"/>
              <a:gd name="connsiteX108" fmla="*/ 6324600 w 6896100"/>
              <a:gd name="connsiteY108" fmla="*/ 2652147 h 4646047"/>
              <a:gd name="connsiteX109" fmla="*/ 6350000 w 6896100"/>
              <a:gd name="connsiteY109" fmla="*/ 2614047 h 4646047"/>
              <a:gd name="connsiteX110" fmla="*/ 6388100 w 6896100"/>
              <a:gd name="connsiteY110" fmla="*/ 2601347 h 4646047"/>
              <a:gd name="connsiteX111" fmla="*/ 6426200 w 6896100"/>
              <a:gd name="connsiteY111" fmla="*/ 2575947 h 4646047"/>
              <a:gd name="connsiteX112" fmla="*/ 6477000 w 6896100"/>
              <a:gd name="connsiteY112" fmla="*/ 2550547 h 4646047"/>
              <a:gd name="connsiteX113" fmla="*/ 6565900 w 6896100"/>
              <a:gd name="connsiteY113" fmla="*/ 2474347 h 4646047"/>
              <a:gd name="connsiteX114" fmla="*/ 6616700 w 6896100"/>
              <a:gd name="connsiteY114" fmla="*/ 2385447 h 4646047"/>
              <a:gd name="connsiteX115" fmla="*/ 6654800 w 6896100"/>
              <a:gd name="connsiteY115" fmla="*/ 2321947 h 4646047"/>
              <a:gd name="connsiteX116" fmla="*/ 6692900 w 6896100"/>
              <a:gd name="connsiteY116" fmla="*/ 2271147 h 4646047"/>
              <a:gd name="connsiteX117" fmla="*/ 6731000 w 6896100"/>
              <a:gd name="connsiteY117" fmla="*/ 2207647 h 4646047"/>
              <a:gd name="connsiteX118" fmla="*/ 6781800 w 6896100"/>
              <a:gd name="connsiteY118" fmla="*/ 2131447 h 4646047"/>
              <a:gd name="connsiteX119" fmla="*/ 6807200 w 6896100"/>
              <a:gd name="connsiteY119" fmla="*/ 2080647 h 4646047"/>
              <a:gd name="connsiteX120" fmla="*/ 6832600 w 6896100"/>
              <a:gd name="connsiteY120" fmla="*/ 2004447 h 4646047"/>
              <a:gd name="connsiteX121" fmla="*/ 6858000 w 6896100"/>
              <a:gd name="connsiteY121" fmla="*/ 1813947 h 4646047"/>
              <a:gd name="connsiteX122" fmla="*/ 6870700 w 6896100"/>
              <a:gd name="connsiteY122" fmla="*/ 1737747 h 4646047"/>
              <a:gd name="connsiteX123" fmla="*/ 6896100 w 6896100"/>
              <a:gd name="connsiteY123" fmla="*/ 1559947 h 4646047"/>
              <a:gd name="connsiteX124" fmla="*/ 6883400 w 6896100"/>
              <a:gd name="connsiteY124" fmla="*/ 1001147 h 4646047"/>
              <a:gd name="connsiteX125" fmla="*/ 6832600 w 6896100"/>
              <a:gd name="connsiteY125" fmla="*/ 696347 h 4646047"/>
              <a:gd name="connsiteX126" fmla="*/ 6807200 w 6896100"/>
              <a:gd name="connsiteY126" fmla="*/ 607447 h 4646047"/>
              <a:gd name="connsiteX127" fmla="*/ 6781800 w 6896100"/>
              <a:gd name="connsiteY127" fmla="*/ 569347 h 4646047"/>
              <a:gd name="connsiteX128" fmla="*/ 6769100 w 6896100"/>
              <a:gd name="connsiteY128" fmla="*/ 531247 h 4646047"/>
              <a:gd name="connsiteX129" fmla="*/ 6731000 w 6896100"/>
              <a:gd name="connsiteY129" fmla="*/ 518547 h 4646047"/>
              <a:gd name="connsiteX130" fmla="*/ 6718300 w 6896100"/>
              <a:gd name="connsiteY130" fmla="*/ 480447 h 4646047"/>
              <a:gd name="connsiteX131" fmla="*/ 6667500 w 6896100"/>
              <a:gd name="connsiteY131" fmla="*/ 467747 h 4646047"/>
              <a:gd name="connsiteX132" fmla="*/ 6591300 w 6896100"/>
              <a:gd name="connsiteY132" fmla="*/ 429647 h 4646047"/>
              <a:gd name="connsiteX133" fmla="*/ 6565900 w 6896100"/>
              <a:gd name="connsiteY133" fmla="*/ 391547 h 4646047"/>
              <a:gd name="connsiteX134" fmla="*/ 6464300 w 6896100"/>
              <a:gd name="connsiteY134" fmla="*/ 328047 h 4646047"/>
              <a:gd name="connsiteX135" fmla="*/ 6426200 w 6896100"/>
              <a:gd name="connsiteY135" fmla="*/ 315347 h 4646047"/>
              <a:gd name="connsiteX136" fmla="*/ 6337300 w 6896100"/>
              <a:gd name="connsiteY136" fmla="*/ 264547 h 4646047"/>
              <a:gd name="connsiteX137" fmla="*/ 6299200 w 6896100"/>
              <a:gd name="connsiteY137" fmla="*/ 239147 h 4646047"/>
              <a:gd name="connsiteX138" fmla="*/ 6172200 w 6896100"/>
              <a:gd name="connsiteY138" fmla="*/ 201047 h 4646047"/>
              <a:gd name="connsiteX139" fmla="*/ 6121400 w 6896100"/>
              <a:gd name="connsiteY139" fmla="*/ 188347 h 4646047"/>
              <a:gd name="connsiteX140" fmla="*/ 6223000 w 6896100"/>
              <a:gd name="connsiteY140" fmla="*/ 201047 h 4646047"/>
              <a:gd name="connsiteX0" fmla="*/ 6223000 w 6896100"/>
              <a:gd name="connsiteY0" fmla="*/ 201047 h 4646047"/>
              <a:gd name="connsiteX1" fmla="*/ 4724400 w 6896100"/>
              <a:gd name="connsiteY1" fmla="*/ 61347 h 4646047"/>
              <a:gd name="connsiteX2" fmla="*/ 3479800 w 6896100"/>
              <a:gd name="connsiteY2" fmla="*/ 48647 h 4646047"/>
              <a:gd name="connsiteX3" fmla="*/ 3302000 w 6896100"/>
              <a:gd name="connsiteY3" fmla="*/ 61347 h 4646047"/>
              <a:gd name="connsiteX4" fmla="*/ 2844800 w 6896100"/>
              <a:gd name="connsiteY4" fmla="*/ 74047 h 4646047"/>
              <a:gd name="connsiteX5" fmla="*/ 2768600 w 6896100"/>
              <a:gd name="connsiteY5" fmla="*/ 86747 h 4646047"/>
              <a:gd name="connsiteX6" fmla="*/ 2717800 w 6896100"/>
              <a:gd name="connsiteY6" fmla="*/ 99447 h 4646047"/>
              <a:gd name="connsiteX7" fmla="*/ 2527300 w 6896100"/>
              <a:gd name="connsiteY7" fmla="*/ 124847 h 4646047"/>
              <a:gd name="connsiteX8" fmla="*/ 2400300 w 6896100"/>
              <a:gd name="connsiteY8" fmla="*/ 150247 h 4646047"/>
              <a:gd name="connsiteX9" fmla="*/ 1016000 w 6896100"/>
              <a:gd name="connsiteY9" fmla="*/ 175647 h 4646047"/>
              <a:gd name="connsiteX10" fmla="*/ 1028700 w 6896100"/>
              <a:gd name="connsiteY10" fmla="*/ 226447 h 4646047"/>
              <a:gd name="connsiteX11" fmla="*/ 558800 w 6896100"/>
              <a:gd name="connsiteY11" fmla="*/ 251847 h 4646047"/>
              <a:gd name="connsiteX12" fmla="*/ 520700 w 6896100"/>
              <a:gd name="connsiteY12" fmla="*/ 239147 h 4646047"/>
              <a:gd name="connsiteX13" fmla="*/ 101600 w 6896100"/>
              <a:gd name="connsiteY13" fmla="*/ 239147 h 4646047"/>
              <a:gd name="connsiteX14" fmla="*/ 63500 w 6896100"/>
              <a:gd name="connsiteY14" fmla="*/ 378847 h 4646047"/>
              <a:gd name="connsiteX15" fmla="*/ 38100 w 6896100"/>
              <a:gd name="connsiteY15" fmla="*/ 531247 h 4646047"/>
              <a:gd name="connsiteX16" fmla="*/ 25400 w 6896100"/>
              <a:gd name="connsiteY16" fmla="*/ 645547 h 4646047"/>
              <a:gd name="connsiteX17" fmla="*/ 0 w 6896100"/>
              <a:gd name="connsiteY17" fmla="*/ 734447 h 4646047"/>
              <a:gd name="connsiteX18" fmla="*/ 12700 w 6896100"/>
              <a:gd name="connsiteY18" fmla="*/ 1191647 h 4646047"/>
              <a:gd name="connsiteX19" fmla="*/ 25400 w 6896100"/>
              <a:gd name="connsiteY19" fmla="*/ 1229747 h 4646047"/>
              <a:gd name="connsiteX20" fmla="*/ 63500 w 6896100"/>
              <a:gd name="connsiteY20" fmla="*/ 1394847 h 4646047"/>
              <a:gd name="connsiteX21" fmla="*/ 101600 w 6896100"/>
              <a:gd name="connsiteY21" fmla="*/ 1725047 h 4646047"/>
              <a:gd name="connsiteX22" fmla="*/ 114300 w 6896100"/>
              <a:gd name="connsiteY22" fmla="*/ 2194947 h 4646047"/>
              <a:gd name="connsiteX23" fmla="*/ 165100 w 6896100"/>
              <a:gd name="connsiteY23" fmla="*/ 2258447 h 4646047"/>
              <a:gd name="connsiteX24" fmla="*/ 241300 w 6896100"/>
              <a:gd name="connsiteY24" fmla="*/ 2271147 h 4646047"/>
              <a:gd name="connsiteX25" fmla="*/ 609600 w 6896100"/>
              <a:gd name="connsiteY25" fmla="*/ 2283847 h 4646047"/>
              <a:gd name="connsiteX26" fmla="*/ 1244600 w 6896100"/>
              <a:gd name="connsiteY26" fmla="*/ 2309247 h 4646047"/>
              <a:gd name="connsiteX27" fmla="*/ 1397000 w 6896100"/>
              <a:gd name="connsiteY27" fmla="*/ 2321947 h 4646047"/>
              <a:gd name="connsiteX28" fmla="*/ 1676400 w 6896100"/>
              <a:gd name="connsiteY28" fmla="*/ 2347347 h 4646047"/>
              <a:gd name="connsiteX29" fmla="*/ 2197100 w 6896100"/>
              <a:gd name="connsiteY29" fmla="*/ 2372747 h 4646047"/>
              <a:gd name="connsiteX30" fmla="*/ 2463800 w 6896100"/>
              <a:gd name="connsiteY30" fmla="*/ 2385447 h 4646047"/>
              <a:gd name="connsiteX31" fmla="*/ 2730500 w 6896100"/>
              <a:gd name="connsiteY31" fmla="*/ 2423547 h 4646047"/>
              <a:gd name="connsiteX32" fmla="*/ 2806700 w 6896100"/>
              <a:gd name="connsiteY32" fmla="*/ 2436247 h 4646047"/>
              <a:gd name="connsiteX33" fmla="*/ 3238500 w 6896100"/>
              <a:gd name="connsiteY33" fmla="*/ 2474347 h 4646047"/>
              <a:gd name="connsiteX34" fmla="*/ 3378200 w 6896100"/>
              <a:gd name="connsiteY34" fmla="*/ 2487047 h 4646047"/>
              <a:gd name="connsiteX35" fmla="*/ 3606800 w 6896100"/>
              <a:gd name="connsiteY35" fmla="*/ 2512447 h 4646047"/>
              <a:gd name="connsiteX36" fmla="*/ 4089400 w 6896100"/>
              <a:gd name="connsiteY36" fmla="*/ 2525147 h 4646047"/>
              <a:gd name="connsiteX37" fmla="*/ 4457700 w 6896100"/>
              <a:gd name="connsiteY37" fmla="*/ 2563247 h 4646047"/>
              <a:gd name="connsiteX38" fmla="*/ 4610100 w 6896100"/>
              <a:gd name="connsiteY38" fmla="*/ 2588647 h 4646047"/>
              <a:gd name="connsiteX39" fmla="*/ 4762500 w 6896100"/>
              <a:gd name="connsiteY39" fmla="*/ 2614047 h 4646047"/>
              <a:gd name="connsiteX40" fmla="*/ 4914900 w 6896100"/>
              <a:gd name="connsiteY40" fmla="*/ 2639447 h 4646047"/>
              <a:gd name="connsiteX41" fmla="*/ 5041900 w 6896100"/>
              <a:gd name="connsiteY41" fmla="*/ 2677547 h 4646047"/>
              <a:gd name="connsiteX42" fmla="*/ 5143500 w 6896100"/>
              <a:gd name="connsiteY42" fmla="*/ 2728347 h 4646047"/>
              <a:gd name="connsiteX43" fmla="*/ 5295900 w 6896100"/>
              <a:gd name="connsiteY43" fmla="*/ 2855347 h 4646047"/>
              <a:gd name="connsiteX44" fmla="*/ 5359400 w 6896100"/>
              <a:gd name="connsiteY44" fmla="*/ 2944247 h 4646047"/>
              <a:gd name="connsiteX45" fmla="*/ 5384800 w 6896100"/>
              <a:gd name="connsiteY45" fmla="*/ 3020447 h 4646047"/>
              <a:gd name="connsiteX46" fmla="*/ 5359400 w 6896100"/>
              <a:gd name="connsiteY46" fmla="*/ 3172847 h 4646047"/>
              <a:gd name="connsiteX47" fmla="*/ 5334000 w 6896100"/>
              <a:gd name="connsiteY47" fmla="*/ 3274447 h 4646047"/>
              <a:gd name="connsiteX48" fmla="*/ 5308600 w 6896100"/>
              <a:gd name="connsiteY48" fmla="*/ 3312547 h 4646047"/>
              <a:gd name="connsiteX49" fmla="*/ 5283200 w 6896100"/>
              <a:gd name="connsiteY49" fmla="*/ 3363347 h 4646047"/>
              <a:gd name="connsiteX50" fmla="*/ 5245100 w 6896100"/>
              <a:gd name="connsiteY50" fmla="*/ 3388747 h 4646047"/>
              <a:gd name="connsiteX51" fmla="*/ 5207000 w 6896100"/>
              <a:gd name="connsiteY51" fmla="*/ 3439547 h 4646047"/>
              <a:gd name="connsiteX52" fmla="*/ 5130800 w 6896100"/>
              <a:gd name="connsiteY52" fmla="*/ 3503047 h 4646047"/>
              <a:gd name="connsiteX53" fmla="*/ 5067300 w 6896100"/>
              <a:gd name="connsiteY53" fmla="*/ 3553847 h 4646047"/>
              <a:gd name="connsiteX54" fmla="*/ 5029200 w 6896100"/>
              <a:gd name="connsiteY54" fmla="*/ 3591947 h 4646047"/>
              <a:gd name="connsiteX55" fmla="*/ 4991100 w 6896100"/>
              <a:gd name="connsiteY55" fmla="*/ 3617347 h 4646047"/>
              <a:gd name="connsiteX56" fmla="*/ 4914900 w 6896100"/>
              <a:gd name="connsiteY56" fmla="*/ 3693547 h 4646047"/>
              <a:gd name="connsiteX57" fmla="*/ 4851400 w 6896100"/>
              <a:gd name="connsiteY57" fmla="*/ 3769747 h 4646047"/>
              <a:gd name="connsiteX58" fmla="*/ 4800600 w 6896100"/>
              <a:gd name="connsiteY58" fmla="*/ 3820547 h 4646047"/>
              <a:gd name="connsiteX59" fmla="*/ 4762500 w 6896100"/>
              <a:gd name="connsiteY59" fmla="*/ 3871347 h 4646047"/>
              <a:gd name="connsiteX60" fmla="*/ 4724400 w 6896100"/>
              <a:gd name="connsiteY60" fmla="*/ 3909447 h 4646047"/>
              <a:gd name="connsiteX61" fmla="*/ 4699000 w 6896100"/>
              <a:gd name="connsiteY61" fmla="*/ 3947547 h 4646047"/>
              <a:gd name="connsiteX62" fmla="*/ 4622800 w 6896100"/>
              <a:gd name="connsiteY62" fmla="*/ 4023747 h 4646047"/>
              <a:gd name="connsiteX63" fmla="*/ 4584700 w 6896100"/>
              <a:gd name="connsiteY63" fmla="*/ 4061847 h 4646047"/>
              <a:gd name="connsiteX64" fmla="*/ 4521200 w 6896100"/>
              <a:gd name="connsiteY64" fmla="*/ 4125347 h 4646047"/>
              <a:gd name="connsiteX65" fmla="*/ 4508500 w 6896100"/>
              <a:gd name="connsiteY65" fmla="*/ 4163447 h 4646047"/>
              <a:gd name="connsiteX66" fmla="*/ 4394200 w 6896100"/>
              <a:gd name="connsiteY66" fmla="*/ 4265047 h 4646047"/>
              <a:gd name="connsiteX67" fmla="*/ 4330700 w 6896100"/>
              <a:gd name="connsiteY67" fmla="*/ 4341247 h 4646047"/>
              <a:gd name="connsiteX68" fmla="*/ 4254500 w 6896100"/>
              <a:gd name="connsiteY68" fmla="*/ 4404747 h 4646047"/>
              <a:gd name="connsiteX69" fmla="*/ 4216400 w 6896100"/>
              <a:gd name="connsiteY69" fmla="*/ 4480947 h 4646047"/>
              <a:gd name="connsiteX70" fmla="*/ 4165600 w 6896100"/>
              <a:gd name="connsiteY70" fmla="*/ 4493647 h 4646047"/>
              <a:gd name="connsiteX71" fmla="*/ 4051300 w 6896100"/>
              <a:gd name="connsiteY71" fmla="*/ 4531747 h 4646047"/>
              <a:gd name="connsiteX72" fmla="*/ 3975100 w 6896100"/>
              <a:gd name="connsiteY72" fmla="*/ 4544447 h 4646047"/>
              <a:gd name="connsiteX73" fmla="*/ 3924300 w 6896100"/>
              <a:gd name="connsiteY73" fmla="*/ 4557147 h 4646047"/>
              <a:gd name="connsiteX74" fmla="*/ 3810000 w 6896100"/>
              <a:gd name="connsiteY74" fmla="*/ 4569847 h 4646047"/>
              <a:gd name="connsiteX75" fmla="*/ 3708400 w 6896100"/>
              <a:gd name="connsiteY75" fmla="*/ 4582547 h 4646047"/>
              <a:gd name="connsiteX76" fmla="*/ 3670300 w 6896100"/>
              <a:gd name="connsiteY76" fmla="*/ 4595247 h 4646047"/>
              <a:gd name="connsiteX77" fmla="*/ 3708400 w 6896100"/>
              <a:gd name="connsiteY77" fmla="*/ 4620647 h 4646047"/>
              <a:gd name="connsiteX78" fmla="*/ 3873500 w 6896100"/>
              <a:gd name="connsiteY78" fmla="*/ 4646047 h 4646047"/>
              <a:gd name="connsiteX79" fmla="*/ 4508500 w 6896100"/>
              <a:gd name="connsiteY79" fmla="*/ 4620647 h 4646047"/>
              <a:gd name="connsiteX80" fmla="*/ 4737100 w 6896100"/>
              <a:gd name="connsiteY80" fmla="*/ 4607947 h 4646047"/>
              <a:gd name="connsiteX81" fmla="*/ 4902200 w 6896100"/>
              <a:gd name="connsiteY81" fmla="*/ 4582547 h 4646047"/>
              <a:gd name="connsiteX82" fmla="*/ 5435600 w 6896100"/>
              <a:gd name="connsiteY82" fmla="*/ 4595247 h 4646047"/>
              <a:gd name="connsiteX83" fmla="*/ 5473700 w 6896100"/>
              <a:gd name="connsiteY83" fmla="*/ 4557147 h 4646047"/>
              <a:gd name="connsiteX84" fmla="*/ 5486400 w 6896100"/>
              <a:gd name="connsiteY84" fmla="*/ 4519047 h 4646047"/>
              <a:gd name="connsiteX85" fmla="*/ 5537200 w 6896100"/>
              <a:gd name="connsiteY85" fmla="*/ 4442847 h 4646047"/>
              <a:gd name="connsiteX86" fmla="*/ 5549900 w 6896100"/>
              <a:gd name="connsiteY86" fmla="*/ 4379347 h 4646047"/>
              <a:gd name="connsiteX87" fmla="*/ 5562600 w 6896100"/>
              <a:gd name="connsiteY87" fmla="*/ 4341247 h 4646047"/>
              <a:gd name="connsiteX88" fmla="*/ 5575300 w 6896100"/>
              <a:gd name="connsiteY88" fmla="*/ 4290447 h 4646047"/>
              <a:gd name="connsiteX89" fmla="*/ 5613400 w 6896100"/>
              <a:gd name="connsiteY89" fmla="*/ 4125347 h 4646047"/>
              <a:gd name="connsiteX90" fmla="*/ 5626100 w 6896100"/>
              <a:gd name="connsiteY90" fmla="*/ 4087247 h 4646047"/>
              <a:gd name="connsiteX91" fmla="*/ 5651500 w 6896100"/>
              <a:gd name="connsiteY91" fmla="*/ 4049147 h 4646047"/>
              <a:gd name="connsiteX92" fmla="*/ 5715000 w 6896100"/>
              <a:gd name="connsiteY92" fmla="*/ 3934847 h 4646047"/>
              <a:gd name="connsiteX93" fmla="*/ 5727700 w 6896100"/>
              <a:gd name="connsiteY93" fmla="*/ 3896747 h 4646047"/>
              <a:gd name="connsiteX94" fmla="*/ 5791200 w 6896100"/>
              <a:gd name="connsiteY94" fmla="*/ 3833247 h 4646047"/>
              <a:gd name="connsiteX95" fmla="*/ 5829300 w 6896100"/>
              <a:gd name="connsiteY95" fmla="*/ 3731647 h 4646047"/>
              <a:gd name="connsiteX96" fmla="*/ 5842000 w 6896100"/>
              <a:gd name="connsiteY96" fmla="*/ 3668147 h 4646047"/>
              <a:gd name="connsiteX97" fmla="*/ 5867400 w 6896100"/>
              <a:gd name="connsiteY97" fmla="*/ 3287147 h 4646047"/>
              <a:gd name="connsiteX98" fmla="*/ 5880100 w 6896100"/>
              <a:gd name="connsiteY98" fmla="*/ 3210947 h 4646047"/>
              <a:gd name="connsiteX99" fmla="*/ 5918200 w 6896100"/>
              <a:gd name="connsiteY99" fmla="*/ 3109347 h 4646047"/>
              <a:gd name="connsiteX100" fmla="*/ 5956300 w 6896100"/>
              <a:gd name="connsiteY100" fmla="*/ 2944247 h 4646047"/>
              <a:gd name="connsiteX101" fmla="*/ 6019800 w 6896100"/>
              <a:gd name="connsiteY101" fmla="*/ 2868047 h 4646047"/>
              <a:gd name="connsiteX102" fmla="*/ 6045200 w 6896100"/>
              <a:gd name="connsiteY102" fmla="*/ 2804547 h 4646047"/>
              <a:gd name="connsiteX103" fmla="*/ 6083300 w 6896100"/>
              <a:gd name="connsiteY103" fmla="*/ 2766447 h 4646047"/>
              <a:gd name="connsiteX104" fmla="*/ 6121400 w 6896100"/>
              <a:gd name="connsiteY104" fmla="*/ 2753747 h 4646047"/>
              <a:gd name="connsiteX105" fmla="*/ 6172200 w 6896100"/>
              <a:gd name="connsiteY105" fmla="*/ 2728347 h 4646047"/>
              <a:gd name="connsiteX106" fmla="*/ 6273800 w 6896100"/>
              <a:gd name="connsiteY106" fmla="*/ 2677547 h 4646047"/>
              <a:gd name="connsiteX107" fmla="*/ 6324600 w 6896100"/>
              <a:gd name="connsiteY107" fmla="*/ 2652147 h 4646047"/>
              <a:gd name="connsiteX108" fmla="*/ 6350000 w 6896100"/>
              <a:gd name="connsiteY108" fmla="*/ 2614047 h 4646047"/>
              <a:gd name="connsiteX109" fmla="*/ 6388100 w 6896100"/>
              <a:gd name="connsiteY109" fmla="*/ 2601347 h 4646047"/>
              <a:gd name="connsiteX110" fmla="*/ 6426200 w 6896100"/>
              <a:gd name="connsiteY110" fmla="*/ 2575947 h 4646047"/>
              <a:gd name="connsiteX111" fmla="*/ 6477000 w 6896100"/>
              <a:gd name="connsiteY111" fmla="*/ 2550547 h 4646047"/>
              <a:gd name="connsiteX112" fmla="*/ 6565900 w 6896100"/>
              <a:gd name="connsiteY112" fmla="*/ 2474347 h 4646047"/>
              <a:gd name="connsiteX113" fmla="*/ 6616700 w 6896100"/>
              <a:gd name="connsiteY113" fmla="*/ 2385447 h 4646047"/>
              <a:gd name="connsiteX114" fmla="*/ 6654800 w 6896100"/>
              <a:gd name="connsiteY114" fmla="*/ 2321947 h 4646047"/>
              <a:gd name="connsiteX115" fmla="*/ 6692900 w 6896100"/>
              <a:gd name="connsiteY115" fmla="*/ 2271147 h 4646047"/>
              <a:gd name="connsiteX116" fmla="*/ 6731000 w 6896100"/>
              <a:gd name="connsiteY116" fmla="*/ 2207647 h 4646047"/>
              <a:gd name="connsiteX117" fmla="*/ 6781800 w 6896100"/>
              <a:gd name="connsiteY117" fmla="*/ 2131447 h 4646047"/>
              <a:gd name="connsiteX118" fmla="*/ 6807200 w 6896100"/>
              <a:gd name="connsiteY118" fmla="*/ 2080647 h 4646047"/>
              <a:gd name="connsiteX119" fmla="*/ 6832600 w 6896100"/>
              <a:gd name="connsiteY119" fmla="*/ 2004447 h 4646047"/>
              <a:gd name="connsiteX120" fmla="*/ 6858000 w 6896100"/>
              <a:gd name="connsiteY120" fmla="*/ 1813947 h 4646047"/>
              <a:gd name="connsiteX121" fmla="*/ 6870700 w 6896100"/>
              <a:gd name="connsiteY121" fmla="*/ 1737747 h 4646047"/>
              <a:gd name="connsiteX122" fmla="*/ 6896100 w 6896100"/>
              <a:gd name="connsiteY122" fmla="*/ 1559947 h 4646047"/>
              <a:gd name="connsiteX123" fmla="*/ 6883400 w 6896100"/>
              <a:gd name="connsiteY123" fmla="*/ 1001147 h 4646047"/>
              <a:gd name="connsiteX124" fmla="*/ 6832600 w 6896100"/>
              <a:gd name="connsiteY124" fmla="*/ 696347 h 4646047"/>
              <a:gd name="connsiteX125" fmla="*/ 6807200 w 6896100"/>
              <a:gd name="connsiteY125" fmla="*/ 607447 h 4646047"/>
              <a:gd name="connsiteX126" fmla="*/ 6781800 w 6896100"/>
              <a:gd name="connsiteY126" fmla="*/ 569347 h 4646047"/>
              <a:gd name="connsiteX127" fmla="*/ 6769100 w 6896100"/>
              <a:gd name="connsiteY127" fmla="*/ 531247 h 4646047"/>
              <a:gd name="connsiteX128" fmla="*/ 6731000 w 6896100"/>
              <a:gd name="connsiteY128" fmla="*/ 518547 h 4646047"/>
              <a:gd name="connsiteX129" fmla="*/ 6718300 w 6896100"/>
              <a:gd name="connsiteY129" fmla="*/ 480447 h 4646047"/>
              <a:gd name="connsiteX130" fmla="*/ 6667500 w 6896100"/>
              <a:gd name="connsiteY130" fmla="*/ 467747 h 4646047"/>
              <a:gd name="connsiteX131" fmla="*/ 6591300 w 6896100"/>
              <a:gd name="connsiteY131" fmla="*/ 429647 h 4646047"/>
              <a:gd name="connsiteX132" fmla="*/ 6565900 w 6896100"/>
              <a:gd name="connsiteY132" fmla="*/ 391547 h 4646047"/>
              <a:gd name="connsiteX133" fmla="*/ 6464300 w 6896100"/>
              <a:gd name="connsiteY133" fmla="*/ 328047 h 4646047"/>
              <a:gd name="connsiteX134" fmla="*/ 6426200 w 6896100"/>
              <a:gd name="connsiteY134" fmla="*/ 315347 h 4646047"/>
              <a:gd name="connsiteX135" fmla="*/ 6337300 w 6896100"/>
              <a:gd name="connsiteY135" fmla="*/ 264547 h 4646047"/>
              <a:gd name="connsiteX136" fmla="*/ 6299200 w 6896100"/>
              <a:gd name="connsiteY136" fmla="*/ 239147 h 4646047"/>
              <a:gd name="connsiteX137" fmla="*/ 6172200 w 6896100"/>
              <a:gd name="connsiteY137" fmla="*/ 201047 h 4646047"/>
              <a:gd name="connsiteX138" fmla="*/ 6121400 w 6896100"/>
              <a:gd name="connsiteY138" fmla="*/ 188347 h 4646047"/>
              <a:gd name="connsiteX139" fmla="*/ 6223000 w 6896100"/>
              <a:gd name="connsiteY139" fmla="*/ 201047 h 4646047"/>
              <a:gd name="connsiteX0" fmla="*/ 6223000 w 6896100"/>
              <a:gd name="connsiteY0" fmla="*/ 152400 h 4597400"/>
              <a:gd name="connsiteX1" fmla="*/ 3479800 w 6896100"/>
              <a:gd name="connsiteY1" fmla="*/ 0 h 4597400"/>
              <a:gd name="connsiteX2" fmla="*/ 3302000 w 6896100"/>
              <a:gd name="connsiteY2" fmla="*/ 12700 h 4597400"/>
              <a:gd name="connsiteX3" fmla="*/ 2844800 w 6896100"/>
              <a:gd name="connsiteY3" fmla="*/ 25400 h 4597400"/>
              <a:gd name="connsiteX4" fmla="*/ 2768600 w 6896100"/>
              <a:gd name="connsiteY4" fmla="*/ 38100 h 4597400"/>
              <a:gd name="connsiteX5" fmla="*/ 2717800 w 6896100"/>
              <a:gd name="connsiteY5" fmla="*/ 50800 h 4597400"/>
              <a:gd name="connsiteX6" fmla="*/ 2527300 w 6896100"/>
              <a:gd name="connsiteY6" fmla="*/ 76200 h 4597400"/>
              <a:gd name="connsiteX7" fmla="*/ 2400300 w 6896100"/>
              <a:gd name="connsiteY7" fmla="*/ 101600 h 4597400"/>
              <a:gd name="connsiteX8" fmla="*/ 1016000 w 6896100"/>
              <a:gd name="connsiteY8" fmla="*/ 127000 h 4597400"/>
              <a:gd name="connsiteX9" fmla="*/ 1028700 w 6896100"/>
              <a:gd name="connsiteY9" fmla="*/ 177800 h 4597400"/>
              <a:gd name="connsiteX10" fmla="*/ 558800 w 6896100"/>
              <a:gd name="connsiteY10" fmla="*/ 203200 h 4597400"/>
              <a:gd name="connsiteX11" fmla="*/ 520700 w 6896100"/>
              <a:gd name="connsiteY11" fmla="*/ 190500 h 4597400"/>
              <a:gd name="connsiteX12" fmla="*/ 101600 w 6896100"/>
              <a:gd name="connsiteY12" fmla="*/ 190500 h 4597400"/>
              <a:gd name="connsiteX13" fmla="*/ 63500 w 6896100"/>
              <a:gd name="connsiteY13" fmla="*/ 330200 h 4597400"/>
              <a:gd name="connsiteX14" fmla="*/ 38100 w 6896100"/>
              <a:gd name="connsiteY14" fmla="*/ 482600 h 4597400"/>
              <a:gd name="connsiteX15" fmla="*/ 25400 w 6896100"/>
              <a:gd name="connsiteY15" fmla="*/ 596900 h 4597400"/>
              <a:gd name="connsiteX16" fmla="*/ 0 w 6896100"/>
              <a:gd name="connsiteY16" fmla="*/ 685800 h 4597400"/>
              <a:gd name="connsiteX17" fmla="*/ 12700 w 6896100"/>
              <a:gd name="connsiteY17" fmla="*/ 1143000 h 4597400"/>
              <a:gd name="connsiteX18" fmla="*/ 25400 w 6896100"/>
              <a:gd name="connsiteY18" fmla="*/ 1181100 h 4597400"/>
              <a:gd name="connsiteX19" fmla="*/ 63500 w 6896100"/>
              <a:gd name="connsiteY19" fmla="*/ 1346200 h 4597400"/>
              <a:gd name="connsiteX20" fmla="*/ 101600 w 6896100"/>
              <a:gd name="connsiteY20" fmla="*/ 1676400 h 4597400"/>
              <a:gd name="connsiteX21" fmla="*/ 114300 w 6896100"/>
              <a:gd name="connsiteY21" fmla="*/ 2146300 h 4597400"/>
              <a:gd name="connsiteX22" fmla="*/ 165100 w 6896100"/>
              <a:gd name="connsiteY22" fmla="*/ 2209800 h 4597400"/>
              <a:gd name="connsiteX23" fmla="*/ 241300 w 6896100"/>
              <a:gd name="connsiteY23" fmla="*/ 2222500 h 4597400"/>
              <a:gd name="connsiteX24" fmla="*/ 609600 w 6896100"/>
              <a:gd name="connsiteY24" fmla="*/ 2235200 h 4597400"/>
              <a:gd name="connsiteX25" fmla="*/ 1244600 w 6896100"/>
              <a:gd name="connsiteY25" fmla="*/ 2260600 h 4597400"/>
              <a:gd name="connsiteX26" fmla="*/ 1397000 w 6896100"/>
              <a:gd name="connsiteY26" fmla="*/ 2273300 h 4597400"/>
              <a:gd name="connsiteX27" fmla="*/ 1676400 w 6896100"/>
              <a:gd name="connsiteY27" fmla="*/ 2298700 h 4597400"/>
              <a:gd name="connsiteX28" fmla="*/ 2197100 w 6896100"/>
              <a:gd name="connsiteY28" fmla="*/ 2324100 h 4597400"/>
              <a:gd name="connsiteX29" fmla="*/ 2463800 w 6896100"/>
              <a:gd name="connsiteY29" fmla="*/ 2336800 h 4597400"/>
              <a:gd name="connsiteX30" fmla="*/ 2730500 w 6896100"/>
              <a:gd name="connsiteY30" fmla="*/ 2374900 h 4597400"/>
              <a:gd name="connsiteX31" fmla="*/ 2806700 w 6896100"/>
              <a:gd name="connsiteY31" fmla="*/ 2387600 h 4597400"/>
              <a:gd name="connsiteX32" fmla="*/ 3238500 w 6896100"/>
              <a:gd name="connsiteY32" fmla="*/ 2425700 h 4597400"/>
              <a:gd name="connsiteX33" fmla="*/ 3378200 w 6896100"/>
              <a:gd name="connsiteY33" fmla="*/ 2438400 h 4597400"/>
              <a:gd name="connsiteX34" fmla="*/ 3606800 w 6896100"/>
              <a:gd name="connsiteY34" fmla="*/ 2463800 h 4597400"/>
              <a:gd name="connsiteX35" fmla="*/ 4089400 w 6896100"/>
              <a:gd name="connsiteY35" fmla="*/ 2476500 h 4597400"/>
              <a:gd name="connsiteX36" fmla="*/ 4457700 w 6896100"/>
              <a:gd name="connsiteY36" fmla="*/ 2514600 h 4597400"/>
              <a:gd name="connsiteX37" fmla="*/ 4610100 w 6896100"/>
              <a:gd name="connsiteY37" fmla="*/ 2540000 h 4597400"/>
              <a:gd name="connsiteX38" fmla="*/ 4762500 w 6896100"/>
              <a:gd name="connsiteY38" fmla="*/ 2565400 h 4597400"/>
              <a:gd name="connsiteX39" fmla="*/ 4914900 w 6896100"/>
              <a:gd name="connsiteY39" fmla="*/ 2590800 h 4597400"/>
              <a:gd name="connsiteX40" fmla="*/ 5041900 w 6896100"/>
              <a:gd name="connsiteY40" fmla="*/ 2628900 h 4597400"/>
              <a:gd name="connsiteX41" fmla="*/ 5143500 w 6896100"/>
              <a:gd name="connsiteY41" fmla="*/ 2679700 h 4597400"/>
              <a:gd name="connsiteX42" fmla="*/ 5295900 w 6896100"/>
              <a:gd name="connsiteY42" fmla="*/ 2806700 h 4597400"/>
              <a:gd name="connsiteX43" fmla="*/ 5359400 w 6896100"/>
              <a:gd name="connsiteY43" fmla="*/ 2895600 h 4597400"/>
              <a:gd name="connsiteX44" fmla="*/ 5384800 w 6896100"/>
              <a:gd name="connsiteY44" fmla="*/ 2971800 h 4597400"/>
              <a:gd name="connsiteX45" fmla="*/ 5359400 w 6896100"/>
              <a:gd name="connsiteY45" fmla="*/ 3124200 h 4597400"/>
              <a:gd name="connsiteX46" fmla="*/ 5334000 w 6896100"/>
              <a:gd name="connsiteY46" fmla="*/ 3225800 h 4597400"/>
              <a:gd name="connsiteX47" fmla="*/ 5308600 w 6896100"/>
              <a:gd name="connsiteY47" fmla="*/ 3263900 h 4597400"/>
              <a:gd name="connsiteX48" fmla="*/ 5283200 w 6896100"/>
              <a:gd name="connsiteY48" fmla="*/ 3314700 h 4597400"/>
              <a:gd name="connsiteX49" fmla="*/ 5245100 w 6896100"/>
              <a:gd name="connsiteY49" fmla="*/ 3340100 h 4597400"/>
              <a:gd name="connsiteX50" fmla="*/ 5207000 w 6896100"/>
              <a:gd name="connsiteY50" fmla="*/ 3390900 h 4597400"/>
              <a:gd name="connsiteX51" fmla="*/ 5130800 w 6896100"/>
              <a:gd name="connsiteY51" fmla="*/ 3454400 h 4597400"/>
              <a:gd name="connsiteX52" fmla="*/ 5067300 w 6896100"/>
              <a:gd name="connsiteY52" fmla="*/ 3505200 h 4597400"/>
              <a:gd name="connsiteX53" fmla="*/ 5029200 w 6896100"/>
              <a:gd name="connsiteY53" fmla="*/ 3543300 h 4597400"/>
              <a:gd name="connsiteX54" fmla="*/ 4991100 w 6896100"/>
              <a:gd name="connsiteY54" fmla="*/ 3568700 h 4597400"/>
              <a:gd name="connsiteX55" fmla="*/ 4914900 w 6896100"/>
              <a:gd name="connsiteY55" fmla="*/ 3644900 h 4597400"/>
              <a:gd name="connsiteX56" fmla="*/ 4851400 w 6896100"/>
              <a:gd name="connsiteY56" fmla="*/ 3721100 h 4597400"/>
              <a:gd name="connsiteX57" fmla="*/ 4800600 w 6896100"/>
              <a:gd name="connsiteY57" fmla="*/ 3771900 h 4597400"/>
              <a:gd name="connsiteX58" fmla="*/ 4762500 w 6896100"/>
              <a:gd name="connsiteY58" fmla="*/ 3822700 h 4597400"/>
              <a:gd name="connsiteX59" fmla="*/ 4724400 w 6896100"/>
              <a:gd name="connsiteY59" fmla="*/ 3860800 h 4597400"/>
              <a:gd name="connsiteX60" fmla="*/ 4699000 w 6896100"/>
              <a:gd name="connsiteY60" fmla="*/ 3898900 h 4597400"/>
              <a:gd name="connsiteX61" fmla="*/ 4622800 w 6896100"/>
              <a:gd name="connsiteY61" fmla="*/ 3975100 h 4597400"/>
              <a:gd name="connsiteX62" fmla="*/ 4584700 w 6896100"/>
              <a:gd name="connsiteY62" fmla="*/ 4013200 h 4597400"/>
              <a:gd name="connsiteX63" fmla="*/ 4521200 w 6896100"/>
              <a:gd name="connsiteY63" fmla="*/ 4076700 h 4597400"/>
              <a:gd name="connsiteX64" fmla="*/ 4508500 w 6896100"/>
              <a:gd name="connsiteY64" fmla="*/ 4114800 h 4597400"/>
              <a:gd name="connsiteX65" fmla="*/ 4394200 w 6896100"/>
              <a:gd name="connsiteY65" fmla="*/ 4216400 h 4597400"/>
              <a:gd name="connsiteX66" fmla="*/ 4330700 w 6896100"/>
              <a:gd name="connsiteY66" fmla="*/ 4292600 h 4597400"/>
              <a:gd name="connsiteX67" fmla="*/ 4254500 w 6896100"/>
              <a:gd name="connsiteY67" fmla="*/ 4356100 h 4597400"/>
              <a:gd name="connsiteX68" fmla="*/ 4216400 w 6896100"/>
              <a:gd name="connsiteY68" fmla="*/ 4432300 h 4597400"/>
              <a:gd name="connsiteX69" fmla="*/ 4165600 w 6896100"/>
              <a:gd name="connsiteY69" fmla="*/ 4445000 h 4597400"/>
              <a:gd name="connsiteX70" fmla="*/ 4051300 w 6896100"/>
              <a:gd name="connsiteY70" fmla="*/ 4483100 h 4597400"/>
              <a:gd name="connsiteX71" fmla="*/ 3975100 w 6896100"/>
              <a:gd name="connsiteY71" fmla="*/ 4495800 h 4597400"/>
              <a:gd name="connsiteX72" fmla="*/ 3924300 w 6896100"/>
              <a:gd name="connsiteY72" fmla="*/ 4508500 h 4597400"/>
              <a:gd name="connsiteX73" fmla="*/ 3810000 w 6896100"/>
              <a:gd name="connsiteY73" fmla="*/ 4521200 h 4597400"/>
              <a:gd name="connsiteX74" fmla="*/ 3708400 w 6896100"/>
              <a:gd name="connsiteY74" fmla="*/ 4533900 h 4597400"/>
              <a:gd name="connsiteX75" fmla="*/ 3670300 w 6896100"/>
              <a:gd name="connsiteY75" fmla="*/ 4546600 h 4597400"/>
              <a:gd name="connsiteX76" fmla="*/ 3708400 w 6896100"/>
              <a:gd name="connsiteY76" fmla="*/ 4572000 h 4597400"/>
              <a:gd name="connsiteX77" fmla="*/ 3873500 w 6896100"/>
              <a:gd name="connsiteY77" fmla="*/ 4597400 h 4597400"/>
              <a:gd name="connsiteX78" fmla="*/ 4508500 w 6896100"/>
              <a:gd name="connsiteY78" fmla="*/ 4572000 h 4597400"/>
              <a:gd name="connsiteX79" fmla="*/ 4737100 w 6896100"/>
              <a:gd name="connsiteY79" fmla="*/ 4559300 h 4597400"/>
              <a:gd name="connsiteX80" fmla="*/ 4902200 w 6896100"/>
              <a:gd name="connsiteY80" fmla="*/ 4533900 h 4597400"/>
              <a:gd name="connsiteX81" fmla="*/ 5435600 w 6896100"/>
              <a:gd name="connsiteY81" fmla="*/ 4546600 h 4597400"/>
              <a:gd name="connsiteX82" fmla="*/ 5473700 w 6896100"/>
              <a:gd name="connsiteY82" fmla="*/ 4508500 h 4597400"/>
              <a:gd name="connsiteX83" fmla="*/ 5486400 w 6896100"/>
              <a:gd name="connsiteY83" fmla="*/ 4470400 h 4597400"/>
              <a:gd name="connsiteX84" fmla="*/ 5537200 w 6896100"/>
              <a:gd name="connsiteY84" fmla="*/ 4394200 h 4597400"/>
              <a:gd name="connsiteX85" fmla="*/ 5549900 w 6896100"/>
              <a:gd name="connsiteY85" fmla="*/ 4330700 h 4597400"/>
              <a:gd name="connsiteX86" fmla="*/ 5562600 w 6896100"/>
              <a:gd name="connsiteY86" fmla="*/ 4292600 h 4597400"/>
              <a:gd name="connsiteX87" fmla="*/ 5575300 w 6896100"/>
              <a:gd name="connsiteY87" fmla="*/ 4241800 h 4597400"/>
              <a:gd name="connsiteX88" fmla="*/ 5613400 w 6896100"/>
              <a:gd name="connsiteY88" fmla="*/ 4076700 h 4597400"/>
              <a:gd name="connsiteX89" fmla="*/ 5626100 w 6896100"/>
              <a:gd name="connsiteY89" fmla="*/ 4038600 h 4597400"/>
              <a:gd name="connsiteX90" fmla="*/ 5651500 w 6896100"/>
              <a:gd name="connsiteY90" fmla="*/ 4000500 h 4597400"/>
              <a:gd name="connsiteX91" fmla="*/ 5715000 w 6896100"/>
              <a:gd name="connsiteY91" fmla="*/ 3886200 h 4597400"/>
              <a:gd name="connsiteX92" fmla="*/ 5727700 w 6896100"/>
              <a:gd name="connsiteY92" fmla="*/ 3848100 h 4597400"/>
              <a:gd name="connsiteX93" fmla="*/ 5791200 w 6896100"/>
              <a:gd name="connsiteY93" fmla="*/ 3784600 h 4597400"/>
              <a:gd name="connsiteX94" fmla="*/ 5829300 w 6896100"/>
              <a:gd name="connsiteY94" fmla="*/ 3683000 h 4597400"/>
              <a:gd name="connsiteX95" fmla="*/ 5842000 w 6896100"/>
              <a:gd name="connsiteY95" fmla="*/ 3619500 h 4597400"/>
              <a:gd name="connsiteX96" fmla="*/ 5867400 w 6896100"/>
              <a:gd name="connsiteY96" fmla="*/ 3238500 h 4597400"/>
              <a:gd name="connsiteX97" fmla="*/ 5880100 w 6896100"/>
              <a:gd name="connsiteY97" fmla="*/ 3162300 h 4597400"/>
              <a:gd name="connsiteX98" fmla="*/ 5918200 w 6896100"/>
              <a:gd name="connsiteY98" fmla="*/ 3060700 h 4597400"/>
              <a:gd name="connsiteX99" fmla="*/ 5956300 w 6896100"/>
              <a:gd name="connsiteY99" fmla="*/ 2895600 h 4597400"/>
              <a:gd name="connsiteX100" fmla="*/ 6019800 w 6896100"/>
              <a:gd name="connsiteY100" fmla="*/ 2819400 h 4597400"/>
              <a:gd name="connsiteX101" fmla="*/ 6045200 w 6896100"/>
              <a:gd name="connsiteY101" fmla="*/ 2755900 h 4597400"/>
              <a:gd name="connsiteX102" fmla="*/ 6083300 w 6896100"/>
              <a:gd name="connsiteY102" fmla="*/ 2717800 h 4597400"/>
              <a:gd name="connsiteX103" fmla="*/ 6121400 w 6896100"/>
              <a:gd name="connsiteY103" fmla="*/ 2705100 h 4597400"/>
              <a:gd name="connsiteX104" fmla="*/ 6172200 w 6896100"/>
              <a:gd name="connsiteY104" fmla="*/ 2679700 h 4597400"/>
              <a:gd name="connsiteX105" fmla="*/ 6273800 w 6896100"/>
              <a:gd name="connsiteY105" fmla="*/ 2628900 h 4597400"/>
              <a:gd name="connsiteX106" fmla="*/ 6324600 w 6896100"/>
              <a:gd name="connsiteY106" fmla="*/ 2603500 h 4597400"/>
              <a:gd name="connsiteX107" fmla="*/ 6350000 w 6896100"/>
              <a:gd name="connsiteY107" fmla="*/ 2565400 h 4597400"/>
              <a:gd name="connsiteX108" fmla="*/ 6388100 w 6896100"/>
              <a:gd name="connsiteY108" fmla="*/ 2552700 h 4597400"/>
              <a:gd name="connsiteX109" fmla="*/ 6426200 w 6896100"/>
              <a:gd name="connsiteY109" fmla="*/ 2527300 h 4597400"/>
              <a:gd name="connsiteX110" fmla="*/ 6477000 w 6896100"/>
              <a:gd name="connsiteY110" fmla="*/ 2501900 h 4597400"/>
              <a:gd name="connsiteX111" fmla="*/ 6565900 w 6896100"/>
              <a:gd name="connsiteY111" fmla="*/ 2425700 h 4597400"/>
              <a:gd name="connsiteX112" fmla="*/ 6616700 w 6896100"/>
              <a:gd name="connsiteY112" fmla="*/ 2336800 h 4597400"/>
              <a:gd name="connsiteX113" fmla="*/ 6654800 w 6896100"/>
              <a:gd name="connsiteY113" fmla="*/ 2273300 h 4597400"/>
              <a:gd name="connsiteX114" fmla="*/ 6692900 w 6896100"/>
              <a:gd name="connsiteY114" fmla="*/ 2222500 h 4597400"/>
              <a:gd name="connsiteX115" fmla="*/ 6731000 w 6896100"/>
              <a:gd name="connsiteY115" fmla="*/ 2159000 h 4597400"/>
              <a:gd name="connsiteX116" fmla="*/ 6781800 w 6896100"/>
              <a:gd name="connsiteY116" fmla="*/ 2082800 h 4597400"/>
              <a:gd name="connsiteX117" fmla="*/ 6807200 w 6896100"/>
              <a:gd name="connsiteY117" fmla="*/ 2032000 h 4597400"/>
              <a:gd name="connsiteX118" fmla="*/ 6832600 w 6896100"/>
              <a:gd name="connsiteY118" fmla="*/ 1955800 h 4597400"/>
              <a:gd name="connsiteX119" fmla="*/ 6858000 w 6896100"/>
              <a:gd name="connsiteY119" fmla="*/ 1765300 h 4597400"/>
              <a:gd name="connsiteX120" fmla="*/ 6870700 w 6896100"/>
              <a:gd name="connsiteY120" fmla="*/ 1689100 h 4597400"/>
              <a:gd name="connsiteX121" fmla="*/ 6896100 w 6896100"/>
              <a:gd name="connsiteY121" fmla="*/ 1511300 h 4597400"/>
              <a:gd name="connsiteX122" fmla="*/ 6883400 w 6896100"/>
              <a:gd name="connsiteY122" fmla="*/ 952500 h 4597400"/>
              <a:gd name="connsiteX123" fmla="*/ 6832600 w 6896100"/>
              <a:gd name="connsiteY123" fmla="*/ 647700 h 4597400"/>
              <a:gd name="connsiteX124" fmla="*/ 6807200 w 6896100"/>
              <a:gd name="connsiteY124" fmla="*/ 558800 h 4597400"/>
              <a:gd name="connsiteX125" fmla="*/ 6781800 w 6896100"/>
              <a:gd name="connsiteY125" fmla="*/ 520700 h 4597400"/>
              <a:gd name="connsiteX126" fmla="*/ 6769100 w 6896100"/>
              <a:gd name="connsiteY126" fmla="*/ 482600 h 4597400"/>
              <a:gd name="connsiteX127" fmla="*/ 6731000 w 6896100"/>
              <a:gd name="connsiteY127" fmla="*/ 469900 h 4597400"/>
              <a:gd name="connsiteX128" fmla="*/ 6718300 w 6896100"/>
              <a:gd name="connsiteY128" fmla="*/ 431800 h 4597400"/>
              <a:gd name="connsiteX129" fmla="*/ 6667500 w 6896100"/>
              <a:gd name="connsiteY129" fmla="*/ 419100 h 4597400"/>
              <a:gd name="connsiteX130" fmla="*/ 6591300 w 6896100"/>
              <a:gd name="connsiteY130" fmla="*/ 381000 h 4597400"/>
              <a:gd name="connsiteX131" fmla="*/ 6565900 w 6896100"/>
              <a:gd name="connsiteY131" fmla="*/ 342900 h 4597400"/>
              <a:gd name="connsiteX132" fmla="*/ 6464300 w 6896100"/>
              <a:gd name="connsiteY132" fmla="*/ 279400 h 4597400"/>
              <a:gd name="connsiteX133" fmla="*/ 6426200 w 6896100"/>
              <a:gd name="connsiteY133" fmla="*/ 266700 h 4597400"/>
              <a:gd name="connsiteX134" fmla="*/ 6337300 w 6896100"/>
              <a:gd name="connsiteY134" fmla="*/ 215900 h 4597400"/>
              <a:gd name="connsiteX135" fmla="*/ 6299200 w 6896100"/>
              <a:gd name="connsiteY135" fmla="*/ 190500 h 4597400"/>
              <a:gd name="connsiteX136" fmla="*/ 6172200 w 6896100"/>
              <a:gd name="connsiteY136" fmla="*/ 152400 h 4597400"/>
              <a:gd name="connsiteX137" fmla="*/ 6121400 w 6896100"/>
              <a:gd name="connsiteY137" fmla="*/ 139700 h 4597400"/>
              <a:gd name="connsiteX138" fmla="*/ 6223000 w 6896100"/>
              <a:gd name="connsiteY138" fmla="*/ 152400 h 4597400"/>
              <a:gd name="connsiteX0" fmla="*/ 6223000 w 6896100"/>
              <a:gd name="connsiteY0" fmla="*/ 139700 h 4584700"/>
              <a:gd name="connsiteX1" fmla="*/ 3302000 w 6896100"/>
              <a:gd name="connsiteY1" fmla="*/ 0 h 4584700"/>
              <a:gd name="connsiteX2" fmla="*/ 2844800 w 6896100"/>
              <a:gd name="connsiteY2" fmla="*/ 12700 h 4584700"/>
              <a:gd name="connsiteX3" fmla="*/ 2768600 w 6896100"/>
              <a:gd name="connsiteY3" fmla="*/ 25400 h 4584700"/>
              <a:gd name="connsiteX4" fmla="*/ 2717800 w 6896100"/>
              <a:gd name="connsiteY4" fmla="*/ 38100 h 4584700"/>
              <a:gd name="connsiteX5" fmla="*/ 2527300 w 6896100"/>
              <a:gd name="connsiteY5" fmla="*/ 63500 h 4584700"/>
              <a:gd name="connsiteX6" fmla="*/ 2400300 w 6896100"/>
              <a:gd name="connsiteY6" fmla="*/ 88900 h 4584700"/>
              <a:gd name="connsiteX7" fmla="*/ 1016000 w 6896100"/>
              <a:gd name="connsiteY7" fmla="*/ 114300 h 4584700"/>
              <a:gd name="connsiteX8" fmla="*/ 1028700 w 6896100"/>
              <a:gd name="connsiteY8" fmla="*/ 165100 h 4584700"/>
              <a:gd name="connsiteX9" fmla="*/ 558800 w 6896100"/>
              <a:gd name="connsiteY9" fmla="*/ 190500 h 4584700"/>
              <a:gd name="connsiteX10" fmla="*/ 520700 w 6896100"/>
              <a:gd name="connsiteY10" fmla="*/ 177800 h 4584700"/>
              <a:gd name="connsiteX11" fmla="*/ 101600 w 6896100"/>
              <a:gd name="connsiteY11" fmla="*/ 177800 h 4584700"/>
              <a:gd name="connsiteX12" fmla="*/ 63500 w 6896100"/>
              <a:gd name="connsiteY12" fmla="*/ 317500 h 4584700"/>
              <a:gd name="connsiteX13" fmla="*/ 38100 w 6896100"/>
              <a:gd name="connsiteY13" fmla="*/ 469900 h 4584700"/>
              <a:gd name="connsiteX14" fmla="*/ 25400 w 6896100"/>
              <a:gd name="connsiteY14" fmla="*/ 584200 h 4584700"/>
              <a:gd name="connsiteX15" fmla="*/ 0 w 6896100"/>
              <a:gd name="connsiteY15" fmla="*/ 673100 h 4584700"/>
              <a:gd name="connsiteX16" fmla="*/ 12700 w 6896100"/>
              <a:gd name="connsiteY16" fmla="*/ 1130300 h 4584700"/>
              <a:gd name="connsiteX17" fmla="*/ 25400 w 6896100"/>
              <a:gd name="connsiteY17" fmla="*/ 1168400 h 4584700"/>
              <a:gd name="connsiteX18" fmla="*/ 63500 w 6896100"/>
              <a:gd name="connsiteY18" fmla="*/ 1333500 h 4584700"/>
              <a:gd name="connsiteX19" fmla="*/ 101600 w 6896100"/>
              <a:gd name="connsiteY19" fmla="*/ 1663700 h 4584700"/>
              <a:gd name="connsiteX20" fmla="*/ 114300 w 6896100"/>
              <a:gd name="connsiteY20" fmla="*/ 2133600 h 4584700"/>
              <a:gd name="connsiteX21" fmla="*/ 165100 w 6896100"/>
              <a:gd name="connsiteY21" fmla="*/ 2197100 h 4584700"/>
              <a:gd name="connsiteX22" fmla="*/ 241300 w 6896100"/>
              <a:gd name="connsiteY22" fmla="*/ 2209800 h 4584700"/>
              <a:gd name="connsiteX23" fmla="*/ 609600 w 6896100"/>
              <a:gd name="connsiteY23" fmla="*/ 2222500 h 4584700"/>
              <a:gd name="connsiteX24" fmla="*/ 1244600 w 6896100"/>
              <a:gd name="connsiteY24" fmla="*/ 2247900 h 4584700"/>
              <a:gd name="connsiteX25" fmla="*/ 1397000 w 6896100"/>
              <a:gd name="connsiteY25" fmla="*/ 2260600 h 4584700"/>
              <a:gd name="connsiteX26" fmla="*/ 1676400 w 6896100"/>
              <a:gd name="connsiteY26" fmla="*/ 2286000 h 4584700"/>
              <a:gd name="connsiteX27" fmla="*/ 2197100 w 6896100"/>
              <a:gd name="connsiteY27" fmla="*/ 2311400 h 4584700"/>
              <a:gd name="connsiteX28" fmla="*/ 2463800 w 6896100"/>
              <a:gd name="connsiteY28" fmla="*/ 2324100 h 4584700"/>
              <a:gd name="connsiteX29" fmla="*/ 2730500 w 6896100"/>
              <a:gd name="connsiteY29" fmla="*/ 2362200 h 4584700"/>
              <a:gd name="connsiteX30" fmla="*/ 2806700 w 6896100"/>
              <a:gd name="connsiteY30" fmla="*/ 2374900 h 4584700"/>
              <a:gd name="connsiteX31" fmla="*/ 3238500 w 6896100"/>
              <a:gd name="connsiteY31" fmla="*/ 2413000 h 4584700"/>
              <a:gd name="connsiteX32" fmla="*/ 3378200 w 6896100"/>
              <a:gd name="connsiteY32" fmla="*/ 2425700 h 4584700"/>
              <a:gd name="connsiteX33" fmla="*/ 3606800 w 6896100"/>
              <a:gd name="connsiteY33" fmla="*/ 2451100 h 4584700"/>
              <a:gd name="connsiteX34" fmla="*/ 4089400 w 6896100"/>
              <a:gd name="connsiteY34" fmla="*/ 2463800 h 4584700"/>
              <a:gd name="connsiteX35" fmla="*/ 4457700 w 6896100"/>
              <a:gd name="connsiteY35" fmla="*/ 2501900 h 4584700"/>
              <a:gd name="connsiteX36" fmla="*/ 4610100 w 6896100"/>
              <a:gd name="connsiteY36" fmla="*/ 2527300 h 4584700"/>
              <a:gd name="connsiteX37" fmla="*/ 4762500 w 6896100"/>
              <a:gd name="connsiteY37" fmla="*/ 2552700 h 4584700"/>
              <a:gd name="connsiteX38" fmla="*/ 4914900 w 6896100"/>
              <a:gd name="connsiteY38" fmla="*/ 2578100 h 4584700"/>
              <a:gd name="connsiteX39" fmla="*/ 5041900 w 6896100"/>
              <a:gd name="connsiteY39" fmla="*/ 2616200 h 4584700"/>
              <a:gd name="connsiteX40" fmla="*/ 5143500 w 6896100"/>
              <a:gd name="connsiteY40" fmla="*/ 2667000 h 4584700"/>
              <a:gd name="connsiteX41" fmla="*/ 5295900 w 6896100"/>
              <a:gd name="connsiteY41" fmla="*/ 2794000 h 4584700"/>
              <a:gd name="connsiteX42" fmla="*/ 5359400 w 6896100"/>
              <a:gd name="connsiteY42" fmla="*/ 2882900 h 4584700"/>
              <a:gd name="connsiteX43" fmla="*/ 5384800 w 6896100"/>
              <a:gd name="connsiteY43" fmla="*/ 2959100 h 4584700"/>
              <a:gd name="connsiteX44" fmla="*/ 5359400 w 6896100"/>
              <a:gd name="connsiteY44" fmla="*/ 3111500 h 4584700"/>
              <a:gd name="connsiteX45" fmla="*/ 5334000 w 6896100"/>
              <a:gd name="connsiteY45" fmla="*/ 3213100 h 4584700"/>
              <a:gd name="connsiteX46" fmla="*/ 5308600 w 6896100"/>
              <a:gd name="connsiteY46" fmla="*/ 3251200 h 4584700"/>
              <a:gd name="connsiteX47" fmla="*/ 5283200 w 6896100"/>
              <a:gd name="connsiteY47" fmla="*/ 3302000 h 4584700"/>
              <a:gd name="connsiteX48" fmla="*/ 5245100 w 6896100"/>
              <a:gd name="connsiteY48" fmla="*/ 3327400 h 4584700"/>
              <a:gd name="connsiteX49" fmla="*/ 5207000 w 6896100"/>
              <a:gd name="connsiteY49" fmla="*/ 3378200 h 4584700"/>
              <a:gd name="connsiteX50" fmla="*/ 5130800 w 6896100"/>
              <a:gd name="connsiteY50" fmla="*/ 3441700 h 4584700"/>
              <a:gd name="connsiteX51" fmla="*/ 5067300 w 6896100"/>
              <a:gd name="connsiteY51" fmla="*/ 3492500 h 4584700"/>
              <a:gd name="connsiteX52" fmla="*/ 5029200 w 6896100"/>
              <a:gd name="connsiteY52" fmla="*/ 3530600 h 4584700"/>
              <a:gd name="connsiteX53" fmla="*/ 4991100 w 6896100"/>
              <a:gd name="connsiteY53" fmla="*/ 3556000 h 4584700"/>
              <a:gd name="connsiteX54" fmla="*/ 4914900 w 6896100"/>
              <a:gd name="connsiteY54" fmla="*/ 3632200 h 4584700"/>
              <a:gd name="connsiteX55" fmla="*/ 4851400 w 6896100"/>
              <a:gd name="connsiteY55" fmla="*/ 3708400 h 4584700"/>
              <a:gd name="connsiteX56" fmla="*/ 4800600 w 6896100"/>
              <a:gd name="connsiteY56" fmla="*/ 3759200 h 4584700"/>
              <a:gd name="connsiteX57" fmla="*/ 4762500 w 6896100"/>
              <a:gd name="connsiteY57" fmla="*/ 3810000 h 4584700"/>
              <a:gd name="connsiteX58" fmla="*/ 4724400 w 6896100"/>
              <a:gd name="connsiteY58" fmla="*/ 3848100 h 4584700"/>
              <a:gd name="connsiteX59" fmla="*/ 4699000 w 6896100"/>
              <a:gd name="connsiteY59" fmla="*/ 3886200 h 4584700"/>
              <a:gd name="connsiteX60" fmla="*/ 4622800 w 6896100"/>
              <a:gd name="connsiteY60" fmla="*/ 3962400 h 4584700"/>
              <a:gd name="connsiteX61" fmla="*/ 4584700 w 6896100"/>
              <a:gd name="connsiteY61" fmla="*/ 4000500 h 4584700"/>
              <a:gd name="connsiteX62" fmla="*/ 4521200 w 6896100"/>
              <a:gd name="connsiteY62" fmla="*/ 4064000 h 4584700"/>
              <a:gd name="connsiteX63" fmla="*/ 4508500 w 6896100"/>
              <a:gd name="connsiteY63" fmla="*/ 4102100 h 4584700"/>
              <a:gd name="connsiteX64" fmla="*/ 4394200 w 6896100"/>
              <a:gd name="connsiteY64" fmla="*/ 4203700 h 4584700"/>
              <a:gd name="connsiteX65" fmla="*/ 4330700 w 6896100"/>
              <a:gd name="connsiteY65" fmla="*/ 4279900 h 4584700"/>
              <a:gd name="connsiteX66" fmla="*/ 4254500 w 6896100"/>
              <a:gd name="connsiteY66" fmla="*/ 4343400 h 4584700"/>
              <a:gd name="connsiteX67" fmla="*/ 4216400 w 6896100"/>
              <a:gd name="connsiteY67" fmla="*/ 4419600 h 4584700"/>
              <a:gd name="connsiteX68" fmla="*/ 4165600 w 6896100"/>
              <a:gd name="connsiteY68" fmla="*/ 4432300 h 4584700"/>
              <a:gd name="connsiteX69" fmla="*/ 4051300 w 6896100"/>
              <a:gd name="connsiteY69" fmla="*/ 4470400 h 4584700"/>
              <a:gd name="connsiteX70" fmla="*/ 3975100 w 6896100"/>
              <a:gd name="connsiteY70" fmla="*/ 4483100 h 4584700"/>
              <a:gd name="connsiteX71" fmla="*/ 3924300 w 6896100"/>
              <a:gd name="connsiteY71" fmla="*/ 4495800 h 4584700"/>
              <a:gd name="connsiteX72" fmla="*/ 3810000 w 6896100"/>
              <a:gd name="connsiteY72" fmla="*/ 4508500 h 4584700"/>
              <a:gd name="connsiteX73" fmla="*/ 3708400 w 6896100"/>
              <a:gd name="connsiteY73" fmla="*/ 4521200 h 4584700"/>
              <a:gd name="connsiteX74" fmla="*/ 3670300 w 6896100"/>
              <a:gd name="connsiteY74" fmla="*/ 4533900 h 4584700"/>
              <a:gd name="connsiteX75" fmla="*/ 3708400 w 6896100"/>
              <a:gd name="connsiteY75" fmla="*/ 4559300 h 4584700"/>
              <a:gd name="connsiteX76" fmla="*/ 3873500 w 6896100"/>
              <a:gd name="connsiteY76" fmla="*/ 4584700 h 4584700"/>
              <a:gd name="connsiteX77" fmla="*/ 4508500 w 6896100"/>
              <a:gd name="connsiteY77" fmla="*/ 4559300 h 4584700"/>
              <a:gd name="connsiteX78" fmla="*/ 4737100 w 6896100"/>
              <a:gd name="connsiteY78" fmla="*/ 4546600 h 4584700"/>
              <a:gd name="connsiteX79" fmla="*/ 4902200 w 6896100"/>
              <a:gd name="connsiteY79" fmla="*/ 4521200 h 4584700"/>
              <a:gd name="connsiteX80" fmla="*/ 5435600 w 6896100"/>
              <a:gd name="connsiteY80" fmla="*/ 4533900 h 4584700"/>
              <a:gd name="connsiteX81" fmla="*/ 5473700 w 6896100"/>
              <a:gd name="connsiteY81" fmla="*/ 4495800 h 4584700"/>
              <a:gd name="connsiteX82" fmla="*/ 5486400 w 6896100"/>
              <a:gd name="connsiteY82" fmla="*/ 4457700 h 4584700"/>
              <a:gd name="connsiteX83" fmla="*/ 5537200 w 6896100"/>
              <a:gd name="connsiteY83" fmla="*/ 4381500 h 4584700"/>
              <a:gd name="connsiteX84" fmla="*/ 5549900 w 6896100"/>
              <a:gd name="connsiteY84" fmla="*/ 4318000 h 4584700"/>
              <a:gd name="connsiteX85" fmla="*/ 5562600 w 6896100"/>
              <a:gd name="connsiteY85" fmla="*/ 4279900 h 4584700"/>
              <a:gd name="connsiteX86" fmla="*/ 5575300 w 6896100"/>
              <a:gd name="connsiteY86" fmla="*/ 4229100 h 4584700"/>
              <a:gd name="connsiteX87" fmla="*/ 5613400 w 6896100"/>
              <a:gd name="connsiteY87" fmla="*/ 4064000 h 4584700"/>
              <a:gd name="connsiteX88" fmla="*/ 5626100 w 6896100"/>
              <a:gd name="connsiteY88" fmla="*/ 4025900 h 4584700"/>
              <a:gd name="connsiteX89" fmla="*/ 5651500 w 6896100"/>
              <a:gd name="connsiteY89" fmla="*/ 3987800 h 4584700"/>
              <a:gd name="connsiteX90" fmla="*/ 5715000 w 6896100"/>
              <a:gd name="connsiteY90" fmla="*/ 3873500 h 4584700"/>
              <a:gd name="connsiteX91" fmla="*/ 5727700 w 6896100"/>
              <a:gd name="connsiteY91" fmla="*/ 3835400 h 4584700"/>
              <a:gd name="connsiteX92" fmla="*/ 5791200 w 6896100"/>
              <a:gd name="connsiteY92" fmla="*/ 3771900 h 4584700"/>
              <a:gd name="connsiteX93" fmla="*/ 5829300 w 6896100"/>
              <a:gd name="connsiteY93" fmla="*/ 3670300 h 4584700"/>
              <a:gd name="connsiteX94" fmla="*/ 5842000 w 6896100"/>
              <a:gd name="connsiteY94" fmla="*/ 3606800 h 4584700"/>
              <a:gd name="connsiteX95" fmla="*/ 5867400 w 6896100"/>
              <a:gd name="connsiteY95" fmla="*/ 3225800 h 4584700"/>
              <a:gd name="connsiteX96" fmla="*/ 5880100 w 6896100"/>
              <a:gd name="connsiteY96" fmla="*/ 3149600 h 4584700"/>
              <a:gd name="connsiteX97" fmla="*/ 5918200 w 6896100"/>
              <a:gd name="connsiteY97" fmla="*/ 3048000 h 4584700"/>
              <a:gd name="connsiteX98" fmla="*/ 5956300 w 6896100"/>
              <a:gd name="connsiteY98" fmla="*/ 2882900 h 4584700"/>
              <a:gd name="connsiteX99" fmla="*/ 6019800 w 6896100"/>
              <a:gd name="connsiteY99" fmla="*/ 2806700 h 4584700"/>
              <a:gd name="connsiteX100" fmla="*/ 6045200 w 6896100"/>
              <a:gd name="connsiteY100" fmla="*/ 2743200 h 4584700"/>
              <a:gd name="connsiteX101" fmla="*/ 6083300 w 6896100"/>
              <a:gd name="connsiteY101" fmla="*/ 2705100 h 4584700"/>
              <a:gd name="connsiteX102" fmla="*/ 6121400 w 6896100"/>
              <a:gd name="connsiteY102" fmla="*/ 2692400 h 4584700"/>
              <a:gd name="connsiteX103" fmla="*/ 6172200 w 6896100"/>
              <a:gd name="connsiteY103" fmla="*/ 2667000 h 4584700"/>
              <a:gd name="connsiteX104" fmla="*/ 6273800 w 6896100"/>
              <a:gd name="connsiteY104" fmla="*/ 2616200 h 4584700"/>
              <a:gd name="connsiteX105" fmla="*/ 6324600 w 6896100"/>
              <a:gd name="connsiteY105" fmla="*/ 2590800 h 4584700"/>
              <a:gd name="connsiteX106" fmla="*/ 6350000 w 6896100"/>
              <a:gd name="connsiteY106" fmla="*/ 2552700 h 4584700"/>
              <a:gd name="connsiteX107" fmla="*/ 6388100 w 6896100"/>
              <a:gd name="connsiteY107" fmla="*/ 2540000 h 4584700"/>
              <a:gd name="connsiteX108" fmla="*/ 6426200 w 6896100"/>
              <a:gd name="connsiteY108" fmla="*/ 2514600 h 4584700"/>
              <a:gd name="connsiteX109" fmla="*/ 6477000 w 6896100"/>
              <a:gd name="connsiteY109" fmla="*/ 2489200 h 4584700"/>
              <a:gd name="connsiteX110" fmla="*/ 6565900 w 6896100"/>
              <a:gd name="connsiteY110" fmla="*/ 2413000 h 4584700"/>
              <a:gd name="connsiteX111" fmla="*/ 6616700 w 6896100"/>
              <a:gd name="connsiteY111" fmla="*/ 2324100 h 4584700"/>
              <a:gd name="connsiteX112" fmla="*/ 6654800 w 6896100"/>
              <a:gd name="connsiteY112" fmla="*/ 2260600 h 4584700"/>
              <a:gd name="connsiteX113" fmla="*/ 6692900 w 6896100"/>
              <a:gd name="connsiteY113" fmla="*/ 2209800 h 4584700"/>
              <a:gd name="connsiteX114" fmla="*/ 6731000 w 6896100"/>
              <a:gd name="connsiteY114" fmla="*/ 2146300 h 4584700"/>
              <a:gd name="connsiteX115" fmla="*/ 6781800 w 6896100"/>
              <a:gd name="connsiteY115" fmla="*/ 2070100 h 4584700"/>
              <a:gd name="connsiteX116" fmla="*/ 6807200 w 6896100"/>
              <a:gd name="connsiteY116" fmla="*/ 2019300 h 4584700"/>
              <a:gd name="connsiteX117" fmla="*/ 6832600 w 6896100"/>
              <a:gd name="connsiteY117" fmla="*/ 1943100 h 4584700"/>
              <a:gd name="connsiteX118" fmla="*/ 6858000 w 6896100"/>
              <a:gd name="connsiteY118" fmla="*/ 1752600 h 4584700"/>
              <a:gd name="connsiteX119" fmla="*/ 6870700 w 6896100"/>
              <a:gd name="connsiteY119" fmla="*/ 1676400 h 4584700"/>
              <a:gd name="connsiteX120" fmla="*/ 6896100 w 6896100"/>
              <a:gd name="connsiteY120" fmla="*/ 1498600 h 4584700"/>
              <a:gd name="connsiteX121" fmla="*/ 6883400 w 6896100"/>
              <a:gd name="connsiteY121" fmla="*/ 939800 h 4584700"/>
              <a:gd name="connsiteX122" fmla="*/ 6832600 w 6896100"/>
              <a:gd name="connsiteY122" fmla="*/ 635000 h 4584700"/>
              <a:gd name="connsiteX123" fmla="*/ 6807200 w 6896100"/>
              <a:gd name="connsiteY123" fmla="*/ 546100 h 4584700"/>
              <a:gd name="connsiteX124" fmla="*/ 6781800 w 6896100"/>
              <a:gd name="connsiteY124" fmla="*/ 508000 h 4584700"/>
              <a:gd name="connsiteX125" fmla="*/ 6769100 w 6896100"/>
              <a:gd name="connsiteY125" fmla="*/ 469900 h 4584700"/>
              <a:gd name="connsiteX126" fmla="*/ 6731000 w 6896100"/>
              <a:gd name="connsiteY126" fmla="*/ 457200 h 4584700"/>
              <a:gd name="connsiteX127" fmla="*/ 6718300 w 6896100"/>
              <a:gd name="connsiteY127" fmla="*/ 419100 h 4584700"/>
              <a:gd name="connsiteX128" fmla="*/ 6667500 w 6896100"/>
              <a:gd name="connsiteY128" fmla="*/ 406400 h 4584700"/>
              <a:gd name="connsiteX129" fmla="*/ 6591300 w 6896100"/>
              <a:gd name="connsiteY129" fmla="*/ 368300 h 4584700"/>
              <a:gd name="connsiteX130" fmla="*/ 6565900 w 6896100"/>
              <a:gd name="connsiteY130" fmla="*/ 330200 h 4584700"/>
              <a:gd name="connsiteX131" fmla="*/ 6464300 w 6896100"/>
              <a:gd name="connsiteY131" fmla="*/ 266700 h 4584700"/>
              <a:gd name="connsiteX132" fmla="*/ 6426200 w 6896100"/>
              <a:gd name="connsiteY132" fmla="*/ 254000 h 4584700"/>
              <a:gd name="connsiteX133" fmla="*/ 6337300 w 6896100"/>
              <a:gd name="connsiteY133" fmla="*/ 203200 h 4584700"/>
              <a:gd name="connsiteX134" fmla="*/ 6299200 w 6896100"/>
              <a:gd name="connsiteY134" fmla="*/ 177800 h 4584700"/>
              <a:gd name="connsiteX135" fmla="*/ 6172200 w 6896100"/>
              <a:gd name="connsiteY135" fmla="*/ 139700 h 4584700"/>
              <a:gd name="connsiteX136" fmla="*/ 6121400 w 6896100"/>
              <a:gd name="connsiteY136" fmla="*/ 127000 h 4584700"/>
              <a:gd name="connsiteX137" fmla="*/ 6223000 w 6896100"/>
              <a:gd name="connsiteY137" fmla="*/ 139700 h 4584700"/>
              <a:gd name="connsiteX0" fmla="*/ 6223000 w 6896100"/>
              <a:gd name="connsiteY0" fmla="*/ 127000 h 4572000"/>
              <a:gd name="connsiteX1" fmla="*/ 2844800 w 6896100"/>
              <a:gd name="connsiteY1" fmla="*/ 0 h 4572000"/>
              <a:gd name="connsiteX2" fmla="*/ 2768600 w 6896100"/>
              <a:gd name="connsiteY2" fmla="*/ 12700 h 4572000"/>
              <a:gd name="connsiteX3" fmla="*/ 2717800 w 6896100"/>
              <a:gd name="connsiteY3" fmla="*/ 25400 h 4572000"/>
              <a:gd name="connsiteX4" fmla="*/ 2527300 w 6896100"/>
              <a:gd name="connsiteY4" fmla="*/ 50800 h 4572000"/>
              <a:gd name="connsiteX5" fmla="*/ 2400300 w 6896100"/>
              <a:gd name="connsiteY5" fmla="*/ 76200 h 4572000"/>
              <a:gd name="connsiteX6" fmla="*/ 1016000 w 6896100"/>
              <a:gd name="connsiteY6" fmla="*/ 101600 h 4572000"/>
              <a:gd name="connsiteX7" fmla="*/ 1028700 w 6896100"/>
              <a:gd name="connsiteY7" fmla="*/ 152400 h 4572000"/>
              <a:gd name="connsiteX8" fmla="*/ 558800 w 6896100"/>
              <a:gd name="connsiteY8" fmla="*/ 177800 h 4572000"/>
              <a:gd name="connsiteX9" fmla="*/ 520700 w 6896100"/>
              <a:gd name="connsiteY9" fmla="*/ 165100 h 4572000"/>
              <a:gd name="connsiteX10" fmla="*/ 101600 w 6896100"/>
              <a:gd name="connsiteY10" fmla="*/ 165100 h 4572000"/>
              <a:gd name="connsiteX11" fmla="*/ 63500 w 6896100"/>
              <a:gd name="connsiteY11" fmla="*/ 304800 h 4572000"/>
              <a:gd name="connsiteX12" fmla="*/ 38100 w 6896100"/>
              <a:gd name="connsiteY12" fmla="*/ 457200 h 4572000"/>
              <a:gd name="connsiteX13" fmla="*/ 25400 w 6896100"/>
              <a:gd name="connsiteY13" fmla="*/ 571500 h 4572000"/>
              <a:gd name="connsiteX14" fmla="*/ 0 w 6896100"/>
              <a:gd name="connsiteY14" fmla="*/ 660400 h 4572000"/>
              <a:gd name="connsiteX15" fmla="*/ 12700 w 6896100"/>
              <a:gd name="connsiteY15" fmla="*/ 1117600 h 4572000"/>
              <a:gd name="connsiteX16" fmla="*/ 25400 w 6896100"/>
              <a:gd name="connsiteY16" fmla="*/ 1155700 h 4572000"/>
              <a:gd name="connsiteX17" fmla="*/ 63500 w 6896100"/>
              <a:gd name="connsiteY17" fmla="*/ 1320800 h 4572000"/>
              <a:gd name="connsiteX18" fmla="*/ 101600 w 6896100"/>
              <a:gd name="connsiteY18" fmla="*/ 1651000 h 4572000"/>
              <a:gd name="connsiteX19" fmla="*/ 114300 w 6896100"/>
              <a:gd name="connsiteY19" fmla="*/ 2120900 h 4572000"/>
              <a:gd name="connsiteX20" fmla="*/ 165100 w 6896100"/>
              <a:gd name="connsiteY20" fmla="*/ 2184400 h 4572000"/>
              <a:gd name="connsiteX21" fmla="*/ 241300 w 6896100"/>
              <a:gd name="connsiteY21" fmla="*/ 2197100 h 4572000"/>
              <a:gd name="connsiteX22" fmla="*/ 609600 w 6896100"/>
              <a:gd name="connsiteY22" fmla="*/ 2209800 h 4572000"/>
              <a:gd name="connsiteX23" fmla="*/ 1244600 w 6896100"/>
              <a:gd name="connsiteY23" fmla="*/ 2235200 h 4572000"/>
              <a:gd name="connsiteX24" fmla="*/ 1397000 w 6896100"/>
              <a:gd name="connsiteY24" fmla="*/ 2247900 h 4572000"/>
              <a:gd name="connsiteX25" fmla="*/ 1676400 w 6896100"/>
              <a:gd name="connsiteY25" fmla="*/ 2273300 h 4572000"/>
              <a:gd name="connsiteX26" fmla="*/ 2197100 w 6896100"/>
              <a:gd name="connsiteY26" fmla="*/ 2298700 h 4572000"/>
              <a:gd name="connsiteX27" fmla="*/ 2463800 w 6896100"/>
              <a:gd name="connsiteY27" fmla="*/ 2311400 h 4572000"/>
              <a:gd name="connsiteX28" fmla="*/ 2730500 w 6896100"/>
              <a:gd name="connsiteY28" fmla="*/ 2349500 h 4572000"/>
              <a:gd name="connsiteX29" fmla="*/ 2806700 w 6896100"/>
              <a:gd name="connsiteY29" fmla="*/ 2362200 h 4572000"/>
              <a:gd name="connsiteX30" fmla="*/ 3238500 w 6896100"/>
              <a:gd name="connsiteY30" fmla="*/ 2400300 h 4572000"/>
              <a:gd name="connsiteX31" fmla="*/ 3378200 w 6896100"/>
              <a:gd name="connsiteY31" fmla="*/ 2413000 h 4572000"/>
              <a:gd name="connsiteX32" fmla="*/ 3606800 w 6896100"/>
              <a:gd name="connsiteY32" fmla="*/ 2438400 h 4572000"/>
              <a:gd name="connsiteX33" fmla="*/ 4089400 w 6896100"/>
              <a:gd name="connsiteY33" fmla="*/ 2451100 h 4572000"/>
              <a:gd name="connsiteX34" fmla="*/ 4457700 w 6896100"/>
              <a:gd name="connsiteY34" fmla="*/ 2489200 h 4572000"/>
              <a:gd name="connsiteX35" fmla="*/ 4610100 w 6896100"/>
              <a:gd name="connsiteY35" fmla="*/ 2514600 h 4572000"/>
              <a:gd name="connsiteX36" fmla="*/ 4762500 w 6896100"/>
              <a:gd name="connsiteY36" fmla="*/ 2540000 h 4572000"/>
              <a:gd name="connsiteX37" fmla="*/ 4914900 w 6896100"/>
              <a:gd name="connsiteY37" fmla="*/ 2565400 h 4572000"/>
              <a:gd name="connsiteX38" fmla="*/ 5041900 w 6896100"/>
              <a:gd name="connsiteY38" fmla="*/ 2603500 h 4572000"/>
              <a:gd name="connsiteX39" fmla="*/ 5143500 w 6896100"/>
              <a:gd name="connsiteY39" fmla="*/ 2654300 h 4572000"/>
              <a:gd name="connsiteX40" fmla="*/ 5295900 w 6896100"/>
              <a:gd name="connsiteY40" fmla="*/ 2781300 h 4572000"/>
              <a:gd name="connsiteX41" fmla="*/ 5359400 w 6896100"/>
              <a:gd name="connsiteY41" fmla="*/ 2870200 h 4572000"/>
              <a:gd name="connsiteX42" fmla="*/ 5384800 w 6896100"/>
              <a:gd name="connsiteY42" fmla="*/ 2946400 h 4572000"/>
              <a:gd name="connsiteX43" fmla="*/ 5359400 w 6896100"/>
              <a:gd name="connsiteY43" fmla="*/ 3098800 h 4572000"/>
              <a:gd name="connsiteX44" fmla="*/ 5334000 w 6896100"/>
              <a:gd name="connsiteY44" fmla="*/ 3200400 h 4572000"/>
              <a:gd name="connsiteX45" fmla="*/ 5308600 w 6896100"/>
              <a:gd name="connsiteY45" fmla="*/ 3238500 h 4572000"/>
              <a:gd name="connsiteX46" fmla="*/ 5283200 w 6896100"/>
              <a:gd name="connsiteY46" fmla="*/ 3289300 h 4572000"/>
              <a:gd name="connsiteX47" fmla="*/ 5245100 w 6896100"/>
              <a:gd name="connsiteY47" fmla="*/ 3314700 h 4572000"/>
              <a:gd name="connsiteX48" fmla="*/ 5207000 w 6896100"/>
              <a:gd name="connsiteY48" fmla="*/ 3365500 h 4572000"/>
              <a:gd name="connsiteX49" fmla="*/ 5130800 w 6896100"/>
              <a:gd name="connsiteY49" fmla="*/ 3429000 h 4572000"/>
              <a:gd name="connsiteX50" fmla="*/ 5067300 w 6896100"/>
              <a:gd name="connsiteY50" fmla="*/ 3479800 h 4572000"/>
              <a:gd name="connsiteX51" fmla="*/ 5029200 w 6896100"/>
              <a:gd name="connsiteY51" fmla="*/ 3517900 h 4572000"/>
              <a:gd name="connsiteX52" fmla="*/ 4991100 w 6896100"/>
              <a:gd name="connsiteY52" fmla="*/ 3543300 h 4572000"/>
              <a:gd name="connsiteX53" fmla="*/ 4914900 w 6896100"/>
              <a:gd name="connsiteY53" fmla="*/ 3619500 h 4572000"/>
              <a:gd name="connsiteX54" fmla="*/ 4851400 w 6896100"/>
              <a:gd name="connsiteY54" fmla="*/ 3695700 h 4572000"/>
              <a:gd name="connsiteX55" fmla="*/ 4800600 w 6896100"/>
              <a:gd name="connsiteY55" fmla="*/ 3746500 h 4572000"/>
              <a:gd name="connsiteX56" fmla="*/ 4762500 w 6896100"/>
              <a:gd name="connsiteY56" fmla="*/ 3797300 h 4572000"/>
              <a:gd name="connsiteX57" fmla="*/ 4724400 w 6896100"/>
              <a:gd name="connsiteY57" fmla="*/ 3835400 h 4572000"/>
              <a:gd name="connsiteX58" fmla="*/ 4699000 w 6896100"/>
              <a:gd name="connsiteY58" fmla="*/ 3873500 h 4572000"/>
              <a:gd name="connsiteX59" fmla="*/ 4622800 w 6896100"/>
              <a:gd name="connsiteY59" fmla="*/ 3949700 h 4572000"/>
              <a:gd name="connsiteX60" fmla="*/ 4584700 w 6896100"/>
              <a:gd name="connsiteY60" fmla="*/ 3987800 h 4572000"/>
              <a:gd name="connsiteX61" fmla="*/ 4521200 w 6896100"/>
              <a:gd name="connsiteY61" fmla="*/ 4051300 h 4572000"/>
              <a:gd name="connsiteX62" fmla="*/ 4508500 w 6896100"/>
              <a:gd name="connsiteY62" fmla="*/ 4089400 h 4572000"/>
              <a:gd name="connsiteX63" fmla="*/ 4394200 w 6896100"/>
              <a:gd name="connsiteY63" fmla="*/ 4191000 h 4572000"/>
              <a:gd name="connsiteX64" fmla="*/ 4330700 w 6896100"/>
              <a:gd name="connsiteY64" fmla="*/ 4267200 h 4572000"/>
              <a:gd name="connsiteX65" fmla="*/ 4254500 w 6896100"/>
              <a:gd name="connsiteY65" fmla="*/ 4330700 h 4572000"/>
              <a:gd name="connsiteX66" fmla="*/ 4216400 w 6896100"/>
              <a:gd name="connsiteY66" fmla="*/ 4406900 h 4572000"/>
              <a:gd name="connsiteX67" fmla="*/ 4165600 w 6896100"/>
              <a:gd name="connsiteY67" fmla="*/ 4419600 h 4572000"/>
              <a:gd name="connsiteX68" fmla="*/ 4051300 w 6896100"/>
              <a:gd name="connsiteY68" fmla="*/ 4457700 h 4572000"/>
              <a:gd name="connsiteX69" fmla="*/ 3975100 w 6896100"/>
              <a:gd name="connsiteY69" fmla="*/ 4470400 h 4572000"/>
              <a:gd name="connsiteX70" fmla="*/ 3924300 w 6896100"/>
              <a:gd name="connsiteY70" fmla="*/ 4483100 h 4572000"/>
              <a:gd name="connsiteX71" fmla="*/ 3810000 w 6896100"/>
              <a:gd name="connsiteY71" fmla="*/ 4495800 h 4572000"/>
              <a:gd name="connsiteX72" fmla="*/ 3708400 w 6896100"/>
              <a:gd name="connsiteY72" fmla="*/ 4508500 h 4572000"/>
              <a:gd name="connsiteX73" fmla="*/ 3670300 w 6896100"/>
              <a:gd name="connsiteY73" fmla="*/ 4521200 h 4572000"/>
              <a:gd name="connsiteX74" fmla="*/ 3708400 w 6896100"/>
              <a:gd name="connsiteY74" fmla="*/ 4546600 h 4572000"/>
              <a:gd name="connsiteX75" fmla="*/ 3873500 w 6896100"/>
              <a:gd name="connsiteY75" fmla="*/ 4572000 h 4572000"/>
              <a:gd name="connsiteX76" fmla="*/ 4508500 w 6896100"/>
              <a:gd name="connsiteY76" fmla="*/ 4546600 h 4572000"/>
              <a:gd name="connsiteX77" fmla="*/ 4737100 w 6896100"/>
              <a:gd name="connsiteY77" fmla="*/ 4533900 h 4572000"/>
              <a:gd name="connsiteX78" fmla="*/ 4902200 w 6896100"/>
              <a:gd name="connsiteY78" fmla="*/ 4508500 h 4572000"/>
              <a:gd name="connsiteX79" fmla="*/ 5435600 w 6896100"/>
              <a:gd name="connsiteY79" fmla="*/ 4521200 h 4572000"/>
              <a:gd name="connsiteX80" fmla="*/ 5473700 w 6896100"/>
              <a:gd name="connsiteY80" fmla="*/ 4483100 h 4572000"/>
              <a:gd name="connsiteX81" fmla="*/ 5486400 w 6896100"/>
              <a:gd name="connsiteY81" fmla="*/ 4445000 h 4572000"/>
              <a:gd name="connsiteX82" fmla="*/ 5537200 w 6896100"/>
              <a:gd name="connsiteY82" fmla="*/ 4368800 h 4572000"/>
              <a:gd name="connsiteX83" fmla="*/ 5549900 w 6896100"/>
              <a:gd name="connsiteY83" fmla="*/ 4305300 h 4572000"/>
              <a:gd name="connsiteX84" fmla="*/ 5562600 w 6896100"/>
              <a:gd name="connsiteY84" fmla="*/ 4267200 h 4572000"/>
              <a:gd name="connsiteX85" fmla="*/ 5575300 w 6896100"/>
              <a:gd name="connsiteY85" fmla="*/ 4216400 h 4572000"/>
              <a:gd name="connsiteX86" fmla="*/ 5613400 w 6896100"/>
              <a:gd name="connsiteY86" fmla="*/ 4051300 h 4572000"/>
              <a:gd name="connsiteX87" fmla="*/ 5626100 w 6896100"/>
              <a:gd name="connsiteY87" fmla="*/ 4013200 h 4572000"/>
              <a:gd name="connsiteX88" fmla="*/ 5651500 w 6896100"/>
              <a:gd name="connsiteY88" fmla="*/ 3975100 h 4572000"/>
              <a:gd name="connsiteX89" fmla="*/ 5715000 w 6896100"/>
              <a:gd name="connsiteY89" fmla="*/ 3860800 h 4572000"/>
              <a:gd name="connsiteX90" fmla="*/ 5727700 w 6896100"/>
              <a:gd name="connsiteY90" fmla="*/ 3822700 h 4572000"/>
              <a:gd name="connsiteX91" fmla="*/ 5791200 w 6896100"/>
              <a:gd name="connsiteY91" fmla="*/ 3759200 h 4572000"/>
              <a:gd name="connsiteX92" fmla="*/ 5829300 w 6896100"/>
              <a:gd name="connsiteY92" fmla="*/ 3657600 h 4572000"/>
              <a:gd name="connsiteX93" fmla="*/ 5842000 w 6896100"/>
              <a:gd name="connsiteY93" fmla="*/ 3594100 h 4572000"/>
              <a:gd name="connsiteX94" fmla="*/ 5867400 w 6896100"/>
              <a:gd name="connsiteY94" fmla="*/ 3213100 h 4572000"/>
              <a:gd name="connsiteX95" fmla="*/ 5880100 w 6896100"/>
              <a:gd name="connsiteY95" fmla="*/ 3136900 h 4572000"/>
              <a:gd name="connsiteX96" fmla="*/ 5918200 w 6896100"/>
              <a:gd name="connsiteY96" fmla="*/ 3035300 h 4572000"/>
              <a:gd name="connsiteX97" fmla="*/ 5956300 w 6896100"/>
              <a:gd name="connsiteY97" fmla="*/ 2870200 h 4572000"/>
              <a:gd name="connsiteX98" fmla="*/ 6019800 w 6896100"/>
              <a:gd name="connsiteY98" fmla="*/ 2794000 h 4572000"/>
              <a:gd name="connsiteX99" fmla="*/ 6045200 w 6896100"/>
              <a:gd name="connsiteY99" fmla="*/ 2730500 h 4572000"/>
              <a:gd name="connsiteX100" fmla="*/ 6083300 w 6896100"/>
              <a:gd name="connsiteY100" fmla="*/ 2692400 h 4572000"/>
              <a:gd name="connsiteX101" fmla="*/ 6121400 w 6896100"/>
              <a:gd name="connsiteY101" fmla="*/ 2679700 h 4572000"/>
              <a:gd name="connsiteX102" fmla="*/ 6172200 w 6896100"/>
              <a:gd name="connsiteY102" fmla="*/ 2654300 h 4572000"/>
              <a:gd name="connsiteX103" fmla="*/ 6273800 w 6896100"/>
              <a:gd name="connsiteY103" fmla="*/ 2603500 h 4572000"/>
              <a:gd name="connsiteX104" fmla="*/ 6324600 w 6896100"/>
              <a:gd name="connsiteY104" fmla="*/ 2578100 h 4572000"/>
              <a:gd name="connsiteX105" fmla="*/ 6350000 w 6896100"/>
              <a:gd name="connsiteY105" fmla="*/ 2540000 h 4572000"/>
              <a:gd name="connsiteX106" fmla="*/ 6388100 w 6896100"/>
              <a:gd name="connsiteY106" fmla="*/ 2527300 h 4572000"/>
              <a:gd name="connsiteX107" fmla="*/ 6426200 w 6896100"/>
              <a:gd name="connsiteY107" fmla="*/ 2501900 h 4572000"/>
              <a:gd name="connsiteX108" fmla="*/ 6477000 w 6896100"/>
              <a:gd name="connsiteY108" fmla="*/ 2476500 h 4572000"/>
              <a:gd name="connsiteX109" fmla="*/ 6565900 w 6896100"/>
              <a:gd name="connsiteY109" fmla="*/ 2400300 h 4572000"/>
              <a:gd name="connsiteX110" fmla="*/ 6616700 w 6896100"/>
              <a:gd name="connsiteY110" fmla="*/ 2311400 h 4572000"/>
              <a:gd name="connsiteX111" fmla="*/ 6654800 w 6896100"/>
              <a:gd name="connsiteY111" fmla="*/ 2247900 h 4572000"/>
              <a:gd name="connsiteX112" fmla="*/ 6692900 w 6896100"/>
              <a:gd name="connsiteY112" fmla="*/ 2197100 h 4572000"/>
              <a:gd name="connsiteX113" fmla="*/ 6731000 w 6896100"/>
              <a:gd name="connsiteY113" fmla="*/ 2133600 h 4572000"/>
              <a:gd name="connsiteX114" fmla="*/ 6781800 w 6896100"/>
              <a:gd name="connsiteY114" fmla="*/ 2057400 h 4572000"/>
              <a:gd name="connsiteX115" fmla="*/ 6807200 w 6896100"/>
              <a:gd name="connsiteY115" fmla="*/ 2006600 h 4572000"/>
              <a:gd name="connsiteX116" fmla="*/ 6832600 w 6896100"/>
              <a:gd name="connsiteY116" fmla="*/ 1930400 h 4572000"/>
              <a:gd name="connsiteX117" fmla="*/ 6858000 w 6896100"/>
              <a:gd name="connsiteY117" fmla="*/ 1739900 h 4572000"/>
              <a:gd name="connsiteX118" fmla="*/ 6870700 w 6896100"/>
              <a:gd name="connsiteY118" fmla="*/ 1663700 h 4572000"/>
              <a:gd name="connsiteX119" fmla="*/ 6896100 w 6896100"/>
              <a:gd name="connsiteY119" fmla="*/ 1485900 h 4572000"/>
              <a:gd name="connsiteX120" fmla="*/ 6883400 w 6896100"/>
              <a:gd name="connsiteY120" fmla="*/ 927100 h 4572000"/>
              <a:gd name="connsiteX121" fmla="*/ 6832600 w 6896100"/>
              <a:gd name="connsiteY121" fmla="*/ 622300 h 4572000"/>
              <a:gd name="connsiteX122" fmla="*/ 6807200 w 6896100"/>
              <a:gd name="connsiteY122" fmla="*/ 533400 h 4572000"/>
              <a:gd name="connsiteX123" fmla="*/ 6781800 w 6896100"/>
              <a:gd name="connsiteY123" fmla="*/ 495300 h 4572000"/>
              <a:gd name="connsiteX124" fmla="*/ 6769100 w 6896100"/>
              <a:gd name="connsiteY124" fmla="*/ 457200 h 4572000"/>
              <a:gd name="connsiteX125" fmla="*/ 6731000 w 6896100"/>
              <a:gd name="connsiteY125" fmla="*/ 444500 h 4572000"/>
              <a:gd name="connsiteX126" fmla="*/ 6718300 w 6896100"/>
              <a:gd name="connsiteY126" fmla="*/ 406400 h 4572000"/>
              <a:gd name="connsiteX127" fmla="*/ 6667500 w 6896100"/>
              <a:gd name="connsiteY127" fmla="*/ 393700 h 4572000"/>
              <a:gd name="connsiteX128" fmla="*/ 6591300 w 6896100"/>
              <a:gd name="connsiteY128" fmla="*/ 355600 h 4572000"/>
              <a:gd name="connsiteX129" fmla="*/ 6565900 w 6896100"/>
              <a:gd name="connsiteY129" fmla="*/ 317500 h 4572000"/>
              <a:gd name="connsiteX130" fmla="*/ 6464300 w 6896100"/>
              <a:gd name="connsiteY130" fmla="*/ 254000 h 4572000"/>
              <a:gd name="connsiteX131" fmla="*/ 6426200 w 6896100"/>
              <a:gd name="connsiteY131" fmla="*/ 241300 h 4572000"/>
              <a:gd name="connsiteX132" fmla="*/ 6337300 w 6896100"/>
              <a:gd name="connsiteY132" fmla="*/ 190500 h 4572000"/>
              <a:gd name="connsiteX133" fmla="*/ 6299200 w 6896100"/>
              <a:gd name="connsiteY133" fmla="*/ 165100 h 4572000"/>
              <a:gd name="connsiteX134" fmla="*/ 6172200 w 6896100"/>
              <a:gd name="connsiteY134" fmla="*/ 127000 h 4572000"/>
              <a:gd name="connsiteX135" fmla="*/ 6121400 w 6896100"/>
              <a:gd name="connsiteY135" fmla="*/ 114300 h 4572000"/>
              <a:gd name="connsiteX136" fmla="*/ 6223000 w 6896100"/>
              <a:gd name="connsiteY136" fmla="*/ 127000 h 4572000"/>
              <a:gd name="connsiteX0" fmla="*/ 6223000 w 6896100"/>
              <a:gd name="connsiteY0" fmla="*/ 114300 h 4559300"/>
              <a:gd name="connsiteX1" fmla="*/ 2768600 w 6896100"/>
              <a:gd name="connsiteY1" fmla="*/ 0 h 4559300"/>
              <a:gd name="connsiteX2" fmla="*/ 2717800 w 6896100"/>
              <a:gd name="connsiteY2" fmla="*/ 12700 h 4559300"/>
              <a:gd name="connsiteX3" fmla="*/ 2527300 w 6896100"/>
              <a:gd name="connsiteY3" fmla="*/ 38100 h 4559300"/>
              <a:gd name="connsiteX4" fmla="*/ 2400300 w 6896100"/>
              <a:gd name="connsiteY4" fmla="*/ 63500 h 4559300"/>
              <a:gd name="connsiteX5" fmla="*/ 1016000 w 6896100"/>
              <a:gd name="connsiteY5" fmla="*/ 88900 h 4559300"/>
              <a:gd name="connsiteX6" fmla="*/ 1028700 w 6896100"/>
              <a:gd name="connsiteY6" fmla="*/ 139700 h 4559300"/>
              <a:gd name="connsiteX7" fmla="*/ 558800 w 6896100"/>
              <a:gd name="connsiteY7" fmla="*/ 165100 h 4559300"/>
              <a:gd name="connsiteX8" fmla="*/ 520700 w 6896100"/>
              <a:gd name="connsiteY8" fmla="*/ 152400 h 4559300"/>
              <a:gd name="connsiteX9" fmla="*/ 101600 w 6896100"/>
              <a:gd name="connsiteY9" fmla="*/ 152400 h 4559300"/>
              <a:gd name="connsiteX10" fmla="*/ 63500 w 6896100"/>
              <a:gd name="connsiteY10" fmla="*/ 292100 h 4559300"/>
              <a:gd name="connsiteX11" fmla="*/ 38100 w 6896100"/>
              <a:gd name="connsiteY11" fmla="*/ 444500 h 4559300"/>
              <a:gd name="connsiteX12" fmla="*/ 25400 w 6896100"/>
              <a:gd name="connsiteY12" fmla="*/ 558800 h 4559300"/>
              <a:gd name="connsiteX13" fmla="*/ 0 w 6896100"/>
              <a:gd name="connsiteY13" fmla="*/ 647700 h 4559300"/>
              <a:gd name="connsiteX14" fmla="*/ 12700 w 6896100"/>
              <a:gd name="connsiteY14" fmla="*/ 1104900 h 4559300"/>
              <a:gd name="connsiteX15" fmla="*/ 25400 w 6896100"/>
              <a:gd name="connsiteY15" fmla="*/ 1143000 h 4559300"/>
              <a:gd name="connsiteX16" fmla="*/ 63500 w 6896100"/>
              <a:gd name="connsiteY16" fmla="*/ 1308100 h 4559300"/>
              <a:gd name="connsiteX17" fmla="*/ 101600 w 6896100"/>
              <a:gd name="connsiteY17" fmla="*/ 1638300 h 4559300"/>
              <a:gd name="connsiteX18" fmla="*/ 114300 w 6896100"/>
              <a:gd name="connsiteY18" fmla="*/ 2108200 h 4559300"/>
              <a:gd name="connsiteX19" fmla="*/ 165100 w 6896100"/>
              <a:gd name="connsiteY19" fmla="*/ 2171700 h 4559300"/>
              <a:gd name="connsiteX20" fmla="*/ 241300 w 6896100"/>
              <a:gd name="connsiteY20" fmla="*/ 2184400 h 4559300"/>
              <a:gd name="connsiteX21" fmla="*/ 609600 w 6896100"/>
              <a:gd name="connsiteY21" fmla="*/ 2197100 h 4559300"/>
              <a:gd name="connsiteX22" fmla="*/ 1244600 w 6896100"/>
              <a:gd name="connsiteY22" fmla="*/ 2222500 h 4559300"/>
              <a:gd name="connsiteX23" fmla="*/ 1397000 w 6896100"/>
              <a:gd name="connsiteY23" fmla="*/ 2235200 h 4559300"/>
              <a:gd name="connsiteX24" fmla="*/ 1676400 w 6896100"/>
              <a:gd name="connsiteY24" fmla="*/ 2260600 h 4559300"/>
              <a:gd name="connsiteX25" fmla="*/ 2197100 w 6896100"/>
              <a:gd name="connsiteY25" fmla="*/ 2286000 h 4559300"/>
              <a:gd name="connsiteX26" fmla="*/ 2463800 w 6896100"/>
              <a:gd name="connsiteY26" fmla="*/ 2298700 h 4559300"/>
              <a:gd name="connsiteX27" fmla="*/ 2730500 w 6896100"/>
              <a:gd name="connsiteY27" fmla="*/ 2336800 h 4559300"/>
              <a:gd name="connsiteX28" fmla="*/ 2806700 w 6896100"/>
              <a:gd name="connsiteY28" fmla="*/ 2349500 h 4559300"/>
              <a:gd name="connsiteX29" fmla="*/ 3238500 w 6896100"/>
              <a:gd name="connsiteY29" fmla="*/ 2387600 h 4559300"/>
              <a:gd name="connsiteX30" fmla="*/ 3378200 w 6896100"/>
              <a:gd name="connsiteY30" fmla="*/ 2400300 h 4559300"/>
              <a:gd name="connsiteX31" fmla="*/ 3606800 w 6896100"/>
              <a:gd name="connsiteY31" fmla="*/ 2425700 h 4559300"/>
              <a:gd name="connsiteX32" fmla="*/ 4089400 w 6896100"/>
              <a:gd name="connsiteY32" fmla="*/ 2438400 h 4559300"/>
              <a:gd name="connsiteX33" fmla="*/ 4457700 w 6896100"/>
              <a:gd name="connsiteY33" fmla="*/ 2476500 h 4559300"/>
              <a:gd name="connsiteX34" fmla="*/ 4610100 w 6896100"/>
              <a:gd name="connsiteY34" fmla="*/ 2501900 h 4559300"/>
              <a:gd name="connsiteX35" fmla="*/ 4762500 w 6896100"/>
              <a:gd name="connsiteY35" fmla="*/ 2527300 h 4559300"/>
              <a:gd name="connsiteX36" fmla="*/ 4914900 w 6896100"/>
              <a:gd name="connsiteY36" fmla="*/ 2552700 h 4559300"/>
              <a:gd name="connsiteX37" fmla="*/ 5041900 w 6896100"/>
              <a:gd name="connsiteY37" fmla="*/ 2590800 h 4559300"/>
              <a:gd name="connsiteX38" fmla="*/ 5143500 w 6896100"/>
              <a:gd name="connsiteY38" fmla="*/ 2641600 h 4559300"/>
              <a:gd name="connsiteX39" fmla="*/ 5295900 w 6896100"/>
              <a:gd name="connsiteY39" fmla="*/ 2768600 h 4559300"/>
              <a:gd name="connsiteX40" fmla="*/ 5359400 w 6896100"/>
              <a:gd name="connsiteY40" fmla="*/ 2857500 h 4559300"/>
              <a:gd name="connsiteX41" fmla="*/ 5384800 w 6896100"/>
              <a:gd name="connsiteY41" fmla="*/ 2933700 h 4559300"/>
              <a:gd name="connsiteX42" fmla="*/ 5359400 w 6896100"/>
              <a:gd name="connsiteY42" fmla="*/ 3086100 h 4559300"/>
              <a:gd name="connsiteX43" fmla="*/ 5334000 w 6896100"/>
              <a:gd name="connsiteY43" fmla="*/ 3187700 h 4559300"/>
              <a:gd name="connsiteX44" fmla="*/ 5308600 w 6896100"/>
              <a:gd name="connsiteY44" fmla="*/ 3225800 h 4559300"/>
              <a:gd name="connsiteX45" fmla="*/ 5283200 w 6896100"/>
              <a:gd name="connsiteY45" fmla="*/ 3276600 h 4559300"/>
              <a:gd name="connsiteX46" fmla="*/ 5245100 w 6896100"/>
              <a:gd name="connsiteY46" fmla="*/ 3302000 h 4559300"/>
              <a:gd name="connsiteX47" fmla="*/ 5207000 w 6896100"/>
              <a:gd name="connsiteY47" fmla="*/ 3352800 h 4559300"/>
              <a:gd name="connsiteX48" fmla="*/ 5130800 w 6896100"/>
              <a:gd name="connsiteY48" fmla="*/ 3416300 h 4559300"/>
              <a:gd name="connsiteX49" fmla="*/ 5067300 w 6896100"/>
              <a:gd name="connsiteY49" fmla="*/ 3467100 h 4559300"/>
              <a:gd name="connsiteX50" fmla="*/ 5029200 w 6896100"/>
              <a:gd name="connsiteY50" fmla="*/ 3505200 h 4559300"/>
              <a:gd name="connsiteX51" fmla="*/ 4991100 w 6896100"/>
              <a:gd name="connsiteY51" fmla="*/ 3530600 h 4559300"/>
              <a:gd name="connsiteX52" fmla="*/ 4914900 w 6896100"/>
              <a:gd name="connsiteY52" fmla="*/ 3606800 h 4559300"/>
              <a:gd name="connsiteX53" fmla="*/ 4851400 w 6896100"/>
              <a:gd name="connsiteY53" fmla="*/ 3683000 h 4559300"/>
              <a:gd name="connsiteX54" fmla="*/ 4800600 w 6896100"/>
              <a:gd name="connsiteY54" fmla="*/ 3733800 h 4559300"/>
              <a:gd name="connsiteX55" fmla="*/ 4762500 w 6896100"/>
              <a:gd name="connsiteY55" fmla="*/ 3784600 h 4559300"/>
              <a:gd name="connsiteX56" fmla="*/ 4724400 w 6896100"/>
              <a:gd name="connsiteY56" fmla="*/ 3822700 h 4559300"/>
              <a:gd name="connsiteX57" fmla="*/ 4699000 w 6896100"/>
              <a:gd name="connsiteY57" fmla="*/ 3860800 h 4559300"/>
              <a:gd name="connsiteX58" fmla="*/ 4622800 w 6896100"/>
              <a:gd name="connsiteY58" fmla="*/ 3937000 h 4559300"/>
              <a:gd name="connsiteX59" fmla="*/ 4584700 w 6896100"/>
              <a:gd name="connsiteY59" fmla="*/ 3975100 h 4559300"/>
              <a:gd name="connsiteX60" fmla="*/ 4521200 w 6896100"/>
              <a:gd name="connsiteY60" fmla="*/ 4038600 h 4559300"/>
              <a:gd name="connsiteX61" fmla="*/ 4508500 w 6896100"/>
              <a:gd name="connsiteY61" fmla="*/ 4076700 h 4559300"/>
              <a:gd name="connsiteX62" fmla="*/ 4394200 w 6896100"/>
              <a:gd name="connsiteY62" fmla="*/ 4178300 h 4559300"/>
              <a:gd name="connsiteX63" fmla="*/ 4330700 w 6896100"/>
              <a:gd name="connsiteY63" fmla="*/ 4254500 h 4559300"/>
              <a:gd name="connsiteX64" fmla="*/ 4254500 w 6896100"/>
              <a:gd name="connsiteY64" fmla="*/ 4318000 h 4559300"/>
              <a:gd name="connsiteX65" fmla="*/ 4216400 w 6896100"/>
              <a:gd name="connsiteY65" fmla="*/ 4394200 h 4559300"/>
              <a:gd name="connsiteX66" fmla="*/ 4165600 w 6896100"/>
              <a:gd name="connsiteY66" fmla="*/ 4406900 h 4559300"/>
              <a:gd name="connsiteX67" fmla="*/ 4051300 w 6896100"/>
              <a:gd name="connsiteY67" fmla="*/ 4445000 h 4559300"/>
              <a:gd name="connsiteX68" fmla="*/ 3975100 w 6896100"/>
              <a:gd name="connsiteY68" fmla="*/ 4457700 h 4559300"/>
              <a:gd name="connsiteX69" fmla="*/ 3924300 w 6896100"/>
              <a:gd name="connsiteY69" fmla="*/ 4470400 h 4559300"/>
              <a:gd name="connsiteX70" fmla="*/ 3810000 w 6896100"/>
              <a:gd name="connsiteY70" fmla="*/ 4483100 h 4559300"/>
              <a:gd name="connsiteX71" fmla="*/ 3708400 w 6896100"/>
              <a:gd name="connsiteY71" fmla="*/ 4495800 h 4559300"/>
              <a:gd name="connsiteX72" fmla="*/ 3670300 w 6896100"/>
              <a:gd name="connsiteY72" fmla="*/ 4508500 h 4559300"/>
              <a:gd name="connsiteX73" fmla="*/ 3708400 w 6896100"/>
              <a:gd name="connsiteY73" fmla="*/ 4533900 h 4559300"/>
              <a:gd name="connsiteX74" fmla="*/ 3873500 w 6896100"/>
              <a:gd name="connsiteY74" fmla="*/ 4559300 h 4559300"/>
              <a:gd name="connsiteX75" fmla="*/ 4508500 w 6896100"/>
              <a:gd name="connsiteY75" fmla="*/ 4533900 h 4559300"/>
              <a:gd name="connsiteX76" fmla="*/ 4737100 w 6896100"/>
              <a:gd name="connsiteY76" fmla="*/ 4521200 h 4559300"/>
              <a:gd name="connsiteX77" fmla="*/ 4902200 w 6896100"/>
              <a:gd name="connsiteY77" fmla="*/ 4495800 h 4559300"/>
              <a:gd name="connsiteX78" fmla="*/ 5435600 w 6896100"/>
              <a:gd name="connsiteY78" fmla="*/ 4508500 h 4559300"/>
              <a:gd name="connsiteX79" fmla="*/ 5473700 w 6896100"/>
              <a:gd name="connsiteY79" fmla="*/ 4470400 h 4559300"/>
              <a:gd name="connsiteX80" fmla="*/ 5486400 w 6896100"/>
              <a:gd name="connsiteY80" fmla="*/ 4432300 h 4559300"/>
              <a:gd name="connsiteX81" fmla="*/ 5537200 w 6896100"/>
              <a:gd name="connsiteY81" fmla="*/ 4356100 h 4559300"/>
              <a:gd name="connsiteX82" fmla="*/ 5549900 w 6896100"/>
              <a:gd name="connsiteY82" fmla="*/ 4292600 h 4559300"/>
              <a:gd name="connsiteX83" fmla="*/ 5562600 w 6896100"/>
              <a:gd name="connsiteY83" fmla="*/ 4254500 h 4559300"/>
              <a:gd name="connsiteX84" fmla="*/ 5575300 w 6896100"/>
              <a:gd name="connsiteY84" fmla="*/ 4203700 h 4559300"/>
              <a:gd name="connsiteX85" fmla="*/ 5613400 w 6896100"/>
              <a:gd name="connsiteY85" fmla="*/ 4038600 h 4559300"/>
              <a:gd name="connsiteX86" fmla="*/ 5626100 w 6896100"/>
              <a:gd name="connsiteY86" fmla="*/ 4000500 h 4559300"/>
              <a:gd name="connsiteX87" fmla="*/ 5651500 w 6896100"/>
              <a:gd name="connsiteY87" fmla="*/ 3962400 h 4559300"/>
              <a:gd name="connsiteX88" fmla="*/ 5715000 w 6896100"/>
              <a:gd name="connsiteY88" fmla="*/ 3848100 h 4559300"/>
              <a:gd name="connsiteX89" fmla="*/ 5727700 w 6896100"/>
              <a:gd name="connsiteY89" fmla="*/ 3810000 h 4559300"/>
              <a:gd name="connsiteX90" fmla="*/ 5791200 w 6896100"/>
              <a:gd name="connsiteY90" fmla="*/ 3746500 h 4559300"/>
              <a:gd name="connsiteX91" fmla="*/ 5829300 w 6896100"/>
              <a:gd name="connsiteY91" fmla="*/ 3644900 h 4559300"/>
              <a:gd name="connsiteX92" fmla="*/ 5842000 w 6896100"/>
              <a:gd name="connsiteY92" fmla="*/ 3581400 h 4559300"/>
              <a:gd name="connsiteX93" fmla="*/ 5867400 w 6896100"/>
              <a:gd name="connsiteY93" fmla="*/ 3200400 h 4559300"/>
              <a:gd name="connsiteX94" fmla="*/ 5880100 w 6896100"/>
              <a:gd name="connsiteY94" fmla="*/ 3124200 h 4559300"/>
              <a:gd name="connsiteX95" fmla="*/ 5918200 w 6896100"/>
              <a:gd name="connsiteY95" fmla="*/ 3022600 h 4559300"/>
              <a:gd name="connsiteX96" fmla="*/ 5956300 w 6896100"/>
              <a:gd name="connsiteY96" fmla="*/ 2857500 h 4559300"/>
              <a:gd name="connsiteX97" fmla="*/ 6019800 w 6896100"/>
              <a:gd name="connsiteY97" fmla="*/ 2781300 h 4559300"/>
              <a:gd name="connsiteX98" fmla="*/ 6045200 w 6896100"/>
              <a:gd name="connsiteY98" fmla="*/ 2717800 h 4559300"/>
              <a:gd name="connsiteX99" fmla="*/ 6083300 w 6896100"/>
              <a:gd name="connsiteY99" fmla="*/ 2679700 h 4559300"/>
              <a:gd name="connsiteX100" fmla="*/ 6121400 w 6896100"/>
              <a:gd name="connsiteY100" fmla="*/ 2667000 h 4559300"/>
              <a:gd name="connsiteX101" fmla="*/ 6172200 w 6896100"/>
              <a:gd name="connsiteY101" fmla="*/ 2641600 h 4559300"/>
              <a:gd name="connsiteX102" fmla="*/ 6273800 w 6896100"/>
              <a:gd name="connsiteY102" fmla="*/ 2590800 h 4559300"/>
              <a:gd name="connsiteX103" fmla="*/ 6324600 w 6896100"/>
              <a:gd name="connsiteY103" fmla="*/ 2565400 h 4559300"/>
              <a:gd name="connsiteX104" fmla="*/ 6350000 w 6896100"/>
              <a:gd name="connsiteY104" fmla="*/ 2527300 h 4559300"/>
              <a:gd name="connsiteX105" fmla="*/ 6388100 w 6896100"/>
              <a:gd name="connsiteY105" fmla="*/ 2514600 h 4559300"/>
              <a:gd name="connsiteX106" fmla="*/ 6426200 w 6896100"/>
              <a:gd name="connsiteY106" fmla="*/ 2489200 h 4559300"/>
              <a:gd name="connsiteX107" fmla="*/ 6477000 w 6896100"/>
              <a:gd name="connsiteY107" fmla="*/ 2463800 h 4559300"/>
              <a:gd name="connsiteX108" fmla="*/ 6565900 w 6896100"/>
              <a:gd name="connsiteY108" fmla="*/ 2387600 h 4559300"/>
              <a:gd name="connsiteX109" fmla="*/ 6616700 w 6896100"/>
              <a:gd name="connsiteY109" fmla="*/ 2298700 h 4559300"/>
              <a:gd name="connsiteX110" fmla="*/ 6654800 w 6896100"/>
              <a:gd name="connsiteY110" fmla="*/ 2235200 h 4559300"/>
              <a:gd name="connsiteX111" fmla="*/ 6692900 w 6896100"/>
              <a:gd name="connsiteY111" fmla="*/ 2184400 h 4559300"/>
              <a:gd name="connsiteX112" fmla="*/ 6731000 w 6896100"/>
              <a:gd name="connsiteY112" fmla="*/ 2120900 h 4559300"/>
              <a:gd name="connsiteX113" fmla="*/ 6781800 w 6896100"/>
              <a:gd name="connsiteY113" fmla="*/ 2044700 h 4559300"/>
              <a:gd name="connsiteX114" fmla="*/ 6807200 w 6896100"/>
              <a:gd name="connsiteY114" fmla="*/ 1993900 h 4559300"/>
              <a:gd name="connsiteX115" fmla="*/ 6832600 w 6896100"/>
              <a:gd name="connsiteY115" fmla="*/ 1917700 h 4559300"/>
              <a:gd name="connsiteX116" fmla="*/ 6858000 w 6896100"/>
              <a:gd name="connsiteY116" fmla="*/ 1727200 h 4559300"/>
              <a:gd name="connsiteX117" fmla="*/ 6870700 w 6896100"/>
              <a:gd name="connsiteY117" fmla="*/ 1651000 h 4559300"/>
              <a:gd name="connsiteX118" fmla="*/ 6896100 w 6896100"/>
              <a:gd name="connsiteY118" fmla="*/ 1473200 h 4559300"/>
              <a:gd name="connsiteX119" fmla="*/ 6883400 w 6896100"/>
              <a:gd name="connsiteY119" fmla="*/ 914400 h 4559300"/>
              <a:gd name="connsiteX120" fmla="*/ 6832600 w 6896100"/>
              <a:gd name="connsiteY120" fmla="*/ 609600 h 4559300"/>
              <a:gd name="connsiteX121" fmla="*/ 6807200 w 6896100"/>
              <a:gd name="connsiteY121" fmla="*/ 520700 h 4559300"/>
              <a:gd name="connsiteX122" fmla="*/ 6781800 w 6896100"/>
              <a:gd name="connsiteY122" fmla="*/ 482600 h 4559300"/>
              <a:gd name="connsiteX123" fmla="*/ 6769100 w 6896100"/>
              <a:gd name="connsiteY123" fmla="*/ 444500 h 4559300"/>
              <a:gd name="connsiteX124" fmla="*/ 6731000 w 6896100"/>
              <a:gd name="connsiteY124" fmla="*/ 431800 h 4559300"/>
              <a:gd name="connsiteX125" fmla="*/ 6718300 w 6896100"/>
              <a:gd name="connsiteY125" fmla="*/ 393700 h 4559300"/>
              <a:gd name="connsiteX126" fmla="*/ 6667500 w 6896100"/>
              <a:gd name="connsiteY126" fmla="*/ 381000 h 4559300"/>
              <a:gd name="connsiteX127" fmla="*/ 6591300 w 6896100"/>
              <a:gd name="connsiteY127" fmla="*/ 342900 h 4559300"/>
              <a:gd name="connsiteX128" fmla="*/ 6565900 w 6896100"/>
              <a:gd name="connsiteY128" fmla="*/ 304800 h 4559300"/>
              <a:gd name="connsiteX129" fmla="*/ 6464300 w 6896100"/>
              <a:gd name="connsiteY129" fmla="*/ 241300 h 4559300"/>
              <a:gd name="connsiteX130" fmla="*/ 6426200 w 6896100"/>
              <a:gd name="connsiteY130" fmla="*/ 228600 h 4559300"/>
              <a:gd name="connsiteX131" fmla="*/ 6337300 w 6896100"/>
              <a:gd name="connsiteY131" fmla="*/ 177800 h 4559300"/>
              <a:gd name="connsiteX132" fmla="*/ 6299200 w 6896100"/>
              <a:gd name="connsiteY132" fmla="*/ 152400 h 4559300"/>
              <a:gd name="connsiteX133" fmla="*/ 6172200 w 6896100"/>
              <a:gd name="connsiteY133" fmla="*/ 114300 h 4559300"/>
              <a:gd name="connsiteX134" fmla="*/ 6121400 w 6896100"/>
              <a:gd name="connsiteY134" fmla="*/ 101600 h 4559300"/>
              <a:gd name="connsiteX135" fmla="*/ 6223000 w 6896100"/>
              <a:gd name="connsiteY135" fmla="*/ 114300 h 4559300"/>
              <a:gd name="connsiteX0" fmla="*/ 6223000 w 6896100"/>
              <a:gd name="connsiteY0" fmla="*/ 101600 h 4546600"/>
              <a:gd name="connsiteX1" fmla="*/ 2717800 w 6896100"/>
              <a:gd name="connsiteY1" fmla="*/ 0 h 4546600"/>
              <a:gd name="connsiteX2" fmla="*/ 2527300 w 6896100"/>
              <a:gd name="connsiteY2" fmla="*/ 25400 h 4546600"/>
              <a:gd name="connsiteX3" fmla="*/ 2400300 w 6896100"/>
              <a:gd name="connsiteY3" fmla="*/ 50800 h 4546600"/>
              <a:gd name="connsiteX4" fmla="*/ 1016000 w 6896100"/>
              <a:gd name="connsiteY4" fmla="*/ 76200 h 4546600"/>
              <a:gd name="connsiteX5" fmla="*/ 1028700 w 6896100"/>
              <a:gd name="connsiteY5" fmla="*/ 127000 h 4546600"/>
              <a:gd name="connsiteX6" fmla="*/ 558800 w 6896100"/>
              <a:gd name="connsiteY6" fmla="*/ 152400 h 4546600"/>
              <a:gd name="connsiteX7" fmla="*/ 520700 w 6896100"/>
              <a:gd name="connsiteY7" fmla="*/ 139700 h 4546600"/>
              <a:gd name="connsiteX8" fmla="*/ 101600 w 6896100"/>
              <a:gd name="connsiteY8" fmla="*/ 139700 h 4546600"/>
              <a:gd name="connsiteX9" fmla="*/ 63500 w 6896100"/>
              <a:gd name="connsiteY9" fmla="*/ 279400 h 4546600"/>
              <a:gd name="connsiteX10" fmla="*/ 38100 w 6896100"/>
              <a:gd name="connsiteY10" fmla="*/ 431800 h 4546600"/>
              <a:gd name="connsiteX11" fmla="*/ 25400 w 6896100"/>
              <a:gd name="connsiteY11" fmla="*/ 546100 h 4546600"/>
              <a:gd name="connsiteX12" fmla="*/ 0 w 6896100"/>
              <a:gd name="connsiteY12" fmla="*/ 635000 h 4546600"/>
              <a:gd name="connsiteX13" fmla="*/ 12700 w 6896100"/>
              <a:gd name="connsiteY13" fmla="*/ 1092200 h 4546600"/>
              <a:gd name="connsiteX14" fmla="*/ 25400 w 6896100"/>
              <a:gd name="connsiteY14" fmla="*/ 1130300 h 4546600"/>
              <a:gd name="connsiteX15" fmla="*/ 63500 w 6896100"/>
              <a:gd name="connsiteY15" fmla="*/ 1295400 h 4546600"/>
              <a:gd name="connsiteX16" fmla="*/ 101600 w 6896100"/>
              <a:gd name="connsiteY16" fmla="*/ 1625600 h 4546600"/>
              <a:gd name="connsiteX17" fmla="*/ 114300 w 6896100"/>
              <a:gd name="connsiteY17" fmla="*/ 2095500 h 4546600"/>
              <a:gd name="connsiteX18" fmla="*/ 165100 w 6896100"/>
              <a:gd name="connsiteY18" fmla="*/ 2159000 h 4546600"/>
              <a:gd name="connsiteX19" fmla="*/ 241300 w 6896100"/>
              <a:gd name="connsiteY19" fmla="*/ 2171700 h 4546600"/>
              <a:gd name="connsiteX20" fmla="*/ 609600 w 6896100"/>
              <a:gd name="connsiteY20" fmla="*/ 2184400 h 4546600"/>
              <a:gd name="connsiteX21" fmla="*/ 1244600 w 6896100"/>
              <a:gd name="connsiteY21" fmla="*/ 2209800 h 4546600"/>
              <a:gd name="connsiteX22" fmla="*/ 1397000 w 6896100"/>
              <a:gd name="connsiteY22" fmla="*/ 2222500 h 4546600"/>
              <a:gd name="connsiteX23" fmla="*/ 1676400 w 6896100"/>
              <a:gd name="connsiteY23" fmla="*/ 2247900 h 4546600"/>
              <a:gd name="connsiteX24" fmla="*/ 2197100 w 6896100"/>
              <a:gd name="connsiteY24" fmla="*/ 2273300 h 4546600"/>
              <a:gd name="connsiteX25" fmla="*/ 2463800 w 6896100"/>
              <a:gd name="connsiteY25" fmla="*/ 2286000 h 4546600"/>
              <a:gd name="connsiteX26" fmla="*/ 2730500 w 6896100"/>
              <a:gd name="connsiteY26" fmla="*/ 2324100 h 4546600"/>
              <a:gd name="connsiteX27" fmla="*/ 2806700 w 6896100"/>
              <a:gd name="connsiteY27" fmla="*/ 2336800 h 4546600"/>
              <a:gd name="connsiteX28" fmla="*/ 3238500 w 6896100"/>
              <a:gd name="connsiteY28" fmla="*/ 2374900 h 4546600"/>
              <a:gd name="connsiteX29" fmla="*/ 3378200 w 6896100"/>
              <a:gd name="connsiteY29" fmla="*/ 2387600 h 4546600"/>
              <a:gd name="connsiteX30" fmla="*/ 3606800 w 6896100"/>
              <a:gd name="connsiteY30" fmla="*/ 2413000 h 4546600"/>
              <a:gd name="connsiteX31" fmla="*/ 4089400 w 6896100"/>
              <a:gd name="connsiteY31" fmla="*/ 2425700 h 4546600"/>
              <a:gd name="connsiteX32" fmla="*/ 4457700 w 6896100"/>
              <a:gd name="connsiteY32" fmla="*/ 2463800 h 4546600"/>
              <a:gd name="connsiteX33" fmla="*/ 4610100 w 6896100"/>
              <a:gd name="connsiteY33" fmla="*/ 2489200 h 4546600"/>
              <a:gd name="connsiteX34" fmla="*/ 4762500 w 6896100"/>
              <a:gd name="connsiteY34" fmla="*/ 2514600 h 4546600"/>
              <a:gd name="connsiteX35" fmla="*/ 4914900 w 6896100"/>
              <a:gd name="connsiteY35" fmla="*/ 2540000 h 4546600"/>
              <a:gd name="connsiteX36" fmla="*/ 5041900 w 6896100"/>
              <a:gd name="connsiteY36" fmla="*/ 2578100 h 4546600"/>
              <a:gd name="connsiteX37" fmla="*/ 5143500 w 6896100"/>
              <a:gd name="connsiteY37" fmla="*/ 2628900 h 4546600"/>
              <a:gd name="connsiteX38" fmla="*/ 5295900 w 6896100"/>
              <a:gd name="connsiteY38" fmla="*/ 2755900 h 4546600"/>
              <a:gd name="connsiteX39" fmla="*/ 5359400 w 6896100"/>
              <a:gd name="connsiteY39" fmla="*/ 2844800 h 4546600"/>
              <a:gd name="connsiteX40" fmla="*/ 5384800 w 6896100"/>
              <a:gd name="connsiteY40" fmla="*/ 2921000 h 4546600"/>
              <a:gd name="connsiteX41" fmla="*/ 5359400 w 6896100"/>
              <a:gd name="connsiteY41" fmla="*/ 3073400 h 4546600"/>
              <a:gd name="connsiteX42" fmla="*/ 5334000 w 6896100"/>
              <a:gd name="connsiteY42" fmla="*/ 3175000 h 4546600"/>
              <a:gd name="connsiteX43" fmla="*/ 5308600 w 6896100"/>
              <a:gd name="connsiteY43" fmla="*/ 3213100 h 4546600"/>
              <a:gd name="connsiteX44" fmla="*/ 5283200 w 6896100"/>
              <a:gd name="connsiteY44" fmla="*/ 3263900 h 4546600"/>
              <a:gd name="connsiteX45" fmla="*/ 5245100 w 6896100"/>
              <a:gd name="connsiteY45" fmla="*/ 3289300 h 4546600"/>
              <a:gd name="connsiteX46" fmla="*/ 5207000 w 6896100"/>
              <a:gd name="connsiteY46" fmla="*/ 3340100 h 4546600"/>
              <a:gd name="connsiteX47" fmla="*/ 5130800 w 6896100"/>
              <a:gd name="connsiteY47" fmla="*/ 3403600 h 4546600"/>
              <a:gd name="connsiteX48" fmla="*/ 5067300 w 6896100"/>
              <a:gd name="connsiteY48" fmla="*/ 3454400 h 4546600"/>
              <a:gd name="connsiteX49" fmla="*/ 5029200 w 6896100"/>
              <a:gd name="connsiteY49" fmla="*/ 3492500 h 4546600"/>
              <a:gd name="connsiteX50" fmla="*/ 4991100 w 6896100"/>
              <a:gd name="connsiteY50" fmla="*/ 3517900 h 4546600"/>
              <a:gd name="connsiteX51" fmla="*/ 4914900 w 6896100"/>
              <a:gd name="connsiteY51" fmla="*/ 3594100 h 4546600"/>
              <a:gd name="connsiteX52" fmla="*/ 4851400 w 6896100"/>
              <a:gd name="connsiteY52" fmla="*/ 3670300 h 4546600"/>
              <a:gd name="connsiteX53" fmla="*/ 4800600 w 6896100"/>
              <a:gd name="connsiteY53" fmla="*/ 3721100 h 4546600"/>
              <a:gd name="connsiteX54" fmla="*/ 4762500 w 6896100"/>
              <a:gd name="connsiteY54" fmla="*/ 3771900 h 4546600"/>
              <a:gd name="connsiteX55" fmla="*/ 4724400 w 6896100"/>
              <a:gd name="connsiteY55" fmla="*/ 3810000 h 4546600"/>
              <a:gd name="connsiteX56" fmla="*/ 4699000 w 6896100"/>
              <a:gd name="connsiteY56" fmla="*/ 3848100 h 4546600"/>
              <a:gd name="connsiteX57" fmla="*/ 4622800 w 6896100"/>
              <a:gd name="connsiteY57" fmla="*/ 3924300 h 4546600"/>
              <a:gd name="connsiteX58" fmla="*/ 4584700 w 6896100"/>
              <a:gd name="connsiteY58" fmla="*/ 3962400 h 4546600"/>
              <a:gd name="connsiteX59" fmla="*/ 4521200 w 6896100"/>
              <a:gd name="connsiteY59" fmla="*/ 4025900 h 4546600"/>
              <a:gd name="connsiteX60" fmla="*/ 4508500 w 6896100"/>
              <a:gd name="connsiteY60" fmla="*/ 4064000 h 4546600"/>
              <a:gd name="connsiteX61" fmla="*/ 4394200 w 6896100"/>
              <a:gd name="connsiteY61" fmla="*/ 4165600 h 4546600"/>
              <a:gd name="connsiteX62" fmla="*/ 4330700 w 6896100"/>
              <a:gd name="connsiteY62" fmla="*/ 4241800 h 4546600"/>
              <a:gd name="connsiteX63" fmla="*/ 4254500 w 6896100"/>
              <a:gd name="connsiteY63" fmla="*/ 4305300 h 4546600"/>
              <a:gd name="connsiteX64" fmla="*/ 4216400 w 6896100"/>
              <a:gd name="connsiteY64" fmla="*/ 4381500 h 4546600"/>
              <a:gd name="connsiteX65" fmla="*/ 4165600 w 6896100"/>
              <a:gd name="connsiteY65" fmla="*/ 4394200 h 4546600"/>
              <a:gd name="connsiteX66" fmla="*/ 4051300 w 6896100"/>
              <a:gd name="connsiteY66" fmla="*/ 4432300 h 4546600"/>
              <a:gd name="connsiteX67" fmla="*/ 3975100 w 6896100"/>
              <a:gd name="connsiteY67" fmla="*/ 4445000 h 4546600"/>
              <a:gd name="connsiteX68" fmla="*/ 3924300 w 6896100"/>
              <a:gd name="connsiteY68" fmla="*/ 4457700 h 4546600"/>
              <a:gd name="connsiteX69" fmla="*/ 3810000 w 6896100"/>
              <a:gd name="connsiteY69" fmla="*/ 4470400 h 4546600"/>
              <a:gd name="connsiteX70" fmla="*/ 3708400 w 6896100"/>
              <a:gd name="connsiteY70" fmla="*/ 4483100 h 4546600"/>
              <a:gd name="connsiteX71" fmla="*/ 3670300 w 6896100"/>
              <a:gd name="connsiteY71" fmla="*/ 4495800 h 4546600"/>
              <a:gd name="connsiteX72" fmla="*/ 3708400 w 6896100"/>
              <a:gd name="connsiteY72" fmla="*/ 4521200 h 4546600"/>
              <a:gd name="connsiteX73" fmla="*/ 3873500 w 6896100"/>
              <a:gd name="connsiteY73" fmla="*/ 4546600 h 4546600"/>
              <a:gd name="connsiteX74" fmla="*/ 4508500 w 6896100"/>
              <a:gd name="connsiteY74" fmla="*/ 4521200 h 4546600"/>
              <a:gd name="connsiteX75" fmla="*/ 4737100 w 6896100"/>
              <a:gd name="connsiteY75" fmla="*/ 4508500 h 4546600"/>
              <a:gd name="connsiteX76" fmla="*/ 4902200 w 6896100"/>
              <a:gd name="connsiteY76" fmla="*/ 4483100 h 4546600"/>
              <a:gd name="connsiteX77" fmla="*/ 5435600 w 6896100"/>
              <a:gd name="connsiteY77" fmla="*/ 4495800 h 4546600"/>
              <a:gd name="connsiteX78" fmla="*/ 5473700 w 6896100"/>
              <a:gd name="connsiteY78" fmla="*/ 4457700 h 4546600"/>
              <a:gd name="connsiteX79" fmla="*/ 5486400 w 6896100"/>
              <a:gd name="connsiteY79" fmla="*/ 4419600 h 4546600"/>
              <a:gd name="connsiteX80" fmla="*/ 5537200 w 6896100"/>
              <a:gd name="connsiteY80" fmla="*/ 4343400 h 4546600"/>
              <a:gd name="connsiteX81" fmla="*/ 5549900 w 6896100"/>
              <a:gd name="connsiteY81" fmla="*/ 4279900 h 4546600"/>
              <a:gd name="connsiteX82" fmla="*/ 5562600 w 6896100"/>
              <a:gd name="connsiteY82" fmla="*/ 4241800 h 4546600"/>
              <a:gd name="connsiteX83" fmla="*/ 5575300 w 6896100"/>
              <a:gd name="connsiteY83" fmla="*/ 4191000 h 4546600"/>
              <a:gd name="connsiteX84" fmla="*/ 5613400 w 6896100"/>
              <a:gd name="connsiteY84" fmla="*/ 4025900 h 4546600"/>
              <a:gd name="connsiteX85" fmla="*/ 5626100 w 6896100"/>
              <a:gd name="connsiteY85" fmla="*/ 3987800 h 4546600"/>
              <a:gd name="connsiteX86" fmla="*/ 5651500 w 6896100"/>
              <a:gd name="connsiteY86" fmla="*/ 3949700 h 4546600"/>
              <a:gd name="connsiteX87" fmla="*/ 5715000 w 6896100"/>
              <a:gd name="connsiteY87" fmla="*/ 3835400 h 4546600"/>
              <a:gd name="connsiteX88" fmla="*/ 5727700 w 6896100"/>
              <a:gd name="connsiteY88" fmla="*/ 3797300 h 4546600"/>
              <a:gd name="connsiteX89" fmla="*/ 5791200 w 6896100"/>
              <a:gd name="connsiteY89" fmla="*/ 3733800 h 4546600"/>
              <a:gd name="connsiteX90" fmla="*/ 5829300 w 6896100"/>
              <a:gd name="connsiteY90" fmla="*/ 3632200 h 4546600"/>
              <a:gd name="connsiteX91" fmla="*/ 5842000 w 6896100"/>
              <a:gd name="connsiteY91" fmla="*/ 3568700 h 4546600"/>
              <a:gd name="connsiteX92" fmla="*/ 5867400 w 6896100"/>
              <a:gd name="connsiteY92" fmla="*/ 3187700 h 4546600"/>
              <a:gd name="connsiteX93" fmla="*/ 5880100 w 6896100"/>
              <a:gd name="connsiteY93" fmla="*/ 3111500 h 4546600"/>
              <a:gd name="connsiteX94" fmla="*/ 5918200 w 6896100"/>
              <a:gd name="connsiteY94" fmla="*/ 3009900 h 4546600"/>
              <a:gd name="connsiteX95" fmla="*/ 5956300 w 6896100"/>
              <a:gd name="connsiteY95" fmla="*/ 2844800 h 4546600"/>
              <a:gd name="connsiteX96" fmla="*/ 6019800 w 6896100"/>
              <a:gd name="connsiteY96" fmla="*/ 2768600 h 4546600"/>
              <a:gd name="connsiteX97" fmla="*/ 6045200 w 6896100"/>
              <a:gd name="connsiteY97" fmla="*/ 2705100 h 4546600"/>
              <a:gd name="connsiteX98" fmla="*/ 6083300 w 6896100"/>
              <a:gd name="connsiteY98" fmla="*/ 2667000 h 4546600"/>
              <a:gd name="connsiteX99" fmla="*/ 6121400 w 6896100"/>
              <a:gd name="connsiteY99" fmla="*/ 2654300 h 4546600"/>
              <a:gd name="connsiteX100" fmla="*/ 6172200 w 6896100"/>
              <a:gd name="connsiteY100" fmla="*/ 2628900 h 4546600"/>
              <a:gd name="connsiteX101" fmla="*/ 6273800 w 6896100"/>
              <a:gd name="connsiteY101" fmla="*/ 2578100 h 4546600"/>
              <a:gd name="connsiteX102" fmla="*/ 6324600 w 6896100"/>
              <a:gd name="connsiteY102" fmla="*/ 2552700 h 4546600"/>
              <a:gd name="connsiteX103" fmla="*/ 6350000 w 6896100"/>
              <a:gd name="connsiteY103" fmla="*/ 2514600 h 4546600"/>
              <a:gd name="connsiteX104" fmla="*/ 6388100 w 6896100"/>
              <a:gd name="connsiteY104" fmla="*/ 2501900 h 4546600"/>
              <a:gd name="connsiteX105" fmla="*/ 6426200 w 6896100"/>
              <a:gd name="connsiteY105" fmla="*/ 2476500 h 4546600"/>
              <a:gd name="connsiteX106" fmla="*/ 6477000 w 6896100"/>
              <a:gd name="connsiteY106" fmla="*/ 2451100 h 4546600"/>
              <a:gd name="connsiteX107" fmla="*/ 6565900 w 6896100"/>
              <a:gd name="connsiteY107" fmla="*/ 2374900 h 4546600"/>
              <a:gd name="connsiteX108" fmla="*/ 6616700 w 6896100"/>
              <a:gd name="connsiteY108" fmla="*/ 2286000 h 4546600"/>
              <a:gd name="connsiteX109" fmla="*/ 6654800 w 6896100"/>
              <a:gd name="connsiteY109" fmla="*/ 2222500 h 4546600"/>
              <a:gd name="connsiteX110" fmla="*/ 6692900 w 6896100"/>
              <a:gd name="connsiteY110" fmla="*/ 2171700 h 4546600"/>
              <a:gd name="connsiteX111" fmla="*/ 6731000 w 6896100"/>
              <a:gd name="connsiteY111" fmla="*/ 2108200 h 4546600"/>
              <a:gd name="connsiteX112" fmla="*/ 6781800 w 6896100"/>
              <a:gd name="connsiteY112" fmla="*/ 2032000 h 4546600"/>
              <a:gd name="connsiteX113" fmla="*/ 6807200 w 6896100"/>
              <a:gd name="connsiteY113" fmla="*/ 1981200 h 4546600"/>
              <a:gd name="connsiteX114" fmla="*/ 6832600 w 6896100"/>
              <a:gd name="connsiteY114" fmla="*/ 1905000 h 4546600"/>
              <a:gd name="connsiteX115" fmla="*/ 6858000 w 6896100"/>
              <a:gd name="connsiteY115" fmla="*/ 1714500 h 4546600"/>
              <a:gd name="connsiteX116" fmla="*/ 6870700 w 6896100"/>
              <a:gd name="connsiteY116" fmla="*/ 1638300 h 4546600"/>
              <a:gd name="connsiteX117" fmla="*/ 6896100 w 6896100"/>
              <a:gd name="connsiteY117" fmla="*/ 1460500 h 4546600"/>
              <a:gd name="connsiteX118" fmla="*/ 6883400 w 6896100"/>
              <a:gd name="connsiteY118" fmla="*/ 901700 h 4546600"/>
              <a:gd name="connsiteX119" fmla="*/ 6832600 w 6896100"/>
              <a:gd name="connsiteY119" fmla="*/ 596900 h 4546600"/>
              <a:gd name="connsiteX120" fmla="*/ 6807200 w 6896100"/>
              <a:gd name="connsiteY120" fmla="*/ 508000 h 4546600"/>
              <a:gd name="connsiteX121" fmla="*/ 6781800 w 6896100"/>
              <a:gd name="connsiteY121" fmla="*/ 469900 h 4546600"/>
              <a:gd name="connsiteX122" fmla="*/ 6769100 w 6896100"/>
              <a:gd name="connsiteY122" fmla="*/ 431800 h 4546600"/>
              <a:gd name="connsiteX123" fmla="*/ 6731000 w 6896100"/>
              <a:gd name="connsiteY123" fmla="*/ 419100 h 4546600"/>
              <a:gd name="connsiteX124" fmla="*/ 6718300 w 6896100"/>
              <a:gd name="connsiteY124" fmla="*/ 381000 h 4546600"/>
              <a:gd name="connsiteX125" fmla="*/ 6667500 w 6896100"/>
              <a:gd name="connsiteY125" fmla="*/ 368300 h 4546600"/>
              <a:gd name="connsiteX126" fmla="*/ 6591300 w 6896100"/>
              <a:gd name="connsiteY126" fmla="*/ 330200 h 4546600"/>
              <a:gd name="connsiteX127" fmla="*/ 6565900 w 6896100"/>
              <a:gd name="connsiteY127" fmla="*/ 292100 h 4546600"/>
              <a:gd name="connsiteX128" fmla="*/ 6464300 w 6896100"/>
              <a:gd name="connsiteY128" fmla="*/ 228600 h 4546600"/>
              <a:gd name="connsiteX129" fmla="*/ 6426200 w 6896100"/>
              <a:gd name="connsiteY129" fmla="*/ 215900 h 4546600"/>
              <a:gd name="connsiteX130" fmla="*/ 6337300 w 6896100"/>
              <a:gd name="connsiteY130" fmla="*/ 165100 h 4546600"/>
              <a:gd name="connsiteX131" fmla="*/ 6299200 w 6896100"/>
              <a:gd name="connsiteY131" fmla="*/ 139700 h 4546600"/>
              <a:gd name="connsiteX132" fmla="*/ 6172200 w 6896100"/>
              <a:gd name="connsiteY132" fmla="*/ 101600 h 4546600"/>
              <a:gd name="connsiteX133" fmla="*/ 6121400 w 6896100"/>
              <a:gd name="connsiteY133" fmla="*/ 88900 h 4546600"/>
              <a:gd name="connsiteX134" fmla="*/ 6223000 w 6896100"/>
              <a:gd name="connsiteY134" fmla="*/ 101600 h 4546600"/>
              <a:gd name="connsiteX0" fmla="*/ 6223000 w 6896100"/>
              <a:gd name="connsiteY0" fmla="*/ 76200 h 4521200"/>
              <a:gd name="connsiteX1" fmla="*/ 2527300 w 6896100"/>
              <a:gd name="connsiteY1" fmla="*/ 0 h 4521200"/>
              <a:gd name="connsiteX2" fmla="*/ 2400300 w 6896100"/>
              <a:gd name="connsiteY2" fmla="*/ 25400 h 4521200"/>
              <a:gd name="connsiteX3" fmla="*/ 1016000 w 6896100"/>
              <a:gd name="connsiteY3" fmla="*/ 50800 h 4521200"/>
              <a:gd name="connsiteX4" fmla="*/ 1028700 w 6896100"/>
              <a:gd name="connsiteY4" fmla="*/ 101600 h 4521200"/>
              <a:gd name="connsiteX5" fmla="*/ 558800 w 6896100"/>
              <a:gd name="connsiteY5" fmla="*/ 127000 h 4521200"/>
              <a:gd name="connsiteX6" fmla="*/ 520700 w 6896100"/>
              <a:gd name="connsiteY6" fmla="*/ 114300 h 4521200"/>
              <a:gd name="connsiteX7" fmla="*/ 101600 w 6896100"/>
              <a:gd name="connsiteY7" fmla="*/ 114300 h 4521200"/>
              <a:gd name="connsiteX8" fmla="*/ 63500 w 6896100"/>
              <a:gd name="connsiteY8" fmla="*/ 254000 h 4521200"/>
              <a:gd name="connsiteX9" fmla="*/ 38100 w 6896100"/>
              <a:gd name="connsiteY9" fmla="*/ 406400 h 4521200"/>
              <a:gd name="connsiteX10" fmla="*/ 25400 w 6896100"/>
              <a:gd name="connsiteY10" fmla="*/ 520700 h 4521200"/>
              <a:gd name="connsiteX11" fmla="*/ 0 w 6896100"/>
              <a:gd name="connsiteY11" fmla="*/ 609600 h 4521200"/>
              <a:gd name="connsiteX12" fmla="*/ 12700 w 6896100"/>
              <a:gd name="connsiteY12" fmla="*/ 1066800 h 4521200"/>
              <a:gd name="connsiteX13" fmla="*/ 25400 w 6896100"/>
              <a:gd name="connsiteY13" fmla="*/ 1104900 h 4521200"/>
              <a:gd name="connsiteX14" fmla="*/ 63500 w 6896100"/>
              <a:gd name="connsiteY14" fmla="*/ 1270000 h 4521200"/>
              <a:gd name="connsiteX15" fmla="*/ 101600 w 6896100"/>
              <a:gd name="connsiteY15" fmla="*/ 1600200 h 4521200"/>
              <a:gd name="connsiteX16" fmla="*/ 114300 w 6896100"/>
              <a:gd name="connsiteY16" fmla="*/ 2070100 h 4521200"/>
              <a:gd name="connsiteX17" fmla="*/ 165100 w 6896100"/>
              <a:gd name="connsiteY17" fmla="*/ 2133600 h 4521200"/>
              <a:gd name="connsiteX18" fmla="*/ 241300 w 6896100"/>
              <a:gd name="connsiteY18" fmla="*/ 2146300 h 4521200"/>
              <a:gd name="connsiteX19" fmla="*/ 609600 w 6896100"/>
              <a:gd name="connsiteY19" fmla="*/ 2159000 h 4521200"/>
              <a:gd name="connsiteX20" fmla="*/ 1244600 w 6896100"/>
              <a:gd name="connsiteY20" fmla="*/ 2184400 h 4521200"/>
              <a:gd name="connsiteX21" fmla="*/ 1397000 w 6896100"/>
              <a:gd name="connsiteY21" fmla="*/ 2197100 h 4521200"/>
              <a:gd name="connsiteX22" fmla="*/ 1676400 w 6896100"/>
              <a:gd name="connsiteY22" fmla="*/ 2222500 h 4521200"/>
              <a:gd name="connsiteX23" fmla="*/ 2197100 w 6896100"/>
              <a:gd name="connsiteY23" fmla="*/ 2247900 h 4521200"/>
              <a:gd name="connsiteX24" fmla="*/ 2463800 w 6896100"/>
              <a:gd name="connsiteY24" fmla="*/ 2260600 h 4521200"/>
              <a:gd name="connsiteX25" fmla="*/ 2730500 w 6896100"/>
              <a:gd name="connsiteY25" fmla="*/ 2298700 h 4521200"/>
              <a:gd name="connsiteX26" fmla="*/ 2806700 w 6896100"/>
              <a:gd name="connsiteY26" fmla="*/ 2311400 h 4521200"/>
              <a:gd name="connsiteX27" fmla="*/ 3238500 w 6896100"/>
              <a:gd name="connsiteY27" fmla="*/ 2349500 h 4521200"/>
              <a:gd name="connsiteX28" fmla="*/ 3378200 w 6896100"/>
              <a:gd name="connsiteY28" fmla="*/ 2362200 h 4521200"/>
              <a:gd name="connsiteX29" fmla="*/ 3606800 w 6896100"/>
              <a:gd name="connsiteY29" fmla="*/ 2387600 h 4521200"/>
              <a:gd name="connsiteX30" fmla="*/ 4089400 w 6896100"/>
              <a:gd name="connsiteY30" fmla="*/ 2400300 h 4521200"/>
              <a:gd name="connsiteX31" fmla="*/ 4457700 w 6896100"/>
              <a:gd name="connsiteY31" fmla="*/ 2438400 h 4521200"/>
              <a:gd name="connsiteX32" fmla="*/ 4610100 w 6896100"/>
              <a:gd name="connsiteY32" fmla="*/ 2463800 h 4521200"/>
              <a:gd name="connsiteX33" fmla="*/ 4762500 w 6896100"/>
              <a:gd name="connsiteY33" fmla="*/ 2489200 h 4521200"/>
              <a:gd name="connsiteX34" fmla="*/ 4914900 w 6896100"/>
              <a:gd name="connsiteY34" fmla="*/ 2514600 h 4521200"/>
              <a:gd name="connsiteX35" fmla="*/ 5041900 w 6896100"/>
              <a:gd name="connsiteY35" fmla="*/ 2552700 h 4521200"/>
              <a:gd name="connsiteX36" fmla="*/ 5143500 w 6896100"/>
              <a:gd name="connsiteY36" fmla="*/ 2603500 h 4521200"/>
              <a:gd name="connsiteX37" fmla="*/ 5295900 w 6896100"/>
              <a:gd name="connsiteY37" fmla="*/ 2730500 h 4521200"/>
              <a:gd name="connsiteX38" fmla="*/ 5359400 w 6896100"/>
              <a:gd name="connsiteY38" fmla="*/ 2819400 h 4521200"/>
              <a:gd name="connsiteX39" fmla="*/ 5384800 w 6896100"/>
              <a:gd name="connsiteY39" fmla="*/ 2895600 h 4521200"/>
              <a:gd name="connsiteX40" fmla="*/ 5359400 w 6896100"/>
              <a:gd name="connsiteY40" fmla="*/ 3048000 h 4521200"/>
              <a:gd name="connsiteX41" fmla="*/ 5334000 w 6896100"/>
              <a:gd name="connsiteY41" fmla="*/ 3149600 h 4521200"/>
              <a:gd name="connsiteX42" fmla="*/ 5308600 w 6896100"/>
              <a:gd name="connsiteY42" fmla="*/ 3187700 h 4521200"/>
              <a:gd name="connsiteX43" fmla="*/ 5283200 w 6896100"/>
              <a:gd name="connsiteY43" fmla="*/ 3238500 h 4521200"/>
              <a:gd name="connsiteX44" fmla="*/ 5245100 w 6896100"/>
              <a:gd name="connsiteY44" fmla="*/ 3263900 h 4521200"/>
              <a:gd name="connsiteX45" fmla="*/ 5207000 w 6896100"/>
              <a:gd name="connsiteY45" fmla="*/ 3314700 h 4521200"/>
              <a:gd name="connsiteX46" fmla="*/ 5130800 w 6896100"/>
              <a:gd name="connsiteY46" fmla="*/ 3378200 h 4521200"/>
              <a:gd name="connsiteX47" fmla="*/ 5067300 w 6896100"/>
              <a:gd name="connsiteY47" fmla="*/ 3429000 h 4521200"/>
              <a:gd name="connsiteX48" fmla="*/ 5029200 w 6896100"/>
              <a:gd name="connsiteY48" fmla="*/ 3467100 h 4521200"/>
              <a:gd name="connsiteX49" fmla="*/ 4991100 w 6896100"/>
              <a:gd name="connsiteY49" fmla="*/ 3492500 h 4521200"/>
              <a:gd name="connsiteX50" fmla="*/ 4914900 w 6896100"/>
              <a:gd name="connsiteY50" fmla="*/ 3568700 h 4521200"/>
              <a:gd name="connsiteX51" fmla="*/ 4851400 w 6896100"/>
              <a:gd name="connsiteY51" fmla="*/ 3644900 h 4521200"/>
              <a:gd name="connsiteX52" fmla="*/ 4800600 w 6896100"/>
              <a:gd name="connsiteY52" fmla="*/ 3695700 h 4521200"/>
              <a:gd name="connsiteX53" fmla="*/ 4762500 w 6896100"/>
              <a:gd name="connsiteY53" fmla="*/ 3746500 h 4521200"/>
              <a:gd name="connsiteX54" fmla="*/ 4724400 w 6896100"/>
              <a:gd name="connsiteY54" fmla="*/ 3784600 h 4521200"/>
              <a:gd name="connsiteX55" fmla="*/ 4699000 w 6896100"/>
              <a:gd name="connsiteY55" fmla="*/ 3822700 h 4521200"/>
              <a:gd name="connsiteX56" fmla="*/ 4622800 w 6896100"/>
              <a:gd name="connsiteY56" fmla="*/ 3898900 h 4521200"/>
              <a:gd name="connsiteX57" fmla="*/ 4584700 w 6896100"/>
              <a:gd name="connsiteY57" fmla="*/ 3937000 h 4521200"/>
              <a:gd name="connsiteX58" fmla="*/ 4521200 w 6896100"/>
              <a:gd name="connsiteY58" fmla="*/ 4000500 h 4521200"/>
              <a:gd name="connsiteX59" fmla="*/ 4508500 w 6896100"/>
              <a:gd name="connsiteY59" fmla="*/ 4038600 h 4521200"/>
              <a:gd name="connsiteX60" fmla="*/ 4394200 w 6896100"/>
              <a:gd name="connsiteY60" fmla="*/ 4140200 h 4521200"/>
              <a:gd name="connsiteX61" fmla="*/ 4330700 w 6896100"/>
              <a:gd name="connsiteY61" fmla="*/ 4216400 h 4521200"/>
              <a:gd name="connsiteX62" fmla="*/ 4254500 w 6896100"/>
              <a:gd name="connsiteY62" fmla="*/ 4279900 h 4521200"/>
              <a:gd name="connsiteX63" fmla="*/ 4216400 w 6896100"/>
              <a:gd name="connsiteY63" fmla="*/ 4356100 h 4521200"/>
              <a:gd name="connsiteX64" fmla="*/ 4165600 w 6896100"/>
              <a:gd name="connsiteY64" fmla="*/ 4368800 h 4521200"/>
              <a:gd name="connsiteX65" fmla="*/ 4051300 w 6896100"/>
              <a:gd name="connsiteY65" fmla="*/ 4406900 h 4521200"/>
              <a:gd name="connsiteX66" fmla="*/ 3975100 w 6896100"/>
              <a:gd name="connsiteY66" fmla="*/ 4419600 h 4521200"/>
              <a:gd name="connsiteX67" fmla="*/ 3924300 w 6896100"/>
              <a:gd name="connsiteY67" fmla="*/ 4432300 h 4521200"/>
              <a:gd name="connsiteX68" fmla="*/ 3810000 w 6896100"/>
              <a:gd name="connsiteY68" fmla="*/ 4445000 h 4521200"/>
              <a:gd name="connsiteX69" fmla="*/ 3708400 w 6896100"/>
              <a:gd name="connsiteY69" fmla="*/ 4457700 h 4521200"/>
              <a:gd name="connsiteX70" fmla="*/ 3670300 w 6896100"/>
              <a:gd name="connsiteY70" fmla="*/ 4470400 h 4521200"/>
              <a:gd name="connsiteX71" fmla="*/ 3708400 w 6896100"/>
              <a:gd name="connsiteY71" fmla="*/ 4495800 h 4521200"/>
              <a:gd name="connsiteX72" fmla="*/ 3873500 w 6896100"/>
              <a:gd name="connsiteY72" fmla="*/ 4521200 h 4521200"/>
              <a:gd name="connsiteX73" fmla="*/ 4508500 w 6896100"/>
              <a:gd name="connsiteY73" fmla="*/ 4495800 h 4521200"/>
              <a:gd name="connsiteX74" fmla="*/ 4737100 w 6896100"/>
              <a:gd name="connsiteY74" fmla="*/ 4483100 h 4521200"/>
              <a:gd name="connsiteX75" fmla="*/ 4902200 w 6896100"/>
              <a:gd name="connsiteY75" fmla="*/ 4457700 h 4521200"/>
              <a:gd name="connsiteX76" fmla="*/ 5435600 w 6896100"/>
              <a:gd name="connsiteY76" fmla="*/ 4470400 h 4521200"/>
              <a:gd name="connsiteX77" fmla="*/ 5473700 w 6896100"/>
              <a:gd name="connsiteY77" fmla="*/ 4432300 h 4521200"/>
              <a:gd name="connsiteX78" fmla="*/ 5486400 w 6896100"/>
              <a:gd name="connsiteY78" fmla="*/ 4394200 h 4521200"/>
              <a:gd name="connsiteX79" fmla="*/ 5537200 w 6896100"/>
              <a:gd name="connsiteY79" fmla="*/ 4318000 h 4521200"/>
              <a:gd name="connsiteX80" fmla="*/ 5549900 w 6896100"/>
              <a:gd name="connsiteY80" fmla="*/ 4254500 h 4521200"/>
              <a:gd name="connsiteX81" fmla="*/ 5562600 w 6896100"/>
              <a:gd name="connsiteY81" fmla="*/ 4216400 h 4521200"/>
              <a:gd name="connsiteX82" fmla="*/ 5575300 w 6896100"/>
              <a:gd name="connsiteY82" fmla="*/ 4165600 h 4521200"/>
              <a:gd name="connsiteX83" fmla="*/ 5613400 w 6896100"/>
              <a:gd name="connsiteY83" fmla="*/ 4000500 h 4521200"/>
              <a:gd name="connsiteX84" fmla="*/ 5626100 w 6896100"/>
              <a:gd name="connsiteY84" fmla="*/ 3962400 h 4521200"/>
              <a:gd name="connsiteX85" fmla="*/ 5651500 w 6896100"/>
              <a:gd name="connsiteY85" fmla="*/ 3924300 h 4521200"/>
              <a:gd name="connsiteX86" fmla="*/ 5715000 w 6896100"/>
              <a:gd name="connsiteY86" fmla="*/ 3810000 h 4521200"/>
              <a:gd name="connsiteX87" fmla="*/ 5727700 w 6896100"/>
              <a:gd name="connsiteY87" fmla="*/ 3771900 h 4521200"/>
              <a:gd name="connsiteX88" fmla="*/ 5791200 w 6896100"/>
              <a:gd name="connsiteY88" fmla="*/ 3708400 h 4521200"/>
              <a:gd name="connsiteX89" fmla="*/ 5829300 w 6896100"/>
              <a:gd name="connsiteY89" fmla="*/ 3606800 h 4521200"/>
              <a:gd name="connsiteX90" fmla="*/ 5842000 w 6896100"/>
              <a:gd name="connsiteY90" fmla="*/ 3543300 h 4521200"/>
              <a:gd name="connsiteX91" fmla="*/ 5867400 w 6896100"/>
              <a:gd name="connsiteY91" fmla="*/ 3162300 h 4521200"/>
              <a:gd name="connsiteX92" fmla="*/ 5880100 w 6896100"/>
              <a:gd name="connsiteY92" fmla="*/ 3086100 h 4521200"/>
              <a:gd name="connsiteX93" fmla="*/ 5918200 w 6896100"/>
              <a:gd name="connsiteY93" fmla="*/ 2984500 h 4521200"/>
              <a:gd name="connsiteX94" fmla="*/ 5956300 w 6896100"/>
              <a:gd name="connsiteY94" fmla="*/ 2819400 h 4521200"/>
              <a:gd name="connsiteX95" fmla="*/ 6019800 w 6896100"/>
              <a:gd name="connsiteY95" fmla="*/ 2743200 h 4521200"/>
              <a:gd name="connsiteX96" fmla="*/ 6045200 w 6896100"/>
              <a:gd name="connsiteY96" fmla="*/ 2679700 h 4521200"/>
              <a:gd name="connsiteX97" fmla="*/ 6083300 w 6896100"/>
              <a:gd name="connsiteY97" fmla="*/ 2641600 h 4521200"/>
              <a:gd name="connsiteX98" fmla="*/ 6121400 w 6896100"/>
              <a:gd name="connsiteY98" fmla="*/ 2628900 h 4521200"/>
              <a:gd name="connsiteX99" fmla="*/ 6172200 w 6896100"/>
              <a:gd name="connsiteY99" fmla="*/ 2603500 h 4521200"/>
              <a:gd name="connsiteX100" fmla="*/ 6273800 w 6896100"/>
              <a:gd name="connsiteY100" fmla="*/ 2552700 h 4521200"/>
              <a:gd name="connsiteX101" fmla="*/ 6324600 w 6896100"/>
              <a:gd name="connsiteY101" fmla="*/ 2527300 h 4521200"/>
              <a:gd name="connsiteX102" fmla="*/ 6350000 w 6896100"/>
              <a:gd name="connsiteY102" fmla="*/ 2489200 h 4521200"/>
              <a:gd name="connsiteX103" fmla="*/ 6388100 w 6896100"/>
              <a:gd name="connsiteY103" fmla="*/ 2476500 h 4521200"/>
              <a:gd name="connsiteX104" fmla="*/ 6426200 w 6896100"/>
              <a:gd name="connsiteY104" fmla="*/ 2451100 h 4521200"/>
              <a:gd name="connsiteX105" fmla="*/ 6477000 w 6896100"/>
              <a:gd name="connsiteY105" fmla="*/ 2425700 h 4521200"/>
              <a:gd name="connsiteX106" fmla="*/ 6565900 w 6896100"/>
              <a:gd name="connsiteY106" fmla="*/ 2349500 h 4521200"/>
              <a:gd name="connsiteX107" fmla="*/ 6616700 w 6896100"/>
              <a:gd name="connsiteY107" fmla="*/ 2260600 h 4521200"/>
              <a:gd name="connsiteX108" fmla="*/ 6654800 w 6896100"/>
              <a:gd name="connsiteY108" fmla="*/ 2197100 h 4521200"/>
              <a:gd name="connsiteX109" fmla="*/ 6692900 w 6896100"/>
              <a:gd name="connsiteY109" fmla="*/ 2146300 h 4521200"/>
              <a:gd name="connsiteX110" fmla="*/ 6731000 w 6896100"/>
              <a:gd name="connsiteY110" fmla="*/ 2082800 h 4521200"/>
              <a:gd name="connsiteX111" fmla="*/ 6781800 w 6896100"/>
              <a:gd name="connsiteY111" fmla="*/ 2006600 h 4521200"/>
              <a:gd name="connsiteX112" fmla="*/ 6807200 w 6896100"/>
              <a:gd name="connsiteY112" fmla="*/ 1955800 h 4521200"/>
              <a:gd name="connsiteX113" fmla="*/ 6832600 w 6896100"/>
              <a:gd name="connsiteY113" fmla="*/ 1879600 h 4521200"/>
              <a:gd name="connsiteX114" fmla="*/ 6858000 w 6896100"/>
              <a:gd name="connsiteY114" fmla="*/ 1689100 h 4521200"/>
              <a:gd name="connsiteX115" fmla="*/ 6870700 w 6896100"/>
              <a:gd name="connsiteY115" fmla="*/ 1612900 h 4521200"/>
              <a:gd name="connsiteX116" fmla="*/ 6896100 w 6896100"/>
              <a:gd name="connsiteY116" fmla="*/ 1435100 h 4521200"/>
              <a:gd name="connsiteX117" fmla="*/ 6883400 w 6896100"/>
              <a:gd name="connsiteY117" fmla="*/ 876300 h 4521200"/>
              <a:gd name="connsiteX118" fmla="*/ 6832600 w 6896100"/>
              <a:gd name="connsiteY118" fmla="*/ 571500 h 4521200"/>
              <a:gd name="connsiteX119" fmla="*/ 6807200 w 6896100"/>
              <a:gd name="connsiteY119" fmla="*/ 482600 h 4521200"/>
              <a:gd name="connsiteX120" fmla="*/ 6781800 w 6896100"/>
              <a:gd name="connsiteY120" fmla="*/ 444500 h 4521200"/>
              <a:gd name="connsiteX121" fmla="*/ 6769100 w 6896100"/>
              <a:gd name="connsiteY121" fmla="*/ 406400 h 4521200"/>
              <a:gd name="connsiteX122" fmla="*/ 6731000 w 6896100"/>
              <a:gd name="connsiteY122" fmla="*/ 393700 h 4521200"/>
              <a:gd name="connsiteX123" fmla="*/ 6718300 w 6896100"/>
              <a:gd name="connsiteY123" fmla="*/ 355600 h 4521200"/>
              <a:gd name="connsiteX124" fmla="*/ 6667500 w 6896100"/>
              <a:gd name="connsiteY124" fmla="*/ 342900 h 4521200"/>
              <a:gd name="connsiteX125" fmla="*/ 6591300 w 6896100"/>
              <a:gd name="connsiteY125" fmla="*/ 304800 h 4521200"/>
              <a:gd name="connsiteX126" fmla="*/ 6565900 w 6896100"/>
              <a:gd name="connsiteY126" fmla="*/ 266700 h 4521200"/>
              <a:gd name="connsiteX127" fmla="*/ 6464300 w 6896100"/>
              <a:gd name="connsiteY127" fmla="*/ 203200 h 4521200"/>
              <a:gd name="connsiteX128" fmla="*/ 6426200 w 6896100"/>
              <a:gd name="connsiteY128" fmla="*/ 190500 h 4521200"/>
              <a:gd name="connsiteX129" fmla="*/ 6337300 w 6896100"/>
              <a:gd name="connsiteY129" fmla="*/ 139700 h 4521200"/>
              <a:gd name="connsiteX130" fmla="*/ 6299200 w 6896100"/>
              <a:gd name="connsiteY130" fmla="*/ 114300 h 4521200"/>
              <a:gd name="connsiteX131" fmla="*/ 6172200 w 6896100"/>
              <a:gd name="connsiteY131" fmla="*/ 76200 h 4521200"/>
              <a:gd name="connsiteX132" fmla="*/ 6121400 w 6896100"/>
              <a:gd name="connsiteY132" fmla="*/ 63500 h 4521200"/>
              <a:gd name="connsiteX133" fmla="*/ 6223000 w 6896100"/>
              <a:gd name="connsiteY133" fmla="*/ 76200 h 4521200"/>
              <a:gd name="connsiteX0" fmla="*/ 6223000 w 6896100"/>
              <a:gd name="connsiteY0" fmla="*/ 50800 h 4495800"/>
              <a:gd name="connsiteX1" fmla="*/ 2400300 w 6896100"/>
              <a:gd name="connsiteY1" fmla="*/ 0 h 4495800"/>
              <a:gd name="connsiteX2" fmla="*/ 1016000 w 6896100"/>
              <a:gd name="connsiteY2" fmla="*/ 25400 h 4495800"/>
              <a:gd name="connsiteX3" fmla="*/ 1028700 w 6896100"/>
              <a:gd name="connsiteY3" fmla="*/ 76200 h 4495800"/>
              <a:gd name="connsiteX4" fmla="*/ 558800 w 6896100"/>
              <a:gd name="connsiteY4" fmla="*/ 101600 h 4495800"/>
              <a:gd name="connsiteX5" fmla="*/ 520700 w 6896100"/>
              <a:gd name="connsiteY5" fmla="*/ 88900 h 4495800"/>
              <a:gd name="connsiteX6" fmla="*/ 101600 w 6896100"/>
              <a:gd name="connsiteY6" fmla="*/ 88900 h 4495800"/>
              <a:gd name="connsiteX7" fmla="*/ 63500 w 6896100"/>
              <a:gd name="connsiteY7" fmla="*/ 228600 h 4495800"/>
              <a:gd name="connsiteX8" fmla="*/ 38100 w 6896100"/>
              <a:gd name="connsiteY8" fmla="*/ 381000 h 4495800"/>
              <a:gd name="connsiteX9" fmla="*/ 25400 w 6896100"/>
              <a:gd name="connsiteY9" fmla="*/ 495300 h 4495800"/>
              <a:gd name="connsiteX10" fmla="*/ 0 w 6896100"/>
              <a:gd name="connsiteY10" fmla="*/ 584200 h 4495800"/>
              <a:gd name="connsiteX11" fmla="*/ 12700 w 6896100"/>
              <a:gd name="connsiteY11" fmla="*/ 1041400 h 4495800"/>
              <a:gd name="connsiteX12" fmla="*/ 25400 w 6896100"/>
              <a:gd name="connsiteY12" fmla="*/ 1079500 h 4495800"/>
              <a:gd name="connsiteX13" fmla="*/ 63500 w 6896100"/>
              <a:gd name="connsiteY13" fmla="*/ 1244600 h 4495800"/>
              <a:gd name="connsiteX14" fmla="*/ 101600 w 6896100"/>
              <a:gd name="connsiteY14" fmla="*/ 1574800 h 4495800"/>
              <a:gd name="connsiteX15" fmla="*/ 114300 w 6896100"/>
              <a:gd name="connsiteY15" fmla="*/ 2044700 h 4495800"/>
              <a:gd name="connsiteX16" fmla="*/ 165100 w 6896100"/>
              <a:gd name="connsiteY16" fmla="*/ 2108200 h 4495800"/>
              <a:gd name="connsiteX17" fmla="*/ 241300 w 6896100"/>
              <a:gd name="connsiteY17" fmla="*/ 2120900 h 4495800"/>
              <a:gd name="connsiteX18" fmla="*/ 609600 w 6896100"/>
              <a:gd name="connsiteY18" fmla="*/ 2133600 h 4495800"/>
              <a:gd name="connsiteX19" fmla="*/ 1244600 w 6896100"/>
              <a:gd name="connsiteY19" fmla="*/ 2159000 h 4495800"/>
              <a:gd name="connsiteX20" fmla="*/ 1397000 w 6896100"/>
              <a:gd name="connsiteY20" fmla="*/ 2171700 h 4495800"/>
              <a:gd name="connsiteX21" fmla="*/ 1676400 w 6896100"/>
              <a:gd name="connsiteY21" fmla="*/ 2197100 h 4495800"/>
              <a:gd name="connsiteX22" fmla="*/ 2197100 w 6896100"/>
              <a:gd name="connsiteY22" fmla="*/ 2222500 h 4495800"/>
              <a:gd name="connsiteX23" fmla="*/ 2463800 w 6896100"/>
              <a:gd name="connsiteY23" fmla="*/ 2235200 h 4495800"/>
              <a:gd name="connsiteX24" fmla="*/ 2730500 w 6896100"/>
              <a:gd name="connsiteY24" fmla="*/ 2273300 h 4495800"/>
              <a:gd name="connsiteX25" fmla="*/ 2806700 w 6896100"/>
              <a:gd name="connsiteY25" fmla="*/ 2286000 h 4495800"/>
              <a:gd name="connsiteX26" fmla="*/ 3238500 w 6896100"/>
              <a:gd name="connsiteY26" fmla="*/ 2324100 h 4495800"/>
              <a:gd name="connsiteX27" fmla="*/ 3378200 w 6896100"/>
              <a:gd name="connsiteY27" fmla="*/ 2336800 h 4495800"/>
              <a:gd name="connsiteX28" fmla="*/ 3606800 w 6896100"/>
              <a:gd name="connsiteY28" fmla="*/ 2362200 h 4495800"/>
              <a:gd name="connsiteX29" fmla="*/ 4089400 w 6896100"/>
              <a:gd name="connsiteY29" fmla="*/ 2374900 h 4495800"/>
              <a:gd name="connsiteX30" fmla="*/ 4457700 w 6896100"/>
              <a:gd name="connsiteY30" fmla="*/ 2413000 h 4495800"/>
              <a:gd name="connsiteX31" fmla="*/ 4610100 w 6896100"/>
              <a:gd name="connsiteY31" fmla="*/ 2438400 h 4495800"/>
              <a:gd name="connsiteX32" fmla="*/ 4762500 w 6896100"/>
              <a:gd name="connsiteY32" fmla="*/ 2463800 h 4495800"/>
              <a:gd name="connsiteX33" fmla="*/ 4914900 w 6896100"/>
              <a:gd name="connsiteY33" fmla="*/ 2489200 h 4495800"/>
              <a:gd name="connsiteX34" fmla="*/ 5041900 w 6896100"/>
              <a:gd name="connsiteY34" fmla="*/ 2527300 h 4495800"/>
              <a:gd name="connsiteX35" fmla="*/ 5143500 w 6896100"/>
              <a:gd name="connsiteY35" fmla="*/ 2578100 h 4495800"/>
              <a:gd name="connsiteX36" fmla="*/ 5295900 w 6896100"/>
              <a:gd name="connsiteY36" fmla="*/ 2705100 h 4495800"/>
              <a:gd name="connsiteX37" fmla="*/ 5359400 w 6896100"/>
              <a:gd name="connsiteY37" fmla="*/ 2794000 h 4495800"/>
              <a:gd name="connsiteX38" fmla="*/ 5384800 w 6896100"/>
              <a:gd name="connsiteY38" fmla="*/ 2870200 h 4495800"/>
              <a:gd name="connsiteX39" fmla="*/ 5359400 w 6896100"/>
              <a:gd name="connsiteY39" fmla="*/ 3022600 h 4495800"/>
              <a:gd name="connsiteX40" fmla="*/ 5334000 w 6896100"/>
              <a:gd name="connsiteY40" fmla="*/ 3124200 h 4495800"/>
              <a:gd name="connsiteX41" fmla="*/ 5308600 w 6896100"/>
              <a:gd name="connsiteY41" fmla="*/ 3162300 h 4495800"/>
              <a:gd name="connsiteX42" fmla="*/ 5283200 w 6896100"/>
              <a:gd name="connsiteY42" fmla="*/ 3213100 h 4495800"/>
              <a:gd name="connsiteX43" fmla="*/ 5245100 w 6896100"/>
              <a:gd name="connsiteY43" fmla="*/ 3238500 h 4495800"/>
              <a:gd name="connsiteX44" fmla="*/ 5207000 w 6896100"/>
              <a:gd name="connsiteY44" fmla="*/ 3289300 h 4495800"/>
              <a:gd name="connsiteX45" fmla="*/ 5130800 w 6896100"/>
              <a:gd name="connsiteY45" fmla="*/ 3352800 h 4495800"/>
              <a:gd name="connsiteX46" fmla="*/ 5067300 w 6896100"/>
              <a:gd name="connsiteY46" fmla="*/ 3403600 h 4495800"/>
              <a:gd name="connsiteX47" fmla="*/ 5029200 w 6896100"/>
              <a:gd name="connsiteY47" fmla="*/ 3441700 h 4495800"/>
              <a:gd name="connsiteX48" fmla="*/ 4991100 w 6896100"/>
              <a:gd name="connsiteY48" fmla="*/ 3467100 h 4495800"/>
              <a:gd name="connsiteX49" fmla="*/ 4914900 w 6896100"/>
              <a:gd name="connsiteY49" fmla="*/ 3543300 h 4495800"/>
              <a:gd name="connsiteX50" fmla="*/ 4851400 w 6896100"/>
              <a:gd name="connsiteY50" fmla="*/ 3619500 h 4495800"/>
              <a:gd name="connsiteX51" fmla="*/ 4800600 w 6896100"/>
              <a:gd name="connsiteY51" fmla="*/ 3670300 h 4495800"/>
              <a:gd name="connsiteX52" fmla="*/ 4762500 w 6896100"/>
              <a:gd name="connsiteY52" fmla="*/ 3721100 h 4495800"/>
              <a:gd name="connsiteX53" fmla="*/ 4724400 w 6896100"/>
              <a:gd name="connsiteY53" fmla="*/ 3759200 h 4495800"/>
              <a:gd name="connsiteX54" fmla="*/ 4699000 w 6896100"/>
              <a:gd name="connsiteY54" fmla="*/ 3797300 h 4495800"/>
              <a:gd name="connsiteX55" fmla="*/ 4622800 w 6896100"/>
              <a:gd name="connsiteY55" fmla="*/ 3873500 h 4495800"/>
              <a:gd name="connsiteX56" fmla="*/ 4584700 w 6896100"/>
              <a:gd name="connsiteY56" fmla="*/ 3911600 h 4495800"/>
              <a:gd name="connsiteX57" fmla="*/ 4521200 w 6896100"/>
              <a:gd name="connsiteY57" fmla="*/ 3975100 h 4495800"/>
              <a:gd name="connsiteX58" fmla="*/ 4508500 w 6896100"/>
              <a:gd name="connsiteY58" fmla="*/ 4013200 h 4495800"/>
              <a:gd name="connsiteX59" fmla="*/ 4394200 w 6896100"/>
              <a:gd name="connsiteY59" fmla="*/ 4114800 h 4495800"/>
              <a:gd name="connsiteX60" fmla="*/ 4330700 w 6896100"/>
              <a:gd name="connsiteY60" fmla="*/ 4191000 h 4495800"/>
              <a:gd name="connsiteX61" fmla="*/ 4254500 w 6896100"/>
              <a:gd name="connsiteY61" fmla="*/ 4254500 h 4495800"/>
              <a:gd name="connsiteX62" fmla="*/ 4216400 w 6896100"/>
              <a:gd name="connsiteY62" fmla="*/ 4330700 h 4495800"/>
              <a:gd name="connsiteX63" fmla="*/ 4165600 w 6896100"/>
              <a:gd name="connsiteY63" fmla="*/ 4343400 h 4495800"/>
              <a:gd name="connsiteX64" fmla="*/ 4051300 w 6896100"/>
              <a:gd name="connsiteY64" fmla="*/ 4381500 h 4495800"/>
              <a:gd name="connsiteX65" fmla="*/ 3975100 w 6896100"/>
              <a:gd name="connsiteY65" fmla="*/ 4394200 h 4495800"/>
              <a:gd name="connsiteX66" fmla="*/ 3924300 w 6896100"/>
              <a:gd name="connsiteY66" fmla="*/ 4406900 h 4495800"/>
              <a:gd name="connsiteX67" fmla="*/ 3810000 w 6896100"/>
              <a:gd name="connsiteY67" fmla="*/ 4419600 h 4495800"/>
              <a:gd name="connsiteX68" fmla="*/ 3708400 w 6896100"/>
              <a:gd name="connsiteY68" fmla="*/ 4432300 h 4495800"/>
              <a:gd name="connsiteX69" fmla="*/ 3670300 w 6896100"/>
              <a:gd name="connsiteY69" fmla="*/ 4445000 h 4495800"/>
              <a:gd name="connsiteX70" fmla="*/ 3708400 w 6896100"/>
              <a:gd name="connsiteY70" fmla="*/ 4470400 h 4495800"/>
              <a:gd name="connsiteX71" fmla="*/ 3873500 w 6896100"/>
              <a:gd name="connsiteY71" fmla="*/ 4495800 h 4495800"/>
              <a:gd name="connsiteX72" fmla="*/ 4508500 w 6896100"/>
              <a:gd name="connsiteY72" fmla="*/ 4470400 h 4495800"/>
              <a:gd name="connsiteX73" fmla="*/ 4737100 w 6896100"/>
              <a:gd name="connsiteY73" fmla="*/ 4457700 h 4495800"/>
              <a:gd name="connsiteX74" fmla="*/ 4902200 w 6896100"/>
              <a:gd name="connsiteY74" fmla="*/ 4432300 h 4495800"/>
              <a:gd name="connsiteX75" fmla="*/ 5435600 w 6896100"/>
              <a:gd name="connsiteY75" fmla="*/ 4445000 h 4495800"/>
              <a:gd name="connsiteX76" fmla="*/ 5473700 w 6896100"/>
              <a:gd name="connsiteY76" fmla="*/ 4406900 h 4495800"/>
              <a:gd name="connsiteX77" fmla="*/ 5486400 w 6896100"/>
              <a:gd name="connsiteY77" fmla="*/ 4368800 h 4495800"/>
              <a:gd name="connsiteX78" fmla="*/ 5537200 w 6896100"/>
              <a:gd name="connsiteY78" fmla="*/ 4292600 h 4495800"/>
              <a:gd name="connsiteX79" fmla="*/ 5549900 w 6896100"/>
              <a:gd name="connsiteY79" fmla="*/ 4229100 h 4495800"/>
              <a:gd name="connsiteX80" fmla="*/ 5562600 w 6896100"/>
              <a:gd name="connsiteY80" fmla="*/ 4191000 h 4495800"/>
              <a:gd name="connsiteX81" fmla="*/ 5575300 w 6896100"/>
              <a:gd name="connsiteY81" fmla="*/ 4140200 h 4495800"/>
              <a:gd name="connsiteX82" fmla="*/ 5613400 w 6896100"/>
              <a:gd name="connsiteY82" fmla="*/ 3975100 h 4495800"/>
              <a:gd name="connsiteX83" fmla="*/ 5626100 w 6896100"/>
              <a:gd name="connsiteY83" fmla="*/ 3937000 h 4495800"/>
              <a:gd name="connsiteX84" fmla="*/ 5651500 w 6896100"/>
              <a:gd name="connsiteY84" fmla="*/ 3898900 h 4495800"/>
              <a:gd name="connsiteX85" fmla="*/ 5715000 w 6896100"/>
              <a:gd name="connsiteY85" fmla="*/ 3784600 h 4495800"/>
              <a:gd name="connsiteX86" fmla="*/ 5727700 w 6896100"/>
              <a:gd name="connsiteY86" fmla="*/ 3746500 h 4495800"/>
              <a:gd name="connsiteX87" fmla="*/ 5791200 w 6896100"/>
              <a:gd name="connsiteY87" fmla="*/ 3683000 h 4495800"/>
              <a:gd name="connsiteX88" fmla="*/ 5829300 w 6896100"/>
              <a:gd name="connsiteY88" fmla="*/ 3581400 h 4495800"/>
              <a:gd name="connsiteX89" fmla="*/ 5842000 w 6896100"/>
              <a:gd name="connsiteY89" fmla="*/ 3517900 h 4495800"/>
              <a:gd name="connsiteX90" fmla="*/ 5867400 w 6896100"/>
              <a:gd name="connsiteY90" fmla="*/ 3136900 h 4495800"/>
              <a:gd name="connsiteX91" fmla="*/ 5880100 w 6896100"/>
              <a:gd name="connsiteY91" fmla="*/ 3060700 h 4495800"/>
              <a:gd name="connsiteX92" fmla="*/ 5918200 w 6896100"/>
              <a:gd name="connsiteY92" fmla="*/ 2959100 h 4495800"/>
              <a:gd name="connsiteX93" fmla="*/ 5956300 w 6896100"/>
              <a:gd name="connsiteY93" fmla="*/ 2794000 h 4495800"/>
              <a:gd name="connsiteX94" fmla="*/ 6019800 w 6896100"/>
              <a:gd name="connsiteY94" fmla="*/ 2717800 h 4495800"/>
              <a:gd name="connsiteX95" fmla="*/ 6045200 w 6896100"/>
              <a:gd name="connsiteY95" fmla="*/ 2654300 h 4495800"/>
              <a:gd name="connsiteX96" fmla="*/ 6083300 w 6896100"/>
              <a:gd name="connsiteY96" fmla="*/ 2616200 h 4495800"/>
              <a:gd name="connsiteX97" fmla="*/ 6121400 w 6896100"/>
              <a:gd name="connsiteY97" fmla="*/ 2603500 h 4495800"/>
              <a:gd name="connsiteX98" fmla="*/ 6172200 w 6896100"/>
              <a:gd name="connsiteY98" fmla="*/ 2578100 h 4495800"/>
              <a:gd name="connsiteX99" fmla="*/ 6273800 w 6896100"/>
              <a:gd name="connsiteY99" fmla="*/ 2527300 h 4495800"/>
              <a:gd name="connsiteX100" fmla="*/ 6324600 w 6896100"/>
              <a:gd name="connsiteY100" fmla="*/ 2501900 h 4495800"/>
              <a:gd name="connsiteX101" fmla="*/ 6350000 w 6896100"/>
              <a:gd name="connsiteY101" fmla="*/ 2463800 h 4495800"/>
              <a:gd name="connsiteX102" fmla="*/ 6388100 w 6896100"/>
              <a:gd name="connsiteY102" fmla="*/ 2451100 h 4495800"/>
              <a:gd name="connsiteX103" fmla="*/ 6426200 w 6896100"/>
              <a:gd name="connsiteY103" fmla="*/ 2425700 h 4495800"/>
              <a:gd name="connsiteX104" fmla="*/ 6477000 w 6896100"/>
              <a:gd name="connsiteY104" fmla="*/ 2400300 h 4495800"/>
              <a:gd name="connsiteX105" fmla="*/ 6565900 w 6896100"/>
              <a:gd name="connsiteY105" fmla="*/ 2324100 h 4495800"/>
              <a:gd name="connsiteX106" fmla="*/ 6616700 w 6896100"/>
              <a:gd name="connsiteY106" fmla="*/ 2235200 h 4495800"/>
              <a:gd name="connsiteX107" fmla="*/ 6654800 w 6896100"/>
              <a:gd name="connsiteY107" fmla="*/ 2171700 h 4495800"/>
              <a:gd name="connsiteX108" fmla="*/ 6692900 w 6896100"/>
              <a:gd name="connsiteY108" fmla="*/ 2120900 h 4495800"/>
              <a:gd name="connsiteX109" fmla="*/ 6731000 w 6896100"/>
              <a:gd name="connsiteY109" fmla="*/ 2057400 h 4495800"/>
              <a:gd name="connsiteX110" fmla="*/ 6781800 w 6896100"/>
              <a:gd name="connsiteY110" fmla="*/ 1981200 h 4495800"/>
              <a:gd name="connsiteX111" fmla="*/ 6807200 w 6896100"/>
              <a:gd name="connsiteY111" fmla="*/ 1930400 h 4495800"/>
              <a:gd name="connsiteX112" fmla="*/ 6832600 w 6896100"/>
              <a:gd name="connsiteY112" fmla="*/ 1854200 h 4495800"/>
              <a:gd name="connsiteX113" fmla="*/ 6858000 w 6896100"/>
              <a:gd name="connsiteY113" fmla="*/ 1663700 h 4495800"/>
              <a:gd name="connsiteX114" fmla="*/ 6870700 w 6896100"/>
              <a:gd name="connsiteY114" fmla="*/ 1587500 h 4495800"/>
              <a:gd name="connsiteX115" fmla="*/ 6896100 w 6896100"/>
              <a:gd name="connsiteY115" fmla="*/ 1409700 h 4495800"/>
              <a:gd name="connsiteX116" fmla="*/ 6883400 w 6896100"/>
              <a:gd name="connsiteY116" fmla="*/ 850900 h 4495800"/>
              <a:gd name="connsiteX117" fmla="*/ 6832600 w 6896100"/>
              <a:gd name="connsiteY117" fmla="*/ 546100 h 4495800"/>
              <a:gd name="connsiteX118" fmla="*/ 6807200 w 6896100"/>
              <a:gd name="connsiteY118" fmla="*/ 457200 h 4495800"/>
              <a:gd name="connsiteX119" fmla="*/ 6781800 w 6896100"/>
              <a:gd name="connsiteY119" fmla="*/ 419100 h 4495800"/>
              <a:gd name="connsiteX120" fmla="*/ 6769100 w 6896100"/>
              <a:gd name="connsiteY120" fmla="*/ 381000 h 4495800"/>
              <a:gd name="connsiteX121" fmla="*/ 6731000 w 6896100"/>
              <a:gd name="connsiteY121" fmla="*/ 368300 h 4495800"/>
              <a:gd name="connsiteX122" fmla="*/ 6718300 w 6896100"/>
              <a:gd name="connsiteY122" fmla="*/ 330200 h 4495800"/>
              <a:gd name="connsiteX123" fmla="*/ 6667500 w 6896100"/>
              <a:gd name="connsiteY123" fmla="*/ 317500 h 4495800"/>
              <a:gd name="connsiteX124" fmla="*/ 6591300 w 6896100"/>
              <a:gd name="connsiteY124" fmla="*/ 279400 h 4495800"/>
              <a:gd name="connsiteX125" fmla="*/ 6565900 w 6896100"/>
              <a:gd name="connsiteY125" fmla="*/ 241300 h 4495800"/>
              <a:gd name="connsiteX126" fmla="*/ 6464300 w 6896100"/>
              <a:gd name="connsiteY126" fmla="*/ 177800 h 4495800"/>
              <a:gd name="connsiteX127" fmla="*/ 6426200 w 6896100"/>
              <a:gd name="connsiteY127" fmla="*/ 165100 h 4495800"/>
              <a:gd name="connsiteX128" fmla="*/ 6337300 w 6896100"/>
              <a:gd name="connsiteY128" fmla="*/ 114300 h 4495800"/>
              <a:gd name="connsiteX129" fmla="*/ 6299200 w 6896100"/>
              <a:gd name="connsiteY129" fmla="*/ 88900 h 4495800"/>
              <a:gd name="connsiteX130" fmla="*/ 6172200 w 6896100"/>
              <a:gd name="connsiteY130" fmla="*/ 50800 h 4495800"/>
              <a:gd name="connsiteX131" fmla="*/ 6121400 w 6896100"/>
              <a:gd name="connsiteY131" fmla="*/ 38100 h 4495800"/>
              <a:gd name="connsiteX132" fmla="*/ 6223000 w 6896100"/>
              <a:gd name="connsiteY132" fmla="*/ 50800 h 4495800"/>
              <a:gd name="connsiteX0" fmla="*/ 6223000 w 6896100"/>
              <a:gd name="connsiteY0" fmla="*/ 25400 h 4470400"/>
              <a:gd name="connsiteX1" fmla="*/ 1016000 w 6896100"/>
              <a:gd name="connsiteY1" fmla="*/ 0 h 4470400"/>
              <a:gd name="connsiteX2" fmla="*/ 1028700 w 6896100"/>
              <a:gd name="connsiteY2" fmla="*/ 50800 h 4470400"/>
              <a:gd name="connsiteX3" fmla="*/ 558800 w 6896100"/>
              <a:gd name="connsiteY3" fmla="*/ 76200 h 4470400"/>
              <a:gd name="connsiteX4" fmla="*/ 520700 w 6896100"/>
              <a:gd name="connsiteY4" fmla="*/ 63500 h 4470400"/>
              <a:gd name="connsiteX5" fmla="*/ 101600 w 6896100"/>
              <a:gd name="connsiteY5" fmla="*/ 63500 h 4470400"/>
              <a:gd name="connsiteX6" fmla="*/ 63500 w 6896100"/>
              <a:gd name="connsiteY6" fmla="*/ 203200 h 4470400"/>
              <a:gd name="connsiteX7" fmla="*/ 38100 w 6896100"/>
              <a:gd name="connsiteY7" fmla="*/ 355600 h 4470400"/>
              <a:gd name="connsiteX8" fmla="*/ 25400 w 6896100"/>
              <a:gd name="connsiteY8" fmla="*/ 469900 h 4470400"/>
              <a:gd name="connsiteX9" fmla="*/ 0 w 6896100"/>
              <a:gd name="connsiteY9" fmla="*/ 558800 h 4470400"/>
              <a:gd name="connsiteX10" fmla="*/ 12700 w 6896100"/>
              <a:gd name="connsiteY10" fmla="*/ 1016000 h 4470400"/>
              <a:gd name="connsiteX11" fmla="*/ 25400 w 6896100"/>
              <a:gd name="connsiteY11" fmla="*/ 1054100 h 4470400"/>
              <a:gd name="connsiteX12" fmla="*/ 63500 w 6896100"/>
              <a:gd name="connsiteY12" fmla="*/ 1219200 h 4470400"/>
              <a:gd name="connsiteX13" fmla="*/ 101600 w 6896100"/>
              <a:gd name="connsiteY13" fmla="*/ 1549400 h 4470400"/>
              <a:gd name="connsiteX14" fmla="*/ 114300 w 6896100"/>
              <a:gd name="connsiteY14" fmla="*/ 2019300 h 4470400"/>
              <a:gd name="connsiteX15" fmla="*/ 165100 w 6896100"/>
              <a:gd name="connsiteY15" fmla="*/ 2082800 h 4470400"/>
              <a:gd name="connsiteX16" fmla="*/ 241300 w 6896100"/>
              <a:gd name="connsiteY16" fmla="*/ 2095500 h 4470400"/>
              <a:gd name="connsiteX17" fmla="*/ 609600 w 6896100"/>
              <a:gd name="connsiteY17" fmla="*/ 2108200 h 4470400"/>
              <a:gd name="connsiteX18" fmla="*/ 1244600 w 6896100"/>
              <a:gd name="connsiteY18" fmla="*/ 2133600 h 4470400"/>
              <a:gd name="connsiteX19" fmla="*/ 1397000 w 6896100"/>
              <a:gd name="connsiteY19" fmla="*/ 2146300 h 4470400"/>
              <a:gd name="connsiteX20" fmla="*/ 1676400 w 6896100"/>
              <a:gd name="connsiteY20" fmla="*/ 2171700 h 4470400"/>
              <a:gd name="connsiteX21" fmla="*/ 2197100 w 6896100"/>
              <a:gd name="connsiteY21" fmla="*/ 2197100 h 4470400"/>
              <a:gd name="connsiteX22" fmla="*/ 2463800 w 6896100"/>
              <a:gd name="connsiteY22" fmla="*/ 2209800 h 4470400"/>
              <a:gd name="connsiteX23" fmla="*/ 2730500 w 6896100"/>
              <a:gd name="connsiteY23" fmla="*/ 2247900 h 4470400"/>
              <a:gd name="connsiteX24" fmla="*/ 2806700 w 6896100"/>
              <a:gd name="connsiteY24" fmla="*/ 2260600 h 4470400"/>
              <a:gd name="connsiteX25" fmla="*/ 3238500 w 6896100"/>
              <a:gd name="connsiteY25" fmla="*/ 2298700 h 4470400"/>
              <a:gd name="connsiteX26" fmla="*/ 3378200 w 6896100"/>
              <a:gd name="connsiteY26" fmla="*/ 2311400 h 4470400"/>
              <a:gd name="connsiteX27" fmla="*/ 3606800 w 6896100"/>
              <a:gd name="connsiteY27" fmla="*/ 2336800 h 4470400"/>
              <a:gd name="connsiteX28" fmla="*/ 4089400 w 6896100"/>
              <a:gd name="connsiteY28" fmla="*/ 2349500 h 4470400"/>
              <a:gd name="connsiteX29" fmla="*/ 4457700 w 6896100"/>
              <a:gd name="connsiteY29" fmla="*/ 2387600 h 4470400"/>
              <a:gd name="connsiteX30" fmla="*/ 4610100 w 6896100"/>
              <a:gd name="connsiteY30" fmla="*/ 2413000 h 4470400"/>
              <a:gd name="connsiteX31" fmla="*/ 4762500 w 6896100"/>
              <a:gd name="connsiteY31" fmla="*/ 2438400 h 4470400"/>
              <a:gd name="connsiteX32" fmla="*/ 4914900 w 6896100"/>
              <a:gd name="connsiteY32" fmla="*/ 2463800 h 4470400"/>
              <a:gd name="connsiteX33" fmla="*/ 5041900 w 6896100"/>
              <a:gd name="connsiteY33" fmla="*/ 2501900 h 4470400"/>
              <a:gd name="connsiteX34" fmla="*/ 5143500 w 6896100"/>
              <a:gd name="connsiteY34" fmla="*/ 2552700 h 4470400"/>
              <a:gd name="connsiteX35" fmla="*/ 5295900 w 6896100"/>
              <a:gd name="connsiteY35" fmla="*/ 2679700 h 4470400"/>
              <a:gd name="connsiteX36" fmla="*/ 5359400 w 6896100"/>
              <a:gd name="connsiteY36" fmla="*/ 2768600 h 4470400"/>
              <a:gd name="connsiteX37" fmla="*/ 5384800 w 6896100"/>
              <a:gd name="connsiteY37" fmla="*/ 2844800 h 4470400"/>
              <a:gd name="connsiteX38" fmla="*/ 5359400 w 6896100"/>
              <a:gd name="connsiteY38" fmla="*/ 2997200 h 4470400"/>
              <a:gd name="connsiteX39" fmla="*/ 5334000 w 6896100"/>
              <a:gd name="connsiteY39" fmla="*/ 3098800 h 4470400"/>
              <a:gd name="connsiteX40" fmla="*/ 5308600 w 6896100"/>
              <a:gd name="connsiteY40" fmla="*/ 3136900 h 4470400"/>
              <a:gd name="connsiteX41" fmla="*/ 5283200 w 6896100"/>
              <a:gd name="connsiteY41" fmla="*/ 3187700 h 4470400"/>
              <a:gd name="connsiteX42" fmla="*/ 5245100 w 6896100"/>
              <a:gd name="connsiteY42" fmla="*/ 3213100 h 4470400"/>
              <a:gd name="connsiteX43" fmla="*/ 5207000 w 6896100"/>
              <a:gd name="connsiteY43" fmla="*/ 3263900 h 4470400"/>
              <a:gd name="connsiteX44" fmla="*/ 5130800 w 6896100"/>
              <a:gd name="connsiteY44" fmla="*/ 3327400 h 4470400"/>
              <a:gd name="connsiteX45" fmla="*/ 5067300 w 6896100"/>
              <a:gd name="connsiteY45" fmla="*/ 3378200 h 4470400"/>
              <a:gd name="connsiteX46" fmla="*/ 5029200 w 6896100"/>
              <a:gd name="connsiteY46" fmla="*/ 3416300 h 4470400"/>
              <a:gd name="connsiteX47" fmla="*/ 4991100 w 6896100"/>
              <a:gd name="connsiteY47" fmla="*/ 3441700 h 4470400"/>
              <a:gd name="connsiteX48" fmla="*/ 4914900 w 6896100"/>
              <a:gd name="connsiteY48" fmla="*/ 3517900 h 4470400"/>
              <a:gd name="connsiteX49" fmla="*/ 4851400 w 6896100"/>
              <a:gd name="connsiteY49" fmla="*/ 3594100 h 4470400"/>
              <a:gd name="connsiteX50" fmla="*/ 4800600 w 6896100"/>
              <a:gd name="connsiteY50" fmla="*/ 3644900 h 4470400"/>
              <a:gd name="connsiteX51" fmla="*/ 4762500 w 6896100"/>
              <a:gd name="connsiteY51" fmla="*/ 3695700 h 4470400"/>
              <a:gd name="connsiteX52" fmla="*/ 4724400 w 6896100"/>
              <a:gd name="connsiteY52" fmla="*/ 3733800 h 4470400"/>
              <a:gd name="connsiteX53" fmla="*/ 4699000 w 6896100"/>
              <a:gd name="connsiteY53" fmla="*/ 3771900 h 4470400"/>
              <a:gd name="connsiteX54" fmla="*/ 4622800 w 6896100"/>
              <a:gd name="connsiteY54" fmla="*/ 3848100 h 4470400"/>
              <a:gd name="connsiteX55" fmla="*/ 4584700 w 6896100"/>
              <a:gd name="connsiteY55" fmla="*/ 3886200 h 4470400"/>
              <a:gd name="connsiteX56" fmla="*/ 4521200 w 6896100"/>
              <a:gd name="connsiteY56" fmla="*/ 3949700 h 4470400"/>
              <a:gd name="connsiteX57" fmla="*/ 4508500 w 6896100"/>
              <a:gd name="connsiteY57" fmla="*/ 3987800 h 4470400"/>
              <a:gd name="connsiteX58" fmla="*/ 4394200 w 6896100"/>
              <a:gd name="connsiteY58" fmla="*/ 4089400 h 4470400"/>
              <a:gd name="connsiteX59" fmla="*/ 4330700 w 6896100"/>
              <a:gd name="connsiteY59" fmla="*/ 4165600 h 4470400"/>
              <a:gd name="connsiteX60" fmla="*/ 4254500 w 6896100"/>
              <a:gd name="connsiteY60" fmla="*/ 4229100 h 4470400"/>
              <a:gd name="connsiteX61" fmla="*/ 4216400 w 6896100"/>
              <a:gd name="connsiteY61" fmla="*/ 4305300 h 4470400"/>
              <a:gd name="connsiteX62" fmla="*/ 4165600 w 6896100"/>
              <a:gd name="connsiteY62" fmla="*/ 4318000 h 4470400"/>
              <a:gd name="connsiteX63" fmla="*/ 4051300 w 6896100"/>
              <a:gd name="connsiteY63" fmla="*/ 4356100 h 4470400"/>
              <a:gd name="connsiteX64" fmla="*/ 3975100 w 6896100"/>
              <a:gd name="connsiteY64" fmla="*/ 4368800 h 4470400"/>
              <a:gd name="connsiteX65" fmla="*/ 3924300 w 6896100"/>
              <a:gd name="connsiteY65" fmla="*/ 4381500 h 4470400"/>
              <a:gd name="connsiteX66" fmla="*/ 3810000 w 6896100"/>
              <a:gd name="connsiteY66" fmla="*/ 4394200 h 4470400"/>
              <a:gd name="connsiteX67" fmla="*/ 3708400 w 6896100"/>
              <a:gd name="connsiteY67" fmla="*/ 4406900 h 4470400"/>
              <a:gd name="connsiteX68" fmla="*/ 3670300 w 6896100"/>
              <a:gd name="connsiteY68" fmla="*/ 4419600 h 4470400"/>
              <a:gd name="connsiteX69" fmla="*/ 3708400 w 6896100"/>
              <a:gd name="connsiteY69" fmla="*/ 4445000 h 4470400"/>
              <a:gd name="connsiteX70" fmla="*/ 3873500 w 6896100"/>
              <a:gd name="connsiteY70" fmla="*/ 4470400 h 4470400"/>
              <a:gd name="connsiteX71" fmla="*/ 4508500 w 6896100"/>
              <a:gd name="connsiteY71" fmla="*/ 4445000 h 4470400"/>
              <a:gd name="connsiteX72" fmla="*/ 4737100 w 6896100"/>
              <a:gd name="connsiteY72" fmla="*/ 4432300 h 4470400"/>
              <a:gd name="connsiteX73" fmla="*/ 4902200 w 6896100"/>
              <a:gd name="connsiteY73" fmla="*/ 4406900 h 4470400"/>
              <a:gd name="connsiteX74" fmla="*/ 5435600 w 6896100"/>
              <a:gd name="connsiteY74" fmla="*/ 4419600 h 4470400"/>
              <a:gd name="connsiteX75" fmla="*/ 5473700 w 6896100"/>
              <a:gd name="connsiteY75" fmla="*/ 4381500 h 4470400"/>
              <a:gd name="connsiteX76" fmla="*/ 5486400 w 6896100"/>
              <a:gd name="connsiteY76" fmla="*/ 4343400 h 4470400"/>
              <a:gd name="connsiteX77" fmla="*/ 5537200 w 6896100"/>
              <a:gd name="connsiteY77" fmla="*/ 4267200 h 4470400"/>
              <a:gd name="connsiteX78" fmla="*/ 5549900 w 6896100"/>
              <a:gd name="connsiteY78" fmla="*/ 4203700 h 4470400"/>
              <a:gd name="connsiteX79" fmla="*/ 5562600 w 6896100"/>
              <a:gd name="connsiteY79" fmla="*/ 4165600 h 4470400"/>
              <a:gd name="connsiteX80" fmla="*/ 5575300 w 6896100"/>
              <a:gd name="connsiteY80" fmla="*/ 4114800 h 4470400"/>
              <a:gd name="connsiteX81" fmla="*/ 5613400 w 6896100"/>
              <a:gd name="connsiteY81" fmla="*/ 3949700 h 4470400"/>
              <a:gd name="connsiteX82" fmla="*/ 5626100 w 6896100"/>
              <a:gd name="connsiteY82" fmla="*/ 3911600 h 4470400"/>
              <a:gd name="connsiteX83" fmla="*/ 5651500 w 6896100"/>
              <a:gd name="connsiteY83" fmla="*/ 3873500 h 4470400"/>
              <a:gd name="connsiteX84" fmla="*/ 5715000 w 6896100"/>
              <a:gd name="connsiteY84" fmla="*/ 3759200 h 4470400"/>
              <a:gd name="connsiteX85" fmla="*/ 5727700 w 6896100"/>
              <a:gd name="connsiteY85" fmla="*/ 3721100 h 4470400"/>
              <a:gd name="connsiteX86" fmla="*/ 5791200 w 6896100"/>
              <a:gd name="connsiteY86" fmla="*/ 3657600 h 4470400"/>
              <a:gd name="connsiteX87" fmla="*/ 5829300 w 6896100"/>
              <a:gd name="connsiteY87" fmla="*/ 3556000 h 4470400"/>
              <a:gd name="connsiteX88" fmla="*/ 5842000 w 6896100"/>
              <a:gd name="connsiteY88" fmla="*/ 3492500 h 4470400"/>
              <a:gd name="connsiteX89" fmla="*/ 5867400 w 6896100"/>
              <a:gd name="connsiteY89" fmla="*/ 3111500 h 4470400"/>
              <a:gd name="connsiteX90" fmla="*/ 5880100 w 6896100"/>
              <a:gd name="connsiteY90" fmla="*/ 3035300 h 4470400"/>
              <a:gd name="connsiteX91" fmla="*/ 5918200 w 6896100"/>
              <a:gd name="connsiteY91" fmla="*/ 2933700 h 4470400"/>
              <a:gd name="connsiteX92" fmla="*/ 5956300 w 6896100"/>
              <a:gd name="connsiteY92" fmla="*/ 2768600 h 4470400"/>
              <a:gd name="connsiteX93" fmla="*/ 6019800 w 6896100"/>
              <a:gd name="connsiteY93" fmla="*/ 2692400 h 4470400"/>
              <a:gd name="connsiteX94" fmla="*/ 6045200 w 6896100"/>
              <a:gd name="connsiteY94" fmla="*/ 2628900 h 4470400"/>
              <a:gd name="connsiteX95" fmla="*/ 6083300 w 6896100"/>
              <a:gd name="connsiteY95" fmla="*/ 2590800 h 4470400"/>
              <a:gd name="connsiteX96" fmla="*/ 6121400 w 6896100"/>
              <a:gd name="connsiteY96" fmla="*/ 2578100 h 4470400"/>
              <a:gd name="connsiteX97" fmla="*/ 6172200 w 6896100"/>
              <a:gd name="connsiteY97" fmla="*/ 2552700 h 4470400"/>
              <a:gd name="connsiteX98" fmla="*/ 6273800 w 6896100"/>
              <a:gd name="connsiteY98" fmla="*/ 2501900 h 4470400"/>
              <a:gd name="connsiteX99" fmla="*/ 6324600 w 6896100"/>
              <a:gd name="connsiteY99" fmla="*/ 2476500 h 4470400"/>
              <a:gd name="connsiteX100" fmla="*/ 6350000 w 6896100"/>
              <a:gd name="connsiteY100" fmla="*/ 2438400 h 4470400"/>
              <a:gd name="connsiteX101" fmla="*/ 6388100 w 6896100"/>
              <a:gd name="connsiteY101" fmla="*/ 2425700 h 4470400"/>
              <a:gd name="connsiteX102" fmla="*/ 6426200 w 6896100"/>
              <a:gd name="connsiteY102" fmla="*/ 2400300 h 4470400"/>
              <a:gd name="connsiteX103" fmla="*/ 6477000 w 6896100"/>
              <a:gd name="connsiteY103" fmla="*/ 2374900 h 4470400"/>
              <a:gd name="connsiteX104" fmla="*/ 6565900 w 6896100"/>
              <a:gd name="connsiteY104" fmla="*/ 2298700 h 4470400"/>
              <a:gd name="connsiteX105" fmla="*/ 6616700 w 6896100"/>
              <a:gd name="connsiteY105" fmla="*/ 2209800 h 4470400"/>
              <a:gd name="connsiteX106" fmla="*/ 6654800 w 6896100"/>
              <a:gd name="connsiteY106" fmla="*/ 2146300 h 4470400"/>
              <a:gd name="connsiteX107" fmla="*/ 6692900 w 6896100"/>
              <a:gd name="connsiteY107" fmla="*/ 2095500 h 4470400"/>
              <a:gd name="connsiteX108" fmla="*/ 6731000 w 6896100"/>
              <a:gd name="connsiteY108" fmla="*/ 2032000 h 4470400"/>
              <a:gd name="connsiteX109" fmla="*/ 6781800 w 6896100"/>
              <a:gd name="connsiteY109" fmla="*/ 1955800 h 4470400"/>
              <a:gd name="connsiteX110" fmla="*/ 6807200 w 6896100"/>
              <a:gd name="connsiteY110" fmla="*/ 1905000 h 4470400"/>
              <a:gd name="connsiteX111" fmla="*/ 6832600 w 6896100"/>
              <a:gd name="connsiteY111" fmla="*/ 1828800 h 4470400"/>
              <a:gd name="connsiteX112" fmla="*/ 6858000 w 6896100"/>
              <a:gd name="connsiteY112" fmla="*/ 1638300 h 4470400"/>
              <a:gd name="connsiteX113" fmla="*/ 6870700 w 6896100"/>
              <a:gd name="connsiteY113" fmla="*/ 1562100 h 4470400"/>
              <a:gd name="connsiteX114" fmla="*/ 6896100 w 6896100"/>
              <a:gd name="connsiteY114" fmla="*/ 1384300 h 4470400"/>
              <a:gd name="connsiteX115" fmla="*/ 6883400 w 6896100"/>
              <a:gd name="connsiteY115" fmla="*/ 825500 h 4470400"/>
              <a:gd name="connsiteX116" fmla="*/ 6832600 w 6896100"/>
              <a:gd name="connsiteY116" fmla="*/ 520700 h 4470400"/>
              <a:gd name="connsiteX117" fmla="*/ 6807200 w 6896100"/>
              <a:gd name="connsiteY117" fmla="*/ 431800 h 4470400"/>
              <a:gd name="connsiteX118" fmla="*/ 6781800 w 6896100"/>
              <a:gd name="connsiteY118" fmla="*/ 393700 h 4470400"/>
              <a:gd name="connsiteX119" fmla="*/ 6769100 w 6896100"/>
              <a:gd name="connsiteY119" fmla="*/ 355600 h 4470400"/>
              <a:gd name="connsiteX120" fmla="*/ 6731000 w 6896100"/>
              <a:gd name="connsiteY120" fmla="*/ 342900 h 4470400"/>
              <a:gd name="connsiteX121" fmla="*/ 6718300 w 6896100"/>
              <a:gd name="connsiteY121" fmla="*/ 304800 h 4470400"/>
              <a:gd name="connsiteX122" fmla="*/ 6667500 w 6896100"/>
              <a:gd name="connsiteY122" fmla="*/ 292100 h 4470400"/>
              <a:gd name="connsiteX123" fmla="*/ 6591300 w 6896100"/>
              <a:gd name="connsiteY123" fmla="*/ 254000 h 4470400"/>
              <a:gd name="connsiteX124" fmla="*/ 6565900 w 6896100"/>
              <a:gd name="connsiteY124" fmla="*/ 215900 h 4470400"/>
              <a:gd name="connsiteX125" fmla="*/ 6464300 w 6896100"/>
              <a:gd name="connsiteY125" fmla="*/ 152400 h 4470400"/>
              <a:gd name="connsiteX126" fmla="*/ 6426200 w 6896100"/>
              <a:gd name="connsiteY126" fmla="*/ 139700 h 4470400"/>
              <a:gd name="connsiteX127" fmla="*/ 6337300 w 6896100"/>
              <a:gd name="connsiteY127" fmla="*/ 88900 h 4470400"/>
              <a:gd name="connsiteX128" fmla="*/ 6299200 w 6896100"/>
              <a:gd name="connsiteY128" fmla="*/ 63500 h 4470400"/>
              <a:gd name="connsiteX129" fmla="*/ 6172200 w 6896100"/>
              <a:gd name="connsiteY129" fmla="*/ 25400 h 4470400"/>
              <a:gd name="connsiteX130" fmla="*/ 6121400 w 6896100"/>
              <a:gd name="connsiteY130" fmla="*/ 12700 h 4470400"/>
              <a:gd name="connsiteX131" fmla="*/ 6223000 w 6896100"/>
              <a:gd name="connsiteY131" fmla="*/ 25400 h 4470400"/>
              <a:gd name="connsiteX0" fmla="*/ 6223000 w 6896100"/>
              <a:gd name="connsiteY0" fmla="*/ 25400 h 4470400"/>
              <a:gd name="connsiteX1" fmla="*/ 1016000 w 6896100"/>
              <a:gd name="connsiteY1" fmla="*/ 0 h 4470400"/>
              <a:gd name="connsiteX2" fmla="*/ 558800 w 6896100"/>
              <a:gd name="connsiteY2" fmla="*/ 76200 h 4470400"/>
              <a:gd name="connsiteX3" fmla="*/ 520700 w 6896100"/>
              <a:gd name="connsiteY3" fmla="*/ 63500 h 4470400"/>
              <a:gd name="connsiteX4" fmla="*/ 101600 w 6896100"/>
              <a:gd name="connsiteY4" fmla="*/ 63500 h 4470400"/>
              <a:gd name="connsiteX5" fmla="*/ 63500 w 6896100"/>
              <a:gd name="connsiteY5" fmla="*/ 203200 h 4470400"/>
              <a:gd name="connsiteX6" fmla="*/ 38100 w 6896100"/>
              <a:gd name="connsiteY6" fmla="*/ 355600 h 4470400"/>
              <a:gd name="connsiteX7" fmla="*/ 25400 w 6896100"/>
              <a:gd name="connsiteY7" fmla="*/ 469900 h 4470400"/>
              <a:gd name="connsiteX8" fmla="*/ 0 w 6896100"/>
              <a:gd name="connsiteY8" fmla="*/ 558800 h 4470400"/>
              <a:gd name="connsiteX9" fmla="*/ 12700 w 6896100"/>
              <a:gd name="connsiteY9" fmla="*/ 1016000 h 4470400"/>
              <a:gd name="connsiteX10" fmla="*/ 25400 w 6896100"/>
              <a:gd name="connsiteY10" fmla="*/ 1054100 h 4470400"/>
              <a:gd name="connsiteX11" fmla="*/ 63500 w 6896100"/>
              <a:gd name="connsiteY11" fmla="*/ 1219200 h 4470400"/>
              <a:gd name="connsiteX12" fmla="*/ 101600 w 6896100"/>
              <a:gd name="connsiteY12" fmla="*/ 1549400 h 4470400"/>
              <a:gd name="connsiteX13" fmla="*/ 114300 w 6896100"/>
              <a:gd name="connsiteY13" fmla="*/ 2019300 h 4470400"/>
              <a:gd name="connsiteX14" fmla="*/ 165100 w 6896100"/>
              <a:gd name="connsiteY14" fmla="*/ 2082800 h 4470400"/>
              <a:gd name="connsiteX15" fmla="*/ 241300 w 6896100"/>
              <a:gd name="connsiteY15" fmla="*/ 2095500 h 4470400"/>
              <a:gd name="connsiteX16" fmla="*/ 609600 w 6896100"/>
              <a:gd name="connsiteY16" fmla="*/ 2108200 h 4470400"/>
              <a:gd name="connsiteX17" fmla="*/ 1244600 w 6896100"/>
              <a:gd name="connsiteY17" fmla="*/ 2133600 h 4470400"/>
              <a:gd name="connsiteX18" fmla="*/ 1397000 w 6896100"/>
              <a:gd name="connsiteY18" fmla="*/ 2146300 h 4470400"/>
              <a:gd name="connsiteX19" fmla="*/ 1676400 w 6896100"/>
              <a:gd name="connsiteY19" fmla="*/ 2171700 h 4470400"/>
              <a:gd name="connsiteX20" fmla="*/ 2197100 w 6896100"/>
              <a:gd name="connsiteY20" fmla="*/ 2197100 h 4470400"/>
              <a:gd name="connsiteX21" fmla="*/ 2463800 w 6896100"/>
              <a:gd name="connsiteY21" fmla="*/ 2209800 h 4470400"/>
              <a:gd name="connsiteX22" fmla="*/ 2730500 w 6896100"/>
              <a:gd name="connsiteY22" fmla="*/ 2247900 h 4470400"/>
              <a:gd name="connsiteX23" fmla="*/ 2806700 w 6896100"/>
              <a:gd name="connsiteY23" fmla="*/ 2260600 h 4470400"/>
              <a:gd name="connsiteX24" fmla="*/ 3238500 w 6896100"/>
              <a:gd name="connsiteY24" fmla="*/ 2298700 h 4470400"/>
              <a:gd name="connsiteX25" fmla="*/ 3378200 w 6896100"/>
              <a:gd name="connsiteY25" fmla="*/ 2311400 h 4470400"/>
              <a:gd name="connsiteX26" fmla="*/ 3606800 w 6896100"/>
              <a:gd name="connsiteY26" fmla="*/ 2336800 h 4470400"/>
              <a:gd name="connsiteX27" fmla="*/ 4089400 w 6896100"/>
              <a:gd name="connsiteY27" fmla="*/ 2349500 h 4470400"/>
              <a:gd name="connsiteX28" fmla="*/ 4457700 w 6896100"/>
              <a:gd name="connsiteY28" fmla="*/ 2387600 h 4470400"/>
              <a:gd name="connsiteX29" fmla="*/ 4610100 w 6896100"/>
              <a:gd name="connsiteY29" fmla="*/ 2413000 h 4470400"/>
              <a:gd name="connsiteX30" fmla="*/ 4762500 w 6896100"/>
              <a:gd name="connsiteY30" fmla="*/ 2438400 h 4470400"/>
              <a:gd name="connsiteX31" fmla="*/ 4914900 w 6896100"/>
              <a:gd name="connsiteY31" fmla="*/ 2463800 h 4470400"/>
              <a:gd name="connsiteX32" fmla="*/ 5041900 w 6896100"/>
              <a:gd name="connsiteY32" fmla="*/ 2501900 h 4470400"/>
              <a:gd name="connsiteX33" fmla="*/ 5143500 w 6896100"/>
              <a:gd name="connsiteY33" fmla="*/ 2552700 h 4470400"/>
              <a:gd name="connsiteX34" fmla="*/ 5295900 w 6896100"/>
              <a:gd name="connsiteY34" fmla="*/ 2679700 h 4470400"/>
              <a:gd name="connsiteX35" fmla="*/ 5359400 w 6896100"/>
              <a:gd name="connsiteY35" fmla="*/ 2768600 h 4470400"/>
              <a:gd name="connsiteX36" fmla="*/ 5384800 w 6896100"/>
              <a:gd name="connsiteY36" fmla="*/ 2844800 h 4470400"/>
              <a:gd name="connsiteX37" fmla="*/ 5359400 w 6896100"/>
              <a:gd name="connsiteY37" fmla="*/ 2997200 h 4470400"/>
              <a:gd name="connsiteX38" fmla="*/ 5334000 w 6896100"/>
              <a:gd name="connsiteY38" fmla="*/ 3098800 h 4470400"/>
              <a:gd name="connsiteX39" fmla="*/ 5308600 w 6896100"/>
              <a:gd name="connsiteY39" fmla="*/ 3136900 h 4470400"/>
              <a:gd name="connsiteX40" fmla="*/ 5283200 w 6896100"/>
              <a:gd name="connsiteY40" fmla="*/ 3187700 h 4470400"/>
              <a:gd name="connsiteX41" fmla="*/ 5245100 w 6896100"/>
              <a:gd name="connsiteY41" fmla="*/ 3213100 h 4470400"/>
              <a:gd name="connsiteX42" fmla="*/ 5207000 w 6896100"/>
              <a:gd name="connsiteY42" fmla="*/ 3263900 h 4470400"/>
              <a:gd name="connsiteX43" fmla="*/ 5130800 w 6896100"/>
              <a:gd name="connsiteY43" fmla="*/ 3327400 h 4470400"/>
              <a:gd name="connsiteX44" fmla="*/ 5067300 w 6896100"/>
              <a:gd name="connsiteY44" fmla="*/ 3378200 h 4470400"/>
              <a:gd name="connsiteX45" fmla="*/ 5029200 w 6896100"/>
              <a:gd name="connsiteY45" fmla="*/ 3416300 h 4470400"/>
              <a:gd name="connsiteX46" fmla="*/ 4991100 w 6896100"/>
              <a:gd name="connsiteY46" fmla="*/ 3441700 h 4470400"/>
              <a:gd name="connsiteX47" fmla="*/ 4914900 w 6896100"/>
              <a:gd name="connsiteY47" fmla="*/ 3517900 h 4470400"/>
              <a:gd name="connsiteX48" fmla="*/ 4851400 w 6896100"/>
              <a:gd name="connsiteY48" fmla="*/ 3594100 h 4470400"/>
              <a:gd name="connsiteX49" fmla="*/ 4800600 w 6896100"/>
              <a:gd name="connsiteY49" fmla="*/ 3644900 h 4470400"/>
              <a:gd name="connsiteX50" fmla="*/ 4762500 w 6896100"/>
              <a:gd name="connsiteY50" fmla="*/ 3695700 h 4470400"/>
              <a:gd name="connsiteX51" fmla="*/ 4724400 w 6896100"/>
              <a:gd name="connsiteY51" fmla="*/ 3733800 h 4470400"/>
              <a:gd name="connsiteX52" fmla="*/ 4699000 w 6896100"/>
              <a:gd name="connsiteY52" fmla="*/ 3771900 h 4470400"/>
              <a:gd name="connsiteX53" fmla="*/ 4622800 w 6896100"/>
              <a:gd name="connsiteY53" fmla="*/ 3848100 h 4470400"/>
              <a:gd name="connsiteX54" fmla="*/ 4584700 w 6896100"/>
              <a:gd name="connsiteY54" fmla="*/ 3886200 h 4470400"/>
              <a:gd name="connsiteX55" fmla="*/ 4521200 w 6896100"/>
              <a:gd name="connsiteY55" fmla="*/ 3949700 h 4470400"/>
              <a:gd name="connsiteX56" fmla="*/ 4508500 w 6896100"/>
              <a:gd name="connsiteY56" fmla="*/ 3987800 h 4470400"/>
              <a:gd name="connsiteX57" fmla="*/ 4394200 w 6896100"/>
              <a:gd name="connsiteY57" fmla="*/ 4089400 h 4470400"/>
              <a:gd name="connsiteX58" fmla="*/ 4330700 w 6896100"/>
              <a:gd name="connsiteY58" fmla="*/ 4165600 h 4470400"/>
              <a:gd name="connsiteX59" fmla="*/ 4254500 w 6896100"/>
              <a:gd name="connsiteY59" fmla="*/ 4229100 h 4470400"/>
              <a:gd name="connsiteX60" fmla="*/ 4216400 w 6896100"/>
              <a:gd name="connsiteY60" fmla="*/ 4305300 h 4470400"/>
              <a:gd name="connsiteX61" fmla="*/ 4165600 w 6896100"/>
              <a:gd name="connsiteY61" fmla="*/ 4318000 h 4470400"/>
              <a:gd name="connsiteX62" fmla="*/ 4051300 w 6896100"/>
              <a:gd name="connsiteY62" fmla="*/ 4356100 h 4470400"/>
              <a:gd name="connsiteX63" fmla="*/ 3975100 w 6896100"/>
              <a:gd name="connsiteY63" fmla="*/ 4368800 h 4470400"/>
              <a:gd name="connsiteX64" fmla="*/ 3924300 w 6896100"/>
              <a:gd name="connsiteY64" fmla="*/ 4381500 h 4470400"/>
              <a:gd name="connsiteX65" fmla="*/ 3810000 w 6896100"/>
              <a:gd name="connsiteY65" fmla="*/ 4394200 h 4470400"/>
              <a:gd name="connsiteX66" fmla="*/ 3708400 w 6896100"/>
              <a:gd name="connsiteY66" fmla="*/ 4406900 h 4470400"/>
              <a:gd name="connsiteX67" fmla="*/ 3670300 w 6896100"/>
              <a:gd name="connsiteY67" fmla="*/ 4419600 h 4470400"/>
              <a:gd name="connsiteX68" fmla="*/ 3708400 w 6896100"/>
              <a:gd name="connsiteY68" fmla="*/ 4445000 h 4470400"/>
              <a:gd name="connsiteX69" fmla="*/ 3873500 w 6896100"/>
              <a:gd name="connsiteY69" fmla="*/ 4470400 h 4470400"/>
              <a:gd name="connsiteX70" fmla="*/ 4508500 w 6896100"/>
              <a:gd name="connsiteY70" fmla="*/ 4445000 h 4470400"/>
              <a:gd name="connsiteX71" fmla="*/ 4737100 w 6896100"/>
              <a:gd name="connsiteY71" fmla="*/ 4432300 h 4470400"/>
              <a:gd name="connsiteX72" fmla="*/ 4902200 w 6896100"/>
              <a:gd name="connsiteY72" fmla="*/ 4406900 h 4470400"/>
              <a:gd name="connsiteX73" fmla="*/ 5435600 w 6896100"/>
              <a:gd name="connsiteY73" fmla="*/ 4419600 h 4470400"/>
              <a:gd name="connsiteX74" fmla="*/ 5473700 w 6896100"/>
              <a:gd name="connsiteY74" fmla="*/ 4381500 h 4470400"/>
              <a:gd name="connsiteX75" fmla="*/ 5486400 w 6896100"/>
              <a:gd name="connsiteY75" fmla="*/ 4343400 h 4470400"/>
              <a:gd name="connsiteX76" fmla="*/ 5537200 w 6896100"/>
              <a:gd name="connsiteY76" fmla="*/ 4267200 h 4470400"/>
              <a:gd name="connsiteX77" fmla="*/ 5549900 w 6896100"/>
              <a:gd name="connsiteY77" fmla="*/ 4203700 h 4470400"/>
              <a:gd name="connsiteX78" fmla="*/ 5562600 w 6896100"/>
              <a:gd name="connsiteY78" fmla="*/ 4165600 h 4470400"/>
              <a:gd name="connsiteX79" fmla="*/ 5575300 w 6896100"/>
              <a:gd name="connsiteY79" fmla="*/ 4114800 h 4470400"/>
              <a:gd name="connsiteX80" fmla="*/ 5613400 w 6896100"/>
              <a:gd name="connsiteY80" fmla="*/ 3949700 h 4470400"/>
              <a:gd name="connsiteX81" fmla="*/ 5626100 w 6896100"/>
              <a:gd name="connsiteY81" fmla="*/ 3911600 h 4470400"/>
              <a:gd name="connsiteX82" fmla="*/ 5651500 w 6896100"/>
              <a:gd name="connsiteY82" fmla="*/ 3873500 h 4470400"/>
              <a:gd name="connsiteX83" fmla="*/ 5715000 w 6896100"/>
              <a:gd name="connsiteY83" fmla="*/ 3759200 h 4470400"/>
              <a:gd name="connsiteX84" fmla="*/ 5727700 w 6896100"/>
              <a:gd name="connsiteY84" fmla="*/ 3721100 h 4470400"/>
              <a:gd name="connsiteX85" fmla="*/ 5791200 w 6896100"/>
              <a:gd name="connsiteY85" fmla="*/ 3657600 h 4470400"/>
              <a:gd name="connsiteX86" fmla="*/ 5829300 w 6896100"/>
              <a:gd name="connsiteY86" fmla="*/ 3556000 h 4470400"/>
              <a:gd name="connsiteX87" fmla="*/ 5842000 w 6896100"/>
              <a:gd name="connsiteY87" fmla="*/ 3492500 h 4470400"/>
              <a:gd name="connsiteX88" fmla="*/ 5867400 w 6896100"/>
              <a:gd name="connsiteY88" fmla="*/ 3111500 h 4470400"/>
              <a:gd name="connsiteX89" fmla="*/ 5880100 w 6896100"/>
              <a:gd name="connsiteY89" fmla="*/ 3035300 h 4470400"/>
              <a:gd name="connsiteX90" fmla="*/ 5918200 w 6896100"/>
              <a:gd name="connsiteY90" fmla="*/ 2933700 h 4470400"/>
              <a:gd name="connsiteX91" fmla="*/ 5956300 w 6896100"/>
              <a:gd name="connsiteY91" fmla="*/ 2768600 h 4470400"/>
              <a:gd name="connsiteX92" fmla="*/ 6019800 w 6896100"/>
              <a:gd name="connsiteY92" fmla="*/ 2692400 h 4470400"/>
              <a:gd name="connsiteX93" fmla="*/ 6045200 w 6896100"/>
              <a:gd name="connsiteY93" fmla="*/ 2628900 h 4470400"/>
              <a:gd name="connsiteX94" fmla="*/ 6083300 w 6896100"/>
              <a:gd name="connsiteY94" fmla="*/ 2590800 h 4470400"/>
              <a:gd name="connsiteX95" fmla="*/ 6121400 w 6896100"/>
              <a:gd name="connsiteY95" fmla="*/ 2578100 h 4470400"/>
              <a:gd name="connsiteX96" fmla="*/ 6172200 w 6896100"/>
              <a:gd name="connsiteY96" fmla="*/ 2552700 h 4470400"/>
              <a:gd name="connsiteX97" fmla="*/ 6273800 w 6896100"/>
              <a:gd name="connsiteY97" fmla="*/ 2501900 h 4470400"/>
              <a:gd name="connsiteX98" fmla="*/ 6324600 w 6896100"/>
              <a:gd name="connsiteY98" fmla="*/ 2476500 h 4470400"/>
              <a:gd name="connsiteX99" fmla="*/ 6350000 w 6896100"/>
              <a:gd name="connsiteY99" fmla="*/ 2438400 h 4470400"/>
              <a:gd name="connsiteX100" fmla="*/ 6388100 w 6896100"/>
              <a:gd name="connsiteY100" fmla="*/ 2425700 h 4470400"/>
              <a:gd name="connsiteX101" fmla="*/ 6426200 w 6896100"/>
              <a:gd name="connsiteY101" fmla="*/ 2400300 h 4470400"/>
              <a:gd name="connsiteX102" fmla="*/ 6477000 w 6896100"/>
              <a:gd name="connsiteY102" fmla="*/ 2374900 h 4470400"/>
              <a:gd name="connsiteX103" fmla="*/ 6565900 w 6896100"/>
              <a:gd name="connsiteY103" fmla="*/ 2298700 h 4470400"/>
              <a:gd name="connsiteX104" fmla="*/ 6616700 w 6896100"/>
              <a:gd name="connsiteY104" fmla="*/ 2209800 h 4470400"/>
              <a:gd name="connsiteX105" fmla="*/ 6654800 w 6896100"/>
              <a:gd name="connsiteY105" fmla="*/ 2146300 h 4470400"/>
              <a:gd name="connsiteX106" fmla="*/ 6692900 w 6896100"/>
              <a:gd name="connsiteY106" fmla="*/ 2095500 h 4470400"/>
              <a:gd name="connsiteX107" fmla="*/ 6731000 w 6896100"/>
              <a:gd name="connsiteY107" fmla="*/ 2032000 h 4470400"/>
              <a:gd name="connsiteX108" fmla="*/ 6781800 w 6896100"/>
              <a:gd name="connsiteY108" fmla="*/ 1955800 h 4470400"/>
              <a:gd name="connsiteX109" fmla="*/ 6807200 w 6896100"/>
              <a:gd name="connsiteY109" fmla="*/ 1905000 h 4470400"/>
              <a:gd name="connsiteX110" fmla="*/ 6832600 w 6896100"/>
              <a:gd name="connsiteY110" fmla="*/ 1828800 h 4470400"/>
              <a:gd name="connsiteX111" fmla="*/ 6858000 w 6896100"/>
              <a:gd name="connsiteY111" fmla="*/ 1638300 h 4470400"/>
              <a:gd name="connsiteX112" fmla="*/ 6870700 w 6896100"/>
              <a:gd name="connsiteY112" fmla="*/ 1562100 h 4470400"/>
              <a:gd name="connsiteX113" fmla="*/ 6896100 w 6896100"/>
              <a:gd name="connsiteY113" fmla="*/ 1384300 h 4470400"/>
              <a:gd name="connsiteX114" fmla="*/ 6883400 w 6896100"/>
              <a:gd name="connsiteY114" fmla="*/ 825500 h 4470400"/>
              <a:gd name="connsiteX115" fmla="*/ 6832600 w 6896100"/>
              <a:gd name="connsiteY115" fmla="*/ 520700 h 4470400"/>
              <a:gd name="connsiteX116" fmla="*/ 6807200 w 6896100"/>
              <a:gd name="connsiteY116" fmla="*/ 431800 h 4470400"/>
              <a:gd name="connsiteX117" fmla="*/ 6781800 w 6896100"/>
              <a:gd name="connsiteY117" fmla="*/ 393700 h 4470400"/>
              <a:gd name="connsiteX118" fmla="*/ 6769100 w 6896100"/>
              <a:gd name="connsiteY118" fmla="*/ 355600 h 4470400"/>
              <a:gd name="connsiteX119" fmla="*/ 6731000 w 6896100"/>
              <a:gd name="connsiteY119" fmla="*/ 342900 h 4470400"/>
              <a:gd name="connsiteX120" fmla="*/ 6718300 w 6896100"/>
              <a:gd name="connsiteY120" fmla="*/ 304800 h 4470400"/>
              <a:gd name="connsiteX121" fmla="*/ 6667500 w 6896100"/>
              <a:gd name="connsiteY121" fmla="*/ 292100 h 4470400"/>
              <a:gd name="connsiteX122" fmla="*/ 6591300 w 6896100"/>
              <a:gd name="connsiteY122" fmla="*/ 254000 h 4470400"/>
              <a:gd name="connsiteX123" fmla="*/ 6565900 w 6896100"/>
              <a:gd name="connsiteY123" fmla="*/ 215900 h 4470400"/>
              <a:gd name="connsiteX124" fmla="*/ 6464300 w 6896100"/>
              <a:gd name="connsiteY124" fmla="*/ 152400 h 4470400"/>
              <a:gd name="connsiteX125" fmla="*/ 6426200 w 6896100"/>
              <a:gd name="connsiteY125" fmla="*/ 139700 h 4470400"/>
              <a:gd name="connsiteX126" fmla="*/ 6337300 w 6896100"/>
              <a:gd name="connsiteY126" fmla="*/ 88900 h 4470400"/>
              <a:gd name="connsiteX127" fmla="*/ 6299200 w 6896100"/>
              <a:gd name="connsiteY127" fmla="*/ 63500 h 4470400"/>
              <a:gd name="connsiteX128" fmla="*/ 6172200 w 6896100"/>
              <a:gd name="connsiteY128" fmla="*/ 25400 h 4470400"/>
              <a:gd name="connsiteX129" fmla="*/ 6121400 w 6896100"/>
              <a:gd name="connsiteY129" fmla="*/ 12700 h 4470400"/>
              <a:gd name="connsiteX130" fmla="*/ 6223000 w 6896100"/>
              <a:gd name="connsiteY130" fmla="*/ 25400 h 4470400"/>
              <a:gd name="connsiteX0" fmla="*/ 6223000 w 6896100"/>
              <a:gd name="connsiteY0" fmla="*/ 12735 h 4457735"/>
              <a:gd name="connsiteX1" fmla="*/ 558800 w 6896100"/>
              <a:gd name="connsiteY1" fmla="*/ 63535 h 4457735"/>
              <a:gd name="connsiteX2" fmla="*/ 520700 w 6896100"/>
              <a:gd name="connsiteY2" fmla="*/ 50835 h 4457735"/>
              <a:gd name="connsiteX3" fmla="*/ 101600 w 6896100"/>
              <a:gd name="connsiteY3" fmla="*/ 50835 h 4457735"/>
              <a:gd name="connsiteX4" fmla="*/ 63500 w 6896100"/>
              <a:gd name="connsiteY4" fmla="*/ 190535 h 4457735"/>
              <a:gd name="connsiteX5" fmla="*/ 38100 w 6896100"/>
              <a:gd name="connsiteY5" fmla="*/ 342935 h 4457735"/>
              <a:gd name="connsiteX6" fmla="*/ 25400 w 6896100"/>
              <a:gd name="connsiteY6" fmla="*/ 457235 h 4457735"/>
              <a:gd name="connsiteX7" fmla="*/ 0 w 6896100"/>
              <a:gd name="connsiteY7" fmla="*/ 546135 h 4457735"/>
              <a:gd name="connsiteX8" fmla="*/ 12700 w 6896100"/>
              <a:gd name="connsiteY8" fmla="*/ 1003335 h 4457735"/>
              <a:gd name="connsiteX9" fmla="*/ 25400 w 6896100"/>
              <a:gd name="connsiteY9" fmla="*/ 1041435 h 4457735"/>
              <a:gd name="connsiteX10" fmla="*/ 63500 w 6896100"/>
              <a:gd name="connsiteY10" fmla="*/ 1206535 h 4457735"/>
              <a:gd name="connsiteX11" fmla="*/ 101600 w 6896100"/>
              <a:gd name="connsiteY11" fmla="*/ 1536735 h 4457735"/>
              <a:gd name="connsiteX12" fmla="*/ 114300 w 6896100"/>
              <a:gd name="connsiteY12" fmla="*/ 2006635 h 4457735"/>
              <a:gd name="connsiteX13" fmla="*/ 165100 w 6896100"/>
              <a:gd name="connsiteY13" fmla="*/ 2070135 h 4457735"/>
              <a:gd name="connsiteX14" fmla="*/ 241300 w 6896100"/>
              <a:gd name="connsiteY14" fmla="*/ 2082835 h 4457735"/>
              <a:gd name="connsiteX15" fmla="*/ 609600 w 6896100"/>
              <a:gd name="connsiteY15" fmla="*/ 2095535 h 4457735"/>
              <a:gd name="connsiteX16" fmla="*/ 1244600 w 6896100"/>
              <a:gd name="connsiteY16" fmla="*/ 2120935 h 4457735"/>
              <a:gd name="connsiteX17" fmla="*/ 1397000 w 6896100"/>
              <a:gd name="connsiteY17" fmla="*/ 2133635 h 4457735"/>
              <a:gd name="connsiteX18" fmla="*/ 1676400 w 6896100"/>
              <a:gd name="connsiteY18" fmla="*/ 2159035 h 4457735"/>
              <a:gd name="connsiteX19" fmla="*/ 2197100 w 6896100"/>
              <a:gd name="connsiteY19" fmla="*/ 2184435 h 4457735"/>
              <a:gd name="connsiteX20" fmla="*/ 2463800 w 6896100"/>
              <a:gd name="connsiteY20" fmla="*/ 2197135 h 4457735"/>
              <a:gd name="connsiteX21" fmla="*/ 2730500 w 6896100"/>
              <a:gd name="connsiteY21" fmla="*/ 2235235 h 4457735"/>
              <a:gd name="connsiteX22" fmla="*/ 2806700 w 6896100"/>
              <a:gd name="connsiteY22" fmla="*/ 2247935 h 4457735"/>
              <a:gd name="connsiteX23" fmla="*/ 3238500 w 6896100"/>
              <a:gd name="connsiteY23" fmla="*/ 2286035 h 4457735"/>
              <a:gd name="connsiteX24" fmla="*/ 3378200 w 6896100"/>
              <a:gd name="connsiteY24" fmla="*/ 2298735 h 4457735"/>
              <a:gd name="connsiteX25" fmla="*/ 3606800 w 6896100"/>
              <a:gd name="connsiteY25" fmla="*/ 2324135 h 4457735"/>
              <a:gd name="connsiteX26" fmla="*/ 4089400 w 6896100"/>
              <a:gd name="connsiteY26" fmla="*/ 2336835 h 4457735"/>
              <a:gd name="connsiteX27" fmla="*/ 4457700 w 6896100"/>
              <a:gd name="connsiteY27" fmla="*/ 2374935 h 4457735"/>
              <a:gd name="connsiteX28" fmla="*/ 4610100 w 6896100"/>
              <a:gd name="connsiteY28" fmla="*/ 2400335 h 4457735"/>
              <a:gd name="connsiteX29" fmla="*/ 4762500 w 6896100"/>
              <a:gd name="connsiteY29" fmla="*/ 2425735 h 4457735"/>
              <a:gd name="connsiteX30" fmla="*/ 4914900 w 6896100"/>
              <a:gd name="connsiteY30" fmla="*/ 2451135 h 4457735"/>
              <a:gd name="connsiteX31" fmla="*/ 5041900 w 6896100"/>
              <a:gd name="connsiteY31" fmla="*/ 2489235 h 4457735"/>
              <a:gd name="connsiteX32" fmla="*/ 5143500 w 6896100"/>
              <a:gd name="connsiteY32" fmla="*/ 2540035 h 4457735"/>
              <a:gd name="connsiteX33" fmla="*/ 5295900 w 6896100"/>
              <a:gd name="connsiteY33" fmla="*/ 2667035 h 4457735"/>
              <a:gd name="connsiteX34" fmla="*/ 5359400 w 6896100"/>
              <a:gd name="connsiteY34" fmla="*/ 2755935 h 4457735"/>
              <a:gd name="connsiteX35" fmla="*/ 5384800 w 6896100"/>
              <a:gd name="connsiteY35" fmla="*/ 2832135 h 4457735"/>
              <a:gd name="connsiteX36" fmla="*/ 5359400 w 6896100"/>
              <a:gd name="connsiteY36" fmla="*/ 2984535 h 4457735"/>
              <a:gd name="connsiteX37" fmla="*/ 5334000 w 6896100"/>
              <a:gd name="connsiteY37" fmla="*/ 3086135 h 4457735"/>
              <a:gd name="connsiteX38" fmla="*/ 5308600 w 6896100"/>
              <a:gd name="connsiteY38" fmla="*/ 3124235 h 4457735"/>
              <a:gd name="connsiteX39" fmla="*/ 5283200 w 6896100"/>
              <a:gd name="connsiteY39" fmla="*/ 3175035 h 4457735"/>
              <a:gd name="connsiteX40" fmla="*/ 5245100 w 6896100"/>
              <a:gd name="connsiteY40" fmla="*/ 3200435 h 4457735"/>
              <a:gd name="connsiteX41" fmla="*/ 5207000 w 6896100"/>
              <a:gd name="connsiteY41" fmla="*/ 3251235 h 4457735"/>
              <a:gd name="connsiteX42" fmla="*/ 5130800 w 6896100"/>
              <a:gd name="connsiteY42" fmla="*/ 3314735 h 4457735"/>
              <a:gd name="connsiteX43" fmla="*/ 5067300 w 6896100"/>
              <a:gd name="connsiteY43" fmla="*/ 3365535 h 4457735"/>
              <a:gd name="connsiteX44" fmla="*/ 5029200 w 6896100"/>
              <a:gd name="connsiteY44" fmla="*/ 3403635 h 4457735"/>
              <a:gd name="connsiteX45" fmla="*/ 4991100 w 6896100"/>
              <a:gd name="connsiteY45" fmla="*/ 3429035 h 4457735"/>
              <a:gd name="connsiteX46" fmla="*/ 4914900 w 6896100"/>
              <a:gd name="connsiteY46" fmla="*/ 3505235 h 4457735"/>
              <a:gd name="connsiteX47" fmla="*/ 4851400 w 6896100"/>
              <a:gd name="connsiteY47" fmla="*/ 3581435 h 4457735"/>
              <a:gd name="connsiteX48" fmla="*/ 4800600 w 6896100"/>
              <a:gd name="connsiteY48" fmla="*/ 3632235 h 4457735"/>
              <a:gd name="connsiteX49" fmla="*/ 4762500 w 6896100"/>
              <a:gd name="connsiteY49" fmla="*/ 3683035 h 4457735"/>
              <a:gd name="connsiteX50" fmla="*/ 4724400 w 6896100"/>
              <a:gd name="connsiteY50" fmla="*/ 3721135 h 4457735"/>
              <a:gd name="connsiteX51" fmla="*/ 4699000 w 6896100"/>
              <a:gd name="connsiteY51" fmla="*/ 3759235 h 4457735"/>
              <a:gd name="connsiteX52" fmla="*/ 4622800 w 6896100"/>
              <a:gd name="connsiteY52" fmla="*/ 3835435 h 4457735"/>
              <a:gd name="connsiteX53" fmla="*/ 4584700 w 6896100"/>
              <a:gd name="connsiteY53" fmla="*/ 3873535 h 4457735"/>
              <a:gd name="connsiteX54" fmla="*/ 4521200 w 6896100"/>
              <a:gd name="connsiteY54" fmla="*/ 3937035 h 4457735"/>
              <a:gd name="connsiteX55" fmla="*/ 4508500 w 6896100"/>
              <a:gd name="connsiteY55" fmla="*/ 3975135 h 4457735"/>
              <a:gd name="connsiteX56" fmla="*/ 4394200 w 6896100"/>
              <a:gd name="connsiteY56" fmla="*/ 4076735 h 4457735"/>
              <a:gd name="connsiteX57" fmla="*/ 4330700 w 6896100"/>
              <a:gd name="connsiteY57" fmla="*/ 4152935 h 4457735"/>
              <a:gd name="connsiteX58" fmla="*/ 4254500 w 6896100"/>
              <a:gd name="connsiteY58" fmla="*/ 4216435 h 4457735"/>
              <a:gd name="connsiteX59" fmla="*/ 4216400 w 6896100"/>
              <a:gd name="connsiteY59" fmla="*/ 4292635 h 4457735"/>
              <a:gd name="connsiteX60" fmla="*/ 4165600 w 6896100"/>
              <a:gd name="connsiteY60" fmla="*/ 4305335 h 4457735"/>
              <a:gd name="connsiteX61" fmla="*/ 4051300 w 6896100"/>
              <a:gd name="connsiteY61" fmla="*/ 4343435 h 4457735"/>
              <a:gd name="connsiteX62" fmla="*/ 3975100 w 6896100"/>
              <a:gd name="connsiteY62" fmla="*/ 4356135 h 4457735"/>
              <a:gd name="connsiteX63" fmla="*/ 3924300 w 6896100"/>
              <a:gd name="connsiteY63" fmla="*/ 4368835 h 4457735"/>
              <a:gd name="connsiteX64" fmla="*/ 3810000 w 6896100"/>
              <a:gd name="connsiteY64" fmla="*/ 4381535 h 4457735"/>
              <a:gd name="connsiteX65" fmla="*/ 3708400 w 6896100"/>
              <a:gd name="connsiteY65" fmla="*/ 4394235 h 4457735"/>
              <a:gd name="connsiteX66" fmla="*/ 3670300 w 6896100"/>
              <a:gd name="connsiteY66" fmla="*/ 4406935 h 4457735"/>
              <a:gd name="connsiteX67" fmla="*/ 3708400 w 6896100"/>
              <a:gd name="connsiteY67" fmla="*/ 4432335 h 4457735"/>
              <a:gd name="connsiteX68" fmla="*/ 3873500 w 6896100"/>
              <a:gd name="connsiteY68" fmla="*/ 4457735 h 4457735"/>
              <a:gd name="connsiteX69" fmla="*/ 4508500 w 6896100"/>
              <a:gd name="connsiteY69" fmla="*/ 4432335 h 4457735"/>
              <a:gd name="connsiteX70" fmla="*/ 4737100 w 6896100"/>
              <a:gd name="connsiteY70" fmla="*/ 4419635 h 4457735"/>
              <a:gd name="connsiteX71" fmla="*/ 4902200 w 6896100"/>
              <a:gd name="connsiteY71" fmla="*/ 4394235 h 4457735"/>
              <a:gd name="connsiteX72" fmla="*/ 5435600 w 6896100"/>
              <a:gd name="connsiteY72" fmla="*/ 4406935 h 4457735"/>
              <a:gd name="connsiteX73" fmla="*/ 5473700 w 6896100"/>
              <a:gd name="connsiteY73" fmla="*/ 4368835 h 4457735"/>
              <a:gd name="connsiteX74" fmla="*/ 5486400 w 6896100"/>
              <a:gd name="connsiteY74" fmla="*/ 4330735 h 4457735"/>
              <a:gd name="connsiteX75" fmla="*/ 5537200 w 6896100"/>
              <a:gd name="connsiteY75" fmla="*/ 4254535 h 4457735"/>
              <a:gd name="connsiteX76" fmla="*/ 5549900 w 6896100"/>
              <a:gd name="connsiteY76" fmla="*/ 4191035 h 4457735"/>
              <a:gd name="connsiteX77" fmla="*/ 5562600 w 6896100"/>
              <a:gd name="connsiteY77" fmla="*/ 4152935 h 4457735"/>
              <a:gd name="connsiteX78" fmla="*/ 5575300 w 6896100"/>
              <a:gd name="connsiteY78" fmla="*/ 4102135 h 4457735"/>
              <a:gd name="connsiteX79" fmla="*/ 5613400 w 6896100"/>
              <a:gd name="connsiteY79" fmla="*/ 3937035 h 4457735"/>
              <a:gd name="connsiteX80" fmla="*/ 5626100 w 6896100"/>
              <a:gd name="connsiteY80" fmla="*/ 3898935 h 4457735"/>
              <a:gd name="connsiteX81" fmla="*/ 5651500 w 6896100"/>
              <a:gd name="connsiteY81" fmla="*/ 3860835 h 4457735"/>
              <a:gd name="connsiteX82" fmla="*/ 5715000 w 6896100"/>
              <a:gd name="connsiteY82" fmla="*/ 3746535 h 4457735"/>
              <a:gd name="connsiteX83" fmla="*/ 5727700 w 6896100"/>
              <a:gd name="connsiteY83" fmla="*/ 3708435 h 4457735"/>
              <a:gd name="connsiteX84" fmla="*/ 5791200 w 6896100"/>
              <a:gd name="connsiteY84" fmla="*/ 3644935 h 4457735"/>
              <a:gd name="connsiteX85" fmla="*/ 5829300 w 6896100"/>
              <a:gd name="connsiteY85" fmla="*/ 3543335 h 4457735"/>
              <a:gd name="connsiteX86" fmla="*/ 5842000 w 6896100"/>
              <a:gd name="connsiteY86" fmla="*/ 3479835 h 4457735"/>
              <a:gd name="connsiteX87" fmla="*/ 5867400 w 6896100"/>
              <a:gd name="connsiteY87" fmla="*/ 3098835 h 4457735"/>
              <a:gd name="connsiteX88" fmla="*/ 5880100 w 6896100"/>
              <a:gd name="connsiteY88" fmla="*/ 3022635 h 4457735"/>
              <a:gd name="connsiteX89" fmla="*/ 5918200 w 6896100"/>
              <a:gd name="connsiteY89" fmla="*/ 2921035 h 4457735"/>
              <a:gd name="connsiteX90" fmla="*/ 5956300 w 6896100"/>
              <a:gd name="connsiteY90" fmla="*/ 2755935 h 4457735"/>
              <a:gd name="connsiteX91" fmla="*/ 6019800 w 6896100"/>
              <a:gd name="connsiteY91" fmla="*/ 2679735 h 4457735"/>
              <a:gd name="connsiteX92" fmla="*/ 6045200 w 6896100"/>
              <a:gd name="connsiteY92" fmla="*/ 2616235 h 4457735"/>
              <a:gd name="connsiteX93" fmla="*/ 6083300 w 6896100"/>
              <a:gd name="connsiteY93" fmla="*/ 2578135 h 4457735"/>
              <a:gd name="connsiteX94" fmla="*/ 6121400 w 6896100"/>
              <a:gd name="connsiteY94" fmla="*/ 2565435 h 4457735"/>
              <a:gd name="connsiteX95" fmla="*/ 6172200 w 6896100"/>
              <a:gd name="connsiteY95" fmla="*/ 2540035 h 4457735"/>
              <a:gd name="connsiteX96" fmla="*/ 6273800 w 6896100"/>
              <a:gd name="connsiteY96" fmla="*/ 2489235 h 4457735"/>
              <a:gd name="connsiteX97" fmla="*/ 6324600 w 6896100"/>
              <a:gd name="connsiteY97" fmla="*/ 2463835 h 4457735"/>
              <a:gd name="connsiteX98" fmla="*/ 6350000 w 6896100"/>
              <a:gd name="connsiteY98" fmla="*/ 2425735 h 4457735"/>
              <a:gd name="connsiteX99" fmla="*/ 6388100 w 6896100"/>
              <a:gd name="connsiteY99" fmla="*/ 2413035 h 4457735"/>
              <a:gd name="connsiteX100" fmla="*/ 6426200 w 6896100"/>
              <a:gd name="connsiteY100" fmla="*/ 2387635 h 4457735"/>
              <a:gd name="connsiteX101" fmla="*/ 6477000 w 6896100"/>
              <a:gd name="connsiteY101" fmla="*/ 2362235 h 4457735"/>
              <a:gd name="connsiteX102" fmla="*/ 6565900 w 6896100"/>
              <a:gd name="connsiteY102" fmla="*/ 2286035 h 4457735"/>
              <a:gd name="connsiteX103" fmla="*/ 6616700 w 6896100"/>
              <a:gd name="connsiteY103" fmla="*/ 2197135 h 4457735"/>
              <a:gd name="connsiteX104" fmla="*/ 6654800 w 6896100"/>
              <a:gd name="connsiteY104" fmla="*/ 2133635 h 4457735"/>
              <a:gd name="connsiteX105" fmla="*/ 6692900 w 6896100"/>
              <a:gd name="connsiteY105" fmla="*/ 2082835 h 4457735"/>
              <a:gd name="connsiteX106" fmla="*/ 6731000 w 6896100"/>
              <a:gd name="connsiteY106" fmla="*/ 2019335 h 4457735"/>
              <a:gd name="connsiteX107" fmla="*/ 6781800 w 6896100"/>
              <a:gd name="connsiteY107" fmla="*/ 1943135 h 4457735"/>
              <a:gd name="connsiteX108" fmla="*/ 6807200 w 6896100"/>
              <a:gd name="connsiteY108" fmla="*/ 1892335 h 4457735"/>
              <a:gd name="connsiteX109" fmla="*/ 6832600 w 6896100"/>
              <a:gd name="connsiteY109" fmla="*/ 1816135 h 4457735"/>
              <a:gd name="connsiteX110" fmla="*/ 6858000 w 6896100"/>
              <a:gd name="connsiteY110" fmla="*/ 1625635 h 4457735"/>
              <a:gd name="connsiteX111" fmla="*/ 6870700 w 6896100"/>
              <a:gd name="connsiteY111" fmla="*/ 1549435 h 4457735"/>
              <a:gd name="connsiteX112" fmla="*/ 6896100 w 6896100"/>
              <a:gd name="connsiteY112" fmla="*/ 1371635 h 4457735"/>
              <a:gd name="connsiteX113" fmla="*/ 6883400 w 6896100"/>
              <a:gd name="connsiteY113" fmla="*/ 812835 h 4457735"/>
              <a:gd name="connsiteX114" fmla="*/ 6832600 w 6896100"/>
              <a:gd name="connsiteY114" fmla="*/ 508035 h 4457735"/>
              <a:gd name="connsiteX115" fmla="*/ 6807200 w 6896100"/>
              <a:gd name="connsiteY115" fmla="*/ 419135 h 4457735"/>
              <a:gd name="connsiteX116" fmla="*/ 6781800 w 6896100"/>
              <a:gd name="connsiteY116" fmla="*/ 381035 h 4457735"/>
              <a:gd name="connsiteX117" fmla="*/ 6769100 w 6896100"/>
              <a:gd name="connsiteY117" fmla="*/ 342935 h 4457735"/>
              <a:gd name="connsiteX118" fmla="*/ 6731000 w 6896100"/>
              <a:gd name="connsiteY118" fmla="*/ 330235 h 4457735"/>
              <a:gd name="connsiteX119" fmla="*/ 6718300 w 6896100"/>
              <a:gd name="connsiteY119" fmla="*/ 292135 h 4457735"/>
              <a:gd name="connsiteX120" fmla="*/ 6667500 w 6896100"/>
              <a:gd name="connsiteY120" fmla="*/ 279435 h 4457735"/>
              <a:gd name="connsiteX121" fmla="*/ 6591300 w 6896100"/>
              <a:gd name="connsiteY121" fmla="*/ 241335 h 4457735"/>
              <a:gd name="connsiteX122" fmla="*/ 6565900 w 6896100"/>
              <a:gd name="connsiteY122" fmla="*/ 203235 h 4457735"/>
              <a:gd name="connsiteX123" fmla="*/ 6464300 w 6896100"/>
              <a:gd name="connsiteY123" fmla="*/ 139735 h 4457735"/>
              <a:gd name="connsiteX124" fmla="*/ 6426200 w 6896100"/>
              <a:gd name="connsiteY124" fmla="*/ 127035 h 4457735"/>
              <a:gd name="connsiteX125" fmla="*/ 6337300 w 6896100"/>
              <a:gd name="connsiteY125" fmla="*/ 76235 h 4457735"/>
              <a:gd name="connsiteX126" fmla="*/ 6299200 w 6896100"/>
              <a:gd name="connsiteY126" fmla="*/ 50835 h 4457735"/>
              <a:gd name="connsiteX127" fmla="*/ 6172200 w 6896100"/>
              <a:gd name="connsiteY127" fmla="*/ 12735 h 4457735"/>
              <a:gd name="connsiteX128" fmla="*/ 6121400 w 6896100"/>
              <a:gd name="connsiteY128" fmla="*/ 35 h 4457735"/>
              <a:gd name="connsiteX129" fmla="*/ 6223000 w 6896100"/>
              <a:gd name="connsiteY129" fmla="*/ 12735 h 4457735"/>
              <a:gd name="connsiteX0" fmla="*/ 6223000 w 6896100"/>
              <a:gd name="connsiteY0" fmla="*/ 12735 h 4457735"/>
              <a:gd name="connsiteX1" fmla="*/ 520700 w 6896100"/>
              <a:gd name="connsiteY1" fmla="*/ 50835 h 4457735"/>
              <a:gd name="connsiteX2" fmla="*/ 101600 w 6896100"/>
              <a:gd name="connsiteY2" fmla="*/ 50835 h 4457735"/>
              <a:gd name="connsiteX3" fmla="*/ 63500 w 6896100"/>
              <a:gd name="connsiteY3" fmla="*/ 190535 h 4457735"/>
              <a:gd name="connsiteX4" fmla="*/ 38100 w 6896100"/>
              <a:gd name="connsiteY4" fmla="*/ 342935 h 4457735"/>
              <a:gd name="connsiteX5" fmla="*/ 25400 w 6896100"/>
              <a:gd name="connsiteY5" fmla="*/ 457235 h 4457735"/>
              <a:gd name="connsiteX6" fmla="*/ 0 w 6896100"/>
              <a:gd name="connsiteY6" fmla="*/ 546135 h 4457735"/>
              <a:gd name="connsiteX7" fmla="*/ 12700 w 6896100"/>
              <a:gd name="connsiteY7" fmla="*/ 1003335 h 4457735"/>
              <a:gd name="connsiteX8" fmla="*/ 25400 w 6896100"/>
              <a:gd name="connsiteY8" fmla="*/ 1041435 h 4457735"/>
              <a:gd name="connsiteX9" fmla="*/ 63500 w 6896100"/>
              <a:gd name="connsiteY9" fmla="*/ 1206535 h 4457735"/>
              <a:gd name="connsiteX10" fmla="*/ 101600 w 6896100"/>
              <a:gd name="connsiteY10" fmla="*/ 1536735 h 4457735"/>
              <a:gd name="connsiteX11" fmla="*/ 114300 w 6896100"/>
              <a:gd name="connsiteY11" fmla="*/ 2006635 h 4457735"/>
              <a:gd name="connsiteX12" fmla="*/ 165100 w 6896100"/>
              <a:gd name="connsiteY12" fmla="*/ 2070135 h 4457735"/>
              <a:gd name="connsiteX13" fmla="*/ 241300 w 6896100"/>
              <a:gd name="connsiteY13" fmla="*/ 2082835 h 4457735"/>
              <a:gd name="connsiteX14" fmla="*/ 609600 w 6896100"/>
              <a:gd name="connsiteY14" fmla="*/ 2095535 h 4457735"/>
              <a:gd name="connsiteX15" fmla="*/ 1244600 w 6896100"/>
              <a:gd name="connsiteY15" fmla="*/ 2120935 h 4457735"/>
              <a:gd name="connsiteX16" fmla="*/ 1397000 w 6896100"/>
              <a:gd name="connsiteY16" fmla="*/ 2133635 h 4457735"/>
              <a:gd name="connsiteX17" fmla="*/ 1676400 w 6896100"/>
              <a:gd name="connsiteY17" fmla="*/ 2159035 h 4457735"/>
              <a:gd name="connsiteX18" fmla="*/ 2197100 w 6896100"/>
              <a:gd name="connsiteY18" fmla="*/ 2184435 h 4457735"/>
              <a:gd name="connsiteX19" fmla="*/ 2463800 w 6896100"/>
              <a:gd name="connsiteY19" fmla="*/ 2197135 h 4457735"/>
              <a:gd name="connsiteX20" fmla="*/ 2730500 w 6896100"/>
              <a:gd name="connsiteY20" fmla="*/ 2235235 h 4457735"/>
              <a:gd name="connsiteX21" fmla="*/ 2806700 w 6896100"/>
              <a:gd name="connsiteY21" fmla="*/ 2247935 h 4457735"/>
              <a:gd name="connsiteX22" fmla="*/ 3238500 w 6896100"/>
              <a:gd name="connsiteY22" fmla="*/ 2286035 h 4457735"/>
              <a:gd name="connsiteX23" fmla="*/ 3378200 w 6896100"/>
              <a:gd name="connsiteY23" fmla="*/ 2298735 h 4457735"/>
              <a:gd name="connsiteX24" fmla="*/ 3606800 w 6896100"/>
              <a:gd name="connsiteY24" fmla="*/ 2324135 h 4457735"/>
              <a:gd name="connsiteX25" fmla="*/ 4089400 w 6896100"/>
              <a:gd name="connsiteY25" fmla="*/ 2336835 h 4457735"/>
              <a:gd name="connsiteX26" fmla="*/ 4457700 w 6896100"/>
              <a:gd name="connsiteY26" fmla="*/ 2374935 h 4457735"/>
              <a:gd name="connsiteX27" fmla="*/ 4610100 w 6896100"/>
              <a:gd name="connsiteY27" fmla="*/ 2400335 h 4457735"/>
              <a:gd name="connsiteX28" fmla="*/ 4762500 w 6896100"/>
              <a:gd name="connsiteY28" fmla="*/ 2425735 h 4457735"/>
              <a:gd name="connsiteX29" fmla="*/ 4914900 w 6896100"/>
              <a:gd name="connsiteY29" fmla="*/ 2451135 h 4457735"/>
              <a:gd name="connsiteX30" fmla="*/ 5041900 w 6896100"/>
              <a:gd name="connsiteY30" fmla="*/ 2489235 h 4457735"/>
              <a:gd name="connsiteX31" fmla="*/ 5143500 w 6896100"/>
              <a:gd name="connsiteY31" fmla="*/ 2540035 h 4457735"/>
              <a:gd name="connsiteX32" fmla="*/ 5295900 w 6896100"/>
              <a:gd name="connsiteY32" fmla="*/ 2667035 h 4457735"/>
              <a:gd name="connsiteX33" fmla="*/ 5359400 w 6896100"/>
              <a:gd name="connsiteY33" fmla="*/ 2755935 h 4457735"/>
              <a:gd name="connsiteX34" fmla="*/ 5384800 w 6896100"/>
              <a:gd name="connsiteY34" fmla="*/ 2832135 h 4457735"/>
              <a:gd name="connsiteX35" fmla="*/ 5359400 w 6896100"/>
              <a:gd name="connsiteY35" fmla="*/ 2984535 h 4457735"/>
              <a:gd name="connsiteX36" fmla="*/ 5334000 w 6896100"/>
              <a:gd name="connsiteY36" fmla="*/ 3086135 h 4457735"/>
              <a:gd name="connsiteX37" fmla="*/ 5308600 w 6896100"/>
              <a:gd name="connsiteY37" fmla="*/ 3124235 h 4457735"/>
              <a:gd name="connsiteX38" fmla="*/ 5283200 w 6896100"/>
              <a:gd name="connsiteY38" fmla="*/ 3175035 h 4457735"/>
              <a:gd name="connsiteX39" fmla="*/ 5245100 w 6896100"/>
              <a:gd name="connsiteY39" fmla="*/ 3200435 h 4457735"/>
              <a:gd name="connsiteX40" fmla="*/ 5207000 w 6896100"/>
              <a:gd name="connsiteY40" fmla="*/ 3251235 h 4457735"/>
              <a:gd name="connsiteX41" fmla="*/ 5130800 w 6896100"/>
              <a:gd name="connsiteY41" fmla="*/ 3314735 h 4457735"/>
              <a:gd name="connsiteX42" fmla="*/ 5067300 w 6896100"/>
              <a:gd name="connsiteY42" fmla="*/ 3365535 h 4457735"/>
              <a:gd name="connsiteX43" fmla="*/ 5029200 w 6896100"/>
              <a:gd name="connsiteY43" fmla="*/ 3403635 h 4457735"/>
              <a:gd name="connsiteX44" fmla="*/ 4991100 w 6896100"/>
              <a:gd name="connsiteY44" fmla="*/ 3429035 h 4457735"/>
              <a:gd name="connsiteX45" fmla="*/ 4914900 w 6896100"/>
              <a:gd name="connsiteY45" fmla="*/ 3505235 h 4457735"/>
              <a:gd name="connsiteX46" fmla="*/ 4851400 w 6896100"/>
              <a:gd name="connsiteY46" fmla="*/ 3581435 h 4457735"/>
              <a:gd name="connsiteX47" fmla="*/ 4800600 w 6896100"/>
              <a:gd name="connsiteY47" fmla="*/ 3632235 h 4457735"/>
              <a:gd name="connsiteX48" fmla="*/ 4762500 w 6896100"/>
              <a:gd name="connsiteY48" fmla="*/ 3683035 h 4457735"/>
              <a:gd name="connsiteX49" fmla="*/ 4724400 w 6896100"/>
              <a:gd name="connsiteY49" fmla="*/ 3721135 h 4457735"/>
              <a:gd name="connsiteX50" fmla="*/ 4699000 w 6896100"/>
              <a:gd name="connsiteY50" fmla="*/ 3759235 h 4457735"/>
              <a:gd name="connsiteX51" fmla="*/ 4622800 w 6896100"/>
              <a:gd name="connsiteY51" fmla="*/ 3835435 h 4457735"/>
              <a:gd name="connsiteX52" fmla="*/ 4584700 w 6896100"/>
              <a:gd name="connsiteY52" fmla="*/ 3873535 h 4457735"/>
              <a:gd name="connsiteX53" fmla="*/ 4521200 w 6896100"/>
              <a:gd name="connsiteY53" fmla="*/ 3937035 h 4457735"/>
              <a:gd name="connsiteX54" fmla="*/ 4508500 w 6896100"/>
              <a:gd name="connsiteY54" fmla="*/ 3975135 h 4457735"/>
              <a:gd name="connsiteX55" fmla="*/ 4394200 w 6896100"/>
              <a:gd name="connsiteY55" fmla="*/ 4076735 h 4457735"/>
              <a:gd name="connsiteX56" fmla="*/ 4330700 w 6896100"/>
              <a:gd name="connsiteY56" fmla="*/ 4152935 h 4457735"/>
              <a:gd name="connsiteX57" fmla="*/ 4254500 w 6896100"/>
              <a:gd name="connsiteY57" fmla="*/ 4216435 h 4457735"/>
              <a:gd name="connsiteX58" fmla="*/ 4216400 w 6896100"/>
              <a:gd name="connsiteY58" fmla="*/ 4292635 h 4457735"/>
              <a:gd name="connsiteX59" fmla="*/ 4165600 w 6896100"/>
              <a:gd name="connsiteY59" fmla="*/ 4305335 h 4457735"/>
              <a:gd name="connsiteX60" fmla="*/ 4051300 w 6896100"/>
              <a:gd name="connsiteY60" fmla="*/ 4343435 h 4457735"/>
              <a:gd name="connsiteX61" fmla="*/ 3975100 w 6896100"/>
              <a:gd name="connsiteY61" fmla="*/ 4356135 h 4457735"/>
              <a:gd name="connsiteX62" fmla="*/ 3924300 w 6896100"/>
              <a:gd name="connsiteY62" fmla="*/ 4368835 h 4457735"/>
              <a:gd name="connsiteX63" fmla="*/ 3810000 w 6896100"/>
              <a:gd name="connsiteY63" fmla="*/ 4381535 h 4457735"/>
              <a:gd name="connsiteX64" fmla="*/ 3708400 w 6896100"/>
              <a:gd name="connsiteY64" fmla="*/ 4394235 h 4457735"/>
              <a:gd name="connsiteX65" fmla="*/ 3670300 w 6896100"/>
              <a:gd name="connsiteY65" fmla="*/ 4406935 h 4457735"/>
              <a:gd name="connsiteX66" fmla="*/ 3708400 w 6896100"/>
              <a:gd name="connsiteY66" fmla="*/ 4432335 h 4457735"/>
              <a:gd name="connsiteX67" fmla="*/ 3873500 w 6896100"/>
              <a:gd name="connsiteY67" fmla="*/ 4457735 h 4457735"/>
              <a:gd name="connsiteX68" fmla="*/ 4508500 w 6896100"/>
              <a:gd name="connsiteY68" fmla="*/ 4432335 h 4457735"/>
              <a:gd name="connsiteX69" fmla="*/ 4737100 w 6896100"/>
              <a:gd name="connsiteY69" fmla="*/ 4419635 h 4457735"/>
              <a:gd name="connsiteX70" fmla="*/ 4902200 w 6896100"/>
              <a:gd name="connsiteY70" fmla="*/ 4394235 h 4457735"/>
              <a:gd name="connsiteX71" fmla="*/ 5435600 w 6896100"/>
              <a:gd name="connsiteY71" fmla="*/ 4406935 h 4457735"/>
              <a:gd name="connsiteX72" fmla="*/ 5473700 w 6896100"/>
              <a:gd name="connsiteY72" fmla="*/ 4368835 h 4457735"/>
              <a:gd name="connsiteX73" fmla="*/ 5486400 w 6896100"/>
              <a:gd name="connsiteY73" fmla="*/ 4330735 h 4457735"/>
              <a:gd name="connsiteX74" fmla="*/ 5537200 w 6896100"/>
              <a:gd name="connsiteY74" fmla="*/ 4254535 h 4457735"/>
              <a:gd name="connsiteX75" fmla="*/ 5549900 w 6896100"/>
              <a:gd name="connsiteY75" fmla="*/ 4191035 h 4457735"/>
              <a:gd name="connsiteX76" fmla="*/ 5562600 w 6896100"/>
              <a:gd name="connsiteY76" fmla="*/ 4152935 h 4457735"/>
              <a:gd name="connsiteX77" fmla="*/ 5575300 w 6896100"/>
              <a:gd name="connsiteY77" fmla="*/ 4102135 h 4457735"/>
              <a:gd name="connsiteX78" fmla="*/ 5613400 w 6896100"/>
              <a:gd name="connsiteY78" fmla="*/ 3937035 h 4457735"/>
              <a:gd name="connsiteX79" fmla="*/ 5626100 w 6896100"/>
              <a:gd name="connsiteY79" fmla="*/ 3898935 h 4457735"/>
              <a:gd name="connsiteX80" fmla="*/ 5651500 w 6896100"/>
              <a:gd name="connsiteY80" fmla="*/ 3860835 h 4457735"/>
              <a:gd name="connsiteX81" fmla="*/ 5715000 w 6896100"/>
              <a:gd name="connsiteY81" fmla="*/ 3746535 h 4457735"/>
              <a:gd name="connsiteX82" fmla="*/ 5727700 w 6896100"/>
              <a:gd name="connsiteY82" fmla="*/ 3708435 h 4457735"/>
              <a:gd name="connsiteX83" fmla="*/ 5791200 w 6896100"/>
              <a:gd name="connsiteY83" fmla="*/ 3644935 h 4457735"/>
              <a:gd name="connsiteX84" fmla="*/ 5829300 w 6896100"/>
              <a:gd name="connsiteY84" fmla="*/ 3543335 h 4457735"/>
              <a:gd name="connsiteX85" fmla="*/ 5842000 w 6896100"/>
              <a:gd name="connsiteY85" fmla="*/ 3479835 h 4457735"/>
              <a:gd name="connsiteX86" fmla="*/ 5867400 w 6896100"/>
              <a:gd name="connsiteY86" fmla="*/ 3098835 h 4457735"/>
              <a:gd name="connsiteX87" fmla="*/ 5880100 w 6896100"/>
              <a:gd name="connsiteY87" fmla="*/ 3022635 h 4457735"/>
              <a:gd name="connsiteX88" fmla="*/ 5918200 w 6896100"/>
              <a:gd name="connsiteY88" fmla="*/ 2921035 h 4457735"/>
              <a:gd name="connsiteX89" fmla="*/ 5956300 w 6896100"/>
              <a:gd name="connsiteY89" fmla="*/ 2755935 h 4457735"/>
              <a:gd name="connsiteX90" fmla="*/ 6019800 w 6896100"/>
              <a:gd name="connsiteY90" fmla="*/ 2679735 h 4457735"/>
              <a:gd name="connsiteX91" fmla="*/ 6045200 w 6896100"/>
              <a:gd name="connsiteY91" fmla="*/ 2616235 h 4457735"/>
              <a:gd name="connsiteX92" fmla="*/ 6083300 w 6896100"/>
              <a:gd name="connsiteY92" fmla="*/ 2578135 h 4457735"/>
              <a:gd name="connsiteX93" fmla="*/ 6121400 w 6896100"/>
              <a:gd name="connsiteY93" fmla="*/ 2565435 h 4457735"/>
              <a:gd name="connsiteX94" fmla="*/ 6172200 w 6896100"/>
              <a:gd name="connsiteY94" fmla="*/ 2540035 h 4457735"/>
              <a:gd name="connsiteX95" fmla="*/ 6273800 w 6896100"/>
              <a:gd name="connsiteY95" fmla="*/ 2489235 h 4457735"/>
              <a:gd name="connsiteX96" fmla="*/ 6324600 w 6896100"/>
              <a:gd name="connsiteY96" fmla="*/ 2463835 h 4457735"/>
              <a:gd name="connsiteX97" fmla="*/ 6350000 w 6896100"/>
              <a:gd name="connsiteY97" fmla="*/ 2425735 h 4457735"/>
              <a:gd name="connsiteX98" fmla="*/ 6388100 w 6896100"/>
              <a:gd name="connsiteY98" fmla="*/ 2413035 h 4457735"/>
              <a:gd name="connsiteX99" fmla="*/ 6426200 w 6896100"/>
              <a:gd name="connsiteY99" fmla="*/ 2387635 h 4457735"/>
              <a:gd name="connsiteX100" fmla="*/ 6477000 w 6896100"/>
              <a:gd name="connsiteY100" fmla="*/ 2362235 h 4457735"/>
              <a:gd name="connsiteX101" fmla="*/ 6565900 w 6896100"/>
              <a:gd name="connsiteY101" fmla="*/ 2286035 h 4457735"/>
              <a:gd name="connsiteX102" fmla="*/ 6616700 w 6896100"/>
              <a:gd name="connsiteY102" fmla="*/ 2197135 h 4457735"/>
              <a:gd name="connsiteX103" fmla="*/ 6654800 w 6896100"/>
              <a:gd name="connsiteY103" fmla="*/ 2133635 h 4457735"/>
              <a:gd name="connsiteX104" fmla="*/ 6692900 w 6896100"/>
              <a:gd name="connsiteY104" fmla="*/ 2082835 h 4457735"/>
              <a:gd name="connsiteX105" fmla="*/ 6731000 w 6896100"/>
              <a:gd name="connsiteY105" fmla="*/ 2019335 h 4457735"/>
              <a:gd name="connsiteX106" fmla="*/ 6781800 w 6896100"/>
              <a:gd name="connsiteY106" fmla="*/ 1943135 h 4457735"/>
              <a:gd name="connsiteX107" fmla="*/ 6807200 w 6896100"/>
              <a:gd name="connsiteY107" fmla="*/ 1892335 h 4457735"/>
              <a:gd name="connsiteX108" fmla="*/ 6832600 w 6896100"/>
              <a:gd name="connsiteY108" fmla="*/ 1816135 h 4457735"/>
              <a:gd name="connsiteX109" fmla="*/ 6858000 w 6896100"/>
              <a:gd name="connsiteY109" fmla="*/ 1625635 h 4457735"/>
              <a:gd name="connsiteX110" fmla="*/ 6870700 w 6896100"/>
              <a:gd name="connsiteY110" fmla="*/ 1549435 h 4457735"/>
              <a:gd name="connsiteX111" fmla="*/ 6896100 w 6896100"/>
              <a:gd name="connsiteY111" fmla="*/ 1371635 h 4457735"/>
              <a:gd name="connsiteX112" fmla="*/ 6883400 w 6896100"/>
              <a:gd name="connsiteY112" fmla="*/ 812835 h 4457735"/>
              <a:gd name="connsiteX113" fmla="*/ 6832600 w 6896100"/>
              <a:gd name="connsiteY113" fmla="*/ 508035 h 4457735"/>
              <a:gd name="connsiteX114" fmla="*/ 6807200 w 6896100"/>
              <a:gd name="connsiteY114" fmla="*/ 419135 h 4457735"/>
              <a:gd name="connsiteX115" fmla="*/ 6781800 w 6896100"/>
              <a:gd name="connsiteY115" fmla="*/ 381035 h 4457735"/>
              <a:gd name="connsiteX116" fmla="*/ 6769100 w 6896100"/>
              <a:gd name="connsiteY116" fmla="*/ 342935 h 4457735"/>
              <a:gd name="connsiteX117" fmla="*/ 6731000 w 6896100"/>
              <a:gd name="connsiteY117" fmla="*/ 330235 h 4457735"/>
              <a:gd name="connsiteX118" fmla="*/ 6718300 w 6896100"/>
              <a:gd name="connsiteY118" fmla="*/ 292135 h 4457735"/>
              <a:gd name="connsiteX119" fmla="*/ 6667500 w 6896100"/>
              <a:gd name="connsiteY119" fmla="*/ 279435 h 4457735"/>
              <a:gd name="connsiteX120" fmla="*/ 6591300 w 6896100"/>
              <a:gd name="connsiteY120" fmla="*/ 241335 h 4457735"/>
              <a:gd name="connsiteX121" fmla="*/ 6565900 w 6896100"/>
              <a:gd name="connsiteY121" fmla="*/ 203235 h 4457735"/>
              <a:gd name="connsiteX122" fmla="*/ 6464300 w 6896100"/>
              <a:gd name="connsiteY122" fmla="*/ 139735 h 4457735"/>
              <a:gd name="connsiteX123" fmla="*/ 6426200 w 6896100"/>
              <a:gd name="connsiteY123" fmla="*/ 127035 h 4457735"/>
              <a:gd name="connsiteX124" fmla="*/ 6337300 w 6896100"/>
              <a:gd name="connsiteY124" fmla="*/ 76235 h 4457735"/>
              <a:gd name="connsiteX125" fmla="*/ 6299200 w 6896100"/>
              <a:gd name="connsiteY125" fmla="*/ 50835 h 4457735"/>
              <a:gd name="connsiteX126" fmla="*/ 6172200 w 6896100"/>
              <a:gd name="connsiteY126" fmla="*/ 12735 h 4457735"/>
              <a:gd name="connsiteX127" fmla="*/ 6121400 w 6896100"/>
              <a:gd name="connsiteY127" fmla="*/ 35 h 4457735"/>
              <a:gd name="connsiteX128" fmla="*/ 6223000 w 6896100"/>
              <a:gd name="connsiteY128" fmla="*/ 12735 h 4457735"/>
              <a:gd name="connsiteX0" fmla="*/ 6223000 w 6896100"/>
              <a:gd name="connsiteY0" fmla="*/ 12735 h 4457735"/>
              <a:gd name="connsiteX1" fmla="*/ 101600 w 6896100"/>
              <a:gd name="connsiteY1" fmla="*/ 50835 h 4457735"/>
              <a:gd name="connsiteX2" fmla="*/ 63500 w 6896100"/>
              <a:gd name="connsiteY2" fmla="*/ 190535 h 4457735"/>
              <a:gd name="connsiteX3" fmla="*/ 38100 w 6896100"/>
              <a:gd name="connsiteY3" fmla="*/ 342935 h 4457735"/>
              <a:gd name="connsiteX4" fmla="*/ 25400 w 6896100"/>
              <a:gd name="connsiteY4" fmla="*/ 457235 h 4457735"/>
              <a:gd name="connsiteX5" fmla="*/ 0 w 6896100"/>
              <a:gd name="connsiteY5" fmla="*/ 546135 h 4457735"/>
              <a:gd name="connsiteX6" fmla="*/ 12700 w 6896100"/>
              <a:gd name="connsiteY6" fmla="*/ 1003335 h 4457735"/>
              <a:gd name="connsiteX7" fmla="*/ 25400 w 6896100"/>
              <a:gd name="connsiteY7" fmla="*/ 1041435 h 4457735"/>
              <a:gd name="connsiteX8" fmla="*/ 63500 w 6896100"/>
              <a:gd name="connsiteY8" fmla="*/ 1206535 h 4457735"/>
              <a:gd name="connsiteX9" fmla="*/ 101600 w 6896100"/>
              <a:gd name="connsiteY9" fmla="*/ 1536735 h 4457735"/>
              <a:gd name="connsiteX10" fmla="*/ 114300 w 6896100"/>
              <a:gd name="connsiteY10" fmla="*/ 2006635 h 4457735"/>
              <a:gd name="connsiteX11" fmla="*/ 165100 w 6896100"/>
              <a:gd name="connsiteY11" fmla="*/ 2070135 h 4457735"/>
              <a:gd name="connsiteX12" fmla="*/ 241300 w 6896100"/>
              <a:gd name="connsiteY12" fmla="*/ 2082835 h 4457735"/>
              <a:gd name="connsiteX13" fmla="*/ 609600 w 6896100"/>
              <a:gd name="connsiteY13" fmla="*/ 2095535 h 4457735"/>
              <a:gd name="connsiteX14" fmla="*/ 1244600 w 6896100"/>
              <a:gd name="connsiteY14" fmla="*/ 2120935 h 4457735"/>
              <a:gd name="connsiteX15" fmla="*/ 1397000 w 6896100"/>
              <a:gd name="connsiteY15" fmla="*/ 2133635 h 4457735"/>
              <a:gd name="connsiteX16" fmla="*/ 1676400 w 6896100"/>
              <a:gd name="connsiteY16" fmla="*/ 2159035 h 4457735"/>
              <a:gd name="connsiteX17" fmla="*/ 2197100 w 6896100"/>
              <a:gd name="connsiteY17" fmla="*/ 2184435 h 4457735"/>
              <a:gd name="connsiteX18" fmla="*/ 2463800 w 6896100"/>
              <a:gd name="connsiteY18" fmla="*/ 2197135 h 4457735"/>
              <a:gd name="connsiteX19" fmla="*/ 2730500 w 6896100"/>
              <a:gd name="connsiteY19" fmla="*/ 2235235 h 4457735"/>
              <a:gd name="connsiteX20" fmla="*/ 2806700 w 6896100"/>
              <a:gd name="connsiteY20" fmla="*/ 2247935 h 4457735"/>
              <a:gd name="connsiteX21" fmla="*/ 3238500 w 6896100"/>
              <a:gd name="connsiteY21" fmla="*/ 2286035 h 4457735"/>
              <a:gd name="connsiteX22" fmla="*/ 3378200 w 6896100"/>
              <a:gd name="connsiteY22" fmla="*/ 2298735 h 4457735"/>
              <a:gd name="connsiteX23" fmla="*/ 3606800 w 6896100"/>
              <a:gd name="connsiteY23" fmla="*/ 2324135 h 4457735"/>
              <a:gd name="connsiteX24" fmla="*/ 4089400 w 6896100"/>
              <a:gd name="connsiteY24" fmla="*/ 2336835 h 4457735"/>
              <a:gd name="connsiteX25" fmla="*/ 4457700 w 6896100"/>
              <a:gd name="connsiteY25" fmla="*/ 2374935 h 4457735"/>
              <a:gd name="connsiteX26" fmla="*/ 4610100 w 6896100"/>
              <a:gd name="connsiteY26" fmla="*/ 2400335 h 4457735"/>
              <a:gd name="connsiteX27" fmla="*/ 4762500 w 6896100"/>
              <a:gd name="connsiteY27" fmla="*/ 2425735 h 4457735"/>
              <a:gd name="connsiteX28" fmla="*/ 4914900 w 6896100"/>
              <a:gd name="connsiteY28" fmla="*/ 2451135 h 4457735"/>
              <a:gd name="connsiteX29" fmla="*/ 5041900 w 6896100"/>
              <a:gd name="connsiteY29" fmla="*/ 2489235 h 4457735"/>
              <a:gd name="connsiteX30" fmla="*/ 5143500 w 6896100"/>
              <a:gd name="connsiteY30" fmla="*/ 2540035 h 4457735"/>
              <a:gd name="connsiteX31" fmla="*/ 5295900 w 6896100"/>
              <a:gd name="connsiteY31" fmla="*/ 2667035 h 4457735"/>
              <a:gd name="connsiteX32" fmla="*/ 5359400 w 6896100"/>
              <a:gd name="connsiteY32" fmla="*/ 2755935 h 4457735"/>
              <a:gd name="connsiteX33" fmla="*/ 5384800 w 6896100"/>
              <a:gd name="connsiteY33" fmla="*/ 2832135 h 4457735"/>
              <a:gd name="connsiteX34" fmla="*/ 5359400 w 6896100"/>
              <a:gd name="connsiteY34" fmla="*/ 2984535 h 4457735"/>
              <a:gd name="connsiteX35" fmla="*/ 5334000 w 6896100"/>
              <a:gd name="connsiteY35" fmla="*/ 3086135 h 4457735"/>
              <a:gd name="connsiteX36" fmla="*/ 5308600 w 6896100"/>
              <a:gd name="connsiteY36" fmla="*/ 3124235 h 4457735"/>
              <a:gd name="connsiteX37" fmla="*/ 5283200 w 6896100"/>
              <a:gd name="connsiteY37" fmla="*/ 3175035 h 4457735"/>
              <a:gd name="connsiteX38" fmla="*/ 5245100 w 6896100"/>
              <a:gd name="connsiteY38" fmla="*/ 3200435 h 4457735"/>
              <a:gd name="connsiteX39" fmla="*/ 5207000 w 6896100"/>
              <a:gd name="connsiteY39" fmla="*/ 3251235 h 4457735"/>
              <a:gd name="connsiteX40" fmla="*/ 5130800 w 6896100"/>
              <a:gd name="connsiteY40" fmla="*/ 3314735 h 4457735"/>
              <a:gd name="connsiteX41" fmla="*/ 5067300 w 6896100"/>
              <a:gd name="connsiteY41" fmla="*/ 3365535 h 4457735"/>
              <a:gd name="connsiteX42" fmla="*/ 5029200 w 6896100"/>
              <a:gd name="connsiteY42" fmla="*/ 3403635 h 4457735"/>
              <a:gd name="connsiteX43" fmla="*/ 4991100 w 6896100"/>
              <a:gd name="connsiteY43" fmla="*/ 3429035 h 4457735"/>
              <a:gd name="connsiteX44" fmla="*/ 4914900 w 6896100"/>
              <a:gd name="connsiteY44" fmla="*/ 3505235 h 4457735"/>
              <a:gd name="connsiteX45" fmla="*/ 4851400 w 6896100"/>
              <a:gd name="connsiteY45" fmla="*/ 3581435 h 4457735"/>
              <a:gd name="connsiteX46" fmla="*/ 4800600 w 6896100"/>
              <a:gd name="connsiteY46" fmla="*/ 3632235 h 4457735"/>
              <a:gd name="connsiteX47" fmla="*/ 4762500 w 6896100"/>
              <a:gd name="connsiteY47" fmla="*/ 3683035 h 4457735"/>
              <a:gd name="connsiteX48" fmla="*/ 4724400 w 6896100"/>
              <a:gd name="connsiteY48" fmla="*/ 3721135 h 4457735"/>
              <a:gd name="connsiteX49" fmla="*/ 4699000 w 6896100"/>
              <a:gd name="connsiteY49" fmla="*/ 3759235 h 4457735"/>
              <a:gd name="connsiteX50" fmla="*/ 4622800 w 6896100"/>
              <a:gd name="connsiteY50" fmla="*/ 3835435 h 4457735"/>
              <a:gd name="connsiteX51" fmla="*/ 4584700 w 6896100"/>
              <a:gd name="connsiteY51" fmla="*/ 3873535 h 4457735"/>
              <a:gd name="connsiteX52" fmla="*/ 4521200 w 6896100"/>
              <a:gd name="connsiteY52" fmla="*/ 3937035 h 4457735"/>
              <a:gd name="connsiteX53" fmla="*/ 4508500 w 6896100"/>
              <a:gd name="connsiteY53" fmla="*/ 3975135 h 4457735"/>
              <a:gd name="connsiteX54" fmla="*/ 4394200 w 6896100"/>
              <a:gd name="connsiteY54" fmla="*/ 4076735 h 4457735"/>
              <a:gd name="connsiteX55" fmla="*/ 4330700 w 6896100"/>
              <a:gd name="connsiteY55" fmla="*/ 4152935 h 4457735"/>
              <a:gd name="connsiteX56" fmla="*/ 4254500 w 6896100"/>
              <a:gd name="connsiteY56" fmla="*/ 4216435 h 4457735"/>
              <a:gd name="connsiteX57" fmla="*/ 4216400 w 6896100"/>
              <a:gd name="connsiteY57" fmla="*/ 4292635 h 4457735"/>
              <a:gd name="connsiteX58" fmla="*/ 4165600 w 6896100"/>
              <a:gd name="connsiteY58" fmla="*/ 4305335 h 4457735"/>
              <a:gd name="connsiteX59" fmla="*/ 4051300 w 6896100"/>
              <a:gd name="connsiteY59" fmla="*/ 4343435 h 4457735"/>
              <a:gd name="connsiteX60" fmla="*/ 3975100 w 6896100"/>
              <a:gd name="connsiteY60" fmla="*/ 4356135 h 4457735"/>
              <a:gd name="connsiteX61" fmla="*/ 3924300 w 6896100"/>
              <a:gd name="connsiteY61" fmla="*/ 4368835 h 4457735"/>
              <a:gd name="connsiteX62" fmla="*/ 3810000 w 6896100"/>
              <a:gd name="connsiteY62" fmla="*/ 4381535 h 4457735"/>
              <a:gd name="connsiteX63" fmla="*/ 3708400 w 6896100"/>
              <a:gd name="connsiteY63" fmla="*/ 4394235 h 4457735"/>
              <a:gd name="connsiteX64" fmla="*/ 3670300 w 6896100"/>
              <a:gd name="connsiteY64" fmla="*/ 4406935 h 4457735"/>
              <a:gd name="connsiteX65" fmla="*/ 3708400 w 6896100"/>
              <a:gd name="connsiteY65" fmla="*/ 4432335 h 4457735"/>
              <a:gd name="connsiteX66" fmla="*/ 3873500 w 6896100"/>
              <a:gd name="connsiteY66" fmla="*/ 4457735 h 4457735"/>
              <a:gd name="connsiteX67" fmla="*/ 4508500 w 6896100"/>
              <a:gd name="connsiteY67" fmla="*/ 4432335 h 4457735"/>
              <a:gd name="connsiteX68" fmla="*/ 4737100 w 6896100"/>
              <a:gd name="connsiteY68" fmla="*/ 4419635 h 4457735"/>
              <a:gd name="connsiteX69" fmla="*/ 4902200 w 6896100"/>
              <a:gd name="connsiteY69" fmla="*/ 4394235 h 4457735"/>
              <a:gd name="connsiteX70" fmla="*/ 5435600 w 6896100"/>
              <a:gd name="connsiteY70" fmla="*/ 4406935 h 4457735"/>
              <a:gd name="connsiteX71" fmla="*/ 5473700 w 6896100"/>
              <a:gd name="connsiteY71" fmla="*/ 4368835 h 4457735"/>
              <a:gd name="connsiteX72" fmla="*/ 5486400 w 6896100"/>
              <a:gd name="connsiteY72" fmla="*/ 4330735 h 4457735"/>
              <a:gd name="connsiteX73" fmla="*/ 5537200 w 6896100"/>
              <a:gd name="connsiteY73" fmla="*/ 4254535 h 4457735"/>
              <a:gd name="connsiteX74" fmla="*/ 5549900 w 6896100"/>
              <a:gd name="connsiteY74" fmla="*/ 4191035 h 4457735"/>
              <a:gd name="connsiteX75" fmla="*/ 5562600 w 6896100"/>
              <a:gd name="connsiteY75" fmla="*/ 4152935 h 4457735"/>
              <a:gd name="connsiteX76" fmla="*/ 5575300 w 6896100"/>
              <a:gd name="connsiteY76" fmla="*/ 4102135 h 4457735"/>
              <a:gd name="connsiteX77" fmla="*/ 5613400 w 6896100"/>
              <a:gd name="connsiteY77" fmla="*/ 3937035 h 4457735"/>
              <a:gd name="connsiteX78" fmla="*/ 5626100 w 6896100"/>
              <a:gd name="connsiteY78" fmla="*/ 3898935 h 4457735"/>
              <a:gd name="connsiteX79" fmla="*/ 5651500 w 6896100"/>
              <a:gd name="connsiteY79" fmla="*/ 3860835 h 4457735"/>
              <a:gd name="connsiteX80" fmla="*/ 5715000 w 6896100"/>
              <a:gd name="connsiteY80" fmla="*/ 3746535 h 4457735"/>
              <a:gd name="connsiteX81" fmla="*/ 5727700 w 6896100"/>
              <a:gd name="connsiteY81" fmla="*/ 3708435 h 4457735"/>
              <a:gd name="connsiteX82" fmla="*/ 5791200 w 6896100"/>
              <a:gd name="connsiteY82" fmla="*/ 3644935 h 4457735"/>
              <a:gd name="connsiteX83" fmla="*/ 5829300 w 6896100"/>
              <a:gd name="connsiteY83" fmla="*/ 3543335 h 4457735"/>
              <a:gd name="connsiteX84" fmla="*/ 5842000 w 6896100"/>
              <a:gd name="connsiteY84" fmla="*/ 3479835 h 4457735"/>
              <a:gd name="connsiteX85" fmla="*/ 5867400 w 6896100"/>
              <a:gd name="connsiteY85" fmla="*/ 3098835 h 4457735"/>
              <a:gd name="connsiteX86" fmla="*/ 5880100 w 6896100"/>
              <a:gd name="connsiteY86" fmla="*/ 3022635 h 4457735"/>
              <a:gd name="connsiteX87" fmla="*/ 5918200 w 6896100"/>
              <a:gd name="connsiteY87" fmla="*/ 2921035 h 4457735"/>
              <a:gd name="connsiteX88" fmla="*/ 5956300 w 6896100"/>
              <a:gd name="connsiteY88" fmla="*/ 2755935 h 4457735"/>
              <a:gd name="connsiteX89" fmla="*/ 6019800 w 6896100"/>
              <a:gd name="connsiteY89" fmla="*/ 2679735 h 4457735"/>
              <a:gd name="connsiteX90" fmla="*/ 6045200 w 6896100"/>
              <a:gd name="connsiteY90" fmla="*/ 2616235 h 4457735"/>
              <a:gd name="connsiteX91" fmla="*/ 6083300 w 6896100"/>
              <a:gd name="connsiteY91" fmla="*/ 2578135 h 4457735"/>
              <a:gd name="connsiteX92" fmla="*/ 6121400 w 6896100"/>
              <a:gd name="connsiteY92" fmla="*/ 2565435 h 4457735"/>
              <a:gd name="connsiteX93" fmla="*/ 6172200 w 6896100"/>
              <a:gd name="connsiteY93" fmla="*/ 2540035 h 4457735"/>
              <a:gd name="connsiteX94" fmla="*/ 6273800 w 6896100"/>
              <a:gd name="connsiteY94" fmla="*/ 2489235 h 4457735"/>
              <a:gd name="connsiteX95" fmla="*/ 6324600 w 6896100"/>
              <a:gd name="connsiteY95" fmla="*/ 2463835 h 4457735"/>
              <a:gd name="connsiteX96" fmla="*/ 6350000 w 6896100"/>
              <a:gd name="connsiteY96" fmla="*/ 2425735 h 4457735"/>
              <a:gd name="connsiteX97" fmla="*/ 6388100 w 6896100"/>
              <a:gd name="connsiteY97" fmla="*/ 2413035 h 4457735"/>
              <a:gd name="connsiteX98" fmla="*/ 6426200 w 6896100"/>
              <a:gd name="connsiteY98" fmla="*/ 2387635 h 4457735"/>
              <a:gd name="connsiteX99" fmla="*/ 6477000 w 6896100"/>
              <a:gd name="connsiteY99" fmla="*/ 2362235 h 4457735"/>
              <a:gd name="connsiteX100" fmla="*/ 6565900 w 6896100"/>
              <a:gd name="connsiteY100" fmla="*/ 2286035 h 4457735"/>
              <a:gd name="connsiteX101" fmla="*/ 6616700 w 6896100"/>
              <a:gd name="connsiteY101" fmla="*/ 2197135 h 4457735"/>
              <a:gd name="connsiteX102" fmla="*/ 6654800 w 6896100"/>
              <a:gd name="connsiteY102" fmla="*/ 2133635 h 4457735"/>
              <a:gd name="connsiteX103" fmla="*/ 6692900 w 6896100"/>
              <a:gd name="connsiteY103" fmla="*/ 2082835 h 4457735"/>
              <a:gd name="connsiteX104" fmla="*/ 6731000 w 6896100"/>
              <a:gd name="connsiteY104" fmla="*/ 2019335 h 4457735"/>
              <a:gd name="connsiteX105" fmla="*/ 6781800 w 6896100"/>
              <a:gd name="connsiteY105" fmla="*/ 1943135 h 4457735"/>
              <a:gd name="connsiteX106" fmla="*/ 6807200 w 6896100"/>
              <a:gd name="connsiteY106" fmla="*/ 1892335 h 4457735"/>
              <a:gd name="connsiteX107" fmla="*/ 6832600 w 6896100"/>
              <a:gd name="connsiteY107" fmla="*/ 1816135 h 4457735"/>
              <a:gd name="connsiteX108" fmla="*/ 6858000 w 6896100"/>
              <a:gd name="connsiteY108" fmla="*/ 1625635 h 4457735"/>
              <a:gd name="connsiteX109" fmla="*/ 6870700 w 6896100"/>
              <a:gd name="connsiteY109" fmla="*/ 1549435 h 4457735"/>
              <a:gd name="connsiteX110" fmla="*/ 6896100 w 6896100"/>
              <a:gd name="connsiteY110" fmla="*/ 1371635 h 4457735"/>
              <a:gd name="connsiteX111" fmla="*/ 6883400 w 6896100"/>
              <a:gd name="connsiteY111" fmla="*/ 812835 h 4457735"/>
              <a:gd name="connsiteX112" fmla="*/ 6832600 w 6896100"/>
              <a:gd name="connsiteY112" fmla="*/ 508035 h 4457735"/>
              <a:gd name="connsiteX113" fmla="*/ 6807200 w 6896100"/>
              <a:gd name="connsiteY113" fmla="*/ 419135 h 4457735"/>
              <a:gd name="connsiteX114" fmla="*/ 6781800 w 6896100"/>
              <a:gd name="connsiteY114" fmla="*/ 381035 h 4457735"/>
              <a:gd name="connsiteX115" fmla="*/ 6769100 w 6896100"/>
              <a:gd name="connsiteY115" fmla="*/ 342935 h 4457735"/>
              <a:gd name="connsiteX116" fmla="*/ 6731000 w 6896100"/>
              <a:gd name="connsiteY116" fmla="*/ 330235 h 4457735"/>
              <a:gd name="connsiteX117" fmla="*/ 6718300 w 6896100"/>
              <a:gd name="connsiteY117" fmla="*/ 292135 h 4457735"/>
              <a:gd name="connsiteX118" fmla="*/ 6667500 w 6896100"/>
              <a:gd name="connsiteY118" fmla="*/ 279435 h 4457735"/>
              <a:gd name="connsiteX119" fmla="*/ 6591300 w 6896100"/>
              <a:gd name="connsiteY119" fmla="*/ 241335 h 4457735"/>
              <a:gd name="connsiteX120" fmla="*/ 6565900 w 6896100"/>
              <a:gd name="connsiteY120" fmla="*/ 203235 h 4457735"/>
              <a:gd name="connsiteX121" fmla="*/ 6464300 w 6896100"/>
              <a:gd name="connsiteY121" fmla="*/ 139735 h 4457735"/>
              <a:gd name="connsiteX122" fmla="*/ 6426200 w 6896100"/>
              <a:gd name="connsiteY122" fmla="*/ 127035 h 4457735"/>
              <a:gd name="connsiteX123" fmla="*/ 6337300 w 6896100"/>
              <a:gd name="connsiteY123" fmla="*/ 76235 h 4457735"/>
              <a:gd name="connsiteX124" fmla="*/ 6299200 w 6896100"/>
              <a:gd name="connsiteY124" fmla="*/ 50835 h 4457735"/>
              <a:gd name="connsiteX125" fmla="*/ 6172200 w 6896100"/>
              <a:gd name="connsiteY125" fmla="*/ 12735 h 4457735"/>
              <a:gd name="connsiteX126" fmla="*/ 6121400 w 6896100"/>
              <a:gd name="connsiteY126" fmla="*/ 35 h 4457735"/>
              <a:gd name="connsiteX127" fmla="*/ 6223000 w 6896100"/>
              <a:gd name="connsiteY127" fmla="*/ 12735 h 4457735"/>
              <a:gd name="connsiteX0" fmla="*/ 6593614 w 7266714"/>
              <a:gd name="connsiteY0" fmla="*/ 12735 h 4457735"/>
              <a:gd name="connsiteX1" fmla="*/ 472214 w 7266714"/>
              <a:gd name="connsiteY1" fmla="*/ 50835 h 4457735"/>
              <a:gd name="connsiteX2" fmla="*/ 408714 w 7266714"/>
              <a:gd name="connsiteY2" fmla="*/ 342935 h 4457735"/>
              <a:gd name="connsiteX3" fmla="*/ 396014 w 7266714"/>
              <a:gd name="connsiteY3" fmla="*/ 457235 h 4457735"/>
              <a:gd name="connsiteX4" fmla="*/ 370614 w 7266714"/>
              <a:gd name="connsiteY4" fmla="*/ 546135 h 4457735"/>
              <a:gd name="connsiteX5" fmla="*/ 383314 w 7266714"/>
              <a:gd name="connsiteY5" fmla="*/ 1003335 h 4457735"/>
              <a:gd name="connsiteX6" fmla="*/ 396014 w 7266714"/>
              <a:gd name="connsiteY6" fmla="*/ 1041435 h 4457735"/>
              <a:gd name="connsiteX7" fmla="*/ 434114 w 7266714"/>
              <a:gd name="connsiteY7" fmla="*/ 1206535 h 4457735"/>
              <a:gd name="connsiteX8" fmla="*/ 472214 w 7266714"/>
              <a:gd name="connsiteY8" fmla="*/ 1536735 h 4457735"/>
              <a:gd name="connsiteX9" fmla="*/ 484914 w 7266714"/>
              <a:gd name="connsiteY9" fmla="*/ 2006635 h 4457735"/>
              <a:gd name="connsiteX10" fmla="*/ 535714 w 7266714"/>
              <a:gd name="connsiteY10" fmla="*/ 2070135 h 4457735"/>
              <a:gd name="connsiteX11" fmla="*/ 611914 w 7266714"/>
              <a:gd name="connsiteY11" fmla="*/ 2082835 h 4457735"/>
              <a:gd name="connsiteX12" fmla="*/ 980214 w 7266714"/>
              <a:gd name="connsiteY12" fmla="*/ 2095535 h 4457735"/>
              <a:gd name="connsiteX13" fmla="*/ 1615214 w 7266714"/>
              <a:gd name="connsiteY13" fmla="*/ 2120935 h 4457735"/>
              <a:gd name="connsiteX14" fmla="*/ 1767614 w 7266714"/>
              <a:gd name="connsiteY14" fmla="*/ 2133635 h 4457735"/>
              <a:gd name="connsiteX15" fmla="*/ 2047014 w 7266714"/>
              <a:gd name="connsiteY15" fmla="*/ 2159035 h 4457735"/>
              <a:gd name="connsiteX16" fmla="*/ 2567714 w 7266714"/>
              <a:gd name="connsiteY16" fmla="*/ 2184435 h 4457735"/>
              <a:gd name="connsiteX17" fmla="*/ 2834414 w 7266714"/>
              <a:gd name="connsiteY17" fmla="*/ 2197135 h 4457735"/>
              <a:gd name="connsiteX18" fmla="*/ 3101114 w 7266714"/>
              <a:gd name="connsiteY18" fmla="*/ 2235235 h 4457735"/>
              <a:gd name="connsiteX19" fmla="*/ 3177314 w 7266714"/>
              <a:gd name="connsiteY19" fmla="*/ 2247935 h 4457735"/>
              <a:gd name="connsiteX20" fmla="*/ 3609114 w 7266714"/>
              <a:gd name="connsiteY20" fmla="*/ 2286035 h 4457735"/>
              <a:gd name="connsiteX21" fmla="*/ 3748814 w 7266714"/>
              <a:gd name="connsiteY21" fmla="*/ 2298735 h 4457735"/>
              <a:gd name="connsiteX22" fmla="*/ 3977414 w 7266714"/>
              <a:gd name="connsiteY22" fmla="*/ 2324135 h 4457735"/>
              <a:gd name="connsiteX23" fmla="*/ 4460014 w 7266714"/>
              <a:gd name="connsiteY23" fmla="*/ 2336835 h 4457735"/>
              <a:gd name="connsiteX24" fmla="*/ 4828314 w 7266714"/>
              <a:gd name="connsiteY24" fmla="*/ 2374935 h 4457735"/>
              <a:gd name="connsiteX25" fmla="*/ 4980714 w 7266714"/>
              <a:gd name="connsiteY25" fmla="*/ 2400335 h 4457735"/>
              <a:gd name="connsiteX26" fmla="*/ 5133114 w 7266714"/>
              <a:gd name="connsiteY26" fmla="*/ 2425735 h 4457735"/>
              <a:gd name="connsiteX27" fmla="*/ 5285514 w 7266714"/>
              <a:gd name="connsiteY27" fmla="*/ 2451135 h 4457735"/>
              <a:gd name="connsiteX28" fmla="*/ 5412514 w 7266714"/>
              <a:gd name="connsiteY28" fmla="*/ 2489235 h 4457735"/>
              <a:gd name="connsiteX29" fmla="*/ 5514114 w 7266714"/>
              <a:gd name="connsiteY29" fmla="*/ 2540035 h 4457735"/>
              <a:gd name="connsiteX30" fmla="*/ 5666514 w 7266714"/>
              <a:gd name="connsiteY30" fmla="*/ 2667035 h 4457735"/>
              <a:gd name="connsiteX31" fmla="*/ 5730014 w 7266714"/>
              <a:gd name="connsiteY31" fmla="*/ 2755935 h 4457735"/>
              <a:gd name="connsiteX32" fmla="*/ 5755414 w 7266714"/>
              <a:gd name="connsiteY32" fmla="*/ 2832135 h 4457735"/>
              <a:gd name="connsiteX33" fmla="*/ 5730014 w 7266714"/>
              <a:gd name="connsiteY33" fmla="*/ 2984535 h 4457735"/>
              <a:gd name="connsiteX34" fmla="*/ 5704614 w 7266714"/>
              <a:gd name="connsiteY34" fmla="*/ 3086135 h 4457735"/>
              <a:gd name="connsiteX35" fmla="*/ 5679214 w 7266714"/>
              <a:gd name="connsiteY35" fmla="*/ 3124235 h 4457735"/>
              <a:gd name="connsiteX36" fmla="*/ 5653814 w 7266714"/>
              <a:gd name="connsiteY36" fmla="*/ 3175035 h 4457735"/>
              <a:gd name="connsiteX37" fmla="*/ 5615714 w 7266714"/>
              <a:gd name="connsiteY37" fmla="*/ 3200435 h 4457735"/>
              <a:gd name="connsiteX38" fmla="*/ 5577614 w 7266714"/>
              <a:gd name="connsiteY38" fmla="*/ 3251235 h 4457735"/>
              <a:gd name="connsiteX39" fmla="*/ 5501414 w 7266714"/>
              <a:gd name="connsiteY39" fmla="*/ 3314735 h 4457735"/>
              <a:gd name="connsiteX40" fmla="*/ 5437914 w 7266714"/>
              <a:gd name="connsiteY40" fmla="*/ 3365535 h 4457735"/>
              <a:gd name="connsiteX41" fmla="*/ 5399814 w 7266714"/>
              <a:gd name="connsiteY41" fmla="*/ 3403635 h 4457735"/>
              <a:gd name="connsiteX42" fmla="*/ 5361714 w 7266714"/>
              <a:gd name="connsiteY42" fmla="*/ 3429035 h 4457735"/>
              <a:gd name="connsiteX43" fmla="*/ 5285514 w 7266714"/>
              <a:gd name="connsiteY43" fmla="*/ 3505235 h 4457735"/>
              <a:gd name="connsiteX44" fmla="*/ 5222014 w 7266714"/>
              <a:gd name="connsiteY44" fmla="*/ 3581435 h 4457735"/>
              <a:gd name="connsiteX45" fmla="*/ 5171214 w 7266714"/>
              <a:gd name="connsiteY45" fmla="*/ 3632235 h 4457735"/>
              <a:gd name="connsiteX46" fmla="*/ 5133114 w 7266714"/>
              <a:gd name="connsiteY46" fmla="*/ 3683035 h 4457735"/>
              <a:gd name="connsiteX47" fmla="*/ 5095014 w 7266714"/>
              <a:gd name="connsiteY47" fmla="*/ 3721135 h 4457735"/>
              <a:gd name="connsiteX48" fmla="*/ 5069614 w 7266714"/>
              <a:gd name="connsiteY48" fmla="*/ 3759235 h 4457735"/>
              <a:gd name="connsiteX49" fmla="*/ 4993414 w 7266714"/>
              <a:gd name="connsiteY49" fmla="*/ 3835435 h 4457735"/>
              <a:gd name="connsiteX50" fmla="*/ 4955314 w 7266714"/>
              <a:gd name="connsiteY50" fmla="*/ 3873535 h 4457735"/>
              <a:gd name="connsiteX51" fmla="*/ 4891814 w 7266714"/>
              <a:gd name="connsiteY51" fmla="*/ 3937035 h 4457735"/>
              <a:gd name="connsiteX52" fmla="*/ 4879114 w 7266714"/>
              <a:gd name="connsiteY52" fmla="*/ 3975135 h 4457735"/>
              <a:gd name="connsiteX53" fmla="*/ 4764814 w 7266714"/>
              <a:gd name="connsiteY53" fmla="*/ 4076735 h 4457735"/>
              <a:gd name="connsiteX54" fmla="*/ 4701314 w 7266714"/>
              <a:gd name="connsiteY54" fmla="*/ 4152935 h 4457735"/>
              <a:gd name="connsiteX55" fmla="*/ 4625114 w 7266714"/>
              <a:gd name="connsiteY55" fmla="*/ 4216435 h 4457735"/>
              <a:gd name="connsiteX56" fmla="*/ 4587014 w 7266714"/>
              <a:gd name="connsiteY56" fmla="*/ 4292635 h 4457735"/>
              <a:gd name="connsiteX57" fmla="*/ 4536214 w 7266714"/>
              <a:gd name="connsiteY57" fmla="*/ 4305335 h 4457735"/>
              <a:gd name="connsiteX58" fmla="*/ 4421914 w 7266714"/>
              <a:gd name="connsiteY58" fmla="*/ 4343435 h 4457735"/>
              <a:gd name="connsiteX59" fmla="*/ 4345714 w 7266714"/>
              <a:gd name="connsiteY59" fmla="*/ 4356135 h 4457735"/>
              <a:gd name="connsiteX60" fmla="*/ 4294914 w 7266714"/>
              <a:gd name="connsiteY60" fmla="*/ 4368835 h 4457735"/>
              <a:gd name="connsiteX61" fmla="*/ 4180614 w 7266714"/>
              <a:gd name="connsiteY61" fmla="*/ 4381535 h 4457735"/>
              <a:gd name="connsiteX62" fmla="*/ 4079014 w 7266714"/>
              <a:gd name="connsiteY62" fmla="*/ 4394235 h 4457735"/>
              <a:gd name="connsiteX63" fmla="*/ 4040914 w 7266714"/>
              <a:gd name="connsiteY63" fmla="*/ 4406935 h 4457735"/>
              <a:gd name="connsiteX64" fmla="*/ 4079014 w 7266714"/>
              <a:gd name="connsiteY64" fmla="*/ 4432335 h 4457735"/>
              <a:gd name="connsiteX65" fmla="*/ 4244114 w 7266714"/>
              <a:gd name="connsiteY65" fmla="*/ 4457735 h 4457735"/>
              <a:gd name="connsiteX66" fmla="*/ 4879114 w 7266714"/>
              <a:gd name="connsiteY66" fmla="*/ 4432335 h 4457735"/>
              <a:gd name="connsiteX67" fmla="*/ 5107714 w 7266714"/>
              <a:gd name="connsiteY67" fmla="*/ 4419635 h 4457735"/>
              <a:gd name="connsiteX68" fmla="*/ 5272814 w 7266714"/>
              <a:gd name="connsiteY68" fmla="*/ 4394235 h 4457735"/>
              <a:gd name="connsiteX69" fmla="*/ 5806214 w 7266714"/>
              <a:gd name="connsiteY69" fmla="*/ 4406935 h 4457735"/>
              <a:gd name="connsiteX70" fmla="*/ 5844314 w 7266714"/>
              <a:gd name="connsiteY70" fmla="*/ 4368835 h 4457735"/>
              <a:gd name="connsiteX71" fmla="*/ 5857014 w 7266714"/>
              <a:gd name="connsiteY71" fmla="*/ 4330735 h 4457735"/>
              <a:gd name="connsiteX72" fmla="*/ 5907814 w 7266714"/>
              <a:gd name="connsiteY72" fmla="*/ 4254535 h 4457735"/>
              <a:gd name="connsiteX73" fmla="*/ 5920514 w 7266714"/>
              <a:gd name="connsiteY73" fmla="*/ 4191035 h 4457735"/>
              <a:gd name="connsiteX74" fmla="*/ 5933214 w 7266714"/>
              <a:gd name="connsiteY74" fmla="*/ 4152935 h 4457735"/>
              <a:gd name="connsiteX75" fmla="*/ 5945914 w 7266714"/>
              <a:gd name="connsiteY75" fmla="*/ 4102135 h 4457735"/>
              <a:gd name="connsiteX76" fmla="*/ 5984014 w 7266714"/>
              <a:gd name="connsiteY76" fmla="*/ 3937035 h 4457735"/>
              <a:gd name="connsiteX77" fmla="*/ 5996714 w 7266714"/>
              <a:gd name="connsiteY77" fmla="*/ 3898935 h 4457735"/>
              <a:gd name="connsiteX78" fmla="*/ 6022114 w 7266714"/>
              <a:gd name="connsiteY78" fmla="*/ 3860835 h 4457735"/>
              <a:gd name="connsiteX79" fmla="*/ 6085614 w 7266714"/>
              <a:gd name="connsiteY79" fmla="*/ 3746535 h 4457735"/>
              <a:gd name="connsiteX80" fmla="*/ 6098314 w 7266714"/>
              <a:gd name="connsiteY80" fmla="*/ 3708435 h 4457735"/>
              <a:gd name="connsiteX81" fmla="*/ 6161814 w 7266714"/>
              <a:gd name="connsiteY81" fmla="*/ 3644935 h 4457735"/>
              <a:gd name="connsiteX82" fmla="*/ 6199914 w 7266714"/>
              <a:gd name="connsiteY82" fmla="*/ 3543335 h 4457735"/>
              <a:gd name="connsiteX83" fmla="*/ 6212614 w 7266714"/>
              <a:gd name="connsiteY83" fmla="*/ 3479835 h 4457735"/>
              <a:gd name="connsiteX84" fmla="*/ 6238014 w 7266714"/>
              <a:gd name="connsiteY84" fmla="*/ 3098835 h 4457735"/>
              <a:gd name="connsiteX85" fmla="*/ 6250714 w 7266714"/>
              <a:gd name="connsiteY85" fmla="*/ 3022635 h 4457735"/>
              <a:gd name="connsiteX86" fmla="*/ 6288814 w 7266714"/>
              <a:gd name="connsiteY86" fmla="*/ 2921035 h 4457735"/>
              <a:gd name="connsiteX87" fmla="*/ 6326914 w 7266714"/>
              <a:gd name="connsiteY87" fmla="*/ 2755935 h 4457735"/>
              <a:gd name="connsiteX88" fmla="*/ 6390414 w 7266714"/>
              <a:gd name="connsiteY88" fmla="*/ 2679735 h 4457735"/>
              <a:gd name="connsiteX89" fmla="*/ 6415814 w 7266714"/>
              <a:gd name="connsiteY89" fmla="*/ 2616235 h 4457735"/>
              <a:gd name="connsiteX90" fmla="*/ 6453914 w 7266714"/>
              <a:gd name="connsiteY90" fmla="*/ 2578135 h 4457735"/>
              <a:gd name="connsiteX91" fmla="*/ 6492014 w 7266714"/>
              <a:gd name="connsiteY91" fmla="*/ 2565435 h 4457735"/>
              <a:gd name="connsiteX92" fmla="*/ 6542814 w 7266714"/>
              <a:gd name="connsiteY92" fmla="*/ 2540035 h 4457735"/>
              <a:gd name="connsiteX93" fmla="*/ 6644414 w 7266714"/>
              <a:gd name="connsiteY93" fmla="*/ 2489235 h 4457735"/>
              <a:gd name="connsiteX94" fmla="*/ 6695214 w 7266714"/>
              <a:gd name="connsiteY94" fmla="*/ 2463835 h 4457735"/>
              <a:gd name="connsiteX95" fmla="*/ 6720614 w 7266714"/>
              <a:gd name="connsiteY95" fmla="*/ 2425735 h 4457735"/>
              <a:gd name="connsiteX96" fmla="*/ 6758714 w 7266714"/>
              <a:gd name="connsiteY96" fmla="*/ 2413035 h 4457735"/>
              <a:gd name="connsiteX97" fmla="*/ 6796814 w 7266714"/>
              <a:gd name="connsiteY97" fmla="*/ 2387635 h 4457735"/>
              <a:gd name="connsiteX98" fmla="*/ 6847614 w 7266714"/>
              <a:gd name="connsiteY98" fmla="*/ 2362235 h 4457735"/>
              <a:gd name="connsiteX99" fmla="*/ 6936514 w 7266714"/>
              <a:gd name="connsiteY99" fmla="*/ 2286035 h 4457735"/>
              <a:gd name="connsiteX100" fmla="*/ 6987314 w 7266714"/>
              <a:gd name="connsiteY100" fmla="*/ 2197135 h 4457735"/>
              <a:gd name="connsiteX101" fmla="*/ 7025414 w 7266714"/>
              <a:gd name="connsiteY101" fmla="*/ 2133635 h 4457735"/>
              <a:gd name="connsiteX102" fmla="*/ 7063514 w 7266714"/>
              <a:gd name="connsiteY102" fmla="*/ 2082835 h 4457735"/>
              <a:gd name="connsiteX103" fmla="*/ 7101614 w 7266714"/>
              <a:gd name="connsiteY103" fmla="*/ 2019335 h 4457735"/>
              <a:gd name="connsiteX104" fmla="*/ 7152414 w 7266714"/>
              <a:gd name="connsiteY104" fmla="*/ 1943135 h 4457735"/>
              <a:gd name="connsiteX105" fmla="*/ 7177814 w 7266714"/>
              <a:gd name="connsiteY105" fmla="*/ 1892335 h 4457735"/>
              <a:gd name="connsiteX106" fmla="*/ 7203214 w 7266714"/>
              <a:gd name="connsiteY106" fmla="*/ 1816135 h 4457735"/>
              <a:gd name="connsiteX107" fmla="*/ 7228614 w 7266714"/>
              <a:gd name="connsiteY107" fmla="*/ 1625635 h 4457735"/>
              <a:gd name="connsiteX108" fmla="*/ 7241314 w 7266714"/>
              <a:gd name="connsiteY108" fmla="*/ 1549435 h 4457735"/>
              <a:gd name="connsiteX109" fmla="*/ 7266714 w 7266714"/>
              <a:gd name="connsiteY109" fmla="*/ 1371635 h 4457735"/>
              <a:gd name="connsiteX110" fmla="*/ 7254014 w 7266714"/>
              <a:gd name="connsiteY110" fmla="*/ 812835 h 4457735"/>
              <a:gd name="connsiteX111" fmla="*/ 7203214 w 7266714"/>
              <a:gd name="connsiteY111" fmla="*/ 508035 h 4457735"/>
              <a:gd name="connsiteX112" fmla="*/ 7177814 w 7266714"/>
              <a:gd name="connsiteY112" fmla="*/ 419135 h 4457735"/>
              <a:gd name="connsiteX113" fmla="*/ 7152414 w 7266714"/>
              <a:gd name="connsiteY113" fmla="*/ 381035 h 4457735"/>
              <a:gd name="connsiteX114" fmla="*/ 7139714 w 7266714"/>
              <a:gd name="connsiteY114" fmla="*/ 342935 h 4457735"/>
              <a:gd name="connsiteX115" fmla="*/ 7101614 w 7266714"/>
              <a:gd name="connsiteY115" fmla="*/ 330235 h 4457735"/>
              <a:gd name="connsiteX116" fmla="*/ 7088914 w 7266714"/>
              <a:gd name="connsiteY116" fmla="*/ 292135 h 4457735"/>
              <a:gd name="connsiteX117" fmla="*/ 7038114 w 7266714"/>
              <a:gd name="connsiteY117" fmla="*/ 279435 h 4457735"/>
              <a:gd name="connsiteX118" fmla="*/ 6961914 w 7266714"/>
              <a:gd name="connsiteY118" fmla="*/ 241335 h 4457735"/>
              <a:gd name="connsiteX119" fmla="*/ 6936514 w 7266714"/>
              <a:gd name="connsiteY119" fmla="*/ 203235 h 4457735"/>
              <a:gd name="connsiteX120" fmla="*/ 6834914 w 7266714"/>
              <a:gd name="connsiteY120" fmla="*/ 139735 h 4457735"/>
              <a:gd name="connsiteX121" fmla="*/ 6796814 w 7266714"/>
              <a:gd name="connsiteY121" fmla="*/ 127035 h 4457735"/>
              <a:gd name="connsiteX122" fmla="*/ 6707914 w 7266714"/>
              <a:gd name="connsiteY122" fmla="*/ 76235 h 4457735"/>
              <a:gd name="connsiteX123" fmla="*/ 6669814 w 7266714"/>
              <a:gd name="connsiteY123" fmla="*/ 50835 h 4457735"/>
              <a:gd name="connsiteX124" fmla="*/ 6542814 w 7266714"/>
              <a:gd name="connsiteY124" fmla="*/ 12735 h 4457735"/>
              <a:gd name="connsiteX125" fmla="*/ 6492014 w 7266714"/>
              <a:gd name="connsiteY125" fmla="*/ 35 h 4457735"/>
              <a:gd name="connsiteX126" fmla="*/ 6593614 w 7266714"/>
              <a:gd name="connsiteY126" fmla="*/ 12735 h 4457735"/>
              <a:gd name="connsiteX0" fmla="*/ 6597075 w 7270175"/>
              <a:gd name="connsiteY0" fmla="*/ 12735 h 4457735"/>
              <a:gd name="connsiteX1" fmla="*/ 475675 w 7270175"/>
              <a:gd name="connsiteY1" fmla="*/ 50835 h 4457735"/>
              <a:gd name="connsiteX2" fmla="*/ 399475 w 7270175"/>
              <a:gd name="connsiteY2" fmla="*/ 457235 h 4457735"/>
              <a:gd name="connsiteX3" fmla="*/ 374075 w 7270175"/>
              <a:gd name="connsiteY3" fmla="*/ 546135 h 4457735"/>
              <a:gd name="connsiteX4" fmla="*/ 386775 w 7270175"/>
              <a:gd name="connsiteY4" fmla="*/ 1003335 h 4457735"/>
              <a:gd name="connsiteX5" fmla="*/ 399475 w 7270175"/>
              <a:gd name="connsiteY5" fmla="*/ 1041435 h 4457735"/>
              <a:gd name="connsiteX6" fmla="*/ 437575 w 7270175"/>
              <a:gd name="connsiteY6" fmla="*/ 1206535 h 4457735"/>
              <a:gd name="connsiteX7" fmla="*/ 475675 w 7270175"/>
              <a:gd name="connsiteY7" fmla="*/ 1536735 h 4457735"/>
              <a:gd name="connsiteX8" fmla="*/ 488375 w 7270175"/>
              <a:gd name="connsiteY8" fmla="*/ 2006635 h 4457735"/>
              <a:gd name="connsiteX9" fmla="*/ 539175 w 7270175"/>
              <a:gd name="connsiteY9" fmla="*/ 2070135 h 4457735"/>
              <a:gd name="connsiteX10" fmla="*/ 615375 w 7270175"/>
              <a:gd name="connsiteY10" fmla="*/ 2082835 h 4457735"/>
              <a:gd name="connsiteX11" fmla="*/ 983675 w 7270175"/>
              <a:gd name="connsiteY11" fmla="*/ 2095535 h 4457735"/>
              <a:gd name="connsiteX12" fmla="*/ 1618675 w 7270175"/>
              <a:gd name="connsiteY12" fmla="*/ 2120935 h 4457735"/>
              <a:gd name="connsiteX13" fmla="*/ 1771075 w 7270175"/>
              <a:gd name="connsiteY13" fmla="*/ 2133635 h 4457735"/>
              <a:gd name="connsiteX14" fmla="*/ 2050475 w 7270175"/>
              <a:gd name="connsiteY14" fmla="*/ 2159035 h 4457735"/>
              <a:gd name="connsiteX15" fmla="*/ 2571175 w 7270175"/>
              <a:gd name="connsiteY15" fmla="*/ 2184435 h 4457735"/>
              <a:gd name="connsiteX16" fmla="*/ 2837875 w 7270175"/>
              <a:gd name="connsiteY16" fmla="*/ 2197135 h 4457735"/>
              <a:gd name="connsiteX17" fmla="*/ 3104575 w 7270175"/>
              <a:gd name="connsiteY17" fmla="*/ 2235235 h 4457735"/>
              <a:gd name="connsiteX18" fmla="*/ 3180775 w 7270175"/>
              <a:gd name="connsiteY18" fmla="*/ 2247935 h 4457735"/>
              <a:gd name="connsiteX19" fmla="*/ 3612575 w 7270175"/>
              <a:gd name="connsiteY19" fmla="*/ 2286035 h 4457735"/>
              <a:gd name="connsiteX20" fmla="*/ 3752275 w 7270175"/>
              <a:gd name="connsiteY20" fmla="*/ 2298735 h 4457735"/>
              <a:gd name="connsiteX21" fmla="*/ 3980875 w 7270175"/>
              <a:gd name="connsiteY21" fmla="*/ 2324135 h 4457735"/>
              <a:gd name="connsiteX22" fmla="*/ 4463475 w 7270175"/>
              <a:gd name="connsiteY22" fmla="*/ 2336835 h 4457735"/>
              <a:gd name="connsiteX23" fmla="*/ 4831775 w 7270175"/>
              <a:gd name="connsiteY23" fmla="*/ 2374935 h 4457735"/>
              <a:gd name="connsiteX24" fmla="*/ 4984175 w 7270175"/>
              <a:gd name="connsiteY24" fmla="*/ 2400335 h 4457735"/>
              <a:gd name="connsiteX25" fmla="*/ 5136575 w 7270175"/>
              <a:gd name="connsiteY25" fmla="*/ 2425735 h 4457735"/>
              <a:gd name="connsiteX26" fmla="*/ 5288975 w 7270175"/>
              <a:gd name="connsiteY26" fmla="*/ 2451135 h 4457735"/>
              <a:gd name="connsiteX27" fmla="*/ 5415975 w 7270175"/>
              <a:gd name="connsiteY27" fmla="*/ 2489235 h 4457735"/>
              <a:gd name="connsiteX28" fmla="*/ 5517575 w 7270175"/>
              <a:gd name="connsiteY28" fmla="*/ 2540035 h 4457735"/>
              <a:gd name="connsiteX29" fmla="*/ 5669975 w 7270175"/>
              <a:gd name="connsiteY29" fmla="*/ 2667035 h 4457735"/>
              <a:gd name="connsiteX30" fmla="*/ 5733475 w 7270175"/>
              <a:gd name="connsiteY30" fmla="*/ 2755935 h 4457735"/>
              <a:gd name="connsiteX31" fmla="*/ 5758875 w 7270175"/>
              <a:gd name="connsiteY31" fmla="*/ 2832135 h 4457735"/>
              <a:gd name="connsiteX32" fmla="*/ 5733475 w 7270175"/>
              <a:gd name="connsiteY32" fmla="*/ 2984535 h 4457735"/>
              <a:gd name="connsiteX33" fmla="*/ 5708075 w 7270175"/>
              <a:gd name="connsiteY33" fmla="*/ 3086135 h 4457735"/>
              <a:gd name="connsiteX34" fmla="*/ 5682675 w 7270175"/>
              <a:gd name="connsiteY34" fmla="*/ 3124235 h 4457735"/>
              <a:gd name="connsiteX35" fmla="*/ 5657275 w 7270175"/>
              <a:gd name="connsiteY35" fmla="*/ 3175035 h 4457735"/>
              <a:gd name="connsiteX36" fmla="*/ 5619175 w 7270175"/>
              <a:gd name="connsiteY36" fmla="*/ 3200435 h 4457735"/>
              <a:gd name="connsiteX37" fmla="*/ 5581075 w 7270175"/>
              <a:gd name="connsiteY37" fmla="*/ 3251235 h 4457735"/>
              <a:gd name="connsiteX38" fmla="*/ 5504875 w 7270175"/>
              <a:gd name="connsiteY38" fmla="*/ 3314735 h 4457735"/>
              <a:gd name="connsiteX39" fmla="*/ 5441375 w 7270175"/>
              <a:gd name="connsiteY39" fmla="*/ 3365535 h 4457735"/>
              <a:gd name="connsiteX40" fmla="*/ 5403275 w 7270175"/>
              <a:gd name="connsiteY40" fmla="*/ 3403635 h 4457735"/>
              <a:gd name="connsiteX41" fmla="*/ 5365175 w 7270175"/>
              <a:gd name="connsiteY41" fmla="*/ 3429035 h 4457735"/>
              <a:gd name="connsiteX42" fmla="*/ 5288975 w 7270175"/>
              <a:gd name="connsiteY42" fmla="*/ 3505235 h 4457735"/>
              <a:gd name="connsiteX43" fmla="*/ 5225475 w 7270175"/>
              <a:gd name="connsiteY43" fmla="*/ 3581435 h 4457735"/>
              <a:gd name="connsiteX44" fmla="*/ 5174675 w 7270175"/>
              <a:gd name="connsiteY44" fmla="*/ 3632235 h 4457735"/>
              <a:gd name="connsiteX45" fmla="*/ 5136575 w 7270175"/>
              <a:gd name="connsiteY45" fmla="*/ 3683035 h 4457735"/>
              <a:gd name="connsiteX46" fmla="*/ 5098475 w 7270175"/>
              <a:gd name="connsiteY46" fmla="*/ 3721135 h 4457735"/>
              <a:gd name="connsiteX47" fmla="*/ 5073075 w 7270175"/>
              <a:gd name="connsiteY47" fmla="*/ 3759235 h 4457735"/>
              <a:gd name="connsiteX48" fmla="*/ 4996875 w 7270175"/>
              <a:gd name="connsiteY48" fmla="*/ 3835435 h 4457735"/>
              <a:gd name="connsiteX49" fmla="*/ 4958775 w 7270175"/>
              <a:gd name="connsiteY49" fmla="*/ 3873535 h 4457735"/>
              <a:gd name="connsiteX50" fmla="*/ 4895275 w 7270175"/>
              <a:gd name="connsiteY50" fmla="*/ 3937035 h 4457735"/>
              <a:gd name="connsiteX51" fmla="*/ 4882575 w 7270175"/>
              <a:gd name="connsiteY51" fmla="*/ 3975135 h 4457735"/>
              <a:gd name="connsiteX52" fmla="*/ 4768275 w 7270175"/>
              <a:gd name="connsiteY52" fmla="*/ 4076735 h 4457735"/>
              <a:gd name="connsiteX53" fmla="*/ 4704775 w 7270175"/>
              <a:gd name="connsiteY53" fmla="*/ 4152935 h 4457735"/>
              <a:gd name="connsiteX54" fmla="*/ 4628575 w 7270175"/>
              <a:gd name="connsiteY54" fmla="*/ 4216435 h 4457735"/>
              <a:gd name="connsiteX55" fmla="*/ 4590475 w 7270175"/>
              <a:gd name="connsiteY55" fmla="*/ 4292635 h 4457735"/>
              <a:gd name="connsiteX56" fmla="*/ 4539675 w 7270175"/>
              <a:gd name="connsiteY56" fmla="*/ 4305335 h 4457735"/>
              <a:gd name="connsiteX57" fmla="*/ 4425375 w 7270175"/>
              <a:gd name="connsiteY57" fmla="*/ 4343435 h 4457735"/>
              <a:gd name="connsiteX58" fmla="*/ 4349175 w 7270175"/>
              <a:gd name="connsiteY58" fmla="*/ 4356135 h 4457735"/>
              <a:gd name="connsiteX59" fmla="*/ 4298375 w 7270175"/>
              <a:gd name="connsiteY59" fmla="*/ 4368835 h 4457735"/>
              <a:gd name="connsiteX60" fmla="*/ 4184075 w 7270175"/>
              <a:gd name="connsiteY60" fmla="*/ 4381535 h 4457735"/>
              <a:gd name="connsiteX61" fmla="*/ 4082475 w 7270175"/>
              <a:gd name="connsiteY61" fmla="*/ 4394235 h 4457735"/>
              <a:gd name="connsiteX62" fmla="*/ 4044375 w 7270175"/>
              <a:gd name="connsiteY62" fmla="*/ 4406935 h 4457735"/>
              <a:gd name="connsiteX63" fmla="*/ 4082475 w 7270175"/>
              <a:gd name="connsiteY63" fmla="*/ 4432335 h 4457735"/>
              <a:gd name="connsiteX64" fmla="*/ 4247575 w 7270175"/>
              <a:gd name="connsiteY64" fmla="*/ 4457735 h 4457735"/>
              <a:gd name="connsiteX65" fmla="*/ 4882575 w 7270175"/>
              <a:gd name="connsiteY65" fmla="*/ 4432335 h 4457735"/>
              <a:gd name="connsiteX66" fmla="*/ 5111175 w 7270175"/>
              <a:gd name="connsiteY66" fmla="*/ 4419635 h 4457735"/>
              <a:gd name="connsiteX67" fmla="*/ 5276275 w 7270175"/>
              <a:gd name="connsiteY67" fmla="*/ 4394235 h 4457735"/>
              <a:gd name="connsiteX68" fmla="*/ 5809675 w 7270175"/>
              <a:gd name="connsiteY68" fmla="*/ 4406935 h 4457735"/>
              <a:gd name="connsiteX69" fmla="*/ 5847775 w 7270175"/>
              <a:gd name="connsiteY69" fmla="*/ 4368835 h 4457735"/>
              <a:gd name="connsiteX70" fmla="*/ 5860475 w 7270175"/>
              <a:gd name="connsiteY70" fmla="*/ 4330735 h 4457735"/>
              <a:gd name="connsiteX71" fmla="*/ 5911275 w 7270175"/>
              <a:gd name="connsiteY71" fmla="*/ 4254535 h 4457735"/>
              <a:gd name="connsiteX72" fmla="*/ 5923975 w 7270175"/>
              <a:gd name="connsiteY72" fmla="*/ 4191035 h 4457735"/>
              <a:gd name="connsiteX73" fmla="*/ 5936675 w 7270175"/>
              <a:gd name="connsiteY73" fmla="*/ 4152935 h 4457735"/>
              <a:gd name="connsiteX74" fmla="*/ 5949375 w 7270175"/>
              <a:gd name="connsiteY74" fmla="*/ 4102135 h 4457735"/>
              <a:gd name="connsiteX75" fmla="*/ 5987475 w 7270175"/>
              <a:gd name="connsiteY75" fmla="*/ 3937035 h 4457735"/>
              <a:gd name="connsiteX76" fmla="*/ 6000175 w 7270175"/>
              <a:gd name="connsiteY76" fmla="*/ 3898935 h 4457735"/>
              <a:gd name="connsiteX77" fmla="*/ 6025575 w 7270175"/>
              <a:gd name="connsiteY77" fmla="*/ 3860835 h 4457735"/>
              <a:gd name="connsiteX78" fmla="*/ 6089075 w 7270175"/>
              <a:gd name="connsiteY78" fmla="*/ 3746535 h 4457735"/>
              <a:gd name="connsiteX79" fmla="*/ 6101775 w 7270175"/>
              <a:gd name="connsiteY79" fmla="*/ 3708435 h 4457735"/>
              <a:gd name="connsiteX80" fmla="*/ 6165275 w 7270175"/>
              <a:gd name="connsiteY80" fmla="*/ 3644935 h 4457735"/>
              <a:gd name="connsiteX81" fmla="*/ 6203375 w 7270175"/>
              <a:gd name="connsiteY81" fmla="*/ 3543335 h 4457735"/>
              <a:gd name="connsiteX82" fmla="*/ 6216075 w 7270175"/>
              <a:gd name="connsiteY82" fmla="*/ 3479835 h 4457735"/>
              <a:gd name="connsiteX83" fmla="*/ 6241475 w 7270175"/>
              <a:gd name="connsiteY83" fmla="*/ 3098835 h 4457735"/>
              <a:gd name="connsiteX84" fmla="*/ 6254175 w 7270175"/>
              <a:gd name="connsiteY84" fmla="*/ 3022635 h 4457735"/>
              <a:gd name="connsiteX85" fmla="*/ 6292275 w 7270175"/>
              <a:gd name="connsiteY85" fmla="*/ 2921035 h 4457735"/>
              <a:gd name="connsiteX86" fmla="*/ 6330375 w 7270175"/>
              <a:gd name="connsiteY86" fmla="*/ 2755935 h 4457735"/>
              <a:gd name="connsiteX87" fmla="*/ 6393875 w 7270175"/>
              <a:gd name="connsiteY87" fmla="*/ 2679735 h 4457735"/>
              <a:gd name="connsiteX88" fmla="*/ 6419275 w 7270175"/>
              <a:gd name="connsiteY88" fmla="*/ 2616235 h 4457735"/>
              <a:gd name="connsiteX89" fmla="*/ 6457375 w 7270175"/>
              <a:gd name="connsiteY89" fmla="*/ 2578135 h 4457735"/>
              <a:gd name="connsiteX90" fmla="*/ 6495475 w 7270175"/>
              <a:gd name="connsiteY90" fmla="*/ 2565435 h 4457735"/>
              <a:gd name="connsiteX91" fmla="*/ 6546275 w 7270175"/>
              <a:gd name="connsiteY91" fmla="*/ 2540035 h 4457735"/>
              <a:gd name="connsiteX92" fmla="*/ 6647875 w 7270175"/>
              <a:gd name="connsiteY92" fmla="*/ 2489235 h 4457735"/>
              <a:gd name="connsiteX93" fmla="*/ 6698675 w 7270175"/>
              <a:gd name="connsiteY93" fmla="*/ 2463835 h 4457735"/>
              <a:gd name="connsiteX94" fmla="*/ 6724075 w 7270175"/>
              <a:gd name="connsiteY94" fmla="*/ 2425735 h 4457735"/>
              <a:gd name="connsiteX95" fmla="*/ 6762175 w 7270175"/>
              <a:gd name="connsiteY95" fmla="*/ 2413035 h 4457735"/>
              <a:gd name="connsiteX96" fmla="*/ 6800275 w 7270175"/>
              <a:gd name="connsiteY96" fmla="*/ 2387635 h 4457735"/>
              <a:gd name="connsiteX97" fmla="*/ 6851075 w 7270175"/>
              <a:gd name="connsiteY97" fmla="*/ 2362235 h 4457735"/>
              <a:gd name="connsiteX98" fmla="*/ 6939975 w 7270175"/>
              <a:gd name="connsiteY98" fmla="*/ 2286035 h 4457735"/>
              <a:gd name="connsiteX99" fmla="*/ 6990775 w 7270175"/>
              <a:gd name="connsiteY99" fmla="*/ 2197135 h 4457735"/>
              <a:gd name="connsiteX100" fmla="*/ 7028875 w 7270175"/>
              <a:gd name="connsiteY100" fmla="*/ 2133635 h 4457735"/>
              <a:gd name="connsiteX101" fmla="*/ 7066975 w 7270175"/>
              <a:gd name="connsiteY101" fmla="*/ 2082835 h 4457735"/>
              <a:gd name="connsiteX102" fmla="*/ 7105075 w 7270175"/>
              <a:gd name="connsiteY102" fmla="*/ 2019335 h 4457735"/>
              <a:gd name="connsiteX103" fmla="*/ 7155875 w 7270175"/>
              <a:gd name="connsiteY103" fmla="*/ 1943135 h 4457735"/>
              <a:gd name="connsiteX104" fmla="*/ 7181275 w 7270175"/>
              <a:gd name="connsiteY104" fmla="*/ 1892335 h 4457735"/>
              <a:gd name="connsiteX105" fmla="*/ 7206675 w 7270175"/>
              <a:gd name="connsiteY105" fmla="*/ 1816135 h 4457735"/>
              <a:gd name="connsiteX106" fmla="*/ 7232075 w 7270175"/>
              <a:gd name="connsiteY106" fmla="*/ 1625635 h 4457735"/>
              <a:gd name="connsiteX107" fmla="*/ 7244775 w 7270175"/>
              <a:gd name="connsiteY107" fmla="*/ 1549435 h 4457735"/>
              <a:gd name="connsiteX108" fmla="*/ 7270175 w 7270175"/>
              <a:gd name="connsiteY108" fmla="*/ 1371635 h 4457735"/>
              <a:gd name="connsiteX109" fmla="*/ 7257475 w 7270175"/>
              <a:gd name="connsiteY109" fmla="*/ 812835 h 4457735"/>
              <a:gd name="connsiteX110" fmla="*/ 7206675 w 7270175"/>
              <a:gd name="connsiteY110" fmla="*/ 508035 h 4457735"/>
              <a:gd name="connsiteX111" fmla="*/ 7181275 w 7270175"/>
              <a:gd name="connsiteY111" fmla="*/ 419135 h 4457735"/>
              <a:gd name="connsiteX112" fmla="*/ 7155875 w 7270175"/>
              <a:gd name="connsiteY112" fmla="*/ 381035 h 4457735"/>
              <a:gd name="connsiteX113" fmla="*/ 7143175 w 7270175"/>
              <a:gd name="connsiteY113" fmla="*/ 342935 h 4457735"/>
              <a:gd name="connsiteX114" fmla="*/ 7105075 w 7270175"/>
              <a:gd name="connsiteY114" fmla="*/ 330235 h 4457735"/>
              <a:gd name="connsiteX115" fmla="*/ 7092375 w 7270175"/>
              <a:gd name="connsiteY115" fmla="*/ 292135 h 4457735"/>
              <a:gd name="connsiteX116" fmla="*/ 7041575 w 7270175"/>
              <a:gd name="connsiteY116" fmla="*/ 279435 h 4457735"/>
              <a:gd name="connsiteX117" fmla="*/ 6965375 w 7270175"/>
              <a:gd name="connsiteY117" fmla="*/ 241335 h 4457735"/>
              <a:gd name="connsiteX118" fmla="*/ 6939975 w 7270175"/>
              <a:gd name="connsiteY118" fmla="*/ 203235 h 4457735"/>
              <a:gd name="connsiteX119" fmla="*/ 6838375 w 7270175"/>
              <a:gd name="connsiteY119" fmla="*/ 139735 h 4457735"/>
              <a:gd name="connsiteX120" fmla="*/ 6800275 w 7270175"/>
              <a:gd name="connsiteY120" fmla="*/ 127035 h 4457735"/>
              <a:gd name="connsiteX121" fmla="*/ 6711375 w 7270175"/>
              <a:gd name="connsiteY121" fmla="*/ 76235 h 4457735"/>
              <a:gd name="connsiteX122" fmla="*/ 6673275 w 7270175"/>
              <a:gd name="connsiteY122" fmla="*/ 50835 h 4457735"/>
              <a:gd name="connsiteX123" fmla="*/ 6546275 w 7270175"/>
              <a:gd name="connsiteY123" fmla="*/ 12735 h 4457735"/>
              <a:gd name="connsiteX124" fmla="*/ 6495475 w 7270175"/>
              <a:gd name="connsiteY124" fmla="*/ 35 h 4457735"/>
              <a:gd name="connsiteX125" fmla="*/ 6597075 w 7270175"/>
              <a:gd name="connsiteY125" fmla="*/ 12735 h 4457735"/>
              <a:gd name="connsiteX0" fmla="*/ 6606645 w 7279745"/>
              <a:gd name="connsiteY0" fmla="*/ 12735 h 4457735"/>
              <a:gd name="connsiteX1" fmla="*/ 485245 w 7279745"/>
              <a:gd name="connsiteY1" fmla="*/ 50835 h 4457735"/>
              <a:gd name="connsiteX2" fmla="*/ 383645 w 7279745"/>
              <a:gd name="connsiteY2" fmla="*/ 546135 h 4457735"/>
              <a:gd name="connsiteX3" fmla="*/ 396345 w 7279745"/>
              <a:gd name="connsiteY3" fmla="*/ 1003335 h 4457735"/>
              <a:gd name="connsiteX4" fmla="*/ 409045 w 7279745"/>
              <a:gd name="connsiteY4" fmla="*/ 1041435 h 4457735"/>
              <a:gd name="connsiteX5" fmla="*/ 447145 w 7279745"/>
              <a:gd name="connsiteY5" fmla="*/ 1206535 h 4457735"/>
              <a:gd name="connsiteX6" fmla="*/ 485245 w 7279745"/>
              <a:gd name="connsiteY6" fmla="*/ 1536735 h 4457735"/>
              <a:gd name="connsiteX7" fmla="*/ 497945 w 7279745"/>
              <a:gd name="connsiteY7" fmla="*/ 2006635 h 4457735"/>
              <a:gd name="connsiteX8" fmla="*/ 548745 w 7279745"/>
              <a:gd name="connsiteY8" fmla="*/ 2070135 h 4457735"/>
              <a:gd name="connsiteX9" fmla="*/ 624945 w 7279745"/>
              <a:gd name="connsiteY9" fmla="*/ 2082835 h 4457735"/>
              <a:gd name="connsiteX10" fmla="*/ 993245 w 7279745"/>
              <a:gd name="connsiteY10" fmla="*/ 2095535 h 4457735"/>
              <a:gd name="connsiteX11" fmla="*/ 1628245 w 7279745"/>
              <a:gd name="connsiteY11" fmla="*/ 2120935 h 4457735"/>
              <a:gd name="connsiteX12" fmla="*/ 1780645 w 7279745"/>
              <a:gd name="connsiteY12" fmla="*/ 2133635 h 4457735"/>
              <a:gd name="connsiteX13" fmla="*/ 2060045 w 7279745"/>
              <a:gd name="connsiteY13" fmla="*/ 2159035 h 4457735"/>
              <a:gd name="connsiteX14" fmla="*/ 2580745 w 7279745"/>
              <a:gd name="connsiteY14" fmla="*/ 2184435 h 4457735"/>
              <a:gd name="connsiteX15" fmla="*/ 2847445 w 7279745"/>
              <a:gd name="connsiteY15" fmla="*/ 2197135 h 4457735"/>
              <a:gd name="connsiteX16" fmla="*/ 3114145 w 7279745"/>
              <a:gd name="connsiteY16" fmla="*/ 2235235 h 4457735"/>
              <a:gd name="connsiteX17" fmla="*/ 3190345 w 7279745"/>
              <a:gd name="connsiteY17" fmla="*/ 2247935 h 4457735"/>
              <a:gd name="connsiteX18" fmla="*/ 3622145 w 7279745"/>
              <a:gd name="connsiteY18" fmla="*/ 2286035 h 4457735"/>
              <a:gd name="connsiteX19" fmla="*/ 3761845 w 7279745"/>
              <a:gd name="connsiteY19" fmla="*/ 2298735 h 4457735"/>
              <a:gd name="connsiteX20" fmla="*/ 3990445 w 7279745"/>
              <a:gd name="connsiteY20" fmla="*/ 2324135 h 4457735"/>
              <a:gd name="connsiteX21" fmla="*/ 4473045 w 7279745"/>
              <a:gd name="connsiteY21" fmla="*/ 2336835 h 4457735"/>
              <a:gd name="connsiteX22" fmla="*/ 4841345 w 7279745"/>
              <a:gd name="connsiteY22" fmla="*/ 2374935 h 4457735"/>
              <a:gd name="connsiteX23" fmla="*/ 4993745 w 7279745"/>
              <a:gd name="connsiteY23" fmla="*/ 2400335 h 4457735"/>
              <a:gd name="connsiteX24" fmla="*/ 5146145 w 7279745"/>
              <a:gd name="connsiteY24" fmla="*/ 2425735 h 4457735"/>
              <a:gd name="connsiteX25" fmla="*/ 5298545 w 7279745"/>
              <a:gd name="connsiteY25" fmla="*/ 2451135 h 4457735"/>
              <a:gd name="connsiteX26" fmla="*/ 5425545 w 7279745"/>
              <a:gd name="connsiteY26" fmla="*/ 2489235 h 4457735"/>
              <a:gd name="connsiteX27" fmla="*/ 5527145 w 7279745"/>
              <a:gd name="connsiteY27" fmla="*/ 2540035 h 4457735"/>
              <a:gd name="connsiteX28" fmla="*/ 5679545 w 7279745"/>
              <a:gd name="connsiteY28" fmla="*/ 2667035 h 4457735"/>
              <a:gd name="connsiteX29" fmla="*/ 5743045 w 7279745"/>
              <a:gd name="connsiteY29" fmla="*/ 2755935 h 4457735"/>
              <a:gd name="connsiteX30" fmla="*/ 5768445 w 7279745"/>
              <a:gd name="connsiteY30" fmla="*/ 2832135 h 4457735"/>
              <a:gd name="connsiteX31" fmla="*/ 5743045 w 7279745"/>
              <a:gd name="connsiteY31" fmla="*/ 2984535 h 4457735"/>
              <a:gd name="connsiteX32" fmla="*/ 5717645 w 7279745"/>
              <a:gd name="connsiteY32" fmla="*/ 3086135 h 4457735"/>
              <a:gd name="connsiteX33" fmla="*/ 5692245 w 7279745"/>
              <a:gd name="connsiteY33" fmla="*/ 3124235 h 4457735"/>
              <a:gd name="connsiteX34" fmla="*/ 5666845 w 7279745"/>
              <a:gd name="connsiteY34" fmla="*/ 3175035 h 4457735"/>
              <a:gd name="connsiteX35" fmla="*/ 5628745 w 7279745"/>
              <a:gd name="connsiteY35" fmla="*/ 3200435 h 4457735"/>
              <a:gd name="connsiteX36" fmla="*/ 5590645 w 7279745"/>
              <a:gd name="connsiteY36" fmla="*/ 3251235 h 4457735"/>
              <a:gd name="connsiteX37" fmla="*/ 5514445 w 7279745"/>
              <a:gd name="connsiteY37" fmla="*/ 3314735 h 4457735"/>
              <a:gd name="connsiteX38" fmla="*/ 5450945 w 7279745"/>
              <a:gd name="connsiteY38" fmla="*/ 3365535 h 4457735"/>
              <a:gd name="connsiteX39" fmla="*/ 5412845 w 7279745"/>
              <a:gd name="connsiteY39" fmla="*/ 3403635 h 4457735"/>
              <a:gd name="connsiteX40" fmla="*/ 5374745 w 7279745"/>
              <a:gd name="connsiteY40" fmla="*/ 3429035 h 4457735"/>
              <a:gd name="connsiteX41" fmla="*/ 5298545 w 7279745"/>
              <a:gd name="connsiteY41" fmla="*/ 3505235 h 4457735"/>
              <a:gd name="connsiteX42" fmla="*/ 5235045 w 7279745"/>
              <a:gd name="connsiteY42" fmla="*/ 3581435 h 4457735"/>
              <a:gd name="connsiteX43" fmla="*/ 5184245 w 7279745"/>
              <a:gd name="connsiteY43" fmla="*/ 3632235 h 4457735"/>
              <a:gd name="connsiteX44" fmla="*/ 5146145 w 7279745"/>
              <a:gd name="connsiteY44" fmla="*/ 3683035 h 4457735"/>
              <a:gd name="connsiteX45" fmla="*/ 5108045 w 7279745"/>
              <a:gd name="connsiteY45" fmla="*/ 3721135 h 4457735"/>
              <a:gd name="connsiteX46" fmla="*/ 5082645 w 7279745"/>
              <a:gd name="connsiteY46" fmla="*/ 3759235 h 4457735"/>
              <a:gd name="connsiteX47" fmla="*/ 5006445 w 7279745"/>
              <a:gd name="connsiteY47" fmla="*/ 3835435 h 4457735"/>
              <a:gd name="connsiteX48" fmla="*/ 4968345 w 7279745"/>
              <a:gd name="connsiteY48" fmla="*/ 3873535 h 4457735"/>
              <a:gd name="connsiteX49" fmla="*/ 4904845 w 7279745"/>
              <a:gd name="connsiteY49" fmla="*/ 3937035 h 4457735"/>
              <a:gd name="connsiteX50" fmla="*/ 4892145 w 7279745"/>
              <a:gd name="connsiteY50" fmla="*/ 3975135 h 4457735"/>
              <a:gd name="connsiteX51" fmla="*/ 4777845 w 7279745"/>
              <a:gd name="connsiteY51" fmla="*/ 4076735 h 4457735"/>
              <a:gd name="connsiteX52" fmla="*/ 4714345 w 7279745"/>
              <a:gd name="connsiteY52" fmla="*/ 4152935 h 4457735"/>
              <a:gd name="connsiteX53" fmla="*/ 4638145 w 7279745"/>
              <a:gd name="connsiteY53" fmla="*/ 4216435 h 4457735"/>
              <a:gd name="connsiteX54" fmla="*/ 4600045 w 7279745"/>
              <a:gd name="connsiteY54" fmla="*/ 4292635 h 4457735"/>
              <a:gd name="connsiteX55" fmla="*/ 4549245 w 7279745"/>
              <a:gd name="connsiteY55" fmla="*/ 4305335 h 4457735"/>
              <a:gd name="connsiteX56" fmla="*/ 4434945 w 7279745"/>
              <a:gd name="connsiteY56" fmla="*/ 4343435 h 4457735"/>
              <a:gd name="connsiteX57" fmla="*/ 4358745 w 7279745"/>
              <a:gd name="connsiteY57" fmla="*/ 4356135 h 4457735"/>
              <a:gd name="connsiteX58" fmla="*/ 4307945 w 7279745"/>
              <a:gd name="connsiteY58" fmla="*/ 4368835 h 4457735"/>
              <a:gd name="connsiteX59" fmla="*/ 4193645 w 7279745"/>
              <a:gd name="connsiteY59" fmla="*/ 4381535 h 4457735"/>
              <a:gd name="connsiteX60" fmla="*/ 4092045 w 7279745"/>
              <a:gd name="connsiteY60" fmla="*/ 4394235 h 4457735"/>
              <a:gd name="connsiteX61" fmla="*/ 4053945 w 7279745"/>
              <a:gd name="connsiteY61" fmla="*/ 4406935 h 4457735"/>
              <a:gd name="connsiteX62" fmla="*/ 4092045 w 7279745"/>
              <a:gd name="connsiteY62" fmla="*/ 4432335 h 4457735"/>
              <a:gd name="connsiteX63" fmla="*/ 4257145 w 7279745"/>
              <a:gd name="connsiteY63" fmla="*/ 4457735 h 4457735"/>
              <a:gd name="connsiteX64" fmla="*/ 4892145 w 7279745"/>
              <a:gd name="connsiteY64" fmla="*/ 4432335 h 4457735"/>
              <a:gd name="connsiteX65" fmla="*/ 5120745 w 7279745"/>
              <a:gd name="connsiteY65" fmla="*/ 4419635 h 4457735"/>
              <a:gd name="connsiteX66" fmla="*/ 5285845 w 7279745"/>
              <a:gd name="connsiteY66" fmla="*/ 4394235 h 4457735"/>
              <a:gd name="connsiteX67" fmla="*/ 5819245 w 7279745"/>
              <a:gd name="connsiteY67" fmla="*/ 4406935 h 4457735"/>
              <a:gd name="connsiteX68" fmla="*/ 5857345 w 7279745"/>
              <a:gd name="connsiteY68" fmla="*/ 4368835 h 4457735"/>
              <a:gd name="connsiteX69" fmla="*/ 5870045 w 7279745"/>
              <a:gd name="connsiteY69" fmla="*/ 4330735 h 4457735"/>
              <a:gd name="connsiteX70" fmla="*/ 5920845 w 7279745"/>
              <a:gd name="connsiteY70" fmla="*/ 4254535 h 4457735"/>
              <a:gd name="connsiteX71" fmla="*/ 5933545 w 7279745"/>
              <a:gd name="connsiteY71" fmla="*/ 4191035 h 4457735"/>
              <a:gd name="connsiteX72" fmla="*/ 5946245 w 7279745"/>
              <a:gd name="connsiteY72" fmla="*/ 4152935 h 4457735"/>
              <a:gd name="connsiteX73" fmla="*/ 5958945 w 7279745"/>
              <a:gd name="connsiteY73" fmla="*/ 4102135 h 4457735"/>
              <a:gd name="connsiteX74" fmla="*/ 5997045 w 7279745"/>
              <a:gd name="connsiteY74" fmla="*/ 3937035 h 4457735"/>
              <a:gd name="connsiteX75" fmla="*/ 6009745 w 7279745"/>
              <a:gd name="connsiteY75" fmla="*/ 3898935 h 4457735"/>
              <a:gd name="connsiteX76" fmla="*/ 6035145 w 7279745"/>
              <a:gd name="connsiteY76" fmla="*/ 3860835 h 4457735"/>
              <a:gd name="connsiteX77" fmla="*/ 6098645 w 7279745"/>
              <a:gd name="connsiteY77" fmla="*/ 3746535 h 4457735"/>
              <a:gd name="connsiteX78" fmla="*/ 6111345 w 7279745"/>
              <a:gd name="connsiteY78" fmla="*/ 3708435 h 4457735"/>
              <a:gd name="connsiteX79" fmla="*/ 6174845 w 7279745"/>
              <a:gd name="connsiteY79" fmla="*/ 3644935 h 4457735"/>
              <a:gd name="connsiteX80" fmla="*/ 6212945 w 7279745"/>
              <a:gd name="connsiteY80" fmla="*/ 3543335 h 4457735"/>
              <a:gd name="connsiteX81" fmla="*/ 6225645 w 7279745"/>
              <a:gd name="connsiteY81" fmla="*/ 3479835 h 4457735"/>
              <a:gd name="connsiteX82" fmla="*/ 6251045 w 7279745"/>
              <a:gd name="connsiteY82" fmla="*/ 3098835 h 4457735"/>
              <a:gd name="connsiteX83" fmla="*/ 6263745 w 7279745"/>
              <a:gd name="connsiteY83" fmla="*/ 3022635 h 4457735"/>
              <a:gd name="connsiteX84" fmla="*/ 6301845 w 7279745"/>
              <a:gd name="connsiteY84" fmla="*/ 2921035 h 4457735"/>
              <a:gd name="connsiteX85" fmla="*/ 6339945 w 7279745"/>
              <a:gd name="connsiteY85" fmla="*/ 2755935 h 4457735"/>
              <a:gd name="connsiteX86" fmla="*/ 6403445 w 7279745"/>
              <a:gd name="connsiteY86" fmla="*/ 2679735 h 4457735"/>
              <a:gd name="connsiteX87" fmla="*/ 6428845 w 7279745"/>
              <a:gd name="connsiteY87" fmla="*/ 2616235 h 4457735"/>
              <a:gd name="connsiteX88" fmla="*/ 6466945 w 7279745"/>
              <a:gd name="connsiteY88" fmla="*/ 2578135 h 4457735"/>
              <a:gd name="connsiteX89" fmla="*/ 6505045 w 7279745"/>
              <a:gd name="connsiteY89" fmla="*/ 2565435 h 4457735"/>
              <a:gd name="connsiteX90" fmla="*/ 6555845 w 7279745"/>
              <a:gd name="connsiteY90" fmla="*/ 2540035 h 4457735"/>
              <a:gd name="connsiteX91" fmla="*/ 6657445 w 7279745"/>
              <a:gd name="connsiteY91" fmla="*/ 2489235 h 4457735"/>
              <a:gd name="connsiteX92" fmla="*/ 6708245 w 7279745"/>
              <a:gd name="connsiteY92" fmla="*/ 2463835 h 4457735"/>
              <a:gd name="connsiteX93" fmla="*/ 6733645 w 7279745"/>
              <a:gd name="connsiteY93" fmla="*/ 2425735 h 4457735"/>
              <a:gd name="connsiteX94" fmla="*/ 6771745 w 7279745"/>
              <a:gd name="connsiteY94" fmla="*/ 2413035 h 4457735"/>
              <a:gd name="connsiteX95" fmla="*/ 6809845 w 7279745"/>
              <a:gd name="connsiteY95" fmla="*/ 2387635 h 4457735"/>
              <a:gd name="connsiteX96" fmla="*/ 6860645 w 7279745"/>
              <a:gd name="connsiteY96" fmla="*/ 2362235 h 4457735"/>
              <a:gd name="connsiteX97" fmla="*/ 6949545 w 7279745"/>
              <a:gd name="connsiteY97" fmla="*/ 2286035 h 4457735"/>
              <a:gd name="connsiteX98" fmla="*/ 7000345 w 7279745"/>
              <a:gd name="connsiteY98" fmla="*/ 2197135 h 4457735"/>
              <a:gd name="connsiteX99" fmla="*/ 7038445 w 7279745"/>
              <a:gd name="connsiteY99" fmla="*/ 2133635 h 4457735"/>
              <a:gd name="connsiteX100" fmla="*/ 7076545 w 7279745"/>
              <a:gd name="connsiteY100" fmla="*/ 2082835 h 4457735"/>
              <a:gd name="connsiteX101" fmla="*/ 7114645 w 7279745"/>
              <a:gd name="connsiteY101" fmla="*/ 2019335 h 4457735"/>
              <a:gd name="connsiteX102" fmla="*/ 7165445 w 7279745"/>
              <a:gd name="connsiteY102" fmla="*/ 1943135 h 4457735"/>
              <a:gd name="connsiteX103" fmla="*/ 7190845 w 7279745"/>
              <a:gd name="connsiteY103" fmla="*/ 1892335 h 4457735"/>
              <a:gd name="connsiteX104" fmla="*/ 7216245 w 7279745"/>
              <a:gd name="connsiteY104" fmla="*/ 1816135 h 4457735"/>
              <a:gd name="connsiteX105" fmla="*/ 7241645 w 7279745"/>
              <a:gd name="connsiteY105" fmla="*/ 1625635 h 4457735"/>
              <a:gd name="connsiteX106" fmla="*/ 7254345 w 7279745"/>
              <a:gd name="connsiteY106" fmla="*/ 1549435 h 4457735"/>
              <a:gd name="connsiteX107" fmla="*/ 7279745 w 7279745"/>
              <a:gd name="connsiteY107" fmla="*/ 1371635 h 4457735"/>
              <a:gd name="connsiteX108" fmla="*/ 7267045 w 7279745"/>
              <a:gd name="connsiteY108" fmla="*/ 812835 h 4457735"/>
              <a:gd name="connsiteX109" fmla="*/ 7216245 w 7279745"/>
              <a:gd name="connsiteY109" fmla="*/ 508035 h 4457735"/>
              <a:gd name="connsiteX110" fmla="*/ 7190845 w 7279745"/>
              <a:gd name="connsiteY110" fmla="*/ 419135 h 4457735"/>
              <a:gd name="connsiteX111" fmla="*/ 7165445 w 7279745"/>
              <a:gd name="connsiteY111" fmla="*/ 381035 h 4457735"/>
              <a:gd name="connsiteX112" fmla="*/ 7152745 w 7279745"/>
              <a:gd name="connsiteY112" fmla="*/ 342935 h 4457735"/>
              <a:gd name="connsiteX113" fmla="*/ 7114645 w 7279745"/>
              <a:gd name="connsiteY113" fmla="*/ 330235 h 4457735"/>
              <a:gd name="connsiteX114" fmla="*/ 7101945 w 7279745"/>
              <a:gd name="connsiteY114" fmla="*/ 292135 h 4457735"/>
              <a:gd name="connsiteX115" fmla="*/ 7051145 w 7279745"/>
              <a:gd name="connsiteY115" fmla="*/ 279435 h 4457735"/>
              <a:gd name="connsiteX116" fmla="*/ 6974945 w 7279745"/>
              <a:gd name="connsiteY116" fmla="*/ 241335 h 4457735"/>
              <a:gd name="connsiteX117" fmla="*/ 6949545 w 7279745"/>
              <a:gd name="connsiteY117" fmla="*/ 203235 h 4457735"/>
              <a:gd name="connsiteX118" fmla="*/ 6847945 w 7279745"/>
              <a:gd name="connsiteY118" fmla="*/ 139735 h 4457735"/>
              <a:gd name="connsiteX119" fmla="*/ 6809845 w 7279745"/>
              <a:gd name="connsiteY119" fmla="*/ 127035 h 4457735"/>
              <a:gd name="connsiteX120" fmla="*/ 6720945 w 7279745"/>
              <a:gd name="connsiteY120" fmla="*/ 76235 h 4457735"/>
              <a:gd name="connsiteX121" fmla="*/ 6682845 w 7279745"/>
              <a:gd name="connsiteY121" fmla="*/ 50835 h 4457735"/>
              <a:gd name="connsiteX122" fmla="*/ 6555845 w 7279745"/>
              <a:gd name="connsiteY122" fmla="*/ 12735 h 4457735"/>
              <a:gd name="connsiteX123" fmla="*/ 6505045 w 7279745"/>
              <a:gd name="connsiteY123" fmla="*/ 35 h 4457735"/>
              <a:gd name="connsiteX124" fmla="*/ 6606645 w 7279745"/>
              <a:gd name="connsiteY124" fmla="*/ 12735 h 4457735"/>
              <a:gd name="connsiteX0" fmla="*/ 6602594 w 7275694"/>
              <a:gd name="connsiteY0" fmla="*/ 12735 h 4457735"/>
              <a:gd name="connsiteX1" fmla="*/ 481194 w 7275694"/>
              <a:gd name="connsiteY1" fmla="*/ 50835 h 4457735"/>
              <a:gd name="connsiteX2" fmla="*/ 392294 w 7275694"/>
              <a:gd name="connsiteY2" fmla="*/ 1003335 h 4457735"/>
              <a:gd name="connsiteX3" fmla="*/ 404994 w 7275694"/>
              <a:gd name="connsiteY3" fmla="*/ 1041435 h 4457735"/>
              <a:gd name="connsiteX4" fmla="*/ 443094 w 7275694"/>
              <a:gd name="connsiteY4" fmla="*/ 1206535 h 4457735"/>
              <a:gd name="connsiteX5" fmla="*/ 481194 w 7275694"/>
              <a:gd name="connsiteY5" fmla="*/ 1536735 h 4457735"/>
              <a:gd name="connsiteX6" fmla="*/ 493894 w 7275694"/>
              <a:gd name="connsiteY6" fmla="*/ 2006635 h 4457735"/>
              <a:gd name="connsiteX7" fmla="*/ 544694 w 7275694"/>
              <a:gd name="connsiteY7" fmla="*/ 2070135 h 4457735"/>
              <a:gd name="connsiteX8" fmla="*/ 620894 w 7275694"/>
              <a:gd name="connsiteY8" fmla="*/ 2082835 h 4457735"/>
              <a:gd name="connsiteX9" fmla="*/ 989194 w 7275694"/>
              <a:gd name="connsiteY9" fmla="*/ 2095535 h 4457735"/>
              <a:gd name="connsiteX10" fmla="*/ 1624194 w 7275694"/>
              <a:gd name="connsiteY10" fmla="*/ 2120935 h 4457735"/>
              <a:gd name="connsiteX11" fmla="*/ 1776594 w 7275694"/>
              <a:gd name="connsiteY11" fmla="*/ 2133635 h 4457735"/>
              <a:gd name="connsiteX12" fmla="*/ 2055994 w 7275694"/>
              <a:gd name="connsiteY12" fmla="*/ 2159035 h 4457735"/>
              <a:gd name="connsiteX13" fmla="*/ 2576694 w 7275694"/>
              <a:gd name="connsiteY13" fmla="*/ 2184435 h 4457735"/>
              <a:gd name="connsiteX14" fmla="*/ 2843394 w 7275694"/>
              <a:gd name="connsiteY14" fmla="*/ 2197135 h 4457735"/>
              <a:gd name="connsiteX15" fmla="*/ 3110094 w 7275694"/>
              <a:gd name="connsiteY15" fmla="*/ 2235235 h 4457735"/>
              <a:gd name="connsiteX16" fmla="*/ 3186294 w 7275694"/>
              <a:gd name="connsiteY16" fmla="*/ 2247935 h 4457735"/>
              <a:gd name="connsiteX17" fmla="*/ 3618094 w 7275694"/>
              <a:gd name="connsiteY17" fmla="*/ 2286035 h 4457735"/>
              <a:gd name="connsiteX18" fmla="*/ 3757794 w 7275694"/>
              <a:gd name="connsiteY18" fmla="*/ 2298735 h 4457735"/>
              <a:gd name="connsiteX19" fmla="*/ 3986394 w 7275694"/>
              <a:gd name="connsiteY19" fmla="*/ 2324135 h 4457735"/>
              <a:gd name="connsiteX20" fmla="*/ 4468994 w 7275694"/>
              <a:gd name="connsiteY20" fmla="*/ 2336835 h 4457735"/>
              <a:gd name="connsiteX21" fmla="*/ 4837294 w 7275694"/>
              <a:gd name="connsiteY21" fmla="*/ 2374935 h 4457735"/>
              <a:gd name="connsiteX22" fmla="*/ 4989694 w 7275694"/>
              <a:gd name="connsiteY22" fmla="*/ 2400335 h 4457735"/>
              <a:gd name="connsiteX23" fmla="*/ 5142094 w 7275694"/>
              <a:gd name="connsiteY23" fmla="*/ 2425735 h 4457735"/>
              <a:gd name="connsiteX24" fmla="*/ 5294494 w 7275694"/>
              <a:gd name="connsiteY24" fmla="*/ 2451135 h 4457735"/>
              <a:gd name="connsiteX25" fmla="*/ 5421494 w 7275694"/>
              <a:gd name="connsiteY25" fmla="*/ 2489235 h 4457735"/>
              <a:gd name="connsiteX26" fmla="*/ 5523094 w 7275694"/>
              <a:gd name="connsiteY26" fmla="*/ 2540035 h 4457735"/>
              <a:gd name="connsiteX27" fmla="*/ 5675494 w 7275694"/>
              <a:gd name="connsiteY27" fmla="*/ 2667035 h 4457735"/>
              <a:gd name="connsiteX28" fmla="*/ 5738994 w 7275694"/>
              <a:gd name="connsiteY28" fmla="*/ 2755935 h 4457735"/>
              <a:gd name="connsiteX29" fmla="*/ 5764394 w 7275694"/>
              <a:gd name="connsiteY29" fmla="*/ 2832135 h 4457735"/>
              <a:gd name="connsiteX30" fmla="*/ 5738994 w 7275694"/>
              <a:gd name="connsiteY30" fmla="*/ 2984535 h 4457735"/>
              <a:gd name="connsiteX31" fmla="*/ 5713594 w 7275694"/>
              <a:gd name="connsiteY31" fmla="*/ 3086135 h 4457735"/>
              <a:gd name="connsiteX32" fmla="*/ 5688194 w 7275694"/>
              <a:gd name="connsiteY32" fmla="*/ 3124235 h 4457735"/>
              <a:gd name="connsiteX33" fmla="*/ 5662794 w 7275694"/>
              <a:gd name="connsiteY33" fmla="*/ 3175035 h 4457735"/>
              <a:gd name="connsiteX34" fmla="*/ 5624694 w 7275694"/>
              <a:gd name="connsiteY34" fmla="*/ 3200435 h 4457735"/>
              <a:gd name="connsiteX35" fmla="*/ 5586594 w 7275694"/>
              <a:gd name="connsiteY35" fmla="*/ 3251235 h 4457735"/>
              <a:gd name="connsiteX36" fmla="*/ 5510394 w 7275694"/>
              <a:gd name="connsiteY36" fmla="*/ 3314735 h 4457735"/>
              <a:gd name="connsiteX37" fmla="*/ 5446894 w 7275694"/>
              <a:gd name="connsiteY37" fmla="*/ 3365535 h 4457735"/>
              <a:gd name="connsiteX38" fmla="*/ 5408794 w 7275694"/>
              <a:gd name="connsiteY38" fmla="*/ 3403635 h 4457735"/>
              <a:gd name="connsiteX39" fmla="*/ 5370694 w 7275694"/>
              <a:gd name="connsiteY39" fmla="*/ 3429035 h 4457735"/>
              <a:gd name="connsiteX40" fmla="*/ 5294494 w 7275694"/>
              <a:gd name="connsiteY40" fmla="*/ 3505235 h 4457735"/>
              <a:gd name="connsiteX41" fmla="*/ 5230994 w 7275694"/>
              <a:gd name="connsiteY41" fmla="*/ 3581435 h 4457735"/>
              <a:gd name="connsiteX42" fmla="*/ 5180194 w 7275694"/>
              <a:gd name="connsiteY42" fmla="*/ 3632235 h 4457735"/>
              <a:gd name="connsiteX43" fmla="*/ 5142094 w 7275694"/>
              <a:gd name="connsiteY43" fmla="*/ 3683035 h 4457735"/>
              <a:gd name="connsiteX44" fmla="*/ 5103994 w 7275694"/>
              <a:gd name="connsiteY44" fmla="*/ 3721135 h 4457735"/>
              <a:gd name="connsiteX45" fmla="*/ 5078594 w 7275694"/>
              <a:gd name="connsiteY45" fmla="*/ 3759235 h 4457735"/>
              <a:gd name="connsiteX46" fmla="*/ 5002394 w 7275694"/>
              <a:gd name="connsiteY46" fmla="*/ 3835435 h 4457735"/>
              <a:gd name="connsiteX47" fmla="*/ 4964294 w 7275694"/>
              <a:gd name="connsiteY47" fmla="*/ 3873535 h 4457735"/>
              <a:gd name="connsiteX48" fmla="*/ 4900794 w 7275694"/>
              <a:gd name="connsiteY48" fmla="*/ 3937035 h 4457735"/>
              <a:gd name="connsiteX49" fmla="*/ 4888094 w 7275694"/>
              <a:gd name="connsiteY49" fmla="*/ 3975135 h 4457735"/>
              <a:gd name="connsiteX50" fmla="*/ 4773794 w 7275694"/>
              <a:gd name="connsiteY50" fmla="*/ 4076735 h 4457735"/>
              <a:gd name="connsiteX51" fmla="*/ 4710294 w 7275694"/>
              <a:gd name="connsiteY51" fmla="*/ 4152935 h 4457735"/>
              <a:gd name="connsiteX52" fmla="*/ 4634094 w 7275694"/>
              <a:gd name="connsiteY52" fmla="*/ 4216435 h 4457735"/>
              <a:gd name="connsiteX53" fmla="*/ 4595994 w 7275694"/>
              <a:gd name="connsiteY53" fmla="*/ 4292635 h 4457735"/>
              <a:gd name="connsiteX54" fmla="*/ 4545194 w 7275694"/>
              <a:gd name="connsiteY54" fmla="*/ 4305335 h 4457735"/>
              <a:gd name="connsiteX55" fmla="*/ 4430894 w 7275694"/>
              <a:gd name="connsiteY55" fmla="*/ 4343435 h 4457735"/>
              <a:gd name="connsiteX56" fmla="*/ 4354694 w 7275694"/>
              <a:gd name="connsiteY56" fmla="*/ 4356135 h 4457735"/>
              <a:gd name="connsiteX57" fmla="*/ 4303894 w 7275694"/>
              <a:gd name="connsiteY57" fmla="*/ 4368835 h 4457735"/>
              <a:gd name="connsiteX58" fmla="*/ 4189594 w 7275694"/>
              <a:gd name="connsiteY58" fmla="*/ 4381535 h 4457735"/>
              <a:gd name="connsiteX59" fmla="*/ 4087994 w 7275694"/>
              <a:gd name="connsiteY59" fmla="*/ 4394235 h 4457735"/>
              <a:gd name="connsiteX60" fmla="*/ 4049894 w 7275694"/>
              <a:gd name="connsiteY60" fmla="*/ 4406935 h 4457735"/>
              <a:gd name="connsiteX61" fmla="*/ 4087994 w 7275694"/>
              <a:gd name="connsiteY61" fmla="*/ 4432335 h 4457735"/>
              <a:gd name="connsiteX62" fmla="*/ 4253094 w 7275694"/>
              <a:gd name="connsiteY62" fmla="*/ 4457735 h 4457735"/>
              <a:gd name="connsiteX63" fmla="*/ 4888094 w 7275694"/>
              <a:gd name="connsiteY63" fmla="*/ 4432335 h 4457735"/>
              <a:gd name="connsiteX64" fmla="*/ 5116694 w 7275694"/>
              <a:gd name="connsiteY64" fmla="*/ 4419635 h 4457735"/>
              <a:gd name="connsiteX65" fmla="*/ 5281794 w 7275694"/>
              <a:gd name="connsiteY65" fmla="*/ 4394235 h 4457735"/>
              <a:gd name="connsiteX66" fmla="*/ 5815194 w 7275694"/>
              <a:gd name="connsiteY66" fmla="*/ 4406935 h 4457735"/>
              <a:gd name="connsiteX67" fmla="*/ 5853294 w 7275694"/>
              <a:gd name="connsiteY67" fmla="*/ 4368835 h 4457735"/>
              <a:gd name="connsiteX68" fmla="*/ 5865994 w 7275694"/>
              <a:gd name="connsiteY68" fmla="*/ 4330735 h 4457735"/>
              <a:gd name="connsiteX69" fmla="*/ 5916794 w 7275694"/>
              <a:gd name="connsiteY69" fmla="*/ 4254535 h 4457735"/>
              <a:gd name="connsiteX70" fmla="*/ 5929494 w 7275694"/>
              <a:gd name="connsiteY70" fmla="*/ 4191035 h 4457735"/>
              <a:gd name="connsiteX71" fmla="*/ 5942194 w 7275694"/>
              <a:gd name="connsiteY71" fmla="*/ 4152935 h 4457735"/>
              <a:gd name="connsiteX72" fmla="*/ 5954894 w 7275694"/>
              <a:gd name="connsiteY72" fmla="*/ 4102135 h 4457735"/>
              <a:gd name="connsiteX73" fmla="*/ 5992994 w 7275694"/>
              <a:gd name="connsiteY73" fmla="*/ 3937035 h 4457735"/>
              <a:gd name="connsiteX74" fmla="*/ 6005694 w 7275694"/>
              <a:gd name="connsiteY74" fmla="*/ 3898935 h 4457735"/>
              <a:gd name="connsiteX75" fmla="*/ 6031094 w 7275694"/>
              <a:gd name="connsiteY75" fmla="*/ 3860835 h 4457735"/>
              <a:gd name="connsiteX76" fmla="*/ 6094594 w 7275694"/>
              <a:gd name="connsiteY76" fmla="*/ 3746535 h 4457735"/>
              <a:gd name="connsiteX77" fmla="*/ 6107294 w 7275694"/>
              <a:gd name="connsiteY77" fmla="*/ 3708435 h 4457735"/>
              <a:gd name="connsiteX78" fmla="*/ 6170794 w 7275694"/>
              <a:gd name="connsiteY78" fmla="*/ 3644935 h 4457735"/>
              <a:gd name="connsiteX79" fmla="*/ 6208894 w 7275694"/>
              <a:gd name="connsiteY79" fmla="*/ 3543335 h 4457735"/>
              <a:gd name="connsiteX80" fmla="*/ 6221594 w 7275694"/>
              <a:gd name="connsiteY80" fmla="*/ 3479835 h 4457735"/>
              <a:gd name="connsiteX81" fmla="*/ 6246994 w 7275694"/>
              <a:gd name="connsiteY81" fmla="*/ 3098835 h 4457735"/>
              <a:gd name="connsiteX82" fmla="*/ 6259694 w 7275694"/>
              <a:gd name="connsiteY82" fmla="*/ 3022635 h 4457735"/>
              <a:gd name="connsiteX83" fmla="*/ 6297794 w 7275694"/>
              <a:gd name="connsiteY83" fmla="*/ 2921035 h 4457735"/>
              <a:gd name="connsiteX84" fmla="*/ 6335894 w 7275694"/>
              <a:gd name="connsiteY84" fmla="*/ 2755935 h 4457735"/>
              <a:gd name="connsiteX85" fmla="*/ 6399394 w 7275694"/>
              <a:gd name="connsiteY85" fmla="*/ 2679735 h 4457735"/>
              <a:gd name="connsiteX86" fmla="*/ 6424794 w 7275694"/>
              <a:gd name="connsiteY86" fmla="*/ 2616235 h 4457735"/>
              <a:gd name="connsiteX87" fmla="*/ 6462894 w 7275694"/>
              <a:gd name="connsiteY87" fmla="*/ 2578135 h 4457735"/>
              <a:gd name="connsiteX88" fmla="*/ 6500994 w 7275694"/>
              <a:gd name="connsiteY88" fmla="*/ 2565435 h 4457735"/>
              <a:gd name="connsiteX89" fmla="*/ 6551794 w 7275694"/>
              <a:gd name="connsiteY89" fmla="*/ 2540035 h 4457735"/>
              <a:gd name="connsiteX90" fmla="*/ 6653394 w 7275694"/>
              <a:gd name="connsiteY90" fmla="*/ 2489235 h 4457735"/>
              <a:gd name="connsiteX91" fmla="*/ 6704194 w 7275694"/>
              <a:gd name="connsiteY91" fmla="*/ 2463835 h 4457735"/>
              <a:gd name="connsiteX92" fmla="*/ 6729594 w 7275694"/>
              <a:gd name="connsiteY92" fmla="*/ 2425735 h 4457735"/>
              <a:gd name="connsiteX93" fmla="*/ 6767694 w 7275694"/>
              <a:gd name="connsiteY93" fmla="*/ 2413035 h 4457735"/>
              <a:gd name="connsiteX94" fmla="*/ 6805794 w 7275694"/>
              <a:gd name="connsiteY94" fmla="*/ 2387635 h 4457735"/>
              <a:gd name="connsiteX95" fmla="*/ 6856594 w 7275694"/>
              <a:gd name="connsiteY95" fmla="*/ 2362235 h 4457735"/>
              <a:gd name="connsiteX96" fmla="*/ 6945494 w 7275694"/>
              <a:gd name="connsiteY96" fmla="*/ 2286035 h 4457735"/>
              <a:gd name="connsiteX97" fmla="*/ 6996294 w 7275694"/>
              <a:gd name="connsiteY97" fmla="*/ 2197135 h 4457735"/>
              <a:gd name="connsiteX98" fmla="*/ 7034394 w 7275694"/>
              <a:gd name="connsiteY98" fmla="*/ 2133635 h 4457735"/>
              <a:gd name="connsiteX99" fmla="*/ 7072494 w 7275694"/>
              <a:gd name="connsiteY99" fmla="*/ 2082835 h 4457735"/>
              <a:gd name="connsiteX100" fmla="*/ 7110594 w 7275694"/>
              <a:gd name="connsiteY100" fmla="*/ 2019335 h 4457735"/>
              <a:gd name="connsiteX101" fmla="*/ 7161394 w 7275694"/>
              <a:gd name="connsiteY101" fmla="*/ 1943135 h 4457735"/>
              <a:gd name="connsiteX102" fmla="*/ 7186794 w 7275694"/>
              <a:gd name="connsiteY102" fmla="*/ 1892335 h 4457735"/>
              <a:gd name="connsiteX103" fmla="*/ 7212194 w 7275694"/>
              <a:gd name="connsiteY103" fmla="*/ 1816135 h 4457735"/>
              <a:gd name="connsiteX104" fmla="*/ 7237594 w 7275694"/>
              <a:gd name="connsiteY104" fmla="*/ 1625635 h 4457735"/>
              <a:gd name="connsiteX105" fmla="*/ 7250294 w 7275694"/>
              <a:gd name="connsiteY105" fmla="*/ 1549435 h 4457735"/>
              <a:gd name="connsiteX106" fmla="*/ 7275694 w 7275694"/>
              <a:gd name="connsiteY106" fmla="*/ 1371635 h 4457735"/>
              <a:gd name="connsiteX107" fmla="*/ 7262994 w 7275694"/>
              <a:gd name="connsiteY107" fmla="*/ 812835 h 4457735"/>
              <a:gd name="connsiteX108" fmla="*/ 7212194 w 7275694"/>
              <a:gd name="connsiteY108" fmla="*/ 508035 h 4457735"/>
              <a:gd name="connsiteX109" fmla="*/ 7186794 w 7275694"/>
              <a:gd name="connsiteY109" fmla="*/ 419135 h 4457735"/>
              <a:gd name="connsiteX110" fmla="*/ 7161394 w 7275694"/>
              <a:gd name="connsiteY110" fmla="*/ 381035 h 4457735"/>
              <a:gd name="connsiteX111" fmla="*/ 7148694 w 7275694"/>
              <a:gd name="connsiteY111" fmla="*/ 342935 h 4457735"/>
              <a:gd name="connsiteX112" fmla="*/ 7110594 w 7275694"/>
              <a:gd name="connsiteY112" fmla="*/ 330235 h 4457735"/>
              <a:gd name="connsiteX113" fmla="*/ 7097894 w 7275694"/>
              <a:gd name="connsiteY113" fmla="*/ 292135 h 4457735"/>
              <a:gd name="connsiteX114" fmla="*/ 7047094 w 7275694"/>
              <a:gd name="connsiteY114" fmla="*/ 279435 h 4457735"/>
              <a:gd name="connsiteX115" fmla="*/ 6970894 w 7275694"/>
              <a:gd name="connsiteY115" fmla="*/ 241335 h 4457735"/>
              <a:gd name="connsiteX116" fmla="*/ 6945494 w 7275694"/>
              <a:gd name="connsiteY116" fmla="*/ 203235 h 4457735"/>
              <a:gd name="connsiteX117" fmla="*/ 6843894 w 7275694"/>
              <a:gd name="connsiteY117" fmla="*/ 139735 h 4457735"/>
              <a:gd name="connsiteX118" fmla="*/ 6805794 w 7275694"/>
              <a:gd name="connsiteY118" fmla="*/ 127035 h 4457735"/>
              <a:gd name="connsiteX119" fmla="*/ 6716894 w 7275694"/>
              <a:gd name="connsiteY119" fmla="*/ 76235 h 4457735"/>
              <a:gd name="connsiteX120" fmla="*/ 6678794 w 7275694"/>
              <a:gd name="connsiteY120" fmla="*/ 50835 h 4457735"/>
              <a:gd name="connsiteX121" fmla="*/ 6551794 w 7275694"/>
              <a:gd name="connsiteY121" fmla="*/ 12735 h 4457735"/>
              <a:gd name="connsiteX122" fmla="*/ 6500994 w 7275694"/>
              <a:gd name="connsiteY122" fmla="*/ 35 h 4457735"/>
              <a:gd name="connsiteX123" fmla="*/ 6602594 w 7275694"/>
              <a:gd name="connsiteY123" fmla="*/ 12735 h 4457735"/>
              <a:gd name="connsiteX0" fmla="*/ 6602594 w 7275694"/>
              <a:gd name="connsiteY0" fmla="*/ 12735 h 4457735"/>
              <a:gd name="connsiteX1" fmla="*/ 481194 w 7275694"/>
              <a:gd name="connsiteY1" fmla="*/ 50835 h 4457735"/>
              <a:gd name="connsiteX2" fmla="*/ 392294 w 7275694"/>
              <a:gd name="connsiteY2" fmla="*/ 1003335 h 4457735"/>
              <a:gd name="connsiteX3" fmla="*/ 443094 w 7275694"/>
              <a:gd name="connsiteY3" fmla="*/ 1206535 h 4457735"/>
              <a:gd name="connsiteX4" fmla="*/ 481194 w 7275694"/>
              <a:gd name="connsiteY4" fmla="*/ 1536735 h 4457735"/>
              <a:gd name="connsiteX5" fmla="*/ 493894 w 7275694"/>
              <a:gd name="connsiteY5" fmla="*/ 2006635 h 4457735"/>
              <a:gd name="connsiteX6" fmla="*/ 544694 w 7275694"/>
              <a:gd name="connsiteY6" fmla="*/ 2070135 h 4457735"/>
              <a:gd name="connsiteX7" fmla="*/ 620894 w 7275694"/>
              <a:gd name="connsiteY7" fmla="*/ 2082835 h 4457735"/>
              <a:gd name="connsiteX8" fmla="*/ 989194 w 7275694"/>
              <a:gd name="connsiteY8" fmla="*/ 2095535 h 4457735"/>
              <a:gd name="connsiteX9" fmla="*/ 1624194 w 7275694"/>
              <a:gd name="connsiteY9" fmla="*/ 2120935 h 4457735"/>
              <a:gd name="connsiteX10" fmla="*/ 1776594 w 7275694"/>
              <a:gd name="connsiteY10" fmla="*/ 2133635 h 4457735"/>
              <a:gd name="connsiteX11" fmla="*/ 2055994 w 7275694"/>
              <a:gd name="connsiteY11" fmla="*/ 2159035 h 4457735"/>
              <a:gd name="connsiteX12" fmla="*/ 2576694 w 7275694"/>
              <a:gd name="connsiteY12" fmla="*/ 2184435 h 4457735"/>
              <a:gd name="connsiteX13" fmla="*/ 2843394 w 7275694"/>
              <a:gd name="connsiteY13" fmla="*/ 2197135 h 4457735"/>
              <a:gd name="connsiteX14" fmla="*/ 3110094 w 7275694"/>
              <a:gd name="connsiteY14" fmla="*/ 2235235 h 4457735"/>
              <a:gd name="connsiteX15" fmla="*/ 3186294 w 7275694"/>
              <a:gd name="connsiteY15" fmla="*/ 2247935 h 4457735"/>
              <a:gd name="connsiteX16" fmla="*/ 3618094 w 7275694"/>
              <a:gd name="connsiteY16" fmla="*/ 2286035 h 4457735"/>
              <a:gd name="connsiteX17" fmla="*/ 3757794 w 7275694"/>
              <a:gd name="connsiteY17" fmla="*/ 2298735 h 4457735"/>
              <a:gd name="connsiteX18" fmla="*/ 3986394 w 7275694"/>
              <a:gd name="connsiteY18" fmla="*/ 2324135 h 4457735"/>
              <a:gd name="connsiteX19" fmla="*/ 4468994 w 7275694"/>
              <a:gd name="connsiteY19" fmla="*/ 2336835 h 4457735"/>
              <a:gd name="connsiteX20" fmla="*/ 4837294 w 7275694"/>
              <a:gd name="connsiteY20" fmla="*/ 2374935 h 4457735"/>
              <a:gd name="connsiteX21" fmla="*/ 4989694 w 7275694"/>
              <a:gd name="connsiteY21" fmla="*/ 2400335 h 4457735"/>
              <a:gd name="connsiteX22" fmla="*/ 5142094 w 7275694"/>
              <a:gd name="connsiteY22" fmla="*/ 2425735 h 4457735"/>
              <a:gd name="connsiteX23" fmla="*/ 5294494 w 7275694"/>
              <a:gd name="connsiteY23" fmla="*/ 2451135 h 4457735"/>
              <a:gd name="connsiteX24" fmla="*/ 5421494 w 7275694"/>
              <a:gd name="connsiteY24" fmla="*/ 2489235 h 4457735"/>
              <a:gd name="connsiteX25" fmla="*/ 5523094 w 7275694"/>
              <a:gd name="connsiteY25" fmla="*/ 2540035 h 4457735"/>
              <a:gd name="connsiteX26" fmla="*/ 5675494 w 7275694"/>
              <a:gd name="connsiteY26" fmla="*/ 2667035 h 4457735"/>
              <a:gd name="connsiteX27" fmla="*/ 5738994 w 7275694"/>
              <a:gd name="connsiteY27" fmla="*/ 2755935 h 4457735"/>
              <a:gd name="connsiteX28" fmla="*/ 5764394 w 7275694"/>
              <a:gd name="connsiteY28" fmla="*/ 2832135 h 4457735"/>
              <a:gd name="connsiteX29" fmla="*/ 5738994 w 7275694"/>
              <a:gd name="connsiteY29" fmla="*/ 2984535 h 4457735"/>
              <a:gd name="connsiteX30" fmla="*/ 5713594 w 7275694"/>
              <a:gd name="connsiteY30" fmla="*/ 3086135 h 4457735"/>
              <a:gd name="connsiteX31" fmla="*/ 5688194 w 7275694"/>
              <a:gd name="connsiteY31" fmla="*/ 3124235 h 4457735"/>
              <a:gd name="connsiteX32" fmla="*/ 5662794 w 7275694"/>
              <a:gd name="connsiteY32" fmla="*/ 3175035 h 4457735"/>
              <a:gd name="connsiteX33" fmla="*/ 5624694 w 7275694"/>
              <a:gd name="connsiteY33" fmla="*/ 3200435 h 4457735"/>
              <a:gd name="connsiteX34" fmla="*/ 5586594 w 7275694"/>
              <a:gd name="connsiteY34" fmla="*/ 3251235 h 4457735"/>
              <a:gd name="connsiteX35" fmla="*/ 5510394 w 7275694"/>
              <a:gd name="connsiteY35" fmla="*/ 3314735 h 4457735"/>
              <a:gd name="connsiteX36" fmla="*/ 5446894 w 7275694"/>
              <a:gd name="connsiteY36" fmla="*/ 3365535 h 4457735"/>
              <a:gd name="connsiteX37" fmla="*/ 5408794 w 7275694"/>
              <a:gd name="connsiteY37" fmla="*/ 3403635 h 4457735"/>
              <a:gd name="connsiteX38" fmla="*/ 5370694 w 7275694"/>
              <a:gd name="connsiteY38" fmla="*/ 3429035 h 4457735"/>
              <a:gd name="connsiteX39" fmla="*/ 5294494 w 7275694"/>
              <a:gd name="connsiteY39" fmla="*/ 3505235 h 4457735"/>
              <a:gd name="connsiteX40" fmla="*/ 5230994 w 7275694"/>
              <a:gd name="connsiteY40" fmla="*/ 3581435 h 4457735"/>
              <a:gd name="connsiteX41" fmla="*/ 5180194 w 7275694"/>
              <a:gd name="connsiteY41" fmla="*/ 3632235 h 4457735"/>
              <a:gd name="connsiteX42" fmla="*/ 5142094 w 7275694"/>
              <a:gd name="connsiteY42" fmla="*/ 3683035 h 4457735"/>
              <a:gd name="connsiteX43" fmla="*/ 5103994 w 7275694"/>
              <a:gd name="connsiteY43" fmla="*/ 3721135 h 4457735"/>
              <a:gd name="connsiteX44" fmla="*/ 5078594 w 7275694"/>
              <a:gd name="connsiteY44" fmla="*/ 3759235 h 4457735"/>
              <a:gd name="connsiteX45" fmla="*/ 5002394 w 7275694"/>
              <a:gd name="connsiteY45" fmla="*/ 3835435 h 4457735"/>
              <a:gd name="connsiteX46" fmla="*/ 4964294 w 7275694"/>
              <a:gd name="connsiteY46" fmla="*/ 3873535 h 4457735"/>
              <a:gd name="connsiteX47" fmla="*/ 4900794 w 7275694"/>
              <a:gd name="connsiteY47" fmla="*/ 3937035 h 4457735"/>
              <a:gd name="connsiteX48" fmla="*/ 4888094 w 7275694"/>
              <a:gd name="connsiteY48" fmla="*/ 3975135 h 4457735"/>
              <a:gd name="connsiteX49" fmla="*/ 4773794 w 7275694"/>
              <a:gd name="connsiteY49" fmla="*/ 4076735 h 4457735"/>
              <a:gd name="connsiteX50" fmla="*/ 4710294 w 7275694"/>
              <a:gd name="connsiteY50" fmla="*/ 4152935 h 4457735"/>
              <a:gd name="connsiteX51" fmla="*/ 4634094 w 7275694"/>
              <a:gd name="connsiteY51" fmla="*/ 4216435 h 4457735"/>
              <a:gd name="connsiteX52" fmla="*/ 4595994 w 7275694"/>
              <a:gd name="connsiteY52" fmla="*/ 4292635 h 4457735"/>
              <a:gd name="connsiteX53" fmla="*/ 4545194 w 7275694"/>
              <a:gd name="connsiteY53" fmla="*/ 4305335 h 4457735"/>
              <a:gd name="connsiteX54" fmla="*/ 4430894 w 7275694"/>
              <a:gd name="connsiteY54" fmla="*/ 4343435 h 4457735"/>
              <a:gd name="connsiteX55" fmla="*/ 4354694 w 7275694"/>
              <a:gd name="connsiteY55" fmla="*/ 4356135 h 4457735"/>
              <a:gd name="connsiteX56" fmla="*/ 4303894 w 7275694"/>
              <a:gd name="connsiteY56" fmla="*/ 4368835 h 4457735"/>
              <a:gd name="connsiteX57" fmla="*/ 4189594 w 7275694"/>
              <a:gd name="connsiteY57" fmla="*/ 4381535 h 4457735"/>
              <a:gd name="connsiteX58" fmla="*/ 4087994 w 7275694"/>
              <a:gd name="connsiteY58" fmla="*/ 4394235 h 4457735"/>
              <a:gd name="connsiteX59" fmla="*/ 4049894 w 7275694"/>
              <a:gd name="connsiteY59" fmla="*/ 4406935 h 4457735"/>
              <a:gd name="connsiteX60" fmla="*/ 4087994 w 7275694"/>
              <a:gd name="connsiteY60" fmla="*/ 4432335 h 4457735"/>
              <a:gd name="connsiteX61" fmla="*/ 4253094 w 7275694"/>
              <a:gd name="connsiteY61" fmla="*/ 4457735 h 4457735"/>
              <a:gd name="connsiteX62" fmla="*/ 4888094 w 7275694"/>
              <a:gd name="connsiteY62" fmla="*/ 4432335 h 4457735"/>
              <a:gd name="connsiteX63" fmla="*/ 5116694 w 7275694"/>
              <a:gd name="connsiteY63" fmla="*/ 4419635 h 4457735"/>
              <a:gd name="connsiteX64" fmla="*/ 5281794 w 7275694"/>
              <a:gd name="connsiteY64" fmla="*/ 4394235 h 4457735"/>
              <a:gd name="connsiteX65" fmla="*/ 5815194 w 7275694"/>
              <a:gd name="connsiteY65" fmla="*/ 4406935 h 4457735"/>
              <a:gd name="connsiteX66" fmla="*/ 5853294 w 7275694"/>
              <a:gd name="connsiteY66" fmla="*/ 4368835 h 4457735"/>
              <a:gd name="connsiteX67" fmla="*/ 5865994 w 7275694"/>
              <a:gd name="connsiteY67" fmla="*/ 4330735 h 4457735"/>
              <a:gd name="connsiteX68" fmla="*/ 5916794 w 7275694"/>
              <a:gd name="connsiteY68" fmla="*/ 4254535 h 4457735"/>
              <a:gd name="connsiteX69" fmla="*/ 5929494 w 7275694"/>
              <a:gd name="connsiteY69" fmla="*/ 4191035 h 4457735"/>
              <a:gd name="connsiteX70" fmla="*/ 5942194 w 7275694"/>
              <a:gd name="connsiteY70" fmla="*/ 4152935 h 4457735"/>
              <a:gd name="connsiteX71" fmla="*/ 5954894 w 7275694"/>
              <a:gd name="connsiteY71" fmla="*/ 4102135 h 4457735"/>
              <a:gd name="connsiteX72" fmla="*/ 5992994 w 7275694"/>
              <a:gd name="connsiteY72" fmla="*/ 3937035 h 4457735"/>
              <a:gd name="connsiteX73" fmla="*/ 6005694 w 7275694"/>
              <a:gd name="connsiteY73" fmla="*/ 3898935 h 4457735"/>
              <a:gd name="connsiteX74" fmla="*/ 6031094 w 7275694"/>
              <a:gd name="connsiteY74" fmla="*/ 3860835 h 4457735"/>
              <a:gd name="connsiteX75" fmla="*/ 6094594 w 7275694"/>
              <a:gd name="connsiteY75" fmla="*/ 3746535 h 4457735"/>
              <a:gd name="connsiteX76" fmla="*/ 6107294 w 7275694"/>
              <a:gd name="connsiteY76" fmla="*/ 3708435 h 4457735"/>
              <a:gd name="connsiteX77" fmla="*/ 6170794 w 7275694"/>
              <a:gd name="connsiteY77" fmla="*/ 3644935 h 4457735"/>
              <a:gd name="connsiteX78" fmla="*/ 6208894 w 7275694"/>
              <a:gd name="connsiteY78" fmla="*/ 3543335 h 4457735"/>
              <a:gd name="connsiteX79" fmla="*/ 6221594 w 7275694"/>
              <a:gd name="connsiteY79" fmla="*/ 3479835 h 4457735"/>
              <a:gd name="connsiteX80" fmla="*/ 6246994 w 7275694"/>
              <a:gd name="connsiteY80" fmla="*/ 3098835 h 4457735"/>
              <a:gd name="connsiteX81" fmla="*/ 6259694 w 7275694"/>
              <a:gd name="connsiteY81" fmla="*/ 3022635 h 4457735"/>
              <a:gd name="connsiteX82" fmla="*/ 6297794 w 7275694"/>
              <a:gd name="connsiteY82" fmla="*/ 2921035 h 4457735"/>
              <a:gd name="connsiteX83" fmla="*/ 6335894 w 7275694"/>
              <a:gd name="connsiteY83" fmla="*/ 2755935 h 4457735"/>
              <a:gd name="connsiteX84" fmla="*/ 6399394 w 7275694"/>
              <a:gd name="connsiteY84" fmla="*/ 2679735 h 4457735"/>
              <a:gd name="connsiteX85" fmla="*/ 6424794 w 7275694"/>
              <a:gd name="connsiteY85" fmla="*/ 2616235 h 4457735"/>
              <a:gd name="connsiteX86" fmla="*/ 6462894 w 7275694"/>
              <a:gd name="connsiteY86" fmla="*/ 2578135 h 4457735"/>
              <a:gd name="connsiteX87" fmla="*/ 6500994 w 7275694"/>
              <a:gd name="connsiteY87" fmla="*/ 2565435 h 4457735"/>
              <a:gd name="connsiteX88" fmla="*/ 6551794 w 7275694"/>
              <a:gd name="connsiteY88" fmla="*/ 2540035 h 4457735"/>
              <a:gd name="connsiteX89" fmla="*/ 6653394 w 7275694"/>
              <a:gd name="connsiteY89" fmla="*/ 2489235 h 4457735"/>
              <a:gd name="connsiteX90" fmla="*/ 6704194 w 7275694"/>
              <a:gd name="connsiteY90" fmla="*/ 2463835 h 4457735"/>
              <a:gd name="connsiteX91" fmla="*/ 6729594 w 7275694"/>
              <a:gd name="connsiteY91" fmla="*/ 2425735 h 4457735"/>
              <a:gd name="connsiteX92" fmla="*/ 6767694 w 7275694"/>
              <a:gd name="connsiteY92" fmla="*/ 2413035 h 4457735"/>
              <a:gd name="connsiteX93" fmla="*/ 6805794 w 7275694"/>
              <a:gd name="connsiteY93" fmla="*/ 2387635 h 4457735"/>
              <a:gd name="connsiteX94" fmla="*/ 6856594 w 7275694"/>
              <a:gd name="connsiteY94" fmla="*/ 2362235 h 4457735"/>
              <a:gd name="connsiteX95" fmla="*/ 6945494 w 7275694"/>
              <a:gd name="connsiteY95" fmla="*/ 2286035 h 4457735"/>
              <a:gd name="connsiteX96" fmla="*/ 6996294 w 7275694"/>
              <a:gd name="connsiteY96" fmla="*/ 2197135 h 4457735"/>
              <a:gd name="connsiteX97" fmla="*/ 7034394 w 7275694"/>
              <a:gd name="connsiteY97" fmla="*/ 2133635 h 4457735"/>
              <a:gd name="connsiteX98" fmla="*/ 7072494 w 7275694"/>
              <a:gd name="connsiteY98" fmla="*/ 2082835 h 4457735"/>
              <a:gd name="connsiteX99" fmla="*/ 7110594 w 7275694"/>
              <a:gd name="connsiteY99" fmla="*/ 2019335 h 4457735"/>
              <a:gd name="connsiteX100" fmla="*/ 7161394 w 7275694"/>
              <a:gd name="connsiteY100" fmla="*/ 1943135 h 4457735"/>
              <a:gd name="connsiteX101" fmla="*/ 7186794 w 7275694"/>
              <a:gd name="connsiteY101" fmla="*/ 1892335 h 4457735"/>
              <a:gd name="connsiteX102" fmla="*/ 7212194 w 7275694"/>
              <a:gd name="connsiteY102" fmla="*/ 1816135 h 4457735"/>
              <a:gd name="connsiteX103" fmla="*/ 7237594 w 7275694"/>
              <a:gd name="connsiteY103" fmla="*/ 1625635 h 4457735"/>
              <a:gd name="connsiteX104" fmla="*/ 7250294 w 7275694"/>
              <a:gd name="connsiteY104" fmla="*/ 1549435 h 4457735"/>
              <a:gd name="connsiteX105" fmla="*/ 7275694 w 7275694"/>
              <a:gd name="connsiteY105" fmla="*/ 1371635 h 4457735"/>
              <a:gd name="connsiteX106" fmla="*/ 7262994 w 7275694"/>
              <a:gd name="connsiteY106" fmla="*/ 812835 h 4457735"/>
              <a:gd name="connsiteX107" fmla="*/ 7212194 w 7275694"/>
              <a:gd name="connsiteY107" fmla="*/ 508035 h 4457735"/>
              <a:gd name="connsiteX108" fmla="*/ 7186794 w 7275694"/>
              <a:gd name="connsiteY108" fmla="*/ 419135 h 4457735"/>
              <a:gd name="connsiteX109" fmla="*/ 7161394 w 7275694"/>
              <a:gd name="connsiteY109" fmla="*/ 381035 h 4457735"/>
              <a:gd name="connsiteX110" fmla="*/ 7148694 w 7275694"/>
              <a:gd name="connsiteY110" fmla="*/ 342935 h 4457735"/>
              <a:gd name="connsiteX111" fmla="*/ 7110594 w 7275694"/>
              <a:gd name="connsiteY111" fmla="*/ 330235 h 4457735"/>
              <a:gd name="connsiteX112" fmla="*/ 7097894 w 7275694"/>
              <a:gd name="connsiteY112" fmla="*/ 292135 h 4457735"/>
              <a:gd name="connsiteX113" fmla="*/ 7047094 w 7275694"/>
              <a:gd name="connsiteY113" fmla="*/ 279435 h 4457735"/>
              <a:gd name="connsiteX114" fmla="*/ 6970894 w 7275694"/>
              <a:gd name="connsiteY114" fmla="*/ 241335 h 4457735"/>
              <a:gd name="connsiteX115" fmla="*/ 6945494 w 7275694"/>
              <a:gd name="connsiteY115" fmla="*/ 203235 h 4457735"/>
              <a:gd name="connsiteX116" fmla="*/ 6843894 w 7275694"/>
              <a:gd name="connsiteY116" fmla="*/ 139735 h 4457735"/>
              <a:gd name="connsiteX117" fmla="*/ 6805794 w 7275694"/>
              <a:gd name="connsiteY117" fmla="*/ 127035 h 4457735"/>
              <a:gd name="connsiteX118" fmla="*/ 6716894 w 7275694"/>
              <a:gd name="connsiteY118" fmla="*/ 76235 h 4457735"/>
              <a:gd name="connsiteX119" fmla="*/ 6678794 w 7275694"/>
              <a:gd name="connsiteY119" fmla="*/ 50835 h 4457735"/>
              <a:gd name="connsiteX120" fmla="*/ 6551794 w 7275694"/>
              <a:gd name="connsiteY120" fmla="*/ 12735 h 4457735"/>
              <a:gd name="connsiteX121" fmla="*/ 6500994 w 7275694"/>
              <a:gd name="connsiteY121" fmla="*/ 35 h 4457735"/>
              <a:gd name="connsiteX122" fmla="*/ 6602594 w 7275694"/>
              <a:gd name="connsiteY122" fmla="*/ 12735 h 4457735"/>
              <a:gd name="connsiteX0" fmla="*/ 6587751 w 7260851"/>
              <a:gd name="connsiteY0" fmla="*/ 12735 h 4457735"/>
              <a:gd name="connsiteX1" fmla="*/ 466351 w 7260851"/>
              <a:gd name="connsiteY1" fmla="*/ 50835 h 4457735"/>
              <a:gd name="connsiteX2" fmla="*/ 428251 w 7260851"/>
              <a:gd name="connsiteY2" fmla="*/ 1206535 h 4457735"/>
              <a:gd name="connsiteX3" fmla="*/ 466351 w 7260851"/>
              <a:gd name="connsiteY3" fmla="*/ 1536735 h 4457735"/>
              <a:gd name="connsiteX4" fmla="*/ 479051 w 7260851"/>
              <a:gd name="connsiteY4" fmla="*/ 2006635 h 4457735"/>
              <a:gd name="connsiteX5" fmla="*/ 529851 w 7260851"/>
              <a:gd name="connsiteY5" fmla="*/ 2070135 h 4457735"/>
              <a:gd name="connsiteX6" fmla="*/ 606051 w 7260851"/>
              <a:gd name="connsiteY6" fmla="*/ 2082835 h 4457735"/>
              <a:gd name="connsiteX7" fmla="*/ 974351 w 7260851"/>
              <a:gd name="connsiteY7" fmla="*/ 2095535 h 4457735"/>
              <a:gd name="connsiteX8" fmla="*/ 1609351 w 7260851"/>
              <a:gd name="connsiteY8" fmla="*/ 2120935 h 4457735"/>
              <a:gd name="connsiteX9" fmla="*/ 1761751 w 7260851"/>
              <a:gd name="connsiteY9" fmla="*/ 2133635 h 4457735"/>
              <a:gd name="connsiteX10" fmla="*/ 2041151 w 7260851"/>
              <a:gd name="connsiteY10" fmla="*/ 2159035 h 4457735"/>
              <a:gd name="connsiteX11" fmla="*/ 2561851 w 7260851"/>
              <a:gd name="connsiteY11" fmla="*/ 2184435 h 4457735"/>
              <a:gd name="connsiteX12" fmla="*/ 2828551 w 7260851"/>
              <a:gd name="connsiteY12" fmla="*/ 2197135 h 4457735"/>
              <a:gd name="connsiteX13" fmla="*/ 3095251 w 7260851"/>
              <a:gd name="connsiteY13" fmla="*/ 2235235 h 4457735"/>
              <a:gd name="connsiteX14" fmla="*/ 3171451 w 7260851"/>
              <a:gd name="connsiteY14" fmla="*/ 2247935 h 4457735"/>
              <a:gd name="connsiteX15" fmla="*/ 3603251 w 7260851"/>
              <a:gd name="connsiteY15" fmla="*/ 2286035 h 4457735"/>
              <a:gd name="connsiteX16" fmla="*/ 3742951 w 7260851"/>
              <a:gd name="connsiteY16" fmla="*/ 2298735 h 4457735"/>
              <a:gd name="connsiteX17" fmla="*/ 3971551 w 7260851"/>
              <a:gd name="connsiteY17" fmla="*/ 2324135 h 4457735"/>
              <a:gd name="connsiteX18" fmla="*/ 4454151 w 7260851"/>
              <a:gd name="connsiteY18" fmla="*/ 2336835 h 4457735"/>
              <a:gd name="connsiteX19" fmla="*/ 4822451 w 7260851"/>
              <a:gd name="connsiteY19" fmla="*/ 2374935 h 4457735"/>
              <a:gd name="connsiteX20" fmla="*/ 4974851 w 7260851"/>
              <a:gd name="connsiteY20" fmla="*/ 2400335 h 4457735"/>
              <a:gd name="connsiteX21" fmla="*/ 5127251 w 7260851"/>
              <a:gd name="connsiteY21" fmla="*/ 2425735 h 4457735"/>
              <a:gd name="connsiteX22" fmla="*/ 5279651 w 7260851"/>
              <a:gd name="connsiteY22" fmla="*/ 2451135 h 4457735"/>
              <a:gd name="connsiteX23" fmla="*/ 5406651 w 7260851"/>
              <a:gd name="connsiteY23" fmla="*/ 2489235 h 4457735"/>
              <a:gd name="connsiteX24" fmla="*/ 5508251 w 7260851"/>
              <a:gd name="connsiteY24" fmla="*/ 2540035 h 4457735"/>
              <a:gd name="connsiteX25" fmla="*/ 5660651 w 7260851"/>
              <a:gd name="connsiteY25" fmla="*/ 2667035 h 4457735"/>
              <a:gd name="connsiteX26" fmla="*/ 5724151 w 7260851"/>
              <a:gd name="connsiteY26" fmla="*/ 2755935 h 4457735"/>
              <a:gd name="connsiteX27" fmla="*/ 5749551 w 7260851"/>
              <a:gd name="connsiteY27" fmla="*/ 2832135 h 4457735"/>
              <a:gd name="connsiteX28" fmla="*/ 5724151 w 7260851"/>
              <a:gd name="connsiteY28" fmla="*/ 2984535 h 4457735"/>
              <a:gd name="connsiteX29" fmla="*/ 5698751 w 7260851"/>
              <a:gd name="connsiteY29" fmla="*/ 3086135 h 4457735"/>
              <a:gd name="connsiteX30" fmla="*/ 5673351 w 7260851"/>
              <a:gd name="connsiteY30" fmla="*/ 3124235 h 4457735"/>
              <a:gd name="connsiteX31" fmla="*/ 5647951 w 7260851"/>
              <a:gd name="connsiteY31" fmla="*/ 3175035 h 4457735"/>
              <a:gd name="connsiteX32" fmla="*/ 5609851 w 7260851"/>
              <a:gd name="connsiteY32" fmla="*/ 3200435 h 4457735"/>
              <a:gd name="connsiteX33" fmla="*/ 5571751 w 7260851"/>
              <a:gd name="connsiteY33" fmla="*/ 3251235 h 4457735"/>
              <a:gd name="connsiteX34" fmla="*/ 5495551 w 7260851"/>
              <a:gd name="connsiteY34" fmla="*/ 3314735 h 4457735"/>
              <a:gd name="connsiteX35" fmla="*/ 5432051 w 7260851"/>
              <a:gd name="connsiteY35" fmla="*/ 3365535 h 4457735"/>
              <a:gd name="connsiteX36" fmla="*/ 5393951 w 7260851"/>
              <a:gd name="connsiteY36" fmla="*/ 3403635 h 4457735"/>
              <a:gd name="connsiteX37" fmla="*/ 5355851 w 7260851"/>
              <a:gd name="connsiteY37" fmla="*/ 3429035 h 4457735"/>
              <a:gd name="connsiteX38" fmla="*/ 5279651 w 7260851"/>
              <a:gd name="connsiteY38" fmla="*/ 3505235 h 4457735"/>
              <a:gd name="connsiteX39" fmla="*/ 5216151 w 7260851"/>
              <a:gd name="connsiteY39" fmla="*/ 3581435 h 4457735"/>
              <a:gd name="connsiteX40" fmla="*/ 5165351 w 7260851"/>
              <a:gd name="connsiteY40" fmla="*/ 3632235 h 4457735"/>
              <a:gd name="connsiteX41" fmla="*/ 5127251 w 7260851"/>
              <a:gd name="connsiteY41" fmla="*/ 3683035 h 4457735"/>
              <a:gd name="connsiteX42" fmla="*/ 5089151 w 7260851"/>
              <a:gd name="connsiteY42" fmla="*/ 3721135 h 4457735"/>
              <a:gd name="connsiteX43" fmla="*/ 5063751 w 7260851"/>
              <a:gd name="connsiteY43" fmla="*/ 3759235 h 4457735"/>
              <a:gd name="connsiteX44" fmla="*/ 4987551 w 7260851"/>
              <a:gd name="connsiteY44" fmla="*/ 3835435 h 4457735"/>
              <a:gd name="connsiteX45" fmla="*/ 4949451 w 7260851"/>
              <a:gd name="connsiteY45" fmla="*/ 3873535 h 4457735"/>
              <a:gd name="connsiteX46" fmla="*/ 4885951 w 7260851"/>
              <a:gd name="connsiteY46" fmla="*/ 3937035 h 4457735"/>
              <a:gd name="connsiteX47" fmla="*/ 4873251 w 7260851"/>
              <a:gd name="connsiteY47" fmla="*/ 3975135 h 4457735"/>
              <a:gd name="connsiteX48" fmla="*/ 4758951 w 7260851"/>
              <a:gd name="connsiteY48" fmla="*/ 4076735 h 4457735"/>
              <a:gd name="connsiteX49" fmla="*/ 4695451 w 7260851"/>
              <a:gd name="connsiteY49" fmla="*/ 4152935 h 4457735"/>
              <a:gd name="connsiteX50" fmla="*/ 4619251 w 7260851"/>
              <a:gd name="connsiteY50" fmla="*/ 4216435 h 4457735"/>
              <a:gd name="connsiteX51" fmla="*/ 4581151 w 7260851"/>
              <a:gd name="connsiteY51" fmla="*/ 4292635 h 4457735"/>
              <a:gd name="connsiteX52" fmla="*/ 4530351 w 7260851"/>
              <a:gd name="connsiteY52" fmla="*/ 4305335 h 4457735"/>
              <a:gd name="connsiteX53" fmla="*/ 4416051 w 7260851"/>
              <a:gd name="connsiteY53" fmla="*/ 4343435 h 4457735"/>
              <a:gd name="connsiteX54" fmla="*/ 4339851 w 7260851"/>
              <a:gd name="connsiteY54" fmla="*/ 4356135 h 4457735"/>
              <a:gd name="connsiteX55" fmla="*/ 4289051 w 7260851"/>
              <a:gd name="connsiteY55" fmla="*/ 4368835 h 4457735"/>
              <a:gd name="connsiteX56" fmla="*/ 4174751 w 7260851"/>
              <a:gd name="connsiteY56" fmla="*/ 4381535 h 4457735"/>
              <a:gd name="connsiteX57" fmla="*/ 4073151 w 7260851"/>
              <a:gd name="connsiteY57" fmla="*/ 4394235 h 4457735"/>
              <a:gd name="connsiteX58" fmla="*/ 4035051 w 7260851"/>
              <a:gd name="connsiteY58" fmla="*/ 4406935 h 4457735"/>
              <a:gd name="connsiteX59" fmla="*/ 4073151 w 7260851"/>
              <a:gd name="connsiteY59" fmla="*/ 4432335 h 4457735"/>
              <a:gd name="connsiteX60" fmla="*/ 4238251 w 7260851"/>
              <a:gd name="connsiteY60" fmla="*/ 4457735 h 4457735"/>
              <a:gd name="connsiteX61" fmla="*/ 4873251 w 7260851"/>
              <a:gd name="connsiteY61" fmla="*/ 4432335 h 4457735"/>
              <a:gd name="connsiteX62" fmla="*/ 5101851 w 7260851"/>
              <a:gd name="connsiteY62" fmla="*/ 4419635 h 4457735"/>
              <a:gd name="connsiteX63" fmla="*/ 5266951 w 7260851"/>
              <a:gd name="connsiteY63" fmla="*/ 4394235 h 4457735"/>
              <a:gd name="connsiteX64" fmla="*/ 5800351 w 7260851"/>
              <a:gd name="connsiteY64" fmla="*/ 4406935 h 4457735"/>
              <a:gd name="connsiteX65" fmla="*/ 5838451 w 7260851"/>
              <a:gd name="connsiteY65" fmla="*/ 4368835 h 4457735"/>
              <a:gd name="connsiteX66" fmla="*/ 5851151 w 7260851"/>
              <a:gd name="connsiteY66" fmla="*/ 4330735 h 4457735"/>
              <a:gd name="connsiteX67" fmla="*/ 5901951 w 7260851"/>
              <a:gd name="connsiteY67" fmla="*/ 4254535 h 4457735"/>
              <a:gd name="connsiteX68" fmla="*/ 5914651 w 7260851"/>
              <a:gd name="connsiteY68" fmla="*/ 4191035 h 4457735"/>
              <a:gd name="connsiteX69" fmla="*/ 5927351 w 7260851"/>
              <a:gd name="connsiteY69" fmla="*/ 4152935 h 4457735"/>
              <a:gd name="connsiteX70" fmla="*/ 5940051 w 7260851"/>
              <a:gd name="connsiteY70" fmla="*/ 4102135 h 4457735"/>
              <a:gd name="connsiteX71" fmla="*/ 5978151 w 7260851"/>
              <a:gd name="connsiteY71" fmla="*/ 3937035 h 4457735"/>
              <a:gd name="connsiteX72" fmla="*/ 5990851 w 7260851"/>
              <a:gd name="connsiteY72" fmla="*/ 3898935 h 4457735"/>
              <a:gd name="connsiteX73" fmla="*/ 6016251 w 7260851"/>
              <a:gd name="connsiteY73" fmla="*/ 3860835 h 4457735"/>
              <a:gd name="connsiteX74" fmla="*/ 6079751 w 7260851"/>
              <a:gd name="connsiteY74" fmla="*/ 3746535 h 4457735"/>
              <a:gd name="connsiteX75" fmla="*/ 6092451 w 7260851"/>
              <a:gd name="connsiteY75" fmla="*/ 3708435 h 4457735"/>
              <a:gd name="connsiteX76" fmla="*/ 6155951 w 7260851"/>
              <a:gd name="connsiteY76" fmla="*/ 3644935 h 4457735"/>
              <a:gd name="connsiteX77" fmla="*/ 6194051 w 7260851"/>
              <a:gd name="connsiteY77" fmla="*/ 3543335 h 4457735"/>
              <a:gd name="connsiteX78" fmla="*/ 6206751 w 7260851"/>
              <a:gd name="connsiteY78" fmla="*/ 3479835 h 4457735"/>
              <a:gd name="connsiteX79" fmla="*/ 6232151 w 7260851"/>
              <a:gd name="connsiteY79" fmla="*/ 3098835 h 4457735"/>
              <a:gd name="connsiteX80" fmla="*/ 6244851 w 7260851"/>
              <a:gd name="connsiteY80" fmla="*/ 3022635 h 4457735"/>
              <a:gd name="connsiteX81" fmla="*/ 6282951 w 7260851"/>
              <a:gd name="connsiteY81" fmla="*/ 2921035 h 4457735"/>
              <a:gd name="connsiteX82" fmla="*/ 6321051 w 7260851"/>
              <a:gd name="connsiteY82" fmla="*/ 2755935 h 4457735"/>
              <a:gd name="connsiteX83" fmla="*/ 6384551 w 7260851"/>
              <a:gd name="connsiteY83" fmla="*/ 2679735 h 4457735"/>
              <a:gd name="connsiteX84" fmla="*/ 6409951 w 7260851"/>
              <a:gd name="connsiteY84" fmla="*/ 2616235 h 4457735"/>
              <a:gd name="connsiteX85" fmla="*/ 6448051 w 7260851"/>
              <a:gd name="connsiteY85" fmla="*/ 2578135 h 4457735"/>
              <a:gd name="connsiteX86" fmla="*/ 6486151 w 7260851"/>
              <a:gd name="connsiteY86" fmla="*/ 2565435 h 4457735"/>
              <a:gd name="connsiteX87" fmla="*/ 6536951 w 7260851"/>
              <a:gd name="connsiteY87" fmla="*/ 2540035 h 4457735"/>
              <a:gd name="connsiteX88" fmla="*/ 6638551 w 7260851"/>
              <a:gd name="connsiteY88" fmla="*/ 2489235 h 4457735"/>
              <a:gd name="connsiteX89" fmla="*/ 6689351 w 7260851"/>
              <a:gd name="connsiteY89" fmla="*/ 2463835 h 4457735"/>
              <a:gd name="connsiteX90" fmla="*/ 6714751 w 7260851"/>
              <a:gd name="connsiteY90" fmla="*/ 2425735 h 4457735"/>
              <a:gd name="connsiteX91" fmla="*/ 6752851 w 7260851"/>
              <a:gd name="connsiteY91" fmla="*/ 2413035 h 4457735"/>
              <a:gd name="connsiteX92" fmla="*/ 6790951 w 7260851"/>
              <a:gd name="connsiteY92" fmla="*/ 2387635 h 4457735"/>
              <a:gd name="connsiteX93" fmla="*/ 6841751 w 7260851"/>
              <a:gd name="connsiteY93" fmla="*/ 2362235 h 4457735"/>
              <a:gd name="connsiteX94" fmla="*/ 6930651 w 7260851"/>
              <a:gd name="connsiteY94" fmla="*/ 2286035 h 4457735"/>
              <a:gd name="connsiteX95" fmla="*/ 6981451 w 7260851"/>
              <a:gd name="connsiteY95" fmla="*/ 2197135 h 4457735"/>
              <a:gd name="connsiteX96" fmla="*/ 7019551 w 7260851"/>
              <a:gd name="connsiteY96" fmla="*/ 2133635 h 4457735"/>
              <a:gd name="connsiteX97" fmla="*/ 7057651 w 7260851"/>
              <a:gd name="connsiteY97" fmla="*/ 2082835 h 4457735"/>
              <a:gd name="connsiteX98" fmla="*/ 7095751 w 7260851"/>
              <a:gd name="connsiteY98" fmla="*/ 2019335 h 4457735"/>
              <a:gd name="connsiteX99" fmla="*/ 7146551 w 7260851"/>
              <a:gd name="connsiteY99" fmla="*/ 1943135 h 4457735"/>
              <a:gd name="connsiteX100" fmla="*/ 7171951 w 7260851"/>
              <a:gd name="connsiteY100" fmla="*/ 1892335 h 4457735"/>
              <a:gd name="connsiteX101" fmla="*/ 7197351 w 7260851"/>
              <a:gd name="connsiteY101" fmla="*/ 1816135 h 4457735"/>
              <a:gd name="connsiteX102" fmla="*/ 7222751 w 7260851"/>
              <a:gd name="connsiteY102" fmla="*/ 1625635 h 4457735"/>
              <a:gd name="connsiteX103" fmla="*/ 7235451 w 7260851"/>
              <a:gd name="connsiteY103" fmla="*/ 1549435 h 4457735"/>
              <a:gd name="connsiteX104" fmla="*/ 7260851 w 7260851"/>
              <a:gd name="connsiteY104" fmla="*/ 1371635 h 4457735"/>
              <a:gd name="connsiteX105" fmla="*/ 7248151 w 7260851"/>
              <a:gd name="connsiteY105" fmla="*/ 812835 h 4457735"/>
              <a:gd name="connsiteX106" fmla="*/ 7197351 w 7260851"/>
              <a:gd name="connsiteY106" fmla="*/ 508035 h 4457735"/>
              <a:gd name="connsiteX107" fmla="*/ 7171951 w 7260851"/>
              <a:gd name="connsiteY107" fmla="*/ 419135 h 4457735"/>
              <a:gd name="connsiteX108" fmla="*/ 7146551 w 7260851"/>
              <a:gd name="connsiteY108" fmla="*/ 381035 h 4457735"/>
              <a:gd name="connsiteX109" fmla="*/ 7133851 w 7260851"/>
              <a:gd name="connsiteY109" fmla="*/ 342935 h 4457735"/>
              <a:gd name="connsiteX110" fmla="*/ 7095751 w 7260851"/>
              <a:gd name="connsiteY110" fmla="*/ 330235 h 4457735"/>
              <a:gd name="connsiteX111" fmla="*/ 7083051 w 7260851"/>
              <a:gd name="connsiteY111" fmla="*/ 292135 h 4457735"/>
              <a:gd name="connsiteX112" fmla="*/ 7032251 w 7260851"/>
              <a:gd name="connsiteY112" fmla="*/ 279435 h 4457735"/>
              <a:gd name="connsiteX113" fmla="*/ 6956051 w 7260851"/>
              <a:gd name="connsiteY113" fmla="*/ 241335 h 4457735"/>
              <a:gd name="connsiteX114" fmla="*/ 6930651 w 7260851"/>
              <a:gd name="connsiteY114" fmla="*/ 203235 h 4457735"/>
              <a:gd name="connsiteX115" fmla="*/ 6829051 w 7260851"/>
              <a:gd name="connsiteY115" fmla="*/ 139735 h 4457735"/>
              <a:gd name="connsiteX116" fmla="*/ 6790951 w 7260851"/>
              <a:gd name="connsiteY116" fmla="*/ 127035 h 4457735"/>
              <a:gd name="connsiteX117" fmla="*/ 6702051 w 7260851"/>
              <a:gd name="connsiteY117" fmla="*/ 76235 h 4457735"/>
              <a:gd name="connsiteX118" fmla="*/ 6663951 w 7260851"/>
              <a:gd name="connsiteY118" fmla="*/ 50835 h 4457735"/>
              <a:gd name="connsiteX119" fmla="*/ 6536951 w 7260851"/>
              <a:gd name="connsiteY119" fmla="*/ 12735 h 4457735"/>
              <a:gd name="connsiteX120" fmla="*/ 6486151 w 7260851"/>
              <a:gd name="connsiteY120" fmla="*/ 35 h 4457735"/>
              <a:gd name="connsiteX121" fmla="*/ 6587751 w 7260851"/>
              <a:gd name="connsiteY121" fmla="*/ 12735 h 4457735"/>
              <a:gd name="connsiteX0" fmla="*/ 6575308 w 7248408"/>
              <a:gd name="connsiteY0" fmla="*/ 12735 h 4457735"/>
              <a:gd name="connsiteX1" fmla="*/ 453908 w 7248408"/>
              <a:gd name="connsiteY1" fmla="*/ 50835 h 4457735"/>
              <a:gd name="connsiteX2" fmla="*/ 453908 w 7248408"/>
              <a:gd name="connsiteY2" fmla="*/ 1536735 h 4457735"/>
              <a:gd name="connsiteX3" fmla="*/ 466608 w 7248408"/>
              <a:gd name="connsiteY3" fmla="*/ 2006635 h 4457735"/>
              <a:gd name="connsiteX4" fmla="*/ 517408 w 7248408"/>
              <a:gd name="connsiteY4" fmla="*/ 2070135 h 4457735"/>
              <a:gd name="connsiteX5" fmla="*/ 593608 w 7248408"/>
              <a:gd name="connsiteY5" fmla="*/ 2082835 h 4457735"/>
              <a:gd name="connsiteX6" fmla="*/ 961908 w 7248408"/>
              <a:gd name="connsiteY6" fmla="*/ 2095535 h 4457735"/>
              <a:gd name="connsiteX7" fmla="*/ 1596908 w 7248408"/>
              <a:gd name="connsiteY7" fmla="*/ 2120935 h 4457735"/>
              <a:gd name="connsiteX8" fmla="*/ 1749308 w 7248408"/>
              <a:gd name="connsiteY8" fmla="*/ 2133635 h 4457735"/>
              <a:gd name="connsiteX9" fmla="*/ 2028708 w 7248408"/>
              <a:gd name="connsiteY9" fmla="*/ 2159035 h 4457735"/>
              <a:gd name="connsiteX10" fmla="*/ 2549408 w 7248408"/>
              <a:gd name="connsiteY10" fmla="*/ 2184435 h 4457735"/>
              <a:gd name="connsiteX11" fmla="*/ 2816108 w 7248408"/>
              <a:gd name="connsiteY11" fmla="*/ 2197135 h 4457735"/>
              <a:gd name="connsiteX12" fmla="*/ 3082808 w 7248408"/>
              <a:gd name="connsiteY12" fmla="*/ 2235235 h 4457735"/>
              <a:gd name="connsiteX13" fmla="*/ 3159008 w 7248408"/>
              <a:gd name="connsiteY13" fmla="*/ 2247935 h 4457735"/>
              <a:gd name="connsiteX14" fmla="*/ 3590808 w 7248408"/>
              <a:gd name="connsiteY14" fmla="*/ 2286035 h 4457735"/>
              <a:gd name="connsiteX15" fmla="*/ 3730508 w 7248408"/>
              <a:gd name="connsiteY15" fmla="*/ 2298735 h 4457735"/>
              <a:gd name="connsiteX16" fmla="*/ 3959108 w 7248408"/>
              <a:gd name="connsiteY16" fmla="*/ 2324135 h 4457735"/>
              <a:gd name="connsiteX17" fmla="*/ 4441708 w 7248408"/>
              <a:gd name="connsiteY17" fmla="*/ 2336835 h 4457735"/>
              <a:gd name="connsiteX18" fmla="*/ 4810008 w 7248408"/>
              <a:gd name="connsiteY18" fmla="*/ 2374935 h 4457735"/>
              <a:gd name="connsiteX19" fmla="*/ 4962408 w 7248408"/>
              <a:gd name="connsiteY19" fmla="*/ 2400335 h 4457735"/>
              <a:gd name="connsiteX20" fmla="*/ 5114808 w 7248408"/>
              <a:gd name="connsiteY20" fmla="*/ 2425735 h 4457735"/>
              <a:gd name="connsiteX21" fmla="*/ 5267208 w 7248408"/>
              <a:gd name="connsiteY21" fmla="*/ 2451135 h 4457735"/>
              <a:gd name="connsiteX22" fmla="*/ 5394208 w 7248408"/>
              <a:gd name="connsiteY22" fmla="*/ 2489235 h 4457735"/>
              <a:gd name="connsiteX23" fmla="*/ 5495808 w 7248408"/>
              <a:gd name="connsiteY23" fmla="*/ 2540035 h 4457735"/>
              <a:gd name="connsiteX24" fmla="*/ 5648208 w 7248408"/>
              <a:gd name="connsiteY24" fmla="*/ 2667035 h 4457735"/>
              <a:gd name="connsiteX25" fmla="*/ 5711708 w 7248408"/>
              <a:gd name="connsiteY25" fmla="*/ 2755935 h 4457735"/>
              <a:gd name="connsiteX26" fmla="*/ 5737108 w 7248408"/>
              <a:gd name="connsiteY26" fmla="*/ 2832135 h 4457735"/>
              <a:gd name="connsiteX27" fmla="*/ 5711708 w 7248408"/>
              <a:gd name="connsiteY27" fmla="*/ 2984535 h 4457735"/>
              <a:gd name="connsiteX28" fmla="*/ 5686308 w 7248408"/>
              <a:gd name="connsiteY28" fmla="*/ 3086135 h 4457735"/>
              <a:gd name="connsiteX29" fmla="*/ 5660908 w 7248408"/>
              <a:gd name="connsiteY29" fmla="*/ 3124235 h 4457735"/>
              <a:gd name="connsiteX30" fmla="*/ 5635508 w 7248408"/>
              <a:gd name="connsiteY30" fmla="*/ 3175035 h 4457735"/>
              <a:gd name="connsiteX31" fmla="*/ 5597408 w 7248408"/>
              <a:gd name="connsiteY31" fmla="*/ 3200435 h 4457735"/>
              <a:gd name="connsiteX32" fmla="*/ 5559308 w 7248408"/>
              <a:gd name="connsiteY32" fmla="*/ 3251235 h 4457735"/>
              <a:gd name="connsiteX33" fmla="*/ 5483108 w 7248408"/>
              <a:gd name="connsiteY33" fmla="*/ 3314735 h 4457735"/>
              <a:gd name="connsiteX34" fmla="*/ 5419608 w 7248408"/>
              <a:gd name="connsiteY34" fmla="*/ 3365535 h 4457735"/>
              <a:gd name="connsiteX35" fmla="*/ 5381508 w 7248408"/>
              <a:gd name="connsiteY35" fmla="*/ 3403635 h 4457735"/>
              <a:gd name="connsiteX36" fmla="*/ 5343408 w 7248408"/>
              <a:gd name="connsiteY36" fmla="*/ 3429035 h 4457735"/>
              <a:gd name="connsiteX37" fmla="*/ 5267208 w 7248408"/>
              <a:gd name="connsiteY37" fmla="*/ 3505235 h 4457735"/>
              <a:gd name="connsiteX38" fmla="*/ 5203708 w 7248408"/>
              <a:gd name="connsiteY38" fmla="*/ 3581435 h 4457735"/>
              <a:gd name="connsiteX39" fmla="*/ 5152908 w 7248408"/>
              <a:gd name="connsiteY39" fmla="*/ 3632235 h 4457735"/>
              <a:gd name="connsiteX40" fmla="*/ 5114808 w 7248408"/>
              <a:gd name="connsiteY40" fmla="*/ 3683035 h 4457735"/>
              <a:gd name="connsiteX41" fmla="*/ 5076708 w 7248408"/>
              <a:gd name="connsiteY41" fmla="*/ 3721135 h 4457735"/>
              <a:gd name="connsiteX42" fmla="*/ 5051308 w 7248408"/>
              <a:gd name="connsiteY42" fmla="*/ 3759235 h 4457735"/>
              <a:gd name="connsiteX43" fmla="*/ 4975108 w 7248408"/>
              <a:gd name="connsiteY43" fmla="*/ 3835435 h 4457735"/>
              <a:gd name="connsiteX44" fmla="*/ 4937008 w 7248408"/>
              <a:gd name="connsiteY44" fmla="*/ 3873535 h 4457735"/>
              <a:gd name="connsiteX45" fmla="*/ 4873508 w 7248408"/>
              <a:gd name="connsiteY45" fmla="*/ 3937035 h 4457735"/>
              <a:gd name="connsiteX46" fmla="*/ 4860808 w 7248408"/>
              <a:gd name="connsiteY46" fmla="*/ 3975135 h 4457735"/>
              <a:gd name="connsiteX47" fmla="*/ 4746508 w 7248408"/>
              <a:gd name="connsiteY47" fmla="*/ 4076735 h 4457735"/>
              <a:gd name="connsiteX48" fmla="*/ 4683008 w 7248408"/>
              <a:gd name="connsiteY48" fmla="*/ 4152935 h 4457735"/>
              <a:gd name="connsiteX49" fmla="*/ 4606808 w 7248408"/>
              <a:gd name="connsiteY49" fmla="*/ 4216435 h 4457735"/>
              <a:gd name="connsiteX50" fmla="*/ 4568708 w 7248408"/>
              <a:gd name="connsiteY50" fmla="*/ 4292635 h 4457735"/>
              <a:gd name="connsiteX51" fmla="*/ 4517908 w 7248408"/>
              <a:gd name="connsiteY51" fmla="*/ 4305335 h 4457735"/>
              <a:gd name="connsiteX52" fmla="*/ 4403608 w 7248408"/>
              <a:gd name="connsiteY52" fmla="*/ 4343435 h 4457735"/>
              <a:gd name="connsiteX53" fmla="*/ 4327408 w 7248408"/>
              <a:gd name="connsiteY53" fmla="*/ 4356135 h 4457735"/>
              <a:gd name="connsiteX54" fmla="*/ 4276608 w 7248408"/>
              <a:gd name="connsiteY54" fmla="*/ 4368835 h 4457735"/>
              <a:gd name="connsiteX55" fmla="*/ 4162308 w 7248408"/>
              <a:gd name="connsiteY55" fmla="*/ 4381535 h 4457735"/>
              <a:gd name="connsiteX56" fmla="*/ 4060708 w 7248408"/>
              <a:gd name="connsiteY56" fmla="*/ 4394235 h 4457735"/>
              <a:gd name="connsiteX57" fmla="*/ 4022608 w 7248408"/>
              <a:gd name="connsiteY57" fmla="*/ 4406935 h 4457735"/>
              <a:gd name="connsiteX58" fmla="*/ 4060708 w 7248408"/>
              <a:gd name="connsiteY58" fmla="*/ 4432335 h 4457735"/>
              <a:gd name="connsiteX59" fmla="*/ 4225808 w 7248408"/>
              <a:gd name="connsiteY59" fmla="*/ 4457735 h 4457735"/>
              <a:gd name="connsiteX60" fmla="*/ 4860808 w 7248408"/>
              <a:gd name="connsiteY60" fmla="*/ 4432335 h 4457735"/>
              <a:gd name="connsiteX61" fmla="*/ 5089408 w 7248408"/>
              <a:gd name="connsiteY61" fmla="*/ 4419635 h 4457735"/>
              <a:gd name="connsiteX62" fmla="*/ 5254508 w 7248408"/>
              <a:gd name="connsiteY62" fmla="*/ 4394235 h 4457735"/>
              <a:gd name="connsiteX63" fmla="*/ 5787908 w 7248408"/>
              <a:gd name="connsiteY63" fmla="*/ 4406935 h 4457735"/>
              <a:gd name="connsiteX64" fmla="*/ 5826008 w 7248408"/>
              <a:gd name="connsiteY64" fmla="*/ 4368835 h 4457735"/>
              <a:gd name="connsiteX65" fmla="*/ 5838708 w 7248408"/>
              <a:gd name="connsiteY65" fmla="*/ 4330735 h 4457735"/>
              <a:gd name="connsiteX66" fmla="*/ 5889508 w 7248408"/>
              <a:gd name="connsiteY66" fmla="*/ 4254535 h 4457735"/>
              <a:gd name="connsiteX67" fmla="*/ 5902208 w 7248408"/>
              <a:gd name="connsiteY67" fmla="*/ 4191035 h 4457735"/>
              <a:gd name="connsiteX68" fmla="*/ 5914908 w 7248408"/>
              <a:gd name="connsiteY68" fmla="*/ 4152935 h 4457735"/>
              <a:gd name="connsiteX69" fmla="*/ 5927608 w 7248408"/>
              <a:gd name="connsiteY69" fmla="*/ 4102135 h 4457735"/>
              <a:gd name="connsiteX70" fmla="*/ 5965708 w 7248408"/>
              <a:gd name="connsiteY70" fmla="*/ 3937035 h 4457735"/>
              <a:gd name="connsiteX71" fmla="*/ 5978408 w 7248408"/>
              <a:gd name="connsiteY71" fmla="*/ 3898935 h 4457735"/>
              <a:gd name="connsiteX72" fmla="*/ 6003808 w 7248408"/>
              <a:gd name="connsiteY72" fmla="*/ 3860835 h 4457735"/>
              <a:gd name="connsiteX73" fmla="*/ 6067308 w 7248408"/>
              <a:gd name="connsiteY73" fmla="*/ 3746535 h 4457735"/>
              <a:gd name="connsiteX74" fmla="*/ 6080008 w 7248408"/>
              <a:gd name="connsiteY74" fmla="*/ 3708435 h 4457735"/>
              <a:gd name="connsiteX75" fmla="*/ 6143508 w 7248408"/>
              <a:gd name="connsiteY75" fmla="*/ 3644935 h 4457735"/>
              <a:gd name="connsiteX76" fmla="*/ 6181608 w 7248408"/>
              <a:gd name="connsiteY76" fmla="*/ 3543335 h 4457735"/>
              <a:gd name="connsiteX77" fmla="*/ 6194308 w 7248408"/>
              <a:gd name="connsiteY77" fmla="*/ 3479835 h 4457735"/>
              <a:gd name="connsiteX78" fmla="*/ 6219708 w 7248408"/>
              <a:gd name="connsiteY78" fmla="*/ 3098835 h 4457735"/>
              <a:gd name="connsiteX79" fmla="*/ 6232408 w 7248408"/>
              <a:gd name="connsiteY79" fmla="*/ 3022635 h 4457735"/>
              <a:gd name="connsiteX80" fmla="*/ 6270508 w 7248408"/>
              <a:gd name="connsiteY80" fmla="*/ 2921035 h 4457735"/>
              <a:gd name="connsiteX81" fmla="*/ 6308608 w 7248408"/>
              <a:gd name="connsiteY81" fmla="*/ 2755935 h 4457735"/>
              <a:gd name="connsiteX82" fmla="*/ 6372108 w 7248408"/>
              <a:gd name="connsiteY82" fmla="*/ 2679735 h 4457735"/>
              <a:gd name="connsiteX83" fmla="*/ 6397508 w 7248408"/>
              <a:gd name="connsiteY83" fmla="*/ 2616235 h 4457735"/>
              <a:gd name="connsiteX84" fmla="*/ 6435608 w 7248408"/>
              <a:gd name="connsiteY84" fmla="*/ 2578135 h 4457735"/>
              <a:gd name="connsiteX85" fmla="*/ 6473708 w 7248408"/>
              <a:gd name="connsiteY85" fmla="*/ 2565435 h 4457735"/>
              <a:gd name="connsiteX86" fmla="*/ 6524508 w 7248408"/>
              <a:gd name="connsiteY86" fmla="*/ 2540035 h 4457735"/>
              <a:gd name="connsiteX87" fmla="*/ 6626108 w 7248408"/>
              <a:gd name="connsiteY87" fmla="*/ 2489235 h 4457735"/>
              <a:gd name="connsiteX88" fmla="*/ 6676908 w 7248408"/>
              <a:gd name="connsiteY88" fmla="*/ 2463835 h 4457735"/>
              <a:gd name="connsiteX89" fmla="*/ 6702308 w 7248408"/>
              <a:gd name="connsiteY89" fmla="*/ 2425735 h 4457735"/>
              <a:gd name="connsiteX90" fmla="*/ 6740408 w 7248408"/>
              <a:gd name="connsiteY90" fmla="*/ 2413035 h 4457735"/>
              <a:gd name="connsiteX91" fmla="*/ 6778508 w 7248408"/>
              <a:gd name="connsiteY91" fmla="*/ 2387635 h 4457735"/>
              <a:gd name="connsiteX92" fmla="*/ 6829308 w 7248408"/>
              <a:gd name="connsiteY92" fmla="*/ 2362235 h 4457735"/>
              <a:gd name="connsiteX93" fmla="*/ 6918208 w 7248408"/>
              <a:gd name="connsiteY93" fmla="*/ 2286035 h 4457735"/>
              <a:gd name="connsiteX94" fmla="*/ 6969008 w 7248408"/>
              <a:gd name="connsiteY94" fmla="*/ 2197135 h 4457735"/>
              <a:gd name="connsiteX95" fmla="*/ 7007108 w 7248408"/>
              <a:gd name="connsiteY95" fmla="*/ 2133635 h 4457735"/>
              <a:gd name="connsiteX96" fmla="*/ 7045208 w 7248408"/>
              <a:gd name="connsiteY96" fmla="*/ 2082835 h 4457735"/>
              <a:gd name="connsiteX97" fmla="*/ 7083308 w 7248408"/>
              <a:gd name="connsiteY97" fmla="*/ 2019335 h 4457735"/>
              <a:gd name="connsiteX98" fmla="*/ 7134108 w 7248408"/>
              <a:gd name="connsiteY98" fmla="*/ 1943135 h 4457735"/>
              <a:gd name="connsiteX99" fmla="*/ 7159508 w 7248408"/>
              <a:gd name="connsiteY99" fmla="*/ 1892335 h 4457735"/>
              <a:gd name="connsiteX100" fmla="*/ 7184908 w 7248408"/>
              <a:gd name="connsiteY100" fmla="*/ 1816135 h 4457735"/>
              <a:gd name="connsiteX101" fmla="*/ 7210308 w 7248408"/>
              <a:gd name="connsiteY101" fmla="*/ 1625635 h 4457735"/>
              <a:gd name="connsiteX102" fmla="*/ 7223008 w 7248408"/>
              <a:gd name="connsiteY102" fmla="*/ 1549435 h 4457735"/>
              <a:gd name="connsiteX103" fmla="*/ 7248408 w 7248408"/>
              <a:gd name="connsiteY103" fmla="*/ 1371635 h 4457735"/>
              <a:gd name="connsiteX104" fmla="*/ 7235708 w 7248408"/>
              <a:gd name="connsiteY104" fmla="*/ 812835 h 4457735"/>
              <a:gd name="connsiteX105" fmla="*/ 7184908 w 7248408"/>
              <a:gd name="connsiteY105" fmla="*/ 508035 h 4457735"/>
              <a:gd name="connsiteX106" fmla="*/ 7159508 w 7248408"/>
              <a:gd name="connsiteY106" fmla="*/ 419135 h 4457735"/>
              <a:gd name="connsiteX107" fmla="*/ 7134108 w 7248408"/>
              <a:gd name="connsiteY107" fmla="*/ 381035 h 4457735"/>
              <a:gd name="connsiteX108" fmla="*/ 7121408 w 7248408"/>
              <a:gd name="connsiteY108" fmla="*/ 342935 h 4457735"/>
              <a:gd name="connsiteX109" fmla="*/ 7083308 w 7248408"/>
              <a:gd name="connsiteY109" fmla="*/ 330235 h 4457735"/>
              <a:gd name="connsiteX110" fmla="*/ 7070608 w 7248408"/>
              <a:gd name="connsiteY110" fmla="*/ 292135 h 4457735"/>
              <a:gd name="connsiteX111" fmla="*/ 7019808 w 7248408"/>
              <a:gd name="connsiteY111" fmla="*/ 279435 h 4457735"/>
              <a:gd name="connsiteX112" fmla="*/ 6943608 w 7248408"/>
              <a:gd name="connsiteY112" fmla="*/ 241335 h 4457735"/>
              <a:gd name="connsiteX113" fmla="*/ 6918208 w 7248408"/>
              <a:gd name="connsiteY113" fmla="*/ 203235 h 4457735"/>
              <a:gd name="connsiteX114" fmla="*/ 6816608 w 7248408"/>
              <a:gd name="connsiteY114" fmla="*/ 139735 h 4457735"/>
              <a:gd name="connsiteX115" fmla="*/ 6778508 w 7248408"/>
              <a:gd name="connsiteY115" fmla="*/ 127035 h 4457735"/>
              <a:gd name="connsiteX116" fmla="*/ 6689608 w 7248408"/>
              <a:gd name="connsiteY116" fmla="*/ 76235 h 4457735"/>
              <a:gd name="connsiteX117" fmla="*/ 6651508 w 7248408"/>
              <a:gd name="connsiteY117" fmla="*/ 50835 h 4457735"/>
              <a:gd name="connsiteX118" fmla="*/ 6524508 w 7248408"/>
              <a:gd name="connsiteY118" fmla="*/ 12735 h 4457735"/>
              <a:gd name="connsiteX119" fmla="*/ 6473708 w 7248408"/>
              <a:gd name="connsiteY119" fmla="*/ 35 h 4457735"/>
              <a:gd name="connsiteX120" fmla="*/ 6575308 w 7248408"/>
              <a:gd name="connsiteY120" fmla="*/ 12735 h 4457735"/>
              <a:gd name="connsiteX0" fmla="*/ 6572959 w 7246059"/>
              <a:gd name="connsiteY0" fmla="*/ 12735 h 4457735"/>
              <a:gd name="connsiteX1" fmla="*/ 451559 w 7246059"/>
              <a:gd name="connsiteY1" fmla="*/ 50835 h 4457735"/>
              <a:gd name="connsiteX2" fmla="*/ 464259 w 7246059"/>
              <a:gd name="connsiteY2" fmla="*/ 2006635 h 4457735"/>
              <a:gd name="connsiteX3" fmla="*/ 515059 w 7246059"/>
              <a:gd name="connsiteY3" fmla="*/ 2070135 h 4457735"/>
              <a:gd name="connsiteX4" fmla="*/ 591259 w 7246059"/>
              <a:gd name="connsiteY4" fmla="*/ 2082835 h 4457735"/>
              <a:gd name="connsiteX5" fmla="*/ 959559 w 7246059"/>
              <a:gd name="connsiteY5" fmla="*/ 2095535 h 4457735"/>
              <a:gd name="connsiteX6" fmla="*/ 1594559 w 7246059"/>
              <a:gd name="connsiteY6" fmla="*/ 2120935 h 4457735"/>
              <a:gd name="connsiteX7" fmla="*/ 1746959 w 7246059"/>
              <a:gd name="connsiteY7" fmla="*/ 2133635 h 4457735"/>
              <a:gd name="connsiteX8" fmla="*/ 2026359 w 7246059"/>
              <a:gd name="connsiteY8" fmla="*/ 2159035 h 4457735"/>
              <a:gd name="connsiteX9" fmla="*/ 2547059 w 7246059"/>
              <a:gd name="connsiteY9" fmla="*/ 2184435 h 4457735"/>
              <a:gd name="connsiteX10" fmla="*/ 2813759 w 7246059"/>
              <a:gd name="connsiteY10" fmla="*/ 2197135 h 4457735"/>
              <a:gd name="connsiteX11" fmla="*/ 3080459 w 7246059"/>
              <a:gd name="connsiteY11" fmla="*/ 2235235 h 4457735"/>
              <a:gd name="connsiteX12" fmla="*/ 3156659 w 7246059"/>
              <a:gd name="connsiteY12" fmla="*/ 2247935 h 4457735"/>
              <a:gd name="connsiteX13" fmla="*/ 3588459 w 7246059"/>
              <a:gd name="connsiteY13" fmla="*/ 2286035 h 4457735"/>
              <a:gd name="connsiteX14" fmla="*/ 3728159 w 7246059"/>
              <a:gd name="connsiteY14" fmla="*/ 2298735 h 4457735"/>
              <a:gd name="connsiteX15" fmla="*/ 3956759 w 7246059"/>
              <a:gd name="connsiteY15" fmla="*/ 2324135 h 4457735"/>
              <a:gd name="connsiteX16" fmla="*/ 4439359 w 7246059"/>
              <a:gd name="connsiteY16" fmla="*/ 2336835 h 4457735"/>
              <a:gd name="connsiteX17" fmla="*/ 4807659 w 7246059"/>
              <a:gd name="connsiteY17" fmla="*/ 2374935 h 4457735"/>
              <a:gd name="connsiteX18" fmla="*/ 4960059 w 7246059"/>
              <a:gd name="connsiteY18" fmla="*/ 2400335 h 4457735"/>
              <a:gd name="connsiteX19" fmla="*/ 5112459 w 7246059"/>
              <a:gd name="connsiteY19" fmla="*/ 2425735 h 4457735"/>
              <a:gd name="connsiteX20" fmla="*/ 5264859 w 7246059"/>
              <a:gd name="connsiteY20" fmla="*/ 2451135 h 4457735"/>
              <a:gd name="connsiteX21" fmla="*/ 5391859 w 7246059"/>
              <a:gd name="connsiteY21" fmla="*/ 2489235 h 4457735"/>
              <a:gd name="connsiteX22" fmla="*/ 5493459 w 7246059"/>
              <a:gd name="connsiteY22" fmla="*/ 2540035 h 4457735"/>
              <a:gd name="connsiteX23" fmla="*/ 5645859 w 7246059"/>
              <a:gd name="connsiteY23" fmla="*/ 2667035 h 4457735"/>
              <a:gd name="connsiteX24" fmla="*/ 5709359 w 7246059"/>
              <a:gd name="connsiteY24" fmla="*/ 2755935 h 4457735"/>
              <a:gd name="connsiteX25" fmla="*/ 5734759 w 7246059"/>
              <a:gd name="connsiteY25" fmla="*/ 2832135 h 4457735"/>
              <a:gd name="connsiteX26" fmla="*/ 5709359 w 7246059"/>
              <a:gd name="connsiteY26" fmla="*/ 2984535 h 4457735"/>
              <a:gd name="connsiteX27" fmla="*/ 5683959 w 7246059"/>
              <a:gd name="connsiteY27" fmla="*/ 3086135 h 4457735"/>
              <a:gd name="connsiteX28" fmla="*/ 5658559 w 7246059"/>
              <a:gd name="connsiteY28" fmla="*/ 3124235 h 4457735"/>
              <a:gd name="connsiteX29" fmla="*/ 5633159 w 7246059"/>
              <a:gd name="connsiteY29" fmla="*/ 3175035 h 4457735"/>
              <a:gd name="connsiteX30" fmla="*/ 5595059 w 7246059"/>
              <a:gd name="connsiteY30" fmla="*/ 3200435 h 4457735"/>
              <a:gd name="connsiteX31" fmla="*/ 5556959 w 7246059"/>
              <a:gd name="connsiteY31" fmla="*/ 3251235 h 4457735"/>
              <a:gd name="connsiteX32" fmla="*/ 5480759 w 7246059"/>
              <a:gd name="connsiteY32" fmla="*/ 3314735 h 4457735"/>
              <a:gd name="connsiteX33" fmla="*/ 5417259 w 7246059"/>
              <a:gd name="connsiteY33" fmla="*/ 3365535 h 4457735"/>
              <a:gd name="connsiteX34" fmla="*/ 5379159 w 7246059"/>
              <a:gd name="connsiteY34" fmla="*/ 3403635 h 4457735"/>
              <a:gd name="connsiteX35" fmla="*/ 5341059 w 7246059"/>
              <a:gd name="connsiteY35" fmla="*/ 3429035 h 4457735"/>
              <a:gd name="connsiteX36" fmla="*/ 5264859 w 7246059"/>
              <a:gd name="connsiteY36" fmla="*/ 3505235 h 4457735"/>
              <a:gd name="connsiteX37" fmla="*/ 5201359 w 7246059"/>
              <a:gd name="connsiteY37" fmla="*/ 3581435 h 4457735"/>
              <a:gd name="connsiteX38" fmla="*/ 5150559 w 7246059"/>
              <a:gd name="connsiteY38" fmla="*/ 3632235 h 4457735"/>
              <a:gd name="connsiteX39" fmla="*/ 5112459 w 7246059"/>
              <a:gd name="connsiteY39" fmla="*/ 3683035 h 4457735"/>
              <a:gd name="connsiteX40" fmla="*/ 5074359 w 7246059"/>
              <a:gd name="connsiteY40" fmla="*/ 3721135 h 4457735"/>
              <a:gd name="connsiteX41" fmla="*/ 5048959 w 7246059"/>
              <a:gd name="connsiteY41" fmla="*/ 3759235 h 4457735"/>
              <a:gd name="connsiteX42" fmla="*/ 4972759 w 7246059"/>
              <a:gd name="connsiteY42" fmla="*/ 3835435 h 4457735"/>
              <a:gd name="connsiteX43" fmla="*/ 4934659 w 7246059"/>
              <a:gd name="connsiteY43" fmla="*/ 3873535 h 4457735"/>
              <a:gd name="connsiteX44" fmla="*/ 4871159 w 7246059"/>
              <a:gd name="connsiteY44" fmla="*/ 3937035 h 4457735"/>
              <a:gd name="connsiteX45" fmla="*/ 4858459 w 7246059"/>
              <a:gd name="connsiteY45" fmla="*/ 3975135 h 4457735"/>
              <a:gd name="connsiteX46" fmla="*/ 4744159 w 7246059"/>
              <a:gd name="connsiteY46" fmla="*/ 4076735 h 4457735"/>
              <a:gd name="connsiteX47" fmla="*/ 4680659 w 7246059"/>
              <a:gd name="connsiteY47" fmla="*/ 4152935 h 4457735"/>
              <a:gd name="connsiteX48" fmla="*/ 4604459 w 7246059"/>
              <a:gd name="connsiteY48" fmla="*/ 4216435 h 4457735"/>
              <a:gd name="connsiteX49" fmla="*/ 4566359 w 7246059"/>
              <a:gd name="connsiteY49" fmla="*/ 4292635 h 4457735"/>
              <a:gd name="connsiteX50" fmla="*/ 4515559 w 7246059"/>
              <a:gd name="connsiteY50" fmla="*/ 4305335 h 4457735"/>
              <a:gd name="connsiteX51" fmla="*/ 4401259 w 7246059"/>
              <a:gd name="connsiteY51" fmla="*/ 4343435 h 4457735"/>
              <a:gd name="connsiteX52" fmla="*/ 4325059 w 7246059"/>
              <a:gd name="connsiteY52" fmla="*/ 4356135 h 4457735"/>
              <a:gd name="connsiteX53" fmla="*/ 4274259 w 7246059"/>
              <a:gd name="connsiteY53" fmla="*/ 4368835 h 4457735"/>
              <a:gd name="connsiteX54" fmla="*/ 4159959 w 7246059"/>
              <a:gd name="connsiteY54" fmla="*/ 4381535 h 4457735"/>
              <a:gd name="connsiteX55" fmla="*/ 4058359 w 7246059"/>
              <a:gd name="connsiteY55" fmla="*/ 4394235 h 4457735"/>
              <a:gd name="connsiteX56" fmla="*/ 4020259 w 7246059"/>
              <a:gd name="connsiteY56" fmla="*/ 4406935 h 4457735"/>
              <a:gd name="connsiteX57" fmla="*/ 4058359 w 7246059"/>
              <a:gd name="connsiteY57" fmla="*/ 4432335 h 4457735"/>
              <a:gd name="connsiteX58" fmla="*/ 4223459 w 7246059"/>
              <a:gd name="connsiteY58" fmla="*/ 4457735 h 4457735"/>
              <a:gd name="connsiteX59" fmla="*/ 4858459 w 7246059"/>
              <a:gd name="connsiteY59" fmla="*/ 4432335 h 4457735"/>
              <a:gd name="connsiteX60" fmla="*/ 5087059 w 7246059"/>
              <a:gd name="connsiteY60" fmla="*/ 4419635 h 4457735"/>
              <a:gd name="connsiteX61" fmla="*/ 5252159 w 7246059"/>
              <a:gd name="connsiteY61" fmla="*/ 4394235 h 4457735"/>
              <a:gd name="connsiteX62" fmla="*/ 5785559 w 7246059"/>
              <a:gd name="connsiteY62" fmla="*/ 4406935 h 4457735"/>
              <a:gd name="connsiteX63" fmla="*/ 5823659 w 7246059"/>
              <a:gd name="connsiteY63" fmla="*/ 4368835 h 4457735"/>
              <a:gd name="connsiteX64" fmla="*/ 5836359 w 7246059"/>
              <a:gd name="connsiteY64" fmla="*/ 4330735 h 4457735"/>
              <a:gd name="connsiteX65" fmla="*/ 5887159 w 7246059"/>
              <a:gd name="connsiteY65" fmla="*/ 4254535 h 4457735"/>
              <a:gd name="connsiteX66" fmla="*/ 5899859 w 7246059"/>
              <a:gd name="connsiteY66" fmla="*/ 4191035 h 4457735"/>
              <a:gd name="connsiteX67" fmla="*/ 5912559 w 7246059"/>
              <a:gd name="connsiteY67" fmla="*/ 4152935 h 4457735"/>
              <a:gd name="connsiteX68" fmla="*/ 5925259 w 7246059"/>
              <a:gd name="connsiteY68" fmla="*/ 4102135 h 4457735"/>
              <a:gd name="connsiteX69" fmla="*/ 5963359 w 7246059"/>
              <a:gd name="connsiteY69" fmla="*/ 3937035 h 4457735"/>
              <a:gd name="connsiteX70" fmla="*/ 5976059 w 7246059"/>
              <a:gd name="connsiteY70" fmla="*/ 3898935 h 4457735"/>
              <a:gd name="connsiteX71" fmla="*/ 6001459 w 7246059"/>
              <a:gd name="connsiteY71" fmla="*/ 3860835 h 4457735"/>
              <a:gd name="connsiteX72" fmla="*/ 6064959 w 7246059"/>
              <a:gd name="connsiteY72" fmla="*/ 3746535 h 4457735"/>
              <a:gd name="connsiteX73" fmla="*/ 6077659 w 7246059"/>
              <a:gd name="connsiteY73" fmla="*/ 3708435 h 4457735"/>
              <a:gd name="connsiteX74" fmla="*/ 6141159 w 7246059"/>
              <a:gd name="connsiteY74" fmla="*/ 3644935 h 4457735"/>
              <a:gd name="connsiteX75" fmla="*/ 6179259 w 7246059"/>
              <a:gd name="connsiteY75" fmla="*/ 3543335 h 4457735"/>
              <a:gd name="connsiteX76" fmla="*/ 6191959 w 7246059"/>
              <a:gd name="connsiteY76" fmla="*/ 3479835 h 4457735"/>
              <a:gd name="connsiteX77" fmla="*/ 6217359 w 7246059"/>
              <a:gd name="connsiteY77" fmla="*/ 3098835 h 4457735"/>
              <a:gd name="connsiteX78" fmla="*/ 6230059 w 7246059"/>
              <a:gd name="connsiteY78" fmla="*/ 3022635 h 4457735"/>
              <a:gd name="connsiteX79" fmla="*/ 6268159 w 7246059"/>
              <a:gd name="connsiteY79" fmla="*/ 2921035 h 4457735"/>
              <a:gd name="connsiteX80" fmla="*/ 6306259 w 7246059"/>
              <a:gd name="connsiteY80" fmla="*/ 2755935 h 4457735"/>
              <a:gd name="connsiteX81" fmla="*/ 6369759 w 7246059"/>
              <a:gd name="connsiteY81" fmla="*/ 2679735 h 4457735"/>
              <a:gd name="connsiteX82" fmla="*/ 6395159 w 7246059"/>
              <a:gd name="connsiteY82" fmla="*/ 2616235 h 4457735"/>
              <a:gd name="connsiteX83" fmla="*/ 6433259 w 7246059"/>
              <a:gd name="connsiteY83" fmla="*/ 2578135 h 4457735"/>
              <a:gd name="connsiteX84" fmla="*/ 6471359 w 7246059"/>
              <a:gd name="connsiteY84" fmla="*/ 2565435 h 4457735"/>
              <a:gd name="connsiteX85" fmla="*/ 6522159 w 7246059"/>
              <a:gd name="connsiteY85" fmla="*/ 2540035 h 4457735"/>
              <a:gd name="connsiteX86" fmla="*/ 6623759 w 7246059"/>
              <a:gd name="connsiteY86" fmla="*/ 2489235 h 4457735"/>
              <a:gd name="connsiteX87" fmla="*/ 6674559 w 7246059"/>
              <a:gd name="connsiteY87" fmla="*/ 2463835 h 4457735"/>
              <a:gd name="connsiteX88" fmla="*/ 6699959 w 7246059"/>
              <a:gd name="connsiteY88" fmla="*/ 2425735 h 4457735"/>
              <a:gd name="connsiteX89" fmla="*/ 6738059 w 7246059"/>
              <a:gd name="connsiteY89" fmla="*/ 2413035 h 4457735"/>
              <a:gd name="connsiteX90" fmla="*/ 6776159 w 7246059"/>
              <a:gd name="connsiteY90" fmla="*/ 2387635 h 4457735"/>
              <a:gd name="connsiteX91" fmla="*/ 6826959 w 7246059"/>
              <a:gd name="connsiteY91" fmla="*/ 2362235 h 4457735"/>
              <a:gd name="connsiteX92" fmla="*/ 6915859 w 7246059"/>
              <a:gd name="connsiteY92" fmla="*/ 2286035 h 4457735"/>
              <a:gd name="connsiteX93" fmla="*/ 6966659 w 7246059"/>
              <a:gd name="connsiteY93" fmla="*/ 2197135 h 4457735"/>
              <a:gd name="connsiteX94" fmla="*/ 7004759 w 7246059"/>
              <a:gd name="connsiteY94" fmla="*/ 2133635 h 4457735"/>
              <a:gd name="connsiteX95" fmla="*/ 7042859 w 7246059"/>
              <a:gd name="connsiteY95" fmla="*/ 2082835 h 4457735"/>
              <a:gd name="connsiteX96" fmla="*/ 7080959 w 7246059"/>
              <a:gd name="connsiteY96" fmla="*/ 2019335 h 4457735"/>
              <a:gd name="connsiteX97" fmla="*/ 7131759 w 7246059"/>
              <a:gd name="connsiteY97" fmla="*/ 1943135 h 4457735"/>
              <a:gd name="connsiteX98" fmla="*/ 7157159 w 7246059"/>
              <a:gd name="connsiteY98" fmla="*/ 1892335 h 4457735"/>
              <a:gd name="connsiteX99" fmla="*/ 7182559 w 7246059"/>
              <a:gd name="connsiteY99" fmla="*/ 1816135 h 4457735"/>
              <a:gd name="connsiteX100" fmla="*/ 7207959 w 7246059"/>
              <a:gd name="connsiteY100" fmla="*/ 1625635 h 4457735"/>
              <a:gd name="connsiteX101" fmla="*/ 7220659 w 7246059"/>
              <a:gd name="connsiteY101" fmla="*/ 1549435 h 4457735"/>
              <a:gd name="connsiteX102" fmla="*/ 7246059 w 7246059"/>
              <a:gd name="connsiteY102" fmla="*/ 1371635 h 4457735"/>
              <a:gd name="connsiteX103" fmla="*/ 7233359 w 7246059"/>
              <a:gd name="connsiteY103" fmla="*/ 812835 h 4457735"/>
              <a:gd name="connsiteX104" fmla="*/ 7182559 w 7246059"/>
              <a:gd name="connsiteY104" fmla="*/ 508035 h 4457735"/>
              <a:gd name="connsiteX105" fmla="*/ 7157159 w 7246059"/>
              <a:gd name="connsiteY105" fmla="*/ 419135 h 4457735"/>
              <a:gd name="connsiteX106" fmla="*/ 7131759 w 7246059"/>
              <a:gd name="connsiteY106" fmla="*/ 381035 h 4457735"/>
              <a:gd name="connsiteX107" fmla="*/ 7119059 w 7246059"/>
              <a:gd name="connsiteY107" fmla="*/ 342935 h 4457735"/>
              <a:gd name="connsiteX108" fmla="*/ 7080959 w 7246059"/>
              <a:gd name="connsiteY108" fmla="*/ 330235 h 4457735"/>
              <a:gd name="connsiteX109" fmla="*/ 7068259 w 7246059"/>
              <a:gd name="connsiteY109" fmla="*/ 292135 h 4457735"/>
              <a:gd name="connsiteX110" fmla="*/ 7017459 w 7246059"/>
              <a:gd name="connsiteY110" fmla="*/ 279435 h 4457735"/>
              <a:gd name="connsiteX111" fmla="*/ 6941259 w 7246059"/>
              <a:gd name="connsiteY111" fmla="*/ 241335 h 4457735"/>
              <a:gd name="connsiteX112" fmla="*/ 6915859 w 7246059"/>
              <a:gd name="connsiteY112" fmla="*/ 203235 h 4457735"/>
              <a:gd name="connsiteX113" fmla="*/ 6814259 w 7246059"/>
              <a:gd name="connsiteY113" fmla="*/ 139735 h 4457735"/>
              <a:gd name="connsiteX114" fmla="*/ 6776159 w 7246059"/>
              <a:gd name="connsiteY114" fmla="*/ 127035 h 4457735"/>
              <a:gd name="connsiteX115" fmla="*/ 6687259 w 7246059"/>
              <a:gd name="connsiteY115" fmla="*/ 76235 h 4457735"/>
              <a:gd name="connsiteX116" fmla="*/ 6649159 w 7246059"/>
              <a:gd name="connsiteY116" fmla="*/ 50835 h 4457735"/>
              <a:gd name="connsiteX117" fmla="*/ 6522159 w 7246059"/>
              <a:gd name="connsiteY117" fmla="*/ 12735 h 4457735"/>
              <a:gd name="connsiteX118" fmla="*/ 6471359 w 7246059"/>
              <a:gd name="connsiteY118" fmla="*/ 35 h 4457735"/>
              <a:gd name="connsiteX119" fmla="*/ 6572959 w 7246059"/>
              <a:gd name="connsiteY119" fmla="*/ 12735 h 4457735"/>
              <a:gd name="connsiteX0" fmla="*/ 6575781 w 7248881"/>
              <a:gd name="connsiteY0" fmla="*/ 12735 h 4457735"/>
              <a:gd name="connsiteX1" fmla="*/ 454381 w 7248881"/>
              <a:gd name="connsiteY1" fmla="*/ 50835 h 4457735"/>
              <a:gd name="connsiteX2" fmla="*/ 467081 w 7248881"/>
              <a:gd name="connsiteY2" fmla="*/ 2006635 h 4457735"/>
              <a:gd name="connsiteX3" fmla="*/ 594081 w 7248881"/>
              <a:gd name="connsiteY3" fmla="*/ 2082835 h 4457735"/>
              <a:gd name="connsiteX4" fmla="*/ 962381 w 7248881"/>
              <a:gd name="connsiteY4" fmla="*/ 2095535 h 4457735"/>
              <a:gd name="connsiteX5" fmla="*/ 1597381 w 7248881"/>
              <a:gd name="connsiteY5" fmla="*/ 2120935 h 4457735"/>
              <a:gd name="connsiteX6" fmla="*/ 1749781 w 7248881"/>
              <a:gd name="connsiteY6" fmla="*/ 2133635 h 4457735"/>
              <a:gd name="connsiteX7" fmla="*/ 2029181 w 7248881"/>
              <a:gd name="connsiteY7" fmla="*/ 2159035 h 4457735"/>
              <a:gd name="connsiteX8" fmla="*/ 2549881 w 7248881"/>
              <a:gd name="connsiteY8" fmla="*/ 2184435 h 4457735"/>
              <a:gd name="connsiteX9" fmla="*/ 2816581 w 7248881"/>
              <a:gd name="connsiteY9" fmla="*/ 2197135 h 4457735"/>
              <a:gd name="connsiteX10" fmla="*/ 3083281 w 7248881"/>
              <a:gd name="connsiteY10" fmla="*/ 2235235 h 4457735"/>
              <a:gd name="connsiteX11" fmla="*/ 3159481 w 7248881"/>
              <a:gd name="connsiteY11" fmla="*/ 2247935 h 4457735"/>
              <a:gd name="connsiteX12" fmla="*/ 3591281 w 7248881"/>
              <a:gd name="connsiteY12" fmla="*/ 2286035 h 4457735"/>
              <a:gd name="connsiteX13" fmla="*/ 3730981 w 7248881"/>
              <a:gd name="connsiteY13" fmla="*/ 2298735 h 4457735"/>
              <a:gd name="connsiteX14" fmla="*/ 3959581 w 7248881"/>
              <a:gd name="connsiteY14" fmla="*/ 2324135 h 4457735"/>
              <a:gd name="connsiteX15" fmla="*/ 4442181 w 7248881"/>
              <a:gd name="connsiteY15" fmla="*/ 2336835 h 4457735"/>
              <a:gd name="connsiteX16" fmla="*/ 4810481 w 7248881"/>
              <a:gd name="connsiteY16" fmla="*/ 2374935 h 4457735"/>
              <a:gd name="connsiteX17" fmla="*/ 4962881 w 7248881"/>
              <a:gd name="connsiteY17" fmla="*/ 2400335 h 4457735"/>
              <a:gd name="connsiteX18" fmla="*/ 5115281 w 7248881"/>
              <a:gd name="connsiteY18" fmla="*/ 2425735 h 4457735"/>
              <a:gd name="connsiteX19" fmla="*/ 5267681 w 7248881"/>
              <a:gd name="connsiteY19" fmla="*/ 2451135 h 4457735"/>
              <a:gd name="connsiteX20" fmla="*/ 5394681 w 7248881"/>
              <a:gd name="connsiteY20" fmla="*/ 2489235 h 4457735"/>
              <a:gd name="connsiteX21" fmla="*/ 5496281 w 7248881"/>
              <a:gd name="connsiteY21" fmla="*/ 2540035 h 4457735"/>
              <a:gd name="connsiteX22" fmla="*/ 5648681 w 7248881"/>
              <a:gd name="connsiteY22" fmla="*/ 2667035 h 4457735"/>
              <a:gd name="connsiteX23" fmla="*/ 5712181 w 7248881"/>
              <a:gd name="connsiteY23" fmla="*/ 2755935 h 4457735"/>
              <a:gd name="connsiteX24" fmla="*/ 5737581 w 7248881"/>
              <a:gd name="connsiteY24" fmla="*/ 2832135 h 4457735"/>
              <a:gd name="connsiteX25" fmla="*/ 5712181 w 7248881"/>
              <a:gd name="connsiteY25" fmla="*/ 2984535 h 4457735"/>
              <a:gd name="connsiteX26" fmla="*/ 5686781 w 7248881"/>
              <a:gd name="connsiteY26" fmla="*/ 3086135 h 4457735"/>
              <a:gd name="connsiteX27" fmla="*/ 5661381 w 7248881"/>
              <a:gd name="connsiteY27" fmla="*/ 3124235 h 4457735"/>
              <a:gd name="connsiteX28" fmla="*/ 5635981 w 7248881"/>
              <a:gd name="connsiteY28" fmla="*/ 3175035 h 4457735"/>
              <a:gd name="connsiteX29" fmla="*/ 5597881 w 7248881"/>
              <a:gd name="connsiteY29" fmla="*/ 3200435 h 4457735"/>
              <a:gd name="connsiteX30" fmla="*/ 5559781 w 7248881"/>
              <a:gd name="connsiteY30" fmla="*/ 3251235 h 4457735"/>
              <a:gd name="connsiteX31" fmla="*/ 5483581 w 7248881"/>
              <a:gd name="connsiteY31" fmla="*/ 3314735 h 4457735"/>
              <a:gd name="connsiteX32" fmla="*/ 5420081 w 7248881"/>
              <a:gd name="connsiteY32" fmla="*/ 3365535 h 4457735"/>
              <a:gd name="connsiteX33" fmla="*/ 5381981 w 7248881"/>
              <a:gd name="connsiteY33" fmla="*/ 3403635 h 4457735"/>
              <a:gd name="connsiteX34" fmla="*/ 5343881 w 7248881"/>
              <a:gd name="connsiteY34" fmla="*/ 3429035 h 4457735"/>
              <a:gd name="connsiteX35" fmla="*/ 5267681 w 7248881"/>
              <a:gd name="connsiteY35" fmla="*/ 3505235 h 4457735"/>
              <a:gd name="connsiteX36" fmla="*/ 5204181 w 7248881"/>
              <a:gd name="connsiteY36" fmla="*/ 3581435 h 4457735"/>
              <a:gd name="connsiteX37" fmla="*/ 5153381 w 7248881"/>
              <a:gd name="connsiteY37" fmla="*/ 3632235 h 4457735"/>
              <a:gd name="connsiteX38" fmla="*/ 5115281 w 7248881"/>
              <a:gd name="connsiteY38" fmla="*/ 3683035 h 4457735"/>
              <a:gd name="connsiteX39" fmla="*/ 5077181 w 7248881"/>
              <a:gd name="connsiteY39" fmla="*/ 3721135 h 4457735"/>
              <a:gd name="connsiteX40" fmla="*/ 5051781 w 7248881"/>
              <a:gd name="connsiteY40" fmla="*/ 3759235 h 4457735"/>
              <a:gd name="connsiteX41" fmla="*/ 4975581 w 7248881"/>
              <a:gd name="connsiteY41" fmla="*/ 3835435 h 4457735"/>
              <a:gd name="connsiteX42" fmla="*/ 4937481 w 7248881"/>
              <a:gd name="connsiteY42" fmla="*/ 3873535 h 4457735"/>
              <a:gd name="connsiteX43" fmla="*/ 4873981 w 7248881"/>
              <a:gd name="connsiteY43" fmla="*/ 3937035 h 4457735"/>
              <a:gd name="connsiteX44" fmla="*/ 4861281 w 7248881"/>
              <a:gd name="connsiteY44" fmla="*/ 3975135 h 4457735"/>
              <a:gd name="connsiteX45" fmla="*/ 4746981 w 7248881"/>
              <a:gd name="connsiteY45" fmla="*/ 4076735 h 4457735"/>
              <a:gd name="connsiteX46" fmla="*/ 4683481 w 7248881"/>
              <a:gd name="connsiteY46" fmla="*/ 4152935 h 4457735"/>
              <a:gd name="connsiteX47" fmla="*/ 4607281 w 7248881"/>
              <a:gd name="connsiteY47" fmla="*/ 4216435 h 4457735"/>
              <a:gd name="connsiteX48" fmla="*/ 4569181 w 7248881"/>
              <a:gd name="connsiteY48" fmla="*/ 4292635 h 4457735"/>
              <a:gd name="connsiteX49" fmla="*/ 4518381 w 7248881"/>
              <a:gd name="connsiteY49" fmla="*/ 4305335 h 4457735"/>
              <a:gd name="connsiteX50" fmla="*/ 4404081 w 7248881"/>
              <a:gd name="connsiteY50" fmla="*/ 4343435 h 4457735"/>
              <a:gd name="connsiteX51" fmla="*/ 4327881 w 7248881"/>
              <a:gd name="connsiteY51" fmla="*/ 4356135 h 4457735"/>
              <a:gd name="connsiteX52" fmla="*/ 4277081 w 7248881"/>
              <a:gd name="connsiteY52" fmla="*/ 4368835 h 4457735"/>
              <a:gd name="connsiteX53" fmla="*/ 4162781 w 7248881"/>
              <a:gd name="connsiteY53" fmla="*/ 4381535 h 4457735"/>
              <a:gd name="connsiteX54" fmla="*/ 4061181 w 7248881"/>
              <a:gd name="connsiteY54" fmla="*/ 4394235 h 4457735"/>
              <a:gd name="connsiteX55" fmla="*/ 4023081 w 7248881"/>
              <a:gd name="connsiteY55" fmla="*/ 4406935 h 4457735"/>
              <a:gd name="connsiteX56" fmla="*/ 4061181 w 7248881"/>
              <a:gd name="connsiteY56" fmla="*/ 4432335 h 4457735"/>
              <a:gd name="connsiteX57" fmla="*/ 4226281 w 7248881"/>
              <a:gd name="connsiteY57" fmla="*/ 4457735 h 4457735"/>
              <a:gd name="connsiteX58" fmla="*/ 4861281 w 7248881"/>
              <a:gd name="connsiteY58" fmla="*/ 4432335 h 4457735"/>
              <a:gd name="connsiteX59" fmla="*/ 5089881 w 7248881"/>
              <a:gd name="connsiteY59" fmla="*/ 4419635 h 4457735"/>
              <a:gd name="connsiteX60" fmla="*/ 5254981 w 7248881"/>
              <a:gd name="connsiteY60" fmla="*/ 4394235 h 4457735"/>
              <a:gd name="connsiteX61" fmla="*/ 5788381 w 7248881"/>
              <a:gd name="connsiteY61" fmla="*/ 4406935 h 4457735"/>
              <a:gd name="connsiteX62" fmla="*/ 5826481 w 7248881"/>
              <a:gd name="connsiteY62" fmla="*/ 4368835 h 4457735"/>
              <a:gd name="connsiteX63" fmla="*/ 5839181 w 7248881"/>
              <a:gd name="connsiteY63" fmla="*/ 4330735 h 4457735"/>
              <a:gd name="connsiteX64" fmla="*/ 5889981 w 7248881"/>
              <a:gd name="connsiteY64" fmla="*/ 4254535 h 4457735"/>
              <a:gd name="connsiteX65" fmla="*/ 5902681 w 7248881"/>
              <a:gd name="connsiteY65" fmla="*/ 4191035 h 4457735"/>
              <a:gd name="connsiteX66" fmla="*/ 5915381 w 7248881"/>
              <a:gd name="connsiteY66" fmla="*/ 4152935 h 4457735"/>
              <a:gd name="connsiteX67" fmla="*/ 5928081 w 7248881"/>
              <a:gd name="connsiteY67" fmla="*/ 4102135 h 4457735"/>
              <a:gd name="connsiteX68" fmla="*/ 5966181 w 7248881"/>
              <a:gd name="connsiteY68" fmla="*/ 3937035 h 4457735"/>
              <a:gd name="connsiteX69" fmla="*/ 5978881 w 7248881"/>
              <a:gd name="connsiteY69" fmla="*/ 3898935 h 4457735"/>
              <a:gd name="connsiteX70" fmla="*/ 6004281 w 7248881"/>
              <a:gd name="connsiteY70" fmla="*/ 3860835 h 4457735"/>
              <a:gd name="connsiteX71" fmla="*/ 6067781 w 7248881"/>
              <a:gd name="connsiteY71" fmla="*/ 3746535 h 4457735"/>
              <a:gd name="connsiteX72" fmla="*/ 6080481 w 7248881"/>
              <a:gd name="connsiteY72" fmla="*/ 3708435 h 4457735"/>
              <a:gd name="connsiteX73" fmla="*/ 6143981 w 7248881"/>
              <a:gd name="connsiteY73" fmla="*/ 3644935 h 4457735"/>
              <a:gd name="connsiteX74" fmla="*/ 6182081 w 7248881"/>
              <a:gd name="connsiteY74" fmla="*/ 3543335 h 4457735"/>
              <a:gd name="connsiteX75" fmla="*/ 6194781 w 7248881"/>
              <a:gd name="connsiteY75" fmla="*/ 3479835 h 4457735"/>
              <a:gd name="connsiteX76" fmla="*/ 6220181 w 7248881"/>
              <a:gd name="connsiteY76" fmla="*/ 3098835 h 4457735"/>
              <a:gd name="connsiteX77" fmla="*/ 6232881 w 7248881"/>
              <a:gd name="connsiteY77" fmla="*/ 3022635 h 4457735"/>
              <a:gd name="connsiteX78" fmla="*/ 6270981 w 7248881"/>
              <a:gd name="connsiteY78" fmla="*/ 2921035 h 4457735"/>
              <a:gd name="connsiteX79" fmla="*/ 6309081 w 7248881"/>
              <a:gd name="connsiteY79" fmla="*/ 2755935 h 4457735"/>
              <a:gd name="connsiteX80" fmla="*/ 6372581 w 7248881"/>
              <a:gd name="connsiteY80" fmla="*/ 2679735 h 4457735"/>
              <a:gd name="connsiteX81" fmla="*/ 6397981 w 7248881"/>
              <a:gd name="connsiteY81" fmla="*/ 2616235 h 4457735"/>
              <a:gd name="connsiteX82" fmla="*/ 6436081 w 7248881"/>
              <a:gd name="connsiteY82" fmla="*/ 2578135 h 4457735"/>
              <a:gd name="connsiteX83" fmla="*/ 6474181 w 7248881"/>
              <a:gd name="connsiteY83" fmla="*/ 2565435 h 4457735"/>
              <a:gd name="connsiteX84" fmla="*/ 6524981 w 7248881"/>
              <a:gd name="connsiteY84" fmla="*/ 2540035 h 4457735"/>
              <a:gd name="connsiteX85" fmla="*/ 6626581 w 7248881"/>
              <a:gd name="connsiteY85" fmla="*/ 2489235 h 4457735"/>
              <a:gd name="connsiteX86" fmla="*/ 6677381 w 7248881"/>
              <a:gd name="connsiteY86" fmla="*/ 2463835 h 4457735"/>
              <a:gd name="connsiteX87" fmla="*/ 6702781 w 7248881"/>
              <a:gd name="connsiteY87" fmla="*/ 2425735 h 4457735"/>
              <a:gd name="connsiteX88" fmla="*/ 6740881 w 7248881"/>
              <a:gd name="connsiteY88" fmla="*/ 2413035 h 4457735"/>
              <a:gd name="connsiteX89" fmla="*/ 6778981 w 7248881"/>
              <a:gd name="connsiteY89" fmla="*/ 2387635 h 4457735"/>
              <a:gd name="connsiteX90" fmla="*/ 6829781 w 7248881"/>
              <a:gd name="connsiteY90" fmla="*/ 2362235 h 4457735"/>
              <a:gd name="connsiteX91" fmla="*/ 6918681 w 7248881"/>
              <a:gd name="connsiteY91" fmla="*/ 2286035 h 4457735"/>
              <a:gd name="connsiteX92" fmla="*/ 6969481 w 7248881"/>
              <a:gd name="connsiteY92" fmla="*/ 2197135 h 4457735"/>
              <a:gd name="connsiteX93" fmla="*/ 7007581 w 7248881"/>
              <a:gd name="connsiteY93" fmla="*/ 2133635 h 4457735"/>
              <a:gd name="connsiteX94" fmla="*/ 7045681 w 7248881"/>
              <a:gd name="connsiteY94" fmla="*/ 2082835 h 4457735"/>
              <a:gd name="connsiteX95" fmla="*/ 7083781 w 7248881"/>
              <a:gd name="connsiteY95" fmla="*/ 2019335 h 4457735"/>
              <a:gd name="connsiteX96" fmla="*/ 7134581 w 7248881"/>
              <a:gd name="connsiteY96" fmla="*/ 1943135 h 4457735"/>
              <a:gd name="connsiteX97" fmla="*/ 7159981 w 7248881"/>
              <a:gd name="connsiteY97" fmla="*/ 1892335 h 4457735"/>
              <a:gd name="connsiteX98" fmla="*/ 7185381 w 7248881"/>
              <a:gd name="connsiteY98" fmla="*/ 1816135 h 4457735"/>
              <a:gd name="connsiteX99" fmla="*/ 7210781 w 7248881"/>
              <a:gd name="connsiteY99" fmla="*/ 1625635 h 4457735"/>
              <a:gd name="connsiteX100" fmla="*/ 7223481 w 7248881"/>
              <a:gd name="connsiteY100" fmla="*/ 1549435 h 4457735"/>
              <a:gd name="connsiteX101" fmla="*/ 7248881 w 7248881"/>
              <a:gd name="connsiteY101" fmla="*/ 1371635 h 4457735"/>
              <a:gd name="connsiteX102" fmla="*/ 7236181 w 7248881"/>
              <a:gd name="connsiteY102" fmla="*/ 812835 h 4457735"/>
              <a:gd name="connsiteX103" fmla="*/ 7185381 w 7248881"/>
              <a:gd name="connsiteY103" fmla="*/ 508035 h 4457735"/>
              <a:gd name="connsiteX104" fmla="*/ 7159981 w 7248881"/>
              <a:gd name="connsiteY104" fmla="*/ 419135 h 4457735"/>
              <a:gd name="connsiteX105" fmla="*/ 7134581 w 7248881"/>
              <a:gd name="connsiteY105" fmla="*/ 381035 h 4457735"/>
              <a:gd name="connsiteX106" fmla="*/ 7121881 w 7248881"/>
              <a:gd name="connsiteY106" fmla="*/ 342935 h 4457735"/>
              <a:gd name="connsiteX107" fmla="*/ 7083781 w 7248881"/>
              <a:gd name="connsiteY107" fmla="*/ 330235 h 4457735"/>
              <a:gd name="connsiteX108" fmla="*/ 7071081 w 7248881"/>
              <a:gd name="connsiteY108" fmla="*/ 292135 h 4457735"/>
              <a:gd name="connsiteX109" fmla="*/ 7020281 w 7248881"/>
              <a:gd name="connsiteY109" fmla="*/ 279435 h 4457735"/>
              <a:gd name="connsiteX110" fmla="*/ 6944081 w 7248881"/>
              <a:gd name="connsiteY110" fmla="*/ 241335 h 4457735"/>
              <a:gd name="connsiteX111" fmla="*/ 6918681 w 7248881"/>
              <a:gd name="connsiteY111" fmla="*/ 203235 h 4457735"/>
              <a:gd name="connsiteX112" fmla="*/ 6817081 w 7248881"/>
              <a:gd name="connsiteY112" fmla="*/ 139735 h 4457735"/>
              <a:gd name="connsiteX113" fmla="*/ 6778981 w 7248881"/>
              <a:gd name="connsiteY113" fmla="*/ 127035 h 4457735"/>
              <a:gd name="connsiteX114" fmla="*/ 6690081 w 7248881"/>
              <a:gd name="connsiteY114" fmla="*/ 76235 h 4457735"/>
              <a:gd name="connsiteX115" fmla="*/ 6651981 w 7248881"/>
              <a:gd name="connsiteY115" fmla="*/ 50835 h 4457735"/>
              <a:gd name="connsiteX116" fmla="*/ 6524981 w 7248881"/>
              <a:gd name="connsiteY116" fmla="*/ 12735 h 4457735"/>
              <a:gd name="connsiteX117" fmla="*/ 6474181 w 7248881"/>
              <a:gd name="connsiteY117" fmla="*/ 35 h 4457735"/>
              <a:gd name="connsiteX118" fmla="*/ 6575781 w 7248881"/>
              <a:gd name="connsiteY118" fmla="*/ 12735 h 4457735"/>
              <a:gd name="connsiteX0" fmla="*/ 6589796 w 7262896"/>
              <a:gd name="connsiteY0" fmla="*/ 12735 h 4457735"/>
              <a:gd name="connsiteX1" fmla="*/ 468396 w 7262896"/>
              <a:gd name="connsiteY1" fmla="*/ 50835 h 4457735"/>
              <a:gd name="connsiteX2" fmla="*/ 481096 w 7262896"/>
              <a:gd name="connsiteY2" fmla="*/ 2006635 h 4457735"/>
              <a:gd name="connsiteX3" fmla="*/ 976396 w 7262896"/>
              <a:gd name="connsiteY3" fmla="*/ 2095535 h 4457735"/>
              <a:gd name="connsiteX4" fmla="*/ 1611396 w 7262896"/>
              <a:gd name="connsiteY4" fmla="*/ 2120935 h 4457735"/>
              <a:gd name="connsiteX5" fmla="*/ 1763796 w 7262896"/>
              <a:gd name="connsiteY5" fmla="*/ 2133635 h 4457735"/>
              <a:gd name="connsiteX6" fmla="*/ 2043196 w 7262896"/>
              <a:gd name="connsiteY6" fmla="*/ 2159035 h 4457735"/>
              <a:gd name="connsiteX7" fmla="*/ 2563896 w 7262896"/>
              <a:gd name="connsiteY7" fmla="*/ 2184435 h 4457735"/>
              <a:gd name="connsiteX8" fmla="*/ 2830596 w 7262896"/>
              <a:gd name="connsiteY8" fmla="*/ 2197135 h 4457735"/>
              <a:gd name="connsiteX9" fmla="*/ 3097296 w 7262896"/>
              <a:gd name="connsiteY9" fmla="*/ 2235235 h 4457735"/>
              <a:gd name="connsiteX10" fmla="*/ 3173496 w 7262896"/>
              <a:gd name="connsiteY10" fmla="*/ 2247935 h 4457735"/>
              <a:gd name="connsiteX11" fmla="*/ 3605296 w 7262896"/>
              <a:gd name="connsiteY11" fmla="*/ 2286035 h 4457735"/>
              <a:gd name="connsiteX12" fmla="*/ 3744996 w 7262896"/>
              <a:gd name="connsiteY12" fmla="*/ 2298735 h 4457735"/>
              <a:gd name="connsiteX13" fmla="*/ 3973596 w 7262896"/>
              <a:gd name="connsiteY13" fmla="*/ 2324135 h 4457735"/>
              <a:gd name="connsiteX14" fmla="*/ 4456196 w 7262896"/>
              <a:gd name="connsiteY14" fmla="*/ 2336835 h 4457735"/>
              <a:gd name="connsiteX15" fmla="*/ 4824496 w 7262896"/>
              <a:gd name="connsiteY15" fmla="*/ 2374935 h 4457735"/>
              <a:gd name="connsiteX16" fmla="*/ 4976896 w 7262896"/>
              <a:gd name="connsiteY16" fmla="*/ 2400335 h 4457735"/>
              <a:gd name="connsiteX17" fmla="*/ 5129296 w 7262896"/>
              <a:gd name="connsiteY17" fmla="*/ 2425735 h 4457735"/>
              <a:gd name="connsiteX18" fmla="*/ 5281696 w 7262896"/>
              <a:gd name="connsiteY18" fmla="*/ 2451135 h 4457735"/>
              <a:gd name="connsiteX19" fmla="*/ 5408696 w 7262896"/>
              <a:gd name="connsiteY19" fmla="*/ 2489235 h 4457735"/>
              <a:gd name="connsiteX20" fmla="*/ 5510296 w 7262896"/>
              <a:gd name="connsiteY20" fmla="*/ 2540035 h 4457735"/>
              <a:gd name="connsiteX21" fmla="*/ 5662696 w 7262896"/>
              <a:gd name="connsiteY21" fmla="*/ 2667035 h 4457735"/>
              <a:gd name="connsiteX22" fmla="*/ 5726196 w 7262896"/>
              <a:gd name="connsiteY22" fmla="*/ 2755935 h 4457735"/>
              <a:gd name="connsiteX23" fmla="*/ 5751596 w 7262896"/>
              <a:gd name="connsiteY23" fmla="*/ 2832135 h 4457735"/>
              <a:gd name="connsiteX24" fmla="*/ 5726196 w 7262896"/>
              <a:gd name="connsiteY24" fmla="*/ 2984535 h 4457735"/>
              <a:gd name="connsiteX25" fmla="*/ 5700796 w 7262896"/>
              <a:gd name="connsiteY25" fmla="*/ 3086135 h 4457735"/>
              <a:gd name="connsiteX26" fmla="*/ 5675396 w 7262896"/>
              <a:gd name="connsiteY26" fmla="*/ 3124235 h 4457735"/>
              <a:gd name="connsiteX27" fmla="*/ 5649996 w 7262896"/>
              <a:gd name="connsiteY27" fmla="*/ 3175035 h 4457735"/>
              <a:gd name="connsiteX28" fmla="*/ 5611896 w 7262896"/>
              <a:gd name="connsiteY28" fmla="*/ 3200435 h 4457735"/>
              <a:gd name="connsiteX29" fmla="*/ 5573796 w 7262896"/>
              <a:gd name="connsiteY29" fmla="*/ 3251235 h 4457735"/>
              <a:gd name="connsiteX30" fmla="*/ 5497596 w 7262896"/>
              <a:gd name="connsiteY30" fmla="*/ 3314735 h 4457735"/>
              <a:gd name="connsiteX31" fmla="*/ 5434096 w 7262896"/>
              <a:gd name="connsiteY31" fmla="*/ 3365535 h 4457735"/>
              <a:gd name="connsiteX32" fmla="*/ 5395996 w 7262896"/>
              <a:gd name="connsiteY32" fmla="*/ 3403635 h 4457735"/>
              <a:gd name="connsiteX33" fmla="*/ 5357896 w 7262896"/>
              <a:gd name="connsiteY33" fmla="*/ 3429035 h 4457735"/>
              <a:gd name="connsiteX34" fmla="*/ 5281696 w 7262896"/>
              <a:gd name="connsiteY34" fmla="*/ 3505235 h 4457735"/>
              <a:gd name="connsiteX35" fmla="*/ 5218196 w 7262896"/>
              <a:gd name="connsiteY35" fmla="*/ 3581435 h 4457735"/>
              <a:gd name="connsiteX36" fmla="*/ 5167396 w 7262896"/>
              <a:gd name="connsiteY36" fmla="*/ 3632235 h 4457735"/>
              <a:gd name="connsiteX37" fmla="*/ 5129296 w 7262896"/>
              <a:gd name="connsiteY37" fmla="*/ 3683035 h 4457735"/>
              <a:gd name="connsiteX38" fmla="*/ 5091196 w 7262896"/>
              <a:gd name="connsiteY38" fmla="*/ 3721135 h 4457735"/>
              <a:gd name="connsiteX39" fmla="*/ 5065796 w 7262896"/>
              <a:gd name="connsiteY39" fmla="*/ 3759235 h 4457735"/>
              <a:gd name="connsiteX40" fmla="*/ 4989596 w 7262896"/>
              <a:gd name="connsiteY40" fmla="*/ 3835435 h 4457735"/>
              <a:gd name="connsiteX41" fmla="*/ 4951496 w 7262896"/>
              <a:gd name="connsiteY41" fmla="*/ 3873535 h 4457735"/>
              <a:gd name="connsiteX42" fmla="*/ 4887996 w 7262896"/>
              <a:gd name="connsiteY42" fmla="*/ 3937035 h 4457735"/>
              <a:gd name="connsiteX43" fmla="*/ 4875296 w 7262896"/>
              <a:gd name="connsiteY43" fmla="*/ 3975135 h 4457735"/>
              <a:gd name="connsiteX44" fmla="*/ 4760996 w 7262896"/>
              <a:gd name="connsiteY44" fmla="*/ 4076735 h 4457735"/>
              <a:gd name="connsiteX45" fmla="*/ 4697496 w 7262896"/>
              <a:gd name="connsiteY45" fmla="*/ 4152935 h 4457735"/>
              <a:gd name="connsiteX46" fmla="*/ 4621296 w 7262896"/>
              <a:gd name="connsiteY46" fmla="*/ 4216435 h 4457735"/>
              <a:gd name="connsiteX47" fmla="*/ 4583196 w 7262896"/>
              <a:gd name="connsiteY47" fmla="*/ 4292635 h 4457735"/>
              <a:gd name="connsiteX48" fmla="*/ 4532396 w 7262896"/>
              <a:gd name="connsiteY48" fmla="*/ 4305335 h 4457735"/>
              <a:gd name="connsiteX49" fmla="*/ 4418096 w 7262896"/>
              <a:gd name="connsiteY49" fmla="*/ 4343435 h 4457735"/>
              <a:gd name="connsiteX50" fmla="*/ 4341896 w 7262896"/>
              <a:gd name="connsiteY50" fmla="*/ 4356135 h 4457735"/>
              <a:gd name="connsiteX51" fmla="*/ 4291096 w 7262896"/>
              <a:gd name="connsiteY51" fmla="*/ 4368835 h 4457735"/>
              <a:gd name="connsiteX52" fmla="*/ 4176796 w 7262896"/>
              <a:gd name="connsiteY52" fmla="*/ 4381535 h 4457735"/>
              <a:gd name="connsiteX53" fmla="*/ 4075196 w 7262896"/>
              <a:gd name="connsiteY53" fmla="*/ 4394235 h 4457735"/>
              <a:gd name="connsiteX54" fmla="*/ 4037096 w 7262896"/>
              <a:gd name="connsiteY54" fmla="*/ 4406935 h 4457735"/>
              <a:gd name="connsiteX55" fmla="*/ 4075196 w 7262896"/>
              <a:gd name="connsiteY55" fmla="*/ 4432335 h 4457735"/>
              <a:gd name="connsiteX56" fmla="*/ 4240296 w 7262896"/>
              <a:gd name="connsiteY56" fmla="*/ 4457735 h 4457735"/>
              <a:gd name="connsiteX57" fmla="*/ 4875296 w 7262896"/>
              <a:gd name="connsiteY57" fmla="*/ 4432335 h 4457735"/>
              <a:gd name="connsiteX58" fmla="*/ 5103896 w 7262896"/>
              <a:gd name="connsiteY58" fmla="*/ 4419635 h 4457735"/>
              <a:gd name="connsiteX59" fmla="*/ 5268996 w 7262896"/>
              <a:gd name="connsiteY59" fmla="*/ 4394235 h 4457735"/>
              <a:gd name="connsiteX60" fmla="*/ 5802396 w 7262896"/>
              <a:gd name="connsiteY60" fmla="*/ 4406935 h 4457735"/>
              <a:gd name="connsiteX61" fmla="*/ 5840496 w 7262896"/>
              <a:gd name="connsiteY61" fmla="*/ 4368835 h 4457735"/>
              <a:gd name="connsiteX62" fmla="*/ 5853196 w 7262896"/>
              <a:gd name="connsiteY62" fmla="*/ 4330735 h 4457735"/>
              <a:gd name="connsiteX63" fmla="*/ 5903996 w 7262896"/>
              <a:gd name="connsiteY63" fmla="*/ 4254535 h 4457735"/>
              <a:gd name="connsiteX64" fmla="*/ 5916696 w 7262896"/>
              <a:gd name="connsiteY64" fmla="*/ 4191035 h 4457735"/>
              <a:gd name="connsiteX65" fmla="*/ 5929396 w 7262896"/>
              <a:gd name="connsiteY65" fmla="*/ 4152935 h 4457735"/>
              <a:gd name="connsiteX66" fmla="*/ 5942096 w 7262896"/>
              <a:gd name="connsiteY66" fmla="*/ 4102135 h 4457735"/>
              <a:gd name="connsiteX67" fmla="*/ 5980196 w 7262896"/>
              <a:gd name="connsiteY67" fmla="*/ 3937035 h 4457735"/>
              <a:gd name="connsiteX68" fmla="*/ 5992896 w 7262896"/>
              <a:gd name="connsiteY68" fmla="*/ 3898935 h 4457735"/>
              <a:gd name="connsiteX69" fmla="*/ 6018296 w 7262896"/>
              <a:gd name="connsiteY69" fmla="*/ 3860835 h 4457735"/>
              <a:gd name="connsiteX70" fmla="*/ 6081796 w 7262896"/>
              <a:gd name="connsiteY70" fmla="*/ 3746535 h 4457735"/>
              <a:gd name="connsiteX71" fmla="*/ 6094496 w 7262896"/>
              <a:gd name="connsiteY71" fmla="*/ 3708435 h 4457735"/>
              <a:gd name="connsiteX72" fmla="*/ 6157996 w 7262896"/>
              <a:gd name="connsiteY72" fmla="*/ 3644935 h 4457735"/>
              <a:gd name="connsiteX73" fmla="*/ 6196096 w 7262896"/>
              <a:gd name="connsiteY73" fmla="*/ 3543335 h 4457735"/>
              <a:gd name="connsiteX74" fmla="*/ 6208796 w 7262896"/>
              <a:gd name="connsiteY74" fmla="*/ 3479835 h 4457735"/>
              <a:gd name="connsiteX75" fmla="*/ 6234196 w 7262896"/>
              <a:gd name="connsiteY75" fmla="*/ 3098835 h 4457735"/>
              <a:gd name="connsiteX76" fmla="*/ 6246896 w 7262896"/>
              <a:gd name="connsiteY76" fmla="*/ 3022635 h 4457735"/>
              <a:gd name="connsiteX77" fmla="*/ 6284996 w 7262896"/>
              <a:gd name="connsiteY77" fmla="*/ 2921035 h 4457735"/>
              <a:gd name="connsiteX78" fmla="*/ 6323096 w 7262896"/>
              <a:gd name="connsiteY78" fmla="*/ 2755935 h 4457735"/>
              <a:gd name="connsiteX79" fmla="*/ 6386596 w 7262896"/>
              <a:gd name="connsiteY79" fmla="*/ 2679735 h 4457735"/>
              <a:gd name="connsiteX80" fmla="*/ 6411996 w 7262896"/>
              <a:gd name="connsiteY80" fmla="*/ 2616235 h 4457735"/>
              <a:gd name="connsiteX81" fmla="*/ 6450096 w 7262896"/>
              <a:gd name="connsiteY81" fmla="*/ 2578135 h 4457735"/>
              <a:gd name="connsiteX82" fmla="*/ 6488196 w 7262896"/>
              <a:gd name="connsiteY82" fmla="*/ 2565435 h 4457735"/>
              <a:gd name="connsiteX83" fmla="*/ 6538996 w 7262896"/>
              <a:gd name="connsiteY83" fmla="*/ 2540035 h 4457735"/>
              <a:gd name="connsiteX84" fmla="*/ 6640596 w 7262896"/>
              <a:gd name="connsiteY84" fmla="*/ 2489235 h 4457735"/>
              <a:gd name="connsiteX85" fmla="*/ 6691396 w 7262896"/>
              <a:gd name="connsiteY85" fmla="*/ 2463835 h 4457735"/>
              <a:gd name="connsiteX86" fmla="*/ 6716796 w 7262896"/>
              <a:gd name="connsiteY86" fmla="*/ 2425735 h 4457735"/>
              <a:gd name="connsiteX87" fmla="*/ 6754896 w 7262896"/>
              <a:gd name="connsiteY87" fmla="*/ 2413035 h 4457735"/>
              <a:gd name="connsiteX88" fmla="*/ 6792996 w 7262896"/>
              <a:gd name="connsiteY88" fmla="*/ 2387635 h 4457735"/>
              <a:gd name="connsiteX89" fmla="*/ 6843796 w 7262896"/>
              <a:gd name="connsiteY89" fmla="*/ 2362235 h 4457735"/>
              <a:gd name="connsiteX90" fmla="*/ 6932696 w 7262896"/>
              <a:gd name="connsiteY90" fmla="*/ 2286035 h 4457735"/>
              <a:gd name="connsiteX91" fmla="*/ 6983496 w 7262896"/>
              <a:gd name="connsiteY91" fmla="*/ 2197135 h 4457735"/>
              <a:gd name="connsiteX92" fmla="*/ 7021596 w 7262896"/>
              <a:gd name="connsiteY92" fmla="*/ 2133635 h 4457735"/>
              <a:gd name="connsiteX93" fmla="*/ 7059696 w 7262896"/>
              <a:gd name="connsiteY93" fmla="*/ 2082835 h 4457735"/>
              <a:gd name="connsiteX94" fmla="*/ 7097796 w 7262896"/>
              <a:gd name="connsiteY94" fmla="*/ 2019335 h 4457735"/>
              <a:gd name="connsiteX95" fmla="*/ 7148596 w 7262896"/>
              <a:gd name="connsiteY95" fmla="*/ 1943135 h 4457735"/>
              <a:gd name="connsiteX96" fmla="*/ 7173996 w 7262896"/>
              <a:gd name="connsiteY96" fmla="*/ 1892335 h 4457735"/>
              <a:gd name="connsiteX97" fmla="*/ 7199396 w 7262896"/>
              <a:gd name="connsiteY97" fmla="*/ 1816135 h 4457735"/>
              <a:gd name="connsiteX98" fmla="*/ 7224796 w 7262896"/>
              <a:gd name="connsiteY98" fmla="*/ 1625635 h 4457735"/>
              <a:gd name="connsiteX99" fmla="*/ 7237496 w 7262896"/>
              <a:gd name="connsiteY99" fmla="*/ 1549435 h 4457735"/>
              <a:gd name="connsiteX100" fmla="*/ 7262896 w 7262896"/>
              <a:gd name="connsiteY100" fmla="*/ 1371635 h 4457735"/>
              <a:gd name="connsiteX101" fmla="*/ 7250196 w 7262896"/>
              <a:gd name="connsiteY101" fmla="*/ 812835 h 4457735"/>
              <a:gd name="connsiteX102" fmla="*/ 7199396 w 7262896"/>
              <a:gd name="connsiteY102" fmla="*/ 508035 h 4457735"/>
              <a:gd name="connsiteX103" fmla="*/ 7173996 w 7262896"/>
              <a:gd name="connsiteY103" fmla="*/ 419135 h 4457735"/>
              <a:gd name="connsiteX104" fmla="*/ 7148596 w 7262896"/>
              <a:gd name="connsiteY104" fmla="*/ 381035 h 4457735"/>
              <a:gd name="connsiteX105" fmla="*/ 7135896 w 7262896"/>
              <a:gd name="connsiteY105" fmla="*/ 342935 h 4457735"/>
              <a:gd name="connsiteX106" fmla="*/ 7097796 w 7262896"/>
              <a:gd name="connsiteY106" fmla="*/ 330235 h 4457735"/>
              <a:gd name="connsiteX107" fmla="*/ 7085096 w 7262896"/>
              <a:gd name="connsiteY107" fmla="*/ 292135 h 4457735"/>
              <a:gd name="connsiteX108" fmla="*/ 7034296 w 7262896"/>
              <a:gd name="connsiteY108" fmla="*/ 279435 h 4457735"/>
              <a:gd name="connsiteX109" fmla="*/ 6958096 w 7262896"/>
              <a:gd name="connsiteY109" fmla="*/ 241335 h 4457735"/>
              <a:gd name="connsiteX110" fmla="*/ 6932696 w 7262896"/>
              <a:gd name="connsiteY110" fmla="*/ 203235 h 4457735"/>
              <a:gd name="connsiteX111" fmla="*/ 6831096 w 7262896"/>
              <a:gd name="connsiteY111" fmla="*/ 139735 h 4457735"/>
              <a:gd name="connsiteX112" fmla="*/ 6792996 w 7262896"/>
              <a:gd name="connsiteY112" fmla="*/ 127035 h 4457735"/>
              <a:gd name="connsiteX113" fmla="*/ 6704096 w 7262896"/>
              <a:gd name="connsiteY113" fmla="*/ 76235 h 4457735"/>
              <a:gd name="connsiteX114" fmla="*/ 6665996 w 7262896"/>
              <a:gd name="connsiteY114" fmla="*/ 50835 h 4457735"/>
              <a:gd name="connsiteX115" fmla="*/ 6538996 w 7262896"/>
              <a:gd name="connsiteY115" fmla="*/ 12735 h 4457735"/>
              <a:gd name="connsiteX116" fmla="*/ 6488196 w 7262896"/>
              <a:gd name="connsiteY116" fmla="*/ 35 h 4457735"/>
              <a:gd name="connsiteX117" fmla="*/ 6589796 w 7262896"/>
              <a:gd name="connsiteY117" fmla="*/ 12735 h 4457735"/>
              <a:gd name="connsiteX0" fmla="*/ 6589796 w 7262896"/>
              <a:gd name="connsiteY0" fmla="*/ 12735 h 4457735"/>
              <a:gd name="connsiteX1" fmla="*/ 468396 w 7262896"/>
              <a:gd name="connsiteY1" fmla="*/ 50835 h 4457735"/>
              <a:gd name="connsiteX2" fmla="*/ 481096 w 7262896"/>
              <a:gd name="connsiteY2" fmla="*/ 2057435 h 4457735"/>
              <a:gd name="connsiteX3" fmla="*/ 976396 w 7262896"/>
              <a:gd name="connsiteY3" fmla="*/ 2095535 h 4457735"/>
              <a:gd name="connsiteX4" fmla="*/ 1611396 w 7262896"/>
              <a:gd name="connsiteY4" fmla="*/ 2120935 h 4457735"/>
              <a:gd name="connsiteX5" fmla="*/ 1763796 w 7262896"/>
              <a:gd name="connsiteY5" fmla="*/ 2133635 h 4457735"/>
              <a:gd name="connsiteX6" fmla="*/ 2043196 w 7262896"/>
              <a:gd name="connsiteY6" fmla="*/ 2159035 h 4457735"/>
              <a:gd name="connsiteX7" fmla="*/ 2563896 w 7262896"/>
              <a:gd name="connsiteY7" fmla="*/ 2184435 h 4457735"/>
              <a:gd name="connsiteX8" fmla="*/ 2830596 w 7262896"/>
              <a:gd name="connsiteY8" fmla="*/ 2197135 h 4457735"/>
              <a:gd name="connsiteX9" fmla="*/ 3097296 w 7262896"/>
              <a:gd name="connsiteY9" fmla="*/ 2235235 h 4457735"/>
              <a:gd name="connsiteX10" fmla="*/ 3173496 w 7262896"/>
              <a:gd name="connsiteY10" fmla="*/ 2247935 h 4457735"/>
              <a:gd name="connsiteX11" fmla="*/ 3605296 w 7262896"/>
              <a:gd name="connsiteY11" fmla="*/ 2286035 h 4457735"/>
              <a:gd name="connsiteX12" fmla="*/ 3744996 w 7262896"/>
              <a:gd name="connsiteY12" fmla="*/ 2298735 h 4457735"/>
              <a:gd name="connsiteX13" fmla="*/ 3973596 w 7262896"/>
              <a:gd name="connsiteY13" fmla="*/ 2324135 h 4457735"/>
              <a:gd name="connsiteX14" fmla="*/ 4456196 w 7262896"/>
              <a:gd name="connsiteY14" fmla="*/ 2336835 h 4457735"/>
              <a:gd name="connsiteX15" fmla="*/ 4824496 w 7262896"/>
              <a:gd name="connsiteY15" fmla="*/ 2374935 h 4457735"/>
              <a:gd name="connsiteX16" fmla="*/ 4976896 w 7262896"/>
              <a:gd name="connsiteY16" fmla="*/ 2400335 h 4457735"/>
              <a:gd name="connsiteX17" fmla="*/ 5129296 w 7262896"/>
              <a:gd name="connsiteY17" fmla="*/ 2425735 h 4457735"/>
              <a:gd name="connsiteX18" fmla="*/ 5281696 w 7262896"/>
              <a:gd name="connsiteY18" fmla="*/ 2451135 h 4457735"/>
              <a:gd name="connsiteX19" fmla="*/ 5408696 w 7262896"/>
              <a:gd name="connsiteY19" fmla="*/ 2489235 h 4457735"/>
              <a:gd name="connsiteX20" fmla="*/ 5510296 w 7262896"/>
              <a:gd name="connsiteY20" fmla="*/ 2540035 h 4457735"/>
              <a:gd name="connsiteX21" fmla="*/ 5662696 w 7262896"/>
              <a:gd name="connsiteY21" fmla="*/ 2667035 h 4457735"/>
              <a:gd name="connsiteX22" fmla="*/ 5726196 w 7262896"/>
              <a:gd name="connsiteY22" fmla="*/ 2755935 h 4457735"/>
              <a:gd name="connsiteX23" fmla="*/ 5751596 w 7262896"/>
              <a:gd name="connsiteY23" fmla="*/ 2832135 h 4457735"/>
              <a:gd name="connsiteX24" fmla="*/ 5726196 w 7262896"/>
              <a:gd name="connsiteY24" fmla="*/ 2984535 h 4457735"/>
              <a:gd name="connsiteX25" fmla="*/ 5700796 w 7262896"/>
              <a:gd name="connsiteY25" fmla="*/ 3086135 h 4457735"/>
              <a:gd name="connsiteX26" fmla="*/ 5675396 w 7262896"/>
              <a:gd name="connsiteY26" fmla="*/ 3124235 h 4457735"/>
              <a:gd name="connsiteX27" fmla="*/ 5649996 w 7262896"/>
              <a:gd name="connsiteY27" fmla="*/ 3175035 h 4457735"/>
              <a:gd name="connsiteX28" fmla="*/ 5611896 w 7262896"/>
              <a:gd name="connsiteY28" fmla="*/ 3200435 h 4457735"/>
              <a:gd name="connsiteX29" fmla="*/ 5573796 w 7262896"/>
              <a:gd name="connsiteY29" fmla="*/ 3251235 h 4457735"/>
              <a:gd name="connsiteX30" fmla="*/ 5497596 w 7262896"/>
              <a:gd name="connsiteY30" fmla="*/ 3314735 h 4457735"/>
              <a:gd name="connsiteX31" fmla="*/ 5434096 w 7262896"/>
              <a:gd name="connsiteY31" fmla="*/ 3365535 h 4457735"/>
              <a:gd name="connsiteX32" fmla="*/ 5395996 w 7262896"/>
              <a:gd name="connsiteY32" fmla="*/ 3403635 h 4457735"/>
              <a:gd name="connsiteX33" fmla="*/ 5357896 w 7262896"/>
              <a:gd name="connsiteY33" fmla="*/ 3429035 h 4457735"/>
              <a:gd name="connsiteX34" fmla="*/ 5281696 w 7262896"/>
              <a:gd name="connsiteY34" fmla="*/ 3505235 h 4457735"/>
              <a:gd name="connsiteX35" fmla="*/ 5218196 w 7262896"/>
              <a:gd name="connsiteY35" fmla="*/ 3581435 h 4457735"/>
              <a:gd name="connsiteX36" fmla="*/ 5167396 w 7262896"/>
              <a:gd name="connsiteY36" fmla="*/ 3632235 h 4457735"/>
              <a:gd name="connsiteX37" fmla="*/ 5129296 w 7262896"/>
              <a:gd name="connsiteY37" fmla="*/ 3683035 h 4457735"/>
              <a:gd name="connsiteX38" fmla="*/ 5091196 w 7262896"/>
              <a:gd name="connsiteY38" fmla="*/ 3721135 h 4457735"/>
              <a:gd name="connsiteX39" fmla="*/ 5065796 w 7262896"/>
              <a:gd name="connsiteY39" fmla="*/ 3759235 h 4457735"/>
              <a:gd name="connsiteX40" fmla="*/ 4989596 w 7262896"/>
              <a:gd name="connsiteY40" fmla="*/ 3835435 h 4457735"/>
              <a:gd name="connsiteX41" fmla="*/ 4951496 w 7262896"/>
              <a:gd name="connsiteY41" fmla="*/ 3873535 h 4457735"/>
              <a:gd name="connsiteX42" fmla="*/ 4887996 w 7262896"/>
              <a:gd name="connsiteY42" fmla="*/ 3937035 h 4457735"/>
              <a:gd name="connsiteX43" fmla="*/ 4875296 w 7262896"/>
              <a:gd name="connsiteY43" fmla="*/ 3975135 h 4457735"/>
              <a:gd name="connsiteX44" fmla="*/ 4760996 w 7262896"/>
              <a:gd name="connsiteY44" fmla="*/ 4076735 h 4457735"/>
              <a:gd name="connsiteX45" fmla="*/ 4697496 w 7262896"/>
              <a:gd name="connsiteY45" fmla="*/ 4152935 h 4457735"/>
              <a:gd name="connsiteX46" fmla="*/ 4621296 w 7262896"/>
              <a:gd name="connsiteY46" fmla="*/ 4216435 h 4457735"/>
              <a:gd name="connsiteX47" fmla="*/ 4583196 w 7262896"/>
              <a:gd name="connsiteY47" fmla="*/ 4292635 h 4457735"/>
              <a:gd name="connsiteX48" fmla="*/ 4532396 w 7262896"/>
              <a:gd name="connsiteY48" fmla="*/ 4305335 h 4457735"/>
              <a:gd name="connsiteX49" fmla="*/ 4418096 w 7262896"/>
              <a:gd name="connsiteY49" fmla="*/ 4343435 h 4457735"/>
              <a:gd name="connsiteX50" fmla="*/ 4341896 w 7262896"/>
              <a:gd name="connsiteY50" fmla="*/ 4356135 h 4457735"/>
              <a:gd name="connsiteX51" fmla="*/ 4291096 w 7262896"/>
              <a:gd name="connsiteY51" fmla="*/ 4368835 h 4457735"/>
              <a:gd name="connsiteX52" fmla="*/ 4176796 w 7262896"/>
              <a:gd name="connsiteY52" fmla="*/ 4381535 h 4457735"/>
              <a:gd name="connsiteX53" fmla="*/ 4075196 w 7262896"/>
              <a:gd name="connsiteY53" fmla="*/ 4394235 h 4457735"/>
              <a:gd name="connsiteX54" fmla="*/ 4037096 w 7262896"/>
              <a:gd name="connsiteY54" fmla="*/ 4406935 h 4457735"/>
              <a:gd name="connsiteX55" fmla="*/ 4075196 w 7262896"/>
              <a:gd name="connsiteY55" fmla="*/ 4432335 h 4457735"/>
              <a:gd name="connsiteX56" fmla="*/ 4240296 w 7262896"/>
              <a:gd name="connsiteY56" fmla="*/ 4457735 h 4457735"/>
              <a:gd name="connsiteX57" fmla="*/ 4875296 w 7262896"/>
              <a:gd name="connsiteY57" fmla="*/ 4432335 h 4457735"/>
              <a:gd name="connsiteX58" fmla="*/ 5103896 w 7262896"/>
              <a:gd name="connsiteY58" fmla="*/ 4419635 h 4457735"/>
              <a:gd name="connsiteX59" fmla="*/ 5268996 w 7262896"/>
              <a:gd name="connsiteY59" fmla="*/ 4394235 h 4457735"/>
              <a:gd name="connsiteX60" fmla="*/ 5802396 w 7262896"/>
              <a:gd name="connsiteY60" fmla="*/ 4406935 h 4457735"/>
              <a:gd name="connsiteX61" fmla="*/ 5840496 w 7262896"/>
              <a:gd name="connsiteY61" fmla="*/ 4368835 h 4457735"/>
              <a:gd name="connsiteX62" fmla="*/ 5853196 w 7262896"/>
              <a:gd name="connsiteY62" fmla="*/ 4330735 h 4457735"/>
              <a:gd name="connsiteX63" fmla="*/ 5903996 w 7262896"/>
              <a:gd name="connsiteY63" fmla="*/ 4254535 h 4457735"/>
              <a:gd name="connsiteX64" fmla="*/ 5916696 w 7262896"/>
              <a:gd name="connsiteY64" fmla="*/ 4191035 h 4457735"/>
              <a:gd name="connsiteX65" fmla="*/ 5929396 w 7262896"/>
              <a:gd name="connsiteY65" fmla="*/ 4152935 h 4457735"/>
              <a:gd name="connsiteX66" fmla="*/ 5942096 w 7262896"/>
              <a:gd name="connsiteY66" fmla="*/ 4102135 h 4457735"/>
              <a:gd name="connsiteX67" fmla="*/ 5980196 w 7262896"/>
              <a:gd name="connsiteY67" fmla="*/ 3937035 h 4457735"/>
              <a:gd name="connsiteX68" fmla="*/ 5992896 w 7262896"/>
              <a:gd name="connsiteY68" fmla="*/ 3898935 h 4457735"/>
              <a:gd name="connsiteX69" fmla="*/ 6018296 w 7262896"/>
              <a:gd name="connsiteY69" fmla="*/ 3860835 h 4457735"/>
              <a:gd name="connsiteX70" fmla="*/ 6081796 w 7262896"/>
              <a:gd name="connsiteY70" fmla="*/ 3746535 h 4457735"/>
              <a:gd name="connsiteX71" fmla="*/ 6094496 w 7262896"/>
              <a:gd name="connsiteY71" fmla="*/ 3708435 h 4457735"/>
              <a:gd name="connsiteX72" fmla="*/ 6157996 w 7262896"/>
              <a:gd name="connsiteY72" fmla="*/ 3644935 h 4457735"/>
              <a:gd name="connsiteX73" fmla="*/ 6196096 w 7262896"/>
              <a:gd name="connsiteY73" fmla="*/ 3543335 h 4457735"/>
              <a:gd name="connsiteX74" fmla="*/ 6208796 w 7262896"/>
              <a:gd name="connsiteY74" fmla="*/ 3479835 h 4457735"/>
              <a:gd name="connsiteX75" fmla="*/ 6234196 w 7262896"/>
              <a:gd name="connsiteY75" fmla="*/ 3098835 h 4457735"/>
              <a:gd name="connsiteX76" fmla="*/ 6246896 w 7262896"/>
              <a:gd name="connsiteY76" fmla="*/ 3022635 h 4457735"/>
              <a:gd name="connsiteX77" fmla="*/ 6284996 w 7262896"/>
              <a:gd name="connsiteY77" fmla="*/ 2921035 h 4457735"/>
              <a:gd name="connsiteX78" fmla="*/ 6323096 w 7262896"/>
              <a:gd name="connsiteY78" fmla="*/ 2755935 h 4457735"/>
              <a:gd name="connsiteX79" fmla="*/ 6386596 w 7262896"/>
              <a:gd name="connsiteY79" fmla="*/ 2679735 h 4457735"/>
              <a:gd name="connsiteX80" fmla="*/ 6411996 w 7262896"/>
              <a:gd name="connsiteY80" fmla="*/ 2616235 h 4457735"/>
              <a:gd name="connsiteX81" fmla="*/ 6450096 w 7262896"/>
              <a:gd name="connsiteY81" fmla="*/ 2578135 h 4457735"/>
              <a:gd name="connsiteX82" fmla="*/ 6488196 w 7262896"/>
              <a:gd name="connsiteY82" fmla="*/ 2565435 h 4457735"/>
              <a:gd name="connsiteX83" fmla="*/ 6538996 w 7262896"/>
              <a:gd name="connsiteY83" fmla="*/ 2540035 h 4457735"/>
              <a:gd name="connsiteX84" fmla="*/ 6640596 w 7262896"/>
              <a:gd name="connsiteY84" fmla="*/ 2489235 h 4457735"/>
              <a:gd name="connsiteX85" fmla="*/ 6691396 w 7262896"/>
              <a:gd name="connsiteY85" fmla="*/ 2463835 h 4457735"/>
              <a:gd name="connsiteX86" fmla="*/ 6716796 w 7262896"/>
              <a:gd name="connsiteY86" fmla="*/ 2425735 h 4457735"/>
              <a:gd name="connsiteX87" fmla="*/ 6754896 w 7262896"/>
              <a:gd name="connsiteY87" fmla="*/ 2413035 h 4457735"/>
              <a:gd name="connsiteX88" fmla="*/ 6792996 w 7262896"/>
              <a:gd name="connsiteY88" fmla="*/ 2387635 h 4457735"/>
              <a:gd name="connsiteX89" fmla="*/ 6843796 w 7262896"/>
              <a:gd name="connsiteY89" fmla="*/ 2362235 h 4457735"/>
              <a:gd name="connsiteX90" fmla="*/ 6932696 w 7262896"/>
              <a:gd name="connsiteY90" fmla="*/ 2286035 h 4457735"/>
              <a:gd name="connsiteX91" fmla="*/ 6983496 w 7262896"/>
              <a:gd name="connsiteY91" fmla="*/ 2197135 h 4457735"/>
              <a:gd name="connsiteX92" fmla="*/ 7021596 w 7262896"/>
              <a:gd name="connsiteY92" fmla="*/ 2133635 h 4457735"/>
              <a:gd name="connsiteX93" fmla="*/ 7059696 w 7262896"/>
              <a:gd name="connsiteY93" fmla="*/ 2082835 h 4457735"/>
              <a:gd name="connsiteX94" fmla="*/ 7097796 w 7262896"/>
              <a:gd name="connsiteY94" fmla="*/ 2019335 h 4457735"/>
              <a:gd name="connsiteX95" fmla="*/ 7148596 w 7262896"/>
              <a:gd name="connsiteY95" fmla="*/ 1943135 h 4457735"/>
              <a:gd name="connsiteX96" fmla="*/ 7173996 w 7262896"/>
              <a:gd name="connsiteY96" fmla="*/ 1892335 h 4457735"/>
              <a:gd name="connsiteX97" fmla="*/ 7199396 w 7262896"/>
              <a:gd name="connsiteY97" fmla="*/ 1816135 h 4457735"/>
              <a:gd name="connsiteX98" fmla="*/ 7224796 w 7262896"/>
              <a:gd name="connsiteY98" fmla="*/ 1625635 h 4457735"/>
              <a:gd name="connsiteX99" fmla="*/ 7237496 w 7262896"/>
              <a:gd name="connsiteY99" fmla="*/ 1549435 h 4457735"/>
              <a:gd name="connsiteX100" fmla="*/ 7262896 w 7262896"/>
              <a:gd name="connsiteY100" fmla="*/ 1371635 h 4457735"/>
              <a:gd name="connsiteX101" fmla="*/ 7250196 w 7262896"/>
              <a:gd name="connsiteY101" fmla="*/ 812835 h 4457735"/>
              <a:gd name="connsiteX102" fmla="*/ 7199396 w 7262896"/>
              <a:gd name="connsiteY102" fmla="*/ 508035 h 4457735"/>
              <a:gd name="connsiteX103" fmla="*/ 7173996 w 7262896"/>
              <a:gd name="connsiteY103" fmla="*/ 419135 h 4457735"/>
              <a:gd name="connsiteX104" fmla="*/ 7148596 w 7262896"/>
              <a:gd name="connsiteY104" fmla="*/ 381035 h 4457735"/>
              <a:gd name="connsiteX105" fmla="*/ 7135896 w 7262896"/>
              <a:gd name="connsiteY105" fmla="*/ 342935 h 4457735"/>
              <a:gd name="connsiteX106" fmla="*/ 7097796 w 7262896"/>
              <a:gd name="connsiteY106" fmla="*/ 330235 h 4457735"/>
              <a:gd name="connsiteX107" fmla="*/ 7085096 w 7262896"/>
              <a:gd name="connsiteY107" fmla="*/ 292135 h 4457735"/>
              <a:gd name="connsiteX108" fmla="*/ 7034296 w 7262896"/>
              <a:gd name="connsiteY108" fmla="*/ 279435 h 4457735"/>
              <a:gd name="connsiteX109" fmla="*/ 6958096 w 7262896"/>
              <a:gd name="connsiteY109" fmla="*/ 241335 h 4457735"/>
              <a:gd name="connsiteX110" fmla="*/ 6932696 w 7262896"/>
              <a:gd name="connsiteY110" fmla="*/ 203235 h 4457735"/>
              <a:gd name="connsiteX111" fmla="*/ 6831096 w 7262896"/>
              <a:gd name="connsiteY111" fmla="*/ 139735 h 4457735"/>
              <a:gd name="connsiteX112" fmla="*/ 6792996 w 7262896"/>
              <a:gd name="connsiteY112" fmla="*/ 127035 h 4457735"/>
              <a:gd name="connsiteX113" fmla="*/ 6704096 w 7262896"/>
              <a:gd name="connsiteY113" fmla="*/ 76235 h 4457735"/>
              <a:gd name="connsiteX114" fmla="*/ 6665996 w 7262896"/>
              <a:gd name="connsiteY114" fmla="*/ 50835 h 4457735"/>
              <a:gd name="connsiteX115" fmla="*/ 6538996 w 7262896"/>
              <a:gd name="connsiteY115" fmla="*/ 12735 h 4457735"/>
              <a:gd name="connsiteX116" fmla="*/ 6488196 w 7262896"/>
              <a:gd name="connsiteY116" fmla="*/ 35 h 4457735"/>
              <a:gd name="connsiteX117" fmla="*/ 6589796 w 7262896"/>
              <a:gd name="connsiteY117"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1789452 w 7288552"/>
              <a:gd name="connsiteY4" fmla="*/ 2133635 h 4457735"/>
              <a:gd name="connsiteX5" fmla="*/ 2068852 w 7288552"/>
              <a:gd name="connsiteY5" fmla="*/ 2159035 h 4457735"/>
              <a:gd name="connsiteX6" fmla="*/ 2589552 w 7288552"/>
              <a:gd name="connsiteY6" fmla="*/ 2184435 h 4457735"/>
              <a:gd name="connsiteX7" fmla="*/ 2856252 w 7288552"/>
              <a:gd name="connsiteY7" fmla="*/ 2197135 h 4457735"/>
              <a:gd name="connsiteX8" fmla="*/ 3122952 w 7288552"/>
              <a:gd name="connsiteY8" fmla="*/ 2235235 h 4457735"/>
              <a:gd name="connsiteX9" fmla="*/ 3199152 w 7288552"/>
              <a:gd name="connsiteY9" fmla="*/ 2247935 h 4457735"/>
              <a:gd name="connsiteX10" fmla="*/ 3630952 w 7288552"/>
              <a:gd name="connsiteY10" fmla="*/ 2286035 h 4457735"/>
              <a:gd name="connsiteX11" fmla="*/ 3770652 w 7288552"/>
              <a:gd name="connsiteY11" fmla="*/ 2298735 h 4457735"/>
              <a:gd name="connsiteX12" fmla="*/ 3999252 w 7288552"/>
              <a:gd name="connsiteY12" fmla="*/ 2324135 h 4457735"/>
              <a:gd name="connsiteX13" fmla="*/ 4481852 w 7288552"/>
              <a:gd name="connsiteY13" fmla="*/ 2336835 h 4457735"/>
              <a:gd name="connsiteX14" fmla="*/ 4850152 w 7288552"/>
              <a:gd name="connsiteY14" fmla="*/ 2374935 h 4457735"/>
              <a:gd name="connsiteX15" fmla="*/ 5002552 w 7288552"/>
              <a:gd name="connsiteY15" fmla="*/ 2400335 h 4457735"/>
              <a:gd name="connsiteX16" fmla="*/ 5154952 w 7288552"/>
              <a:gd name="connsiteY16" fmla="*/ 2425735 h 4457735"/>
              <a:gd name="connsiteX17" fmla="*/ 5307352 w 7288552"/>
              <a:gd name="connsiteY17" fmla="*/ 2451135 h 4457735"/>
              <a:gd name="connsiteX18" fmla="*/ 5434352 w 7288552"/>
              <a:gd name="connsiteY18" fmla="*/ 2489235 h 4457735"/>
              <a:gd name="connsiteX19" fmla="*/ 5535952 w 7288552"/>
              <a:gd name="connsiteY19" fmla="*/ 2540035 h 4457735"/>
              <a:gd name="connsiteX20" fmla="*/ 5688352 w 7288552"/>
              <a:gd name="connsiteY20" fmla="*/ 2667035 h 4457735"/>
              <a:gd name="connsiteX21" fmla="*/ 5751852 w 7288552"/>
              <a:gd name="connsiteY21" fmla="*/ 2755935 h 4457735"/>
              <a:gd name="connsiteX22" fmla="*/ 5777252 w 7288552"/>
              <a:gd name="connsiteY22" fmla="*/ 2832135 h 4457735"/>
              <a:gd name="connsiteX23" fmla="*/ 5751852 w 7288552"/>
              <a:gd name="connsiteY23" fmla="*/ 2984535 h 4457735"/>
              <a:gd name="connsiteX24" fmla="*/ 5726452 w 7288552"/>
              <a:gd name="connsiteY24" fmla="*/ 3086135 h 4457735"/>
              <a:gd name="connsiteX25" fmla="*/ 5701052 w 7288552"/>
              <a:gd name="connsiteY25" fmla="*/ 3124235 h 4457735"/>
              <a:gd name="connsiteX26" fmla="*/ 5675652 w 7288552"/>
              <a:gd name="connsiteY26" fmla="*/ 3175035 h 4457735"/>
              <a:gd name="connsiteX27" fmla="*/ 5637552 w 7288552"/>
              <a:gd name="connsiteY27" fmla="*/ 3200435 h 4457735"/>
              <a:gd name="connsiteX28" fmla="*/ 5599452 w 7288552"/>
              <a:gd name="connsiteY28" fmla="*/ 3251235 h 4457735"/>
              <a:gd name="connsiteX29" fmla="*/ 5523252 w 7288552"/>
              <a:gd name="connsiteY29" fmla="*/ 3314735 h 4457735"/>
              <a:gd name="connsiteX30" fmla="*/ 5459752 w 7288552"/>
              <a:gd name="connsiteY30" fmla="*/ 3365535 h 4457735"/>
              <a:gd name="connsiteX31" fmla="*/ 5421652 w 7288552"/>
              <a:gd name="connsiteY31" fmla="*/ 3403635 h 4457735"/>
              <a:gd name="connsiteX32" fmla="*/ 5383552 w 7288552"/>
              <a:gd name="connsiteY32" fmla="*/ 3429035 h 4457735"/>
              <a:gd name="connsiteX33" fmla="*/ 5307352 w 7288552"/>
              <a:gd name="connsiteY33" fmla="*/ 3505235 h 4457735"/>
              <a:gd name="connsiteX34" fmla="*/ 5243852 w 7288552"/>
              <a:gd name="connsiteY34" fmla="*/ 3581435 h 4457735"/>
              <a:gd name="connsiteX35" fmla="*/ 5193052 w 7288552"/>
              <a:gd name="connsiteY35" fmla="*/ 3632235 h 4457735"/>
              <a:gd name="connsiteX36" fmla="*/ 5154952 w 7288552"/>
              <a:gd name="connsiteY36" fmla="*/ 3683035 h 4457735"/>
              <a:gd name="connsiteX37" fmla="*/ 5116852 w 7288552"/>
              <a:gd name="connsiteY37" fmla="*/ 3721135 h 4457735"/>
              <a:gd name="connsiteX38" fmla="*/ 5091452 w 7288552"/>
              <a:gd name="connsiteY38" fmla="*/ 3759235 h 4457735"/>
              <a:gd name="connsiteX39" fmla="*/ 5015252 w 7288552"/>
              <a:gd name="connsiteY39" fmla="*/ 3835435 h 4457735"/>
              <a:gd name="connsiteX40" fmla="*/ 4977152 w 7288552"/>
              <a:gd name="connsiteY40" fmla="*/ 3873535 h 4457735"/>
              <a:gd name="connsiteX41" fmla="*/ 4913652 w 7288552"/>
              <a:gd name="connsiteY41" fmla="*/ 3937035 h 4457735"/>
              <a:gd name="connsiteX42" fmla="*/ 4900952 w 7288552"/>
              <a:gd name="connsiteY42" fmla="*/ 3975135 h 4457735"/>
              <a:gd name="connsiteX43" fmla="*/ 4786652 w 7288552"/>
              <a:gd name="connsiteY43" fmla="*/ 4076735 h 4457735"/>
              <a:gd name="connsiteX44" fmla="*/ 4723152 w 7288552"/>
              <a:gd name="connsiteY44" fmla="*/ 4152935 h 4457735"/>
              <a:gd name="connsiteX45" fmla="*/ 4646952 w 7288552"/>
              <a:gd name="connsiteY45" fmla="*/ 4216435 h 4457735"/>
              <a:gd name="connsiteX46" fmla="*/ 4608852 w 7288552"/>
              <a:gd name="connsiteY46" fmla="*/ 4292635 h 4457735"/>
              <a:gd name="connsiteX47" fmla="*/ 4558052 w 7288552"/>
              <a:gd name="connsiteY47" fmla="*/ 4305335 h 4457735"/>
              <a:gd name="connsiteX48" fmla="*/ 4443752 w 7288552"/>
              <a:gd name="connsiteY48" fmla="*/ 4343435 h 4457735"/>
              <a:gd name="connsiteX49" fmla="*/ 4367552 w 7288552"/>
              <a:gd name="connsiteY49" fmla="*/ 4356135 h 4457735"/>
              <a:gd name="connsiteX50" fmla="*/ 4316752 w 7288552"/>
              <a:gd name="connsiteY50" fmla="*/ 4368835 h 4457735"/>
              <a:gd name="connsiteX51" fmla="*/ 4202452 w 7288552"/>
              <a:gd name="connsiteY51" fmla="*/ 4381535 h 4457735"/>
              <a:gd name="connsiteX52" fmla="*/ 4100852 w 7288552"/>
              <a:gd name="connsiteY52" fmla="*/ 4394235 h 4457735"/>
              <a:gd name="connsiteX53" fmla="*/ 4062752 w 7288552"/>
              <a:gd name="connsiteY53" fmla="*/ 4406935 h 4457735"/>
              <a:gd name="connsiteX54" fmla="*/ 4100852 w 7288552"/>
              <a:gd name="connsiteY54" fmla="*/ 4432335 h 4457735"/>
              <a:gd name="connsiteX55" fmla="*/ 4265952 w 7288552"/>
              <a:gd name="connsiteY55" fmla="*/ 4457735 h 4457735"/>
              <a:gd name="connsiteX56" fmla="*/ 4900952 w 7288552"/>
              <a:gd name="connsiteY56" fmla="*/ 4432335 h 4457735"/>
              <a:gd name="connsiteX57" fmla="*/ 5129552 w 7288552"/>
              <a:gd name="connsiteY57" fmla="*/ 4419635 h 4457735"/>
              <a:gd name="connsiteX58" fmla="*/ 5294652 w 7288552"/>
              <a:gd name="connsiteY58" fmla="*/ 4394235 h 4457735"/>
              <a:gd name="connsiteX59" fmla="*/ 5828052 w 7288552"/>
              <a:gd name="connsiteY59" fmla="*/ 4406935 h 4457735"/>
              <a:gd name="connsiteX60" fmla="*/ 5866152 w 7288552"/>
              <a:gd name="connsiteY60" fmla="*/ 4368835 h 4457735"/>
              <a:gd name="connsiteX61" fmla="*/ 5878852 w 7288552"/>
              <a:gd name="connsiteY61" fmla="*/ 4330735 h 4457735"/>
              <a:gd name="connsiteX62" fmla="*/ 5929652 w 7288552"/>
              <a:gd name="connsiteY62" fmla="*/ 4254535 h 4457735"/>
              <a:gd name="connsiteX63" fmla="*/ 5942352 w 7288552"/>
              <a:gd name="connsiteY63" fmla="*/ 4191035 h 4457735"/>
              <a:gd name="connsiteX64" fmla="*/ 5955052 w 7288552"/>
              <a:gd name="connsiteY64" fmla="*/ 4152935 h 4457735"/>
              <a:gd name="connsiteX65" fmla="*/ 5967752 w 7288552"/>
              <a:gd name="connsiteY65" fmla="*/ 4102135 h 4457735"/>
              <a:gd name="connsiteX66" fmla="*/ 6005852 w 7288552"/>
              <a:gd name="connsiteY66" fmla="*/ 3937035 h 4457735"/>
              <a:gd name="connsiteX67" fmla="*/ 6018552 w 7288552"/>
              <a:gd name="connsiteY67" fmla="*/ 3898935 h 4457735"/>
              <a:gd name="connsiteX68" fmla="*/ 6043952 w 7288552"/>
              <a:gd name="connsiteY68" fmla="*/ 3860835 h 4457735"/>
              <a:gd name="connsiteX69" fmla="*/ 6107452 w 7288552"/>
              <a:gd name="connsiteY69" fmla="*/ 3746535 h 4457735"/>
              <a:gd name="connsiteX70" fmla="*/ 6120152 w 7288552"/>
              <a:gd name="connsiteY70" fmla="*/ 3708435 h 4457735"/>
              <a:gd name="connsiteX71" fmla="*/ 6183652 w 7288552"/>
              <a:gd name="connsiteY71" fmla="*/ 3644935 h 4457735"/>
              <a:gd name="connsiteX72" fmla="*/ 6221752 w 7288552"/>
              <a:gd name="connsiteY72" fmla="*/ 3543335 h 4457735"/>
              <a:gd name="connsiteX73" fmla="*/ 6234452 w 7288552"/>
              <a:gd name="connsiteY73" fmla="*/ 3479835 h 4457735"/>
              <a:gd name="connsiteX74" fmla="*/ 6259852 w 7288552"/>
              <a:gd name="connsiteY74" fmla="*/ 3098835 h 4457735"/>
              <a:gd name="connsiteX75" fmla="*/ 6272552 w 7288552"/>
              <a:gd name="connsiteY75" fmla="*/ 3022635 h 4457735"/>
              <a:gd name="connsiteX76" fmla="*/ 6310652 w 7288552"/>
              <a:gd name="connsiteY76" fmla="*/ 2921035 h 4457735"/>
              <a:gd name="connsiteX77" fmla="*/ 6348752 w 7288552"/>
              <a:gd name="connsiteY77" fmla="*/ 2755935 h 4457735"/>
              <a:gd name="connsiteX78" fmla="*/ 6412252 w 7288552"/>
              <a:gd name="connsiteY78" fmla="*/ 2679735 h 4457735"/>
              <a:gd name="connsiteX79" fmla="*/ 6437652 w 7288552"/>
              <a:gd name="connsiteY79" fmla="*/ 2616235 h 4457735"/>
              <a:gd name="connsiteX80" fmla="*/ 6475752 w 7288552"/>
              <a:gd name="connsiteY80" fmla="*/ 2578135 h 4457735"/>
              <a:gd name="connsiteX81" fmla="*/ 6513852 w 7288552"/>
              <a:gd name="connsiteY81" fmla="*/ 2565435 h 4457735"/>
              <a:gd name="connsiteX82" fmla="*/ 6564652 w 7288552"/>
              <a:gd name="connsiteY82" fmla="*/ 2540035 h 4457735"/>
              <a:gd name="connsiteX83" fmla="*/ 6666252 w 7288552"/>
              <a:gd name="connsiteY83" fmla="*/ 2489235 h 4457735"/>
              <a:gd name="connsiteX84" fmla="*/ 6717052 w 7288552"/>
              <a:gd name="connsiteY84" fmla="*/ 2463835 h 4457735"/>
              <a:gd name="connsiteX85" fmla="*/ 6742452 w 7288552"/>
              <a:gd name="connsiteY85" fmla="*/ 2425735 h 4457735"/>
              <a:gd name="connsiteX86" fmla="*/ 6780552 w 7288552"/>
              <a:gd name="connsiteY86" fmla="*/ 2413035 h 4457735"/>
              <a:gd name="connsiteX87" fmla="*/ 6818652 w 7288552"/>
              <a:gd name="connsiteY87" fmla="*/ 2387635 h 4457735"/>
              <a:gd name="connsiteX88" fmla="*/ 6869452 w 7288552"/>
              <a:gd name="connsiteY88" fmla="*/ 2362235 h 4457735"/>
              <a:gd name="connsiteX89" fmla="*/ 6958352 w 7288552"/>
              <a:gd name="connsiteY89" fmla="*/ 2286035 h 4457735"/>
              <a:gd name="connsiteX90" fmla="*/ 7009152 w 7288552"/>
              <a:gd name="connsiteY90" fmla="*/ 2197135 h 4457735"/>
              <a:gd name="connsiteX91" fmla="*/ 7047252 w 7288552"/>
              <a:gd name="connsiteY91" fmla="*/ 2133635 h 4457735"/>
              <a:gd name="connsiteX92" fmla="*/ 7085352 w 7288552"/>
              <a:gd name="connsiteY92" fmla="*/ 2082835 h 4457735"/>
              <a:gd name="connsiteX93" fmla="*/ 7123452 w 7288552"/>
              <a:gd name="connsiteY93" fmla="*/ 2019335 h 4457735"/>
              <a:gd name="connsiteX94" fmla="*/ 7174252 w 7288552"/>
              <a:gd name="connsiteY94" fmla="*/ 1943135 h 4457735"/>
              <a:gd name="connsiteX95" fmla="*/ 7199652 w 7288552"/>
              <a:gd name="connsiteY95" fmla="*/ 1892335 h 4457735"/>
              <a:gd name="connsiteX96" fmla="*/ 7225052 w 7288552"/>
              <a:gd name="connsiteY96" fmla="*/ 1816135 h 4457735"/>
              <a:gd name="connsiteX97" fmla="*/ 7250452 w 7288552"/>
              <a:gd name="connsiteY97" fmla="*/ 1625635 h 4457735"/>
              <a:gd name="connsiteX98" fmla="*/ 7263152 w 7288552"/>
              <a:gd name="connsiteY98" fmla="*/ 1549435 h 4457735"/>
              <a:gd name="connsiteX99" fmla="*/ 7288552 w 7288552"/>
              <a:gd name="connsiteY99" fmla="*/ 1371635 h 4457735"/>
              <a:gd name="connsiteX100" fmla="*/ 7275852 w 7288552"/>
              <a:gd name="connsiteY100" fmla="*/ 812835 h 4457735"/>
              <a:gd name="connsiteX101" fmla="*/ 7225052 w 7288552"/>
              <a:gd name="connsiteY101" fmla="*/ 508035 h 4457735"/>
              <a:gd name="connsiteX102" fmla="*/ 7199652 w 7288552"/>
              <a:gd name="connsiteY102" fmla="*/ 419135 h 4457735"/>
              <a:gd name="connsiteX103" fmla="*/ 7174252 w 7288552"/>
              <a:gd name="connsiteY103" fmla="*/ 381035 h 4457735"/>
              <a:gd name="connsiteX104" fmla="*/ 7161552 w 7288552"/>
              <a:gd name="connsiteY104" fmla="*/ 342935 h 4457735"/>
              <a:gd name="connsiteX105" fmla="*/ 7123452 w 7288552"/>
              <a:gd name="connsiteY105" fmla="*/ 330235 h 4457735"/>
              <a:gd name="connsiteX106" fmla="*/ 7110752 w 7288552"/>
              <a:gd name="connsiteY106" fmla="*/ 292135 h 4457735"/>
              <a:gd name="connsiteX107" fmla="*/ 7059952 w 7288552"/>
              <a:gd name="connsiteY107" fmla="*/ 279435 h 4457735"/>
              <a:gd name="connsiteX108" fmla="*/ 6983752 w 7288552"/>
              <a:gd name="connsiteY108" fmla="*/ 241335 h 4457735"/>
              <a:gd name="connsiteX109" fmla="*/ 6958352 w 7288552"/>
              <a:gd name="connsiteY109" fmla="*/ 203235 h 4457735"/>
              <a:gd name="connsiteX110" fmla="*/ 6856752 w 7288552"/>
              <a:gd name="connsiteY110" fmla="*/ 139735 h 4457735"/>
              <a:gd name="connsiteX111" fmla="*/ 6818652 w 7288552"/>
              <a:gd name="connsiteY111" fmla="*/ 127035 h 4457735"/>
              <a:gd name="connsiteX112" fmla="*/ 6729752 w 7288552"/>
              <a:gd name="connsiteY112" fmla="*/ 76235 h 4457735"/>
              <a:gd name="connsiteX113" fmla="*/ 6691652 w 7288552"/>
              <a:gd name="connsiteY113" fmla="*/ 50835 h 4457735"/>
              <a:gd name="connsiteX114" fmla="*/ 6564652 w 7288552"/>
              <a:gd name="connsiteY114" fmla="*/ 12735 h 4457735"/>
              <a:gd name="connsiteX115" fmla="*/ 6513852 w 7288552"/>
              <a:gd name="connsiteY115" fmla="*/ 35 h 4457735"/>
              <a:gd name="connsiteX116" fmla="*/ 6615452 w 7288552"/>
              <a:gd name="connsiteY116"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068852 w 7288552"/>
              <a:gd name="connsiteY4" fmla="*/ 2159035 h 4457735"/>
              <a:gd name="connsiteX5" fmla="*/ 2589552 w 7288552"/>
              <a:gd name="connsiteY5" fmla="*/ 2184435 h 4457735"/>
              <a:gd name="connsiteX6" fmla="*/ 2856252 w 7288552"/>
              <a:gd name="connsiteY6" fmla="*/ 2197135 h 4457735"/>
              <a:gd name="connsiteX7" fmla="*/ 3122952 w 7288552"/>
              <a:gd name="connsiteY7" fmla="*/ 2235235 h 4457735"/>
              <a:gd name="connsiteX8" fmla="*/ 3199152 w 7288552"/>
              <a:gd name="connsiteY8" fmla="*/ 2247935 h 4457735"/>
              <a:gd name="connsiteX9" fmla="*/ 3630952 w 7288552"/>
              <a:gd name="connsiteY9" fmla="*/ 2286035 h 4457735"/>
              <a:gd name="connsiteX10" fmla="*/ 3770652 w 7288552"/>
              <a:gd name="connsiteY10" fmla="*/ 2298735 h 4457735"/>
              <a:gd name="connsiteX11" fmla="*/ 3999252 w 7288552"/>
              <a:gd name="connsiteY11" fmla="*/ 2324135 h 4457735"/>
              <a:gd name="connsiteX12" fmla="*/ 4481852 w 7288552"/>
              <a:gd name="connsiteY12" fmla="*/ 2336835 h 4457735"/>
              <a:gd name="connsiteX13" fmla="*/ 4850152 w 7288552"/>
              <a:gd name="connsiteY13" fmla="*/ 2374935 h 4457735"/>
              <a:gd name="connsiteX14" fmla="*/ 5002552 w 7288552"/>
              <a:gd name="connsiteY14" fmla="*/ 2400335 h 4457735"/>
              <a:gd name="connsiteX15" fmla="*/ 5154952 w 7288552"/>
              <a:gd name="connsiteY15" fmla="*/ 2425735 h 4457735"/>
              <a:gd name="connsiteX16" fmla="*/ 5307352 w 7288552"/>
              <a:gd name="connsiteY16" fmla="*/ 2451135 h 4457735"/>
              <a:gd name="connsiteX17" fmla="*/ 5434352 w 7288552"/>
              <a:gd name="connsiteY17" fmla="*/ 2489235 h 4457735"/>
              <a:gd name="connsiteX18" fmla="*/ 5535952 w 7288552"/>
              <a:gd name="connsiteY18" fmla="*/ 2540035 h 4457735"/>
              <a:gd name="connsiteX19" fmla="*/ 5688352 w 7288552"/>
              <a:gd name="connsiteY19" fmla="*/ 2667035 h 4457735"/>
              <a:gd name="connsiteX20" fmla="*/ 5751852 w 7288552"/>
              <a:gd name="connsiteY20" fmla="*/ 2755935 h 4457735"/>
              <a:gd name="connsiteX21" fmla="*/ 5777252 w 7288552"/>
              <a:gd name="connsiteY21" fmla="*/ 2832135 h 4457735"/>
              <a:gd name="connsiteX22" fmla="*/ 5751852 w 7288552"/>
              <a:gd name="connsiteY22" fmla="*/ 2984535 h 4457735"/>
              <a:gd name="connsiteX23" fmla="*/ 5726452 w 7288552"/>
              <a:gd name="connsiteY23" fmla="*/ 3086135 h 4457735"/>
              <a:gd name="connsiteX24" fmla="*/ 5701052 w 7288552"/>
              <a:gd name="connsiteY24" fmla="*/ 3124235 h 4457735"/>
              <a:gd name="connsiteX25" fmla="*/ 5675652 w 7288552"/>
              <a:gd name="connsiteY25" fmla="*/ 3175035 h 4457735"/>
              <a:gd name="connsiteX26" fmla="*/ 5637552 w 7288552"/>
              <a:gd name="connsiteY26" fmla="*/ 3200435 h 4457735"/>
              <a:gd name="connsiteX27" fmla="*/ 5599452 w 7288552"/>
              <a:gd name="connsiteY27" fmla="*/ 3251235 h 4457735"/>
              <a:gd name="connsiteX28" fmla="*/ 5523252 w 7288552"/>
              <a:gd name="connsiteY28" fmla="*/ 3314735 h 4457735"/>
              <a:gd name="connsiteX29" fmla="*/ 5459752 w 7288552"/>
              <a:gd name="connsiteY29" fmla="*/ 3365535 h 4457735"/>
              <a:gd name="connsiteX30" fmla="*/ 5421652 w 7288552"/>
              <a:gd name="connsiteY30" fmla="*/ 3403635 h 4457735"/>
              <a:gd name="connsiteX31" fmla="*/ 5383552 w 7288552"/>
              <a:gd name="connsiteY31" fmla="*/ 3429035 h 4457735"/>
              <a:gd name="connsiteX32" fmla="*/ 5307352 w 7288552"/>
              <a:gd name="connsiteY32" fmla="*/ 3505235 h 4457735"/>
              <a:gd name="connsiteX33" fmla="*/ 5243852 w 7288552"/>
              <a:gd name="connsiteY33" fmla="*/ 3581435 h 4457735"/>
              <a:gd name="connsiteX34" fmla="*/ 5193052 w 7288552"/>
              <a:gd name="connsiteY34" fmla="*/ 3632235 h 4457735"/>
              <a:gd name="connsiteX35" fmla="*/ 5154952 w 7288552"/>
              <a:gd name="connsiteY35" fmla="*/ 3683035 h 4457735"/>
              <a:gd name="connsiteX36" fmla="*/ 5116852 w 7288552"/>
              <a:gd name="connsiteY36" fmla="*/ 3721135 h 4457735"/>
              <a:gd name="connsiteX37" fmla="*/ 5091452 w 7288552"/>
              <a:gd name="connsiteY37" fmla="*/ 3759235 h 4457735"/>
              <a:gd name="connsiteX38" fmla="*/ 5015252 w 7288552"/>
              <a:gd name="connsiteY38" fmla="*/ 3835435 h 4457735"/>
              <a:gd name="connsiteX39" fmla="*/ 4977152 w 7288552"/>
              <a:gd name="connsiteY39" fmla="*/ 3873535 h 4457735"/>
              <a:gd name="connsiteX40" fmla="*/ 4913652 w 7288552"/>
              <a:gd name="connsiteY40" fmla="*/ 3937035 h 4457735"/>
              <a:gd name="connsiteX41" fmla="*/ 4900952 w 7288552"/>
              <a:gd name="connsiteY41" fmla="*/ 3975135 h 4457735"/>
              <a:gd name="connsiteX42" fmla="*/ 4786652 w 7288552"/>
              <a:gd name="connsiteY42" fmla="*/ 4076735 h 4457735"/>
              <a:gd name="connsiteX43" fmla="*/ 4723152 w 7288552"/>
              <a:gd name="connsiteY43" fmla="*/ 4152935 h 4457735"/>
              <a:gd name="connsiteX44" fmla="*/ 4646952 w 7288552"/>
              <a:gd name="connsiteY44" fmla="*/ 4216435 h 4457735"/>
              <a:gd name="connsiteX45" fmla="*/ 4608852 w 7288552"/>
              <a:gd name="connsiteY45" fmla="*/ 4292635 h 4457735"/>
              <a:gd name="connsiteX46" fmla="*/ 4558052 w 7288552"/>
              <a:gd name="connsiteY46" fmla="*/ 4305335 h 4457735"/>
              <a:gd name="connsiteX47" fmla="*/ 4443752 w 7288552"/>
              <a:gd name="connsiteY47" fmla="*/ 4343435 h 4457735"/>
              <a:gd name="connsiteX48" fmla="*/ 4367552 w 7288552"/>
              <a:gd name="connsiteY48" fmla="*/ 4356135 h 4457735"/>
              <a:gd name="connsiteX49" fmla="*/ 4316752 w 7288552"/>
              <a:gd name="connsiteY49" fmla="*/ 4368835 h 4457735"/>
              <a:gd name="connsiteX50" fmla="*/ 4202452 w 7288552"/>
              <a:gd name="connsiteY50" fmla="*/ 4381535 h 4457735"/>
              <a:gd name="connsiteX51" fmla="*/ 4100852 w 7288552"/>
              <a:gd name="connsiteY51" fmla="*/ 4394235 h 4457735"/>
              <a:gd name="connsiteX52" fmla="*/ 4062752 w 7288552"/>
              <a:gd name="connsiteY52" fmla="*/ 4406935 h 4457735"/>
              <a:gd name="connsiteX53" fmla="*/ 4100852 w 7288552"/>
              <a:gd name="connsiteY53" fmla="*/ 4432335 h 4457735"/>
              <a:gd name="connsiteX54" fmla="*/ 4265952 w 7288552"/>
              <a:gd name="connsiteY54" fmla="*/ 4457735 h 4457735"/>
              <a:gd name="connsiteX55" fmla="*/ 4900952 w 7288552"/>
              <a:gd name="connsiteY55" fmla="*/ 4432335 h 4457735"/>
              <a:gd name="connsiteX56" fmla="*/ 5129552 w 7288552"/>
              <a:gd name="connsiteY56" fmla="*/ 4419635 h 4457735"/>
              <a:gd name="connsiteX57" fmla="*/ 5294652 w 7288552"/>
              <a:gd name="connsiteY57" fmla="*/ 4394235 h 4457735"/>
              <a:gd name="connsiteX58" fmla="*/ 5828052 w 7288552"/>
              <a:gd name="connsiteY58" fmla="*/ 4406935 h 4457735"/>
              <a:gd name="connsiteX59" fmla="*/ 5866152 w 7288552"/>
              <a:gd name="connsiteY59" fmla="*/ 4368835 h 4457735"/>
              <a:gd name="connsiteX60" fmla="*/ 5878852 w 7288552"/>
              <a:gd name="connsiteY60" fmla="*/ 4330735 h 4457735"/>
              <a:gd name="connsiteX61" fmla="*/ 5929652 w 7288552"/>
              <a:gd name="connsiteY61" fmla="*/ 4254535 h 4457735"/>
              <a:gd name="connsiteX62" fmla="*/ 5942352 w 7288552"/>
              <a:gd name="connsiteY62" fmla="*/ 4191035 h 4457735"/>
              <a:gd name="connsiteX63" fmla="*/ 5955052 w 7288552"/>
              <a:gd name="connsiteY63" fmla="*/ 4152935 h 4457735"/>
              <a:gd name="connsiteX64" fmla="*/ 5967752 w 7288552"/>
              <a:gd name="connsiteY64" fmla="*/ 4102135 h 4457735"/>
              <a:gd name="connsiteX65" fmla="*/ 6005852 w 7288552"/>
              <a:gd name="connsiteY65" fmla="*/ 3937035 h 4457735"/>
              <a:gd name="connsiteX66" fmla="*/ 6018552 w 7288552"/>
              <a:gd name="connsiteY66" fmla="*/ 3898935 h 4457735"/>
              <a:gd name="connsiteX67" fmla="*/ 6043952 w 7288552"/>
              <a:gd name="connsiteY67" fmla="*/ 3860835 h 4457735"/>
              <a:gd name="connsiteX68" fmla="*/ 6107452 w 7288552"/>
              <a:gd name="connsiteY68" fmla="*/ 3746535 h 4457735"/>
              <a:gd name="connsiteX69" fmla="*/ 6120152 w 7288552"/>
              <a:gd name="connsiteY69" fmla="*/ 3708435 h 4457735"/>
              <a:gd name="connsiteX70" fmla="*/ 6183652 w 7288552"/>
              <a:gd name="connsiteY70" fmla="*/ 3644935 h 4457735"/>
              <a:gd name="connsiteX71" fmla="*/ 6221752 w 7288552"/>
              <a:gd name="connsiteY71" fmla="*/ 3543335 h 4457735"/>
              <a:gd name="connsiteX72" fmla="*/ 6234452 w 7288552"/>
              <a:gd name="connsiteY72" fmla="*/ 3479835 h 4457735"/>
              <a:gd name="connsiteX73" fmla="*/ 6259852 w 7288552"/>
              <a:gd name="connsiteY73" fmla="*/ 3098835 h 4457735"/>
              <a:gd name="connsiteX74" fmla="*/ 6272552 w 7288552"/>
              <a:gd name="connsiteY74" fmla="*/ 3022635 h 4457735"/>
              <a:gd name="connsiteX75" fmla="*/ 6310652 w 7288552"/>
              <a:gd name="connsiteY75" fmla="*/ 2921035 h 4457735"/>
              <a:gd name="connsiteX76" fmla="*/ 6348752 w 7288552"/>
              <a:gd name="connsiteY76" fmla="*/ 2755935 h 4457735"/>
              <a:gd name="connsiteX77" fmla="*/ 6412252 w 7288552"/>
              <a:gd name="connsiteY77" fmla="*/ 2679735 h 4457735"/>
              <a:gd name="connsiteX78" fmla="*/ 6437652 w 7288552"/>
              <a:gd name="connsiteY78" fmla="*/ 2616235 h 4457735"/>
              <a:gd name="connsiteX79" fmla="*/ 6475752 w 7288552"/>
              <a:gd name="connsiteY79" fmla="*/ 2578135 h 4457735"/>
              <a:gd name="connsiteX80" fmla="*/ 6513852 w 7288552"/>
              <a:gd name="connsiteY80" fmla="*/ 2565435 h 4457735"/>
              <a:gd name="connsiteX81" fmla="*/ 6564652 w 7288552"/>
              <a:gd name="connsiteY81" fmla="*/ 2540035 h 4457735"/>
              <a:gd name="connsiteX82" fmla="*/ 6666252 w 7288552"/>
              <a:gd name="connsiteY82" fmla="*/ 2489235 h 4457735"/>
              <a:gd name="connsiteX83" fmla="*/ 6717052 w 7288552"/>
              <a:gd name="connsiteY83" fmla="*/ 2463835 h 4457735"/>
              <a:gd name="connsiteX84" fmla="*/ 6742452 w 7288552"/>
              <a:gd name="connsiteY84" fmla="*/ 2425735 h 4457735"/>
              <a:gd name="connsiteX85" fmla="*/ 6780552 w 7288552"/>
              <a:gd name="connsiteY85" fmla="*/ 2413035 h 4457735"/>
              <a:gd name="connsiteX86" fmla="*/ 6818652 w 7288552"/>
              <a:gd name="connsiteY86" fmla="*/ 2387635 h 4457735"/>
              <a:gd name="connsiteX87" fmla="*/ 6869452 w 7288552"/>
              <a:gd name="connsiteY87" fmla="*/ 2362235 h 4457735"/>
              <a:gd name="connsiteX88" fmla="*/ 6958352 w 7288552"/>
              <a:gd name="connsiteY88" fmla="*/ 2286035 h 4457735"/>
              <a:gd name="connsiteX89" fmla="*/ 7009152 w 7288552"/>
              <a:gd name="connsiteY89" fmla="*/ 2197135 h 4457735"/>
              <a:gd name="connsiteX90" fmla="*/ 7047252 w 7288552"/>
              <a:gd name="connsiteY90" fmla="*/ 2133635 h 4457735"/>
              <a:gd name="connsiteX91" fmla="*/ 7085352 w 7288552"/>
              <a:gd name="connsiteY91" fmla="*/ 2082835 h 4457735"/>
              <a:gd name="connsiteX92" fmla="*/ 7123452 w 7288552"/>
              <a:gd name="connsiteY92" fmla="*/ 2019335 h 4457735"/>
              <a:gd name="connsiteX93" fmla="*/ 7174252 w 7288552"/>
              <a:gd name="connsiteY93" fmla="*/ 1943135 h 4457735"/>
              <a:gd name="connsiteX94" fmla="*/ 7199652 w 7288552"/>
              <a:gd name="connsiteY94" fmla="*/ 1892335 h 4457735"/>
              <a:gd name="connsiteX95" fmla="*/ 7225052 w 7288552"/>
              <a:gd name="connsiteY95" fmla="*/ 1816135 h 4457735"/>
              <a:gd name="connsiteX96" fmla="*/ 7250452 w 7288552"/>
              <a:gd name="connsiteY96" fmla="*/ 1625635 h 4457735"/>
              <a:gd name="connsiteX97" fmla="*/ 7263152 w 7288552"/>
              <a:gd name="connsiteY97" fmla="*/ 1549435 h 4457735"/>
              <a:gd name="connsiteX98" fmla="*/ 7288552 w 7288552"/>
              <a:gd name="connsiteY98" fmla="*/ 1371635 h 4457735"/>
              <a:gd name="connsiteX99" fmla="*/ 7275852 w 7288552"/>
              <a:gd name="connsiteY99" fmla="*/ 812835 h 4457735"/>
              <a:gd name="connsiteX100" fmla="*/ 7225052 w 7288552"/>
              <a:gd name="connsiteY100" fmla="*/ 508035 h 4457735"/>
              <a:gd name="connsiteX101" fmla="*/ 7199652 w 7288552"/>
              <a:gd name="connsiteY101" fmla="*/ 419135 h 4457735"/>
              <a:gd name="connsiteX102" fmla="*/ 7174252 w 7288552"/>
              <a:gd name="connsiteY102" fmla="*/ 381035 h 4457735"/>
              <a:gd name="connsiteX103" fmla="*/ 7161552 w 7288552"/>
              <a:gd name="connsiteY103" fmla="*/ 342935 h 4457735"/>
              <a:gd name="connsiteX104" fmla="*/ 7123452 w 7288552"/>
              <a:gd name="connsiteY104" fmla="*/ 330235 h 4457735"/>
              <a:gd name="connsiteX105" fmla="*/ 7110752 w 7288552"/>
              <a:gd name="connsiteY105" fmla="*/ 292135 h 4457735"/>
              <a:gd name="connsiteX106" fmla="*/ 7059952 w 7288552"/>
              <a:gd name="connsiteY106" fmla="*/ 279435 h 4457735"/>
              <a:gd name="connsiteX107" fmla="*/ 6983752 w 7288552"/>
              <a:gd name="connsiteY107" fmla="*/ 241335 h 4457735"/>
              <a:gd name="connsiteX108" fmla="*/ 6958352 w 7288552"/>
              <a:gd name="connsiteY108" fmla="*/ 203235 h 4457735"/>
              <a:gd name="connsiteX109" fmla="*/ 6856752 w 7288552"/>
              <a:gd name="connsiteY109" fmla="*/ 139735 h 4457735"/>
              <a:gd name="connsiteX110" fmla="*/ 6818652 w 7288552"/>
              <a:gd name="connsiteY110" fmla="*/ 127035 h 4457735"/>
              <a:gd name="connsiteX111" fmla="*/ 6729752 w 7288552"/>
              <a:gd name="connsiteY111" fmla="*/ 76235 h 4457735"/>
              <a:gd name="connsiteX112" fmla="*/ 6691652 w 7288552"/>
              <a:gd name="connsiteY112" fmla="*/ 50835 h 4457735"/>
              <a:gd name="connsiteX113" fmla="*/ 6564652 w 7288552"/>
              <a:gd name="connsiteY113" fmla="*/ 12735 h 4457735"/>
              <a:gd name="connsiteX114" fmla="*/ 6513852 w 7288552"/>
              <a:gd name="connsiteY114" fmla="*/ 35 h 4457735"/>
              <a:gd name="connsiteX115" fmla="*/ 6615452 w 7288552"/>
              <a:gd name="connsiteY115"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2856252 w 7288552"/>
              <a:gd name="connsiteY5" fmla="*/ 2197135 h 4457735"/>
              <a:gd name="connsiteX6" fmla="*/ 3122952 w 7288552"/>
              <a:gd name="connsiteY6" fmla="*/ 2235235 h 4457735"/>
              <a:gd name="connsiteX7" fmla="*/ 3199152 w 7288552"/>
              <a:gd name="connsiteY7" fmla="*/ 2247935 h 4457735"/>
              <a:gd name="connsiteX8" fmla="*/ 3630952 w 7288552"/>
              <a:gd name="connsiteY8" fmla="*/ 2286035 h 4457735"/>
              <a:gd name="connsiteX9" fmla="*/ 3770652 w 7288552"/>
              <a:gd name="connsiteY9" fmla="*/ 2298735 h 4457735"/>
              <a:gd name="connsiteX10" fmla="*/ 3999252 w 7288552"/>
              <a:gd name="connsiteY10" fmla="*/ 2324135 h 4457735"/>
              <a:gd name="connsiteX11" fmla="*/ 4481852 w 7288552"/>
              <a:gd name="connsiteY11" fmla="*/ 2336835 h 4457735"/>
              <a:gd name="connsiteX12" fmla="*/ 4850152 w 7288552"/>
              <a:gd name="connsiteY12" fmla="*/ 2374935 h 4457735"/>
              <a:gd name="connsiteX13" fmla="*/ 5002552 w 7288552"/>
              <a:gd name="connsiteY13" fmla="*/ 2400335 h 4457735"/>
              <a:gd name="connsiteX14" fmla="*/ 5154952 w 7288552"/>
              <a:gd name="connsiteY14" fmla="*/ 2425735 h 4457735"/>
              <a:gd name="connsiteX15" fmla="*/ 5307352 w 7288552"/>
              <a:gd name="connsiteY15" fmla="*/ 2451135 h 4457735"/>
              <a:gd name="connsiteX16" fmla="*/ 5434352 w 7288552"/>
              <a:gd name="connsiteY16" fmla="*/ 2489235 h 4457735"/>
              <a:gd name="connsiteX17" fmla="*/ 5535952 w 7288552"/>
              <a:gd name="connsiteY17" fmla="*/ 2540035 h 4457735"/>
              <a:gd name="connsiteX18" fmla="*/ 5688352 w 7288552"/>
              <a:gd name="connsiteY18" fmla="*/ 2667035 h 4457735"/>
              <a:gd name="connsiteX19" fmla="*/ 5751852 w 7288552"/>
              <a:gd name="connsiteY19" fmla="*/ 2755935 h 4457735"/>
              <a:gd name="connsiteX20" fmla="*/ 5777252 w 7288552"/>
              <a:gd name="connsiteY20" fmla="*/ 2832135 h 4457735"/>
              <a:gd name="connsiteX21" fmla="*/ 5751852 w 7288552"/>
              <a:gd name="connsiteY21" fmla="*/ 2984535 h 4457735"/>
              <a:gd name="connsiteX22" fmla="*/ 5726452 w 7288552"/>
              <a:gd name="connsiteY22" fmla="*/ 3086135 h 4457735"/>
              <a:gd name="connsiteX23" fmla="*/ 5701052 w 7288552"/>
              <a:gd name="connsiteY23" fmla="*/ 3124235 h 4457735"/>
              <a:gd name="connsiteX24" fmla="*/ 5675652 w 7288552"/>
              <a:gd name="connsiteY24" fmla="*/ 3175035 h 4457735"/>
              <a:gd name="connsiteX25" fmla="*/ 5637552 w 7288552"/>
              <a:gd name="connsiteY25" fmla="*/ 3200435 h 4457735"/>
              <a:gd name="connsiteX26" fmla="*/ 5599452 w 7288552"/>
              <a:gd name="connsiteY26" fmla="*/ 3251235 h 4457735"/>
              <a:gd name="connsiteX27" fmla="*/ 5523252 w 7288552"/>
              <a:gd name="connsiteY27" fmla="*/ 3314735 h 4457735"/>
              <a:gd name="connsiteX28" fmla="*/ 5459752 w 7288552"/>
              <a:gd name="connsiteY28" fmla="*/ 3365535 h 4457735"/>
              <a:gd name="connsiteX29" fmla="*/ 5421652 w 7288552"/>
              <a:gd name="connsiteY29" fmla="*/ 3403635 h 4457735"/>
              <a:gd name="connsiteX30" fmla="*/ 5383552 w 7288552"/>
              <a:gd name="connsiteY30" fmla="*/ 3429035 h 4457735"/>
              <a:gd name="connsiteX31" fmla="*/ 5307352 w 7288552"/>
              <a:gd name="connsiteY31" fmla="*/ 3505235 h 4457735"/>
              <a:gd name="connsiteX32" fmla="*/ 5243852 w 7288552"/>
              <a:gd name="connsiteY32" fmla="*/ 3581435 h 4457735"/>
              <a:gd name="connsiteX33" fmla="*/ 5193052 w 7288552"/>
              <a:gd name="connsiteY33" fmla="*/ 3632235 h 4457735"/>
              <a:gd name="connsiteX34" fmla="*/ 5154952 w 7288552"/>
              <a:gd name="connsiteY34" fmla="*/ 3683035 h 4457735"/>
              <a:gd name="connsiteX35" fmla="*/ 5116852 w 7288552"/>
              <a:gd name="connsiteY35" fmla="*/ 3721135 h 4457735"/>
              <a:gd name="connsiteX36" fmla="*/ 5091452 w 7288552"/>
              <a:gd name="connsiteY36" fmla="*/ 3759235 h 4457735"/>
              <a:gd name="connsiteX37" fmla="*/ 5015252 w 7288552"/>
              <a:gd name="connsiteY37" fmla="*/ 3835435 h 4457735"/>
              <a:gd name="connsiteX38" fmla="*/ 4977152 w 7288552"/>
              <a:gd name="connsiteY38" fmla="*/ 3873535 h 4457735"/>
              <a:gd name="connsiteX39" fmla="*/ 4913652 w 7288552"/>
              <a:gd name="connsiteY39" fmla="*/ 3937035 h 4457735"/>
              <a:gd name="connsiteX40" fmla="*/ 4900952 w 7288552"/>
              <a:gd name="connsiteY40" fmla="*/ 3975135 h 4457735"/>
              <a:gd name="connsiteX41" fmla="*/ 4786652 w 7288552"/>
              <a:gd name="connsiteY41" fmla="*/ 4076735 h 4457735"/>
              <a:gd name="connsiteX42" fmla="*/ 4723152 w 7288552"/>
              <a:gd name="connsiteY42" fmla="*/ 4152935 h 4457735"/>
              <a:gd name="connsiteX43" fmla="*/ 4646952 w 7288552"/>
              <a:gd name="connsiteY43" fmla="*/ 4216435 h 4457735"/>
              <a:gd name="connsiteX44" fmla="*/ 4608852 w 7288552"/>
              <a:gd name="connsiteY44" fmla="*/ 4292635 h 4457735"/>
              <a:gd name="connsiteX45" fmla="*/ 4558052 w 7288552"/>
              <a:gd name="connsiteY45" fmla="*/ 4305335 h 4457735"/>
              <a:gd name="connsiteX46" fmla="*/ 4443752 w 7288552"/>
              <a:gd name="connsiteY46" fmla="*/ 4343435 h 4457735"/>
              <a:gd name="connsiteX47" fmla="*/ 4367552 w 7288552"/>
              <a:gd name="connsiteY47" fmla="*/ 4356135 h 4457735"/>
              <a:gd name="connsiteX48" fmla="*/ 4316752 w 7288552"/>
              <a:gd name="connsiteY48" fmla="*/ 4368835 h 4457735"/>
              <a:gd name="connsiteX49" fmla="*/ 4202452 w 7288552"/>
              <a:gd name="connsiteY49" fmla="*/ 4381535 h 4457735"/>
              <a:gd name="connsiteX50" fmla="*/ 4100852 w 7288552"/>
              <a:gd name="connsiteY50" fmla="*/ 4394235 h 4457735"/>
              <a:gd name="connsiteX51" fmla="*/ 4062752 w 7288552"/>
              <a:gd name="connsiteY51" fmla="*/ 4406935 h 4457735"/>
              <a:gd name="connsiteX52" fmla="*/ 4100852 w 7288552"/>
              <a:gd name="connsiteY52" fmla="*/ 4432335 h 4457735"/>
              <a:gd name="connsiteX53" fmla="*/ 4265952 w 7288552"/>
              <a:gd name="connsiteY53" fmla="*/ 4457735 h 4457735"/>
              <a:gd name="connsiteX54" fmla="*/ 4900952 w 7288552"/>
              <a:gd name="connsiteY54" fmla="*/ 4432335 h 4457735"/>
              <a:gd name="connsiteX55" fmla="*/ 5129552 w 7288552"/>
              <a:gd name="connsiteY55" fmla="*/ 4419635 h 4457735"/>
              <a:gd name="connsiteX56" fmla="*/ 5294652 w 7288552"/>
              <a:gd name="connsiteY56" fmla="*/ 4394235 h 4457735"/>
              <a:gd name="connsiteX57" fmla="*/ 5828052 w 7288552"/>
              <a:gd name="connsiteY57" fmla="*/ 4406935 h 4457735"/>
              <a:gd name="connsiteX58" fmla="*/ 5866152 w 7288552"/>
              <a:gd name="connsiteY58" fmla="*/ 4368835 h 4457735"/>
              <a:gd name="connsiteX59" fmla="*/ 5878852 w 7288552"/>
              <a:gd name="connsiteY59" fmla="*/ 4330735 h 4457735"/>
              <a:gd name="connsiteX60" fmla="*/ 5929652 w 7288552"/>
              <a:gd name="connsiteY60" fmla="*/ 4254535 h 4457735"/>
              <a:gd name="connsiteX61" fmla="*/ 5942352 w 7288552"/>
              <a:gd name="connsiteY61" fmla="*/ 4191035 h 4457735"/>
              <a:gd name="connsiteX62" fmla="*/ 5955052 w 7288552"/>
              <a:gd name="connsiteY62" fmla="*/ 4152935 h 4457735"/>
              <a:gd name="connsiteX63" fmla="*/ 5967752 w 7288552"/>
              <a:gd name="connsiteY63" fmla="*/ 4102135 h 4457735"/>
              <a:gd name="connsiteX64" fmla="*/ 6005852 w 7288552"/>
              <a:gd name="connsiteY64" fmla="*/ 3937035 h 4457735"/>
              <a:gd name="connsiteX65" fmla="*/ 6018552 w 7288552"/>
              <a:gd name="connsiteY65" fmla="*/ 3898935 h 4457735"/>
              <a:gd name="connsiteX66" fmla="*/ 6043952 w 7288552"/>
              <a:gd name="connsiteY66" fmla="*/ 3860835 h 4457735"/>
              <a:gd name="connsiteX67" fmla="*/ 6107452 w 7288552"/>
              <a:gd name="connsiteY67" fmla="*/ 3746535 h 4457735"/>
              <a:gd name="connsiteX68" fmla="*/ 6120152 w 7288552"/>
              <a:gd name="connsiteY68" fmla="*/ 3708435 h 4457735"/>
              <a:gd name="connsiteX69" fmla="*/ 6183652 w 7288552"/>
              <a:gd name="connsiteY69" fmla="*/ 3644935 h 4457735"/>
              <a:gd name="connsiteX70" fmla="*/ 6221752 w 7288552"/>
              <a:gd name="connsiteY70" fmla="*/ 3543335 h 4457735"/>
              <a:gd name="connsiteX71" fmla="*/ 6234452 w 7288552"/>
              <a:gd name="connsiteY71" fmla="*/ 3479835 h 4457735"/>
              <a:gd name="connsiteX72" fmla="*/ 6259852 w 7288552"/>
              <a:gd name="connsiteY72" fmla="*/ 3098835 h 4457735"/>
              <a:gd name="connsiteX73" fmla="*/ 6272552 w 7288552"/>
              <a:gd name="connsiteY73" fmla="*/ 3022635 h 4457735"/>
              <a:gd name="connsiteX74" fmla="*/ 6310652 w 7288552"/>
              <a:gd name="connsiteY74" fmla="*/ 2921035 h 4457735"/>
              <a:gd name="connsiteX75" fmla="*/ 6348752 w 7288552"/>
              <a:gd name="connsiteY75" fmla="*/ 2755935 h 4457735"/>
              <a:gd name="connsiteX76" fmla="*/ 6412252 w 7288552"/>
              <a:gd name="connsiteY76" fmla="*/ 2679735 h 4457735"/>
              <a:gd name="connsiteX77" fmla="*/ 6437652 w 7288552"/>
              <a:gd name="connsiteY77" fmla="*/ 2616235 h 4457735"/>
              <a:gd name="connsiteX78" fmla="*/ 6475752 w 7288552"/>
              <a:gd name="connsiteY78" fmla="*/ 2578135 h 4457735"/>
              <a:gd name="connsiteX79" fmla="*/ 6513852 w 7288552"/>
              <a:gd name="connsiteY79" fmla="*/ 2565435 h 4457735"/>
              <a:gd name="connsiteX80" fmla="*/ 6564652 w 7288552"/>
              <a:gd name="connsiteY80" fmla="*/ 2540035 h 4457735"/>
              <a:gd name="connsiteX81" fmla="*/ 6666252 w 7288552"/>
              <a:gd name="connsiteY81" fmla="*/ 2489235 h 4457735"/>
              <a:gd name="connsiteX82" fmla="*/ 6717052 w 7288552"/>
              <a:gd name="connsiteY82" fmla="*/ 2463835 h 4457735"/>
              <a:gd name="connsiteX83" fmla="*/ 6742452 w 7288552"/>
              <a:gd name="connsiteY83" fmla="*/ 2425735 h 4457735"/>
              <a:gd name="connsiteX84" fmla="*/ 6780552 w 7288552"/>
              <a:gd name="connsiteY84" fmla="*/ 2413035 h 4457735"/>
              <a:gd name="connsiteX85" fmla="*/ 6818652 w 7288552"/>
              <a:gd name="connsiteY85" fmla="*/ 2387635 h 4457735"/>
              <a:gd name="connsiteX86" fmla="*/ 6869452 w 7288552"/>
              <a:gd name="connsiteY86" fmla="*/ 2362235 h 4457735"/>
              <a:gd name="connsiteX87" fmla="*/ 6958352 w 7288552"/>
              <a:gd name="connsiteY87" fmla="*/ 2286035 h 4457735"/>
              <a:gd name="connsiteX88" fmla="*/ 7009152 w 7288552"/>
              <a:gd name="connsiteY88" fmla="*/ 2197135 h 4457735"/>
              <a:gd name="connsiteX89" fmla="*/ 7047252 w 7288552"/>
              <a:gd name="connsiteY89" fmla="*/ 2133635 h 4457735"/>
              <a:gd name="connsiteX90" fmla="*/ 7085352 w 7288552"/>
              <a:gd name="connsiteY90" fmla="*/ 2082835 h 4457735"/>
              <a:gd name="connsiteX91" fmla="*/ 7123452 w 7288552"/>
              <a:gd name="connsiteY91" fmla="*/ 2019335 h 4457735"/>
              <a:gd name="connsiteX92" fmla="*/ 7174252 w 7288552"/>
              <a:gd name="connsiteY92" fmla="*/ 1943135 h 4457735"/>
              <a:gd name="connsiteX93" fmla="*/ 7199652 w 7288552"/>
              <a:gd name="connsiteY93" fmla="*/ 1892335 h 4457735"/>
              <a:gd name="connsiteX94" fmla="*/ 7225052 w 7288552"/>
              <a:gd name="connsiteY94" fmla="*/ 1816135 h 4457735"/>
              <a:gd name="connsiteX95" fmla="*/ 7250452 w 7288552"/>
              <a:gd name="connsiteY95" fmla="*/ 1625635 h 4457735"/>
              <a:gd name="connsiteX96" fmla="*/ 7263152 w 7288552"/>
              <a:gd name="connsiteY96" fmla="*/ 1549435 h 4457735"/>
              <a:gd name="connsiteX97" fmla="*/ 7288552 w 7288552"/>
              <a:gd name="connsiteY97" fmla="*/ 1371635 h 4457735"/>
              <a:gd name="connsiteX98" fmla="*/ 7275852 w 7288552"/>
              <a:gd name="connsiteY98" fmla="*/ 812835 h 4457735"/>
              <a:gd name="connsiteX99" fmla="*/ 7225052 w 7288552"/>
              <a:gd name="connsiteY99" fmla="*/ 508035 h 4457735"/>
              <a:gd name="connsiteX100" fmla="*/ 7199652 w 7288552"/>
              <a:gd name="connsiteY100" fmla="*/ 419135 h 4457735"/>
              <a:gd name="connsiteX101" fmla="*/ 7174252 w 7288552"/>
              <a:gd name="connsiteY101" fmla="*/ 381035 h 4457735"/>
              <a:gd name="connsiteX102" fmla="*/ 7161552 w 7288552"/>
              <a:gd name="connsiteY102" fmla="*/ 342935 h 4457735"/>
              <a:gd name="connsiteX103" fmla="*/ 7123452 w 7288552"/>
              <a:gd name="connsiteY103" fmla="*/ 330235 h 4457735"/>
              <a:gd name="connsiteX104" fmla="*/ 7110752 w 7288552"/>
              <a:gd name="connsiteY104" fmla="*/ 292135 h 4457735"/>
              <a:gd name="connsiteX105" fmla="*/ 7059952 w 7288552"/>
              <a:gd name="connsiteY105" fmla="*/ 279435 h 4457735"/>
              <a:gd name="connsiteX106" fmla="*/ 6983752 w 7288552"/>
              <a:gd name="connsiteY106" fmla="*/ 241335 h 4457735"/>
              <a:gd name="connsiteX107" fmla="*/ 6958352 w 7288552"/>
              <a:gd name="connsiteY107" fmla="*/ 203235 h 4457735"/>
              <a:gd name="connsiteX108" fmla="*/ 6856752 w 7288552"/>
              <a:gd name="connsiteY108" fmla="*/ 139735 h 4457735"/>
              <a:gd name="connsiteX109" fmla="*/ 6818652 w 7288552"/>
              <a:gd name="connsiteY109" fmla="*/ 127035 h 4457735"/>
              <a:gd name="connsiteX110" fmla="*/ 6729752 w 7288552"/>
              <a:gd name="connsiteY110" fmla="*/ 76235 h 4457735"/>
              <a:gd name="connsiteX111" fmla="*/ 6691652 w 7288552"/>
              <a:gd name="connsiteY111" fmla="*/ 50835 h 4457735"/>
              <a:gd name="connsiteX112" fmla="*/ 6564652 w 7288552"/>
              <a:gd name="connsiteY112" fmla="*/ 12735 h 4457735"/>
              <a:gd name="connsiteX113" fmla="*/ 6513852 w 7288552"/>
              <a:gd name="connsiteY113" fmla="*/ 35 h 4457735"/>
              <a:gd name="connsiteX114" fmla="*/ 6615452 w 7288552"/>
              <a:gd name="connsiteY114"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22952 w 7288552"/>
              <a:gd name="connsiteY5" fmla="*/ 2235235 h 4457735"/>
              <a:gd name="connsiteX6" fmla="*/ 3199152 w 7288552"/>
              <a:gd name="connsiteY6" fmla="*/ 2247935 h 4457735"/>
              <a:gd name="connsiteX7" fmla="*/ 3630952 w 7288552"/>
              <a:gd name="connsiteY7" fmla="*/ 2286035 h 4457735"/>
              <a:gd name="connsiteX8" fmla="*/ 3770652 w 7288552"/>
              <a:gd name="connsiteY8" fmla="*/ 2298735 h 4457735"/>
              <a:gd name="connsiteX9" fmla="*/ 3999252 w 7288552"/>
              <a:gd name="connsiteY9" fmla="*/ 2324135 h 4457735"/>
              <a:gd name="connsiteX10" fmla="*/ 4481852 w 7288552"/>
              <a:gd name="connsiteY10" fmla="*/ 2336835 h 4457735"/>
              <a:gd name="connsiteX11" fmla="*/ 4850152 w 7288552"/>
              <a:gd name="connsiteY11" fmla="*/ 2374935 h 4457735"/>
              <a:gd name="connsiteX12" fmla="*/ 5002552 w 7288552"/>
              <a:gd name="connsiteY12" fmla="*/ 2400335 h 4457735"/>
              <a:gd name="connsiteX13" fmla="*/ 5154952 w 7288552"/>
              <a:gd name="connsiteY13" fmla="*/ 2425735 h 4457735"/>
              <a:gd name="connsiteX14" fmla="*/ 5307352 w 7288552"/>
              <a:gd name="connsiteY14" fmla="*/ 2451135 h 4457735"/>
              <a:gd name="connsiteX15" fmla="*/ 5434352 w 7288552"/>
              <a:gd name="connsiteY15" fmla="*/ 2489235 h 4457735"/>
              <a:gd name="connsiteX16" fmla="*/ 5535952 w 7288552"/>
              <a:gd name="connsiteY16" fmla="*/ 2540035 h 4457735"/>
              <a:gd name="connsiteX17" fmla="*/ 5688352 w 7288552"/>
              <a:gd name="connsiteY17" fmla="*/ 2667035 h 4457735"/>
              <a:gd name="connsiteX18" fmla="*/ 5751852 w 7288552"/>
              <a:gd name="connsiteY18" fmla="*/ 2755935 h 4457735"/>
              <a:gd name="connsiteX19" fmla="*/ 5777252 w 7288552"/>
              <a:gd name="connsiteY19" fmla="*/ 2832135 h 4457735"/>
              <a:gd name="connsiteX20" fmla="*/ 5751852 w 7288552"/>
              <a:gd name="connsiteY20" fmla="*/ 2984535 h 4457735"/>
              <a:gd name="connsiteX21" fmla="*/ 5726452 w 7288552"/>
              <a:gd name="connsiteY21" fmla="*/ 3086135 h 4457735"/>
              <a:gd name="connsiteX22" fmla="*/ 5701052 w 7288552"/>
              <a:gd name="connsiteY22" fmla="*/ 3124235 h 4457735"/>
              <a:gd name="connsiteX23" fmla="*/ 5675652 w 7288552"/>
              <a:gd name="connsiteY23" fmla="*/ 3175035 h 4457735"/>
              <a:gd name="connsiteX24" fmla="*/ 5637552 w 7288552"/>
              <a:gd name="connsiteY24" fmla="*/ 3200435 h 4457735"/>
              <a:gd name="connsiteX25" fmla="*/ 5599452 w 7288552"/>
              <a:gd name="connsiteY25" fmla="*/ 3251235 h 4457735"/>
              <a:gd name="connsiteX26" fmla="*/ 5523252 w 7288552"/>
              <a:gd name="connsiteY26" fmla="*/ 3314735 h 4457735"/>
              <a:gd name="connsiteX27" fmla="*/ 5459752 w 7288552"/>
              <a:gd name="connsiteY27" fmla="*/ 3365535 h 4457735"/>
              <a:gd name="connsiteX28" fmla="*/ 5421652 w 7288552"/>
              <a:gd name="connsiteY28" fmla="*/ 3403635 h 4457735"/>
              <a:gd name="connsiteX29" fmla="*/ 5383552 w 7288552"/>
              <a:gd name="connsiteY29" fmla="*/ 3429035 h 4457735"/>
              <a:gd name="connsiteX30" fmla="*/ 5307352 w 7288552"/>
              <a:gd name="connsiteY30" fmla="*/ 3505235 h 4457735"/>
              <a:gd name="connsiteX31" fmla="*/ 5243852 w 7288552"/>
              <a:gd name="connsiteY31" fmla="*/ 3581435 h 4457735"/>
              <a:gd name="connsiteX32" fmla="*/ 5193052 w 7288552"/>
              <a:gd name="connsiteY32" fmla="*/ 3632235 h 4457735"/>
              <a:gd name="connsiteX33" fmla="*/ 5154952 w 7288552"/>
              <a:gd name="connsiteY33" fmla="*/ 3683035 h 4457735"/>
              <a:gd name="connsiteX34" fmla="*/ 5116852 w 7288552"/>
              <a:gd name="connsiteY34" fmla="*/ 3721135 h 4457735"/>
              <a:gd name="connsiteX35" fmla="*/ 5091452 w 7288552"/>
              <a:gd name="connsiteY35" fmla="*/ 3759235 h 4457735"/>
              <a:gd name="connsiteX36" fmla="*/ 5015252 w 7288552"/>
              <a:gd name="connsiteY36" fmla="*/ 3835435 h 4457735"/>
              <a:gd name="connsiteX37" fmla="*/ 4977152 w 7288552"/>
              <a:gd name="connsiteY37" fmla="*/ 3873535 h 4457735"/>
              <a:gd name="connsiteX38" fmla="*/ 4913652 w 7288552"/>
              <a:gd name="connsiteY38" fmla="*/ 3937035 h 4457735"/>
              <a:gd name="connsiteX39" fmla="*/ 4900952 w 7288552"/>
              <a:gd name="connsiteY39" fmla="*/ 3975135 h 4457735"/>
              <a:gd name="connsiteX40" fmla="*/ 4786652 w 7288552"/>
              <a:gd name="connsiteY40" fmla="*/ 4076735 h 4457735"/>
              <a:gd name="connsiteX41" fmla="*/ 4723152 w 7288552"/>
              <a:gd name="connsiteY41" fmla="*/ 4152935 h 4457735"/>
              <a:gd name="connsiteX42" fmla="*/ 4646952 w 7288552"/>
              <a:gd name="connsiteY42" fmla="*/ 4216435 h 4457735"/>
              <a:gd name="connsiteX43" fmla="*/ 4608852 w 7288552"/>
              <a:gd name="connsiteY43" fmla="*/ 4292635 h 4457735"/>
              <a:gd name="connsiteX44" fmla="*/ 4558052 w 7288552"/>
              <a:gd name="connsiteY44" fmla="*/ 4305335 h 4457735"/>
              <a:gd name="connsiteX45" fmla="*/ 4443752 w 7288552"/>
              <a:gd name="connsiteY45" fmla="*/ 4343435 h 4457735"/>
              <a:gd name="connsiteX46" fmla="*/ 4367552 w 7288552"/>
              <a:gd name="connsiteY46" fmla="*/ 4356135 h 4457735"/>
              <a:gd name="connsiteX47" fmla="*/ 4316752 w 7288552"/>
              <a:gd name="connsiteY47" fmla="*/ 4368835 h 4457735"/>
              <a:gd name="connsiteX48" fmla="*/ 4202452 w 7288552"/>
              <a:gd name="connsiteY48" fmla="*/ 4381535 h 4457735"/>
              <a:gd name="connsiteX49" fmla="*/ 4100852 w 7288552"/>
              <a:gd name="connsiteY49" fmla="*/ 4394235 h 4457735"/>
              <a:gd name="connsiteX50" fmla="*/ 4062752 w 7288552"/>
              <a:gd name="connsiteY50" fmla="*/ 4406935 h 4457735"/>
              <a:gd name="connsiteX51" fmla="*/ 4100852 w 7288552"/>
              <a:gd name="connsiteY51" fmla="*/ 4432335 h 4457735"/>
              <a:gd name="connsiteX52" fmla="*/ 4265952 w 7288552"/>
              <a:gd name="connsiteY52" fmla="*/ 4457735 h 4457735"/>
              <a:gd name="connsiteX53" fmla="*/ 4900952 w 7288552"/>
              <a:gd name="connsiteY53" fmla="*/ 4432335 h 4457735"/>
              <a:gd name="connsiteX54" fmla="*/ 5129552 w 7288552"/>
              <a:gd name="connsiteY54" fmla="*/ 4419635 h 4457735"/>
              <a:gd name="connsiteX55" fmla="*/ 5294652 w 7288552"/>
              <a:gd name="connsiteY55" fmla="*/ 4394235 h 4457735"/>
              <a:gd name="connsiteX56" fmla="*/ 5828052 w 7288552"/>
              <a:gd name="connsiteY56" fmla="*/ 4406935 h 4457735"/>
              <a:gd name="connsiteX57" fmla="*/ 5866152 w 7288552"/>
              <a:gd name="connsiteY57" fmla="*/ 4368835 h 4457735"/>
              <a:gd name="connsiteX58" fmla="*/ 5878852 w 7288552"/>
              <a:gd name="connsiteY58" fmla="*/ 4330735 h 4457735"/>
              <a:gd name="connsiteX59" fmla="*/ 5929652 w 7288552"/>
              <a:gd name="connsiteY59" fmla="*/ 4254535 h 4457735"/>
              <a:gd name="connsiteX60" fmla="*/ 5942352 w 7288552"/>
              <a:gd name="connsiteY60" fmla="*/ 4191035 h 4457735"/>
              <a:gd name="connsiteX61" fmla="*/ 5955052 w 7288552"/>
              <a:gd name="connsiteY61" fmla="*/ 4152935 h 4457735"/>
              <a:gd name="connsiteX62" fmla="*/ 5967752 w 7288552"/>
              <a:gd name="connsiteY62" fmla="*/ 4102135 h 4457735"/>
              <a:gd name="connsiteX63" fmla="*/ 6005852 w 7288552"/>
              <a:gd name="connsiteY63" fmla="*/ 3937035 h 4457735"/>
              <a:gd name="connsiteX64" fmla="*/ 6018552 w 7288552"/>
              <a:gd name="connsiteY64" fmla="*/ 3898935 h 4457735"/>
              <a:gd name="connsiteX65" fmla="*/ 6043952 w 7288552"/>
              <a:gd name="connsiteY65" fmla="*/ 3860835 h 4457735"/>
              <a:gd name="connsiteX66" fmla="*/ 6107452 w 7288552"/>
              <a:gd name="connsiteY66" fmla="*/ 3746535 h 4457735"/>
              <a:gd name="connsiteX67" fmla="*/ 6120152 w 7288552"/>
              <a:gd name="connsiteY67" fmla="*/ 3708435 h 4457735"/>
              <a:gd name="connsiteX68" fmla="*/ 6183652 w 7288552"/>
              <a:gd name="connsiteY68" fmla="*/ 3644935 h 4457735"/>
              <a:gd name="connsiteX69" fmla="*/ 6221752 w 7288552"/>
              <a:gd name="connsiteY69" fmla="*/ 3543335 h 4457735"/>
              <a:gd name="connsiteX70" fmla="*/ 6234452 w 7288552"/>
              <a:gd name="connsiteY70" fmla="*/ 3479835 h 4457735"/>
              <a:gd name="connsiteX71" fmla="*/ 6259852 w 7288552"/>
              <a:gd name="connsiteY71" fmla="*/ 3098835 h 4457735"/>
              <a:gd name="connsiteX72" fmla="*/ 6272552 w 7288552"/>
              <a:gd name="connsiteY72" fmla="*/ 3022635 h 4457735"/>
              <a:gd name="connsiteX73" fmla="*/ 6310652 w 7288552"/>
              <a:gd name="connsiteY73" fmla="*/ 2921035 h 4457735"/>
              <a:gd name="connsiteX74" fmla="*/ 6348752 w 7288552"/>
              <a:gd name="connsiteY74" fmla="*/ 2755935 h 4457735"/>
              <a:gd name="connsiteX75" fmla="*/ 6412252 w 7288552"/>
              <a:gd name="connsiteY75" fmla="*/ 2679735 h 4457735"/>
              <a:gd name="connsiteX76" fmla="*/ 6437652 w 7288552"/>
              <a:gd name="connsiteY76" fmla="*/ 2616235 h 4457735"/>
              <a:gd name="connsiteX77" fmla="*/ 6475752 w 7288552"/>
              <a:gd name="connsiteY77" fmla="*/ 2578135 h 4457735"/>
              <a:gd name="connsiteX78" fmla="*/ 6513852 w 7288552"/>
              <a:gd name="connsiteY78" fmla="*/ 2565435 h 4457735"/>
              <a:gd name="connsiteX79" fmla="*/ 6564652 w 7288552"/>
              <a:gd name="connsiteY79" fmla="*/ 2540035 h 4457735"/>
              <a:gd name="connsiteX80" fmla="*/ 6666252 w 7288552"/>
              <a:gd name="connsiteY80" fmla="*/ 2489235 h 4457735"/>
              <a:gd name="connsiteX81" fmla="*/ 6717052 w 7288552"/>
              <a:gd name="connsiteY81" fmla="*/ 2463835 h 4457735"/>
              <a:gd name="connsiteX82" fmla="*/ 6742452 w 7288552"/>
              <a:gd name="connsiteY82" fmla="*/ 2425735 h 4457735"/>
              <a:gd name="connsiteX83" fmla="*/ 6780552 w 7288552"/>
              <a:gd name="connsiteY83" fmla="*/ 2413035 h 4457735"/>
              <a:gd name="connsiteX84" fmla="*/ 6818652 w 7288552"/>
              <a:gd name="connsiteY84" fmla="*/ 2387635 h 4457735"/>
              <a:gd name="connsiteX85" fmla="*/ 6869452 w 7288552"/>
              <a:gd name="connsiteY85" fmla="*/ 2362235 h 4457735"/>
              <a:gd name="connsiteX86" fmla="*/ 6958352 w 7288552"/>
              <a:gd name="connsiteY86" fmla="*/ 2286035 h 4457735"/>
              <a:gd name="connsiteX87" fmla="*/ 7009152 w 7288552"/>
              <a:gd name="connsiteY87" fmla="*/ 2197135 h 4457735"/>
              <a:gd name="connsiteX88" fmla="*/ 7047252 w 7288552"/>
              <a:gd name="connsiteY88" fmla="*/ 2133635 h 4457735"/>
              <a:gd name="connsiteX89" fmla="*/ 7085352 w 7288552"/>
              <a:gd name="connsiteY89" fmla="*/ 2082835 h 4457735"/>
              <a:gd name="connsiteX90" fmla="*/ 7123452 w 7288552"/>
              <a:gd name="connsiteY90" fmla="*/ 2019335 h 4457735"/>
              <a:gd name="connsiteX91" fmla="*/ 7174252 w 7288552"/>
              <a:gd name="connsiteY91" fmla="*/ 1943135 h 4457735"/>
              <a:gd name="connsiteX92" fmla="*/ 7199652 w 7288552"/>
              <a:gd name="connsiteY92" fmla="*/ 1892335 h 4457735"/>
              <a:gd name="connsiteX93" fmla="*/ 7225052 w 7288552"/>
              <a:gd name="connsiteY93" fmla="*/ 1816135 h 4457735"/>
              <a:gd name="connsiteX94" fmla="*/ 7250452 w 7288552"/>
              <a:gd name="connsiteY94" fmla="*/ 1625635 h 4457735"/>
              <a:gd name="connsiteX95" fmla="*/ 7263152 w 7288552"/>
              <a:gd name="connsiteY95" fmla="*/ 1549435 h 4457735"/>
              <a:gd name="connsiteX96" fmla="*/ 7288552 w 7288552"/>
              <a:gd name="connsiteY96" fmla="*/ 1371635 h 4457735"/>
              <a:gd name="connsiteX97" fmla="*/ 7275852 w 7288552"/>
              <a:gd name="connsiteY97" fmla="*/ 812835 h 4457735"/>
              <a:gd name="connsiteX98" fmla="*/ 7225052 w 7288552"/>
              <a:gd name="connsiteY98" fmla="*/ 508035 h 4457735"/>
              <a:gd name="connsiteX99" fmla="*/ 7199652 w 7288552"/>
              <a:gd name="connsiteY99" fmla="*/ 419135 h 4457735"/>
              <a:gd name="connsiteX100" fmla="*/ 7174252 w 7288552"/>
              <a:gd name="connsiteY100" fmla="*/ 381035 h 4457735"/>
              <a:gd name="connsiteX101" fmla="*/ 7161552 w 7288552"/>
              <a:gd name="connsiteY101" fmla="*/ 342935 h 4457735"/>
              <a:gd name="connsiteX102" fmla="*/ 7123452 w 7288552"/>
              <a:gd name="connsiteY102" fmla="*/ 330235 h 4457735"/>
              <a:gd name="connsiteX103" fmla="*/ 7110752 w 7288552"/>
              <a:gd name="connsiteY103" fmla="*/ 292135 h 4457735"/>
              <a:gd name="connsiteX104" fmla="*/ 7059952 w 7288552"/>
              <a:gd name="connsiteY104" fmla="*/ 279435 h 4457735"/>
              <a:gd name="connsiteX105" fmla="*/ 6983752 w 7288552"/>
              <a:gd name="connsiteY105" fmla="*/ 241335 h 4457735"/>
              <a:gd name="connsiteX106" fmla="*/ 6958352 w 7288552"/>
              <a:gd name="connsiteY106" fmla="*/ 203235 h 4457735"/>
              <a:gd name="connsiteX107" fmla="*/ 6856752 w 7288552"/>
              <a:gd name="connsiteY107" fmla="*/ 139735 h 4457735"/>
              <a:gd name="connsiteX108" fmla="*/ 6818652 w 7288552"/>
              <a:gd name="connsiteY108" fmla="*/ 127035 h 4457735"/>
              <a:gd name="connsiteX109" fmla="*/ 6729752 w 7288552"/>
              <a:gd name="connsiteY109" fmla="*/ 76235 h 4457735"/>
              <a:gd name="connsiteX110" fmla="*/ 6691652 w 7288552"/>
              <a:gd name="connsiteY110" fmla="*/ 50835 h 4457735"/>
              <a:gd name="connsiteX111" fmla="*/ 6564652 w 7288552"/>
              <a:gd name="connsiteY111" fmla="*/ 12735 h 4457735"/>
              <a:gd name="connsiteX112" fmla="*/ 6513852 w 7288552"/>
              <a:gd name="connsiteY112" fmla="*/ 35 h 4457735"/>
              <a:gd name="connsiteX113" fmla="*/ 6615452 w 7288552"/>
              <a:gd name="connsiteY113"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630952 w 7288552"/>
              <a:gd name="connsiteY6" fmla="*/ 2286035 h 4457735"/>
              <a:gd name="connsiteX7" fmla="*/ 3770652 w 7288552"/>
              <a:gd name="connsiteY7" fmla="*/ 2298735 h 4457735"/>
              <a:gd name="connsiteX8" fmla="*/ 3999252 w 7288552"/>
              <a:gd name="connsiteY8" fmla="*/ 2324135 h 4457735"/>
              <a:gd name="connsiteX9" fmla="*/ 4481852 w 7288552"/>
              <a:gd name="connsiteY9" fmla="*/ 2336835 h 4457735"/>
              <a:gd name="connsiteX10" fmla="*/ 4850152 w 7288552"/>
              <a:gd name="connsiteY10" fmla="*/ 2374935 h 4457735"/>
              <a:gd name="connsiteX11" fmla="*/ 5002552 w 7288552"/>
              <a:gd name="connsiteY11" fmla="*/ 2400335 h 4457735"/>
              <a:gd name="connsiteX12" fmla="*/ 5154952 w 7288552"/>
              <a:gd name="connsiteY12" fmla="*/ 2425735 h 4457735"/>
              <a:gd name="connsiteX13" fmla="*/ 5307352 w 7288552"/>
              <a:gd name="connsiteY13" fmla="*/ 2451135 h 4457735"/>
              <a:gd name="connsiteX14" fmla="*/ 5434352 w 7288552"/>
              <a:gd name="connsiteY14" fmla="*/ 2489235 h 4457735"/>
              <a:gd name="connsiteX15" fmla="*/ 5535952 w 7288552"/>
              <a:gd name="connsiteY15" fmla="*/ 2540035 h 4457735"/>
              <a:gd name="connsiteX16" fmla="*/ 5688352 w 7288552"/>
              <a:gd name="connsiteY16" fmla="*/ 2667035 h 4457735"/>
              <a:gd name="connsiteX17" fmla="*/ 5751852 w 7288552"/>
              <a:gd name="connsiteY17" fmla="*/ 2755935 h 4457735"/>
              <a:gd name="connsiteX18" fmla="*/ 5777252 w 7288552"/>
              <a:gd name="connsiteY18" fmla="*/ 2832135 h 4457735"/>
              <a:gd name="connsiteX19" fmla="*/ 5751852 w 7288552"/>
              <a:gd name="connsiteY19" fmla="*/ 2984535 h 4457735"/>
              <a:gd name="connsiteX20" fmla="*/ 5726452 w 7288552"/>
              <a:gd name="connsiteY20" fmla="*/ 3086135 h 4457735"/>
              <a:gd name="connsiteX21" fmla="*/ 5701052 w 7288552"/>
              <a:gd name="connsiteY21" fmla="*/ 3124235 h 4457735"/>
              <a:gd name="connsiteX22" fmla="*/ 5675652 w 7288552"/>
              <a:gd name="connsiteY22" fmla="*/ 3175035 h 4457735"/>
              <a:gd name="connsiteX23" fmla="*/ 5637552 w 7288552"/>
              <a:gd name="connsiteY23" fmla="*/ 3200435 h 4457735"/>
              <a:gd name="connsiteX24" fmla="*/ 5599452 w 7288552"/>
              <a:gd name="connsiteY24" fmla="*/ 3251235 h 4457735"/>
              <a:gd name="connsiteX25" fmla="*/ 5523252 w 7288552"/>
              <a:gd name="connsiteY25" fmla="*/ 3314735 h 4457735"/>
              <a:gd name="connsiteX26" fmla="*/ 5459752 w 7288552"/>
              <a:gd name="connsiteY26" fmla="*/ 3365535 h 4457735"/>
              <a:gd name="connsiteX27" fmla="*/ 5421652 w 7288552"/>
              <a:gd name="connsiteY27" fmla="*/ 3403635 h 4457735"/>
              <a:gd name="connsiteX28" fmla="*/ 5383552 w 7288552"/>
              <a:gd name="connsiteY28" fmla="*/ 3429035 h 4457735"/>
              <a:gd name="connsiteX29" fmla="*/ 5307352 w 7288552"/>
              <a:gd name="connsiteY29" fmla="*/ 3505235 h 4457735"/>
              <a:gd name="connsiteX30" fmla="*/ 5243852 w 7288552"/>
              <a:gd name="connsiteY30" fmla="*/ 3581435 h 4457735"/>
              <a:gd name="connsiteX31" fmla="*/ 5193052 w 7288552"/>
              <a:gd name="connsiteY31" fmla="*/ 3632235 h 4457735"/>
              <a:gd name="connsiteX32" fmla="*/ 5154952 w 7288552"/>
              <a:gd name="connsiteY32" fmla="*/ 3683035 h 4457735"/>
              <a:gd name="connsiteX33" fmla="*/ 5116852 w 7288552"/>
              <a:gd name="connsiteY33" fmla="*/ 3721135 h 4457735"/>
              <a:gd name="connsiteX34" fmla="*/ 5091452 w 7288552"/>
              <a:gd name="connsiteY34" fmla="*/ 3759235 h 4457735"/>
              <a:gd name="connsiteX35" fmla="*/ 5015252 w 7288552"/>
              <a:gd name="connsiteY35" fmla="*/ 3835435 h 4457735"/>
              <a:gd name="connsiteX36" fmla="*/ 4977152 w 7288552"/>
              <a:gd name="connsiteY36" fmla="*/ 3873535 h 4457735"/>
              <a:gd name="connsiteX37" fmla="*/ 4913652 w 7288552"/>
              <a:gd name="connsiteY37" fmla="*/ 3937035 h 4457735"/>
              <a:gd name="connsiteX38" fmla="*/ 4900952 w 7288552"/>
              <a:gd name="connsiteY38" fmla="*/ 3975135 h 4457735"/>
              <a:gd name="connsiteX39" fmla="*/ 4786652 w 7288552"/>
              <a:gd name="connsiteY39" fmla="*/ 4076735 h 4457735"/>
              <a:gd name="connsiteX40" fmla="*/ 4723152 w 7288552"/>
              <a:gd name="connsiteY40" fmla="*/ 4152935 h 4457735"/>
              <a:gd name="connsiteX41" fmla="*/ 4646952 w 7288552"/>
              <a:gd name="connsiteY41" fmla="*/ 4216435 h 4457735"/>
              <a:gd name="connsiteX42" fmla="*/ 4608852 w 7288552"/>
              <a:gd name="connsiteY42" fmla="*/ 4292635 h 4457735"/>
              <a:gd name="connsiteX43" fmla="*/ 4558052 w 7288552"/>
              <a:gd name="connsiteY43" fmla="*/ 4305335 h 4457735"/>
              <a:gd name="connsiteX44" fmla="*/ 4443752 w 7288552"/>
              <a:gd name="connsiteY44" fmla="*/ 4343435 h 4457735"/>
              <a:gd name="connsiteX45" fmla="*/ 4367552 w 7288552"/>
              <a:gd name="connsiteY45" fmla="*/ 4356135 h 4457735"/>
              <a:gd name="connsiteX46" fmla="*/ 4316752 w 7288552"/>
              <a:gd name="connsiteY46" fmla="*/ 4368835 h 4457735"/>
              <a:gd name="connsiteX47" fmla="*/ 4202452 w 7288552"/>
              <a:gd name="connsiteY47" fmla="*/ 4381535 h 4457735"/>
              <a:gd name="connsiteX48" fmla="*/ 4100852 w 7288552"/>
              <a:gd name="connsiteY48" fmla="*/ 4394235 h 4457735"/>
              <a:gd name="connsiteX49" fmla="*/ 4062752 w 7288552"/>
              <a:gd name="connsiteY49" fmla="*/ 4406935 h 4457735"/>
              <a:gd name="connsiteX50" fmla="*/ 4100852 w 7288552"/>
              <a:gd name="connsiteY50" fmla="*/ 4432335 h 4457735"/>
              <a:gd name="connsiteX51" fmla="*/ 4265952 w 7288552"/>
              <a:gd name="connsiteY51" fmla="*/ 4457735 h 4457735"/>
              <a:gd name="connsiteX52" fmla="*/ 4900952 w 7288552"/>
              <a:gd name="connsiteY52" fmla="*/ 4432335 h 4457735"/>
              <a:gd name="connsiteX53" fmla="*/ 5129552 w 7288552"/>
              <a:gd name="connsiteY53" fmla="*/ 4419635 h 4457735"/>
              <a:gd name="connsiteX54" fmla="*/ 5294652 w 7288552"/>
              <a:gd name="connsiteY54" fmla="*/ 4394235 h 4457735"/>
              <a:gd name="connsiteX55" fmla="*/ 5828052 w 7288552"/>
              <a:gd name="connsiteY55" fmla="*/ 4406935 h 4457735"/>
              <a:gd name="connsiteX56" fmla="*/ 5866152 w 7288552"/>
              <a:gd name="connsiteY56" fmla="*/ 4368835 h 4457735"/>
              <a:gd name="connsiteX57" fmla="*/ 5878852 w 7288552"/>
              <a:gd name="connsiteY57" fmla="*/ 4330735 h 4457735"/>
              <a:gd name="connsiteX58" fmla="*/ 5929652 w 7288552"/>
              <a:gd name="connsiteY58" fmla="*/ 4254535 h 4457735"/>
              <a:gd name="connsiteX59" fmla="*/ 5942352 w 7288552"/>
              <a:gd name="connsiteY59" fmla="*/ 4191035 h 4457735"/>
              <a:gd name="connsiteX60" fmla="*/ 5955052 w 7288552"/>
              <a:gd name="connsiteY60" fmla="*/ 4152935 h 4457735"/>
              <a:gd name="connsiteX61" fmla="*/ 5967752 w 7288552"/>
              <a:gd name="connsiteY61" fmla="*/ 4102135 h 4457735"/>
              <a:gd name="connsiteX62" fmla="*/ 6005852 w 7288552"/>
              <a:gd name="connsiteY62" fmla="*/ 3937035 h 4457735"/>
              <a:gd name="connsiteX63" fmla="*/ 6018552 w 7288552"/>
              <a:gd name="connsiteY63" fmla="*/ 3898935 h 4457735"/>
              <a:gd name="connsiteX64" fmla="*/ 6043952 w 7288552"/>
              <a:gd name="connsiteY64" fmla="*/ 3860835 h 4457735"/>
              <a:gd name="connsiteX65" fmla="*/ 6107452 w 7288552"/>
              <a:gd name="connsiteY65" fmla="*/ 3746535 h 4457735"/>
              <a:gd name="connsiteX66" fmla="*/ 6120152 w 7288552"/>
              <a:gd name="connsiteY66" fmla="*/ 3708435 h 4457735"/>
              <a:gd name="connsiteX67" fmla="*/ 6183652 w 7288552"/>
              <a:gd name="connsiteY67" fmla="*/ 3644935 h 4457735"/>
              <a:gd name="connsiteX68" fmla="*/ 6221752 w 7288552"/>
              <a:gd name="connsiteY68" fmla="*/ 3543335 h 4457735"/>
              <a:gd name="connsiteX69" fmla="*/ 6234452 w 7288552"/>
              <a:gd name="connsiteY69" fmla="*/ 3479835 h 4457735"/>
              <a:gd name="connsiteX70" fmla="*/ 6259852 w 7288552"/>
              <a:gd name="connsiteY70" fmla="*/ 3098835 h 4457735"/>
              <a:gd name="connsiteX71" fmla="*/ 6272552 w 7288552"/>
              <a:gd name="connsiteY71" fmla="*/ 3022635 h 4457735"/>
              <a:gd name="connsiteX72" fmla="*/ 6310652 w 7288552"/>
              <a:gd name="connsiteY72" fmla="*/ 2921035 h 4457735"/>
              <a:gd name="connsiteX73" fmla="*/ 6348752 w 7288552"/>
              <a:gd name="connsiteY73" fmla="*/ 2755935 h 4457735"/>
              <a:gd name="connsiteX74" fmla="*/ 6412252 w 7288552"/>
              <a:gd name="connsiteY74" fmla="*/ 2679735 h 4457735"/>
              <a:gd name="connsiteX75" fmla="*/ 6437652 w 7288552"/>
              <a:gd name="connsiteY75" fmla="*/ 2616235 h 4457735"/>
              <a:gd name="connsiteX76" fmla="*/ 6475752 w 7288552"/>
              <a:gd name="connsiteY76" fmla="*/ 2578135 h 4457735"/>
              <a:gd name="connsiteX77" fmla="*/ 6513852 w 7288552"/>
              <a:gd name="connsiteY77" fmla="*/ 2565435 h 4457735"/>
              <a:gd name="connsiteX78" fmla="*/ 6564652 w 7288552"/>
              <a:gd name="connsiteY78" fmla="*/ 2540035 h 4457735"/>
              <a:gd name="connsiteX79" fmla="*/ 6666252 w 7288552"/>
              <a:gd name="connsiteY79" fmla="*/ 2489235 h 4457735"/>
              <a:gd name="connsiteX80" fmla="*/ 6717052 w 7288552"/>
              <a:gd name="connsiteY80" fmla="*/ 2463835 h 4457735"/>
              <a:gd name="connsiteX81" fmla="*/ 6742452 w 7288552"/>
              <a:gd name="connsiteY81" fmla="*/ 2425735 h 4457735"/>
              <a:gd name="connsiteX82" fmla="*/ 6780552 w 7288552"/>
              <a:gd name="connsiteY82" fmla="*/ 2413035 h 4457735"/>
              <a:gd name="connsiteX83" fmla="*/ 6818652 w 7288552"/>
              <a:gd name="connsiteY83" fmla="*/ 2387635 h 4457735"/>
              <a:gd name="connsiteX84" fmla="*/ 6869452 w 7288552"/>
              <a:gd name="connsiteY84" fmla="*/ 2362235 h 4457735"/>
              <a:gd name="connsiteX85" fmla="*/ 6958352 w 7288552"/>
              <a:gd name="connsiteY85" fmla="*/ 2286035 h 4457735"/>
              <a:gd name="connsiteX86" fmla="*/ 7009152 w 7288552"/>
              <a:gd name="connsiteY86" fmla="*/ 2197135 h 4457735"/>
              <a:gd name="connsiteX87" fmla="*/ 7047252 w 7288552"/>
              <a:gd name="connsiteY87" fmla="*/ 2133635 h 4457735"/>
              <a:gd name="connsiteX88" fmla="*/ 7085352 w 7288552"/>
              <a:gd name="connsiteY88" fmla="*/ 2082835 h 4457735"/>
              <a:gd name="connsiteX89" fmla="*/ 7123452 w 7288552"/>
              <a:gd name="connsiteY89" fmla="*/ 2019335 h 4457735"/>
              <a:gd name="connsiteX90" fmla="*/ 7174252 w 7288552"/>
              <a:gd name="connsiteY90" fmla="*/ 1943135 h 4457735"/>
              <a:gd name="connsiteX91" fmla="*/ 7199652 w 7288552"/>
              <a:gd name="connsiteY91" fmla="*/ 1892335 h 4457735"/>
              <a:gd name="connsiteX92" fmla="*/ 7225052 w 7288552"/>
              <a:gd name="connsiteY92" fmla="*/ 1816135 h 4457735"/>
              <a:gd name="connsiteX93" fmla="*/ 7250452 w 7288552"/>
              <a:gd name="connsiteY93" fmla="*/ 1625635 h 4457735"/>
              <a:gd name="connsiteX94" fmla="*/ 7263152 w 7288552"/>
              <a:gd name="connsiteY94" fmla="*/ 1549435 h 4457735"/>
              <a:gd name="connsiteX95" fmla="*/ 7288552 w 7288552"/>
              <a:gd name="connsiteY95" fmla="*/ 1371635 h 4457735"/>
              <a:gd name="connsiteX96" fmla="*/ 7275852 w 7288552"/>
              <a:gd name="connsiteY96" fmla="*/ 812835 h 4457735"/>
              <a:gd name="connsiteX97" fmla="*/ 7225052 w 7288552"/>
              <a:gd name="connsiteY97" fmla="*/ 508035 h 4457735"/>
              <a:gd name="connsiteX98" fmla="*/ 7199652 w 7288552"/>
              <a:gd name="connsiteY98" fmla="*/ 419135 h 4457735"/>
              <a:gd name="connsiteX99" fmla="*/ 7174252 w 7288552"/>
              <a:gd name="connsiteY99" fmla="*/ 381035 h 4457735"/>
              <a:gd name="connsiteX100" fmla="*/ 7161552 w 7288552"/>
              <a:gd name="connsiteY100" fmla="*/ 342935 h 4457735"/>
              <a:gd name="connsiteX101" fmla="*/ 7123452 w 7288552"/>
              <a:gd name="connsiteY101" fmla="*/ 330235 h 4457735"/>
              <a:gd name="connsiteX102" fmla="*/ 7110752 w 7288552"/>
              <a:gd name="connsiteY102" fmla="*/ 292135 h 4457735"/>
              <a:gd name="connsiteX103" fmla="*/ 7059952 w 7288552"/>
              <a:gd name="connsiteY103" fmla="*/ 279435 h 4457735"/>
              <a:gd name="connsiteX104" fmla="*/ 6983752 w 7288552"/>
              <a:gd name="connsiteY104" fmla="*/ 241335 h 4457735"/>
              <a:gd name="connsiteX105" fmla="*/ 6958352 w 7288552"/>
              <a:gd name="connsiteY105" fmla="*/ 203235 h 4457735"/>
              <a:gd name="connsiteX106" fmla="*/ 6856752 w 7288552"/>
              <a:gd name="connsiteY106" fmla="*/ 139735 h 4457735"/>
              <a:gd name="connsiteX107" fmla="*/ 6818652 w 7288552"/>
              <a:gd name="connsiteY107" fmla="*/ 127035 h 4457735"/>
              <a:gd name="connsiteX108" fmla="*/ 6729752 w 7288552"/>
              <a:gd name="connsiteY108" fmla="*/ 76235 h 4457735"/>
              <a:gd name="connsiteX109" fmla="*/ 6691652 w 7288552"/>
              <a:gd name="connsiteY109" fmla="*/ 50835 h 4457735"/>
              <a:gd name="connsiteX110" fmla="*/ 6564652 w 7288552"/>
              <a:gd name="connsiteY110" fmla="*/ 12735 h 4457735"/>
              <a:gd name="connsiteX111" fmla="*/ 6513852 w 7288552"/>
              <a:gd name="connsiteY111" fmla="*/ 35 h 4457735"/>
              <a:gd name="connsiteX112" fmla="*/ 6615452 w 7288552"/>
              <a:gd name="connsiteY112"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770652 w 7288552"/>
              <a:gd name="connsiteY6" fmla="*/ 2298735 h 4457735"/>
              <a:gd name="connsiteX7" fmla="*/ 3999252 w 7288552"/>
              <a:gd name="connsiteY7" fmla="*/ 2324135 h 4457735"/>
              <a:gd name="connsiteX8" fmla="*/ 4481852 w 7288552"/>
              <a:gd name="connsiteY8" fmla="*/ 2336835 h 4457735"/>
              <a:gd name="connsiteX9" fmla="*/ 4850152 w 7288552"/>
              <a:gd name="connsiteY9" fmla="*/ 2374935 h 4457735"/>
              <a:gd name="connsiteX10" fmla="*/ 5002552 w 7288552"/>
              <a:gd name="connsiteY10" fmla="*/ 2400335 h 4457735"/>
              <a:gd name="connsiteX11" fmla="*/ 5154952 w 7288552"/>
              <a:gd name="connsiteY11" fmla="*/ 2425735 h 4457735"/>
              <a:gd name="connsiteX12" fmla="*/ 5307352 w 7288552"/>
              <a:gd name="connsiteY12" fmla="*/ 2451135 h 4457735"/>
              <a:gd name="connsiteX13" fmla="*/ 5434352 w 7288552"/>
              <a:gd name="connsiteY13" fmla="*/ 2489235 h 4457735"/>
              <a:gd name="connsiteX14" fmla="*/ 5535952 w 7288552"/>
              <a:gd name="connsiteY14" fmla="*/ 2540035 h 4457735"/>
              <a:gd name="connsiteX15" fmla="*/ 5688352 w 7288552"/>
              <a:gd name="connsiteY15" fmla="*/ 2667035 h 4457735"/>
              <a:gd name="connsiteX16" fmla="*/ 5751852 w 7288552"/>
              <a:gd name="connsiteY16" fmla="*/ 2755935 h 4457735"/>
              <a:gd name="connsiteX17" fmla="*/ 5777252 w 7288552"/>
              <a:gd name="connsiteY17" fmla="*/ 2832135 h 4457735"/>
              <a:gd name="connsiteX18" fmla="*/ 5751852 w 7288552"/>
              <a:gd name="connsiteY18" fmla="*/ 2984535 h 4457735"/>
              <a:gd name="connsiteX19" fmla="*/ 5726452 w 7288552"/>
              <a:gd name="connsiteY19" fmla="*/ 3086135 h 4457735"/>
              <a:gd name="connsiteX20" fmla="*/ 5701052 w 7288552"/>
              <a:gd name="connsiteY20" fmla="*/ 3124235 h 4457735"/>
              <a:gd name="connsiteX21" fmla="*/ 5675652 w 7288552"/>
              <a:gd name="connsiteY21" fmla="*/ 3175035 h 4457735"/>
              <a:gd name="connsiteX22" fmla="*/ 5637552 w 7288552"/>
              <a:gd name="connsiteY22" fmla="*/ 3200435 h 4457735"/>
              <a:gd name="connsiteX23" fmla="*/ 5599452 w 7288552"/>
              <a:gd name="connsiteY23" fmla="*/ 3251235 h 4457735"/>
              <a:gd name="connsiteX24" fmla="*/ 5523252 w 7288552"/>
              <a:gd name="connsiteY24" fmla="*/ 3314735 h 4457735"/>
              <a:gd name="connsiteX25" fmla="*/ 5459752 w 7288552"/>
              <a:gd name="connsiteY25" fmla="*/ 3365535 h 4457735"/>
              <a:gd name="connsiteX26" fmla="*/ 5421652 w 7288552"/>
              <a:gd name="connsiteY26" fmla="*/ 3403635 h 4457735"/>
              <a:gd name="connsiteX27" fmla="*/ 5383552 w 7288552"/>
              <a:gd name="connsiteY27" fmla="*/ 3429035 h 4457735"/>
              <a:gd name="connsiteX28" fmla="*/ 5307352 w 7288552"/>
              <a:gd name="connsiteY28" fmla="*/ 3505235 h 4457735"/>
              <a:gd name="connsiteX29" fmla="*/ 5243852 w 7288552"/>
              <a:gd name="connsiteY29" fmla="*/ 3581435 h 4457735"/>
              <a:gd name="connsiteX30" fmla="*/ 5193052 w 7288552"/>
              <a:gd name="connsiteY30" fmla="*/ 3632235 h 4457735"/>
              <a:gd name="connsiteX31" fmla="*/ 5154952 w 7288552"/>
              <a:gd name="connsiteY31" fmla="*/ 3683035 h 4457735"/>
              <a:gd name="connsiteX32" fmla="*/ 5116852 w 7288552"/>
              <a:gd name="connsiteY32" fmla="*/ 3721135 h 4457735"/>
              <a:gd name="connsiteX33" fmla="*/ 5091452 w 7288552"/>
              <a:gd name="connsiteY33" fmla="*/ 3759235 h 4457735"/>
              <a:gd name="connsiteX34" fmla="*/ 5015252 w 7288552"/>
              <a:gd name="connsiteY34" fmla="*/ 3835435 h 4457735"/>
              <a:gd name="connsiteX35" fmla="*/ 4977152 w 7288552"/>
              <a:gd name="connsiteY35" fmla="*/ 3873535 h 4457735"/>
              <a:gd name="connsiteX36" fmla="*/ 4913652 w 7288552"/>
              <a:gd name="connsiteY36" fmla="*/ 3937035 h 4457735"/>
              <a:gd name="connsiteX37" fmla="*/ 4900952 w 7288552"/>
              <a:gd name="connsiteY37" fmla="*/ 3975135 h 4457735"/>
              <a:gd name="connsiteX38" fmla="*/ 4786652 w 7288552"/>
              <a:gd name="connsiteY38" fmla="*/ 4076735 h 4457735"/>
              <a:gd name="connsiteX39" fmla="*/ 4723152 w 7288552"/>
              <a:gd name="connsiteY39" fmla="*/ 4152935 h 4457735"/>
              <a:gd name="connsiteX40" fmla="*/ 4646952 w 7288552"/>
              <a:gd name="connsiteY40" fmla="*/ 4216435 h 4457735"/>
              <a:gd name="connsiteX41" fmla="*/ 4608852 w 7288552"/>
              <a:gd name="connsiteY41" fmla="*/ 4292635 h 4457735"/>
              <a:gd name="connsiteX42" fmla="*/ 4558052 w 7288552"/>
              <a:gd name="connsiteY42" fmla="*/ 4305335 h 4457735"/>
              <a:gd name="connsiteX43" fmla="*/ 4443752 w 7288552"/>
              <a:gd name="connsiteY43" fmla="*/ 4343435 h 4457735"/>
              <a:gd name="connsiteX44" fmla="*/ 4367552 w 7288552"/>
              <a:gd name="connsiteY44" fmla="*/ 4356135 h 4457735"/>
              <a:gd name="connsiteX45" fmla="*/ 4316752 w 7288552"/>
              <a:gd name="connsiteY45" fmla="*/ 4368835 h 4457735"/>
              <a:gd name="connsiteX46" fmla="*/ 4202452 w 7288552"/>
              <a:gd name="connsiteY46" fmla="*/ 4381535 h 4457735"/>
              <a:gd name="connsiteX47" fmla="*/ 4100852 w 7288552"/>
              <a:gd name="connsiteY47" fmla="*/ 4394235 h 4457735"/>
              <a:gd name="connsiteX48" fmla="*/ 4062752 w 7288552"/>
              <a:gd name="connsiteY48" fmla="*/ 4406935 h 4457735"/>
              <a:gd name="connsiteX49" fmla="*/ 4100852 w 7288552"/>
              <a:gd name="connsiteY49" fmla="*/ 4432335 h 4457735"/>
              <a:gd name="connsiteX50" fmla="*/ 4265952 w 7288552"/>
              <a:gd name="connsiteY50" fmla="*/ 4457735 h 4457735"/>
              <a:gd name="connsiteX51" fmla="*/ 4900952 w 7288552"/>
              <a:gd name="connsiteY51" fmla="*/ 4432335 h 4457735"/>
              <a:gd name="connsiteX52" fmla="*/ 5129552 w 7288552"/>
              <a:gd name="connsiteY52" fmla="*/ 4419635 h 4457735"/>
              <a:gd name="connsiteX53" fmla="*/ 5294652 w 7288552"/>
              <a:gd name="connsiteY53" fmla="*/ 4394235 h 4457735"/>
              <a:gd name="connsiteX54" fmla="*/ 5828052 w 7288552"/>
              <a:gd name="connsiteY54" fmla="*/ 4406935 h 4457735"/>
              <a:gd name="connsiteX55" fmla="*/ 5866152 w 7288552"/>
              <a:gd name="connsiteY55" fmla="*/ 4368835 h 4457735"/>
              <a:gd name="connsiteX56" fmla="*/ 5878852 w 7288552"/>
              <a:gd name="connsiteY56" fmla="*/ 4330735 h 4457735"/>
              <a:gd name="connsiteX57" fmla="*/ 5929652 w 7288552"/>
              <a:gd name="connsiteY57" fmla="*/ 4254535 h 4457735"/>
              <a:gd name="connsiteX58" fmla="*/ 5942352 w 7288552"/>
              <a:gd name="connsiteY58" fmla="*/ 4191035 h 4457735"/>
              <a:gd name="connsiteX59" fmla="*/ 5955052 w 7288552"/>
              <a:gd name="connsiteY59" fmla="*/ 4152935 h 4457735"/>
              <a:gd name="connsiteX60" fmla="*/ 5967752 w 7288552"/>
              <a:gd name="connsiteY60" fmla="*/ 4102135 h 4457735"/>
              <a:gd name="connsiteX61" fmla="*/ 6005852 w 7288552"/>
              <a:gd name="connsiteY61" fmla="*/ 3937035 h 4457735"/>
              <a:gd name="connsiteX62" fmla="*/ 6018552 w 7288552"/>
              <a:gd name="connsiteY62" fmla="*/ 3898935 h 4457735"/>
              <a:gd name="connsiteX63" fmla="*/ 6043952 w 7288552"/>
              <a:gd name="connsiteY63" fmla="*/ 3860835 h 4457735"/>
              <a:gd name="connsiteX64" fmla="*/ 6107452 w 7288552"/>
              <a:gd name="connsiteY64" fmla="*/ 3746535 h 4457735"/>
              <a:gd name="connsiteX65" fmla="*/ 6120152 w 7288552"/>
              <a:gd name="connsiteY65" fmla="*/ 3708435 h 4457735"/>
              <a:gd name="connsiteX66" fmla="*/ 6183652 w 7288552"/>
              <a:gd name="connsiteY66" fmla="*/ 3644935 h 4457735"/>
              <a:gd name="connsiteX67" fmla="*/ 6221752 w 7288552"/>
              <a:gd name="connsiteY67" fmla="*/ 3543335 h 4457735"/>
              <a:gd name="connsiteX68" fmla="*/ 6234452 w 7288552"/>
              <a:gd name="connsiteY68" fmla="*/ 3479835 h 4457735"/>
              <a:gd name="connsiteX69" fmla="*/ 6259852 w 7288552"/>
              <a:gd name="connsiteY69" fmla="*/ 3098835 h 4457735"/>
              <a:gd name="connsiteX70" fmla="*/ 6272552 w 7288552"/>
              <a:gd name="connsiteY70" fmla="*/ 3022635 h 4457735"/>
              <a:gd name="connsiteX71" fmla="*/ 6310652 w 7288552"/>
              <a:gd name="connsiteY71" fmla="*/ 2921035 h 4457735"/>
              <a:gd name="connsiteX72" fmla="*/ 6348752 w 7288552"/>
              <a:gd name="connsiteY72" fmla="*/ 2755935 h 4457735"/>
              <a:gd name="connsiteX73" fmla="*/ 6412252 w 7288552"/>
              <a:gd name="connsiteY73" fmla="*/ 2679735 h 4457735"/>
              <a:gd name="connsiteX74" fmla="*/ 6437652 w 7288552"/>
              <a:gd name="connsiteY74" fmla="*/ 2616235 h 4457735"/>
              <a:gd name="connsiteX75" fmla="*/ 6475752 w 7288552"/>
              <a:gd name="connsiteY75" fmla="*/ 2578135 h 4457735"/>
              <a:gd name="connsiteX76" fmla="*/ 6513852 w 7288552"/>
              <a:gd name="connsiteY76" fmla="*/ 2565435 h 4457735"/>
              <a:gd name="connsiteX77" fmla="*/ 6564652 w 7288552"/>
              <a:gd name="connsiteY77" fmla="*/ 2540035 h 4457735"/>
              <a:gd name="connsiteX78" fmla="*/ 6666252 w 7288552"/>
              <a:gd name="connsiteY78" fmla="*/ 2489235 h 4457735"/>
              <a:gd name="connsiteX79" fmla="*/ 6717052 w 7288552"/>
              <a:gd name="connsiteY79" fmla="*/ 2463835 h 4457735"/>
              <a:gd name="connsiteX80" fmla="*/ 6742452 w 7288552"/>
              <a:gd name="connsiteY80" fmla="*/ 2425735 h 4457735"/>
              <a:gd name="connsiteX81" fmla="*/ 6780552 w 7288552"/>
              <a:gd name="connsiteY81" fmla="*/ 2413035 h 4457735"/>
              <a:gd name="connsiteX82" fmla="*/ 6818652 w 7288552"/>
              <a:gd name="connsiteY82" fmla="*/ 2387635 h 4457735"/>
              <a:gd name="connsiteX83" fmla="*/ 6869452 w 7288552"/>
              <a:gd name="connsiteY83" fmla="*/ 2362235 h 4457735"/>
              <a:gd name="connsiteX84" fmla="*/ 6958352 w 7288552"/>
              <a:gd name="connsiteY84" fmla="*/ 2286035 h 4457735"/>
              <a:gd name="connsiteX85" fmla="*/ 7009152 w 7288552"/>
              <a:gd name="connsiteY85" fmla="*/ 2197135 h 4457735"/>
              <a:gd name="connsiteX86" fmla="*/ 7047252 w 7288552"/>
              <a:gd name="connsiteY86" fmla="*/ 2133635 h 4457735"/>
              <a:gd name="connsiteX87" fmla="*/ 7085352 w 7288552"/>
              <a:gd name="connsiteY87" fmla="*/ 2082835 h 4457735"/>
              <a:gd name="connsiteX88" fmla="*/ 7123452 w 7288552"/>
              <a:gd name="connsiteY88" fmla="*/ 2019335 h 4457735"/>
              <a:gd name="connsiteX89" fmla="*/ 7174252 w 7288552"/>
              <a:gd name="connsiteY89" fmla="*/ 1943135 h 4457735"/>
              <a:gd name="connsiteX90" fmla="*/ 7199652 w 7288552"/>
              <a:gd name="connsiteY90" fmla="*/ 1892335 h 4457735"/>
              <a:gd name="connsiteX91" fmla="*/ 7225052 w 7288552"/>
              <a:gd name="connsiteY91" fmla="*/ 1816135 h 4457735"/>
              <a:gd name="connsiteX92" fmla="*/ 7250452 w 7288552"/>
              <a:gd name="connsiteY92" fmla="*/ 1625635 h 4457735"/>
              <a:gd name="connsiteX93" fmla="*/ 7263152 w 7288552"/>
              <a:gd name="connsiteY93" fmla="*/ 1549435 h 4457735"/>
              <a:gd name="connsiteX94" fmla="*/ 7288552 w 7288552"/>
              <a:gd name="connsiteY94" fmla="*/ 1371635 h 4457735"/>
              <a:gd name="connsiteX95" fmla="*/ 7275852 w 7288552"/>
              <a:gd name="connsiteY95" fmla="*/ 812835 h 4457735"/>
              <a:gd name="connsiteX96" fmla="*/ 7225052 w 7288552"/>
              <a:gd name="connsiteY96" fmla="*/ 508035 h 4457735"/>
              <a:gd name="connsiteX97" fmla="*/ 7199652 w 7288552"/>
              <a:gd name="connsiteY97" fmla="*/ 419135 h 4457735"/>
              <a:gd name="connsiteX98" fmla="*/ 7174252 w 7288552"/>
              <a:gd name="connsiteY98" fmla="*/ 381035 h 4457735"/>
              <a:gd name="connsiteX99" fmla="*/ 7161552 w 7288552"/>
              <a:gd name="connsiteY99" fmla="*/ 342935 h 4457735"/>
              <a:gd name="connsiteX100" fmla="*/ 7123452 w 7288552"/>
              <a:gd name="connsiteY100" fmla="*/ 330235 h 4457735"/>
              <a:gd name="connsiteX101" fmla="*/ 7110752 w 7288552"/>
              <a:gd name="connsiteY101" fmla="*/ 292135 h 4457735"/>
              <a:gd name="connsiteX102" fmla="*/ 7059952 w 7288552"/>
              <a:gd name="connsiteY102" fmla="*/ 279435 h 4457735"/>
              <a:gd name="connsiteX103" fmla="*/ 6983752 w 7288552"/>
              <a:gd name="connsiteY103" fmla="*/ 241335 h 4457735"/>
              <a:gd name="connsiteX104" fmla="*/ 6958352 w 7288552"/>
              <a:gd name="connsiteY104" fmla="*/ 203235 h 4457735"/>
              <a:gd name="connsiteX105" fmla="*/ 6856752 w 7288552"/>
              <a:gd name="connsiteY105" fmla="*/ 139735 h 4457735"/>
              <a:gd name="connsiteX106" fmla="*/ 6818652 w 7288552"/>
              <a:gd name="connsiteY106" fmla="*/ 127035 h 4457735"/>
              <a:gd name="connsiteX107" fmla="*/ 6729752 w 7288552"/>
              <a:gd name="connsiteY107" fmla="*/ 76235 h 4457735"/>
              <a:gd name="connsiteX108" fmla="*/ 6691652 w 7288552"/>
              <a:gd name="connsiteY108" fmla="*/ 50835 h 4457735"/>
              <a:gd name="connsiteX109" fmla="*/ 6564652 w 7288552"/>
              <a:gd name="connsiteY109" fmla="*/ 12735 h 4457735"/>
              <a:gd name="connsiteX110" fmla="*/ 6513852 w 7288552"/>
              <a:gd name="connsiteY110" fmla="*/ 35 h 4457735"/>
              <a:gd name="connsiteX111" fmla="*/ 6615452 w 7288552"/>
              <a:gd name="connsiteY111"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481852 w 7288552"/>
              <a:gd name="connsiteY7" fmla="*/ 2336835 h 4457735"/>
              <a:gd name="connsiteX8" fmla="*/ 4850152 w 7288552"/>
              <a:gd name="connsiteY8" fmla="*/ 2374935 h 4457735"/>
              <a:gd name="connsiteX9" fmla="*/ 5002552 w 7288552"/>
              <a:gd name="connsiteY9" fmla="*/ 2400335 h 4457735"/>
              <a:gd name="connsiteX10" fmla="*/ 5154952 w 7288552"/>
              <a:gd name="connsiteY10" fmla="*/ 2425735 h 4457735"/>
              <a:gd name="connsiteX11" fmla="*/ 5307352 w 7288552"/>
              <a:gd name="connsiteY11" fmla="*/ 2451135 h 4457735"/>
              <a:gd name="connsiteX12" fmla="*/ 5434352 w 7288552"/>
              <a:gd name="connsiteY12" fmla="*/ 2489235 h 4457735"/>
              <a:gd name="connsiteX13" fmla="*/ 5535952 w 7288552"/>
              <a:gd name="connsiteY13" fmla="*/ 2540035 h 4457735"/>
              <a:gd name="connsiteX14" fmla="*/ 5688352 w 7288552"/>
              <a:gd name="connsiteY14" fmla="*/ 2667035 h 4457735"/>
              <a:gd name="connsiteX15" fmla="*/ 5751852 w 7288552"/>
              <a:gd name="connsiteY15" fmla="*/ 2755935 h 4457735"/>
              <a:gd name="connsiteX16" fmla="*/ 5777252 w 7288552"/>
              <a:gd name="connsiteY16" fmla="*/ 2832135 h 4457735"/>
              <a:gd name="connsiteX17" fmla="*/ 5751852 w 7288552"/>
              <a:gd name="connsiteY17" fmla="*/ 2984535 h 4457735"/>
              <a:gd name="connsiteX18" fmla="*/ 5726452 w 7288552"/>
              <a:gd name="connsiteY18" fmla="*/ 3086135 h 4457735"/>
              <a:gd name="connsiteX19" fmla="*/ 5701052 w 7288552"/>
              <a:gd name="connsiteY19" fmla="*/ 3124235 h 4457735"/>
              <a:gd name="connsiteX20" fmla="*/ 5675652 w 7288552"/>
              <a:gd name="connsiteY20" fmla="*/ 3175035 h 4457735"/>
              <a:gd name="connsiteX21" fmla="*/ 5637552 w 7288552"/>
              <a:gd name="connsiteY21" fmla="*/ 3200435 h 4457735"/>
              <a:gd name="connsiteX22" fmla="*/ 5599452 w 7288552"/>
              <a:gd name="connsiteY22" fmla="*/ 3251235 h 4457735"/>
              <a:gd name="connsiteX23" fmla="*/ 5523252 w 7288552"/>
              <a:gd name="connsiteY23" fmla="*/ 3314735 h 4457735"/>
              <a:gd name="connsiteX24" fmla="*/ 5459752 w 7288552"/>
              <a:gd name="connsiteY24" fmla="*/ 3365535 h 4457735"/>
              <a:gd name="connsiteX25" fmla="*/ 5421652 w 7288552"/>
              <a:gd name="connsiteY25" fmla="*/ 3403635 h 4457735"/>
              <a:gd name="connsiteX26" fmla="*/ 5383552 w 7288552"/>
              <a:gd name="connsiteY26" fmla="*/ 3429035 h 4457735"/>
              <a:gd name="connsiteX27" fmla="*/ 5307352 w 7288552"/>
              <a:gd name="connsiteY27" fmla="*/ 3505235 h 4457735"/>
              <a:gd name="connsiteX28" fmla="*/ 5243852 w 7288552"/>
              <a:gd name="connsiteY28" fmla="*/ 3581435 h 4457735"/>
              <a:gd name="connsiteX29" fmla="*/ 5193052 w 7288552"/>
              <a:gd name="connsiteY29" fmla="*/ 3632235 h 4457735"/>
              <a:gd name="connsiteX30" fmla="*/ 5154952 w 7288552"/>
              <a:gd name="connsiteY30" fmla="*/ 3683035 h 4457735"/>
              <a:gd name="connsiteX31" fmla="*/ 5116852 w 7288552"/>
              <a:gd name="connsiteY31" fmla="*/ 3721135 h 4457735"/>
              <a:gd name="connsiteX32" fmla="*/ 5091452 w 7288552"/>
              <a:gd name="connsiteY32" fmla="*/ 3759235 h 4457735"/>
              <a:gd name="connsiteX33" fmla="*/ 5015252 w 7288552"/>
              <a:gd name="connsiteY33" fmla="*/ 3835435 h 4457735"/>
              <a:gd name="connsiteX34" fmla="*/ 4977152 w 7288552"/>
              <a:gd name="connsiteY34" fmla="*/ 3873535 h 4457735"/>
              <a:gd name="connsiteX35" fmla="*/ 4913652 w 7288552"/>
              <a:gd name="connsiteY35" fmla="*/ 3937035 h 4457735"/>
              <a:gd name="connsiteX36" fmla="*/ 4900952 w 7288552"/>
              <a:gd name="connsiteY36" fmla="*/ 3975135 h 4457735"/>
              <a:gd name="connsiteX37" fmla="*/ 4786652 w 7288552"/>
              <a:gd name="connsiteY37" fmla="*/ 4076735 h 4457735"/>
              <a:gd name="connsiteX38" fmla="*/ 4723152 w 7288552"/>
              <a:gd name="connsiteY38" fmla="*/ 4152935 h 4457735"/>
              <a:gd name="connsiteX39" fmla="*/ 4646952 w 7288552"/>
              <a:gd name="connsiteY39" fmla="*/ 4216435 h 4457735"/>
              <a:gd name="connsiteX40" fmla="*/ 4608852 w 7288552"/>
              <a:gd name="connsiteY40" fmla="*/ 4292635 h 4457735"/>
              <a:gd name="connsiteX41" fmla="*/ 4558052 w 7288552"/>
              <a:gd name="connsiteY41" fmla="*/ 4305335 h 4457735"/>
              <a:gd name="connsiteX42" fmla="*/ 4443752 w 7288552"/>
              <a:gd name="connsiteY42" fmla="*/ 4343435 h 4457735"/>
              <a:gd name="connsiteX43" fmla="*/ 4367552 w 7288552"/>
              <a:gd name="connsiteY43" fmla="*/ 4356135 h 4457735"/>
              <a:gd name="connsiteX44" fmla="*/ 4316752 w 7288552"/>
              <a:gd name="connsiteY44" fmla="*/ 4368835 h 4457735"/>
              <a:gd name="connsiteX45" fmla="*/ 4202452 w 7288552"/>
              <a:gd name="connsiteY45" fmla="*/ 4381535 h 4457735"/>
              <a:gd name="connsiteX46" fmla="*/ 4100852 w 7288552"/>
              <a:gd name="connsiteY46" fmla="*/ 4394235 h 4457735"/>
              <a:gd name="connsiteX47" fmla="*/ 4062752 w 7288552"/>
              <a:gd name="connsiteY47" fmla="*/ 4406935 h 4457735"/>
              <a:gd name="connsiteX48" fmla="*/ 4100852 w 7288552"/>
              <a:gd name="connsiteY48" fmla="*/ 4432335 h 4457735"/>
              <a:gd name="connsiteX49" fmla="*/ 4265952 w 7288552"/>
              <a:gd name="connsiteY49" fmla="*/ 4457735 h 4457735"/>
              <a:gd name="connsiteX50" fmla="*/ 4900952 w 7288552"/>
              <a:gd name="connsiteY50" fmla="*/ 4432335 h 4457735"/>
              <a:gd name="connsiteX51" fmla="*/ 5129552 w 7288552"/>
              <a:gd name="connsiteY51" fmla="*/ 4419635 h 4457735"/>
              <a:gd name="connsiteX52" fmla="*/ 5294652 w 7288552"/>
              <a:gd name="connsiteY52" fmla="*/ 4394235 h 4457735"/>
              <a:gd name="connsiteX53" fmla="*/ 5828052 w 7288552"/>
              <a:gd name="connsiteY53" fmla="*/ 4406935 h 4457735"/>
              <a:gd name="connsiteX54" fmla="*/ 5866152 w 7288552"/>
              <a:gd name="connsiteY54" fmla="*/ 4368835 h 4457735"/>
              <a:gd name="connsiteX55" fmla="*/ 5878852 w 7288552"/>
              <a:gd name="connsiteY55" fmla="*/ 4330735 h 4457735"/>
              <a:gd name="connsiteX56" fmla="*/ 5929652 w 7288552"/>
              <a:gd name="connsiteY56" fmla="*/ 4254535 h 4457735"/>
              <a:gd name="connsiteX57" fmla="*/ 5942352 w 7288552"/>
              <a:gd name="connsiteY57" fmla="*/ 4191035 h 4457735"/>
              <a:gd name="connsiteX58" fmla="*/ 5955052 w 7288552"/>
              <a:gd name="connsiteY58" fmla="*/ 4152935 h 4457735"/>
              <a:gd name="connsiteX59" fmla="*/ 5967752 w 7288552"/>
              <a:gd name="connsiteY59" fmla="*/ 4102135 h 4457735"/>
              <a:gd name="connsiteX60" fmla="*/ 6005852 w 7288552"/>
              <a:gd name="connsiteY60" fmla="*/ 3937035 h 4457735"/>
              <a:gd name="connsiteX61" fmla="*/ 6018552 w 7288552"/>
              <a:gd name="connsiteY61" fmla="*/ 3898935 h 4457735"/>
              <a:gd name="connsiteX62" fmla="*/ 6043952 w 7288552"/>
              <a:gd name="connsiteY62" fmla="*/ 3860835 h 4457735"/>
              <a:gd name="connsiteX63" fmla="*/ 6107452 w 7288552"/>
              <a:gd name="connsiteY63" fmla="*/ 3746535 h 4457735"/>
              <a:gd name="connsiteX64" fmla="*/ 6120152 w 7288552"/>
              <a:gd name="connsiteY64" fmla="*/ 3708435 h 4457735"/>
              <a:gd name="connsiteX65" fmla="*/ 6183652 w 7288552"/>
              <a:gd name="connsiteY65" fmla="*/ 3644935 h 4457735"/>
              <a:gd name="connsiteX66" fmla="*/ 6221752 w 7288552"/>
              <a:gd name="connsiteY66" fmla="*/ 3543335 h 4457735"/>
              <a:gd name="connsiteX67" fmla="*/ 6234452 w 7288552"/>
              <a:gd name="connsiteY67" fmla="*/ 3479835 h 4457735"/>
              <a:gd name="connsiteX68" fmla="*/ 6259852 w 7288552"/>
              <a:gd name="connsiteY68" fmla="*/ 3098835 h 4457735"/>
              <a:gd name="connsiteX69" fmla="*/ 6272552 w 7288552"/>
              <a:gd name="connsiteY69" fmla="*/ 3022635 h 4457735"/>
              <a:gd name="connsiteX70" fmla="*/ 6310652 w 7288552"/>
              <a:gd name="connsiteY70" fmla="*/ 2921035 h 4457735"/>
              <a:gd name="connsiteX71" fmla="*/ 6348752 w 7288552"/>
              <a:gd name="connsiteY71" fmla="*/ 2755935 h 4457735"/>
              <a:gd name="connsiteX72" fmla="*/ 6412252 w 7288552"/>
              <a:gd name="connsiteY72" fmla="*/ 2679735 h 4457735"/>
              <a:gd name="connsiteX73" fmla="*/ 6437652 w 7288552"/>
              <a:gd name="connsiteY73" fmla="*/ 2616235 h 4457735"/>
              <a:gd name="connsiteX74" fmla="*/ 6475752 w 7288552"/>
              <a:gd name="connsiteY74" fmla="*/ 2578135 h 4457735"/>
              <a:gd name="connsiteX75" fmla="*/ 6513852 w 7288552"/>
              <a:gd name="connsiteY75" fmla="*/ 2565435 h 4457735"/>
              <a:gd name="connsiteX76" fmla="*/ 6564652 w 7288552"/>
              <a:gd name="connsiteY76" fmla="*/ 2540035 h 4457735"/>
              <a:gd name="connsiteX77" fmla="*/ 6666252 w 7288552"/>
              <a:gd name="connsiteY77" fmla="*/ 2489235 h 4457735"/>
              <a:gd name="connsiteX78" fmla="*/ 6717052 w 7288552"/>
              <a:gd name="connsiteY78" fmla="*/ 2463835 h 4457735"/>
              <a:gd name="connsiteX79" fmla="*/ 6742452 w 7288552"/>
              <a:gd name="connsiteY79" fmla="*/ 2425735 h 4457735"/>
              <a:gd name="connsiteX80" fmla="*/ 6780552 w 7288552"/>
              <a:gd name="connsiteY80" fmla="*/ 2413035 h 4457735"/>
              <a:gd name="connsiteX81" fmla="*/ 6818652 w 7288552"/>
              <a:gd name="connsiteY81" fmla="*/ 2387635 h 4457735"/>
              <a:gd name="connsiteX82" fmla="*/ 6869452 w 7288552"/>
              <a:gd name="connsiteY82" fmla="*/ 2362235 h 4457735"/>
              <a:gd name="connsiteX83" fmla="*/ 6958352 w 7288552"/>
              <a:gd name="connsiteY83" fmla="*/ 2286035 h 4457735"/>
              <a:gd name="connsiteX84" fmla="*/ 7009152 w 7288552"/>
              <a:gd name="connsiteY84" fmla="*/ 2197135 h 4457735"/>
              <a:gd name="connsiteX85" fmla="*/ 7047252 w 7288552"/>
              <a:gd name="connsiteY85" fmla="*/ 2133635 h 4457735"/>
              <a:gd name="connsiteX86" fmla="*/ 7085352 w 7288552"/>
              <a:gd name="connsiteY86" fmla="*/ 2082835 h 4457735"/>
              <a:gd name="connsiteX87" fmla="*/ 7123452 w 7288552"/>
              <a:gd name="connsiteY87" fmla="*/ 2019335 h 4457735"/>
              <a:gd name="connsiteX88" fmla="*/ 7174252 w 7288552"/>
              <a:gd name="connsiteY88" fmla="*/ 1943135 h 4457735"/>
              <a:gd name="connsiteX89" fmla="*/ 7199652 w 7288552"/>
              <a:gd name="connsiteY89" fmla="*/ 1892335 h 4457735"/>
              <a:gd name="connsiteX90" fmla="*/ 7225052 w 7288552"/>
              <a:gd name="connsiteY90" fmla="*/ 1816135 h 4457735"/>
              <a:gd name="connsiteX91" fmla="*/ 7250452 w 7288552"/>
              <a:gd name="connsiteY91" fmla="*/ 1625635 h 4457735"/>
              <a:gd name="connsiteX92" fmla="*/ 7263152 w 7288552"/>
              <a:gd name="connsiteY92" fmla="*/ 1549435 h 4457735"/>
              <a:gd name="connsiteX93" fmla="*/ 7288552 w 7288552"/>
              <a:gd name="connsiteY93" fmla="*/ 1371635 h 4457735"/>
              <a:gd name="connsiteX94" fmla="*/ 7275852 w 7288552"/>
              <a:gd name="connsiteY94" fmla="*/ 812835 h 4457735"/>
              <a:gd name="connsiteX95" fmla="*/ 7225052 w 7288552"/>
              <a:gd name="connsiteY95" fmla="*/ 508035 h 4457735"/>
              <a:gd name="connsiteX96" fmla="*/ 7199652 w 7288552"/>
              <a:gd name="connsiteY96" fmla="*/ 419135 h 4457735"/>
              <a:gd name="connsiteX97" fmla="*/ 7174252 w 7288552"/>
              <a:gd name="connsiteY97" fmla="*/ 381035 h 4457735"/>
              <a:gd name="connsiteX98" fmla="*/ 7161552 w 7288552"/>
              <a:gd name="connsiteY98" fmla="*/ 342935 h 4457735"/>
              <a:gd name="connsiteX99" fmla="*/ 7123452 w 7288552"/>
              <a:gd name="connsiteY99" fmla="*/ 330235 h 4457735"/>
              <a:gd name="connsiteX100" fmla="*/ 7110752 w 7288552"/>
              <a:gd name="connsiteY100" fmla="*/ 292135 h 4457735"/>
              <a:gd name="connsiteX101" fmla="*/ 7059952 w 7288552"/>
              <a:gd name="connsiteY101" fmla="*/ 279435 h 4457735"/>
              <a:gd name="connsiteX102" fmla="*/ 6983752 w 7288552"/>
              <a:gd name="connsiteY102" fmla="*/ 241335 h 4457735"/>
              <a:gd name="connsiteX103" fmla="*/ 6958352 w 7288552"/>
              <a:gd name="connsiteY103" fmla="*/ 203235 h 4457735"/>
              <a:gd name="connsiteX104" fmla="*/ 6856752 w 7288552"/>
              <a:gd name="connsiteY104" fmla="*/ 139735 h 4457735"/>
              <a:gd name="connsiteX105" fmla="*/ 6818652 w 7288552"/>
              <a:gd name="connsiteY105" fmla="*/ 127035 h 4457735"/>
              <a:gd name="connsiteX106" fmla="*/ 6729752 w 7288552"/>
              <a:gd name="connsiteY106" fmla="*/ 76235 h 4457735"/>
              <a:gd name="connsiteX107" fmla="*/ 6691652 w 7288552"/>
              <a:gd name="connsiteY107" fmla="*/ 50835 h 4457735"/>
              <a:gd name="connsiteX108" fmla="*/ 6564652 w 7288552"/>
              <a:gd name="connsiteY108" fmla="*/ 12735 h 4457735"/>
              <a:gd name="connsiteX109" fmla="*/ 6513852 w 7288552"/>
              <a:gd name="connsiteY109" fmla="*/ 35 h 4457735"/>
              <a:gd name="connsiteX110" fmla="*/ 6615452 w 7288552"/>
              <a:gd name="connsiteY110"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002552 w 7288552"/>
              <a:gd name="connsiteY8" fmla="*/ 2400335 h 4457735"/>
              <a:gd name="connsiteX9" fmla="*/ 5154952 w 7288552"/>
              <a:gd name="connsiteY9" fmla="*/ 2425735 h 4457735"/>
              <a:gd name="connsiteX10" fmla="*/ 5307352 w 7288552"/>
              <a:gd name="connsiteY10" fmla="*/ 2451135 h 4457735"/>
              <a:gd name="connsiteX11" fmla="*/ 5434352 w 7288552"/>
              <a:gd name="connsiteY11" fmla="*/ 2489235 h 4457735"/>
              <a:gd name="connsiteX12" fmla="*/ 5535952 w 7288552"/>
              <a:gd name="connsiteY12" fmla="*/ 2540035 h 4457735"/>
              <a:gd name="connsiteX13" fmla="*/ 5688352 w 7288552"/>
              <a:gd name="connsiteY13" fmla="*/ 2667035 h 4457735"/>
              <a:gd name="connsiteX14" fmla="*/ 5751852 w 7288552"/>
              <a:gd name="connsiteY14" fmla="*/ 2755935 h 4457735"/>
              <a:gd name="connsiteX15" fmla="*/ 5777252 w 7288552"/>
              <a:gd name="connsiteY15" fmla="*/ 2832135 h 4457735"/>
              <a:gd name="connsiteX16" fmla="*/ 5751852 w 7288552"/>
              <a:gd name="connsiteY16" fmla="*/ 2984535 h 4457735"/>
              <a:gd name="connsiteX17" fmla="*/ 5726452 w 7288552"/>
              <a:gd name="connsiteY17" fmla="*/ 3086135 h 4457735"/>
              <a:gd name="connsiteX18" fmla="*/ 5701052 w 7288552"/>
              <a:gd name="connsiteY18" fmla="*/ 3124235 h 4457735"/>
              <a:gd name="connsiteX19" fmla="*/ 5675652 w 7288552"/>
              <a:gd name="connsiteY19" fmla="*/ 3175035 h 4457735"/>
              <a:gd name="connsiteX20" fmla="*/ 5637552 w 7288552"/>
              <a:gd name="connsiteY20" fmla="*/ 3200435 h 4457735"/>
              <a:gd name="connsiteX21" fmla="*/ 5599452 w 7288552"/>
              <a:gd name="connsiteY21" fmla="*/ 3251235 h 4457735"/>
              <a:gd name="connsiteX22" fmla="*/ 5523252 w 7288552"/>
              <a:gd name="connsiteY22" fmla="*/ 3314735 h 4457735"/>
              <a:gd name="connsiteX23" fmla="*/ 5459752 w 7288552"/>
              <a:gd name="connsiteY23" fmla="*/ 3365535 h 4457735"/>
              <a:gd name="connsiteX24" fmla="*/ 5421652 w 7288552"/>
              <a:gd name="connsiteY24" fmla="*/ 3403635 h 4457735"/>
              <a:gd name="connsiteX25" fmla="*/ 5383552 w 7288552"/>
              <a:gd name="connsiteY25" fmla="*/ 3429035 h 4457735"/>
              <a:gd name="connsiteX26" fmla="*/ 5307352 w 7288552"/>
              <a:gd name="connsiteY26" fmla="*/ 3505235 h 4457735"/>
              <a:gd name="connsiteX27" fmla="*/ 5243852 w 7288552"/>
              <a:gd name="connsiteY27" fmla="*/ 3581435 h 4457735"/>
              <a:gd name="connsiteX28" fmla="*/ 5193052 w 7288552"/>
              <a:gd name="connsiteY28" fmla="*/ 3632235 h 4457735"/>
              <a:gd name="connsiteX29" fmla="*/ 5154952 w 7288552"/>
              <a:gd name="connsiteY29" fmla="*/ 3683035 h 4457735"/>
              <a:gd name="connsiteX30" fmla="*/ 5116852 w 7288552"/>
              <a:gd name="connsiteY30" fmla="*/ 3721135 h 4457735"/>
              <a:gd name="connsiteX31" fmla="*/ 5091452 w 7288552"/>
              <a:gd name="connsiteY31" fmla="*/ 3759235 h 4457735"/>
              <a:gd name="connsiteX32" fmla="*/ 5015252 w 7288552"/>
              <a:gd name="connsiteY32" fmla="*/ 3835435 h 4457735"/>
              <a:gd name="connsiteX33" fmla="*/ 4977152 w 7288552"/>
              <a:gd name="connsiteY33" fmla="*/ 3873535 h 4457735"/>
              <a:gd name="connsiteX34" fmla="*/ 4913652 w 7288552"/>
              <a:gd name="connsiteY34" fmla="*/ 3937035 h 4457735"/>
              <a:gd name="connsiteX35" fmla="*/ 4900952 w 7288552"/>
              <a:gd name="connsiteY35" fmla="*/ 3975135 h 4457735"/>
              <a:gd name="connsiteX36" fmla="*/ 4786652 w 7288552"/>
              <a:gd name="connsiteY36" fmla="*/ 4076735 h 4457735"/>
              <a:gd name="connsiteX37" fmla="*/ 4723152 w 7288552"/>
              <a:gd name="connsiteY37" fmla="*/ 4152935 h 4457735"/>
              <a:gd name="connsiteX38" fmla="*/ 4646952 w 7288552"/>
              <a:gd name="connsiteY38" fmla="*/ 4216435 h 4457735"/>
              <a:gd name="connsiteX39" fmla="*/ 4608852 w 7288552"/>
              <a:gd name="connsiteY39" fmla="*/ 4292635 h 4457735"/>
              <a:gd name="connsiteX40" fmla="*/ 4558052 w 7288552"/>
              <a:gd name="connsiteY40" fmla="*/ 4305335 h 4457735"/>
              <a:gd name="connsiteX41" fmla="*/ 4443752 w 7288552"/>
              <a:gd name="connsiteY41" fmla="*/ 4343435 h 4457735"/>
              <a:gd name="connsiteX42" fmla="*/ 4367552 w 7288552"/>
              <a:gd name="connsiteY42" fmla="*/ 4356135 h 4457735"/>
              <a:gd name="connsiteX43" fmla="*/ 4316752 w 7288552"/>
              <a:gd name="connsiteY43" fmla="*/ 4368835 h 4457735"/>
              <a:gd name="connsiteX44" fmla="*/ 4202452 w 7288552"/>
              <a:gd name="connsiteY44" fmla="*/ 4381535 h 4457735"/>
              <a:gd name="connsiteX45" fmla="*/ 4100852 w 7288552"/>
              <a:gd name="connsiteY45" fmla="*/ 4394235 h 4457735"/>
              <a:gd name="connsiteX46" fmla="*/ 4062752 w 7288552"/>
              <a:gd name="connsiteY46" fmla="*/ 4406935 h 4457735"/>
              <a:gd name="connsiteX47" fmla="*/ 4100852 w 7288552"/>
              <a:gd name="connsiteY47" fmla="*/ 4432335 h 4457735"/>
              <a:gd name="connsiteX48" fmla="*/ 4265952 w 7288552"/>
              <a:gd name="connsiteY48" fmla="*/ 4457735 h 4457735"/>
              <a:gd name="connsiteX49" fmla="*/ 4900952 w 7288552"/>
              <a:gd name="connsiteY49" fmla="*/ 4432335 h 4457735"/>
              <a:gd name="connsiteX50" fmla="*/ 5129552 w 7288552"/>
              <a:gd name="connsiteY50" fmla="*/ 4419635 h 4457735"/>
              <a:gd name="connsiteX51" fmla="*/ 5294652 w 7288552"/>
              <a:gd name="connsiteY51" fmla="*/ 4394235 h 4457735"/>
              <a:gd name="connsiteX52" fmla="*/ 5828052 w 7288552"/>
              <a:gd name="connsiteY52" fmla="*/ 4406935 h 4457735"/>
              <a:gd name="connsiteX53" fmla="*/ 5866152 w 7288552"/>
              <a:gd name="connsiteY53" fmla="*/ 4368835 h 4457735"/>
              <a:gd name="connsiteX54" fmla="*/ 5878852 w 7288552"/>
              <a:gd name="connsiteY54" fmla="*/ 4330735 h 4457735"/>
              <a:gd name="connsiteX55" fmla="*/ 5929652 w 7288552"/>
              <a:gd name="connsiteY55" fmla="*/ 4254535 h 4457735"/>
              <a:gd name="connsiteX56" fmla="*/ 5942352 w 7288552"/>
              <a:gd name="connsiteY56" fmla="*/ 4191035 h 4457735"/>
              <a:gd name="connsiteX57" fmla="*/ 5955052 w 7288552"/>
              <a:gd name="connsiteY57" fmla="*/ 4152935 h 4457735"/>
              <a:gd name="connsiteX58" fmla="*/ 5967752 w 7288552"/>
              <a:gd name="connsiteY58" fmla="*/ 4102135 h 4457735"/>
              <a:gd name="connsiteX59" fmla="*/ 6005852 w 7288552"/>
              <a:gd name="connsiteY59" fmla="*/ 3937035 h 4457735"/>
              <a:gd name="connsiteX60" fmla="*/ 6018552 w 7288552"/>
              <a:gd name="connsiteY60" fmla="*/ 3898935 h 4457735"/>
              <a:gd name="connsiteX61" fmla="*/ 6043952 w 7288552"/>
              <a:gd name="connsiteY61" fmla="*/ 3860835 h 4457735"/>
              <a:gd name="connsiteX62" fmla="*/ 6107452 w 7288552"/>
              <a:gd name="connsiteY62" fmla="*/ 3746535 h 4457735"/>
              <a:gd name="connsiteX63" fmla="*/ 6120152 w 7288552"/>
              <a:gd name="connsiteY63" fmla="*/ 3708435 h 4457735"/>
              <a:gd name="connsiteX64" fmla="*/ 6183652 w 7288552"/>
              <a:gd name="connsiteY64" fmla="*/ 3644935 h 4457735"/>
              <a:gd name="connsiteX65" fmla="*/ 6221752 w 7288552"/>
              <a:gd name="connsiteY65" fmla="*/ 3543335 h 4457735"/>
              <a:gd name="connsiteX66" fmla="*/ 6234452 w 7288552"/>
              <a:gd name="connsiteY66" fmla="*/ 3479835 h 4457735"/>
              <a:gd name="connsiteX67" fmla="*/ 6259852 w 7288552"/>
              <a:gd name="connsiteY67" fmla="*/ 3098835 h 4457735"/>
              <a:gd name="connsiteX68" fmla="*/ 6272552 w 7288552"/>
              <a:gd name="connsiteY68" fmla="*/ 3022635 h 4457735"/>
              <a:gd name="connsiteX69" fmla="*/ 6310652 w 7288552"/>
              <a:gd name="connsiteY69" fmla="*/ 2921035 h 4457735"/>
              <a:gd name="connsiteX70" fmla="*/ 6348752 w 7288552"/>
              <a:gd name="connsiteY70" fmla="*/ 2755935 h 4457735"/>
              <a:gd name="connsiteX71" fmla="*/ 6412252 w 7288552"/>
              <a:gd name="connsiteY71" fmla="*/ 2679735 h 4457735"/>
              <a:gd name="connsiteX72" fmla="*/ 6437652 w 7288552"/>
              <a:gd name="connsiteY72" fmla="*/ 2616235 h 4457735"/>
              <a:gd name="connsiteX73" fmla="*/ 6475752 w 7288552"/>
              <a:gd name="connsiteY73" fmla="*/ 2578135 h 4457735"/>
              <a:gd name="connsiteX74" fmla="*/ 6513852 w 7288552"/>
              <a:gd name="connsiteY74" fmla="*/ 2565435 h 4457735"/>
              <a:gd name="connsiteX75" fmla="*/ 6564652 w 7288552"/>
              <a:gd name="connsiteY75" fmla="*/ 2540035 h 4457735"/>
              <a:gd name="connsiteX76" fmla="*/ 6666252 w 7288552"/>
              <a:gd name="connsiteY76" fmla="*/ 2489235 h 4457735"/>
              <a:gd name="connsiteX77" fmla="*/ 6717052 w 7288552"/>
              <a:gd name="connsiteY77" fmla="*/ 2463835 h 4457735"/>
              <a:gd name="connsiteX78" fmla="*/ 6742452 w 7288552"/>
              <a:gd name="connsiteY78" fmla="*/ 2425735 h 4457735"/>
              <a:gd name="connsiteX79" fmla="*/ 6780552 w 7288552"/>
              <a:gd name="connsiteY79" fmla="*/ 2413035 h 4457735"/>
              <a:gd name="connsiteX80" fmla="*/ 6818652 w 7288552"/>
              <a:gd name="connsiteY80" fmla="*/ 2387635 h 4457735"/>
              <a:gd name="connsiteX81" fmla="*/ 6869452 w 7288552"/>
              <a:gd name="connsiteY81" fmla="*/ 2362235 h 4457735"/>
              <a:gd name="connsiteX82" fmla="*/ 6958352 w 7288552"/>
              <a:gd name="connsiteY82" fmla="*/ 2286035 h 4457735"/>
              <a:gd name="connsiteX83" fmla="*/ 7009152 w 7288552"/>
              <a:gd name="connsiteY83" fmla="*/ 2197135 h 4457735"/>
              <a:gd name="connsiteX84" fmla="*/ 7047252 w 7288552"/>
              <a:gd name="connsiteY84" fmla="*/ 2133635 h 4457735"/>
              <a:gd name="connsiteX85" fmla="*/ 7085352 w 7288552"/>
              <a:gd name="connsiteY85" fmla="*/ 2082835 h 4457735"/>
              <a:gd name="connsiteX86" fmla="*/ 7123452 w 7288552"/>
              <a:gd name="connsiteY86" fmla="*/ 2019335 h 4457735"/>
              <a:gd name="connsiteX87" fmla="*/ 7174252 w 7288552"/>
              <a:gd name="connsiteY87" fmla="*/ 1943135 h 4457735"/>
              <a:gd name="connsiteX88" fmla="*/ 7199652 w 7288552"/>
              <a:gd name="connsiteY88" fmla="*/ 1892335 h 4457735"/>
              <a:gd name="connsiteX89" fmla="*/ 7225052 w 7288552"/>
              <a:gd name="connsiteY89" fmla="*/ 1816135 h 4457735"/>
              <a:gd name="connsiteX90" fmla="*/ 7250452 w 7288552"/>
              <a:gd name="connsiteY90" fmla="*/ 1625635 h 4457735"/>
              <a:gd name="connsiteX91" fmla="*/ 7263152 w 7288552"/>
              <a:gd name="connsiteY91" fmla="*/ 1549435 h 4457735"/>
              <a:gd name="connsiteX92" fmla="*/ 7288552 w 7288552"/>
              <a:gd name="connsiteY92" fmla="*/ 1371635 h 4457735"/>
              <a:gd name="connsiteX93" fmla="*/ 7275852 w 7288552"/>
              <a:gd name="connsiteY93" fmla="*/ 812835 h 4457735"/>
              <a:gd name="connsiteX94" fmla="*/ 7225052 w 7288552"/>
              <a:gd name="connsiteY94" fmla="*/ 508035 h 4457735"/>
              <a:gd name="connsiteX95" fmla="*/ 7199652 w 7288552"/>
              <a:gd name="connsiteY95" fmla="*/ 419135 h 4457735"/>
              <a:gd name="connsiteX96" fmla="*/ 7174252 w 7288552"/>
              <a:gd name="connsiteY96" fmla="*/ 381035 h 4457735"/>
              <a:gd name="connsiteX97" fmla="*/ 7161552 w 7288552"/>
              <a:gd name="connsiteY97" fmla="*/ 342935 h 4457735"/>
              <a:gd name="connsiteX98" fmla="*/ 7123452 w 7288552"/>
              <a:gd name="connsiteY98" fmla="*/ 330235 h 4457735"/>
              <a:gd name="connsiteX99" fmla="*/ 7110752 w 7288552"/>
              <a:gd name="connsiteY99" fmla="*/ 292135 h 4457735"/>
              <a:gd name="connsiteX100" fmla="*/ 7059952 w 7288552"/>
              <a:gd name="connsiteY100" fmla="*/ 279435 h 4457735"/>
              <a:gd name="connsiteX101" fmla="*/ 6983752 w 7288552"/>
              <a:gd name="connsiteY101" fmla="*/ 241335 h 4457735"/>
              <a:gd name="connsiteX102" fmla="*/ 6958352 w 7288552"/>
              <a:gd name="connsiteY102" fmla="*/ 203235 h 4457735"/>
              <a:gd name="connsiteX103" fmla="*/ 6856752 w 7288552"/>
              <a:gd name="connsiteY103" fmla="*/ 139735 h 4457735"/>
              <a:gd name="connsiteX104" fmla="*/ 6818652 w 7288552"/>
              <a:gd name="connsiteY104" fmla="*/ 127035 h 4457735"/>
              <a:gd name="connsiteX105" fmla="*/ 6729752 w 7288552"/>
              <a:gd name="connsiteY105" fmla="*/ 76235 h 4457735"/>
              <a:gd name="connsiteX106" fmla="*/ 6691652 w 7288552"/>
              <a:gd name="connsiteY106" fmla="*/ 50835 h 4457735"/>
              <a:gd name="connsiteX107" fmla="*/ 6564652 w 7288552"/>
              <a:gd name="connsiteY107" fmla="*/ 12735 h 4457735"/>
              <a:gd name="connsiteX108" fmla="*/ 6513852 w 7288552"/>
              <a:gd name="connsiteY108" fmla="*/ 35 h 4457735"/>
              <a:gd name="connsiteX109" fmla="*/ 6615452 w 7288552"/>
              <a:gd name="connsiteY109"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154952 w 7288552"/>
              <a:gd name="connsiteY8" fmla="*/ 2425735 h 4457735"/>
              <a:gd name="connsiteX9" fmla="*/ 5307352 w 7288552"/>
              <a:gd name="connsiteY9" fmla="*/ 2451135 h 4457735"/>
              <a:gd name="connsiteX10" fmla="*/ 5434352 w 7288552"/>
              <a:gd name="connsiteY10" fmla="*/ 2489235 h 4457735"/>
              <a:gd name="connsiteX11" fmla="*/ 5535952 w 7288552"/>
              <a:gd name="connsiteY11" fmla="*/ 2540035 h 4457735"/>
              <a:gd name="connsiteX12" fmla="*/ 5688352 w 7288552"/>
              <a:gd name="connsiteY12" fmla="*/ 2667035 h 4457735"/>
              <a:gd name="connsiteX13" fmla="*/ 5751852 w 7288552"/>
              <a:gd name="connsiteY13" fmla="*/ 2755935 h 4457735"/>
              <a:gd name="connsiteX14" fmla="*/ 5777252 w 7288552"/>
              <a:gd name="connsiteY14" fmla="*/ 2832135 h 4457735"/>
              <a:gd name="connsiteX15" fmla="*/ 5751852 w 7288552"/>
              <a:gd name="connsiteY15" fmla="*/ 2984535 h 4457735"/>
              <a:gd name="connsiteX16" fmla="*/ 5726452 w 7288552"/>
              <a:gd name="connsiteY16" fmla="*/ 3086135 h 4457735"/>
              <a:gd name="connsiteX17" fmla="*/ 5701052 w 7288552"/>
              <a:gd name="connsiteY17" fmla="*/ 3124235 h 4457735"/>
              <a:gd name="connsiteX18" fmla="*/ 5675652 w 7288552"/>
              <a:gd name="connsiteY18" fmla="*/ 3175035 h 4457735"/>
              <a:gd name="connsiteX19" fmla="*/ 5637552 w 7288552"/>
              <a:gd name="connsiteY19" fmla="*/ 3200435 h 4457735"/>
              <a:gd name="connsiteX20" fmla="*/ 5599452 w 7288552"/>
              <a:gd name="connsiteY20" fmla="*/ 3251235 h 4457735"/>
              <a:gd name="connsiteX21" fmla="*/ 5523252 w 7288552"/>
              <a:gd name="connsiteY21" fmla="*/ 3314735 h 4457735"/>
              <a:gd name="connsiteX22" fmla="*/ 5459752 w 7288552"/>
              <a:gd name="connsiteY22" fmla="*/ 3365535 h 4457735"/>
              <a:gd name="connsiteX23" fmla="*/ 5421652 w 7288552"/>
              <a:gd name="connsiteY23" fmla="*/ 3403635 h 4457735"/>
              <a:gd name="connsiteX24" fmla="*/ 5383552 w 7288552"/>
              <a:gd name="connsiteY24" fmla="*/ 3429035 h 4457735"/>
              <a:gd name="connsiteX25" fmla="*/ 5307352 w 7288552"/>
              <a:gd name="connsiteY25" fmla="*/ 3505235 h 4457735"/>
              <a:gd name="connsiteX26" fmla="*/ 5243852 w 7288552"/>
              <a:gd name="connsiteY26" fmla="*/ 3581435 h 4457735"/>
              <a:gd name="connsiteX27" fmla="*/ 5193052 w 7288552"/>
              <a:gd name="connsiteY27" fmla="*/ 3632235 h 4457735"/>
              <a:gd name="connsiteX28" fmla="*/ 5154952 w 7288552"/>
              <a:gd name="connsiteY28" fmla="*/ 3683035 h 4457735"/>
              <a:gd name="connsiteX29" fmla="*/ 5116852 w 7288552"/>
              <a:gd name="connsiteY29" fmla="*/ 3721135 h 4457735"/>
              <a:gd name="connsiteX30" fmla="*/ 5091452 w 7288552"/>
              <a:gd name="connsiteY30" fmla="*/ 3759235 h 4457735"/>
              <a:gd name="connsiteX31" fmla="*/ 5015252 w 7288552"/>
              <a:gd name="connsiteY31" fmla="*/ 3835435 h 4457735"/>
              <a:gd name="connsiteX32" fmla="*/ 4977152 w 7288552"/>
              <a:gd name="connsiteY32" fmla="*/ 3873535 h 4457735"/>
              <a:gd name="connsiteX33" fmla="*/ 4913652 w 7288552"/>
              <a:gd name="connsiteY33" fmla="*/ 3937035 h 4457735"/>
              <a:gd name="connsiteX34" fmla="*/ 4900952 w 7288552"/>
              <a:gd name="connsiteY34" fmla="*/ 3975135 h 4457735"/>
              <a:gd name="connsiteX35" fmla="*/ 4786652 w 7288552"/>
              <a:gd name="connsiteY35" fmla="*/ 4076735 h 4457735"/>
              <a:gd name="connsiteX36" fmla="*/ 4723152 w 7288552"/>
              <a:gd name="connsiteY36" fmla="*/ 4152935 h 4457735"/>
              <a:gd name="connsiteX37" fmla="*/ 4646952 w 7288552"/>
              <a:gd name="connsiteY37" fmla="*/ 4216435 h 4457735"/>
              <a:gd name="connsiteX38" fmla="*/ 4608852 w 7288552"/>
              <a:gd name="connsiteY38" fmla="*/ 4292635 h 4457735"/>
              <a:gd name="connsiteX39" fmla="*/ 4558052 w 7288552"/>
              <a:gd name="connsiteY39" fmla="*/ 4305335 h 4457735"/>
              <a:gd name="connsiteX40" fmla="*/ 4443752 w 7288552"/>
              <a:gd name="connsiteY40" fmla="*/ 4343435 h 4457735"/>
              <a:gd name="connsiteX41" fmla="*/ 4367552 w 7288552"/>
              <a:gd name="connsiteY41" fmla="*/ 4356135 h 4457735"/>
              <a:gd name="connsiteX42" fmla="*/ 4316752 w 7288552"/>
              <a:gd name="connsiteY42" fmla="*/ 4368835 h 4457735"/>
              <a:gd name="connsiteX43" fmla="*/ 4202452 w 7288552"/>
              <a:gd name="connsiteY43" fmla="*/ 4381535 h 4457735"/>
              <a:gd name="connsiteX44" fmla="*/ 4100852 w 7288552"/>
              <a:gd name="connsiteY44" fmla="*/ 4394235 h 4457735"/>
              <a:gd name="connsiteX45" fmla="*/ 4062752 w 7288552"/>
              <a:gd name="connsiteY45" fmla="*/ 4406935 h 4457735"/>
              <a:gd name="connsiteX46" fmla="*/ 4100852 w 7288552"/>
              <a:gd name="connsiteY46" fmla="*/ 4432335 h 4457735"/>
              <a:gd name="connsiteX47" fmla="*/ 4265952 w 7288552"/>
              <a:gd name="connsiteY47" fmla="*/ 4457735 h 4457735"/>
              <a:gd name="connsiteX48" fmla="*/ 4900952 w 7288552"/>
              <a:gd name="connsiteY48" fmla="*/ 4432335 h 4457735"/>
              <a:gd name="connsiteX49" fmla="*/ 5129552 w 7288552"/>
              <a:gd name="connsiteY49" fmla="*/ 4419635 h 4457735"/>
              <a:gd name="connsiteX50" fmla="*/ 5294652 w 7288552"/>
              <a:gd name="connsiteY50" fmla="*/ 4394235 h 4457735"/>
              <a:gd name="connsiteX51" fmla="*/ 5828052 w 7288552"/>
              <a:gd name="connsiteY51" fmla="*/ 4406935 h 4457735"/>
              <a:gd name="connsiteX52" fmla="*/ 5866152 w 7288552"/>
              <a:gd name="connsiteY52" fmla="*/ 4368835 h 4457735"/>
              <a:gd name="connsiteX53" fmla="*/ 5878852 w 7288552"/>
              <a:gd name="connsiteY53" fmla="*/ 4330735 h 4457735"/>
              <a:gd name="connsiteX54" fmla="*/ 5929652 w 7288552"/>
              <a:gd name="connsiteY54" fmla="*/ 4254535 h 4457735"/>
              <a:gd name="connsiteX55" fmla="*/ 5942352 w 7288552"/>
              <a:gd name="connsiteY55" fmla="*/ 4191035 h 4457735"/>
              <a:gd name="connsiteX56" fmla="*/ 5955052 w 7288552"/>
              <a:gd name="connsiteY56" fmla="*/ 4152935 h 4457735"/>
              <a:gd name="connsiteX57" fmla="*/ 5967752 w 7288552"/>
              <a:gd name="connsiteY57" fmla="*/ 4102135 h 4457735"/>
              <a:gd name="connsiteX58" fmla="*/ 6005852 w 7288552"/>
              <a:gd name="connsiteY58" fmla="*/ 3937035 h 4457735"/>
              <a:gd name="connsiteX59" fmla="*/ 6018552 w 7288552"/>
              <a:gd name="connsiteY59" fmla="*/ 3898935 h 4457735"/>
              <a:gd name="connsiteX60" fmla="*/ 6043952 w 7288552"/>
              <a:gd name="connsiteY60" fmla="*/ 3860835 h 4457735"/>
              <a:gd name="connsiteX61" fmla="*/ 6107452 w 7288552"/>
              <a:gd name="connsiteY61" fmla="*/ 3746535 h 4457735"/>
              <a:gd name="connsiteX62" fmla="*/ 6120152 w 7288552"/>
              <a:gd name="connsiteY62" fmla="*/ 3708435 h 4457735"/>
              <a:gd name="connsiteX63" fmla="*/ 6183652 w 7288552"/>
              <a:gd name="connsiteY63" fmla="*/ 3644935 h 4457735"/>
              <a:gd name="connsiteX64" fmla="*/ 6221752 w 7288552"/>
              <a:gd name="connsiteY64" fmla="*/ 3543335 h 4457735"/>
              <a:gd name="connsiteX65" fmla="*/ 6234452 w 7288552"/>
              <a:gd name="connsiteY65" fmla="*/ 3479835 h 4457735"/>
              <a:gd name="connsiteX66" fmla="*/ 6259852 w 7288552"/>
              <a:gd name="connsiteY66" fmla="*/ 3098835 h 4457735"/>
              <a:gd name="connsiteX67" fmla="*/ 6272552 w 7288552"/>
              <a:gd name="connsiteY67" fmla="*/ 3022635 h 4457735"/>
              <a:gd name="connsiteX68" fmla="*/ 6310652 w 7288552"/>
              <a:gd name="connsiteY68" fmla="*/ 2921035 h 4457735"/>
              <a:gd name="connsiteX69" fmla="*/ 6348752 w 7288552"/>
              <a:gd name="connsiteY69" fmla="*/ 2755935 h 4457735"/>
              <a:gd name="connsiteX70" fmla="*/ 6412252 w 7288552"/>
              <a:gd name="connsiteY70" fmla="*/ 2679735 h 4457735"/>
              <a:gd name="connsiteX71" fmla="*/ 6437652 w 7288552"/>
              <a:gd name="connsiteY71" fmla="*/ 2616235 h 4457735"/>
              <a:gd name="connsiteX72" fmla="*/ 6475752 w 7288552"/>
              <a:gd name="connsiteY72" fmla="*/ 2578135 h 4457735"/>
              <a:gd name="connsiteX73" fmla="*/ 6513852 w 7288552"/>
              <a:gd name="connsiteY73" fmla="*/ 2565435 h 4457735"/>
              <a:gd name="connsiteX74" fmla="*/ 6564652 w 7288552"/>
              <a:gd name="connsiteY74" fmla="*/ 2540035 h 4457735"/>
              <a:gd name="connsiteX75" fmla="*/ 6666252 w 7288552"/>
              <a:gd name="connsiteY75" fmla="*/ 2489235 h 4457735"/>
              <a:gd name="connsiteX76" fmla="*/ 6717052 w 7288552"/>
              <a:gd name="connsiteY76" fmla="*/ 2463835 h 4457735"/>
              <a:gd name="connsiteX77" fmla="*/ 6742452 w 7288552"/>
              <a:gd name="connsiteY77" fmla="*/ 2425735 h 4457735"/>
              <a:gd name="connsiteX78" fmla="*/ 6780552 w 7288552"/>
              <a:gd name="connsiteY78" fmla="*/ 2413035 h 4457735"/>
              <a:gd name="connsiteX79" fmla="*/ 6818652 w 7288552"/>
              <a:gd name="connsiteY79" fmla="*/ 2387635 h 4457735"/>
              <a:gd name="connsiteX80" fmla="*/ 6869452 w 7288552"/>
              <a:gd name="connsiteY80" fmla="*/ 2362235 h 4457735"/>
              <a:gd name="connsiteX81" fmla="*/ 6958352 w 7288552"/>
              <a:gd name="connsiteY81" fmla="*/ 2286035 h 4457735"/>
              <a:gd name="connsiteX82" fmla="*/ 7009152 w 7288552"/>
              <a:gd name="connsiteY82" fmla="*/ 2197135 h 4457735"/>
              <a:gd name="connsiteX83" fmla="*/ 7047252 w 7288552"/>
              <a:gd name="connsiteY83" fmla="*/ 2133635 h 4457735"/>
              <a:gd name="connsiteX84" fmla="*/ 7085352 w 7288552"/>
              <a:gd name="connsiteY84" fmla="*/ 2082835 h 4457735"/>
              <a:gd name="connsiteX85" fmla="*/ 7123452 w 7288552"/>
              <a:gd name="connsiteY85" fmla="*/ 2019335 h 4457735"/>
              <a:gd name="connsiteX86" fmla="*/ 7174252 w 7288552"/>
              <a:gd name="connsiteY86" fmla="*/ 1943135 h 4457735"/>
              <a:gd name="connsiteX87" fmla="*/ 7199652 w 7288552"/>
              <a:gd name="connsiteY87" fmla="*/ 1892335 h 4457735"/>
              <a:gd name="connsiteX88" fmla="*/ 7225052 w 7288552"/>
              <a:gd name="connsiteY88" fmla="*/ 1816135 h 4457735"/>
              <a:gd name="connsiteX89" fmla="*/ 7250452 w 7288552"/>
              <a:gd name="connsiteY89" fmla="*/ 1625635 h 4457735"/>
              <a:gd name="connsiteX90" fmla="*/ 7263152 w 7288552"/>
              <a:gd name="connsiteY90" fmla="*/ 1549435 h 4457735"/>
              <a:gd name="connsiteX91" fmla="*/ 7288552 w 7288552"/>
              <a:gd name="connsiteY91" fmla="*/ 1371635 h 4457735"/>
              <a:gd name="connsiteX92" fmla="*/ 7275852 w 7288552"/>
              <a:gd name="connsiteY92" fmla="*/ 812835 h 4457735"/>
              <a:gd name="connsiteX93" fmla="*/ 7225052 w 7288552"/>
              <a:gd name="connsiteY93" fmla="*/ 508035 h 4457735"/>
              <a:gd name="connsiteX94" fmla="*/ 7199652 w 7288552"/>
              <a:gd name="connsiteY94" fmla="*/ 419135 h 4457735"/>
              <a:gd name="connsiteX95" fmla="*/ 7174252 w 7288552"/>
              <a:gd name="connsiteY95" fmla="*/ 381035 h 4457735"/>
              <a:gd name="connsiteX96" fmla="*/ 7161552 w 7288552"/>
              <a:gd name="connsiteY96" fmla="*/ 342935 h 4457735"/>
              <a:gd name="connsiteX97" fmla="*/ 7123452 w 7288552"/>
              <a:gd name="connsiteY97" fmla="*/ 330235 h 4457735"/>
              <a:gd name="connsiteX98" fmla="*/ 7110752 w 7288552"/>
              <a:gd name="connsiteY98" fmla="*/ 292135 h 4457735"/>
              <a:gd name="connsiteX99" fmla="*/ 7059952 w 7288552"/>
              <a:gd name="connsiteY99" fmla="*/ 279435 h 4457735"/>
              <a:gd name="connsiteX100" fmla="*/ 6983752 w 7288552"/>
              <a:gd name="connsiteY100" fmla="*/ 241335 h 4457735"/>
              <a:gd name="connsiteX101" fmla="*/ 6958352 w 7288552"/>
              <a:gd name="connsiteY101" fmla="*/ 203235 h 4457735"/>
              <a:gd name="connsiteX102" fmla="*/ 6856752 w 7288552"/>
              <a:gd name="connsiteY102" fmla="*/ 139735 h 4457735"/>
              <a:gd name="connsiteX103" fmla="*/ 6818652 w 7288552"/>
              <a:gd name="connsiteY103" fmla="*/ 127035 h 4457735"/>
              <a:gd name="connsiteX104" fmla="*/ 6729752 w 7288552"/>
              <a:gd name="connsiteY104" fmla="*/ 76235 h 4457735"/>
              <a:gd name="connsiteX105" fmla="*/ 6691652 w 7288552"/>
              <a:gd name="connsiteY105" fmla="*/ 50835 h 4457735"/>
              <a:gd name="connsiteX106" fmla="*/ 6564652 w 7288552"/>
              <a:gd name="connsiteY106" fmla="*/ 12735 h 4457735"/>
              <a:gd name="connsiteX107" fmla="*/ 6513852 w 7288552"/>
              <a:gd name="connsiteY107" fmla="*/ 35 h 4457735"/>
              <a:gd name="connsiteX108" fmla="*/ 6615452 w 7288552"/>
              <a:gd name="connsiteY108"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307352 w 7288552"/>
              <a:gd name="connsiteY8" fmla="*/ 2451135 h 4457735"/>
              <a:gd name="connsiteX9" fmla="*/ 5434352 w 7288552"/>
              <a:gd name="connsiteY9" fmla="*/ 2489235 h 4457735"/>
              <a:gd name="connsiteX10" fmla="*/ 5535952 w 7288552"/>
              <a:gd name="connsiteY10" fmla="*/ 2540035 h 4457735"/>
              <a:gd name="connsiteX11" fmla="*/ 5688352 w 7288552"/>
              <a:gd name="connsiteY11" fmla="*/ 2667035 h 4457735"/>
              <a:gd name="connsiteX12" fmla="*/ 5751852 w 7288552"/>
              <a:gd name="connsiteY12" fmla="*/ 2755935 h 4457735"/>
              <a:gd name="connsiteX13" fmla="*/ 5777252 w 7288552"/>
              <a:gd name="connsiteY13" fmla="*/ 2832135 h 4457735"/>
              <a:gd name="connsiteX14" fmla="*/ 5751852 w 7288552"/>
              <a:gd name="connsiteY14" fmla="*/ 2984535 h 4457735"/>
              <a:gd name="connsiteX15" fmla="*/ 5726452 w 7288552"/>
              <a:gd name="connsiteY15" fmla="*/ 3086135 h 4457735"/>
              <a:gd name="connsiteX16" fmla="*/ 5701052 w 7288552"/>
              <a:gd name="connsiteY16" fmla="*/ 3124235 h 4457735"/>
              <a:gd name="connsiteX17" fmla="*/ 5675652 w 7288552"/>
              <a:gd name="connsiteY17" fmla="*/ 3175035 h 4457735"/>
              <a:gd name="connsiteX18" fmla="*/ 5637552 w 7288552"/>
              <a:gd name="connsiteY18" fmla="*/ 3200435 h 4457735"/>
              <a:gd name="connsiteX19" fmla="*/ 5599452 w 7288552"/>
              <a:gd name="connsiteY19" fmla="*/ 3251235 h 4457735"/>
              <a:gd name="connsiteX20" fmla="*/ 5523252 w 7288552"/>
              <a:gd name="connsiteY20" fmla="*/ 3314735 h 4457735"/>
              <a:gd name="connsiteX21" fmla="*/ 5459752 w 7288552"/>
              <a:gd name="connsiteY21" fmla="*/ 3365535 h 4457735"/>
              <a:gd name="connsiteX22" fmla="*/ 5421652 w 7288552"/>
              <a:gd name="connsiteY22" fmla="*/ 3403635 h 4457735"/>
              <a:gd name="connsiteX23" fmla="*/ 5383552 w 7288552"/>
              <a:gd name="connsiteY23" fmla="*/ 3429035 h 4457735"/>
              <a:gd name="connsiteX24" fmla="*/ 5307352 w 7288552"/>
              <a:gd name="connsiteY24" fmla="*/ 3505235 h 4457735"/>
              <a:gd name="connsiteX25" fmla="*/ 5243852 w 7288552"/>
              <a:gd name="connsiteY25" fmla="*/ 3581435 h 4457735"/>
              <a:gd name="connsiteX26" fmla="*/ 5193052 w 7288552"/>
              <a:gd name="connsiteY26" fmla="*/ 3632235 h 4457735"/>
              <a:gd name="connsiteX27" fmla="*/ 5154952 w 7288552"/>
              <a:gd name="connsiteY27" fmla="*/ 3683035 h 4457735"/>
              <a:gd name="connsiteX28" fmla="*/ 5116852 w 7288552"/>
              <a:gd name="connsiteY28" fmla="*/ 3721135 h 4457735"/>
              <a:gd name="connsiteX29" fmla="*/ 5091452 w 7288552"/>
              <a:gd name="connsiteY29" fmla="*/ 3759235 h 4457735"/>
              <a:gd name="connsiteX30" fmla="*/ 5015252 w 7288552"/>
              <a:gd name="connsiteY30" fmla="*/ 3835435 h 4457735"/>
              <a:gd name="connsiteX31" fmla="*/ 4977152 w 7288552"/>
              <a:gd name="connsiteY31" fmla="*/ 3873535 h 4457735"/>
              <a:gd name="connsiteX32" fmla="*/ 4913652 w 7288552"/>
              <a:gd name="connsiteY32" fmla="*/ 3937035 h 4457735"/>
              <a:gd name="connsiteX33" fmla="*/ 4900952 w 7288552"/>
              <a:gd name="connsiteY33" fmla="*/ 3975135 h 4457735"/>
              <a:gd name="connsiteX34" fmla="*/ 4786652 w 7288552"/>
              <a:gd name="connsiteY34" fmla="*/ 4076735 h 4457735"/>
              <a:gd name="connsiteX35" fmla="*/ 4723152 w 7288552"/>
              <a:gd name="connsiteY35" fmla="*/ 4152935 h 4457735"/>
              <a:gd name="connsiteX36" fmla="*/ 4646952 w 7288552"/>
              <a:gd name="connsiteY36" fmla="*/ 4216435 h 4457735"/>
              <a:gd name="connsiteX37" fmla="*/ 4608852 w 7288552"/>
              <a:gd name="connsiteY37" fmla="*/ 4292635 h 4457735"/>
              <a:gd name="connsiteX38" fmla="*/ 4558052 w 7288552"/>
              <a:gd name="connsiteY38" fmla="*/ 4305335 h 4457735"/>
              <a:gd name="connsiteX39" fmla="*/ 4443752 w 7288552"/>
              <a:gd name="connsiteY39" fmla="*/ 4343435 h 4457735"/>
              <a:gd name="connsiteX40" fmla="*/ 4367552 w 7288552"/>
              <a:gd name="connsiteY40" fmla="*/ 4356135 h 4457735"/>
              <a:gd name="connsiteX41" fmla="*/ 4316752 w 7288552"/>
              <a:gd name="connsiteY41" fmla="*/ 4368835 h 4457735"/>
              <a:gd name="connsiteX42" fmla="*/ 4202452 w 7288552"/>
              <a:gd name="connsiteY42" fmla="*/ 4381535 h 4457735"/>
              <a:gd name="connsiteX43" fmla="*/ 4100852 w 7288552"/>
              <a:gd name="connsiteY43" fmla="*/ 4394235 h 4457735"/>
              <a:gd name="connsiteX44" fmla="*/ 4062752 w 7288552"/>
              <a:gd name="connsiteY44" fmla="*/ 4406935 h 4457735"/>
              <a:gd name="connsiteX45" fmla="*/ 4100852 w 7288552"/>
              <a:gd name="connsiteY45" fmla="*/ 4432335 h 4457735"/>
              <a:gd name="connsiteX46" fmla="*/ 4265952 w 7288552"/>
              <a:gd name="connsiteY46" fmla="*/ 4457735 h 4457735"/>
              <a:gd name="connsiteX47" fmla="*/ 4900952 w 7288552"/>
              <a:gd name="connsiteY47" fmla="*/ 4432335 h 4457735"/>
              <a:gd name="connsiteX48" fmla="*/ 5129552 w 7288552"/>
              <a:gd name="connsiteY48" fmla="*/ 4419635 h 4457735"/>
              <a:gd name="connsiteX49" fmla="*/ 5294652 w 7288552"/>
              <a:gd name="connsiteY49" fmla="*/ 4394235 h 4457735"/>
              <a:gd name="connsiteX50" fmla="*/ 5828052 w 7288552"/>
              <a:gd name="connsiteY50" fmla="*/ 4406935 h 4457735"/>
              <a:gd name="connsiteX51" fmla="*/ 5866152 w 7288552"/>
              <a:gd name="connsiteY51" fmla="*/ 4368835 h 4457735"/>
              <a:gd name="connsiteX52" fmla="*/ 5878852 w 7288552"/>
              <a:gd name="connsiteY52" fmla="*/ 4330735 h 4457735"/>
              <a:gd name="connsiteX53" fmla="*/ 5929652 w 7288552"/>
              <a:gd name="connsiteY53" fmla="*/ 4254535 h 4457735"/>
              <a:gd name="connsiteX54" fmla="*/ 5942352 w 7288552"/>
              <a:gd name="connsiteY54" fmla="*/ 4191035 h 4457735"/>
              <a:gd name="connsiteX55" fmla="*/ 5955052 w 7288552"/>
              <a:gd name="connsiteY55" fmla="*/ 4152935 h 4457735"/>
              <a:gd name="connsiteX56" fmla="*/ 5967752 w 7288552"/>
              <a:gd name="connsiteY56" fmla="*/ 4102135 h 4457735"/>
              <a:gd name="connsiteX57" fmla="*/ 6005852 w 7288552"/>
              <a:gd name="connsiteY57" fmla="*/ 3937035 h 4457735"/>
              <a:gd name="connsiteX58" fmla="*/ 6018552 w 7288552"/>
              <a:gd name="connsiteY58" fmla="*/ 3898935 h 4457735"/>
              <a:gd name="connsiteX59" fmla="*/ 6043952 w 7288552"/>
              <a:gd name="connsiteY59" fmla="*/ 3860835 h 4457735"/>
              <a:gd name="connsiteX60" fmla="*/ 6107452 w 7288552"/>
              <a:gd name="connsiteY60" fmla="*/ 3746535 h 4457735"/>
              <a:gd name="connsiteX61" fmla="*/ 6120152 w 7288552"/>
              <a:gd name="connsiteY61" fmla="*/ 3708435 h 4457735"/>
              <a:gd name="connsiteX62" fmla="*/ 6183652 w 7288552"/>
              <a:gd name="connsiteY62" fmla="*/ 3644935 h 4457735"/>
              <a:gd name="connsiteX63" fmla="*/ 6221752 w 7288552"/>
              <a:gd name="connsiteY63" fmla="*/ 3543335 h 4457735"/>
              <a:gd name="connsiteX64" fmla="*/ 6234452 w 7288552"/>
              <a:gd name="connsiteY64" fmla="*/ 3479835 h 4457735"/>
              <a:gd name="connsiteX65" fmla="*/ 6259852 w 7288552"/>
              <a:gd name="connsiteY65" fmla="*/ 3098835 h 4457735"/>
              <a:gd name="connsiteX66" fmla="*/ 6272552 w 7288552"/>
              <a:gd name="connsiteY66" fmla="*/ 3022635 h 4457735"/>
              <a:gd name="connsiteX67" fmla="*/ 6310652 w 7288552"/>
              <a:gd name="connsiteY67" fmla="*/ 2921035 h 4457735"/>
              <a:gd name="connsiteX68" fmla="*/ 6348752 w 7288552"/>
              <a:gd name="connsiteY68" fmla="*/ 2755935 h 4457735"/>
              <a:gd name="connsiteX69" fmla="*/ 6412252 w 7288552"/>
              <a:gd name="connsiteY69" fmla="*/ 2679735 h 4457735"/>
              <a:gd name="connsiteX70" fmla="*/ 6437652 w 7288552"/>
              <a:gd name="connsiteY70" fmla="*/ 2616235 h 4457735"/>
              <a:gd name="connsiteX71" fmla="*/ 6475752 w 7288552"/>
              <a:gd name="connsiteY71" fmla="*/ 2578135 h 4457735"/>
              <a:gd name="connsiteX72" fmla="*/ 6513852 w 7288552"/>
              <a:gd name="connsiteY72" fmla="*/ 2565435 h 4457735"/>
              <a:gd name="connsiteX73" fmla="*/ 6564652 w 7288552"/>
              <a:gd name="connsiteY73" fmla="*/ 2540035 h 4457735"/>
              <a:gd name="connsiteX74" fmla="*/ 6666252 w 7288552"/>
              <a:gd name="connsiteY74" fmla="*/ 2489235 h 4457735"/>
              <a:gd name="connsiteX75" fmla="*/ 6717052 w 7288552"/>
              <a:gd name="connsiteY75" fmla="*/ 2463835 h 4457735"/>
              <a:gd name="connsiteX76" fmla="*/ 6742452 w 7288552"/>
              <a:gd name="connsiteY76" fmla="*/ 2425735 h 4457735"/>
              <a:gd name="connsiteX77" fmla="*/ 6780552 w 7288552"/>
              <a:gd name="connsiteY77" fmla="*/ 2413035 h 4457735"/>
              <a:gd name="connsiteX78" fmla="*/ 6818652 w 7288552"/>
              <a:gd name="connsiteY78" fmla="*/ 2387635 h 4457735"/>
              <a:gd name="connsiteX79" fmla="*/ 6869452 w 7288552"/>
              <a:gd name="connsiteY79" fmla="*/ 2362235 h 4457735"/>
              <a:gd name="connsiteX80" fmla="*/ 6958352 w 7288552"/>
              <a:gd name="connsiteY80" fmla="*/ 2286035 h 4457735"/>
              <a:gd name="connsiteX81" fmla="*/ 7009152 w 7288552"/>
              <a:gd name="connsiteY81" fmla="*/ 2197135 h 4457735"/>
              <a:gd name="connsiteX82" fmla="*/ 7047252 w 7288552"/>
              <a:gd name="connsiteY82" fmla="*/ 2133635 h 4457735"/>
              <a:gd name="connsiteX83" fmla="*/ 7085352 w 7288552"/>
              <a:gd name="connsiteY83" fmla="*/ 2082835 h 4457735"/>
              <a:gd name="connsiteX84" fmla="*/ 7123452 w 7288552"/>
              <a:gd name="connsiteY84" fmla="*/ 2019335 h 4457735"/>
              <a:gd name="connsiteX85" fmla="*/ 7174252 w 7288552"/>
              <a:gd name="connsiteY85" fmla="*/ 1943135 h 4457735"/>
              <a:gd name="connsiteX86" fmla="*/ 7199652 w 7288552"/>
              <a:gd name="connsiteY86" fmla="*/ 1892335 h 4457735"/>
              <a:gd name="connsiteX87" fmla="*/ 7225052 w 7288552"/>
              <a:gd name="connsiteY87" fmla="*/ 1816135 h 4457735"/>
              <a:gd name="connsiteX88" fmla="*/ 7250452 w 7288552"/>
              <a:gd name="connsiteY88" fmla="*/ 1625635 h 4457735"/>
              <a:gd name="connsiteX89" fmla="*/ 7263152 w 7288552"/>
              <a:gd name="connsiteY89" fmla="*/ 1549435 h 4457735"/>
              <a:gd name="connsiteX90" fmla="*/ 7288552 w 7288552"/>
              <a:gd name="connsiteY90" fmla="*/ 1371635 h 4457735"/>
              <a:gd name="connsiteX91" fmla="*/ 7275852 w 7288552"/>
              <a:gd name="connsiteY91" fmla="*/ 812835 h 4457735"/>
              <a:gd name="connsiteX92" fmla="*/ 7225052 w 7288552"/>
              <a:gd name="connsiteY92" fmla="*/ 508035 h 4457735"/>
              <a:gd name="connsiteX93" fmla="*/ 7199652 w 7288552"/>
              <a:gd name="connsiteY93" fmla="*/ 419135 h 4457735"/>
              <a:gd name="connsiteX94" fmla="*/ 7174252 w 7288552"/>
              <a:gd name="connsiteY94" fmla="*/ 381035 h 4457735"/>
              <a:gd name="connsiteX95" fmla="*/ 7161552 w 7288552"/>
              <a:gd name="connsiteY95" fmla="*/ 342935 h 4457735"/>
              <a:gd name="connsiteX96" fmla="*/ 7123452 w 7288552"/>
              <a:gd name="connsiteY96" fmla="*/ 330235 h 4457735"/>
              <a:gd name="connsiteX97" fmla="*/ 7110752 w 7288552"/>
              <a:gd name="connsiteY97" fmla="*/ 292135 h 4457735"/>
              <a:gd name="connsiteX98" fmla="*/ 7059952 w 7288552"/>
              <a:gd name="connsiteY98" fmla="*/ 279435 h 4457735"/>
              <a:gd name="connsiteX99" fmla="*/ 6983752 w 7288552"/>
              <a:gd name="connsiteY99" fmla="*/ 241335 h 4457735"/>
              <a:gd name="connsiteX100" fmla="*/ 6958352 w 7288552"/>
              <a:gd name="connsiteY100" fmla="*/ 203235 h 4457735"/>
              <a:gd name="connsiteX101" fmla="*/ 6856752 w 7288552"/>
              <a:gd name="connsiteY101" fmla="*/ 139735 h 4457735"/>
              <a:gd name="connsiteX102" fmla="*/ 6818652 w 7288552"/>
              <a:gd name="connsiteY102" fmla="*/ 127035 h 4457735"/>
              <a:gd name="connsiteX103" fmla="*/ 6729752 w 7288552"/>
              <a:gd name="connsiteY103" fmla="*/ 76235 h 4457735"/>
              <a:gd name="connsiteX104" fmla="*/ 6691652 w 7288552"/>
              <a:gd name="connsiteY104" fmla="*/ 50835 h 4457735"/>
              <a:gd name="connsiteX105" fmla="*/ 6564652 w 7288552"/>
              <a:gd name="connsiteY105" fmla="*/ 12735 h 4457735"/>
              <a:gd name="connsiteX106" fmla="*/ 6513852 w 7288552"/>
              <a:gd name="connsiteY106" fmla="*/ 35 h 4457735"/>
              <a:gd name="connsiteX107" fmla="*/ 6615452 w 7288552"/>
              <a:gd name="connsiteY107"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535952 w 7288552"/>
              <a:gd name="connsiteY9" fmla="*/ 2540035 h 4457735"/>
              <a:gd name="connsiteX10" fmla="*/ 5688352 w 7288552"/>
              <a:gd name="connsiteY10" fmla="*/ 2667035 h 4457735"/>
              <a:gd name="connsiteX11" fmla="*/ 5751852 w 7288552"/>
              <a:gd name="connsiteY11" fmla="*/ 2755935 h 4457735"/>
              <a:gd name="connsiteX12" fmla="*/ 5777252 w 7288552"/>
              <a:gd name="connsiteY12" fmla="*/ 2832135 h 4457735"/>
              <a:gd name="connsiteX13" fmla="*/ 5751852 w 7288552"/>
              <a:gd name="connsiteY13" fmla="*/ 2984535 h 4457735"/>
              <a:gd name="connsiteX14" fmla="*/ 5726452 w 7288552"/>
              <a:gd name="connsiteY14" fmla="*/ 3086135 h 4457735"/>
              <a:gd name="connsiteX15" fmla="*/ 5701052 w 7288552"/>
              <a:gd name="connsiteY15" fmla="*/ 3124235 h 4457735"/>
              <a:gd name="connsiteX16" fmla="*/ 5675652 w 7288552"/>
              <a:gd name="connsiteY16" fmla="*/ 3175035 h 4457735"/>
              <a:gd name="connsiteX17" fmla="*/ 5637552 w 7288552"/>
              <a:gd name="connsiteY17" fmla="*/ 3200435 h 4457735"/>
              <a:gd name="connsiteX18" fmla="*/ 5599452 w 7288552"/>
              <a:gd name="connsiteY18" fmla="*/ 3251235 h 4457735"/>
              <a:gd name="connsiteX19" fmla="*/ 5523252 w 7288552"/>
              <a:gd name="connsiteY19" fmla="*/ 3314735 h 4457735"/>
              <a:gd name="connsiteX20" fmla="*/ 5459752 w 7288552"/>
              <a:gd name="connsiteY20" fmla="*/ 3365535 h 4457735"/>
              <a:gd name="connsiteX21" fmla="*/ 5421652 w 7288552"/>
              <a:gd name="connsiteY21" fmla="*/ 3403635 h 4457735"/>
              <a:gd name="connsiteX22" fmla="*/ 5383552 w 7288552"/>
              <a:gd name="connsiteY22" fmla="*/ 3429035 h 4457735"/>
              <a:gd name="connsiteX23" fmla="*/ 5307352 w 7288552"/>
              <a:gd name="connsiteY23" fmla="*/ 3505235 h 4457735"/>
              <a:gd name="connsiteX24" fmla="*/ 5243852 w 7288552"/>
              <a:gd name="connsiteY24" fmla="*/ 3581435 h 4457735"/>
              <a:gd name="connsiteX25" fmla="*/ 5193052 w 7288552"/>
              <a:gd name="connsiteY25" fmla="*/ 3632235 h 4457735"/>
              <a:gd name="connsiteX26" fmla="*/ 5154952 w 7288552"/>
              <a:gd name="connsiteY26" fmla="*/ 3683035 h 4457735"/>
              <a:gd name="connsiteX27" fmla="*/ 5116852 w 7288552"/>
              <a:gd name="connsiteY27" fmla="*/ 3721135 h 4457735"/>
              <a:gd name="connsiteX28" fmla="*/ 5091452 w 7288552"/>
              <a:gd name="connsiteY28" fmla="*/ 3759235 h 4457735"/>
              <a:gd name="connsiteX29" fmla="*/ 5015252 w 7288552"/>
              <a:gd name="connsiteY29" fmla="*/ 3835435 h 4457735"/>
              <a:gd name="connsiteX30" fmla="*/ 4977152 w 7288552"/>
              <a:gd name="connsiteY30" fmla="*/ 3873535 h 4457735"/>
              <a:gd name="connsiteX31" fmla="*/ 4913652 w 7288552"/>
              <a:gd name="connsiteY31" fmla="*/ 3937035 h 4457735"/>
              <a:gd name="connsiteX32" fmla="*/ 4900952 w 7288552"/>
              <a:gd name="connsiteY32" fmla="*/ 3975135 h 4457735"/>
              <a:gd name="connsiteX33" fmla="*/ 4786652 w 7288552"/>
              <a:gd name="connsiteY33" fmla="*/ 4076735 h 4457735"/>
              <a:gd name="connsiteX34" fmla="*/ 4723152 w 7288552"/>
              <a:gd name="connsiteY34" fmla="*/ 4152935 h 4457735"/>
              <a:gd name="connsiteX35" fmla="*/ 4646952 w 7288552"/>
              <a:gd name="connsiteY35" fmla="*/ 4216435 h 4457735"/>
              <a:gd name="connsiteX36" fmla="*/ 4608852 w 7288552"/>
              <a:gd name="connsiteY36" fmla="*/ 4292635 h 4457735"/>
              <a:gd name="connsiteX37" fmla="*/ 4558052 w 7288552"/>
              <a:gd name="connsiteY37" fmla="*/ 4305335 h 4457735"/>
              <a:gd name="connsiteX38" fmla="*/ 4443752 w 7288552"/>
              <a:gd name="connsiteY38" fmla="*/ 4343435 h 4457735"/>
              <a:gd name="connsiteX39" fmla="*/ 4367552 w 7288552"/>
              <a:gd name="connsiteY39" fmla="*/ 4356135 h 4457735"/>
              <a:gd name="connsiteX40" fmla="*/ 4316752 w 7288552"/>
              <a:gd name="connsiteY40" fmla="*/ 4368835 h 4457735"/>
              <a:gd name="connsiteX41" fmla="*/ 4202452 w 7288552"/>
              <a:gd name="connsiteY41" fmla="*/ 4381535 h 4457735"/>
              <a:gd name="connsiteX42" fmla="*/ 4100852 w 7288552"/>
              <a:gd name="connsiteY42" fmla="*/ 4394235 h 4457735"/>
              <a:gd name="connsiteX43" fmla="*/ 4062752 w 7288552"/>
              <a:gd name="connsiteY43" fmla="*/ 4406935 h 4457735"/>
              <a:gd name="connsiteX44" fmla="*/ 4100852 w 7288552"/>
              <a:gd name="connsiteY44" fmla="*/ 4432335 h 4457735"/>
              <a:gd name="connsiteX45" fmla="*/ 4265952 w 7288552"/>
              <a:gd name="connsiteY45" fmla="*/ 4457735 h 4457735"/>
              <a:gd name="connsiteX46" fmla="*/ 4900952 w 7288552"/>
              <a:gd name="connsiteY46" fmla="*/ 4432335 h 4457735"/>
              <a:gd name="connsiteX47" fmla="*/ 5129552 w 7288552"/>
              <a:gd name="connsiteY47" fmla="*/ 4419635 h 4457735"/>
              <a:gd name="connsiteX48" fmla="*/ 5294652 w 7288552"/>
              <a:gd name="connsiteY48" fmla="*/ 4394235 h 4457735"/>
              <a:gd name="connsiteX49" fmla="*/ 5828052 w 7288552"/>
              <a:gd name="connsiteY49" fmla="*/ 4406935 h 4457735"/>
              <a:gd name="connsiteX50" fmla="*/ 5866152 w 7288552"/>
              <a:gd name="connsiteY50" fmla="*/ 4368835 h 4457735"/>
              <a:gd name="connsiteX51" fmla="*/ 5878852 w 7288552"/>
              <a:gd name="connsiteY51" fmla="*/ 4330735 h 4457735"/>
              <a:gd name="connsiteX52" fmla="*/ 5929652 w 7288552"/>
              <a:gd name="connsiteY52" fmla="*/ 4254535 h 4457735"/>
              <a:gd name="connsiteX53" fmla="*/ 5942352 w 7288552"/>
              <a:gd name="connsiteY53" fmla="*/ 4191035 h 4457735"/>
              <a:gd name="connsiteX54" fmla="*/ 5955052 w 7288552"/>
              <a:gd name="connsiteY54" fmla="*/ 4152935 h 4457735"/>
              <a:gd name="connsiteX55" fmla="*/ 5967752 w 7288552"/>
              <a:gd name="connsiteY55" fmla="*/ 4102135 h 4457735"/>
              <a:gd name="connsiteX56" fmla="*/ 6005852 w 7288552"/>
              <a:gd name="connsiteY56" fmla="*/ 3937035 h 4457735"/>
              <a:gd name="connsiteX57" fmla="*/ 6018552 w 7288552"/>
              <a:gd name="connsiteY57" fmla="*/ 3898935 h 4457735"/>
              <a:gd name="connsiteX58" fmla="*/ 6043952 w 7288552"/>
              <a:gd name="connsiteY58" fmla="*/ 3860835 h 4457735"/>
              <a:gd name="connsiteX59" fmla="*/ 6107452 w 7288552"/>
              <a:gd name="connsiteY59" fmla="*/ 3746535 h 4457735"/>
              <a:gd name="connsiteX60" fmla="*/ 6120152 w 7288552"/>
              <a:gd name="connsiteY60" fmla="*/ 3708435 h 4457735"/>
              <a:gd name="connsiteX61" fmla="*/ 6183652 w 7288552"/>
              <a:gd name="connsiteY61" fmla="*/ 3644935 h 4457735"/>
              <a:gd name="connsiteX62" fmla="*/ 6221752 w 7288552"/>
              <a:gd name="connsiteY62" fmla="*/ 3543335 h 4457735"/>
              <a:gd name="connsiteX63" fmla="*/ 6234452 w 7288552"/>
              <a:gd name="connsiteY63" fmla="*/ 3479835 h 4457735"/>
              <a:gd name="connsiteX64" fmla="*/ 6259852 w 7288552"/>
              <a:gd name="connsiteY64" fmla="*/ 3098835 h 4457735"/>
              <a:gd name="connsiteX65" fmla="*/ 6272552 w 7288552"/>
              <a:gd name="connsiteY65" fmla="*/ 3022635 h 4457735"/>
              <a:gd name="connsiteX66" fmla="*/ 6310652 w 7288552"/>
              <a:gd name="connsiteY66" fmla="*/ 2921035 h 4457735"/>
              <a:gd name="connsiteX67" fmla="*/ 6348752 w 7288552"/>
              <a:gd name="connsiteY67" fmla="*/ 2755935 h 4457735"/>
              <a:gd name="connsiteX68" fmla="*/ 6412252 w 7288552"/>
              <a:gd name="connsiteY68" fmla="*/ 2679735 h 4457735"/>
              <a:gd name="connsiteX69" fmla="*/ 6437652 w 7288552"/>
              <a:gd name="connsiteY69" fmla="*/ 2616235 h 4457735"/>
              <a:gd name="connsiteX70" fmla="*/ 6475752 w 7288552"/>
              <a:gd name="connsiteY70" fmla="*/ 2578135 h 4457735"/>
              <a:gd name="connsiteX71" fmla="*/ 6513852 w 7288552"/>
              <a:gd name="connsiteY71" fmla="*/ 2565435 h 4457735"/>
              <a:gd name="connsiteX72" fmla="*/ 6564652 w 7288552"/>
              <a:gd name="connsiteY72" fmla="*/ 2540035 h 4457735"/>
              <a:gd name="connsiteX73" fmla="*/ 6666252 w 7288552"/>
              <a:gd name="connsiteY73" fmla="*/ 2489235 h 4457735"/>
              <a:gd name="connsiteX74" fmla="*/ 6717052 w 7288552"/>
              <a:gd name="connsiteY74" fmla="*/ 2463835 h 4457735"/>
              <a:gd name="connsiteX75" fmla="*/ 6742452 w 7288552"/>
              <a:gd name="connsiteY75" fmla="*/ 2425735 h 4457735"/>
              <a:gd name="connsiteX76" fmla="*/ 6780552 w 7288552"/>
              <a:gd name="connsiteY76" fmla="*/ 2413035 h 4457735"/>
              <a:gd name="connsiteX77" fmla="*/ 6818652 w 7288552"/>
              <a:gd name="connsiteY77" fmla="*/ 2387635 h 4457735"/>
              <a:gd name="connsiteX78" fmla="*/ 6869452 w 7288552"/>
              <a:gd name="connsiteY78" fmla="*/ 2362235 h 4457735"/>
              <a:gd name="connsiteX79" fmla="*/ 6958352 w 7288552"/>
              <a:gd name="connsiteY79" fmla="*/ 2286035 h 4457735"/>
              <a:gd name="connsiteX80" fmla="*/ 7009152 w 7288552"/>
              <a:gd name="connsiteY80" fmla="*/ 2197135 h 4457735"/>
              <a:gd name="connsiteX81" fmla="*/ 7047252 w 7288552"/>
              <a:gd name="connsiteY81" fmla="*/ 2133635 h 4457735"/>
              <a:gd name="connsiteX82" fmla="*/ 7085352 w 7288552"/>
              <a:gd name="connsiteY82" fmla="*/ 2082835 h 4457735"/>
              <a:gd name="connsiteX83" fmla="*/ 7123452 w 7288552"/>
              <a:gd name="connsiteY83" fmla="*/ 2019335 h 4457735"/>
              <a:gd name="connsiteX84" fmla="*/ 7174252 w 7288552"/>
              <a:gd name="connsiteY84" fmla="*/ 1943135 h 4457735"/>
              <a:gd name="connsiteX85" fmla="*/ 7199652 w 7288552"/>
              <a:gd name="connsiteY85" fmla="*/ 1892335 h 4457735"/>
              <a:gd name="connsiteX86" fmla="*/ 7225052 w 7288552"/>
              <a:gd name="connsiteY86" fmla="*/ 1816135 h 4457735"/>
              <a:gd name="connsiteX87" fmla="*/ 7250452 w 7288552"/>
              <a:gd name="connsiteY87" fmla="*/ 1625635 h 4457735"/>
              <a:gd name="connsiteX88" fmla="*/ 7263152 w 7288552"/>
              <a:gd name="connsiteY88" fmla="*/ 1549435 h 4457735"/>
              <a:gd name="connsiteX89" fmla="*/ 7288552 w 7288552"/>
              <a:gd name="connsiteY89" fmla="*/ 1371635 h 4457735"/>
              <a:gd name="connsiteX90" fmla="*/ 7275852 w 7288552"/>
              <a:gd name="connsiteY90" fmla="*/ 812835 h 4457735"/>
              <a:gd name="connsiteX91" fmla="*/ 7225052 w 7288552"/>
              <a:gd name="connsiteY91" fmla="*/ 508035 h 4457735"/>
              <a:gd name="connsiteX92" fmla="*/ 7199652 w 7288552"/>
              <a:gd name="connsiteY92" fmla="*/ 419135 h 4457735"/>
              <a:gd name="connsiteX93" fmla="*/ 7174252 w 7288552"/>
              <a:gd name="connsiteY93" fmla="*/ 381035 h 4457735"/>
              <a:gd name="connsiteX94" fmla="*/ 7161552 w 7288552"/>
              <a:gd name="connsiteY94" fmla="*/ 342935 h 4457735"/>
              <a:gd name="connsiteX95" fmla="*/ 7123452 w 7288552"/>
              <a:gd name="connsiteY95" fmla="*/ 330235 h 4457735"/>
              <a:gd name="connsiteX96" fmla="*/ 7110752 w 7288552"/>
              <a:gd name="connsiteY96" fmla="*/ 292135 h 4457735"/>
              <a:gd name="connsiteX97" fmla="*/ 7059952 w 7288552"/>
              <a:gd name="connsiteY97" fmla="*/ 279435 h 4457735"/>
              <a:gd name="connsiteX98" fmla="*/ 6983752 w 7288552"/>
              <a:gd name="connsiteY98" fmla="*/ 241335 h 4457735"/>
              <a:gd name="connsiteX99" fmla="*/ 6958352 w 7288552"/>
              <a:gd name="connsiteY99" fmla="*/ 203235 h 4457735"/>
              <a:gd name="connsiteX100" fmla="*/ 6856752 w 7288552"/>
              <a:gd name="connsiteY100" fmla="*/ 139735 h 4457735"/>
              <a:gd name="connsiteX101" fmla="*/ 6818652 w 7288552"/>
              <a:gd name="connsiteY101" fmla="*/ 127035 h 4457735"/>
              <a:gd name="connsiteX102" fmla="*/ 6729752 w 7288552"/>
              <a:gd name="connsiteY102" fmla="*/ 76235 h 4457735"/>
              <a:gd name="connsiteX103" fmla="*/ 6691652 w 7288552"/>
              <a:gd name="connsiteY103" fmla="*/ 50835 h 4457735"/>
              <a:gd name="connsiteX104" fmla="*/ 6564652 w 7288552"/>
              <a:gd name="connsiteY104" fmla="*/ 12735 h 4457735"/>
              <a:gd name="connsiteX105" fmla="*/ 6513852 w 7288552"/>
              <a:gd name="connsiteY105" fmla="*/ 35 h 4457735"/>
              <a:gd name="connsiteX106" fmla="*/ 6615452 w 7288552"/>
              <a:gd name="connsiteY106"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51852 w 7288552"/>
              <a:gd name="connsiteY10" fmla="*/ 2755935 h 4457735"/>
              <a:gd name="connsiteX11" fmla="*/ 5777252 w 7288552"/>
              <a:gd name="connsiteY11" fmla="*/ 2832135 h 4457735"/>
              <a:gd name="connsiteX12" fmla="*/ 5751852 w 7288552"/>
              <a:gd name="connsiteY12" fmla="*/ 2984535 h 4457735"/>
              <a:gd name="connsiteX13" fmla="*/ 5726452 w 7288552"/>
              <a:gd name="connsiteY13" fmla="*/ 3086135 h 4457735"/>
              <a:gd name="connsiteX14" fmla="*/ 5701052 w 7288552"/>
              <a:gd name="connsiteY14" fmla="*/ 3124235 h 4457735"/>
              <a:gd name="connsiteX15" fmla="*/ 5675652 w 7288552"/>
              <a:gd name="connsiteY15" fmla="*/ 3175035 h 4457735"/>
              <a:gd name="connsiteX16" fmla="*/ 5637552 w 7288552"/>
              <a:gd name="connsiteY16" fmla="*/ 3200435 h 4457735"/>
              <a:gd name="connsiteX17" fmla="*/ 5599452 w 7288552"/>
              <a:gd name="connsiteY17" fmla="*/ 3251235 h 4457735"/>
              <a:gd name="connsiteX18" fmla="*/ 5523252 w 7288552"/>
              <a:gd name="connsiteY18" fmla="*/ 3314735 h 4457735"/>
              <a:gd name="connsiteX19" fmla="*/ 5459752 w 7288552"/>
              <a:gd name="connsiteY19" fmla="*/ 3365535 h 4457735"/>
              <a:gd name="connsiteX20" fmla="*/ 5421652 w 7288552"/>
              <a:gd name="connsiteY20" fmla="*/ 3403635 h 4457735"/>
              <a:gd name="connsiteX21" fmla="*/ 5383552 w 7288552"/>
              <a:gd name="connsiteY21" fmla="*/ 3429035 h 4457735"/>
              <a:gd name="connsiteX22" fmla="*/ 5307352 w 7288552"/>
              <a:gd name="connsiteY22" fmla="*/ 3505235 h 4457735"/>
              <a:gd name="connsiteX23" fmla="*/ 5243852 w 7288552"/>
              <a:gd name="connsiteY23" fmla="*/ 3581435 h 4457735"/>
              <a:gd name="connsiteX24" fmla="*/ 5193052 w 7288552"/>
              <a:gd name="connsiteY24" fmla="*/ 3632235 h 4457735"/>
              <a:gd name="connsiteX25" fmla="*/ 5154952 w 7288552"/>
              <a:gd name="connsiteY25" fmla="*/ 3683035 h 4457735"/>
              <a:gd name="connsiteX26" fmla="*/ 5116852 w 7288552"/>
              <a:gd name="connsiteY26" fmla="*/ 3721135 h 4457735"/>
              <a:gd name="connsiteX27" fmla="*/ 5091452 w 7288552"/>
              <a:gd name="connsiteY27" fmla="*/ 3759235 h 4457735"/>
              <a:gd name="connsiteX28" fmla="*/ 5015252 w 7288552"/>
              <a:gd name="connsiteY28" fmla="*/ 3835435 h 4457735"/>
              <a:gd name="connsiteX29" fmla="*/ 4977152 w 7288552"/>
              <a:gd name="connsiteY29" fmla="*/ 3873535 h 4457735"/>
              <a:gd name="connsiteX30" fmla="*/ 4913652 w 7288552"/>
              <a:gd name="connsiteY30" fmla="*/ 3937035 h 4457735"/>
              <a:gd name="connsiteX31" fmla="*/ 4900952 w 7288552"/>
              <a:gd name="connsiteY31" fmla="*/ 3975135 h 4457735"/>
              <a:gd name="connsiteX32" fmla="*/ 4786652 w 7288552"/>
              <a:gd name="connsiteY32" fmla="*/ 4076735 h 4457735"/>
              <a:gd name="connsiteX33" fmla="*/ 4723152 w 7288552"/>
              <a:gd name="connsiteY33" fmla="*/ 4152935 h 4457735"/>
              <a:gd name="connsiteX34" fmla="*/ 4646952 w 7288552"/>
              <a:gd name="connsiteY34" fmla="*/ 4216435 h 4457735"/>
              <a:gd name="connsiteX35" fmla="*/ 4608852 w 7288552"/>
              <a:gd name="connsiteY35" fmla="*/ 4292635 h 4457735"/>
              <a:gd name="connsiteX36" fmla="*/ 4558052 w 7288552"/>
              <a:gd name="connsiteY36" fmla="*/ 4305335 h 4457735"/>
              <a:gd name="connsiteX37" fmla="*/ 4443752 w 7288552"/>
              <a:gd name="connsiteY37" fmla="*/ 4343435 h 4457735"/>
              <a:gd name="connsiteX38" fmla="*/ 4367552 w 7288552"/>
              <a:gd name="connsiteY38" fmla="*/ 4356135 h 4457735"/>
              <a:gd name="connsiteX39" fmla="*/ 4316752 w 7288552"/>
              <a:gd name="connsiteY39" fmla="*/ 4368835 h 4457735"/>
              <a:gd name="connsiteX40" fmla="*/ 4202452 w 7288552"/>
              <a:gd name="connsiteY40" fmla="*/ 4381535 h 4457735"/>
              <a:gd name="connsiteX41" fmla="*/ 4100852 w 7288552"/>
              <a:gd name="connsiteY41" fmla="*/ 4394235 h 4457735"/>
              <a:gd name="connsiteX42" fmla="*/ 4062752 w 7288552"/>
              <a:gd name="connsiteY42" fmla="*/ 4406935 h 4457735"/>
              <a:gd name="connsiteX43" fmla="*/ 4100852 w 7288552"/>
              <a:gd name="connsiteY43" fmla="*/ 4432335 h 4457735"/>
              <a:gd name="connsiteX44" fmla="*/ 4265952 w 7288552"/>
              <a:gd name="connsiteY44" fmla="*/ 4457735 h 4457735"/>
              <a:gd name="connsiteX45" fmla="*/ 4900952 w 7288552"/>
              <a:gd name="connsiteY45" fmla="*/ 4432335 h 4457735"/>
              <a:gd name="connsiteX46" fmla="*/ 5129552 w 7288552"/>
              <a:gd name="connsiteY46" fmla="*/ 4419635 h 4457735"/>
              <a:gd name="connsiteX47" fmla="*/ 5294652 w 7288552"/>
              <a:gd name="connsiteY47" fmla="*/ 4394235 h 4457735"/>
              <a:gd name="connsiteX48" fmla="*/ 5828052 w 7288552"/>
              <a:gd name="connsiteY48" fmla="*/ 4406935 h 4457735"/>
              <a:gd name="connsiteX49" fmla="*/ 5866152 w 7288552"/>
              <a:gd name="connsiteY49" fmla="*/ 4368835 h 4457735"/>
              <a:gd name="connsiteX50" fmla="*/ 5878852 w 7288552"/>
              <a:gd name="connsiteY50" fmla="*/ 4330735 h 4457735"/>
              <a:gd name="connsiteX51" fmla="*/ 5929652 w 7288552"/>
              <a:gd name="connsiteY51" fmla="*/ 4254535 h 4457735"/>
              <a:gd name="connsiteX52" fmla="*/ 5942352 w 7288552"/>
              <a:gd name="connsiteY52" fmla="*/ 4191035 h 4457735"/>
              <a:gd name="connsiteX53" fmla="*/ 5955052 w 7288552"/>
              <a:gd name="connsiteY53" fmla="*/ 4152935 h 4457735"/>
              <a:gd name="connsiteX54" fmla="*/ 5967752 w 7288552"/>
              <a:gd name="connsiteY54" fmla="*/ 4102135 h 4457735"/>
              <a:gd name="connsiteX55" fmla="*/ 6005852 w 7288552"/>
              <a:gd name="connsiteY55" fmla="*/ 3937035 h 4457735"/>
              <a:gd name="connsiteX56" fmla="*/ 6018552 w 7288552"/>
              <a:gd name="connsiteY56" fmla="*/ 3898935 h 4457735"/>
              <a:gd name="connsiteX57" fmla="*/ 6043952 w 7288552"/>
              <a:gd name="connsiteY57" fmla="*/ 3860835 h 4457735"/>
              <a:gd name="connsiteX58" fmla="*/ 6107452 w 7288552"/>
              <a:gd name="connsiteY58" fmla="*/ 3746535 h 4457735"/>
              <a:gd name="connsiteX59" fmla="*/ 6120152 w 7288552"/>
              <a:gd name="connsiteY59" fmla="*/ 3708435 h 4457735"/>
              <a:gd name="connsiteX60" fmla="*/ 6183652 w 7288552"/>
              <a:gd name="connsiteY60" fmla="*/ 3644935 h 4457735"/>
              <a:gd name="connsiteX61" fmla="*/ 6221752 w 7288552"/>
              <a:gd name="connsiteY61" fmla="*/ 3543335 h 4457735"/>
              <a:gd name="connsiteX62" fmla="*/ 6234452 w 7288552"/>
              <a:gd name="connsiteY62" fmla="*/ 3479835 h 4457735"/>
              <a:gd name="connsiteX63" fmla="*/ 6259852 w 7288552"/>
              <a:gd name="connsiteY63" fmla="*/ 3098835 h 4457735"/>
              <a:gd name="connsiteX64" fmla="*/ 6272552 w 7288552"/>
              <a:gd name="connsiteY64" fmla="*/ 3022635 h 4457735"/>
              <a:gd name="connsiteX65" fmla="*/ 6310652 w 7288552"/>
              <a:gd name="connsiteY65" fmla="*/ 2921035 h 4457735"/>
              <a:gd name="connsiteX66" fmla="*/ 6348752 w 7288552"/>
              <a:gd name="connsiteY66" fmla="*/ 2755935 h 4457735"/>
              <a:gd name="connsiteX67" fmla="*/ 6412252 w 7288552"/>
              <a:gd name="connsiteY67" fmla="*/ 2679735 h 4457735"/>
              <a:gd name="connsiteX68" fmla="*/ 6437652 w 7288552"/>
              <a:gd name="connsiteY68" fmla="*/ 2616235 h 4457735"/>
              <a:gd name="connsiteX69" fmla="*/ 6475752 w 7288552"/>
              <a:gd name="connsiteY69" fmla="*/ 2578135 h 4457735"/>
              <a:gd name="connsiteX70" fmla="*/ 6513852 w 7288552"/>
              <a:gd name="connsiteY70" fmla="*/ 2565435 h 4457735"/>
              <a:gd name="connsiteX71" fmla="*/ 6564652 w 7288552"/>
              <a:gd name="connsiteY71" fmla="*/ 2540035 h 4457735"/>
              <a:gd name="connsiteX72" fmla="*/ 6666252 w 7288552"/>
              <a:gd name="connsiteY72" fmla="*/ 2489235 h 4457735"/>
              <a:gd name="connsiteX73" fmla="*/ 6717052 w 7288552"/>
              <a:gd name="connsiteY73" fmla="*/ 2463835 h 4457735"/>
              <a:gd name="connsiteX74" fmla="*/ 6742452 w 7288552"/>
              <a:gd name="connsiteY74" fmla="*/ 2425735 h 4457735"/>
              <a:gd name="connsiteX75" fmla="*/ 6780552 w 7288552"/>
              <a:gd name="connsiteY75" fmla="*/ 2413035 h 4457735"/>
              <a:gd name="connsiteX76" fmla="*/ 6818652 w 7288552"/>
              <a:gd name="connsiteY76" fmla="*/ 2387635 h 4457735"/>
              <a:gd name="connsiteX77" fmla="*/ 6869452 w 7288552"/>
              <a:gd name="connsiteY77" fmla="*/ 2362235 h 4457735"/>
              <a:gd name="connsiteX78" fmla="*/ 6958352 w 7288552"/>
              <a:gd name="connsiteY78" fmla="*/ 2286035 h 4457735"/>
              <a:gd name="connsiteX79" fmla="*/ 7009152 w 7288552"/>
              <a:gd name="connsiteY79" fmla="*/ 2197135 h 4457735"/>
              <a:gd name="connsiteX80" fmla="*/ 7047252 w 7288552"/>
              <a:gd name="connsiteY80" fmla="*/ 2133635 h 4457735"/>
              <a:gd name="connsiteX81" fmla="*/ 7085352 w 7288552"/>
              <a:gd name="connsiteY81" fmla="*/ 2082835 h 4457735"/>
              <a:gd name="connsiteX82" fmla="*/ 7123452 w 7288552"/>
              <a:gd name="connsiteY82" fmla="*/ 2019335 h 4457735"/>
              <a:gd name="connsiteX83" fmla="*/ 7174252 w 7288552"/>
              <a:gd name="connsiteY83" fmla="*/ 1943135 h 4457735"/>
              <a:gd name="connsiteX84" fmla="*/ 7199652 w 7288552"/>
              <a:gd name="connsiteY84" fmla="*/ 1892335 h 4457735"/>
              <a:gd name="connsiteX85" fmla="*/ 7225052 w 7288552"/>
              <a:gd name="connsiteY85" fmla="*/ 1816135 h 4457735"/>
              <a:gd name="connsiteX86" fmla="*/ 7250452 w 7288552"/>
              <a:gd name="connsiteY86" fmla="*/ 1625635 h 4457735"/>
              <a:gd name="connsiteX87" fmla="*/ 7263152 w 7288552"/>
              <a:gd name="connsiteY87" fmla="*/ 1549435 h 4457735"/>
              <a:gd name="connsiteX88" fmla="*/ 7288552 w 7288552"/>
              <a:gd name="connsiteY88" fmla="*/ 1371635 h 4457735"/>
              <a:gd name="connsiteX89" fmla="*/ 7275852 w 7288552"/>
              <a:gd name="connsiteY89" fmla="*/ 812835 h 4457735"/>
              <a:gd name="connsiteX90" fmla="*/ 7225052 w 7288552"/>
              <a:gd name="connsiteY90" fmla="*/ 508035 h 4457735"/>
              <a:gd name="connsiteX91" fmla="*/ 7199652 w 7288552"/>
              <a:gd name="connsiteY91" fmla="*/ 419135 h 4457735"/>
              <a:gd name="connsiteX92" fmla="*/ 7174252 w 7288552"/>
              <a:gd name="connsiteY92" fmla="*/ 381035 h 4457735"/>
              <a:gd name="connsiteX93" fmla="*/ 7161552 w 7288552"/>
              <a:gd name="connsiteY93" fmla="*/ 342935 h 4457735"/>
              <a:gd name="connsiteX94" fmla="*/ 7123452 w 7288552"/>
              <a:gd name="connsiteY94" fmla="*/ 330235 h 4457735"/>
              <a:gd name="connsiteX95" fmla="*/ 7110752 w 7288552"/>
              <a:gd name="connsiteY95" fmla="*/ 292135 h 4457735"/>
              <a:gd name="connsiteX96" fmla="*/ 7059952 w 7288552"/>
              <a:gd name="connsiteY96" fmla="*/ 279435 h 4457735"/>
              <a:gd name="connsiteX97" fmla="*/ 6983752 w 7288552"/>
              <a:gd name="connsiteY97" fmla="*/ 241335 h 4457735"/>
              <a:gd name="connsiteX98" fmla="*/ 6958352 w 7288552"/>
              <a:gd name="connsiteY98" fmla="*/ 203235 h 4457735"/>
              <a:gd name="connsiteX99" fmla="*/ 6856752 w 7288552"/>
              <a:gd name="connsiteY99" fmla="*/ 139735 h 4457735"/>
              <a:gd name="connsiteX100" fmla="*/ 6818652 w 7288552"/>
              <a:gd name="connsiteY100" fmla="*/ 127035 h 4457735"/>
              <a:gd name="connsiteX101" fmla="*/ 6729752 w 7288552"/>
              <a:gd name="connsiteY101" fmla="*/ 76235 h 4457735"/>
              <a:gd name="connsiteX102" fmla="*/ 6691652 w 7288552"/>
              <a:gd name="connsiteY102" fmla="*/ 50835 h 4457735"/>
              <a:gd name="connsiteX103" fmla="*/ 6564652 w 7288552"/>
              <a:gd name="connsiteY103" fmla="*/ 12735 h 4457735"/>
              <a:gd name="connsiteX104" fmla="*/ 6513852 w 7288552"/>
              <a:gd name="connsiteY104" fmla="*/ 35 h 4457735"/>
              <a:gd name="connsiteX105" fmla="*/ 6615452 w 7288552"/>
              <a:gd name="connsiteY105"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726452 w 7288552"/>
              <a:gd name="connsiteY12" fmla="*/ 3086135 h 4457735"/>
              <a:gd name="connsiteX13" fmla="*/ 5701052 w 7288552"/>
              <a:gd name="connsiteY13" fmla="*/ 3124235 h 4457735"/>
              <a:gd name="connsiteX14" fmla="*/ 5675652 w 7288552"/>
              <a:gd name="connsiteY14" fmla="*/ 3175035 h 4457735"/>
              <a:gd name="connsiteX15" fmla="*/ 5637552 w 7288552"/>
              <a:gd name="connsiteY15" fmla="*/ 3200435 h 4457735"/>
              <a:gd name="connsiteX16" fmla="*/ 5599452 w 7288552"/>
              <a:gd name="connsiteY16" fmla="*/ 3251235 h 4457735"/>
              <a:gd name="connsiteX17" fmla="*/ 5523252 w 7288552"/>
              <a:gd name="connsiteY17" fmla="*/ 3314735 h 4457735"/>
              <a:gd name="connsiteX18" fmla="*/ 5459752 w 7288552"/>
              <a:gd name="connsiteY18" fmla="*/ 3365535 h 4457735"/>
              <a:gd name="connsiteX19" fmla="*/ 5421652 w 7288552"/>
              <a:gd name="connsiteY19" fmla="*/ 3403635 h 4457735"/>
              <a:gd name="connsiteX20" fmla="*/ 5383552 w 7288552"/>
              <a:gd name="connsiteY20" fmla="*/ 3429035 h 4457735"/>
              <a:gd name="connsiteX21" fmla="*/ 5307352 w 7288552"/>
              <a:gd name="connsiteY21" fmla="*/ 3505235 h 4457735"/>
              <a:gd name="connsiteX22" fmla="*/ 5243852 w 7288552"/>
              <a:gd name="connsiteY22" fmla="*/ 3581435 h 4457735"/>
              <a:gd name="connsiteX23" fmla="*/ 5193052 w 7288552"/>
              <a:gd name="connsiteY23" fmla="*/ 3632235 h 4457735"/>
              <a:gd name="connsiteX24" fmla="*/ 5154952 w 7288552"/>
              <a:gd name="connsiteY24" fmla="*/ 3683035 h 4457735"/>
              <a:gd name="connsiteX25" fmla="*/ 5116852 w 7288552"/>
              <a:gd name="connsiteY25" fmla="*/ 3721135 h 4457735"/>
              <a:gd name="connsiteX26" fmla="*/ 5091452 w 7288552"/>
              <a:gd name="connsiteY26" fmla="*/ 3759235 h 4457735"/>
              <a:gd name="connsiteX27" fmla="*/ 5015252 w 7288552"/>
              <a:gd name="connsiteY27" fmla="*/ 3835435 h 4457735"/>
              <a:gd name="connsiteX28" fmla="*/ 4977152 w 7288552"/>
              <a:gd name="connsiteY28" fmla="*/ 3873535 h 4457735"/>
              <a:gd name="connsiteX29" fmla="*/ 4913652 w 7288552"/>
              <a:gd name="connsiteY29" fmla="*/ 3937035 h 4457735"/>
              <a:gd name="connsiteX30" fmla="*/ 4900952 w 7288552"/>
              <a:gd name="connsiteY30" fmla="*/ 3975135 h 4457735"/>
              <a:gd name="connsiteX31" fmla="*/ 4786652 w 7288552"/>
              <a:gd name="connsiteY31" fmla="*/ 4076735 h 4457735"/>
              <a:gd name="connsiteX32" fmla="*/ 4723152 w 7288552"/>
              <a:gd name="connsiteY32" fmla="*/ 4152935 h 4457735"/>
              <a:gd name="connsiteX33" fmla="*/ 4646952 w 7288552"/>
              <a:gd name="connsiteY33" fmla="*/ 4216435 h 4457735"/>
              <a:gd name="connsiteX34" fmla="*/ 4608852 w 7288552"/>
              <a:gd name="connsiteY34" fmla="*/ 4292635 h 4457735"/>
              <a:gd name="connsiteX35" fmla="*/ 4558052 w 7288552"/>
              <a:gd name="connsiteY35" fmla="*/ 4305335 h 4457735"/>
              <a:gd name="connsiteX36" fmla="*/ 4443752 w 7288552"/>
              <a:gd name="connsiteY36" fmla="*/ 4343435 h 4457735"/>
              <a:gd name="connsiteX37" fmla="*/ 4367552 w 7288552"/>
              <a:gd name="connsiteY37" fmla="*/ 4356135 h 4457735"/>
              <a:gd name="connsiteX38" fmla="*/ 4316752 w 7288552"/>
              <a:gd name="connsiteY38" fmla="*/ 4368835 h 4457735"/>
              <a:gd name="connsiteX39" fmla="*/ 4202452 w 7288552"/>
              <a:gd name="connsiteY39" fmla="*/ 4381535 h 4457735"/>
              <a:gd name="connsiteX40" fmla="*/ 4100852 w 7288552"/>
              <a:gd name="connsiteY40" fmla="*/ 4394235 h 4457735"/>
              <a:gd name="connsiteX41" fmla="*/ 4062752 w 7288552"/>
              <a:gd name="connsiteY41" fmla="*/ 4406935 h 4457735"/>
              <a:gd name="connsiteX42" fmla="*/ 4100852 w 7288552"/>
              <a:gd name="connsiteY42" fmla="*/ 4432335 h 4457735"/>
              <a:gd name="connsiteX43" fmla="*/ 4265952 w 7288552"/>
              <a:gd name="connsiteY43" fmla="*/ 4457735 h 4457735"/>
              <a:gd name="connsiteX44" fmla="*/ 4900952 w 7288552"/>
              <a:gd name="connsiteY44" fmla="*/ 4432335 h 4457735"/>
              <a:gd name="connsiteX45" fmla="*/ 5129552 w 7288552"/>
              <a:gd name="connsiteY45" fmla="*/ 4419635 h 4457735"/>
              <a:gd name="connsiteX46" fmla="*/ 5294652 w 7288552"/>
              <a:gd name="connsiteY46" fmla="*/ 4394235 h 4457735"/>
              <a:gd name="connsiteX47" fmla="*/ 5828052 w 7288552"/>
              <a:gd name="connsiteY47" fmla="*/ 4406935 h 4457735"/>
              <a:gd name="connsiteX48" fmla="*/ 5866152 w 7288552"/>
              <a:gd name="connsiteY48" fmla="*/ 4368835 h 4457735"/>
              <a:gd name="connsiteX49" fmla="*/ 5878852 w 7288552"/>
              <a:gd name="connsiteY49" fmla="*/ 4330735 h 4457735"/>
              <a:gd name="connsiteX50" fmla="*/ 5929652 w 7288552"/>
              <a:gd name="connsiteY50" fmla="*/ 4254535 h 4457735"/>
              <a:gd name="connsiteX51" fmla="*/ 5942352 w 7288552"/>
              <a:gd name="connsiteY51" fmla="*/ 4191035 h 4457735"/>
              <a:gd name="connsiteX52" fmla="*/ 5955052 w 7288552"/>
              <a:gd name="connsiteY52" fmla="*/ 4152935 h 4457735"/>
              <a:gd name="connsiteX53" fmla="*/ 5967752 w 7288552"/>
              <a:gd name="connsiteY53" fmla="*/ 4102135 h 4457735"/>
              <a:gd name="connsiteX54" fmla="*/ 6005852 w 7288552"/>
              <a:gd name="connsiteY54" fmla="*/ 3937035 h 4457735"/>
              <a:gd name="connsiteX55" fmla="*/ 6018552 w 7288552"/>
              <a:gd name="connsiteY55" fmla="*/ 3898935 h 4457735"/>
              <a:gd name="connsiteX56" fmla="*/ 6043952 w 7288552"/>
              <a:gd name="connsiteY56" fmla="*/ 3860835 h 4457735"/>
              <a:gd name="connsiteX57" fmla="*/ 6107452 w 7288552"/>
              <a:gd name="connsiteY57" fmla="*/ 3746535 h 4457735"/>
              <a:gd name="connsiteX58" fmla="*/ 6120152 w 7288552"/>
              <a:gd name="connsiteY58" fmla="*/ 3708435 h 4457735"/>
              <a:gd name="connsiteX59" fmla="*/ 6183652 w 7288552"/>
              <a:gd name="connsiteY59" fmla="*/ 3644935 h 4457735"/>
              <a:gd name="connsiteX60" fmla="*/ 6221752 w 7288552"/>
              <a:gd name="connsiteY60" fmla="*/ 3543335 h 4457735"/>
              <a:gd name="connsiteX61" fmla="*/ 6234452 w 7288552"/>
              <a:gd name="connsiteY61" fmla="*/ 3479835 h 4457735"/>
              <a:gd name="connsiteX62" fmla="*/ 6259852 w 7288552"/>
              <a:gd name="connsiteY62" fmla="*/ 3098835 h 4457735"/>
              <a:gd name="connsiteX63" fmla="*/ 6272552 w 7288552"/>
              <a:gd name="connsiteY63" fmla="*/ 3022635 h 4457735"/>
              <a:gd name="connsiteX64" fmla="*/ 6310652 w 7288552"/>
              <a:gd name="connsiteY64" fmla="*/ 2921035 h 4457735"/>
              <a:gd name="connsiteX65" fmla="*/ 6348752 w 7288552"/>
              <a:gd name="connsiteY65" fmla="*/ 2755935 h 4457735"/>
              <a:gd name="connsiteX66" fmla="*/ 6412252 w 7288552"/>
              <a:gd name="connsiteY66" fmla="*/ 2679735 h 4457735"/>
              <a:gd name="connsiteX67" fmla="*/ 6437652 w 7288552"/>
              <a:gd name="connsiteY67" fmla="*/ 2616235 h 4457735"/>
              <a:gd name="connsiteX68" fmla="*/ 6475752 w 7288552"/>
              <a:gd name="connsiteY68" fmla="*/ 2578135 h 4457735"/>
              <a:gd name="connsiteX69" fmla="*/ 6513852 w 7288552"/>
              <a:gd name="connsiteY69" fmla="*/ 2565435 h 4457735"/>
              <a:gd name="connsiteX70" fmla="*/ 6564652 w 7288552"/>
              <a:gd name="connsiteY70" fmla="*/ 2540035 h 4457735"/>
              <a:gd name="connsiteX71" fmla="*/ 6666252 w 7288552"/>
              <a:gd name="connsiteY71" fmla="*/ 2489235 h 4457735"/>
              <a:gd name="connsiteX72" fmla="*/ 6717052 w 7288552"/>
              <a:gd name="connsiteY72" fmla="*/ 2463835 h 4457735"/>
              <a:gd name="connsiteX73" fmla="*/ 6742452 w 7288552"/>
              <a:gd name="connsiteY73" fmla="*/ 2425735 h 4457735"/>
              <a:gd name="connsiteX74" fmla="*/ 6780552 w 7288552"/>
              <a:gd name="connsiteY74" fmla="*/ 2413035 h 4457735"/>
              <a:gd name="connsiteX75" fmla="*/ 6818652 w 7288552"/>
              <a:gd name="connsiteY75" fmla="*/ 2387635 h 4457735"/>
              <a:gd name="connsiteX76" fmla="*/ 6869452 w 7288552"/>
              <a:gd name="connsiteY76" fmla="*/ 2362235 h 4457735"/>
              <a:gd name="connsiteX77" fmla="*/ 6958352 w 7288552"/>
              <a:gd name="connsiteY77" fmla="*/ 2286035 h 4457735"/>
              <a:gd name="connsiteX78" fmla="*/ 7009152 w 7288552"/>
              <a:gd name="connsiteY78" fmla="*/ 2197135 h 4457735"/>
              <a:gd name="connsiteX79" fmla="*/ 7047252 w 7288552"/>
              <a:gd name="connsiteY79" fmla="*/ 2133635 h 4457735"/>
              <a:gd name="connsiteX80" fmla="*/ 7085352 w 7288552"/>
              <a:gd name="connsiteY80" fmla="*/ 2082835 h 4457735"/>
              <a:gd name="connsiteX81" fmla="*/ 7123452 w 7288552"/>
              <a:gd name="connsiteY81" fmla="*/ 2019335 h 4457735"/>
              <a:gd name="connsiteX82" fmla="*/ 7174252 w 7288552"/>
              <a:gd name="connsiteY82" fmla="*/ 1943135 h 4457735"/>
              <a:gd name="connsiteX83" fmla="*/ 7199652 w 7288552"/>
              <a:gd name="connsiteY83" fmla="*/ 1892335 h 4457735"/>
              <a:gd name="connsiteX84" fmla="*/ 7225052 w 7288552"/>
              <a:gd name="connsiteY84" fmla="*/ 1816135 h 4457735"/>
              <a:gd name="connsiteX85" fmla="*/ 7250452 w 7288552"/>
              <a:gd name="connsiteY85" fmla="*/ 1625635 h 4457735"/>
              <a:gd name="connsiteX86" fmla="*/ 7263152 w 7288552"/>
              <a:gd name="connsiteY86" fmla="*/ 1549435 h 4457735"/>
              <a:gd name="connsiteX87" fmla="*/ 7288552 w 7288552"/>
              <a:gd name="connsiteY87" fmla="*/ 1371635 h 4457735"/>
              <a:gd name="connsiteX88" fmla="*/ 7275852 w 7288552"/>
              <a:gd name="connsiteY88" fmla="*/ 812835 h 4457735"/>
              <a:gd name="connsiteX89" fmla="*/ 7225052 w 7288552"/>
              <a:gd name="connsiteY89" fmla="*/ 508035 h 4457735"/>
              <a:gd name="connsiteX90" fmla="*/ 7199652 w 7288552"/>
              <a:gd name="connsiteY90" fmla="*/ 419135 h 4457735"/>
              <a:gd name="connsiteX91" fmla="*/ 7174252 w 7288552"/>
              <a:gd name="connsiteY91" fmla="*/ 381035 h 4457735"/>
              <a:gd name="connsiteX92" fmla="*/ 7161552 w 7288552"/>
              <a:gd name="connsiteY92" fmla="*/ 342935 h 4457735"/>
              <a:gd name="connsiteX93" fmla="*/ 7123452 w 7288552"/>
              <a:gd name="connsiteY93" fmla="*/ 330235 h 4457735"/>
              <a:gd name="connsiteX94" fmla="*/ 7110752 w 7288552"/>
              <a:gd name="connsiteY94" fmla="*/ 292135 h 4457735"/>
              <a:gd name="connsiteX95" fmla="*/ 7059952 w 7288552"/>
              <a:gd name="connsiteY95" fmla="*/ 279435 h 4457735"/>
              <a:gd name="connsiteX96" fmla="*/ 6983752 w 7288552"/>
              <a:gd name="connsiteY96" fmla="*/ 241335 h 4457735"/>
              <a:gd name="connsiteX97" fmla="*/ 6958352 w 7288552"/>
              <a:gd name="connsiteY97" fmla="*/ 203235 h 4457735"/>
              <a:gd name="connsiteX98" fmla="*/ 6856752 w 7288552"/>
              <a:gd name="connsiteY98" fmla="*/ 139735 h 4457735"/>
              <a:gd name="connsiteX99" fmla="*/ 6818652 w 7288552"/>
              <a:gd name="connsiteY99" fmla="*/ 127035 h 4457735"/>
              <a:gd name="connsiteX100" fmla="*/ 6729752 w 7288552"/>
              <a:gd name="connsiteY100" fmla="*/ 76235 h 4457735"/>
              <a:gd name="connsiteX101" fmla="*/ 6691652 w 7288552"/>
              <a:gd name="connsiteY101" fmla="*/ 50835 h 4457735"/>
              <a:gd name="connsiteX102" fmla="*/ 6564652 w 7288552"/>
              <a:gd name="connsiteY102" fmla="*/ 12735 h 4457735"/>
              <a:gd name="connsiteX103" fmla="*/ 6513852 w 7288552"/>
              <a:gd name="connsiteY103" fmla="*/ 35 h 4457735"/>
              <a:gd name="connsiteX104" fmla="*/ 6615452 w 7288552"/>
              <a:gd name="connsiteY104"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701052 w 7288552"/>
              <a:gd name="connsiteY12" fmla="*/ 3124235 h 4457735"/>
              <a:gd name="connsiteX13" fmla="*/ 5675652 w 7288552"/>
              <a:gd name="connsiteY13" fmla="*/ 3175035 h 4457735"/>
              <a:gd name="connsiteX14" fmla="*/ 5637552 w 7288552"/>
              <a:gd name="connsiteY14" fmla="*/ 3200435 h 4457735"/>
              <a:gd name="connsiteX15" fmla="*/ 5599452 w 7288552"/>
              <a:gd name="connsiteY15" fmla="*/ 3251235 h 4457735"/>
              <a:gd name="connsiteX16" fmla="*/ 5523252 w 7288552"/>
              <a:gd name="connsiteY16" fmla="*/ 3314735 h 4457735"/>
              <a:gd name="connsiteX17" fmla="*/ 5459752 w 7288552"/>
              <a:gd name="connsiteY17" fmla="*/ 3365535 h 4457735"/>
              <a:gd name="connsiteX18" fmla="*/ 5421652 w 7288552"/>
              <a:gd name="connsiteY18" fmla="*/ 3403635 h 4457735"/>
              <a:gd name="connsiteX19" fmla="*/ 5383552 w 7288552"/>
              <a:gd name="connsiteY19" fmla="*/ 3429035 h 4457735"/>
              <a:gd name="connsiteX20" fmla="*/ 5307352 w 7288552"/>
              <a:gd name="connsiteY20" fmla="*/ 3505235 h 4457735"/>
              <a:gd name="connsiteX21" fmla="*/ 5243852 w 7288552"/>
              <a:gd name="connsiteY21" fmla="*/ 3581435 h 4457735"/>
              <a:gd name="connsiteX22" fmla="*/ 5193052 w 7288552"/>
              <a:gd name="connsiteY22" fmla="*/ 3632235 h 4457735"/>
              <a:gd name="connsiteX23" fmla="*/ 5154952 w 7288552"/>
              <a:gd name="connsiteY23" fmla="*/ 3683035 h 4457735"/>
              <a:gd name="connsiteX24" fmla="*/ 5116852 w 7288552"/>
              <a:gd name="connsiteY24" fmla="*/ 3721135 h 4457735"/>
              <a:gd name="connsiteX25" fmla="*/ 5091452 w 7288552"/>
              <a:gd name="connsiteY25" fmla="*/ 3759235 h 4457735"/>
              <a:gd name="connsiteX26" fmla="*/ 5015252 w 7288552"/>
              <a:gd name="connsiteY26" fmla="*/ 3835435 h 4457735"/>
              <a:gd name="connsiteX27" fmla="*/ 4977152 w 7288552"/>
              <a:gd name="connsiteY27" fmla="*/ 3873535 h 4457735"/>
              <a:gd name="connsiteX28" fmla="*/ 4913652 w 7288552"/>
              <a:gd name="connsiteY28" fmla="*/ 3937035 h 4457735"/>
              <a:gd name="connsiteX29" fmla="*/ 4900952 w 7288552"/>
              <a:gd name="connsiteY29" fmla="*/ 3975135 h 4457735"/>
              <a:gd name="connsiteX30" fmla="*/ 4786652 w 7288552"/>
              <a:gd name="connsiteY30" fmla="*/ 4076735 h 4457735"/>
              <a:gd name="connsiteX31" fmla="*/ 4723152 w 7288552"/>
              <a:gd name="connsiteY31" fmla="*/ 4152935 h 4457735"/>
              <a:gd name="connsiteX32" fmla="*/ 4646952 w 7288552"/>
              <a:gd name="connsiteY32" fmla="*/ 4216435 h 4457735"/>
              <a:gd name="connsiteX33" fmla="*/ 4608852 w 7288552"/>
              <a:gd name="connsiteY33" fmla="*/ 4292635 h 4457735"/>
              <a:gd name="connsiteX34" fmla="*/ 4558052 w 7288552"/>
              <a:gd name="connsiteY34" fmla="*/ 4305335 h 4457735"/>
              <a:gd name="connsiteX35" fmla="*/ 4443752 w 7288552"/>
              <a:gd name="connsiteY35" fmla="*/ 4343435 h 4457735"/>
              <a:gd name="connsiteX36" fmla="*/ 4367552 w 7288552"/>
              <a:gd name="connsiteY36" fmla="*/ 4356135 h 4457735"/>
              <a:gd name="connsiteX37" fmla="*/ 4316752 w 7288552"/>
              <a:gd name="connsiteY37" fmla="*/ 4368835 h 4457735"/>
              <a:gd name="connsiteX38" fmla="*/ 4202452 w 7288552"/>
              <a:gd name="connsiteY38" fmla="*/ 4381535 h 4457735"/>
              <a:gd name="connsiteX39" fmla="*/ 4100852 w 7288552"/>
              <a:gd name="connsiteY39" fmla="*/ 4394235 h 4457735"/>
              <a:gd name="connsiteX40" fmla="*/ 4062752 w 7288552"/>
              <a:gd name="connsiteY40" fmla="*/ 4406935 h 4457735"/>
              <a:gd name="connsiteX41" fmla="*/ 4100852 w 7288552"/>
              <a:gd name="connsiteY41" fmla="*/ 4432335 h 4457735"/>
              <a:gd name="connsiteX42" fmla="*/ 4265952 w 7288552"/>
              <a:gd name="connsiteY42" fmla="*/ 4457735 h 4457735"/>
              <a:gd name="connsiteX43" fmla="*/ 4900952 w 7288552"/>
              <a:gd name="connsiteY43" fmla="*/ 4432335 h 4457735"/>
              <a:gd name="connsiteX44" fmla="*/ 5129552 w 7288552"/>
              <a:gd name="connsiteY44" fmla="*/ 4419635 h 4457735"/>
              <a:gd name="connsiteX45" fmla="*/ 5294652 w 7288552"/>
              <a:gd name="connsiteY45" fmla="*/ 4394235 h 4457735"/>
              <a:gd name="connsiteX46" fmla="*/ 5828052 w 7288552"/>
              <a:gd name="connsiteY46" fmla="*/ 4406935 h 4457735"/>
              <a:gd name="connsiteX47" fmla="*/ 5866152 w 7288552"/>
              <a:gd name="connsiteY47" fmla="*/ 4368835 h 4457735"/>
              <a:gd name="connsiteX48" fmla="*/ 5878852 w 7288552"/>
              <a:gd name="connsiteY48" fmla="*/ 4330735 h 4457735"/>
              <a:gd name="connsiteX49" fmla="*/ 5929652 w 7288552"/>
              <a:gd name="connsiteY49" fmla="*/ 4254535 h 4457735"/>
              <a:gd name="connsiteX50" fmla="*/ 5942352 w 7288552"/>
              <a:gd name="connsiteY50" fmla="*/ 4191035 h 4457735"/>
              <a:gd name="connsiteX51" fmla="*/ 5955052 w 7288552"/>
              <a:gd name="connsiteY51" fmla="*/ 4152935 h 4457735"/>
              <a:gd name="connsiteX52" fmla="*/ 5967752 w 7288552"/>
              <a:gd name="connsiteY52" fmla="*/ 4102135 h 4457735"/>
              <a:gd name="connsiteX53" fmla="*/ 6005852 w 7288552"/>
              <a:gd name="connsiteY53" fmla="*/ 3937035 h 4457735"/>
              <a:gd name="connsiteX54" fmla="*/ 6018552 w 7288552"/>
              <a:gd name="connsiteY54" fmla="*/ 3898935 h 4457735"/>
              <a:gd name="connsiteX55" fmla="*/ 6043952 w 7288552"/>
              <a:gd name="connsiteY55" fmla="*/ 3860835 h 4457735"/>
              <a:gd name="connsiteX56" fmla="*/ 6107452 w 7288552"/>
              <a:gd name="connsiteY56" fmla="*/ 3746535 h 4457735"/>
              <a:gd name="connsiteX57" fmla="*/ 6120152 w 7288552"/>
              <a:gd name="connsiteY57" fmla="*/ 3708435 h 4457735"/>
              <a:gd name="connsiteX58" fmla="*/ 6183652 w 7288552"/>
              <a:gd name="connsiteY58" fmla="*/ 3644935 h 4457735"/>
              <a:gd name="connsiteX59" fmla="*/ 6221752 w 7288552"/>
              <a:gd name="connsiteY59" fmla="*/ 3543335 h 4457735"/>
              <a:gd name="connsiteX60" fmla="*/ 6234452 w 7288552"/>
              <a:gd name="connsiteY60" fmla="*/ 3479835 h 4457735"/>
              <a:gd name="connsiteX61" fmla="*/ 6259852 w 7288552"/>
              <a:gd name="connsiteY61" fmla="*/ 3098835 h 4457735"/>
              <a:gd name="connsiteX62" fmla="*/ 6272552 w 7288552"/>
              <a:gd name="connsiteY62" fmla="*/ 3022635 h 4457735"/>
              <a:gd name="connsiteX63" fmla="*/ 6310652 w 7288552"/>
              <a:gd name="connsiteY63" fmla="*/ 2921035 h 4457735"/>
              <a:gd name="connsiteX64" fmla="*/ 6348752 w 7288552"/>
              <a:gd name="connsiteY64" fmla="*/ 2755935 h 4457735"/>
              <a:gd name="connsiteX65" fmla="*/ 6412252 w 7288552"/>
              <a:gd name="connsiteY65" fmla="*/ 2679735 h 4457735"/>
              <a:gd name="connsiteX66" fmla="*/ 6437652 w 7288552"/>
              <a:gd name="connsiteY66" fmla="*/ 2616235 h 4457735"/>
              <a:gd name="connsiteX67" fmla="*/ 6475752 w 7288552"/>
              <a:gd name="connsiteY67" fmla="*/ 2578135 h 4457735"/>
              <a:gd name="connsiteX68" fmla="*/ 6513852 w 7288552"/>
              <a:gd name="connsiteY68" fmla="*/ 2565435 h 4457735"/>
              <a:gd name="connsiteX69" fmla="*/ 6564652 w 7288552"/>
              <a:gd name="connsiteY69" fmla="*/ 2540035 h 4457735"/>
              <a:gd name="connsiteX70" fmla="*/ 6666252 w 7288552"/>
              <a:gd name="connsiteY70" fmla="*/ 2489235 h 4457735"/>
              <a:gd name="connsiteX71" fmla="*/ 6717052 w 7288552"/>
              <a:gd name="connsiteY71" fmla="*/ 2463835 h 4457735"/>
              <a:gd name="connsiteX72" fmla="*/ 6742452 w 7288552"/>
              <a:gd name="connsiteY72" fmla="*/ 2425735 h 4457735"/>
              <a:gd name="connsiteX73" fmla="*/ 6780552 w 7288552"/>
              <a:gd name="connsiteY73" fmla="*/ 2413035 h 4457735"/>
              <a:gd name="connsiteX74" fmla="*/ 6818652 w 7288552"/>
              <a:gd name="connsiteY74" fmla="*/ 2387635 h 4457735"/>
              <a:gd name="connsiteX75" fmla="*/ 6869452 w 7288552"/>
              <a:gd name="connsiteY75" fmla="*/ 2362235 h 4457735"/>
              <a:gd name="connsiteX76" fmla="*/ 6958352 w 7288552"/>
              <a:gd name="connsiteY76" fmla="*/ 2286035 h 4457735"/>
              <a:gd name="connsiteX77" fmla="*/ 7009152 w 7288552"/>
              <a:gd name="connsiteY77" fmla="*/ 2197135 h 4457735"/>
              <a:gd name="connsiteX78" fmla="*/ 7047252 w 7288552"/>
              <a:gd name="connsiteY78" fmla="*/ 2133635 h 4457735"/>
              <a:gd name="connsiteX79" fmla="*/ 7085352 w 7288552"/>
              <a:gd name="connsiteY79" fmla="*/ 2082835 h 4457735"/>
              <a:gd name="connsiteX80" fmla="*/ 7123452 w 7288552"/>
              <a:gd name="connsiteY80" fmla="*/ 2019335 h 4457735"/>
              <a:gd name="connsiteX81" fmla="*/ 7174252 w 7288552"/>
              <a:gd name="connsiteY81" fmla="*/ 1943135 h 4457735"/>
              <a:gd name="connsiteX82" fmla="*/ 7199652 w 7288552"/>
              <a:gd name="connsiteY82" fmla="*/ 1892335 h 4457735"/>
              <a:gd name="connsiteX83" fmla="*/ 7225052 w 7288552"/>
              <a:gd name="connsiteY83" fmla="*/ 1816135 h 4457735"/>
              <a:gd name="connsiteX84" fmla="*/ 7250452 w 7288552"/>
              <a:gd name="connsiteY84" fmla="*/ 1625635 h 4457735"/>
              <a:gd name="connsiteX85" fmla="*/ 7263152 w 7288552"/>
              <a:gd name="connsiteY85" fmla="*/ 1549435 h 4457735"/>
              <a:gd name="connsiteX86" fmla="*/ 7288552 w 7288552"/>
              <a:gd name="connsiteY86" fmla="*/ 1371635 h 4457735"/>
              <a:gd name="connsiteX87" fmla="*/ 7275852 w 7288552"/>
              <a:gd name="connsiteY87" fmla="*/ 812835 h 4457735"/>
              <a:gd name="connsiteX88" fmla="*/ 7225052 w 7288552"/>
              <a:gd name="connsiteY88" fmla="*/ 508035 h 4457735"/>
              <a:gd name="connsiteX89" fmla="*/ 7199652 w 7288552"/>
              <a:gd name="connsiteY89" fmla="*/ 419135 h 4457735"/>
              <a:gd name="connsiteX90" fmla="*/ 7174252 w 7288552"/>
              <a:gd name="connsiteY90" fmla="*/ 381035 h 4457735"/>
              <a:gd name="connsiteX91" fmla="*/ 7161552 w 7288552"/>
              <a:gd name="connsiteY91" fmla="*/ 342935 h 4457735"/>
              <a:gd name="connsiteX92" fmla="*/ 7123452 w 7288552"/>
              <a:gd name="connsiteY92" fmla="*/ 330235 h 4457735"/>
              <a:gd name="connsiteX93" fmla="*/ 7110752 w 7288552"/>
              <a:gd name="connsiteY93" fmla="*/ 292135 h 4457735"/>
              <a:gd name="connsiteX94" fmla="*/ 7059952 w 7288552"/>
              <a:gd name="connsiteY94" fmla="*/ 279435 h 4457735"/>
              <a:gd name="connsiteX95" fmla="*/ 6983752 w 7288552"/>
              <a:gd name="connsiteY95" fmla="*/ 241335 h 4457735"/>
              <a:gd name="connsiteX96" fmla="*/ 6958352 w 7288552"/>
              <a:gd name="connsiteY96" fmla="*/ 203235 h 4457735"/>
              <a:gd name="connsiteX97" fmla="*/ 6856752 w 7288552"/>
              <a:gd name="connsiteY97" fmla="*/ 139735 h 4457735"/>
              <a:gd name="connsiteX98" fmla="*/ 6818652 w 7288552"/>
              <a:gd name="connsiteY98" fmla="*/ 127035 h 4457735"/>
              <a:gd name="connsiteX99" fmla="*/ 6729752 w 7288552"/>
              <a:gd name="connsiteY99" fmla="*/ 76235 h 4457735"/>
              <a:gd name="connsiteX100" fmla="*/ 6691652 w 7288552"/>
              <a:gd name="connsiteY100" fmla="*/ 50835 h 4457735"/>
              <a:gd name="connsiteX101" fmla="*/ 6564652 w 7288552"/>
              <a:gd name="connsiteY101" fmla="*/ 12735 h 4457735"/>
              <a:gd name="connsiteX102" fmla="*/ 6513852 w 7288552"/>
              <a:gd name="connsiteY102" fmla="*/ 35 h 4457735"/>
              <a:gd name="connsiteX103" fmla="*/ 6615452 w 7288552"/>
              <a:gd name="connsiteY103"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637552 w 7288552"/>
              <a:gd name="connsiteY13" fmla="*/ 3200435 h 4457735"/>
              <a:gd name="connsiteX14" fmla="*/ 5599452 w 7288552"/>
              <a:gd name="connsiteY14" fmla="*/ 3251235 h 4457735"/>
              <a:gd name="connsiteX15" fmla="*/ 5523252 w 7288552"/>
              <a:gd name="connsiteY15" fmla="*/ 3314735 h 4457735"/>
              <a:gd name="connsiteX16" fmla="*/ 5459752 w 7288552"/>
              <a:gd name="connsiteY16" fmla="*/ 3365535 h 4457735"/>
              <a:gd name="connsiteX17" fmla="*/ 5421652 w 7288552"/>
              <a:gd name="connsiteY17" fmla="*/ 3403635 h 4457735"/>
              <a:gd name="connsiteX18" fmla="*/ 5383552 w 7288552"/>
              <a:gd name="connsiteY18" fmla="*/ 3429035 h 4457735"/>
              <a:gd name="connsiteX19" fmla="*/ 5307352 w 7288552"/>
              <a:gd name="connsiteY19" fmla="*/ 3505235 h 4457735"/>
              <a:gd name="connsiteX20" fmla="*/ 5243852 w 7288552"/>
              <a:gd name="connsiteY20" fmla="*/ 3581435 h 4457735"/>
              <a:gd name="connsiteX21" fmla="*/ 5193052 w 7288552"/>
              <a:gd name="connsiteY21" fmla="*/ 3632235 h 4457735"/>
              <a:gd name="connsiteX22" fmla="*/ 5154952 w 7288552"/>
              <a:gd name="connsiteY22" fmla="*/ 3683035 h 4457735"/>
              <a:gd name="connsiteX23" fmla="*/ 5116852 w 7288552"/>
              <a:gd name="connsiteY23" fmla="*/ 3721135 h 4457735"/>
              <a:gd name="connsiteX24" fmla="*/ 5091452 w 7288552"/>
              <a:gd name="connsiteY24" fmla="*/ 3759235 h 4457735"/>
              <a:gd name="connsiteX25" fmla="*/ 5015252 w 7288552"/>
              <a:gd name="connsiteY25" fmla="*/ 3835435 h 4457735"/>
              <a:gd name="connsiteX26" fmla="*/ 4977152 w 7288552"/>
              <a:gd name="connsiteY26" fmla="*/ 3873535 h 4457735"/>
              <a:gd name="connsiteX27" fmla="*/ 4913652 w 7288552"/>
              <a:gd name="connsiteY27" fmla="*/ 3937035 h 4457735"/>
              <a:gd name="connsiteX28" fmla="*/ 4900952 w 7288552"/>
              <a:gd name="connsiteY28" fmla="*/ 3975135 h 4457735"/>
              <a:gd name="connsiteX29" fmla="*/ 4786652 w 7288552"/>
              <a:gd name="connsiteY29" fmla="*/ 4076735 h 4457735"/>
              <a:gd name="connsiteX30" fmla="*/ 4723152 w 7288552"/>
              <a:gd name="connsiteY30" fmla="*/ 4152935 h 4457735"/>
              <a:gd name="connsiteX31" fmla="*/ 4646952 w 7288552"/>
              <a:gd name="connsiteY31" fmla="*/ 4216435 h 4457735"/>
              <a:gd name="connsiteX32" fmla="*/ 4608852 w 7288552"/>
              <a:gd name="connsiteY32" fmla="*/ 4292635 h 4457735"/>
              <a:gd name="connsiteX33" fmla="*/ 4558052 w 7288552"/>
              <a:gd name="connsiteY33" fmla="*/ 4305335 h 4457735"/>
              <a:gd name="connsiteX34" fmla="*/ 4443752 w 7288552"/>
              <a:gd name="connsiteY34" fmla="*/ 4343435 h 4457735"/>
              <a:gd name="connsiteX35" fmla="*/ 4367552 w 7288552"/>
              <a:gd name="connsiteY35" fmla="*/ 4356135 h 4457735"/>
              <a:gd name="connsiteX36" fmla="*/ 4316752 w 7288552"/>
              <a:gd name="connsiteY36" fmla="*/ 4368835 h 4457735"/>
              <a:gd name="connsiteX37" fmla="*/ 4202452 w 7288552"/>
              <a:gd name="connsiteY37" fmla="*/ 4381535 h 4457735"/>
              <a:gd name="connsiteX38" fmla="*/ 4100852 w 7288552"/>
              <a:gd name="connsiteY38" fmla="*/ 4394235 h 4457735"/>
              <a:gd name="connsiteX39" fmla="*/ 4062752 w 7288552"/>
              <a:gd name="connsiteY39" fmla="*/ 4406935 h 4457735"/>
              <a:gd name="connsiteX40" fmla="*/ 4100852 w 7288552"/>
              <a:gd name="connsiteY40" fmla="*/ 4432335 h 4457735"/>
              <a:gd name="connsiteX41" fmla="*/ 4265952 w 7288552"/>
              <a:gd name="connsiteY41" fmla="*/ 4457735 h 4457735"/>
              <a:gd name="connsiteX42" fmla="*/ 4900952 w 7288552"/>
              <a:gd name="connsiteY42" fmla="*/ 4432335 h 4457735"/>
              <a:gd name="connsiteX43" fmla="*/ 5129552 w 7288552"/>
              <a:gd name="connsiteY43" fmla="*/ 4419635 h 4457735"/>
              <a:gd name="connsiteX44" fmla="*/ 5294652 w 7288552"/>
              <a:gd name="connsiteY44" fmla="*/ 4394235 h 4457735"/>
              <a:gd name="connsiteX45" fmla="*/ 5828052 w 7288552"/>
              <a:gd name="connsiteY45" fmla="*/ 4406935 h 4457735"/>
              <a:gd name="connsiteX46" fmla="*/ 5866152 w 7288552"/>
              <a:gd name="connsiteY46" fmla="*/ 4368835 h 4457735"/>
              <a:gd name="connsiteX47" fmla="*/ 5878852 w 7288552"/>
              <a:gd name="connsiteY47" fmla="*/ 4330735 h 4457735"/>
              <a:gd name="connsiteX48" fmla="*/ 5929652 w 7288552"/>
              <a:gd name="connsiteY48" fmla="*/ 4254535 h 4457735"/>
              <a:gd name="connsiteX49" fmla="*/ 5942352 w 7288552"/>
              <a:gd name="connsiteY49" fmla="*/ 4191035 h 4457735"/>
              <a:gd name="connsiteX50" fmla="*/ 5955052 w 7288552"/>
              <a:gd name="connsiteY50" fmla="*/ 4152935 h 4457735"/>
              <a:gd name="connsiteX51" fmla="*/ 5967752 w 7288552"/>
              <a:gd name="connsiteY51" fmla="*/ 4102135 h 4457735"/>
              <a:gd name="connsiteX52" fmla="*/ 6005852 w 7288552"/>
              <a:gd name="connsiteY52" fmla="*/ 3937035 h 4457735"/>
              <a:gd name="connsiteX53" fmla="*/ 6018552 w 7288552"/>
              <a:gd name="connsiteY53" fmla="*/ 3898935 h 4457735"/>
              <a:gd name="connsiteX54" fmla="*/ 6043952 w 7288552"/>
              <a:gd name="connsiteY54" fmla="*/ 3860835 h 4457735"/>
              <a:gd name="connsiteX55" fmla="*/ 6107452 w 7288552"/>
              <a:gd name="connsiteY55" fmla="*/ 3746535 h 4457735"/>
              <a:gd name="connsiteX56" fmla="*/ 6120152 w 7288552"/>
              <a:gd name="connsiteY56" fmla="*/ 3708435 h 4457735"/>
              <a:gd name="connsiteX57" fmla="*/ 6183652 w 7288552"/>
              <a:gd name="connsiteY57" fmla="*/ 3644935 h 4457735"/>
              <a:gd name="connsiteX58" fmla="*/ 6221752 w 7288552"/>
              <a:gd name="connsiteY58" fmla="*/ 3543335 h 4457735"/>
              <a:gd name="connsiteX59" fmla="*/ 6234452 w 7288552"/>
              <a:gd name="connsiteY59" fmla="*/ 3479835 h 4457735"/>
              <a:gd name="connsiteX60" fmla="*/ 6259852 w 7288552"/>
              <a:gd name="connsiteY60" fmla="*/ 3098835 h 4457735"/>
              <a:gd name="connsiteX61" fmla="*/ 6272552 w 7288552"/>
              <a:gd name="connsiteY61" fmla="*/ 3022635 h 4457735"/>
              <a:gd name="connsiteX62" fmla="*/ 6310652 w 7288552"/>
              <a:gd name="connsiteY62" fmla="*/ 2921035 h 4457735"/>
              <a:gd name="connsiteX63" fmla="*/ 6348752 w 7288552"/>
              <a:gd name="connsiteY63" fmla="*/ 2755935 h 4457735"/>
              <a:gd name="connsiteX64" fmla="*/ 6412252 w 7288552"/>
              <a:gd name="connsiteY64" fmla="*/ 2679735 h 4457735"/>
              <a:gd name="connsiteX65" fmla="*/ 6437652 w 7288552"/>
              <a:gd name="connsiteY65" fmla="*/ 2616235 h 4457735"/>
              <a:gd name="connsiteX66" fmla="*/ 6475752 w 7288552"/>
              <a:gd name="connsiteY66" fmla="*/ 2578135 h 4457735"/>
              <a:gd name="connsiteX67" fmla="*/ 6513852 w 7288552"/>
              <a:gd name="connsiteY67" fmla="*/ 2565435 h 4457735"/>
              <a:gd name="connsiteX68" fmla="*/ 6564652 w 7288552"/>
              <a:gd name="connsiteY68" fmla="*/ 2540035 h 4457735"/>
              <a:gd name="connsiteX69" fmla="*/ 6666252 w 7288552"/>
              <a:gd name="connsiteY69" fmla="*/ 2489235 h 4457735"/>
              <a:gd name="connsiteX70" fmla="*/ 6717052 w 7288552"/>
              <a:gd name="connsiteY70" fmla="*/ 2463835 h 4457735"/>
              <a:gd name="connsiteX71" fmla="*/ 6742452 w 7288552"/>
              <a:gd name="connsiteY71" fmla="*/ 2425735 h 4457735"/>
              <a:gd name="connsiteX72" fmla="*/ 6780552 w 7288552"/>
              <a:gd name="connsiteY72" fmla="*/ 2413035 h 4457735"/>
              <a:gd name="connsiteX73" fmla="*/ 6818652 w 7288552"/>
              <a:gd name="connsiteY73" fmla="*/ 2387635 h 4457735"/>
              <a:gd name="connsiteX74" fmla="*/ 6869452 w 7288552"/>
              <a:gd name="connsiteY74" fmla="*/ 2362235 h 4457735"/>
              <a:gd name="connsiteX75" fmla="*/ 6958352 w 7288552"/>
              <a:gd name="connsiteY75" fmla="*/ 2286035 h 4457735"/>
              <a:gd name="connsiteX76" fmla="*/ 7009152 w 7288552"/>
              <a:gd name="connsiteY76" fmla="*/ 2197135 h 4457735"/>
              <a:gd name="connsiteX77" fmla="*/ 7047252 w 7288552"/>
              <a:gd name="connsiteY77" fmla="*/ 2133635 h 4457735"/>
              <a:gd name="connsiteX78" fmla="*/ 7085352 w 7288552"/>
              <a:gd name="connsiteY78" fmla="*/ 2082835 h 4457735"/>
              <a:gd name="connsiteX79" fmla="*/ 7123452 w 7288552"/>
              <a:gd name="connsiteY79" fmla="*/ 2019335 h 4457735"/>
              <a:gd name="connsiteX80" fmla="*/ 7174252 w 7288552"/>
              <a:gd name="connsiteY80" fmla="*/ 1943135 h 4457735"/>
              <a:gd name="connsiteX81" fmla="*/ 7199652 w 7288552"/>
              <a:gd name="connsiteY81" fmla="*/ 1892335 h 4457735"/>
              <a:gd name="connsiteX82" fmla="*/ 7225052 w 7288552"/>
              <a:gd name="connsiteY82" fmla="*/ 1816135 h 4457735"/>
              <a:gd name="connsiteX83" fmla="*/ 7250452 w 7288552"/>
              <a:gd name="connsiteY83" fmla="*/ 1625635 h 4457735"/>
              <a:gd name="connsiteX84" fmla="*/ 7263152 w 7288552"/>
              <a:gd name="connsiteY84" fmla="*/ 1549435 h 4457735"/>
              <a:gd name="connsiteX85" fmla="*/ 7288552 w 7288552"/>
              <a:gd name="connsiteY85" fmla="*/ 1371635 h 4457735"/>
              <a:gd name="connsiteX86" fmla="*/ 7275852 w 7288552"/>
              <a:gd name="connsiteY86" fmla="*/ 812835 h 4457735"/>
              <a:gd name="connsiteX87" fmla="*/ 7225052 w 7288552"/>
              <a:gd name="connsiteY87" fmla="*/ 508035 h 4457735"/>
              <a:gd name="connsiteX88" fmla="*/ 7199652 w 7288552"/>
              <a:gd name="connsiteY88" fmla="*/ 419135 h 4457735"/>
              <a:gd name="connsiteX89" fmla="*/ 7174252 w 7288552"/>
              <a:gd name="connsiteY89" fmla="*/ 381035 h 4457735"/>
              <a:gd name="connsiteX90" fmla="*/ 7161552 w 7288552"/>
              <a:gd name="connsiteY90" fmla="*/ 342935 h 4457735"/>
              <a:gd name="connsiteX91" fmla="*/ 7123452 w 7288552"/>
              <a:gd name="connsiteY91" fmla="*/ 330235 h 4457735"/>
              <a:gd name="connsiteX92" fmla="*/ 7110752 w 7288552"/>
              <a:gd name="connsiteY92" fmla="*/ 292135 h 4457735"/>
              <a:gd name="connsiteX93" fmla="*/ 7059952 w 7288552"/>
              <a:gd name="connsiteY93" fmla="*/ 279435 h 4457735"/>
              <a:gd name="connsiteX94" fmla="*/ 6983752 w 7288552"/>
              <a:gd name="connsiteY94" fmla="*/ 241335 h 4457735"/>
              <a:gd name="connsiteX95" fmla="*/ 6958352 w 7288552"/>
              <a:gd name="connsiteY95" fmla="*/ 203235 h 4457735"/>
              <a:gd name="connsiteX96" fmla="*/ 6856752 w 7288552"/>
              <a:gd name="connsiteY96" fmla="*/ 139735 h 4457735"/>
              <a:gd name="connsiteX97" fmla="*/ 6818652 w 7288552"/>
              <a:gd name="connsiteY97" fmla="*/ 127035 h 4457735"/>
              <a:gd name="connsiteX98" fmla="*/ 6729752 w 7288552"/>
              <a:gd name="connsiteY98" fmla="*/ 76235 h 4457735"/>
              <a:gd name="connsiteX99" fmla="*/ 6691652 w 7288552"/>
              <a:gd name="connsiteY99" fmla="*/ 50835 h 4457735"/>
              <a:gd name="connsiteX100" fmla="*/ 6564652 w 7288552"/>
              <a:gd name="connsiteY100" fmla="*/ 12735 h 4457735"/>
              <a:gd name="connsiteX101" fmla="*/ 6513852 w 7288552"/>
              <a:gd name="connsiteY101" fmla="*/ 35 h 4457735"/>
              <a:gd name="connsiteX102" fmla="*/ 6615452 w 7288552"/>
              <a:gd name="connsiteY102"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599452 w 7288552"/>
              <a:gd name="connsiteY13" fmla="*/ 3251235 h 4457735"/>
              <a:gd name="connsiteX14" fmla="*/ 5523252 w 7288552"/>
              <a:gd name="connsiteY14" fmla="*/ 3314735 h 4457735"/>
              <a:gd name="connsiteX15" fmla="*/ 5459752 w 7288552"/>
              <a:gd name="connsiteY15" fmla="*/ 3365535 h 4457735"/>
              <a:gd name="connsiteX16" fmla="*/ 5421652 w 7288552"/>
              <a:gd name="connsiteY16" fmla="*/ 3403635 h 4457735"/>
              <a:gd name="connsiteX17" fmla="*/ 5383552 w 7288552"/>
              <a:gd name="connsiteY17" fmla="*/ 3429035 h 4457735"/>
              <a:gd name="connsiteX18" fmla="*/ 5307352 w 7288552"/>
              <a:gd name="connsiteY18" fmla="*/ 3505235 h 4457735"/>
              <a:gd name="connsiteX19" fmla="*/ 5243852 w 7288552"/>
              <a:gd name="connsiteY19" fmla="*/ 3581435 h 4457735"/>
              <a:gd name="connsiteX20" fmla="*/ 5193052 w 7288552"/>
              <a:gd name="connsiteY20" fmla="*/ 3632235 h 4457735"/>
              <a:gd name="connsiteX21" fmla="*/ 5154952 w 7288552"/>
              <a:gd name="connsiteY21" fmla="*/ 3683035 h 4457735"/>
              <a:gd name="connsiteX22" fmla="*/ 5116852 w 7288552"/>
              <a:gd name="connsiteY22" fmla="*/ 3721135 h 4457735"/>
              <a:gd name="connsiteX23" fmla="*/ 5091452 w 7288552"/>
              <a:gd name="connsiteY23" fmla="*/ 3759235 h 4457735"/>
              <a:gd name="connsiteX24" fmla="*/ 5015252 w 7288552"/>
              <a:gd name="connsiteY24" fmla="*/ 3835435 h 4457735"/>
              <a:gd name="connsiteX25" fmla="*/ 4977152 w 7288552"/>
              <a:gd name="connsiteY25" fmla="*/ 3873535 h 4457735"/>
              <a:gd name="connsiteX26" fmla="*/ 4913652 w 7288552"/>
              <a:gd name="connsiteY26" fmla="*/ 3937035 h 4457735"/>
              <a:gd name="connsiteX27" fmla="*/ 4900952 w 7288552"/>
              <a:gd name="connsiteY27" fmla="*/ 3975135 h 4457735"/>
              <a:gd name="connsiteX28" fmla="*/ 4786652 w 7288552"/>
              <a:gd name="connsiteY28" fmla="*/ 4076735 h 4457735"/>
              <a:gd name="connsiteX29" fmla="*/ 4723152 w 7288552"/>
              <a:gd name="connsiteY29" fmla="*/ 4152935 h 4457735"/>
              <a:gd name="connsiteX30" fmla="*/ 4646952 w 7288552"/>
              <a:gd name="connsiteY30" fmla="*/ 4216435 h 4457735"/>
              <a:gd name="connsiteX31" fmla="*/ 4608852 w 7288552"/>
              <a:gd name="connsiteY31" fmla="*/ 4292635 h 4457735"/>
              <a:gd name="connsiteX32" fmla="*/ 4558052 w 7288552"/>
              <a:gd name="connsiteY32" fmla="*/ 4305335 h 4457735"/>
              <a:gd name="connsiteX33" fmla="*/ 4443752 w 7288552"/>
              <a:gd name="connsiteY33" fmla="*/ 4343435 h 4457735"/>
              <a:gd name="connsiteX34" fmla="*/ 4367552 w 7288552"/>
              <a:gd name="connsiteY34" fmla="*/ 4356135 h 4457735"/>
              <a:gd name="connsiteX35" fmla="*/ 4316752 w 7288552"/>
              <a:gd name="connsiteY35" fmla="*/ 4368835 h 4457735"/>
              <a:gd name="connsiteX36" fmla="*/ 4202452 w 7288552"/>
              <a:gd name="connsiteY36" fmla="*/ 4381535 h 4457735"/>
              <a:gd name="connsiteX37" fmla="*/ 4100852 w 7288552"/>
              <a:gd name="connsiteY37" fmla="*/ 4394235 h 4457735"/>
              <a:gd name="connsiteX38" fmla="*/ 4062752 w 7288552"/>
              <a:gd name="connsiteY38" fmla="*/ 4406935 h 4457735"/>
              <a:gd name="connsiteX39" fmla="*/ 4100852 w 7288552"/>
              <a:gd name="connsiteY39" fmla="*/ 4432335 h 4457735"/>
              <a:gd name="connsiteX40" fmla="*/ 4265952 w 7288552"/>
              <a:gd name="connsiteY40" fmla="*/ 4457735 h 4457735"/>
              <a:gd name="connsiteX41" fmla="*/ 4900952 w 7288552"/>
              <a:gd name="connsiteY41" fmla="*/ 4432335 h 4457735"/>
              <a:gd name="connsiteX42" fmla="*/ 5129552 w 7288552"/>
              <a:gd name="connsiteY42" fmla="*/ 4419635 h 4457735"/>
              <a:gd name="connsiteX43" fmla="*/ 5294652 w 7288552"/>
              <a:gd name="connsiteY43" fmla="*/ 4394235 h 4457735"/>
              <a:gd name="connsiteX44" fmla="*/ 5828052 w 7288552"/>
              <a:gd name="connsiteY44" fmla="*/ 4406935 h 4457735"/>
              <a:gd name="connsiteX45" fmla="*/ 5866152 w 7288552"/>
              <a:gd name="connsiteY45" fmla="*/ 4368835 h 4457735"/>
              <a:gd name="connsiteX46" fmla="*/ 5878852 w 7288552"/>
              <a:gd name="connsiteY46" fmla="*/ 4330735 h 4457735"/>
              <a:gd name="connsiteX47" fmla="*/ 5929652 w 7288552"/>
              <a:gd name="connsiteY47" fmla="*/ 4254535 h 4457735"/>
              <a:gd name="connsiteX48" fmla="*/ 5942352 w 7288552"/>
              <a:gd name="connsiteY48" fmla="*/ 4191035 h 4457735"/>
              <a:gd name="connsiteX49" fmla="*/ 5955052 w 7288552"/>
              <a:gd name="connsiteY49" fmla="*/ 4152935 h 4457735"/>
              <a:gd name="connsiteX50" fmla="*/ 5967752 w 7288552"/>
              <a:gd name="connsiteY50" fmla="*/ 4102135 h 4457735"/>
              <a:gd name="connsiteX51" fmla="*/ 6005852 w 7288552"/>
              <a:gd name="connsiteY51" fmla="*/ 3937035 h 4457735"/>
              <a:gd name="connsiteX52" fmla="*/ 6018552 w 7288552"/>
              <a:gd name="connsiteY52" fmla="*/ 3898935 h 4457735"/>
              <a:gd name="connsiteX53" fmla="*/ 6043952 w 7288552"/>
              <a:gd name="connsiteY53" fmla="*/ 3860835 h 4457735"/>
              <a:gd name="connsiteX54" fmla="*/ 6107452 w 7288552"/>
              <a:gd name="connsiteY54" fmla="*/ 3746535 h 4457735"/>
              <a:gd name="connsiteX55" fmla="*/ 6120152 w 7288552"/>
              <a:gd name="connsiteY55" fmla="*/ 3708435 h 4457735"/>
              <a:gd name="connsiteX56" fmla="*/ 6183652 w 7288552"/>
              <a:gd name="connsiteY56" fmla="*/ 3644935 h 4457735"/>
              <a:gd name="connsiteX57" fmla="*/ 6221752 w 7288552"/>
              <a:gd name="connsiteY57" fmla="*/ 3543335 h 4457735"/>
              <a:gd name="connsiteX58" fmla="*/ 6234452 w 7288552"/>
              <a:gd name="connsiteY58" fmla="*/ 3479835 h 4457735"/>
              <a:gd name="connsiteX59" fmla="*/ 6259852 w 7288552"/>
              <a:gd name="connsiteY59" fmla="*/ 3098835 h 4457735"/>
              <a:gd name="connsiteX60" fmla="*/ 6272552 w 7288552"/>
              <a:gd name="connsiteY60" fmla="*/ 3022635 h 4457735"/>
              <a:gd name="connsiteX61" fmla="*/ 6310652 w 7288552"/>
              <a:gd name="connsiteY61" fmla="*/ 2921035 h 4457735"/>
              <a:gd name="connsiteX62" fmla="*/ 6348752 w 7288552"/>
              <a:gd name="connsiteY62" fmla="*/ 2755935 h 4457735"/>
              <a:gd name="connsiteX63" fmla="*/ 6412252 w 7288552"/>
              <a:gd name="connsiteY63" fmla="*/ 2679735 h 4457735"/>
              <a:gd name="connsiteX64" fmla="*/ 6437652 w 7288552"/>
              <a:gd name="connsiteY64" fmla="*/ 2616235 h 4457735"/>
              <a:gd name="connsiteX65" fmla="*/ 6475752 w 7288552"/>
              <a:gd name="connsiteY65" fmla="*/ 2578135 h 4457735"/>
              <a:gd name="connsiteX66" fmla="*/ 6513852 w 7288552"/>
              <a:gd name="connsiteY66" fmla="*/ 2565435 h 4457735"/>
              <a:gd name="connsiteX67" fmla="*/ 6564652 w 7288552"/>
              <a:gd name="connsiteY67" fmla="*/ 2540035 h 4457735"/>
              <a:gd name="connsiteX68" fmla="*/ 6666252 w 7288552"/>
              <a:gd name="connsiteY68" fmla="*/ 2489235 h 4457735"/>
              <a:gd name="connsiteX69" fmla="*/ 6717052 w 7288552"/>
              <a:gd name="connsiteY69" fmla="*/ 2463835 h 4457735"/>
              <a:gd name="connsiteX70" fmla="*/ 6742452 w 7288552"/>
              <a:gd name="connsiteY70" fmla="*/ 2425735 h 4457735"/>
              <a:gd name="connsiteX71" fmla="*/ 6780552 w 7288552"/>
              <a:gd name="connsiteY71" fmla="*/ 2413035 h 4457735"/>
              <a:gd name="connsiteX72" fmla="*/ 6818652 w 7288552"/>
              <a:gd name="connsiteY72" fmla="*/ 2387635 h 4457735"/>
              <a:gd name="connsiteX73" fmla="*/ 6869452 w 7288552"/>
              <a:gd name="connsiteY73" fmla="*/ 2362235 h 4457735"/>
              <a:gd name="connsiteX74" fmla="*/ 6958352 w 7288552"/>
              <a:gd name="connsiteY74" fmla="*/ 2286035 h 4457735"/>
              <a:gd name="connsiteX75" fmla="*/ 7009152 w 7288552"/>
              <a:gd name="connsiteY75" fmla="*/ 2197135 h 4457735"/>
              <a:gd name="connsiteX76" fmla="*/ 7047252 w 7288552"/>
              <a:gd name="connsiteY76" fmla="*/ 2133635 h 4457735"/>
              <a:gd name="connsiteX77" fmla="*/ 7085352 w 7288552"/>
              <a:gd name="connsiteY77" fmla="*/ 2082835 h 4457735"/>
              <a:gd name="connsiteX78" fmla="*/ 7123452 w 7288552"/>
              <a:gd name="connsiteY78" fmla="*/ 2019335 h 4457735"/>
              <a:gd name="connsiteX79" fmla="*/ 7174252 w 7288552"/>
              <a:gd name="connsiteY79" fmla="*/ 1943135 h 4457735"/>
              <a:gd name="connsiteX80" fmla="*/ 7199652 w 7288552"/>
              <a:gd name="connsiteY80" fmla="*/ 1892335 h 4457735"/>
              <a:gd name="connsiteX81" fmla="*/ 7225052 w 7288552"/>
              <a:gd name="connsiteY81" fmla="*/ 1816135 h 4457735"/>
              <a:gd name="connsiteX82" fmla="*/ 7250452 w 7288552"/>
              <a:gd name="connsiteY82" fmla="*/ 1625635 h 4457735"/>
              <a:gd name="connsiteX83" fmla="*/ 7263152 w 7288552"/>
              <a:gd name="connsiteY83" fmla="*/ 1549435 h 4457735"/>
              <a:gd name="connsiteX84" fmla="*/ 7288552 w 7288552"/>
              <a:gd name="connsiteY84" fmla="*/ 1371635 h 4457735"/>
              <a:gd name="connsiteX85" fmla="*/ 7275852 w 7288552"/>
              <a:gd name="connsiteY85" fmla="*/ 812835 h 4457735"/>
              <a:gd name="connsiteX86" fmla="*/ 7225052 w 7288552"/>
              <a:gd name="connsiteY86" fmla="*/ 508035 h 4457735"/>
              <a:gd name="connsiteX87" fmla="*/ 7199652 w 7288552"/>
              <a:gd name="connsiteY87" fmla="*/ 419135 h 4457735"/>
              <a:gd name="connsiteX88" fmla="*/ 7174252 w 7288552"/>
              <a:gd name="connsiteY88" fmla="*/ 381035 h 4457735"/>
              <a:gd name="connsiteX89" fmla="*/ 7161552 w 7288552"/>
              <a:gd name="connsiteY89" fmla="*/ 342935 h 4457735"/>
              <a:gd name="connsiteX90" fmla="*/ 7123452 w 7288552"/>
              <a:gd name="connsiteY90" fmla="*/ 330235 h 4457735"/>
              <a:gd name="connsiteX91" fmla="*/ 7110752 w 7288552"/>
              <a:gd name="connsiteY91" fmla="*/ 292135 h 4457735"/>
              <a:gd name="connsiteX92" fmla="*/ 7059952 w 7288552"/>
              <a:gd name="connsiteY92" fmla="*/ 279435 h 4457735"/>
              <a:gd name="connsiteX93" fmla="*/ 6983752 w 7288552"/>
              <a:gd name="connsiteY93" fmla="*/ 241335 h 4457735"/>
              <a:gd name="connsiteX94" fmla="*/ 6958352 w 7288552"/>
              <a:gd name="connsiteY94" fmla="*/ 203235 h 4457735"/>
              <a:gd name="connsiteX95" fmla="*/ 6856752 w 7288552"/>
              <a:gd name="connsiteY95" fmla="*/ 139735 h 4457735"/>
              <a:gd name="connsiteX96" fmla="*/ 6818652 w 7288552"/>
              <a:gd name="connsiteY96" fmla="*/ 127035 h 4457735"/>
              <a:gd name="connsiteX97" fmla="*/ 6729752 w 7288552"/>
              <a:gd name="connsiteY97" fmla="*/ 76235 h 4457735"/>
              <a:gd name="connsiteX98" fmla="*/ 6691652 w 7288552"/>
              <a:gd name="connsiteY98" fmla="*/ 50835 h 4457735"/>
              <a:gd name="connsiteX99" fmla="*/ 6564652 w 7288552"/>
              <a:gd name="connsiteY99" fmla="*/ 12735 h 4457735"/>
              <a:gd name="connsiteX100" fmla="*/ 6513852 w 7288552"/>
              <a:gd name="connsiteY100" fmla="*/ 35 h 4457735"/>
              <a:gd name="connsiteX101" fmla="*/ 6615452 w 7288552"/>
              <a:gd name="connsiteY101"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523252 w 7288552"/>
              <a:gd name="connsiteY13" fmla="*/ 3314735 h 4457735"/>
              <a:gd name="connsiteX14" fmla="*/ 5459752 w 7288552"/>
              <a:gd name="connsiteY14" fmla="*/ 3365535 h 4457735"/>
              <a:gd name="connsiteX15" fmla="*/ 5421652 w 7288552"/>
              <a:gd name="connsiteY15" fmla="*/ 3403635 h 4457735"/>
              <a:gd name="connsiteX16" fmla="*/ 5383552 w 7288552"/>
              <a:gd name="connsiteY16" fmla="*/ 3429035 h 4457735"/>
              <a:gd name="connsiteX17" fmla="*/ 5307352 w 7288552"/>
              <a:gd name="connsiteY17" fmla="*/ 3505235 h 4457735"/>
              <a:gd name="connsiteX18" fmla="*/ 5243852 w 7288552"/>
              <a:gd name="connsiteY18" fmla="*/ 3581435 h 4457735"/>
              <a:gd name="connsiteX19" fmla="*/ 5193052 w 7288552"/>
              <a:gd name="connsiteY19" fmla="*/ 3632235 h 4457735"/>
              <a:gd name="connsiteX20" fmla="*/ 5154952 w 7288552"/>
              <a:gd name="connsiteY20" fmla="*/ 3683035 h 4457735"/>
              <a:gd name="connsiteX21" fmla="*/ 5116852 w 7288552"/>
              <a:gd name="connsiteY21" fmla="*/ 3721135 h 4457735"/>
              <a:gd name="connsiteX22" fmla="*/ 5091452 w 7288552"/>
              <a:gd name="connsiteY22" fmla="*/ 3759235 h 4457735"/>
              <a:gd name="connsiteX23" fmla="*/ 5015252 w 7288552"/>
              <a:gd name="connsiteY23" fmla="*/ 3835435 h 4457735"/>
              <a:gd name="connsiteX24" fmla="*/ 4977152 w 7288552"/>
              <a:gd name="connsiteY24" fmla="*/ 3873535 h 4457735"/>
              <a:gd name="connsiteX25" fmla="*/ 4913652 w 7288552"/>
              <a:gd name="connsiteY25" fmla="*/ 3937035 h 4457735"/>
              <a:gd name="connsiteX26" fmla="*/ 4900952 w 7288552"/>
              <a:gd name="connsiteY26" fmla="*/ 3975135 h 4457735"/>
              <a:gd name="connsiteX27" fmla="*/ 4786652 w 7288552"/>
              <a:gd name="connsiteY27" fmla="*/ 4076735 h 4457735"/>
              <a:gd name="connsiteX28" fmla="*/ 4723152 w 7288552"/>
              <a:gd name="connsiteY28" fmla="*/ 4152935 h 4457735"/>
              <a:gd name="connsiteX29" fmla="*/ 4646952 w 7288552"/>
              <a:gd name="connsiteY29" fmla="*/ 4216435 h 4457735"/>
              <a:gd name="connsiteX30" fmla="*/ 4608852 w 7288552"/>
              <a:gd name="connsiteY30" fmla="*/ 4292635 h 4457735"/>
              <a:gd name="connsiteX31" fmla="*/ 4558052 w 7288552"/>
              <a:gd name="connsiteY31" fmla="*/ 4305335 h 4457735"/>
              <a:gd name="connsiteX32" fmla="*/ 4443752 w 7288552"/>
              <a:gd name="connsiteY32" fmla="*/ 4343435 h 4457735"/>
              <a:gd name="connsiteX33" fmla="*/ 4367552 w 7288552"/>
              <a:gd name="connsiteY33" fmla="*/ 4356135 h 4457735"/>
              <a:gd name="connsiteX34" fmla="*/ 4316752 w 7288552"/>
              <a:gd name="connsiteY34" fmla="*/ 4368835 h 4457735"/>
              <a:gd name="connsiteX35" fmla="*/ 4202452 w 7288552"/>
              <a:gd name="connsiteY35" fmla="*/ 4381535 h 4457735"/>
              <a:gd name="connsiteX36" fmla="*/ 4100852 w 7288552"/>
              <a:gd name="connsiteY36" fmla="*/ 4394235 h 4457735"/>
              <a:gd name="connsiteX37" fmla="*/ 4062752 w 7288552"/>
              <a:gd name="connsiteY37" fmla="*/ 4406935 h 4457735"/>
              <a:gd name="connsiteX38" fmla="*/ 4100852 w 7288552"/>
              <a:gd name="connsiteY38" fmla="*/ 4432335 h 4457735"/>
              <a:gd name="connsiteX39" fmla="*/ 4265952 w 7288552"/>
              <a:gd name="connsiteY39" fmla="*/ 4457735 h 4457735"/>
              <a:gd name="connsiteX40" fmla="*/ 4900952 w 7288552"/>
              <a:gd name="connsiteY40" fmla="*/ 4432335 h 4457735"/>
              <a:gd name="connsiteX41" fmla="*/ 5129552 w 7288552"/>
              <a:gd name="connsiteY41" fmla="*/ 4419635 h 4457735"/>
              <a:gd name="connsiteX42" fmla="*/ 5294652 w 7288552"/>
              <a:gd name="connsiteY42" fmla="*/ 4394235 h 4457735"/>
              <a:gd name="connsiteX43" fmla="*/ 5828052 w 7288552"/>
              <a:gd name="connsiteY43" fmla="*/ 4406935 h 4457735"/>
              <a:gd name="connsiteX44" fmla="*/ 5866152 w 7288552"/>
              <a:gd name="connsiteY44" fmla="*/ 4368835 h 4457735"/>
              <a:gd name="connsiteX45" fmla="*/ 5878852 w 7288552"/>
              <a:gd name="connsiteY45" fmla="*/ 4330735 h 4457735"/>
              <a:gd name="connsiteX46" fmla="*/ 5929652 w 7288552"/>
              <a:gd name="connsiteY46" fmla="*/ 4254535 h 4457735"/>
              <a:gd name="connsiteX47" fmla="*/ 5942352 w 7288552"/>
              <a:gd name="connsiteY47" fmla="*/ 4191035 h 4457735"/>
              <a:gd name="connsiteX48" fmla="*/ 5955052 w 7288552"/>
              <a:gd name="connsiteY48" fmla="*/ 4152935 h 4457735"/>
              <a:gd name="connsiteX49" fmla="*/ 5967752 w 7288552"/>
              <a:gd name="connsiteY49" fmla="*/ 4102135 h 4457735"/>
              <a:gd name="connsiteX50" fmla="*/ 6005852 w 7288552"/>
              <a:gd name="connsiteY50" fmla="*/ 3937035 h 4457735"/>
              <a:gd name="connsiteX51" fmla="*/ 6018552 w 7288552"/>
              <a:gd name="connsiteY51" fmla="*/ 3898935 h 4457735"/>
              <a:gd name="connsiteX52" fmla="*/ 6043952 w 7288552"/>
              <a:gd name="connsiteY52" fmla="*/ 3860835 h 4457735"/>
              <a:gd name="connsiteX53" fmla="*/ 6107452 w 7288552"/>
              <a:gd name="connsiteY53" fmla="*/ 3746535 h 4457735"/>
              <a:gd name="connsiteX54" fmla="*/ 6120152 w 7288552"/>
              <a:gd name="connsiteY54" fmla="*/ 3708435 h 4457735"/>
              <a:gd name="connsiteX55" fmla="*/ 6183652 w 7288552"/>
              <a:gd name="connsiteY55" fmla="*/ 3644935 h 4457735"/>
              <a:gd name="connsiteX56" fmla="*/ 6221752 w 7288552"/>
              <a:gd name="connsiteY56" fmla="*/ 3543335 h 4457735"/>
              <a:gd name="connsiteX57" fmla="*/ 6234452 w 7288552"/>
              <a:gd name="connsiteY57" fmla="*/ 3479835 h 4457735"/>
              <a:gd name="connsiteX58" fmla="*/ 6259852 w 7288552"/>
              <a:gd name="connsiteY58" fmla="*/ 3098835 h 4457735"/>
              <a:gd name="connsiteX59" fmla="*/ 6272552 w 7288552"/>
              <a:gd name="connsiteY59" fmla="*/ 3022635 h 4457735"/>
              <a:gd name="connsiteX60" fmla="*/ 6310652 w 7288552"/>
              <a:gd name="connsiteY60" fmla="*/ 2921035 h 4457735"/>
              <a:gd name="connsiteX61" fmla="*/ 6348752 w 7288552"/>
              <a:gd name="connsiteY61" fmla="*/ 2755935 h 4457735"/>
              <a:gd name="connsiteX62" fmla="*/ 6412252 w 7288552"/>
              <a:gd name="connsiteY62" fmla="*/ 2679735 h 4457735"/>
              <a:gd name="connsiteX63" fmla="*/ 6437652 w 7288552"/>
              <a:gd name="connsiteY63" fmla="*/ 2616235 h 4457735"/>
              <a:gd name="connsiteX64" fmla="*/ 6475752 w 7288552"/>
              <a:gd name="connsiteY64" fmla="*/ 2578135 h 4457735"/>
              <a:gd name="connsiteX65" fmla="*/ 6513852 w 7288552"/>
              <a:gd name="connsiteY65" fmla="*/ 2565435 h 4457735"/>
              <a:gd name="connsiteX66" fmla="*/ 6564652 w 7288552"/>
              <a:gd name="connsiteY66" fmla="*/ 2540035 h 4457735"/>
              <a:gd name="connsiteX67" fmla="*/ 6666252 w 7288552"/>
              <a:gd name="connsiteY67" fmla="*/ 2489235 h 4457735"/>
              <a:gd name="connsiteX68" fmla="*/ 6717052 w 7288552"/>
              <a:gd name="connsiteY68" fmla="*/ 2463835 h 4457735"/>
              <a:gd name="connsiteX69" fmla="*/ 6742452 w 7288552"/>
              <a:gd name="connsiteY69" fmla="*/ 2425735 h 4457735"/>
              <a:gd name="connsiteX70" fmla="*/ 6780552 w 7288552"/>
              <a:gd name="connsiteY70" fmla="*/ 2413035 h 4457735"/>
              <a:gd name="connsiteX71" fmla="*/ 6818652 w 7288552"/>
              <a:gd name="connsiteY71" fmla="*/ 2387635 h 4457735"/>
              <a:gd name="connsiteX72" fmla="*/ 6869452 w 7288552"/>
              <a:gd name="connsiteY72" fmla="*/ 2362235 h 4457735"/>
              <a:gd name="connsiteX73" fmla="*/ 6958352 w 7288552"/>
              <a:gd name="connsiteY73" fmla="*/ 2286035 h 4457735"/>
              <a:gd name="connsiteX74" fmla="*/ 7009152 w 7288552"/>
              <a:gd name="connsiteY74" fmla="*/ 2197135 h 4457735"/>
              <a:gd name="connsiteX75" fmla="*/ 7047252 w 7288552"/>
              <a:gd name="connsiteY75" fmla="*/ 2133635 h 4457735"/>
              <a:gd name="connsiteX76" fmla="*/ 7085352 w 7288552"/>
              <a:gd name="connsiteY76" fmla="*/ 2082835 h 4457735"/>
              <a:gd name="connsiteX77" fmla="*/ 7123452 w 7288552"/>
              <a:gd name="connsiteY77" fmla="*/ 2019335 h 4457735"/>
              <a:gd name="connsiteX78" fmla="*/ 7174252 w 7288552"/>
              <a:gd name="connsiteY78" fmla="*/ 1943135 h 4457735"/>
              <a:gd name="connsiteX79" fmla="*/ 7199652 w 7288552"/>
              <a:gd name="connsiteY79" fmla="*/ 1892335 h 4457735"/>
              <a:gd name="connsiteX80" fmla="*/ 7225052 w 7288552"/>
              <a:gd name="connsiteY80" fmla="*/ 1816135 h 4457735"/>
              <a:gd name="connsiteX81" fmla="*/ 7250452 w 7288552"/>
              <a:gd name="connsiteY81" fmla="*/ 1625635 h 4457735"/>
              <a:gd name="connsiteX82" fmla="*/ 7263152 w 7288552"/>
              <a:gd name="connsiteY82" fmla="*/ 1549435 h 4457735"/>
              <a:gd name="connsiteX83" fmla="*/ 7288552 w 7288552"/>
              <a:gd name="connsiteY83" fmla="*/ 1371635 h 4457735"/>
              <a:gd name="connsiteX84" fmla="*/ 7275852 w 7288552"/>
              <a:gd name="connsiteY84" fmla="*/ 812835 h 4457735"/>
              <a:gd name="connsiteX85" fmla="*/ 7225052 w 7288552"/>
              <a:gd name="connsiteY85" fmla="*/ 508035 h 4457735"/>
              <a:gd name="connsiteX86" fmla="*/ 7199652 w 7288552"/>
              <a:gd name="connsiteY86" fmla="*/ 419135 h 4457735"/>
              <a:gd name="connsiteX87" fmla="*/ 7174252 w 7288552"/>
              <a:gd name="connsiteY87" fmla="*/ 381035 h 4457735"/>
              <a:gd name="connsiteX88" fmla="*/ 7161552 w 7288552"/>
              <a:gd name="connsiteY88" fmla="*/ 342935 h 4457735"/>
              <a:gd name="connsiteX89" fmla="*/ 7123452 w 7288552"/>
              <a:gd name="connsiteY89" fmla="*/ 330235 h 4457735"/>
              <a:gd name="connsiteX90" fmla="*/ 7110752 w 7288552"/>
              <a:gd name="connsiteY90" fmla="*/ 292135 h 4457735"/>
              <a:gd name="connsiteX91" fmla="*/ 7059952 w 7288552"/>
              <a:gd name="connsiteY91" fmla="*/ 279435 h 4457735"/>
              <a:gd name="connsiteX92" fmla="*/ 6983752 w 7288552"/>
              <a:gd name="connsiteY92" fmla="*/ 241335 h 4457735"/>
              <a:gd name="connsiteX93" fmla="*/ 6958352 w 7288552"/>
              <a:gd name="connsiteY93" fmla="*/ 203235 h 4457735"/>
              <a:gd name="connsiteX94" fmla="*/ 6856752 w 7288552"/>
              <a:gd name="connsiteY94" fmla="*/ 139735 h 4457735"/>
              <a:gd name="connsiteX95" fmla="*/ 6818652 w 7288552"/>
              <a:gd name="connsiteY95" fmla="*/ 127035 h 4457735"/>
              <a:gd name="connsiteX96" fmla="*/ 6729752 w 7288552"/>
              <a:gd name="connsiteY96" fmla="*/ 76235 h 4457735"/>
              <a:gd name="connsiteX97" fmla="*/ 6691652 w 7288552"/>
              <a:gd name="connsiteY97" fmla="*/ 50835 h 4457735"/>
              <a:gd name="connsiteX98" fmla="*/ 6564652 w 7288552"/>
              <a:gd name="connsiteY98" fmla="*/ 12735 h 4457735"/>
              <a:gd name="connsiteX99" fmla="*/ 6513852 w 7288552"/>
              <a:gd name="connsiteY99" fmla="*/ 35 h 4457735"/>
              <a:gd name="connsiteX100" fmla="*/ 6615452 w 7288552"/>
              <a:gd name="connsiteY100"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459752 w 7288552"/>
              <a:gd name="connsiteY13" fmla="*/ 3365535 h 4457735"/>
              <a:gd name="connsiteX14" fmla="*/ 5421652 w 7288552"/>
              <a:gd name="connsiteY14" fmla="*/ 3403635 h 4457735"/>
              <a:gd name="connsiteX15" fmla="*/ 5383552 w 7288552"/>
              <a:gd name="connsiteY15" fmla="*/ 3429035 h 4457735"/>
              <a:gd name="connsiteX16" fmla="*/ 5307352 w 7288552"/>
              <a:gd name="connsiteY16" fmla="*/ 3505235 h 4457735"/>
              <a:gd name="connsiteX17" fmla="*/ 5243852 w 7288552"/>
              <a:gd name="connsiteY17" fmla="*/ 3581435 h 4457735"/>
              <a:gd name="connsiteX18" fmla="*/ 5193052 w 7288552"/>
              <a:gd name="connsiteY18" fmla="*/ 3632235 h 4457735"/>
              <a:gd name="connsiteX19" fmla="*/ 5154952 w 7288552"/>
              <a:gd name="connsiteY19" fmla="*/ 3683035 h 4457735"/>
              <a:gd name="connsiteX20" fmla="*/ 5116852 w 7288552"/>
              <a:gd name="connsiteY20" fmla="*/ 3721135 h 4457735"/>
              <a:gd name="connsiteX21" fmla="*/ 5091452 w 7288552"/>
              <a:gd name="connsiteY21" fmla="*/ 3759235 h 4457735"/>
              <a:gd name="connsiteX22" fmla="*/ 5015252 w 7288552"/>
              <a:gd name="connsiteY22" fmla="*/ 3835435 h 4457735"/>
              <a:gd name="connsiteX23" fmla="*/ 4977152 w 7288552"/>
              <a:gd name="connsiteY23" fmla="*/ 3873535 h 4457735"/>
              <a:gd name="connsiteX24" fmla="*/ 4913652 w 7288552"/>
              <a:gd name="connsiteY24" fmla="*/ 3937035 h 4457735"/>
              <a:gd name="connsiteX25" fmla="*/ 4900952 w 7288552"/>
              <a:gd name="connsiteY25" fmla="*/ 3975135 h 4457735"/>
              <a:gd name="connsiteX26" fmla="*/ 4786652 w 7288552"/>
              <a:gd name="connsiteY26" fmla="*/ 4076735 h 4457735"/>
              <a:gd name="connsiteX27" fmla="*/ 4723152 w 7288552"/>
              <a:gd name="connsiteY27" fmla="*/ 4152935 h 4457735"/>
              <a:gd name="connsiteX28" fmla="*/ 4646952 w 7288552"/>
              <a:gd name="connsiteY28" fmla="*/ 4216435 h 4457735"/>
              <a:gd name="connsiteX29" fmla="*/ 4608852 w 7288552"/>
              <a:gd name="connsiteY29" fmla="*/ 4292635 h 4457735"/>
              <a:gd name="connsiteX30" fmla="*/ 4558052 w 7288552"/>
              <a:gd name="connsiteY30" fmla="*/ 4305335 h 4457735"/>
              <a:gd name="connsiteX31" fmla="*/ 4443752 w 7288552"/>
              <a:gd name="connsiteY31" fmla="*/ 4343435 h 4457735"/>
              <a:gd name="connsiteX32" fmla="*/ 4367552 w 7288552"/>
              <a:gd name="connsiteY32" fmla="*/ 4356135 h 4457735"/>
              <a:gd name="connsiteX33" fmla="*/ 4316752 w 7288552"/>
              <a:gd name="connsiteY33" fmla="*/ 4368835 h 4457735"/>
              <a:gd name="connsiteX34" fmla="*/ 4202452 w 7288552"/>
              <a:gd name="connsiteY34" fmla="*/ 4381535 h 4457735"/>
              <a:gd name="connsiteX35" fmla="*/ 4100852 w 7288552"/>
              <a:gd name="connsiteY35" fmla="*/ 4394235 h 4457735"/>
              <a:gd name="connsiteX36" fmla="*/ 4062752 w 7288552"/>
              <a:gd name="connsiteY36" fmla="*/ 4406935 h 4457735"/>
              <a:gd name="connsiteX37" fmla="*/ 4100852 w 7288552"/>
              <a:gd name="connsiteY37" fmla="*/ 4432335 h 4457735"/>
              <a:gd name="connsiteX38" fmla="*/ 4265952 w 7288552"/>
              <a:gd name="connsiteY38" fmla="*/ 4457735 h 4457735"/>
              <a:gd name="connsiteX39" fmla="*/ 4900952 w 7288552"/>
              <a:gd name="connsiteY39" fmla="*/ 4432335 h 4457735"/>
              <a:gd name="connsiteX40" fmla="*/ 5129552 w 7288552"/>
              <a:gd name="connsiteY40" fmla="*/ 4419635 h 4457735"/>
              <a:gd name="connsiteX41" fmla="*/ 5294652 w 7288552"/>
              <a:gd name="connsiteY41" fmla="*/ 4394235 h 4457735"/>
              <a:gd name="connsiteX42" fmla="*/ 5828052 w 7288552"/>
              <a:gd name="connsiteY42" fmla="*/ 4406935 h 4457735"/>
              <a:gd name="connsiteX43" fmla="*/ 5866152 w 7288552"/>
              <a:gd name="connsiteY43" fmla="*/ 4368835 h 4457735"/>
              <a:gd name="connsiteX44" fmla="*/ 5878852 w 7288552"/>
              <a:gd name="connsiteY44" fmla="*/ 4330735 h 4457735"/>
              <a:gd name="connsiteX45" fmla="*/ 5929652 w 7288552"/>
              <a:gd name="connsiteY45" fmla="*/ 4254535 h 4457735"/>
              <a:gd name="connsiteX46" fmla="*/ 5942352 w 7288552"/>
              <a:gd name="connsiteY46" fmla="*/ 4191035 h 4457735"/>
              <a:gd name="connsiteX47" fmla="*/ 5955052 w 7288552"/>
              <a:gd name="connsiteY47" fmla="*/ 4152935 h 4457735"/>
              <a:gd name="connsiteX48" fmla="*/ 5967752 w 7288552"/>
              <a:gd name="connsiteY48" fmla="*/ 4102135 h 4457735"/>
              <a:gd name="connsiteX49" fmla="*/ 6005852 w 7288552"/>
              <a:gd name="connsiteY49" fmla="*/ 3937035 h 4457735"/>
              <a:gd name="connsiteX50" fmla="*/ 6018552 w 7288552"/>
              <a:gd name="connsiteY50" fmla="*/ 3898935 h 4457735"/>
              <a:gd name="connsiteX51" fmla="*/ 6043952 w 7288552"/>
              <a:gd name="connsiteY51" fmla="*/ 3860835 h 4457735"/>
              <a:gd name="connsiteX52" fmla="*/ 6107452 w 7288552"/>
              <a:gd name="connsiteY52" fmla="*/ 3746535 h 4457735"/>
              <a:gd name="connsiteX53" fmla="*/ 6120152 w 7288552"/>
              <a:gd name="connsiteY53" fmla="*/ 3708435 h 4457735"/>
              <a:gd name="connsiteX54" fmla="*/ 6183652 w 7288552"/>
              <a:gd name="connsiteY54" fmla="*/ 3644935 h 4457735"/>
              <a:gd name="connsiteX55" fmla="*/ 6221752 w 7288552"/>
              <a:gd name="connsiteY55" fmla="*/ 3543335 h 4457735"/>
              <a:gd name="connsiteX56" fmla="*/ 6234452 w 7288552"/>
              <a:gd name="connsiteY56" fmla="*/ 3479835 h 4457735"/>
              <a:gd name="connsiteX57" fmla="*/ 6259852 w 7288552"/>
              <a:gd name="connsiteY57" fmla="*/ 3098835 h 4457735"/>
              <a:gd name="connsiteX58" fmla="*/ 6272552 w 7288552"/>
              <a:gd name="connsiteY58" fmla="*/ 3022635 h 4457735"/>
              <a:gd name="connsiteX59" fmla="*/ 6310652 w 7288552"/>
              <a:gd name="connsiteY59" fmla="*/ 2921035 h 4457735"/>
              <a:gd name="connsiteX60" fmla="*/ 6348752 w 7288552"/>
              <a:gd name="connsiteY60" fmla="*/ 2755935 h 4457735"/>
              <a:gd name="connsiteX61" fmla="*/ 6412252 w 7288552"/>
              <a:gd name="connsiteY61" fmla="*/ 2679735 h 4457735"/>
              <a:gd name="connsiteX62" fmla="*/ 6437652 w 7288552"/>
              <a:gd name="connsiteY62" fmla="*/ 2616235 h 4457735"/>
              <a:gd name="connsiteX63" fmla="*/ 6475752 w 7288552"/>
              <a:gd name="connsiteY63" fmla="*/ 2578135 h 4457735"/>
              <a:gd name="connsiteX64" fmla="*/ 6513852 w 7288552"/>
              <a:gd name="connsiteY64" fmla="*/ 2565435 h 4457735"/>
              <a:gd name="connsiteX65" fmla="*/ 6564652 w 7288552"/>
              <a:gd name="connsiteY65" fmla="*/ 2540035 h 4457735"/>
              <a:gd name="connsiteX66" fmla="*/ 6666252 w 7288552"/>
              <a:gd name="connsiteY66" fmla="*/ 2489235 h 4457735"/>
              <a:gd name="connsiteX67" fmla="*/ 6717052 w 7288552"/>
              <a:gd name="connsiteY67" fmla="*/ 2463835 h 4457735"/>
              <a:gd name="connsiteX68" fmla="*/ 6742452 w 7288552"/>
              <a:gd name="connsiteY68" fmla="*/ 2425735 h 4457735"/>
              <a:gd name="connsiteX69" fmla="*/ 6780552 w 7288552"/>
              <a:gd name="connsiteY69" fmla="*/ 2413035 h 4457735"/>
              <a:gd name="connsiteX70" fmla="*/ 6818652 w 7288552"/>
              <a:gd name="connsiteY70" fmla="*/ 2387635 h 4457735"/>
              <a:gd name="connsiteX71" fmla="*/ 6869452 w 7288552"/>
              <a:gd name="connsiteY71" fmla="*/ 2362235 h 4457735"/>
              <a:gd name="connsiteX72" fmla="*/ 6958352 w 7288552"/>
              <a:gd name="connsiteY72" fmla="*/ 2286035 h 4457735"/>
              <a:gd name="connsiteX73" fmla="*/ 7009152 w 7288552"/>
              <a:gd name="connsiteY73" fmla="*/ 2197135 h 4457735"/>
              <a:gd name="connsiteX74" fmla="*/ 7047252 w 7288552"/>
              <a:gd name="connsiteY74" fmla="*/ 2133635 h 4457735"/>
              <a:gd name="connsiteX75" fmla="*/ 7085352 w 7288552"/>
              <a:gd name="connsiteY75" fmla="*/ 2082835 h 4457735"/>
              <a:gd name="connsiteX76" fmla="*/ 7123452 w 7288552"/>
              <a:gd name="connsiteY76" fmla="*/ 2019335 h 4457735"/>
              <a:gd name="connsiteX77" fmla="*/ 7174252 w 7288552"/>
              <a:gd name="connsiteY77" fmla="*/ 1943135 h 4457735"/>
              <a:gd name="connsiteX78" fmla="*/ 7199652 w 7288552"/>
              <a:gd name="connsiteY78" fmla="*/ 1892335 h 4457735"/>
              <a:gd name="connsiteX79" fmla="*/ 7225052 w 7288552"/>
              <a:gd name="connsiteY79" fmla="*/ 1816135 h 4457735"/>
              <a:gd name="connsiteX80" fmla="*/ 7250452 w 7288552"/>
              <a:gd name="connsiteY80" fmla="*/ 1625635 h 4457735"/>
              <a:gd name="connsiteX81" fmla="*/ 7263152 w 7288552"/>
              <a:gd name="connsiteY81" fmla="*/ 1549435 h 4457735"/>
              <a:gd name="connsiteX82" fmla="*/ 7288552 w 7288552"/>
              <a:gd name="connsiteY82" fmla="*/ 1371635 h 4457735"/>
              <a:gd name="connsiteX83" fmla="*/ 7275852 w 7288552"/>
              <a:gd name="connsiteY83" fmla="*/ 812835 h 4457735"/>
              <a:gd name="connsiteX84" fmla="*/ 7225052 w 7288552"/>
              <a:gd name="connsiteY84" fmla="*/ 508035 h 4457735"/>
              <a:gd name="connsiteX85" fmla="*/ 7199652 w 7288552"/>
              <a:gd name="connsiteY85" fmla="*/ 419135 h 4457735"/>
              <a:gd name="connsiteX86" fmla="*/ 7174252 w 7288552"/>
              <a:gd name="connsiteY86" fmla="*/ 381035 h 4457735"/>
              <a:gd name="connsiteX87" fmla="*/ 7161552 w 7288552"/>
              <a:gd name="connsiteY87" fmla="*/ 342935 h 4457735"/>
              <a:gd name="connsiteX88" fmla="*/ 7123452 w 7288552"/>
              <a:gd name="connsiteY88" fmla="*/ 330235 h 4457735"/>
              <a:gd name="connsiteX89" fmla="*/ 7110752 w 7288552"/>
              <a:gd name="connsiteY89" fmla="*/ 292135 h 4457735"/>
              <a:gd name="connsiteX90" fmla="*/ 7059952 w 7288552"/>
              <a:gd name="connsiteY90" fmla="*/ 279435 h 4457735"/>
              <a:gd name="connsiteX91" fmla="*/ 6983752 w 7288552"/>
              <a:gd name="connsiteY91" fmla="*/ 241335 h 4457735"/>
              <a:gd name="connsiteX92" fmla="*/ 6958352 w 7288552"/>
              <a:gd name="connsiteY92" fmla="*/ 203235 h 4457735"/>
              <a:gd name="connsiteX93" fmla="*/ 6856752 w 7288552"/>
              <a:gd name="connsiteY93" fmla="*/ 139735 h 4457735"/>
              <a:gd name="connsiteX94" fmla="*/ 6818652 w 7288552"/>
              <a:gd name="connsiteY94" fmla="*/ 127035 h 4457735"/>
              <a:gd name="connsiteX95" fmla="*/ 6729752 w 7288552"/>
              <a:gd name="connsiteY95" fmla="*/ 76235 h 4457735"/>
              <a:gd name="connsiteX96" fmla="*/ 6691652 w 7288552"/>
              <a:gd name="connsiteY96" fmla="*/ 50835 h 4457735"/>
              <a:gd name="connsiteX97" fmla="*/ 6564652 w 7288552"/>
              <a:gd name="connsiteY97" fmla="*/ 12735 h 4457735"/>
              <a:gd name="connsiteX98" fmla="*/ 6513852 w 7288552"/>
              <a:gd name="connsiteY98" fmla="*/ 35 h 4457735"/>
              <a:gd name="connsiteX99" fmla="*/ 6615452 w 7288552"/>
              <a:gd name="connsiteY99"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459752 w 7288552"/>
              <a:gd name="connsiteY13" fmla="*/ 3365535 h 4457735"/>
              <a:gd name="connsiteX14" fmla="*/ 5383552 w 7288552"/>
              <a:gd name="connsiteY14" fmla="*/ 3429035 h 4457735"/>
              <a:gd name="connsiteX15" fmla="*/ 5307352 w 7288552"/>
              <a:gd name="connsiteY15" fmla="*/ 3505235 h 4457735"/>
              <a:gd name="connsiteX16" fmla="*/ 5243852 w 7288552"/>
              <a:gd name="connsiteY16" fmla="*/ 3581435 h 4457735"/>
              <a:gd name="connsiteX17" fmla="*/ 5193052 w 7288552"/>
              <a:gd name="connsiteY17" fmla="*/ 3632235 h 4457735"/>
              <a:gd name="connsiteX18" fmla="*/ 5154952 w 7288552"/>
              <a:gd name="connsiteY18" fmla="*/ 3683035 h 4457735"/>
              <a:gd name="connsiteX19" fmla="*/ 5116852 w 7288552"/>
              <a:gd name="connsiteY19" fmla="*/ 3721135 h 4457735"/>
              <a:gd name="connsiteX20" fmla="*/ 5091452 w 7288552"/>
              <a:gd name="connsiteY20" fmla="*/ 3759235 h 4457735"/>
              <a:gd name="connsiteX21" fmla="*/ 5015252 w 7288552"/>
              <a:gd name="connsiteY21" fmla="*/ 3835435 h 4457735"/>
              <a:gd name="connsiteX22" fmla="*/ 4977152 w 7288552"/>
              <a:gd name="connsiteY22" fmla="*/ 3873535 h 4457735"/>
              <a:gd name="connsiteX23" fmla="*/ 4913652 w 7288552"/>
              <a:gd name="connsiteY23" fmla="*/ 3937035 h 4457735"/>
              <a:gd name="connsiteX24" fmla="*/ 4900952 w 7288552"/>
              <a:gd name="connsiteY24" fmla="*/ 3975135 h 4457735"/>
              <a:gd name="connsiteX25" fmla="*/ 4786652 w 7288552"/>
              <a:gd name="connsiteY25" fmla="*/ 4076735 h 4457735"/>
              <a:gd name="connsiteX26" fmla="*/ 4723152 w 7288552"/>
              <a:gd name="connsiteY26" fmla="*/ 4152935 h 4457735"/>
              <a:gd name="connsiteX27" fmla="*/ 4646952 w 7288552"/>
              <a:gd name="connsiteY27" fmla="*/ 4216435 h 4457735"/>
              <a:gd name="connsiteX28" fmla="*/ 4608852 w 7288552"/>
              <a:gd name="connsiteY28" fmla="*/ 4292635 h 4457735"/>
              <a:gd name="connsiteX29" fmla="*/ 4558052 w 7288552"/>
              <a:gd name="connsiteY29" fmla="*/ 4305335 h 4457735"/>
              <a:gd name="connsiteX30" fmla="*/ 4443752 w 7288552"/>
              <a:gd name="connsiteY30" fmla="*/ 4343435 h 4457735"/>
              <a:gd name="connsiteX31" fmla="*/ 4367552 w 7288552"/>
              <a:gd name="connsiteY31" fmla="*/ 4356135 h 4457735"/>
              <a:gd name="connsiteX32" fmla="*/ 4316752 w 7288552"/>
              <a:gd name="connsiteY32" fmla="*/ 4368835 h 4457735"/>
              <a:gd name="connsiteX33" fmla="*/ 4202452 w 7288552"/>
              <a:gd name="connsiteY33" fmla="*/ 4381535 h 4457735"/>
              <a:gd name="connsiteX34" fmla="*/ 4100852 w 7288552"/>
              <a:gd name="connsiteY34" fmla="*/ 4394235 h 4457735"/>
              <a:gd name="connsiteX35" fmla="*/ 4062752 w 7288552"/>
              <a:gd name="connsiteY35" fmla="*/ 4406935 h 4457735"/>
              <a:gd name="connsiteX36" fmla="*/ 4100852 w 7288552"/>
              <a:gd name="connsiteY36" fmla="*/ 4432335 h 4457735"/>
              <a:gd name="connsiteX37" fmla="*/ 4265952 w 7288552"/>
              <a:gd name="connsiteY37" fmla="*/ 4457735 h 4457735"/>
              <a:gd name="connsiteX38" fmla="*/ 4900952 w 7288552"/>
              <a:gd name="connsiteY38" fmla="*/ 4432335 h 4457735"/>
              <a:gd name="connsiteX39" fmla="*/ 5129552 w 7288552"/>
              <a:gd name="connsiteY39" fmla="*/ 4419635 h 4457735"/>
              <a:gd name="connsiteX40" fmla="*/ 5294652 w 7288552"/>
              <a:gd name="connsiteY40" fmla="*/ 4394235 h 4457735"/>
              <a:gd name="connsiteX41" fmla="*/ 5828052 w 7288552"/>
              <a:gd name="connsiteY41" fmla="*/ 4406935 h 4457735"/>
              <a:gd name="connsiteX42" fmla="*/ 5866152 w 7288552"/>
              <a:gd name="connsiteY42" fmla="*/ 4368835 h 4457735"/>
              <a:gd name="connsiteX43" fmla="*/ 5878852 w 7288552"/>
              <a:gd name="connsiteY43" fmla="*/ 4330735 h 4457735"/>
              <a:gd name="connsiteX44" fmla="*/ 5929652 w 7288552"/>
              <a:gd name="connsiteY44" fmla="*/ 4254535 h 4457735"/>
              <a:gd name="connsiteX45" fmla="*/ 5942352 w 7288552"/>
              <a:gd name="connsiteY45" fmla="*/ 4191035 h 4457735"/>
              <a:gd name="connsiteX46" fmla="*/ 5955052 w 7288552"/>
              <a:gd name="connsiteY46" fmla="*/ 4152935 h 4457735"/>
              <a:gd name="connsiteX47" fmla="*/ 5967752 w 7288552"/>
              <a:gd name="connsiteY47" fmla="*/ 4102135 h 4457735"/>
              <a:gd name="connsiteX48" fmla="*/ 6005852 w 7288552"/>
              <a:gd name="connsiteY48" fmla="*/ 3937035 h 4457735"/>
              <a:gd name="connsiteX49" fmla="*/ 6018552 w 7288552"/>
              <a:gd name="connsiteY49" fmla="*/ 3898935 h 4457735"/>
              <a:gd name="connsiteX50" fmla="*/ 6043952 w 7288552"/>
              <a:gd name="connsiteY50" fmla="*/ 3860835 h 4457735"/>
              <a:gd name="connsiteX51" fmla="*/ 6107452 w 7288552"/>
              <a:gd name="connsiteY51" fmla="*/ 3746535 h 4457735"/>
              <a:gd name="connsiteX52" fmla="*/ 6120152 w 7288552"/>
              <a:gd name="connsiteY52" fmla="*/ 3708435 h 4457735"/>
              <a:gd name="connsiteX53" fmla="*/ 6183652 w 7288552"/>
              <a:gd name="connsiteY53" fmla="*/ 3644935 h 4457735"/>
              <a:gd name="connsiteX54" fmla="*/ 6221752 w 7288552"/>
              <a:gd name="connsiteY54" fmla="*/ 3543335 h 4457735"/>
              <a:gd name="connsiteX55" fmla="*/ 6234452 w 7288552"/>
              <a:gd name="connsiteY55" fmla="*/ 3479835 h 4457735"/>
              <a:gd name="connsiteX56" fmla="*/ 6259852 w 7288552"/>
              <a:gd name="connsiteY56" fmla="*/ 3098835 h 4457735"/>
              <a:gd name="connsiteX57" fmla="*/ 6272552 w 7288552"/>
              <a:gd name="connsiteY57" fmla="*/ 3022635 h 4457735"/>
              <a:gd name="connsiteX58" fmla="*/ 6310652 w 7288552"/>
              <a:gd name="connsiteY58" fmla="*/ 2921035 h 4457735"/>
              <a:gd name="connsiteX59" fmla="*/ 6348752 w 7288552"/>
              <a:gd name="connsiteY59" fmla="*/ 2755935 h 4457735"/>
              <a:gd name="connsiteX60" fmla="*/ 6412252 w 7288552"/>
              <a:gd name="connsiteY60" fmla="*/ 2679735 h 4457735"/>
              <a:gd name="connsiteX61" fmla="*/ 6437652 w 7288552"/>
              <a:gd name="connsiteY61" fmla="*/ 2616235 h 4457735"/>
              <a:gd name="connsiteX62" fmla="*/ 6475752 w 7288552"/>
              <a:gd name="connsiteY62" fmla="*/ 2578135 h 4457735"/>
              <a:gd name="connsiteX63" fmla="*/ 6513852 w 7288552"/>
              <a:gd name="connsiteY63" fmla="*/ 2565435 h 4457735"/>
              <a:gd name="connsiteX64" fmla="*/ 6564652 w 7288552"/>
              <a:gd name="connsiteY64" fmla="*/ 2540035 h 4457735"/>
              <a:gd name="connsiteX65" fmla="*/ 6666252 w 7288552"/>
              <a:gd name="connsiteY65" fmla="*/ 2489235 h 4457735"/>
              <a:gd name="connsiteX66" fmla="*/ 6717052 w 7288552"/>
              <a:gd name="connsiteY66" fmla="*/ 2463835 h 4457735"/>
              <a:gd name="connsiteX67" fmla="*/ 6742452 w 7288552"/>
              <a:gd name="connsiteY67" fmla="*/ 2425735 h 4457735"/>
              <a:gd name="connsiteX68" fmla="*/ 6780552 w 7288552"/>
              <a:gd name="connsiteY68" fmla="*/ 2413035 h 4457735"/>
              <a:gd name="connsiteX69" fmla="*/ 6818652 w 7288552"/>
              <a:gd name="connsiteY69" fmla="*/ 2387635 h 4457735"/>
              <a:gd name="connsiteX70" fmla="*/ 6869452 w 7288552"/>
              <a:gd name="connsiteY70" fmla="*/ 2362235 h 4457735"/>
              <a:gd name="connsiteX71" fmla="*/ 6958352 w 7288552"/>
              <a:gd name="connsiteY71" fmla="*/ 2286035 h 4457735"/>
              <a:gd name="connsiteX72" fmla="*/ 7009152 w 7288552"/>
              <a:gd name="connsiteY72" fmla="*/ 2197135 h 4457735"/>
              <a:gd name="connsiteX73" fmla="*/ 7047252 w 7288552"/>
              <a:gd name="connsiteY73" fmla="*/ 2133635 h 4457735"/>
              <a:gd name="connsiteX74" fmla="*/ 7085352 w 7288552"/>
              <a:gd name="connsiteY74" fmla="*/ 2082835 h 4457735"/>
              <a:gd name="connsiteX75" fmla="*/ 7123452 w 7288552"/>
              <a:gd name="connsiteY75" fmla="*/ 2019335 h 4457735"/>
              <a:gd name="connsiteX76" fmla="*/ 7174252 w 7288552"/>
              <a:gd name="connsiteY76" fmla="*/ 1943135 h 4457735"/>
              <a:gd name="connsiteX77" fmla="*/ 7199652 w 7288552"/>
              <a:gd name="connsiteY77" fmla="*/ 1892335 h 4457735"/>
              <a:gd name="connsiteX78" fmla="*/ 7225052 w 7288552"/>
              <a:gd name="connsiteY78" fmla="*/ 1816135 h 4457735"/>
              <a:gd name="connsiteX79" fmla="*/ 7250452 w 7288552"/>
              <a:gd name="connsiteY79" fmla="*/ 1625635 h 4457735"/>
              <a:gd name="connsiteX80" fmla="*/ 7263152 w 7288552"/>
              <a:gd name="connsiteY80" fmla="*/ 1549435 h 4457735"/>
              <a:gd name="connsiteX81" fmla="*/ 7288552 w 7288552"/>
              <a:gd name="connsiteY81" fmla="*/ 1371635 h 4457735"/>
              <a:gd name="connsiteX82" fmla="*/ 7275852 w 7288552"/>
              <a:gd name="connsiteY82" fmla="*/ 812835 h 4457735"/>
              <a:gd name="connsiteX83" fmla="*/ 7225052 w 7288552"/>
              <a:gd name="connsiteY83" fmla="*/ 508035 h 4457735"/>
              <a:gd name="connsiteX84" fmla="*/ 7199652 w 7288552"/>
              <a:gd name="connsiteY84" fmla="*/ 419135 h 4457735"/>
              <a:gd name="connsiteX85" fmla="*/ 7174252 w 7288552"/>
              <a:gd name="connsiteY85" fmla="*/ 381035 h 4457735"/>
              <a:gd name="connsiteX86" fmla="*/ 7161552 w 7288552"/>
              <a:gd name="connsiteY86" fmla="*/ 342935 h 4457735"/>
              <a:gd name="connsiteX87" fmla="*/ 7123452 w 7288552"/>
              <a:gd name="connsiteY87" fmla="*/ 330235 h 4457735"/>
              <a:gd name="connsiteX88" fmla="*/ 7110752 w 7288552"/>
              <a:gd name="connsiteY88" fmla="*/ 292135 h 4457735"/>
              <a:gd name="connsiteX89" fmla="*/ 7059952 w 7288552"/>
              <a:gd name="connsiteY89" fmla="*/ 279435 h 4457735"/>
              <a:gd name="connsiteX90" fmla="*/ 6983752 w 7288552"/>
              <a:gd name="connsiteY90" fmla="*/ 241335 h 4457735"/>
              <a:gd name="connsiteX91" fmla="*/ 6958352 w 7288552"/>
              <a:gd name="connsiteY91" fmla="*/ 203235 h 4457735"/>
              <a:gd name="connsiteX92" fmla="*/ 6856752 w 7288552"/>
              <a:gd name="connsiteY92" fmla="*/ 139735 h 4457735"/>
              <a:gd name="connsiteX93" fmla="*/ 6818652 w 7288552"/>
              <a:gd name="connsiteY93" fmla="*/ 127035 h 4457735"/>
              <a:gd name="connsiteX94" fmla="*/ 6729752 w 7288552"/>
              <a:gd name="connsiteY94" fmla="*/ 76235 h 4457735"/>
              <a:gd name="connsiteX95" fmla="*/ 6691652 w 7288552"/>
              <a:gd name="connsiteY95" fmla="*/ 50835 h 4457735"/>
              <a:gd name="connsiteX96" fmla="*/ 6564652 w 7288552"/>
              <a:gd name="connsiteY96" fmla="*/ 12735 h 4457735"/>
              <a:gd name="connsiteX97" fmla="*/ 6513852 w 7288552"/>
              <a:gd name="connsiteY97" fmla="*/ 35 h 4457735"/>
              <a:gd name="connsiteX98" fmla="*/ 6615452 w 7288552"/>
              <a:gd name="connsiteY98"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307352 w 7288552"/>
              <a:gd name="connsiteY14" fmla="*/ 3505235 h 4457735"/>
              <a:gd name="connsiteX15" fmla="*/ 5243852 w 7288552"/>
              <a:gd name="connsiteY15" fmla="*/ 3581435 h 4457735"/>
              <a:gd name="connsiteX16" fmla="*/ 5193052 w 7288552"/>
              <a:gd name="connsiteY16" fmla="*/ 3632235 h 4457735"/>
              <a:gd name="connsiteX17" fmla="*/ 5154952 w 7288552"/>
              <a:gd name="connsiteY17" fmla="*/ 3683035 h 4457735"/>
              <a:gd name="connsiteX18" fmla="*/ 5116852 w 7288552"/>
              <a:gd name="connsiteY18" fmla="*/ 3721135 h 4457735"/>
              <a:gd name="connsiteX19" fmla="*/ 5091452 w 7288552"/>
              <a:gd name="connsiteY19" fmla="*/ 3759235 h 4457735"/>
              <a:gd name="connsiteX20" fmla="*/ 5015252 w 7288552"/>
              <a:gd name="connsiteY20" fmla="*/ 3835435 h 4457735"/>
              <a:gd name="connsiteX21" fmla="*/ 4977152 w 7288552"/>
              <a:gd name="connsiteY21" fmla="*/ 3873535 h 4457735"/>
              <a:gd name="connsiteX22" fmla="*/ 4913652 w 7288552"/>
              <a:gd name="connsiteY22" fmla="*/ 3937035 h 4457735"/>
              <a:gd name="connsiteX23" fmla="*/ 4900952 w 7288552"/>
              <a:gd name="connsiteY23" fmla="*/ 3975135 h 4457735"/>
              <a:gd name="connsiteX24" fmla="*/ 4786652 w 7288552"/>
              <a:gd name="connsiteY24" fmla="*/ 4076735 h 4457735"/>
              <a:gd name="connsiteX25" fmla="*/ 4723152 w 7288552"/>
              <a:gd name="connsiteY25" fmla="*/ 4152935 h 4457735"/>
              <a:gd name="connsiteX26" fmla="*/ 4646952 w 7288552"/>
              <a:gd name="connsiteY26" fmla="*/ 4216435 h 4457735"/>
              <a:gd name="connsiteX27" fmla="*/ 4608852 w 7288552"/>
              <a:gd name="connsiteY27" fmla="*/ 4292635 h 4457735"/>
              <a:gd name="connsiteX28" fmla="*/ 4558052 w 7288552"/>
              <a:gd name="connsiteY28" fmla="*/ 4305335 h 4457735"/>
              <a:gd name="connsiteX29" fmla="*/ 4443752 w 7288552"/>
              <a:gd name="connsiteY29" fmla="*/ 4343435 h 4457735"/>
              <a:gd name="connsiteX30" fmla="*/ 4367552 w 7288552"/>
              <a:gd name="connsiteY30" fmla="*/ 4356135 h 4457735"/>
              <a:gd name="connsiteX31" fmla="*/ 4316752 w 7288552"/>
              <a:gd name="connsiteY31" fmla="*/ 4368835 h 4457735"/>
              <a:gd name="connsiteX32" fmla="*/ 4202452 w 7288552"/>
              <a:gd name="connsiteY32" fmla="*/ 4381535 h 4457735"/>
              <a:gd name="connsiteX33" fmla="*/ 4100852 w 7288552"/>
              <a:gd name="connsiteY33" fmla="*/ 4394235 h 4457735"/>
              <a:gd name="connsiteX34" fmla="*/ 4062752 w 7288552"/>
              <a:gd name="connsiteY34" fmla="*/ 4406935 h 4457735"/>
              <a:gd name="connsiteX35" fmla="*/ 4100852 w 7288552"/>
              <a:gd name="connsiteY35" fmla="*/ 4432335 h 4457735"/>
              <a:gd name="connsiteX36" fmla="*/ 4265952 w 7288552"/>
              <a:gd name="connsiteY36" fmla="*/ 4457735 h 4457735"/>
              <a:gd name="connsiteX37" fmla="*/ 4900952 w 7288552"/>
              <a:gd name="connsiteY37" fmla="*/ 4432335 h 4457735"/>
              <a:gd name="connsiteX38" fmla="*/ 5129552 w 7288552"/>
              <a:gd name="connsiteY38" fmla="*/ 4419635 h 4457735"/>
              <a:gd name="connsiteX39" fmla="*/ 5294652 w 7288552"/>
              <a:gd name="connsiteY39" fmla="*/ 4394235 h 4457735"/>
              <a:gd name="connsiteX40" fmla="*/ 5828052 w 7288552"/>
              <a:gd name="connsiteY40" fmla="*/ 4406935 h 4457735"/>
              <a:gd name="connsiteX41" fmla="*/ 5866152 w 7288552"/>
              <a:gd name="connsiteY41" fmla="*/ 4368835 h 4457735"/>
              <a:gd name="connsiteX42" fmla="*/ 5878852 w 7288552"/>
              <a:gd name="connsiteY42" fmla="*/ 4330735 h 4457735"/>
              <a:gd name="connsiteX43" fmla="*/ 5929652 w 7288552"/>
              <a:gd name="connsiteY43" fmla="*/ 4254535 h 4457735"/>
              <a:gd name="connsiteX44" fmla="*/ 5942352 w 7288552"/>
              <a:gd name="connsiteY44" fmla="*/ 4191035 h 4457735"/>
              <a:gd name="connsiteX45" fmla="*/ 5955052 w 7288552"/>
              <a:gd name="connsiteY45" fmla="*/ 4152935 h 4457735"/>
              <a:gd name="connsiteX46" fmla="*/ 5967752 w 7288552"/>
              <a:gd name="connsiteY46" fmla="*/ 4102135 h 4457735"/>
              <a:gd name="connsiteX47" fmla="*/ 6005852 w 7288552"/>
              <a:gd name="connsiteY47" fmla="*/ 3937035 h 4457735"/>
              <a:gd name="connsiteX48" fmla="*/ 6018552 w 7288552"/>
              <a:gd name="connsiteY48" fmla="*/ 3898935 h 4457735"/>
              <a:gd name="connsiteX49" fmla="*/ 6043952 w 7288552"/>
              <a:gd name="connsiteY49" fmla="*/ 3860835 h 4457735"/>
              <a:gd name="connsiteX50" fmla="*/ 6107452 w 7288552"/>
              <a:gd name="connsiteY50" fmla="*/ 3746535 h 4457735"/>
              <a:gd name="connsiteX51" fmla="*/ 6120152 w 7288552"/>
              <a:gd name="connsiteY51" fmla="*/ 3708435 h 4457735"/>
              <a:gd name="connsiteX52" fmla="*/ 6183652 w 7288552"/>
              <a:gd name="connsiteY52" fmla="*/ 3644935 h 4457735"/>
              <a:gd name="connsiteX53" fmla="*/ 6221752 w 7288552"/>
              <a:gd name="connsiteY53" fmla="*/ 3543335 h 4457735"/>
              <a:gd name="connsiteX54" fmla="*/ 6234452 w 7288552"/>
              <a:gd name="connsiteY54" fmla="*/ 3479835 h 4457735"/>
              <a:gd name="connsiteX55" fmla="*/ 6259852 w 7288552"/>
              <a:gd name="connsiteY55" fmla="*/ 3098835 h 4457735"/>
              <a:gd name="connsiteX56" fmla="*/ 6272552 w 7288552"/>
              <a:gd name="connsiteY56" fmla="*/ 3022635 h 4457735"/>
              <a:gd name="connsiteX57" fmla="*/ 6310652 w 7288552"/>
              <a:gd name="connsiteY57" fmla="*/ 2921035 h 4457735"/>
              <a:gd name="connsiteX58" fmla="*/ 6348752 w 7288552"/>
              <a:gd name="connsiteY58" fmla="*/ 2755935 h 4457735"/>
              <a:gd name="connsiteX59" fmla="*/ 6412252 w 7288552"/>
              <a:gd name="connsiteY59" fmla="*/ 2679735 h 4457735"/>
              <a:gd name="connsiteX60" fmla="*/ 6437652 w 7288552"/>
              <a:gd name="connsiteY60" fmla="*/ 2616235 h 4457735"/>
              <a:gd name="connsiteX61" fmla="*/ 6475752 w 7288552"/>
              <a:gd name="connsiteY61" fmla="*/ 2578135 h 4457735"/>
              <a:gd name="connsiteX62" fmla="*/ 6513852 w 7288552"/>
              <a:gd name="connsiteY62" fmla="*/ 2565435 h 4457735"/>
              <a:gd name="connsiteX63" fmla="*/ 6564652 w 7288552"/>
              <a:gd name="connsiteY63" fmla="*/ 2540035 h 4457735"/>
              <a:gd name="connsiteX64" fmla="*/ 6666252 w 7288552"/>
              <a:gd name="connsiteY64" fmla="*/ 2489235 h 4457735"/>
              <a:gd name="connsiteX65" fmla="*/ 6717052 w 7288552"/>
              <a:gd name="connsiteY65" fmla="*/ 2463835 h 4457735"/>
              <a:gd name="connsiteX66" fmla="*/ 6742452 w 7288552"/>
              <a:gd name="connsiteY66" fmla="*/ 2425735 h 4457735"/>
              <a:gd name="connsiteX67" fmla="*/ 6780552 w 7288552"/>
              <a:gd name="connsiteY67" fmla="*/ 2413035 h 4457735"/>
              <a:gd name="connsiteX68" fmla="*/ 6818652 w 7288552"/>
              <a:gd name="connsiteY68" fmla="*/ 2387635 h 4457735"/>
              <a:gd name="connsiteX69" fmla="*/ 6869452 w 7288552"/>
              <a:gd name="connsiteY69" fmla="*/ 2362235 h 4457735"/>
              <a:gd name="connsiteX70" fmla="*/ 6958352 w 7288552"/>
              <a:gd name="connsiteY70" fmla="*/ 2286035 h 4457735"/>
              <a:gd name="connsiteX71" fmla="*/ 7009152 w 7288552"/>
              <a:gd name="connsiteY71" fmla="*/ 2197135 h 4457735"/>
              <a:gd name="connsiteX72" fmla="*/ 7047252 w 7288552"/>
              <a:gd name="connsiteY72" fmla="*/ 2133635 h 4457735"/>
              <a:gd name="connsiteX73" fmla="*/ 7085352 w 7288552"/>
              <a:gd name="connsiteY73" fmla="*/ 2082835 h 4457735"/>
              <a:gd name="connsiteX74" fmla="*/ 7123452 w 7288552"/>
              <a:gd name="connsiteY74" fmla="*/ 2019335 h 4457735"/>
              <a:gd name="connsiteX75" fmla="*/ 7174252 w 7288552"/>
              <a:gd name="connsiteY75" fmla="*/ 1943135 h 4457735"/>
              <a:gd name="connsiteX76" fmla="*/ 7199652 w 7288552"/>
              <a:gd name="connsiteY76" fmla="*/ 1892335 h 4457735"/>
              <a:gd name="connsiteX77" fmla="*/ 7225052 w 7288552"/>
              <a:gd name="connsiteY77" fmla="*/ 1816135 h 4457735"/>
              <a:gd name="connsiteX78" fmla="*/ 7250452 w 7288552"/>
              <a:gd name="connsiteY78" fmla="*/ 1625635 h 4457735"/>
              <a:gd name="connsiteX79" fmla="*/ 7263152 w 7288552"/>
              <a:gd name="connsiteY79" fmla="*/ 1549435 h 4457735"/>
              <a:gd name="connsiteX80" fmla="*/ 7288552 w 7288552"/>
              <a:gd name="connsiteY80" fmla="*/ 1371635 h 4457735"/>
              <a:gd name="connsiteX81" fmla="*/ 7275852 w 7288552"/>
              <a:gd name="connsiteY81" fmla="*/ 812835 h 4457735"/>
              <a:gd name="connsiteX82" fmla="*/ 7225052 w 7288552"/>
              <a:gd name="connsiteY82" fmla="*/ 508035 h 4457735"/>
              <a:gd name="connsiteX83" fmla="*/ 7199652 w 7288552"/>
              <a:gd name="connsiteY83" fmla="*/ 419135 h 4457735"/>
              <a:gd name="connsiteX84" fmla="*/ 7174252 w 7288552"/>
              <a:gd name="connsiteY84" fmla="*/ 381035 h 4457735"/>
              <a:gd name="connsiteX85" fmla="*/ 7161552 w 7288552"/>
              <a:gd name="connsiteY85" fmla="*/ 342935 h 4457735"/>
              <a:gd name="connsiteX86" fmla="*/ 7123452 w 7288552"/>
              <a:gd name="connsiteY86" fmla="*/ 330235 h 4457735"/>
              <a:gd name="connsiteX87" fmla="*/ 7110752 w 7288552"/>
              <a:gd name="connsiteY87" fmla="*/ 292135 h 4457735"/>
              <a:gd name="connsiteX88" fmla="*/ 7059952 w 7288552"/>
              <a:gd name="connsiteY88" fmla="*/ 279435 h 4457735"/>
              <a:gd name="connsiteX89" fmla="*/ 6983752 w 7288552"/>
              <a:gd name="connsiteY89" fmla="*/ 241335 h 4457735"/>
              <a:gd name="connsiteX90" fmla="*/ 6958352 w 7288552"/>
              <a:gd name="connsiteY90" fmla="*/ 203235 h 4457735"/>
              <a:gd name="connsiteX91" fmla="*/ 6856752 w 7288552"/>
              <a:gd name="connsiteY91" fmla="*/ 139735 h 4457735"/>
              <a:gd name="connsiteX92" fmla="*/ 6818652 w 7288552"/>
              <a:gd name="connsiteY92" fmla="*/ 127035 h 4457735"/>
              <a:gd name="connsiteX93" fmla="*/ 6729752 w 7288552"/>
              <a:gd name="connsiteY93" fmla="*/ 76235 h 4457735"/>
              <a:gd name="connsiteX94" fmla="*/ 6691652 w 7288552"/>
              <a:gd name="connsiteY94" fmla="*/ 50835 h 4457735"/>
              <a:gd name="connsiteX95" fmla="*/ 6564652 w 7288552"/>
              <a:gd name="connsiteY95" fmla="*/ 12735 h 4457735"/>
              <a:gd name="connsiteX96" fmla="*/ 6513852 w 7288552"/>
              <a:gd name="connsiteY96" fmla="*/ 35 h 4457735"/>
              <a:gd name="connsiteX97" fmla="*/ 6615452 w 7288552"/>
              <a:gd name="connsiteY97"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193052 w 7288552"/>
              <a:gd name="connsiteY15" fmla="*/ 3632235 h 4457735"/>
              <a:gd name="connsiteX16" fmla="*/ 5154952 w 7288552"/>
              <a:gd name="connsiteY16" fmla="*/ 3683035 h 4457735"/>
              <a:gd name="connsiteX17" fmla="*/ 5116852 w 7288552"/>
              <a:gd name="connsiteY17" fmla="*/ 3721135 h 4457735"/>
              <a:gd name="connsiteX18" fmla="*/ 5091452 w 7288552"/>
              <a:gd name="connsiteY18" fmla="*/ 3759235 h 4457735"/>
              <a:gd name="connsiteX19" fmla="*/ 5015252 w 7288552"/>
              <a:gd name="connsiteY19" fmla="*/ 3835435 h 4457735"/>
              <a:gd name="connsiteX20" fmla="*/ 4977152 w 7288552"/>
              <a:gd name="connsiteY20" fmla="*/ 3873535 h 4457735"/>
              <a:gd name="connsiteX21" fmla="*/ 4913652 w 7288552"/>
              <a:gd name="connsiteY21" fmla="*/ 3937035 h 4457735"/>
              <a:gd name="connsiteX22" fmla="*/ 4900952 w 7288552"/>
              <a:gd name="connsiteY22" fmla="*/ 3975135 h 4457735"/>
              <a:gd name="connsiteX23" fmla="*/ 4786652 w 7288552"/>
              <a:gd name="connsiteY23" fmla="*/ 4076735 h 4457735"/>
              <a:gd name="connsiteX24" fmla="*/ 4723152 w 7288552"/>
              <a:gd name="connsiteY24" fmla="*/ 4152935 h 4457735"/>
              <a:gd name="connsiteX25" fmla="*/ 4646952 w 7288552"/>
              <a:gd name="connsiteY25" fmla="*/ 4216435 h 4457735"/>
              <a:gd name="connsiteX26" fmla="*/ 4608852 w 7288552"/>
              <a:gd name="connsiteY26" fmla="*/ 4292635 h 4457735"/>
              <a:gd name="connsiteX27" fmla="*/ 4558052 w 7288552"/>
              <a:gd name="connsiteY27" fmla="*/ 4305335 h 4457735"/>
              <a:gd name="connsiteX28" fmla="*/ 4443752 w 7288552"/>
              <a:gd name="connsiteY28" fmla="*/ 4343435 h 4457735"/>
              <a:gd name="connsiteX29" fmla="*/ 4367552 w 7288552"/>
              <a:gd name="connsiteY29" fmla="*/ 4356135 h 4457735"/>
              <a:gd name="connsiteX30" fmla="*/ 4316752 w 7288552"/>
              <a:gd name="connsiteY30" fmla="*/ 4368835 h 4457735"/>
              <a:gd name="connsiteX31" fmla="*/ 4202452 w 7288552"/>
              <a:gd name="connsiteY31" fmla="*/ 4381535 h 4457735"/>
              <a:gd name="connsiteX32" fmla="*/ 4100852 w 7288552"/>
              <a:gd name="connsiteY32" fmla="*/ 4394235 h 4457735"/>
              <a:gd name="connsiteX33" fmla="*/ 4062752 w 7288552"/>
              <a:gd name="connsiteY33" fmla="*/ 4406935 h 4457735"/>
              <a:gd name="connsiteX34" fmla="*/ 4100852 w 7288552"/>
              <a:gd name="connsiteY34" fmla="*/ 4432335 h 4457735"/>
              <a:gd name="connsiteX35" fmla="*/ 4265952 w 7288552"/>
              <a:gd name="connsiteY35" fmla="*/ 4457735 h 4457735"/>
              <a:gd name="connsiteX36" fmla="*/ 4900952 w 7288552"/>
              <a:gd name="connsiteY36" fmla="*/ 4432335 h 4457735"/>
              <a:gd name="connsiteX37" fmla="*/ 5129552 w 7288552"/>
              <a:gd name="connsiteY37" fmla="*/ 4419635 h 4457735"/>
              <a:gd name="connsiteX38" fmla="*/ 5294652 w 7288552"/>
              <a:gd name="connsiteY38" fmla="*/ 4394235 h 4457735"/>
              <a:gd name="connsiteX39" fmla="*/ 5828052 w 7288552"/>
              <a:gd name="connsiteY39" fmla="*/ 4406935 h 4457735"/>
              <a:gd name="connsiteX40" fmla="*/ 5866152 w 7288552"/>
              <a:gd name="connsiteY40" fmla="*/ 4368835 h 4457735"/>
              <a:gd name="connsiteX41" fmla="*/ 5878852 w 7288552"/>
              <a:gd name="connsiteY41" fmla="*/ 4330735 h 4457735"/>
              <a:gd name="connsiteX42" fmla="*/ 5929652 w 7288552"/>
              <a:gd name="connsiteY42" fmla="*/ 4254535 h 4457735"/>
              <a:gd name="connsiteX43" fmla="*/ 5942352 w 7288552"/>
              <a:gd name="connsiteY43" fmla="*/ 4191035 h 4457735"/>
              <a:gd name="connsiteX44" fmla="*/ 5955052 w 7288552"/>
              <a:gd name="connsiteY44" fmla="*/ 4152935 h 4457735"/>
              <a:gd name="connsiteX45" fmla="*/ 5967752 w 7288552"/>
              <a:gd name="connsiteY45" fmla="*/ 4102135 h 4457735"/>
              <a:gd name="connsiteX46" fmla="*/ 6005852 w 7288552"/>
              <a:gd name="connsiteY46" fmla="*/ 3937035 h 4457735"/>
              <a:gd name="connsiteX47" fmla="*/ 6018552 w 7288552"/>
              <a:gd name="connsiteY47" fmla="*/ 3898935 h 4457735"/>
              <a:gd name="connsiteX48" fmla="*/ 6043952 w 7288552"/>
              <a:gd name="connsiteY48" fmla="*/ 3860835 h 4457735"/>
              <a:gd name="connsiteX49" fmla="*/ 6107452 w 7288552"/>
              <a:gd name="connsiteY49" fmla="*/ 3746535 h 4457735"/>
              <a:gd name="connsiteX50" fmla="*/ 6120152 w 7288552"/>
              <a:gd name="connsiteY50" fmla="*/ 3708435 h 4457735"/>
              <a:gd name="connsiteX51" fmla="*/ 6183652 w 7288552"/>
              <a:gd name="connsiteY51" fmla="*/ 3644935 h 4457735"/>
              <a:gd name="connsiteX52" fmla="*/ 6221752 w 7288552"/>
              <a:gd name="connsiteY52" fmla="*/ 3543335 h 4457735"/>
              <a:gd name="connsiteX53" fmla="*/ 6234452 w 7288552"/>
              <a:gd name="connsiteY53" fmla="*/ 3479835 h 4457735"/>
              <a:gd name="connsiteX54" fmla="*/ 6259852 w 7288552"/>
              <a:gd name="connsiteY54" fmla="*/ 3098835 h 4457735"/>
              <a:gd name="connsiteX55" fmla="*/ 6272552 w 7288552"/>
              <a:gd name="connsiteY55" fmla="*/ 3022635 h 4457735"/>
              <a:gd name="connsiteX56" fmla="*/ 6310652 w 7288552"/>
              <a:gd name="connsiteY56" fmla="*/ 2921035 h 4457735"/>
              <a:gd name="connsiteX57" fmla="*/ 6348752 w 7288552"/>
              <a:gd name="connsiteY57" fmla="*/ 2755935 h 4457735"/>
              <a:gd name="connsiteX58" fmla="*/ 6412252 w 7288552"/>
              <a:gd name="connsiteY58" fmla="*/ 2679735 h 4457735"/>
              <a:gd name="connsiteX59" fmla="*/ 6437652 w 7288552"/>
              <a:gd name="connsiteY59" fmla="*/ 2616235 h 4457735"/>
              <a:gd name="connsiteX60" fmla="*/ 6475752 w 7288552"/>
              <a:gd name="connsiteY60" fmla="*/ 2578135 h 4457735"/>
              <a:gd name="connsiteX61" fmla="*/ 6513852 w 7288552"/>
              <a:gd name="connsiteY61" fmla="*/ 2565435 h 4457735"/>
              <a:gd name="connsiteX62" fmla="*/ 6564652 w 7288552"/>
              <a:gd name="connsiteY62" fmla="*/ 2540035 h 4457735"/>
              <a:gd name="connsiteX63" fmla="*/ 6666252 w 7288552"/>
              <a:gd name="connsiteY63" fmla="*/ 2489235 h 4457735"/>
              <a:gd name="connsiteX64" fmla="*/ 6717052 w 7288552"/>
              <a:gd name="connsiteY64" fmla="*/ 2463835 h 4457735"/>
              <a:gd name="connsiteX65" fmla="*/ 6742452 w 7288552"/>
              <a:gd name="connsiteY65" fmla="*/ 2425735 h 4457735"/>
              <a:gd name="connsiteX66" fmla="*/ 6780552 w 7288552"/>
              <a:gd name="connsiteY66" fmla="*/ 2413035 h 4457735"/>
              <a:gd name="connsiteX67" fmla="*/ 6818652 w 7288552"/>
              <a:gd name="connsiteY67" fmla="*/ 2387635 h 4457735"/>
              <a:gd name="connsiteX68" fmla="*/ 6869452 w 7288552"/>
              <a:gd name="connsiteY68" fmla="*/ 2362235 h 4457735"/>
              <a:gd name="connsiteX69" fmla="*/ 6958352 w 7288552"/>
              <a:gd name="connsiteY69" fmla="*/ 2286035 h 4457735"/>
              <a:gd name="connsiteX70" fmla="*/ 7009152 w 7288552"/>
              <a:gd name="connsiteY70" fmla="*/ 2197135 h 4457735"/>
              <a:gd name="connsiteX71" fmla="*/ 7047252 w 7288552"/>
              <a:gd name="connsiteY71" fmla="*/ 2133635 h 4457735"/>
              <a:gd name="connsiteX72" fmla="*/ 7085352 w 7288552"/>
              <a:gd name="connsiteY72" fmla="*/ 2082835 h 4457735"/>
              <a:gd name="connsiteX73" fmla="*/ 7123452 w 7288552"/>
              <a:gd name="connsiteY73" fmla="*/ 2019335 h 4457735"/>
              <a:gd name="connsiteX74" fmla="*/ 7174252 w 7288552"/>
              <a:gd name="connsiteY74" fmla="*/ 1943135 h 4457735"/>
              <a:gd name="connsiteX75" fmla="*/ 7199652 w 7288552"/>
              <a:gd name="connsiteY75" fmla="*/ 1892335 h 4457735"/>
              <a:gd name="connsiteX76" fmla="*/ 7225052 w 7288552"/>
              <a:gd name="connsiteY76" fmla="*/ 1816135 h 4457735"/>
              <a:gd name="connsiteX77" fmla="*/ 7250452 w 7288552"/>
              <a:gd name="connsiteY77" fmla="*/ 1625635 h 4457735"/>
              <a:gd name="connsiteX78" fmla="*/ 7263152 w 7288552"/>
              <a:gd name="connsiteY78" fmla="*/ 1549435 h 4457735"/>
              <a:gd name="connsiteX79" fmla="*/ 7288552 w 7288552"/>
              <a:gd name="connsiteY79" fmla="*/ 1371635 h 4457735"/>
              <a:gd name="connsiteX80" fmla="*/ 7275852 w 7288552"/>
              <a:gd name="connsiteY80" fmla="*/ 812835 h 4457735"/>
              <a:gd name="connsiteX81" fmla="*/ 7225052 w 7288552"/>
              <a:gd name="connsiteY81" fmla="*/ 508035 h 4457735"/>
              <a:gd name="connsiteX82" fmla="*/ 7199652 w 7288552"/>
              <a:gd name="connsiteY82" fmla="*/ 419135 h 4457735"/>
              <a:gd name="connsiteX83" fmla="*/ 7174252 w 7288552"/>
              <a:gd name="connsiteY83" fmla="*/ 381035 h 4457735"/>
              <a:gd name="connsiteX84" fmla="*/ 7161552 w 7288552"/>
              <a:gd name="connsiteY84" fmla="*/ 342935 h 4457735"/>
              <a:gd name="connsiteX85" fmla="*/ 7123452 w 7288552"/>
              <a:gd name="connsiteY85" fmla="*/ 330235 h 4457735"/>
              <a:gd name="connsiteX86" fmla="*/ 7110752 w 7288552"/>
              <a:gd name="connsiteY86" fmla="*/ 292135 h 4457735"/>
              <a:gd name="connsiteX87" fmla="*/ 7059952 w 7288552"/>
              <a:gd name="connsiteY87" fmla="*/ 279435 h 4457735"/>
              <a:gd name="connsiteX88" fmla="*/ 6983752 w 7288552"/>
              <a:gd name="connsiteY88" fmla="*/ 241335 h 4457735"/>
              <a:gd name="connsiteX89" fmla="*/ 6958352 w 7288552"/>
              <a:gd name="connsiteY89" fmla="*/ 203235 h 4457735"/>
              <a:gd name="connsiteX90" fmla="*/ 6856752 w 7288552"/>
              <a:gd name="connsiteY90" fmla="*/ 139735 h 4457735"/>
              <a:gd name="connsiteX91" fmla="*/ 6818652 w 7288552"/>
              <a:gd name="connsiteY91" fmla="*/ 127035 h 4457735"/>
              <a:gd name="connsiteX92" fmla="*/ 6729752 w 7288552"/>
              <a:gd name="connsiteY92" fmla="*/ 76235 h 4457735"/>
              <a:gd name="connsiteX93" fmla="*/ 6691652 w 7288552"/>
              <a:gd name="connsiteY93" fmla="*/ 50835 h 4457735"/>
              <a:gd name="connsiteX94" fmla="*/ 6564652 w 7288552"/>
              <a:gd name="connsiteY94" fmla="*/ 12735 h 4457735"/>
              <a:gd name="connsiteX95" fmla="*/ 6513852 w 7288552"/>
              <a:gd name="connsiteY95" fmla="*/ 35 h 4457735"/>
              <a:gd name="connsiteX96" fmla="*/ 6615452 w 7288552"/>
              <a:gd name="connsiteY96"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154952 w 7288552"/>
              <a:gd name="connsiteY15" fmla="*/ 3683035 h 4457735"/>
              <a:gd name="connsiteX16" fmla="*/ 5116852 w 7288552"/>
              <a:gd name="connsiteY16" fmla="*/ 3721135 h 4457735"/>
              <a:gd name="connsiteX17" fmla="*/ 5091452 w 7288552"/>
              <a:gd name="connsiteY17" fmla="*/ 3759235 h 4457735"/>
              <a:gd name="connsiteX18" fmla="*/ 5015252 w 7288552"/>
              <a:gd name="connsiteY18" fmla="*/ 3835435 h 4457735"/>
              <a:gd name="connsiteX19" fmla="*/ 4977152 w 7288552"/>
              <a:gd name="connsiteY19" fmla="*/ 3873535 h 4457735"/>
              <a:gd name="connsiteX20" fmla="*/ 4913652 w 7288552"/>
              <a:gd name="connsiteY20" fmla="*/ 3937035 h 4457735"/>
              <a:gd name="connsiteX21" fmla="*/ 4900952 w 7288552"/>
              <a:gd name="connsiteY21" fmla="*/ 3975135 h 4457735"/>
              <a:gd name="connsiteX22" fmla="*/ 4786652 w 7288552"/>
              <a:gd name="connsiteY22" fmla="*/ 4076735 h 4457735"/>
              <a:gd name="connsiteX23" fmla="*/ 4723152 w 7288552"/>
              <a:gd name="connsiteY23" fmla="*/ 4152935 h 4457735"/>
              <a:gd name="connsiteX24" fmla="*/ 4646952 w 7288552"/>
              <a:gd name="connsiteY24" fmla="*/ 4216435 h 4457735"/>
              <a:gd name="connsiteX25" fmla="*/ 4608852 w 7288552"/>
              <a:gd name="connsiteY25" fmla="*/ 4292635 h 4457735"/>
              <a:gd name="connsiteX26" fmla="*/ 4558052 w 7288552"/>
              <a:gd name="connsiteY26" fmla="*/ 4305335 h 4457735"/>
              <a:gd name="connsiteX27" fmla="*/ 4443752 w 7288552"/>
              <a:gd name="connsiteY27" fmla="*/ 4343435 h 4457735"/>
              <a:gd name="connsiteX28" fmla="*/ 4367552 w 7288552"/>
              <a:gd name="connsiteY28" fmla="*/ 4356135 h 4457735"/>
              <a:gd name="connsiteX29" fmla="*/ 4316752 w 7288552"/>
              <a:gd name="connsiteY29" fmla="*/ 4368835 h 4457735"/>
              <a:gd name="connsiteX30" fmla="*/ 4202452 w 7288552"/>
              <a:gd name="connsiteY30" fmla="*/ 4381535 h 4457735"/>
              <a:gd name="connsiteX31" fmla="*/ 4100852 w 7288552"/>
              <a:gd name="connsiteY31" fmla="*/ 4394235 h 4457735"/>
              <a:gd name="connsiteX32" fmla="*/ 4062752 w 7288552"/>
              <a:gd name="connsiteY32" fmla="*/ 4406935 h 4457735"/>
              <a:gd name="connsiteX33" fmla="*/ 4100852 w 7288552"/>
              <a:gd name="connsiteY33" fmla="*/ 4432335 h 4457735"/>
              <a:gd name="connsiteX34" fmla="*/ 4265952 w 7288552"/>
              <a:gd name="connsiteY34" fmla="*/ 4457735 h 4457735"/>
              <a:gd name="connsiteX35" fmla="*/ 4900952 w 7288552"/>
              <a:gd name="connsiteY35" fmla="*/ 4432335 h 4457735"/>
              <a:gd name="connsiteX36" fmla="*/ 5129552 w 7288552"/>
              <a:gd name="connsiteY36" fmla="*/ 4419635 h 4457735"/>
              <a:gd name="connsiteX37" fmla="*/ 5294652 w 7288552"/>
              <a:gd name="connsiteY37" fmla="*/ 4394235 h 4457735"/>
              <a:gd name="connsiteX38" fmla="*/ 5828052 w 7288552"/>
              <a:gd name="connsiteY38" fmla="*/ 4406935 h 4457735"/>
              <a:gd name="connsiteX39" fmla="*/ 5866152 w 7288552"/>
              <a:gd name="connsiteY39" fmla="*/ 4368835 h 4457735"/>
              <a:gd name="connsiteX40" fmla="*/ 5878852 w 7288552"/>
              <a:gd name="connsiteY40" fmla="*/ 4330735 h 4457735"/>
              <a:gd name="connsiteX41" fmla="*/ 5929652 w 7288552"/>
              <a:gd name="connsiteY41" fmla="*/ 4254535 h 4457735"/>
              <a:gd name="connsiteX42" fmla="*/ 5942352 w 7288552"/>
              <a:gd name="connsiteY42" fmla="*/ 4191035 h 4457735"/>
              <a:gd name="connsiteX43" fmla="*/ 5955052 w 7288552"/>
              <a:gd name="connsiteY43" fmla="*/ 4152935 h 4457735"/>
              <a:gd name="connsiteX44" fmla="*/ 5967752 w 7288552"/>
              <a:gd name="connsiteY44" fmla="*/ 4102135 h 4457735"/>
              <a:gd name="connsiteX45" fmla="*/ 6005852 w 7288552"/>
              <a:gd name="connsiteY45" fmla="*/ 3937035 h 4457735"/>
              <a:gd name="connsiteX46" fmla="*/ 6018552 w 7288552"/>
              <a:gd name="connsiteY46" fmla="*/ 3898935 h 4457735"/>
              <a:gd name="connsiteX47" fmla="*/ 6043952 w 7288552"/>
              <a:gd name="connsiteY47" fmla="*/ 3860835 h 4457735"/>
              <a:gd name="connsiteX48" fmla="*/ 6107452 w 7288552"/>
              <a:gd name="connsiteY48" fmla="*/ 3746535 h 4457735"/>
              <a:gd name="connsiteX49" fmla="*/ 6120152 w 7288552"/>
              <a:gd name="connsiteY49" fmla="*/ 3708435 h 4457735"/>
              <a:gd name="connsiteX50" fmla="*/ 6183652 w 7288552"/>
              <a:gd name="connsiteY50" fmla="*/ 3644935 h 4457735"/>
              <a:gd name="connsiteX51" fmla="*/ 6221752 w 7288552"/>
              <a:gd name="connsiteY51" fmla="*/ 3543335 h 4457735"/>
              <a:gd name="connsiteX52" fmla="*/ 6234452 w 7288552"/>
              <a:gd name="connsiteY52" fmla="*/ 3479835 h 4457735"/>
              <a:gd name="connsiteX53" fmla="*/ 6259852 w 7288552"/>
              <a:gd name="connsiteY53" fmla="*/ 3098835 h 4457735"/>
              <a:gd name="connsiteX54" fmla="*/ 6272552 w 7288552"/>
              <a:gd name="connsiteY54" fmla="*/ 3022635 h 4457735"/>
              <a:gd name="connsiteX55" fmla="*/ 6310652 w 7288552"/>
              <a:gd name="connsiteY55" fmla="*/ 2921035 h 4457735"/>
              <a:gd name="connsiteX56" fmla="*/ 6348752 w 7288552"/>
              <a:gd name="connsiteY56" fmla="*/ 2755935 h 4457735"/>
              <a:gd name="connsiteX57" fmla="*/ 6412252 w 7288552"/>
              <a:gd name="connsiteY57" fmla="*/ 2679735 h 4457735"/>
              <a:gd name="connsiteX58" fmla="*/ 6437652 w 7288552"/>
              <a:gd name="connsiteY58" fmla="*/ 2616235 h 4457735"/>
              <a:gd name="connsiteX59" fmla="*/ 6475752 w 7288552"/>
              <a:gd name="connsiteY59" fmla="*/ 2578135 h 4457735"/>
              <a:gd name="connsiteX60" fmla="*/ 6513852 w 7288552"/>
              <a:gd name="connsiteY60" fmla="*/ 2565435 h 4457735"/>
              <a:gd name="connsiteX61" fmla="*/ 6564652 w 7288552"/>
              <a:gd name="connsiteY61" fmla="*/ 2540035 h 4457735"/>
              <a:gd name="connsiteX62" fmla="*/ 6666252 w 7288552"/>
              <a:gd name="connsiteY62" fmla="*/ 2489235 h 4457735"/>
              <a:gd name="connsiteX63" fmla="*/ 6717052 w 7288552"/>
              <a:gd name="connsiteY63" fmla="*/ 2463835 h 4457735"/>
              <a:gd name="connsiteX64" fmla="*/ 6742452 w 7288552"/>
              <a:gd name="connsiteY64" fmla="*/ 2425735 h 4457735"/>
              <a:gd name="connsiteX65" fmla="*/ 6780552 w 7288552"/>
              <a:gd name="connsiteY65" fmla="*/ 2413035 h 4457735"/>
              <a:gd name="connsiteX66" fmla="*/ 6818652 w 7288552"/>
              <a:gd name="connsiteY66" fmla="*/ 2387635 h 4457735"/>
              <a:gd name="connsiteX67" fmla="*/ 6869452 w 7288552"/>
              <a:gd name="connsiteY67" fmla="*/ 2362235 h 4457735"/>
              <a:gd name="connsiteX68" fmla="*/ 6958352 w 7288552"/>
              <a:gd name="connsiteY68" fmla="*/ 2286035 h 4457735"/>
              <a:gd name="connsiteX69" fmla="*/ 7009152 w 7288552"/>
              <a:gd name="connsiteY69" fmla="*/ 2197135 h 4457735"/>
              <a:gd name="connsiteX70" fmla="*/ 7047252 w 7288552"/>
              <a:gd name="connsiteY70" fmla="*/ 2133635 h 4457735"/>
              <a:gd name="connsiteX71" fmla="*/ 7085352 w 7288552"/>
              <a:gd name="connsiteY71" fmla="*/ 2082835 h 4457735"/>
              <a:gd name="connsiteX72" fmla="*/ 7123452 w 7288552"/>
              <a:gd name="connsiteY72" fmla="*/ 2019335 h 4457735"/>
              <a:gd name="connsiteX73" fmla="*/ 7174252 w 7288552"/>
              <a:gd name="connsiteY73" fmla="*/ 1943135 h 4457735"/>
              <a:gd name="connsiteX74" fmla="*/ 7199652 w 7288552"/>
              <a:gd name="connsiteY74" fmla="*/ 1892335 h 4457735"/>
              <a:gd name="connsiteX75" fmla="*/ 7225052 w 7288552"/>
              <a:gd name="connsiteY75" fmla="*/ 1816135 h 4457735"/>
              <a:gd name="connsiteX76" fmla="*/ 7250452 w 7288552"/>
              <a:gd name="connsiteY76" fmla="*/ 1625635 h 4457735"/>
              <a:gd name="connsiteX77" fmla="*/ 7263152 w 7288552"/>
              <a:gd name="connsiteY77" fmla="*/ 1549435 h 4457735"/>
              <a:gd name="connsiteX78" fmla="*/ 7288552 w 7288552"/>
              <a:gd name="connsiteY78" fmla="*/ 1371635 h 4457735"/>
              <a:gd name="connsiteX79" fmla="*/ 7275852 w 7288552"/>
              <a:gd name="connsiteY79" fmla="*/ 812835 h 4457735"/>
              <a:gd name="connsiteX80" fmla="*/ 7225052 w 7288552"/>
              <a:gd name="connsiteY80" fmla="*/ 508035 h 4457735"/>
              <a:gd name="connsiteX81" fmla="*/ 7199652 w 7288552"/>
              <a:gd name="connsiteY81" fmla="*/ 419135 h 4457735"/>
              <a:gd name="connsiteX82" fmla="*/ 7174252 w 7288552"/>
              <a:gd name="connsiteY82" fmla="*/ 381035 h 4457735"/>
              <a:gd name="connsiteX83" fmla="*/ 7161552 w 7288552"/>
              <a:gd name="connsiteY83" fmla="*/ 342935 h 4457735"/>
              <a:gd name="connsiteX84" fmla="*/ 7123452 w 7288552"/>
              <a:gd name="connsiteY84" fmla="*/ 330235 h 4457735"/>
              <a:gd name="connsiteX85" fmla="*/ 7110752 w 7288552"/>
              <a:gd name="connsiteY85" fmla="*/ 292135 h 4457735"/>
              <a:gd name="connsiteX86" fmla="*/ 7059952 w 7288552"/>
              <a:gd name="connsiteY86" fmla="*/ 279435 h 4457735"/>
              <a:gd name="connsiteX87" fmla="*/ 6983752 w 7288552"/>
              <a:gd name="connsiteY87" fmla="*/ 241335 h 4457735"/>
              <a:gd name="connsiteX88" fmla="*/ 6958352 w 7288552"/>
              <a:gd name="connsiteY88" fmla="*/ 203235 h 4457735"/>
              <a:gd name="connsiteX89" fmla="*/ 6856752 w 7288552"/>
              <a:gd name="connsiteY89" fmla="*/ 139735 h 4457735"/>
              <a:gd name="connsiteX90" fmla="*/ 6818652 w 7288552"/>
              <a:gd name="connsiteY90" fmla="*/ 127035 h 4457735"/>
              <a:gd name="connsiteX91" fmla="*/ 6729752 w 7288552"/>
              <a:gd name="connsiteY91" fmla="*/ 76235 h 4457735"/>
              <a:gd name="connsiteX92" fmla="*/ 6691652 w 7288552"/>
              <a:gd name="connsiteY92" fmla="*/ 50835 h 4457735"/>
              <a:gd name="connsiteX93" fmla="*/ 6564652 w 7288552"/>
              <a:gd name="connsiteY93" fmla="*/ 12735 h 4457735"/>
              <a:gd name="connsiteX94" fmla="*/ 6513852 w 7288552"/>
              <a:gd name="connsiteY94" fmla="*/ 35 h 4457735"/>
              <a:gd name="connsiteX95" fmla="*/ 6615452 w 7288552"/>
              <a:gd name="connsiteY95"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154952 w 7288552"/>
              <a:gd name="connsiteY15" fmla="*/ 3683035 h 4457735"/>
              <a:gd name="connsiteX16" fmla="*/ 5091452 w 7288552"/>
              <a:gd name="connsiteY16" fmla="*/ 3759235 h 4457735"/>
              <a:gd name="connsiteX17" fmla="*/ 5015252 w 7288552"/>
              <a:gd name="connsiteY17" fmla="*/ 3835435 h 4457735"/>
              <a:gd name="connsiteX18" fmla="*/ 4977152 w 7288552"/>
              <a:gd name="connsiteY18" fmla="*/ 3873535 h 4457735"/>
              <a:gd name="connsiteX19" fmla="*/ 4913652 w 7288552"/>
              <a:gd name="connsiteY19" fmla="*/ 3937035 h 4457735"/>
              <a:gd name="connsiteX20" fmla="*/ 4900952 w 7288552"/>
              <a:gd name="connsiteY20" fmla="*/ 3975135 h 4457735"/>
              <a:gd name="connsiteX21" fmla="*/ 4786652 w 7288552"/>
              <a:gd name="connsiteY21" fmla="*/ 4076735 h 4457735"/>
              <a:gd name="connsiteX22" fmla="*/ 4723152 w 7288552"/>
              <a:gd name="connsiteY22" fmla="*/ 4152935 h 4457735"/>
              <a:gd name="connsiteX23" fmla="*/ 4646952 w 7288552"/>
              <a:gd name="connsiteY23" fmla="*/ 4216435 h 4457735"/>
              <a:gd name="connsiteX24" fmla="*/ 4608852 w 7288552"/>
              <a:gd name="connsiteY24" fmla="*/ 4292635 h 4457735"/>
              <a:gd name="connsiteX25" fmla="*/ 4558052 w 7288552"/>
              <a:gd name="connsiteY25" fmla="*/ 4305335 h 4457735"/>
              <a:gd name="connsiteX26" fmla="*/ 4443752 w 7288552"/>
              <a:gd name="connsiteY26" fmla="*/ 4343435 h 4457735"/>
              <a:gd name="connsiteX27" fmla="*/ 4367552 w 7288552"/>
              <a:gd name="connsiteY27" fmla="*/ 4356135 h 4457735"/>
              <a:gd name="connsiteX28" fmla="*/ 4316752 w 7288552"/>
              <a:gd name="connsiteY28" fmla="*/ 4368835 h 4457735"/>
              <a:gd name="connsiteX29" fmla="*/ 4202452 w 7288552"/>
              <a:gd name="connsiteY29" fmla="*/ 4381535 h 4457735"/>
              <a:gd name="connsiteX30" fmla="*/ 4100852 w 7288552"/>
              <a:gd name="connsiteY30" fmla="*/ 4394235 h 4457735"/>
              <a:gd name="connsiteX31" fmla="*/ 4062752 w 7288552"/>
              <a:gd name="connsiteY31" fmla="*/ 4406935 h 4457735"/>
              <a:gd name="connsiteX32" fmla="*/ 4100852 w 7288552"/>
              <a:gd name="connsiteY32" fmla="*/ 4432335 h 4457735"/>
              <a:gd name="connsiteX33" fmla="*/ 4265952 w 7288552"/>
              <a:gd name="connsiteY33" fmla="*/ 4457735 h 4457735"/>
              <a:gd name="connsiteX34" fmla="*/ 4900952 w 7288552"/>
              <a:gd name="connsiteY34" fmla="*/ 4432335 h 4457735"/>
              <a:gd name="connsiteX35" fmla="*/ 5129552 w 7288552"/>
              <a:gd name="connsiteY35" fmla="*/ 4419635 h 4457735"/>
              <a:gd name="connsiteX36" fmla="*/ 5294652 w 7288552"/>
              <a:gd name="connsiteY36" fmla="*/ 4394235 h 4457735"/>
              <a:gd name="connsiteX37" fmla="*/ 5828052 w 7288552"/>
              <a:gd name="connsiteY37" fmla="*/ 4406935 h 4457735"/>
              <a:gd name="connsiteX38" fmla="*/ 5866152 w 7288552"/>
              <a:gd name="connsiteY38" fmla="*/ 4368835 h 4457735"/>
              <a:gd name="connsiteX39" fmla="*/ 5878852 w 7288552"/>
              <a:gd name="connsiteY39" fmla="*/ 4330735 h 4457735"/>
              <a:gd name="connsiteX40" fmla="*/ 5929652 w 7288552"/>
              <a:gd name="connsiteY40" fmla="*/ 4254535 h 4457735"/>
              <a:gd name="connsiteX41" fmla="*/ 5942352 w 7288552"/>
              <a:gd name="connsiteY41" fmla="*/ 4191035 h 4457735"/>
              <a:gd name="connsiteX42" fmla="*/ 5955052 w 7288552"/>
              <a:gd name="connsiteY42" fmla="*/ 4152935 h 4457735"/>
              <a:gd name="connsiteX43" fmla="*/ 5967752 w 7288552"/>
              <a:gd name="connsiteY43" fmla="*/ 4102135 h 4457735"/>
              <a:gd name="connsiteX44" fmla="*/ 6005852 w 7288552"/>
              <a:gd name="connsiteY44" fmla="*/ 3937035 h 4457735"/>
              <a:gd name="connsiteX45" fmla="*/ 6018552 w 7288552"/>
              <a:gd name="connsiteY45" fmla="*/ 3898935 h 4457735"/>
              <a:gd name="connsiteX46" fmla="*/ 6043952 w 7288552"/>
              <a:gd name="connsiteY46" fmla="*/ 3860835 h 4457735"/>
              <a:gd name="connsiteX47" fmla="*/ 6107452 w 7288552"/>
              <a:gd name="connsiteY47" fmla="*/ 3746535 h 4457735"/>
              <a:gd name="connsiteX48" fmla="*/ 6120152 w 7288552"/>
              <a:gd name="connsiteY48" fmla="*/ 3708435 h 4457735"/>
              <a:gd name="connsiteX49" fmla="*/ 6183652 w 7288552"/>
              <a:gd name="connsiteY49" fmla="*/ 3644935 h 4457735"/>
              <a:gd name="connsiteX50" fmla="*/ 6221752 w 7288552"/>
              <a:gd name="connsiteY50" fmla="*/ 3543335 h 4457735"/>
              <a:gd name="connsiteX51" fmla="*/ 6234452 w 7288552"/>
              <a:gd name="connsiteY51" fmla="*/ 3479835 h 4457735"/>
              <a:gd name="connsiteX52" fmla="*/ 6259852 w 7288552"/>
              <a:gd name="connsiteY52" fmla="*/ 3098835 h 4457735"/>
              <a:gd name="connsiteX53" fmla="*/ 6272552 w 7288552"/>
              <a:gd name="connsiteY53" fmla="*/ 3022635 h 4457735"/>
              <a:gd name="connsiteX54" fmla="*/ 6310652 w 7288552"/>
              <a:gd name="connsiteY54" fmla="*/ 2921035 h 4457735"/>
              <a:gd name="connsiteX55" fmla="*/ 6348752 w 7288552"/>
              <a:gd name="connsiteY55" fmla="*/ 2755935 h 4457735"/>
              <a:gd name="connsiteX56" fmla="*/ 6412252 w 7288552"/>
              <a:gd name="connsiteY56" fmla="*/ 2679735 h 4457735"/>
              <a:gd name="connsiteX57" fmla="*/ 6437652 w 7288552"/>
              <a:gd name="connsiteY57" fmla="*/ 2616235 h 4457735"/>
              <a:gd name="connsiteX58" fmla="*/ 6475752 w 7288552"/>
              <a:gd name="connsiteY58" fmla="*/ 2578135 h 4457735"/>
              <a:gd name="connsiteX59" fmla="*/ 6513852 w 7288552"/>
              <a:gd name="connsiteY59" fmla="*/ 2565435 h 4457735"/>
              <a:gd name="connsiteX60" fmla="*/ 6564652 w 7288552"/>
              <a:gd name="connsiteY60" fmla="*/ 2540035 h 4457735"/>
              <a:gd name="connsiteX61" fmla="*/ 6666252 w 7288552"/>
              <a:gd name="connsiteY61" fmla="*/ 2489235 h 4457735"/>
              <a:gd name="connsiteX62" fmla="*/ 6717052 w 7288552"/>
              <a:gd name="connsiteY62" fmla="*/ 2463835 h 4457735"/>
              <a:gd name="connsiteX63" fmla="*/ 6742452 w 7288552"/>
              <a:gd name="connsiteY63" fmla="*/ 2425735 h 4457735"/>
              <a:gd name="connsiteX64" fmla="*/ 6780552 w 7288552"/>
              <a:gd name="connsiteY64" fmla="*/ 2413035 h 4457735"/>
              <a:gd name="connsiteX65" fmla="*/ 6818652 w 7288552"/>
              <a:gd name="connsiteY65" fmla="*/ 2387635 h 4457735"/>
              <a:gd name="connsiteX66" fmla="*/ 6869452 w 7288552"/>
              <a:gd name="connsiteY66" fmla="*/ 2362235 h 4457735"/>
              <a:gd name="connsiteX67" fmla="*/ 6958352 w 7288552"/>
              <a:gd name="connsiteY67" fmla="*/ 2286035 h 4457735"/>
              <a:gd name="connsiteX68" fmla="*/ 7009152 w 7288552"/>
              <a:gd name="connsiteY68" fmla="*/ 2197135 h 4457735"/>
              <a:gd name="connsiteX69" fmla="*/ 7047252 w 7288552"/>
              <a:gd name="connsiteY69" fmla="*/ 2133635 h 4457735"/>
              <a:gd name="connsiteX70" fmla="*/ 7085352 w 7288552"/>
              <a:gd name="connsiteY70" fmla="*/ 2082835 h 4457735"/>
              <a:gd name="connsiteX71" fmla="*/ 7123452 w 7288552"/>
              <a:gd name="connsiteY71" fmla="*/ 2019335 h 4457735"/>
              <a:gd name="connsiteX72" fmla="*/ 7174252 w 7288552"/>
              <a:gd name="connsiteY72" fmla="*/ 1943135 h 4457735"/>
              <a:gd name="connsiteX73" fmla="*/ 7199652 w 7288552"/>
              <a:gd name="connsiteY73" fmla="*/ 1892335 h 4457735"/>
              <a:gd name="connsiteX74" fmla="*/ 7225052 w 7288552"/>
              <a:gd name="connsiteY74" fmla="*/ 1816135 h 4457735"/>
              <a:gd name="connsiteX75" fmla="*/ 7250452 w 7288552"/>
              <a:gd name="connsiteY75" fmla="*/ 1625635 h 4457735"/>
              <a:gd name="connsiteX76" fmla="*/ 7263152 w 7288552"/>
              <a:gd name="connsiteY76" fmla="*/ 1549435 h 4457735"/>
              <a:gd name="connsiteX77" fmla="*/ 7288552 w 7288552"/>
              <a:gd name="connsiteY77" fmla="*/ 1371635 h 4457735"/>
              <a:gd name="connsiteX78" fmla="*/ 7275852 w 7288552"/>
              <a:gd name="connsiteY78" fmla="*/ 812835 h 4457735"/>
              <a:gd name="connsiteX79" fmla="*/ 7225052 w 7288552"/>
              <a:gd name="connsiteY79" fmla="*/ 508035 h 4457735"/>
              <a:gd name="connsiteX80" fmla="*/ 7199652 w 7288552"/>
              <a:gd name="connsiteY80" fmla="*/ 419135 h 4457735"/>
              <a:gd name="connsiteX81" fmla="*/ 7174252 w 7288552"/>
              <a:gd name="connsiteY81" fmla="*/ 381035 h 4457735"/>
              <a:gd name="connsiteX82" fmla="*/ 7161552 w 7288552"/>
              <a:gd name="connsiteY82" fmla="*/ 342935 h 4457735"/>
              <a:gd name="connsiteX83" fmla="*/ 7123452 w 7288552"/>
              <a:gd name="connsiteY83" fmla="*/ 330235 h 4457735"/>
              <a:gd name="connsiteX84" fmla="*/ 7110752 w 7288552"/>
              <a:gd name="connsiteY84" fmla="*/ 292135 h 4457735"/>
              <a:gd name="connsiteX85" fmla="*/ 7059952 w 7288552"/>
              <a:gd name="connsiteY85" fmla="*/ 279435 h 4457735"/>
              <a:gd name="connsiteX86" fmla="*/ 6983752 w 7288552"/>
              <a:gd name="connsiteY86" fmla="*/ 241335 h 4457735"/>
              <a:gd name="connsiteX87" fmla="*/ 6958352 w 7288552"/>
              <a:gd name="connsiteY87" fmla="*/ 203235 h 4457735"/>
              <a:gd name="connsiteX88" fmla="*/ 6856752 w 7288552"/>
              <a:gd name="connsiteY88" fmla="*/ 139735 h 4457735"/>
              <a:gd name="connsiteX89" fmla="*/ 6818652 w 7288552"/>
              <a:gd name="connsiteY89" fmla="*/ 127035 h 4457735"/>
              <a:gd name="connsiteX90" fmla="*/ 6729752 w 7288552"/>
              <a:gd name="connsiteY90" fmla="*/ 76235 h 4457735"/>
              <a:gd name="connsiteX91" fmla="*/ 6691652 w 7288552"/>
              <a:gd name="connsiteY91" fmla="*/ 50835 h 4457735"/>
              <a:gd name="connsiteX92" fmla="*/ 6564652 w 7288552"/>
              <a:gd name="connsiteY92" fmla="*/ 12735 h 4457735"/>
              <a:gd name="connsiteX93" fmla="*/ 6513852 w 7288552"/>
              <a:gd name="connsiteY93" fmla="*/ 35 h 4457735"/>
              <a:gd name="connsiteX94" fmla="*/ 6615452 w 7288552"/>
              <a:gd name="connsiteY94"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91452 w 7288552"/>
              <a:gd name="connsiteY15" fmla="*/ 3759235 h 4457735"/>
              <a:gd name="connsiteX16" fmla="*/ 5015252 w 7288552"/>
              <a:gd name="connsiteY16" fmla="*/ 3835435 h 4457735"/>
              <a:gd name="connsiteX17" fmla="*/ 4977152 w 7288552"/>
              <a:gd name="connsiteY17" fmla="*/ 3873535 h 4457735"/>
              <a:gd name="connsiteX18" fmla="*/ 4913652 w 7288552"/>
              <a:gd name="connsiteY18" fmla="*/ 3937035 h 4457735"/>
              <a:gd name="connsiteX19" fmla="*/ 4900952 w 7288552"/>
              <a:gd name="connsiteY19" fmla="*/ 3975135 h 4457735"/>
              <a:gd name="connsiteX20" fmla="*/ 4786652 w 7288552"/>
              <a:gd name="connsiteY20" fmla="*/ 4076735 h 4457735"/>
              <a:gd name="connsiteX21" fmla="*/ 4723152 w 7288552"/>
              <a:gd name="connsiteY21" fmla="*/ 4152935 h 4457735"/>
              <a:gd name="connsiteX22" fmla="*/ 4646952 w 7288552"/>
              <a:gd name="connsiteY22" fmla="*/ 4216435 h 4457735"/>
              <a:gd name="connsiteX23" fmla="*/ 4608852 w 7288552"/>
              <a:gd name="connsiteY23" fmla="*/ 4292635 h 4457735"/>
              <a:gd name="connsiteX24" fmla="*/ 4558052 w 7288552"/>
              <a:gd name="connsiteY24" fmla="*/ 4305335 h 4457735"/>
              <a:gd name="connsiteX25" fmla="*/ 4443752 w 7288552"/>
              <a:gd name="connsiteY25" fmla="*/ 4343435 h 4457735"/>
              <a:gd name="connsiteX26" fmla="*/ 4367552 w 7288552"/>
              <a:gd name="connsiteY26" fmla="*/ 4356135 h 4457735"/>
              <a:gd name="connsiteX27" fmla="*/ 4316752 w 7288552"/>
              <a:gd name="connsiteY27" fmla="*/ 4368835 h 4457735"/>
              <a:gd name="connsiteX28" fmla="*/ 4202452 w 7288552"/>
              <a:gd name="connsiteY28" fmla="*/ 4381535 h 4457735"/>
              <a:gd name="connsiteX29" fmla="*/ 4100852 w 7288552"/>
              <a:gd name="connsiteY29" fmla="*/ 4394235 h 4457735"/>
              <a:gd name="connsiteX30" fmla="*/ 4062752 w 7288552"/>
              <a:gd name="connsiteY30" fmla="*/ 4406935 h 4457735"/>
              <a:gd name="connsiteX31" fmla="*/ 4100852 w 7288552"/>
              <a:gd name="connsiteY31" fmla="*/ 4432335 h 4457735"/>
              <a:gd name="connsiteX32" fmla="*/ 4265952 w 7288552"/>
              <a:gd name="connsiteY32" fmla="*/ 4457735 h 4457735"/>
              <a:gd name="connsiteX33" fmla="*/ 4900952 w 7288552"/>
              <a:gd name="connsiteY33" fmla="*/ 4432335 h 4457735"/>
              <a:gd name="connsiteX34" fmla="*/ 5129552 w 7288552"/>
              <a:gd name="connsiteY34" fmla="*/ 4419635 h 4457735"/>
              <a:gd name="connsiteX35" fmla="*/ 5294652 w 7288552"/>
              <a:gd name="connsiteY35" fmla="*/ 4394235 h 4457735"/>
              <a:gd name="connsiteX36" fmla="*/ 5828052 w 7288552"/>
              <a:gd name="connsiteY36" fmla="*/ 4406935 h 4457735"/>
              <a:gd name="connsiteX37" fmla="*/ 5866152 w 7288552"/>
              <a:gd name="connsiteY37" fmla="*/ 4368835 h 4457735"/>
              <a:gd name="connsiteX38" fmla="*/ 5878852 w 7288552"/>
              <a:gd name="connsiteY38" fmla="*/ 4330735 h 4457735"/>
              <a:gd name="connsiteX39" fmla="*/ 5929652 w 7288552"/>
              <a:gd name="connsiteY39" fmla="*/ 4254535 h 4457735"/>
              <a:gd name="connsiteX40" fmla="*/ 5942352 w 7288552"/>
              <a:gd name="connsiteY40" fmla="*/ 4191035 h 4457735"/>
              <a:gd name="connsiteX41" fmla="*/ 5955052 w 7288552"/>
              <a:gd name="connsiteY41" fmla="*/ 4152935 h 4457735"/>
              <a:gd name="connsiteX42" fmla="*/ 5967752 w 7288552"/>
              <a:gd name="connsiteY42" fmla="*/ 4102135 h 4457735"/>
              <a:gd name="connsiteX43" fmla="*/ 6005852 w 7288552"/>
              <a:gd name="connsiteY43" fmla="*/ 3937035 h 4457735"/>
              <a:gd name="connsiteX44" fmla="*/ 6018552 w 7288552"/>
              <a:gd name="connsiteY44" fmla="*/ 3898935 h 4457735"/>
              <a:gd name="connsiteX45" fmla="*/ 6043952 w 7288552"/>
              <a:gd name="connsiteY45" fmla="*/ 3860835 h 4457735"/>
              <a:gd name="connsiteX46" fmla="*/ 6107452 w 7288552"/>
              <a:gd name="connsiteY46" fmla="*/ 3746535 h 4457735"/>
              <a:gd name="connsiteX47" fmla="*/ 6120152 w 7288552"/>
              <a:gd name="connsiteY47" fmla="*/ 3708435 h 4457735"/>
              <a:gd name="connsiteX48" fmla="*/ 6183652 w 7288552"/>
              <a:gd name="connsiteY48" fmla="*/ 3644935 h 4457735"/>
              <a:gd name="connsiteX49" fmla="*/ 6221752 w 7288552"/>
              <a:gd name="connsiteY49" fmla="*/ 3543335 h 4457735"/>
              <a:gd name="connsiteX50" fmla="*/ 6234452 w 7288552"/>
              <a:gd name="connsiteY50" fmla="*/ 3479835 h 4457735"/>
              <a:gd name="connsiteX51" fmla="*/ 6259852 w 7288552"/>
              <a:gd name="connsiteY51" fmla="*/ 3098835 h 4457735"/>
              <a:gd name="connsiteX52" fmla="*/ 6272552 w 7288552"/>
              <a:gd name="connsiteY52" fmla="*/ 3022635 h 4457735"/>
              <a:gd name="connsiteX53" fmla="*/ 6310652 w 7288552"/>
              <a:gd name="connsiteY53" fmla="*/ 2921035 h 4457735"/>
              <a:gd name="connsiteX54" fmla="*/ 6348752 w 7288552"/>
              <a:gd name="connsiteY54" fmla="*/ 2755935 h 4457735"/>
              <a:gd name="connsiteX55" fmla="*/ 6412252 w 7288552"/>
              <a:gd name="connsiteY55" fmla="*/ 2679735 h 4457735"/>
              <a:gd name="connsiteX56" fmla="*/ 6437652 w 7288552"/>
              <a:gd name="connsiteY56" fmla="*/ 2616235 h 4457735"/>
              <a:gd name="connsiteX57" fmla="*/ 6475752 w 7288552"/>
              <a:gd name="connsiteY57" fmla="*/ 2578135 h 4457735"/>
              <a:gd name="connsiteX58" fmla="*/ 6513852 w 7288552"/>
              <a:gd name="connsiteY58" fmla="*/ 2565435 h 4457735"/>
              <a:gd name="connsiteX59" fmla="*/ 6564652 w 7288552"/>
              <a:gd name="connsiteY59" fmla="*/ 2540035 h 4457735"/>
              <a:gd name="connsiteX60" fmla="*/ 6666252 w 7288552"/>
              <a:gd name="connsiteY60" fmla="*/ 2489235 h 4457735"/>
              <a:gd name="connsiteX61" fmla="*/ 6717052 w 7288552"/>
              <a:gd name="connsiteY61" fmla="*/ 2463835 h 4457735"/>
              <a:gd name="connsiteX62" fmla="*/ 6742452 w 7288552"/>
              <a:gd name="connsiteY62" fmla="*/ 2425735 h 4457735"/>
              <a:gd name="connsiteX63" fmla="*/ 6780552 w 7288552"/>
              <a:gd name="connsiteY63" fmla="*/ 2413035 h 4457735"/>
              <a:gd name="connsiteX64" fmla="*/ 6818652 w 7288552"/>
              <a:gd name="connsiteY64" fmla="*/ 2387635 h 4457735"/>
              <a:gd name="connsiteX65" fmla="*/ 6869452 w 7288552"/>
              <a:gd name="connsiteY65" fmla="*/ 2362235 h 4457735"/>
              <a:gd name="connsiteX66" fmla="*/ 6958352 w 7288552"/>
              <a:gd name="connsiteY66" fmla="*/ 2286035 h 4457735"/>
              <a:gd name="connsiteX67" fmla="*/ 7009152 w 7288552"/>
              <a:gd name="connsiteY67" fmla="*/ 2197135 h 4457735"/>
              <a:gd name="connsiteX68" fmla="*/ 7047252 w 7288552"/>
              <a:gd name="connsiteY68" fmla="*/ 2133635 h 4457735"/>
              <a:gd name="connsiteX69" fmla="*/ 7085352 w 7288552"/>
              <a:gd name="connsiteY69" fmla="*/ 2082835 h 4457735"/>
              <a:gd name="connsiteX70" fmla="*/ 7123452 w 7288552"/>
              <a:gd name="connsiteY70" fmla="*/ 2019335 h 4457735"/>
              <a:gd name="connsiteX71" fmla="*/ 7174252 w 7288552"/>
              <a:gd name="connsiteY71" fmla="*/ 1943135 h 4457735"/>
              <a:gd name="connsiteX72" fmla="*/ 7199652 w 7288552"/>
              <a:gd name="connsiteY72" fmla="*/ 1892335 h 4457735"/>
              <a:gd name="connsiteX73" fmla="*/ 7225052 w 7288552"/>
              <a:gd name="connsiteY73" fmla="*/ 1816135 h 4457735"/>
              <a:gd name="connsiteX74" fmla="*/ 7250452 w 7288552"/>
              <a:gd name="connsiteY74" fmla="*/ 1625635 h 4457735"/>
              <a:gd name="connsiteX75" fmla="*/ 7263152 w 7288552"/>
              <a:gd name="connsiteY75" fmla="*/ 1549435 h 4457735"/>
              <a:gd name="connsiteX76" fmla="*/ 7288552 w 7288552"/>
              <a:gd name="connsiteY76" fmla="*/ 1371635 h 4457735"/>
              <a:gd name="connsiteX77" fmla="*/ 7275852 w 7288552"/>
              <a:gd name="connsiteY77" fmla="*/ 812835 h 4457735"/>
              <a:gd name="connsiteX78" fmla="*/ 7225052 w 7288552"/>
              <a:gd name="connsiteY78" fmla="*/ 508035 h 4457735"/>
              <a:gd name="connsiteX79" fmla="*/ 7199652 w 7288552"/>
              <a:gd name="connsiteY79" fmla="*/ 419135 h 4457735"/>
              <a:gd name="connsiteX80" fmla="*/ 7174252 w 7288552"/>
              <a:gd name="connsiteY80" fmla="*/ 381035 h 4457735"/>
              <a:gd name="connsiteX81" fmla="*/ 7161552 w 7288552"/>
              <a:gd name="connsiteY81" fmla="*/ 342935 h 4457735"/>
              <a:gd name="connsiteX82" fmla="*/ 7123452 w 7288552"/>
              <a:gd name="connsiteY82" fmla="*/ 330235 h 4457735"/>
              <a:gd name="connsiteX83" fmla="*/ 7110752 w 7288552"/>
              <a:gd name="connsiteY83" fmla="*/ 292135 h 4457735"/>
              <a:gd name="connsiteX84" fmla="*/ 7059952 w 7288552"/>
              <a:gd name="connsiteY84" fmla="*/ 279435 h 4457735"/>
              <a:gd name="connsiteX85" fmla="*/ 6983752 w 7288552"/>
              <a:gd name="connsiteY85" fmla="*/ 241335 h 4457735"/>
              <a:gd name="connsiteX86" fmla="*/ 6958352 w 7288552"/>
              <a:gd name="connsiteY86" fmla="*/ 203235 h 4457735"/>
              <a:gd name="connsiteX87" fmla="*/ 6856752 w 7288552"/>
              <a:gd name="connsiteY87" fmla="*/ 139735 h 4457735"/>
              <a:gd name="connsiteX88" fmla="*/ 6818652 w 7288552"/>
              <a:gd name="connsiteY88" fmla="*/ 127035 h 4457735"/>
              <a:gd name="connsiteX89" fmla="*/ 6729752 w 7288552"/>
              <a:gd name="connsiteY89" fmla="*/ 76235 h 4457735"/>
              <a:gd name="connsiteX90" fmla="*/ 6691652 w 7288552"/>
              <a:gd name="connsiteY90" fmla="*/ 50835 h 4457735"/>
              <a:gd name="connsiteX91" fmla="*/ 6564652 w 7288552"/>
              <a:gd name="connsiteY91" fmla="*/ 12735 h 4457735"/>
              <a:gd name="connsiteX92" fmla="*/ 6513852 w 7288552"/>
              <a:gd name="connsiteY92" fmla="*/ 35 h 4457735"/>
              <a:gd name="connsiteX93" fmla="*/ 6615452 w 7288552"/>
              <a:gd name="connsiteY93"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977152 w 7288552"/>
              <a:gd name="connsiteY16" fmla="*/ 3873535 h 4457735"/>
              <a:gd name="connsiteX17" fmla="*/ 4913652 w 7288552"/>
              <a:gd name="connsiteY17" fmla="*/ 3937035 h 4457735"/>
              <a:gd name="connsiteX18" fmla="*/ 4900952 w 7288552"/>
              <a:gd name="connsiteY18" fmla="*/ 3975135 h 4457735"/>
              <a:gd name="connsiteX19" fmla="*/ 4786652 w 7288552"/>
              <a:gd name="connsiteY19" fmla="*/ 4076735 h 4457735"/>
              <a:gd name="connsiteX20" fmla="*/ 4723152 w 7288552"/>
              <a:gd name="connsiteY20" fmla="*/ 4152935 h 4457735"/>
              <a:gd name="connsiteX21" fmla="*/ 4646952 w 7288552"/>
              <a:gd name="connsiteY21" fmla="*/ 4216435 h 4457735"/>
              <a:gd name="connsiteX22" fmla="*/ 4608852 w 7288552"/>
              <a:gd name="connsiteY22" fmla="*/ 4292635 h 4457735"/>
              <a:gd name="connsiteX23" fmla="*/ 4558052 w 7288552"/>
              <a:gd name="connsiteY23" fmla="*/ 4305335 h 4457735"/>
              <a:gd name="connsiteX24" fmla="*/ 4443752 w 7288552"/>
              <a:gd name="connsiteY24" fmla="*/ 4343435 h 4457735"/>
              <a:gd name="connsiteX25" fmla="*/ 4367552 w 7288552"/>
              <a:gd name="connsiteY25" fmla="*/ 4356135 h 4457735"/>
              <a:gd name="connsiteX26" fmla="*/ 4316752 w 7288552"/>
              <a:gd name="connsiteY26" fmla="*/ 4368835 h 4457735"/>
              <a:gd name="connsiteX27" fmla="*/ 4202452 w 7288552"/>
              <a:gd name="connsiteY27" fmla="*/ 4381535 h 4457735"/>
              <a:gd name="connsiteX28" fmla="*/ 4100852 w 7288552"/>
              <a:gd name="connsiteY28" fmla="*/ 4394235 h 4457735"/>
              <a:gd name="connsiteX29" fmla="*/ 4062752 w 7288552"/>
              <a:gd name="connsiteY29" fmla="*/ 4406935 h 4457735"/>
              <a:gd name="connsiteX30" fmla="*/ 4100852 w 7288552"/>
              <a:gd name="connsiteY30" fmla="*/ 4432335 h 4457735"/>
              <a:gd name="connsiteX31" fmla="*/ 4265952 w 7288552"/>
              <a:gd name="connsiteY31" fmla="*/ 4457735 h 4457735"/>
              <a:gd name="connsiteX32" fmla="*/ 4900952 w 7288552"/>
              <a:gd name="connsiteY32" fmla="*/ 4432335 h 4457735"/>
              <a:gd name="connsiteX33" fmla="*/ 5129552 w 7288552"/>
              <a:gd name="connsiteY33" fmla="*/ 4419635 h 4457735"/>
              <a:gd name="connsiteX34" fmla="*/ 5294652 w 7288552"/>
              <a:gd name="connsiteY34" fmla="*/ 4394235 h 4457735"/>
              <a:gd name="connsiteX35" fmla="*/ 5828052 w 7288552"/>
              <a:gd name="connsiteY35" fmla="*/ 4406935 h 4457735"/>
              <a:gd name="connsiteX36" fmla="*/ 5866152 w 7288552"/>
              <a:gd name="connsiteY36" fmla="*/ 4368835 h 4457735"/>
              <a:gd name="connsiteX37" fmla="*/ 5878852 w 7288552"/>
              <a:gd name="connsiteY37" fmla="*/ 4330735 h 4457735"/>
              <a:gd name="connsiteX38" fmla="*/ 5929652 w 7288552"/>
              <a:gd name="connsiteY38" fmla="*/ 4254535 h 4457735"/>
              <a:gd name="connsiteX39" fmla="*/ 5942352 w 7288552"/>
              <a:gd name="connsiteY39" fmla="*/ 4191035 h 4457735"/>
              <a:gd name="connsiteX40" fmla="*/ 5955052 w 7288552"/>
              <a:gd name="connsiteY40" fmla="*/ 4152935 h 4457735"/>
              <a:gd name="connsiteX41" fmla="*/ 5967752 w 7288552"/>
              <a:gd name="connsiteY41" fmla="*/ 4102135 h 4457735"/>
              <a:gd name="connsiteX42" fmla="*/ 6005852 w 7288552"/>
              <a:gd name="connsiteY42" fmla="*/ 3937035 h 4457735"/>
              <a:gd name="connsiteX43" fmla="*/ 6018552 w 7288552"/>
              <a:gd name="connsiteY43" fmla="*/ 3898935 h 4457735"/>
              <a:gd name="connsiteX44" fmla="*/ 6043952 w 7288552"/>
              <a:gd name="connsiteY44" fmla="*/ 3860835 h 4457735"/>
              <a:gd name="connsiteX45" fmla="*/ 6107452 w 7288552"/>
              <a:gd name="connsiteY45" fmla="*/ 3746535 h 4457735"/>
              <a:gd name="connsiteX46" fmla="*/ 6120152 w 7288552"/>
              <a:gd name="connsiteY46" fmla="*/ 3708435 h 4457735"/>
              <a:gd name="connsiteX47" fmla="*/ 6183652 w 7288552"/>
              <a:gd name="connsiteY47" fmla="*/ 3644935 h 4457735"/>
              <a:gd name="connsiteX48" fmla="*/ 6221752 w 7288552"/>
              <a:gd name="connsiteY48" fmla="*/ 3543335 h 4457735"/>
              <a:gd name="connsiteX49" fmla="*/ 6234452 w 7288552"/>
              <a:gd name="connsiteY49" fmla="*/ 3479835 h 4457735"/>
              <a:gd name="connsiteX50" fmla="*/ 6259852 w 7288552"/>
              <a:gd name="connsiteY50" fmla="*/ 3098835 h 4457735"/>
              <a:gd name="connsiteX51" fmla="*/ 6272552 w 7288552"/>
              <a:gd name="connsiteY51" fmla="*/ 3022635 h 4457735"/>
              <a:gd name="connsiteX52" fmla="*/ 6310652 w 7288552"/>
              <a:gd name="connsiteY52" fmla="*/ 2921035 h 4457735"/>
              <a:gd name="connsiteX53" fmla="*/ 6348752 w 7288552"/>
              <a:gd name="connsiteY53" fmla="*/ 2755935 h 4457735"/>
              <a:gd name="connsiteX54" fmla="*/ 6412252 w 7288552"/>
              <a:gd name="connsiteY54" fmla="*/ 2679735 h 4457735"/>
              <a:gd name="connsiteX55" fmla="*/ 6437652 w 7288552"/>
              <a:gd name="connsiteY55" fmla="*/ 2616235 h 4457735"/>
              <a:gd name="connsiteX56" fmla="*/ 6475752 w 7288552"/>
              <a:gd name="connsiteY56" fmla="*/ 2578135 h 4457735"/>
              <a:gd name="connsiteX57" fmla="*/ 6513852 w 7288552"/>
              <a:gd name="connsiteY57" fmla="*/ 2565435 h 4457735"/>
              <a:gd name="connsiteX58" fmla="*/ 6564652 w 7288552"/>
              <a:gd name="connsiteY58" fmla="*/ 2540035 h 4457735"/>
              <a:gd name="connsiteX59" fmla="*/ 6666252 w 7288552"/>
              <a:gd name="connsiteY59" fmla="*/ 2489235 h 4457735"/>
              <a:gd name="connsiteX60" fmla="*/ 6717052 w 7288552"/>
              <a:gd name="connsiteY60" fmla="*/ 2463835 h 4457735"/>
              <a:gd name="connsiteX61" fmla="*/ 6742452 w 7288552"/>
              <a:gd name="connsiteY61" fmla="*/ 2425735 h 4457735"/>
              <a:gd name="connsiteX62" fmla="*/ 6780552 w 7288552"/>
              <a:gd name="connsiteY62" fmla="*/ 2413035 h 4457735"/>
              <a:gd name="connsiteX63" fmla="*/ 6818652 w 7288552"/>
              <a:gd name="connsiteY63" fmla="*/ 2387635 h 4457735"/>
              <a:gd name="connsiteX64" fmla="*/ 6869452 w 7288552"/>
              <a:gd name="connsiteY64" fmla="*/ 2362235 h 4457735"/>
              <a:gd name="connsiteX65" fmla="*/ 6958352 w 7288552"/>
              <a:gd name="connsiteY65" fmla="*/ 2286035 h 4457735"/>
              <a:gd name="connsiteX66" fmla="*/ 7009152 w 7288552"/>
              <a:gd name="connsiteY66" fmla="*/ 2197135 h 4457735"/>
              <a:gd name="connsiteX67" fmla="*/ 7047252 w 7288552"/>
              <a:gd name="connsiteY67" fmla="*/ 2133635 h 4457735"/>
              <a:gd name="connsiteX68" fmla="*/ 7085352 w 7288552"/>
              <a:gd name="connsiteY68" fmla="*/ 2082835 h 4457735"/>
              <a:gd name="connsiteX69" fmla="*/ 7123452 w 7288552"/>
              <a:gd name="connsiteY69" fmla="*/ 2019335 h 4457735"/>
              <a:gd name="connsiteX70" fmla="*/ 7174252 w 7288552"/>
              <a:gd name="connsiteY70" fmla="*/ 1943135 h 4457735"/>
              <a:gd name="connsiteX71" fmla="*/ 7199652 w 7288552"/>
              <a:gd name="connsiteY71" fmla="*/ 1892335 h 4457735"/>
              <a:gd name="connsiteX72" fmla="*/ 7225052 w 7288552"/>
              <a:gd name="connsiteY72" fmla="*/ 1816135 h 4457735"/>
              <a:gd name="connsiteX73" fmla="*/ 7250452 w 7288552"/>
              <a:gd name="connsiteY73" fmla="*/ 1625635 h 4457735"/>
              <a:gd name="connsiteX74" fmla="*/ 7263152 w 7288552"/>
              <a:gd name="connsiteY74" fmla="*/ 1549435 h 4457735"/>
              <a:gd name="connsiteX75" fmla="*/ 7288552 w 7288552"/>
              <a:gd name="connsiteY75" fmla="*/ 1371635 h 4457735"/>
              <a:gd name="connsiteX76" fmla="*/ 7275852 w 7288552"/>
              <a:gd name="connsiteY76" fmla="*/ 812835 h 4457735"/>
              <a:gd name="connsiteX77" fmla="*/ 7225052 w 7288552"/>
              <a:gd name="connsiteY77" fmla="*/ 508035 h 4457735"/>
              <a:gd name="connsiteX78" fmla="*/ 7199652 w 7288552"/>
              <a:gd name="connsiteY78" fmla="*/ 419135 h 4457735"/>
              <a:gd name="connsiteX79" fmla="*/ 7174252 w 7288552"/>
              <a:gd name="connsiteY79" fmla="*/ 381035 h 4457735"/>
              <a:gd name="connsiteX80" fmla="*/ 7161552 w 7288552"/>
              <a:gd name="connsiteY80" fmla="*/ 342935 h 4457735"/>
              <a:gd name="connsiteX81" fmla="*/ 7123452 w 7288552"/>
              <a:gd name="connsiteY81" fmla="*/ 330235 h 4457735"/>
              <a:gd name="connsiteX82" fmla="*/ 7110752 w 7288552"/>
              <a:gd name="connsiteY82" fmla="*/ 292135 h 4457735"/>
              <a:gd name="connsiteX83" fmla="*/ 7059952 w 7288552"/>
              <a:gd name="connsiteY83" fmla="*/ 279435 h 4457735"/>
              <a:gd name="connsiteX84" fmla="*/ 6983752 w 7288552"/>
              <a:gd name="connsiteY84" fmla="*/ 241335 h 4457735"/>
              <a:gd name="connsiteX85" fmla="*/ 6958352 w 7288552"/>
              <a:gd name="connsiteY85" fmla="*/ 203235 h 4457735"/>
              <a:gd name="connsiteX86" fmla="*/ 6856752 w 7288552"/>
              <a:gd name="connsiteY86" fmla="*/ 139735 h 4457735"/>
              <a:gd name="connsiteX87" fmla="*/ 6818652 w 7288552"/>
              <a:gd name="connsiteY87" fmla="*/ 127035 h 4457735"/>
              <a:gd name="connsiteX88" fmla="*/ 6729752 w 7288552"/>
              <a:gd name="connsiteY88" fmla="*/ 76235 h 4457735"/>
              <a:gd name="connsiteX89" fmla="*/ 6691652 w 7288552"/>
              <a:gd name="connsiteY89" fmla="*/ 50835 h 4457735"/>
              <a:gd name="connsiteX90" fmla="*/ 6564652 w 7288552"/>
              <a:gd name="connsiteY90" fmla="*/ 12735 h 4457735"/>
              <a:gd name="connsiteX91" fmla="*/ 6513852 w 7288552"/>
              <a:gd name="connsiteY91" fmla="*/ 35 h 4457735"/>
              <a:gd name="connsiteX92" fmla="*/ 6615452 w 7288552"/>
              <a:gd name="connsiteY92"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913652 w 7288552"/>
              <a:gd name="connsiteY16" fmla="*/ 3937035 h 4457735"/>
              <a:gd name="connsiteX17" fmla="*/ 4900952 w 7288552"/>
              <a:gd name="connsiteY17" fmla="*/ 3975135 h 4457735"/>
              <a:gd name="connsiteX18" fmla="*/ 4786652 w 7288552"/>
              <a:gd name="connsiteY18" fmla="*/ 4076735 h 4457735"/>
              <a:gd name="connsiteX19" fmla="*/ 4723152 w 7288552"/>
              <a:gd name="connsiteY19" fmla="*/ 4152935 h 4457735"/>
              <a:gd name="connsiteX20" fmla="*/ 4646952 w 7288552"/>
              <a:gd name="connsiteY20" fmla="*/ 4216435 h 4457735"/>
              <a:gd name="connsiteX21" fmla="*/ 4608852 w 7288552"/>
              <a:gd name="connsiteY21" fmla="*/ 4292635 h 4457735"/>
              <a:gd name="connsiteX22" fmla="*/ 4558052 w 7288552"/>
              <a:gd name="connsiteY22" fmla="*/ 4305335 h 4457735"/>
              <a:gd name="connsiteX23" fmla="*/ 4443752 w 7288552"/>
              <a:gd name="connsiteY23" fmla="*/ 4343435 h 4457735"/>
              <a:gd name="connsiteX24" fmla="*/ 4367552 w 7288552"/>
              <a:gd name="connsiteY24" fmla="*/ 4356135 h 4457735"/>
              <a:gd name="connsiteX25" fmla="*/ 4316752 w 7288552"/>
              <a:gd name="connsiteY25" fmla="*/ 4368835 h 4457735"/>
              <a:gd name="connsiteX26" fmla="*/ 4202452 w 7288552"/>
              <a:gd name="connsiteY26" fmla="*/ 4381535 h 4457735"/>
              <a:gd name="connsiteX27" fmla="*/ 4100852 w 7288552"/>
              <a:gd name="connsiteY27" fmla="*/ 4394235 h 4457735"/>
              <a:gd name="connsiteX28" fmla="*/ 4062752 w 7288552"/>
              <a:gd name="connsiteY28" fmla="*/ 4406935 h 4457735"/>
              <a:gd name="connsiteX29" fmla="*/ 4100852 w 7288552"/>
              <a:gd name="connsiteY29" fmla="*/ 4432335 h 4457735"/>
              <a:gd name="connsiteX30" fmla="*/ 4265952 w 7288552"/>
              <a:gd name="connsiteY30" fmla="*/ 4457735 h 4457735"/>
              <a:gd name="connsiteX31" fmla="*/ 4900952 w 7288552"/>
              <a:gd name="connsiteY31" fmla="*/ 4432335 h 4457735"/>
              <a:gd name="connsiteX32" fmla="*/ 5129552 w 7288552"/>
              <a:gd name="connsiteY32" fmla="*/ 4419635 h 4457735"/>
              <a:gd name="connsiteX33" fmla="*/ 5294652 w 7288552"/>
              <a:gd name="connsiteY33" fmla="*/ 4394235 h 4457735"/>
              <a:gd name="connsiteX34" fmla="*/ 5828052 w 7288552"/>
              <a:gd name="connsiteY34" fmla="*/ 4406935 h 4457735"/>
              <a:gd name="connsiteX35" fmla="*/ 5866152 w 7288552"/>
              <a:gd name="connsiteY35" fmla="*/ 4368835 h 4457735"/>
              <a:gd name="connsiteX36" fmla="*/ 5878852 w 7288552"/>
              <a:gd name="connsiteY36" fmla="*/ 4330735 h 4457735"/>
              <a:gd name="connsiteX37" fmla="*/ 5929652 w 7288552"/>
              <a:gd name="connsiteY37" fmla="*/ 4254535 h 4457735"/>
              <a:gd name="connsiteX38" fmla="*/ 5942352 w 7288552"/>
              <a:gd name="connsiteY38" fmla="*/ 4191035 h 4457735"/>
              <a:gd name="connsiteX39" fmla="*/ 5955052 w 7288552"/>
              <a:gd name="connsiteY39" fmla="*/ 4152935 h 4457735"/>
              <a:gd name="connsiteX40" fmla="*/ 5967752 w 7288552"/>
              <a:gd name="connsiteY40" fmla="*/ 4102135 h 4457735"/>
              <a:gd name="connsiteX41" fmla="*/ 6005852 w 7288552"/>
              <a:gd name="connsiteY41" fmla="*/ 3937035 h 4457735"/>
              <a:gd name="connsiteX42" fmla="*/ 6018552 w 7288552"/>
              <a:gd name="connsiteY42" fmla="*/ 3898935 h 4457735"/>
              <a:gd name="connsiteX43" fmla="*/ 6043952 w 7288552"/>
              <a:gd name="connsiteY43" fmla="*/ 3860835 h 4457735"/>
              <a:gd name="connsiteX44" fmla="*/ 6107452 w 7288552"/>
              <a:gd name="connsiteY44" fmla="*/ 3746535 h 4457735"/>
              <a:gd name="connsiteX45" fmla="*/ 6120152 w 7288552"/>
              <a:gd name="connsiteY45" fmla="*/ 3708435 h 4457735"/>
              <a:gd name="connsiteX46" fmla="*/ 6183652 w 7288552"/>
              <a:gd name="connsiteY46" fmla="*/ 3644935 h 4457735"/>
              <a:gd name="connsiteX47" fmla="*/ 6221752 w 7288552"/>
              <a:gd name="connsiteY47" fmla="*/ 3543335 h 4457735"/>
              <a:gd name="connsiteX48" fmla="*/ 6234452 w 7288552"/>
              <a:gd name="connsiteY48" fmla="*/ 3479835 h 4457735"/>
              <a:gd name="connsiteX49" fmla="*/ 6259852 w 7288552"/>
              <a:gd name="connsiteY49" fmla="*/ 3098835 h 4457735"/>
              <a:gd name="connsiteX50" fmla="*/ 6272552 w 7288552"/>
              <a:gd name="connsiteY50" fmla="*/ 3022635 h 4457735"/>
              <a:gd name="connsiteX51" fmla="*/ 6310652 w 7288552"/>
              <a:gd name="connsiteY51" fmla="*/ 2921035 h 4457735"/>
              <a:gd name="connsiteX52" fmla="*/ 6348752 w 7288552"/>
              <a:gd name="connsiteY52" fmla="*/ 2755935 h 4457735"/>
              <a:gd name="connsiteX53" fmla="*/ 6412252 w 7288552"/>
              <a:gd name="connsiteY53" fmla="*/ 2679735 h 4457735"/>
              <a:gd name="connsiteX54" fmla="*/ 6437652 w 7288552"/>
              <a:gd name="connsiteY54" fmla="*/ 2616235 h 4457735"/>
              <a:gd name="connsiteX55" fmla="*/ 6475752 w 7288552"/>
              <a:gd name="connsiteY55" fmla="*/ 2578135 h 4457735"/>
              <a:gd name="connsiteX56" fmla="*/ 6513852 w 7288552"/>
              <a:gd name="connsiteY56" fmla="*/ 2565435 h 4457735"/>
              <a:gd name="connsiteX57" fmla="*/ 6564652 w 7288552"/>
              <a:gd name="connsiteY57" fmla="*/ 2540035 h 4457735"/>
              <a:gd name="connsiteX58" fmla="*/ 6666252 w 7288552"/>
              <a:gd name="connsiteY58" fmla="*/ 2489235 h 4457735"/>
              <a:gd name="connsiteX59" fmla="*/ 6717052 w 7288552"/>
              <a:gd name="connsiteY59" fmla="*/ 2463835 h 4457735"/>
              <a:gd name="connsiteX60" fmla="*/ 6742452 w 7288552"/>
              <a:gd name="connsiteY60" fmla="*/ 2425735 h 4457735"/>
              <a:gd name="connsiteX61" fmla="*/ 6780552 w 7288552"/>
              <a:gd name="connsiteY61" fmla="*/ 2413035 h 4457735"/>
              <a:gd name="connsiteX62" fmla="*/ 6818652 w 7288552"/>
              <a:gd name="connsiteY62" fmla="*/ 2387635 h 4457735"/>
              <a:gd name="connsiteX63" fmla="*/ 6869452 w 7288552"/>
              <a:gd name="connsiteY63" fmla="*/ 2362235 h 4457735"/>
              <a:gd name="connsiteX64" fmla="*/ 6958352 w 7288552"/>
              <a:gd name="connsiteY64" fmla="*/ 2286035 h 4457735"/>
              <a:gd name="connsiteX65" fmla="*/ 7009152 w 7288552"/>
              <a:gd name="connsiteY65" fmla="*/ 2197135 h 4457735"/>
              <a:gd name="connsiteX66" fmla="*/ 7047252 w 7288552"/>
              <a:gd name="connsiteY66" fmla="*/ 2133635 h 4457735"/>
              <a:gd name="connsiteX67" fmla="*/ 7085352 w 7288552"/>
              <a:gd name="connsiteY67" fmla="*/ 2082835 h 4457735"/>
              <a:gd name="connsiteX68" fmla="*/ 7123452 w 7288552"/>
              <a:gd name="connsiteY68" fmla="*/ 2019335 h 4457735"/>
              <a:gd name="connsiteX69" fmla="*/ 7174252 w 7288552"/>
              <a:gd name="connsiteY69" fmla="*/ 1943135 h 4457735"/>
              <a:gd name="connsiteX70" fmla="*/ 7199652 w 7288552"/>
              <a:gd name="connsiteY70" fmla="*/ 1892335 h 4457735"/>
              <a:gd name="connsiteX71" fmla="*/ 7225052 w 7288552"/>
              <a:gd name="connsiteY71" fmla="*/ 1816135 h 4457735"/>
              <a:gd name="connsiteX72" fmla="*/ 7250452 w 7288552"/>
              <a:gd name="connsiteY72" fmla="*/ 1625635 h 4457735"/>
              <a:gd name="connsiteX73" fmla="*/ 7263152 w 7288552"/>
              <a:gd name="connsiteY73" fmla="*/ 1549435 h 4457735"/>
              <a:gd name="connsiteX74" fmla="*/ 7288552 w 7288552"/>
              <a:gd name="connsiteY74" fmla="*/ 1371635 h 4457735"/>
              <a:gd name="connsiteX75" fmla="*/ 7275852 w 7288552"/>
              <a:gd name="connsiteY75" fmla="*/ 812835 h 4457735"/>
              <a:gd name="connsiteX76" fmla="*/ 7225052 w 7288552"/>
              <a:gd name="connsiteY76" fmla="*/ 508035 h 4457735"/>
              <a:gd name="connsiteX77" fmla="*/ 7199652 w 7288552"/>
              <a:gd name="connsiteY77" fmla="*/ 419135 h 4457735"/>
              <a:gd name="connsiteX78" fmla="*/ 7174252 w 7288552"/>
              <a:gd name="connsiteY78" fmla="*/ 381035 h 4457735"/>
              <a:gd name="connsiteX79" fmla="*/ 7161552 w 7288552"/>
              <a:gd name="connsiteY79" fmla="*/ 342935 h 4457735"/>
              <a:gd name="connsiteX80" fmla="*/ 7123452 w 7288552"/>
              <a:gd name="connsiteY80" fmla="*/ 330235 h 4457735"/>
              <a:gd name="connsiteX81" fmla="*/ 7110752 w 7288552"/>
              <a:gd name="connsiteY81" fmla="*/ 292135 h 4457735"/>
              <a:gd name="connsiteX82" fmla="*/ 7059952 w 7288552"/>
              <a:gd name="connsiteY82" fmla="*/ 279435 h 4457735"/>
              <a:gd name="connsiteX83" fmla="*/ 6983752 w 7288552"/>
              <a:gd name="connsiteY83" fmla="*/ 241335 h 4457735"/>
              <a:gd name="connsiteX84" fmla="*/ 6958352 w 7288552"/>
              <a:gd name="connsiteY84" fmla="*/ 203235 h 4457735"/>
              <a:gd name="connsiteX85" fmla="*/ 6856752 w 7288552"/>
              <a:gd name="connsiteY85" fmla="*/ 139735 h 4457735"/>
              <a:gd name="connsiteX86" fmla="*/ 6818652 w 7288552"/>
              <a:gd name="connsiteY86" fmla="*/ 127035 h 4457735"/>
              <a:gd name="connsiteX87" fmla="*/ 6729752 w 7288552"/>
              <a:gd name="connsiteY87" fmla="*/ 76235 h 4457735"/>
              <a:gd name="connsiteX88" fmla="*/ 6691652 w 7288552"/>
              <a:gd name="connsiteY88" fmla="*/ 50835 h 4457735"/>
              <a:gd name="connsiteX89" fmla="*/ 6564652 w 7288552"/>
              <a:gd name="connsiteY89" fmla="*/ 12735 h 4457735"/>
              <a:gd name="connsiteX90" fmla="*/ 6513852 w 7288552"/>
              <a:gd name="connsiteY90" fmla="*/ 35 h 4457735"/>
              <a:gd name="connsiteX91" fmla="*/ 6615452 w 7288552"/>
              <a:gd name="connsiteY91"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913652 w 7288552"/>
              <a:gd name="connsiteY16" fmla="*/ 3937035 h 4457735"/>
              <a:gd name="connsiteX17" fmla="*/ 4786652 w 7288552"/>
              <a:gd name="connsiteY17" fmla="*/ 4076735 h 4457735"/>
              <a:gd name="connsiteX18" fmla="*/ 4723152 w 7288552"/>
              <a:gd name="connsiteY18" fmla="*/ 4152935 h 4457735"/>
              <a:gd name="connsiteX19" fmla="*/ 4646952 w 7288552"/>
              <a:gd name="connsiteY19" fmla="*/ 4216435 h 4457735"/>
              <a:gd name="connsiteX20" fmla="*/ 4608852 w 7288552"/>
              <a:gd name="connsiteY20" fmla="*/ 4292635 h 4457735"/>
              <a:gd name="connsiteX21" fmla="*/ 4558052 w 7288552"/>
              <a:gd name="connsiteY21" fmla="*/ 4305335 h 4457735"/>
              <a:gd name="connsiteX22" fmla="*/ 4443752 w 7288552"/>
              <a:gd name="connsiteY22" fmla="*/ 4343435 h 4457735"/>
              <a:gd name="connsiteX23" fmla="*/ 4367552 w 7288552"/>
              <a:gd name="connsiteY23" fmla="*/ 4356135 h 4457735"/>
              <a:gd name="connsiteX24" fmla="*/ 4316752 w 7288552"/>
              <a:gd name="connsiteY24" fmla="*/ 4368835 h 4457735"/>
              <a:gd name="connsiteX25" fmla="*/ 4202452 w 7288552"/>
              <a:gd name="connsiteY25" fmla="*/ 4381535 h 4457735"/>
              <a:gd name="connsiteX26" fmla="*/ 4100852 w 7288552"/>
              <a:gd name="connsiteY26" fmla="*/ 4394235 h 4457735"/>
              <a:gd name="connsiteX27" fmla="*/ 4062752 w 7288552"/>
              <a:gd name="connsiteY27" fmla="*/ 4406935 h 4457735"/>
              <a:gd name="connsiteX28" fmla="*/ 4100852 w 7288552"/>
              <a:gd name="connsiteY28" fmla="*/ 4432335 h 4457735"/>
              <a:gd name="connsiteX29" fmla="*/ 4265952 w 7288552"/>
              <a:gd name="connsiteY29" fmla="*/ 4457735 h 4457735"/>
              <a:gd name="connsiteX30" fmla="*/ 4900952 w 7288552"/>
              <a:gd name="connsiteY30" fmla="*/ 4432335 h 4457735"/>
              <a:gd name="connsiteX31" fmla="*/ 5129552 w 7288552"/>
              <a:gd name="connsiteY31" fmla="*/ 4419635 h 4457735"/>
              <a:gd name="connsiteX32" fmla="*/ 5294652 w 7288552"/>
              <a:gd name="connsiteY32" fmla="*/ 4394235 h 4457735"/>
              <a:gd name="connsiteX33" fmla="*/ 5828052 w 7288552"/>
              <a:gd name="connsiteY33" fmla="*/ 4406935 h 4457735"/>
              <a:gd name="connsiteX34" fmla="*/ 5866152 w 7288552"/>
              <a:gd name="connsiteY34" fmla="*/ 4368835 h 4457735"/>
              <a:gd name="connsiteX35" fmla="*/ 5878852 w 7288552"/>
              <a:gd name="connsiteY35" fmla="*/ 4330735 h 4457735"/>
              <a:gd name="connsiteX36" fmla="*/ 5929652 w 7288552"/>
              <a:gd name="connsiteY36" fmla="*/ 4254535 h 4457735"/>
              <a:gd name="connsiteX37" fmla="*/ 5942352 w 7288552"/>
              <a:gd name="connsiteY37" fmla="*/ 4191035 h 4457735"/>
              <a:gd name="connsiteX38" fmla="*/ 5955052 w 7288552"/>
              <a:gd name="connsiteY38" fmla="*/ 4152935 h 4457735"/>
              <a:gd name="connsiteX39" fmla="*/ 5967752 w 7288552"/>
              <a:gd name="connsiteY39" fmla="*/ 4102135 h 4457735"/>
              <a:gd name="connsiteX40" fmla="*/ 6005852 w 7288552"/>
              <a:gd name="connsiteY40" fmla="*/ 3937035 h 4457735"/>
              <a:gd name="connsiteX41" fmla="*/ 6018552 w 7288552"/>
              <a:gd name="connsiteY41" fmla="*/ 3898935 h 4457735"/>
              <a:gd name="connsiteX42" fmla="*/ 6043952 w 7288552"/>
              <a:gd name="connsiteY42" fmla="*/ 3860835 h 4457735"/>
              <a:gd name="connsiteX43" fmla="*/ 6107452 w 7288552"/>
              <a:gd name="connsiteY43" fmla="*/ 3746535 h 4457735"/>
              <a:gd name="connsiteX44" fmla="*/ 6120152 w 7288552"/>
              <a:gd name="connsiteY44" fmla="*/ 3708435 h 4457735"/>
              <a:gd name="connsiteX45" fmla="*/ 6183652 w 7288552"/>
              <a:gd name="connsiteY45" fmla="*/ 3644935 h 4457735"/>
              <a:gd name="connsiteX46" fmla="*/ 6221752 w 7288552"/>
              <a:gd name="connsiteY46" fmla="*/ 3543335 h 4457735"/>
              <a:gd name="connsiteX47" fmla="*/ 6234452 w 7288552"/>
              <a:gd name="connsiteY47" fmla="*/ 3479835 h 4457735"/>
              <a:gd name="connsiteX48" fmla="*/ 6259852 w 7288552"/>
              <a:gd name="connsiteY48" fmla="*/ 3098835 h 4457735"/>
              <a:gd name="connsiteX49" fmla="*/ 6272552 w 7288552"/>
              <a:gd name="connsiteY49" fmla="*/ 3022635 h 4457735"/>
              <a:gd name="connsiteX50" fmla="*/ 6310652 w 7288552"/>
              <a:gd name="connsiteY50" fmla="*/ 2921035 h 4457735"/>
              <a:gd name="connsiteX51" fmla="*/ 6348752 w 7288552"/>
              <a:gd name="connsiteY51" fmla="*/ 2755935 h 4457735"/>
              <a:gd name="connsiteX52" fmla="*/ 6412252 w 7288552"/>
              <a:gd name="connsiteY52" fmla="*/ 2679735 h 4457735"/>
              <a:gd name="connsiteX53" fmla="*/ 6437652 w 7288552"/>
              <a:gd name="connsiteY53" fmla="*/ 2616235 h 4457735"/>
              <a:gd name="connsiteX54" fmla="*/ 6475752 w 7288552"/>
              <a:gd name="connsiteY54" fmla="*/ 2578135 h 4457735"/>
              <a:gd name="connsiteX55" fmla="*/ 6513852 w 7288552"/>
              <a:gd name="connsiteY55" fmla="*/ 2565435 h 4457735"/>
              <a:gd name="connsiteX56" fmla="*/ 6564652 w 7288552"/>
              <a:gd name="connsiteY56" fmla="*/ 2540035 h 4457735"/>
              <a:gd name="connsiteX57" fmla="*/ 6666252 w 7288552"/>
              <a:gd name="connsiteY57" fmla="*/ 2489235 h 4457735"/>
              <a:gd name="connsiteX58" fmla="*/ 6717052 w 7288552"/>
              <a:gd name="connsiteY58" fmla="*/ 2463835 h 4457735"/>
              <a:gd name="connsiteX59" fmla="*/ 6742452 w 7288552"/>
              <a:gd name="connsiteY59" fmla="*/ 2425735 h 4457735"/>
              <a:gd name="connsiteX60" fmla="*/ 6780552 w 7288552"/>
              <a:gd name="connsiteY60" fmla="*/ 2413035 h 4457735"/>
              <a:gd name="connsiteX61" fmla="*/ 6818652 w 7288552"/>
              <a:gd name="connsiteY61" fmla="*/ 2387635 h 4457735"/>
              <a:gd name="connsiteX62" fmla="*/ 6869452 w 7288552"/>
              <a:gd name="connsiteY62" fmla="*/ 2362235 h 4457735"/>
              <a:gd name="connsiteX63" fmla="*/ 6958352 w 7288552"/>
              <a:gd name="connsiteY63" fmla="*/ 2286035 h 4457735"/>
              <a:gd name="connsiteX64" fmla="*/ 7009152 w 7288552"/>
              <a:gd name="connsiteY64" fmla="*/ 2197135 h 4457735"/>
              <a:gd name="connsiteX65" fmla="*/ 7047252 w 7288552"/>
              <a:gd name="connsiteY65" fmla="*/ 2133635 h 4457735"/>
              <a:gd name="connsiteX66" fmla="*/ 7085352 w 7288552"/>
              <a:gd name="connsiteY66" fmla="*/ 2082835 h 4457735"/>
              <a:gd name="connsiteX67" fmla="*/ 7123452 w 7288552"/>
              <a:gd name="connsiteY67" fmla="*/ 2019335 h 4457735"/>
              <a:gd name="connsiteX68" fmla="*/ 7174252 w 7288552"/>
              <a:gd name="connsiteY68" fmla="*/ 1943135 h 4457735"/>
              <a:gd name="connsiteX69" fmla="*/ 7199652 w 7288552"/>
              <a:gd name="connsiteY69" fmla="*/ 1892335 h 4457735"/>
              <a:gd name="connsiteX70" fmla="*/ 7225052 w 7288552"/>
              <a:gd name="connsiteY70" fmla="*/ 1816135 h 4457735"/>
              <a:gd name="connsiteX71" fmla="*/ 7250452 w 7288552"/>
              <a:gd name="connsiteY71" fmla="*/ 1625635 h 4457735"/>
              <a:gd name="connsiteX72" fmla="*/ 7263152 w 7288552"/>
              <a:gd name="connsiteY72" fmla="*/ 1549435 h 4457735"/>
              <a:gd name="connsiteX73" fmla="*/ 7288552 w 7288552"/>
              <a:gd name="connsiteY73" fmla="*/ 1371635 h 4457735"/>
              <a:gd name="connsiteX74" fmla="*/ 7275852 w 7288552"/>
              <a:gd name="connsiteY74" fmla="*/ 812835 h 4457735"/>
              <a:gd name="connsiteX75" fmla="*/ 7225052 w 7288552"/>
              <a:gd name="connsiteY75" fmla="*/ 508035 h 4457735"/>
              <a:gd name="connsiteX76" fmla="*/ 7199652 w 7288552"/>
              <a:gd name="connsiteY76" fmla="*/ 419135 h 4457735"/>
              <a:gd name="connsiteX77" fmla="*/ 7174252 w 7288552"/>
              <a:gd name="connsiteY77" fmla="*/ 381035 h 4457735"/>
              <a:gd name="connsiteX78" fmla="*/ 7161552 w 7288552"/>
              <a:gd name="connsiteY78" fmla="*/ 342935 h 4457735"/>
              <a:gd name="connsiteX79" fmla="*/ 7123452 w 7288552"/>
              <a:gd name="connsiteY79" fmla="*/ 330235 h 4457735"/>
              <a:gd name="connsiteX80" fmla="*/ 7110752 w 7288552"/>
              <a:gd name="connsiteY80" fmla="*/ 292135 h 4457735"/>
              <a:gd name="connsiteX81" fmla="*/ 7059952 w 7288552"/>
              <a:gd name="connsiteY81" fmla="*/ 279435 h 4457735"/>
              <a:gd name="connsiteX82" fmla="*/ 6983752 w 7288552"/>
              <a:gd name="connsiteY82" fmla="*/ 241335 h 4457735"/>
              <a:gd name="connsiteX83" fmla="*/ 6958352 w 7288552"/>
              <a:gd name="connsiteY83" fmla="*/ 203235 h 4457735"/>
              <a:gd name="connsiteX84" fmla="*/ 6856752 w 7288552"/>
              <a:gd name="connsiteY84" fmla="*/ 139735 h 4457735"/>
              <a:gd name="connsiteX85" fmla="*/ 6818652 w 7288552"/>
              <a:gd name="connsiteY85" fmla="*/ 127035 h 4457735"/>
              <a:gd name="connsiteX86" fmla="*/ 6729752 w 7288552"/>
              <a:gd name="connsiteY86" fmla="*/ 76235 h 4457735"/>
              <a:gd name="connsiteX87" fmla="*/ 6691652 w 7288552"/>
              <a:gd name="connsiteY87" fmla="*/ 50835 h 4457735"/>
              <a:gd name="connsiteX88" fmla="*/ 6564652 w 7288552"/>
              <a:gd name="connsiteY88" fmla="*/ 12735 h 4457735"/>
              <a:gd name="connsiteX89" fmla="*/ 6513852 w 7288552"/>
              <a:gd name="connsiteY89" fmla="*/ 35 h 4457735"/>
              <a:gd name="connsiteX90" fmla="*/ 6615452 w 7288552"/>
              <a:gd name="connsiteY90"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786652 w 7288552"/>
              <a:gd name="connsiteY16" fmla="*/ 4076735 h 4457735"/>
              <a:gd name="connsiteX17" fmla="*/ 4723152 w 7288552"/>
              <a:gd name="connsiteY17" fmla="*/ 4152935 h 4457735"/>
              <a:gd name="connsiteX18" fmla="*/ 4646952 w 7288552"/>
              <a:gd name="connsiteY18" fmla="*/ 4216435 h 4457735"/>
              <a:gd name="connsiteX19" fmla="*/ 4608852 w 7288552"/>
              <a:gd name="connsiteY19" fmla="*/ 4292635 h 4457735"/>
              <a:gd name="connsiteX20" fmla="*/ 4558052 w 7288552"/>
              <a:gd name="connsiteY20" fmla="*/ 4305335 h 4457735"/>
              <a:gd name="connsiteX21" fmla="*/ 4443752 w 7288552"/>
              <a:gd name="connsiteY21" fmla="*/ 4343435 h 4457735"/>
              <a:gd name="connsiteX22" fmla="*/ 4367552 w 7288552"/>
              <a:gd name="connsiteY22" fmla="*/ 4356135 h 4457735"/>
              <a:gd name="connsiteX23" fmla="*/ 4316752 w 7288552"/>
              <a:gd name="connsiteY23" fmla="*/ 4368835 h 4457735"/>
              <a:gd name="connsiteX24" fmla="*/ 4202452 w 7288552"/>
              <a:gd name="connsiteY24" fmla="*/ 4381535 h 4457735"/>
              <a:gd name="connsiteX25" fmla="*/ 4100852 w 7288552"/>
              <a:gd name="connsiteY25" fmla="*/ 4394235 h 4457735"/>
              <a:gd name="connsiteX26" fmla="*/ 4062752 w 7288552"/>
              <a:gd name="connsiteY26" fmla="*/ 4406935 h 4457735"/>
              <a:gd name="connsiteX27" fmla="*/ 4100852 w 7288552"/>
              <a:gd name="connsiteY27" fmla="*/ 4432335 h 4457735"/>
              <a:gd name="connsiteX28" fmla="*/ 4265952 w 7288552"/>
              <a:gd name="connsiteY28" fmla="*/ 4457735 h 4457735"/>
              <a:gd name="connsiteX29" fmla="*/ 4900952 w 7288552"/>
              <a:gd name="connsiteY29" fmla="*/ 4432335 h 4457735"/>
              <a:gd name="connsiteX30" fmla="*/ 5129552 w 7288552"/>
              <a:gd name="connsiteY30" fmla="*/ 4419635 h 4457735"/>
              <a:gd name="connsiteX31" fmla="*/ 5294652 w 7288552"/>
              <a:gd name="connsiteY31" fmla="*/ 4394235 h 4457735"/>
              <a:gd name="connsiteX32" fmla="*/ 5828052 w 7288552"/>
              <a:gd name="connsiteY32" fmla="*/ 4406935 h 4457735"/>
              <a:gd name="connsiteX33" fmla="*/ 5866152 w 7288552"/>
              <a:gd name="connsiteY33" fmla="*/ 4368835 h 4457735"/>
              <a:gd name="connsiteX34" fmla="*/ 5878852 w 7288552"/>
              <a:gd name="connsiteY34" fmla="*/ 4330735 h 4457735"/>
              <a:gd name="connsiteX35" fmla="*/ 5929652 w 7288552"/>
              <a:gd name="connsiteY35" fmla="*/ 4254535 h 4457735"/>
              <a:gd name="connsiteX36" fmla="*/ 5942352 w 7288552"/>
              <a:gd name="connsiteY36" fmla="*/ 4191035 h 4457735"/>
              <a:gd name="connsiteX37" fmla="*/ 5955052 w 7288552"/>
              <a:gd name="connsiteY37" fmla="*/ 4152935 h 4457735"/>
              <a:gd name="connsiteX38" fmla="*/ 5967752 w 7288552"/>
              <a:gd name="connsiteY38" fmla="*/ 4102135 h 4457735"/>
              <a:gd name="connsiteX39" fmla="*/ 6005852 w 7288552"/>
              <a:gd name="connsiteY39" fmla="*/ 3937035 h 4457735"/>
              <a:gd name="connsiteX40" fmla="*/ 6018552 w 7288552"/>
              <a:gd name="connsiteY40" fmla="*/ 3898935 h 4457735"/>
              <a:gd name="connsiteX41" fmla="*/ 6043952 w 7288552"/>
              <a:gd name="connsiteY41" fmla="*/ 3860835 h 4457735"/>
              <a:gd name="connsiteX42" fmla="*/ 6107452 w 7288552"/>
              <a:gd name="connsiteY42" fmla="*/ 3746535 h 4457735"/>
              <a:gd name="connsiteX43" fmla="*/ 6120152 w 7288552"/>
              <a:gd name="connsiteY43" fmla="*/ 3708435 h 4457735"/>
              <a:gd name="connsiteX44" fmla="*/ 6183652 w 7288552"/>
              <a:gd name="connsiteY44" fmla="*/ 3644935 h 4457735"/>
              <a:gd name="connsiteX45" fmla="*/ 6221752 w 7288552"/>
              <a:gd name="connsiteY45" fmla="*/ 3543335 h 4457735"/>
              <a:gd name="connsiteX46" fmla="*/ 6234452 w 7288552"/>
              <a:gd name="connsiteY46" fmla="*/ 3479835 h 4457735"/>
              <a:gd name="connsiteX47" fmla="*/ 6259852 w 7288552"/>
              <a:gd name="connsiteY47" fmla="*/ 3098835 h 4457735"/>
              <a:gd name="connsiteX48" fmla="*/ 6272552 w 7288552"/>
              <a:gd name="connsiteY48" fmla="*/ 3022635 h 4457735"/>
              <a:gd name="connsiteX49" fmla="*/ 6310652 w 7288552"/>
              <a:gd name="connsiteY49" fmla="*/ 2921035 h 4457735"/>
              <a:gd name="connsiteX50" fmla="*/ 6348752 w 7288552"/>
              <a:gd name="connsiteY50" fmla="*/ 2755935 h 4457735"/>
              <a:gd name="connsiteX51" fmla="*/ 6412252 w 7288552"/>
              <a:gd name="connsiteY51" fmla="*/ 2679735 h 4457735"/>
              <a:gd name="connsiteX52" fmla="*/ 6437652 w 7288552"/>
              <a:gd name="connsiteY52" fmla="*/ 2616235 h 4457735"/>
              <a:gd name="connsiteX53" fmla="*/ 6475752 w 7288552"/>
              <a:gd name="connsiteY53" fmla="*/ 2578135 h 4457735"/>
              <a:gd name="connsiteX54" fmla="*/ 6513852 w 7288552"/>
              <a:gd name="connsiteY54" fmla="*/ 2565435 h 4457735"/>
              <a:gd name="connsiteX55" fmla="*/ 6564652 w 7288552"/>
              <a:gd name="connsiteY55" fmla="*/ 2540035 h 4457735"/>
              <a:gd name="connsiteX56" fmla="*/ 6666252 w 7288552"/>
              <a:gd name="connsiteY56" fmla="*/ 2489235 h 4457735"/>
              <a:gd name="connsiteX57" fmla="*/ 6717052 w 7288552"/>
              <a:gd name="connsiteY57" fmla="*/ 2463835 h 4457735"/>
              <a:gd name="connsiteX58" fmla="*/ 6742452 w 7288552"/>
              <a:gd name="connsiteY58" fmla="*/ 2425735 h 4457735"/>
              <a:gd name="connsiteX59" fmla="*/ 6780552 w 7288552"/>
              <a:gd name="connsiteY59" fmla="*/ 2413035 h 4457735"/>
              <a:gd name="connsiteX60" fmla="*/ 6818652 w 7288552"/>
              <a:gd name="connsiteY60" fmla="*/ 2387635 h 4457735"/>
              <a:gd name="connsiteX61" fmla="*/ 6869452 w 7288552"/>
              <a:gd name="connsiteY61" fmla="*/ 2362235 h 4457735"/>
              <a:gd name="connsiteX62" fmla="*/ 6958352 w 7288552"/>
              <a:gd name="connsiteY62" fmla="*/ 2286035 h 4457735"/>
              <a:gd name="connsiteX63" fmla="*/ 7009152 w 7288552"/>
              <a:gd name="connsiteY63" fmla="*/ 2197135 h 4457735"/>
              <a:gd name="connsiteX64" fmla="*/ 7047252 w 7288552"/>
              <a:gd name="connsiteY64" fmla="*/ 2133635 h 4457735"/>
              <a:gd name="connsiteX65" fmla="*/ 7085352 w 7288552"/>
              <a:gd name="connsiteY65" fmla="*/ 2082835 h 4457735"/>
              <a:gd name="connsiteX66" fmla="*/ 7123452 w 7288552"/>
              <a:gd name="connsiteY66" fmla="*/ 2019335 h 4457735"/>
              <a:gd name="connsiteX67" fmla="*/ 7174252 w 7288552"/>
              <a:gd name="connsiteY67" fmla="*/ 1943135 h 4457735"/>
              <a:gd name="connsiteX68" fmla="*/ 7199652 w 7288552"/>
              <a:gd name="connsiteY68" fmla="*/ 1892335 h 4457735"/>
              <a:gd name="connsiteX69" fmla="*/ 7225052 w 7288552"/>
              <a:gd name="connsiteY69" fmla="*/ 1816135 h 4457735"/>
              <a:gd name="connsiteX70" fmla="*/ 7250452 w 7288552"/>
              <a:gd name="connsiteY70" fmla="*/ 1625635 h 4457735"/>
              <a:gd name="connsiteX71" fmla="*/ 7263152 w 7288552"/>
              <a:gd name="connsiteY71" fmla="*/ 1549435 h 4457735"/>
              <a:gd name="connsiteX72" fmla="*/ 7288552 w 7288552"/>
              <a:gd name="connsiteY72" fmla="*/ 1371635 h 4457735"/>
              <a:gd name="connsiteX73" fmla="*/ 7275852 w 7288552"/>
              <a:gd name="connsiteY73" fmla="*/ 812835 h 4457735"/>
              <a:gd name="connsiteX74" fmla="*/ 7225052 w 7288552"/>
              <a:gd name="connsiteY74" fmla="*/ 508035 h 4457735"/>
              <a:gd name="connsiteX75" fmla="*/ 7199652 w 7288552"/>
              <a:gd name="connsiteY75" fmla="*/ 419135 h 4457735"/>
              <a:gd name="connsiteX76" fmla="*/ 7174252 w 7288552"/>
              <a:gd name="connsiteY76" fmla="*/ 381035 h 4457735"/>
              <a:gd name="connsiteX77" fmla="*/ 7161552 w 7288552"/>
              <a:gd name="connsiteY77" fmla="*/ 342935 h 4457735"/>
              <a:gd name="connsiteX78" fmla="*/ 7123452 w 7288552"/>
              <a:gd name="connsiteY78" fmla="*/ 330235 h 4457735"/>
              <a:gd name="connsiteX79" fmla="*/ 7110752 w 7288552"/>
              <a:gd name="connsiteY79" fmla="*/ 292135 h 4457735"/>
              <a:gd name="connsiteX80" fmla="*/ 7059952 w 7288552"/>
              <a:gd name="connsiteY80" fmla="*/ 279435 h 4457735"/>
              <a:gd name="connsiteX81" fmla="*/ 6983752 w 7288552"/>
              <a:gd name="connsiteY81" fmla="*/ 241335 h 4457735"/>
              <a:gd name="connsiteX82" fmla="*/ 6958352 w 7288552"/>
              <a:gd name="connsiteY82" fmla="*/ 203235 h 4457735"/>
              <a:gd name="connsiteX83" fmla="*/ 6856752 w 7288552"/>
              <a:gd name="connsiteY83" fmla="*/ 139735 h 4457735"/>
              <a:gd name="connsiteX84" fmla="*/ 6818652 w 7288552"/>
              <a:gd name="connsiteY84" fmla="*/ 127035 h 4457735"/>
              <a:gd name="connsiteX85" fmla="*/ 6729752 w 7288552"/>
              <a:gd name="connsiteY85" fmla="*/ 76235 h 4457735"/>
              <a:gd name="connsiteX86" fmla="*/ 6691652 w 7288552"/>
              <a:gd name="connsiteY86" fmla="*/ 50835 h 4457735"/>
              <a:gd name="connsiteX87" fmla="*/ 6564652 w 7288552"/>
              <a:gd name="connsiteY87" fmla="*/ 12735 h 4457735"/>
              <a:gd name="connsiteX88" fmla="*/ 6513852 w 7288552"/>
              <a:gd name="connsiteY88" fmla="*/ 35 h 4457735"/>
              <a:gd name="connsiteX89" fmla="*/ 6615452 w 7288552"/>
              <a:gd name="connsiteY89"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786652 w 7288552"/>
              <a:gd name="connsiteY16" fmla="*/ 4076735 h 4457735"/>
              <a:gd name="connsiteX17" fmla="*/ 4646952 w 7288552"/>
              <a:gd name="connsiteY17" fmla="*/ 4216435 h 4457735"/>
              <a:gd name="connsiteX18" fmla="*/ 4608852 w 7288552"/>
              <a:gd name="connsiteY18" fmla="*/ 4292635 h 4457735"/>
              <a:gd name="connsiteX19" fmla="*/ 4558052 w 7288552"/>
              <a:gd name="connsiteY19" fmla="*/ 4305335 h 4457735"/>
              <a:gd name="connsiteX20" fmla="*/ 4443752 w 7288552"/>
              <a:gd name="connsiteY20" fmla="*/ 4343435 h 4457735"/>
              <a:gd name="connsiteX21" fmla="*/ 4367552 w 7288552"/>
              <a:gd name="connsiteY21" fmla="*/ 4356135 h 4457735"/>
              <a:gd name="connsiteX22" fmla="*/ 4316752 w 7288552"/>
              <a:gd name="connsiteY22" fmla="*/ 4368835 h 4457735"/>
              <a:gd name="connsiteX23" fmla="*/ 4202452 w 7288552"/>
              <a:gd name="connsiteY23" fmla="*/ 4381535 h 4457735"/>
              <a:gd name="connsiteX24" fmla="*/ 4100852 w 7288552"/>
              <a:gd name="connsiteY24" fmla="*/ 4394235 h 4457735"/>
              <a:gd name="connsiteX25" fmla="*/ 4062752 w 7288552"/>
              <a:gd name="connsiteY25" fmla="*/ 4406935 h 4457735"/>
              <a:gd name="connsiteX26" fmla="*/ 4100852 w 7288552"/>
              <a:gd name="connsiteY26" fmla="*/ 4432335 h 4457735"/>
              <a:gd name="connsiteX27" fmla="*/ 4265952 w 7288552"/>
              <a:gd name="connsiteY27" fmla="*/ 4457735 h 4457735"/>
              <a:gd name="connsiteX28" fmla="*/ 4900952 w 7288552"/>
              <a:gd name="connsiteY28" fmla="*/ 4432335 h 4457735"/>
              <a:gd name="connsiteX29" fmla="*/ 5129552 w 7288552"/>
              <a:gd name="connsiteY29" fmla="*/ 4419635 h 4457735"/>
              <a:gd name="connsiteX30" fmla="*/ 5294652 w 7288552"/>
              <a:gd name="connsiteY30" fmla="*/ 4394235 h 4457735"/>
              <a:gd name="connsiteX31" fmla="*/ 5828052 w 7288552"/>
              <a:gd name="connsiteY31" fmla="*/ 4406935 h 4457735"/>
              <a:gd name="connsiteX32" fmla="*/ 5866152 w 7288552"/>
              <a:gd name="connsiteY32" fmla="*/ 4368835 h 4457735"/>
              <a:gd name="connsiteX33" fmla="*/ 5878852 w 7288552"/>
              <a:gd name="connsiteY33" fmla="*/ 4330735 h 4457735"/>
              <a:gd name="connsiteX34" fmla="*/ 5929652 w 7288552"/>
              <a:gd name="connsiteY34" fmla="*/ 4254535 h 4457735"/>
              <a:gd name="connsiteX35" fmla="*/ 5942352 w 7288552"/>
              <a:gd name="connsiteY35" fmla="*/ 4191035 h 4457735"/>
              <a:gd name="connsiteX36" fmla="*/ 5955052 w 7288552"/>
              <a:gd name="connsiteY36" fmla="*/ 4152935 h 4457735"/>
              <a:gd name="connsiteX37" fmla="*/ 5967752 w 7288552"/>
              <a:gd name="connsiteY37" fmla="*/ 4102135 h 4457735"/>
              <a:gd name="connsiteX38" fmla="*/ 6005852 w 7288552"/>
              <a:gd name="connsiteY38" fmla="*/ 3937035 h 4457735"/>
              <a:gd name="connsiteX39" fmla="*/ 6018552 w 7288552"/>
              <a:gd name="connsiteY39" fmla="*/ 3898935 h 4457735"/>
              <a:gd name="connsiteX40" fmla="*/ 6043952 w 7288552"/>
              <a:gd name="connsiteY40" fmla="*/ 3860835 h 4457735"/>
              <a:gd name="connsiteX41" fmla="*/ 6107452 w 7288552"/>
              <a:gd name="connsiteY41" fmla="*/ 3746535 h 4457735"/>
              <a:gd name="connsiteX42" fmla="*/ 6120152 w 7288552"/>
              <a:gd name="connsiteY42" fmla="*/ 3708435 h 4457735"/>
              <a:gd name="connsiteX43" fmla="*/ 6183652 w 7288552"/>
              <a:gd name="connsiteY43" fmla="*/ 3644935 h 4457735"/>
              <a:gd name="connsiteX44" fmla="*/ 6221752 w 7288552"/>
              <a:gd name="connsiteY44" fmla="*/ 3543335 h 4457735"/>
              <a:gd name="connsiteX45" fmla="*/ 6234452 w 7288552"/>
              <a:gd name="connsiteY45" fmla="*/ 3479835 h 4457735"/>
              <a:gd name="connsiteX46" fmla="*/ 6259852 w 7288552"/>
              <a:gd name="connsiteY46" fmla="*/ 3098835 h 4457735"/>
              <a:gd name="connsiteX47" fmla="*/ 6272552 w 7288552"/>
              <a:gd name="connsiteY47" fmla="*/ 3022635 h 4457735"/>
              <a:gd name="connsiteX48" fmla="*/ 6310652 w 7288552"/>
              <a:gd name="connsiteY48" fmla="*/ 2921035 h 4457735"/>
              <a:gd name="connsiteX49" fmla="*/ 6348752 w 7288552"/>
              <a:gd name="connsiteY49" fmla="*/ 2755935 h 4457735"/>
              <a:gd name="connsiteX50" fmla="*/ 6412252 w 7288552"/>
              <a:gd name="connsiteY50" fmla="*/ 2679735 h 4457735"/>
              <a:gd name="connsiteX51" fmla="*/ 6437652 w 7288552"/>
              <a:gd name="connsiteY51" fmla="*/ 2616235 h 4457735"/>
              <a:gd name="connsiteX52" fmla="*/ 6475752 w 7288552"/>
              <a:gd name="connsiteY52" fmla="*/ 2578135 h 4457735"/>
              <a:gd name="connsiteX53" fmla="*/ 6513852 w 7288552"/>
              <a:gd name="connsiteY53" fmla="*/ 2565435 h 4457735"/>
              <a:gd name="connsiteX54" fmla="*/ 6564652 w 7288552"/>
              <a:gd name="connsiteY54" fmla="*/ 2540035 h 4457735"/>
              <a:gd name="connsiteX55" fmla="*/ 6666252 w 7288552"/>
              <a:gd name="connsiteY55" fmla="*/ 2489235 h 4457735"/>
              <a:gd name="connsiteX56" fmla="*/ 6717052 w 7288552"/>
              <a:gd name="connsiteY56" fmla="*/ 2463835 h 4457735"/>
              <a:gd name="connsiteX57" fmla="*/ 6742452 w 7288552"/>
              <a:gd name="connsiteY57" fmla="*/ 2425735 h 4457735"/>
              <a:gd name="connsiteX58" fmla="*/ 6780552 w 7288552"/>
              <a:gd name="connsiteY58" fmla="*/ 2413035 h 4457735"/>
              <a:gd name="connsiteX59" fmla="*/ 6818652 w 7288552"/>
              <a:gd name="connsiteY59" fmla="*/ 2387635 h 4457735"/>
              <a:gd name="connsiteX60" fmla="*/ 6869452 w 7288552"/>
              <a:gd name="connsiteY60" fmla="*/ 2362235 h 4457735"/>
              <a:gd name="connsiteX61" fmla="*/ 6958352 w 7288552"/>
              <a:gd name="connsiteY61" fmla="*/ 2286035 h 4457735"/>
              <a:gd name="connsiteX62" fmla="*/ 7009152 w 7288552"/>
              <a:gd name="connsiteY62" fmla="*/ 2197135 h 4457735"/>
              <a:gd name="connsiteX63" fmla="*/ 7047252 w 7288552"/>
              <a:gd name="connsiteY63" fmla="*/ 2133635 h 4457735"/>
              <a:gd name="connsiteX64" fmla="*/ 7085352 w 7288552"/>
              <a:gd name="connsiteY64" fmla="*/ 2082835 h 4457735"/>
              <a:gd name="connsiteX65" fmla="*/ 7123452 w 7288552"/>
              <a:gd name="connsiteY65" fmla="*/ 2019335 h 4457735"/>
              <a:gd name="connsiteX66" fmla="*/ 7174252 w 7288552"/>
              <a:gd name="connsiteY66" fmla="*/ 1943135 h 4457735"/>
              <a:gd name="connsiteX67" fmla="*/ 7199652 w 7288552"/>
              <a:gd name="connsiteY67" fmla="*/ 1892335 h 4457735"/>
              <a:gd name="connsiteX68" fmla="*/ 7225052 w 7288552"/>
              <a:gd name="connsiteY68" fmla="*/ 1816135 h 4457735"/>
              <a:gd name="connsiteX69" fmla="*/ 7250452 w 7288552"/>
              <a:gd name="connsiteY69" fmla="*/ 1625635 h 4457735"/>
              <a:gd name="connsiteX70" fmla="*/ 7263152 w 7288552"/>
              <a:gd name="connsiteY70" fmla="*/ 1549435 h 4457735"/>
              <a:gd name="connsiteX71" fmla="*/ 7288552 w 7288552"/>
              <a:gd name="connsiteY71" fmla="*/ 1371635 h 4457735"/>
              <a:gd name="connsiteX72" fmla="*/ 7275852 w 7288552"/>
              <a:gd name="connsiteY72" fmla="*/ 812835 h 4457735"/>
              <a:gd name="connsiteX73" fmla="*/ 7225052 w 7288552"/>
              <a:gd name="connsiteY73" fmla="*/ 508035 h 4457735"/>
              <a:gd name="connsiteX74" fmla="*/ 7199652 w 7288552"/>
              <a:gd name="connsiteY74" fmla="*/ 419135 h 4457735"/>
              <a:gd name="connsiteX75" fmla="*/ 7174252 w 7288552"/>
              <a:gd name="connsiteY75" fmla="*/ 381035 h 4457735"/>
              <a:gd name="connsiteX76" fmla="*/ 7161552 w 7288552"/>
              <a:gd name="connsiteY76" fmla="*/ 342935 h 4457735"/>
              <a:gd name="connsiteX77" fmla="*/ 7123452 w 7288552"/>
              <a:gd name="connsiteY77" fmla="*/ 330235 h 4457735"/>
              <a:gd name="connsiteX78" fmla="*/ 7110752 w 7288552"/>
              <a:gd name="connsiteY78" fmla="*/ 292135 h 4457735"/>
              <a:gd name="connsiteX79" fmla="*/ 7059952 w 7288552"/>
              <a:gd name="connsiteY79" fmla="*/ 279435 h 4457735"/>
              <a:gd name="connsiteX80" fmla="*/ 6983752 w 7288552"/>
              <a:gd name="connsiteY80" fmla="*/ 241335 h 4457735"/>
              <a:gd name="connsiteX81" fmla="*/ 6958352 w 7288552"/>
              <a:gd name="connsiteY81" fmla="*/ 203235 h 4457735"/>
              <a:gd name="connsiteX82" fmla="*/ 6856752 w 7288552"/>
              <a:gd name="connsiteY82" fmla="*/ 139735 h 4457735"/>
              <a:gd name="connsiteX83" fmla="*/ 6818652 w 7288552"/>
              <a:gd name="connsiteY83" fmla="*/ 127035 h 4457735"/>
              <a:gd name="connsiteX84" fmla="*/ 6729752 w 7288552"/>
              <a:gd name="connsiteY84" fmla="*/ 76235 h 4457735"/>
              <a:gd name="connsiteX85" fmla="*/ 6691652 w 7288552"/>
              <a:gd name="connsiteY85" fmla="*/ 50835 h 4457735"/>
              <a:gd name="connsiteX86" fmla="*/ 6564652 w 7288552"/>
              <a:gd name="connsiteY86" fmla="*/ 12735 h 4457735"/>
              <a:gd name="connsiteX87" fmla="*/ 6513852 w 7288552"/>
              <a:gd name="connsiteY87" fmla="*/ 35 h 4457735"/>
              <a:gd name="connsiteX88" fmla="*/ 6615452 w 7288552"/>
              <a:gd name="connsiteY88"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786652 w 7288552"/>
              <a:gd name="connsiteY16" fmla="*/ 4076735 h 4457735"/>
              <a:gd name="connsiteX17" fmla="*/ 4608852 w 7288552"/>
              <a:gd name="connsiteY17" fmla="*/ 4292635 h 4457735"/>
              <a:gd name="connsiteX18" fmla="*/ 4558052 w 7288552"/>
              <a:gd name="connsiteY18" fmla="*/ 4305335 h 4457735"/>
              <a:gd name="connsiteX19" fmla="*/ 4443752 w 7288552"/>
              <a:gd name="connsiteY19" fmla="*/ 4343435 h 4457735"/>
              <a:gd name="connsiteX20" fmla="*/ 4367552 w 7288552"/>
              <a:gd name="connsiteY20" fmla="*/ 4356135 h 4457735"/>
              <a:gd name="connsiteX21" fmla="*/ 4316752 w 7288552"/>
              <a:gd name="connsiteY21" fmla="*/ 4368835 h 4457735"/>
              <a:gd name="connsiteX22" fmla="*/ 4202452 w 7288552"/>
              <a:gd name="connsiteY22" fmla="*/ 4381535 h 4457735"/>
              <a:gd name="connsiteX23" fmla="*/ 4100852 w 7288552"/>
              <a:gd name="connsiteY23" fmla="*/ 4394235 h 4457735"/>
              <a:gd name="connsiteX24" fmla="*/ 4062752 w 7288552"/>
              <a:gd name="connsiteY24" fmla="*/ 4406935 h 4457735"/>
              <a:gd name="connsiteX25" fmla="*/ 4100852 w 7288552"/>
              <a:gd name="connsiteY25" fmla="*/ 4432335 h 4457735"/>
              <a:gd name="connsiteX26" fmla="*/ 4265952 w 7288552"/>
              <a:gd name="connsiteY26" fmla="*/ 4457735 h 4457735"/>
              <a:gd name="connsiteX27" fmla="*/ 4900952 w 7288552"/>
              <a:gd name="connsiteY27" fmla="*/ 4432335 h 4457735"/>
              <a:gd name="connsiteX28" fmla="*/ 5129552 w 7288552"/>
              <a:gd name="connsiteY28" fmla="*/ 4419635 h 4457735"/>
              <a:gd name="connsiteX29" fmla="*/ 5294652 w 7288552"/>
              <a:gd name="connsiteY29" fmla="*/ 4394235 h 4457735"/>
              <a:gd name="connsiteX30" fmla="*/ 5828052 w 7288552"/>
              <a:gd name="connsiteY30" fmla="*/ 4406935 h 4457735"/>
              <a:gd name="connsiteX31" fmla="*/ 5866152 w 7288552"/>
              <a:gd name="connsiteY31" fmla="*/ 4368835 h 4457735"/>
              <a:gd name="connsiteX32" fmla="*/ 5878852 w 7288552"/>
              <a:gd name="connsiteY32" fmla="*/ 4330735 h 4457735"/>
              <a:gd name="connsiteX33" fmla="*/ 5929652 w 7288552"/>
              <a:gd name="connsiteY33" fmla="*/ 4254535 h 4457735"/>
              <a:gd name="connsiteX34" fmla="*/ 5942352 w 7288552"/>
              <a:gd name="connsiteY34" fmla="*/ 4191035 h 4457735"/>
              <a:gd name="connsiteX35" fmla="*/ 5955052 w 7288552"/>
              <a:gd name="connsiteY35" fmla="*/ 4152935 h 4457735"/>
              <a:gd name="connsiteX36" fmla="*/ 5967752 w 7288552"/>
              <a:gd name="connsiteY36" fmla="*/ 4102135 h 4457735"/>
              <a:gd name="connsiteX37" fmla="*/ 6005852 w 7288552"/>
              <a:gd name="connsiteY37" fmla="*/ 3937035 h 4457735"/>
              <a:gd name="connsiteX38" fmla="*/ 6018552 w 7288552"/>
              <a:gd name="connsiteY38" fmla="*/ 3898935 h 4457735"/>
              <a:gd name="connsiteX39" fmla="*/ 6043952 w 7288552"/>
              <a:gd name="connsiteY39" fmla="*/ 3860835 h 4457735"/>
              <a:gd name="connsiteX40" fmla="*/ 6107452 w 7288552"/>
              <a:gd name="connsiteY40" fmla="*/ 3746535 h 4457735"/>
              <a:gd name="connsiteX41" fmla="*/ 6120152 w 7288552"/>
              <a:gd name="connsiteY41" fmla="*/ 3708435 h 4457735"/>
              <a:gd name="connsiteX42" fmla="*/ 6183652 w 7288552"/>
              <a:gd name="connsiteY42" fmla="*/ 3644935 h 4457735"/>
              <a:gd name="connsiteX43" fmla="*/ 6221752 w 7288552"/>
              <a:gd name="connsiteY43" fmla="*/ 3543335 h 4457735"/>
              <a:gd name="connsiteX44" fmla="*/ 6234452 w 7288552"/>
              <a:gd name="connsiteY44" fmla="*/ 3479835 h 4457735"/>
              <a:gd name="connsiteX45" fmla="*/ 6259852 w 7288552"/>
              <a:gd name="connsiteY45" fmla="*/ 3098835 h 4457735"/>
              <a:gd name="connsiteX46" fmla="*/ 6272552 w 7288552"/>
              <a:gd name="connsiteY46" fmla="*/ 3022635 h 4457735"/>
              <a:gd name="connsiteX47" fmla="*/ 6310652 w 7288552"/>
              <a:gd name="connsiteY47" fmla="*/ 2921035 h 4457735"/>
              <a:gd name="connsiteX48" fmla="*/ 6348752 w 7288552"/>
              <a:gd name="connsiteY48" fmla="*/ 2755935 h 4457735"/>
              <a:gd name="connsiteX49" fmla="*/ 6412252 w 7288552"/>
              <a:gd name="connsiteY49" fmla="*/ 2679735 h 4457735"/>
              <a:gd name="connsiteX50" fmla="*/ 6437652 w 7288552"/>
              <a:gd name="connsiteY50" fmla="*/ 2616235 h 4457735"/>
              <a:gd name="connsiteX51" fmla="*/ 6475752 w 7288552"/>
              <a:gd name="connsiteY51" fmla="*/ 2578135 h 4457735"/>
              <a:gd name="connsiteX52" fmla="*/ 6513852 w 7288552"/>
              <a:gd name="connsiteY52" fmla="*/ 2565435 h 4457735"/>
              <a:gd name="connsiteX53" fmla="*/ 6564652 w 7288552"/>
              <a:gd name="connsiteY53" fmla="*/ 2540035 h 4457735"/>
              <a:gd name="connsiteX54" fmla="*/ 6666252 w 7288552"/>
              <a:gd name="connsiteY54" fmla="*/ 2489235 h 4457735"/>
              <a:gd name="connsiteX55" fmla="*/ 6717052 w 7288552"/>
              <a:gd name="connsiteY55" fmla="*/ 2463835 h 4457735"/>
              <a:gd name="connsiteX56" fmla="*/ 6742452 w 7288552"/>
              <a:gd name="connsiteY56" fmla="*/ 2425735 h 4457735"/>
              <a:gd name="connsiteX57" fmla="*/ 6780552 w 7288552"/>
              <a:gd name="connsiteY57" fmla="*/ 2413035 h 4457735"/>
              <a:gd name="connsiteX58" fmla="*/ 6818652 w 7288552"/>
              <a:gd name="connsiteY58" fmla="*/ 2387635 h 4457735"/>
              <a:gd name="connsiteX59" fmla="*/ 6869452 w 7288552"/>
              <a:gd name="connsiteY59" fmla="*/ 2362235 h 4457735"/>
              <a:gd name="connsiteX60" fmla="*/ 6958352 w 7288552"/>
              <a:gd name="connsiteY60" fmla="*/ 2286035 h 4457735"/>
              <a:gd name="connsiteX61" fmla="*/ 7009152 w 7288552"/>
              <a:gd name="connsiteY61" fmla="*/ 2197135 h 4457735"/>
              <a:gd name="connsiteX62" fmla="*/ 7047252 w 7288552"/>
              <a:gd name="connsiteY62" fmla="*/ 2133635 h 4457735"/>
              <a:gd name="connsiteX63" fmla="*/ 7085352 w 7288552"/>
              <a:gd name="connsiteY63" fmla="*/ 2082835 h 4457735"/>
              <a:gd name="connsiteX64" fmla="*/ 7123452 w 7288552"/>
              <a:gd name="connsiteY64" fmla="*/ 2019335 h 4457735"/>
              <a:gd name="connsiteX65" fmla="*/ 7174252 w 7288552"/>
              <a:gd name="connsiteY65" fmla="*/ 1943135 h 4457735"/>
              <a:gd name="connsiteX66" fmla="*/ 7199652 w 7288552"/>
              <a:gd name="connsiteY66" fmla="*/ 1892335 h 4457735"/>
              <a:gd name="connsiteX67" fmla="*/ 7225052 w 7288552"/>
              <a:gd name="connsiteY67" fmla="*/ 1816135 h 4457735"/>
              <a:gd name="connsiteX68" fmla="*/ 7250452 w 7288552"/>
              <a:gd name="connsiteY68" fmla="*/ 1625635 h 4457735"/>
              <a:gd name="connsiteX69" fmla="*/ 7263152 w 7288552"/>
              <a:gd name="connsiteY69" fmla="*/ 1549435 h 4457735"/>
              <a:gd name="connsiteX70" fmla="*/ 7288552 w 7288552"/>
              <a:gd name="connsiteY70" fmla="*/ 1371635 h 4457735"/>
              <a:gd name="connsiteX71" fmla="*/ 7275852 w 7288552"/>
              <a:gd name="connsiteY71" fmla="*/ 812835 h 4457735"/>
              <a:gd name="connsiteX72" fmla="*/ 7225052 w 7288552"/>
              <a:gd name="connsiteY72" fmla="*/ 508035 h 4457735"/>
              <a:gd name="connsiteX73" fmla="*/ 7199652 w 7288552"/>
              <a:gd name="connsiteY73" fmla="*/ 419135 h 4457735"/>
              <a:gd name="connsiteX74" fmla="*/ 7174252 w 7288552"/>
              <a:gd name="connsiteY74" fmla="*/ 381035 h 4457735"/>
              <a:gd name="connsiteX75" fmla="*/ 7161552 w 7288552"/>
              <a:gd name="connsiteY75" fmla="*/ 342935 h 4457735"/>
              <a:gd name="connsiteX76" fmla="*/ 7123452 w 7288552"/>
              <a:gd name="connsiteY76" fmla="*/ 330235 h 4457735"/>
              <a:gd name="connsiteX77" fmla="*/ 7110752 w 7288552"/>
              <a:gd name="connsiteY77" fmla="*/ 292135 h 4457735"/>
              <a:gd name="connsiteX78" fmla="*/ 7059952 w 7288552"/>
              <a:gd name="connsiteY78" fmla="*/ 279435 h 4457735"/>
              <a:gd name="connsiteX79" fmla="*/ 6983752 w 7288552"/>
              <a:gd name="connsiteY79" fmla="*/ 241335 h 4457735"/>
              <a:gd name="connsiteX80" fmla="*/ 6958352 w 7288552"/>
              <a:gd name="connsiteY80" fmla="*/ 203235 h 4457735"/>
              <a:gd name="connsiteX81" fmla="*/ 6856752 w 7288552"/>
              <a:gd name="connsiteY81" fmla="*/ 139735 h 4457735"/>
              <a:gd name="connsiteX82" fmla="*/ 6818652 w 7288552"/>
              <a:gd name="connsiteY82" fmla="*/ 127035 h 4457735"/>
              <a:gd name="connsiteX83" fmla="*/ 6729752 w 7288552"/>
              <a:gd name="connsiteY83" fmla="*/ 76235 h 4457735"/>
              <a:gd name="connsiteX84" fmla="*/ 6691652 w 7288552"/>
              <a:gd name="connsiteY84" fmla="*/ 50835 h 4457735"/>
              <a:gd name="connsiteX85" fmla="*/ 6564652 w 7288552"/>
              <a:gd name="connsiteY85" fmla="*/ 12735 h 4457735"/>
              <a:gd name="connsiteX86" fmla="*/ 6513852 w 7288552"/>
              <a:gd name="connsiteY86" fmla="*/ 35 h 4457735"/>
              <a:gd name="connsiteX87" fmla="*/ 6615452 w 7288552"/>
              <a:gd name="connsiteY87"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786652 w 7288552"/>
              <a:gd name="connsiteY16" fmla="*/ 4076735 h 4457735"/>
              <a:gd name="connsiteX17" fmla="*/ 4608852 w 7288552"/>
              <a:gd name="connsiteY17" fmla="*/ 4292635 h 4457735"/>
              <a:gd name="connsiteX18" fmla="*/ 4443752 w 7288552"/>
              <a:gd name="connsiteY18" fmla="*/ 4343435 h 4457735"/>
              <a:gd name="connsiteX19" fmla="*/ 4367552 w 7288552"/>
              <a:gd name="connsiteY19" fmla="*/ 4356135 h 4457735"/>
              <a:gd name="connsiteX20" fmla="*/ 4316752 w 7288552"/>
              <a:gd name="connsiteY20" fmla="*/ 4368835 h 4457735"/>
              <a:gd name="connsiteX21" fmla="*/ 4202452 w 7288552"/>
              <a:gd name="connsiteY21" fmla="*/ 4381535 h 4457735"/>
              <a:gd name="connsiteX22" fmla="*/ 4100852 w 7288552"/>
              <a:gd name="connsiteY22" fmla="*/ 4394235 h 4457735"/>
              <a:gd name="connsiteX23" fmla="*/ 4062752 w 7288552"/>
              <a:gd name="connsiteY23" fmla="*/ 4406935 h 4457735"/>
              <a:gd name="connsiteX24" fmla="*/ 4100852 w 7288552"/>
              <a:gd name="connsiteY24" fmla="*/ 4432335 h 4457735"/>
              <a:gd name="connsiteX25" fmla="*/ 4265952 w 7288552"/>
              <a:gd name="connsiteY25" fmla="*/ 4457735 h 4457735"/>
              <a:gd name="connsiteX26" fmla="*/ 4900952 w 7288552"/>
              <a:gd name="connsiteY26" fmla="*/ 4432335 h 4457735"/>
              <a:gd name="connsiteX27" fmla="*/ 5129552 w 7288552"/>
              <a:gd name="connsiteY27" fmla="*/ 4419635 h 4457735"/>
              <a:gd name="connsiteX28" fmla="*/ 5294652 w 7288552"/>
              <a:gd name="connsiteY28" fmla="*/ 4394235 h 4457735"/>
              <a:gd name="connsiteX29" fmla="*/ 5828052 w 7288552"/>
              <a:gd name="connsiteY29" fmla="*/ 4406935 h 4457735"/>
              <a:gd name="connsiteX30" fmla="*/ 5866152 w 7288552"/>
              <a:gd name="connsiteY30" fmla="*/ 4368835 h 4457735"/>
              <a:gd name="connsiteX31" fmla="*/ 5878852 w 7288552"/>
              <a:gd name="connsiteY31" fmla="*/ 4330735 h 4457735"/>
              <a:gd name="connsiteX32" fmla="*/ 5929652 w 7288552"/>
              <a:gd name="connsiteY32" fmla="*/ 4254535 h 4457735"/>
              <a:gd name="connsiteX33" fmla="*/ 5942352 w 7288552"/>
              <a:gd name="connsiteY33" fmla="*/ 4191035 h 4457735"/>
              <a:gd name="connsiteX34" fmla="*/ 5955052 w 7288552"/>
              <a:gd name="connsiteY34" fmla="*/ 4152935 h 4457735"/>
              <a:gd name="connsiteX35" fmla="*/ 5967752 w 7288552"/>
              <a:gd name="connsiteY35" fmla="*/ 4102135 h 4457735"/>
              <a:gd name="connsiteX36" fmla="*/ 6005852 w 7288552"/>
              <a:gd name="connsiteY36" fmla="*/ 3937035 h 4457735"/>
              <a:gd name="connsiteX37" fmla="*/ 6018552 w 7288552"/>
              <a:gd name="connsiteY37" fmla="*/ 3898935 h 4457735"/>
              <a:gd name="connsiteX38" fmla="*/ 6043952 w 7288552"/>
              <a:gd name="connsiteY38" fmla="*/ 3860835 h 4457735"/>
              <a:gd name="connsiteX39" fmla="*/ 6107452 w 7288552"/>
              <a:gd name="connsiteY39" fmla="*/ 3746535 h 4457735"/>
              <a:gd name="connsiteX40" fmla="*/ 6120152 w 7288552"/>
              <a:gd name="connsiteY40" fmla="*/ 3708435 h 4457735"/>
              <a:gd name="connsiteX41" fmla="*/ 6183652 w 7288552"/>
              <a:gd name="connsiteY41" fmla="*/ 3644935 h 4457735"/>
              <a:gd name="connsiteX42" fmla="*/ 6221752 w 7288552"/>
              <a:gd name="connsiteY42" fmla="*/ 3543335 h 4457735"/>
              <a:gd name="connsiteX43" fmla="*/ 6234452 w 7288552"/>
              <a:gd name="connsiteY43" fmla="*/ 3479835 h 4457735"/>
              <a:gd name="connsiteX44" fmla="*/ 6259852 w 7288552"/>
              <a:gd name="connsiteY44" fmla="*/ 3098835 h 4457735"/>
              <a:gd name="connsiteX45" fmla="*/ 6272552 w 7288552"/>
              <a:gd name="connsiteY45" fmla="*/ 3022635 h 4457735"/>
              <a:gd name="connsiteX46" fmla="*/ 6310652 w 7288552"/>
              <a:gd name="connsiteY46" fmla="*/ 2921035 h 4457735"/>
              <a:gd name="connsiteX47" fmla="*/ 6348752 w 7288552"/>
              <a:gd name="connsiteY47" fmla="*/ 2755935 h 4457735"/>
              <a:gd name="connsiteX48" fmla="*/ 6412252 w 7288552"/>
              <a:gd name="connsiteY48" fmla="*/ 2679735 h 4457735"/>
              <a:gd name="connsiteX49" fmla="*/ 6437652 w 7288552"/>
              <a:gd name="connsiteY49" fmla="*/ 2616235 h 4457735"/>
              <a:gd name="connsiteX50" fmla="*/ 6475752 w 7288552"/>
              <a:gd name="connsiteY50" fmla="*/ 2578135 h 4457735"/>
              <a:gd name="connsiteX51" fmla="*/ 6513852 w 7288552"/>
              <a:gd name="connsiteY51" fmla="*/ 2565435 h 4457735"/>
              <a:gd name="connsiteX52" fmla="*/ 6564652 w 7288552"/>
              <a:gd name="connsiteY52" fmla="*/ 2540035 h 4457735"/>
              <a:gd name="connsiteX53" fmla="*/ 6666252 w 7288552"/>
              <a:gd name="connsiteY53" fmla="*/ 2489235 h 4457735"/>
              <a:gd name="connsiteX54" fmla="*/ 6717052 w 7288552"/>
              <a:gd name="connsiteY54" fmla="*/ 2463835 h 4457735"/>
              <a:gd name="connsiteX55" fmla="*/ 6742452 w 7288552"/>
              <a:gd name="connsiteY55" fmla="*/ 2425735 h 4457735"/>
              <a:gd name="connsiteX56" fmla="*/ 6780552 w 7288552"/>
              <a:gd name="connsiteY56" fmla="*/ 2413035 h 4457735"/>
              <a:gd name="connsiteX57" fmla="*/ 6818652 w 7288552"/>
              <a:gd name="connsiteY57" fmla="*/ 2387635 h 4457735"/>
              <a:gd name="connsiteX58" fmla="*/ 6869452 w 7288552"/>
              <a:gd name="connsiteY58" fmla="*/ 2362235 h 4457735"/>
              <a:gd name="connsiteX59" fmla="*/ 6958352 w 7288552"/>
              <a:gd name="connsiteY59" fmla="*/ 2286035 h 4457735"/>
              <a:gd name="connsiteX60" fmla="*/ 7009152 w 7288552"/>
              <a:gd name="connsiteY60" fmla="*/ 2197135 h 4457735"/>
              <a:gd name="connsiteX61" fmla="*/ 7047252 w 7288552"/>
              <a:gd name="connsiteY61" fmla="*/ 2133635 h 4457735"/>
              <a:gd name="connsiteX62" fmla="*/ 7085352 w 7288552"/>
              <a:gd name="connsiteY62" fmla="*/ 2082835 h 4457735"/>
              <a:gd name="connsiteX63" fmla="*/ 7123452 w 7288552"/>
              <a:gd name="connsiteY63" fmla="*/ 2019335 h 4457735"/>
              <a:gd name="connsiteX64" fmla="*/ 7174252 w 7288552"/>
              <a:gd name="connsiteY64" fmla="*/ 1943135 h 4457735"/>
              <a:gd name="connsiteX65" fmla="*/ 7199652 w 7288552"/>
              <a:gd name="connsiteY65" fmla="*/ 1892335 h 4457735"/>
              <a:gd name="connsiteX66" fmla="*/ 7225052 w 7288552"/>
              <a:gd name="connsiteY66" fmla="*/ 1816135 h 4457735"/>
              <a:gd name="connsiteX67" fmla="*/ 7250452 w 7288552"/>
              <a:gd name="connsiteY67" fmla="*/ 1625635 h 4457735"/>
              <a:gd name="connsiteX68" fmla="*/ 7263152 w 7288552"/>
              <a:gd name="connsiteY68" fmla="*/ 1549435 h 4457735"/>
              <a:gd name="connsiteX69" fmla="*/ 7288552 w 7288552"/>
              <a:gd name="connsiteY69" fmla="*/ 1371635 h 4457735"/>
              <a:gd name="connsiteX70" fmla="*/ 7275852 w 7288552"/>
              <a:gd name="connsiteY70" fmla="*/ 812835 h 4457735"/>
              <a:gd name="connsiteX71" fmla="*/ 7225052 w 7288552"/>
              <a:gd name="connsiteY71" fmla="*/ 508035 h 4457735"/>
              <a:gd name="connsiteX72" fmla="*/ 7199652 w 7288552"/>
              <a:gd name="connsiteY72" fmla="*/ 419135 h 4457735"/>
              <a:gd name="connsiteX73" fmla="*/ 7174252 w 7288552"/>
              <a:gd name="connsiteY73" fmla="*/ 381035 h 4457735"/>
              <a:gd name="connsiteX74" fmla="*/ 7161552 w 7288552"/>
              <a:gd name="connsiteY74" fmla="*/ 342935 h 4457735"/>
              <a:gd name="connsiteX75" fmla="*/ 7123452 w 7288552"/>
              <a:gd name="connsiteY75" fmla="*/ 330235 h 4457735"/>
              <a:gd name="connsiteX76" fmla="*/ 7110752 w 7288552"/>
              <a:gd name="connsiteY76" fmla="*/ 292135 h 4457735"/>
              <a:gd name="connsiteX77" fmla="*/ 7059952 w 7288552"/>
              <a:gd name="connsiteY77" fmla="*/ 279435 h 4457735"/>
              <a:gd name="connsiteX78" fmla="*/ 6983752 w 7288552"/>
              <a:gd name="connsiteY78" fmla="*/ 241335 h 4457735"/>
              <a:gd name="connsiteX79" fmla="*/ 6958352 w 7288552"/>
              <a:gd name="connsiteY79" fmla="*/ 203235 h 4457735"/>
              <a:gd name="connsiteX80" fmla="*/ 6856752 w 7288552"/>
              <a:gd name="connsiteY80" fmla="*/ 139735 h 4457735"/>
              <a:gd name="connsiteX81" fmla="*/ 6818652 w 7288552"/>
              <a:gd name="connsiteY81" fmla="*/ 127035 h 4457735"/>
              <a:gd name="connsiteX82" fmla="*/ 6729752 w 7288552"/>
              <a:gd name="connsiteY82" fmla="*/ 76235 h 4457735"/>
              <a:gd name="connsiteX83" fmla="*/ 6691652 w 7288552"/>
              <a:gd name="connsiteY83" fmla="*/ 50835 h 4457735"/>
              <a:gd name="connsiteX84" fmla="*/ 6564652 w 7288552"/>
              <a:gd name="connsiteY84" fmla="*/ 12735 h 4457735"/>
              <a:gd name="connsiteX85" fmla="*/ 6513852 w 7288552"/>
              <a:gd name="connsiteY85" fmla="*/ 35 h 4457735"/>
              <a:gd name="connsiteX86" fmla="*/ 6615452 w 7288552"/>
              <a:gd name="connsiteY86"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786652 w 7288552"/>
              <a:gd name="connsiteY16" fmla="*/ 4076735 h 4457735"/>
              <a:gd name="connsiteX17" fmla="*/ 4608852 w 7288552"/>
              <a:gd name="connsiteY17" fmla="*/ 4292635 h 4457735"/>
              <a:gd name="connsiteX18" fmla="*/ 4367552 w 7288552"/>
              <a:gd name="connsiteY18" fmla="*/ 4356135 h 4457735"/>
              <a:gd name="connsiteX19" fmla="*/ 4316752 w 7288552"/>
              <a:gd name="connsiteY19" fmla="*/ 4368835 h 4457735"/>
              <a:gd name="connsiteX20" fmla="*/ 4202452 w 7288552"/>
              <a:gd name="connsiteY20" fmla="*/ 4381535 h 4457735"/>
              <a:gd name="connsiteX21" fmla="*/ 4100852 w 7288552"/>
              <a:gd name="connsiteY21" fmla="*/ 4394235 h 4457735"/>
              <a:gd name="connsiteX22" fmla="*/ 4062752 w 7288552"/>
              <a:gd name="connsiteY22" fmla="*/ 4406935 h 4457735"/>
              <a:gd name="connsiteX23" fmla="*/ 4100852 w 7288552"/>
              <a:gd name="connsiteY23" fmla="*/ 4432335 h 4457735"/>
              <a:gd name="connsiteX24" fmla="*/ 4265952 w 7288552"/>
              <a:gd name="connsiteY24" fmla="*/ 4457735 h 4457735"/>
              <a:gd name="connsiteX25" fmla="*/ 4900952 w 7288552"/>
              <a:gd name="connsiteY25" fmla="*/ 4432335 h 4457735"/>
              <a:gd name="connsiteX26" fmla="*/ 5129552 w 7288552"/>
              <a:gd name="connsiteY26" fmla="*/ 4419635 h 4457735"/>
              <a:gd name="connsiteX27" fmla="*/ 5294652 w 7288552"/>
              <a:gd name="connsiteY27" fmla="*/ 4394235 h 4457735"/>
              <a:gd name="connsiteX28" fmla="*/ 5828052 w 7288552"/>
              <a:gd name="connsiteY28" fmla="*/ 4406935 h 4457735"/>
              <a:gd name="connsiteX29" fmla="*/ 5866152 w 7288552"/>
              <a:gd name="connsiteY29" fmla="*/ 4368835 h 4457735"/>
              <a:gd name="connsiteX30" fmla="*/ 5878852 w 7288552"/>
              <a:gd name="connsiteY30" fmla="*/ 4330735 h 4457735"/>
              <a:gd name="connsiteX31" fmla="*/ 5929652 w 7288552"/>
              <a:gd name="connsiteY31" fmla="*/ 4254535 h 4457735"/>
              <a:gd name="connsiteX32" fmla="*/ 5942352 w 7288552"/>
              <a:gd name="connsiteY32" fmla="*/ 4191035 h 4457735"/>
              <a:gd name="connsiteX33" fmla="*/ 5955052 w 7288552"/>
              <a:gd name="connsiteY33" fmla="*/ 4152935 h 4457735"/>
              <a:gd name="connsiteX34" fmla="*/ 5967752 w 7288552"/>
              <a:gd name="connsiteY34" fmla="*/ 4102135 h 4457735"/>
              <a:gd name="connsiteX35" fmla="*/ 6005852 w 7288552"/>
              <a:gd name="connsiteY35" fmla="*/ 3937035 h 4457735"/>
              <a:gd name="connsiteX36" fmla="*/ 6018552 w 7288552"/>
              <a:gd name="connsiteY36" fmla="*/ 3898935 h 4457735"/>
              <a:gd name="connsiteX37" fmla="*/ 6043952 w 7288552"/>
              <a:gd name="connsiteY37" fmla="*/ 3860835 h 4457735"/>
              <a:gd name="connsiteX38" fmla="*/ 6107452 w 7288552"/>
              <a:gd name="connsiteY38" fmla="*/ 3746535 h 4457735"/>
              <a:gd name="connsiteX39" fmla="*/ 6120152 w 7288552"/>
              <a:gd name="connsiteY39" fmla="*/ 3708435 h 4457735"/>
              <a:gd name="connsiteX40" fmla="*/ 6183652 w 7288552"/>
              <a:gd name="connsiteY40" fmla="*/ 3644935 h 4457735"/>
              <a:gd name="connsiteX41" fmla="*/ 6221752 w 7288552"/>
              <a:gd name="connsiteY41" fmla="*/ 3543335 h 4457735"/>
              <a:gd name="connsiteX42" fmla="*/ 6234452 w 7288552"/>
              <a:gd name="connsiteY42" fmla="*/ 3479835 h 4457735"/>
              <a:gd name="connsiteX43" fmla="*/ 6259852 w 7288552"/>
              <a:gd name="connsiteY43" fmla="*/ 3098835 h 4457735"/>
              <a:gd name="connsiteX44" fmla="*/ 6272552 w 7288552"/>
              <a:gd name="connsiteY44" fmla="*/ 3022635 h 4457735"/>
              <a:gd name="connsiteX45" fmla="*/ 6310652 w 7288552"/>
              <a:gd name="connsiteY45" fmla="*/ 2921035 h 4457735"/>
              <a:gd name="connsiteX46" fmla="*/ 6348752 w 7288552"/>
              <a:gd name="connsiteY46" fmla="*/ 2755935 h 4457735"/>
              <a:gd name="connsiteX47" fmla="*/ 6412252 w 7288552"/>
              <a:gd name="connsiteY47" fmla="*/ 2679735 h 4457735"/>
              <a:gd name="connsiteX48" fmla="*/ 6437652 w 7288552"/>
              <a:gd name="connsiteY48" fmla="*/ 2616235 h 4457735"/>
              <a:gd name="connsiteX49" fmla="*/ 6475752 w 7288552"/>
              <a:gd name="connsiteY49" fmla="*/ 2578135 h 4457735"/>
              <a:gd name="connsiteX50" fmla="*/ 6513852 w 7288552"/>
              <a:gd name="connsiteY50" fmla="*/ 2565435 h 4457735"/>
              <a:gd name="connsiteX51" fmla="*/ 6564652 w 7288552"/>
              <a:gd name="connsiteY51" fmla="*/ 2540035 h 4457735"/>
              <a:gd name="connsiteX52" fmla="*/ 6666252 w 7288552"/>
              <a:gd name="connsiteY52" fmla="*/ 2489235 h 4457735"/>
              <a:gd name="connsiteX53" fmla="*/ 6717052 w 7288552"/>
              <a:gd name="connsiteY53" fmla="*/ 2463835 h 4457735"/>
              <a:gd name="connsiteX54" fmla="*/ 6742452 w 7288552"/>
              <a:gd name="connsiteY54" fmla="*/ 2425735 h 4457735"/>
              <a:gd name="connsiteX55" fmla="*/ 6780552 w 7288552"/>
              <a:gd name="connsiteY55" fmla="*/ 2413035 h 4457735"/>
              <a:gd name="connsiteX56" fmla="*/ 6818652 w 7288552"/>
              <a:gd name="connsiteY56" fmla="*/ 2387635 h 4457735"/>
              <a:gd name="connsiteX57" fmla="*/ 6869452 w 7288552"/>
              <a:gd name="connsiteY57" fmla="*/ 2362235 h 4457735"/>
              <a:gd name="connsiteX58" fmla="*/ 6958352 w 7288552"/>
              <a:gd name="connsiteY58" fmla="*/ 2286035 h 4457735"/>
              <a:gd name="connsiteX59" fmla="*/ 7009152 w 7288552"/>
              <a:gd name="connsiteY59" fmla="*/ 2197135 h 4457735"/>
              <a:gd name="connsiteX60" fmla="*/ 7047252 w 7288552"/>
              <a:gd name="connsiteY60" fmla="*/ 2133635 h 4457735"/>
              <a:gd name="connsiteX61" fmla="*/ 7085352 w 7288552"/>
              <a:gd name="connsiteY61" fmla="*/ 2082835 h 4457735"/>
              <a:gd name="connsiteX62" fmla="*/ 7123452 w 7288552"/>
              <a:gd name="connsiteY62" fmla="*/ 2019335 h 4457735"/>
              <a:gd name="connsiteX63" fmla="*/ 7174252 w 7288552"/>
              <a:gd name="connsiteY63" fmla="*/ 1943135 h 4457735"/>
              <a:gd name="connsiteX64" fmla="*/ 7199652 w 7288552"/>
              <a:gd name="connsiteY64" fmla="*/ 1892335 h 4457735"/>
              <a:gd name="connsiteX65" fmla="*/ 7225052 w 7288552"/>
              <a:gd name="connsiteY65" fmla="*/ 1816135 h 4457735"/>
              <a:gd name="connsiteX66" fmla="*/ 7250452 w 7288552"/>
              <a:gd name="connsiteY66" fmla="*/ 1625635 h 4457735"/>
              <a:gd name="connsiteX67" fmla="*/ 7263152 w 7288552"/>
              <a:gd name="connsiteY67" fmla="*/ 1549435 h 4457735"/>
              <a:gd name="connsiteX68" fmla="*/ 7288552 w 7288552"/>
              <a:gd name="connsiteY68" fmla="*/ 1371635 h 4457735"/>
              <a:gd name="connsiteX69" fmla="*/ 7275852 w 7288552"/>
              <a:gd name="connsiteY69" fmla="*/ 812835 h 4457735"/>
              <a:gd name="connsiteX70" fmla="*/ 7225052 w 7288552"/>
              <a:gd name="connsiteY70" fmla="*/ 508035 h 4457735"/>
              <a:gd name="connsiteX71" fmla="*/ 7199652 w 7288552"/>
              <a:gd name="connsiteY71" fmla="*/ 419135 h 4457735"/>
              <a:gd name="connsiteX72" fmla="*/ 7174252 w 7288552"/>
              <a:gd name="connsiteY72" fmla="*/ 381035 h 4457735"/>
              <a:gd name="connsiteX73" fmla="*/ 7161552 w 7288552"/>
              <a:gd name="connsiteY73" fmla="*/ 342935 h 4457735"/>
              <a:gd name="connsiteX74" fmla="*/ 7123452 w 7288552"/>
              <a:gd name="connsiteY74" fmla="*/ 330235 h 4457735"/>
              <a:gd name="connsiteX75" fmla="*/ 7110752 w 7288552"/>
              <a:gd name="connsiteY75" fmla="*/ 292135 h 4457735"/>
              <a:gd name="connsiteX76" fmla="*/ 7059952 w 7288552"/>
              <a:gd name="connsiteY76" fmla="*/ 279435 h 4457735"/>
              <a:gd name="connsiteX77" fmla="*/ 6983752 w 7288552"/>
              <a:gd name="connsiteY77" fmla="*/ 241335 h 4457735"/>
              <a:gd name="connsiteX78" fmla="*/ 6958352 w 7288552"/>
              <a:gd name="connsiteY78" fmla="*/ 203235 h 4457735"/>
              <a:gd name="connsiteX79" fmla="*/ 6856752 w 7288552"/>
              <a:gd name="connsiteY79" fmla="*/ 139735 h 4457735"/>
              <a:gd name="connsiteX80" fmla="*/ 6818652 w 7288552"/>
              <a:gd name="connsiteY80" fmla="*/ 127035 h 4457735"/>
              <a:gd name="connsiteX81" fmla="*/ 6729752 w 7288552"/>
              <a:gd name="connsiteY81" fmla="*/ 76235 h 4457735"/>
              <a:gd name="connsiteX82" fmla="*/ 6691652 w 7288552"/>
              <a:gd name="connsiteY82" fmla="*/ 50835 h 4457735"/>
              <a:gd name="connsiteX83" fmla="*/ 6564652 w 7288552"/>
              <a:gd name="connsiteY83" fmla="*/ 12735 h 4457735"/>
              <a:gd name="connsiteX84" fmla="*/ 6513852 w 7288552"/>
              <a:gd name="connsiteY84" fmla="*/ 35 h 4457735"/>
              <a:gd name="connsiteX85" fmla="*/ 6615452 w 7288552"/>
              <a:gd name="connsiteY85"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786652 w 7288552"/>
              <a:gd name="connsiteY16" fmla="*/ 4076735 h 4457735"/>
              <a:gd name="connsiteX17" fmla="*/ 4608852 w 7288552"/>
              <a:gd name="connsiteY17" fmla="*/ 4292635 h 4457735"/>
              <a:gd name="connsiteX18" fmla="*/ 4316752 w 7288552"/>
              <a:gd name="connsiteY18" fmla="*/ 4368835 h 4457735"/>
              <a:gd name="connsiteX19" fmla="*/ 4202452 w 7288552"/>
              <a:gd name="connsiteY19" fmla="*/ 4381535 h 4457735"/>
              <a:gd name="connsiteX20" fmla="*/ 4100852 w 7288552"/>
              <a:gd name="connsiteY20" fmla="*/ 4394235 h 4457735"/>
              <a:gd name="connsiteX21" fmla="*/ 4062752 w 7288552"/>
              <a:gd name="connsiteY21" fmla="*/ 4406935 h 4457735"/>
              <a:gd name="connsiteX22" fmla="*/ 4100852 w 7288552"/>
              <a:gd name="connsiteY22" fmla="*/ 4432335 h 4457735"/>
              <a:gd name="connsiteX23" fmla="*/ 4265952 w 7288552"/>
              <a:gd name="connsiteY23" fmla="*/ 4457735 h 4457735"/>
              <a:gd name="connsiteX24" fmla="*/ 4900952 w 7288552"/>
              <a:gd name="connsiteY24" fmla="*/ 4432335 h 4457735"/>
              <a:gd name="connsiteX25" fmla="*/ 5129552 w 7288552"/>
              <a:gd name="connsiteY25" fmla="*/ 4419635 h 4457735"/>
              <a:gd name="connsiteX26" fmla="*/ 5294652 w 7288552"/>
              <a:gd name="connsiteY26" fmla="*/ 4394235 h 4457735"/>
              <a:gd name="connsiteX27" fmla="*/ 5828052 w 7288552"/>
              <a:gd name="connsiteY27" fmla="*/ 4406935 h 4457735"/>
              <a:gd name="connsiteX28" fmla="*/ 5866152 w 7288552"/>
              <a:gd name="connsiteY28" fmla="*/ 4368835 h 4457735"/>
              <a:gd name="connsiteX29" fmla="*/ 5878852 w 7288552"/>
              <a:gd name="connsiteY29" fmla="*/ 4330735 h 4457735"/>
              <a:gd name="connsiteX30" fmla="*/ 5929652 w 7288552"/>
              <a:gd name="connsiteY30" fmla="*/ 4254535 h 4457735"/>
              <a:gd name="connsiteX31" fmla="*/ 5942352 w 7288552"/>
              <a:gd name="connsiteY31" fmla="*/ 4191035 h 4457735"/>
              <a:gd name="connsiteX32" fmla="*/ 5955052 w 7288552"/>
              <a:gd name="connsiteY32" fmla="*/ 4152935 h 4457735"/>
              <a:gd name="connsiteX33" fmla="*/ 5967752 w 7288552"/>
              <a:gd name="connsiteY33" fmla="*/ 4102135 h 4457735"/>
              <a:gd name="connsiteX34" fmla="*/ 6005852 w 7288552"/>
              <a:gd name="connsiteY34" fmla="*/ 3937035 h 4457735"/>
              <a:gd name="connsiteX35" fmla="*/ 6018552 w 7288552"/>
              <a:gd name="connsiteY35" fmla="*/ 3898935 h 4457735"/>
              <a:gd name="connsiteX36" fmla="*/ 6043952 w 7288552"/>
              <a:gd name="connsiteY36" fmla="*/ 3860835 h 4457735"/>
              <a:gd name="connsiteX37" fmla="*/ 6107452 w 7288552"/>
              <a:gd name="connsiteY37" fmla="*/ 3746535 h 4457735"/>
              <a:gd name="connsiteX38" fmla="*/ 6120152 w 7288552"/>
              <a:gd name="connsiteY38" fmla="*/ 3708435 h 4457735"/>
              <a:gd name="connsiteX39" fmla="*/ 6183652 w 7288552"/>
              <a:gd name="connsiteY39" fmla="*/ 3644935 h 4457735"/>
              <a:gd name="connsiteX40" fmla="*/ 6221752 w 7288552"/>
              <a:gd name="connsiteY40" fmla="*/ 3543335 h 4457735"/>
              <a:gd name="connsiteX41" fmla="*/ 6234452 w 7288552"/>
              <a:gd name="connsiteY41" fmla="*/ 3479835 h 4457735"/>
              <a:gd name="connsiteX42" fmla="*/ 6259852 w 7288552"/>
              <a:gd name="connsiteY42" fmla="*/ 3098835 h 4457735"/>
              <a:gd name="connsiteX43" fmla="*/ 6272552 w 7288552"/>
              <a:gd name="connsiteY43" fmla="*/ 3022635 h 4457735"/>
              <a:gd name="connsiteX44" fmla="*/ 6310652 w 7288552"/>
              <a:gd name="connsiteY44" fmla="*/ 2921035 h 4457735"/>
              <a:gd name="connsiteX45" fmla="*/ 6348752 w 7288552"/>
              <a:gd name="connsiteY45" fmla="*/ 2755935 h 4457735"/>
              <a:gd name="connsiteX46" fmla="*/ 6412252 w 7288552"/>
              <a:gd name="connsiteY46" fmla="*/ 2679735 h 4457735"/>
              <a:gd name="connsiteX47" fmla="*/ 6437652 w 7288552"/>
              <a:gd name="connsiteY47" fmla="*/ 2616235 h 4457735"/>
              <a:gd name="connsiteX48" fmla="*/ 6475752 w 7288552"/>
              <a:gd name="connsiteY48" fmla="*/ 2578135 h 4457735"/>
              <a:gd name="connsiteX49" fmla="*/ 6513852 w 7288552"/>
              <a:gd name="connsiteY49" fmla="*/ 2565435 h 4457735"/>
              <a:gd name="connsiteX50" fmla="*/ 6564652 w 7288552"/>
              <a:gd name="connsiteY50" fmla="*/ 2540035 h 4457735"/>
              <a:gd name="connsiteX51" fmla="*/ 6666252 w 7288552"/>
              <a:gd name="connsiteY51" fmla="*/ 2489235 h 4457735"/>
              <a:gd name="connsiteX52" fmla="*/ 6717052 w 7288552"/>
              <a:gd name="connsiteY52" fmla="*/ 2463835 h 4457735"/>
              <a:gd name="connsiteX53" fmla="*/ 6742452 w 7288552"/>
              <a:gd name="connsiteY53" fmla="*/ 2425735 h 4457735"/>
              <a:gd name="connsiteX54" fmla="*/ 6780552 w 7288552"/>
              <a:gd name="connsiteY54" fmla="*/ 2413035 h 4457735"/>
              <a:gd name="connsiteX55" fmla="*/ 6818652 w 7288552"/>
              <a:gd name="connsiteY55" fmla="*/ 2387635 h 4457735"/>
              <a:gd name="connsiteX56" fmla="*/ 6869452 w 7288552"/>
              <a:gd name="connsiteY56" fmla="*/ 2362235 h 4457735"/>
              <a:gd name="connsiteX57" fmla="*/ 6958352 w 7288552"/>
              <a:gd name="connsiteY57" fmla="*/ 2286035 h 4457735"/>
              <a:gd name="connsiteX58" fmla="*/ 7009152 w 7288552"/>
              <a:gd name="connsiteY58" fmla="*/ 2197135 h 4457735"/>
              <a:gd name="connsiteX59" fmla="*/ 7047252 w 7288552"/>
              <a:gd name="connsiteY59" fmla="*/ 2133635 h 4457735"/>
              <a:gd name="connsiteX60" fmla="*/ 7085352 w 7288552"/>
              <a:gd name="connsiteY60" fmla="*/ 2082835 h 4457735"/>
              <a:gd name="connsiteX61" fmla="*/ 7123452 w 7288552"/>
              <a:gd name="connsiteY61" fmla="*/ 2019335 h 4457735"/>
              <a:gd name="connsiteX62" fmla="*/ 7174252 w 7288552"/>
              <a:gd name="connsiteY62" fmla="*/ 1943135 h 4457735"/>
              <a:gd name="connsiteX63" fmla="*/ 7199652 w 7288552"/>
              <a:gd name="connsiteY63" fmla="*/ 1892335 h 4457735"/>
              <a:gd name="connsiteX64" fmla="*/ 7225052 w 7288552"/>
              <a:gd name="connsiteY64" fmla="*/ 1816135 h 4457735"/>
              <a:gd name="connsiteX65" fmla="*/ 7250452 w 7288552"/>
              <a:gd name="connsiteY65" fmla="*/ 1625635 h 4457735"/>
              <a:gd name="connsiteX66" fmla="*/ 7263152 w 7288552"/>
              <a:gd name="connsiteY66" fmla="*/ 1549435 h 4457735"/>
              <a:gd name="connsiteX67" fmla="*/ 7288552 w 7288552"/>
              <a:gd name="connsiteY67" fmla="*/ 1371635 h 4457735"/>
              <a:gd name="connsiteX68" fmla="*/ 7275852 w 7288552"/>
              <a:gd name="connsiteY68" fmla="*/ 812835 h 4457735"/>
              <a:gd name="connsiteX69" fmla="*/ 7225052 w 7288552"/>
              <a:gd name="connsiteY69" fmla="*/ 508035 h 4457735"/>
              <a:gd name="connsiteX70" fmla="*/ 7199652 w 7288552"/>
              <a:gd name="connsiteY70" fmla="*/ 419135 h 4457735"/>
              <a:gd name="connsiteX71" fmla="*/ 7174252 w 7288552"/>
              <a:gd name="connsiteY71" fmla="*/ 381035 h 4457735"/>
              <a:gd name="connsiteX72" fmla="*/ 7161552 w 7288552"/>
              <a:gd name="connsiteY72" fmla="*/ 342935 h 4457735"/>
              <a:gd name="connsiteX73" fmla="*/ 7123452 w 7288552"/>
              <a:gd name="connsiteY73" fmla="*/ 330235 h 4457735"/>
              <a:gd name="connsiteX74" fmla="*/ 7110752 w 7288552"/>
              <a:gd name="connsiteY74" fmla="*/ 292135 h 4457735"/>
              <a:gd name="connsiteX75" fmla="*/ 7059952 w 7288552"/>
              <a:gd name="connsiteY75" fmla="*/ 279435 h 4457735"/>
              <a:gd name="connsiteX76" fmla="*/ 6983752 w 7288552"/>
              <a:gd name="connsiteY76" fmla="*/ 241335 h 4457735"/>
              <a:gd name="connsiteX77" fmla="*/ 6958352 w 7288552"/>
              <a:gd name="connsiteY77" fmla="*/ 203235 h 4457735"/>
              <a:gd name="connsiteX78" fmla="*/ 6856752 w 7288552"/>
              <a:gd name="connsiteY78" fmla="*/ 139735 h 4457735"/>
              <a:gd name="connsiteX79" fmla="*/ 6818652 w 7288552"/>
              <a:gd name="connsiteY79" fmla="*/ 127035 h 4457735"/>
              <a:gd name="connsiteX80" fmla="*/ 6729752 w 7288552"/>
              <a:gd name="connsiteY80" fmla="*/ 76235 h 4457735"/>
              <a:gd name="connsiteX81" fmla="*/ 6691652 w 7288552"/>
              <a:gd name="connsiteY81" fmla="*/ 50835 h 4457735"/>
              <a:gd name="connsiteX82" fmla="*/ 6564652 w 7288552"/>
              <a:gd name="connsiteY82" fmla="*/ 12735 h 4457735"/>
              <a:gd name="connsiteX83" fmla="*/ 6513852 w 7288552"/>
              <a:gd name="connsiteY83" fmla="*/ 35 h 4457735"/>
              <a:gd name="connsiteX84" fmla="*/ 6615452 w 7288552"/>
              <a:gd name="connsiteY84"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786652 w 7288552"/>
              <a:gd name="connsiteY16" fmla="*/ 4076735 h 4457735"/>
              <a:gd name="connsiteX17" fmla="*/ 4608852 w 7288552"/>
              <a:gd name="connsiteY17" fmla="*/ 4292635 h 4457735"/>
              <a:gd name="connsiteX18" fmla="*/ 4316752 w 7288552"/>
              <a:gd name="connsiteY18" fmla="*/ 4368835 h 4457735"/>
              <a:gd name="connsiteX19" fmla="*/ 4100852 w 7288552"/>
              <a:gd name="connsiteY19" fmla="*/ 4394235 h 4457735"/>
              <a:gd name="connsiteX20" fmla="*/ 4062752 w 7288552"/>
              <a:gd name="connsiteY20" fmla="*/ 4406935 h 4457735"/>
              <a:gd name="connsiteX21" fmla="*/ 4100852 w 7288552"/>
              <a:gd name="connsiteY21" fmla="*/ 4432335 h 4457735"/>
              <a:gd name="connsiteX22" fmla="*/ 4265952 w 7288552"/>
              <a:gd name="connsiteY22" fmla="*/ 4457735 h 4457735"/>
              <a:gd name="connsiteX23" fmla="*/ 4900952 w 7288552"/>
              <a:gd name="connsiteY23" fmla="*/ 4432335 h 4457735"/>
              <a:gd name="connsiteX24" fmla="*/ 5129552 w 7288552"/>
              <a:gd name="connsiteY24" fmla="*/ 4419635 h 4457735"/>
              <a:gd name="connsiteX25" fmla="*/ 5294652 w 7288552"/>
              <a:gd name="connsiteY25" fmla="*/ 4394235 h 4457735"/>
              <a:gd name="connsiteX26" fmla="*/ 5828052 w 7288552"/>
              <a:gd name="connsiteY26" fmla="*/ 4406935 h 4457735"/>
              <a:gd name="connsiteX27" fmla="*/ 5866152 w 7288552"/>
              <a:gd name="connsiteY27" fmla="*/ 4368835 h 4457735"/>
              <a:gd name="connsiteX28" fmla="*/ 5878852 w 7288552"/>
              <a:gd name="connsiteY28" fmla="*/ 4330735 h 4457735"/>
              <a:gd name="connsiteX29" fmla="*/ 5929652 w 7288552"/>
              <a:gd name="connsiteY29" fmla="*/ 4254535 h 4457735"/>
              <a:gd name="connsiteX30" fmla="*/ 5942352 w 7288552"/>
              <a:gd name="connsiteY30" fmla="*/ 4191035 h 4457735"/>
              <a:gd name="connsiteX31" fmla="*/ 5955052 w 7288552"/>
              <a:gd name="connsiteY31" fmla="*/ 4152935 h 4457735"/>
              <a:gd name="connsiteX32" fmla="*/ 5967752 w 7288552"/>
              <a:gd name="connsiteY32" fmla="*/ 4102135 h 4457735"/>
              <a:gd name="connsiteX33" fmla="*/ 6005852 w 7288552"/>
              <a:gd name="connsiteY33" fmla="*/ 3937035 h 4457735"/>
              <a:gd name="connsiteX34" fmla="*/ 6018552 w 7288552"/>
              <a:gd name="connsiteY34" fmla="*/ 3898935 h 4457735"/>
              <a:gd name="connsiteX35" fmla="*/ 6043952 w 7288552"/>
              <a:gd name="connsiteY35" fmla="*/ 3860835 h 4457735"/>
              <a:gd name="connsiteX36" fmla="*/ 6107452 w 7288552"/>
              <a:gd name="connsiteY36" fmla="*/ 3746535 h 4457735"/>
              <a:gd name="connsiteX37" fmla="*/ 6120152 w 7288552"/>
              <a:gd name="connsiteY37" fmla="*/ 3708435 h 4457735"/>
              <a:gd name="connsiteX38" fmla="*/ 6183652 w 7288552"/>
              <a:gd name="connsiteY38" fmla="*/ 3644935 h 4457735"/>
              <a:gd name="connsiteX39" fmla="*/ 6221752 w 7288552"/>
              <a:gd name="connsiteY39" fmla="*/ 3543335 h 4457735"/>
              <a:gd name="connsiteX40" fmla="*/ 6234452 w 7288552"/>
              <a:gd name="connsiteY40" fmla="*/ 3479835 h 4457735"/>
              <a:gd name="connsiteX41" fmla="*/ 6259852 w 7288552"/>
              <a:gd name="connsiteY41" fmla="*/ 3098835 h 4457735"/>
              <a:gd name="connsiteX42" fmla="*/ 6272552 w 7288552"/>
              <a:gd name="connsiteY42" fmla="*/ 3022635 h 4457735"/>
              <a:gd name="connsiteX43" fmla="*/ 6310652 w 7288552"/>
              <a:gd name="connsiteY43" fmla="*/ 2921035 h 4457735"/>
              <a:gd name="connsiteX44" fmla="*/ 6348752 w 7288552"/>
              <a:gd name="connsiteY44" fmla="*/ 2755935 h 4457735"/>
              <a:gd name="connsiteX45" fmla="*/ 6412252 w 7288552"/>
              <a:gd name="connsiteY45" fmla="*/ 2679735 h 4457735"/>
              <a:gd name="connsiteX46" fmla="*/ 6437652 w 7288552"/>
              <a:gd name="connsiteY46" fmla="*/ 2616235 h 4457735"/>
              <a:gd name="connsiteX47" fmla="*/ 6475752 w 7288552"/>
              <a:gd name="connsiteY47" fmla="*/ 2578135 h 4457735"/>
              <a:gd name="connsiteX48" fmla="*/ 6513852 w 7288552"/>
              <a:gd name="connsiteY48" fmla="*/ 2565435 h 4457735"/>
              <a:gd name="connsiteX49" fmla="*/ 6564652 w 7288552"/>
              <a:gd name="connsiteY49" fmla="*/ 2540035 h 4457735"/>
              <a:gd name="connsiteX50" fmla="*/ 6666252 w 7288552"/>
              <a:gd name="connsiteY50" fmla="*/ 2489235 h 4457735"/>
              <a:gd name="connsiteX51" fmla="*/ 6717052 w 7288552"/>
              <a:gd name="connsiteY51" fmla="*/ 2463835 h 4457735"/>
              <a:gd name="connsiteX52" fmla="*/ 6742452 w 7288552"/>
              <a:gd name="connsiteY52" fmla="*/ 2425735 h 4457735"/>
              <a:gd name="connsiteX53" fmla="*/ 6780552 w 7288552"/>
              <a:gd name="connsiteY53" fmla="*/ 2413035 h 4457735"/>
              <a:gd name="connsiteX54" fmla="*/ 6818652 w 7288552"/>
              <a:gd name="connsiteY54" fmla="*/ 2387635 h 4457735"/>
              <a:gd name="connsiteX55" fmla="*/ 6869452 w 7288552"/>
              <a:gd name="connsiteY55" fmla="*/ 2362235 h 4457735"/>
              <a:gd name="connsiteX56" fmla="*/ 6958352 w 7288552"/>
              <a:gd name="connsiteY56" fmla="*/ 2286035 h 4457735"/>
              <a:gd name="connsiteX57" fmla="*/ 7009152 w 7288552"/>
              <a:gd name="connsiteY57" fmla="*/ 2197135 h 4457735"/>
              <a:gd name="connsiteX58" fmla="*/ 7047252 w 7288552"/>
              <a:gd name="connsiteY58" fmla="*/ 2133635 h 4457735"/>
              <a:gd name="connsiteX59" fmla="*/ 7085352 w 7288552"/>
              <a:gd name="connsiteY59" fmla="*/ 2082835 h 4457735"/>
              <a:gd name="connsiteX60" fmla="*/ 7123452 w 7288552"/>
              <a:gd name="connsiteY60" fmla="*/ 2019335 h 4457735"/>
              <a:gd name="connsiteX61" fmla="*/ 7174252 w 7288552"/>
              <a:gd name="connsiteY61" fmla="*/ 1943135 h 4457735"/>
              <a:gd name="connsiteX62" fmla="*/ 7199652 w 7288552"/>
              <a:gd name="connsiteY62" fmla="*/ 1892335 h 4457735"/>
              <a:gd name="connsiteX63" fmla="*/ 7225052 w 7288552"/>
              <a:gd name="connsiteY63" fmla="*/ 1816135 h 4457735"/>
              <a:gd name="connsiteX64" fmla="*/ 7250452 w 7288552"/>
              <a:gd name="connsiteY64" fmla="*/ 1625635 h 4457735"/>
              <a:gd name="connsiteX65" fmla="*/ 7263152 w 7288552"/>
              <a:gd name="connsiteY65" fmla="*/ 1549435 h 4457735"/>
              <a:gd name="connsiteX66" fmla="*/ 7288552 w 7288552"/>
              <a:gd name="connsiteY66" fmla="*/ 1371635 h 4457735"/>
              <a:gd name="connsiteX67" fmla="*/ 7275852 w 7288552"/>
              <a:gd name="connsiteY67" fmla="*/ 812835 h 4457735"/>
              <a:gd name="connsiteX68" fmla="*/ 7225052 w 7288552"/>
              <a:gd name="connsiteY68" fmla="*/ 508035 h 4457735"/>
              <a:gd name="connsiteX69" fmla="*/ 7199652 w 7288552"/>
              <a:gd name="connsiteY69" fmla="*/ 419135 h 4457735"/>
              <a:gd name="connsiteX70" fmla="*/ 7174252 w 7288552"/>
              <a:gd name="connsiteY70" fmla="*/ 381035 h 4457735"/>
              <a:gd name="connsiteX71" fmla="*/ 7161552 w 7288552"/>
              <a:gd name="connsiteY71" fmla="*/ 342935 h 4457735"/>
              <a:gd name="connsiteX72" fmla="*/ 7123452 w 7288552"/>
              <a:gd name="connsiteY72" fmla="*/ 330235 h 4457735"/>
              <a:gd name="connsiteX73" fmla="*/ 7110752 w 7288552"/>
              <a:gd name="connsiteY73" fmla="*/ 292135 h 4457735"/>
              <a:gd name="connsiteX74" fmla="*/ 7059952 w 7288552"/>
              <a:gd name="connsiteY74" fmla="*/ 279435 h 4457735"/>
              <a:gd name="connsiteX75" fmla="*/ 6983752 w 7288552"/>
              <a:gd name="connsiteY75" fmla="*/ 241335 h 4457735"/>
              <a:gd name="connsiteX76" fmla="*/ 6958352 w 7288552"/>
              <a:gd name="connsiteY76" fmla="*/ 203235 h 4457735"/>
              <a:gd name="connsiteX77" fmla="*/ 6856752 w 7288552"/>
              <a:gd name="connsiteY77" fmla="*/ 139735 h 4457735"/>
              <a:gd name="connsiteX78" fmla="*/ 6818652 w 7288552"/>
              <a:gd name="connsiteY78" fmla="*/ 127035 h 4457735"/>
              <a:gd name="connsiteX79" fmla="*/ 6729752 w 7288552"/>
              <a:gd name="connsiteY79" fmla="*/ 76235 h 4457735"/>
              <a:gd name="connsiteX80" fmla="*/ 6691652 w 7288552"/>
              <a:gd name="connsiteY80" fmla="*/ 50835 h 4457735"/>
              <a:gd name="connsiteX81" fmla="*/ 6564652 w 7288552"/>
              <a:gd name="connsiteY81" fmla="*/ 12735 h 4457735"/>
              <a:gd name="connsiteX82" fmla="*/ 6513852 w 7288552"/>
              <a:gd name="connsiteY82" fmla="*/ 35 h 4457735"/>
              <a:gd name="connsiteX83" fmla="*/ 6615452 w 7288552"/>
              <a:gd name="connsiteY83"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786652 w 7288552"/>
              <a:gd name="connsiteY16" fmla="*/ 4076735 h 4457735"/>
              <a:gd name="connsiteX17" fmla="*/ 4608852 w 7288552"/>
              <a:gd name="connsiteY17" fmla="*/ 4292635 h 4457735"/>
              <a:gd name="connsiteX18" fmla="*/ 4316752 w 7288552"/>
              <a:gd name="connsiteY18" fmla="*/ 4368835 h 4457735"/>
              <a:gd name="connsiteX19" fmla="*/ 4100852 w 7288552"/>
              <a:gd name="connsiteY19" fmla="*/ 4394235 h 4457735"/>
              <a:gd name="connsiteX20" fmla="*/ 4062752 w 7288552"/>
              <a:gd name="connsiteY20" fmla="*/ 4406935 h 4457735"/>
              <a:gd name="connsiteX21" fmla="*/ 4265952 w 7288552"/>
              <a:gd name="connsiteY21" fmla="*/ 4457735 h 4457735"/>
              <a:gd name="connsiteX22" fmla="*/ 4900952 w 7288552"/>
              <a:gd name="connsiteY22" fmla="*/ 4432335 h 4457735"/>
              <a:gd name="connsiteX23" fmla="*/ 5129552 w 7288552"/>
              <a:gd name="connsiteY23" fmla="*/ 4419635 h 4457735"/>
              <a:gd name="connsiteX24" fmla="*/ 5294652 w 7288552"/>
              <a:gd name="connsiteY24" fmla="*/ 4394235 h 4457735"/>
              <a:gd name="connsiteX25" fmla="*/ 5828052 w 7288552"/>
              <a:gd name="connsiteY25" fmla="*/ 4406935 h 4457735"/>
              <a:gd name="connsiteX26" fmla="*/ 5866152 w 7288552"/>
              <a:gd name="connsiteY26" fmla="*/ 4368835 h 4457735"/>
              <a:gd name="connsiteX27" fmla="*/ 5878852 w 7288552"/>
              <a:gd name="connsiteY27" fmla="*/ 4330735 h 4457735"/>
              <a:gd name="connsiteX28" fmla="*/ 5929652 w 7288552"/>
              <a:gd name="connsiteY28" fmla="*/ 4254535 h 4457735"/>
              <a:gd name="connsiteX29" fmla="*/ 5942352 w 7288552"/>
              <a:gd name="connsiteY29" fmla="*/ 4191035 h 4457735"/>
              <a:gd name="connsiteX30" fmla="*/ 5955052 w 7288552"/>
              <a:gd name="connsiteY30" fmla="*/ 4152935 h 4457735"/>
              <a:gd name="connsiteX31" fmla="*/ 5967752 w 7288552"/>
              <a:gd name="connsiteY31" fmla="*/ 4102135 h 4457735"/>
              <a:gd name="connsiteX32" fmla="*/ 6005852 w 7288552"/>
              <a:gd name="connsiteY32" fmla="*/ 3937035 h 4457735"/>
              <a:gd name="connsiteX33" fmla="*/ 6018552 w 7288552"/>
              <a:gd name="connsiteY33" fmla="*/ 3898935 h 4457735"/>
              <a:gd name="connsiteX34" fmla="*/ 6043952 w 7288552"/>
              <a:gd name="connsiteY34" fmla="*/ 3860835 h 4457735"/>
              <a:gd name="connsiteX35" fmla="*/ 6107452 w 7288552"/>
              <a:gd name="connsiteY35" fmla="*/ 3746535 h 4457735"/>
              <a:gd name="connsiteX36" fmla="*/ 6120152 w 7288552"/>
              <a:gd name="connsiteY36" fmla="*/ 3708435 h 4457735"/>
              <a:gd name="connsiteX37" fmla="*/ 6183652 w 7288552"/>
              <a:gd name="connsiteY37" fmla="*/ 3644935 h 4457735"/>
              <a:gd name="connsiteX38" fmla="*/ 6221752 w 7288552"/>
              <a:gd name="connsiteY38" fmla="*/ 3543335 h 4457735"/>
              <a:gd name="connsiteX39" fmla="*/ 6234452 w 7288552"/>
              <a:gd name="connsiteY39" fmla="*/ 3479835 h 4457735"/>
              <a:gd name="connsiteX40" fmla="*/ 6259852 w 7288552"/>
              <a:gd name="connsiteY40" fmla="*/ 3098835 h 4457735"/>
              <a:gd name="connsiteX41" fmla="*/ 6272552 w 7288552"/>
              <a:gd name="connsiteY41" fmla="*/ 3022635 h 4457735"/>
              <a:gd name="connsiteX42" fmla="*/ 6310652 w 7288552"/>
              <a:gd name="connsiteY42" fmla="*/ 2921035 h 4457735"/>
              <a:gd name="connsiteX43" fmla="*/ 6348752 w 7288552"/>
              <a:gd name="connsiteY43" fmla="*/ 2755935 h 4457735"/>
              <a:gd name="connsiteX44" fmla="*/ 6412252 w 7288552"/>
              <a:gd name="connsiteY44" fmla="*/ 2679735 h 4457735"/>
              <a:gd name="connsiteX45" fmla="*/ 6437652 w 7288552"/>
              <a:gd name="connsiteY45" fmla="*/ 2616235 h 4457735"/>
              <a:gd name="connsiteX46" fmla="*/ 6475752 w 7288552"/>
              <a:gd name="connsiteY46" fmla="*/ 2578135 h 4457735"/>
              <a:gd name="connsiteX47" fmla="*/ 6513852 w 7288552"/>
              <a:gd name="connsiteY47" fmla="*/ 2565435 h 4457735"/>
              <a:gd name="connsiteX48" fmla="*/ 6564652 w 7288552"/>
              <a:gd name="connsiteY48" fmla="*/ 2540035 h 4457735"/>
              <a:gd name="connsiteX49" fmla="*/ 6666252 w 7288552"/>
              <a:gd name="connsiteY49" fmla="*/ 2489235 h 4457735"/>
              <a:gd name="connsiteX50" fmla="*/ 6717052 w 7288552"/>
              <a:gd name="connsiteY50" fmla="*/ 2463835 h 4457735"/>
              <a:gd name="connsiteX51" fmla="*/ 6742452 w 7288552"/>
              <a:gd name="connsiteY51" fmla="*/ 2425735 h 4457735"/>
              <a:gd name="connsiteX52" fmla="*/ 6780552 w 7288552"/>
              <a:gd name="connsiteY52" fmla="*/ 2413035 h 4457735"/>
              <a:gd name="connsiteX53" fmla="*/ 6818652 w 7288552"/>
              <a:gd name="connsiteY53" fmla="*/ 2387635 h 4457735"/>
              <a:gd name="connsiteX54" fmla="*/ 6869452 w 7288552"/>
              <a:gd name="connsiteY54" fmla="*/ 2362235 h 4457735"/>
              <a:gd name="connsiteX55" fmla="*/ 6958352 w 7288552"/>
              <a:gd name="connsiteY55" fmla="*/ 2286035 h 4457735"/>
              <a:gd name="connsiteX56" fmla="*/ 7009152 w 7288552"/>
              <a:gd name="connsiteY56" fmla="*/ 2197135 h 4457735"/>
              <a:gd name="connsiteX57" fmla="*/ 7047252 w 7288552"/>
              <a:gd name="connsiteY57" fmla="*/ 2133635 h 4457735"/>
              <a:gd name="connsiteX58" fmla="*/ 7085352 w 7288552"/>
              <a:gd name="connsiteY58" fmla="*/ 2082835 h 4457735"/>
              <a:gd name="connsiteX59" fmla="*/ 7123452 w 7288552"/>
              <a:gd name="connsiteY59" fmla="*/ 2019335 h 4457735"/>
              <a:gd name="connsiteX60" fmla="*/ 7174252 w 7288552"/>
              <a:gd name="connsiteY60" fmla="*/ 1943135 h 4457735"/>
              <a:gd name="connsiteX61" fmla="*/ 7199652 w 7288552"/>
              <a:gd name="connsiteY61" fmla="*/ 1892335 h 4457735"/>
              <a:gd name="connsiteX62" fmla="*/ 7225052 w 7288552"/>
              <a:gd name="connsiteY62" fmla="*/ 1816135 h 4457735"/>
              <a:gd name="connsiteX63" fmla="*/ 7250452 w 7288552"/>
              <a:gd name="connsiteY63" fmla="*/ 1625635 h 4457735"/>
              <a:gd name="connsiteX64" fmla="*/ 7263152 w 7288552"/>
              <a:gd name="connsiteY64" fmla="*/ 1549435 h 4457735"/>
              <a:gd name="connsiteX65" fmla="*/ 7288552 w 7288552"/>
              <a:gd name="connsiteY65" fmla="*/ 1371635 h 4457735"/>
              <a:gd name="connsiteX66" fmla="*/ 7275852 w 7288552"/>
              <a:gd name="connsiteY66" fmla="*/ 812835 h 4457735"/>
              <a:gd name="connsiteX67" fmla="*/ 7225052 w 7288552"/>
              <a:gd name="connsiteY67" fmla="*/ 508035 h 4457735"/>
              <a:gd name="connsiteX68" fmla="*/ 7199652 w 7288552"/>
              <a:gd name="connsiteY68" fmla="*/ 419135 h 4457735"/>
              <a:gd name="connsiteX69" fmla="*/ 7174252 w 7288552"/>
              <a:gd name="connsiteY69" fmla="*/ 381035 h 4457735"/>
              <a:gd name="connsiteX70" fmla="*/ 7161552 w 7288552"/>
              <a:gd name="connsiteY70" fmla="*/ 342935 h 4457735"/>
              <a:gd name="connsiteX71" fmla="*/ 7123452 w 7288552"/>
              <a:gd name="connsiteY71" fmla="*/ 330235 h 4457735"/>
              <a:gd name="connsiteX72" fmla="*/ 7110752 w 7288552"/>
              <a:gd name="connsiteY72" fmla="*/ 292135 h 4457735"/>
              <a:gd name="connsiteX73" fmla="*/ 7059952 w 7288552"/>
              <a:gd name="connsiteY73" fmla="*/ 279435 h 4457735"/>
              <a:gd name="connsiteX74" fmla="*/ 6983752 w 7288552"/>
              <a:gd name="connsiteY74" fmla="*/ 241335 h 4457735"/>
              <a:gd name="connsiteX75" fmla="*/ 6958352 w 7288552"/>
              <a:gd name="connsiteY75" fmla="*/ 203235 h 4457735"/>
              <a:gd name="connsiteX76" fmla="*/ 6856752 w 7288552"/>
              <a:gd name="connsiteY76" fmla="*/ 139735 h 4457735"/>
              <a:gd name="connsiteX77" fmla="*/ 6818652 w 7288552"/>
              <a:gd name="connsiteY77" fmla="*/ 127035 h 4457735"/>
              <a:gd name="connsiteX78" fmla="*/ 6729752 w 7288552"/>
              <a:gd name="connsiteY78" fmla="*/ 76235 h 4457735"/>
              <a:gd name="connsiteX79" fmla="*/ 6691652 w 7288552"/>
              <a:gd name="connsiteY79" fmla="*/ 50835 h 4457735"/>
              <a:gd name="connsiteX80" fmla="*/ 6564652 w 7288552"/>
              <a:gd name="connsiteY80" fmla="*/ 12735 h 4457735"/>
              <a:gd name="connsiteX81" fmla="*/ 6513852 w 7288552"/>
              <a:gd name="connsiteY81" fmla="*/ 35 h 4457735"/>
              <a:gd name="connsiteX82" fmla="*/ 6615452 w 7288552"/>
              <a:gd name="connsiteY82" fmla="*/ 12735 h 4457735"/>
              <a:gd name="connsiteX0" fmla="*/ 6615452 w 7288552"/>
              <a:gd name="connsiteY0" fmla="*/ 12735 h 4457735"/>
              <a:gd name="connsiteX1" fmla="*/ 494052 w 7288552"/>
              <a:gd name="connsiteY1" fmla="*/ 50835 h 4457735"/>
              <a:gd name="connsiteX2" fmla="*/ 506752 w 7288552"/>
              <a:gd name="connsiteY2" fmla="*/ 2057435 h 4457735"/>
              <a:gd name="connsiteX3" fmla="*/ 1637052 w 7288552"/>
              <a:gd name="connsiteY3" fmla="*/ 2120935 h 4457735"/>
              <a:gd name="connsiteX4" fmla="*/ 2589552 w 7288552"/>
              <a:gd name="connsiteY4" fmla="*/ 2184435 h 4457735"/>
              <a:gd name="connsiteX5" fmla="*/ 3199152 w 7288552"/>
              <a:gd name="connsiteY5" fmla="*/ 2247935 h 4457735"/>
              <a:gd name="connsiteX6" fmla="*/ 3999252 w 7288552"/>
              <a:gd name="connsiteY6" fmla="*/ 2324135 h 4457735"/>
              <a:gd name="connsiteX7" fmla="*/ 4850152 w 7288552"/>
              <a:gd name="connsiteY7" fmla="*/ 2374935 h 4457735"/>
              <a:gd name="connsiteX8" fmla="*/ 5434352 w 7288552"/>
              <a:gd name="connsiteY8" fmla="*/ 2489235 h 4457735"/>
              <a:gd name="connsiteX9" fmla="*/ 5688352 w 7288552"/>
              <a:gd name="connsiteY9" fmla="*/ 2667035 h 4457735"/>
              <a:gd name="connsiteX10" fmla="*/ 5777252 w 7288552"/>
              <a:gd name="connsiteY10" fmla="*/ 2832135 h 4457735"/>
              <a:gd name="connsiteX11" fmla="*/ 5751852 w 7288552"/>
              <a:gd name="connsiteY11" fmla="*/ 2984535 h 4457735"/>
              <a:gd name="connsiteX12" fmla="*/ 5675652 w 7288552"/>
              <a:gd name="connsiteY12" fmla="*/ 3175035 h 4457735"/>
              <a:gd name="connsiteX13" fmla="*/ 5383552 w 7288552"/>
              <a:gd name="connsiteY13" fmla="*/ 3429035 h 4457735"/>
              <a:gd name="connsiteX14" fmla="*/ 5243852 w 7288552"/>
              <a:gd name="connsiteY14" fmla="*/ 3581435 h 4457735"/>
              <a:gd name="connsiteX15" fmla="*/ 5015252 w 7288552"/>
              <a:gd name="connsiteY15" fmla="*/ 3835435 h 4457735"/>
              <a:gd name="connsiteX16" fmla="*/ 4786652 w 7288552"/>
              <a:gd name="connsiteY16" fmla="*/ 4076735 h 4457735"/>
              <a:gd name="connsiteX17" fmla="*/ 4608852 w 7288552"/>
              <a:gd name="connsiteY17" fmla="*/ 4292635 h 4457735"/>
              <a:gd name="connsiteX18" fmla="*/ 4316752 w 7288552"/>
              <a:gd name="connsiteY18" fmla="*/ 4368835 h 4457735"/>
              <a:gd name="connsiteX19" fmla="*/ 4062752 w 7288552"/>
              <a:gd name="connsiteY19" fmla="*/ 4406935 h 4457735"/>
              <a:gd name="connsiteX20" fmla="*/ 4265952 w 7288552"/>
              <a:gd name="connsiteY20" fmla="*/ 4457735 h 4457735"/>
              <a:gd name="connsiteX21" fmla="*/ 4900952 w 7288552"/>
              <a:gd name="connsiteY21" fmla="*/ 4432335 h 4457735"/>
              <a:gd name="connsiteX22" fmla="*/ 5129552 w 7288552"/>
              <a:gd name="connsiteY22" fmla="*/ 4419635 h 4457735"/>
              <a:gd name="connsiteX23" fmla="*/ 5294652 w 7288552"/>
              <a:gd name="connsiteY23" fmla="*/ 4394235 h 4457735"/>
              <a:gd name="connsiteX24" fmla="*/ 5828052 w 7288552"/>
              <a:gd name="connsiteY24" fmla="*/ 4406935 h 4457735"/>
              <a:gd name="connsiteX25" fmla="*/ 5866152 w 7288552"/>
              <a:gd name="connsiteY25" fmla="*/ 4368835 h 4457735"/>
              <a:gd name="connsiteX26" fmla="*/ 5878852 w 7288552"/>
              <a:gd name="connsiteY26" fmla="*/ 4330735 h 4457735"/>
              <a:gd name="connsiteX27" fmla="*/ 5929652 w 7288552"/>
              <a:gd name="connsiteY27" fmla="*/ 4254535 h 4457735"/>
              <a:gd name="connsiteX28" fmla="*/ 5942352 w 7288552"/>
              <a:gd name="connsiteY28" fmla="*/ 4191035 h 4457735"/>
              <a:gd name="connsiteX29" fmla="*/ 5955052 w 7288552"/>
              <a:gd name="connsiteY29" fmla="*/ 4152935 h 4457735"/>
              <a:gd name="connsiteX30" fmla="*/ 5967752 w 7288552"/>
              <a:gd name="connsiteY30" fmla="*/ 4102135 h 4457735"/>
              <a:gd name="connsiteX31" fmla="*/ 6005852 w 7288552"/>
              <a:gd name="connsiteY31" fmla="*/ 3937035 h 4457735"/>
              <a:gd name="connsiteX32" fmla="*/ 6018552 w 7288552"/>
              <a:gd name="connsiteY32" fmla="*/ 3898935 h 4457735"/>
              <a:gd name="connsiteX33" fmla="*/ 6043952 w 7288552"/>
              <a:gd name="connsiteY33" fmla="*/ 3860835 h 4457735"/>
              <a:gd name="connsiteX34" fmla="*/ 6107452 w 7288552"/>
              <a:gd name="connsiteY34" fmla="*/ 3746535 h 4457735"/>
              <a:gd name="connsiteX35" fmla="*/ 6120152 w 7288552"/>
              <a:gd name="connsiteY35" fmla="*/ 3708435 h 4457735"/>
              <a:gd name="connsiteX36" fmla="*/ 6183652 w 7288552"/>
              <a:gd name="connsiteY36" fmla="*/ 3644935 h 4457735"/>
              <a:gd name="connsiteX37" fmla="*/ 6221752 w 7288552"/>
              <a:gd name="connsiteY37" fmla="*/ 3543335 h 4457735"/>
              <a:gd name="connsiteX38" fmla="*/ 6234452 w 7288552"/>
              <a:gd name="connsiteY38" fmla="*/ 3479835 h 4457735"/>
              <a:gd name="connsiteX39" fmla="*/ 6259852 w 7288552"/>
              <a:gd name="connsiteY39" fmla="*/ 3098835 h 4457735"/>
              <a:gd name="connsiteX40" fmla="*/ 6272552 w 7288552"/>
              <a:gd name="connsiteY40" fmla="*/ 3022635 h 4457735"/>
              <a:gd name="connsiteX41" fmla="*/ 6310652 w 7288552"/>
              <a:gd name="connsiteY41" fmla="*/ 2921035 h 4457735"/>
              <a:gd name="connsiteX42" fmla="*/ 6348752 w 7288552"/>
              <a:gd name="connsiteY42" fmla="*/ 2755935 h 4457735"/>
              <a:gd name="connsiteX43" fmla="*/ 6412252 w 7288552"/>
              <a:gd name="connsiteY43" fmla="*/ 2679735 h 4457735"/>
              <a:gd name="connsiteX44" fmla="*/ 6437652 w 7288552"/>
              <a:gd name="connsiteY44" fmla="*/ 2616235 h 4457735"/>
              <a:gd name="connsiteX45" fmla="*/ 6475752 w 7288552"/>
              <a:gd name="connsiteY45" fmla="*/ 2578135 h 4457735"/>
              <a:gd name="connsiteX46" fmla="*/ 6513852 w 7288552"/>
              <a:gd name="connsiteY46" fmla="*/ 2565435 h 4457735"/>
              <a:gd name="connsiteX47" fmla="*/ 6564652 w 7288552"/>
              <a:gd name="connsiteY47" fmla="*/ 2540035 h 4457735"/>
              <a:gd name="connsiteX48" fmla="*/ 6666252 w 7288552"/>
              <a:gd name="connsiteY48" fmla="*/ 2489235 h 4457735"/>
              <a:gd name="connsiteX49" fmla="*/ 6717052 w 7288552"/>
              <a:gd name="connsiteY49" fmla="*/ 2463835 h 4457735"/>
              <a:gd name="connsiteX50" fmla="*/ 6742452 w 7288552"/>
              <a:gd name="connsiteY50" fmla="*/ 2425735 h 4457735"/>
              <a:gd name="connsiteX51" fmla="*/ 6780552 w 7288552"/>
              <a:gd name="connsiteY51" fmla="*/ 2413035 h 4457735"/>
              <a:gd name="connsiteX52" fmla="*/ 6818652 w 7288552"/>
              <a:gd name="connsiteY52" fmla="*/ 2387635 h 4457735"/>
              <a:gd name="connsiteX53" fmla="*/ 6869452 w 7288552"/>
              <a:gd name="connsiteY53" fmla="*/ 2362235 h 4457735"/>
              <a:gd name="connsiteX54" fmla="*/ 6958352 w 7288552"/>
              <a:gd name="connsiteY54" fmla="*/ 2286035 h 4457735"/>
              <a:gd name="connsiteX55" fmla="*/ 7009152 w 7288552"/>
              <a:gd name="connsiteY55" fmla="*/ 2197135 h 4457735"/>
              <a:gd name="connsiteX56" fmla="*/ 7047252 w 7288552"/>
              <a:gd name="connsiteY56" fmla="*/ 2133635 h 4457735"/>
              <a:gd name="connsiteX57" fmla="*/ 7085352 w 7288552"/>
              <a:gd name="connsiteY57" fmla="*/ 2082835 h 4457735"/>
              <a:gd name="connsiteX58" fmla="*/ 7123452 w 7288552"/>
              <a:gd name="connsiteY58" fmla="*/ 2019335 h 4457735"/>
              <a:gd name="connsiteX59" fmla="*/ 7174252 w 7288552"/>
              <a:gd name="connsiteY59" fmla="*/ 1943135 h 4457735"/>
              <a:gd name="connsiteX60" fmla="*/ 7199652 w 7288552"/>
              <a:gd name="connsiteY60" fmla="*/ 1892335 h 4457735"/>
              <a:gd name="connsiteX61" fmla="*/ 7225052 w 7288552"/>
              <a:gd name="connsiteY61" fmla="*/ 1816135 h 4457735"/>
              <a:gd name="connsiteX62" fmla="*/ 7250452 w 7288552"/>
              <a:gd name="connsiteY62" fmla="*/ 1625635 h 4457735"/>
              <a:gd name="connsiteX63" fmla="*/ 7263152 w 7288552"/>
              <a:gd name="connsiteY63" fmla="*/ 1549435 h 4457735"/>
              <a:gd name="connsiteX64" fmla="*/ 7288552 w 7288552"/>
              <a:gd name="connsiteY64" fmla="*/ 1371635 h 4457735"/>
              <a:gd name="connsiteX65" fmla="*/ 7275852 w 7288552"/>
              <a:gd name="connsiteY65" fmla="*/ 812835 h 4457735"/>
              <a:gd name="connsiteX66" fmla="*/ 7225052 w 7288552"/>
              <a:gd name="connsiteY66" fmla="*/ 508035 h 4457735"/>
              <a:gd name="connsiteX67" fmla="*/ 7199652 w 7288552"/>
              <a:gd name="connsiteY67" fmla="*/ 419135 h 4457735"/>
              <a:gd name="connsiteX68" fmla="*/ 7174252 w 7288552"/>
              <a:gd name="connsiteY68" fmla="*/ 381035 h 4457735"/>
              <a:gd name="connsiteX69" fmla="*/ 7161552 w 7288552"/>
              <a:gd name="connsiteY69" fmla="*/ 342935 h 4457735"/>
              <a:gd name="connsiteX70" fmla="*/ 7123452 w 7288552"/>
              <a:gd name="connsiteY70" fmla="*/ 330235 h 4457735"/>
              <a:gd name="connsiteX71" fmla="*/ 7110752 w 7288552"/>
              <a:gd name="connsiteY71" fmla="*/ 292135 h 4457735"/>
              <a:gd name="connsiteX72" fmla="*/ 7059952 w 7288552"/>
              <a:gd name="connsiteY72" fmla="*/ 279435 h 4457735"/>
              <a:gd name="connsiteX73" fmla="*/ 6983752 w 7288552"/>
              <a:gd name="connsiteY73" fmla="*/ 241335 h 4457735"/>
              <a:gd name="connsiteX74" fmla="*/ 6958352 w 7288552"/>
              <a:gd name="connsiteY74" fmla="*/ 203235 h 4457735"/>
              <a:gd name="connsiteX75" fmla="*/ 6856752 w 7288552"/>
              <a:gd name="connsiteY75" fmla="*/ 139735 h 4457735"/>
              <a:gd name="connsiteX76" fmla="*/ 6818652 w 7288552"/>
              <a:gd name="connsiteY76" fmla="*/ 127035 h 4457735"/>
              <a:gd name="connsiteX77" fmla="*/ 6729752 w 7288552"/>
              <a:gd name="connsiteY77" fmla="*/ 76235 h 4457735"/>
              <a:gd name="connsiteX78" fmla="*/ 6691652 w 7288552"/>
              <a:gd name="connsiteY78" fmla="*/ 50835 h 4457735"/>
              <a:gd name="connsiteX79" fmla="*/ 6564652 w 7288552"/>
              <a:gd name="connsiteY79" fmla="*/ 12735 h 4457735"/>
              <a:gd name="connsiteX80" fmla="*/ 6513852 w 7288552"/>
              <a:gd name="connsiteY80" fmla="*/ 35 h 4457735"/>
              <a:gd name="connsiteX81" fmla="*/ 6615452 w 7288552"/>
              <a:gd name="connsiteY81" fmla="*/ 12735 h 4457735"/>
              <a:gd name="connsiteX0" fmla="*/ 6615452 w 7288552"/>
              <a:gd name="connsiteY0" fmla="*/ 12735 h 4432700"/>
              <a:gd name="connsiteX1" fmla="*/ 494052 w 7288552"/>
              <a:gd name="connsiteY1" fmla="*/ 50835 h 4432700"/>
              <a:gd name="connsiteX2" fmla="*/ 506752 w 7288552"/>
              <a:gd name="connsiteY2" fmla="*/ 2057435 h 4432700"/>
              <a:gd name="connsiteX3" fmla="*/ 1637052 w 7288552"/>
              <a:gd name="connsiteY3" fmla="*/ 2120935 h 4432700"/>
              <a:gd name="connsiteX4" fmla="*/ 2589552 w 7288552"/>
              <a:gd name="connsiteY4" fmla="*/ 2184435 h 4432700"/>
              <a:gd name="connsiteX5" fmla="*/ 3199152 w 7288552"/>
              <a:gd name="connsiteY5" fmla="*/ 2247935 h 4432700"/>
              <a:gd name="connsiteX6" fmla="*/ 3999252 w 7288552"/>
              <a:gd name="connsiteY6" fmla="*/ 2324135 h 4432700"/>
              <a:gd name="connsiteX7" fmla="*/ 4850152 w 7288552"/>
              <a:gd name="connsiteY7" fmla="*/ 2374935 h 4432700"/>
              <a:gd name="connsiteX8" fmla="*/ 5434352 w 7288552"/>
              <a:gd name="connsiteY8" fmla="*/ 2489235 h 4432700"/>
              <a:gd name="connsiteX9" fmla="*/ 5688352 w 7288552"/>
              <a:gd name="connsiteY9" fmla="*/ 2667035 h 4432700"/>
              <a:gd name="connsiteX10" fmla="*/ 5777252 w 7288552"/>
              <a:gd name="connsiteY10" fmla="*/ 2832135 h 4432700"/>
              <a:gd name="connsiteX11" fmla="*/ 5751852 w 7288552"/>
              <a:gd name="connsiteY11" fmla="*/ 2984535 h 4432700"/>
              <a:gd name="connsiteX12" fmla="*/ 5675652 w 7288552"/>
              <a:gd name="connsiteY12" fmla="*/ 3175035 h 4432700"/>
              <a:gd name="connsiteX13" fmla="*/ 5383552 w 7288552"/>
              <a:gd name="connsiteY13" fmla="*/ 3429035 h 4432700"/>
              <a:gd name="connsiteX14" fmla="*/ 5243852 w 7288552"/>
              <a:gd name="connsiteY14" fmla="*/ 3581435 h 4432700"/>
              <a:gd name="connsiteX15" fmla="*/ 5015252 w 7288552"/>
              <a:gd name="connsiteY15" fmla="*/ 3835435 h 4432700"/>
              <a:gd name="connsiteX16" fmla="*/ 4786652 w 7288552"/>
              <a:gd name="connsiteY16" fmla="*/ 4076735 h 4432700"/>
              <a:gd name="connsiteX17" fmla="*/ 4608852 w 7288552"/>
              <a:gd name="connsiteY17" fmla="*/ 4292635 h 4432700"/>
              <a:gd name="connsiteX18" fmla="*/ 4316752 w 7288552"/>
              <a:gd name="connsiteY18" fmla="*/ 4368835 h 4432700"/>
              <a:gd name="connsiteX19" fmla="*/ 4062752 w 7288552"/>
              <a:gd name="connsiteY19" fmla="*/ 4406935 h 4432700"/>
              <a:gd name="connsiteX20" fmla="*/ 4900952 w 7288552"/>
              <a:gd name="connsiteY20" fmla="*/ 4432335 h 4432700"/>
              <a:gd name="connsiteX21" fmla="*/ 5129552 w 7288552"/>
              <a:gd name="connsiteY21" fmla="*/ 4419635 h 4432700"/>
              <a:gd name="connsiteX22" fmla="*/ 5294652 w 7288552"/>
              <a:gd name="connsiteY22" fmla="*/ 4394235 h 4432700"/>
              <a:gd name="connsiteX23" fmla="*/ 5828052 w 7288552"/>
              <a:gd name="connsiteY23" fmla="*/ 4406935 h 4432700"/>
              <a:gd name="connsiteX24" fmla="*/ 5866152 w 7288552"/>
              <a:gd name="connsiteY24" fmla="*/ 4368835 h 4432700"/>
              <a:gd name="connsiteX25" fmla="*/ 5878852 w 7288552"/>
              <a:gd name="connsiteY25" fmla="*/ 4330735 h 4432700"/>
              <a:gd name="connsiteX26" fmla="*/ 5929652 w 7288552"/>
              <a:gd name="connsiteY26" fmla="*/ 4254535 h 4432700"/>
              <a:gd name="connsiteX27" fmla="*/ 5942352 w 7288552"/>
              <a:gd name="connsiteY27" fmla="*/ 4191035 h 4432700"/>
              <a:gd name="connsiteX28" fmla="*/ 5955052 w 7288552"/>
              <a:gd name="connsiteY28" fmla="*/ 4152935 h 4432700"/>
              <a:gd name="connsiteX29" fmla="*/ 5967752 w 7288552"/>
              <a:gd name="connsiteY29" fmla="*/ 4102135 h 4432700"/>
              <a:gd name="connsiteX30" fmla="*/ 6005852 w 7288552"/>
              <a:gd name="connsiteY30" fmla="*/ 3937035 h 4432700"/>
              <a:gd name="connsiteX31" fmla="*/ 6018552 w 7288552"/>
              <a:gd name="connsiteY31" fmla="*/ 3898935 h 4432700"/>
              <a:gd name="connsiteX32" fmla="*/ 6043952 w 7288552"/>
              <a:gd name="connsiteY32" fmla="*/ 3860835 h 4432700"/>
              <a:gd name="connsiteX33" fmla="*/ 6107452 w 7288552"/>
              <a:gd name="connsiteY33" fmla="*/ 3746535 h 4432700"/>
              <a:gd name="connsiteX34" fmla="*/ 6120152 w 7288552"/>
              <a:gd name="connsiteY34" fmla="*/ 3708435 h 4432700"/>
              <a:gd name="connsiteX35" fmla="*/ 6183652 w 7288552"/>
              <a:gd name="connsiteY35" fmla="*/ 3644935 h 4432700"/>
              <a:gd name="connsiteX36" fmla="*/ 6221752 w 7288552"/>
              <a:gd name="connsiteY36" fmla="*/ 3543335 h 4432700"/>
              <a:gd name="connsiteX37" fmla="*/ 6234452 w 7288552"/>
              <a:gd name="connsiteY37" fmla="*/ 3479835 h 4432700"/>
              <a:gd name="connsiteX38" fmla="*/ 6259852 w 7288552"/>
              <a:gd name="connsiteY38" fmla="*/ 3098835 h 4432700"/>
              <a:gd name="connsiteX39" fmla="*/ 6272552 w 7288552"/>
              <a:gd name="connsiteY39" fmla="*/ 3022635 h 4432700"/>
              <a:gd name="connsiteX40" fmla="*/ 6310652 w 7288552"/>
              <a:gd name="connsiteY40" fmla="*/ 2921035 h 4432700"/>
              <a:gd name="connsiteX41" fmla="*/ 6348752 w 7288552"/>
              <a:gd name="connsiteY41" fmla="*/ 2755935 h 4432700"/>
              <a:gd name="connsiteX42" fmla="*/ 6412252 w 7288552"/>
              <a:gd name="connsiteY42" fmla="*/ 2679735 h 4432700"/>
              <a:gd name="connsiteX43" fmla="*/ 6437652 w 7288552"/>
              <a:gd name="connsiteY43" fmla="*/ 2616235 h 4432700"/>
              <a:gd name="connsiteX44" fmla="*/ 6475752 w 7288552"/>
              <a:gd name="connsiteY44" fmla="*/ 2578135 h 4432700"/>
              <a:gd name="connsiteX45" fmla="*/ 6513852 w 7288552"/>
              <a:gd name="connsiteY45" fmla="*/ 2565435 h 4432700"/>
              <a:gd name="connsiteX46" fmla="*/ 6564652 w 7288552"/>
              <a:gd name="connsiteY46" fmla="*/ 2540035 h 4432700"/>
              <a:gd name="connsiteX47" fmla="*/ 6666252 w 7288552"/>
              <a:gd name="connsiteY47" fmla="*/ 2489235 h 4432700"/>
              <a:gd name="connsiteX48" fmla="*/ 6717052 w 7288552"/>
              <a:gd name="connsiteY48" fmla="*/ 2463835 h 4432700"/>
              <a:gd name="connsiteX49" fmla="*/ 6742452 w 7288552"/>
              <a:gd name="connsiteY49" fmla="*/ 2425735 h 4432700"/>
              <a:gd name="connsiteX50" fmla="*/ 6780552 w 7288552"/>
              <a:gd name="connsiteY50" fmla="*/ 2413035 h 4432700"/>
              <a:gd name="connsiteX51" fmla="*/ 6818652 w 7288552"/>
              <a:gd name="connsiteY51" fmla="*/ 2387635 h 4432700"/>
              <a:gd name="connsiteX52" fmla="*/ 6869452 w 7288552"/>
              <a:gd name="connsiteY52" fmla="*/ 2362235 h 4432700"/>
              <a:gd name="connsiteX53" fmla="*/ 6958352 w 7288552"/>
              <a:gd name="connsiteY53" fmla="*/ 2286035 h 4432700"/>
              <a:gd name="connsiteX54" fmla="*/ 7009152 w 7288552"/>
              <a:gd name="connsiteY54" fmla="*/ 2197135 h 4432700"/>
              <a:gd name="connsiteX55" fmla="*/ 7047252 w 7288552"/>
              <a:gd name="connsiteY55" fmla="*/ 2133635 h 4432700"/>
              <a:gd name="connsiteX56" fmla="*/ 7085352 w 7288552"/>
              <a:gd name="connsiteY56" fmla="*/ 2082835 h 4432700"/>
              <a:gd name="connsiteX57" fmla="*/ 7123452 w 7288552"/>
              <a:gd name="connsiteY57" fmla="*/ 2019335 h 4432700"/>
              <a:gd name="connsiteX58" fmla="*/ 7174252 w 7288552"/>
              <a:gd name="connsiteY58" fmla="*/ 1943135 h 4432700"/>
              <a:gd name="connsiteX59" fmla="*/ 7199652 w 7288552"/>
              <a:gd name="connsiteY59" fmla="*/ 1892335 h 4432700"/>
              <a:gd name="connsiteX60" fmla="*/ 7225052 w 7288552"/>
              <a:gd name="connsiteY60" fmla="*/ 1816135 h 4432700"/>
              <a:gd name="connsiteX61" fmla="*/ 7250452 w 7288552"/>
              <a:gd name="connsiteY61" fmla="*/ 1625635 h 4432700"/>
              <a:gd name="connsiteX62" fmla="*/ 7263152 w 7288552"/>
              <a:gd name="connsiteY62" fmla="*/ 1549435 h 4432700"/>
              <a:gd name="connsiteX63" fmla="*/ 7288552 w 7288552"/>
              <a:gd name="connsiteY63" fmla="*/ 1371635 h 4432700"/>
              <a:gd name="connsiteX64" fmla="*/ 7275852 w 7288552"/>
              <a:gd name="connsiteY64" fmla="*/ 812835 h 4432700"/>
              <a:gd name="connsiteX65" fmla="*/ 7225052 w 7288552"/>
              <a:gd name="connsiteY65" fmla="*/ 508035 h 4432700"/>
              <a:gd name="connsiteX66" fmla="*/ 7199652 w 7288552"/>
              <a:gd name="connsiteY66" fmla="*/ 419135 h 4432700"/>
              <a:gd name="connsiteX67" fmla="*/ 7174252 w 7288552"/>
              <a:gd name="connsiteY67" fmla="*/ 381035 h 4432700"/>
              <a:gd name="connsiteX68" fmla="*/ 7161552 w 7288552"/>
              <a:gd name="connsiteY68" fmla="*/ 342935 h 4432700"/>
              <a:gd name="connsiteX69" fmla="*/ 7123452 w 7288552"/>
              <a:gd name="connsiteY69" fmla="*/ 330235 h 4432700"/>
              <a:gd name="connsiteX70" fmla="*/ 7110752 w 7288552"/>
              <a:gd name="connsiteY70" fmla="*/ 292135 h 4432700"/>
              <a:gd name="connsiteX71" fmla="*/ 7059952 w 7288552"/>
              <a:gd name="connsiteY71" fmla="*/ 279435 h 4432700"/>
              <a:gd name="connsiteX72" fmla="*/ 6983752 w 7288552"/>
              <a:gd name="connsiteY72" fmla="*/ 241335 h 4432700"/>
              <a:gd name="connsiteX73" fmla="*/ 6958352 w 7288552"/>
              <a:gd name="connsiteY73" fmla="*/ 203235 h 4432700"/>
              <a:gd name="connsiteX74" fmla="*/ 6856752 w 7288552"/>
              <a:gd name="connsiteY74" fmla="*/ 139735 h 4432700"/>
              <a:gd name="connsiteX75" fmla="*/ 6818652 w 7288552"/>
              <a:gd name="connsiteY75" fmla="*/ 127035 h 4432700"/>
              <a:gd name="connsiteX76" fmla="*/ 6729752 w 7288552"/>
              <a:gd name="connsiteY76" fmla="*/ 76235 h 4432700"/>
              <a:gd name="connsiteX77" fmla="*/ 6691652 w 7288552"/>
              <a:gd name="connsiteY77" fmla="*/ 50835 h 4432700"/>
              <a:gd name="connsiteX78" fmla="*/ 6564652 w 7288552"/>
              <a:gd name="connsiteY78" fmla="*/ 12735 h 4432700"/>
              <a:gd name="connsiteX79" fmla="*/ 6513852 w 7288552"/>
              <a:gd name="connsiteY79" fmla="*/ 35 h 4432700"/>
              <a:gd name="connsiteX80" fmla="*/ 6615452 w 7288552"/>
              <a:gd name="connsiteY80" fmla="*/ 12735 h 4432700"/>
              <a:gd name="connsiteX0" fmla="*/ 6615452 w 7288552"/>
              <a:gd name="connsiteY0" fmla="*/ 12735 h 4472196"/>
              <a:gd name="connsiteX1" fmla="*/ 494052 w 7288552"/>
              <a:gd name="connsiteY1" fmla="*/ 50835 h 4472196"/>
              <a:gd name="connsiteX2" fmla="*/ 506752 w 7288552"/>
              <a:gd name="connsiteY2" fmla="*/ 2057435 h 4472196"/>
              <a:gd name="connsiteX3" fmla="*/ 1637052 w 7288552"/>
              <a:gd name="connsiteY3" fmla="*/ 2120935 h 4472196"/>
              <a:gd name="connsiteX4" fmla="*/ 2589552 w 7288552"/>
              <a:gd name="connsiteY4" fmla="*/ 2184435 h 4472196"/>
              <a:gd name="connsiteX5" fmla="*/ 3199152 w 7288552"/>
              <a:gd name="connsiteY5" fmla="*/ 2247935 h 4472196"/>
              <a:gd name="connsiteX6" fmla="*/ 3999252 w 7288552"/>
              <a:gd name="connsiteY6" fmla="*/ 2324135 h 4472196"/>
              <a:gd name="connsiteX7" fmla="*/ 4850152 w 7288552"/>
              <a:gd name="connsiteY7" fmla="*/ 2374935 h 4472196"/>
              <a:gd name="connsiteX8" fmla="*/ 5434352 w 7288552"/>
              <a:gd name="connsiteY8" fmla="*/ 2489235 h 4472196"/>
              <a:gd name="connsiteX9" fmla="*/ 5688352 w 7288552"/>
              <a:gd name="connsiteY9" fmla="*/ 2667035 h 4472196"/>
              <a:gd name="connsiteX10" fmla="*/ 5777252 w 7288552"/>
              <a:gd name="connsiteY10" fmla="*/ 2832135 h 4472196"/>
              <a:gd name="connsiteX11" fmla="*/ 5751852 w 7288552"/>
              <a:gd name="connsiteY11" fmla="*/ 2984535 h 4472196"/>
              <a:gd name="connsiteX12" fmla="*/ 5675652 w 7288552"/>
              <a:gd name="connsiteY12" fmla="*/ 3175035 h 4472196"/>
              <a:gd name="connsiteX13" fmla="*/ 5383552 w 7288552"/>
              <a:gd name="connsiteY13" fmla="*/ 3429035 h 4472196"/>
              <a:gd name="connsiteX14" fmla="*/ 5243852 w 7288552"/>
              <a:gd name="connsiteY14" fmla="*/ 3581435 h 4472196"/>
              <a:gd name="connsiteX15" fmla="*/ 5015252 w 7288552"/>
              <a:gd name="connsiteY15" fmla="*/ 3835435 h 4472196"/>
              <a:gd name="connsiteX16" fmla="*/ 4786652 w 7288552"/>
              <a:gd name="connsiteY16" fmla="*/ 4076735 h 4472196"/>
              <a:gd name="connsiteX17" fmla="*/ 4608852 w 7288552"/>
              <a:gd name="connsiteY17" fmla="*/ 4292635 h 4472196"/>
              <a:gd name="connsiteX18" fmla="*/ 4316752 w 7288552"/>
              <a:gd name="connsiteY18" fmla="*/ 4368835 h 4472196"/>
              <a:gd name="connsiteX19" fmla="*/ 3973852 w 7288552"/>
              <a:gd name="connsiteY19" fmla="*/ 4470435 h 4472196"/>
              <a:gd name="connsiteX20" fmla="*/ 4900952 w 7288552"/>
              <a:gd name="connsiteY20" fmla="*/ 4432335 h 4472196"/>
              <a:gd name="connsiteX21" fmla="*/ 5129552 w 7288552"/>
              <a:gd name="connsiteY21" fmla="*/ 4419635 h 4472196"/>
              <a:gd name="connsiteX22" fmla="*/ 5294652 w 7288552"/>
              <a:gd name="connsiteY22" fmla="*/ 4394235 h 4472196"/>
              <a:gd name="connsiteX23" fmla="*/ 5828052 w 7288552"/>
              <a:gd name="connsiteY23" fmla="*/ 4406935 h 4472196"/>
              <a:gd name="connsiteX24" fmla="*/ 5866152 w 7288552"/>
              <a:gd name="connsiteY24" fmla="*/ 4368835 h 4472196"/>
              <a:gd name="connsiteX25" fmla="*/ 5878852 w 7288552"/>
              <a:gd name="connsiteY25" fmla="*/ 4330735 h 4472196"/>
              <a:gd name="connsiteX26" fmla="*/ 5929652 w 7288552"/>
              <a:gd name="connsiteY26" fmla="*/ 4254535 h 4472196"/>
              <a:gd name="connsiteX27" fmla="*/ 5942352 w 7288552"/>
              <a:gd name="connsiteY27" fmla="*/ 4191035 h 4472196"/>
              <a:gd name="connsiteX28" fmla="*/ 5955052 w 7288552"/>
              <a:gd name="connsiteY28" fmla="*/ 4152935 h 4472196"/>
              <a:gd name="connsiteX29" fmla="*/ 5967752 w 7288552"/>
              <a:gd name="connsiteY29" fmla="*/ 4102135 h 4472196"/>
              <a:gd name="connsiteX30" fmla="*/ 6005852 w 7288552"/>
              <a:gd name="connsiteY30" fmla="*/ 3937035 h 4472196"/>
              <a:gd name="connsiteX31" fmla="*/ 6018552 w 7288552"/>
              <a:gd name="connsiteY31" fmla="*/ 3898935 h 4472196"/>
              <a:gd name="connsiteX32" fmla="*/ 6043952 w 7288552"/>
              <a:gd name="connsiteY32" fmla="*/ 3860835 h 4472196"/>
              <a:gd name="connsiteX33" fmla="*/ 6107452 w 7288552"/>
              <a:gd name="connsiteY33" fmla="*/ 3746535 h 4472196"/>
              <a:gd name="connsiteX34" fmla="*/ 6120152 w 7288552"/>
              <a:gd name="connsiteY34" fmla="*/ 3708435 h 4472196"/>
              <a:gd name="connsiteX35" fmla="*/ 6183652 w 7288552"/>
              <a:gd name="connsiteY35" fmla="*/ 3644935 h 4472196"/>
              <a:gd name="connsiteX36" fmla="*/ 6221752 w 7288552"/>
              <a:gd name="connsiteY36" fmla="*/ 3543335 h 4472196"/>
              <a:gd name="connsiteX37" fmla="*/ 6234452 w 7288552"/>
              <a:gd name="connsiteY37" fmla="*/ 3479835 h 4472196"/>
              <a:gd name="connsiteX38" fmla="*/ 6259852 w 7288552"/>
              <a:gd name="connsiteY38" fmla="*/ 3098835 h 4472196"/>
              <a:gd name="connsiteX39" fmla="*/ 6272552 w 7288552"/>
              <a:gd name="connsiteY39" fmla="*/ 3022635 h 4472196"/>
              <a:gd name="connsiteX40" fmla="*/ 6310652 w 7288552"/>
              <a:gd name="connsiteY40" fmla="*/ 2921035 h 4472196"/>
              <a:gd name="connsiteX41" fmla="*/ 6348752 w 7288552"/>
              <a:gd name="connsiteY41" fmla="*/ 2755935 h 4472196"/>
              <a:gd name="connsiteX42" fmla="*/ 6412252 w 7288552"/>
              <a:gd name="connsiteY42" fmla="*/ 2679735 h 4472196"/>
              <a:gd name="connsiteX43" fmla="*/ 6437652 w 7288552"/>
              <a:gd name="connsiteY43" fmla="*/ 2616235 h 4472196"/>
              <a:gd name="connsiteX44" fmla="*/ 6475752 w 7288552"/>
              <a:gd name="connsiteY44" fmla="*/ 2578135 h 4472196"/>
              <a:gd name="connsiteX45" fmla="*/ 6513852 w 7288552"/>
              <a:gd name="connsiteY45" fmla="*/ 2565435 h 4472196"/>
              <a:gd name="connsiteX46" fmla="*/ 6564652 w 7288552"/>
              <a:gd name="connsiteY46" fmla="*/ 2540035 h 4472196"/>
              <a:gd name="connsiteX47" fmla="*/ 6666252 w 7288552"/>
              <a:gd name="connsiteY47" fmla="*/ 2489235 h 4472196"/>
              <a:gd name="connsiteX48" fmla="*/ 6717052 w 7288552"/>
              <a:gd name="connsiteY48" fmla="*/ 2463835 h 4472196"/>
              <a:gd name="connsiteX49" fmla="*/ 6742452 w 7288552"/>
              <a:gd name="connsiteY49" fmla="*/ 2425735 h 4472196"/>
              <a:gd name="connsiteX50" fmla="*/ 6780552 w 7288552"/>
              <a:gd name="connsiteY50" fmla="*/ 2413035 h 4472196"/>
              <a:gd name="connsiteX51" fmla="*/ 6818652 w 7288552"/>
              <a:gd name="connsiteY51" fmla="*/ 2387635 h 4472196"/>
              <a:gd name="connsiteX52" fmla="*/ 6869452 w 7288552"/>
              <a:gd name="connsiteY52" fmla="*/ 2362235 h 4472196"/>
              <a:gd name="connsiteX53" fmla="*/ 6958352 w 7288552"/>
              <a:gd name="connsiteY53" fmla="*/ 2286035 h 4472196"/>
              <a:gd name="connsiteX54" fmla="*/ 7009152 w 7288552"/>
              <a:gd name="connsiteY54" fmla="*/ 2197135 h 4472196"/>
              <a:gd name="connsiteX55" fmla="*/ 7047252 w 7288552"/>
              <a:gd name="connsiteY55" fmla="*/ 2133635 h 4472196"/>
              <a:gd name="connsiteX56" fmla="*/ 7085352 w 7288552"/>
              <a:gd name="connsiteY56" fmla="*/ 2082835 h 4472196"/>
              <a:gd name="connsiteX57" fmla="*/ 7123452 w 7288552"/>
              <a:gd name="connsiteY57" fmla="*/ 2019335 h 4472196"/>
              <a:gd name="connsiteX58" fmla="*/ 7174252 w 7288552"/>
              <a:gd name="connsiteY58" fmla="*/ 1943135 h 4472196"/>
              <a:gd name="connsiteX59" fmla="*/ 7199652 w 7288552"/>
              <a:gd name="connsiteY59" fmla="*/ 1892335 h 4472196"/>
              <a:gd name="connsiteX60" fmla="*/ 7225052 w 7288552"/>
              <a:gd name="connsiteY60" fmla="*/ 1816135 h 4472196"/>
              <a:gd name="connsiteX61" fmla="*/ 7250452 w 7288552"/>
              <a:gd name="connsiteY61" fmla="*/ 1625635 h 4472196"/>
              <a:gd name="connsiteX62" fmla="*/ 7263152 w 7288552"/>
              <a:gd name="connsiteY62" fmla="*/ 1549435 h 4472196"/>
              <a:gd name="connsiteX63" fmla="*/ 7288552 w 7288552"/>
              <a:gd name="connsiteY63" fmla="*/ 1371635 h 4472196"/>
              <a:gd name="connsiteX64" fmla="*/ 7275852 w 7288552"/>
              <a:gd name="connsiteY64" fmla="*/ 812835 h 4472196"/>
              <a:gd name="connsiteX65" fmla="*/ 7225052 w 7288552"/>
              <a:gd name="connsiteY65" fmla="*/ 508035 h 4472196"/>
              <a:gd name="connsiteX66" fmla="*/ 7199652 w 7288552"/>
              <a:gd name="connsiteY66" fmla="*/ 419135 h 4472196"/>
              <a:gd name="connsiteX67" fmla="*/ 7174252 w 7288552"/>
              <a:gd name="connsiteY67" fmla="*/ 381035 h 4472196"/>
              <a:gd name="connsiteX68" fmla="*/ 7161552 w 7288552"/>
              <a:gd name="connsiteY68" fmla="*/ 342935 h 4472196"/>
              <a:gd name="connsiteX69" fmla="*/ 7123452 w 7288552"/>
              <a:gd name="connsiteY69" fmla="*/ 330235 h 4472196"/>
              <a:gd name="connsiteX70" fmla="*/ 7110752 w 7288552"/>
              <a:gd name="connsiteY70" fmla="*/ 292135 h 4472196"/>
              <a:gd name="connsiteX71" fmla="*/ 7059952 w 7288552"/>
              <a:gd name="connsiteY71" fmla="*/ 279435 h 4472196"/>
              <a:gd name="connsiteX72" fmla="*/ 6983752 w 7288552"/>
              <a:gd name="connsiteY72" fmla="*/ 241335 h 4472196"/>
              <a:gd name="connsiteX73" fmla="*/ 6958352 w 7288552"/>
              <a:gd name="connsiteY73" fmla="*/ 203235 h 4472196"/>
              <a:gd name="connsiteX74" fmla="*/ 6856752 w 7288552"/>
              <a:gd name="connsiteY74" fmla="*/ 139735 h 4472196"/>
              <a:gd name="connsiteX75" fmla="*/ 6818652 w 7288552"/>
              <a:gd name="connsiteY75" fmla="*/ 127035 h 4472196"/>
              <a:gd name="connsiteX76" fmla="*/ 6729752 w 7288552"/>
              <a:gd name="connsiteY76" fmla="*/ 76235 h 4472196"/>
              <a:gd name="connsiteX77" fmla="*/ 6691652 w 7288552"/>
              <a:gd name="connsiteY77" fmla="*/ 50835 h 4472196"/>
              <a:gd name="connsiteX78" fmla="*/ 6564652 w 7288552"/>
              <a:gd name="connsiteY78" fmla="*/ 12735 h 4472196"/>
              <a:gd name="connsiteX79" fmla="*/ 6513852 w 7288552"/>
              <a:gd name="connsiteY79" fmla="*/ 35 h 4472196"/>
              <a:gd name="connsiteX80" fmla="*/ 6615452 w 7288552"/>
              <a:gd name="connsiteY80" fmla="*/ 12735 h 4472196"/>
              <a:gd name="connsiteX0" fmla="*/ 6615452 w 7288552"/>
              <a:gd name="connsiteY0" fmla="*/ 12735 h 4472357"/>
              <a:gd name="connsiteX1" fmla="*/ 494052 w 7288552"/>
              <a:gd name="connsiteY1" fmla="*/ 50835 h 4472357"/>
              <a:gd name="connsiteX2" fmla="*/ 506752 w 7288552"/>
              <a:gd name="connsiteY2" fmla="*/ 2057435 h 4472357"/>
              <a:gd name="connsiteX3" fmla="*/ 1637052 w 7288552"/>
              <a:gd name="connsiteY3" fmla="*/ 2120935 h 4472357"/>
              <a:gd name="connsiteX4" fmla="*/ 2589552 w 7288552"/>
              <a:gd name="connsiteY4" fmla="*/ 2184435 h 4472357"/>
              <a:gd name="connsiteX5" fmla="*/ 3199152 w 7288552"/>
              <a:gd name="connsiteY5" fmla="*/ 2247935 h 4472357"/>
              <a:gd name="connsiteX6" fmla="*/ 3999252 w 7288552"/>
              <a:gd name="connsiteY6" fmla="*/ 2324135 h 4472357"/>
              <a:gd name="connsiteX7" fmla="*/ 4850152 w 7288552"/>
              <a:gd name="connsiteY7" fmla="*/ 2374935 h 4472357"/>
              <a:gd name="connsiteX8" fmla="*/ 5434352 w 7288552"/>
              <a:gd name="connsiteY8" fmla="*/ 2489235 h 4472357"/>
              <a:gd name="connsiteX9" fmla="*/ 5688352 w 7288552"/>
              <a:gd name="connsiteY9" fmla="*/ 2667035 h 4472357"/>
              <a:gd name="connsiteX10" fmla="*/ 5777252 w 7288552"/>
              <a:gd name="connsiteY10" fmla="*/ 2832135 h 4472357"/>
              <a:gd name="connsiteX11" fmla="*/ 5751852 w 7288552"/>
              <a:gd name="connsiteY11" fmla="*/ 2984535 h 4472357"/>
              <a:gd name="connsiteX12" fmla="*/ 5675652 w 7288552"/>
              <a:gd name="connsiteY12" fmla="*/ 3175035 h 4472357"/>
              <a:gd name="connsiteX13" fmla="*/ 5383552 w 7288552"/>
              <a:gd name="connsiteY13" fmla="*/ 3429035 h 4472357"/>
              <a:gd name="connsiteX14" fmla="*/ 5243852 w 7288552"/>
              <a:gd name="connsiteY14" fmla="*/ 3581435 h 4472357"/>
              <a:gd name="connsiteX15" fmla="*/ 5015252 w 7288552"/>
              <a:gd name="connsiteY15" fmla="*/ 3835435 h 4472357"/>
              <a:gd name="connsiteX16" fmla="*/ 4786652 w 7288552"/>
              <a:gd name="connsiteY16" fmla="*/ 4076735 h 4472357"/>
              <a:gd name="connsiteX17" fmla="*/ 4608852 w 7288552"/>
              <a:gd name="connsiteY17" fmla="*/ 4292635 h 4472357"/>
              <a:gd name="connsiteX18" fmla="*/ 4316752 w 7288552"/>
              <a:gd name="connsiteY18" fmla="*/ 4368835 h 4472357"/>
              <a:gd name="connsiteX19" fmla="*/ 3973852 w 7288552"/>
              <a:gd name="connsiteY19" fmla="*/ 4470435 h 4472357"/>
              <a:gd name="connsiteX20" fmla="*/ 4900952 w 7288552"/>
              <a:gd name="connsiteY20" fmla="*/ 4432335 h 4472357"/>
              <a:gd name="connsiteX21" fmla="*/ 5294652 w 7288552"/>
              <a:gd name="connsiteY21" fmla="*/ 4394235 h 4472357"/>
              <a:gd name="connsiteX22" fmla="*/ 5828052 w 7288552"/>
              <a:gd name="connsiteY22" fmla="*/ 4406935 h 4472357"/>
              <a:gd name="connsiteX23" fmla="*/ 5866152 w 7288552"/>
              <a:gd name="connsiteY23" fmla="*/ 4368835 h 4472357"/>
              <a:gd name="connsiteX24" fmla="*/ 5878852 w 7288552"/>
              <a:gd name="connsiteY24" fmla="*/ 4330735 h 4472357"/>
              <a:gd name="connsiteX25" fmla="*/ 5929652 w 7288552"/>
              <a:gd name="connsiteY25" fmla="*/ 4254535 h 4472357"/>
              <a:gd name="connsiteX26" fmla="*/ 5942352 w 7288552"/>
              <a:gd name="connsiteY26" fmla="*/ 4191035 h 4472357"/>
              <a:gd name="connsiteX27" fmla="*/ 5955052 w 7288552"/>
              <a:gd name="connsiteY27" fmla="*/ 4152935 h 4472357"/>
              <a:gd name="connsiteX28" fmla="*/ 5967752 w 7288552"/>
              <a:gd name="connsiteY28" fmla="*/ 4102135 h 4472357"/>
              <a:gd name="connsiteX29" fmla="*/ 6005852 w 7288552"/>
              <a:gd name="connsiteY29" fmla="*/ 3937035 h 4472357"/>
              <a:gd name="connsiteX30" fmla="*/ 6018552 w 7288552"/>
              <a:gd name="connsiteY30" fmla="*/ 3898935 h 4472357"/>
              <a:gd name="connsiteX31" fmla="*/ 6043952 w 7288552"/>
              <a:gd name="connsiteY31" fmla="*/ 3860835 h 4472357"/>
              <a:gd name="connsiteX32" fmla="*/ 6107452 w 7288552"/>
              <a:gd name="connsiteY32" fmla="*/ 3746535 h 4472357"/>
              <a:gd name="connsiteX33" fmla="*/ 6120152 w 7288552"/>
              <a:gd name="connsiteY33" fmla="*/ 3708435 h 4472357"/>
              <a:gd name="connsiteX34" fmla="*/ 6183652 w 7288552"/>
              <a:gd name="connsiteY34" fmla="*/ 3644935 h 4472357"/>
              <a:gd name="connsiteX35" fmla="*/ 6221752 w 7288552"/>
              <a:gd name="connsiteY35" fmla="*/ 3543335 h 4472357"/>
              <a:gd name="connsiteX36" fmla="*/ 6234452 w 7288552"/>
              <a:gd name="connsiteY36" fmla="*/ 3479835 h 4472357"/>
              <a:gd name="connsiteX37" fmla="*/ 6259852 w 7288552"/>
              <a:gd name="connsiteY37" fmla="*/ 3098835 h 4472357"/>
              <a:gd name="connsiteX38" fmla="*/ 6272552 w 7288552"/>
              <a:gd name="connsiteY38" fmla="*/ 3022635 h 4472357"/>
              <a:gd name="connsiteX39" fmla="*/ 6310652 w 7288552"/>
              <a:gd name="connsiteY39" fmla="*/ 2921035 h 4472357"/>
              <a:gd name="connsiteX40" fmla="*/ 6348752 w 7288552"/>
              <a:gd name="connsiteY40" fmla="*/ 2755935 h 4472357"/>
              <a:gd name="connsiteX41" fmla="*/ 6412252 w 7288552"/>
              <a:gd name="connsiteY41" fmla="*/ 2679735 h 4472357"/>
              <a:gd name="connsiteX42" fmla="*/ 6437652 w 7288552"/>
              <a:gd name="connsiteY42" fmla="*/ 2616235 h 4472357"/>
              <a:gd name="connsiteX43" fmla="*/ 6475752 w 7288552"/>
              <a:gd name="connsiteY43" fmla="*/ 2578135 h 4472357"/>
              <a:gd name="connsiteX44" fmla="*/ 6513852 w 7288552"/>
              <a:gd name="connsiteY44" fmla="*/ 2565435 h 4472357"/>
              <a:gd name="connsiteX45" fmla="*/ 6564652 w 7288552"/>
              <a:gd name="connsiteY45" fmla="*/ 2540035 h 4472357"/>
              <a:gd name="connsiteX46" fmla="*/ 6666252 w 7288552"/>
              <a:gd name="connsiteY46" fmla="*/ 2489235 h 4472357"/>
              <a:gd name="connsiteX47" fmla="*/ 6717052 w 7288552"/>
              <a:gd name="connsiteY47" fmla="*/ 2463835 h 4472357"/>
              <a:gd name="connsiteX48" fmla="*/ 6742452 w 7288552"/>
              <a:gd name="connsiteY48" fmla="*/ 2425735 h 4472357"/>
              <a:gd name="connsiteX49" fmla="*/ 6780552 w 7288552"/>
              <a:gd name="connsiteY49" fmla="*/ 2413035 h 4472357"/>
              <a:gd name="connsiteX50" fmla="*/ 6818652 w 7288552"/>
              <a:gd name="connsiteY50" fmla="*/ 2387635 h 4472357"/>
              <a:gd name="connsiteX51" fmla="*/ 6869452 w 7288552"/>
              <a:gd name="connsiteY51" fmla="*/ 2362235 h 4472357"/>
              <a:gd name="connsiteX52" fmla="*/ 6958352 w 7288552"/>
              <a:gd name="connsiteY52" fmla="*/ 2286035 h 4472357"/>
              <a:gd name="connsiteX53" fmla="*/ 7009152 w 7288552"/>
              <a:gd name="connsiteY53" fmla="*/ 2197135 h 4472357"/>
              <a:gd name="connsiteX54" fmla="*/ 7047252 w 7288552"/>
              <a:gd name="connsiteY54" fmla="*/ 2133635 h 4472357"/>
              <a:gd name="connsiteX55" fmla="*/ 7085352 w 7288552"/>
              <a:gd name="connsiteY55" fmla="*/ 2082835 h 4472357"/>
              <a:gd name="connsiteX56" fmla="*/ 7123452 w 7288552"/>
              <a:gd name="connsiteY56" fmla="*/ 2019335 h 4472357"/>
              <a:gd name="connsiteX57" fmla="*/ 7174252 w 7288552"/>
              <a:gd name="connsiteY57" fmla="*/ 1943135 h 4472357"/>
              <a:gd name="connsiteX58" fmla="*/ 7199652 w 7288552"/>
              <a:gd name="connsiteY58" fmla="*/ 1892335 h 4472357"/>
              <a:gd name="connsiteX59" fmla="*/ 7225052 w 7288552"/>
              <a:gd name="connsiteY59" fmla="*/ 1816135 h 4472357"/>
              <a:gd name="connsiteX60" fmla="*/ 7250452 w 7288552"/>
              <a:gd name="connsiteY60" fmla="*/ 1625635 h 4472357"/>
              <a:gd name="connsiteX61" fmla="*/ 7263152 w 7288552"/>
              <a:gd name="connsiteY61" fmla="*/ 1549435 h 4472357"/>
              <a:gd name="connsiteX62" fmla="*/ 7288552 w 7288552"/>
              <a:gd name="connsiteY62" fmla="*/ 1371635 h 4472357"/>
              <a:gd name="connsiteX63" fmla="*/ 7275852 w 7288552"/>
              <a:gd name="connsiteY63" fmla="*/ 812835 h 4472357"/>
              <a:gd name="connsiteX64" fmla="*/ 7225052 w 7288552"/>
              <a:gd name="connsiteY64" fmla="*/ 508035 h 4472357"/>
              <a:gd name="connsiteX65" fmla="*/ 7199652 w 7288552"/>
              <a:gd name="connsiteY65" fmla="*/ 419135 h 4472357"/>
              <a:gd name="connsiteX66" fmla="*/ 7174252 w 7288552"/>
              <a:gd name="connsiteY66" fmla="*/ 381035 h 4472357"/>
              <a:gd name="connsiteX67" fmla="*/ 7161552 w 7288552"/>
              <a:gd name="connsiteY67" fmla="*/ 342935 h 4472357"/>
              <a:gd name="connsiteX68" fmla="*/ 7123452 w 7288552"/>
              <a:gd name="connsiteY68" fmla="*/ 330235 h 4472357"/>
              <a:gd name="connsiteX69" fmla="*/ 7110752 w 7288552"/>
              <a:gd name="connsiteY69" fmla="*/ 292135 h 4472357"/>
              <a:gd name="connsiteX70" fmla="*/ 7059952 w 7288552"/>
              <a:gd name="connsiteY70" fmla="*/ 279435 h 4472357"/>
              <a:gd name="connsiteX71" fmla="*/ 6983752 w 7288552"/>
              <a:gd name="connsiteY71" fmla="*/ 241335 h 4472357"/>
              <a:gd name="connsiteX72" fmla="*/ 6958352 w 7288552"/>
              <a:gd name="connsiteY72" fmla="*/ 203235 h 4472357"/>
              <a:gd name="connsiteX73" fmla="*/ 6856752 w 7288552"/>
              <a:gd name="connsiteY73" fmla="*/ 139735 h 4472357"/>
              <a:gd name="connsiteX74" fmla="*/ 6818652 w 7288552"/>
              <a:gd name="connsiteY74" fmla="*/ 127035 h 4472357"/>
              <a:gd name="connsiteX75" fmla="*/ 6729752 w 7288552"/>
              <a:gd name="connsiteY75" fmla="*/ 76235 h 4472357"/>
              <a:gd name="connsiteX76" fmla="*/ 6691652 w 7288552"/>
              <a:gd name="connsiteY76" fmla="*/ 50835 h 4472357"/>
              <a:gd name="connsiteX77" fmla="*/ 6564652 w 7288552"/>
              <a:gd name="connsiteY77" fmla="*/ 12735 h 4472357"/>
              <a:gd name="connsiteX78" fmla="*/ 6513852 w 7288552"/>
              <a:gd name="connsiteY78" fmla="*/ 35 h 4472357"/>
              <a:gd name="connsiteX79" fmla="*/ 6615452 w 7288552"/>
              <a:gd name="connsiteY79" fmla="*/ 12735 h 4472357"/>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828052 w 7288552"/>
              <a:gd name="connsiteY22" fmla="*/ 4406935 h 4472058"/>
              <a:gd name="connsiteX23" fmla="*/ 5866152 w 7288552"/>
              <a:gd name="connsiteY23" fmla="*/ 4368835 h 4472058"/>
              <a:gd name="connsiteX24" fmla="*/ 5878852 w 7288552"/>
              <a:gd name="connsiteY24" fmla="*/ 4330735 h 4472058"/>
              <a:gd name="connsiteX25" fmla="*/ 5929652 w 7288552"/>
              <a:gd name="connsiteY25" fmla="*/ 4254535 h 4472058"/>
              <a:gd name="connsiteX26" fmla="*/ 5942352 w 7288552"/>
              <a:gd name="connsiteY26" fmla="*/ 4191035 h 4472058"/>
              <a:gd name="connsiteX27" fmla="*/ 5955052 w 7288552"/>
              <a:gd name="connsiteY27" fmla="*/ 4152935 h 4472058"/>
              <a:gd name="connsiteX28" fmla="*/ 5967752 w 7288552"/>
              <a:gd name="connsiteY28" fmla="*/ 4102135 h 4472058"/>
              <a:gd name="connsiteX29" fmla="*/ 6005852 w 7288552"/>
              <a:gd name="connsiteY29" fmla="*/ 3937035 h 4472058"/>
              <a:gd name="connsiteX30" fmla="*/ 6018552 w 7288552"/>
              <a:gd name="connsiteY30" fmla="*/ 3898935 h 4472058"/>
              <a:gd name="connsiteX31" fmla="*/ 6043952 w 7288552"/>
              <a:gd name="connsiteY31" fmla="*/ 3860835 h 4472058"/>
              <a:gd name="connsiteX32" fmla="*/ 6107452 w 7288552"/>
              <a:gd name="connsiteY32" fmla="*/ 3746535 h 4472058"/>
              <a:gd name="connsiteX33" fmla="*/ 6120152 w 7288552"/>
              <a:gd name="connsiteY33" fmla="*/ 3708435 h 4472058"/>
              <a:gd name="connsiteX34" fmla="*/ 6183652 w 7288552"/>
              <a:gd name="connsiteY34" fmla="*/ 3644935 h 4472058"/>
              <a:gd name="connsiteX35" fmla="*/ 6221752 w 7288552"/>
              <a:gd name="connsiteY35" fmla="*/ 3543335 h 4472058"/>
              <a:gd name="connsiteX36" fmla="*/ 6234452 w 7288552"/>
              <a:gd name="connsiteY36" fmla="*/ 3479835 h 4472058"/>
              <a:gd name="connsiteX37" fmla="*/ 6259852 w 7288552"/>
              <a:gd name="connsiteY37" fmla="*/ 3098835 h 4472058"/>
              <a:gd name="connsiteX38" fmla="*/ 6272552 w 7288552"/>
              <a:gd name="connsiteY38" fmla="*/ 3022635 h 4472058"/>
              <a:gd name="connsiteX39" fmla="*/ 6310652 w 7288552"/>
              <a:gd name="connsiteY39" fmla="*/ 2921035 h 4472058"/>
              <a:gd name="connsiteX40" fmla="*/ 6348752 w 7288552"/>
              <a:gd name="connsiteY40" fmla="*/ 2755935 h 4472058"/>
              <a:gd name="connsiteX41" fmla="*/ 6412252 w 7288552"/>
              <a:gd name="connsiteY41" fmla="*/ 2679735 h 4472058"/>
              <a:gd name="connsiteX42" fmla="*/ 6437652 w 7288552"/>
              <a:gd name="connsiteY42" fmla="*/ 2616235 h 4472058"/>
              <a:gd name="connsiteX43" fmla="*/ 6475752 w 7288552"/>
              <a:gd name="connsiteY43" fmla="*/ 2578135 h 4472058"/>
              <a:gd name="connsiteX44" fmla="*/ 6513852 w 7288552"/>
              <a:gd name="connsiteY44" fmla="*/ 2565435 h 4472058"/>
              <a:gd name="connsiteX45" fmla="*/ 6564652 w 7288552"/>
              <a:gd name="connsiteY45" fmla="*/ 2540035 h 4472058"/>
              <a:gd name="connsiteX46" fmla="*/ 6666252 w 7288552"/>
              <a:gd name="connsiteY46" fmla="*/ 2489235 h 4472058"/>
              <a:gd name="connsiteX47" fmla="*/ 6717052 w 7288552"/>
              <a:gd name="connsiteY47" fmla="*/ 2463835 h 4472058"/>
              <a:gd name="connsiteX48" fmla="*/ 6742452 w 7288552"/>
              <a:gd name="connsiteY48" fmla="*/ 2425735 h 4472058"/>
              <a:gd name="connsiteX49" fmla="*/ 6780552 w 7288552"/>
              <a:gd name="connsiteY49" fmla="*/ 2413035 h 4472058"/>
              <a:gd name="connsiteX50" fmla="*/ 6818652 w 7288552"/>
              <a:gd name="connsiteY50" fmla="*/ 2387635 h 4472058"/>
              <a:gd name="connsiteX51" fmla="*/ 6869452 w 7288552"/>
              <a:gd name="connsiteY51" fmla="*/ 2362235 h 4472058"/>
              <a:gd name="connsiteX52" fmla="*/ 6958352 w 7288552"/>
              <a:gd name="connsiteY52" fmla="*/ 2286035 h 4472058"/>
              <a:gd name="connsiteX53" fmla="*/ 7009152 w 7288552"/>
              <a:gd name="connsiteY53" fmla="*/ 2197135 h 4472058"/>
              <a:gd name="connsiteX54" fmla="*/ 7047252 w 7288552"/>
              <a:gd name="connsiteY54" fmla="*/ 2133635 h 4472058"/>
              <a:gd name="connsiteX55" fmla="*/ 7085352 w 7288552"/>
              <a:gd name="connsiteY55" fmla="*/ 2082835 h 4472058"/>
              <a:gd name="connsiteX56" fmla="*/ 7123452 w 7288552"/>
              <a:gd name="connsiteY56" fmla="*/ 2019335 h 4472058"/>
              <a:gd name="connsiteX57" fmla="*/ 7174252 w 7288552"/>
              <a:gd name="connsiteY57" fmla="*/ 1943135 h 4472058"/>
              <a:gd name="connsiteX58" fmla="*/ 7199652 w 7288552"/>
              <a:gd name="connsiteY58" fmla="*/ 1892335 h 4472058"/>
              <a:gd name="connsiteX59" fmla="*/ 7225052 w 7288552"/>
              <a:gd name="connsiteY59" fmla="*/ 1816135 h 4472058"/>
              <a:gd name="connsiteX60" fmla="*/ 7250452 w 7288552"/>
              <a:gd name="connsiteY60" fmla="*/ 1625635 h 4472058"/>
              <a:gd name="connsiteX61" fmla="*/ 7263152 w 7288552"/>
              <a:gd name="connsiteY61" fmla="*/ 1549435 h 4472058"/>
              <a:gd name="connsiteX62" fmla="*/ 7288552 w 7288552"/>
              <a:gd name="connsiteY62" fmla="*/ 1371635 h 4472058"/>
              <a:gd name="connsiteX63" fmla="*/ 7275852 w 7288552"/>
              <a:gd name="connsiteY63" fmla="*/ 812835 h 4472058"/>
              <a:gd name="connsiteX64" fmla="*/ 7225052 w 7288552"/>
              <a:gd name="connsiteY64" fmla="*/ 508035 h 4472058"/>
              <a:gd name="connsiteX65" fmla="*/ 7199652 w 7288552"/>
              <a:gd name="connsiteY65" fmla="*/ 419135 h 4472058"/>
              <a:gd name="connsiteX66" fmla="*/ 7174252 w 7288552"/>
              <a:gd name="connsiteY66" fmla="*/ 381035 h 4472058"/>
              <a:gd name="connsiteX67" fmla="*/ 7161552 w 7288552"/>
              <a:gd name="connsiteY67" fmla="*/ 342935 h 4472058"/>
              <a:gd name="connsiteX68" fmla="*/ 7123452 w 7288552"/>
              <a:gd name="connsiteY68" fmla="*/ 330235 h 4472058"/>
              <a:gd name="connsiteX69" fmla="*/ 7110752 w 7288552"/>
              <a:gd name="connsiteY69" fmla="*/ 292135 h 4472058"/>
              <a:gd name="connsiteX70" fmla="*/ 7059952 w 7288552"/>
              <a:gd name="connsiteY70" fmla="*/ 279435 h 4472058"/>
              <a:gd name="connsiteX71" fmla="*/ 6983752 w 7288552"/>
              <a:gd name="connsiteY71" fmla="*/ 241335 h 4472058"/>
              <a:gd name="connsiteX72" fmla="*/ 6958352 w 7288552"/>
              <a:gd name="connsiteY72" fmla="*/ 203235 h 4472058"/>
              <a:gd name="connsiteX73" fmla="*/ 6856752 w 7288552"/>
              <a:gd name="connsiteY73" fmla="*/ 139735 h 4472058"/>
              <a:gd name="connsiteX74" fmla="*/ 6818652 w 7288552"/>
              <a:gd name="connsiteY74" fmla="*/ 127035 h 4472058"/>
              <a:gd name="connsiteX75" fmla="*/ 6729752 w 7288552"/>
              <a:gd name="connsiteY75" fmla="*/ 76235 h 4472058"/>
              <a:gd name="connsiteX76" fmla="*/ 6691652 w 7288552"/>
              <a:gd name="connsiteY76" fmla="*/ 50835 h 4472058"/>
              <a:gd name="connsiteX77" fmla="*/ 6564652 w 7288552"/>
              <a:gd name="connsiteY77" fmla="*/ 12735 h 4472058"/>
              <a:gd name="connsiteX78" fmla="*/ 6513852 w 7288552"/>
              <a:gd name="connsiteY78" fmla="*/ 35 h 4472058"/>
              <a:gd name="connsiteX79" fmla="*/ 6615452 w 7288552"/>
              <a:gd name="connsiteY79"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828052 w 7288552"/>
              <a:gd name="connsiteY22" fmla="*/ 4406935 h 4472058"/>
              <a:gd name="connsiteX23" fmla="*/ 5866152 w 7288552"/>
              <a:gd name="connsiteY23" fmla="*/ 4368835 h 4472058"/>
              <a:gd name="connsiteX24" fmla="*/ 5929652 w 7288552"/>
              <a:gd name="connsiteY24" fmla="*/ 4254535 h 4472058"/>
              <a:gd name="connsiteX25" fmla="*/ 5942352 w 7288552"/>
              <a:gd name="connsiteY25" fmla="*/ 4191035 h 4472058"/>
              <a:gd name="connsiteX26" fmla="*/ 5955052 w 7288552"/>
              <a:gd name="connsiteY26" fmla="*/ 4152935 h 4472058"/>
              <a:gd name="connsiteX27" fmla="*/ 5967752 w 7288552"/>
              <a:gd name="connsiteY27" fmla="*/ 4102135 h 4472058"/>
              <a:gd name="connsiteX28" fmla="*/ 6005852 w 7288552"/>
              <a:gd name="connsiteY28" fmla="*/ 3937035 h 4472058"/>
              <a:gd name="connsiteX29" fmla="*/ 6018552 w 7288552"/>
              <a:gd name="connsiteY29" fmla="*/ 3898935 h 4472058"/>
              <a:gd name="connsiteX30" fmla="*/ 6043952 w 7288552"/>
              <a:gd name="connsiteY30" fmla="*/ 3860835 h 4472058"/>
              <a:gd name="connsiteX31" fmla="*/ 6107452 w 7288552"/>
              <a:gd name="connsiteY31" fmla="*/ 3746535 h 4472058"/>
              <a:gd name="connsiteX32" fmla="*/ 6120152 w 7288552"/>
              <a:gd name="connsiteY32" fmla="*/ 3708435 h 4472058"/>
              <a:gd name="connsiteX33" fmla="*/ 6183652 w 7288552"/>
              <a:gd name="connsiteY33" fmla="*/ 3644935 h 4472058"/>
              <a:gd name="connsiteX34" fmla="*/ 6221752 w 7288552"/>
              <a:gd name="connsiteY34" fmla="*/ 3543335 h 4472058"/>
              <a:gd name="connsiteX35" fmla="*/ 6234452 w 7288552"/>
              <a:gd name="connsiteY35" fmla="*/ 3479835 h 4472058"/>
              <a:gd name="connsiteX36" fmla="*/ 6259852 w 7288552"/>
              <a:gd name="connsiteY36" fmla="*/ 3098835 h 4472058"/>
              <a:gd name="connsiteX37" fmla="*/ 6272552 w 7288552"/>
              <a:gd name="connsiteY37" fmla="*/ 3022635 h 4472058"/>
              <a:gd name="connsiteX38" fmla="*/ 6310652 w 7288552"/>
              <a:gd name="connsiteY38" fmla="*/ 2921035 h 4472058"/>
              <a:gd name="connsiteX39" fmla="*/ 6348752 w 7288552"/>
              <a:gd name="connsiteY39" fmla="*/ 2755935 h 4472058"/>
              <a:gd name="connsiteX40" fmla="*/ 6412252 w 7288552"/>
              <a:gd name="connsiteY40" fmla="*/ 2679735 h 4472058"/>
              <a:gd name="connsiteX41" fmla="*/ 6437652 w 7288552"/>
              <a:gd name="connsiteY41" fmla="*/ 2616235 h 4472058"/>
              <a:gd name="connsiteX42" fmla="*/ 6475752 w 7288552"/>
              <a:gd name="connsiteY42" fmla="*/ 2578135 h 4472058"/>
              <a:gd name="connsiteX43" fmla="*/ 6513852 w 7288552"/>
              <a:gd name="connsiteY43" fmla="*/ 2565435 h 4472058"/>
              <a:gd name="connsiteX44" fmla="*/ 6564652 w 7288552"/>
              <a:gd name="connsiteY44" fmla="*/ 2540035 h 4472058"/>
              <a:gd name="connsiteX45" fmla="*/ 6666252 w 7288552"/>
              <a:gd name="connsiteY45" fmla="*/ 2489235 h 4472058"/>
              <a:gd name="connsiteX46" fmla="*/ 6717052 w 7288552"/>
              <a:gd name="connsiteY46" fmla="*/ 2463835 h 4472058"/>
              <a:gd name="connsiteX47" fmla="*/ 6742452 w 7288552"/>
              <a:gd name="connsiteY47" fmla="*/ 2425735 h 4472058"/>
              <a:gd name="connsiteX48" fmla="*/ 6780552 w 7288552"/>
              <a:gd name="connsiteY48" fmla="*/ 2413035 h 4472058"/>
              <a:gd name="connsiteX49" fmla="*/ 6818652 w 7288552"/>
              <a:gd name="connsiteY49" fmla="*/ 2387635 h 4472058"/>
              <a:gd name="connsiteX50" fmla="*/ 6869452 w 7288552"/>
              <a:gd name="connsiteY50" fmla="*/ 2362235 h 4472058"/>
              <a:gd name="connsiteX51" fmla="*/ 6958352 w 7288552"/>
              <a:gd name="connsiteY51" fmla="*/ 2286035 h 4472058"/>
              <a:gd name="connsiteX52" fmla="*/ 7009152 w 7288552"/>
              <a:gd name="connsiteY52" fmla="*/ 2197135 h 4472058"/>
              <a:gd name="connsiteX53" fmla="*/ 7047252 w 7288552"/>
              <a:gd name="connsiteY53" fmla="*/ 2133635 h 4472058"/>
              <a:gd name="connsiteX54" fmla="*/ 7085352 w 7288552"/>
              <a:gd name="connsiteY54" fmla="*/ 2082835 h 4472058"/>
              <a:gd name="connsiteX55" fmla="*/ 7123452 w 7288552"/>
              <a:gd name="connsiteY55" fmla="*/ 2019335 h 4472058"/>
              <a:gd name="connsiteX56" fmla="*/ 7174252 w 7288552"/>
              <a:gd name="connsiteY56" fmla="*/ 1943135 h 4472058"/>
              <a:gd name="connsiteX57" fmla="*/ 7199652 w 7288552"/>
              <a:gd name="connsiteY57" fmla="*/ 1892335 h 4472058"/>
              <a:gd name="connsiteX58" fmla="*/ 7225052 w 7288552"/>
              <a:gd name="connsiteY58" fmla="*/ 1816135 h 4472058"/>
              <a:gd name="connsiteX59" fmla="*/ 7250452 w 7288552"/>
              <a:gd name="connsiteY59" fmla="*/ 1625635 h 4472058"/>
              <a:gd name="connsiteX60" fmla="*/ 7263152 w 7288552"/>
              <a:gd name="connsiteY60" fmla="*/ 1549435 h 4472058"/>
              <a:gd name="connsiteX61" fmla="*/ 7288552 w 7288552"/>
              <a:gd name="connsiteY61" fmla="*/ 1371635 h 4472058"/>
              <a:gd name="connsiteX62" fmla="*/ 7275852 w 7288552"/>
              <a:gd name="connsiteY62" fmla="*/ 812835 h 4472058"/>
              <a:gd name="connsiteX63" fmla="*/ 7225052 w 7288552"/>
              <a:gd name="connsiteY63" fmla="*/ 508035 h 4472058"/>
              <a:gd name="connsiteX64" fmla="*/ 7199652 w 7288552"/>
              <a:gd name="connsiteY64" fmla="*/ 419135 h 4472058"/>
              <a:gd name="connsiteX65" fmla="*/ 7174252 w 7288552"/>
              <a:gd name="connsiteY65" fmla="*/ 381035 h 4472058"/>
              <a:gd name="connsiteX66" fmla="*/ 7161552 w 7288552"/>
              <a:gd name="connsiteY66" fmla="*/ 342935 h 4472058"/>
              <a:gd name="connsiteX67" fmla="*/ 7123452 w 7288552"/>
              <a:gd name="connsiteY67" fmla="*/ 330235 h 4472058"/>
              <a:gd name="connsiteX68" fmla="*/ 7110752 w 7288552"/>
              <a:gd name="connsiteY68" fmla="*/ 292135 h 4472058"/>
              <a:gd name="connsiteX69" fmla="*/ 7059952 w 7288552"/>
              <a:gd name="connsiteY69" fmla="*/ 279435 h 4472058"/>
              <a:gd name="connsiteX70" fmla="*/ 6983752 w 7288552"/>
              <a:gd name="connsiteY70" fmla="*/ 241335 h 4472058"/>
              <a:gd name="connsiteX71" fmla="*/ 6958352 w 7288552"/>
              <a:gd name="connsiteY71" fmla="*/ 203235 h 4472058"/>
              <a:gd name="connsiteX72" fmla="*/ 6856752 w 7288552"/>
              <a:gd name="connsiteY72" fmla="*/ 139735 h 4472058"/>
              <a:gd name="connsiteX73" fmla="*/ 6818652 w 7288552"/>
              <a:gd name="connsiteY73" fmla="*/ 127035 h 4472058"/>
              <a:gd name="connsiteX74" fmla="*/ 6729752 w 7288552"/>
              <a:gd name="connsiteY74" fmla="*/ 76235 h 4472058"/>
              <a:gd name="connsiteX75" fmla="*/ 6691652 w 7288552"/>
              <a:gd name="connsiteY75" fmla="*/ 50835 h 4472058"/>
              <a:gd name="connsiteX76" fmla="*/ 6564652 w 7288552"/>
              <a:gd name="connsiteY76" fmla="*/ 12735 h 4472058"/>
              <a:gd name="connsiteX77" fmla="*/ 6513852 w 7288552"/>
              <a:gd name="connsiteY77" fmla="*/ 35 h 4472058"/>
              <a:gd name="connsiteX78" fmla="*/ 6615452 w 7288552"/>
              <a:gd name="connsiteY78"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828052 w 7288552"/>
              <a:gd name="connsiteY22" fmla="*/ 4406935 h 4472058"/>
              <a:gd name="connsiteX23" fmla="*/ 5929652 w 7288552"/>
              <a:gd name="connsiteY23" fmla="*/ 4254535 h 4472058"/>
              <a:gd name="connsiteX24" fmla="*/ 5942352 w 7288552"/>
              <a:gd name="connsiteY24" fmla="*/ 4191035 h 4472058"/>
              <a:gd name="connsiteX25" fmla="*/ 5955052 w 7288552"/>
              <a:gd name="connsiteY25" fmla="*/ 4152935 h 4472058"/>
              <a:gd name="connsiteX26" fmla="*/ 5967752 w 7288552"/>
              <a:gd name="connsiteY26" fmla="*/ 4102135 h 4472058"/>
              <a:gd name="connsiteX27" fmla="*/ 6005852 w 7288552"/>
              <a:gd name="connsiteY27" fmla="*/ 3937035 h 4472058"/>
              <a:gd name="connsiteX28" fmla="*/ 6018552 w 7288552"/>
              <a:gd name="connsiteY28" fmla="*/ 3898935 h 4472058"/>
              <a:gd name="connsiteX29" fmla="*/ 6043952 w 7288552"/>
              <a:gd name="connsiteY29" fmla="*/ 3860835 h 4472058"/>
              <a:gd name="connsiteX30" fmla="*/ 6107452 w 7288552"/>
              <a:gd name="connsiteY30" fmla="*/ 3746535 h 4472058"/>
              <a:gd name="connsiteX31" fmla="*/ 6120152 w 7288552"/>
              <a:gd name="connsiteY31" fmla="*/ 3708435 h 4472058"/>
              <a:gd name="connsiteX32" fmla="*/ 6183652 w 7288552"/>
              <a:gd name="connsiteY32" fmla="*/ 3644935 h 4472058"/>
              <a:gd name="connsiteX33" fmla="*/ 6221752 w 7288552"/>
              <a:gd name="connsiteY33" fmla="*/ 3543335 h 4472058"/>
              <a:gd name="connsiteX34" fmla="*/ 6234452 w 7288552"/>
              <a:gd name="connsiteY34" fmla="*/ 3479835 h 4472058"/>
              <a:gd name="connsiteX35" fmla="*/ 6259852 w 7288552"/>
              <a:gd name="connsiteY35" fmla="*/ 3098835 h 4472058"/>
              <a:gd name="connsiteX36" fmla="*/ 6272552 w 7288552"/>
              <a:gd name="connsiteY36" fmla="*/ 3022635 h 4472058"/>
              <a:gd name="connsiteX37" fmla="*/ 6310652 w 7288552"/>
              <a:gd name="connsiteY37" fmla="*/ 2921035 h 4472058"/>
              <a:gd name="connsiteX38" fmla="*/ 6348752 w 7288552"/>
              <a:gd name="connsiteY38" fmla="*/ 2755935 h 4472058"/>
              <a:gd name="connsiteX39" fmla="*/ 6412252 w 7288552"/>
              <a:gd name="connsiteY39" fmla="*/ 2679735 h 4472058"/>
              <a:gd name="connsiteX40" fmla="*/ 6437652 w 7288552"/>
              <a:gd name="connsiteY40" fmla="*/ 2616235 h 4472058"/>
              <a:gd name="connsiteX41" fmla="*/ 6475752 w 7288552"/>
              <a:gd name="connsiteY41" fmla="*/ 2578135 h 4472058"/>
              <a:gd name="connsiteX42" fmla="*/ 6513852 w 7288552"/>
              <a:gd name="connsiteY42" fmla="*/ 2565435 h 4472058"/>
              <a:gd name="connsiteX43" fmla="*/ 6564652 w 7288552"/>
              <a:gd name="connsiteY43" fmla="*/ 2540035 h 4472058"/>
              <a:gd name="connsiteX44" fmla="*/ 6666252 w 7288552"/>
              <a:gd name="connsiteY44" fmla="*/ 2489235 h 4472058"/>
              <a:gd name="connsiteX45" fmla="*/ 6717052 w 7288552"/>
              <a:gd name="connsiteY45" fmla="*/ 2463835 h 4472058"/>
              <a:gd name="connsiteX46" fmla="*/ 6742452 w 7288552"/>
              <a:gd name="connsiteY46" fmla="*/ 2425735 h 4472058"/>
              <a:gd name="connsiteX47" fmla="*/ 6780552 w 7288552"/>
              <a:gd name="connsiteY47" fmla="*/ 2413035 h 4472058"/>
              <a:gd name="connsiteX48" fmla="*/ 6818652 w 7288552"/>
              <a:gd name="connsiteY48" fmla="*/ 2387635 h 4472058"/>
              <a:gd name="connsiteX49" fmla="*/ 6869452 w 7288552"/>
              <a:gd name="connsiteY49" fmla="*/ 2362235 h 4472058"/>
              <a:gd name="connsiteX50" fmla="*/ 6958352 w 7288552"/>
              <a:gd name="connsiteY50" fmla="*/ 2286035 h 4472058"/>
              <a:gd name="connsiteX51" fmla="*/ 7009152 w 7288552"/>
              <a:gd name="connsiteY51" fmla="*/ 2197135 h 4472058"/>
              <a:gd name="connsiteX52" fmla="*/ 7047252 w 7288552"/>
              <a:gd name="connsiteY52" fmla="*/ 2133635 h 4472058"/>
              <a:gd name="connsiteX53" fmla="*/ 7085352 w 7288552"/>
              <a:gd name="connsiteY53" fmla="*/ 2082835 h 4472058"/>
              <a:gd name="connsiteX54" fmla="*/ 7123452 w 7288552"/>
              <a:gd name="connsiteY54" fmla="*/ 2019335 h 4472058"/>
              <a:gd name="connsiteX55" fmla="*/ 7174252 w 7288552"/>
              <a:gd name="connsiteY55" fmla="*/ 1943135 h 4472058"/>
              <a:gd name="connsiteX56" fmla="*/ 7199652 w 7288552"/>
              <a:gd name="connsiteY56" fmla="*/ 1892335 h 4472058"/>
              <a:gd name="connsiteX57" fmla="*/ 7225052 w 7288552"/>
              <a:gd name="connsiteY57" fmla="*/ 1816135 h 4472058"/>
              <a:gd name="connsiteX58" fmla="*/ 7250452 w 7288552"/>
              <a:gd name="connsiteY58" fmla="*/ 1625635 h 4472058"/>
              <a:gd name="connsiteX59" fmla="*/ 7263152 w 7288552"/>
              <a:gd name="connsiteY59" fmla="*/ 1549435 h 4472058"/>
              <a:gd name="connsiteX60" fmla="*/ 7288552 w 7288552"/>
              <a:gd name="connsiteY60" fmla="*/ 1371635 h 4472058"/>
              <a:gd name="connsiteX61" fmla="*/ 7275852 w 7288552"/>
              <a:gd name="connsiteY61" fmla="*/ 812835 h 4472058"/>
              <a:gd name="connsiteX62" fmla="*/ 7225052 w 7288552"/>
              <a:gd name="connsiteY62" fmla="*/ 508035 h 4472058"/>
              <a:gd name="connsiteX63" fmla="*/ 7199652 w 7288552"/>
              <a:gd name="connsiteY63" fmla="*/ 419135 h 4472058"/>
              <a:gd name="connsiteX64" fmla="*/ 7174252 w 7288552"/>
              <a:gd name="connsiteY64" fmla="*/ 381035 h 4472058"/>
              <a:gd name="connsiteX65" fmla="*/ 7161552 w 7288552"/>
              <a:gd name="connsiteY65" fmla="*/ 342935 h 4472058"/>
              <a:gd name="connsiteX66" fmla="*/ 7123452 w 7288552"/>
              <a:gd name="connsiteY66" fmla="*/ 330235 h 4472058"/>
              <a:gd name="connsiteX67" fmla="*/ 7110752 w 7288552"/>
              <a:gd name="connsiteY67" fmla="*/ 292135 h 4472058"/>
              <a:gd name="connsiteX68" fmla="*/ 7059952 w 7288552"/>
              <a:gd name="connsiteY68" fmla="*/ 279435 h 4472058"/>
              <a:gd name="connsiteX69" fmla="*/ 6983752 w 7288552"/>
              <a:gd name="connsiteY69" fmla="*/ 241335 h 4472058"/>
              <a:gd name="connsiteX70" fmla="*/ 6958352 w 7288552"/>
              <a:gd name="connsiteY70" fmla="*/ 203235 h 4472058"/>
              <a:gd name="connsiteX71" fmla="*/ 6856752 w 7288552"/>
              <a:gd name="connsiteY71" fmla="*/ 139735 h 4472058"/>
              <a:gd name="connsiteX72" fmla="*/ 6818652 w 7288552"/>
              <a:gd name="connsiteY72" fmla="*/ 127035 h 4472058"/>
              <a:gd name="connsiteX73" fmla="*/ 6729752 w 7288552"/>
              <a:gd name="connsiteY73" fmla="*/ 76235 h 4472058"/>
              <a:gd name="connsiteX74" fmla="*/ 6691652 w 7288552"/>
              <a:gd name="connsiteY74" fmla="*/ 50835 h 4472058"/>
              <a:gd name="connsiteX75" fmla="*/ 6564652 w 7288552"/>
              <a:gd name="connsiteY75" fmla="*/ 12735 h 4472058"/>
              <a:gd name="connsiteX76" fmla="*/ 6513852 w 7288552"/>
              <a:gd name="connsiteY76" fmla="*/ 35 h 4472058"/>
              <a:gd name="connsiteX77" fmla="*/ 6615452 w 7288552"/>
              <a:gd name="connsiteY77"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29652 w 7288552"/>
              <a:gd name="connsiteY23" fmla="*/ 4254535 h 4472058"/>
              <a:gd name="connsiteX24" fmla="*/ 5942352 w 7288552"/>
              <a:gd name="connsiteY24" fmla="*/ 4191035 h 4472058"/>
              <a:gd name="connsiteX25" fmla="*/ 5955052 w 7288552"/>
              <a:gd name="connsiteY25" fmla="*/ 4152935 h 4472058"/>
              <a:gd name="connsiteX26" fmla="*/ 5967752 w 7288552"/>
              <a:gd name="connsiteY26" fmla="*/ 4102135 h 4472058"/>
              <a:gd name="connsiteX27" fmla="*/ 6005852 w 7288552"/>
              <a:gd name="connsiteY27" fmla="*/ 3937035 h 4472058"/>
              <a:gd name="connsiteX28" fmla="*/ 6018552 w 7288552"/>
              <a:gd name="connsiteY28" fmla="*/ 3898935 h 4472058"/>
              <a:gd name="connsiteX29" fmla="*/ 6043952 w 7288552"/>
              <a:gd name="connsiteY29" fmla="*/ 3860835 h 4472058"/>
              <a:gd name="connsiteX30" fmla="*/ 6107452 w 7288552"/>
              <a:gd name="connsiteY30" fmla="*/ 3746535 h 4472058"/>
              <a:gd name="connsiteX31" fmla="*/ 6120152 w 7288552"/>
              <a:gd name="connsiteY31" fmla="*/ 3708435 h 4472058"/>
              <a:gd name="connsiteX32" fmla="*/ 6183652 w 7288552"/>
              <a:gd name="connsiteY32" fmla="*/ 3644935 h 4472058"/>
              <a:gd name="connsiteX33" fmla="*/ 6221752 w 7288552"/>
              <a:gd name="connsiteY33" fmla="*/ 3543335 h 4472058"/>
              <a:gd name="connsiteX34" fmla="*/ 6234452 w 7288552"/>
              <a:gd name="connsiteY34" fmla="*/ 3479835 h 4472058"/>
              <a:gd name="connsiteX35" fmla="*/ 6259852 w 7288552"/>
              <a:gd name="connsiteY35" fmla="*/ 3098835 h 4472058"/>
              <a:gd name="connsiteX36" fmla="*/ 6272552 w 7288552"/>
              <a:gd name="connsiteY36" fmla="*/ 3022635 h 4472058"/>
              <a:gd name="connsiteX37" fmla="*/ 6310652 w 7288552"/>
              <a:gd name="connsiteY37" fmla="*/ 2921035 h 4472058"/>
              <a:gd name="connsiteX38" fmla="*/ 6348752 w 7288552"/>
              <a:gd name="connsiteY38" fmla="*/ 2755935 h 4472058"/>
              <a:gd name="connsiteX39" fmla="*/ 6412252 w 7288552"/>
              <a:gd name="connsiteY39" fmla="*/ 2679735 h 4472058"/>
              <a:gd name="connsiteX40" fmla="*/ 6437652 w 7288552"/>
              <a:gd name="connsiteY40" fmla="*/ 2616235 h 4472058"/>
              <a:gd name="connsiteX41" fmla="*/ 6475752 w 7288552"/>
              <a:gd name="connsiteY41" fmla="*/ 2578135 h 4472058"/>
              <a:gd name="connsiteX42" fmla="*/ 6513852 w 7288552"/>
              <a:gd name="connsiteY42" fmla="*/ 2565435 h 4472058"/>
              <a:gd name="connsiteX43" fmla="*/ 6564652 w 7288552"/>
              <a:gd name="connsiteY43" fmla="*/ 2540035 h 4472058"/>
              <a:gd name="connsiteX44" fmla="*/ 6666252 w 7288552"/>
              <a:gd name="connsiteY44" fmla="*/ 2489235 h 4472058"/>
              <a:gd name="connsiteX45" fmla="*/ 6717052 w 7288552"/>
              <a:gd name="connsiteY45" fmla="*/ 2463835 h 4472058"/>
              <a:gd name="connsiteX46" fmla="*/ 6742452 w 7288552"/>
              <a:gd name="connsiteY46" fmla="*/ 2425735 h 4472058"/>
              <a:gd name="connsiteX47" fmla="*/ 6780552 w 7288552"/>
              <a:gd name="connsiteY47" fmla="*/ 2413035 h 4472058"/>
              <a:gd name="connsiteX48" fmla="*/ 6818652 w 7288552"/>
              <a:gd name="connsiteY48" fmla="*/ 2387635 h 4472058"/>
              <a:gd name="connsiteX49" fmla="*/ 6869452 w 7288552"/>
              <a:gd name="connsiteY49" fmla="*/ 2362235 h 4472058"/>
              <a:gd name="connsiteX50" fmla="*/ 6958352 w 7288552"/>
              <a:gd name="connsiteY50" fmla="*/ 2286035 h 4472058"/>
              <a:gd name="connsiteX51" fmla="*/ 7009152 w 7288552"/>
              <a:gd name="connsiteY51" fmla="*/ 2197135 h 4472058"/>
              <a:gd name="connsiteX52" fmla="*/ 7047252 w 7288552"/>
              <a:gd name="connsiteY52" fmla="*/ 2133635 h 4472058"/>
              <a:gd name="connsiteX53" fmla="*/ 7085352 w 7288552"/>
              <a:gd name="connsiteY53" fmla="*/ 2082835 h 4472058"/>
              <a:gd name="connsiteX54" fmla="*/ 7123452 w 7288552"/>
              <a:gd name="connsiteY54" fmla="*/ 2019335 h 4472058"/>
              <a:gd name="connsiteX55" fmla="*/ 7174252 w 7288552"/>
              <a:gd name="connsiteY55" fmla="*/ 1943135 h 4472058"/>
              <a:gd name="connsiteX56" fmla="*/ 7199652 w 7288552"/>
              <a:gd name="connsiteY56" fmla="*/ 1892335 h 4472058"/>
              <a:gd name="connsiteX57" fmla="*/ 7225052 w 7288552"/>
              <a:gd name="connsiteY57" fmla="*/ 1816135 h 4472058"/>
              <a:gd name="connsiteX58" fmla="*/ 7250452 w 7288552"/>
              <a:gd name="connsiteY58" fmla="*/ 1625635 h 4472058"/>
              <a:gd name="connsiteX59" fmla="*/ 7263152 w 7288552"/>
              <a:gd name="connsiteY59" fmla="*/ 1549435 h 4472058"/>
              <a:gd name="connsiteX60" fmla="*/ 7288552 w 7288552"/>
              <a:gd name="connsiteY60" fmla="*/ 1371635 h 4472058"/>
              <a:gd name="connsiteX61" fmla="*/ 7275852 w 7288552"/>
              <a:gd name="connsiteY61" fmla="*/ 812835 h 4472058"/>
              <a:gd name="connsiteX62" fmla="*/ 7225052 w 7288552"/>
              <a:gd name="connsiteY62" fmla="*/ 508035 h 4472058"/>
              <a:gd name="connsiteX63" fmla="*/ 7199652 w 7288552"/>
              <a:gd name="connsiteY63" fmla="*/ 419135 h 4472058"/>
              <a:gd name="connsiteX64" fmla="*/ 7174252 w 7288552"/>
              <a:gd name="connsiteY64" fmla="*/ 381035 h 4472058"/>
              <a:gd name="connsiteX65" fmla="*/ 7161552 w 7288552"/>
              <a:gd name="connsiteY65" fmla="*/ 342935 h 4472058"/>
              <a:gd name="connsiteX66" fmla="*/ 7123452 w 7288552"/>
              <a:gd name="connsiteY66" fmla="*/ 330235 h 4472058"/>
              <a:gd name="connsiteX67" fmla="*/ 7110752 w 7288552"/>
              <a:gd name="connsiteY67" fmla="*/ 292135 h 4472058"/>
              <a:gd name="connsiteX68" fmla="*/ 7059952 w 7288552"/>
              <a:gd name="connsiteY68" fmla="*/ 279435 h 4472058"/>
              <a:gd name="connsiteX69" fmla="*/ 6983752 w 7288552"/>
              <a:gd name="connsiteY69" fmla="*/ 241335 h 4472058"/>
              <a:gd name="connsiteX70" fmla="*/ 6958352 w 7288552"/>
              <a:gd name="connsiteY70" fmla="*/ 203235 h 4472058"/>
              <a:gd name="connsiteX71" fmla="*/ 6856752 w 7288552"/>
              <a:gd name="connsiteY71" fmla="*/ 139735 h 4472058"/>
              <a:gd name="connsiteX72" fmla="*/ 6818652 w 7288552"/>
              <a:gd name="connsiteY72" fmla="*/ 127035 h 4472058"/>
              <a:gd name="connsiteX73" fmla="*/ 6729752 w 7288552"/>
              <a:gd name="connsiteY73" fmla="*/ 76235 h 4472058"/>
              <a:gd name="connsiteX74" fmla="*/ 6691652 w 7288552"/>
              <a:gd name="connsiteY74" fmla="*/ 50835 h 4472058"/>
              <a:gd name="connsiteX75" fmla="*/ 6564652 w 7288552"/>
              <a:gd name="connsiteY75" fmla="*/ 12735 h 4472058"/>
              <a:gd name="connsiteX76" fmla="*/ 6513852 w 7288552"/>
              <a:gd name="connsiteY76" fmla="*/ 35 h 4472058"/>
              <a:gd name="connsiteX77" fmla="*/ 6615452 w 7288552"/>
              <a:gd name="connsiteY77"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42352 w 7288552"/>
              <a:gd name="connsiteY23" fmla="*/ 4191035 h 4472058"/>
              <a:gd name="connsiteX24" fmla="*/ 5955052 w 7288552"/>
              <a:gd name="connsiteY24" fmla="*/ 4152935 h 4472058"/>
              <a:gd name="connsiteX25" fmla="*/ 5967752 w 7288552"/>
              <a:gd name="connsiteY25" fmla="*/ 4102135 h 4472058"/>
              <a:gd name="connsiteX26" fmla="*/ 6005852 w 7288552"/>
              <a:gd name="connsiteY26" fmla="*/ 3937035 h 4472058"/>
              <a:gd name="connsiteX27" fmla="*/ 6018552 w 7288552"/>
              <a:gd name="connsiteY27" fmla="*/ 3898935 h 4472058"/>
              <a:gd name="connsiteX28" fmla="*/ 6043952 w 7288552"/>
              <a:gd name="connsiteY28" fmla="*/ 3860835 h 4472058"/>
              <a:gd name="connsiteX29" fmla="*/ 6107452 w 7288552"/>
              <a:gd name="connsiteY29" fmla="*/ 3746535 h 4472058"/>
              <a:gd name="connsiteX30" fmla="*/ 6120152 w 7288552"/>
              <a:gd name="connsiteY30" fmla="*/ 3708435 h 4472058"/>
              <a:gd name="connsiteX31" fmla="*/ 6183652 w 7288552"/>
              <a:gd name="connsiteY31" fmla="*/ 3644935 h 4472058"/>
              <a:gd name="connsiteX32" fmla="*/ 6221752 w 7288552"/>
              <a:gd name="connsiteY32" fmla="*/ 3543335 h 4472058"/>
              <a:gd name="connsiteX33" fmla="*/ 6234452 w 7288552"/>
              <a:gd name="connsiteY33" fmla="*/ 3479835 h 4472058"/>
              <a:gd name="connsiteX34" fmla="*/ 6259852 w 7288552"/>
              <a:gd name="connsiteY34" fmla="*/ 3098835 h 4472058"/>
              <a:gd name="connsiteX35" fmla="*/ 6272552 w 7288552"/>
              <a:gd name="connsiteY35" fmla="*/ 3022635 h 4472058"/>
              <a:gd name="connsiteX36" fmla="*/ 6310652 w 7288552"/>
              <a:gd name="connsiteY36" fmla="*/ 2921035 h 4472058"/>
              <a:gd name="connsiteX37" fmla="*/ 6348752 w 7288552"/>
              <a:gd name="connsiteY37" fmla="*/ 2755935 h 4472058"/>
              <a:gd name="connsiteX38" fmla="*/ 6412252 w 7288552"/>
              <a:gd name="connsiteY38" fmla="*/ 2679735 h 4472058"/>
              <a:gd name="connsiteX39" fmla="*/ 6437652 w 7288552"/>
              <a:gd name="connsiteY39" fmla="*/ 2616235 h 4472058"/>
              <a:gd name="connsiteX40" fmla="*/ 6475752 w 7288552"/>
              <a:gd name="connsiteY40" fmla="*/ 2578135 h 4472058"/>
              <a:gd name="connsiteX41" fmla="*/ 6513852 w 7288552"/>
              <a:gd name="connsiteY41" fmla="*/ 2565435 h 4472058"/>
              <a:gd name="connsiteX42" fmla="*/ 6564652 w 7288552"/>
              <a:gd name="connsiteY42" fmla="*/ 2540035 h 4472058"/>
              <a:gd name="connsiteX43" fmla="*/ 6666252 w 7288552"/>
              <a:gd name="connsiteY43" fmla="*/ 2489235 h 4472058"/>
              <a:gd name="connsiteX44" fmla="*/ 6717052 w 7288552"/>
              <a:gd name="connsiteY44" fmla="*/ 2463835 h 4472058"/>
              <a:gd name="connsiteX45" fmla="*/ 6742452 w 7288552"/>
              <a:gd name="connsiteY45" fmla="*/ 2425735 h 4472058"/>
              <a:gd name="connsiteX46" fmla="*/ 6780552 w 7288552"/>
              <a:gd name="connsiteY46" fmla="*/ 2413035 h 4472058"/>
              <a:gd name="connsiteX47" fmla="*/ 6818652 w 7288552"/>
              <a:gd name="connsiteY47" fmla="*/ 2387635 h 4472058"/>
              <a:gd name="connsiteX48" fmla="*/ 6869452 w 7288552"/>
              <a:gd name="connsiteY48" fmla="*/ 2362235 h 4472058"/>
              <a:gd name="connsiteX49" fmla="*/ 6958352 w 7288552"/>
              <a:gd name="connsiteY49" fmla="*/ 2286035 h 4472058"/>
              <a:gd name="connsiteX50" fmla="*/ 7009152 w 7288552"/>
              <a:gd name="connsiteY50" fmla="*/ 2197135 h 4472058"/>
              <a:gd name="connsiteX51" fmla="*/ 7047252 w 7288552"/>
              <a:gd name="connsiteY51" fmla="*/ 2133635 h 4472058"/>
              <a:gd name="connsiteX52" fmla="*/ 7085352 w 7288552"/>
              <a:gd name="connsiteY52" fmla="*/ 2082835 h 4472058"/>
              <a:gd name="connsiteX53" fmla="*/ 7123452 w 7288552"/>
              <a:gd name="connsiteY53" fmla="*/ 2019335 h 4472058"/>
              <a:gd name="connsiteX54" fmla="*/ 7174252 w 7288552"/>
              <a:gd name="connsiteY54" fmla="*/ 1943135 h 4472058"/>
              <a:gd name="connsiteX55" fmla="*/ 7199652 w 7288552"/>
              <a:gd name="connsiteY55" fmla="*/ 1892335 h 4472058"/>
              <a:gd name="connsiteX56" fmla="*/ 7225052 w 7288552"/>
              <a:gd name="connsiteY56" fmla="*/ 1816135 h 4472058"/>
              <a:gd name="connsiteX57" fmla="*/ 7250452 w 7288552"/>
              <a:gd name="connsiteY57" fmla="*/ 1625635 h 4472058"/>
              <a:gd name="connsiteX58" fmla="*/ 7263152 w 7288552"/>
              <a:gd name="connsiteY58" fmla="*/ 1549435 h 4472058"/>
              <a:gd name="connsiteX59" fmla="*/ 7288552 w 7288552"/>
              <a:gd name="connsiteY59" fmla="*/ 1371635 h 4472058"/>
              <a:gd name="connsiteX60" fmla="*/ 7275852 w 7288552"/>
              <a:gd name="connsiteY60" fmla="*/ 812835 h 4472058"/>
              <a:gd name="connsiteX61" fmla="*/ 7225052 w 7288552"/>
              <a:gd name="connsiteY61" fmla="*/ 508035 h 4472058"/>
              <a:gd name="connsiteX62" fmla="*/ 7199652 w 7288552"/>
              <a:gd name="connsiteY62" fmla="*/ 419135 h 4472058"/>
              <a:gd name="connsiteX63" fmla="*/ 7174252 w 7288552"/>
              <a:gd name="connsiteY63" fmla="*/ 381035 h 4472058"/>
              <a:gd name="connsiteX64" fmla="*/ 7161552 w 7288552"/>
              <a:gd name="connsiteY64" fmla="*/ 342935 h 4472058"/>
              <a:gd name="connsiteX65" fmla="*/ 7123452 w 7288552"/>
              <a:gd name="connsiteY65" fmla="*/ 330235 h 4472058"/>
              <a:gd name="connsiteX66" fmla="*/ 7110752 w 7288552"/>
              <a:gd name="connsiteY66" fmla="*/ 292135 h 4472058"/>
              <a:gd name="connsiteX67" fmla="*/ 7059952 w 7288552"/>
              <a:gd name="connsiteY67" fmla="*/ 279435 h 4472058"/>
              <a:gd name="connsiteX68" fmla="*/ 6983752 w 7288552"/>
              <a:gd name="connsiteY68" fmla="*/ 241335 h 4472058"/>
              <a:gd name="connsiteX69" fmla="*/ 6958352 w 7288552"/>
              <a:gd name="connsiteY69" fmla="*/ 203235 h 4472058"/>
              <a:gd name="connsiteX70" fmla="*/ 6856752 w 7288552"/>
              <a:gd name="connsiteY70" fmla="*/ 139735 h 4472058"/>
              <a:gd name="connsiteX71" fmla="*/ 6818652 w 7288552"/>
              <a:gd name="connsiteY71" fmla="*/ 127035 h 4472058"/>
              <a:gd name="connsiteX72" fmla="*/ 6729752 w 7288552"/>
              <a:gd name="connsiteY72" fmla="*/ 76235 h 4472058"/>
              <a:gd name="connsiteX73" fmla="*/ 6691652 w 7288552"/>
              <a:gd name="connsiteY73" fmla="*/ 50835 h 4472058"/>
              <a:gd name="connsiteX74" fmla="*/ 6564652 w 7288552"/>
              <a:gd name="connsiteY74" fmla="*/ 12735 h 4472058"/>
              <a:gd name="connsiteX75" fmla="*/ 6513852 w 7288552"/>
              <a:gd name="connsiteY75" fmla="*/ 35 h 4472058"/>
              <a:gd name="connsiteX76" fmla="*/ 6615452 w 7288552"/>
              <a:gd name="connsiteY76"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42352 w 7288552"/>
              <a:gd name="connsiteY23" fmla="*/ 4191035 h 4472058"/>
              <a:gd name="connsiteX24" fmla="*/ 5967752 w 7288552"/>
              <a:gd name="connsiteY24" fmla="*/ 4102135 h 4472058"/>
              <a:gd name="connsiteX25" fmla="*/ 6005852 w 7288552"/>
              <a:gd name="connsiteY25" fmla="*/ 3937035 h 4472058"/>
              <a:gd name="connsiteX26" fmla="*/ 6018552 w 7288552"/>
              <a:gd name="connsiteY26" fmla="*/ 3898935 h 4472058"/>
              <a:gd name="connsiteX27" fmla="*/ 6043952 w 7288552"/>
              <a:gd name="connsiteY27" fmla="*/ 3860835 h 4472058"/>
              <a:gd name="connsiteX28" fmla="*/ 6107452 w 7288552"/>
              <a:gd name="connsiteY28" fmla="*/ 3746535 h 4472058"/>
              <a:gd name="connsiteX29" fmla="*/ 6120152 w 7288552"/>
              <a:gd name="connsiteY29" fmla="*/ 3708435 h 4472058"/>
              <a:gd name="connsiteX30" fmla="*/ 6183652 w 7288552"/>
              <a:gd name="connsiteY30" fmla="*/ 3644935 h 4472058"/>
              <a:gd name="connsiteX31" fmla="*/ 6221752 w 7288552"/>
              <a:gd name="connsiteY31" fmla="*/ 3543335 h 4472058"/>
              <a:gd name="connsiteX32" fmla="*/ 6234452 w 7288552"/>
              <a:gd name="connsiteY32" fmla="*/ 3479835 h 4472058"/>
              <a:gd name="connsiteX33" fmla="*/ 6259852 w 7288552"/>
              <a:gd name="connsiteY33" fmla="*/ 3098835 h 4472058"/>
              <a:gd name="connsiteX34" fmla="*/ 6272552 w 7288552"/>
              <a:gd name="connsiteY34" fmla="*/ 3022635 h 4472058"/>
              <a:gd name="connsiteX35" fmla="*/ 6310652 w 7288552"/>
              <a:gd name="connsiteY35" fmla="*/ 2921035 h 4472058"/>
              <a:gd name="connsiteX36" fmla="*/ 6348752 w 7288552"/>
              <a:gd name="connsiteY36" fmla="*/ 2755935 h 4472058"/>
              <a:gd name="connsiteX37" fmla="*/ 6412252 w 7288552"/>
              <a:gd name="connsiteY37" fmla="*/ 2679735 h 4472058"/>
              <a:gd name="connsiteX38" fmla="*/ 6437652 w 7288552"/>
              <a:gd name="connsiteY38" fmla="*/ 2616235 h 4472058"/>
              <a:gd name="connsiteX39" fmla="*/ 6475752 w 7288552"/>
              <a:gd name="connsiteY39" fmla="*/ 2578135 h 4472058"/>
              <a:gd name="connsiteX40" fmla="*/ 6513852 w 7288552"/>
              <a:gd name="connsiteY40" fmla="*/ 2565435 h 4472058"/>
              <a:gd name="connsiteX41" fmla="*/ 6564652 w 7288552"/>
              <a:gd name="connsiteY41" fmla="*/ 2540035 h 4472058"/>
              <a:gd name="connsiteX42" fmla="*/ 6666252 w 7288552"/>
              <a:gd name="connsiteY42" fmla="*/ 2489235 h 4472058"/>
              <a:gd name="connsiteX43" fmla="*/ 6717052 w 7288552"/>
              <a:gd name="connsiteY43" fmla="*/ 2463835 h 4472058"/>
              <a:gd name="connsiteX44" fmla="*/ 6742452 w 7288552"/>
              <a:gd name="connsiteY44" fmla="*/ 2425735 h 4472058"/>
              <a:gd name="connsiteX45" fmla="*/ 6780552 w 7288552"/>
              <a:gd name="connsiteY45" fmla="*/ 2413035 h 4472058"/>
              <a:gd name="connsiteX46" fmla="*/ 6818652 w 7288552"/>
              <a:gd name="connsiteY46" fmla="*/ 2387635 h 4472058"/>
              <a:gd name="connsiteX47" fmla="*/ 6869452 w 7288552"/>
              <a:gd name="connsiteY47" fmla="*/ 2362235 h 4472058"/>
              <a:gd name="connsiteX48" fmla="*/ 6958352 w 7288552"/>
              <a:gd name="connsiteY48" fmla="*/ 2286035 h 4472058"/>
              <a:gd name="connsiteX49" fmla="*/ 7009152 w 7288552"/>
              <a:gd name="connsiteY49" fmla="*/ 2197135 h 4472058"/>
              <a:gd name="connsiteX50" fmla="*/ 7047252 w 7288552"/>
              <a:gd name="connsiteY50" fmla="*/ 2133635 h 4472058"/>
              <a:gd name="connsiteX51" fmla="*/ 7085352 w 7288552"/>
              <a:gd name="connsiteY51" fmla="*/ 2082835 h 4472058"/>
              <a:gd name="connsiteX52" fmla="*/ 7123452 w 7288552"/>
              <a:gd name="connsiteY52" fmla="*/ 2019335 h 4472058"/>
              <a:gd name="connsiteX53" fmla="*/ 7174252 w 7288552"/>
              <a:gd name="connsiteY53" fmla="*/ 1943135 h 4472058"/>
              <a:gd name="connsiteX54" fmla="*/ 7199652 w 7288552"/>
              <a:gd name="connsiteY54" fmla="*/ 1892335 h 4472058"/>
              <a:gd name="connsiteX55" fmla="*/ 7225052 w 7288552"/>
              <a:gd name="connsiteY55" fmla="*/ 1816135 h 4472058"/>
              <a:gd name="connsiteX56" fmla="*/ 7250452 w 7288552"/>
              <a:gd name="connsiteY56" fmla="*/ 1625635 h 4472058"/>
              <a:gd name="connsiteX57" fmla="*/ 7263152 w 7288552"/>
              <a:gd name="connsiteY57" fmla="*/ 1549435 h 4472058"/>
              <a:gd name="connsiteX58" fmla="*/ 7288552 w 7288552"/>
              <a:gd name="connsiteY58" fmla="*/ 1371635 h 4472058"/>
              <a:gd name="connsiteX59" fmla="*/ 7275852 w 7288552"/>
              <a:gd name="connsiteY59" fmla="*/ 812835 h 4472058"/>
              <a:gd name="connsiteX60" fmla="*/ 7225052 w 7288552"/>
              <a:gd name="connsiteY60" fmla="*/ 508035 h 4472058"/>
              <a:gd name="connsiteX61" fmla="*/ 7199652 w 7288552"/>
              <a:gd name="connsiteY61" fmla="*/ 419135 h 4472058"/>
              <a:gd name="connsiteX62" fmla="*/ 7174252 w 7288552"/>
              <a:gd name="connsiteY62" fmla="*/ 381035 h 4472058"/>
              <a:gd name="connsiteX63" fmla="*/ 7161552 w 7288552"/>
              <a:gd name="connsiteY63" fmla="*/ 342935 h 4472058"/>
              <a:gd name="connsiteX64" fmla="*/ 7123452 w 7288552"/>
              <a:gd name="connsiteY64" fmla="*/ 330235 h 4472058"/>
              <a:gd name="connsiteX65" fmla="*/ 7110752 w 7288552"/>
              <a:gd name="connsiteY65" fmla="*/ 292135 h 4472058"/>
              <a:gd name="connsiteX66" fmla="*/ 7059952 w 7288552"/>
              <a:gd name="connsiteY66" fmla="*/ 279435 h 4472058"/>
              <a:gd name="connsiteX67" fmla="*/ 6983752 w 7288552"/>
              <a:gd name="connsiteY67" fmla="*/ 241335 h 4472058"/>
              <a:gd name="connsiteX68" fmla="*/ 6958352 w 7288552"/>
              <a:gd name="connsiteY68" fmla="*/ 203235 h 4472058"/>
              <a:gd name="connsiteX69" fmla="*/ 6856752 w 7288552"/>
              <a:gd name="connsiteY69" fmla="*/ 139735 h 4472058"/>
              <a:gd name="connsiteX70" fmla="*/ 6818652 w 7288552"/>
              <a:gd name="connsiteY70" fmla="*/ 127035 h 4472058"/>
              <a:gd name="connsiteX71" fmla="*/ 6729752 w 7288552"/>
              <a:gd name="connsiteY71" fmla="*/ 76235 h 4472058"/>
              <a:gd name="connsiteX72" fmla="*/ 6691652 w 7288552"/>
              <a:gd name="connsiteY72" fmla="*/ 50835 h 4472058"/>
              <a:gd name="connsiteX73" fmla="*/ 6564652 w 7288552"/>
              <a:gd name="connsiteY73" fmla="*/ 12735 h 4472058"/>
              <a:gd name="connsiteX74" fmla="*/ 6513852 w 7288552"/>
              <a:gd name="connsiteY74" fmla="*/ 35 h 4472058"/>
              <a:gd name="connsiteX75" fmla="*/ 6615452 w 7288552"/>
              <a:gd name="connsiteY75"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05852 w 7288552"/>
              <a:gd name="connsiteY24" fmla="*/ 3937035 h 4472058"/>
              <a:gd name="connsiteX25" fmla="*/ 6018552 w 7288552"/>
              <a:gd name="connsiteY25" fmla="*/ 3898935 h 4472058"/>
              <a:gd name="connsiteX26" fmla="*/ 6043952 w 7288552"/>
              <a:gd name="connsiteY26" fmla="*/ 3860835 h 4472058"/>
              <a:gd name="connsiteX27" fmla="*/ 6107452 w 7288552"/>
              <a:gd name="connsiteY27" fmla="*/ 3746535 h 4472058"/>
              <a:gd name="connsiteX28" fmla="*/ 6120152 w 7288552"/>
              <a:gd name="connsiteY28" fmla="*/ 3708435 h 4472058"/>
              <a:gd name="connsiteX29" fmla="*/ 6183652 w 7288552"/>
              <a:gd name="connsiteY29" fmla="*/ 3644935 h 4472058"/>
              <a:gd name="connsiteX30" fmla="*/ 6221752 w 7288552"/>
              <a:gd name="connsiteY30" fmla="*/ 3543335 h 4472058"/>
              <a:gd name="connsiteX31" fmla="*/ 6234452 w 7288552"/>
              <a:gd name="connsiteY31" fmla="*/ 3479835 h 4472058"/>
              <a:gd name="connsiteX32" fmla="*/ 6259852 w 7288552"/>
              <a:gd name="connsiteY32" fmla="*/ 3098835 h 4472058"/>
              <a:gd name="connsiteX33" fmla="*/ 6272552 w 7288552"/>
              <a:gd name="connsiteY33" fmla="*/ 3022635 h 4472058"/>
              <a:gd name="connsiteX34" fmla="*/ 6310652 w 7288552"/>
              <a:gd name="connsiteY34" fmla="*/ 2921035 h 4472058"/>
              <a:gd name="connsiteX35" fmla="*/ 6348752 w 7288552"/>
              <a:gd name="connsiteY35" fmla="*/ 2755935 h 4472058"/>
              <a:gd name="connsiteX36" fmla="*/ 6412252 w 7288552"/>
              <a:gd name="connsiteY36" fmla="*/ 2679735 h 4472058"/>
              <a:gd name="connsiteX37" fmla="*/ 6437652 w 7288552"/>
              <a:gd name="connsiteY37" fmla="*/ 2616235 h 4472058"/>
              <a:gd name="connsiteX38" fmla="*/ 6475752 w 7288552"/>
              <a:gd name="connsiteY38" fmla="*/ 2578135 h 4472058"/>
              <a:gd name="connsiteX39" fmla="*/ 6513852 w 7288552"/>
              <a:gd name="connsiteY39" fmla="*/ 2565435 h 4472058"/>
              <a:gd name="connsiteX40" fmla="*/ 6564652 w 7288552"/>
              <a:gd name="connsiteY40" fmla="*/ 2540035 h 4472058"/>
              <a:gd name="connsiteX41" fmla="*/ 6666252 w 7288552"/>
              <a:gd name="connsiteY41" fmla="*/ 2489235 h 4472058"/>
              <a:gd name="connsiteX42" fmla="*/ 6717052 w 7288552"/>
              <a:gd name="connsiteY42" fmla="*/ 2463835 h 4472058"/>
              <a:gd name="connsiteX43" fmla="*/ 6742452 w 7288552"/>
              <a:gd name="connsiteY43" fmla="*/ 2425735 h 4472058"/>
              <a:gd name="connsiteX44" fmla="*/ 6780552 w 7288552"/>
              <a:gd name="connsiteY44" fmla="*/ 2413035 h 4472058"/>
              <a:gd name="connsiteX45" fmla="*/ 6818652 w 7288552"/>
              <a:gd name="connsiteY45" fmla="*/ 2387635 h 4472058"/>
              <a:gd name="connsiteX46" fmla="*/ 6869452 w 7288552"/>
              <a:gd name="connsiteY46" fmla="*/ 2362235 h 4472058"/>
              <a:gd name="connsiteX47" fmla="*/ 6958352 w 7288552"/>
              <a:gd name="connsiteY47" fmla="*/ 2286035 h 4472058"/>
              <a:gd name="connsiteX48" fmla="*/ 7009152 w 7288552"/>
              <a:gd name="connsiteY48" fmla="*/ 2197135 h 4472058"/>
              <a:gd name="connsiteX49" fmla="*/ 7047252 w 7288552"/>
              <a:gd name="connsiteY49" fmla="*/ 2133635 h 4472058"/>
              <a:gd name="connsiteX50" fmla="*/ 7085352 w 7288552"/>
              <a:gd name="connsiteY50" fmla="*/ 2082835 h 4472058"/>
              <a:gd name="connsiteX51" fmla="*/ 7123452 w 7288552"/>
              <a:gd name="connsiteY51" fmla="*/ 2019335 h 4472058"/>
              <a:gd name="connsiteX52" fmla="*/ 7174252 w 7288552"/>
              <a:gd name="connsiteY52" fmla="*/ 1943135 h 4472058"/>
              <a:gd name="connsiteX53" fmla="*/ 7199652 w 7288552"/>
              <a:gd name="connsiteY53" fmla="*/ 1892335 h 4472058"/>
              <a:gd name="connsiteX54" fmla="*/ 7225052 w 7288552"/>
              <a:gd name="connsiteY54" fmla="*/ 1816135 h 4472058"/>
              <a:gd name="connsiteX55" fmla="*/ 7250452 w 7288552"/>
              <a:gd name="connsiteY55" fmla="*/ 1625635 h 4472058"/>
              <a:gd name="connsiteX56" fmla="*/ 7263152 w 7288552"/>
              <a:gd name="connsiteY56" fmla="*/ 1549435 h 4472058"/>
              <a:gd name="connsiteX57" fmla="*/ 7288552 w 7288552"/>
              <a:gd name="connsiteY57" fmla="*/ 1371635 h 4472058"/>
              <a:gd name="connsiteX58" fmla="*/ 7275852 w 7288552"/>
              <a:gd name="connsiteY58" fmla="*/ 812835 h 4472058"/>
              <a:gd name="connsiteX59" fmla="*/ 7225052 w 7288552"/>
              <a:gd name="connsiteY59" fmla="*/ 508035 h 4472058"/>
              <a:gd name="connsiteX60" fmla="*/ 7199652 w 7288552"/>
              <a:gd name="connsiteY60" fmla="*/ 419135 h 4472058"/>
              <a:gd name="connsiteX61" fmla="*/ 7174252 w 7288552"/>
              <a:gd name="connsiteY61" fmla="*/ 381035 h 4472058"/>
              <a:gd name="connsiteX62" fmla="*/ 7161552 w 7288552"/>
              <a:gd name="connsiteY62" fmla="*/ 342935 h 4472058"/>
              <a:gd name="connsiteX63" fmla="*/ 7123452 w 7288552"/>
              <a:gd name="connsiteY63" fmla="*/ 330235 h 4472058"/>
              <a:gd name="connsiteX64" fmla="*/ 7110752 w 7288552"/>
              <a:gd name="connsiteY64" fmla="*/ 292135 h 4472058"/>
              <a:gd name="connsiteX65" fmla="*/ 7059952 w 7288552"/>
              <a:gd name="connsiteY65" fmla="*/ 279435 h 4472058"/>
              <a:gd name="connsiteX66" fmla="*/ 6983752 w 7288552"/>
              <a:gd name="connsiteY66" fmla="*/ 241335 h 4472058"/>
              <a:gd name="connsiteX67" fmla="*/ 6958352 w 7288552"/>
              <a:gd name="connsiteY67" fmla="*/ 203235 h 4472058"/>
              <a:gd name="connsiteX68" fmla="*/ 6856752 w 7288552"/>
              <a:gd name="connsiteY68" fmla="*/ 139735 h 4472058"/>
              <a:gd name="connsiteX69" fmla="*/ 6818652 w 7288552"/>
              <a:gd name="connsiteY69" fmla="*/ 127035 h 4472058"/>
              <a:gd name="connsiteX70" fmla="*/ 6729752 w 7288552"/>
              <a:gd name="connsiteY70" fmla="*/ 76235 h 4472058"/>
              <a:gd name="connsiteX71" fmla="*/ 6691652 w 7288552"/>
              <a:gd name="connsiteY71" fmla="*/ 50835 h 4472058"/>
              <a:gd name="connsiteX72" fmla="*/ 6564652 w 7288552"/>
              <a:gd name="connsiteY72" fmla="*/ 12735 h 4472058"/>
              <a:gd name="connsiteX73" fmla="*/ 6513852 w 7288552"/>
              <a:gd name="connsiteY73" fmla="*/ 35 h 4472058"/>
              <a:gd name="connsiteX74" fmla="*/ 6615452 w 7288552"/>
              <a:gd name="connsiteY74"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18552 w 7288552"/>
              <a:gd name="connsiteY24" fmla="*/ 3898935 h 4472058"/>
              <a:gd name="connsiteX25" fmla="*/ 6043952 w 7288552"/>
              <a:gd name="connsiteY25" fmla="*/ 3860835 h 4472058"/>
              <a:gd name="connsiteX26" fmla="*/ 6107452 w 7288552"/>
              <a:gd name="connsiteY26" fmla="*/ 3746535 h 4472058"/>
              <a:gd name="connsiteX27" fmla="*/ 6120152 w 7288552"/>
              <a:gd name="connsiteY27" fmla="*/ 3708435 h 4472058"/>
              <a:gd name="connsiteX28" fmla="*/ 6183652 w 7288552"/>
              <a:gd name="connsiteY28" fmla="*/ 3644935 h 4472058"/>
              <a:gd name="connsiteX29" fmla="*/ 6221752 w 7288552"/>
              <a:gd name="connsiteY29" fmla="*/ 3543335 h 4472058"/>
              <a:gd name="connsiteX30" fmla="*/ 6234452 w 7288552"/>
              <a:gd name="connsiteY30" fmla="*/ 3479835 h 4472058"/>
              <a:gd name="connsiteX31" fmla="*/ 6259852 w 7288552"/>
              <a:gd name="connsiteY31" fmla="*/ 3098835 h 4472058"/>
              <a:gd name="connsiteX32" fmla="*/ 6272552 w 7288552"/>
              <a:gd name="connsiteY32" fmla="*/ 3022635 h 4472058"/>
              <a:gd name="connsiteX33" fmla="*/ 6310652 w 7288552"/>
              <a:gd name="connsiteY33" fmla="*/ 2921035 h 4472058"/>
              <a:gd name="connsiteX34" fmla="*/ 6348752 w 7288552"/>
              <a:gd name="connsiteY34" fmla="*/ 2755935 h 4472058"/>
              <a:gd name="connsiteX35" fmla="*/ 6412252 w 7288552"/>
              <a:gd name="connsiteY35" fmla="*/ 2679735 h 4472058"/>
              <a:gd name="connsiteX36" fmla="*/ 6437652 w 7288552"/>
              <a:gd name="connsiteY36" fmla="*/ 2616235 h 4472058"/>
              <a:gd name="connsiteX37" fmla="*/ 6475752 w 7288552"/>
              <a:gd name="connsiteY37" fmla="*/ 2578135 h 4472058"/>
              <a:gd name="connsiteX38" fmla="*/ 6513852 w 7288552"/>
              <a:gd name="connsiteY38" fmla="*/ 2565435 h 4472058"/>
              <a:gd name="connsiteX39" fmla="*/ 6564652 w 7288552"/>
              <a:gd name="connsiteY39" fmla="*/ 2540035 h 4472058"/>
              <a:gd name="connsiteX40" fmla="*/ 6666252 w 7288552"/>
              <a:gd name="connsiteY40" fmla="*/ 2489235 h 4472058"/>
              <a:gd name="connsiteX41" fmla="*/ 6717052 w 7288552"/>
              <a:gd name="connsiteY41" fmla="*/ 2463835 h 4472058"/>
              <a:gd name="connsiteX42" fmla="*/ 6742452 w 7288552"/>
              <a:gd name="connsiteY42" fmla="*/ 2425735 h 4472058"/>
              <a:gd name="connsiteX43" fmla="*/ 6780552 w 7288552"/>
              <a:gd name="connsiteY43" fmla="*/ 2413035 h 4472058"/>
              <a:gd name="connsiteX44" fmla="*/ 6818652 w 7288552"/>
              <a:gd name="connsiteY44" fmla="*/ 2387635 h 4472058"/>
              <a:gd name="connsiteX45" fmla="*/ 6869452 w 7288552"/>
              <a:gd name="connsiteY45" fmla="*/ 2362235 h 4472058"/>
              <a:gd name="connsiteX46" fmla="*/ 6958352 w 7288552"/>
              <a:gd name="connsiteY46" fmla="*/ 2286035 h 4472058"/>
              <a:gd name="connsiteX47" fmla="*/ 7009152 w 7288552"/>
              <a:gd name="connsiteY47" fmla="*/ 2197135 h 4472058"/>
              <a:gd name="connsiteX48" fmla="*/ 7047252 w 7288552"/>
              <a:gd name="connsiteY48" fmla="*/ 2133635 h 4472058"/>
              <a:gd name="connsiteX49" fmla="*/ 7085352 w 7288552"/>
              <a:gd name="connsiteY49" fmla="*/ 2082835 h 4472058"/>
              <a:gd name="connsiteX50" fmla="*/ 7123452 w 7288552"/>
              <a:gd name="connsiteY50" fmla="*/ 2019335 h 4472058"/>
              <a:gd name="connsiteX51" fmla="*/ 7174252 w 7288552"/>
              <a:gd name="connsiteY51" fmla="*/ 1943135 h 4472058"/>
              <a:gd name="connsiteX52" fmla="*/ 7199652 w 7288552"/>
              <a:gd name="connsiteY52" fmla="*/ 1892335 h 4472058"/>
              <a:gd name="connsiteX53" fmla="*/ 7225052 w 7288552"/>
              <a:gd name="connsiteY53" fmla="*/ 1816135 h 4472058"/>
              <a:gd name="connsiteX54" fmla="*/ 7250452 w 7288552"/>
              <a:gd name="connsiteY54" fmla="*/ 1625635 h 4472058"/>
              <a:gd name="connsiteX55" fmla="*/ 7263152 w 7288552"/>
              <a:gd name="connsiteY55" fmla="*/ 1549435 h 4472058"/>
              <a:gd name="connsiteX56" fmla="*/ 7288552 w 7288552"/>
              <a:gd name="connsiteY56" fmla="*/ 1371635 h 4472058"/>
              <a:gd name="connsiteX57" fmla="*/ 7275852 w 7288552"/>
              <a:gd name="connsiteY57" fmla="*/ 812835 h 4472058"/>
              <a:gd name="connsiteX58" fmla="*/ 7225052 w 7288552"/>
              <a:gd name="connsiteY58" fmla="*/ 508035 h 4472058"/>
              <a:gd name="connsiteX59" fmla="*/ 7199652 w 7288552"/>
              <a:gd name="connsiteY59" fmla="*/ 419135 h 4472058"/>
              <a:gd name="connsiteX60" fmla="*/ 7174252 w 7288552"/>
              <a:gd name="connsiteY60" fmla="*/ 381035 h 4472058"/>
              <a:gd name="connsiteX61" fmla="*/ 7161552 w 7288552"/>
              <a:gd name="connsiteY61" fmla="*/ 342935 h 4472058"/>
              <a:gd name="connsiteX62" fmla="*/ 7123452 w 7288552"/>
              <a:gd name="connsiteY62" fmla="*/ 330235 h 4472058"/>
              <a:gd name="connsiteX63" fmla="*/ 7110752 w 7288552"/>
              <a:gd name="connsiteY63" fmla="*/ 292135 h 4472058"/>
              <a:gd name="connsiteX64" fmla="*/ 7059952 w 7288552"/>
              <a:gd name="connsiteY64" fmla="*/ 279435 h 4472058"/>
              <a:gd name="connsiteX65" fmla="*/ 6983752 w 7288552"/>
              <a:gd name="connsiteY65" fmla="*/ 241335 h 4472058"/>
              <a:gd name="connsiteX66" fmla="*/ 6958352 w 7288552"/>
              <a:gd name="connsiteY66" fmla="*/ 203235 h 4472058"/>
              <a:gd name="connsiteX67" fmla="*/ 6856752 w 7288552"/>
              <a:gd name="connsiteY67" fmla="*/ 139735 h 4472058"/>
              <a:gd name="connsiteX68" fmla="*/ 6818652 w 7288552"/>
              <a:gd name="connsiteY68" fmla="*/ 127035 h 4472058"/>
              <a:gd name="connsiteX69" fmla="*/ 6729752 w 7288552"/>
              <a:gd name="connsiteY69" fmla="*/ 76235 h 4472058"/>
              <a:gd name="connsiteX70" fmla="*/ 6691652 w 7288552"/>
              <a:gd name="connsiteY70" fmla="*/ 50835 h 4472058"/>
              <a:gd name="connsiteX71" fmla="*/ 6564652 w 7288552"/>
              <a:gd name="connsiteY71" fmla="*/ 12735 h 4472058"/>
              <a:gd name="connsiteX72" fmla="*/ 6513852 w 7288552"/>
              <a:gd name="connsiteY72" fmla="*/ 35 h 4472058"/>
              <a:gd name="connsiteX73" fmla="*/ 6615452 w 7288552"/>
              <a:gd name="connsiteY73"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18552 w 7288552"/>
              <a:gd name="connsiteY24" fmla="*/ 3898935 h 4472058"/>
              <a:gd name="connsiteX25" fmla="*/ 6107452 w 7288552"/>
              <a:gd name="connsiteY25" fmla="*/ 3746535 h 4472058"/>
              <a:gd name="connsiteX26" fmla="*/ 6120152 w 7288552"/>
              <a:gd name="connsiteY26" fmla="*/ 3708435 h 4472058"/>
              <a:gd name="connsiteX27" fmla="*/ 6183652 w 7288552"/>
              <a:gd name="connsiteY27" fmla="*/ 3644935 h 4472058"/>
              <a:gd name="connsiteX28" fmla="*/ 6221752 w 7288552"/>
              <a:gd name="connsiteY28" fmla="*/ 3543335 h 4472058"/>
              <a:gd name="connsiteX29" fmla="*/ 6234452 w 7288552"/>
              <a:gd name="connsiteY29" fmla="*/ 3479835 h 4472058"/>
              <a:gd name="connsiteX30" fmla="*/ 6259852 w 7288552"/>
              <a:gd name="connsiteY30" fmla="*/ 3098835 h 4472058"/>
              <a:gd name="connsiteX31" fmla="*/ 6272552 w 7288552"/>
              <a:gd name="connsiteY31" fmla="*/ 3022635 h 4472058"/>
              <a:gd name="connsiteX32" fmla="*/ 6310652 w 7288552"/>
              <a:gd name="connsiteY32" fmla="*/ 2921035 h 4472058"/>
              <a:gd name="connsiteX33" fmla="*/ 6348752 w 7288552"/>
              <a:gd name="connsiteY33" fmla="*/ 2755935 h 4472058"/>
              <a:gd name="connsiteX34" fmla="*/ 6412252 w 7288552"/>
              <a:gd name="connsiteY34" fmla="*/ 2679735 h 4472058"/>
              <a:gd name="connsiteX35" fmla="*/ 6437652 w 7288552"/>
              <a:gd name="connsiteY35" fmla="*/ 2616235 h 4472058"/>
              <a:gd name="connsiteX36" fmla="*/ 6475752 w 7288552"/>
              <a:gd name="connsiteY36" fmla="*/ 2578135 h 4472058"/>
              <a:gd name="connsiteX37" fmla="*/ 6513852 w 7288552"/>
              <a:gd name="connsiteY37" fmla="*/ 2565435 h 4472058"/>
              <a:gd name="connsiteX38" fmla="*/ 6564652 w 7288552"/>
              <a:gd name="connsiteY38" fmla="*/ 2540035 h 4472058"/>
              <a:gd name="connsiteX39" fmla="*/ 6666252 w 7288552"/>
              <a:gd name="connsiteY39" fmla="*/ 2489235 h 4472058"/>
              <a:gd name="connsiteX40" fmla="*/ 6717052 w 7288552"/>
              <a:gd name="connsiteY40" fmla="*/ 2463835 h 4472058"/>
              <a:gd name="connsiteX41" fmla="*/ 6742452 w 7288552"/>
              <a:gd name="connsiteY41" fmla="*/ 2425735 h 4472058"/>
              <a:gd name="connsiteX42" fmla="*/ 6780552 w 7288552"/>
              <a:gd name="connsiteY42" fmla="*/ 2413035 h 4472058"/>
              <a:gd name="connsiteX43" fmla="*/ 6818652 w 7288552"/>
              <a:gd name="connsiteY43" fmla="*/ 2387635 h 4472058"/>
              <a:gd name="connsiteX44" fmla="*/ 6869452 w 7288552"/>
              <a:gd name="connsiteY44" fmla="*/ 2362235 h 4472058"/>
              <a:gd name="connsiteX45" fmla="*/ 6958352 w 7288552"/>
              <a:gd name="connsiteY45" fmla="*/ 2286035 h 4472058"/>
              <a:gd name="connsiteX46" fmla="*/ 7009152 w 7288552"/>
              <a:gd name="connsiteY46" fmla="*/ 2197135 h 4472058"/>
              <a:gd name="connsiteX47" fmla="*/ 7047252 w 7288552"/>
              <a:gd name="connsiteY47" fmla="*/ 2133635 h 4472058"/>
              <a:gd name="connsiteX48" fmla="*/ 7085352 w 7288552"/>
              <a:gd name="connsiteY48" fmla="*/ 2082835 h 4472058"/>
              <a:gd name="connsiteX49" fmla="*/ 7123452 w 7288552"/>
              <a:gd name="connsiteY49" fmla="*/ 2019335 h 4472058"/>
              <a:gd name="connsiteX50" fmla="*/ 7174252 w 7288552"/>
              <a:gd name="connsiteY50" fmla="*/ 1943135 h 4472058"/>
              <a:gd name="connsiteX51" fmla="*/ 7199652 w 7288552"/>
              <a:gd name="connsiteY51" fmla="*/ 1892335 h 4472058"/>
              <a:gd name="connsiteX52" fmla="*/ 7225052 w 7288552"/>
              <a:gd name="connsiteY52" fmla="*/ 1816135 h 4472058"/>
              <a:gd name="connsiteX53" fmla="*/ 7250452 w 7288552"/>
              <a:gd name="connsiteY53" fmla="*/ 1625635 h 4472058"/>
              <a:gd name="connsiteX54" fmla="*/ 7263152 w 7288552"/>
              <a:gd name="connsiteY54" fmla="*/ 1549435 h 4472058"/>
              <a:gd name="connsiteX55" fmla="*/ 7288552 w 7288552"/>
              <a:gd name="connsiteY55" fmla="*/ 1371635 h 4472058"/>
              <a:gd name="connsiteX56" fmla="*/ 7275852 w 7288552"/>
              <a:gd name="connsiteY56" fmla="*/ 812835 h 4472058"/>
              <a:gd name="connsiteX57" fmla="*/ 7225052 w 7288552"/>
              <a:gd name="connsiteY57" fmla="*/ 508035 h 4472058"/>
              <a:gd name="connsiteX58" fmla="*/ 7199652 w 7288552"/>
              <a:gd name="connsiteY58" fmla="*/ 419135 h 4472058"/>
              <a:gd name="connsiteX59" fmla="*/ 7174252 w 7288552"/>
              <a:gd name="connsiteY59" fmla="*/ 381035 h 4472058"/>
              <a:gd name="connsiteX60" fmla="*/ 7161552 w 7288552"/>
              <a:gd name="connsiteY60" fmla="*/ 342935 h 4472058"/>
              <a:gd name="connsiteX61" fmla="*/ 7123452 w 7288552"/>
              <a:gd name="connsiteY61" fmla="*/ 330235 h 4472058"/>
              <a:gd name="connsiteX62" fmla="*/ 7110752 w 7288552"/>
              <a:gd name="connsiteY62" fmla="*/ 292135 h 4472058"/>
              <a:gd name="connsiteX63" fmla="*/ 7059952 w 7288552"/>
              <a:gd name="connsiteY63" fmla="*/ 279435 h 4472058"/>
              <a:gd name="connsiteX64" fmla="*/ 6983752 w 7288552"/>
              <a:gd name="connsiteY64" fmla="*/ 241335 h 4472058"/>
              <a:gd name="connsiteX65" fmla="*/ 6958352 w 7288552"/>
              <a:gd name="connsiteY65" fmla="*/ 203235 h 4472058"/>
              <a:gd name="connsiteX66" fmla="*/ 6856752 w 7288552"/>
              <a:gd name="connsiteY66" fmla="*/ 139735 h 4472058"/>
              <a:gd name="connsiteX67" fmla="*/ 6818652 w 7288552"/>
              <a:gd name="connsiteY67" fmla="*/ 127035 h 4472058"/>
              <a:gd name="connsiteX68" fmla="*/ 6729752 w 7288552"/>
              <a:gd name="connsiteY68" fmla="*/ 76235 h 4472058"/>
              <a:gd name="connsiteX69" fmla="*/ 6691652 w 7288552"/>
              <a:gd name="connsiteY69" fmla="*/ 50835 h 4472058"/>
              <a:gd name="connsiteX70" fmla="*/ 6564652 w 7288552"/>
              <a:gd name="connsiteY70" fmla="*/ 12735 h 4472058"/>
              <a:gd name="connsiteX71" fmla="*/ 6513852 w 7288552"/>
              <a:gd name="connsiteY71" fmla="*/ 35 h 4472058"/>
              <a:gd name="connsiteX72" fmla="*/ 6615452 w 7288552"/>
              <a:gd name="connsiteY72"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18552 w 7288552"/>
              <a:gd name="connsiteY24" fmla="*/ 3898935 h 4472058"/>
              <a:gd name="connsiteX25" fmla="*/ 6107452 w 7288552"/>
              <a:gd name="connsiteY25" fmla="*/ 3746535 h 4472058"/>
              <a:gd name="connsiteX26" fmla="*/ 6183652 w 7288552"/>
              <a:gd name="connsiteY26" fmla="*/ 3644935 h 4472058"/>
              <a:gd name="connsiteX27" fmla="*/ 6221752 w 7288552"/>
              <a:gd name="connsiteY27" fmla="*/ 3543335 h 4472058"/>
              <a:gd name="connsiteX28" fmla="*/ 6234452 w 7288552"/>
              <a:gd name="connsiteY28" fmla="*/ 3479835 h 4472058"/>
              <a:gd name="connsiteX29" fmla="*/ 6259852 w 7288552"/>
              <a:gd name="connsiteY29" fmla="*/ 3098835 h 4472058"/>
              <a:gd name="connsiteX30" fmla="*/ 6272552 w 7288552"/>
              <a:gd name="connsiteY30" fmla="*/ 3022635 h 4472058"/>
              <a:gd name="connsiteX31" fmla="*/ 6310652 w 7288552"/>
              <a:gd name="connsiteY31" fmla="*/ 2921035 h 4472058"/>
              <a:gd name="connsiteX32" fmla="*/ 6348752 w 7288552"/>
              <a:gd name="connsiteY32" fmla="*/ 2755935 h 4472058"/>
              <a:gd name="connsiteX33" fmla="*/ 6412252 w 7288552"/>
              <a:gd name="connsiteY33" fmla="*/ 2679735 h 4472058"/>
              <a:gd name="connsiteX34" fmla="*/ 6437652 w 7288552"/>
              <a:gd name="connsiteY34" fmla="*/ 2616235 h 4472058"/>
              <a:gd name="connsiteX35" fmla="*/ 6475752 w 7288552"/>
              <a:gd name="connsiteY35" fmla="*/ 2578135 h 4472058"/>
              <a:gd name="connsiteX36" fmla="*/ 6513852 w 7288552"/>
              <a:gd name="connsiteY36" fmla="*/ 2565435 h 4472058"/>
              <a:gd name="connsiteX37" fmla="*/ 6564652 w 7288552"/>
              <a:gd name="connsiteY37" fmla="*/ 2540035 h 4472058"/>
              <a:gd name="connsiteX38" fmla="*/ 6666252 w 7288552"/>
              <a:gd name="connsiteY38" fmla="*/ 2489235 h 4472058"/>
              <a:gd name="connsiteX39" fmla="*/ 6717052 w 7288552"/>
              <a:gd name="connsiteY39" fmla="*/ 2463835 h 4472058"/>
              <a:gd name="connsiteX40" fmla="*/ 6742452 w 7288552"/>
              <a:gd name="connsiteY40" fmla="*/ 2425735 h 4472058"/>
              <a:gd name="connsiteX41" fmla="*/ 6780552 w 7288552"/>
              <a:gd name="connsiteY41" fmla="*/ 2413035 h 4472058"/>
              <a:gd name="connsiteX42" fmla="*/ 6818652 w 7288552"/>
              <a:gd name="connsiteY42" fmla="*/ 2387635 h 4472058"/>
              <a:gd name="connsiteX43" fmla="*/ 6869452 w 7288552"/>
              <a:gd name="connsiteY43" fmla="*/ 2362235 h 4472058"/>
              <a:gd name="connsiteX44" fmla="*/ 6958352 w 7288552"/>
              <a:gd name="connsiteY44" fmla="*/ 2286035 h 4472058"/>
              <a:gd name="connsiteX45" fmla="*/ 7009152 w 7288552"/>
              <a:gd name="connsiteY45" fmla="*/ 2197135 h 4472058"/>
              <a:gd name="connsiteX46" fmla="*/ 7047252 w 7288552"/>
              <a:gd name="connsiteY46" fmla="*/ 2133635 h 4472058"/>
              <a:gd name="connsiteX47" fmla="*/ 7085352 w 7288552"/>
              <a:gd name="connsiteY47" fmla="*/ 2082835 h 4472058"/>
              <a:gd name="connsiteX48" fmla="*/ 7123452 w 7288552"/>
              <a:gd name="connsiteY48" fmla="*/ 2019335 h 4472058"/>
              <a:gd name="connsiteX49" fmla="*/ 7174252 w 7288552"/>
              <a:gd name="connsiteY49" fmla="*/ 1943135 h 4472058"/>
              <a:gd name="connsiteX50" fmla="*/ 7199652 w 7288552"/>
              <a:gd name="connsiteY50" fmla="*/ 1892335 h 4472058"/>
              <a:gd name="connsiteX51" fmla="*/ 7225052 w 7288552"/>
              <a:gd name="connsiteY51" fmla="*/ 1816135 h 4472058"/>
              <a:gd name="connsiteX52" fmla="*/ 7250452 w 7288552"/>
              <a:gd name="connsiteY52" fmla="*/ 1625635 h 4472058"/>
              <a:gd name="connsiteX53" fmla="*/ 7263152 w 7288552"/>
              <a:gd name="connsiteY53" fmla="*/ 1549435 h 4472058"/>
              <a:gd name="connsiteX54" fmla="*/ 7288552 w 7288552"/>
              <a:gd name="connsiteY54" fmla="*/ 1371635 h 4472058"/>
              <a:gd name="connsiteX55" fmla="*/ 7275852 w 7288552"/>
              <a:gd name="connsiteY55" fmla="*/ 812835 h 4472058"/>
              <a:gd name="connsiteX56" fmla="*/ 7225052 w 7288552"/>
              <a:gd name="connsiteY56" fmla="*/ 508035 h 4472058"/>
              <a:gd name="connsiteX57" fmla="*/ 7199652 w 7288552"/>
              <a:gd name="connsiteY57" fmla="*/ 419135 h 4472058"/>
              <a:gd name="connsiteX58" fmla="*/ 7174252 w 7288552"/>
              <a:gd name="connsiteY58" fmla="*/ 381035 h 4472058"/>
              <a:gd name="connsiteX59" fmla="*/ 7161552 w 7288552"/>
              <a:gd name="connsiteY59" fmla="*/ 342935 h 4472058"/>
              <a:gd name="connsiteX60" fmla="*/ 7123452 w 7288552"/>
              <a:gd name="connsiteY60" fmla="*/ 330235 h 4472058"/>
              <a:gd name="connsiteX61" fmla="*/ 7110752 w 7288552"/>
              <a:gd name="connsiteY61" fmla="*/ 292135 h 4472058"/>
              <a:gd name="connsiteX62" fmla="*/ 7059952 w 7288552"/>
              <a:gd name="connsiteY62" fmla="*/ 279435 h 4472058"/>
              <a:gd name="connsiteX63" fmla="*/ 6983752 w 7288552"/>
              <a:gd name="connsiteY63" fmla="*/ 241335 h 4472058"/>
              <a:gd name="connsiteX64" fmla="*/ 6958352 w 7288552"/>
              <a:gd name="connsiteY64" fmla="*/ 203235 h 4472058"/>
              <a:gd name="connsiteX65" fmla="*/ 6856752 w 7288552"/>
              <a:gd name="connsiteY65" fmla="*/ 139735 h 4472058"/>
              <a:gd name="connsiteX66" fmla="*/ 6818652 w 7288552"/>
              <a:gd name="connsiteY66" fmla="*/ 127035 h 4472058"/>
              <a:gd name="connsiteX67" fmla="*/ 6729752 w 7288552"/>
              <a:gd name="connsiteY67" fmla="*/ 76235 h 4472058"/>
              <a:gd name="connsiteX68" fmla="*/ 6691652 w 7288552"/>
              <a:gd name="connsiteY68" fmla="*/ 50835 h 4472058"/>
              <a:gd name="connsiteX69" fmla="*/ 6564652 w 7288552"/>
              <a:gd name="connsiteY69" fmla="*/ 12735 h 4472058"/>
              <a:gd name="connsiteX70" fmla="*/ 6513852 w 7288552"/>
              <a:gd name="connsiteY70" fmla="*/ 35 h 4472058"/>
              <a:gd name="connsiteX71" fmla="*/ 6615452 w 7288552"/>
              <a:gd name="connsiteY71"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18552 w 7288552"/>
              <a:gd name="connsiteY24" fmla="*/ 3898935 h 4472058"/>
              <a:gd name="connsiteX25" fmla="*/ 6107452 w 7288552"/>
              <a:gd name="connsiteY25" fmla="*/ 3746535 h 4472058"/>
              <a:gd name="connsiteX26" fmla="*/ 6221752 w 7288552"/>
              <a:gd name="connsiteY26" fmla="*/ 3543335 h 4472058"/>
              <a:gd name="connsiteX27" fmla="*/ 6234452 w 7288552"/>
              <a:gd name="connsiteY27" fmla="*/ 3479835 h 4472058"/>
              <a:gd name="connsiteX28" fmla="*/ 6259852 w 7288552"/>
              <a:gd name="connsiteY28" fmla="*/ 3098835 h 4472058"/>
              <a:gd name="connsiteX29" fmla="*/ 6272552 w 7288552"/>
              <a:gd name="connsiteY29" fmla="*/ 3022635 h 4472058"/>
              <a:gd name="connsiteX30" fmla="*/ 6310652 w 7288552"/>
              <a:gd name="connsiteY30" fmla="*/ 2921035 h 4472058"/>
              <a:gd name="connsiteX31" fmla="*/ 6348752 w 7288552"/>
              <a:gd name="connsiteY31" fmla="*/ 2755935 h 4472058"/>
              <a:gd name="connsiteX32" fmla="*/ 6412252 w 7288552"/>
              <a:gd name="connsiteY32" fmla="*/ 2679735 h 4472058"/>
              <a:gd name="connsiteX33" fmla="*/ 6437652 w 7288552"/>
              <a:gd name="connsiteY33" fmla="*/ 2616235 h 4472058"/>
              <a:gd name="connsiteX34" fmla="*/ 6475752 w 7288552"/>
              <a:gd name="connsiteY34" fmla="*/ 2578135 h 4472058"/>
              <a:gd name="connsiteX35" fmla="*/ 6513852 w 7288552"/>
              <a:gd name="connsiteY35" fmla="*/ 2565435 h 4472058"/>
              <a:gd name="connsiteX36" fmla="*/ 6564652 w 7288552"/>
              <a:gd name="connsiteY36" fmla="*/ 2540035 h 4472058"/>
              <a:gd name="connsiteX37" fmla="*/ 6666252 w 7288552"/>
              <a:gd name="connsiteY37" fmla="*/ 2489235 h 4472058"/>
              <a:gd name="connsiteX38" fmla="*/ 6717052 w 7288552"/>
              <a:gd name="connsiteY38" fmla="*/ 2463835 h 4472058"/>
              <a:gd name="connsiteX39" fmla="*/ 6742452 w 7288552"/>
              <a:gd name="connsiteY39" fmla="*/ 2425735 h 4472058"/>
              <a:gd name="connsiteX40" fmla="*/ 6780552 w 7288552"/>
              <a:gd name="connsiteY40" fmla="*/ 2413035 h 4472058"/>
              <a:gd name="connsiteX41" fmla="*/ 6818652 w 7288552"/>
              <a:gd name="connsiteY41" fmla="*/ 2387635 h 4472058"/>
              <a:gd name="connsiteX42" fmla="*/ 6869452 w 7288552"/>
              <a:gd name="connsiteY42" fmla="*/ 2362235 h 4472058"/>
              <a:gd name="connsiteX43" fmla="*/ 6958352 w 7288552"/>
              <a:gd name="connsiteY43" fmla="*/ 2286035 h 4472058"/>
              <a:gd name="connsiteX44" fmla="*/ 7009152 w 7288552"/>
              <a:gd name="connsiteY44" fmla="*/ 2197135 h 4472058"/>
              <a:gd name="connsiteX45" fmla="*/ 7047252 w 7288552"/>
              <a:gd name="connsiteY45" fmla="*/ 2133635 h 4472058"/>
              <a:gd name="connsiteX46" fmla="*/ 7085352 w 7288552"/>
              <a:gd name="connsiteY46" fmla="*/ 2082835 h 4472058"/>
              <a:gd name="connsiteX47" fmla="*/ 7123452 w 7288552"/>
              <a:gd name="connsiteY47" fmla="*/ 2019335 h 4472058"/>
              <a:gd name="connsiteX48" fmla="*/ 7174252 w 7288552"/>
              <a:gd name="connsiteY48" fmla="*/ 1943135 h 4472058"/>
              <a:gd name="connsiteX49" fmla="*/ 7199652 w 7288552"/>
              <a:gd name="connsiteY49" fmla="*/ 1892335 h 4472058"/>
              <a:gd name="connsiteX50" fmla="*/ 7225052 w 7288552"/>
              <a:gd name="connsiteY50" fmla="*/ 1816135 h 4472058"/>
              <a:gd name="connsiteX51" fmla="*/ 7250452 w 7288552"/>
              <a:gd name="connsiteY51" fmla="*/ 1625635 h 4472058"/>
              <a:gd name="connsiteX52" fmla="*/ 7263152 w 7288552"/>
              <a:gd name="connsiteY52" fmla="*/ 1549435 h 4472058"/>
              <a:gd name="connsiteX53" fmla="*/ 7288552 w 7288552"/>
              <a:gd name="connsiteY53" fmla="*/ 1371635 h 4472058"/>
              <a:gd name="connsiteX54" fmla="*/ 7275852 w 7288552"/>
              <a:gd name="connsiteY54" fmla="*/ 812835 h 4472058"/>
              <a:gd name="connsiteX55" fmla="*/ 7225052 w 7288552"/>
              <a:gd name="connsiteY55" fmla="*/ 508035 h 4472058"/>
              <a:gd name="connsiteX56" fmla="*/ 7199652 w 7288552"/>
              <a:gd name="connsiteY56" fmla="*/ 419135 h 4472058"/>
              <a:gd name="connsiteX57" fmla="*/ 7174252 w 7288552"/>
              <a:gd name="connsiteY57" fmla="*/ 381035 h 4472058"/>
              <a:gd name="connsiteX58" fmla="*/ 7161552 w 7288552"/>
              <a:gd name="connsiteY58" fmla="*/ 342935 h 4472058"/>
              <a:gd name="connsiteX59" fmla="*/ 7123452 w 7288552"/>
              <a:gd name="connsiteY59" fmla="*/ 330235 h 4472058"/>
              <a:gd name="connsiteX60" fmla="*/ 7110752 w 7288552"/>
              <a:gd name="connsiteY60" fmla="*/ 292135 h 4472058"/>
              <a:gd name="connsiteX61" fmla="*/ 7059952 w 7288552"/>
              <a:gd name="connsiteY61" fmla="*/ 279435 h 4472058"/>
              <a:gd name="connsiteX62" fmla="*/ 6983752 w 7288552"/>
              <a:gd name="connsiteY62" fmla="*/ 241335 h 4472058"/>
              <a:gd name="connsiteX63" fmla="*/ 6958352 w 7288552"/>
              <a:gd name="connsiteY63" fmla="*/ 203235 h 4472058"/>
              <a:gd name="connsiteX64" fmla="*/ 6856752 w 7288552"/>
              <a:gd name="connsiteY64" fmla="*/ 139735 h 4472058"/>
              <a:gd name="connsiteX65" fmla="*/ 6818652 w 7288552"/>
              <a:gd name="connsiteY65" fmla="*/ 127035 h 4472058"/>
              <a:gd name="connsiteX66" fmla="*/ 6729752 w 7288552"/>
              <a:gd name="connsiteY66" fmla="*/ 76235 h 4472058"/>
              <a:gd name="connsiteX67" fmla="*/ 6691652 w 7288552"/>
              <a:gd name="connsiteY67" fmla="*/ 50835 h 4472058"/>
              <a:gd name="connsiteX68" fmla="*/ 6564652 w 7288552"/>
              <a:gd name="connsiteY68" fmla="*/ 12735 h 4472058"/>
              <a:gd name="connsiteX69" fmla="*/ 6513852 w 7288552"/>
              <a:gd name="connsiteY69" fmla="*/ 35 h 4472058"/>
              <a:gd name="connsiteX70" fmla="*/ 6615452 w 7288552"/>
              <a:gd name="connsiteY70"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18552 w 7288552"/>
              <a:gd name="connsiteY24" fmla="*/ 3898935 h 4472058"/>
              <a:gd name="connsiteX25" fmla="*/ 6107452 w 7288552"/>
              <a:gd name="connsiteY25" fmla="*/ 3746535 h 4472058"/>
              <a:gd name="connsiteX26" fmla="*/ 6094752 w 7288552"/>
              <a:gd name="connsiteY26" fmla="*/ 3429035 h 4472058"/>
              <a:gd name="connsiteX27" fmla="*/ 6234452 w 7288552"/>
              <a:gd name="connsiteY27" fmla="*/ 3479835 h 4472058"/>
              <a:gd name="connsiteX28" fmla="*/ 6259852 w 7288552"/>
              <a:gd name="connsiteY28" fmla="*/ 3098835 h 4472058"/>
              <a:gd name="connsiteX29" fmla="*/ 6272552 w 7288552"/>
              <a:gd name="connsiteY29" fmla="*/ 3022635 h 4472058"/>
              <a:gd name="connsiteX30" fmla="*/ 6310652 w 7288552"/>
              <a:gd name="connsiteY30" fmla="*/ 2921035 h 4472058"/>
              <a:gd name="connsiteX31" fmla="*/ 6348752 w 7288552"/>
              <a:gd name="connsiteY31" fmla="*/ 2755935 h 4472058"/>
              <a:gd name="connsiteX32" fmla="*/ 6412252 w 7288552"/>
              <a:gd name="connsiteY32" fmla="*/ 2679735 h 4472058"/>
              <a:gd name="connsiteX33" fmla="*/ 6437652 w 7288552"/>
              <a:gd name="connsiteY33" fmla="*/ 2616235 h 4472058"/>
              <a:gd name="connsiteX34" fmla="*/ 6475752 w 7288552"/>
              <a:gd name="connsiteY34" fmla="*/ 2578135 h 4472058"/>
              <a:gd name="connsiteX35" fmla="*/ 6513852 w 7288552"/>
              <a:gd name="connsiteY35" fmla="*/ 2565435 h 4472058"/>
              <a:gd name="connsiteX36" fmla="*/ 6564652 w 7288552"/>
              <a:gd name="connsiteY36" fmla="*/ 2540035 h 4472058"/>
              <a:gd name="connsiteX37" fmla="*/ 6666252 w 7288552"/>
              <a:gd name="connsiteY37" fmla="*/ 2489235 h 4472058"/>
              <a:gd name="connsiteX38" fmla="*/ 6717052 w 7288552"/>
              <a:gd name="connsiteY38" fmla="*/ 2463835 h 4472058"/>
              <a:gd name="connsiteX39" fmla="*/ 6742452 w 7288552"/>
              <a:gd name="connsiteY39" fmla="*/ 2425735 h 4472058"/>
              <a:gd name="connsiteX40" fmla="*/ 6780552 w 7288552"/>
              <a:gd name="connsiteY40" fmla="*/ 2413035 h 4472058"/>
              <a:gd name="connsiteX41" fmla="*/ 6818652 w 7288552"/>
              <a:gd name="connsiteY41" fmla="*/ 2387635 h 4472058"/>
              <a:gd name="connsiteX42" fmla="*/ 6869452 w 7288552"/>
              <a:gd name="connsiteY42" fmla="*/ 2362235 h 4472058"/>
              <a:gd name="connsiteX43" fmla="*/ 6958352 w 7288552"/>
              <a:gd name="connsiteY43" fmla="*/ 2286035 h 4472058"/>
              <a:gd name="connsiteX44" fmla="*/ 7009152 w 7288552"/>
              <a:gd name="connsiteY44" fmla="*/ 2197135 h 4472058"/>
              <a:gd name="connsiteX45" fmla="*/ 7047252 w 7288552"/>
              <a:gd name="connsiteY45" fmla="*/ 2133635 h 4472058"/>
              <a:gd name="connsiteX46" fmla="*/ 7085352 w 7288552"/>
              <a:gd name="connsiteY46" fmla="*/ 2082835 h 4472058"/>
              <a:gd name="connsiteX47" fmla="*/ 7123452 w 7288552"/>
              <a:gd name="connsiteY47" fmla="*/ 2019335 h 4472058"/>
              <a:gd name="connsiteX48" fmla="*/ 7174252 w 7288552"/>
              <a:gd name="connsiteY48" fmla="*/ 1943135 h 4472058"/>
              <a:gd name="connsiteX49" fmla="*/ 7199652 w 7288552"/>
              <a:gd name="connsiteY49" fmla="*/ 1892335 h 4472058"/>
              <a:gd name="connsiteX50" fmla="*/ 7225052 w 7288552"/>
              <a:gd name="connsiteY50" fmla="*/ 1816135 h 4472058"/>
              <a:gd name="connsiteX51" fmla="*/ 7250452 w 7288552"/>
              <a:gd name="connsiteY51" fmla="*/ 1625635 h 4472058"/>
              <a:gd name="connsiteX52" fmla="*/ 7263152 w 7288552"/>
              <a:gd name="connsiteY52" fmla="*/ 1549435 h 4472058"/>
              <a:gd name="connsiteX53" fmla="*/ 7288552 w 7288552"/>
              <a:gd name="connsiteY53" fmla="*/ 1371635 h 4472058"/>
              <a:gd name="connsiteX54" fmla="*/ 7275852 w 7288552"/>
              <a:gd name="connsiteY54" fmla="*/ 812835 h 4472058"/>
              <a:gd name="connsiteX55" fmla="*/ 7225052 w 7288552"/>
              <a:gd name="connsiteY55" fmla="*/ 508035 h 4472058"/>
              <a:gd name="connsiteX56" fmla="*/ 7199652 w 7288552"/>
              <a:gd name="connsiteY56" fmla="*/ 419135 h 4472058"/>
              <a:gd name="connsiteX57" fmla="*/ 7174252 w 7288552"/>
              <a:gd name="connsiteY57" fmla="*/ 381035 h 4472058"/>
              <a:gd name="connsiteX58" fmla="*/ 7161552 w 7288552"/>
              <a:gd name="connsiteY58" fmla="*/ 342935 h 4472058"/>
              <a:gd name="connsiteX59" fmla="*/ 7123452 w 7288552"/>
              <a:gd name="connsiteY59" fmla="*/ 330235 h 4472058"/>
              <a:gd name="connsiteX60" fmla="*/ 7110752 w 7288552"/>
              <a:gd name="connsiteY60" fmla="*/ 292135 h 4472058"/>
              <a:gd name="connsiteX61" fmla="*/ 7059952 w 7288552"/>
              <a:gd name="connsiteY61" fmla="*/ 279435 h 4472058"/>
              <a:gd name="connsiteX62" fmla="*/ 6983752 w 7288552"/>
              <a:gd name="connsiteY62" fmla="*/ 241335 h 4472058"/>
              <a:gd name="connsiteX63" fmla="*/ 6958352 w 7288552"/>
              <a:gd name="connsiteY63" fmla="*/ 203235 h 4472058"/>
              <a:gd name="connsiteX64" fmla="*/ 6856752 w 7288552"/>
              <a:gd name="connsiteY64" fmla="*/ 139735 h 4472058"/>
              <a:gd name="connsiteX65" fmla="*/ 6818652 w 7288552"/>
              <a:gd name="connsiteY65" fmla="*/ 127035 h 4472058"/>
              <a:gd name="connsiteX66" fmla="*/ 6729752 w 7288552"/>
              <a:gd name="connsiteY66" fmla="*/ 76235 h 4472058"/>
              <a:gd name="connsiteX67" fmla="*/ 6691652 w 7288552"/>
              <a:gd name="connsiteY67" fmla="*/ 50835 h 4472058"/>
              <a:gd name="connsiteX68" fmla="*/ 6564652 w 7288552"/>
              <a:gd name="connsiteY68" fmla="*/ 12735 h 4472058"/>
              <a:gd name="connsiteX69" fmla="*/ 6513852 w 7288552"/>
              <a:gd name="connsiteY69" fmla="*/ 35 h 4472058"/>
              <a:gd name="connsiteX70" fmla="*/ 6615452 w 7288552"/>
              <a:gd name="connsiteY70"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18552 w 7288552"/>
              <a:gd name="connsiteY24" fmla="*/ 3898935 h 4472058"/>
              <a:gd name="connsiteX25" fmla="*/ 6107452 w 7288552"/>
              <a:gd name="connsiteY25" fmla="*/ 3746535 h 4472058"/>
              <a:gd name="connsiteX26" fmla="*/ 6094752 w 7288552"/>
              <a:gd name="connsiteY26" fmla="*/ 3429035 h 4472058"/>
              <a:gd name="connsiteX27" fmla="*/ 6259852 w 7288552"/>
              <a:gd name="connsiteY27" fmla="*/ 3098835 h 4472058"/>
              <a:gd name="connsiteX28" fmla="*/ 6272552 w 7288552"/>
              <a:gd name="connsiteY28" fmla="*/ 3022635 h 4472058"/>
              <a:gd name="connsiteX29" fmla="*/ 6310652 w 7288552"/>
              <a:gd name="connsiteY29" fmla="*/ 2921035 h 4472058"/>
              <a:gd name="connsiteX30" fmla="*/ 6348752 w 7288552"/>
              <a:gd name="connsiteY30" fmla="*/ 2755935 h 4472058"/>
              <a:gd name="connsiteX31" fmla="*/ 6412252 w 7288552"/>
              <a:gd name="connsiteY31" fmla="*/ 2679735 h 4472058"/>
              <a:gd name="connsiteX32" fmla="*/ 6437652 w 7288552"/>
              <a:gd name="connsiteY32" fmla="*/ 2616235 h 4472058"/>
              <a:gd name="connsiteX33" fmla="*/ 6475752 w 7288552"/>
              <a:gd name="connsiteY33" fmla="*/ 2578135 h 4472058"/>
              <a:gd name="connsiteX34" fmla="*/ 6513852 w 7288552"/>
              <a:gd name="connsiteY34" fmla="*/ 2565435 h 4472058"/>
              <a:gd name="connsiteX35" fmla="*/ 6564652 w 7288552"/>
              <a:gd name="connsiteY35" fmla="*/ 2540035 h 4472058"/>
              <a:gd name="connsiteX36" fmla="*/ 6666252 w 7288552"/>
              <a:gd name="connsiteY36" fmla="*/ 2489235 h 4472058"/>
              <a:gd name="connsiteX37" fmla="*/ 6717052 w 7288552"/>
              <a:gd name="connsiteY37" fmla="*/ 2463835 h 4472058"/>
              <a:gd name="connsiteX38" fmla="*/ 6742452 w 7288552"/>
              <a:gd name="connsiteY38" fmla="*/ 2425735 h 4472058"/>
              <a:gd name="connsiteX39" fmla="*/ 6780552 w 7288552"/>
              <a:gd name="connsiteY39" fmla="*/ 2413035 h 4472058"/>
              <a:gd name="connsiteX40" fmla="*/ 6818652 w 7288552"/>
              <a:gd name="connsiteY40" fmla="*/ 2387635 h 4472058"/>
              <a:gd name="connsiteX41" fmla="*/ 6869452 w 7288552"/>
              <a:gd name="connsiteY41" fmla="*/ 2362235 h 4472058"/>
              <a:gd name="connsiteX42" fmla="*/ 6958352 w 7288552"/>
              <a:gd name="connsiteY42" fmla="*/ 2286035 h 4472058"/>
              <a:gd name="connsiteX43" fmla="*/ 7009152 w 7288552"/>
              <a:gd name="connsiteY43" fmla="*/ 2197135 h 4472058"/>
              <a:gd name="connsiteX44" fmla="*/ 7047252 w 7288552"/>
              <a:gd name="connsiteY44" fmla="*/ 2133635 h 4472058"/>
              <a:gd name="connsiteX45" fmla="*/ 7085352 w 7288552"/>
              <a:gd name="connsiteY45" fmla="*/ 2082835 h 4472058"/>
              <a:gd name="connsiteX46" fmla="*/ 7123452 w 7288552"/>
              <a:gd name="connsiteY46" fmla="*/ 2019335 h 4472058"/>
              <a:gd name="connsiteX47" fmla="*/ 7174252 w 7288552"/>
              <a:gd name="connsiteY47" fmla="*/ 1943135 h 4472058"/>
              <a:gd name="connsiteX48" fmla="*/ 7199652 w 7288552"/>
              <a:gd name="connsiteY48" fmla="*/ 1892335 h 4472058"/>
              <a:gd name="connsiteX49" fmla="*/ 7225052 w 7288552"/>
              <a:gd name="connsiteY49" fmla="*/ 1816135 h 4472058"/>
              <a:gd name="connsiteX50" fmla="*/ 7250452 w 7288552"/>
              <a:gd name="connsiteY50" fmla="*/ 1625635 h 4472058"/>
              <a:gd name="connsiteX51" fmla="*/ 7263152 w 7288552"/>
              <a:gd name="connsiteY51" fmla="*/ 1549435 h 4472058"/>
              <a:gd name="connsiteX52" fmla="*/ 7288552 w 7288552"/>
              <a:gd name="connsiteY52" fmla="*/ 1371635 h 4472058"/>
              <a:gd name="connsiteX53" fmla="*/ 7275852 w 7288552"/>
              <a:gd name="connsiteY53" fmla="*/ 812835 h 4472058"/>
              <a:gd name="connsiteX54" fmla="*/ 7225052 w 7288552"/>
              <a:gd name="connsiteY54" fmla="*/ 508035 h 4472058"/>
              <a:gd name="connsiteX55" fmla="*/ 7199652 w 7288552"/>
              <a:gd name="connsiteY55" fmla="*/ 419135 h 4472058"/>
              <a:gd name="connsiteX56" fmla="*/ 7174252 w 7288552"/>
              <a:gd name="connsiteY56" fmla="*/ 381035 h 4472058"/>
              <a:gd name="connsiteX57" fmla="*/ 7161552 w 7288552"/>
              <a:gd name="connsiteY57" fmla="*/ 342935 h 4472058"/>
              <a:gd name="connsiteX58" fmla="*/ 7123452 w 7288552"/>
              <a:gd name="connsiteY58" fmla="*/ 330235 h 4472058"/>
              <a:gd name="connsiteX59" fmla="*/ 7110752 w 7288552"/>
              <a:gd name="connsiteY59" fmla="*/ 292135 h 4472058"/>
              <a:gd name="connsiteX60" fmla="*/ 7059952 w 7288552"/>
              <a:gd name="connsiteY60" fmla="*/ 279435 h 4472058"/>
              <a:gd name="connsiteX61" fmla="*/ 6983752 w 7288552"/>
              <a:gd name="connsiteY61" fmla="*/ 241335 h 4472058"/>
              <a:gd name="connsiteX62" fmla="*/ 6958352 w 7288552"/>
              <a:gd name="connsiteY62" fmla="*/ 203235 h 4472058"/>
              <a:gd name="connsiteX63" fmla="*/ 6856752 w 7288552"/>
              <a:gd name="connsiteY63" fmla="*/ 139735 h 4472058"/>
              <a:gd name="connsiteX64" fmla="*/ 6818652 w 7288552"/>
              <a:gd name="connsiteY64" fmla="*/ 127035 h 4472058"/>
              <a:gd name="connsiteX65" fmla="*/ 6729752 w 7288552"/>
              <a:gd name="connsiteY65" fmla="*/ 76235 h 4472058"/>
              <a:gd name="connsiteX66" fmla="*/ 6691652 w 7288552"/>
              <a:gd name="connsiteY66" fmla="*/ 50835 h 4472058"/>
              <a:gd name="connsiteX67" fmla="*/ 6564652 w 7288552"/>
              <a:gd name="connsiteY67" fmla="*/ 12735 h 4472058"/>
              <a:gd name="connsiteX68" fmla="*/ 6513852 w 7288552"/>
              <a:gd name="connsiteY68" fmla="*/ 35 h 4472058"/>
              <a:gd name="connsiteX69" fmla="*/ 6615452 w 7288552"/>
              <a:gd name="connsiteY69"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18552 w 7288552"/>
              <a:gd name="connsiteY24" fmla="*/ 3898935 h 4472058"/>
              <a:gd name="connsiteX25" fmla="*/ 6107452 w 7288552"/>
              <a:gd name="connsiteY25" fmla="*/ 3746535 h 4472058"/>
              <a:gd name="connsiteX26" fmla="*/ 6094752 w 7288552"/>
              <a:gd name="connsiteY26" fmla="*/ 3429035 h 4472058"/>
              <a:gd name="connsiteX27" fmla="*/ 6094752 w 7288552"/>
              <a:gd name="connsiteY27" fmla="*/ 3086135 h 4472058"/>
              <a:gd name="connsiteX28" fmla="*/ 6272552 w 7288552"/>
              <a:gd name="connsiteY28" fmla="*/ 3022635 h 4472058"/>
              <a:gd name="connsiteX29" fmla="*/ 6310652 w 7288552"/>
              <a:gd name="connsiteY29" fmla="*/ 2921035 h 4472058"/>
              <a:gd name="connsiteX30" fmla="*/ 6348752 w 7288552"/>
              <a:gd name="connsiteY30" fmla="*/ 2755935 h 4472058"/>
              <a:gd name="connsiteX31" fmla="*/ 6412252 w 7288552"/>
              <a:gd name="connsiteY31" fmla="*/ 2679735 h 4472058"/>
              <a:gd name="connsiteX32" fmla="*/ 6437652 w 7288552"/>
              <a:gd name="connsiteY32" fmla="*/ 2616235 h 4472058"/>
              <a:gd name="connsiteX33" fmla="*/ 6475752 w 7288552"/>
              <a:gd name="connsiteY33" fmla="*/ 2578135 h 4472058"/>
              <a:gd name="connsiteX34" fmla="*/ 6513852 w 7288552"/>
              <a:gd name="connsiteY34" fmla="*/ 2565435 h 4472058"/>
              <a:gd name="connsiteX35" fmla="*/ 6564652 w 7288552"/>
              <a:gd name="connsiteY35" fmla="*/ 2540035 h 4472058"/>
              <a:gd name="connsiteX36" fmla="*/ 6666252 w 7288552"/>
              <a:gd name="connsiteY36" fmla="*/ 2489235 h 4472058"/>
              <a:gd name="connsiteX37" fmla="*/ 6717052 w 7288552"/>
              <a:gd name="connsiteY37" fmla="*/ 2463835 h 4472058"/>
              <a:gd name="connsiteX38" fmla="*/ 6742452 w 7288552"/>
              <a:gd name="connsiteY38" fmla="*/ 2425735 h 4472058"/>
              <a:gd name="connsiteX39" fmla="*/ 6780552 w 7288552"/>
              <a:gd name="connsiteY39" fmla="*/ 2413035 h 4472058"/>
              <a:gd name="connsiteX40" fmla="*/ 6818652 w 7288552"/>
              <a:gd name="connsiteY40" fmla="*/ 2387635 h 4472058"/>
              <a:gd name="connsiteX41" fmla="*/ 6869452 w 7288552"/>
              <a:gd name="connsiteY41" fmla="*/ 2362235 h 4472058"/>
              <a:gd name="connsiteX42" fmla="*/ 6958352 w 7288552"/>
              <a:gd name="connsiteY42" fmla="*/ 2286035 h 4472058"/>
              <a:gd name="connsiteX43" fmla="*/ 7009152 w 7288552"/>
              <a:gd name="connsiteY43" fmla="*/ 2197135 h 4472058"/>
              <a:gd name="connsiteX44" fmla="*/ 7047252 w 7288552"/>
              <a:gd name="connsiteY44" fmla="*/ 2133635 h 4472058"/>
              <a:gd name="connsiteX45" fmla="*/ 7085352 w 7288552"/>
              <a:gd name="connsiteY45" fmla="*/ 2082835 h 4472058"/>
              <a:gd name="connsiteX46" fmla="*/ 7123452 w 7288552"/>
              <a:gd name="connsiteY46" fmla="*/ 2019335 h 4472058"/>
              <a:gd name="connsiteX47" fmla="*/ 7174252 w 7288552"/>
              <a:gd name="connsiteY47" fmla="*/ 1943135 h 4472058"/>
              <a:gd name="connsiteX48" fmla="*/ 7199652 w 7288552"/>
              <a:gd name="connsiteY48" fmla="*/ 1892335 h 4472058"/>
              <a:gd name="connsiteX49" fmla="*/ 7225052 w 7288552"/>
              <a:gd name="connsiteY49" fmla="*/ 1816135 h 4472058"/>
              <a:gd name="connsiteX50" fmla="*/ 7250452 w 7288552"/>
              <a:gd name="connsiteY50" fmla="*/ 1625635 h 4472058"/>
              <a:gd name="connsiteX51" fmla="*/ 7263152 w 7288552"/>
              <a:gd name="connsiteY51" fmla="*/ 1549435 h 4472058"/>
              <a:gd name="connsiteX52" fmla="*/ 7288552 w 7288552"/>
              <a:gd name="connsiteY52" fmla="*/ 1371635 h 4472058"/>
              <a:gd name="connsiteX53" fmla="*/ 7275852 w 7288552"/>
              <a:gd name="connsiteY53" fmla="*/ 812835 h 4472058"/>
              <a:gd name="connsiteX54" fmla="*/ 7225052 w 7288552"/>
              <a:gd name="connsiteY54" fmla="*/ 508035 h 4472058"/>
              <a:gd name="connsiteX55" fmla="*/ 7199652 w 7288552"/>
              <a:gd name="connsiteY55" fmla="*/ 419135 h 4472058"/>
              <a:gd name="connsiteX56" fmla="*/ 7174252 w 7288552"/>
              <a:gd name="connsiteY56" fmla="*/ 381035 h 4472058"/>
              <a:gd name="connsiteX57" fmla="*/ 7161552 w 7288552"/>
              <a:gd name="connsiteY57" fmla="*/ 342935 h 4472058"/>
              <a:gd name="connsiteX58" fmla="*/ 7123452 w 7288552"/>
              <a:gd name="connsiteY58" fmla="*/ 330235 h 4472058"/>
              <a:gd name="connsiteX59" fmla="*/ 7110752 w 7288552"/>
              <a:gd name="connsiteY59" fmla="*/ 292135 h 4472058"/>
              <a:gd name="connsiteX60" fmla="*/ 7059952 w 7288552"/>
              <a:gd name="connsiteY60" fmla="*/ 279435 h 4472058"/>
              <a:gd name="connsiteX61" fmla="*/ 6983752 w 7288552"/>
              <a:gd name="connsiteY61" fmla="*/ 241335 h 4472058"/>
              <a:gd name="connsiteX62" fmla="*/ 6958352 w 7288552"/>
              <a:gd name="connsiteY62" fmla="*/ 203235 h 4472058"/>
              <a:gd name="connsiteX63" fmla="*/ 6856752 w 7288552"/>
              <a:gd name="connsiteY63" fmla="*/ 139735 h 4472058"/>
              <a:gd name="connsiteX64" fmla="*/ 6818652 w 7288552"/>
              <a:gd name="connsiteY64" fmla="*/ 127035 h 4472058"/>
              <a:gd name="connsiteX65" fmla="*/ 6729752 w 7288552"/>
              <a:gd name="connsiteY65" fmla="*/ 76235 h 4472058"/>
              <a:gd name="connsiteX66" fmla="*/ 6691652 w 7288552"/>
              <a:gd name="connsiteY66" fmla="*/ 50835 h 4472058"/>
              <a:gd name="connsiteX67" fmla="*/ 6564652 w 7288552"/>
              <a:gd name="connsiteY67" fmla="*/ 12735 h 4472058"/>
              <a:gd name="connsiteX68" fmla="*/ 6513852 w 7288552"/>
              <a:gd name="connsiteY68" fmla="*/ 35 h 4472058"/>
              <a:gd name="connsiteX69" fmla="*/ 6615452 w 7288552"/>
              <a:gd name="connsiteY69"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18552 w 7288552"/>
              <a:gd name="connsiteY24" fmla="*/ 3898935 h 4472058"/>
              <a:gd name="connsiteX25" fmla="*/ 6107452 w 7288552"/>
              <a:gd name="connsiteY25" fmla="*/ 3746535 h 4472058"/>
              <a:gd name="connsiteX26" fmla="*/ 6094752 w 7288552"/>
              <a:gd name="connsiteY26" fmla="*/ 3429035 h 4472058"/>
              <a:gd name="connsiteX27" fmla="*/ 6094752 w 7288552"/>
              <a:gd name="connsiteY27" fmla="*/ 3086135 h 4472058"/>
              <a:gd name="connsiteX28" fmla="*/ 6310652 w 7288552"/>
              <a:gd name="connsiteY28" fmla="*/ 2921035 h 4472058"/>
              <a:gd name="connsiteX29" fmla="*/ 6348752 w 7288552"/>
              <a:gd name="connsiteY29" fmla="*/ 2755935 h 4472058"/>
              <a:gd name="connsiteX30" fmla="*/ 6412252 w 7288552"/>
              <a:gd name="connsiteY30" fmla="*/ 2679735 h 4472058"/>
              <a:gd name="connsiteX31" fmla="*/ 6437652 w 7288552"/>
              <a:gd name="connsiteY31" fmla="*/ 2616235 h 4472058"/>
              <a:gd name="connsiteX32" fmla="*/ 6475752 w 7288552"/>
              <a:gd name="connsiteY32" fmla="*/ 2578135 h 4472058"/>
              <a:gd name="connsiteX33" fmla="*/ 6513852 w 7288552"/>
              <a:gd name="connsiteY33" fmla="*/ 2565435 h 4472058"/>
              <a:gd name="connsiteX34" fmla="*/ 6564652 w 7288552"/>
              <a:gd name="connsiteY34" fmla="*/ 2540035 h 4472058"/>
              <a:gd name="connsiteX35" fmla="*/ 6666252 w 7288552"/>
              <a:gd name="connsiteY35" fmla="*/ 2489235 h 4472058"/>
              <a:gd name="connsiteX36" fmla="*/ 6717052 w 7288552"/>
              <a:gd name="connsiteY36" fmla="*/ 2463835 h 4472058"/>
              <a:gd name="connsiteX37" fmla="*/ 6742452 w 7288552"/>
              <a:gd name="connsiteY37" fmla="*/ 2425735 h 4472058"/>
              <a:gd name="connsiteX38" fmla="*/ 6780552 w 7288552"/>
              <a:gd name="connsiteY38" fmla="*/ 2413035 h 4472058"/>
              <a:gd name="connsiteX39" fmla="*/ 6818652 w 7288552"/>
              <a:gd name="connsiteY39" fmla="*/ 2387635 h 4472058"/>
              <a:gd name="connsiteX40" fmla="*/ 6869452 w 7288552"/>
              <a:gd name="connsiteY40" fmla="*/ 2362235 h 4472058"/>
              <a:gd name="connsiteX41" fmla="*/ 6958352 w 7288552"/>
              <a:gd name="connsiteY41" fmla="*/ 2286035 h 4472058"/>
              <a:gd name="connsiteX42" fmla="*/ 7009152 w 7288552"/>
              <a:gd name="connsiteY42" fmla="*/ 2197135 h 4472058"/>
              <a:gd name="connsiteX43" fmla="*/ 7047252 w 7288552"/>
              <a:gd name="connsiteY43" fmla="*/ 2133635 h 4472058"/>
              <a:gd name="connsiteX44" fmla="*/ 7085352 w 7288552"/>
              <a:gd name="connsiteY44" fmla="*/ 2082835 h 4472058"/>
              <a:gd name="connsiteX45" fmla="*/ 7123452 w 7288552"/>
              <a:gd name="connsiteY45" fmla="*/ 2019335 h 4472058"/>
              <a:gd name="connsiteX46" fmla="*/ 7174252 w 7288552"/>
              <a:gd name="connsiteY46" fmla="*/ 1943135 h 4472058"/>
              <a:gd name="connsiteX47" fmla="*/ 7199652 w 7288552"/>
              <a:gd name="connsiteY47" fmla="*/ 1892335 h 4472058"/>
              <a:gd name="connsiteX48" fmla="*/ 7225052 w 7288552"/>
              <a:gd name="connsiteY48" fmla="*/ 1816135 h 4472058"/>
              <a:gd name="connsiteX49" fmla="*/ 7250452 w 7288552"/>
              <a:gd name="connsiteY49" fmla="*/ 1625635 h 4472058"/>
              <a:gd name="connsiteX50" fmla="*/ 7263152 w 7288552"/>
              <a:gd name="connsiteY50" fmla="*/ 1549435 h 4472058"/>
              <a:gd name="connsiteX51" fmla="*/ 7288552 w 7288552"/>
              <a:gd name="connsiteY51" fmla="*/ 1371635 h 4472058"/>
              <a:gd name="connsiteX52" fmla="*/ 7275852 w 7288552"/>
              <a:gd name="connsiteY52" fmla="*/ 812835 h 4472058"/>
              <a:gd name="connsiteX53" fmla="*/ 7225052 w 7288552"/>
              <a:gd name="connsiteY53" fmla="*/ 508035 h 4472058"/>
              <a:gd name="connsiteX54" fmla="*/ 7199652 w 7288552"/>
              <a:gd name="connsiteY54" fmla="*/ 419135 h 4472058"/>
              <a:gd name="connsiteX55" fmla="*/ 7174252 w 7288552"/>
              <a:gd name="connsiteY55" fmla="*/ 381035 h 4472058"/>
              <a:gd name="connsiteX56" fmla="*/ 7161552 w 7288552"/>
              <a:gd name="connsiteY56" fmla="*/ 342935 h 4472058"/>
              <a:gd name="connsiteX57" fmla="*/ 7123452 w 7288552"/>
              <a:gd name="connsiteY57" fmla="*/ 330235 h 4472058"/>
              <a:gd name="connsiteX58" fmla="*/ 7110752 w 7288552"/>
              <a:gd name="connsiteY58" fmla="*/ 292135 h 4472058"/>
              <a:gd name="connsiteX59" fmla="*/ 7059952 w 7288552"/>
              <a:gd name="connsiteY59" fmla="*/ 279435 h 4472058"/>
              <a:gd name="connsiteX60" fmla="*/ 6983752 w 7288552"/>
              <a:gd name="connsiteY60" fmla="*/ 241335 h 4472058"/>
              <a:gd name="connsiteX61" fmla="*/ 6958352 w 7288552"/>
              <a:gd name="connsiteY61" fmla="*/ 203235 h 4472058"/>
              <a:gd name="connsiteX62" fmla="*/ 6856752 w 7288552"/>
              <a:gd name="connsiteY62" fmla="*/ 139735 h 4472058"/>
              <a:gd name="connsiteX63" fmla="*/ 6818652 w 7288552"/>
              <a:gd name="connsiteY63" fmla="*/ 127035 h 4472058"/>
              <a:gd name="connsiteX64" fmla="*/ 6729752 w 7288552"/>
              <a:gd name="connsiteY64" fmla="*/ 76235 h 4472058"/>
              <a:gd name="connsiteX65" fmla="*/ 6691652 w 7288552"/>
              <a:gd name="connsiteY65" fmla="*/ 50835 h 4472058"/>
              <a:gd name="connsiteX66" fmla="*/ 6564652 w 7288552"/>
              <a:gd name="connsiteY66" fmla="*/ 12735 h 4472058"/>
              <a:gd name="connsiteX67" fmla="*/ 6513852 w 7288552"/>
              <a:gd name="connsiteY67" fmla="*/ 35 h 4472058"/>
              <a:gd name="connsiteX68" fmla="*/ 6615452 w 7288552"/>
              <a:gd name="connsiteY68"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18552 w 7288552"/>
              <a:gd name="connsiteY24" fmla="*/ 3898935 h 4472058"/>
              <a:gd name="connsiteX25" fmla="*/ 6107452 w 7288552"/>
              <a:gd name="connsiteY25" fmla="*/ 3746535 h 4472058"/>
              <a:gd name="connsiteX26" fmla="*/ 6094752 w 7288552"/>
              <a:gd name="connsiteY26" fmla="*/ 3429035 h 4472058"/>
              <a:gd name="connsiteX27" fmla="*/ 6094752 w 7288552"/>
              <a:gd name="connsiteY27" fmla="*/ 3086135 h 4472058"/>
              <a:gd name="connsiteX28" fmla="*/ 6348752 w 7288552"/>
              <a:gd name="connsiteY28" fmla="*/ 2755935 h 4472058"/>
              <a:gd name="connsiteX29" fmla="*/ 6412252 w 7288552"/>
              <a:gd name="connsiteY29" fmla="*/ 2679735 h 4472058"/>
              <a:gd name="connsiteX30" fmla="*/ 6437652 w 7288552"/>
              <a:gd name="connsiteY30" fmla="*/ 2616235 h 4472058"/>
              <a:gd name="connsiteX31" fmla="*/ 6475752 w 7288552"/>
              <a:gd name="connsiteY31" fmla="*/ 2578135 h 4472058"/>
              <a:gd name="connsiteX32" fmla="*/ 6513852 w 7288552"/>
              <a:gd name="connsiteY32" fmla="*/ 2565435 h 4472058"/>
              <a:gd name="connsiteX33" fmla="*/ 6564652 w 7288552"/>
              <a:gd name="connsiteY33" fmla="*/ 2540035 h 4472058"/>
              <a:gd name="connsiteX34" fmla="*/ 6666252 w 7288552"/>
              <a:gd name="connsiteY34" fmla="*/ 2489235 h 4472058"/>
              <a:gd name="connsiteX35" fmla="*/ 6717052 w 7288552"/>
              <a:gd name="connsiteY35" fmla="*/ 2463835 h 4472058"/>
              <a:gd name="connsiteX36" fmla="*/ 6742452 w 7288552"/>
              <a:gd name="connsiteY36" fmla="*/ 2425735 h 4472058"/>
              <a:gd name="connsiteX37" fmla="*/ 6780552 w 7288552"/>
              <a:gd name="connsiteY37" fmla="*/ 2413035 h 4472058"/>
              <a:gd name="connsiteX38" fmla="*/ 6818652 w 7288552"/>
              <a:gd name="connsiteY38" fmla="*/ 2387635 h 4472058"/>
              <a:gd name="connsiteX39" fmla="*/ 6869452 w 7288552"/>
              <a:gd name="connsiteY39" fmla="*/ 2362235 h 4472058"/>
              <a:gd name="connsiteX40" fmla="*/ 6958352 w 7288552"/>
              <a:gd name="connsiteY40" fmla="*/ 2286035 h 4472058"/>
              <a:gd name="connsiteX41" fmla="*/ 7009152 w 7288552"/>
              <a:gd name="connsiteY41" fmla="*/ 2197135 h 4472058"/>
              <a:gd name="connsiteX42" fmla="*/ 7047252 w 7288552"/>
              <a:gd name="connsiteY42" fmla="*/ 2133635 h 4472058"/>
              <a:gd name="connsiteX43" fmla="*/ 7085352 w 7288552"/>
              <a:gd name="connsiteY43" fmla="*/ 2082835 h 4472058"/>
              <a:gd name="connsiteX44" fmla="*/ 7123452 w 7288552"/>
              <a:gd name="connsiteY44" fmla="*/ 2019335 h 4472058"/>
              <a:gd name="connsiteX45" fmla="*/ 7174252 w 7288552"/>
              <a:gd name="connsiteY45" fmla="*/ 1943135 h 4472058"/>
              <a:gd name="connsiteX46" fmla="*/ 7199652 w 7288552"/>
              <a:gd name="connsiteY46" fmla="*/ 1892335 h 4472058"/>
              <a:gd name="connsiteX47" fmla="*/ 7225052 w 7288552"/>
              <a:gd name="connsiteY47" fmla="*/ 1816135 h 4472058"/>
              <a:gd name="connsiteX48" fmla="*/ 7250452 w 7288552"/>
              <a:gd name="connsiteY48" fmla="*/ 1625635 h 4472058"/>
              <a:gd name="connsiteX49" fmla="*/ 7263152 w 7288552"/>
              <a:gd name="connsiteY49" fmla="*/ 1549435 h 4472058"/>
              <a:gd name="connsiteX50" fmla="*/ 7288552 w 7288552"/>
              <a:gd name="connsiteY50" fmla="*/ 1371635 h 4472058"/>
              <a:gd name="connsiteX51" fmla="*/ 7275852 w 7288552"/>
              <a:gd name="connsiteY51" fmla="*/ 812835 h 4472058"/>
              <a:gd name="connsiteX52" fmla="*/ 7225052 w 7288552"/>
              <a:gd name="connsiteY52" fmla="*/ 508035 h 4472058"/>
              <a:gd name="connsiteX53" fmla="*/ 7199652 w 7288552"/>
              <a:gd name="connsiteY53" fmla="*/ 419135 h 4472058"/>
              <a:gd name="connsiteX54" fmla="*/ 7174252 w 7288552"/>
              <a:gd name="connsiteY54" fmla="*/ 381035 h 4472058"/>
              <a:gd name="connsiteX55" fmla="*/ 7161552 w 7288552"/>
              <a:gd name="connsiteY55" fmla="*/ 342935 h 4472058"/>
              <a:gd name="connsiteX56" fmla="*/ 7123452 w 7288552"/>
              <a:gd name="connsiteY56" fmla="*/ 330235 h 4472058"/>
              <a:gd name="connsiteX57" fmla="*/ 7110752 w 7288552"/>
              <a:gd name="connsiteY57" fmla="*/ 292135 h 4472058"/>
              <a:gd name="connsiteX58" fmla="*/ 7059952 w 7288552"/>
              <a:gd name="connsiteY58" fmla="*/ 279435 h 4472058"/>
              <a:gd name="connsiteX59" fmla="*/ 6983752 w 7288552"/>
              <a:gd name="connsiteY59" fmla="*/ 241335 h 4472058"/>
              <a:gd name="connsiteX60" fmla="*/ 6958352 w 7288552"/>
              <a:gd name="connsiteY60" fmla="*/ 203235 h 4472058"/>
              <a:gd name="connsiteX61" fmla="*/ 6856752 w 7288552"/>
              <a:gd name="connsiteY61" fmla="*/ 139735 h 4472058"/>
              <a:gd name="connsiteX62" fmla="*/ 6818652 w 7288552"/>
              <a:gd name="connsiteY62" fmla="*/ 127035 h 4472058"/>
              <a:gd name="connsiteX63" fmla="*/ 6729752 w 7288552"/>
              <a:gd name="connsiteY63" fmla="*/ 76235 h 4472058"/>
              <a:gd name="connsiteX64" fmla="*/ 6691652 w 7288552"/>
              <a:gd name="connsiteY64" fmla="*/ 50835 h 4472058"/>
              <a:gd name="connsiteX65" fmla="*/ 6564652 w 7288552"/>
              <a:gd name="connsiteY65" fmla="*/ 12735 h 4472058"/>
              <a:gd name="connsiteX66" fmla="*/ 6513852 w 7288552"/>
              <a:gd name="connsiteY66" fmla="*/ 35 h 4472058"/>
              <a:gd name="connsiteX67" fmla="*/ 6615452 w 7288552"/>
              <a:gd name="connsiteY67" fmla="*/ 12735 h 4472058"/>
              <a:gd name="connsiteX0" fmla="*/ 6615452 w 7288552"/>
              <a:gd name="connsiteY0" fmla="*/ 127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18552 w 7288552"/>
              <a:gd name="connsiteY24" fmla="*/ 3898935 h 4472058"/>
              <a:gd name="connsiteX25" fmla="*/ 6107452 w 7288552"/>
              <a:gd name="connsiteY25" fmla="*/ 3746535 h 4472058"/>
              <a:gd name="connsiteX26" fmla="*/ 6094752 w 7288552"/>
              <a:gd name="connsiteY26" fmla="*/ 3429035 h 4472058"/>
              <a:gd name="connsiteX27" fmla="*/ 6094752 w 7288552"/>
              <a:gd name="connsiteY27" fmla="*/ 3086135 h 4472058"/>
              <a:gd name="connsiteX28" fmla="*/ 6297952 w 7288552"/>
              <a:gd name="connsiteY28" fmla="*/ 2781335 h 4472058"/>
              <a:gd name="connsiteX29" fmla="*/ 6412252 w 7288552"/>
              <a:gd name="connsiteY29" fmla="*/ 2679735 h 4472058"/>
              <a:gd name="connsiteX30" fmla="*/ 6437652 w 7288552"/>
              <a:gd name="connsiteY30" fmla="*/ 2616235 h 4472058"/>
              <a:gd name="connsiteX31" fmla="*/ 6475752 w 7288552"/>
              <a:gd name="connsiteY31" fmla="*/ 2578135 h 4472058"/>
              <a:gd name="connsiteX32" fmla="*/ 6513852 w 7288552"/>
              <a:gd name="connsiteY32" fmla="*/ 2565435 h 4472058"/>
              <a:gd name="connsiteX33" fmla="*/ 6564652 w 7288552"/>
              <a:gd name="connsiteY33" fmla="*/ 2540035 h 4472058"/>
              <a:gd name="connsiteX34" fmla="*/ 6666252 w 7288552"/>
              <a:gd name="connsiteY34" fmla="*/ 2489235 h 4472058"/>
              <a:gd name="connsiteX35" fmla="*/ 6717052 w 7288552"/>
              <a:gd name="connsiteY35" fmla="*/ 2463835 h 4472058"/>
              <a:gd name="connsiteX36" fmla="*/ 6742452 w 7288552"/>
              <a:gd name="connsiteY36" fmla="*/ 2425735 h 4472058"/>
              <a:gd name="connsiteX37" fmla="*/ 6780552 w 7288552"/>
              <a:gd name="connsiteY37" fmla="*/ 2413035 h 4472058"/>
              <a:gd name="connsiteX38" fmla="*/ 6818652 w 7288552"/>
              <a:gd name="connsiteY38" fmla="*/ 2387635 h 4472058"/>
              <a:gd name="connsiteX39" fmla="*/ 6869452 w 7288552"/>
              <a:gd name="connsiteY39" fmla="*/ 2362235 h 4472058"/>
              <a:gd name="connsiteX40" fmla="*/ 6958352 w 7288552"/>
              <a:gd name="connsiteY40" fmla="*/ 2286035 h 4472058"/>
              <a:gd name="connsiteX41" fmla="*/ 7009152 w 7288552"/>
              <a:gd name="connsiteY41" fmla="*/ 2197135 h 4472058"/>
              <a:gd name="connsiteX42" fmla="*/ 7047252 w 7288552"/>
              <a:gd name="connsiteY42" fmla="*/ 2133635 h 4472058"/>
              <a:gd name="connsiteX43" fmla="*/ 7085352 w 7288552"/>
              <a:gd name="connsiteY43" fmla="*/ 2082835 h 4472058"/>
              <a:gd name="connsiteX44" fmla="*/ 7123452 w 7288552"/>
              <a:gd name="connsiteY44" fmla="*/ 2019335 h 4472058"/>
              <a:gd name="connsiteX45" fmla="*/ 7174252 w 7288552"/>
              <a:gd name="connsiteY45" fmla="*/ 1943135 h 4472058"/>
              <a:gd name="connsiteX46" fmla="*/ 7199652 w 7288552"/>
              <a:gd name="connsiteY46" fmla="*/ 1892335 h 4472058"/>
              <a:gd name="connsiteX47" fmla="*/ 7225052 w 7288552"/>
              <a:gd name="connsiteY47" fmla="*/ 1816135 h 4472058"/>
              <a:gd name="connsiteX48" fmla="*/ 7250452 w 7288552"/>
              <a:gd name="connsiteY48" fmla="*/ 1625635 h 4472058"/>
              <a:gd name="connsiteX49" fmla="*/ 7263152 w 7288552"/>
              <a:gd name="connsiteY49" fmla="*/ 1549435 h 4472058"/>
              <a:gd name="connsiteX50" fmla="*/ 7288552 w 7288552"/>
              <a:gd name="connsiteY50" fmla="*/ 1371635 h 4472058"/>
              <a:gd name="connsiteX51" fmla="*/ 7275852 w 7288552"/>
              <a:gd name="connsiteY51" fmla="*/ 812835 h 4472058"/>
              <a:gd name="connsiteX52" fmla="*/ 7225052 w 7288552"/>
              <a:gd name="connsiteY52" fmla="*/ 508035 h 4472058"/>
              <a:gd name="connsiteX53" fmla="*/ 7199652 w 7288552"/>
              <a:gd name="connsiteY53" fmla="*/ 419135 h 4472058"/>
              <a:gd name="connsiteX54" fmla="*/ 7174252 w 7288552"/>
              <a:gd name="connsiteY54" fmla="*/ 381035 h 4472058"/>
              <a:gd name="connsiteX55" fmla="*/ 7161552 w 7288552"/>
              <a:gd name="connsiteY55" fmla="*/ 342935 h 4472058"/>
              <a:gd name="connsiteX56" fmla="*/ 7123452 w 7288552"/>
              <a:gd name="connsiteY56" fmla="*/ 330235 h 4472058"/>
              <a:gd name="connsiteX57" fmla="*/ 7110752 w 7288552"/>
              <a:gd name="connsiteY57" fmla="*/ 292135 h 4472058"/>
              <a:gd name="connsiteX58" fmla="*/ 7059952 w 7288552"/>
              <a:gd name="connsiteY58" fmla="*/ 279435 h 4472058"/>
              <a:gd name="connsiteX59" fmla="*/ 6983752 w 7288552"/>
              <a:gd name="connsiteY59" fmla="*/ 241335 h 4472058"/>
              <a:gd name="connsiteX60" fmla="*/ 6958352 w 7288552"/>
              <a:gd name="connsiteY60" fmla="*/ 203235 h 4472058"/>
              <a:gd name="connsiteX61" fmla="*/ 6856752 w 7288552"/>
              <a:gd name="connsiteY61" fmla="*/ 139735 h 4472058"/>
              <a:gd name="connsiteX62" fmla="*/ 6818652 w 7288552"/>
              <a:gd name="connsiteY62" fmla="*/ 127035 h 4472058"/>
              <a:gd name="connsiteX63" fmla="*/ 6729752 w 7288552"/>
              <a:gd name="connsiteY63" fmla="*/ 76235 h 4472058"/>
              <a:gd name="connsiteX64" fmla="*/ 6691652 w 7288552"/>
              <a:gd name="connsiteY64" fmla="*/ 50835 h 4472058"/>
              <a:gd name="connsiteX65" fmla="*/ 6564652 w 7288552"/>
              <a:gd name="connsiteY65" fmla="*/ 12735 h 4472058"/>
              <a:gd name="connsiteX66" fmla="*/ 6513852 w 7288552"/>
              <a:gd name="connsiteY66" fmla="*/ 35 h 4472058"/>
              <a:gd name="connsiteX67" fmla="*/ 6615452 w 7288552"/>
              <a:gd name="connsiteY67" fmla="*/ 12735 h 4472058"/>
              <a:gd name="connsiteX0" fmla="*/ 6513852 w 7288552"/>
              <a:gd name="connsiteY0" fmla="*/ 35 h 4472058"/>
              <a:gd name="connsiteX1" fmla="*/ 494052 w 7288552"/>
              <a:gd name="connsiteY1" fmla="*/ 50835 h 4472058"/>
              <a:gd name="connsiteX2" fmla="*/ 506752 w 7288552"/>
              <a:gd name="connsiteY2" fmla="*/ 2057435 h 4472058"/>
              <a:gd name="connsiteX3" fmla="*/ 1637052 w 7288552"/>
              <a:gd name="connsiteY3" fmla="*/ 2120935 h 4472058"/>
              <a:gd name="connsiteX4" fmla="*/ 2589552 w 7288552"/>
              <a:gd name="connsiteY4" fmla="*/ 2184435 h 4472058"/>
              <a:gd name="connsiteX5" fmla="*/ 3199152 w 7288552"/>
              <a:gd name="connsiteY5" fmla="*/ 2247935 h 4472058"/>
              <a:gd name="connsiteX6" fmla="*/ 3999252 w 7288552"/>
              <a:gd name="connsiteY6" fmla="*/ 2324135 h 4472058"/>
              <a:gd name="connsiteX7" fmla="*/ 4850152 w 7288552"/>
              <a:gd name="connsiteY7" fmla="*/ 2374935 h 4472058"/>
              <a:gd name="connsiteX8" fmla="*/ 5434352 w 7288552"/>
              <a:gd name="connsiteY8" fmla="*/ 2489235 h 4472058"/>
              <a:gd name="connsiteX9" fmla="*/ 5688352 w 7288552"/>
              <a:gd name="connsiteY9" fmla="*/ 2667035 h 4472058"/>
              <a:gd name="connsiteX10" fmla="*/ 5777252 w 7288552"/>
              <a:gd name="connsiteY10" fmla="*/ 2832135 h 4472058"/>
              <a:gd name="connsiteX11" fmla="*/ 5751852 w 7288552"/>
              <a:gd name="connsiteY11" fmla="*/ 2984535 h 4472058"/>
              <a:gd name="connsiteX12" fmla="*/ 5675652 w 7288552"/>
              <a:gd name="connsiteY12" fmla="*/ 3175035 h 4472058"/>
              <a:gd name="connsiteX13" fmla="*/ 5383552 w 7288552"/>
              <a:gd name="connsiteY13" fmla="*/ 3429035 h 4472058"/>
              <a:gd name="connsiteX14" fmla="*/ 5243852 w 7288552"/>
              <a:gd name="connsiteY14" fmla="*/ 3581435 h 4472058"/>
              <a:gd name="connsiteX15" fmla="*/ 5015252 w 7288552"/>
              <a:gd name="connsiteY15" fmla="*/ 3835435 h 4472058"/>
              <a:gd name="connsiteX16" fmla="*/ 4786652 w 7288552"/>
              <a:gd name="connsiteY16" fmla="*/ 4076735 h 4472058"/>
              <a:gd name="connsiteX17" fmla="*/ 4608852 w 7288552"/>
              <a:gd name="connsiteY17" fmla="*/ 4292635 h 4472058"/>
              <a:gd name="connsiteX18" fmla="*/ 4316752 w 7288552"/>
              <a:gd name="connsiteY18" fmla="*/ 4368835 h 4472058"/>
              <a:gd name="connsiteX19" fmla="*/ 3973852 w 7288552"/>
              <a:gd name="connsiteY19" fmla="*/ 4470435 h 4472058"/>
              <a:gd name="connsiteX20" fmla="*/ 4900952 w 7288552"/>
              <a:gd name="connsiteY20" fmla="*/ 4432335 h 4472058"/>
              <a:gd name="connsiteX21" fmla="*/ 5332752 w 7288552"/>
              <a:gd name="connsiteY21" fmla="*/ 4445035 h 4472058"/>
              <a:gd name="connsiteX22" fmla="*/ 5789952 w 7288552"/>
              <a:gd name="connsiteY22" fmla="*/ 4330735 h 4472058"/>
              <a:gd name="connsiteX23" fmla="*/ 5967752 w 7288552"/>
              <a:gd name="connsiteY23" fmla="*/ 4102135 h 4472058"/>
              <a:gd name="connsiteX24" fmla="*/ 6018552 w 7288552"/>
              <a:gd name="connsiteY24" fmla="*/ 3898935 h 4472058"/>
              <a:gd name="connsiteX25" fmla="*/ 6107452 w 7288552"/>
              <a:gd name="connsiteY25" fmla="*/ 3746535 h 4472058"/>
              <a:gd name="connsiteX26" fmla="*/ 6094752 w 7288552"/>
              <a:gd name="connsiteY26" fmla="*/ 3429035 h 4472058"/>
              <a:gd name="connsiteX27" fmla="*/ 6094752 w 7288552"/>
              <a:gd name="connsiteY27" fmla="*/ 3086135 h 4472058"/>
              <a:gd name="connsiteX28" fmla="*/ 6297952 w 7288552"/>
              <a:gd name="connsiteY28" fmla="*/ 2781335 h 4472058"/>
              <a:gd name="connsiteX29" fmla="*/ 6412252 w 7288552"/>
              <a:gd name="connsiteY29" fmla="*/ 2679735 h 4472058"/>
              <a:gd name="connsiteX30" fmla="*/ 6437652 w 7288552"/>
              <a:gd name="connsiteY30" fmla="*/ 2616235 h 4472058"/>
              <a:gd name="connsiteX31" fmla="*/ 6475752 w 7288552"/>
              <a:gd name="connsiteY31" fmla="*/ 2578135 h 4472058"/>
              <a:gd name="connsiteX32" fmla="*/ 6513852 w 7288552"/>
              <a:gd name="connsiteY32" fmla="*/ 2565435 h 4472058"/>
              <a:gd name="connsiteX33" fmla="*/ 6564652 w 7288552"/>
              <a:gd name="connsiteY33" fmla="*/ 2540035 h 4472058"/>
              <a:gd name="connsiteX34" fmla="*/ 6666252 w 7288552"/>
              <a:gd name="connsiteY34" fmla="*/ 2489235 h 4472058"/>
              <a:gd name="connsiteX35" fmla="*/ 6717052 w 7288552"/>
              <a:gd name="connsiteY35" fmla="*/ 2463835 h 4472058"/>
              <a:gd name="connsiteX36" fmla="*/ 6742452 w 7288552"/>
              <a:gd name="connsiteY36" fmla="*/ 2425735 h 4472058"/>
              <a:gd name="connsiteX37" fmla="*/ 6780552 w 7288552"/>
              <a:gd name="connsiteY37" fmla="*/ 2413035 h 4472058"/>
              <a:gd name="connsiteX38" fmla="*/ 6818652 w 7288552"/>
              <a:gd name="connsiteY38" fmla="*/ 2387635 h 4472058"/>
              <a:gd name="connsiteX39" fmla="*/ 6869452 w 7288552"/>
              <a:gd name="connsiteY39" fmla="*/ 2362235 h 4472058"/>
              <a:gd name="connsiteX40" fmla="*/ 6958352 w 7288552"/>
              <a:gd name="connsiteY40" fmla="*/ 2286035 h 4472058"/>
              <a:gd name="connsiteX41" fmla="*/ 7009152 w 7288552"/>
              <a:gd name="connsiteY41" fmla="*/ 2197135 h 4472058"/>
              <a:gd name="connsiteX42" fmla="*/ 7047252 w 7288552"/>
              <a:gd name="connsiteY42" fmla="*/ 2133635 h 4472058"/>
              <a:gd name="connsiteX43" fmla="*/ 7085352 w 7288552"/>
              <a:gd name="connsiteY43" fmla="*/ 2082835 h 4472058"/>
              <a:gd name="connsiteX44" fmla="*/ 7123452 w 7288552"/>
              <a:gd name="connsiteY44" fmla="*/ 2019335 h 4472058"/>
              <a:gd name="connsiteX45" fmla="*/ 7174252 w 7288552"/>
              <a:gd name="connsiteY45" fmla="*/ 1943135 h 4472058"/>
              <a:gd name="connsiteX46" fmla="*/ 7199652 w 7288552"/>
              <a:gd name="connsiteY46" fmla="*/ 1892335 h 4472058"/>
              <a:gd name="connsiteX47" fmla="*/ 7225052 w 7288552"/>
              <a:gd name="connsiteY47" fmla="*/ 1816135 h 4472058"/>
              <a:gd name="connsiteX48" fmla="*/ 7250452 w 7288552"/>
              <a:gd name="connsiteY48" fmla="*/ 1625635 h 4472058"/>
              <a:gd name="connsiteX49" fmla="*/ 7263152 w 7288552"/>
              <a:gd name="connsiteY49" fmla="*/ 1549435 h 4472058"/>
              <a:gd name="connsiteX50" fmla="*/ 7288552 w 7288552"/>
              <a:gd name="connsiteY50" fmla="*/ 1371635 h 4472058"/>
              <a:gd name="connsiteX51" fmla="*/ 7275852 w 7288552"/>
              <a:gd name="connsiteY51" fmla="*/ 812835 h 4472058"/>
              <a:gd name="connsiteX52" fmla="*/ 7225052 w 7288552"/>
              <a:gd name="connsiteY52" fmla="*/ 508035 h 4472058"/>
              <a:gd name="connsiteX53" fmla="*/ 7199652 w 7288552"/>
              <a:gd name="connsiteY53" fmla="*/ 419135 h 4472058"/>
              <a:gd name="connsiteX54" fmla="*/ 7174252 w 7288552"/>
              <a:gd name="connsiteY54" fmla="*/ 381035 h 4472058"/>
              <a:gd name="connsiteX55" fmla="*/ 7161552 w 7288552"/>
              <a:gd name="connsiteY55" fmla="*/ 342935 h 4472058"/>
              <a:gd name="connsiteX56" fmla="*/ 7123452 w 7288552"/>
              <a:gd name="connsiteY56" fmla="*/ 330235 h 4472058"/>
              <a:gd name="connsiteX57" fmla="*/ 7110752 w 7288552"/>
              <a:gd name="connsiteY57" fmla="*/ 292135 h 4472058"/>
              <a:gd name="connsiteX58" fmla="*/ 7059952 w 7288552"/>
              <a:gd name="connsiteY58" fmla="*/ 279435 h 4472058"/>
              <a:gd name="connsiteX59" fmla="*/ 6983752 w 7288552"/>
              <a:gd name="connsiteY59" fmla="*/ 241335 h 4472058"/>
              <a:gd name="connsiteX60" fmla="*/ 6958352 w 7288552"/>
              <a:gd name="connsiteY60" fmla="*/ 203235 h 4472058"/>
              <a:gd name="connsiteX61" fmla="*/ 6856752 w 7288552"/>
              <a:gd name="connsiteY61" fmla="*/ 139735 h 4472058"/>
              <a:gd name="connsiteX62" fmla="*/ 6818652 w 7288552"/>
              <a:gd name="connsiteY62" fmla="*/ 127035 h 4472058"/>
              <a:gd name="connsiteX63" fmla="*/ 6729752 w 7288552"/>
              <a:gd name="connsiteY63" fmla="*/ 76235 h 4472058"/>
              <a:gd name="connsiteX64" fmla="*/ 6691652 w 7288552"/>
              <a:gd name="connsiteY64" fmla="*/ 50835 h 4472058"/>
              <a:gd name="connsiteX65" fmla="*/ 6564652 w 7288552"/>
              <a:gd name="connsiteY65" fmla="*/ 12735 h 4472058"/>
              <a:gd name="connsiteX66" fmla="*/ 6513852 w 7288552"/>
              <a:gd name="connsiteY66" fmla="*/ 35 h 4472058"/>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7174252 w 7288552"/>
              <a:gd name="connsiteY54" fmla="*/ 381000 h 4472023"/>
              <a:gd name="connsiteX55" fmla="*/ 7161552 w 7288552"/>
              <a:gd name="connsiteY55" fmla="*/ 342900 h 4472023"/>
              <a:gd name="connsiteX56" fmla="*/ 7123452 w 7288552"/>
              <a:gd name="connsiteY56" fmla="*/ 330200 h 4472023"/>
              <a:gd name="connsiteX57" fmla="*/ 7110752 w 7288552"/>
              <a:gd name="connsiteY57" fmla="*/ 292100 h 4472023"/>
              <a:gd name="connsiteX58" fmla="*/ 7059952 w 7288552"/>
              <a:gd name="connsiteY58" fmla="*/ 279400 h 4472023"/>
              <a:gd name="connsiteX59" fmla="*/ 6983752 w 7288552"/>
              <a:gd name="connsiteY59" fmla="*/ 241300 h 4472023"/>
              <a:gd name="connsiteX60" fmla="*/ 6958352 w 7288552"/>
              <a:gd name="connsiteY60" fmla="*/ 203200 h 4472023"/>
              <a:gd name="connsiteX61" fmla="*/ 6856752 w 7288552"/>
              <a:gd name="connsiteY61" fmla="*/ 139700 h 4472023"/>
              <a:gd name="connsiteX62" fmla="*/ 6818652 w 7288552"/>
              <a:gd name="connsiteY62" fmla="*/ 127000 h 4472023"/>
              <a:gd name="connsiteX63" fmla="*/ 6729752 w 7288552"/>
              <a:gd name="connsiteY63" fmla="*/ 76200 h 4472023"/>
              <a:gd name="connsiteX64" fmla="*/ 6691652 w 7288552"/>
              <a:gd name="connsiteY64" fmla="*/ 50800 h 4472023"/>
              <a:gd name="connsiteX65" fmla="*/ 6513852 w 7288552"/>
              <a:gd name="connsiteY65"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7174252 w 7288552"/>
              <a:gd name="connsiteY54" fmla="*/ 381000 h 4472023"/>
              <a:gd name="connsiteX55" fmla="*/ 7161552 w 7288552"/>
              <a:gd name="connsiteY55" fmla="*/ 342900 h 4472023"/>
              <a:gd name="connsiteX56" fmla="*/ 7123452 w 7288552"/>
              <a:gd name="connsiteY56" fmla="*/ 330200 h 4472023"/>
              <a:gd name="connsiteX57" fmla="*/ 7110752 w 7288552"/>
              <a:gd name="connsiteY57" fmla="*/ 292100 h 4472023"/>
              <a:gd name="connsiteX58" fmla="*/ 7059952 w 7288552"/>
              <a:gd name="connsiteY58" fmla="*/ 279400 h 4472023"/>
              <a:gd name="connsiteX59" fmla="*/ 6983752 w 7288552"/>
              <a:gd name="connsiteY59" fmla="*/ 241300 h 4472023"/>
              <a:gd name="connsiteX60" fmla="*/ 6958352 w 7288552"/>
              <a:gd name="connsiteY60" fmla="*/ 203200 h 4472023"/>
              <a:gd name="connsiteX61" fmla="*/ 6856752 w 7288552"/>
              <a:gd name="connsiteY61" fmla="*/ 139700 h 4472023"/>
              <a:gd name="connsiteX62" fmla="*/ 6818652 w 7288552"/>
              <a:gd name="connsiteY62" fmla="*/ 127000 h 4472023"/>
              <a:gd name="connsiteX63" fmla="*/ 6729752 w 7288552"/>
              <a:gd name="connsiteY63" fmla="*/ 76200 h 4472023"/>
              <a:gd name="connsiteX64" fmla="*/ 6513852 w 7288552"/>
              <a:gd name="connsiteY64"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7174252 w 7288552"/>
              <a:gd name="connsiteY54" fmla="*/ 381000 h 4472023"/>
              <a:gd name="connsiteX55" fmla="*/ 7161552 w 7288552"/>
              <a:gd name="connsiteY55" fmla="*/ 342900 h 4472023"/>
              <a:gd name="connsiteX56" fmla="*/ 7123452 w 7288552"/>
              <a:gd name="connsiteY56" fmla="*/ 330200 h 4472023"/>
              <a:gd name="connsiteX57" fmla="*/ 7110752 w 7288552"/>
              <a:gd name="connsiteY57" fmla="*/ 292100 h 4472023"/>
              <a:gd name="connsiteX58" fmla="*/ 7059952 w 7288552"/>
              <a:gd name="connsiteY58" fmla="*/ 279400 h 4472023"/>
              <a:gd name="connsiteX59" fmla="*/ 6983752 w 7288552"/>
              <a:gd name="connsiteY59" fmla="*/ 241300 h 4472023"/>
              <a:gd name="connsiteX60" fmla="*/ 6958352 w 7288552"/>
              <a:gd name="connsiteY60" fmla="*/ 203200 h 4472023"/>
              <a:gd name="connsiteX61" fmla="*/ 6856752 w 7288552"/>
              <a:gd name="connsiteY61" fmla="*/ 139700 h 4472023"/>
              <a:gd name="connsiteX62" fmla="*/ 6818652 w 7288552"/>
              <a:gd name="connsiteY62" fmla="*/ 127000 h 4472023"/>
              <a:gd name="connsiteX63" fmla="*/ 6513852 w 7288552"/>
              <a:gd name="connsiteY63"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7174252 w 7288552"/>
              <a:gd name="connsiteY54" fmla="*/ 381000 h 4472023"/>
              <a:gd name="connsiteX55" fmla="*/ 7161552 w 7288552"/>
              <a:gd name="connsiteY55" fmla="*/ 342900 h 4472023"/>
              <a:gd name="connsiteX56" fmla="*/ 7123452 w 7288552"/>
              <a:gd name="connsiteY56" fmla="*/ 330200 h 4472023"/>
              <a:gd name="connsiteX57" fmla="*/ 7110752 w 7288552"/>
              <a:gd name="connsiteY57" fmla="*/ 292100 h 4472023"/>
              <a:gd name="connsiteX58" fmla="*/ 7059952 w 7288552"/>
              <a:gd name="connsiteY58" fmla="*/ 279400 h 4472023"/>
              <a:gd name="connsiteX59" fmla="*/ 6983752 w 7288552"/>
              <a:gd name="connsiteY59" fmla="*/ 241300 h 4472023"/>
              <a:gd name="connsiteX60" fmla="*/ 6958352 w 7288552"/>
              <a:gd name="connsiteY60" fmla="*/ 203200 h 4472023"/>
              <a:gd name="connsiteX61" fmla="*/ 6856752 w 7288552"/>
              <a:gd name="connsiteY61" fmla="*/ 139700 h 4472023"/>
              <a:gd name="connsiteX62" fmla="*/ 6513852 w 7288552"/>
              <a:gd name="connsiteY62"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7174252 w 7288552"/>
              <a:gd name="connsiteY54" fmla="*/ 381000 h 4472023"/>
              <a:gd name="connsiteX55" fmla="*/ 7161552 w 7288552"/>
              <a:gd name="connsiteY55" fmla="*/ 342900 h 4472023"/>
              <a:gd name="connsiteX56" fmla="*/ 7123452 w 7288552"/>
              <a:gd name="connsiteY56" fmla="*/ 330200 h 4472023"/>
              <a:gd name="connsiteX57" fmla="*/ 7110752 w 7288552"/>
              <a:gd name="connsiteY57" fmla="*/ 292100 h 4472023"/>
              <a:gd name="connsiteX58" fmla="*/ 7059952 w 7288552"/>
              <a:gd name="connsiteY58" fmla="*/ 279400 h 4472023"/>
              <a:gd name="connsiteX59" fmla="*/ 6983752 w 7288552"/>
              <a:gd name="connsiteY59" fmla="*/ 241300 h 4472023"/>
              <a:gd name="connsiteX60" fmla="*/ 6958352 w 7288552"/>
              <a:gd name="connsiteY60" fmla="*/ 203200 h 4472023"/>
              <a:gd name="connsiteX61" fmla="*/ 6729752 w 7288552"/>
              <a:gd name="connsiteY61" fmla="*/ 190500 h 4472023"/>
              <a:gd name="connsiteX62" fmla="*/ 6513852 w 7288552"/>
              <a:gd name="connsiteY62"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7174252 w 7288552"/>
              <a:gd name="connsiteY54" fmla="*/ 381000 h 4472023"/>
              <a:gd name="connsiteX55" fmla="*/ 7161552 w 7288552"/>
              <a:gd name="connsiteY55" fmla="*/ 342900 h 4472023"/>
              <a:gd name="connsiteX56" fmla="*/ 7123452 w 7288552"/>
              <a:gd name="connsiteY56" fmla="*/ 330200 h 4472023"/>
              <a:gd name="connsiteX57" fmla="*/ 7110752 w 7288552"/>
              <a:gd name="connsiteY57" fmla="*/ 292100 h 4472023"/>
              <a:gd name="connsiteX58" fmla="*/ 7059952 w 7288552"/>
              <a:gd name="connsiteY58" fmla="*/ 279400 h 4472023"/>
              <a:gd name="connsiteX59" fmla="*/ 6983752 w 7288552"/>
              <a:gd name="connsiteY59" fmla="*/ 241300 h 4472023"/>
              <a:gd name="connsiteX60" fmla="*/ 6729752 w 7288552"/>
              <a:gd name="connsiteY60" fmla="*/ 190500 h 4472023"/>
              <a:gd name="connsiteX61" fmla="*/ 6513852 w 7288552"/>
              <a:gd name="connsiteY61"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7174252 w 7288552"/>
              <a:gd name="connsiteY54" fmla="*/ 381000 h 4472023"/>
              <a:gd name="connsiteX55" fmla="*/ 7161552 w 7288552"/>
              <a:gd name="connsiteY55" fmla="*/ 342900 h 4472023"/>
              <a:gd name="connsiteX56" fmla="*/ 7123452 w 7288552"/>
              <a:gd name="connsiteY56" fmla="*/ 330200 h 4472023"/>
              <a:gd name="connsiteX57" fmla="*/ 7110752 w 7288552"/>
              <a:gd name="connsiteY57" fmla="*/ 292100 h 4472023"/>
              <a:gd name="connsiteX58" fmla="*/ 7059952 w 7288552"/>
              <a:gd name="connsiteY58" fmla="*/ 279400 h 4472023"/>
              <a:gd name="connsiteX59" fmla="*/ 6729752 w 7288552"/>
              <a:gd name="connsiteY59" fmla="*/ 190500 h 4472023"/>
              <a:gd name="connsiteX60" fmla="*/ 6513852 w 7288552"/>
              <a:gd name="connsiteY60"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7174252 w 7288552"/>
              <a:gd name="connsiteY54" fmla="*/ 381000 h 4472023"/>
              <a:gd name="connsiteX55" fmla="*/ 7161552 w 7288552"/>
              <a:gd name="connsiteY55" fmla="*/ 342900 h 4472023"/>
              <a:gd name="connsiteX56" fmla="*/ 7123452 w 7288552"/>
              <a:gd name="connsiteY56" fmla="*/ 330200 h 4472023"/>
              <a:gd name="connsiteX57" fmla="*/ 7110752 w 7288552"/>
              <a:gd name="connsiteY57" fmla="*/ 292100 h 4472023"/>
              <a:gd name="connsiteX58" fmla="*/ 6729752 w 7288552"/>
              <a:gd name="connsiteY58" fmla="*/ 190500 h 4472023"/>
              <a:gd name="connsiteX59" fmla="*/ 6513852 w 7288552"/>
              <a:gd name="connsiteY59"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7174252 w 7288552"/>
              <a:gd name="connsiteY54" fmla="*/ 381000 h 4472023"/>
              <a:gd name="connsiteX55" fmla="*/ 7161552 w 7288552"/>
              <a:gd name="connsiteY55" fmla="*/ 342900 h 4472023"/>
              <a:gd name="connsiteX56" fmla="*/ 7123452 w 7288552"/>
              <a:gd name="connsiteY56" fmla="*/ 330200 h 4472023"/>
              <a:gd name="connsiteX57" fmla="*/ 6945652 w 7288552"/>
              <a:gd name="connsiteY57" fmla="*/ 355600 h 4472023"/>
              <a:gd name="connsiteX58" fmla="*/ 6729752 w 7288552"/>
              <a:gd name="connsiteY58" fmla="*/ 190500 h 4472023"/>
              <a:gd name="connsiteX59" fmla="*/ 6513852 w 7288552"/>
              <a:gd name="connsiteY59"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7174252 w 7288552"/>
              <a:gd name="connsiteY54" fmla="*/ 381000 h 4472023"/>
              <a:gd name="connsiteX55" fmla="*/ 7161552 w 7288552"/>
              <a:gd name="connsiteY55" fmla="*/ 342900 h 4472023"/>
              <a:gd name="connsiteX56" fmla="*/ 6945652 w 7288552"/>
              <a:gd name="connsiteY56" fmla="*/ 355600 h 4472023"/>
              <a:gd name="connsiteX57" fmla="*/ 6729752 w 7288552"/>
              <a:gd name="connsiteY57" fmla="*/ 190500 h 4472023"/>
              <a:gd name="connsiteX58" fmla="*/ 6513852 w 7288552"/>
              <a:gd name="connsiteY58"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7174252 w 7288552"/>
              <a:gd name="connsiteY54" fmla="*/ 381000 h 4472023"/>
              <a:gd name="connsiteX55" fmla="*/ 6945652 w 7288552"/>
              <a:gd name="connsiteY55" fmla="*/ 355600 h 4472023"/>
              <a:gd name="connsiteX56" fmla="*/ 6729752 w 7288552"/>
              <a:gd name="connsiteY56" fmla="*/ 190500 h 4472023"/>
              <a:gd name="connsiteX57" fmla="*/ 6513852 w 7288552"/>
              <a:gd name="connsiteY57"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7199652 w 7288552"/>
              <a:gd name="connsiteY53" fmla="*/ 419100 h 4472023"/>
              <a:gd name="connsiteX54" fmla="*/ 6945652 w 7288552"/>
              <a:gd name="connsiteY54" fmla="*/ 355600 h 4472023"/>
              <a:gd name="connsiteX55" fmla="*/ 6729752 w 7288552"/>
              <a:gd name="connsiteY55" fmla="*/ 190500 h 4472023"/>
              <a:gd name="connsiteX56" fmla="*/ 6513852 w 7288552"/>
              <a:gd name="connsiteY56"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275852 w 7288552"/>
              <a:gd name="connsiteY51" fmla="*/ 812800 h 4472023"/>
              <a:gd name="connsiteX52" fmla="*/ 7225052 w 7288552"/>
              <a:gd name="connsiteY52" fmla="*/ 508000 h 4472023"/>
              <a:gd name="connsiteX53" fmla="*/ 6945652 w 7288552"/>
              <a:gd name="connsiteY53" fmla="*/ 355600 h 4472023"/>
              <a:gd name="connsiteX54" fmla="*/ 6729752 w 7288552"/>
              <a:gd name="connsiteY54" fmla="*/ 190500 h 4472023"/>
              <a:gd name="connsiteX55" fmla="*/ 6513852 w 7288552"/>
              <a:gd name="connsiteY55" fmla="*/ 0 h 4472023"/>
              <a:gd name="connsiteX0" fmla="*/ 6513852 w 7303869"/>
              <a:gd name="connsiteY0" fmla="*/ 0 h 4472023"/>
              <a:gd name="connsiteX1" fmla="*/ 494052 w 7303869"/>
              <a:gd name="connsiteY1" fmla="*/ 50800 h 4472023"/>
              <a:gd name="connsiteX2" fmla="*/ 506752 w 7303869"/>
              <a:gd name="connsiteY2" fmla="*/ 2057400 h 4472023"/>
              <a:gd name="connsiteX3" fmla="*/ 1637052 w 7303869"/>
              <a:gd name="connsiteY3" fmla="*/ 2120900 h 4472023"/>
              <a:gd name="connsiteX4" fmla="*/ 2589552 w 7303869"/>
              <a:gd name="connsiteY4" fmla="*/ 2184400 h 4472023"/>
              <a:gd name="connsiteX5" fmla="*/ 3199152 w 7303869"/>
              <a:gd name="connsiteY5" fmla="*/ 2247900 h 4472023"/>
              <a:gd name="connsiteX6" fmla="*/ 3999252 w 7303869"/>
              <a:gd name="connsiteY6" fmla="*/ 2324100 h 4472023"/>
              <a:gd name="connsiteX7" fmla="*/ 4850152 w 7303869"/>
              <a:gd name="connsiteY7" fmla="*/ 2374900 h 4472023"/>
              <a:gd name="connsiteX8" fmla="*/ 5434352 w 7303869"/>
              <a:gd name="connsiteY8" fmla="*/ 2489200 h 4472023"/>
              <a:gd name="connsiteX9" fmla="*/ 5688352 w 7303869"/>
              <a:gd name="connsiteY9" fmla="*/ 2667000 h 4472023"/>
              <a:gd name="connsiteX10" fmla="*/ 5777252 w 7303869"/>
              <a:gd name="connsiteY10" fmla="*/ 2832100 h 4472023"/>
              <a:gd name="connsiteX11" fmla="*/ 5751852 w 7303869"/>
              <a:gd name="connsiteY11" fmla="*/ 2984500 h 4472023"/>
              <a:gd name="connsiteX12" fmla="*/ 5675652 w 7303869"/>
              <a:gd name="connsiteY12" fmla="*/ 3175000 h 4472023"/>
              <a:gd name="connsiteX13" fmla="*/ 5383552 w 7303869"/>
              <a:gd name="connsiteY13" fmla="*/ 3429000 h 4472023"/>
              <a:gd name="connsiteX14" fmla="*/ 5243852 w 7303869"/>
              <a:gd name="connsiteY14" fmla="*/ 3581400 h 4472023"/>
              <a:gd name="connsiteX15" fmla="*/ 5015252 w 7303869"/>
              <a:gd name="connsiteY15" fmla="*/ 3835400 h 4472023"/>
              <a:gd name="connsiteX16" fmla="*/ 4786652 w 7303869"/>
              <a:gd name="connsiteY16" fmla="*/ 4076700 h 4472023"/>
              <a:gd name="connsiteX17" fmla="*/ 4608852 w 7303869"/>
              <a:gd name="connsiteY17" fmla="*/ 4292600 h 4472023"/>
              <a:gd name="connsiteX18" fmla="*/ 4316752 w 7303869"/>
              <a:gd name="connsiteY18" fmla="*/ 4368800 h 4472023"/>
              <a:gd name="connsiteX19" fmla="*/ 3973852 w 7303869"/>
              <a:gd name="connsiteY19" fmla="*/ 4470400 h 4472023"/>
              <a:gd name="connsiteX20" fmla="*/ 4900952 w 7303869"/>
              <a:gd name="connsiteY20" fmla="*/ 4432300 h 4472023"/>
              <a:gd name="connsiteX21" fmla="*/ 5332752 w 7303869"/>
              <a:gd name="connsiteY21" fmla="*/ 4445000 h 4472023"/>
              <a:gd name="connsiteX22" fmla="*/ 5789952 w 7303869"/>
              <a:gd name="connsiteY22" fmla="*/ 4330700 h 4472023"/>
              <a:gd name="connsiteX23" fmla="*/ 5967752 w 7303869"/>
              <a:gd name="connsiteY23" fmla="*/ 4102100 h 4472023"/>
              <a:gd name="connsiteX24" fmla="*/ 6018552 w 7303869"/>
              <a:gd name="connsiteY24" fmla="*/ 3898900 h 4472023"/>
              <a:gd name="connsiteX25" fmla="*/ 6107452 w 7303869"/>
              <a:gd name="connsiteY25" fmla="*/ 3746500 h 4472023"/>
              <a:gd name="connsiteX26" fmla="*/ 6094752 w 7303869"/>
              <a:gd name="connsiteY26" fmla="*/ 3429000 h 4472023"/>
              <a:gd name="connsiteX27" fmla="*/ 6094752 w 7303869"/>
              <a:gd name="connsiteY27" fmla="*/ 3086100 h 4472023"/>
              <a:gd name="connsiteX28" fmla="*/ 6297952 w 7303869"/>
              <a:gd name="connsiteY28" fmla="*/ 2781300 h 4472023"/>
              <a:gd name="connsiteX29" fmla="*/ 6412252 w 7303869"/>
              <a:gd name="connsiteY29" fmla="*/ 2679700 h 4472023"/>
              <a:gd name="connsiteX30" fmla="*/ 6437652 w 7303869"/>
              <a:gd name="connsiteY30" fmla="*/ 2616200 h 4472023"/>
              <a:gd name="connsiteX31" fmla="*/ 6475752 w 7303869"/>
              <a:gd name="connsiteY31" fmla="*/ 2578100 h 4472023"/>
              <a:gd name="connsiteX32" fmla="*/ 6513852 w 7303869"/>
              <a:gd name="connsiteY32" fmla="*/ 2565400 h 4472023"/>
              <a:gd name="connsiteX33" fmla="*/ 6564652 w 7303869"/>
              <a:gd name="connsiteY33" fmla="*/ 2540000 h 4472023"/>
              <a:gd name="connsiteX34" fmla="*/ 6666252 w 7303869"/>
              <a:gd name="connsiteY34" fmla="*/ 2489200 h 4472023"/>
              <a:gd name="connsiteX35" fmla="*/ 6717052 w 7303869"/>
              <a:gd name="connsiteY35" fmla="*/ 2463800 h 4472023"/>
              <a:gd name="connsiteX36" fmla="*/ 6742452 w 7303869"/>
              <a:gd name="connsiteY36" fmla="*/ 2425700 h 4472023"/>
              <a:gd name="connsiteX37" fmla="*/ 6780552 w 7303869"/>
              <a:gd name="connsiteY37" fmla="*/ 2413000 h 4472023"/>
              <a:gd name="connsiteX38" fmla="*/ 6818652 w 7303869"/>
              <a:gd name="connsiteY38" fmla="*/ 2387600 h 4472023"/>
              <a:gd name="connsiteX39" fmla="*/ 6869452 w 7303869"/>
              <a:gd name="connsiteY39" fmla="*/ 2362200 h 4472023"/>
              <a:gd name="connsiteX40" fmla="*/ 6958352 w 7303869"/>
              <a:gd name="connsiteY40" fmla="*/ 2286000 h 4472023"/>
              <a:gd name="connsiteX41" fmla="*/ 7009152 w 7303869"/>
              <a:gd name="connsiteY41" fmla="*/ 2197100 h 4472023"/>
              <a:gd name="connsiteX42" fmla="*/ 7047252 w 7303869"/>
              <a:gd name="connsiteY42" fmla="*/ 2133600 h 4472023"/>
              <a:gd name="connsiteX43" fmla="*/ 7085352 w 7303869"/>
              <a:gd name="connsiteY43" fmla="*/ 2082800 h 4472023"/>
              <a:gd name="connsiteX44" fmla="*/ 7123452 w 7303869"/>
              <a:gd name="connsiteY44" fmla="*/ 2019300 h 4472023"/>
              <a:gd name="connsiteX45" fmla="*/ 7174252 w 7303869"/>
              <a:gd name="connsiteY45" fmla="*/ 1943100 h 4472023"/>
              <a:gd name="connsiteX46" fmla="*/ 7199652 w 7303869"/>
              <a:gd name="connsiteY46" fmla="*/ 1892300 h 4472023"/>
              <a:gd name="connsiteX47" fmla="*/ 7225052 w 7303869"/>
              <a:gd name="connsiteY47" fmla="*/ 1816100 h 4472023"/>
              <a:gd name="connsiteX48" fmla="*/ 7250452 w 7303869"/>
              <a:gd name="connsiteY48" fmla="*/ 1625600 h 4472023"/>
              <a:gd name="connsiteX49" fmla="*/ 7263152 w 7303869"/>
              <a:gd name="connsiteY49" fmla="*/ 1549400 h 4472023"/>
              <a:gd name="connsiteX50" fmla="*/ 7288552 w 7303869"/>
              <a:gd name="connsiteY50" fmla="*/ 1371600 h 4472023"/>
              <a:gd name="connsiteX51" fmla="*/ 7275852 w 7303869"/>
              <a:gd name="connsiteY51" fmla="*/ 812800 h 4472023"/>
              <a:gd name="connsiteX52" fmla="*/ 6945652 w 7303869"/>
              <a:gd name="connsiteY52" fmla="*/ 355600 h 4472023"/>
              <a:gd name="connsiteX53" fmla="*/ 6729752 w 7303869"/>
              <a:gd name="connsiteY53" fmla="*/ 190500 h 4472023"/>
              <a:gd name="connsiteX54" fmla="*/ 6513852 w 7303869"/>
              <a:gd name="connsiteY54" fmla="*/ 0 h 4472023"/>
              <a:gd name="connsiteX0" fmla="*/ 6513852 w 7288552"/>
              <a:gd name="connsiteY0" fmla="*/ 0 h 4472023"/>
              <a:gd name="connsiteX1" fmla="*/ 494052 w 7288552"/>
              <a:gd name="connsiteY1" fmla="*/ 50800 h 4472023"/>
              <a:gd name="connsiteX2" fmla="*/ 506752 w 7288552"/>
              <a:gd name="connsiteY2" fmla="*/ 2057400 h 4472023"/>
              <a:gd name="connsiteX3" fmla="*/ 1637052 w 7288552"/>
              <a:gd name="connsiteY3" fmla="*/ 2120900 h 4472023"/>
              <a:gd name="connsiteX4" fmla="*/ 2589552 w 7288552"/>
              <a:gd name="connsiteY4" fmla="*/ 2184400 h 4472023"/>
              <a:gd name="connsiteX5" fmla="*/ 3199152 w 7288552"/>
              <a:gd name="connsiteY5" fmla="*/ 2247900 h 4472023"/>
              <a:gd name="connsiteX6" fmla="*/ 3999252 w 7288552"/>
              <a:gd name="connsiteY6" fmla="*/ 2324100 h 4472023"/>
              <a:gd name="connsiteX7" fmla="*/ 4850152 w 7288552"/>
              <a:gd name="connsiteY7" fmla="*/ 2374900 h 4472023"/>
              <a:gd name="connsiteX8" fmla="*/ 5434352 w 7288552"/>
              <a:gd name="connsiteY8" fmla="*/ 2489200 h 4472023"/>
              <a:gd name="connsiteX9" fmla="*/ 5688352 w 7288552"/>
              <a:gd name="connsiteY9" fmla="*/ 2667000 h 4472023"/>
              <a:gd name="connsiteX10" fmla="*/ 5777252 w 7288552"/>
              <a:gd name="connsiteY10" fmla="*/ 2832100 h 4472023"/>
              <a:gd name="connsiteX11" fmla="*/ 5751852 w 7288552"/>
              <a:gd name="connsiteY11" fmla="*/ 2984500 h 4472023"/>
              <a:gd name="connsiteX12" fmla="*/ 5675652 w 7288552"/>
              <a:gd name="connsiteY12" fmla="*/ 3175000 h 4472023"/>
              <a:gd name="connsiteX13" fmla="*/ 5383552 w 7288552"/>
              <a:gd name="connsiteY13" fmla="*/ 3429000 h 4472023"/>
              <a:gd name="connsiteX14" fmla="*/ 5243852 w 7288552"/>
              <a:gd name="connsiteY14" fmla="*/ 3581400 h 4472023"/>
              <a:gd name="connsiteX15" fmla="*/ 5015252 w 7288552"/>
              <a:gd name="connsiteY15" fmla="*/ 3835400 h 4472023"/>
              <a:gd name="connsiteX16" fmla="*/ 4786652 w 7288552"/>
              <a:gd name="connsiteY16" fmla="*/ 4076700 h 4472023"/>
              <a:gd name="connsiteX17" fmla="*/ 4608852 w 7288552"/>
              <a:gd name="connsiteY17" fmla="*/ 4292600 h 4472023"/>
              <a:gd name="connsiteX18" fmla="*/ 4316752 w 7288552"/>
              <a:gd name="connsiteY18" fmla="*/ 4368800 h 4472023"/>
              <a:gd name="connsiteX19" fmla="*/ 3973852 w 7288552"/>
              <a:gd name="connsiteY19" fmla="*/ 4470400 h 4472023"/>
              <a:gd name="connsiteX20" fmla="*/ 4900952 w 7288552"/>
              <a:gd name="connsiteY20" fmla="*/ 4432300 h 4472023"/>
              <a:gd name="connsiteX21" fmla="*/ 5332752 w 7288552"/>
              <a:gd name="connsiteY21" fmla="*/ 4445000 h 4472023"/>
              <a:gd name="connsiteX22" fmla="*/ 5789952 w 7288552"/>
              <a:gd name="connsiteY22" fmla="*/ 4330700 h 4472023"/>
              <a:gd name="connsiteX23" fmla="*/ 5967752 w 7288552"/>
              <a:gd name="connsiteY23" fmla="*/ 4102100 h 4472023"/>
              <a:gd name="connsiteX24" fmla="*/ 6018552 w 7288552"/>
              <a:gd name="connsiteY24" fmla="*/ 3898900 h 4472023"/>
              <a:gd name="connsiteX25" fmla="*/ 6107452 w 7288552"/>
              <a:gd name="connsiteY25" fmla="*/ 3746500 h 4472023"/>
              <a:gd name="connsiteX26" fmla="*/ 6094752 w 7288552"/>
              <a:gd name="connsiteY26" fmla="*/ 3429000 h 4472023"/>
              <a:gd name="connsiteX27" fmla="*/ 6094752 w 7288552"/>
              <a:gd name="connsiteY27" fmla="*/ 3086100 h 4472023"/>
              <a:gd name="connsiteX28" fmla="*/ 6297952 w 7288552"/>
              <a:gd name="connsiteY28" fmla="*/ 2781300 h 4472023"/>
              <a:gd name="connsiteX29" fmla="*/ 6412252 w 7288552"/>
              <a:gd name="connsiteY29" fmla="*/ 2679700 h 4472023"/>
              <a:gd name="connsiteX30" fmla="*/ 6437652 w 7288552"/>
              <a:gd name="connsiteY30" fmla="*/ 2616200 h 4472023"/>
              <a:gd name="connsiteX31" fmla="*/ 6475752 w 7288552"/>
              <a:gd name="connsiteY31" fmla="*/ 2578100 h 4472023"/>
              <a:gd name="connsiteX32" fmla="*/ 6513852 w 7288552"/>
              <a:gd name="connsiteY32" fmla="*/ 2565400 h 4472023"/>
              <a:gd name="connsiteX33" fmla="*/ 6564652 w 7288552"/>
              <a:gd name="connsiteY33" fmla="*/ 2540000 h 4472023"/>
              <a:gd name="connsiteX34" fmla="*/ 6666252 w 7288552"/>
              <a:gd name="connsiteY34" fmla="*/ 2489200 h 4472023"/>
              <a:gd name="connsiteX35" fmla="*/ 6717052 w 7288552"/>
              <a:gd name="connsiteY35" fmla="*/ 2463800 h 4472023"/>
              <a:gd name="connsiteX36" fmla="*/ 6742452 w 7288552"/>
              <a:gd name="connsiteY36" fmla="*/ 2425700 h 4472023"/>
              <a:gd name="connsiteX37" fmla="*/ 6780552 w 7288552"/>
              <a:gd name="connsiteY37" fmla="*/ 2413000 h 4472023"/>
              <a:gd name="connsiteX38" fmla="*/ 6818652 w 7288552"/>
              <a:gd name="connsiteY38" fmla="*/ 2387600 h 4472023"/>
              <a:gd name="connsiteX39" fmla="*/ 6869452 w 7288552"/>
              <a:gd name="connsiteY39" fmla="*/ 2362200 h 4472023"/>
              <a:gd name="connsiteX40" fmla="*/ 6958352 w 7288552"/>
              <a:gd name="connsiteY40" fmla="*/ 2286000 h 4472023"/>
              <a:gd name="connsiteX41" fmla="*/ 7009152 w 7288552"/>
              <a:gd name="connsiteY41" fmla="*/ 2197100 h 4472023"/>
              <a:gd name="connsiteX42" fmla="*/ 7047252 w 7288552"/>
              <a:gd name="connsiteY42" fmla="*/ 2133600 h 4472023"/>
              <a:gd name="connsiteX43" fmla="*/ 7085352 w 7288552"/>
              <a:gd name="connsiteY43" fmla="*/ 2082800 h 4472023"/>
              <a:gd name="connsiteX44" fmla="*/ 7123452 w 7288552"/>
              <a:gd name="connsiteY44" fmla="*/ 2019300 h 4472023"/>
              <a:gd name="connsiteX45" fmla="*/ 7174252 w 7288552"/>
              <a:gd name="connsiteY45" fmla="*/ 1943100 h 4472023"/>
              <a:gd name="connsiteX46" fmla="*/ 7199652 w 7288552"/>
              <a:gd name="connsiteY46" fmla="*/ 1892300 h 4472023"/>
              <a:gd name="connsiteX47" fmla="*/ 7225052 w 7288552"/>
              <a:gd name="connsiteY47" fmla="*/ 1816100 h 4472023"/>
              <a:gd name="connsiteX48" fmla="*/ 7250452 w 7288552"/>
              <a:gd name="connsiteY48" fmla="*/ 1625600 h 4472023"/>
              <a:gd name="connsiteX49" fmla="*/ 7263152 w 7288552"/>
              <a:gd name="connsiteY49" fmla="*/ 1549400 h 4472023"/>
              <a:gd name="connsiteX50" fmla="*/ 7288552 w 7288552"/>
              <a:gd name="connsiteY50" fmla="*/ 1371600 h 4472023"/>
              <a:gd name="connsiteX51" fmla="*/ 7136152 w 7288552"/>
              <a:gd name="connsiteY51" fmla="*/ 774700 h 4472023"/>
              <a:gd name="connsiteX52" fmla="*/ 6945652 w 7288552"/>
              <a:gd name="connsiteY52" fmla="*/ 355600 h 4472023"/>
              <a:gd name="connsiteX53" fmla="*/ 6729752 w 7288552"/>
              <a:gd name="connsiteY53" fmla="*/ 190500 h 4472023"/>
              <a:gd name="connsiteX54" fmla="*/ 6513852 w 7288552"/>
              <a:gd name="connsiteY54" fmla="*/ 0 h 4472023"/>
              <a:gd name="connsiteX0" fmla="*/ 6513852 w 7269755"/>
              <a:gd name="connsiteY0" fmla="*/ 0 h 4472023"/>
              <a:gd name="connsiteX1" fmla="*/ 494052 w 7269755"/>
              <a:gd name="connsiteY1" fmla="*/ 50800 h 4472023"/>
              <a:gd name="connsiteX2" fmla="*/ 506752 w 7269755"/>
              <a:gd name="connsiteY2" fmla="*/ 2057400 h 4472023"/>
              <a:gd name="connsiteX3" fmla="*/ 1637052 w 7269755"/>
              <a:gd name="connsiteY3" fmla="*/ 2120900 h 4472023"/>
              <a:gd name="connsiteX4" fmla="*/ 2589552 w 7269755"/>
              <a:gd name="connsiteY4" fmla="*/ 2184400 h 4472023"/>
              <a:gd name="connsiteX5" fmla="*/ 3199152 w 7269755"/>
              <a:gd name="connsiteY5" fmla="*/ 2247900 h 4472023"/>
              <a:gd name="connsiteX6" fmla="*/ 3999252 w 7269755"/>
              <a:gd name="connsiteY6" fmla="*/ 2324100 h 4472023"/>
              <a:gd name="connsiteX7" fmla="*/ 4850152 w 7269755"/>
              <a:gd name="connsiteY7" fmla="*/ 2374900 h 4472023"/>
              <a:gd name="connsiteX8" fmla="*/ 5434352 w 7269755"/>
              <a:gd name="connsiteY8" fmla="*/ 2489200 h 4472023"/>
              <a:gd name="connsiteX9" fmla="*/ 5688352 w 7269755"/>
              <a:gd name="connsiteY9" fmla="*/ 2667000 h 4472023"/>
              <a:gd name="connsiteX10" fmla="*/ 5777252 w 7269755"/>
              <a:gd name="connsiteY10" fmla="*/ 2832100 h 4472023"/>
              <a:gd name="connsiteX11" fmla="*/ 5751852 w 7269755"/>
              <a:gd name="connsiteY11" fmla="*/ 2984500 h 4472023"/>
              <a:gd name="connsiteX12" fmla="*/ 5675652 w 7269755"/>
              <a:gd name="connsiteY12" fmla="*/ 3175000 h 4472023"/>
              <a:gd name="connsiteX13" fmla="*/ 5383552 w 7269755"/>
              <a:gd name="connsiteY13" fmla="*/ 3429000 h 4472023"/>
              <a:gd name="connsiteX14" fmla="*/ 5243852 w 7269755"/>
              <a:gd name="connsiteY14" fmla="*/ 3581400 h 4472023"/>
              <a:gd name="connsiteX15" fmla="*/ 5015252 w 7269755"/>
              <a:gd name="connsiteY15" fmla="*/ 3835400 h 4472023"/>
              <a:gd name="connsiteX16" fmla="*/ 4786652 w 7269755"/>
              <a:gd name="connsiteY16" fmla="*/ 4076700 h 4472023"/>
              <a:gd name="connsiteX17" fmla="*/ 4608852 w 7269755"/>
              <a:gd name="connsiteY17" fmla="*/ 4292600 h 4472023"/>
              <a:gd name="connsiteX18" fmla="*/ 4316752 w 7269755"/>
              <a:gd name="connsiteY18" fmla="*/ 4368800 h 4472023"/>
              <a:gd name="connsiteX19" fmla="*/ 3973852 w 7269755"/>
              <a:gd name="connsiteY19" fmla="*/ 4470400 h 4472023"/>
              <a:gd name="connsiteX20" fmla="*/ 4900952 w 7269755"/>
              <a:gd name="connsiteY20" fmla="*/ 4432300 h 4472023"/>
              <a:gd name="connsiteX21" fmla="*/ 5332752 w 7269755"/>
              <a:gd name="connsiteY21" fmla="*/ 4445000 h 4472023"/>
              <a:gd name="connsiteX22" fmla="*/ 5789952 w 7269755"/>
              <a:gd name="connsiteY22" fmla="*/ 4330700 h 4472023"/>
              <a:gd name="connsiteX23" fmla="*/ 5967752 w 7269755"/>
              <a:gd name="connsiteY23" fmla="*/ 4102100 h 4472023"/>
              <a:gd name="connsiteX24" fmla="*/ 6018552 w 7269755"/>
              <a:gd name="connsiteY24" fmla="*/ 3898900 h 4472023"/>
              <a:gd name="connsiteX25" fmla="*/ 6107452 w 7269755"/>
              <a:gd name="connsiteY25" fmla="*/ 3746500 h 4472023"/>
              <a:gd name="connsiteX26" fmla="*/ 6094752 w 7269755"/>
              <a:gd name="connsiteY26" fmla="*/ 3429000 h 4472023"/>
              <a:gd name="connsiteX27" fmla="*/ 6094752 w 7269755"/>
              <a:gd name="connsiteY27" fmla="*/ 3086100 h 4472023"/>
              <a:gd name="connsiteX28" fmla="*/ 6297952 w 7269755"/>
              <a:gd name="connsiteY28" fmla="*/ 2781300 h 4472023"/>
              <a:gd name="connsiteX29" fmla="*/ 6412252 w 7269755"/>
              <a:gd name="connsiteY29" fmla="*/ 2679700 h 4472023"/>
              <a:gd name="connsiteX30" fmla="*/ 6437652 w 7269755"/>
              <a:gd name="connsiteY30" fmla="*/ 2616200 h 4472023"/>
              <a:gd name="connsiteX31" fmla="*/ 6475752 w 7269755"/>
              <a:gd name="connsiteY31" fmla="*/ 2578100 h 4472023"/>
              <a:gd name="connsiteX32" fmla="*/ 6513852 w 7269755"/>
              <a:gd name="connsiteY32" fmla="*/ 2565400 h 4472023"/>
              <a:gd name="connsiteX33" fmla="*/ 6564652 w 7269755"/>
              <a:gd name="connsiteY33" fmla="*/ 2540000 h 4472023"/>
              <a:gd name="connsiteX34" fmla="*/ 6666252 w 7269755"/>
              <a:gd name="connsiteY34" fmla="*/ 2489200 h 4472023"/>
              <a:gd name="connsiteX35" fmla="*/ 6717052 w 7269755"/>
              <a:gd name="connsiteY35" fmla="*/ 2463800 h 4472023"/>
              <a:gd name="connsiteX36" fmla="*/ 6742452 w 7269755"/>
              <a:gd name="connsiteY36" fmla="*/ 2425700 h 4472023"/>
              <a:gd name="connsiteX37" fmla="*/ 6780552 w 7269755"/>
              <a:gd name="connsiteY37" fmla="*/ 2413000 h 4472023"/>
              <a:gd name="connsiteX38" fmla="*/ 6818652 w 7269755"/>
              <a:gd name="connsiteY38" fmla="*/ 2387600 h 4472023"/>
              <a:gd name="connsiteX39" fmla="*/ 6869452 w 7269755"/>
              <a:gd name="connsiteY39" fmla="*/ 2362200 h 4472023"/>
              <a:gd name="connsiteX40" fmla="*/ 6958352 w 7269755"/>
              <a:gd name="connsiteY40" fmla="*/ 2286000 h 4472023"/>
              <a:gd name="connsiteX41" fmla="*/ 7009152 w 7269755"/>
              <a:gd name="connsiteY41" fmla="*/ 2197100 h 4472023"/>
              <a:gd name="connsiteX42" fmla="*/ 7047252 w 7269755"/>
              <a:gd name="connsiteY42" fmla="*/ 2133600 h 4472023"/>
              <a:gd name="connsiteX43" fmla="*/ 7085352 w 7269755"/>
              <a:gd name="connsiteY43" fmla="*/ 2082800 h 4472023"/>
              <a:gd name="connsiteX44" fmla="*/ 7123452 w 7269755"/>
              <a:gd name="connsiteY44" fmla="*/ 2019300 h 4472023"/>
              <a:gd name="connsiteX45" fmla="*/ 7174252 w 7269755"/>
              <a:gd name="connsiteY45" fmla="*/ 1943100 h 4472023"/>
              <a:gd name="connsiteX46" fmla="*/ 7199652 w 7269755"/>
              <a:gd name="connsiteY46" fmla="*/ 1892300 h 4472023"/>
              <a:gd name="connsiteX47" fmla="*/ 7225052 w 7269755"/>
              <a:gd name="connsiteY47" fmla="*/ 1816100 h 4472023"/>
              <a:gd name="connsiteX48" fmla="*/ 7250452 w 7269755"/>
              <a:gd name="connsiteY48" fmla="*/ 1625600 h 4472023"/>
              <a:gd name="connsiteX49" fmla="*/ 7263152 w 7269755"/>
              <a:gd name="connsiteY49" fmla="*/ 1549400 h 4472023"/>
              <a:gd name="connsiteX50" fmla="*/ 7136152 w 7269755"/>
              <a:gd name="connsiteY50" fmla="*/ 1333500 h 4472023"/>
              <a:gd name="connsiteX51" fmla="*/ 7136152 w 7269755"/>
              <a:gd name="connsiteY51" fmla="*/ 774700 h 4472023"/>
              <a:gd name="connsiteX52" fmla="*/ 6945652 w 7269755"/>
              <a:gd name="connsiteY52" fmla="*/ 355600 h 4472023"/>
              <a:gd name="connsiteX53" fmla="*/ 6729752 w 7269755"/>
              <a:gd name="connsiteY53" fmla="*/ 190500 h 4472023"/>
              <a:gd name="connsiteX54" fmla="*/ 6513852 w 7269755"/>
              <a:gd name="connsiteY54" fmla="*/ 0 h 4472023"/>
              <a:gd name="connsiteX0" fmla="*/ 6513852 w 7269755"/>
              <a:gd name="connsiteY0" fmla="*/ 0 h 4472023"/>
              <a:gd name="connsiteX1" fmla="*/ 494052 w 7269755"/>
              <a:gd name="connsiteY1" fmla="*/ 50800 h 4472023"/>
              <a:gd name="connsiteX2" fmla="*/ 506752 w 7269755"/>
              <a:gd name="connsiteY2" fmla="*/ 2057400 h 4472023"/>
              <a:gd name="connsiteX3" fmla="*/ 1637052 w 7269755"/>
              <a:gd name="connsiteY3" fmla="*/ 2120900 h 4472023"/>
              <a:gd name="connsiteX4" fmla="*/ 2589552 w 7269755"/>
              <a:gd name="connsiteY4" fmla="*/ 2184400 h 4472023"/>
              <a:gd name="connsiteX5" fmla="*/ 3199152 w 7269755"/>
              <a:gd name="connsiteY5" fmla="*/ 2247900 h 4472023"/>
              <a:gd name="connsiteX6" fmla="*/ 3999252 w 7269755"/>
              <a:gd name="connsiteY6" fmla="*/ 2324100 h 4472023"/>
              <a:gd name="connsiteX7" fmla="*/ 4850152 w 7269755"/>
              <a:gd name="connsiteY7" fmla="*/ 2374900 h 4472023"/>
              <a:gd name="connsiteX8" fmla="*/ 5434352 w 7269755"/>
              <a:gd name="connsiteY8" fmla="*/ 2489200 h 4472023"/>
              <a:gd name="connsiteX9" fmla="*/ 5688352 w 7269755"/>
              <a:gd name="connsiteY9" fmla="*/ 2667000 h 4472023"/>
              <a:gd name="connsiteX10" fmla="*/ 5777252 w 7269755"/>
              <a:gd name="connsiteY10" fmla="*/ 2832100 h 4472023"/>
              <a:gd name="connsiteX11" fmla="*/ 5751852 w 7269755"/>
              <a:gd name="connsiteY11" fmla="*/ 2984500 h 4472023"/>
              <a:gd name="connsiteX12" fmla="*/ 5675652 w 7269755"/>
              <a:gd name="connsiteY12" fmla="*/ 3175000 h 4472023"/>
              <a:gd name="connsiteX13" fmla="*/ 5383552 w 7269755"/>
              <a:gd name="connsiteY13" fmla="*/ 3429000 h 4472023"/>
              <a:gd name="connsiteX14" fmla="*/ 5243852 w 7269755"/>
              <a:gd name="connsiteY14" fmla="*/ 3581400 h 4472023"/>
              <a:gd name="connsiteX15" fmla="*/ 5015252 w 7269755"/>
              <a:gd name="connsiteY15" fmla="*/ 3835400 h 4472023"/>
              <a:gd name="connsiteX16" fmla="*/ 4786652 w 7269755"/>
              <a:gd name="connsiteY16" fmla="*/ 4076700 h 4472023"/>
              <a:gd name="connsiteX17" fmla="*/ 4608852 w 7269755"/>
              <a:gd name="connsiteY17" fmla="*/ 4292600 h 4472023"/>
              <a:gd name="connsiteX18" fmla="*/ 4316752 w 7269755"/>
              <a:gd name="connsiteY18" fmla="*/ 4368800 h 4472023"/>
              <a:gd name="connsiteX19" fmla="*/ 3973852 w 7269755"/>
              <a:gd name="connsiteY19" fmla="*/ 4470400 h 4472023"/>
              <a:gd name="connsiteX20" fmla="*/ 4900952 w 7269755"/>
              <a:gd name="connsiteY20" fmla="*/ 4432300 h 4472023"/>
              <a:gd name="connsiteX21" fmla="*/ 5332752 w 7269755"/>
              <a:gd name="connsiteY21" fmla="*/ 4445000 h 4472023"/>
              <a:gd name="connsiteX22" fmla="*/ 5789952 w 7269755"/>
              <a:gd name="connsiteY22" fmla="*/ 4330700 h 4472023"/>
              <a:gd name="connsiteX23" fmla="*/ 5967752 w 7269755"/>
              <a:gd name="connsiteY23" fmla="*/ 4102100 h 4472023"/>
              <a:gd name="connsiteX24" fmla="*/ 6018552 w 7269755"/>
              <a:gd name="connsiteY24" fmla="*/ 3898900 h 4472023"/>
              <a:gd name="connsiteX25" fmla="*/ 6107452 w 7269755"/>
              <a:gd name="connsiteY25" fmla="*/ 3746500 h 4472023"/>
              <a:gd name="connsiteX26" fmla="*/ 6094752 w 7269755"/>
              <a:gd name="connsiteY26" fmla="*/ 3429000 h 4472023"/>
              <a:gd name="connsiteX27" fmla="*/ 6094752 w 7269755"/>
              <a:gd name="connsiteY27" fmla="*/ 3086100 h 4472023"/>
              <a:gd name="connsiteX28" fmla="*/ 6297952 w 7269755"/>
              <a:gd name="connsiteY28" fmla="*/ 2781300 h 4472023"/>
              <a:gd name="connsiteX29" fmla="*/ 6412252 w 7269755"/>
              <a:gd name="connsiteY29" fmla="*/ 2679700 h 4472023"/>
              <a:gd name="connsiteX30" fmla="*/ 6437652 w 7269755"/>
              <a:gd name="connsiteY30" fmla="*/ 2616200 h 4472023"/>
              <a:gd name="connsiteX31" fmla="*/ 6475752 w 7269755"/>
              <a:gd name="connsiteY31" fmla="*/ 2578100 h 4472023"/>
              <a:gd name="connsiteX32" fmla="*/ 6513852 w 7269755"/>
              <a:gd name="connsiteY32" fmla="*/ 2565400 h 4472023"/>
              <a:gd name="connsiteX33" fmla="*/ 6564652 w 7269755"/>
              <a:gd name="connsiteY33" fmla="*/ 2540000 h 4472023"/>
              <a:gd name="connsiteX34" fmla="*/ 6666252 w 7269755"/>
              <a:gd name="connsiteY34" fmla="*/ 2489200 h 4472023"/>
              <a:gd name="connsiteX35" fmla="*/ 6717052 w 7269755"/>
              <a:gd name="connsiteY35" fmla="*/ 2463800 h 4472023"/>
              <a:gd name="connsiteX36" fmla="*/ 6742452 w 7269755"/>
              <a:gd name="connsiteY36" fmla="*/ 2425700 h 4472023"/>
              <a:gd name="connsiteX37" fmla="*/ 6780552 w 7269755"/>
              <a:gd name="connsiteY37" fmla="*/ 2413000 h 4472023"/>
              <a:gd name="connsiteX38" fmla="*/ 6818652 w 7269755"/>
              <a:gd name="connsiteY38" fmla="*/ 2387600 h 4472023"/>
              <a:gd name="connsiteX39" fmla="*/ 6869452 w 7269755"/>
              <a:gd name="connsiteY39" fmla="*/ 2362200 h 4472023"/>
              <a:gd name="connsiteX40" fmla="*/ 6958352 w 7269755"/>
              <a:gd name="connsiteY40" fmla="*/ 2286000 h 4472023"/>
              <a:gd name="connsiteX41" fmla="*/ 7009152 w 7269755"/>
              <a:gd name="connsiteY41" fmla="*/ 2197100 h 4472023"/>
              <a:gd name="connsiteX42" fmla="*/ 7047252 w 7269755"/>
              <a:gd name="connsiteY42" fmla="*/ 2133600 h 4472023"/>
              <a:gd name="connsiteX43" fmla="*/ 7085352 w 7269755"/>
              <a:gd name="connsiteY43" fmla="*/ 2082800 h 4472023"/>
              <a:gd name="connsiteX44" fmla="*/ 7123452 w 7269755"/>
              <a:gd name="connsiteY44" fmla="*/ 2019300 h 4472023"/>
              <a:gd name="connsiteX45" fmla="*/ 7174252 w 7269755"/>
              <a:gd name="connsiteY45" fmla="*/ 1943100 h 4472023"/>
              <a:gd name="connsiteX46" fmla="*/ 7199652 w 7269755"/>
              <a:gd name="connsiteY46" fmla="*/ 1892300 h 4472023"/>
              <a:gd name="connsiteX47" fmla="*/ 7225052 w 7269755"/>
              <a:gd name="connsiteY47" fmla="*/ 1816100 h 4472023"/>
              <a:gd name="connsiteX48" fmla="*/ 7250452 w 7269755"/>
              <a:gd name="connsiteY48" fmla="*/ 1625600 h 4472023"/>
              <a:gd name="connsiteX49" fmla="*/ 7263152 w 7269755"/>
              <a:gd name="connsiteY49" fmla="*/ 1549400 h 4472023"/>
              <a:gd name="connsiteX50" fmla="*/ 7136152 w 7269755"/>
              <a:gd name="connsiteY50" fmla="*/ 1333500 h 4472023"/>
              <a:gd name="connsiteX51" fmla="*/ 7136152 w 7269755"/>
              <a:gd name="connsiteY51" fmla="*/ 774700 h 4472023"/>
              <a:gd name="connsiteX52" fmla="*/ 6945652 w 7269755"/>
              <a:gd name="connsiteY52" fmla="*/ 355600 h 4472023"/>
              <a:gd name="connsiteX53" fmla="*/ 6729752 w 7269755"/>
              <a:gd name="connsiteY53" fmla="*/ 190500 h 4472023"/>
              <a:gd name="connsiteX54" fmla="*/ 6513852 w 7269755"/>
              <a:gd name="connsiteY54" fmla="*/ 0 h 4472023"/>
              <a:gd name="connsiteX0" fmla="*/ 6513852 w 7254446"/>
              <a:gd name="connsiteY0" fmla="*/ 0 h 4472023"/>
              <a:gd name="connsiteX1" fmla="*/ 494052 w 7254446"/>
              <a:gd name="connsiteY1" fmla="*/ 50800 h 4472023"/>
              <a:gd name="connsiteX2" fmla="*/ 506752 w 7254446"/>
              <a:gd name="connsiteY2" fmla="*/ 2057400 h 4472023"/>
              <a:gd name="connsiteX3" fmla="*/ 1637052 w 7254446"/>
              <a:gd name="connsiteY3" fmla="*/ 2120900 h 4472023"/>
              <a:gd name="connsiteX4" fmla="*/ 2589552 w 7254446"/>
              <a:gd name="connsiteY4" fmla="*/ 2184400 h 4472023"/>
              <a:gd name="connsiteX5" fmla="*/ 3199152 w 7254446"/>
              <a:gd name="connsiteY5" fmla="*/ 2247900 h 4472023"/>
              <a:gd name="connsiteX6" fmla="*/ 3999252 w 7254446"/>
              <a:gd name="connsiteY6" fmla="*/ 2324100 h 4472023"/>
              <a:gd name="connsiteX7" fmla="*/ 4850152 w 7254446"/>
              <a:gd name="connsiteY7" fmla="*/ 2374900 h 4472023"/>
              <a:gd name="connsiteX8" fmla="*/ 5434352 w 7254446"/>
              <a:gd name="connsiteY8" fmla="*/ 2489200 h 4472023"/>
              <a:gd name="connsiteX9" fmla="*/ 5688352 w 7254446"/>
              <a:gd name="connsiteY9" fmla="*/ 2667000 h 4472023"/>
              <a:gd name="connsiteX10" fmla="*/ 5777252 w 7254446"/>
              <a:gd name="connsiteY10" fmla="*/ 2832100 h 4472023"/>
              <a:gd name="connsiteX11" fmla="*/ 5751852 w 7254446"/>
              <a:gd name="connsiteY11" fmla="*/ 2984500 h 4472023"/>
              <a:gd name="connsiteX12" fmla="*/ 5675652 w 7254446"/>
              <a:gd name="connsiteY12" fmla="*/ 3175000 h 4472023"/>
              <a:gd name="connsiteX13" fmla="*/ 5383552 w 7254446"/>
              <a:gd name="connsiteY13" fmla="*/ 3429000 h 4472023"/>
              <a:gd name="connsiteX14" fmla="*/ 5243852 w 7254446"/>
              <a:gd name="connsiteY14" fmla="*/ 3581400 h 4472023"/>
              <a:gd name="connsiteX15" fmla="*/ 5015252 w 7254446"/>
              <a:gd name="connsiteY15" fmla="*/ 3835400 h 4472023"/>
              <a:gd name="connsiteX16" fmla="*/ 4786652 w 7254446"/>
              <a:gd name="connsiteY16" fmla="*/ 4076700 h 4472023"/>
              <a:gd name="connsiteX17" fmla="*/ 4608852 w 7254446"/>
              <a:gd name="connsiteY17" fmla="*/ 4292600 h 4472023"/>
              <a:gd name="connsiteX18" fmla="*/ 4316752 w 7254446"/>
              <a:gd name="connsiteY18" fmla="*/ 4368800 h 4472023"/>
              <a:gd name="connsiteX19" fmla="*/ 3973852 w 7254446"/>
              <a:gd name="connsiteY19" fmla="*/ 4470400 h 4472023"/>
              <a:gd name="connsiteX20" fmla="*/ 4900952 w 7254446"/>
              <a:gd name="connsiteY20" fmla="*/ 4432300 h 4472023"/>
              <a:gd name="connsiteX21" fmla="*/ 5332752 w 7254446"/>
              <a:gd name="connsiteY21" fmla="*/ 4445000 h 4472023"/>
              <a:gd name="connsiteX22" fmla="*/ 5789952 w 7254446"/>
              <a:gd name="connsiteY22" fmla="*/ 4330700 h 4472023"/>
              <a:gd name="connsiteX23" fmla="*/ 5967752 w 7254446"/>
              <a:gd name="connsiteY23" fmla="*/ 4102100 h 4472023"/>
              <a:gd name="connsiteX24" fmla="*/ 6018552 w 7254446"/>
              <a:gd name="connsiteY24" fmla="*/ 3898900 h 4472023"/>
              <a:gd name="connsiteX25" fmla="*/ 6107452 w 7254446"/>
              <a:gd name="connsiteY25" fmla="*/ 3746500 h 4472023"/>
              <a:gd name="connsiteX26" fmla="*/ 6094752 w 7254446"/>
              <a:gd name="connsiteY26" fmla="*/ 3429000 h 4472023"/>
              <a:gd name="connsiteX27" fmla="*/ 6094752 w 7254446"/>
              <a:gd name="connsiteY27" fmla="*/ 3086100 h 4472023"/>
              <a:gd name="connsiteX28" fmla="*/ 6297952 w 7254446"/>
              <a:gd name="connsiteY28" fmla="*/ 2781300 h 4472023"/>
              <a:gd name="connsiteX29" fmla="*/ 6412252 w 7254446"/>
              <a:gd name="connsiteY29" fmla="*/ 2679700 h 4472023"/>
              <a:gd name="connsiteX30" fmla="*/ 6437652 w 7254446"/>
              <a:gd name="connsiteY30" fmla="*/ 2616200 h 4472023"/>
              <a:gd name="connsiteX31" fmla="*/ 6475752 w 7254446"/>
              <a:gd name="connsiteY31" fmla="*/ 2578100 h 4472023"/>
              <a:gd name="connsiteX32" fmla="*/ 6513852 w 7254446"/>
              <a:gd name="connsiteY32" fmla="*/ 2565400 h 4472023"/>
              <a:gd name="connsiteX33" fmla="*/ 6564652 w 7254446"/>
              <a:gd name="connsiteY33" fmla="*/ 2540000 h 4472023"/>
              <a:gd name="connsiteX34" fmla="*/ 6666252 w 7254446"/>
              <a:gd name="connsiteY34" fmla="*/ 2489200 h 4472023"/>
              <a:gd name="connsiteX35" fmla="*/ 6717052 w 7254446"/>
              <a:gd name="connsiteY35" fmla="*/ 2463800 h 4472023"/>
              <a:gd name="connsiteX36" fmla="*/ 6742452 w 7254446"/>
              <a:gd name="connsiteY36" fmla="*/ 2425700 h 4472023"/>
              <a:gd name="connsiteX37" fmla="*/ 6780552 w 7254446"/>
              <a:gd name="connsiteY37" fmla="*/ 2413000 h 4472023"/>
              <a:gd name="connsiteX38" fmla="*/ 6818652 w 7254446"/>
              <a:gd name="connsiteY38" fmla="*/ 2387600 h 4472023"/>
              <a:gd name="connsiteX39" fmla="*/ 6869452 w 7254446"/>
              <a:gd name="connsiteY39" fmla="*/ 2362200 h 4472023"/>
              <a:gd name="connsiteX40" fmla="*/ 6958352 w 7254446"/>
              <a:gd name="connsiteY40" fmla="*/ 2286000 h 4472023"/>
              <a:gd name="connsiteX41" fmla="*/ 7009152 w 7254446"/>
              <a:gd name="connsiteY41" fmla="*/ 2197100 h 4472023"/>
              <a:gd name="connsiteX42" fmla="*/ 7047252 w 7254446"/>
              <a:gd name="connsiteY42" fmla="*/ 2133600 h 4472023"/>
              <a:gd name="connsiteX43" fmla="*/ 7085352 w 7254446"/>
              <a:gd name="connsiteY43" fmla="*/ 2082800 h 4472023"/>
              <a:gd name="connsiteX44" fmla="*/ 7123452 w 7254446"/>
              <a:gd name="connsiteY44" fmla="*/ 2019300 h 4472023"/>
              <a:gd name="connsiteX45" fmla="*/ 7174252 w 7254446"/>
              <a:gd name="connsiteY45" fmla="*/ 1943100 h 4472023"/>
              <a:gd name="connsiteX46" fmla="*/ 7199652 w 7254446"/>
              <a:gd name="connsiteY46" fmla="*/ 1892300 h 4472023"/>
              <a:gd name="connsiteX47" fmla="*/ 7225052 w 7254446"/>
              <a:gd name="connsiteY47" fmla="*/ 1816100 h 4472023"/>
              <a:gd name="connsiteX48" fmla="*/ 7250452 w 7254446"/>
              <a:gd name="connsiteY48" fmla="*/ 1625600 h 4472023"/>
              <a:gd name="connsiteX49" fmla="*/ 7136152 w 7254446"/>
              <a:gd name="connsiteY49" fmla="*/ 1333500 h 4472023"/>
              <a:gd name="connsiteX50" fmla="*/ 7136152 w 7254446"/>
              <a:gd name="connsiteY50" fmla="*/ 774700 h 4472023"/>
              <a:gd name="connsiteX51" fmla="*/ 6945652 w 7254446"/>
              <a:gd name="connsiteY51" fmla="*/ 355600 h 4472023"/>
              <a:gd name="connsiteX52" fmla="*/ 6729752 w 7254446"/>
              <a:gd name="connsiteY52" fmla="*/ 190500 h 4472023"/>
              <a:gd name="connsiteX53" fmla="*/ 6513852 w 7254446"/>
              <a:gd name="connsiteY53" fmla="*/ 0 h 4472023"/>
              <a:gd name="connsiteX0" fmla="*/ 6513852 w 7227536"/>
              <a:gd name="connsiteY0" fmla="*/ 0 h 4472023"/>
              <a:gd name="connsiteX1" fmla="*/ 494052 w 7227536"/>
              <a:gd name="connsiteY1" fmla="*/ 50800 h 4472023"/>
              <a:gd name="connsiteX2" fmla="*/ 506752 w 7227536"/>
              <a:gd name="connsiteY2" fmla="*/ 2057400 h 4472023"/>
              <a:gd name="connsiteX3" fmla="*/ 1637052 w 7227536"/>
              <a:gd name="connsiteY3" fmla="*/ 2120900 h 4472023"/>
              <a:gd name="connsiteX4" fmla="*/ 2589552 w 7227536"/>
              <a:gd name="connsiteY4" fmla="*/ 2184400 h 4472023"/>
              <a:gd name="connsiteX5" fmla="*/ 3199152 w 7227536"/>
              <a:gd name="connsiteY5" fmla="*/ 2247900 h 4472023"/>
              <a:gd name="connsiteX6" fmla="*/ 3999252 w 7227536"/>
              <a:gd name="connsiteY6" fmla="*/ 2324100 h 4472023"/>
              <a:gd name="connsiteX7" fmla="*/ 4850152 w 7227536"/>
              <a:gd name="connsiteY7" fmla="*/ 2374900 h 4472023"/>
              <a:gd name="connsiteX8" fmla="*/ 5434352 w 7227536"/>
              <a:gd name="connsiteY8" fmla="*/ 2489200 h 4472023"/>
              <a:gd name="connsiteX9" fmla="*/ 5688352 w 7227536"/>
              <a:gd name="connsiteY9" fmla="*/ 2667000 h 4472023"/>
              <a:gd name="connsiteX10" fmla="*/ 5777252 w 7227536"/>
              <a:gd name="connsiteY10" fmla="*/ 2832100 h 4472023"/>
              <a:gd name="connsiteX11" fmla="*/ 5751852 w 7227536"/>
              <a:gd name="connsiteY11" fmla="*/ 2984500 h 4472023"/>
              <a:gd name="connsiteX12" fmla="*/ 5675652 w 7227536"/>
              <a:gd name="connsiteY12" fmla="*/ 3175000 h 4472023"/>
              <a:gd name="connsiteX13" fmla="*/ 5383552 w 7227536"/>
              <a:gd name="connsiteY13" fmla="*/ 3429000 h 4472023"/>
              <a:gd name="connsiteX14" fmla="*/ 5243852 w 7227536"/>
              <a:gd name="connsiteY14" fmla="*/ 3581400 h 4472023"/>
              <a:gd name="connsiteX15" fmla="*/ 5015252 w 7227536"/>
              <a:gd name="connsiteY15" fmla="*/ 3835400 h 4472023"/>
              <a:gd name="connsiteX16" fmla="*/ 4786652 w 7227536"/>
              <a:gd name="connsiteY16" fmla="*/ 4076700 h 4472023"/>
              <a:gd name="connsiteX17" fmla="*/ 4608852 w 7227536"/>
              <a:gd name="connsiteY17" fmla="*/ 4292600 h 4472023"/>
              <a:gd name="connsiteX18" fmla="*/ 4316752 w 7227536"/>
              <a:gd name="connsiteY18" fmla="*/ 4368800 h 4472023"/>
              <a:gd name="connsiteX19" fmla="*/ 3973852 w 7227536"/>
              <a:gd name="connsiteY19" fmla="*/ 4470400 h 4472023"/>
              <a:gd name="connsiteX20" fmla="*/ 4900952 w 7227536"/>
              <a:gd name="connsiteY20" fmla="*/ 4432300 h 4472023"/>
              <a:gd name="connsiteX21" fmla="*/ 5332752 w 7227536"/>
              <a:gd name="connsiteY21" fmla="*/ 4445000 h 4472023"/>
              <a:gd name="connsiteX22" fmla="*/ 5789952 w 7227536"/>
              <a:gd name="connsiteY22" fmla="*/ 4330700 h 4472023"/>
              <a:gd name="connsiteX23" fmla="*/ 5967752 w 7227536"/>
              <a:gd name="connsiteY23" fmla="*/ 4102100 h 4472023"/>
              <a:gd name="connsiteX24" fmla="*/ 6018552 w 7227536"/>
              <a:gd name="connsiteY24" fmla="*/ 3898900 h 4472023"/>
              <a:gd name="connsiteX25" fmla="*/ 6107452 w 7227536"/>
              <a:gd name="connsiteY25" fmla="*/ 3746500 h 4472023"/>
              <a:gd name="connsiteX26" fmla="*/ 6094752 w 7227536"/>
              <a:gd name="connsiteY26" fmla="*/ 3429000 h 4472023"/>
              <a:gd name="connsiteX27" fmla="*/ 6094752 w 7227536"/>
              <a:gd name="connsiteY27" fmla="*/ 3086100 h 4472023"/>
              <a:gd name="connsiteX28" fmla="*/ 6297952 w 7227536"/>
              <a:gd name="connsiteY28" fmla="*/ 2781300 h 4472023"/>
              <a:gd name="connsiteX29" fmla="*/ 6412252 w 7227536"/>
              <a:gd name="connsiteY29" fmla="*/ 2679700 h 4472023"/>
              <a:gd name="connsiteX30" fmla="*/ 6437652 w 7227536"/>
              <a:gd name="connsiteY30" fmla="*/ 2616200 h 4472023"/>
              <a:gd name="connsiteX31" fmla="*/ 6475752 w 7227536"/>
              <a:gd name="connsiteY31" fmla="*/ 2578100 h 4472023"/>
              <a:gd name="connsiteX32" fmla="*/ 6513852 w 7227536"/>
              <a:gd name="connsiteY32" fmla="*/ 2565400 h 4472023"/>
              <a:gd name="connsiteX33" fmla="*/ 6564652 w 7227536"/>
              <a:gd name="connsiteY33" fmla="*/ 2540000 h 4472023"/>
              <a:gd name="connsiteX34" fmla="*/ 6666252 w 7227536"/>
              <a:gd name="connsiteY34" fmla="*/ 2489200 h 4472023"/>
              <a:gd name="connsiteX35" fmla="*/ 6717052 w 7227536"/>
              <a:gd name="connsiteY35" fmla="*/ 2463800 h 4472023"/>
              <a:gd name="connsiteX36" fmla="*/ 6742452 w 7227536"/>
              <a:gd name="connsiteY36" fmla="*/ 2425700 h 4472023"/>
              <a:gd name="connsiteX37" fmla="*/ 6780552 w 7227536"/>
              <a:gd name="connsiteY37" fmla="*/ 2413000 h 4472023"/>
              <a:gd name="connsiteX38" fmla="*/ 6818652 w 7227536"/>
              <a:gd name="connsiteY38" fmla="*/ 2387600 h 4472023"/>
              <a:gd name="connsiteX39" fmla="*/ 6869452 w 7227536"/>
              <a:gd name="connsiteY39" fmla="*/ 2362200 h 4472023"/>
              <a:gd name="connsiteX40" fmla="*/ 6958352 w 7227536"/>
              <a:gd name="connsiteY40" fmla="*/ 2286000 h 4472023"/>
              <a:gd name="connsiteX41" fmla="*/ 7009152 w 7227536"/>
              <a:gd name="connsiteY41" fmla="*/ 2197100 h 4472023"/>
              <a:gd name="connsiteX42" fmla="*/ 7047252 w 7227536"/>
              <a:gd name="connsiteY42" fmla="*/ 2133600 h 4472023"/>
              <a:gd name="connsiteX43" fmla="*/ 7085352 w 7227536"/>
              <a:gd name="connsiteY43" fmla="*/ 2082800 h 4472023"/>
              <a:gd name="connsiteX44" fmla="*/ 7123452 w 7227536"/>
              <a:gd name="connsiteY44" fmla="*/ 2019300 h 4472023"/>
              <a:gd name="connsiteX45" fmla="*/ 7174252 w 7227536"/>
              <a:gd name="connsiteY45" fmla="*/ 1943100 h 4472023"/>
              <a:gd name="connsiteX46" fmla="*/ 7199652 w 7227536"/>
              <a:gd name="connsiteY46" fmla="*/ 1892300 h 4472023"/>
              <a:gd name="connsiteX47" fmla="*/ 7225052 w 7227536"/>
              <a:gd name="connsiteY47" fmla="*/ 1816100 h 4472023"/>
              <a:gd name="connsiteX48" fmla="*/ 7136152 w 7227536"/>
              <a:gd name="connsiteY48" fmla="*/ 1333500 h 4472023"/>
              <a:gd name="connsiteX49" fmla="*/ 7136152 w 7227536"/>
              <a:gd name="connsiteY49" fmla="*/ 774700 h 4472023"/>
              <a:gd name="connsiteX50" fmla="*/ 6945652 w 7227536"/>
              <a:gd name="connsiteY50" fmla="*/ 355600 h 4472023"/>
              <a:gd name="connsiteX51" fmla="*/ 6729752 w 7227536"/>
              <a:gd name="connsiteY51" fmla="*/ 190500 h 4472023"/>
              <a:gd name="connsiteX52" fmla="*/ 6513852 w 7227536"/>
              <a:gd name="connsiteY52" fmla="*/ 0 h 4472023"/>
              <a:gd name="connsiteX0" fmla="*/ 6513852 w 7205140"/>
              <a:gd name="connsiteY0" fmla="*/ 0 h 4472023"/>
              <a:gd name="connsiteX1" fmla="*/ 494052 w 7205140"/>
              <a:gd name="connsiteY1" fmla="*/ 50800 h 4472023"/>
              <a:gd name="connsiteX2" fmla="*/ 506752 w 7205140"/>
              <a:gd name="connsiteY2" fmla="*/ 2057400 h 4472023"/>
              <a:gd name="connsiteX3" fmla="*/ 1637052 w 7205140"/>
              <a:gd name="connsiteY3" fmla="*/ 2120900 h 4472023"/>
              <a:gd name="connsiteX4" fmla="*/ 2589552 w 7205140"/>
              <a:gd name="connsiteY4" fmla="*/ 2184400 h 4472023"/>
              <a:gd name="connsiteX5" fmla="*/ 3199152 w 7205140"/>
              <a:gd name="connsiteY5" fmla="*/ 2247900 h 4472023"/>
              <a:gd name="connsiteX6" fmla="*/ 3999252 w 7205140"/>
              <a:gd name="connsiteY6" fmla="*/ 2324100 h 4472023"/>
              <a:gd name="connsiteX7" fmla="*/ 4850152 w 7205140"/>
              <a:gd name="connsiteY7" fmla="*/ 2374900 h 4472023"/>
              <a:gd name="connsiteX8" fmla="*/ 5434352 w 7205140"/>
              <a:gd name="connsiteY8" fmla="*/ 2489200 h 4472023"/>
              <a:gd name="connsiteX9" fmla="*/ 5688352 w 7205140"/>
              <a:gd name="connsiteY9" fmla="*/ 2667000 h 4472023"/>
              <a:gd name="connsiteX10" fmla="*/ 5777252 w 7205140"/>
              <a:gd name="connsiteY10" fmla="*/ 2832100 h 4472023"/>
              <a:gd name="connsiteX11" fmla="*/ 5751852 w 7205140"/>
              <a:gd name="connsiteY11" fmla="*/ 2984500 h 4472023"/>
              <a:gd name="connsiteX12" fmla="*/ 5675652 w 7205140"/>
              <a:gd name="connsiteY12" fmla="*/ 3175000 h 4472023"/>
              <a:gd name="connsiteX13" fmla="*/ 5383552 w 7205140"/>
              <a:gd name="connsiteY13" fmla="*/ 3429000 h 4472023"/>
              <a:gd name="connsiteX14" fmla="*/ 5243852 w 7205140"/>
              <a:gd name="connsiteY14" fmla="*/ 3581400 h 4472023"/>
              <a:gd name="connsiteX15" fmla="*/ 5015252 w 7205140"/>
              <a:gd name="connsiteY15" fmla="*/ 3835400 h 4472023"/>
              <a:gd name="connsiteX16" fmla="*/ 4786652 w 7205140"/>
              <a:gd name="connsiteY16" fmla="*/ 4076700 h 4472023"/>
              <a:gd name="connsiteX17" fmla="*/ 4608852 w 7205140"/>
              <a:gd name="connsiteY17" fmla="*/ 4292600 h 4472023"/>
              <a:gd name="connsiteX18" fmla="*/ 4316752 w 7205140"/>
              <a:gd name="connsiteY18" fmla="*/ 4368800 h 4472023"/>
              <a:gd name="connsiteX19" fmla="*/ 3973852 w 7205140"/>
              <a:gd name="connsiteY19" fmla="*/ 4470400 h 4472023"/>
              <a:gd name="connsiteX20" fmla="*/ 4900952 w 7205140"/>
              <a:gd name="connsiteY20" fmla="*/ 4432300 h 4472023"/>
              <a:gd name="connsiteX21" fmla="*/ 5332752 w 7205140"/>
              <a:gd name="connsiteY21" fmla="*/ 4445000 h 4472023"/>
              <a:gd name="connsiteX22" fmla="*/ 5789952 w 7205140"/>
              <a:gd name="connsiteY22" fmla="*/ 4330700 h 4472023"/>
              <a:gd name="connsiteX23" fmla="*/ 5967752 w 7205140"/>
              <a:gd name="connsiteY23" fmla="*/ 4102100 h 4472023"/>
              <a:gd name="connsiteX24" fmla="*/ 6018552 w 7205140"/>
              <a:gd name="connsiteY24" fmla="*/ 3898900 h 4472023"/>
              <a:gd name="connsiteX25" fmla="*/ 6107452 w 7205140"/>
              <a:gd name="connsiteY25" fmla="*/ 3746500 h 4472023"/>
              <a:gd name="connsiteX26" fmla="*/ 6094752 w 7205140"/>
              <a:gd name="connsiteY26" fmla="*/ 3429000 h 4472023"/>
              <a:gd name="connsiteX27" fmla="*/ 6094752 w 7205140"/>
              <a:gd name="connsiteY27" fmla="*/ 3086100 h 4472023"/>
              <a:gd name="connsiteX28" fmla="*/ 6297952 w 7205140"/>
              <a:gd name="connsiteY28" fmla="*/ 2781300 h 4472023"/>
              <a:gd name="connsiteX29" fmla="*/ 6412252 w 7205140"/>
              <a:gd name="connsiteY29" fmla="*/ 2679700 h 4472023"/>
              <a:gd name="connsiteX30" fmla="*/ 6437652 w 7205140"/>
              <a:gd name="connsiteY30" fmla="*/ 2616200 h 4472023"/>
              <a:gd name="connsiteX31" fmla="*/ 6475752 w 7205140"/>
              <a:gd name="connsiteY31" fmla="*/ 2578100 h 4472023"/>
              <a:gd name="connsiteX32" fmla="*/ 6513852 w 7205140"/>
              <a:gd name="connsiteY32" fmla="*/ 2565400 h 4472023"/>
              <a:gd name="connsiteX33" fmla="*/ 6564652 w 7205140"/>
              <a:gd name="connsiteY33" fmla="*/ 2540000 h 4472023"/>
              <a:gd name="connsiteX34" fmla="*/ 6666252 w 7205140"/>
              <a:gd name="connsiteY34" fmla="*/ 2489200 h 4472023"/>
              <a:gd name="connsiteX35" fmla="*/ 6717052 w 7205140"/>
              <a:gd name="connsiteY35" fmla="*/ 2463800 h 4472023"/>
              <a:gd name="connsiteX36" fmla="*/ 6742452 w 7205140"/>
              <a:gd name="connsiteY36" fmla="*/ 2425700 h 4472023"/>
              <a:gd name="connsiteX37" fmla="*/ 6780552 w 7205140"/>
              <a:gd name="connsiteY37" fmla="*/ 2413000 h 4472023"/>
              <a:gd name="connsiteX38" fmla="*/ 6818652 w 7205140"/>
              <a:gd name="connsiteY38" fmla="*/ 2387600 h 4472023"/>
              <a:gd name="connsiteX39" fmla="*/ 6869452 w 7205140"/>
              <a:gd name="connsiteY39" fmla="*/ 2362200 h 4472023"/>
              <a:gd name="connsiteX40" fmla="*/ 6958352 w 7205140"/>
              <a:gd name="connsiteY40" fmla="*/ 2286000 h 4472023"/>
              <a:gd name="connsiteX41" fmla="*/ 7009152 w 7205140"/>
              <a:gd name="connsiteY41" fmla="*/ 2197100 h 4472023"/>
              <a:gd name="connsiteX42" fmla="*/ 7047252 w 7205140"/>
              <a:gd name="connsiteY42" fmla="*/ 2133600 h 4472023"/>
              <a:gd name="connsiteX43" fmla="*/ 7085352 w 7205140"/>
              <a:gd name="connsiteY43" fmla="*/ 2082800 h 4472023"/>
              <a:gd name="connsiteX44" fmla="*/ 7123452 w 7205140"/>
              <a:gd name="connsiteY44" fmla="*/ 2019300 h 4472023"/>
              <a:gd name="connsiteX45" fmla="*/ 7174252 w 7205140"/>
              <a:gd name="connsiteY45" fmla="*/ 1943100 h 4472023"/>
              <a:gd name="connsiteX46" fmla="*/ 7199652 w 7205140"/>
              <a:gd name="connsiteY46" fmla="*/ 1892300 h 4472023"/>
              <a:gd name="connsiteX47" fmla="*/ 7059952 w 7205140"/>
              <a:gd name="connsiteY47" fmla="*/ 1790700 h 4472023"/>
              <a:gd name="connsiteX48" fmla="*/ 7136152 w 7205140"/>
              <a:gd name="connsiteY48" fmla="*/ 1333500 h 4472023"/>
              <a:gd name="connsiteX49" fmla="*/ 7136152 w 7205140"/>
              <a:gd name="connsiteY49" fmla="*/ 774700 h 4472023"/>
              <a:gd name="connsiteX50" fmla="*/ 6945652 w 7205140"/>
              <a:gd name="connsiteY50" fmla="*/ 355600 h 4472023"/>
              <a:gd name="connsiteX51" fmla="*/ 6729752 w 7205140"/>
              <a:gd name="connsiteY51" fmla="*/ 190500 h 4472023"/>
              <a:gd name="connsiteX52" fmla="*/ 6513852 w 7205140"/>
              <a:gd name="connsiteY52" fmla="*/ 0 h 4472023"/>
              <a:gd name="connsiteX0" fmla="*/ 6513852 w 7205140"/>
              <a:gd name="connsiteY0" fmla="*/ 0 h 4472023"/>
              <a:gd name="connsiteX1" fmla="*/ 494052 w 7205140"/>
              <a:gd name="connsiteY1" fmla="*/ 50800 h 4472023"/>
              <a:gd name="connsiteX2" fmla="*/ 506752 w 7205140"/>
              <a:gd name="connsiteY2" fmla="*/ 2057400 h 4472023"/>
              <a:gd name="connsiteX3" fmla="*/ 1637052 w 7205140"/>
              <a:gd name="connsiteY3" fmla="*/ 2120900 h 4472023"/>
              <a:gd name="connsiteX4" fmla="*/ 2589552 w 7205140"/>
              <a:gd name="connsiteY4" fmla="*/ 2184400 h 4472023"/>
              <a:gd name="connsiteX5" fmla="*/ 3199152 w 7205140"/>
              <a:gd name="connsiteY5" fmla="*/ 2247900 h 4472023"/>
              <a:gd name="connsiteX6" fmla="*/ 3999252 w 7205140"/>
              <a:gd name="connsiteY6" fmla="*/ 2324100 h 4472023"/>
              <a:gd name="connsiteX7" fmla="*/ 4850152 w 7205140"/>
              <a:gd name="connsiteY7" fmla="*/ 2374900 h 4472023"/>
              <a:gd name="connsiteX8" fmla="*/ 5434352 w 7205140"/>
              <a:gd name="connsiteY8" fmla="*/ 2489200 h 4472023"/>
              <a:gd name="connsiteX9" fmla="*/ 5688352 w 7205140"/>
              <a:gd name="connsiteY9" fmla="*/ 2667000 h 4472023"/>
              <a:gd name="connsiteX10" fmla="*/ 5777252 w 7205140"/>
              <a:gd name="connsiteY10" fmla="*/ 2832100 h 4472023"/>
              <a:gd name="connsiteX11" fmla="*/ 5751852 w 7205140"/>
              <a:gd name="connsiteY11" fmla="*/ 2984500 h 4472023"/>
              <a:gd name="connsiteX12" fmla="*/ 5675652 w 7205140"/>
              <a:gd name="connsiteY12" fmla="*/ 3175000 h 4472023"/>
              <a:gd name="connsiteX13" fmla="*/ 5383552 w 7205140"/>
              <a:gd name="connsiteY13" fmla="*/ 3429000 h 4472023"/>
              <a:gd name="connsiteX14" fmla="*/ 5243852 w 7205140"/>
              <a:gd name="connsiteY14" fmla="*/ 3581400 h 4472023"/>
              <a:gd name="connsiteX15" fmla="*/ 5015252 w 7205140"/>
              <a:gd name="connsiteY15" fmla="*/ 3835400 h 4472023"/>
              <a:gd name="connsiteX16" fmla="*/ 4786652 w 7205140"/>
              <a:gd name="connsiteY16" fmla="*/ 4076700 h 4472023"/>
              <a:gd name="connsiteX17" fmla="*/ 4608852 w 7205140"/>
              <a:gd name="connsiteY17" fmla="*/ 4292600 h 4472023"/>
              <a:gd name="connsiteX18" fmla="*/ 4316752 w 7205140"/>
              <a:gd name="connsiteY18" fmla="*/ 4368800 h 4472023"/>
              <a:gd name="connsiteX19" fmla="*/ 3973852 w 7205140"/>
              <a:gd name="connsiteY19" fmla="*/ 4470400 h 4472023"/>
              <a:gd name="connsiteX20" fmla="*/ 4900952 w 7205140"/>
              <a:gd name="connsiteY20" fmla="*/ 4432300 h 4472023"/>
              <a:gd name="connsiteX21" fmla="*/ 5332752 w 7205140"/>
              <a:gd name="connsiteY21" fmla="*/ 4445000 h 4472023"/>
              <a:gd name="connsiteX22" fmla="*/ 5789952 w 7205140"/>
              <a:gd name="connsiteY22" fmla="*/ 4330700 h 4472023"/>
              <a:gd name="connsiteX23" fmla="*/ 5967752 w 7205140"/>
              <a:gd name="connsiteY23" fmla="*/ 4102100 h 4472023"/>
              <a:gd name="connsiteX24" fmla="*/ 6018552 w 7205140"/>
              <a:gd name="connsiteY24" fmla="*/ 3898900 h 4472023"/>
              <a:gd name="connsiteX25" fmla="*/ 6107452 w 7205140"/>
              <a:gd name="connsiteY25" fmla="*/ 3746500 h 4472023"/>
              <a:gd name="connsiteX26" fmla="*/ 6094752 w 7205140"/>
              <a:gd name="connsiteY26" fmla="*/ 3429000 h 4472023"/>
              <a:gd name="connsiteX27" fmla="*/ 6094752 w 7205140"/>
              <a:gd name="connsiteY27" fmla="*/ 3086100 h 4472023"/>
              <a:gd name="connsiteX28" fmla="*/ 6297952 w 7205140"/>
              <a:gd name="connsiteY28" fmla="*/ 2781300 h 4472023"/>
              <a:gd name="connsiteX29" fmla="*/ 6412252 w 7205140"/>
              <a:gd name="connsiteY29" fmla="*/ 2679700 h 4472023"/>
              <a:gd name="connsiteX30" fmla="*/ 6437652 w 7205140"/>
              <a:gd name="connsiteY30" fmla="*/ 2616200 h 4472023"/>
              <a:gd name="connsiteX31" fmla="*/ 6475752 w 7205140"/>
              <a:gd name="connsiteY31" fmla="*/ 2578100 h 4472023"/>
              <a:gd name="connsiteX32" fmla="*/ 6513852 w 7205140"/>
              <a:gd name="connsiteY32" fmla="*/ 2565400 h 4472023"/>
              <a:gd name="connsiteX33" fmla="*/ 6564652 w 7205140"/>
              <a:gd name="connsiteY33" fmla="*/ 2540000 h 4472023"/>
              <a:gd name="connsiteX34" fmla="*/ 6666252 w 7205140"/>
              <a:gd name="connsiteY34" fmla="*/ 2489200 h 4472023"/>
              <a:gd name="connsiteX35" fmla="*/ 6717052 w 7205140"/>
              <a:gd name="connsiteY35" fmla="*/ 2463800 h 4472023"/>
              <a:gd name="connsiteX36" fmla="*/ 6742452 w 7205140"/>
              <a:gd name="connsiteY36" fmla="*/ 2425700 h 4472023"/>
              <a:gd name="connsiteX37" fmla="*/ 6780552 w 7205140"/>
              <a:gd name="connsiteY37" fmla="*/ 2413000 h 4472023"/>
              <a:gd name="connsiteX38" fmla="*/ 6818652 w 7205140"/>
              <a:gd name="connsiteY38" fmla="*/ 2387600 h 4472023"/>
              <a:gd name="connsiteX39" fmla="*/ 6869452 w 7205140"/>
              <a:gd name="connsiteY39" fmla="*/ 2362200 h 4472023"/>
              <a:gd name="connsiteX40" fmla="*/ 6958352 w 7205140"/>
              <a:gd name="connsiteY40" fmla="*/ 2286000 h 4472023"/>
              <a:gd name="connsiteX41" fmla="*/ 7009152 w 7205140"/>
              <a:gd name="connsiteY41" fmla="*/ 2197100 h 4472023"/>
              <a:gd name="connsiteX42" fmla="*/ 7047252 w 7205140"/>
              <a:gd name="connsiteY42" fmla="*/ 2133600 h 4472023"/>
              <a:gd name="connsiteX43" fmla="*/ 7085352 w 7205140"/>
              <a:gd name="connsiteY43" fmla="*/ 2082800 h 4472023"/>
              <a:gd name="connsiteX44" fmla="*/ 7123452 w 7205140"/>
              <a:gd name="connsiteY44" fmla="*/ 2019300 h 4472023"/>
              <a:gd name="connsiteX45" fmla="*/ 7174252 w 7205140"/>
              <a:gd name="connsiteY45" fmla="*/ 1943100 h 4472023"/>
              <a:gd name="connsiteX46" fmla="*/ 7199652 w 7205140"/>
              <a:gd name="connsiteY46" fmla="*/ 1892300 h 4472023"/>
              <a:gd name="connsiteX47" fmla="*/ 7059952 w 7205140"/>
              <a:gd name="connsiteY47" fmla="*/ 1790700 h 4472023"/>
              <a:gd name="connsiteX48" fmla="*/ 7136152 w 7205140"/>
              <a:gd name="connsiteY48" fmla="*/ 1333500 h 4472023"/>
              <a:gd name="connsiteX49" fmla="*/ 7136152 w 7205140"/>
              <a:gd name="connsiteY49" fmla="*/ 774700 h 4472023"/>
              <a:gd name="connsiteX50" fmla="*/ 6945652 w 7205140"/>
              <a:gd name="connsiteY50" fmla="*/ 355600 h 4472023"/>
              <a:gd name="connsiteX51" fmla="*/ 6729752 w 7205140"/>
              <a:gd name="connsiteY51" fmla="*/ 190500 h 4472023"/>
              <a:gd name="connsiteX52" fmla="*/ 6513852 w 7205140"/>
              <a:gd name="connsiteY52" fmla="*/ 0 h 4472023"/>
              <a:gd name="connsiteX0" fmla="*/ 6513852 w 7175845"/>
              <a:gd name="connsiteY0" fmla="*/ 0 h 4472023"/>
              <a:gd name="connsiteX1" fmla="*/ 494052 w 7175845"/>
              <a:gd name="connsiteY1" fmla="*/ 50800 h 4472023"/>
              <a:gd name="connsiteX2" fmla="*/ 506752 w 7175845"/>
              <a:gd name="connsiteY2" fmla="*/ 2057400 h 4472023"/>
              <a:gd name="connsiteX3" fmla="*/ 1637052 w 7175845"/>
              <a:gd name="connsiteY3" fmla="*/ 2120900 h 4472023"/>
              <a:gd name="connsiteX4" fmla="*/ 2589552 w 7175845"/>
              <a:gd name="connsiteY4" fmla="*/ 2184400 h 4472023"/>
              <a:gd name="connsiteX5" fmla="*/ 3199152 w 7175845"/>
              <a:gd name="connsiteY5" fmla="*/ 2247900 h 4472023"/>
              <a:gd name="connsiteX6" fmla="*/ 3999252 w 7175845"/>
              <a:gd name="connsiteY6" fmla="*/ 2324100 h 4472023"/>
              <a:gd name="connsiteX7" fmla="*/ 4850152 w 7175845"/>
              <a:gd name="connsiteY7" fmla="*/ 2374900 h 4472023"/>
              <a:gd name="connsiteX8" fmla="*/ 5434352 w 7175845"/>
              <a:gd name="connsiteY8" fmla="*/ 2489200 h 4472023"/>
              <a:gd name="connsiteX9" fmla="*/ 5688352 w 7175845"/>
              <a:gd name="connsiteY9" fmla="*/ 2667000 h 4472023"/>
              <a:gd name="connsiteX10" fmla="*/ 5777252 w 7175845"/>
              <a:gd name="connsiteY10" fmla="*/ 2832100 h 4472023"/>
              <a:gd name="connsiteX11" fmla="*/ 5751852 w 7175845"/>
              <a:gd name="connsiteY11" fmla="*/ 2984500 h 4472023"/>
              <a:gd name="connsiteX12" fmla="*/ 5675652 w 7175845"/>
              <a:gd name="connsiteY12" fmla="*/ 3175000 h 4472023"/>
              <a:gd name="connsiteX13" fmla="*/ 5383552 w 7175845"/>
              <a:gd name="connsiteY13" fmla="*/ 3429000 h 4472023"/>
              <a:gd name="connsiteX14" fmla="*/ 5243852 w 7175845"/>
              <a:gd name="connsiteY14" fmla="*/ 3581400 h 4472023"/>
              <a:gd name="connsiteX15" fmla="*/ 5015252 w 7175845"/>
              <a:gd name="connsiteY15" fmla="*/ 3835400 h 4472023"/>
              <a:gd name="connsiteX16" fmla="*/ 4786652 w 7175845"/>
              <a:gd name="connsiteY16" fmla="*/ 4076700 h 4472023"/>
              <a:gd name="connsiteX17" fmla="*/ 4608852 w 7175845"/>
              <a:gd name="connsiteY17" fmla="*/ 4292600 h 4472023"/>
              <a:gd name="connsiteX18" fmla="*/ 4316752 w 7175845"/>
              <a:gd name="connsiteY18" fmla="*/ 4368800 h 4472023"/>
              <a:gd name="connsiteX19" fmla="*/ 3973852 w 7175845"/>
              <a:gd name="connsiteY19" fmla="*/ 4470400 h 4472023"/>
              <a:gd name="connsiteX20" fmla="*/ 4900952 w 7175845"/>
              <a:gd name="connsiteY20" fmla="*/ 4432300 h 4472023"/>
              <a:gd name="connsiteX21" fmla="*/ 5332752 w 7175845"/>
              <a:gd name="connsiteY21" fmla="*/ 4445000 h 4472023"/>
              <a:gd name="connsiteX22" fmla="*/ 5789952 w 7175845"/>
              <a:gd name="connsiteY22" fmla="*/ 4330700 h 4472023"/>
              <a:gd name="connsiteX23" fmla="*/ 5967752 w 7175845"/>
              <a:gd name="connsiteY23" fmla="*/ 4102100 h 4472023"/>
              <a:gd name="connsiteX24" fmla="*/ 6018552 w 7175845"/>
              <a:gd name="connsiteY24" fmla="*/ 3898900 h 4472023"/>
              <a:gd name="connsiteX25" fmla="*/ 6107452 w 7175845"/>
              <a:gd name="connsiteY25" fmla="*/ 3746500 h 4472023"/>
              <a:gd name="connsiteX26" fmla="*/ 6094752 w 7175845"/>
              <a:gd name="connsiteY26" fmla="*/ 3429000 h 4472023"/>
              <a:gd name="connsiteX27" fmla="*/ 6094752 w 7175845"/>
              <a:gd name="connsiteY27" fmla="*/ 3086100 h 4472023"/>
              <a:gd name="connsiteX28" fmla="*/ 6297952 w 7175845"/>
              <a:gd name="connsiteY28" fmla="*/ 2781300 h 4472023"/>
              <a:gd name="connsiteX29" fmla="*/ 6412252 w 7175845"/>
              <a:gd name="connsiteY29" fmla="*/ 2679700 h 4472023"/>
              <a:gd name="connsiteX30" fmla="*/ 6437652 w 7175845"/>
              <a:gd name="connsiteY30" fmla="*/ 2616200 h 4472023"/>
              <a:gd name="connsiteX31" fmla="*/ 6475752 w 7175845"/>
              <a:gd name="connsiteY31" fmla="*/ 2578100 h 4472023"/>
              <a:gd name="connsiteX32" fmla="*/ 6513852 w 7175845"/>
              <a:gd name="connsiteY32" fmla="*/ 2565400 h 4472023"/>
              <a:gd name="connsiteX33" fmla="*/ 6564652 w 7175845"/>
              <a:gd name="connsiteY33" fmla="*/ 2540000 h 4472023"/>
              <a:gd name="connsiteX34" fmla="*/ 6666252 w 7175845"/>
              <a:gd name="connsiteY34" fmla="*/ 2489200 h 4472023"/>
              <a:gd name="connsiteX35" fmla="*/ 6717052 w 7175845"/>
              <a:gd name="connsiteY35" fmla="*/ 2463800 h 4472023"/>
              <a:gd name="connsiteX36" fmla="*/ 6742452 w 7175845"/>
              <a:gd name="connsiteY36" fmla="*/ 2425700 h 4472023"/>
              <a:gd name="connsiteX37" fmla="*/ 6780552 w 7175845"/>
              <a:gd name="connsiteY37" fmla="*/ 2413000 h 4472023"/>
              <a:gd name="connsiteX38" fmla="*/ 6818652 w 7175845"/>
              <a:gd name="connsiteY38" fmla="*/ 2387600 h 4472023"/>
              <a:gd name="connsiteX39" fmla="*/ 6869452 w 7175845"/>
              <a:gd name="connsiteY39" fmla="*/ 2362200 h 4472023"/>
              <a:gd name="connsiteX40" fmla="*/ 6958352 w 7175845"/>
              <a:gd name="connsiteY40" fmla="*/ 2286000 h 4472023"/>
              <a:gd name="connsiteX41" fmla="*/ 7009152 w 7175845"/>
              <a:gd name="connsiteY41" fmla="*/ 2197100 h 4472023"/>
              <a:gd name="connsiteX42" fmla="*/ 7047252 w 7175845"/>
              <a:gd name="connsiteY42" fmla="*/ 2133600 h 4472023"/>
              <a:gd name="connsiteX43" fmla="*/ 7085352 w 7175845"/>
              <a:gd name="connsiteY43" fmla="*/ 2082800 h 4472023"/>
              <a:gd name="connsiteX44" fmla="*/ 7123452 w 7175845"/>
              <a:gd name="connsiteY44" fmla="*/ 2019300 h 4472023"/>
              <a:gd name="connsiteX45" fmla="*/ 7174252 w 7175845"/>
              <a:gd name="connsiteY45" fmla="*/ 1943100 h 4472023"/>
              <a:gd name="connsiteX46" fmla="*/ 7059952 w 7175845"/>
              <a:gd name="connsiteY46" fmla="*/ 1790700 h 4472023"/>
              <a:gd name="connsiteX47" fmla="*/ 7136152 w 7175845"/>
              <a:gd name="connsiteY47" fmla="*/ 1333500 h 4472023"/>
              <a:gd name="connsiteX48" fmla="*/ 7136152 w 7175845"/>
              <a:gd name="connsiteY48" fmla="*/ 774700 h 4472023"/>
              <a:gd name="connsiteX49" fmla="*/ 6945652 w 7175845"/>
              <a:gd name="connsiteY49" fmla="*/ 355600 h 4472023"/>
              <a:gd name="connsiteX50" fmla="*/ 6729752 w 7175845"/>
              <a:gd name="connsiteY50" fmla="*/ 190500 h 4472023"/>
              <a:gd name="connsiteX51" fmla="*/ 6513852 w 7175845"/>
              <a:gd name="connsiteY51"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513852 w 7147493"/>
              <a:gd name="connsiteY32" fmla="*/ 2565400 h 4472023"/>
              <a:gd name="connsiteX33" fmla="*/ 6564652 w 7147493"/>
              <a:gd name="connsiteY33" fmla="*/ 2540000 h 4472023"/>
              <a:gd name="connsiteX34" fmla="*/ 6666252 w 7147493"/>
              <a:gd name="connsiteY34" fmla="*/ 2489200 h 4472023"/>
              <a:gd name="connsiteX35" fmla="*/ 6717052 w 7147493"/>
              <a:gd name="connsiteY35" fmla="*/ 2463800 h 4472023"/>
              <a:gd name="connsiteX36" fmla="*/ 6742452 w 7147493"/>
              <a:gd name="connsiteY36" fmla="*/ 2425700 h 4472023"/>
              <a:gd name="connsiteX37" fmla="*/ 6780552 w 7147493"/>
              <a:gd name="connsiteY37" fmla="*/ 2413000 h 4472023"/>
              <a:gd name="connsiteX38" fmla="*/ 6818652 w 7147493"/>
              <a:gd name="connsiteY38" fmla="*/ 2387600 h 4472023"/>
              <a:gd name="connsiteX39" fmla="*/ 6869452 w 7147493"/>
              <a:gd name="connsiteY39" fmla="*/ 2362200 h 4472023"/>
              <a:gd name="connsiteX40" fmla="*/ 6958352 w 7147493"/>
              <a:gd name="connsiteY40" fmla="*/ 2286000 h 4472023"/>
              <a:gd name="connsiteX41" fmla="*/ 7009152 w 7147493"/>
              <a:gd name="connsiteY41" fmla="*/ 2197100 h 4472023"/>
              <a:gd name="connsiteX42" fmla="*/ 7047252 w 7147493"/>
              <a:gd name="connsiteY42" fmla="*/ 2133600 h 4472023"/>
              <a:gd name="connsiteX43" fmla="*/ 7085352 w 7147493"/>
              <a:gd name="connsiteY43" fmla="*/ 2082800 h 4472023"/>
              <a:gd name="connsiteX44" fmla="*/ 7123452 w 7147493"/>
              <a:gd name="connsiteY44" fmla="*/ 2019300 h 4472023"/>
              <a:gd name="connsiteX45" fmla="*/ 7059952 w 7147493"/>
              <a:gd name="connsiteY45" fmla="*/ 1790700 h 4472023"/>
              <a:gd name="connsiteX46" fmla="*/ 7136152 w 7147493"/>
              <a:gd name="connsiteY46" fmla="*/ 1333500 h 4472023"/>
              <a:gd name="connsiteX47" fmla="*/ 7136152 w 7147493"/>
              <a:gd name="connsiteY47" fmla="*/ 774700 h 4472023"/>
              <a:gd name="connsiteX48" fmla="*/ 6945652 w 7147493"/>
              <a:gd name="connsiteY48" fmla="*/ 355600 h 4472023"/>
              <a:gd name="connsiteX49" fmla="*/ 6729752 w 7147493"/>
              <a:gd name="connsiteY49" fmla="*/ 190500 h 4472023"/>
              <a:gd name="connsiteX50" fmla="*/ 6513852 w 7147493"/>
              <a:gd name="connsiteY50"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513852 w 7147493"/>
              <a:gd name="connsiteY32" fmla="*/ 2565400 h 4472023"/>
              <a:gd name="connsiteX33" fmla="*/ 6564652 w 7147493"/>
              <a:gd name="connsiteY33" fmla="*/ 2540000 h 4472023"/>
              <a:gd name="connsiteX34" fmla="*/ 6666252 w 7147493"/>
              <a:gd name="connsiteY34" fmla="*/ 2489200 h 4472023"/>
              <a:gd name="connsiteX35" fmla="*/ 6717052 w 7147493"/>
              <a:gd name="connsiteY35" fmla="*/ 2463800 h 4472023"/>
              <a:gd name="connsiteX36" fmla="*/ 6742452 w 7147493"/>
              <a:gd name="connsiteY36" fmla="*/ 2425700 h 4472023"/>
              <a:gd name="connsiteX37" fmla="*/ 6780552 w 7147493"/>
              <a:gd name="connsiteY37" fmla="*/ 2413000 h 4472023"/>
              <a:gd name="connsiteX38" fmla="*/ 6818652 w 7147493"/>
              <a:gd name="connsiteY38" fmla="*/ 2387600 h 4472023"/>
              <a:gd name="connsiteX39" fmla="*/ 6869452 w 7147493"/>
              <a:gd name="connsiteY39" fmla="*/ 2362200 h 4472023"/>
              <a:gd name="connsiteX40" fmla="*/ 6958352 w 7147493"/>
              <a:gd name="connsiteY40" fmla="*/ 2286000 h 4472023"/>
              <a:gd name="connsiteX41" fmla="*/ 7009152 w 7147493"/>
              <a:gd name="connsiteY41" fmla="*/ 2197100 h 4472023"/>
              <a:gd name="connsiteX42" fmla="*/ 7047252 w 7147493"/>
              <a:gd name="connsiteY42" fmla="*/ 2133600 h 4472023"/>
              <a:gd name="connsiteX43" fmla="*/ 7085352 w 7147493"/>
              <a:gd name="connsiteY43" fmla="*/ 2082800 h 4472023"/>
              <a:gd name="connsiteX44" fmla="*/ 7059952 w 7147493"/>
              <a:gd name="connsiteY44" fmla="*/ 1790700 h 4472023"/>
              <a:gd name="connsiteX45" fmla="*/ 7136152 w 7147493"/>
              <a:gd name="connsiteY45" fmla="*/ 1333500 h 4472023"/>
              <a:gd name="connsiteX46" fmla="*/ 7136152 w 7147493"/>
              <a:gd name="connsiteY46" fmla="*/ 774700 h 4472023"/>
              <a:gd name="connsiteX47" fmla="*/ 6945652 w 7147493"/>
              <a:gd name="connsiteY47" fmla="*/ 355600 h 4472023"/>
              <a:gd name="connsiteX48" fmla="*/ 6729752 w 7147493"/>
              <a:gd name="connsiteY48" fmla="*/ 190500 h 4472023"/>
              <a:gd name="connsiteX49" fmla="*/ 6513852 w 7147493"/>
              <a:gd name="connsiteY49"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513852 w 7147493"/>
              <a:gd name="connsiteY32" fmla="*/ 2565400 h 4472023"/>
              <a:gd name="connsiteX33" fmla="*/ 6564652 w 7147493"/>
              <a:gd name="connsiteY33" fmla="*/ 2540000 h 4472023"/>
              <a:gd name="connsiteX34" fmla="*/ 6666252 w 7147493"/>
              <a:gd name="connsiteY34" fmla="*/ 2489200 h 4472023"/>
              <a:gd name="connsiteX35" fmla="*/ 6717052 w 7147493"/>
              <a:gd name="connsiteY35" fmla="*/ 2463800 h 4472023"/>
              <a:gd name="connsiteX36" fmla="*/ 6742452 w 7147493"/>
              <a:gd name="connsiteY36" fmla="*/ 2425700 h 4472023"/>
              <a:gd name="connsiteX37" fmla="*/ 6780552 w 7147493"/>
              <a:gd name="connsiteY37" fmla="*/ 2413000 h 4472023"/>
              <a:gd name="connsiteX38" fmla="*/ 6818652 w 7147493"/>
              <a:gd name="connsiteY38" fmla="*/ 2387600 h 4472023"/>
              <a:gd name="connsiteX39" fmla="*/ 6869452 w 7147493"/>
              <a:gd name="connsiteY39" fmla="*/ 2362200 h 4472023"/>
              <a:gd name="connsiteX40" fmla="*/ 6958352 w 7147493"/>
              <a:gd name="connsiteY40" fmla="*/ 2286000 h 4472023"/>
              <a:gd name="connsiteX41" fmla="*/ 7009152 w 7147493"/>
              <a:gd name="connsiteY41" fmla="*/ 2197100 h 4472023"/>
              <a:gd name="connsiteX42" fmla="*/ 7047252 w 7147493"/>
              <a:gd name="connsiteY42" fmla="*/ 2133600 h 4472023"/>
              <a:gd name="connsiteX43" fmla="*/ 7059952 w 7147493"/>
              <a:gd name="connsiteY43" fmla="*/ 1790700 h 4472023"/>
              <a:gd name="connsiteX44" fmla="*/ 7136152 w 7147493"/>
              <a:gd name="connsiteY44" fmla="*/ 1333500 h 4472023"/>
              <a:gd name="connsiteX45" fmla="*/ 7136152 w 7147493"/>
              <a:gd name="connsiteY45" fmla="*/ 774700 h 4472023"/>
              <a:gd name="connsiteX46" fmla="*/ 6945652 w 7147493"/>
              <a:gd name="connsiteY46" fmla="*/ 355600 h 4472023"/>
              <a:gd name="connsiteX47" fmla="*/ 6729752 w 7147493"/>
              <a:gd name="connsiteY47" fmla="*/ 190500 h 4472023"/>
              <a:gd name="connsiteX48" fmla="*/ 6513852 w 7147493"/>
              <a:gd name="connsiteY48"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513852 w 7147493"/>
              <a:gd name="connsiteY32" fmla="*/ 2565400 h 4472023"/>
              <a:gd name="connsiteX33" fmla="*/ 6564652 w 7147493"/>
              <a:gd name="connsiteY33" fmla="*/ 2540000 h 4472023"/>
              <a:gd name="connsiteX34" fmla="*/ 6666252 w 7147493"/>
              <a:gd name="connsiteY34" fmla="*/ 2489200 h 4472023"/>
              <a:gd name="connsiteX35" fmla="*/ 6717052 w 7147493"/>
              <a:gd name="connsiteY35" fmla="*/ 2463800 h 4472023"/>
              <a:gd name="connsiteX36" fmla="*/ 6742452 w 7147493"/>
              <a:gd name="connsiteY36" fmla="*/ 2425700 h 4472023"/>
              <a:gd name="connsiteX37" fmla="*/ 6780552 w 7147493"/>
              <a:gd name="connsiteY37" fmla="*/ 2413000 h 4472023"/>
              <a:gd name="connsiteX38" fmla="*/ 6818652 w 7147493"/>
              <a:gd name="connsiteY38" fmla="*/ 2387600 h 4472023"/>
              <a:gd name="connsiteX39" fmla="*/ 6869452 w 7147493"/>
              <a:gd name="connsiteY39" fmla="*/ 2362200 h 4472023"/>
              <a:gd name="connsiteX40" fmla="*/ 6958352 w 7147493"/>
              <a:gd name="connsiteY40" fmla="*/ 2286000 h 4472023"/>
              <a:gd name="connsiteX41" fmla="*/ 7009152 w 7147493"/>
              <a:gd name="connsiteY41" fmla="*/ 2197100 h 4472023"/>
              <a:gd name="connsiteX42" fmla="*/ 6907552 w 7147493"/>
              <a:gd name="connsiteY42" fmla="*/ 2082800 h 4472023"/>
              <a:gd name="connsiteX43" fmla="*/ 7059952 w 7147493"/>
              <a:gd name="connsiteY43" fmla="*/ 1790700 h 4472023"/>
              <a:gd name="connsiteX44" fmla="*/ 7136152 w 7147493"/>
              <a:gd name="connsiteY44" fmla="*/ 1333500 h 4472023"/>
              <a:gd name="connsiteX45" fmla="*/ 7136152 w 7147493"/>
              <a:gd name="connsiteY45" fmla="*/ 774700 h 4472023"/>
              <a:gd name="connsiteX46" fmla="*/ 6945652 w 7147493"/>
              <a:gd name="connsiteY46" fmla="*/ 355600 h 4472023"/>
              <a:gd name="connsiteX47" fmla="*/ 6729752 w 7147493"/>
              <a:gd name="connsiteY47" fmla="*/ 190500 h 4472023"/>
              <a:gd name="connsiteX48" fmla="*/ 6513852 w 7147493"/>
              <a:gd name="connsiteY48"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513852 w 7147493"/>
              <a:gd name="connsiteY32" fmla="*/ 2565400 h 4472023"/>
              <a:gd name="connsiteX33" fmla="*/ 6564652 w 7147493"/>
              <a:gd name="connsiteY33" fmla="*/ 2540000 h 4472023"/>
              <a:gd name="connsiteX34" fmla="*/ 6666252 w 7147493"/>
              <a:gd name="connsiteY34" fmla="*/ 2489200 h 4472023"/>
              <a:gd name="connsiteX35" fmla="*/ 6717052 w 7147493"/>
              <a:gd name="connsiteY35" fmla="*/ 2463800 h 4472023"/>
              <a:gd name="connsiteX36" fmla="*/ 6742452 w 7147493"/>
              <a:gd name="connsiteY36" fmla="*/ 2425700 h 4472023"/>
              <a:gd name="connsiteX37" fmla="*/ 6780552 w 7147493"/>
              <a:gd name="connsiteY37" fmla="*/ 2413000 h 4472023"/>
              <a:gd name="connsiteX38" fmla="*/ 6818652 w 7147493"/>
              <a:gd name="connsiteY38" fmla="*/ 2387600 h 4472023"/>
              <a:gd name="connsiteX39" fmla="*/ 6869452 w 7147493"/>
              <a:gd name="connsiteY39" fmla="*/ 2362200 h 4472023"/>
              <a:gd name="connsiteX40" fmla="*/ 6958352 w 7147493"/>
              <a:gd name="connsiteY40" fmla="*/ 2286000 h 4472023"/>
              <a:gd name="connsiteX41" fmla="*/ 6907552 w 7147493"/>
              <a:gd name="connsiteY41" fmla="*/ 2082800 h 4472023"/>
              <a:gd name="connsiteX42" fmla="*/ 7059952 w 7147493"/>
              <a:gd name="connsiteY42" fmla="*/ 1790700 h 4472023"/>
              <a:gd name="connsiteX43" fmla="*/ 7136152 w 7147493"/>
              <a:gd name="connsiteY43" fmla="*/ 1333500 h 4472023"/>
              <a:gd name="connsiteX44" fmla="*/ 7136152 w 7147493"/>
              <a:gd name="connsiteY44" fmla="*/ 774700 h 4472023"/>
              <a:gd name="connsiteX45" fmla="*/ 6945652 w 7147493"/>
              <a:gd name="connsiteY45" fmla="*/ 355600 h 4472023"/>
              <a:gd name="connsiteX46" fmla="*/ 6729752 w 7147493"/>
              <a:gd name="connsiteY46" fmla="*/ 190500 h 4472023"/>
              <a:gd name="connsiteX47" fmla="*/ 6513852 w 7147493"/>
              <a:gd name="connsiteY47"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513852 w 7147493"/>
              <a:gd name="connsiteY32" fmla="*/ 2565400 h 4472023"/>
              <a:gd name="connsiteX33" fmla="*/ 6564652 w 7147493"/>
              <a:gd name="connsiteY33" fmla="*/ 2540000 h 4472023"/>
              <a:gd name="connsiteX34" fmla="*/ 6666252 w 7147493"/>
              <a:gd name="connsiteY34" fmla="*/ 2489200 h 4472023"/>
              <a:gd name="connsiteX35" fmla="*/ 6717052 w 7147493"/>
              <a:gd name="connsiteY35" fmla="*/ 2463800 h 4472023"/>
              <a:gd name="connsiteX36" fmla="*/ 6742452 w 7147493"/>
              <a:gd name="connsiteY36" fmla="*/ 2425700 h 4472023"/>
              <a:gd name="connsiteX37" fmla="*/ 6780552 w 7147493"/>
              <a:gd name="connsiteY37" fmla="*/ 2413000 h 4472023"/>
              <a:gd name="connsiteX38" fmla="*/ 6818652 w 7147493"/>
              <a:gd name="connsiteY38" fmla="*/ 2387600 h 4472023"/>
              <a:gd name="connsiteX39" fmla="*/ 6869452 w 7147493"/>
              <a:gd name="connsiteY39" fmla="*/ 2362200 h 4472023"/>
              <a:gd name="connsiteX40" fmla="*/ 6907552 w 7147493"/>
              <a:gd name="connsiteY40" fmla="*/ 2082800 h 4472023"/>
              <a:gd name="connsiteX41" fmla="*/ 7059952 w 7147493"/>
              <a:gd name="connsiteY41" fmla="*/ 1790700 h 4472023"/>
              <a:gd name="connsiteX42" fmla="*/ 7136152 w 7147493"/>
              <a:gd name="connsiteY42" fmla="*/ 1333500 h 4472023"/>
              <a:gd name="connsiteX43" fmla="*/ 7136152 w 7147493"/>
              <a:gd name="connsiteY43" fmla="*/ 774700 h 4472023"/>
              <a:gd name="connsiteX44" fmla="*/ 6945652 w 7147493"/>
              <a:gd name="connsiteY44" fmla="*/ 355600 h 4472023"/>
              <a:gd name="connsiteX45" fmla="*/ 6729752 w 7147493"/>
              <a:gd name="connsiteY45" fmla="*/ 190500 h 4472023"/>
              <a:gd name="connsiteX46" fmla="*/ 6513852 w 7147493"/>
              <a:gd name="connsiteY46"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513852 w 7147493"/>
              <a:gd name="connsiteY32" fmla="*/ 2565400 h 4472023"/>
              <a:gd name="connsiteX33" fmla="*/ 6564652 w 7147493"/>
              <a:gd name="connsiteY33" fmla="*/ 2540000 h 4472023"/>
              <a:gd name="connsiteX34" fmla="*/ 6666252 w 7147493"/>
              <a:gd name="connsiteY34" fmla="*/ 2489200 h 4472023"/>
              <a:gd name="connsiteX35" fmla="*/ 6717052 w 7147493"/>
              <a:gd name="connsiteY35" fmla="*/ 2463800 h 4472023"/>
              <a:gd name="connsiteX36" fmla="*/ 6742452 w 7147493"/>
              <a:gd name="connsiteY36" fmla="*/ 2425700 h 4472023"/>
              <a:gd name="connsiteX37" fmla="*/ 6780552 w 7147493"/>
              <a:gd name="connsiteY37" fmla="*/ 2413000 h 4472023"/>
              <a:gd name="connsiteX38" fmla="*/ 6818652 w 7147493"/>
              <a:gd name="connsiteY38" fmla="*/ 2387600 h 4472023"/>
              <a:gd name="connsiteX39" fmla="*/ 6907552 w 7147493"/>
              <a:gd name="connsiteY39" fmla="*/ 2082800 h 4472023"/>
              <a:gd name="connsiteX40" fmla="*/ 7059952 w 7147493"/>
              <a:gd name="connsiteY40" fmla="*/ 1790700 h 4472023"/>
              <a:gd name="connsiteX41" fmla="*/ 7136152 w 7147493"/>
              <a:gd name="connsiteY41" fmla="*/ 1333500 h 4472023"/>
              <a:gd name="connsiteX42" fmla="*/ 7136152 w 7147493"/>
              <a:gd name="connsiteY42" fmla="*/ 774700 h 4472023"/>
              <a:gd name="connsiteX43" fmla="*/ 6945652 w 7147493"/>
              <a:gd name="connsiteY43" fmla="*/ 355600 h 4472023"/>
              <a:gd name="connsiteX44" fmla="*/ 6729752 w 7147493"/>
              <a:gd name="connsiteY44" fmla="*/ 190500 h 4472023"/>
              <a:gd name="connsiteX45" fmla="*/ 6513852 w 7147493"/>
              <a:gd name="connsiteY45"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513852 w 7147493"/>
              <a:gd name="connsiteY32" fmla="*/ 2565400 h 4472023"/>
              <a:gd name="connsiteX33" fmla="*/ 6564652 w 7147493"/>
              <a:gd name="connsiteY33" fmla="*/ 2540000 h 4472023"/>
              <a:gd name="connsiteX34" fmla="*/ 6666252 w 7147493"/>
              <a:gd name="connsiteY34" fmla="*/ 2489200 h 4472023"/>
              <a:gd name="connsiteX35" fmla="*/ 6717052 w 7147493"/>
              <a:gd name="connsiteY35" fmla="*/ 2463800 h 4472023"/>
              <a:gd name="connsiteX36" fmla="*/ 6742452 w 7147493"/>
              <a:gd name="connsiteY36" fmla="*/ 2425700 h 4472023"/>
              <a:gd name="connsiteX37" fmla="*/ 6818652 w 7147493"/>
              <a:gd name="connsiteY37" fmla="*/ 2387600 h 4472023"/>
              <a:gd name="connsiteX38" fmla="*/ 6907552 w 7147493"/>
              <a:gd name="connsiteY38" fmla="*/ 2082800 h 4472023"/>
              <a:gd name="connsiteX39" fmla="*/ 7059952 w 7147493"/>
              <a:gd name="connsiteY39" fmla="*/ 1790700 h 4472023"/>
              <a:gd name="connsiteX40" fmla="*/ 7136152 w 7147493"/>
              <a:gd name="connsiteY40" fmla="*/ 1333500 h 4472023"/>
              <a:gd name="connsiteX41" fmla="*/ 7136152 w 7147493"/>
              <a:gd name="connsiteY41" fmla="*/ 774700 h 4472023"/>
              <a:gd name="connsiteX42" fmla="*/ 6945652 w 7147493"/>
              <a:gd name="connsiteY42" fmla="*/ 355600 h 4472023"/>
              <a:gd name="connsiteX43" fmla="*/ 6729752 w 7147493"/>
              <a:gd name="connsiteY43" fmla="*/ 190500 h 4472023"/>
              <a:gd name="connsiteX44" fmla="*/ 6513852 w 7147493"/>
              <a:gd name="connsiteY44"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513852 w 7147493"/>
              <a:gd name="connsiteY32" fmla="*/ 2565400 h 4472023"/>
              <a:gd name="connsiteX33" fmla="*/ 6564652 w 7147493"/>
              <a:gd name="connsiteY33" fmla="*/ 2540000 h 4472023"/>
              <a:gd name="connsiteX34" fmla="*/ 6666252 w 7147493"/>
              <a:gd name="connsiteY34" fmla="*/ 2489200 h 4472023"/>
              <a:gd name="connsiteX35" fmla="*/ 6717052 w 7147493"/>
              <a:gd name="connsiteY35" fmla="*/ 2463800 h 4472023"/>
              <a:gd name="connsiteX36" fmla="*/ 6818652 w 7147493"/>
              <a:gd name="connsiteY36" fmla="*/ 2387600 h 4472023"/>
              <a:gd name="connsiteX37" fmla="*/ 6907552 w 7147493"/>
              <a:gd name="connsiteY37" fmla="*/ 2082800 h 4472023"/>
              <a:gd name="connsiteX38" fmla="*/ 7059952 w 7147493"/>
              <a:gd name="connsiteY38" fmla="*/ 1790700 h 4472023"/>
              <a:gd name="connsiteX39" fmla="*/ 7136152 w 7147493"/>
              <a:gd name="connsiteY39" fmla="*/ 1333500 h 4472023"/>
              <a:gd name="connsiteX40" fmla="*/ 7136152 w 7147493"/>
              <a:gd name="connsiteY40" fmla="*/ 774700 h 4472023"/>
              <a:gd name="connsiteX41" fmla="*/ 6945652 w 7147493"/>
              <a:gd name="connsiteY41" fmla="*/ 355600 h 4472023"/>
              <a:gd name="connsiteX42" fmla="*/ 6729752 w 7147493"/>
              <a:gd name="connsiteY42" fmla="*/ 190500 h 4472023"/>
              <a:gd name="connsiteX43" fmla="*/ 6513852 w 7147493"/>
              <a:gd name="connsiteY43"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513852 w 7147493"/>
              <a:gd name="connsiteY32" fmla="*/ 2565400 h 4472023"/>
              <a:gd name="connsiteX33" fmla="*/ 6564652 w 7147493"/>
              <a:gd name="connsiteY33" fmla="*/ 2540000 h 4472023"/>
              <a:gd name="connsiteX34" fmla="*/ 6666252 w 7147493"/>
              <a:gd name="connsiteY34" fmla="*/ 2489200 h 4472023"/>
              <a:gd name="connsiteX35" fmla="*/ 6818652 w 7147493"/>
              <a:gd name="connsiteY35" fmla="*/ 2387600 h 4472023"/>
              <a:gd name="connsiteX36" fmla="*/ 6907552 w 7147493"/>
              <a:gd name="connsiteY36" fmla="*/ 2082800 h 4472023"/>
              <a:gd name="connsiteX37" fmla="*/ 7059952 w 7147493"/>
              <a:gd name="connsiteY37" fmla="*/ 1790700 h 4472023"/>
              <a:gd name="connsiteX38" fmla="*/ 7136152 w 7147493"/>
              <a:gd name="connsiteY38" fmla="*/ 1333500 h 4472023"/>
              <a:gd name="connsiteX39" fmla="*/ 7136152 w 7147493"/>
              <a:gd name="connsiteY39" fmla="*/ 774700 h 4472023"/>
              <a:gd name="connsiteX40" fmla="*/ 6945652 w 7147493"/>
              <a:gd name="connsiteY40" fmla="*/ 355600 h 4472023"/>
              <a:gd name="connsiteX41" fmla="*/ 6729752 w 7147493"/>
              <a:gd name="connsiteY41" fmla="*/ 190500 h 4472023"/>
              <a:gd name="connsiteX42" fmla="*/ 6513852 w 7147493"/>
              <a:gd name="connsiteY42"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513852 w 7147493"/>
              <a:gd name="connsiteY32" fmla="*/ 2565400 h 4472023"/>
              <a:gd name="connsiteX33" fmla="*/ 6666252 w 7147493"/>
              <a:gd name="connsiteY33" fmla="*/ 2489200 h 4472023"/>
              <a:gd name="connsiteX34" fmla="*/ 6818652 w 7147493"/>
              <a:gd name="connsiteY34" fmla="*/ 2387600 h 4472023"/>
              <a:gd name="connsiteX35" fmla="*/ 6907552 w 7147493"/>
              <a:gd name="connsiteY35" fmla="*/ 2082800 h 4472023"/>
              <a:gd name="connsiteX36" fmla="*/ 7059952 w 7147493"/>
              <a:gd name="connsiteY36" fmla="*/ 1790700 h 4472023"/>
              <a:gd name="connsiteX37" fmla="*/ 7136152 w 7147493"/>
              <a:gd name="connsiteY37" fmla="*/ 1333500 h 4472023"/>
              <a:gd name="connsiteX38" fmla="*/ 7136152 w 7147493"/>
              <a:gd name="connsiteY38" fmla="*/ 774700 h 4472023"/>
              <a:gd name="connsiteX39" fmla="*/ 6945652 w 7147493"/>
              <a:gd name="connsiteY39" fmla="*/ 355600 h 4472023"/>
              <a:gd name="connsiteX40" fmla="*/ 6729752 w 7147493"/>
              <a:gd name="connsiteY40" fmla="*/ 190500 h 4472023"/>
              <a:gd name="connsiteX41" fmla="*/ 6513852 w 7147493"/>
              <a:gd name="connsiteY41"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475752 w 7147493"/>
              <a:gd name="connsiteY31" fmla="*/ 2578100 h 4472023"/>
              <a:gd name="connsiteX32" fmla="*/ 6666252 w 7147493"/>
              <a:gd name="connsiteY32" fmla="*/ 2489200 h 4472023"/>
              <a:gd name="connsiteX33" fmla="*/ 6818652 w 7147493"/>
              <a:gd name="connsiteY33" fmla="*/ 2387600 h 4472023"/>
              <a:gd name="connsiteX34" fmla="*/ 6907552 w 7147493"/>
              <a:gd name="connsiteY34" fmla="*/ 2082800 h 4472023"/>
              <a:gd name="connsiteX35" fmla="*/ 7059952 w 7147493"/>
              <a:gd name="connsiteY35" fmla="*/ 1790700 h 4472023"/>
              <a:gd name="connsiteX36" fmla="*/ 7136152 w 7147493"/>
              <a:gd name="connsiteY36" fmla="*/ 1333500 h 4472023"/>
              <a:gd name="connsiteX37" fmla="*/ 7136152 w 7147493"/>
              <a:gd name="connsiteY37" fmla="*/ 774700 h 4472023"/>
              <a:gd name="connsiteX38" fmla="*/ 6945652 w 7147493"/>
              <a:gd name="connsiteY38" fmla="*/ 355600 h 4472023"/>
              <a:gd name="connsiteX39" fmla="*/ 6729752 w 7147493"/>
              <a:gd name="connsiteY39" fmla="*/ 190500 h 4472023"/>
              <a:gd name="connsiteX40" fmla="*/ 6513852 w 7147493"/>
              <a:gd name="connsiteY40"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12252 w 7147493"/>
              <a:gd name="connsiteY29" fmla="*/ 2679700 h 4472023"/>
              <a:gd name="connsiteX30" fmla="*/ 6437652 w 7147493"/>
              <a:gd name="connsiteY30" fmla="*/ 2616200 h 4472023"/>
              <a:gd name="connsiteX31" fmla="*/ 6666252 w 7147493"/>
              <a:gd name="connsiteY31" fmla="*/ 2489200 h 4472023"/>
              <a:gd name="connsiteX32" fmla="*/ 6818652 w 7147493"/>
              <a:gd name="connsiteY32" fmla="*/ 2387600 h 4472023"/>
              <a:gd name="connsiteX33" fmla="*/ 6907552 w 7147493"/>
              <a:gd name="connsiteY33" fmla="*/ 2082800 h 4472023"/>
              <a:gd name="connsiteX34" fmla="*/ 7059952 w 7147493"/>
              <a:gd name="connsiteY34" fmla="*/ 1790700 h 4472023"/>
              <a:gd name="connsiteX35" fmla="*/ 7136152 w 7147493"/>
              <a:gd name="connsiteY35" fmla="*/ 1333500 h 4472023"/>
              <a:gd name="connsiteX36" fmla="*/ 7136152 w 7147493"/>
              <a:gd name="connsiteY36" fmla="*/ 774700 h 4472023"/>
              <a:gd name="connsiteX37" fmla="*/ 6945652 w 7147493"/>
              <a:gd name="connsiteY37" fmla="*/ 355600 h 4472023"/>
              <a:gd name="connsiteX38" fmla="*/ 6729752 w 7147493"/>
              <a:gd name="connsiteY38" fmla="*/ 190500 h 4472023"/>
              <a:gd name="connsiteX39" fmla="*/ 6513852 w 7147493"/>
              <a:gd name="connsiteY39"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37652 w 7147493"/>
              <a:gd name="connsiteY29" fmla="*/ 2616200 h 4472023"/>
              <a:gd name="connsiteX30" fmla="*/ 6666252 w 7147493"/>
              <a:gd name="connsiteY30" fmla="*/ 2489200 h 4472023"/>
              <a:gd name="connsiteX31" fmla="*/ 6818652 w 7147493"/>
              <a:gd name="connsiteY31" fmla="*/ 2387600 h 4472023"/>
              <a:gd name="connsiteX32" fmla="*/ 6907552 w 7147493"/>
              <a:gd name="connsiteY32" fmla="*/ 2082800 h 4472023"/>
              <a:gd name="connsiteX33" fmla="*/ 7059952 w 7147493"/>
              <a:gd name="connsiteY33" fmla="*/ 1790700 h 4472023"/>
              <a:gd name="connsiteX34" fmla="*/ 7136152 w 7147493"/>
              <a:gd name="connsiteY34" fmla="*/ 1333500 h 4472023"/>
              <a:gd name="connsiteX35" fmla="*/ 7136152 w 7147493"/>
              <a:gd name="connsiteY35" fmla="*/ 774700 h 4472023"/>
              <a:gd name="connsiteX36" fmla="*/ 6945652 w 7147493"/>
              <a:gd name="connsiteY36" fmla="*/ 355600 h 4472023"/>
              <a:gd name="connsiteX37" fmla="*/ 6729752 w 7147493"/>
              <a:gd name="connsiteY37" fmla="*/ 190500 h 4472023"/>
              <a:gd name="connsiteX38" fmla="*/ 6513852 w 7147493"/>
              <a:gd name="connsiteY38"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37652 w 7147493"/>
              <a:gd name="connsiteY29" fmla="*/ 2616200 h 4472023"/>
              <a:gd name="connsiteX30" fmla="*/ 6475752 w 7147493"/>
              <a:gd name="connsiteY30" fmla="*/ 2451100 h 4472023"/>
              <a:gd name="connsiteX31" fmla="*/ 6818652 w 7147493"/>
              <a:gd name="connsiteY31" fmla="*/ 2387600 h 4472023"/>
              <a:gd name="connsiteX32" fmla="*/ 6907552 w 7147493"/>
              <a:gd name="connsiteY32" fmla="*/ 2082800 h 4472023"/>
              <a:gd name="connsiteX33" fmla="*/ 7059952 w 7147493"/>
              <a:gd name="connsiteY33" fmla="*/ 1790700 h 4472023"/>
              <a:gd name="connsiteX34" fmla="*/ 7136152 w 7147493"/>
              <a:gd name="connsiteY34" fmla="*/ 1333500 h 4472023"/>
              <a:gd name="connsiteX35" fmla="*/ 7136152 w 7147493"/>
              <a:gd name="connsiteY35" fmla="*/ 774700 h 4472023"/>
              <a:gd name="connsiteX36" fmla="*/ 6945652 w 7147493"/>
              <a:gd name="connsiteY36" fmla="*/ 355600 h 4472023"/>
              <a:gd name="connsiteX37" fmla="*/ 6729752 w 7147493"/>
              <a:gd name="connsiteY37" fmla="*/ 190500 h 4472023"/>
              <a:gd name="connsiteX38" fmla="*/ 6513852 w 7147493"/>
              <a:gd name="connsiteY38"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37652 w 7147493"/>
              <a:gd name="connsiteY29" fmla="*/ 2616200 h 4472023"/>
              <a:gd name="connsiteX30" fmla="*/ 6475752 w 7147493"/>
              <a:gd name="connsiteY30" fmla="*/ 2451100 h 4472023"/>
              <a:gd name="connsiteX31" fmla="*/ 6717052 w 7147493"/>
              <a:gd name="connsiteY31" fmla="*/ 2273300 h 4472023"/>
              <a:gd name="connsiteX32" fmla="*/ 6907552 w 7147493"/>
              <a:gd name="connsiteY32" fmla="*/ 2082800 h 4472023"/>
              <a:gd name="connsiteX33" fmla="*/ 7059952 w 7147493"/>
              <a:gd name="connsiteY33" fmla="*/ 1790700 h 4472023"/>
              <a:gd name="connsiteX34" fmla="*/ 7136152 w 7147493"/>
              <a:gd name="connsiteY34" fmla="*/ 1333500 h 4472023"/>
              <a:gd name="connsiteX35" fmla="*/ 7136152 w 7147493"/>
              <a:gd name="connsiteY35" fmla="*/ 774700 h 4472023"/>
              <a:gd name="connsiteX36" fmla="*/ 6945652 w 7147493"/>
              <a:gd name="connsiteY36" fmla="*/ 355600 h 4472023"/>
              <a:gd name="connsiteX37" fmla="*/ 6729752 w 7147493"/>
              <a:gd name="connsiteY37" fmla="*/ 190500 h 4472023"/>
              <a:gd name="connsiteX38" fmla="*/ 6513852 w 7147493"/>
              <a:gd name="connsiteY38" fmla="*/ 0 h 4472023"/>
              <a:gd name="connsiteX0" fmla="*/ 6513852 w 7147493"/>
              <a:gd name="connsiteY0" fmla="*/ 0 h 4472023"/>
              <a:gd name="connsiteX1" fmla="*/ 494052 w 7147493"/>
              <a:gd name="connsiteY1" fmla="*/ 50800 h 4472023"/>
              <a:gd name="connsiteX2" fmla="*/ 506752 w 7147493"/>
              <a:gd name="connsiteY2" fmla="*/ 2057400 h 4472023"/>
              <a:gd name="connsiteX3" fmla="*/ 1637052 w 7147493"/>
              <a:gd name="connsiteY3" fmla="*/ 2120900 h 4472023"/>
              <a:gd name="connsiteX4" fmla="*/ 2589552 w 7147493"/>
              <a:gd name="connsiteY4" fmla="*/ 2184400 h 4472023"/>
              <a:gd name="connsiteX5" fmla="*/ 3199152 w 7147493"/>
              <a:gd name="connsiteY5" fmla="*/ 2247900 h 4472023"/>
              <a:gd name="connsiteX6" fmla="*/ 3999252 w 7147493"/>
              <a:gd name="connsiteY6" fmla="*/ 2324100 h 4472023"/>
              <a:gd name="connsiteX7" fmla="*/ 4850152 w 7147493"/>
              <a:gd name="connsiteY7" fmla="*/ 2374900 h 4472023"/>
              <a:gd name="connsiteX8" fmla="*/ 5434352 w 7147493"/>
              <a:gd name="connsiteY8" fmla="*/ 2489200 h 4472023"/>
              <a:gd name="connsiteX9" fmla="*/ 5688352 w 7147493"/>
              <a:gd name="connsiteY9" fmla="*/ 2667000 h 4472023"/>
              <a:gd name="connsiteX10" fmla="*/ 5777252 w 7147493"/>
              <a:gd name="connsiteY10" fmla="*/ 2832100 h 4472023"/>
              <a:gd name="connsiteX11" fmla="*/ 5751852 w 7147493"/>
              <a:gd name="connsiteY11" fmla="*/ 2984500 h 4472023"/>
              <a:gd name="connsiteX12" fmla="*/ 5675652 w 7147493"/>
              <a:gd name="connsiteY12" fmla="*/ 3175000 h 4472023"/>
              <a:gd name="connsiteX13" fmla="*/ 5383552 w 7147493"/>
              <a:gd name="connsiteY13" fmla="*/ 3429000 h 4472023"/>
              <a:gd name="connsiteX14" fmla="*/ 5243852 w 7147493"/>
              <a:gd name="connsiteY14" fmla="*/ 3581400 h 4472023"/>
              <a:gd name="connsiteX15" fmla="*/ 5015252 w 7147493"/>
              <a:gd name="connsiteY15" fmla="*/ 3835400 h 4472023"/>
              <a:gd name="connsiteX16" fmla="*/ 4786652 w 7147493"/>
              <a:gd name="connsiteY16" fmla="*/ 4076700 h 4472023"/>
              <a:gd name="connsiteX17" fmla="*/ 4608852 w 7147493"/>
              <a:gd name="connsiteY17" fmla="*/ 4292600 h 4472023"/>
              <a:gd name="connsiteX18" fmla="*/ 4316752 w 7147493"/>
              <a:gd name="connsiteY18" fmla="*/ 4368800 h 4472023"/>
              <a:gd name="connsiteX19" fmla="*/ 3973852 w 7147493"/>
              <a:gd name="connsiteY19" fmla="*/ 4470400 h 4472023"/>
              <a:gd name="connsiteX20" fmla="*/ 4900952 w 7147493"/>
              <a:gd name="connsiteY20" fmla="*/ 4432300 h 4472023"/>
              <a:gd name="connsiteX21" fmla="*/ 5332752 w 7147493"/>
              <a:gd name="connsiteY21" fmla="*/ 4445000 h 4472023"/>
              <a:gd name="connsiteX22" fmla="*/ 5789952 w 7147493"/>
              <a:gd name="connsiteY22" fmla="*/ 4330700 h 4472023"/>
              <a:gd name="connsiteX23" fmla="*/ 5967752 w 7147493"/>
              <a:gd name="connsiteY23" fmla="*/ 4102100 h 4472023"/>
              <a:gd name="connsiteX24" fmla="*/ 6018552 w 7147493"/>
              <a:gd name="connsiteY24" fmla="*/ 3898900 h 4472023"/>
              <a:gd name="connsiteX25" fmla="*/ 6107452 w 7147493"/>
              <a:gd name="connsiteY25" fmla="*/ 3746500 h 4472023"/>
              <a:gd name="connsiteX26" fmla="*/ 6094752 w 7147493"/>
              <a:gd name="connsiteY26" fmla="*/ 3429000 h 4472023"/>
              <a:gd name="connsiteX27" fmla="*/ 6094752 w 7147493"/>
              <a:gd name="connsiteY27" fmla="*/ 3086100 h 4472023"/>
              <a:gd name="connsiteX28" fmla="*/ 6297952 w 7147493"/>
              <a:gd name="connsiteY28" fmla="*/ 2781300 h 4472023"/>
              <a:gd name="connsiteX29" fmla="*/ 6437652 w 7147493"/>
              <a:gd name="connsiteY29" fmla="*/ 2616200 h 4472023"/>
              <a:gd name="connsiteX30" fmla="*/ 6475752 w 7147493"/>
              <a:gd name="connsiteY30" fmla="*/ 2451100 h 4472023"/>
              <a:gd name="connsiteX31" fmla="*/ 6717052 w 7147493"/>
              <a:gd name="connsiteY31" fmla="*/ 2273300 h 4472023"/>
              <a:gd name="connsiteX32" fmla="*/ 6907552 w 7147493"/>
              <a:gd name="connsiteY32" fmla="*/ 2082800 h 4472023"/>
              <a:gd name="connsiteX33" fmla="*/ 7059952 w 7147493"/>
              <a:gd name="connsiteY33" fmla="*/ 1790700 h 4472023"/>
              <a:gd name="connsiteX34" fmla="*/ 7136152 w 7147493"/>
              <a:gd name="connsiteY34" fmla="*/ 1333500 h 4472023"/>
              <a:gd name="connsiteX35" fmla="*/ 7136152 w 7147493"/>
              <a:gd name="connsiteY35" fmla="*/ 774700 h 4472023"/>
              <a:gd name="connsiteX36" fmla="*/ 6945652 w 7147493"/>
              <a:gd name="connsiteY36" fmla="*/ 355600 h 4472023"/>
              <a:gd name="connsiteX37" fmla="*/ 6729752 w 7147493"/>
              <a:gd name="connsiteY37" fmla="*/ 190500 h 4472023"/>
              <a:gd name="connsiteX38" fmla="*/ 6513852 w 7147493"/>
              <a:gd name="connsiteY38" fmla="*/ 0 h 4472023"/>
              <a:gd name="connsiteX0" fmla="*/ 6093699 w 6727340"/>
              <a:gd name="connsiteY0" fmla="*/ 0 h 4472023"/>
              <a:gd name="connsiteX1" fmla="*/ 73899 w 6727340"/>
              <a:gd name="connsiteY1" fmla="*/ 50800 h 4472023"/>
              <a:gd name="connsiteX2" fmla="*/ 86599 w 6727340"/>
              <a:gd name="connsiteY2" fmla="*/ 2057400 h 4472023"/>
              <a:gd name="connsiteX3" fmla="*/ 1216899 w 6727340"/>
              <a:gd name="connsiteY3" fmla="*/ 2120900 h 4472023"/>
              <a:gd name="connsiteX4" fmla="*/ 2169399 w 6727340"/>
              <a:gd name="connsiteY4" fmla="*/ 2184400 h 4472023"/>
              <a:gd name="connsiteX5" fmla="*/ 2778999 w 6727340"/>
              <a:gd name="connsiteY5" fmla="*/ 2247900 h 4472023"/>
              <a:gd name="connsiteX6" fmla="*/ 3579099 w 6727340"/>
              <a:gd name="connsiteY6" fmla="*/ 2324100 h 4472023"/>
              <a:gd name="connsiteX7" fmla="*/ 4429999 w 6727340"/>
              <a:gd name="connsiteY7" fmla="*/ 2374900 h 4472023"/>
              <a:gd name="connsiteX8" fmla="*/ 5014199 w 6727340"/>
              <a:gd name="connsiteY8" fmla="*/ 2489200 h 4472023"/>
              <a:gd name="connsiteX9" fmla="*/ 5268199 w 6727340"/>
              <a:gd name="connsiteY9" fmla="*/ 2667000 h 4472023"/>
              <a:gd name="connsiteX10" fmla="*/ 5357099 w 6727340"/>
              <a:gd name="connsiteY10" fmla="*/ 2832100 h 4472023"/>
              <a:gd name="connsiteX11" fmla="*/ 5331699 w 6727340"/>
              <a:gd name="connsiteY11" fmla="*/ 2984500 h 4472023"/>
              <a:gd name="connsiteX12" fmla="*/ 5255499 w 6727340"/>
              <a:gd name="connsiteY12" fmla="*/ 3175000 h 4472023"/>
              <a:gd name="connsiteX13" fmla="*/ 4963399 w 6727340"/>
              <a:gd name="connsiteY13" fmla="*/ 3429000 h 4472023"/>
              <a:gd name="connsiteX14" fmla="*/ 4823699 w 6727340"/>
              <a:gd name="connsiteY14" fmla="*/ 3581400 h 4472023"/>
              <a:gd name="connsiteX15" fmla="*/ 4595099 w 6727340"/>
              <a:gd name="connsiteY15" fmla="*/ 3835400 h 4472023"/>
              <a:gd name="connsiteX16" fmla="*/ 4366499 w 6727340"/>
              <a:gd name="connsiteY16" fmla="*/ 4076700 h 4472023"/>
              <a:gd name="connsiteX17" fmla="*/ 4188699 w 6727340"/>
              <a:gd name="connsiteY17" fmla="*/ 4292600 h 4472023"/>
              <a:gd name="connsiteX18" fmla="*/ 3896599 w 6727340"/>
              <a:gd name="connsiteY18" fmla="*/ 4368800 h 4472023"/>
              <a:gd name="connsiteX19" fmla="*/ 3553699 w 6727340"/>
              <a:gd name="connsiteY19" fmla="*/ 4470400 h 4472023"/>
              <a:gd name="connsiteX20" fmla="*/ 4480799 w 6727340"/>
              <a:gd name="connsiteY20" fmla="*/ 4432300 h 4472023"/>
              <a:gd name="connsiteX21" fmla="*/ 4912599 w 6727340"/>
              <a:gd name="connsiteY21" fmla="*/ 4445000 h 4472023"/>
              <a:gd name="connsiteX22" fmla="*/ 5369799 w 6727340"/>
              <a:gd name="connsiteY22" fmla="*/ 4330700 h 4472023"/>
              <a:gd name="connsiteX23" fmla="*/ 5547599 w 6727340"/>
              <a:gd name="connsiteY23" fmla="*/ 4102100 h 4472023"/>
              <a:gd name="connsiteX24" fmla="*/ 5598399 w 6727340"/>
              <a:gd name="connsiteY24" fmla="*/ 3898900 h 4472023"/>
              <a:gd name="connsiteX25" fmla="*/ 5687299 w 6727340"/>
              <a:gd name="connsiteY25" fmla="*/ 3746500 h 4472023"/>
              <a:gd name="connsiteX26" fmla="*/ 5674599 w 6727340"/>
              <a:gd name="connsiteY26" fmla="*/ 3429000 h 4472023"/>
              <a:gd name="connsiteX27" fmla="*/ 5674599 w 6727340"/>
              <a:gd name="connsiteY27" fmla="*/ 3086100 h 4472023"/>
              <a:gd name="connsiteX28" fmla="*/ 5877799 w 6727340"/>
              <a:gd name="connsiteY28" fmla="*/ 2781300 h 4472023"/>
              <a:gd name="connsiteX29" fmla="*/ 6017499 w 6727340"/>
              <a:gd name="connsiteY29" fmla="*/ 2616200 h 4472023"/>
              <a:gd name="connsiteX30" fmla="*/ 6055599 w 6727340"/>
              <a:gd name="connsiteY30" fmla="*/ 2451100 h 4472023"/>
              <a:gd name="connsiteX31" fmla="*/ 6296899 w 6727340"/>
              <a:gd name="connsiteY31" fmla="*/ 2273300 h 4472023"/>
              <a:gd name="connsiteX32" fmla="*/ 6487399 w 6727340"/>
              <a:gd name="connsiteY32" fmla="*/ 2082800 h 4472023"/>
              <a:gd name="connsiteX33" fmla="*/ 6639799 w 6727340"/>
              <a:gd name="connsiteY33" fmla="*/ 1790700 h 4472023"/>
              <a:gd name="connsiteX34" fmla="*/ 6715999 w 6727340"/>
              <a:gd name="connsiteY34" fmla="*/ 1333500 h 4472023"/>
              <a:gd name="connsiteX35" fmla="*/ 6715999 w 6727340"/>
              <a:gd name="connsiteY35" fmla="*/ 774700 h 4472023"/>
              <a:gd name="connsiteX36" fmla="*/ 6525499 w 6727340"/>
              <a:gd name="connsiteY36" fmla="*/ 355600 h 4472023"/>
              <a:gd name="connsiteX37" fmla="*/ 6309599 w 6727340"/>
              <a:gd name="connsiteY37" fmla="*/ 190500 h 4472023"/>
              <a:gd name="connsiteX38" fmla="*/ 6093699 w 6727340"/>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05100 w 6653441"/>
              <a:gd name="connsiteY5" fmla="*/ 2247900 h 4472023"/>
              <a:gd name="connsiteX6" fmla="*/ 3505200 w 6653441"/>
              <a:gd name="connsiteY6" fmla="*/ 232410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57800 w 6653441"/>
              <a:gd name="connsiteY11" fmla="*/ 29845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05100 w 6653441"/>
              <a:gd name="connsiteY5" fmla="*/ 2247900 h 4472023"/>
              <a:gd name="connsiteX6" fmla="*/ 3505200 w 6653441"/>
              <a:gd name="connsiteY6" fmla="*/ 232410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57800 w 6653441"/>
              <a:gd name="connsiteY11" fmla="*/ 29845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05100 w 6653441"/>
              <a:gd name="connsiteY5" fmla="*/ 2247900 h 4472023"/>
              <a:gd name="connsiteX6" fmla="*/ 3505200 w 6653441"/>
              <a:gd name="connsiteY6" fmla="*/ 232410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57800 w 6653441"/>
              <a:gd name="connsiteY11" fmla="*/ 29845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05100 w 6653441"/>
              <a:gd name="connsiteY5" fmla="*/ 2247900 h 4472023"/>
              <a:gd name="connsiteX6" fmla="*/ 3505200 w 6653441"/>
              <a:gd name="connsiteY6" fmla="*/ 232410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57800 w 6653441"/>
              <a:gd name="connsiteY11" fmla="*/ 29845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05100 w 6653441"/>
              <a:gd name="connsiteY5" fmla="*/ 2247900 h 4472023"/>
              <a:gd name="connsiteX6" fmla="*/ 3505200 w 6653441"/>
              <a:gd name="connsiteY6" fmla="*/ 232410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57800 w 6653441"/>
              <a:gd name="connsiteY11" fmla="*/ 29845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05100 w 6653441"/>
              <a:gd name="connsiteY5" fmla="*/ 2247900 h 4472023"/>
              <a:gd name="connsiteX6" fmla="*/ 3505200 w 6653441"/>
              <a:gd name="connsiteY6" fmla="*/ 232410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57800 w 6653441"/>
              <a:gd name="connsiteY11" fmla="*/ 29845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05200 w 6653441"/>
              <a:gd name="connsiteY6" fmla="*/ 232410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57800 w 6653441"/>
              <a:gd name="connsiteY11" fmla="*/ 29845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05200 w 6653441"/>
              <a:gd name="connsiteY6" fmla="*/ 232410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57800 w 6653441"/>
              <a:gd name="connsiteY11" fmla="*/ 29845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05200 w 6653441"/>
              <a:gd name="connsiteY6" fmla="*/ 232410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57800 w 6653441"/>
              <a:gd name="connsiteY11" fmla="*/ 29845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57800 w 6653441"/>
              <a:gd name="connsiteY11" fmla="*/ 29845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57800 w 6653441"/>
              <a:gd name="connsiteY11" fmla="*/ 29845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83200 w 6653441"/>
              <a:gd name="connsiteY11" fmla="*/ 2997200 h 4472023"/>
              <a:gd name="connsiteX12" fmla="*/ 5181600 w 6653441"/>
              <a:gd name="connsiteY12" fmla="*/ 3175000 h 4472023"/>
              <a:gd name="connsiteX13" fmla="*/ 4889500 w 6653441"/>
              <a:gd name="connsiteY13" fmla="*/ 3429000 h 4472023"/>
              <a:gd name="connsiteX14" fmla="*/ 4749800 w 6653441"/>
              <a:gd name="connsiteY14" fmla="*/ 3581400 h 4472023"/>
              <a:gd name="connsiteX15" fmla="*/ 4521200 w 6653441"/>
              <a:gd name="connsiteY15" fmla="*/ 3835400 h 4472023"/>
              <a:gd name="connsiteX16" fmla="*/ 4292600 w 6653441"/>
              <a:gd name="connsiteY16" fmla="*/ 4076700 h 4472023"/>
              <a:gd name="connsiteX17" fmla="*/ 4114800 w 6653441"/>
              <a:gd name="connsiteY17" fmla="*/ 4292600 h 4472023"/>
              <a:gd name="connsiteX18" fmla="*/ 3822700 w 6653441"/>
              <a:gd name="connsiteY18" fmla="*/ 4368800 h 4472023"/>
              <a:gd name="connsiteX19" fmla="*/ 3479800 w 6653441"/>
              <a:gd name="connsiteY19" fmla="*/ 4470400 h 4472023"/>
              <a:gd name="connsiteX20" fmla="*/ 4406900 w 6653441"/>
              <a:gd name="connsiteY20" fmla="*/ 4432300 h 4472023"/>
              <a:gd name="connsiteX21" fmla="*/ 4838700 w 6653441"/>
              <a:gd name="connsiteY21" fmla="*/ 4445000 h 4472023"/>
              <a:gd name="connsiteX22" fmla="*/ 5295900 w 6653441"/>
              <a:gd name="connsiteY22" fmla="*/ 4330700 h 4472023"/>
              <a:gd name="connsiteX23" fmla="*/ 5473700 w 6653441"/>
              <a:gd name="connsiteY23" fmla="*/ 4102100 h 4472023"/>
              <a:gd name="connsiteX24" fmla="*/ 5524500 w 6653441"/>
              <a:gd name="connsiteY24" fmla="*/ 3898900 h 4472023"/>
              <a:gd name="connsiteX25" fmla="*/ 5613400 w 6653441"/>
              <a:gd name="connsiteY25" fmla="*/ 3746500 h 4472023"/>
              <a:gd name="connsiteX26" fmla="*/ 5600700 w 6653441"/>
              <a:gd name="connsiteY26" fmla="*/ 3429000 h 4472023"/>
              <a:gd name="connsiteX27" fmla="*/ 5600700 w 6653441"/>
              <a:gd name="connsiteY27" fmla="*/ 3086100 h 4472023"/>
              <a:gd name="connsiteX28" fmla="*/ 5803900 w 6653441"/>
              <a:gd name="connsiteY28" fmla="*/ 2781300 h 4472023"/>
              <a:gd name="connsiteX29" fmla="*/ 5943600 w 6653441"/>
              <a:gd name="connsiteY29" fmla="*/ 2616200 h 4472023"/>
              <a:gd name="connsiteX30" fmla="*/ 5981700 w 6653441"/>
              <a:gd name="connsiteY30" fmla="*/ 2451100 h 4472023"/>
              <a:gd name="connsiteX31" fmla="*/ 6223000 w 6653441"/>
              <a:gd name="connsiteY31" fmla="*/ 2273300 h 4472023"/>
              <a:gd name="connsiteX32" fmla="*/ 6413500 w 6653441"/>
              <a:gd name="connsiteY32" fmla="*/ 2082800 h 4472023"/>
              <a:gd name="connsiteX33" fmla="*/ 6565900 w 6653441"/>
              <a:gd name="connsiteY33" fmla="*/ 1790700 h 4472023"/>
              <a:gd name="connsiteX34" fmla="*/ 6642100 w 6653441"/>
              <a:gd name="connsiteY34" fmla="*/ 1333500 h 4472023"/>
              <a:gd name="connsiteX35" fmla="*/ 6642100 w 6653441"/>
              <a:gd name="connsiteY35" fmla="*/ 774700 h 4472023"/>
              <a:gd name="connsiteX36" fmla="*/ 6451600 w 6653441"/>
              <a:gd name="connsiteY36" fmla="*/ 355600 h 4472023"/>
              <a:gd name="connsiteX37" fmla="*/ 6235700 w 6653441"/>
              <a:gd name="connsiteY37" fmla="*/ 190500 h 4472023"/>
              <a:gd name="connsiteX38" fmla="*/ 6019800 w 6653441"/>
              <a:gd name="connsiteY38"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832100 h 4472023"/>
              <a:gd name="connsiteX11" fmla="*/ 5283200 w 6653441"/>
              <a:gd name="connsiteY11" fmla="*/ 2997200 h 4472023"/>
              <a:gd name="connsiteX12" fmla="*/ 4889500 w 6653441"/>
              <a:gd name="connsiteY12" fmla="*/ 3429000 h 4472023"/>
              <a:gd name="connsiteX13" fmla="*/ 4749800 w 6653441"/>
              <a:gd name="connsiteY13" fmla="*/ 3581400 h 4472023"/>
              <a:gd name="connsiteX14" fmla="*/ 4521200 w 6653441"/>
              <a:gd name="connsiteY14" fmla="*/ 3835400 h 4472023"/>
              <a:gd name="connsiteX15" fmla="*/ 4292600 w 6653441"/>
              <a:gd name="connsiteY15" fmla="*/ 4076700 h 4472023"/>
              <a:gd name="connsiteX16" fmla="*/ 4114800 w 6653441"/>
              <a:gd name="connsiteY16" fmla="*/ 4292600 h 4472023"/>
              <a:gd name="connsiteX17" fmla="*/ 3822700 w 6653441"/>
              <a:gd name="connsiteY17" fmla="*/ 4368800 h 4472023"/>
              <a:gd name="connsiteX18" fmla="*/ 3479800 w 6653441"/>
              <a:gd name="connsiteY18" fmla="*/ 4470400 h 4472023"/>
              <a:gd name="connsiteX19" fmla="*/ 4406900 w 6653441"/>
              <a:gd name="connsiteY19" fmla="*/ 4432300 h 4472023"/>
              <a:gd name="connsiteX20" fmla="*/ 4838700 w 6653441"/>
              <a:gd name="connsiteY20" fmla="*/ 4445000 h 4472023"/>
              <a:gd name="connsiteX21" fmla="*/ 5295900 w 6653441"/>
              <a:gd name="connsiteY21" fmla="*/ 4330700 h 4472023"/>
              <a:gd name="connsiteX22" fmla="*/ 5473700 w 6653441"/>
              <a:gd name="connsiteY22" fmla="*/ 4102100 h 4472023"/>
              <a:gd name="connsiteX23" fmla="*/ 5524500 w 6653441"/>
              <a:gd name="connsiteY23" fmla="*/ 3898900 h 4472023"/>
              <a:gd name="connsiteX24" fmla="*/ 5613400 w 6653441"/>
              <a:gd name="connsiteY24" fmla="*/ 3746500 h 4472023"/>
              <a:gd name="connsiteX25" fmla="*/ 5600700 w 6653441"/>
              <a:gd name="connsiteY25" fmla="*/ 3429000 h 4472023"/>
              <a:gd name="connsiteX26" fmla="*/ 5600700 w 6653441"/>
              <a:gd name="connsiteY26" fmla="*/ 3086100 h 4472023"/>
              <a:gd name="connsiteX27" fmla="*/ 5803900 w 6653441"/>
              <a:gd name="connsiteY27" fmla="*/ 2781300 h 4472023"/>
              <a:gd name="connsiteX28" fmla="*/ 5943600 w 6653441"/>
              <a:gd name="connsiteY28" fmla="*/ 2616200 h 4472023"/>
              <a:gd name="connsiteX29" fmla="*/ 5981700 w 6653441"/>
              <a:gd name="connsiteY29" fmla="*/ 2451100 h 4472023"/>
              <a:gd name="connsiteX30" fmla="*/ 6223000 w 6653441"/>
              <a:gd name="connsiteY30" fmla="*/ 2273300 h 4472023"/>
              <a:gd name="connsiteX31" fmla="*/ 6413500 w 6653441"/>
              <a:gd name="connsiteY31" fmla="*/ 2082800 h 4472023"/>
              <a:gd name="connsiteX32" fmla="*/ 6565900 w 6653441"/>
              <a:gd name="connsiteY32" fmla="*/ 1790700 h 4472023"/>
              <a:gd name="connsiteX33" fmla="*/ 6642100 w 6653441"/>
              <a:gd name="connsiteY33" fmla="*/ 1333500 h 4472023"/>
              <a:gd name="connsiteX34" fmla="*/ 6642100 w 6653441"/>
              <a:gd name="connsiteY34" fmla="*/ 774700 h 4472023"/>
              <a:gd name="connsiteX35" fmla="*/ 6451600 w 6653441"/>
              <a:gd name="connsiteY35" fmla="*/ 355600 h 4472023"/>
              <a:gd name="connsiteX36" fmla="*/ 6235700 w 6653441"/>
              <a:gd name="connsiteY36" fmla="*/ 190500 h 4472023"/>
              <a:gd name="connsiteX37" fmla="*/ 6019800 w 6653441"/>
              <a:gd name="connsiteY37"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940300 w 6653441"/>
              <a:gd name="connsiteY8" fmla="*/ 2489200 h 4472023"/>
              <a:gd name="connsiteX9" fmla="*/ 5194300 w 6653441"/>
              <a:gd name="connsiteY9" fmla="*/ 2667000 h 4472023"/>
              <a:gd name="connsiteX10" fmla="*/ 5283200 w 6653441"/>
              <a:gd name="connsiteY10" fmla="*/ 2997200 h 4472023"/>
              <a:gd name="connsiteX11" fmla="*/ 4889500 w 6653441"/>
              <a:gd name="connsiteY11" fmla="*/ 3429000 h 4472023"/>
              <a:gd name="connsiteX12" fmla="*/ 4749800 w 6653441"/>
              <a:gd name="connsiteY12" fmla="*/ 3581400 h 4472023"/>
              <a:gd name="connsiteX13" fmla="*/ 4521200 w 6653441"/>
              <a:gd name="connsiteY13" fmla="*/ 3835400 h 4472023"/>
              <a:gd name="connsiteX14" fmla="*/ 4292600 w 6653441"/>
              <a:gd name="connsiteY14" fmla="*/ 4076700 h 4472023"/>
              <a:gd name="connsiteX15" fmla="*/ 4114800 w 6653441"/>
              <a:gd name="connsiteY15" fmla="*/ 4292600 h 4472023"/>
              <a:gd name="connsiteX16" fmla="*/ 3822700 w 6653441"/>
              <a:gd name="connsiteY16" fmla="*/ 4368800 h 4472023"/>
              <a:gd name="connsiteX17" fmla="*/ 3479800 w 6653441"/>
              <a:gd name="connsiteY17" fmla="*/ 4470400 h 4472023"/>
              <a:gd name="connsiteX18" fmla="*/ 4406900 w 6653441"/>
              <a:gd name="connsiteY18" fmla="*/ 4432300 h 4472023"/>
              <a:gd name="connsiteX19" fmla="*/ 4838700 w 6653441"/>
              <a:gd name="connsiteY19" fmla="*/ 4445000 h 4472023"/>
              <a:gd name="connsiteX20" fmla="*/ 5295900 w 6653441"/>
              <a:gd name="connsiteY20" fmla="*/ 4330700 h 4472023"/>
              <a:gd name="connsiteX21" fmla="*/ 5473700 w 6653441"/>
              <a:gd name="connsiteY21" fmla="*/ 4102100 h 4472023"/>
              <a:gd name="connsiteX22" fmla="*/ 5524500 w 6653441"/>
              <a:gd name="connsiteY22" fmla="*/ 3898900 h 4472023"/>
              <a:gd name="connsiteX23" fmla="*/ 5613400 w 6653441"/>
              <a:gd name="connsiteY23" fmla="*/ 3746500 h 4472023"/>
              <a:gd name="connsiteX24" fmla="*/ 5600700 w 6653441"/>
              <a:gd name="connsiteY24" fmla="*/ 3429000 h 4472023"/>
              <a:gd name="connsiteX25" fmla="*/ 5600700 w 6653441"/>
              <a:gd name="connsiteY25" fmla="*/ 3086100 h 4472023"/>
              <a:gd name="connsiteX26" fmla="*/ 5803900 w 6653441"/>
              <a:gd name="connsiteY26" fmla="*/ 2781300 h 4472023"/>
              <a:gd name="connsiteX27" fmla="*/ 5943600 w 6653441"/>
              <a:gd name="connsiteY27" fmla="*/ 2616200 h 4472023"/>
              <a:gd name="connsiteX28" fmla="*/ 5981700 w 6653441"/>
              <a:gd name="connsiteY28" fmla="*/ 2451100 h 4472023"/>
              <a:gd name="connsiteX29" fmla="*/ 6223000 w 6653441"/>
              <a:gd name="connsiteY29" fmla="*/ 2273300 h 4472023"/>
              <a:gd name="connsiteX30" fmla="*/ 6413500 w 6653441"/>
              <a:gd name="connsiteY30" fmla="*/ 2082800 h 4472023"/>
              <a:gd name="connsiteX31" fmla="*/ 6565900 w 6653441"/>
              <a:gd name="connsiteY31" fmla="*/ 1790700 h 4472023"/>
              <a:gd name="connsiteX32" fmla="*/ 6642100 w 6653441"/>
              <a:gd name="connsiteY32" fmla="*/ 1333500 h 4472023"/>
              <a:gd name="connsiteX33" fmla="*/ 6642100 w 6653441"/>
              <a:gd name="connsiteY33" fmla="*/ 774700 h 4472023"/>
              <a:gd name="connsiteX34" fmla="*/ 6451600 w 6653441"/>
              <a:gd name="connsiteY34" fmla="*/ 355600 h 4472023"/>
              <a:gd name="connsiteX35" fmla="*/ 6235700 w 6653441"/>
              <a:gd name="connsiteY35" fmla="*/ 190500 h 4472023"/>
              <a:gd name="connsiteX36" fmla="*/ 6019800 w 6653441"/>
              <a:gd name="connsiteY36"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5194300 w 6653441"/>
              <a:gd name="connsiteY8" fmla="*/ 2667000 h 4472023"/>
              <a:gd name="connsiteX9" fmla="*/ 5283200 w 6653441"/>
              <a:gd name="connsiteY9" fmla="*/ 2997200 h 4472023"/>
              <a:gd name="connsiteX10" fmla="*/ 4889500 w 6653441"/>
              <a:gd name="connsiteY10" fmla="*/ 3429000 h 4472023"/>
              <a:gd name="connsiteX11" fmla="*/ 4749800 w 6653441"/>
              <a:gd name="connsiteY11" fmla="*/ 3581400 h 4472023"/>
              <a:gd name="connsiteX12" fmla="*/ 4521200 w 6653441"/>
              <a:gd name="connsiteY12" fmla="*/ 3835400 h 4472023"/>
              <a:gd name="connsiteX13" fmla="*/ 4292600 w 6653441"/>
              <a:gd name="connsiteY13" fmla="*/ 40767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5283200 w 6653441"/>
              <a:gd name="connsiteY9" fmla="*/ 2997200 h 4472023"/>
              <a:gd name="connsiteX10" fmla="*/ 4889500 w 6653441"/>
              <a:gd name="connsiteY10" fmla="*/ 3429000 h 4472023"/>
              <a:gd name="connsiteX11" fmla="*/ 4749800 w 6653441"/>
              <a:gd name="connsiteY11" fmla="*/ 3581400 h 4472023"/>
              <a:gd name="connsiteX12" fmla="*/ 4521200 w 6653441"/>
              <a:gd name="connsiteY12" fmla="*/ 3835400 h 4472023"/>
              <a:gd name="connsiteX13" fmla="*/ 4292600 w 6653441"/>
              <a:gd name="connsiteY13" fmla="*/ 40767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70450 w 6653441"/>
              <a:gd name="connsiteY9" fmla="*/ 3105150 h 4472023"/>
              <a:gd name="connsiteX10" fmla="*/ 4889500 w 6653441"/>
              <a:gd name="connsiteY10" fmla="*/ 3429000 h 4472023"/>
              <a:gd name="connsiteX11" fmla="*/ 4749800 w 6653441"/>
              <a:gd name="connsiteY11" fmla="*/ 3581400 h 4472023"/>
              <a:gd name="connsiteX12" fmla="*/ 4521200 w 6653441"/>
              <a:gd name="connsiteY12" fmla="*/ 3835400 h 4472023"/>
              <a:gd name="connsiteX13" fmla="*/ 4292600 w 6653441"/>
              <a:gd name="connsiteY13" fmla="*/ 40767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70450 w 6653441"/>
              <a:gd name="connsiteY9" fmla="*/ 3105150 h 4472023"/>
              <a:gd name="connsiteX10" fmla="*/ 4832350 w 6653441"/>
              <a:gd name="connsiteY10" fmla="*/ 3448050 h 4472023"/>
              <a:gd name="connsiteX11" fmla="*/ 4749800 w 6653441"/>
              <a:gd name="connsiteY11" fmla="*/ 3581400 h 4472023"/>
              <a:gd name="connsiteX12" fmla="*/ 4521200 w 6653441"/>
              <a:gd name="connsiteY12" fmla="*/ 3835400 h 4472023"/>
              <a:gd name="connsiteX13" fmla="*/ 4292600 w 6653441"/>
              <a:gd name="connsiteY13" fmla="*/ 40767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13300 w 6653441"/>
              <a:gd name="connsiteY9" fmla="*/ 3098800 h 4472023"/>
              <a:gd name="connsiteX10" fmla="*/ 4832350 w 6653441"/>
              <a:gd name="connsiteY10" fmla="*/ 3448050 h 4472023"/>
              <a:gd name="connsiteX11" fmla="*/ 4749800 w 6653441"/>
              <a:gd name="connsiteY11" fmla="*/ 3581400 h 4472023"/>
              <a:gd name="connsiteX12" fmla="*/ 4521200 w 6653441"/>
              <a:gd name="connsiteY12" fmla="*/ 3835400 h 4472023"/>
              <a:gd name="connsiteX13" fmla="*/ 4292600 w 6653441"/>
              <a:gd name="connsiteY13" fmla="*/ 40767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13300 w 6653441"/>
              <a:gd name="connsiteY9" fmla="*/ 3098800 h 4472023"/>
              <a:gd name="connsiteX10" fmla="*/ 4832350 w 6653441"/>
              <a:gd name="connsiteY10" fmla="*/ 3448050 h 4472023"/>
              <a:gd name="connsiteX11" fmla="*/ 4749800 w 6653441"/>
              <a:gd name="connsiteY11" fmla="*/ 3651250 h 4472023"/>
              <a:gd name="connsiteX12" fmla="*/ 4521200 w 6653441"/>
              <a:gd name="connsiteY12" fmla="*/ 3835400 h 4472023"/>
              <a:gd name="connsiteX13" fmla="*/ 4292600 w 6653441"/>
              <a:gd name="connsiteY13" fmla="*/ 40767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13300 w 6653441"/>
              <a:gd name="connsiteY9" fmla="*/ 3098800 h 4472023"/>
              <a:gd name="connsiteX10" fmla="*/ 4832350 w 6653441"/>
              <a:gd name="connsiteY10" fmla="*/ 3448050 h 4472023"/>
              <a:gd name="connsiteX11" fmla="*/ 4749800 w 6653441"/>
              <a:gd name="connsiteY11" fmla="*/ 3651250 h 4472023"/>
              <a:gd name="connsiteX12" fmla="*/ 4597400 w 6653441"/>
              <a:gd name="connsiteY12" fmla="*/ 3898900 h 4472023"/>
              <a:gd name="connsiteX13" fmla="*/ 4292600 w 6653441"/>
              <a:gd name="connsiteY13" fmla="*/ 40767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13300 w 6653441"/>
              <a:gd name="connsiteY9" fmla="*/ 3098800 h 4472023"/>
              <a:gd name="connsiteX10" fmla="*/ 4832350 w 6653441"/>
              <a:gd name="connsiteY10" fmla="*/ 3448050 h 4472023"/>
              <a:gd name="connsiteX11" fmla="*/ 4749800 w 6653441"/>
              <a:gd name="connsiteY11" fmla="*/ 3651250 h 4472023"/>
              <a:gd name="connsiteX12" fmla="*/ 4597400 w 6653441"/>
              <a:gd name="connsiteY12" fmla="*/ 3898900 h 4472023"/>
              <a:gd name="connsiteX13" fmla="*/ 4356100 w 6653441"/>
              <a:gd name="connsiteY13" fmla="*/ 41275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13300 w 6653441"/>
              <a:gd name="connsiteY9" fmla="*/ 3098800 h 4472023"/>
              <a:gd name="connsiteX10" fmla="*/ 4832350 w 6653441"/>
              <a:gd name="connsiteY10" fmla="*/ 3448050 h 4472023"/>
              <a:gd name="connsiteX11" fmla="*/ 4749800 w 6653441"/>
              <a:gd name="connsiteY11" fmla="*/ 3651250 h 4472023"/>
              <a:gd name="connsiteX12" fmla="*/ 4622800 w 6653441"/>
              <a:gd name="connsiteY12" fmla="*/ 3886200 h 4472023"/>
              <a:gd name="connsiteX13" fmla="*/ 4356100 w 6653441"/>
              <a:gd name="connsiteY13" fmla="*/ 41275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13300 w 6653441"/>
              <a:gd name="connsiteY9" fmla="*/ 3098800 h 4472023"/>
              <a:gd name="connsiteX10" fmla="*/ 4832350 w 6653441"/>
              <a:gd name="connsiteY10" fmla="*/ 3448050 h 4472023"/>
              <a:gd name="connsiteX11" fmla="*/ 4749800 w 6653441"/>
              <a:gd name="connsiteY11" fmla="*/ 3670300 h 4472023"/>
              <a:gd name="connsiteX12" fmla="*/ 4622800 w 6653441"/>
              <a:gd name="connsiteY12" fmla="*/ 3886200 h 4472023"/>
              <a:gd name="connsiteX13" fmla="*/ 4356100 w 6653441"/>
              <a:gd name="connsiteY13" fmla="*/ 41275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13300 w 6653441"/>
              <a:gd name="connsiteY9" fmla="*/ 3098800 h 4472023"/>
              <a:gd name="connsiteX10" fmla="*/ 4832350 w 6653441"/>
              <a:gd name="connsiteY10" fmla="*/ 3448050 h 4472023"/>
              <a:gd name="connsiteX11" fmla="*/ 4749800 w 6653441"/>
              <a:gd name="connsiteY11" fmla="*/ 3670300 h 4472023"/>
              <a:gd name="connsiteX12" fmla="*/ 4622800 w 6653441"/>
              <a:gd name="connsiteY12" fmla="*/ 3886200 h 4472023"/>
              <a:gd name="connsiteX13" fmla="*/ 4356100 w 6653441"/>
              <a:gd name="connsiteY13" fmla="*/ 41275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13300 w 6653441"/>
              <a:gd name="connsiteY9" fmla="*/ 3098800 h 4472023"/>
              <a:gd name="connsiteX10" fmla="*/ 4832350 w 6653441"/>
              <a:gd name="connsiteY10" fmla="*/ 3448050 h 4472023"/>
              <a:gd name="connsiteX11" fmla="*/ 4749800 w 6653441"/>
              <a:gd name="connsiteY11" fmla="*/ 3670300 h 4472023"/>
              <a:gd name="connsiteX12" fmla="*/ 4622800 w 6653441"/>
              <a:gd name="connsiteY12" fmla="*/ 3886200 h 4472023"/>
              <a:gd name="connsiteX13" fmla="*/ 4356100 w 6653441"/>
              <a:gd name="connsiteY13" fmla="*/ 41275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13300 w 6653441"/>
              <a:gd name="connsiteY9" fmla="*/ 3098800 h 4472023"/>
              <a:gd name="connsiteX10" fmla="*/ 4832350 w 6653441"/>
              <a:gd name="connsiteY10" fmla="*/ 3448050 h 4472023"/>
              <a:gd name="connsiteX11" fmla="*/ 4749800 w 6653441"/>
              <a:gd name="connsiteY11" fmla="*/ 3670300 h 4472023"/>
              <a:gd name="connsiteX12" fmla="*/ 4622800 w 6653441"/>
              <a:gd name="connsiteY12" fmla="*/ 3886200 h 4472023"/>
              <a:gd name="connsiteX13" fmla="*/ 4356100 w 6653441"/>
              <a:gd name="connsiteY13" fmla="*/ 41275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13300 w 6653441"/>
              <a:gd name="connsiteY9" fmla="*/ 3098800 h 4472023"/>
              <a:gd name="connsiteX10" fmla="*/ 4832350 w 6653441"/>
              <a:gd name="connsiteY10" fmla="*/ 3448050 h 4472023"/>
              <a:gd name="connsiteX11" fmla="*/ 4749800 w 6653441"/>
              <a:gd name="connsiteY11" fmla="*/ 3670300 h 4472023"/>
              <a:gd name="connsiteX12" fmla="*/ 4622800 w 6653441"/>
              <a:gd name="connsiteY12" fmla="*/ 3886200 h 4472023"/>
              <a:gd name="connsiteX13" fmla="*/ 4375150 w 6653441"/>
              <a:gd name="connsiteY13" fmla="*/ 4140200 h 4472023"/>
              <a:gd name="connsiteX14" fmla="*/ 4114800 w 6653441"/>
              <a:gd name="connsiteY14" fmla="*/ 4292600 h 4472023"/>
              <a:gd name="connsiteX15" fmla="*/ 3822700 w 6653441"/>
              <a:gd name="connsiteY15" fmla="*/ 43688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023"/>
              <a:gd name="connsiteX1" fmla="*/ 0 w 6653441"/>
              <a:gd name="connsiteY1" fmla="*/ 50800 h 4472023"/>
              <a:gd name="connsiteX2" fmla="*/ 12700 w 6653441"/>
              <a:gd name="connsiteY2" fmla="*/ 2057400 h 4472023"/>
              <a:gd name="connsiteX3" fmla="*/ 1143000 w 6653441"/>
              <a:gd name="connsiteY3" fmla="*/ 2120900 h 4472023"/>
              <a:gd name="connsiteX4" fmla="*/ 2095500 w 6653441"/>
              <a:gd name="connsiteY4" fmla="*/ 2184400 h 4472023"/>
              <a:gd name="connsiteX5" fmla="*/ 2755900 w 6653441"/>
              <a:gd name="connsiteY5" fmla="*/ 2228850 h 4472023"/>
              <a:gd name="connsiteX6" fmla="*/ 3511550 w 6653441"/>
              <a:gd name="connsiteY6" fmla="*/ 2292350 h 4472023"/>
              <a:gd name="connsiteX7" fmla="*/ 4356100 w 6653441"/>
              <a:gd name="connsiteY7" fmla="*/ 2374900 h 4472023"/>
              <a:gd name="connsiteX8" fmla="*/ 4826000 w 6653441"/>
              <a:gd name="connsiteY8" fmla="*/ 2768600 h 4472023"/>
              <a:gd name="connsiteX9" fmla="*/ 4813300 w 6653441"/>
              <a:gd name="connsiteY9" fmla="*/ 3098800 h 4472023"/>
              <a:gd name="connsiteX10" fmla="*/ 4832350 w 6653441"/>
              <a:gd name="connsiteY10" fmla="*/ 3448050 h 4472023"/>
              <a:gd name="connsiteX11" fmla="*/ 4749800 w 6653441"/>
              <a:gd name="connsiteY11" fmla="*/ 3670300 h 4472023"/>
              <a:gd name="connsiteX12" fmla="*/ 4622800 w 6653441"/>
              <a:gd name="connsiteY12" fmla="*/ 3886200 h 4472023"/>
              <a:gd name="connsiteX13" fmla="*/ 4375150 w 6653441"/>
              <a:gd name="connsiteY13" fmla="*/ 4140200 h 4472023"/>
              <a:gd name="connsiteX14" fmla="*/ 4114800 w 6653441"/>
              <a:gd name="connsiteY14" fmla="*/ 4292600 h 4472023"/>
              <a:gd name="connsiteX15" fmla="*/ 3835400 w 6653441"/>
              <a:gd name="connsiteY15" fmla="*/ 4394200 h 4472023"/>
              <a:gd name="connsiteX16" fmla="*/ 3479800 w 6653441"/>
              <a:gd name="connsiteY16" fmla="*/ 4470400 h 4472023"/>
              <a:gd name="connsiteX17" fmla="*/ 4406900 w 6653441"/>
              <a:gd name="connsiteY17" fmla="*/ 4432300 h 4472023"/>
              <a:gd name="connsiteX18" fmla="*/ 4838700 w 6653441"/>
              <a:gd name="connsiteY18" fmla="*/ 4445000 h 4472023"/>
              <a:gd name="connsiteX19" fmla="*/ 5295900 w 6653441"/>
              <a:gd name="connsiteY19" fmla="*/ 4330700 h 4472023"/>
              <a:gd name="connsiteX20" fmla="*/ 5473700 w 6653441"/>
              <a:gd name="connsiteY20" fmla="*/ 4102100 h 4472023"/>
              <a:gd name="connsiteX21" fmla="*/ 5524500 w 6653441"/>
              <a:gd name="connsiteY21" fmla="*/ 3898900 h 4472023"/>
              <a:gd name="connsiteX22" fmla="*/ 5613400 w 6653441"/>
              <a:gd name="connsiteY22" fmla="*/ 3746500 h 4472023"/>
              <a:gd name="connsiteX23" fmla="*/ 5600700 w 6653441"/>
              <a:gd name="connsiteY23" fmla="*/ 3429000 h 4472023"/>
              <a:gd name="connsiteX24" fmla="*/ 5600700 w 6653441"/>
              <a:gd name="connsiteY24" fmla="*/ 3086100 h 4472023"/>
              <a:gd name="connsiteX25" fmla="*/ 5803900 w 6653441"/>
              <a:gd name="connsiteY25" fmla="*/ 2781300 h 4472023"/>
              <a:gd name="connsiteX26" fmla="*/ 5943600 w 6653441"/>
              <a:gd name="connsiteY26" fmla="*/ 2616200 h 4472023"/>
              <a:gd name="connsiteX27" fmla="*/ 5981700 w 6653441"/>
              <a:gd name="connsiteY27" fmla="*/ 2451100 h 4472023"/>
              <a:gd name="connsiteX28" fmla="*/ 6223000 w 6653441"/>
              <a:gd name="connsiteY28" fmla="*/ 2273300 h 4472023"/>
              <a:gd name="connsiteX29" fmla="*/ 6413500 w 6653441"/>
              <a:gd name="connsiteY29" fmla="*/ 2082800 h 4472023"/>
              <a:gd name="connsiteX30" fmla="*/ 6565900 w 6653441"/>
              <a:gd name="connsiteY30" fmla="*/ 1790700 h 4472023"/>
              <a:gd name="connsiteX31" fmla="*/ 6642100 w 6653441"/>
              <a:gd name="connsiteY31" fmla="*/ 1333500 h 4472023"/>
              <a:gd name="connsiteX32" fmla="*/ 6642100 w 6653441"/>
              <a:gd name="connsiteY32" fmla="*/ 774700 h 4472023"/>
              <a:gd name="connsiteX33" fmla="*/ 6451600 w 6653441"/>
              <a:gd name="connsiteY33" fmla="*/ 355600 h 4472023"/>
              <a:gd name="connsiteX34" fmla="*/ 6235700 w 6653441"/>
              <a:gd name="connsiteY34" fmla="*/ 190500 h 4472023"/>
              <a:gd name="connsiteX35" fmla="*/ 6019800 w 6653441"/>
              <a:gd name="connsiteY35" fmla="*/ 0 h 4472023"/>
              <a:gd name="connsiteX0" fmla="*/ 6019800 w 6653441"/>
              <a:gd name="connsiteY0" fmla="*/ 0 h 4472547"/>
              <a:gd name="connsiteX1" fmla="*/ 0 w 6653441"/>
              <a:gd name="connsiteY1" fmla="*/ 50800 h 4472547"/>
              <a:gd name="connsiteX2" fmla="*/ 12700 w 6653441"/>
              <a:gd name="connsiteY2" fmla="*/ 2057400 h 4472547"/>
              <a:gd name="connsiteX3" fmla="*/ 1143000 w 6653441"/>
              <a:gd name="connsiteY3" fmla="*/ 2120900 h 4472547"/>
              <a:gd name="connsiteX4" fmla="*/ 2095500 w 6653441"/>
              <a:gd name="connsiteY4" fmla="*/ 2184400 h 4472547"/>
              <a:gd name="connsiteX5" fmla="*/ 2755900 w 6653441"/>
              <a:gd name="connsiteY5" fmla="*/ 2228850 h 4472547"/>
              <a:gd name="connsiteX6" fmla="*/ 3511550 w 6653441"/>
              <a:gd name="connsiteY6" fmla="*/ 2292350 h 4472547"/>
              <a:gd name="connsiteX7" fmla="*/ 4356100 w 6653441"/>
              <a:gd name="connsiteY7" fmla="*/ 2374900 h 4472547"/>
              <a:gd name="connsiteX8" fmla="*/ 4826000 w 6653441"/>
              <a:gd name="connsiteY8" fmla="*/ 2768600 h 4472547"/>
              <a:gd name="connsiteX9" fmla="*/ 4813300 w 6653441"/>
              <a:gd name="connsiteY9" fmla="*/ 3098800 h 4472547"/>
              <a:gd name="connsiteX10" fmla="*/ 4832350 w 6653441"/>
              <a:gd name="connsiteY10" fmla="*/ 3448050 h 4472547"/>
              <a:gd name="connsiteX11" fmla="*/ 4749800 w 6653441"/>
              <a:gd name="connsiteY11" fmla="*/ 3670300 h 4472547"/>
              <a:gd name="connsiteX12" fmla="*/ 4622800 w 6653441"/>
              <a:gd name="connsiteY12" fmla="*/ 3886200 h 4472547"/>
              <a:gd name="connsiteX13" fmla="*/ 4375150 w 6653441"/>
              <a:gd name="connsiteY13" fmla="*/ 4140200 h 4472547"/>
              <a:gd name="connsiteX14" fmla="*/ 4114800 w 6653441"/>
              <a:gd name="connsiteY14" fmla="*/ 4292600 h 4472547"/>
              <a:gd name="connsiteX15" fmla="*/ 3835400 w 6653441"/>
              <a:gd name="connsiteY15" fmla="*/ 4394200 h 4472547"/>
              <a:gd name="connsiteX16" fmla="*/ 3479800 w 6653441"/>
              <a:gd name="connsiteY16" fmla="*/ 4470400 h 4472547"/>
              <a:gd name="connsiteX17" fmla="*/ 4406900 w 6653441"/>
              <a:gd name="connsiteY17" fmla="*/ 4445000 h 4472547"/>
              <a:gd name="connsiteX18" fmla="*/ 4838700 w 6653441"/>
              <a:gd name="connsiteY18" fmla="*/ 4445000 h 4472547"/>
              <a:gd name="connsiteX19" fmla="*/ 5295900 w 6653441"/>
              <a:gd name="connsiteY19" fmla="*/ 4330700 h 4472547"/>
              <a:gd name="connsiteX20" fmla="*/ 5473700 w 6653441"/>
              <a:gd name="connsiteY20" fmla="*/ 4102100 h 4472547"/>
              <a:gd name="connsiteX21" fmla="*/ 5524500 w 6653441"/>
              <a:gd name="connsiteY21" fmla="*/ 3898900 h 4472547"/>
              <a:gd name="connsiteX22" fmla="*/ 5613400 w 6653441"/>
              <a:gd name="connsiteY22" fmla="*/ 3746500 h 4472547"/>
              <a:gd name="connsiteX23" fmla="*/ 5600700 w 6653441"/>
              <a:gd name="connsiteY23" fmla="*/ 3429000 h 4472547"/>
              <a:gd name="connsiteX24" fmla="*/ 5600700 w 6653441"/>
              <a:gd name="connsiteY24" fmla="*/ 3086100 h 4472547"/>
              <a:gd name="connsiteX25" fmla="*/ 5803900 w 6653441"/>
              <a:gd name="connsiteY25" fmla="*/ 2781300 h 4472547"/>
              <a:gd name="connsiteX26" fmla="*/ 5943600 w 6653441"/>
              <a:gd name="connsiteY26" fmla="*/ 2616200 h 4472547"/>
              <a:gd name="connsiteX27" fmla="*/ 5981700 w 6653441"/>
              <a:gd name="connsiteY27" fmla="*/ 2451100 h 4472547"/>
              <a:gd name="connsiteX28" fmla="*/ 6223000 w 6653441"/>
              <a:gd name="connsiteY28" fmla="*/ 2273300 h 4472547"/>
              <a:gd name="connsiteX29" fmla="*/ 6413500 w 6653441"/>
              <a:gd name="connsiteY29" fmla="*/ 2082800 h 4472547"/>
              <a:gd name="connsiteX30" fmla="*/ 6565900 w 6653441"/>
              <a:gd name="connsiteY30" fmla="*/ 1790700 h 4472547"/>
              <a:gd name="connsiteX31" fmla="*/ 6642100 w 6653441"/>
              <a:gd name="connsiteY31" fmla="*/ 1333500 h 4472547"/>
              <a:gd name="connsiteX32" fmla="*/ 6642100 w 6653441"/>
              <a:gd name="connsiteY32" fmla="*/ 774700 h 4472547"/>
              <a:gd name="connsiteX33" fmla="*/ 6451600 w 6653441"/>
              <a:gd name="connsiteY33" fmla="*/ 355600 h 4472547"/>
              <a:gd name="connsiteX34" fmla="*/ 6235700 w 6653441"/>
              <a:gd name="connsiteY34" fmla="*/ 190500 h 4472547"/>
              <a:gd name="connsiteX35" fmla="*/ 6019800 w 6653441"/>
              <a:gd name="connsiteY35" fmla="*/ 0 h 4472547"/>
              <a:gd name="connsiteX0" fmla="*/ 6019800 w 6653441"/>
              <a:gd name="connsiteY0" fmla="*/ 0 h 4490977"/>
              <a:gd name="connsiteX1" fmla="*/ 0 w 6653441"/>
              <a:gd name="connsiteY1" fmla="*/ 50800 h 4490977"/>
              <a:gd name="connsiteX2" fmla="*/ 12700 w 6653441"/>
              <a:gd name="connsiteY2" fmla="*/ 2057400 h 4490977"/>
              <a:gd name="connsiteX3" fmla="*/ 1143000 w 6653441"/>
              <a:gd name="connsiteY3" fmla="*/ 2120900 h 4490977"/>
              <a:gd name="connsiteX4" fmla="*/ 2095500 w 6653441"/>
              <a:gd name="connsiteY4" fmla="*/ 2184400 h 4490977"/>
              <a:gd name="connsiteX5" fmla="*/ 2755900 w 6653441"/>
              <a:gd name="connsiteY5" fmla="*/ 2228850 h 4490977"/>
              <a:gd name="connsiteX6" fmla="*/ 3511550 w 6653441"/>
              <a:gd name="connsiteY6" fmla="*/ 2292350 h 4490977"/>
              <a:gd name="connsiteX7" fmla="*/ 4356100 w 6653441"/>
              <a:gd name="connsiteY7" fmla="*/ 2374900 h 4490977"/>
              <a:gd name="connsiteX8" fmla="*/ 4826000 w 6653441"/>
              <a:gd name="connsiteY8" fmla="*/ 2768600 h 4490977"/>
              <a:gd name="connsiteX9" fmla="*/ 4813300 w 6653441"/>
              <a:gd name="connsiteY9" fmla="*/ 3098800 h 4490977"/>
              <a:gd name="connsiteX10" fmla="*/ 4832350 w 6653441"/>
              <a:gd name="connsiteY10" fmla="*/ 3448050 h 4490977"/>
              <a:gd name="connsiteX11" fmla="*/ 4749800 w 6653441"/>
              <a:gd name="connsiteY11" fmla="*/ 3670300 h 4490977"/>
              <a:gd name="connsiteX12" fmla="*/ 4622800 w 6653441"/>
              <a:gd name="connsiteY12" fmla="*/ 3886200 h 4490977"/>
              <a:gd name="connsiteX13" fmla="*/ 4375150 w 6653441"/>
              <a:gd name="connsiteY13" fmla="*/ 4140200 h 4490977"/>
              <a:gd name="connsiteX14" fmla="*/ 4114800 w 6653441"/>
              <a:gd name="connsiteY14" fmla="*/ 4292600 h 4490977"/>
              <a:gd name="connsiteX15" fmla="*/ 3835400 w 6653441"/>
              <a:gd name="connsiteY15" fmla="*/ 4394200 h 4490977"/>
              <a:gd name="connsiteX16" fmla="*/ 3467100 w 6653441"/>
              <a:gd name="connsiteY16" fmla="*/ 4489450 h 4490977"/>
              <a:gd name="connsiteX17" fmla="*/ 4406900 w 6653441"/>
              <a:gd name="connsiteY17" fmla="*/ 4445000 h 4490977"/>
              <a:gd name="connsiteX18" fmla="*/ 4838700 w 6653441"/>
              <a:gd name="connsiteY18" fmla="*/ 4445000 h 4490977"/>
              <a:gd name="connsiteX19" fmla="*/ 5295900 w 6653441"/>
              <a:gd name="connsiteY19" fmla="*/ 4330700 h 4490977"/>
              <a:gd name="connsiteX20" fmla="*/ 5473700 w 6653441"/>
              <a:gd name="connsiteY20" fmla="*/ 4102100 h 4490977"/>
              <a:gd name="connsiteX21" fmla="*/ 5524500 w 6653441"/>
              <a:gd name="connsiteY21" fmla="*/ 3898900 h 4490977"/>
              <a:gd name="connsiteX22" fmla="*/ 5613400 w 6653441"/>
              <a:gd name="connsiteY22" fmla="*/ 3746500 h 4490977"/>
              <a:gd name="connsiteX23" fmla="*/ 5600700 w 6653441"/>
              <a:gd name="connsiteY23" fmla="*/ 3429000 h 4490977"/>
              <a:gd name="connsiteX24" fmla="*/ 5600700 w 6653441"/>
              <a:gd name="connsiteY24" fmla="*/ 3086100 h 4490977"/>
              <a:gd name="connsiteX25" fmla="*/ 5803900 w 6653441"/>
              <a:gd name="connsiteY25" fmla="*/ 2781300 h 4490977"/>
              <a:gd name="connsiteX26" fmla="*/ 5943600 w 6653441"/>
              <a:gd name="connsiteY26" fmla="*/ 2616200 h 4490977"/>
              <a:gd name="connsiteX27" fmla="*/ 5981700 w 6653441"/>
              <a:gd name="connsiteY27" fmla="*/ 2451100 h 4490977"/>
              <a:gd name="connsiteX28" fmla="*/ 6223000 w 6653441"/>
              <a:gd name="connsiteY28" fmla="*/ 2273300 h 4490977"/>
              <a:gd name="connsiteX29" fmla="*/ 6413500 w 6653441"/>
              <a:gd name="connsiteY29" fmla="*/ 2082800 h 4490977"/>
              <a:gd name="connsiteX30" fmla="*/ 6565900 w 6653441"/>
              <a:gd name="connsiteY30" fmla="*/ 1790700 h 4490977"/>
              <a:gd name="connsiteX31" fmla="*/ 6642100 w 6653441"/>
              <a:gd name="connsiteY31" fmla="*/ 1333500 h 4490977"/>
              <a:gd name="connsiteX32" fmla="*/ 6642100 w 6653441"/>
              <a:gd name="connsiteY32" fmla="*/ 774700 h 4490977"/>
              <a:gd name="connsiteX33" fmla="*/ 6451600 w 6653441"/>
              <a:gd name="connsiteY33" fmla="*/ 355600 h 4490977"/>
              <a:gd name="connsiteX34" fmla="*/ 6235700 w 6653441"/>
              <a:gd name="connsiteY34" fmla="*/ 190500 h 4490977"/>
              <a:gd name="connsiteX35" fmla="*/ 6019800 w 6653441"/>
              <a:gd name="connsiteY35" fmla="*/ 0 h 4490977"/>
              <a:gd name="connsiteX0" fmla="*/ 6019800 w 6653441"/>
              <a:gd name="connsiteY0" fmla="*/ 0 h 4490977"/>
              <a:gd name="connsiteX1" fmla="*/ 0 w 6653441"/>
              <a:gd name="connsiteY1" fmla="*/ 50800 h 4490977"/>
              <a:gd name="connsiteX2" fmla="*/ 12700 w 6653441"/>
              <a:gd name="connsiteY2" fmla="*/ 2057400 h 4490977"/>
              <a:gd name="connsiteX3" fmla="*/ 1143000 w 6653441"/>
              <a:gd name="connsiteY3" fmla="*/ 2120900 h 4490977"/>
              <a:gd name="connsiteX4" fmla="*/ 2095500 w 6653441"/>
              <a:gd name="connsiteY4" fmla="*/ 2184400 h 4490977"/>
              <a:gd name="connsiteX5" fmla="*/ 2755900 w 6653441"/>
              <a:gd name="connsiteY5" fmla="*/ 2228850 h 4490977"/>
              <a:gd name="connsiteX6" fmla="*/ 3511550 w 6653441"/>
              <a:gd name="connsiteY6" fmla="*/ 2292350 h 4490977"/>
              <a:gd name="connsiteX7" fmla="*/ 4356100 w 6653441"/>
              <a:gd name="connsiteY7" fmla="*/ 2374900 h 4490977"/>
              <a:gd name="connsiteX8" fmla="*/ 4826000 w 6653441"/>
              <a:gd name="connsiteY8" fmla="*/ 2768600 h 4490977"/>
              <a:gd name="connsiteX9" fmla="*/ 4813300 w 6653441"/>
              <a:gd name="connsiteY9" fmla="*/ 3098800 h 4490977"/>
              <a:gd name="connsiteX10" fmla="*/ 4832350 w 6653441"/>
              <a:gd name="connsiteY10" fmla="*/ 3448050 h 4490977"/>
              <a:gd name="connsiteX11" fmla="*/ 4749800 w 6653441"/>
              <a:gd name="connsiteY11" fmla="*/ 3670300 h 4490977"/>
              <a:gd name="connsiteX12" fmla="*/ 4622800 w 6653441"/>
              <a:gd name="connsiteY12" fmla="*/ 3886200 h 4490977"/>
              <a:gd name="connsiteX13" fmla="*/ 4375150 w 6653441"/>
              <a:gd name="connsiteY13" fmla="*/ 4140200 h 4490977"/>
              <a:gd name="connsiteX14" fmla="*/ 4114800 w 6653441"/>
              <a:gd name="connsiteY14" fmla="*/ 4292600 h 4490977"/>
              <a:gd name="connsiteX15" fmla="*/ 3835400 w 6653441"/>
              <a:gd name="connsiteY15" fmla="*/ 4394200 h 4490977"/>
              <a:gd name="connsiteX16" fmla="*/ 3467100 w 6653441"/>
              <a:gd name="connsiteY16" fmla="*/ 4489450 h 4490977"/>
              <a:gd name="connsiteX17" fmla="*/ 4406900 w 6653441"/>
              <a:gd name="connsiteY17" fmla="*/ 4445000 h 4490977"/>
              <a:gd name="connsiteX18" fmla="*/ 4838700 w 6653441"/>
              <a:gd name="connsiteY18" fmla="*/ 4445000 h 4490977"/>
              <a:gd name="connsiteX19" fmla="*/ 5295900 w 6653441"/>
              <a:gd name="connsiteY19" fmla="*/ 4330700 h 4490977"/>
              <a:gd name="connsiteX20" fmla="*/ 5473700 w 6653441"/>
              <a:gd name="connsiteY20" fmla="*/ 4102100 h 4490977"/>
              <a:gd name="connsiteX21" fmla="*/ 5524500 w 6653441"/>
              <a:gd name="connsiteY21" fmla="*/ 3898900 h 4490977"/>
              <a:gd name="connsiteX22" fmla="*/ 5613400 w 6653441"/>
              <a:gd name="connsiteY22" fmla="*/ 3746500 h 4490977"/>
              <a:gd name="connsiteX23" fmla="*/ 5600700 w 6653441"/>
              <a:gd name="connsiteY23" fmla="*/ 3429000 h 4490977"/>
              <a:gd name="connsiteX24" fmla="*/ 5600700 w 6653441"/>
              <a:gd name="connsiteY24" fmla="*/ 3086100 h 4490977"/>
              <a:gd name="connsiteX25" fmla="*/ 5803900 w 6653441"/>
              <a:gd name="connsiteY25" fmla="*/ 2781300 h 4490977"/>
              <a:gd name="connsiteX26" fmla="*/ 5943600 w 6653441"/>
              <a:gd name="connsiteY26" fmla="*/ 2616200 h 4490977"/>
              <a:gd name="connsiteX27" fmla="*/ 5981700 w 6653441"/>
              <a:gd name="connsiteY27" fmla="*/ 2451100 h 4490977"/>
              <a:gd name="connsiteX28" fmla="*/ 6223000 w 6653441"/>
              <a:gd name="connsiteY28" fmla="*/ 2273300 h 4490977"/>
              <a:gd name="connsiteX29" fmla="*/ 6413500 w 6653441"/>
              <a:gd name="connsiteY29" fmla="*/ 2082800 h 4490977"/>
              <a:gd name="connsiteX30" fmla="*/ 6565900 w 6653441"/>
              <a:gd name="connsiteY30" fmla="*/ 1790700 h 4490977"/>
              <a:gd name="connsiteX31" fmla="*/ 6642100 w 6653441"/>
              <a:gd name="connsiteY31" fmla="*/ 1333500 h 4490977"/>
              <a:gd name="connsiteX32" fmla="*/ 6642100 w 6653441"/>
              <a:gd name="connsiteY32" fmla="*/ 774700 h 4490977"/>
              <a:gd name="connsiteX33" fmla="*/ 6451600 w 6653441"/>
              <a:gd name="connsiteY33" fmla="*/ 355600 h 4490977"/>
              <a:gd name="connsiteX34" fmla="*/ 6235700 w 6653441"/>
              <a:gd name="connsiteY34" fmla="*/ 190500 h 4490977"/>
              <a:gd name="connsiteX35" fmla="*/ 6019800 w 6653441"/>
              <a:gd name="connsiteY35" fmla="*/ 0 h 4490977"/>
              <a:gd name="connsiteX0" fmla="*/ 6019800 w 6653441"/>
              <a:gd name="connsiteY0" fmla="*/ 0 h 4490977"/>
              <a:gd name="connsiteX1" fmla="*/ 0 w 6653441"/>
              <a:gd name="connsiteY1" fmla="*/ 50800 h 4490977"/>
              <a:gd name="connsiteX2" fmla="*/ 12700 w 6653441"/>
              <a:gd name="connsiteY2" fmla="*/ 2057400 h 4490977"/>
              <a:gd name="connsiteX3" fmla="*/ 1143000 w 6653441"/>
              <a:gd name="connsiteY3" fmla="*/ 2120900 h 4490977"/>
              <a:gd name="connsiteX4" fmla="*/ 2095500 w 6653441"/>
              <a:gd name="connsiteY4" fmla="*/ 2184400 h 4490977"/>
              <a:gd name="connsiteX5" fmla="*/ 2755900 w 6653441"/>
              <a:gd name="connsiteY5" fmla="*/ 2228850 h 4490977"/>
              <a:gd name="connsiteX6" fmla="*/ 3511550 w 6653441"/>
              <a:gd name="connsiteY6" fmla="*/ 2292350 h 4490977"/>
              <a:gd name="connsiteX7" fmla="*/ 4356100 w 6653441"/>
              <a:gd name="connsiteY7" fmla="*/ 2374900 h 4490977"/>
              <a:gd name="connsiteX8" fmla="*/ 4826000 w 6653441"/>
              <a:gd name="connsiteY8" fmla="*/ 2768600 h 4490977"/>
              <a:gd name="connsiteX9" fmla="*/ 4813300 w 6653441"/>
              <a:gd name="connsiteY9" fmla="*/ 3098800 h 4490977"/>
              <a:gd name="connsiteX10" fmla="*/ 4832350 w 6653441"/>
              <a:gd name="connsiteY10" fmla="*/ 3448050 h 4490977"/>
              <a:gd name="connsiteX11" fmla="*/ 4749800 w 6653441"/>
              <a:gd name="connsiteY11" fmla="*/ 3670300 h 4490977"/>
              <a:gd name="connsiteX12" fmla="*/ 4622800 w 6653441"/>
              <a:gd name="connsiteY12" fmla="*/ 3886200 h 4490977"/>
              <a:gd name="connsiteX13" fmla="*/ 4375150 w 6653441"/>
              <a:gd name="connsiteY13" fmla="*/ 4140200 h 4490977"/>
              <a:gd name="connsiteX14" fmla="*/ 4114800 w 6653441"/>
              <a:gd name="connsiteY14" fmla="*/ 4292600 h 4490977"/>
              <a:gd name="connsiteX15" fmla="*/ 3835400 w 6653441"/>
              <a:gd name="connsiteY15" fmla="*/ 4394200 h 4490977"/>
              <a:gd name="connsiteX16" fmla="*/ 3467100 w 6653441"/>
              <a:gd name="connsiteY16" fmla="*/ 4489450 h 4490977"/>
              <a:gd name="connsiteX17" fmla="*/ 4406900 w 6653441"/>
              <a:gd name="connsiteY17" fmla="*/ 4445000 h 4490977"/>
              <a:gd name="connsiteX18" fmla="*/ 4838700 w 6653441"/>
              <a:gd name="connsiteY18" fmla="*/ 4445000 h 4490977"/>
              <a:gd name="connsiteX19" fmla="*/ 5295900 w 6653441"/>
              <a:gd name="connsiteY19" fmla="*/ 4305300 h 4490977"/>
              <a:gd name="connsiteX20" fmla="*/ 5473700 w 6653441"/>
              <a:gd name="connsiteY20" fmla="*/ 4102100 h 4490977"/>
              <a:gd name="connsiteX21" fmla="*/ 5524500 w 6653441"/>
              <a:gd name="connsiteY21" fmla="*/ 3898900 h 4490977"/>
              <a:gd name="connsiteX22" fmla="*/ 5613400 w 6653441"/>
              <a:gd name="connsiteY22" fmla="*/ 3746500 h 4490977"/>
              <a:gd name="connsiteX23" fmla="*/ 5600700 w 6653441"/>
              <a:gd name="connsiteY23" fmla="*/ 3429000 h 4490977"/>
              <a:gd name="connsiteX24" fmla="*/ 5600700 w 6653441"/>
              <a:gd name="connsiteY24" fmla="*/ 3086100 h 4490977"/>
              <a:gd name="connsiteX25" fmla="*/ 5803900 w 6653441"/>
              <a:gd name="connsiteY25" fmla="*/ 2781300 h 4490977"/>
              <a:gd name="connsiteX26" fmla="*/ 5943600 w 6653441"/>
              <a:gd name="connsiteY26" fmla="*/ 2616200 h 4490977"/>
              <a:gd name="connsiteX27" fmla="*/ 5981700 w 6653441"/>
              <a:gd name="connsiteY27" fmla="*/ 2451100 h 4490977"/>
              <a:gd name="connsiteX28" fmla="*/ 6223000 w 6653441"/>
              <a:gd name="connsiteY28" fmla="*/ 2273300 h 4490977"/>
              <a:gd name="connsiteX29" fmla="*/ 6413500 w 6653441"/>
              <a:gd name="connsiteY29" fmla="*/ 2082800 h 4490977"/>
              <a:gd name="connsiteX30" fmla="*/ 6565900 w 6653441"/>
              <a:gd name="connsiteY30" fmla="*/ 1790700 h 4490977"/>
              <a:gd name="connsiteX31" fmla="*/ 6642100 w 6653441"/>
              <a:gd name="connsiteY31" fmla="*/ 1333500 h 4490977"/>
              <a:gd name="connsiteX32" fmla="*/ 6642100 w 6653441"/>
              <a:gd name="connsiteY32" fmla="*/ 774700 h 4490977"/>
              <a:gd name="connsiteX33" fmla="*/ 6451600 w 6653441"/>
              <a:gd name="connsiteY33" fmla="*/ 355600 h 4490977"/>
              <a:gd name="connsiteX34" fmla="*/ 6235700 w 6653441"/>
              <a:gd name="connsiteY34" fmla="*/ 190500 h 4490977"/>
              <a:gd name="connsiteX35" fmla="*/ 6019800 w 6653441"/>
              <a:gd name="connsiteY35" fmla="*/ 0 h 4490977"/>
              <a:gd name="connsiteX0" fmla="*/ 6019800 w 6653441"/>
              <a:gd name="connsiteY0" fmla="*/ 0 h 4490977"/>
              <a:gd name="connsiteX1" fmla="*/ 0 w 6653441"/>
              <a:gd name="connsiteY1" fmla="*/ 50800 h 4490977"/>
              <a:gd name="connsiteX2" fmla="*/ 12700 w 6653441"/>
              <a:gd name="connsiteY2" fmla="*/ 2057400 h 4490977"/>
              <a:gd name="connsiteX3" fmla="*/ 1143000 w 6653441"/>
              <a:gd name="connsiteY3" fmla="*/ 2120900 h 4490977"/>
              <a:gd name="connsiteX4" fmla="*/ 2095500 w 6653441"/>
              <a:gd name="connsiteY4" fmla="*/ 2184400 h 4490977"/>
              <a:gd name="connsiteX5" fmla="*/ 2755900 w 6653441"/>
              <a:gd name="connsiteY5" fmla="*/ 2228850 h 4490977"/>
              <a:gd name="connsiteX6" fmla="*/ 3511550 w 6653441"/>
              <a:gd name="connsiteY6" fmla="*/ 2292350 h 4490977"/>
              <a:gd name="connsiteX7" fmla="*/ 4356100 w 6653441"/>
              <a:gd name="connsiteY7" fmla="*/ 2374900 h 4490977"/>
              <a:gd name="connsiteX8" fmla="*/ 4826000 w 6653441"/>
              <a:gd name="connsiteY8" fmla="*/ 2768600 h 4490977"/>
              <a:gd name="connsiteX9" fmla="*/ 4813300 w 6653441"/>
              <a:gd name="connsiteY9" fmla="*/ 3098800 h 4490977"/>
              <a:gd name="connsiteX10" fmla="*/ 4832350 w 6653441"/>
              <a:gd name="connsiteY10" fmla="*/ 3448050 h 4490977"/>
              <a:gd name="connsiteX11" fmla="*/ 4749800 w 6653441"/>
              <a:gd name="connsiteY11" fmla="*/ 3670300 h 4490977"/>
              <a:gd name="connsiteX12" fmla="*/ 4622800 w 6653441"/>
              <a:gd name="connsiteY12" fmla="*/ 3886200 h 4490977"/>
              <a:gd name="connsiteX13" fmla="*/ 4375150 w 6653441"/>
              <a:gd name="connsiteY13" fmla="*/ 4140200 h 4490977"/>
              <a:gd name="connsiteX14" fmla="*/ 4114800 w 6653441"/>
              <a:gd name="connsiteY14" fmla="*/ 4292600 h 4490977"/>
              <a:gd name="connsiteX15" fmla="*/ 3835400 w 6653441"/>
              <a:gd name="connsiteY15" fmla="*/ 4394200 h 4490977"/>
              <a:gd name="connsiteX16" fmla="*/ 3467100 w 6653441"/>
              <a:gd name="connsiteY16" fmla="*/ 4489450 h 4490977"/>
              <a:gd name="connsiteX17" fmla="*/ 4406900 w 6653441"/>
              <a:gd name="connsiteY17" fmla="*/ 4445000 h 4490977"/>
              <a:gd name="connsiteX18" fmla="*/ 4838700 w 6653441"/>
              <a:gd name="connsiteY18" fmla="*/ 4445000 h 4490977"/>
              <a:gd name="connsiteX19" fmla="*/ 5295900 w 6653441"/>
              <a:gd name="connsiteY19" fmla="*/ 4305300 h 4490977"/>
              <a:gd name="connsiteX20" fmla="*/ 5473700 w 6653441"/>
              <a:gd name="connsiteY20" fmla="*/ 4102100 h 4490977"/>
              <a:gd name="connsiteX21" fmla="*/ 5524500 w 6653441"/>
              <a:gd name="connsiteY21" fmla="*/ 3898900 h 4490977"/>
              <a:gd name="connsiteX22" fmla="*/ 5613400 w 6653441"/>
              <a:gd name="connsiteY22" fmla="*/ 3746500 h 4490977"/>
              <a:gd name="connsiteX23" fmla="*/ 5600700 w 6653441"/>
              <a:gd name="connsiteY23" fmla="*/ 3429000 h 4490977"/>
              <a:gd name="connsiteX24" fmla="*/ 5600700 w 6653441"/>
              <a:gd name="connsiteY24" fmla="*/ 3086100 h 4490977"/>
              <a:gd name="connsiteX25" fmla="*/ 5803900 w 6653441"/>
              <a:gd name="connsiteY25" fmla="*/ 2781300 h 4490977"/>
              <a:gd name="connsiteX26" fmla="*/ 5943600 w 6653441"/>
              <a:gd name="connsiteY26" fmla="*/ 2616200 h 4490977"/>
              <a:gd name="connsiteX27" fmla="*/ 5981700 w 6653441"/>
              <a:gd name="connsiteY27" fmla="*/ 2451100 h 4490977"/>
              <a:gd name="connsiteX28" fmla="*/ 6223000 w 6653441"/>
              <a:gd name="connsiteY28" fmla="*/ 2273300 h 4490977"/>
              <a:gd name="connsiteX29" fmla="*/ 6413500 w 6653441"/>
              <a:gd name="connsiteY29" fmla="*/ 2082800 h 4490977"/>
              <a:gd name="connsiteX30" fmla="*/ 6527800 w 6653441"/>
              <a:gd name="connsiteY30" fmla="*/ 1778000 h 4490977"/>
              <a:gd name="connsiteX31" fmla="*/ 6642100 w 6653441"/>
              <a:gd name="connsiteY31" fmla="*/ 1333500 h 4490977"/>
              <a:gd name="connsiteX32" fmla="*/ 6642100 w 6653441"/>
              <a:gd name="connsiteY32" fmla="*/ 774700 h 4490977"/>
              <a:gd name="connsiteX33" fmla="*/ 6451600 w 6653441"/>
              <a:gd name="connsiteY33" fmla="*/ 355600 h 4490977"/>
              <a:gd name="connsiteX34" fmla="*/ 6235700 w 6653441"/>
              <a:gd name="connsiteY34" fmla="*/ 190500 h 4490977"/>
              <a:gd name="connsiteX35" fmla="*/ 6019800 w 6653441"/>
              <a:gd name="connsiteY35" fmla="*/ 0 h 4490977"/>
              <a:gd name="connsiteX0" fmla="*/ 6019800 w 6653441"/>
              <a:gd name="connsiteY0" fmla="*/ 0 h 4490977"/>
              <a:gd name="connsiteX1" fmla="*/ 0 w 6653441"/>
              <a:gd name="connsiteY1" fmla="*/ 50800 h 4490977"/>
              <a:gd name="connsiteX2" fmla="*/ 12700 w 6653441"/>
              <a:gd name="connsiteY2" fmla="*/ 2057400 h 4490977"/>
              <a:gd name="connsiteX3" fmla="*/ 1143000 w 6653441"/>
              <a:gd name="connsiteY3" fmla="*/ 2120900 h 4490977"/>
              <a:gd name="connsiteX4" fmla="*/ 2095500 w 6653441"/>
              <a:gd name="connsiteY4" fmla="*/ 2184400 h 4490977"/>
              <a:gd name="connsiteX5" fmla="*/ 2755900 w 6653441"/>
              <a:gd name="connsiteY5" fmla="*/ 2228850 h 4490977"/>
              <a:gd name="connsiteX6" fmla="*/ 3511550 w 6653441"/>
              <a:gd name="connsiteY6" fmla="*/ 2292350 h 4490977"/>
              <a:gd name="connsiteX7" fmla="*/ 4356100 w 6653441"/>
              <a:gd name="connsiteY7" fmla="*/ 2374900 h 4490977"/>
              <a:gd name="connsiteX8" fmla="*/ 4826000 w 6653441"/>
              <a:gd name="connsiteY8" fmla="*/ 2768600 h 4490977"/>
              <a:gd name="connsiteX9" fmla="*/ 4813300 w 6653441"/>
              <a:gd name="connsiteY9" fmla="*/ 3098800 h 4490977"/>
              <a:gd name="connsiteX10" fmla="*/ 4832350 w 6653441"/>
              <a:gd name="connsiteY10" fmla="*/ 3448050 h 4490977"/>
              <a:gd name="connsiteX11" fmla="*/ 4749800 w 6653441"/>
              <a:gd name="connsiteY11" fmla="*/ 3670300 h 4490977"/>
              <a:gd name="connsiteX12" fmla="*/ 4622800 w 6653441"/>
              <a:gd name="connsiteY12" fmla="*/ 3886200 h 4490977"/>
              <a:gd name="connsiteX13" fmla="*/ 4375150 w 6653441"/>
              <a:gd name="connsiteY13" fmla="*/ 4140200 h 4490977"/>
              <a:gd name="connsiteX14" fmla="*/ 4114800 w 6653441"/>
              <a:gd name="connsiteY14" fmla="*/ 4292600 h 4490977"/>
              <a:gd name="connsiteX15" fmla="*/ 3835400 w 6653441"/>
              <a:gd name="connsiteY15" fmla="*/ 4394200 h 4490977"/>
              <a:gd name="connsiteX16" fmla="*/ 3467100 w 6653441"/>
              <a:gd name="connsiteY16" fmla="*/ 4489450 h 4490977"/>
              <a:gd name="connsiteX17" fmla="*/ 4406900 w 6653441"/>
              <a:gd name="connsiteY17" fmla="*/ 4445000 h 4490977"/>
              <a:gd name="connsiteX18" fmla="*/ 4838700 w 6653441"/>
              <a:gd name="connsiteY18" fmla="*/ 4445000 h 4490977"/>
              <a:gd name="connsiteX19" fmla="*/ 5295900 w 6653441"/>
              <a:gd name="connsiteY19" fmla="*/ 4305300 h 4490977"/>
              <a:gd name="connsiteX20" fmla="*/ 5473700 w 6653441"/>
              <a:gd name="connsiteY20" fmla="*/ 4102100 h 4490977"/>
              <a:gd name="connsiteX21" fmla="*/ 5524500 w 6653441"/>
              <a:gd name="connsiteY21" fmla="*/ 3898900 h 4490977"/>
              <a:gd name="connsiteX22" fmla="*/ 5613400 w 6653441"/>
              <a:gd name="connsiteY22" fmla="*/ 3746500 h 4490977"/>
              <a:gd name="connsiteX23" fmla="*/ 5600700 w 6653441"/>
              <a:gd name="connsiteY23" fmla="*/ 3429000 h 4490977"/>
              <a:gd name="connsiteX24" fmla="*/ 5600700 w 6653441"/>
              <a:gd name="connsiteY24" fmla="*/ 3086100 h 4490977"/>
              <a:gd name="connsiteX25" fmla="*/ 5803900 w 6653441"/>
              <a:gd name="connsiteY25" fmla="*/ 2781300 h 4490977"/>
              <a:gd name="connsiteX26" fmla="*/ 5943600 w 6653441"/>
              <a:gd name="connsiteY26" fmla="*/ 2616200 h 4490977"/>
              <a:gd name="connsiteX27" fmla="*/ 5981700 w 6653441"/>
              <a:gd name="connsiteY27" fmla="*/ 2451100 h 4490977"/>
              <a:gd name="connsiteX28" fmla="*/ 6223000 w 6653441"/>
              <a:gd name="connsiteY28" fmla="*/ 2273300 h 4490977"/>
              <a:gd name="connsiteX29" fmla="*/ 6413500 w 6653441"/>
              <a:gd name="connsiteY29" fmla="*/ 2082800 h 4490977"/>
              <a:gd name="connsiteX30" fmla="*/ 6527800 w 6653441"/>
              <a:gd name="connsiteY30" fmla="*/ 1778000 h 4490977"/>
              <a:gd name="connsiteX31" fmla="*/ 6642100 w 6653441"/>
              <a:gd name="connsiteY31" fmla="*/ 1333500 h 4490977"/>
              <a:gd name="connsiteX32" fmla="*/ 6642100 w 6653441"/>
              <a:gd name="connsiteY32" fmla="*/ 774700 h 4490977"/>
              <a:gd name="connsiteX33" fmla="*/ 6451600 w 6653441"/>
              <a:gd name="connsiteY33" fmla="*/ 355600 h 4490977"/>
              <a:gd name="connsiteX34" fmla="*/ 6235700 w 6653441"/>
              <a:gd name="connsiteY34" fmla="*/ 190500 h 4490977"/>
              <a:gd name="connsiteX35" fmla="*/ 6019800 w 6653441"/>
              <a:gd name="connsiteY35" fmla="*/ 0 h 4490977"/>
              <a:gd name="connsiteX0" fmla="*/ 6019800 w 6670021"/>
              <a:gd name="connsiteY0" fmla="*/ 0 h 4490977"/>
              <a:gd name="connsiteX1" fmla="*/ 0 w 6670021"/>
              <a:gd name="connsiteY1" fmla="*/ 50800 h 4490977"/>
              <a:gd name="connsiteX2" fmla="*/ 12700 w 6670021"/>
              <a:gd name="connsiteY2" fmla="*/ 2057400 h 4490977"/>
              <a:gd name="connsiteX3" fmla="*/ 1143000 w 6670021"/>
              <a:gd name="connsiteY3" fmla="*/ 2120900 h 4490977"/>
              <a:gd name="connsiteX4" fmla="*/ 2095500 w 6670021"/>
              <a:gd name="connsiteY4" fmla="*/ 2184400 h 4490977"/>
              <a:gd name="connsiteX5" fmla="*/ 2755900 w 6670021"/>
              <a:gd name="connsiteY5" fmla="*/ 2228850 h 4490977"/>
              <a:gd name="connsiteX6" fmla="*/ 3511550 w 6670021"/>
              <a:gd name="connsiteY6" fmla="*/ 2292350 h 4490977"/>
              <a:gd name="connsiteX7" fmla="*/ 4356100 w 6670021"/>
              <a:gd name="connsiteY7" fmla="*/ 2374900 h 4490977"/>
              <a:gd name="connsiteX8" fmla="*/ 4826000 w 6670021"/>
              <a:gd name="connsiteY8" fmla="*/ 2768600 h 4490977"/>
              <a:gd name="connsiteX9" fmla="*/ 4813300 w 6670021"/>
              <a:gd name="connsiteY9" fmla="*/ 3098800 h 4490977"/>
              <a:gd name="connsiteX10" fmla="*/ 4832350 w 6670021"/>
              <a:gd name="connsiteY10" fmla="*/ 3448050 h 4490977"/>
              <a:gd name="connsiteX11" fmla="*/ 4749800 w 6670021"/>
              <a:gd name="connsiteY11" fmla="*/ 3670300 h 4490977"/>
              <a:gd name="connsiteX12" fmla="*/ 4622800 w 6670021"/>
              <a:gd name="connsiteY12" fmla="*/ 3886200 h 4490977"/>
              <a:gd name="connsiteX13" fmla="*/ 4375150 w 6670021"/>
              <a:gd name="connsiteY13" fmla="*/ 4140200 h 4490977"/>
              <a:gd name="connsiteX14" fmla="*/ 4114800 w 6670021"/>
              <a:gd name="connsiteY14" fmla="*/ 4292600 h 4490977"/>
              <a:gd name="connsiteX15" fmla="*/ 3835400 w 6670021"/>
              <a:gd name="connsiteY15" fmla="*/ 4394200 h 4490977"/>
              <a:gd name="connsiteX16" fmla="*/ 3467100 w 6670021"/>
              <a:gd name="connsiteY16" fmla="*/ 4489450 h 4490977"/>
              <a:gd name="connsiteX17" fmla="*/ 4406900 w 6670021"/>
              <a:gd name="connsiteY17" fmla="*/ 4445000 h 4490977"/>
              <a:gd name="connsiteX18" fmla="*/ 4838700 w 6670021"/>
              <a:gd name="connsiteY18" fmla="*/ 4445000 h 4490977"/>
              <a:gd name="connsiteX19" fmla="*/ 5295900 w 6670021"/>
              <a:gd name="connsiteY19" fmla="*/ 4305300 h 4490977"/>
              <a:gd name="connsiteX20" fmla="*/ 5473700 w 6670021"/>
              <a:gd name="connsiteY20" fmla="*/ 4102100 h 4490977"/>
              <a:gd name="connsiteX21" fmla="*/ 5524500 w 6670021"/>
              <a:gd name="connsiteY21" fmla="*/ 3898900 h 4490977"/>
              <a:gd name="connsiteX22" fmla="*/ 5613400 w 6670021"/>
              <a:gd name="connsiteY22" fmla="*/ 3746500 h 4490977"/>
              <a:gd name="connsiteX23" fmla="*/ 5600700 w 6670021"/>
              <a:gd name="connsiteY23" fmla="*/ 3429000 h 4490977"/>
              <a:gd name="connsiteX24" fmla="*/ 5600700 w 6670021"/>
              <a:gd name="connsiteY24" fmla="*/ 3086100 h 4490977"/>
              <a:gd name="connsiteX25" fmla="*/ 5803900 w 6670021"/>
              <a:gd name="connsiteY25" fmla="*/ 2781300 h 4490977"/>
              <a:gd name="connsiteX26" fmla="*/ 5943600 w 6670021"/>
              <a:gd name="connsiteY26" fmla="*/ 2616200 h 4490977"/>
              <a:gd name="connsiteX27" fmla="*/ 5981700 w 6670021"/>
              <a:gd name="connsiteY27" fmla="*/ 2451100 h 4490977"/>
              <a:gd name="connsiteX28" fmla="*/ 6223000 w 6670021"/>
              <a:gd name="connsiteY28" fmla="*/ 2273300 h 4490977"/>
              <a:gd name="connsiteX29" fmla="*/ 6413500 w 6670021"/>
              <a:gd name="connsiteY29" fmla="*/ 2082800 h 4490977"/>
              <a:gd name="connsiteX30" fmla="*/ 6527800 w 6670021"/>
              <a:gd name="connsiteY30" fmla="*/ 1778000 h 4490977"/>
              <a:gd name="connsiteX31" fmla="*/ 6642100 w 6670021"/>
              <a:gd name="connsiteY31" fmla="*/ 1333500 h 4490977"/>
              <a:gd name="connsiteX32" fmla="*/ 6642100 w 6670021"/>
              <a:gd name="connsiteY32" fmla="*/ 774700 h 4490977"/>
              <a:gd name="connsiteX33" fmla="*/ 6451600 w 6670021"/>
              <a:gd name="connsiteY33" fmla="*/ 355600 h 4490977"/>
              <a:gd name="connsiteX34" fmla="*/ 6235700 w 6670021"/>
              <a:gd name="connsiteY34" fmla="*/ 190500 h 4490977"/>
              <a:gd name="connsiteX35" fmla="*/ 6019800 w 6670021"/>
              <a:gd name="connsiteY35" fmla="*/ 0 h 4490977"/>
              <a:gd name="connsiteX0" fmla="*/ 6019800 w 6670021"/>
              <a:gd name="connsiteY0" fmla="*/ 0 h 4490977"/>
              <a:gd name="connsiteX1" fmla="*/ 0 w 6670021"/>
              <a:gd name="connsiteY1" fmla="*/ 50800 h 4490977"/>
              <a:gd name="connsiteX2" fmla="*/ 12700 w 6670021"/>
              <a:gd name="connsiteY2" fmla="*/ 2057400 h 4490977"/>
              <a:gd name="connsiteX3" fmla="*/ 1143000 w 6670021"/>
              <a:gd name="connsiteY3" fmla="*/ 2120900 h 4490977"/>
              <a:gd name="connsiteX4" fmla="*/ 2095500 w 6670021"/>
              <a:gd name="connsiteY4" fmla="*/ 2184400 h 4490977"/>
              <a:gd name="connsiteX5" fmla="*/ 2755900 w 6670021"/>
              <a:gd name="connsiteY5" fmla="*/ 2228850 h 4490977"/>
              <a:gd name="connsiteX6" fmla="*/ 3511550 w 6670021"/>
              <a:gd name="connsiteY6" fmla="*/ 2292350 h 4490977"/>
              <a:gd name="connsiteX7" fmla="*/ 4356100 w 6670021"/>
              <a:gd name="connsiteY7" fmla="*/ 2374900 h 4490977"/>
              <a:gd name="connsiteX8" fmla="*/ 4826000 w 6670021"/>
              <a:gd name="connsiteY8" fmla="*/ 2768600 h 4490977"/>
              <a:gd name="connsiteX9" fmla="*/ 4813300 w 6670021"/>
              <a:gd name="connsiteY9" fmla="*/ 3098800 h 4490977"/>
              <a:gd name="connsiteX10" fmla="*/ 4832350 w 6670021"/>
              <a:gd name="connsiteY10" fmla="*/ 3448050 h 4490977"/>
              <a:gd name="connsiteX11" fmla="*/ 4749800 w 6670021"/>
              <a:gd name="connsiteY11" fmla="*/ 3670300 h 4490977"/>
              <a:gd name="connsiteX12" fmla="*/ 4622800 w 6670021"/>
              <a:gd name="connsiteY12" fmla="*/ 3886200 h 4490977"/>
              <a:gd name="connsiteX13" fmla="*/ 4375150 w 6670021"/>
              <a:gd name="connsiteY13" fmla="*/ 4140200 h 4490977"/>
              <a:gd name="connsiteX14" fmla="*/ 4114800 w 6670021"/>
              <a:gd name="connsiteY14" fmla="*/ 4292600 h 4490977"/>
              <a:gd name="connsiteX15" fmla="*/ 3835400 w 6670021"/>
              <a:gd name="connsiteY15" fmla="*/ 4394200 h 4490977"/>
              <a:gd name="connsiteX16" fmla="*/ 3467100 w 6670021"/>
              <a:gd name="connsiteY16" fmla="*/ 4489450 h 4490977"/>
              <a:gd name="connsiteX17" fmla="*/ 4406900 w 6670021"/>
              <a:gd name="connsiteY17" fmla="*/ 4445000 h 4490977"/>
              <a:gd name="connsiteX18" fmla="*/ 4838700 w 6670021"/>
              <a:gd name="connsiteY18" fmla="*/ 4445000 h 4490977"/>
              <a:gd name="connsiteX19" fmla="*/ 5295900 w 6670021"/>
              <a:gd name="connsiteY19" fmla="*/ 4305300 h 4490977"/>
              <a:gd name="connsiteX20" fmla="*/ 5473700 w 6670021"/>
              <a:gd name="connsiteY20" fmla="*/ 4102100 h 4490977"/>
              <a:gd name="connsiteX21" fmla="*/ 5524500 w 6670021"/>
              <a:gd name="connsiteY21" fmla="*/ 3898900 h 4490977"/>
              <a:gd name="connsiteX22" fmla="*/ 5613400 w 6670021"/>
              <a:gd name="connsiteY22" fmla="*/ 3746500 h 4490977"/>
              <a:gd name="connsiteX23" fmla="*/ 5600700 w 6670021"/>
              <a:gd name="connsiteY23" fmla="*/ 3429000 h 4490977"/>
              <a:gd name="connsiteX24" fmla="*/ 5600700 w 6670021"/>
              <a:gd name="connsiteY24" fmla="*/ 3086100 h 4490977"/>
              <a:gd name="connsiteX25" fmla="*/ 5803900 w 6670021"/>
              <a:gd name="connsiteY25" fmla="*/ 2781300 h 4490977"/>
              <a:gd name="connsiteX26" fmla="*/ 5943600 w 6670021"/>
              <a:gd name="connsiteY26" fmla="*/ 2616200 h 4490977"/>
              <a:gd name="connsiteX27" fmla="*/ 5981700 w 6670021"/>
              <a:gd name="connsiteY27" fmla="*/ 2451100 h 4490977"/>
              <a:gd name="connsiteX28" fmla="*/ 6223000 w 6670021"/>
              <a:gd name="connsiteY28" fmla="*/ 2273300 h 4490977"/>
              <a:gd name="connsiteX29" fmla="*/ 6413500 w 6670021"/>
              <a:gd name="connsiteY29" fmla="*/ 2082800 h 4490977"/>
              <a:gd name="connsiteX30" fmla="*/ 6527800 w 6670021"/>
              <a:gd name="connsiteY30" fmla="*/ 1778000 h 4490977"/>
              <a:gd name="connsiteX31" fmla="*/ 6642100 w 6670021"/>
              <a:gd name="connsiteY31" fmla="*/ 1333500 h 4490977"/>
              <a:gd name="connsiteX32" fmla="*/ 6642100 w 6670021"/>
              <a:gd name="connsiteY32" fmla="*/ 774700 h 4490977"/>
              <a:gd name="connsiteX33" fmla="*/ 6451600 w 6670021"/>
              <a:gd name="connsiteY33" fmla="*/ 355600 h 4490977"/>
              <a:gd name="connsiteX34" fmla="*/ 6235700 w 6670021"/>
              <a:gd name="connsiteY34" fmla="*/ 190500 h 4490977"/>
              <a:gd name="connsiteX35" fmla="*/ 6019800 w 6670021"/>
              <a:gd name="connsiteY35" fmla="*/ 0 h 4490977"/>
              <a:gd name="connsiteX0" fmla="*/ 6019800 w 6671138"/>
              <a:gd name="connsiteY0" fmla="*/ 0 h 4490977"/>
              <a:gd name="connsiteX1" fmla="*/ 0 w 6671138"/>
              <a:gd name="connsiteY1" fmla="*/ 50800 h 4490977"/>
              <a:gd name="connsiteX2" fmla="*/ 12700 w 6671138"/>
              <a:gd name="connsiteY2" fmla="*/ 2057400 h 4490977"/>
              <a:gd name="connsiteX3" fmla="*/ 1143000 w 6671138"/>
              <a:gd name="connsiteY3" fmla="*/ 2120900 h 4490977"/>
              <a:gd name="connsiteX4" fmla="*/ 2095500 w 6671138"/>
              <a:gd name="connsiteY4" fmla="*/ 2184400 h 4490977"/>
              <a:gd name="connsiteX5" fmla="*/ 2755900 w 6671138"/>
              <a:gd name="connsiteY5" fmla="*/ 2228850 h 4490977"/>
              <a:gd name="connsiteX6" fmla="*/ 3511550 w 6671138"/>
              <a:gd name="connsiteY6" fmla="*/ 2292350 h 4490977"/>
              <a:gd name="connsiteX7" fmla="*/ 4356100 w 6671138"/>
              <a:gd name="connsiteY7" fmla="*/ 2374900 h 4490977"/>
              <a:gd name="connsiteX8" fmla="*/ 4826000 w 6671138"/>
              <a:gd name="connsiteY8" fmla="*/ 2768600 h 4490977"/>
              <a:gd name="connsiteX9" fmla="*/ 4813300 w 6671138"/>
              <a:gd name="connsiteY9" fmla="*/ 3098800 h 4490977"/>
              <a:gd name="connsiteX10" fmla="*/ 4832350 w 6671138"/>
              <a:gd name="connsiteY10" fmla="*/ 3448050 h 4490977"/>
              <a:gd name="connsiteX11" fmla="*/ 4749800 w 6671138"/>
              <a:gd name="connsiteY11" fmla="*/ 3670300 h 4490977"/>
              <a:gd name="connsiteX12" fmla="*/ 4622800 w 6671138"/>
              <a:gd name="connsiteY12" fmla="*/ 3886200 h 4490977"/>
              <a:gd name="connsiteX13" fmla="*/ 4375150 w 6671138"/>
              <a:gd name="connsiteY13" fmla="*/ 4140200 h 4490977"/>
              <a:gd name="connsiteX14" fmla="*/ 4114800 w 6671138"/>
              <a:gd name="connsiteY14" fmla="*/ 4292600 h 4490977"/>
              <a:gd name="connsiteX15" fmla="*/ 3835400 w 6671138"/>
              <a:gd name="connsiteY15" fmla="*/ 4394200 h 4490977"/>
              <a:gd name="connsiteX16" fmla="*/ 3467100 w 6671138"/>
              <a:gd name="connsiteY16" fmla="*/ 4489450 h 4490977"/>
              <a:gd name="connsiteX17" fmla="*/ 4406900 w 6671138"/>
              <a:gd name="connsiteY17" fmla="*/ 4445000 h 4490977"/>
              <a:gd name="connsiteX18" fmla="*/ 4838700 w 6671138"/>
              <a:gd name="connsiteY18" fmla="*/ 4445000 h 4490977"/>
              <a:gd name="connsiteX19" fmla="*/ 5295900 w 6671138"/>
              <a:gd name="connsiteY19" fmla="*/ 4305300 h 4490977"/>
              <a:gd name="connsiteX20" fmla="*/ 5473700 w 6671138"/>
              <a:gd name="connsiteY20" fmla="*/ 4102100 h 4490977"/>
              <a:gd name="connsiteX21" fmla="*/ 5524500 w 6671138"/>
              <a:gd name="connsiteY21" fmla="*/ 3898900 h 4490977"/>
              <a:gd name="connsiteX22" fmla="*/ 5613400 w 6671138"/>
              <a:gd name="connsiteY22" fmla="*/ 3746500 h 4490977"/>
              <a:gd name="connsiteX23" fmla="*/ 5600700 w 6671138"/>
              <a:gd name="connsiteY23" fmla="*/ 3429000 h 4490977"/>
              <a:gd name="connsiteX24" fmla="*/ 5600700 w 6671138"/>
              <a:gd name="connsiteY24" fmla="*/ 3086100 h 4490977"/>
              <a:gd name="connsiteX25" fmla="*/ 5803900 w 6671138"/>
              <a:gd name="connsiteY25" fmla="*/ 2781300 h 4490977"/>
              <a:gd name="connsiteX26" fmla="*/ 5943600 w 6671138"/>
              <a:gd name="connsiteY26" fmla="*/ 2616200 h 4490977"/>
              <a:gd name="connsiteX27" fmla="*/ 5981700 w 6671138"/>
              <a:gd name="connsiteY27" fmla="*/ 2451100 h 4490977"/>
              <a:gd name="connsiteX28" fmla="*/ 6223000 w 6671138"/>
              <a:gd name="connsiteY28" fmla="*/ 2273300 h 4490977"/>
              <a:gd name="connsiteX29" fmla="*/ 6413500 w 6671138"/>
              <a:gd name="connsiteY29" fmla="*/ 2082800 h 4490977"/>
              <a:gd name="connsiteX30" fmla="*/ 6527800 w 6671138"/>
              <a:gd name="connsiteY30" fmla="*/ 1778000 h 4490977"/>
              <a:gd name="connsiteX31" fmla="*/ 6642100 w 6671138"/>
              <a:gd name="connsiteY31" fmla="*/ 1333500 h 4490977"/>
              <a:gd name="connsiteX32" fmla="*/ 6642100 w 6671138"/>
              <a:gd name="connsiteY32" fmla="*/ 774700 h 4490977"/>
              <a:gd name="connsiteX33" fmla="*/ 6432550 w 6671138"/>
              <a:gd name="connsiteY33" fmla="*/ 368300 h 4490977"/>
              <a:gd name="connsiteX34" fmla="*/ 6235700 w 6671138"/>
              <a:gd name="connsiteY34" fmla="*/ 190500 h 4490977"/>
              <a:gd name="connsiteX35" fmla="*/ 6019800 w 6671138"/>
              <a:gd name="connsiteY35" fmla="*/ 0 h 4490977"/>
              <a:gd name="connsiteX0" fmla="*/ 6019800 w 6671138"/>
              <a:gd name="connsiteY0" fmla="*/ 0 h 4490977"/>
              <a:gd name="connsiteX1" fmla="*/ 0 w 6671138"/>
              <a:gd name="connsiteY1" fmla="*/ 50800 h 4490977"/>
              <a:gd name="connsiteX2" fmla="*/ 12700 w 6671138"/>
              <a:gd name="connsiteY2" fmla="*/ 2057400 h 4490977"/>
              <a:gd name="connsiteX3" fmla="*/ 1143000 w 6671138"/>
              <a:gd name="connsiteY3" fmla="*/ 2120900 h 4490977"/>
              <a:gd name="connsiteX4" fmla="*/ 2095500 w 6671138"/>
              <a:gd name="connsiteY4" fmla="*/ 2184400 h 4490977"/>
              <a:gd name="connsiteX5" fmla="*/ 2755900 w 6671138"/>
              <a:gd name="connsiteY5" fmla="*/ 2228850 h 4490977"/>
              <a:gd name="connsiteX6" fmla="*/ 3511550 w 6671138"/>
              <a:gd name="connsiteY6" fmla="*/ 2292350 h 4490977"/>
              <a:gd name="connsiteX7" fmla="*/ 4356100 w 6671138"/>
              <a:gd name="connsiteY7" fmla="*/ 2374900 h 4490977"/>
              <a:gd name="connsiteX8" fmla="*/ 4826000 w 6671138"/>
              <a:gd name="connsiteY8" fmla="*/ 2768600 h 4490977"/>
              <a:gd name="connsiteX9" fmla="*/ 4813300 w 6671138"/>
              <a:gd name="connsiteY9" fmla="*/ 3098800 h 4490977"/>
              <a:gd name="connsiteX10" fmla="*/ 4832350 w 6671138"/>
              <a:gd name="connsiteY10" fmla="*/ 3448050 h 4490977"/>
              <a:gd name="connsiteX11" fmla="*/ 4749800 w 6671138"/>
              <a:gd name="connsiteY11" fmla="*/ 3670300 h 4490977"/>
              <a:gd name="connsiteX12" fmla="*/ 4622800 w 6671138"/>
              <a:gd name="connsiteY12" fmla="*/ 3886200 h 4490977"/>
              <a:gd name="connsiteX13" fmla="*/ 4375150 w 6671138"/>
              <a:gd name="connsiteY13" fmla="*/ 4140200 h 4490977"/>
              <a:gd name="connsiteX14" fmla="*/ 4114800 w 6671138"/>
              <a:gd name="connsiteY14" fmla="*/ 4292600 h 4490977"/>
              <a:gd name="connsiteX15" fmla="*/ 3835400 w 6671138"/>
              <a:gd name="connsiteY15" fmla="*/ 4394200 h 4490977"/>
              <a:gd name="connsiteX16" fmla="*/ 3467100 w 6671138"/>
              <a:gd name="connsiteY16" fmla="*/ 4489450 h 4490977"/>
              <a:gd name="connsiteX17" fmla="*/ 4406900 w 6671138"/>
              <a:gd name="connsiteY17" fmla="*/ 4445000 h 4490977"/>
              <a:gd name="connsiteX18" fmla="*/ 4838700 w 6671138"/>
              <a:gd name="connsiteY18" fmla="*/ 4445000 h 4490977"/>
              <a:gd name="connsiteX19" fmla="*/ 5295900 w 6671138"/>
              <a:gd name="connsiteY19" fmla="*/ 4305300 h 4490977"/>
              <a:gd name="connsiteX20" fmla="*/ 5473700 w 6671138"/>
              <a:gd name="connsiteY20" fmla="*/ 4102100 h 4490977"/>
              <a:gd name="connsiteX21" fmla="*/ 5524500 w 6671138"/>
              <a:gd name="connsiteY21" fmla="*/ 3898900 h 4490977"/>
              <a:gd name="connsiteX22" fmla="*/ 5613400 w 6671138"/>
              <a:gd name="connsiteY22" fmla="*/ 3746500 h 4490977"/>
              <a:gd name="connsiteX23" fmla="*/ 5600700 w 6671138"/>
              <a:gd name="connsiteY23" fmla="*/ 3429000 h 4490977"/>
              <a:gd name="connsiteX24" fmla="*/ 5600700 w 6671138"/>
              <a:gd name="connsiteY24" fmla="*/ 3086100 h 4490977"/>
              <a:gd name="connsiteX25" fmla="*/ 5803900 w 6671138"/>
              <a:gd name="connsiteY25" fmla="*/ 2781300 h 4490977"/>
              <a:gd name="connsiteX26" fmla="*/ 5943600 w 6671138"/>
              <a:gd name="connsiteY26" fmla="*/ 2616200 h 4490977"/>
              <a:gd name="connsiteX27" fmla="*/ 5981700 w 6671138"/>
              <a:gd name="connsiteY27" fmla="*/ 2451100 h 4490977"/>
              <a:gd name="connsiteX28" fmla="*/ 6223000 w 6671138"/>
              <a:gd name="connsiteY28" fmla="*/ 2273300 h 4490977"/>
              <a:gd name="connsiteX29" fmla="*/ 6413500 w 6671138"/>
              <a:gd name="connsiteY29" fmla="*/ 2082800 h 4490977"/>
              <a:gd name="connsiteX30" fmla="*/ 6527800 w 6671138"/>
              <a:gd name="connsiteY30" fmla="*/ 1778000 h 4490977"/>
              <a:gd name="connsiteX31" fmla="*/ 6642100 w 6671138"/>
              <a:gd name="connsiteY31" fmla="*/ 1333500 h 4490977"/>
              <a:gd name="connsiteX32" fmla="*/ 6642100 w 6671138"/>
              <a:gd name="connsiteY32" fmla="*/ 774700 h 4490977"/>
              <a:gd name="connsiteX33" fmla="*/ 6432550 w 6671138"/>
              <a:gd name="connsiteY33" fmla="*/ 368300 h 4490977"/>
              <a:gd name="connsiteX34" fmla="*/ 6235700 w 6671138"/>
              <a:gd name="connsiteY34" fmla="*/ 190500 h 4490977"/>
              <a:gd name="connsiteX35" fmla="*/ 6019800 w 6671138"/>
              <a:gd name="connsiteY35" fmla="*/ 0 h 449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671138" h="4490977">
                <a:moveTo>
                  <a:pt x="6019800" y="0"/>
                </a:moveTo>
                <a:lnTo>
                  <a:pt x="0" y="50800"/>
                </a:lnTo>
                <a:cubicBezTo>
                  <a:pt x="4233" y="719667"/>
                  <a:pt x="8467" y="1388533"/>
                  <a:pt x="12700" y="2057400"/>
                </a:cubicBezTo>
                <a:cubicBezTo>
                  <a:pt x="495300" y="2072217"/>
                  <a:pt x="825500" y="2099733"/>
                  <a:pt x="1143000" y="2120900"/>
                </a:cubicBezTo>
                <a:lnTo>
                  <a:pt x="2095500" y="2184400"/>
                </a:lnTo>
                <a:lnTo>
                  <a:pt x="2755900" y="2228850"/>
                </a:lnTo>
                <a:lnTo>
                  <a:pt x="3511550" y="2292350"/>
                </a:lnTo>
                <a:cubicBezTo>
                  <a:pt x="3778250" y="2316692"/>
                  <a:pt x="4137025" y="2295525"/>
                  <a:pt x="4356100" y="2374900"/>
                </a:cubicBezTo>
                <a:cubicBezTo>
                  <a:pt x="4575175" y="2454275"/>
                  <a:pt x="4749800" y="2647950"/>
                  <a:pt x="4826000" y="2768600"/>
                </a:cubicBezTo>
                <a:cubicBezTo>
                  <a:pt x="4902200" y="2889250"/>
                  <a:pt x="4812242" y="2985558"/>
                  <a:pt x="4813300" y="3098800"/>
                </a:cubicBezTo>
                <a:cubicBezTo>
                  <a:pt x="4814358" y="3212042"/>
                  <a:pt x="4842933" y="3352800"/>
                  <a:pt x="4832350" y="3448050"/>
                </a:cubicBezTo>
                <a:cubicBezTo>
                  <a:pt x="4821767" y="3543300"/>
                  <a:pt x="4800600" y="3566583"/>
                  <a:pt x="4749800" y="3670300"/>
                </a:cubicBezTo>
                <a:cubicBezTo>
                  <a:pt x="4699000" y="3774017"/>
                  <a:pt x="4685242" y="3807883"/>
                  <a:pt x="4622800" y="3886200"/>
                </a:cubicBezTo>
                <a:cubicBezTo>
                  <a:pt x="4560358" y="3964517"/>
                  <a:pt x="4442883" y="4064000"/>
                  <a:pt x="4375150" y="4140200"/>
                </a:cubicBezTo>
                <a:cubicBezTo>
                  <a:pt x="4307417" y="4216400"/>
                  <a:pt x="4204758" y="4250267"/>
                  <a:pt x="4114800" y="4292600"/>
                </a:cubicBezTo>
                <a:cubicBezTo>
                  <a:pt x="4024842" y="4334933"/>
                  <a:pt x="3943350" y="4361392"/>
                  <a:pt x="3835400" y="4394200"/>
                </a:cubicBezTo>
                <a:cubicBezTo>
                  <a:pt x="3727450" y="4427008"/>
                  <a:pt x="3636433" y="4440767"/>
                  <a:pt x="3467100" y="4489450"/>
                </a:cubicBezTo>
                <a:cubicBezTo>
                  <a:pt x="3564467" y="4500033"/>
                  <a:pt x="4178300" y="4452408"/>
                  <a:pt x="4406900" y="4445000"/>
                </a:cubicBezTo>
                <a:cubicBezTo>
                  <a:pt x="4635500" y="4437592"/>
                  <a:pt x="4684183" y="4449233"/>
                  <a:pt x="4838700" y="4445000"/>
                </a:cubicBezTo>
                <a:cubicBezTo>
                  <a:pt x="4974064" y="4455413"/>
                  <a:pt x="5190067" y="4362450"/>
                  <a:pt x="5295900" y="4305300"/>
                </a:cubicBezTo>
                <a:cubicBezTo>
                  <a:pt x="5401733" y="4248150"/>
                  <a:pt x="5435600" y="4169833"/>
                  <a:pt x="5473700" y="4102100"/>
                </a:cubicBezTo>
                <a:cubicBezTo>
                  <a:pt x="5511800" y="4034367"/>
                  <a:pt x="5501217" y="3958167"/>
                  <a:pt x="5524500" y="3898900"/>
                </a:cubicBezTo>
                <a:cubicBezTo>
                  <a:pt x="5547783" y="3839633"/>
                  <a:pt x="5600700" y="3824817"/>
                  <a:pt x="5613400" y="3746500"/>
                </a:cubicBezTo>
                <a:cubicBezTo>
                  <a:pt x="5626100" y="3668183"/>
                  <a:pt x="5602817" y="3539067"/>
                  <a:pt x="5600700" y="3429000"/>
                </a:cubicBezTo>
                <a:cubicBezTo>
                  <a:pt x="5598583" y="3318933"/>
                  <a:pt x="5566833" y="3194050"/>
                  <a:pt x="5600700" y="3086100"/>
                </a:cubicBezTo>
                <a:cubicBezTo>
                  <a:pt x="5634567" y="2978150"/>
                  <a:pt x="5746750" y="2859617"/>
                  <a:pt x="5803900" y="2781300"/>
                </a:cubicBezTo>
                <a:cubicBezTo>
                  <a:pt x="5861050" y="2702983"/>
                  <a:pt x="5913967" y="2671233"/>
                  <a:pt x="5943600" y="2616200"/>
                </a:cubicBezTo>
                <a:cubicBezTo>
                  <a:pt x="5973233" y="2561167"/>
                  <a:pt x="5918200" y="2489200"/>
                  <a:pt x="5981700" y="2451100"/>
                </a:cubicBezTo>
                <a:cubicBezTo>
                  <a:pt x="6045200" y="2413000"/>
                  <a:pt x="6151033" y="2334683"/>
                  <a:pt x="6223000" y="2273300"/>
                </a:cubicBezTo>
                <a:cubicBezTo>
                  <a:pt x="6294967" y="2211917"/>
                  <a:pt x="6362700" y="2165350"/>
                  <a:pt x="6413500" y="2082800"/>
                </a:cubicBezTo>
                <a:cubicBezTo>
                  <a:pt x="6464300" y="2000250"/>
                  <a:pt x="6489700" y="1902883"/>
                  <a:pt x="6527800" y="1778000"/>
                </a:cubicBezTo>
                <a:cubicBezTo>
                  <a:pt x="6565900" y="1653117"/>
                  <a:pt x="6599767" y="1507067"/>
                  <a:pt x="6642100" y="1333500"/>
                </a:cubicBezTo>
                <a:cubicBezTo>
                  <a:pt x="6684433" y="1159933"/>
                  <a:pt x="6677025" y="935567"/>
                  <a:pt x="6642100" y="774700"/>
                </a:cubicBezTo>
                <a:cubicBezTo>
                  <a:pt x="6607175" y="613833"/>
                  <a:pt x="6500283" y="465667"/>
                  <a:pt x="6432550" y="368300"/>
                </a:cubicBezTo>
                <a:cubicBezTo>
                  <a:pt x="6364817" y="270933"/>
                  <a:pt x="6304492" y="251883"/>
                  <a:pt x="6235700" y="190500"/>
                </a:cubicBezTo>
                <a:cubicBezTo>
                  <a:pt x="6166908" y="129117"/>
                  <a:pt x="6172200" y="110067"/>
                  <a:pt x="6019800" y="0"/>
                </a:cubicBezTo>
                <a:close/>
              </a:path>
            </a:pathLst>
          </a:custGeom>
          <a:solidFill>
            <a:srgbClr val="A7E3E0"/>
          </a:solidFill>
          <a:ln>
            <a:solidFill>
              <a:srgbClr val="A7E3E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3" name="Freeform 12"/>
          <p:cNvSpPr/>
          <p:nvPr/>
        </p:nvSpPr>
        <p:spPr>
          <a:xfrm>
            <a:off x="5245102" y="1066797"/>
            <a:ext cx="3556000" cy="4463367"/>
          </a:xfrm>
          <a:custGeom>
            <a:avLst/>
            <a:gdLst>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613339 w 3683439"/>
              <a:gd name="connsiteY22" fmla="*/ 1914062 h 4644562"/>
              <a:gd name="connsiteX23" fmla="*/ 1562539 w 3683439"/>
              <a:gd name="connsiteY23" fmla="*/ 2015662 h 4644562"/>
              <a:gd name="connsiteX24" fmla="*/ 1524439 w 3683439"/>
              <a:gd name="connsiteY24" fmla="*/ 2129962 h 4644562"/>
              <a:gd name="connsiteX25" fmla="*/ 1511739 w 3683439"/>
              <a:gd name="connsiteY25" fmla="*/ 2168062 h 4644562"/>
              <a:gd name="connsiteX26" fmla="*/ 1473639 w 3683439"/>
              <a:gd name="connsiteY26" fmla="*/ 2193462 h 4644562"/>
              <a:gd name="connsiteX27" fmla="*/ 1448239 w 3683439"/>
              <a:gd name="connsiteY27" fmla="*/ 2231562 h 4644562"/>
              <a:gd name="connsiteX28" fmla="*/ 1435539 w 3683439"/>
              <a:gd name="connsiteY28" fmla="*/ 2269662 h 4644562"/>
              <a:gd name="connsiteX29" fmla="*/ 1397439 w 3683439"/>
              <a:gd name="connsiteY29" fmla="*/ 2307762 h 4644562"/>
              <a:gd name="connsiteX30" fmla="*/ 1372039 w 3683439"/>
              <a:gd name="connsiteY30" fmla="*/ 2345862 h 4644562"/>
              <a:gd name="connsiteX31" fmla="*/ 1333939 w 3683439"/>
              <a:gd name="connsiteY31" fmla="*/ 2358562 h 4644562"/>
              <a:gd name="connsiteX32" fmla="*/ 1308539 w 3683439"/>
              <a:gd name="connsiteY32" fmla="*/ 2396662 h 4644562"/>
              <a:gd name="connsiteX33" fmla="*/ 1219639 w 3683439"/>
              <a:gd name="connsiteY33" fmla="*/ 2434762 h 4644562"/>
              <a:gd name="connsiteX34" fmla="*/ 1130739 w 3683439"/>
              <a:gd name="connsiteY34" fmla="*/ 2485562 h 4644562"/>
              <a:gd name="connsiteX35" fmla="*/ 1041839 w 3683439"/>
              <a:gd name="connsiteY35" fmla="*/ 2536362 h 4644562"/>
              <a:gd name="connsiteX36" fmla="*/ 991039 w 3683439"/>
              <a:gd name="connsiteY36" fmla="*/ 2549062 h 4644562"/>
              <a:gd name="connsiteX37" fmla="*/ 952939 w 3683439"/>
              <a:gd name="connsiteY37" fmla="*/ 2587162 h 4644562"/>
              <a:gd name="connsiteX38" fmla="*/ 914839 w 3683439"/>
              <a:gd name="connsiteY38" fmla="*/ 2612562 h 4644562"/>
              <a:gd name="connsiteX39" fmla="*/ 851339 w 3683439"/>
              <a:gd name="connsiteY39" fmla="*/ 2752262 h 4644562"/>
              <a:gd name="connsiteX40" fmla="*/ 800539 w 3683439"/>
              <a:gd name="connsiteY40" fmla="*/ 2803062 h 4644562"/>
              <a:gd name="connsiteX41" fmla="*/ 749739 w 3683439"/>
              <a:gd name="connsiteY41" fmla="*/ 2853862 h 4644562"/>
              <a:gd name="connsiteX42" fmla="*/ 711639 w 3683439"/>
              <a:gd name="connsiteY42" fmla="*/ 2879262 h 4644562"/>
              <a:gd name="connsiteX43" fmla="*/ 660839 w 3683439"/>
              <a:gd name="connsiteY43" fmla="*/ 2955462 h 4644562"/>
              <a:gd name="connsiteX44" fmla="*/ 635439 w 3683439"/>
              <a:gd name="connsiteY44" fmla="*/ 3044362 h 4644562"/>
              <a:gd name="connsiteX45" fmla="*/ 648139 w 3683439"/>
              <a:gd name="connsiteY45" fmla="*/ 3450762 h 4644562"/>
              <a:gd name="connsiteX46" fmla="*/ 673539 w 3683439"/>
              <a:gd name="connsiteY46" fmla="*/ 3488862 h 4644562"/>
              <a:gd name="connsiteX47" fmla="*/ 698939 w 3683439"/>
              <a:gd name="connsiteY47" fmla="*/ 3641262 h 4644562"/>
              <a:gd name="connsiteX48" fmla="*/ 711639 w 3683439"/>
              <a:gd name="connsiteY48" fmla="*/ 3692062 h 4644562"/>
              <a:gd name="connsiteX49" fmla="*/ 698939 w 3683439"/>
              <a:gd name="connsiteY49" fmla="*/ 3933362 h 4644562"/>
              <a:gd name="connsiteX50" fmla="*/ 673539 w 3683439"/>
              <a:gd name="connsiteY50" fmla="*/ 3971462 h 4644562"/>
              <a:gd name="connsiteX51" fmla="*/ 660839 w 3683439"/>
              <a:gd name="connsiteY51" fmla="*/ 4009562 h 4644562"/>
              <a:gd name="connsiteX52" fmla="*/ 610039 w 3683439"/>
              <a:gd name="connsiteY52" fmla="*/ 4085762 h 4644562"/>
              <a:gd name="connsiteX53" fmla="*/ 571939 w 3683439"/>
              <a:gd name="connsiteY53" fmla="*/ 4161962 h 4644562"/>
              <a:gd name="connsiteX54" fmla="*/ 533839 w 3683439"/>
              <a:gd name="connsiteY54" fmla="*/ 4187362 h 4644562"/>
              <a:gd name="connsiteX55" fmla="*/ 495739 w 3683439"/>
              <a:gd name="connsiteY55" fmla="*/ 4263562 h 4644562"/>
              <a:gd name="connsiteX56" fmla="*/ 381439 w 3683439"/>
              <a:gd name="connsiteY56" fmla="*/ 4301662 h 4644562"/>
              <a:gd name="connsiteX57" fmla="*/ 343339 w 3683439"/>
              <a:gd name="connsiteY57" fmla="*/ 4314362 h 4644562"/>
              <a:gd name="connsiteX58" fmla="*/ 267139 w 3683439"/>
              <a:gd name="connsiteY58" fmla="*/ 4365162 h 4644562"/>
              <a:gd name="connsiteX59" fmla="*/ 229039 w 3683439"/>
              <a:gd name="connsiteY59" fmla="*/ 4390562 h 4644562"/>
              <a:gd name="connsiteX60" fmla="*/ 190939 w 3683439"/>
              <a:gd name="connsiteY60" fmla="*/ 4403262 h 4644562"/>
              <a:gd name="connsiteX61" fmla="*/ 140139 w 3683439"/>
              <a:gd name="connsiteY61" fmla="*/ 4454062 h 4644562"/>
              <a:gd name="connsiteX62" fmla="*/ 102039 w 3683439"/>
              <a:gd name="connsiteY62" fmla="*/ 4492162 h 4644562"/>
              <a:gd name="connsiteX63" fmla="*/ 63939 w 3683439"/>
              <a:gd name="connsiteY63" fmla="*/ 4504862 h 4644562"/>
              <a:gd name="connsiteX64" fmla="*/ 25839 w 3683439"/>
              <a:gd name="connsiteY64" fmla="*/ 4530262 h 4644562"/>
              <a:gd name="connsiteX65" fmla="*/ 439 w 3683439"/>
              <a:gd name="connsiteY65" fmla="*/ 4568362 h 4644562"/>
              <a:gd name="connsiteX66" fmla="*/ 38539 w 3683439"/>
              <a:gd name="connsiteY66" fmla="*/ 4581062 h 4644562"/>
              <a:gd name="connsiteX67" fmla="*/ 622739 w 3683439"/>
              <a:gd name="connsiteY67" fmla="*/ 4593762 h 4644562"/>
              <a:gd name="connsiteX68" fmla="*/ 1054539 w 3683439"/>
              <a:gd name="connsiteY68" fmla="*/ 4606462 h 4644562"/>
              <a:gd name="connsiteX69" fmla="*/ 2857939 w 3683439"/>
              <a:gd name="connsiteY69" fmla="*/ 4644562 h 4644562"/>
              <a:gd name="connsiteX70" fmla="*/ 3632639 w 3683439"/>
              <a:gd name="connsiteY70" fmla="*/ 4631862 h 4644562"/>
              <a:gd name="connsiteX71" fmla="*/ 3670739 w 3683439"/>
              <a:gd name="connsiteY71" fmla="*/ 4606462 h 4644562"/>
              <a:gd name="connsiteX72" fmla="*/ 3683439 w 3683439"/>
              <a:gd name="connsiteY72" fmla="*/ 4479462 h 4644562"/>
              <a:gd name="connsiteX73" fmla="*/ 3670739 w 3683439"/>
              <a:gd name="connsiteY73" fmla="*/ 3755562 h 4644562"/>
              <a:gd name="connsiteX74" fmla="*/ 3632639 w 3683439"/>
              <a:gd name="connsiteY74" fmla="*/ 3450762 h 4644562"/>
              <a:gd name="connsiteX75" fmla="*/ 3607239 w 3683439"/>
              <a:gd name="connsiteY75" fmla="*/ 3247562 h 4644562"/>
              <a:gd name="connsiteX76" fmla="*/ 3594539 w 3683439"/>
              <a:gd name="connsiteY76" fmla="*/ 3107862 h 4644562"/>
              <a:gd name="connsiteX77" fmla="*/ 3556439 w 3683439"/>
              <a:gd name="connsiteY77" fmla="*/ 2968162 h 4644562"/>
              <a:gd name="connsiteX78" fmla="*/ 3531039 w 3683439"/>
              <a:gd name="connsiteY78" fmla="*/ 2625262 h 4644562"/>
              <a:gd name="connsiteX79" fmla="*/ 3556439 w 3683439"/>
              <a:gd name="connsiteY79" fmla="*/ 478962 h 4644562"/>
              <a:gd name="connsiteX80" fmla="*/ 3569139 w 3683439"/>
              <a:gd name="connsiteY80" fmla="*/ 390062 h 4644562"/>
              <a:gd name="connsiteX81" fmla="*/ 3594539 w 3683439"/>
              <a:gd name="connsiteY81" fmla="*/ 275762 h 4644562"/>
              <a:gd name="connsiteX82" fmla="*/ 3581839 w 3683439"/>
              <a:gd name="connsiteY82" fmla="*/ 21762 h 4644562"/>
              <a:gd name="connsiteX83" fmla="*/ 2413439 w 3683439"/>
              <a:gd name="connsiteY83" fmla="*/ 47162 h 4644562"/>
              <a:gd name="connsiteX84" fmla="*/ 2337239 w 3683439"/>
              <a:gd name="connsiteY84" fmla="*/ 59862 h 4644562"/>
              <a:gd name="connsiteX85" fmla="*/ 2057839 w 3683439"/>
              <a:gd name="connsiteY85" fmla="*/ 72562 h 4644562"/>
              <a:gd name="connsiteX86" fmla="*/ 1689539 w 3683439"/>
              <a:gd name="connsiteY86" fmla="*/ 110662 h 4644562"/>
              <a:gd name="connsiteX87" fmla="*/ 1143439 w 3683439"/>
              <a:gd name="connsiteY87" fmla="*/ 97962 h 4644562"/>
              <a:gd name="connsiteX88" fmla="*/ 1054539 w 3683439"/>
              <a:gd name="connsiteY88" fmla="*/ 979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613339 w 3683439"/>
              <a:gd name="connsiteY22" fmla="*/ 1914062 h 4644562"/>
              <a:gd name="connsiteX23" fmla="*/ 1562539 w 3683439"/>
              <a:gd name="connsiteY23" fmla="*/ 2015662 h 4644562"/>
              <a:gd name="connsiteX24" fmla="*/ 1524439 w 3683439"/>
              <a:gd name="connsiteY24" fmla="*/ 2129962 h 4644562"/>
              <a:gd name="connsiteX25" fmla="*/ 1511739 w 3683439"/>
              <a:gd name="connsiteY25" fmla="*/ 2168062 h 4644562"/>
              <a:gd name="connsiteX26" fmla="*/ 1473639 w 3683439"/>
              <a:gd name="connsiteY26" fmla="*/ 2193462 h 4644562"/>
              <a:gd name="connsiteX27" fmla="*/ 1448239 w 3683439"/>
              <a:gd name="connsiteY27" fmla="*/ 2231562 h 4644562"/>
              <a:gd name="connsiteX28" fmla="*/ 1435539 w 3683439"/>
              <a:gd name="connsiteY28" fmla="*/ 2269662 h 4644562"/>
              <a:gd name="connsiteX29" fmla="*/ 1397439 w 3683439"/>
              <a:gd name="connsiteY29" fmla="*/ 2307762 h 4644562"/>
              <a:gd name="connsiteX30" fmla="*/ 1372039 w 3683439"/>
              <a:gd name="connsiteY30" fmla="*/ 2345862 h 4644562"/>
              <a:gd name="connsiteX31" fmla="*/ 1333939 w 3683439"/>
              <a:gd name="connsiteY31" fmla="*/ 2358562 h 4644562"/>
              <a:gd name="connsiteX32" fmla="*/ 1308539 w 3683439"/>
              <a:gd name="connsiteY32" fmla="*/ 2396662 h 4644562"/>
              <a:gd name="connsiteX33" fmla="*/ 1219639 w 3683439"/>
              <a:gd name="connsiteY33" fmla="*/ 2434762 h 4644562"/>
              <a:gd name="connsiteX34" fmla="*/ 1130739 w 3683439"/>
              <a:gd name="connsiteY34" fmla="*/ 2485562 h 4644562"/>
              <a:gd name="connsiteX35" fmla="*/ 1041839 w 3683439"/>
              <a:gd name="connsiteY35" fmla="*/ 2536362 h 4644562"/>
              <a:gd name="connsiteX36" fmla="*/ 991039 w 3683439"/>
              <a:gd name="connsiteY36" fmla="*/ 2549062 h 4644562"/>
              <a:gd name="connsiteX37" fmla="*/ 952939 w 3683439"/>
              <a:gd name="connsiteY37" fmla="*/ 2587162 h 4644562"/>
              <a:gd name="connsiteX38" fmla="*/ 914839 w 3683439"/>
              <a:gd name="connsiteY38" fmla="*/ 2612562 h 4644562"/>
              <a:gd name="connsiteX39" fmla="*/ 851339 w 3683439"/>
              <a:gd name="connsiteY39" fmla="*/ 2752262 h 4644562"/>
              <a:gd name="connsiteX40" fmla="*/ 800539 w 3683439"/>
              <a:gd name="connsiteY40" fmla="*/ 2803062 h 4644562"/>
              <a:gd name="connsiteX41" fmla="*/ 749739 w 3683439"/>
              <a:gd name="connsiteY41" fmla="*/ 2853862 h 4644562"/>
              <a:gd name="connsiteX42" fmla="*/ 711639 w 3683439"/>
              <a:gd name="connsiteY42" fmla="*/ 2879262 h 4644562"/>
              <a:gd name="connsiteX43" fmla="*/ 660839 w 3683439"/>
              <a:gd name="connsiteY43" fmla="*/ 2955462 h 4644562"/>
              <a:gd name="connsiteX44" fmla="*/ 635439 w 3683439"/>
              <a:gd name="connsiteY44" fmla="*/ 3044362 h 4644562"/>
              <a:gd name="connsiteX45" fmla="*/ 648139 w 3683439"/>
              <a:gd name="connsiteY45" fmla="*/ 3450762 h 4644562"/>
              <a:gd name="connsiteX46" fmla="*/ 673539 w 3683439"/>
              <a:gd name="connsiteY46" fmla="*/ 3488862 h 4644562"/>
              <a:gd name="connsiteX47" fmla="*/ 698939 w 3683439"/>
              <a:gd name="connsiteY47" fmla="*/ 3641262 h 4644562"/>
              <a:gd name="connsiteX48" fmla="*/ 711639 w 3683439"/>
              <a:gd name="connsiteY48" fmla="*/ 3692062 h 4644562"/>
              <a:gd name="connsiteX49" fmla="*/ 698939 w 3683439"/>
              <a:gd name="connsiteY49" fmla="*/ 3933362 h 4644562"/>
              <a:gd name="connsiteX50" fmla="*/ 673539 w 3683439"/>
              <a:gd name="connsiteY50" fmla="*/ 3971462 h 4644562"/>
              <a:gd name="connsiteX51" fmla="*/ 660839 w 3683439"/>
              <a:gd name="connsiteY51" fmla="*/ 4009562 h 4644562"/>
              <a:gd name="connsiteX52" fmla="*/ 610039 w 3683439"/>
              <a:gd name="connsiteY52" fmla="*/ 4085762 h 4644562"/>
              <a:gd name="connsiteX53" fmla="*/ 571939 w 3683439"/>
              <a:gd name="connsiteY53" fmla="*/ 4161962 h 4644562"/>
              <a:gd name="connsiteX54" fmla="*/ 533839 w 3683439"/>
              <a:gd name="connsiteY54" fmla="*/ 4187362 h 4644562"/>
              <a:gd name="connsiteX55" fmla="*/ 495739 w 3683439"/>
              <a:gd name="connsiteY55" fmla="*/ 4263562 h 4644562"/>
              <a:gd name="connsiteX56" fmla="*/ 381439 w 3683439"/>
              <a:gd name="connsiteY56" fmla="*/ 4301662 h 4644562"/>
              <a:gd name="connsiteX57" fmla="*/ 343339 w 3683439"/>
              <a:gd name="connsiteY57" fmla="*/ 4314362 h 4644562"/>
              <a:gd name="connsiteX58" fmla="*/ 267139 w 3683439"/>
              <a:gd name="connsiteY58" fmla="*/ 4365162 h 4644562"/>
              <a:gd name="connsiteX59" fmla="*/ 229039 w 3683439"/>
              <a:gd name="connsiteY59" fmla="*/ 4390562 h 4644562"/>
              <a:gd name="connsiteX60" fmla="*/ 190939 w 3683439"/>
              <a:gd name="connsiteY60" fmla="*/ 4403262 h 4644562"/>
              <a:gd name="connsiteX61" fmla="*/ 140139 w 3683439"/>
              <a:gd name="connsiteY61" fmla="*/ 4454062 h 4644562"/>
              <a:gd name="connsiteX62" fmla="*/ 102039 w 3683439"/>
              <a:gd name="connsiteY62" fmla="*/ 4492162 h 4644562"/>
              <a:gd name="connsiteX63" fmla="*/ 63939 w 3683439"/>
              <a:gd name="connsiteY63" fmla="*/ 4504862 h 4644562"/>
              <a:gd name="connsiteX64" fmla="*/ 25839 w 3683439"/>
              <a:gd name="connsiteY64" fmla="*/ 4530262 h 4644562"/>
              <a:gd name="connsiteX65" fmla="*/ 439 w 3683439"/>
              <a:gd name="connsiteY65" fmla="*/ 4568362 h 4644562"/>
              <a:gd name="connsiteX66" fmla="*/ 38539 w 3683439"/>
              <a:gd name="connsiteY66" fmla="*/ 4581062 h 4644562"/>
              <a:gd name="connsiteX67" fmla="*/ 622739 w 3683439"/>
              <a:gd name="connsiteY67" fmla="*/ 4593762 h 4644562"/>
              <a:gd name="connsiteX68" fmla="*/ 1054539 w 3683439"/>
              <a:gd name="connsiteY68" fmla="*/ 4606462 h 4644562"/>
              <a:gd name="connsiteX69" fmla="*/ 2857939 w 3683439"/>
              <a:gd name="connsiteY69" fmla="*/ 4644562 h 4644562"/>
              <a:gd name="connsiteX70" fmla="*/ 3632639 w 3683439"/>
              <a:gd name="connsiteY70" fmla="*/ 4631862 h 4644562"/>
              <a:gd name="connsiteX71" fmla="*/ 3670739 w 3683439"/>
              <a:gd name="connsiteY71" fmla="*/ 4606462 h 4644562"/>
              <a:gd name="connsiteX72" fmla="*/ 3683439 w 3683439"/>
              <a:gd name="connsiteY72" fmla="*/ 4479462 h 4644562"/>
              <a:gd name="connsiteX73" fmla="*/ 3670739 w 3683439"/>
              <a:gd name="connsiteY73" fmla="*/ 3755562 h 4644562"/>
              <a:gd name="connsiteX74" fmla="*/ 3632639 w 3683439"/>
              <a:gd name="connsiteY74" fmla="*/ 3450762 h 4644562"/>
              <a:gd name="connsiteX75" fmla="*/ 3607239 w 3683439"/>
              <a:gd name="connsiteY75" fmla="*/ 3247562 h 4644562"/>
              <a:gd name="connsiteX76" fmla="*/ 3594539 w 3683439"/>
              <a:gd name="connsiteY76" fmla="*/ 3107862 h 4644562"/>
              <a:gd name="connsiteX77" fmla="*/ 3556439 w 3683439"/>
              <a:gd name="connsiteY77" fmla="*/ 2968162 h 4644562"/>
              <a:gd name="connsiteX78" fmla="*/ 3531039 w 3683439"/>
              <a:gd name="connsiteY78" fmla="*/ 2625262 h 4644562"/>
              <a:gd name="connsiteX79" fmla="*/ 3556439 w 3683439"/>
              <a:gd name="connsiteY79" fmla="*/ 478962 h 4644562"/>
              <a:gd name="connsiteX80" fmla="*/ 3569139 w 3683439"/>
              <a:gd name="connsiteY80" fmla="*/ 390062 h 4644562"/>
              <a:gd name="connsiteX81" fmla="*/ 3594539 w 3683439"/>
              <a:gd name="connsiteY81" fmla="*/ 275762 h 4644562"/>
              <a:gd name="connsiteX82" fmla="*/ 3581839 w 3683439"/>
              <a:gd name="connsiteY82" fmla="*/ 21762 h 4644562"/>
              <a:gd name="connsiteX83" fmla="*/ 2413439 w 3683439"/>
              <a:gd name="connsiteY83" fmla="*/ 47162 h 4644562"/>
              <a:gd name="connsiteX84" fmla="*/ 2337239 w 3683439"/>
              <a:gd name="connsiteY84" fmla="*/ 59862 h 4644562"/>
              <a:gd name="connsiteX85" fmla="*/ 2057839 w 3683439"/>
              <a:gd name="connsiteY85" fmla="*/ 72562 h 4644562"/>
              <a:gd name="connsiteX86" fmla="*/ 1689539 w 3683439"/>
              <a:gd name="connsiteY86" fmla="*/ 110662 h 4644562"/>
              <a:gd name="connsiteX87" fmla="*/ 1143439 w 3683439"/>
              <a:gd name="connsiteY87" fmla="*/ 97962 h 4644562"/>
              <a:gd name="connsiteX88" fmla="*/ 1054539 w 3683439"/>
              <a:gd name="connsiteY88" fmla="*/ 97962 h 4644562"/>
              <a:gd name="connsiteX89" fmla="*/ 991039 w 3683439"/>
              <a:gd name="connsiteY8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562539 w 3683439"/>
              <a:gd name="connsiteY22" fmla="*/ 2015662 h 4644562"/>
              <a:gd name="connsiteX23" fmla="*/ 1524439 w 3683439"/>
              <a:gd name="connsiteY23" fmla="*/ 2129962 h 4644562"/>
              <a:gd name="connsiteX24" fmla="*/ 1511739 w 3683439"/>
              <a:gd name="connsiteY24" fmla="*/ 2168062 h 4644562"/>
              <a:gd name="connsiteX25" fmla="*/ 1473639 w 3683439"/>
              <a:gd name="connsiteY25" fmla="*/ 2193462 h 4644562"/>
              <a:gd name="connsiteX26" fmla="*/ 1448239 w 3683439"/>
              <a:gd name="connsiteY26" fmla="*/ 2231562 h 4644562"/>
              <a:gd name="connsiteX27" fmla="*/ 1435539 w 3683439"/>
              <a:gd name="connsiteY27" fmla="*/ 2269662 h 4644562"/>
              <a:gd name="connsiteX28" fmla="*/ 1397439 w 3683439"/>
              <a:gd name="connsiteY28" fmla="*/ 2307762 h 4644562"/>
              <a:gd name="connsiteX29" fmla="*/ 1372039 w 3683439"/>
              <a:gd name="connsiteY29" fmla="*/ 2345862 h 4644562"/>
              <a:gd name="connsiteX30" fmla="*/ 1333939 w 3683439"/>
              <a:gd name="connsiteY30" fmla="*/ 2358562 h 4644562"/>
              <a:gd name="connsiteX31" fmla="*/ 1308539 w 3683439"/>
              <a:gd name="connsiteY31" fmla="*/ 2396662 h 4644562"/>
              <a:gd name="connsiteX32" fmla="*/ 1219639 w 3683439"/>
              <a:gd name="connsiteY32" fmla="*/ 2434762 h 4644562"/>
              <a:gd name="connsiteX33" fmla="*/ 1130739 w 3683439"/>
              <a:gd name="connsiteY33" fmla="*/ 2485562 h 4644562"/>
              <a:gd name="connsiteX34" fmla="*/ 1041839 w 3683439"/>
              <a:gd name="connsiteY34" fmla="*/ 2536362 h 4644562"/>
              <a:gd name="connsiteX35" fmla="*/ 991039 w 3683439"/>
              <a:gd name="connsiteY35" fmla="*/ 2549062 h 4644562"/>
              <a:gd name="connsiteX36" fmla="*/ 952939 w 3683439"/>
              <a:gd name="connsiteY36" fmla="*/ 2587162 h 4644562"/>
              <a:gd name="connsiteX37" fmla="*/ 914839 w 3683439"/>
              <a:gd name="connsiteY37" fmla="*/ 2612562 h 4644562"/>
              <a:gd name="connsiteX38" fmla="*/ 851339 w 3683439"/>
              <a:gd name="connsiteY38" fmla="*/ 2752262 h 4644562"/>
              <a:gd name="connsiteX39" fmla="*/ 800539 w 3683439"/>
              <a:gd name="connsiteY39" fmla="*/ 2803062 h 4644562"/>
              <a:gd name="connsiteX40" fmla="*/ 749739 w 3683439"/>
              <a:gd name="connsiteY40" fmla="*/ 2853862 h 4644562"/>
              <a:gd name="connsiteX41" fmla="*/ 711639 w 3683439"/>
              <a:gd name="connsiteY41" fmla="*/ 2879262 h 4644562"/>
              <a:gd name="connsiteX42" fmla="*/ 660839 w 3683439"/>
              <a:gd name="connsiteY42" fmla="*/ 2955462 h 4644562"/>
              <a:gd name="connsiteX43" fmla="*/ 635439 w 3683439"/>
              <a:gd name="connsiteY43" fmla="*/ 3044362 h 4644562"/>
              <a:gd name="connsiteX44" fmla="*/ 648139 w 3683439"/>
              <a:gd name="connsiteY44" fmla="*/ 3450762 h 4644562"/>
              <a:gd name="connsiteX45" fmla="*/ 673539 w 3683439"/>
              <a:gd name="connsiteY45" fmla="*/ 3488862 h 4644562"/>
              <a:gd name="connsiteX46" fmla="*/ 698939 w 3683439"/>
              <a:gd name="connsiteY46" fmla="*/ 3641262 h 4644562"/>
              <a:gd name="connsiteX47" fmla="*/ 711639 w 3683439"/>
              <a:gd name="connsiteY47" fmla="*/ 3692062 h 4644562"/>
              <a:gd name="connsiteX48" fmla="*/ 698939 w 3683439"/>
              <a:gd name="connsiteY48" fmla="*/ 3933362 h 4644562"/>
              <a:gd name="connsiteX49" fmla="*/ 673539 w 3683439"/>
              <a:gd name="connsiteY49" fmla="*/ 3971462 h 4644562"/>
              <a:gd name="connsiteX50" fmla="*/ 660839 w 3683439"/>
              <a:gd name="connsiteY50" fmla="*/ 4009562 h 4644562"/>
              <a:gd name="connsiteX51" fmla="*/ 610039 w 3683439"/>
              <a:gd name="connsiteY51" fmla="*/ 4085762 h 4644562"/>
              <a:gd name="connsiteX52" fmla="*/ 571939 w 3683439"/>
              <a:gd name="connsiteY52" fmla="*/ 4161962 h 4644562"/>
              <a:gd name="connsiteX53" fmla="*/ 533839 w 3683439"/>
              <a:gd name="connsiteY53" fmla="*/ 4187362 h 4644562"/>
              <a:gd name="connsiteX54" fmla="*/ 495739 w 3683439"/>
              <a:gd name="connsiteY54" fmla="*/ 4263562 h 4644562"/>
              <a:gd name="connsiteX55" fmla="*/ 381439 w 3683439"/>
              <a:gd name="connsiteY55" fmla="*/ 4301662 h 4644562"/>
              <a:gd name="connsiteX56" fmla="*/ 343339 w 3683439"/>
              <a:gd name="connsiteY56" fmla="*/ 4314362 h 4644562"/>
              <a:gd name="connsiteX57" fmla="*/ 267139 w 3683439"/>
              <a:gd name="connsiteY57" fmla="*/ 4365162 h 4644562"/>
              <a:gd name="connsiteX58" fmla="*/ 229039 w 3683439"/>
              <a:gd name="connsiteY58" fmla="*/ 4390562 h 4644562"/>
              <a:gd name="connsiteX59" fmla="*/ 190939 w 3683439"/>
              <a:gd name="connsiteY59" fmla="*/ 4403262 h 4644562"/>
              <a:gd name="connsiteX60" fmla="*/ 140139 w 3683439"/>
              <a:gd name="connsiteY60" fmla="*/ 4454062 h 4644562"/>
              <a:gd name="connsiteX61" fmla="*/ 102039 w 3683439"/>
              <a:gd name="connsiteY61" fmla="*/ 4492162 h 4644562"/>
              <a:gd name="connsiteX62" fmla="*/ 63939 w 3683439"/>
              <a:gd name="connsiteY62" fmla="*/ 4504862 h 4644562"/>
              <a:gd name="connsiteX63" fmla="*/ 25839 w 3683439"/>
              <a:gd name="connsiteY63" fmla="*/ 4530262 h 4644562"/>
              <a:gd name="connsiteX64" fmla="*/ 439 w 3683439"/>
              <a:gd name="connsiteY64" fmla="*/ 4568362 h 4644562"/>
              <a:gd name="connsiteX65" fmla="*/ 38539 w 3683439"/>
              <a:gd name="connsiteY65" fmla="*/ 4581062 h 4644562"/>
              <a:gd name="connsiteX66" fmla="*/ 622739 w 3683439"/>
              <a:gd name="connsiteY66" fmla="*/ 4593762 h 4644562"/>
              <a:gd name="connsiteX67" fmla="*/ 1054539 w 3683439"/>
              <a:gd name="connsiteY67" fmla="*/ 4606462 h 4644562"/>
              <a:gd name="connsiteX68" fmla="*/ 2857939 w 3683439"/>
              <a:gd name="connsiteY68" fmla="*/ 4644562 h 4644562"/>
              <a:gd name="connsiteX69" fmla="*/ 3632639 w 3683439"/>
              <a:gd name="connsiteY69" fmla="*/ 4631862 h 4644562"/>
              <a:gd name="connsiteX70" fmla="*/ 3670739 w 3683439"/>
              <a:gd name="connsiteY70" fmla="*/ 4606462 h 4644562"/>
              <a:gd name="connsiteX71" fmla="*/ 3683439 w 3683439"/>
              <a:gd name="connsiteY71" fmla="*/ 4479462 h 4644562"/>
              <a:gd name="connsiteX72" fmla="*/ 3670739 w 3683439"/>
              <a:gd name="connsiteY72" fmla="*/ 3755562 h 4644562"/>
              <a:gd name="connsiteX73" fmla="*/ 3632639 w 3683439"/>
              <a:gd name="connsiteY73" fmla="*/ 3450762 h 4644562"/>
              <a:gd name="connsiteX74" fmla="*/ 3607239 w 3683439"/>
              <a:gd name="connsiteY74" fmla="*/ 3247562 h 4644562"/>
              <a:gd name="connsiteX75" fmla="*/ 3594539 w 3683439"/>
              <a:gd name="connsiteY75" fmla="*/ 3107862 h 4644562"/>
              <a:gd name="connsiteX76" fmla="*/ 3556439 w 3683439"/>
              <a:gd name="connsiteY76" fmla="*/ 2968162 h 4644562"/>
              <a:gd name="connsiteX77" fmla="*/ 3531039 w 3683439"/>
              <a:gd name="connsiteY77" fmla="*/ 2625262 h 4644562"/>
              <a:gd name="connsiteX78" fmla="*/ 3556439 w 3683439"/>
              <a:gd name="connsiteY78" fmla="*/ 478962 h 4644562"/>
              <a:gd name="connsiteX79" fmla="*/ 3569139 w 3683439"/>
              <a:gd name="connsiteY79" fmla="*/ 390062 h 4644562"/>
              <a:gd name="connsiteX80" fmla="*/ 3594539 w 3683439"/>
              <a:gd name="connsiteY80" fmla="*/ 275762 h 4644562"/>
              <a:gd name="connsiteX81" fmla="*/ 3581839 w 3683439"/>
              <a:gd name="connsiteY81" fmla="*/ 21762 h 4644562"/>
              <a:gd name="connsiteX82" fmla="*/ 2413439 w 3683439"/>
              <a:gd name="connsiteY82" fmla="*/ 47162 h 4644562"/>
              <a:gd name="connsiteX83" fmla="*/ 2337239 w 3683439"/>
              <a:gd name="connsiteY83" fmla="*/ 59862 h 4644562"/>
              <a:gd name="connsiteX84" fmla="*/ 2057839 w 3683439"/>
              <a:gd name="connsiteY84" fmla="*/ 72562 h 4644562"/>
              <a:gd name="connsiteX85" fmla="*/ 1689539 w 3683439"/>
              <a:gd name="connsiteY85" fmla="*/ 110662 h 4644562"/>
              <a:gd name="connsiteX86" fmla="*/ 1143439 w 3683439"/>
              <a:gd name="connsiteY86" fmla="*/ 97962 h 4644562"/>
              <a:gd name="connsiteX87" fmla="*/ 1054539 w 3683439"/>
              <a:gd name="connsiteY87" fmla="*/ 97962 h 4644562"/>
              <a:gd name="connsiteX88" fmla="*/ 991039 w 3683439"/>
              <a:gd name="connsiteY8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562539 w 3683439"/>
              <a:gd name="connsiteY21" fmla="*/ 2015662 h 4644562"/>
              <a:gd name="connsiteX22" fmla="*/ 1524439 w 3683439"/>
              <a:gd name="connsiteY22" fmla="*/ 2129962 h 4644562"/>
              <a:gd name="connsiteX23" fmla="*/ 1511739 w 3683439"/>
              <a:gd name="connsiteY23" fmla="*/ 2168062 h 4644562"/>
              <a:gd name="connsiteX24" fmla="*/ 1473639 w 3683439"/>
              <a:gd name="connsiteY24" fmla="*/ 2193462 h 4644562"/>
              <a:gd name="connsiteX25" fmla="*/ 1448239 w 3683439"/>
              <a:gd name="connsiteY25" fmla="*/ 2231562 h 4644562"/>
              <a:gd name="connsiteX26" fmla="*/ 1435539 w 3683439"/>
              <a:gd name="connsiteY26" fmla="*/ 2269662 h 4644562"/>
              <a:gd name="connsiteX27" fmla="*/ 1397439 w 3683439"/>
              <a:gd name="connsiteY27" fmla="*/ 2307762 h 4644562"/>
              <a:gd name="connsiteX28" fmla="*/ 1372039 w 3683439"/>
              <a:gd name="connsiteY28" fmla="*/ 2345862 h 4644562"/>
              <a:gd name="connsiteX29" fmla="*/ 1333939 w 3683439"/>
              <a:gd name="connsiteY29" fmla="*/ 2358562 h 4644562"/>
              <a:gd name="connsiteX30" fmla="*/ 1308539 w 3683439"/>
              <a:gd name="connsiteY30" fmla="*/ 2396662 h 4644562"/>
              <a:gd name="connsiteX31" fmla="*/ 1219639 w 3683439"/>
              <a:gd name="connsiteY31" fmla="*/ 2434762 h 4644562"/>
              <a:gd name="connsiteX32" fmla="*/ 1130739 w 3683439"/>
              <a:gd name="connsiteY32" fmla="*/ 2485562 h 4644562"/>
              <a:gd name="connsiteX33" fmla="*/ 1041839 w 3683439"/>
              <a:gd name="connsiteY33" fmla="*/ 2536362 h 4644562"/>
              <a:gd name="connsiteX34" fmla="*/ 991039 w 3683439"/>
              <a:gd name="connsiteY34" fmla="*/ 2549062 h 4644562"/>
              <a:gd name="connsiteX35" fmla="*/ 952939 w 3683439"/>
              <a:gd name="connsiteY35" fmla="*/ 2587162 h 4644562"/>
              <a:gd name="connsiteX36" fmla="*/ 914839 w 3683439"/>
              <a:gd name="connsiteY36" fmla="*/ 2612562 h 4644562"/>
              <a:gd name="connsiteX37" fmla="*/ 851339 w 3683439"/>
              <a:gd name="connsiteY37" fmla="*/ 2752262 h 4644562"/>
              <a:gd name="connsiteX38" fmla="*/ 800539 w 3683439"/>
              <a:gd name="connsiteY38" fmla="*/ 2803062 h 4644562"/>
              <a:gd name="connsiteX39" fmla="*/ 749739 w 3683439"/>
              <a:gd name="connsiteY39" fmla="*/ 2853862 h 4644562"/>
              <a:gd name="connsiteX40" fmla="*/ 711639 w 3683439"/>
              <a:gd name="connsiteY40" fmla="*/ 2879262 h 4644562"/>
              <a:gd name="connsiteX41" fmla="*/ 660839 w 3683439"/>
              <a:gd name="connsiteY41" fmla="*/ 2955462 h 4644562"/>
              <a:gd name="connsiteX42" fmla="*/ 635439 w 3683439"/>
              <a:gd name="connsiteY42" fmla="*/ 3044362 h 4644562"/>
              <a:gd name="connsiteX43" fmla="*/ 648139 w 3683439"/>
              <a:gd name="connsiteY43" fmla="*/ 3450762 h 4644562"/>
              <a:gd name="connsiteX44" fmla="*/ 673539 w 3683439"/>
              <a:gd name="connsiteY44" fmla="*/ 3488862 h 4644562"/>
              <a:gd name="connsiteX45" fmla="*/ 698939 w 3683439"/>
              <a:gd name="connsiteY45" fmla="*/ 3641262 h 4644562"/>
              <a:gd name="connsiteX46" fmla="*/ 711639 w 3683439"/>
              <a:gd name="connsiteY46" fmla="*/ 3692062 h 4644562"/>
              <a:gd name="connsiteX47" fmla="*/ 698939 w 3683439"/>
              <a:gd name="connsiteY47" fmla="*/ 3933362 h 4644562"/>
              <a:gd name="connsiteX48" fmla="*/ 673539 w 3683439"/>
              <a:gd name="connsiteY48" fmla="*/ 3971462 h 4644562"/>
              <a:gd name="connsiteX49" fmla="*/ 660839 w 3683439"/>
              <a:gd name="connsiteY49" fmla="*/ 4009562 h 4644562"/>
              <a:gd name="connsiteX50" fmla="*/ 610039 w 3683439"/>
              <a:gd name="connsiteY50" fmla="*/ 4085762 h 4644562"/>
              <a:gd name="connsiteX51" fmla="*/ 571939 w 3683439"/>
              <a:gd name="connsiteY51" fmla="*/ 4161962 h 4644562"/>
              <a:gd name="connsiteX52" fmla="*/ 533839 w 3683439"/>
              <a:gd name="connsiteY52" fmla="*/ 4187362 h 4644562"/>
              <a:gd name="connsiteX53" fmla="*/ 495739 w 3683439"/>
              <a:gd name="connsiteY53" fmla="*/ 4263562 h 4644562"/>
              <a:gd name="connsiteX54" fmla="*/ 381439 w 3683439"/>
              <a:gd name="connsiteY54" fmla="*/ 4301662 h 4644562"/>
              <a:gd name="connsiteX55" fmla="*/ 343339 w 3683439"/>
              <a:gd name="connsiteY55" fmla="*/ 4314362 h 4644562"/>
              <a:gd name="connsiteX56" fmla="*/ 267139 w 3683439"/>
              <a:gd name="connsiteY56" fmla="*/ 4365162 h 4644562"/>
              <a:gd name="connsiteX57" fmla="*/ 229039 w 3683439"/>
              <a:gd name="connsiteY57" fmla="*/ 4390562 h 4644562"/>
              <a:gd name="connsiteX58" fmla="*/ 190939 w 3683439"/>
              <a:gd name="connsiteY58" fmla="*/ 4403262 h 4644562"/>
              <a:gd name="connsiteX59" fmla="*/ 140139 w 3683439"/>
              <a:gd name="connsiteY59" fmla="*/ 4454062 h 4644562"/>
              <a:gd name="connsiteX60" fmla="*/ 102039 w 3683439"/>
              <a:gd name="connsiteY60" fmla="*/ 4492162 h 4644562"/>
              <a:gd name="connsiteX61" fmla="*/ 63939 w 3683439"/>
              <a:gd name="connsiteY61" fmla="*/ 4504862 h 4644562"/>
              <a:gd name="connsiteX62" fmla="*/ 25839 w 3683439"/>
              <a:gd name="connsiteY62" fmla="*/ 4530262 h 4644562"/>
              <a:gd name="connsiteX63" fmla="*/ 439 w 3683439"/>
              <a:gd name="connsiteY63" fmla="*/ 4568362 h 4644562"/>
              <a:gd name="connsiteX64" fmla="*/ 38539 w 3683439"/>
              <a:gd name="connsiteY64" fmla="*/ 4581062 h 4644562"/>
              <a:gd name="connsiteX65" fmla="*/ 622739 w 3683439"/>
              <a:gd name="connsiteY65" fmla="*/ 4593762 h 4644562"/>
              <a:gd name="connsiteX66" fmla="*/ 1054539 w 3683439"/>
              <a:gd name="connsiteY66" fmla="*/ 4606462 h 4644562"/>
              <a:gd name="connsiteX67" fmla="*/ 2857939 w 3683439"/>
              <a:gd name="connsiteY67" fmla="*/ 4644562 h 4644562"/>
              <a:gd name="connsiteX68" fmla="*/ 3632639 w 3683439"/>
              <a:gd name="connsiteY68" fmla="*/ 4631862 h 4644562"/>
              <a:gd name="connsiteX69" fmla="*/ 3670739 w 3683439"/>
              <a:gd name="connsiteY69" fmla="*/ 4606462 h 4644562"/>
              <a:gd name="connsiteX70" fmla="*/ 3683439 w 3683439"/>
              <a:gd name="connsiteY70" fmla="*/ 4479462 h 4644562"/>
              <a:gd name="connsiteX71" fmla="*/ 3670739 w 3683439"/>
              <a:gd name="connsiteY71" fmla="*/ 3755562 h 4644562"/>
              <a:gd name="connsiteX72" fmla="*/ 3632639 w 3683439"/>
              <a:gd name="connsiteY72" fmla="*/ 3450762 h 4644562"/>
              <a:gd name="connsiteX73" fmla="*/ 3607239 w 3683439"/>
              <a:gd name="connsiteY73" fmla="*/ 3247562 h 4644562"/>
              <a:gd name="connsiteX74" fmla="*/ 3594539 w 3683439"/>
              <a:gd name="connsiteY74" fmla="*/ 3107862 h 4644562"/>
              <a:gd name="connsiteX75" fmla="*/ 3556439 w 3683439"/>
              <a:gd name="connsiteY75" fmla="*/ 2968162 h 4644562"/>
              <a:gd name="connsiteX76" fmla="*/ 3531039 w 3683439"/>
              <a:gd name="connsiteY76" fmla="*/ 2625262 h 4644562"/>
              <a:gd name="connsiteX77" fmla="*/ 3556439 w 3683439"/>
              <a:gd name="connsiteY77" fmla="*/ 478962 h 4644562"/>
              <a:gd name="connsiteX78" fmla="*/ 3569139 w 3683439"/>
              <a:gd name="connsiteY78" fmla="*/ 390062 h 4644562"/>
              <a:gd name="connsiteX79" fmla="*/ 3594539 w 3683439"/>
              <a:gd name="connsiteY79" fmla="*/ 275762 h 4644562"/>
              <a:gd name="connsiteX80" fmla="*/ 3581839 w 3683439"/>
              <a:gd name="connsiteY80" fmla="*/ 21762 h 4644562"/>
              <a:gd name="connsiteX81" fmla="*/ 2413439 w 3683439"/>
              <a:gd name="connsiteY81" fmla="*/ 47162 h 4644562"/>
              <a:gd name="connsiteX82" fmla="*/ 2337239 w 3683439"/>
              <a:gd name="connsiteY82" fmla="*/ 59862 h 4644562"/>
              <a:gd name="connsiteX83" fmla="*/ 2057839 w 3683439"/>
              <a:gd name="connsiteY83" fmla="*/ 72562 h 4644562"/>
              <a:gd name="connsiteX84" fmla="*/ 1689539 w 3683439"/>
              <a:gd name="connsiteY84" fmla="*/ 110662 h 4644562"/>
              <a:gd name="connsiteX85" fmla="*/ 1143439 w 3683439"/>
              <a:gd name="connsiteY85" fmla="*/ 97962 h 4644562"/>
              <a:gd name="connsiteX86" fmla="*/ 1054539 w 3683439"/>
              <a:gd name="connsiteY86" fmla="*/ 97962 h 4644562"/>
              <a:gd name="connsiteX87" fmla="*/ 991039 w 3683439"/>
              <a:gd name="connsiteY87"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511739 w 3683439"/>
              <a:gd name="connsiteY22" fmla="*/ 2168062 h 4644562"/>
              <a:gd name="connsiteX23" fmla="*/ 1473639 w 3683439"/>
              <a:gd name="connsiteY23" fmla="*/ 2193462 h 4644562"/>
              <a:gd name="connsiteX24" fmla="*/ 1448239 w 3683439"/>
              <a:gd name="connsiteY24" fmla="*/ 2231562 h 4644562"/>
              <a:gd name="connsiteX25" fmla="*/ 1435539 w 3683439"/>
              <a:gd name="connsiteY25" fmla="*/ 2269662 h 4644562"/>
              <a:gd name="connsiteX26" fmla="*/ 1397439 w 3683439"/>
              <a:gd name="connsiteY26" fmla="*/ 2307762 h 4644562"/>
              <a:gd name="connsiteX27" fmla="*/ 1372039 w 3683439"/>
              <a:gd name="connsiteY27" fmla="*/ 2345862 h 4644562"/>
              <a:gd name="connsiteX28" fmla="*/ 1333939 w 3683439"/>
              <a:gd name="connsiteY28" fmla="*/ 2358562 h 4644562"/>
              <a:gd name="connsiteX29" fmla="*/ 1308539 w 3683439"/>
              <a:gd name="connsiteY29" fmla="*/ 2396662 h 4644562"/>
              <a:gd name="connsiteX30" fmla="*/ 1219639 w 3683439"/>
              <a:gd name="connsiteY30" fmla="*/ 2434762 h 4644562"/>
              <a:gd name="connsiteX31" fmla="*/ 1130739 w 3683439"/>
              <a:gd name="connsiteY31" fmla="*/ 2485562 h 4644562"/>
              <a:gd name="connsiteX32" fmla="*/ 1041839 w 3683439"/>
              <a:gd name="connsiteY32" fmla="*/ 2536362 h 4644562"/>
              <a:gd name="connsiteX33" fmla="*/ 991039 w 3683439"/>
              <a:gd name="connsiteY33" fmla="*/ 2549062 h 4644562"/>
              <a:gd name="connsiteX34" fmla="*/ 952939 w 3683439"/>
              <a:gd name="connsiteY34" fmla="*/ 2587162 h 4644562"/>
              <a:gd name="connsiteX35" fmla="*/ 914839 w 3683439"/>
              <a:gd name="connsiteY35" fmla="*/ 2612562 h 4644562"/>
              <a:gd name="connsiteX36" fmla="*/ 851339 w 3683439"/>
              <a:gd name="connsiteY36" fmla="*/ 2752262 h 4644562"/>
              <a:gd name="connsiteX37" fmla="*/ 800539 w 3683439"/>
              <a:gd name="connsiteY37" fmla="*/ 2803062 h 4644562"/>
              <a:gd name="connsiteX38" fmla="*/ 749739 w 3683439"/>
              <a:gd name="connsiteY38" fmla="*/ 2853862 h 4644562"/>
              <a:gd name="connsiteX39" fmla="*/ 711639 w 3683439"/>
              <a:gd name="connsiteY39" fmla="*/ 2879262 h 4644562"/>
              <a:gd name="connsiteX40" fmla="*/ 660839 w 3683439"/>
              <a:gd name="connsiteY40" fmla="*/ 2955462 h 4644562"/>
              <a:gd name="connsiteX41" fmla="*/ 635439 w 3683439"/>
              <a:gd name="connsiteY41" fmla="*/ 3044362 h 4644562"/>
              <a:gd name="connsiteX42" fmla="*/ 648139 w 3683439"/>
              <a:gd name="connsiteY42" fmla="*/ 3450762 h 4644562"/>
              <a:gd name="connsiteX43" fmla="*/ 673539 w 3683439"/>
              <a:gd name="connsiteY43" fmla="*/ 3488862 h 4644562"/>
              <a:gd name="connsiteX44" fmla="*/ 698939 w 3683439"/>
              <a:gd name="connsiteY44" fmla="*/ 3641262 h 4644562"/>
              <a:gd name="connsiteX45" fmla="*/ 711639 w 3683439"/>
              <a:gd name="connsiteY45" fmla="*/ 3692062 h 4644562"/>
              <a:gd name="connsiteX46" fmla="*/ 698939 w 3683439"/>
              <a:gd name="connsiteY46" fmla="*/ 3933362 h 4644562"/>
              <a:gd name="connsiteX47" fmla="*/ 673539 w 3683439"/>
              <a:gd name="connsiteY47" fmla="*/ 3971462 h 4644562"/>
              <a:gd name="connsiteX48" fmla="*/ 660839 w 3683439"/>
              <a:gd name="connsiteY48" fmla="*/ 4009562 h 4644562"/>
              <a:gd name="connsiteX49" fmla="*/ 610039 w 3683439"/>
              <a:gd name="connsiteY49" fmla="*/ 4085762 h 4644562"/>
              <a:gd name="connsiteX50" fmla="*/ 571939 w 3683439"/>
              <a:gd name="connsiteY50" fmla="*/ 4161962 h 4644562"/>
              <a:gd name="connsiteX51" fmla="*/ 533839 w 3683439"/>
              <a:gd name="connsiteY51" fmla="*/ 4187362 h 4644562"/>
              <a:gd name="connsiteX52" fmla="*/ 495739 w 3683439"/>
              <a:gd name="connsiteY52" fmla="*/ 4263562 h 4644562"/>
              <a:gd name="connsiteX53" fmla="*/ 381439 w 3683439"/>
              <a:gd name="connsiteY53" fmla="*/ 4301662 h 4644562"/>
              <a:gd name="connsiteX54" fmla="*/ 343339 w 3683439"/>
              <a:gd name="connsiteY54" fmla="*/ 4314362 h 4644562"/>
              <a:gd name="connsiteX55" fmla="*/ 267139 w 3683439"/>
              <a:gd name="connsiteY55" fmla="*/ 4365162 h 4644562"/>
              <a:gd name="connsiteX56" fmla="*/ 229039 w 3683439"/>
              <a:gd name="connsiteY56" fmla="*/ 4390562 h 4644562"/>
              <a:gd name="connsiteX57" fmla="*/ 190939 w 3683439"/>
              <a:gd name="connsiteY57" fmla="*/ 4403262 h 4644562"/>
              <a:gd name="connsiteX58" fmla="*/ 140139 w 3683439"/>
              <a:gd name="connsiteY58" fmla="*/ 4454062 h 4644562"/>
              <a:gd name="connsiteX59" fmla="*/ 102039 w 3683439"/>
              <a:gd name="connsiteY59" fmla="*/ 4492162 h 4644562"/>
              <a:gd name="connsiteX60" fmla="*/ 63939 w 3683439"/>
              <a:gd name="connsiteY60" fmla="*/ 4504862 h 4644562"/>
              <a:gd name="connsiteX61" fmla="*/ 25839 w 3683439"/>
              <a:gd name="connsiteY61" fmla="*/ 4530262 h 4644562"/>
              <a:gd name="connsiteX62" fmla="*/ 439 w 3683439"/>
              <a:gd name="connsiteY62" fmla="*/ 4568362 h 4644562"/>
              <a:gd name="connsiteX63" fmla="*/ 38539 w 3683439"/>
              <a:gd name="connsiteY63" fmla="*/ 4581062 h 4644562"/>
              <a:gd name="connsiteX64" fmla="*/ 622739 w 3683439"/>
              <a:gd name="connsiteY64" fmla="*/ 4593762 h 4644562"/>
              <a:gd name="connsiteX65" fmla="*/ 1054539 w 3683439"/>
              <a:gd name="connsiteY65" fmla="*/ 4606462 h 4644562"/>
              <a:gd name="connsiteX66" fmla="*/ 2857939 w 3683439"/>
              <a:gd name="connsiteY66" fmla="*/ 4644562 h 4644562"/>
              <a:gd name="connsiteX67" fmla="*/ 3632639 w 3683439"/>
              <a:gd name="connsiteY67" fmla="*/ 4631862 h 4644562"/>
              <a:gd name="connsiteX68" fmla="*/ 3670739 w 3683439"/>
              <a:gd name="connsiteY68" fmla="*/ 4606462 h 4644562"/>
              <a:gd name="connsiteX69" fmla="*/ 3683439 w 3683439"/>
              <a:gd name="connsiteY69" fmla="*/ 4479462 h 4644562"/>
              <a:gd name="connsiteX70" fmla="*/ 3670739 w 3683439"/>
              <a:gd name="connsiteY70" fmla="*/ 3755562 h 4644562"/>
              <a:gd name="connsiteX71" fmla="*/ 3632639 w 3683439"/>
              <a:gd name="connsiteY71" fmla="*/ 3450762 h 4644562"/>
              <a:gd name="connsiteX72" fmla="*/ 3607239 w 3683439"/>
              <a:gd name="connsiteY72" fmla="*/ 3247562 h 4644562"/>
              <a:gd name="connsiteX73" fmla="*/ 3594539 w 3683439"/>
              <a:gd name="connsiteY73" fmla="*/ 3107862 h 4644562"/>
              <a:gd name="connsiteX74" fmla="*/ 3556439 w 3683439"/>
              <a:gd name="connsiteY74" fmla="*/ 2968162 h 4644562"/>
              <a:gd name="connsiteX75" fmla="*/ 3531039 w 3683439"/>
              <a:gd name="connsiteY75" fmla="*/ 2625262 h 4644562"/>
              <a:gd name="connsiteX76" fmla="*/ 3556439 w 3683439"/>
              <a:gd name="connsiteY76" fmla="*/ 478962 h 4644562"/>
              <a:gd name="connsiteX77" fmla="*/ 3569139 w 3683439"/>
              <a:gd name="connsiteY77" fmla="*/ 390062 h 4644562"/>
              <a:gd name="connsiteX78" fmla="*/ 3594539 w 3683439"/>
              <a:gd name="connsiteY78" fmla="*/ 275762 h 4644562"/>
              <a:gd name="connsiteX79" fmla="*/ 3581839 w 3683439"/>
              <a:gd name="connsiteY79" fmla="*/ 21762 h 4644562"/>
              <a:gd name="connsiteX80" fmla="*/ 2413439 w 3683439"/>
              <a:gd name="connsiteY80" fmla="*/ 47162 h 4644562"/>
              <a:gd name="connsiteX81" fmla="*/ 2337239 w 3683439"/>
              <a:gd name="connsiteY81" fmla="*/ 59862 h 4644562"/>
              <a:gd name="connsiteX82" fmla="*/ 2057839 w 3683439"/>
              <a:gd name="connsiteY82" fmla="*/ 72562 h 4644562"/>
              <a:gd name="connsiteX83" fmla="*/ 1689539 w 3683439"/>
              <a:gd name="connsiteY83" fmla="*/ 110662 h 4644562"/>
              <a:gd name="connsiteX84" fmla="*/ 1143439 w 3683439"/>
              <a:gd name="connsiteY84" fmla="*/ 97962 h 4644562"/>
              <a:gd name="connsiteX85" fmla="*/ 1054539 w 3683439"/>
              <a:gd name="connsiteY85" fmla="*/ 97962 h 4644562"/>
              <a:gd name="connsiteX86" fmla="*/ 991039 w 3683439"/>
              <a:gd name="connsiteY8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448239 w 3683439"/>
              <a:gd name="connsiteY23" fmla="*/ 2231562 h 4644562"/>
              <a:gd name="connsiteX24" fmla="*/ 1435539 w 3683439"/>
              <a:gd name="connsiteY24" fmla="*/ 2269662 h 4644562"/>
              <a:gd name="connsiteX25" fmla="*/ 1397439 w 3683439"/>
              <a:gd name="connsiteY25" fmla="*/ 2307762 h 4644562"/>
              <a:gd name="connsiteX26" fmla="*/ 1372039 w 3683439"/>
              <a:gd name="connsiteY26" fmla="*/ 2345862 h 4644562"/>
              <a:gd name="connsiteX27" fmla="*/ 1333939 w 3683439"/>
              <a:gd name="connsiteY27" fmla="*/ 2358562 h 4644562"/>
              <a:gd name="connsiteX28" fmla="*/ 1308539 w 3683439"/>
              <a:gd name="connsiteY28" fmla="*/ 2396662 h 4644562"/>
              <a:gd name="connsiteX29" fmla="*/ 1219639 w 3683439"/>
              <a:gd name="connsiteY29" fmla="*/ 2434762 h 4644562"/>
              <a:gd name="connsiteX30" fmla="*/ 1130739 w 3683439"/>
              <a:gd name="connsiteY30" fmla="*/ 2485562 h 4644562"/>
              <a:gd name="connsiteX31" fmla="*/ 1041839 w 3683439"/>
              <a:gd name="connsiteY31" fmla="*/ 2536362 h 4644562"/>
              <a:gd name="connsiteX32" fmla="*/ 991039 w 3683439"/>
              <a:gd name="connsiteY32" fmla="*/ 2549062 h 4644562"/>
              <a:gd name="connsiteX33" fmla="*/ 952939 w 3683439"/>
              <a:gd name="connsiteY33" fmla="*/ 2587162 h 4644562"/>
              <a:gd name="connsiteX34" fmla="*/ 914839 w 3683439"/>
              <a:gd name="connsiteY34" fmla="*/ 2612562 h 4644562"/>
              <a:gd name="connsiteX35" fmla="*/ 851339 w 3683439"/>
              <a:gd name="connsiteY35" fmla="*/ 2752262 h 4644562"/>
              <a:gd name="connsiteX36" fmla="*/ 800539 w 3683439"/>
              <a:gd name="connsiteY36" fmla="*/ 2803062 h 4644562"/>
              <a:gd name="connsiteX37" fmla="*/ 749739 w 3683439"/>
              <a:gd name="connsiteY37" fmla="*/ 2853862 h 4644562"/>
              <a:gd name="connsiteX38" fmla="*/ 711639 w 3683439"/>
              <a:gd name="connsiteY38" fmla="*/ 2879262 h 4644562"/>
              <a:gd name="connsiteX39" fmla="*/ 660839 w 3683439"/>
              <a:gd name="connsiteY39" fmla="*/ 2955462 h 4644562"/>
              <a:gd name="connsiteX40" fmla="*/ 635439 w 3683439"/>
              <a:gd name="connsiteY40" fmla="*/ 3044362 h 4644562"/>
              <a:gd name="connsiteX41" fmla="*/ 648139 w 3683439"/>
              <a:gd name="connsiteY41" fmla="*/ 3450762 h 4644562"/>
              <a:gd name="connsiteX42" fmla="*/ 673539 w 3683439"/>
              <a:gd name="connsiteY42" fmla="*/ 3488862 h 4644562"/>
              <a:gd name="connsiteX43" fmla="*/ 698939 w 3683439"/>
              <a:gd name="connsiteY43" fmla="*/ 3641262 h 4644562"/>
              <a:gd name="connsiteX44" fmla="*/ 711639 w 3683439"/>
              <a:gd name="connsiteY44" fmla="*/ 3692062 h 4644562"/>
              <a:gd name="connsiteX45" fmla="*/ 698939 w 3683439"/>
              <a:gd name="connsiteY45" fmla="*/ 3933362 h 4644562"/>
              <a:gd name="connsiteX46" fmla="*/ 673539 w 3683439"/>
              <a:gd name="connsiteY46" fmla="*/ 3971462 h 4644562"/>
              <a:gd name="connsiteX47" fmla="*/ 660839 w 3683439"/>
              <a:gd name="connsiteY47" fmla="*/ 4009562 h 4644562"/>
              <a:gd name="connsiteX48" fmla="*/ 610039 w 3683439"/>
              <a:gd name="connsiteY48" fmla="*/ 4085762 h 4644562"/>
              <a:gd name="connsiteX49" fmla="*/ 571939 w 3683439"/>
              <a:gd name="connsiteY49" fmla="*/ 4161962 h 4644562"/>
              <a:gd name="connsiteX50" fmla="*/ 533839 w 3683439"/>
              <a:gd name="connsiteY50" fmla="*/ 4187362 h 4644562"/>
              <a:gd name="connsiteX51" fmla="*/ 495739 w 3683439"/>
              <a:gd name="connsiteY51" fmla="*/ 4263562 h 4644562"/>
              <a:gd name="connsiteX52" fmla="*/ 381439 w 3683439"/>
              <a:gd name="connsiteY52" fmla="*/ 4301662 h 4644562"/>
              <a:gd name="connsiteX53" fmla="*/ 343339 w 3683439"/>
              <a:gd name="connsiteY53" fmla="*/ 4314362 h 4644562"/>
              <a:gd name="connsiteX54" fmla="*/ 267139 w 3683439"/>
              <a:gd name="connsiteY54" fmla="*/ 4365162 h 4644562"/>
              <a:gd name="connsiteX55" fmla="*/ 229039 w 3683439"/>
              <a:gd name="connsiteY55" fmla="*/ 4390562 h 4644562"/>
              <a:gd name="connsiteX56" fmla="*/ 190939 w 3683439"/>
              <a:gd name="connsiteY56" fmla="*/ 4403262 h 4644562"/>
              <a:gd name="connsiteX57" fmla="*/ 140139 w 3683439"/>
              <a:gd name="connsiteY57" fmla="*/ 4454062 h 4644562"/>
              <a:gd name="connsiteX58" fmla="*/ 102039 w 3683439"/>
              <a:gd name="connsiteY58" fmla="*/ 4492162 h 4644562"/>
              <a:gd name="connsiteX59" fmla="*/ 63939 w 3683439"/>
              <a:gd name="connsiteY59" fmla="*/ 4504862 h 4644562"/>
              <a:gd name="connsiteX60" fmla="*/ 25839 w 3683439"/>
              <a:gd name="connsiteY60" fmla="*/ 4530262 h 4644562"/>
              <a:gd name="connsiteX61" fmla="*/ 439 w 3683439"/>
              <a:gd name="connsiteY61" fmla="*/ 4568362 h 4644562"/>
              <a:gd name="connsiteX62" fmla="*/ 38539 w 3683439"/>
              <a:gd name="connsiteY62" fmla="*/ 4581062 h 4644562"/>
              <a:gd name="connsiteX63" fmla="*/ 622739 w 3683439"/>
              <a:gd name="connsiteY63" fmla="*/ 4593762 h 4644562"/>
              <a:gd name="connsiteX64" fmla="*/ 1054539 w 3683439"/>
              <a:gd name="connsiteY64" fmla="*/ 4606462 h 4644562"/>
              <a:gd name="connsiteX65" fmla="*/ 2857939 w 3683439"/>
              <a:gd name="connsiteY65" fmla="*/ 4644562 h 4644562"/>
              <a:gd name="connsiteX66" fmla="*/ 3632639 w 3683439"/>
              <a:gd name="connsiteY66" fmla="*/ 4631862 h 4644562"/>
              <a:gd name="connsiteX67" fmla="*/ 3670739 w 3683439"/>
              <a:gd name="connsiteY67" fmla="*/ 4606462 h 4644562"/>
              <a:gd name="connsiteX68" fmla="*/ 3683439 w 3683439"/>
              <a:gd name="connsiteY68" fmla="*/ 4479462 h 4644562"/>
              <a:gd name="connsiteX69" fmla="*/ 3670739 w 3683439"/>
              <a:gd name="connsiteY69" fmla="*/ 3755562 h 4644562"/>
              <a:gd name="connsiteX70" fmla="*/ 3632639 w 3683439"/>
              <a:gd name="connsiteY70" fmla="*/ 3450762 h 4644562"/>
              <a:gd name="connsiteX71" fmla="*/ 3607239 w 3683439"/>
              <a:gd name="connsiteY71" fmla="*/ 3247562 h 4644562"/>
              <a:gd name="connsiteX72" fmla="*/ 3594539 w 3683439"/>
              <a:gd name="connsiteY72" fmla="*/ 3107862 h 4644562"/>
              <a:gd name="connsiteX73" fmla="*/ 3556439 w 3683439"/>
              <a:gd name="connsiteY73" fmla="*/ 2968162 h 4644562"/>
              <a:gd name="connsiteX74" fmla="*/ 3531039 w 3683439"/>
              <a:gd name="connsiteY74" fmla="*/ 2625262 h 4644562"/>
              <a:gd name="connsiteX75" fmla="*/ 3556439 w 3683439"/>
              <a:gd name="connsiteY75" fmla="*/ 478962 h 4644562"/>
              <a:gd name="connsiteX76" fmla="*/ 3569139 w 3683439"/>
              <a:gd name="connsiteY76" fmla="*/ 390062 h 4644562"/>
              <a:gd name="connsiteX77" fmla="*/ 3594539 w 3683439"/>
              <a:gd name="connsiteY77" fmla="*/ 275762 h 4644562"/>
              <a:gd name="connsiteX78" fmla="*/ 3581839 w 3683439"/>
              <a:gd name="connsiteY78" fmla="*/ 21762 h 4644562"/>
              <a:gd name="connsiteX79" fmla="*/ 2413439 w 3683439"/>
              <a:gd name="connsiteY79" fmla="*/ 47162 h 4644562"/>
              <a:gd name="connsiteX80" fmla="*/ 2337239 w 3683439"/>
              <a:gd name="connsiteY80" fmla="*/ 59862 h 4644562"/>
              <a:gd name="connsiteX81" fmla="*/ 2057839 w 3683439"/>
              <a:gd name="connsiteY81" fmla="*/ 72562 h 4644562"/>
              <a:gd name="connsiteX82" fmla="*/ 1689539 w 3683439"/>
              <a:gd name="connsiteY82" fmla="*/ 110662 h 4644562"/>
              <a:gd name="connsiteX83" fmla="*/ 1143439 w 3683439"/>
              <a:gd name="connsiteY83" fmla="*/ 97962 h 4644562"/>
              <a:gd name="connsiteX84" fmla="*/ 1054539 w 3683439"/>
              <a:gd name="connsiteY84" fmla="*/ 97962 h 4644562"/>
              <a:gd name="connsiteX85" fmla="*/ 991039 w 3683439"/>
              <a:gd name="connsiteY85"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435539 w 3683439"/>
              <a:gd name="connsiteY23" fmla="*/ 2269662 h 4644562"/>
              <a:gd name="connsiteX24" fmla="*/ 1397439 w 3683439"/>
              <a:gd name="connsiteY24" fmla="*/ 2307762 h 4644562"/>
              <a:gd name="connsiteX25" fmla="*/ 1372039 w 3683439"/>
              <a:gd name="connsiteY25" fmla="*/ 2345862 h 4644562"/>
              <a:gd name="connsiteX26" fmla="*/ 1333939 w 3683439"/>
              <a:gd name="connsiteY26" fmla="*/ 2358562 h 4644562"/>
              <a:gd name="connsiteX27" fmla="*/ 1308539 w 3683439"/>
              <a:gd name="connsiteY27" fmla="*/ 2396662 h 4644562"/>
              <a:gd name="connsiteX28" fmla="*/ 1219639 w 3683439"/>
              <a:gd name="connsiteY28" fmla="*/ 2434762 h 4644562"/>
              <a:gd name="connsiteX29" fmla="*/ 1130739 w 3683439"/>
              <a:gd name="connsiteY29" fmla="*/ 2485562 h 4644562"/>
              <a:gd name="connsiteX30" fmla="*/ 1041839 w 3683439"/>
              <a:gd name="connsiteY30" fmla="*/ 2536362 h 4644562"/>
              <a:gd name="connsiteX31" fmla="*/ 991039 w 3683439"/>
              <a:gd name="connsiteY31" fmla="*/ 2549062 h 4644562"/>
              <a:gd name="connsiteX32" fmla="*/ 952939 w 3683439"/>
              <a:gd name="connsiteY32" fmla="*/ 2587162 h 4644562"/>
              <a:gd name="connsiteX33" fmla="*/ 914839 w 3683439"/>
              <a:gd name="connsiteY33" fmla="*/ 2612562 h 4644562"/>
              <a:gd name="connsiteX34" fmla="*/ 851339 w 3683439"/>
              <a:gd name="connsiteY34" fmla="*/ 2752262 h 4644562"/>
              <a:gd name="connsiteX35" fmla="*/ 800539 w 3683439"/>
              <a:gd name="connsiteY35" fmla="*/ 2803062 h 4644562"/>
              <a:gd name="connsiteX36" fmla="*/ 749739 w 3683439"/>
              <a:gd name="connsiteY36" fmla="*/ 2853862 h 4644562"/>
              <a:gd name="connsiteX37" fmla="*/ 711639 w 3683439"/>
              <a:gd name="connsiteY37" fmla="*/ 2879262 h 4644562"/>
              <a:gd name="connsiteX38" fmla="*/ 660839 w 3683439"/>
              <a:gd name="connsiteY38" fmla="*/ 2955462 h 4644562"/>
              <a:gd name="connsiteX39" fmla="*/ 635439 w 3683439"/>
              <a:gd name="connsiteY39" fmla="*/ 3044362 h 4644562"/>
              <a:gd name="connsiteX40" fmla="*/ 648139 w 3683439"/>
              <a:gd name="connsiteY40" fmla="*/ 3450762 h 4644562"/>
              <a:gd name="connsiteX41" fmla="*/ 673539 w 3683439"/>
              <a:gd name="connsiteY41" fmla="*/ 3488862 h 4644562"/>
              <a:gd name="connsiteX42" fmla="*/ 698939 w 3683439"/>
              <a:gd name="connsiteY42" fmla="*/ 3641262 h 4644562"/>
              <a:gd name="connsiteX43" fmla="*/ 711639 w 3683439"/>
              <a:gd name="connsiteY43" fmla="*/ 3692062 h 4644562"/>
              <a:gd name="connsiteX44" fmla="*/ 698939 w 3683439"/>
              <a:gd name="connsiteY44" fmla="*/ 3933362 h 4644562"/>
              <a:gd name="connsiteX45" fmla="*/ 673539 w 3683439"/>
              <a:gd name="connsiteY45" fmla="*/ 3971462 h 4644562"/>
              <a:gd name="connsiteX46" fmla="*/ 660839 w 3683439"/>
              <a:gd name="connsiteY46" fmla="*/ 4009562 h 4644562"/>
              <a:gd name="connsiteX47" fmla="*/ 610039 w 3683439"/>
              <a:gd name="connsiteY47" fmla="*/ 4085762 h 4644562"/>
              <a:gd name="connsiteX48" fmla="*/ 571939 w 3683439"/>
              <a:gd name="connsiteY48" fmla="*/ 4161962 h 4644562"/>
              <a:gd name="connsiteX49" fmla="*/ 533839 w 3683439"/>
              <a:gd name="connsiteY49" fmla="*/ 4187362 h 4644562"/>
              <a:gd name="connsiteX50" fmla="*/ 495739 w 3683439"/>
              <a:gd name="connsiteY50" fmla="*/ 4263562 h 4644562"/>
              <a:gd name="connsiteX51" fmla="*/ 381439 w 3683439"/>
              <a:gd name="connsiteY51" fmla="*/ 4301662 h 4644562"/>
              <a:gd name="connsiteX52" fmla="*/ 343339 w 3683439"/>
              <a:gd name="connsiteY52" fmla="*/ 4314362 h 4644562"/>
              <a:gd name="connsiteX53" fmla="*/ 267139 w 3683439"/>
              <a:gd name="connsiteY53" fmla="*/ 4365162 h 4644562"/>
              <a:gd name="connsiteX54" fmla="*/ 229039 w 3683439"/>
              <a:gd name="connsiteY54" fmla="*/ 4390562 h 4644562"/>
              <a:gd name="connsiteX55" fmla="*/ 190939 w 3683439"/>
              <a:gd name="connsiteY55" fmla="*/ 4403262 h 4644562"/>
              <a:gd name="connsiteX56" fmla="*/ 140139 w 3683439"/>
              <a:gd name="connsiteY56" fmla="*/ 4454062 h 4644562"/>
              <a:gd name="connsiteX57" fmla="*/ 102039 w 3683439"/>
              <a:gd name="connsiteY57" fmla="*/ 4492162 h 4644562"/>
              <a:gd name="connsiteX58" fmla="*/ 63939 w 3683439"/>
              <a:gd name="connsiteY58" fmla="*/ 4504862 h 4644562"/>
              <a:gd name="connsiteX59" fmla="*/ 25839 w 3683439"/>
              <a:gd name="connsiteY59" fmla="*/ 4530262 h 4644562"/>
              <a:gd name="connsiteX60" fmla="*/ 439 w 3683439"/>
              <a:gd name="connsiteY60" fmla="*/ 4568362 h 4644562"/>
              <a:gd name="connsiteX61" fmla="*/ 38539 w 3683439"/>
              <a:gd name="connsiteY61" fmla="*/ 4581062 h 4644562"/>
              <a:gd name="connsiteX62" fmla="*/ 622739 w 3683439"/>
              <a:gd name="connsiteY62" fmla="*/ 4593762 h 4644562"/>
              <a:gd name="connsiteX63" fmla="*/ 1054539 w 3683439"/>
              <a:gd name="connsiteY63" fmla="*/ 4606462 h 4644562"/>
              <a:gd name="connsiteX64" fmla="*/ 2857939 w 3683439"/>
              <a:gd name="connsiteY64" fmla="*/ 4644562 h 4644562"/>
              <a:gd name="connsiteX65" fmla="*/ 3632639 w 3683439"/>
              <a:gd name="connsiteY65" fmla="*/ 4631862 h 4644562"/>
              <a:gd name="connsiteX66" fmla="*/ 3670739 w 3683439"/>
              <a:gd name="connsiteY66" fmla="*/ 4606462 h 4644562"/>
              <a:gd name="connsiteX67" fmla="*/ 3683439 w 3683439"/>
              <a:gd name="connsiteY67" fmla="*/ 4479462 h 4644562"/>
              <a:gd name="connsiteX68" fmla="*/ 3670739 w 3683439"/>
              <a:gd name="connsiteY68" fmla="*/ 3755562 h 4644562"/>
              <a:gd name="connsiteX69" fmla="*/ 3632639 w 3683439"/>
              <a:gd name="connsiteY69" fmla="*/ 3450762 h 4644562"/>
              <a:gd name="connsiteX70" fmla="*/ 3607239 w 3683439"/>
              <a:gd name="connsiteY70" fmla="*/ 3247562 h 4644562"/>
              <a:gd name="connsiteX71" fmla="*/ 3594539 w 3683439"/>
              <a:gd name="connsiteY71" fmla="*/ 3107862 h 4644562"/>
              <a:gd name="connsiteX72" fmla="*/ 3556439 w 3683439"/>
              <a:gd name="connsiteY72" fmla="*/ 2968162 h 4644562"/>
              <a:gd name="connsiteX73" fmla="*/ 3531039 w 3683439"/>
              <a:gd name="connsiteY73" fmla="*/ 2625262 h 4644562"/>
              <a:gd name="connsiteX74" fmla="*/ 3556439 w 3683439"/>
              <a:gd name="connsiteY74" fmla="*/ 478962 h 4644562"/>
              <a:gd name="connsiteX75" fmla="*/ 3569139 w 3683439"/>
              <a:gd name="connsiteY75" fmla="*/ 390062 h 4644562"/>
              <a:gd name="connsiteX76" fmla="*/ 3594539 w 3683439"/>
              <a:gd name="connsiteY76" fmla="*/ 275762 h 4644562"/>
              <a:gd name="connsiteX77" fmla="*/ 3581839 w 3683439"/>
              <a:gd name="connsiteY77" fmla="*/ 21762 h 4644562"/>
              <a:gd name="connsiteX78" fmla="*/ 2413439 w 3683439"/>
              <a:gd name="connsiteY78" fmla="*/ 47162 h 4644562"/>
              <a:gd name="connsiteX79" fmla="*/ 2337239 w 3683439"/>
              <a:gd name="connsiteY79" fmla="*/ 59862 h 4644562"/>
              <a:gd name="connsiteX80" fmla="*/ 2057839 w 3683439"/>
              <a:gd name="connsiteY80" fmla="*/ 72562 h 4644562"/>
              <a:gd name="connsiteX81" fmla="*/ 1689539 w 3683439"/>
              <a:gd name="connsiteY81" fmla="*/ 110662 h 4644562"/>
              <a:gd name="connsiteX82" fmla="*/ 1143439 w 3683439"/>
              <a:gd name="connsiteY82" fmla="*/ 97962 h 4644562"/>
              <a:gd name="connsiteX83" fmla="*/ 1054539 w 3683439"/>
              <a:gd name="connsiteY83" fmla="*/ 97962 h 4644562"/>
              <a:gd name="connsiteX84" fmla="*/ 991039 w 3683439"/>
              <a:gd name="connsiteY84"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97439 w 3683439"/>
              <a:gd name="connsiteY23" fmla="*/ 2307762 h 4644562"/>
              <a:gd name="connsiteX24" fmla="*/ 1372039 w 3683439"/>
              <a:gd name="connsiteY24" fmla="*/ 2345862 h 4644562"/>
              <a:gd name="connsiteX25" fmla="*/ 1333939 w 3683439"/>
              <a:gd name="connsiteY25" fmla="*/ 2358562 h 4644562"/>
              <a:gd name="connsiteX26" fmla="*/ 1308539 w 3683439"/>
              <a:gd name="connsiteY26" fmla="*/ 2396662 h 4644562"/>
              <a:gd name="connsiteX27" fmla="*/ 1219639 w 3683439"/>
              <a:gd name="connsiteY27" fmla="*/ 2434762 h 4644562"/>
              <a:gd name="connsiteX28" fmla="*/ 1130739 w 3683439"/>
              <a:gd name="connsiteY28" fmla="*/ 2485562 h 4644562"/>
              <a:gd name="connsiteX29" fmla="*/ 1041839 w 3683439"/>
              <a:gd name="connsiteY29" fmla="*/ 2536362 h 4644562"/>
              <a:gd name="connsiteX30" fmla="*/ 991039 w 3683439"/>
              <a:gd name="connsiteY30" fmla="*/ 2549062 h 4644562"/>
              <a:gd name="connsiteX31" fmla="*/ 952939 w 3683439"/>
              <a:gd name="connsiteY31" fmla="*/ 2587162 h 4644562"/>
              <a:gd name="connsiteX32" fmla="*/ 914839 w 3683439"/>
              <a:gd name="connsiteY32" fmla="*/ 2612562 h 4644562"/>
              <a:gd name="connsiteX33" fmla="*/ 851339 w 3683439"/>
              <a:gd name="connsiteY33" fmla="*/ 2752262 h 4644562"/>
              <a:gd name="connsiteX34" fmla="*/ 800539 w 3683439"/>
              <a:gd name="connsiteY34" fmla="*/ 2803062 h 4644562"/>
              <a:gd name="connsiteX35" fmla="*/ 749739 w 3683439"/>
              <a:gd name="connsiteY35" fmla="*/ 2853862 h 4644562"/>
              <a:gd name="connsiteX36" fmla="*/ 711639 w 3683439"/>
              <a:gd name="connsiteY36" fmla="*/ 2879262 h 4644562"/>
              <a:gd name="connsiteX37" fmla="*/ 660839 w 3683439"/>
              <a:gd name="connsiteY37" fmla="*/ 2955462 h 4644562"/>
              <a:gd name="connsiteX38" fmla="*/ 635439 w 3683439"/>
              <a:gd name="connsiteY38" fmla="*/ 3044362 h 4644562"/>
              <a:gd name="connsiteX39" fmla="*/ 648139 w 3683439"/>
              <a:gd name="connsiteY39" fmla="*/ 3450762 h 4644562"/>
              <a:gd name="connsiteX40" fmla="*/ 673539 w 3683439"/>
              <a:gd name="connsiteY40" fmla="*/ 3488862 h 4644562"/>
              <a:gd name="connsiteX41" fmla="*/ 698939 w 3683439"/>
              <a:gd name="connsiteY41" fmla="*/ 3641262 h 4644562"/>
              <a:gd name="connsiteX42" fmla="*/ 711639 w 3683439"/>
              <a:gd name="connsiteY42" fmla="*/ 3692062 h 4644562"/>
              <a:gd name="connsiteX43" fmla="*/ 698939 w 3683439"/>
              <a:gd name="connsiteY43" fmla="*/ 3933362 h 4644562"/>
              <a:gd name="connsiteX44" fmla="*/ 673539 w 3683439"/>
              <a:gd name="connsiteY44" fmla="*/ 3971462 h 4644562"/>
              <a:gd name="connsiteX45" fmla="*/ 660839 w 3683439"/>
              <a:gd name="connsiteY45" fmla="*/ 4009562 h 4644562"/>
              <a:gd name="connsiteX46" fmla="*/ 610039 w 3683439"/>
              <a:gd name="connsiteY46" fmla="*/ 4085762 h 4644562"/>
              <a:gd name="connsiteX47" fmla="*/ 571939 w 3683439"/>
              <a:gd name="connsiteY47" fmla="*/ 4161962 h 4644562"/>
              <a:gd name="connsiteX48" fmla="*/ 533839 w 3683439"/>
              <a:gd name="connsiteY48" fmla="*/ 4187362 h 4644562"/>
              <a:gd name="connsiteX49" fmla="*/ 495739 w 3683439"/>
              <a:gd name="connsiteY49" fmla="*/ 4263562 h 4644562"/>
              <a:gd name="connsiteX50" fmla="*/ 381439 w 3683439"/>
              <a:gd name="connsiteY50" fmla="*/ 4301662 h 4644562"/>
              <a:gd name="connsiteX51" fmla="*/ 343339 w 3683439"/>
              <a:gd name="connsiteY51" fmla="*/ 4314362 h 4644562"/>
              <a:gd name="connsiteX52" fmla="*/ 267139 w 3683439"/>
              <a:gd name="connsiteY52" fmla="*/ 4365162 h 4644562"/>
              <a:gd name="connsiteX53" fmla="*/ 229039 w 3683439"/>
              <a:gd name="connsiteY53" fmla="*/ 4390562 h 4644562"/>
              <a:gd name="connsiteX54" fmla="*/ 190939 w 3683439"/>
              <a:gd name="connsiteY54" fmla="*/ 4403262 h 4644562"/>
              <a:gd name="connsiteX55" fmla="*/ 140139 w 3683439"/>
              <a:gd name="connsiteY55" fmla="*/ 4454062 h 4644562"/>
              <a:gd name="connsiteX56" fmla="*/ 102039 w 3683439"/>
              <a:gd name="connsiteY56" fmla="*/ 4492162 h 4644562"/>
              <a:gd name="connsiteX57" fmla="*/ 63939 w 3683439"/>
              <a:gd name="connsiteY57" fmla="*/ 4504862 h 4644562"/>
              <a:gd name="connsiteX58" fmla="*/ 25839 w 3683439"/>
              <a:gd name="connsiteY58" fmla="*/ 4530262 h 4644562"/>
              <a:gd name="connsiteX59" fmla="*/ 439 w 3683439"/>
              <a:gd name="connsiteY59" fmla="*/ 4568362 h 4644562"/>
              <a:gd name="connsiteX60" fmla="*/ 38539 w 3683439"/>
              <a:gd name="connsiteY60" fmla="*/ 4581062 h 4644562"/>
              <a:gd name="connsiteX61" fmla="*/ 622739 w 3683439"/>
              <a:gd name="connsiteY61" fmla="*/ 4593762 h 4644562"/>
              <a:gd name="connsiteX62" fmla="*/ 1054539 w 3683439"/>
              <a:gd name="connsiteY62" fmla="*/ 4606462 h 4644562"/>
              <a:gd name="connsiteX63" fmla="*/ 2857939 w 3683439"/>
              <a:gd name="connsiteY63" fmla="*/ 4644562 h 4644562"/>
              <a:gd name="connsiteX64" fmla="*/ 3632639 w 3683439"/>
              <a:gd name="connsiteY64" fmla="*/ 4631862 h 4644562"/>
              <a:gd name="connsiteX65" fmla="*/ 3670739 w 3683439"/>
              <a:gd name="connsiteY65" fmla="*/ 4606462 h 4644562"/>
              <a:gd name="connsiteX66" fmla="*/ 3683439 w 3683439"/>
              <a:gd name="connsiteY66" fmla="*/ 4479462 h 4644562"/>
              <a:gd name="connsiteX67" fmla="*/ 3670739 w 3683439"/>
              <a:gd name="connsiteY67" fmla="*/ 3755562 h 4644562"/>
              <a:gd name="connsiteX68" fmla="*/ 3632639 w 3683439"/>
              <a:gd name="connsiteY68" fmla="*/ 3450762 h 4644562"/>
              <a:gd name="connsiteX69" fmla="*/ 3607239 w 3683439"/>
              <a:gd name="connsiteY69" fmla="*/ 3247562 h 4644562"/>
              <a:gd name="connsiteX70" fmla="*/ 3594539 w 3683439"/>
              <a:gd name="connsiteY70" fmla="*/ 3107862 h 4644562"/>
              <a:gd name="connsiteX71" fmla="*/ 3556439 w 3683439"/>
              <a:gd name="connsiteY71" fmla="*/ 2968162 h 4644562"/>
              <a:gd name="connsiteX72" fmla="*/ 3531039 w 3683439"/>
              <a:gd name="connsiteY72" fmla="*/ 2625262 h 4644562"/>
              <a:gd name="connsiteX73" fmla="*/ 3556439 w 3683439"/>
              <a:gd name="connsiteY73" fmla="*/ 478962 h 4644562"/>
              <a:gd name="connsiteX74" fmla="*/ 3569139 w 3683439"/>
              <a:gd name="connsiteY74" fmla="*/ 390062 h 4644562"/>
              <a:gd name="connsiteX75" fmla="*/ 3594539 w 3683439"/>
              <a:gd name="connsiteY75" fmla="*/ 275762 h 4644562"/>
              <a:gd name="connsiteX76" fmla="*/ 3581839 w 3683439"/>
              <a:gd name="connsiteY76" fmla="*/ 21762 h 4644562"/>
              <a:gd name="connsiteX77" fmla="*/ 2413439 w 3683439"/>
              <a:gd name="connsiteY77" fmla="*/ 47162 h 4644562"/>
              <a:gd name="connsiteX78" fmla="*/ 2337239 w 3683439"/>
              <a:gd name="connsiteY78" fmla="*/ 59862 h 4644562"/>
              <a:gd name="connsiteX79" fmla="*/ 2057839 w 3683439"/>
              <a:gd name="connsiteY79" fmla="*/ 72562 h 4644562"/>
              <a:gd name="connsiteX80" fmla="*/ 1689539 w 3683439"/>
              <a:gd name="connsiteY80" fmla="*/ 110662 h 4644562"/>
              <a:gd name="connsiteX81" fmla="*/ 1143439 w 3683439"/>
              <a:gd name="connsiteY81" fmla="*/ 97962 h 4644562"/>
              <a:gd name="connsiteX82" fmla="*/ 1054539 w 3683439"/>
              <a:gd name="connsiteY82" fmla="*/ 97962 h 4644562"/>
              <a:gd name="connsiteX83" fmla="*/ 991039 w 3683439"/>
              <a:gd name="connsiteY83"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72039 w 3683439"/>
              <a:gd name="connsiteY23" fmla="*/ 2345862 h 4644562"/>
              <a:gd name="connsiteX24" fmla="*/ 1333939 w 3683439"/>
              <a:gd name="connsiteY24" fmla="*/ 2358562 h 4644562"/>
              <a:gd name="connsiteX25" fmla="*/ 1308539 w 3683439"/>
              <a:gd name="connsiteY25" fmla="*/ 2396662 h 4644562"/>
              <a:gd name="connsiteX26" fmla="*/ 1219639 w 3683439"/>
              <a:gd name="connsiteY26" fmla="*/ 2434762 h 4644562"/>
              <a:gd name="connsiteX27" fmla="*/ 1130739 w 3683439"/>
              <a:gd name="connsiteY27" fmla="*/ 2485562 h 4644562"/>
              <a:gd name="connsiteX28" fmla="*/ 1041839 w 3683439"/>
              <a:gd name="connsiteY28" fmla="*/ 2536362 h 4644562"/>
              <a:gd name="connsiteX29" fmla="*/ 991039 w 3683439"/>
              <a:gd name="connsiteY29" fmla="*/ 2549062 h 4644562"/>
              <a:gd name="connsiteX30" fmla="*/ 952939 w 3683439"/>
              <a:gd name="connsiteY30" fmla="*/ 2587162 h 4644562"/>
              <a:gd name="connsiteX31" fmla="*/ 914839 w 3683439"/>
              <a:gd name="connsiteY31" fmla="*/ 2612562 h 4644562"/>
              <a:gd name="connsiteX32" fmla="*/ 851339 w 3683439"/>
              <a:gd name="connsiteY32" fmla="*/ 2752262 h 4644562"/>
              <a:gd name="connsiteX33" fmla="*/ 800539 w 3683439"/>
              <a:gd name="connsiteY33" fmla="*/ 2803062 h 4644562"/>
              <a:gd name="connsiteX34" fmla="*/ 749739 w 3683439"/>
              <a:gd name="connsiteY34" fmla="*/ 2853862 h 4644562"/>
              <a:gd name="connsiteX35" fmla="*/ 711639 w 3683439"/>
              <a:gd name="connsiteY35" fmla="*/ 2879262 h 4644562"/>
              <a:gd name="connsiteX36" fmla="*/ 660839 w 3683439"/>
              <a:gd name="connsiteY36" fmla="*/ 2955462 h 4644562"/>
              <a:gd name="connsiteX37" fmla="*/ 635439 w 3683439"/>
              <a:gd name="connsiteY37" fmla="*/ 3044362 h 4644562"/>
              <a:gd name="connsiteX38" fmla="*/ 648139 w 3683439"/>
              <a:gd name="connsiteY38" fmla="*/ 3450762 h 4644562"/>
              <a:gd name="connsiteX39" fmla="*/ 673539 w 3683439"/>
              <a:gd name="connsiteY39" fmla="*/ 3488862 h 4644562"/>
              <a:gd name="connsiteX40" fmla="*/ 698939 w 3683439"/>
              <a:gd name="connsiteY40" fmla="*/ 3641262 h 4644562"/>
              <a:gd name="connsiteX41" fmla="*/ 711639 w 3683439"/>
              <a:gd name="connsiteY41" fmla="*/ 3692062 h 4644562"/>
              <a:gd name="connsiteX42" fmla="*/ 698939 w 3683439"/>
              <a:gd name="connsiteY42" fmla="*/ 3933362 h 4644562"/>
              <a:gd name="connsiteX43" fmla="*/ 673539 w 3683439"/>
              <a:gd name="connsiteY43" fmla="*/ 3971462 h 4644562"/>
              <a:gd name="connsiteX44" fmla="*/ 660839 w 3683439"/>
              <a:gd name="connsiteY44" fmla="*/ 4009562 h 4644562"/>
              <a:gd name="connsiteX45" fmla="*/ 610039 w 3683439"/>
              <a:gd name="connsiteY45" fmla="*/ 4085762 h 4644562"/>
              <a:gd name="connsiteX46" fmla="*/ 571939 w 3683439"/>
              <a:gd name="connsiteY46" fmla="*/ 4161962 h 4644562"/>
              <a:gd name="connsiteX47" fmla="*/ 533839 w 3683439"/>
              <a:gd name="connsiteY47" fmla="*/ 4187362 h 4644562"/>
              <a:gd name="connsiteX48" fmla="*/ 495739 w 3683439"/>
              <a:gd name="connsiteY48" fmla="*/ 4263562 h 4644562"/>
              <a:gd name="connsiteX49" fmla="*/ 381439 w 3683439"/>
              <a:gd name="connsiteY49" fmla="*/ 4301662 h 4644562"/>
              <a:gd name="connsiteX50" fmla="*/ 343339 w 3683439"/>
              <a:gd name="connsiteY50" fmla="*/ 4314362 h 4644562"/>
              <a:gd name="connsiteX51" fmla="*/ 267139 w 3683439"/>
              <a:gd name="connsiteY51" fmla="*/ 4365162 h 4644562"/>
              <a:gd name="connsiteX52" fmla="*/ 229039 w 3683439"/>
              <a:gd name="connsiteY52" fmla="*/ 4390562 h 4644562"/>
              <a:gd name="connsiteX53" fmla="*/ 190939 w 3683439"/>
              <a:gd name="connsiteY53" fmla="*/ 4403262 h 4644562"/>
              <a:gd name="connsiteX54" fmla="*/ 140139 w 3683439"/>
              <a:gd name="connsiteY54" fmla="*/ 4454062 h 4644562"/>
              <a:gd name="connsiteX55" fmla="*/ 102039 w 3683439"/>
              <a:gd name="connsiteY55" fmla="*/ 4492162 h 4644562"/>
              <a:gd name="connsiteX56" fmla="*/ 63939 w 3683439"/>
              <a:gd name="connsiteY56" fmla="*/ 4504862 h 4644562"/>
              <a:gd name="connsiteX57" fmla="*/ 25839 w 3683439"/>
              <a:gd name="connsiteY57" fmla="*/ 4530262 h 4644562"/>
              <a:gd name="connsiteX58" fmla="*/ 439 w 3683439"/>
              <a:gd name="connsiteY58" fmla="*/ 4568362 h 4644562"/>
              <a:gd name="connsiteX59" fmla="*/ 38539 w 3683439"/>
              <a:gd name="connsiteY59" fmla="*/ 4581062 h 4644562"/>
              <a:gd name="connsiteX60" fmla="*/ 622739 w 3683439"/>
              <a:gd name="connsiteY60" fmla="*/ 4593762 h 4644562"/>
              <a:gd name="connsiteX61" fmla="*/ 1054539 w 3683439"/>
              <a:gd name="connsiteY61" fmla="*/ 4606462 h 4644562"/>
              <a:gd name="connsiteX62" fmla="*/ 2857939 w 3683439"/>
              <a:gd name="connsiteY62" fmla="*/ 4644562 h 4644562"/>
              <a:gd name="connsiteX63" fmla="*/ 3632639 w 3683439"/>
              <a:gd name="connsiteY63" fmla="*/ 4631862 h 4644562"/>
              <a:gd name="connsiteX64" fmla="*/ 3670739 w 3683439"/>
              <a:gd name="connsiteY64" fmla="*/ 4606462 h 4644562"/>
              <a:gd name="connsiteX65" fmla="*/ 3683439 w 3683439"/>
              <a:gd name="connsiteY65" fmla="*/ 4479462 h 4644562"/>
              <a:gd name="connsiteX66" fmla="*/ 3670739 w 3683439"/>
              <a:gd name="connsiteY66" fmla="*/ 3755562 h 4644562"/>
              <a:gd name="connsiteX67" fmla="*/ 3632639 w 3683439"/>
              <a:gd name="connsiteY67" fmla="*/ 3450762 h 4644562"/>
              <a:gd name="connsiteX68" fmla="*/ 3607239 w 3683439"/>
              <a:gd name="connsiteY68" fmla="*/ 3247562 h 4644562"/>
              <a:gd name="connsiteX69" fmla="*/ 3594539 w 3683439"/>
              <a:gd name="connsiteY69" fmla="*/ 3107862 h 4644562"/>
              <a:gd name="connsiteX70" fmla="*/ 3556439 w 3683439"/>
              <a:gd name="connsiteY70" fmla="*/ 2968162 h 4644562"/>
              <a:gd name="connsiteX71" fmla="*/ 3531039 w 3683439"/>
              <a:gd name="connsiteY71" fmla="*/ 2625262 h 4644562"/>
              <a:gd name="connsiteX72" fmla="*/ 3556439 w 3683439"/>
              <a:gd name="connsiteY72" fmla="*/ 478962 h 4644562"/>
              <a:gd name="connsiteX73" fmla="*/ 3569139 w 3683439"/>
              <a:gd name="connsiteY73" fmla="*/ 390062 h 4644562"/>
              <a:gd name="connsiteX74" fmla="*/ 3594539 w 3683439"/>
              <a:gd name="connsiteY74" fmla="*/ 275762 h 4644562"/>
              <a:gd name="connsiteX75" fmla="*/ 3581839 w 3683439"/>
              <a:gd name="connsiteY75" fmla="*/ 21762 h 4644562"/>
              <a:gd name="connsiteX76" fmla="*/ 2413439 w 3683439"/>
              <a:gd name="connsiteY76" fmla="*/ 47162 h 4644562"/>
              <a:gd name="connsiteX77" fmla="*/ 2337239 w 3683439"/>
              <a:gd name="connsiteY77" fmla="*/ 59862 h 4644562"/>
              <a:gd name="connsiteX78" fmla="*/ 2057839 w 3683439"/>
              <a:gd name="connsiteY78" fmla="*/ 72562 h 4644562"/>
              <a:gd name="connsiteX79" fmla="*/ 1689539 w 3683439"/>
              <a:gd name="connsiteY79" fmla="*/ 110662 h 4644562"/>
              <a:gd name="connsiteX80" fmla="*/ 1143439 w 3683439"/>
              <a:gd name="connsiteY80" fmla="*/ 97962 h 4644562"/>
              <a:gd name="connsiteX81" fmla="*/ 1054539 w 3683439"/>
              <a:gd name="connsiteY81" fmla="*/ 97962 h 4644562"/>
              <a:gd name="connsiteX82" fmla="*/ 991039 w 3683439"/>
              <a:gd name="connsiteY82"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33939 w 3683439"/>
              <a:gd name="connsiteY23" fmla="*/ 2358562 h 4644562"/>
              <a:gd name="connsiteX24" fmla="*/ 1308539 w 3683439"/>
              <a:gd name="connsiteY24" fmla="*/ 2396662 h 4644562"/>
              <a:gd name="connsiteX25" fmla="*/ 1219639 w 3683439"/>
              <a:gd name="connsiteY25" fmla="*/ 2434762 h 4644562"/>
              <a:gd name="connsiteX26" fmla="*/ 1130739 w 3683439"/>
              <a:gd name="connsiteY26" fmla="*/ 2485562 h 4644562"/>
              <a:gd name="connsiteX27" fmla="*/ 1041839 w 3683439"/>
              <a:gd name="connsiteY27" fmla="*/ 2536362 h 4644562"/>
              <a:gd name="connsiteX28" fmla="*/ 991039 w 3683439"/>
              <a:gd name="connsiteY28" fmla="*/ 2549062 h 4644562"/>
              <a:gd name="connsiteX29" fmla="*/ 952939 w 3683439"/>
              <a:gd name="connsiteY29" fmla="*/ 2587162 h 4644562"/>
              <a:gd name="connsiteX30" fmla="*/ 914839 w 3683439"/>
              <a:gd name="connsiteY30" fmla="*/ 2612562 h 4644562"/>
              <a:gd name="connsiteX31" fmla="*/ 851339 w 3683439"/>
              <a:gd name="connsiteY31" fmla="*/ 2752262 h 4644562"/>
              <a:gd name="connsiteX32" fmla="*/ 800539 w 3683439"/>
              <a:gd name="connsiteY32" fmla="*/ 2803062 h 4644562"/>
              <a:gd name="connsiteX33" fmla="*/ 749739 w 3683439"/>
              <a:gd name="connsiteY33" fmla="*/ 2853862 h 4644562"/>
              <a:gd name="connsiteX34" fmla="*/ 711639 w 3683439"/>
              <a:gd name="connsiteY34" fmla="*/ 2879262 h 4644562"/>
              <a:gd name="connsiteX35" fmla="*/ 660839 w 3683439"/>
              <a:gd name="connsiteY35" fmla="*/ 2955462 h 4644562"/>
              <a:gd name="connsiteX36" fmla="*/ 635439 w 3683439"/>
              <a:gd name="connsiteY36" fmla="*/ 3044362 h 4644562"/>
              <a:gd name="connsiteX37" fmla="*/ 648139 w 3683439"/>
              <a:gd name="connsiteY37" fmla="*/ 3450762 h 4644562"/>
              <a:gd name="connsiteX38" fmla="*/ 673539 w 3683439"/>
              <a:gd name="connsiteY38" fmla="*/ 3488862 h 4644562"/>
              <a:gd name="connsiteX39" fmla="*/ 698939 w 3683439"/>
              <a:gd name="connsiteY39" fmla="*/ 3641262 h 4644562"/>
              <a:gd name="connsiteX40" fmla="*/ 711639 w 3683439"/>
              <a:gd name="connsiteY40" fmla="*/ 3692062 h 4644562"/>
              <a:gd name="connsiteX41" fmla="*/ 698939 w 3683439"/>
              <a:gd name="connsiteY41" fmla="*/ 3933362 h 4644562"/>
              <a:gd name="connsiteX42" fmla="*/ 673539 w 3683439"/>
              <a:gd name="connsiteY42" fmla="*/ 3971462 h 4644562"/>
              <a:gd name="connsiteX43" fmla="*/ 660839 w 3683439"/>
              <a:gd name="connsiteY43" fmla="*/ 4009562 h 4644562"/>
              <a:gd name="connsiteX44" fmla="*/ 610039 w 3683439"/>
              <a:gd name="connsiteY44" fmla="*/ 4085762 h 4644562"/>
              <a:gd name="connsiteX45" fmla="*/ 571939 w 3683439"/>
              <a:gd name="connsiteY45" fmla="*/ 4161962 h 4644562"/>
              <a:gd name="connsiteX46" fmla="*/ 533839 w 3683439"/>
              <a:gd name="connsiteY46" fmla="*/ 4187362 h 4644562"/>
              <a:gd name="connsiteX47" fmla="*/ 495739 w 3683439"/>
              <a:gd name="connsiteY47" fmla="*/ 4263562 h 4644562"/>
              <a:gd name="connsiteX48" fmla="*/ 381439 w 3683439"/>
              <a:gd name="connsiteY48" fmla="*/ 4301662 h 4644562"/>
              <a:gd name="connsiteX49" fmla="*/ 343339 w 3683439"/>
              <a:gd name="connsiteY49" fmla="*/ 4314362 h 4644562"/>
              <a:gd name="connsiteX50" fmla="*/ 267139 w 3683439"/>
              <a:gd name="connsiteY50" fmla="*/ 4365162 h 4644562"/>
              <a:gd name="connsiteX51" fmla="*/ 229039 w 3683439"/>
              <a:gd name="connsiteY51" fmla="*/ 4390562 h 4644562"/>
              <a:gd name="connsiteX52" fmla="*/ 190939 w 3683439"/>
              <a:gd name="connsiteY52" fmla="*/ 4403262 h 4644562"/>
              <a:gd name="connsiteX53" fmla="*/ 140139 w 3683439"/>
              <a:gd name="connsiteY53" fmla="*/ 4454062 h 4644562"/>
              <a:gd name="connsiteX54" fmla="*/ 102039 w 3683439"/>
              <a:gd name="connsiteY54" fmla="*/ 4492162 h 4644562"/>
              <a:gd name="connsiteX55" fmla="*/ 63939 w 3683439"/>
              <a:gd name="connsiteY55" fmla="*/ 4504862 h 4644562"/>
              <a:gd name="connsiteX56" fmla="*/ 25839 w 3683439"/>
              <a:gd name="connsiteY56" fmla="*/ 4530262 h 4644562"/>
              <a:gd name="connsiteX57" fmla="*/ 439 w 3683439"/>
              <a:gd name="connsiteY57" fmla="*/ 4568362 h 4644562"/>
              <a:gd name="connsiteX58" fmla="*/ 38539 w 3683439"/>
              <a:gd name="connsiteY58" fmla="*/ 4581062 h 4644562"/>
              <a:gd name="connsiteX59" fmla="*/ 622739 w 3683439"/>
              <a:gd name="connsiteY59" fmla="*/ 4593762 h 4644562"/>
              <a:gd name="connsiteX60" fmla="*/ 1054539 w 3683439"/>
              <a:gd name="connsiteY60" fmla="*/ 4606462 h 4644562"/>
              <a:gd name="connsiteX61" fmla="*/ 2857939 w 3683439"/>
              <a:gd name="connsiteY61" fmla="*/ 4644562 h 4644562"/>
              <a:gd name="connsiteX62" fmla="*/ 3632639 w 3683439"/>
              <a:gd name="connsiteY62" fmla="*/ 4631862 h 4644562"/>
              <a:gd name="connsiteX63" fmla="*/ 3670739 w 3683439"/>
              <a:gd name="connsiteY63" fmla="*/ 4606462 h 4644562"/>
              <a:gd name="connsiteX64" fmla="*/ 3683439 w 3683439"/>
              <a:gd name="connsiteY64" fmla="*/ 4479462 h 4644562"/>
              <a:gd name="connsiteX65" fmla="*/ 3670739 w 3683439"/>
              <a:gd name="connsiteY65" fmla="*/ 3755562 h 4644562"/>
              <a:gd name="connsiteX66" fmla="*/ 3632639 w 3683439"/>
              <a:gd name="connsiteY66" fmla="*/ 3450762 h 4644562"/>
              <a:gd name="connsiteX67" fmla="*/ 3607239 w 3683439"/>
              <a:gd name="connsiteY67" fmla="*/ 3247562 h 4644562"/>
              <a:gd name="connsiteX68" fmla="*/ 3594539 w 3683439"/>
              <a:gd name="connsiteY68" fmla="*/ 3107862 h 4644562"/>
              <a:gd name="connsiteX69" fmla="*/ 3556439 w 3683439"/>
              <a:gd name="connsiteY69" fmla="*/ 2968162 h 4644562"/>
              <a:gd name="connsiteX70" fmla="*/ 3531039 w 3683439"/>
              <a:gd name="connsiteY70" fmla="*/ 2625262 h 4644562"/>
              <a:gd name="connsiteX71" fmla="*/ 3556439 w 3683439"/>
              <a:gd name="connsiteY71" fmla="*/ 478962 h 4644562"/>
              <a:gd name="connsiteX72" fmla="*/ 3569139 w 3683439"/>
              <a:gd name="connsiteY72" fmla="*/ 390062 h 4644562"/>
              <a:gd name="connsiteX73" fmla="*/ 3594539 w 3683439"/>
              <a:gd name="connsiteY73" fmla="*/ 275762 h 4644562"/>
              <a:gd name="connsiteX74" fmla="*/ 3581839 w 3683439"/>
              <a:gd name="connsiteY74" fmla="*/ 21762 h 4644562"/>
              <a:gd name="connsiteX75" fmla="*/ 2413439 w 3683439"/>
              <a:gd name="connsiteY75" fmla="*/ 47162 h 4644562"/>
              <a:gd name="connsiteX76" fmla="*/ 2337239 w 3683439"/>
              <a:gd name="connsiteY76" fmla="*/ 59862 h 4644562"/>
              <a:gd name="connsiteX77" fmla="*/ 2057839 w 3683439"/>
              <a:gd name="connsiteY77" fmla="*/ 72562 h 4644562"/>
              <a:gd name="connsiteX78" fmla="*/ 1689539 w 3683439"/>
              <a:gd name="connsiteY78" fmla="*/ 110662 h 4644562"/>
              <a:gd name="connsiteX79" fmla="*/ 1143439 w 3683439"/>
              <a:gd name="connsiteY79" fmla="*/ 97962 h 4644562"/>
              <a:gd name="connsiteX80" fmla="*/ 1054539 w 3683439"/>
              <a:gd name="connsiteY80" fmla="*/ 97962 h 4644562"/>
              <a:gd name="connsiteX81" fmla="*/ 991039 w 3683439"/>
              <a:gd name="connsiteY81"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473639 w 3683439"/>
              <a:gd name="connsiteY21" fmla="*/ 2193462 h 4644562"/>
              <a:gd name="connsiteX22" fmla="*/ 1333939 w 3683439"/>
              <a:gd name="connsiteY22" fmla="*/ 2358562 h 4644562"/>
              <a:gd name="connsiteX23" fmla="*/ 1308539 w 3683439"/>
              <a:gd name="connsiteY23" fmla="*/ 2396662 h 4644562"/>
              <a:gd name="connsiteX24" fmla="*/ 1219639 w 3683439"/>
              <a:gd name="connsiteY24" fmla="*/ 2434762 h 4644562"/>
              <a:gd name="connsiteX25" fmla="*/ 1130739 w 3683439"/>
              <a:gd name="connsiteY25" fmla="*/ 2485562 h 4644562"/>
              <a:gd name="connsiteX26" fmla="*/ 1041839 w 3683439"/>
              <a:gd name="connsiteY26" fmla="*/ 2536362 h 4644562"/>
              <a:gd name="connsiteX27" fmla="*/ 991039 w 3683439"/>
              <a:gd name="connsiteY27" fmla="*/ 2549062 h 4644562"/>
              <a:gd name="connsiteX28" fmla="*/ 952939 w 3683439"/>
              <a:gd name="connsiteY28" fmla="*/ 2587162 h 4644562"/>
              <a:gd name="connsiteX29" fmla="*/ 914839 w 3683439"/>
              <a:gd name="connsiteY29" fmla="*/ 2612562 h 4644562"/>
              <a:gd name="connsiteX30" fmla="*/ 851339 w 3683439"/>
              <a:gd name="connsiteY30" fmla="*/ 2752262 h 4644562"/>
              <a:gd name="connsiteX31" fmla="*/ 800539 w 3683439"/>
              <a:gd name="connsiteY31" fmla="*/ 2803062 h 4644562"/>
              <a:gd name="connsiteX32" fmla="*/ 749739 w 3683439"/>
              <a:gd name="connsiteY32" fmla="*/ 2853862 h 4644562"/>
              <a:gd name="connsiteX33" fmla="*/ 711639 w 3683439"/>
              <a:gd name="connsiteY33" fmla="*/ 2879262 h 4644562"/>
              <a:gd name="connsiteX34" fmla="*/ 660839 w 3683439"/>
              <a:gd name="connsiteY34" fmla="*/ 2955462 h 4644562"/>
              <a:gd name="connsiteX35" fmla="*/ 635439 w 3683439"/>
              <a:gd name="connsiteY35" fmla="*/ 3044362 h 4644562"/>
              <a:gd name="connsiteX36" fmla="*/ 648139 w 3683439"/>
              <a:gd name="connsiteY36" fmla="*/ 3450762 h 4644562"/>
              <a:gd name="connsiteX37" fmla="*/ 673539 w 3683439"/>
              <a:gd name="connsiteY37" fmla="*/ 3488862 h 4644562"/>
              <a:gd name="connsiteX38" fmla="*/ 698939 w 3683439"/>
              <a:gd name="connsiteY38" fmla="*/ 3641262 h 4644562"/>
              <a:gd name="connsiteX39" fmla="*/ 711639 w 3683439"/>
              <a:gd name="connsiteY39" fmla="*/ 3692062 h 4644562"/>
              <a:gd name="connsiteX40" fmla="*/ 698939 w 3683439"/>
              <a:gd name="connsiteY40" fmla="*/ 3933362 h 4644562"/>
              <a:gd name="connsiteX41" fmla="*/ 673539 w 3683439"/>
              <a:gd name="connsiteY41" fmla="*/ 3971462 h 4644562"/>
              <a:gd name="connsiteX42" fmla="*/ 660839 w 3683439"/>
              <a:gd name="connsiteY42" fmla="*/ 4009562 h 4644562"/>
              <a:gd name="connsiteX43" fmla="*/ 610039 w 3683439"/>
              <a:gd name="connsiteY43" fmla="*/ 4085762 h 4644562"/>
              <a:gd name="connsiteX44" fmla="*/ 571939 w 3683439"/>
              <a:gd name="connsiteY44" fmla="*/ 4161962 h 4644562"/>
              <a:gd name="connsiteX45" fmla="*/ 533839 w 3683439"/>
              <a:gd name="connsiteY45" fmla="*/ 4187362 h 4644562"/>
              <a:gd name="connsiteX46" fmla="*/ 495739 w 3683439"/>
              <a:gd name="connsiteY46" fmla="*/ 4263562 h 4644562"/>
              <a:gd name="connsiteX47" fmla="*/ 381439 w 3683439"/>
              <a:gd name="connsiteY47" fmla="*/ 4301662 h 4644562"/>
              <a:gd name="connsiteX48" fmla="*/ 343339 w 3683439"/>
              <a:gd name="connsiteY48" fmla="*/ 4314362 h 4644562"/>
              <a:gd name="connsiteX49" fmla="*/ 267139 w 3683439"/>
              <a:gd name="connsiteY49" fmla="*/ 4365162 h 4644562"/>
              <a:gd name="connsiteX50" fmla="*/ 229039 w 3683439"/>
              <a:gd name="connsiteY50" fmla="*/ 4390562 h 4644562"/>
              <a:gd name="connsiteX51" fmla="*/ 190939 w 3683439"/>
              <a:gd name="connsiteY51" fmla="*/ 4403262 h 4644562"/>
              <a:gd name="connsiteX52" fmla="*/ 140139 w 3683439"/>
              <a:gd name="connsiteY52" fmla="*/ 4454062 h 4644562"/>
              <a:gd name="connsiteX53" fmla="*/ 102039 w 3683439"/>
              <a:gd name="connsiteY53" fmla="*/ 4492162 h 4644562"/>
              <a:gd name="connsiteX54" fmla="*/ 63939 w 3683439"/>
              <a:gd name="connsiteY54" fmla="*/ 4504862 h 4644562"/>
              <a:gd name="connsiteX55" fmla="*/ 25839 w 3683439"/>
              <a:gd name="connsiteY55" fmla="*/ 4530262 h 4644562"/>
              <a:gd name="connsiteX56" fmla="*/ 439 w 3683439"/>
              <a:gd name="connsiteY56" fmla="*/ 4568362 h 4644562"/>
              <a:gd name="connsiteX57" fmla="*/ 38539 w 3683439"/>
              <a:gd name="connsiteY57" fmla="*/ 4581062 h 4644562"/>
              <a:gd name="connsiteX58" fmla="*/ 622739 w 3683439"/>
              <a:gd name="connsiteY58" fmla="*/ 4593762 h 4644562"/>
              <a:gd name="connsiteX59" fmla="*/ 1054539 w 3683439"/>
              <a:gd name="connsiteY59" fmla="*/ 4606462 h 4644562"/>
              <a:gd name="connsiteX60" fmla="*/ 2857939 w 3683439"/>
              <a:gd name="connsiteY60" fmla="*/ 4644562 h 4644562"/>
              <a:gd name="connsiteX61" fmla="*/ 3632639 w 3683439"/>
              <a:gd name="connsiteY61" fmla="*/ 4631862 h 4644562"/>
              <a:gd name="connsiteX62" fmla="*/ 3670739 w 3683439"/>
              <a:gd name="connsiteY62" fmla="*/ 4606462 h 4644562"/>
              <a:gd name="connsiteX63" fmla="*/ 3683439 w 3683439"/>
              <a:gd name="connsiteY63" fmla="*/ 4479462 h 4644562"/>
              <a:gd name="connsiteX64" fmla="*/ 3670739 w 3683439"/>
              <a:gd name="connsiteY64" fmla="*/ 3755562 h 4644562"/>
              <a:gd name="connsiteX65" fmla="*/ 3632639 w 3683439"/>
              <a:gd name="connsiteY65" fmla="*/ 3450762 h 4644562"/>
              <a:gd name="connsiteX66" fmla="*/ 3607239 w 3683439"/>
              <a:gd name="connsiteY66" fmla="*/ 3247562 h 4644562"/>
              <a:gd name="connsiteX67" fmla="*/ 3594539 w 3683439"/>
              <a:gd name="connsiteY67" fmla="*/ 3107862 h 4644562"/>
              <a:gd name="connsiteX68" fmla="*/ 3556439 w 3683439"/>
              <a:gd name="connsiteY68" fmla="*/ 2968162 h 4644562"/>
              <a:gd name="connsiteX69" fmla="*/ 3531039 w 3683439"/>
              <a:gd name="connsiteY69" fmla="*/ 2625262 h 4644562"/>
              <a:gd name="connsiteX70" fmla="*/ 3556439 w 3683439"/>
              <a:gd name="connsiteY70" fmla="*/ 478962 h 4644562"/>
              <a:gd name="connsiteX71" fmla="*/ 3569139 w 3683439"/>
              <a:gd name="connsiteY71" fmla="*/ 390062 h 4644562"/>
              <a:gd name="connsiteX72" fmla="*/ 3594539 w 3683439"/>
              <a:gd name="connsiteY72" fmla="*/ 275762 h 4644562"/>
              <a:gd name="connsiteX73" fmla="*/ 3581839 w 3683439"/>
              <a:gd name="connsiteY73" fmla="*/ 21762 h 4644562"/>
              <a:gd name="connsiteX74" fmla="*/ 2413439 w 3683439"/>
              <a:gd name="connsiteY74" fmla="*/ 47162 h 4644562"/>
              <a:gd name="connsiteX75" fmla="*/ 2337239 w 3683439"/>
              <a:gd name="connsiteY75" fmla="*/ 59862 h 4644562"/>
              <a:gd name="connsiteX76" fmla="*/ 2057839 w 3683439"/>
              <a:gd name="connsiteY76" fmla="*/ 72562 h 4644562"/>
              <a:gd name="connsiteX77" fmla="*/ 1689539 w 3683439"/>
              <a:gd name="connsiteY77" fmla="*/ 110662 h 4644562"/>
              <a:gd name="connsiteX78" fmla="*/ 1143439 w 3683439"/>
              <a:gd name="connsiteY78" fmla="*/ 97962 h 4644562"/>
              <a:gd name="connsiteX79" fmla="*/ 1054539 w 3683439"/>
              <a:gd name="connsiteY79" fmla="*/ 97962 h 4644562"/>
              <a:gd name="connsiteX80" fmla="*/ 991039 w 3683439"/>
              <a:gd name="connsiteY8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702239 w 3683439"/>
              <a:gd name="connsiteY17" fmla="*/ 1253662 h 4644562"/>
              <a:gd name="connsiteX18" fmla="*/ 1676839 w 3683439"/>
              <a:gd name="connsiteY18" fmla="*/ 1736262 h 4644562"/>
              <a:gd name="connsiteX19" fmla="*/ 1562539 w 3683439"/>
              <a:gd name="connsiteY19" fmla="*/ 2015662 h 4644562"/>
              <a:gd name="connsiteX20" fmla="*/ 1473639 w 3683439"/>
              <a:gd name="connsiteY20" fmla="*/ 2193462 h 4644562"/>
              <a:gd name="connsiteX21" fmla="*/ 1333939 w 3683439"/>
              <a:gd name="connsiteY21" fmla="*/ 2358562 h 4644562"/>
              <a:gd name="connsiteX22" fmla="*/ 1308539 w 3683439"/>
              <a:gd name="connsiteY22" fmla="*/ 2396662 h 4644562"/>
              <a:gd name="connsiteX23" fmla="*/ 1219639 w 3683439"/>
              <a:gd name="connsiteY23" fmla="*/ 2434762 h 4644562"/>
              <a:gd name="connsiteX24" fmla="*/ 1130739 w 3683439"/>
              <a:gd name="connsiteY24" fmla="*/ 2485562 h 4644562"/>
              <a:gd name="connsiteX25" fmla="*/ 1041839 w 3683439"/>
              <a:gd name="connsiteY25" fmla="*/ 2536362 h 4644562"/>
              <a:gd name="connsiteX26" fmla="*/ 991039 w 3683439"/>
              <a:gd name="connsiteY26" fmla="*/ 2549062 h 4644562"/>
              <a:gd name="connsiteX27" fmla="*/ 952939 w 3683439"/>
              <a:gd name="connsiteY27" fmla="*/ 2587162 h 4644562"/>
              <a:gd name="connsiteX28" fmla="*/ 914839 w 3683439"/>
              <a:gd name="connsiteY28" fmla="*/ 2612562 h 4644562"/>
              <a:gd name="connsiteX29" fmla="*/ 851339 w 3683439"/>
              <a:gd name="connsiteY29" fmla="*/ 2752262 h 4644562"/>
              <a:gd name="connsiteX30" fmla="*/ 800539 w 3683439"/>
              <a:gd name="connsiteY30" fmla="*/ 2803062 h 4644562"/>
              <a:gd name="connsiteX31" fmla="*/ 749739 w 3683439"/>
              <a:gd name="connsiteY31" fmla="*/ 2853862 h 4644562"/>
              <a:gd name="connsiteX32" fmla="*/ 711639 w 3683439"/>
              <a:gd name="connsiteY32" fmla="*/ 2879262 h 4644562"/>
              <a:gd name="connsiteX33" fmla="*/ 660839 w 3683439"/>
              <a:gd name="connsiteY33" fmla="*/ 2955462 h 4644562"/>
              <a:gd name="connsiteX34" fmla="*/ 635439 w 3683439"/>
              <a:gd name="connsiteY34" fmla="*/ 3044362 h 4644562"/>
              <a:gd name="connsiteX35" fmla="*/ 648139 w 3683439"/>
              <a:gd name="connsiteY35" fmla="*/ 3450762 h 4644562"/>
              <a:gd name="connsiteX36" fmla="*/ 673539 w 3683439"/>
              <a:gd name="connsiteY36" fmla="*/ 3488862 h 4644562"/>
              <a:gd name="connsiteX37" fmla="*/ 698939 w 3683439"/>
              <a:gd name="connsiteY37" fmla="*/ 3641262 h 4644562"/>
              <a:gd name="connsiteX38" fmla="*/ 711639 w 3683439"/>
              <a:gd name="connsiteY38" fmla="*/ 3692062 h 4644562"/>
              <a:gd name="connsiteX39" fmla="*/ 698939 w 3683439"/>
              <a:gd name="connsiteY39" fmla="*/ 3933362 h 4644562"/>
              <a:gd name="connsiteX40" fmla="*/ 673539 w 3683439"/>
              <a:gd name="connsiteY40" fmla="*/ 3971462 h 4644562"/>
              <a:gd name="connsiteX41" fmla="*/ 660839 w 3683439"/>
              <a:gd name="connsiteY41" fmla="*/ 4009562 h 4644562"/>
              <a:gd name="connsiteX42" fmla="*/ 610039 w 3683439"/>
              <a:gd name="connsiteY42" fmla="*/ 4085762 h 4644562"/>
              <a:gd name="connsiteX43" fmla="*/ 571939 w 3683439"/>
              <a:gd name="connsiteY43" fmla="*/ 4161962 h 4644562"/>
              <a:gd name="connsiteX44" fmla="*/ 533839 w 3683439"/>
              <a:gd name="connsiteY44" fmla="*/ 4187362 h 4644562"/>
              <a:gd name="connsiteX45" fmla="*/ 495739 w 3683439"/>
              <a:gd name="connsiteY45" fmla="*/ 4263562 h 4644562"/>
              <a:gd name="connsiteX46" fmla="*/ 381439 w 3683439"/>
              <a:gd name="connsiteY46" fmla="*/ 4301662 h 4644562"/>
              <a:gd name="connsiteX47" fmla="*/ 343339 w 3683439"/>
              <a:gd name="connsiteY47" fmla="*/ 4314362 h 4644562"/>
              <a:gd name="connsiteX48" fmla="*/ 267139 w 3683439"/>
              <a:gd name="connsiteY48" fmla="*/ 4365162 h 4644562"/>
              <a:gd name="connsiteX49" fmla="*/ 229039 w 3683439"/>
              <a:gd name="connsiteY49" fmla="*/ 4390562 h 4644562"/>
              <a:gd name="connsiteX50" fmla="*/ 190939 w 3683439"/>
              <a:gd name="connsiteY50" fmla="*/ 4403262 h 4644562"/>
              <a:gd name="connsiteX51" fmla="*/ 140139 w 3683439"/>
              <a:gd name="connsiteY51" fmla="*/ 4454062 h 4644562"/>
              <a:gd name="connsiteX52" fmla="*/ 102039 w 3683439"/>
              <a:gd name="connsiteY52" fmla="*/ 4492162 h 4644562"/>
              <a:gd name="connsiteX53" fmla="*/ 63939 w 3683439"/>
              <a:gd name="connsiteY53" fmla="*/ 4504862 h 4644562"/>
              <a:gd name="connsiteX54" fmla="*/ 25839 w 3683439"/>
              <a:gd name="connsiteY54" fmla="*/ 4530262 h 4644562"/>
              <a:gd name="connsiteX55" fmla="*/ 439 w 3683439"/>
              <a:gd name="connsiteY55" fmla="*/ 4568362 h 4644562"/>
              <a:gd name="connsiteX56" fmla="*/ 38539 w 3683439"/>
              <a:gd name="connsiteY56" fmla="*/ 4581062 h 4644562"/>
              <a:gd name="connsiteX57" fmla="*/ 622739 w 3683439"/>
              <a:gd name="connsiteY57" fmla="*/ 4593762 h 4644562"/>
              <a:gd name="connsiteX58" fmla="*/ 1054539 w 3683439"/>
              <a:gd name="connsiteY58" fmla="*/ 4606462 h 4644562"/>
              <a:gd name="connsiteX59" fmla="*/ 2857939 w 3683439"/>
              <a:gd name="connsiteY59" fmla="*/ 4644562 h 4644562"/>
              <a:gd name="connsiteX60" fmla="*/ 3632639 w 3683439"/>
              <a:gd name="connsiteY60" fmla="*/ 4631862 h 4644562"/>
              <a:gd name="connsiteX61" fmla="*/ 3670739 w 3683439"/>
              <a:gd name="connsiteY61" fmla="*/ 4606462 h 4644562"/>
              <a:gd name="connsiteX62" fmla="*/ 3683439 w 3683439"/>
              <a:gd name="connsiteY62" fmla="*/ 4479462 h 4644562"/>
              <a:gd name="connsiteX63" fmla="*/ 3670739 w 3683439"/>
              <a:gd name="connsiteY63" fmla="*/ 3755562 h 4644562"/>
              <a:gd name="connsiteX64" fmla="*/ 3632639 w 3683439"/>
              <a:gd name="connsiteY64" fmla="*/ 3450762 h 4644562"/>
              <a:gd name="connsiteX65" fmla="*/ 3607239 w 3683439"/>
              <a:gd name="connsiteY65" fmla="*/ 3247562 h 4644562"/>
              <a:gd name="connsiteX66" fmla="*/ 3594539 w 3683439"/>
              <a:gd name="connsiteY66" fmla="*/ 3107862 h 4644562"/>
              <a:gd name="connsiteX67" fmla="*/ 3556439 w 3683439"/>
              <a:gd name="connsiteY67" fmla="*/ 2968162 h 4644562"/>
              <a:gd name="connsiteX68" fmla="*/ 3531039 w 3683439"/>
              <a:gd name="connsiteY68" fmla="*/ 2625262 h 4644562"/>
              <a:gd name="connsiteX69" fmla="*/ 3556439 w 3683439"/>
              <a:gd name="connsiteY69" fmla="*/ 478962 h 4644562"/>
              <a:gd name="connsiteX70" fmla="*/ 3569139 w 3683439"/>
              <a:gd name="connsiteY70" fmla="*/ 390062 h 4644562"/>
              <a:gd name="connsiteX71" fmla="*/ 3594539 w 3683439"/>
              <a:gd name="connsiteY71" fmla="*/ 275762 h 4644562"/>
              <a:gd name="connsiteX72" fmla="*/ 3581839 w 3683439"/>
              <a:gd name="connsiteY72" fmla="*/ 21762 h 4644562"/>
              <a:gd name="connsiteX73" fmla="*/ 2413439 w 3683439"/>
              <a:gd name="connsiteY73" fmla="*/ 47162 h 4644562"/>
              <a:gd name="connsiteX74" fmla="*/ 2337239 w 3683439"/>
              <a:gd name="connsiteY74" fmla="*/ 59862 h 4644562"/>
              <a:gd name="connsiteX75" fmla="*/ 2057839 w 3683439"/>
              <a:gd name="connsiteY75" fmla="*/ 72562 h 4644562"/>
              <a:gd name="connsiteX76" fmla="*/ 1689539 w 3683439"/>
              <a:gd name="connsiteY76" fmla="*/ 110662 h 4644562"/>
              <a:gd name="connsiteX77" fmla="*/ 1143439 w 3683439"/>
              <a:gd name="connsiteY77" fmla="*/ 97962 h 4644562"/>
              <a:gd name="connsiteX78" fmla="*/ 1054539 w 3683439"/>
              <a:gd name="connsiteY78" fmla="*/ 97962 h 4644562"/>
              <a:gd name="connsiteX79" fmla="*/ 991039 w 3683439"/>
              <a:gd name="connsiteY7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702239 w 3683439"/>
              <a:gd name="connsiteY16" fmla="*/ 1253662 h 4644562"/>
              <a:gd name="connsiteX17" fmla="*/ 1676839 w 3683439"/>
              <a:gd name="connsiteY17" fmla="*/ 1736262 h 4644562"/>
              <a:gd name="connsiteX18" fmla="*/ 1562539 w 3683439"/>
              <a:gd name="connsiteY18" fmla="*/ 2015662 h 4644562"/>
              <a:gd name="connsiteX19" fmla="*/ 1473639 w 3683439"/>
              <a:gd name="connsiteY19" fmla="*/ 2193462 h 4644562"/>
              <a:gd name="connsiteX20" fmla="*/ 1333939 w 3683439"/>
              <a:gd name="connsiteY20" fmla="*/ 2358562 h 4644562"/>
              <a:gd name="connsiteX21" fmla="*/ 1308539 w 3683439"/>
              <a:gd name="connsiteY21" fmla="*/ 2396662 h 4644562"/>
              <a:gd name="connsiteX22" fmla="*/ 1219639 w 3683439"/>
              <a:gd name="connsiteY22" fmla="*/ 2434762 h 4644562"/>
              <a:gd name="connsiteX23" fmla="*/ 1130739 w 3683439"/>
              <a:gd name="connsiteY23" fmla="*/ 2485562 h 4644562"/>
              <a:gd name="connsiteX24" fmla="*/ 1041839 w 3683439"/>
              <a:gd name="connsiteY24" fmla="*/ 2536362 h 4644562"/>
              <a:gd name="connsiteX25" fmla="*/ 991039 w 3683439"/>
              <a:gd name="connsiteY25" fmla="*/ 2549062 h 4644562"/>
              <a:gd name="connsiteX26" fmla="*/ 952939 w 3683439"/>
              <a:gd name="connsiteY26" fmla="*/ 2587162 h 4644562"/>
              <a:gd name="connsiteX27" fmla="*/ 914839 w 3683439"/>
              <a:gd name="connsiteY27" fmla="*/ 2612562 h 4644562"/>
              <a:gd name="connsiteX28" fmla="*/ 851339 w 3683439"/>
              <a:gd name="connsiteY28" fmla="*/ 2752262 h 4644562"/>
              <a:gd name="connsiteX29" fmla="*/ 800539 w 3683439"/>
              <a:gd name="connsiteY29" fmla="*/ 2803062 h 4644562"/>
              <a:gd name="connsiteX30" fmla="*/ 749739 w 3683439"/>
              <a:gd name="connsiteY30" fmla="*/ 2853862 h 4644562"/>
              <a:gd name="connsiteX31" fmla="*/ 711639 w 3683439"/>
              <a:gd name="connsiteY31" fmla="*/ 2879262 h 4644562"/>
              <a:gd name="connsiteX32" fmla="*/ 660839 w 3683439"/>
              <a:gd name="connsiteY32" fmla="*/ 2955462 h 4644562"/>
              <a:gd name="connsiteX33" fmla="*/ 635439 w 3683439"/>
              <a:gd name="connsiteY33" fmla="*/ 3044362 h 4644562"/>
              <a:gd name="connsiteX34" fmla="*/ 648139 w 3683439"/>
              <a:gd name="connsiteY34" fmla="*/ 3450762 h 4644562"/>
              <a:gd name="connsiteX35" fmla="*/ 673539 w 3683439"/>
              <a:gd name="connsiteY35" fmla="*/ 3488862 h 4644562"/>
              <a:gd name="connsiteX36" fmla="*/ 698939 w 3683439"/>
              <a:gd name="connsiteY36" fmla="*/ 3641262 h 4644562"/>
              <a:gd name="connsiteX37" fmla="*/ 711639 w 3683439"/>
              <a:gd name="connsiteY37" fmla="*/ 3692062 h 4644562"/>
              <a:gd name="connsiteX38" fmla="*/ 698939 w 3683439"/>
              <a:gd name="connsiteY38" fmla="*/ 3933362 h 4644562"/>
              <a:gd name="connsiteX39" fmla="*/ 673539 w 3683439"/>
              <a:gd name="connsiteY39" fmla="*/ 3971462 h 4644562"/>
              <a:gd name="connsiteX40" fmla="*/ 660839 w 3683439"/>
              <a:gd name="connsiteY40" fmla="*/ 4009562 h 4644562"/>
              <a:gd name="connsiteX41" fmla="*/ 610039 w 3683439"/>
              <a:gd name="connsiteY41" fmla="*/ 4085762 h 4644562"/>
              <a:gd name="connsiteX42" fmla="*/ 571939 w 3683439"/>
              <a:gd name="connsiteY42" fmla="*/ 4161962 h 4644562"/>
              <a:gd name="connsiteX43" fmla="*/ 533839 w 3683439"/>
              <a:gd name="connsiteY43" fmla="*/ 4187362 h 4644562"/>
              <a:gd name="connsiteX44" fmla="*/ 495739 w 3683439"/>
              <a:gd name="connsiteY44" fmla="*/ 4263562 h 4644562"/>
              <a:gd name="connsiteX45" fmla="*/ 381439 w 3683439"/>
              <a:gd name="connsiteY45" fmla="*/ 4301662 h 4644562"/>
              <a:gd name="connsiteX46" fmla="*/ 343339 w 3683439"/>
              <a:gd name="connsiteY46" fmla="*/ 4314362 h 4644562"/>
              <a:gd name="connsiteX47" fmla="*/ 267139 w 3683439"/>
              <a:gd name="connsiteY47" fmla="*/ 4365162 h 4644562"/>
              <a:gd name="connsiteX48" fmla="*/ 229039 w 3683439"/>
              <a:gd name="connsiteY48" fmla="*/ 4390562 h 4644562"/>
              <a:gd name="connsiteX49" fmla="*/ 190939 w 3683439"/>
              <a:gd name="connsiteY49" fmla="*/ 4403262 h 4644562"/>
              <a:gd name="connsiteX50" fmla="*/ 140139 w 3683439"/>
              <a:gd name="connsiteY50" fmla="*/ 4454062 h 4644562"/>
              <a:gd name="connsiteX51" fmla="*/ 102039 w 3683439"/>
              <a:gd name="connsiteY51" fmla="*/ 4492162 h 4644562"/>
              <a:gd name="connsiteX52" fmla="*/ 63939 w 3683439"/>
              <a:gd name="connsiteY52" fmla="*/ 4504862 h 4644562"/>
              <a:gd name="connsiteX53" fmla="*/ 25839 w 3683439"/>
              <a:gd name="connsiteY53" fmla="*/ 4530262 h 4644562"/>
              <a:gd name="connsiteX54" fmla="*/ 439 w 3683439"/>
              <a:gd name="connsiteY54" fmla="*/ 4568362 h 4644562"/>
              <a:gd name="connsiteX55" fmla="*/ 38539 w 3683439"/>
              <a:gd name="connsiteY55" fmla="*/ 4581062 h 4644562"/>
              <a:gd name="connsiteX56" fmla="*/ 622739 w 3683439"/>
              <a:gd name="connsiteY56" fmla="*/ 4593762 h 4644562"/>
              <a:gd name="connsiteX57" fmla="*/ 1054539 w 3683439"/>
              <a:gd name="connsiteY57" fmla="*/ 4606462 h 4644562"/>
              <a:gd name="connsiteX58" fmla="*/ 2857939 w 3683439"/>
              <a:gd name="connsiteY58" fmla="*/ 4644562 h 4644562"/>
              <a:gd name="connsiteX59" fmla="*/ 3632639 w 3683439"/>
              <a:gd name="connsiteY59" fmla="*/ 4631862 h 4644562"/>
              <a:gd name="connsiteX60" fmla="*/ 3670739 w 3683439"/>
              <a:gd name="connsiteY60" fmla="*/ 4606462 h 4644562"/>
              <a:gd name="connsiteX61" fmla="*/ 3683439 w 3683439"/>
              <a:gd name="connsiteY61" fmla="*/ 4479462 h 4644562"/>
              <a:gd name="connsiteX62" fmla="*/ 3670739 w 3683439"/>
              <a:gd name="connsiteY62" fmla="*/ 3755562 h 4644562"/>
              <a:gd name="connsiteX63" fmla="*/ 3632639 w 3683439"/>
              <a:gd name="connsiteY63" fmla="*/ 3450762 h 4644562"/>
              <a:gd name="connsiteX64" fmla="*/ 3607239 w 3683439"/>
              <a:gd name="connsiteY64" fmla="*/ 3247562 h 4644562"/>
              <a:gd name="connsiteX65" fmla="*/ 3594539 w 3683439"/>
              <a:gd name="connsiteY65" fmla="*/ 3107862 h 4644562"/>
              <a:gd name="connsiteX66" fmla="*/ 3556439 w 3683439"/>
              <a:gd name="connsiteY66" fmla="*/ 2968162 h 4644562"/>
              <a:gd name="connsiteX67" fmla="*/ 3531039 w 3683439"/>
              <a:gd name="connsiteY67" fmla="*/ 2625262 h 4644562"/>
              <a:gd name="connsiteX68" fmla="*/ 3556439 w 3683439"/>
              <a:gd name="connsiteY68" fmla="*/ 478962 h 4644562"/>
              <a:gd name="connsiteX69" fmla="*/ 3569139 w 3683439"/>
              <a:gd name="connsiteY69" fmla="*/ 390062 h 4644562"/>
              <a:gd name="connsiteX70" fmla="*/ 3594539 w 3683439"/>
              <a:gd name="connsiteY70" fmla="*/ 275762 h 4644562"/>
              <a:gd name="connsiteX71" fmla="*/ 3581839 w 3683439"/>
              <a:gd name="connsiteY71" fmla="*/ 21762 h 4644562"/>
              <a:gd name="connsiteX72" fmla="*/ 2413439 w 3683439"/>
              <a:gd name="connsiteY72" fmla="*/ 47162 h 4644562"/>
              <a:gd name="connsiteX73" fmla="*/ 2337239 w 3683439"/>
              <a:gd name="connsiteY73" fmla="*/ 59862 h 4644562"/>
              <a:gd name="connsiteX74" fmla="*/ 2057839 w 3683439"/>
              <a:gd name="connsiteY74" fmla="*/ 72562 h 4644562"/>
              <a:gd name="connsiteX75" fmla="*/ 1689539 w 3683439"/>
              <a:gd name="connsiteY75" fmla="*/ 110662 h 4644562"/>
              <a:gd name="connsiteX76" fmla="*/ 1143439 w 3683439"/>
              <a:gd name="connsiteY76" fmla="*/ 97962 h 4644562"/>
              <a:gd name="connsiteX77" fmla="*/ 1054539 w 3683439"/>
              <a:gd name="connsiteY77" fmla="*/ 97962 h 4644562"/>
              <a:gd name="connsiteX78" fmla="*/ 991039 w 3683439"/>
              <a:gd name="connsiteY7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702239 w 3683439"/>
              <a:gd name="connsiteY15" fmla="*/ 1253662 h 4644562"/>
              <a:gd name="connsiteX16" fmla="*/ 1676839 w 3683439"/>
              <a:gd name="connsiteY16" fmla="*/ 1736262 h 4644562"/>
              <a:gd name="connsiteX17" fmla="*/ 1562539 w 3683439"/>
              <a:gd name="connsiteY17" fmla="*/ 2015662 h 4644562"/>
              <a:gd name="connsiteX18" fmla="*/ 1473639 w 3683439"/>
              <a:gd name="connsiteY18" fmla="*/ 2193462 h 4644562"/>
              <a:gd name="connsiteX19" fmla="*/ 1333939 w 3683439"/>
              <a:gd name="connsiteY19" fmla="*/ 2358562 h 4644562"/>
              <a:gd name="connsiteX20" fmla="*/ 1308539 w 3683439"/>
              <a:gd name="connsiteY20" fmla="*/ 2396662 h 4644562"/>
              <a:gd name="connsiteX21" fmla="*/ 1219639 w 3683439"/>
              <a:gd name="connsiteY21" fmla="*/ 2434762 h 4644562"/>
              <a:gd name="connsiteX22" fmla="*/ 1130739 w 3683439"/>
              <a:gd name="connsiteY22" fmla="*/ 2485562 h 4644562"/>
              <a:gd name="connsiteX23" fmla="*/ 1041839 w 3683439"/>
              <a:gd name="connsiteY23" fmla="*/ 2536362 h 4644562"/>
              <a:gd name="connsiteX24" fmla="*/ 991039 w 3683439"/>
              <a:gd name="connsiteY24" fmla="*/ 2549062 h 4644562"/>
              <a:gd name="connsiteX25" fmla="*/ 952939 w 3683439"/>
              <a:gd name="connsiteY25" fmla="*/ 2587162 h 4644562"/>
              <a:gd name="connsiteX26" fmla="*/ 914839 w 3683439"/>
              <a:gd name="connsiteY26" fmla="*/ 2612562 h 4644562"/>
              <a:gd name="connsiteX27" fmla="*/ 851339 w 3683439"/>
              <a:gd name="connsiteY27" fmla="*/ 2752262 h 4644562"/>
              <a:gd name="connsiteX28" fmla="*/ 800539 w 3683439"/>
              <a:gd name="connsiteY28" fmla="*/ 2803062 h 4644562"/>
              <a:gd name="connsiteX29" fmla="*/ 749739 w 3683439"/>
              <a:gd name="connsiteY29" fmla="*/ 2853862 h 4644562"/>
              <a:gd name="connsiteX30" fmla="*/ 711639 w 3683439"/>
              <a:gd name="connsiteY30" fmla="*/ 2879262 h 4644562"/>
              <a:gd name="connsiteX31" fmla="*/ 660839 w 3683439"/>
              <a:gd name="connsiteY31" fmla="*/ 2955462 h 4644562"/>
              <a:gd name="connsiteX32" fmla="*/ 635439 w 3683439"/>
              <a:gd name="connsiteY32" fmla="*/ 3044362 h 4644562"/>
              <a:gd name="connsiteX33" fmla="*/ 648139 w 3683439"/>
              <a:gd name="connsiteY33" fmla="*/ 3450762 h 4644562"/>
              <a:gd name="connsiteX34" fmla="*/ 673539 w 3683439"/>
              <a:gd name="connsiteY34" fmla="*/ 3488862 h 4644562"/>
              <a:gd name="connsiteX35" fmla="*/ 698939 w 3683439"/>
              <a:gd name="connsiteY35" fmla="*/ 3641262 h 4644562"/>
              <a:gd name="connsiteX36" fmla="*/ 711639 w 3683439"/>
              <a:gd name="connsiteY36" fmla="*/ 3692062 h 4644562"/>
              <a:gd name="connsiteX37" fmla="*/ 698939 w 3683439"/>
              <a:gd name="connsiteY37" fmla="*/ 3933362 h 4644562"/>
              <a:gd name="connsiteX38" fmla="*/ 673539 w 3683439"/>
              <a:gd name="connsiteY38" fmla="*/ 3971462 h 4644562"/>
              <a:gd name="connsiteX39" fmla="*/ 660839 w 3683439"/>
              <a:gd name="connsiteY39" fmla="*/ 4009562 h 4644562"/>
              <a:gd name="connsiteX40" fmla="*/ 610039 w 3683439"/>
              <a:gd name="connsiteY40" fmla="*/ 4085762 h 4644562"/>
              <a:gd name="connsiteX41" fmla="*/ 571939 w 3683439"/>
              <a:gd name="connsiteY41" fmla="*/ 4161962 h 4644562"/>
              <a:gd name="connsiteX42" fmla="*/ 533839 w 3683439"/>
              <a:gd name="connsiteY42" fmla="*/ 4187362 h 4644562"/>
              <a:gd name="connsiteX43" fmla="*/ 495739 w 3683439"/>
              <a:gd name="connsiteY43" fmla="*/ 4263562 h 4644562"/>
              <a:gd name="connsiteX44" fmla="*/ 381439 w 3683439"/>
              <a:gd name="connsiteY44" fmla="*/ 4301662 h 4644562"/>
              <a:gd name="connsiteX45" fmla="*/ 343339 w 3683439"/>
              <a:gd name="connsiteY45" fmla="*/ 4314362 h 4644562"/>
              <a:gd name="connsiteX46" fmla="*/ 267139 w 3683439"/>
              <a:gd name="connsiteY46" fmla="*/ 4365162 h 4644562"/>
              <a:gd name="connsiteX47" fmla="*/ 229039 w 3683439"/>
              <a:gd name="connsiteY47" fmla="*/ 4390562 h 4644562"/>
              <a:gd name="connsiteX48" fmla="*/ 190939 w 3683439"/>
              <a:gd name="connsiteY48" fmla="*/ 4403262 h 4644562"/>
              <a:gd name="connsiteX49" fmla="*/ 140139 w 3683439"/>
              <a:gd name="connsiteY49" fmla="*/ 4454062 h 4644562"/>
              <a:gd name="connsiteX50" fmla="*/ 102039 w 3683439"/>
              <a:gd name="connsiteY50" fmla="*/ 4492162 h 4644562"/>
              <a:gd name="connsiteX51" fmla="*/ 63939 w 3683439"/>
              <a:gd name="connsiteY51" fmla="*/ 4504862 h 4644562"/>
              <a:gd name="connsiteX52" fmla="*/ 25839 w 3683439"/>
              <a:gd name="connsiteY52" fmla="*/ 4530262 h 4644562"/>
              <a:gd name="connsiteX53" fmla="*/ 439 w 3683439"/>
              <a:gd name="connsiteY53" fmla="*/ 4568362 h 4644562"/>
              <a:gd name="connsiteX54" fmla="*/ 38539 w 3683439"/>
              <a:gd name="connsiteY54" fmla="*/ 4581062 h 4644562"/>
              <a:gd name="connsiteX55" fmla="*/ 622739 w 3683439"/>
              <a:gd name="connsiteY55" fmla="*/ 4593762 h 4644562"/>
              <a:gd name="connsiteX56" fmla="*/ 1054539 w 3683439"/>
              <a:gd name="connsiteY56" fmla="*/ 4606462 h 4644562"/>
              <a:gd name="connsiteX57" fmla="*/ 2857939 w 3683439"/>
              <a:gd name="connsiteY57" fmla="*/ 4644562 h 4644562"/>
              <a:gd name="connsiteX58" fmla="*/ 3632639 w 3683439"/>
              <a:gd name="connsiteY58" fmla="*/ 4631862 h 4644562"/>
              <a:gd name="connsiteX59" fmla="*/ 3670739 w 3683439"/>
              <a:gd name="connsiteY59" fmla="*/ 4606462 h 4644562"/>
              <a:gd name="connsiteX60" fmla="*/ 3683439 w 3683439"/>
              <a:gd name="connsiteY60" fmla="*/ 4479462 h 4644562"/>
              <a:gd name="connsiteX61" fmla="*/ 3670739 w 3683439"/>
              <a:gd name="connsiteY61" fmla="*/ 3755562 h 4644562"/>
              <a:gd name="connsiteX62" fmla="*/ 3632639 w 3683439"/>
              <a:gd name="connsiteY62" fmla="*/ 3450762 h 4644562"/>
              <a:gd name="connsiteX63" fmla="*/ 3607239 w 3683439"/>
              <a:gd name="connsiteY63" fmla="*/ 3247562 h 4644562"/>
              <a:gd name="connsiteX64" fmla="*/ 3594539 w 3683439"/>
              <a:gd name="connsiteY64" fmla="*/ 3107862 h 4644562"/>
              <a:gd name="connsiteX65" fmla="*/ 3556439 w 3683439"/>
              <a:gd name="connsiteY65" fmla="*/ 2968162 h 4644562"/>
              <a:gd name="connsiteX66" fmla="*/ 3531039 w 3683439"/>
              <a:gd name="connsiteY66" fmla="*/ 2625262 h 4644562"/>
              <a:gd name="connsiteX67" fmla="*/ 3556439 w 3683439"/>
              <a:gd name="connsiteY67" fmla="*/ 478962 h 4644562"/>
              <a:gd name="connsiteX68" fmla="*/ 3569139 w 3683439"/>
              <a:gd name="connsiteY68" fmla="*/ 390062 h 4644562"/>
              <a:gd name="connsiteX69" fmla="*/ 3594539 w 3683439"/>
              <a:gd name="connsiteY69" fmla="*/ 275762 h 4644562"/>
              <a:gd name="connsiteX70" fmla="*/ 3581839 w 3683439"/>
              <a:gd name="connsiteY70" fmla="*/ 21762 h 4644562"/>
              <a:gd name="connsiteX71" fmla="*/ 2413439 w 3683439"/>
              <a:gd name="connsiteY71" fmla="*/ 47162 h 4644562"/>
              <a:gd name="connsiteX72" fmla="*/ 2337239 w 3683439"/>
              <a:gd name="connsiteY72" fmla="*/ 59862 h 4644562"/>
              <a:gd name="connsiteX73" fmla="*/ 2057839 w 3683439"/>
              <a:gd name="connsiteY73" fmla="*/ 72562 h 4644562"/>
              <a:gd name="connsiteX74" fmla="*/ 1689539 w 3683439"/>
              <a:gd name="connsiteY74" fmla="*/ 110662 h 4644562"/>
              <a:gd name="connsiteX75" fmla="*/ 1143439 w 3683439"/>
              <a:gd name="connsiteY75" fmla="*/ 97962 h 4644562"/>
              <a:gd name="connsiteX76" fmla="*/ 1054539 w 3683439"/>
              <a:gd name="connsiteY76" fmla="*/ 97962 h 4644562"/>
              <a:gd name="connsiteX77" fmla="*/ 991039 w 3683439"/>
              <a:gd name="connsiteY77"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702239 w 3683439"/>
              <a:gd name="connsiteY14" fmla="*/ 125366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02239 w 3683439"/>
              <a:gd name="connsiteY14" fmla="*/ 125366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3238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32389 w 3683439"/>
              <a:gd name="connsiteY15" fmla="*/ 1736262 h 4644562"/>
              <a:gd name="connsiteX16" fmla="*/ 15371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702239 w 3683439"/>
              <a:gd name="connsiteY12" fmla="*/ 923462 h 4644562"/>
              <a:gd name="connsiteX13" fmla="*/ 1740339 w 3683439"/>
              <a:gd name="connsiteY13" fmla="*/ 1272712 h 4644562"/>
              <a:gd name="connsiteX14" fmla="*/ 1632389 w 3683439"/>
              <a:gd name="connsiteY14" fmla="*/ 1736262 h 4644562"/>
              <a:gd name="connsiteX15" fmla="*/ 1537139 w 3683439"/>
              <a:gd name="connsiteY15" fmla="*/ 2015662 h 4644562"/>
              <a:gd name="connsiteX16" fmla="*/ 1473639 w 3683439"/>
              <a:gd name="connsiteY16" fmla="*/ 2193462 h 4644562"/>
              <a:gd name="connsiteX17" fmla="*/ 1333939 w 3683439"/>
              <a:gd name="connsiteY17" fmla="*/ 2358562 h 4644562"/>
              <a:gd name="connsiteX18" fmla="*/ 1308539 w 3683439"/>
              <a:gd name="connsiteY18" fmla="*/ 2396662 h 4644562"/>
              <a:gd name="connsiteX19" fmla="*/ 1219639 w 3683439"/>
              <a:gd name="connsiteY19" fmla="*/ 2434762 h 4644562"/>
              <a:gd name="connsiteX20" fmla="*/ 1130739 w 3683439"/>
              <a:gd name="connsiteY20" fmla="*/ 2485562 h 4644562"/>
              <a:gd name="connsiteX21" fmla="*/ 1041839 w 3683439"/>
              <a:gd name="connsiteY21" fmla="*/ 2536362 h 4644562"/>
              <a:gd name="connsiteX22" fmla="*/ 991039 w 3683439"/>
              <a:gd name="connsiteY22" fmla="*/ 2549062 h 4644562"/>
              <a:gd name="connsiteX23" fmla="*/ 952939 w 3683439"/>
              <a:gd name="connsiteY23" fmla="*/ 2587162 h 4644562"/>
              <a:gd name="connsiteX24" fmla="*/ 914839 w 3683439"/>
              <a:gd name="connsiteY24" fmla="*/ 2612562 h 4644562"/>
              <a:gd name="connsiteX25" fmla="*/ 851339 w 3683439"/>
              <a:gd name="connsiteY25" fmla="*/ 2752262 h 4644562"/>
              <a:gd name="connsiteX26" fmla="*/ 800539 w 3683439"/>
              <a:gd name="connsiteY26" fmla="*/ 2803062 h 4644562"/>
              <a:gd name="connsiteX27" fmla="*/ 749739 w 3683439"/>
              <a:gd name="connsiteY27" fmla="*/ 2853862 h 4644562"/>
              <a:gd name="connsiteX28" fmla="*/ 711639 w 3683439"/>
              <a:gd name="connsiteY28" fmla="*/ 2879262 h 4644562"/>
              <a:gd name="connsiteX29" fmla="*/ 660839 w 3683439"/>
              <a:gd name="connsiteY29" fmla="*/ 2955462 h 4644562"/>
              <a:gd name="connsiteX30" fmla="*/ 635439 w 3683439"/>
              <a:gd name="connsiteY30" fmla="*/ 3044362 h 4644562"/>
              <a:gd name="connsiteX31" fmla="*/ 648139 w 3683439"/>
              <a:gd name="connsiteY31" fmla="*/ 3450762 h 4644562"/>
              <a:gd name="connsiteX32" fmla="*/ 673539 w 3683439"/>
              <a:gd name="connsiteY32" fmla="*/ 3488862 h 4644562"/>
              <a:gd name="connsiteX33" fmla="*/ 698939 w 3683439"/>
              <a:gd name="connsiteY33" fmla="*/ 3641262 h 4644562"/>
              <a:gd name="connsiteX34" fmla="*/ 711639 w 3683439"/>
              <a:gd name="connsiteY34" fmla="*/ 3692062 h 4644562"/>
              <a:gd name="connsiteX35" fmla="*/ 698939 w 3683439"/>
              <a:gd name="connsiteY35" fmla="*/ 3933362 h 4644562"/>
              <a:gd name="connsiteX36" fmla="*/ 673539 w 3683439"/>
              <a:gd name="connsiteY36" fmla="*/ 3971462 h 4644562"/>
              <a:gd name="connsiteX37" fmla="*/ 660839 w 3683439"/>
              <a:gd name="connsiteY37" fmla="*/ 4009562 h 4644562"/>
              <a:gd name="connsiteX38" fmla="*/ 610039 w 3683439"/>
              <a:gd name="connsiteY38" fmla="*/ 4085762 h 4644562"/>
              <a:gd name="connsiteX39" fmla="*/ 571939 w 3683439"/>
              <a:gd name="connsiteY39" fmla="*/ 4161962 h 4644562"/>
              <a:gd name="connsiteX40" fmla="*/ 533839 w 3683439"/>
              <a:gd name="connsiteY40" fmla="*/ 4187362 h 4644562"/>
              <a:gd name="connsiteX41" fmla="*/ 495739 w 3683439"/>
              <a:gd name="connsiteY41" fmla="*/ 4263562 h 4644562"/>
              <a:gd name="connsiteX42" fmla="*/ 381439 w 3683439"/>
              <a:gd name="connsiteY42" fmla="*/ 4301662 h 4644562"/>
              <a:gd name="connsiteX43" fmla="*/ 343339 w 3683439"/>
              <a:gd name="connsiteY43" fmla="*/ 4314362 h 4644562"/>
              <a:gd name="connsiteX44" fmla="*/ 267139 w 3683439"/>
              <a:gd name="connsiteY44" fmla="*/ 4365162 h 4644562"/>
              <a:gd name="connsiteX45" fmla="*/ 229039 w 3683439"/>
              <a:gd name="connsiteY45" fmla="*/ 4390562 h 4644562"/>
              <a:gd name="connsiteX46" fmla="*/ 190939 w 3683439"/>
              <a:gd name="connsiteY46" fmla="*/ 4403262 h 4644562"/>
              <a:gd name="connsiteX47" fmla="*/ 140139 w 3683439"/>
              <a:gd name="connsiteY47" fmla="*/ 4454062 h 4644562"/>
              <a:gd name="connsiteX48" fmla="*/ 102039 w 3683439"/>
              <a:gd name="connsiteY48" fmla="*/ 4492162 h 4644562"/>
              <a:gd name="connsiteX49" fmla="*/ 63939 w 3683439"/>
              <a:gd name="connsiteY49" fmla="*/ 4504862 h 4644562"/>
              <a:gd name="connsiteX50" fmla="*/ 25839 w 3683439"/>
              <a:gd name="connsiteY50" fmla="*/ 4530262 h 4644562"/>
              <a:gd name="connsiteX51" fmla="*/ 439 w 3683439"/>
              <a:gd name="connsiteY51" fmla="*/ 4568362 h 4644562"/>
              <a:gd name="connsiteX52" fmla="*/ 38539 w 3683439"/>
              <a:gd name="connsiteY52" fmla="*/ 4581062 h 4644562"/>
              <a:gd name="connsiteX53" fmla="*/ 622739 w 3683439"/>
              <a:gd name="connsiteY53" fmla="*/ 4593762 h 4644562"/>
              <a:gd name="connsiteX54" fmla="*/ 1054539 w 3683439"/>
              <a:gd name="connsiteY54" fmla="*/ 4606462 h 4644562"/>
              <a:gd name="connsiteX55" fmla="*/ 2857939 w 3683439"/>
              <a:gd name="connsiteY55" fmla="*/ 4644562 h 4644562"/>
              <a:gd name="connsiteX56" fmla="*/ 3632639 w 3683439"/>
              <a:gd name="connsiteY56" fmla="*/ 4631862 h 4644562"/>
              <a:gd name="connsiteX57" fmla="*/ 3670739 w 3683439"/>
              <a:gd name="connsiteY57" fmla="*/ 4606462 h 4644562"/>
              <a:gd name="connsiteX58" fmla="*/ 3683439 w 3683439"/>
              <a:gd name="connsiteY58" fmla="*/ 4479462 h 4644562"/>
              <a:gd name="connsiteX59" fmla="*/ 3670739 w 3683439"/>
              <a:gd name="connsiteY59" fmla="*/ 3755562 h 4644562"/>
              <a:gd name="connsiteX60" fmla="*/ 3632639 w 3683439"/>
              <a:gd name="connsiteY60" fmla="*/ 3450762 h 4644562"/>
              <a:gd name="connsiteX61" fmla="*/ 3607239 w 3683439"/>
              <a:gd name="connsiteY61" fmla="*/ 3247562 h 4644562"/>
              <a:gd name="connsiteX62" fmla="*/ 3594539 w 3683439"/>
              <a:gd name="connsiteY62" fmla="*/ 3107862 h 4644562"/>
              <a:gd name="connsiteX63" fmla="*/ 3556439 w 3683439"/>
              <a:gd name="connsiteY63" fmla="*/ 2968162 h 4644562"/>
              <a:gd name="connsiteX64" fmla="*/ 3531039 w 3683439"/>
              <a:gd name="connsiteY64" fmla="*/ 2625262 h 4644562"/>
              <a:gd name="connsiteX65" fmla="*/ 3556439 w 3683439"/>
              <a:gd name="connsiteY65" fmla="*/ 478962 h 4644562"/>
              <a:gd name="connsiteX66" fmla="*/ 3569139 w 3683439"/>
              <a:gd name="connsiteY66" fmla="*/ 390062 h 4644562"/>
              <a:gd name="connsiteX67" fmla="*/ 3594539 w 3683439"/>
              <a:gd name="connsiteY67" fmla="*/ 275762 h 4644562"/>
              <a:gd name="connsiteX68" fmla="*/ 3581839 w 3683439"/>
              <a:gd name="connsiteY68" fmla="*/ 21762 h 4644562"/>
              <a:gd name="connsiteX69" fmla="*/ 2413439 w 3683439"/>
              <a:gd name="connsiteY69" fmla="*/ 47162 h 4644562"/>
              <a:gd name="connsiteX70" fmla="*/ 2337239 w 3683439"/>
              <a:gd name="connsiteY70" fmla="*/ 59862 h 4644562"/>
              <a:gd name="connsiteX71" fmla="*/ 2057839 w 3683439"/>
              <a:gd name="connsiteY71" fmla="*/ 72562 h 4644562"/>
              <a:gd name="connsiteX72" fmla="*/ 1689539 w 3683439"/>
              <a:gd name="connsiteY72" fmla="*/ 110662 h 4644562"/>
              <a:gd name="connsiteX73" fmla="*/ 1143439 w 3683439"/>
              <a:gd name="connsiteY73" fmla="*/ 97962 h 4644562"/>
              <a:gd name="connsiteX74" fmla="*/ 1054539 w 3683439"/>
              <a:gd name="connsiteY74" fmla="*/ 97962 h 4644562"/>
              <a:gd name="connsiteX75" fmla="*/ 991039 w 3683439"/>
              <a:gd name="connsiteY75"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702239 w 3683439"/>
              <a:gd name="connsiteY11" fmla="*/ 923462 h 4644562"/>
              <a:gd name="connsiteX12" fmla="*/ 1740339 w 3683439"/>
              <a:gd name="connsiteY12" fmla="*/ 1272712 h 4644562"/>
              <a:gd name="connsiteX13" fmla="*/ 1632389 w 3683439"/>
              <a:gd name="connsiteY13" fmla="*/ 1736262 h 4644562"/>
              <a:gd name="connsiteX14" fmla="*/ 1537139 w 3683439"/>
              <a:gd name="connsiteY14" fmla="*/ 2015662 h 4644562"/>
              <a:gd name="connsiteX15" fmla="*/ 1473639 w 3683439"/>
              <a:gd name="connsiteY15" fmla="*/ 2193462 h 4644562"/>
              <a:gd name="connsiteX16" fmla="*/ 1333939 w 3683439"/>
              <a:gd name="connsiteY16" fmla="*/ 2358562 h 4644562"/>
              <a:gd name="connsiteX17" fmla="*/ 1308539 w 3683439"/>
              <a:gd name="connsiteY17" fmla="*/ 2396662 h 4644562"/>
              <a:gd name="connsiteX18" fmla="*/ 1219639 w 3683439"/>
              <a:gd name="connsiteY18" fmla="*/ 2434762 h 4644562"/>
              <a:gd name="connsiteX19" fmla="*/ 1130739 w 3683439"/>
              <a:gd name="connsiteY19" fmla="*/ 2485562 h 4644562"/>
              <a:gd name="connsiteX20" fmla="*/ 1041839 w 3683439"/>
              <a:gd name="connsiteY20" fmla="*/ 2536362 h 4644562"/>
              <a:gd name="connsiteX21" fmla="*/ 991039 w 3683439"/>
              <a:gd name="connsiteY21" fmla="*/ 2549062 h 4644562"/>
              <a:gd name="connsiteX22" fmla="*/ 952939 w 3683439"/>
              <a:gd name="connsiteY22" fmla="*/ 2587162 h 4644562"/>
              <a:gd name="connsiteX23" fmla="*/ 914839 w 3683439"/>
              <a:gd name="connsiteY23" fmla="*/ 2612562 h 4644562"/>
              <a:gd name="connsiteX24" fmla="*/ 851339 w 3683439"/>
              <a:gd name="connsiteY24" fmla="*/ 2752262 h 4644562"/>
              <a:gd name="connsiteX25" fmla="*/ 800539 w 3683439"/>
              <a:gd name="connsiteY25" fmla="*/ 2803062 h 4644562"/>
              <a:gd name="connsiteX26" fmla="*/ 749739 w 3683439"/>
              <a:gd name="connsiteY26" fmla="*/ 2853862 h 4644562"/>
              <a:gd name="connsiteX27" fmla="*/ 711639 w 3683439"/>
              <a:gd name="connsiteY27" fmla="*/ 2879262 h 4644562"/>
              <a:gd name="connsiteX28" fmla="*/ 660839 w 3683439"/>
              <a:gd name="connsiteY28" fmla="*/ 2955462 h 4644562"/>
              <a:gd name="connsiteX29" fmla="*/ 635439 w 3683439"/>
              <a:gd name="connsiteY29" fmla="*/ 3044362 h 4644562"/>
              <a:gd name="connsiteX30" fmla="*/ 648139 w 3683439"/>
              <a:gd name="connsiteY30" fmla="*/ 3450762 h 4644562"/>
              <a:gd name="connsiteX31" fmla="*/ 673539 w 3683439"/>
              <a:gd name="connsiteY31" fmla="*/ 3488862 h 4644562"/>
              <a:gd name="connsiteX32" fmla="*/ 698939 w 3683439"/>
              <a:gd name="connsiteY32" fmla="*/ 3641262 h 4644562"/>
              <a:gd name="connsiteX33" fmla="*/ 711639 w 3683439"/>
              <a:gd name="connsiteY33" fmla="*/ 3692062 h 4644562"/>
              <a:gd name="connsiteX34" fmla="*/ 698939 w 3683439"/>
              <a:gd name="connsiteY34" fmla="*/ 3933362 h 4644562"/>
              <a:gd name="connsiteX35" fmla="*/ 673539 w 3683439"/>
              <a:gd name="connsiteY35" fmla="*/ 3971462 h 4644562"/>
              <a:gd name="connsiteX36" fmla="*/ 660839 w 3683439"/>
              <a:gd name="connsiteY36" fmla="*/ 4009562 h 4644562"/>
              <a:gd name="connsiteX37" fmla="*/ 610039 w 3683439"/>
              <a:gd name="connsiteY37" fmla="*/ 4085762 h 4644562"/>
              <a:gd name="connsiteX38" fmla="*/ 571939 w 3683439"/>
              <a:gd name="connsiteY38" fmla="*/ 4161962 h 4644562"/>
              <a:gd name="connsiteX39" fmla="*/ 533839 w 3683439"/>
              <a:gd name="connsiteY39" fmla="*/ 4187362 h 4644562"/>
              <a:gd name="connsiteX40" fmla="*/ 495739 w 3683439"/>
              <a:gd name="connsiteY40" fmla="*/ 4263562 h 4644562"/>
              <a:gd name="connsiteX41" fmla="*/ 381439 w 3683439"/>
              <a:gd name="connsiteY41" fmla="*/ 4301662 h 4644562"/>
              <a:gd name="connsiteX42" fmla="*/ 343339 w 3683439"/>
              <a:gd name="connsiteY42" fmla="*/ 4314362 h 4644562"/>
              <a:gd name="connsiteX43" fmla="*/ 267139 w 3683439"/>
              <a:gd name="connsiteY43" fmla="*/ 4365162 h 4644562"/>
              <a:gd name="connsiteX44" fmla="*/ 229039 w 3683439"/>
              <a:gd name="connsiteY44" fmla="*/ 4390562 h 4644562"/>
              <a:gd name="connsiteX45" fmla="*/ 190939 w 3683439"/>
              <a:gd name="connsiteY45" fmla="*/ 4403262 h 4644562"/>
              <a:gd name="connsiteX46" fmla="*/ 140139 w 3683439"/>
              <a:gd name="connsiteY46" fmla="*/ 4454062 h 4644562"/>
              <a:gd name="connsiteX47" fmla="*/ 102039 w 3683439"/>
              <a:gd name="connsiteY47" fmla="*/ 4492162 h 4644562"/>
              <a:gd name="connsiteX48" fmla="*/ 63939 w 3683439"/>
              <a:gd name="connsiteY48" fmla="*/ 4504862 h 4644562"/>
              <a:gd name="connsiteX49" fmla="*/ 25839 w 3683439"/>
              <a:gd name="connsiteY49" fmla="*/ 4530262 h 4644562"/>
              <a:gd name="connsiteX50" fmla="*/ 439 w 3683439"/>
              <a:gd name="connsiteY50" fmla="*/ 4568362 h 4644562"/>
              <a:gd name="connsiteX51" fmla="*/ 38539 w 3683439"/>
              <a:gd name="connsiteY51" fmla="*/ 4581062 h 4644562"/>
              <a:gd name="connsiteX52" fmla="*/ 622739 w 3683439"/>
              <a:gd name="connsiteY52" fmla="*/ 4593762 h 4644562"/>
              <a:gd name="connsiteX53" fmla="*/ 1054539 w 3683439"/>
              <a:gd name="connsiteY53" fmla="*/ 4606462 h 4644562"/>
              <a:gd name="connsiteX54" fmla="*/ 2857939 w 3683439"/>
              <a:gd name="connsiteY54" fmla="*/ 4644562 h 4644562"/>
              <a:gd name="connsiteX55" fmla="*/ 3632639 w 3683439"/>
              <a:gd name="connsiteY55" fmla="*/ 4631862 h 4644562"/>
              <a:gd name="connsiteX56" fmla="*/ 3670739 w 3683439"/>
              <a:gd name="connsiteY56" fmla="*/ 4606462 h 4644562"/>
              <a:gd name="connsiteX57" fmla="*/ 3683439 w 3683439"/>
              <a:gd name="connsiteY57" fmla="*/ 4479462 h 4644562"/>
              <a:gd name="connsiteX58" fmla="*/ 3670739 w 3683439"/>
              <a:gd name="connsiteY58" fmla="*/ 3755562 h 4644562"/>
              <a:gd name="connsiteX59" fmla="*/ 3632639 w 3683439"/>
              <a:gd name="connsiteY59" fmla="*/ 3450762 h 4644562"/>
              <a:gd name="connsiteX60" fmla="*/ 3607239 w 3683439"/>
              <a:gd name="connsiteY60" fmla="*/ 3247562 h 4644562"/>
              <a:gd name="connsiteX61" fmla="*/ 3594539 w 3683439"/>
              <a:gd name="connsiteY61" fmla="*/ 3107862 h 4644562"/>
              <a:gd name="connsiteX62" fmla="*/ 3556439 w 3683439"/>
              <a:gd name="connsiteY62" fmla="*/ 2968162 h 4644562"/>
              <a:gd name="connsiteX63" fmla="*/ 3531039 w 3683439"/>
              <a:gd name="connsiteY63" fmla="*/ 2625262 h 4644562"/>
              <a:gd name="connsiteX64" fmla="*/ 3556439 w 3683439"/>
              <a:gd name="connsiteY64" fmla="*/ 478962 h 4644562"/>
              <a:gd name="connsiteX65" fmla="*/ 3569139 w 3683439"/>
              <a:gd name="connsiteY65" fmla="*/ 390062 h 4644562"/>
              <a:gd name="connsiteX66" fmla="*/ 3594539 w 3683439"/>
              <a:gd name="connsiteY66" fmla="*/ 275762 h 4644562"/>
              <a:gd name="connsiteX67" fmla="*/ 3581839 w 3683439"/>
              <a:gd name="connsiteY67" fmla="*/ 21762 h 4644562"/>
              <a:gd name="connsiteX68" fmla="*/ 2413439 w 3683439"/>
              <a:gd name="connsiteY68" fmla="*/ 47162 h 4644562"/>
              <a:gd name="connsiteX69" fmla="*/ 2337239 w 3683439"/>
              <a:gd name="connsiteY69" fmla="*/ 59862 h 4644562"/>
              <a:gd name="connsiteX70" fmla="*/ 2057839 w 3683439"/>
              <a:gd name="connsiteY70" fmla="*/ 72562 h 4644562"/>
              <a:gd name="connsiteX71" fmla="*/ 1689539 w 3683439"/>
              <a:gd name="connsiteY71" fmla="*/ 110662 h 4644562"/>
              <a:gd name="connsiteX72" fmla="*/ 1143439 w 3683439"/>
              <a:gd name="connsiteY72" fmla="*/ 97962 h 4644562"/>
              <a:gd name="connsiteX73" fmla="*/ 1054539 w 3683439"/>
              <a:gd name="connsiteY73" fmla="*/ 97962 h 4644562"/>
              <a:gd name="connsiteX74" fmla="*/ 991039 w 3683439"/>
              <a:gd name="connsiteY74"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702239 w 3683439"/>
              <a:gd name="connsiteY10" fmla="*/ 923462 h 4644562"/>
              <a:gd name="connsiteX11" fmla="*/ 1740339 w 3683439"/>
              <a:gd name="connsiteY11" fmla="*/ 1272712 h 4644562"/>
              <a:gd name="connsiteX12" fmla="*/ 1632389 w 3683439"/>
              <a:gd name="connsiteY12" fmla="*/ 1736262 h 4644562"/>
              <a:gd name="connsiteX13" fmla="*/ 1537139 w 3683439"/>
              <a:gd name="connsiteY13" fmla="*/ 2015662 h 4644562"/>
              <a:gd name="connsiteX14" fmla="*/ 1473639 w 3683439"/>
              <a:gd name="connsiteY14" fmla="*/ 2193462 h 4644562"/>
              <a:gd name="connsiteX15" fmla="*/ 1333939 w 3683439"/>
              <a:gd name="connsiteY15" fmla="*/ 2358562 h 4644562"/>
              <a:gd name="connsiteX16" fmla="*/ 1308539 w 3683439"/>
              <a:gd name="connsiteY16" fmla="*/ 2396662 h 4644562"/>
              <a:gd name="connsiteX17" fmla="*/ 1219639 w 3683439"/>
              <a:gd name="connsiteY17" fmla="*/ 2434762 h 4644562"/>
              <a:gd name="connsiteX18" fmla="*/ 1130739 w 3683439"/>
              <a:gd name="connsiteY18" fmla="*/ 2485562 h 4644562"/>
              <a:gd name="connsiteX19" fmla="*/ 1041839 w 3683439"/>
              <a:gd name="connsiteY19" fmla="*/ 2536362 h 4644562"/>
              <a:gd name="connsiteX20" fmla="*/ 991039 w 3683439"/>
              <a:gd name="connsiteY20" fmla="*/ 2549062 h 4644562"/>
              <a:gd name="connsiteX21" fmla="*/ 952939 w 3683439"/>
              <a:gd name="connsiteY21" fmla="*/ 2587162 h 4644562"/>
              <a:gd name="connsiteX22" fmla="*/ 914839 w 3683439"/>
              <a:gd name="connsiteY22" fmla="*/ 2612562 h 4644562"/>
              <a:gd name="connsiteX23" fmla="*/ 851339 w 3683439"/>
              <a:gd name="connsiteY23" fmla="*/ 2752262 h 4644562"/>
              <a:gd name="connsiteX24" fmla="*/ 800539 w 3683439"/>
              <a:gd name="connsiteY24" fmla="*/ 2803062 h 4644562"/>
              <a:gd name="connsiteX25" fmla="*/ 749739 w 3683439"/>
              <a:gd name="connsiteY25" fmla="*/ 2853862 h 4644562"/>
              <a:gd name="connsiteX26" fmla="*/ 711639 w 3683439"/>
              <a:gd name="connsiteY26" fmla="*/ 2879262 h 4644562"/>
              <a:gd name="connsiteX27" fmla="*/ 660839 w 3683439"/>
              <a:gd name="connsiteY27" fmla="*/ 2955462 h 4644562"/>
              <a:gd name="connsiteX28" fmla="*/ 635439 w 3683439"/>
              <a:gd name="connsiteY28" fmla="*/ 3044362 h 4644562"/>
              <a:gd name="connsiteX29" fmla="*/ 648139 w 3683439"/>
              <a:gd name="connsiteY29" fmla="*/ 3450762 h 4644562"/>
              <a:gd name="connsiteX30" fmla="*/ 673539 w 3683439"/>
              <a:gd name="connsiteY30" fmla="*/ 3488862 h 4644562"/>
              <a:gd name="connsiteX31" fmla="*/ 698939 w 3683439"/>
              <a:gd name="connsiteY31" fmla="*/ 3641262 h 4644562"/>
              <a:gd name="connsiteX32" fmla="*/ 711639 w 3683439"/>
              <a:gd name="connsiteY32" fmla="*/ 3692062 h 4644562"/>
              <a:gd name="connsiteX33" fmla="*/ 698939 w 3683439"/>
              <a:gd name="connsiteY33" fmla="*/ 3933362 h 4644562"/>
              <a:gd name="connsiteX34" fmla="*/ 673539 w 3683439"/>
              <a:gd name="connsiteY34" fmla="*/ 3971462 h 4644562"/>
              <a:gd name="connsiteX35" fmla="*/ 660839 w 3683439"/>
              <a:gd name="connsiteY35" fmla="*/ 4009562 h 4644562"/>
              <a:gd name="connsiteX36" fmla="*/ 610039 w 3683439"/>
              <a:gd name="connsiteY36" fmla="*/ 4085762 h 4644562"/>
              <a:gd name="connsiteX37" fmla="*/ 571939 w 3683439"/>
              <a:gd name="connsiteY37" fmla="*/ 4161962 h 4644562"/>
              <a:gd name="connsiteX38" fmla="*/ 533839 w 3683439"/>
              <a:gd name="connsiteY38" fmla="*/ 4187362 h 4644562"/>
              <a:gd name="connsiteX39" fmla="*/ 495739 w 3683439"/>
              <a:gd name="connsiteY39" fmla="*/ 4263562 h 4644562"/>
              <a:gd name="connsiteX40" fmla="*/ 381439 w 3683439"/>
              <a:gd name="connsiteY40" fmla="*/ 4301662 h 4644562"/>
              <a:gd name="connsiteX41" fmla="*/ 343339 w 3683439"/>
              <a:gd name="connsiteY41" fmla="*/ 4314362 h 4644562"/>
              <a:gd name="connsiteX42" fmla="*/ 267139 w 3683439"/>
              <a:gd name="connsiteY42" fmla="*/ 4365162 h 4644562"/>
              <a:gd name="connsiteX43" fmla="*/ 229039 w 3683439"/>
              <a:gd name="connsiteY43" fmla="*/ 4390562 h 4644562"/>
              <a:gd name="connsiteX44" fmla="*/ 190939 w 3683439"/>
              <a:gd name="connsiteY44" fmla="*/ 4403262 h 4644562"/>
              <a:gd name="connsiteX45" fmla="*/ 140139 w 3683439"/>
              <a:gd name="connsiteY45" fmla="*/ 4454062 h 4644562"/>
              <a:gd name="connsiteX46" fmla="*/ 102039 w 3683439"/>
              <a:gd name="connsiteY46" fmla="*/ 4492162 h 4644562"/>
              <a:gd name="connsiteX47" fmla="*/ 63939 w 3683439"/>
              <a:gd name="connsiteY47" fmla="*/ 4504862 h 4644562"/>
              <a:gd name="connsiteX48" fmla="*/ 25839 w 3683439"/>
              <a:gd name="connsiteY48" fmla="*/ 4530262 h 4644562"/>
              <a:gd name="connsiteX49" fmla="*/ 439 w 3683439"/>
              <a:gd name="connsiteY49" fmla="*/ 4568362 h 4644562"/>
              <a:gd name="connsiteX50" fmla="*/ 38539 w 3683439"/>
              <a:gd name="connsiteY50" fmla="*/ 4581062 h 4644562"/>
              <a:gd name="connsiteX51" fmla="*/ 622739 w 3683439"/>
              <a:gd name="connsiteY51" fmla="*/ 4593762 h 4644562"/>
              <a:gd name="connsiteX52" fmla="*/ 1054539 w 3683439"/>
              <a:gd name="connsiteY52" fmla="*/ 4606462 h 4644562"/>
              <a:gd name="connsiteX53" fmla="*/ 2857939 w 3683439"/>
              <a:gd name="connsiteY53" fmla="*/ 4644562 h 4644562"/>
              <a:gd name="connsiteX54" fmla="*/ 3632639 w 3683439"/>
              <a:gd name="connsiteY54" fmla="*/ 4631862 h 4644562"/>
              <a:gd name="connsiteX55" fmla="*/ 3670739 w 3683439"/>
              <a:gd name="connsiteY55" fmla="*/ 4606462 h 4644562"/>
              <a:gd name="connsiteX56" fmla="*/ 3683439 w 3683439"/>
              <a:gd name="connsiteY56" fmla="*/ 4479462 h 4644562"/>
              <a:gd name="connsiteX57" fmla="*/ 3670739 w 3683439"/>
              <a:gd name="connsiteY57" fmla="*/ 3755562 h 4644562"/>
              <a:gd name="connsiteX58" fmla="*/ 3632639 w 3683439"/>
              <a:gd name="connsiteY58" fmla="*/ 3450762 h 4644562"/>
              <a:gd name="connsiteX59" fmla="*/ 3607239 w 3683439"/>
              <a:gd name="connsiteY59" fmla="*/ 3247562 h 4644562"/>
              <a:gd name="connsiteX60" fmla="*/ 3594539 w 3683439"/>
              <a:gd name="connsiteY60" fmla="*/ 3107862 h 4644562"/>
              <a:gd name="connsiteX61" fmla="*/ 3556439 w 3683439"/>
              <a:gd name="connsiteY61" fmla="*/ 2968162 h 4644562"/>
              <a:gd name="connsiteX62" fmla="*/ 3531039 w 3683439"/>
              <a:gd name="connsiteY62" fmla="*/ 2625262 h 4644562"/>
              <a:gd name="connsiteX63" fmla="*/ 3556439 w 3683439"/>
              <a:gd name="connsiteY63" fmla="*/ 478962 h 4644562"/>
              <a:gd name="connsiteX64" fmla="*/ 3569139 w 3683439"/>
              <a:gd name="connsiteY64" fmla="*/ 390062 h 4644562"/>
              <a:gd name="connsiteX65" fmla="*/ 3594539 w 3683439"/>
              <a:gd name="connsiteY65" fmla="*/ 275762 h 4644562"/>
              <a:gd name="connsiteX66" fmla="*/ 3581839 w 3683439"/>
              <a:gd name="connsiteY66" fmla="*/ 21762 h 4644562"/>
              <a:gd name="connsiteX67" fmla="*/ 2413439 w 3683439"/>
              <a:gd name="connsiteY67" fmla="*/ 47162 h 4644562"/>
              <a:gd name="connsiteX68" fmla="*/ 2337239 w 3683439"/>
              <a:gd name="connsiteY68" fmla="*/ 59862 h 4644562"/>
              <a:gd name="connsiteX69" fmla="*/ 2057839 w 3683439"/>
              <a:gd name="connsiteY69" fmla="*/ 72562 h 4644562"/>
              <a:gd name="connsiteX70" fmla="*/ 1689539 w 3683439"/>
              <a:gd name="connsiteY70" fmla="*/ 110662 h 4644562"/>
              <a:gd name="connsiteX71" fmla="*/ 1143439 w 3683439"/>
              <a:gd name="connsiteY71" fmla="*/ 97962 h 4644562"/>
              <a:gd name="connsiteX72" fmla="*/ 1054539 w 3683439"/>
              <a:gd name="connsiteY72" fmla="*/ 97962 h 4644562"/>
              <a:gd name="connsiteX73" fmla="*/ 991039 w 3683439"/>
              <a:gd name="connsiteY73"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48239 w 3683439"/>
              <a:gd name="connsiteY8" fmla="*/ 682162 h 4644562"/>
              <a:gd name="connsiteX9" fmla="*/ 1702239 w 3683439"/>
              <a:gd name="connsiteY9" fmla="*/ 923462 h 4644562"/>
              <a:gd name="connsiteX10" fmla="*/ 1740339 w 3683439"/>
              <a:gd name="connsiteY10" fmla="*/ 1272712 h 4644562"/>
              <a:gd name="connsiteX11" fmla="*/ 1632389 w 3683439"/>
              <a:gd name="connsiteY11" fmla="*/ 1736262 h 4644562"/>
              <a:gd name="connsiteX12" fmla="*/ 1537139 w 3683439"/>
              <a:gd name="connsiteY12" fmla="*/ 2015662 h 4644562"/>
              <a:gd name="connsiteX13" fmla="*/ 1473639 w 3683439"/>
              <a:gd name="connsiteY13" fmla="*/ 2193462 h 4644562"/>
              <a:gd name="connsiteX14" fmla="*/ 1333939 w 3683439"/>
              <a:gd name="connsiteY14" fmla="*/ 2358562 h 4644562"/>
              <a:gd name="connsiteX15" fmla="*/ 1308539 w 3683439"/>
              <a:gd name="connsiteY15" fmla="*/ 2396662 h 4644562"/>
              <a:gd name="connsiteX16" fmla="*/ 1219639 w 3683439"/>
              <a:gd name="connsiteY16" fmla="*/ 2434762 h 4644562"/>
              <a:gd name="connsiteX17" fmla="*/ 1130739 w 3683439"/>
              <a:gd name="connsiteY17" fmla="*/ 2485562 h 4644562"/>
              <a:gd name="connsiteX18" fmla="*/ 1041839 w 3683439"/>
              <a:gd name="connsiteY18" fmla="*/ 2536362 h 4644562"/>
              <a:gd name="connsiteX19" fmla="*/ 991039 w 3683439"/>
              <a:gd name="connsiteY19" fmla="*/ 2549062 h 4644562"/>
              <a:gd name="connsiteX20" fmla="*/ 952939 w 3683439"/>
              <a:gd name="connsiteY20" fmla="*/ 2587162 h 4644562"/>
              <a:gd name="connsiteX21" fmla="*/ 914839 w 3683439"/>
              <a:gd name="connsiteY21" fmla="*/ 2612562 h 4644562"/>
              <a:gd name="connsiteX22" fmla="*/ 851339 w 3683439"/>
              <a:gd name="connsiteY22" fmla="*/ 2752262 h 4644562"/>
              <a:gd name="connsiteX23" fmla="*/ 800539 w 3683439"/>
              <a:gd name="connsiteY23" fmla="*/ 2803062 h 4644562"/>
              <a:gd name="connsiteX24" fmla="*/ 749739 w 3683439"/>
              <a:gd name="connsiteY24" fmla="*/ 2853862 h 4644562"/>
              <a:gd name="connsiteX25" fmla="*/ 711639 w 3683439"/>
              <a:gd name="connsiteY25" fmla="*/ 2879262 h 4644562"/>
              <a:gd name="connsiteX26" fmla="*/ 660839 w 3683439"/>
              <a:gd name="connsiteY26" fmla="*/ 2955462 h 4644562"/>
              <a:gd name="connsiteX27" fmla="*/ 635439 w 3683439"/>
              <a:gd name="connsiteY27" fmla="*/ 3044362 h 4644562"/>
              <a:gd name="connsiteX28" fmla="*/ 648139 w 3683439"/>
              <a:gd name="connsiteY28" fmla="*/ 3450762 h 4644562"/>
              <a:gd name="connsiteX29" fmla="*/ 673539 w 3683439"/>
              <a:gd name="connsiteY29" fmla="*/ 3488862 h 4644562"/>
              <a:gd name="connsiteX30" fmla="*/ 698939 w 3683439"/>
              <a:gd name="connsiteY30" fmla="*/ 3641262 h 4644562"/>
              <a:gd name="connsiteX31" fmla="*/ 711639 w 3683439"/>
              <a:gd name="connsiteY31" fmla="*/ 3692062 h 4644562"/>
              <a:gd name="connsiteX32" fmla="*/ 698939 w 3683439"/>
              <a:gd name="connsiteY32" fmla="*/ 3933362 h 4644562"/>
              <a:gd name="connsiteX33" fmla="*/ 673539 w 3683439"/>
              <a:gd name="connsiteY33" fmla="*/ 3971462 h 4644562"/>
              <a:gd name="connsiteX34" fmla="*/ 660839 w 3683439"/>
              <a:gd name="connsiteY34" fmla="*/ 4009562 h 4644562"/>
              <a:gd name="connsiteX35" fmla="*/ 610039 w 3683439"/>
              <a:gd name="connsiteY35" fmla="*/ 4085762 h 4644562"/>
              <a:gd name="connsiteX36" fmla="*/ 571939 w 3683439"/>
              <a:gd name="connsiteY36" fmla="*/ 4161962 h 4644562"/>
              <a:gd name="connsiteX37" fmla="*/ 533839 w 3683439"/>
              <a:gd name="connsiteY37" fmla="*/ 4187362 h 4644562"/>
              <a:gd name="connsiteX38" fmla="*/ 495739 w 3683439"/>
              <a:gd name="connsiteY38" fmla="*/ 4263562 h 4644562"/>
              <a:gd name="connsiteX39" fmla="*/ 381439 w 3683439"/>
              <a:gd name="connsiteY39" fmla="*/ 4301662 h 4644562"/>
              <a:gd name="connsiteX40" fmla="*/ 343339 w 3683439"/>
              <a:gd name="connsiteY40" fmla="*/ 4314362 h 4644562"/>
              <a:gd name="connsiteX41" fmla="*/ 267139 w 3683439"/>
              <a:gd name="connsiteY41" fmla="*/ 4365162 h 4644562"/>
              <a:gd name="connsiteX42" fmla="*/ 229039 w 3683439"/>
              <a:gd name="connsiteY42" fmla="*/ 4390562 h 4644562"/>
              <a:gd name="connsiteX43" fmla="*/ 190939 w 3683439"/>
              <a:gd name="connsiteY43" fmla="*/ 4403262 h 4644562"/>
              <a:gd name="connsiteX44" fmla="*/ 140139 w 3683439"/>
              <a:gd name="connsiteY44" fmla="*/ 4454062 h 4644562"/>
              <a:gd name="connsiteX45" fmla="*/ 102039 w 3683439"/>
              <a:gd name="connsiteY45" fmla="*/ 4492162 h 4644562"/>
              <a:gd name="connsiteX46" fmla="*/ 63939 w 3683439"/>
              <a:gd name="connsiteY46" fmla="*/ 4504862 h 4644562"/>
              <a:gd name="connsiteX47" fmla="*/ 25839 w 3683439"/>
              <a:gd name="connsiteY47" fmla="*/ 4530262 h 4644562"/>
              <a:gd name="connsiteX48" fmla="*/ 439 w 3683439"/>
              <a:gd name="connsiteY48" fmla="*/ 4568362 h 4644562"/>
              <a:gd name="connsiteX49" fmla="*/ 38539 w 3683439"/>
              <a:gd name="connsiteY49" fmla="*/ 4581062 h 4644562"/>
              <a:gd name="connsiteX50" fmla="*/ 622739 w 3683439"/>
              <a:gd name="connsiteY50" fmla="*/ 4593762 h 4644562"/>
              <a:gd name="connsiteX51" fmla="*/ 1054539 w 3683439"/>
              <a:gd name="connsiteY51" fmla="*/ 4606462 h 4644562"/>
              <a:gd name="connsiteX52" fmla="*/ 2857939 w 3683439"/>
              <a:gd name="connsiteY52" fmla="*/ 4644562 h 4644562"/>
              <a:gd name="connsiteX53" fmla="*/ 3632639 w 3683439"/>
              <a:gd name="connsiteY53" fmla="*/ 4631862 h 4644562"/>
              <a:gd name="connsiteX54" fmla="*/ 3670739 w 3683439"/>
              <a:gd name="connsiteY54" fmla="*/ 4606462 h 4644562"/>
              <a:gd name="connsiteX55" fmla="*/ 3683439 w 3683439"/>
              <a:gd name="connsiteY55" fmla="*/ 4479462 h 4644562"/>
              <a:gd name="connsiteX56" fmla="*/ 3670739 w 3683439"/>
              <a:gd name="connsiteY56" fmla="*/ 3755562 h 4644562"/>
              <a:gd name="connsiteX57" fmla="*/ 3632639 w 3683439"/>
              <a:gd name="connsiteY57" fmla="*/ 3450762 h 4644562"/>
              <a:gd name="connsiteX58" fmla="*/ 3607239 w 3683439"/>
              <a:gd name="connsiteY58" fmla="*/ 3247562 h 4644562"/>
              <a:gd name="connsiteX59" fmla="*/ 3594539 w 3683439"/>
              <a:gd name="connsiteY59" fmla="*/ 3107862 h 4644562"/>
              <a:gd name="connsiteX60" fmla="*/ 3556439 w 3683439"/>
              <a:gd name="connsiteY60" fmla="*/ 2968162 h 4644562"/>
              <a:gd name="connsiteX61" fmla="*/ 3531039 w 3683439"/>
              <a:gd name="connsiteY61" fmla="*/ 2625262 h 4644562"/>
              <a:gd name="connsiteX62" fmla="*/ 3556439 w 3683439"/>
              <a:gd name="connsiteY62" fmla="*/ 478962 h 4644562"/>
              <a:gd name="connsiteX63" fmla="*/ 3569139 w 3683439"/>
              <a:gd name="connsiteY63" fmla="*/ 390062 h 4644562"/>
              <a:gd name="connsiteX64" fmla="*/ 3594539 w 3683439"/>
              <a:gd name="connsiteY64" fmla="*/ 275762 h 4644562"/>
              <a:gd name="connsiteX65" fmla="*/ 3581839 w 3683439"/>
              <a:gd name="connsiteY65" fmla="*/ 21762 h 4644562"/>
              <a:gd name="connsiteX66" fmla="*/ 2413439 w 3683439"/>
              <a:gd name="connsiteY66" fmla="*/ 47162 h 4644562"/>
              <a:gd name="connsiteX67" fmla="*/ 2337239 w 3683439"/>
              <a:gd name="connsiteY67" fmla="*/ 59862 h 4644562"/>
              <a:gd name="connsiteX68" fmla="*/ 2057839 w 3683439"/>
              <a:gd name="connsiteY68" fmla="*/ 72562 h 4644562"/>
              <a:gd name="connsiteX69" fmla="*/ 1689539 w 3683439"/>
              <a:gd name="connsiteY69" fmla="*/ 110662 h 4644562"/>
              <a:gd name="connsiteX70" fmla="*/ 1143439 w 3683439"/>
              <a:gd name="connsiteY70" fmla="*/ 97962 h 4644562"/>
              <a:gd name="connsiteX71" fmla="*/ 1054539 w 3683439"/>
              <a:gd name="connsiteY71" fmla="*/ 97962 h 4644562"/>
              <a:gd name="connsiteX72" fmla="*/ 991039 w 3683439"/>
              <a:gd name="connsiteY72"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448239 w 3683439"/>
              <a:gd name="connsiteY7" fmla="*/ 682162 h 4644562"/>
              <a:gd name="connsiteX8" fmla="*/ 1702239 w 3683439"/>
              <a:gd name="connsiteY8" fmla="*/ 923462 h 4644562"/>
              <a:gd name="connsiteX9" fmla="*/ 1740339 w 3683439"/>
              <a:gd name="connsiteY9" fmla="*/ 1272712 h 4644562"/>
              <a:gd name="connsiteX10" fmla="*/ 1632389 w 3683439"/>
              <a:gd name="connsiteY10" fmla="*/ 1736262 h 4644562"/>
              <a:gd name="connsiteX11" fmla="*/ 1537139 w 3683439"/>
              <a:gd name="connsiteY11" fmla="*/ 2015662 h 4644562"/>
              <a:gd name="connsiteX12" fmla="*/ 1473639 w 3683439"/>
              <a:gd name="connsiteY12" fmla="*/ 2193462 h 4644562"/>
              <a:gd name="connsiteX13" fmla="*/ 1333939 w 3683439"/>
              <a:gd name="connsiteY13" fmla="*/ 2358562 h 4644562"/>
              <a:gd name="connsiteX14" fmla="*/ 1308539 w 3683439"/>
              <a:gd name="connsiteY14" fmla="*/ 2396662 h 4644562"/>
              <a:gd name="connsiteX15" fmla="*/ 1219639 w 3683439"/>
              <a:gd name="connsiteY15" fmla="*/ 2434762 h 4644562"/>
              <a:gd name="connsiteX16" fmla="*/ 1130739 w 3683439"/>
              <a:gd name="connsiteY16" fmla="*/ 2485562 h 4644562"/>
              <a:gd name="connsiteX17" fmla="*/ 1041839 w 3683439"/>
              <a:gd name="connsiteY17" fmla="*/ 2536362 h 4644562"/>
              <a:gd name="connsiteX18" fmla="*/ 991039 w 3683439"/>
              <a:gd name="connsiteY18" fmla="*/ 2549062 h 4644562"/>
              <a:gd name="connsiteX19" fmla="*/ 952939 w 3683439"/>
              <a:gd name="connsiteY19" fmla="*/ 2587162 h 4644562"/>
              <a:gd name="connsiteX20" fmla="*/ 914839 w 3683439"/>
              <a:gd name="connsiteY20" fmla="*/ 2612562 h 4644562"/>
              <a:gd name="connsiteX21" fmla="*/ 851339 w 3683439"/>
              <a:gd name="connsiteY21" fmla="*/ 2752262 h 4644562"/>
              <a:gd name="connsiteX22" fmla="*/ 800539 w 3683439"/>
              <a:gd name="connsiteY22" fmla="*/ 2803062 h 4644562"/>
              <a:gd name="connsiteX23" fmla="*/ 749739 w 3683439"/>
              <a:gd name="connsiteY23" fmla="*/ 2853862 h 4644562"/>
              <a:gd name="connsiteX24" fmla="*/ 711639 w 3683439"/>
              <a:gd name="connsiteY24" fmla="*/ 2879262 h 4644562"/>
              <a:gd name="connsiteX25" fmla="*/ 660839 w 3683439"/>
              <a:gd name="connsiteY25" fmla="*/ 2955462 h 4644562"/>
              <a:gd name="connsiteX26" fmla="*/ 635439 w 3683439"/>
              <a:gd name="connsiteY26" fmla="*/ 3044362 h 4644562"/>
              <a:gd name="connsiteX27" fmla="*/ 648139 w 3683439"/>
              <a:gd name="connsiteY27" fmla="*/ 3450762 h 4644562"/>
              <a:gd name="connsiteX28" fmla="*/ 673539 w 3683439"/>
              <a:gd name="connsiteY28" fmla="*/ 3488862 h 4644562"/>
              <a:gd name="connsiteX29" fmla="*/ 698939 w 3683439"/>
              <a:gd name="connsiteY29" fmla="*/ 3641262 h 4644562"/>
              <a:gd name="connsiteX30" fmla="*/ 711639 w 3683439"/>
              <a:gd name="connsiteY30" fmla="*/ 3692062 h 4644562"/>
              <a:gd name="connsiteX31" fmla="*/ 698939 w 3683439"/>
              <a:gd name="connsiteY31" fmla="*/ 3933362 h 4644562"/>
              <a:gd name="connsiteX32" fmla="*/ 673539 w 3683439"/>
              <a:gd name="connsiteY32" fmla="*/ 3971462 h 4644562"/>
              <a:gd name="connsiteX33" fmla="*/ 660839 w 3683439"/>
              <a:gd name="connsiteY33" fmla="*/ 4009562 h 4644562"/>
              <a:gd name="connsiteX34" fmla="*/ 610039 w 3683439"/>
              <a:gd name="connsiteY34" fmla="*/ 4085762 h 4644562"/>
              <a:gd name="connsiteX35" fmla="*/ 571939 w 3683439"/>
              <a:gd name="connsiteY35" fmla="*/ 4161962 h 4644562"/>
              <a:gd name="connsiteX36" fmla="*/ 533839 w 3683439"/>
              <a:gd name="connsiteY36" fmla="*/ 4187362 h 4644562"/>
              <a:gd name="connsiteX37" fmla="*/ 495739 w 3683439"/>
              <a:gd name="connsiteY37" fmla="*/ 4263562 h 4644562"/>
              <a:gd name="connsiteX38" fmla="*/ 381439 w 3683439"/>
              <a:gd name="connsiteY38" fmla="*/ 4301662 h 4644562"/>
              <a:gd name="connsiteX39" fmla="*/ 343339 w 3683439"/>
              <a:gd name="connsiteY39" fmla="*/ 4314362 h 4644562"/>
              <a:gd name="connsiteX40" fmla="*/ 267139 w 3683439"/>
              <a:gd name="connsiteY40" fmla="*/ 4365162 h 4644562"/>
              <a:gd name="connsiteX41" fmla="*/ 229039 w 3683439"/>
              <a:gd name="connsiteY41" fmla="*/ 4390562 h 4644562"/>
              <a:gd name="connsiteX42" fmla="*/ 190939 w 3683439"/>
              <a:gd name="connsiteY42" fmla="*/ 4403262 h 4644562"/>
              <a:gd name="connsiteX43" fmla="*/ 140139 w 3683439"/>
              <a:gd name="connsiteY43" fmla="*/ 4454062 h 4644562"/>
              <a:gd name="connsiteX44" fmla="*/ 102039 w 3683439"/>
              <a:gd name="connsiteY44" fmla="*/ 4492162 h 4644562"/>
              <a:gd name="connsiteX45" fmla="*/ 63939 w 3683439"/>
              <a:gd name="connsiteY45" fmla="*/ 4504862 h 4644562"/>
              <a:gd name="connsiteX46" fmla="*/ 25839 w 3683439"/>
              <a:gd name="connsiteY46" fmla="*/ 4530262 h 4644562"/>
              <a:gd name="connsiteX47" fmla="*/ 439 w 3683439"/>
              <a:gd name="connsiteY47" fmla="*/ 4568362 h 4644562"/>
              <a:gd name="connsiteX48" fmla="*/ 38539 w 3683439"/>
              <a:gd name="connsiteY48" fmla="*/ 4581062 h 4644562"/>
              <a:gd name="connsiteX49" fmla="*/ 622739 w 3683439"/>
              <a:gd name="connsiteY49" fmla="*/ 4593762 h 4644562"/>
              <a:gd name="connsiteX50" fmla="*/ 1054539 w 3683439"/>
              <a:gd name="connsiteY50" fmla="*/ 4606462 h 4644562"/>
              <a:gd name="connsiteX51" fmla="*/ 2857939 w 3683439"/>
              <a:gd name="connsiteY51" fmla="*/ 4644562 h 4644562"/>
              <a:gd name="connsiteX52" fmla="*/ 3632639 w 3683439"/>
              <a:gd name="connsiteY52" fmla="*/ 4631862 h 4644562"/>
              <a:gd name="connsiteX53" fmla="*/ 3670739 w 3683439"/>
              <a:gd name="connsiteY53" fmla="*/ 4606462 h 4644562"/>
              <a:gd name="connsiteX54" fmla="*/ 3683439 w 3683439"/>
              <a:gd name="connsiteY54" fmla="*/ 4479462 h 4644562"/>
              <a:gd name="connsiteX55" fmla="*/ 3670739 w 3683439"/>
              <a:gd name="connsiteY55" fmla="*/ 3755562 h 4644562"/>
              <a:gd name="connsiteX56" fmla="*/ 3632639 w 3683439"/>
              <a:gd name="connsiteY56" fmla="*/ 3450762 h 4644562"/>
              <a:gd name="connsiteX57" fmla="*/ 3607239 w 3683439"/>
              <a:gd name="connsiteY57" fmla="*/ 3247562 h 4644562"/>
              <a:gd name="connsiteX58" fmla="*/ 3594539 w 3683439"/>
              <a:gd name="connsiteY58" fmla="*/ 3107862 h 4644562"/>
              <a:gd name="connsiteX59" fmla="*/ 3556439 w 3683439"/>
              <a:gd name="connsiteY59" fmla="*/ 2968162 h 4644562"/>
              <a:gd name="connsiteX60" fmla="*/ 3531039 w 3683439"/>
              <a:gd name="connsiteY60" fmla="*/ 2625262 h 4644562"/>
              <a:gd name="connsiteX61" fmla="*/ 3556439 w 3683439"/>
              <a:gd name="connsiteY61" fmla="*/ 478962 h 4644562"/>
              <a:gd name="connsiteX62" fmla="*/ 3569139 w 3683439"/>
              <a:gd name="connsiteY62" fmla="*/ 390062 h 4644562"/>
              <a:gd name="connsiteX63" fmla="*/ 3594539 w 3683439"/>
              <a:gd name="connsiteY63" fmla="*/ 275762 h 4644562"/>
              <a:gd name="connsiteX64" fmla="*/ 3581839 w 3683439"/>
              <a:gd name="connsiteY64" fmla="*/ 21762 h 4644562"/>
              <a:gd name="connsiteX65" fmla="*/ 2413439 w 3683439"/>
              <a:gd name="connsiteY65" fmla="*/ 47162 h 4644562"/>
              <a:gd name="connsiteX66" fmla="*/ 2337239 w 3683439"/>
              <a:gd name="connsiteY66" fmla="*/ 59862 h 4644562"/>
              <a:gd name="connsiteX67" fmla="*/ 2057839 w 3683439"/>
              <a:gd name="connsiteY67" fmla="*/ 72562 h 4644562"/>
              <a:gd name="connsiteX68" fmla="*/ 1689539 w 3683439"/>
              <a:gd name="connsiteY68" fmla="*/ 110662 h 4644562"/>
              <a:gd name="connsiteX69" fmla="*/ 1143439 w 3683439"/>
              <a:gd name="connsiteY69" fmla="*/ 97962 h 4644562"/>
              <a:gd name="connsiteX70" fmla="*/ 1054539 w 3683439"/>
              <a:gd name="connsiteY70" fmla="*/ 97962 h 4644562"/>
              <a:gd name="connsiteX71" fmla="*/ 991039 w 3683439"/>
              <a:gd name="connsiteY71"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448239 w 3683439"/>
              <a:gd name="connsiteY6" fmla="*/ 682162 h 4644562"/>
              <a:gd name="connsiteX7" fmla="*/ 1702239 w 3683439"/>
              <a:gd name="connsiteY7" fmla="*/ 923462 h 4644562"/>
              <a:gd name="connsiteX8" fmla="*/ 1740339 w 3683439"/>
              <a:gd name="connsiteY8" fmla="*/ 1272712 h 4644562"/>
              <a:gd name="connsiteX9" fmla="*/ 1632389 w 3683439"/>
              <a:gd name="connsiteY9" fmla="*/ 1736262 h 4644562"/>
              <a:gd name="connsiteX10" fmla="*/ 1537139 w 3683439"/>
              <a:gd name="connsiteY10" fmla="*/ 2015662 h 4644562"/>
              <a:gd name="connsiteX11" fmla="*/ 1473639 w 3683439"/>
              <a:gd name="connsiteY11" fmla="*/ 2193462 h 4644562"/>
              <a:gd name="connsiteX12" fmla="*/ 1333939 w 3683439"/>
              <a:gd name="connsiteY12" fmla="*/ 2358562 h 4644562"/>
              <a:gd name="connsiteX13" fmla="*/ 1308539 w 3683439"/>
              <a:gd name="connsiteY13" fmla="*/ 2396662 h 4644562"/>
              <a:gd name="connsiteX14" fmla="*/ 1219639 w 3683439"/>
              <a:gd name="connsiteY14" fmla="*/ 2434762 h 4644562"/>
              <a:gd name="connsiteX15" fmla="*/ 1130739 w 3683439"/>
              <a:gd name="connsiteY15" fmla="*/ 2485562 h 4644562"/>
              <a:gd name="connsiteX16" fmla="*/ 1041839 w 3683439"/>
              <a:gd name="connsiteY16" fmla="*/ 2536362 h 4644562"/>
              <a:gd name="connsiteX17" fmla="*/ 991039 w 3683439"/>
              <a:gd name="connsiteY17" fmla="*/ 2549062 h 4644562"/>
              <a:gd name="connsiteX18" fmla="*/ 952939 w 3683439"/>
              <a:gd name="connsiteY18" fmla="*/ 2587162 h 4644562"/>
              <a:gd name="connsiteX19" fmla="*/ 914839 w 3683439"/>
              <a:gd name="connsiteY19" fmla="*/ 2612562 h 4644562"/>
              <a:gd name="connsiteX20" fmla="*/ 851339 w 3683439"/>
              <a:gd name="connsiteY20" fmla="*/ 2752262 h 4644562"/>
              <a:gd name="connsiteX21" fmla="*/ 800539 w 3683439"/>
              <a:gd name="connsiteY21" fmla="*/ 2803062 h 4644562"/>
              <a:gd name="connsiteX22" fmla="*/ 749739 w 3683439"/>
              <a:gd name="connsiteY22" fmla="*/ 2853862 h 4644562"/>
              <a:gd name="connsiteX23" fmla="*/ 711639 w 3683439"/>
              <a:gd name="connsiteY23" fmla="*/ 2879262 h 4644562"/>
              <a:gd name="connsiteX24" fmla="*/ 660839 w 3683439"/>
              <a:gd name="connsiteY24" fmla="*/ 2955462 h 4644562"/>
              <a:gd name="connsiteX25" fmla="*/ 635439 w 3683439"/>
              <a:gd name="connsiteY25" fmla="*/ 3044362 h 4644562"/>
              <a:gd name="connsiteX26" fmla="*/ 648139 w 3683439"/>
              <a:gd name="connsiteY26" fmla="*/ 3450762 h 4644562"/>
              <a:gd name="connsiteX27" fmla="*/ 673539 w 3683439"/>
              <a:gd name="connsiteY27" fmla="*/ 3488862 h 4644562"/>
              <a:gd name="connsiteX28" fmla="*/ 698939 w 3683439"/>
              <a:gd name="connsiteY28" fmla="*/ 3641262 h 4644562"/>
              <a:gd name="connsiteX29" fmla="*/ 711639 w 3683439"/>
              <a:gd name="connsiteY29" fmla="*/ 3692062 h 4644562"/>
              <a:gd name="connsiteX30" fmla="*/ 698939 w 3683439"/>
              <a:gd name="connsiteY30" fmla="*/ 3933362 h 4644562"/>
              <a:gd name="connsiteX31" fmla="*/ 673539 w 3683439"/>
              <a:gd name="connsiteY31" fmla="*/ 3971462 h 4644562"/>
              <a:gd name="connsiteX32" fmla="*/ 660839 w 3683439"/>
              <a:gd name="connsiteY32" fmla="*/ 4009562 h 4644562"/>
              <a:gd name="connsiteX33" fmla="*/ 610039 w 3683439"/>
              <a:gd name="connsiteY33" fmla="*/ 4085762 h 4644562"/>
              <a:gd name="connsiteX34" fmla="*/ 571939 w 3683439"/>
              <a:gd name="connsiteY34" fmla="*/ 4161962 h 4644562"/>
              <a:gd name="connsiteX35" fmla="*/ 533839 w 3683439"/>
              <a:gd name="connsiteY35" fmla="*/ 4187362 h 4644562"/>
              <a:gd name="connsiteX36" fmla="*/ 495739 w 3683439"/>
              <a:gd name="connsiteY36" fmla="*/ 4263562 h 4644562"/>
              <a:gd name="connsiteX37" fmla="*/ 381439 w 3683439"/>
              <a:gd name="connsiteY37" fmla="*/ 4301662 h 4644562"/>
              <a:gd name="connsiteX38" fmla="*/ 343339 w 3683439"/>
              <a:gd name="connsiteY38" fmla="*/ 4314362 h 4644562"/>
              <a:gd name="connsiteX39" fmla="*/ 267139 w 3683439"/>
              <a:gd name="connsiteY39" fmla="*/ 4365162 h 4644562"/>
              <a:gd name="connsiteX40" fmla="*/ 229039 w 3683439"/>
              <a:gd name="connsiteY40" fmla="*/ 4390562 h 4644562"/>
              <a:gd name="connsiteX41" fmla="*/ 190939 w 3683439"/>
              <a:gd name="connsiteY41" fmla="*/ 4403262 h 4644562"/>
              <a:gd name="connsiteX42" fmla="*/ 140139 w 3683439"/>
              <a:gd name="connsiteY42" fmla="*/ 4454062 h 4644562"/>
              <a:gd name="connsiteX43" fmla="*/ 102039 w 3683439"/>
              <a:gd name="connsiteY43" fmla="*/ 4492162 h 4644562"/>
              <a:gd name="connsiteX44" fmla="*/ 63939 w 3683439"/>
              <a:gd name="connsiteY44" fmla="*/ 4504862 h 4644562"/>
              <a:gd name="connsiteX45" fmla="*/ 25839 w 3683439"/>
              <a:gd name="connsiteY45" fmla="*/ 4530262 h 4644562"/>
              <a:gd name="connsiteX46" fmla="*/ 439 w 3683439"/>
              <a:gd name="connsiteY46" fmla="*/ 4568362 h 4644562"/>
              <a:gd name="connsiteX47" fmla="*/ 38539 w 3683439"/>
              <a:gd name="connsiteY47" fmla="*/ 4581062 h 4644562"/>
              <a:gd name="connsiteX48" fmla="*/ 622739 w 3683439"/>
              <a:gd name="connsiteY48" fmla="*/ 4593762 h 4644562"/>
              <a:gd name="connsiteX49" fmla="*/ 1054539 w 3683439"/>
              <a:gd name="connsiteY49" fmla="*/ 4606462 h 4644562"/>
              <a:gd name="connsiteX50" fmla="*/ 2857939 w 3683439"/>
              <a:gd name="connsiteY50" fmla="*/ 4644562 h 4644562"/>
              <a:gd name="connsiteX51" fmla="*/ 3632639 w 3683439"/>
              <a:gd name="connsiteY51" fmla="*/ 4631862 h 4644562"/>
              <a:gd name="connsiteX52" fmla="*/ 3670739 w 3683439"/>
              <a:gd name="connsiteY52" fmla="*/ 4606462 h 4644562"/>
              <a:gd name="connsiteX53" fmla="*/ 3683439 w 3683439"/>
              <a:gd name="connsiteY53" fmla="*/ 4479462 h 4644562"/>
              <a:gd name="connsiteX54" fmla="*/ 3670739 w 3683439"/>
              <a:gd name="connsiteY54" fmla="*/ 3755562 h 4644562"/>
              <a:gd name="connsiteX55" fmla="*/ 3632639 w 3683439"/>
              <a:gd name="connsiteY55" fmla="*/ 3450762 h 4644562"/>
              <a:gd name="connsiteX56" fmla="*/ 3607239 w 3683439"/>
              <a:gd name="connsiteY56" fmla="*/ 3247562 h 4644562"/>
              <a:gd name="connsiteX57" fmla="*/ 3594539 w 3683439"/>
              <a:gd name="connsiteY57" fmla="*/ 3107862 h 4644562"/>
              <a:gd name="connsiteX58" fmla="*/ 3556439 w 3683439"/>
              <a:gd name="connsiteY58" fmla="*/ 2968162 h 4644562"/>
              <a:gd name="connsiteX59" fmla="*/ 3531039 w 3683439"/>
              <a:gd name="connsiteY59" fmla="*/ 2625262 h 4644562"/>
              <a:gd name="connsiteX60" fmla="*/ 3556439 w 3683439"/>
              <a:gd name="connsiteY60" fmla="*/ 478962 h 4644562"/>
              <a:gd name="connsiteX61" fmla="*/ 3569139 w 3683439"/>
              <a:gd name="connsiteY61" fmla="*/ 390062 h 4644562"/>
              <a:gd name="connsiteX62" fmla="*/ 3594539 w 3683439"/>
              <a:gd name="connsiteY62" fmla="*/ 275762 h 4644562"/>
              <a:gd name="connsiteX63" fmla="*/ 3581839 w 3683439"/>
              <a:gd name="connsiteY63" fmla="*/ 21762 h 4644562"/>
              <a:gd name="connsiteX64" fmla="*/ 2413439 w 3683439"/>
              <a:gd name="connsiteY64" fmla="*/ 47162 h 4644562"/>
              <a:gd name="connsiteX65" fmla="*/ 2337239 w 3683439"/>
              <a:gd name="connsiteY65" fmla="*/ 59862 h 4644562"/>
              <a:gd name="connsiteX66" fmla="*/ 2057839 w 3683439"/>
              <a:gd name="connsiteY66" fmla="*/ 72562 h 4644562"/>
              <a:gd name="connsiteX67" fmla="*/ 1689539 w 3683439"/>
              <a:gd name="connsiteY67" fmla="*/ 110662 h 4644562"/>
              <a:gd name="connsiteX68" fmla="*/ 1143439 w 3683439"/>
              <a:gd name="connsiteY68" fmla="*/ 97962 h 4644562"/>
              <a:gd name="connsiteX69" fmla="*/ 1054539 w 3683439"/>
              <a:gd name="connsiteY69" fmla="*/ 97962 h 4644562"/>
              <a:gd name="connsiteX70" fmla="*/ 991039 w 3683439"/>
              <a:gd name="connsiteY7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549839 w 3683439"/>
              <a:gd name="connsiteY6" fmla="*/ 644062 h 4644562"/>
              <a:gd name="connsiteX7" fmla="*/ 1702239 w 3683439"/>
              <a:gd name="connsiteY7" fmla="*/ 923462 h 4644562"/>
              <a:gd name="connsiteX8" fmla="*/ 1740339 w 3683439"/>
              <a:gd name="connsiteY8" fmla="*/ 1272712 h 4644562"/>
              <a:gd name="connsiteX9" fmla="*/ 1632389 w 3683439"/>
              <a:gd name="connsiteY9" fmla="*/ 1736262 h 4644562"/>
              <a:gd name="connsiteX10" fmla="*/ 1537139 w 3683439"/>
              <a:gd name="connsiteY10" fmla="*/ 2015662 h 4644562"/>
              <a:gd name="connsiteX11" fmla="*/ 1473639 w 3683439"/>
              <a:gd name="connsiteY11" fmla="*/ 2193462 h 4644562"/>
              <a:gd name="connsiteX12" fmla="*/ 1333939 w 3683439"/>
              <a:gd name="connsiteY12" fmla="*/ 2358562 h 4644562"/>
              <a:gd name="connsiteX13" fmla="*/ 1308539 w 3683439"/>
              <a:gd name="connsiteY13" fmla="*/ 2396662 h 4644562"/>
              <a:gd name="connsiteX14" fmla="*/ 1219639 w 3683439"/>
              <a:gd name="connsiteY14" fmla="*/ 2434762 h 4644562"/>
              <a:gd name="connsiteX15" fmla="*/ 1130739 w 3683439"/>
              <a:gd name="connsiteY15" fmla="*/ 2485562 h 4644562"/>
              <a:gd name="connsiteX16" fmla="*/ 1041839 w 3683439"/>
              <a:gd name="connsiteY16" fmla="*/ 2536362 h 4644562"/>
              <a:gd name="connsiteX17" fmla="*/ 991039 w 3683439"/>
              <a:gd name="connsiteY17" fmla="*/ 2549062 h 4644562"/>
              <a:gd name="connsiteX18" fmla="*/ 952939 w 3683439"/>
              <a:gd name="connsiteY18" fmla="*/ 2587162 h 4644562"/>
              <a:gd name="connsiteX19" fmla="*/ 914839 w 3683439"/>
              <a:gd name="connsiteY19" fmla="*/ 2612562 h 4644562"/>
              <a:gd name="connsiteX20" fmla="*/ 851339 w 3683439"/>
              <a:gd name="connsiteY20" fmla="*/ 2752262 h 4644562"/>
              <a:gd name="connsiteX21" fmla="*/ 800539 w 3683439"/>
              <a:gd name="connsiteY21" fmla="*/ 2803062 h 4644562"/>
              <a:gd name="connsiteX22" fmla="*/ 749739 w 3683439"/>
              <a:gd name="connsiteY22" fmla="*/ 2853862 h 4644562"/>
              <a:gd name="connsiteX23" fmla="*/ 711639 w 3683439"/>
              <a:gd name="connsiteY23" fmla="*/ 2879262 h 4644562"/>
              <a:gd name="connsiteX24" fmla="*/ 660839 w 3683439"/>
              <a:gd name="connsiteY24" fmla="*/ 2955462 h 4644562"/>
              <a:gd name="connsiteX25" fmla="*/ 635439 w 3683439"/>
              <a:gd name="connsiteY25" fmla="*/ 3044362 h 4644562"/>
              <a:gd name="connsiteX26" fmla="*/ 648139 w 3683439"/>
              <a:gd name="connsiteY26" fmla="*/ 3450762 h 4644562"/>
              <a:gd name="connsiteX27" fmla="*/ 673539 w 3683439"/>
              <a:gd name="connsiteY27" fmla="*/ 3488862 h 4644562"/>
              <a:gd name="connsiteX28" fmla="*/ 698939 w 3683439"/>
              <a:gd name="connsiteY28" fmla="*/ 3641262 h 4644562"/>
              <a:gd name="connsiteX29" fmla="*/ 711639 w 3683439"/>
              <a:gd name="connsiteY29" fmla="*/ 3692062 h 4644562"/>
              <a:gd name="connsiteX30" fmla="*/ 698939 w 3683439"/>
              <a:gd name="connsiteY30" fmla="*/ 3933362 h 4644562"/>
              <a:gd name="connsiteX31" fmla="*/ 673539 w 3683439"/>
              <a:gd name="connsiteY31" fmla="*/ 3971462 h 4644562"/>
              <a:gd name="connsiteX32" fmla="*/ 660839 w 3683439"/>
              <a:gd name="connsiteY32" fmla="*/ 4009562 h 4644562"/>
              <a:gd name="connsiteX33" fmla="*/ 610039 w 3683439"/>
              <a:gd name="connsiteY33" fmla="*/ 4085762 h 4644562"/>
              <a:gd name="connsiteX34" fmla="*/ 571939 w 3683439"/>
              <a:gd name="connsiteY34" fmla="*/ 4161962 h 4644562"/>
              <a:gd name="connsiteX35" fmla="*/ 533839 w 3683439"/>
              <a:gd name="connsiteY35" fmla="*/ 4187362 h 4644562"/>
              <a:gd name="connsiteX36" fmla="*/ 495739 w 3683439"/>
              <a:gd name="connsiteY36" fmla="*/ 4263562 h 4644562"/>
              <a:gd name="connsiteX37" fmla="*/ 381439 w 3683439"/>
              <a:gd name="connsiteY37" fmla="*/ 4301662 h 4644562"/>
              <a:gd name="connsiteX38" fmla="*/ 343339 w 3683439"/>
              <a:gd name="connsiteY38" fmla="*/ 4314362 h 4644562"/>
              <a:gd name="connsiteX39" fmla="*/ 267139 w 3683439"/>
              <a:gd name="connsiteY39" fmla="*/ 4365162 h 4644562"/>
              <a:gd name="connsiteX40" fmla="*/ 229039 w 3683439"/>
              <a:gd name="connsiteY40" fmla="*/ 4390562 h 4644562"/>
              <a:gd name="connsiteX41" fmla="*/ 190939 w 3683439"/>
              <a:gd name="connsiteY41" fmla="*/ 4403262 h 4644562"/>
              <a:gd name="connsiteX42" fmla="*/ 140139 w 3683439"/>
              <a:gd name="connsiteY42" fmla="*/ 4454062 h 4644562"/>
              <a:gd name="connsiteX43" fmla="*/ 102039 w 3683439"/>
              <a:gd name="connsiteY43" fmla="*/ 4492162 h 4644562"/>
              <a:gd name="connsiteX44" fmla="*/ 63939 w 3683439"/>
              <a:gd name="connsiteY44" fmla="*/ 4504862 h 4644562"/>
              <a:gd name="connsiteX45" fmla="*/ 25839 w 3683439"/>
              <a:gd name="connsiteY45" fmla="*/ 4530262 h 4644562"/>
              <a:gd name="connsiteX46" fmla="*/ 439 w 3683439"/>
              <a:gd name="connsiteY46" fmla="*/ 4568362 h 4644562"/>
              <a:gd name="connsiteX47" fmla="*/ 38539 w 3683439"/>
              <a:gd name="connsiteY47" fmla="*/ 4581062 h 4644562"/>
              <a:gd name="connsiteX48" fmla="*/ 622739 w 3683439"/>
              <a:gd name="connsiteY48" fmla="*/ 4593762 h 4644562"/>
              <a:gd name="connsiteX49" fmla="*/ 1054539 w 3683439"/>
              <a:gd name="connsiteY49" fmla="*/ 4606462 h 4644562"/>
              <a:gd name="connsiteX50" fmla="*/ 2857939 w 3683439"/>
              <a:gd name="connsiteY50" fmla="*/ 4644562 h 4644562"/>
              <a:gd name="connsiteX51" fmla="*/ 3632639 w 3683439"/>
              <a:gd name="connsiteY51" fmla="*/ 4631862 h 4644562"/>
              <a:gd name="connsiteX52" fmla="*/ 3670739 w 3683439"/>
              <a:gd name="connsiteY52" fmla="*/ 4606462 h 4644562"/>
              <a:gd name="connsiteX53" fmla="*/ 3683439 w 3683439"/>
              <a:gd name="connsiteY53" fmla="*/ 4479462 h 4644562"/>
              <a:gd name="connsiteX54" fmla="*/ 3670739 w 3683439"/>
              <a:gd name="connsiteY54" fmla="*/ 3755562 h 4644562"/>
              <a:gd name="connsiteX55" fmla="*/ 3632639 w 3683439"/>
              <a:gd name="connsiteY55" fmla="*/ 3450762 h 4644562"/>
              <a:gd name="connsiteX56" fmla="*/ 3607239 w 3683439"/>
              <a:gd name="connsiteY56" fmla="*/ 3247562 h 4644562"/>
              <a:gd name="connsiteX57" fmla="*/ 3594539 w 3683439"/>
              <a:gd name="connsiteY57" fmla="*/ 3107862 h 4644562"/>
              <a:gd name="connsiteX58" fmla="*/ 3556439 w 3683439"/>
              <a:gd name="connsiteY58" fmla="*/ 2968162 h 4644562"/>
              <a:gd name="connsiteX59" fmla="*/ 3531039 w 3683439"/>
              <a:gd name="connsiteY59" fmla="*/ 2625262 h 4644562"/>
              <a:gd name="connsiteX60" fmla="*/ 3556439 w 3683439"/>
              <a:gd name="connsiteY60" fmla="*/ 478962 h 4644562"/>
              <a:gd name="connsiteX61" fmla="*/ 3569139 w 3683439"/>
              <a:gd name="connsiteY61" fmla="*/ 390062 h 4644562"/>
              <a:gd name="connsiteX62" fmla="*/ 3594539 w 3683439"/>
              <a:gd name="connsiteY62" fmla="*/ 275762 h 4644562"/>
              <a:gd name="connsiteX63" fmla="*/ 3581839 w 3683439"/>
              <a:gd name="connsiteY63" fmla="*/ 21762 h 4644562"/>
              <a:gd name="connsiteX64" fmla="*/ 2413439 w 3683439"/>
              <a:gd name="connsiteY64" fmla="*/ 47162 h 4644562"/>
              <a:gd name="connsiteX65" fmla="*/ 2337239 w 3683439"/>
              <a:gd name="connsiteY65" fmla="*/ 59862 h 4644562"/>
              <a:gd name="connsiteX66" fmla="*/ 2057839 w 3683439"/>
              <a:gd name="connsiteY66" fmla="*/ 72562 h 4644562"/>
              <a:gd name="connsiteX67" fmla="*/ 1689539 w 3683439"/>
              <a:gd name="connsiteY67" fmla="*/ 110662 h 4644562"/>
              <a:gd name="connsiteX68" fmla="*/ 1143439 w 3683439"/>
              <a:gd name="connsiteY68" fmla="*/ 97962 h 4644562"/>
              <a:gd name="connsiteX69" fmla="*/ 1054539 w 3683439"/>
              <a:gd name="connsiteY69" fmla="*/ 97962 h 4644562"/>
              <a:gd name="connsiteX70" fmla="*/ 991039 w 3683439"/>
              <a:gd name="connsiteY7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321239 w 3683439"/>
              <a:gd name="connsiteY4" fmla="*/ 390062 h 4644562"/>
              <a:gd name="connsiteX5" fmla="*/ 1549839 w 3683439"/>
              <a:gd name="connsiteY5" fmla="*/ 644062 h 4644562"/>
              <a:gd name="connsiteX6" fmla="*/ 1702239 w 3683439"/>
              <a:gd name="connsiteY6" fmla="*/ 923462 h 4644562"/>
              <a:gd name="connsiteX7" fmla="*/ 1740339 w 3683439"/>
              <a:gd name="connsiteY7" fmla="*/ 1272712 h 4644562"/>
              <a:gd name="connsiteX8" fmla="*/ 1632389 w 3683439"/>
              <a:gd name="connsiteY8" fmla="*/ 1736262 h 4644562"/>
              <a:gd name="connsiteX9" fmla="*/ 1537139 w 3683439"/>
              <a:gd name="connsiteY9" fmla="*/ 2015662 h 4644562"/>
              <a:gd name="connsiteX10" fmla="*/ 1473639 w 3683439"/>
              <a:gd name="connsiteY10" fmla="*/ 2193462 h 4644562"/>
              <a:gd name="connsiteX11" fmla="*/ 1333939 w 3683439"/>
              <a:gd name="connsiteY11" fmla="*/ 2358562 h 4644562"/>
              <a:gd name="connsiteX12" fmla="*/ 1308539 w 3683439"/>
              <a:gd name="connsiteY12" fmla="*/ 2396662 h 4644562"/>
              <a:gd name="connsiteX13" fmla="*/ 1219639 w 3683439"/>
              <a:gd name="connsiteY13" fmla="*/ 2434762 h 4644562"/>
              <a:gd name="connsiteX14" fmla="*/ 1130739 w 3683439"/>
              <a:gd name="connsiteY14" fmla="*/ 2485562 h 4644562"/>
              <a:gd name="connsiteX15" fmla="*/ 1041839 w 3683439"/>
              <a:gd name="connsiteY15" fmla="*/ 2536362 h 4644562"/>
              <a:gd name="connsiteX16" fmla="*/ 991039 w 3683439"/>
              <a:gd name="connsiteY16" fmla="*/ 2549062 h 4644562"/>
              <a:gd name="connsiteX17" fmla="*/ 952939 w 3683439"/>
              <a:gd name="connsiteY17" fmla="*/ 2587162 h 4644562"/>
              <a:gd name="connsiteX18" fmla="*/ 914839 w 3683439"/>
              <a:gd name="connsiteY18" fmla="*/ 2612562 h 4644562"/>
              <a:gd name="connsiteX19" fmla="*/ 851339 w 3683439"/>
              <a:gd name="connsiteY19" fmla="*/ 2752262 h 4644562"/>
              <a:gd name="connsiteX20" fmla="*/ 800539 w 3683439"/>
              <a:gd name="connsiteY20" fmla="*/ 2803062 h 4644562"/>
              <a:gd name="connsiteX21" fmla="*/ 749739 w 3683439"/>
              <a:gd name="connsiteY21" fmla="*/ 2853862 h 4644562"/>
              <a:gd name="connsiteX22" fmla="*/ 711639 w 3683439"/>
              <a:gd name="connsiteY22" fmla="*/ 2879262 h 4644562"/>
              <a:gd name="connsiteX23" fmla="*/ 660839 w 3683439"/>
              <a:gd name="connsiteY23" fmla="*/ 2955462 h 4644562"/>
              <a:gd name="connsiteX24" fmla="*/ 635439 w 3683439"/>
              <a:gd name="connsiteY24" fmla="*/ 3044362 h 4644562"/>
              <a:gd name="connsiteX25" fmla="*/ 648139 w 3683439"/>
              <a:gd name="connsiteY25" fmla="*/ 3450762 h 4644562"/>
              <a:gd name="connsiteX26" fmla="*/ 673539 w 3683439"/>
              <a:gd name="connsiteY26" fmla="*/ 3488862 h 4644562"/>
              <a:gd name="connsiteX27" fmla="*/ 698939 w 3683439"/>
              <a:gd name="connsiteY27" fmla="*/ 3641262 h 4644562"/>
              <a:gd name="connsiteX28" fmla="*/ 711639 w 3683439"/>
              <a:gd name="connsiteY28" fmla="*/ 3692062 h 4644562"/>
              <a:gd name="connsiteX29" fmla="*/ 698939 w 3683439"/>
              <a:gd name="connsiteY29" fmla="*/ 3933362 h 4644562"/>
              <a:gd name="connsiteX30" fmla="*/ 673539 w 3683439"/>
              <a:gd name="connsiteY30" fmla="*/ 3971462 h 4644562"/>
              <a:gd name="connsiteX31" fmla="*/ 660839 w 3683439"/>
              <a:gd name="connsiteY31" fmla="*/ 4009562 h 4644562"/>
              <a:gd name="connsiteX32" fmla="*/ 610039 w 3683439"/>
              <a:gd name="connsiteY32" fmla="*/ 4085762 h 4644562"/>
              <a:gd name="connsiteX33" fmla="*/ 571939 w 3683439"/>
              <a:gd name="connsiteY33" fmla="*/ 4161962 h 4644562"/>
              <a:gd name="connsiteX34" fmla="*/ 533839 w 3683439"/>
              <a:gd name="connsiteY34" fmla="*/ 4187362 h 4644562"/>
              <a:gd name="connsiteX35" fmla="*/ 495739 w 3683439"/>
              <a:gd name="connsiteY35" fmla="*/ 4263562 h 4644562"/>
              <a:gd name="connsiteX36" fmla="*/ 381439 w 3683439"/>
              <a:gd name="connsiteY36" fmla="*/ 4301662 h 4644562"/>
              <a:gd name="connsiteX37" fmla="*/ 343339 w 3683439"/>
              <a:gd name="connsiteY37" fmla="*/ 4314362 h 4644562"/>
              <a:gd name="connsiteX38" fmla="*/ 267139 w 3683439"/>
              <a:gd name="connsiteY38" fmla="*/ 4365162 h 4644562"/>
              <a:gd name="connsiteX39" fmla="*/ 229039 w 3683439"/>
              <a:gd name="connsiteY39" fmla="*/ 4390562 h 4644562"/>
              <a:gd name="connsiteX40" fmla="*/ 190939 w 3683439"/>
              <a:gd name="connsiteY40" fmla="*/ 4403262 h 4644562"/>
              <a:gd name="connsiteX41" fmla="*/ 140139 w 3683439"/>
              <a:gd name="connsiteY41" fmla="*/ 4454062 h 4644562"/>
              <a:gd name="connsiteX42" fmla="*/ 102039 w 3683439"/>
              <a:gd name="connsiteY42" fmla="*/ 4492162 h 4644562"/>
              <a:gd name="connsiteX43" fmla="*/ 63939 w 3683439"/>
              <a:gd name="connsiteY43" fmla="*/ 4504862 h 4644562"/>
              <a:gd name="connsiteX44" fmla="*/ 25839 w 3683439"/>
              <a:gd name="connsiteY44" fmla="*/ 4530262 h 4644562"/>
              <a:gd name="connsiteX45" fmla="*/ 439 w 3683439"/>
              <a:gd name="connsiteY45" fmla="*/ 4568362 h 4644562"/>
              <a:gd name="connsiteX46" fmla="*/ 38539 w 3683439"/>
              <a:gd name="connsiteY46" fmla="*/ 4581062 h 4644562"/>
              <a:gd name="connsiteX47" fmla="*/ 622739 w 3683439"/>
              <a:gd name="connsiteY47" fmla="*/ 4593762 h 4644562"/>
              <a:gd name="connsiteX48" fmla="*/ 1054539 w 3683439"/>
              <a:gd name="connsiteY48" fmla="*/ 4606462 h 4644562"/>
              <a:gd name="connsiteX49" fmla="*/ 2857939 w 3683439"/>
              <a:gd name="connsiteY49" fmla="*/ 4644562 h 4644562"/>
              <a:gd name="connsiteX50" fmla="*/ 3632639 w 3683439"/>
              <a:gd name="connsiteY50" fmla="*/ 4631862 h 4644562"/>
              <a:gd name="connsiteX51" fmla="*/ 3670739 w 3683439"/>
              <a:gd name="connsiteY51" fmla="*/ 4606462 h 4644562"/>
              <a:gd name="connsiteX52" fmla="*/ 3683439 w 3683439"/>
              <a:gd name="connsiteY52" fmla="*/ 4479462 h 4644562"/>
              <a:gd name="connsiteX53" fmla="*/ 3670739 w 3683439"/>
              <a:gd name="connsiteY53" fmla="*/ 3755562 h 4644562"/>
              <a:gd name="connsiteX54" fmla="*/ 3632639 w 3683439"/>
              <a:gd name="connsiteY54" fmla="*/ 3450762 h 4644562"/>
              <a:gd name="connsiteX55" fmla="*/ 3607239 w 3683439"/>
              <a:gd name="connsiteY55" fmla="*/ 3247562 h 4644562"/>
              <a:gd name="connsiteX56" fmla="*/ 3594539 w 3683439"/>
              <a:gd name="connsiteY56" fmla="*/ 3107862 h 4644562"/>
              <a:gd name="connsiteX57" fmla="*/ 3556439 w 3683439"/>
              <a:gd name="connsiteY57" fmla="*/ 2968162 h 4644562"/>
              <a:gd name="connsiteX58" fmla="*/ 3531039 w 3683439"/>
              <a:gd name="connsiteY58" fmla="*/ 2625262 h 4644562"/>
              <a:gd name="connsiteX59" fmla="*/ 3556439 w 3683439"/>
              <a:gd name="connsiteY59" fmla="*/ 478962 h 4644562"/>
              <a:gd name="connsiteX60" fmla="*/ 3569139 w 3683439"/>
              <a:gd name="connsiteY60" fmla="*/ 390062 h 4644562"/>
              <a:gd name="connsiteX61" fmla="*/ 3594539 w 3683439"/>
              <a:gd name="connsiteY61" fmla="*/ 275762 h 4644562"/>
              <a:gd name="connsiteX62" fmla="*/ 3581839 w 3683439"/>
              <a:gd name="connsiteY62" fmla="*/ 21762 h 4644562"/>
              <a:gd name="connsiteX63" fmla="*/ 2413439 w 3683439"/>
              <a:gd name="connsiteY63" fmla="*/ 47162 h 4644562"/>
              <a:gd name="connsiteX64" fmla="*/ 2337239 w 3683439"/>
              <a:gd name="connsiteY64" fmla="*/ 59862 h 4644562"/>
              <a:gd name="connsiteX65" fmla="*/ 2057839 w 3683439"/>
              <a:gd name="connsiteY65" fmla="*/ 72562 h 4644562"/>
              <a:gd name="connsiteX66" fmla="*/ 1689539 w 3683439"/>
              <a:gd name="connsiteY66" fmla="*/ 110662 h 4644562"/>
              <a:gd name="connsiteX67" fmla="*/ 1143439 w 3683439"/>
              <a:gd name="connsiteY67" fmla="*/ 97962 h 4644562"/>
              <a:gd name="connsiteX68" fmla="*/ 1054539 w 3683439"/>
              <a:gd name="connsiteY68" fmla="*/ 97962 h 4644562"/>
              <a:gd name="connsiteX69" fmla="*/ 991039 w 3683439"/>
              <a:gd name="connsiteY6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321239 w 3683439"/>
              <a:gd name="connsiteY3" fmla="*/ 390062 h 4644562"/>
              <a:gd name="connsiteX4" fmla="*/ 1549839 w 3683439"/>
              <a:gd name="connsiteY4" fmla="*/ 644062 h 4644562"/>
              <a:gd name="connsiteX5" fmla="*/ 1702239 w 3683439"/>
              <a:gd name="connsiteY5" fmla="*/ 923462 h 4644562"/>
              <a:gd name="connsiteX6" fmla="*/ 1740339 w 3683439"/>
              <a:gd name="connsiteY6" fmla="*/ 1272712 h 4644562"/>
              <a:gd name="connsiteX7" fmla="*/ 1632389 w 3683439"/>
              <a:gd name="connsiteY7" fmla="*/ 1736262 h 4644562"/>
              <a:gd name="connsiteX8" fmla="*/ 1537139 w 3683439"/>
              <a:gd name="connsiteY8" fmla="*/ 2015662 h 4644562"/>
              <a:gd name="connsiteX9" fmla="*/ 1473639 w 3683439"/>
              <a:gd name="connsiteY9" fmla="*/ 2193462 h 4644562"/>
              <a:gd name="connsiteX10" fmla="*/ 1333939 w 3683439"/>
              <a:gd name="connsiteY10" fmla="*/ 2358562 h 4644562"/>
              <a:gd name="connsiteX11" fmla="*/ 1308539 w 3683439"/>
              <a:gd name="connsiteY11" fmla="*/ 2396662 h 4644562"/>
              <a:gd name="connsiteX12" fmla="*/ 1219639 w 3683439"/>
              <a:gd name="connsiteY12" fmla="*/ 2434762 h 4644562"/>
              <a:gd name="connsiteX13" fmla="*/ 1130739 w 3683439"/>
              <a:gd name="connsiteY13" fmla="*/ 2485562 h 4644562"/>
              <a:gd name="connsiteX14" fmla="*/ 1041839 w 3683439"/>
              <a:gd name="connsiteY14" fmla="*/ 2536362 h 4644562"/>
              <a:gd name="connsiteX15" fmla="*/ 991039 w 3683439"/>
              <a:gd name="connsiteY15" fmla="*/ 2549062 h 4644562"/>
              <a:gd name="connsiteX16" fmla="*/ 952939 w 3683439"/>
              <a:gd name="connsiteY16" fmla="*/ 2587162 h 4644562"/>
              <a:gd name="connsiteX17" fmla="*/ 914839 w 3683439"/>
              <a:gd name="connsiteY17" fmla="*/ 2612562 h 4644562"/>
              <a:gd name="connsiteX18" fmla="*/ 851339 w 3683439"/>
              <a:gd name="connsiteY18" fmla="*/ 2752262 h 4644562"/>
              <a:gd name="connsiteX19" fmla="*/ 800539 w 3683439"/>
              <a:gd name="connsiteY19" fmla="*/ 2803062 h 4644562"/>
              <a:gd name="connsiteX20" fmla="*/ 749739 w 3683439"/>
              <a:gd name="connsiteY20" fmla="*/ 2853862 h 4644562"/>
              <a:gd name="connsiteX21" fmla="*/ 711639 w 3683439"/>
              <a:gd name="connsiteY21" fmla="*/ 2879262 h 4644562"/>
              <a:gd name="connsiteX22" fmla="*/ 660839 w 3683439"/>
              <a:gd name="connsiteY22" fmla="*/ 2955462 h 4644562"/>
              <a:gd name="connsiteX23" fmla="*/ 635439 w 3683439"/>
              <a:gd name="connsiteY23" fmla="*/ 3044362 h 4644562"/>
              <a:gd name="connsiteX24" fmla="*/ 648139 w 3683439"/>
              <a:gd name="connsiteY24" fmla="*/ 3450762 h 4644562"/>
              <a:gd name="connsiteX25" fmla="*/ 673539 w 3683439"/>
              <a:gd name="connsiteY25" fmla="*/ 3488862 h 4644562"/>
              <a:gd name="connsiteX26" fmla="*/ 698939 w 3683439"/>
              <a:gd name="connsiteY26" fmla="*/ 3641262 h 4644562"/>
              <a:gd name="connsiteX27" fmla="*/ 711639 w 3683439"/>
              <a:gd name="connsiteY27" fmla="*/ 3692062 h 4644562"/>
              <a:gd name="connsiteX28" fmla="*/ 698939 w 3683439"/>
              <a:gd name="connsiteY28" fmla="*/ 3933362 h 4644562"/>
              <a:gd name="connsiteX29" fmla="*/ 673539 w 3683439"/>
              <a:gd name="connsiteY29" fmla="*/ 3971462 h 4644562"/>
              <a:gd name="connsiteX30" fmla="*/ 660839 w 3683439"/>
              <a:gd name="connsiteY30" fmla="*/ 4009562 h 4644562"/>
              <a:gd name="connsiteX31" fmla="*/ 610039 w 3683439"/>
              <a:gd name="connsiteY31" fmla="*/ 4085762 h 4644562"/>
              <a:gd name="connsiteX32" fmla="*/ 571939 w 3683439"/>
              <a:gd name="connsiteY32" fmla="*/ 4161962 h 4644562"/>
              <a:gd name="connsiteX33" fmla="*/ 533839 w 3683439"/>
              <a:gd name="connsiteY33" fmla="*/ 4187362 h 4644562"/>
              <a:gd name="connsiteX34" fmla="*/ 495739 w 3683439"/>
              <a:gd name="connsiteY34" fmla="*/ 4263562 h 4644562"/>
              <a:gd name="connsiteX35" fmla="*/ 381439 w 3683439"/>
              <a:gd name="connsiteY35" fmla="*/ 4301662 h 4644562"/>
              <a:gd name="connsiteX36" fmla="*/ 343339 w 3683439"/>
              <a:gd name="connsiteY36" fmla="*/ 4314362 h 4644562"/>
              <a:gd name="connsiteX37" fmla="*/ 267139 w 3683439"/>
              <a:gd name="connsiteY37" fmla="*/ 4365162 h 4644562"/>
              <a:gd name="connsiteX38" fmla="*/ 229039 w 3683439"/>
              <a:gd name="connsiteY38" fmla="*/ 4390562 h 4644562"/>
              <a:gd name="connsiteX39" fmla="*/ 190939 w 3683439"/>
              <a:gd name="connsiteY39" fmla="*/ 4403262 h 4644562"/>
              <a:gd name="connsiteX40" fmla="*/ 140139 w 3683439"/>
              <a:gd name="connsiteY40" fmla="*/ 4454062 h 4644562"/>
              <a:gd name="connsiteX41" fmla="*/ 102039 w 3683439"/>
              <a:gd name="connsiteY41" fmla="*/ 4492162 h 4644562"/>
              <a:gd name="connsiteX42" fmla="*/ 63939 w 3683439"/>
              <a:gd name="connsiteY42" fmla="*/ 4504862 h 4644562"/>
              <a:gd name="connsiteX43" fmla="*/ 25839 w 3683439"/>
              <a:gd name="connsiteY43" fmla="*/ 4530262 h 4644562"/>
              <a:gd name="connsiteX44" fmla="*/ 439 w 3683439"/>
              <a:gd name="connsiteY44" fmla="*/ 4568362 h 4644562"/>
              <a:gd name="connsiteX45" fmla="*/ 38539 w 3683439"/>
              <a:gd name="connsiteY45" fmla="*/ 4581062 h 4644562"/>
              <a:gd name="connsiteX46" fmla="*/ 622739 w 3683439"/>
              <a:gd name="connsiteY46" fmla="*/ 4593762 h 4644562"/>
              <a:gd name="connsiteX47" fmla="*/ 1054539 w 3683439"/>
              <a:gd name="connsiteY47" fmla="*/ 4606462 h 4644562"/>
              <a:gd name="connsiteX48" fmla="*/ 2857939 w 3683439"/>
              <a:gd name="connsiteY48" fmla="*/ 4644562 h 4644562"/>
              <a:gd name="connsiteX49" fmla="*/ 3632639 w 3683439"/>
              <a:gd name="connsiteY49" fmla="*/ 4631862 h 4644562"/>
              <a:gd name="connsiteX50" fmla="*/ 3670739 w 3683439"/>
              <a:gd name="connsiteY50" fmla="*/ 4606462 h 4644562"/>
              <a:gd name="connsiteX51" fmla="*/ 3683439 w 3683439"/>
              <a:gd name="connsiteY51" fmla="*/ 4479462 h 4644562"/>
              <a:gd name="connsiteX52" fmla="*/ 3670739 w 3683439"/>
              <a:gd name="connsiteY52" fmla="*/ 3755562 h 4644562"/>
              <a:gd name="connsiteX53" fmla="*/ 3632639 w 3683439"/>
              <a:gd name="connsiteY53" fmla="*/ 3450762 h 4644562"/>
              <a:gd name="connsiteX54" fmla="*/ 3607239 w 3683439"/>
              <a:gd name="connsiteY54" fmla="*/ 3247562 h 4644562"/>
              <a:gd name="connsiteX55" fmla="*/ 3594539 w 3683439"/>
              <a:gd name="connsiteY55" fmla="*/ 3107862 h 4644562"/>
              <a:gd name="connsiteX56" fmla="*/ 3556439 w 3683439"/>
              <a:gd name="connsiteY56" fmla="*/ 2968162 h 4644562"/>
              <a:gd name="connsiteX57" fmla="*/ 3531039 w 3683439"/>
              <a:gd name="connsiteY57" fmla="*/ 2625262 h 4644562"/>
              <a:gd name="connsiteX58" fmla="*/ 3556439 w 3683439"/>
              <a:gd name="connsiteY58" fmla="*/ 478962 h 4644562"/>
              <a:gd name="connsiteX59" fmla="*/ 3569139 w 3683439"/>
              <a:gd name="connsiteY59" fmla="*/ 390062 h 4644562"/>
              <a:gd name="connsiteX60" fmla="*/ 3594539 w 3683439"/>
              <a:gd name="connsiteY60" fmla="*/ 275762 h 4644562"/>
              <a:gd name="connsiteX61" fmla="*/ 3581839 w 3683439"/>
              <a:gd name="connsiteY61" fmla="*/ 21762 h 4644562"/>
              <a:gd name="connsiteX62" fmla="*/ 2413439 w 3683439"/>
              <a:gd name="connsiteY62" fmla="*/ 47162 h 4644562"/>
              <a:gd name="connsiteX63" fmla="*/ 2337239 w 3683439"/>
              <a:gd name="connsiteY63" fmla="*/ 59862 h 4644562"/>
              <a:gd name="connsiteX64" fmla="*/ 2057839 w 3683439"/>
              <a:gd name="connsiteY64" fmla="*/ 72562 h 4644562"/>
              <a:gd name="connsiteX65" fmla="*/ 1689539 w 3683439"/>
              <a:gd name="connsiteY65" fmla="*/ 110662 h 4644562"/>
              <a:gd name="connsiteX66" fmla="*/ 1143439 w 3683439"/>
              <a:gd name="connsiteY66" fmla="*/ 97962 h 4644562"/>
              <a:gd name="connsiteX67" fmla="*/ 1054539 w 3683439"/>
              <a:gd name="connsiteY67" fmla="*/ 97962 h 4644562"/>
              <a:gd name="connsiteX68" fmla="*/ 991039 w 3683439"/>
              <a:gd name="connsiteY6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321239 w 3683439"/>
              <a:gd name="connsiteY3" fmla="*/ 390062 h 4644562"/>
              <a:gd name="connsiteX4" fmla="*/ 1549839 w 3683439"/>
              <a:gd name="connsiteY4" fmla="*/ 644062 h 4644562"/>
              <a:gd name="connsiteX5" fmla="*/ 1702239 w 3683439"/>
              <a:gd name="connsiteY5" fmla="*/ 923462 h 4644562"/>
              <a:gd name="connsiteX6" fmla="*/ 1740339 w 3683439"/>
              <a:gd name="connsiteY6" fmla="*/ 1272712 h 4644562"/>
              <a:gd name="connsiteX7" fmla="*/ 1632389 w 3683439"/>
              <a:gd name="connsiteY7" fmla="*/ 1736262 h 4644562"/>
              <a:gd name="connsiteX8" fmla="*/ 1537139 w 3683439"/>
              <a:gd name="connsiteY8" fmla="*/ 2015662 h 4644562"/>
              <a:gd name="connsiteX9" fmla="*/ 1473639 w 3683439"/>
              <a:gd name="connsiteY9" fmla="*/ 2193462 h 4644562"/>
              <a:gd name="connsiteX10" fmla="*/ 1333939 w 3683439"/>
              <a:gd name="connsiteY10" fmla="*/ 2358562 h 4644562"/>
              <a:gd name="connsiteX11" fmla="*/ 1308539 w 3683439"/>
              <a:gd name="connsiteY11" fmla="*/ 2396662 h 4644562"/>
              <a:gd name="connsiteX12" fmla="*/ 1219639 w 3683439"/>
              <a:gd name="connsiteY12" fmla="*/ 2434762 h 4644562"/>
              <a:gd name="connsiteX13" fmla="*/ 1130739 w 3683439"/>
              <a:gd name="connsiteY13" fmla="*/ 2485562 h 4644562"/>
              <a:gd name="connsiteX14" fmla="*/ 1041839 w 3683439"/>
              <a:gd name="connsiteY14" fmla="*/ 2536362 h 4644562"/>
              <a:gd name="connsiteX15" fmla="*/ 991039 w 3683439"/>
              <a:gd name="connsiteY15" fmla="*/ 2549062 h 4644562"/>
              <a:gd name="connsiteX16" fmla="*/ 952939 w 3683439"/>
              <a:gd name="connsiteY16" fmla="*/ 2587162 h 4644562"/>
              <a:gd name="connsiteX17" fmla="*/ 914839 w 3683439"/>
              <a:gd name="connsiteY17" fmla="*/ 2612562 h 4644562"/>
              <a:gd name="connsiteX18" fmla="*/ 851339 w 3683439"/>
              <a:gd name="connsiteY18" fmla="*/ 2752262 h 4644562"/>
              <a:gd name="connsiteX19" fmla="*/ 800539 w 3683439"/>
              <a:gd name="connsiteY19" fmla="*/ 2803062 h 4644562"/>
              <a:gd name="connsiteX20" fmla="*/ 749739 w 3683439"/>
              <a:gd name="connsiteY20" fmla="*/ 2853862 h 4644562"/>
              <a:gd name="connsiteX21" fmla="*/ 711639 w 3683439"/>
              <a:gd name="connsiteY21" fmla="*/ 2879262 h 4644562"/>
              <a:gd name="connsiteX22" fmla="*/ 660839 w 3683439"/>
              <a:gd name="connsiteY22" fmla="*/ 2955462 h 4644562"/>
              <a:gd name="connsiteX23" fmla="*/ 635439 w 3683439"/>
              <a:gd name="connsiteY23" fmla="*/ 3044362 h 4644562"/>
              <a:gd name="connsiteX24" fmla="*/ 648139 w 3683439"/>
              <a:gd name="connsiteY24" fmla="*/ 3450762 h 4644562"/>
              <a:gd name="connsiteX25" fmla="*/ 673539 w 3683439"/>
              <a:gd name="connsiteY25" fmla="*/ 3488862 h 4644562"/>
              <a:gd name="connsiteX26" fmla="*/ 698939 w 3683439"/>
              <a:gd name="connsiteY26" fmla="*/ 3641262 h 4644562"/>
              <a:gd name="connsiteX27" fmla="*/ 711639 w 3683439"/>
              <a:gd name="connsiteY27" fmla="*/ 3692062 h 4644562"/>
              <a:gd name="connsiteX28" fmla="*/ 698939 w 3683439"/>
              <a:gd name="connsiteY28" fmla="*/ 3933362 h 4644562"/>
              <a:gd name="connsiteX29" fmla="*/ 673539 w 3683439"/>
              <a:gd name="connsiteY29" fmla="*/ 3971462 h 4644562"/>
              <a:gd name="connsiteX30" fmla="*/ 660839 w 3683439"/>
              <a:gd name="connsiteY30" fmla="*/ 4009562 h 4644562"/>
              <a:gd name="connsiteX31" fmla="*/ 610039 w 3683439"/>
              <a:gd name="connsiteY31" fmla="*/ 4085762 h 4644562"/>
              <a:gd name="connsiteX32" fmla="*/ 571939 w 3683439"/>
              <a:gd name="connsiteY32" fmla="*/ 4161962 h 4644562"/>
              <a:gd name="connsiteX33" fmla="*/ 533839 w 3683439"/>
              <a:gd name="connsiteY33" fmla="*/ 4187362 h 4644562"/>
              <a:gd name="connsiteX34" fmla="*/ 495739 w 3683439"/>
              <a:gd name="connsiteY34" fmla="*/ 4263562 h 4644562"/>
              <a:gd name="connsiteX35" fmla="*/ 381439 w 3683439"/>
              <a:gd name="connsiteY35" fmla="*/ 4301662 h 4644562"/>
              <a:gd name="connsiteX36" fmla="*/ 343339 w 3683439"/>
              <a:gd name="connsiteY36" fmla="*/ 4314362 h 4644562"/>
              <a:gd name="connsiteX37" fmla="*/ 267139 w 3683439"/>
              <a:gd name="connsiteY37" fmla="*/ 4365162 h 4644562"/>
              <a:gd name="connsiteX38" fmla="*/ 229039 w 3683439"/>
              <a:gd name="connsiteY38" fmla="*/ 4390562 h 4644562"/>
              <a:gd name="connsiteX39" fmla="*/ 190939 w 3683439"/>
              <a:gd name="connsiteY39" fmla="*/ 4403262 h 4644562"/>
              <a:gd name="connsiteX40" fmla="*/ 140139 w 3683439"/>
              <a:gd name="connsiteY40" fmla="*/ 4454062 h 4644562"/>
              <a:gd name="connsiteX41" fmla="*/ 102039 w 3683439"/>
              <a:gd name="connsiteY41" fmla="*/ 4492162 h 4644562"/>
              <a:gd name="connsiteX42" fmla="*/ 63939 w 3683439"/>
              <a:gd name="connsiteY42" fmla="*/ 4504862 h 4644562"/>
              <a:gd name="connsiteX43" fmla="*/ 25839 w 3683439"/>
              <a:gd name="connsiteY43" fmla="*/ 4530262 h 4644562"/>
              <a:gd name="connsiteX44" fmla="*/ 439 w 3683439"/>
              <a:gd name="connsiteY44" fmla="*/ 4568362 h 4644562"/>
              <a:gd name="connsiteX45" fmla="*/ 38539 w 3683439"/>
              <a:gd name="connsiteY45" fmla="*/ 4581062 h 4644562"/>
              <a:gd name="connsiteX46" fmla="*/ 622739 w 3683439"/>
              <a:gd name="connsiteY46" fmla="*/ 4593762 h 4644562"/>
              <a:gd name="connsiteX47" fmla="*/ 1054539 w 3683439"/>
              <a:gd name="connsiteY47" fmla="*/ 4606462 h 4644562"/>
              <a:gd name="connsiteX48" fmla="*/ 2857939 w 3683439"/>
              <a:gd name="connsiteY48" fmla="*/ 4644562 h 4644562"/>
              <a:gd name="connsiteX49" fmla="*/ 3632639 w 3683439"/>
              <a:gd name="connsiteY49" fmla="*/ 4631862 h 4644562"/>
              <a:gd name="connsiteX50" fmla="*/ 3670739 w 3683439"/>
              <a:gd name="connsiteY50" fmla="*/ 4606462 h 4644562"/>
              <a:gd name="connsiteX51" fmla="*/ 3683439 w 3683439"/>
              <a:gd name="connsiteY51" fmla="*/ 4479462 h 4644562"/>
              <a:gd name="connsiteX52" fmla="*/ 3670739 w 3683439"/>
              <a:gd name="connsiteY52" fmla="*/ 3755562 h 4644562"/>
              <a:gd name="connsiteX53" fmla="*/ 3632639 w 3683439"/>
              <a:gd name="connsiteY53" fmla="*/ 3450762 h 4644562"/>
              <a:gd name="connsiteX54" fmla="*/ 3607239 w 3683439"/>
              <a:gd name="connsiteY54" fmla="*/ 3247562 h 4644562"/>
              <a:gd name="connsiteX55" fmla="*/ 3594539 w 3683439"/>
              <a:gd name="connsiteY55" fmla="*/ 3107862 h 4644562"/>
              <a:gd name="connsiteX56" fmla="*/ 3556439 w 3683439"/>
              <a:gd name="connsiteY56" fmla="*/ 2968162 h 4644562"/>
              <a:gd name="connsiteX57" fmla="*/ 3531039 w 3683439"/>
              <a:gd name="connsiteY57" fmla="*/ 2625262 h 4644562"/>
              <a:gd name="connsiteX58" fmla="*/ 3556439 w 3683439"/>
              <a:gd name="connsiteY58" fmla="*/ 478962 h 4644562"/>
              <a:gd name="connsiteX59" fmla="*/ 3569139 w 3683439"/>
              <a:gd name="connsiteY59" fmla="*/ 390062 h 4644562"/>
              <a:gd name="connsiteX60" fmla="*/ 3594539 w 3683439"/>
              <a:gd name="connsiteY60" fmla="*/ 275762 h 4644562"/>
              <a:gd name="connsiteX61" fmla="*/ 3581839 w 3683439"/>
              <a:gd name="connsiteY61" fmla="*/ 21762 h 4644562"/>
              <a:gd name="connsiteX62" fmla="*/ 2413439 w 3683439"/>
              <a:gd name="connsiteY62" fmla="*/ 47162 h 4644562"/>
              <a:gd name="connsiteX63" fmla="*/ 2337239 w 3683439"/>
              <a:gd name="connsiteY63" fmla="*/ 59862 h 4644562"/>
              <a:gd name="connsiteX64" fmla="*/ 2057839 w 3683439"/>
              <a:gd name="connsiteY64" fmla="*/ 72562 h 4644562"/>
              <a:gd name="connsiteX65" fmla="*/ 1689539 w 3683439"/>
              <a:gd name="connsiteY65" fmla="*/ 110662 h 4644562"/>
              <a:gd name="connsiteX66" fmla="*/ 1143439 w 3683439"/>
              <a:gd name="connsiteY66" fmla="*/ 97962 h 4644562"/>
              <a:gd name="connsiteX67" fmla="*/ 991039 w 3683439"/>
              <a:gd name="connsiteY67" fmla="*/ 59862 h 4644562"/>
              <a:gd name="connsiteX0" fmla="*/ 991039 w 3683439"/>
              <a:gd name="connsiteY0" fmla="*/ 598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65" fmla="*/ 1143439 w 3683439"/>
              <a:gd name="connsiteY65" fmla="*/ 97962 h 4644562"/>
              <a:gd name="connsiteX66" fmla="*/ 991039 w 3683439"/>
              <a:gd name="connsiteY66" fmla="*/ 59862 h 4644562"/>
              <a:gd name="connsiteX0" fmla="*/ 1143439 w 3683439"/>
              <a:gd name="connsiteY0" fmla="*/ 979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65" fmla="*/ 1143439 w 3683439"/>
              <a:gd name="connsiteY65" fmla="*/ 979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2057839 w 3683439"/>
              <a:gd name="connsiteY0" fmla="*/ 725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0" fmla="*/ 2337239 w 3683439"/>
              <a:gd name="connsiteY0" fmla="*/ 598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0" fmla="*/ 2413439 w 3683439"/>
              <a:gd name="connsiteY0" fmla="*/ 40355 h 4637755"/>
              <a:gd name="connsiteX1" fmla="*/ 1105339 w 3683439"/>
              <a:gd name="connsiteY1" fmla="*/ 154655 h 4637755"/>
              <a:gd name="connsiteX2" fmla="*/ 1321239 w 3683439"/>
              <a:gd name="connsiteY2" fmla="*/ 383255 h 4637755"/>
              <a:gd name="connsiteX3" fmla="*/ 1549839 w 3683439"/>
              <a:gd name="connsiteY3" fmla="*/ 637255 h 4637755"/>
              <a:gd name="connsiteX4" fmla="*/ 1702239 w 3683439"/>
              <a:gd name="connsiteY4" fmla="*/ 916655 h 4637755"/>
              <a:gd name="connsiteX5" fmla="*/ 1740339 w 3683439"/>
              <a:gd name="connsiteY5" fmla="*/ 1265905 h 4637755"/>
              <a:gd name="connsiteX6" fmla="*/ 1632389 w 3683439"/>
              <a:gd name="connsiteY6" fmla="*/ 1729455 h 4637755"/>
              <a:gd name="connsiteX7" fmla="*/ 1537139 w 3683439"/>
              <a:gd name="connsiteY7" fmla="*/ 2008855 h 4637755"/>
              <a:gd name="connsiteX8" fmla="*/ 1473639 w 3683439"/>
              <a:gd name="connsiteY8" fmla="*/ 2186655 h 4637755"/>
              <a:gd name="connsiteX9" fmla="*/ 1333939 w 3683439"/>
              <a:gd name="connsiteY9" fmla="*/ 2351755 h 4637755"/>
              <a:gd name="connsiteX10" fmla="*/ 1308539 w 3683439"/>
              <a:gd name="connsiteY10" fmla="*/ 2389855 h 4637755"/>
              <a:gd name="connsiteX11" fmla="*/ 1219639 w 3683439"/>
              <a:gd name="connsiteY11" fmla="*/ 2427955 h 4637755"/>
              <a:gd name="connsiteX12" fmla="*/ 1130739 w 3683439"/>
              <a:gd name="connsiteY12" fmla="*/ 2478755 h 4637755"/>
              <a:gd name="connsiteX13" fmla="*/ 1041839 w 3683439"/>
              <a:gd name="connsiteY13" fmla="*/ 2529555 h 4637755"/>
              <a:gd name="connsiteX14" fmla="*/ 991039 w 3683439"/>
              <a:gd name="connsiteY14" fmla="*/ 2542255 h 4637755"/>
              <a:gd name="connsiteX15" fmla="*/ 952939 w 3683439"/>
              <a:gd name="connsiteY15" fmla="*/ 2580355 h 4637755"/>
              <a:gd name="connsiteX16" fmla="*/ 914839 w 3683439"/>
              <a:gd name="connsiteY16" fmla="*/ 2605755 h 4637755"/>
              <a:gd name="connsiteX17" fmla="*/ 851339 w 3683439"/>
              <a:gd name="connsiteY17" fmla="*/ 2745455 h 4637755"/>
              <a:gd name="connsiteX18" fmla="*/ 800539 w 3683439"/>
              <a:gd name="connsiteY18" fmla="*/ 2796255 h 4637755"/>
              <a:gd name="connsiteX19" fmla="*/ 749739 w 3683439"/>
              <a:gd name="connsiteY19" fmla="*/ 2847055 h 4637755"/>
              <a:gd name="connsiteX20" fmla="*/ 711639 w 3683439"/>
              <a:gd name="connsiteY20" fmla="*/ 2872455 h 4637755"/>
              <a:gd name="connsiteX21" fmla="*/ 660839 w 3683439"/>
              <a:gd name="connsiteY21" fmla="*/ 2948655 h 4637755"/>
              <a:gd name="connsiteX22" fmla="*/ 635439 w 3683439"/>
              <a:gd name="connsiteY22" fmla="*/ 3037555 h 4637755"/>
              <a:gd name="connsiteX23" fmla="*/ 648139 w 3683439"/>
              <a:gd name="connsiteY23" fmla="*/ 3443955 h 4637755"/>
              <a:gd name="connsiteX24" fmla="*/ 673539 w 3683439"/>
              <a:gd name="connsiteY24" fmla="*/ 3482055 h 4637755"/>
              <a:gd name="connsiteX25" fmla="*/ 698939 w 3683439"/>
              <a:gd name="connsiteY25" fmla="*/ 3634455 h 4637755"/>
              <a:gd name="connsiteX26" fmla="*/ 711639 w 3683439"/>
              <a:gd name="connsiteY26" fmla="*/ 3685255 h 4637755"/>
              <a:gd name="connsiteX27" fmla="*/ 698939 w 3683439"/>
              <a:gd name="connsiteY27" fmla="*/ 3926555 h 4637755"/>
              <a:gd name="connsiteX28" fmla="*/ 673539 w 3683439"/>
              <a:gd name="connsiteY28" fmla="*/ 3964655 h 4637755"/>
              <a:gd name="connsiteX29" fmla="*/ 660839 w 3683439"/>
              <a:gd name="connsiteY29" fmla="*/ 4002755 h 4637755"/>
              <a:gd name="connsiteX30" fmla="*/ 610039 w 3683439"/>
              <a:gd name="connsiteY30" fmla="*/ 4078955 h 4637755"/>
              <a:gd name="connsiteX31" fmla="*/ 571939 w 3683439"/>
              <a:gd name="connsiteY31" fmla="*/ 4155155 h 4637755"/>
              <a:gd name="connsiteX32" fmla="*/ 533839 w 3683439"/>
              <a:gd name="connsiteY32" fmla="*/ 4180555 h 4637755"/>
              <a:gd name="connsiteX33" fmla="*/ 495739 w 3683439"/>
              <a:gd name="connsiteY33" fmla="*/ 4256755 h 4637755"/>
              <a:gd name="connsiteX34" fmla="*/ 381439 w 3683439"/>
              <a:gd name="connsiteY34" fmla="*/ 4294855 h 4637755"/>
              <a:gd name="connsiteX35" fmla="*/ 343339 w 3683439"/>
              <a:gd name="connsiteY35" fmla="*/ 4307555 h 4637755"/>
              <a:gd name="connsiteX36" fmla="*/ 267139 w 3683439"/>
              <a:gd name="connsiteY36" fmla="*/ 4358355 h 4637755"/>
              <a:gd name="connsiteX37" fmla="*/ 229039 w 3683439"/>
              <a:gd name="connsiteY37" fmla="*/ 4383755 h 4637755"/>
              <a:gd name="connsiteX38" fmla="*/ 190939 w 3683439"/>
              <a:gd name="connsiteY38" fmla="*/ 4396455 h 4637755"/>
              <a:gd name="connsiteX39" fmla="*/ 140139 w 3683439"/>
              <a:gd name="connsiteY39" fmla="*/ 4447255 h 4637755"/>
              <a:gd name="connsiteX40" fmla="*/ 102039 w 3683439"/>
              <a:gd name="connsiteY40" fmla="*/ 4485355 h 4637755"/>
              <a:gd name="connsiteX41" fmla="*/ 63939 w 3683439"/>
              <a:gd name="connsiteY41" fmla="*/ 4498055 h 4637755"/>
              <a:gd name="connsiteX42" fmla="*/ 25839 w 3683439"/>
              <a:gd name="connsiteY42" fmla="*/ 4523455 h 4637755"/>
              <a:gd name="connsiteX43" fmla="*/ 439 w 3683439"/>
              <a:gd name="connsiteY43" fmla="*/ 4561555 h 4637755"/>
              <a:gd name="connsiteX44" fmla="*/ 38539 w 3683439"/>
              <a:gd name="connsiteY44" fmla="*/ 4574255 h 4637755"/>
              <a:gd name="connsiteX45" fmla="*/ 622739 w 3683439"/>
              <a:gd name="connsiteY45" fmla="*/ 4586955 h 4637755"/>
              <a:gd name="connsiteX46" fmla="*/ 1054539 w 3683439"/>
              <a:gd name="connsiteY46" fmla="*/ 4599655 h 4637755"/>
              <a:gd name="connsiteX47" fmla="*/ 2857939 w 3683439"/>
              <a:gd name="connsiteY47" fmla="*/ 4637755 h 4637755"/>
              <a:gd name="connsiteX48" fmla="*/ 3632639 w 3683439"/>
              <a:gd name="connsiteY48" fmla="*/ 4625055 h 4637755"/>
              <a:gd name="connsiteX49" fmla="*/ 3670739 w 3683439"/>
              <a:gd name="connsiteY49" fmla="*/ 4599655 h 4637755"/>
              <a:gd name="connsiteX50" fmla="*/ 3683439 w 3683439"/>
              <a:gd name="connsiteY50" fmla="*/ 4472655 h 4637755"/>
              <a:gd name="connsiteX51" fmla="*/ 3670739 w 3683439"/>
              <a:gd name="connsiteY51" fmla="*/ 3748755 h 4637755"/>
              <a:gd name="connsiteX52" fmla="*/ 3632639 w 3683439"/>
              <a:gd name="connsiteY52" fmla="*/ 3443955 h 4637755"/>
              <a:gd name="connsiteX53" fmla="*/ 3607239 w 3683439"/>
              <a:gd name="connsiteY53" fmla="*/ 3240755 h 4637755"/>
              <a:gd name="connsiteX54" fmla="*/ 3594539 w 3683439"/>
              <a:gd name="connsiteY54" fmla="*/ 3101055 h 4637755"/>
              <a:gd name="connsiteX55" fmla="*/ 3556439 w 3683439"/>
              <a:gd name="connsiteY55" fmla="*/ 2961355 h 4637755"/>
              <a:gd name="connsiteX56" fmla="*/ 3531039 w 3683439"/>
              <a:gd name="connsiteY56" fmla="*/ 2618455 h 4637755"/>
              <a:gd name="connsiteX57" fmla="*/ 3556439 w 3683439"/>
              <a:gd name="connsiteY57" fmla="*/ 472155 h 4637755"/>
              <a:gd name="connsiteX58" fmla="*/ 3569139 w 3683439"/>
              <a:gd name="connsiteY58" fmla="*/ 383255 h 4637755"/>
              <a:gd name="connsiteX59" fmla="*/ 3594539 w 3683439"/>
              <a:gd name="connsiteY59" fmla="*/ 268955 h 4637755"/>
              <a:gd name="connsiteX60" fmla="*/ 3581839 w 3683439"/>
              <a:gd name="connsiteY60" fmla="*/ 14955 h 4637755"/>
              <a:gd name="connsiteX61" fmla="*/ 2413439 w 3683439"/>
              <a:gd name="connsiteY61" fmla="*/ 40355 h 4637755"/>
              <a:gd name="connsiteX0" fmla="*/ 3581839 w 3768609"/>
              <a:gd name="connsiteY0" fmla="*/ 2429 h 4625229"/>
              <a:gd name="connsiteX1" fmla="*/ 1105339 w 3768609"/>
              <a:gd name="connsiteY1" fmla="*/ 142129 h 4625229"/>
              <a:gd name="connsiteX2" fmla="*/ 1321239 w 3768609"/>
              <a:gd name="connsiteY2" fmla="*/ 370729 h 4625229"/>
              <a:gd name="connsiteX3" fmla="*/ 1549839 w 3768609"/>
              <a:gd name="connsiteY3" fmla="*/ 624729 h 4625229"/>
              <a:gd name="connsiteX4" fmla="*/ 1702239 w 3768609"/>
              <a:gd name="connsiteY4" fmla="*/ 904129 h 4625229"/>
              <a:gd name="connsiteX5" fmla="*/ 1740339 w 3768609"/>
              <a:gd name="connsiteY5" fmla="*/ 1253379 h 4625229"/>
              <a:gd name="connsiteX6" fmla="*/ 1632389 w 3768609"/>
              <a:gd name="connsiteY6" fmla="*/ 1716929 h 4625229"/>
              <a:gd name="connsiteX7" fmla="*/ 1537139 w 3768609"/>
              <a:gd name="connsiteY7" fmla="*/ 1996329 h 4625229"/>
              <a:gd name="connsiteX8" fmla="*/ 1473639 w 3768609"/>
              <a:gd name="connsiteY8" fmla="*/ 2174129 h 4625229"/>
              <a:gd name="connsiteX9" fmla="*/ 1333939 w 3768609"/>
              <a:gd name="connsiteY9" fmla="*/ 2339229 h 4625229"/>
              <a:gd name="connsiteX10" fmla="*/ 1308539 w 3768609"/>
              <a:gd name="connsiteY10" fmla="*/ 2377329 h 4625229"/>
              <a:gd name="connsiteX11" fmla="*/ 1219639 w 3768609"/>
              <a:gd name="connsiteY11" fmla="*/ 2415429 h 4625229"/>
              <a:gd name="connsiteX12" fmla="*/ 1130739 w 3768609"/>
              <a:gd name="connsiteY12" fmla="*/ 2466229 h 4625229"/>
              <a:gd name="connsiteX13" fmla="*/ 1041839 w 3768609"/>
              <a:gd name="connsiteY13" fmla="*/ 2517029 h 4625229"/>
              <a:gd name="connsiteX14" fmla="*/ 991039 w 3768609"/>
              <a:gd name="connsiteY14" fmla="*/ 2529729 h 4625229"/>
              <a:gd name="connsiteX15" fmla="*/ 952939 w 3768609"/>
              <a:gd name="connsiteY15" fmla="*/ 2567829 h 4625229"/>
              <a:gd name="connsiteX16" fmla="*/ 914839 w 3768609"/>
              <a:gd name="connsiteY16" fmla="*/ 2593229 h 4625229"/>
              <a:gd name="connsiteX17" fmla="*/ 851339 w 3768609"/>
              <a:gd name="connsiteY17" fmla="*/ 2732929 h 4625229"/>
              <a:gd name="connsiteX18" fmla="*/ 800539 w 3768609"/>
              <a:gd name="connsiteY18" fmla="*/ 2783729 h 4625229"/>
              <a:gd name="connsiteX19" fmla="*/ 749739 w 3768609"/>
              <a:gd name="connsiteY19" fmla="*/ 2834529 h 4625229"/>
              <a:gd name="connsiteX20" fmla="*/ 711639 w 3768609"/>
              <a:gd name="connsiteY20" fmla="*/ 2859929 h 4625229"/>
              <a:gd name="connsiteX21" fmla="*/ 660839 w 3768609"/>
              <a:gd name="connsiteY21" fmla="*/ 2936129 h 4625229"/>
              <a:gd name="connsiteX22" fmla="*/ 635439 w 3768609"/>
              <a:gd name="connsiteY22" fmla="*/ 3025029 h 4625229"/>
              <a:gd name="connsiteX23" fmla="*/ 648139 w 3768609"/>
              <a:gd name="connsiteY23" fmla="*/ 3431429 h 4625229"/>
              <a:gd name="connsiteX24" fmla="*/ 673539 w 3768609"/>
              <a:gd name="connsiteY24" fmla="*/ 3469529 h 4625229"/>
              <a:gd name="connsiteX25" fmla="*/ 698939 w 3768609"/>
              <a:gd name="connsiteY25" fmla="*/ 3621929 h 4625229"/>
              <a:gd name="connsiteX26" fmla="*/ 711639 w 3768609"/>
              <a:gd name="connsiteY26" fmla="*/ 3672729 h 4625229"/>
              <a:gd name="connsiteX27" fmla="*/ 698939 w 3768609"/>
              <a:gd name="connsiteY27" fmla="*/ 3914029 h 4625229"/>
              <a:gd name="connsiteX28" fmla="*/ 673539 w 3768609"/>
              <a:gd name="connsiteY28" fmla="*/ 3952129 h 4625229"/>
              <a:gd name="connsiteX29" fmla="*/ 660839 w 3768609"/>
              <a:gd name="connsiteY29" fmla="*/ 3990229 h 4625229"/>
              <a:gd name="connsiteX30" fmla="*/ 610039 w 3768609"/>
              <a:gd name="connsiteY30" fmla="*/ 4066429 h 4625229"/>
              <a:gd name="connsiteX31" fmla="*/ 571939 w 3768609"/>
              <a:gd name="connsiteY31" fmla="*/ 4142629 h 4625229"/>
              <a:gd name="connsiteX32" fmla="*/ 533839 w 3768609"/>
              <a:gd name="connsiteY32" fmla="*/ 4168029 h 4625229"/>
              <a:gd name="connsiteX33" fmla="*/ 495739 w 3768609"/>
              <a:gd name="connsiteY33" fmla="*/ 4244229 h 4625229"/>
              <a:gd name="connsiteX34" fmla="*/ 381439 w 3768609"/>
              <a:gd name="connsiteY34" fmla="*/ 4282329 h 4625229"/>
              <a:gd name="connsiteX35" fmla="*/ 343339 w 3768609"/>
              <a:gd name="connsiteY35" fmla="*/ 4295029 h 4625229"/>
              <a:gd name="connsiteX36" fmla="*/ 267139 w 3768609"/>
              <a:gd name="connsiteY36" fmla="*/ 4345829 h 4625229"/>
              <a:gd name="connsiteX37" fmla="*/ 229039 w 3768609"/>
              <a:gd name="connsiteY37" fmla="*/ 4371229 h 4625229"/>
              <a:gd name="connsiteX38" fmla="*/ 190939 w 3768609"/>
              <a:gd name="connsiteY38" fmla="*/ 4383929 h 4625229"/>
              <a:gd name="connsiteX39" fmla="*/ 140139 w 3768609"/>
              <a:gd name="connsiteY39" fmla="*/ 4434729 h 4625229"/>
              <a:gd name="connsiteX40" fmla="*/ 102039 w 3768609"/>
              <a:gd name="connsiteY40" fmla="*/ 4472829 h 4625229"/>
              <a:gd name="connsiteX41" fmla="*/ 63939 w 3768609"/>
              <a:gd name="connsiteY41" fmla="*/ 4485529 h 4625229"/>
              <a:gd name="connsiteX42" fmla="*/ 25839 w 3768609"/>
              <a:gd name="connsiteY42" fmla="*/ 4510929 h 4625229"/>
              <a:gd name="connsiteX43" fmla="*/ 439 w 3768609"/>
              <a:gd name="connsiteY43" fmla="*/ 4549029 h 4625229"/>
              <a:gd name="connsiteX44" fmla="*/ 38539 w 3768609"/>
              <a:gd name="connsiteY44" fmla="*/ 4561729 h 4625229"/>
              <a:gd name="connsiteX45" fmla="*/ 622739 w 3768609"/>
              <a:gd name="connsiteY45" fmla="*/ 4574429 h 4625229"/>
              <a:gd name="connsiteX46" fmla="*/ 1054539 w 3768609"/>
              <a:gd name="connsiteY46" fmla="*/ 4587129 h 4625229"/>
              <a:gd name="connsiteX47" fmla="*/ 2857939 w 3768609"/>
              <a:gd name="connsiteY47" fmla="*/ 4625229 h 4625229"/>
              <a:gd name="connsiteX48" fmla="*/ 3632639 w 3768609"/>
              <a:gd name="connsiteY48" fmla="*/ 4612529 h 4625229"/>
              <a:gd name="connsiteX49" fmla="*/ 3670739 w 3768609"/>
              <a:gd name="connsiteY49" fmla="*/ 4587129 h 4625229"/>
              <a:gd name="connsiteX50" fmla="*/ 3683439 w 3768609"/>
              <a:gd name="connsiteY50" fmla="*/ 4460129 h 4625229"/>
              <a:gd name="connsiteX51" fmla="*/ 3670739 w 3768609"/>
              <a:gd name="connsiteY51" fmla="*/ 3736229 h 4625229"/>
              <a:gd name="connsiteX52" fmla="*/ 3632639 w 3768609"/>
              <a:gd name="connsiteY52" fmla="*/ 3431429 h 4625229"/>
              <a:gd name="connsiteX53" fmla="*/ 3607239 w 3768609"/>
              <a:gd name="connsiteY53" fmla="*/ 3228229 h 4625229"/>
              <a:gd name="connsiteX54" fmla="*/ 3594539 w 3768609"/>
              <a:gd name="connsiteY54" fmla="*/ 3088529 h 4625229"/>
              <a:gd name="connsiteX55" fmla="*/ 3556439 w 3768609"/>
              <a:gd name="connsiteY55" fmla="*/ 2948829 h 4625229"/>
              <a:gd name="connsiteX56" fmla="*/ 3531039 w 3768609"/>
              <a:gd name="connsiteY56" fmla="*/ 2605929 h 4625229"/>
              <a:gd name="connsiteX57" fmla="*/ 3556439 w 3768609"/>
              <a:gd name="connsiteY57" fmla="*/ 459629 h 4625229"/>
              <a:gd name="connsiteX58" fmla="*/ 3569139 w 3768609"/>
              <a:gd name="connsiteY58" fmla="*/ 370729 h 4625229"/>
              <a:gd name="connsiteX59" fmla="*/ 3594539 w 3768609"/>
              <a:gd name="connsiteY59" fmla="*/ 256429 h 4625229"/>
              <a:gd name="connsiteX60" fmla="*/ 3581839 w 3768609"/>
              <a:gd name="connsiteY60" fmla="*/ 2429 h 4625229"/>
              <a:gd name="connsiteX0" fmla="*/ 3581839 w 3768609"/>
              <a:gd name="connsiteY0" fmla="*/ 17548 h 4526048"/>
              <a:gd name="connsiteX1" fmla="*/ 1105339 w 3768609"/>
              <a:gd name="connsiteY1" fmla="*/ 42948 h 4526048"/>
              <a:gd name="connsiteX2" fmla="*/ 1321239 w 3768609"/>
              <a:gd name="connsiteY2" fmla="*/ 271548 h 4526048"/>
              <a:gd name="connsiteX3" fmla="*/ 1549839 w 3768609"/>
              <a:gd name="connsiteY3" fmla="*/ 525548 h 4526048"/>
              <a:gd name="connsiteX4" fmla="*/ 1702239 w 3768609"/>
              <a:gd name="connsiteY4" fmla="*/ 804948 h 4526048"/>
              <a:gd name="connsiteX5" fmla="*/ 1740339 w 3768609"/>
              <a:gd name="connsiteY5" fmla="*/ 1154198 h 4526048"/>
              <a:gd name="connsiteX6" fmla="*/ 1632389 w 3768609"/>
              <a:gd name="connsiteY6" fmla="*/ 1617748 h 4526048"/>
              <a:gd name="connsiteX7" fmla="*/ 1537139 w 3768609"/>
              <a:gd name="connsiteY7" fmla="*/ 1897148 h 4526048"/>
              <a:gd name="connsiteX8" fmla="*/ 1473639 w 3768609"/>
              <a:gd name="connsiteY8" fmla="*/ 2074948 h 4526048"/>
              <a:gd name="connsiteX9" fmla="*/ 1333939 w 3768609"/>
              <a:gd name="connsiteY9" fmla="*/ 2240048 h 4526048"/>
              <a:gd name="connsiteX10" fmla="*/ 1308539 w 3768609"/>
              <a:gd name="connsiteY10" fmla="*/ 2278148 h 4526048"/>
              <a:gd name="connsiteX11" fmla="*/ 1219639 w 3768609"/>
              <a:gd name="connsiteY11" fmla="*/ 2316248 h 4526048"/>
              <a:gd name="connsiteX12" fmla="*/ 1130739 w 3768609"/>
              <a:gd name="connsiteY12" fmla="*/ 2367048 h 4526048"/>
              <a:gd name="connsiteX13" fmla="*/ 1041839 w 3768609"/>
              <a:gd name="connsiteY13" fmla="*/ 2417848 h 4526048"/>
              <a:gd name="connsiteX14" fmla="*/ 991039 w 3768609"/>
              <a:gd name="connsiteY14" fmla="*/ 2430548 h 4526048"/>
              <a:gd name="connsiteX15" fmla="*/ 952939 w 3768609"/>
              <a:gd name="connsiteY15" fmla="*/ 2468648 h 4526048"/>
              <a:gd name="connsiteX16" fmla="*/ 914839 w 3768609"/>
              <a:gd name="connsiteY16" fmla="*/ 2494048 h 4526048"/>
              <a:gd name="connsiteX17" fmla="*/ 851339 w 3768609"/>
              <a:gd name="connsiteY17" fmla="*/ 2633748 h 4526048"/>
              <a:gd name="connsiteX18" fmla="*/ 800539 w 3768609"/>
              <a:gd name="connsiteY18" fmla="*/ 2684548 h 4526048"/>
              <a:gd name="connsiteX19" fmla="*/ 749739 w 3768609"/>
              <a:gd name="connsiteY19" fmla="*/ 2735348 h 4526048"/>
              <a:gd name="connsiteX20" fmla="*/ 711639 w 3768609"/>
              <a:gd name="connsiteY20" fmla="*/ 2760748 h 4526048"/>
              <a:gd name="connsiteX21" fmla="*/ 660839 w 3768609"/>
              <a:gd name="connsiteY21" fmla="*/ 2836948 h 4526048"/>
              <a:gd name="connsiteX22" fmla="*/ 635439 w 3768609"/>
              <a:gd name="connsiteY22" fmla="*/ 2925848 h 4526048"/>
              <a:gd name="connsiteX23" fmla="*/ 648139 w 3768609"/>
              <a:gd name="connsiteY23" fmla="*/ 3332248 h 4526048"/>
              <a:gd name="connsiteX24" fmla="*/ 673539 w 3768609"/>
              <a:gd name="connsiteY24" fmla="*/ 3370348 h 4526048"/>
              <a:gd name="connsiteX25" fmla="*/ 698939 w 3768609"/>
              <a:gd name="connsiteY25" fmla="*/ 3522748 h 4526048"/>
              <a:gd name="connsiteX26" fmla="*/ 711639 w 3768609"/>
              <a:gd name="connsiteY26" fmla="*/ 3573548 h 4526048"/>
              <a:gd name="connsiteX27" fmla="*/ 698939 w 3768609"/>
              <a:gd name="connsiteY27" fmla="*/ 3814848 h 4526048"/>
              <a:gd name="connsiteX28" fmla="*/ 673539 w 3768609"/>
              <a:gd name="connsiteY28" fmla="*/ 3852948 h 4526048"/>
              <a:gd name="connsiteX29" fmla="*/ 660839 w 3768609"/>
              <a:gd name="connsiteY29" fmla="*/ 3891048 h 4526048"/>
              <a:gd name="connsiteX30" fmla="*/ 610039 w 3768609"/>
              <a:gd name="connsiteY30" fmla="*/ 3967248 h 4526048"/>
              <a:gd name="connsiteX31" fmla="*/ 571939 w 3768609"/>
              <a:gd name="connsiteY31" fmla="*/ 4043448 h 4526048"/>
              <a:gd name="connsiteX32" fmla="*/ 533839 w 3768609"/>
              <a:gd name="connsiteY32" fmla="*/ 4068848 h 4526048"/>
              <a:gd name="connsiteX33" fmla="*/ 495739 w 3768609"/>
              <a:gd name="connsiteY33" fmla="*/ 4145048 h 4526048"/>
              <a:gd name="connsiteX34" fmla="*/ 381439 w 3768609"/>
              <a:gd name="connsiteY34" fmla="*/ 4183148 h 4526048"/>
              <a:gd name="connsiteX35" fmla="*/ 343339 w 3768609"/>
              <a:gd name="connsiteY35" fmla="*/ 4195848 h 4526048"/>
              <a:gd name="connsiteX36" fmla="*/ 267139 w 3768609"/>
              <a:gd name="connsiteY36" fmla="*/ 4246648 h 4526048"/>
              <a:gd name="connsiteX37" fmla="*/ 229039 w 3768609"/>
              <a:gd name="connsiteY37" fmla="*/ 4272048 h 4526048"/>
              <a:gd name="connsiteX38" fmla="*/ 190939 w 3768609"/>
              <a:gd name="connsiteY38" fmla="*/ 4284748 h 4526048"/>
              <a:gd name="connsiteX39" fmla="*/ 140139 w 3768609"/>
              <a:gd name="connsiteY39" fmla="*/ 4335548 h 4526048"/>
              <a:gd name="connsiteX40" fmla="*/ 102039 w 3768609"/>
              <a:gd name="connsiteY40" fmla="*/ 4373648 h 4526048"/>
              <a:gd name="connsiteX41" fmla="*/ 63939 w 3768609"/>
              <a:gd name="connsiteY41" fmla="*/ 4386348 h 4526048"/>
              <a:gd name="connsiteX42" fmla="*/ 25839 w 3768609"/>
              <a:gd name="connsiteY42" fmla="*/ 4411748 h 4526048"/>
              <a:gd name="connsiteX43" fmla="*/ 439 w 3768609"/>
              <a:gd name="connsiteY43" fmla="*/ 4449848 h 4526048"/>
              <a:gd name="connsiteX44" fmla="*/ 38539 w 3768609"/>
              <a:gd name="connsiteY44" fmla="*/ 4462548 h 4526048"/>
              <a:gd name="connsiteX45" fmla="*/ 622739 w 3768609"/>
              <a:gd name="connsiteY45" fmla="*/ 4475248 h 4526048"/>
              <a:gd name="connsiteX46" fmla="*/ 1054539 w 3768609"/>
              <a:gd name="connsiteY46" fmla="*/ 4487948 h 4526048"/>
              <a:gd name="connsiteX47" fmla="*/ 2857939 w 3768609"/>
              <a:gd name="connsiteY47" fmla="*/ 4526048 h 4526048"/>
              <a:gd name="connsiteX48" fmla="*/ 3632639 w 3768609"/>
              <a:gd name="connsiteY48" fmla="*/ 4513348 h 4526048"/>
              <a:gd name="connsiteX49" fmla="*/ 3670739 w 3768609"/>
              <a:gd name="connsiteY49" fmla="*/ 4487948 h 4526048"/>
              <a:gd name="connsiteX50" fmla="*/ 3683439 w 3768609"/>
              <a:gd name="connsiteY50" fmla="*/ 4360948 h 4526048"/>
              <a:gd name="connsiteX51" fmla="*/ 3670739 w 3768609"/>
              <a:gd name="connsiteY51" fmla="*/ 3637048 h 4526048"/>
              <a:gd name="connsiteX52" fmla="*/ 3632639 w 3768609"/>
              <a:gd name="connsiteY52" fmla="*/ 3332248 h 4526048"/>
              <a:gd name="connsiteX53" fmla="*/ 3607239 w 3768609"/>
              <a:gd name="connsiteY53" fmla="*/ 3129048 h 4526048"/>
              <a:gd name="connsiteX54" fmla="*/ 3594539 w 3768609"/>
              <a:gd name="connsiteY54" fmla="*/ 2989348 h 4526048"/>
              <a:gd name="connsiteX55" fmla="*/ 3556439 w 3768609"/>
              <a:gd name="connsiteY55" fmla="*/ 2849648 h 4526048"/>
              <a:gd name="connsiteX56" fmla="*/ 3531039 w 3768609"/>
              <a:gd name="connsiteY56" fmla="*/ 2506748 h 4526048"/>
              <a:gd name="connsiteX57" fmla="*/ 3556439 w 3768609"/>
              <a:gd name="connsiteY57" fmla="*/ 360448 h 4526048"/>
              <a:gd name="connsiteX58" fmla="*/ 3569139 w 3768609"/>
              <a:gd name="connsiteY58" fmla="*/ 271548 h 4526048"/>
              <a:gd name="connsiteX59" fmla="*/ 3594539 w 3768609"/>
              <a:gd name="connsiteY59" fmla="*/ 157248 h 4526048"/>
              <a:gd name="connsiteX60" fmla="*/ 3581839 w 3768609"/>
              <a:gd name="connsiteY60" fmla="*/ 17548 h 4526048"/>
              <a:gd name="connsiteX0" fmla="*/ 3581839 w 3768609"/>
              <a:gd name="connsiteY0" fmla="*/ 17548 h 4526048"/>
              <a:gd name="connsiteX1" fmla="*/ 1105339 w 3768609"/>
              <a:gd name="connsiteY1" fmla="*/ 42948 h 4526048"/>
              <a:gd name="connsiteX2" fmla="*/ 1321239 w 3768609"/>
              <a:gd name="connsiteY2" fmla="*/ 271548 h 4526048"/>
              <a:gd name="connsiteX3" fmla="*/ 1549839 w 3768609"/>
              <a:gd name="connsiteY3" fmla="*/ 525548 h 4526048"/>
              <a:gd name="connsiteX4" fmla="*/ 1702239 w 3768609"/>
              <a:gd name="connsiteY4" fmla="*/ 804948 h 4526048"/>
              <a:gd name="connsiteX5" fmla="*/ 1740339 w 3768609"/>
              <a:gd name="connsiteY5" fmla="*/ 1154198 h 4526048"/>
              <a:gd name="connsiteX6" fmla="*/ 1632389 w 3768609"/>
              <a:gd name="connsiteY6" fmla="*/ 1617748 h 4526048"/>
              <a:gd name="connsiteX7" fmla="*/ 1537139 w 3768609"/>
              <a:gd name="connsiteY7" fmla="*/ 1897148 h 4526048"/>
              <a:gd name="connsiteX8" fmla="*/ 1473639 w 3768609"/>
              <a:gd name="connsiteY8" fmla="*/ 2074948 h 4526048"/>
              <a:gd name="connsiteX9" fmla="*/ 1333939 w 3768609"/>
              <a:gd name="connsiteY9" fmla="*/ 2240048 h 4526048"/>
              <a:gd name="connsiteX10" fmla="*/ 1308539 w 3768609"/>
              <a:gd name="connsiteY10" fmla="*/ 2278148 h 4526048"/>
              <a:gd name="connsiteX11" fmla="*/ 1219639 w 3768609"/>
              <a:gd name="connsiteY11" fmla="*/ 2316248 h 4526048"/>
              <a:gd name="connsiteX12" fmla="*/ 1130739 w 3768609"/>
              <a:gd name="connsiteY12" fmla="*/ 2367048 h 4526048"/>
              <a:gd name="connsiteX13" fmla="*/ 1041839 w 3768609"/>
              <a:gd name="connsiteY13" fmla="*/ 2417848 h 4526048"/>
              <a:gd name="connsiteX14" fmla="*/ 991039 w 3768609"/>
              <a:gd name="connsiteY14" fmla="*/ 2430548 h 4526048"/>
              <a:gd name="connsiteX15" fmla="*/ 952939 w 3768609"/>
              <a:gd name="connsiteY15" fmla="*/ 2468648 h 4526048"/>
              <a:gd name="connsiteX16" fmla="*/ 914839 w 3768609"/>
              <a:gd name="connsiteY16" fmla="*/ 2494048 h 4526048"/>
              <a:gd name="connsiteX17" fmla="*/ 851339 w 3768609"/>
              <a:gd name="connsiteY17" fmla="*/ 2633748 h 4526048"/>
              <a:gd name="connsiteX18" fmla="*/ 800539 w 3768609"/>
              <a:gd name="connsiteY18" fmla="*/ 2684548 h 4526048"/>
              <a:gd name="connsiteX19" fmla="*/ 749739 w 3768609"/>
              <a:gd name="connsiteY19" fmla="*/ 2735348 h 4526048"/>
              <a:gd name="connsiteX20" fmla="*/ 711639 w 3768609"/>
              <a:gd name="connsiteY20" fmla="*/ 2760748 h 4526048"/>
              <a:gd name="connsiteX21" fmla="*/ 660839 w 3768609"/>
              <a:gd name="connsiteY21" fmla="*/ 2836948 h 4526048"/>
              <a:gd name="connsiteX22" fmla="*/ 635439 w 3768609"/>
              <a:gd name="connsiteY22" fmla="*/ 2925848 h 4526048"/>
              <a:gd name="connsiteX23" fmla="*/ 648139 w 3768609"/>
              <a:gd name="connsiteY23" fmla="*/ 3332248 h 4526048"/>
              <a:gd name="connsiteX24" fmla="*/ 673539 w 3768609"/>
              <a:gd name="connsiteY24" fmla="*/ 3370348 h 4526048"/>
              <a:gd name="connsiteX25" fmla="*/ 698939 w 3768609"/>
              <a:gd name="connsiteY25" fmla="*/ 3522748 h 4526048"/>
              <a:gd name="connsiteX26" fmla="*/ 711639 w 3768609"/>
              <a:gd name="connsiteY26" fmla="*/ 3573548 h 4526048"/>
              <a:gd name="connsiteX27" fmla="*/ 698939 w 3768609"/>
              <a:gd name="connsiteY27" fmla="*/ 3814848 h 4526048"/>
              <a:gd name="connsiteX28" fmla="*/ 673539 w 3768609"/>
              <a:gd name="connsiteY28" fmla="*/ 3852948 h 4526048"/>
              <a:gd name="connsiteX29" fmla="*/ 660839 w 3768609"/>
              <a:gd name="connsiteY29" fmla="*/ 3891048 h 4526048"/>
              <a:gd name="connsiteX30" fmla="*/ 610039 w 3768609"/>
              <a:gd name="connsiteY30" fmla="*/ 3967248 h 4526048"/>
              <a:gd name="connsiteX31" fmla="*/ 571939 w 3768609"/>
              <a:gd name="connsiteY31" fmla="*/ 4043448 h 4526048"/>
              <a:gd name="connsiteX32" fmla="*/ 533839 w 3768609"/>
              <a:gd name="connsiteY32" fmla="*/ 4068848 h 4526048"/>
              <a:gd name="connsiteX33" fmla="*/ 495739 w 3768609"/>
              <a:gd name="connsiteY33" fmla="*/ 4145048 h 4526048"/>
              <a:gd name="connsiteX34" fmla="*/ 381439 w 3768609"/>
              <a:gd name="connsiteY34" fmla="*/ 4183148 h 4526048"/>
              <a:gd name="connsiteX35" fmla="*/ 343339 w 3768609"/>
              <a:gd name="connsiteY35" fmla="*/ 4195848 h 4526048"/>
              <a:gd name="connsiteX36" fmla="*/ 267139 w 3768609"/>
              <a:gd name="connsiteY36" fmla="*/ 4246648 h 4526048"/>
              <a:gd name="connsiteX37" fmla="*/ 229039 w 3768609"/>
              <a:gd name="connsiteY37" fmla="*/ 4272048 h 4526048"/>
              <a:gd name="connsiteX38" fmla="*/ 190939 w 3768609"/>
              <a:gd name="connsiteY38" fmla="*/ 4284748 h 4526048"/>
              <a:gd name="connsiteX39" fmla="*/ 140139 w 3768609"/>
              <a:gd name="connsiteY39" fmla="*/ 4335548 h 4526048"/>
              <a:gd name="connsiteX40" fmla="*/ 102039 w 3768609"/>
              <a:gd name="connsiteY40" fmla="*/ 4373648 h 4526048"/>
              <a:gd name="connsiteX41" fmla="*/ 63939 w 3768609"/>
              <a:gd name="connsiteY41" fmla="*/ 4386348 h 4526048"/>
              <a:gd name="connsiteX42" fmla="*/ 25839 w 3768609"/>
              <a:gd name="connsiteY42" fmla="*/ 4411748 h 4526048"/>
              <a:gd name="connsiteX43" fmla="*/ 439 w 3768609"/>
              <a:gd name="connsiteY43" fmla="*/ 4449848 h 4526048"/>
              <a:gd name="connsiteX44" fmla="*/ 38539 w 3768609"/>
              <a:gd name="connsiteY44" fmla="*/ 4462548 h 4526048"/>
              <a:gd name="connsiteX45" fmla="*/ 622739 w 3768609"/>
              <a:gd name="connsiteY45" fmla="*/ 4475248 h 4526048"/>
              <a:gd name="connsiteX46" fmla="*/ 1054539 w 3768609"/>
              <a:gd name="connsiteY46" fmla="*/ 4487948 h 4526048"/>
              <a:gd name="connsiteX47" fmla="*/ 2857939 w 3768609"/>
              <a:gd name="connsiteY47" fmla="*/ 4526048 h 4526048"/>
              <a:gd name="connsiteX48" fmla="*/ 3632639 w 3768609"/>
              <a:gd name="connsiteY48" fmla="*/ 4513348 h 4526048"/>
              <a:gd name="connsiteX49" fmla="*/ 3670739 w 3768609"/>
              <a:gd name="connsiteY49" fmla="*/ 4487948 h 4526048"/>
              <a:gd name="connsiteX50" fmla="*/ 3683439 w 3768609"/>
              <a:gd name="connsiteY50" fmla="*/ 4360948 h 4526048"/>
              <a:gd name="connsiteX51" fmla="*/ 3670739 w 3768609"/>
              <a:gd name="connsiteY51" fmla="*/ 3637048 h 4526048"/>
              <a:gd name="connsiteX52" fmla="*/ 3632639 w 3768609"/>
              <a:gd name="connsiteY52" fmla="*/ 3332248 h 4526048"/>
              <a:gd name="connsiteX53" fmla="*/ 3607239 w 3768609"/>
              <a:gd name="connsiteY53" fmla="*/ 3129048 h 4526048"/>
              <a:gd name="connsiteX54" fmla="*/ 3594539 w 3768609"/>
              <a:gd name="connsiteY54" fmla="*/ 2989348 h 4526048"/>
              <a:gd name="connsiteX55" fmla="*/ 3556439 w 3768609"/>
              <a:gd name="connsiteY55" fmla="*/ 2849648 h 4526048"/>
              <a:gd name="connsiteX56" fmla="*/ 3531039 w 3768609"/>
              <a:gd name="connsiteY56" fmla="*/ 2506748 h 4526048"/>
              <a:gd name="connsiteX57" fmla="*/ 3556439 w 3768609"/>
              <a:gd name="connsiteY57" fmla="*/ 360448 h 4526048"/>
              <a:gd name="connsiteX58" fmla="*/ 3569139 w 3768609"/>
              <a:gd name="connsiteY58" fmla="*/ 271548 h 4526048"/>
              <a:gd name="connsiteX59" fmla="*/ 3594539 w 3768609"/>
              <a:gd name="connsiteY59" fmla="*/ 157248 h 4526048"/>
              <a:gd name="connsiteX60" fmla="*/ 3581839 w 3768609"/>
              <a:gd name="connsiteY60" fmla="*/ 17548 h 4526048"/>
              <a:gd name="connsiteX0" fmla="*/ 3581839 w 3762022"/>
              <a:gd name="connsiteY0" fmla="*/ 25326 h 4533826"/>
              <a:gd name="connsiteX1" fmla="*/ 1105339 w 3762022"/>
              <a:gd name="connsiteY1" fmla="*/ 50726 h 4533826"/>
              <a:gd name="connsiteX2" fmla="*/ 1321239 w 3762022"/>
              <a:gd name="connsiteY2" fmla="*/ 279326 h 4533826"/>
              <a:gd name="connsiteX3" fmla="*/ 1549839 w 3762022"/>
              <a:gd name="connsiteY3" fmla="*/ 533326 h 4533826"/>
              <a:gd name="connsiteX4" fmla="*/ 1702239 w 3762022"/>
              <a:gd name="connsiteY4" fmla="*/ 812726 h 4533826"/>
              <a:gd name="connsiteX5" fmla="*/ 1740339 w 3762022"/>
              <a:gd name="connsiteY5" fmla="*/ 1161976 h 4533826"/>
              <a:gd name="connsiteX6" fmla="*/ 1632389 w 3762022"/>
              <a:gd name="connsiteY6" fmla="*/ 1625526 h 4533826"/>
              <a:gd name="connsiteX7" fmla="*/ 1537139 w 3762022"/>
              <a:gd name="connsiteY7" fmla="*/ 1904926 h 4533826"/>
              <a:gd name="connsiteX8" fmla="*/ 1473639 w 3762022"/>
              <a:gd name="connsiteY8" fmla="*/ 2082726 h 4533826"/>
              <a:gd name="connsiteX9" fmla="*/ 1333939 w 3762022"/>
              <a:gd name="connsiteY9" fmla="*/ 2247826 h 4533826"/>
              <a:gd name="connsiteX10" fmla="*/ 1308539 w 3762022"/>
              <a:gd name="connsiteY10" fmla="*/ 2285926 h 4533826"/>
              <a:gd name="connsiteX11" fmla="*/ 1219639 w 3762022"/>
              <a:gd name="connsiteY11" fmla="*/ 2324026 h 4533826"/>
              <a:gd name="connsiteX12" fmla="*/ 1130739 w 3762022"/>
              <a:gd name="connsiteY12" fmla="*/ 2374826 h 4533826"/>
              <a:gd name="connsiteX13" fmla="*/ 1041839 w 3762022"/>
              <a:gd name="connsiteY13" fmla="*/ 2425626 h 4533826"/>
              <a:gd name="connsiteX14" fmla="*/ 991039 w 3762022"/>
              <a:gd name="connsiteY14" fmla="*/ 2438326 h 4533826"/>
              <a:gd name="connsiteX15" fmla="*/ 952939 w 3762022"/>
              <a:gd name="connsiteY15" fmla="*/ 2476426 h 4533826"/>
              <a:gd name="connsiteX16" fmla="*/ 914839 w 3762022"/>
              <a:gd name="connsiteY16" fmla="*/ 2501826 h 4533826"/>
              <a:gd name="connsiteX17" fmla="*/ 851339 w 3762022"/>
              <a:gd name="connsiteY17" fmla="*/ 2641526 h 4533826"/>
              <a:gd name="connsiteX18" fmla="*/ 800539 w 3762022"/>
              <a:gd name="connsiteY18" fmla="*/ 2692326 h 4533826"/>
              <a:gd name="connsiteX19" fmla="*/ 749739 w 3762022"/>
              <a:gd name="connsiteY19" fmla="*/ 2743126 h 4533826"/>
              <a:gd name="connsiteX20" fmla="*/ 711639 w 3762022"/>
              <a:gd name="connsiteY20" fmla="*/ 2768526 h 4533826"/>
              <a:gd name="connsiteX21" fmla="*/ 660839 w 3762022"/>
              <a:gd name="connsiteY21" fmla="*/ 2844726 h 4533826"/>
              <a:gd name="connsiteX22" fmla="*/ 635439 w 3762022"/>
              <a:gd name="connsiteY22" fmla="*/ 2933626 h 4533826"/>
              <a:gd name="connsiteX23" fmla="*/ 648139 w 3762022"/>
              <a:gd name="connsiteY23" fmla="*/ 3340026 h 4533826"/>
              <a:gd name="connsiteX24" fmla="*/ 673539 w 3762022"/>
              <a:gd name="connsiteY24" fmla="*/ 3378126 h 4533826"/>
              <a:gd name="connsiteX25" fmla="*/ 698939 w 3762022"/>
              <a:gd name="connsiteY25" fmla="*/ 3530526 h 4533826"/>
              <a:gd name="connsiteX26" fmla="*/ 711639 w 3762022"/>
              <a:gd name="connsiteY26" fmla="*/ 3581326 h 4533826"/>
              <a:gd name="connsiteX27" fmla="*/ 698939 w 3762022"/>
              <a:gd name="connsiteY27" fmla="*/ 3822626 h 4533826"/>
              <a:gd name="connsiteX28" fmla="*/ 673539 w 3762022"/>
              <a:gd name="connsiteY28" fmla="*/ 3860726 h 4533826"/>
              <a:gd name="connsiteX29" fmla="*/ 660839 w 3762022"/>
              <a:gd name="connsiteY29" fmla="*/ 3898826 h 4533826"/>
              <a:gd name="connsiteX30" fmla="*/ 610039 w 3762022"/>
              <a:gd name="connsiteY30" fmla="*/ 3975026 h 4533826"/>
              <a:gd name="connsiteX31" fmla="*/ 571939 w 3762022"/>
              <a:gd name="connsiteY31" fmla="*/ 4051226 h 4533826"/>
              <a:gd name="connsiteX32" fmla="*/ 533839 w 3762022"/>
              <a:gd name="connsiteY32" fmla="*/ 4076626 h 4533826"/>
              <a:gd name="connsiteX33" fmla="*/ 495739 w 3762022"/>
              <a:gd name="connsiteY33" fmla="*/ 4152826 h 4533826"/>
              <a:gd name="connsiteX34" fmla="*/ 381439 w 3762022"/>
              <a:gd name="connsiteY34" fmla="*/ 4190926 h 4533826"/>
              <a:gd name="connsiteX35" fmla="*/ 343339 w 3762022"/>
              <a:gd name="connsiteY35" fmla="*/ 4203626 h 4533826"/>
              <a:gd name="connsiteX36" fmla="*/ 267139 w 3762022"/>
              <a:gd name="connsiteY36" fmla="*/ 4254426 h 4533826"/>
              <a:gd name="connsiteX37" fmla="*/ 229039 w 3762022"/>
              <a:gd name="connsiteY37" fmla="*/ 4279826 h 4533826"/>
              <a:gd name="connsiteX38" fmla="*/ 190939 w 3762022"/>
              <a:gd name="connsiteY38" fmla="*/ 4292526 h 4533826"/>
              <a:gd name="connsiteX39" fmla="*/ 140139 w 3762022"/>
              <a:gd name="connsiteY39" fmla="*/ 4343326 h 4533826"/>
              <a:gd name="connsiteX40" fmla="*/ 102039 w 3762022"/>
              <a:gd name="connsiteY40" fmla="*/ 4381426 h 4533826"/>
              <a:gd name="connsiteX41" fmla="*/ 63939 w 3762022"/>
              <a:gd name="connsiteY41" fmla="*/ 4394126 h 4533826"/>
              <a:gd name="connsiteX42" fmla="*/ 25839 w 3762022"/>
              <a:gd name="connsiteY42" fmla="*/ 4419526 h 4533826"/>
              <a:gd name="connsiteX43" fmla="*/ 439 w 3762022"/>
              <a:gd name="connsiteY43" fmla="*/ 4457626 h 4533826"/>
              <a:gd name="connsiteX44" fmla="*/ 38539 w 3762022"/>
              <a:gd name="connsiteY44" fmla="*/ 4470326 h 4533826"/>
              <a:gd name="connsiteX45" fmla="*/ 622739 w 3762022"/>
              <a:gd name="connsiteY45" fmla="*/ 4483026 h 4533826"/>
              <a:gd name="connsiteX46" fmla="*/ 1054539 w 3762022"/>
              <a:gd name="connsiteY46" fmla="*/ 4495726 h 4533826"/>
              <a:gd name="connsiteX47" fmla="*/ 2857939 w 3762022"/>
              <a:gd name="connsiteY47" fmla="*/ 4533826 h 4533826"/>
              <a:gd name="connsiteX48" fmla="*/ 3632639 w 3762022"/>
              <a:gd name="connsiteY48" fmla="*/ 4521126 h 4533826"/>
              <a:gd name="connsiteX49" fmla="*/ 3670739 w 3762022"/>
              <a:gd name="connsiteY49" fmla="*/ 4495726 h 4533826"/>
              <a:gd name="connsiteX50" fmla="*/ 3683439 w 3762022"/>
              <a:gd name="connsiteY50" fmla="*/ 4368726 h 4533826"/>
              <a:gd name="connsiteX51" fmla="*/ 3670739 w 3762022"/>
              <a:gd name="connsiteY51" fmla="*/ 3644826 h 4533826"/>
              <a:gd name="connsiteX52" fmla="*/ 3632639 w 3762022"/>
              <a:gd name="connsiteY52" fmla="*/ 3340026 h 4533826"/>
              <a:gd name="connsiteX53" fmla="*/ 3607239 w 3762022"/>
              <a:gd name="connsiteY53" fmla="*/ 3136826 h 4533826"/>
              <a:gd name="connsiteX54" fmla="*/ 3594539 w 3762022"/>
              <a:gd name="connsiteY54" fmla="*/ 2997126 h 4533826"/>
              <a:gd name="connsiteX55" fmla="*/ 3556439 w 3762022"/>
              <a:gd name="connsiteY55" fmla="*/ 2857426 h 4533826"/>
              <a:gd name="connsiteX56" fmla="*/ 3531039 w 3762022"/>
              <a:gd name="connsiteY56" fmla="*/ 2514526 h 4533826"/>
              <a:gd name="connsiteX57" fmla="*/ 3556439 w 3762022"/>
              <a:gd name="connsiteY57" fmla="*/ 368226 h 4533826"/>
              <a:gd name="connsiteX58" fmla="*/ 3569139 w 3762022"/>
              <a:gd name="connsiteY58" fmla="*/ 279326 h 4533826"/>
              <a:gd name="connsiteX59" fmla="*/ 3581839 w 3762022"/>
              <a:gd name="connsiteY59" fmla="*/ 25326 h 4533826"/>
              <a:gd name="connsiteX0" fmla="*/ 3581839 w 3758826"/>
              <a:gd name="connsiteY0" fmla="*/ 31612 h 4540112"/>
              <a:gd name="connsiteX1" fmla="*/ 1105339 w 3758826"/>
              <a:gd name="connsiteY1" fmla="*/ 57012 h 4540112"/>
              <a:gd name="connsiteX2" fmla="*/ 1321239 w 3758826"/>
              <a:gd name="connsiteY2" fmla="*/ 285612 h 4540112"/>
              <a:gd name="connsiteX3" fmla="*/ 1549839 w 3758826"/>
              <a:gd name="connsiteY3" fmla="*/ 539612 h 4540112"/>
              <a:gd name="connsiteX4" fmla="*/ 1702239 w 3758826"/>
              <a:gd name="connsiteY4" fmla="*/ 819012 h 4540112"/>
              <a:gd name="connsiteX5" fmla="*/ 1740339 w 3758826"/>
              <a:gd name="connsiteY5" fmla="*/ 1168262 h 4540112"/>
              <a:gd name="connsiteX6" fmla="*/ 1632389 w 3758826"/>
              <a:gd name="connsiteY6" fmla="*/ 1631812 h 4540112"/>
              <a:gd name="connsiteX7" fmla="*/ 1537139 w 3758826"/>
              <a:gd name="connsiteY7" fmla="*/ 1911212 h 4540112"/>
              <a:gd name="connsiteX8" fmla="*/ 1473639 w 3758826"/>
              <a:gd name="connsiteY8" fmla="*/ 2089012 h 4540112"/>
              <a:gd name="connsiteX9" fmla="*/ 1333939 w 3758826"/>
              <a:gd name="connsiteY9" fmla="*/ 2254112 h 4540112"/>
              <a:gd name="connsiteX10" fmla="*/ 1308539 w 3758826"/>
              <a:gd name="connsiteY10" fmla="*/ 2292212 h 4540112"/>
              <a:gd name="connsiteX11" fmla="*/ 1219639 w 3758826"/>
              <a:gd name="connsiteY11" fmla="*/ 2330312 h 4540112"/>
              <a:gd name="connsiteX12" fmla="*/ 1130739 w 3758826"/>
              <a:gd name="connsiteY12" fmla="*/ 2381112 h 4540112"/>
              <a:gd name="connsiteX13" fmla="*/ 1041839 w 3758826"/>
              <a:gd name="connsiteY13" fmla="*/ 2431912 h 4540112"/>
              <a:gd name="connsiteX14" fmla="*/ 991039 w 3758826"/>
              <a:gd name="connsiteY14" fmla="*/ 2444612 h 4540112"/>
              <a:gd name="connsiteX15" fmla="*/ 952939 w 3758826"/>
              <a:gd name="connsiteY15" fmla="*/ 2482712 h 4540112"/>
              <a:gd name="connsiteX16" fmla="*/ 914839 w 3758826"/>
              <a:gd name="connsiteY16" fmla="*/ 2508112 h 4540112"/>
              <a:gd name="connsiteX17" fmla="*/ 851339 w 3758826"/>
              <a:gd name="connsiteY17" fmla="*/ 2647812 h 4540112"/>
              <a:gd name="connsiteX18" fmla="*/ 800539 w 3758826"/>
              <a:gd name="connsiteY18" fmla="*/ 2698612 h 4540112"/>
              <a:gd name="connsiteX19" fmla="*/ 749739 w 3758826"/>
              <a:gd name="connsiteY19" fmla="*/ 2749412 h 4540112"/>
              <a:gd name="connsiteX20" fmla="*/ 711639 w 3758826"/>
              <a:gd name="connsiteY20" fmla="*/ 2774812 h 4540112"/>
              <a:gd name="connsiteX21" fmla="*/ 660839 w 3758826"/>
              <a:gd name="connsiteY21" fmla="*/ 2851012 h 4540112"/>
              <a:gd name="connsiteX22" fmla="*/ 635439 w 3758826"/>
              <a:gd name="connsiteY22" fmla="*/ 2939912 h 4540112"/>
              <a:gd name="connsiteX23" fmla="*/ 648139 w 3758826"/>
              <a:gd name="connsiteY23" fmla="*/ 3346312 h 4540112"/>
              <a:gd name="connsiteX24" fmla="*/ 673539 w 3758826"/>
              <a:gd name="connsiteY24" fmla="*/ 3384412 h 4540112"/>
              <a:gd name="connsiteX25" fmla="*/ 698939 w 3758826"/>
              <a:gd name="connsiteY25" fmla="*/ 3536812 h 4540112"/>
              <a:gd name="connsiteX26" fmla="*/ 711639 w 3758826"/>
              <a:gd name="connsiteY26" fmla="*/ 3587612 h 4540112"/>
              <a:gd name="connsiteX27" fmla="*/ 698939 w 3758826"/>
              <a:gd name="connsiteY27" fmla="*/ 3828912 h 4540112"/>
              <a:gd name="connsiteX28" fmla="*/ 673539 w 3758826"/>
              <a:gd name="connsiteY28" fmla="*/ 3867012 h 4540112"/>
              <a:gd name="connsiteX29" fmla="*/ 660839 w 3758826"/>
              <a:gd name="connsiteY29" fmla="*/ 3905112 h 4540112"/>
              <a:gd name="connsiteX30" fmla="*/ 610039 w 3758826"/>
              <a:gd name="connsiteY30" fmla="*/ 3981312 h 4540112"/>
              <a:gd name="connsiteX31" fmla="*/ 571939 w 3758826"/>
              <a:gd name="connsiteY31" fmla="*/ 4057512 h 4540112"/>
              <a:gd name="connsiteX32" fmla="*/ 533839 w 3758826"/>
              <a:gd name="connsiteY32" fmla="*/ 4082912 h 4540112"/>
              <a:gd name="connsiteX33" fmla="*/ 495739 w 3758826"/>
              <a:gd name="connsiteY33" fmla="*/ 4159112 h 4540112"/>
              <a:gd name="connsiteX34" fmla="*/ 381439 w 3758826"/>
              <a:gd name="connsiteY34" fmla="*/ 4197212 h 4540112"/>
              <a:gd name="connsiteX35" fmla="*/ 343339 w 3758826"/>
              <a:gd name="connsiteY35" fmla="*/ 4209912 h 4540112"/>
              <a:gd name="connsiteX36" fmla="*/ 267139 w 3758826"/>
              <a:gd name="connsiteY36" fmla="*/ 4260712 h 4540112"/>
              <a:gd name="connsiteX37" fmla="*/ 229039 w 3758826"/>
              <a:gd name="connsiteY37" fmla="*/ 4286112 h 4540112"/>
              <a:gd name="connsiteX38" fmla="*/ 190939 w 3758826"/>
              <a:gd name="connsiteY38" fmla="*/ 4298812 h 4540112"/>
              <a:gd name="connsiteX39" fmla="*/ 140139 w 3758826"/>
              <a:gd name="connsiteY39" fmla="*/ 4349612 h 4540112"/>
              <a:gd name="connsiteX40" fmla="*/ 102039 w 3758826"/>
              <a:gd name="connsiteY40" fmla="*/ 4387712 h 4540112"/>
              <a:gd name="connsiteX41" fmla="*/ 63939 w 3758826"/>
              <a:gd name="connsiteY41" fmla="*/ 4400412 h 4540112"/>
              <a:gd name="connsiteX42" fmla="*/ 25839 w 3758826"/>
              <a:gd name="connsiteY42" fmla="*/ 4425812 h 4540112"/>
              <a:gd name="connsiteX43" fmla="*/ 439 w 3758826"/>
              <a:gd name="connsiteY43" fmla="*/ 4463912 h 4540112"/>
              <a:gd name="connsiteX44" fmla="*/ 38539 w 3758826"/>
              <a:gd name="connsiteY44" fmla="*/ 4476612 h 4540112"/>
              <a:gd name="connsiteX45" fmla="*/ 622739 w 3758826"/>
              <a:gd name="connsiteY45" fmla="*/ 4489312 h 4540112"/>
              <a:gd name="connsiteX46" fmla="*/ 1054539 w 3758826"/>
              <a:gd name="connsiteY46" fmla="*/ 4502012 h 4540112"/>
              <a:gd name="connsiteX47" fmla="*/ 2857939 w 3758826"/>
              <a:gd name="connsiteY47" fmla="*/ 4540112 h 4540112"/>
              <a:gd name="connsiteX48" fmla="*/ 3632639 w 3758826"/>
              <a:gd name="connsiteY48" fmla="*/ 4527412 h 4540112"/>
              <a:gd name="connsiteX49" fmla="*/ 3670739 w 3758826"/>
              <a:gd name="connsiteY49" fmla="*/ 4502012 h 4540112"/>
              <a:gd name="connsiteX50" fmla="*/ 3683439 w 3758826"/>
              <a:gd name="connsiteY50" fmla="*/ 4375012 h 4540112"/>
              <a:gd name="connsiteX51" fmla="*/ 3670739 w 3758826"/>
              <a:gd name="connsiteY51" fmla="*/ 3651112 h 4540112"/>
              <a:gd name="connsiteX52" fmla="*/ 3632639 w 3758826"/>
              <a:gd name="connsiteY52" fmla="*/ 3346312 h 4540112"/>
              <a:gd name="connsiteX53" fmla="*/ 3607239 w 3758826"/>
              <a:gd name="connsiteY53" fmla="*/ 3143112 h 4540112"/>
              <a:gd name="connsiteX54" fmla="*/ 3594539 w 3758826"/>
              <a:gd name="connsiteY54" fmla="*/ 3003412 h 4540112"/>
              <a:gd name="connsiteX55" fmla="*/ 3556439 w 3758826"/>
              <a:gd name="connsiteY55" fmla="*/ 2863712 h 4540112"/>
              <a:gd name="connsiteX56" fmla="*/ 3531039 w 3758826"/>
              <a:gd name="connsiteY56" fmla="*/ 2520812 h 4540112"/>
              <a:gd name="connsiteX57" fmla="*/ 3556439 w 3758826"/>
              <a:gd name="connsiteY57" fmla="*/ 374512 h 4540112"/>
              <a:gd name="connsiteX58" fmla="*/ 3581839 w 3758826"/>
              <a:gd name="connsiteY58" fmla="*/ 31612 h 4540112"/>
              <a:gd name="connsiteX0" fmla="*/ 3581839 w 3750068"/>
              <a:gd name="connsiteY0" fmla="*/ 189711 h 4698211"/>
              <a:gd name="connsiteX1" fmla="*/ 1105339 w 3750068"/>
              <a:gd name="connsiteY1" fmla="*/ 215111 h 4698211"/>
              <a:gd name="connsiteX2" fmla="*/ 1321239 w 3750068"/>
              <a:gd name="connsiteY2" fmla="*/ 443711 h 4698211"/>
              <a:gd name="connsiteX3" fmla="*/ 1549839 w 3750068"/>
              <a:gd name="connsiteY3" fmla="*/ 697711 h 4698211"/>
              <a:gd name="connsiteX4" fmla="*/ 1702239 w 3750068"/>
              <a:gd name="connsiteY4" fmla="*/ 977111 h 4698211"/>
              <a:gd name="connsiteX5" fmla="*/ 1740339 w 3750068"/>
              <a:gd name="connsiteY5" fmla="*/ 1326361 h 4698211"/>
              <a:gd name="connsiteX6" fmla="*/ 1632389 w 3750068"/>
              <a:gd name="connsiteY6" fmla="*/ 1789911 h 4698211"/>
              <a:gd name="connsiteX7" fmla="*/ 1537139 w 3750068"/>
              <a:gd name="connsiteY7" fmla="*/ 2069311 h 4698211"/>
              <a:gd name="connsiteX8" fmla="*/ 1473639 w 3750068"/>
              <a:gd name="connsiteY8" fmla="*/ 2247111 h 4698211"/>
              <a:gd name="connsiteX9" fmla="*/ 1333939 w 3750068"/>
              <a:gd name="connsiteY9" fmla="*/ 2412211 h 4698211"/>
              <a:gd name="connsiteX10" fmla="*/ 1308539 w 3750068"/>
              <a:gd name="connsiteY10" fmla="*/ 2450311 h 4698211"/>
              <a:gd name="connsiteX11" fmla="*/ 1219639 w 3750068"/>
              <a:gd name="connsiteY11" fmla="*/ 2488411 h 4698211"/>
              <a:gd name="connsiteX12" fmla="*/ 1130739 w 3750068"/>
              <a:gd name="connsiteY12" fmla="*/ 2539211 h 4698211"/>
              <a:gd name="connsiteX13" fmla="*/ 1041839 w 3750068"/>
              <a:gd name="connsiteY13" fmla="*/ 2590011 h 4698211"/>
              <a:gd name="connsiteX14" fmla="*/ 991039 w 3750068"/>
              <a:gd name="connsiteY14" fmla="*/ 2602711 h 4698211"/>
              <a:gd name="connsiteX15" fmla="*/ 952939 w 3750068"/>
              <a:gd name="connsiteY15" fmla="*/ 2640811 h 4698211"/>
              <a:gd name="connsiteX16" fmla="*/ 914839 w 3750068"/>
              <a:gd name="connsiteY16" fmla="*/ 2666211 h 4698211"/>
              <a:gd name="connsiteX17" fmla="*/ 851339 w 3750068"/>
              <a:gd name="connsiteY17" fmla="*/ 2805911 h 4698211"/>
              <a:gd name="connsiteX18" fmla="*/ 800539 w 3750068"/>
              <a:gd name="connsiteY18" fmla="*/ 2856711 h 4698211"/>
              <a:gd name="connsiteX19" fmla="*/ 749739 w 3750068"/>
              <a:gd name="connsiteY19" fmla="*/ 2907511 h 4698211"/>
              <a:gd name="connsiteX20" fmla="*/ 711639 w 3750068"/>
              <a:gd name="connsiteY20" fmla="*/ 2932911 h 4698211"/>
              <a:gd name="connsiteX21" fmla="*/ 660839 w 3750068"/>
              <a:gd name="connsiteY21" fmla="*/ 3009111 h 4698211"/>
              <a:gd name="connsiteX22" fmla="*/ 635439 w 3750068"/>
              <a:gd name="connsiteY22" fmla="*/ 3098011 h 4698211"/>
              <a:gd name="connsiteX23" fmla="*/ 648139 w 3750068"/>
              <a:gd name="connsiteY23" fmla="*/ 3504411 h 4698211"/>
              <a:gd name="connsiteX24" fmla="*/ 673539 w 3750068"/>
              <a:gd name="connsiteY24" fmla="*/ 3542511 h 4698211"/>
              <a:gd name="connsiteX25" fmla="*/ 698939 w 3750068"/>
              <a:gd name="connsiteY25" fmla="*/ 3694911 h 4698211"/>
              <a:gd name="connsiteX26" fmla="*/ 711639 w 3750068"/>
              <a:gd name="connsiteY26" fmla="*/ 3745711 h 4698211"/>
              <a:gd name="connsiteX27" fmla="*/ 698939 w 3750068"/>
              <a:gd name="connsiteY27" fmla="*/ 3987011 h 4698211"/>
              <a:gd name="connsiteX28" fmla="*/ 673539 w 3750068"/>
              <a:gd name="connsiteY28" fmla="*/ 4025111 h 4698211"/>
              <a:gd name="connsiteX29" fmla="*/ 660839 w 3750068"/>
              <a:gd name="connsiteY29" fmla="*/ 4063211 h 4698211"/>
              <a:gd name="connsiteX30" fmla="*/ 610039 w 3750068"/>
              <a:gd name="connsiteY30" fmla="*/ 4139411 h 4698211"/>
              <a:gd name="connsiteX31" fmla="*/ 571939 w 3750068"/>
              <a:gd name="connsiteY31" fmla="*/ 4215611 h 4698211"/>
              <a:gd name="connsiteX32" fmla="*/ 533839 w 3750068"/>
              <a:gd name="connsiteY32" fmla="*/ 4241011 h 4698211"/>
              <a:gd name="connsiteX33" fmla="*/ 495739 w 3750068"/>
              <a:gd name="connsiteY33" fmla="*/ 4317211 h 4698211"/>
              <a:gd name="connsiteX34" fmla="*/ 381439 w 3750068"/>
              <a:gd name="connsiteY34" fmla="*/ 4355311 h 4698211"/>
              <a:gd name="connsiteX35" fmla="*/ 343339 w 3750068"/>
              <a:gd name="connsiteY35" fmla="*/ 4368011 h 4698211"/>
              <a:gd name="connsiteX36" fmla="*/ 267139 w 3750068"/>
              <a:gd name="connsiteY36" fmla="*/ 4418811 h 4698211"/>
              <a:gd name="connsiteX37" fmla="*/ 229039 w 3750068"/>
              <a:gd name="connsiteY37" fmla="*/ 4444211 h 4698211"/>
              <a:gd name="connsiteX38" fmla="*/ 190939 w 3750068"/>
              <a:gd name="connsiteY38" fmla="*/ 4456911 h 4698211"/>
              <a:gd name="connsiteX39" fmla="*/ 140139 w 3750068"/>
              <a:gd name="connsiteY39" fmla="*/ 4507711 h 4698211"/>
              <a:gd name="connsiteX40" fmla="*/ 102039 w 3750068"/>
              <a:gd name="connsiteY40" fmla="*/ 4545811 h 4698211"/>
              <a:gd name="connsiteX41" fmla="*/ 63939 w 3750068"/>
              <a:gd name="connsiteY41" fmla="*/ 4558511 h 4698211"/>
              <a:gd name="connsiteX42" fmla="*/ 25839 w 3750068"/>
              <a:gd name="connsiteY42" fmla="*/ 4583911 h 4698211"/>
              <a:gd name="connsiteX43" fmla="*/ 439 w 3750068"/>
              <a:gd name="connsiteY43" fmla="*/ 4622011 h 4698211"/>
              <a:gd name="connsiteX44" fmla="*/ 38539 w 3750068"/>
              <a:gd name="connsiteY44" fmla="*/ 4634711 h 4698211"/>
              <a:gd name="connsiteX45" fmla="*/ 622739 w 3750068"/>
              <a:gd name="connsiteY45" fmla="*/ 4647411 h 4698211"/>
              <a:gd name="connsiteX46" fmla="*/ 1054539 w 3750068"/>
              <a:gd name="connsiteY46" fmla="*/ 4660111 h 4698211"/>
              <a:gd name="connsiteX47" fmla="*/ 2857939 w 3750068"/>
              <a:gd name="connsiteY47" fmla="*/ 4698211 h 4698211"/>
              <a:gd name="connsiteX48" fmla="*/ 3632639 w 3750068"/>
              <a:gd name="connsiteY48" fmla="*/ 4685511 h 4698211"/>
              <a:gd name="connsiteX49" fmla="*/ 3670739 w 3750068"/>
              <a:gd name="connsiteY49" fmla="*/ 4660111 h 4698211"/>
              <a:gd name="connsiteX50" fmla="*/ 3683439 w 3750068"/>
              <a:gd name="connsiteY50" fmla="*/ 4533111 h 4698211"/>
              <a:gd name="connsiteX51" fmla="*/ 3670739 w 3750068"/>
              <a:gd name="connsiteY51" fmla="*/ 3809211 h 4698211"/>
              <a:gd name="connsiteX52" fmla="*/ 3632639 w 3750068"/>
              <a:gd name="connsiteY52" fmla="*/ 3504411 h 4698211"/>
              <a:gd name="connsiteX53" fmla="*/ 3607239 w 3750068"/>
              <a:gd name="connsiteY53" fmla="*/ 3301211 h 4698211"/>
              <a:gd name="connsiteX54" fmla="*/ 3594539 w 3750068"/>
              <a:gd name="connsiteY54" fmla="*/ 3161511 h 4698211"/>
              <a:gd name="connsiteX55" fmla="*/ 3556439 w 3750068"/>
              <a:gd name="connsiteY55" fmla="*/ 3021811 h 4698211"/>
              <a:gd name="connsiteX56" fmla="*/ 3531039 w 3750068"/>
              <a:gd name="connsiteY56" fmla="*/ 2678911 h 4698211"/>
              <a:gd name="connsiteX57" fmla="*/ 3581839 w 3750068"/>
              <a:gd name="connsiteY57" fmla="*/ 189711 h 4698211"/>
              <a:gd name="connsiteX0" fmla="*/ 3581839 w 3756601"/>
              <a:gd name="connsiteY0" fmla="*/ 215092 h 4723592"/>
              <a:gd name="connsiteX1" fmla="*/ 1105339 w 3756601"/>
              <a:gd name="connsiteY1" fmla="*/ 240492 h 4723592"/>
              <a:gd name="connsiteX2" fmla="*/ 1321239 w 3756601"/>
              <a:gd name="connsiteY2" fmla="*/ 469092 h 4723592"/>
              <a:gd name="connsiteX3" fmla="*/ 1549839 w 3756601"/>
              <a:gd name="connsiteY3" fmla="*/ 723092 h 4723592"/>
              <a:gd name="connsiteX4" fmla="*/ 1702239 w 3756601"/>
              <a:gd name="connsiteY4" fmla="*/ 1002492 h 4723592"/>
              <a:gd name="connsiteX5" fmla="*/ 1740339 w 3756601"/>
              <a:gd name="connsiteY5" fmla="*/ 1351742 h 4723592"/>
              <a:gd name="connsiteX6" fmla="*/ 1632389 w 3756601"/>
              <a:gd name="connsiteY6" fmla="*/ 1815292 h 4723592"/>
              <a:gd name="connsiteX7" fmla="*/ 1537139 w 3756601"/>
              <a:gd name="connsiteY7" fmla="*/ 2094692 h 4723592"/>
              <a:gd name="connsiteX8" fmla="*/ 1473639 w 3756601"/>
              <a:gd name="connsiteY8" fmla="*/ 2272492 h 4723592"/>
              <a:gd name="connsiteX9" fmla="*/ 1333939 w 3756601"/>
              <a:gd name="connsiteY9" fmla="*/ 2437592 h 4723592"/>
              <a:gd name="connsiteX10" fmla="*/ 1308539 w 3756601"/>
              <a:gd name="connsiteY10" fmla="*/ 2475692 h 4723592"/>
              <a:gd name="connsiteX11" fmla="*/ 1219639 w 3756601"/>
              <a:gd name="connsiteY11" fmla="*/ 2513792 h 4723592"/>
              <a:gd name="connsiteX12" fmla="*/ 1130739 w 3756601"/>
              <a:gd name="connsiteY12" fmla="*/ 2564592 h 4723592"/>
              <a:gd name="connsiteX13" fmla="*/ 1041839 w 3756601"/>
              <a:gd name="connsiteY13" fmla="*/ 2615392 h 4723592"/>
              <a:gd name="connsiteX14" fmla="*/ 991039 w 3756601"/>
              <a:gd name="connsiteY14" fmla="*/ 2628092 h 4723592"/>
              <a:gd name="connsiteX15" fmla="*/ 952939 w 3756601"/>
              <a:gd name="connsiteY15" fmla="*/ 2666192 h 4723592"/>
              <a:gd name="connsiteX16" fmla="*/ 914839 w 3756601"/>
              <a:gd name="connsiteY16" fmla="*/ 2691592 h 4723592"/>
              <a:gd name="connsiteX17" fmla="*/ 851339 w 3756601"/>
              <a:gd name="connsiteY17" fmla="*/ 2831292 h 4723592"/>
              <a:gd name="connsiteX18" fmla="*/ 800539 w 3756601"/>
              <a:gd name="connsiteY18" fmla="*/ 2882092 h 4723592"/>
              <a:gd name="connsiteX19" fmla="*/ 749739 w 3756601"/>
              <a:gd name="connsiteY19" fmla="*/ 2932892 h 4723592"/>
              <a:gd name="connsiteX20" fmla="*/ 711639 w 3756601"/>
              <a:gd name="connsiteY20" fmla="*/ 2958292 h 4723592"/>
              <a:gd name="connsiteX21" fmla="*/ 660839 w 3756601"/>
              <a:gd name="connsiteY21" fmla="*/ 3034492 h 4723592"/>
              <a:gd name="connsiteX22" fmla="*/ 635439 w 3756601"/>
              <a:gd name="connsiteY22" fmla="*/ 3123392 h 4723592"/>
              <a:gd name="connsiteX23" fmla="*/ 648139 w 3756601"/>
              <a:gd name="connsiteY23" fmla="*/ 3529792 h 4723592"/>
              <a:gd name="connsiteX24" fmla="*/ 673539 w 3756601"/>
              <a:gd name="connsiteY24" fmla="*/ 3567892 h 4723592"/>
              <a:gd name="connsiteX25" fmla="*/ 698939 w 3756601"/>
              <a:gd name="connsiteY25" fmla="*/ 3720292 h 4723592"/>
              <a:gd name="connsiteX26" fmla="*/ 711639 w 3756601"/>
              <a:gd name="connsiteY26" fmla="*/ 3771092 h 4723592"/>
              <a:gd name="connsiteX27" fmla="*/ 698939 w 3756601"/>
              <a:gd name="connsiteY27" fmla="*/ 4012392 h 4723592"/>
              <a:gd name="connsiteX28" fmla="*/ 673539 w 3756601"/>
              <a:gd name="connsiteY28" fmla="*/ 4050492 h 4723592"/>
              <a:gd name="connsiteX29" fmla="*/ 660839 w 3756601"/>
              <a:gd name="connsiteY29" fmla="*/ 4088592 h 4723592"/>
              <a:gd name="connsiteX30" fmla="*/ 610039 w 3756601"/>
              <a:gd name="connsiteY30" fmla="*/ 4164792 h 4723592"/>
              <a:gd name="connsiteX31" fmla="*/ 571939 w 3756601"/>
              <a:gd name="connsiteY31" fmla="*/ 4240992 h 4723592"/>
              <a:gd name="connsiteX32" fmla="*/ 533839 w 3756601"/>
              <a:gd name="connsiteY32" fmla="*/ 4266392 h 4723592"/>
              <a:gd name="connsiteX33" fmla="*/ 495739 w 3756601"/>
              <a:gd name="connsiteY33" fmla="*/ 4342592 h 4723592"/>
              <a:gd name="connsiteX34" fmla="*/ 381439 w 3756601"/>
              <a:gd name="connsiteY34" fmla="*/ 4380692 h 4723592"/>
              <a:gd name="connsiteX35" fmla="*/ 343339 w 3756601"/>
              <a:gd name="connsiteY35" fmla="*/ 4393392 h 4723592"/>
              <a:gd name="connsiteX36" fmla="*/ 267139 w 3756601"/>
              <a:gd name="connsiteY36" fmla="*/ 4444192 h 4723592"/>
              <a:gd name="connsiteX37" fmla="*/ 229039 w 3756601"/>
              <a:gd name="connsiteY37" fmla="*/ 4469592 h 4723592"/>
              <a:gd name="connsiteX38" fmla="*/ 190939 w 3756601"/>
              <a:gd name="connsiteY38" fmla="*/ 4482292 h 4723592"/>
              <a:gd name="connsiteX39" fmla="*/ 140139 w 3756601"/>
              <a:gd name="connsiteY39" fmla="*/ 4533092 h 4723592"/>
              <a:gd name="connsiteX40" fmla="*/ 102039 w 3756601"/>
              <a:gd name="connsiteY40" fmla="*/ 4571192 h 4723592"/>
              <a:gd name="connsiteX41" fmla="*/ 63939 w 3756601"/>
              <a:gd name="connsiteY41" fmla="*/ 4583892 h 4723592"/>
              <a:gd name="connsiteX42" fmla="*/ 25839 w 3756601"/>
              <a:gd name="connsiteY42" fmla="*/ 4609292 h 4723592"/>
              <a:gd name="connsiteX43" fmla="*/ 439 w 3756601"/>
              <a:gd name="connsiteY43" fmla="*/ 4647392 h 4723592"/>
              <a:gd name="connsiteX44" fmla="*/ 38539 w 3756601"/>
              <a:gd name="connsiteY44" fmla="*/ 4660092 h 4723592"/>
              <a:gd name="connsiteX45" fmla="*/ 622739 w 3756601"/>
              <a:gd name="connsiteY45" fmla="*/ 4672792 h 4723592"/>
              <a:gd name="connsiteX46" fmla="*/ 1054539 w 3756601"/>
              <a:gd name="connsiteY46" fmla="*/ 4685492 h 4723592"/>
              <a:gd name="connsiteX47" fmla="*/ 2857939 w 3756601"/>
              <a:gd name="connsiteY47" fmla="*/ 4723592 h 4723592"/>
              <a:gd name="connsiteX48" fmla="*/ 3632639 w 3756601"/>
              <a:gd name="connsiteY48" fmla="*/ 4710892 h 4723592"/>
              <a:gd name="connsiteX49" fmla="*/ 3670739 w 3756601"/>
              <a:gd name="connsiteY49" fmla="*/ 4685492 h 4723592"/>
              <a:gd name="connsiteX50" fmla="*/ 3683439 w 3756601"/>
              <a:gd name="connsiteY50" fmla="*/ 4558492 h 4723592"/>
              <a:gd name="connsiteX51" fmla="*/ 3670739 w 3756601"/>
              <a:gd name="connsiteY51" fmla="*/ 3834592 h 4723592"/>
              <a:gd name="connsiteX52" fmla="*/ 3632639 w 3756601"/>
              <a:gd name="connsiteY52" fmla="*/ 3529792 h 4723592"/>
              <a:gd name="connsiteX53" fmla="*/ 3607239 w 3756601"/>
              <a:gd name="connsiteY53" fmla="*/ 3326592 h 4723592"/>
              <a:gd name="connsiteX54" fmla="*/ 3594539 w 3756601"/>
              <a:gd name="connsiteY54" fmla="*/ 3186892 h 4723592"/>
              <a:gd name="connsiteX55" fmla="*/ 3556439 w 3756601"/>
              <a:gd name="connsiteY55" fmla="*/ 3047192 h 4723592"/>
              <a:gd name="connsiteX56" fmla="*/ 3581839 w 3756601"/>
              <a:gd name="connsiteY56" fmla="*/ 215092 h 4723592"/>
              <a:gd name="connsiteX0" fmla="*/ 3581839 w 3768609"/>
              <a:gd name="connsiteY0" fmla="*/ 225434 h 4733934"/>
              <a:gd name="connsiteX1" fmla="*/ 1105339 w 3768609"/>
              <a:gd name="connsiteY1" fmla="*/ 250834 h 4733934"/>
              <a:gd name="connsiteX2" fmla="*/ 1321239 w 3768609"/>
              <a:gd name="connsiteY2" fmla="*/ 479434 h 4733934"/>
              <a:gd name="connsiteX3" fmla="*/ 1549839 w 3768609"/>
              <a:gd name="connsiteY3" fmla="*/ 733434 h 4733934"/>
              <a:gd name="connsiteX4" fmla="*/ 1702239 w 3768609"/>
              <a:gd name="connsiteY4" fmla="*/ 1012834 h 4733934"/>
              <a:gd name="connsiteX5" fmla="*/ 1740339 w 3768609"/>
              <a:gd name="connsiteY5" fmla="*/ 1362084 h 4733934"/>
              <a:gd name="connsiteX6" fmla="*/ 1632389 w 3768609"/>
              <a:gd name="connsiteY6" fmla="*/ 1825634 h 4733934"/>
              <a:gd name="connsiteX7" fmla="*/ 1537139 w 3768609"/>
              <a:gd name="connsiteY7" fmla="*/ 2105034 h 4733934"/>
              <a:gd name="connsiteX8" fmla="*/ 1473639 w 3768609"/>
              <a:gd name="connsiteY8" fmla="*/ 2282834 h 4733934"/>
              <a:gd name="connsiteX9" fmla="*/ 1333939 w 3768609"/>
              <a:gd name="connsiteY9" fmla="*/ 2447934 h 4733934"/>
              <a:gd name="connsiteX10" fmla="*/ 1308539 w 3768609"/>
              <a:gd name="connsiteY10" fmla="*/ 2486034 h 4733934"/>
              <a:gd name="connsiteX11" fmla="*/ 1219639 w 3768609"/>
              <a:gd name="connsiteY11" fmla="*/ 2524134 h 4733934"/>
              <a:gd name="connsiteX12" fmla="*/ 1130739 w 3768609"/>
              <a:gd name="connsiteY12" fmla="*/ 2574934 h 4733934"/>
              <a:gd name="connsiteX13" fmla="*/ 1041839 w 3768609"/>
              <a:gd name="connsiteY13" fmla="*/ 2625734 h 4733934"/>
              <a:gd name="connsiteX14" fmla="*/ 991039 w 3768609"/>
              <a:gd name="connsiteY14" fmla="*/ 2638434 h 4733934"/>
              <a:gd name="connsiteX15" fmla="*/ 952939 w 3768609"/>
              <a:gd name="connsiteY15" fmla="*/ 2676534 h 4733934"/>
              <a:gd name="connsiteX16" fmla="*/ 914839 w 3768609"/>
              <a:gd name="connsiteY16" fmla="*/ 2701934 h 4733934"/>
              <a:gd name="connsiteX17" fmla="*/ 851339 w 3768609"/>
              <a:gd name="connsiteY17" fmla="*/ 2841634 h 4733934"/>
              <a:gd name="connsiteX18" fmla="*/ 800539 w 3768609"/>
              <a:gd name="connsiteY18" fmla="*/ 2892434 h 4733934"/>
              <a:gd name="connsiteX19" fmla="*/ 749739 w 3768609"/>
              <a:gd name="connsiteY19" fmla="*/ 2943234 h 4733934"/>
              <a:gd name="connsiteX20" fmla="*/ 711639 w 3768609"/>
              <a:gd name="connsiteY20" fmla="*/ 2968634 h 4733934"/>
              <a:gd name="connsiteX21" fmla="*/ 660839 w 3768609"/>
              <a:gd name="connsiteY21" fmla="*/ 3044834 h 4733934"/>
              <a:gd name="connsiteX22" fmla="*/ 635439 w 3768609"/>
              <a:gd name="connsiteY22" fmla="*/ 3133734 h 4733934"/>
              <a:gd name="connsiteX23" fmla="*/ 648139 w 3768609"/>
              <a:gd name="connsiteY23" fmla="*/ 3540134 h 4733934"/>
              <a:gd name="connsiteX24" fmla="*/ 673539 w 3768609"/>
              <a:gd name="connsiteY24" fmla="*/ 3578234 h 4733934"/>
              <a:gd name="connsiteX25" fmla="*/ 698939 w 3768609"/>
              <a:gd name="connsiteY25" fmla="*/ 3730634 h 4733934"/>
              <a:gd name="connsiteX26" fmla="*/ 711639 w 3768609"/>
              <a:gd name="connsiteY26" fmla="*/ 3781434 h 4733934"/>
              <a:gd name="connsiteX27" fmla="*/ 698939 w 3768609"/>
              <a:gd name="connsiteY27" fmla="*/ 4022734 h 4733934"/>
              <a:gd name="connsiteX28" fmla="*/ 673539 w 3768609"/>
              <a:gd name="connsiteY28" fmla="*/ 4060834 h 4733934"/>
              <a:gd name="connsiteX29" fmla="*/ 660839 w 3768609"/>
              <a:gd name="connsiteY29" fmla="*/ 4098934 h 4733934"/>
              <a:gd name="connsiteX30" fmla="*/ 610039 w 3768609"/>
              <a:gd name="connsiteY30" fmla="*/ 4175134 h 4733934"/>
              <a:gd name="connsiteX31" fmla="*/ 571939 w 3768609"/>
              <a:gd name="connsiteY31" fmla="*/ 4251334 h 4733934"/>
              <a:gd name="connsiteX32" fmla="*/ 533839 w 3768609"/>
              <a:gd name="connsiteY32" fmla="*/ 4276734 h 4733934"/>
              <a:gd name="connsiteX33" fmla="*/ 495739 w 3768609"/>
              <a:gd name="connsiteY33" fmla="*/ 4352934 h 4733934"/>
              <a:gd name="connsiteX34" fmla="*/ 381439 w 3768609"/>
              <a:gd name="connsiteY34" fmla="*/ 4391034 h 4733934"/>
              <a:gd name="connsiteX35" fmla="*/ 343339 w 3768609"/>
              <a:gd name="connsiteY35" fmla="*/ 4403734 h 4733934"/>
              <a:gd name="connsiteX36" fmla="*/ 267139 w 3768609"/>
              <a:gd name="connsiteY36" fmla="*/ 4454534 h 4733934"/>
              <a:gd name="connsiteX37" fmla="*/ 229039 w 3768609"/>
              <a:gd name="connsiteY37" fmla="*/ 4479934 h 4733934"/>
              <a:gd name="connsiteX38" fmla="*/ 190939 w 3768609"/>
              <a:gd name="connsiteY38" fmla="*/ 4492634 h 4733934"/>
              <a:gd name="connsiteX39" fmla="*/ 140139 w 3768609"/>
              <a:gd name="connsiteY39" fmla="*/ 4543434 h 4733934"/>
              <a:gd name="connsiteX40" fmla="*/ 102039 w 3768609"/>
              <a:gd name="connsiteY40" fmla="*/ 4581534 h 4733934"/>
              <a:gd name="connsiteX41" fmla="*/ 63939 w 3768609"/>
              <a:gd name="connsiteY41" fmla="*/ 4594234 h 4733934"/>
              <a:gd name="connsiteX42" fmla="*/ 25839 w 3768609"/>
              <a:gd name="connsiteY42" fmla="*/ 4619634 h 4733934"/>
              <a:gd name="connsiteX43" fmla="*/ 439 w 3768609"/>
              <a:gd name="connsiteY43" fmla="*/ 4657734 h 4733934"/>
              <a:gd name="connsiteX44" fmla="*/ 38539 w 3768609"/>
              <a:gd name="connsiteY44" fmla="*/ 4670434 h 4733934"/>
              <a:gd name="connsiteX45" fmla="*/ 622739 w 3768609"/>
              <a:gd name="connsiteY45" fmla="*/ 4683134 h 4733934"/>
              <a:gd name="connsiteX46" fmla="*/ 1054539 w 3768609"/>
              <a:gd name="connsiteY46" fmla="*/ 4695834 h 4733934"/>
              <a:gd name="connsiteX47" fmla="*/ 2857939 w 3768609"/>
              <a:gd name="connsiteY47" fmla="*/ 4733934 h 4733934"/>
              <a:gd name="connsiteX48" fmla="*/ 3632639 w 3768609"/>
              <a:gd name="connsiteY48" fmla="*/ 4721234 h 4733934"/>
              <a:gd name="connsiteX49" fmla="*/ 3670739 w 3768609"/>
              <a:gd name="connsiteY49" fmla="*/ 4695834 h 4733934"/>
              <a:gd name="connsiteX50" fmla="*/ 3683439 w 3768609"/>
              <a:gd name="connsiteY50" fmla="*/ 4568834 h 4733934"/>
              <a:gd name="connsiteX51" fmla="*/ 3670739 w 3768609"/>
              <a:gd name="connsiteY51" fmla="*/ 3844934 h 4733934"/>
              <a:gd name="connsiteX52" fmla="*/ 3632639 w 3768609"/>
              <a:gd name="connsiteY52" fmla="*/ 3540134 h 4733934"/>
              <a:gd name="connsiteX53" fmla="*/ 3607239 w 3768609"/>
              <a:gd name="connsiteY53" fmla="*/ 3336934 h 4733934"/>
              <a:gd name="connsiteX54" fmla="*/ 3594539 w 3768609"/>
              <a:gd name="connsiteY54" fmla="*/ 3197234 h 4733934"/>
              <a:gd name="connsiteX55" fmla="*/ 3581839 w 3768609"/>
              <a:gd name="connsiteY55" fmla="*/ 225434 h 4733934"/>
              <a:gd name="connsiteX0" fmla="*/ 3581839 w 3772001"/>
              <a:gd name="connsiteY0" fmla="*/ 235777 h 4744277"/>
              <a:gd name="connsiteX1" fmla="*/ 1105339 w 3772001"/>
              <a:gd name="connsiteY1" fmla="*/ 261177 h 4744277"/>
              <a:gd name="connsiteX2" fmla="*/ 1321239 w 3772001"/>
              <a:gd name="connsiteY2" fmla="*/ 489777 h 4744277"/>
              <a:gd name="connsiteX3" fmla="*/ 1549839 w 3772001"/>
              <a:gd name="connsiteY3" fmla="*/ 743777 h 4744277"/>
              <a:gd name="connsiteX4" fmla="*/ 1702239 w 3772001"/>
              <a:gd name="connsiteY4" fmla="*/ 1023177 h 4744277"/>
              <a:gd name="connsiteX5" fmla="*/ 1740339 w 3772001"/>
              <a:gd name="connsiteY5" fmla="*/ 1372427 h 4744277"/>
              <a:gd name="connsiteX6" fmla="*/ 1632389 w 3772001"/>
              <a:gd name="connsiteY6" fmla="*/ 1835977 h 4744277"/>
              <a:gd name="connsiteX7" fmla="*/ 1537139 w 3772001"/>
              <a:gd name="connsiteY7" fmla="*/ 2115377 h 4744277"/>
              <a:gd name="connsiteX8" fmla="*/ 1473639 w 3772001"/>
              <a:gd name="connsiteY8" fmla="*/ 2293177 h 4744277"/>
              <a:gd name="connsiteX9" fmla="*/ 1333939 w 3772001"/>
              <a:gd name="connsiteY9" fmla="*/ 2458277 h 4744277"/>
              <a:gd name="connsiteX10" fmla="*/ 1308539 w 3772001"/>
              <a:gd name="connsiteY10" fmla="*/ 2496377 h 4744277"/>
              <a:gd name="connsiteX11" fmla="*/ 1219639 w 3772001"/>
              <a:gd name="connsiteY11" fmla="*/ 2534477 h 4744277"/>
              <a:gd name="connsiteX12" fmla="*/ 1130739 w 3772001"/>
              <a:gd name="connsiteY12" fmla="*/ 2585277 h 4744277"/>
              <a:gd name="connsiteX13" fmla="*/ 1041839 w 3772001"/>
              <a:gd name="connsiteY13" fmla="*/ 2636077 h 4744277"/>
              <a:gd name="connsiteX14" fmla="*/ 991039 w 3772001"/>
              <a:gd name="connsiteY14" fmla="*/ 2648777 h 4744277"/>
              <a:gd name="connsiteX15" fmla="*/ 952939 w 3772001"/>
              <a:gd name="connsiteY15" fmla="*/ 2686877 h 4744277"/>
              <a:gd name="connsiteX16" fmla="*/ 914839 w 3772001"/>
              <a:gd name="connsiteY16" fmla="*/ 2712277 h 4744277"/>
              <a:gd name="connsiteX17" fmla="*/ 851339 w 3772001"/>
              <a:gd name="connsiteY17" fmla="*/ 2851977 h 4744277"/>
              <a:gd name="connsiteX18" fmla="*/ 800539 w 3772001"/>
              <a:gd name="connsiteY18" fmla="*/ 2902777 h 4744277"/>
              <a:gd name="connsiteX19" fmla="*/ 749739 w 3772001"/>
              <a:gd name="connsiteY19" fmla="*/ 2953577 h 4744277"/>
              <a:gd name="connsiteX20" fmla="*/ 711639 w 3772001"/>
              <a:gd name="connsiteY20" fmla="*/ 2978977 h 4744277"/>
              <a:gd name="connsiteX21" fmla="*/ 660839 w 3772001"/>
              <a:gd name="connsiteY21" fmla="*/ 3055177 h 4744277"/>
              <a:gd name="connsiteX22" fmla="*/ 635439 w 3772001"/>
              <a:gd name="connsiteY22" fmla="*/ 3144077 h 4744277"/>
              <a:gd name="connsiteX23" fmla="*/ 648139 w 3772001"/>
              <a:gd name="connsiteY23" fmla="*/ 3550477 h 4744277"/>
              <a:gd name="connsiteX24" fmla="*/ 673539 w 3772001"/>
              <a:gd name="connsiteY24" fmla="*/ 3588577 h 4744277"/>
              <a:gd name="connsiteX25" fmla="*/ 698939 w 3772001"/>
              <a:gd name="connsiteY25" fmla="*/ 3740977 h 4744277"/>
              <a:gd name="connsiteX26" fmla="*/ 711639 w 3772001"/>
              <a:gd name="connsiteY26" fmla="*/ 3791777 h 4744277"/>
              <a:gd name="connsiteX27" fmla="*/ 698939 w 3772001"/>
              <a:gd name="connsiteY27" fmla="*/ 4033077 h 4744277"/>
              <a:gd name="connsiteX28" fmla="*/ 673539 w 3772001"/>
              <a:gd name="connsiteY28" fmla="*/ 4071177 h 4744277"/>
              <a:gd name="connsiteX29" fmla="*/ 660839 w 3772001"/>
              <a:gd name="connsiteY29" fmla="*/ 4109277 h 4744277"/>
              <a:gd name="connsiteX30" fmla="*/ 610039 w 3772001"/>
              <a:gd name="connsiteY30" fmla="*/ 4185477 h 4744277"/>
              <a:gd name="connsiteX31" fmla="*/ 571939 w 3772001"/>
              <a:gd name="connsiteY31" fmla="*/ 4261677 h 4744277"/>
              <a:gd name="connsiteX32" fmla="*/ 533839 w 3772001"/>
              <a:gd name="connsiteY32" fmla="*/ 4287077 h 4744277"/>
              <a:gd name="connsiteX33" fmla="*/ 495739 w 3772001"/>
              <a:gd name="connsiteY33" fmla="*/ 4363277 h 4744277"/>
              <a:gd name="connsiteX34" fmla="*/ 381439 w 3772001"/>
              <a:gd name="connsiteY34" fmla="*/ 4401377 h 4744277"/>
              <a:gd name="connsiteX35" fmla="*/ 343339 w 3772001"/>
              <a:gd name="connsiteY35" fmla="*/ 4414077 h 4744277"/>
              <a:gd name="connsiteX36" fmla="*/ 267139 w 3772001"/>
              <a:gd name="connsiteY36" fmla="*/ 4464877 h 4744277"/>
              <a:gd name="connsiteX37" fmla="*/ 229039 w 3772001"/>
              <a:gd name="connsiteY37" fmla="*/ 4490277 h 4744277"/>
              <a:gd name="connsiteX38" fmla="*/ 190939 w 3772001"/>
              <a:gd name="connsiteY38" fmla="*/ 4502977 h 4744277"/>
              <a:gd name="connsiteX39" fmla="*/ 140139 w 3772001"/>
              <a:gd name="connsiteY39" fmla="*/ 4553777 h 4744277"/>
              <a:gd name="connsiteX40" fmla="*/ 102039 w 3772001"/>
              <a:gd name="connsiteY40" fmla="*/ 4591877 h 4744277"/>
              <a:gd name="connsiteX41" fmla="*/ 63939 w 3772001"/>
              <a:gd name="connsiteY41" fmla="*/ 4604577 h 4744277"/>
              <a:gd name="connsiteX42" fmla="*/ 25839 w 3772001"/>
              <a:gd name="connsiteY42" fmla="*/ 4629977 h 4744277"/>
              <a:gd name="connsiteX43" fmla="*/ 439 w 3772001"/>
              <a:gd name="connsiteY43" fmla="*/ 4668077 h 4744277"/>
              <a:gd name="connsiteX44" fmla="*/ 38539 w 3772001"/>
              <a:gd name="connsiteY44" fmla="*/ 4680777 h 4744277"/>
              <a:gd name="connsiteX45" fmla="*/ 622739 w 3772001"/>
              <a:gd name="connsiteY45" fmla="*/ 4693477 h 4744277"/>
              <a:gd name="connsiteX46" fmla="*/ 1054539 w 3772001"/>
              <a:gd name="connsiteY46" fmla="*/ 4706177 h 4744277"/>
              <a:gd name="connsiteX47" fmla="*/ 2857939 w 3772001"/>
              <a:gd name="connsiteY47" fmla="*/ 4744277 h 4744277"/>
              <a:gd name="connsiteX48" fmla="*/ 3632639 w 3772001"/>
              <a:gd name="connsiteY48" fmla="*/ 4731577 h 4744277"/>
              <a:gd name="connsiteX49" fmla="*/ 3670739 w 3772001"/>
              <a:gd name="connsiteY49" fmla="*/ 4706177 h 4744277"/>
              <a:gd name="connsiteX50" fmla="*/ 3683439 w 3772001"/>
              <a:gd name="connsiteY50" fmla="*/ 4579177 h 4744277"/>
              <a:gd name="connsiteX51" fmla="*/ 3670739 w 3772001"/>
              <a:gd name="connsiteY51" fmla="*/ 3855277 h 4744277"/>
              <a:gd name="connsiteX52" fmla="*/ 3632639 w 3772001"/>
              <a:gd name="connsiteY52" fmla="*/ 3550477 h 4744277"/>
              <a:gd name="connsiteX53" fmla="*/ 3607239 w 3772001"/>
              <a:gd name="connsiteY53" fmla="*/ 3347277 h 4744277"/>
              <a:gd name="connsiteX54" fmla="*/ 3581839 w 3772001"/>
              <a:gd name="connsiteY54" fmla="*/ 235777 h 4744277"/>
              <a:gd name="connsiteX0" fmla="*/ 3581839 w 3779514"/>
              <a:gd name="connsiteY0" fmla="*/ 250821 h 4759321"/>
              <a:gd name="connsiteX1" fmla="*/ 1105339 w 3779514"/>
              <a:gd name="connsiteY1" fmla="*/ 276221 h 4759321"/>
              <a:gd name="connsiteX2" fmla="*/ 1321239 w 3779514"/>
              <a:gd name="connsiteY2" fmla="*/ 504821 h 4759321"/>
              <a:gd name="connsiteX3" fmla="*/ 1549839 w 3779514"/>
              <a:gd name="connsiteY3" fmla="*/ 758821 h 4759321"/>
              <a:gd name="connsiteX4" fmla="*/ 1702239 w 3779514"/>
              <a:gd name="connsiteY4" fmla="*/ 1038221 h 4759321"/>
              <a:gd name="connsiteX5" fmla="*/ 1740339 w 3779514"/>
              <a:gd name="connsiteY5" fmla="*/ 1387471 h 4759321"/>
              <a:gd name="connsiteX6" fmla="*/ 1632389 w 3779514"/>
              <a:gd name="connsiteY6" fmla="*/ 1851021 h 4759321"/>
              <a:gd name="connsiteX7" fmla="*/ 1537139 w 3779514"/>
              <a:gd name="connsiteY7" fmla="*/ 2130421 h 4759321"/>
              <a:gd name="connsiteX8" fmla="*/ 1473639 w 3779514"/>
              <a:gd name="connsiteY8" fmla="*/ 2308221 h 4759321"/>
              <a:gd name="connsiteX9" fmla="*/ 1333939 w 3779514"/>
              <a:gd name="connsiteY9" fmla="*/ 2473321 h 4759321"/>
              <a:gd name="connsiteX10" fmla="*/ 1308539 w 3779514"/>
              <a:gd name="connsiteY10" fmla="*/ 2511421 h 4759321"/>
              <a:gd name="connsiteX11" fmla="*/ 1219639 w 3779514"/>
              <a:gd name="connsiteY11" fmla="*/ 2549521 h 4759321"/>
              <a:gd name="connsiteX12" fmla="*/ 1130739 w 3779514"/>
              <a:gd name="connsiteY12" fmla="*/ 2600321 h 4759321"/>
              <a:gd name="connsiteX13" fmla="*/ 1041839 w 3779514"/>
              <a:gd name="connsiteY13" fmla="*/ 2651121 h 4759321"/>
              <a:gd name="connsiteX14" fmla="*/ 991039 w 3779514"/>
              <a:gd name="connsiteY14" fmla="*/ 2663821 h 4759321"/>
              <a:gd name="connsiteX15" fmla="*/ 952939 w 3779514"/>
              <a:gd name="connsiteY15" fmla="*/ 2701921 h 4759321"/>
              <a:gd name="connsiteX16" fmla="*/ 914839 w 3779514"/>
              <a:gd name="connsiteY16" fmla="*/ 2727321 h 4759321"/>
              <a:gd name="connsiteX17" fmla="*/ 851339 w 3779514"/>
              <a:gd name="connsiteY17" fmla="*/ 2867021 h 4759321"/>
              <a:gd name="connsiteX18" fmla="*/ 800539 w 3779514"/>
              <a:gd name="connsiteY18" fmla="*/ 2917821 h 4759321"/>
              <a:gd name="connsiteX19" fmla="*/ 749739 w 3779514"/>
              <a:gd name="connsiteY19" fmla="*/ 2968621 h 4759321"/>
              <a:gd name="connsiteX20" fmla="*/ 711639 w 3779514"/>
              <a:gd name="connsiteY20" fmla="*/ 2994021 h 4759321"/>
              <a:gd name="connsiteX21" fmla="*/ 660839 w 3779514"/>
              <a:gd name="connsiteY21" fmla="*/ 3070221 h 4759321"/>
              <a:gd name="connsiteX22" fmla="*/ 635439 w 3779514"/>
              <a:gd name="connsiteY22" fmla="*/ 3159121 h 4759321"/>
              <a:gd name="connsiteX23" fmla="*/ 648139 w 3779514"/>
              <a:gd name="connsiteY23" fmla="*/ 3565521 h 4759321"/>
              <a:gd name="connsiteX24" fmla="*/ 673539 w 3779514"/>
              <a:gd name="connsiteY24" fmla="*/ 3603621 h 4759321"/>
              <a:gd name="connsiteX25" fmla="*/ 698939 w 3779514"/>
              <a:gd name="connsiteY25" fmla="*/ 3756021 h 4759321"/>
              <a:gd name="connsiteX26" fmla="*/ 711639 w 3779514"/>
              <a:gd name="connsiteY26" fmla="*/ 3806821 h 4759321"/>
              <a:gd name="connsiteX27" fmla="*/ 698939 w 3779514"/>
              <a:gd name="connsiteY27" fmla="*/ 4048121 h 4759321"/>
              <a:gd name="connsiteX28" fmla="*/ 673539 w 3779514"/>
              <a:gd name="connsiteY28" fmla="*/ 4086221 h 4759321"/>
              <a:gd name="connsiteX29" fmla="*/ 660839 w 3779514"/>
              <a:gd name="connsiteY29" fmla="*/ 4124321 h 4759321"/>
              <a:gd name="connsiteX30" fmla="*/ 610039 w 3779514"/>
              <a:gd name="connsiteY30" fmla="*/ 4200521 h 4759321"/>
              <a:gd name="connsiteX31" fmla="*/ 571939 w 3779514"/>
              <a:gd name="connsiteY31" fmla="*/ 4276721 h 4759321"/>
              <a:gd name="connsiteX32" fmla="*/ 533839 w 3779514"/>
              <a:gd name="connsiteY32" fmla="*/ 4302121 h 4759321"/>
              <a:gd name="connsiteX33" fmla="*/ 495739 w 3779514"/>
              <a:gd name="connsiteY33" fmla="*/ 4378321 h 4759321"/>
              <a:gd name="connsiteX34" fmla="*/ 381439 w 3779514"/>
              <a:gd name="connsiteY34" fmla="*/ 4416421 h 4759321"/>
              <a:gd name="connsiteX35" fmla="*/ 343339 w 3779514"/>
              <a:gd name="connsiteY35" fmla="*/ 4429121 h 4759321"/>
              <a:gd name="connsiteX36" fmla="*/ 267139 w 3779514"/>
              <a:gd name="connsiteY36" fmla="*/ 4479921 h 4759321"/>
              <a:gd name="connsiteX37" fmla="*/ 229039 w 3779514"/>
              <a:gd name="connsiteY37" fmla="*/ 4505321 h 4759321"/>
              <a:gd name="connsiteX38" fmla="*/ 190939 w 3779514"/>
              <a:gd name="connsiteY38" fmla="*/ 4518021 h 4759321"/>
              <a:gd name="connsiteX39" fmla="*/ 140139 w 3779514"/>
              <a:gd name="connsiteY39" fmla="*/ 4568821 h 4759321"/>
              <a:gd name="connsiteX40" fmla="*/ 102039 w 3779514"/>
              <a:gd name="connsiteY40" fmla="*/ 4606921 h 4759321"/>
              <a:gd name="connsiteX41" fmla="*/ 63939 w 3779514"/>
              <a:gd name="connsiteY41" fmla="*/ 4619621 h 4759321"/>
              <a:gd name="connsiteX42" fmla="*/ 25839 w 3779514"/>
              <a:gd name="connsiteY42" fmla="*/ 4645021 h 4759321"/>
              <a:gd name="connsiteX43" fmla="*/ 439 w 3779514"/>
              <a:gd name="connsiteY43" fmla="*/ 4683121 h 4759321"/>
              <a:gd name="connsiteX44" fmla="*/ 38539 w 3779514"/>
              <a:gd name="connsiteY44" fmla="*/ 4695821 h 4759321"/>
              <a:gd name="connsiteX45" fmla="*/ 622739 w 3779514"/>
              <a:gd name="connsiteY45" fmla="*/ 4708521 h 4759321"/>
              <a:gd name="connsiteX46" fmla="*/ 1054539 w 3779514"/>
              <a:gd name="connsiteY46" fmla="*/ 4721221 h 4759321"/>
              <a:gd name="connsiteX47" fmla="*/ 2857939 w 3779514"/>
              <a:gd name="connsiteY47" fmla="*/ 4759321 h 4759321"/>
              <a:gd name="connsiteX48" fmla="*/ 3632639 w 3779514"/>
              <a:gd name="connsiteY48" fmla="*/ 4746621 h 4759321"/>
              <a:gd name="connsiteX49" fmla="*/ 3670739 w 3779514"/>
              <a:gd name="connsiteY49" fmla="*/ 4721221 h 4759321"/>
              <a:gd name="connsiteX50" fmla="*/ 3683439 w 3779514"/>
              <a:gd name="connsiteY50" fmla="*/ 4594221 h 4759321"/>
              <a:gd name="connsiteX51" fmla="*/ 3670739 w 3779514"/>
              <a:gd name="connsiteY51" fmla="*/ 3870321 h 4759321"/>
              <a:gd name="connsiteX52" fmla="*/ 3632639 w 3779514"/>
              <a:gd name="connsiteY52" fmla="*/ 3565521 h 4759321"/>
              <a:gd name="connsiteX53" fmla="*/ 3581839 w 3779514"/>
              <a:gd name="connsiteY53" fmla="*/ 250821 h 4759321"/>
              <a:gd name="connsiteX0" fmla="*/ 3581839 w 3793414"/>
              <a:gd name="connsiteY0" fmla="*/ 273389 h 4781889"/>
              <a:gd name="connsiteX1" fmla="*/ 1105339 w 3793414"/>
              <a:gd name="connsiteY1" fmla="*/ 298789 h 4781889"/>
              <a:gd name="connsiteX2" fmla="*/ 1321239 w 3793414"/>
              <a:gd name="connsiteY2" fmla="*/ 527389 h 4781889"/>
              <a:gd name="connsiteX3" fmla="*/ 1549839 w 3793414"/>
              <a:gd name="connsiteY3" fmla="*/ 781389 h 4781889"/>
              <a:gd name="connsiteX4" fmla="*/ 1702239 w 3793414"/>
              <a:gd name="connsiteY4" fmla="*/ 1060789 h 4781889"/>
              <a:gd name="connsiteX5" fmla="*/ 1740339 w 3793414"/>
              <a:gd name="connsiteY5" fmla="*/ 1410039 h 4781889"/>
              <a:gd name="connsiteX6" fmla="*/ 1632389 w 3793414"/>
              <a:gd name="connsiteY6" fmla="*/ 1873589 h 4781889"/>
              <a:gd name="connsiteX7" fmla="*/ 1537139 w 3793414"/>
              <a:gd name="connsiteY7" fmla="*/ 2152989 h 4781889"/>
              <a:gd name="connsiteX8" fmla="*/ 1473639 w 3793414"/>
              <a:gd name="connsiteY8" fmla="*/ 2330789 h 4781889"/>
              <a:gd name="connsiteX9" fmla="*/ 1333939 w 3793414"/>
              <a:gd name="connsiteY9" fmla="*/ 2495889 h 4781889"/>
              <a:gd name="connsiteX10" fmla="*/ 1308539 w 3793414"/>
              <a:gd name="connsiteY10" fmla="*/ 2533989 h 4781889"/>
              <a:gd name="connsiteX11" fmla="*/ 1219639 w 3793414"/>
              <a:gd name="connsiteY11" fmla="*/ 2572089 h 4781889"/>
              <a:gd name="connsiteX12" fmla="*/ 1130739 w 3793414"/>
              <a:gd name="connsiteY12" fmla="*/ 2622889 h 4781889"/>
              <a:gd name="connsiteX13" fmla="*/ 1041839 w 3793414"/>
              <a:gd name="connsiteY13" fmla="*/ 2673689 h 4781889"/>
              <a:gd name="connsiteX14" fmla="*/ 991039 w 3793414"/>
              <a:gd name="connsiteY14" fmla="*/ 2686389 h 4781889"/>
              <a:gd name="connsiteX15" fmla="*/ 952939 w 3793414"/>
              <a:gd name="connsiteY15" fmla="*/ 2724489 h 4781889"/>
              <a:gd name="connsiteX16" fmla="*/ 914839 w 3793414"/>
              <a:gd name="connsiteY16" fmla="*/ 2749889 h 4781889"/>
              <a:gd name="connsiteX17" fmla="*/ 851339 w 3793414"/>
              <a:gd name="connsiteY17" fmla="*/ 2889589 h 4781889"/>
              <a:gd name="connsiteX18" fmla="*/ 800539 w 3793414"/>
              <a:gd name="connsiteY18" fmla="*/ 2940389 h 4781889"/>
              <a:gd name="connsiteX19" fmla="*/ 749739 w 3793414"/>
              <a:gd name="connsiteY19" fmla="*/ 2991189 h 4781889"/>
              <a:gd name="connsiteX20" fmla="*/ 711639 w 3793414"/>
              <a:gd name="connsiteY20" fmla="*/ 3016589 h 4781889"/>
              <a:gd name="connsiteX21" fmla="*/ 660839 w 3793414"/>
              <a:gd name="connsiteY21" fmla="*/ 3092789 h 4781889"/>
              <a:gd name="connsiteX22" fmla="*/ 635439 w 3793414"/>
              <a:gd name="connsiteY22" fmla="*/ 3181689 h 4781889"/>
              <a:gd name="connsiteX23" fmla="*/ 648139 w 3793414"/>
              <a:gd name="connsiteY23" fmla="*/ 3588089 h 4781889"/>
              <a:gd name="connsiteX24" fmla="*/ 673539 w 3793414"/>
              <a:gd name="connsiteY24" fmla="*/ 3626189 h 4781889"/>
              <a:gd name="connsiteX25" fmla="*/ 698939 w 3793414"/>
              <a:gd name="connsiteY25" fmla="*/ 3778589 h 4781889"/>
              <a:gd name="connsiteX26" fmla="*/ 711639 w 3793414"/>
              <a:gd name="connsiteY26" fmla="*/ 3829389 h 4781889"/>
              <a:gd name="connsiteX27" fmla="*/ 698939 w 3793414"/>
              <a:gd name="connsiteY27" fmla="*/ 4070689 h 4781889"/>
              <a:gd name="connsiteX28" fmla="*/ 673539 w 3793414"/>
              <a:gd name="connsiteY28" fmla="*/ 4108789 h 4781889"/>
              <a:gd name="connsiteX29" fmla="*/ 660839 w 3793414"/>
              <a:gd name="connsiteY29" fmla="*/ 4146889 h 4781889"/>
              <a:gd name="connsiteX30" fmla="*/ 610039 w 3793414"/>
              <a:gd name="connsiteY30" fmla="*/ 4223089 h 4781889"/>
              <a:gd name="connsiteX31" fmla="*/ 571939 w 3793414"/>
              <a:gd name="connsiteY31" fmla="*/ 4299289 h 4781889"/>
              <a:gd name="connsiteX32" fmla="*/ 533839 w 3793414"/>
              <a:gd name="connsiteY32" fmla="*/ 4324689 h 4781889"/>
              <a:gd name="connsiteX33" fmla="*/ 495739 w 3793414"/>
              <a:gd name="connsiteY33" fmla="*/ 4400889 h 4781889"/>
              <a:gd name="connsiteX34" fmla="*/ 381439 w 3793414"/>
              <a:gd name="connsiteY34" fmla="*/ 4438989 h 4781889"/>
              <a:gd name="connsiteX35" fmla="*/ 343339 w 3793414"/>
              <a:gd name="connsiteY35" fmla="*/ 4451689 h 4781889"/>
              <a:gd name="connsiteX36" fmla="*/ 267139 w 3793414"/>
              <a:gd name="connsiteY36" fmla="*/ 4502489 h 4781889"/>
              <a:gd name="connsiteX37" fmla="*/ 229039 w 3793414"/>
              <a:gd name="connsiteY37" fmla="*/ 4527889 h 4781889"/>
              <a:gd name="connsiteX38" fmla="*/ 190939 w 3793414"/>
              <a:gd name="connsiteY38" fmla="*/ 4540589 h 4781889"/>
              <a:gd name="connsiteX39" fmla="*/ 140139 w 3793414"/>
              <a:gd name="connsiteY39" fmla="*/ 4591389 h 4781889"/>
              <a:gd name="connsiteX40" fmla="*/ 102039 w 3793414"/>
              <a:gd name="connsiteY40" fmla="*/ 4629489 h 4781889"/>
              <a:gd name="connsiteX41" fmla="*/ 63939 w 3793414"/>
              <a:gd name="connsiteY41" fmla="*/ 4642189 h 4781889"/>
              <a:gd name="connsiteX42" fmla="*/ 25839 w 3793414"/>
              <a:gd name="connsiteY42" fmla="*/ 4667589 h 4781889"/>
              <a:gd name="connsiteX43" fmla="*/ 439 w 3793414"/>
              <a:gd name="connsiteY43" fmla="*/ 4705689 h 4781889"/>
              <a:gd name="connsiteX44" fmla="*/ 38539 w 3793414"/>
              <a:gd name="connsiteY44" fmla="*/ 4718389 h 4781889"/>
              <a:gd name="connsiteX45" fmla="*/ 622739 w 3793414"/>
              <a:gd name="connsiteY45" fmla="*/ 4731089 h 4781889"/>
              <a:gd name="connsiteX46" fmla="*/ 1054539 w 3793414"/>
              <a:gd name="connsiteY46" fmla="*/ 4743789 h 4781889"/>
              <a:gd name="connsiteX47" fmla="*/ 2857939 w 3793414"/>
              <a:gd name="connsiteY47" fmla="*/ 4781889 h 4781889"/>
              <a:gd name="connsiteX48" fmla="*/ 3632639 w 3793414"/>
              <a:gd name="connsiteY48" fmla="*/ 4769189 h 4781889"/>
              <a:gd name="connsiteX49" fmla="*/ 3670739 w 3793414"/>
              <a:gd name="connsiteY49" fmla="*/ 4743789 h 4781889"/>
              <a:gd name="connsiteX50" fmla="*/ 3683439 w 3793414"/>
              <a:gd name="connsiteY50" fmla="*/ 4616789 h 4781889"/>
              <a:gd name="connsiteX51" fmla="*/ 3670739 w 3793414"/>
              <a:gd name="connsiteY51" fmla="*/ 3892889 h 4781889"/>
              <a:gd name="connsiteX52" fmla="*/ 3581839 w 3793414"/>
              <a:gd name="connsiteY52" fmla="*/ 273389 h 4781889"/>
              <a:gd name="connsiteX0" fmla="*/ 3581839 w 3799089"/>
              <a:gd name="connsiteY0" fmla="*/ 326994 h 4835494"/>
              <a:gd name="connsiteX1" fmla="*/ 1105339 w 3799089"/>
              <a:gd name="connsiteY1" fmla="*/ 352394 h 4835494"/>
              <a:gd name="connsiteX2" fmla="*/ 1321239 w 3799089"/>
              <a:gd name="connsiteY2" fmla="*/ 580994 h 4835494"/>
              <a:gd name="connsiteX3" fmla="*/ 1549839 w 3799089"/>
              <a:gd name="connsiteY3" fmla="*/ 834994 h 4835494"/>
              <a:gd name="connsiteX4" fmla="*/ 1702239 w 3799089"/>
              <a:gd name="connsiteY4" fmla="*/ 1114394 h 4835494"/>
              <a:gd name="connsiteX5" fmla="*/ 1740339 w 3799089"/>
              <a:gd name="connsiteY5" fmla="*/ 1463644 h 4835494"/>
              <a:gd name="connsiteX6" fmla="*/ 1632389 w 3799089"/>
              <a:gd name="connsiteY6" fmla="*/ 1927194 h 4835494"/>
              <a:gd name="connsiteX7" fmla="*/ 1537139 w 3799089"/>
              <a:gd name="connsiteY7" fmla="*/ 2206594 h 4835494"/>
              <a:gd name="connsiteX8" fmla="*/ 1473639 w 3799089"/>
              <a:gd name="connsiteY8" fmla="*/ 2384394 h 4835494"/>
              <a:gd name="connsiteX9" fmla="*/ 1333939 w 3799089"/>
              <a:gd name="connsiteY9" fmla="*/ 2549494 h 4835494"/>
              <a:gd name="connsiteX10" fmla="*/ 1308539 w 3799089"/>
              <a:gd name="connsiteY10" fmla="*/ 2587594 h 4835494"/>
              <a:gd name="connsiteX11" fmla="*/ 1219639 w 3799089"/>
              <a:gd name="connsiteY11" fmla="*/ 2625694 h 4835494"/>
              <a:gd name="connsiteX12" fmla="*/ 1130739 w 3799089"/>
              <a:gd name="connsiteY12" fmla="*/ 2676494 h 4835494"/>
              <a:gd name="connsiteX13" fmla="*/ 1041839 w 3799089"/>
              <a:gd name="connsiteY13" fmla="*/ 2727294 h 4835494"/>
              <a:gd name="connsiteX14" fmla="*/ 991039 w 3799089"/>
              <a:gd name="connsiteY14" fmla="*/ 2739994 h 4835494"/>
              <a:gd name="connsiteX15" fmla="*/ 952939 w 3799089"/>
              <a:gd name="connsiteY15" fmla="*/ 2778094 h 4835494"/>
              <a:gd name="connsiteX16" fmla="*/ 914839 w 3799089"/>
              <a:gd name="connsiteY16" fmla="*/ 2803494 h 4835494"/>
              <a:gd name="connsiteX17" fmla="*/ 851339 w 3799089"/>
              <a:gd name="connsiteY17" fmla="*/ 2943194 h 4835494"/>
              <a:gd name="connsiteX18" fmla="*/ 800539 w 3799089"/>
              <a:gd name="connsiteY18" fmla="*/ 2993994 h 4835494"/>
              <a:gd name="connsiteX19" fmla="*/ 749739 w 3799089"/>
              <a:gd name="connsiteY19" fmla="*/ 3044794 h 4835494"/>
              <a:gd name="connsiteX20" fmla="*/ 711639 w 3799089"/>
              <a:gd name="connsiteY20" fmla="*/ 3070194 h 4835494"/>
              <a:gd name="connsiteX21" fmla="*/ 660839 w 3799089"/>
              <a:gd name="connsiteY21" fmla="*/ 3146394 h 4835494"/>
              <a:gd name="connsiteX22" fmla="*/ 635439 w 3799089"/>
              <a:gd name="connsiteY22" fmla="*/ 3235294 h 4835494"/>
              <a:gd name="connsiteX23" fmla="*/ 648139 w 3799089"/>
              <a:gd name="connsiteY23" fmla="*/ 3641694 h 4835494"/>
              <a:gd name="connsiteX24" fmla="*/ 673539 w 3799089"/>
              <a:gd name="connsiteY24" fmla="*/ 3679794 h 4835494"/>
              <a:gd name="connsiteX25" fmla="*/ 698939 w 3799089"/>
              <a:gd name="connsiteY25" fmla="*/ 3832194 h 4835494"/>
              <a:gd name="connsiteX26" fmla="*/ 711639 w 3799089"/>
              <a:gd name="connsiteY26" fmla="*/ 3882994 h 4835494"/>
              <a:gd name="connsiteX27" fmla="*/ 698939 w 3799089"/>
              <a:gd name="connsiteY27" fmla="*/ 4124294 h 4835494"/>
              <a:gd name="connsiteX28" fmla="*/ 673539 w 3799089"/>
              <a:gd name="connsiteY28" fmla="*/ 4162394 h 4835494"/>
              <a:gd name="connsiteX29" fmla="*/ 660839 w 3799089"/>
              <a:gd name="connsiteY29" fmla="*/ 4200494 h 4835494"/>
              <a:gd name="connsiteX30" fmla="*/ 610039 w 3799089"/>
              <a:gd name="connsiteY30" fmla="*/ 4276694 h 4835494"/>
              <a:gd name="connsiteX31" fmla="*/ 571939 w 3799089"/>
              <a:gd name="connsiteY31" fmla="*/ 4352894 h 4835494"/>
              <a:gd name="connsiteX32" fmla="*/ 533839 w 3799089"/>
              <a:gd name="connsiteY32" fmla="*/ 4378294 h 4835494"/>
              <a:gd name="connsiteX33" fmla="*/ 495739 w 3799089"/>
              <a:gd name="connsiteY33" fmla="*/ 4454494 h 4835494"/>
              <a:gd name="connsiteX34" fmla="*/ 381439 w 3799089"/>
              <a:gd name="connsiteY34" fmla="*/ 4492594 h 4835494"/>
              <a:gd name="connsiteX35" fmla="*/ 343339 w 3799089"/>
              <a:gd name="connsiteY35" fmla="*/ 4505294 h 4835494"/>
              <a:gd name="connsiteX36" fmla="*/ 267139 w 3799089"/>
              <a:gd name="connsiteY36" fmla="*/ 4556094 h 4835494"/>
              <a:gd name="connsiteX37" fmla="*/ 229039 w 3799089"/>
              <a:gd name="connsiteY37" fmla="*/ 4581494 h 4835494"/>
              <a:gd name="connsiteX38" fmla="*/ 190939 w 3799089"/>
              <a:gd name="connsiteY38" fmla="*/ 4594194 h 4835494"/>
              <a:gd name="connsiteX39" fmla="*/ 140139 w 3799089"/>
              <a:gd name="connsiteY39" fmla="*/ 4644994 h 4835494"/>
              <a:gd name="connsiteX40" fmla="*/ 102039 w 3799089"/>
              <a:gd name="connsiteY40" fmla="*/ 4683094 h 4835494"/>
              <a:gd name="connsiteX41" fmla="*/ 63939 w 3799089"/>
              <a:gd name="connsiteY41" fmla="*/ 4695794 h 4835494"/>
              <a:gd name="connsiteX42" fmla="*/ 25839 w 3799089"/>
              <a:gd name="connsiteY42" fmla="*/ 4721194 h 4835494"/>
              <a:gd name="connsiteX43" fmla="*/ 439 w 3799089"/>
              <a:gd name="connsiteY43" fmla="*/ 4759294 h 4835494"/>
              <a:gd name="connsiteX44" fmla="*/ 38539 w 3799089"/>
              <a:gd name="connsiteY44" fmla="*/ 4771994 h 4835494"/>
              <a:gd name="connsiteX45" fmla="*/ 622739 w 3799089"/>
              <a:gd name="connsiteY45" fmla="*/ 4784694 h 4835494"/>
              <a:gd name="connsiteX46" fmla="*/ 1054539 w 3799089"/>
              <a:gd name="connsiteY46" fmla="*/ 4797394 h 4835494"/>
              <a:gd name="connsiteX47" fmla="*/ 2857939 w 3799089"/>
              <a:gd name="connsiteY47" fmla="*/ 4835494 h 4835494"/>
              <a:gd name="connsiteX48" fmla="*/ 3632639 w 3799089"/>
              <a:gd name="connsiteY48" fmla="*/ 4822794 h 4835494"/>
              <a:gd name="connsiteX49" fmla="*/ 3670739 w 3799089"/>
              <a:gd name="connsiteY49" fmla="*/ 4797394 h 4835494"/>
              <a:gd name="connsiteX50" fmla="*/ 3683439 w 3799089"/>
              <a:gd name="connsiteY50" fmla="*/ 4670394 h 4835494"/>
              <a:gd name="connsiteX51" fmla="*/ 3581839 w 3799089"/>
              <a:gd name="connsiteY51" fmla="*/ 326994 h 4835494"/>
              <a:gd name="connsiteX0" fmla="*/ 3581839 w 3795695"/>
              <a:gd name="connsiteY0" fmla="*/ 336399 h 5146372"/>
              <a:gd name="connsiteX1" fmla="*/ 1105339 w 3795695"/>
              <a:gd name="connsiteY1" fmla="*/ 361799 h 5146372"/>
              <a:gd name="connsiteX2" fmla="*/ 1321239 w 3795695"/>
              <a:gd name="connsiteY2" fmla="*/ 590399 h 5146372"/>
              <a:gd name="connsiteX3" fmla="*/ 1549839 w 3795695"/>
              <a:gd name="connsiteY3" fmla="*/ 844399 h 5146372"/>
              <a:gd name="connsiteX4" fmla="*/ 1702239 w 3795695"/>
              <a:gd name="connsiteY4" fmla="*/ 1123799 h 5146372"/>
              <a:gd name="connsiteX5" fmla="*/ 1740339 w 3795695"/>
              <a:gd name="connsiteY5" fmla="*/ 1473049 h 5146372"/>
              <a:gd name="connsiteX6" fmla="*/ 1632389 w 3795695"/>
              <a:gd name="connsiteY6" fmla="*/ 1936599 h 5146372"/>
              <a:gd name="connsiteX7" fmla="*/ 1537139 w 3795695"/>
              <a:gd name="connsiteY7" fmla="*/ 2215999 h 5146372"/>
              <a:gd name="connsiteX8" fmla="*/ 1473639 w 3795695"/>
              <a:gd name="connsiteY8" fmla="*/ 2393799 h 5146372"/>
              <a:gd name="connsiteX9" fmla="*/ 1333939 w 3795695"/>
              <a:gd name="connsiteY9" fmla="*/ 2558899 h 5146372"/>
              <a:gd name="connsiteX10" fmla="*/ 1308539 w 3795695"/>
              <a:gd name="connsiteY10" fmla="*/ 2596999 h 5146372"/>
              <a:gd name="connsiteX11" fmla="*/ 1219639 w 3795695"/>
              <a:gd name="connsiteY11" fmla="*/ 2635099 h 5146372"/>
              <a:gd name="connsiteX12" fmla="*/ 1130739 w 3795695"/>
              <a:gd name="connsiteY12" fmla="*/ 2685899 h 5146372"/>
              <a:gd name="connsiteX13" fmla="*/ 1041839 w 3795695"/>
              <a:gd name="connsiteY13" fmla="*/ 2736699 h 5146372"/>
              <a:gd name="connsiteX14" fmla="*/ 991039 w 3795695"/>
              <a:gd name="connsiteY14" fmla="*/ 2749399 h 5146372"/>
              <a:gd name="connsiteX15" fmla="*/ 952939 w 3795695"/>
              <a:gd name="connsiteY15" fmla="*/ 2787499 h 5146372"/>
              <a:gd name="connsiteX16" fmla="*/ 914839 w 3795695"/>
              <a:gd name="connsiteY16" fmla="*/ 2812899 h 5146372"/>
              <a:gd name="connsiteX17" fmla="*/ 851339 w 3795695"/>
              <a:gd name="connsiteY17" fmla="*/ 2952599 h 5146372"/>
              <a:gd name="connsiteX18" fmla="*/ 800539 w 3795695"/>
              <a:gd name="connsiteY18" fmla="*/ 3003399 h 5146372"/>
              <a:gd name="connsiteX19" fmla="*/ 749739 w 3795695"/>
              <a:gd name="connsiteY19" fmla="*/ 3054199 h 5146372"/>
              <a:gd name="connsiteX20" fmla="*/ 711639 w 3795695"/>
              <a:gd name="connsiteY20" fmla="*/ 3079599 h 5146372"/>
              <a:gd name="connsiteX21" fmla="*/ 660839 w 3795695"/>
              <a:gd name="connsiteY21" fmla="*/ 3155799 h 5146372"/>
              <a:gd name="connsiteX22" fmla="*/ 635439 w 3795695"/>
              <a:gd name="connsiteY22" fmla="*/ 3244699 h 5146372"/>
              <a:gd name="connsiteX23" fmla="*/ 648139 w 3795695"/>
              <a:gd name="connsiteY23" fmla="*/ 3651099 h 5146372"/>
              <a:gd name="connsiteX24" fmla="*/ 673539 w 3795695"/>
              <a:gd name="connsiteY24" fmla="*/ 3689199 h 5146372"/>
              <a:gd name="connsiteX25" fmla="*/ 698939 w 3795695"/>
              <a:gd name="connsiteY25" fmla="*/ 3841599 h 5146372"/>
              <a:gd name="connsiteX26" fmla="*/ 711639 w 3795695"/>
              <a:gd name="connsiteY26" fmla="*/ 3892399 h 5146372"/>
              <a:gd name="connsiteX27" fmla="*/ 698939 w 3795695"/>
              <a:gd name="connsiteY27" fmla="*/ 4133699 h 5146372"/>
              <a:gd name="connsiteX28" fmla="*/ 673539 w 3795695"/>
              <a:gd name="connsiteY28" fmla="*/ 4171799 h 5146372"/>
              <a:gd name="connsiteX29" fmla="*/ 660839 w 3795695"/>
              <a:gd name="connsiteY29" fmla="*/ 4209899 h 5146372"/>
              <a:gd name="connsiteX30" fmla="*/ 610039 w 3795695"/>
              <a:gd name="connsiteY30" fmla="*/ 4286099 h 5146372"/>
              <a:gd name="connsiteX31" fmla="*/ 571939 w 3795695"/>
              <a:gd name="connsiteY31" fmla="*/ 4362299 h 5146372"/>
              <a:gd name="connsiteX32" fmla="*/ 533839 w 3795695"/>
              <a:gd name="connsiteY32" fmla="*/ 4387699 h 5146372"/>
              <a:gd name="connsiteX33" fmla="*/ 495739 w 3795695"/>
              <a:gd name="connsiteY33" fmla="*/ 4463899 h 5146372"/>
              <a:gd name="connsiteX34" fmla="*/ 381439 w 3795695"/>
              <a:gd name="connsiteY34" fmla="*/ 4501999 h 5146372"/>
              <a:gd name="connsiteX35" fmla="*/ 343339 w 3795695"/>
              <a:gd name="connsiteY35" fmla="*/ 4514699 h 5146372"/>
              <a:gd name="connsiteX36" fmla="*/ 267139 w 3795695"/>
              <a:gd name="connsiteY36" fmla="*/ 4565499 h 5146372"/>
              <a:gd name="connsiteX37" fmla="*/ 229039 w 3795695"/>
              <a:gd name="connsiteY37" fmla="*/ 4590899 h 5146372"/>
              <a:gd name="connsiteX38" fmla="*/ 190939 w 3795695"/>
              <a:gd name="connsiteY38" fmla="*/ 4603599 h 5146372"/>
              <a:gd name="connsiteX39" fmla="*/ 140139 w 3795695"/>
              <a:gd name="connsiteY39" fmla="*/ 4654399 h 5146372"/>
              <a:gd name="connsiteX40" fmla="*/ 102039 w 3795695"/>
              <a:gd name="connsiteY40" fmla="*/ 4692499 h 5146372"/>
              <a:gd name="connsiteX41" fmla="*/ 63939 w 3795695"/>
              <a:gd name="connsiteY41" fmla="*/ 4705199 h 5146372"/>
              <a:gd name="connsiteX42" fmla="*/ 25839 w 3795695"/>
              <a:gd name="connsiteY42" fmla="*/ 4730599 h 5146372"/>
              <a:gd name="connsiteX43" fmla="*/ 439 w 3795695"/>
              <a:gd name="connsiteY43" fmla="*/ 4768699 h 5146372"/>
              <a:gd name="connsiteX44" fmla="*/ 38539 w 3795695"/>
              <a:gd name="connsiteY44" fmla="*/ 4781399 h 5146372"/>
              <a:gd name="connsiteX45" fmla="*/ 622739 w 3795695"/>
              <a:gd name="connsiteY45" fmla="*/ 4794099 h 5146372"/>
              <a:gd name="connsiteX46" fmla="*/ 1054539 w 3795695"/>
              <a:gd name="connsiteY46" fmla="*/ 4806799 h 5146372"/>
              <a:gd name="connsiteX47" fmla="*/ 2857939 w 3795695"/>
              <a:gd name="connsiteY47" fmla="*/ 4844899 h 5146372"/>
              <a:gd name="connsiteX48" fmla="*/ 3632639 w 3795695"/>
              <a:gd name="connsiteY48" fmla="*/ 4832199 h 5146372"/>
              <a:gd name="connsiteX49" fmla="*/ 3670739 w 3795695"/>
              <a:gd name="connsiteY49" fmla="*/ 4806799 h 5146372"/>
              <a:gd name="connsiteX50" fmla="*/ 3581839 w 3795695"/>
              <a:gd name="connsiteY50" fmla="*/ 336399 h 5146372"/>
              <a:gd name="connsiteX0" fmla="*/ 3581839 w 3816769"/>
              <a:gd name="connsiteY0" fmla="*/ 338280 h 5170413"/>
              <a:gd name="connsiteX1" fmla="*/ 1105339 w 3816769"/>
              <a:gd name="connsiteY1" fmla="*/ 363680 h 5170413"/>
              <a:gd name="connsiteX2" fmla="*/ 1321239 w 3816769"/>
              <a:gd name="connsiteY2" fmla="*/ 592280 h 5170413"/>
              <a:gd name="connsiteX3" fmla="*/ 1549839 w 3816769"/>
              <a:gd name="connsiteY3" fmla="*/ 846280 h 5170413"/>
              <a:gd name="connsiteX4" fmla="*/ 1702239 w 3816769"/>
              <a:gd name="connsiteY4" fmla="*/ 1125680 h 5170413"/>
              <a:gd name="connsiteX5" fmla="*/ 1740339 w 3816769"/>
              <a:gd name="connsiteY5" fmla="*/ 1474930 h 5170413"/>
              <a:gd name="connsiteX6" fmla="*/ 1632389 w 3816769"/>
              <a:gd name="connsiteY6" fmla="*/ 1938480 h 5170413"/>
              <a:gd name="connsiteX7" fmla="*/ 1537139 w 3816769"/>
              <a:gd name="connsiteY7" fmla="*/ 2217880 h 5170413"/>
              <a:gd name="connsiteX8" fmla="*/ 1473639 w 3816769"/>
              <a:gd name="connsiteY8" fmla="*/ 2395680 h 5170413"/>
              <a:gd name="connsiteX9" fmla="*/ 1333939 w 3816769"/>
              <a:gd name="connsiteY9" fmla="*/ 2560780 h 5170413"/>
              <a:gd name="connsiteX10" fmla="*/ 1308539 w 3816769"/>
              <a:gd name="connsiteY10" fmla="*/ 2598880 h 5170413"/>
              <a:gd name="connsiteX11" fmla="*/ 1219639 w 3816769"/>
              <a:gd name="connsiteY11" fmla="*/ 2636980 h 5170413"/>
              <a:gd name="connsiteX12" fmla="*/ 1130739 w 3816769"/>
              <a:gd name="connsiteY12" fmla="*/ 2687780 h 5170413"/>
              <a:gd name="connsiteX13" fmla="*/ 1041839 w 3816769"/>
              <a:gd name="connsiteY13" fmla="*/ 2738580 h 5170413"/>
              <a:gd name="connsiteX14" fmla="*/ 991039 w 3816769"/>
              <a:gd name="connsiteY14" fmla="*/ 2751280 h 5170413"/>
              <a:gd name="connsiteX15" fmla="*/ 952939 w 3816769"/>
              <a:gd name="connsiteY15" fmla="*/ 2789380 h 5170413"/>
              <a:gd name="connsiteX16" fmla="*/ 914839 w 3816769"/>
              <a:gd name="connsiteY16" fmla="*/ 2814780 h 5170413"/>
              <a:gd name="connsiteX17" fmla="*/ 851339 w 3816769"/>
              <a:gd name="connsiteY17" fmla="*/ 2954480 h 5170413"/>
              <a:gd name="connsiteX18" fmla="*/ 800539 w 3816769"/>
              <a:gd name="connsiteY18" fmla="*/ 3005280 h 5170413"/>
              <a:gd name="connsiteX19" fmla="*/ 749739 w 3816769"/>
              <a:gd name="connsiteY19" fmla="*/ 3056080 h 5170413"/>
              <a:gd name="connsiteX20" fmla="*/ 711639 w 3816769"/>
              <a:gd name="connsiteY20" fmla="*/ 3081480 h 5170413"/>
              <a:gd name="connsiteX21" fmla="*/ 660839 w 3816769"/>
              <a:gd name="connsiteY21" fmla="*/ 3157680 h 5170413"/>
              <a:gd name="connsiteX22" fmla="*/ 635439 w 3816769"/>
              <a:gd name="connsiteY22" fmla="*/ 3246580 h 5170413"/>
              <a:gd name="connsiteX23" fmla="*/ 648139 w 3816769"/>
              <a:gd name="connsiteY23" fmla="*/ 3652980 h 5170413"/>
              <a:gd name="connsiteX24" fmla="*/ 673539 w 3816769"/>
              <a:gd name="connsiteY24" fmla="*/ 3691080 h 5170413"/>
              <a:gd name="connsiteX25" fmla="*/ 698939 w 3816769"/>
              <a:gd name="connsiteY25" fmla="*/ 3843480 h 5170413"/>
              <a:gd name="connsiteX26" fmla="*/ 711639 w 3816769"/>
              <a:gd name="connsiteY26" fmla="*/ 3894280 h 5170413"/>
              <a:gd name="connsiteX27" fmla="*/ 698939 w 3816769"/>
              <a:gd name="connsiteY27" fmla="*/ 4135580 h 5170413"/>
              <a:gd name="connsiteX28" fmla="*/ 673539 w 3816769"/>
              <a:gd name="connsiteY28" fmla="*/ 4173680 h 5170413"/>
              <a:gd name="connsiteX29" fmla="*/ 660839 w 3816769"/>
              <a:gd name="connsiteY29" fmla="*/ 4211780 h 5170413"/>
              <a:gd name="connsiteX30" fmla="*/ 610039 w 3816769"/>
              <a:gd name="connsiteY30" fmla="*/ 4287980 h 5170413"/>
              <a:gd name="connsiteX31" fmla="*/ 571939 w 3816769"/>
              <a:gd name="connsiteY31" fmla="*/ 4364180 h 5170413"/>
              <a:gd name="connsiteX32" fmla="*/ 533839 w 3816769"/>
              <a:gd name="connsiteY32" fmla="*/ 4389580 h 5170413"/>
              <a:gd name="connsiteX33" fmla="*/ 495739 w 3816769"/>
              <a:gd name="connsiteY33" fmla="*/ 4465780 h 5170413"/>
              <a:gd name="connsiteX34" fmla="*/ 381439 w 3816769"/>
              <a:gd name="connsiteY34" fmla="*/ 4503880 h 5170413"/>
              <a:gd name="connsiteX35" fmla="*/ 343339 w 3816769"/>
              <a:gd name="connsiteY35" fmla="*/ 4516580 h 5170413"/>
              <a:gd name="connsiteX36" fmla="*/ 267139 w 3816769"/>
              <a:gd name="connsiteY36" fmla="*/ 4567380 h 5170413"/>
              <a:gd name="connsiteX37" fmla="*/ 229039 w 3816769"/>
              <a:gd name="connsiteY37" fmla="*/ 4592780 h 5170413"/>
              <a:gd name="connsiteX38" fmla="*/ 190939 w 3816769"/>
              <a:gd name="connsiteY38" fmla="*/ 4605480 h 5170413"/>
              <a:gd name="connsiteX39" fmla="*/ 140139 w 3816769"/>
              <a:gd name="connsiteY39" fmla="*/ 4656280 h 5170413"/>
              <a:gd name="connsiteX40" fmla="*/ 102039 w 3816769"/>
              <a:gd name="connsiteY40" fmla="*/ 4694380 h 5170413"/>
              <a:gd name="connsiteX41" fmla="*/ 63939 w 3816769"/>
              <a:gd name="connsiteY41" fmla="*/ 4707080 h 5170413"/>
              <a:gd name="connsiteX42" fmla="*/ 25839 w 3816769"/>
              <a:gd name="connsiteY42" fmla="*/ 4732480 h 5170413"/>
              <a:gd name="connsiteX43" fmla="*/ 439 w 3816769"/>
              <a:gd name="connsiteY43" fmla="*/ 4770580 h 5170413"/>
              <a:gd name="connsiteX44" fmla="*/ 38539 w 3816769"/>
              <a:gd name="connsiteY44" fmla="*/ 4783280 h 5170413"/>
              <a:gd name="connsiteX45" fmla="*/ 622739 w 3816769"/>
              <a:gd name="connsiteY45" fmla="*/ 4795980 h 5170413"/>
              <a:gd name="connsiteX46" fmla="*/ 1054539 w 3816769"/>
              <a:gd name="connsiteY46" fmla="*/ 4808680 h 5170413"/>
              <a:gd name="connsiteX47" fmla="*/ 2857939 w 3816769"/>
              <a:gd name="connsiteY47" fmla="*/ 4846780 h 5170413"/>
              <a:gd name="connsiteX48" fmla="*/ 3632639 w 3816769"/>
              <a:gd name="connsiteY48" fmla="*/ 4834080 h 5170413"/>
              <a:gd name="connsiteX49" fmla="*/ 3581839 w 3816769"/>
              <a:gd name="connsiteY49" fmla="*/ 338280 h 5170413"/>
              <a:gd name="connsiteX0" fmla="*/ 3581839 w 3812049"/>
              <a:gd name="connsiteY0" fmla="*/ 338280 h 5114444"/>
              <a:gd name="connsiteX1" fmla="*/ 1105339 w 3812049"/>
              <a:gd name="connsiteY1" fmla="*/ 363680 h 5114444"/>
              <a:gd name="connsiteX2" fmla="*/ 1321239 w 3812049"/>
              <a:gd name="connsiteY2" fmla="*/ 592280 h 5114444"/>
              <a:gd name="connsiteX3" fmla="*/ 1549839 w 3812049"/>
              <a:gd name="connsiteY3" fmla="*/ 846280 h 5114444"/>
              <a:gd name="connsiteX4" fmla="*/ 1702239 w 3812049"/>
              <a:gd name="connsiteY4" fmla="*/ 1125680 h 5114444"/>
              <a:gd name="connsiteX5" fmla="*/ 1740339 w 3812049"/>
              <a:gd name="connsiteY5" fmla="*/ 1474930 h 5114444"/>
              <a:gd name="connsiteX6" fmla="*/ 1632389 w 3812049"/>
              <a:gd name="connsiteY6" fmla="*/ 1938480 h 5114444"/>
              <a:gd name="connsiteX7" fmla="*/ 1537139 w 3812049"/>
              <a:gd name="connsiteY7" fmla="*/ 2217880 h 5114444"/>
              <a:gd name="connsiteX8" fmla="*/ 1473639 w 3812049"/>
              <a:gd name="connsiteY8" fmla="*/ 2395680 h 5114444"/>
              <a:gd name="connsiteX9" fmla="*/ 1333939 w 3812049"/>
              <a:gd name="connsiteY9" fmla="*/ 2560780 h 5114444"/>
              <a:gd name="connsiteX10" fmla="*/ 1308539 w 3812049"/>
              <a:gd name="connsiteY10" fmla="*/ 2598880 h 5114444"/>
              <a:gd name="connsiteX11" fmla="*/ 1219639 w 3812049"/>
              <a:gd name="connsiteY11" fmla="*/ 2636980 h 5114444"/>
              <a:gd name="connsiteX12" fmla="*/ 1130739 w 3812049"/>
              <a:gd name="connsiteY12" fmla="*/ 2687780 h 5114444"/>
              <a:gd name="connsiteX13" fmla="*/ 1041839 w 3812049"/>
              <a:gd name="connsiteY13" fmla="*/ 2738580 h 5114444"/>
              <a:gd name="connsiteX14" fmla="*/ 991039 w 3812049"/>
              <a:gd name="connsiteY14" fmla="*/ 2751280 h 5114444"/>
              <a:gd name="connsiteX15" fmla="*/ 952939 w 3812049"/>
              <a:gd name="connsiteY15" fmla="*/ 2789380 h 5114444"/>
              <a:gd name="connsiteX16" fmla="*/ 914839 w 3812049"/>
              <a:gd name="connsiteY16" fmla="*/ 2814780 h 5114444"/>
              <a:gd name="connsiteX17" fmla="*/ 851339 w 3812049"/>
              <a:gd name="connsiteY17" fmla="*/ 2954480 h 5114444"/>
              <a:gd name="connsiteX18" fmla="*/ 800539 w 3812049"/>
              <a:gd name="connsiteY18" fmla="*/ 3005280 h 5114444"/>
              <a:gd name="connsiteX19" fmla="*/ 749739 w 3812049"/>
              <a:gd name="connsiteY19" fmla="*/ 3056080 h 5114444"/>
              <a:gd name="connsiteX20" fmla="*/ 711639 w 3812049"/>
              <a:gd name="connsiteY20" fmla="*/ 3081480 h 5114444"/>
              <a:gd name="connsiteX21" fmla="*/ 660839 w 3812049"/>
              <a:gd name="connsiteY21" fmla="*/ 3157680 h 5114444"/>
              <a:gd name="connsiteX22" fmla="*/ 635439 w 3812049"/>
              <a:gd name="connsiteY22" fmla="*/ 3246580 h 5114444"/>
              <a:gd name="connsiteX23" fmla="*/ 648139 w 3812049"/>
              <a:gd name="connsiteY23" fmla="*/ 3652980 h 5114444"/>
              <a:gd name="connsiteX24" fmla="*/ 673539 w 3812049"/>
              <a:gd name="connsiteY24" fmla="*/ 3691080 h 5114444"/>
              <a:gd name="connsiteX25" fmla="*/ 698939 w 3812049"/>
              <a:gd name="connsiteY25" fmla="*/ 3843480 h 5114444"/>
              <a:gd name="connsiteX26" fmla="*/ 711639 w 3812049"/>
              <a:gd name="connsiteY26" fmla="*/ 3894280 h 5114444"/>
              <a:gd name="connsiteX27" fmla="*/ 698939 w 3812049"/>
              <a:gd name="connsiteY27" fmla="*/ 4135580 h 5114444"/>
              <a:gd name="connsiteX28" fmla="*/ 673539 w 3812049"/>
              <a:gd name="connsiteY28" fmla="*/ 4173680 h 5114444"/>
              <a:gd name="connsiteX29" fmla="*/ 660839 w 3812049"/>
              <a:gd name="connsiteY29" fmla="*/ 4211780 h 5114444"/>
              <a:gd name="connsiteX30" fmla="*/ 610039 w 3812049"/>
              <a:gd name="connsiteY30" fmla="*/ 4287980 h 5114444"/>
              <a:gd name="connsiteX31" fmla="*/ 571939 w 3812049"/>
              <a:gd name="connsiteY31" fmla="*/ 4364180 h 5114444"/>
              <a:gd name="connsiteX32" fmla="*/ 533839 w 3812049"/>
              <a:gd name="connsiteY32" fmla="*/ 4389580 h 5114444"/>
              <a:gd name="connsiteX33" fmla="*/ 495739 w 3812049"/>
              <a:gd name="connsiteY33" fmla="*/ 4465780 h 5114444"/>
              <a:gd name="connsiteX34" fmla="*/ 381439 w 3812049"/>
              <a:gd name="connsiteY34" fmla="*/ 4503880 h 5114444"/>
              <a:gd name="connsiteX35" fmla="*/ 343339 w 3812049"/>
              <a:gd name="connsiteY35" fmla="*/ 4516580 h 5114444"/>
              <a:gd name="connsiteX36" fmla="*/ 267139 w 3812049"/>
              <a:gd name="connsiteY36" fmla="*/ 4567380 h 5114444"/>
              <a:gd name="connsiteX37" fmla="*/ 229039 w 3812049"/>
              <a:gd name="connsiteY37" fmla="*/ 4592780 h 5114444"/>
              <a:gd name="connsiteX38" fmla="*/ 190939 w 3812049"/>
              <a:gd name="connsiteY38" fmla="*/ 4605480 h 5114444"/>
              <a:gd name="connsiteX39" fmla="*/ 140139 w 3812049"/>
              <a:gd name="connsiteY39" fmla="*/ 4656280 h 5114444"/>
              <a:gd name="connsiteX40" fmla="*/ 102039 w 3812049"/>
              <a:gd name="connsiteY40" fmla="*/ 4694380 h 5114444"/>
              <a:gd name="connsiteX41" fmla="*/ 63939 w 3812049"/>
              <a:gd name="connsiteY41" fmla="*/ 4707080 h 5114444"/>
              <a:gd name="connsiteX42" fmla="*/ 25839 w 3812049"/>
              <a:gd name="connsiteY42" fmla="*/ 4732480 h 5114444"/>
              <a:gd name="connsiteX43" fmla="*/ 439 w 3812049"/>
              <a:gd name="connsiteY43" fmla="*/ 4770580 h 5114444"/>
              <a:gd name="connsiteX44" fmla="*/ 38539 w 3812049"/>
              <a:gd name="connsiteY44" fmla="*/ 4783280 h 5114444"/>
              <a:gd name="connsiteX45" fmla="*/ 622739 w 3812049"/>
              <a:gd name="connsiteY45" fmla="*/ 4795980 h 5114444"/>
              <a:gd name="connsiteX46" fmla="*/ 1054539 w 3812049"/>
              <a:gd name="connsiteY46" fmla="*/ 4808680 h 5114444"/>
              <a:gd name="connsiteX47" fmla="*/ 2857939 w 3812049"/>
              <a:gd name="connsiteY47" fmla="*/ 4846780 h 5114444"/>
              <a:gd name="connsiteX48" fmla="*/ 3619939 w 3812049"/>
              <a:gd name="connsiteY48" fmla="*/ 4757880 h 5114444"/>
              <a:gd name="connsiteX49" fmla="*/ 3581839 w 3812049"/>
              <a:gd name="connsiteY49" fmla="*/ 338280 h 5114444"/>
              <a:gd name="connsiteX0" fmla="*/ 3581839 w 3812049"/>
              <a:gd name="connsiteY0" fmla="*/ 338280 h 5114444"/>
              <a:gd name="connsiteX1" fmla="*/ 1105339 w 3812049"/>
              <a:gd name="connsiteY1" fmla="*/ 363680 h 5114444"/>
              <a:gd name="connsiteX2" fmla="*/ 1321239 w 3812049"/>
              <a:gd name="connsiteY2" fmla="*/ 592280 h 5114444"/>
              <a:gd name="connsiteX3" fmla="*/ 1549839 w 3812049"/>
              <a:gd name="connsiteY3" fmla="*/ 846280 h 5114444"/>
              <a:gd name="connsiteX4" fmla="*/ 1702239 w 3812049"/>
              <a:gd name="connsiteY4" fmla="*/ 1125680 h 5114444"/>
              <a:gd name="connsiteX5" fmla="*/ 1740339 w 3812049"/>
              <a:gd name="connsiteY5" fmla="*/ 1474930 h 5114444"/>
              <a:gd name="connsiteX6" fmla="*/ 1632389 w 3812049"/>
              <a:gd name="connsiteY6" fmla="*/ 1938480 h 5114444"/>
              <a:gd name="connsiteX7" fmla="*/ 1537139 w 3812049"/>
              <a:gd name="connsiteY7" fmla="*/ 2217880 h 5114444"/>
              <a:gd name="connsiteX8" fmla="*/ 1473639 w 3812049"/>
              <a:gd name="connsiteY8" fmla="*/ 2395680 h 5114444"/>
              <a:gd name="connsiteX9" fmla="*/ 1333939 w 3812049"/>
              <a:gd name="connsiteY9" fmla="*/ 2560780 h 5114444"/>
              <a:gd name="connsiteX10" fmla="*/ 1308539 w 3812049"/>
              <a:gd name="connsiteY10" fmla="*/ 2598880 h 5114444"/>
              <a:gd name="connsiteX11" fmla="*/ 1219639 w 3812049"/>
              <a:gd name="connsiteY11" fmla="*/ 2636980 h 5114444"/>
              <a:gd name="connsiteX12" fmla="*/ 1130739 w 3812049"/>
              <a:gd name="connsiteY12" fmla="*/ 2687780 h 5114444"/>
              <a:gd name="connsiteX13" fmla="*/ 1041839 w 3812049"/>
              <a:gd name="connsiteY13" fmla="*/ 2738580 h 5114444"/>
              <a:gd name="connsiteX14" fmla="*/ 991039 w 3812049"/>
              <a:gd name="connsiteY14" fmla="*/ 2751280 h 5114444"/>
              <a:gd name="connsiteX15" fmla="*/ 952939 w 3812049"/>
              <a:gd name="connsiteY15" fmla="*/ 2789380 h 5114444"/>
              <a:gd name="connsiteX16" fmla="*/ 914839 w 3812049"/>
              <a:gd name="connsiteY16" fmla="*/ 2814780 h 5114444"/>
              <a:gd name="connsiteX17" fmla="*/ 851339 w 3812049"/>
              <a:gd name="connsiteY17" fmla="*/ 2954480 h 5114444"/>
              <a:gd name="connsiteX18" fmla="*/ 800539 w 3812049"/>
              <a:gd name="connsiteY18" fmla="*/ 3005280 h 5114444"/>
              <a:gd name="connsiteX19" fmla="*/ 749739 w 3812049"/>
              <a:gd name="connsiteY19" fmla="*/ 3056080 h 5114444"/>
              <a:gd name="connsiteX20" fmla="*/ 711639 w 3812049"/>
              <a:gd name="connsiteY20" fmla="*/ 3081480 h 5114444"/>
              <a:gd name="connsiteX21" fmla="*/ 660839 w 3812049"/>
              <a:gd name="connsiteY21" fmla="*/ 3157680 h 5114444"/>
              <a:gd name="connsiteX22" fmla="*/ 635439 w 3812049"/>
              <a:gd name="connsiteY22" fmla="*/ 3246580 h 5114444"/>
              <a:gd name="connsiteX23" fmla="*/ 648139 w 3812049"/>
              <a:gd name="connsiteY23" fmla="*/ 3652980 h 5114444"/>
              <a:gd name="connsiteX24" fmla="*/ 673539 w 3812049"/>
              <a:gd name="connsiteY24" fmla="*/ 3691080 h 5114444"/>
              <a:gd name="connsiteX25" fmla="*/ 698939 w 3812049"/>
              <a:gd name="connsiteY25" fmla="*/ 3843480 h 5114444"/>
              <a:gd name="connsiteX26" fmla="*/ 711639 w 3812049"/>
              <a:gd name="connsiteY26" fmla="*/ 3894280 h 5114444"/>
              <a:gd name="connsiteX27" fmla="*/ 698939 w 3812049"/>
              <a:gd name="connsiteY27" fmla="*/ 4135580 h 5114444"/>
              <a:gd name="connsiteX28" fmla="*/ 673539 w 3812049"/>
              <a:gd name="connsiteY28" fmla="*/ 4173680 h 5114444"/>
              <a:gd name="connsiteX29" fmla="*/ 660839 w 3812049"/>
              <a:gd name="connsiteY29" fmla="*/ 4211780 h 5114444"/>
              <a:gd name="connsiteX30" fmla="*/ 610039 w 3812049"/>
              <a:gd name="connsiteY30" fmla="*/ 4287980 h 5114444"/>
              <a:gd name="connsiteX31" fmla="*/ 571939 w 3812049"/>
              <a:gd name="connsiteY31" fmla="*/ 4364180 h 5114444"/>
              <a:gd name="connsiteX32" fmla="*/ 533839 w 3812049"/>
              <a:gd name="connsiteY32" fmla="*/ 4389580 h 5114444"/>
              <a:gd name="connsiteX33" fmla="*/ 495739 w 3812049"/>
              <a:gd name="connsiteY33" fmla="*/ 4465780 h 5114444"/>
              <a:gd name="connsiteX34" fmla="*/ 381439 w 3812049"/>
              <a:gd name="connsiteY34" fmla="*/ 4503880 h 5114444"/>
              <a:gd name="connsiteX35" fmla="*/ 343339 w 3812049"/>
              <a:gd name="connsiteY35" fmla="*/ 4516580 h 5114444"/>
              <a:gd name="connsiteX36" fmla="*/ 267139 w 3812049"/>
              <a:gd name="connsiteY36" fmla="*/ 4567380 h 5114444"/>
              <a:gd name="connsiteX37" fmla="*/ 229039 w 3812049"/>
              <a:gd name="connsiteY37" fmla="*/ 4592780 h 5114444"/>
              <a:gd name="connsiteX38" fmla="*/ 190939 w 3812049"/>
              <a:gd name="connsiteY38" fmla="*/ 4605480 h 5114444"/>
              <a:gd name="connsiteX39" fmla="*/ 140139 w 3812049"/>
              <a:gd name="connsiteY39" fmla="*/ 4656280 h 5114444"/>
              <a:gd name="connsiteX40" fmla="*/ 102039 w 3812049"/>
              <a:gd name="connsiteY40" fmla="*/ 4694380 h 5114444"/>
              <a:gd name="connsiteX41" fmla="*/ 63939 w 3812049"/>
              <a:gd name="connsiteY41" fmla="*/ 4707080 h 5114444"/>
              <a:gd name="connsiteX42" fmla="*/ 25839 w 3812049"/>
              <a:gd name="connsiteY42" fmla="*/ 4732480 h 5114444"/>
              <a:gd name="connsiteX43" fmla="*/ 439 w 3812049"/>
              <a:gd name="connsiteY43" fmla="*/ 4770580 h 5114444"/>
              <a:gd name="connsiteX44" fmla="*/ 38539 w 3812049"/>
              <a:gd name="connsiteY44" fmla="*/ 4783280 h 5114444"/>
              <a:gd name="connsiteX45" fmla="*/ 622739 w 3812049"/>
              <a:gd name="connsiteY45" fmla="*/ 4795980 h 5114444"/>
              <a:gd name="connsiteX46" fmla="*/ 1054539 w 3812049"/>
              <a:gd name="connsiteY46" fmla="*/ 4808680 h 5114444"/>
              <a:gd name="connsiteX47" fmla="*/ 2857939 w 3812049"/>
              <a:gd name="connsiteY47" fmla="*/ 4846780 h 5114444"/>
              <a:gd name="connsiteX48" fmla="*/ 3619939 w 3812049"/>
              <a:gd name="connsiteY48" fmla="*/ 4757880 h 5114444"/>
              <a:gd name="connsiteX49" fmla="*/ 3581839 w 3812049"/>
              <a:gd name="connsiteY49" fmla="*/ 338280 h 5114444"/>
              <a:gd name="connsiteX0" fmla="*/ 3581839 w 3812049"/>
              <a:gd name="connsiteY0" fmla="*/ 338280 h 5094932"/>
              <a:gd name="connsiteX1" fmla="*/ 1105339 w 3812049"/>
              <a:gd name="connsiteY1" fmla="*/ 363680 h 5094932"/>
              <a:gd name="connsiteX2" fmla="*/ 1321239 w 3812049"/>
              <a:gd name="connsiteY2" fmla="*/ 592280 h 5094932"/>
              <a:gd name="connsiteX3" fmla="*/ 1549839 w 3812049"/>
              <a:gd name="connsiteY3" fmla="*/ 846280 h 5094932"/>
              <a:gd name="connsiteX4" fmla="*/ 1702239 w 3812049"/>
              <a:gd name="connsiteY4" fmla="*/ 1125680 h 5094932"/>
              <a:gd name="connsiteX5" fmla="*/ 1740339 w 3812049"/>
              <a:gd name="connsiteY5" fmla="*/ 1474930 h 5094932"/>
              <a:gd name="connsiteX6" fmla="*/ 1632389 w 3812049"/>
              <a:gd name="connsiteY6" fmla="*/ 1938480 h 5094932"/>
              <a:gd name="connsiteX7" fmla="*/ 1537139 w 3812049"/>
              <a:gd name="connsiteY7" fmla="*/ 2217880 h 5094932"/>
              <a:gd name="connsiteX8" fmla="*/ 1473639 w 3812049"/>
              <a:gd name="connsiteY8" fmla="*/ 2395680 h 5094932"/>
              <a:gd name="connsiteX9" fmla="*/ 1333939 w 3812049"/>
              <a:gd name="connsiteY9" fmla="*/ 2560780 h 5094932"/>
              <a:gd name="connsiteX10" fmla="*/ 1308539 w 3812049"/>
              <a:gd name="connsiteY10" fmla="*/ 2598880 h 5094932"/>
              <a:gd name="connsiteX11" fmla="*/ 1219639 w 3812049"/>
              <a:gd name="connsiteY11" fmla="*/ 2636980 h 5094932"/>
              <a:gd name="connsiteX12" fmla="*/ 1130739 w 3812049"/>
              <a:gd name="connsiteY12" fmla="*/ 2687780 h 5094932"/>
              <a:gd name="connsiteX13" fmla="*/ 1041839 w 3812049"/>
              <a:gd name="connsiteY13" fmla="*/ 2738580 h 5094932"/>
              <a:gd name="connsiteX14" fmla="*/ 991039 w 3812049"/>
              <a:gd name="connsiteY14" fmla="*/ 2751280 h 5094932"/>
              <a:gd name="connsiteX15" fmla="*/ 952939 w 3812049"/>
              <a:gd name="connsiteY15" fmla="*/ 2789380 h 5094932"/>
              <a:gd name="connsiteX16" fmla="*/ 914839 w 3812049"/>
              <a:gd name="connsiteY16" fmla="*/ 2814780 h 5094932"/>
              <a:gd name="connsiteX17" fmla="*/ 851339 w 3812049"/>
              <a:gd name="connsiteY17" fmla="*/ 2954480 h 5094932"/>
              <a:gd name="connsiteX18" fmla="*/ 800539 w 3812049"/>
              <a:gd name="connsiteY18" fmla="*/ 3005280 h 5094932"/>
              <a:gd name="connsiteX19" fmla="*/ 749739 w 3812049"/>
              <a:gd name="connsiteY19" fmla="*/ 3056080 h 5094932"/>
              <a:gd name="connsiteX20" fmla="*/ 711639 w 3812049"/>
              <a:gd name="connsiteY20" fmla="*/ 3081480 h 5094932"/>
              <a:gd name="connsiteX21" fmla="*/ 660839 w 3812049"/>
              <a:gd name="connsiteY21" fmla="*/ 3157680 h 5094932"/>
              <a:gd name="connsiteX22" fmla="*/ 635439 w 3812049"/>
              <a:gd name="connsiteY22" fmla="*/ 3246580 h 5094932"/>
              <a:gd name="connsiteX23" fmla="*/ 648139 w 3812049"/>
              <a:gd name="connsiteY23" fmla="*/ 3652980 h 5094932"/>
              <a:gd name="connsiteX24" fmla="*/ 673539 w 3812049"/>
              <a:gd name="connsiteY24" fmla="*/ 3691080 h 5094932"/>
              <a:gd name="connsiteX25" fmla="*/ 698939 w 3812049"/>
              <a:gd name="connsiteY25" fmla="*/ 3843480 h 5094932"/>
              <a:gd name="connsiteX26" fmla="*/ 711639 w 3812049"/>
              <a:gd name="connsiteY26" fmla="*/ 3894280 h 5094932"/>
              <a:gd name="connsiteX27" fmla="*/ 698939 w 3812049"/>
              <a:gd name="connsiteY27" fmla="*/ 4135580 h 5094932"/>
              <a:gd name="connsiteX28" fmla="*/ 673539 w 3812049"/>
              <a:gd name="connsiteY28" fmla="*/ 4173680 h 5094932"/>
              <a:gd name="connsiteX29" fmla="*/ 660839 w 3812049"/>
              <a:gd name="connsiteY29" fmla="*/ 4211780 h 5094932"/>
              <a:gd name="connsiteX30" fmla="*/ 610039 w 3812049"/>
              <a:gd name="connsiteY30" fmla="*/ 4287980 h 5094932"/>
              <a:gd name="connsiteX31" fmla="*/ 571939 w 3812049"/>
              <a:gd name="connsiteY31" fmla="*/ 4364180 h 5094932"/>
              <a:gd name="connsiteX32" fmla="*/ 533839 w 3812049"/>
              <a:gd name="connsiteY32" fmla="*/ 4389580 h 5094932"/>
              <a:gd name="connsiteX33" fmla="*/ 495739 w 3812049"/>
              <a:gd name="connsiteY33" fmla="*/ 4465780 h 5094932"/>
              <a:gd name="connsiteX34" fmla="*/ 381439 w 3812049"/>
              <a:gd name="connsiteY34" fmla="*/ 4503880 h 5094932"/>
              <a:gd name="connsiteX35" fmla="*/ 343339 w 3812049"/>
              <a:gd name="connsiteY35" fmla="*/ 4516580 h 5094932"/>
              <a:gd name="connsiteX36" fmla="*/ 267139 w 3812049"/>
              <a:gd name="connsiteY36" fmla="*/ 4567380 h 5094932"/>
              <a:gd name="connsiteX37" fmla="*/ 229039 w 3812049"/>
              <a:gd name="connsiteY37" fmla="*/ 4592780 h 5094932"/>
              <a:gd name="connsiteX38" fmla="*/ 190939 w 3812049"/>
              <a:gd name="connsiteY38" fmla="*/ 4605480 h 5094932"/>
              <a:gd name="connsiteX39" fmla="*/ 140139 w 3812049"/>
              <a:gd name="connsiteY39" fmla="*/ 4656280 h 5094932"/>
              <a:gd name="connsiteX40" fmla="*/ 102039 w 3812049"/>
              <a:gd name="connsiteY40" fmla="*/ 4694380 h 5094932"/>
              <a:gd name="connsiteX41" fmla="*/ 63939 w 3812049"/>
              <a:gd name="connsiteY41" fmla="*/ 4707080 h 5094932"/>
              <a:gd name="connsiteX42" fmla="*/ 25839 w 3812049"/>
              <a:gd name="connsiteY42" fmla="*/ 4732480 h 5094932"/>
              <a:gd name="connsiteX43" fmla="*/ 439 w 3812049"/>
              <a:gd name="connsiteY43" fmla="*/ 4770580 h 5094932"/>
              <a:gd name="connsiteX44" fmla="*/ 38539 w 3812049"/>
              <a:gd name="connsiteY44" fmla="*/ 4783280 h 5094932"/>
              <a:gd name="connsiteX45" fmla="*/ 622739 w 3812049"/>
              <a:gd name="connsiteY45" fmla="*/ 4795980 h 5094932"/>
              <a:gd name="connsiteX46" fmla="*/ 1054539 w 3812049"/>
              <a:gd name="connsiteY46" fmla="*/ 4808680 h 5094932"/>
              <a:gd name="connsiteX47" fmla="*/ 2851589 w 3812049"/>
              <a:gd name="connsiteY47" fmla="*/ 4776930 h 5094932"/>
              <a:gd name="connsiteX48" fmla="*/ 3619939 w 3812049"/>
              <a:gd name="connsiteY48" fmla="*/ 4757880 h 5094932"/>
              <a:gd name="connsiteX49" fmla="*/ 3581839 w 3812049"/>
              <a:gd name="connsiteY49" fmla="*/ 338280 h 5094932"/>
              <a:gd name="connsiteX0" fmla="*/ 3581839 w 3812049"/>
              <a:gd name="connsiteY0" fmla="*/ 338280 h 4809221"/>
              <a:gd name="connsiteX1" fmla="*/ 1105339 w 3812049"/>
              <a:gd name="connsiteY1" fmla="*/ 363680 h 4809221"/>
              <a:gd name="connsiteX2" fmla="*/ 1321239 w 3812049"/>
              <a:gd name="connsiteY2" fmla="*/ 592280 h 4809221"/>
              <a:gd name="connsiteX3" fmla="*/ 1549839 w 3812049"/>
              <a:gd name="connsiteY3" fmla="*/ 846280 h 4809221"/>
              <a:gd name="connsiteX4" fmla="*/ 1702239 w 3812049"/>
              <a:gd name="connsiteY4" fmla="*/ 1125680 h 4809221"/>
              <a:gd name="connsiteX5" fmla="*/ 1740339 w 3812049"/>
              <a:gd name="connsiteY5" fmla="*/ 1474930 h 4809221"/>
              <a:gd name="connsiteX6" fmla="*/ 1632389 w 3812049"/>
              <a:gd name="connsiteY6" fmla="*/ 1938480 h 4809221"/>
              <a:gd name="connsiteX7" fmla="*/ 1537139 w 3812049"/>
              <a:gd name="connsiteY7" fmla="*/ 2217880 h 4809221"/>
              <a:gd name="connsiteX8" fmla="*/ 1473639 w 3812049"/>
              <a:gd name="connsiteY8" fmla="*/ 2395680 h 4809221"/>
              <a:gd name="connsiteX9" fmla="*/ 1333939 w 3812049"/>
              <a:gd name="connsiteY9" fmla="*/ 2560780 h 4809221"/>
              <a:gd name="connsiteX10" fmla="*/ 1308539 w 3812049"/>
              <a:gd name="connsiteY10" fmla="*/ 2598880 h 4809221"/>
              <a:gd name="connsiteX11" fmla="*/ 1219639 w 3812049"/>
              <a:gd name="connsiteY11" fmla="*/ 2636980 h 4809221"/>
              <a:gd name="connsiteX12" fmla="*/ 1130739 w 3812049"/>
              <a:gd name="connsiteY12" fmla="*/ 2687780 h 4809221"/>
              <a:gd name="connsiteX13" fmla="*/ 1041839 w 3812049"/>
              <a:gd name="connsiteY13" fmla="*/ 2738580 h 4809221"/>
              <a:gd name="connsiteX14" fmla="*/ 991039 w 3812049"/>
              <a:gd name="connsiteY14" fmla="*/ 2751280 h 4809221"/>
              <a:gd name="connsiteX15" fmla="*/ 952939 w 3812049"/>
              <a:gd name="connsiteY15" fmla="*/ 2789380 h 4809221"/>
              <a:gd name="connsiteX16" fmla="*/ 914839 w 3812049"/>
              <a:gd name="connsiteY16" fmla="*/ 2814780 h 4809221"/>
              <a:gd name="connsiteX17" fmla="*/ 851339 w 3812049"/>
              <a:gd name="connsiteY17" fmla="*/ 2954480 h 4809221"/>
              <a:gd name="connsiteX18" fmla="*/ 800539 w 3812049"/>
              <a:gd name="connsiteY18" fmla="*/ 3005280 h 4809221"/>
              <a:gd name="connsiteX19" fmla="*/ 749739 w 3812049"/>
              <a:gd name="connsiteY19" fmla="*/ 3056080 h 4809221"/>
              <a:gd name="connsiteX20" fmla="*/ 711639 w 3812049"/>
              <a:gd name="connsiteY20" fmla="*/ 3081480 h 4809221"/>
              <a:gd name="connsiteX21" fmla="*/ 660839 w 3812049"/>
              <a:gd name="connsiteY21" fmla="*/ 3157680 h 4809221"/>
              <a:gd name="connsiteX22" fmla="*/ 635439 w 3812049"/>
              <a:gd name="connsiteY22" fmla="*/ 3246580 h 4809221"/>
              <a:gd name="connsiteX23" fmla="*/ 648139 w 3812049"/>
              <a:gd name="connsiteY23" fmla="*/ 3652980 h 4809221"/>
              <a:gd name="connsiteX24" fmla="*/ 673539 w 3812049"/>
              <a:gd name="connsiteY24" fmla="*/ 3691080 h 4809221"/>
              <a:gd name="connsiteX25" fmla="*/ 698939 w 3812049"/>
              <a:gd name="connsiteY25" fmla="*/ 3843480 h 4809221"/>
              <a:gd name="connsiteX26" fmla="*/ 711639 w 3812049"/>
              <a:gd name="connsiteY26" fmla="*/ 3894280 h 4809221"/>
              <a:gd name="connsiteX27" fmla="*/ 698939 w 3812049"/>
              <a:gd name="connsiteY27" fmla="*/ 4135580 h 4809221"/>
              <a:gd name="connsiteX28" fmla="*/ 673539 w 3812049"/>
              <a:gd name="connsiteY28" fmla="*/ 4173680 h 4809221"/>
              <a:gd name="connsiteX29" fmla="*/ 660839 w 3812049"/>
              <a:gd name="connsiteY29" fmla="*/ 4211780 h 4809221"/>
              <a:gd name="connsiteX30" fmla="*/ 610039 w 3812049"/>
              <a:gd name="connsiteY30" fmla="*/ 4287980 h 4809221"/>
              <a:gd name="connsiteX31" fmla="*/ 571939 w 3812049"/>
              <a:gd name="connsiteY31" fmla="*/ 4364180 h 4809221"/>
              <a:gd name="connsiteX32" fmla="*/ 533839 w 3812049"/>
              <a:gd name="connsiteY32" fmla="*/ 4389580 h 4809221"/>
              <a:gd name="connsiteX33" fmla="*/ 495739 w 3812049"/>
              <a:gd name="connsiteY33" fmla="*/ 4465780 h 4809221"/>
              <a:gd name="connsiteX34" fmla="*/ 381439 w 3812049"/>
              <a:gd name="connsiteY34" fmla="*/ 4503880 h 4809221"/>
              <a:gd name="connsiteX35" fmla="*/ 343339 w 3812049"/>
              <a:gd name="connsiteY35" fmla="*/ 4516580 h 4809221"/>
              <a:gd name="connsiteX36" fmla="*/ 267139 w 3812049"/>
              <a:gd name="connsiteY36" fmla="*/ 4567380 h 4809221"/>
              <a:gd name="connsiteX37" fmla="*/ 229039 w 3812049"/>
              <a:gd name="connsiteY37" fmla="*/ 4592780 h 4809221"/>
              <a:gd name="connsiteX38" fmla="*/ 190939 w 3812049"/>
              <a:gd name="connsiteY38" fmla="*/ 4605480 h 4809221"/>
              <a:gd name="connsiteX39" fmla="*/ 140139 w 3812049"/>
              <a:gd name="connsiteY39" fmla="*/ 4656280 h 4809221"/>
              <a:gd name="connsiteX40" fmla="*/ 102039 w 3812049"/>
              <a:gd name="connsiteY40" fmla="*/ 4694380 h 4809221"/>
              <a:gd name="connsiteX41" fmla="*/ 63939 w 3812049"/>
              <a:gd name="connsiteY41" fmla="*/ 4707080 h 4809221"/>
              <a:gd name="connsiteX42" fmla="*/ 25839 w 3812049"/>
              <a:gd name="connsiteY42" fmla="*/ 4732480 h 4809221"/>
              <a:gd name="connsiteX43" fmla="*/ 439 w 3812049"/>
              <a:gd name="connsiteY43" fmla="*/ 4770580 h 4809221"/>
              <a:gd name="connsiteX44" fmla="*/ 38539 w 3812049"/>
              <a:gd name="connsiteY44" fmla="*/ 4783280 h 4809221"/>
              <a:gd name="connsiteX45" fmla="*/ 622739 w 3812049"/>
              <a:gd name="connsiteY45" fmla="*/ 4795980 h 4809221"/>
              <a:gd name="connsiteX46" fmla="*/ 1054539 w 3812049"/>
              <a:gd name="connsiteY46" fmla="*/ 4808680 h 4809221"/>
              <a:gd name="connsiteX47" fmla="*/ 2851589 w 3812049"/>
              <a:gd name="connsiteY47" fmla="*/ 4776930 h 4809221"/>
              <a:gd name="connsiteX48" fmla="*/ 3619939 w 3812049"/>
              <a:gd name="connsiteY48" fmla="*/ 4757880 h 4809221"/>
              <a:gd name="connsiteX49" fmla="*/ 3581839 w 3812049"/>
              <a:gd name="connsiteY49" fmla="*/ 338280 h 4809221"/>
              <a:gd name="connsiteX0" fmla="*/ 3581839 w 3812049"/>
              <a:gd name="connsiteY0" fmla="*/ 338280 h 4795980"/>
              <a:gd name="connsiteX1" fmla="*/ 1105339 w 3812049"/>
              <a:gd name="connsiteY1" fmla="*/ 363680 h 4795980"/>
              <a:gd name="connsiteX2" fmla="*/ 1321239 w 3812049"/>
              <a:gd name="connsiteY2" fmla="*/ 592280 h 4795980"/>
              <a:gd name="connsiteX3" fmla="*/ 1549839 w 3812049"/>
              <a:gd name="connsiteY3" fmla="*/ 846280 h 4795980"/>
              <a:gd name="connsiteX4" fmla="*/ 1702239 w 3812049"/>
              <a:gd name="connsiteY4" fmla="*/ 1125680 h 4795980"/>
              <a:gd name="connsiteX5" fmla="*/ 1740339 w 3812049"/>
              <a:gd name="connsiteY5" fmla="*/ 1474930 h 4795980"/>
              <a:gd name="connsiteX6" fmla="*/ 1632389 w 3812049"/>
              <a:gd name="connsiteY6" fmla="*/ 1938480 h 4795980"/>
              <a:gd name="connsiteX7" fmla="*/ 1537139 w 3812049"/>
              <a:gd name="connsiteY7" fmla="*/ 2217880 h 4795980"/>
              <a:gd name="connsiteX8" fmla="*/ 1473639 w 3812049"/>
              <a:gd name="connsiteY8" fmla="*/ 2395680 h 4795980"/>
              <a:gd name="connsiteX9" fmla="*/ 1333939 w 3812049"/>
              <a:gd name="connsiteY9" fmla="*/ 2560780 h 4795980"/>
              <a:gd name="connsiteX10" fmla="*/ 1308539 w 3812049"/>
              <a:gd name="connsiteY10" fmla="*/ 2598880 h 4795980"/>
              <a:gd name="connsiteX11" fmla="*/ 1219639 w 3812049"/>
              <a:gd name="connsiteY11" fmla="*/ 2636980 h 4795980"/>
              <a:gd name="connsiteX12" fmla="*/ 1130739 w 3812049"/>
              <a:gd name="connsiteY12" fmla="*/ 2687780 h 4795980"/>
              <a:gd name="connsiteX13" fmla="*/ 1041839 w 3812049"/>
              <a:gd name="connsiteY13" fmla="*/ 2738580 h 4795980"/>
              <a:gd name="connsiteX14" fmla="*/ 991039 w 3812049"/>
              <a:gd name="connsiteY14" fmla="*/ 2751280 h 4795980"/>
              <a:gd name="connsiteX15" fmla="*/ 952939 w 3812049"/>
              <a:gd name="connsiteY15" fmla="*/ 2789380 h 4795980"/>
              <a:gd name="connsiteX16" fmla="*/ 914839 w 3812049"/>
              <a:gd name="connsiteY16" fmla="*/ 2814780 h 4795980"/>
              <a:gd name="connsiteX17" fmla="*/ 851339 w 3812049"/>
              <a:gd name="connsiteY17" fmla="*/ 2954480 h 4795980"/>
              <a:gd name="connsiteX18" fmla="*/ 800539 w 3812049"/>
              <a:gd name="connsiteY18" fmla="*/ 3005280 h 4795980"/>
              <a:gd name="connsiteX19" fmla="*/ 749739 w 3812049"/>
              <a:gd name="connsiteY19" fmla="*/ 3056080 h 4795980"/>
              <a:gd name="connsiteX20" fmla="*/ 711639 w 3812049"/>
              <a:gd name="connsiteY20" fmla="*/ 3081480 h 4795980"/>
              <a:gd name="connsiteX21" fmla="*/ 660839 w 3812049"/>
              <a:gd name="connsiteY21" fmla="*/ 3157680 h 4795980"/>
              <a:gd name="connsiteX22" fmla="*/ 635439 w 3812049"/>
              <a:gd name="connsiteY22" fmla="*/ 3246580 h 4795980"/>
              <a:gd name="connsiteX23" fmla="*/ 648139 w 3812049"/>
              <a:gd name="connsiteY23" fmla="*/ 3652980 h 4795980"/>
              <a:gd name="connsiteX24" fmla="*/ 673539 w 3812049"/>
              <a:gd name="connsiteY24" fmla="*/ 3691080 h 4795980"/>
              <a:gd name="connsiteX25" fmla="*/ 698939 w 3812049"/>
              <a:gd name="connsiteY25" fmla="*/ 3843480 h 4795980"/>
              <a:gd name="connsiteX26" fmla="*/ 711639 w 3812049"/>
              <a:gd name="connsiteY26" fmla="*/ 3894280 h 4795980"/>
              <a:gd name="connsiteX27" fmla="*/ 698939 w 3812049"/>
              <a:gd name="connsiteY27" fmla="*/ 4135580 h 4795980"/>
              <a:gd name="connsiteX28" fmla="*/ 673539 w 3812049"/>
              <a:gd name="connsiteY28" fmla="*/ 4173680 h 4795980"/>
              <a:gd name="connsiteX29" fmla="*/ 660839 w 3812049"/>
              <a:gd name="connsiteY29" fmla="*/ 4211780 h 4795980"/>
              <a:gd name="connsiteX30" fmla="*/ 610039 w 3812049"/>
              <a:gd name="connsiteY30" fmla="*/ 4287980 h 4795980"/>
              <a:gd name="connsiteX31" fmla="*/ 571939 w 3812049"/>
              <a:gd name="connsiteY31" fmla="*/ 4364180 h 4795980"/>
              <a:gd name="connsiteX32" fmla="*/ 533839 w 3812049"/>
              <a:gd name="connsiteY32" fmla="*/ 4389580 h 4795980"/>
              <a:gd name="connsiteX33" fmla="*/ 495739 w 3812049"/>
              <a:gd name="connsiteY33" fmla="*/ 4465780 h 4795980"/>
              <a:gd name="connsiteX34" fmla="*/ 381439 w 3812049"/>
              <a:gd name="connsiteY34" fmla="*/ 4503880 h 4795980"/>
              <a:gd name="connsiteX35" fmla="*/ 343339 w 3812049"/>
              <a:gd name="connsiteY35" fmla="*/ 4516580 h 4795980"/>
              <a:gd name="connsiteX36" fmla="*/ 267139 w 3812049"/>
              <a:gd name="connsiteY36" fmla="*/ 4567380 h 4795980"/>
              <a:gd name="connsiteX37" fmla="*/ 229039 w 3812049"/>
              <a:gd name="connsiteY37" fmla="*/ 4592780 h 4795980"/>
              <a:gd name="connsiteX38" fmla="*/ 190939 w 3812049"/>
              <a:gd name="connsiteY38" fmla="*/ 4605480 h 4795980"/>
              <a:gd name="connsiteX39" fmla="*/ 140139 w 3812049"/>
              <a:gd name="connsiteY39" fmla="*/ 4656280 h 4795980"/>
              <a:gd name="connsiteX40" fmla="*/ 102039 w 3812049"/>
              <a:gd name="connsiteY40" fmla="*/ 4694380 h 4795980"/>
              <a:gd name="connsiteX41" fmla="*/ 63939 w 3812049"/>
              <a:gd name="connsiteY41" fmla="*/ 4707080 h 4795980"/>
              <a:gd name="connsiteX42" fmla="*/ 25839 w 3812049"/>
              <a:gd name="connsiteY42" fmla="*/ 4732480 h 4795980"/>
              <a:gd name="connsiteX43" fmla="*/ 439 w 3812049"/>
              <a:gd name="connsiteY43" fmla="*/ 4770580 h 4795980"/>
              <a:gd name="connsiteX44" fmla="*/ 38539 w 3812049"/>
              <a:gd name="connsiteY44" fmla="*/ 4783280 h 4795980"/>
              <a:gd name="connsiteX45" fmla="*/ 622739 w 3812049"/>
              <a:gd name="connsiteY45" fmla="*/ 4795980 h 4795980"/>
              <a:gd name="connsiteX46" fmla="*/ 1435539 w 3812049"/>
              <a:gd name="connsiteY46" fmla="*/ 4783280 h 4795980"/>
              <a:gd name="connsiteX47" fmla="*/ 2851589 w 3812049"/>
              <a:gd name="connsiteY47" fmla="*/ 4776930 h 4795980"/>
              <a:gd name="connsiteX48" fmla="*/ 3619939 w 3812049"/>
              <a:gd name="connsiteY48" fmla="*/ 4757880 h 4795980"/>
              <a:gd name="connsiteX49" fmla="*/ 3581839 w 3812049"/>
              <a:gd name="connsiteY49" fmla="*/ 338280 h 4795980"/>
              <a:gd name="connsiteX0" fmla="*/ 3592154 w 3822364"/>
              <a:gd name="connsiteY0" fmla="*/ 338280 h 4795980"/>
              <a:gd name="connsiteX1" fmla="*/ 1115654 w 3822364"/>
              <a:gd name="connsiteY1" fmla="*/ 363680 h 4795980"/>
              <a:gd name="connsiteX2" fmla="*/ 1331554 w 3822364"/>
              <a:gd name="connsiteY2" fmla="*/ 592280 h 4795980"/>
              <a:gd name="connsiteX3" fmla="*/ 1560154 w 3822364"/>
              <a:gd name="connsiteY3" fmla="*/ 846280 h 4795980"/>
              <a:gd name="connsiteX4" fmla="*/ 1712554 w 3822364"/>
              <a:gd name="connsiteY4" fmla="*/ 1125680 h 4795980"/>
              <a:gd name="connsiteX5" fmla="*/ 1750654 w 3822364"/>
              <a:gd name="connsiteY5" fmla="*/ 1474930 h 4795980"/>
              <a:gd name="connsiteX6" fmla="*/ 1642704 w 3822364"/>
              <a:gd name="connsiteY6" fmla="*/ 1938480 h 4795980"/>
              <a:gd name="connsiteX7" fmla="*/ 1547454 w 3822364"/>
              <a:gd name="connsiteY7" fmla="*/ 2217880 h 4795980"/>
              <a:gd name="connsiteX8" fmla="*/ 1483954 w 3822364"/>
              <a:gd name="connsiteY8" fmla="*/ 2395680 h 4795980"/>
              <a:gd name="connsiteX9" fmla="*/ 1344254 w 3822364"/>
              <a:gd name="connsiteY9" fmla="*/ 2560780 h 4795980"/>
              <a:gd name="connsiteX10" fmla="*/ 1318854 w 3822364"/>
              <a:gd name="connsiteY10" fmla="*/ 2598880 h 4795980"/>
              <a:gd name="connsiteX11" fmla="*/ 1229954 w 3822364"/>
              <a:gd name="connsiteY11" fmla="*/ 2636980 h 4795980"/>
              <a:gd name="connsiteX12" fmla="*/ 1141054 w 3822364"/>
              <a:gd name="connsiteY12" fmla="*/ 2687780 h 4795980"/>
              <a:gd name="connsiteX13" fmla="*/ 1052154 w 3822364"/>
              <a:gd name="connsiteY13" fmla="*/ 2738580 h 4795980"/>
              <a:gd name="connsiteX14" fmla="*/ 1001354 w 3822364"/>
              <a:gd name="connsiteY14" fmla="*/ 2751280 h 4795980"/>
              <a:gd name="connsiteX15" fmla="*/ 963254 w 3822364"/>
              <a:gd name="connsiteY15" fmla="*/ 2789380 h 4795980"/>
              <a:gd name="connsiteX16" fmla="*/ 925154 w 3822364"/>
              <a:gd name="connsiteY16" fmla="*/ 2814780 h 4795980"/>
              <a:gd name="connsiteX17" fmla="*/ 861654 w 3822364"/>
              <a:gd name="connsiteY17" fmla="*/ 2954480 h 4795980"/>
              <a:gd name="connsiteX18" fmla="*/ 810854 w 3822364"/>
              <a:gd name="connsiteY18" fmla="*/ 3005280 h 4795980"/>
              <a:gd name="connsiteX19" fmla="*/ 760054 w 3822364"/>
              <a:gd name="connsiteY19" fmla="*/ 3056080 h 4795980"/>
              <a:gd name="connsiteX20" fmla="*/ 721954 w 3822364"/>
              <a:gd name="connsiteY20" fmla="*/ 3081480 h 4795980"/>
              <a:gd name="connsiteX21" fmla="*/ 671154 w 3822364"/>
              <a:gd name="connsiteY21" fmla="*/ 3157680 h 4795980"/>
              <a:gd name="connsiteX22" fmla="*/ 645754 w 3822364"/>
              <a:gd name="connsiteY22" fmla="*/ 3246580 h 4795980"/>
              <a:gd name="connsiteX23" fmla="*/ 658454 w 3822364"/>
              <a:gd name="connsiteY23" fmla="*/ 3652980 h 4795980"/>
              <a:gd name="connsiteX24" fmla="*/ 683854 w 3822364"/>
              <a:gd name="connsiteY24" fmla="*/ 3691080 h 4795980"/>
              <a:gd name="connsiteX25" fmla="*/ 709254 w 3822364"/>
              <a:gd name="connsiteY25" fmla="*/ 3843480 h 4795980"/>
              <a:gd name="connsiteX26" fmla="*/ 721954 w 3822364"/>
              <a:gd name="connsiteY26" fmla="*/ 3894280 h 4795980"/>
              <a:gd name="connsiteX27" fmla="*/ 709254 w 3822364"/>
              <a:gd name="connsiteY27" fmla="*/ 4135580 h 4795980"/>
              <a:gd name="connsiteX28" fmla="*/ 683854 w 3822364"/>
              <a:gd name="connsiteY28" fmla="*/ 4173680 h 4795980"/>
              <a:gd name="connsiteX29" fmla="*/ 671154 w 3822364"/>
              <a:gd name="connsiteY29" fmla="*/ 4211780 h 4795980"/>
              <a:gd name="connsiteX30" fmla="*/ 620354 w 3822364"/>
              <a:gd name="connsiteY30" fmla="*/ 4287980 h 4795980"/>
              <a:gd name="connsiteX31" fmla="*/ 582254 w 3822364"/>
              <a:gd name="connsiteY31" fmla="*/ 4364180 h 4795980"/>
              <a:gd name="connsiteX32" fmla="*/ 544154 w 3822364"/>
              <a:gd name="connsiteY32" fmla="*/ 4389580 h 4795980"/>
              <a:gd name="connsiteX33" fmla="*/ 506054 w 3822364"/>
              <a:gd name="connsiteY33" fmla="*/ 4465780 h 4795980"/>
              <a:gd name="connsiteX34" fmla="*/ 391754 w 3822364"/>
              <a:gd name="connsiteY34" fmla="*/ 4503880 h 4795980"/>
              <a:gd name="connsiteX35" fmla="*/ 353654 w 3822364"/>
              <a:gd name="connsiteY35" fmla="*/ 4516580 h 4795980"/>
              <a:gd name="connsiteX36" fmla="*/ 277454 w 3822364"/>
              <a:gd name="connsiteY36" fmla="*/ 4567380 h 4795980"/>
              <a:gd name="connsiteX37" fmla="*/ 239354 w 3822364"/>
              <a:gd name="connsiteY37" fmla="*/ 4592780 h 4795980"/>
              <a:gd name="connsiteX38" fmla="*/ 201254 w 3822364"/>
              <a:gd name="connsiteY38" fmla="*/ 4605480 h 4795980"/>
              <a:gd name="connsiteX39" fmla="*/ 150454 w 3822364"/>
              <a:gd name="connsiteY39" fmla="*/ 4656280 h 4795980"/>
              <a:gd name="connsiteX40" fmla="*/ 112354 w 3822364"/>
              <a:gd name="connsiteY40" fmla="*/ 4694380 h 4795980"/>
              <a:gd name="connsiteX41" fmla="*/ 74254 w 3822364"/>
              <a:gd name="connsiteY41" fmla="*/ 4707080 h 4795980"/>
              <a:gd name="connsiteX42" fmla="*/ 36154 w 3822364"/>
              <a:gd name="connsiteY42" fmla="*/ 4732480 h 4795980"/>
              <a:gd name="connsiteX43" fmla="*/ 48854 w 3822364"/>
              <a:gd name="connsiteY43" fmla="*/ 4783280 h 4795980"/>
              <a:gd name="connsiteX44" fmla="*/ 633054 w 3822364"/>
              <a:gd name="connsiteY44" fmla="*/ 4795980 h 4795980"/>
              <a:gd name="connsiteX45" fmla="*/ 1445854 w 3822364"/>
              <a:gd name="connsiteY45" fmla="*/ 4783280 h 4795980"/>
              <a:gd name="connsiteX46" fmla="*/ 2861904 w 3822364"/>
              <a:gd name="connsiteY46" fmla="*/ 4776930 h 4795980"/>
              <a:gd name="connsiteX47" fmla="*/ 3630254 w 3822364"/>
              <a:gd name="connsiteY47" fmla="*/ 4757880 h 4795980"/>
              <a:gd name="connsiteX48" fmla="*/ 3592154 w 3822364"/>
              <a:gd name="connsiteY48" fmla="*/ 338280 h 4795980"/>
              <a:gd name="connsiteX0" fmla="*/ 3580889 w 3811099"/>
              <a:gd name="connsiteY0" fmla="*/ 338280 h 4796084"/>
              <a:gd name="connsiteX1" fmla="*/ 1104389 w 3811099"/>
              <a:gd name="connsiteY1" fmla="*/ 363680 h 4796084"/>
              <a:gd name="connsiteX2" fmla="*/ 1320289 w 3811099"/>
              <a:gd name="connsiteY2" fmla="*/ 592280 h 4796084"/>
              <a:gd name="connsiteX3" fmla="*/ 1548889 w 3811099"/>
              <a:gd name="connsiteY3" fmla="*/ 846280 h 4796084"/>
              <a:gd name="connsiteX4" fmla="*/ 1701289 w 3811099"/>
              <a:gd name="connsiteY4" fmla="*/ 1125680 h 4796084"/>
              <a:gd name="connsiteX5" fmla="*/ 1739389 w 3811099"/>
              <a:gd name="connsiteY5" fmla="*/ 1474930 h 4796084"/>
              <a:gd name="connsiteX6" fmla="*/ 1631439 w 3811099"/>
              <a:gd name="connsiteY6" fmla="*/ 1938480 h 4796084"/>
              <a:gd name="connsiteX7" fmla="*/ 1536189 w 3811099"/>
              <a:gd name="connsiteY7" fmla="*/ 2217880 h 4796084"/>
              <a:gd name="connsiteX8" fmla="*/ 1472689 w 3811099"/>
              <a:gd name="connsiteY8" fmla="*/ 2395680 h 4796084"/>
              <a:gd name="connsiteX9" fmla="*/ 1332989 w 3811099"/>
              <a:gd name="connsiteY9" fmla="*/ 2560780 h 4796084"/>
              <a:gd name="connsiteX10" fmla="*/ 1307589 w 3811099"/>
              <a:gd name="connsiteY10" fmla="*/ 2598880 h 4796084"/>
              <a:gd name="connsiteX11" fmla="*/ 1218689 w 3811099"/>
              <a:gd name="connsiteY11" fmla="*/ 2636980 h 4796084"/>
              <a:gd name="connsiteX12" fmla="*/ 1129789 w 3811099"/>
              <a:gd name="connsiteY12" fmla="*/ 2687780 h 4796084"/>
              <a:gd name="connsiteX13" fmla="*/ 1040889 w 3811099"/>
              <a:gd name="connsiteY13" fmla="*/ 2738580 h 4796084"/>
              <a:gd name="connsiteX14" fmla="*/ 990089 w 3811099"/>
              <a:gd name="connsiteY14" fmla="*/ 2751280 h 4796084"/>
              <a:gd name="connsiteX15" fmla="*/ 951989 w 3811099"/>
              <a:gd name="connsiteY15" fmla="*/ 2789380 h 4796084"/>
              <a:gd name="connsiteX16" fmla="*/ 913889 w 3811099"/>
              <a:gd name="connsiteY16" fmla="*/ 2814780 h 4796084"/>
              <a:gd name="connsiteX17" fmla="*/ 850389 w 3811099"/>
              <a:gd name="connsiteY17" fmla="*/ 2954480 h 4796084"/>
              <a:gd name="connsiteX18" fmla="*/ 799589 w 3811099"/>
              <a:gd name="connsiteY18" fmla="*/ 3005280 h 4796084"/>
              <a:gd name="connsiteX19" fmla="*/ 748789 w 3811099"/>
              <a:gd name="connsiteY19" fmla="*/ 3056080 h 4796084"/>
              <a:gd name="connsiteX20" fmla="*/ 710689 w 3811099"/>
              <a:gd name="connsiteY20" fmla="*/ 3081480 h 4796084"/>
              <a:gd name="connsiteX21" fmla="*/ 659889 w 3811099"/>
              <a:gd name="connsiteY21" fmla="*/ 3157680 h 4796084"/>
              <a:gd name="connsiteX22" fmla="*/ 634489 w 3811099"/>
              <a:gd name="connsiteY22" fmla="*/ 3246580 h 4796084"/>
              <a:gd name="connsiteX23" fmla="*/ 647189 w 3811099"/>
              <a:gd name="connsiteY23" fmla="*/ 3652980 h 4796084"/>
              <a:gd name="connsiteX24" fmla="*/ 672589 w 3811099"/>
              <a:gd name="connsiteY24" fmla="*/ 3691080 h 4796084"/>
              <a:gd name="connsiteX25" fmla="*/ 697989 w 3811099"/>
              <a:gd name="connsiteY25" fmla="*/ 3843480 h 4796084"/>
              <a:gd name="connsiteX26" fmla="*/ 710689 w 3811099"/>
              <a:gd name="connsiteY26" fmla="*/ 3894280 h 4796084"/>
              <a:gd name="connsiteX27" fmla="*/ 697989 w 3811099"/>
              <a:gd name="connsiteY27" fmla="*/ 4135580 h 4796084"/>
              <a:gd name="connsiteX28" fmla="*/ 672589 w 3811099"/>
              <a:gd name="connsiteY28" fmla="*/ 4173680 h 4796084"/>
              <a:gd name="connsiteX29" fmla="*/ 659889 w 3811099"/>
              <a:gd name="connsiteY29" fmla="*/ 4211780 h 4796084"/>
              <a:gd name="connsiteX30" fmla="*/ 609089 w 3811099"/>
              <a:gd name="connsiteY30" fmla="*/ 4287980 h 4796084"/>
              <a:gd name="connsiteX31" fmla="*/ 570989 w 3811099"/>
              <a:gd name="connsiteY31" fmla="*/ 4364180 h 4796084"/>
              <a:gd name="connsiteX32" fmla="*/ 532889 w 3811099"/>
              <a:gd name="connsiteY32" fmla="*/ 4389580 h 4796084"/>
              <a:gd name="connsiteX33" fmla="*/ 494789 w 3811099"/>
              <a:gd name="connsiteY33" fmla="*/ 4465780 h 4796084"/>
              <a:gd name="connsiteX34" fmla="*/ 380489 w 3811099"/>
              <a:gd name="connsiteY34" fmla="*/ 4503880 h 4796084"/>
              <a:gd name="connsiteX35" fmla="*/ 342389 w 3811099"/>
              <a:gd name="connsiteY35" fmla="*/ 4516580 h 4796084"/>
              <a:gd name="connsiteX36" fmla="*/ 266189 w 3811099"/>
              <a:gd name="connsiteY36" fmla="*/ 4567380 h 4796084"/>
              <a:gd name="connsiteX37" fmla="*/ 228089 w 3811099"/>
              <a:gd name="connsiteY37" fmla="*/ 4592780 h 4796084"/>
              <a:gd name="connsiteX38" fmla="*/ 189989 w 3811099"/>
              <a:gd name="connsiteY38" fmla="*/ 4605480 h 4796084"/>
              <a:gd name="connsiteX39" fmla="*/ 139189 w 3811099"/>
              <a:gd name="connsiteY39" fmla="*/ 4656280 h 4796084"/>
              <a:gd name="connsiteX40" fmla="*/ 101089 w 3811099"/>
              <a:gd name="connsiteY40" fmla="*/ 4694380 h 4796084"/>
              <a:gd name="connsiteX41" fmla="*/ 62989 w 3811099"/>
              <a:gd name="connsiteY41" fmla="*/ 4707080 h 4796084"/>
              <a:gd name="connsiteX42" fmla="*/ 37589 w 3811099"/>
              <a:gd name="connsiteY42" fmla="*/ 4783280 h 4796084"/>
              <a:gd name="connsiteX43" fmla="*/ 621789 w 3811099"/>
              <a:gd name="connsiteY43" fmla="*/ 4795980 h 4796084"/>
              <a:gd name="connsiteX44" fmla="*/ 1434589 w 3811099"/>
              <a:gd name="connsiteY44" fmla="*/ 4783280 h 4796084"/>
              <a:gd name="connsiteX45" fmla="*/ 2850639 w 3811099"/>
              <a:gd name="connsiteY45" fmla="*/ 4776930 h 4796084"/>
              <a:gd name="connsiteX46" fmla="*/ 3618989 w 3811099"/>
              <a:gd name="connsiteY46" fmla="*/ 4757880 h 4796084"/>
              <a:gd name="connsiteX47" fmla="*/ 3580889 w 3811099"/>
              <a:gd name="connsiteY47" fmla="*/ 338280 h 4796084"/>
              <a:gd name="connsiteX0" fmla="*/ 3572399 w 3802609"/>
              <a:gd name="connsiteY0" fmla="*/ 338280 h 4796450"/>
              <a:gd name="connsiteX1" fmla="*/ 1095899 w 3802609"/>
              <a:gd name="connsiteY1" fmla="*/ 363680 h 4796450"/>
              <a:gd name="connsiteX2" fmla="*/ 1311799 w 3802609"/>
              <a:gd name="connsiteY2" fmla="*/ 592280 h 4796450"/>
              <a:gd name="connsiteX3" fmla="*/ 1540399 w 3802609"/>
              <a:gd name="connsiteY3" fmla="*/ 846280 h 4796450"/>
              <a:gd name="connsiteX4" fmla="*/ 1692799 w 3802609"/>
              <a:gd name="connsiteY4" fmla="*/ 1125680 h 4796450"/>
              <a:gd name="connsiteX5" fmla="*/ 1730899 w 3802609"/>
              <a:gd name="connsiteY5" fmla="*/ 1474930 h 4796450"/>
              <a:gd name="connsiteX6" fmla="*/ 1622949 w 3802609"/>
              <a:gd name="connsiteY6" fmla="*/ 1938480 h 4796450"/>
              <a:gd name="connsiteX7" fmla="*/ 1527699 w 3802609"/>
              <a:gd name="connsiteY7" fmla="*/ 2217880 h 4796450"/>
              <a:gd name="connsiteX8" fmla="*/ 1464199 w 3802609"/>
              <a:gd name="connsiteY8" fmla="*/ 2395680 h 4796450"/>
              <a:gd name="connsiteX9" fmla="*/ 1324499 w 3802609"/>
              <a:gd name="connsiteY9" fmla="*/ 2560780 h 4796450"/>
              <a:gd name="connsiteX10" fmla="*/ 1299099 w 3802609"/>
              <a:gd name="connsiteY10" fmla="*/ 2598880 h 4796450"/>
              <a:gd name="connsiteX11" fmla="*/ 1210199 w 3802609"/>
              <a:gd name="connsiteY11" fmla="*/ 2636980 h 4796450"/>
              <a:gd name="connsiteX12" fmla="*/ 1121299 w 3802609"/>
              <a:gd name="connsiteY12" fmla="*/ 2687780 h 4796450"/>
              <a:gd name="connsiteX13" fmla="*/ 1032399 w 3802609"/>
              <a:gd name="connsiteY13" fmla="*/ 2738580 h 4796450"/>
              <a:gd name="connsiteX14" fmla="*/ 981599 w 3802609"/>
              <a:gd name="connsiteY14" fmla="*/ 2751280 h 4796450"/>
              <a:gd name="connsiteX15" fmla="*/ 943499 w 3802609"/>
              <a:gd name="connsiteY15" fmla="*/ 2789380 h 4796450"/>
              <a:gd name="connsiteX16" fmla="*/ 905399 w 3802609"/>
              <a:gd name="connsiteY16" fmla="*/ 2814780 h 4796450"/>
              <a:gd name="connsiteX17" fmla="*/ 841899 w 3802609"/>
              <a:gd name="connsiteY17" fmla="*/ 2954480 h 4796450"/>
              <a:gd name="connsiteX18" fmla="*/ 791099 w 3802609"/>
              <a:gd name="connsiteY18" fmla="*/ 3005280 h 4796450"/>
              <a:gd name="connsiteX19" fmla="*/ 740299 w 3802609"/>
              <a:gd name="connsiteY19" fmla="*/ 3056080 h 4796450"/>
              <a:gd name="connsiteX20" fmla="*/ 702199 w 3802609"/>
              <a:gd name="connsiteY20" fmla="*/ 3081480 h 4796450"/>
              <a:gd name="connsiteX21" fmla="*/ 651399 w 3802609"/>
              <a:gd name="connsiteY21" fmla="*/ 3157680 h 4796450"/>
              <a:gd name="connsiteX22" fmla="*/ 625999 w 3802609"/>
              <a:gd name="connsiteY22" fmla="*/ 3246580 h 4796450"/>
              <a:gd name="connsiteX23" fmla="*/ 638699 w 3802609"/>
              <a:gd name="connsiteY23" fmla="*/ 3652980 h 4796450"/>
              <a:gd name="connsiteX24" fmla="*/ 664099 w 3802609"/>
              <a:gd name="connsiteY24" fmla="*/ 3691080 h 4796450"/>
              <a:gd name="connsiteX25" fmla="*/ 689499 w 3802609"/>
              <a:gd name="connsiteY25" fmla="*/ 3843480 h 4796450"/>
              <a:gd name="connsiteX26" fmla="*/ 702199 w 3802609"/>
              <a:gd name="connsiteY26" fmla="*/ 3894280 h 4796450"/>
              <a:gd name="connsiteX27" fmla="*/ 689499 w 3802609"/>
              <a:gd name="connsiteY27" fmla="*/ 4135580 h 4796450"/>
              <a:gd name="connsiteX28" fmla="*/ 664099 w 3802609"/>
              <a:gd name="connsiteY28" fmla="*/ 4173680 h 4796450"/>
              <a:gd name="connsiteX29" fmla="*/ 651399 w 3802609"/>
              <a:gd name="connsiteY29" fmla="*/ 4211780 h 4796450"/>
              <a:gd name="connsiteX30" fmla="*/ 600599 w 3802609"/>
              <a:gd name="connsiteY30" fmla="*/ 4287980 h 4796450"/>
              <a:gd name="connsiteX31" fmla="*/ 562499 w 3802609"/>
              <a:gd name="connsiteY31" fmla="*/ 4364180 h 4796450"/>
              <a:gd name="connsiteX32" fmla="*/ 524399 w 3802609"/>
              <a:gd name="connsiteY32" fmla="*/ 4389580 h 4796450"/>
              <a:gd name="connsiteX33" fmla="*/ 486299 w 3802609"/>
              <a:gd name="connsiteY33" fmla="*/ 4465780 h 4796450"/>
              <a:gd name="connsiteX34" fmla="*/ 371999 w 3802609"/>
              <a:gd name="connsiteY34" fmla="*/ 4503880 h 4796450"/>
              <a:gd name="connsiteX35" fmla="*/ 333899 w 3802609"/>
              <a:gd name="connsiteY35" fmla="*/ 4516580 h 4796450"/>
              <a:gd name="connsiteX36" fmla="*/ 257699 w 3802609"/>
              <a:gd name="connsiteY36" fmla="*/ 4567380 h 4796450"/>
              <a:gd name="connsiteX37" fmla="*/ 219599 w 3802609"/>
              <a:gd name="connsiteY37" fmla="*/ 4592780 h 4796450"/>
              <a:gd name="connsiteX38" fmla="*/ 181499 w 3802609"/>
              <a:gd name="connsiteY38" fmla="*/ 4605480 h 4796450"/>
              <a:gd name="connsiteX39" fmla="*/ 130699 w 3802609"/>
              <a:gd name="connsiteY39" fmla="*/ 4656280 h 4796450"/>
              <a:gd name="connsiteX40" fmla="*/ 92599 w 3802609"/>
              <a:gd name="connsiteY40" fmla="*/ 4694380 h 4796450"/>
              <a:gd name="connsiteX41" fmla="*/ 29099 w 3802609"/>
              <a:gd name="connsiteY41" fmla="*/ 4783280 h 4796450"/>
              <a:gd name="connsiteX42" fmla="*/ 613299 w 3802609"/>
              <a:gd name="connsiteY42" fmla="*/ 4795980 h 4796450"/>
              <a:gd name="connsiteX43" fmla="*/ 1426099 w 3802609"/>
              <a:gd name="connsiteY43" fmla="*/ 4783280 h 4796450"/>
              <a:gd name="connsiteX44" fmla="*/ 2842149 w 3802609"/>
              <a:gd name="connsiteY44" fmla="*/ 4776930 h 4796450"/>
              <a:gd name="connsiteX45" fmla="*/ 3610499 w 3802609"/>
              <a:gd name="connsiteY45" fmla="*/ 4757880 h 4796450"/>
              <a:gd name="connsiteX46" fmla="*/ 3572399 w 3802609"/>
              <a:gd name="connsiteY46" fmla="*/ 338280 h 4796450"/>
              <a:gd name="connsiteX0" fmla="*/ 3566059 w 3796269"/>
              <a:gd name="connsiteY0" fmla="*/ 338280 h 4798379"/>
              <a:gd name="connsiteX1" fmla="*/ 1089559 w 3796269"/>
              <a:gd name="connsiteY1" fmla="*/ 363680 h 4798379"/>
              <a:gd name="connsiteX2" fmla="*/ 1305459 w 3796269"/>
              <a:gd name="connsiteY2" fmla="*/ 592280 h 4798379"/>
              <a:gd name="connsiteX3" fmla="*/ 1534059 w 3796269"/>
              <a:gd name="connsiteY3" fmla="*/ 846280 h 4798379"/>
              <a:gd name="connsiteX4" fmla="*/ 1686459 w 3796269"/>
              <a:gd name="connsiteY4" fmla="*/ 1125680 h 4798379"/>
              <a:gd name="connsiteX5" fmla="*/ 1724559 w 3796269"/>
              <a:gd name="connsiteY5" fmla="*/ 1474930 h 4798379"/>
              <a:gd name="connsiteX6" fmla="*/ 1616609 w 3796269"/>
              <a:gd name="connsiteY6" fmla="*/ 1938480 h 4798379"/>
              <a:gd name="connsiteX7" fmla="*/ 1521359 w 3796269"/>
              <a:gd name="connsiteY7" fmla="*/ 2217880 h 4798379"/>
              <a:gd name="connsiteX8" fmla="*/ 1457859 w 3796269"/>
              <a:gd name="connsiteY8" fmla="*/ 2395680 h 4798379"/>
              <a:gd name="connsiteX9" fmla="*/ 1318159 w 3796269"/>
              <a:gd name="connsiteY9" fmla="*/ 2560780 h 4798379"/>
              <a:gd name="connsiteX10" fmla="*/ 1292759 w 3796269"/>
              <a:gd name="connsiteY10" fmla="*/ 2598880 h 4798379"/>
              <a:gd name="connsiteX11" fmla="*/ 1203859 w 3796269"/>
              <a:gd name="connsiteY11" fmla="*/ 2636980 h 4798379"/>
              <a:gd name="connsiteX12" fmla="*/ 1114959 w 3796269"/>
              <a:gd name="connsiteY12" fmla="*/ 2687780 h 4798379"/>
              <a:gd name="connsiteX13" fmla="*/ 1026059 w 3796269"/>
              <a:gd name="connsiteY13" fmla="*/ 2738580 h 4798379"/>
              <a:gd name="connsiteX14" fmla="*/ 975259 w 3796269"/>
              <a:gd name="connsiteY14" fmla="*/ 2751280 h 4798379"/>
              <a:gd name="connsiteX15" fmla="*/ 937159 w 3796269"/>
              <a:gd name="connsiteY15" fmla="*/ 2789380 h 4798379"/>
              <a:gd name="connsiteX16" fmla="*/ 899059 w 3796269"/>
              <a:gd name="connsiteY16" fmla="*/ 2814780 h 4798379"/>
              <a:gd name="connsiteX17" fmla="*/ 835559 w 3796269"/>
              <a:gd name="connsiteY17" fmla="*/ 2954480 h 4798379"/>
              <a:gd name="connsiteX18" fmla="*/ 784759 w 3796269"/>
              <a:gd name="connsiteY18" fmla="*/ 3005280 h 4798379"/>
              <a:gd name="connsiteX19" fmla="*/ 733959 w 3796269"/>
              <a:gd name="connsiteY19" fmla="*/ 3056080 h 4798379"/>
              <a:gd name="connsiteX20" fmla="*/ 695859 w 3796269"/>
              <a:gd name="connsiteY20" fmla="*/ 3081480 h 4798379"/>
              <a:gd name="connsiteX21" fmla="*/ 645059 w 3796269"/>
              <a:gd name="connsiteY21" fmla="*/ 3157680 h 4798379"/>
              <a:gd name="connsiteX22" fmla="*/ 619659 w 3796269"/>
              <a:gd name="connsiteY22" fmla="*/ 3246580 h 4798379"/>
              <a:gd name="connsiteX23" fmla="*/ 632359 w 3796269"/>
              <a:gd name="connsiteY23" fmla="*/ 3652980 h 4798379"/>
              <a:gd name="connsiteX24" fmla="*/ 657759 w 3796269"/>
              <a:gd name="connsiteY24" fmla="*/ 3691080 h 4798379"/>
              <a:gd name="connsiteX25" fmla="*/ 683159 w 3796269"/>
              <a:gd name="connsiteY25" fmla="*/ 3843480 h 4798379"/>
              <a:gd name="connsiteX26" fmla="*/ 695859 w 3796269"/>
              <a:gd name="connsiteY26" fmla="*/ 3894280 h 4798379"/>
              <a:gd name="connsiteX27" fmla="*/ 683159 w 3796269"/>
              <a:gd name="connsiteY27" fmla="*/ 4135580 h 4798379"/>
              <a:gd name="connsiteX28" fmla="*/ 657759 w 3796269"/>
              <a:gd name="connsiteY28" fmla="*/ 4173680 h 4798379"/>
              <a:gd name="connsiteX29" fmla="*/ 645059 w 3796269"/>
              <a:gd name="connsiteY29" fmla="*/ 4211780 h 4798379"/>
              <a:gd name="connsiteX30" fmla="*/ 594259 w 3796269"/>
              <a:gd name="connsiteY30" fmla="*/ 4287980 h 4798379"/>
              <a:gd name="connsiteX31" fmla="*/ 556159 w 3796269"/>
              <a:gd name="connsiteY31" fmla="*/ 4364180 h 4798379"/>
              <a:gd name="connsiteX32" fmla="*/ 518059 w 3796269"/>
              <a:gd name="connsiteY32" fmla="*/ 4389580 h 4798379"/>
              <a:gd name="connsiteX33" fmla="*/ 479959 w 3796269"/>
              <a:gd name="connsiteY33" fmla="*/ 4465780 h 4798379"/>
              <a:gd name="connsiteX34" fmla="*/ 365659 w 3796269"/>
              <a:gd name="connsiteY34" fmla="*/ 4503880 h 4798379"/>
              <a:gd name="connsiteX35" fmla="*/ 327559 w 3796269"/>
              <a:gd name="connsiteY35" fmla="*/ 4516580 h 4798379"/>
              <a:gd name="connsiteX36" fmla="*/ 251359 w 3796269"/>
              <a:gd name="connsiteY36" fmla="*/ 4567380 h 4798379"/>
              <a:gd name="connsiteX37" fmla="*/ 213259 w 3796269"/>
              <a:gd name="connsiteY37" fmla="*/ 4592780 h 4798379"/>
              <a:gd name="connsiteX38" fmla="*/ 175159 w 3796269"/>
              <a:gd name="connsiteY38" fmla="*/ 4605480 h 4798379"/>
              <a:gd name="connsiteX39" fmla="*/ 124359 w 3796269"/>
              <a:gd name="connsiteY39" fmla="*/ 4656280 h 4798379"/>
              <a:gd name="connsiteX40" fmla="*/ 22759 w 3796269"/>
              <a:gd name="connsiteY40" fmla="*/ 4783280 h 4798379"/>
              <a:gd name="connsiteX41" fmla="*/ 606959 w 3796269"/>
              <a:gd name="connsiteY41" fmla="*/ 4795980 h 4798379"/>
              <a:gd name="connsiteX42" fmla="*/ 1419759 w 3796269"/>
              <a:gd name="connsiteY42" fmla="*/ 4783280 h 4798379"/>
              <a:gd name="connsiteX43" fmla="*/ 2835809 w 3796269"/>
              <a:gd name="connsiteY43" fmla="*/ 4776930 h 4798379"/>
              <a:gd name="connsiteX44" fmla="*/ 3604159 w 3796269"/>
              <a:gd name="connsiteY44" fmla="*/ 4757880 h 4798379"/>
              <a:gd name="connsiteX45" fmla="*/ 3566059 w 3796269"/>
              <a:gd name="connsiteY45" fmla="*/ 338280 h 4798379"/>
              <a:gd name="connsiteX0" fmla="*/ 3559280 w 3789490"/>
              <a:gd name="connsiteY0" fmla="*/ 338280 h 4801647"/>
              <a:gd name="connsiteX1" fmla="*/ 1082780 w 3789490"/>
              <a:gd name="connsiteY1" fmla="*/ 363680 h 4801647"/>
              <a:gd name="connsiteX2" fmla="*/ 1298680 w 3789490"/>
              <a:gd name="connsiteY2" fmla="*/ 592280 h 4801647"/>
              <a:gd name="connsiteX3" fmla="*/ 1527280 w 3789490"/>
              <a:gd name="connsiteY3" fmla="*/ 846280 h 4801647"/>
              <a:gd name="connsiteX4" fmla="*/ 1679680 w 3789490"/>
              <a:gd name="connsiteY4" fmla="*/ 1125680 h 4801647"/>
              <a:gd name="connsiteX5" fmla="*/ 1717780 w 3789490"/>
              <a:gd name="connsiteY5" fmla="*/ 1474930 h 4801647"/>
              <a:gd name="connsiteX6" fmla="*/ 1609830 w 3789490"/>
              <a:gd name="connsiteY6" fmla="*/ 1938480 h 4801647"/>
              <a:gd name="connsiteX7" fmla="*/ 1514580 w 3789490"/>
              <a:gd name="connsiteY7" fmla="*/ 2217880 h 4801647"/>
              <a:gd name="connsiteX8" fmla="*/ 1451080 w 3789490"/>
              <a:gd name="connsiteY8" fmla="*/ 2395680 h 4801647"/>
              <a:gd name="connsiteX9" fmla="*/ 1311380 w 3789490"/>
              <a:gd name="connsiteY9" fmla="*/ 2560780 h 4801647"/>
              <a:gd name="connsiteX10" fmla="*/ 1285980 w 3789490"/>
              <a:gd name="connsiteY10" fmla="*/ 2598880 h 4801647"/>
              <a:gd name="connsiteX11" fmla="*/ 1197080 w 3789490"/>
              <a:gd name="connsiteY11" fmla="*/ 2636980 h 4801647"/>
              <a:gd name="connsiteX12" fmla="*/ 1108180 w 3789490"/>
              <a:gd name="connsiteY12" fmla="*/ 2687780 h 4801647"/>
              <a:gd name="connsiteX13" fmla="*/ 1019280 w 3789490"/>
              <a:gd name="connsiteY13" fmla="*/ 2738580 h 4801647"/>
              <a:gd name="connsiteX14" fmla="*/ 968480 w 3789490"/>
              <a:gd name="connsiteY14" fmla="*/ 2751280 h 4801647"/>
              <a:gd name="connsiteX15" fmla="*/ 930380 w 3789490"/>
              <a:gd name="connsiteY15" fmla="*/ 2789380 h 4801647"/>
              <a:gd name="connsiteX16" fmla="*/ 892280 w 3789490"/>
              <a:gd name="connsiteY16" fmla="*/ 2814780 h 4801647"/>
              <a:gd name="connsiteX17" fmla="*/ 828780 w 3789490"/>
              <a:gd name="connsiteY17" fmla="*/ 2954480 h 4801647"/>
              <a:gd name="connsiteX18" fmla="*/ 777980 w 3789490"/>
              <a:gd name="connsiteY18" fmla="*/ 3005280 h 4801647"/>
              <a:gd name="connsiteX19" fmla="*/ 727180 w 3789490"/>
              <a:gd name="connsiteY19" fmla="*/ 3056080 h 4801647"/>
              <a:gd name="connsiteX20" fmla="*/ 689080 w 3789490"/>
              <a:gd name="connsiteY20" fmla="*/ 3081480 h 4801647"/>
              <a:gd name="connsiteX21" fmla="*/ 638280 w 3789490"/>
              <a:gd name="connsiteY21" fmla="*/ 3157680 h 4801647"/>
              <a:gd name="connsiteX22" fmla="*/ 612880 w 3789490"/>
              <a:gd name="connsiteY22" fmla="*/ 3246580 h 4801647"/>
              <a:gd name="connsiteX23" fmla="*/ 625580 w 3789490"/>
              <a:gd name="connsiteY23" fmla="*/ 3652980 h 4801647"/>
              <a:gd name="connsiteX24" fmla="*/ 650980 w 3789490"/>
              <a:gd name="connsiteY24" fmla="*/ 3691080 h 4801647"/>
              <a:gd name="connsiteX25" fmla="*/ 676380 w 3789490"/>
              <a:gd name="connsiteY25" fmla="*/ 3843480 h 4801647"/>
              <a:gd name="connsiteX26" fmla="*/ 689080 w 3789490"/>
              <a:gd name="connsiteY26" fmla="*/ 3894280 h 4801647"/>
              <a:gd name="connsiteX27" fmla="*/ 676380 w 3789490"/>
              <a:gd name="connsiteY27" fmla="*/ 4135580 h 4801647"/>
              <a:gd name="connsiteX28" fmla="*/ 650980 w 3789490"/>
              <a:gd name="connsiteY28" fmla="*/ 4173680 h 4801647"/>
              <a:gd name="connsiteX29" fmla="*/ 638280 w 3789490"/>
              <a:gd name="connsiteY29" fmla="*/ 4211780 h 4801647"/>
              <a:gd name="connsiteX30" fmla="*/ 587480 w 3789490"/>
              <a:gd name="connsiteY30" fmla="*/ 4287980 h 4801647"/>
              <a:gd name="connsiteX31" fmla="*/ 549380 w 3789490"/>
              <a:gd name="connsiteY31" fmla="*/ 4364180 h 4801647"/>
              <a:gd name="connsiteX32" fmla="*/ 511280 w 3789490"/>
              <a:gd name="connsiteY32" fmla="*/ 4389580 h 4801647"/>
              <a:gd name="connsiteX33" fmla="*/ 473180 w 3789490"/>
              <a:gd name="connsiteY33" fmla="*/ 4465780 h 4801647"/>
              <a:gd name="connsiteX34" fmla="*/ 358880 w 3789490"/>
              <a:gd name="connsiteY34" fmla="*/ 4503880 h 4801647"/>
              <a:gd name="connsiteX35" fmla="*/ 320780 w 3789490"/>
              <a:gd name="connsiteY35" fmla="*/ 4516580 h 4801647"/>
              <a:gd name="connsiteX36" fmla="*/ 244580 w 3789490"/>
              <a:gd name="connsiteY36" fmla="*/ 4567380 h 4801647"/>
              <a:gd name="connsiteX37" fmla="*/ 206480 w 3789490"/>
              <a:gd name="connsiteY37" fmla="*/ 4592780 h 4801647"/>
              <a:gd name="connsiteX38" fmla="*/ 168380 w 3789490"/>
              <a:gd name="connsiteY38" fmla="*/ 4605480 h 4801647"/>
              <a:gd name="connsiteX39" fmla="*/ 15980 w 3789490"/>
              <a:gd name="connsiteY39" fmla="*/ 4783280 h 4801647"/>
              <a:gd name="connsiteX40" fmla="*/ 600180 w 3789490"/>
              <a:gd name="connsiteY40" fmla="*/ 4795980 h 4801647"/>
              <a:gd name="connsiteX41" fmla="*/ 1412980 w 3789490"/>
              <a:gd name="connsiteY41" fmla="*/ 4783280 h 4801647"/>
              <a:gd name="connsiteX42" fmla="*/ 2829030 w 3789490"/>
              <a:gd name="connsiteY42" fmla="*/ 4776930 h 4801647"/>
              <a:gd name="connsiteX43" fmla="*/ 3597380 w 3789490"/>
              <a:gd name="connsiteY43" fmla="*/ 4757880 h 4801647"/>
              <a:gd name="connsiteX44" fmla="*/ 3559280 w 378949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190500 w 3773510"/>
              <a:gd name="connsiteY37" fmla="*/ 4592780 h 4801647"/>
              <a:gd name="connsiteX38" fmla="*/ 152400 w 3773510"/>
              <a:gd name="connsiteY38" fmla="*/ 4605480 h 4801647"/>
              <a:gd name="connsiteX39" fmla="*/ 0 w 3773510"/>
              <a:gd name="connsiteY39" fmla="*/ 4783280 h 4801647"/>
              <a:gd name="connsiteX40" fmla="*/ 584200 w 3773510"/>
              <a:gd name="connsiteY40" fmla="*/ 4795980 h 4801647"/>
              <a:gd name="connsiteX41" fmla="*/ 1397000 w 3773510"/>
              <a:gd name="connsiteY41" fmla="*/ 4783280 h 4801647"/>
              <a:gd name="connsiteX42" fmla="*/ 2813050 w 3773510"/>
              <a:gd name="connsiteY42" fmla="*/ 4776930 h 4801647"/>
              <a:gd name="connsiteX43" fmla="*/ 3581400 w 3773510"/>
              <a:gd name="connsiteY43" fmla="*/ 4757880 h 4801647"/>
              <a:gd name="connsiteX44" fmla="*/ 3543300 w 377351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190500 w 3773510"/>
              <a:gd name="connsiteY37" fmla="*/ 4592780 h 4801647"/>
              <a:gd name="connsiteX38" fmla="*/ 209550 w 3773510"/>
              <a:gd name="connsiteY38" fmla="*/ 4694380 h 4801647"/>
              <a:gd name="connsiteX39" fmla="*/ 0 w 3773510"/>
              <a:gd name="connsiteY39" fmla="*/ 4783280 h 4801647"/>
              <a:gd name="connsiteX40" fmla="*/ 584200 w 3773510"/>
              <a:gd name="connsiteY40" fmla="*/ 4795980 h 4801647"/>
              <a:gd name="connsiteX41" fmla="*/ 1397000 w 3773510"/>
              <a:gd name="connsiteY41" fmla="*/ 4783280 h 4801647"/>
              <a:gd name="connsiteX42" fmla="*/ 2813050 w 3773510"/>
              <a:gd name="connsiteY42" fmla="*/ 4776930 h 4801647"/>
              <a:gd name="connsiteX43" fmla="*/ 3581400 w 3773510"/>
              <a:gd name="connsiteY43" fmla="*/ 4757880 h 4801647"/>
              <a:gd name="connsiteX44" fmla="*/ 3543300 w 377351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209550 w 3773510"/>
              <a:gd name="connsiteY37" fmla="*/ 4694380 h 4801647"/>
              <a:gd name="connsiteX38" fmla="*/ 0 w 3773510"/>
              <a:gd name="connsiteY38" fmla="*/ 4783280 h 4801647"/>
              <a:gd name="connsiteX39" fmla="*/ 584200 w 3773510"/>
              <a:gd name="connsiteY39" fmla="*/ 4795980 h 4801647"/>
              <a:gd name="connsiteX40" fmla="*/ 1397000 w 3773510"/>
              <a:gd name="connsiteY40" fmla="*/ 4783280 h 4801647"/>
              <a:gd name="connsiteX41" fmla="*/ 2813050 w 3773510"/>
              <a:gd name="connsiteY41" fmla="*/ 4776930 h 4801647"/>
              <a:gd name="connsiteX42" fmla="*/ 3581400 w 3773510"/>
              <a:gd name="connsiteY42" fmla="*/ 4757880 h 4801647"/>
              <a:gd name="connsiteX43" fmla="*/ 3543300 w 3773510"/>
              <a:gd name="connsiteY43"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09550 w 3773510"/>
              <a:gd name="connsiteY36" fmla="*/ 4694380 h 4801647"/>
              <a:gd name="connsiteX37" fmla="*/ 0 w 3773510"/>
              <a:gd name="connsiteY37" fmla="*/ 4783280 h 4801647"/>
              <a:gd name="connsiteX38" fmla="*/ 584200 w 3773510"/>
              <a:gd name="connsiteY38" fmla="*/ 4795980 h 4801647"/>
              <a:gd name="connsiteX39" fmla="*/ 1397000 w 3773510"/>
              <a:gd name="connsiteY39" fmla="*/ 4783280 h 4801647"/>
              <a:gd name="connsiteX40" fmla="*/ 2813050 w 3773510"/>
              <a:gd name="connsiteY40" fmla="*/ 4776930 h 4801647"/>
              <a:gd name="connsiteX41" fmla="*/ 3581400 w 3773510"/>
              <a:gd name="connsiteY41" fmla="*/ 4757880 h 4801647"/>
              <a:gd name="connsiteX42" fmla="*/ 3543300 w 3773510"/>
              <a:gd name="connsiteY42"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209550 w 3773510"/>
              <a:gd name="connsiteY35" fmla="*/ 4694380 h 4801647"/>
              <a:gd name="connsiteX36" fmla="*/ 0 w 3773510"/>
              <a:gd name="connsiteY36" fmla="*/ 4783280 h 4801647"/>
              <a:gd name="connsiteX37" fmla="*/ 584200 w 3773510"/>
              <a:gd name="connsiteY37" fmla="*/ 4795980 h 4801647"/>
              <a:gd name="connsiteX38" fmla="*/ 1397000 w 3773510"/>
              <a:gd name="connsiteY38" fmla="*/ 4783280 h 4801647"/>
              <a:gd name="connsiteX39" fmla="*/ 2813050 w 3773510"/>
              <a:gd name="connsiteY39" fmla="*/ 4776930 h 4801647"/>
              <a:gd name="connsiteX40" fmla="*/ 3581400 w 3773510"/>
              <a:gd name="connsiteY40" fmla="*/ 4757880 h 4801647"/>
              <a:gd name="connsiteX41" fmla="*/ 3543300 w 3773510"/>
              <a:gd name="connsiteY41"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209550 w 3773510"/>
              <a:gd name="connsiteY34" fmla="*/ 4694380 h 4801647"/>
              <a:gd name="connsiteX35" fmla="*/ 0 w 3773510"/>
              <a:gd name="connsiteY35" fmla="*/ 4783280 h 4801647"/>
              <a:gd name="connsiteX36" fmla="*/ 584200 w 3773510"/>
              <a:gd name="connsiteY36" fmla="*/ 4795980 h 4801647"/>
              <a:gd name="connsiteX37" fmla="*/ 1397000 w 3773510"/>
              <a:gd name="connsiteY37" fmla="*/ 4783280 h 4801647"/>
              <a:gd name="connsiteX38" fmla="*/ 2813050 w 3773510"/>
              <a:gd name="connsiteY38" fmla="*/ 4776930 h 4801647"/>
              <a:gd name="connsiteX39" fmla="*/ 3581400 w 3773510"/>
              <a:gd name="connsiteY39" fmla="*/ 4757880 h 4801647"/>
              <a:gd name="connsiteX40" fmla="*/ 3543300 w 3773510"/>
              <a:gd name="connsiteY4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69900 w 3773510"/>
              <a:gd name="connsiteY33" fmla="*/ 4484830 h 4801647"/>
              <a:gd name="connsiteX34" fmla="*/ 209550 w 3773510"/>
              <a:gd name="connsiteY34" fmla="*/ 4694380 h 4801647"/>
              <a:gd name="connsiteX35" fmla="*/ 0 w 3773510"/>
              <a:gd name="connsiteY35" fmla="*/ 4783280 h 4801647"/>
              <a:gd name="connsiteX36" fmla="*/ 584200 w 3773510"/>
              <a:gd name="connsiteY36" fmla="*/ 4795980 h 4801647"/>
              <a:gd name="connsiteX37" fmla="*/ 1397000 w 3773510"/>
              <a:gd name="connsiteY37" fmla="*/ 4783280 h 4801647"/>
              <a:gd name="connsiteX38" fmla="*/ 2813050 w 3773510"/>
              <a:gd name="connsiteY38" fmla="*/ 4776930 h 4801647"/>
              <a:gd name="connsiteX39" fmla="*/ 3581400 w 3773510"/>
              <a:gd name="connsiteY39" fmla="*/ 4757880 h 4801647"/>
              <a:gd name="connsiteX40" fmla="*/ 3543300 w 3773510"/>
              <a:gd name="connsiteY4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69900 w 3773510"/>
              <a:gd name="connsiteY32" fmla="*/ 4484830 h 4801647"/>
              <a:gd name="connsiteX33" fmla="*/ 209550 w 3773510"/>
              <a:gd name="connsiteY33" fmla="*/ 4694380 h 4801647"/>
              <a:gd name="connsiteX34" fmla="*/ 0 w 3773510"/>
              <a:gd name="connsiteY34" fmla="*/ 4783280 h 4801647"/>
              <a:gd name="connsiteX35" fmla="*/ 584200 w 3773510"/>
              <a:gd name="connsiteY35" fmla="*/ 4795980 h 4801647"/>
              <a:gd name="connsiteX36" fmla="*/ 1397000 w 3773510"/>
              <a:gd name="connsiteY36" fmla="*/ 4783280 h 4801647"/>
              <a:gd name="connsiteX37" fmla="*/ 2813050 w 3773510"/>
              <a:gd name="connsiteY37" fmla="*/ 4776930 h 4801647"/>
              <a:gd name="connsiteX38" fmla="*/ 3581400 w 3773510"/>
              <a:gd name="connsiteY38" fmla="*/ 4757880 h 4801647"/>
              <a:gd name="connsiteX39" fmla="*/ 3543300 w 3773510"/>
              <a:gd name="connsiteY39"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469900 w 3773510"/>
              <a:gd name="connsiteY31" fmla="*/ 4484830 h 4801647"/>
              <a:gd name="connsiteX32" fmla="*/ 209550 w 3773510"/>
              <a:gd name="connsiteY32" fmla="*/ 4694380 h 4801647"/>
              <a:gd name="connsiteX33" fmla="*/ 0 w 3773510"/>
              <a:gd name="connsiteY33" fmla="*/ 4783280 h 4801647"/>
              <a:gd name="connsiteX34" fmla="*/ 584200 w 3773510"/>
              <a:gd name="connsiteY34" fmla="*/ 4795980 h 4801647"/>
              <a:gd name="connsiteX35" fmla="*/ 1397000 w 3773510"/>
              <a:gd name="connsiteY35" fmla="*/ 4783280 h 4801647"/>
              <a:gd name="connsiteX36" fmla="*/ 2813050 w 3773510"/>
              <a:gd name="connsiteY36" fmla="*/ 4776930 h 4801647"/>
              <a:gd name="connsiteX37" fmla="*/ 3581400 w 3773510"/>
              <a:gd name="connsiteY37" fmla="*/ 4757880 h 4801647"/>
              <a:gd name="connsiteX38" fmla="*/ 3543300 w 3773510"/>
              <a:gd name="connsiteY3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20700 w 3773510"/>
              <a:gd name="connsiteY30" fmla="*/ 4256230 h 4801647"/>
              <a:gd name="connsiteX31" fmla="*/ 469900 w 3773510"/>
              <a:gd name="connsiteY31" fmla="*/ 4484830 h 4801647"/>
              <a:gd name="connsiteX32" fmla="*/ 209550 w 3773510"/>
              <a:gd name="connsiteY32" fmla="*/ 4694380 h 4801647"/>
              <a:gd name="connsiteX33" fmla="*/ 0 w 3773510"/>
              <a:gd name="connsiteY33" fmla="*/ 4783280 h 4801647"/>
              <a:gd name="connsiteX34" fmla="*/ 584200 w 3773510"/>
              <a:gd name="connsiteY34" fmla="*/ 4795980 h 4801647"/>
              <a:gd name="connsiteX35" fmla="*/ 1397000 w 3773510"/>
              <a:gd name="connsiteY35" fmla="*/ 4783280 h 4801647"/>
              <a:gd name="connsiteX36" fmla="*/ 2813050 w 3773510"/>
              <a:gd name="connsiteY36" fmla="*/ 4776930 h 4801647"/>
              <a:gd name="connsiteX37" fmla="*/ 3581400 w 3773510"/>
              <a:gd name="connsiteY37" fmla="*/ 4757880 h 4801647"/>
              <a:gd name="connsiteX38" fmla="*/ 3543300 w 3773510"/>
              <a:gd name="connsiteY3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520700 w 3773510"/>
              <a:gd name="connsiteY29" fmla="*/ 4256230 h 4801647"/>
              <a:gd name="connsiteX30" fmla="*/ 469900 w 3773510"/>
              <a:gd name="connsiteY30" fmla="*/ 4484830 h 4801647"/>
              <a:gd name="connsiteX31" fmla="*/ 209550 w 3773510"/>
              <a:gd name="connsiteY31" fmla="*/ 4694380 h 4801647"/>
              <a:gd name="connsiteX32" fmla="*/ 0 w 3773510"/>
              <a:gd name="connsiteY32" fmla="*/ 4783280 h 4801647"/>
              <a:gd name="connsiteX33" fmla="*/ 584200 w 3773510"/>
              <a:gd name="connsiteY33" fmla="*/ 4795980 h 4801647"/>
              <a:gd name="connsiteX34" fmla="*/ 1397000 w 3773510"/>
              <a:gd name="connsiteY34" fmla="*/ 4783280 h 4801647"/>
              <a:gd name="connsiteX35" fmla="*/ 2813050 w 3773510"/>
              <a:gd name="connsiteY35" fmla="*/ 4776930 h 4801647"/>
              <a:gd name="connsiteX36" fmla="*/ 3581400 w 3773510"/>
              <a:gd name="connsiteY36" fmla="*/ 4757880 h 4801647"/>
              <a:gd name="connsiteX37" fmla="*/ 3543300 w 3773510"/>
              <a:gd name="connsiteY37"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28650 w 3773510"/>
              <a:gd name="connsiteY25" fmla="*/ 38180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28650 w 3773510"/>
              <a:gd name="connsiteY25" fmla="*/ 38180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66750 w 3773510"/>
              <a:gd name="connsiteY21" fmla="*/ 3246580 h 4801647"/>
              <a:gd name="connsiteX22" fmla="*/ 590550 w 3773510"/>
              <a:gd name="connsiteY22" fmla="*/ 3576780 h 4801647"/>
              <a:gd name="connsiteX23" fmla="*/ 628650 w 3773510"/>
              <a:gd name="connsiteY23" fmla="*/ 3818080 h 4801647"/>
              <a:gd name="connsiteX24" fmla="*/ 622300 w 3773510"/>
              <a:gd name="connsiteY24" fmla="*/ 4065730 h 4801647"/>
              <a:gd name="connsiteX25" fmla="*/ 520700 w 3773510"/>
              <a:gd name="connsiteY25" fmla="*/ 4256230 h 4801647"/>
              <a:gd name="connsiteX26" fmla="*/ 469900 w 3773510"/>
              <a:gd name="connsiteY26" fmla="*/ 4484830 h 4801647"/>
              <a:gd name="connsiteX27" fmla="*/ 209550 w 3773510"/>
              <a:gd name="connsiteY27" fmla="*/ 4694380 h 4801647"/>
              <a:gd name="connsiteX28" fmla="*/ 0 w 3773510"/>
              <a:gd name="connsiteY28" fmla="*/ 4783280 h 4801647"/>
              <a:gd name="connsiteX29" fmla="*/ 584200 w 3773510"/>
              <a:gd name="connsiteY29" fmla="*/ 4795980 h 4801647"/>
              <a:gd name="connsiteX30" fmla="*/ 1397000 w 3773510"/>
              <a:gd name="connsiteY30" fmla="*/ 4783280 h 4801647"/>
              <a:gd name="connsiteX31" fmla="*/ 2813050 w 3773510"/>
              <a:gd name="connsiteY31" fmla="*/ 4776930 h 4801647"/>
              <a:gd name="connsiteX32" fmla="*/ 3581400 w 3773510"/>
              <a:gd name="connsiteY32" fmla="*/ 4757880 h 4801647"/>
              <a:gd name="connsiteX33" fmla="*/ 3543300 w 3773510"/>
              <a:gd name="connsiteY33"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66750 w 3773510"/>
              <a:gd name="connsiteY20" fmla="*/ 3246580 h 4801647"/>
              <a:gd name="connsiteX21" fmla="*/ 590550 w 3773510"/>
              <a:gd name="connsiteY21" fmla="*/ 3576780 h 4801647"/>
              <a:gd name="connsiteX22" fmla="*/ 628650 w 3773510"/>
              <a:gd name="connsiteY22" fmla="*/ 3818080 h 4801647"/>
              <a:gd name="connsiteX23" fmla="*/ 622300 w 3773510"/>
              <a:gd name="connsiteY23" fmla="*/ 4065730 h 4801647"/>
              <a:gd name="connsiteX24" fmla="*/ 520700 w 3773510"/>
              <a:gd name="connsiteY24" fmla="*/ 4256230 h 4801647"/>
              <a:gd name="connsiteX25" fmla="*/ 469900 w 3773510"/>
              <a:gd name="connsiteY25" fmla="*/ 4484830 h 4801647"/>
              <a:gd name="connsiteX26" fmla="*/ 209550 w 3773510"/>
              <a:gd name="connsiteY26" fmla="*/ 4694380 h 4801647"/>
              <a:gd name="connsiteX27" fmla="*/ 0 w 3773510"/>
              <a:gd name="connsiteY27" fmla="*/ 4783280 h 4801647"/>
              <a:gd name="connsiteX28" fmla="*/ 584200 w 3773510"/>
              <a:gd name="connsiteY28" fmla="*/ 4795980 h 4801647"/>
              <a:gd name="connsiteX29" fmla="*/ 1397000 w 3773510"/>
              <a:gd name="connsiteY29" fmla="*/ 4783280 h 4801647"/>
              <a:gd name="connsiteX30" fmla="*/ 2813050 w 3773510"/>
              <a:gd name="connsiteY30" fmla="*/ 4776930 h 4801647"/>
              <a:gd name="connsiteX31" fmla="*/ 3581400 w 3773510"/>
              <a:gd name="connsiteY31" fmla="*/ 4757880 h 4801647"/>
              <a:gd name="connsiteX32" fmla="*/ 3543300 w 3773510"/>
              <a:gd name="connsiteY32"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666750 w 3773510"/>
              <a:gd name="connsiteY19" fmla="*/ 3246580 h 4801647"/>
              <a:gd name="connsiteX20" fmla="*/ 590550 w 3773510"/>
              <a:gd name="connsiteY20" fmla="*/ 3576780 h 4801647"/>
              <a:gd name="connsiteX21" fmla="*/ 628650 w 3773510"/>
              <a:gd name="connsiteY21" fmla="*/ 3818080 h 4801647"/>
              <a:gd name="connsiteX22" fmla="*/ 622300 w 3773510"/>
              <a:gd name="connsiteY22" fmla="*/ 4065730 h 4801647"/>
              <a:gd name="connsiteX23" fmla="*/ 520700 w 3773510"/>
              <a:gd name="connsiteY23" fmla="*/ 4256230 h 4801647"/>
              <a:gd name="connsiteX24" fmla="*/ 469900 w 3773510"/>
              <a:gd name="connsiteY24" fmla="*/ 4484830 h 4801647"/>
              <a:gd name="connsiteX25" fmla="*/ 209550 w 3773510"/>
              <a:gd name="connsiteY25" fmla="*/ 4694380 h 4801647"/>
              <a:gd name="connsiteX26" fmla="*/ 0 w 3773510"/>
              <a:gd name="connsiteY26" fmla="*/ 4783280 h 4801647"/>
              <a:gd name="connsiteX27" fmla="*/ 584200 w 3773510"/>
              <a:gd name="connsiteY27" fmla="*/ 4795980 h 4801647"/>
              <a:gd name="connsiteX28" fmla="*/ 1397000 w 3773510"/>
              <a:gd name="connsiteY28" fmla="*/ 4783280 h 4801647"/>
              <a:gd name="connsiteX29" fmla="*/ 2813050 w 3773510"/>
              <a:gd name="connsiteY29" fmla="*/ 4776930 h 4801647"/>
              <a:gd name="connsiteX30" fmla="*/ 3581400 w 3773510"/>
              <a:gd name="connsiteY30" fmla="*/ 4757880 h 4801647"/>
              <a:gd name="connsiteX31" fmla="*/ 3543300 w 3773510"/>
              <a:gd name="connsiteY31"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666750 w 3773510"/>
              <a:gd name="connsiteY18" fmla="*/ 3246580 h 4801647"/>
              <a:gd name="connsiteX19" fmla="*/ 590550 w 3773510"/>
              <a:gd name="connsiteY19" fmla="*/ 3576780 h 4801647"/>
              <a:gd name="connsiteX20" fmla="*/ 628650 w 3773510"/>
              <a:gd name="connsiteY20" fmla="*/ 3818080 h 4801647"/>
              <a:gd name="connsiteX21" fmla="*/ 622300 w 3773510"/>
              <a:gd name="connsiteY21" fmla="*/ 4065730 h 4801647"/>
              <a:gd name="connsiteX22" fmla="*/ 520700 w 3773510"/>
              <a:gd name="connsiteY22" fmla="*/ 4256230 h 4801647"/>
              <a:gd name="connsiteX23" fmla="*/ 469900 w 3773510"/>
              <a:gd name="connsiteY23" fmla="*/ 4484830 h 4801647"/>
              <a:gd name="connsiteX24" fmla="*/ 209550 w 3773510"/>
              <a:gd name="connsiteY24" fmla="*/ 4694380 h 4801647"/>
              <a:gd name="connsiteX25" fmla="*/ 0 w 3773510"/>
              <a:gd name="connsiteY25" fmla="*/ 4783280 h 4801647"/>
              <a:gd name="connsiteX26" fmla="*/ 584200 w 3773510"/>
              <a:gd name="connsiteY26" fmla="*/ 4795980 h 4801647"/>
              <a:gd name="connsiteX27" fmla="*/ 1397000 w 3773510"/>
              <a:gd name="connsiteY27" fmla="*/ 4783280 h 4801647"/>
              <a:gd name="connsiteX28" fmla="*/ 2813050 w 3773510"/>
              <a:gd name="connsiteY28" fmla="*/ 4776930 h 4801647"/>
              <a:gd name="connsiteX29" fmla="*/ 3581400 w 3773510"/>
              <a:gd name="connsiteY29" fmla="*/ 4757880 h 4801647"/>
              <a:gd name="connsiteX30" fmla="*/ 3543300 w 3773510"/>
              <a:gd name="connsiteY3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76300 w 3773510"/>
              <a:gd name="connsiteY17" fmla="*/ 2992580 h 4801647"/>
              <a:gd name="connsiteX18" fmla="*/ 666750 w 3773510"/>
              <a:gd name="connsiteY18" fmla="*/ 3246580 h 4801647"/>
              <a:gd name="connsiteX19" fmla="*/ 590550 w 3773510"/>
              <a:gd name="connsiteY19" fmla="*/ 3576780 h 4801647"/>
              <a:gd name="connsiteX20" fmla="*/ 628650 w 3773510"/>
              <a:gd name="connsiteY20" fmla="*/ 3818080 h 4801647"/>
              <a:gd name="connsiteX21" fmla="*/ 622300 w 3773510"/>
              <a:gd name="connsiteY21" fmla="*/ 4065730 h 4801647"/>
              <a:gd name="connsiteX22" fmla="*/ 520700 w 3773510"/>
              <a:gd name="connsiteY22" fmla="*/ 4256230 h 4801647"/>
              <a:gd name="connsiteX23" fmla="*/ 469900 w 3773510"/>
              <a:gd name="connsiteY23" fmla="*/ 4484830 h 4801647"/>
              <a:gd name="connsiteX24" fmla="*/ 209550 w 3773510"/>
              <a:gd name="connsiteY24" fmla="*/ 4694380 h 4801647"/>
              <a:gd name="connsiteX25" fmla="*/ 0 w 3773510"/>
              <a:gd name="connsiteY25" fmla="*/ 4783280 h 4801647"/>
              <a:gd name="connsiteX26" fmla="*/ 584200 w 3773510"/>
              <a:gd name="connsiteY26" fmla="*/ 4795980 h 4801647"/>
              <a:gd name="connsiteX27" fmla="*/ 1397000 w 3773510"/>
              <a:gd name="connsiteY27" fmla="*/ 4783280 h 4801647"/>
              <a:gd name="connsiteX28" fmla="*/ 2813050 w 3773510"/>
              <a:gd name="connsiteY28" fmla="*/ 4776930 h 4801647"/>
              <a:gd name="connsiteX29" fmla="*/ 3581400 w 3773510"/>
              <a:gd name="connsiteY29" fmla="*/ 4757880 h 4801647"/>
              <a:gd name="connsiteX30" fmla="*/ 3543300 w 3773510"/>
              <a:gd name="connsiteY3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992580 h 4801647"/>
              <a:gd name="connsiteX17" fmla="*/ 666750 w 3773510"/>
              <a:gd name="connsiteY17" fmla="*/ 3246580 h 4801647"/>
              <a:gd name="connsiteX18" fmla="*/ 590550 w 3773510"/>
              <a:gd name="connsiteY18" fmla="*/ 3576780 h 4801647"/>
              <a:gd name="connsiteX19" fmla="*/ 628650 w 3773510"/>
              <a:gd name="connsiteY19" fmla="*/ 3818080 h 4801647"/>
              <a:gd name="connsiteX20" fmla="*/ 622300 w 3773510"/>
              <a:gd name="connsiteY20" fmla="*/ 4065730 h 4801647"/>
              <a:gd name="connsiteX21" fmla="*/ 520700 w 3773510"/>
              <a:gd name="connsiteY21" fmla="*/ 4256230 h 4801647"/>
              <a:gd name="connsiteX22" fmla="*/ 469900 w 3773510"/>
              <a:gd name="connsiteY22" fmla="*/ 4484830 h 4801647"/>
              <a:gd name="connsiteX23" fmla="*/ 209550 w 3773510"/>
              <a:gd name="connsiteY23" fmla="*/ 4694380 h 4801647"/>
              <a:gd name="connsiteX24" fmla="*/ 0 w 3773510"/>
              <a:gd name="connsiteY24" fmla="*/ 4783280 h 4801647"/>
              <a:gd name="connsiteX25" fmla="*/ 584200 w 3773510"/>
              <a:gd name="connsiteY25" fmla="*/ 4795980 h 4801647"/>
              <a:gd name="connsiteX26" fmla="*/ 1397000 w 3773510"/>
              <a:gd name="connsiteY26" fmla="*/ 4783280 h 4801647"/>
              <a:gd name="connsiteX27" fmla="*/ 2813050 w 3773510"/>
              <a:gd name="connsiteY27" fmla="*/ 4776930 h 4801647"/>
              <a:gd name="connsiteX28" fmla="*/ 3581400 w 3773510"/>
              <a:gd name="connsiteY28" fmla="*/ 4757880 h 4801647"/>
              <a:gd name="connsiteX29" fmla="*/ 3543300 w 3773510"/>
              <a:gd name="connsiteY29"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876300 w 3773510"/>
              <a:gd name="connsiteY15" fmla="*/ 2992580 h 4801647"/>
              <a:gd name="connsiteX16" fmla="*/ 666750 w 3773510"/>
              <a:gd name="connsiteY16" fmla="*/ 3246580 h 4801647"/>
              <a:gd name="connsiteX17" fmla="*/ 590550 w 3773510"/>
              <a:gd name="connsiteY17" fmla="*/ 3576780 h 4801647"/>
              <a:gd name="connsiteX18" fmla="*/ 628650 w 3773510"/>
              <a:gd name="connsiteY18" fmla="*/ 3818080 h 4801647"/>
              <a:gd name="connsiteX19" fmla="*/ 622300 w 3773510"/>
              <a:gd name="connsiteY19" fmla="*/ 4065730 h 4801647"/>
              <a:gd name="connsiteX20" fmla="*/ 520700 w 3773510"/>
              <a:gd name="connsiteY20" fmla="*/ 4256230 h 4801647"/>
              <a:gd name="connsiteX21" fmla="*/ 469900 w 3773510"/>
              <a:gd name="connsiteY21" fmla="*/ 4484830 h 4801647"/>
              <a:gd name="connsiteX22" fmla="*/ 209550 w 3773510"/>
              <a:gd name="connsiteY22" fmla="*/ 4694380 h 4801647"/>
              <a:gd name="connsiteX23" fmla="*/ 0 w 3773510"/>
              <a:gd name="connsiteY23" fmla="*/ 4783280 h 4801647"/>
              <a:gd name="connsiteX24" fmla="*/ 584200 w 3773510"/>
              <a:gd name="connsiteY24" fmla="*/ 4795980 h 4801647"/>
              <a:gd name="connsiteX25" fmla="*/ 1397000 w 3773510"/>
              <a:gd name="connsiteY25" fmla="*/ 4783280 h 4801647"/>
              <a:gd name="connsiteX26" fmla="*/ 2813050 w 3773510"/>
              <a:gd name="connsiteY26" fmla="*/ 4776930 h 4801647"/>
              <a:gd name="connsiteX27" fmla="*/ 3581400 w 3773510"/>
              <a:gd name="connsiteY27" fmla="*/ 4757880 h 4801647"/>
              <a:gd name="connsiteX28" fmla="*/ 3543300 w 3773510"/>
              <a:gd name="connsiteY2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876300 w 3773510"/>
              <a:gd name="connsiteY14" fmla="*/ 2992580 h 4801647"/>
              <a:gd name="connsiteX15" fmla="*/ 666750 w 3773510"/>
              <a:gd name="connsiteY15" fmla="*/ 3246580 h 4801647"/>
              <a:gd name="connsiteX16" fmla="*/ 590550 w 3773510"/>
              <a:gd name="connsiteY16" fmla="*/ 3576780 h 4801647"/>
              <a:gd name="connsiteX17" fmla="*/ 628650 w 3773510"/>
              <a:gd name="connsiteY17" fmla="*/ 3818080 h 4801647"/>
              <a:gd name="connsiteX18" fmla="*/ 622300 w 3773510"/>
              <a:gd name="connsiteY18" fmla="*/ 4065730 h 4801647"/>
              <a:gd name="connsiteX19" fmla="*/ 520700 w 3773510"/>
              <a:gd name="connsiteY19" fmla="*/ 4256230 h 4801647"/>
              <a:gd name="connsiteX20" fmla="*/ 469900 w 3773510"/>
              <a:gd name="connsiteY20" fmla="*/ 4484830 h 4801647"/>
              <a:gd name="connsiteX21" fmla="*/ 209550 w 3773510"/>
              <a:gd name="connsiteY21" fmla="*/ 4694380 h 4801647"/>
              <a:gd name="connsiteX22" fmla="*/ 0 w 3773510"/>
              <a:gd name="connsiteY22" fmla="*/ 4783280 h 4801647"/>
              <a:gd name="connsiteX23" fmla="*/ 584200 w 3773510"/>
              <a:gd name="connsiteY23" fmla="*/ 4795980 h 4801647"/>
              <a:gd name="connsiteX24" fmla="*/ 1397000 w 3773510"/>
              <a:gd name="connsiteY24" fmla="*/ 4783280 h 4801647"/>
              <a:gd name="connsiteX25" fmla="*/ 2813050 w 3773510"/>
              <a:gd name="connsiteY25" fmla="*/ 4776930 h 4801647"/>
              <a:gd name="connsiteX26" fmla="*/ 3581400 w 3773510"/>
              <a:gd name="connsiteY26" fmla="*/ 4757880 h 4801647"/>
              <a:gd name="connsiteX27" fmla="*/ 3543300 w 3773510"/>
              <a:gd name="connsiteY27"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03300 w 3773510"/>
              <a:gd name="connsiteY12" fmla="*/ 2738580 h 4801647"/>
              <a:gd name="connsiteX13" fmla="*/ 876300 w 3773510"/>
              <a:gd name="connsiteY13" fmla="*/ 2992580 h 4801647"/>
              <a:gd name="connsiteX14" fmla="*/ 666750 w 3773510"/>
              <a:gd name="connsiteY14" fmla="*/ 3246580 h 4801647"/>
              <a:gd name="connsiteX15" fmla="*/ 590550 w 3773510"/>
              <a:gd name="connsiteY15" fmla="*/ 3576780 h 4801647"/>
              <a:gd name="connsiteX16" fmla="*/ 628650 w 3773510"/>
              <a:gd name="connsiteY16" fmla="*/ 3818080 h 4801647"/>
              <a:gd name="connsiteX17" fmla="*/ 622300 w 3773510"/>
              <a:gd name="connsiteY17" fmla="*/ 4065730 h 4801647"/>
              <a:gd name="connsiteX18" fmla="*/ 520700 w 3773510"/>
              <a:gd name="connsiteY18" fmla="*/ 4256230 h 4801647"/>
              <a:gd name="connsiteX19" fmla="*/ 469900 w 3773510"/>
              <a:gd name="connsiteY19" fmla="*/ 4484830 h 4801647"/>
              <a:gd name="connsiteX20" fmla="*/ 209550 w 3773510"/>
              <a:gd name="connsiteY20" fmla="*/ 4694380 h 4801647"/>
              <a:gd name="connsiteX21" fmla="*/ 0 w 3773510"/>
              <a:gd name="connsiteY21" fmla="*/ 4783280 h 4801647"/>
              <a:gd name="connsiteX22" fmla="*/ 584200 w 3773510"/>
              <a:gd name="connsiteY22" fmla="*/ 4795980 h 4801647"/>
              <a:gd name="connsiteX23" fmla="*/ 1397000 w 3773510"/>
              <a:gd name="connsiteY23" fmla="*/ 4783280 h 4801647"/>
              <a:gd name="connsiteX24" fmla="*/ 2813050 w 3773510"/>
              <a:gd name="connsiteY24" fmla="*/ 4776930 h 4801647"/>
              <a:gd name="connsiteX25" fmla="*/ 3581400 w 3773510"/>
              <a:gd name="connsiteY25" fmla="*/ 4757880 h 4801647"/>
              <a:gd name="connsiteX26" fmla="*/ 3543300 w 3773510"/>
              <a:gd name="connsiteY2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003300 w 3773510"/>
              <a:gd name="connsiteY11" fmla="*/ 2738580 h 4801647"/>
              <a:gd name="connsiteX12" fmla="*/ 876300 w 3773510"/>
              <a:gd name="connsiteY12" fmla="*/ 2992580 h 4801647"/>
              <a:gd name="connsiteX13" fmla="*/ 666750 w 3773510"/>
              <a:gd name="connsiteY13" fmla="*/ 3246580 h 4801647"/>
              <a:gd name="connsiteX14" fmla="*/ 590550 w 3773510"/>
              <a:gd name="connsiteY14" fmla="*/ 3576780 h 4801647"/>
              <a:gd name="connsiteX15" fmla="*/ 628650 w 3773510"/>
              <a:gd name="connsiteY15" fmla="*/ 3818080 h 4801647"/>
              <a:gd name="connsiteX16" fmla="*/ 622300 w 3773510"/>
              <a:gd name="connsiteY16" fmla="*/ 4065730 h 4801647"/>
              <a:gd name="connsiteX17" fmla="*/ 520700 w 3773510"/>
              <a:gd name="connsiteY17" fmla="*/ 4256230 h 4801647"/>
              <a:gd name="connsiteX18" fmla="*/ 469900 w 3773510"/>
              <a:gd name="connsiteY18" fmla="*/ 4484830 h 4801647"/>
              <a:gd name="connsiteX19" fmla="*/ 209550 w 3773510"/>
              <a:gd name="connsiteY19" fmla="*/ 4694380 h 4801647"/>
              <a:gd name="connsiteX20" fmla="*/ 0 w 3773510"/>
              <a:gd name="connsiteY20" fmla="*/ 4783280 h 4801647"/>
              <a:gd name="connsiteX21" fmla="*/ 584200 w 3773510"/>
              <a:gd name="connsiteY21" fmla="*/ 4795980 h 4801647"/>
              <a:gd name="connsiteX22" fmla="*/ 1397000 w 3773510"/>
              <a:gd name="connsiteY22" fmla="*/ 4783280 h 4801647"/>
              <a:gd name="connsiteX23" fmla="*/ 2813050 w 3773510"/>
              <a:gd name="connsiteY23" fmla="*/ 4776930 h 4801647"/>
              <a:gd name="connsiteX24" fmla="*/ 3581400 w 3773510"/>
              <a:gd name="connsiteY24" fmla="*/ 4757880 h 4801647"/>
              <a:gd name="connsiteX25" fmla="*/ 3543300 w 3773510"/>
              <a:gd name="connsiteY2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003300 w 3773510"/>
              <a:gd name="connsiteY10" fmla="*/ 2738580 h 4801647"/>
              <a:gd name="connsiteX11" fmla="*/ 876300 w 3773510"/>
              <a:gd name="connsiteY11" fmla="*/ 2992580 h 4801647"/>
              <a:gd name="connsiteX12" fmla="*/ 666750 w 3773510"/>
              <a:gd name="connsiteY12" fmla="*/ 3246580 h 4801647"/>
              <a:gd name="connsiteX13" fmla="*/ 590550 w 3773510"/>
              <a:gd name="connsiteY13" fmla="*/ 3576780 h 4801647"/>
              <a:gd name="connsiteX14" fmla="*/ 628650 w 3773510"/>
              <a:gd name="connsiteY14" fmla="*/ 3818080 h 4801647"/>
              <a:gd name="connsiteX15" fmla="*/ 622300 w 3773510"/>
              <a:gd name="connsiteY15" fmla="*/ 4065730 h 4801647"/>
              <a:gd name="connsiteX16" fmla="*/ 520700 w 3773510"/>
              <a:gd name="connsiteY16" fmla="*/ 4256230 h 4801647"/>
              <a:gd name="connsiteX17" fmla="*/ 469900 w 3773510"/>
              <a:gd name="connsiteY17" fmla="*/ 4484830 h 4801647"/>
              <a:gd name="connsiteX18" fmla="*/ 209550 w 3773510"/>
              <a:gd name="connsiteY18" fmla="*/ 4694380 h 4801647"/>
              <a:gd name="connsiteX19" fmla="*/ 0 w 3773510"/>
              <a:gd name="connsiteY19" fmla="*/ 4783280 h 4801647"/>
              <a:gd name="connsiteX20" fmla="*/ 584200 w 3773510"/>
              <a:gd name="connsiteY20" fmla="*/ 4795980 h 4801647"/>
              <a:gd name="connsiteX21" fmla="*/ 1397000 w 3773510"/>
              <a:gd name="connsiteY21" fmla="*/ 4783280 h 4801647"/>
              <a:gd name="connsiteX22" fmla="*/ 2813050 w 3773510"/>
              <a:gd name="connsiteY22" fmla="*/ 4776930 h 4801647"/>
              <a:gd name="connsiteX23" fmla="*/ 3581400 w 3773510"/>
              <a:gd name="connsiteY23" fmla="*/ 4757880 h 4801647"/>
              <a:gd name="connsiteX24" fmla="*/ 3543300 w 3773510"/>
              <a:gd name="connsiteY24" fmla="*/ 338280 h 4801647"/>
              <a:gd name="connsiteX0" fmla="*/ 3543300 w 3581400"/>
              <a:gd name="connsiteY0" fmla="*/ 338280 h 4801647"/>
              <a:gd name="connsiteX1" fmla="*/ 1066800 w 3581400"/>
              <a:gd name="connsiteY1" fmla="*/ 363680 h 4801647"/>
              <a:gd name="connsiteX2" fmla="*/ 1282700 w 3581400"/>
              <a:gd name="connsiteY2" fmla="*/ 592280 h 4801647"/>
              <a:gd name="connsiteX3" fmla="*/ 1511300 w 3581400"/>
              <a:gd name="connsiteY3" fmla="*/ 846280 h 4801647"/>
              <a:gd name="connsiteX4" fmla="*/ 1663700 w 3581400"/>
              <a:gd name="connsiteY4" fmla="*/ 1125680 h 4801647"/>
              <a:gd name="connsiteX5" fmla="*/ 1701800 w 3581400"/>
              <a:gd name="connsiteY5" fmla="*/ 1474930 h 4801647"/>
              <a:gd name="connsiteX6" fmla="*/ 1593850 w 3581400"/>
              <a:gd name="connsiteY6" fmla="*/ 1938480 h 4801647"/>
              <a:gd name="connsiteX7" fmla="*/ 1498600 w 3581400"/>
              <a:gd name="connsiteY7" fmla="*/ 2217880 h 4801647"/>
              <a:gd name="connsiteX8" fmla="*/ 1435100 w 3581400"/>
              <a:gd name="connsiteY8" fmla="*/ 2395680 h 4801647"/>
              <a:gd name="connsiteX9" fmla="*/ 1295400 w 3581400"/>
              <a:gd name="connsiteY9" fmla="*/ 2560780 h 4801647"/>
              <a:gd name="connsiteX10" fmla="*/ 1003300 w 3581400"/>
              <a:gd name="connsiteY10" fmla="*/ 2738580 h 4801647"/>
              <a:gd name="connsiteX11" fmla="*/ 876300 w 3581400"/>
              <a:gd name="connsiteY11" fmla="*/ 2992580 h 4801647"/>
              <a:gd name="connsiteX12" fmla="*/ 666750 w 3581400"/>
              <a:gd name="connsiteY12" fmla="*/ 3246580 h 4801647"/>
              <a:gd name="connsiteX13" fmla="*/ 590550 w 3581400"/>
              <a:gd name="connsiteY13" fmla="*/ 3576780 h 4801647"/>
              <a:gd name="connsiteX14" fmla="*/ 628650 w 3581400"/>
              <a:gd name="connsiteY14" fmla="*/ 3818080 h 4801647"/>
              <a:gd name="connsiteX15" fmla="*/ 622300 w 3581400"/>
              <a:gd name="connsiteY15" fmla="*/ 4065730 h 4801647"/>
              <a:gd name="connsiteX16" fmla="*/ 520700 w 3581400"/>
              <a:gd name="connsiteY16" fmla="*/ 4256230 h 4801647"/>
              <a:gd name="connsiteX17" fmla="*/ 469900 w 3581400"/>
              <a:gd name="connsiteY17" fmla="*/ 4484830 h 4801647"/>
              <a:gd name="connsiteX18" fmla="*/ 209550 w 3581400"/>
              <a:gd name="connsiteY18" fmla="*/ 4694380 h 4801647"/>
              <a:gd name="connsiteX19" fmla="*/ 0 w 3581400"/>
              <a:gd name="connsiteY19" fmla="*/ 4783280 h 4801647"/>
              <a:gd name="connsiteX20" fmla="*/ 584200 w 3581400"/>
              <a:gd name="connsiteY20" fmla="*/ 4795980 h 4801647"/>
              <a:gd name="connsiteX21" fmla="*/ 1397000 w 3581400"/>
              <a:gd name="connsiteY21" fmla="*/ 4783280 h 4801647"/>
              <a:gd name="connsiteX22" fmla="*/ 2813050 w 3581400"/>
              <a:gd name="connsiteY22" fmla="*/ 4776930 h 4801647"/>
              <a:gd name="connsiteX23" fmla="*/ 3581400 w 3581400"/>
              <a:gd name="connsiteY23" fmla="*/ 4757880 h 4801647"/>
              <a:gd name="connsiteX24" fmla="*/ 3543300 w 3581400"/>
              <a:gd name="connsiteY24" fmla="*/ 338280 h 4801647"/>
              <a:gd name="connsiteX0" fmla="*/ 3543300 w 3581400"/>
              <a:gd name="connsiteY0" fmla="*/ 0 h 4463367"/>
              <a:gd name="connsiteX1" fmla="*/ 1066800 w 3581400"/>
              <a:gd name="connsiteY1" fmla="*/ 25400 h 4463367"/>
              <a:gd name="connsiteX2" fmla="*/ 1282700 w 3581400"/>
              <a:gd name="connsiteY2" fmla="*/ 254000 h 4463367"/>
              <a:gd name="connsiteX3" fmla="*/ 1511300 w 3581400"/>
              <a:gd name="connsiteY3" fmla="*/ 508000 h 4463367"/>
              <a:gd name="connsiteX4" fmla="*/ 1663700 w 3581400"/>
              <a:gd name="connsiteY4" fmla="*/ 787400 h 4463367"/>
              <a:gd name="connsiteX5" fmla="*/ 1701800 w 3581400"/>
              <a:gd name="connsiteY5" fmla="*/ 1136650 h 4463367"/>
              <a:gd name="connsiteX6" fmla="*/ 1593850 w 3581400"/>
              <a:gd name="connsiteY6" fmla="*/ 1600200 h 4463367"/>
              <a:gd name="connsiteX7" fmla="*/ 1498600 w 3581400"/>
              <a:gd name="connsiteY7" fmla="*/ 1879600 h 4463367"/>
              <a:gd name="connsiteX8" fmla="*/ 1435100 w 3581400"/>
              <a:gd name="connsiteY8" fmla="*/ 2057400 h 4463367"/>
              <a:gd name="connsiteX9" fmla="*/ 1295400 w 3581400"/>
              <a:gd name="connsiteY9" fmla="*/ 2222500 h 4463367"/>
              <a:gd name="connsiteX10" fmla="*/ 1003300 w 3581400"/>
              <a:gd name="connsiteY10" fmla="*/ 2400300 h 4463367"/>
              <a:gd name="connsiteX11" fmla="*/ 876300 w 3581400"/>
              <a:gd name="connsiteY11" fmla="*/ 2654300 h 4463367"/>
              <a:gd name="connsiteX12" fmla="*/ 666750 w 3581400"/>
              <a:gd name="connsiteY12" fmla="*/ 2908300 h 4463367"/>
              <a:gd name="connsiteX13" fmla="*/ 590550 w 3581400"/>
              <a:gd name="connsiteY13" fmla="*/ 3238500 h 4463367"/>
              <a:gd name="connsiteX14" fmla="*/ 628650 w 3581400"/>
              <a:gd name="connsiteY14" fmla="*/ 3479800 h 4463367"/>
              <a:gd name="connsiteX15" fmla="*/ 622300 w 3581400"/>
              <a:gd name="connsiteY15" fmla="*/ 3727450 h 4463367"/>
              <a:gd name="connsiteX16" fmla="*/ 520700 w 3581400"/>
              <a:gd name="connsiteY16" fmla="*/ 3917950 h 4463367"/>
              <a:gd name="connsiteX17" fmla="*/ 469900 w 3581400"/>
              <a:gd name="connsiteY17" fmla="*/ 4146550 h 4463367"/>
              <a:gd name="connsiteX18" fmla="*/ 209550 w 3581400"/>
              <a:gd name="connsiteY18" fmla="*/ 4356100 h 4463367"/>
              <a:gd name="connsiteX19" fmla="*/ 0 w 3581400"/>
              <a:gd name="connsiteY19" fmla="*/ 4445000 h 4463367"/>
              <a:gd name="connsiteX20" fmla="*/ 584200 w 3581400"/>
              <a:gd name="connsiteY20" fmla="*/ 4457700 h 4463367"/>
              <a:gd name="connsiteX21" fmla="*/ 1397000 w 3581400"/>
              <a:gd name="connsiteY21" fmla="*/ 4445000 h 4463367"/>
              <a:gd name="connsiteX22" fmla="*/ 2813050 w 3581400"/>
              <a:gd name="connsiteY22" fmla="*/ 4438650 h 4463367"/>
              <a:gd name="connsiteX23" fmla="*/ 3581400 w 3581400"/>
              <a:gd name="connsiteY23" fmla="*/ 4419600 h 4463367"/>
              <a:gd name="connsiteX24" fmla="*/ 3543300 w 3581400"/>
              <a:gd name="connsiteY24" fmla="*/ 0 h 4463367"/>
              <a:gd name="connsiteX0" fmla="*/ 3543300 w 3581400"/>
              <a:gd name="connsiteY0" fmla="*/ 0 h 4463367"/>
              <a:gd name="connsiteX1" fmla="*/ 1066800 w 3581400"/>
              <a:gd name="connsiteY1" fmla="*/ 25400 h 4463367"/>
              <a:gd name="connsiteX2" fmla="*/ 1282700 w 3581400"/>
              <a:gd name="connsiteY2" fmla="*/ 254000 h 4463367"/>
              <a:gd name="connsiteX3" fmla="*/ 1511300 w 3581400"/>
              <a:gd name="connsiteY3" fmla="*/ 508000 h 4463367"/>
              <a:gd name="connsiteX4" fmla="*/ 1663700 w 3581400"/>
              <a:gd name="connsiteY4" fmla="*/ 787400 h 4463367"/>
              <a:gd name="connsiteX5" fmla="*/ 1701800 w 3581400"/>
              <a:gd name="connsiteY5" fmla="*/ 1136650 h 4463367"/>
              <a:gd name="connsiteX6" fmla="*/ 1593850 w 3581400"/>
              <a:gd name="connsiteY6" fmla="*/ 1600200 h 4463367"/>
              <a:gd name="connsiteX7" fmla="*/ 1498600 w 3581400"/>
              <a:gd name="connsiteY7" fmla="*/ 1879600 h 4463367"/>
              <a:gd name="connsiteX8" fmla="*/ 1435100 w 3581400"/>
              <a:gd name="connsiteY8" fmla="*/ 2057400 h 4463367"/>
              <a:gd name="connsiteX9" fmla="*/ 1295400 w 3581400"/>
              <a:gd name="connsiteY9" fmla="*/ 2222500 h 4463367"/>
              <a:gd name="connsiteX10" fmla="*/ 1003300 w 3581400"/>
              <a:gd name="connsiteY10" fmla="*/ 2400300 h 4463367"/>
              <a:gd name="connsiteX11" fmla="*/ 876300 w 3581400"/>
              <a:gd name="connsiteY11" fmla="*/ 2654300 h 4463367"/>
              <a:gd name="connsiteX12" fmla="*/ 666750 w 3581400"/>
              <a:gd name="connsiteY12" fmla="*/ 2908300 h 4463367"/>
              <a:gd name="connsiteX13" fmla="*/ 590550 w 3581400"/>
              <a:gd name="connsiteY13" fmla="*/ 3238500 h 4463367"/>
              <a:gd name="connsiteX14" fmla="*/ 628650 w 3581400"/>
              <a:gd name="connsiteY14" fmla="*/ 3479800 h 4463367"/>
              <a:gd name="connsiteX15" fmla="*/ 622300 w 3581400"/>
              <a:gd name="connsiteY15" fmla="*/ 3727450 h 4463367"/>
              <a:gd name="connsiteX16" fmla="*/ 520700 w 3581400"/>
              <a:gd name="connsiteY16" fmla="*/ 3917950 h 4463367"/>
              <a:gd name="connsiteX17" fmla="*/ 469900 w 3581400"/>
              <a:gd name="connsiteY17" fmla="*/ 4146550 h 4463367"/>
              <a:gd name="connsiteX18" fmla="*/ 209550 w 3581400"/>
              <a:gd name="connsiteY18" fmla="*/ 4356100 h 4463367"/>
              <a:gd name="connsiteX19" fmla="*/ 0 w 3581400"/>
              <a:gd name="connsiteY19" fmla="*/ 4445000 h 4463367"/>
              <a:gd name="connsiteX20" fmla="*/ 584200 w 3581400"/>
              <a:gd name="connsiteY20" fmla="*/ 4457700 h 4463367"/>
              <a:gd name="connsiteX21" fmla="*/ 1397000 w 3581400"/>
              <a:gd name="connsiteY21" fmla="*/ 4445000 h 4463367"/>
              <a:gd name="connsiteX22" fmla="*/ 2813050 w 3581400"/>
              <a:gd name="connsiteY22" fmla="*/ 4438650 h 4463367"/>
              <a:gd name="connsiteX23" fmla="*/ 3581400 w 3581400"/>
              <a:gd name="connsiteY23" fmla="*/ 4419600 h 4463367"/>
              <a:gd name="connsiteX24" fmla="*/ 3543300 w 3581400"/>
              <a:gd name="connsiteY24" fmla="*/ 0 h 4463367"/>
              <a:gd name="connsiteX0" fmla="*/ 3543300 w 3556000"/>
              <a:gd name="connsiteY0" fmla="*/ 0 h 4463367"/>
              <a:gd name="connsiteX1" fmla="*/ 1066800 w 3556000"/>
              <a:gd name="connsiteY1" fmla="*/ 25400 h 4463367"/>
              <a:gd name="connsiteX2" fmla="*/ 1282700 w 3556000"/>
              <a:gd name="connsiteY2" fmla="*/ 254000 h 4463367"/>
              <a:gd name="connsiteX3" fmla="*/ 1511300 w 3556000"/>
              <a:gd name="connsiteY3" fmla="*/ 508000 h 4463367"/>
              <a:gd name="connsiteX4" fmla="*/ 1663700 w 3556000"/>
              <a:gd name="connsiteY4" fmla="*/ 787400 h 4463367"/>
              <a:gd name="connsiteX5" fmla="*/ 1701800 w 3556000"/>
              <a:gd name="connsiteY5" fmla="*/ 1136650 h 4463367"/>
              <a:gd name="connsiteX6" fmla="*/ 1593850 w 3556000"/>
              <a:gd name="connsiteY6" fmla="*/ 1600200 h 4463367"/>
              <a:gd name="connsiteX7" fmla="*/ 1498600 w 3556000"/>
              <a:gd name="connsiteY7" fmla="*/ 1879600 h 4463367"/>
              <a:gd name="connsiteX8" fmla="*/ 1435100 w 3556000"/>
              <a:gd name="connsiteY8" fmla="*/ 2057400 h 4463367"/>
              <a:gd name="connsiteX9" fmla="*/ 1295400 w 3556000"/>
              <a:gd name="connsiteY9" fmla="*/ 2222500 h 4463367"/>
              <a:gd name="connsiteX10" fmla="*/ 1003300 w 3556000"/>
              <a:gd name="connsiteY10" fmla="*/ 2400300 h 4463367"/>
              <a:gd name="connsiteX11" fmla="*/ 876300 w 3556000"/>
              <a:gd name="connsiteY11" fmla="*/ 2654300 h 4463367"/>
              <a:gd name="connsiteX12" fmla="*/ 666750 w 3556000"/>
              <a:gd name="connsiteY12" fmla="*/ 2908300 h 4463367"/>
              <a:gd name="connsiteX13" fmla="*/ 590550 w 3556000"/>
              <a:gd name="connsiteY13" fmla="*/ 3238500 h 4463367"/>
              <a:gd name="connsiteX14" fmla="*/ 628650 w 3556000"/>
              <a:gd name="connsiteY14" fmla="*/ 3479800 h 4463367"/>
              <a:gd name="connsiteX15" fmla="*/ 622300 w 3556000"/>
              <a:gd name="connsiteY15" fmla="*/ 3727450 h 4463367"/>
              <a:gd name="connsiteX16" fmla="*/ 520700 w 3556000"/>
              <a:gd name="connsiteY16" fmla="*/ 3917950 h 4463367"/>
              <a:gd name="connsiteX17" fmla="*/ 469900 w 3556000"/>
              <a:gd name="connsiteY17" fmla="*/ 4146550 h 4463367"/>
              <a:gd name="connsiteX18" fmla="*/ 209550 w 3556000"/>
              <a:gd name="connsiteY18" fmla="*/ 4356100 h 4463367"/>
              <a:gd name="connsiteX19" fmla="*/ 0 w 3556000"/>
              <a:gd name="connsiteY19" fmla="*/ 4445000 h 4463367"/>
              <a:gd name="connsiteX20" fmla="*/ 584200 w 3556000"/>
              <a:gd name="connsiteY20" fmla="*/ 4457700 h 4463367"/>
              <a:gd name="connsiteX21" fmla="*/ 1397000 w 3556000"/>
              <a:gd name="connsiteY21" fmla="*/ 4445000 h 4463367"/>
              <a:gd name="connsiteX22" fmla="*/ 2813050 w 3556000"/>
              <a:gd name="connsiteY22" fmla="*/ 4438650 h 4463367"/>
              <a:gd name="connsiteX23" fmla="*/ 3556000 w 3556000"/>
              <a:gd name="connsiteY23" fmla="*/ 4413250 h 4463367"/>
              <a:gd name="connsiteX24" fmla="*/ 3543300 w 3556000"/>
              <a:gd name="connsiteY24" fmla="*/ 0 h 4463367"/>
              <a:gd name="connsiteX0" fmla="*/ 3543300 w 3556000"/>
              <a:gd name="connsiteY0" fmla="*/ 0 h 4463367"/>
              <a:gd name="connsiteX1" fmla="*/ 1047750 w 3556000"/>
              <a:gd name="connsiteY1" fmla="*/ 6350 h 4463367"/>
              <a:gd name="connsiteX2" fmla="*/ 1282700 w 3556000"/>
              <a:gd name="connsiteY2" fmla="*/ 254000 h 4463367"/>
              <a:gd name="connsiteX3" fmla="*/ 1511300 w 3556000"/>
              <a:gd name="connsiteY3" fmla="*/ 508000 h 4463367"/>
              <a:gd name="connsiteX4" fmla="*/ 1663700 w 3556000"/>
              <a:gd name="connsiteY4" fmla="*/ 787400 h 4463367"/>
              <a:gd name="connsiteX5" fmla="*/ 1701800 w 3556000"/>
              <a:gd name="connsiteY5" fmla="*/ 1136650 h 4463367"/>
              <a:gd name="connsiteX6" fmla="*/ 1593850 w 3556000"/>
              <a:gd name="connsiteY6" fmla="*/ 1600200 h 4463367"/>
              <a:gd name="connsiteX7" fmla="*/ 1498600 w 3556000"/>
              <a:gd name="connsiteY7" fmla="*/ 1879600 h 4463367"/>
              <a:gd name="connsiteX8" fmla="*/ 1435100 w 3556000"/>
              <a:gd name="connsiteY8" fmla="*/ 2057400 h 4463367"/>
              <a:gd name="connsiteX9" fmla="*/ 1295400 w 3556000"/>
              <a:gd name="connsiteY9" fmla="*/ 2222500 h 4463367"/>
              <a:gd name="connsiteX10" fmla="*/ 1003300 w 3556000"/>
              <a:gd name="connsiteY10" fmla="*/ 2400300 h 4463367"/>
              <a:gd name="connsiteX11" fmla="*/ 876300 w 3556000"/>
              <a:gd name="connsiteY11" fmla="*/ 2654300 h 4463367"/>
              <a:gd name="connsiteX12" fmla="*/ 666750 w 3556000"/>
              <a:gd name="connsiteY12" fmla="*/ 2908300 h 4463367"/>
              <a:gd name="connsiteX13" fmla="*/ 590550 w 3556000"/>
              <a:gd name="connsiteY13" fmla="*/ 3238500 h 4463367"/>
              <a:gd name="connsiteX14" fmla="*/ 628650 w 3556000"/>
              <a:gd name="connsiteY14" fmla="*/ 3479800 h 4463367"/>
              <a:gd name="connsiteX15" fmla="*/ 622300 w 3556000"/>
              <a:gd name="connsiteY15" fmla="*/ 3727450 h 4463367"/>
              <a:gd name="connsiteX16" fmla="*/ 520700 w 3556000"/>
              <a:gd name="connsiteY16" fmla="*/ 3917950 h 4463367"/>
              <a:gd name="connsiteX17" fmla="*/ 469900 w 3556000"/>
              <a:gd name="connsiteY17" fmla="*/ 4146550 h 4463367"/>
              <a:gd name="connsiteX18" fmla="*/ 209550 w 3556000"/>
              <a:gd name="connsiteY18" fmla="*/ 4356100 h 4463367"/>
              <a:gd name="connsiteX19" fmla="*/ 0 w 3556000"/>
              <a:gd name="connsiteY19" fmla="*/ 4445000 h 4463367"/>
              <a:gd name="connsiteX20" fmla="*/ 584200 w 3556000"/>
              <a:gd name="connsiteY20" fmla="*/ 4457700 h 4463367"/>
              <a:gd name="connsiteX21" fmla="*/ 1397000 w 3556000"/>
              <a:gd name="connsiteY21" fmla="*/ 4445000 h 4463367"/>
              <a:gd name="connsiteX22" fmla="*/ 2813050 w 3556000"/>
              <a:gd name="connsiteY22" fmla="*/ 4438650 h 4463367"/>
              <a:gd name="connsiteX23" fmla="*/ 3556000 w 3556000"/>
              <a:gd name="connsiteY23" fmla="*/ 4413250 h 4463367"/>
              <a:gd name="connsiteX24" fmla="*/ 3543300 w 3556000"/>
              <a:gd name="connsiteY24" fmla="*/ 0 h 446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56000" h="4463367">
                <a:moveTo>
                  <a:pt x="3543300" y="0"/>
                </a:moveTo>
                <a:lnTo>
                  <a:pt x="1047750" y="6350"/>
                </a:lnTo>
                <a:cubicBezTo>
                  <a:pt x="1115483" y="93133"/>
                  <a:pt x="1205442" y="170392"/>
                  <a:pt x="1282700" y="254000"/>
                </a:cubicBezTo>
                <a:cubicBezTo>
                  <a:pt x="1359958" y="337608"/>
                  <a:pt x="1447800" y="419100"/>
                  <a:pt x="1511300" y="508000"/>
                </a:cubicBezTo>
                <a:cubicBezTo>
                  <a:pt x="1574800" y="596900"/>
                  <a:pt x="1631950" y="682625"/>
                  <a:pt x="1663700" y="787400"/>
                </a:cubicBezTo>
                <a:cubicBezTo>
                  <a:pt x="1695450" y="892175"/>
                  <a:pt x="1713442" y="1001183"/>
                  <a:pt x="1701800" y="1136650"/>
                </a:cubicBezTo>
                <a:cubicBezTo>
                  <a:pt x="1690158" y="1272117"/>
                  <a:pt x="1627717" y="1476375"/>
                  <a:pt x="1593850" y="1600200"/>
                </a:cubicBezTo>
                <a:cubicBezTo>
                  <a:pt x="1559983" y="1724025"/>
                  <a:pt x="1525058" y="1803400"/>
                  <a:pt x="1498600" y="1879600"/>
                </a:cubicBezTo>
                <a:cubicBezTo>
                  <a:pt x="1472142" y="1955800"/>
                  <a:pt x="1473200" y="2000250"/>
                  <a:pt x="1435100" y="2057400"/>
                </a:cubicBezTo>
                <a:cubicBezTo>
                  <a:pt x="1403350" y="2095500"/>
                  <a:pt x="1322917" y="2188633"/>
                  <a:pt x="1295400" y="2222500"/>
                </a:cubicBezTo>
                <a:cubicBezTo>
                  <a:pt x="1223433" y="2279650"/>
                  <a:pt x="1073150" y="2328333"/>
                  <a:pt x="1003300" y="2400300"/>
                </a:cubicBezTo>
                <a:cubicBezTo>
                  <a:pt x="933450" y="2472267"/>
                  <a:pt x="932392" y="2569633"/>
                  <a:pt x="876300" y="2654300"/>
                </a:cubicBezTo>
                <a:cubicBezTo>
                  <a:pt x="841375" y="2726267"/>
                  <a:pt x="703792" y="2804583"/>
                  <a:pt x="666750" y="2908300"/>
                </a:cubicBezTo>
                <a:cubicBezTo>
                  <a:pt x="620183" y="3005667"/>
                  <a:pt x="580008" y="3143622"/>
                  <a:pt x="590550" y="3238500"/>
                </a:cubicBezTo>
                <a:cubicBezTo>
                  <a:pt x="603250" y="3352800"/>
                  <a:pt x="623358" y="3398308"/>
                  <a:pt x="628650" y="3479800"/>
                </a:cubicBezTo>
                <a:cubicBezTo>
                  <a:pt x="633942" y="3561292"/>
                  <a:pt x="640292" y="3654425"/>
                  <a:pt x="622300" y="3727450"/>
                </a:cubicBezTo>
                <a:cubicBezTo>
                  <a:pt x="604308" y="3800475"/>
                  <a:pt x="546100" y="3848100"/>
                  <a:pt x="520700" y="3917950"/>
                </a:cubicBezTo>
                <a:cubicBezTo>
                  <a:pt x="495300" y="3987800"/>
                  <a:pt x="521758" y="4073525"/>
                  <a:pt x="469900" y="4146550"/>
                </a:cubicBezTo>
                <a:cubicBezTo>
                  <a:pt x="418042" y="4219575"/>
                  <a:pt x="279400" y="4324350"/>
                  <a:pt x="209550" y="4356100"/>
                </a:cubicBezTo>
                <a:cubicBezTo>
                  <a:pt x="139700" y="4387850"/>
                  <a:pt x="76200" y="4406900"/>
                  <a:pt x="0" y="4445000"/>
                </a:cubicBezTo>
                <a:cubicBezTo>
                  <a:pt x="71967" y="4476750"/>
                  <a:pt x="351367" y="4457700"/>
                  <a:pt x="584200" y="4457700"/>
                </a:cubicBezTo>
                <a:cubicBezTo>
                  <a:pt x="817033" y="4457700"/>
                  <a:pt x="1025525" y="4448175"/>
                  <a:pt x="1397000" y="4445000"/>
                </a:cubicBezTo>
                <a:lnTo>
                  <a:pt x="2813050" y="4438650"/>
                </a:lnTo>
                <a:cubicBezTo>
                  <a:pt x="3172883" y="4433358"/>
                  <a:pt x="3299883" y="4419600"/>
                  <a:pt x="3556000" y="4413250"/>
                </a:cubicBezTo>
                <a:cubicBezTo>
                  <a:pt x="3551767" y="2942167"/>
                  <a:pt x="3547533" y="1471083"/>
                  <a:pt x="3543300" y="0"/>
                </a:cubicBezTo>
                <a:close/>
              </a:path>
            </a:pathLst>
          </a:custGeom>
          <a:solidFill>
            <a:srgbClr val="13DF17"/>
          </a:solidFill>
          <a:ln>
            <a:solidFill>
              <a:srgbClr val="13DF17"/>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1" name="Freeform 10"/>
          <p:cNvSpPr/>
          <p:nvPr/>
        </p:nvSpPr>
        <p:spPr>
          <a:xfrm>
            <a:off x="361950" y="5492748"/>
            <a:ext cx="8477250" cy="1060450"/>
          </a:xfrm>
          <a:custGeom>
            <a:avLst/>
            <a:gdLst>
              <a:gd name="connsiteX0" fmla="*/ 139700 w 8603184"/>
              <a:gd name="connsiteY0" fmla="*/ 127000 h 1177129"/>
              <a:gd name="connsiteX1" fmla="*/ 165100 w 8603184"/>
              <a:gd name="connsiteY1" fmla="*/ 571500 h 1177129"/>
              <a:gd name="connsiteX2" fmla="*/ 190500 w 8603184"/>
              <a:gd name="connsiteY2" fmla="*/ 889000 h 1177129"/>
              <a:gd name="connsiteX3" fmla="*/ 203200 w 8603184"/>
              <a:gd name="connsiteY3" fmla="*/ 1016000 h 1177129"/>
              <a:gd name="connsiteX4" fmla="*/ 914400 w 8603184"/>
              <a:gd name="connsiteY4" fmla="*/ 1028700 h 1177129"/>
              <a:gd name="connsiteX5" fmla="*/ 1104900 w 8603184"/>
              <a:gd name="connsiteY5" fmla="*/ 1066800 h 1177129"/>
              <a:gd name="connsiteX6" fmla="*/ 1257300 w 8603184"/>
              <a:gd name="connsiteY6" fmla="*/ 1079500 h 1177129"/>
              <a:gd name="connsiteX7" fmla="*/ 1447800 w 8603184"/>
              <a:gd name="connsiteY7" fmla="*/ 1104900 h 1177129"/>
              <a:gd name="connsiteX8" fmla="*/ 1676400 w 8603184"/>
              <a:gd name="connsiteY8" fmla="*/ 1117600 h 1177129"/>
              <a:gd name="connsiteX9" fmla="*/ 3073400 w 8603184"/>
              <a:gd name="connsiteY9" fmla="*/ 1117600 h 1177129"/>
              <a:gd name="connsiteX10" fmla="*/ 3835400 w 8603184"/>
              <a:gd name="connsiteY10" fmla="*/ 1092200 h 1177129"/>
              <a:gd name="connsiteX11" fmla="*/ 4267200 w 8603184"/>
              <a:gd name="connsiteY11" fmla="*/ 1079500 h 1177129"/>
              <a:gd name="connsiteX12" fmla="*/ 4978400 w 8603184"/>
              <a:gd name="connsiteY12" fmla="*/ 1041400 h 1177129"/>
              <a:gd name="connsiteX13" fmla="*/ 5257800 w 8603184"/>
              <a:gd name="connsiteY13" fmla="*/ 1016000 h 1177129"/>
              <a:gd name="connsiteX14" fmla="*/ 5842000 w 8603184"/>
              <a:gd name="connsiteY14" fmla="*/ 990600 h 1177129"/>
              <a:gd name="connsiteX15" fmla="*/ 6007100 w 8603184"/>
              <a:gd name="connsiteY15" fmla="*/ 977900 h 1177129"/>
              <a:gd name="connsiteX16" fmla="*/ 6083300 w 8603184"/>
              <a:gd name="connsiteY16" fmla="*/ 965200 h 1177129"/>
              <a:gd name="connsiteX17" fmla="*/ 6197600 w 8603184"/>
              <a:gd name="connsiteY17" fmla="*/ 939800 h 1177129"/>
              <a:gd name="connsiteX18" fmla="*/ 6807200 w 8603184"/>
              <a:gd name="connsiteY18" fmla="*/ 927100 h 1177129"/>
              <a:gd name="connsiteX19" fmla="*/ 6934200 w 8603184"/>
              <a:gd name="connsiteY19" fmla="*/ 901700 h 1177129"/>
              <a:gd name="connsiteX20" fmla="*/ 7073900 w 8603184"/>
              <a:gd name="connsiteY20" fmla="*/ 876300 h 1177129"/>
              <a:gd name="connsiteX21" fmla="*/ 8013700 w 8603184"/>
              <a:gd name="connsiteY21" fmla="*/ 889000 h 1177129"/>
              <a:gd name="connsiteX22" fmla="*/ 8318500 w 8603184"/>
              <a:gd name="connsiteY22" fmla="*/ 901700 h 1177129"/>
              <a:gd name="connsiteX23" fmla="*/ 8394700 w 8603184"/>
              <a:gd name="connsiteY23" fmla="*/ 927100 h 1177129"/>
              <a:gd name="connsiteX24" fmla="*/ 8432800 w 8603184"/>
              <a:gd name="connsiteY24" fmla="*/ 939800 h 1177129"/>
              <a:gd name="connsiteX25" fmla="*/ 8470900 w 8603184"/>
              <a:gd name="connsiteY25" fmla="*/ 952500 h 1177129"/>
              <a:gd name="connsiteX26" fmla="*/ 8559800 w 8603184"/>
              <a:gd name="connsiteY26" fmla="*/ 977900 h 1177129"/>
              <a:gd name="connsiteX27" fmla="*/ 8559800 w 8603184"/>
              <a:gd name="connsiteY27" fmla="*/ 241300 h 1177129"/>
              <a:gd name="connsiteX28" fmla="*/ 8547100 w 8603184"/>
              <a:gd name="connsiteY28" fmla="*/ 127000 h 1177129"/>
              <a:gd name="connsiteX29" fmla="*/ 8534400 w 8603184"/>
              <a:gd name="connsiteY29" fmla="*/ 25400 h 1177129"/>
              <a:gd name="connsiteX30" fmla="*/ 8458200 w 8603184"/>
              <a:gd name="connsiteY30" fmla="*/ 0 h 1177129"/>
              <a:gd name="connsiteX31" fmla="*/ 6997700 w 8603184"/>
              <a:gd name="connsiteY31" fmla="*/ 12700 h 1177129"/>
              <a:gd name="connsiteX32" fmla="*/ 6527800 w 8603184"/>
              <a:gd name="connsiteY32" fmla="*/ 38100 h 1177129"/>
              <a:gd name="connsiteX33" fmla="*/ 5676900 w 8603184"/>
              <a:gd name="connsiteY33" fmla="*/ 76200 h 1177129"/>
              <a:gd name="connsiteX34" fmla="*/ 5511800 w 8603184"/>
              <a:gd name="connsiteY34" fmla="*/ 88900 h 1177129"/>
              <a:gd name="connsiteX35" fmla="*/ 5422900 w 8603184"/>
              <a:gd name="connsiteY35" fmla="*/ 101600 h 1177129"/>
              <a:gd name="connsiteX36" fmla="*/ 5168900 w 8603184"/>
              <a:gd name="connsiteY36" fmla="*/ 114300 h 1177129"/>
              <a:gd name="connsiteX37" fmla="*/ 4470400 w 8603184"/>
              <a:gd name="connsiteY37" fmla="*/ 101600 h 1177129"/>
              <a:gd name="connsiteX38" fmla="*/ 1752600 w 8603184"/>
              <a:gd name="connsiteY38" fmla="*/ 127000 h 1177129"/>
              <a:gd name="connsiteX39" fmla="*/ 0 w 8603184"/>
              <a:gd name="connsiteY39" fmla="*/ 114300 h 1177129"/>
              <a:gd name="connsiteX0" fmla="*/ 139700 w 8603184"/>
              <a:gd name="connsiteY0" fmla="*/ 127000 h 1177129"/>
              <a:gd name="connsiteX1" fmla="*/ 165100 w 8603184"/>
              <a:gd name="connsiteY1" fmla="*/ 571500 h 1177129"/>
              <a:gd name="connsiteX2" fmla="*/ 190500 w 8603184"/>
              <a:gd name="connsiteY2" fmla="*/ 889000 h 1177129"/>
              <a:gd name="connsiteX3" fmla="*/ 203200 w 8603184"/>
              <a:gd name="connsiteY3" fmla="*/ 1016000 h 1177129"/>
              <a:gd name="connsiteX4" fmla="*/ 914400 w 8603184"/>
              <a:gd name="connsiteY4" fmla="*/ 1028700 h 1177129"/>
              <a:gd name="connsiteX5" fmla="*/ 1104900 w 8603184"/>
              <a:gd name="connsiteY5" fmla="*/ 1066800 h 1177129"/>
              <a:gd name="connsiteX6" fmla="*/ 1257300 w 8603184"/>
              <a:gd name="connsiteY6" fmla="*/ 1079500 h 1177129"/>
              <a:gd name="connsiteX7" fmla="*/ 1447800 w 8603184"/>
              <a:gd name="connsiteY7" fmla="*/ 1104900 h 1177129"/>
              <a:gd name="connsiteX8" fmla="*/ 1676400 w 8603184"/>
              <a:gd name="connsiteY8" fmla="*/ 1117600 h 1177129"/>
              <a:gd name="connsiteX9" fmla="*/ 3073400 w 8603184"/>
              <a:gd name="connsiteY9" fmla="*/ 1117600 h 1177129"/>
              <a:gd name="connsiteX10" fmla="*/ 3835400 w 8603184"/>
              <a:gd name="connsiteY10" fmla="*/ 1092200 h 1177129"/>
              <a:gd name="connsiteX11" fmla="*/ 4267200 w 8603184"/>
              <a:gd name="connsiteY11" fmla="*/ 1079500 h 1177129"/>
              <a:gd name="connsiteX12" fmla="*/ 4978400 w 8603184"/>
              <a:gd name="connsiteY12" fmla="*/ 1041400 h 1177129"/>
              <a:gd name="connsiteX13" fmla="*/ 5257800 w 8603184"/>
              <a:gd name="connsiteY13" fmla="*/ 1016000 h 1177129"/>
              <a:gd name="connsiteX14" fmla="*/ 5842000 w 8603184"/>
              <a:gd name="connsiteY14" fmla="*/ 990600 h 1177129"/>
              <a:gd name="connsiteX15" fmla="*/ 6007100 w 8603184"/>
              <a:gd name="connsiteY15" fmla="*/ 977900 h 1177129"/>
              <a:gd name="connsiteX16" fmla="*/ 6083300 w 8603184"/>
              <a:gd name="connsiteY16" fmla="*/ 965200 h 1177129"/>
              <a:gd name="connsiteX17" fmla="*/ 6197600 w 8603184"/>
              <a:gd name="connsiteY17" fmla="*/ 939800 h 1177129"/>
              <a:gd name="connsiteX18" fmla="*/ 6807200 w 8603184"/>
              <a:gd name="connsiteY18" fmla="*/ 927100 h 1177129"/>
              <a:gd name="connsiteX19" fmla="*/ 6934200 w 8603184"/>
              <a:gd name="connsiteY19" fmla="*/ 901700 h 1177129"/>
              <a:gd name="connsiteX20" fmla="*/ 7073900 w 8603184"/>
              <a:gd name="connsiteY20" fmla="*/ 876300 h 1177129"/>
              <a:gd name="connsiteX21" fmla="*/ 8013700 w 8603184"/>
              <a:gd name="connsiteY21" fmla="*/ 889000 h 1177129"/>
              <a:gd name="connsiteX22" fmla="*/ 8318500 w 8603184"/>
              <a:gd name="connsiteY22" fmla="*/ 901700 h 1177129"/>
              <a:gd name="connsiteX23" fmla="*/ 8394700 w 8603184"/>
              <a:gd name="connsiteY23" fmla="*/ 927100 h 1177129"/>
              <a:gd name="connsiteX24" fmla="*/ 8432800 w 8603184"/>
              <a:gd name="connsiteY24" fmla="*/ 939800 h 1177129"/>
              <a:gd name="connsiteX25" fmla="*/ 8470900 w 8603184"/>
              <a:gd name="connsiteY25" fmla="*/ 952500 h 1177129"/>
              <a:gd name="connsiteX26" fmla="*/ 8559800 w 8603184"/>
              <a:gd name="connsiteY26" fmla="*/ 977900 h 1177129"/>
              <a:gd name="connsiteX27" fmla="*/ 8559800 w 8603184"/>
              <a:gd name="connsiteY27" fmla="*/ 241300 h 1177129"/>
              <a:gd name="connsiteX28" fmla="*/ 8547100 w 8603184"/>
              <a:gd name="connsiteY28" fmla="*/ 127000 h 1177129"/>
              <a:gd name="connsiteX29" fmla="*/ 8534400 w 8603184"/>
              <a:gd name="connsiteY29" fmla="*/ 25400 h 1177129"/>
              <a:gd name="connsiteX30" fmla="*/ 8458200 w 8603184"/>
              <a:gd name="connsiteY30" fmla="*/ 0 h 1177129"/>
              <a:gd name="connsiteX31" fmla="*/ 6997700 w 8603184"/>
              <a:gd name="connsiteY31" fmla="*/ 12700 h 1177129"/>
              <a:gd name="connsiteX32" fmla="*/ 6527800 w 8603184"/>
              <a:gd name="connsiteY32" fmla="*/ 38100 h 1177129"/>
              <a:gd name="connsiteX33" fmla="*/ 5676900 w 8603184"/>
              <a:gd name="connsiteY33" fmla="*/ 76200 h 1177129"/>
              <a:gd name="connsiteX34" fmla="*/ 5511800 w 8603184"/>
              <a:gd name="connsiteY34" fmla="*/ 88900 h 1177129"/>
              <a:gd name="connsiteX35" fmla="*/ 5422900 w 8603184"/>
              <a:gd name="connsiteY35" fmla="*/ 101600 h 1177129"/>
              <a:gd name="connsiteX36" fmla="*/ 5168900 w 8603184"/>
              <a:gd name="connsiteY36" fmla="*/ 114300 h 1177129"/>
              <a:gd name="connsiteX37" fmla="*/ 4470400 w 8603184"/>
              <a:gd name="connsiteY37" fmla="*/ 101600 h 1177129"/>
              <a:gd name="connsiteX38" fmla="*/ 1752600 w 8603184"/>
              <a:gd name="connsiteY38" fmla="*/ 127000 h 1177129"/>
              <a:gd name="connsiteX39" fmla="*/ 0 w 8603184"/>
              <a:gd name="connsiteY39" fmla="*/ 114300 h 1177129"/>
              <a:gd name="connsiteX40" fmla="*/ 139700 w 8603184"/>
              <a:gd name="connsiteY40" fmla="*/ 127000 h 1177129"/>
              <a:gd name="connsiteX0" fmla="*/ 0 w 8463484"/>
              <a:gd name="connsiteY0" fmla="*/ 127000 h 1177129"/>
              <a:gd name="connsiteX1" fmla="*/ 25400 w 8463484"/>
              <a:gd name="connsiteY1" fmla="*/ 571500 h 1177129"/>
              <a:gd name="connsiteX2" fmla="*/ 50800 w 8463484"/>
              <a:gd name="connsiteY2" fmla="*/ 889000 h 1177129"/>
              <a:gd name="connsiteX3" fmla="*/ 63500 w 8463484"/>
              <a:gd name="connsiteY3" fmla="*/ 1016000 h 1177129"/>
              <a:gd name="connsiteX4" fmla="*/ 774700 w 8463484"/>
              <a:gd name="connsiteY4" fmla="*/ 1028700 h 1177129"/>
              <a:gd name="connsiteX5" fmla="*/ 965200 w 8463484"/>
              <a:gd name="connsiteY5" fmla="*/ 1066800 h 1177129"/>
              <a:gd name="connsiteX6" fmla="*/ 1117600 w 8463484"/>
              <a:gd name="connsiteY6" fmla="*/ 1079500 h 1177129"/>
              <a:gd name="connsiteX7" fmla="*/ 1308100 w 8463484"/>
              <a:gd name="connsiteY7" fmla="*/ 1104900 h 1177129"/>
              <a:gd name="connsiteX8" fmla="*/ 1536700 w 8463484"/>
              <a:gd name="connsiteY8" fmla="*/ 1117600 h 1177129"/>
              <a:gd name="connsiteX9" fmla="*/ 2933700 w 8463484"/>
              <a:gd name="connsiteY9" fmla="*/ 1117600 h 1177129"/>
              <a:gd name="connsiteX10" fmla="*/ 3695700 w 8463484"/>
              <a:gd name="connsiteY10" fmla="*/ 1092200 h 1177129"/>
              <a:gd name="connsiteX11" fmla="*/ 4127500 w 8463484"/>
              <a:gd name="connsiteY11" fmla="*/ 1079500 h 1177129"/>
              <a:gd name="connsiteX12" fmla="*/ 4838700 w 8463484"/>
              <a:gd name="connsiteY12" fmla="*/ 1041400 h 1177129"/>
              <a:gd name="connsiteX13" fmla="*/ 5118100 w 8463484"/>
              <a:gd name="connsiteY13" fmla="*/ 1016000 h 1177129"/>
              <a:gd name="connsiteX14" fmla="*/ 5702300 w 8463484"/>
              <a:gd name="connsiteY14" fmla="*/ 990600 h 1177129"/>
              <a:gd name="connsiteX15" fmla="*/ 5867400 w 8463484"/>
              <a:gd name="connsiteY15" fmla="*/ 977900 h 1177129"/>
              <a:gd name="connsiteX16" fmla="*/ 5943600 w 8463484"/>
              <a:gd name="connsiteY16" fmla="*/ 965200 h 1177129"/>
              <a:gd name="connsiteX17" fmla="*/ 6057900 w 8463484"/>
              <a:gd name="connsiteY17" fmla="*/ 939800 h 1177129"/>
              <a:gd name="connsiteX18" fmla="*/ 6667500 w 8463484"/>
              <a:gd name="connsiteY18" fmla="*/ 927100 h 1177129"/>
              <a:gd name="connsiteX19" fmla="*/ 6794500 w 8463484"/>
              <a:gd name="connsiteY19" fmla="*/ 901700 h 1177129"/>
              <a:gd name="connsiteX20" fmla="*/ 6934200 w 8463484"/>
              <a:gd name="connsiteY20" fmla="*/ 876300 h 1177129"/>
              <a:gd name="connsiteX21" fmla="*/ 7874000 w 8463484"/>
              <a:gd name="connsiteY21" fmla="*/ 889000 h 1177129"/>
              <a:gd name="connsiteX22" fmla="*/ 8178800 w 8463484"/>
              <a:gd name="connsiteY22" fmla="*/ 901700 h 1177129"/>
              <a:gd name="connsiteX23" fmla="*/ 8255000 w 8463484"/>
              <a:gd name="connsiteY23" fmla="*/ 927100 h 1177129"/>
              <a:gd name="connsiteX24" fmla="*/ 8293100 w 8463484"/>
              <a:gd name="connsiteY24" fmla="*/ 939800 h 1177129"/>
              <a:gd name="connsiteX25" fmla="*/ 8331200 w 8463484"/>
              <a:gd name="connsiteY25" fmla="*/ 952500 h 1177129"/>
              <a:gd name="connsiteX26" fmla="*/ 8420100 w 8463484"/>
              <a:gd name="connsiteY26" fmla="*/ 977900 h 1177129"/>
              <a:gd name="connsiteX27" fmla="*/ 8420100 w 8463484"/>
              <a:gd name="connsiteY27" fmla="*/ 241300 h 1177129"/>
              <a:gd name="connsiteX28" fmla="*/ 8407400 w 8463484"/>
              <a:gd name="connsiteY28" fmla="*/ 127000 h 1177129"/>
              <a:gd name="connsiteX29" fmla="*/ 8394700 w 8463484"/>
              <a:gd name="connsiteY29" fmla="*/ 25400 h 1177129"/>
              <a:gd name="connsiteX30" fmla="*/ 8318500 w 8463484"/>
              <a:gd name="connsiteY30" fmla="*/ 0 h 1177129"/>
              <a:gd name="connsiteX31" fmla="*/ 6858000 w 8463484"/>
              <a:gd name="connsiteY31" fmla="*/ 12700 h 1177129"/>
              <a:gd name="connsiteX32" fmla="*/ 6388100 w 8463484"/>
              <a:gd name="connsiteY32" fmla="*/ 38100 h 1177129"/>
              <a:gd name="connsiteX33" fmla="*/ 5537200 w 8463484"/>
              <a:gd name="connsiteY33" fmla="*/ 76200 h 1177129"/>
              <a:gd name="connsiteX34" fmla="*/ 5372100 w 8463484"/>
              <a:gd name="connsiteY34" fmla="*/ 88900 h 1177129"/>
              <a:gd name="connsiteX35" fmla="*/ 5283200 w 8463484"/>
              <a:gd name="connsiteY35" fmla="*/ 101600 h 1177129"/>
              <a:gd name="connsiteX36" fmla="*/ 5029200 w 8463484"/>
              <a:gd name="connsiteY36" fmla="*/ 114300 h 1177129"/>
              <a:gd name="connsiteX37" fmla="*/ 4330700 w 8463484"/>
              <a:gd name="connsiteY37" fmla="*/ 101600 h 1177129"/>
              <a:gd name="connsiteX38" fmla="*/ 1612900 w 8463484"/>
              <a:gd name="connsiteY38" fmla="*/ 127000 h 1177129"/>
              <a:gd name="connsiteX39" fmla="*/ 0 w 8463484"/>
              <a:gd name="connsiteY39" fmla="*/ 127000 h 1177129"/>
              <a:gd name="connsiteX0" fmla="*/ 105842 w 8569326"/>
              <a:gd name="connsiteY0" fmla="*/ 127000 h 1177129"/>
              <a:gd name="connsiteX1" fmla="*/ 156642 w 8569326"/>
              <a:gd name="connsiteY1" fmla="*/ 889000 h 1177129"/>
              <a:gd name="connsiteX2" fmla="*/ 169342 w 8569326"/>
              <a:gd name="connsiteY2" fmla="*/ 1016000 h 1177129"/>
              <a:gd name="connsiteX3" fmla="*/ 880542 w 8569326"/>
              <a:gd name="connsiteY3" fmla="*/ 1028700 h 1177129"/>
              <a:gd name="connsiteX4" fmla="*/ 1071042 w 8569326"/>
              <a:gd name="connsiteY4" fmla="*/ 1066800 h 1177129"/>
              <a:gd name="connsiteX5" fmla="*/ 1223442 w 8569326"/>
              <a:gd name="connsiteY5" fmla="*/ 1079500 h 1177129"/>
              <a:gd name="connsiteX6" fmla="*/ 1413942 w 8569326"/>
              <a:gd name="connsiteY6" fmla="*/ 1104900 h 1177129"/>
              <a:gd name="connsiteX7" fmla="*/ 1642542 w 8569326"/>
              <a:gd name="connsiteY7" fmla="*/ 1117600 h 1177129"/>
              <a:gd name="connsiteX8" fmla="*/ 3039542 w 8569326"/>
              <a:gd name="connsiteY8" fmla="*/ 1117600 h 1177129"/>
              <a:gd name="connsiteX9" fmla="*/ 3801542 w 8569326"/>
              <a:gd name="connsiteY9" fmla="*/ 1092200 h 1177129"/>
              <a:gd name="connsiteX10" fmla="*/ 4233342 w 8569326"/>
              <a:gd name="connsiteY10" fmla="*/ 1079500 h 1177129"/>
              <a:gd name="connsiteX11" fmla="*/ 4944542 w 8569326"/>
              <a:gd name="connsiteY11" fmla="*/ 1041400 h 1177129"/>
              <a:gd name="connsiteX12" fmla="*/ 5223942 w 8569326"/>
              <a:gd name="connsiteY12" fmla="*/ 1016000 h 1177129"/>
              <a:gd name="connsiteX13" fmla="*/ 5808142 w 8569326"/>
              <a:gd name="connsiteY13" fmla="*/ 990600 h 1177129"/>
              <a:gd name="connsiteX14" fmla="*/ 5973242 w 8569326"/>
              <a:gd name="connsiteY14" fmla="*/ 977900 h 1177129"/>
              <a:gd name="connsiteX15" fmla="*/ 6049442 w 8569326"/>
              <a:gd name="connsiteY15" fmla="*/ 965200 h 1177129"/>
              <a:gd name="connsiteX16" fmla="*/ 6163742 w 8569326"/>
              <a:gd name="connsiteY16" fmla="*/ 939800 h 1177129"/>
              <a:gd name="connsiteX17" fmla="*/ 6773342 w 8569326"/>
              <a:gd name="connsiteY17" fmla="*/ 927100 h 1177129"/>
              <a:gd name="connsiteX18" fmla="*/ 6900342 w 8569326"/>
              <a:gd name="connsiteY18" fmla="*/ 901700 h 1177129"/>
              <a:gd name="connsiteX19" fmla="*/ 7040042 w 8569326"/>
              <a:gd name="connsiteY19" fmla="*/ 876300 h 1177129"/>
              <a:gd name="connsiteX20" fmla="*/ 7979842 w 8569326"/>
              <a:gd name="connsiteY20" fmla="*/ 889000 h 1177129"/>
              <a:gd name="connsiteX21" fmla="*/ 8284642 w 8569326"/>
              <a:gd name="connsiteY21" fmla="*/ 901700 h 1177129"/>
              <a:gd name="connsiteX22" fmla="*/ 8360842 w 8569326"/>
              <a:gd name="connsiteY22" fmla="*/ 927100 h 1177129"/>
              <a:gd name="connsiteX23" fmla="*/ 8398942 w 8569326"/>
              <a:gd name="connsiteY23" fmla="*/ 939800 h 1177129"/>
              <a:gd name="connsiteX24" fmla="*/ 8437042 w 8569326"/>
              <a:gd name="connsiteY24" fmla="*/ 952500 h 1177129"/>
              <a:gd name="connsiteX25" fmla="*/ 8525942 w 8569326"/>
              <a:gd name="connsiteY25" fmla="*/ 977900 h 1177129"/>
              <a:gd name="connsiteX26" fmla="*/ 8525942 w 8569326"/>
              <a:gd name="connsiteY26" fmla="*/ 241300 h 1177129"/>
              <a:gd name="connsiteX27" fmla="*/ 8513242 w 8569326"/>
              <a:gd name="connsiteY27" fmla="*/ 127000 h 1177129"/>
              <a:gd name="connsiteX28" fmla="*/ 8500542 w 8569326"/>
              <a:gd name="connsiteY28" fmla="*/ 25400 h 1177129"/>
              <a:gd name="connsiteX29" fmla="*/ 8424342 w 8569326"/>
              <a:gd name="connsiteY29" fmla="*/ 0 h 1177129"/>
              <a:gd name="connsiteX30" fmla="*/ 6963842 w 8569326"/>
              <a:gd name="connsiteY30" fmla="*/ 12700 h 1177129"/>
              <a:gd name="connsiteX31" fmla="*/ 6493942 w 8569326"/>
              <a:gd name="connsiteY31" fmla="*/ 38100 h 1177129"/>
              <a:gd name="connsiteX32" fmla="*/ 5643042 w 8569326"/>
              <a:gd name="connsiteY32" fmla="*/ 76200 h 1177129"/>
              <a:gd name="connsiteX33" fmla="*/ 5477942 w 8569326"/>
              <a:gd name="connsiteY33" fmla="*/ 88900 h 1177129"/>
              <a:gd name="connsiteX34" fmla="*/ 5389042 w 8569326"/>
              <a:gd name="connsiteY34" fmla="*/ 101600 h 1177129"/>
              <a:gd name="connsiteX35" fmla="*/ 5135042 w 8569326"/>
              <a:gd name="connsiteY35" fmla="*/ 114300 h 1177129"/>
              <a:gd name="connsiteX36" fmla="*/ 4436542 w 8569326"/>
              <a:gd name="connsiteY36" fmla="*/ 101600 h 1177129"/>
              <a:gd name="connsiteX37" fmla="*/ 1718742 w 8569326"/>
              <a:gd name="connsiteY37" fmla="*/ 127000 h 1177129"/>
              <a:gd name="connsiteX38" fmla="*/ 105842 w 8569326"/>
              <a:gd name="connsiteY38" fmla="*/ 127000 h 1177129"/>
              <a:gd name="connsiteX0" fmla="*/ 127599 w 8591083"/>
              <a:gd name="connsiteY0" fmla="*/ 127000 h 1177129"/>
              <a:gd name="connsiteX1" fmla="*/ 191099 w 8591083"/>
              <a:gd name="connsiteY1" fmla="*/ 1016000 h 1177129"/>
              <a:gd name="connsiteX2" fmla="*/ 902299 w 8591083"/>
              <a:gd name="connsiteY2" fmla="*/ 1028700 h 1177129"/>
              <a:gd name="connsiteX3" fmla="*/ 1092799 w 8591083"/>
              <a:gd name="connsiteY3" fmla="*/ 1066800 h 1177129"/>
              <a:gd name="connsiteX4" fmla="*/ 1245199 w 8591083"/>
              <a:gd name="connsiteY4" fmla="*/ 1079500 h 1177129"/>
              <a:gd name="connsiteX5" fmla="*/ 1435699 w 8591083"/>
              <a:gd name="connsiteY5" fmla="*/ 1104900 h 1177129"/>
              <a:gd name="connsiteX6" fmla="*/ 1664299 w 8591083"/>
              <a:gd name="connsiteY6" fmla="*/ 1117600 h 1177129"/>
              <a:gd name="connsiteX7" fmla="*/ 3061299 w 8591083"/>
              <a:gd name="connsiteY7" fmla="*/ 1117600 h 1177129"/>
              <a:gd name="connsiteX8" fmla="*/ 3823299 w 8591083"/>
              <a:gd name="connsiteY8" fmla="*/ 1092200 h 1177129"/>
              <a:gd name="connsiteX9" fmla="*/ 4255099 w 8591083"/>
              <a:gd name="connsiteY9" fmla="*/ 1079500 h 1177129"/>
              <a:gd name="connsiteX10" fmla="*/ 4966299 w 8591083"/>
              <a:gd name="connsiteY10" fmla="*/ 1041400 h 1177129"/>
              <a:gd name="connsiteX11" fmla="*/ 5245699 w 8591083"/>
              <a:gd name="connsiteY11" fmla="*/ 1016000 h 1177129"/>
              <a:gd name="connsiteX12" fmla="*/ 5829899 w 8591083"/>
              <a:gd name="connsiteY12" fmla="*/ 990600 h 1177129"/>
              <a:gd name="connsiteX13" fmla="*/ 5994999 w 8591083"/>
              <a:gd name="connsiteY13" fmla="*/ 977900 h 1177129"/>
              <a:gd name="connsiteX14" fmla="*/ 6071199 w 8591083"/>
              <a:gd name="connsiteY14" fmla="*/ 965200 h 1177129"/>
              <a:gd name="connsiteX15" fmla="*/ 6185499 w 8591083"/>
              <a:gd name="connsiteY15" fmla="*/ 939800 h 1177129"/>
              <a:gd name="connsiteX16" fmla="*/ 6795099 w 8591083"/>
              <a:gd name="connsiteY16" fmla="*/ 927100 h 1177129"/>
              <a:gd name="connsiteX17" fmla="*/ 6922099 w 8591083"/>
              <a:gd name="connsiteY17" fmla="*/ 901700 h 1177129"/>
              <a:gd name="connsiteX18" fmla="*/ 7061799 w 8591083"/>
              <a:gd name="connsiteY18" fmla="*/ 876300 h 1177129"/>
              <a:gd name="connsiteX19" fmla="*/ 8001599 w 8591083"/>
              <a:gd name="connsiteY19" fmla="*/ 889000 h 1177129"/>
              <a:gd name="connsiteX20" fmla="*/ 8306399 w 8591083"/>
              <a:gd name="connsiteY20" fmla="*/ 901700 h 1177129"/>
              <a:gd name="connsiteX21" fmla="*/ 8382599 w 8591083"/>
              <a:gd name="connsiteY21" fmla="*/ 927100 h 1177129"/>
              <a:gd name="connsiteX22" fmla="*/ 8420699 w 8591083"/>
              <a:gd name="connsiteY22" fmla="*/ 939800 h 1177129"/>
              <a:gd name="connsiteX23" fmla="*/ 8458799 w 8591083"/>
              <a:gd name="connsiteY23" fmla="*/ 952500 h 1177129"/>
              <a:gd name="connsiteX24" fmla="*/ 8547699 w 8591083"/>
              <a:gd name="connsiteY24" fmla="*/ 977900 h 1177129"/>
              <a:gd name="connsiteX25" fmla="*/ 8547699 w 8591083"/>
              <a:gd name="connsiteY25" fmla="*/ 241300 h 1177129"/>
              <a:gd name="connsiteX26" fmla="*/ 8534999 w 8591083"/>
              <a:gd name="connsiteY26" fmla="*/ 127000 h 1177129"/>
              <a:gd name="connsiteX27" fmla="*/ 8522299 w 8591083"/>
              <a:gd name="connsiteY27" fmla="*/ 25400 h 1177129"/>
              <a:gd name="connsiteX28" fmla="*/ 8446099 w 8591083"/>
              <a:gd name="connsiteY28" fmla="*/ 0 h 1177129"/>
              <a:gd name="connsiteX29" fmla="*/ 6985599 w 8591083"/>
              <a:gd name="connsiteY29" fmla="*/ 12700 h 1177129"/>
              <a:gd name="connsiteX30" fmla="*/ 6515699 w 8591083"/>
              <a:gd name="connsiteY30" fmla="*/ 38100 h 1177129"/>
              <a:gd name="connsiteX31" fmla="*/ 5664799 w 8591083"/>
              <a:gd name="connsiteY31" fmla="*/ 76200 h 1177129"/>
              <a:gd name="connsiteX32" fmla="*/ 5499699 w 8591083"/>
              <a:gd name="connsiteY32" fmla="*/ 88900 h 1177129"/>
              <a:gd name="connsiteX33" fmla="*/ 5410799 w 8591083"/>
              <a:gd name="connsiteY33" fmla="*/ 101600 h 1177129"/>
              <a:gd name="connsiteX34" fmla="*/ 5156799 w 8591083"/>
              <a:gd name="connsiteY34" fmla="*/ 114300 h 1177129"/>
              <a:gd name="connsiteX35" fmla="*/ 4458299 w 8591083"/>
              <a:gd name="connsiteY35" fmla="*/ 101600 h 1177129"/>
              <a:gd name="connsiteX36" fmla="*/ 1740499 w 8591083"/>
              <a:gd name="connsiteY36" fmla="*/ 127000 h 1177129"/>
              <a:gd name="connsiteX37" fmla="*/ 127599 w 8591083"/>
              <a:gd name="connsiteY37" fmla="*/ 127000 h 1177129"/>
              <a:gd name="connsiteX0" fmla="*/ 151567 w 8615051"/>
              <a:gd name="connsiteY0" fmla="*/ 127000 h 1177129"/>
              <a:gd name="connsiteX1" fmla="*/ 145217 w 8615051"/>
              <a:gd name="connsiteY1" fmla="*/ 1028700 h 1177129"/>
              <a:gd name="connsiteX2" fmla="*/ 926267 w 8615051"/>
              <a:gd name="connsiteY2" fmla="*/ 1028700 h 1177129"/>
              <a:gd name="connsiteX3" fmla="*/ 1116767 w 8615051"/>
              <a:gd name="connsiteY3" fmla="*/ 1066800 h 1177129"/>
              <a:gd name="connsiteX4" fmla="*/ 1269167 w 8615051"/>
              <a:gd name="connsiteY4" fmla="*/ 1079500 h 1177129"/>
              <a:gd name="connsiteX5" fmla="*/ 1459667 w 8615051"/>
              <a:gd name="connsiteY5" fmla="*/ 1104900 h 1177129"/>
              <a:gd name="connsiteX6" fmla="*/ 1688267 w 8615051"/>
              <a:gd name="connsiteY6" fmla="*/ 1117600 h 1177129"/>
              <a:gd name="connsiteX7" fmla="*/ 3085267 w 8615051"/>
              <a:gd name="connsiteY7" fmla="*/ 1117600 h 1177129"/>
              <a:gd name="connsiteX8" fmla="*/ 3847267 w 8615051"/>
              <a:gd name="connsiteY8" fmla="*/ 1092200 h 1177129"/>
              <a:gd name="connsiteX9" fmla="*/ 4279067 w 8615051"/>
              <a:gd name="connsiteY9" fmla="*/ 1079500 h 1177129"/>
              <a:gd name="connsiteX10" fmla="*/ 4990267 w 8615051"/>
              <a:gd name="connsiteY10" fmla="*/ 1041400 h 1177129"/>
              <a:gd name="connsiteX11" fmla="*/ 5269667 w 8615051"/>
              <a:gd name="connsiteY11" fmla="*/ 1016000 h 1177129"/>
              <a:gd name="connsiteX12" fmla="*/ 5853867 w 8615051"/>
              <a:gd name="connsiteY12" fmla="*/ 990600 h 1177129"/>
              <a:gd name="connsiteX13" fmla="*/ 6018967 w 8615051"/>
              <a:gd name="connsiteY13" fmla="*/ 977900 h 1177129"/>
              <a:gd name="connsiteX14" fmla="*/ 6095167 w 8615051"/>
              <a:gd name="connsiteY14" fmla="*/ 965200 h 1177129"/>
              <a:gd name="connsiteX15" fmla="*/ 6209467 w 8615051"/>
              <a:gd name="connsiteY15" fmla="*/ 939800 h 1177129"/>
              <a:gd name="connsiteX16" fmla="*/ 6819067 w 8615051"/>
              <a:gd name="connsiteY16" fmla="*/ 927100 h 1177129"/>
              <a:gd name="connsiteX17" fmla="*/ 6946067 w 8615051"/>
              <a:gd name="connsiteY17" fmla="*/ 901700 h 1177129"/>
              <a:gd name="connsiteX18" fmla="*/ 7085767 w 8615051"/>
              <a:gd name="connsiteY18" fmla="*/ 876300 h 1177129"/>
              <a:gd name="connsiteX19" fmla="*/ 8025567 w 8615051"/>
              <a:gd name="connsiteY19" fmla="*/ 889000 h 1177129"/>
              <a:gd name="connsiteX20" fmla="*/ 8330367 w 8615051"/>
              <a:gd name="connsiteY20" fmla="*/ 901700 h 1177129"/>
              <a:gd name="connsiteX21" fmla="*/ 8406567 w 8615051"/>
              <a:gd name="connsiteY21" fmla="*/ 927100 h 1177129"/>
              <a:gd name="connsiteX22" fmla="*/ 8444667 w 8615051"/>
              <a:gd name="connsiteY22" fmla="*/ 939800 h 1177129"/>
              <a:gd name="connsiteX23" fmla="*/ 8482767 w 8615051"/>
              <a:gd name="connsiteY23" fmla="*/ 952500 h 1177129"/>
              <a:gd name="connsiteX24" fmla="*/ 8571667 w 8615051"/>
              <a:gd name="connsiteY24" fmla="*/ 977900 h 1177129"/>
              <a:gd name="connsiteX25" fmla="*/ 8571667 w 8615051"/>
              <a:gd name="connsiteY25" fmla="*/ 241300 h 1177129"/>
              <a:gd name="connsiteX26" fmla="*/ 8558967 w 8615051"/>
              <a:gd name="connsiteY26" fmla="*/ 127000 h 1177129"/>
              <a:gd name="connsiteX27" fmla="*/ 8546267 w 8615051"/>
              <a:gd name="connsiteY27" fmla="*/ 25400 h 1177129"/>
              <a:gd name="connsiteX28" fmla="*/ 8470067 w 8615051"/>
              <a:gd name="connsiteY28" fmla="*/ 0 h 1177129"/>
              <a:gd name="connsiteX29" fmla="*/ 7009567 w 8615051"/>
              <a:gd name="connsiteY29" fmla="*/ 12700 h 1177129"/>
              <a:gd name="connsiteX30" fmla="*/ 6539667 w 8615051"/>
              <a:gd name="connsiteY30" fmla="*/ 38100 h 1177129"/>
              <a:gd name="connsiteX31" fmla="*/ 5688767 w 8615051"/>
              <a:gd name="connsiteY31" fmla="*/ 76200 h 1177129"/>
              <a:gd name="connsiteX32" fmla="*/ 5523667 w 8615051"/>
              <a:gd name="connsiteY32" fmla="*/ 88900 h 1177129"/>
              <a:gd name="connsiteX33" fmla="*/ 5434767 w 8615051"/>
              <a:gd name="connsiteY33" fmla="*/ 101600 h 1177129"/>
              <a:gd name="connsiteX34" fmla="*/ 5180767 w 8615051"/>
              <a:gd name="connsiteY34" fmla="*/ 114300 h 1177129"/>
              <a:gd name="connsiteX35" fmla="*/ 4482267 w 8615051"/>
              <a:gd name="connsiteY35" fmla="*/ 101600 h 1177129"/>
              <a:gd name="connsiteX36" fmla="*/ 1764467 w 8615051"/>
              <a:gd name="connsiteY36" fmla="*/ 127000 h 1177129"/>
              <a:gd name="connsiteX37" fmla="*/ 151567 w 8615051"/>
              <a:gd name="connsiteY37" fmla="*/ 127000 h 1177129"/>
              <a:gd name="connsiteX0" fmla="*/ 62813 w 8526297"/>
              <a:gd name="connsiteY0" fmla="*/ 127000 h 1177129"/>
              <a:gd name="connsiteX1" fmla="*/ 56463 w 8526297"/>
              <a:gd name="connsiteY1" fmla="*/ 1028700 h 1177129"/>
              <a:gd name="connsiteX2" fmla="*/ 837513 w 8526297"/>
              <a:gd name="connsiteY2" fmla="*/ 1028700 h 1177129"/>
              <a:gd name="connsiteX3" fmla="*/ 1028013 w 8526297"/>
              <a:gd name="connsiteY3" fmla="*/ 1066800 h 1177129"/>
              <a:gd name="connsiteX4" fmla="*/ 1180413 w 8526297"/>
              <a:gd name="connsiteY4" fmla="*/ 1079500 h 1177129"/>
              <a:gd name="connsiteX5" fmla="*/ 1370913 w 8526297"/>
              <a:gd name="connsiteY5" fmla="*/ 1104900 h 1177129"/>
              <a:gd name="connsiteX6" fmla="*/ 1599513 w 8526297"/>
              <a:gd name="connsiteY6" fmla="*/ 1117600 h 1177129"/>
              <a:gd name="connsiteX7" fmla="*/ 2996513 w 8526297"/>
              <a:gd name="connsiteY7" fmla="*/ 1117600 h 1177129"/>
              <a:gd name="connsiteX8" fmla="*/ 3758513 w 8526297"/>
              <a:gd name="connsiteY8" fmla="*/ 1092200 h 1177129"/>
              <a:gd name="connsiteX9" fmla="*/ 4190313 w 8526297"/>
              <a:gd name="connsiteY9" fmla="*/ 1079500 h 1177129"/>
              <a:gd name="connsiteX10" fmla="*/ 4901513 w 8526297"/>
              <a:gd name="connsiteY10" fmla="*/ 1041400 h 1177129"/>
              <a:gd name="connsiteX11" fmla="*/ 5180913 w 8526297"/>
              <a:gd name="connsiteY11" fmla="*/ 1016000 h 1177129"/>
              <a:gd name="connsiteX12" fmla="*/ 5765113 w 8526297"/>
              <a:gd name="connsiteY12" fmla="*/ 990600 h 1177129"/>
              <a:gd name="connsiteX13" fmla="*/ 5930213 w 8526297"/>
              <a:gd name="connsiteY13" fmla="*/ 977900 h 1177129"/>
              <a:gd name="connsiteX14" fmla="*/ 6006413 w 8526297"/>
              <a:gd name="connsiteY14" fmla="*/ 965200 h 1177129"/>
              <a:gd name="connsiteX15" fmla="*/ 6120713 w 8526297"/>
              <a:gd name="connsiteY15" fmla="*/ 939800 h 1177129"/>
              <a:gd name="connsiteX16" fmla="*/ 6730313 w 8526297"/>
              <a:gd name="connsiteY16" fmla="*/ 927100 h 1177129"/>
              <a:gd name="connsiteX17" fmla="*/ 6857313 w 8526297"/>
              <a:gd name="connsiteY17" fmla="*/ 901700 h 1177129"/>
              <a:gd name="connsiteX18" fmla="*/ 6997013 w 8526297"/>
              <a:gd name="connsiteY18" fmla="*/ 876300 h 1177129"/>
              <a:gd name="connsiteX19" fmla="*/ 7936813 w 8526297"/>
              <a:gd name="connsiteY19" fmla="*/ 889000 h 1177129"/>
              <a:gd name="connsiteX20" fmla="*/ 8241613 w 8526297"/>
              <a:gd name="connsiteY20" fmla="*/ 901700 h 1177129"/>
              <a:gd name="connsiteX21" fmla="*/ 8317813 w 8526297"/>
              <a:gd name="connsiteY21" fmla="*/ 927100 h 1177129"/>
              <a:gd name="connsiteX22" fmla="*/ 8355913 w 8526297"/>
              <a:gd name="connsiteY22" fmla="*/ 939800 h 1177129"/>
              <a:gd name="connsiteX23" fmla="*/ 8394013 w 8526297"/>
              <a:gd name="connsiteY23" fmla="*/ 952500 h 1177129"/>
              <a:gd name="connsiteX24" fmla="*/ 8482913 w 8526297"/>
              <a:gd name="connsiteY24" fmla="*/ 977900 h 1177129"/>
              <a:gd name="connsiteX25" fmla="*/ 8482913 w 8526297"/>
              <a:gd name="connsiteY25" fmla="*/ 241300 h 1177129"/>
              <a:gd name="connsiteX26" fmla="*/ 8470213 w 8526297"/>
              <a:gd name="connsiteY26" fmla="*/ 127000 h 1177129"/>
              <a:gd name="connsiteX27" fmla="*/ 8457513 w 8526297"/>
              <a:gd name="connsiteY27" fmla="*/ 25400 h 1177129"/>
              <a:gd name="connsiteX28" fmla="*/ 8381313 w 8526297"/>
              <a:gd name="connsiteY28" fmla="*/ 0 h 1177129"/>
              <a:gd name="connsiteX29" fmla="*/ 6920813 w 8526297"/>
              <a:gd name="connsiteY29" fmla="*/ 12700 h 1177129"/>
              <a:gd name="connsiteX30" fmla="*/ 6450913 w 8526297"/>
              <a:gd name="connsiteY30" fmla="*/ 38100 h 1177129"/>
              <a:gd name="connsiteX31" fmla="*/ 5600013 w 8526297"/>
              <a:gd name="connsiteY31" fmla="*/ 76200 h 1177129"/>
              <a:gd name="connsiteX32" fmla="*/ 5434913 w 8526297"/>
              <a:gd name="connsiteY32" fmla="*/ 88900 h 1177129"/>
              <a:gd name="connsiteX33" fmla="*/ 5346013 w 8526297"/>
              <a:gd name="connsiteY33" fmla="*/ 101600 h 1177129"/>
              <a:gd name="connsiteX34" fmla="*/ 5092013 w 8526297"/>
              <a:gd name="connsiteY34" fmla="*/ 114300 h 1177129"/>
              <a:gd name="connsiteX35" fmla="*/ 4393513 w 8526297"/>
              <a:gd name="connsiteY35" fmla="*/ 101600 h 1177129"/>
              <a:gd name="connsiteX36" fmla="*/ 1675713 w 8526297"/>
              <a:gd name="connsiteY36" fmla="*/ 127000 h 1177129"/>
              <a:gd name="connsiteX37" fmla="*/ 62813 w 8526297"/>
              <a:gd name="connsiteY37" fmla="*/ 127000 h 1177129"/>
              <a:gd name="connsiteX0" fmla="*/ 6350 w 8469834"/>
              <a:gd name="connsiteY0" fmla="*/ 127000 h 1177129"/>
              <a:gd name="connsiteX1" fmla="*/ 0 w 8469834"/>
              <a:gd name="connsiteY1" fmla="*/ 1028700 h 1177129"/>
              <a:gd name="connsiteX2" fmla="*/ 781050 w 8469834"/>
              <a:gd name="connsiteY2" fmla="*/ 1028700 h 1177129"/>
              <a:gd name="connsiteX3" fmla="*/ 971550 w 8469834"/>
              <a:gd name="connsiteY3" fmla="*/ 1066800 h 1177129"/>
              <a:gd name="connsiteX4" fmla="*/ 1123950 w 8469834"/>
              <a:gd name="connsiteY4" fmla="*/ 1079500 h 1177129"/>
              <a:gd name="connsiteX5" fmla="*/ 1314450 w 8469834"/>
              <a:gd name="connsiteY5" fmla="*/ 1104900 h 1177129"/>
              <a:gd name="connsiteX6" fmla="*/ 1543050 w 8469834"/>
              <a:gd name="connsiteY6" fmla="*/ 1117600 h 1177129"/>
              <a:gd name="connsiteX7" fmla="*/ 2940050 w 8469834"/>
              <a:gd name="connsiteY7" fmla="*/ 1117600 h 1177129"/>
              <a:gd name="connsiteX8" fmla="*/ 3702050 w 8469834"/>
              <a:gd name="connsiteY8" fmla="*/ 1092200 h 1177129"/>
              <a:gd name="connsiteX9" fmla="*/ 4133850 w 8469834"/>
              <a:gd name="connsiteY9" fmla="*/ 1079500 h 1177129"/>
              <a:gd name="connsiteX10" fmla="*/ 4845050 w 8469834"/>
              <a:gd name="connsiteY10" fmla="*/ 1041400 h 1177129"/>
              <a:gd name="connsiteX11" fmla="*/ 5124450 w 8469834"/>
              <a:gd name="connsiteY11" fmla="*/ 1016000 h 1177129"/>
              <a:gd name="connsiteX12" fmla="*/ 5708650 w 8469834"/>
              <a:gd name="connsiteY12" fmla="*/ 990600 h 1177129"/>
              <a:gd name="connsiteX13" fmla="*/ 5873750 w 8469834"/>
              <a:gd name="connsiteY13" fmla="*/ 977900 h 1177129"/>
              <a:gd name="connsiteX14" fmla="*/ 5949950 w 8469834"/>
              <a:gd name="connsiteY14" fmla="*/ 965200 h 1177129"/>
              <a:gd name="connsiteX15" fmla="*/ 6064250 w 8469834"/>
              <a:gd name="connsiteY15" fmla="*/ 939800 h 1177129"/>
              <a:gd name="connsiteX16" fmla="*/ 6673850 w 8469834"/>
              <a:gd name="connsiteY16" fmla="*/ 927100 h 1177129"/>
              <a:gd name="connsiteX17" fmla="*/ 6800850 w 8469834"/>
              <a:gd name="connsiteY17" fmla="*/ 901700 h 1177129"/>
              <a:gd name="connsiteX18" fmla="*/ 6940550 w 8469834"/>
              <a:gd name="connsiteY18" fmla="*/ 876300 h 1177129"/>
              <a:gd name="connsiteX19" fmla="*/ 7880350 w 8469834"/>
              <a:gd name="connsiteY19" fmla="*/ 889000 h 1177129"/>
              <a:gd name="connsiteX20" fmla="*/ 8185150 w 8469834"/>
              <a:gd name="connsiteY20" fmla="*/ 901700 h 1177129"/>
              <a:gd name="connsiteX21" fmla="*/ 8261350 w 8469834"/>
              <a:gd name="connsiteY21" fmla="*/ 927100 h 1177129"/>
              <a:gd name="connsiteX22" fmla="*/ 8299450 w 8469834"/>
              <a:gd name="connsiteY22" fmla="*/ 939800 h 1177129"/>
              <a:gd name="connsiteX23" fmla="*/ 8337550 w 8469834"/>
              <a:gd name="connsiteY23" fmla="*/ 952500 h 1177129"/>
              <a:gd name="connsiteX24" fmla="*/ 8426450 w 8469834"/>
              <a:gd name="connsiteY24" fmla="*/ 977900 h 1177129"/>
              <a:gd name="connsiteX25" fmla="*/ 8426450 w 8469834"/>
              <a:gd name="connsiteY25" fmla="*/ 241300 h 1177129"/>
              <a:gd name="connsiteX26" fmla="*/ 8413750 w 8469834"/>
              <a:gd name="connsiteY26" fmla="*/ 127000 h 1177129"/>
              <a:gd name="connsiteX27" fmla="*/ 8401050 w 8469834"/>
              <a:gd name="connsiteY27" fmla="*/ 25400 h 1177129"/>
              <a:gd name="connsiteX28" fmla="*/ 8324850 w 8469834"/>
              <a:gd name="connsiteY28" fmla="*/ 0 h 1177129"/>
              <a:gd name="connsiteX29" fmla="*/ 6864350 w 8469834"/>
              <a:gd name="connsiteY29" fmla="*/ 12700 h 1177129"/>
              <a:gd name="connsiteX30" fmla="*/ 6394450 w 8469834"/>
              <a:gd name="connsiteY30" fmla="*/ 38100 h 1177129"/>
              <a:gd name="connsiteX31" fmla="*/ 5543550 w 8469834"/>
              <a:gd name="connsiteY31" fmla="*/ 76200 h 1177129"/>
              <a:gd name="connsiteX32" fmla="*/ 5378450 w 8469834"/>
              <a:gd name="connsiteY32" fmla="*/ 88900 h 1177129"/>
              <a:gd name="connsiteX33" fmla="*/ 5289550 w 8469834"/>
              <a:gd name="connsiteY33" fmla="*/ 101600 h 1177129"/>
              <a:gd name="connsiteX34" fmla="*/ 5035550 w 8469834"/>
              <a:gd name="connsiteY34" fmla="*/ 114300 h 1177129"/>
              <a:gd name="connsiteX35" fmla="*/ 4337050 w 8469834"/>
              <a:gd name="connsiteY35" fmla="*/ 101600 h 1177129"/>
              <a:gd name="connsiteX36" fmla="*/ 1619250 w 8469834"/>
              <a:gd name="connsiteY36" fmla="*/ 127000 h 1177129"/>
              <a:gd name="connsiteX37" fmla="*/ 6350 w 8469834"/>
              <a:gd name="connsiteY37" fmla="*/ 127000 h 1177129"/>
              <a:gd name="connsiteX0" fmla="*/ 6350 w 8469834"/>
              <a:gd name="connsiteY0" fmla="*/ 127000 h 1177129"/>
              <a:gd name="connsiteX1" fmla="*/ 0 w 8469834"/>
              <a:gd name="connsiteY1" fmla="*/ 1028700 h 1177129"/>
              <a:gd name="connsiteX2" fmla="*/ 971550 w 8469834"/>
              <a:gd name="connsiteY2" fmla="*/ 1066800 h 1177129"/>
              <a:gd name="connsiteX3" fmla="*/ 1123950 w 8469834"/>
              <a:gd name="connsiteY3" fmla="*/ 1079500 h 1177129"/>
              <a:gd name="connsiteX4" fmla="*/ 1314450 w 8469834"/>
              <a:gd name="connsiteY4" fmla="*/ 1104900 h 1177129"/>
              <a:gd name="connsiteX5" fmla="*/ 1543050 w 8469834"/>
              <a:gd name="connsiteY5" fmla="*/ 1117600 h 1177129"/>
              <a:gd name="connsiteX6" fmla="*/ 2940050 w 8469834"/>
              <a:gd name="connsiteY6" fmla="*/ 1117600 h 1177129"/>
              <a:gd name="connsiteX7" fmla="*/ 3702050 w 8469834"/>
              <a:gd name="connsiteY7" fmla="*/ 1092200 h 1177129"/>
              <a:gd name="connsiteX8" fmla="*/ 4133850 w 8469834"/>
              <a:gd name="connsiteY8" fmla="*/ 1079500 h 1177129"/>
              <a:gd name="connsiteX9" fmla="*/ 4845050 w 8469834"/>
              <a:gd name="connsiteY9" fmla="*/ 1041400 h 1177129"/>
              <a:gd name="connsiteX10" fmla="*/ 5124450 w 8469834"/>
              <a:gd name="connsiteY10" fmla="*/ 1016000 h 1177129"/>
              <a:gd name="connsiteX11" fmla="*/ 5708650 w 8469834"/>
              <a:gd name="connsiteY11" fmla="*/ 990600 h 1177129"/>
              <a:gd name="connsiteX12" fmla="*/ 5873750 w 8469834"/>
              <a:gd name="connsiteY12" fmla="*/ 977900 h 1177129"/>
              <a:gd name="connsiteX13" fmla="*/ 5949950 w 8469834"/>
              <a:gd name="connsiteY13" fmla="*/ 965200 h 1177129"/>
              <a:gd name="connsiteX14" fmla="*/ 6064250 w 8469834"/>
              <a:gd name="connsiteY14" fmla="*/ 939800 h 1177129"/>
              <a:gd name="connsiteX15" fmla="*/ 6673850 w 8469834"/>
              <a:gd name="connsiteY15" fmla="*/ 927100 h 1177129"/>
              <a:gd name="connsiteX16" fmla="*/ 6800850 w 8469834"/>
              <a:gd name="connsiteY16" fmla="*/ 901700 h 1177129"/>
              <a:gd name="connsiteX17" fmla="*/ 6940550 w 8469834"/>
              <a:gd name="connsiteY17" fmla="*/ 876300 h 1177129"/>
              <a:gd name="connsiteX18" fmla="*/ 7880350 w 8469834"/>
              <a:gd name="connsiteY18" fmla="*/ 889000 h 1177129"/>
              <a:gd name="connsiteX19" fmla="*/ 8185150 w 8469834"/>
              <a:gd name="connsiteY19" fmla="*/ 901700 h 1177129"/>
              <a:gd name="connsiteX20" fmla="*/ 8261350 w 8469834"/>
              <a:gd name="connsiteY20" fmla="*/ 927100 h 1177129"/>
              <a:gd name="connsiteX21" fmla="*/ 8299450 w 8469834"/>
              <a:gd name="connsiteY21" fmla="*/ 939800 h 1177129"/>
              <a:gd name="connsiteX22" fmla="*/ 8337550 w 8469834"/>
              <a:gd name="connsiteY22" fmla="*/ 952500 h 1177129"/>
              <a:gd name="connsiteX23" fmla="*/ 8426450 w 8469834"/>
              <a:gd name="connsiteY23" fmla="*/ 977900 h 1177129"/>
              <a:gd name="connsiteX24" fmla="*/ 8426450 w 8469834"/>
              <a:gd name="connsiteY24" fmla="*/ 241300 h 1177129"/>
              <a:gd name="connsiteX25" fmla="*/ 8413750 w 8469834"/>
              <a:gd name="connsiteY25" fmla="*/ 127000 h 1177129"/>
              <a:gd name="connsiteX26" fmla="*/ 8401050 w 8469834"/>
              <a:gd name="connsiteY26" fmla="*/ 25400 h 1177129"/>
              <a:gd name="connsiteX27" fmla="*/ 8324850 w 8469834"/>
              <a:gd name="connsiteY27" fmla="*/ 0 h 1177129"/>
              <a:gd name="connsiteX28" fmla="*/ 6864350 w 8469834"/>
              <a:gd name="connsiteY28" fmla="*/ 12700 h 1177129"/>
              <a:gd name="connsiteX29" fmla="*/ 6394450 w 8469834"/>
              <a:gd name="connsiteY29" fmla="*/ 38100 h 1177129"/>
              <a:gd name="connsiteX30" fmla="*/ 5543550 w 8469834"/>
              <a:gd name="connsiteY30" fmla="*/ 76200 h 1177129"/>
              <a:gd name="connsiteX31" fmla="*/ 5378450 w 8469834"/>
              <a:gd name="connsiteY31" fmla="*/ 88900 h 1177129"/>
              <a:gd name="connsiteX32" fmla="*/ 5289550 w 8469834"/>
              <a:gd name="connsiteY32" fmla="*/ 101600 h 1177129"/>
              <a:gd name="connsiteX33" fmla="*/ 5035550 w 8469834"/>
              <a:gd name="connsiteY33" fmla="*/ 114300 h 1177129"/>
              <a:gd name="connsiteX34" fmla="*/ 4337050 w 8469834"/>
              <a:gd name="connsiteY34" fmla="*/ 101600 h 1177129"/>
              <a:gd name="connsiteX35" fmla="*/ 1619250 w 8469834"/>
              <a:gd name="connsiteY35" fmla="*/ 127000 h 1177129"/>
              <a:gd name="connsiteX36" fmla="*/ 6350 w 8469834"/>
              <a:gd name="connsiteY36" fmla="*/ 127000 h 1177129"/>
              <a:gd name="connsiteX0" fmla="*/ 6350 w 8469834"/>
              <a:gd name="connsiteY0" fmla="*/ 127000 h 1177129"/>
              <a:gd name="connsiteX1" fmla="*/ 0 w 8469834"/>
              <a:gd name="connsiteY1" fmla="*/ 1028700 h 1177129"/>
              <a:gd name="connsiteX2" fmla="*/ 1123950 w 8469834"/>
              <a:gd name="connsiteY2" fmla="*/ 1079500 h 1177129"/>
              <a:gd name="connsiteX3" fmla="*/ 1314450 w 8469834"/>
              <a:gd name="connsiteY3" fmla="*/ 1104900 h 1177129"/>
              <a:gd name="connsiteX4" fmla="*/ 1543050 w 8469834"/>
              <a:gd name="connsiteY4" fmla="*/ 1117600 h 1177129"/>
              <a:gd name="connsiteX5" fmla="*/ 2940050 w 8469834"/>
              <a:gd name="connsiteY5" fmla="*/ 1117600 h 1177129"/>
              <a:gd name="connsiteX6" fmla="*/ 3702050 w 8469834"/>
              <a:gd name="connsiteY6" fmla="*/ 1092200 h 1177129"/>
              <a:gd name="connsiteX7" fmla="*/ 4133850 w 8469834"/>
              <a:gd name="connsiteY7" fmla="*/ 1079500 h 1177129"/>
              <a:gd name="connsiteX8" fmla="*/ 4845050 w 8469834"/>
              <a:gd name="connsiteY8" fmla="*/ 1041400 h 1177129"/>
              <a:gd name="connsiteX9" fmla="*/ 5124450 w 8469834"/>
              <a:gd name="connsiteY9" fmla="*/ 1016000 h 1177129"/>
              <a:gd name="connsiteX10" fmla="*/ 5708650 w 8469834"/>
              <a:gd name="connsiteY10" fmla="*/ 990600 h 1177129"/>
              <a:gd name="connsiteX11" fmla="*/ 5873750 w 8469834"/>
              <a:gd name="connsiteY11" fmla="*/ 977900 h 1177129"/>
              <a:gd name="connsiteX12" fmla="*/ 5949950 w 8469834"/>
              <a:gd name="connsiteY12" fmla="*/ 965200 h 1177129"/>
              <a:gd name="connsiteX13" fmla="*/ 6064250 w 8469834"/>
              <a:gd name="connsiteY13" fmla="*/ 939800 h 1177129"/>
              <a:gd name="connsiteX14" fmla="*/ 6673850 w 8469834"/>
              <a:gd name="connsiteY14" fmla="*/ 927100 h 1177129"/>
              <a:gd name="connsiteX15" fmla="*/ 6800850 w 8469834"/>
              <a:gd name="connsiteY15" fmla="*/ 901700 h 1177129"/>
              <a:gd name="connsiteX16" fmla="*/ 6940550 w 8469834"/>
              <a:gd name="connsiteY16" fmla="*/ 876300 h 1177129"/>
              <a:gd name="connsiteX17" fmla="*/ 7880350 w 8469834"/>
              <a:gd name="connsiteY17" fmla="*/ 889000 h 1177129"/>
              <a:gd name="connsiteX18" fmla="*/ 8185150 w 8469834"/>
              <a:gd name="connsiteY18" fmla="*/ 901700 h 1177129"/>
              <a:gd name="connsiteX19" fmla="*/ 8261350 w 8469834"/>
              <a:gd name="connsiteY19" fmla="*/ 927100 h 1177129"/>
              <a:gd name="connsiteX20" fmla="*/ 8299450 w 8469834"/>
              <a:gd name="connsiteY20" fmla="*/ 939800 h 1177129"/>
              <a:gd name="connsiteX21" fmla="*/ 8337550 w 8469834"/>
              <a:gd name="connsiteY21" fmla="*/ 952500 h 1177129"/>
              <a:gd name="connsiteX22" fmla="*/ 8426450 w 8469834"/>
              <a:gd name="connsiteY22" fmla="*/ 977900 h 1177129"/>
              <a:gd name="connsiteX23" fmla="*/ 8426450 w 8469834"/>
              <a:gd name="connsiteY23" fmla="*/ 241300 h 1177129"/>
              <a:gd name="connsiteX24" fmla="*/ 8413750 w 8469834"/>
              <a:gd name="connsiteY24" fmla="*/ 127000 h 1177129"/>
              <a:gd name="connsiteX25" fmla="*/ 8401050 w 8469834"/>
              <a:gd name="connsiteY25" fmla="*/ 25400 h 1177129"/>
              <a:gd name="connsiteX26" fmla="*/ 8324850 w 8469834"/>
              <a:gd name="connsiteY26" fmla="*/ 0 h 1177129"/>
              <a:gd name="connsiteX27" fmla="*/ 6864350 w 8469834"/>
              <a:gd name="connsiteY27" fmla="*/ 12700 h 1177129"/>
              <a:gd name="connsiteX28" fmla="*/ 6394450 w 8469834"/>
              <a:gd name="connsiteY28" fmla="*/ 38100 h 1177129"/>
              <a:gd name="connsiteX29" fmla="*/ 5543550 w 8469834"/>
              <a:gd name="connsiteY29" fmla="*/ 76200 h 1177129"/>
              <a:gd name="connsiteX30" fmla="*/ 5378450 w 8469834"/>
              <a:gd name="connsiteY30" fmla="*/ 88900 h 1177129"/>
              <a:gd name="connsiteX31" fmla="*/ 5289550 w 8469834"/>
              <a:gd name="connsiteY31" fmla="*/ 101600 h 1177129"/>
              <a:gd name="connsiteX32" fmla="*/ 5035550 w 8469834"/>
              <a:gd name="connsiteY32" fmla="*/ 114300 h 1177129"/>
              <a:gd name="connsiteX33" fmla="*/ 4337050 w 8469834"/>
              <a:gd name="connsiteY33" fmla="*/ 101600 h 1177129"/>
              <a:gd name="connsiteX34" fmla="*/ 1619250 w 8469834"/>
              <a:gd name="connsiteY34" fmla="*/ 127000 h 1177129"/>
              <a:gd name="connsiteX35" fmla="*/ 6350 w 8469834"/>
              <a:gd name="connsiteY35" fmla="*/ 127000 h 1177129"/>
              <a:gd name="connsiteX0" fmla="*/ 6350 w 8469834"/>
              <a:gd name="connsiteY0" fmla="*/ 127000 h 1177129"/>
              <a:gd name="connsiteX1" fmla="*/ 0 w 8469834"/>
              <a:gd name="connsiteY1" fmla="*/ 1028700 h 1177129"/>
              <a:gd name="connsiteX2" fmla="*/ 1123950 w 8469834"/>
              <a:gd name="connsiteY2" fmla="*/ 1079500 h 1177129"/>
              <a:gd name="connsiteX3" fmla="*/ 1314450 w 8469834"/>
              <a:gd name="connsiteY3" fmla="*/ 1104900 h 1177129"/>
              <a:gd name="connsiteX4" fmla="*/ 1543050 w 8469834"/>
              <a:gd name="connsiteY4" fmla="*/ 1117600 h 1177129"/>
              <a:gd name="connsiteX5" fmla="*/ 2940050 w 8469834"/>
              <a:gd name="connsiteY5" fmla="*/ 1117600 h 1177129"/>
              <a:gd name="connsiteX6" fmla="*/ 3702050 w 8469834"/>
              <a:gd name="connsiteY6" fmla="*/ 1092200 h 1177129"/>
              <a:gd name="connsiteX7" fmla="*/ 4133850 w 8469834"/>
              <a:gd name="connsiteY7" fmla="*/ 1079500 h 1177129"/>
              <a:gd name="connsiteX8" fmla="*/ 4845050 w 8469834"/>
              <a:gd name="connsiteY8" fmla="*/ 1041400 h 1177129"/>
              <a:gd name="connsiteX9" fmla="*/ 5124450 w 8469834"/>
              <a:gd name="connsiteY9" fmla="*/ 1016000 h 1177129"/>
              <a:gd name="connsiteX10" fmla="*/ 5708650 w 8469834"/>
              <a:gd name="connsiteY10" fmla="*/ 990600 h 1177129"/>
              <a:gd name="connsiteX11" fmla="*/ 5873750 w 8469834"/>
              <a:gd name="connsiteY11" fmla="*/ 977900 h 1177129"/>
              <a:gd name="connsiteX12" fmla="*/ 5949950 w 8469834"/>
              <a:gd name="connsiteY12" fmla="*/ 965200 h 1177129"/>
              <a:gd name="connsiteX13" fmla="*/ 6064250 w 8469834"/>
              <a:gd name="connsiteY13" fmla="*/ 939800 h 1177129"/>
              <a:gd name="connsiteX14" fmla="*/ 6673850 w 8469834"/>
              <a:gd name="connsiteY14" fmla="*/ 927100 h 1177129"/>
              <a:gd name="connsiteX15" fmla="*/ 6800850 w 8469834"/>
              <a:gd name="connsiteY15" fmla="*/ 901700 h 1177129"/>
              <a:gd name="connsiteX16" fmla="*/ 6940550 w 8469834"/>
              <a:gd name="connsiteY16" fmla="*/ 876300 h 1177129"/>
              <a:gd name="connsiteX17" fmla="*/ 7880350 w 8469834"/>
              <a:gd name="connsiteY17" fmla="*/ 889000 h 1177129"/>
              <a:gd name="connsiteX18" fmla="*/ 8185150 w 8469834"/>
              <a:gd name="connsiteY18" fmla="*/ 901700 h 1177129"/>
              <a:gd name="connsiteX19" fmla="*/ 8261350 w 8469834"/>
              <a:gd name="connsiteY19" fmla="*/ 927100 h 1177129"/>
              <a:gd name="connsiteX20" fmla="*/ 8299450 w 8469834"/>
              <a:gd name="connsiteY20" fmla="*/ 939800 h 1177129"/>
              <a:gd name="connsiteX21" fmla="*/ 8337550 w 8469834"/>
              <a:gd name="connsiteY21" fmla="*/ 952500 h 1177129"/>
              <a:gd name="connsiteX22" fmla="*/ 8426450 w 8469834"/>
              <a:gd name="connsiteY22" fmla="*/ 977900 h 1177129"/>
              <a:gd name="connsiteX23" fmla="*/ 8426450 w 8469834"/>
              <a:gd name="connsiteY23" fmla="*/ 241300 h 1177129"/>
              <a:gd name="connsiteX24" fmla="*/ 8413750 w 8469834"/>
              <a:gd name="connsiteY24" fmla="*/ 127000 h 1177129"/>
              <a:gd name="connsiteX25" fmla="*/ 8401050 w 8469834"/>
              <a:gd name="connsiteY25" fmla="*/ 25400 h 1177129"/>
              <a:gd name="connsiteX26" fmla="*/ 8324850 w 8469834"/>
              <a:gd name="connsiteY26" fmla="*/ 0 h 1177129"/>
              <a:gd name="connsiteX27" fmla="*/ 6864350 w 8469834"/>
              <a:gd name="connsiteY27" fmla="*/ 12700 h 1177129"/>
              <a:gd name="connsiteX28" fmla="*/ 6394450 w 8469834"/>
              <a:gd name="connsiteY28" fmla="*/ 38100 h 1177129"/>
              <a:gd name="connsiteX29" fmla="*/ 5543550 w 8469834"/>
              <a:gd name="connsiteY29" fmla="*/ 76200 h 1177129"/>
              <a:gd name="connsiteX30" fmla="*/ 5378450 w 8469834"/>
              <a:gd name="connsiteY30" fmla="*/ 88900 h 1177129"/>
              <a:gd name="connsiteX31" fmla="*/ 5289550 w 8469834"/>
              <a:gd name="connsiteY31" fmla="*/ 101600 h 1177129"/>
              <a:gd name="connsiteX32" fmla="*/ 5035550 w 8469834"/>
              <a:gd name="connsiteY32" fmla="*/ 114300 h 1177129"/>
              <a:gd name="connsiteX33" fmla="*/ 4337050 w 8469834"/>
              <a:gd name="connsiteY33" fmla="*/ 101600 h 1177129"/>
              <a:gd name="connsiteX34" fmla="*/ 1631950 w 8469834"/>
              <a:gd name="connsiteY34" fmla="*/ 69850 h 1177129"/>
              <a:gd name="connsiteX35" fmla="*/ 6350 w 8469834"/>
              <a:gd name="connsiteY35" fmla="*/ 127000 h 1177129"/>
              <a:gd name="connsiteX0" fmla="*/ 6350 w 8469834"/>
              <a:gd name="connsiteY0" fmla="*/ 127000 h 1177129"/>
              <a:gd name="connsiteX1" fmla="*/ 0 w 8469834"/>
              <a:gd name="connsiteY1" fmla="*/ 1028700 h 1177129"/>
              <a:gd name="connsiteX2" fmla="*/ 1314450 w 8469834"/>
              <a:gd name="connsiteY2" fmla="*/ 1104900 h 1177129"/>
              <a:gd name="connsiteX3" fmla="*/ 1543050 w 8469834"/>
              <a:gd name="connsiteY3" fmla="*/ 1117600 h 1177129"/>
              <a:gd name="connsiteX4" fmla="*/ 2940050 w 8469834"/>
              <a:gd name="connsiteY4" fmla="*/ 1117600 h 1177129"/>
              <a:gd name="connsiteX5" fmla="*/ 3702050 w 8469834"/>
              <a:gd name="connsiteY5" fmla="*/ 1092200 h 1177129"/>
              <a:gd name="connsiteX6" fmla="*/ 4133850 w 8469834"/>
              <a:gd name="connsiteY6" fmla="*/ 1079500 h 1177129"/>
              <a:gd name="connsiteX7" fmla="*/ 4845050 w 8469834"/>
              <a:gd name="connsiteY7" fmla="*/ 1041400 h 1177129"/>
              <a:gd name="connsiteX8" fmla="*/ 5124450 w 8469834"/>
              <a:gd name="connsiteY8" fmla="*/ 1016000 h 1177129"/>
              <a:gd name="connsiteX9" fmla="*/ 5708650 w 8469834"/>
              <a:gd name="connsiteY9" fmla="*/ 990600 h 1177129"/>
              <a:gd name="connsiteX10" fmla="*/ 5873750 w 8469834"/>
              <a:gd name="connsiteY10" fmla="*/ 977900 h 1177129"/>
              <a:gd name="connsiteX11" fmla="*/ 5949950 w 8469834"/>
              <a:gd name="connsiteY11" fmla="*/ 965200 h 1177129"/>
              <a:gd name="connsiteX12" fmla="*/ 6064250 w 8469834"/>
              <a:gd name="connsiteY12" fmla="*/ 939800 h 1177129"/>
              <a:gd name="connsiteX13" fmla="*/ 6673850 w 8469834"/>
              <a:gd name="connsiteY13" fmla="*/ 927100 h 1177129"/>
              <a:gd name="connsiteX14" fmla="*/ 6800850 w 8469834"/>
              <a:gd name="connsiteY14" fmla="*/ 901700 h 1177129"/>
              <a:gd name="connsiteX15" fmla="*/ 6940550 w 8469834"/>
              <a:gd name="connsiteY15" fmla="*/ 876300 h 1177129"/>
              <a:gd name="connsiteX16" fmla="*/ 7880350 w 8469834"/>
              <a:gd name="connsiteY16" fmla="*/ 889000 h 1177129"/>
              <a:gd name="connsiteX17" fmla="*/ 8185150 w 8469834"/>
              <a:gd name="connsiteY17" fmla="*/ 901700 h 1177129"/>
              <a:gd name="connsiteX18" fmla="*/ 8261350 w 8469834"/>
              <a:gd name="connsiteY18" fmla="*/ 927100 h 1177129"/>
              <a:gd name="connsiteX19" fmla="*/ 8299450 w 8469834"/>
              <a:gd name="connsiteY19" fmla="*/ 939800 h 1177129"/>
              <a:gd name="connsiteX20" fmla="*/ 8337550 w 8469834"/>
              <a:gd name="connsiteY20" fmla="*/ 952500 h 1177129"/>
              <a:gd name="connsiteX21" fmla="*/ 8426450 w 8469834"/>
              <a:gd name="connsiteY21" fmla="*/ 977900 h 1177129"/>
              <a:gd name="connsiteX22" fmla="*/ 8426450 w 8469834"/>
              <a:gd name="connsiteY22" fmla="*/ 241300 h 1177129"/>
              <a:gd name="connsiteX23" fmla="*/ 8413750 w 8469834"/>
              <a:gd name="connsiteY23" fmla="*/ 127000 h 1177129"/>
              <a:gd name="connsiteX24" fmla="*/ 8401050 w 8469834"/>
              <a:gd name="connsiteY24" fmla="*/ 25400 h 1177129"/>
              <a:gd name="connsiteX25" fmla="*/ 8324850 w 8469834"/>
              <a:gd name="connsiteY25" fmla="*/ 0 h 1177129"/>
              <a:gd name="connsiteX26" fmla="*/ 6864350 w 8469834"/>
              <a:gd name="connsiteY26" fmla="*/ 12700 h 1177129"/>
              <a:gd name="connsiteX27" fmla="*/ 6394450 w 8469834"/>
              <a:gd name="connsiteY27" fmla="*/ 38100 h 1177129"/>
              <a:gd name="connsiteX28" fmla="*/ 5543550 w 8469834"/>
              <a:gd name="connsiteY28" fmla="*/ 76200 h 1177129"/>
              <a:gd name="connsiteX29" fmla="*/ 5378450 w 8469834"/>
              <a:gd name="connsiteY29" fmla="*/ 88900 h 1177129"/>
              <a:gd name="connsiteX30" fmla="*/ 5289550 w 8469834"/>
              <a:gd name="connsiteY30" fmla="*/ 101600 h 1177129"/>
              <a:gd name="connsiteX31" fmla="*/ 5035550 w 8469834"/>
              <a:gd name="connsiteY31" fmla="*/ 114300 h 1177129"/>
              <a:gd name="connsiteX32" fmla="*/ 4337050 w 8469834"/>
              <a:gd name="connsiteY32" fmla="*/ 101600 h 1177129"/>
              <a:gd name="connsiteX33" fmla="*/ 1631950 w 8469834"/>
              <a:gd name="connsiteY33" fmla="*/ 69850 h 1177129"/>
              <a:gd name="connsiteX34" fmla="*/ 6350 w 8469834"/>
              <a:gd name="connsiteY34" fmla="*/ 127000 h 1177129"/>
              <a:gd name="connsiteX0" fmla="*/ 6350 w 8469834"/>
              <a:gd name="connsiteY0" fmla="*/ 127000 h 1177129"/>
              <a:gd name="connsiteX1" fmla="*/ 0 w 8469834"/>
              <a:gd name="connsiteY1" fmla="*/ 1028700 h 1177129"/>
              <a:gd name="connsiteX2" fmla="*/ 1543050 w 8469834"/>
              <a:gd name="connsiteY2" fmla="*/ 1117600 h 1177129"/>
              <a:gd name="connsiteX3" fmla="*/ 2940050 w 8469834"/>
              <a:gd name="connsiteY3" fmla="*/ 1117600 h 1177129"/>
              <a:gd name="connsiteX4" fmla="*/ 3702050 w 8469834"/>
              <a:gd name="connsiteY4" fmla="*/ 1092200 h 1177129"/>
              <a:gd name="connsiteX5" fmla="*/ 4133850 w 8469834"/>
              <a:gd name="connsiteY5" fmla="*/ 1079500 h 1177129"/>
              <a:gd name="connsiteX6" fmla="*/ 4845050 w 8469834"/>
              <a:gd name="connsiteY6" fmla="*/ 1041400 h 1177129"/>
              <a:gd name="connsiteX7" fmla="*/ 5124450 w 8469834"/>
              <a:gd name="connsiteY7" fmla="*/ 1016000 h 1177129"/>
              <a:gd name="connsiteX8" fmla="*/ 5708650 w 8469834"/>
              <a:gd name="connsiteY8" fmla="*/ 990600 h 1177129"/>
              <a:gd name="connsiteX9" fmla="*/ 5873750 w 8469834"/>
              <a:gd name="connsiteY9" fmla="*/ 977900 h 1177129"/>
              <a:gd name="connsiteX10" fmla="*/ 5949950 w 8469834"/>
              <a:gd name="connsiteY10" fmla="*/ 965200 h 1177129"/>
              <a:gd name="connsiteX11" fmla="*/ 6064250 w 8469834"/>
              <a:gd name="connsiteY11" fmla="*/ 939800 h 1177129"/>
              <a:gd name="connsiteX12" fmla="*/ 6673850 w 8469834"/>
              <a:gd name="connsiteY12" fmla="*/ 927100 h 1177129"/>
              <a:gd name="connsiteX13" fmla="*/ 6800850 w 8469834"/>
              <a:gd name="connsiteY13" fmla="*/ 901700 h 1177129"/>
              <a:gd name="connsiteX14" fmla="*/ 6940550 w 8469834"/>
              <a:gd name="connsiteY14" fmla="*/ 876300 h 1177129"/>
              <a:gd name="connsiteX15" fmla="*/ 7880350 w 8469834"/>
              <a:gd name="connsiteY15" fmla="*/ 889000 h 1177129"/>
              <a:gd name="connsiteX16" fmla="*/ 8185150 w 8469834"/>
              <a:gd name="connsiteY16" fmla="*/ 901700 h 1177129"/>
              <a:gd name="connsiteX17" fmla="*/ 8261350 w 8469834"/>
              <a:gd name="connsiteY17" fmla="*/ 927100 h 1177129"/>
              <a:gd name="connsiteX18" fmla="*/ 8299450 w 8469834"/>
              <a:gd name="connsiteY18" fmla="*/ 939800 h 1177129"/>
              <a:gd name="connsiteX19" fmla="*/ 8337550 w 8469834"/>
              <a:gd name="connsiteY19" fmla="*/ 952500 h 1177129"/>
              <a:gd name="connsiteX20" fmla="*/ 8426450 w 8469834"/>
              <a:gd name="connsiteY20" fmla="*/ 977900 h 1177129"/>
              <a:gd name="connsiteX21" fmla="*/ 8426450 w 8469834"/>
              <a:gd name="connsiteY21" fmla="*/ 241300 h 1177129"/>
              <a:gd name="connsiteX22" fmla="*/ 8413750 w 8469834"/>
              <a:gd name="connsiteY22" fmla="*/ 127000 h 1177129"/>
              <a:gd name="connsiteX23" fmla="*/ 8401050 w 8469834"/>
              <a:gd name="connsiteY23" fmla="*/ 25400 h 1177129"/>
              <a:gd name="connsiteX24" fmla="*/ 8324850 w 8469834"/>
              <a:gd name="connsiteY24" fmla="*/ 0 h 1177129"/>
              <a:gd name="connsiteX25" fmla="*/ 6864350 w 8469834"/>
              <a:gd name="connsiteY25" fmla="*/ 12700 h 1177129"/>
              <a:gd name="connsiteX26" fmla="*/ 6394450 w 8469834"/>
              <a:gd name="connsiteY26" fmla="*/ 38100 h 1177129"/>
              <a:gd name="connsiteX27" fmla="*/ 5543550 w 8469834"/>
              <a:gd name="connsiteY27" fmla="*/ 76200 h 1177129"/>
              <a:gd name="connsiteX28" fmla="*/ 5378450 w 8469834"/>
              <a:gd name="connsiteY28" fmla="*/ 88900 h 1177129"/>
              <a:gd name="connsiteX29" fmla="*/ 5289550 w 8469834"/>
              <a:gd name="connsiteY29" fmla="*/ 101600 h 1177129"/>
              <a:gd name="connsiteX30" fmla="*/ 5035550 w 8469834"/>
              <a:gd name="connsiteY30" fmla="*/ 114300 h 1177129"/>
              <a:gd name="connsiteX31" fmla="*/ 4337050 w 8469834"/>
              <a:gd name="connsiteY31" fmla="*/ 101600 h 1177129"/>
              <a:gd name="connsiteX32" fmla="*/ 1631950 w 8469834"/>
              <a:gd name="connsiteY32" fmla="*/ 69850 h 1177129"/>
              <a:gd name="connsiteX33" fmla="*/ 6350 w 8469834"/>
              <a:gd name="connsiteY33" fmla="*/ 127000 h 1177129"/>
              <a:gd name="connsiteX0" fmla="*/ 6350 w 8469834"/>
              <a:gd name="connsiteY0" fmla="*/ 127000 h 1131096"/>
              <a:gd name="connsiteX1" fmla="*/ 0 w 8469834"/>
              <a:gd name="connsiteY1" fmla="*/ 1028700 h 1131096"/>
              <a:gd name="connsiteX2" fmla="*/ 2940050 w 8469834"/>
              <a:gd name="connsiteY2" fmla="*/ 1117600 h 1131096"/>
              <a:gd name="connsiteX3" fmla="*/ 3702050 w 8469834"/>
              <a:gd name="connsiteY3" fmla="*/ 1092200 h 1131096"/>
              <a:gd name="connsiteX4" fmla="*/ 4133850 w 8469834"/>
              <a:gd name="connsiteY4" fmla="*/ 1079500 h 1131096"/>
              <a:gd name="connsiteX5" fmla="*/ 4845050 w 8469834"/>
              <a:gd name="connsiteY5" fmla="*/ 1041400 h 1131096"/>
              <a:gd name="connsiteX6" fmla="*/ 5124450 w 8469834"/>
              <a:gd name="connsiteY6" fmla="*/ 1016000 h 1131096"/>
              <a:gd name="connsiteX7" fmla="*/ 5708650 w 8469834"/>
              <a:gd name="connsiteY7" fmla="*/ 990600 h 1131096"/>
              <a:gd name="connsiteX8" fmla="*/ 5873750 w 8469834"/>
              <a:gd name="connsiteY8" fmla="*/ 977900 h 1131096"/>
              <a:gd name="connsiteX9" fmla="*/ 5949950 w 8469834"/>
              <a:gd name="connsiteY9" fmla="*/ 965200 h 1131096"/>
              <a:gd name="connsiteX10" fmla="*/ 6064250 w 8469834"/>
              <a:gd name="connsiteY10" fmla="*/ 939800 h 1131096"/>
              <a:gd name="connsiteX11" fmla="*/ 6673850 w 8469834"/>
              <a:gd name="connsiteY11" fmla="*/ 927100 h 1131096"/>
              <a:gd name="connsiteX12" fmla="*/ 6800850 w 8469834"/>
              <a:gd name="connsiteY12" fmla="*/ 901700 h 1131096"/>
              <a:gd name="connsiteX13" fmla="*/ 6940550 w 8469834"/>
              <a:gd name="connsiteY13" fmla="*/ 876300 h 1131096"/>
              <a:gd name="connsiteX14" fmla="*/ 7880350 w 8469834"/>
              <a:gd name="connsiteY14" fmla="*/ 889000 h 1131096"/>
              <a:gd name="connsiteX15" fmla="*/ 8185150 w 8469834"/>
              <a:gd name="connsiteY15" fmla="*/ 901700 h 1131096"/>
              <a:gd name="connsiteX16" fmla="*/ 8261350 w 8469834"/>
              <a:gd name="connsiteY16" fmla="*/ 927100 h 1131096"/>
              <a:gd name="connsiteX17" fmla="*/ 8299450 w 8469834"/>
              <a:gd name="connsiteY17" fmla="*/ 939800 h 1131096"/>
              <a:gd name="connsiteX18" fmla="*/ 8337550 w 8469834"/>
              <a:gd name="connsiteY18" fmla="*/ 952500 h 1131096"/>
              <a:gd name="connsiteX19" fmla="*/ 8426450 w 8469834"/>
              <a:gd name="connsiteY19" fmla="*/ 977900 h 1131096"/>
              <a:gd name="connsiteX20" fmla="*/ 8426450 w 8469834"/>
              <a:gd name="connsiteY20" fmla="*/ 241300 h 1131096"/>
              <a:gd name="connsiteX21" fmla="*/ 8413750 w 8469834"/>
              <a:gd name="connsiteY21" fmla="*/ 127000 h 1131096"/>
              <a:gd name="connsiteX22" fmla="*/ 8401050 w 8469834"/>
              <a:gd name="connsiteY22" fmla="*/ 25400 h 1131096"/>
              <a:gd name="connsiteX23" fmla="*/ 8324850 w 8469834"/>
              <a:gd name="connsiteY23" fmla="*/ 0 h 1131096"/>
              <a:gd name="connsiteX24" fmla="*/ 6864350 w 8469834"/>
              <a:gd name="connsiteY24" fmla="*/ 12700 h 1131096"/>
              <a:gd name="connsiteX25" fmla="*/ 6394450 w 8469834"/>
              <a:gd name="connsiteY25" fmla="*/ 38100 h 1131096"/>
              <a:gd name="connsiteX26" fmla="*/ 5543550 w 8469834"/>
              <a:gd name="connsiteY26" fmla="*/ 76200 h 1131096"/>
              <a:gd name="connsiteX27" fmla="*/ 5378450 w 8469834"/>
              <a:gd name="connsiteY27" fmla="*/ 88900 h 1131096"/>
              <a:gd name="connsiteX28" fmla="*/ 5289550 w 8469834"/>
              <a:gd name="connsiteY28" fmla="*/ 101600 h 1131096"/>
              <a:gd name="connsiteX29" fmla="*/ 5035550 w 8469834"/>
              <a:gd name="connsiteY29" fmla="*/ 114300 h 1131096"/>
              <a:gd name="connsiteX30" fmla="*/ 4337050 w 8469834"/>
              <a:gd name="connsiteY30" fmla="*/ 101600 h 1131096"/>
              <a:gd name="connsiteX31" fmla="*/ 1631950 w 8469834"/>
              <a:gd name="connsiteY31" fmla="*/ 69850 h 1131096"/>
              <a:gd name="connsiteX32" fmla="*/ 6350 w 8469834"/>
              <a:gd name="connsiteY32" fmla="*/ 127000 h 1131096"/>
              <a:gd name="connsiteX0" fmla="*/ 6350 w 8469834"/>
              <a:gd name="connsiteY0" fmla="*/ 127000 h 1131096"/>
              <a:gd name="connsiteX1" fmla="*/ 0 w 8469834"/>
              <a:gd name="connsiteY1" fmla="*/ 1028700 h 1131096"/>
              <a:gd name="connsiteX2" fmla="*/ 2940050 w 8469834"/>
              <a:gd name="connsiteY2" fmla="*/ 1117600 h 1131096"/>
              <a:gd name="connsiteX3" fmla="*/ 3702050 w 8469834"/>
              <a:gd name="connsiteY3" fmla="*/ 1092200 h 1131096"/>
              <a:gd name="connsiteX4" fmla="*/ 4133850 w 8469834"/>
              <a:gd name="connsiteY4" fmla="*/ 1079500 h 1131096"/>
              <a:gd name="connsiteX5" fmla="*/ 4845050 w 8469834"/>
              <a:gd name="connsiteY5" fmla="*/ 1041400 h 1131096"/>
              <a:gd name="connsiteX6" fmla="*/ 5124450 w 8469834"/>
              <a:gd name="connsiteY6" fmla="*/ 1016000 h 1131096"/>
              <a:gd name="connsiteX7" fmla="*/ 5708650 w 8469834"/>
              <a:gd name="connsiteY7" fmla="*/ 990600 h 1131096"/>
              <a:gd name="connsiteX8" fmla="*/ 5873750 w 8469834"/>
              <a:gd name="connsiteY8" fmla="*/ 977900 h 1131096"/>
              <a:gd name="connsiteX9" fmla="*/ 5949950 w 8469834"/>
              <a:gd name="connsiteY9" fmla="*/ 965200 h 1131096"/>
              <a:gd name="connsiteX10" fmla="*/ 6064250 w 8469834"/>
              <a:gd name="connsiteY10" fmla="*/ 939800 h 1131096"/>
              <a:gd name="connsiteX11" fmla="*/ 6673850 w 8469834"/>
              <a:gd name="connsiteY11" fmla="*/ 927100 h 1131096"/>
              <a:gd name="connsiteX12" fmla="*/ 6800850 w 8469834"/>
              <a:gd name="connsiteY12" fmla="*/ 901700 h 1131096"/>
              <a:gd name="connsiteX13" fmla="*/ 6940550 w 8469834"/>
              <a:gd name="connsiteY13" fmla="*/ 876300 h 1131096"/>
              <a:gd name="connsiteX14" fmla="*/ 7880350 w 8469834"/>
              <a:gd name="connsiteY14" fmla="*/ 889000 h 1131096"/>
              <a:gd name="connsiteX15" fmla="*/ 8185150 w 8469834"/>
              <a:gd name="connsiteY15" fmla="*/ 901700 h 1131096"/>
              <a:gd name="connsiteX16" fmla="*/ 8261350 w 8469834"/>
              <a:gd name="connsiteY16" fmla="*/ 927100 h 1131096"/>
              <a:gd name="connsiteX17" fmla="*/ 8299450 w 8469834"/>
              <a:gd name="connsiteY17" fmla="*/ 939800 h 1131096"/>
              <a:gd name="connsiteX18" fmla="*/ 8337550 w 8469834"/>
              <a:gd name="connsiteY18" fmla="*/ 952500 h 1131096"/>
              <a:gd name="connsiteX19" fmla="*/ 8426450 w 8469834"/>
              <a:gd name="connsiteY19" fmla="*/ 977900 h 1131096"/>
              <a:gd name="connsiteX20" fmla="*/ 8426450 w 8469834"/>
              <a:gd name="connsiteY20" fmla="*/ 241300 h 1131096"/>
              <a:gd name="connsiteX21" fmla="*/ 8413750 w 8469834"/>
              <a:gd name="connsiteY21" fmla="*/ 127000 h 1131096"/>
              <a:gd name="connsiteX22" fmla="*/ 8401050 w 8469834"/>
              <a:gd name="connsiteY22" fmla="*/ 25400 h 1131096"/>
              <a:gd name="connsiteX23" fmla="*/ 8324850 w 8469834"/>
              <a:gd name="connsiteY23" fmla="*/ 0 h 1131096"/>
              <a:gd name="connsiteX24" fmla="*/ 6864350 w 8469834"/>
              <a:gd name="connsiteY24" fmla="*/ 12700 h 1131096"/>
              <a:gd name="connsiteX25" fmla="*/ 6394450 w 8469834"/>
              <a:gd name="connsiteY25" fmla="*/ 38100 h 1131096"/>
              <a:gd name="connsiteX26" fmla="*/ 5543550 w 8469834"/>
              <a:gd name="connsiteY26" fmla="*/ 76200 h 1131096"/>
              <a:gd name="connsiteX27" fmla="*/ 5378450 w 8469834"/>
              <a:gd name="connsiteY27" fmla="*/ 88900 h 1131096"/>
              <a:gd name="connsiteX28" fmla="*/ 5289550 w 8469834"/>
              <a:gd name="connsiteY28" fmla="*/ 101600 h 1131096"/>
              <a:gd name="connsiteX29" fmla="*/ 5035550 w 8469834"/>
              <a:gd name="connsiteY29" fmla="*/ 114300 h 1131096"/>
              <a:gd name="connsiteX30" fmla="*/ 4337050 w 8469834"/>
              <a:gd name="connsiteY30" fmla="*/ 31750 h 1131096"/>
              <a:gd name="connsiteX31" fmla="*/ 1631950 w 8469834"/>
              <a:gd name="connsiteY31" fmla="*/ 69850 h 1131096"/>
              <a:gd name="connsiteX32" fmla="*/ 6350 w 8469834"/>
              <a:gd name="connsiteY32" fmla="*/ 127000 h 1131096"/>
              <a:gd name="connsiteX0" fmla="*/ 6350 w 8469834"/>
              <a:gd name="connsiteY0" fmla="*/ 127000 h 1118599"/>
              <a:gd name="connsiteX1" fmla="*/ 0 w 8469834"/>
              <a:gd name="connsiteY1" fmla="*/ 1028700 h 1118599"/>
              <a:gd name="connsiteX2" fmla="*/ 3702050 w 8469834"/>
              <a:gd name="connsiteY2" fmla="*/ 1092200 h 1118599"/>
              <a:gd name="connsiteX3" fmla="*/ 4133850 w 8469834"/>
              <a:gd name="connsiteY3" fmla="*/ 1079500 h 1118599"/>
              <a:gd name="connsiteX4" fmla="*/ 4845050 w 8469834"/>
              <a:gd name="connsiteY4" fmla="*/ 1041400 h 1118599"/>
              <a:gd name="connsiteX5" fmla="*/ 5124450 w 8469834"/>
              <a:gd name="connsiteY5" fmla="*/ 1016000 h 1118599"/>
              <a:gd name="connsiteX6" fmla="*/ 5708650 w 8469834"/>
              <a:gd name="connsiteY6" fmla="*/ 990600 h 1118599"/>
              <a:gd name="connsiteX7" fmla="*/ 5873750 w 8469834"/>
              <a:gd name="connsiteY7" fmla="*/ 977900 h 1118599"/>
              <a:gd name="connsiteX8" fmla="*/ 5949950 w 8469834"/>
              <a:gd name="connsiteY8" fmla="*/ 965200 h 1118599"/>
              <a:gd name="connsiteX9" fmla="*/ 6064250 w 8469834"/>
              <a:gd name="connsiteY9" fmla="*/ 939800 h 1118599"/>
              <a:gd name="connsiteX10" fmla="*/ 6673850 w 8469834"/>
              <a:gd name="connsiteY10" fmla="*/ 927100 h 1118599"/>
              <a:gd name="connsiteX11" fmla="*/ 6800850 w 8469834"/>
              <a:gd name="connsiteY11" fmla="*/ 901700 h 1118599"/>
              <a:gd name="connsiteX12" fmla="*/ 6940550 w 8469834"/>
              <a:gd name="connsiteY12" fmla="*/ 876300 h 1118599"/>
              <a:gd name="connsiteX13" fmla="*/ 7880350 w 8469834"/>
              <a:gd name="connsiteY13" fmla="*/ 889000 h 1118599"/>
              <a:gd name="connsiteX14" fmla="*/ 8185150 w 8469834"/>
              <a:gd name="connsiteY14" fmla="*/ 901700 h 1118599"/>
              <a:gd name="connsiteX15" fmla="*/ 8261350 w 8469834"/>
              <a:gd name="connsiteY15" fmla="*/ 927100 h 1118599"/>
              <a:gd name="connsiteX16" fmla="*/ 8299450 w 8469834"/>
              <a:gd name="connsiteY16" fmla="*/ 939800 h 1118599"/>
              <a:gd name="connsiteX17" fmla="*/ 8337550 w 8469834"/>
              <a:gd name="connsiteY17" fmla="*/ 952500 h 1118599"/>
              <a:gd name="connsiteX18" fmla="*/ 8426450 w 8469834"/>
              <a:gd name="connsiteY18" fmla="*/ 977900 h 1118599"/>
              <a:gd name="connsiteX19" fmla="*/ 8426450 w 8469834"/>
              <a:gd name="connsiteY19" fmla="*/ 241300 h 1118599"/>
              <a:gd name="connsiteX20" fmla="*/ 8413750 w 8469834"/>
              <a:gd name="connsiteY20" fmla="*/ 127000 h 1118599"/>
              <a:gd name="connsiteX21" fmla="*/ 8401050 w 8469834"/>
              <a:gd name="connsiteY21" fmla="*/ 25400 h 1118599"/>
              <a:gd name="connsiteX22" fmla="*/ 8324850 w 8469834"/>
              <a:gd name="connsiteY22" fmla="*/ 0 h 1118599"/>
              <a:gd name="connsiteX23" fmla="*/ 6864350 w 8469834"/>
              <a:gd name="connsiteY23" fmla="*/ 12700 h 1118599"/>
              <a:gd name="connsiteX24" fmla="*/ 6394450 w 8469834"/>
              <a:gd name="connsiteY24" fmla="*/ 38100 h 1118599"/>
              <a:gd name="connsiteX25" fmla="*/ 5543550 w 8469834"/>
              <a:gd name="connsiteY25" fmla="*/ 76200 h 1118599"/>
              <a:gd name="connsiteX26" fmla="*/ 5378450 w 8469834"/>
              <a:gd name="connsiteY26" fmla="*/ 88900 h 1118599"/>
              <a:gd name="connsiteX27" fmla="*/ 5289550 w 8469834"/>
              <a:gd name="connsiteY27" fmla="*/ 101600 h 1118599"/>
              <a:gd name="connsiteX28" fmla="*/ 5035550 w 8469834"/>
              <a:gd name="connsiteY28" fmla="*/ 114300 h 1118599"/>
              <a:gd name="connsiteX29" fmla="*/ 4337050 w 8469834"/>
              <a:gd name="connsiteY29" fmla="*/ 31750 h 1118599"/>
              <a:gd name="connsiteX30" fmla="*/ 1631950 w 8469834"/>
              <a:gd name="connsiteY30" fmla="*/ 69850 h 1118599"/>
              <a:gd name="connsiteX31" fmla="*/ 6350 w 8469834"/>
              <a:gd name="connsiteY31" fmla="*/ 127000 h 1118599"/>
              <a:gd name="connsiteX0" fmla="*/ 6350 w 8469834"/>
              <a:gd name="connsiteY0" fmla="*/ 127000 h 1114694"/>
              <a:gd name="connsiteX1" fmla="*/ 0 w 8469834"/>
              <a:gd name="connsiteY1" fmla="*/ 1028700 h 1114694"/>
              <a:gd name="connsiteX2" fmla="*/ 4133850 w 8469834"/>
              <a:gd name="connsiteY2" fmla="*/ 1079500 h 1114694"/>
              <a:gd name="connsiteX3" fmla="*/ 4845050 w 8469834"/>
              <a:gd name="connsiteY3" fmla="*/ 1041400 h 1114694"/>
              <a:gd name="connsiteX4" fmla="*/ 5124450 w 8469834"/>
              <a:gd name="connsiteY4" fmla="*/ 1016000 h 1114694"/>
              <a:gd name="connsiteX5" fmla="*/ 5708650 w 8469834"/>
              <a:gd name="connsiteY5" fmla="*/ 990600 h 1114694"/>
              <a:gd name="connsiteX6" fmla="*/ 5873750 w 8469834"/>
              <a:gd name="connsiteY6" fmla="*/ 977900 h 1114694"/>
              <a:gd name="connsiteX7" fmla="*/ 5949950 w 8469834"/>
              <a:gd name="connsiteY7" fmla="*/ 965200 h 1114694"/>
              <a:gd name="connsiteX8" fmla="*/ 6064250 w 8469834"/>
              <a:gd name="connsiteY8" fmla="*/ 939800 h 1114694"/>
              <a:gd name="connsiteX9" fmla="*/ 6673850 w 8469834"/>
              <a:gd name="connsiteY9" fmla="*/ 927100 h 1114694"/>
              <a:gd name="connsiteX10" fmla="*/ 6800850 w 8469834"/>
              <a:gd name="connsiteY10" fmla="*/ 901700 h 1114694"/>
              <a:gd name="connsiteX11" fmla="*/ 6940550 w 8469834"/>
              <a:gd name="connsiteY11" fmla="*/ 876300 h 1114694"/>
              <a:gd name="connsiteX12" fmla="*/ 7880350 w 8469834"/>
              <a:gd name="connsiteY12" fmla="*/ 889000 h 1114694"/>
              <a:gd name="connsiteX13" fmla="*/ 8185150 w 8469834"/>
              <a:gd name="connsiteY13" fmla="*/ 901700 h 1114694"/>
              <a:gd name="connsiteX14" fmla="*/ 8261350 w 8469834"/>
              <a:gd name="connsiteY14" fmla="*/ 927100 h 1114694"/>
              <a:gd name="connsiteX15" fmla="*/ 8299450 w 8469834"/>
              <a:gd name="connsiteY15" fmla="*/ 939800 h 1114694"/>
              <a:gd name="connsiteX16" fmla="*/ 8337550 w 8469834"/>
              <a:gd name="connsiteY16" fmla="*/ 952500 h 1114694"/>
              <a:gd name="connsiteX17" fmla="*/ 8426450 w 8469834"/>
              <a:gd name="connsiteY17" fmla="*/ 977900 h 1114694"/>
              <a:gd name="connsiteX18" fmla="*/ 8426450 w 8469834"/>
              <a:gd name="connsiteY18" fmla="*/ 241300 h 1114694"/>
              <a:gd name="connsiteX19" fmla="*/ 8413750 w 8469834"/>
              <a:gd name="connsiteY19" fmla="*/ 127000 h 1114694"/>
              <a:gd name="connsiteX20" fmla="*/ 8401050 w 8469834"/>
              <a:gd name="connsiteY20" fmla="*/ 25400 h 1114694"/>
              <a:gd name="connsiteX21" fmla="*/ 8324850 w 8469834"/>
              <a:gd name="connsiteY21" fmla="*/ 0 h 1114694"/>
              <a:gd name="connsiteX22" fmla="*/ 6864350 w 8469834"/>
              <a:gd name="connsiteY22" fmla="*/ 12700 h 1114694"/>
              <a:gd name="connsiteX23" fmla="*/ 6394450 w 8469834"/>
              <a:gd name="connsiteY23" fmla="*/ 38100 h 1114694"/>
              <a:gd name="connsiteX24" fmla="*/ 5543550 w 8469834"/>
              <a:gd name="connsiteY24" fmla="*/ 76200 h 1114694"/>
              <a:gd name="connsiteX25" fmla="*/ 5378450 w 8469834"/>
              <a:gd name="connsiteY25" fmla="*/ 88900 h 1114694"/>
              <a:gd name="connsiteX26" fmla="*/ 5289550 w 8469834"/>
              <a:gd name="connsiteY26" fmla="*/ 101600 h 1114694"/>
              <a:gd name="connsiteX27" fmla="*/ 5035550 w 8469834"/>
              <a:gd name="connsiteY27" fmla="*/ 114300 h 1114694"/>
              <a:gd name="connsiteX28" fmla="*/ 4337050 w 8469834"/>
              <a:gd name="connsiteY28" fmla="*/ 31750 h 1114694"/>
              <a:gd name="connsiteX29" fmla="*/ 1631950 w 8469834"/>
              <a:gd name="connsiteY29" fmla="*/ 69850 h 1114694"/>
              <a:gd name="connsiteX30" fmla="*/ 6350 w 8469834"/>
              <a:gd name="connsiteY30" fmla="*/ 127000 h 1114694"/>
              <a:gd name="connsiteX0" fmla="*/ 6350 w 8469834"/>
              <a:gd name="connsiteY0" fmla="*/ 127000 h 1100404"/>
              <a:gd name="connsiteX1" fmla="*/ 0 w 8469834"/>
              <a:gd name="connsiteY1" fmla="*/ 1028700 h 1100404"/>
              <a:gd name="connsiteX2" fmla="*/ 4845050 w 8469834"/>
              <a:gd name="connsiteY2" fmla="*/ 1041400 h 1100404"/>
              <a:gd name="connsiteX3" fmla="*/ 5124450 w 8469834"/>
              <a:gd name="connsiteY3" fmla="*/ 1016000 h 1100404"/>
              <a:gd name="connsiteX4" fmla="*/ 5708650 w 8469834"/>
              <a:gd name="connsiteY4" fmla="*/ 990600 h 1100404"/>
              <a:gd name="connsiteX5" fmla="*/ 5873750 w 8469834"/>
              <a:gd name="connsiteY5" fmla="*/ 977900 h 1100404"/>
              <a:gd name="connsiteX6" fmla="*/ 5949950 w 8469834"/>
              <a:gd name="connsiteY6" fmla="*/ 965200 h 1100404"/>
              <a:gd name="connsiteX7" fmla="*/ 6064250 w 8469834"/>
              <a:gd name="connsiteY7" fmla="*/ 939800 h 1100404"/>
              <a:gd name="connsiteX8" fmla="*/ 6673850 w 8469834"/>
              <a:gd name="connsiteY8" fmla="*/ 927100 h 1100404"/>
              <a:gd name="connsiteX9" fmla="*/ 6800850 w 8469834"/>
              <a:gd name="connsiteY9" fmla="*/ 901700 h 1100404"/>
              <a:gd name="connsiteX10" fmla="*/ 6940550 w 8469834"/>
              <a:gd name="connsiteY10" fmla="*/ 876300 h 1100404"/>
              <a:gd name="connsiteX11" fmla="*/ 7880350 w 8469834"/>
              <a:gd name="connsiteY11" fmla="*/ 889000 h 1100404"/>
              <a:gd name="connsiteX12" fmla="*/ 8185150 w 8469834"/>
              <a:gd name="connsiteY12" fmla="*/ 901700 h 1100404"/>
              <a:gd name="connsiteX13" fmla="*/ 8261350 w 8469834"/>
              <a:gd name="connsiteY13" fmla="*/ 927100 h 1100404"/>
              <a:gd name="connsiteX14" fmla="*/ 8299450 w 8469834"/>
              <a:gd name="connsiteY14" fmla="*/ 939800 h 1100404"/>
              <a:gd name="connsiteX15" fmla="*/ 8337550 w 8469834"/>
              <a:gd name="connsiteY15" fmla="*/ 952500 h 1100404"/>
              <a:gd name="connsiteX16" fmla="*/ 8426450 w 8469834"/>
              <a:gd name="connsiteY16" fmla="*/ 977900 h 1100404"/>
              <a:gd name="connsiteX17" fmla="*/ 8426450 w 8469834"/>
              <a:gd name="connsiteY17" fmla="*/ 241300 h 1100404"/>
              <a:gd name="connsiteX18" fmla="*/ 8413750 w 8469834"/>
              <a:gd name="connsiteY18" fmla="*/ 127000 h 1100404"/>
              <a:gd name="connsiteX19" fmla="*/ 8401050 w 8469834"/>
              <a:gd name="connsiteY19" fmla="*/ 25400 h 1100404"/>
              <a:gd name="connsiteX20" fmla="*/ 8324850 w 8469834"/>
              <a:gd name="connsiteY20" fmla="*/ 0 h 1100404"/>
              <a:gd name="connsiteX21" fmla="*/ 6864350 w 8469834"/>
              <a:gd name="connsiteY21" fmla="*/ 12700 h 1100404"/>
              <a:gd name="connsiteX22" fmla="*/ 6394450 w 8469834"/>
              <a:gd name="connsiteY22" fmla="*/ 38100 h 1100404"/>
              <a:gd name="connsiteX23" fmla="*/ 5543550 w 8469834"/>
              <a:gd name="connsiteY23" fmla="*/ 76200 h 1100404"/>
              <a:gd name="connsiteX24" fmla="*/ 5378450 w 8469834"/>
              <a:gd name="connsiteY24" fmla="*/ 88900 h 1100404"/>
              <a:gd name="connsiteX25" fmla="*/ 5289550 w 8469834"/>
              <a:gd name="connsiteY25" fmla="*/ 101600 h 1100404"/>
              <a:gd name="connsiteX26" fmla="*/ 5035550 w 8469834"/>
              <a:gd name="connsiteY26" fmla="*/ 114300 h 1100404"/>
              <a:gd name="connsiteX27" fmla="*/ 4337050 w 8469834"/>
              <a:gd name="connsiteY27" fmla="*/ 31750 h 1100404"/>
              <a:gd name="connsiteX28" fmla="*/ 1631950 w 8469834"/>
              <a:gd name="connsiteY28" fmla="*/ 69850 h 1100404"/>
              <a:gd name="connsiteX29" fmla="*/ 6350 w 8469834"/>
              <a:gd name="connsiteY29" fmla="*/ 127000 h 1100404"/>
              <a:gd name="connsiteX0" fmla="*/ 6350 w 8469834"/>
              <a:gd name="connsiteY0" fmla="*/ 127000 h 1092731"/>
              <a:gd name="connsiteX1" fmla="*/ 0 w 8469834"/>
              <a:gd name="connsiteY1" fmla="*/ 1028700 h 1092731"/>
              <a:gd name="connsiteX2" fmla="*/ 5124450 w 8469834"/>
              <a:gd name="connsiteY2" fmla="*/ 1016000 h 1092731"/>
              <a:gd name="connsiteX3" fmla="*/ 5708650 w 8469834"/>
              <a:gd name="connsiteY3" fmla="*/ 990600 h 1092731"/>
              <a:gd name="connsiteX4" fmla="*/ 5873750 w 8469834"/>
              <a:gd name="connsiteY4" fmla="*/ 977900 h 1092731"/>
              <a:gd name="connsiteX5" fmla="*/ 5949950 w 8469834"/>
              <a:gd name="connsiteY5" fmla="*/ 965200 h 1092731"/>
              <a:gd name="connsiteX6" fmla="*/ 6064250 w 8469834"/>
              <a:gd name="connsiteY6" fmla="*/ 939800 h 1092731"/>
              <a:gd name="connsiteX7" fmla="*/ 6673850 w 8469834"/>
              <a:gd name="connsiteY7" fmla="*/ 927100 h 1092731"/>
              <a:gd name="connsiteX8" fmla="*/ 6800850 w 8469834"/>
              <a:gd name="connsiteY8" fmla="*/ 901700 h 1092731"/>
              <a:gd name="connsiteX9" fmla="*/ 6940550 w 8469834"/>
              <a:gd name="connsiteY9" fmla="*/ 876300 h 1092731"/>
              <a:gd name="connsiteX10" fmla="*/ 7880350 w 8469834"/>
              <a:gd name="connsiteY10" fmla="*/ 889000 h 1092731"/>
              <a:gd name="connsiteX11" fmla="*/ 8185150 w 8469834"/>
              <a:gd name="connsiteY11" fmla="*/ 901700 h 1092731"/>
              <a:gd name="connsiteX12" fmla="*/ 8261350 w 8469834"/>
              <a:gd name="connsiteY12" fmla="*/ 927100 h 1092731"/>
              <a:gd name="connsiteX13" fmla="*/ 8299450 w 8469834"/>
              <a:gd name="connsiteY13" fmla="*/ 939800 h 1092731"/>
              <a:gd name="connsiteX14" fmla="*/ 8337550 w 8469834"/>
              <a:gd name="connsiteY14" fmla="*/ 952500 h 1092731"/>
              <a:gd name="connsiteX15" fmla="*/ 8426450 w 8469834"/>
              <a:gd name="connsiteY15" fmla="*/ 977900 h 1092731"/>
              <a:gd name="connsiteX16" fmla="*/ 8426450 w 8469834"/>
              <a:gd name="connsiteY16" fmla="*/ 241300 h 1092731"/>
              <a:gd name="connsiteX17" fmla="*/ 8413750 w 8469834"/>
              <a:gd name="connsiteY17" fmla="*/ 127000 h 1092731"/>
              <a:gd name="connsiteX18" fmla="*/ 8401050 w 8469834"/>
              <a:gd name="connsiteY18" fmla="*/ 25400 h 1092731"/>
              <a:gd name="connsiteX19" fmla="*/ 8324850 w 8469834"/>
              <a:gd name="connsiteY19" fmla="*/ 0 h 1092731"/>
              <a:gd name="connsiteX20" fmla="*/ 6864350 w 8469834"/>
              <a:gd name="connsiteY20" fmla="*/ 12700 h 1092731"/>
              <a:gd name="connsiteX21" fmla="*/ 6394450 w 8469834"/>
              <a:gd name="connsiteY21" fmla="*/ 38100 h 1092731"/>
              <a:gd name="connsiteX22" fmla="*/ 5543550 w 8469834"/>
              <a:gd name="connsiteY22" fmla="*/ 76200 h 1092731"/>
              <a:gd name="connsiteX23" fmla="*/ 5378450 w 8469834"/>
              <a:gd name="connsiteY23" fmla="*/ 88900 h 1092731"/>
              <a:gd name="connsiteX24" fmla="*/ 5289550 w 8469834"/>
              <a:gd name="connsiteY24" fmla="*/ 101600 h 1092731"/>
              <a:gd name="connsiteX25" fmla="*/ 5035550 w 8469834"/>
              <a:gd name="connsiteY25" fmla="*/ 114300 h 1092731"/>
              <a:gd name="connsiteX26" fmla="*/ 4337050 w 8469834"/>
              <a:gd name="connsiteY26" fmla="*/ 31750 h 1092731"/>
              <a:gd name="connsiteX27" fmla="*/ 1631950 w 8469834"/>
              <a:gd name="connsiteY27" fmla="*/ 69850 h 1092731"/>
              <a:gd name="connsiteX28" fmla="*/ 6350 w 8469834"/>
              <a:gd name="connsiteY28" fmla="*/ 127000 h 1092731"/>
              <a:gd name="connsiteX0" fmla="*/ 6350 w 8469834"/>
              <a:gd name="connsiteY0" fmla="*/ 127000 h 1085587"/>
              <a:gd name="connsiteX1" fmla="*/ 0 w 8469834"/>
              <a:gd name="connsiteY1" fmla="*/ 1028700 h 1085587"/>
              <a:gd name="connsiteX2" fmla="*/ 5708650 w 8469834"/>
              <a:gd name="connsiteY2" fmla="*/ 990600 h 1085587"/>
              <a:gd name="connsiteX3" fmla="*/ 5873750 w 8469834"/>
              <a:gd name="connsiteY3" fmla="*/ 977900 h 1085587"/>
              <a:gd name="connsiteX4" fmla="*/ 5949950 w 8469834"/>
              <a:gd name="connsiteY4" fmla="*/ 965200 h 1085587"/>
              <a:gd name="connsiteX5" fmla="*/ 6064250 w 8469834"/>
              <a:gd name="connsiteY5" fmla="*/ 939800 h 1085587"/>
              <a:gd name="connsiteX6" fmla="*/ 6673850 w 8469834"/>
              <a:gd name="connsiteY6" fmla="*/ 927100 h 1085587"/>
              <a:gd name="connsiteX7" fmla="*/ 6800850 w 8469834"/>
              <a:gd name="connsiteY7" fmla="*/ 901700 h 1085587"/>
              <a:gd name="connsiteX8" fmla="*/ 6940550 w 8469834"/>
              <a:gd name="connsiteY8" fmla="*/ 876300 h 1085587"/>
              <a:gd name="connsiteX9" fmla="*/ 7880350 w 8469834"/>
              <a:gd name="connsiteY9" fmla="*/ 889000 h 1085587"/>
              <a:gd name="connsiteX10" fmla="*/ 8185150 w 8469834"/>
              <a:gd name="connsiteY10" fmla="*/ 901700 h 1085587"/>
              <a:gd name="connsiteX11" fmla="*/ 8261350 w 8469834"/>
              <a:gd name="connsiteY11" fmla="*/ 927100 h 1085587"/>
              <a:gd name="connsiteX12" fmla="*/ 8299450 w 8469834"/>
              <a:gd name="connsiteY12" fmla="*/ 939800 h 1085587"/>
              <a:gd name="connsiteX13" fmla="*/ 8337550 w 8469834"/>
              <a:gd name="connsiteY13" fmla="*/ 952500 h 1085587"/>
              <a:gd name="connsiteX14" fmla="*/ 8426450 w 8469834"/>
              <a:gd name="connsiteY14" fmla="*/ 977900 h 1085587"/>
              <a:gd name="connsiteX15" fmla="*/ 8426450 w 8469834"/>
              <a:gd name="connsiteY15" fmla="*/ 241300 h 1085587"/>
              <a:gd name="connsiteX16" fmla="*/ 8413750 w 8469834"/>
              <a:gd name="connsiteY16" fmla="*/ 127000 h 1085587"/>
              <a:gd name="connsiteX17" fmla="*/ 8401050 w 8469834"/>
              <a:gd name="connsiteY17" fmla="*/ 25400 h 1085587"/>
              <a:gd name="connsiteX18" fmla="*/ 8324850 w 8469834"/>
              <a:gd name="connsiteY18" fmla="*/ 0 h 1085587"/>
              <a:gd name="connsiteX19" fmla="*/ 6864350 w 8469834"/>
              <a:gd name="connsiteY19" fmla="*/ 12700 h 1085587"/>
              <a:gd name="connsiteX20" fmla="*/ 6394450 w 8469834"/>
              <a:gd name="connsiteY20" fmla="*/ 38100 h 1085587"/>
              <a:gd name="connsiteX21" fmla="*/ 5543550 w 8469834"/>
              <a:gd name="connsiteY21" fmla="*/ 76200 h 1085587"/>
              <a:gd name="connsiteX22" fmla="*/ 5378450 w 8469834"/>
              <a:gd name="connsiteY22" fmla="*/ 88900 h 1085587"/>
              <a:gd name="connsiteX23" fmla="*/ 5289550 w 8469834"/>
              <a:gd name="connsiteY23" fmla="*/ 101600 h 1085587"/>
              <a:gd name="connsiteX24" fmla="*/ 5035550 w 8469834"/>
              <a:gd name="connsiteY24" fmla="*/ 114300 h 1085587"/>
              <a:gd name="connsiteX25" fmla="*/ 4337050 w 8469834"/>
              <a:gd name="connsiteY25" fmla="*/ 31750 h 1085587"/>
              <a:gd name="connsiteX26" fmla="*/ 1631950 w 8469834"/>
              <a:gd name="connsiteY26" fmla="*/ 69850 h 1085587"/>
              <a:gd name="connsiteX27" fmla="*/ 6350 w 8469834"/>
              <a:gd name="connsiteY27" fmla="*/ 127000 h 1085587"/>
              <a:gd name="connsiteX0" fmla="*/ 6350 w 8469834"/>
              <a:gd name="connsiteY0" fmla="*/ 127000 h 1082531"/>
              <a:gd name="connsiteX1" fmla="*/ 0 w 8469834"/>
              <a:gd name="connsiteY1" fmla="*/ 1028700 h 1082531"/>
              <a:gd name="connsiteX2" fmla="*/ 5873750 w 8469834"/>
              <a:gd name="connsiteY2" fmla="*/ 977900 h 1082531"/>
              <a:gd name="connsiteX3" fmla="*/ 5949950 w 8469834"/>
              <a:gd name="connsiteY3" fmla="*/ 965200 h 1082531"/>
              <a:gd name="connsiteX4" fmla="*/ 6064250 w 8469834"/>
              <a:gd name="connsiteY4" fmla="*/ 939800 h 1082531"/>
              <a:gd name="connsiteX5" fmla="*/ 6673850 w 8469834"/>
              <a:gd name="connsiteY5" fmla="*/ 927100 h 1082531"/>
              <a:gd name="connsiteX6" fmla="*/ 6800850 w 8469834"/>
              <a:gd name="connsiteY6" fmla="*/ 901700 h 1082531"/>
              <a:gd name="connsiteX7" fmla="*/ 6940550 w 8469834"/>
              <a:gd name="connsiteY7" fmla="*/ 876300 h 1082531"/>
              <a:gd name="connsiteX8" fmla="*/ 7880350 w 8469834"/>
              <a:gd name="connsiteY8" fmla="*/ 889000 h 1082531"/>
              <a:gd name="connsiteX9" fmla="*/ 8185150 w 8469834"/>
              <a:gd name="connsiteY9" fmla="*/ 901700 h 1082531"/>
              <a:gd name="connsiteX10" fmla="*/ 8261350 w 8469834"/>
              <a:gd name="connsiteY10" fmla="*/ 927100 h 1082531"/>
              <a:gd name="connsiteX11" fmla="*/ 8299450 w 8469834"/>
              <a:gd name="connsiteY11" fmla="*/ 939800 h 1082531"/>
              <a:gd name="connsiteX12" fmla="*/ 8337550 w 8469834"/>
              <a:gd name="connsiteY12" fmla="*/ 952500 h 1082531"/>
              <a:gd name="connsiteX13" fmla="*/ 8426450 w 8469834"/>
              <a:gd name="connsiteY13" fmla="*/ 977900 h 1082531"/>
              <a:gd name="connsiteX14" fmla="*/ 8426450 w 8469834"/>
              <a:gd name="connsiteY14" fmla="*/ 241300 h 1082531"/>
              <a:gd name="connsiteX15" fmla="*/ 8413750 w 8469834"/>
              <a:gd name="connsiteY15" fmla="*/ 127000 h 1082531"/>
              <a:gd name="connsiteX16" fmla="*/ 8401050 w 8469834"/>
              <a:gd name="connsiteY16" fmla="*/ 25400 h 1082531"/>
              <a:gd name="connsiteX17" fmla="*/ 8324850 w 8469834"/>
              <a:gd name="connsiteY17" fmla="*/ 0 h 1082531"/>
              <a:gd name="connsiteX18" fmla="*/ 6864350 w 8469834"/>
              <a:gd name="connsiteY18" fmla="*/ 12700 h 1082531"/>
              <a:gd name="connsiteX19" fmla="*/ 6394450 w 8469834"/>
              <a:gd name="connsiteY19" fmla="*/ 38100 h 1082531"/>
              <a:gd name="connsiteX20" fmla="*/ 5543550 w 8469834"/>
              <a:gd name="connsiteY20" fmla="*/ 76200 h 1082531"/>
              <a:gd name="connsiteX21" fmla="*/ 5378450 w 8469834"/>
              <a:gd name="connsiteY21" fmla="*/ 88900 h 1082531"/>
              <a:gd name="connsiteX22" fmla="*/ 5289550 w 8469834"/>
              <a:gd name="connsiteY22" fmla="*/ 101600 h 1082531"/>
              <a:gd name="connsiteX23" fmla="*/ 5035550 w 8469834"/>
              <a:gd name="connsiteY23" fmla="*/ 114300 h 1082531"/>
              <a:gd name="connsiteX24" fmla="*/ 4337050 w 8469834"/>
              <a:gd name="connsiteY24" fmla="*/ 31750 h 1082531"/>
              <a:gd name="connsiteX25" fmla="*/ 1631950 w 8469834"/>
              <a:gd name="connsiteY25" fmla="*/ 69850 h 1082531"/>
              <a:gd name="connsiteX26" fmla="*/ 6350 w 8469834"/>
              <a:gd name="connsiteY26" fmla="*/ 127000 h 1082531"/>
              <a:gd name="connsiteX0" fmla="*/ 6350 w 8469834"/>
              <a:gd name="connsiteY0" fmla="*/ 127000 h 1079982"/>
              <a:gd name="connsiteX1" fmla="*/ 0 w 8469834"/>
              <a:gd name="connsiteY1" fmla="*/ 1028700 h 1079982"/>
              <a:gd name="connsiteX2" fmla="*/ 5949950 w 8469834"/>
              <a:gd name="connsiteY2" fmla="*/ 965200 h 1079982"/>
              <a:gd name="connsiteX3" fmla="*/ 6064250 w 8469834"/>
              <a:gd name="connsiteY3" fmla="*/ 939800 h 1079982"/>
              <a:gd name="connsiteX4" fmla="*/ 6673850 w 8469834"/>
              <a:gd name="connsiteY4" fmla="*/ 927100 h 1079982"/>
              <a:gd name="connsiteX5" fmla="*/ 6800850 w 8469834"/>
              <a:gd name="connsiteY5" fmla="*/ 901700 h 1079982"/>
              <a:gd name="connsiteX6" fmla="*/ 6940550 w 8469834"/>
              <a:gd name="connsiteY6" fmla="*/ 876300 h 1079982"/>
              <a:gd name="connsiteX7" fmla="*/ 7880350 w 8469834"/>
              <a:gd name="connsiteY7" fmla="*/ 889000 h 1079982"/>
              <a:gd name="connsiteX8" fmla="*/ 8185150 w 8469834"/>
              <a:gd name="connsiteY8" fmla="*/ 901700 h 1079982"/>
              <a:gd name="connsiteX9" fmla="*/ 8261350 w 8469834"/>
              <a:gd name="connsiteY9" fmla="*/ 927100 h 1079982"/>
              <a:gd name="connsiteX10" fmla="*/ 8299450 w 8469834"/>
              <a:gd name="connsiteY10" fmla="*/ 939800 h 1079982"/>
              <a:gd name="connsiteX11" fmla="*/ 8337550 w 8469834"/>
              <a:gd name="connsiteY11" fmla="*/ 952500 h 1079982"/>
              <a:gd name="connsiteX12" fmla="*/ 8426450 w 8469834"/>
              <a:gd name="connsiteY12" fmla="*/ 977900 h 1079982"/>
              <a:gd name="connsiteX13" fmla="*/ 8426450 w 8469834"/>
              <a:gd name="connsiteY13" fmla="*/ 241300 h 1079982"/>
              <a:gd name="connsiteX14" fmla="*/ 8413750 w 8469834"/>
              <a:gd name="connsiteY14" fmla="*/ 127000 h 1079982"/>
              <a:gd name="connsiteX15" fmla="*/ 8401050 w 8469834"/>
              <a:gd name="connsiteY15" fmla="*/ 25400 h 1079982"/>
              <a:gd name="connsiteX16" fmla="*/ 8324850 w 8469834"/>
              <a:gd name="connsiteY16" fmla="*/ 0 h 1079982"/>
              <a:gd name="connsiteX17" fmla="*/ 6864350 w 8469834"/>
              <a:gd name="connsiteY17" fmla="*/ 12700 h 1079982"/>
              <a:gd name="connsiteX18" fmla="*/ 6394450 w 8469834"/>
              <a:gd name="connsiteY18" fmla="*/ 38100 h 1079982"/>
              <a:gd name="connsiteX19" fmla="*/ 5543550 w 8469834"/>
              <a:gd name="connsiteY19" fmla="*/ 76200 h 1079982"/>
              <a:gd name="connsiteX20" fmla="*/ 5378450 w 8469834"/>
              <a:gd name="connsiteY20" fmla="*/ 88900 h 1079982"/>
              <a:gd name="connsiteX21" fmla="*/ 5289550 w 8469834"/>
              <a:gd name="connsiteY21" fmla="*/ 101600 h 1079982"/>
              <a:gd name="connsiteX22" fmla="*/ 5035550 w 8469834"/>
              <a:gd name="connsiteY22" fmla="*/ 114300 h 1079982"/>
              <a:gd name="connsiteX23" fmla="*/ 4337050 w 8469834"/>
              <a:gd name="connsiteY23" fmla="*/ 31750 h 1079982"/>
              <a:gd name="connsiteX24" fmla="*/ 1631950 w 8469834"/>
              <a:gd name="connsiteY24" fmla="*/ 69850 h 1079982"/>
              <a:gd name="connsiteX25" fmla="*/ 6350 w 8469834"/>
              <a:gd name="connsiteY25" fmla="*/ 127000 h 1079982"/>
              <a:gd name="connsiteX0" fmla="*/ 6350 w 8469834"/>
              <a:gd name="connsiteY0" fmla="*/ 127000 h 1074365"/>
              <a:gd name="connsiteX1" fmla="*/ 0 w 8469834"/>
              <a:gd name="connsiteY1" fmla="*/ 1028700 h 1074365"/>
              <a:gd name="connsiteX2" fmla="*/ 6064250 w 8469834"/>
              <a:gd name="connsiteY2" fmla="*/ 939800 h 1074365"/>
              <a:gd name="connsiteX3" fmla="*/ 6673850 w 8469834"/>
              <a:gd name="connsiteY3" fmla="*/ 927100 h 1074365"/>
              <a:gd name="connsiteX4" fmla="*/ 6800850 w 8469834"/>
              <a:gd name="connsiteY4" fmla="*/ 901700 h 1074365"/>
              <a:gd name="connsiteX5" fmla="*/ 6940550 w 8469834"/>
              <a:gd name="connsiteY5" fmla="*/ 876300 h 1074365"/>
              <a:gd name="connsiteX6" fmla="*/ 7880350 w 8469834"/>
              <a:gd name="connsiteY6" fmla="*/ 889000 h 1074365"/>
              <a:gd name="connsiteX7" fmla="*/ 8185150 w 8469834"/>
              <a:gd name="connsiteY7" fmla="*/ 901700 h 1074365"/>
              <a:gd name="connsiteX8" fmla="*/ 8261350 w 8469834"/>
              <a:gd name="connsiteY8" fmla="*/ 927100 h 1074365"/>
              <a:gd name="connsiteX9" fmla="*/ 8299450 w 8469834"/>
              <a:gd name="connsiteY9" fmla="*/ 939800 h 1074365"/>
              <a:gd name="connsiteX10" fmla="*/ 8337550 w 8469834"/>
              <a:gd name="connsiteY10" fmla="*/ 952500 h 1074365"/>
              <a:gd name="connsiteX11" fmla="*/ 8426450 w 8469834"/>
              <a:gd name="connsiteY11" fmla="*/ 977900 h 1074365"/>
              <a:gd name="connsiteX12" fmla="*/ 8426450 w 8469834"/>
              <a:gd name="connsiteY12" fmla="*/ 241300 h 1074365"/>
              <a:gd name="connsiteX13" fmla="*/ 8413750 w 8469834"/>
              <a:gd name="connsiteY13" fmla="*/ 127000 h 1074365"/>
              <a:gd name="connsiteX14" fmla="*/ 8401050 w 8469834"/>
              <a:gd name="connsiteY14" fmla="*/ 25400 h 1074365"/>
              <a:gd name="connsiteX15" fmla="*/ 8324850 w 8469834"/>
              <a:gd name="connsiteY15" fmla="*/ 0 h 1074365"/>
              <a:gd name="connsiteX16" fmla="*/ 6864350 w 8469834"/>
              <a:gd name="connsiteY16" fmla="*/ 12700 h 1074365"/>
              <a:gd name="connsiteX17" fmla="*/ 6394450 w 8469834"/>
              <a:gd name="connsiteY17" fmla="*/ 38100 h 1074365"/>
              <a:gd name="connsiteX18" fmla="*/ 5543550 w 8469834"/>
              <a:gd name="connsiteY18" fmla="*/ 76200 h 1074365"/>
              <a:gd name="connsiteX19" fmla="*/ 5378450 w 8469834"/>
              <a:gd name="connsiteY19" fmla="*/ 88900 h 1074365"/>
              <a:gd name="connsiteX20" fmla="*/ 5289550 w 8469834"/>
              <a:gd name="connsiteY20" fmla="*/ 101600 h 1074365"/>
              <a:gd name="connsiteX21" fmla="*/ 5035550 w 8469834"/>
              <a:gd name="connsiteY21" fmla="*/ 114300 h 1074365"/>
              <a:gd name="connsiteX22" fmla="*/ 4337050 w 8469834"/>
              <a:gd name="connsiteY22" fmla="*/ 31750 h 1074365"/>
              <a:gd name="connsiteX23" fmla="*/ 1631950 w 8469834"/>
              <a:gd name="connsiteY23" fmla="*/ 69850 h 1074365"/>
              <a:gd name="connsiteX24" fmla="*/ 6350 w 8469834"/>
              <a:gd name="connsiteY24" fmla="*/ 127000 h 1074365"/>
              <a:gd name="connsiteX0" fmla="*/ 6350 w 8469834"/>
              <a:gd name="connsiteY0" fmla="*/ 127000 h 1072205"/>
              <a:gd name="connsiteX1" fmla="*/ 0 w 8469834"/>
              <a:gd name="connsiteY1" fmla="*/ 1028700 h 1072205"/>
              <a:gd name="connsiteX2" fmla="*/ 6673850 w 8469834"/>
              <a:gd name="connsiteY2" fmla="*/ 927100 h 1072205"/>
              <a:gd name="connsiteX3" fmla="*/ 6800850 w 8469834"/>
              <a:gd name="connsiteY3" fmla="*/ 901700 h 1072205"/>
              <a:gd name="connsiteX4" fmla="*/ 6940550 w 8469834"/>
              <a:gd name="connsiteY4" fmla="*/ 876300 h 1072205"/>
              <a:gd name="connsiteX5" fmla="*/ 7880350 w 8469834"/>
              <a:gd name="connsiteY5" fmla="*/ 889000 h 1072205"/>
              <a:gd name="connsiteX6" fmla="*/ 8185150 w 8469834"/>
              <a:gd name="connsiteY6" fmla="*/ 901700 h 1072205"/>
              <a:gd name="connsiteX7" fmla="*/ 8261350 w 8469834"/>
              <a:gd name="connsiteY7" fmla="*/ 927100 h 1072205"/>
              <a:gd name="connsiteX8" fmla="*/ 8299450 w 8469834"/>
              <a:gd name="connsiteY8" fmla="*/ 939800 h 1072205"/>
              <a:gd name="connsiteX9" fmla="*/ 8337550 w 8469834"/>
              <a:gd name="connsiteY9" fmla="*/ 952500 h 1072205"/>
              <a:gd name="connsiteX10" fmla="*/ 8426450 w 8469834"/>
              <a:gd name="connsiteY10" fmla="*/ 977900 h 1072205"/>
              <a:gd name="connsiteX11" fmla="*/ 8426450 w 8469834"/>
              <a:gd name="connsiteY11" fmla="*/ 241300 h 1072205"/>
              <a:gd name="connsiteX12" fmla="*/ 8413750 w 8469834"/>
              <a:gd name="connsiteY12" fmla="*/ 127000 h 1072205"/>
              <a:gd name="connsiteX13" fmla="*/ 8401050 w 8469834"/>
              <a:gd name="connsiteY13" fmla="*/ 25400 h 1072205"/>
              <a:gd name="connsiteX14" fmla="*/ 8324850 w 8469834"/>
              <a:gd name="connsiteY14" fmla="*/ 0 h 1072205"/>
              <a:gd name="connsiteX15" fmla="*/ 6864350 w 8469834"/>
              <a:gd name="connsiteY15" fmla="*/ 12700 h 1072205"/>
              <a:gd name="connsiteX16" fmla="*/ 6394450 w 8469834"/>
              <a:gd name="connsiteY16" fmla="*/ 38100 h 1072205"/>
              <a:gd name="connsiteX17" fmla="*/ 5543550 w 8469834"/>
              <a:gd name="connsiteY17" fmla="*/ 76200 h 1072205"/>
              <a:gd name="connsiteX18" fmla="*/ 5378450 w 8469834"/>
              <a:gd name="connsiteY18" fmla="*/ 88900 h 1072205"/>
              <a:gd name="connsiteX19" fmla="*/ 5289550 w 8469834"/>
              <a:gd name="connsiteY19" fmla="*/ 101600 h 1072205"/>
              <a:gd name="connsiteX20" fmla="*/ 5035550 w 8469834"/>
              <a:gd name="connsiteY20" fmla="*/ 114300 h 1072205"/>
              <a:gd name="connsiteX21" fmla="*/ 4337050 w 8469834"/>
              <a:gd name="connsiteY21" fmla="*/ 31750 h 1072205"/>
              <a:gd name="connsiteX22" fmla="*/ 1631950 w 8469834"/>
              <a:gd name="connsiteY22" fmla="*/ 69850 h 1072205"/>
              <a:gd name="connsiteX23" fmla="*/ 6350 w 8469834"/>
              <a:gd name="connsiteY23" fmla="*/ 127000 h 1072205"/>
              <a:gd name="connsiteX0" fmla="*/ 6350 w 8469834"/>
              <a:gd name="connsiteY0" fmla="*/ 127000 h 1067697"/>
              <a:gd name="connsiteX1" fmla="*/ 0 w 8469834"/>
              <a:gd name="connsiteY1" fmla="*/ 1028700 h 1067697"/>
              <a:gd name="connsiteX2" fmla="*/ 6800850 w 8469834"/>
              <a:gd name="connsiteY2" fmla="*/ 901700 h 1067697"/>
              <a:gd name="connsiteX3" fmla="*/ 6940550 w 8469834"/>
              <a:gd name="connsiteY3" fmla="*/ 876300 h 1067697"/>
              <a:gd name="connsiteX4" fmla="*/ 7880350 w 8469834"/>
              <a:gd name="connsiteY4" fmla="*/ 889000 h 1067697"/>
              <a:gd name="connsiteX5" fmla="*/ 8185150 w 8469834"/>
              <a:gd name="connsiteY5" fmla="*/ 901700 h 1067697"/>
              <a:gd name="connsiteX6" fmla="*/ 8261350 w 8469834"/>
              <a:gd name="connsiteY6" fmla="*/ 927100 h 1067697"/>
              <a:gd name="connsiteX7" fmla="*/ 8299450 w 8469834"/>
              <a:gd name="connsiteY7" fmla="*/ 939800 h 1067697"/>
              <a:gd name="connsiteX8" fmla="*/ 8337550 w 8469834"/>
              <a:gd name="connsiteY8" fmla="*/ 952500 h 1067697"/>
              <a:gd name="connsiteX9" fmla="*/ 8426450 w 8469834"/>
              <a:gd name="connsiteY9" fmla="*/ 977900 h 1067697"/>
              <a:gd name="connsiteX10" fmla="*/ 8426450 w 8469834"/>
              <a:gd name="connsiteY10" fmla="*/ 241300 h 1067697"/>
              <a:gd name="connsiteX11" fmla="*/ 8413750 w 8469834"/>
              <a:gd name="connsiteY11" fmla="*/ 127000 h 1067697"/>
              <a:gd name="connsiteX12" fmla="*/ 8401050 w 8469834"/>
              <a:gd name="connsiteY12" fmla="*/ 25400 h 1067697"/>
              <a:gd name="connsiteX13" fmla="*/ 8324850 w 8469834"/>
              <a:gd name="connsiteY13" fmla="*/ 0 h 1067697"/>
              <a:gd name="connsiteX14" fmla="*/ 6864350 w 8469834"/>
              <a:gd name="connsiteY14" fmla="*/ 12700 h 1067697"/>
              <a:gd name="connsiteX15" fmla="*/ 6394450 w 8469834"/>
              <a:gd name="connsiteY15" fmla="*/ 38100 h 1067697"/>
              <a:gd name="connsiteX16" fmla="*/ 5543550 w 8469834"/>
              <a:gd name="connsiteY16" fmla="*/ 76200 h 1067697"/>
              <a:gd name="connsiteX17" fmla="*/ 5378450 w 8469834"/>
              <a:gd name="connsiteY17" fmla="*/ 88900 h 1067697"/>
              <a:gd name="connsiteX18" fmla="*/ 5289550 w 8469834"/>
              <a:gd name="connsiteY18" fmla="*/ 101600 h 1067697"/>
              <a:gd name="connsiteX19" fmla="*/ 5035550 w 8469834"/>
              <a:gd name="connsiteY19" fmla="*/ 114300 h 1067697"/>
              <a:gd name="connsiteX20" fmla="*/ 4337050 w 8469834"/>
              <a:gd name="connsiteY20" fmla="*/ 31750 h 1067697"/>
              <a:gd name="connsiteX21" fmla="*/ 1631950 w 8469834"/>
              <a:gd name="connsiteY21" fmla="*/ 69850 h 1067697"/>
              <a:gd name="connsiteX22" fmla="*/ 6350 w 8469834"/>
              <a:gd name="connsiteY22" fmla="*/ 127000 h 1067697"/>
              <a:gd name="connsiteX0" fmla="*/ 6350 w 8469834"/>
              <a:gd name="connsiteY0" fmla="*/ 127000 h 1063055"/>
              <a:gd name="connsiteX1" fmla="*/ 0 w 8469834"/>
              <a:gd name="connsiteY1" fmla="*/ 1028700 h 1063055"/>
              <a:gd name="connsiteX2" fmla="*/ 6940550 w 8469834"/>
              <a:gd name="connsiteY2" fmla="*/ 876300 h 1063055"/>
              <a:gd name="connsiteX3" fmla="*/ 7880350 w 8469834"/>
              <a:gd name="connsiteY3" fmla="*/ 889000 h 1063055"/>
              <a:gd name="connsiteX4" fmla="*/ 8185150 w 8469834"/>
              <a:gd name="connsiteY4" fmla="*/ 901700 h 1063055"/>
              <a:gd name="connsiteX5" fmla="*/ 8261350 w 8469834"/>
              <a:gd name="connsiteY5" fmla="*/ 927100 h 1063055"/>
              <a:gd name="connsiteX6" fmla="*/ 8299450 w 8469834"/>
              <a:gd name="connsiteY6" fmla="*/ 939800 h 1063055"/>
              <a:gd name="connsiteX7" fmla="*/ 8337550 w 8469834"/>
              <a:gd name="connsiteY7" fmla="*/ 952500 h 1063055"/>
              <a:gd name="connsiteX8" fmla="*/ 8426450 w 8469834"/>
              <a:gd name="connsiteY8" fmla="*/ 977900 h 1063055"/>
              <a:gd name="connsiteX9" fmla="*/ 8426450 w 8469834"/>
              <a:gd name="connsiteY9" fmla="*/ 241300 h 1063055"/>
              <a:gd name="connsiteX10" fmla="*/ 8413750 w 8469834"/>
              <a:gd name="connsiteY10" fmla="*/ 127000 h 1063055"/>
              <a:gd name="connsiteX11" fmla="*/ 8401050 w 8469834"/>
              <a:gd name="connsiteY11" fmla="*/ 25400 h 1063055"/>
              <a:gd name="connsiteX12" fmla="*/ 8324850 w 8469834"/>
              <a:gd name="connsiteY12" fmla="*/ 0 h 1063055"/>
              <a:gd name="connsiteX13" fmla="*/ 6864350 w 8469834"/>
              <a:gd name="connsiteY13" fmla="*/ 12700 h 1063055"/>
              <a:gd name="connsiteX14" fmla="*/ 6394450 w 8469834"/>
              <a:gd name="connsiteY14" fmla="*/ 38100 h 1063055"/>
              <a:gd name="connsiteX15" fmla="*/ 5543550 w 8469834"/>
              <a:gd name="connsiteY15" fmla="*/ 76200 h 1063055"/>
              <a:gd name="connsiteX16" fmla="*/ 5378450 w 8469834"/>
              <a:gd name="connsiteY16" fmla="*/ 88900 h 1063055"/>
              <a:gd name="connsiteX17" fmla="*/ 5289550 w 8469834"/>
              <a:gd name="connsiteY17" fmla="*/ 101600 h 1063055"/>
              <a:gd name="connsiteX18" fmla="*/ 5035550 w 8469834"/>
              <a:gd name="connsiteY18" fmla="*/ 114300 h 1063055"/>
              <a:gd name="connsiteX19" fmla="*/ 4337050 w 8469834"/>
              <a:gd name="connsiteY19" fmla="*/ 31750 h 1063055"/>
              <a:gd name="connsiteX20" fmla="*/ 1631950 w 8469834"/>
              <a:gd name="connsiteY20" fmla="*/ 69850 h 1063055"/>
              <a:gd name="connsiteX21" fmla="*/ 6350 w 8469834"/>
              <a:gd name="connsiteY21" fmla="*/ 127000 h 1063055"/>
              <a:gd name="connsiteX0" fmla="*/ 6350 w 8549616"/>
              <a:gd name="connsiteY0" fmla="*/ 127000 h 1064981"/>
              <a:gd name="connsiteX1" fmla="*/ 0 w 8549616"/>
              <a:gd name="connsiteY1" fmla="*/ 1028700 h 1064981"/>
              <a:gd name="connsiteX2" fmla="*/ 7880350 w 8549616"/>
              <a:gd name="connsiteY2" fmla="*/ 889000 h 1064981"/>
              <a:gd name="connsiteX3" fmla="*/ 8185150 w 8549616"/>
              <a:gd name="connsiteY3" fmla="*/ 901700 h 1064981"/>
              <a:gd name="connsiteX4" fmla="*/ 8261350 w 8549616"/>
              <a:gd name="connsiteY4" fmla="*/ 927100 h 1064981"/>
              <a:gd name="connsiteX5" fmla="*/ 8299450 w 8549616"/>
              <a:gd name="connsiteY5" fmla="*/ 939800 h 1064981"/>
              <a:gd name="connsiteX6" fmla="*/ 8337550 w 8549616"/>
              <a:gd name="connsiteY6" fmla="*/ 952500 h 1064981"/>
              <a:gd name="connsiteX7" fmla="*/ 8426450 w 8549616"/>
              <a:gd name="connsiteY7" fmla="*/ 977900 h 1064981"/>
              <a:gd name="connsiteX8" fmla="*/ 8426450 w 8549616"/>
              <a:gd name="connsiteY8" fmla="*/ 241300 h 1064981"/>
              <a:gd name="connsiteX9" fmla="*/ 8413750 w 8549616"/>
              <a:gd name="connsiteY9" fmla="*/ 127000 h 1064981"/>
              <a:gd name="connsiteX10" fmla="*/ 8401050 w 8549616"/>
              <a:gd name="connsiteY10" fmla="*/ 25400 h 1064981"/>
              <a:gd name="connsiteX11" fmla="*/ 8324850 w 8549616"/>
              <a:gd name="connsiteY11" fmla="*/ 0 h 1064981"/>
              <a:gd name="connsiteX12" fmla="*/ 6864350 w 8549616"/>
              <a:gd name="connsiteY12" fmla="*/ 12700 h 1064981"/>
              <a:gd name="connsiteX13" fmla="*/ 6394450 w 8549616"/>
              <a:gd name="connsiteY13" fmla="*/ 38100 h 1064981"/>
              <a:gd name="connsiteX14" fmla="*/ 5543550 w 8549616"/>
              <a:gd name="connsiteY14" fmla="*/ 76200 h 1064981"/>
              <a:gd name="connsiteX15" fmla="*/ 5378450 w 8549616"/>
              <a:gd name="connsiteY15" fmla="*/ 88900 h 1064981"/>
              <a:gd name="connsiteX16" fmla="*/ 5289550 w 8549616"/>
              <a:gd name="connsiteY16" fmla="*/ 101600 h 1064981"/>
              <a:gd name="connsiteX17" fmla="*/ 5035550 w 8549616"/>
              <a:gd name="connsiteY17" fmla="*/ 114300 h 1064981"/>
              <a:gd name="connsiteX18" fmla="*/ 4337050 w 8549616"/>
              <a:gd name="connsiteY18" fmla="*/ 31750 h 1064981"/>
              <a:gd name="connsiteX19" fmla="*/ 1631950 w 8549616"/>
              <a:gd name="connsiteY19" fmla="*/ 69850 h 1064981"/>
              <a:gd name="connsiteX20" fmla="*/ 6350 w 8549616"/>
              <a:gd name="connsiteY20" fmla="*/ 127000 h 1064981"/>
              <a:gd name="connsiteX0" fmla="*/ 6350 w 8811574"/>
              <a:gd name="connsiteY0" fmla="*/ 127000 h 1066787"/>
              <a:gd name="connsiteX1" fmla="*/ 0 w 8811574"/>
              <a:gd name="connsiteY1" fmla="*/ 1028700 h 1066787"/>
              <a:gd name="connsiteX2" fmla="*/ 8185150 w 8811574"/>
              <a:gd name="connsiteY2" fmla="*/ 901700 h 1066787"/>
              <a:gd name="connsiteX3" fmla="*/ 8261350 w 8811574"/>
              <a:gd name="connsiteY3" fmla="*/ 927100 h 1066787"/>
              <a:gd name="connsiteX4" fmla="*/ 8299450 w 8811574"/>
              <a:gd name="connsiteY4" fmla="*/ 939800 h 1066787"/>
              <a:gd name="connsiteX5" fmla="*/ 8337550 w 8811574"/>
              <a:gd name="connsiteY5" fmla="*/ 952500 h 1066787"/>
              <a:gd name="connsiteX6" fmla="*/ 8426450 w 8811574"/>
              <a:gd name="connsiteY6" fmla="*/ 977900 h 1066787"/>
              <a:gd name="connsiteX7" fmla="*/ 8426450 w 8811574"/>
              <a:gd name="connsiteY7" fmla="*/ 241300 h 1066787"/>
              <a:gd name="connsiteX8" fmla="*/ 8413750 w 8811574"/>
              <a:gd name="connsiteY8" fmla="*/ 127000 h 1066787"/>
              <a:gd name="connsiteX9" fmla="*/ 8401050 w 8811574"/>
              <a:gd name="connsiteY9" fmla="*/ 25400 h 1066787"/>
              <a:gd name="connsiteX10" fmla="*/ 8324850 w 8811574"/>
              <a:gd name="connsiteY10" fmla="*/ 0 h 1066787"/>
              <a:gd name="connsiteX11" fmla="*/ 6864350 w 8811574"/>
              <a:gd name="connsiteY11" fmla="*/ 12700 h 1066787"/>
              <a:gd name="connsiteX12" fmla="*/ 6394450 w 8811574"/>
              <a:gd name="connsiteY12" fmla="*/ 38100 h 1066787"/>
              <a:gd name="connsiteX13" fmla="*/ 5543550 w 8811574"/>
              <a:gd name="connsiteY13" fmla="*/ 76200 h 1066787"/>
              <a:gd name="connsiteX14" fmla="*/ 5378450 w 8811574"/>
              <a:gd name="connsiteY14" fmla="*/ 88900 h 1066787"/>
              <a:gd name="connsiteX15" fmla="*/ 5289550 w 8811574"/>
              <a:gd name="connsiteY15" fmla="*/ 101600 h 1066787"/>
              <a:gd name="connsiteX16" fmla="*/ 5035550 w 8811574"/>
              <a:gd name="connsiteY16" fmla="*/ 114300 h 1066787"/>
              <a:gd name="connsiteX17" fmla="*/ 4337050 w 8811574"/>
              <a:gd name="connsiteY17" fmla="*/ 31750 h 1066787"/>
              <a:gd name="connsiteX18" fmla="*/ 1631950 w 8811574"/>
              <a:gd name="connsiteY18" fmla="*/ 69850 h 1066787"/>
              <a:gd name="connsiteX19" fmla="*/ 6350 w 8811574"/>
              <a:gd name="connsiteY19" fmla="*/ 127000 h 1066787"/>
              <a:gd name="connsiteX0" fmla="*/ 6350 w 8883268"/>
              <a:gd name="connsiteY0" fmla="*/ 127000 h 1071412"/>
              <a:gd name="connsiteX1" fmla="*/ 0 w 8883268"/>
              <a:gd name="connsiteY1" fmla="*/ 1028700 h 1071412"/>
              <a:gd name="connsiteX2" fmla="*/ 8261350 w 8883268"/>
              <a:gd name="connsiteY2" fmla="*/ 927100 h 1071412"/>
              <a:gd name="connsiteX3" fmla="*/ 8299450 w 8883268"/>
              <a:gd name="connsiteY3" fmla="*/ 939800 h 1071412"/>
              <a:gd name="connsiteX4" fmla="*/ 8337550 w 8883268"/>
              <a:gd name="connsiteY4" fmla="*/ 952500 h 1071412"/>
              <a:gd name="connsiteX5" fmla="*/ 8426450 w 8883268"/>
              <a:gd name="connsiteY5" fmla="*/ 977900 h 1071412"/>
              <a:gd name="connsiteX6" fmla="*/ 8426450 w 8883268"/>
              <a:gd name="connsiteY6" fmla="*/ 241300 h 1071412"/>
              <a:gd name="connsiteX7" fmla="*/ 8413750 w 8883268"/>
              <a:gd name="connsiteY7" fmla="*/ 127000 h 1071412"/>
              <a:gd name="connsiteX8" fmla="*/ 8401050 w 8883268"/>
              <a:gd name="connsiteY8" fmla="*/ 25400 h 1071412"/>
              <a:gd name="connsiteX9" fmla="*/ 8324850 w 8883268"/>
              <a:gd name="connsiteY9" fmla="*/ 0 h 1071412"/>
              <a:gd name="connsiteX10" fmla="*/ 6864350 w 8883268"/>
              <a:gd name="connsiteY10" fmla="*/ 12700 h 1071412"/>
              <a:gd name="connsiteX11" fmla="*/ 6394450 w 8883268"/>
              <a:gd name="connsiteY11" fmla="*/ 38100 h 1071412"/>
              <a:gd name="connsiteX12" fmla="*/ 5543550 w 8883268"/>
              <a:gd name="connsiteY12" fmla="*/ 76200 h 1071412"/>
              <a:gd name="connsiteX13" fmla="*/ 5378450 w 8883268"/>
              <a:gd name="connsiteY13" fmla="*/ 88900 h 1071412"/>
              <a:gd name="connsiteX14" fmla="*/ 5289550 w 8883268"/>
              <a:gd name="connsiteY14" fmla="*/ 101600 h 1071412"/>
              <a:gd name="connsiteX15" fmla="*/ 5035550 w 8883268"/>
              <a:gd name="connsiteY15" fmla="*/ 114300 h 1071412"/>
              <a:gd name="connsiteX16" fmla="*/ 4337050 w 8883268"/>
              <a:gd name="connsiteY16" fmla="*/ 31750 h 1071412"/>
              <a:gd name="connsiteX17" fmla="*/ 1631950 w 8883268"/>
              <a:gd name="connsiteY17" fmla="*/ 69850 h 1071412"/>
              <a:gd name="connsiteX18" fmla="*/ 6350 w 8883268"/>
              <a:gd name="connsiteY18" fmla="*/ 127000 h 1071412"/>
              <a:gd name="connsiteX0" fmla="*/ 6350 w 8892925"/>
              <a:gd name="connsiteY0" fmla="*/ 127000 h 1071154"/>
              <a:gd name="connsiteX1" fmla="*/ 0 w 8892925"/>
              <a:gd name="connsiteY1" fmla="*/ 1028700 h 1071154"/>
              <a:gd name="connsiteX2" fmla="*/ 8261350 w 8892925"/>
              <a:gd name="connsiteY2" fmla="*/ 927100 h 1071154"/>
              <a:gd name="connsiteX3" fmla="*/ 8337550 w 8892925"/>
              <a:gd name="connsiteY3" fmla="*/ 952500 h 1071154"/>
              <a:gd name="connsiteX4" fmla="*/ 8426450 w 8892925"/>
              <a:gd name="connsiteY4" fmla="*/ 977900 h 1071154"/>
              <a:gd name="connsiteX5" fmla="*/ 8426450 w 8892925"/>
              <a:gd name="connsiteY5" fmla="*/ 241300 h 1071154"/>
              <a:gd name="connsiteX6" fmla="*/ 8413750 w 8892925"/>
              <a:gd name="connsiteY6" fmla="*/ 127000 h 1071154"/>
              <a:gd name="connsiteX7" fmla="*/ 8401050 w 8892925"/>
              <a:gd name="connsiteY7" fmla="*/ 25400 h 1071154"/>
              <a:gd name="connsiteX8" fmla="*/ 8324850 w 8892925"/>
              <a:gd name="connsiteY8" fmla="*/ 0 h 1071154"/>
              <a:gd name="connsiteX9" fmla="*/ 6864350 w 8892925"/>
              <a:gd name="connsiteY9" fmla="*/ 12700 h 1071154"/>
              <a:gd name="connsiteX10" fmla="*/ 6394450 w 8892925"/>
              <a:gd name="connsiteY10" fmla="*/ 38100 h 1071154"/>
              <a:gd name="connsiteX11" fmla="*/ 5543550 w 8892925"/>
              <a:gd name="connsiteY11" fmla="*/ 76200 h 1071154"/>
              <a:gd name="connsiteX12" fmla="*/ 5378450 w 8892925"/>
              <a:gd name="connsiteY12" fmla="*/ 88900 h 1071154"/>
              <a:gd name="connsiteX13" fmla="*/ 5289550 w 8892925"/>
              <a:gd name="connsiteY13" fmla="*/ 101600 h 1071154"/>
              <a:gd name="connsiteX14" fmla="*/ 5035550 w 8892925"/>
              <a:gd name="connsiteY14" fmla="*/ 114300 h 1071154"/>
              <a:gd name="connsiteX15" fmla="*/ 4337050 w 8892925"/>
              <a:gd name="connsiteY15" fmla="*/ 31750 h 1071154"/>
              <a:gd name="connsiteX16" fmla="*/ 1631950 w 8892925"/>
              <a:gd name="connsiteY16" fmla="*/ 69850 h 1071154"/>
              <a:gd name="connsiteX17" fmla="*/ 6350 w 8892925"/>
              <a:gd name="connsiteY17" fmla="*/ 127000 h 1071154"/>
              <a:gd name="connsiteX0" fmla="*/ 6350 w 8972882"/>
              <a:gd name="connsiteY0" fmla="*/ 127000 h 1076027"/>
              <a:gd name="connsiteX1" fmla="*/ 0 w 8972882"/>
              <a:gd name="connsiteY1" fmla="*/ 1028700 h 1076027"/>
              <a:gd name="connsiteX2" fmla="*/ 8337550 w 8972882"/>
              <a:gd name="connsiteY2" fmla="*/ 952500 h 1076027"/>
              <a:gd name="connsiteX3" fmla="*/ 8426450 w 8972882"/>
              <a:gd name="connsiteY3" fmla="*/ 977900 h 1076027"/>
              <a:gd name="connsiteX4" fmla="*/ 8426450 w 8972882"/>
              <a:gd name="connsiteY4" fmla="*/ 241300 h 1076027"/>
              <a:gd name="connsiteX5" fmla="*/ 8413750 w 8972882"/>
              <a:gd name="connsiteY5" fmla="*/ 127000 h 1076027"/>
              <a:gd name="connsiteX6" fmla="*/ 8401050 w 8972882"/>
              <a:gd name="connsiteY6" fmla="*/ 25400 h 1076027"/>
              <a:gd name="connsiteX7" fmla="*/ 8324850 w 8972882"/>
              <a:gd name="connsiteY7" fmla="*/ 0 h 1076027"/>
              <a:gd name="connsiteX8" fmla="*/ 6864350 w 8972882"/>
              <a:gd name="connsiteY8" fmla="*/ 12700 h 1076027"/>
              <a:gd name="connsiteX9" fmla="*/ 6394450 w 8972882"/>
              <a:gd name="connsiteY9" fmla="*/ 38100 h 1076027"/>
              <a:gd name="connsiteX10" fmla="*/ 5543550 w 8972882"/>
              <a:gd name="connsiteY10" fmla="*/ 76200 h 1076027"/>
              <a:gd name="connsiteX11" fmla="*/ 5378450 w 8972882"/>
              <a:gd name="connsiteY11" fmla="*/ 88900 h 1076027"/>
              <a:gd name="connsiteX12" fmla="*/ 5289550 w 8972882"/>
              <a:gd name="connsiteY12" fmla="*/ 101600 h 1076027"/>
              <a:gd name="connsiteX13" fmla="*/ 5035550 w 8972882"/>
              <a:gd name="connsiteY13" fmla="*/ 114300 h 1076027"/>
              <a:gd name="connsiteX14" fmla="*/ 4337050 w 8972882"/>
              <a:gd name="connsiteY14" fmla="*/ 31750 h 1076027"/>
              <a:gd name="connsiteX15" fmla="*/ 1631950 w 8972882"/>
              <a:gd name="connsiteY15" fmla="*/ 69850 h 1076027"/>
              <a:gd name="connsiteX16" fmla="*/ 6350 w 8972882"/>
              <a:gd name="connsiteY16" fmla="*/ 127000 h 1076027"/>
              <a:gd name="connsiteX0" fmla="*/ 6350 w 8469834"/>
              <a:gd name="connsiteY0" fmla="*/ 127000 h 1109880"/>
              <a:gd name="connsiteX1" fmla="*/ 0 w 8469834"/>
              <a:gd name="connsiteY1" fmla="*/ 1028700 h 1109880"/>
              <a:gd name="connsiteX2" fmla="*/ 8426450 w 8469834"/>
              <a:gd name="connsiteY2" fmla="*/ 977900 h 1109880"/>
              <a:gd name="connsiteX3" fmla="*/ 8426450 w 8469834"/>
              <a:gd name="connsiteY3" fmla="*/ 241300 h 1109880"/>
              <a:gd name="connsiteX4" fmla="*/ 8413750 w 8469834"/>
              <a:gd name="connsiteY4" fmla="*/ 127000 h 1109880"/>
              <a:gd name="connsiteX5" fmla="*/ 8401050 w 8469834"/>
              <a:gd name="connsiteY5" fmla="*/ 25400 h 1109880"/>
              <a:gd name="connsiteX6" fmla="*/ 8324850 w 8469834"/>
              <a:gd name="connsiteY6" fmla="*/ 0 h 1109880"/>
              <a:gd name="connsiteX7" fmla="*/ 6864350 w 8469834"/>
              <a:gd name="connsiteY7" fmla="*/ 12700 h 1109880"/>
              <a:gd name="connsiteX8" fmla="*/ 6394450 w 8469834"/>
              <a:gd name="connsiteY8" fmla="*/ 38100 h 1109880"/>
              <a:gd name="connsiteX9" fmla="*/ 5543550 w 8469834"/>
              <a:gd name="connsiteY9" fmla="*/ 76200 h 1109880"/>
              <a:gd name="connsiteX10" fmla="*/ 5378450 w 8469834"/>
              <a:gd name="connsiteY10" fmla="*/ 88900 h 1109880"/>
              <a:gd name="connsiteX11" fmla="*/ 5289550 w 8469834"/>
              <a:gd name="connsiteY11" fmla="*/ 101600 h 1109880"/>
              <a:gd name="connsiteX12" fmla="*/ 5035550 w 8469834"/>
              <a:gd name="connsiteY12" fmla="*/ 114300 h 1109880"/>
              <a:gd name="connsiteX13" fmla="*/ 4337050 w 8469834"/>
              <a:gd name="connsiteY13" fmla="*/ 31750 h 1109880"/>
              <a:gd name="connsiteX14" fmla="*/ 1631950 w 8469834"/>
              <a:gd name="connsiteY14" fmla="*/ 69850 h 1109880"/>
              <a:gd name="connsiteX15" fmla="*/ 6350 w 8469834"/>
              <a:gd name="connsiteY15" fmla="*/ 127000 h 1109880"/>
              <a:gd name="connsiteX0" fmla="*/ 6350 w 8507020"/>
              <a:gd name="connsiteY0" fmla="*/ 127000 h 1119673"/>
              <a:gd name="connsiteX1" fmla="*/ 0 w 8507020"/>
              <a:gd name="connsiteY1" fmla="*/ 1028700 h 1119673"/>
              <a:gd name="connsiteX2" fmla="*/ 8477250 w 8507020"/>
              <a:gd name="connsiteY2" fmla="*/ 1003300 h 1119673"/>
              <a:gd name="connsiteX3" fmla="*/ 8426450 w 8507020"/>
              <a:gd name="connsiteY3" fmla="*/ 241300 h 1119673"/>
              <a:gd name="connsiteX4" fmla="*/ 8413750 w 8507020"/>
              <a:gd name="connsiteY4" fmla="*/ 127000 h 1119673"/>
              <a:gd name="connsiteX5" fmla="*/ 8401050 w 8507020"/>
              <a:gd name="connsiteY5" fmla="*/ 25400 h 1119673"/>
              <a:gd name="connsiteX6" fmla="*/ 8324850 w 8507020"/>
              <a:gd name="connsiteY6" fmla="*/ 0 h 1119673"/>
              <a:gd name="connsiteX7" fmla="*/ 6864350 w 8507020"/>
              <a:gd name="connsiteY7" fmla="*/ 12700 h 1119673"/>
              <a:gd name="connsiteX8" fmla="*/ 6394450 w 8507020"/>
              <a:gd name="connsiteY8" fmla="*/ 38100 h 1119673"/>
              <a:gd name="connsiteX9" fmla="*/ 5543550 w 8507020"/>
              <a:gd name="connsiteY9" fmla="*/ 76200 h 1119673"/>
              <a:gd name="connsiteX10" fmla="*/ 5378450 w 8507020"/>
              <a:gd name="connsiteY10" fmla="*/ 88900 h 1119673"/>
              <a:gd name="connsiteX11" fmla="*/ 5289550 w 8507020"/>
              <a:gd name="connsiteY11" fmla="*/ 101600 h 1119673"/>
              <a:gd name="connsiteX12" fmla="*/ 5035550 w 8507020"/>
              <a:gd name="connsiteY12" fmla="*/ 114300 h 1119673"/>
              <a:gd name="connsiteX13" fmla="*/ 4337050 w 8507020"/>
              <a:gd name="connsiteY13" fmla="*/ 31750 h 1119673"/>
              <a:gd name="connsiteX14" fmla="*/ 1631950 w 8507020"/>
              <a:gd name="connsiteY14" fmla="*/ 69850 h 1119673"/>
              <a:gd name="connsiteX15" fmla="*/ 6350 w 8507020"/>
              <a:gd name="connsiteY15" fmla="*/ 127000 h 1119673"/>
              <a:gd name="connsiteX0" fmla="*/ 6350 w 8507020"/>
              <a:gd name="connsiteY0" fmla="*/ 127000 h 1119673"/>
              <a:gd name="connsiteX1" fmla="*/ 0 w 8507020"/>
              <a:gd name="connsiteY1" fmla="*/ 1028700 h 1119673"/>
              <a:gd name="connsiteX2" fmla="*/ 8477250 w 8507020"/>
              <a:gd name="connsiteY2" fmla="*/ 1003300 h 1119673"/>
              <a:gd name="connsiteX3" fmla="*/ 8426450 w 8507020"/>
              <a:gd name="connsiteY3" fmla="*/ 241300 h 1119673"/>
              <a:gd name="connsiteX4" fmla="*/ 8413750 w 8507020"/>
              <a:gd name="connsiteY4" fmla="*/ 127000 h 1119673"/>
              <a:gd name="connsiteX5" fmla="*/ 8401050 w 8507020"/>
              <a:gd name="connsiteY5" fmla="*/ 25400 h 1119673"/>
              <a:gd name="connsiteX6" fmla="*/ 8324850 w 8507020"/>
              <a:gd name="connsiteY6" fmla="*/ 0 h 1119673"/>
              <a:gd name="connsiteX7" fmla="*/ 6864350 w 8507020"/>
              <a:gd name="connsiteY7" fmla="*/ 12700 h 1119673"/>
              <a:gd name="connsiteX8" fmla="*/ 6394450 w 8507020"/>
              <a:gd name="connsiteY8" fmla="*/ 38100 h 1119673"/>
              <a:gd name="connsiteX9" fmla="*/ 5543550 w 8507020"/>
              <a:gd name="connsiteY9" fmla="*/ 76200 h 1119673"/>
              <a:gd name="connsiteX10" fmla="*/ 5378450 w 8507020"/>
              <a:gd name="connsiteY10" fmla="*/ 88900 h 1119673"/>
              <a:gd name="connsiteX11" fmla="*/ 5289550 w 8507020"/>
              <a:gd name="connsiteY11" fmla="*/ 101600 h 1119673"/>
              <a:gd name="connsiteX12" fmla="*/ 5035550 w 8507020"/>
              <a:gd name="connsiteY12" fmla="*/ 114300 h 1119673"/>
              <a:gd name="connsiteX13" fmla="*/ 4337050 w 8507020"/>
              <a:gd name="connsiteY13" fmla="*/ 31750 h 1119673"/>
              <a:gd name="connsiteX14" fmla="*/ 1631950 w 8507020"/>
              <a:gd name="connsiteY14" fmla="*/ 69850 h 1119673"/>
              <a:gd name="connsiteX15" fmla="*/ 6350 w 8507020"/>
              <a:gd name="connsiteY15" fmla="*/ 127000 h 1119673"/>
              <a:gd name="connsiteX0" fmla="*/ 6350 w 9087150"/>
              <a:gd name="connsiteY0" fmla="*/ 127000 h 1119673"/>
              <a:gd name="connsiteX1" fmla="*/ 0 w 9087150"/>
              <a:gd name="connsiteY1" fmla="*/ 1028700 h 1119673"/>
              <a:gd name="connsiteX2" fmla="*/ 8477250 w 9087150"/>
              <a:gd name="connsiteY2" fmla="*/ 1003300 h 1119673"/>
              <a:gd name="connsiteX3" fmla="*/ 8413750 w 9087150"/>
              <a:gd name="connsiteY3" fmla="*/ 127000 h 1119673"/>
              <a:gd name="connsiteX4" fmla="*/ 8401050 w 9087150"/>
              <a:gd name="connsiteY4" fmla="*/ 25400 h 1119673"/>
              <a:gd name="connsiteX5" fmla="*/ 8324850 w 9087150"/>
              <a:gd name="connsiteY5" fmla="*/ 0 h 1119673"/>
              <a:gd name="connsiteX6" fmla="*/ 6864350 w 9087150"/>
              <a:gd name="connsiteY6" fmla="*/ 12700 h 1119673"/>
              <a:gd name="connsiteX7" fmla="*/ 6394450 w 9087150"/>
              <a:gd name="connsiteY7" fmla="*/ 38100 h 1119673"/>
              <a:gd name="connsiteX8" fmla="*/ 5543550 w 9087150"/>
              <a:gd name="connsiteY8" fmla="*/ 76200 h 1119673"/>
              <a:gd name="connsiteX9" fmla="*/ 5378450 w 9087150"/>
              <a:gd name="connsiteY9" fmla="*/ 88900 h 1119673"/>
              <a:gd name="connsiteX10" fmla="*/ 5289550 w 9087150"/>
              <a:gd name="connsiteY10" fmla="*/ 101600 h 1119673"/>
              <a:gd name="connsiteX11" fmla="*/ 5035550 w 9087150"/>
              <a:gd name="connsiteY11" fmla="*/ 114300 h 1119673"/>
              <a:gd name="connsiteX12" fmla="*/ 4337050 w 9087150"/>
              <a:gd name="connsiteY12" fmla="*/ 31750 h 1119673"/>
              <a:gd name="connsiteX13" fmla="*/ 1631950 w 9087150"/>
              <a:gd name="connsiteY13" fmla="*/ 69850 h 1119673"/>
              <a:gd name="connsiteX14" fmla="*/ 6350 w 9087150"/>
              <a:gd name="connsiteY14" fmla="*/ 127000 h 1119673"/>
              <a:gd name="connsiteX0" fmla="*/ 6350 w 9085775"/>
              <a:gd name="connsiteY0" fmla="*/ 183127 h 1175800"/>
              <a:gd name="connsiteX1" fmla="*/ 0 w 9085775"/>
              <a:gd name="connsiteY1" fmla="*/ 1084827 h 1175800"/>
              <a:gd name="connsiteX2" fmla="*/ 8477250 w 9085775"/>
              <a:gd name="connsiteY2" fmla="*/ 1059427 h 1175800"/>
              <a:gd name="connsiteX3" fmla="*/ 8401050 w 9085775"/>
              <a:gd name="connsiteY3" fmla="*/ 81527 h 1175800"/>
              <a:gd name="connsiteX4" fmla="*/ 8324850 w 9085775"/>
              <a:gd name="connsiteY4" fmla="*/ 56127 h 1175800"/>
              <a:gd name="connsiteX5" fmla="*/ 6864350 w 9085775"/>
              <a:gd name="connsiteY5" fmla="*/ 68827 h 1175800"/>
              <a:gd name="connsiteX6" fmla="*/ 6394450 w 9085775"/>
              <a:gd name="connsiteY6" fmla="*/ 94227 h 1175800"/>
              <a:gd name="connsiteX7" fmla="*/ 5543550 w 9085775"/>
              <a:gd name="connsiteY7" fmla="*/ 132327 h 1175800"/>
              <a:gd name="connsiteX8" fmla="*/ 5378450 w 9085775"/>
              <a:gd name="connsiteY8" fmla="*/ 145027 h 1175800"/>
              <a:gd name="connsiteX9" fmla="*/ 5289550 w 9085775"/>
              <a:gd name="connsiteY9" fmla="*/ 157727 h 1175800"/>
              <a:gd name="connsiteX10" fmla="*/ 5035550 w 9085775"/>
              <a:gd name="connsiteY10" fmla="*/ 170427 h 1175800"/>
              <a:gd name="connsiteX11" fmla="*/ 4337050 w 9085775"/>
              <a:gd name="connsiteY11" fmla="*/ 87877 h 1175800"/>
              <a:gd name="connsiteX12" fmla="*/ 1631950 w 9085775"/>
              <a:gd name="connsiteY12" fmla="*/ 125977 h 1175800"/>
              <a:gd name="connsiteX13" fmla="*/ 6350 w 9085775"/>
              <a:gd name="connsiteY13" fmla="*/ 183127 h 1175800"/>
              <a:gd name="connsiteX0" fmla="*/ 6350 w 9096979"/>
              <a:gd name="connsiteY0" fmla="*/ 227037 h 1219710"/>
              <a:gd name="connsiteX1" fmla="*/ 0 w 9096979"/>
              <a:gd name="connsiteY1" fmla="*/ 1128737 h 1219710"/>
              <a:gd name="connsiteX2" fmla="*/ 8477250 w 9096979"/>
              <a:gd name="connsiteY2" fmla="*/ 1103337 h 1219710"/>
              <a:gd name="connsiteX3" fmla="*/ 8445500 w 9096979"/>
              <a:gd name="connsiteY3" fmla="*/ 68287 h 1219710"/>
              <a:gd name="connsiteX4" fmla="*/ 8324850 w 9096979"/>
              <a:gd name="connsiteY4" fmla="*/ 100037 h 1219710"/>
              <a:gd name="connsiteX5" fmla="*/ 6864350 w 9096979"/>
              <a:gd name="connsiteY5" fmla="*/ 112737 h 1219710"/>
              <a:gd name="connsiteX6" fmla="*/ 6394450 w 9096979"/>
              <a:gd name="connsiteY6" fmla="*/ 138137 h 1219710"/>
              <a:gd name="connsiteX7" fmla="*/ 5543550 w 9096979"/>
              <a:gd name="connsiteY7" fmla="*/ 176237 h 1219710"/>
              <a:gd name="connsiteX8" fmla="*/ 5378450 w 9096979"/>
              <a:gd name="connsiteY8" fmla="*/ 188937 h 1219710"/>
              <a:gd name="connsiteX9" fmla="*/ 5289550 w 9096979"/>
              <a:gd name="connsiteY9" fmla="*/ 201637 h 1219710"/>
              <a:gd name="connsiteX10" fmla="*/ 5035550 w 9096979"/>
              <a:gd name="connsiteY10" fmla="*/ 214337 h 1219710"/>
              <a:gd name="connsiteX11" fmla="*/ 4337050 w 9096979"/>
              <a:gd name="connsiteY11" fmla="*/ 131787 h 1219710"/>
              <a:gd name="connsiteX12" fmla="*/ 1631950 w 9096979"/>
              <a:gd name="connsiteY12" fmla="*/ 169887 h 1219710"/>
              <a:gd name="connsiteX13" fmla="*/ 6350 w 9096979"/>
              <a:gd name="connsiteY13" fmla="*/ 227037 h 1219710"/>
              <a:gd name="connsiteX0" fmla="*/ 6350 w 9154155"/>
              <a:gd name="connsiteY0" fmla="*/ 224199 h 1216872"/>
              <a:gd name="connsiteX1" fmla="*/ 0 w 9154155"/>
              <a:gd name="connsiteY1" fmla="*/ 1125899 h 1216872"/>
              <a:gd name="connsiteX2" fmla="*/ 8477250 w 9154155"/>
              <a:gd name="connsiteY2" fmla="*/ 1100499 h 1216872"/>
              <a:gd name="connsiteX3" fmla="*/ 8445500 w 9154155"/>
              <a:gd name="connsiteY3" fmla="*/ 65449 h 1216872"/>
              <a:gd name="connsiteX4" fmla="*/ 6864350 w 9154155"/>
              <a:gd name="connsiteY4" fmla="*/ 109899 h 1216872"/>
              <a:gd name="connsiteX5" fmla="*/ 6394450 w 9154155"/>
              <a:gd name="connsiteY5" fmla="*/ 135299 h 1216872"/>
              <a:gd name="connsiteX6" fmla="*/ 5543550 w 9154155"/>
              <a:gd name="connsiteY6" fmla="*/ 173399 h 1216872"/>
              <a:gd name="connsiteX7" fmla="*/ 5378450 w 9154155"/>
              <a:gd name="connsiteY7" fmla="*/ 186099 h 1216872"/>
              <a:gd name="connsiteX8" fmla="*/ 5289550 w 9154155"/>
              <a:gd name="connsiteY8" fmla="*/ 198799 h 1216872"/>
              <a:gd name="connsiteX9" fmla="*/ 5035550 w 9154155"/>
              <a:gd name="connsiteY9" fmla="*/ 211499 h 1216872"/>
              <a:gd name="connsiteX10" fmla="*/ 4337050 w 9154155"/>
              <a:gd name="connsiteY10" fmla="*/ 128949 h 1216872"/>
              <a:gd name="connsiteX11" fmla="*/ 1631950 w 9154155"/>
              <a:gd name="connsiteY11" fmla="*/ 167049 h 1216872"/>
              <a:gd name="connsiteX12" fmla="*/ 6350 w 9154155"/>
              <a:gd name="connsiteY12" fmla="*/ 224199 h 1216872"/>
              <a:gd name="connsiteX0" fmla="*/ 6350 w 9154155"/>
              <a:gd name="connsiteY0" fmla="*/ 224199 h 1216872"/>
              <a:gd name="connsiteX1" fmla="*/ 0 w 9154155"/>
              <a:gd name="connsiteY1" fmla="*/ 1125899 h 1216872"/>
              <a:gd name="connsiteX2" fmla="*/ 8477250 w 9154155"/>
              <a:gd name="connsiteY2" fmla="*/ 1100499 h 1216872"/>
              <a:gd name="connsiteX3" fmla="*/ 8445500 w 9154155"/>
              <a:gd name="connsiteY3" fmla="*/ 65449 h 1216872"/>
              <a:gd name="connsiteX4" fmla="*/ 6864350 w 9154155"/>
              <a:gd name="connsiteY4" fmla="*/ 109899 h 1216872"/>
              <a:gd name="connsiteX5" fmla="*/ 6394450 w 9154155"/>
              <a:gd name="connsiteY5" fmla="*/ 135299 h 1216872"/>
              <a:gd name="connsiteX6" fmla="*/ 5543550 w 9154155"/>
              <a:gd name="connsiteY6" fmla="*/ 173399 h 1216872"/>
              <a:gd name="connsiteX7" fmla="*/ 5378450 w 9154155"/>
              <a:gd name="connsiteY7" fmla="*/ 186099 h 1216872"/>
              <a:gd name="connsiteX8" fmla="*/ 5289550 w 9154155"/>
              <a:gd name="connsiteY8" fmla="*/ 198799 h 1216872"/>
              <a:gd name="connsiteX9" fmla="*/ 5035550 w 9154155"/>
              <a:gd name="connsiteY9" fmla="*/ 211499 h 1216872"/>
              <a:gd name="connsiteX10" fmla="*/ 4337050 w 9154155"/>
              <a:gd name="connsiteY10" fmla="*/ 128949 h 1216872"/>
              <a:gd name="connsiteX11" fmla="*/ 1631950 w 9154155"/>
              <a:gd name="connsiteY11" fmla="*/ 167049 h 1216872"/>
              <a:gd name="connsiteX12" fmla="*/ 6350 w 9154155"/>
              <a:gd name="connsiteY12" fmla="*/ 224199 h 1216872"/>
              <a:gd name="connsiteX0" fmla="*/ 6350 w 9154155"/>
              <a:gd name="connsiteY0" fmla="*/ 231436 h 1224109"/>
              <a:gd name="connsiteX1" fmla="*/ 0 w 9154155"/>
              <a:gd name="connsiteY1" fmla="*/ 1133136 h 1224109"/>
              <a:gd name="connsiteX2" fmla="*/ 8477250 w 9154155"/>
              <a:gd name="connsiteY2" fmla="*/ 1107736 h 1224109"/>
              <a:gd name="connsiteX3" fmla="*/ 8445500 w 9154155"/>
              <a:gd name="connsiteY3" fmla="*/ 72686 h 1224109"/>
              <a:gd name="connsiteX4" fmla="*/ 6864350 w 9154155"/>
              <a:gd name="connsiteY4" fmla="*/ 85386 h 1224109"/>
              <a:gd name="connsiteX5" fmla="*/ 6394450 w 9154155"/>
              <a:gd name="connsiteY5" fmla="*/ 142536 h 1224109"/>
              <a:gd name="connsiteX6" fmla="*/ 5543550 w 9154155"/>
              <a:gd name="connsiteY6" fmla="*/ 180636 h 1224109"/>
              <a:gd name="connsiteX7" fmla="*/ 5378450 w 9154155"/>
              <a:gd name="connsiteY7" fmla="*/ 193336 h 1224109"/>
              <a:gd name="connsiteX8" fmla="*/ 5289550 w 9154155"/>
              <a:gd name="connsiteY8" fmla="*/ 206036 h 1224109"/>
              <a:gd name="connsiteX9" fmla="*/ 5035550 w 9154155"/>
              <a:gd name="connsiteY9" fmla="*/ 218736 h 1224109"/>
              <a:gd name="connsiteX10" fmla="*/ 4337050 w 9154155"/>
              <a:gd name="connsiteY10" fmla="*/ 136186 h 1224109"/>
              <a:gd name="connsiteX11" fmla="*/ 1631950 w 9154155"/>
              <a:gd name="connsiteY11" fmla="*/ 174286 h 1224109"/>
              <a:gd name="connsiteX12" fmla="*/ 6350 w 9154155"/>
              <a:gd name="connsiteY12" fmla="*/ 231436 h 1224109"/>
              <a:gd name="connsiteX0" fmla="*/ 6350 w 9154155"/>
              <a:gd name="connsiteY0" fmla="*/ 158750 h 1151423"/>
              <a:gd name="connsiteX1" fmla="*/ 0 w 9154155"/>
              <a:gd name="connsiteY1" fmla="*/ 1060450 h 1151423"/>
              <a:gd name="connsiteX2" fmla="*/ 8477250 w 9154155"/>
              <a:gd name="connsiteY2" fmla="*/ 1035050 h 1151423"/>
              <a:gd name="connsiteX3" fmla="*/ 8445500 w 9154155"/>
              <a:gd name="connsiteY3" fmla="*/ 0 h 1151423"/>
              <a:gd name="connsiteX4" fmla="*/ 6864350 w 9154155"/>
              <a:gd name="connsiteY4" fmla="*/ 12700 h 1151423"/>
              <a:gd name="connsiteX5" fmla="*/ 6394450 w 9154155"/>
              <a:gd name="connsiteY5" fmla="*/ 69850 h 1151423"/>
              <a:gd name="connsiteX6" fmla="*/ 5543550 w 9154155"/>
              <a:gd name="connsiteY6" fmla="*/ 107950 h 1151423"/>
              <a:gd name="connsiteX7" fmla="*/ 5378450 w 9154155"/>
              <a:gd name="connsiteY7" fmla="*/ 120650 h 1151423"/>
              <a:gd name="connsiteX8" fmla="*/ 5289550 w 9154155"/>
              <a:gd name="connsiteY8" fmla="*/ 133350 h 1151423"/>
              <a:gd name="connsiteX9" fmla="*/ 5035550 w 9154155"/>
              <a:gd name="connsiteY9" fmla="*/ 146050 h 1151423"/>
              <a:gd name="connsiteX10" fmla="*/ 4337050 w 9154155"/>
              <a:gd name="connsiteY10" fmla="*/ 63500 h 1151423"/>
              <a:gd name="connsiteX11" fmla="*/ 1631950 w 9154155"/>
              <a:gd name="connsiteY11" fmla="*/ 101600 h 1151423"/>
              <a:gd name="connsiteX12" fmla="*/ 6350 w 9154155"/>
              <a:gd name="connsiteY12" fmla="*/ 158750 h 1151423"/>
              <a:gd name="connsiteX0" fmla="*/ 6350 w 9154155"/>
              <a:gd name="connsiteY0" fmla="*/ 158750 h 1151423"/>
              <a:gd name="connsiteX1" fmla="*/ 0 w 9154155"/>
              <a:gd name="connsiteY1" fmla="*/ 1060450 h 1151423"/>
              <a:gd name="connsiteX2" fmla="*/ 8477250 w 9154155"/>
              <a:gd name="connsiteY2" fmla="*/ 1035050 h 1151423"/>
              <a:gd name="connsiteX3" fmla="*/ 8445500 w 9154155"/>
              <a:gd name="connsiteY3" fmla="*/ 0 h 1151423"/>
              <a:gd name="connsiteX4" fmla="*/ 6864350 w 9154155"/>
              <a:gd name="connsiteY4" fmla="*/ 12700 h 1151423"/>
              <a:gd name="connsiteX5" fmla="*/ 5543550 w 9154155"/>
              <a:gd name="connsiteY5" fmla="*/ 107950 h 1151423"/>
              <a:gd name="connsiteX6" fmla="*/ 5378450 w 9154155"/>
              <a:gd name="connsiteY6" fmla="*/ 120650 h 1151423"/>
              <a:gd name="connsiteX7" fmla="*/ 5289550 w 9154155"/>
              <a:gd name="connsiteY7" fmla="*/ 133350 h 1151423"/>
              <a:gd name="connsiteX8" fmla="*/ 5035550 w 9154155"/>
              <a:gd name="connsiteY8" fmla="*/ 146050 h 1151423"/>
              <a:gd name="connsiteX9" fmla="*/ 4337050 w 9154155"/>
              <a:gd name="connsiteY9" fmla="*/ 63500 h 1151423"/>
              <a:gd name="connsiteX10" fmla="*/ 1631950 w 9154155"/>
              <a:gd name="connsiteY10" fmla="*/ 101600 h 1151423"/>
              <a:gd name="connsiteX11" fmla="*/ 6350 w 9154155"/>
              <a:gd name="connsiteY11" fmla="*/ 158750 h 1151423"/>
              <a:gd name="connsiteX0" fmla="*/ 6350 w 9154155"/>
              <a:gd name="connsiteY0" fmla="*/ 158750 h 1151423"/>
              <a:gd name="connsiteX1" fmla="*/ 0 w 9154155"/>
              <a:gd name="connsiteY1" fmla="*/ 1060450 h 1151423"/>
              <a:gd name="connsiteX2" fmla="*/ 8477250 w 9154155"/>
              <a:gd name="connsiteY2" fmla="*/ 1035050 h 1151423"/>
              <a:gd name="connsiteX3" fmla="*/ 8445500 w 9154155"/>
              <a:gd name="connsiteY3" fmla="*/ 0 h 1151423"/>
              <a:gd name="connsiteX4" fmla="*/ 6864350 w 9154155"/>
              <a:gd name="connsiteY4" fmla="*/ 12700 h 1151423"/>
              <a:gd name="connsiteX5" fmla="*/ 5537200 w 9154155"/>
              <a:gd name="connsiteY5" fmla="*/ 50800 h 1151423"/>
              <a:gd name="connsiteX6" fmla="*/ 5378450 w 9154155"/>
              <a:gd name="connsiteY6" fmla="*/ 120650 h 1151423"/>
              <a:gd name="connsiteX7" fmla="*/ 5289550 w 9154155"/>
              <a:gd name="connsiteY7" fmla="*/ 133350 h 1151423"/>
              <a:gd name="connsiteX8" fmla="*/ 5035550 w 9154155"/>
              <a:gd name="connsiteY8" fmla="*/ 146050 h 1151423"/>
              <a:gd name="connsiteX9" fmla="*/ 4337050 w 9154155"/>
              <a:gd name="connsiteY9" fmla="*/ 63500 h 1151423"/>
              <a:gd name="connsiteX10" fmla="*/ 1631950 w 9154155"/>
              <a:gd name="connsiteY10" fmla="*/ 101600 h 1151423"/>
              <a:gd name="connsiteX11" fmla="*/ 6350 w 9154155"/>
              <a:gd name="connsiteY11" fmla="*/ 158750 h 1151423"/>
              <a:gd name="connsiteX0" fmla="*/ 6350 w 9154155"/>
              <a:gd name="connsiteY0" fmla="*/ 158750 h 1151423"/>
              <a:gd name="connsiteX1" fmla="*/ 0 w 9154155"/>
              <a:gd name="connsiteY1" fmla="*/ 1060450 h 1151423"/>
              <a:gd name="connsiteX2" fmla="*/ 8477250 w 9154155"/>
              <a:gd name="connsiteY2" fmla="*/ 1035050 h 1151423"/>
              <a:gd name="connsiteX3" fmla="*/ 8445500 w 9154155"/>
              <a:gd name="connsiteY3" fmla="*/ 0 h 1151423"/>
              <a:gd name="connsiteX4" fmla="*/ 6864350 w 9154155"/>
              <a:gd name="connsiteY4" fmla="*/ 12700 h 1151423"/>
              <a:gd name="connsiteX5" fmla="*/ 5537200 w 9154155"/>
              <a:gd name="connsiteY5" fmla="*/ 50800 h 1151423"/>
              <a:gd name="connsiteX6" fmla="*/ 5289550 w 9154155"/>
              <a:gd name="connsiteY6" fmla="*/ 133350 h 1151423"/>
              <a:gd name="connsiteX7" fmla="*/ 5035550 w 9154155"/>
              <a:gd name="connsiteY7" fmla="*/ 146050 h 1151423"/>
              <a:gd name="connsiteX8" fmla="*/ 4337050 w 9154155"/>
              <a:gd name="connsiteY8" fmla="*/ 63500 h 1151423"/>
              <a:gd name="connsiteX9" fmla="*/ 1631950 w 9154155"/>
              <a:gd name="connsiteY9" fmla="*/ 101600 h 1151423"/>
              <a:gd name="connsiteX10" fmla="*/ 6350 w 9154155"/>
              <a:gd name="connsiteY10" fmla="*/ 158750 h 1151423"/>
              <a:gd name="connsiteX0" fmla="*/ 6350 w 9154155"/>
              <a:gd name="connsiteY0" fmla="*/ 158750 h 1151423"/>
              <a:gd name="connsiteX1" fmla="*/ 0 w 9154155"/>
              <a:gd name="connsiteY1" fmla="*/ 1060450 h 1151423"/>
              <a:gd name="connsiteX2" fmla="*/ 8477250 w 9154155"/>
              <a:gd name="connsiteY2" fmla="*/ 1035050 h 1151423"/>
              <a:gd name="connsiteX3" fmla="*/ 8445500 w 9154155"/>
              <a:gd name="connsiteY3" fmla="*/ 0 h 1151423"/>
              <a:gd name="connsiteX4" fmla="*/ 6864350 w 9154155"/>
              <a:gd name="connsiteY4" fmla="*/ 12700 h 1151423"/>
              <a:gd name="connsiteX5" fmla="*/ 5537200 w 9154155"/>
              <a:gd name="connsiteY5" fmla="*/ 50800 h 1151423"/>
              <a:gd name="connsiteX6" fmla="*/ 5289550 w 9154155"/>
              <a:gd name="connsiteY6" fmla="*/ 133350 h 1151423"/>
              <a:gd name="connsiteX7" fmla="*/ 4337050 w 9154155"/>
              <a:gd name="connsiteY7" fmla="*/ 63500 h 1151423"/>
              <a:gd name="connsiteX8" fmla="*/ 1631950 w 9154155"/>
              <a:gd name="connsiteY8" fmla="*/ 101600 h 1151423"/>
              <a:gd name="connsiteX9" fmla="*/ 6350 w 9154155"/>
              <a:gd name="connsiteY9" fmla="*/ 158750 h 1151423"/>
              <a:gd name="connsiteX0" fmla="*/ 6350 w 9154155"/>
              <a:gd name="connsiteY0" fmla="*/ 158750 h 1151423"/>
              <a:gd name="connsiteX1" fmla="*/ 0 w 9154155"/>
              <a:gd name="connsiteY1" fmla="*/ 1060450 h 1151423"/>
              <a:gd name="connsiteX2" fmla="*/ 8477250 w 9154155"/>
              <a:gd name="connsiteY2" fmla="*/ 1035050 h 1151423"/>
              <a:gd name="connsiteX3" fmla="*/ 8445500 w 9154155"/>
              <a:gd name="connsiteY3" fmla="*/ 0 h 1151423"/>
              <a:gd name="connsiteX4" fmla="*/ 6864350 w 9154155"/>
              <a:gd name="connsiteY4" fmla="*/ 12700 h 1151423"/>
              <a:gd name="connsiteX5" fmla="*/ 5537200 w 9154155"/>
              <a:gd name="connsiteY5" fmla="*/ 50800 h 1151423"/>
              <a:gd name="connsiteX6" fmla="*/ 4337050 w 9154155"/>
              <a:gd name="connsiteY6" fmla="*/ 63500 h 1151423"/>
              <a:gd name="connsiteX7" fmla="*/ 1631950 w 9154155"/>
              <a:gd name="connsiteY7" fmla="*/ 101600 h 1151423"/>
              <a:gd name="connsiteX8" fmla="*/ 6350 w 9154155"/>
              <a:gd name="connsiteY8" fmla="*/ 158750 h 1151423"/>
              <a:gd name="connsiteX0" fmla="*/ 6350 w 8477250"/>
              <a:gd name="connsiteY0" fmla="*/ 158750 h 1151423"/>
              <a:gd name="connsiteX1" fmla="*/ 0 w 8477250"/>
              <a:gd name="connsiteY1" fmla="*/ 1060450 h 1151423"/>
              <a:gd name="connsiteX2" fmla="*/ 8477250 w 8477250"/>
              <a:gd name="connsiteY2" fmla="*/ 1035050 h 1151423"/>
              <a:gd name="connsiteX3" fmla="*/ 8445500 w 8477250"/>
              <a:gd name="connsiteY3" fmla="*/ 0 h 1151423"/>
              <a:gd name="connsiteX4" fmla="*/ 6864350 w 8477250"/>
              <a:gd name="connsiteY4" fmla="*/ 12700 h 1151423"/>
              <a:gd name="connsiteX5" fmla="*/ 5537200 w 8477250"/>
              <a:gd name="connsiteY5" fmla="*/ 50800 h 1151423"/>
              <a:gd name="connsiteX6" fmla="*/ 4337050 w 8477250"/>
              <a:gd name="connsiteY6" fmla="*/ 63500 h 1151423"/>
              <a:gd name="connsiteX7" fmla="*/ 1631950 w 8477250"/>
              <a:gd name="connsiteY7" fmla="*/ 101600 h 1151423"/>
              <a:gd name="connsiteX8" fmla="*/ 6350 w 8477250"/>
              <a:gd name="connsiteY8" fmla="*/ 158750 h 1151423"/>
              <a:gd name="connsiteX0" fmla="*/ 6350 w 8477250"/>
              <a:gd name="connsiteY0" fmla="*/ 158750 h 1060450"/>
              <a:gd name="connsiteX1" fmla="*/ 0 w 8477250"/>
              <a:gd name="connsiteY1" fmla="*/ 1060450 h 1060450"/>
              <a:gd name="connsiteX2" fmla="*/ 8477250 w 8477250"/>
              <a:gd name="connsiteY2" fmla="*/ 1035050 h 1060450"/>
              <a:gd name="connsiteX3" fmla="*/ 8445500 w 8477250"/>
              <a:gd name="connsiteY3" fmla="*/ 0 h 1060450"/>
              <a:gd name="connsiteX4" fmla="*/ 6864350 w 8477250"/>
              <a:gd name="connsiteY4" fmla="*/ 12700 h 1060450"/>
              <a:gd name="connsiteX5" fmla="*/ 5537200 w 8477250"/>
              <a:gd name="connsiteY5" fmla="*/ 50800 h 1060450"/>
              <a:gd name="connsiteX6" fmla="*/ 4337050 w 8477250"/>
              <a:gd name="connsiteY6" fmla="*/ 63500 h 1060450"/>
              <a:gd name="connsiteX7" fmla="*/ 1631950 w 8477250"/>
              <a:gd name="connsiteY7" fmla="*/ 101600 h 1060450"/>
              <a:gd name="connsiteX8" fmla="*/ 6350 w 8477250"/>
              <a:gd name="connsiteY8" fmla="*/ 158750 h 1060450"/>
              <a:gd name="connsiteX0" fmla="*/ 6350 w 8477250"/>
              <a:gd name="connsiteY0" fmla="*/ 158750 h 1060450"/>
              <a:gd name="connsiteX1" fmla="*/ 0 w 8477250"/>
              <a:gd name="connsiteY1" fmla="*/ 1060450 h 1060450"/>
              <a:gd name="connsiteX2" fmla="*/ 8477250 w 8477250"/>
              <a:gd name="connsiteY2" fmla="*/ 1035050 h 1060450"/>
              <a:gd name="connsiteX3" fmla="*/ 8445500 w 8477250"/>
              <a:gd name="connsiteY3" fmla="*/ 0 h 1060450"/>
              <a:gd name="connsiteX4" fmla="*/ 6864350 w 8477250"/>
              <a:gd name="connsiteY4" fmla="*/ 12700 h 1060450"/>
              <a:gd name="connsiteX5" fmla="*/ 5537200 w 8477250"/>
              <a:gd name="connsiteY5" fmla="*/ 50800 h 1060450"/>
              <a:gd name="connsiteX6" fmla="*/ 4337050 w 8477250"/>
              <a:gd name="connsiteY6" fmla="*/ 63500 h 1060450"/>
              <a:gd name="connsiteX7" fmla="*/ 1631950 w 8477250"/>
              <a:gd name="connsiteY7" fmla="*/ 101600 h 1060450"/>
              <a:gd name="connsiteX8" fmla="*/ 6350 w 8477250"/>
              <a:gd name="connsiteY8" fmla="*/ 158750 h 106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77250" h="1060450">
                <a:moveTo>
                  <a:pt x="6350" y="158750"/>
                </a:moveTo>
                <a:cubicBezTo>
                  <a:pt x="4233" y="459317"/>
                  <a:pt x="2117" y="759883"/>
                  <a:pt x="0" y="1060450"/>
                </a:cubicBezTo>
                <a:lnTo>
                  <a:pt x="8477250" y="1035050"/>
                </a:lnTo>
                <a:lnTo>
                  <a:pt x="8445500" y="0"/>
                </a:lnTo>
                <a:cubicBezTo>
                  <a:pt x="8049683" y="12700"/>
                  <a:pt x="7349067" y="4233"/>
                  <a:pt x="6864350" y="12700"/>
                </a:cubicBezTo>
                <a:cubicBezTo>
                  <a:pt x="6379633" y="21167"/>
                  <a:pt x="5958417" y="42333"/>
                  <a:pt x="5537200" y="50800"/>
                </a:cubicBezTo>
                <a:lnTo>
                  <a:pt x="4337050" y="63500"/>
                </a:lnTo>
                <a:lnTo>
                  <a:pt x="1631950" y="101600"/>
                </a:lnTo>
                <a:cubicBezTo>
                  <a:pt x="910167" y="117475"/>
                  <a:pt x="548217" y="139700"/>
                  <a:pt x="6350" y="158750"/>
                </a:cubicBezTo>
                <a:close/>
              </a:path>
            </a:pathLst>
          </a:custGeom>
          <a:solidFill>
            <a:srgbClr val="A0572D"/>
          </a:solidFill>
          <a:ln>
            <a:solidFill>
              <a:srgbClr val="A0572D"/>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10" name="Group 9"/>
          <p:cNvGrpSpPr/>
          <p:nvPr/>
        </p:nvGrpSpPr>
        <p:grpSpPr>
          <a:xfrm>
            <a:off x="342900" y="2730389"/>
            <a:ext cx="8470900" cy="3124311"/>
            <a:chOff x="342900" y="2730389"/>
            <a:chExt cx="8470900" cy="3124311"/>
          </a:xfrm>
        </p:grpSpPr>
        <p:sp>
          <p:nvSpPr>
            <p:cNvPr id="3" name="Freeform 2"/>
            <p:cNvSpPr/>
            <p:nvPr/>
          </p:nvSpPr>
          <p:spPr>
            <a:xfrm>
              <a:off x="342900" y="2730389"/>
              <a:ext cx="8458200" cy="393811"/>
            </a:xfrm>
            <a:custGeom>
              <a:avLst/>
              <a:gdLst>
                <a:gd name="connsiteX0" fmla="*/ 0 w 8458200"/>
                <a:gd name="connsiteY0" fmla="*/ 444500 h 444500"/>
                <a:gd name="connsiteX1" fmla="*/ 266700 w 8458200"/>
                <a:gd name="connsiteY1" fmla="*/ 431800 h 444500"/>
                <a:gd name="connsiteX2" fmla="*/ 342900 w 8458200"/>
                <a:gd name="connsiteY2" fmla="*/ 419100 h 444500"/>
                <a:gd name="connsiteX3" fmla="*/ 850900 w 8458200"/>
                <a:gd name="connsiteY3" fmla="*/ 393700 h 444500"/>
                <a:gd name="connsiteX4" fmla="*/ 2374900 w 8458200"/>
                <a:gd name="connsiteY4" fmla="*/ 381000 h 444500"/>
                <a:gd name="connsiteX5" fmla="*/ 2641600 w 8458200"/>
                <a:gd name="connsiteY5" fmla="*/ 368300 h 444500"/>
                <a:gd name="connsiteX6" fmla="*/ 2743200 w 8458200"/>
                <a:gd name="connsiteY6" fmla="*/ 342900 h 444500"/>
                <a:gd name="connsiteX7" fmla="*/ 2781300 w 8458200"/>
                <a:gd name="connsiteY7" fmla="*/ 330200 h 444500"/>
                <a:gd name="connsiteX8" fmla="*/ 2997200 w 8458200"/>
                <a:gd name="connsiteY8" fmla="*/ 317500 h 444500"/>
                <a:gd name="connsiteX9" fmla="*/ 3175000 w 8458200"/>
                <a:gd name="connsiteY9" fmla="*/ 292100 h 444500"/>
                <a:gd name="connsiteX10" fmla="*/ 3467100 w 8458200"/>
                <a:gd name="connsiteY10" fmla="*/ 266700 h 444500"/>
                <a:gd name="connsiteX11" fmla="*/ 4711700 w 8458200"/>
                <a:gd name="connsiteY11" fmla="*/ 241300 h 444500"/>
                <a:gd name="connsiteX12" fmla="*/ 5219700 w 8458200"/>
                <a:gd name="connsiteY12" fmla="*/ 215900 h 444500"/>
                <a:gd name="connsiteX13" fmla="*/ 5664200 w 8458200"/>
                <a:gd name="connsiteY13" fmla="*/ 203200 h 444500"/>
                <a:gd name="connsiteX14" fmla="*/ 5702300 w 8458200"/>
                <a:gd name="connsiteY14" fmla="*/ 190500 h 444500"/>
                <a:gd name="connsiteX15" fmla="*/ 5905500 w 8458200"/>
                <a:gd name="connsiteY15" fmla="*/ 177800 h 444500"/>
                <a:gd name="connsiteX16" fmla="*/ 6134100 w 8458200"/>
                <a:gd name="connsiteY16" fmla="*/ 139700 h 444500"/>
                <a:gd name="connsiteX17" fmla="*/ 6261100 w 8458200"/>
                <a:gd name="connsiteY17" fmla="*/ 127000 h 444500"/>
                <a:gd name="connsiteX18" fmla="*/ 6324600 w 8458200"/>
                <a:gd name="connsiteY18" fmla="*/ 114300 h 444500"/>
                <a:gd name="connsiteX19" fmla="*/ 6540500 w 8458200"/>
                <a:gd name="connsiteY19" fmla="*/ 88900 h 444500"/>
                <a:gd name="connsiteX20" fmla="*/ 6845300 w 8458200"/>
                <a:gd name="connsiteY20" fmla="*/ 63500 h 444500"/>
                <a:gd name="connsiteX21" fmla="*/ 7035800 w 8458200"/>
                <a:gd name="connsiteY21" fmla="*/ 38100 h 444500"/>
                <a:gd name="connsiteX22" fmla="*/ 7137400 w 8458200"/>
                <a:gd name="connsiteY22" fmla="*/ 12700 h 444500"/>
                <a:gd name="connsiteX23" fmla="*/ 7340600 w 8458200"/>
                <a:gd name="connsiteY23" fmla="*/ 0 h 444500"/>
                <a:gd name="connsiteX24" fmla="*/ 8064500 w 8458200"/>
                <a:gd name="connsiteY24" fmla="*/ 12700 h 444500"/>
                <a:gd name="connsiteX25" fmla="*/ 8216900 w 8458200"/>
                <a:gd name="connsiteY25" fmla="*/ 38100 h 444500"/>
                <a:gd name="connsiteX26" fmla="*/ 8458200 w 8458200"/>
                <a:gd name="connsiteY26" fmla="*/ 50800 h 444500"/>
                <a:gd name="connsiteX0" fmla="*/ 0 w 8458200"/>
                <a:gd name="connsiteY0" fmla="*/ 444500 h 444500"/>
                <a:gd name="connsiteX1" fmla="*/ 342900 w 8458200"/>
                <a:gd name="connsiteY1" fmla="*/ 419100 h 444500"/>
                <a:gd name="connsiteX2" fmla="*/ 850900 w 8458200"/>
                <a:gd name="connsiteY2" fmla="*/ 393700 h 444500"/>
                <a:gd name="connsiteX3" fmla="*/ 2374900 w 8458200"/>
                <a:gd name="connsiteY3" fmla="*/ 381000 h 444500"/>
                <a:gd name="connsiteX4" fmla="*/ 2641600 w 8458200"/>
                <a:gd name="connsiteY4" fmla="*/ 368300 h 444500"/>
                <a:gd name="connsiteX5" fmla="*/ 2743200 w 8458200"/>
                <a:gd name="connsiteY5" fmla="*/ 342900 h 444500"/>
                <a:gd name="connsiteX6" fmla="*/ 2781300 w 8458200"/>
                <a:gd name="connsiteY6" fmla="*/ 330200 h 444500"/>
                <a:gd name="connsiteX7" fmla="*/ 2997200 w 8458200"/>
                <a:gd name="connsiteY7" fmla="*/ 317500 h 444500"/>
                <a:gd name="connsiteX8" fmla="*/ 3175000 w 8458200"/>
                <a:gd name="connsiteY8" fmla="*/ 292100 h 444500"/>
                <a:gd name="connsiteX9" fmla="*/ 3467100 w 8458200"/>
                <a:gd name="connsiteY9" fmla="*/ 266700 h 444500"/>
                <a:gd name="connsiteX10" fmla="*/ 4711700 w 8458200"/>
                <a:gd name="connsiteY10" fmla="*/ 241300 h 444500"/>
                <a:gd name="connsiteX11" fmla="*/ 5219700 w 8458200"/>
                <a:gd name="connsiteY11" fmla="*/ 215900 h 444500"/>
                <a:gd name="connsiteX12" fmla="*/ 5664200 w 8458200"/>
                <a:gd name="connsiteY12" fmla="*/ 203200 h 444500"/>
                <a:gd name="connsiteX13" fmla="*/ 5702300 w 8458200"/>
                <a:gd name="connsiteY13" fmla="*/ 190500 h 444500"/>
                <a:gd name="connsiteX14" fmla="*/ 5905500 w 8458200"/>
                <a:gd name="connsiteY14" fmla="*/ 177800 h 444500"/>
                <a:gd name="connsiteX15" fmla="*/ 6134100 w 8458200"/>
                <a:gd name="connsiteY15" fmla="*/ 139700 h 444500"/>
                <a:gd name="connsiteX16" fmla="*/ 6261100 w 8458200"/>
                <a:gd name="connsiteY16" fmla="*/ 127000 h 444500"/>
                <a:gd name="connsiteX17" fmla="*/ 6324600 w 8458200"/>
                <a:gd name="connsiteY17" fmla="*/ 114300 h 444500"/>
                <a:gd name="connsiteX18" fmla="*/ 6540500 w 8458200"/>
                <a:gd name="connsiteY18" fmla="*/ 88900 h 444500"/>
                <a:gd name="connsiteX19" fmla="*/ 6845300 w 8458200"/>
                <a:gd name="connsiteY19" fmla="*/ 63500 h 444500"/>
                <a:gd name="connsiteX20" fmla="*/ 7035800 w 8458200"/>
                <a:gd name="connsiteY20" fmla="*/ 38100 h 444500"/>
                <a:gd name="connsiteX21" fmla="*/ 7137400 w 8458200"/>
                <a:gd name="connsiteY21" fmla="*/ 12700 h 444500"/>
                <a:gd name="connsiteX22" fmla="*/ 7340600 w 8458200"/>
                <a:gd name="connsiteY22" fmla="*/ 0 h 444500"/>
                <a:gd name="connsiteX23" fmla="*/ 8064500 w 8458200"/>
                <a:gd name="connsiteY23" fmla="*/ 12700 h 444500"/>
                <a:gd name="connsiteX24" fmla="*/ 8216900 w 8458200"/>
                <a:gd name="connsiteY24" fmla="*/ 38100 h 444500"/>
                <a:gd name="connsiteX25" fmla="*/ 8458200 w 8458200"/>
                <a:gd name="connsiteY25" fmla="*/ 50800 h 444500"/>
                <a:gd name="connsiteX0" fmla="*/ 0 w 8458200"/>
                <a:gd name="connsiteY0" fmla="*/ 444500 h 444500"/>
                <a:gd name="connsiteX1" fmla="*/ 850900 w 8458200"/>
                <a:gd name="connsiteY1" fmla="*/ 393700 h 444500"/>
                <a:gd name="connsiteX2" fmla="*/ 2374900 w 8458200"/>
                <a:gd name="connsiteY2" fmla="*/ 381000 h 444500"/>
                <a:gd name="connsiteX3" fmla="*/ 2641600 w 8458200"/>
                <a:gd name="connsiteY3" fmla="*/ 368300 h 444500"/>
                <a:gd name="connsiteX4" fmla="*/ 2743200 w 8458200"/>
                <a:gd name="connsiteY4" fmla="*/ 342900 h 444500"/>
                <a:gd name="connsiteX5" fmla="*/ 2781300 w 8458200"/>
                <a:gd name="connsiteY5" fmla="*/ 330200 h 444500"/>
                <a:gd name="connsiteX6" fmla="*/ 2997200 w 8458200"/>
                <a:gd name="connsiteY6" fmla="*/ 317500 h 444500"/>
                <a:gd name="connsiteX7" fmla="*/ 3175000 w 8458200"/>
                <a:gd name="connsiteY7" fmla="*/ 292100 h 444500"/>
                <a:gd name="connsiteX8" fmla="*/ 3467100 w 8458200"/>
                <a:gd name="connsiteY8" fmla="*/ 266700 h 444500"/>
                <a:gd name="connsiteX9" fmla="*/ 4711700 w 8458200"/>
                <a:gd name="connsiteY9" fmla="*/ 241300 h 444500"/>
                <a:gd name="connsiteX10" fmla="*/ 5219700 w 8458200"/>
                <a:gd name="connsiteY10" fmla="*/ 215900 h 444500"/>
                <a:gd name="connsiteX11" fmla="*/ 5664200 w 8458200"/>
                <a:gd name="connsiteY11" fmla="*/ 203200 h 444500"/>
                <a:gd name="connsiteX12" fmla="*/ 5702300 w 8458200"/>
                <a:gd name="connsiteY12" fmla="*/ 190500 h 444500"/>
                <a:gd name="connsiteX13" fmla="*/ 5905500 w 8458200"/>
                <a:gd name="connsiteY13" fmla="*/ 177800 h 444500"/>
                <a:gd name="connsiteX14" fmla="*/ 6134100 w 8458200"/>
                <a:gd name="connsiteY14" fmla="*/ 139700 h 444500"/>
                <a:gd name="connsiteX15" fmla="*/ 6261100 w 8458200"/>
                <a:gd name="connsiteY15" fmla="*/ 127000 h 444500"/>
                <a:gd name="connsiteX16" fmla="*/ 6324600 w 8458200"/>
                <a:gd name="connsiteY16" fmla="*/ 114300 h 444500"/>
                <a:gd name="connsiteX17" fmla="*/ 6540500 w 8458200"/>
                <a:gd name="connsiteY17" fmla="*/ 88900 h 444500"/>
                <a:gd name="connsiteX18" fmla="*/ 6845300 w 8458200"/>
                <a:gd name="connsiteY18" fmla="*/ 63500 h 444500"/>
                <a:gd name="connsiteX19" fmla="*/ 7035800 w 8458200"/>
                <a:gd name="connsiteY19" fmla="*/ 38100 h 444500"/>
                <a:gd name="connsiteX20" fmla="*/ 7137400 w 8458200"/>
                <a:gd name="connsiteY20" fmla="*/ 12700 h 444500"/>
                <a:gd name="connsiteX21" fmla="*/ 7340600 w 8458200"/>
                <a:gd name="connsiteY21" fmla="*/ 0 h 444500"/>
                <a:gd name="connsiteX22" fmla="*/ 8064500 w 8458200"/>
                <a:gd name="connsiteY22" fmla="*/ 12700 h 444500"/>
                <a:gd name="connsiteX23" fmla="*/ 8216900 w 8458200"/>
                <a:gd name="connsiteY23" fmla="*/ 38100 h 444500"/>
                <a:gd name="connsiteX24" fmla="*/ 8458200 w 8458200"/>
                <a:gd name="connsiteY24" fmla="*/ 50800 h 444500"/>
                <a:gd name="connsiteX0" fmla="*/ 0 w 8458200"/>
                <a:gd name="connsiteY0" fmla="*/ 444500 h 444500"/>
                <a:gd name="connsiteX1" fmla="*/ 850900 w 8458200"/>
                <a:gd name="connsiteY1" fmla="*/ 393700 h 444500"/>
                <a:gd name="connsiteX2" fmla="*/ 2641600 w 8458200"/>
                <a:gd name="connsiteY2" fmla="*/ 368300 h 444500"/>
                <a:gd name="connsiteX3" fmla="*/ 2743200 w 8458200"/>
                <a:gd name="connsiteY3" fmla="*/ 342900 h 444500"/>
                <a:gd name="connsiteX4" fmla="*/ 2781300 w 8458200"/>
                <a:gd name="connsiteY4" fmla="*/ 330200 h 444500"/>
                <a:gd name="connsiteX5" fmla="*/ 2997200 w 8458200"/>
                <a:gd name="connsiteY5" fmla="*/ 317500 h 444500"/>
                <a:gd name="connsiteX6" fmla="*/ 3175000 w 8458200"/>
                <a:gd name="connsiteY6" fmla="*/ 292100 h 444500"/>
                <a:gd name="connsiteX7" fmla="*/ 3467100 w 8458200"/>
                <a:gd name="connsiteY7" fmla="*/ 266700 h 444500"/>
                <a:gd name="connsiteX8" fmla="*/ 4711700 w 8458200"/>
                <a:gd name="connsiteY8" fmla="*/ 241300 h 444500"/>
                <a:gd name="connsiteX9" fmla="*/ 5219700 w 8458200"/>
                <a:gd name="connsiteY9" fmla="*/ 215900 h 444500"/>
                <a:gd name="connsiteX10" fmla="*/ 5664200 w 8458200"/>
                <a:gd name="connsiteY10" fmla="*/ 203200 h 444500"/>
                <a:gd name="connsiteX11" fmla="*/ 5702300 w 8458200"/>
                <a:gd name="connsiteY11" fmla="*/ 190500 h 444500"/>
                <a:gd name="connsiteX12" fmla="*/ 5905500 w 8458200"/>
                <a:gd name="connsiteY12" fmla="*/ 177800 h 444500"/>
                <a:gd name="connsiteX13" fmla="*/ 6134100 w 8458200"/>
                <a:gd name="connsiteY13" fmla="*/ 139700 h 444500"/>
                <a:gd name="connsiteX14" fmla="*/ 6261100 w 8458200"/>
                <a:gd name="connsiteY14" fmla="*/ 127000 h 444500"/>
                <a:gd name="connsiteX15" fmla="*/ 6324600 w 8458200"/>
                <a:gd name="connsiteY15" fmla="*/ 114300 h 444500"/>
                <a:gd name="connsiteX16" fmla="*/ 6540500 w 8458200"/>
                <a:gd name="connsiteY16" fmla="*/ 88900 h 444500"/>
                <a:gd name="connsiteX17" fmla="*/ 6845300 w 8458200"/>
                <a:gd name="connsiteY17" fmla="*/ 63500 h 444500"/>
                <a:gd name="connsiteX18" fmla="*/ 7035800 w 8458200"/>
                <a:gd name="connsiteY18" fmla="*/ 38100 h 444500"/>
                <a:gd name="connsiteX19" fmla="*/ 7137400 w 8458200"/>
                <a:gd name="connsiteY19" fmla="*/ 12700 h 444500"/>
                <a:gd name="connsiteX20" fmla="*/ 7340600 w 8458200"/>
                <a:gd name="connsiteY20" fmla="*/ 0 h 444500"/>
                <a:gd name="connsiteX21" fmla="*/ 8064500 w 8458200"/>
                <a:gd name="connsiteY21" fmla="*/ 12700 h 444500"/>
                <a:gd name="connsiteX22" fmla="*/ 8216900 w 8458200"/>
                <a:gd name="connsiteY22" fmla="*/ 38100 h 444500"/>
                <a:gd name="connsiteX23" fmla="*/ 8458200 w 8458200"/>
                <a:gd name="connsiteY23" fmla="*/ 50800 h 444500"/>
                <a:gd name="connsiteX0" fmla="*/ 0 w 8458200"/>
                <a:gd name="connsiteY0" fmla="*/ 444500 h 444500"/>
                <a:gd name="connsiteX1" fmla="*/ 850900 w 8458200"/>
                <a:gd name="connsiteY1" fmla="*/ 393700 h 444500"/>
                <a:gd name="connsiteX2" fmla="*/ 2743200 w 8458200"/>
                <a:gd name="connsiteY2" fmla="*/ 342900 h 444500"/>
                <a:gd name="connsiteX3" fmla="*/ 2781300 w 8458200"/>
                <a:gd name="connsiteY3" fmla="*/ 330200 h 444500"/>
                <a:gd name="connsiteX4" fmla="*/ 2997200 w 8458200"/>
                <a:gd name="connsiteY4" fmla="*/ 317500 h 444500"/>
                <a:gd name="connsiteX5" fmla="*/ 3175000 w 8458200"/>
                <a:gd name="connsiteY5" fmla="*/ 292100 h 444500"/>
                <a:gd name="connsiteX6" fmla="*/ 3467100 w 8458200"/>
                <a:gd name="connsiteY6" fmla="*/ 266700 h 444500"/>
                <a:gd name="connsiteX7" fmla="*/ 4711700 w 8458200"/>
                <a:gd name="connsiteY7" fmla="*/ 241300 h 444500"/>
                <a:gd name="connsiteX8" fmla="*/ 5219700 w 8458200"/>
                <a:gd name="connsiteY8" fmla="*/ 215900 h 444500"/>
                <a:gd name="connsiteX9" fmla="*/ 5664200 w 8458200"/>
                <a:gd name="connsiteY9" fmla="*/ 203200 h 444500"/>
                <a:gd name="connsiteX10" fmla="*/ 5702300 w 8458200"/>
                <a:gd name="connsiteY10" fmla="*/ 190500 h 444500"/>
                <a:gd name="connsiteX11" fmla="*/ 5905500 w 8458200"/>
                <a:gd name="connsiteY11" fmla="*/ 177800 h 444500"/>
                <a:gd name="connsiteX12" fmla="*/ 6134100 w 8458200"/>
                <a:gd name="connsiteY12" fmla="*/ 139700 h 444500"/>
                <a:gd name="connsiteX13" fmla="*/ 6261100 w 8458200"/>
                <a:gd name="connsiteY13" fmla="*/ 127000 h 444500"/>
                <a:gd name="connsiteX14" fmla="*/ 6324600 w 8458200"/>
                <a:gd name="connsiteY14" fmla="*/ 114300 h 444500"/>
                <a:gd name="connsiteX15" fmla="*/ 6540500 w 8458200"/>
                <a:gd name="connsiteY15" fmla="*/ 88900 h 444500"/>
                <a:gd name="connsiteX16" fmla="*/ 6845300 w 8458200"/>
                <a:gd name="connsiteY16" fmla="*/ 63500 h 444500"/>
                <a:gd name="connsiteX17" fmla="*/ 7035800 w 8458200"/>
                <a:gd name="connsiteY17" fmla="*/ 38100 h 444500"/>
                <a:gd name="connsiteX18" fmla="*/ 7137400 w 8458200"/>
                <a:gd name="connsiteY18" fmla="*/ 12700 h 444500"/>
                <a:gd name="connsiteX19" fmla="*/ 7340600 w 8458200"/>
                <a:gd name="connsiteY19" fmla="*/ 0 h 444500"/>
                <a:gd name="connsiteX20" fmla="*/ 8064500 w 8458200"/>
                <a:gd name="connsiteY20" fmla="*/ 12700 h 444500"/>
                <a:gd name="connsiteX21" fmla="*/ 8216900 w 8458200"/>
                <a:gd name="connsiteY21" fmla="*/ 38100 h 444500"/>
                <a:gd name="connsiteX22" fmla="*/ 8458200 w 8458200"/>
                <a:gd name="connsiteY22" fmla="*/ 50800 h 444500"/>
                <a:gd name="connsiteX0" fmla="*/ 0 w 8458200"/>
                <a:gd name="connsiteY0" fmla="*/ 444500 h 444500"/>
                <a:gd name="connsiteX1" fmla="*/ 850900 w 8458200"/>
                <a:gd name="connsiteY1" fmla="*/ 393700 h 444500"/>
                <a:gd name="connsiteX2" fmla="*/ 2743200 w 8458200"/>
                <a:gd name="connsiteY2" fmla="*/ 342900 h 444500"/>
                <a:gd name="connsiteX3" fmla="*/ 2997200 w 8458200"/>
                <a:gd name="connsiteY3" fmla="*/ 317500 h 444500"/>
                <a:gd name="connsiteX4" fmla="*/ 3175000 w 8458200"/>
                <a:gd name="connsiteY4" fmla="*/ 292100 h 444500"/>
                <a:gd name="connsiteX5" fmla="*/ 3467100 w 8458200"/>
                <a:gd name="connsiteY5" fmla="*/ 266700 h 444500"/>
                <a:gd name="connsiteX6" fmla="*/ 4711700 w 8458200"/>
                <a:gd name="connsiteY6" fmla="*/ 241300 h 444500"/>
                <a:gd name="connsiteX7" fmla="*/ 5219700 w 8458200"/>
                <a:gd name="connsiteY7" fmla="*/ 215900 h 444500"/>
                <a:gd name="connsiteX8" fmla="*/ 5664200 w 8458200"/>
                <a:gd name="connsiteY8" fmla="*/ 203200 h 444500"/>
                <a:gd name="connsiteX9" fmla="*/ 5702300 w 8458200"/>
                <a:gd name="connsiteY9" fmla="*/ 190500 h 444500"/>
                <a:gd name="connsiteX10" fmla="*/ 5905500 w 8458200"/>
                <a:gd name="connsiteY10" fmla="*/ 177800 h 444500"/>
                <a:gd name="connsiteX11" fmla="*/ 6134100 w 8458200"/>
                <a:gd name="connsiteY11" fmla="*/ 139700 h 444500"/>
                <a:gd name="connsiteX12" fmla="*/ 6261100 w 8458200"/>
                <a:gd name="connsiteY12" fmla="*/ 127000 h 444500"/>
                <a:gd name="connsiteX13" fmla="*/ 6324600 w 8458200"/>
                <a:gd name="connsiteY13" fmla="*/ 114300 h 444500"/>
                <a:gd name="connsiteX14" fmla="*/ 6540500 w 8458200"/>
                <a:gd name="connsiteY14" fmla="*/ 88900 h 444500"/>
                <a:gd name="connsiteX15" fmla="*/ 6845300 w 8458200"/>
                <a:gd name="connsiteY15" fmla="*/ 63500 h 444500"/>
                <a:gd name="connsiteX16" fmla="*/ 7035800 w 8458200"/>
                <a:gd name="connsiteY16" fmla="*/ 38100 h 444500"/>
                <a:gd name="connsiteX17" fmla="*/ 7137400 w 8458200"/>
                <a:gd name="connsiteY17" fmla="*/ 12700 h 444500"/>
                <a:gd name="connsiteX18" fmla="*/ 7340600 w 8458200"/>
                <a:gd name="connsiteY18" fmla="*/ 0 h 444500"/>
                <a:gd name="connsiteX19" fmla="*/ 8064500 w 8458200"/>
                <a:gd name="connsiteY19" fmla="*/ 12700 h 444500"/>
                <a:gd name="connsiteX20" fmla="*/ 8216900 w 8458200"/>
                <a:gd name="connsiteY20" fmla="*/ 38100 h 444500"/>
                <a:gd name="connsiteX21" fmla="*/ 8458200 w 8458200"/>
                <a:gd name="connsiteY21"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175000 w 8458200"/>
                <a:gd name="connsiteY3" fmla="*/ 292100 h 444500"/>
                <a:gd name="connsiteX4" fmla="*/ 3467100 w 8458200"/>
                <a:gd name="connsiteY4" fmla="*/ 266700 h 444500"/>
                <a:gd name="connsiteX5" fmla="*/ 4711700 w 8458200"/>
                <a:gd name="connsiteY5" fmla="*/ 241300 h 444500"/>
                <a:gd name="connsiteX6" fmla="*/ 5219700 w 8458200"/>
                <a:gd name="connsiteY6" fmla="*/ 215900 h 444500"/>
                <a:gd name="connsiteX7" fmla="*/ 5664200 w 8458200"/>
                <a:gd name="connsiteY7" fmla="*/ 203200 h 444500"/>
                <a:gd name="connsiteX8" fmla="*/ 5702300 w 8458200"/>
                <a:gd name="connsiteY8" fmla="*/ 190500 h 444500"/>
                <a:gd name="connsiteX9" fmla="*/ 5905500 w 8458200"/>
                <a:gd name="connsiteY9" fmla="*/ 177800 h 444500"/>
                <a:gd name="connsiteX10" fmla="*/ 6134100 w 8458200"/>
                <a:gd name="connsiteY10" fmla="*/ 139700 h 444500"/>
                <a:gd name="connsiteX11" fmla="*/ 6261100 w 8458200"/>
                <a:gd name="connsiteY11" fmla="*/ 127000 h 444500"/>
                <a:gd name="connsiteX12" fmla="*/ 6324600 w 8458200"/>
                <a:gd name="connsiteY12" fmla="*/ 114300 h 444500"/>
                <a:gd name="connsiteX13" fmla="*/ 6540500 w 8458200"/>
                <a:gd name="connsiteY13" fmla="*/ 88900 h 444500"/>
                <a:gd name="connsiteX14" fmla="*/ 6845300 w 8458200"/>
                <a:gd name="connsiteY14" fmla="*/ 63500 h 444500"/>
                <a:gd name="connsiteX15" fmla="*/ 7035800 w 8458200"/>
                <a:gd name="connsiteY15" fmla="*/ 38100 h 444500"/>
                <a:gd name="connsiteX16" fmla="*/ 7137400 w 8458200"/>
                <a:gd name="connsiteY16" fmla="*/ 12700 h 444500"/>
                <a:gd name="connsiteX17" fmla="*/ 7340600 w 8458200"/>
                <a:gd name="connsiteY17" fmla="*/ 0 h 444500"/>
                <a:gd name="connsiteX18" fmla="*/ 8064500 w 8458200"/>
                <a:gd name="connsiteY18" fmla="*/ 12700 h 444500"/>
                <a:gd name="connsiteX19" fmla="*/ 8216900 w 8458200"/>
                <a:gd name="connsiteY19" fmla="*/ 38100 h 444500"/>
                <a:gd name="connsiteX20" fmla="*/ 8458200 w 8458200"/>
                <a:gd name="connsiteY20"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467100 w 8458200"/>
                <a:gd name="connsiteY3" fmla="*/ 266700 h 444500"/>
                <a:gd name="connsiteX4" fmla="*/ 4711700 w 8458200"/>
                <a:gd name="connsiteY4" fmla="*/ 241300 h 444500"/>
                <a:gd name="connsiteX5" fmla="*/ 5219700 w 8458200"/>
                <a:gd name="connsiteY5" fmla="*/ 215900 h 444500"/>
                <a:gd name="connsiteX6" fmla="*/ 5664200 w 8458200"/>
                <a:gd name="connsiteY6" fmla="*/ 203200 h 444500"/>
                <a:gd name="connsiteX7" fmla="*/ 5702300 w 8458200"/>
                <a:gd name="connsiteY7" fmla="*/ 190500 h 444500"/>
                <a:gd name="connsiteX8" fmla="*/ 5905500 w 8458200"/>
                <a:gd name="connsiteY8" fmla="*/ 177800 h 444500"/>
                <a:gd name="connsiteX9" fmla="*/ 6134100 w 8458200"/>
                <a:gd name="connsiteY9" fmla="*/ 139700 h 444500"/>
                <a:gd name="connsiteX10" fmla="*/ 6261100 w 8458200"/>
                <a:gd name="connsiteY10" fmla="*/ 127000 h 444500"/>
                <a:gd name="connsiteX11" fmla="*/ 6324600 w 8458200"/>
                <a:gd name="connsiteY11" fmla="*/ 114300 h 444500"/>
                <a:gd name="connsiteX12" fmla="*/ 6540500 w 8458200"/>
                <a:gd name="connsiteY12" fmla="*/ 88900 h 444500"/>
                <a:gd name="connsiteX13" fmla="*/ 6845300 w 8458200"/>
                <a:gd name="connsiteY13" fmla="*/ 63500 h 444500"/>
                <a:gd name="connsiteX14" fmla="*/ 7035800 w 8458200"/>
                <a:gd name="connsiteY14" fmla="*/ 38100 h 444500"/>
                <a:gd name="connsiteX15" fmla="*/ 7137400 w 8458200"/>
                <a:gd name="connsiteY15" fmla="*/ 12700 h 444500"/>
                <a:gd name="connsiteX16" fmla="*/ 7340600 w 8458200"/>
                <a:gd name="connsiteY16" fmla="*/ 0 h 444500"/>
                <a:gd name="connsiteX17" fmla="*/ 8064500 w 8458200"/>
                <a:gd name="connsiteY17" fmla="*/ 12700 h 444500"/>
                <a:gd name="connsiteX18" fmla="*/ 8216900 w 8458200"/>
                <a:gd name="connsiteY18" fmla="*/ 38100 h 444500"/>
                <a:gd name="connsiteX19" fmla="*/ 8458200 w 8458200"/>
                <a:gd name="connsiteY19"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4711700 w 8458200"/>
                <a:gd name="connsiteY3" fmla="*/ 2413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022600 w 8458200"/>
                <a:gd name="connsiteY3" fmla="*/ 266700 h 444500"/>
                <a:gd name="connsiteX4" fmla="*/ 4711700 w 8458200"/>
                <a:gd name="connsiteY4" fmla="*/ 241300 h 444500"/>
                <a:gd name="connsiteX5" fmla="*/ 5219700 w 8458200"/>
                <a:gd name="connsiteY5" fmla="*/ 215900 h 444500"/>
                <a:gd name="connsiteX6" fmla="*/ 5664200 w 8458200"/>
                <a:gd name="connsiteY6" fmla="*/ 203200 h 444500"/>
                <a:gd name="connsiteX7" fmla="*/ 5702300 w 8458200"/>
                <a:gd name="connsiteY7" fmla="*/ 190500 h 444500"/>
                <a:gd name="connsiteX8" fmla="*/ 5905500 w 8458200"/>
                <a:gd name="connsiteY8" fmla="*/ 177800 h 444500"/>
                <a:gd name="connsiteX9" fmla="*/ 6134100 w 8458200"/>
                <a:gd name="connsiteY9" fmla="*/ 139700 h 444500"/>
                <a:gd name="connsiteX10" fmla="*/ 6261100 w 8458200"/>
                <a:gd name="connsiteY10" fmla="*/ 127000 h 444500"/>
                <a:gd name="connsiteX11" fmla="*/ 6324600 w 8458200"/>
                <a:gd name="connsiteY11" fmla="*/ 114300 h 444500"/>
                <a:gd name="connsiteX12" fmla="*/ 6540500 w 8458200"/>
                <a:gd name="connsiteY12" fmla="*/ 88900 h 444500"/>
                <a:gd name="connsiteX13" fmla="*/ 6845300 w 8458200"/>
                <a:gd name="connsiteY13" fmla="*/ 63500 h 444500"/>
                <a:gd name="connsiteX14" fmla="*/ 7035800 w 8458200"/>
                <a:gd name="connsiteY14" fmla="*/ 38100 h 444500"/>
                <a:gd name="connsiteX15" fmla="*/ 7137400 w 8458200"/>
                <a:gd name="connsiteY15" fmla="*/ 12700 h 444500"/>
                <a:gd name="connsiteX16" fmla="*/ 7340600 w 8458200"/>
                <a:gd name="connsiteY16" fmla="*/ 0 h 444500"/>
                <a:gd name="connsiteX17" fmla="*/ 8064500 w 8458200"/>
                <a:gd name="connsiteY17" fmla="*/ 12700 h 444500"/>
                <a:gd name="connsiteX18" fmla="*/ 8216900 w 8458200"/>
                <a:gd name="connsiteY18" fmla="*/ 38100 h 444500"/>
                <a:gd name="connsiteX19" fmla="*/ 8458200 w 8458200"/>
                <a:gd name="connsiteY19"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11700 w 8458200"/>
                <a:gd name="connsiteY3" fmla="*/ 2413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664200 w 8458200"/>
                <a:gd name="connsiteY4" fmla="*/ 203200 h 444500"/>
                <a:gd name="connsiteX5" fmla="*/ 5702300 w 8458200"/>
                <a:gd name="connsiteY5" fmla="*/ 190500 h 444500"/>
                <a:gd name="connsiteX6" fmla="*/ 5905500 w 8458200"/>
                <a:gd name="connsiteY6" fmla="*/ 177800 h 444500"/>
                <a:gd name="connsiteX7" fmla="*/ 6134100 w 8458200"/>
                <a:gd name="connsiteY7" fmla="*/ 139700 h 444500"/>
                <a:gd name="connsiteX8" fmla="*/ 6261100 w 8458200"/>
                <a:gd name="connsiteY8" fmla="*/ 127000 h 444500"/>
                <a:gd name="connsiteX9" fmla="*/ 6324600 w 8458200"/>
                <a:gd name="connsiteY9" fmla="*/ 114300 h 444500"/>
                <a:gd name="connsiteX10" fmla="*/ 6540500 w 8458200"/>
                <a:gd name="connsiteY10" fmla="*/ 88900 h 444500"/>
                <a:gd name="connsiteX11" fmla="*/ 6845300 w 8458200"/>
                <a:gd name="connsiteY11" fmla="*/ 63500 h 444500"/>
                <a:gd name="connsiteX12" fmla="*/ 7035800 w 8458200"/>
                <a:gd name="connsiteY12" fmla="*/ 38100 h 444500"/>
                <a:gd name="connsiteX13" fmla="*/ 7137400 w 8458200"/>
                <a:gd name="connsiteY13" fmla="*/ 12700 h 444500"/>
                <a:gd name="connsiteX14" fmla="*/ 7340600 w 8458200"/>
                <a:gd name="connsiteY14" fmla="*/ 0 h 444500"/>
                <a:gd name="connsiteX15" fmla="*/ 8064500 w 8458200"/>
                <a:gd name="connsiteY15" fmla="*/ 12700 h 444500"/>
                <a:gd name="connsiteX16" fmla="*/ 8216900 w 8458200"/>
                <a:gd name="connsiteY16" fmla="*/ 38100 h 444500"/>
                <a:gd name="connsiteX17" fmla="*/ 8458200 w 8458200"/>
                <a:gd name="connsiteY17"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664200 w 8458200"/>
                <a:gd name="connsiteY4" fmla="*/ 203200 h 444500"/>
                <a:gd name="connsiteX5" fmla="*/ 5905500 w 8458200"/>
                <a:gd name="connsiteY5" fmla="*/ 177800 h 444500"/>
                <a:gd name="connsiteX6" fmla="*/ 6134100 w 8458200"/>
                <a:gd name="connsiteY6" fmla="*/ 139700 h 444500"/>
                <a:gd name="connsiteX7" fmla="*/ 6261100 w 8458200"/>
                <a:gd name="connsiteY7" fmla="*/ 127000 h 444500"/>
                <a:gd name="connsiteX8" fmla="*/ 6324600 w 8458200"/>
                <a:gd name="connsiteY8" fmla="*/ 114300 h 444500"/>
                <a:gd name="connsiteX9" fmla="*/ 6540500 w 8458200"/>
                <a:gd name="connsiteY9" fmla="*/ 88900 h 444500"/>
                <a:gd name="connsiteX10" fmla="*/ 6845300 w 8458200"/>
                <a:gd name="connsiteY10" fmla="*/ 63500 h 444500"/>
                <a:gd name="connsiteX11" fmla="*/ 7035800 w 8458200"/>
                <a:gd name="connsiteY11" fmla="*/ 38100 h 444500"/>
                <a:gd name="connsiteX12" fmla="*/ 7137400 w 8458200"/>
                <a:gd name="connsiteY12" fmla="*/ 12700 h 444500"/>
                <a:gd name="connsiteX13" fmla="*/ 7340600 w 8458200"/>
                <a:gd name="connsiteY13" fmla="*/ 0 h 444500"/>
                <a:gd name="connsiteX14" fmla="*/ 8064500 w 8458200"/>
                <a:gd name="connsiteY14" fmla="*/ 12700 h 444500"/>
                <a:gd name="connsiteX15" fmla="*/ 8216900 w 8458200"/>
                <a:gd name="connsiteY15" fmla="*/ 38100 h 444500"/>
                <a:gd name="connsiteX16" fmla="*/ 8458200 w 8458200"/>
                <a:gd name="connsiteY16"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905500 w 8458200"/>
                <a:gd name="connsiteY4" fmla="*/ 177800 h 444500"/>
                <a:gd name="connsiteX5" fmla="*/ 6134100 w 8458200"/>
                <a:gd name="connsiteY5" fmla="*/ 139700 h 444500"/>
                <a:gd name="connsiteX6" fmla="*/ 6261100 w 8458200"/>
                <a:gd name="connsiteY6" fmla="*/ 127000 h 444500"/>
                <a:gd name="connsiteX7" fmla="*/ 6324600 w 8458200"/>
                <a:gd name="connsiteY7" fmla="*/ 114300 h 444500"/>
                <a:gd name="connsiteX8" fmla="*/ 6540500 w 8458200"/>
                <a:gd name="connsiteY8" fmla="*/ 88900 h 444500"/>
                <a:gd name="connsiteX9" fmla="*/ 6845300 w 8458200"/>
                <a:gd name="connsiteY9" fmla="*/ 63500 h 444500"/>
                <a:gd name="connsiteX10" fmla="*/ 7035800 w 8458200"/>
                <a:gd name="connsiteY10" fmla="*/ 38100 h 444500"/>
                <a:gd name="connsiteX11" fmla="*/ 7137400 w 8458200"/>
                <a:gd name="connsiteY11" fmla="*/ 12700 h 444500"/>
                <a:gd name="connsiteX12" fmla="*/ 7340600 w 8458200"/>
                <a:gd name="connsiteY12" fmla="*/ 0 h 444500"/>
                <a:gd name="connsiteX13" fmla="*/ 8064500 w 8458200"/>
                <a:gd name="connsiteY13" fmla="*/ 12700 h 444500"/>
                <a:gd name="connsiteX14" fmla="*/ 8216900 w 8458200"/>
                <a:gd name="connsiteY14" fmla="*/ 38100 h 444500"/>
                <a:gd name="connsiteX15" fmla="*/ 8458200 w 8458200"/>
                <a:gd name="connsiteY15"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134100 w 8458200"/>
                <a:gd name="connsiteY4" fmla="*/ 139700 h 444500"/>
                <a:gd name="connsiteX5" fmla="*/ 6261100 w 8458200"/>
                <a:gd name="connsiteY5" fmla="*/ 127000 h 444500"/>
                <a:gd name="connsiteX6" fmla="*/ 6324600 w 8458200"/>
                <a:gd name="connsiteY6" fmla="*/ 114300 h 444500"/>
                <a:gd name="connsiteX7" fmla="*/ 6540500 w 8458200"/>
                <a:gd name="connsiteY7" fmla="*/ 88900 h 444500"/>
                <a:gd name="connsiteX8" fmla="*/ 6845300 w 8458200"/>
                <a:gd name="connsiteY8" fmla="*/ 63500 h 444500"/>
                <a:gd name="connsiteX9" fmla="*/ 7035800 w 8458200"/>
                <a:gd name="connsiteY9" fmla="*/ 38100 h 444500"/>
                <a:gd name="connsiteX10" fmla="*/ 7137400 w 8458200"/>
                <a:gd name="connsiteY10" fmla="*/ 12700 h 444500"/>
                <a:gd name="connsiteX11" fmla="*/ 7340600 w 8458200"/>
                <a:gd name="connsiteY11" fmla="*/ 0 h 444500"/>
                <a:gd name="connsiteX12" fmla="*/ 8064500 w 8458200"/>
                <a:gd name="connsiteY12" fmla="*/ 12700 h 444500"/>
                <a:gd name="connsiteX13" fmla="*/ 8216900 w 8458200"/>
                <a:gd name="connsiteY13" fmla="*/ 38100 h 444500"/>
                <a:gd name="connsiteX14" fmla="*/ 8458200 w 8458200"/>
                <a:gd name="connsiteY14"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324600 w 8458200"/>
                <a:gd name="connsiteY5" fmla="*/ 114300 h 444500"/>
                <a:gd name="connsiteX6" fmla="*/ 6540500 w 8458200"/>
                <a:gd name="connsiteY6" fmla="*/ 88900 h 444500"/>
                <a:gd name="connsiteX7" fmla="*/ 6845300 w 8458200"/>
                <a:gd name="connsiteY7" fmla="*/ 63500 h 444500"/>
                <a:gd name="connsiteX8" fmla="*/ 7035800 w 8458200"/>
                <a:gd name="connsiteY8" fmla="*/ 38100 h 444500"/>
                <a:gd name="connsiteX9" fmla="*/ 7137400 w 8458200"/>
                <a:gd name="connsiteY9" fmla="*/ 12700 h 444500"/>
                <a:gd name="connsiteX10" fmla="*/ 7340600 w 8458200"/>
                <a:gd name="connsiteY10" fmla="*/ 0 h 444500"/>
                <a:gd name="connsiteX11" fmla="*/ 8064500 w 8458200"/>
                <a:gd name="connsiteY11" fmla="*/ 12700 h 444500"/>
                <a:gd name="connsiteX12" fmla="*/ 8216900 w 8458200"/>
                <a:gd name="connsiteY12" fmla="*/ 38100 h 444500"/>
                <a:gd name="connsiteX13" fmla="*/ 8458200 w 8458200"/>
                <a:gd name="connsiteY13"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540500 w 8458200"/>
                <a:gd name="connsiteY5" fmla="*/ 88900 h 444500"/>
                <a:gd name="connsiteX6" fmla="*/ 6845300 w 8458200"/>
                <a:gd name="connsiteY6" fmla="*/ 63500 h 444500"/>
                <a:gd name="connsiteX7" fmla="*/ 7035800 w 8458200"/>
                <a:gd name="connsiteY7" fmla="*/ 38100 h 444500"/>
                <a:gd name="connsiteX8" fmla="*/ 7137400 w 8458200"/>
                <a:gd name="connsiteY8" fmla="*/ 12700 h 444500"/>
                <a:gd name="connsiteX9" fmla="*/ 7340600 w 8458200"/>
                <a:gd name="connsiteY9" fmla="*/ 0 h 444500"/>
                <a:gd name="connsiteX10" fmla="*/ 8064500 w 8458200"/>
                <a:gd name="connsiteY10" fmla="*/ 12700 h 444500"/>
                <a:gd name="connsiteX11" fmla="*/ 8216900 w 8458200"/>
                <a:gd name="connsiteY11" fmla="*/ 38100 h 444500"/>
                <a:gd name="connsiteX12" fmla="*/ 8458200 w 8458200"/>
                <a:gd name="connsiteY12"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845300 w 8458200"/>
                <a:gd name="connsiteY5" fmla="*/ 63500 h 444500"/>
                <a:gd name="connsiteX6" fmla="*/ 7035800 w 8458200"/>
                <a:gd name="connsiteY6" fmla="*/ 38100 h 444500"/>
                <a:gd name="connsiteX7" fmla="*/ 7137400 w 8458200"/>
                <a:gd name="connsiteY7" fmla="*/ 12700 h 444500"/>
                <a:gd name="connsiteX8" fmla="*/ 7340600 w 8458200"/>
                <a:gd name="connsiteY8" fmla="*/ 0 h 444500"/>
                <a:gd name="connsiteX9" fmla="*/ 8064500 w 8458200"/>
                <a:gd name="connsiteY9" fmla="*/ 12700 h 444500"/>
                <a:gd name="connsiteX10" fmla="*/ 8216900 w 8458200"/>
                <a:gd name="connsiteY10" fmla="*/ 38100 h 444500"/>
                <a:gd name="connsiteX11" fmla="*/ 8458200 w 8458200"/>
                <a:gd name="connsiteY11"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7035800 w 8458200"/>
                <a:gd name="connsiteY5" fmla="*/ 38100 h 444500"/>
                <a:gd name="connsiteX6" fmla="*/ 7137400 w 8458200"/>
                <a:gd name="connsiteY6" fmla="*/ 12700 h 444500"/>
                <a:gd name="connsiteX7" fmla="*/ 7340600 w 8458200"/>
                <a:gd name="connsiteY7" fmla="*/ 0 h 444500"/>
                <a:gd name="connsiteX8" fmla="*/ 8064500 w 8458200"/>
                <a:gd name="connsiteY8" fmla="*/ 12700 h 444500"/>
                <a:gd name="connsiteX9" fmla="*/ 8216900 w 8458200"/>
                <a:gd name="connsiteY9" fmla="*/ 38100 h 444500"/>
                <a:gd name="connsiteX10" fmla="*/ 8458200 w 8458200"/>
                <a:gd name="connsiteY10"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7137400 w 8458200"/>
                <a:gd name="connsiteY5" fmla="*/ 12700 h 444500"/>
                <a:gd name="connsiteX6" fmla="*/ 7340600 w 8458200"/>
                <a:gd name="connsiteY6" fmla="*/ 0 h 444500"/>
                <a:gd name="connsiteX7" fmla="*/ 8064500 w 8458200"/>
                <a:gd name="connsiteY7" fmla="*/ 12700 h 444500"/>
                <a:gd name="connsiteX8" fmla="*/ 8216900 w 8458200"/>
                <a:gd name="connsiteY8" fmla="*/ 38100 h 444500"/>
                <a:gd name="connsiteX9" fmla="*/ 8458200 w 8458200"/>
                <a:gd name="connsiteY9" fmla="*/ 50800 h 444500"/>
                <a:gd name="connsiteX0" fmla="*/ 0 w 8458200"/>
                <a:gd name="connsiteY0" fmla="*/ 441289 h 441289"/>
                <a:gd name="connsiteX1" fmla="*/ 850900 w 8458200"/>
                <a:gd name="connsiteY1" fmla="*/ 390489 h 441289"/>
                <a:gd name="connsiteX2" fmla="*/ 3022600 w 8458200"/>
                <a:gd name="connsiteY2" fmla="*/ 263489 h 441289"/>
                <a:gd name="connsiteX3" fmla="*/ 4762500 w 8458200"/>
                <a:gd name="connsiteY3" fmla="*/ 161889 h 441289"/>
                <a:gd name="connsiteX4" fmla="*/ 6261100 w 8458200"/>
                <a:gd name="connsiteY4" fmla="*/ 123789 h 441289"/>
                <a:gd name="connsiteX5" fmla="*/ 7137400 w 8458200"/>
                <a:gd name="connsiteY5" fmla="*/ 9489 h 441289"/>
                <a:gd name="connsiteX6" fmla="*/ 8064500 w 8458200"/>
                <a:gd name="connsiteY6" fmla="*/ 9489 h 441289"/>
                <a:gd name="connsiteX7" fmla="*/ 8216900 w 8458200"/>
                <a:gd name="connsiteY7" fmla="*/ 34889 h 441289"/>
                <a:gd name="connsiteX8" fmla="*/ 8458200 w 8458200"/>
                <a:gd name="connsiteY8" fmla="*/ 47589 h 441289"/>
                <a:gd name="connsiteX0" fmla="*/ 0 w 8458200"/>
                <a:gd name="connsiteY0" fmla="*/ 435515 h 435515"/>
                <a:gd name="connsiteX1" fmla="*/ 850900 w 8458200"/>
                <a:gd name="connsiteY1" fmla="*/ 384715 h 435515"/>
                <a:gd name="connsiteX2" fmla="*/ 3022600 w 8458200"/>
                <a:gd name="connsiteY2" fmla="*/ 257715 h 435515"/>
                <a:gd name="connsiteX3" fmla="*/ 4762500 w 8458200"/>
                <a:gd name="connsiteY3" fmla="*/ 156115 h 435515"/>
                <a:gd name="connsiteX4" fmla="*/ 6261100 w 8458200"/>
                <a:gd name="connsiteY4" fmla="*/ 118015 h 435515"/>
                <a:gd name="connsiteX5" fmla="*/ 7137400 w 8458200"/>
                <a:gd name="connsiteY5" fmla="*/ 3715 h 435515"/>
                <a:gd name="connsiteX6" fmla="*/ 8216900 w 8458200"/>
                <a:gd name="connsiteY6" fmla="*/ 29115 h 435515"/>
                <a:gd name="connsiteX7" fmla="*/ 8458200 w 8458200"/>
                <a:gd name="connsiteY7" fmla="*/ 41815 h 435515"/>
                <a:gd name="connsiteX0" fmla="*/ 0 w 8458200"/>
                <a:gd name="connsiteY0" fmla="*/ 431800 h 431800"/>
                <a:gd name="connsiteX1" fmla="*/ 850900 w 8458200"/>
                <a:gd name="connsiteY1" fmla="*/ 381000 h 431800"/>
                <a:gd name="connsiteX2" fmla="*/ 3022600 w 8458200"/>
                <a:gd name="connsiteY2" fmla="*/ 254000 h 431800"/>
                <a:gd name="connsiteX3" fmla="*/ 4762500 w 8458200"/>
                <a:gd name="connsiteY3" fmla="*/ 152400 h 431800"/>
                <a:gd name="connsiteX4" fmla="*/ 6261100 w 8458200"/>
                <a:gd name="connsiteY4" fmla="*/ 114300 h 431800"/>
                <a:gd name="connsiteX5" fmla="*/ 7137400 w 8458200"/>
                <a:gd name="connsiteY5" fmla="*/ 0 h 431800"/>
                <a:gd name="connsiteX6" fmla="*/ 8458200 w 8458200"/>
                <a:gd name="connsiteY6" fmla="*/ 38100 h 431800"/>
                <a:gd name="connsiteX0" fmla="*/ 0 w 8458200"/>
                <a:gd name="connsiteY0" fmla="*/ 393700 h 393700"/>
                <a:gd name="connsiteX1" fmla="*/ 850900 w 8458200"/>
                <a:gd name="connsiteY1" fmla="*/ 342900 h 393700"/>
                <a:gd name="connsiteX2" fmla="*/ 3022600 w 8458200"/>
                <a:gd name="connsiteY2" fmla="*/ 215900 h 393700"/>
                <a:gd name="connsiteX3" fmla="*/ 4762500 w 8458200"/>
                <a:gd name="connsiteY3" fmla="*/ 114300 h 393700"/>
                <a:gd name="connsiteX4" fmla="*/ 6261100 w 8458200"/>
                <a:gd name="connsiteY4" fmla="*/ 76200 h 393700"/>
                <a:gd name="connsiteX5" fmla="*/ 7137400 w 8458200"/>
                <a:gd name="connsiteY5" fmla="*/ 0 h 393700"/>
                <a:gd name="connsiteX6" fmla="*/ 8458200 w 8458200"/>
                <a:gd name="connsiteY6" fmla="*/ 0 h 393700"/>
                <a:gd name="connsiteX0" fmla="*/ 0 w 8458200"/>
                <a:gd name="connsiteY0" fmla="*/ 393811 h 393811"/>
                <a:gd name="connsiteX1" fmla="*/ 850900 w 8458200"/>
                <a:gd name="connsiteY1" fmla="*/ 343011 h 393811"/>
                <a:gd name="connsiteX2" fmla="*/ 3022600 w 8458200"/>
                <a:gd name="connsiteY2" fmla="*/ 216011 h 393811"/>
                <a:gd name="connsiteX3" fmla="*/ 4762500 w 8458200"/>
                <a:gd name="connsiteY3" fmla="*/ 114411 h 393811"/>
                <a:gd name="connsiteX4" fmla="*/ 6261100 w 8458200"/>
                <a:gd name="connsiteY4" fmla="*/ 12811 h 393811"/>
                <a:gd name="connsiteX5" fmla="*/ 7137400 w 8458200"/>
                <a:gd name="connsiteY5" fmla="*/ 111 h 393811"/>
                <a:gd name="connsiteX6" fmla="*/ 8458200 w 8458200"/>
                <a:gd name="connsiteY6" fmla="*/ 111 h 39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8200" h="393811">
                  <a:moveTo>
                    <a:pt x="0" y="393811"/>
                  </a:moveTo>
                  <a:cubicBezTo>
                    <a:pt x="177271" y="383228"/>
                    <a:pt x="351367" y="364178"/>
                    <a:pt x="850900" y="343011"/>
                  </a:cubicBezTo>
                  <a:lnTo>
                    <a:pt x="3022600" y="216011"/>
                  </a:lnTo>
                  <a:lnTo>
                    <a:pt x="4762500" y="114411"/>
                  </a:lnTo>
                  <a:cubicBezTo>
                    <a:pt x="5302250" y="91128"/>
                    <a:pt x="5865283" y="31861"/>
                    <a:pt x="6261100" y="12811"/>
                  </a:cubicBezTo>
                  <a:cubicBezTo>
                    <a:pt x="6656917" y="-6239"/>
                    <a:pt x="6771217" y="2228"/>
                    <a:pt x="7137400" y="111"/>
                  </a:cubicBezTo>
                  <a:lnTo>
                    <a:pt x="8458200" y="111"/>
                  </a:lnTo>
                </a:path>
              </a:pathLst>
            </a:custGeom>
            <a:ln w="38100">
              <a:solidFill>
                <a:srgbClr val="FF0000"/>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 name="Freeform 3"/>
            <p:cNvSpPr/>
            <p:nvPr/>
          </p:nvSpPr>
          <p:spPr>
            <a:xfrm>
              <a:off x="368300" y="5486400"/>
              <a:ext cx="8445500" cy="165100"/>
            </a:xfrm>
            <a:custGeom>
              <a:avLst/>
              <a:gdLst>
                <a:gd name="connsiteX0" fmla="*/ 0 w 8445500"/>
                <a:gd name="connsiteY0" fmla="*/ 165100 h 165100"/>
                <a:gd name="connsiteX1" fmla="*/ 88900 w 8445500"/>
                <a:gd name="connsiteY1" fmla="*/ 152400 h 165100"/>
                <a:gd name="connsiteX2" fmla="*/ 165100 w 8445500"/>
                <a:gd name="connsiteY2" fmla="*/ 139700 h 165100"/>
                <a:gd name="connsiteX3" fmla="*/ 1460500 w 8445500"/>
                <a:gd name="connsiteY3" fmla="*/ 114300 h 165100"/>
                <a:gd name="connsiteX4" fmla="*/ 2120900 w 8445500"/>
                <a:gd name="connsiteY4" fmla="*/ 101600 h 165100"/>
                <a:gd name="connsiteX5" fmla="*/ 3733800 w 8445500"/>
                <a:gd name="connsiteY5" fmla="*/ 76200 h 165100"/>
                <a:gd name="connsiteX6" fmla="*/ 3949700 w 8445500"/>
                <a:gd name="connsiteY6" fmla="*/ 63500 h 165100"/>
                <a:gd name="connsiteX7" fmla="*/ 4140200 w 8445500"/>
                <a:gd name="connsiteY7" fmla="*/ 38100 h 165100"/>
                <a:gd name="connsiteX8" fmla="*/ 6604000 w 8445500"/>
                <a:gd name="connsiteY8" fmla="*/ 25400 h 165100"/>
                <a:gd name="connsiteX9" fmla="*/ 7442200 w 8445500"/>
                <a:gd name="connsiteY9" fmla="*/ 0 h 165100"/>
                <a:gd name="connsiteX10" fmla="*/ 8445500 w 8445500"/>
                <a:gd name="connsiteY10" fmla="*/ 0 h 165100"/>
                <a:gd name="connsiteX0" fmla="*/ 39085 w 8484585"/>
                <a:gd name="connsiteY0" fmla="*/ 165100 h 165100"/>
                <a:gd name="connsiteX1" fmla="*/ 127985 w 8484585"/>
                <a:gd name="connsiteY1" fmla="*/ 152400 h 165100"/>
                <a:gd name="connsiteX2" fmla="*/ 1499585 w 8484585"/>
                <a:gd name="connsiteY2" fmla="*/ 114300 h 165100"/>
                <a:gd name="connsiteX3" fmla="*/ 2159985 w 8484585"/>
                <a:gd name="connsiteY3" fmla="*/ 101600 h 165100"/>
                <a:gd name="connsiteX4" fmla="*/ 3772885 w 8484585"/>
                <a:gd name="connsiteY4" fmla="*/ 76200 h 165100"/>
                <a:gd name="connsiteX5" fmla="*/ 3988785 w 8484585"/>
                <a:gd name="connsiteY5" fmla="*/ 63500 h 165100"/>
                <a:gd name="connsiteX6" fmla="*/ 4179285 w 8484585"/>
                <a:gd name="connsiteY6" fmla="*/ 38100 h 165100"/>
                <a:gd name="connsiteX7" fmla="*/ 6643085 w 8484585"/>
                <a:gd name="connsiteY7" fmla="*/ 25400 h 165100"/>
                <a:gd name="connsiteX8" fmla="*/ 7481285 w 8484585"/>
                <a:gd name="connsiteY8" fmla="*/ 0 h 165100"/>
                <a:gd name="connsiteX9" fmla="*/ 8484585 w 8484585"/>
                <a:gd name="connsiteY9" fmla="*/ 0 h 165100"/>
                <a:gd name="connsiteX0" fmla="*/ 0 w 8445500"/>
                <a:gd name="connsiteY0" fmla="*/ 165100 h 165100"/>
                <a:gd name="connsiteX1" fmla="*/ 1460500 w 8445500"/>
                <a:gd name="connsiteY1" fmla="*/ 114300 h 165100"/>
                <a:gd name="connsiteX2" fmla="*/ 2120900 w 8445500"/>
                <a:gd name="connsiteY2" fmla="*/ 101600 h 165100"/>
                <a:gd name="connsiteX3" fmla="*/ 3733800 w 8445500"/>
                <a:gd name="connsiteY3" fmla="*/ 76200 h 165100"/>
                <a:gd name="connsiteX4" fmla="*/ 3949700 w 8445500"/>
                <a:gd name="connsiteY4" fmla="*/ 63500 h 165100"/>
                <a:gd name="connsiteX5" fmla="*/ 4140200 w 8445500"/>
                <a:gd name="connsiteY5" fmla="*/ 38100 h 165100"/>
                <a:gd name="connsiteX6" fmla="*/ 6604000 w 8445500"/>
                <a:gd name="connsiteY6" fmla="*/ 25400 h 165100"/>
                <a:gd name="connsiteX7" fmla="*/ 7442200 w 8445500"/>
                <a:gd name="connsiteY7" fmla="*/ 0 h 165100"/>
                <a:gd name="connsiteX8" fmla="*/ 8445500 w 8445500"/>
                <a:gd name="connsiteY8"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3949700 w 8445500"/>
                <a:gd name="connsiteY3" fmla="*/ 63500 h 165100"/>
                <a:gd name="connsiteX4" fmla="*/ 4140200 w 8445500"/>
                <a:gd name="connsiteY4" fmla="*/ 38100 h 165100"/>
                <a:gd name="connsiteX5" fmla="*/ 6604000 w 8445500"/>
                <a:gd name="connsiteY5" fmla="*/ 25400 h 165100"/>
                <a:gd name="connsiteX6" fmla="*/ 7442200 w 8445500"/>
                <a:gd name="connsiteY6" fmla="*/ 0 h 165100"/>
                <a:gd name="connsiteX7" fmla="*/ 8445500 w 8445500"/>
                <a:gd name="connsiteY7"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4140200 w 8445500"/>
                <a:gd name="connsiteY3" fmla="*/ 38100 h 165100"/>
                <a:gd name="connsiteX4" fmla="*/ 6604000 w 8445500"/>
                <a:gd name="connsiteY4" fmla="*/ 25400 h 165100"/>
                <a:gd name="connsiteX5" fmla="*/ 7442200 w 8445500"/>
                <a:gd name="connsiteY5" fmla="*/ 0 h 165100"/>
                <a:gd name="connsiteX6" fmla="*/ 8445500 w 8445500"/>
                <a:gd name="connsiteY6"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6604000 w 8445500"/>
                <a:gd name="connsiteY3" fmla="*/ 25400 h 165100"/>
                <a:gd name="connsiteX4" fmla="*/ 7442200 w 8445500"/>
                <a:gd name="connsiteY4" fmla="*/ 0 h 165100"/>
                <a:gd name="connsiteX5" fmla="*/ 8445500 w 8445500"/>
                <a:gd name="connsiteY5"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6604000 w 8445500"/>
                <a:gd name="connsiteY3" fmla="*/ 25400 h 165100"/>
                <a:gd name="connsiteX4" fmla="*/ 8445500 w 8445500"/>
                <a:gd name="connsiteY4" fmla="*/ 0 h 165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5500" h="165100">
                  <a:moveTo>
                    <a:pt x="0" y="165100"/>
                  </a:moveTo>
                  <a:lnTo>
                    <a:pt x="1460500" y="114300"/>
                  </a:lnTo>
                  <a:lnTo>
                    <a:pt x="3733800" y="76200"/>
                  </a:lnTo>
                  <a:lnTo>
                    <a:pt x="6604000" y="25400"/>
                  </a:lnTo>
                  <a:lnTo>
                    <a:pt x="8445500" y="0"/>
                  </a:lnTo>
                </a:path>
              </a:pathLst>
            </a:custGeom>
            <a:ln w="38100">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 name="Freeform 4"/>
            <p:cNvSpPr/>
            <p:nvPr/>
          </p:nvSpPr>
          <p:spPr>
            <a:xfrm>
              <a:off x="1447801" y="561975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 name="Freeform 5"/>
            <p:cNvSpPr/>
            <p:nvPr/>
          </p:nvSpPr>
          <p:spPr>
            <a:xfrm>
              <a:off x="3206751" y="55626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 name="Freeform 6"/>
            <p:cNvSpPr/>
            <p:nvPr/>
          </p:nvSpPr>
          <p:spPr>
            <a:xfrm>
              <a:off x="4806951" y="55626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6267451" y="55245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9" name="Freeform 8"/>
            <p:cNvSpPr/>
            <p:nvPr/>
          </p:nvSpPr>
          <p:spPr>
            <a:xfrm>
              <a:off x="7848601" y="54864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16" name="Freeform 15"/>
          <p:cNvSpPr/>
          <p:nvPr/>
        </p:nvSpPr>
        <p:spPr>
          <a:xfrm>
            <a:off x="5727699" y="3244850"/>
            <a:ext cx="3073400" cy="1962150"/>
          </a:xfrm>
          <a:custGeom>
            <a:avLst/>
            <a:gdLst>
              <a:gd name="connsiteX0" fmla="*/ 901700 w 3073400"/>
              <a:gd name="connsiteY0" fmla="*/ 0 h 2006600"/>
              <a:gd name="connsiteX1" fmla="*/ 787400 w 3073400"/>
              <a:gd name="connsiteY1" fmla="*/ 63500 h 2006600"/>
              <a:gd name="connsiteX2" fmla="*/ 749300 w 3073400"/>
              <a:gd name="connsiteY2" fmla="*/ 76200 h 2006600"/>
              <a:gd name="connsiteX3" fmla="*/ 711200 w 3073400"/>
              <a:gd name="connsiteY3" fmla="*/ 101600 h 2006600"/>
              <a:gd name="connsiteX4" fmla="*/ 609600 w 3073400"/>
              <a:gd name="connsiteY4" fmla="*/ 139700 h 2006600"/>
              <a:gd name="connsiteX5" fmla="*/ 571500 w 3073400"/>
              <a:gd name="connsiteY5" fmla="*/ 165100 h 2006600"/>
              <a:gd name="connsiteX6" fmla="*/ 495300 w 3073400"/>
              <a:gd name="connsiteY6" fmla="*/ 190500 h 2006600"/>
              <a:gd name="connsiteX7" fmla="*/ 469900 w 3073400"/>
              <a:gd name="connsiteY7" fmla="*/ 228600 h 2006600"/>
              <a:gd name="connsiteX8" fmla="*/ 457200 w 3073400"/>
              <a:gd name="connsiteY8" fmla="*/ 266700 h 2006600"/>
              <a:gd name="connsiteX9" fmla="*/ 444500 w 3073400"/>
              <a:gd name="connsiteY9" fmla="*/ 596900 h 2006600"/>
              <a:gd name="connsiteX10" fmla="*/ 406400 w 3073400"/>
              <a:gd name="connsiteY10" fmla="*/ 622300 h 2006600"/>
              <a:gd name="connsiteX11" fmla="*/ 330200 w 3073400"/>
              <a:gd name="connsiteY11" fmla="*/ 647700 h 2006600"/>
              <a:gd name="connsiteX12" fmla="*/ 215900 w 3073400"/>
              <a:gd name="connsiteY12" fmla="*/ 711200 h 2006600"/>
              <a:gd name="connsiteX13" fmla="*/ 190500 w 3073400"/>
              <a:gd name="connsiteY13" fmla="*/ 787400 h 2006600"/>
              <a:gd name="connsiteX14" fmla="*/ 177800 w 3073400"/>
              <a:gd name="connsiteY14" fmla="*/ 825500 h 2006600"/>
              <a:gd name="connsiteX15" fmla="*/ 165100 w 3073400"/>
              <a:gd name="connsiteY15" fmla="*/ 876300 h 2006600"/>
              <a:gd name="connsiteX16" fmla="*/ 139700 w 3073400"/>
              <a:gd name="connsiteY16" fmla="*/ 965200 h 2006600"/>
              <a:gd name="connsiteX17" fmla="*/ 127000 w 3073400"/>
              <a:gd name="connsiteY17" fmla="*/ 1117600 h 2006600"/>
              <a:gd name="connsiteX18" fmla="*/ 152400 w 3073400"/>
              <a:gd name="connsiteY18" fmla="*/ 1397000 h 2006600"/>
              <a:gd name="connsiteX19" fmla="*/ 127000 w 3073400"/>
              <a:gd name="connsiteY19" fmla="*/ 1638300 h 2006600"/>
              <a:gd name="connsiteX20" fmla="*/ 101600 w 3073400"/>
              <a:gd name="connsiteY20" fmla="*/ 1689100 h 2006600"/>
              <a:gd name="connsiteX21" fmla="*/ 88900 w 3073400"/>
              <a:gd name="connsiteY21" fmla="*/ 1727200 h 2006600"/>
              <a:gd name="connsiteX22" fmla="*/ 50800 w 3073400"/>
              <a:gd name="connsiteY22" fmla="*/ 1765300 h 2006600"/>
              <a:gd name="connsiteX23" fmla="*/ 25400 w 3073400"/>
              <a:gd name="connsiteY23" fmla="*/ 1841500 h 2006600"/>
              <a:gd name="connsiteX24" fmla="*/ 12700 w 3073400"/>
              <a:gd name="connsiteY24" fmla="*/ 1879600 h 2006600"/>
              <a:gd name="connsiteX25" fmla="*/ 0 w 3073400"/>
              <a:gd name="connsiteY25" fmla="*/ 1930400 h 2006600"/>
              <a:gd name="connsiteX26" fmla="*/ 12700 w 3073400"/>
              <a:gd name="connsiteY26" fmla="*/ 1981200 h 2006600"/>
              <a:gd name="connsiteX27" fmla="*/ 88900 w 3073400"/>
              <a:gd name="connsiteY27" fmla="*/ 1993900 h 2006600"/>
              <a:gd name="connsiteX28" fmla="*/ 215900 w 3073400"/>
              <a:gd name="connsiteY28" fmla="*/ 2006600 h 2006600"/>
              <a:gd name="connsiteX29" fmla="*/ 571500 w 3073400"/>
              <a:gd name="connsiteY29" fmla="*/ 1993900 h 2006600"/>
              <a:gd name="connsiteX30" fmla="*/ 685800 w 3073400"/>
              <a:gd name="connsiteY30" fmla="*/ 1943100 h 2006600"/>
              <a:gd name="connsiteX31" fmla="*/ 723900 w 3073400"/>
              <a:gd name="connsiteY31" fmla="*/ 1930400 h 2006600"/>
              <a:gd name="connsiteX32" fmla="*/ 762000 w 3073400"/>
              <a:gd name="connsiteY32" fmla="*/ 1905000 h 2006600"/>
              <a:gd name="connsiteX33" fmla="*/ 838200 w 3073400"/>
              <a:gd name="connsiteY33" fmla="*/ 1879600 h 2006600"/>
              <a:gd name="connsiteX34" fmla="*/ 965200 w 3073400"/>
              <a:gd name="connsiteY34" fmla="*/ 1828800 h 2006600"/>
              <a:gd name="connsiteX35" fmla="*/ 1016000 w 3073400"/>
              <a:gd name="connsiteY35" fmla="*/ 1816100 h 2006600"/>
              <a:gd name="connsiteX36" fmla="*/ 1066800 w 3073400"/>
              <a:gd name="connsiteY36" fmla="*/ 1790700 h 2006600"/>
              <a:gd name="connsiteX37" fmla="*/ 1104900 w 3073400"/>
              <a:gd name="connsiteY37" fmla="*/ 1778000 h 2006600"/>
              <a:gd name="connsiteX38" fmla="*/ 1219200 w 3073400"/>
              <a:gd name="connsiteY38" fmla="*/ 1714500 h 2006600"/>
              <a:gd name="connsiteX39" fmla="*/ 1346200 w 3073400"/>
              <a:gd name="connsiteY39" fmla="*/ 1638300 h 2006600"/>
              <a:gd name="connsiteX40" fmla="*/ 1384300 w 3073400"/>
              <a:gd name="connsiteY40" fmla="*/ 1612900 h 2006600"/>
              <a:gd name="connsiteX41" fmla="*/ 1422400 w 3073400"/>
              <a:gd name="connsiteY41" fmla="*/ 1574800 h 2006600"/>
              <a:gd name="connsiteX42" fmla="*/ 1511300 w 3073400"/>
              <a:gd name="connsiteY42" fmla="*/ 1536700 h 2006600"/>
              <a:gd name="connsiteX43" fmla="*/ 1549400 w 3073400"/>
              <a:gd name="connsiteY43" fmla="*/ 1511300 h 2006600"/>
              <a:gd name="connsiteX44" fmla="*/ 1765300 w 3073400"/>
              <a:gd name="connsiteY44" fmla="*/ 1485900 h 2006600"/>
              <a:gd name="connsiteX45" fmla="*/ 1930400 w 3073400"/>
              <a:gd name="connsiteY45" fmla="*/ 1460500 h 2006600"/>
              <a:gd name="connsiteX46" fmla="*/ 2184400 w 3073400"/>
              <a:gd name="connsiteY46" fmla="*/ 1447800 h 2006600"/>
              <a:gd name="connsiteX47" fmla="*/ 2336800 w 3073400"/>
              <a:gd name="connsiteY47" fmla="*/ 1422400 h 2006600"/>
              <a:gd name="connsiteX48" fmla="*/ 2730500 w 3073400"/>
              <a:gd name="connsiteY48" fmla="*/ 1384300 h 2006600"/>
              <a:gd name="connsiteX49" fmla="*/ 2895600 w 3073400"/>
              <a:gd name="connsiteY49" fmla="*/ 1346200 h 2006600"/>
              <a:gd name="connsiteX50" fmla="*/ 2946400 w 3073400"/>
              <a:gd name="connsiteY50" fmla="*/ 1320800 h 2006600"/>
              <a:gd name="connsiteX51" fmla="*/ 3035300 w 3073400"/>
              <a:gd name="connsiteY51" fmla="*/ 1295400 h 2006600"/>
              <a:gd name="connsiteX52" fmla="*/ 3073400 w 3073400"/>
              <a:gd name="connsiteY52" fmla="*/ 1282700 h 2006600"/>
              <a:gd name="connsiteX53" fmla="*/ 3035300 w 3073400"/>
              <a:gd name="connsiteY53" fmla="*/ 1143000 h 2006600"/>
              <a:gd name="connsiteX54" fmla="*/ 3022600 w 3073400"/>
              <a:gd name="connsiteY54" fmla="*/ 1104900 h 2006600"/>
              <a:gd name="connsiteX55" fmla="*/ 3009900 w 3073400"/>
              <a:gd name="connsiteY55" fmla="*/ 723900 h 2006600"/>
              <a:gd name="connsiteX56" fmla="*/ 2832100 w 3073400"/>
              <a:gd name="connsiteY56" fmla="*/ 736600 h 2006600"/>
              <a:gd name="connsiteX57" fmla="*/ 2755900 w 3073400"/>
              <a:gd name="connsiteY57" fmla="*/ 749300 h 2006600"/>
              <a:gd name="connsiteX58" fmla="*/ 2667000 w 3073400"/>
              <a:gd name="connsiteY58" fmla="*/ 762000 h 2006600"/>
              <a:gd name="connsiteX59" fmla="*/ 2273300 w 3073400"/>
              <a:gd name="connsiteY59" fmla="*/ 749300 h 2006600"/>
              <a:gd name="connsiteX60" fmla="*/ 2222500 w 3073400"/>
              <a:gd name="connsiteY60" fmla="*/ 736600 h 2006600"/>
              <a:gd name="connsiteX61" fmla="*/ 2146300 w 3073400"/>
              <a:gd name="connsiteY61" fmla="*/ 685800 h 2006600"/>
              <a:gd name="connsiteX62" fmla="*/ 2070100 w 3073400"/>
              <a:gd name="connsiteY62" fmla="*/ 622300 h 2006600"/>
              <a:gd name="connsiteX63" fmla="*/ 1968500 w 3073400"/>
              <a:gd name="connsiteY63" fmla="*/ 508000 h 2006600"/>
              <a:gd name="connsiteX64" fmla="*/ 1866900 w 3073400"/>
              <a:gd name="connsiteY64" fmla="*/ 457200 h 2006600"/>
              <a:gd name="connsiteX65" fmla="*/ 1816100 w 3073400"/>
              <a:gd name="connsiteY65" fmla="*/ 419100 h 2006600"/>
              <a:gd name="connsiteX66" fmla="*/ 1752600 w 3073400"/>
              <a:gd name="connsiteY66" fmla="*/ 342900 h 2006600"/>
              <a:gd name="connsiteX67" fmla="*/ 1714500 w 3073400"/>
              <a:gd name="connsiteY67" fmla="*/ 330200 h 2006600"/>
              <a:gd name="connsiteX68" fmla="*/ 1638300 w 3073400"/>
              <a:gd name="connsiteY68" fmla="*/ 266700 h 2006600"/>
              <a:gd name="connsiteX69" fmla="*/ 1600200 w 3073400"/>
              <a:gd name="connsiteY69" fmla="*/ 254000 h 2006600"/>
              <a:gd name="connsiteX70" fmla="*/ 1549400 w 3073400"/>
              <a:gd name="connsiteY70" fmla="*/ 215900 h 2006600"/>
              <a:gd name="connsiteX71" fmla="*/ 1473200 w 3073400"/>
              <a:gd name="connsiteY71" fmla="*/ 177800 h 2006600"/>
              <a:gd name="connsiteX72" fmla="*/ 1371600 w 3073400"/>
              <a:gd name="connsiteY72" fmla="*/ 165100 h 2006600"/>
              <a:gd name="connsiteX73" fmla="*/ 914400 w 3073400"/>
              <a:gd name="connsiteY73" fmla="*/ 101600 h 2006600"/>
              <a:gd name="connsiteX74" fmla="*/ 838200 w 3073400"/>
              <a:gd name="connsiteY74" fmla="*/ 63500 h 2006600"/>
              <a:gd name="connsiteX0" fmla="*/ 901700 w 3073400"/>
              <a:gd name="connsiteY0" fmla="*/ 0 h 2006600"/>
              <a:gd name="connsiteX1" fmla="*/ 787400 w 3073400"/>
              <a:gd name="connsiteY1" fmla="*/ 63500 h 2006600"/>
              <a:gd name="connsiteX2" fmla="*/ 749300 w 3073400"/>
              <a:gd name="connsiteY2" fmla="*/ 76200 h 2006600"/>
              <a:gd name="connsiteX3" fmla="*/ 711200 w 3073400"/>
              <a:gd name="connsiteY3" fmla="*/ 101600 h 2006600"/>
              <a:gd name="connsiteX4" fmla="*/ 609600 w 3073400"/>
              <a:gd name="connsiteY4" fmla="*/ 139700 h 2006600"/>
              <a:gd name="connsiteX5" fmla="*/ 571500 w 3073400"/>
              <a:gd name="connsiteY5" fmla="*/ 165100 h 2006600"/>
              <a:gd name="connsiteX6" fmla="*/ 495300 w 3073400"/>
              <a:gd name="connsiteY6" fmla="*/ 190500 h 2006600"/>
              <a:gd name="connsiteX7" fmla="*/ 469900 w 3073400"/>
              <a:gd name="connsiteY7" fmla="*/ 228600 h 2006600"/>
              <a:gd name="connsiteX8" fmla="*/ 457200 w 3073400"/>
              <a:gd name="connsiteY8" fmla="*/ 266700 h 2006600"/>
              <a:gd name="connsiteX9" fmla="*/ 444500 w 3073400"/>
              <a:gd name="connsiteY9" fmla="*/ 596900 h 2006600"/>
              <a:gd name="connsiteX10" fmla="*/ 406400 w 3073400"/>
              <a:gd name="connsiteY10" fmla="*/ 622300 h 2006600"/>
              <a:gd name="connsiteX11" fmla="*/ 330200 w 3073400"/>
              <a:gd name="connsiteY11" fmla="*/ 647700 h 2006600"/>
              <a:gd name="connsiteX12" fmla="*/ 215900 w 3073400"/>
              <a:gd name="connsiteY12" fmla="*/ 711200 h 2006600"/>
              <a:gd name="connsiteX13" fmla="*/ 190500 w 3073400"/>
              <a:gd name="connsiteY13" fmla="*/ 787400 h 2006600"/>
              <a:gd name="connsiteX14" fmla="*/ 177800 w 3073400"/>
              <a:gd name="connsiteY14" fmla="*/ 825500 h 2006600"/>
              <a:gd name="connsiteX15" fmla="*/ 165100 w 3073400"/>
              <a:gd name="connsiteY15" fmla="*/ 876300 h 2006600"/>
              <a:gd name="connsiteX16" fmla="*/ 139700 w 3073400"/>
              <a:gd name="connsiteY16" fmla="*/ 965200 h 2006600"/>
              <a:gd name="connsiteX17" fmla="*/ 127000 w 3073400"/>
              <a:gd name="connsiteY17" fmla="*/ 1117600 h 2006600"/>
              <a:gd name="connsiteX18" fmla="*/ 152400 w 3073400"/>
              <a:gd name="connsiteY18" fmla="*/ 1397000 h 2006600"/>
              <a:gd name="connsiteX19" fmla="*/ 127000 w 3073400"/>
              <a:gd name="connsiteY19" fmla="*/ 1638300 h 2006600"/>
              <a:gd name="connsiteX20" fmla="*/ 101600 w 3073400"/>
              <a:gd name="connsiteY20" fmla="*/ 1689100 h 2006600"/>
              <a:gd name="connsiteX21" fmla="*/ 88900 w 3073400"/>
              <a:gd name="connsiteY21" fmla="*/ 1727200 h 2006600"/>
              <a:gd name="connsiteX22" fmla="*/ 50800 w 3073400"/>
              <a:gd name="connsiteY22" fmla="*/ 1765300 h 2006600"/>
              <a:gd name="connsiteX23" fmla="*/ 25400 w 3073400"/>
              <a:gd name="connsiteY23" fmla="*/ 1841500 h 2006600"/>
              <a:gd name="connsiteX24" fmla="*/ 12700 w 3073400"/>
              <a:gd name="connsiteY24" fmla="*/ 1879600 h 2006600"/>
              <a:gd name="connsiteX25" fmla="*/ 0 w 3073400"/>
              <a:gd name="connsiteY25" fmla="*/ 1930400 h 2006600"/>
              <a:gd name="connsiteX26" fmla="*/ 12700 w 3073400"/>
              <a:gd name="connsiteY26" fmla="*/ 1981200 h 2006600"/>
              <a:gd name="connsiteX27" fmla="*/ 88900 w 3073400"/>
              <a:gd name="connsiteY27" fmla="*/ 1993900 h 2006600"/>
              <a:gd name="connsiteX28" fmla="*/ 215900 w 3073400"/>
              <a:gd name="connsiteY28" fmla="*/ 2006600 h 2006600"/>
              <a:gd name="connsiteX29" fmla="*/ 571500 w 3073400"/>
              <a:gd name="connsiteY29" fmla="*/ 1993900 h 2006600"/>
              <a:gd name="connsiteX30" fmla="*/ 685800 w 3073400"/>
              <a:gd name="connsiteY30" fmla="*/ 1943100 h 2006600"/>
              <a:gd name="connsiteX31" fmla="*/ 723900 w 3073400"/>
              <a:gd name="connsiteY31" fmla="*/ 1930400 h 2006600"/>
              <a:gd name="connsiteX32" fmla="*/ 762000 w 3073400"/>
              <a:gd name="connsiteY32" fmla="*/ 1905000 h 2006600"/>
              <a:gd name="connsiteX33" fmla="*/ 838200 w 3073400"/>
              <a:gd name="connsiteY33" fmla="*/ 1879600 h 2006600"/>
              <a:gd name="connsiteX34" fmla="*/ 965200 w 3073400"/>
              <a:gd name="connsiteY34" fmla="*/ 1828800 h 2006600"/>
              <a:gd name="connsiteX35" fmla="*/ 1016000 w 3073400"/>
              <a:gd name="connsiteY35" fmla="*/ 1816100 h 2006600"/>
              <a:gd name="connsiteX36" fmla="*/ 1066800 w 3073400"/>
              <a:gd name="connsiteY36" fmla="*/ 1790700 h 2006600"/>
              <a:gd name="connsiteX37" fmla="*/ 1104900 w 3073400"/>
              <a:gd name="connsiteY37" fmla="*/ 1778000 h 2006600"/>
              <a:gd name="connsiteX38" fmla="*/ 1219200 w 3073400"/>
              <a:gd name="connsiteY38" fmla="*/ 1714500 h 2006600"/>
              <a:gd name="connsiteX39" fmla="*/ 1346200 w 3073400"/>
              <a:gd name="connsiteY39" fmla="*/ 1638300 h 2006600"/>
              <a:gd name="connsiteX40" fmla="*/ 1384300 w 3073400"/>
              <a:gd name="connsiteY40" fmla="*/ 1612900 h 2006600"/>
              <a:gd name="connsiteX41" fmla="*/ 1422400 w 3073400"/>
              <a:gd name="connsiteY41" fmla="*/ 1574800 h 2006600"/>
              <a:gd name="connsiteX42" fmla="*/ 1511300 w 3073400"/>
              <a:gd name="connsiteY42" fmla="*/ 1536700 h 2006600"/>
              <a:gd name="connsiteX43" fmla="*/ 1549400 w 3073400"/>
              <a:gd name="connsiteY43" fmla="*/ 1511300 h 2006600"/>
              <a:gd name="connsiteX44" fmla="*/ 1765300 w 3073400"/>
              <a:gd name="connsiteY44" fmla="*/ 1485900 h 2006600"/>
              <a:gd name="connsiteX45" fmla="*/ 1930400 w 3073400"/>
              <a:gd name="connsiteY45" fmla="*/ 1460500 h 2006600"/>
              <a:gd name="connsiteX46" fmla="*/ 2184400 w 3073400"/>
              <a:gd name="connsiteY46" fmla="*/ 1447800 h 2006600"/>
              <a:gd name="connsiteX47" fmla="*/ 2336800 w 3073400"/>
              <a:gd name="connsiteY47" fmla="*/ 1422400 h 2006600"/>
              <a:gd name="connsiteX48" fmla="*/ 2730500 w 3073400"/>
              <a:gd name="connsiteY48" fmla="*/ 1384300 h 2006600"/>
              <a:gd name="connsiteX49" fmla="*/ 2895600 w 3073400"/>
              <a:gd name="connsiteY49" fmla="*/ 1346200 h 2006600"/>
              <a:gd name="connsiteX50" fmla="*/ 2946400 w 3073400"/>
              <a:gd name="connsiteY50" fmla="*/ 1320800 h 2006600"/>
              <a:gd name="connsiteX51" fmla="*/ 3035300 w 3073400"/>
              <a:gd name="connsiteY51" fmla="*/ 1295400 h 2006600"/>
              <a:gd name="connsiteX52" fmla="*/ 3073400 w 3073400"/>
              <a:gd name="connsiteY52" fmla="*/ 1282700 h 2006600"/>
              <a:gd name="connsiteX53" fmla="*/ 3035300 w 3073400"/>
              <a:gd name="connsiteY53" fmla="*/ 1143000 h 2006600"/>
              <a:gd name="connsiteX54" fmla="*/ 3022600 w 3073400"/>
              <a:gd name="connsiteY54" fmla="*/ 1104900 h 2006600"/>
              <a:gd name="connsiteX55" fmla="*/ 3009900 w 3073400"/>
              <a:gd name="connsiteY55" fmla="*/ 723900 h 2006600"/>
              <a:gd name="connsiteX56" fmla="*/ 2832100 w 3073400"/>
              <a:gd name="connsiteY56" fmla="*/ 736600 h 2006600"/>
              <a:gd name="connsiteX57" fmla="*/ 2755900 w 3073400"/>
              <a:gd name="connsiteY57" fmla="*/ 749300 h 2006600"/>
              <a:gd name="connsiteX58" fmla="*/ 2667000 w 3073400"/>
              <a:gd name="connsiteY58" fmla="*/ 762000 h 2006600"/>
              <a:gd name="connsiteX59" fmla="*/ 2273300 w 3073400"/>
              <a:gd name="connsiteY59" fmla="*/ 749300 h 2006600"/>
              <a:gd name="connsiteX60" fmla="*/ 2222500 w 3073400"/>
              <a:gd name="connsiteY60" fmla="*/ 736600 h 2006600"/>
              <a:gd name="connsiteX61" fmla="*/ 2146300 w 3073400"/>
              <a:gd name="connsiteY61" fmla="*/ 685800 h 2006600"/>
              <a:gd name="connsiteX62" fmla="*/ 2070100 w 3073400"/>
              <a:gd name="connsiteY62" fmla="*/ 622300 h 2006600"/>
              <a:gd name="connsiteX63" fmla="*/ 1968500 w 3073400"/>
              <a:gd name="connsiteY63" fmla="*/ 508000 h 2006600"/>
              <a:gd name="connsiteX64" fmla="*/ 1866900 w 3073400"/>
              <a:gd name="connsiteY64" fmla="*/ 457200 h 2006600"/>
              <a:gd name="connsiteX65" fmla="*/ 1816100 w 3073400"/>
              <a:gd name="connsiteY65" fmla="*/ 419100 h 2006600"/>
              <a:gd name="connsiteX66" fmla="*/ 1752600 w 3073400"/>
              <a:gd name="connsiteY66" fmla="*/ 342900 h 2006600"/>
              <a:gd name="connsiteX67" fmla="*/ 1714500 w 3073400"/>
              <a:gd name="connsiteY67" fmla="*/ 330200 h 2006600"/>
              <a:gd name="connsiteX68" fmla="*/ 1638300 w 3073400"/>
              <a:gd name="connsiteY68" fmla="*/ 266700 h 2006600"/>
              <a:gd name="connsiteX69" fmla="*/ 1600200 w 3073400"/>
              <a:gd name="connsiteY69" fmla="*/ 254000 h 2006600"/>
              <a:gd name="connsiteX70" fmla="*/ 1549400 w 3073400"/>
              <a:gd name="connsiteY70" fmla="*/ 215900 h 2006600"/>
              <a:gd name="connsiteX71" fmla="*/ 1473200 w 3073400"/>
              <a:gd name="connsiteY71" fmla="*/ 177800 h 2006600"/>
              <a:gd name="connsiteX72" fmla="*/ 1371600 w 3073400"/>
              <a:gd name="connsiteY72" fmla="*/ 165100 h 2006600"/>
              <a:gd name="connsiteX73" fmla="*/ 914400 w 3073400"/>
              <a:gd name="connsiteY73" fmla="*/ 101600 h 2006600"/>
              <a:gd name="connsiteX74" fmla="*/ 838200 w 3073400"/>
              <a:gd name="connsiteY74" fmla="*/ 63500 h 2006600"/>
              <a:gd name="connsiteX75" fmla="*/ 901700 w 3073400"/>
              <a:gd name="connsiteY75" fmla="*/ 0 h 2006600"/>
              <a:gd name="connsiteX0" fmla="*/ 901700 w 3073400"/>
              <a:gd name="connsiteY0" fmla="*/ 0 h 2006600"/>
              <a:gd name="connsiteX1" fmla="*/ 787400 w 3073400"/>
              <a:gd name="connsiteY1" fmla="*/ 63500 h 2006600"/>
              <a:gd name="connsiteX2" fmla="*/ 749300 w 3073400"/>
              <a:gd name="connsiteY2" fmla="*/ 76200 h 2006600"/>
              <a:gd name="connsiteX3" fmla="*/ 711200 w 3073400"/>
              <a:gd name="connsiteY3" fmla="*/ 101600 h 2006600"/>
              <a:gd name="connsiteX4" fmla="*/ 609600 w 3073400"/>
              <a:gd name="connsiteY4" fmla="*/ 139700 h 2006600"/>
              <a:gd name="connsiteX5" fmla="*/ 571500 w 3073400"/>
              <a:gd name="connsiteY5" fmla="*/ 165100 h 2006600"/>
              <a:gd name="connsiteX6" fmla="*/ 495300 w 3073400"/>
              <a:gd name="connsiteY6" fmla="*/ 190500 h 2006600"/>
              <a:gd name="connsiteX7" fmla="*/ 469900 w 3073400"/>
              <a:gd name="connsiteY7" fmla="*/ 228600 h 2006600"/>
              <a:gd name="connsiteX8" fmla="*/ 457200 w 3073400"/>
              <a:gd name="connsiteY8" fmla="*/ 266700 h 2006600"/>
              <a:gd name="connsiteX9" fmla="*/ 444500 w 3073400"/>
              <a:gd name="connsiteY9" fmla="*/ 596900 h 2006600"/>
              <a:gd name="connsiteX10" fmla="*/ 406400 w 3073400"/>
              <a:gd name="connsiteY10" fmla="*/ 622300 h 2006600"/>
              <a:gd name="connsiteX11" fmla="*/ 330200 w 3073400"/>
              <a:gd name="connsiteY11" fmla="*/ 647700 h 2006600"/>
              <a:gd name="connsiteX12" fmla="*/ 215900 w 3073400"/>
              <a:gd name="connsiteY12" fmla="*/ 711200 h 2006600"/>
              <a:gd name="connsiteX13" fmla="*/ 190500 w 3073400"/>
              <a:gd name="connsiteY13" fmla="*/ 787400 h 2006600"/>
              <a:gd name="connsiteX14" fmla="*/ 177800 w 3073400"/>
              <a:gd name="connsiteY14" fmla="*/ 825500 h 2006600"/>
              <a:gd name="connsiteX15" fmla="*/ 165100 w 3073400"/>
              <a:gd name="connsiteY15" fmla="*/ 876300 h 2006600"/>
              <a:gd name="connsiteX16" fmla="*/ 139700 w 3073400"/>
              <a:gd name="connsiteY16" fmla="*/ 965200 h 2006600"/>
              <a:gd name="connsiteX17" fmla="*/ 127000 w 3073400"/>
              <a:gd name="connsiteY17" fmla="*/ 1117600 h 2006600"/>
              <a:gd name="connsiteX18" fmla="*/ 152400 w 3073400"/>
              <a:gd name="connsiteY18" fmla="*/ 1397000 h 2006600"/>
              <a:gd name="connsiteX19" fmla="*/ 127000 w 3073400"/>
              <a:gd name="connsiteY19" fmla="*/ 1638300 h 2006600"/>
              <a:gd name="connsiteX20" fmla="*/ 101600 w 3073400"/>
              <a:gd name="connsiteY20" fmla="*/ 1689100 h 2006600"/>
              <a:gd name="connsiteX21" fmla="*/ 88900 w 3073400"/>
              <a:gd name="connsiteY21" fmla="*/ 1727200 h 2006600"/>
              <a:gd name="connsiteX22" fmla="*/ 50800 w 3073400"/>
              <a:gd name="connsiteY22" fmla="*/ 1765300 h 2006600"/>
              <a:gd name="connsiteX23" fmla="*/ 25400 w 3073400"/>
              <a:gd name="connsiteY23" fmla="*/ 1841500 h 2006600"/>
              <a:gd name="connsiteX24" fmla="*/ 12700 w 3073400"/>
              <a:gd name="connsiteY24" fmla="*/ 1879600 h 2006600"/>
              <a:gd name="connsiteX25" fmla="*/ 0 w 3073400"/>
              <a:gd name="connsiteY25" fmla="*/ 1930400 h 2006600"/>
              <a:gd name="connsiteX26" fmla="*/ 12700 w 3073400"/>
              <a:gd name="connsiteY26" fmla="*/ 1981200 h 2006600"/>
              <a:gd name="connsiteX27" fmla="*/ 88900 w 3073400"/>
              <a:gd name="connsiteY27" fmla="*/ 1993900 h 2006600"/>
              <a:gd name="connsiteX28" fmla="*/ 215900 w 3073400"/>
              <a:gd name="connsiteY28" fmla="*/ 2006600 h 2006600"/>
              <a:gd name="connsiteX29" fmla="*/ 571500 w 3073400"/>
              <a:gd name="connsiteY29" fmla="*/ 1993900 h 2006600"/>
              <a:gd name="connsiteX30" fmla="*/ 685800 w 3073400"/>
              <a:gd name="connsiteY30" fmla="*/ 1943100 h 2006600"/>
              <a:gd name="connsiteX31" fmla="*/ 723900 w 3073400"/>
              <a:gd name="connsiteY31" fmla="*/ 1930400 h 2006600"/>
              <a:gd name="connsiteX32" fmla="*/ 762000 w 3073400"/>
              <a:gd name="connsiteY32" fmla="*/ 1905000 h 2006600"/>
              <a:gd name="connsiteX33" fmla="*/ 838200 w 3073400"/>
              <a:gd name="connsiteY33" fmla="*/ 1879600 h 2006600"/>
              <a:gd name="connsiteX34" fmla="*/ 965200 w 3073400"/>
              <a:gd name="connsiteY34" fmla="*/ 1828800 h 2006600"/>
              <a:gd name="connsiteX35" fmla="*/ 1016000 w 3073400"/>
              <a:gd name="connsiteY35" fmla="*/ 1816100 h 2006600"/>
              <a:gd name="connsiteX36" fmla="*/ 1066800 w 3073400"/>
              <a:gd name="connsiteY36" fmla="*/ 1790700 h 2006600"/>
              <a:gd name="connsiteX37" fmla="*/ 1104900 w 3073400"/>
              <a:gd name="connsiteY37" fmla="*/ 1778000 h 2006600"/>
              <a:gd name="connsiteX38" fmla="*/ 1219200 w 3073400"/>
              <a:gd name="connsiteY38" fmla="*/ 1714500 h 2006600"/>
              <a:gd name="connsiteX39" fmla="*/ 1346200 w 3073400"/>
              <a:gd name="connsiteY39" fmla="*/ 1638300 h 2006600"/>
              <a:gd name="connsiteX40" fmla="*/ 1384300 w 3073400"/>
              <a:gd name="connsiteY40" fmla="*/ 1612900 h 2006600"/>
              <a:gd name="connsiteX41" fmla="*/ 1422400 w 3073400"/>
              <a:gd name="connsiteY41" fmla="*/ 1574800 h 2006600"/>
              <a:gd name="connsiteX42" fmla="*/ 1511300 w 3073400"/>
              <a:gd name="connsiteY42" fmla="*/ 1536700 h 2006600"/>
              <a:gd name="connsiteX43" fmla="*/ 1549400 w 3073400"/>
              <a:gd name="connsiteY43" fmla="*/ 1511300 h 2006600"/>
              <a:gd name="connsiteX44" fmla="*/ 1765300 w 3073400"/>
              <a:gd name="connsiteY44" fmla="*/ 1485900 h 2006600"/>
              <a:gd name="connsiteX45" fmla="*/ 1930400 w 3073400"/>
              <a:gd name="connsiteY45" fmla="*/ 1460500 h 2006600"/>
              <a:gd name="connsiteX46" fmla="*/ 2184400 w 3073400"/>
              <a:gd name="connsiteY46" fmla="*/ 1447800 h 2006600"/>
              <a:gd name="connsiteX47" fmla="*/ 2336800 w 3073400"/>
              <a:gd name="connsiteY47" fmla="*/ 1422400 h 2006600"/>
              <a:gd name="connsiteX48" fmla="*/ 2730500 w 3073400"/>
              <a:gd name="connsiteY48" fmla="*/ 1384300 h 2006600"/>
              <a:gd name="connsiteX49" fmla="*/ 2895600 w 3073400"/>
              <a:gd name="connsiteY49" fmla="*/ 1346200 h 2006600"/>
              <a:gd name="connsiteX50" fmla="*/ 2946400 w 3073400"/>
              <a:gd name="connsiteY50" fmla="*/ 1320800 h 2006600"/>
              <a:gd name="connsiteX51" fmla="*/ 3035300 w 3073400"/>
              <a:gd name="connsiteY51" fmla="*/ 1295400 h 2006600"/>
              <a:gd name="connsiteX52" fmla="*/ 3073400 w 3073400"/>
              <a:gd name="connsiteY52" fmla="*/ 1282700 h 2006600"/>
              <a:gd name="connsiteX53" fmla="*/ 3035300 w 3073400"/>
              <a:gd name="connsiteY53" fmla="*/ 1143000 h 2006600"/>
              <a:gd name="connsiteX54" fmla="*/ 3009900 w 3073400"/>
              <a:gd name="connsiteY54" fmla="*/ 723900 h 2006600"/>
              <a:gd name="connsiteX55" fmla="*/ 2832100 w 3073400"/>
              <a:gd name="connsiteY55" fmla="*/ 736600 h 2006600"/>
              <a:gd name="connsiteX56" fmla="*/ 2755900 w 3073400"/>
              <a:gd name="connsiteY56" fmla="*/ 749300 h 2006600"/>
              <a:gd name="connsiteX57" fmla="*/ 2667000 w 3073400"/>
              <a:gd name="connsiteY57" fmla="*/ 762000 h 2006600"/>
              <a:gd name="connsiteX58" fmla="*/ 2273300 w 3073400"/>
              <a:gd name="connsiteY58" fmla="*/ 749300 h 2006600"/>
              <a:gd name="connsiteX59" fmla="*/ 2222500 w 3073400"/>
              <a:gd name="connsiteY59" fmla="*/ 736600 h 2006600"/>
              <a:gd name="connsiteX60" fmla="*/ 2146300 w 3073400"/>
              <a:gd name="connsiteY60" fmla="*/ 685800 h 2006600"/>
              <a:gd name="connsiteX61" fmla="*/ 2070100 w 3073400"/>
              <a:gd name="connsiteY61" fmla="*/ 622300 h 2006600"/>
              <a:gd name="connsiteX62" fmla="*/ 1968500 w 3073400"/>
              <a:gd name="connsiteY62" fmla="*/ 508000 h 2006600"/>
              <a:gd name="connsiteX63" fmla="*/ 1866900 w 3073400"/>
              <a:gd name="connsiteY63" fmla="*/ 457200 h 2006600"/>
              <a:gd name="connsiteX64" fmla="*/ 1816100 w 3073400"/>
              <a:gd name="connsiteY64" fmla="*/ 419100 h 2006600"/>
              <a:gd name="connsiteX65" fmla="*/ 1752600 w 3073400"/>
              <a:gd name="connsiteY65" fmla="*/ 342900 h 2006600"/>
              <a:gd name="connsiteX66" fmla="*/ 1714500 w 3073400"/>
              <a:gd name="connsiteY66" fmla="*/ 330200 h 2006600"/>
              <a:gd name="connsiteX67" fmla="*/ 1638300 w 3073400"/>
              <a:gd name="connsiteY67" fmla="*/ 266700 h 2006600"/>
              <a:gd name="connsiteX68" fmla="*/ 1600200 w 3073400"/>
              <a:gd name="connsiteY68" fmla="*/ 254000 h 2006600"/>
              <a:gd name="connsiteX69" fmla="*/ 1549400 w 3073400"/>
              <a:gd name="connsiteY69" fmla="*/ 215900 h 2006600"/>
              <a:gd name="connsiteX70" fmla="*/ 1473200 w 3073400"/>
              <a:gd name="connsiteY70" fmla="*/ 177800 h 2006600"/>
              <a:gd name="connsiteX71" fmla="*/ 1371600 w 3073400"/>
              <a:gd name="connsiteY71" fmla="*/ 165100 h 2006600"/>
              <a:gd name="connsiteX72" fmla="*/ 914400 w 3073400"/>
              <a:gd name="connsiteY72" fmla="*/ 101600 h 2006600"/>
              <a:gd name="connsiteX73" fmla="*/ 838200 w 3073400"/>
              <a:gd name="connsiteY73" fmla="*/ 63500 h 2006600"/>
              <a:gd name="connsiteX74" fmla="*/ 901700 w 3073400"/>
              <a:gd name="connsiteY74" fmla="*/ 0 h 2006600"/>
              <a:gd name="connsiteX0" fmla="*/ 901700 w 3073400"/>
              <a:gd name="connsiteY0" fmla="*/ 0 h 2006600"/>
              <a:gd name="connsiteX1" fmla="*/ 787400 w 3073400"/>
              <a:gd name="connsiteY1" fmla="*/ 63500 h 2006600"/>
              <a:gd name="connsiteX2" fmla="*/ 749300 w 3073400"/>
              <a:gd name="connsiteY2" fmla="*/ 76200 h 2006600"/>
              <a:gd name="connsiteX3" fmla="*/ 711200 w 3073400"/>
              <a:gd name="connsiteY3" fmla="*/ 101600 h 2006600"/>
              <a:gd name="connsiteX4" fmla="*/ 609600 w 3073400"/>
              <a:gd name="connsiteY4" fmla="*/ 139700 h 2006600"/>
              <a:gd name="connsiteX5" fmla="*/ 571500 w 3073400"/>
              <a:gd name="connsiteY5" fmla="*/ 165100 h 2006600"/>
              <a:gd name="connsiteX6" fmla="*/ 495300 w 3073400"/>
              <a:gd name="connsiteY6" fmla="*/ 190500 h 2006600"/>
              <a:gd name="connsiteX7" fmla="*/ 469900 w 3073400"/>
              <a:gd name="connsiteY7" fmla="*/ 228600 h 2006600"/>
              <a:gd name="connsiteX8" fmla="*/ 457200 w 3073400"/>
              <a:gd name="connsiteY8" fmla="*/ 266700 h 2006600"/>
              <a:gd name="connsiteX9" fmla="*/ 444500 w 3073400"/>
              <a:gd name="connsiteY9" fmla="*/ 596900 h 2006600"/>
              <a:gd name="connsiteX10" fmla="*/ 406400 w 3073400"/>
              <a:gd name="connsiteY10" fmla="*/ 622300 h 2006600"/>
              <a:gd name="connsiteX11" fmla="*/ 330200 w 3073400"/>
              <a:gd name="connsiteY11" fmla="*/ 647700 h 2006600"/>
              <a:gd name="connsiteX12" fmla="*/ 215900 w 3073400"/>
              <a:gd name="connsiteY12" fmla="*/ 711200 h 2006600"/>
              <a:gd name="connsiteX13" fmla="*/ 190500 w 3073400"/>
              <a:gd name="connsiteY13" fmla="*/ 787400 h 2006600"/>
              <a:gd name="connsiteX14" fmla="*/ 177800 w 3073400"/>
              <a:gd name="connsiteY14" fmla="*/ 825500 h 2006600"/>
              <a:gd name="connsiteX15" fmla="*/ 165100 w 3073400"/>
              <a:gd name="connsiteY15" fmla="*/ 876300 h 2006600"/>
              <a:gd name="connsiteX16" fmla="*/ 139700 w 3073400"/>
              <a:gd name="connsiteY16" fmla="*/ 965200 h 2006600"/>
              <a:gd name="connsiteX17" fmla="*/ 127000 w 3073400"/>
              <a:gd name="connsiteY17" fmla="*/ 1117600 h 2006600"/>
              <a:gd name="connsiteX18" fmla="*/ 152400 w 3073400"/>
              <a:gd name="connsiteY18" fmla="*/ 1397000 h 2006600"/>
              <a:gd name="connsiteX19" fmla="*/ 127000 w 3073400"/>
              <a:gd name="connsiteY19" fmla="*/ 1638300 h 2006600"/>
              <a:gd name="connsiteX20" fmla="*/ 101600 w 3073400"/>
              <a:gd name="connsiteY20" fmla="*/ 1689100 h 2006600"/>
              <a:gd name="connsiteX21" fmla="*/ 88900 w 3073400"/>
              <a:gd name="connsiteY21" fmla="*/ 1727200 h 2006600"/>
              <a:gd name="connsiteX22" fmla="*/ 50800 w 3073400"/>
              <a:gd name="connsiteY22" fmla="*/ 1765300 h 2006600"/>
              <a:gd name="connsiteX23" fmla="*/ 25400 w 3073400"/>
              <a:gd name="connsiteY23" fmla="*/ 1841500 h 2006600"/>
              <a:gd name="connsiteX24" fmla="*/ 12700 w 3073400"/>
              <a:gd name="connsiteY24" fmla="*/ 1879600 h 2006600"/>
              <a:gd name="connsiteX25" fmla="*/ 0 w 3073400"/>
              <a:gd name="connsiteY25" fmla="*/ 1930400 h 2006600"/>
              <a:gd name="connsiteX26" fmla="*/ 12700 w 3073400"/>
              <a:gd name="connsiteY26" fmla="*/ 1981200 h 2006600"/>
              <a:gd name="connsiteX27" fmla="*/ 88900 w 3073400"/>
              <a:gd name="connsiteY27" fmla="*/ 1993900 h 2006600"/>
              <a:gd name="connsiteX28" fmla="*/ 215900 w 3073400"/>
              <a:gd name="connsiteY28" fmla="*/ 2006600 h 2006600"/>
              <a:gd name="connsiteX29" fmla="*/ 571500 w 3073400"/>
              <a:gd name="connsiteY29" fmla="*/ 1993900 h 2006600"/>
              <a:gd name="connsiteX30" fmla="*/ 685800 w 3073400"/>
              <a:gd name="connsiteY30" fmla="*/ 1943100 h 2006600"/>
              <a:gd name="connsiteX31" fmla="*/ 723900 w 3073400"/>
              <a:gd name="connsiteY31" fmla="*/ 1930400 h 2006600"/>
              <a:gd name="connsiteX32" fmla="*/ 762000 w 3073400"/>
              <a:gd name="connsiteY32" fmla="*/ 1905000 h 2006600"/>
              <a:gd name="connsiteX33" fmla="*/ 838200 w 3073400"/>
              <a:gd name="connsiteY33" fmla="*/ 1879600 h 2006600"/>
              <a:gd name="connsiteX34" fmla="*/ 965200 w 3073400"/>
              <a:gd name="connsiteY34" fmla="*/ 1828800 h 2006600"/>
              <a:gd name="connsiteX35" fmla="*/ 1016000 w 3073400"/>
              <a:gd name="connsiteY35" fmla="*/ 1816100 h 2006600"/>
              <a:gd name="connsiteX36" fmla="*/ 1066800 w 3073400"/>
              <a:gd name="connsiteY36" fmla="*/ 1790700 h 2006600"/>
              <a:gd name="connsiteX37" fmla="*/ 1104900 w 3073400"/>
              <a:gd name="connsiteY37" fmla="*/ 1778000 h 2006600"/>
              <a:gd name="connsiteX38" fmla="*/ 1219200 w 3073400"/>
              <a:gd name="connsiteY38" fmla="*/ 1714500 h 2006600"/>
              <a:gd name="connsiteX39" fmla="*/ 1346200 w 3073400"/>
              <a:gd name="connsiteY39" fmla="*/ 1638300 h 2006600"/>
              <a:gd name="connsiteX40" fmla="*/ 1384300 w 3073400"/>
              <a:gd name="connsiteY40" fmla="*/ 1612900 h 2006600"/>
              <a:gd name="connsiteX41" fmla="*/ 1422400 w 3073400"/>
              <a:gd name="connsiteY41" fmla="*/ 1574800 h 2006600"/>
              <a:gd name="connsiteX42" fmla="*/ 1511300 w 3073400"/>
              <a:gd name="connsiteY42" fmla="*/ 1536700 h 2006600"/>
              <a:gd name="connsiteX43" fmla="*/ 1549400 w 3073400"/>
              <a:gd name="connsiteY43" fmla="*/ 1511300 h 2006600"/>
              <a:gd name="connsiteX44" fmla="*/ 1765300 w 3073400"/>
              <a:gd name="connsiteY44" fmla="*/ 1485900 h 2006600"/>
              <a:gd name="connsiteX45" fmla="*/ 1930400 w 3073400"/>
              <a:gd name="connsiteY45" fmla="*/ 1460500 h 2006600"/>
              <a:gd name="connsiteX46" fmla="*/ 2184400 w 3073400"/>
              <a:gd name="connsiteY46" fmla="*/ 1447800 h 2006600"/>
              <a:gd name="connsiteX47" fmla="*/ 2336800 w 3073400"/>
              <a:gd name="connsiteY47" fmla="*/ 1422400 h 2006600"/>
              <a:gd name="connsiteX48" fmla="*/ 2730500 w 3073400"/>
              <a:gd name="connsiteY48" fmla="*/ 1384300 h 2006600"/>
              <a:gd name="connsiteX49" fmla="*/ 2895600 w 3073400"/>
              <a:gd name="connsiteY49" fmla="*/ 1346200 h 2006600"/>
              <a:gd name="connsiteX50" fmla="*/ 2946400 w 3073400"/>
              <a:gd name="connsiteY50" fmla="*/ 1320800 h 2006600"/>
              <a:gd name="connsiteX51" fmla="*/ 3035300 w 3073400"/>
              <a:gd name="connsiteY51" fmla="*/ 1295400 h 2006600"/>
              <a:gd name="connsiteX52" fmla="*/ 3073400 w 3073400"/>
              <a:gd name="connsiteY52" fmla="*/ 1282700 h 2006600"/>
              <a:gd name="connsiteX53" fmla="*/ 3009900 w 3073400"/>
              <a:gd name="connsiteY53" fmla="*/ 723900 h 2006600"/>
              <a:gd name="connsiteX54" fmla="*/ 2832100 w 3073400"/>
              <a:gd name="connsiteY54" fmla="*/ 736600 h 2006600"/>
              <a:gd name="connsiteX55" fmla="*/ 2755900 w 3073400"/>
              <a:gd name="connsiteY55" fmla="*/ 749300 h 2006600"/>
              <a:gd name="connsiteX56" fmla="*/ 2667000 w 3073400"/>
              <a:gd name="connsiteY56" fmla="*/ 762000 h 2006600"/>
              <a:gd name="connsiteX57" fmla="*/ 2273300 w 3073400"/>
              <a:gd name="connsiteY57" fmla="*/ 749300 h 2006600"/>
              <a:gd name="connsiteX58" fmla="*/ 2222500 w 3073400"/>
              <a:gd name="connsiteY58" fmla="*/ 736600 h 2006600"/>
              <a:gd name="connsiteX59" fmla="*/ 2146300 w 3073400"/>
              <a:gd name="connsiteY59" fmla="*/ 685800 h 2006600"/>
              <a:gd name="connsiteX60" fmla="*/ 2070100 w 3073400"/>
              <a:gd name="connsiteY60" fmla="*/ 622300 h 2006600"/>
              <a:gd name="connsiteX61" fmla="*/ 1968500 w 3073400"/>
              <a:gd name="connsiteY61" fmla="*/ 508000 h 2006600"/>
              <a:gd name="connsiteX62" fmla="*/ 1866900 w 3073400"/>
              <a:gd name="connsiteY62" fmla="*/ 457200 h 2006600"/>
              <a:gd name="connsiteX63" fmla="*/ 1816100 w 3073400"/>
              <a:gd name="connsiteY63" fmla="*/ 419100 h 2006600"/>
              <a:gd name="connsiteX64" fmla="*/ 1752600 w 3073400"/>
              <a:gd name="connsiteY64" fmla="*/ 342900 h 2006600"/>
              <a:gd name="connsiteX65" fmla="*/ 1714500 w 3073400"/>
              <a:gd name="connsiteY65" fmla="*/ 330200 h 2006600"/>
              <a:gd name="connsiteX66" fmla="*/ 1638300 w 3073400"/>
              <a:gd name="connsiteY66" fmla="*/ 266700 h 2006600"/>
              <a:gd name="connsiteX67" fmla="*/ 1600200 w 3073400"/>
              <a:gd name="connsiteY67" fmla="*/ 254000 h 2006600"/>
              <a:gd name="connsiteX68" fmla="*/ 1549400 w 3073400"/>
              <a:gd name="connsiteY68" fmla="*/ 215900 h 2006600"/>
              <a:gd name="connsiteX69" fmla="*/ 1473200 w 3073400"/>
              <a:gd name="connsiteY69" fmla="*/ 177800 h 2006600"/>
              <a:gd name="connsiteX70" fmla="*/ 1371600 w 3073400"/>
              <a:gd name="connsiteY70" fmla="*/ 165100 h 2006600"/>
              <a:gd name="connsiteX71" fmla="*/ 914400 w 3073400"/>
              <a:gd name="connsiteY71" fmla="*/ 101600 h 2006600"/>
              <a:gd name="connsiteX72" fmla="*/ 838200 w 3073400"/>
              <a:gd name="connsiteY72" fmla="*/ 63500 h 2006600"/>
              <a:gd name="connsiteX73" fmla="*/ 901700 w 3073400"/>
              <a:gd name="connsiteY73" fmla="*/ 0 h 2006600"/>
              <a:gd name="connsiteX0" fmla="*/ 901700 w 3081325"/>
              <a:gd name="connsiteY0" fmla="*/ 0 h 2006600"/>
              <a:gd name="connsiteX1" fmla="*/ 787400 w 3081325"/>
              <a:gd name="connsiteY1" fmla="*/ 63500 h 2006600"/>
              <a:gd name="connsiteX2" fmla="*/ 749300 w 3081325"/>
              <a:gd name="connsiteY2" fmla="*/ 76200 h 2006600"/>
              <a:gd name="connsiteX3" fmla="*/ 711200 w 3081325"/>
              <a:gd name="connsiteY3" fmla="*/ 101600 h 2006600"/>
              <a:gd name="connsiteX4" fmla="*/ 609600 w 3081325"/>
              <a:gd name="connsiteY4" fmla="*/ 139700 h 2006600"/>
              <a:gd name="connsiteX5" fmla="*/ 571500 w 3081325"/>
              <a:gd name="connsiteY5" fmla="*/ 165100 h 2006600"/>
              <a:gd name="connsiteX6" fmla="*/ 495300 w 3081325"/>
              <a:gd name="connsiteY6" fmla="*/ 190500 h 2006600"/>
              <a:gd name="connsiteX7" fmla="*/ 469900 w 3081325"/>
              <a:gd name="connsiteY7" fmla="*/ 228600 h 2006600"/>
              <a:gd name="connsiteX8" fmla="*/ 457200 w 3081325"/>
              <a:gd name="connsiteY8" fmla="*/ 266700 h 2006600"/>
              <a:gd name="connsiteX9" fmla="*/ 444500 w 3081325"/>
              <a:gd name="connsiteY9" fmla="*/ 596900 h 2006600"/>
              <a:gd name="connsiteX10" fmla="*/ 406400 w 3081325"/>
              <a:gd name="connsiteY10" fmla="*/ 622300 h 2006600"/>
              <a:gd name="connsiteX11" fmla="*/ 330200 w 3081325"/>
              <a:gd name="connsiteY11" fmla="*/ 647700 h 2006600"/>
              <a:gd name="connsiteX12" fmla="*/ 215900 w 3081325"/>
              <a:gd name="connsiteY12" fmla="*/ 711200 h 2006600"/>
              <a:gd name="connsiteX13" fmla="*/ 190500 w 3081325"/>
              <a:gd name="connsiteY13" fmla="*/ 787400 h 2006600"/>
              <a:gd name="connsiteX14" fmla="*/ 177800 w 3081325"/>
              <a:gd name="connsiteY14" fmla="*/ 825500 h 2006600"/>
              <a:gd name="connsiteX15" fmla="*/ 165100 w 3081325"/>
              <a:gd name="connsiteY15" fmla="*/ 876300 h 2006600"/>
              <a:gd name="connsiteX16" fmla="*/ 139700 w 3081325"/>
              <a:gd name="connsiteY16" fmla="*/ 965200 h 2006600"/>
              <a:gd name="connsiteX17" fmla="*/ 127000 w 3081325"/>
              <a:gd name="connsiteY17" fmla="*/ 1117600 h 2006600"/>
              <a:gd name="connsiteX18" fmla="*/ 152400 w 3081325"/>
              <a:gd name="connsiteY18" fmla="*/ 1397000 h 2006600"/>
              <a:gd name="connsiteX19" fmla="*/ 127000 w 3081325"/>
              <a:gd name="connsiteY19" fmla="*/ 1638300 h 2006600"/>
              <a:gd name="connsiteX20" fmla="*/ 101600 w 3081325"/>
              <a:gd name="connsiteY20" fmla="*/ 1689100 h 2006600"/>
              <a:gd name="connsiteX21" fmla="*/ 88900 w 3081325"/>
              <a:gd name="connsiteY21" fmla="*/ 1727200 h 2006600"/>
              <a:gd name="connsiteX22" fmla="*/ 50800 w 3081325"/>
              <a:gd name="connsiteY22" fmla="*/ 1765300 h 2006600"/>
              <a:gd name="connsiteX23" fmla="*/ 25400 w 3081325"/>
              <a:gd name="connsiteY23" fmla="*/ 1841500 h 2006600"/>
              <a:gd name="connsiteX24" fmla="*/ 12700 w 3081325"/>
              <a:gd name="connsiteY24" fmla="*/ 1879600 h 2006600"/>
              <a:gd name="connsiteX25" fmla="*/ 0 w 3081325"/>
              <a:gd name="connsiteY25" fmla="*/ 1930400 h 2006600"/>
              <a:gd name="connsiteX26" fmla="*/ 12700 w 3081325"/>
              <a:gd name="connsiteY26" fmla="*/ 1981200 h 2006600"/>
              <a:gd name="connsiteX27" fmla="*/ 88900 w 3081325"/>
              <a:gd name="connsiteY27" fmla="*/ 1993900 h 2006600"/>
              <a:gd name="connsiteX28" fmla="*/ 215900 w 3081325"/>
              <a:gd name="connsiteY28" fmla="*/ 2006600 h 2006600"/>
              <a:gd name="connsiteX29" fmla="*/ 571500 w 3081325"/>
              <a:gd name="connsiteY29" fmla="*/ 1993900 h 2006600"/>
              <a:gd name="connsiteX30" fmla="*/ 685800 w 3081325"/>
              <a:gd name="connsiteY30" fmla="*/ 1943100 h 2006600"/>
              <a:gd name="connsiteX31" fmla="*/ 723900 w 3081325"/>
              <a:gd name="connsiteY31" fmla="*/ 1930400 h 2006600"/>
              <a:gd name="connsiteX32" fmla="*/ 762000 w 3081325"/>
              <a:gd name="connsiteY32" fmla="*/ 1905000 h 2006600"/>
              <a:gd name="connsiteX33" fmla="*/ 838200 w 3081325"/>
              <a:gd name="connsiteY33" fmla="*/ 1879600 h 2006600"/>
              <a:gd name="connsiteX34" fmla="*/ 965200 w 3081325"/>
              <a:gd name="connsiteY34" fmla="*/ 1828800 h 2006600"/>
              <a:gd name="connsiteX35" fmla="*/ 1016000 w 3081325"/>
              <a:gd name="connsiteY35" fmla="*/ 1816100 h 2006600"/>
              <a:gd name="connsiteX36" fmla="*/ 1066800 w 3081325"/>
              <a:gd name="connsiteY36" fmla="*/ 1790700 h 2006600"/>
              <a:gd name="connsiteX37" fmla="*/ 1104900 w 3081325"/>
              <a:gd name="connsiteY37" fmla="*/ 1778000 h 2006600"/>
              <a:gd name="connsiteX38" fmla="*/ 1219200 w 3081325"/>
              <a:gd name="connsiteY38" fmla="*/ 1714500 h 2006600"/>
              <a:gd name="connsiteX39" fmla="*/ 1346200 w 3081325"/>
              <a:gd name="connsiteY39" fmla="*/ 1638300 h 2006600"/>
              <a:gd name="connsiteX40" fmla="*/ 1384300 w 3081325"/>
              <a:gd name="connsiteY40" fmla="*/ 1612900 h 2006600"/>
              <a:gd name="connsiteX41" fmla="*/ 1422400 w 3081325"/>
              <a:gd name="connsiteY41" fmla="*/ 1574800 h 2006600"/>
              <a:gd name="connsiteX42" fmla="*/ 1511300 w 3081325"/>
              <a:gd name="connsiteY42" fmla="*/ 1536700 h 2006600"/>
              <a:gd name="connsiteX43" fmla="*/ 1549400 w 3081325"/>
              <a:gd name="connsiteY43" fmla="*/ 1511300 h 2006600"/>
              <a:gd name="connsiteX44" fmla="*/ 1765300 w 3081325"/>
              <a:gd name="connsiteY44" fmla="*/ 1485900 h 2006600"/>
              <a:gd name="connsiteX45" fmla="*/ 1930400 w 3081325"/>
              <a:gd name="connsiteY45" fmla="*/ 1460500 h 2006600"/>
              <a:gd name="connsiteX46" fmla="*/ 2184400 w 3081325"/>
              <a:gd name="connsiteY46" fmla="*/ 1447800 h 2006600"/>
              <a:gd name="connsiteX47" fmla="*/ 2336800 w 3081325"/>
              <a:gd name="connsiteY47" fmla="*/ 1422400 h 2006600"/>
              <a:gd name="connsiteX48" fmla="*/ 2730500 w 3081325"/>
              <a:gd name="connsiteY48" fmla="*/ 1384300 h 2006600"/>
              <a:gd name="connsiteX49" fmla="*/ 2895600 w 3081325"/>
              <a:gd name="connsiteY49" fmla="*/ 1346200 h 2006600"/>
              <a:gd name="connsiteX50" fmla="*/ 2946400 w 3081325"/>
              <a:gd name="connsiteY50" fmla="*/ 1320800 h 2006600"/>
              <a:gd name="connsiteX51" fmla="*/ 3035300 w 3081325"/>
              <a:gd name="connsiteY51" fmla="*/ 1295400 h 2006600"/>
              <a:gd name="connsiteX52" fmla="*/ 3073400 w 3081325"/>
              <a:gd name="connsiteY52" fmla="*/ 1282700 h 2006600"/>
              <a:gd name="connsiteX53" fmla="*/ 3060700 w 3081325"/>
              <a:gd name="connsiteY53" fmla="*/ 723900 h 2006600"/>
              <a:gd name="connsiteX54" fmla="*/ 2832100 w 3081325"/>
              <a:gd name="connsiteY54" fmla="*/ 736600 h 2006600"/>
              <a:gd name="connsiteX55" fmla="*/ 2755900 w 3081325"/>
              <a:gd name="connsiteY55" fmla="*/ 749300 h 2006600"/>
              <a:gd name="connsiteX56" fmla="*/ 2667000 w 3081325"/>
              <a:gd name="connsiteY56" fmla="*/ 762000 h 2006600"/>
              <a:gd name="connsiteX57" fmla="*/ 2273300 w 3081325"/>
              <a:gd name="connsiteY57" fmla="*/ 749300 h 2006600"/>
              <a:gd name="connsiteX58" fmla="*/ 2222500 w 3081325"/>
              <a:gd name="connsiteY58" fmla="*/ 736600 h 2006600"/>
              <a:gd name="connsiteX59" fmla="*/ 2146300 w 3081325"/>
              <a:gd name="connsiteY59" fmla="*/ 685800 h 2006600"/>
              <a:gd name="connsiteX60" fmla="*/ 2070100 w 3081325"/>
              <a:gd name="connsiteY60" fmla="*/ 622300 h 2006600"/>
              <a:gd name="connsiteX61" fmla="*/ 1968500 w 3081325"/>
              <a:gd name="connsiteY61" fmla="*/ 508000 h 2006600"/>
              <a:gd name="connsiteX62" fmla="*/ 1866900 w 3081325"/>
              <a:gd name="connsiteY62" fmla="*/ 457200 h 2006600"/>
              <a:gd name="connsiteX63" fmla="*/ 1816100 w 3081325"/>
              <a:gd name="connsiteY63" fmla="*/ 419100 h 2006600"/>
              <a:gd name="connsiteX64" fmla="*/ 1752600 w 3081325"/>
              <a:gd name="connsiteY64" fmla="*/ 342900 h 2006600"/>
              <a:gd name="connsiteX65" fmla="*/ 1714500 w 3081325"/>
              <a:gd name="connsiteY65" fmla="*/ 330200 h 2006600"/>
              <a:gd name="connsiteX66" fmla="*/ 1638300 w 3081325"/>
              <a:gd name="connsiteY66" fmla="*/ 266700 h 2006600"/>
              <a:gd name="connsiteX67" fmla="*/ 1600200 w 3081325"/>
              <a:gd name="connsiteY67" fmla="*/ 254000 h 2006600"/>
              <a:gd name="connsiteX68" fmla="*/ 1549400 w 3081325"/>
              <a:gd name="connsiteY68" fmla="*/ 215900 h 2006600"/>
              <a:gd name="connsiteX69" fmla="*/ 1473200 w 3081325"/>
              <a:gd name="connsiteY69" fmla="*/ 177800 h 2006600"/>
              <a:gd name="connsiteX70" fmla="*/ 1371600 w 3081325"/>
              <a:gd name="connsiteY70" fmla="*/ 165100 h 2006600"/>
              <a:gd name="connsiteX71" fmla="*/ 914400 w 3081325"/>
              <a:gd name="connsiteY71" fmla="*/ 101600 h 2006600"/>
              <a:gd name="connsiteX72" fmla="*/ 838200 w 3081325"/>
              <a:gd name="connsiteY72" fmla="*/ 63500 h 2006600"/>
              <a:gd name="connsiteX73" fmla="*/ 901700 w 3081325"/>
              <a:gd name="connsiteY73" fmla="*/ 0 h 2006600"/>
              <a:gd name="connsiteX0" fmla="*/ 901700 w 3081325"/>
              <a:gd name="connsiteY0" fmla="*/ 0 h 2006600"/>
              <a:gd name="connsiteX1" fmla="*/ 787400 w 3081325"/>
              <a:gd name="connsiteY1" fmla="*/ 63500 h 2006600"/>
              <a:gd name="connsiteX2" fmla="*/ 749300 w 3081325"/>
              <a:gd name="connsiteY2" fmla="*/ 76200 h 2006600"/>
              <a:gd name="connsiteX3" fmla="*/ 711200 w 3081325"/>
              <a:gd name="connsiteY3" fmla="*/ 101600 h 2006600"/>
              <a:gd name="connsiteX4" fmla="*/ 609600 w 3081325"/>
              <a:gd name="connsiteY4" fmla="*/ 139700 h 2006600"/>
              <a:gd name="connsiteX5" fmla="*/ 571500 w 3081325"/>
              <a:gd name="connsiteY5" fmla="*/ 165100 h 2006600"/>
              <a:gd name="connsiteX6" fmla="*/ 495300 w 3081325"/>
              <a:gd name="connsiteY6" fmla="*/ 190500 h 2006600"/>
              <a:gd name="connsiteX7" fmla="*/ 469900 w 3081325"/>
              <a:gd name="connsiteY7" fmla="*/ 228600 h 2006600"/>
              <a:gd name="connsiteX8" fmla="*/ 457200 w 3081325"/>
              <a:gd name="connsiteY8" fmla="*/ 266700 h 2006600"/>
              <a:gd name="connsiteX9" fmla="*/ 444500 w 3081325"/>
              <a:gd name="connsiteY9" fmla="*/ 596900 h 2006600"/>
              <a:gd name="connsiteX10" fmla="*/ 406400 w 3081325"/>
              <a:gd name="connsiteY10" fmla="*/ 622300 h 2006600"/>
              <a:gd name="connsiteX11" fmla="*/ 330200 w 3081325"/>
              <a:gd name="connsiteY11" fmla="*/ 647700 h 2006600"/>
              <a:gd name="connsiteX12" fmla="*/ 215900 w 3081325"/>
              <a:gd name="connsiteY12" fmla="*/ 711200 h 2006600"/>
              <a:gd name="connsiteX13" fmla="*/ 190500 w 3081325"/>
              <a:gd name="connsiteY13" fmla="*/ 787400 h 2006600"/>
              <a:gd name="connsiteX14" fmla="*/ 177800 w 3081325"/>
              <a:gd name="connsiteY14" fmla="*/ 825500 h 2006600"/>
              <a:gd name="connsiteX15" fmla="*/ 165100 w 3081325"/>
              <a:gd name="connsiteY15" fmla="*/ 876300 h 2006600"/>
              <a:gd name="connsiteX16" fmla="*/ 139700 w 3081325"/>
              <a:gd name="connsiteY16" fmla="*/ 965200 h 2006600"/>
              <a:gd name="connsiteX17" fmla="*/ 127000 w 3081325"/>
              <a:gd name="connsiteY17" fmla="*/ 1117600 h 2006600"/>
              <a:gd name="connsiteX18" fmla="*/ 152400 w 3081325"/>
              <a:gd name="connsiteY18" fmla="*/ 1397000 h 2006600"/>
              <a:gd name="connsiteX19" fmla="*/ 127000 w 3081325"/>
              <a:gd name="connsiteY19" fmla="*/ 1638300 h 2006600"/>
              <a:gd name="connsiteX20" fmla="*/ 101600 w 3081325"/>
              <a:gd name="connsiteY20" fmla="*/ 1689100 h 2006600"/>
              <a:gd name="connsiteX21" fmla="*/ 88900 w 3081325"/>
              <a:gd name="connsiteY21" fmla="*/ 1727200 h 2006600"/>
              <a:gd name="connsiteX22" fmla="*/ 50800 w 3081325"/>
              <a:gd name="connsiteY22" fmla="*/ 1765300 h 2006600"/>
              <a:gd name="connsiteX23" fmla="*/ 25400 w 3081325"/>
              <a:gd name="connsiteY23" fmla="*/ 1841500 h 2006600"/>
              <a:gd name="connsiteX24" fmla="*/ 12700 w 3081325"/>
              <a:gd name="connsiteY24" fmla="*/ 1879600 h 2006600"/>
              <a:gd name="connsiteX25" fmla="*/ 0 w 3081325"/>
              <a:gd name="connsiteY25" fmla="*/ 1930400 h 2006600"/>
              <a:gd name="connsiteX26" fmla="*/ 12700 w 3081325"/>
              <a:gd name="connsiteY26" fmla="*/ 1981200 h 2006600"/>
              <a:gd name="connsiteX27" fmla="*/ 88900 w 3081325"/>
              <a:gd name="connsiteY27" fmla="*/ 1993900 h 2006600"/>
              <a:gd name="connsiteX28" fmla="*/ 215900 w 3081325"/>
              <a:gd name="connsiteY28" fmla="*/ 2006600 h 2006600"/>
              <a:gd name="connsiteX29" fmla="*/ 571500 w 3081325"/>
              <a:gd name="connsiteY29" fmla="*/ 1993900 h 2006600"/>
              <a:gd name="connsiteX30" fmla="*/ 685800 w 3081325"/>
              <a:gd name="connsiteY30" fmla="*/ 1943100 h 2006600"/>
              <a:gd name="connsiteX31" fmla="*/ 723900 w 3081325"/>
              <a:gd name="connsiteY31" fmla="*/ 1930400 h 2006600"/>
              <a:gd name="connsiteX32" fmla="*/ 762000 w 3081325"/>
              <a:gd name="connsiteY32" fmla="*/ 1905000 h 2006600"/>
              <a:gd name="connsiteX33" fmla="*/ 838200 w 3081325"/>
              <a:gd name="connsiteY33" fmla="*/ 1879600 h 2006600"/>
              <a:gd name="connsiteX34" fmla="*/ 965200 w 3081325"/>
              <a:gd name="connsiteY34" fmla="*/ 1828800 h 2006600"/>
              <a:gd name="connsiteX35" fmla="*/ 1016000 w 3081325"/>
              <a:gd name="connsiteY35" fmla="*/ 1816100 h 2006600"/>
              <a:gd name="connsiteX36" fmla="*/ 1066800 w 3081325"/>
              <a:gd name="connsiteY36" fmla="*/ 1790700 h 2006600"/>
              <a:gd name="connsiteX37" fmla="*/ 1104900 w 3081325"/>
              <a:gd name="connsiteY37" fmla="*/ 1778000 h 2006600"/>
              <a:gd name="connsiteX38" fmla="*/ 1219200 w 3081325"/>
              <a:gd name="connsiteY38" fmla="*/ 1714500 h 2006600"/>
              <a:gd name="connsiteX39" fmla="*/ 1346200 w 3081325"/>
              <a:gd name="connsiteY39" fmla="*/ 1638300 h 2006600"/>
              <a:gd name="connsiteX40" fmla="*/ 1384300 w 3081325"/>
              <a:gd name="connsiteY40" fmla="*/ 1612900 h 2006600"/>
              <a:gd name="connsiteX41" fmla="*/ 1422400 w 3081325"/>
              <a:gd name="connsiteY41" fmla="*/ 1574800 h 2006600"/>
              <a:gd name="connsiteX42" fmla="*/ 1511300 w 3081325"/>
              <a:gd name="connsiteY42" fmla="*/ 1536700 h 2006600"/>
              <a:gd name="connsiteX43" fmla="*/ 1549400 w 3081325"/>
              <a:gd name="connsiteY43" fmla="*/ 1511300 h 2006600"/>
              <a:gd name="connsiteX44" fmla="*/ 1765300 w 3081325"/>
              <a:gd name="connsiteY44" fmla="*/ 1485900 h 2006600"/>
              <a:gd name="connsiteX45" fmla="*/ 1930400 w 3081325"/>
              <a:gd name="connsiteY45" fmla="*/ 1460500 h 2006600"/>
              <a:gd name="connsiteX46" fmla="*/ 2184400 w 3081325"/>
              <a:gd name="connsiteY46" fmla="*/ 1447800 h 2006600"/>
              <a:gd name="connsiteX47" fmla="*/ 2336800 w 3081325"/>
              <a:gd name="connsiteY47" fmla="*/ 1422400 h 2006600"/>
              <a:gd name="connsiteX48" fmla="*/ 2730500 w 3081325"/>
              <a:gd name="connsiteY48" fmla="*/ 1384300 h 2006600"/>
              <a:gd name="connsiteX49" fmla="*/ 2895600 w 3081325"/>
              <a:gd name="connsiteY49" fmla="*/ 1346200 h 2006600"/>
              <a:gd name="connsiteX50" fmla="*/ 2946400 w 3081325"/>
              <a:gd name="connsiteY50" fmla="*/ 1320800 h 2006600"/>
              <a:gd name="connsiteX51" fmla="*/ 3035300 w 3081325"/>
              <a:gd name="connsiteY51" fmla="*/ 1295400 h 2006600"/>
              <a:gd name="connsiteX52" fmla="*/ 3073400 w 3081325"/>
              <a:gd name="connsiteY52" fmla="*/ 1282700 h 2006600"/>
              <a:gd name="connsiteX53" fmla="*/ 3060700 w 3081325"/>
              <a:gd name="connsiteY53" fmla="*/ 723900 h 2006600"/>
              <a:gd name="connsiteX54" fmla="*/ 2832100 w 3081325"/>
              <a:gd name="connsiteY54" fmla="*/ 736600 h 2006600"/>
              <a:gd name="connsiteX55" fmla="*/ 2755900 w 3081325"/>
              <a:gd name="connsiteY55" fmla="*/ 749300 h 2006600"/>
              <a:gd name="connsiteX56" fmla="*/ 2667000 w 3081325"/>
              <a:gd name="connsiteY56" fmla="*/ 762000 h 2006600"/>
              <a:gd name="connsiteX57" fmla="*/ 2273300 w 3081325"/>
              <a:gd name="connsiteY57" fmla="*/ 749300 h 2006600"/>
              <a:gd name="connsiteX58" fmla="*/ 2222500 w 3081325"/>
              <a:gd name="connsiteY58" fmla="*/ 736600 h 2006600"/>
              <a:gd name="connsiteX59" fmla="*/ 2146300 w 3081325"/>
              <a:gd name="connsiteY59" fmla="*/ 685800 h 2006600"/>
              <a:gd name="connsiteX60" fmla="*/ 2070100 w 3081325"/>
              <a:gd name="connsiteY60" fmla="*/ 622300 h 2006600"/>
              <a:gd name="connsiteX61" fmla="*/ 1968500 w 3081325"/>
              <a:gd name="connsiteY61" fmla="*/ 508000 h 2006600"/>
              <a:gd name="connsiteX62" fmla="*/ 1866900 w 3081325"/>
              <a:gd name="connsiteY62" fmla="*/ 457200 h 2006600"/>
              <a:gd name="connsiteX63" fmla="*/ 1816100 w 3081325"/>
              <a:gd name="connsiteY63" fmla="*/ 419100 h 2006600"/>
              <a:gd name="connsiteX64" fmla="*/ 1752600 w 3081325"/>
              <a:gd name="connsiteY64" fmla="*/ 342900 h 2006600"/>
              <a:gd name="connsiteX65" fmla="*/ 1714500 w 3081325"/>
              <a:gd name="connsiteY65" fmla="*/ 330200 h 2006600"/>
              <a:gd name="connsiteX66" fmla="*/ 1638300 w 3081325"/>
              <a:gd name="connsiteY66" fmla="*/ 266700 h 2006600"/>
              <a:gd name="connsiteX67" fmla="*/ 1600200 w 3081325"/>
              <a:gd name="connsiteY67" fmla="*/ 254000 h 2006600"/>
              <a:gd name="connsiteX68" fmla="*/ 1549400 w 3081325"/>
              <a:gd name="connsiteY68" fmla="*/ 215900 h 2006600"/>
              <a:gd name="connsiteX69" fmla="*/ 1473200 w 3081325"/>
              <a:gd name="connsiteY69" fmla="*/ 177800 h 2006600"/>
              <a:gd name="connsiteX70" fmla="*/ 1371600 w 3081325"/>
              <a:gd name="connsiteY70" fmla="*/ 165100 h 2006600"/>
              <a:gd name="connsiteX71" fmla="*/ 914400 w 3081325"/>
              <a:gd name="connsiteY71" fmla="*/ 101600 h 2006600"/>
              <a:gd name="connsiteX72" fmla="*/ 838200 w 3081325"/>
              <a:gd name="connsiteY72" fmla="*/ 63500 h 2006600"/>
              <a:gd name="connsiteX73" fmla="*/ 901700 w 3081325"/>
              <a:gd name="connsiteY73" fmla="*/ 0 h 2006600"/>
              <a:gd name="connsiteX0" fmla="*/ 901700 w 3081325"/>
              <a:gd name="connsiteY0" fmla="*/ 0 h 2006600"/>
              <a:gd name="connsiteX1" fmla="*/ 787400 w 3081325"/>
              <a:gd name="connsiteY1" fmla="*/ 63500 h 2006600"/>
              <a:gd name="connsiteX2" fmla="*/ 749300 w 3081325"/>
              <a:gd name="connsiteY2" fmla="*/ 76200 h 2006600"/>
              <a:gd name="connsiteX3" fmla="*/ 711200 w 3081325"/>
              <a:gd name="connsiteY3" fmla="*/ 101600 h 2006600"/>
              <a:gd name="connsiteX4" fmla="*/ 609600 w 3081325"/>
              <a:gd name="connsiteY4" fmla="*/ 139700 h 2006600"/>
              <a:gd name="connsiteX5" fmla="*/ 571500 w 3081325"/>
              <a:gd name="connsiteY5" fmla="*/ 165100 h 2006600"/>
              <a:gd name="connsiteX6" fmla="*/ 495300 w 3081325"/>
              <a:gd name="connsiteY6" fmla="*/ 190500 h 2006600"/>
              <a:gd name="connsiteX7" fmla="*/ 469900 w 3081325"/>
              <a:gd name="connsiteY7" fmla="*/ 228600 h 2006600"/>
              <a:gd name="connsiteX8" fmla="*/ 457200 w 3081325"/>
              <a:gd name="connsiteY8" fmla="*/ 266700 h 2006600"/>
              <a:gd name="connsiteX9" fmla="*/ 444500 w 3081325"/>
              <a:gd name="connsiteY9" fmla="*/ 596900 h 2006600"/>
              <a:gd name="connsiteX10" fmla="*/ 406400 w 3081325"/>
              <a:gd name="connsiteY10" fmla="*/ 622300 h 2006600"/>
              <a:gd name="connsiteX11" fmla="*/ 330200 w 3081325"/>
              <a:gd name="connsiteY11" fmla="*/ 647700 h 2006600"/>
              <a:gd name="connsiteX12" fmla="*/ 215900 w 3081325"/>
              <a:gd name="connsiteY12" fmla="*/ 711200 h 2006600"/>
              <a:gd name="connsiteX13" fmla="*/ 190500 w 3081325"/>
              <a:gd name="connsiteY13" fmla="*/ 787400 h 2006600"/>
              <a:gd name="connsiteX14" fmla="*/ 177800 w 3081325"/>
              <a:gd name="connsiteY14" fmla="*/ 825500 h 2006600"/>
              <a:gd name="connsiteX15" fmla="*/ 165100 w 3081325"/>
              <a:gd name="connsiteY15" fmla="*/ 876300 h 2006600"/>
              <a:gd name="connsiteX16" fmla="*/ 139700 w 3081325"/>
              <a:gd name="connsiteY16" fmla="*/ 965200 h 2006600"/>
              <a:gd name="connsiteX17" fmla="*/ 127000 w 3081325"/>
              <a:gd name="connsiteY17" fmla="*/ 1117600 h 2006600"/>
              <a:gd name="connsiteX18" fmla="*/ 152400 w 3081325"/>
              <a:gd name="connsiteY18" fmla="*/ 1397000 h 2006600"/>
              <a:gd name="connsiteX19" fmla="*/ 127000 w 3081325"/>
              <a:gd name="connsiteY19" fmla="*/ 1638300 h 2006600"/>
              <a:gd name="connsiteX20" fmla="*/ 101600 w 3081325"/>
              <a:gd name="connsiteY20" fmla="*/ 1689100 h 2006600"/>
              <a:gd name="connsiteX21" fmla="*/ 88900 w 3081325"/>
              <a:gd name="connsiteY21" fmla="*/ 1727200 h 2006600"/>
              <a:gd name="connsiteX22" fmla="*/ 50800 w 3081325"/>
              <a:gd name="connsiteY22" fmla="*/ 1765300 h 2006600"/>
              <a:gd name="connsiteX23" fmla="*/ 25400 w 3081325"/>
              <a:gd name="connsiteY23" fmla="*/ 1841500 h 2006600"/>
              <a:gd name="connsiteX24" fmla="*/ 12700 w 3081325"/>
              <a:gd name="connsiteY24" fmla="*/ 1879600 h 2006600"/>
              <a:gd name="connsiteX25" fmla="*/ 0 w 3081325"/>
              <a:gd name="connsiteY25" fmla="*/ 1930400 h 2006600"/>
              <a:gd name="connsiteX26" fmla="*/ 12700 w 3081325"/>
              <a:gd name="connsiteY26" fmla="*/ 1981200 h 2006600"/>
              <a:gd name="connsiteX27" fmla="*/ 88900 w 3081325"/>
              <a:gd name="connsiteY27" fmla="*/ 1993900 h 2006600"/>
              <a:gd name="connsiteX28" fmla="*/ 215900 w 3081325"/>
              <a:gd name="connsiteY28" fmla="*/ 2006600 h 2006600"/>
              <a:gd name="connsiteX29" fmla="*/ 571500 w 3081325"/>
              <a:gd name="connsiteY29" fmla="*/ 1993900 h 2006600"/>
              <a:gd name="connsiteX30" fmla="*/ 685800 w 3081325"/>
              <a:gd name="connsiteY30" fmla="*/ 1943100 h 2006600"/>
              <a:gd name="connsiteX31" fmla="*/ 723900 w 3081325"/>
              <a:gd name="connsiteY31" fmla="*/ 1930400 h 2006600"/>
              <a:gd name="connsiteX32" fmla="*/ 762000 w 3081325"/>
              <a:gd name="connsiteY32" fmla="*/ 1905000 h 2006600"/>
              <a:gd name="connsiteX33" fmla="*/ 838200 w 3081325"/>
              <a:gd name="connsiteY33" fmla="*/ 1879600 h 2006600"/>
              <a:gd name="connsiteX34" fmla="*/ 965200 w 3081325"/>
              <a:gd name="connsiteY34" fmla="*/ 1828800 h 2006600"/>
              <a:gd name="connsiteX35" fmla="*/ 1016000 w 3081325"/>
              <a:gd name="connsiteY35" fmla="*/ 1816100 h 2006600"/>
              <a:gd name="connsiteX36" fmla="*/ 1066800 w 3081325"/>
              <a:gd name="connsiteY36" fmla="*/ 1790700 h 2006600"/>
              <a:gd name="connsiteX37" fmla="*/ 1104900 w 3081325"/>
              <a:gd name="connsiteY37" fmla="*/ 1778000 h 2006600"/>
              <a:gd name="connsiteX38" fmla="*/ 1219200 w 3081325"/>
              <a:gd name="connsiteY38" fmla="*/ 1714500 h 2006600"/>
              <a:gd name="connsiteX39" fmla="*/ 1346200 w 3081325"/>
              <a:gd name="connsiteY39" fmla="*/ 1638300 h 2006600"/>
              <a:gd name="connsiteX40" fmla="*/ 1384300 w 3081325"/>
              <a:gd name="connsiteY40" fmla="*/ 1612900 h 2006600"/>
              <a:gd name="connsiteX41" fmla="*/ 1422400 w 3081325"/>
              <a:gd name="connsiteY41" fmla="*/ 1574800 h 2006600"/>
              <a:gd name="connsiteX42" fmla="*/ 1511300 w 3081325"/>
              <a:gd name="connsiteY42" fmla="*/ 1536700 h 2006600"/>
              <a:gd name="connsiteX43" fmla="*/ 1549400 w 3081325"/>
              <a:gd name="connsiteY43" fmla="*/ 1511300 h 2006600"/>
              <a:gd name="connsiteX44" fmla="*/ 1765300 w 3081325"/>
              <a:gd name="connsiteY44" fmla="*/ 1485900 h 2006600"/>
              <a:gd name="connsiteX45" fmla="*/ 1930400 w 3081325"/>
              <a:gd name="connsiteY45" fmla="*/ 1460500 h 2006600"/>
              <a:gd name="connsiteX46" fmla="*/ 2184400 w 3081325"/>
              <a:gd name="connsiteY46" fmla="*/ 1447800 h 2006600"/>
              <a:gd name="connsiteX47" fmla="*/ 2336800 w 3081325"/>
              <a:gd name="connsiteY47" fmla="*/ 1422400 h 2006600"/>
              <a:gd name="connsiteX48" fmla="*/ 2730500 w 3081325"/>
              <a:gd name="connsiteY48" fmla="*/ 1384300 h 2006600"/>
              <a:gd name="connsiteX49" fmla="*/ 2895600 w 3081325"/>
              <a:gd name="connsiteY49" fmla="*/ 1346200 h 2006600"/>
              <a:gd name="connsiteX50" fmla="*/ 2946400 w 3081325"/>
              <a:gd name="connsiteY50" fmla="*/ 1320800 h 2006600"/>
              <a:gd name="connsiteX51" fmla="*/ 3035300 w 3081325"/>
              <a:gd name="connsiteY51" fmla="*/ 1295400 h 2006600"/>
              <a:gd name="connsiteX52" fmla="*/ 3073400 w 3081325"/>
              <a:gd name="connsiteY52" fmla="*/ 1282700 h 2006600"/>
              <a:gd name="connsiteX53" fmla="*/ 3060700 w 3081325"/>
              <a:gd name="connsiteY53" fmla="*/ 723900 h 2006600"/>
              <a:gd name="connsiteX54" fmla="*/ 2832100 w 3081325"/>
              <a:gd name="connsiteY54" fmla="*/ 736600 h 2006600"/>
              <a:gd name="connsiteX55" fmla="*/ 2755900 w 3081325"/>
              <a:gd name="connsiteY55" fmla="*/ 749300 h 2006600"/>
              <a:gd name="connsiteX56" fmla="*/ 2667000 w 3081325"/>
              <a:gd name="connsiteY56" fmla="*/ 762000 h 2006600"/>
              <a:gd name="connsiteX57" fmla="*/ 2273300 w 3081325"/>
              <a:gd name="connsiteY57" fmla="*/ 749300 h 2006600"/>
              <a:gd name="connsiteX58" fmla="*/ 2222500 w 3081325"/>
              <a:gd name="connsiteY58" fmla="*/ 736600 h 2006600"/>
              <a:gd name="connsiteX59" fmla="*/ 2146300 w 3081325"/>
              <a:gd name="connsiteY59" fmla="*/ 685800 h 2006600"/>
              <a:gd name="connsiteX60" fmla="*/ 2070100 w 3081325"/>
              <a:gd name="connsiteY60" fmla="*/ 622300 h 2006600"/>
              <a:gd name="connsiteX61" fmla="*/ 1968500 w 3081325"/>
              <a:gd name="connsiteY61" fmla="*/ 508000 h 2006600"/>
              <a:gd name="connsiteX62" fmla="*/ 1866900 w 3081325"/>
              <a:gd name="connsiteY62" fmla="*/ 457200 h 2006600"/>
              <a:gd name="connsiteX63" fmla="*/ 1816100 w 3081325"/>
              <a:gd name="connsiteY63" fmla="*/ 419100 h 2006600"/>
              <a:gd name="connsiteX64" fmla="*/ 1752600 w 3081325"/>
              <a:gd name="connsiteY64" fmla="*/ 342900 h 2006600"/>
              <a:gd name="connsiteX65" fmla="*/ 1714500 w 3081325"/>
              <a:gd name="connsiteY65" fmla="*/ 330200 h 2006600"/>
              <a:gd name="connsiteX66" fmla="*/ 1638300 w 3081325"/>
              <a:gd name="connsiteY66" fmla="*/ 266700 h 2006600"/>
              <a:gd name="connsiteX67" fmla="*/ 1600200 w 3081325"/>
              <a:gd name="connsiteY67" fmla="*/ 254000 h 2006600"/>
              <a:gd name="connsiteX68" fmla="*/ 1549400 w 3081325"/>
              <a:gd name="connsiteY68" fmla="*/ 215900 h 2006600"/>
              <a:gd name="connsiteX69" fmla="*/ 1473200 w 3081325"/>
              <a:gd name="connsiteY69" fmla="*/ 177800 h 2006600"/>
              <a:gd name="connsiteX70" fmla="*/ 1371600 w 3081325"/>
              <a:gd name="connsiteY70" fmla="*/ 165100 h 2006600"/>
              <a:gd name="connsiteX71" fmla="*/ 914400 w 3081325"/>
              <a:gd name="connsiteY71" fmla="*/ 101600 h 2006600"/>
              <a:gd name="connsiteX72" fmla="*/ 838200 w 3081325"/>
              <a:gd name="connsiteY72" fmla="*/ 63500 h 2006600"/>
              <a:gd name="connsiteX73" fmla="*/ 901700 w 3081325"/>
              <a:gd name="connsiteY73" fmla="*/ 0 h 2006600"/>
              <a:gd name="connsiteX0" fmla="*/ 901700 w 3089303"/>
              <a:gd name="connsiteY0" fmla="*/ 0 h 2006600"/>
              <a:gd name="connsiteX1" fmla="*/ 787400 w 3089303"/>
              <a:gd name="connsiteY1" fmla="*/ 63500 h 2006600"/>
              <a:gd name="connsiteX2" fmla="*/ 749300 w 3089303"/>
              <a:gd name="connsiteY2" fmla="*/ 76200 h 2006600"/>
              <a:gd name="connsiteX3" fmla="*/ 711200 w 3089303"/>
              <a:gd name="connsiteY3" fmla="*/ 101600 h 2006600"/>
              <a:gd name="connsiteX4" fmla="*/ 609600 w 3089303"/>
              <a:gd name="connsiteY4" fmla="*/ 139700 h 2006600"/>
              <a:gd name="connsiteX5" fmla="*/ 571500 w 3089303"/>
              <a:gd name="connsiteY5" fmla="*/ 165100 h 2006600"/>
              <a:gd name="connsiteX6" fmla="*/ 495300 w 3089303"/>
              <a:gd name="connsiteY6" fmla="*/ 190500 h 2006600"/>
              <a:gd name="connsiteX7" fmla="*/ 469900 w 3089303"/>
              <a:gd name="connsiteY7" fmla="*/ 228600 h 2006600"/>
              <a:gd name="connsiteX8" fmla="*/ 457200 w 3089303"/>
              <a:gd name="connsiteY8" fmla="*/ 266700 h 2006600"/>
              <a:gd name="connsiteX9" fmla="*/ 444500 w 3089303"/>
              <a:gd name="connsiteY9" fmla="*/ 596900 h 2006600"/>
              <a:gd name="connsiteX10" fmla="*/ 406400 w 3089303"/>
              <a:gd name="connsiteY10" fmla="*/ 622300 h 2006600"/>
              <a:gd name="connsiteX11" fmla="*/ 330200 w 3089303"/>
              <a:gd name="connsiteY11" fmla="*/ 647700 h 2006600"/>
              <a:gd name="connsiteX12" fmla="*/ 215900 w 3089303"/>
              <a:gd name="connsiteY12" fmla="*/ 711200 h 2006600"/>
              <a:gd name="connsiteX13" fmla="*/ 190500 w 3089303"/>
              <a:gd name="connsiteY13" fmla="*/ 787400 h 2006600"/>
              <a:gd name="connsiteX14" fmla="*/ 177800 w 3089303"/>
              <a:gd name="connsiteY14" fmla="*/ 825500 h 2006600"/>
              <a:gd name="connsiteX15" fmla="*/ 165100 w 3089303"/>
              <a:gd name="connsiteY15" fmla="*/ 876300 h 2006600"/>
              <a:gd name="connsiteX16" fmla="*/ 139700 w 3089303"/>
              <a:gd name="connsiteY16" fmla="*/ 965200 h 2006600"/>
              <a:gd name="connsiteX17" fmla="*/ 127000 w 3089303"/>
              <a:gd name="connsiteY17" fmla="*/ 1117600 h 2006600"/>
              <a:gd name="connsiteX18" fmla="*/ 152400 w 3089303"/>
              <a:gd name="connsiteY18" fmla="*/ 1397000 h 2006600"/>
              <a:gd name="connsiteX19" fmla="*/ 127000 w 3089303"/>
              <a:gd name="connsiteY19" fmla="*/ 1638300 h 2006600"/>
              <a:gd name="connsiteX20" fmla="*/ 101600 w 3089303"/>
              <a:gd name="connsiteY20" fmla="*/ 1689100 h 2006600"/>
              <a:gd name="connsiteX21" fmla="*/ 88900 w 3089303"/>
              <a:gd name="connsiteY21" fmla="*/ 1727200 h 2006600"/>
              <a:gd name="connsiteX22" fmla="*/ 50800 w 3089303"/>
              <a:gd name="connsiteY22" fmla="*/ 1765300 h 2006600"/>
              <a:gd name="connsiteX23" fmla="*/ 25400 w 3089303"/>
              <a:gd name="connsiteY23" fmla="*/ 1841500 h 2006600"/>
              <a:gd name="connsiteX24" fmla="*/ 12700 w 3089303"/>
              <a:gd name="connsiteY24" fmla="*/ 1879600 h 2006600"/>
              <a:gd name="connsiteX25" fmla="*/ 0 w 3089303"/>
              <a:gd name="connsiteY25" fmla="*/ 1930400 h 2006600"/>
              <a:gd name="connsiteX26" fmla="*/ 12700 w 3089303"/>
              <a:gd name="connsiteY26" fmla="*/ 1981200 h 2006600"/>
              <a:gd name="connsiteX27" fmla="*/ 88900 w 3089303"/>
              <a:gd name="connsiteY27" fmla="*/ 1993900 h 2006600"/>
              <a:gd name="connsiteX28" fmla="*/ 215900 w 3089303"/>
              <a:gd name="connsiteY28" fmla="*/ 2006600 h 2006600"/>
              <a:gd name="connsiteX29" fmla="*/ 571500 w 3089303"/>
              <a:gd name="connsiteY29" fmla="*/ 1993900 h 2006600"/>
              <a:gd name="connsiteX30" fmla="*/ 685800 w 3089303"/>
              <a:gd name="connsiteY30" fmla="*/ 1943100 h 2006600"/>
              <a:gd name="connsiteX31" fmla="*/ 723900 w 3089303"/>
              <a:gd name="connsiteY31" fmla="*/ 1930400 h 2006600"/>
              <a:gd name="connsiteX32" fmla="*/ 762000 w 3089303"/>
              <a:gd name="connsiteY32" fmla="*/ 1905000 h 2006600"/>
              <a:gd name="connsiteX33" fmla="*/ 838200 w 3089303"/>
              <a:gd name="connsiteY33" fmla="*/ 1879600 h 2006600"/>
              <a:gd name="connsiteX34" fmla="*/ 965200 w 3089303"/>
              <a:gd name="connsiteY34" fmla="*/ 1828800 h 2006600"/>
              <a:gd name="connsiteX35" fmla="*/ 1016000 w 3089303"/>
              <a:gd name="connsiteY35" fmla="*/ 1816100 h 2006600"/>
              <a:gd name="connsiteX36" fmla="*/ 1066800 w 3089303"/>
              <a:gd name="connsiteY36" fmla="*/ 1790700 h 2006600"/>
              <a:gd name="connsiteX37" fmla="*/ 1104900 w 3089303"/>
              <a:gd name="connsiteY37" fmla="*/ 1778000 h 2006600"/>
              <a:gd name="connsiteX38" fmla="*/ 1219200 w 3089303"/>
              <a:gd name="connsiteY38" fmla="*/ 1714500 h 2006600"/>
              <a:gd name="connsiteX39" fmla="*/ 1346200 w 3089303"/>
              <a:gd name="connsiteY39" fmla="*/ 1638300 h 2006600"/>
              <a:gd name="connsiteX40" fmla="*/ 1384300 w 3089303"/>
              <a:gd name="connsiteY40" fmla="*/ 1612900 h 2006600"/>
              <a:gd name="connsiteX41" fmla="*/ 1422400 w 3089303"/>
              <a:gd name="connsiteY41" fmla="*/ 1574800 h 2006600"/>
              <a:gd name="connsiteX42" fmla="*/ 1511300 w 3089303"/>
              <a:gd name="connsiteY42" fmla="*/ 1536700 h 2006600"/>
              <a:gd name="connsiteX43" fmla="*/ 1549400 w 3089303"/>
              <a:gd name="connsiteY43" fmla="*/ 1511300 h 2006600"/>
              <a:gd name="connsiteX44" fmla="*/ 1765300 w 3089303"/>
              <a:gd name="connsiteY44" fmla="*/ 1485900 h 2006600"/>
              <a:gd name="connsiteX45" fmla="*/ 1930400 w 3089303"/>
              <a:gd name="connsiteY45" fmla="*/ 1460500 h 2006600"/>
              <a:gd name="connsiteX46" fmla="*/ 2184400 w 3089303"/>
              <a:gd name="connsiteY46" fmla="*/ 1447800 h 2006600"/>
              <a:gd name="connsiteX47" fmla="*/ 2336800 w 3089303"/>
              <a:gd name="connsiteY47" fmla="*/ 1422400 h 2006600"/>
              <a:gd name="connsiteX48" fmla="*/ 2730500 w 3089303"/>
              <a:gd name="connsiteY48" fmla="*/ 1384300 h 2006600"/>
              <a:gd name="connsiteX49" fmla="*/ 2895600 w 3089303"/>
              <a:gd name="connsiteY49" fmla="*/ 1346200 h 2006600"/>
              <a:gd name="connsiteX50" fmla="*/ 2946400 w 3089303"/>
              <a:gd name="connsiteY50" fmla="*/ 1320800 h 2006600"/>
              <a:gd name="connsiteX51" fmla="*/ 3073400 w 3089303"/>
              <a:gd name="connsiteY51" fmla="*/ 1282700 h 2006600"/>
              <a:gd name="connsiteX52" fmla="*/ 3060700 w 3089303"/>
              <a:gd name="connsiteY52" fmla="*/ 723900 h 2006600"/>
              <a:gd name="connsiteX53" fmla="*/ 2832100 w 3089303"/>
              <a:gd name="connsiteY53" fmla="*/ 736600 h 2006600"/>
              <a:gd name="connsiteX54" fmla="*/ 2755900 w 3089303"/>
              <a:gd name="connsiteY54" fmla="*/ 749300 h 2006600"/>
              <a:gd name="connsiteX55" fmla="*/ 2667000 w 3089303"/>
              <a:gd name="connsiteY55" fmla="*/ 762000 h 2006600"/>
              <a:gd name="connsiteX56" fmla="*/ 2273300 w 3089303"/>
              <a:gd name="connsiteY56" fmla="*/ 749300 h 2006600"/>
              <a:gd name="connsiteX57" fmla="*/ 2222500 w 3089303"/>
              <a:gd name="connsiteY57" fmla="*/ 736600 h 2006600"/>
              <a:gd name="connsiteX58" fmla="*/ 2146300 w 3089303"/>
              <a:gd name="connsiteY58" fmla="*/ 685800 h 2006600"/>
              <a:gd name="connsiteX59" fmla="*/ 2070100 w 3089303"/>
              <a:gd name="connsiteY59" fmla="*/ 622300 h 2006600"/>
              <a:gd name="connsiteX60" fmla="*/ 1968500 w 3089303"/>
              <a:gd name="connsiteY60" fmla="*/ 508000 h 2006600"/>
              <a:gd name="connsiteX61" fmla="*/ 1866900 w 3089303"/>
              <a:gd name="connsiteY61" fmla="*/ 457200 h 2006600"/>
              <a:gd name="connsiteX62" fmla="*/ 1816100 w 3089303"/>
              <a:gd name="connsiteY62" fmla="*/ 419100 h 2006600"/>
              <a:gd name="connsiteX63" fmla="*/ 1752600 w 3089303"/>
              <a:gd name="connsiteY63" fmla="*/ 342900 h 2006600"/>
              <a:gd name="connsiteX64" fmla="*/ 1714500 w 3089303"/>
              <a:gd name="connsiteY64" fmla="*/ 330200 h 2006600"/>
              <a:gd name="connsiteX65" fmla="*/ 1638300 w 3089303"/>
              <a:gd name="connsiteY65" fmla="*/ 266700 h 2006600"/>
              <a:gd name="connsiteX66" fmla="*/ 1600200 w 3089303"/>
              <a:gd name="connsiteY66" fmla="*/ 254000 h 2006600"/>
              <a:gd name="connsiteX67" fmla="*/ 1549400 w 3089303"/>
              <a:gd name="connsiteY67" fmla="*/ 215900 h 2006600"/>
              <a:gd name="connsiteX68" fmla="*/ 1473200 w 3089303"/>
              <a:gd name="connsiteY68" fmla="*/ 177800 h 2006600"/>
              <a:gd name="connsiteX69" fmla="*/ 1371600 w 3089303"/>
              <a:gd name="connsiteY69" fmla="*/ 165100 h 2006600"/>
              <a:gd name="connsiteX70" fmla="*/ 914400 w 3089303"/>
              <a:gd name="connsiteY70" fmla="*/ 101600 h 2006600"/>
              <a:gd name="connsiteX71" fmla="*/ 838200 w 3089303"/>
              <a:gd name="connsiteY71" fmla="*/ 63500 h 2006600"/>
              <a:gd name="connsiteX72" fmla="*/ 901700 w 3089303"/>
              <a:gd name="connsiteY72" fmla="*/ 0 h 2006600"/>
              <a:gd name="connsiteX0" fmla="*/ 901700 w 3092674"/>
              <a:gd name="connsiteY0" fmla="*/ 0 h 2006600"/>
              <a:gd name="connsiteX1" fmla="*/ 787400 w 3092674"/>
              <a:gd name="connsiteY1" fmla="*/ 63500 h 2006600"/>
              <a:gd name="connsiteX2" fmla="*/ 749300 w 3092674"/>
              <a:gd name="connsiteY2" fmla="*/ 76200 h 2006600"/>
              <a:gd name="connsiteX3" fmla="*/ 711200 w 3092674"/>
              <a:gd name="connsiteY3" fmla="*/ 101600 h 2006600"/>
              <a:gd name="connsiteX4" fmla="*/ 609600 w 3092674"/>
              <a:gd name="connsiteY4" fmla="*/ 139700 h 2006600"/>
              <a:gd name="connsiteX5" fmla="*/ 571500 w 3092674"/>
              <a:gd name="connsiteY5" fmla="*/ 165100 h 2006600"/>
              <a:gd name="connsiteX6" fmla="*/ 495300 w 3092674"/>
              <a:gd name="connsiteY6" fmla="*/ 190500 h 2006600"/>
              <a:gd name="connsiteX7" fmla="*/ 469900 w 3092674"/>
              <a:gd name="connsiteY7" fmla="*/ 228600 h 2006600"/>
              <a:gd name="connsiteX8" fmla="*/ 457200 w 3092674"/>
              <a:gd name="connsiteY8" fmla="*/ 266700 h 2006600"/>
              <a:gd name="connsiteX9" fmla="*/ 444500 w 3092674"/>
              <a:gd name="connsiteY9" fmla="*/ 596900 h 2006600"/>
              <a:gd name="connsiteX10" fmla="*/ 406400 w 3092674"/>
              <a:gd name="connsiteY10" fmla="*/ 622300 h 2006600"/>
              <a:gd name="connsiteX11" fmla="*/ 330200 w 3092674"/>
              <a:gd name="connsiteY11" fmla="*/ 647700 h 2006600"/>
              <a:gd name="connsiteX12" fmla="*/ 215900 w 3092674"/>
              <a:gd name="connsiteY12" fmla="*/ 711200 h 2006600"/>
              <a:gd name="connsiteX13" fmla="*/ 190500 w 3092674"/>
              <a:gd name="connsiteY13" fmla="*/ 787400 h 2006600"/>
              <a:gd name="connsiteX14" fmla="*/ 177800 w 3092674"/>
              <a:gd name="connsiteY14" fmla="*/ 825500 h 2006600"/>
              <a:gd name="connsiteX15" fmla="*/ 165100 w 3092674"/>
              <a:gd name="connsiteY15" fmla="*/ 876300 h 2006600"/>
              <a:gd name="connsiteX16" fmla="*/ 139700 w 3092674"/>
              <a:gd name="connsiteY16" fmla="*/ 965200 h 2006600"/>
              <a:gd name="connsiteX17" fmla="*/ 127000 w 3092674"/>
              <a:gd name="connsiteY17" fmla="*/ 1117600 h 2006600"/>
              <a:gd name="connsiteX18" fmla="*/ 152400 w 3092674"/>
              <a:gd name="connsiteY18" fmla="*/ 1397000 h 2006600"/>
              <a:gd name="connsiteX19" fmla="*/ 127000 w 3092674"/>
              <a:gd name="connsiteY19" fmla="*/ 1638300 h 2006600"/>
              <a:gd name="connsiteX20" fmla="*/ 101600 w 3092674"/>
              <a:gd name="connsiteY20" fmla="*/ 1689100 h 2006600"/>
              <a:gd name="connsiteX21" fmla="*/ 88900 w 3092674"/>
              <a:gd name="connsiteY21" fmla="*/ 1727200 h 2006600"/>
              <a:gd name="connsiteX22" fmla="*/ 50800 w 3092674"/>
              <a:gd name="connsiteY22" fmla="*/ 1765300 h 2006600"/>
              <a:gd name="connsiteX23" fmla="*/ 25400 w 3092674"/>
              <a:gd name="connsiteY23" fmla="*/ 1841500 h 2006600"/>
              <a:gd name="connsiteX24" fmla="*/ 12700 w 3092674"/>
              <a:gd name="connsiteY24" fmla="*/ 1879600 h 2006600"/>
              <a:gd name="connsiteX25" fmla="*/ 0 w 3092674"/>
              <a:gd name="connsiteY25" fmla="*/ 1930400 h 2006600"/>
              <a:gd name="connsiteX26" fmla="*/ 12700 w 3092674"/>
              <a:gd name="connsiteY26" fmla="*/ 1981200 h 2006600"/>
              <a:gd name="connsiteX27" fmla="*/ 88900 w 3092674"/>
              <a:gd name="connsiteY27" fmla="*/ 1993900 h 2006600"/>
              <a:gd name="connsiteX28" fmla="*/ 215900 w 3092674"/>
              <a:gd name="connsiteY28" fmla="*/ 2006600 h 2006600"/>
              <a:gd name="connsiteX29" fmla="*/ 571500 w 3092674"/>
              <a:gd name="connsiteY29" fmla="*/ 1993900 h 2006600"/>
              <a:gd name="connsiteX30" fmla="*/ 685800 w 3092674"/>
              <a:gd name="connsiteY30" fmla="*/ 1943100 h 2006600"/>
              <a:gd name="connsiteX31" fmla="*/ 723900 w 3092674"/>
              <a:gd name="connsiteY31" fmla="*/ 1930400 h 2006600"/>
              <a:gd name="connsiteX32" fmla="*/ 762000 w 3092674"/>
              <a:gd name="connsiteY32" fmla="*/ 1905000 h 2006600"/>
              <a:gd name="connsiteX33" fmla="*/ 838200 w 3092674"/>
              <a:gd name="connsiteY33" fmla="*/ 1879600 h 2006600"/>
              <a:gd name="connsiteX34" fmla="*/ 965200 w 3092674"/>
              <a:gd name="connsiteY34" fmla="*/ 1828800 h 2006600"/>
              <a:gd name="connsiteX35" fmla="*/ 1016000 w 3092674"/>
              <a:gd name="connsiteY35" fmla="*/ 1816100 h 2006600"/>
              <a:gd name="connsiteX36" fmla="*/ 1066800 w 3092674"/>
              <a:gd name="connsiteY36" fmla="*/ 1790700 h 2006600"/>
              <a:gd name="connsiteX37" fmla="*/ 1104900 w 3092674"/>
              <a:gd name="connsiteY37" fmla="*/ 1778000 h 2006600"/>
              <a:gd name="connsiteX38" fmla="*/ 1219200 w 3092674"/>
              <a:gd name="connsiteY38" fmla="*/ 1714500 h 2006600"/>
              <a:gd name="connsiteX39" fmla="*/ 1346200 w 3092674"/>
              <a:gd name="connsiteY39" fmla="*/ 1638300 h 2006600"/>
              <a:gd name="connsiteX40" fmla="*/ 1384300 w 3092674"/>
              <a:gd name="connsiteY40" fmla="*/ 1612900 h 2006600"/>
              <a:gd name="connsiteX41" fmla="*/ 1422400 w 3092674"/>
              <a:gd name="connsiteY41" fmla="*/ 1574800 h 2006600"/>
              <a:gd name="connsiteX42" fmla="*/ 1511300 w 3092674"/>
              <a:gd name="connsiteY42" fmla="*/ 1536700 h 2006600"/>
              <a:gd name="connsiteX43" fmla="*/ 1549400 w 3092674"/>
              <a:gd name="connsiteY43" fmla="*/ 1511300 h 2006600"/>
              <a:gd name="connsiteX44" fmla="*/ 1765300 w 3092674"/>
              <a:gd name="connsiteY44" fmla="*/ 1485900 h 2006600"/>
              <a:gd name="connsiteX45" fmla="*/ 1930400 w 3092674"/>
              <a:gd name="connsiteY45" fmla="*/ 1460500 h 2006600"/>
              <a:gd name="connsiteX46" fmla="*/ 2184400 w 3092674"/>
              <a:gd name="connsiteY46" fmla="*/ 1447800 h 2006600"/>
              <a:gd name="connsiteX47" fmla="*/ 2336800 w 3092674"/>
              <a:gd name="connsiteY47" fmla="*/ 1422400 h 2006600"/>
              <a:gd name="connsiteX48" fmla="*/ 2730500 w 3092674"/>
              <a:gd name="connsiteY48" fmla="*/ 1384300 h 2006600"/>
              <a:gd name="connsiteX49" fmla="*/ 2895600 w 3092674"/>
              <a:gd name="connsiteY49" fmla="*/ 1346200 h 2006600"/>
              <a:gd name="connsiteX50" fmla="*/ 3073400 w 3092674"/>
              <a:gd name="connsiteY50" fmla="*/ 1282700 h 2006600"/>
              <a:gd name="connsiteX51" fmla="*/ 3060700 w 3092674"/>
              <a:gd name="connsiteY51" fmla="*/ 723900 h 2006600"/>
              <a:gd name="connsiteX52" fmla="*/ 2832100 w 3092674"/>
              <a:gd name="connsiteY52" fmla="*/ 736600 h 2006600"/>
              <a:gd name="connsiteX53" fmla="*/ 2755900 w 3092674"/>
              <a:gd name="connsiteY53" fmla="*/ 749300 h 2006600"/>
              <a:gd name="connsiteX54" fmla="*/ 2667000 w 3092674"/>
              <a:gd name="connsiteY54" fmla="*/ 762000 h 2006600"/>
              <a:gd name="connsiteX55" fmla="*/ 2273300 w 3092674"/>
              <a:gd name="connsiteY55" fmla="*/ 749300 h 2006600"/>
              <a:gd name="connsiteX56" fmla="*/ 2222500 w 3092674"/>
              <a:gd name="connsiteY56" fmla="*/ 736600 h 2006600"/>
              <a:gd name="connsiteX57" fmla="*/ 2146300 w 3092674"/>
              <a:gd name="connsiteY57" fmla="*/ 685800 h 2006600"/>
              <a:gd name="connsiteX58" fmla="*/ 2070100 w 3092674"/>
              <a:gd name="connsiteY58" fmla="*/ 622300 h 2006600"/>
              <a:gd name="connsiteX59" fmla="*/ 1968500 w 3092674"/>
              <a:gd name="connsiteY59" fmla="*/ 508000 h 2006600"/>
              <a:gd name="connsiteX60" fmla="*/ 1866900 w 3092674"/>
              <a:gd name="connsiteY60" fmla="*/ 457200 h 2006600"/>
              <a:gd name="connsiteX61" fmla="*/ 1816100 w 3092674"/>
              <a:gd name="connsiteY61" fmla="*/ 419100 h 2006600"/>
              <a:gd name="connsiteX62" fmla="*/ 1752600 w 3092674"/>
              <a:gd name="connsiteY62" fmla="*/ 342900 h 2006600"/>
              <a:gd name="connsiteX63" fmla="*/ 1714500 w 3092674"/>
              <a:gd name="connsiteY63" fmla="*/ 330200 h 2006600"/>
              <a:gd name="connsiteX64" fmla="*/ 1638300 w 3092674"/>
              <a:gd name="connsiteY64" fmla="*/ 266700 h 2006600"/>
              <a:gd name="connsiteX65" fmla="*/ 1600200 w 3092674"/>
              <a:gd name="connsiteY65" fmla="*/ 254000 h 2006600"/>
              <a:gd name="connsiteX66" fmla="*/ 1549400 w 3092674"/>
              <a:gd name="connsiteY66" fmla="*/ 215900 h 2006600"/>
              <a:gd name="connsiteX67" fmla="*/ 1473200 w 3092674"/>
              <a:gd name="connsiteY67" fmla="*/ 177800 h 2006600"/>
              <a:gd name="connsiteX68" fmla="*/ 1371600 w 3092674"/>
              <a:gd name="connsiteY68" fmla="*/ 165100 h 2006600"/>
              <a:gd name="connsiteX69" fmla="*/ 914400 w 3092674"/>
              <a:gd name="connsiteY69" fmla="*/ 101600 h 2006600"/>
              <a:gd name="connsiteX70" fmla="*/ 838200 w 3092674"/>
              <a:gd name="connsiteY70" fmla="*/ 63500 h 2006600"/>
              <a:gd name="connsiteX71" fmla="*/ 901700 w 3092674"/>
              <a:gd name="connsiteY71" fmla="*/ 0 h 2006600"/>
              <a:gd name="connsiteX0" fmla="*/ 901700 w 3104286"/>
              <a:gd name="connsiteY0" fmla="*/ 0 h 2006600"/>
              <a:gd name="connsiteX1" fmla="*/ 787400 w 3104286"/>
              <a:gd name="connsiteY1" fmla="*/ 63500 h 2006600"/>
              <a:gd name="connsiteX2" fmla="*/ 749300 w 3104286"/>
              <a:gd name="connsiteY2" fmla="*/ 76200 h 2006600"/>
              <a:gd name="connsiteX3" fmla="*/ 711200 w 3104286"/>
              <a:gd name="connsiteY3" fmla="*/ 101600 h 2006600"/>
              <a:gd name="connsiteX4" fmla="*/ 609600 w 3104286"/>
              <a:gd name="connsiteY4" fmla="*/ 139700 h 2006600"/>
              <a:gd name="connsiteX5" fmla="*/ 571500 w 3104286"/>
              <a:gd name="connsiteY5" fmla="*/ 165100 h 2006600"/>
              <a:gd name="connsiteX6" fmla="*/ 495300 w 3104286"/>
              <a:gd name="connsiteY6" fmla="*/ 190500 h 2006600"/>
              <a:gd name="connsiteX7" fmla="*/ 469900 w 3104286"/>
              <a:gd name="connsiteY7" fmla="*/ 228600 h 2006600"/>
              <a:gd name="connsiteX8" fmla="*/ 457200 w 3104286"/>
              <a:gd name="connsiteY8" fmla="*/ 266700 h 2006600"/>
              <a:gd name="connsiteX9" fmla="*/ 444500 w 3104286"/>
              <a:gd name="connsiteY9" fmla="*/ 596900 h 2006600"/>
              <a:gd name="connsiteX10" fmla="*/ 406400 w 3104286"/>
              <a:gd name="connsiteY10" fmla="*/ 622300 h 2006600"/>
              <a:gd name="connsiteX11" fmla="*/ 330200 w 3104286"/>
              <a:gd name="connsiteY11" fmla="*/ 647700 h 2006600"/>
              <a:gd name="connsiteX12" fmla="*/ 215900 w 3104286"/>
              <a:gd name="connsiteY12" fmla="*/ 711200 h 2006600"/>
              <a:gd name="connsiteX13" fmla="*/ 190500 w 3104286"/>
              <a:gd name="connsiteY13" fmla="*/ 787400 h 2006600"/>
              <a:gd name="connsiteX14" fmla="*/ 177800 w 3104286"/>
              <a:gd name="connsiteY14" fmla="*/ 825500 h 2006600"/>
              <a:gd name="connsiteX15" fmla="*/ 165100 w 3104286"/>
              <a:gd name="connsiteY15" fmla="*/ 876300 h 2006600"/>
              <a:gd name="connsiteX16" fmla="*/ 139700 w 3104286"/>
              <a:gd name="connsiteY16" fmla="*/ 965200 h 2006600"/>
              <a:gd name="connsiteX17" fmla="*/ 127000 w 3104286"/>
              <a:gd name="connsiteY17" fmla="*/ 1117600 h 2006600"/>
              <a:gd name="connsiteX18" fmla="*/ 152400 w 3104286"/>
              <a:gd name="connsiteY18" fmla="*/ 1397000 h 2006600"/>
              <a:gd name="connsiteX19" fmla="*/ 127000 w 3104286"/>
              <a:gd name="connsiteY19" fmla="*/ 1638300 h 2006600"/>
              <a:gd name="connsiteX20" fmla="*/ 101600 w 3104286"/>
              <a:gd name="connsiteY20" fmla="*/ 1689100 h 2006600"/>
              <a:gd name="connsiteX21" fmla="*/ 88900 w 3104286"/>
              <a:gd name="connsiteY21" fmla="*/ 1727200 h 2006600"/>
              <a:gd name="connsiteX22" fmla="*/ 50800 w 3104286"/>
              <a:gd name="connsiteY22" fmla="*/ 1765300 h 2006600"/>
              <a:gd name="connsiteX23" fmla="*/ 25400 w 3104286"/>
              <a:gd name="connsiteY23" fmla="*/ 1841500 h 2006600"/>
              <a:gd name="connsiteX24" fmla="*/ 12700 w 3104286"/>
              <a:gd name="connsiteY24" fmla="*/ 1879600 h 2006600"/>
              <a:gd name="connsiteX25" fmla="*/ 0 w 3104286"/>
              <a:gd name="connsiteY25" fmla="*/ 1930400 h 2006600"/>
              <a:gd name="connsiteX26" fmla="*/ 12700 w 3104286"/>
              <a:gd name="connsiteY26" fmla="*/ 1981200 h 2006600"/>
              <a:gd name="connsiteX27" fmla="*/ 88900 w 3104286"/>
              <a:gd name="connsiteY27" fmla="*/ 1993900 h 2006600"/>
              <a:gd name="connsiteX28" fmla="*/ 215900 w 3104286"/>
              <a:gd name="connsiteY28" fmla="*/ 2006600 h 2006600"/>
              <a:gd name="connsiteX29" fmla="*/ 571500 w 3104286"/>
              <a:gd name="connsiteY29" fmla="*/ 1993900 h 2006600"/>
              <a:gd name="connsiteX30" fmla="*/ 685800 w 3104286"/>
              <a:gd name="connsiteY30" fmla="*/ 1943100 h 2006600"/>
              <a:gd name="connsiteX31" fmla="*/ 723900 w 3104286"/>
              <a:gd name="connsiteY31" fmla="*/ 1930400 h 2006600"/>
              <a:gd name="connsiteX32" fmla="*/ 762000 w 3104286"/>
              <a:gd name="connsiteY32" fmla="*/ 1905000 h 2006600"/>
              <a:gd name="connsiteX33" fmla="*/ 838200 w 3104286"/>
              <a:gd name="connsiteY33" fmla="*/ 1879600 h 2006600"/>
              <a:gd name="connsiteX34" fmla="*/ 965200 w 3104286"/>
              <a:gd name="connsiteY34" fmla="*/ 1828800 h 2006600"/>
              <a:gd name="connsiteX35" fmla="*/ 1016000 w 3104286"/>
              <a:gd name="connsiteY35" fmla="*/ 1816100 h 2006600"/>
              <a:gd name="connsiteX36" fmla="*/ 1066800 w 3104286"/>
              <a:gd name="connsiteY36" fmla="*/ 1790700 h 2006600"/>
              <a:gd name="connsiteX37" fmla="*/ 1104900 w 3104286"/>
              <a:gd name="connsiteY37" fmla="*/ 1778000 h 2006600"/>
              <a:gd name="connsiteX38" fmla="*/ 1219200 w 3104286"/>
              <a:gd name="connsiteY38" fmla="*/ 1714500 h 2006600"/>
              <a:gd name="connsiteX39" fmla="*/ 1346200 w 3104286"/>
              <a:gd name="connsiteY39" fmla="*/ 1638300 h 2006600"/>
              <a:gd name="connsiteX40" fmla="*/ 1384300 w 3104286"/>
              <a:gd name="connsiteY40" fmla="*/ 1612900 h 2006600"/>
              <a:gd name="connsiteX41" fmla="*/ 1422400 w 3104286"/>
              <a:gd name="connsiteY41" fmla="*/ 1574800 h 2006600"/>
              <a:gd name="connsiteX42" fmla="*/ 1511300 w 3104286"/>
              <a:gd name="connsiteY42" fmla="*/ 1536700 h 2006600"/>
              <a:gd name="connsiteX43" fmla="*/ 1549400 w 3104286"/>
              <a:gd name="connsiteY43" fmla="*/ 1511300 h 2006600"/>
              <a:gd name="connsiteX44" fmla="*/ 1765300 w 3104286"/>
              <a:gd name="connsiteY44" fmla="*/ 1485900 h 2006600"/>
              <a:gd name="connsiteX45" fmla="*/ 1930400 w 3104286"/>
              <a:gd name="connsiteY45" fmla="*/ 1460500 h 2006600"/>
              <a:gd name="connsiteX46" fmla="*/ 2184400 w 3104286"/>
              <a:gd name="connsiteY46" fmla="*/ 1447800 h 2006600"/>
              <a:gd name="connsiteX47" fmla="*/ 2336800 w 3104286"/>
              <a:gd name="connsiteY47" fmla="*/ 1422400 h 2006600"/>
              <a:gd name="connsiteX48" fmla="*/ 2730500 w 3104286"/>
              <a:gd name="connsiteY48" fmla="*/ 1384300 h 2006600"/>
              <a:gd name="connsiteX49" fmla="*/ 3073400 w 3104286"/>
              <a:gd name="connsiteY49" fmla="*/ 1282700 h 2006600"/>
              <a:gd name="connsiteX50" fmla="*/ 3060700 w 3104286"/>
              <a:gd name="connsiteY50" fmla="*/ 723900 h 2006600"/>
              <a:gd name="connsiteX51" fmla="*/ 2832100 w 3104286"/>
              <a:gd name="connsiteY51" fmla="*/ 736600 h 2006600"/>
              <a:gd name="connsiteX52" fmla="*/ 2755900 w 3104286"/>
              <a:gd name="connsiteY52" fmla="*/ 749300 h 2006600"/>
              <a:gd name="connsiteX53" fmla="*/ 2667000 w 3104286"/>
              <a:gd name="connsiteY53" fmla="*/ 762000 h 2006600"/>
              <a:gd name="connsiteX54" fmla="*/ 2273300 w 3104286"/>
              <a:gd name="connsiteY54" fmla="*/ 749300 h 2006600"/>
              <a:gd name="connsiteX55" fmla="*/ 2222500 w 3104286"/>
              <a:gd name="connsiteY55" fmla="*/ 736600 h 2006600"/>
              <a:gd name="connsiteX56" fmla="*/ 2146300 w 3104286"/>
              <a:gd name="connsiteY56" fmla="*/ 685800 h 2006600"/>
              <a:gd name="connsiteX57" fmla="*/ 2070100 w 3104286"/>
              <a:gd name="connsiteY57" fmla="*/ 622300 h 2006600"/>
              <a:gd name="connsiteX58" fmla="*/ 1968500 w 3104286"/>
              <a:gd name="connsiteY58" fmla="*/ 508000 h 2006600"/>
              <a:gd name="connsiteX59" fmla="*/ 1866900 w 3104286"/>
              <a:gd name="connsiteY59" fmla="*/ 457200 h 2006600"/>
              <a:gd name="connsiteX60" fmla="*/ 1816100 w 3104286"/>
              <a:gd name="connsiteY60" fmla="*/ 419100 h 2006600"/>
              <a:gd name="connsiteX61" fmla="*/ 1752600 w 3104286"/>
              <a:gd name="connsiteY61" fmla="*/ 342900 h 2006600"/>
              <a:gd name="connsiteX62" fmla="*/ 1714500 w 3104286"/>
              <a:gd name="connsiteY62" fmla="*/ 330200 h 2006600"/>
              <a:gd name="connsiteX63" fmla="*/ 1638300 w 3104286"/>
              <a:gd name="connsiteY63" fmla="*/ 266700 h 2006600"/>
              <a:gd name="connsiteX64" fmla="*/ 1600200 w 3104286"/>
              <a:gd name="connsiteY64" fmla="*/ 254000 h 2006600"/>
              <a:gd name="connsiteX65" fmla="*/ 1549400 w 3104286"/>
              <a:gd name="connsiteY65" fmla="*/ 215900 h 2006600"/>
              <a:gd name="connsiteX66" fmla="*/ 1473200 w 3104286"/>
              <a:gd name="connsiteY66" fmla="*/ 177800 h 2006600"/>
              <a:gd name="connsiteX67" fmla="*/ 1371600 w 3104286"/>
              <a:gd name="connsiteY67" fmla="*/ 165100 h 2006600"/>
              <a:gd name="connsiteX68" fmla="*/ 914400 w 3104286"/>
              <a:gd name="connsiteY68" fmla="*/ 101600 h 2006600"/>
              <a:gd name="connsiteX69" fmla="*/ 838200 w 3104286"/>
              <a:gd name="connsiteY69" fmla="*/ 63500 h 2006600"/>
              <a:gd name="connsiteX70" fmla="*/ 901700 w 3104286"/>
              <a:gd name="connsiteY70" fmla="*/ 0 h 2006600"/>
              <a:gd name="connsiteX0" fmla="*/ 901700 w 3104286"/>
              <a:gd name="connsiteY0" fmla="*/ 0 h 2006600"/>
              <a:gd name="connsiteX1" fmla="*/ 787400 w 3104286"/>
              <a:gd name="connsiteY1" fmla="*/ 63500 h 2006600"/>
              <a:gd name="connsiteX2" fmla="*/ 749300 w 3104286"/>
              <a:gd name="connsiteY2" fmla="*/ 76200 h 2006600"/>
              <a:gd name="connsiteX3" fmla="*/ 711200 w 3104286"/>
              <a:gd name="connsiteY3" fmla="*/ 101600 h 2006600"/>
              <a:gd name="connsiteX4" fmla="*/ 609600 w 3104286"/>
              <a:gd name="connsiteY4" fmla="*/ 139700 h 2006600"/>
              <a:gd name="connsiteX5" fmla="*/ 571500 w 3104286"/>
              <a:gd name="connsiteY5" fmla="*/ 165100 h 2006600"/>
              <a:gd name="connsiteX6" fmla="*/ 495300 w 3104286"/>
              <a:gd name="connsiteY6" fmla="*/ 190500 h 2006600"/>
              <a:gd name="connsiteX7" fmla="*/ 469900 w 3104286"/>
              <a:gd name="connsiteY7" fmla="*/ 228600 h 2006600"/>
              <a:gd name="connsiteX8" fmla="*/ 457200 w 3104286"/>
              <a:gd name="connsiteY8" fmla="*/ 266700 h 2006600"/>
              <a:gd name="connsiteX9" fmla="*/ 444500 w 3104286"/>
              <a:gd name="connsiteY9" fmla="*/ 596900 h 2006600"/>
              <a:gd name="connsiteX10" fmla="*/ 406400 w 3104286"/>
              <a:gd name="connsiteY10" fmla="*/ 622300 h 2006600"/>
              <a:gd name="connsiteX11" fmla="*/ 330200 w 3104286"/>
              <a:gd name="connsiteY11" fmla="*/ 647700 h 2006600"/>
              <a:gd name="connsiteX12" fmla="*/ 215900 w 3104286"/>
              <a:gd name="connsiteY12" fmla="*/ 711200 h 2006600"/>
              <a:gd name="connsiteX13" fmla="*/ 190500 w 3104286"/>
              <a:gd name="connsiteY13" fmla="*/ 787400 h 2006600"/>
              <a:gd name="connsiteX14" fmla="*/ 177800 w 3104286"/>
              <a:gd name="connsiteY14" fmla="*/ 825500 h 2006600"/>
              <a:gd name="connsiteX15" fmla="*/ 165100 w 3104286"/>
              <a:gd name="connsiteY15" fmla="*/ 876300 h 2006600"/>
              <a:gd name="connsiteX16" fmla="*/ 139700 w 3104286"/>
              <a:gd name="connsiteY16" fmla="*/ 965200 h 2006600"/>
              <a:gd name="connsiteX17" fmla="*/ 127000 w 3104286"/>
              <a:gd name="connsiteY17" fmla="*/ 1117600 h 2006600"/>
              <a:gd name="connsiteX18" fmla="*/ 152400 w 3104286"/>
              <a:gd name="connsiteY18" fmla="*/ 1397000 h 2006600"/>
              <a:gd name="connsiteX19" fmla="*/ 127000 w 3104286"/>
              <a:gd name="connsiteY19" fmla="*/ 1638300 h 2006600"/>
              <a:gd name="connsiteX20" fmla="*/ 101600 w 3104286"/>
              <a:gd name="connsiteY20" fmla="*/ 1689100 h 2006600"/>
              <a:gd name="connsiteX21" fmla="*/ 88900 w 3104286"/>
              <a:gd name="connsiteY21" fmla="*/ 1727200 h 2006600"/>
              <a:gd name="connsiteX22" fmla="*/ 50800 w 3104286"/>
              <a:gd name="connsiteY22" fmla="*/ 1765300 h 2006600"/>
              <a:gd name="connsiteX23" fmla="*/ 25400 w 3104286"/>
              <a:gd name="connsiteY23" fmla="*/ 1841500 h 2006600"/>
              <a:gd name="connsiteX24" fmla="*/ 12700 w 3104286"/>
              <a:gd name="connsiteY24" fmla="*/ 1879600 h 2006600"/>
              <a:gd name="connsiteX25" fmla="*/ 0 w 3104286"/>
              <a:gd name="connsiteY25" fmla="*/ 1930400 h 2006600"/>
              <a:gd name="connsiteX26" fmla="*/ 12700 w 3104286"/>
              <a:gd name="connsiteY26" fmla="*/ 1981200 h 2006600"/>
              <a:gd name="connsiteX27" fmla="*/ 88900 w 3104286"/>
              <a:gd name="connsiteY27" fmla="*/ 1993900 h 2006600"/>
              <a:gd name="connsiteX28" fmla="*/ 215900 w 3104286"/>
              <a:gd name="connsiteY28" fmla="*/ 2006600 h 2006600"/>
              <a:gd name="connsiteX29" fmla="*/ 571500 w 3104286"/>
              <a:gd name="connsiteY29" fmla="*/ 1993900 h 2006600"/>
              <a:gd name="connsiteX30" fmla="*/ 685800 w 3104286"/>
              <a:gd name="connsiteY30" fmla="*/ 1943100 h 2006600"/>
              <a:gd name="connsiteX31" fmla="*/ 723900 w 3104286"/>
              <a:gd name="connsiteY31" fmla="*/ 1930400 h 2006600"/>
              <a:gd name="connsiteX32" fmla="*/ 762000 w 3104286"/>
              <a:gd name="connsiteY32" fmla="*/ 1905000 h 2006600"/>
              <a:gd name="connsiteX33" fmla="*/ 838200 w 3104286"/>
              <a:gd name="connsiteY33" fmla="*/ 1879600 h 2006600"/>
              <a:gd name="connsiteX34" fmla="*/ 965200 w 3104286"/>
              <a:gd name="connsiteY34" fmla="*/ 1828800 h 2006600"/>
              <a:gd name="connsiteX35" fmla="*/ 1016000 w 3104286"/>
              <a:gd name="connsiteY35" fmla="*/ 1816100 h 2006600"/>
              <a:gd name="connsiteX36" fmla="*/ 1066800 w 3104286"/>
              <a:gd name="connsiteY36" fmla="*/ 1790700 h 2006600"/>
              <a:gd name="connsiteX37" fmla="*/ 1104900 w 3104286"/>
              <a:gd name="connsiteY37" fmla="*/ 1778000 h 2006600"/>
              <a:gd name="connsiteX38" fmla="*/ 1219200 w 3104286"/>
              <a:gd name="connsiteY38" fmla="*/ 1714500 h 2006600"/>
              <a:gd name="connsiteX39" fmla="*/ 1346200 w 3104286"/>
              <a:gd name="connsiteY39" fmla="*/ 1638300 h 2006600"/>
              <a:gd name="connsiteX40" fmla="*/ 1384300 w 3104286"/>
              <a:gd name="connsiteY40" fmla="*/ 1612900 h 2006600"/>
              <a:gd name="connsiteX41" fmla="*/ 1422400 w 3104286"/>
              <a:gd name="connsiteY41" fmla="*/ 1574800 h 2006600"/>
              <a:gd name="connsiteX42" fmla="*/ 1511300 w 3104286"/>
              <a:gd name="connsiteY42" fmla="*/ 1536700 h 2006600"/>
              <a:gd name="connsiteX43" fmla="*/ 1549400 w 3104286"/>
              <a:gd name="connsiteY43" fmla="*/ 1511300 h 2006600"/>
              <a:gd name="connsiteX44" fmla="*/ 1765300 w 3104286"/>
              <a:gd name="connsiteY44" fmla="*/ 1485900 h 2006600"/>
              <a:gd name="connsiteX45" fmla="*/ 1930400 w 3104286"/>
              <a:gd name="connsiteY45" fmla="*/ 1460500 h 2006600"/>
              <a:gd name="connsiteX46" fmla="*/ 2184400 w 3104286"/>
              <a:gd name="connsiteY46" fmla="*/ 1447800 h 2006600"/>
              <a:gd name="connsiteX47" fmla="*/ 2336800 w 3104286"/>
              <a:gd name="connsiteY47" fmla="*/ 1422400 h 2006600"/>
              <a:gd name="connsiteX48" fmla="*/ 2679700 w 3104286"/>
              <a:gd name="connsiteY48" fmla="*/ 1320800 h 2006600"/>
              <a:gd name="connsiteX49" fmla="*/ 3073400 w 3104286"/>
              <a:gd name="connsiteY49" fmla="*/ 1282700 h 2006600"/>
              <a:gd name="connsiteX50" fmla="*/ 3060700 w 3104286"/>
              <a:gd name="connsiteY50" fmla="*/ 723900 h 2006600"/>
              <a:gd name="connsiteX51" fmla="*/ 2832100 w 3104286"/>
              <a:gd name="connsiteY51" fmla="*/ 736600 h 2006600"/>
              <a:gd name="connsiteX52" fmla="*/ 2755900 w 3104286"/>
              <a:gd name="connsiteY52" fmla="*/ 749300 h 2006600"/>
              <a:gd name="connsiteX53" fmla="*/ 2667000 w 3104286"/>
              <a:gd name="connsiteY53" fmla="*/ 762000 h 2006600"/>
              <a:gd name="connsiteX54" fmla="*/ 2273300 w 3104286"/>
              <a:gd name="connsiteY54" fmla="*/ 749300 h 2006600"/>
              <a:gd name="connsiteX55" fmla="*/ 2222500 w 3104286"/>
              <a:gd name="connsiteY55" fmla="*/ 736600 h 2006600"/>
              <a:gd name="connsiteX56" fmla="*/ 2146300 w 3104286"/>
              <a:gd name="connsiteY56" fmla="*/ 685800 h 2006600"/>
              <a:gd name="connsiteX57" fmla="*/ 2070100 w 3104286"/>
              <a:gd name="connsiteY57" fmla="*/ 622300 h 2006600"/>
              <a:gd name="connsiteX58" fmla="*/ 1968500 w 3104286"/>
              <a:gd name="connsiteY58" fmla="*/ 508000 h 2006600"/>
              <a:gd name="connsiteX59" fmla="*/ 1866900 w 3104286"/>
              <a:gd name="connsiteY59" fmla="*/ 457200 h 2006600"/>
              <a:gd name="connsiteX60" fmla="*/ 1816100 w 3104286"/>
              <a:gd name="connsiteY60" fmla="*/ 419100 h 2006600"/>
              <a:gd name="connsiteX61" fmla="*/ 1752600 w 3104286"/>
              <a:gd name="connsiteY61" fmla="*/ 342900 h 2006600"/>
              <a:gd name="connsiteX62" fmla="*/ 1714500 w 3104286"/>
              <a:gd name="connsiteY62" fmla="*/ 330200 h 2006600"/>
              <a:gd name="connsiteX63" fmla="*/ 1638300 w 3104286"/>
              <a:gd name="connsiteY63" fmla="*/ 266700 h 2006600"/>
              <a:gd name="connsiteX64" fmla="*/ 1600200 w 3104286"/>
              <a:gd name="connsiteY64" fmla="*/ 254000 h 2006600"/>
              <a:gd name="connsiteX65" fmla="*/ 1549400 w 3104286"/>
              <a:gd name="connsiteY65" fmla="*/ 215900 h 2006600"/>
              <a:gd name="connsiteX66" fmla="*/ 1473200 w 3104286"/>
              <a:gd name="connsiteY66" fmla="*/ 177800 h 2006600"/>
              <a:gd name="connsiteX67" fmla="*/ 1371600 w 3104286"/>
              <a:gd name="connsiteY67" fmla="*/ 165100 h 2006600"/>
              <a:gd name="connsiteX68" fmla="*/ 914400 w 3104286"/>
              <a:gd name="connsiteY68" fmla="*/ 101600 h 2006600"/>
              <a:gd name="connsiteX69" fmla="*/ 838200 w 3104286"/>
              <a:gd name="connsiteY69" fmla="*/ 63500 h 2006600"/>
              <a:gd name="connsiteX70" fmla="*/ 901700 w 3104286"/>
              <a:gd name="connsiteY70" fmla="*/ 0 h 2006600"/>
              <a:gd name="connsiteX0" fmla="*/ 901700 w 3104286"/>
              <a:gd name="connsiteY0" fmla="*/ 0 h 2006600"/>
              <a:gd name="connsiteX1" fmla="*/ 787400 w 3104286"/>
              <a:gd name="connsiteY1" fmla="*/ 63500 h 2006600"/>
              <a:gd name="connsiteX2" fmla="*/ 749300 w 3104286"/>
              <a:gd name="connsiteY2" fmla="*/ 76200 h 2006600"/>
              <a:gd name="connsiteX3" fmla="*/ 711200 w 3104286"/>
              <a:gd name="connsiteY3" fmla="*/ 101600 h 2006600"/>
              <a:gd name="connsiteX4" fmla="*/ 609600 w 3104286"/>
              <a:gd name="connsiteY4" fmla="*/ 139700 h 2006600"/>
              <a:gd name="connsiteX5" fmla="*/ 571500 w 3104286"/>
              <a:gd name="connsiteY5" fmla="*/ 165100 h 2006600"/>
              <a:gd name="connsiteX6" fmla="*/ 495300 w 3104286"/>
              <a:gd name="connsiteY6" fmla="*/ 190500 h 2006600"/>
              <a:gd name="connsiteX7" fmla="*/ 469900 w 3104286"/>
              <a:gd name="connsiteY7" fmla="*/ 228600 h 2006600"/>
              <a:gd name="connsiteX8" fmla="*/ 457200 w 3104286"/>
              <a:gd name="connsiteY8" fmla="*/ 266700 h 2006600"/>
              <a:gd name="connsiteX9" fmla="*/ 444500 w 3104286"/>
              <a:gd name="connsiteY9" fmla="*/ 596900 h 2006600"/>
              <a:gd name="connsiteX10" fmla="*/ 406400 w 3104286"/>
              <a:gd name="connsiteY10" fmla="*/ 622300 h 2006600"/>
              <a:gd name="connsiteX11" fmla="*/ 330200 w 3104286"/>
              <a:gd name="connsiteY11" fmla="*/ 647700 h 2006600"/>
              <a:gd name="connsiteX12" fmla="*/ 215900 w 3104286"/>
              <a:gd name="connsiteY12" fmla="*/ 711200 h 2006600"/>
              <a:gd name="connsiteX13" fmla="*/ 190500 w 3104286"/>
              <a:gd name="connsiteY13" fmla="*/ 787400 h 2006600"/>
              <a:gd name="connsiteX14" fmla="*/ 177800 w 3104286"/>
              <a:gd name="connsiteY14" fmla="*/ 825500 h 2006600"/>
              <a:gd name="connsiteX15" fmla="*/ 165100 w 3104286"/>
              <a:gd name="connsiteY15" fmla="*/ 876300 h 2006600"/>
              <a:gd name="connsiteX16" fmla="*/ 139700 w 3104286"/>
              <a:gd name="connsiteY16" fmla="*/ 965200 h 2006600"/>
              <a:gd name="connsiteX17" fmla="*/ 127000 w 3104286"/>
              <a:gd name="connsiteY17" fmla="*/ 1117600 h 2006600"/>
              <a:gd name="connsiteX18" fmla="*/ 152400 w 3104286"/>
              <a:gd name="connsiteY18" fmla="*/ 1397000 h 2006600"/>
              <a:gd name="connsiteX19" fmla="*/ 127000 w 3104286"/>
              <a:gd name="connsiteY19" fmla="*/ 1638300 h 2006600"/>
              <a:gd name="connsiteX20" fmla="*/ 101600 w 3104286"/>
              <a:gd name="connsiteY20" fmla="*/ 1689100 h 2006600"/>
              <a:gd name="connsiteX21" fmla="*/ 88900 w 3104286"/>
              <a:gd name="connsiteY21" fmla="*/ 1727200 h 2006600"/>
              <a:gd name="connsiteX22" fmla="*/ 50800 w 3104286"/>
              <a:gd name="connsiteY22" fmla="*/ 1765300 h 2006600"/>
              <a:gd name="connsiteX23" fmla="*/ 25400 w 3104286"/>
              <a:gd name="connsiteY23" fmla="*/ 1841500 h 2006600"/>
              <a:gd name="connsiteX24" fmla="*/ 12700 w 3104286"/>
              <a:gd name="connsiteY24" fmla="*/ 1879600 h 2006600"/>
              <a:gd name="connsiteX25" fmla="*/ 0 w 3104286"/>
              <a:gd name="connsiteY25" fmla="*/ 1930400 h 2006600"/>
              <a:gd name="connsiteX26" fmla="*/ 12700 w 3104286"/>
              <a:gd name="connsiteY26" fmla="*/ 1981200 h 2006600"/>
              <a:gd name="connsiteX27" fmla="*/ 88900 w 3104286"/>
              <a:gd name="connsiteY27" fmla="*/ 1993900 h 2006600"/>
              <a:gd name="connsiteX28" fmla="*/ 215900 w 3104286"/>
              <a:gd name="connsiteY28" fmla="*/ 2006600 h 2006600"/>
              <a:gd name="connsiteX29" fmla="*/ 571500 w 3104286"/>
              <a:gd name="connsiteY29" fmla="*/ 1993900 h 2006600"/>
              <a:gd name="connsiteX30" fmla="*/ 685800 w 3104286"/>
              <a:gd name="connsiteY30" fmla="*/ 1943100 h 2006600"/>
              <a:gd name="connsiteX31" fmla="*/ 723900 w 3104286"/>
              <a:gd name="connsiteY31" fmla="*/ 1930400 h 2006600"/>
              <a:gd name="connsiteX32" fmla="*/ 762000 w 3104286"/>
              <a:gd name="connsiteY32" fmla="*/ 1905000 h 2006600"/>
              <a:gd name="connsiteX33" fmla="*/ 838200 w 3104286"/>
              <a:gd name="connsiteY33" fmla="*/ 1879600 h 2006600"/>
              <a:gd name="connsiteX34" fmla="*/ 965200 w 3104286"/>
              <a:gd name="connsiteY34" fmla="*/ 1828800 h 2006600"/>
              <a:gd name="connsiteX35" fmla="*/ 1016000 w 3104286"/>
              <a:gd name="connsiteY35" fmla="*/ 1816100 h 2006600"/>
              <a:gd name="connsiteX36" fmla="*/ 1066800 w 3104286"/>
              <a:gd name="connsiteY36" fmla="*/ 1790700 h 2006600"/>
              <a:gd name="connsiteX37" fmla="*/ 1104900 w 3104286"/>
              <a:gd name="connsiteY37" fmla="*/ 1778000 h 2006600"/>
              <a:gd name="connsiteX38" fmla="*/ 1219200 w 3104286"/>
              <a:gd name="connsiteY38" fmla="*/ 1714500 h 2006600"/>
              <a:gd name="connsiteX39" fmla="*/ 1346200 w 3104286"/>
              <a:gd name="connsiteY39" fmla="*/ 1638300 h 2006600"/>
              <a:gd name="connsiteX40" fmla="*/ 1384300 w 3104286"/>
              <a:gd name="connsiteY40" fmla="*/ 1612900 h 2006600"/>
              <a:gd name="connsiteX41" fmla="*/ 1422400 w 3104286"/>
              <a:gd name="connsiteY41" fmla="*/ 1574800 h 2006600"/>
              <a:gd name="connsiteX42" fmla="*/ 1511300 w 3104286"/>
              <a:gd name="connsiteY42" fmla="*/ 1536700 h 2006600"/>
              <a:gd name="connsiteX43" fmla="*/ 1549400 w 3104286"/>
              <a:gd name="connsiteY43" fmla="*/ 1511300 h 2006600"/>
              <a:gd name="connsiteX44" fmla="*/ 1765300 w 3104286"/>
              <a:gd name="connsiteY44" fmla="*/ 1485900 h 2006600"/>
              <a:gd name="connsiteX45" fmla="*/ 1930400 w 3104286"/>
              <a:gd name="connsiteY45" fmla="*/ 1460500 h 2006600"/>
              <a:gd name="connsiteX46" fmla="*/ 2184400 w 3104286"/>
              <a:gd name="connsiteY46" fmla="*/ 1447800 h 2006600"/>
              <a:gd name="connsiteX47" fmla="*/ 2336800 w 3104286"/>
              <a:gd name="connsiteY47" fmla="*/ 1422400 h 2006600"/>
              <a:gd name="connsiteX48" fmla="*/ 2679700 w 3104286"/>
              <a:gd name="connsiteY48" fmla="*/ 1320800 h 2006600"/>
              <a:gd name="connsiteX49" fmla="*/ 3073400 w 3104286"/>
              <a:gd name="connsiteY49" fmla="*/ 1282700 h 2006600"/>
              <a:gd name="connsiteX50" fmla="*/ 3060700 w 3104286"/>
              <a:gd name="connsiteY50" fmla="*/ 723900 h 2006600"/>
              <a:gd name="connsiteX51" fmla="*/ 2832100 w 3104286"/>
              <a:gd name="connsiteY51" fmla="*/ 736600 h 2006600"/>
              <a:gd name="connsiteX52" fmla="*/ 2755900 w 3104286"/>
              <a:gd name="connsiteY52" fmla="*/ 749300 h 2006600"/>
              <a:gd name="connsiteX53" fmla="*/ 2667000 w 3104286"/>
              <a:gd name="connsiteY53" fmla="*/ 762000 h 2006600"/>
              <a:gd name="connsiteX54" fmla="*/ 2273300 w 3104286"/>
              <a:gd name="connsiteY54" fmla="*/ 749300 h 2006600"/>
              <a:gd name="connsiteX55" fmla="*/ 2222500 w 3104286"/>
              <a:gd name="connsiteY55" fmla="*/ 736600 h 2006600"/>
              <a:gd name="connsiteX56" fmla="*/ 2146300 w 3104286"/>
              <a:gd name="connsiteY56" fmla="*/ 685800 h 2006600"/>
              <a:gd name="connsiteX57" fmla="*/ 2070100 w 3104286"/>
              <a:gd name="connsiteY57" fmla="*/ 622300 h 2006600"/>
              <a:gd name="connsiteX58" fmla="*/ 1968500 w 3104286"/>
              <a:gd name="connsiteY58" fmla="*/ 508000 h 2006600"/>
              <a:gd name="connsiteX59" fmla="*/ 1866900 w 3104286"/>
              <a:gd name="connsiteY59" fmla="*/ 457200 h 2006600"/>
              <a:gd name="connsiteX60" fmla="*/ 1816100 w 3104286"/>
              <a:gd name="connsiteY60" fmla="*/ 419100 h 2006600"/>
              <a:gd name="connsiteX61" fmla="*/ 1752600 w 3104286"/>
              <a:gd name="connsiteY61" fmla="*/ 342900 h 2006600"/>
              <a:gd name="connsiteX62" fmla="*/ 1714500 w 3104286"/>
              <a:gd name="connsiteY62" fmla="*/ 330200 h 2006600"/>
              <a:gd name="connsiteX63" fmla="*/ 1638300 w 3104286"/>
              <a:gd name="connsiteY63" fmla="*/ 266700 h 2006600"/>
              <a:gd name="connsiteX64" fmla="*/ 1600200 w 3104286"/>
              <a:gd name="connsiteY64" fmla="*/ 254000 h 2006600"/>
              <a:gd name="connsiteX65" fmla="*/ 1549400 w 3104286"/>
              <a:gd name="connsiteY65" fmla="*/ 215900 h 2006600"/>
              <a:gd name="connsiteX66" fmla="*/ 1473200 w 3104286"/>
              <a:gd name="connsiteY66" fmla="*/ 177800 h 2006600"/>
              <a:gd name="connsiteX67" fmla="*/ 1371600 w 3104286"/>
              <a:gd name="connsiteY67" fmla="*/ 165100 h 2006600"/>
              <a:gd name="connsiteX68" fmla="*/ 914400 w 3104286"/>
              <a:gd name="connsiteY68" fmla="*/ 101600 h 2006600"/>
              <a:gd name="connsiteX69" fmla="*/ 838200 w 3104286"/>
              <a:gd name="connsiteY69" fmla="*/ 63500 h 2006600"/>
              <a:gd name="connsiteX70" fmla="*/ 901700 w 3104286"/>
              <a:gd name="connsiteY70" fmla="*/ 0 h 2006600"/>
              <a:gd name="connsiteX0" fmla="*/ 901700 w 3104286"/>
              <a:gd name="connsiteY0" fmla="*/ 0 h 2006600"/>
              <a:gd name="connsiteX1" fmla="*/ 787400 w 3104286"/>
              <a:gd name="connsiteY1" fmla="*/ 63500 h 2006600"/>
              <a:gd name="connsiteX2" fmla="*/ 749300 w 3104286"/>
              <a:gd name="connsiteY2" fmla="*/ 76200 h 2006600"/>
              <a:gd name="connsiteX3" fmla="*/ 711200 w 3104286"/>
              <a:gd name="connsiteY3" fmla="*/ 101600 h 2006600"/>
              <a:gd name="connsiteX4" fmla="*/ 609600 w 3104286"/>
              <a:gd name="connsiteY4" fmla="*/ 139700 h 2006600"/>
              <a:gd name="connsiteX5" fmla="*/ 571500 w 3104286"/>
              <a:gd name="connsiteY5" fmla="*/ 165100 h 2006600"/>
              <a:gd name="connsiteX6" fmla="*/ 495300 w 3104286"/>
              <a:gd name="connsiteY6" fmla="*/ 190500 h 2006600"/>
              <a:gd name="connsiteX7" fmla="*/ 469900 w 3104286"/>
              <a:gd name="connsiteY7" fmla="*/ 228600 h 2006600"/>
              <a:gd name="connsiteX8" fmla="*/ 457200 w 3104286"/>
              <a:gd name="connsiteY8" fmla="*/ 266700 h 2006600"/>
              <a:gd name="connsiteX9" fmla="*/ 444500 w 3104286"/>
              <a:gd name="connsiteY9" fmla="*/ 596900 h 2006600"/>
              <a:gd name="connsiteX10" fmla="*/ 406400 w 3104286"/>
              <a:gd name="connsiteY10" fmla="*/ 622300 h 2006600"/>
              <a:gd name="connsiteX11" fmla="*/ 330200 w 3104286"/>
              <a:gd name="connsiteY11" fmla="*/ 647700 h 2006600"/>
              <a:gd name="connsiteX12" fmla="*/ 215900 w 3104286"/>
              <a:gd name="connsiteY12" fmla="*/ 711200 h 2006600"/>
              <a:gd name="connsiteX13" fmla="*/ 190500 w 3104286"/>
              <a:gd name="connsiteY13" fmla="*/ 787400 h 2006600"/>
              <a:gd name="connsiteX14" fmla="*/ 177800 w 3104286"/>
              <a:gd name="connsiteY14" fmla="*/ 825500 h 2006600"/>
              <a:gd name="connsiteX15" fmla="*/ 165100 w 3104286"/>
              <a:gd name="connsiteY15" fmla="*/ 876300 h 2006600"/>
              <a:gd name="connsiteX16" fmla="*/ 139700 w 3104286"/>
              <a:gd name="connsiteY16" fmla="*/ 965200 h 2006600"/>
              <a:gd name="connsiteX17" fmla="*/ 127000 w 3104286"/>
              <a:gd name="connsiteY17" fmla="*/ 1117600 h 2006600"/>
              <a:gd name="connsiteX18" fmla="*/ 152400 w 3104286"/>
              <a:gd name="connsiteY18" fmla="*/ 1397000 h 2006600"/>
              <a:gd name="connsiteX19" fmla="*/ 127000 w 3104286"/>
              <a:gd name="connsiteY19" fmla="*/ 1638300 h 2006600"/>
              <a:gd name="connsiteX20" fmla="*/ 101600 w 3104286"/>
              <a:gd name="connsiteY20" fmla="*/ 1689100 h 2006600"/>
              <a:gd name="connsiteX21" fmla="*/ 88900 w 3104286"/>
              <a:gd name="connsiteY21" fmla="*/ 1727200 h 2006600"/>
              <a:gd name="connsiteX22" fmla="*/ 50800 w 3104286"/>
              <a:gd name="connsiteY22" fmla="*/ 1765300 h 2006600"/>
              <a:gd name="connsiteX23" fmla="*/ 25400 w 3104286"/>
              <a:gd name="connsiteY23" fmla="*/ 1841500 h 2006600"/>
              <a:gd name="connsiteX24" fmla="*/ 12700 w 3104286"/>
              <a:gd name="connsiteY24" fmla="*/ 1879600 h 2006600"/>
              <a:gd name="connsiteX25" fmla="*/ 0 w 3104286"/>
              <a:gd name="connsiteY25" fmla="*/ 1930400 h 2006600"/>
              <a:gd name="connsiteX26" fmla="*/ 12700 w 3104286"/>
              <a:gd name="connsiteY26" fmla="*/ 1981200 h 2006600"/>
              <a:gd name="connsiteX27" fmla="*/ 88900 w 3104286"/>
              <a:gd name="connsiteY27" fmla="*/ 1993900 h 2006600"/>
              <a:gd name="connsiteX28" fmla="*/ 215900 w 3104286"/>
              <a:gd name="connsiteY28" fmla="*/ 2006600 h 2006600"/>
              <a:gd name="connsiteX29" fmla="*/ 571500 w 3104286"/>
              <a:gd name="connsiteY29" fmla="*/ 1993900 h 2006600"/>
              <a:gd name="connsiteX30" fmla="*/ 685800 w 3104286"/>
              <a:gd name="connsiteY30" fmla="*/ 1943100 h 2006600"/>
              <a:gd name="connsiteX31" fmla="*/ 723900 w 3104286"/>
              <a:gd name="connsiteY31" fmla="*/ 1930400 h 2006600"/>
              <a:gd name="connsiteX32" fmla="*/ 762000 w 3104286"/>
              <a:gd name="connsiteY32" fmla="*/ 1905000 h 2006600"/>
              <a:gd name="connsiteX33" fmla="*/ 838200 w 3104286"/>
              <a:gd name="connsiteY33" fmla="*/ 1879600 h 2006600"/>
              <a:gd name="connsiteX34" fmla="*/ 965200 w 3104286"/>
              <a:gd name="connsiteY34" fmla="*/ 1828800 h 2006600"/>
              <a:gd name="connsiteX35" fmla="*/ 1016000 w 3104286"/>
              <a:gd name="connsiteY35" fmla="*/ 1816100 h 2006600"/>
              <a:gd name="connsiteX36" fmla="*/ 1066800 w 3104286"/>
              <a:gd name="connsiteY36" fmla="*/ 1790700 h 2006600"/>
              <a:gd name="connsiteX37" fmla="*/ 1104900 w 3104286"/>
              <a:gd name="connsiteY37" fmla="*/ 1778000 h 2006600"/>
              <a:gd name="connsiteX38" fmla="*/ 1219200 w 3104286"/>
              <a:gd name="connsiteY38" fmla="*/ 1714500 h 2006600"/>
              <a:gd name="connsiteX39" fmla="*/ 1346200 w 3104286"/>
              <a:gd name="connsiteY39" fmla="*/ 1638300 h 2006600"/>
              <a:gd name="connsiteX40" fmla="*/ 1384300 w 3104286"/>
              <a:gd name="connsiteY40" fmla="*/ 1612900 h 2006600"/>
              <a:gd name="connsiteX41" fmla="*/ 1422400 w 3104286"/>
              <a:gd name="connsiteY41" fmla="*/ 1574800 h 2006600"/>
              <a:gd name="connsiteX42" fmla="*/ 1511300 w 3104286"/>
              <a:gd name="connsiteY42" fmla="*/ 1536700 h 2006600"/>
              <a:gd name="connsiteX43" fmla="*/ 1549400 w 3104286"/>
              <a:gd name="connsiteY43" fmla="*/ 1511300 h 2006600"/>
              <a:gd name="connsiteX44" fmla="*/ 1765300 w 3104286"/>
              <a:gd name="connsiteY44" fmla="*/ 1485900 h 2006600"/>
              <a:gd name="connsiteX45" fmla="*/ 1930400 w 3104286"/>
              <a:gd name="connsiteY45" fmla="*/ 1460500 h 2006600"/>
              <a:gd name="connsiteX46" fmla="*/ 2184400 w 3104286"/>
              <a:gd name="connsiteY46" fmla="*/ 1447800 h 2006600"/>
              <a:gd name="connsiteX47" fmla="*/ 2336800 w 3104286"/>
              <a:gd name="connsiteY47" fmla="*/ 1422400 h 2006600"/>
              <a:gd name="connsiteX48" fmla="*/ 2679700 w 3104286"/>
              <a:gd name="connsiteY48" fmla="*/ 1320800 h 2006600"/>
              <a:gd name="connsiteX49" fmla="*/ 3073400 w 3104286"/>
              <a:gd name="connsiteY49" fmla="*/ 1282700 h 2006600"/>
              <a:gd name="connsiteX50" fmla="*/ 3060700 w 3104286"/>
              <a:gd name="connsiteY50" fmla="*/ 723900 h 2006600"/>
              <a:gd name="connsiteX51" fmla="*/ 2832100 w 3104286"/>
              <a:gd name="connsiteY51" fmla="*/ 736600 h 2006600"/>
              <a:gd name="connsiteX52" fmla="*/ 2755900 w 3104286"/>
              <a:gd name="connsiteY52" fmla="*/ 749300 h 2006600"/>
              <a:gd name="connsiteX53" fmla="*/ 2667000 w 3104286"/>
              <a:gd name="connsiteY53" fmla="*/ 762000 h 2006600"/>
              <a:gd name="connsiteX54" fmla="*/ 2273300 w 3104286"/>
              <a:gd name="connsiteY54" fmla="*/ 749300 h 2006600"/>
              <a:gd name="connsiteX55" fmla="*/ 2222500 w 3104286"/>
              <a:gd name="connsiteY55" fmla="*/ 736600 h 2006600"/>
              <a:gd name="connsiteX56" fmla="*/ 2146300 w 3104286"/>
              <a:gd name="connsiteY56" fmla="*/ 685800 h 2006600"/>
              <a:gd name="connsiteX57" fmla="*/ 2070100 w 3104286"/>
              <a:gd name="connsiteY57" fmla="*/ 622300 h 2006600"/>
              <a:gd name="connsiteX58" fmla="*/ 1968500 w 3104286"/>
              <a:gd name="connsiteY58" fmla="*/ 508000 h 2006600"/>
              <a:gd name="connsiteX59" fmla="*/ 1866900 w 3104286"/>
              <a:gd name="connsiteY59" fmla="*/ 457200 h 2006600"/>
              <a:gd name="connsiteX60" fmla="*/ 1816100 w 3104286"/>
              <a:gd name="connsiteY60" fmla="*/ 419100 h 2006600"/>
              <a:gd name="connsiteX61" fmla="*/ 1752600 w 3104286"/>
              <a:gd name="connsiteY61" fmla="*/ 342900 h 2006600"/>
              <a:gd name="connsiteX62" fmla="*/ 1714500 w 3104286"/>
              <a:gd name="connsiteY62" fmla="*/ 330200 h 2006600"/>
              <a:gd name="connsiteX63" fmla="*/ 1638300 w 3104286"/>
              <a:gd name="connsiteY63" fmla="*/ 266700 h 2006600"/>
              <a:gd name="connsiteX64" fmla="*/ 1600200 w 3104286"/>
              <a:gd name="connsiteY64" fmla="*/ 254000 h 2006600"/>
              <a:gd name="connsiteX65" fmla="*/ 1549400 w 3104286"/>
              <a:gd name="connsiteY65" fmla="*/ 215900 h 2006600"/>
              <a:gd name="connsiteX66" fmla="*/ 1473200 w 3104286"/>
              <a:gd name="connsiteY66" fmla="*/ 177800 h 2006600"/>
              <a:gd name="connsiteX67" fmla="*/ 1371600 w 3104286"/>
              <a:gd name="connsiteY67" fmla="*/ 165100 h 2006600"/>
              <a:gd name="connsiteX68" fmla="*/ 914400 w 3104286"/>
              <a:gd name="connsiteY68" fmla="*/ 101600 h 2006600"/>
              <a:gd name="connsiteX69" fmla="*/ 838200 w 3104286"/>
              <a:gd name="connsiteY69" fmla="*/ 63500 h 2006600"/>
              <a:gd name="connsiteX70" fmla="*/ 901700 w 3104286"/>
              <a:gd name="connsiteY70"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016000 w 3080159"/>
              <a:gd name="connsiteY35" fmla="*/ 1816100 h 2006600"/>
              <a:gd name="connsiteX36" fmla="*/ 1066800 w 3080159"/>
              <a:gd name="connsiteY36" fmla="*/ 1790700 h 2006600"/>
              <a:gd name="connsiteX37" fmla="*/ 1104900 w 3080159"/>
              <a:gd name="connsiteY37" fmla="*/ 1778000 h 2006600"/>
              <a:gd name="connsiteX38" fmla="*/ 1219200 w 3080159"/>
              <a:gd name="connsiteY38" fmla="*/ 1714500 h 2006600"/>
              <a:gd name="connsiteX39" fmla="*/ 1346200 w 3080159"/>
              <a:gd name="connsiteY39" fmla="*/ 1638300 h 2006600"/>
              <a:gd name="connsiteX40" fmla="*/ 1384300 w 3080159"/>
              <a:gd name="connsiteY40" fmla="*/ 1612900 h 2006600"/>
              <a:gd name="connsiteX41" fmla="*/ 1422400 w 3080159"/>
              <a:gd name="connsiteY41" fmla="*/ 1574800 h 2006600"/>
              <a:gd name="connsiteX42" fmla="*/ 1511300 w 3080159"/>
              <a:gd name="connsiteY42" fmla="*/ 1536700 h 2006600"/>
              <a:gd name="connsiteX43" fmla="*/ 1549400 w 3080159"/>
              <a:gd name="connsiteY43" fmla="*/ 1511300 h 2006600"/>
              <a:gd name="connsiteX44" fmla="*/ 1765300 w 3080159"/>
              <a:gd name="connsiteY44" fmla="*/ 1485900 h 2006600"/>
              <a:gd name="connsiteX45" fmla="*/ 1930400 w 3080159"/>
              <a:gd name="connsiteY45" fmla="*/ 1460500 h 2006600"/>
              <a:gd name="connsiteX46" fmla="*/ 2184400 w 3080159"/>
              <a:gd name="connsiteY46" fmla="*/ 1447800 h 2006600"/>
              <a:gd name="connsiteX47" fmla="*/ 2336800 w 3080159"/>
              <a:gd name="connsiteY47" fmla="*/ 1422400 h 2006600"/>
              <a:gd name="connsiteX48" fmla="*/ 2679700 w 3080159"/>
              <a:gd name="connsiteY48" fmla="*/ 1320800 h 2006600"/>
              <a:gd name="connsiteX49" fmla="*/ 3073400 w 3080159"/>
              <a:gd name="connsiteY49" fmla="*/ 1282700 h 2006600"/>
              <a:gd name="connsiteX50" fmla="*/ 3060700 w 3080159"/>
              <a:gd name="connsiteY50" fmla="*/ 723900 h 2006600"/>
              <a:gd name="connsiteX51" fmla="*/ 2832100 w 3080159"/>
              <a:gd name="connsiteY51" fmla="*/ 736600 h 2006600"/>
              <a:gd name="connsiteX52" fmla="*/ 2755900 w 3080159"/>
              <a:gd name="connsiteY52" fmla="*/ 749300 h 2006600"/>
              <a:gd name="connsiteX53" fmla="*/ 2667000 w 3080159"/>
              <a:gd name="connsiteY53" fmla="*/ 762000 h 2006600"/>
              <a:gd name="connsiteX54" fmla="*/ 2273300 w 3080159"/>
              <a:gd name="connsiteY54" fmla="*/ 749300 h 2006600"/>
              <a:gd name="connsiteX55" fmla="*/ 2222500 w 3080159"/>
              <a:gd name="connsiteY55" fmla="*/ 736600 h 2006600"/>
              <a:gd name="connsiteX56" fmla="*/ 2146300 w 3080159"/>
              <a:gd name="connsiteY56" fmla="*/ 685800 h 2006600"/>
              <a:gd name="connsiteX57" fmla="*/ 2070100 w 3080159"/>
              <a:gd name="connsiteY57" fmla="*/ 622300 h 2006600"/>
              <a:gd name="connsiteX58" fmla="*/ 1968500 w 3080159"/>
              <a:gd name="connsiteY58" fmla="*/ 508000 h 2006600"/>
              <a:gd name="connsiteX59" fmla="*/ 1866900 w 3080159"/>
              <a:gd name="connsiteY59" fmla="*/ 457200 h 2006600"/>
              <a:gd name="connsiteX60" fmla="*/ 1816100 w 3080159"/>
              <a:gd name="connsiteY60" fmla="*/ 419100 h 2006600"/>
              <a:gd name="connsiteX61" fmla="*/ 1752600 w 3080159"/>
              <a:gd name="connsiteY61" fmla="*/ 342900 h 2006600"/>
              <a:gd name="connsiteX62" fmla="*/ 1714500 w 3080159"/>
              <a:gd name="connsiteY62" fmla="*/ 330200 h 2006600"/>
              <a:gd name="connsiteX63" fmla="*/ 1638300 w 3080159"/>
              <a:gd name="connsiteY63" fmla="*/ 266700 h 2006600"/>
              <a:gd name="connsiteX64" fmla="*/ 1600200 w 3080159"/>
              <a:gd name="connsiteY64" fmla="*/ 254000 h 2006600"/>
              <a:gd name="connsiteX65" fmla="*/ 1549400 w 3080159"/>
              <a:gd name="connsiteY65" fmla="*/ 215900 h 2006600"/>
              <a:gd name="connsiteX66" fmla="*/ 1473200 w 3080159"/>
              <a:gd name="connsiteY66" fmla="*/ 177800 h 2006600"/>
              <a:gd name="connsiteX67" fmla="*/ 1371600 w 3080159"/>
              <a:gd name="connsiteY67" fmla="*/ 165100 h 2006600"/>
              <a:gd name="connsiteX68" fmla="*/ 914400 w 3080159"/>
              <a:gd name="connsiteY68" fmla="*/ 101600 h 2006600"/>
              <a:gd name="connsiteX69" fmla="*/ 838200 w 3080159"/>
              <a:gd name="connsiteY69" fmla="*/ 63500 h 2006600"/>
              <a:gd name="connsiteX70" fmla="*/ 901700 w 3080159"/>
              <a:gd name="connsiteY70"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016000 w 3080159"/>
              <a:gd name="connsiteY35" fmla="*/ 1816100 h 2006600"/>
              <a:gd name="connsiteX36" fmla="*/ 1066800 w 3080159"/>
              <a:gd name="connsiteY36" fmla="*/ 1790700 h 2006600"/>
              <a:gd name="connsiteX37" fmla="*/ 1104900 w 3080159"/>
              <a:gd name="connsiteY37" fmla="*/ 1778000 h 2006600"/>
              <a:gd name="connsiteX38" fmla="*/ 1219200 w 3080159"/>
              <a:gd name="connsiteY38" fmla="*/ 1714500 h 2006600"/>
              <a:gd name="connsiteX39" fmla="*/ 1346200 w 3080159"/>
              <a:gd name="connsiteY39" fmla="*/ 1638300 h 2006600"/>
              <a:gd name="connsiteX40" fmla="*/ 1384300 w 3080159"/>
              <a:gd name="connsiteY40" fmla="*/ 1612900 h 2006600"/>
              <a:gd name="connsiteX41" fmla="*/ 1422400 w 3080159"/>
              <a:gd name="connsiteY41" fmla="*/ 1574800 h 2006600"/>
              <a:gd name="connsiteX42" fmla="*/ 1511300 w 3080159"/>
              <a:gd name="connsiteY42" fmla="*/ 1536700 h 2006600"/>
              <a:gd name="connsiteX43" fmla="*/ 1549400 w 3080159"/>
              <a:gd name="connsiteY43" fmla="*/ 1511300 h 2006600"/>
              <a:gd name="connsiteX44" fmla="*/ 1765300 w 3080159"/>
              <a:gd name="connsiteY44" fmla="*/ 1485900 h 2006600"/>
              <a:gd name="connsiteX45" fmla="*/ 1930400 w 3080159"/>
              <a:gd name="connsiteY45" fmla="*/ 1460500 h 2006600"/>
              <a:gd name="connsiteX46" fmla="*/ 2336800 w 3080159"/>
              <a:gd name="connsiteY46" fmla="*/ 1422400 h 2006600"/>
              <a:gd name="connsiteX47" fmla="*/ 2679700 w 3080159"/>
              <a:gd name="connsiteY47" fmla="*/ 1320800 h 2006600"/>
              <a:gd name="connsiteX48" fmla="*/ 3073400 w 3080159"/>
              <a:gd name="connsiteY48" fmla="*/ 1282700 h 2006600"/>
              <a:gd name="connsiteX49" fmla="*/ 3060700 w 3080159"/>
              <a:gd name="connsiteY49" fmla="*/ 723900 h 2006600"/>
              <a:gd name="connsiteX50" fmla="*/ 2832100 w 3080159"/>
              <a:gd name="connsiteY50" fmla="*/ 736600 h 2006600"/>
              <a:gd name="connsiteX51" fmla="*/ 2755900 w 3080159"/>
              <a:gd name="connsiteY51" fmla="*/ 749300 h 2006600"/>
              <a:gd name="connsiteX52" fmla="*/ 2667000 w 3080159"/>
              <a:gd name="connsiteY52" fmla="*/ 762000 h 2006600"/>
              <a:gd name="connsiteX53" fmla="*/ 2273300 w 3080159"/>
              <a:gd name="connsiteY53" fmla="*/ 749300 h 2006600"/>
              <a:gd name="connsiteX54" fmla="*/ 2222500 w 3080159"/>
              <a:gd name="connsiteY54" fmla="*/ 736600 h 2006600"/>
              <a:gd name="connsiteX55" fmla="*/ 2146300 w 3080159"/>
              <a:gd name="connsiteY55" fmla="*/ 685800 h 2006600"/>
              <a:gd name="connsiteX56" fmla="*/ 2070100 w 3080159"/>
              <a:gd name="connsiteY56" fmla="*/ 622300 h 2006600"/>
              <a:gd name="connsiteX57" fmla="*/ 1968500 w 3080159"/>
              <a:gd name="connsiteY57" fmla="*/ 508000 h 2006600"/>
              <a:gd name="connsiteX58" fmla="*/ 1866900 w 3080159"/>
              <a:gd name="connsiteY58" fmla="*/ 457200 h 2006600"/>
              <a:gd name="connsiteX59" fmla="*/ 1816100 w 3080159"/>
              <a:gd name="connsiteY59" fmla="*/ 419100 h 2006600"/>
              <a:gd name="connsiteX60" fmla="*/ 1752600 w 3080159"/>
              <a:gd name="connsiteY60" fmla="*/ 342900 h 2006600"/>
              <a:gd name="connsiteX61" fmla="*/ 1714500 w 3080159"/>
              <a:gd name="connsiteY61" fmla="*/ 330200 h 2006600"/>
              <a:gd name="connsiteX62" fmla="*/ 1638300 w 3080159"/>
              <a:gd name="connsiteY62" fmla="*/ 266700 h 2006600"/>
              <a:gd name="connsiteX63" fmla="*/ 1600200 w 3080159"/>
              <a:gd name="connsiteY63" fmla="*/ 254000 h 2006600"/>
              <a:gd name="connsiteX64" fmla="*/ 1549400 w 3080159"/>
              <a:gd name="connsiteY64" fmla="*/ 215900 h 2006600"/>
              <a:gd name="connsiteX65" fmla="*/ 1473200 w 3080159"/>
              <a:gd name="connsiteY65" fmla="*/ 177800 h 2006600"/>
              <a:gd name="connsiteX66" fmla="*/ 1371600 w 3080159"/>
              <a:gd name="connsiteY66" fmla="*/ 165100 h 2006600"/>
              <a:gd name="connsiteX67" fmla="*/ 914400 w 3080159"/>
              <a:gd name="connsiteY67" fmla="*/ 101600 h 2006600"/>
              <a:gd name="connsiteX68" fmla="*/ 838200 w 3080159"/>
              <a:gd name="connsiteY68" fmla="*/ 63500 h 2006600"/>
              <a:gd name="connsiteX69" fmla="*/ 901700 w 3080159"/>
              <a:gd name="connsiteY69"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016000 w 3080159"/>
              <a:gd name="connsiteY35" fmla="*/ 1816100 h 2006600"/>
              <a:gd name="connsiteX36" fmla="*/ 1066800 w 3080159"/>
              <a:gd name="connsiteY36" fmla="*/ 1790700 h 2006600"/>
              <a:gd name="connsiteX37" fmla="*/ 1104900 w 3080159"/>
              <a:gd name="connsiteY37" fmla="*/ 1778000 h 2006600"/>
              <a:gd name="connsiteX38" fmla="*/ 1219200 w 3080159"/>
              <a:gd name="connsiteY38" fmla="*/ 1714500 h 2006600"/>
              <a:gd name="connsiteX39" fmla="*/ 1346200 w 3080159"/>
              <a:gd name="connsiteY39" fmla="*/ 1638300 h 2006600"/>
              <a:gd name="connsiteX40" fmla="*/ 1384300 w 3080159"/>
              <a:gd name="connsiteY40" fmla="*/ 1612900 h 2006600"/>
              <a:gd name="connsiteX41" fmla="*/ 1422400 w 3080159"/>
              <a:gd name="connsiteY41" fmla="*/ 1574800 h 2006600"/>
              <a:gd name="connsiteX42" fmla="*/ 1511300 w 3080159"/>
              <a:gd name="connsiteY42" fmla="*/ 1536700 h 2006600"/>
              <a:gd name="connsiteX43" fmla="*/ 1549400 w 3080159"/>
              <a:gd name="connsiteY43" fmla="*/ 1511300 h 2006600"/>
              <a:gd name="connsiteX44" fmla="*/ 1765300 w 3080159"/>
              <a:gd name="connsiteY44" fmla="*/ 1485900 h 2006600"/>
              <a:gd name="connsiteX45" fmla="*/ 1930400 w 3080159"/>
              <a:gd name="connsiteY45" fmla="*/ 1460500 h 2006600"/>
              <a:gd name="connsiteX46" fmla="*/ 2317750 w 3080159"/>
              <a:gd name="connsiteY46" fmla="*/ 1384300 h 2006600"/>
              <a:gd name="connsiteX47" fmla="*/ 2679700 w 3080159"/>
              <a:gd name="connsiteY47" fmla="*/ 1320800 h 2006600"/>
              <a:gd name="connsiteX48" fmla="*/ 3073400 w 3080159"/>
              <a:gd name="connsiteY48" fmla="*/ 1282700 h 2006600"/>
              <a:gd name="connsiteX49" fmla="*/ 3060700 w 3080159"/>
              <a:gd name="connsiteY49" fmla="*/ 723900 h 2006600"/>
              <a:gd name="connsiteX50" fmla="*/ 2832100 w 3080159"/>
              <a:gd name="connsiteY50" fmla="*/ 736600 h 2006600"/>
              <a:gd name="connsiteX51" fmla="*/ 2755900 w 3080159"/>
              <a:gd name="connsiteY51" fmla="*/ 749300 h 2006600"/>
              <a:gd name="connsiteX52" fmla="*/ 2667000 w 3080159"/>
              <a:gd name="connsiteY52" fmla="*/ 762000 h 2006600"/>
              <a:gd name="connsiteX53" fmla="*/ 2273300 w 3080159"/>
              <a:gd name="connsiteY53" fmla="*/ 749300 h 2006600"/>
              <a:gd name="connsiteX54" fmla="*/ 2222500 w 3080159"/>
              <a:gd name="connsiteY54" fmla="*/ 736600 h 2006600"/>
              <a:gd name="connsiteX55" fmla="*/ 2146300 w 3080159"/>
              <a:gd name="connsiteY55" fmla="*/ 685800 h 2006600"/>
              <a:gd name="connsiteX56" fmla="*/ 2070100 w 3080159"/>
              <a:gd name="connsiteY56" fmla="*/ 622300 h 2006600"/>
              <a:gd name="connsiteX57" fmla="*/ 1968500 w 3080159"/>
              <a:gd name="connsiteY57" fmla="*/ 508000 h 2006600"/>
              <a:gd name="connsiteX58" fmla="*/ 1866900 w 3080159"/>
              <a:gd name="connsiteY58" fmla="*/ 457200 h 2006600"/>
              <a:gd name="connsiteX59" fmla="*/ 1816100 w 3080159"/>
              <a:gd name="connsiteY59" fmla="*/ 419100 h 2006600"/>
              <a:gd name="connsiteX60" fmla="*/ 1752600 w 3080159"/>
              <a:gd name="connsiteY60" fmla="*/ 342900 h 2006600"/>
              <a:gd name="connsiteX61" fmla="*/ 1714500 w 3080159"/>
              <a:gd name="connsiteY61" fmla="*/ 330200 h 2006600"/>
              <a:gd name="connsiteX62" fmla="*/ 1638300 w 3080159"/>
              <a:gd name="connsiteY62" fmla="*/ 266700 h 2006600"/>
              <a:gd name="connsiteX63" fmla="*/ 1600200 w 3080159"/>
              <a:gd name="connsiteY63" fmla="*/ 254000 h 2006600"/>
              <a:gd name="connsiteX64" fmla="*/ 1549400 w 3080159"/>
              <a:gd name="connsiteY64" fmla="*/ 215900 h 2006600"/>
              <a:gd name="connsiteX65" fmla="*/ 1473200 w 3080159"/>
              <a:gd name="connsiteY65" fmla="*/ 177800 h 2006600"/>
              <a:gd name="connsiteX66" fmla="*/ 1371600 w 3080159"/>
              <a:gd name="connsiteY66" fmla="*/ 165100 h 2006600"/>
              <a:gd name="connsiteX67" fmla="*/ 914400 w 3080159"/>
              <a:gd name="connsiteY67" fmla="*/ 101600 h 2006600"/>
              <a:gd name="connsiteX68" fmla="*/ 838200 w 3080159"/>
              <a:gd name="connsiteY68" fmla="*/ 63500 h 2006600"/>
              <a:gd name="connsiteX69" fmla="*/ 901700 w 3080159"/>
              <a:gd name="connsiteY69"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016000 w 3080159"/>
              <a:gd name="connsiteY35" fmla="*/ 1816100 h 2006600"/>
              <a:gd name="connsiteX36" fmla="*/ 1066800 w 3080159"/>
              <a:gd name="connsiteY36" fmla="*/ 1790700 h 2006600"/>
              <a:gd name="connsiteX37" fmla="*/ 1104900 w 3080159"/>
              <a:gd name="connsiteY37" fmla="*/ 1778000 h 2006600"/>
              <a:gd name="connsiteX38" fmla="*/ 1219200 w 3080159"/>
              <a:gd name="connsiteY38" fmla="*/ 1714500 h 2006600"/>
              <a:gd name="connsiteX39" fmla="*/ 1346200 w 3080159"/>
              <a:gd name="connsiteY39" fmla="*/ 1638300 h 2006600"/>
              <a:gd name="connsiteX40" fmla="*/ 1384300 w 3080159"/>
              <a:gd name="connsiteY40" fmla="*/ 1612900 h 2006600"/>
              <a:gd name="connsiteX41" fmla="*/ 1422400 w 3080159"/>
              <a:gd name="connsiteY41" fmla="*/ 1574800 h 2006600"/>
              <a:gd name="connsiteX42" fmla="*/ 1511300 w 3080159"/>
              <a:gd name="connsiteY42" fmla="*/ 1536700 h 2006600"/>
              <a:gd name="connsiteX43" fmla="*/ 1549400 w 3080159"/>
              <a:gd name="connsiteY43" fmla="*/ 1511300 h 2006600"/>
              <a:gd name="connsiteX44" fmla="*/ 1765300 w 3080159"/>
              <a:gd name="connsiteY44" fmla="*/ 1485900 h 2006600"/>
              <a:gd name="connsiteX45" fmla="*/ 1930400 w 3080159"/>
              <a:gd name="connsiteY45" fmla="*/ 1460500 h 2006600"/>
              <a:gd name="connsiteX46" fmla="*/ 2317750 w 3080159"/>
              <a:gd name="connsiteY46" fmla="*/ 1384300 h 2006600"/>
              <a:gd name="connsiteX47" fmla="*/ 2679700 w 3080159"/>
              <a:gd name="connsiteY47" fmla="*/ 1320800 h 2006600"/>
              <a:gd name="connsiteX48" fmla="*/ 3073400 w 3080159"/>
              <a:gd name="connsiteY48" fmla="*/ 1282700 h 2006600"/>
              <a:gd name="connsiteX49" fmla="*/ 3060700 w 3080159"/>
              <a:gd name="connsiteY49" fmla="*/ 723900 h 2006600"/>
              <a:gd name="connsiteX50" fmla="*/ 2832100 w 3080159"/>
              <a:gd name="connsiteY50" fmla="*/ 736600 h 2006600"/>
              <a:gd name="connsiteX51" fmla="*/ 2755900 w 3080159"/>
              <a:gd name="connsiteY51" fmla="*/ 749300 h 2006600"/>
              <a:gd name="connsiteX52" fmla="*/ 2667000 w 3080159"/>
              <a:gd name="connsiteY52" fmla="*/ 762000 h 2006600"/>
              <a:gd name="connsiteX53" fmla="*/ 2273300 w 3080159"/>
              <a:gd name="connsiteY53" fmla="*/ 749300 h 2006600"/>
              <a:gd name="connsiteX54" fmla="*/ 2222500 w 3080159"/>
              <a:gd name="connsiteY54" fmla="*/ 736600 h 2006600"/>
              <a:gd name="connsiteX55" fmla="*/ 2146300 w 3080159"/>
              <a:gd name="connsiteY55" fmla="*/ 685800 h 2006600"/>
              <a:gd name="connsiteX56" fmla="*/ 2070100 w 3080159"/>
              <a:gd name="connsiteY56" fmla="*/ 622300 h 2006600"/>
              <a:gd name="connsiteX57" fmla="*/ 1968500 w 3080159"/>
              <a:gd name="connsiteY57" fmla="*/ 508000 h 2006600"/>
              <a:gd name="connsiteX58" fmla="*/ 1866900 w 3080159"/>
              <a:gd name="connsiteY58" fmla="*/ 457200 h 2006600"/>
              <a:gd name="connsiteX59" fmla="*/ 1816100 w 3080159"/>
              <a:gd name="connsiteY59" fmla="*/ 419100 h 2006600"/>
              <a:gd name="connsiteX60" fmla="*/ 1752600 w 3080159"/>
              <a:gd name="connsiteY60" fmla="*/ 342900 h 2006600"/>
              <a:gd name="connsiteX61" fmla="*/ 1714500 w 3080159"/>
              <a:gd name="connsiteY61" fmla="*/ 330200 h 2006600"/>
              <a:gd name="connsiteX62" fmla="*/ 1638300 w 3080159"/>
              <a:gd name="connsiteY62" fmla="*/ 266700 h 2006600"/>
              <a:gd name="connsiteX63" fmla="*/ 1600200 w 3080159"/>
              <a:gd name="connsiteY63" fmla="*/ 254000 h 2006600"/>
              <a:gd name="connsiteX64" fmla="*/ 1549400 w 3080159"/>
              <a:gd name="connsiteY64" fmla="*/ 215900 h 2006600"/>
              <a:gd name="connsiteX65" fmla="*/ 1473200 w 3080159"/>
              <a:gd name="connsiteY65" fmla="*/ 177800 h 2006600"/>
              <a:gd name="connsiteX66" fmla="*/ 1371600 w 3080159"/>
              <a:gd name="connsiteY66" fmla="*/ 165100 h 2006600"/>
              <a:gd name="connsiteX67" fmla="*/ 914400 w 3080159"/>
              <a:gd name="connsiteY67" fmla="*/ 101600 h 2006600"/>
              <a:gd name="connsiteX68" fmla="*/ 838200 w 3080159"/>
              <a:gd name="connsiteY68" fmla="*/ 63500 h 2006600"/>
              <a:gd name="connsiteX69" fmla="*/ 901700 w 3080159"/>
              <a:gd name="connsiteY69"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016000 w 3080159"/>
              <a:gd name="connsiteY35" fmla="*/ 1816100 h 2006600"/>
              <a:gd name="connsiteX36" fmla="*/ 1066800 w 3080159"/>
              <a:gd name="connsiteY36" fmla="*/ 1790700 h 2006600"/>
              <a:gd name="connsiteX37" fmla="*/ 1104900 w 3080159"/>
              <a:gd name="connsiteY37" fmla="*/ 1778000 h 2006600"/>
              <a:gd name="connsiteX38" fmla="*/ 1219200 w 3080159"/>
              <a:gd name="connsiteY38" fmla="*/ 1714500 h 2006600"/>
              <a:gd name="connsiteX39" fmla="*/ 1346200 w 3080159"/>
              <a:gd name="connsiteY39" fmla="*/ 1638300 h 2006600"/>
              <a:gd name="connsiteX40" fmla="*/ 1384300 w 3080159"/>
              <a:gd name="connsiteY40" fmla="*/ 1612900 h 2006600"/>
              <a:gd name="connsiteX41" fmla="*/ 1422400 w 3080159"/>
              <a:gd name="connsiteY41" fmla="*/ 1574800 h 2006600"/>
              <a:gd name="connsiteX42" fmla="*/ 1511300 w 3080159"/>
              <a:gd name="connsiteY42" fmla="*/ 1536700 h 2006600"/>
              <a:gd name="connsiteX43" fmla="*/ 1549400 w 3080159"/>
              <a:gd name="connsiteY43" fmla="*/ 1511300 h 2006600"/>
              <a:gd name="connsiteX44" fmla="*/ 1765300 w 3080159"/>
              <a:gd name="connsiteY44" fmla="*/ 1485900 h 2006600"/>
              <a:gd name="connsiteX45" fmla="*/ 1930400 w 3080159"/>
              <a:gd name="connsiteY45" fmla="*/ 1460500 h 2006600"/>
              <a:gd name="connsiteX46" fmla="*/ 2317750 w 3080159"/>
              <a:gd name="connsiteY46" fmla="*/ 1384300 h 2006600"/>
              <a:gd name="connsiteX47" fmla="*/ 2679700 w 3080159"/>
              <a:gd name="connsiteY47" fmla="*/ 1320800 h 2006600"/>
              <a:gd name="connsiteX48" fmla="*/ 3073400 w 3080159"/>
              <a:gd name="connsiteY48" fmla="*/ 1282700 h 2006600"/>
              <a:gd name="connsiteX49" fmla="*/ 3060700 w 3080159"/>
              <a:gd name="connsiteY49" fmla="*/ 723900 h 2006600"/>
              <a:gd name="connsiteX50" fmla="*/ 2832100 w 3080159"/>
              <a:gd name="connsiteY50" fmla="*/ 736600 h 2006600"/>
              <a:gd name="connsiteX51" fmla="*/ 2755900 w 3080159"/>
              <a:gd name="connsiteY51" fmla="*/ 749300 h 2006600"/>
              <a:gd name="connsiteX52" fmla="*/ 2667000 w 3080159"/>
              <a:gd name="connsiteY52" fmla="*/ 762000 h 2006600"/>
              <a:gd name="connsiteX53" fmla="*/ 2273300 w 3080159"/>
              <a:gd name="connsiteY53" fmla="*/ 749300 h 2006600"/>
              <a:gd name="connsiteX54" fmla="*/ 2222500 w 3080159"/>
              <a:gd name="connsiteY54" fmla="*/ 736600 h 2006600"/>
              <a:gd name="connsiteX55" fmla="*/ 2146300 w 3080159"/>
              <a:gd name="connsiteY55" fmla="*/ 685800 h 2006600"/>
              <a:gd name="connsiteX56" fmla="*/ 2070100 w 3080159"/>
              <a:gd name="connsiteY56" fmla="*/ 622300 h 2006600"/>
              <a:gd name="connsiteX57" fmla="*/ 1968500 w 3080159"/>
              <a:gd name="connsiteY57" fmla="*/ 508000 h 2006600"/>
              <a:gd name="connsiteX58" fmla="*/ 1866900 w 3080159"/>
              <a:gd name="connsiteY58" fmla="*/ 457200 h 2006600"/>
              <a:gd name="connsiteX59" fmla="*/ 1816100 w 3080159"/>
              <a:gd name="connsiteY59" fmla="*/ 419100 h 2006600"/>
              <a:gd name="connsiteX60" fmla="*/ 1752600 w 3080159"/>
              <a:gd name="connsiteY60" fmla="*/ 342900 h 2006600"/>
              <a:gd name="connsiteX61" fmla="*/ 1714500 w 3080159"/>
              <a:gd name="connsiteY61" fmla="*/ 330200 h 2006600"/>
              <a:gd name="connsiteX62" fmla="*/ 1638300 w 3080159"/>
              <a:gd name="connsiteY62" fmla="*/ 266700 h 2006600"/>
              <a:gd name="connsiteX63" fmla="*/ 1600200 w 3080159"/>
              <a:gd name="connsiteY63" fmla="*/ 254000 h 2006600"/>
              <a:gd name="connsiteX64" fmla="*/ 1549400 w 3080159"/>
              <a:gd name="connsiteY64" fmla="*/ 215900 h 2006600"/>
              <a:gd name="connsiteX65" fmla="*/ 1473200 w 3080159"/>
              <a:gd name="connsiteY65" fmla="*/ 177800 h 2006600"/>
              <a:gd name="connsiteX66" fmla="*/ 1371600 w 3080159"/>
              <a:gd name="connsiteY66" fmla="*/ 165100 h 2006600"/>
              <a:gd name="connsiteX67" fmla="*/ 914400 w 3080159"/>
              <a:gd name="connsiteY67" fmla="*/ 101600 h 2006600"/>
              <a:gd name="connsiteX68" fmla="*/ 838200 w 3080159"/>
              <a:gd name="connsiteY68" fmla="*/ 63500 h 2006600"/>
              <a:gd name="connsiteX69" fmla="*/ 901700 w 3080159"/>
              <a:gd name="connsiteY69"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016000 w 3080159"/>
              <a:gd name="connsiteY35" fmla="*/ 1816100 h 2006600"/>
              <a:gd name="connsiteX36" fmla="*/ 1066800 w 3080159"/>
              <a:gd name="connsiteY36" fmla="*/ 1790700 h 2006600"/>
              <a:gd name="connsiteX37" fmla="*/ 1104900 w 3080159"/>
              <a:gd name="connsiteY37" fmla="*/ 1778000 h 2006600"/>
              <a:gd name="connsiteX38" fmla="*/ 1219200 w 3080159"/>
              <a:gd name="connsiteY38" fmla="*/ 1714500 h 2006600"/>
              <a:gd name="connsiteX39" fmla="*/ 1346200 w 3080159"/>
              <a:gd name="connsiteY39" fmla="*/ 1638300 h 2006600"/>
              <a:gd name="connsiteX40" fmla="*/ 1384300 w 3080159"/>
              <a:gd name="connsiteY40" fmla="*/ 1612900 h 2006600"/>
              <a:gd name="connsiteX41" fmla="*/ 1422400 w 3080159"/>
              <a:gd name="connsiteY41" fmla="*/ 1574800 h 2006600"/>
              <a:gd name="connsiteX42" fmla="*/ 1511300 w 3080159"/>
              <a:gd name="connsiteY42" fmla="*/ 1536700 h 2006600"/>
              <a:gd name="connsiteX43" fmla="*/ 1549400 w 3080159"/>
              <a:gd name="connsiteY43" fmla="*/ 1511300 h 2006600"/>
              <a:gd name="connsiteX44" fmla="*/ 1930400 w 3080159"/>
              <a:gd name="connsiteY44" fmla="*/ 1460500 h 2006600"/>
              <a:gd name="connsiteX45" fmla="*/ 2317750 w 3080159"/>
              <a:gd name="connsiteY45" fmla="*/ 1384300 h 2006600"/>
              <a:gd name="connsiteX46" fmla="*/ 2679700 w 3080159"/>
              <a:gd name="connsiteY46" fmla="*/ 1320800 h 2006600"/>
              <a:gd name="connsiteX47" fmla="*/ 3073400 w 3080159"/>
              <a:gd name="connsiteY47" fmla="*/ 1282700 h 2006600"/>
              <a:gd name="connsiteX48" fmla="*/ 3060700 w 3080159"/>
              <a:gd name="connsiteY48" fmla="*/ 723900 h 2006600"/>
              <a:gd name="connsiteX49" fmla="*/ 2832100 w 3080159"/>
              <a:gd name="connsiteY49" fmla="*/ 736600 h 2006600"/>
              <a:gd name="connsiteX50" fmla="*/ 2755900 w 3080159"/>
              <a:gd name="connsiteY50" fmla="*/ 749300 h 2006600"/>
              <a:gd name="connsiteX51" fmla="*/ 2667000 w 3080159"/>
              <a:gd name="connsiteY51" fmla="*/ 762000 h 2006600"/>
              <a:gd name="connsiteX52" fmla="*/ 2273300 w 3080159"/>
              <a:gd name="connsiteY52" fmla="*/ 749300 h 2006600"/>
              <a:gd name="connsiteX53" fmla="*/ 2222500 w 3080159"/>
              <a:gd name="connsiteY53" fmla="*/ 736600 h 2006600"/>
              <a:gd name="connsiteX54" fmla="*/ 2146300 w 3080159"/>
              <a:gd name="connsiteY54" fmla="*/ 685800 h 2006600"/>
              <a:gd name="connsiteX55" fmla="*/ 2070100 w 3080159"/>
              <a:gd name="connsiteY55" fmla="*/ 622300 h 2006600"/>
              <a:gd name="connsiteX56" fmla="*/ 1968500 w 3080159"/>
              <a:gd name="connsiteY56" fmla="*/ 508000 h 2006600"/>
              <a:gd name="connsiteX57" fmla="*/ 1866900 w 3080159"/>
              <a:gd name="connsiteY57" fmla="*/ 457200 h 2006600"/>
              <a:gd name="connsiteX58" fmla="*/ 1816100 w 3080159"/>
              <a:gd name="connsiteY58" fmla="*/ 419100 h 2006600"/>
              <a:gd name="connsiteX59" fmla="*/ 1752600 w 3080159"/>
              <a:gd name="connsiteY59" fmla="*/ 342900 h 2006600"/>
              <a:gd name="connsiteX60" fmla="*/ 1714500 w 3080159"/>
              <a:gd name="connsiteY60" fmla="*/ 330200 h 2006600"/>
              <a:gd name="connsiteX61" fmla="*/ 1638300 w 3080159"/>
              <a:gd name="connsiteY61" fmla="*/ 266700 h 2006600"/>
              <a:gd name="connsiteX62" fmla="*/ 1600200 w 3080159"/>
              <a:gd name="connsiteY62" fmla="*/ 254000 h 2006600"/>
              <a:gd name="connsiteX63" fmla="*/ 1549400 w 3080159"/>
              <a:gd name="connsiteY63" fmla="*/ 215900 h 2006600"/>
              <a:gd name="connsiteX64" fmla="*/ 1473200 w 3080159"/>
              <a:gd name="connsiteY64" fmla="*/ 177800 h 2006600"/>
              <a:gd name="connsiteX65" fmla="*/ 1371600 w 3080159"/>
              <a:gd name="connsiteY65" fmla="*/ 165100 h 2006600"/>
              <a:gd name="connsiteX66" fmla="*/ 914400 w 3080159"/>
              <a:gd name="connsiteY66" fmla="*/ 101600 h 2006600"/>
              <a:gd name="connsiteX67" fmla="*/ 838200 w 3080159"/>
              <a:gd name="connsiteY67" fmla="*/ 63500 h 2006600"/>
              <a:gd name="connsiteX68" fmla="*/ 901700 w 3080159"/>
              <a:gd name="connsiteY68"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016000 w 3080159"/>
              <a:gd name="connsiteY35" fmla="*/ 1816100 h 2006600"/>
              <a:gd name="connsiteX36" fmla="*/ 1066800 w 3080159"/>
              <a:gd name="connsiteY36" fmla="*/ 1790700 h 2006600"/>
              <a:gd name="connsiteX37" fmla="*/ 1104900 w 3080159"/>
              <a:gd name="connsiteY37" fmla="*/ 1778000 h 2006600"/>
              <a:gd name="connsiteX38" fmla="*/ 1219200 w 3080159"/>
              <a:gd name="connsiteY38" fmla="*/ 1714500 h 2006600"/>
              <a:gd name="connsiteX39" fmla="*/ 1346200 w 3080159"/>
              <a:gd name="connsiteY39" fmla="*/ 1638300 h 2006600"/>
              <a:gd name="connsiteX40" fmla="*/ 1384300 w 3080159"/>
              <a:gd name="connsiteY40" fmla="*/ 1612900 h 2006600"/>
              <a:gd name="connsiteX41" fmla="*/ 1422400 w 3080159"/>
              <a:gd name="connsiteY41" fmla="*/ 1574800 h 2006600"/>
              <a:gd name="connsiteX42" fmla="*/ 1549400 w 3080159"/>
              <a:gd name="connsiteY42" fmla="*/ 1511300 h 2006600"/>
              <a:gd name="connsiteX43" fmla="*/ 1930400 w 3080159"/>
              <a:gd name="connsiteY43" fmla="*/ 1460500 h 2006600"/>
              <a:gd name="connsiteX44" fmla="*/ 2317750 w 3080159"/>
              <a:gd name="connsiteY44" fmla="*/ 1384300 h 2006600"/>
              <a:gd name="connsiteX45" fmla="*/ 2679700 w 3080159"/>
              <a:gd name="connsiteY45" fmla="*/ 1320800 h 2006600"/>
              <a:gd name="connsiteX46" fmla="*/ 3073400 w 3080159"/>
              <a:gd name="connsiteY46" fmla="*/ 1282700 h 2006600"/>
              <a:gd name="connsiteX47" fmla="*/ 3060700 w 3080159"/>
              <a:gd name="connsiteY47" fmla="*/ 723900 h 2006600"/>
              <a:gd name="connsiteX48" fmla="*/ 2832100 w 3080159"/>
              <a:gd name="connsiteY48" fmla="*/ 736600 h 2006600"/>
              <a:gd name="connsiteX49" fmla="*/ 2755900 w 3080159"/>
              <a:gd name="connsiteY49" fmla="*/ 749300 h 2006600"/>
              <a:gd name="connsiteX50" fmla="*/ 2667000 w 3080159"/>
              <a:gd name="connsiteY50" fmla="*/ 762000 h 2006600"/>
              <a:gd name="connsiteX51" fmla="*/ 2273300 w 3080159"/>
              <a:gd name="connsiteY51" fmla="*/ 749300 h 2006600"/>
              <a:gd name="connsiteX52" fmla="*/ 2222500 w 3080159"/>
              <a:gd name="connsiteY52" fmla="*/ 736600 h 2006600"/>
              <a:gd name="connsiteX53" fmla="*/ 2146300 w 3080159"/>
              <a:gd name="connsiteY53" fmla="*/ 685800 h 2006600"/>
              <a:gd name="connsiteX54" fmla="*/ 2070100 w 3080159"/>
              <a:gd name="connsiteY54" fmla="*/ 622300 h 2006600"/>
              <a:gd name="connsiteX55" fmla="*/ 1968500 w 3080159"/>
              <a:gd name="connsiteY55" fmla="*/ 508000 h 2006600"/>
              <a:gd name="connsiteX56" fmla="*/ 1866900 w 3080159"/>
              <a:gd name="connsiteY56" fmla="*/ 457200 h 2006600"/>
              <a:gd name="connsiteX57" fmla="*/ 1816100 w 3080159"/>
              <a:gd name="connsiteY57" fmla="*/ 419100 h 2006600"/>
              <a:gd name="connsiteX58" fmla="*/ 1752600 w 3080159"/>
              <a:gd name="connsiteY58" fmla="*/ 342900 h 2006600"/>
              <a:gd name="connsiteX59" fmla="*/ 1714500 w 3080159"/>
              <a:gd name="connsiteY59" fmla="*/ 330200 h 2006600"/>
              <a:gd name="connsiteX60" fmla="*/ 1638300 w 3080159"/>
              <a:gd name="connsiteY60" fmla="*/ 266700 h 2006600"/>
              <a:gd name="connsiteX61" fmla="*/ 1600200 w 3080159"/>
              <a:gd name="connsiteY61" fmla="*/ 254000 h 2006600"/>
              <a:gd name="connsiteX62" fmla="*/ 1549400 w 3080159"/>
              <a:gd name="connsiteY62" fmla="*/ 215900 h 2006600"/>
              <a:gd name="connsiteX63" fmla="*/ 1473200 w 3080159"/>
              <a:gd name="connsiteY63" fmla="*/ 177800 h 2006600"/>
              <a:gd name="connsiteX64" fmla="*/ 1371600 w 3080159"/>
              <a:gd name="connsiteY64" fmla="*/ 165100 h 2006600"/>
              <a:gd name="connsiteX65" fmla="*/ 914400 w 3080159"/>
              <a:gd name="connsiteY65" fmla="*/ 101600 h 2006600"/>
              <a:gd name="connsiteX66" fmla="*/ 838200 w 3080159"/>
              <a:gd name="connsiteY66" fmla="*/ 63500 h 2006600"/>
              <a:gd name="connsiteX67" fmla="*/ 901700 w 3080159"/>
              <a:gd name="connsiteY67"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016000 w 3080159"/>
              <a:gd name="connsiteY35" fmla="*/ 1816100 h 2006600"/>
              <a:gd name="connsiteX36" fmla="*/ 1066800 w 3080159"/>
              <a:gd name="connsiteY36" fmla="*/ 1790700 h 2006600"/>
              <a:gd name="connsiteX37" fmla="*/ 1104900 w 3080159"/>
              <a:gd name="connsiteY37" fmla="*/ 1778000 h 2006600"/>
              <a:gd name="connsiteX38" fmla="*/ 1219200 w 3080159"/>
              <a:gd name="connsiteY38" fmla="*/ 1714500 h 2006600"/>
              <a:gd name="connsiteX39" fmla="*/ 1346200 w 3080159"/>
              <a:gd name="connsiteY39" fmla="*/ 1638300 h 2006600"/>
              <a:gd name="connsiteX40" fmla="*/ 1384300 w 3080159"/>
              <a:gd name="connsiteY40" fmla="*/ 1612900 h 2006600"/>
              <a:gd name="connsiteX41" fmla="*/ 1549400 w 3080159"/>
              <a:gd name="connsiteY41" fmla="*/ 1511300 h 2006600"/>
              <a:gd name="connsiteX42" fmla="*/ 1930400 w 3080159"/>
              <a:gd name="connsiteY42" fmla="*/ 1460500 h 2006600"/>
              <a:gd name="connsiteX43" fmla="*/ 2317750 w 3080159"/>
              <a:gd name="connsiteY43" fmla="*/ 1384300 h 2006600"/>
              <a:gd name="connsiteX44" fmla="*/ 2679700 w 3080159"/>
              <a:gd name="connsiteY44" fmla="*/ 1320800 h 2006600"/>
              <a:gd name="connsiteX45" fmla="*/ 3073400 w 3080159"/>
              <a:gd name="connsiteY45" fmla="*/ 1282700 h 2006600"/>
              <a:gd name="connsiteX46" fmla="*/ 3060700 w 3080159"/>
              <a:gd name="connsiteY46" fmla="*/ 723900 h 2006600"/>
              <a:gd name="connsiteX47" fmla="*/ 2832100 w 3080159"/>
              <a:gd name="connsiteY47" fmla="*/ 736600 h 2006600"/>
              <a:gd name="connsiteX48" fmla="*/ 2755900 w 3080159"/>
              <a:gd name="connsiteY48" fmla="*/ 749300 h 2006600"/>
              <a:gd name="connsiteX49" fmla="*/ 2667000 w 3080159"/>
              <a:gd name="connsiteY49" fmla="*/ 762000 h 2006600"/>
              <a:gd name="connsiteX50" fmla="*/ 2273300 w 3080159"/>
              <a:gd name="connsiteY50" fmla="*/ 749300 h 2006600"/>
              <a:gd name="connsiteX51" fmla="*/ 2222500 w 3080159"/>
              <a:gd name="connsiteY51" fmla="*/ 736600 h 2006600"/>
              <a:gd name="connsiteX52" fmla="*/ 2146300 w 3080159"/>
              <a:gd name="connsiteY52" fmla="*/ 685800 h 2006600"/>
              <a:gd name="connsiteX53" fmla="*/ 2070100 w 3080159"/>
              <a:gd name="connsiteY53" fmla="*/ 622300 h 2006600"/>
              <a:gd name="connsiteX54" fmla="*/ 1968500 w 3080159"/>
              <a:gd name="connsiteY54" fmla="*/ 508000 h 2006600"/>
              <a:gd name="connsiteX55" fmla="*/ 1866900 w 3080159"/>
              <a:gd name="connsiteY55" fmla="*/ 457200 h 2006600"/>
              <a:gd name="connsiteX56" fmla="*/ 1816100 w 3080159"/>
              <a:gd name="connsiteY56" fmla="*/ 419100 h 2006600"/>
              <a:gd name="connsiteX57" fmla="*/ 1752600 w 3080159"/>
              <a:gd name="connsiteY57" fmla="*/ 342900 h 2006600"/>
              <a:gd name="connsiteX58" fmla="*/ 1714500 w 3080159"/>
              <a:gd name="connsiteY58" fmla="*/ 330200 h 2006600"/>
              <a:gd name="connsiteX59" fmla="*/ 1638300 w 3080159"/>
              <a:gd name="connsiteY59" fmla="*/ 266700 h 2006600"/>
              <a:gd name="connsiteX60" fmla="*/ 1600200 w 3080159"/>
              <a:gd name="connsiteY60" fmla="*/ 254000 h 2006600"/>
              <a:gd name="connsiteX61" fmla="*/ 1549400 w 3080159"/>
              <a:gd name="connsiteY61" fmla="*/ 215900 h 2006600"/>
              <a:gd name="connsiteX62" fmla="*/ 1473200 w 3080159"/>
              <a:gd name="connsiteY62" fmla="*/ 177800 h 2006600"/>
              <a:gd name="connsiteX63" fmla="*/ 1371600 w 3080159"/>
              <a:gd name="connsiteY63" fmla="*/ 165100 h 2006600"/>
              <a:gd name="connsiteX64" fmla="*/ 914400 w 3080159"/>
              <a:gd name="connsiteY64" fmla="*/ 101600 h 2006600"/>
              <a:gd name="connsiteX65" fmla="*/ 838200 w 3080159"/>
              <a:gd name="connsiteY65" fmla="*/ 63500 h 2006600"/>
              <a:gd name="connsiteX66" fmla="*/ 901700 w 3080159"/>
              <a:gd name="connsiteY66"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016000 w 3080159"/>
              <a:gd name="connsiteY35" fmla="*/ 1816100 h 2006600"/>
              <a:gd name="connsiteX36" fmla="*/ 1066800 w 3080159"/>
              <a:gd name="connsiteY36" fmla="*/ 1790700 h 2006600"/>
              <a:gd name="connsiteX37" fmla="*/ 1104900 w 3080159"/>
              <a:gd name="connsiteY37" fmla="*/ 1778000 h 2006600"/>
              <a:gd name="connsiteX38" fmla="*/ 1219200 w 3080159"/>
              <a:gd name="connsiteY38" fmla="*/ 1714500 h 2006600"/>
              <a:gd name="connsiteX39" fmla="*/ 1346200 w 3080159"/>
              <a:gd name="connsiteY39" fmla="*/ 1638300 h 2006600"/>
              <a:gd name="connsiteX40" fmla="*/ 1549400 w 3080159"/>
              <a:gd name="connsiteY40" fmla="*/ 1511300 h 2006600"/>
              <a:gd name="connsiteX41" fmla="*/ 1930400 w 3080159"/>
              <a:gd name="connsiteY41" fmla="*/ 1460500 h 2006600"/>
              <a:gd name="connsiteX42" fmla="*/ 2317750 w 3080159"/>
              <a:gd name="connsiteY42" fmla="*/ 1384300 h 2006600"/>
              <a:gd name="connsiteX43" fmla="*/ 2679700 w 3080159"/>
              <a:gd name="connsiteY43" fmla="*/ 1320800 h 2006600"/>
              <a:gd name="connsiteX44" fmla="*/ 3073400 w 3080159"/>
              <a:gd name="connsiteY44" fmla="*/ 1282700 h 2006600"/>
              <a:gd name="connsiteX45" fmla="*/ 3060700 w 3080159"/>
              <a:gd name="connsiteY45" fmla="*/ 723900 h 2006600"/>
              <a:gd name="connsiteX46" fmla="*/ 2832100 w 3080159"/>
              <a:gd name="connsiteY46" fmla="*/ 736600 h 2006600"/>
              <a:gd name="connsiteX47" fmla="*/ 2755900 w 3080159"/>
              <a:gd name="connsiteY47" fmla="*/ 749300 h 2006600"/>
              <a:gd name="connsiteX48" fmla="*/ 2667000 w 3080159"/>
              <a:gd name="connsiteY48" fmla="*/ 762000 h 2006600"/>
              <a:gd name="connsiteX49" fmla="*/ 2273300 w 3080159"/>
              <a:gd name="connsiteY49" fmla="*/ 749300 h 2006600"/>
              <a:gd name="connsiteX50" fmla="*/ 2222500 w 3080159"/>
              <a:gd name="connsiteY50" fmla="*/ 736600 h 2006600"/>
              <a:gd name="connsiteX51" fmla="*/ 2146300 w 3080159"/>
              <a:gd name="connsiteY51" fmla="*/ 685800 h 2006600"/>
              <a:gd name="connsiteX52" fmla="*/ 2070100 w 3080159"/>
              <a:gd name="connsiteY52" fmla="*/ 622300 h 2006600"/>
              <a:gd name="connsiteX53" fmla="*/ 1968500 w 3080159"/>
              <a:gd name="connsiteY53" fmla="*/ 508000 h 2006600"/>
              <a:gd name="connsiteX54" fmla="*/ 1866900 w 3080159"/>
              <a:gd name="connsiteY54" fmla="*/ 457200 h 2006600"/>
              <a:gd name="connsiteX55" fmla="*/ 1816100 w 3080159"/>
              <a:gd name="connsiteY55" fmla="*/ 419100 h 2006600"/>
              <a:gd name="connsiteX56" fmla="*/ 1752600 w 3080159"/>
              <a:gd name="connsiteY56" fmla="*/ 342900 h 2006600"/>
              <a:gd name="connsiteX57" fmla="*/ 1714500 w 3080159"/>
              <a:gd name="connsiteY57" fmla="*/ 330200 h 2006600"/>
              <a:gd name="connsiteX58" fmla="*/ 1638300 w 3080159"/>
              <a:gd name="connsiteY58" fmla="*/ 266700 h 2006600"/>
              <a:gd name="connsiteX59" fmla="*/ 1600200 w 3080159"/>
              <a:gd name="connsiteY59" fmla="*/ 254000 h 2006600"/>
              <a:gd name="connsiteX60" fmla="*/ 1549400 w 3080159"/>
              <a:gd name="connsiteY60" fmla="*/ 215900 h 2006600"/>
              <a:gd name="connsiteX61" fmla="*/ 1473200 w 3080159"/>
              <a:gd name="connsiteY61" fmla="*/ 177800 h 2006600"/>
              <a:gd name="connsiteX62" fmla="*/ 1371600 w 3080159"/>
              <a:gd name="connsiteY62" fmla="*/ 165100 h 2006600"/>
              <a:gd name="connsiteX63" fmla="*/ 914400 w 3080159"/>
              <a:gd name="connsiteY63" fmla="*/ 101600 h 2006600"/>
              <a:gd name="connsiteX64" fmla="*/ 838200 w 3080159"/>
              <a:gd name="connsiteY64" fmla="*/ 63500 h 2006600"/>
              <a:gd name="connsiteX65" fmla="*/ 901700 w 3080159"/>
              <a:gd name="connsiteY65"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016000 w 3080159"/>
              <a:gd name="connsiteY35" fmla="*/ 1816100 h 2006600"/>
              <a:gd name="connsiteX36" fmla="*/ 1066800 w 3080159"/>
              <a:gd name="connsiteY36" fmla="*/ 1790700 h 2006600"/>
              <a:gd name="connsiteX37" fmla="*/ 1104900 w 3080159"/>
              <a:gd name="connsiteY37" fmla="*/ 1778000 h 2006600"/>
              <a:gd name="connsiteX38" fmla="*/ 1346200 w 3080159"/>
              <a:gd name="connsiteY38" fmla="*/ 1638300 h 2006600"/>
              <a:gd name="connsiteX39" fmla="*/ 1549400 w 3080159"/>
              <a:gd name="connsiteY39" fmla="*/ 1511300 h 2006600"/>
              <a:gd name="connsiteX40" fmla="*/ 1930400 w 3080159"/>
              <a:gd name="connsiteY40" fmla="*/ 1460500 h 2006600"/>
              <a:gd name="connsiteX41" fmla="*/ 2317750 w 3080159"/>
              <a:gd name="connsiteY41" fmla="*/ 1384300 h 2006600"/>
              <a:gd name="connsiteX42" fmla="*/ 2679700 w 3080159"/>
              <a:gd name="connsiteY42" fmla="*/ 1320800 h 2006600"/>
              <a:gd name="connsiteX43" fmla="*/ 3073400 w 3080159"/>
              <a:gd name="connsiteY43" fmla="*/ 1282700 h 2006600"/>
              <a:gd name="connsiteX44" fmla="*/ 3060700 w 3080159"/>
              <a:gd name="connsiteY44" fmla="*/ 723900 h 2006600"/>
              <a:gd name="connsiteX45" fmla="*/ 2832100 w 3080159"/>
              <a:gd name="connsiteY45" fmla="*/ 736600 h 2006600"/>
              <a:gd name="connsiteX46" fmla="*/ 2755900 w 3080159"/>
              <a:gd name="connsiteY46" fmla="*/ 749300 h 2006600"/>
              <a:gd name="connsiteX47" fmla="*/ 2667000 w 3080159"/>
              <a:gd name="connsiteY47" fmla="*/ 762000 h 2006600"/>
              <a:gd name="connsiteX48" fmla="*/ 2273300 w 3080159"/>
              <a:gd name="connsiteY48" fmla="*/ 749300 h 2006600"/>
              <a:gd name="connsiteX49" fmla="*/ 2222500 w 3080159"/>
              <a:gd name="connsiteY49" fmla="*/ 736600 h 2006600"/>
              <a:gd name="connsiteX50" fmla="*/ 2146300 w 3080159"/>
              <a:gd name="connsiteY50" fmla="*/ 685800 h 2006600"/>
              <a:gd name="connsiteX51" fmla="*/ 2070100 w 3080159"/>
              <a:gd name="connsiteY51" fmla="*/ 622300 h 2006600"/>
              <a:gd name="connsiteX52" fmla="*/ 1968500 w 3080159"/>
              <a:gd name="connsiteY52" fmla="*/ 508000 h 2006600"/>
              <a:gd name="connsiteX53" fmla="*/ 1866900 w 3080159"/>
              <a:gd name="connsiteY53" fmla="*/ 457200 h 2006600"/>
              <a:gd name="connsiteX54" fmla="*/ 1816100 w 3080159"/>
              <a:gd name="connsiteY54" fmla="*/ 419100 h 2006600"/>
              <a:gd name="connsiteX55" fmla="*/ 1752600 w 3080159"/>
              <a:gd name="connsiteY55" fmla="*/ 342900 h 2006600"/>
              <a:gd name="connsiteX56" fmla="*/ 1714500 w 3080159"/>
              <a:gd name="connsiteY56" fmla="*/ 330200 h 2006600"/>
              <a:gd name="connsiteX57" fmla="*/ 1638300 w 3080159"/>
              <a:gd name="connsiteY57" fmla="*/ 266700 h 2006600"/>
              <a:gd name="connsiteX58" fmla="*/ 1600200 w 3080159"/>
              <a:gd name="connsiteY58" fmla="*/ 254000 h 2006600"/>
              <a:gd name="connsiteX59" fmla="*/ 1549400 w 3080159"/>
              <a:gd name="connsiteY59" fmla="*/ 215900 h 2006600"/>
              <a:gd name="connsiteX60" fmla="*/ 1473200 w 3080159"/>
              <a:gd name="connsiteY60" fmla="*/ 177800 h 2006600"/>
              <a:gd name="connsiteX61" fmla="*/ 1371600 w 3080159"/>
              <a:gd name="connsiteY61" fmla="*/ 165100 h 2006600"/>
              <a:gd name="connsiteX62" fmla="*/ 914400 w 3080159"/>
              <a:gd name="connsiteY62" fmla="*/ 101600 h 2006600"/>
              <a:gd name="connsiteX63" fmla="*/ 838200 w 3080159"/>
              <a:gd name="connsiteY63" fmla="*/ 63500 h 2006600"/>
              <a:gd name="connsiteX64" fmla="*/ 901700 w 3080159"/>
              <a:gd name="connsiteY64"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016000 w 3080159"/>
              <a:gd name="connsiteY35" fmla="*/ 1816100 h 2006600"/>
              <a:gd name="connsiteX36" fmla="*/ 1104900 w 3080159"/>
              <a:gd name="connsiteY36" fmla="*/ 1778000 h 2006600"/>
              <a:gd name="connsiteX37" fmla="*/ 1346200 w 3080159"/>
              <a:gd name="connsiteY37" fmla="*/ 1638300 h 2006600"/>
              <a:gd name="connsiteX38" fmla="*/ 1549400 w 3080159"/>
              <a:gd name="connsiteY38" fmla="*/ 1511300 h 2006600"/>
              <a:gd name="connsiteX39" fmla="*/ 1930400 w 3080159"/>
              <a:gd name="connsiteY39" fmla="*/ 1460500 h 2006600"/>
              <a:gd name="connsiteX40" fmla="*/ 2317750 w 3080159"/>
              <a:gd name="connsiteY40" fmla="*/ 1384300 h 2006600"/>
              <a:gd name="connsiteX41" fmla="*/ 2679700 w 3080159"/>
              <a:gd name="connsiteY41" fmla="*/ 1320800 h 2006600"/>
              <a:gd name="connsiteX42" fmla="*/ 3073400 w 3080159"/>
              <a:gd name="connsiteY42" fmla="*/ 1282700 h 2006600"/>
              <a:gd name="connsiteX43" fmla="*/ 3060700 w 3080159"/>
              <a:gd name="connsiteY43" fmla="*/ 723900 h 2006600"/>
              <a:gd name="connsiteX44" fmla="*/ 2832100 w 3080159"/>
              <a:gd name="connsiteY44" fmla="*/ 736600 h 2006600"/>
              <a:gd name="connsiteX45" fmla="*/ 2755900 w 3080159"/>
              <a:gd name="connsiteY45" fmla="*/ 749300 h 2006600"/>
              <a:gd name="connsiteX46" fmla="*/ 2667000 w 3080159"/>
              <a:gd name="connsiteY46" fmla="*/ 762000 h 2006600"/>
              <a:gd name="connsiteX47" fmla="*/ 2273300 w 3080159"/>
              <a:gd name="connsiteY47" fmla="*/ 749300 h 2006600"/>
              <a:gd name="connsiteX48" fmla="*/ 2222500 w 3080159"/>
              <a:gd name="connsiteY48" fmla="*/ 736600 h 2006600"/>
              <a:gd name="connsiteX49" fmla="*/ 2146300 w 3080159"/>
              <a:gd name="connsiteY49" fmla="*/ 685800 h 2006600"/>
              <a:gd name="connsiteX50" fmla="*/ 2070100 w 3080159"/>
              <a:gd name="connsiteY50" fmla="*/ 622300 h 2006600"/>
              <a:gd name="connsiteX51" fmla="*/ 1968500 w 3080159"/>
              <a:gd name="connsiteY51" fmla="*/ 508000 h 2006600"/>
              <a:gd name="connsiteX52" fmla="*/ 1866900 w 3080159"/>
              <a:gd name="connsiteY52" fmla="*/ 457200 h 2006600"/>
              <a:gd name="connsiteX53" fmla="*/ 1816100 w 3080159"/>
              <a:gd name="connsiteY53" fmla="*/ 419100 h 2006600"/>
              <a:gd name="connsiteX54" fmla="*/ 1752600 w 3080159"/>
              <a:gd name="connsiteY54" fmla="*/ 342900 h 2006600"/>
              <a:gd name="connsiteX55" fmla="*/ 1714500 w 3080159"/>
              <a:gd name="connsiteY55" fmla="*/ 330200 h 2006600"/>
              <a:gd name="connsiteX56" fmla="*/ 1638300 w 3080159"/>
              <a:gd name="connsiteY56" fmla="*/ 266700 h 2006600"/>
              <a:gd name="connsiteX57" fmla="*/ 1600200 w 3080159"/>
              <a:gd name="connsiteY57" fmla="*/ 254000 h 2006600"/>
              <a:gd name="connsiteX58" fmla="*/ 1549400 w 3080159"/>
              <a:gd name="connsiteY58" fmla="*/ 215900 h 2006600"/>
              <a:gd name="connsiteX59" fmla="*/ 1473200 w 3080159"/>
              <a:gd name="connsiteY59" fmla="*/ 177800 h 2006600"/>
              <a:gd name="connsiteX60" fmla="*/ 1371600 w 3080159"/>
              <a:gd name="connsiteY60" fmla="*/ 165100 h 2006600"/>
              <a:gd name="connsiteX61" fmla="*/ 914400 w 3080159"/>
              <a:gd name="connsiteY61" fmla="*/ 101600 h 2006600"/>
              <a:gd name="connsiteX62" fmla="*/ 838200 w 3080159"/>
              <a:gd name="connsiteY62" fmla="*/ 63500 h 2006600"/>
              <a:gd name="connsiteX63" fmla="*/ 901700 w 3080159"/>
              <a:gd name="connsiteY63"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965200 w 3080159"/>
              <a:gd name="connsiteY34" fmla="*/ 1828800 h 2006600"/>
              <a:gd name="connsiteX35" fmla="*/ 1104900 w 3080159"/>
              <a:gd name="connsiteY35" fmla="*/ 1778000 h 2006600"/>
              <a:gd name="connsiteX36" fmla="*/ 1346200 w 3080159"/>
              <a:gd name="connsiteY36" fmla="*/ 1638300 h 2006600"/>
              <a:gd name="connsiteX37" fmla="*/ 1549400 w 3080159"/>
              <a:gd name="connsiteY37" fmla="*/ 1511300 h 2006600"/>
              <a:gd name="connsiteX38" fmla="*/ 1930400 w 3080159"/>
              <a:gd name="connsiteY38" fmla="*/ 1460500 h 2006600"/>
              <a:gd name="connsiteX39" fmla="*/ 2317750 w 3080159"/>
              <a:gd name="connsiteY39" fmla="*/ 1384300 h 2006600"/>
              <a:gd name="connsiteX40" fmla="*/ 2679700 w 3080159"/>
              <a:gd name="connsiteY40" fmla="*/ 1320800 h 2006600"/>
              <a:gd name="connsiteX41" fmla="*/ 3073400 w 3080159"/>
              <a:gd name="connsiteY41" fmla="*/ 1282700 h 2006600"/>
              <a:gd name="connsiteX42" fmla="*/ 3060700 w 3080159"/>
              <a:gd name="connsiteY42" fmla="*/ 723900 h 2006600"/>
              <a:gd name="connsiteX43" fmla="*/ 2832100 w 3080159"/>
              <a:gd name="connsiteY43" fmla="*/ 736600 h 2006600"/>
              <a:gd name="connsiteX44" fmla="*/ 2755900 w 3080159"/>
              <a:gd name="connsiteY44" fmla="*/ 749300 h 2006600"/>
              <a:gd name="connsiteX45" fmla="*/ 2667000 w 3080159"/>
              <a:gd name="connsiteY45" fmla="*/ 762000 h 2006600"/>
              <a:gd name="connsiteX46" fmla="*/ 2273300 w 3080159"/>
              <a:gd name="connsiteY46" fmla="*/ 749300 h 2006600"/>
              <a:gd name="connsiteX47" fmla="*/ 2222500 w 3080159"/>
              <a:gd name="connsiteY47" fmla="*/ 736600 h 2006600"/>
              <a:gd name="connsiteX48" fmla="*/ 2146300 w 3080159"/>
              <a:gd name="connsiteY48" fmla="*/ 685800 h 2006600"/>
              <a:gd name="connsiteX49" fmla="*/ 2070100 w 3080159"/>
              <a:gd name="connsiteY49" fmla="*/ 622300 h 2006600"/>
              <a:gd name="connsiteX50" fmla="*/ 1968500 w 3080159"/>
              <a:gd name="connsiteY50" fmla="*/ 508000 h 2006600"/>
              <a:gd name="connsiteX51" fmla="*/ 1866900 w 3080159"/>
              <a:gd name="connsiteY51" fmla="*/ 457200 h 2006600"/>
              <a:gd name="connsiteX52" fmla="*/ 1816100 w 3080159"/>
              <a:gd name="connsiteY52" fmla="*/ 419100 h 2006600"/>
              <a:gd name="connsiteX53" fmla="*/ 1752600 w 3080159"/>
              <a:gd name="connsiteY53" fmla="*/ 342900 h 2006600"/>
              <a:gd name="connsiteX54" fmla="*/ 1714500 w 3080159"/>
              <a:gd name="connsiteY54" fmla="*/ 330200 h 2006600"/>
              <a:gd name="connsiteX55" fmla="*/ 1638300 w 3080159"/>
              <a:gd name="connsiteY55" fmla="*/ 266700 h 2006600"/>
              <a:gd name="connsiteX56" fmla="*/ 1600200 w 3080159"/>
              <a:gd name="connsiteY56" fmla="*/ 254000 h 2006600"/>
              <a:gd name="connsiteX57" fmla="*/ 1549400 w 3080159"/>
              <a:gd name="connsiteY57" fmla="*/ 215900 h 2006600"/>
              <a:gd name="connsiteX58" fmla="*/ 1473200 w 3080159"/>
              <a:gd name="connsiteY58" fmla="*/ 177800 h 2006600"/>
              <a:gd name="connsiteX59" fmla="*/ 1371600 w 3080159"/>
              <a:gd name="connsiteY59" fmla="*/ 165100 h 2006600"/>
              <a:gd name="connsiteX60" fmla="*/ 914400 w 3080159"/>
              <a:gd name="connsiteY60" fmla="*/ 101600 h 2006600"/>
              <a:gd name="connsiteX61" fmla="*/ 838200 w 3080159"/>
              <a:gd name="connsiteY61" fmla="*/ 63500 h 2006600"/>
              <a:gd name="connsiteX62" fmla="*/ 901700 w 3080159"/>
              <a:gd name="connsiteY62"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1104900 w 3080159"/>
              <a:gd name="connsiteY34" fmla="*/ 1778000 h 2006600"/>
              <a:gd name="connsiteX35" fmla="*/ 1346200 w 3080159"/>
              <a:gd name="connsiteY35" fmla="*/ 1638300 h 2006600"/>
              <a:gd name="connsiteX36" fmla="*/ 1549400 w 3080159"/>
              <a:gd name="connsiteY36" fmla="*/ 1511300 h 2006600"/>
              <a:gd name="connsiteX37" fmla="*/ 1930400 w 3080159"/>
              <a:gd name="connsiteY37" fmla="*/ 1460500 h 2006600"/>
              <a:gd name="connsiteX38" fmla="*/ 2317750 w 3080159"/>
              <a:gd name="connsiteY38" fmla="*/ 1384300 h 2006600"/>
              <a:gd name="connsiteX39" fmla="*/ 2679700 w 3080159"/>
              <a:gd name="connsiteY39" fmla="*/ 1320800 h 2006600"/>
              <a:gd name="connsiteX40" fmla="*/ 3073400 w 3080159"/>
              <a:gd name="connsiteY40" fmla="*/ 1282700 h 2006600"/>
              <a:gd name="connsiteX41" fmla="*/ 3060700 w 3080159"/>
              <a:gd name="connsiteY41" fmla="*/ 723900 h 2006600"/>
              <a:gd name="connsiteX42" fmla="*/ 2832100 w 3080159"/>
              <a:gd name="connsiteY42" fmla="*/ 736600 h 2006600"/>
              <a:gd name="connsiteX43" fmla="*/ 2755900 w 3080159"/>
              <a:gd name="connsiteY43" fmla="*/ 749300 h 2006600"/>
              <a:gd name="connsiteX44" fmla="*/ 2667000 w 3080159"/>
              <a:gd name="connsiteY44" fmla="*/ 762000 h 2006600"/>
              <a:gd name="connsiteX45" fmla="*/ 2273300 w 3080159"/>
              <a:gd name="connsiteY45" fmla="*/ 749300 h 2006600"/>
              <a:gd name="connsiteX46" fmla="*/ 2222500 w 3080159"/>
              <a:gd name="connsiteY46" fmla="*/ 736600 h 2006600"/>
              <a:gd name="connsiteX47" fmla="*/ 2146300 w 3080159"/>
              <a:gd name="connsiteY47" fmla="*/ 685800 h 2006600"/>
              <a:gd name="connsiteX48" fmla="*/ 2070100 w 3080159"/>
              <a:gd name="connsiteY48" fmla="*/ 622300 h 2006600"/>
              <a:gd name="connsiteX49" fmla="*/ 1968500 w 3080159"/>
              <a:gd name="connsiteY49" fmla="*/ 508000 h 2006600"/>
              <a:gd name="connsiteX50" fmla="*/ 1866900 w 3080159"/>
              <a:gd name="connsiteY50" fmla="*/ 457200 h 2006600"/>
              <a:gd name="connsiteX51" fmla="*/ 1816100 w 3080159"/>
              <a:gd name="connsiteY51" fmla="*/ 419100 h 2006600"/>
              <a:gd name="connsiteX52" fmla="*/ 1752600 w 3080159"/>
              <a:gd name="connsiteY52" fmla="*/ 342900 h 2006600"/>
              <a:gd name="connsiteX53" fmla="*/ 1714500 w 3080159"/>
              <a:gd name="connsiteY53" fmla="*/ 330200 h 2006600"/>
              <a:gd name="connsiteX54" fmla="*/ 1638300 w 3080159"/>
              <a:gd name="connsiteY54" fmla="*/ 266700 h 2006600"/>
              <a:gd name="connsiteX55" fmla="*/ 1600200 w 3080159"/>
              <a:gd name="connsiteY55" fmla="*/ 254000 h 2006600"/>
              <a:gd name="connsiteX56" fmla="*/ 1549400 w 3080159"/>
              <a:gd name="connsiteY56" fmla="*/ 215900 h 2006600"/>
              <a:gd name="connsiteX57" fmla="*/ 1473200 w 3080159"/>
              <a:gd name="connsiteY57" fmla="*/ 177800 h 2006600"/>
              <a:gd name="connsiteX58" fmla="*/ 1371600 w 3080159"/>
              <a:gd name="connsiteY58" fmla="*/ 165100 h 2006600"/>
              <a:gd name="connsiteX59" fmla="*/ 914400 w 3080159"/>
              <a:gd name="connsiteY59" fmla="*/ 101600 h 2006600"/>
              <a:gd name="connsiteX60" fmla="*/ 838200 w 3080159"/>
              <a:gd name="connsiteY60" fmla="*/ 63500 h 2006600"/>
              <a:gd name="connsiteX61" fmla="*/ 901700 w 3080159"/>
              <a:gd name="connsiteY61"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1054100 w 3080159"/>
              <a:gd name="connsiteY34" fmla="*/ 1676400 h 2006600"/>
              <a:gd name="connsiteX35" fmla="*/ 1346200 w 3080159"/>
              <a:gd name="connsiteY35" fmla="*/ 1638300 h 2006600"/>
              <a:gd name="connsiteX36" fmla="*/ 1549400 w 3080159"/>
              <a:gd name="connsiteY36" fmla="*/ 1511300 h 2006600"/>
              <a:gd name="connsiteX37" fmla="*/ 1930400 w 3080159"/>
              <a:gd name="connsiteY37" fmla="*/ 1460500 h 2006600"/>
              <a:gd name="connsiteX38" fmla="*/ 2317750 w 3080159"/>
              <a:gd name="connsiteY38" fmla="*/ 1384300 h 2006600"/>
              <a:gd name="connsiteX39" fmla="*/ 2679700 w 3080159"/>
              <a:gd name="connsiteY39" fmla="*/ 1320800 h 2006600"/>
              <a:gd name="connsiteX40" fmla="*/ 3073400 w 3080159"/>
              <a:gd name="connsiteY40" fmla="*/ 1282700 h 2006600"/>
              <a:gd name="connsiteX41" fmla="*/ 3060700 w 3080159"/>
              <a:gd name="connsiteY41" fmla="*/ 723900 h 2006600"/>
              <a:gd name="connsiteX42" fmla="*/ 2832100 w 3080159"/>
              <a:gd name="connsiteY42" fmla="*/ 736600 h 2006600"/>
              <a:gd name="connsiteX43" fmla="*/ 2755900 w 3080159"/>
              <a:gd name="connsiteY43" fmla="*/ 749300 h 2006600"/>
              <a:gd name="connsiteX44" fmla="*/ 2667000 w 3080159"/>
              <a:gd name="connsiteY44" fmla="*/ 762000 h 2006600"/>
              <a:gd name="connsiteX45" fmla="*/ 2273300 w 3080159"/>
              <a:gd name="connsiteY45" fmla="*/ 749300 h 2006600"/>
              <a:gd name="connsiteX46" fmla="*/ 2222500 w 3080159"/>
              <a:gd name="connsiteY46" fmla="*/ 736600 h 2006600"/>
              <a:gd name="connsiteX47" fmla="*/ 2146300 w 3080159"/>
              <a:gd name="connsiteY47" fmla="*/ 685800 h 2006600"/>
              <a:gd name="connsiteX48" fmla="*/ 2070100 w 3080159"/>
              <a:gd name="connsiteY48" fmla="*/ 622300 h 2006600"/>
              <a:gd name="connsiteX49" fmla="*/ 1968500 w 3080159"/>
              <a:gd name="connsiteY49" fmla="*/ 508000 h 2006600"/>
              <a:gd name="connsiteX50" fmla="*/ 1866900 w 3080159"/>
              <a:gd name="connsiteY50" fmla="*/ 457200 h 2006600"/>
              <a:gd name="connsiteX51" fmla="*/ 1816100 w 3080159"/>
              <a:gd name="connsiteY51" fmla="*/ 419100 h 2006600"/>
              <a:gd name="connsiteX52" fmla="*/ 1752600 w 3080159"/>
              <a:gd name="connsiteY52" fmla="*/ 342900 h 2006600"/>
              <a:gd name="connsiteX53" fmla="*/ 1714500 w 3080159"/>
              <a:gd name="connsiteY53" fmla="*/ 330200 h 2006600"/>
              <a:gd name="connsiteX54" fmla="*/ 1638300 w 3080159"/>
              <a:gd name="connsiteY54" fmla="*/ 266700 h 2006600"/>
              <a:gd name="connsiteX55" fmla="*/ 1600200 w 3080159"/>
              <a:gd name="connsiteY55" fmla="*/ 254000 h 2006600"/>
              <a:gd name="connsiteX56" fmla="*/ 1549400 w 3080159"/>
              <a:gd name="connsiteY56" fmla="*/ 215900 h 2006600"/>
              <a:gd name="connsiteX57" fmla="*/ 1473200 w 3080159"/>
              <a:gd name="connsiteY57" fmla="*/ 177800 h 2006600"/>
              <a:gd name="connsiteX58" fmla="*/ 1371600 w 3080159"/>
              <a:gd name="connsiteY58" fmla="*/ 165100 h 2006600"/>
              <a:gd name="connsiteX59" fmla="*/ 914400 w 3080159"/>
              <a:gd name="connsiteY59" fmla="*/ 101600 h 2006600"/>
              <a:gd name="connsiteX60" fmla="*/ 838200 w 3080159"/>
              <a:gd name="connsiteY60" fmla="*/ 63500 h 2006600"/>
              <a:gd name="connsiteX61" fmla="*/ 901700 w 3080159"/>
              <a:gd name="connsiteY61"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1054100 w 3080159"/>
              <a:gd name="connsiteY34" fmla="*/ 1676400 h 2006600"/>
              <a:gd name="connsiteX35" fmla="*/ 1295400 w 3080159"/>
              <a:gd name="connsiteY35" fmla="*/ 1555750 h 2006600"/>
              <a:gd name="connsiteX36" fmla="*/ 1549400 w 3080159"/>
              <a:gd name="connsiteY36" fmla="*/ 1511300 h 2006600"/>
              <a:gd name="connsiteX37" fmla="*/ 1930400 w 3080159"/>
              <a:gd name="connsiteY37" fmla="*/ 1460500 h 2006600"/>
              <a:gd name="connsiteX38" fmla="*/ 2317750 w 3080159"/>
              <a:gd name="connsiteY38" fmla="*/ 1384300 h 2006600"/>
              <a:gd name="connsiteX39" fmla="*/ 2679700 w 3080159"/>
              <a:gd name="connsiteY39" fmla="*/ 1320800 h 2006600"/>
              <a:gd name="connsiteX40" fmla="*/ 3073400 w 3080159"/>
              <a:gd name="connsiteY40" fmla="*/ 1282700 h 2006600"/>
              <a:gd name="connsiteX41" fmla="*/ 3060700 w 3080159"/>
              <a:gd name="connsiteY41" fmla="*/ 723900 h 2006600"/>
              <a:gd name="connsiteX42" fmla="*/ 2832100 w 3080159"/>
              <a:gd name="connsiteY42" fmla="*/ 736600 h 2006600"/>
              <a:gd name="connsiteX43" fmla="*/ 2755900 w 3080159"/>
              <a:gd name="connsiteY43" fmla="*/ 749300 h 2006600"/>
              <a:gd name="connsiteX44" fmla="*/ 2667000 w 3080159"/>
              <a:gd name="connsiteY44" fmla="*/ 762000 h 2006600"/>
              <a:gd name="connsiteX45" fmla="*/ 2273300 w 3080159"/>
              <a:gd name="connsiteY45" fmla="*/ 749300 h 2006600"/>
              <a:gd name="connsiteX46" fmla="*/ 2222500 w 3080159"/>
              <a:gd name="connsiteY46" fmla="*/ 736600 h 2006600"/>
              <a:gd name="connsiteX47" fmla="*/ 2146300 w 3080159"/>
              <a:gd name="connsiteY47" fmla="*/ 685800 h 2006600"/>
              <a:gd name="connsiteX48" fmla="*/ 2070100 w 3080159"/>
              <a:gd name="connsiteY48" fmla="*/ 622300 h 2006600"/>
              <a:gd name="connsiteX49" fmla="*/ 1968500 w 3080159"/>
              <a:gd name="connsiteY49" fmla="*/ 508000 h 2006600"/>
              <a:gd name="connsiteX50" fmla="*/ 1866900 w 3080159"/>
              <a:gd name="connsiteY50" fmla="*/ 457200 h 2006600"/>
              <a:gd name="connsiteX51" fmla="*/ 1816100 w 3080159"/>
              <a:gd name="connsiteY51" fmla="*/ 419100 h 2006600"/>
              <a:gd name="connsiteX52" fmla="*/ 1752600 w 3080159"/>
              <a:gd name="connsiteY52" fmla="*/ 342900 h 2006600"/>
              <a:gd name="connsiteX53" fmla="*/ 1714500 w 3080159"/>
              <a:gd name="connsiteY53" fmla="*/ 330200 h 2006600"/>
              <a:gd name="connsiteX54" fmla="*/ 1638300 w 3080159"/>
              <a:gd name="connsiteY54" fmla="*/ 266700 h 2006600"/>
              <a:gd name="connsiteX55" fmla="*/ 1600200 w 3080159"/>
              <a:gd name="connsiteY55" fmla="*/ 254000 h 2006600"/>
              <a:gd name="connsiteX56" fmla="*/ 1549400 w 3080159"/>
              <a:gd name="connsiteY56" fmla="*/ 215900 h 2006600"/>
              <a:gd name="connsiteX57" fmla="*/ 1473200 w 3080159"/>
              <a:gd name="connsiteY57" fmla="*/ 177800 h 2006600"/>
              <a:gd name="connsiteX58" fmla="*/ 1371600 w 3080159"/>
              <a:gd name="connsiteY58" fmla="*/ 165100 h 2006600"/>
              <a:gd name="connsiteX59" fmla="*/ 914400 w 3080159"/>
              <a:gd name="connsiteY59" fmla="*/ 101600 h 2006600"/>
              <a:gd name="connsiteX60" fmla="*/ 838200 w 3080159"/>
              <a:gd name="connsiteY60" fmla="*/ 63500 h 2006600"/>
              <a:gd name="connsiteX61" fmla="*/ 901700 w 3080159"/>
              <a:gd name="connsiteY61"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762000 w 3080159"/>
              <a:gd name="connsiteY32" fmla="*/ 1905000 h 2006600"/>
              <a:gd name="connsiteX33" fmla="*/ 838200 w 3080159"/>
              <a:gd name="connsiteY33" fmla="*/ 1879600 h 2006600"/>
              <a:gd name="connsiteX34" fmla="*/ 1054100 w 3080159"/>
              <a:gd name="connsiteY34" fmla="*/ 1676400 h 2006600"/>
              <a:gd name="connsiteX35" fmla="*/ 1295400 w 3080159"/>
              <a:gd name="connsiteY35" fmla="*/ 1555750 h 2006600"/>
              <a:gd name="connsiteX36" fmla="*/ 1612900 w 3080159"/>
              <a:gd name="connsiteY36" fmla="*/ 1492250 h 2006600"/>
              <a:gd name="connsiteX37" fmla="*/ 1930400 w 3080159"/>
              <a:gd name="connsiteY37" fmla="*/ 1460500 h 2006600"/>
              <a:gd name="connsiteX38" fmla="*/ 2317750 w 3080159"/>
              <a:gd name="connsiteY38" fmla="*/ 1384300 h 2006600"/>
              <a:gd name="connsiteX39" fmla="*/ 2679700 w 3080159"/>
              <a:gd name="connsiteY39" fmla="*/ 1320800 h 2006600"/>
              <a:gd name="connsiteX40" fmla="*/ 3073400 w 3080159"/>
              <a:gd name="connsiteY40" fmla="*/ 1282700 h 2006600"/>
              <a:gd name="connsiteX41" fmla="*/ 3060700 w 3080159"/>
              <a:gd name="connsiteY41" fmla="*/ 723900 h 2006600"/>
              <a:gd name="connsiteX42" fmla="*/ 2832100 w 3080159"/>
              <a:gd name="connsiteY42" fmla="*/ 736600 h 2006600"/>
              <a:gd name="connsiteX43" fmla="*/ 2755900 w 3080159"/>
              <a:gd name="connsiteY43" fmla="*/ 749300 h 2006600"/>
              <a:gd name="connsiteX44" fmla="*/ 2667000 w 3080159"/>
              <a:gd name="connsiteY44" fmla="*/ 762000 h 2006600"/>
              <a:gd name="connsiteX45" fmla="*/ 2273300 w 3080159"/>
              <a:gd name="connsiteY45" fmla="*/ 749300 h 2006600"/>
              <a:gd name="connsiteX46" fmla="*/ 2222500 w 3080159"/>
              <a:gd name="connsiteY46" fmla="*/ 736600 h 2006600"/>
              <a:gd name="connsiteX47" fmla="*/ 2146300 w 3080159"/>
              <a:gd name="connsiteY47" fmla="*/ 685800 h 2006600"/>
              <a:gd name="connsiteX48" fmla="*/ 2070100 w 3080159"/>
              <a:gd name="connsiteY48" fmla="*/ 622300 h 2006600"/>
              <a:gd name="connsiteX49" fmla="*/ 1968500 w 3080159"/>
              <a:gd name="connsiteY49" fmla="*/ 508000 h 2006600"/>
              <a:gd name="connsiteX50" fmla="*/ 1866900 w 3080159"/>
              <a:gd name="connsiteY50" fmla="*/ 457200 h 2006600"/>
              <a:gd name="connsiteX51" fmla="*/ 1816100 w 3080159"/>
              <a:gd name="connsiteY51" fmla="*/ 419100 h 2006600"/>
              <a:gd name="connsiteX52" fmla="*/ 1752600 w 3080159"/>
              <a:gd name="connsiteY52" fmla="*/ 342900 h 2006600"/>
              <a:gd name="connsiteX53" fmla="*/ 1714500 w 3080159"/>
              <a:gd name="connsiteY53" fmla="*/ 330200 h 2006600"/>
              <a:gd name="connsiteX54" fmla="*/ 1638300 w 3080159"/>
              <a:gd name="connsiteY54" fmla="*/ 266700 h 2006600"/>
              <a:gd name="connsiteX55" fmla="*/ 1600200 w 3080159"/>
              <a:gd name="connsiteY55" fmla="*/ 254000 h 2006600"/>
              <a:gd name="connsiteX56" fmla="*/ 1549400 w 3080159"/>
              <a:gd name="connsiteY56" fmla="*/ 215900 h 2006600"/>
              <a:gd name="connsiteX57" fmla="*/ 1473200 w 3080159"/>
              <a:gd name="connsiteY57" fmla="*/ 177800 h 2006600"/>
              <a:gd name="connsiteX58" fmla="*/ 1371600 w 3080159"/>
              <a:gd name="connsiteY58" fmla="*/ 165100 h 2006600"/>
              <a:gd name="connsiteX59" fmla="*/ 914400 w 3080159"/>
              <a:gd name="connsiteY59" fmla="*/ 101600 h 2006600"/>
              <a:gd name="connsiteX60" fmla="*/ 838200 w 3080159"/>
              <a:gd name="connsiteY60" fmla="*/ 63500 h 2006600"/>
              <a:gd name="connsiteX61" fmla="*/ 901700 w 3080159"/>
              <a:gd name="connsiteY61"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723900 w 3080159"/>
              <a:gd name="connsiteY31" fmla="*/ 1930400 h 2006600"/>
              <a:gd name="connsiteX32" fmla="*/ 838200 w 3080159"/>
              <a:gd name="connsiteY32" fmla="*/ 1879600 h 2006600"/>
              <a:gd name="connsiteX33" fmla="*/ 1054100 w 3080159"/>
              <a:gd name="connsiteY33" fmla="*/ 1676400 h 2006600"/>
              <a:gd name="connsiteX34" fmla="*/ 1295400 w 3080159"/>
              <a:gd name="connsiteY34" fmla="*/ 1555750 h 2006600"/>
              <a:gd name="connsiteX35" fmla="*/ 1612900 w 3080159"/>
              <a:gd name="connsiteY35" fmla="*/ 1492250 h 2006600"/>
              <a:gd name="connsiteX36" fmla="*/ 1930400 w 3080159"/>
              <a:gd name="connsiteY36" fmla="*/ 1460500 h 2006600"/>
              <a:gd name="connsiteX37" fmla="*/ 2317750 w 3080159"/>
              <a:gd name="connsiteY37" fmla="*/ 1384300 h 2006600"/>
              <a:gd name="connsiteX38" fmla="*/ 2679700 w 3080159"/>
              <a:gd name="connsiteY38" fmla="*/ 1320800 h 2006600"/>
              <a:gd name="connsiteX39" fmla="*/ 3073400 w 3080159"/>
              <a:gd name="connsiteY39" fmla="*/ 1282700 h 2006600"/>
              <a:gd name="connsiteX40" fmla="*/ 3060700 w 3080159"/>
              <a:gd name="connsiteY40" fmla="*/ 723900 h 2006600"/>
              <a:gd name="connsiteX41" fmla="*/ 2832100 w 3080159"/>
              <a:gd name="connsiteY41" fmla="*/ 736600 h 2006600"/>
              <a:gd name="connsiteX42" fmla="*/ 2755900 w 3080159"/>
              <a:gd name="connsiteY42" fmla="*/ 749300 h 2006600"/>
              <a:gd name="connsiteX43" fmla="*/ 2667000 w 3080159"/>
              <a:gd name="connsiteY43" fmla="*/ 762000 h 2006600"/>
              <a:gd name="connsiteX44" fmla="*/ 2273300 w 3080159"/>
              <a:gd name="connsiteY44" fmla="*/ 749300 h 2006600"/>
              <a:gd name="connsiteX45" fmla="*/ 2222500 w 3080159"/>
              <a:gd name="connsiteY45" fmla="*/ 736600 h 2006600"/>
              <a:gd name="connsiteX46" fmla="*/ 2146300 w 3080159"/>
              <a:gd name="connsiteY46" fmla="*/ 685800 h 2006600"/>
              <a:gd name="connsiteX47" fmla="*/ 2070100 w 3080159"/>
              <a:gd name="connsiteY47" fmla="*/ 622300 h 2006600"/>
              <a:gd name="connsiteX48" fmla="*/ 1968500 w 3080159"/>
              <a:gd name="connsiteY48" fmla="*/ 508000 h 2006600"/>
              <a:gd name="connsiteX49" fmla="*/ 1866900 w 3080159"/>
              <a:gd name="connsiteY49" fmla="*/ 457200 h 2006600"/>
              <a:gd name="connsiteX50" fmla="*/ 1816100 w 3080159"/>
              <a:gd name="connsiteY50" fmla="*/ 419100 h 2006600"/>
              <a:gd name="connsiteX51" fmla="*/ 1752600 w 3080159"/>
              <a:gd name="connsiteY51" fmla="*/ 342900 h 2006600"/>
              <a:gd name="connsiteX52" fmla="*/ 1714500 w 3080159"/>
              <a:gd name="connsiteY52" fmla="*/ 330200 h 2006600"/>
              <a:gd name="connsiteX53" fmla="*/ 1638300 w 3080159"/>
              <a:gd name="connsiteY53" fmla="*/ 266700 h 2006600"/>
              <a:gd name="connsiteX54" fmla="*/ 1600200 w 3080159"/>
              <a:gd name="connsiteY54" fmla="*/ 254000 h 2006600"/>
              <a:gd name="connsiteX55" fmla="*/ 1549400 w 3080159"/>
              <a:gd name="connsiteY55" fmla="*/ 215900 h 2006600"/>
              <a:gd name="connsiteX56" fmla="*/ 1473200 w 3080159"/>
              <a:gd name="connsiteY56" fmla="*/ 177800 h 2006600"/>
              <a:gd name="connsiteX57" fmla="*/ 1371600 w 3080159"/>
              <a:gd name="connsiteY57" fmla="*/ 165100 h 2006600"/>
              <a:gd name="connsiteX58" fmla="*/ 914400 w 3080159"/>
              <a:gd name="connsiteY58" fmla="*/ 101600 h 2006600"/>
              <a:gd name="connsiteX59" fmla="*/ 838200 w 3080159"/>
              <a:gd name="connsiteY59" fmla="*/ 63500 h 2006600"/>
              <a:gd name="connsiteX60" fmla="*/ 901700 w 3080159"/>
              <a:gd name="connsiteY60"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685800 w 3080159"/>
              <a:gd name="connsiteY30" fmla="*/ 1943100 h 2006600"/>
              <a:gd name="connsiteX31" fmla="*/ 838200 w 3080159"/>
              <a:gd name="connsiteY31" fmla="*/ 1879600 h 2006600"/>
              <a:gd name="connsiteX32" fmla="*/ 1054100 w 3080159"/>
              <a:gd name="connsiteY32" fmla="*/ 1676400 h 2006600"/>
              <a:gd name="connsiteX33" fmla="*/ 1295400 w 3080159"/>
              <a:gd name="connsiteY33" fmla="*/ 1555750 h 2006600"/>
              <a:gd name="connsiteX34" fmla="*/ 1612900 w 3080159"/>
              <a:gd name="connsiteY34" fmla="*/ 1492250 h 2006600"/>
              <a:gd name="connsiteX35" fmla="*/ 1930400 w 3080159"/>
              <a:gd name="connsiteY35" fmla="*/ 1460500 h 2006600"/>
              <a:gd name="connsiteX36" fmla="*/ 2317750 w 3080159"/>
              <a:gd name="connsiteY36" fmla="*/ 1384300 h 2006600"/>
              <a:gd name="connsiteX37" fmla="*/ 2679700 w 3080159"/>
              <a:gd name="connsiteY37" fmla="*/ 1320800 h 2006600"/>
              <a:gd name="connsiteX38" fmla="*/ 3073400 w 3080159"/>
              <a:gd name="connsiteY38" fmla="*/ 1282700 h 2006600"/>
              <a:gd name="connsiteX39" fmla="*/ 3060700 w 3080159"/>
              <a:gd name="connsiteY39" fmla="*/ 723900 h 2006600"/>
              <a:gd name="connsiteX40" fmla="*/ 2832100 w 3080159"/>
              <a:gd name="connsiteY40" fmla="*/ 736600 h 2006600"/>
              <a:gd name="connsiteX41" fmla="*/ 2755900 w 3080159"/>
              <a:gd name="connsiteY41" fmla="*/ 749300 h 2006600"/>
              <a:gd name="connsiteX42" fmla="*/ 2667000 w 3080159"/>
              <a:gd name="connsiteY42" fmla="*/ 762000 h 2006600"/>
              <a:gd name="connsiteX43" fmla="*/ 2273300 w 3080159"/>
              <a:gd name="connsiteY43" fmla="*/ 749300 h 2006600"/>
              <a:gd name="connsiteX44" fmla="*/ 2222500 w 3080159"/>
              <a:gd name="connsiteY44" fmla="*/ 736600 h 2006600"/>
              <a:gd name="connsiteX45" fmla="*/ 2146300 w 3080159"/>
              <a:gd name="connsiteY45" fmla="*/ 685800 h 2006600"/>
              <a:gd name="connsiteX46" fmla="*/ 2070100 w 3080159"/>
              <a:gd name="connsiteY46" fmla="*/ 622300 h 2006600"/>
              <a:gd name="connsiteX47" fmla="*/ 1968500 w 3080159"/>
              <a:gd name="connsiteY47" fmla="*/ 508000 h 2006600"/>
              <a:gd name="connsiteX48" fmla="*/ 1866900 w 3080159"/>
              <a:gd name="connsiteY48" fmla="*/ 457200 h 2006600"/>
              <a:gd name="connsiteX49" fmla="*/ 1816100 w 3080159"/>
              <a:gd name="connsiteY49" fmla="*/ 419100 h 2006600"/>
              <a:gd name="connsiteX50" fmla="*/ 1752600 w 3080159"/>
              <a:gd name="connsiteY50" fmla="*/ 342900 h 2006600"/>
              <a:gd name="connsiteX51" fmla="*/ 1714500 w 3080159"/>
              <a:gd name="connsiteY51" fmla="*/ 330200 h 2006600"/>
              <a:gd name="connsiteX52" fmla="*/ 1638300 w 3080159"/>
              <a:gd name="connsiteY52" fmla="*/ 266700 h 2006600"/>
              <a:gd name="connsiteX53" fmla="*/ 1600200 w 3080159"/>
              <a:gd name="connsiteY53" fmla="*/ 254000 h 2006600"/>
              <a:gd name="connsiteX54" fmla="*/ 1549400 w 3080159"/>
              <a:gd name="connsiteY54" fmla="*/ 215900 h 2006600"/>
              <a:gd name="connsiteX55" fmla="*/ 1473200 w 3080159"/>
              <a:gd name="connsiteY55" fmla="*/ 177800 h 2006600"/>
              <a:gd name="connsiteX56" fmla="*/ 1371600 w 3080159"/>
              <a:gd name="connsiteY56" fmla="*/ 165100 h 2006600"/>
              <a:gd name="connsiteX57" fmla="*/ 914400 w 3080159"/>
              <a:gd name="connsiteY57" fmla="*/ 101600 h 2006600"/>
              <a:gd name="connsiteX58" fmla="*/ 838200 w 3080159"/>
              <a:gd name="connsiteY58" fmla="*/ 63500 h 2006600"/>
              <a:gd name="connsiteX59" fmla="*/ 901700 w 3080159"/>
              <a:gd name="connsiteY59" fmla="*/ 0 h 2006600"/>
              <a:gd name="connsiteX0" fmla="*/ 901700 w 3080159"/>
              <a:gd name="connsiteY0" fmla="*/ 0 h 2006600"/>
              <a:gd name="connsiteX1" fmla="*/ 787400 w 3080159"/>
              <a:gd name="connsiteY1" fmla="*/ 63500 h 2006600"/>
              <a:gd name="connsiteX2" fmla="*/ 749300 w 3080159"/>
              <a:gd name="connsiteY2" fmla="*/ 76200 h 2006600"/>
              <a:gd name="connsiteX3" fmla="*/ 711200 w 3080159"/>
              <a:gd name="connsiteY3" fmla="*/ 101600 h 2006600"/>
              <a:gd name="connsiteX4" fmla="*/ 609600 w 3080159"/>
              <a:gd name="connsiteY4" fmla="*/ 139700 h 2006600"/>
              <a:gd name="connsiteX5" fmla="*/ 571500 w 3080159"/>
              <a:gd name="connsiteY5" fmla="*/ 165100 h 2006600"/>
              <a:gd name="connsiteX6" fmla="*/ 495300 w 3080159"/>
              <a:gd name="connsiteY6" fmla="*/ 190500 h 2006600"/>
              <a:gd name="connsiteX7" fmla="*/ 469900 w 3080159"/>
              <a:gd name="connsiteY7" fmla="*/ 228600 h 2006600"/>
              <a:gd name="connsiteX8" fmla="*/ 457200 w 3080159"/>
              <a:gd name="connsiteY8" fmla="*/ 266700 h 2006600"/>
              <a:gd name="connsiteX9" fmla="*/ 444500 w 3080159"/>
              <a:gd name="connsiteY9" fmla="*/ 596900 h 2006600"/>
              <a:gd name="connsiteX10" fmla="*/ 406400 w 3080159"/>
              <a:gd name="connsiteY10" fmla="*/ 622300 h 2006600"/>
              <a:gd name="connsiteX11" fmla="*/ 330200 w 3080159"/>
              <a:gd name="connsiteY11" fmla="*/ 647700 h 2006600"/>
              <a:gd name="connsiteX12" fmla="*/ 215900 w 3080159"/>
              <a:gd name="connsiteY12" fmla="*/ 711200 h 2006600"/>
              <a:gd name="connsiteX13" fmla="*/ 190500 w 3080159"/>
              <a:gd name="connsiteY13" fmla="*/ 787400 h 2006600"/>
              <a:gd name="connsiteX14" fmla="*/ 177800 w 3080159"/>
              <a:gd name="connsiteY14" fmla="*/ 825500 h 2006600"/>
              <a:gd name="connsiteX15" fmla="*/ 165100 w 3080159"/>
              <a:gd name="connsiteY15" fmla="*/ 876300 h 2006600"/>
              <a:gd name="connsiteX16" fmla="*/ 139700 w 3080159"/>
              <a:gd name="connsiteY16" fmla="*/ 965200 h 2006600"/>
              <a:gd name="connsiteX17" fmla="*/ 127000 w 3080159"/>
              <a:gd name="connsiteY17" fmla="*/ 1117600 h 2006600"/>
              <a:gd name="connsiteX18" fmla="*/ 152400 w 3080159"/>
              <a:gd name="connsiteY18" fmla="*/ 1397000 h 2006600"/>
              <a:gd name="connsiteX19" fmla="*/ 127000 w 3080159"/>
              <a:gd name="connsiteY19" fmla="*/ 1638300 h 2006600"/>
              <a:gd name="connsiteX20" fmla="*/ 101600 w 3080159"/>
              <a:gd name="connsiteY20" fmla="*/ 1689100 h 2006600"/>
              <a:gd name="connsiteX21" fmla="*/ 88900 w 3080159"/>
              <a:gd name="connsiteY21" fmla="*/ 1727200 h 2006600"/>
              <a:gd name="connsiteX22" fmla="*/ 50800 w 3080159"/>
              <a:gd name="connsiteY22" fmla="*/ 1765300 h 2006600"/>
              <a:gd name="connsiteX23" fmla="*/ 25400 w 3080159"/>
              <a:gd name="connsiteY23" fmla="*/ 1841500 h 2006600"/>
              <a:gd name="connsiteX24" fmla="*/ 12700 w 3080159"/>
              <a:gd name="connsiteY24" fmla="*/ 1879600 h 2006600"/>
              <a:gd name="connsiteX25" fmla="*/ 0 w 3080159"/>
              <a:gd name="connsiteY25" fmla="*/ 1930400 h 2006600"/>
              <a:gd name="connsiteX26" fmla="*/ 12700 w 3080159"/>
              <a:gd name="connsiteY26" fmla="*/ 1981200 h 2006600"/>
              <a:gd name="connsiteX27" fmla="*/ 88900 w 3080159"/>
              <a:gd name="connsiteY27" fmla="*/ 1993900 h 2006600"/>
              <a:gd name="connsiteX28" fmla="*/ 215900 w 3080159"/>
              <a:gd name="connsiteY28" fmla="*/ 2006600 h 2006600"/>
              <a:gd name="connsiteX29" fmla="*/ 571500 w 3080159"/>
              <a:gd name="connsiteY29" fmla="*/ 1993900 h 2006600"/>
              <a:gd name="connsiteX30" fmla="*/ 838200 w 3080159"/>
              <a:gd name="connsiteY30" fmla="*/ 1879600 h 2006600"/>
              <a:gd name="connsiteX31" fmla="*/ 1054100 w 3080159"/>
              <a:gd name="connsiteY31" fmla="*/ 1676400 h 2006600"/>
              <a:gd name="connsiteX32" fmla="*/ 1295400 w 3080159"/>
              <a:gd name="connsiteY32" fmla="*/ 1555750 h 2006600"/>
              <a:gd name="connsiteX33" fmla="*/ 1612900 w 3080159"/>
              <a:gd name="connsiteY33" fmla="*/ 1492250 h 2006600"/>
              <a:gd name="connsiteX34" fmla="*/ 1930400 w 3080159"/>
              <a:gd name="connsiteY34" fmla="*/ 1460500 h 2006600"/>
              <a:gd name="connsiteX35" fmla="*/ 2317750 w 3080159"/>
              <a:gd name="connsiteY35" fmla="*/ 1384300 h 2006600"/>
              <a:gd name="connsiteX36" fmla="*/ 2679700 w 3080159"/>
              <a:gd name="connsiteY36" fmla="*/ 1320800 h 2006600"/>
              <a:gd name="connsiteX37" fmla="*/ 3073400 w 3080159"/>
              <a:gd name="connsiteY37" fmla="*/ 1282700 h 2006600"/>
              <a:gd name="connsiteX38" fmla="*/ 3060700 w 3080159"/>
              <a:gd name="connsiteY38" fmla="*/ 723900 h 2006600"/>
              <a:gd name="connsiteX39" fmla="*/ 2832100 w 3080159"/>
              <a:gd name="connsiteY39" fmla="*/ 736600 h 2006600"/>
              <a:gd name="connsiteX40" fmla="*/ 2755900 w 3080159"/>
              <a:gd name="connsiteY40" fmla="*/ 749300 h 2006600"/>
              <a:gd name="connsiteX41" fmla="*/ 2667000 w 3080159"/>
              <a:gd name="connsiteY41" fmla="*/ 762000 h 2006600"/>
              <a:gd name="connsiteX42" fmla="*/ 2273300 w 3080159"/>
              <a:gd name="connsiteY42" fmla="*/ 749300 h 2006600"/>
              <a:gd name="connsiteX43" fmla="*/ 2222500 w 3080159"/>
              <a:gd name="connsiteY43" fmla="*/ 736600 h 2006600"/>
              <a:gd name="connsiteX44" fmla="*/ 2146300 w 3080159"/>
              <a:gd name="connsiteY44" fmla="*/ 685800 h 2006600"/>
              <a:gd name="connsiteX45" fmla="*/ 2070100 w 3080159"/>
              <a:gd name="connsiteY45" fmla="*/ 622300 h 2006600"/>
              <a:gd name="connsiteX46" fmla="*/ 1968500 w 3080159"/>
              <a:gd name="connsiteY46" fmla="*/ 508000 h 2006600"/>
              <a:gd name="connsiteX47" fmla="*/ 1866900 w 3080159"/>
              <a:gd name="connsiteY47" fmla="*/ 457200 h 2006600"/>
              <a:gd name="connsiteX48" fmla="*/ 1816100 w 3080159"/>
              <a:gd name="connsiteY48" fmla="*/ 419100 h 2006600"/>
              <a:gd name="connsiteX49" fmla="*/ 1752600 w 3080159"/>
              <a:gd name="connsiteY49" fmla="*/ 342900 h 2006600"/>
              <a:gd name="connsiteX50" fmla="*/ 1714500 w 3080159"/>
              <a:gd name="connsiteY50" fmla="*/ 330200 h 2006600"/>
              <a:gd name="connsiteX51" fmla="*/ 1638300 w 3080159"/>
              <a:gd name="connsiteY51" fmla="*/ 266700 h 2006600"/>
              <a:gd name="connsiteX52" fmla="*/ 1600200 w 3080159"/>
              <a:gd name="connsiteY52" fmla="*/ 254000 h 2006600"/>
              <a:gd name="connsiteX53" fmla="*/ 1549400 w 3080159"/>
              <a:gd name="connsiteY53" fmla="*/ 215900 h 2006600"/>
              <a:gd name="connsiteX54" fmla="*/ 1473200 w 3080159"/>
              <a:gd name="connsiteY54" fmla="*/ 177800 h 2006600"/>
              <a:gd name="connsiteX55" fmla="*/ 1371600 w 3080159"/>
              <a:gd name="connsiteY55" fmla="*/ 165100 h 2006600"/>
              <a:gd name="connsiteX56" fmla="*/ 914400 w 3080159"/>
              <a:gd name="connsiteY56" fmla="*/ 101600 h 2006600"/>
              <a:gd name="connsiteX57" fmla="*/ 838200 w 3080159"/>
              <a:gd name="connsiteY57" fmla="*/ 63500 h 2006600"/>
              <a:gd name="connsiteX58" fmla="*/ 901700 w 3080159"/>
              <a:gd name="connsiteY58" fmla="*/ 0 h 2006600"/>
              <a:gd name="connsiteX0" fmla="*/ 907801 w 3086260"/>
              <a:gd name="connsiteY0" fmla="*/ 0 h 2006600"/>
              <a:gd name="connsiteX1" fmla="*/ 793501 w 3086260"/>
              <a:gd name="connsiteY1" fmla="*/ 63500 h 2006600"/>
              <a:gd name="connsiteX2" fmla="*/ 755401 w 3086260"/>
              <a:gd name="connsiteY2" fmla="*/ 76200 h 2006600"/>
              <a:gd name="connsiteX3" fmla="*/ 717301 w 3086260"/>
              <a:gd name="connsiteY3" fmla="*/ 101600 h 2006600"/>
              <a:gd name="connsiteX4" fmla="*/ 615701 w 3086260"/>
              <a:gd name="connsiteY4" fmla="*/ 139700 h 2006600"/>
              <a:gd name="connsiteX5" fmla="*/ 577601 w 3086260"/>
              <a:gd name="connsiteY5" fmla="*/ 165100 h 2006600"/>
              <a:gd name="connsiteX6" fmla="*/ 501401 w 3086260"/>
              <a:gd name="connsiteY6" fmla="*/ 190500 h 2006600"/>
              <a:gd name="connsiteX7" fmla="*/ 476001 w 3086260"/>
              <a:gd name="connsiteY7" fmla="*/ 228600 h 2006600"/>
              <a:gd name="connsiteX8" fmla="*/ 463301 w 3086260"/>
              <a:gd name="connsiteY8" fmla="*/ 266700 h 2006600"/>
              <a:gd name="connsiteX9" fmla="*/ 450601 w 3086260"/>
              <a:gd name="connsiteY9" fmla="*/ 596900 h 2006600"/>
              <a:gd name="connsiteX10" fmla="*/ 412501 w 3086260"/>
              <a:gd name="connsiteY10" fmla="*/ 622300 h 2006600"/>
              <a:gd name="connsiteX11" fmla="*/ 336301 w 3086260"/>
              <a:gd name="connsiteY11" fmla="*/ 647700 h 2006600"/>
              <a:gd name="connsiteX12" fmla="*/ 222001 w 3086260"/>
              <a:gd name="connsiteY12" fmla="*/ 711200 h 2006600"/>
              <a:gd name="connsiteX13" fmla="*/ 196601 w 3086260"/>
              <a:gd name="connsiteY13" fmla="*/ 787400 h 2006600"/>
              <a:gd name="connsiteX14" fmla="*/ 183901 w 3086260"/>
              <a:gd name="connsiteY14" fmla="*/ 825500 h 2006600"/>
              <a:gd name="connsiteX15" fmla="*/ 171201 w 3086260"/>
              <a:gd name="connsiteY15" fmla="*/ 876300 h 2006600"/>
              <a:gd name="connsiteX16" fmla="*/ 145801 w 3086260"/>
              <a:gd name="connsiteY16" fmla="*/ 965200 h 2006600"/>
              <a:gd name="connsiteX17" fmla="*/ 133101 w 3086260"/>
              <a:gd name="connsiteY17" fmla="*/ 1117600 h 2006600"/>
              <a:gd name="connsiteX18" fmla="*/ 158501 w 3086260"/>
              <a:gd name="connsiteY18" fmla="*/ 1397000 h 2006600"/>
              <a:gd name="connsiteX19" fmla="*/ 133101 w 3086260"/>
              <a:gd name="connsiteY19" fmla="*/ 1638300 h 2006600"/>
              <a:gd name="connsiteX20" fmla="*/ 107701 w 3086260"/>
              <a:gd name="connsiteY20" fmla="*/ 1689100 h 2006600"/>
              <a:gd name="connsiteX21" fmla="*/ 95001 w 3086260"/>
              <a:gd name="connsiteY21" fmla="*/ 1727200 h 2006600"/>
              <a:gd name="connsiteX22" fmla="*/ 56901 w 3086260"/>
              <a:gd name="connsiteY22" fmla="*/ 1765300 h 2006600"/>
              <a:gd name="connsiteX23" fmla="*/ 31501 w 3086260"/>
              <a:gd name="connsiteY23" fmla="*/ 1841500 h 2006600"/>
              <a:gd name="connsiteX24" fmla="*/ 18801 w 3086260"/>
              <a:gd name="connsiteY24" fmla="*/ 1879600 h 2006600"/>
              <a:gd name="connsiteX25" fmla="*/ 6101 w 3086260"/>
              <a:gd name="connsiteY25" fmla="*/ 1930400 h 2006600"/>
              <a:gd name="connsiteX26" fmla="*/ 18801 w 3086260"/>
              <a:gd name="connsiteY26" fmla="*/ 1981200 h 2006600"/>
              <a:gd name="connsiteX27" fmla="*/ 222001 w 3086260"/>
              <a:gd name="connsiteY27" fmla="*/ 2006600 h 2006600"/>
              <a:gd name="connsiteX28" fmla="*/ 577601 w 3086260"/>
              <a:gd name="connsiteY28" fmla="*/ 1993900 h 2006600"/>
              <a:gd name="connsiteX29" fmla="*/ 844301 w 3086260"/>
              <a:gd name="connsiteY29" fmla="*/ 1879600 h 2006600"/>
              <a:gd name="connsiteX30" fmla="*/ 1060201 w 3086260"/>
              <a:gd name="connsiteY30" fmla="*/ 1676400 h 2006600"/>
              <a:gd name="connsiteX31" fmla="*/ 1301501 w 3086260"/>
              <a:gd name="connsiteY31" fmla="*/ 1555750 h 2006600"/>
              <a:gd name="connsiteX32" fmla="*/ 1619001 w 3086260"/>
              <a:gd name="connsiteY32" fmla="*/ 1492250 h 2006600"/>
              <a:gd name="connsiteX33" fmla="*/ 1936501 w 3086260"/>
              <a:gd name="connsiteY33" fmla="*/ 1460500 h 2006600"/>
              <a:gd name="connsiteX34" fmla="*/ 2323851 w 3086260"/>
              <a:gd name="connsiteY34" fmla="*/ 1384300 h 2006600"/>
              <a:gd name="connsiteX35" fmla="*/ 2685801 w 3086260"/>
              <a:gd name="connsiteY35" fmla="*/ 1320800 h 2006600"/>
              <a:gd name="connsiteX36" fmla="*/ 3079501 w 3086260"/>
              <a:gd name="connsiteY36" fmla="*/ 1282700 h 2006600"/>
              <a:gd name="connsiteX37" fmla="*/ 3066801 w 3086260"/>
              <a:gd name="connsiteY37" fmla="*/ 723900 h 2006600"/>
              <a:gd name="connsiteX38" fmla="*/ 2838201 w 3086260"/>
              <a:gd name="connsiteY38" fmla="*/ 736600 h 2006600"/>
              <a:gd name="connsiteX39" fmla="*/ 2762001 w 3086260"/>
              <a:gd name="connsiteY39" fmla="*/ 749300 h 2006600"/>
              <a:gd name="connsiteX40" fmla="*/ 2673101 w 3086260"/>
              <a:gd name="connsiteY40" fmla="*/ 762000 h 2006600"/>
              <a:gd name="connsiteX41" fmla="*/ 2279401 w 3086260"/>
              <a:gd name="connsiteY41" fmla="*/ 749300 h 2006600"/>
              <a:gd name="connsiteX42" fmla="*/ 2228601 w 3086260"/>
              <a:gd name="connsiteY42" fmla="*/ 736600 h 2006600"/>
              <a:gd name="connsiteX43" fmla="*/ 2152401 w 3086260"/>
              <a:gd name="connsiteY43" fmla="*/ 685800 h 2006600"/>
              <a:gd name="connsiteX44" fmla="*/ 2076201 w 3086260"/>
              <a:gd name="connsiteY44" fmla="*/ 622300 h 2006600"/>
              <a:gd name="connsiteX45" fmla="*/ 1974601 w 3086260"/>
              <a:gd name="connsiteY45" fmla="*/ 508000 h 2006600"/>
              <a:gd name="connsiteX46" fmla="*/ 1873001 w 3086260"/>
              <a:gd name="connsiteY46" fmla="*/ 457200 h 2006600"/>
              <a:gd name="connsiteX47" fmla="*/ 1822201 w 3086260"/>
              <a:gd name="connsiteY47" fmla="*/ 419100 h 2006600"/>
              <a:gd name="connsiteX48" fmla="*/ 1758701 w 3086260"/>
              <a:gd name="connsiteY48" fmla="*/ 342900 h 2006600"/>
              <a:gd name="connsiteX49" fmla="*/ 1720601 w 3086260"/>
              <a:gd name="connsiteY49" fmla="*/ 330200 h 2006600"/>
              <a:gd name="connsiteX50" fmla="*/ 1644401 w 3086260"/>
              <a:gd name="connsiteY50" fmla="*/ 266700 h 2006600"/>
              <a:gd name="connsiteX51" fmla="*/ 1606301 w 3086260"/>
              <a:gd name="connsiteY51" fmla="*/ 254000 h 2006600"/>
              <a:gd name="connsiteX52" fmla="*/ 1555501 w 3086260"/>
              <a:gd name="connsiteY52" fmla="*/ 215900 h 2006600"/>
              <a:gd name="connsiteX53" fmla="*/ 1479301 w 3086260"/>
              <a:gd name="connsiteY53" fmla="*/ 177800 h 2006600"/>
              <a:gd name="connsiteX54" fmla="*/ 1377701 w 3086260"/>
              <a:gd name="connsiteY54" fmla="*/ 165100 h 2006600"/>
              <a:gd name="connsiteX55" fmla="*/ 920501 w 3086260"/>
              <a:gd name="connsiteY55" fmla="*/ 101600 h 2006600"/>
              <a:gd name="connsiteX56" fmla="*/ 844301 w 3086260"/>
              <a:gd name="connsiteY56" fmla="*/ 63500 h 2006600"/>
              <a:gd name="connsiteX57" fmla="*/ 907801 w 3086260"/>
              <a:gd name="connsiteY57" fmla="*/ 0 h 2006600"/>
              <a:gd name="connsiteX0" fmla="*/ 889000 w 3067459"/>
              <a:gd name="connsiteY0" fmla="*/ 0 h 2006600"/>
              <a:gd name="connsiteX1" fmla="*/ 774700 w 3067459"/>
              <a:gd name="connsiteY1" fmla="*/ 63500 h 2006600"/>
              <a:gd name="connsiteX2" fmla="*/ 736600 w 3067459"/>
              <a:gd name="connsiteY2" fmla="*/ 76200 h 2006600"/>
              <a:gd name="connsiteX3" fmla="*/ 698500 w 3067459"/>
              <a:gd name="connsiteY3" fmla="*/ 101600 h 2006600"/>
              <a:gd name="connsiteX4" fmla="*/ 596900 w 3067459"/>
              <a:gd name="connsiteY4" fmla="*/ 139700 h 2006600"/>
              <a:gd name="connsiteX5" fmla="*/ 558800 w 3067459"/>
              <a:gd name="connsiteY5" fmla="*/ 165100 h 2006600"/>
              <a:gd name="connsiteX6" fmla="*/ 482600 w 3067459"/>
              <a:gd name="connsiteY6" fmla="*/ 190500 h 2006600"/>
              <a:gd name="connsiteX7" fmla="*/ 457200 w 3067459"/>
              <a:gd name="connsiteY7" fmla="*/ 228600 h 2006600"/>
              <a:gd name="connsiteX8" fmla="*/ 444500 w 3067459"/>
              <a:gd name="connsiteY8" fmla="*/ 266700 h 2006600"/>
              <a:gd name="connsiteX9" fmla="*/ 431800 w 3067459"/>
              <a:gd name="connsiteY9" fmla="*/ 596900 h 2006600"/>
              <a:gd name="connsiteX10" fmla="*/ 393700 w 3067459"/>
              <a:gd name="connsiteY10" fmla="*/ 622300 h 2006600"/>
              <a:gd name="connsiteX11" fmla="*/ 317500 w 3067459"/>
              <a:gd name="connsiteY11" fmla="*/ 647700 h 2006600"/>
              <a:gd name="connsiteX12" fmla="*/ 203200 w 3067459"/>
              <a:gd name="connsiteY12" fmla="*/ 711200 h 2006600"/>
              <a:gd name="connsiteX13" fmla="*/ 177800 w 3067459"/>
              <a:gd name="connsiteY13" fmla="*/ 787400 h 2006600"/>
              <a:gd name="connsiteX14" fmla="*/ 165100 w 3067459"/>
              <a:gd name="connsiteY14" fmla="*/ 825500 h 2006600"/>
              <a:gd name="connsiteX15" fmla="*/ 152400 w 3067459"/>
              <a:gd name="connsiteY15" fmla="*/ 876300 h 2006600"/>
              <a:gd name="connsiteX16" fmla="*/ 127000 w 3067459"/>
              <a:gd name="connsiteY16" fmla="*/ 965200 h 2006600"/>
              <a:gd name="connsiteX17" fmla="*/ 114300 w 3067459"/>
              <a:gd name="connsiteY17" fmla="*/ 1117600 h 2006600"/>
              <a:gd name="connsiteX18" fmla="*/ 139700 w 3067459"/>
              <a:gd name="connsiteY18" fmla="*/ 1397000 h 2006600"/>
              <a:gd name="connsiteX19" fmla="*/ 114300 w 3067459"/>
              <a:gd name="connsiteY19" fmla="*/ 1638300 h 2006600"/>
              <a:gd name="connsiteX20" fmla="*/ 88900 w 3067459"/>
              <a:gd name="connsiteY20" fmla="*/ 1689100 h 2006600"/>
              <a:gd name="connsiteX21" fmla="*/ 76200 w 3067459"/>
              <a:gd name="connsiteY21" fmla="*/ 1727200 h 2006600"/>
              <a:gd name="connsiteX22" fmla="*/ 38100 w 3067459"/>
              <a:gd name="connsiteY22" fmla="*/ 1765300 h 2006600"/>
              <a:gd name="connsiteX23" fmla="*/ 12700 w 3067459"/>
              <a:gd name="connsiteY23" fmla="*/ 1841500 h 2006600"/>
              <a:gd name="connsiteX24" fmla="*/ 0 w 3067459"/>
              <a:gd name="connsiteY24" fmla="*/ 1879600 h 2006600"/>
              <a:gd name="connsiteX25" fmla="*/ 0 w 3067459"/>
              <a:gd name="connsiteY25" fmla="*/ 1981200 h 2006600"/>
              <a:gd name="connsiteX26" fmla="*/ 203200 w 3067459"/>
              <a:gd name="connsiteY26" fmla="*/ 2006600 h 2006600"/>
              <a:gd name="connsiteX27" fmla="*/ 558800 w 3067459"/>
              <a:gd name="connsiteY27" fmla="*/ 1993900 h 2006600"/>
              <a:gd name="connsiteX28" fmla="*/ 825500 w 3067459"/>
              <a:gd name="connsiteY28" fmla="*/ 1879600 h 2006600"/>
              <a:gd name="connsiteX29" fmla="*/ 1041400 w 3067459"/>
              <a:gd name="connsiteY29" fmla="*/ 1676400 h 2006600"/>
              <a:gd name="connsiteX30" fmla="*/ 1282700 w 3067459"/>
              <a:gd name="connsiteY30" fmla="*/ 1555750 h 2006600"/>
              <a:gd name="connsiteX31" fmla="*/ 1600200 w 3067459"/>
              <a:gd name="connsiteY31" fmla="*/ 1492250 h 2006600"/>
              <a:gd name="connsiteX32" fmla="*/ 1917700 w 3067459"/>
              <a:gd name="connsiteY32" fmla="*/ 1460500 h 2006600"/>
              <a:gd name="connsiteX33" fmla="*/ 2305050 w 3067459"/>
              <a:gd name="connsiteY33" fmla="*/ 1384300 h 2006600"/>
              <a:gd name="connsiteX34" fmla="*/ 2667000 w 3067459"/>
              <a:gd name="connsiteY34" fmla="*/ 1320800 h 2006600"/>
              <a:gd name="connsiteX35" fmla="*/ 3060700 w 3067459"/>
              <a:gd name="connsiteY35" fmla="*/ 1282700 h 2006600"/>
              <a:gd name="connsiteX36" fmla="*/ 3048000 w 3067459"/>
              <a:gd name="connsiteY36" fmla="*/ 723900 h 2006600"/>
              <a:gd name="connsiteX37" fmla="*/ 2819400 w 3067459"/>
              <a:gd name="connsiteY37" fmla="*/ 736600 h 2006600"/>
              <a:gd name="connsiteX38" fmla="*/ 2743200 w 3067459"/>
              <a:gd name="connsiteY38" fmla="*/ 749300 h 2006600"/>
              <a:gd name="connsiteX39" fmla="*/ 2654300 w 3067459"/>
              <a:gd name="connsiteY39" fmla="*/ 762000 h 2006600"/>
              <a:gd name="connsiteX40" fmla="*/ 2260600 w 3067459"/>
              <a:gd name="connsiteY40" fmla="*/ 749300 h 2006600"/>
              <a:gd name="connsiteX41" fmla="*/ 2209800 w 3067459"/>
              <a:gd name="connsiteY41" fmla="*/ 736600 h 2006600"/>
              <a:gd name="connsiteX42" fmla="*/ 2133600 w 3067459"/>
              <a:gd name="connsiteY42" fmla="*/ 685800 h 2006600"/>
              <a:gd name="connsiteX43" fmla="*/ 2057400 w 3067459"/>
              <a:gd name="connsiteY43" fmla="*/ 622300 h 2006600"/>
              <a:gd name="connsiteX44" fmla="*/ 1955800 w 3067459"/>
              <a:gd name="connsiteY44" fmla="*/ 508000 h 2006600"/>
              <a:gd name="connsiteX45" fmla="*/ 1854200 w 3067459"/>
              <a:gd name="connsiteY45" fmla="*/ 457200 h 2006600"/>
              <a:gd name="connsiteX46" fmla="*/ 1803400 w 3067459"/>
              <a:gd name="connsiteY46" fmla="*/ 419100 h 2006600"/>
              <a:gd name="connsiteX47" fmla="*/ 1739900 w 3067459"/>
              <a:gd name="connsiteY47" fmla="*/ 342900 h 2006600"/>
              <a:gd name="connsiteX48" fmla="*/ 1701800 w 3067459"/>
              <a:gd name="connsiteY48" fmla="*/ 330200 h 2006600"/>
              <a:gd name="connsiteX49" fmla="*/ 1625600 w 3067459"/>
              <a:gd name="connsiteY49" fmla="*/ 266700 h 2006600"/>
              <a:gd name="connsiteX50" fmla="*/ 1587500 w 3067459"/>
              <a:gd name="connsiteY50" fmla="*/ 254000 h 2006600"/>
              <a:gd name="connsiteX51" fmla="*/ 1536700 w 3067459"/>
              <a:gd name="connsiteY51" fmla="*/ 215900 h 2006600"/>
              <a:gd name="connsiteX52" fmla="*/ 1460500 w 3067459"/>
              <a:gd name="connsiteY52" fmla="*/ 177800 h 2006600"/>
              <a:gd name="connsiteX53" fmla="*/ 1358900 w 3067459"/>
              <a:gd name="connsiteY53" fmla="*/ 165100 h 2006600"/>
              <a:gd name="connsiteX54" fmla="*/ 901700 w 3067459"/>
              <a:gd name="connsiteY54" fmla="*/ 101600 h 2006600"/>
              <a:gd name="connsiteX55" fmla="*/ 825500 w 3067459"/>
              <a:gd name="connsiteY55" fmla="*/ 63500 h 2006600"/>
              <a:gd name="connsiteX56" fmla="*/ 889000 w 3067459"/>
              <a:gd name="connsiteY56" fmla="*/ 0 h 2006600"/>
              <a:gd name="connsiteX0" fmla="*/ 901478 w 3079937"/>
              <a:gd name="connsiteY0" fmla="*/ 0 h 2006600"/>
              <a:gd name="connsiteX1" fmla="*/ 787178 w 3079937"/>
              <a:gd name="connsiteY1" fmla="*/ 63500 h 2006600"/>
              <a:gd name="connsiteX2" fmla="*/ 749078 w 3079937"/>
              <a:gd name="connsiteY2" fmla="*/ 76200 h 2006600"/>
              <a:gd name="connsiteX3" fmla="*/ 710978 w 3079937"/>
              <a:gd name="connsiteY3" fmla="*/ 101600 h 2006600"/>
              <a:gd name="connsiteX4" fmla="*/ 609378 w 3079937"/>
              <a:gd name="connsiteY4" fmla="*/ 139700 h 2006600"/>
              <a:gd name="connsiteX5" fmla="*/ 571278 w 3079937"/>
              <a:gd name="connsiteY5" fmla="*/ 165100 h 2006600"/>
              <a:gd name="connsiteX6" fmla="*/ 495078 w 3079937"/>
              <a:gd name="connsiteY6" fmla="*/ 190500 h 2006600"/>
              <a:gd name="connsiteX7" fmla="*/ 469678 w 3079937"/>
              <a:gd name="connsiteY7" fmla="*/ 228600 h 2006600"/>
              <a:gd name="connsiteX8" fmla="*/ 456978 w 3079937"/>
              <a:gd name="connsiteY8" fmla="*/ 266700 h 2006600"/>
              <a:gd name="connsiteX9" fmla="*/ 444278 w 3079937"/>
              <a:gd name="connsiteY9" fmla="*/ 596900 h 2006600"/>
              <a:gd name="connsiteX10" fmla="*/ 406178 w 3079937"/>
              <a:gd name="connsiteY10" fmla="*/ 622300 h 2006600"/>
              <a:gd name="connsiteX11" fmla="*/ 329978 w 3079937"/>
              <a:gd name="connsiteY11" fmla="*/ 647700 h 2006600"/>
              <a:gd name="connsiteX12" fmla="*/ 215678 w 3079937"/>
              <a:gd name="connsiteY12" fmla="*/ 711200 h 2006600"/>
              <a:gd name="connsiteX13" fmla="*/ 190278 w 3079937"/>
              <a:gd name="connsiteY13" fmla="*/ 787400 h 2006600"/>
              <a:gd name="connsiteX14" fmla="*/ 177578 w 3079937"/>
              <a:gd name="connsiteY14" fmla="*/ 825500 h 2006600"/>
              <a:gd name="connsiteX15" fmla="*/ 164878 w 3079937"/>
              <a:gd name="connsiteY15" fmla="*/ 876300 h 2006600"/>
              <a:gd name="connsiteX16" fmla="*/ 139478 w 3079937"/>
              <a:gd name="connsiteY16" fmla="*/ 965200 h 2006600"/>
              <a:gd name="connsiteX17" fmla="*/ 126778 w 3079937"/>
              <a:gd name="connsiteY17" fmla="*/ 1117600 h 2006600"/>
              <a:gd name="connsiteX18" fmla="*/ 152178 w 3079937"/>
              <a:gd name="connsiteY18" fmla="*/ 1397000 h 2006600"/>
              <a:gd name="connsiteX19" fmla="*/ 126778 w 3079937"/>
              <a:gd name="connsiteY19" fmla="*/ 1638300 h 2006600"/>
              <a:gd name="connsiteX20" fmla="*/ 101378 w 3079937"/>
              <a:gd name="connsiteY20" fmla="*/ 1689100 h 2006600"/>
              <a:gd name="connsiteX21" fmla="*/ 88678 w 3079937"/>
              <a:gd name="connsiteY21" fmla="*/ 1727200 h 2006600"/>
              <a:gd name="connsiteX22" fmla="*/ 50578 w 3079937"/>
              <a:gd name="connsiteY22" fmla="*/ 1765300 h 2006600"/>
              <a:gd name="connsiteX23" fmla="*/ 25178 w 3079937"/>
              <a:gd name="connsiteY23" fmla="*/ 1841500 h 2006600"/>
              <a:gd name="connsiteX24" fmla="*/ 12478 w 3079937"/>
              <a:gd name="connsiteY24" fmla="*/ 1981200 h 2006600"/>
              <a:gd name="connsiteX25" fmla="*/ 215678 w 3079937"/>
              <a:gd name="connsiteY25" fmla="*/ 2006600 h 2006600"/>
              <a:gd name="connsiteX26" fmla="*/ 571278 w 3079937"/>
              <a:gd name="connsiteY26" fmla="*/ 1993900 h 2006600"/>
              <a:gd name="connsiteX27" fmla="*/ 837978 w 3079937"/>
              <a:gd name="connsiteY27" fmla="*/ 1879600 h 2006600"/>
              <a:gd name="connsiteX28" fmla="*/ 1053878 w 3079937"/>
              <a:gd name="connsiteY28" fmla="*/ 1676400 h 2006600"/>
              <a:gd name="connsiteX29" fmla="*/ 1295178 w 3079937"/>
              <a:gd name="connsiteY29" fmla="*/ 1555750 h 2006600"/>
              <a:gd name="connsiteX30" fmla="*/ 1612678 w 3079937"/>
              <a:gd name="connsiteY30" fmla="*/ 1492250 h 2006600"/>
              <a:gd name="connsiteX31" fmla="*/ 1930178 w 3079937"/>
              <a:gd name="connsiteY31" fmla="*/ 1460500 h 2006600"/>
              <a:gd name="connsiteX32" fmla="*/ 2317528 w 3079937"/>
              <a:gd name="connsiteY32" fmla="*/ 1384300 h 2006600"/>
              <a:gd name="connsiteX33" fmla="*/ 2679478 w 3079937"/>
              <a:gd name="connsiteY33" fmla="*/ 1320800 h 2006600"/>
              <a:gd name="connsiteX34" fmla="*/ 3073178 w 3079937"/>
              <a:gd name="connsiteY34" fmla="*/ 1282700 h 2006600"/>
              <a:gd name="connsiteX35" fmla="*/ 3060478 w 3079937"/>
              <a:gd name="connsiteY35" fmla="*/ 723900 h 2006600"/>
              <a:gd name="connsiteX36" fmla="*/ 2831878 w 3079937"/>
              <a:gd name="connsiteY36" fmla="*/ 736600 h 2006600"/>
              <a:gd name="connsiteX37" fmla="*/ 2755678 w 3079937"/>
              <a:gd name="connsiteY37" fmla="*/ 749300 h 2006600"/>
              <a:gd name="connsiteX38" fmla="*/ 2666778 w 3079937"/>
              <a:gd name="connsiteY38" fmla="*/ 762000 h 2006600"/>
              <a:gd name="connsiteX39" fmla="*/ 2273078 w 3079937"/>
              <a:gd name="connsiteY39" fmla="*/ 749300 h 2006600"/>
              <a:gd name="connsiteX40" fmla="*/ 2222278 w 3079937"/>
              <a:gd name="connsiteY40" fmla="*/ 736600 h 2006600"/>
              <a:gd name="connsiteX41" fmla="*/ 2146078 w 3079937"/>
              <a:gd name="connsiteY41" fmla="*/ 685800 h 2006600"/>
              <a:gd name="connsiteX42" fmla="*/ 2069878 w 3079937"/>
              <a:gd name="connsiteY42" fmla="*/ 622300 h 2006600"/>
              <a:gd name="connsiteX43" fmla="*/ 1968278 w 3079937"/>
              <a:gd name="connsiteY43" fmla="*/ 508000 h 2006600"/>
              <a:gd name="connsiteX44" fmla="*/ 1866678 w 3079937"/>
              <a:gd name="connsiteY44" fmla="*/ 457200 h 2006600"/>
              <a:gd name="connsiteX45" fmla="*/ 1815878 w 3079937"/>
              <a:gd name="connsiteY45" fmla="*/ 419100 h 2006600"/>
              <a:gd name="connsiteX46" fmla="*/ 1752378 w 3079937"/>
              <a:gd name="connsiteY46" fmla="*/ 342900 h 2006600"/>
              <a:gd name="connsiteX47" fmla="*/ 1714278 w 3079937"/>
              <a:gd name="connsiteY47" fmla="*/ 330200 h 2006600"/>
              <a:gd name="connsiteX48" fmla="*/ 1638078 w 3079937"/>
              <a:gd name="connsiteY48" fmla="*/ 266700 h 2006600"/>
              <a:gd name="connsiteX49" fmla="*/ 1599978 w 3079937"/>
              <a:gd name="connsiteY49" fmla="*/ 254000 h 2006600"/>
              <a:gd name="connsiteX50" fmla="*/ 1549178 w 3079937"/>
              <a:gd name="connsiteY50" fmla="*/ 215900 h 2006600"/>
              <a:gd name="connsiteX51" fmla="*/ 1472978 w 3079937"/>
              <a:gd name="connsiteY51" fmla="*/ 177800 h 2006600"/>
              <a:gd name="connsiteX52" fmla="*/ 1371378 w 3079937"/>
              <a:gd name="connsiteY52" fmla="*/ 165100 h 2006600"/>
              <a:gd name="connsiteX53" fmla="*/ 914178 w 3079937"/>
              <a:gd name="connsiteY53" fmla="*/ 101600 h 2006600"/>
              <a:gd name="connsiteX54" fmla="*/ 837978 w 3079937"/>
              <a:gd name="connsiteY54" fmla="*/ 63500 h 2006600"/>
              <a:gd name="connsiteX55" fmla="*/ 901478 w 3079937"/>
              <a:gd name="connsiteY55" fmla="*/ 0 h 2006600"/>
              <a:gd name="connsiteX0" fmla="*/ 923655 w 3102114"/>
              <a:gd name="connsiteY0" fmla="*/ 0 h 2006600"/>
              <a:gd name="connsiteX1" fmla="*/ 809355 w 3102114"/>
              <a:gd name="connsiteY1" fmla="*/ 63500 h 2006600"/>
              <a:gd name="connsiteX2" fmla="*/ 771255 w 3102114"/>
              <a:gd name="connsiteY2" fmla="*/ 76200 h 2006600"/>
              <a:gd name="connsiteX3" fmla="*/ 733155 w 3102114"/>
              <a:gd name="connsiteY3" fmla="*/ 101600 h 2006600"/>
              <a:gd name="connsiteX4" fmla="*/ 631555 w 3102114"/>
              <a:gd name="connsiteY4" fmla="*/ 139700 h 2006600"/>
              <a:gd name="connsiteX5" fmla="*/ 593455 w 3102114"/>
              <a:gd name="connsiteY5" fmla="*/ 165100 h 2006600"/>
              <a:gd name="connsiteX6" fmla="*/ 517255 w 3102114"/>
              <a:gd name="connsiteY6" fmla="*/ 190500 h 2006600"/>
              <a:gd name="connsiteX7" fmla="*/ 491855 w 3102114"/>
              <a:gd name="connsiteY7" fmla="*/ 228600 h 2006600"/>
              <a:gd name="connsiteX8" fmla="*/ 479155 w 3102114"/>
              <a:gd name="connsiteY8" fmla="*/ 266700 h 2006600"/>
              <a:gd name="connsiteX9" fmla="*/ 466455 w 3102114"/>
              <a:gd name="connsiteY9" fmla="*/ 596900 h 2006600"/>
              <a:gd name="connsiteX10" fmla="*/ 428355 w 3102114"/>
              <a:gd name="connsiteY10" fmla="*/ 622300 h 2006600"/>
              <a:gd name="connsiteX11" fmla="*/ 352155 w 3102114"/>
              <a:gd name="connsiteY11" fmla="*/ 647700 h 2006600"/>
              <a:gd name="connsiteX12" fmla="*/ 237855 w 3102114"/>
              <a:gd name="connsiteY12" fmla="*/ 711200 h 2006600"/>
              <a:gd name="connsiteX13" fmla="*/ 212455 w 3102114"/>
              <a:gd name="connsiteY13" fmla="*/ 787400 h 2006600"/>
              <a:gd name="connsiteX14" fmla="*/ 199755 w 3102114"/>
              <a:gd name="connsiteY14" fmla="*/ 825500 h 2006600"/>
              <a:gd name="connsiteX15" fmla="*/ 187055 w 3102114"/>
              <a:gd name="connsiteY15" fmla="*/ 876300 h 2006600"/>
              <a:gd name="connsiteX16" fmla="*/ 161655 w 3102114"/>
              <a:gd name="connsiteY16" fmla="*/ 965200 h 2006600"/>
              <a:gd name="connsiteX17" fmla="*/ 148955 w 3102114"/>
              <a:gd name="connsiteY17" fmla="*/ 1117600 h 2006600"/>
              <a:gd name="connsiteX18" fmla="*/ 174355 w 3102114"/>
              <a:gd name="connsiteY18" fmla="*/ 1397000 h 2006600"/>
              <a:gd name="connsiteX19" fmla="*/ 148955 w 3102114"/>
              <a:gd name="connsiteY19" fmla="*/ 1638300 h 2006600"/>
              <a:gd name="connsiteX20" fmla="*/ 123555 w 3102114"/>
              <a:gd name="connsiteY20" fmla="*/ 1689100 h 2006600"/>
              <a:gd name="connsiteX21" fmla="*/ 110855 w 3102114"/>
              <a:gd name="connsiteY21" fmla="*/ 1727200 h 2006600"/>
              <a:gd name="connsiteX22" fmla="*/ 72755 w 3102114"/>
              <a:gd name="connsiteY22" fmla="*/ 1765300 h 2006600"/>
              <a:gd name="connsiteX23" fmla="*/ 47355 w 3102114"/>
              <a:gd name="connsiteY23" fmla="*/ 1841500 h 2006600"/>
              <a:gd name="connsiteX24" fmla="*/ 9255 w 3102114"/>
              <a:gd name="connsiteY24" fmla="*/ 1981200 h 2006600"/>
              <a:gd name="connsiteX25" fmla="*/ 237855 w 3102114"/>
              <a:gd name="connsiteY25" fmla="*/ 2006600 h 2006600"/>
              <a:gd name="connsiteX26" fmla="*/ 593455 w 3102114"/>
              <a:gd name="connsiteY26" fmla="*/ 1993900 h 2006600"/>
              <a:gd name="connsiteX27" fmla="*/ 860155 w 3102114"/>
              <a:gd name="connsiteY27" fmla="*/ 1879600 h 2006600"/>
              <a:gd name="connsiteX28" fmla="*/ 1076055 w 3102114"/>
              <a:gd name="connsiteY28" fmla="*/ 1676400 h 2006600"/>
              <a:gd name="connsiteX29" fmla="*/ 1317355 w 3102114"/>
              <a:gd name="connsiteY29" fmla="*/ 1555750 h 2006600"/>
              <a:gd name="connsiteX30" fmla="*/ 1634855 w 3102114"/>
              <a:gd name="connsiteY30" fmla="*/ 1492250 h 2006600"/>
              <a:gd name="connsiteX31" fmla="*/ 1952355 w 3102114"/>
              <a:gd name="connsiteY31" fmla="*/ 1460500 h 2006600"/>
              <a:gd name="connsiteX32" fmla="*/ 2339705 w 3102114"/>
              <a:gd name="connsiteY32" fmla="*/ 1384300 h 2006600"/>
              <a:gd name="connsiteX33" fmla="*/ 2701655 w 3102114"/>
              <a:gd name="connsiteY33" fmla="*/ 1320800 h 2006600"/>
              <a:gd name="connsiteX34" fmla="*/ 3095355 w 3102114"/>
              <a:gd name="connsiteY34" fmla="*/ 1282700 h 2006600"/>
              <a:gd name="connsiteX35" fmla="*/ 3082655 w 3102114"/>
              <a:gd name="connsiteY35" fmla="*/ 723900 h 2006600"/>
              <a:gd name="connsiteX36" fmla="*/ 2854055 w 3102114"/>
              <a:gd name="connsiteY36" fmla="*/ 736600 h 2006600"/>
              <a:gd name="connsiteX37" fmla="*/ 2777855 w 3102114"/>
              <a:gd name="connsiteY37" fmla="*/ 749300 h 2006600"/>
              <a:gd name="connsiteX38" fmla="*/ 2688955 w 3102114"/>
              <a:gd name="connsiteY38" fmla="*/ 762000 h 2006600"/>
              <a:gd name="connsiteX39" fmla="*/ 2295255 w 3102114"/>
              <a:gd name="connsiteY39" fmla="*/ 749300 h 2006600"/>
              <a:gd name="connsiteX40" fmla="*/ 2244455 w 3102114"/>
              <a:gd name="connsiteY40" fmla="*/ 736600 h 2006600"/>
              <a:gd name="connsiteX41" fmla="*/ 2168255 w 3102114"/>
              <a:gd name="connsiteY41" fmla="*/ 685800 h 2006600"/>
              <a:gd name="connsiteX42" fmla="*/ 2092055 w 3102114"/>
              <a:gd name="connsiteY42" fmla="*/ 622300 h 2006600"/>
              <a:gd name="connsiteX43" fmla="*/ 1990455 w 3102114"/>
              <a:gd name="connsiteY43" fmla="*/ 508000 h 2006600"/>
              <a:gd name="connsiteX44" fmla="*/ 1888855 w 3102114"/>
              <a:gd name="connsiteY44" fmla="*/ 457200 h 2006600"/>
              <a:gd name="connsiteX45" fmla="*/ 1838055 w 3102114"/>
              <a:gd name="connsiteY45" fmla="*/ 419100 h 2006600"/>
              <a:gd name="connsiteX46" fmla="*/ 1774555 w 3102114"/>
              <a:gd name="connsiteY46" fmla="*/ 342900 h 2006600"/>
              <a:gd name="connsiteX47" fmla="*/ 1736455 w 3102114"/>
              <a:gd name="connsiteY47" fmla="*/ 330200 h 2006600"/>
              <a:gd name="connsiteX48" fmla="*/ 1660255 w 3102114"/>
              <a:gd name="connsiteY48" fmla="*/ 266700 h 2006600"/>
              <a:gd name="connsiteX49" fmla="*/ 1622155 w 3102114"/>
              <a:gd name="connsiteY49" fmla="*/ 254000 h 2006600"/>
              <a:gd name="connsiteX50" fmla="*/ 1571355 w 3102114"/>
              <a:gd name="connsiteY50" fmla="*/ 215900 h 2006600"/>
              <a:gd name="connsiteX51" fmla="*/ 1495155 w 3102114"/>
              <a:gd name="connsiteY51" fmla="*/ 177800 h 2006600"/>
              <a:gd name="connsiteX52" fmla="*/ 1393555 w 3102114"/>
              <a:gd name="connsiteY52" fmla="*/ 165100 h 2006600"/>
              <a:gd name="connsiteX53" fmla="*/ 936355 w 3102114"/>
              <a:gd name="connsiteY53" fmla="*/ 101600 h 2006600"/>
              <a:gd name="connsiteX54" fmla="*/ 860155 w 3102114"/>
              <a:gd name="connsiteY54" fmla="*/ 63500 h 2006600"/>
              <a:gd name="connsiteX55" fmla="*/ 923655 w 3102114"/>
              <a:gd name="connsiteY55" fmla="*/ 0 h 2006600"/>
              <a:gd name="connsiteX0" fmla="*/ 923655 w 3102114"/>
              <a:gd name="connsiteY0" fmla="*/ 0 h 2006600"/>
              <a:gd name="connsiteX1" fmla="*/ 809355 w 3102114"/>
              <a:gd name="connsiteY1" fmla="*/ 63500 h 2006600"/>
              <a:gd name="connsiteX2" fmla="*/ 771255 w 3102114"/>
              <a:gd name="connsiteY2" fmla="*/ 76200 h 2006600"/>
              <a:gd name="connsiteX3" fmla="*/ 733155 w 3102114"/>
              <a:gd name="connsiteY3" fmla="*/ 101600 h 2006600"/>
              <a:gd name="connsiteX4" fmla="*/ 631555 w 3102114"/>
              <a:gd name="connsiteY4" fmla="*/ 139700 h 2006600"/>
              <a:gd name="connsiteX5" fmla="*/ 593455 w 3102114"/>
              <a:gd name="connsiteY5" fmla="*/ 165100 h 2006600"/>
              <a:gd name="connsiteX6" fmla="*/ 517255 w 3102114"/>
              <a:gd name="connsiteY6" fmla="*/ 190500 h 2006600"/>
              <a:gd name="connsiteX7" fmla="*/ 491855 w 3102114"/>
              <a:gd name="connsiteY7" fmla="*/ 228600 h 2006600"/>
              <a:gd name="connsiteX8" fmla="*/ 479155 w 3102114"/>
              <a:gd name="connsiteY8" fmla="*/ 266700 h 2006600"/>
              <a:gd name="connsiteX9" fmla="*/ 466455 w 3102114"/>
              <a:gd name="connsiteY9" fmla="*/ 596900 h 2006600"/>
              <a:gd name="connsiteX10" fmla="*/ 428355 w 3102114"/>
              <a:gd name="connsiteY10" fmla="*/ 622300 h 2006600"/>
              <a:gd name="connsiteX11" fmla="*/ 352155 w 3102114"/>
              <a:gd name="connsiteY11" fmla="*/ 647700 h 2006600"/>
              <a:gd name="connsiteX12" fmla="*/ 237855 w 3102114"/>
              <a:gd name="connsiteY12" fmla="*/ 711200 h 2006600"/>
              <a:gd name="connsiteX13" fmla="*/ 212455 w 3102114"/>
              <a:gd name="connsiteY13" fmla="*/ 787400 h 2006600"/>
              <a:gd name="connsiteX14" fmla="*/ 199755 w 3102114"/>
              <a:gd name="connsiteY14" fmla="*/ 825500 h 2006600"/>
              <a:gd name="connsiteX15" fmla="*/ 187055 w 3102114"/>
              <a:gd name="connsiteY15" fmla="*/ 876300 h 2006600"/>
              <a:gd name="connsiteX16" fmla="*/ 161655 w 3102114"/>
              <a:gd name="connsiteY16" fmla="*/ 965200 h 2006600"/>
              <a:gd name="connsiteX17" fmla="*/ 148955 w 3102114"/>
              <a:gd name="connsiteY17" fmla="*/ 1117600 h 2006600"/>
              <a:gd name="connsiteX18" fmla="*/ 174355 w 3102114"/>
              <a:gd name="connsiteY18" fmla="*/ 1397000 h 2006600"/>
              <a:gd name="connsiteX19" fmla="*/ 148955 w 3102114"/>
              <a:gd name="connsiteY19" fmla="*/ 1638300 h 2006600"/>
              <a:gd name="connsiteX20" fmla="*/ 123555 w 3102114"/>
              <a:gd name="connsiteY20" fmla="*/ 1689100 h 2006600"/>
              <a:gd name="connsiteX21" fmla="*/ 110855 w 3102114"/>
              <a:gd name="connsiteY21" fmla="*/ 1727200 h 2006600"/>
              <a:gd name="connsiteX22" fmla="*/ 72755 w 3102114"/>
              <a:gd name="connsiteY22" fmla="*/ 1765300 h 2006600"/>
              <a:gd name="connsiteX23" fmla="*/ 47355 w 3102114"/>
              <a:gd name="connsiteY23" fmla="*/ 1841500 h 2006600"/>
              <a:gd name="connsiteX24" fmla="*/ 9255 w 3102114"/>
              <a:gd name="connsiteY24" fmla="*/ 1981200 h 2006600"/>
              <a:gd name="connsiteX25" fmla="*/ 237855 w 3102114"/>
              <a:gd name="connsiteY25" fmla="*/ 2006600 h 2006600"/>
              <a:gd name="connsiteX26" fmla="*/ 593455 w 3102114"/>
              <a:gd name="connsiteY26" fmla="*/ 1993900 h 2006600"/>
              <a:gd name="connsiteX27" fmla="*/ 860155 w 3102114"/>
              <a:gd name="connsiteY27" fmla="*/ 1879600 h 2006600"/>
              <a:gd name="connsiteX28" fmla="*/ 1076055 w 3102114"/>
              <a:gd name="connsiteY28" fmla="*/ 1676400 h 2006600"/>
              <a:gd name="connsiteX29" fmla="*/ 1317355 w 3102114"/>
              <a:gd name="connsiteY29" fmla="*/ 1555750 h 2006600"/>
              <a:gd name="connsiteX30" fmla="*/ 1634855 w 3102114"/>
              <a:gd name="connsiteY30" fmla="*/ 1492250 h 2006600"/>
              <a:gd name="connsiteX31" fmla="*/ 1952355 w 3102114"/>
              <a:gd name="connsiteY31" fmla="*/ 1460500 h 2006600"/>
              <a:gd name="connsiteX32" fmla="*/ 2339705 w 3102114"/>
              <a:gd name="connsiteY32" fmla="*/ 1384300 h 2006600"/>
              <a:gd name="connsiteX33" fmla="*/ 2701655 w 3102114"/>
              <a:gd name="connsiteY33" fmla="*/ 1320800 h 2006600"/>
              <a:gd name="connsiteX34" fmla="*/ 3095355 w 3102114"/>
              <a:gd name="connsiteY34" fmla="*/ 1282700 h 2006600"/>
              <a:gd name="connsiteX35" fmla="*/ 3082655 w 3102114"/>
              <a:gd name="connsiteY35" fmla="*/ 723900 h 2006600"/>
              <a:gd name="connsiteX36" fmla="*/ 2854055 w 3102114"/>
              <a:gd name="connsiteY36" fmla="*/ 736600 h 2006600"/>
              <a:gd name="connsiteX37" fmla="*/ 2777855 w 3102114"/>
              <a:gd name="connsiteY37" fmla="*/ 749300 h 2006600"/>
              <a:gd name="connsiteX38" fmla="*/ 2688955 w 3102114"/>
              <a:gd name="connsiteY38" fmla="*/ 762000 h 2006600"/>
              <a:gd name="connsiteX39" fmla="*/ 2295255 w 3102114"/>
              <a:gd name="connsiteY39" fmla="*/ 749300 h 2006600"/>
              <a:gd name="connsiteX40" fmla="*/ 2244455 w 3102114"/>
              <a:gd name="connsiteY40" fmla="*/ 736600 h 2006600"/>
              <a:gd name="connsiteX41" fmla="*/ 2168255 w 3102114"/>
              <a:gd name="connsiteY41" fmla="*/ 685800 h 2006600"/>
              <a:gd name="connsiteX42" fmla="*/ 2092055 w 3102114"/>
              <a:gd name="connsiteY42" fmla="*/ 622300 h 2006600"/>
              <a:gd name="connsiteX43" fmla="*/ 1990455 w 3102114"/>
              <a:gd name="connsiteY43" fmla="*/ 508000 h 2006600"/>
              <a:gd name="connsiteX44" fmla="*/ 1888855 w 3102114"/>
              <a:gd name="connsiteY44" fmla="*/ 457200 h 2006600"/>
              <a:gd name="connsiteX45" fmla="*/ 1838055 w 3102114"/>
              <a:gd name="connsiteY45" fmla="*/ 419100 h 2006600"/>
              <a:gd name="connsiteX46" fmla="*/ 1774555 w 3102114"/>
              <a:gd name="connsiteY46" fmla="*/ 342900 h 2006600"/>
              <a:gd name="connsiteX47" fmla="*/ 1736455 w 3102114"/>
              <a:gd name="connsiteY47" fmla="*/ 330200 h 2006600"/>
              <a:gd name="connsiteX48" fmla="*/ 1660255 w 3102114"/>
              <a:gd name="connsiteY48" fmla="*/ 266700 h 2006600"/>
              <a:gd name="connsiteX49" fmla="*/ 1622155 w 3102114"/>
              <a:gd name="connsiteY49" fmla="*/ 254000 h 2006600"/>
              <a:gd name="connsiteX50" fmla="*/ 1571355 w 3102114"/>
              <a:gd name="connsiteY50" fmla="*/ 215900 h 2006600"/>
              <a:gd name="connsiteX51" fmla="*/ 1495155 w 3102114"/>
              <a:gd name="connsiteY51" fmla="*/ 177800 h 2006600"/>
              <a:gd name="connsiteX52" fmla="*/ 1393555 w 3102114"/>
              <a:gd name="connsiteY52" fmla="*/ 165100 h 2006600"/>
              <a:gd name="connsiteX53" fmla="*/ 936355 w 3102114"/>
              <a:gd name="connsiteY53" fmla="*/ 101600 h 2006600"/>
              <a:gd name="connsiteX54" fmla="*/ 860155 w 3102114"/>
              <a:gd name="connsiteY54" fmla="*/ 63500 h 2006600"/>
              <a:gd name="connsiteX55" fmla="*/ 923655 w 3102114"/>
              <a:gd name="connsiteY55" fmla="*/ 0 h 2006600"/>
              <a:gd name="connsiteX0" fmla="*/ 914400 w 3092859"/>
              <a:gd name="connsiteY0" fmla="*/ 0 h 2006600"/>
              <a:gd name="connsiteX1" fmla="*/ 800100 w 3092859"/>
              <a:gd name="connsiteY1" fmla="*/ 63500 h 2006600"/>
              <a:gd name="connsiteX2" fmla="*/ 762000 w 3092859"/>
              <a:gd name="connsiteY2" fmla="*/ 76200 h 2006600"/>
              <a:gd name="connsiteX3" fmla="*/ 723900 w 3092859"/>
              <a:gd name="connsiteY3" fmla="*/ 101600 h 2006600"/>
              <a:gd name="connsiteX4" fmla="*/ 622300 w 3092859"/>
              <a:gd name="connsiteY4" fmla="*/ 139700 h 2006600"/>
              <a:gd name="connsiteX5" fmla="*/ 584200 w 3092859"/>
              <a:gd name="connsiteY5" fmla="*/ 165100 h 2006600"/>
              <a:gd name="connsiteX6" fmla="*/ 508000 w 3092859"/>
              <a:gd name="connsiteY6" fmla="*/ 190500 h 2006600"/>
              <a:gd name="connsiteX7" fmla="*/ 482600 w 3092859"/>
              <a:gd name="connsiteY7" fmla="*/ 228600 h 2006600"/>
              <a:gd name="connsiteX8" fmla="*/ 469900 w 3092859"/>
              <a:gd name="connsiteY8" fmla="*/ 266700 h 2006600"/>
              <a:gd name="connsiteX9" fmla="*/ 457200 w 3092859"/>
              <a:gd name="connsiteY9" fmla="*/ 596900 h 2006600"/>
              <a:gd name="connsiteX10" fmla="*/ 419100 w 3092859"/>
              <a:gd name="connsiteY10" fmla="*/ 622300 h 2006600"/>
              <a:gd name="connsiteX11" fmla="*/ 342900 w 3092859"/>
              <a:gd name="connsiteY11" fmla="*/ 647700 h 2006600"/>
              <a:gd name="connsiteX12" fmla="*/ 228600 w 3092859"/>
              <a:gd name="connsiteY12" fmla="*/ 711200 h 2006600"/>
              <a:gd name="connsiteX13" fmla="*/ 203200 w 3092859"/>
              <a:gd name="connsiteY13" fmla="*/ 787400 h 2006600"/>
              <a:gd name="connsiteX14" fmla="*/ 190500 w 3092859"/>
              <a:gd name="connsiteY14" fmla="*/ 825500 h 2006600"/>
              <a:gd name="connsiteX15" fmla="*/ 177800 w 3092859"/>
              <a:gd name="connsiteY15" fmla="*/ 876300 h 2006600"/>
              <a:gd name="connsiteX16" fmla="*/ 152400 w 3092859"/>
              <a:gd name="connsiteY16" fmla="*/ 965200 h 2006600"/>
              <a:gd name="connsiteX17" fmla="*/ 139700 w 3092859"/>
              <a:gd name="connsiteY17" fmla="*/ 1117600 h 2006600"/>
              <a:gd name="connsiteX18" fmla="*/ 165100 w 3092859"/>
              <a:gd name="connsiteY18" fmla="*/ 1397000 h 2006600"/>
              <a:gd name="connsiteX19" fmla="*/ 139700 w 3092859"/>
              <a:gd name="connsiteY19" fmla="*/ 1638300 h 2006600"/>
              <a:gd name="connsiteX20" fmla="*/ 114300 w 3092859"/>
              <a:gd name="connsiteY20" fmla="*/ 1689100 h 2006600"/>
              <a:gd name="connsiteX21" fmla="*/ 101600 w 3092859"/>
              <a:gd name="connsiteY21" fmla="*/ 1727200 h 2006600"/>
              <a:gd name="connsiteX22" fmla="*/ 63500 w 3092859"/>
              <a:gd name="connsiteY22" fmla="*/ 1765300 h 2006600"/>
              <a:gd name="connsiteX23" fmla="*/ 38100 w 3092859"/>
              <a:gd name="connsiteY23" fmla="*/ 1841500 h 2006600"/>
              <a:gd name="connsiteX24" fmla="*/ 0 w 3092859"/>
              <a:gd name="connsiteY24" fmla="*/ 1981200 h 2006600"/>
              <a:gd name="connsiteX25" fmla="*/ 228600 w 3092859"/>
              <a:gd name="connsiteY25" fmla="*/ 2006600 h 2006600"/>
              <a:gd name="connsiteX26" fmla="*/ 584200 w 3092859"/>
              <a:gd name="connsiteY26" fmla="*/ 1993900 h 2006600"/>
              <a:gd name="connsiteX27" fmla="*/ 850900 w 3092859"/>
              <a:gd name="connsiteY27" fmla="*/ 1879600 h 2006600"/>
              <a:gd name="connsiteX28" fmla="*/ 1066800 w 3092859"/>
              <a:gd name="connsiteY28" fmla="*/ 1676400 h 2006600"/>
              <a:gd name="connsiteX29" fmla="*/ 1308100 w 3092859"/>
              <a:gd name="connsiteY29" fmla="*/ 1555750 h 2006600"/>
              <a:gd name="connsiteX30" fmla="*/ 1625600 w 3092859"/>
              <a:gd name="connsiteY30" fmla="*/ 1492250 h 2006600"/>
              <a:gd name="connsiteX31" fmla="*/ 1943100 w 3092859"/>
              <a:gd name="connsiteY31" fmla="*/ 1460500 h 2006600"/>
              <a:gd name="connsiteX32" fmla="*/ 2330450 w 3092859"/>
              <a:gd name="connsiteY32" fmla="*/ 1384300 h 2006600"/>
              <a:gd name="connsiteX33" fmla="*/ 2692400 w 3092859"/>
              <a:gd name="connsiteY33" fmla="*/ 1320800 h 2006600"/>
              <a:gd name="connsiteX34" fmla="*/ 3086100 w 3092859"/>
              <a:gd name="connsiteY34" fmla="*/ 1282700 h 2006600"/>
              <a:gd name="connsiteX35" fmla="*/ 3073400 w 3092859"/>
              <a:gd name="connsiteY35" fmla="*/ 723900 h 2006600"/>
              <a:gd name="connsiteX36" fmla="*/ 2844800 w 3092859"/>
              <a:gd name="connsiteY36" fmla="*/ 736600 h 2006600"/>
              <a:gd name="connsiteX37" fmla="*/ 2768600 w 3092859"/>
              <a:gd name="connsiteY37" fmla="*/ 749300 h 2006600"/>
              <a:gd name="connsiteX38" fmla="*/ 2679700 w 3092859"/>
              <a:gd name="connsiteY38" fmla="*/ 762000 h 2006600"/>
              <a:gd name="connsiteX39" fmla="*/ 2286000 w 3092859"/>
              <a:gd name="connsiteY39" fmla="*/ 749300 h 2006600"/>
              <a:gd name="connsiteX40" fmla="*/ 2235200 w 3092859"/>
              <a:gd name="connsiteY40" fmla="*/ 736600 h 2006600"/>
              <a:gd name="connsiteX41" fmla="*/ 2159000 w 3092859"/>
              <a:gd name="connsiteY41" fmla="*/ 685800 h 2006600"/>
              <a:gd name="connsiteX42" fmla="*/ 2082800 w 3092859"/>
              <a:gd name="connsiteY42" fmla="*/ 622300 h 2006600"/>
              <a:gd name="connsiteX43" fmla="*/ 1981200 w 3092859"/>
              <a:gd name="connsiteY43" fmla="*/ 508000 h 2006600"/>
              <a:gd name="connsiteX44" fmla="*/ 1879600 w 3092859"/>
              <a:gd name="connsiteY44" fmla="*/ 457200 h 2006600"/>
              <a:gd name="connsiteX45" fmla="*/ 1828800 w 3092859"/>
              <a:gd name="connsiteY45" fmla="*/ 419100 h 2006600"/>
              <a:gd name="connsiteX46" fmla="*/ 1765300 w 3092859"/>
              <a:gd name="connsiteY46" fmla="*/ 342900 h 2006600"/>
              <a:gd name="connsiteX47" fmla="*/ 1727200 w 3092859"/>
              <a:gd name="connsiteY47" fmla="*/ 330200 h 2006600"/>
              <a:gd name="connsiteX48" fmla="*/ 1651000 w 3092859"/>
              <a:gd name="connsiteY48" fmla="*/ 266700 h 2006600"/>
              <a:gd name="connsiteX49" fmla="*/ 1612900 w 3092859"/>
              <a:gd name="connsiteY49" fmla="*/ 254000 h 2006600"/>
              <a:gd name="connsiteX50" fmla="*/ 1562100 w 3092859"/>
              <a:gd name="connsiteY50" fmla="*/ 215900 h 2006600"/>
              <a:gd name="connsiteX51" fmla="*/ 1485900 w 3092859"/>
              <a:gd name="connsiteY51" fmla="*/ 177800 h 2006600"/>
              <a:gd name="connsiteX52" fmla="*/ 1384300 w 3092859"/>
              <a:gd name="connsiteY52" fmla="*/ 165100 h 2006600"/>
              <a:gd name="connsiteX53" fmla="*/ 927100 w 3092859"/>
              <a:gd name="connsiteY53" fmla="*/ 101600 h 2006600"/>
              <a:gd name="connsiteX54" fmla="*/ 850900 w 3092859"/>
              <a:gd name="connsiteY54" fmla="*/ 63500 h 2006600"/>
              <a:gd name="connsiteX55" fmla="*/ 914400 w 3092859"/>
              <a:gd name="connsiteY55" fmla="*/ 0 h 2006600"/>
              <a:gd name="connsiteX0" fmla="*/ 920463 w 3098922"/>
              <a:gd name="connsiteY0" fmla="*/ 0 h 2006600"/>
              <a:gd name="connsiteX1" fmla="*/ 806163 w 3098922"/>
              <a:gd name="connsiteY1" fmla="*/ 63500 h 2006600"/>
              <a:gd name="connsiteX2" fmla="*/ 768063 w 3098922"/>
              <a:gd name="connsiteY2" fmla="*/ 76200 h 2006600"/>
              <a:gd name="connsiteX3" fmla="*/ 729963 w 3098922"/>
              <a:gd name="connsiteY3" fmla="*/ 101600 h 2006600"/>
              <a:gd name="connsiteX4" fmla="*/ 628363 w 3098922"/>
              <a:gd name="connsiteY4" fmla="*/ 139700 h 2006600"/>
              <a:gd name="connsiteX5" fmla="*/ 590263 w 3098922"/>
              <a:gd name="connsiteY5" fmla="*/ 165100 h 2006600"/>
              <a:gd name="connsiteX6" fmla="*/ 514063 w 3098922"/>
              <a:gd name="connsiteY6" fmla="*/ 190500 h 2006600"/>
              <a:gd name="connsiteX7" fmla="*/ 488663 w 3098922"/>
              <a:gd name="connsiteY7" fmla="*/ 228600 h 2006600"/>
              <a:gd name="connsiteX8" fmla="*/ 475963 w 3098922"/>
              <a:gd name="connsiteY8" fmla="*/ 266700 h 2006600"/>
              <a:gd name="connsiteX9" fmla="*/ 463263 w 3098922"/>
              <a:gd name="connsiteY9" fmla="*/ 596900 h 2006600"/>
              <a:gd name="connsiteX10" fmla="*/ 425163 w 3098922"/>
              <a:gd name="connsiteY10" fmla="*/ 622300 h 2006600"/>
              <a:gd name="connsiteX11" fmla="*/ 348963 w 3098922"/>
              <a:gd name="connsiteY11" fmla="*/ 647700 h 2006600"/>
              <a:gd name="connsiteX12" fmla="*/ 234663 w 3098922"/>
              <a:gd name="connsiteY12" fmla="*/ 711200 h 2006600"/>
              <a:gd name="connsiteX13" fmla="*/ 209263 w 3098922"/>
              <a:gd name="connsiteY13" fmla="*/ 787400 h 2006600"/>
              <a:gd name="connsiteX14" fmla="*/ 196563 w 3098922"/>
              <a:gd name="connsiteY14" fmla="*/ 825500 h 2006600"/>
              <a:gd name="connsiteX15" fmla="*/ 183863 w 3098922"/>
              <a:gd name="connsiteY15" fmla="*/ 876300 h 2006600"/>
              <a:gd name="connsiteX16" fmla="*/ 158463 w 3098922"/>
              <a:gd name="connsiteY16" fmla="*/ 965200 h 2006600"/>
              <a:gd name="connsiteX17" fmla="*/ 145763 w 3098922"/>
              <a:gd name="connsiteY17" fmla="*/ 1117600 h 2006600"/>
              <a:gd name="connsiteX18" fmla="*/ 171163 w 3098922"/>
              <a:gd name="connsiteY18" fmla="*/ 1397000 h 2006600"/>
              <a:gd name="connsiteX19" fmla="*/ 145763 w 3098922"/>
              <a:gd name="connsiteY19" fmla="*/ 1638300 h 2006600"/>
              <a:gd name="connsiteX20" fmla="*/ 120363 w 3098922"/>
              <a:gd name="connsiteY20" fmla="*/ 1689100 h 2006600"/>
              <a:gd name="connsiteX21" fmla="*/ 107663 w 3098922"/>
              <a:gd name="connsiteY21" fmla="*/ 1727200 h 2006600"/>
              <a:gd name="connsiteX22" fmla="*/ 69563 w 3098922"/>
              <a:gd name="connsiteY22" fmla="*/ 1765300 h 2006600"/>
              <a:gd name="connsiteX23" fmla="*/ 6063 w 3098922"/>
              <a:gd name="connsiteY23" fmla="*/ 1981200 h 2006600"/>
              <a:gd name="connsiteX24" fmla="*/ 234663 w 3098922"/>
              <a:gd name="connsiteY24" fmla="*/ 2006600 h 2006600"/>
              <a:gd name="connsiteX25" fmla="*/ 590263 w 3098922"/>
              <a:gd name="connsiteY25" fmla="*/ 1993900 h 2006600"/>
              <a:gd name="connsiteX26" fmla="*/ 856963 w 3098922"/>
              <a:gd name="connsiteY26" fmla="*/ 1879600 h 2006600"/>
              <a:gd name="connsiteX27" fmla="*/ 1072863 w 3098922"/>
              <a:gd name="connsiteY27" fmla="*/ 1676400 h 2006600"/>
              <a:gd name="connsiteX28" fmla="*/ 1314163 w 3098922"/>
              <a:gd name="connsiteY28" fmla="*/ 1555750 h 2006600"/>
              <a:gd name="connsiteX29" fmla="*/ 1631663 w 3098922"/>
              <a:gd name="connsiteY29" fmla="*/ 1492250 h 2006600"/>
              <a:gd name="connsiteX30" fmla="*/ 1949163 w 3098922"/>
              <a:gd name="connsiteY30" fmla="*/ 1460500 h 2006600"/>
              <a:gd name="connsiteX31" fmla="*/ 2336513 w 3098922"/>
              <a:gd name="connsiteY31" fmla="*/ 1384300 h 2006600"/>
              <a:gd name="connsiteX32" fmla="*/ 2698463 w 3098922"/>
              <a:gd name="connsiteY32" fmla="*/ 1320800 h 2006600"/>
              <a:gd name="connsiteX33" fmla="*/ 3092163 w 3098922"/>
              <a:gd name="connsiteY33" fmla="*/ 1282700 h 2006600"/>
              <a:gd name="connsiteX34" fmla="*/ 3079463 w 3098922"/>
              <a:gd name="connsiteY34" fmla="*/ 723900 h 2006600"/>
              <a:gd name="connsiteX35" fmla="*/ 2850863 w 3098922"/>
              <a:gd name="connsiteY35" fmla="*/ 736600 h 2006600"/>
              <a:gd name="connsiteX36" fmla="*/ 2774663 w 3098922"/>
              <a:gd name="connsiteY36" fmla="*/ 749300 h 2006600"/>
              <a:gd name="connsiteX37" fmla="*/ 2685763 w 3098922"/>
              <a:gd name="connsiteY37" fmla="*/ 762000 h 2006600"/>
              <a:gd name="connsiteX38" fmla="*/ 2292063 w 3098922"/>
              <a:gd name="connsiteY38" fmla="*/ 749300 h 2006600"/>
              <a:gd name="connsiteX39" fmla="*/ 2241263 w 3098922"/>
              <a:gd name="connsiteY39" fmla="*/ 736600 h 2006600"/>
              <a:gd name="connsiteX40" fmla="*/ 2165063 w 3098922"/>
              <a:gd name="connsiteY40" fmla="*/ 685800 h 2006600"/>
              <a:gd name="connsiteX41" fmla="*/ 2088863 w 3098922"/>
              <a:gd name="connsiteY41" fmla="*/ 622300 h 2006600"/>
              <a:gd name="connsiteX42" fmla="*/ 1987263 w 3098922"/>
              <a:gd name="connsiteY42" fmla="*/ 508000 h 2006600"/>
              <a:gd name="connsiteX43" fmla="*/ 1885663 w 3098922"/>
              <a:gd name="connsiteY43" fmla="*/ 457200 h 2006600"/>
              <a:gd name="connsiteX44" fmla="*/ 1834863 w 3098922"/>
              <a:gd name="connsiteY44" fmla="*/ 419100 h 2006600"/>
              <a:gd name="connsiteX45" fmla="*/ 1771363 w 3098922"/>
              <a:gd name="connsiteY45" fmla="*/ 342900 h 2006600"/>
              <a:gd name="connsiteX46" fmla="*/ 1733263 w 3098922"/>
              <a:gd name="connsiteY46" fmla="*/ 330200 h 2006600"/>
              <a:gd name="connsiteX47" fmla="*/ 1657063 w 3098922"/>
              <a:gd name="connsiteY47" fmla="*/ 266700 h 2006600"/>
              <a:gd name="connsiteX48" fmla="*/ 1618963 w 3098922"/>
              <a:gd name="connsiteY48" fmla="*/ 254000 h 2006600"/>
              <a:gd name="connsiteX49" fmla="*/ 1568163 w 3098922"/>
              <a:gd name="connsiteY49" fmla="*/ 215900 h 2006600"/>
              <a:gd name="connsiteX50" fmla="*/ 1491963 w 3098922"/>
              <a:gd name="connsiteY50" fmla="*/ 177800 h 2006600"/>
              <a:gd name="connsiteX51" fmla="*/ 1390363 w 3098922"/>
              <a:gd name="connsiteY51" fmla="*/ 165100 h 2006600"/>
              <a:gd name="connsiteX52" fmla="*/ 933163 w 3098922"/>
              <a:gd name="connsiteY52" fmla="*/ 101600 h 2006600"/>
              <a:gd name="connsiteX53" fmla="*/ 856963 w 3098922"/>
              <a:gd name="connsiteY53" fmla="*/ 63500 h 2006600"/>
              <a:gd name="connsiteX54" fmla="*/ 920463 w 3098922"/>
              <a:gd name="connsiteY54"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90500 w 3105559"/>
              <a:gd name="connsiteY15" fmla="*/ 876300 h 2006600"/>
              <a:gd name="connsiteX16" fmla="*/ 165100 w 3105559"/>
              <a:gd name="connsiteY16" fmla="*/ 965200 h 2006600"/>
              <a:gd name="connsiteX17" fmla="*/ 152400 w 3105559"/>
              <a:gd name="connsiteY17" fmla="*/ 1117600 h 2006600"/>
              <a:gd name="connsiteX18" fmla="*/ 177800 w 3105559"/>
              <a:gd name="connsiteY18" fmla="*/ 1397000 h 2006600"/>
              <a:gd name="connsiteX19" fmla="*/ 152400 w 3105559"/>
              <a:gd name="connsiteY19" fmla="*/ 1638300 h 2006600"/>
              <a:gd name="connsiteX20" fmla="*/ 127000 w 3105559"/>
              <a:gd name="connsiteY20" fmla="*/ 1689100 h 2006600"/>
              <a:gd name="connsiteX21" fmla="*/ 114300 w 3105559"/>
              <a:gd name="connsiteY21" fmla="*/ 1727200 h 2006600"/>
              <a:gd name="connsiteX22" fmla="*/ 25400 w 3105559"/>
              <a:gd name="connsiteY22" fmla="*/ 1797050 h 2006600"/>
              <a:gd name="connsiteX23" fmla="*/ 12700 w 3105559"/>
              <a:gd name="connsiteY23" fmla="*/ 1981200 h 2006600"/>
              <a:gd name="connsiteX24" fmla="*/ 241300 w 3105559"/>
              <a:gd name="connsiteY24" fmla="*/ 2006600 h 2006600"/>
              <a:gd name="connsiteX25" fmla="*/ 596900 w 3105559"/>
              <a:gd name="connsiteY25" fmla="*/ 1993900 h 2006600"/>
              <a:gd name="connsiteX26" fmla="*/ 863600 w 3105559"/>
              <a:gd name="connsiteY26" fmla="*/ 1879600 h 2006600"/>
              <a:gd name="connsiteX27" fmla="*/ 1079500 w 3105559"/>
              <a:gd name="connsiteY27" fmla="*/ 1676400 h 2006600"/>
              <a:gd name="connsiteX28" fmla="*/ 1320800 w 3105559"/>
              <a:gd name="connsiteY28" fmla="*/ 1555750 h 2006600"/>
              <a:gd name="connsiteX29" fmla="*/ 1638300 w 3105559"/>
              <a:gd name="connsiteY29" fmla="*/ 1492250 h 2006600"/>
              <a:gd name="connsiteX30" fmla="*/ 1955800 w 3105559"/>
              <a:gd name="connsiteY30" fmla="*/ 1460500 h 2006600"/>
              <a:gd name="connsiteX31" fmla="*/ 2343150 w 3105559"/>
              <a:gd name="connsiteY31" fmla="*/ 1384300 h 2006600"/>
              <a:gd name="connsiteX32" fmla="*/ 2705100 w 3105559"/>
              <a:gd name="connsiteY32" fmla="*/ 1320800 h 2006600"/>
              <a:gd name="connsiteX33" fmla="*/ 3098800 w 3105559"/>
              <a:gd name="connsiteY33" fmla="*/ 1282700 h 2006600"/>
              <a:gd name="connsiteX34" fmla="*/ 3086100 w 3105559"/>
              <a:gd name="connsiteY34" fmla="*/ 723900 h 2006600"/>
              <a:gd name="connsiteX35" fmla="*/ 2857500 w 3105559"/>
              <a:gd name="connsiteY35" fmla="*/ 736600 h 2006600"/>
              <a:gd name="connsiteX36" fmla="*/ 2781300 w 3105559"/>
              <a:gd name="connsiteY36" fmla="*/ 749300 h 2006600"/>
              <a:gd name="connsiteX37" fmla="*/ 2692400 w 3105559"/>
              <a:gd name="connsiteY37" fmla="*/ 762000 h 2006600"/>
              <a:gd name="connsiteX38" fmla="*/ 2298700 w 3105559"/>
              <a:gd name="connsiteY38" fmla="*/ 749300 h 2006600"/>
              <a:gd name="connsiteX39" fmla="*/ 2247900 w 3105559"/>
              <a:gd name="connsiteY39" fmla="*/ 736600 h 2006600"/>
              <a:gd name="connsiteX40" fmla="*/ 2171700 w 3105559"/>
              <a:gd name="connsiteY40" fmla="*/ 685800 h 2006600"/>
              <a:gd name="connsiteX41" fmla="*/ 2095500 w 3105559"/>
              <a:gd name="connsiteY41" fmla="*/ 622300 h 2006600"/>
              <a:gd name="connsiteX42" fmla="*/ 1993900 w 3105559"/>
              <a:gd name="connsiteY42" fmla="*/ 508000 h 2006600"/>
              <a:gd name="connsiteX43" fmla="*/ 1892300 w 3105559"/>
              <a:gd name="connsiteY43" fmla="*/ 457200 h 2006600"/>
              <a:gd name="connsiteX44" fmla="*/ 1841500 w 3105559"/>
              <a:gd name="connsiteY44" fmla="*/ 419100 h 2006600"/>
              <a:gd name="connsiteX45" fmla="*/ 1778000 w 3105559"/>
              <a:gd name="connsiteY45" fmla="*/ 342900 h 2006600"/>
              <a:gd name="connsiteX46" fmla="*/ 1739900 w 3105559"/>
              <a:gd name="connsiteY46" fmla="*/ 330200 h 2006600"/>
              <a:gd name="connsiteX47" fmla="*/ 1663700 w 3105559"/>
              <a:gd name="connsiteY47" fmla="*/ 266700 h 2006600"/>
              <a:gd name="connsiteX48" fmla="*/ 1625600 w 3105559"/>
              <a:gd name="connsiteY48" fmla="*/ 254000 h 2006600"/>
              <a:gd name="connsiteX49" fmla="*/ 1574800 w 3105559"/>
              <a:gd name="connsiteY49" fmla="*/ 215900 h 2006600"/>
              <a:gd name="connsiteX50" fmla="*/ 1498600 w 3105559"/>
              <a:gd name="connsiteY50" fmla="*/ 177800 h 2006600"/>
              <a:gd name="connsiteX51" fmla="*/ 1397000 w 3105559"/>
              <a:gd name="connsiteY51" fmla="*/ 165100 h 2006600"/>
              <a:gd name="connsiteX52" fmla="*/ 939800 w 3105559"/>
              <a:gd name="connsiteY52" fmla="*/ 101600 h 2006600"/>
              <a:gd name="connsiteX53" fmla="*/ 863600 w 3105559"/>
              <a:gd name="connsiteY53" fmla="*/ 63500 h 2006600"/>
              <a:gd name="connsiteX54" fmla="*/ 927100 w 3105559"/>
              <a:gd name="connsiteY54"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90500 w 3105559"/>
              <a:gd name="connsiteY15" fmla="*/ 876300 h 2006600"/>
              <a:gd name="connsiteX16" fmla="*/ 165100 w 3105559"/>
              <a:gd name="connsiteY16" fmla="*/ 965200 h 2006600"/>
              <a:gd name="connsiteX17" fmla="*/ 152400 w 3105559"/>
              <a:gd name="connsiteY17" fmla="*/ 1117600 h 2006600"/>
              <a:gd name="connsiteX18" fmla="*/ 177800 w 3105559"/>
              <a:gd name="connsiteY18" fmla="*/ 1397000 h 2006600"/>
              <a:gd name="connsiteX19" fmla="*/ 152400 w 3105559"/>
              <a:gd name="connsiteY19" fmla="*/ 1638300 h 2006600"/>
              <a:gd name="connsiteX20" fmla="*/ 127000 w 3105559"/>
              <a:gd name="connsiteY20" fmla="*/ 1689100 h 2006600"/>
              <a:gd name="connsiteX21" fmla="*/ 25400 w 3105559"/>
              <a:gd name="connsiteY21" fmla="*/ 1797050 h 2006600"/>
              <a:gd name="connsiteX22" fmla="*/ 12700 w 3105559"/>
              <a:gd name="connsiteY22" fmla="*/ 1981200 h 2006600"/>
              <a:gd name="connsiteX23" fmla="*/ 241300 w 3105559"/>
              <a:gd name="connsiteY23" fmla="*/ 2006600 h 2006600"/>
              <a:gd name="connsiteX24" fmla="*/ 596900 w 3105559"/>
              <a:gd name="connsiteY24" fmla="*/ 1993900 h 2006600"/>
              <a:gd name="connsiteX25" fmla="*/ 863600 w 3105559"/>
              <a:gd name="connsiteY25" fmla="*/ 1879600 h 2006600"/>
              <a:gd name="connsiteX26" fmla="*/ 1079500 w 3105559"/>
              <a:gd name="connsiteY26" fmla="*/ 1676400 h 2006600"/>
              <a:gd name="connsiteX27" fmla="*/ 1320800 w 3105559"/>
              <a:gd name="connsiteY27" fmla="*/ 1555750 h 2006600"/>
              <a:gd name="connsiteX28" fmla="*/ 1638300 w 3105559"/>
              <a:gd name="connsiteY28" fmla="*/ 1492250 h 2006600"/>
              <a:gd name="connsiteX29" fmla="*/ 1955800 w 3105559"/>
              <a:gd name="connsiteY29" fmla="*/ 1460500 h 2006600"/>
              <a:gd name="connsiteX30" fmla="*/ 2343150 w 3105559"/>
              <a:gd name="connsiteY30" fmla="*/ 1384300 h 2006600"/>
              <a:gd name="connsiteX31" fmla="*/ 2705100 w 3105559"/>
              <a:gd name="connsiteY31" fmla="*/ 1320800 h 2006600"/>
              <a:gd name="connsiteX32" fmla="*/ 3098800 w 3105559"/>
              <a:gd name="connsiteY32" fmla="*/ 1282700 h 2006600"/>
              <a:gd name="connsiteX33" fmla="*/ 3086100 w 3105559"/>
              <a:gd name="connsiteY33" fmla="*/ 723900 h 2006600"/>
              <a:gd name="connsiteX34" fmla="*/ 2857500 w 3105559"/>
              <a:gd name="connsiteY34" fmla="*/ 736600 h 2006600"/>
              <a:gd name="connsiteX35" fmla="*/ 2781300 w 3105559"/>
              <a:gd name="connsiteY35" fmla="*/ 749300 h 2006600"/>
              <a:gd name="connsiteX36" fmla="*/ 2692400 w 3105559"/>
              <a:gd name="connsiteY36" fmla="*/ 762000 h 2006600"/>
              <a:gd name="connsiteX37" fmla="*/ 2298700 w 3105559"/>
              <a:gd name="connsiteY37" fmla="*/ 749300 h 2006600"/>
              <a:gd name="connsiteX38" fmla="*/ 2247900 w 3105559"/>
              <a:gd name="connsiteY38" fmla="*/ 736600 h 2006600"/>
              <a:gd name="connsiteX39" fmla="*/ 2171700 w 3105559"/>
              <a:gd name="connsiteY39" fmla="*/ 685800 h 2006600"/>
              <a:gd name="connsiteX40" fmla="*/ 2095500 w 3105559"/>
              <a:gd name="connsiteY40" fmla="*/ 622300 h 2006600"/>
              <a:gd name="connsiteX41" fmla="*/ 1993900 w 3105559"/>
              <a:gd name="connsiteY41" fmla="*/ 508000 h 2006600"/>
              <a:gd name="connsiteX42" fmla="*/ 1892300 w 3105559"/>
              <a:gd name="connsiteY42" fmla="*/ 457200 h 2006600"/>
              <a:gd name="connsiteX43" fmla="*/ 1841500 w 3105559"/>
              <a:gd name="connsiteY43" fmla="*/ 419100 h 2006600"/>
              <a:gd name="connsiteX44" fmla="*/ 1778000 w 3105559"/>
              <a:gd name="connsiteY44" fmla="*/ 342900 h 2006600"/>
              <a:gd name="connsiteX45" fmla="*/ 1739900 w 3105559"/>
              <a:gd name="connsiteY45" fmla="*/ 330200 h 2006600"/>
              <a:gd name="connsiteX46" fmla="*/ 1663700 w 3105559"/>
              <a:gd name="connsiteY46" fmla="*/ 266700 h 2006600"/>
              <a:gd name="connsiteX47" fmla="*/ 1625600 w 3105559"/>
              <a:gd name="connsiteY47" fmla="*/ 254000 h 2006600"/>
              <a:gd name="connsiteX48" fmla="*/ 1574800 w 3105559"/>
              <a:gd name="connsiteY48" fmla="*/ 215900 h 2006600"/>
              <a:gd name="connsiteX49" fmla="*/ 1498600 w 3105559"/>
              <a:gd name="connsiteY49" fmla="*/ 177800 h 2006600"/>
              <a:gd name="connsiteX50" fmla="*/ 1397000 w 3105559"/>
              <a:gd name="connsiteY50" fmla="*/ 165100 h 2006600"/>
              <a:gd name="connsiteX51" fmla="*/ 939800 w 3105559"/>
              <a:gd name="connsiteY51" fmla="*/ 101600 h 2006600"/>
              <a:gd name="connsiteX52" fmla="*/ 863600 w 3105559"/>
              <a:gd name="connsiteY52" fmla="*/ 63500 h 2006600"/>
              <a:gd name="connsiteX53" fmla="*/ 927100 w 3105559"/>
              <a:gd name="connsiteY53"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90500 w 3105559"/>
              <a:gd name="connsiteY15" fmla="*/ 876300 h 2006600"/>
              <a:gd name="connsiteX16" fmla="*/ 165100 w 3105559"/>
              <a:gd name="connsiteY16" fmla="*/ 965200 h 2006600"/>
              <a:gd name="connsiteX17" fmla="*/ 152400 w 3105559"/>
              <a:gd name="connsiteY17" fmla="*/ 1117600 h 2006600"/>
              <a:gd name="connsiteX18" fmla="*/ 177800 w 3105559"/>
              <a:gd name="connsiteY18" fmla="*/ 1397000 h 2006600"/>
              <a:gd name="connsiteX19" fmla="*/ 152400 w 3105559"/>
              <a:gd name="connsiteY19" fmla="*/ 1638300 h 2006600"/>
              <a:gd name="connsiteX20" fmla="*/ 88900 w 3105559"/>
              <a:gd name="connsiteY20" fmla="*/ 1657350 h 2006600"/>
              <a:gd name="connsiteX21" fmla="*/ 25400 w 3105559"/>
              <a:gd name="connsiteY21" fmla="*/ 1797050 h 2006600"/>
              <a:gd name="connsiteX22" fmla="*/ 12700 w 3105559"/>
              <a:gd name="connsiteY22" fmla="*/ 1981200 h 2006600"/>
              <a:gd name="connsiteX23" fmla="*/ 241300 w 3105559"/>
              <a:gd name="connsiteY23" fmla="*/ 2006600 h 2006600"/>
              <a:gd name="connsiteX24" fmla="*/ 596900 w 3105559"/>
              <a:gd name="connsiteY24" fmla="*/ 1993900 h 2006600"/>
              <a:gd name="connsiteX25" fmla="*/ 863600 w 3105559"/>
              <a:gd name="connsiteY25" fmla="*/ 1879600 h 2006600"/>
              <a:gd name="connsiteX26" fmla="*/ 1079500 w 3105559"/>
              <a:gd name="connsiteY26" fmla="*/ 1676400 h 2006600"/>
              <a:gd name="connsiteX27" fmla="*/ 1320800 w 3105559"/>
              <a:gd name="connsiteY27" fmla="*/ 1555750 h 2006600"/>
              <a:gd name="connsiteX28" fmla="*/ 1638300 w 3105559"/>
              <a:gd name="connsiteY28" fmla="*/ 1492250 h 2006600"/>
              <a:gd name="connsiteX29" fmla="*/ 1955800 w 3105559"/>
              <a:gd name="connsiteY29" fmla="*/ 1460500 h 2006600"/>
              <a:gd name="connsiteX30" fmla="*/ 2343150 w 3105559"/>
              <a:gd name="connsiteY30" fmla="*/ 1384300 h 2006600"/>
              <a:gd name="connsiteX31" fmla="*/ 2705100 w 3105559"/>
              <a:gd name="connsiteY31" fmla="*/ 1320800 h 2006600"/>
              <a:gd name="connsiteX32" fmla="*/ 3098800 w 3105559"/>
              <a:gd name="connsiteY32" fmla="*/ 1282700 h 2006600"/>
              <a:gd name="connsiteX33" fmla="*/ 3086100 w 3105559"/>
              <a:gd name="connsiteY33" fmla="*/ 723900 h 2006600"/>
              <a:gd name="connsiteX34" fmla="*/ 2857500 w 3105559"/>
              <a:gd name="connsiteY34" fmla="*/ 736600 h 2006600"/>
              <a:gd name="connsiteX35" fmla="*/ 2781300 w 3105559"/>
              <a:gd name="connsiteY35" fmla="*/ 749300 h 2006600"/>
              <a:gd name="connsiteX36" fmla="*/ 2692400 w 3105559"/>
              <a:gd name="connsiteY36" fmla="*/ 762000 h 2006600"/>
              <a:gd name="connsiteX37" fmla="*/ 2298700 w 3105559"/>
              <a:gd name="connsiteY37" fmla="*/ 749300 h 2006600"/>
              <a:gd name="connsiteX38" fmla="*/ 2247900 w 3105559"/>
              <a:gd name="connsiteY38" fmla="*/ 736600 h 2006600"/>
              <a:gd name="connsiteX39" fmla="*/ 2171700 w 3105559"/>
              <a:gd name="connsiteY39" fmla="*/ 685800 h 2006600"/>
              <a:gd name="connsiteX40" fmla="*/ 2095500 w 3105559"/>
              <a:gd name="connsiteY40" fmla="*/ 622300 h 2006600"/>
              <a:gd name="connsiteX41" fmla="*/ 1993900 w 3105559"/>
              <a:gd name="connsiteY41" fmla="*/ 508000 h 2006600"/>
              <a:gd name="connsiteX42" fmla="*/ 1892300 w 3105559"/>
              <a:gd name="connsiteY42" fmla="*/ 457200 h 2006600"/>
              <a:gd name="connsiteX43" fmla="*/ 1841500 w 3105559"/>
              <a:gd name="connsiteY43" fmla="*/ 419100 h 2006600"/>
              <a:gd name="connsiteX44" fmla="*/ 1778000 w 3105559"/>
              <a:gd name="connsiteY44" fmla="*/ 342900 h 2006600"/>
              <a:gd name="connsiteX45" fmla="*/ 1739900 w 3105559"/>
              <a:gd name="connsiteY45" fmla="*/ 330200 h 2006600"/>
              <a:gd name="connsiteX46" fmla="*/ 1663700 w 3105559"/>
              <a:gd name="connsiteY46" fmla="*/ 266700 h 2006600"/>
              <a:gd name="connsiteX47" fmla="*/ 1625600 w 3105559"/>
              <a:gd name="connsiteY47" fmla="*/ 254000 h 2006600"/>
              <a:gd name="connsiteX48" fmla="*/ 1574800 w 3105559"/>
              <a:gd name="connsiteY48" fmla="*/ 215900 h 2006600"/>
              <a:gd name="connsiteX49" fmla="*/ 1498600 w 3105559"/>
              <a:gd name="connsiteY49" fmla="*/ 177800 h 2006600"/>
              <a:gd name="connsiteX50" fmla="*/ 1397000 w 3105559"/>
              <a:gd name="connsiteY50" fmla="*/ 165100 h 2006600"/>
              <a:gd name="connsiteX51" fmla="*/ 939800 w 3105559"/>
              <a:gd name="connsiteY51" fmla="*/ 101600 h 2006600"/>
              <a:gd name="connsiteX52" fmla="*/ 863600 w 3105559"/>
              <a:gd name="connsiteY52" fmla="*/ 63500 h 2006600"/>
              <a:gd name="connsiteX53" fmla="*/ 927100 w 3105559"/>
              <a:gd name="connsiteY53"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90500 w 3105559"/>
              <a:gd name="connsiteY15" fmla="*/ 876300 h 2006600"/>
              <a:gd name="connsiteX16" fmla="*/ 165100 w 3105559"/>
              <a:gd name="connsiteY16" fmla="*/ 965200 h 2006600"/>
              <a:gd name="connsiteX17" fmla="*/ 152400 w 3105559"/>
              <a:gd name="connsiteY17" fmla="*/ 1117600 h 2006600"/>
              <a:gd name="connsiteX18" fmla="*/ 177800 w 3105559"/>
              <a:gd name="connsiteY18" fmla="*/ 1397000 h 2006600"/>
              <a:gd name="connsiteX19" fmla="*/ 88900 w 3105559"/>
              <a:gd name="connsiteY19" fmla="*/ 1657350 h 2006600"/>
              <a:gd name="connsiteX20" fmla="*/ 25400 w 3105559"/>
              <a:gd name="connsiteY20" fmla="*/ 1797050 h 2006600"/>
              <a:gd name="connsiteX21" fmla="*/ 12700 w 3105559"/>
              <a:gd name="connsiteY21" fmla="*/ 1981200 h 2006600"/>
              <a:gd name="connsiteX22" fmla="*/ 241300 w 3105559"/>
              <a:gd name="connsiteY22" fmla="*/ 2006600 h 2006600"/>
              <a:gd name="connsiteX23" fmla="*/ 596900 w 3105559"/>
              <a:gd name="connsiteY23" fmla="*/ 1993900 h 2006600"/>
              <a:gd name="connsiteX24" fmla="*/ 863600 w 3105559"/>
              <a:gd name="connsiteY24" fmla="*/ 1879600 h 2006600"/>
              <a:gd name="connsiteX25" fmla="*/ 1079500 w 3105559"/>
              <a:gd name="connsiteY25" fmla="*/ 1676400 h 2006600"/>
              <a:gd name="connsiteX26" fmla="*/ 1320800 w 3105559"/>
              <a:gd name="connsiteY26" fmla="*/ 1555750 h 2006600"/>
              <a:gd name="connsiteX27" fmla="*/ 1638300 w 3105559"/>
              <a:gd name="connsiteY27" fmla="*/ 1492250 h 2006600"/>
              <a:gd name="connsiteX28" fmla="*/ 1955800 w 3105559"/>
              <a:gd name="connsiteY28" fmla="*/ 1460500 h 2006600"/>
              <a:gd name="connsiteX29" fmla="*/ 2343150 w 3105559"/>
              <a:gd name="connsiteY29" fmla="*/ 1384300 h 2006600"/>
              <a:gd name="connsiteX30" fmla="*/ 2705100 w 3105559"/>
              <a:gd name="connsiteY30" fmla="*/ 1320800 h 2006600"/>
              <a:gd name="connsiteX31" fmla="*/ 3098800 w 3105559"/>
              <a:gd name="connsiteY31" fmla="*/ 1282700 h 2006600"/>
              <a:gd name="connsiteX32" fmla="*/ 3086100 w 3105559"/>
              <a:gd name="connsiteY32" fmla="*/ 723900 h 2006600"/>
              <a:gd name="connsiteX33" fmla="*/ 2857500 w 3105559"/>
              <a:gd name="connsiteY33" fmla="*/ 736600 h 2006600"/>
              <a:gd name="connsiteX34" fmla="*/ 2781300 w 3105559"/>
              <a:gd name="connsiteY34" fmla="*/ 749300 h 2006600"/>
              <a:gd name="connsiteX35" fmla="*/ 2692400 w 3105559"/>
              <a:gd name="connsiteY35" fmla="*/ 762000 h 2006600"/>
              <a:gd name="connsiteX36" fmla="*/ 2298700 w 3105559"/>
              <a:gd name="connsiteY36" fmla="*/ 749300 h 2006600"/>
              <a:gd name="connsiteX37" fmla="*/ 2247900 w 3105559"/>
              <a:gd name="connsiteY37" fmla="*/ 736600 h 2006600"/>
              <a:gd name="connsiteX38" fmla="*/ 2171700 w 3105559"/>
              <a:gd name="connsiteY38" fmla="*/ 685800 h 2006600"/>
              <a:gd name="connsiteX39" fmla="*/ 2095500 w 3105559"/>
              <a:gd name="connsiteY39" fmla="*/ 622300 h 2006600"/>
              <a:gd name="connsiteX40" fmla="*/ 1993900 w 3105559"/>
              <a:gd name="connsiteY40" fmla="*/ 508000 h 2006600"/>
              <a:gd name="connsiteX41" fmla="*/ 1892300 w 3105559"/>
              <a:gd name="connsiteY41" fmla="*/ 457200 h 2006600"/>
              <a:gd name="connsiteX42" fmla="*/ 1841500 w 3105559"/>
              <a:gd name="connsiteY42" fmla="*/ 419100 h 2006600"/>
              <a:gd name="connsiteX43" fmla="*/ 1778000 w 3105559"/>
              <a:gd name="connsiteY43" fmla="*/ 342900 h 2006600"/>
              <a:gd name="connsiteX44" fmla="*/ 1739900 w 3105559"/>
              <a:gd name="connsiteY44" fmla="*/ 330200 h 2006600"/>
              <a:gd name="connsiteX45" fmla="*/ 1663700 w 3105559"/>
              <a:gd name="connsiteY45" fmla="*/ 266700 h 2006600"/>
              <a:gd name="connsiteX46" fmla="*/ 1625600 w 3105559"/>
              <a:gd name="connsiteY46" fmla="*/ 254000 h 2006600"/>
              <a:gd name="connsiteX47" fmla="*/ 1574800 w 3105559"/>
              <a:gd name="connsiteY47" fmla="*/ 215900 h 2006600"/>
              <a:gd name="connsiteX48" fmla="*/ 1498600 w 3105559"/>
              <a:gd name="connsiteY48" fmla="*/ 177800 h 2006600"/>
              <a:gd name="connsiteX49" fmla="*/ 1397000 w 3105559"/>
              <a:gd name="connsiteY49" fmla="*/ 165100 h 2006600"/>
              <a:gd name="connsiteX50" fmla="*/ 939800 w 3105559"/>
              <a:gd name="connsiteY50" fmla="*/ 101600 h 2006600"/>
              <a:gd name="connsiteX51" fmla="*/ 863600 w 3105559"/>
              <a:gd name="connsiteY51" fmla="*/ 63500 h 2006600"/>
              <a:gd name="connsiteX52" fmla="*/ 927100 w 3105559"/>
              <a:gd name="connsiteY52"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90500 w 3105559"/>
              <a:gd name="connsiteY15" fmla="*/ 876300 h 2006600"/>
              <a:gd name="connsiteX16" fmla="*/ 165100 w 3105559"/>
              <a:gd name="connsiteY16" fmla="*/ 965200 h 2006600"/>
              <a:gd name="connsiteX17" fmla="*/ 152400 w 3105559"/>
              <a:gd name="connsiteY17" fmla="*/ 1117600 h 2006600"/>
              <a:gd name="connsiteX18" fmla="*/ 152400 w 3105559"/>
              <a:gd name="connsiteY18" fmla="*/ 1498600 h 2006600"/>
              <a:gd name="connsiteX19" fmla="*/ 88900 w 3105559"/>
              <a:gd name="connsiteY19" fmla="*/ 1657350 h 2006600"/>
              <a:gd name="connsiteX20" fmla="*/ 25400 w 3105559"/>
              <a:gd name="connsiteY20" fmla="*/ 1797050 h 2006600"/>
              <a:gd name="connsiteX21" fmla="*/ 12700 w 3105559"/>
              <a:gd name="connsiteY21" fmla="*/ 1981200 h 2006600"/>
              <a:gd name="connsiteX22" fmla="*/ 241300 w 3105559"/>
              <a:gd name="connsiteY22" fmla="*/ 2006600 h 2006600"/>
              <a:gd name="connsiteX23" fmla="*/ 596900 w 3105559"/>
              <a:gd name="connsiteY23" fmla="*/ 1993900 h 2006600"/>
              <a:gd name="connsiteX24" fmla="*/ 863600 w 3105559"/>
              <a:gd name="connsiteY24" fmla="*/ 1879600 h 2006600"/>
              <a:gd name="connsiteX25" fmla="*/ 1079500 w 3105559"/>
              <a:gd name="connsiteY25" fmla="*/ 1676400 h 2006600"/>
              <a:gd name="connsiteX26" fmla="*/ 1320800 w 3105559"/>
              <a:gd name="connsiteY26" fmla="*/ 1555750 h 2006600"/>
              <a:gd name="connsiteX27" fmla="*/ 1638300 w 3105559"/>
              <a:gd name="connsiteY27" fmla="*/ 1492250 h 2006600"/>
              <a:gd name="connsiteX28" fmla="*/ 1955800 w 3105559"/>
              <a:gd name="connsiteY28" fmla="*/ 1460500 h 2006600"/>
              <a:gd name="connsiteX29" fmla="*/ 2343150 w 3105559"/>
              <a:gd name="connsiteY29" fmla="*/ 1384300 h 2006600"/>
              <a:gd name="connsiteX30" fmla="*/ 2705100 w 3105559"/>
              <a:gd name="connsiteY30" fmla="*/ 1320800 h 2006600"/>
              <a:gd name="connsiteX31" fmla="*/ 3098800 w 3105559"/>
              <a:gd name="connsiteY31" fmla="*/ 1282700 h 2006600"/>
              <a:gd name="connsiteX32" fmla="*/ 3086100 w 3105559"/>
              <a:gd name="connsiteY32" fmla="*/ 723900 h 2006600"/>
              <a:gd name="connsiteX33" fmla="*/ 2857500 w 3105559"/>
              <a:gd name="connsiteY33" fmla="*/ 736600 h 2006600"/>
              <a:gd name="connsiteX34" fmla="*/ 2781300 w 3105559"/>
              <a:gd name="connsiteY34" fmla="*/ 749300 h 2006600"/>
              <a:gd name="connsiteX35" fmla="*/ 2692400 w 3105559"/>
              <a:gd name="connsiteY35" fmla="*/ 762000 h 2006600"/>
              <a:gd name="connsiteX36" fmla="*/ 2298700 w 3105559"/>
              <a:gd name="connsiteY36" fmla="*/ 749300 h 2006600"/>
              <a:gd name="connsiteX37" fmla="*/ 2247900 w 3105559"/>
              <a:gd name="connsiteY37" fmla="*/ 736600 h 2006600"/>
              <a:gd name="connsiteX38" fmla="*/ 2171700 w 3105559"/>
              <a:gd name="connsiteY38" fmla="*/ 685800 h 2006600"/>
              <a:gd name="connsiteX39" fmla="*/ 2095500 w 3105559"/>
              <a:gd name="connsiteY39" fmla="*/ 622300 h 2006600"/>
              <a:gd name="connsiteX40" fmla="*/ 1993900 w 3105559"/>
              <a:gd name="connsiteY40" fmla="*/ 508000 h 2006600"/>
              <a:gd name="connsiteX41" fmla="*/ 1892300 w 3105559"/>
              <a:gd name="connsiteY41" fmla="*/ 457200 h 2006600"/>
              <a:gd name="connsiteX42" fmla="*/ 1841500 w 3105559"/>
              <a:gd name="connsiteY42" fmla="*/ 419100 h 2006600"/>
              <a:gd name="connsiteX43" fmla="*/ 1778000 w 3105559"/>
              <a:gd name="connsiteY43" fmla="*/ 342900 h 2006600"/>
              <a:gd name="connsiteX44" fmla="*/ 1739900 w 3105559"/>
              <a:gd name="connsiteY44" fmla="*/ 330200 h 2006600"/>
              <a:gd name="connsiteX45" fmla="*/ 1663700 w 3105559"/>
              <a:gd name="connsiteY45" fmla="*/ 266700 h 2006600"/>
              <a:gd name="connsiteX46" fmla="*/ 1625600 w 3105559"/>
              <a:gd name="connsiteY46" fmla="*/ 254000 h 2006600"/>
              <a:gd name="connsiteX47" fmla="*/ 1574800 w 3105559"/>
              <a:gd name="connsiteY47" fmla="*/ 215900 h 2006600"/>
              <a:gd name="connsiteX48" fmla="*/ 1498600 w 3105559"/>
              <a:gd name="connsiteY48" fmla="*/ 177800 h 2006600"/>
              <a:gd name="connsiteX49" fmla="*/ 1397000 w 3105559"/>
              <a:gd name="connsiteY49" fmla="*/ 165100 h 2006600"/>
              <a:gd name="connsiteX50" fmla="*/ 939800 w 3105559"/>
              <a:gd name="connsiteY50" fmla="*/ 101600 h 2006600"/>
              <a:gd name="connsiteX51" fmla="*/ 863600 w 3105559"/>
              <a:gd name="connsiteY51" fmla="*/ 63500 h 2006600"/>
              <a:gd name="connsiteX52" fmla="*/ 927100 w 3105559"/>
              <a:gd name="connsiteY52"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90500 w 3105559"/>
              <a:gd name="connsiteY15" fmla="*/ 876300 h 2006600"/>
              <a:gd name="connsiteX16" fmla="*/ 165100 w 3105559"/>
              <a:gd name="connsiteY16" fmla="*/ 965200 h 2006600"/>
              <a:gd name="connsiteX17" fmla="*/ 152400 w 3105559"/>
              <a:gd name="connsiteY17" fmla="*/ 1117600 h 2006600"/>
              <a:gd name="connsiteX18" fmla="*/ 152401 w 3105559"/>
              <a:gd name="connsiteY18" fmla="*/ 1276350 h 2006600"/>
              <a:gd name="connsiteX19" fmla="*/ 152400 w 3105559"/>
              <a:gd name="connsiteY19" fmla="*/ 1498600 h 2006600"/>
              <a:gd name="connsiteX20" fmla="*/ 88900 w 3105559"/>
              <a:gd name="connsiteY20" fmla="*/ 1657350 h 2006600"/>
              <a:gd name="connsiteX21" fmla="*/ 25400 w 3105559"/>
              <a:gd name="connsiteY21" fmla="*/ 1797050 h 2006600"/>
              <a:gd name="connsiteX22" fmla="*/ 12700 w 3105559"/>
              <a:gd name="connsiteY22" fmla="*/ 1981200 h 2006600"/>
              <a:gd name="connsiteX23" fmla="*/ 241300 w 3105559"/>
              <a:gd name="connsiteY23" fmla="*/ 2006600 h 2006600"/>
              <a:gd name="connsiteX24" fmla="*/ 596900 w 3105559"/>
              <a:gd name="connsiteY24" fmla="*/ 1993900 h 2006600"/>
              <a:gd name="connsiteX25" fmla="*/ 863600 w 3105559"/>
              <a:gd name="connsiteY25" fmla="*/ 1879600 h 2006600"/>
              <a:gd name="connsiteX26" fmla="*/ 1079500 w 3105559"/>
              <a:gd name="connsiteY26" fmla="*/ 1676400 h 2006600"/>
              <a:gd name="connsiteX27" fmla="*/ 1320800 w 3105559"/>
              <a:gd name="connsiteY27" fmla="*/ 1555750 h 2006600"/>
              <a:gd name="connsiteX28" fmla="*/ 1638300 w 3105559"/>
              <a:gd name="connsiteY28" fmla="*/ 1492250 h 2006600"/>
              <a:gd name="connsiteX29" fmla="*/ 1955800 w 3105559"/>
              <a:gd name="connsiteY29" fmla="*/ 1460500 h 2006600"/>
              <a:gd name="connsiteX30" fmla="*/ 2343150 w 3105559"/>
              <a:gd name="connsiteY30" fmla="*/ 1384300 h 2006600"/>
              <a:gd name="connsiteX31" fmla="*/ 2705100 w 3105559"/>
              <a:gd name="connsiteY31" fmla="*/ 1320800 h 2006600"/>
              <a:gd name="connsiteX32" fmla="*/ 3098800 w 3105559"/>
              <a:gd name="connsiteY32" fmla="*/ 1282700 h 2006600"/>
              <a:gd name="connsiteX33" fmla="*/ 3086100 w 3105559"/>
              <a:gd name="connsiteY33" fmla="*/ 723900 h 2006600"/>
              <a:gd name="connsiteX34" fmla="*/ 2857500 w 3105559"/>
              <a:gd name="connsiteY34" fmla="*/ 736600 h 2006600"/>
              <a:gd name="connsiteX35" fmla="*/ 2781300 w 3105559"/>
              <a:gd name="connsiteY35" fmla="*/ 749300 h 2006600"/>
              <a:gd name="connsiteX36" fmla="*/ 2692400 w 3105559"/>
              <a:gd name="connsiteY36" fmla="*/ 762000 h 2006600"/>
              <a:gd name="connsiteX37" fmla="*/ 2298700 w 3105559"/>
              <a:gd name="connsiteY37" fmla="*/ 749300 h 2006600"/>
              <a:gd name="connsiteX38" fmla="*/ 2247900 w 3105559"/>
              <a:gd name="connsiteY38" fmla="*/ 736600 h 2006600"/>
              <a:gd name="connsiteX39" fmla="*/ 2171700 w 3105559"/>
              <a:gd name="connsiteY39" fmla="*/ 685800 h 2006600"/>
              <a:gd name="connsiteX40" fmla="*/ 2095500 w 3105559"/>
              <a:gd name="connsiteY40" fmla="*/ 622300 h 2006600"/>
              <a:gd name="connsiteX41" fmla="*/ 1993900 w 3105559"/>
              <a:gd name="connsiteY41" fmla="*/ 508000 h 2006600"/>
              <a:gd name="connsiteX42" fmla="*/ 1892300 w 3105559"/>
              <a:gd name="connsiteY42" fmla="*/ 457200 h 2006600"/>
              <a:gd name="connsiteX43" fmla="*/ 1841500 w 3105559"/>
              <a:gd name="connsiteY43" fmla="*/ 419100 h 2006600"/>
              <a:gd name="connsiteX44" fmla="*/ 1778000 w 3105559"/>
              <a:gd name="connsiteY44" fmla="*/ 342900 h 2006600"/>
              <a:gd name="connsiteX45" fmla="*/ 1739900 w 3105559"/>
              <a:gd name="connsiteY45" fmla="*/ 330200 h 2006600"/>
              <a:gd name="connsiteX46" fmla="*/ 1663700 w 3105559"/>
              <a:gd name="connsiteY46" fmla="*/ 266700 h 2006600"/>
              <a:gd name="connsiteX47" fmla="*/ 1625600 w 3105559"/>
              <a:gd name="connsiteY47" fmla="*/ 254000 h 2006600"/>
              <a:gd name="connsiteX48" fmla="*/ 1574800 w 3105559"/>
              <a:gd name="connsiteY48" fmla="*/ 215900 h 2006600"/>
              <a:gd name="connsiteX49" fmla="*/ 1498600 w 3105559"/>
              <a:gd name="connsiteY49" fmla="*/ 177800 h 2006600"/>
              <a:gd name="connsiteX50" fmla="*/ 1397000 w 3105559"/>
              <a:gd name="connsiteY50" fmla="*/ 165100 h 2006600"/>
              <a:gd name="connsiteX51" fmla="*/ 939800 w 3105559"/>
              <a:gd name="connsiteY51" fmla="*/ 101600 h 2006600"/>
              <a:gd name="connsiteX52" fmla="*/ 863600 w 3105559"/>
              <a:gd name="connsiteY52" fmla="*/ 63500 h 2006600"/>
              <a:gd name="connsiteX53" fmla="*/ 927100 w 3105559"/>
              <a:gd name="connsiteY53"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90500 w 3105559"/>
              <a:gd name="connsiteY15" fmla="*/ 876300 h 2006600"/>
              <a:gd name="connsiteX16" fmla="*/ 165100 w 3105559"/>
              <a:gd name="connsiteY16" fmla="*/ 965200 h 2006600"/>
              <a:gd name="connsiteX17" fmla="*/ 152400 w 3105559"/>
              <a:gd name="connsiteY17" fmla="*/ 1117600 h 2006600"/>
              <a:gd name="connsiteX18" fmla="*/ 152401 w 3105559"/>
              <a:gd name="connsiteY18" fmla="*/ 1276350 h 2006600"/>
              <a:gd name="connsiteX19" fmla="*/ 152400 w 3105559"/>
              <a:gd name="connsiteY19" fmla="*/ 1498600 h 2006600"/>
              <a:gd name="connsiteX20" fmla="*/ 88900 w 3105559"/>
              <a:gd name="connsiteY20" fmla="*/ 1657350 h 2006600"/>
              <a:gd name="connsiteX21" fmla="*/ 25400 w 3105559"/>
              <a:gd name="connsiteY21" fmla="*/ 1797050 h 2006600"/>
              <a:gd name="connsiteX22" fmla="*/ 12700 w 3105559"/>
              <a:gd name="connsiteY22" fmla="*/ 1981200 h 2006600"/>
              <a:gd name="connsiteX23" fmla="*/ 241300 w 3105559"/>
              <a:gd name="connsiteY23" fmla="*/ 2006600 h 2006600"/>
              <a:gd name="connsiteX24" fmla="*/ 596900 w 3105559"/>
              <a:gd name="connsiteY24" fmla="*/ 1993900 h 2006600"/>
              <a:gd name="connsiteX25" fmla="*/ 863600 w 3105559"/>
              <a:gd name="connsiteY25" fmla="*/ 1879600 h 2006600"/>
              <a:gd name="connsiteX26" fmla="*/ 1079500 w 3105559"/>
              <a:gd name="connsiteY26" fmla="*/ 1676400 h 2006600"/>
              <a:gd name="connsiteX27" fmla="*/ 1320800 w 3105559"/>
              <a:gd name="connsiteY27" fmla="*/ 1555750 h 2006600"/>
              <a:gd name="connsiteX28" fmla="*/ 1638300 w 3105559"/>
              <a:gd name="connsiteY28" fmla="*/ 1492250 h 2006600"/>
              <a:gd name="connsiteX29" fmla="*/ 1955800 w 3105559"/>
              <a:gd name="connsiteY29" fmla="*/ 1460500 h 2006600"/>
              <a:gd name="connsiteX30" fmla="*/ 2343150 w 3105559"/>
              <a:gd name="connsiteY30" fmla="*/ 1384300 h 2006600"/>
              <a:gd name="connsiteX31" fmla="*/ 2705100 w 3105559"/>
              <a:gd name="connsiteY31" fmla="*/ 1320800 h 2006600"/>
              <a:gd name="connsiteX32" fmla="*/ 3098800 w 3105559"/>
              <a:gd name="connsiteY32" fmla="*/ 1282700 h 2006600"/>
              <a:gd name="connsiteX33" fmla="*/ 3086100 w 3105559"/>
              <a:gd name="connsiteY33" fmla="*/ 723900 h 2006600"/>
              <a:gd name="connsiteX34" fmla="*/ 2857500 w 3105559"/>
              <a:gd name="connsiteY34" fmla="*/ 736600 h 2006600"/>
              <a:gd name="connsiteX35" fmla="*/ 2781300 w 3105559"/>
              <a:gd name="connsiteY35" fmla="*/ 749300 h 2006600"/>
              <a:gd name="connsiteX36" fmla="*/ 2692400 w 3105559"/>
              <a:gd name="connsiteY36" fmla="*/ 762000 h 2006600"/>
              <a:gd name="connsiteX37" fmla="*/ 2298700 w 3105559"/>
              <a:gd name="connsiteY37" fmla="*/ 749300 h 2006600"/>
              <a:gd name="connsiteX38" fmla="*/ 2247900 w 3105559"/>
              <a:gd name="connsiteY38" fmla="*/ 736600 h 2006600"/>
              <a:gd name="connsiteX39" fmla="*/ 2171700 w 3105559"/>
              <a:gd name="connsiteY39" fmla="*/ 685800 h 2006600"/>
              <a:gd name="connsiteX40" fmla="*/ 2095500 w 3105559"/>
              <a:gd name="connsiteY40" fmla="*/ 622300 h 2006600"/>
              <a:gd name="connsiteX41" fmla="*/ 1993900 w 3105559"/>
              <a:gd name="connsiteY41" fmla="*/ 508000 h 2006600"/>
              <a:gd name="connsiteX42" fmla="*/ 1892300 w 3105559"/>
              <a:gd name="connsiteY42" fmla="*/ 457200 h 2006600"/>
              <a:gd name="connsiteX43" fmla="*/ 1841500 w 3105559"/>
              <a:gd name="connsiteY43" fmla="*/ 419100 h 2006600"/>
              <a:gd name="connsiteX44" fmla="*/ 1778000 w 3105559"/>
              <a:gd name="connsiteY44" fmla="*/ 342900 h 2006600"/>
              <a:gd name="connsiteX45" fmla="*/ 1739900 w 3105559"/>
              <a:gd name="connsiteY45" fmla="*/ 330200 h 2006600"/>
              <a:gd name="connsiteX46" fmla="*/ 1663700 w 3105559"/>
              <a:gd name="connsiteY46" fmla="*/ 266700 h 2006600"/>
              <a:gd name="connsiteX47" fmla="*/ 1625600 w 3105559"/>
              <a:gd name="connsiteY47" fmla="*/ 254000 h 2006600"/>
              <a:gd name="connsiteX48" fmla="*/ 1574800 w 3105559"/>
              <a:gd name="connsiteY48" fmla="*/ 215900 h 2006600"/>
              <a:gd name="connsiteX49" fmla="*/ 1498600 w 3105559"/>
              <a:gd name="connsiteY49" fmla="*/ 177800 h 2006600"/>
              <a:gd name="connsiteX50" fmla="*/ 1397000 w 3105559"/>
              <a:gd name="connsiteY50" fmla="*/ 165100 h 2006600"/>
              <a:gd name="connsiteX51" fmla="*/ 939800 w 3105559"/>
              <a:gd name="connsiteY51" fmla="*/ 101600 h 2006600"/>
              <a:gd name="connsiteX52" fmla="*/ 863600 w 3105559"/>
              <a:gd name="connsiteY52" fmla="*/ 63500 h 2006600"/>
              <a:gd name="connsiteX53" fmla="*/ 927100 w 3105559"/>
              <a:gd name="connsiteY53"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90500 w 3105559"/>
              <a:gd name="connsiteY15" fmla="*/ 876300 h 2006600"/>
              <a:gd name="connsiteX16" fmla="*/ 165100 w 3105559"/>
              <a:gd name="connsiteY16" fmla="*/ 965200 h 2006600"/>
              <a:gd name="connsiteX17" fmla="*/ 152400 w 3105559"/>
              <a:gd name="connsiteY17" fmla="*/ 1117600 h 2006600"/>
              <a:gd name="connsiteX18" fmla="*/ 120651 w 3105559"/>
              <a:gd name="connsiteY18" fmla="*/ 1270000 h 2006600"/>
              <a:gd name="connsiteX19" fmla="*/ 152400 w 3105559"/>
              <a:gd name="connsiteY19" fmla="*/ 1498600 h 2006600"/>
              <a:gd name="connsiteX20" fmla="*/ 88900 w 3105559"/>
              <a:gd name="connsiteY20" fmla="*/ 1657350 h 2006600"/>
              <a:gd name="connsiteX21" fmla="*/ 25400 w 3105559"/>
              <a:gd name="connsiteY21" fmla="*/ 1797050 h 2006600"/>
              <a:gd name="connsiteX22" fmla="*/ 12700 w 3105559"/>
              <a:gd name="connsiteY22" fmla="*/ 1981200 h 2006600"/>
              <a:gd name="connsiteX23" fmla="*/ 241300 w 3105559"/>
              <a:gd name="connsiteY23" fmla="*/ 2006600 h 2006600"/>
              <a:gd name="connsiteX24" fmla="*/ 596900 w 3105559"/>
              <a:gd name="connsiteY24" fmla="*/ 1993900 h 2006600"/>
              <a:gd name="connsiteX25" fmla="*/ 863600 w 3105559"/>
              <a:gd name="connsiteY25" fmla="*/ 1879600 h 2006600"/>
              <a:gd name="connsiteX26" fmla="*/ 1079500 w 3105559"/>
              <a:gd name="connsiteY26" fmla="*/ 1676400 h 2006600"/>
              <a:gd name="connsiteX27" fmla="*/ 1320800 w 3105559"/>
              <a:gd name="connsiteY27" fmla="*/ 1555750 h 2006600"/>
              <a:gd name="connsiteX28" fmla="*/ 1638300 w 3105559"/>
              <a:gd name="connsiteY28" fmla="*/ 1492250 h 2006600"/>
              <a:gd name="connsiteX29" fmla="*/ 1955800 w 3105559"/>
              <a:gd name="connsiteY29" fmla="*/ 1460500 h 2006600"/>
              <a:gd name="connsiteX30" fmla="*/ 2343150 w 3105559"/>
              <a:gd name="connsiteY30" fmla="*/ 1384300 h 2006600"/>
              <a:gd name="connsiteX31" fmla="*/ 2705100 w 3105559"/>
              <a:gd name="connsiteY31" fmla="*/ 1320800 h 2006600"/>
              <a:gd name="connsiteX32" fmla="*/ 3098800 w 3105559"/>
              <a:gd name="connsiteY32" fmla="*/ 1282700 h 2006600"/>
              <a:gd name="connsiteX33" fmla="*/ 3086100 w 3105559"/>
              <a:gd name="connsiteY33" fmla="*/ 723900 h 2006600"/>
              <a:gd name="connsiteX34" fmla="*/ 2857500 w 3105559"/>
              <a:gd name="connsiteY34" fmla="*/ 736600 h 2006600"/>
              <a:gd name="connsiteX35" fmla="*/ 2781300 w 3105559"/>
              <a:gd name="connsiteY35" fmla="*/ 749300 h 2006600"/>
              <a:gd name="connsiteX36" fmla="*/ 2692400 w 3105559"/>
              <a:gd name="connsiteY36" fmla="*/ 762000 h 2006600"/>
              <a:gd name="connsiteX37" fmla="*/ 2298700 w 3105559"/>
              <a:gd name="connsiteY37" fmla="*/ 749300 h 2006600"/>
              <a:gd name="connsiteX38" fmla="*/ 2247900 w 3105559"/>
              <a:gd name="connsiteY38" fmla="*/ 736600 h 2006600"/>
              <a:gd name="connsiteX39" fmla="*/ 2171700 w 3105559"/>
              <a:gd name="connsiteY39" fmla="*/ 685800 h 2006600"/>
              <a:gd name="connsiteX40" fmla="*/ 2095500 w 3105559"/>
              <a:gd name="connsiteY40" fmla="*/ 622300 h 2006600"/>
              <a:gd name="connsiteX41" fmla="*/ 1993900 w 3105559"/>
              <a:gd name="connsiteY41" fmla="*/ 508000 h 2006600"/>
              <a:gd name="connsiteX42" fmla="*/ 1892300 w 3105559"/>
              <a:gd name="connsiteY42" fmla="*/ 457200 h 2006600"/>
              <a:gd name="connsiteX43" fmla="*/ 1841500 w 3105559"/>
              <a:gd name="connsiteY43" fmla="*/ 419100 h 2006600"/>
              <a:gd name="connsiteX44" fmla="*/ 1778000 w 3105559"/>
              <a:gd name="connsiteY44" fmla="*/ 342900 h 2006600"/>
              <a:gd name="connsiteX45" fmla="*/ 1739900 w 3105559"/>
              <a:gd name="connsiteY45" fmla="*/ 330200 h 2006600"/>
              <a:gd name="connsiteX46" fmla="*/ 1663700 w 3105559"/>
              <a:gd name="connsiteY46" fmla="*/ 266700 h 2006600"/>
              <a:gd name="connsiteX47" fmla="*/ 1625600 w 3105559"/>
              <a:gd name="connsiteY47" fmla="*/ 254000 h 2006600"/>
              <a:gd name="connsiteX48" fmla="*/ 1574800 w 3105559"/>
              <a:gd name="connsiteY48" fmla="*/ 215900 h 2006600"/>
              <a:gd name="connsiteX49" fmla="*/ 1498600 w 3105559"/>
              <a:gd name="connsiteY49" fmla="*/ 177800 h 2006600"/>
              <a:gd name="connsiteX50" fmla="*/ 1397000 w 3105559"/>
              <a:gd name="connsiteY50" fmla="*/ 165100 h 2006600"/>
              <a:gd name="connsiteX51" fmla="*/ 939800 w 3105559"/>
              <a:gd name="connsiteY51" fmla="*/ 101600 h 2006600"/>
              <a:gd name="connsiteX52" fmla="*/ 863600 w 3105559"/>
              <a:gd name="connsiteY52" fmla="*/ 63500 h 2006600"/>
              <a:gd name="connsiteX53" fmla="*/ 927100 w 3105559"/>
              <a:gd name="connsiteY53"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90500 w 3105559"/>
              <a:gd name="connsiteY15" fmla="*/ 876300 h 2006600"/>
              <a:gd name="connsiteX16" fmla="*/ 165100 w 3105559"/>
              <a:gd name="connsiteY16" fmla="*/ 965200 h 2006600"/>
              <a:gd name="connsiteX17" fmla="*/ 152400 w 3105559"/>
              <a:gd name="connsiteY17" fmla="*/ 1117600 h 2006600"/>
              <a:gd name="connsiteX18" fmla="*/ 120651 w 3105559"/>
              <a:gd name="connsiteY18" fmla="*/ 1270000 h 2006600"/>
              <a:gd name="connsiteX19" fmla="*/ 152400 w 3105559"/>
              <a:gd name="connsiteY19" fmla="*/ 1498600 h 2006600"/>
              <a:gd name="connsiteX20" fmla="*/ 88900 w 3105559"/>
              <a:gd name="connsiteY20" fmla="*/ 1657350 h 2006600"/>
              <a:gd name="connsiteX21" fmla="*/ 25400 w 3105559"/>
              <a:gd name="connsiteY21" fmla="*/ 1797050 h 2006600"/>
              <a:gd name="connsiteX22" fmla="*/ 12700 w 3105559"/>
              <a:gd name="connsiteY22" fmla="*/ 1981200 h 2006600"/>
              <a:gd name="connsiteX23" fmla="*/ 241300 w 3105559"/>
              <a:gd name="connsiteY23" fmla="*/ 2006600 h 2006600"/>
              <a:gd name="connsiteX24" fmla="*/ 596900 w 3105559"/>
              <a:gd name="connsiteY24" fmla="*/ 1993900 h 2006600"/>
              <a:gd name="connsiteX25" fmla="*/ 863600 w 3105559"/>
              <a:gd name="connsiteY25" fmla="*/ 1879600 h 2006600"/>
              <a:gd name="connsiteX26" fmla="*/ 1079500 w 3105559"/>
              <a:gd name="connsiteY26" fmla="*/ 1676400 h 2006600"/>
              <a:gd name="connsiteX27" fmla="*/ 1320800 w 3105559"/>
              <a:gd name="connsiteY27" fmla="*/ 1555750 h 2006600"/>
              <a:gd name="connsiteX28" fmla="*/ 1638300 w 3105559"/>
              <a:gd name="connsiteY28" fmla="*/ 1492250 h 2006600"/>
              <a:gd name="connsiteX29" fmla="*/ 1955800 w 3105559"/>
              <a:gd name="connsiteY29" fmla="*/ 1460500 h 2006600"/>
              <a:gd name="connsiteX30" fmla="*/ 2343150 w 3105559"/>
              <a:gd name="connsiteY30" fmla="*/ 1384300 h 2006600"/>
              <a:gd name="connsiteX31" fmla="*/ 2705100 w 3105559"/>
              <a:gd name="connsiteY31" fmla="*/ 1320800 h 2006600"/>
              <a:gd name="connsiteX32" fmla="*/ 3098800 w 3105559"/>
              <a:gd name="connsiteY32" fmla="*/ 1282700 h 2006600"/>
              <a:gd name="connsiteX33" fmla="*/ 3086100 w 3105559"/>
              <a:gd name="connsiteY33" fmla="*/ 723900 h 2006600"/>
              <a:gd name="connsiteX34" fmla="*/ 2857500 w 3105559"/>
              <a:gd name="connsiteY34" fmla="*/ 736600 h 2006600"/>
              <a:gd name="connsiteX35" fmla="*/ 2781300 w 3105559"/>
              <a:gd name="connsiteY35" fmla="*/ 749300 h 2006600"/>
              <a:gd name="connsiteX36" fmla="*/ 2692400 w 3105559"/>
              <a:gd name="connsiteY36" fmla="*/ 762000 h 2006600"/>
              <a:gd name="connsiteX37" fmla="*/ 2298700 w 3105559"/>
              <a:gd name="connsiteY37" fmla="*/ 749300 h 2006600"/>
              <a:gd name="connsiteX38" fmla="*/ 2247900 w 3105559"/>
              <a:gd name="connsiteY38" fmla="*/ 736600 h 2006600"/>
              <a:gd name="connsiteX39" fmla="*/ 2171700 w 3105559"/>
              <a:gd name="connsiteY39" fmla="*/ 685800 h 2006600"/>
              <a:gd name="connsiteX40" fmla="*/ 2095500 w 3105559"/>
              <a:gd name="connsiteY40" fmla="*/ 622300 h 2006600"/>
              <a:gd name="connsiteX41" fmla="*/ 1993900 w 3105559"/>
              <a:gd name="connsiteY41" fmla="*/ 508000 h 2006600"/>
              <a:gd name="connsiteX42" fmla="*/ 1892300 w 3105559"/>
              <a:gd name="connsiteY42" fmla="*/ 457200 h 2006600"/>
              <a:gd name="connsiteX43" fmla="*/ 1841500 w 3105559"/>
              <a:gd name="connsiteY43" fmla="*/ 419100 h 2006600"/>
              <a:gd name="connsiteX44" fmla="*/ 1778000 w 3105559"/>
              <a:gd name="connsiteY44" fmla="*/ 342900 h 2006600"/>
              <a:gd name="connsiteX45" fmla="*/ 1739900 w 3105559"/>
              <a:gd name="connsiteY45" fmla="*/ 330200 h 2006600"/>
              <a:gd name="connsiteX46" fmla="*/ 1663700 w 3105559"/>
              <a:gd name="connsiteY46" fmla="*/ 266700 h 2006600"/>
              <a:gd name="connsiteX47" fmla="*/ 1625600 w 3105559"/>
              <a:gd name="connsiteY47" fmla="*/ 254000 h 2006600"/>
              <a:gd name="connsiteX48" fmla="*/ 1574800 w 3105559"/>
              <a:gd name="connsiteY48" fmla="*/ 215900 h 2006600"/>
              <a:gd name="connsiteX49" fmla="*/ 1498600 w 3105559"/>
              <a:gd name="connsiteY49" fmla="*/ 177800 h 2006600"/>
              <a:gd name="connsiteX50" fmla="*/ 1397000 w 3105559"/>
              <a:gd name="connsiteY50" fmla="*/ 165100 h 2006600"/>
              <a:gd name="connsiteX51" fmla="*/ 939800 w 3105559"/>
              <a:gd name="connsiteY51" fmla="*/ 101600 h 2006600"/>
              <a:gd name="connsiteX52" fmla="*/ 863600 w 3105559"/>
              <a:gd name="connsiteY52" fmla="*/ 63500 h 2006600"/>
              <a:gd name="connsiteX53" fmla="*/ 927100 w 3105559"/>
              <a:gd name="connsiteY53"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90500 w 3105559"/>
              <a:gd name="connsiteY15" fmla="*/ 876300 h 2006600"/>
              <a:gd name="connsiteX16" fmla="*/ 165100 w 3105559"/>
              <a:gd name="connsiteY16" fmla="*/ 965200 h 2006600"/>
              <a:gd name="connsiteX17" fmla="*/ 101600 w 3105559"/>
              <a:gd name="connsiteY17" fmla="*/ 1073150 h 2006600"/>
              <a:gd name="connsiteX18" fmla="*/ 120651 w 3105559"/>
              <a:gd name="connsiteY18" fmla="*/ 1270000 h 2006600"/>
              <a:gd name="connsiteX19" fmla="*/ 152400 w 3105559"/>
              <a:gd name="connsiteY19" fmla="*/ 1498600 h 2006600"/>
              <a:gd name="connsiteX20" fmla="*/ 88900 w 3105559"/>
              <a:gd name="connsiteY20" fmla="*/ 1657350 h 2006600"/>
              <a:gd name="connsiteX21" fmla="*/ 25400 w 3105559"/>
              <a:gd name="connsiteY21" fmla="*/ 1797050 h 2006600"/>
              <a:gd name="connsiteX22" fmla="*/ 12700 w 3105559"/>
              <a:gd name="connsiteY22" fmla="*/ 1981200 h 2006600"/>
              <a:gd name="connsiteX23" fmla="*/ 241300 w 3105559"/>
              <a:gd name="connsiteY23" fmla="*/ 2006600 h 2006600"/>
              <a:gd name="connsiteX24" fmla="*/ 596900 w 3105559"/>
              <a:gd name="connsiteY24" fmla="*/ 1993900 h 2006600"/>
              <a:gd name="connsiteX25" fmla="*/ 863600 w 3105559"/>
              <a:gd name="connsiteY25" fmla="*/ 1879600 h 2006600"/>
              <a:gd name="connsiteX26" fmla="*/ 1079500 w 3105559"/>
              <a:gd name="connsiteY26" fmla="*/ 1676400 h 2006600"/>
              <a:gd name="connsiteX27" fmla="*/ 1320800 w 3105559"/>
              <a:gd name="connsiteY27" fmla="*/ 1555750 h 2006600"/>
              <a:gd name="connsiteX28" fmla="*/ 1638300 w 3105559"/>
              <a:gd name="connsiteY28" fmla="*/ 1492250 h 2006600"/>
              <a:gd name="connsiteX29" fmla="*/ 1955800 w 3105559"/>
              <a:gd name="connsiteY29" fmla="*/ 1460500 h 2006600"/>
              <a:gd name="connsiteX30" fmla="*/ 2343150 w 3105559"/>
              <a:gd name="connsiteY30" fmla="*/ 1384300 h 2006600"/>
              <a:gd name="connsiteX31" fmla="*/ 2705100 w 3105559"/>
              <a:gd name="connsiteY31" fmla="*/ 1320800 h 2006600"/>
              <a:gd name="connsiteX32" fmla="*/ 3098800 w 3105559"/>
              <a:gd name="connsiteY32" fmla="*/ 1282700 h 2006600"/>
              <a:gd name="connsiteX33" fmla="*/ 3086100 w 3105559"/>
              <a:gd name="connsiteY33" fmla="*/ 723900 h 2006600"/>
              <a:gd name="connsiteX34" fmla="*/ 2857500 w 3105559"/>
              <a:gd name="connsiteY34" fmla="*/ 736600 h 2006600"/>
              <a:gd name="connsiteX35" fmla="*/ 2781300 w 3105559"/>
              <a:gd name="connsiteY35" fmla="*/ 749300 h 2006600"/>
              <a:gd name="connsiteX36" fmla="*/ 2692400 w 3105559"/>
              <a:gd name="connsiteY36" fmla="*/ 762000 h 2006600"/>
              <a:gd name="connsiteX37" fmla="*/ 2298700 w 3105559"/>
              <a:gd name="connsiteY37" fmla="*/ 749300 h 2006600"/>
              <a:gd name="connsiteX38" fmla="*/ 2247900 w 3105559"/>
              <a:gd name="connsiteY38" fmla="*/ 736600 h 2006600"/>
              <a:gd name="connsiteX39" fmla="*/ 2171700 w 3105559"/>
              <a:gd name="connsiteY39" fmla="*/ 685800 h 2006600"/>
              <a:gd name="connsiteX40" fmla="*/ 2095500 w 3105559"/>
              <a:gd name="connsiteY40" fmla="*/ 622300 h 2006600"/>
              <a:gd name="connsiteX41" fmla="*/ 1993900 w 3105559"/>
              <a:gd name="connsiteY41" fmla="*/ 508000 h 2006600"/>
              <a:gd name="connsiteX42" fmla="*/ 1892300 w 3105559"/>
              <a:gd name="connsiteY42" fmla="*/ 457200 h 2006600"/>
              <a:gd name="connsiteX43" fmla="*/ 1841500 w 3105559"/>
              <a:gd name="connsiteY43" fmla="*/ 419100 h 2006600"/>
              <a:gd name="connsiteX44" fmla="*/ 1778000 w 3105559"/>
              <a:gd name="connsiteY44" fmla="*/ 342900 h 2006600"/>
              <a:gd name="connsiteX45" fmla="*/ 1739900 w 3105559"/>
              <a:gd name="connsiteY45" fmla="*/ 330200 h 2006600"/>
              <a:gd name="connsiteX46" fmla="*/ 1663700 w 3105559"/>
              <a:gd name="connsiteY46" fmla="*/ 266700 h 2006600"/>
              <a:gd name="connsiteX47" fmla="*/ 1625600 w 3105559"/>
              <a:gd name="connsiteY47" fmla="*/ 254000 h 2006600"/>
              <a:gd name="connsiteX48" fmla="*/ 1574800 w 3105559"/>
              <a:gd name="connsiteY48" fmla="*/ 215900 h 2006600"/>
              <a:gd name="connsiteX49" fmla="*/ 1498600 w 3105559"/>
              <a:gd name="connsiteY49" fmla="*/ 177800 h 2006600"/>
              <a:gd name="connsiteX50" fmla="*/ 1397000 w 3105559"/>
              <a:gd name="connsiteY50" fmla="*/ 165100 h 2006600"/>
              <a:gd name="connsiteX51" fmla="*/ 939800 w 3105559"/>
              <a:gd name="connsiteY51" fmla="*/ 101600 h 2006600"/>
              <a:gd name="connsiteX52" fmla="*/ 863600 w 3105559"/>
              <a:gd name="connsiteY52" fmla="*/ 63500 h 2006600"/>
              <a:gd name="connsiteX53" fmla="*/ 927100 w 3105559"/>
              <a:gd name="connsiteY53"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90500 w 3105559"/>
              <a:gd name="connsiteY15" fmla="*/ 876300 h 2006600"/>
              <a:gd name="connsiteX16" fmla="*/ 107950 w 3105559"/>
              <a:gd name="connsiteY16" fmla="*/ 927100 h 2006600"/>
              <a:gd name="connsiteX17" fmla="*/ 101600 w 3105559"/>
              <a:gd name="connsiteY17" fmla="*/ 1073150 h 2006600"/>
              <a:gd name="connsiteX18" fmla="*/ 120651 w 3105559"/>
              <a:gd name="connsiteY18" fmla="*/ 1270000 h 2006600"/>
              <a:gd name="connsiteX19" fmla="*/ 152400 w 3105559"/>
              <a:gd name="connsiteY19" fmla="*/ 1498600 h 2006600"/>
              <a:gd name="connsiteX20" fmla="*/ 88900 w 3105559"/>
              <a:gd name="connsiteY20" fmla="*/ 1657350 h 2006600"/>
              <a:gd name="connsiteX21" fmla="*/ 25400 w 3105559"/>
              <a:gd name="connsiteY21" fmla="*/ 1797050 h 2006600"/>
              <a:gd name="connsiteX22" fmla="*/ 12700 w 3105559"/>
              <a:gd name="connsiteY22" fmla="*/ 1981200 h 2006600"/>
              <a:gd name="connsiteX23" fmla="*/ 241300 w 3105559"/>
              <a:gd name="connsiteY23" fmla="*/ 2006600 h 2006600"/>
              <a:gd name="connsiteX24" fmla="*/ 596900 w 3105559"/>
              <a:gd name="connsiteY24" fmla="*/ 1993900 h 2006600"/>
              <a:gd name="connsiteX25" fmla="*/ 863600 w 3105559"/>
              <a:gd name="connsiteY25" fmla="*/ 1879600 h 2006600"/>
              <a:gd name="connsiteX26" fmla="*/ 1079500 w 3105559"/>
              <a:gd name="connsiteY26" fmla="*/ 1676400 h 2006600"/>
              <a:gd name="connsiteX27" fmla="*/ 1320800 w 3105559"/>
              <a:gd name="connsiteY27" fmla="*/ 1555750 h 2006600"/>
              <a:gd name="connsiteX28" fmla="*/ 1638300 w 3105559"/>
              <a:gd name="connsiteY28" fmla="*/ 1492250 h 2006600"/>
              <a:gd name="connsiteX29" fmla="*/ 1955800 w 3105559"/>
              <a:gd name="connsiteY29" fmla="*/ 1460500 h 2006600"/>
              <a:gd name="connsiteX30" fmla="*/ 2343150 w 3105559"/>
              <a:gd name="connsiteY30" fmla="*/ 1384300 h 2006600"/>
              <a:gd name="connsiteX31" fmla="*/ 2705100 w 3105559"/>
              <a:gd name="connsiteY31" fmla="*/ 1320800 h 2006600"/>
              <a:gd name="connsiteX32" fmla="*/ 3098800 w 3105559"/>
              <a:gd name="connsiteY32" fmla="*/ 1282700 h 2006600"/>
              <a:gd name="connsiteX33" fmla="*/ 3086100 w 3105559"/>
              <a:gd name="connsiteY33" fmla="*/ 723900 h 2006600"/>
              <a:gd name="connsiteX34" fmla="*/ 2857500 w 3105559"/>
              <a:gd name="connsiteY34" fmla="*/ 736600 h 2006600"/>
              <a:gd name="connsiteX35" fmla="*/ 2781300 w 3105559"/>
              <a:gd name="connsiteY35" fmla="*/ 749300 h 2006600"/>
              <a:gd name="connsiteX36" fmla="*/ 2692400 w 3105559"/>
              <a:gd name="connsiteY36" fmla="*/ 762000 h 2006600"/>
              <a:gd name="connsiteX37" fmla="*/ 2298700 w 3105559"/>
              <a:gd name="connsiteY37" fmla="*/ 749300 h 2006600"/>
              <a:gd name="connsiteX38" fmla="*/ 2247900 w 3105559"/>
              <a:gd name="connsiteY38" fmla="*/ 736600 h 2006600"/>
              <a:gd name="connsiteX39" fmla="*/ 2171700 w 3105559"/>
              <a:gd name="connsiteY39" fmla="*/ 685800 h 2006600"/>
              <a:gd name="connsiteX40" fmla="*/ 2095500 w 3105559"/>
              <a:gd name="connsiteY40" fmla="*/ 622300 h 2006600"/>
              <a:gd name="connsiteX41" fmla="*/ 1993900 w 3105559"/>
              <a:gd name="connsiteY41" fmla="*/ 508000 h 2006600"/>
              <a:gd name="connsiteX42" fmla="*/ 1892300 w 3105559"/>
              <a:gd name="connsiteY42" fmla="*/ 457200 h 2006600"/>
              <a:gd name="connsiteX43" fmla="*/ 1841500 w 3105559"/>
              <a:gd name="connsiteY43" fmla="*/ 419100 h 2006600"/>
              <a:gd name="connsiteX44" fmla="*/ 1778000 w 3105559"/>
              <a:gd name="connsiteY44" fmla="*/ 342900 h 2006600"/>
              <a:gd name="connsiteX45" fmla="*/ 1739900 w 3105559"/>
              <a:gd name="connsiteY45" fmla="*/ 330200 h 2006600"/>
              <a:gd name="connsiteX46" fmla="*/ 1663700 w 3105559"/>
              <a:gd name="connsiteY46" fmla="*/ 266700 h 2006600"/>
              <a:gd name="connsiteX47" fmla="*/ 1625600 w 3105559"/>
              <a:gd name="connsiteY47" fmla="*/ 254000 h 2006600"/>
              <a:gd name="connsiteX48" fmla="*/ 1574800 w 3105559"/>
              <a:gd name="connsiteY48" fmla="*/ 215900 h 2006600"/>
              <a:gd name="connsiteX49" fmla="*/ 1498600 w 3105559"/>
              <a:gd name="connsiteY49" fmla="*/ 177800 h 2006600"/>
              <a:gd name="connsiteX50" fmla="*/ 1397000 w 3105559"/>
              <a:gd name="connsiteY50" fmla="*/ 165100 h 2006600"/>
              <a:gd name="connsiteX51" fmla="*/ 939800 w 3105559"/>
              <a:gd name="connsiteY51" fmla="*/ 101600 h 2006600"/>
              <a:gd name="connsiteX52" fmla="*/ 863600 w 3105559"/>
              <a:gd name="connsiteY52" fmla="*/ 63500 h 2006600"/>
              <a:gd name="connsiteX53" fmla="*/ 927100 w 3105559"/>
              <a:gd name="connsiteY53"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203200 w 3105559"/>
              <a:gd name="connsiteY14" fmla="*/ 825500 h 2006600"/>
              <a:gd name="connsiteX15" fmla="*/ 107950 w 3105559"/>
              <a:gd name="connsiteY15" fmla="*/ 927100 h 2006600"/>
              <a:gd name="connsiteX16" fmla="*/ 101600 w 3105559"/>
              <a:gd name="connsiteY16" fmla="*/ 1073150 h 2006600"/>
              <a:gd name="connsiteX17" fmla="*/ 120651 w 3105559"/>
              <a:gd name="connsiteY17" fmla="*/ 1270000 h 2006600"/>
              <a:gd name="connsiteX18" fmla="*/ 152400 w 3105559"/>
              <a:gd name="connsiteY18" fmla="*/ 1498600 h 2006600"/>
              <a:gd name="connsiteX19" fmla="*/ 88900 w 3105559"/>
              <a:gd name="connsiteY19" fmla="*/ 1657350 h 2006600"/>
              <a:gd name="connsiteX20" fmla="*/ 25400 w 3105559"/>
              <a:gd name="connsiteY20" fmla="*/ 1797050 h 2006600"/>
              <a:gd name="connsiteX21" fmla="*/ 12700 w 3105559"/>
              <a:gd name="connsiteY21" fmla="*/ 1981200 h 2006600"/>
              <a:gd name="connsiteX22" fmla="*/ 241300 w 3105559"/>
              <a:gd name="connsiteY22" fmla="*/ 2006600 h 2006600"/>
              <a:gd name="connsiteX23" fmla="*/ 596900 w 3105559"/>
              <a:gd name="connsiteY23" fmla="*/ 1993900 h 2006600"/>
              <a:gd name="connsiteX24" fmla="*/ 863600 w 3105559"/>
              <a:gd name="connsiteY24" fmla="*/ 1879600 h 2006600"/>
              <a:gd name="connsiteX25" fmla="*/ 1079500 w 3105559"/>
              <a:gd name="connsiteY25" fmla="*/ 1676400 h 2006600"/>
              <a:gd name="connsiteX26" fmla="*/ 1320800 w 3105559"/>
              <a:gd name="connsiteY26" fmla="*/ 1555750 h 2006600"/>
              <a:gd name="connsiteX27" fmla="*/ 1638300 w 3105559"/>
              <a:gd name="connsiteY27" fmla="*/ 1492250 h 2006600"/>
              <a:gd name="connsiteX28" fmla="*/ 1955800 w 3105559"/>
              <a:gd name="connsiteY28" fmla="*/ 1460500 h 2006600"/>
              <a:gd name="connsiteX29" fmla="*/ 2343150 w 3105559"/>
              <a:gd name="connsiteY29" fmla="*/ 1384300 h 2006600"/>
              <a:gd name="connsiteX30" fmla="*/ 2705100 w 3105559"/>
              <a:gd name="connsiteY30" fmla="*/ 1320800 h 2006600"/>
              <a:gd name="connsiteX31" fmla="*/ 3098800 w 3105559"/>
              <a:gd name="connsiteY31" fmla="*/ 1282700 h 2006600"/>
              <a:gd name="connsiteX32" fmla="*/ 3086100 w 3105559"/>
              <a:gd name="connsiteY32" fmla="*/ 723900 h 2006600"/>
              <a:gd name="connsiteX33" fmla="*/ 2857500 w 3105559"/>
              <a:gd name="connsiteY33" fmla="*/ 736600 h 2006600"/>
              <a:gd name="connsiteX34" fmla="*/ 2781300 w 3105559"/>
              <a:gd name="connsiteY34" fmla="*/ 749300 h 2006600"/>
              <a:gd name="connsiteX35" fmla="*/ 2692400 w 3105559"/>
              <a:gd name="connsiteY35" fmla="*/ 762000 h 2006600"/>
              <a:gd name="connsiteX36" fmla="*/ 2298700 w 3105559"/>
              <a:gd name="connsiteY36" fmla="*/ 749300 h 2006600"/>
              <a:gd name="connsiteX37" fmla="*/ 2247900 w 3105559"/>
              <a:gd name="connsiteY37" fmla="*/ 736600 h 2006600"/>
              <a:gd name="connsiteX38" fmla="*/ 2171700 w 3105559"/>
              <a:gd name="connsiteY38" fmla="*/ 685800 h 2006600"/>
              <a:gd name="connsiteX39" fmla="*/ 2095500 w 3105559"/>
              <a:gd name="connsiteY39" fmla="*/ 622300 h 2006600"/>
              <a:gd name="connsiteX40" fmla="*/ 1993900 w 3105559"/>
              <a:gd name="connsiteY40" fmla="*/ 508000 h 2006600"/>
              <a:gd name="connsiteX41" fmla="*/ 1892300 w 3105559"/>
              <a:gd name="connsiteY41" fmla="*/ 457200 h 2006600"/>
              <a:gd name="connsiteX42" fmla="*/ 1841500 w 3105559"/>
              <a:gd name="connsiteY42" fmla="*/ 419100 h 2006600"/>
              <a:gd name="connsiteX43" fmla="*/ 1778000 w 3105559"/>
              <a:gd name="connsiteY43" fmla="*/ 342900 h 2006600"/>
              <a:gd name="connsiteX44" fmla="*/ 1739900 w 3105559"/>
              <a:gd name="connsiteY44" fmla="*/ 330200 h 2006600"/>
              <a:gd name="connsiteX45" fmla="*/ 1663700 w 3105559"/>
              <a:gd name="connsiteY45" fmla="*/ 266700 h 2006600"/>
              <a:gd name="connsiteX46" fmla="*/ 1625600 w 3105559"/>
              <a:gd name="connsiteY46" fmla="*/ 254000 h 2006600"/>
              <a:gd name="connsiteX47" fmla="*/ 1574800 w 3105559"/>
              <a:gd name="connsiteY47" fmla="*/ 215900 h 2006600"/>
              <a:gd name="connsiteX48" fmla="*/ 1498600 w 3105559"/>
              <a:gd name="connsiteY48" fmla="*/ 177800 h 2006600"/>
              <a:gd name="connsiteX49" fmla="*/ 1397000 w 3105559"/>
              <a:gd name="connsiteY49" fmla="*/ 165100 h 2006600"/>
              <a:gd name="connsiteX50" fmla="*/ 939800 w 3105559"/>
              <a:gd name="connsiteY50" fmla="*/ 101600 h 2006600"/>
              <a:gd name="connsiteX51" fmla="*/ 863600 w 3105559"/>
              <a:gd name="connsiteY51" fmla="*/ 63500 h 2006600"/>
              <a:gd name="connsiteX52" fmla="*/ 927100 w 3105559"/>
              <a:gd name="connsiteY52"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215900 w 3105559"/>
              <a:gd name="connsiteY13" fmla="*/ 787400 h 2006600"/>
              <a:gd name="connsiteX14" fmla="*/ 107950 w 3105559"/>
              <a:gd name="connsiteY14" fmla="*/ 927100 h 2006600"/>
              <a:gd name="connsiteX15" fmla="*/ 101600 w 3105559"/>
              <a:gd name="connsiteY15" fmla="*/ 1073150 h 2006600"/>
              <a:gd name="connsiteX16" fmla="*/ 120651 w 3105559"/>
              <a:gd name="connsiteY16" fmla="*/ 1270000 h 2006600"/>
              <a:gd name="connsiteX17" fmla="*/ 152400 w 3105559"/>
              <a:gd name="connsiteY17" fmla="*/ 1498600 h 2006600"/>
              <a:gd name="connsiteX18" fmla="*/ 88900 w 3105559"/>
              <a:gd name="connsiteY18" fmla="*/ 1657350 h 2006600"/>
              <a:gd name="connsiteX19" fmla="*/ 25400 w 3105559"/>
              <a:gd name="connsiteY19" fmla="*/ 1797050 h 2006600"/>
              <a:gd name="connsiteX20" fmla="*/ 12700 w 3105559"/>
              <a:gd name="connsiteY20" fmla="*/ 1981200 h 2006600"/>
              <a:gd name="connsiteX21" fmla="*/ 241300 w 3105559"/>
              <a:gd name="connsiteY21" fmla="*/ 2006600 h 2006600"/>
              <a:gd name="connsiteX22" fmla="*/ 596900 w 3105559"/>
              <a:gd name="connsiteY22" fmla="*/ 1993900 h 2006600"/>
              <a:gd name="connsiteX23" fmla="*/ 863600 w 3105559"/>
              <a:gd name="connsiteY23" fmla="*/ 1879600 h 2006600"/>
              <a:gd name="connsiteX24" fmla="*/ 1079500 w 3105559"/>
              <a:gd name="connsiteY24" fmla="*/ 1676400 h 2006600"/>
              <a:gd name="connsiteX25" fmla="*/ 1320800 w 3105559"/>
              <a:gd name="connsiteY25" fmla="*/ 1555750 h 2006600"/>
              <a:gd name="connsiteX26" fmla="*/ 1638300 w 3105559"/>
              <a:gd name="connsiteY26" fmla="*/ 1492250 h 2006600"/>
              <a:gd name="connsiteX27" fmla="*/ 1955800 w 3105559"/>
              <a:gd name="connsiteY27" fmla="*/ 1460500 h 2006600"/>
              <a:gd name="connsiteX28" fmla="*/ 2343150 w 3105559"/>
              <a:gd name="connsiteY28" fmla="*/ 1384300 h 2006600"/>
              <a:gd name="connsiteX29" fmla="*/ 2705100 w 3105559"/>
              <a:gd name="connsiteY29" fmla="*/ 1320800 h 2006600"/>
              <a:gd name="connsiteX30" fmla="*/ 3098800 w 3105559"/>
              <a:gd name="connsiteY30" fmla="*/ 1282700 h 2006600"/>
              <a:gd name="connsiteX31" fmla="*/ 3086100 w 3105559"/>
              <a:gd name="connsiteY31" fmla="*/ 723900 h 2006600"/>
              <a:gd name="connsiteX32" fmla="*/ 2857500 w 3105559"/>
              <a:gd name="connsiteY32" fmla="*/ 736600 h 2006600"/>
              <a:gd name="connsiteX33" fmla="*/ 2781300 w 3105559"/>
              <a:gd name="connsiteY33" fmla="*/ 749300 h 2006600"/>
              <a:gd name="connsiteX34" fmla="*/ 2692400 w 3105559"/>
              <a:gd name="connsiteY34" fmla="*/ 762000 h 2006600"/>
              <a:gd name="connsiteX35" fmla="*/ 2298700 w 3105559"/>
              <a:gd name="connsiteY35" fmla="*/ 749300 h 2006600"/>
              <a:gd name="connsiteX36" fmla="*/ 2247900 w 3105559"/>
              <a:gd name="connsiteY36" fmla="*/ 736600 h 2006600"/>
              <a:gd name="connsiteX37" fmla="*/ 2171700 w 3105559"/>
              <a:gd name="connsiteY37" fmla="*/ 685800 h 2006600"/>
              <a:gd name="connsiteX38" fmla="*/ 2095500 w 3105559"/>
              <a:gd name="connsiteY38" fmla="*/ 622300 h 2006600"/>
              <a:gd name="connsiteX39" fmla="*/ 1993900 w 3105559"/>
              <a:gd name="connsiteY39" fmla="*/ 508000 h 2006600"/>
              <a:gd name="connsiteX40" fmla="*/ 1892300 w 3105559"/>
              <a:gd name="connsiteY40" fmla="*/ 457200 h 2006600"/>
              <a:gd name="connsiteX41" fmla="*/ 1841500 w 3105559"/>
              <a:gd name="connsiteY41" fmla="*/ 419100 h 2006600"/>
              <a:gd name="connsiteX42" fmla="*/ 1778000 w 3105559"/>
              <a:gd name="connsiteY42" fmla="*/ 342900 h 2006600"/>
              <a:gd name="connsiteX43" fmla="*/ 1739900 w 3105559"/>
              <a:gd name="connsiteY43" fmla="*/ 330200 h 2006600"/>
              <a:gd name="connsiteX44" fmla="*/ 1663700 w 3105559"/>
              <a:gd name="connsiteY44" fmla="*/ 266700 h 2006600"/>
              <a:gd name="connsiteX45" fmla="*/ 1625600 w 3105559"/>
              <a:gd name="connsiteY45" fmla="*/ 254000 h 2006600"/>
              <a:gd name="connsiteX46" fmla="*/ 1574800 w 3105559"/>
              <a:gd name="connsiteY46" fmla="*/ 215900 h 2006600"/>
              <a:gd name="connsiteX47" fmla="*/ 1498600 w 3105559"/>
              <a:gd name="connsiteY47" fmla="*/ 177800 h 2006600"/>
              <a:gd name="connsiteX48" fmla="*/ 1397000 w 3105559"/>
              <a:gd name="connsiteY48" fmla="*/ 165100 h 2006600"/>
              <a:gd name="connsiteX49" fmla="*/ 939800 w 3105559"/>
              <a:gd name="connsiteY49" fmla="*/ 101600 h 2006600"/>
              <a:gd name="connsiteX50" fmla="*/ 863600 w 3105559"/>
              <a:gd name="connsiteY50" fmla="*/ 63500 h 2006600"/>
              <a:gd name="connsiteX51" fmla="*/ 927100 w 3105559"/>
              <a:gd name="connsiteY51"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241300 w 3105559"/>
              <a:gd name="connsiteY12" fmla="*/ 711200 h 2006600"/>
              <a:gd name="connsiteX13" fmla="*/ 196850 w 3105559"/>
              <a:gd name="connsiteY13" fmla="*/ 755650 h 2006600"/>
              <a:gd name="connsiteX14" fmla="*/ 107950 w 3105559"/>
              <a:gd name="connsiteY14" fmla="*/ 927100 h 2006600"/>
              <a:gd name="connsiteX15" fmla="*/ 101600 w 3105559"/>
              <a:gd name="connsiteY15" fmla="*/ 1073150 h 2006600"/>
              <a:gd name="connsiteX16" fmla="*/ 120651 w 3105559"/>
              <a:gd name="connsiteY16" fmla="*/ 1270000 h 2006600"/>
              <a:gd name="connsiteX17" fmla="*/ 152400 w 3105559"/>
              <a:gd name="connsiteY17" fmla="*/ 1498600 h 2006600"/>
              <a:gd name="connsiteX18" fmla="*/ 88900 w 3105559"/>
              <a:gd name="connsiteY18" fmla="*/ 1657350 h 2006600"/>
              <a:gd name="connsiteX19" fmla="*/ 25400 w 3105559"/>
              <a:gd name="connsiteY19" fmla="*/ 1797050 h 2006600"/>
              <a:gd name="connsiteX20" fmla="*/ 12700 w 3105559"/>
              <a:gd name="connsiteY20" fmla="*/ 1981200 h 2006600"/>
              <a:gd name="connsiteX21" fmla="*/ 241300 w 3105559"/>
              <a:gd name="connsiteY21" fmla="*/ 2006600 h 2006600"/>
              <a:gd name="connsiteX22" fmla="*/ 596900 w 3105559"/>
              <a:gd name="connsiteY22" fmla="*/ 1993900 h 2006600"/>
              <a:gd name="connsiteX23" fmla="*/ 863600 w 3105559"/>
              <a:gd name="connsiteY23" fmla="*/ 1879600 h 2006600"/>
              <a:gd name="connsiteX24" fmla="*/ 1079500 w 3105559"/>
              <a:gd name="connsiteY24" fmla="*/ 1676400 h 2006600"/>
              <a:gd name="connsiteX25" fmla="*/ 1320800 w 3105559"/>
              <a:gd name="connsiteY25" fmla="*/ 1555750 h 2006600"/>
              <a:gd name="connsiteX26" fmla="*/ 1638300 w 3105559"/>
              <a:gd name="connsiteY26" fmla="*/ 1492250 h 2006600"/>
              <a:gd name="connsiteX27" fmla="*/ 1955800 w 3105559"/>
              <a:gd name="connsiteY27" fmla="*/ 1460500 h 2006600"/>
              <a:gd name="connsiteX28" fmla="*/ 2343150 w 3105559"/>
              <a:gd name="connsiteY28" fmla="*/ 1384300 h 2006600"/>
              <a:gd name="connsiteX29" fmla="*/ 2705100 w 3105559"/>
              <a:gd name="connsiteY29" fmla="*/ 1320800 h 2006600"/>
              <a:gd name="connsiteX30" fmla="*/ 3098800 w 3105559"/>
              <a:gd name="connsiteY30" fmla="*/ 1282700 h 2006600"/>
              <a:gd name="connsiteX31" fmla="*/ 3086100 w 3105559"/>
              <a:gd name="connsiteY31" fmla="*/ 723900 h 2006600"/>
              <a:gd name="connsiteX32" fmla="*/ 2857500 w 3105559"/>
              <a:gd name="connsiteY32" fmla="*/ 736600 h 2006600"/>
              <a:gd name="connsiteX33" fmla="*/ 2781300 w 3105559"/>
              <a:gd name="connsiteY33" fmla="*/ 749300 h 2006600"/>
              <a:gd name="connsiteX34" fmla="*/ 2692400 w 3105559"/>
              <a:gd name="connsiteY34" fmla="*/ 762000 h 2006600"/>
              <a:gd name="connsiteX35" fmla="*/ 2298700 w 3105559"/>
              <a:gd name="connsiteY35" fmla="*/ 749300 h 2006600"/>
              <a:gd name="connsiteX36" fmla="*/ 2247900 w 3105559"/>
              <a:gd name="connsiteY36" fmla="*/ 736600 h 2006600"/>
              <a:gd name="connsiteX37" fmla="*/ 2171700 w 3105559"/>
              <a:gd name="connsiteY37" fmla="*/ 685800 h 2006600"/>
              <a:gd name="connsiteX38" fmla="*/ 2095500 w 3105559"/>
              <a:gd name="connsiteY38" fmla="*/ 622300 h 2006600"/>
              <a:gd name="connsiteX39" fmla="*/ 1993900 w 3105559"/>
              <a:gd name="connsiteY39" fmla="*/ 508000 h 2006600"/>
              <a:gd name="connsiteX40" fmla="*/ 1892300 w 3105559"/>
              <a:gd name="connsiteY40" fmla="*/ 457200 h 2006600"/>
              <a:gd name="connsiteX41" fmla="*/ 1841500 w 3105559"/>
              <a:gd name="connsiteY41" fmla="*/ 419100 h 2006600"/>
              <a:gd name="connsiteX42" fmla="*/ 1778000 w 3105559"/>
              <a:gd name="connsiteY42" fmla="*/ 342900 h 2006600"/>
              <a:gd name="connsiteX43" fmla="*/ 1739900 w 3105559"/>
              <a:gd name="connsiteY43" fmla="*/ 330200 h 2006600"/>
              <a:gd name="connsiteX44" fmla="*/ 1663700 w 3105559"/>
              <a:gd name="connsiteY44" fmla="*/ 266700 h 2006600"/>
              <a:gd name="connsiteX45" fmla="*/ 1625600 w 3105559"/>
              <a:gd name="connsiteY45" fmla="*/ 254000 h 2006600"/>
              <a:gd name="connsiteX46" fmla="*/ 1574800 w 3105559"/>
              <a:gd name="connsiteY46" fmla="*/ 215900 h 2006600"/>
              <a:gd name="connsiteX47" fmla="*/ 1498600 w 3105559"/>
              <a:gd name="connsiteY47" fmla="*/ 177800 h 2006600"/>
              <a:gd name="connsiteX48" fmla="*/ 1397000 w 3105559"/>
              <a:gd name="connsiteY48" fmla="*/ 165100 h 2006600"/>
              <a:gd name="connsiteX49" fmla="*/ 939800 w 3105559"/>
              <a:gd name="connsiteY49" fmla="*/ 101600 h 2006600"/>
              <a:gd name="connsiteX50" fmla="*/ 863600 w 3105559"/>
              <a:gd name="connsiteY50" fmla="*/ 63500 h 2006600"/>
              <a:gd name="connsiteX51" fmla="*/ 927100 w 3105559"/>
              <a:gd name="connsiteY51"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355600 w 3105559"/>
              <a:gd name="connsiteY11" fmla="*/ 647700 h 2006600"/>
              <a:gd name="connsiteX12" fmla="*/ 196850 w 3105559"/>
              <a:gd name="connsiteY12" fmla="*/ 755650 h 2006600"/>
              <a:gd name="connsiteX13" fmla="*/ 107950 w 3105559"/>
              <a:gd name="connsiteY13" fmla="*/ 927100 h 2006600"/>
              <a:gd name="connsiteX14" fmla="*/ 101600 w 3105559"/>
              <a:gd name="connsiteY14" fmla="*/ 1073150 h 2006600"/>
              <a:gd name="connsiteX15" fmla="*/ 120651 w 3105559"/>
              <a:gd name="connsiteY15" fmla="*/ 1270000 h 2006600"/>
              <a:gd name="connsiteX16" fmla="*/ 152400 w 3105559"/>
              <a:gd name="connsiteY16" fmla="*/ 1498600 h 2006600"/>
              <a:gd name="connsiteX17" fmla="*/ 88900 w 3105559"/>
              <a:gd name="connsiteY17" fmla="*/ 1657350 h 2006600"/>
              <a:gd name="connsiteX18" fmla="*/ 25400 w 3105559"/>
              <a:gd name="connsiteY18" fmla="*/ 1797050 h 2006600"/>
              <a:gd name="connsiteX19" fmla="*/ 12700 w 3105559"/>
              <a:gd name="connsiteY19" fmla="*/ 1981200 h 2006600"/>
              <a:gd name="connsiteX20" fmla="*/ 241300 w 3105559"/>
              <a:gd name="connsiteY20" fmla="*/ 2006600 h 2006600"/>
              <a:gd name="connsiteX21" fmla="*/ 596900 w 3105559"/>
              <a:gd name="connsiteY21" fmla="*/ 1993900 h 2006600"/>
              <a:gd name="connsiteX22" fmla="*/ 863600 w 3105559"/>
              <a:gd name="connsiteY22" fmla="*/ 1879600 h 2006600"/>
              <a:gd name="connsiteX23" fmla="*/ 1079500 w 3105559"/>
              <a:gd name="connsiteY23" fmla="*/ 1676400 h 2006600"/>
              <a:gd name="connsiteX24" fmla="*/ 1320800 w 3105559"/>
              <a:gd name="connsiteY24" fmla="*/ 1555750 h 2006600"/>
              <a:gd name="connsiteX25" fmla="*/ 1638300 w 3105559"/>
              <a:gd name="connsiteY25" fmla="*/ 1492250 h 2006600"/>
              <a:gd name="connsiteX26" fmla="*/ 1955800 w 3105559"/>
              <a:gd name="connsiteY26" fmla="*/ 1460500 h 2006600"/>
              <a:gd name="connsiteX27" fmla="*/ 2343150 w 3105559"/>
              <a:gd name="connsiteY27" fmla="*/ 1384300 h 2006600"/>
              <a:gd name="connsiteX28" fmla="*/ 2705100 w 3105559"/>
              <a:gd name="connsiteY28" fmla="*/ 1320800 h 2006600"/>
              <a:gd name="connsiteX29" fmla="*/ 3098800 w 3105559"/>
              <a:gd name="connsiteY29" fmla="*/ 1282700 h 2006600"/>
              <a:gd name="connsiteX30" fmla="*/ 3086100 w 3105559"/>
              <a:gd name="connsiteY30" fmla="*/ 723900 h 2006600"/>
              <a:gd name="connsiteX31" fmla="*/ 2857500 w 3105559"/>
              <a:gd name="connsiteY31" fmla="*/ 736600 h 2006600"/>
              <a:gd name="connsiteX32" fmla="*/ 2781300 w 3105559"/>
              <a:gd name="connsiteY32" fmla="*/ 749300 h 2006600"/>
              <a:gd name="connsiteX33" fmla="*/ 2692400 w 3105559"/>
              <a:gd name="connsiteY33" fmla="*/ 762000 h 2006600"/>
              <a:gd name="connsiteX34" fmla="*/ 2298700 w 3105559"/>
              <a:gd name="connsiteY34" fmla="*/ 749300 h 2006600"/>
              <a:gd name="connsiteX35" fmla="*/ 2247900 w 3105559"/>
              <a:gd name="connsiteY35" fmla="*/ 736600 h 2006600"/>
              <a:gd name="connsiteX36" fmla="*/ 2171700 w 3105559"/>
              <a:gd name="connsiteY36" fmla="*/ 685800 h 2006600"/>
              <a:gd name="connsiteX37" fmla="*/ 2095500 w 3105559"/>
              <a:gd name="connsiteY37" fmla="*/ 622300 h 2006600"/>
              <a:gd name="connsiteX38" fmla="*/ 1993900 w 3105559"/>
              <a:gd name="connsiteY38" fmla="*/ 508000 h 2006600"/>
              <a:gd name="connsiteX39" fmla="*/ 1892300 w 3105559"/>
              <a:gd name="connsiteY39" fmla="*/ 457200 h 2006600"/>
              <a:gd name="connsiteX40" fmla="*/ 1841500 w 3105559"/>
              <a:gd name="connsiteY40" fmla="*/ 419100 h 2006600"/>
              <a:gd name="connsiteX41" fmla="*/ 1778000 w 3105559"/>
              <a:gd name="connsiteY41" fmla="*/ 342900 h 2006600"/>
              <a:gd name="connsiteX42" fmla="*/ 1739900 w 3105559"/>
              <a:gd name="connsiteY42" fmla="*/ 330200 h 2006600"/>
              <a:gd name="connsiteX43" fmla="*/ 1663700 w 3105559"/>
              <a:gd name="connsiteY43" fmla="*/ 266700 h 2006600"/>
              <a:gd name="connsiteX44" fmla="*/ 1625600 w 3105559"/>
              <a:gd name="connsiteY44" fmla="*/ 254000 h 2006600"/>
              <a:gd name="connsiteX45" fmla="*/ 1574800 w 3105559"/>
              <a:gd name="connsiteY45" fmla="*/ 215900 h 2006600"/>
              <a:gd name="connsiteX46" fmla="*/ 1498600 w 3105559"/>
              <a:gd name="connsiteY46" fmla="*/ 177800 h 2006600"/>
              <a:gd name="connsiteX47" fmla="*/ 1397000 w 3105559"/>
              <a:gd name="connsiteY47" fmla="*/ 165100 h 2006600"/>
              <a:gd name="connsiteX48" fmla="*/ 939800 w 3105559"/>
              <a:gd name="connsiteY48" fmla="*/ 101600 h 2006600"/>
              <a:gd name="connsiteX49" fmla="*/ 863600 w 3105559"/>
              <a:gd name="connsiteY49" fmla="*/ 63500 h 2006600"/>
              <a:gd name="connsiteX50" fmla="*/ 927100 w 3105559"/>
              <a:gd name="connsiteY50"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431800 w 3105559"/>
              <a:gd name="connsiteY10" fmla="*/ 622300 h 2006600"/>
              <a:gd name="connsiteX11" fmla="*/ 292100 w 3105559"/>
              <a:gd name="connsiteY11" fmla="*/ 615950 h 2006600"/>
              <a:gd name="connsiteX12" fmla="*/ 196850 w 3105559"/>
              <a:gd name="connsiteY12" fmla="*/ 755650 h 2006600"/>
              <a:gd name="connsiteX13" fmla="*/ 107950 w 3105559"/>
              <a:gd name="connsiteY13" fmla="*/ 927100 h 2006600"/>
              <a:gd name="connsiteX14" fmla="*/ 101600 w 3105559"/>
              <a:gd name="connsiteY14" fmla="*/ 1073150 h 2006600"/>
              <a:gd name="connsiteX15" fmla="*/ 120651 w 3105559"/>
              <a:gd name="connsiteY15" fmla="*/ 1270000 h 2006600"/>
              <a:gd name="connsiteX16" fmla="*/ 152400 w 3105559"/>
              <a:gd name="connsiteY16" fmla="*/ 1498600 h 2006600"/>
              <a:gd name="connsiteX17" fmla="*/ 88900 w 3105559"/>
              <a:gd name="connsiteY17" fmla="*/ 1657350 h 2006600"/>
              <a:gd name="connsiteX18" fmla="*/ 25400 w 3105559"/>
              <a:gd name="connsiteY18" fmla="*/ 1797050 h 2006600"/>
              <a:gd name="connsiteX19" fmla="*/ 12700 w 3105559"/>
              <a:gd name="connsiteY19" fmla="*/ 1981200 h 2006600"/>
              <a:gd name="connsiteX20" fmla="*/ 241300 w 3105559"/>
              <a:gd name="connsiteY20" fmla="*/ 2006600 h 2006600"/>
              <a:gd name="connsiteX21" fmla="*/ 596900 w 3105559"/>
              <a:gd name="connsiteY21" fmla="*/ 1993900 h 2006600"/>
              <a:gd name="connsiteX22" fmla="*/ 863600 w 3105559"/>
              <a:gd name="connsiteY22" fmla="*/ 1879600 h 2006600"/>
              <a:gd name="connsiteX23" fmla="*/ 1079500 w 3105559"/>
              <a:gd name="connsiteY23" fmla="*/ 1676400 h 2006600"/>
              <a:gd name="connsiteX24" fmla="*/ 1320800 w 3105559"/>
              <a:gd name="connsiteY24" fmla="*/ 1555750 h 2006600"/>
              <a:gd name="connsiteX25" fmla="*/ 1638300 w 3105559"/>
              <a:gd name="connsiteY25" fmla="*/ 1492250 h 2006600"/>
              <a:gd name="connsiteX26" fmla="*/ 1955800 w 3105559"/>
              <a:gd name="connsiteY26" fmla="*/ 1460500 h 2006600"/>
              <a:gd name="connsiteX27" fmla="*/ 2343150 w 3105559"/>
              <a:gd name="connsiteY27" fmla="*/ 1384300 h 2006600"/>
              <a:gd name="connsiteX28" fmla="*/ 2705100 w 3105559"/>
              <a:gd name="connsiteY28" fmla="*/ 1320800 h 2006600"/>
              <a:gd name="connsiteX29" fmla="*/ 3098800 w 3105559"/>
              <a:gd name="connsiteY29" fmla="*/ 1282700 h 2006600"/>
              <a:gd name="connsiteX30" fmla="*/ 3086100 w 3105559"/>
              <a:gd name="connsiteY30" fmla="*/ 723900 h 2006600"/>
              <a:gd name="connsiteX31" fmla="*/ 2857500 w 3105559"/>
              <a:gd name="connsiteY31" fmla="*/ 736600 h 2006600"/>
              <a:gd name="connsiteX32" fmla="*/ 2781300 w 3105559"/>
              <a:gd name="connsiteY32" fmla="*/ 749300 h 2006600"/>
              <a:gd name="connsiteX33" fmla="*/ 2692400 w 3105559"/>
              <a:gd name="connsiteY33" fmla="*/ 762000 h 2006600"/>
              <a:gd name="connsiteX34" fmla="*/ 2298700 w 3105559"/>
              <a:gd name="connsiteY34" fmla="*/ 749300 h 2006600"/>
              <a:gd name="connsiteX35" fmla="*/ 2247900 w 3105559"/>
              <a:gd name="connsiteY35" fmla="*/ 736600 h 2006600"/>
              <a:gd name="connsiteX36" fmla="*/ 2171700 w 3105559"/>
              <a:gd name="connsiteY36" fmla="*/ 685800 h 2006600"/>
              <a:gd name="connsiteX37" fmla="*/ 2095500 w 3105559"/>
              <a:gd name="connsiteY37" fmla="*/ 622300 h 2006600"/>
              <a:gd name="connsiteX38" fmla="*/ 1993900 w 3105559"/>
              <a:gd name="connsiteY38" fmla="*/ 508000 h 2006600"/>
              <a:gd name="connsiteX39" fmla="*/ 1892300 w 3105559"/>
              <a:gd name="connsiteY39" fmla="*/ 457200 h 2006600"/>
              <a:gd name="connsiteX40" fmla="*/ 1841500 w 3105559"/>
              <a:gd name="connsiteY40" fmla="*/ 419100 h 2006600"/>
              <a:gd name="connsiteX41" fmla="*/ 1778000 w 3105559"/>
              <a:gd name="connsiteY41" fmla="*/ 342900 h 2006600"/>
              <a:gd name="connsiteX42" fmla="*/ 1739900 w 3105559"/>
              <a:gd name="connsiteY42" fmla="*/ 330200 h 2006600"/>
              <a:gd name="connsiteX43" fmla="*/ 1663700 w 3105559"/>
              <a:gd name="connsiteY43" fmla="*/ 266700 h 2006600"/>
              <a:gd name="connsiteX44" fmla="*/ 1625600 w 3105559"/>
              <a:gd name="connsiteY44" fmla="*/ 254000 h 2006600"/>
              <a:gd name="connsiteX45" fmla="*/ 1574800 w 3105559"/>
              <a:gd name="connsiteY45" fmla="*/ 215900 h 2006600"/>
              <a:gd name="connsiteX46" fmla="*/ 1498600 w 3105559"/>
              <a:gd name="connsiteY46" fmla="*/ 177800 h 2006600"/>
              <a:gd name="connsiteX47" fmla="*/ 1397000 w 3105559"/>
              <a:gd name="connsiteY47" fmla="*/ 165100 h 2006600"/>
              <a:gd name="connsiteX48" fmla="*/ 939800 w 3105559"/>
              <a:gd name="connsiteY48" fmla="*/ 101600 h 2006600"/>
              <a:gd name="connsiteX49" fmla="*/ 863600 w 3105559"/>
              <a:gd name="connsiteY49" fmla="*/ 63500 h 2006600"/>
              <a:gd name="connsiteX50" fmla="*/ 927100 w 3105559"/>
              <a:gd name="connsiteY50"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69900 w 3105559"/>
              <a:gd name="connsiteY9" fmla="*/ 596900 h 2006600"/>
              <a:gd name="connsiteX10" fmla="*/ 292100 w 3105559"/>
              <a:gd name="connsiteY10" fmla="*/ 615950 h 2006600"/>
              <a:gd name="connsiteX11" fmla="*/ 196850 w 3105559"/>
              <a:gd name="connsiteY11" fmla="*/ 755650 h 2006600"/>
              <a:gd name="connsiteX12" fmla="*/ 107950 w 3105559"/>
              <a:gd name="connsiteY12" fmla="*/ 927100 h 2006600"/>
              <a:gd name="connsiteX13" fmla="*/ 101600 w 3105559"/>
              <a:gd name="connsiteY13" fmla="*/ 1073150 h 2006600"/>
              <a:gd name="connsiteX14" fmla="*/ 120651 w 3105559"/>
              <a:gd name="connsiteY14" fmla="*/ 1270000 h 2006600"/>
              <a:gd name="connsiteX15" fmla="*/ 152400 w 3105559"/>
              <a:gd name="connsiteY15" fmla="*/ 1498600 h 2006600"/>
              <a:gd name="connsiteX16" fmla="*/ 88900 w 3105559"/>
              <a:gd name="connsiteY16" fmla="*/ 1657350 h 2006600"/>
              <a:gd name="connsiteX17" fmla="*/ 25400 w 3105559"/>
              <a:gd name="connsiteY17" fmla="*/ 1797050 h 2006600"/>
              <a:gd name="connsiteX18" fmla="*/ 12700 w 3105559"/>
              <a:gd name="connsiteY18" fmla="*/ 1981200 h 2006600"/>
              <a:gd name="connsiteX19" fmla="*/ 241300 w 3105559"/>
              <a:gd name="connsiteY19" fmla="*/ 2006600 h 2006600"/>
              <a:gd name="connsiteX20" fmla="*/ 596900 w 3105559"/>
              <a:gd name="connsiteY20" fmla="*/ 1993900 h 2006600"/>
              <a:gd name="connsiteX21" fmla="*/ 863600 w 3105559"/>
              <a:gd name="connsiteY21" fmla="*/ 1879600 h 2006600"/>
              <a:gd name="connsiteX22" fmla="*/ 1079500 w 3105559"/>
              <a:gd name="connsiteY22" fmla="*/ 1676400 h 2006600"/>
              <a:gd name="connsiteX23" fmla="*/ 1320800 w 3105559"/>
              <a:gd name="connsiteY23" fmla="*/ 1555750 h 2006600"/>
              <a:gd name="connsiteX24" fmla="*/ 1638300 w 3105559"/>
              <a:gd name="connsiteY24" fmla="*/ 1492250 h 2006600"/>
              <a:gd name="connsiteX25" fmla="*/ 1955800 w 3105559"/>
              <a:gd name="connsiteY25" fmla="*/ 1460500 h 2006600"/>
              <a:gd name="connsiteX26" fmla="*/ 2343150 w 3105559"/>
              <a:gd name="connsiteY26" fmla="*/ 1384300 h 2006600"/>
              <a:gd name="connsiteX27" fmla="*/ 2705100 w 3105559"/>
              <a:gd name="connsiteY27" fmla="*/ 1320800 h 2006600"/>
              <a:gd name="connsiteX28" fmla="*/ 3098800 w 3105559"/>
              <a:gd name="connsiteY28" fmla="*/ 1282700 h 2006600"/>
              <a:gd name="connsiteX29" fmla="*/ 3086100 w 3105559"/>
              <a:gd name="connsiteY29" fmla="*/ 723900 h 2006600"/>
              <a:gd name="connsiteX30" fmla="*/ 2857500 w 3105559"/>
              <a:gd name="connsiteY30" fmla="*/ 736600 h 2006600"/>
              <a:gd name="connsiteX31" fmla="*/ 2781300 w 3105559"/>
              <a:gd name="connsiteY31" fmla="*/ 749300 h 2006600"/>
              <a:gd name="connsiteX32" fmla="*/ 2692400 w 3105559"/>
              <a:gd name="connsiteY32" fmla="*/ 762000 h 2006600"/>
              <a:gd name="connsiteX33" fmla="*/ 2298700 w 3105559"/>
              <a:gd name="connsiteY33" fmla="*/ 749300 h 2006600"/>
              <a:gd name="connsiteX34" fmla="*/ 2247900 w 3105559"/>
              <a:gd name="connsiteY34" fmla="*/ 736600 h 2006600"/>
              <a:gd name="connsiteX35" fmla="*/ 2171700 w 3105559"/>
              <a:gd name="connsiteY35" fmla="*/ 685800 h 2006600"/>
              <a:gd name="connsiteX36" fmla="*/ 2095500 w 3105559"/>
              <a:gd name="connsiteY36" fmla="*/ 622300 h 2006600"/>
              <a:gd name="connsiteX37" fmla="*/ 1993900 w 3105559"/>
              <a:gd name="connsiteY37" fmla="*/ 508000 h 2006600"/>
              <a:gd name="connsiteX38" fmla="*/ 1892300 w 3105559"/>
              <a:gd name="connsiteY38" fmla="*/ 457200 h 2006600"/>
              <a:gd name="connsiteX39" fmla="*/ 1841500 w 3105559"/>
              <a:gd name="connsiteY39" fmla="*/ 419100 h 2006600"/>
              <a:gd name="connsiteX40" fmla="*/ 1778000 w 3105559"/>
              <a:gd name="connsiteY40" fmla="*/ 342900 h 2006600"/>
              <a:gd name="connsiteX41" fmla="*/ 1739900 w 3105559"/>
              <a:gd name="connsiteY41" fmla="*/ 330200 h 2006600"/>
              <a:gd name="connsiteX42" fmla="*/ 1663700 w 3105559"/>
              <a:gd name="connsiteY42" fmla="*/ 266700 h 2006600"/>
              <a:gd name="connsiteX43" fmla="*/ 1625600 w 3105559"/>
              <a:gd name="connsiteY43" fmla="*/ 254000 h 2006600"/>
              <a:gd name="connsiteX44" fmla="*/ 1574800 w 3105559"/>
              <a:gd name="connsiteY44" fmla="*/ 215900 h 2006600"/>
              <a:gd name="connsiteX45" fmla="*/ 1498600 w 3105559"/>
              <a:gd name="connsiteY45" fmla="*/ 177800 h 2006600"/>
              <a:gd name="connsiteX46" fmla="*/ 1397000 w 3105559"/>
              <a:gd name="connsiteY46" fmla="*/ 165100 h 2006600"/>
              <a:gd name="connsiteX47" fmla="*/ 939800 w 3105559"/>
              <a:gd name="connsiteY47" fmla="*/ 101600 h 2006600"/>
              <a:gd name="connsiteX48" fmla="*/ 863600 w 3105559"/>
              <a:gd name="connsiteY48" fmla="*/ 63500 h 2006600"/>
              <a:gd name="connsiteX49" fmla="*/ 927100 w 3105559"/>
              <a:gd name="connsiteY49"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95300 w 3105559"/>
              <a:gd name="connsiteY7" fmla="*/ 228600 h 2006600"/>
              <a:gd name="connsiteX8" fmla="*/ 482600 w 3105559"/>
              <a:gd name="connsiteY8" fmla="*/ 266700 h 2006600"/>
              <a:gd name="connsiteX9" fmla="*/ 406400 w 3105559"/>
              <a:gd name="connsiteY9" fmla="*/ 469900 h 2006600"/>
              <a:gd name="connsiteX10" fmla="*/ 292100 w 3105559"/>
              <a:gd name="connsiteY10" fmla="*/ 615950 h 2006600"/>
              <a:gd name="connsiteX11" fmla="*/ 196850 w 3105559"/>
              <a:gd name="connsiteY11" fmla="*/ 755650 h 2006600"/>
              <a:gd name="connsiteX12" fmla="*/ 107950 w 3105559"/>
              <a:gd name="connsiteY12" fmla="*/ 927100 h 2006600"/>
              <a:gd name="connsiteX13" fmla="*/ 101600 w 3105559"/>
              <a:gd name="connsiteY13" fmla="*/ 1073150 h 2006600"/>
              <a:gd name="connsiteX14" fmla="*/ 120651 w 3105559"/>
              <a:gd name="connsiteY14" fmla="*/ 1270000 h 2006600"/>
              <a:gd name="connsiteX15" fmla="*/ 152400 w 3105559"/>
              <a:gd name="connsiteY15" fmla="*/ 1498600 h 2006600"/>
              <a:gd name="connsiteX16" fmla="*/ 88900 w 3105559"/>
              <a:gd name="connsiteY16" fmla="*/ 1657350 h 2006600"/>
              <a:gd name="connsiteX17" fmla="*/ 25400 w 3105559"/>
              <a:gd name="connsiteY17" fmla="*/ 1797050 h 2006600"/>
              <a:gd name="connsiteX18" fmla="*/ 12700 w 3105559"/>
              <a:gd name="connsiteY18" fmla="*/ 1981200 h 2006600"/>
              <a:gd name="connsiteX19" fmla="*/ 241300 w 3105559"/>
              <a:gd name="connsiteY19" fmla="*/ 2006600 h 2006600"/>
              <a:gd name="connsiteX20" fmla="*/ 596900 w 3105559"/>
              <a:gd name="connsiteY20" fmla="*/ 1993900 h 2006600"/>
              <a:gd name="connsiteX21" fmla="*/ 863600 w 3105559"/>
              <a:gd name="connsiteY21" fmla="*/ 1879600 h 2006600"/>
              <a:gd name="connsiteX22" fmla="*/ 1079500 w 3105559"/>
              <a:gd name="connsiteY22" fmla="*/ 1676400 h 2006600"/>
              <a:gd name="connsiteX23" fmla="*/ 1320800 w 3105559"/>
              <a:gd name="connsiteY23" fmla="*/ 1555750 h 2006600"/>
              <a:gd name="connsiteX24" fmla="*/ 1638300 w 3105559"/>
              <a:gd name="connsiteY24" fmla="*/ 1492250 h 2006600"/>
              <a:gd name="connsiteX25" fmla="*/ 1955800 w 3105559"/>
              <a:gd name="connsiteY25" fmla="*/ 1460500 h 2006600"/>
              <a:gd name="connsiteX26" fmla="*/ 2343150 w 3105559"/>
              <a:gd name="connsiteY26" fmla="*/ 1384300 h 2006600"/>
              <a:gd name="connsiteX27" fmla="*/ 2705100 w 3105559"/>
              <a:gd name="connsiteY27" fmla="*/ 1320800 h 2006600"/>
              <a:gd name="connsiteX28" fmla="*/ 3098800 w 3105559"/>
              <a:gd name="connsiteY28" fmla="*/ 1282700 h 2006600"/>
              <a:gd name="connsiteX29" fmla="*/ 3086100 w 3105559"/>
              <a:gd name="connsiteY29" fmla="*/ 723900 h 2006600"/>
              <a:gd name="connsiteX30" fmla="*/ 2857500 w 3105559"/>
              <a:gd name="connsiteY30" fmla="*/ 736600 h 2006600"/>
              <a:gd name="connsiteX31" fmla="*/ 2781300 w 3105559"/>
              <a:gd name="connsiteY31" fmla="*/ 749300 h 2006600"/>
              <a:gd name="connsiteX32" fmla="*/ 2692400 w 3105559"/>
              <a:gd name="connsiteY32" fmla="*/ 762000 h 2006600"/>
              <a:gd name="connsiteX33" fmla="*/ 2298700 w 3105559"/>
              <a:gd name="connsiteY33" fmla="*/ 749300 h 2006600"/>
              <a:gd name="connsiteX34" fmla="*/ 2247900 w 3105559"/>
              <a:gd name="connsiteY34" fmla="*/ 736600 h 2006600"/>
              <a:gd name="connsiteX35" fmla="*/ 2171700 w 3105559"/>
              <a:gd name="connsiteY35" fmla="*/ 685800 h 2006600"/>
              <a:gd name="connsiteX36" fmla="*/ 2095500 w 3105559"/>
              <a:gd name="connsiteY36" fmla="*/ 622300 h 2006600"/>
              <a:gd name="connsiteX37" fmla="*/ 1993900 w 3105559"/>
              <a:gd name="connsiteY37" fmla="*/ 508000 h 2006600"/>
              <a:gd name="connsiteX38" fmla="*/ 1892300 w 3105559"/>
              <a:gd name="connsiteY38" fmla="*/ 457200 h 2006600"/>
              <a:gd name="connsiteX39" fmla="*/ 1841500 w 3105559"/>
              <a:gd name="connsiteY39" fmla="*/ 419100 h 2006600"/>
              <a:gd name="connsiteX40" fmla="*/ 1778000 w 3105559"/>
              <a:gd name="connsiteY40" fmla="*/ 342900 h 2006600"/>
              <a:gd name="connsiteX41" fmla="*/ 1739900 w 3105559"/>
              <a:gd name="connsiteY41" fmla="*/ 330200 h 2006600"/>
              <a:gd name="connsiteX42" fmla="*/ 1663700 w 3105559"/>
              <a:gd name="connsiteY42" fmla="*/ 266700 h 2006600"/>
              <a:gd name="connsiteX43" fmla="*/ 1625600 w 3105559"/>
              <a:gd name="connsiteY43" fmla="*/ 254000 h 2006600"/>
              <a:gd name="connsiteX44" fmla="*/ 1574800 w 3105559"/>
              <a:gd name="connsiteY44" fmla="*/ 215900 h 2006600"/>
              <a:gd name="connsiteX45" fmla="*/ 1498600 w 3105559"/>
              <a:gd name="connsiteY45" fmla="*/ 177800 h 2006600"/>
              <a:gd name="connsiteX46" fmla="*/ 1397000 w 3105559"/>
              <a:gd name="connsiteY46" fmla="*/ 165100 h 2006600"/>
              <a:gd name="connsiteX47" fmla="*/ 939800 w 3105559"/>
              <a:gd name="connsiteY47" fmla="*/ 101600 h 2006600"/>
              <a:gd name="connsiteX48" fmla="*/ 863600 w 3105559"/>
              <a:gd name="connsiteY48" fmla="*/ 63500 h 2006600"/>
              <a:gd name="connsiteX49" fmla="*/ 927100 w 3105559"/>
              <a:gd name="connsiteY49"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20700 w 3105559"/>
              <a:gd name="connsiteY6" fmla="*/ 190500 h 2006600"/>
              <a:gd name="connsiteX7" fmla="*/ 482600 w 3105559"/>
              <a:gd name="connsiteY7" fmla="*/ 266700 h 2006600"/>
              <a:gd name="connsiteX8" fmla="*/ 406400 w 3105559"/>
              <a:gd name="connsiteY8" fmla="*/ 469900 h 2006600"/>
              <a:gd name="connsiteX9" fmla="*/ 292100 w 3105559"/>
              <a:gd name="connsiteY9" fmla="*/ 615950 h 2006600"/>
              <a:gd name="connsiteX10" fmla="*/ 196850 w 3105559"/>
              <a:gd name="connsiteY10" fmla="*/ 755650 h 2006600"/>
              <a:gd name="connsiteX11" fmla="*/ 107950 w 3105559"/>
              <a:gd name="connsiteY11" fmla="*/ 927100 h 2006600"/>
              <a:gd name="connsiteX12" fmla="*/ 101600 w 3105559"/>
              <a:gd name="connsiteY12" fmla="*/ 1073150 h 2006600"/>
              <a:gd name="connsiteX13" fmla="*/ 120651 w 3105559"/>
              <a:gd name="connsiteY13" fmla="*/ 1270000 h 2006600"/>
              <a:gd name="connsiteX14" fmla="*/ 152400 w 3105559"/>
              <a:gd name="connsiteY14" fmla="*/ 1498600 h 2006600"/>
              <a:gd name="connsiteX15" fmla="*/ 88900 w 3105559"/>
              <a:gd name="connsiteY15" fmla="*/ 1657350 h 2006600"/>
              <a:gd name="connsiteX16" fmla="*/ 25400 w 3105559"/>
              <a:gd name="connsiteY16" fmla="*/ 1797050 h 2006600"/>
              <a:gd name="connsiteX17" fmla="*/ 12700 w 3105559"/>
              <a:gd name="connsiteY17" fmla="*/ 1981200 h 2006600"/>
              <a:gd name="connsiteX18" fmla="*/ 241300 w 3105559"/>
              <a:gd name="connsiteY18" fmla="*/ 2006600 h 2006600"/>
              <a:gd name="connsiteX19" fmla="*/ 596900 w 3105559"/>
              <a:gd name="connsiteY19" fmla="*/ 1993900 h 2006600"/>
              <a:gd name="connsiteX20" fmla="*/ 863600 w 3105559"/>
              <a:gd name="connsiteY20" fmla="*/ 1879600 h 2006600"/>
              <a:gd name="connsiteX21" fmla="*/ 1079500 w 3105559"/>
              <a:gd name="connsiteY21" fmla="*/ 1676400 h 2006600"/>
              <a:gd name="connsiteX22" fmla="*/ 1320800 w 3105559"/>
              <a:gd name="connsiteY22" fmla="*/ 1555750 h 2006600"/>
              <a:gd name="connsiteX23" fmla="*/ 1638300 w 3105559"/>
              <a:gd name="connsiteY23" fmla="*/ 1492250 h 2006600"/>
              <a:gd name="connsiteX24" fmla="*/ 1955800 w 3105559"/>
              <a:gd name="connsiteY24" fmla="*/ 1460500 h 2006600"/>
              <a:gd name="connsiteX25" fmla="*/ 2343150 w 3105559"/>
              <a:gd name="connsiteY25" fmla="*/ 1384300 h 2006600"/>
              <a:gd name="connsiteX26" fmla="*/ 2705100 w 3105559"/>
              <a:gd name="connsiteY26" fmla="*/ 1320800 h 2006600"/>
              <a:gd name="connsiteX27" fmla="*/ 3098800 w 3105559"/>
              <a:gd name="connsiteY27" fmla="*/ 1282700 h 2006600"/>
              <a:gd name="connsiteX28" fmla="*/ 3086100 w 3105559"/>
              <a:gd name="connsiteY28" fmla="*/ 723900 h 2006600"/>
              <a:gd name="connsiteX29" fmla="*/ 2857500 w 3105559"/>
              <a:gd name="connsiteY29" fmla="*/ 736600 h 2006600"/>
              <a:gd name="connsiteX30" fmla="*/ 2781300 w 3105559"/>
              <a:gd name="connsiteY30" fmla="*/ 749300 h 2006600"/>
              <a:gd name="connsiteX31" fmla="*/ 2692400 w 3105559"/>
              <a:gd name="connsiteY31" fmla="*/ 762000 h 2006600"/>
              <a:gd name="connsiteX32" fmla="*/ 2298700 w 3105559"/>
              <a:gd name="connsiteY32" fmla="*/ 749300 h 2006600"/>
              <a:gd name="connsiteX33" fmla="*/ 2247900 w 3105559"/>
              <a:gd name="connsiteY33" fmla="*/ 736600 h 2006600"/>
              <a:gd name="connsiteX34" fmla="*/ 2171700 w 3105559"/>
              <a:gd name="connsiteY34" fmla="*/ 685800 h 2006600"/>
              <a:gd name="connsiteX35" fmla="*/ 2095500 w 3105559"/>
              <a:gd name="connsiteY35" fmla="*/ 622300 h 2006600"/>
              <a:gd name="connsiteX36" fmla="*/ 1993900 w 3105559"/>
              <a:gd name="connsiteY36" fmla="*/ 508000 h 2006600"/>
              <a:gd name="connsiteX37" fmla="*/ 1892300 w 3105559"/>
              <a:gd name="connsiteY37" fmla="*/ 457200 h 2006600"/>
              <a:gd name="connsiteX38" fmla="*/ 1841500 w 3105559"/>
              <a:gd name="connsiteY38" fmla="*/ 419100 h 2006600"/>
              <a:gd name="connsiteX39" fmla="*/ 1778000 w 3105559"/>
              <a:gd name="connsiteY39" fmla="*/ 342900 h 2006600"/>
              <a:gd name="connsiteX40" fmla="*/ 1739900 w 3105559"/>
              <a:gd name="connsiteY40" fmla="*/ 330200 h 2006600"/>
              <a:gd name="connsiteX41" fmla="*/ 1663700 w 3105559"/>
              <a:gd name="connsiteY41" fmla="*/ 266700 h 2006600"/>
              <a:gd name="connsiteX42" fmla="*/ 1625600 w 3105559"/>
              <a:gd name="connsiteY42" fmla="*/ 254000 h 2006600"/>
              <a:gd name="connsiteX43" fmla="*/ 1574800 w 3105559"/>
              <a:gd name="connsiteY43" fmla="*/ 215900 h 2006600"/>
              <a:gd name="connsiteX44" fmla="*/ 1498600 w 3105559"/>
              <a:gd name="connsiteY44" fmla="*/ 177800 h 2006600"/>
              <a:gd name="connsiteX45" fmla="*/ 1397000 w 3105559"/>
              <a:gd name="connsiteY45" fmla="*/ 165100 h 2006600"/>
              <a:gd name="connsiteX46" fmla="*/ 939800 w 3105559"/>
              <a:gd name="connsiteY46" fmla="*/ 101600 h 2006600"/>
              <a:gd name="connsiteX47" fmla="*/ 863600 w 3105559"/>
              <a:gd name="connsiteY47" fmla="*/ 63500 h 2006600"/>
              <a:gd name="connsiteX48" fmla="*/ 927100 w 3105559"/>
              <a:gd name="connsiteY48"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96900 w 3105559"/>
              <a:gd name="connsiteY5" fmla="*/ 165100 h 2006600"/>
              <a:gd name="connsiteX6" fmla="*/ 546100 w 3105559"/>
              <a:gd name="connsiteY6" fmla="*/ 203200 h 2006600"/>
              <a:gd name="connsiteX7" fmla="*/ 482600 w 3105559"/>
              <a:gd name="connsiteY7" fmla="*/ 266700 h 2006600"/>
              <a:gd name="connsiteX8" fmla="*/ 406400 w 3105559"/>
              <a:gd name="connsiteY8" fmla="*/ 469900 h 2006600"/>
              <a:gd name="connsiteX9" fmla="*/ 292100 w 3105559"/>
              <a:gd name="connsiteY9" fmla="*/ 615950 h 2006600"/>
              <a:gd name="connsiteX10" fmla="*/ 196850 w 3105559"/>
              <a:gd name="connsiteY10" fmla="*/ 755650 h 2006600"/>
              <a:gd name="connsiteX11" fmla="*/ 107950 w 3105559"/>
              <a:gd name="connsiteY11" fmla="*/ 927100 h 2006600"/>
              <a:gd name="connsiteX12" fmla="*/ 101600 w 3105559"/>
              <a:gd name="connsiteY12" fmla="*/ 1073150 h 2006600"/>
              <a:gd name="connsiteX13" fmla="*/ 120651 w 3105559"/>
              <a:gd name="connsiteY13" fmla="*/ 1270000 h 2006600"/>
              <a:gd name="connsiteX14" fmla="*/ 152400 w 3105559"/>
              <a:gd name="connsiteY14" fmla="*/ 1498600 h 2006600"/>
              <a:gd name="connsiteX15" fmla="*/ 88900 w 3105559"/>
              <a:gd name="connsiteY15" fmla="*/ 1657350 h 2006600"/>
              <a:gd name="connsiteX16" fmla="*/ 25400 w 3105559"/>
              <a:gd name="connsiteY16" fmla="*/ 1797050 h 2006600"/>
              <a:gd name="connsiteX17" fmla="*/ 12700 w 3105559"/>
              <a:gd name="connsiteY17" fmla="*/ 1981200 h 2006600"/>
              <a:gd name="connsiteX18" fmla="*/ 241300 w 3105559"/>
              <a:gd name="connsiteY18" fmla="*/ 2006600 h 2006600"/>
              <a:gd name="connsiteX19" fmla="*/ 596900 w 3105559"/>
              <a:gd name="connsiteY19" fmla="*/ 1993900 h 2006600"/>
              <a:gd name="connsiteX20" fmla="*/ 863600 w 3105559"/>
              <a:gd name="connsiteY20" fmla="*/ 1879600 h 2006600"/>
              <a:gd name="connsiteX21" fmla="*/ 1079500 w 3105559"/>
              <a:gd name="connsiteY21" fmla="*/ 1676400 h 2006600"/>
              <a:gd name="connsiteX22" fmla="*/ 1320800 w 3105559"/>
              <a:gd name="connsiteY22" fmla="*/ 1555750 h 2006600"/>
              <a:gd name="connsiteX23" fmla="*/ 1638300 w 3105559"/>
              <a:gd name="connsiteY23" fmla="*/ 1492250 h 2006600"/>
              <a:gd name="connsiteX24" fmla="*/ 1955800 w 3105559"/>
              <a:gd name="connsiteY24" fmla="*/ 1460500 h 2006600"/>
              <a:gd name="connsiteX25" fmla="*/ 2343150 w 3105559"/>
              <a:gd name="connsiteY25" fmla="*/ 1384300 h 2006600"/>
              <a:gd name="connsiteX26" fmla="*/ 2705100 w 3105559"/>
              <a:gd name="connsiteY26" fmla="*/ 1320800 h 2006600"/>
              <a:gd name="connsiteX27" fmla="*/ 3098800 w 3105559"/>
              <a:gd name="connsiteY27" fmla="*/ 1282700 h 2006600"/>
              <a:gd name="connsiteX28" fmla="*/ 3086100 w 3105559"/>
              <a:gd name="connsiteY28" fmla="*/ 723900 h 2006600"/>
              <a:gd name="connsiteX29" fmla="*/ 2857500 w 3105559"/>
              <a:gd name="connsiteY29" fmla="*/ 736600 h 2006600"/>
              <a:gd name="connsiteX30" fmla="*/ 2781300 w 3105559"/>
              <a:gd name="connsiteY30" fmla="*/ 749300 h 2006600"/>
              <a:gd name="connsiteX31" fmla="*/ 2692400 w 3105559"/>
              <a:gd name="connsiteY31" fmla="*/ 762000 h 2006600"/>
              <a:gd name="connsiteX32" fmla="*/ 2298700 w 3105559"/>
              <a:gd name="connsiteY32" fmla="*/ 749300 h 2006600"/>
              <a:gd name="connsiteX33" fmla="*/ 2247900 w 3105559"/>
              <a:gd name="connsiteY33" fmla="*/ 736600 h 2006600"/>
              <a:gd name="connsiteX34" fmla="*/ 2171700 w 3105559"/>
              <a:gd name="connsiteY34" fmla="*/ 685800 h 2006600"/>
              <a:gd name="connsiteX35" fmla="*/ 2095500 w 3105559"/>
              <a:gd name="connsiteY35" fmla="*/ 622300 h 2006600"/>
              <a:gd name="connsiteX36" fmla="*/ 1993900 w 3105559"/>
              <a:gd name="connsiteY36" fmla="*/ 508000 h 2006600"/>
              <a:gd name="connsiteX37" fmla="*/ 1892300 w 3105559"/>
              <a:gd name="connsiteY37" fmla="*/ 457200 h 2006600"/>
              <a:gd name="connsiteX38" fmla="*/ 1841500 w 3105559"/>
              <a:gd name="connsiteY38" fmla="*/ 419100 h 2006600"/>
              <a:gd name="connsiteX39" fmla="*/ 1778000 w 3105559"/>
              <a:gd name="connsiteY39" fmla="*/ 342900 h 2006600"/>
              <a:gd name="connsiteX40" fmla="*/ 1739900 w 3105559"/>
              <a:gd name="connsiteY40" fmla="*/ 330200 h 2006600"/>
              <a:gd name="connsiteX41" fmla="*/ 1663700 w 3105559"/>
              <a:gd name="connsiteY41" fmla="*/ 266700 h 2006600"/>
              <a:gd name="connsiteX42" fmla="*/ 1625600 w 3105559"/>
              <a:gd name="connsiteY42" fmla="*/ 254000 h 2006600"/>
              <a:gd name="connsiteX43" fmla="*/ 1574800 w 3105559"/>
              <a:gd name="connsiteY43" fmla="*/ 215900 h 2006600"/>
              <a:gd name="connsiteX44" fmla="*/ 1498600 w 3105559"/>
              <a:gd name="connsiteY44" fmla="*/ 177800 h 2006600"/>
              <a:gd name="connsiteX45" fmla="*/ 1397000 w 3105559"/>
              <a:gd name="connsiteY45" fmla="*/ 165100 h 2006600"/>
              <a:gd name="connsiteX46" fmla="*/ 939800 w 3105559"/>
              <a:gd name="connsiteY46" fmla="*/ 101600 h 2006600"/>
              <a:gd name="connsiteX47" fmla="*/ 863600 w 3105559"/>
              <a:gd name="connsiteY47" fmla="*/ 63500 h 2006600"/>
              <a:gd name="connsiteX48" fmla="*/ 927100 w 3105559"/>
              <a:gd name="connsiteY48"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35000 w 3105559"/>
              <a:gd name="connsiteY4" fmla="*/ 139700 h 2006600"/>
              <a:gd name="connsiteX5" fmla="*/ 546100 w 3105559"/>
              <a:gd name="connsiteY5" fmla="*/ 203200 h 2006600"/>
              <a:gd name="connsiteX6" fmla="*/ 482600 w 3105559"/>
              <a:gd name="connsiteY6" fmla="*/ 266700 h 2006600"/>
              <a:gd name="connsiteX7" fmla="*/ 406400 w 3105559"/>
              <a:gd name="connsiteY7" fmla="*/ 469900 h 2006600"/>
              <a:gd name="connsiteX8" fmla="*/ 292100 w 3105559"/>
              <a:gd name="connsiteY8" fmla="*/ 615950 h 2006600"/>
              <a:gd name="connsiteX9" fmla="*/ 196850 w 3105559"/>
              <a:gd name="connsiteY9" fmla="*/ 755650 h 2006600"/>
              <a:gd name="connsiteX10" fmla="*/ 107950 w 3105559"/>
              <a:gd name="connsiteY10" fmla="*/ 927100 h 2006600"/>
              <a:gd name="connsiteX11" fmla="*/ 101600 w 3105559"/>
              <a:gd name="connsiteY11" fmla="*/ 1073150 h 2006600"/>
              <a:gd name="connsiteX12" fmla="*/ 120651 w 3105559"/>
              <a:gd name="connsiteY12" fmla="*/ 1270000 h 2006600"/>
              <a:gd name="connsiteX13" fmla="*/ 152400 w 3105559"/>
              <a:gd name="connsiteY13" fmla="*/ 1498600 h 2006600"/>
              <a:gd name="connsiteX14" fmla="*/ 88900 w 3105559"/>
              <a:gd name="connsiteY14" fmla="*/ 1657350 h 2006600"/>
              <a:gd name="connsiteX15" fmla="*/ 25400 w 3105559"/>
              <a:gd name="connsiteY15" fmla="*/ 1797050 h 2006600"/>
              <a:gd name="connsiteX16" fmla="*/ 12700 w 3105559"/>
              <a:gd name="connsiteY16" fmla="*/ 1981200 h 2006600"/>
              <a:gd name="connsiteX17" fmla="*/ 241300 w 3105559"/>
              <a:gd name="connsiteY17" fmla="*/ 2006600 h 2006600"/>
              <a:gd name="connsiteX18" fmla="*/ 596900 w 3105559"/>
              <a:gd name="connsiteY18" fmla="*/ 1993900 h 2006600"/>
              <a:gd name="connsiteX19" fmla="*/ 863600 w 3105559"/>
              <a:gd name="connsiteY19" fmla="*/ 1879600 h 2006600"/>
              <a:gd name="connsiteX20" fmla="*/ 1079500 w 3105559"/>
              <a:gd name="connsiteY20" fmla="*/ 1676400 h 2006600"/>
              <a:gd name="connsiteX21" fmla="*/ 1320800 w 3105559"/>
              <a:gd name="connsiteY21" fmla="*/ 1555750 h 2006600"/>
              <a:gd name="connsiteX22" fmla="*/ 1638300 w 3105559"/>
              <a:gd name="connsiteY22" fmla="*/ 1492250 h 2006600"/>
              <a:gd name="connsiteX23" fmla="*/ 1955800 w 3105559"/>
              <a:gd name="connsiteY23" fmla="*/ 1460500 h 2006600"/>
              <a:gd name="connsiteX24" fmla="*/ 2343150 w 3105559"/>
              <a:gd name="connsiteY24" fmla="*/ 1384300 h 2006600"/>
              <a:gd name="connsiteX25" fmla="*/ 2705100 w 3105559"/>
              <a:gd name="connsiteY25" fmla="*/ 1320800 h 2006600"/>
              <a:gd name="connsiteX26" fmla="*/ 3098800 w 3105559"/>
              <a:gd name="connsiteY26" fmla="*/ 1282700 h 2006600"/>
              <a:gd name="connsiteX27" fmla="*/ 3086100 w 3105559"/>
              <a:gd name="connsiteY27" fmla="*/ 723900 h 2006600"/>
              <a:gd name="connsiteX28" fmla="*/ 2857500 w 3105559"/>
              <a:gd name="connsiteY28" fmla="*/ 736600 h 2006600"/>
              <a:gd name="connsiteX29" fmla="*/ 2781300 w 3105559"/>
              <a:gd name="connsiteY29" fmla="*/ 749300 h 2006600"/>
              <a:gd name="connsiteX30" fmla="*/ 2692400 w 3105559"/>
              <a:gd name="connsiteY30" fmla="*/ 762000 h 2006600"/>
              <a:gd name="connsiteX31" fmla="*/ 2298700 w 3105559"/>
              <a:gd name="connsiteY31" fmla="*/ 749300 h 2006600"/>
              <a:gd name="connsiteX32" fmla="*/ 2247900 w 3105559"/>
              <a:gd name="connsiteY32" fmla="*/ 736600 h 2006600"/>
              <a:gd name="connsiteX33" fmla="*/ 2171700 w 3105559"/>
              <a:gd name="connsiteY33" fmla="*/ 685800 h 2006600"/>
              <a:gd name="connsiteX34" fmla="*/ 2095500 w 3105559"/>
              <a:gd name="connsiteY34" fmla="*/ 622300 h 2006600"/>
              <a:gd name="connsiteX35" fmla="*/ 1993900 w 3105559"/>
              <a:gd name="connsiteY35" fmla="*/ 508000 h 2006600"/>
              <a:gd name="connsiteX36" fmla="*/ 1892300 w 3105559"/>
              <a:gd name="connsiteY36" fmla="*/ 457200 h 2006600"/>
              <a:gd name="connsiteX37" fmla="*/ 1841500 w 3105559"/>
              <a:gd name="connsiteY37" fmla="*/ 419100 h 2006600"/>
              <a:gd name="connsiteX38" fmla="*/ 1778000 w 3105559"/>
              <a:gd name="connsiteY38" fmla="*/ 342900 h 2006600"/>
              <a:gd name="connsiteX39" fmla="*/ 1739900 w 3105559"/>
              <a:gd name="connsiteY39" fmla="*/ 330200 h 2006600"/>
              <a:gd name="connsiteX40" fmla="*/ 1663700 w 3105559"/>
              <a:gd name="connsiteY40" fmla="*/ 266700 h 2006600"/>
              <a:gd name="connsiteX41" fmla="*/ 1625600 w 3105559"/>
              <a:gd name="connsiteY41" fmla="*/ 254000 h 2006600"/>
              <a:gd name="connsiteX42" fmla="*/ 1574800 w 3105559"/>
              <a:gd name="connsiteY42" fmla="*/ 215900 h 2006600"/>
              <a:gd name="connsiteX43" fmla="*/ 1498600 w 3105559"/>
              <a:gd name="connsiteY43" fmla="*/ 177800 h 2006600"/>
              <a:gd name="connsiteX44" fmla="*/ 1397000 w 3105559"/>
              <a:gd name="connsiteY44" fmla="*/ 165100 h 2006600"/>
              <a:gd name="connsiteX45" fmla="*/ 939800 w 3105559"/>
              <a:gd name="connsiteY45" fmla="*/ 101600 h 2006600"/>
              <a:gd name="connsiteX46" fmla="*/ 863600 w 3105559"/>
              <a:gd name="connsiteY46" fmla="*/ 63500 h 2006600"/>
              <a:gd name="connsiteX47" fmla="*/ 927100 w 3105559"/>
              <a:gd name="connsiteY47" fmla="*/ 0 h 2006600"/>
              <a:gd name="connsiteX0" fmla="*/ 927100 w 3105559"/>
              <a:gd name="connsiteY0" fmla="*/ 0 h 2006600"/>
              <a:gd name="connsiteX1" fmla="*/ 812800 w 3105559"/>
              <a:gd name="connsiteY1" fmla="*/ 63500 h 2006600"/>
              <a:gd name="connsiteX2" fmla="*/ 774700 w 3105559"/>
              <a:gd name="connsiteY2" fmla="*/ 76200 h 2006600"/>
              <a:gd name="connsiteX3" fmla="*/ 736600 w 3105559"/>
              <a:gd name="connsiteY3" fmla="*/ 101600 h 2006600"/>
              <a:gd name="connsiteX4" fmla="*/ 654050 w 3105559"/>
              <a:gd name="connsiteY4" fmla="*/ 152400 h 2006600"/>
              <a:gd name="connsiteX5" fmla="*/ 546100 w 3105559"/>
              <a:gd name="connsiteY5" fmla="*/ 203200 h 2006600"/>
              <a:gd name="connsiteX6" fmla="*/ 482600 w 3105559"/>
              <a:gd name="connsiteY6" fmla="*/ 266700 h 2006600"/>
              <a:gd name="connsiteX7" fmla="*/ 406400 w 3105559"/>
              <a:gd name="connsiteY7" fmla="*/ 469900 h 2006600"/>
              <a:gd name="connsiteX8" fmla="*/ 292100 w 3105559"/>
              <a:gd name="connsiteY8" fmla="*/ 615950 h 2006600"/>
              <a:gd name="connsiteX9" fmla="*/ 196850 w 3105559"/>
              <a:gd name="connsiteY9" fmla="*/ 755650 h 2006600"/>
              <a:gd name="connsiteX10" fmla="*/ 107950 w 3105559"/>
              <a:gd name="connsiteY10" fmla="*/ 927100 h 2006600"/>
              <a:gd name="connsiteX11" fmla="*/ 101600 w 3105559"/>
              <a:gd name="connsiteY11" fmla="*/ 1073150 h 2006600"/>
              <a:gd name="connsiteX12" fmla="*/ 120651 w 3105559"/>
              <a:gd name="connsiteY12" fmla="*/ 1270000 h 2006600"/>
              <a:gd name="connsiteX13" fmla="*/ 152400 w 3105559"/>
              <a:gd name="connsiteY13" fmla="*/ 1498600 h 2006600"/>
              <a:gd name="connsiteX14" fmla="*/ 88900 w 3105559"/>
              <a:gd name="connsiteY14" fmla="*/ 1657350 h 2006600"/>
              <a:gd name="connsiteX15" fmla="*/ 25400 w 3105559"/>
              <a:gd name="connsiteY15" fmla="*/ 1797050 h 2006600"/>
              <a:gd name="connsiteX16" fmla="*/ 12700 w 3105559"/>
              <a:gd name="connsiteY16" fmla="*/ 1981200 h 2006600"/>
              <a:gd name="connsiteX17" fmla="*/ 241300 w 3105559"/>
              <a:gd name="connsiteY17" fmla="*/ 2006600 h 2006600"/>
              <a:gd name="connsiteX18" fmla="*/ 596900 w 3105559"/>
              <a:gd name="connsiteY18" fmla="*/ 1993900 h 2006600"/>
              <a:gd name="connsiteX19" fmla="*/ 863600 w 3105559"/>
              <a:gd name="connsiteY19" fmla="*/ 1879600 h 2006600"/>
              <a:gd name="connsiteX20" fmla="*/ 1079500 w 3105559"/>
              <a:gd name="connsiteY20" fmla="*/ 1676400 h 2006600"/>
              <a:gd name="connsiteX21" fmla="*/ 1320800 w 3105559"/>
              <a:gd name="connsiteY21" fmla="*/ 1555750 h 2006600"/>
              <a:gd name="connsiteX22" fmla="*/ 1638300 w 3105559"/>
              <a:gd name="connsiteY22" fmla="*/ 1492250 h 2006600"/>
              <a:gd name="connsiteX23" fmla="*/ 1955800 w 3105559"/>
              <a:gd name="connsiteY23" fmla="*/ 1460500 h 2006600"/>
              <a:gd name="connsiteX24" fmla="*/ 2343150 w 3105559"/>
              <a:gd name="connsiteY24" fmla="*/ 1384300 h 2006600"/>
              <a:gd name="connsiteX25" fmla="*/ 2705100 w 3105559"/>
              <a:gd name="connsiteY25" fmla="*/ 1320800 h 2006600"/>
              <a:gd name="connsiteX26" fmla="*/ 3098800 w 3105559"/>
              <a:gd name="connsiteY26" fmla="*/ 1282700 h 2006600"/>
              <a:gd name="connsiteX27" fmla="*/ 3086100 w 3105559"/>
              <a:gd name="connsiteY27" fmla="*/ 723900 h 2006600"/>
              <a:gd name="connsiteX28" fmla="*/ 2857500 w 3105559"/>
              <a:gd name="connsiteY28" fmla="*/ 736600 h 2006600"/>
              <a:gd name="connsiteX29" fmla="*/ 2781300 w 3105559"/>
              <a:gd name="connsiteY29" fmla="*/ 749300 h 2006600"/>
              <a:gd name="connsiteX30" fmla="*/ 2692400 w 3105559"/>
              <a:gd name="connsiteY30" fmla="*/ 762000 h 2006600"/>
              <a:gd name="connsiteX31" fmla="*/ 2298700 w 3105559"/>
              <a:gd name="connsiteY31" fmla="*/ 749300 h 2006600"/>
              <a:gd name="connsiteX32" fmla="*/ 2247900 w 3105559"/>
              <a:gd name="connsiteY32" fmla="*/ 736600 h 2006600"/>
              <a:gd name="connsiteX33" fmla="*/ 2171700 w 3105559"/>
              <a:gd name="connsiteY33" fmla="*/ 685800 h 2006600"/>
              <a:gd name="connsiteX34" fmla="*/ 2095500 w 3105559"/>
              <a:gd name="connsiteY34" fmla="*/ 622300 h 2006600"/>
              <a:gd name="connsiteX35" fmla="*/ 1993900 w 3105559"/>
              <a:gd name="connsiteY35" fmla="*/ 508000 h 2006600"/>
              <a:gd name="connsiteX36" fmla="*/ 1892300 w 3105559"/>
              <a:gd name="connsiteY36" fmla="*/ 457200 h 2006600"/>
              <a:gd name="connsiteX37" fmla="*/ 1841500 w 3105559"/>
              <a:gd name="connsiteY37" fmla="*/ 419100 h 2006600"/>
              <a:gd name="connsiteX38" fmla="*/ 1778000 w 3105559"/>
              <a:gd name="connsiteY38" fmla="*/ 342900 h 2006600"/>
              <a:gd name="connsiteX39" fmla="*/ 1739900 w 3105559"/>
              <a:gd name="connsiteY39" fmla="*/ 330200 h 2006600"/>
              <a:gd name="connsiteX40" fmla="*/ 1663700 w 3105559"/>
              <a:gd name="connsiteY40" fmla="*/ 266700 h 2006600"/>
              <a:gd name="connsiteX41" fmla="*/ 1625600 w 3105559"/>
              <a:gd name="connsiteY41" fmla="*/ 254000 h 2006600"/>
              <a:gd name="connsiteX42" fmla="*/ 1574800 w 3105559"/>
              <a:gd name="connsiteY42" fmla="*/ 215900 h 2006600"/>
              <a:gd name="connsiteX43" fmla="*/ 1498600 w 3105559"/>
              <a:gd name="connsiteY43" fmla="*/ 177800 h 2006600"/>
              <a:gd name="connsiteX44" fmla="*/ 1397000 w 3105559"/>
              <a:gd name="connsiteY44" fmla="*/ 165100 h 2006600"/>
              <a:gd name="connsiteX45" fmla="*/ 939800 w 3105559"/>
              <a:gd name="connsiteY45" fmla="*/ 101600 h 2006600"/>
              <a:gd name="connsiteX46" fmla="*/ 863600 w 3105559"/>
              <a:gd name="connsiteY46" fmla="*/ 63500 h 2006600"/>
              <a:gd name="connsiteX47" fmla="*/ 927100 w 3105559"/>
              <a:gd name="connsiteY47" fmla="*/ 0 h 2006600"/>
              <a:gd name="connsiteX0" fmla="*/ 927100 w 3105559"/>
              <a:gd name="connsiteY0" fmla="*/ 0 h 2006600"/>
              <a:gd name="connsiteX1" fmla="*/ 812800 w 3105559"/>
              <a:gd name="connsiteY1" fmla="*/ 63500 h 2006600"/>
              <a:gd name="connsiteX2" fmla="*/ 736600 w 3105559"/>
              <a:gd name="connsiteY2" fmla="*/ 101600 h 2006600"/>
              <a:gd name="connsiteX3" fmla="*/ 654050 w 3105559"/>
              <a:gd name="connsiteY3" fmla="*/ 152400 h 2006600"/>
              <a:gd name="connsiteX4" fmla="*/ 546100 w 3105559"/>
              <a:gd name="connsiteY4" fmla="*/ 203200 h 2006600"/>
              <a:gd name="connsiteX5" fmla="*/ 482600 w 3105559"/>
              <a:gd name="connsiteY5" fmla="*/ 266700 h 2006600"/>
              <a:gd name="connsiteX6" fmla="*/ 406400 w 3105559"/>
              <a:gd name="connsiteY6" fmla="*/ 469900 h 2006600"/>
              <a:gd name="connsiteX7" fmla="*/ 292100 w 3105559"/>
              <a:gd name="connsiteY7" fmla="*/ 615950 h 2006600"/>
              <a:gd name="connsiteX8" fmla="*/ 196850 w 3105559"/>
              <a:gd name="connsiteY8" fmla="*/ 755650 h 2006600"/>
              <a:gd name="connsiteX9" fmla="*/ 107950 w 3105559"/>
              <a:gd name="connsiteY9" fmla="*/ 927100 h 2006600"/>
              <a:gd name="connsiteX10" fmla="*/ 101600 w 3105559"/>
              <a:gd name="connsiteY10" fmla="*/ 1073150 h 2006600"/>
              <a:gd name="connsiteX11" fmla="*/ 120651 w 3105559"/>
              <a:gd name="connsiteY11" fmla="*/ 1270000 h 2006600"/>
              <a:gd name="connsiteX12" fmla="*/ 152400 w 3105559"/>
              <a:gd name="connsiteY12" fmla="*/ 1498600 h 2006600"/>
              <a:gd name="connsiteX13" fmla="*/ 88900 w 3105559"/>
              <a:gd name="connsiteY13" fmla="*/ 1657350 h 2006600"/>
              <a:gd name="connsiteX14" fmla="*/ 25400 w 3105559"/>
              <a:gd name="connsiteY14" fmla="*/ 1797050 h 2006600"/>
              <a:gd name="connsiteX15" fmla="*/ 12700 w 3105559"/>
              <a:gd name="connsiteY15" fmla="*/ 1981200 h 2006600"/>
              <a:gd name="connsiteX16" fmla="*/ 241300 w 3105559"/>
              <a:gd name="connsiteY16" fmla="*/ 2006600 h 2006600"/>
              <a:gd name="connsiteX17" fmla="*/ 596900 w 3105559"/>
              <a:gd name="connsiteY17" fmla="*/ 1993900 h 2006600"/>
              <a:gd name="connsiteX18" fmla="*/ 863600 w 3105559"/>
              <a:gd name="connsiteY18" fmla="*/ 1879600 h 2006600"/>
              <a:gd name="connsiteX19" fmla="*/ 1079500 w 3105559"/>
              <a:gd name="connsiteY19" fmla="*/ 1676400 h 2006600"/>
              <a:gd name="connsiteX20" fmla="*/ 1320800 w 3105559"/>
              <a:gd name="connsiteY20" fmla="*/ 1555750 h 2006600"/>
              <a:gd name="connsiteX21" fmla="*/ 1638300 w 3105559"/>
              <a:gd name="connsiteY21" fmla="*/ 1492250 h 2006600"/>
              <a:gd name="connsiteX22" fmla="*/ 1955800 w 3105559"/>
              <a:gd name="connsiteY22" fmla="*/ 1460500 h 2006600"/>
              <a:gd name="connsiteX23" fmla="*/ 2343150 w 3105559"/>
              <a:gd name="connsiteY23" fmla="*/ 1384300 h 2006600"/>
              <a:gd name="connsiteX24" fmla="*/ 2705100 w 3105559"/>
              <a:gd name="connsiteY24" fmla="*/ 1320800 h 2006600"/>
              <a:gd name="connsiteX25" fmla="*/ 3098800 w 3105559"/>
              <a:gd name="connsiteY25" fmla="*/ 1282700 h 2006600"/>
              <a:gd name="connsiteX26" fmla="*/ 3086100 w 3105559"/>
              <a:gd name="connsiteY26" fmla="*/ 723900 h 2006600"/>
              <a:gd name="connsiteX27" fmla="*/ 2857500 w 3105559"/>
              <a:gd name="connsiteY27" fmla="*/ 736600 h 2006600"/>
              <a:gd name="connsiteX28" fmla="*/ 2781300 w 3105559"/>
              <a:gd name="connsiteY28" fmla="*/ 749300 h 2006600"/>
              <a:gd name="connsiteX29" fmla="*/ 2692400 w 3105559"/>
              <a:gd name="connsiteY29" fmla="*/ 762000 h 2006600"/>
              <a:gd name="connsiteX30" fmla="*/ 2298700 w 3105559"/>
              <a:gd name="connsiteY30" fmla="*/ 749300 h 2006600"/>
              <a:gd name="connsiteX31" fmla="*/ 2247900 w 3105559"/>
              <a:gd name="connsiteY31" fmla="*/ 736600 h 2006600"/>
              <a:gd name="connsiteX32" fmla="*/ 2171700 w 3105559"/>
              <a:gd name="connsiteY32" fmla="*/ 685800 h 2006600"/>
              <a:gd name="connsiteX33" fmla="*/ 2095500 w 3105559"/>
              <a:gd name="connsiteY33" fmla="*/ 622300 h 2006600"/>
              <a:gd name="connsiteX34" fmla="*/ 1993900 w 3105559"/>
              <a:gd name="connsiteY34" fmla="*/ 508000 h 2006600"/>
              <a:gd name="connsiteX35" fmla="*/ 1892300 w 3105559"/>
              <a:gd name="connsiteY35" fmla="*/ 457200 h 2006600"/>
              <a:gd name="connsiteX36" fmla="*/ 1841500 w 3105559"/>
              <a:gd name="connsiteY36" fmla="*/ 419100 h 2006600"/>
              <a:gd name="connsiteX37" fmla="*/ 1778000 w 3105559"/>
              <a:gd name="connsiteY37" fmla="*/ 342900 h 2006600"/>
              <a:gd name="connsiteX38" fmla="*/ 1739900 w 3105559"/>
              <a:gd name="connsiteY38" fmla="*/ 330200 h 2006600"/>
              <a:gd name="connsiteX39" fmla="*/ 1663700 w 3105559"/>
              <a:gd name="connsiteY39" fmla="*/ 266700 h 2006600"/>
              <a:gd name="connsiteX40" fmla="*/ 1625600 w 3105559"/>
              <a:gd name="connsiteY40" fmla="*/ 254000 h 2006600"/>
              <a:gd name="connsiteX41" fmla="*/ 1574800 w 3105559"/>
              <a:gd name="connsiteY41" fmla="*/ 215900 h 2006600"/>
              <a:gd name="connsiteX42" fmla="*/ 1498600 w 3105559"/>
              <a:gd name="connsiteY42" fmla="*/ 177800 h 2006600"/>
              <a:gd name="connsiteX43" fmla="*/ 1397000 w 3105559"/>
              <a:gd name="connsiteY43" fmla="*/ 165100 h 2006600"/>
              <a:gd name="connsiteX44" fmla="*/ 939800 w 3105559"/>
              <a:gd name="connsiteY44" fmla="*/ 101600 h 2006600"/>
              <a:gd name="connsiteX45" fmla="*/ 863600 w 3105559"/>
              <a:gd name="connsiteY45" fmla="*/ 63500 h 2006600"/>
              <a:gd name="connsiteX46" fmla="*/ 927100 w 3105559"/>
              <a:gd name="connsiteY46" fmla="*/ 0 h 2006600"/>
              <a:gd name="connsiteX0" fmla="*/ 863600 w 3105559"/>
              <a:gd name="connsiteY0" fmla="*/ 0 h 1943100"/>
              <a:gd name="connsiteX1" fmla="*/ 812800 w 3105559"/>
              <a:gd name="connsiteY1" fmla="*/ 0 h 1943100"/>
              <a:gd name="connsiteX2" fmla="*/ 736600 w 3105559"/>
              <a:gd name="connsiteY2" fmla="*/ 38100 h 1943100"/>
              <a:gd name="connsiteX3" fmla="*/ 654050 w 3105559"/>
              <a:gd name="connsiteY3" fmla="*/ 88900 h 1943100"/>
              <a:gd name="connsiteX4" fmla="*/ 546100 w 3105559"/>
              <a:gd name="connsiteY4" fmla="*/ 139700 h 1943100"/>
              <a:gd name="connsiteX5" fmla="*/ 482600 w 3105559"/>
              <a:gd name="connsiteY5" fmla="*/ 203200 h 1943100"/>
              <a:gd name="connsiteX6" fmla="*/ 406400 w 3105559"/>
              <a:gd name="connsiteY6" fmla="*/ 406400 h 1943100"/>
              <a:gd name="connsiteX7" fmla="*/ 292100 w 3105559"/>
              <a:gd name="connsiteY7" fmla="*/ 552450 h 1943100"/>
              <a:gd name="connsiteX8" fmla="*/ 196850 w 3105559"/>
              <a:gd name="connsiteY8" fmla="*/ 692150 h 1943100"/>
              <a:gd name="connsiteX9" fmla="*/ 107950 w 3105559"/>
              <a:gd name="connsiteY9" fmla="*/ 863600 h 1943100"/>
              <a:gd name="connsiteX10" fmla="*/ 101600 w 3105559"/>
              <a:gd name="connsiteY10" fmla="*/ 1009650 h 1943100"/>
              <a:gd name="connsiteX11" fmla="*/ 120651 w 3105559"/>
              <a:gd name="connsiteY11" fmla="*/ 1206500 h 1943100"/>
              <a:gd name="connsiteX12" fmla="*/ 152400 w 3105559"/>
              <a:gd name="connsiteY12" fmla="*/ 1435100 h 1943100"/>
              <a:gd name="connsiteX13" fmla="*/ 88900 w 3105559"/>
              <a:gd name="connsiteY13" fmla="*/ 1593850 h 1943100"/>
              <a:gd name="connsiteX14" fmla="*/ 25400 w 3105559"/>
              <a:gd name="connsiteY14" fmla="*/ 1733550 h 1943100"/>
              <a:gd name="connsiteX15" fmla="*/ 12700 w 3105559"/>
              <a:gd name="connsiteY15" fmla="*/ 1917700 h 1943100"/>
              <a:gd name="connsiteX16" fmla="*/ 241300 w 3105559"/>
              <a:gd name="connsiteY16" fmla="*/ 1943100 h 1943100"/>
              <a:gd name="connsiteX17" fmla="*/ 596900 w 3105559"/>
              <a:gd name="connsiteY17" fmla="*/ 1930400 h 1943100"/>
              <a:gd name="connsiteX18" fmla="*/ 863600 w 3105559"/>
              <a:gd name="connsiteY18" fmla="*/ 1816100 h 1943100"/>
              <a:gd name="connsiteX19" fmla="*/ 1079500 w 3105559"/>
              <a:gd name="connsiteY19" fmla="*/ 1612900 h 1943100"/>
              <a:gd name="connsiteX20" fmla="*/ 1320800 w 3105559"/>
              <a:gd name="connsiteY20" fmla="*/ 1492250 h 1943100"/>
              <a:gd name="connsiteX21" fmla="*/ 1638300 w 3105559"/>
              <a:gd name="connsiteY21" fmla="*/ 1428750 h 1943100"/>
              <a:gd name="connsiteX22" fmla="*/ 1955800 w 3105559"/>
              <a:gd name="connsiteY22" fmla="*/ 1397000 h 1943100"/>
              <a:gd name="connsiteX23" fmla="*/ 2343150 w 3105559"/>
              <a:gd name="connsiteY23" fmla="*/ 1320800 h 1943100"/>
              <a:gd name="connsiteX24" fmla="*/ 2705100 w 3105559"/>
              <a:gd name="connsiteY24" fmla="*/ 1257300 h 1943100"/>
              <a:gd name="connsiteX25" fmla="*/ 3098800 w 3105559"/>
              <a:gd name="connsiteY25" fmla="*/ 1219200 h 1943100"/>
              <a:gd name="connsiteX26" fmla="*/ 3086100 w 3105559"/>
              <a:gd name="connsiteY26" fmla="*/ 660400 h 1943100"/>
              <a:gd name="connsiteX27" fmla="*/ 2857500 w 3105559"/>
              <a:gd name="connsiteY27" fmla="*/ 673100 h 1943100"/>
              <a:gd name="connsiteX28" fmla="*/ 2781300 w 3105559"/>
              <a:gd name="connsiteY28" fmla="*/ 685800 h 1943100"/>
              <a:gd name="connsiteX29" fmla="*/ 2692400 w 3105559"/>
              <a:gd name="connsiteY29" fmla="*/ 698500 h 1943100"/>
              <a:gd name="connsiteX30" fmla="*/ 2298700 w 3105559"/>
              <a:gd name="connsiteY30" fmla="*/ 685800 h 1943100"/>
              <a:gd name="connsiteX31" fmla="*/ 2247900 w 3105559"/>
              <a:gd name="connsiteY31" fmla="*/ 673100 h 1943100"/>
              <a:gd name="connsiteX32" fmla="*/ 2171700 w 3105559"/>
              <a:gd name="connsiteY32" fmla="*/ 622300 h 1943100"/>
              <a:gd name="connsiteX33" fmla="*/ 2095500 w 3105559"/>
              <a:gd name="connsiteY33" fmla="*/ 558800 h 1943100"/>
              <a:gd name="connsiteX34" fmla="*/ 1993900 w 3105559"/>
              <a:gd name="connsiteY34" fmla="*/ 444500 h 1943100"/>
              <a:gd name="connsiteX35" fmla="*/ 1892300 w 3105559"/>
              <a:gd name="connsiteY35" fmla="*/ 393700 h 1943100"/>
              <a:gd name="connsiteX36" fmla="*/ 1841500 w 3105559"/>
              <a:gd name="connsiteY36" fmla="*/ 355600 h 1943100"/>
              <a:gd name="connsiteX37" fmla="*/ 1778000 w 3105559"/>
              <a:gd name="connsiteY37" fmla="*/ 279400 h 1943100"/>
              <a:gd name="connsiteX38" fmla="*/ 1739900 w 3105559"/>
              <a:gd name="connsiteY38" fmla="*/ 266700 h 1943100"/>
              <a:gd name="connsiteX39" fmla="*/ 1663700 w 3105559"/>
              <a:gd name="connsiteY39" fmla="*/ 203200 h 1943100"/>
              <a:gd name="connsiteX40" fmla="*/ 1625600 w 3105559"/>
              <a:gd name="connsiteY40" fmla="*/ 190500 h 1943100"/>
              <a:gd name="connsiteX41" fmla="*/ 1574800 w 3105559"/>
              <a:gd name="connsiteY41" fmla="*/ 152400 h 1943100"/>
              <a:gd name="connsiteX42" fmla="*/ 1498600 w 3105559"/>
              <a:gd name="connsiteY42" fmla="*/ 114300 h 1943100"/>
              <a:gd name="connsiteX43" fmla="*/ 1397000 w 3105559"/>
              <a:gd name="connsiteY43" fmla="*/ 101600 h 1943100"/>
              <a:gd name="connsiteX44" fmla="*/ 939800 w 3105559"/>
              <a:gd name="connsiteY44" fmla="*/ 38100 h 1943100"/>
              <a:gd name="connsiteX45" fmla="*/ 863600 w 3105559"/>
              <a:gd name="connsiteY45" fmla="*/ 0 h 1943100"/>
              <a:gd name="connsiteX0" fmla="*/ 863600 w 3105559"/>
              <a:gd name="connsiteY0" fmla="*/ 0 h 1943100"/>
              <a:gd name="connsiteX1" fmla="*/ 736600 w 3105559"/>
              <a:gd name="connsiteY1" fmla="*/ 38100 h 1943100"/>
              <a:gd name="connsiteX2" fmla="*/ 654050 w 3105559"/>
              <a:gd name="connsiteY2" fmla="*/ 88900 h 1943100"/>
              <a:gd name="connsiteX3" fmla="*/ 546100 w 3105559"/>
              <a:gd name="connsiteY3" fmla="*/ 139700 h 1943100"/>
              <a:gd name="connsiteX4" fmla="*/ 482600 w 3105559"/>
              <a:gd name="connsiteY4" fmla="*/ 203200 h 1943100"/>
              <a:gd name="connsiteX5" fmla="*/ 406400 w 3105559"/>
              <a:gd name="connsiteY5" fmla="*/ 406400 h 1943100"/>
              <a:gd name="connsiteX6" fmla="*/ 292100 w 3105559"/>
              <a:gd name="connsiteY6" fmla="*/ 552450 h 1943100"/>
              <a:gd name="connsiteX7" fmla="*/ 196850 w 3105559"/>
              <a:gd name="connsiteY7" fmla="*/ 692150 h 1943100"/>
              <a:gd name="connsiteX8" fmla="*/ 107950 w 3105559"/>
              <a:gd name="connsiteY8" fmla="*/ 863600 h 1943100"/>
              <a:gd name="connsiteX9" fmla="*/ 101600 w 3105559"/>
              <a:gd name="connsiteY9" fmla="*/ 1009650 h 1943100"/>
              <a:gd name="connsiteX10" fmla="*/ 120651 w 3105559"/>
              <a:gd name="connsiteY10" fmla="*/ 1206500 h 1943100"/>
              <a:gd name="connsiteX11" fmla="*/ 152400 w 3105559"/>
              <a:gd name="connsiteY11" fmla="*/ 1435100 h 1943100"/>
              <a:gd name="connsiteX12" fmla="*/ 88900 w 3105559"/>
              <a:gd name="connsiteY12" fmla="*/ 1593850 h 1943100"/>
              <a:gd name="connsiteX13" fmla="*/ 25400 w 3105559"/>
              <a:gd name="connsiteY13" fmla="*/ 1733550 h 1943100"/>
              <a:gd name="connsiteX14" fmla="*/ 12700 w 3105559"/>
              <a:gd name="connsiteY14" fmla="*/ 1917700 h 1943100"/>
              <a:gd name="connsiteX15" fmla="*/ 241300 w 3105559"/>
              <a:gd name="connsiteY15" fmla="*/ 1943100 h 1943100"/>
              <a:gd name="connsiteX16" fmla="*/ 596900 w 3105559"/>
              <a:gd name="connsiteY16" fmla="*/ 1930400 h 1943100"/>
              <a:gd name="connsiteX17" fmla="*/ 863600 w 3105559"/>
              <a:gd name="connsiteY17" fmla="*/ 1816100 h 1943100"/>
              <a:gd name="connsiteX18" fmla="*/ 1079500 w 3105559"/>
              <a:gd name="connsiteY18" fmla="*/ 1612900 h 1943100"/>
              <a:gd name="connsiteX19" fmla="*/ 1320800 w 3105559"/>
              <a:gd name="connsiteY19" fmla="*/ 1492250 h 1943100"/>
              <a:gd name="connsiteX20" fmla="*/ 1638300 w 3105559"/>
              <a:gd name="connsiteY20" fmla="*/ 1428750 h 1943100"/>
              <a:gd name="connsiteX21" fmla="*/ 1955800 w 3105559"/>
              <a:gd name="connsiteY21" fmla="*/ 1397000 h 1943100"/>
              <a:gd name="connsiteX22" fmla="*/ 2343150 w 3105559"/>
              <a:gd name="connsiteY22" fmla="*/ 1320800 h 1943100"/>
              <a:gd name="connsiteX23" fmla="*/ 2705100 w 3105559"/>
              <a:gd name="connsiteY23" fmla="*/ 1257300 h 1943100"/>
              <a:gd name="connsiteX24" fmla="*/ 3098800 w 3105559"/>
              <a:gd name="connsiteY24" fmla="*/ 1219200 h 1943100"/>
              <a:gd name="connsiteX25" fmla="*/ 3086100 w 3105559"/>
              <a:gd name="connsiteY25" fmla="*/ 660400 h 1943100"/>
              <a:gd name="connsiteX26" fmla="*/ 2857500 w 3105559"/>
              <a:gd name="connsiteY26" fmla="*/ 673100 h 1943100"/>
              <a:gd name="connsiteX27" fmla="*/ 2781300 w 3105559"/>
              <a:gd name="connsiteY27" fmla="*/ 685800 h 1943100"/>
              <a:gd name="connsiteX28" fmla="*/ 2692400 w 3105559"/>
              <a:gd name="connsiteY28" fmla="*/ 698500 h 1943100"/>
              <a:gd name="connsiteX29" fmla="*/ 2298700 w 3105559"/>
              <a:gd name="connsiteY29" fmla="*/ 685800 h 1943100"/>
              <a:gd name="connsiteX30" fmla="*/ 2247900 w 3105559"/>
              <a:gd name="connsiteY30" fmla="*/ 673100 h 1943100"/>
              <a:gd name="connsiteX31" fmla="*/ 2171700 w 3105559"/>
              <a:gd name="connsiteY31" fmla="*/ 622300 h 1943100"/>
              <a:gd name="connsiteX32" fmla="*/ 2095500 w 3105559"/>
              <a:gd name="connsiteY32" fmla="*/ 558800 h 1943100"/>
              <a:gd name="connsiteX33" fmla="*/ 1993900 w 3105559"/>
              <a:gd name="connsiteY33" fmla="*/ 444500 h 1943100"/>
              <a:gd name="connsiteX34" fmla="*/ 1892300 w 3105559"/>
              <a:gd name="connsiteY34" fmla="*/ 393700 h 1943100"/>
              <a:gd name="connsiteX35" fmla="*/ 1841500 w 3105559"/>
              <a:gd name="connsiteY35" fmla="*/ 355600 h 1943100"/>
              <a:gd name="connsiteX36" fmla="*/ 1778000 w 3105559"/>
              <a:gd name="connsiteY36" fmla="*/ 279400 h 1943100"/>
              <a:gd name="connsiteX37" fmla="*/ 1739900 w 3105559"/>
              <a:gd name="connsiteY37" fmla="*/ 266700 h 1943100"/>
              <a:gd name="connsiteX38" fmla="*/ 1663700 w 3105559"/>
              <a:gd name="connsiteY38" fmla="*/ 203200 h 1943100"/>
              <a:gd name="connsiteX39" fmla="*/ 1625600 w 3105559"/>
              <a:gd name="connsiteY39" fmla="*/ 190500 h 1943100"/>
              <a:gd name="connsiteX40" fmla="*/ 1574800 w 3105559"/>
              <a:gd name="connsiteY40" fmla="*/ 152400 h 1943100"/>
              <a:gd name="connsiteX41" fmla="*/ 1498600 w 3105559"/>
              <a:gd name="connsiteY41" fmla="*/ 114300 h 1943100"/>
              <a:gd name="connsiteX42" fmla="*/ 1397000 w 3105559"/>
              <a:gd name="connsiteY42" fmla="*/ 101600 h 1943100"/>
              <a:gd name="connsiteX43" fmla="*/ 939800 w 3105559"/>
              <a:gd name="connsiteY43" fmla="*/ 38100 h 1943100"/>
              <a:gd name="connsiteX44" fmla="*/ 863600 w 3105559"/>
              <a:gd name="connsiteY44" fmla="*/ 0 h 194310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892300 w 3105559"/>
              <a:gd name="connsiteY34" fmla="*/ 412750 h 1962150"/>
              <a:gd name="connsiteX35" fmla="*/ 1841500 w 3105559"/>
              <a:gd name="connsiteY35" fmla="*/ 374650 h 1962150"/>
              <a:gd name="connsiteX36" fmla="*/ 1778000 w 3105559"/>
              <a:gd name="connsiteY36" fmla="*/ 298450 h 1962150"/>
              <a:gd name="connsiteX37" fmla="*/ 1739900 w 3105559"/>
              <a:gd name="connsiteY37" fmla="*/ 285750 h 1962150"/>
              <a:gd name="connsiteX38" fmla="*/ 1663700 w 3105559"/>
              <a:gd name="connsiteY38" fmla="*/ 222250 h 1962150"/>
              <a:gd name="connsiteX39" fmla="*/ 1625600 w 3105559"/>
              <a:gd name="connsiteY39" fmla="*/ 209550 h 1962150"/>
              <a:gd name="connsiteX40" fmla="*/ 1574800 w 3105559"/>
              <a:gd name="connsiteY40" fmla="*/ 171450 h 1962150"/>
              <a:gd name="connsiteX41" fmla="*/ 1498600 w 3105559"/>
              <a:gd name="connsiteY41" fmla="*/ 133350 h 1962150"/>
              <a:gd name="connsiteX42" fmla="*/ 1397000 w 3105559"/>
              <a:gd name="connsiteY42" fmla="*/ 120650 h 1962150"/>
              <a:gd name="connsiteX43" fmla="*/ 939800 w 3105559"/>
              <a:gd name="connsiteY43" fmla="*/ 57150 h 1962150"/>
              <a:gd name="connsiteX44" fmla="*/ 838200 w 3105559"/>
              <a:gd name="connsiteY44"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892300 w 3105559"/>
              <a:gd name="connsiteY34" fmla="*/ 412750 h 1962150"/>
              <a:gd name="connsiteX35" fmla="*/ 1841500 w 3105559"/>
              <a:gd name="connsiteY35" fmla="*/ 374650 h 1962150"/>
              <a:gd name="connsiteX36" fmla="*/ 1778000 w 3105559"/>
              <a:gd name="connsiteY36" fmla="*/ 298450 h 1962150"/>
              <a:gd name="connsiteX37" fmla="*/ 1739900 w 3105559"/>
              <a:gd name="connsiteY37" fmla="*/ 285750 h 1962150"/>
              <a:gd name="connsiteX38" fmla="*/ 1663700 w 3105559"/>
              <a:gd name="connsiteY38" fmla="*/ 222250 h 1962150"/>
              <a:gd name="connsiteX39" fmla="*/ 1625600 w 3105559"/>
              <a:gd name="connsiteY39" fmla="*/ 209550 h 1962150"/>
              <a:gd name="connsiteX40" fmla="*/ 1574800 w 3105559"/>
              <a:gd name="connsiteY40" fmla="*/ 171450 h 1962150"/>
              <a:gd name="connsiteX41" fmla="*/ 1498600 w 3105559"/>
              <a:gd name="connsiteY41" fmla="*/ 133350 h 1962150"/>
              <a:gd name="connsiteX42" fmla="*/ 1397000 w 3105559"/>
              <a:gd name="connsiteY42" fmla="*/ 120650 h 1962150"/>
              <a:gd name="connsiteX43" fmla="*/ 939800 w 3105559"/>
              <a:gd name="connsiteY43" fmla="*/ 57150 h 1962150"/>
              <a:gd name="connsiteX44" fmla="*/ 838200 w 3105559"/>
              <a:gd name="connsiteY44"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892300 w 3105559"/>
              <a:gd name="connsiteY34" fmla="*/ 412750 h 1962150"/>
              <a:gd name="connsiteX35" fmla="*/ 1841500 w 3105559"/>
              <a:gd name="connsiteY35" fmla="*/ 374650 h 1962150"/>
              <a:gd name="connsiteX36" fmla="*/ 1778000 w 3105559"/>
              <a:gd name="connsiteY36" fmla="*/ 298450 h 1962150"/>
              <a:gd name="connsiteX37" fmla="*/ 1739900 w 3105559"/>
              <a:gd name="connsiteY37" fmla="*/ 285750 h 1962150"/>
              <a:gd name="connsiteX38" fmla="*/ 1663700 w 3105559"/>
              <a:gd name="connsiteY38" fmla="*/ 222250 h 1962150"/>
              <a:gd name="connsiteX39" fmla="*/ 1625600 w 3105559"/>
              <a:gd name="connsiteY39" fmla="*/ 209550 h 1962150"/>
              <a:gd name="connsiteX40" fmla="*/ 1574800 w 3105559"/>
              <a:gd name="connsiteY40" fmla="*/ 171450 h 1962150"/>
              <a:gd name="connsiteX41" fmla="*/ 1498600 w 3105559"/>
              <a:gd name="connsiteY41" fmla="*/ 133350 h 1962150"/>
              <a:gd name="connsiteX42" fmla="*/ 1397000 w 3105559"/>
              <a:gd name="connsiteY42" fmla="*/ 120650 h 1962150"/>
              <a:gd name="connsiteX43" fmla="*/ 939800 w 3105559"/>
              <a:gd name="connsiteY43" fmla="*/ 57150 h 1962150"/>
              <a:gd name="connsiteX44" fmla="*/ 838200 w 3105559"/>
              <a:gd name="connsiteY44"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892300 w 3105559"/>
              <a:gd name="connsiteY34" fmla="*/ 412750 h 1962150"/>
              <a:gd name="connsiteX35" fmla="*/ 1841500 w 3105559"/>
              <a:gd name="connsiteY35" fmla="*/ 374650 h 1962150"/>
              <a:gd name="connsiteX36" fmla="*/ 1778000 w 3105559"/>
              <a:gd name="connsiteY36" fmla="*/ 298450 h 1962150"/>
              <a:gd name="connsiteX37" fmla="*/ 1739900 w 3105559"/>
              <a:gd name="connsiteY37" fmla="*/ 285750 h 1962150"/>
              <a:gd name="connsiteX38" fmla="*/ 1663700 w 3105559"/>
              <a:gd name="connsiteY38" fmla="*/ 222250 h 1962150"/>
              <a:gd name="connsiteX39" fmla="*/ 1625600 w 3105559"/>
              <a:gd name="connsiteY39" fmla="*/ 209550 h 1962150"/>
              <a:gd name="connsiteX40" fmla="*/ 1574800 w 3105559"/>
              <a:gd name="connsiteY40" fmla="*/ 171450 h 1962150"/>
              <a:gd name="connsiteX41" fmla="*/ 1498600 w 3105559"/>
              <a:gd name="connsiteY41" fmla="*/ 133350 h 1962150"/>
              <a:gd name="connsiteX42" fmla="*/ 1397000 w 3105559"/>
              <a:gd name="connsiteY42" fmla="*/ 120650 h 1962150"/>
              <a:gd name="connsiteX43" fmla="*/ 1123950 w 3105559"/>
              <a:gd name="connsiteY43" fmla="*/ 57150 h 1962150"/>
              <a:gd name="connsiteX44" fmla="*/ 838200 w 3105559"/>
              <a:gd name="connsiteY44"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892300 w 3105559"/>
              <a:gd name="connsiteY34" fmla="*/ 412750 h 1962150"/>
              <a:gd name="connsiteX35" fmla="*/ 1841500 w 3105559"/>
              <a:gd name="connsiteY35" fmla="*/ 374650 h 1962150"/>
              <a:gd name="connsiteX36" fmla="*/ 1778000 w 3105559"/>
              <a:gd name="connsiteY36" fmla="*/ 298450 h 1962150"/>
              <a:gd name="connsiteX37" fmla="*/ 1739900 w 3105559"/>
              <a:gd name="connsiteY37" fmla="*/ 285750 h 1962150"/>
              <a:gd name="connsiteX38" fmla="*/ 1663700 w 3105559"/>
              <a:gd name="connsiteY38" fmla="*/ 222250 h 1962150"/>
              <a:gd name="connsiteX39" fmla="*/ 1625600 w 3105559"/>
              <a:gd name="connsiteY39" fmla="*/ 209550 h 1962150"/>
              <a:gd name="connsiteX40" fmla="*/ 1574800 w 3105559"/>
              <a:gd name="connsiteY40" fmla="*/ 171450 h 1962150"/>
              <a:gd name="connsiteX41" fmla="*/ 1498600 w 3105559"/>
              <a:gd name="connsiteY41" fmla="*/ 133350 h 1962150"/>
              <a:gd name="connsiteX42" fmla="*/ 1397000 w 3105559"/>
              <a:gd name="connsiteY42" fmla="*/ 120650 h 1962150"/>
              <a:gd name="connsiteX43" fmla="*/ 1123950 w 3105559"/>
              <a:gd name="connsiteY43" fmla="*/ 57150 h 1962150"/>
              <a:gd name="connsiteX44" fmla="*/ 838200 w 3105559"/>
              <a:gd name="connsiteY44"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892300 w 3105559"/>
              <a:gd name="connsiteY34" fmla="*/ 412750 h 1962150"/>
              <a:gd name="connsiteX35" fmla="*/ 1841500 w 3105559"/>
              <a:gd name="connsiteY35" fmla="*/ 374650 h 1962150"/>
              <a:gd name="connsiteX36" fmla="*/ 1778000 w 3105559"/>
              <a:gd name="connsiteY36" fmla="*/ 298450 h 1962150"/>
              <a:gd name="connsiteX37" fmla="*/ 1739900 w 3105559"/>
              <a:gd name="connsiteY37" fmla="*/ 285750 h 1962150"/>
              <a:gd name="connsiteX38" fmla="*/ 1663700 w 3105559"/>
              <a:gd name="connsiteY38" fmla="*/ 222250 h 1962150"/>
              <a:gd name="connsiteX39" fmla="*/ 1625600 w 3105559"/>
              <a:gd name="connsiteY39" fmla="*/ 209550 h 1962150"/>
              <a:gd name="connsiteX40" fmla="*/ 1574800 w 3105559"/>
              <a:gd name="connsiteY40" fmla="*/ 171450 h 1962150"/>
              <a:gd name="connsiteX41" fmla="*/ 1498600 w 3105559"/>
              <a:gd name="connsiteY41" fmla="*/ 133350 h 1962150"/>
              <a:gd name="connsiteX42" fmla="*/ 1397000 w 3105559"/>
              <a:gd name="connsiteY42" fmla="*/ 120650 h 1962150"/>
              <a:gd name="connsiteX43" fmla="*/ 1123950 w 3105559"/>
              <a:gd name="connsiteY43" fmla="*/ 57150 h 1962150"/>
              <a:gd name="connsiteX44" fmla="*/ 838200 w 3105559"/>
              <a:gd name="connsiteY44"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892300 w 3105559"/>
              <a:gd name="connsiteY34" fmla="*/ 412750 h 1962150"/>
              <a:gd name="connsiteX35" fmla="*/ 1841500 w 3105559"/>
              <a:gd name="connsiteY35" fmla="*/ 374650 h 1962150"/>
              <a:gd name="connsiteX36" fmla="*/ 1778000 w 3105559"/>
              <a:gd name="connsiteY36" fmla="*/ 298450 h 1962150"/>
              <a:gd name="connsiteX37" fmla="*/ 1739900 w 3105559"/>
              <a:gd name="connsiteY37" fmla="*/ 285750 h 1962150"/>
              <a:gd name="connsiteX38" fmla="*/ 1663700 w 3105559"/>
              <a:gd name="connsiteY38" fmla="*/ 222250 h 1962150"/>
              <a:gd name="connsiteX39" fmla="*/ 1625600 w 3105559"/>
              <a:gd name="connsiteY39" fmla="*/ 209550 h 1962150"/>
              <a:gd name="connsiteX40" fmla="*/ 1574800 w 3105559"/>
              <a:gd name="connsiteY40" fmla="*/ 171450 h 1962150"/>
              <a:gd name="connsiteX41" fmla="*/ 1397000 w 3105559"/>
              <a:gd name="connsiteY41" fmla="*/ 120650 h 1962150"/>
              <a:gd name="connsiteX42" fmla="*/ 1123950 w 3105559"/>
              <a:gd name="connsiteY42" fmla="*/ 57150 h 1962150"/>
              <a:gd name="connsiteX43" fmla="*/ 838200 w 3105559"/>
              <a:gd name="connsiteY43"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892300 w 3105559"/>
              <a:gd name="connsiteY34" fmla="*/ 412750 h 1962150"/>
              <a:gd name="connsiteX35" fmla="*/ 1841500 w 3105559"/>
              <a:gd name="connsiteY35" fmla="*/ 374650 h 1962150"/>
              <a:gd name="connsiteX36" fmla="*/ 1778000 w 3105559"/>
              <a:gd name="connsiteY36" fmla="*/ 298450 h 1962150"/>
              <a:gd name="connsiteX37" fmla="*/ 1739900 w 3105559"/>
              <a:gd name="connsiteY37" fmla="*/ 285750 h 1962150"/>
              <a:gd name="connsiteX38" fmla="*/ 1663700 w 3105559"/>
              <a:gd name="connsiteY38" fmla="*/ 222250 h 1962150"/>
              <a:gd name="connsiteX39" fmla="*/ 1625600 w 3105559"/>
              <a:gd name="connsiteY39" fmla="*/ 209550 h 1962150"/>
              <a:gd name="connsiteX40" fmla="*/ 1397000 w 3105559"/>
              <a:gd name="connsiteY40" fmla="*/ 120650 h 1962150"/>
              <a:gd name="connsiteX41" fmla="*/ 1123950 w 3105559"/>
              <a:gd name="connsiteY41" fmla="*/ 57150 h 1962150"/>
              <a:gd name="connsiteX42" fmla="*/ 838200 w 3105559"/>
              <a:gd name="connsiteY42"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892300 w 3105559"/>
              <a:gd name="connsiteY34" fmla="*/ 412750 h 1962150"/>
              <a:gd name="connsiteX35" fmla="*/ 1841500 w 3105559"/>
              <a:gd name="connsiteY35" fmla="*/ 374650 h 1962150"/>
              <a:gd name="connsiteX36" fmla="*/ 1778000 w 3105559"/>
              <a:gd name="connsiteY36" fmla="*/ 298450 h 1962150"/>
              <a:gd name="connsiteX37" fmla="*/ 1739900 w 3105559"/>
              <a:gd name="connsiteY37" fmla="*/ 285750 h 1962150"/>
              <a:gd name="connsiteX38" fmla="*/ 1625600 w 3105559"/>
              <a:gd name="connsiteY38" fmla="*/ 209550 h 1962150"/>
              <a:gd name="connsiteX39" fmla="*/ 1397000 w 3105559"/>
              <a:gd name="connsiteY39" fmla="*/ 120650 h 1962150"/>
              <a:gd name="connsiteX40" fmla="*/ 1123950 w 3105559"/>
              <a:gd name="connsiteY40" fmla="*/ 57150 h 1962150"/>
              <a:gd name="connsiteX41" fmla="*/ 838200 w 3105559"/>
              <a:gd name="connsiteY41"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892300 w 3105559"/>
              <a:gd name="connsiteY34" fmla="*/ 412750 h 1962150"/>
              <a:gd name="connsiteX35" fmla="*/ 1841500 w 3105559"/>
              <a:gd name="connsiteY35" fmla="*/ 374650 h 1962150"/>
              <a:gd name="connsiteX36" fmla="*/ 1778000 w 3105559"/>
              <a:gd name="connsiteY36" fmla="*/ 298450 h 1962150"/>
              <a:gd name="connsiteX37" fmla="*/ 1625600 w 3105559"/>
              <a:gd name="connsiteY37" fmla="*/ 209550 h 1962150"/>
              <a:gd name="connsiteX38" fmla="*/ 1397000 w 3105559"/>
              <a:gd name="connsiteY38" fmla="*/ 120650 h 1962150"/>
              <a:gd name="connsiteX39" fmla="*/ 1123950 w 3105559"/>
              <a:gd name="connsiteY39" fmla="*/ 57150 h 1962150"/>
              <a:gd name="connsiteX40" fmla="*/ 838200 w 3105559"/>
              <a:gd name="connsiteY40"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892300 w 3105559"/>
              <a:gd name="connsiteY34" fmla="*/ 412750 h 1962150"/>
              <a:gd name="connsiteX35" fmla="*/ 1778000 w 3105559"/>
              <a:gd name="connsiteY35" fmla="*/ 298450 h 1962150"/>
              <a:gd name="connsiteX36" fmla="*/ 1625600 w 3105559"/>
              <a:gd name="connsiteY36" fmla="*/ 209550 h 1962150"/>
              <a:gd name="connsiteX37" fmla="*/ 1397000 w 3105559"/>
              <a:gd name="connsiteY37" fmla="*/ 120650 h 1962150"/>
              <a:gd name="connsiteX38" fmla="*/ 1123950 w 3105559"/>
              <a:gd name="connsiteY38" fmla="*/ 57150 h 1962150"/>
              <a:gd name="connsiteX39" fmla="*/ 838200 w 3105559"/>
              <a:gd name="connsiteY39"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93900 w 3105559"/>
              <a:gd name="connsiteY33" fmla="*/ 463550 h 1962150"/>
              <a:gd name="connsiteX34" fmla="*/ 1778000 w 3105559"/>
              <a:gd name="connsiteY34" fmla="*/ 298450 h 1962150"/>
              <a:gd name="connsiteX35" fmla="*/ 1625600 w 3105559"/>
              <a:gd name="connsiteY35" fmla="*/ 209550 h 1962150"/>
              <a:gd name="connsiteX36" fmla="*/ 1397000 w 3105559"/>
              <a:gd name="connsiteY36" fmla="*/ 120650 h 1962150"/>
              <a:gd name="connsiteX37" fmla="*/ 1123950 w 3105559"/>
              <a:gd name="connsiteY37" fmla="*/ 57150 h 1962150"/>
              <a:gd name="connsiteX38" fmla="*/ 838200 w 3105559"/>
              <a:gd name="connsiteY38"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55800 w 3105559"/>
              <a:gd name="connsiteY33" fmla="*/ 508000 h 1962150"/>
              <a:gd name="connsiteX34" fmla="*/ 1778000 w 3105559"/>
              <a:gd name="connsiteY34" fmla="*/ 298450 h 1962150"/>
              <a:gd name="connsiteX35" fmla="*/ 1625600 w 3105559"/>
              <a:gd name="connsiteY35" fmla="*/ 209550 h 1962150"/>
              <a:gd name="connsiteX36" fmla="*/ 1397000 w 3105559"/>
              <a:gd name="connsiteY36" fmla="*/ 120650 h 1962150"/>
              <a:gd name="connsiteX37" fmla="*/ 1123950 w 3105559"/>
              <a:gd name="connsiteY37" fmla="*/ 57150 h 1962150"/>
              <a:gd name="connsiteX38" fmla="*/ 838200 w 3105559"/>
              <a:gd name="connsiteY38"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55800 w 3105559"/>
              <a:gd name="connsiteY33" fmla="*/ 508000 h 1962150"/>
              <a:gd name="connsiteX34" fmla="*/ 1778000 w 3105559"/>
              <a:gd name="connsiteY34" fmla="*/ 298450 h 1962150"/>
              <a:gd name="connsiteX35" fmla="*/ 1625600 w 3105559"/>
              <a:gd name="connsiteY35" fmla="*/ 209550 h 1962150"/>
              <a:gd name="connsiteX36" fmla="*/ 1397000 w 3105559"/>
              <a:gd name="connsiteY36" fmla="*/ 120650 h 1962150"/>
              <a:gd name="connsiteX37" fmla="*/ 1123950 w 3105559"/>
              <a:gd name="connsiteY37" fmla="*/ 57150 h 1962150"/>
              <a:gd name="connsiteX38" fmla="*/ 838200 w 3105559"/>
              <a:gd name="connsiteY38"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55800 w 3105559"/>
              <a:gd name="connsiteY33" fmla="*/ 508000 h 1962150"/>
              <a:gd name="connsiteX34" fmla="*/ 1778000 w 3105559"/>
              <a:gd name="connsiteY34" fmla="*/ 298450 h 1962150"/>
              <a:gd name="connsiteX35" fmla="*/ 1625600 w 3105559"/>
              <a:gd name="connsiteY35" fmla="*/ 209550 h 1962150"/>
              <a:gd name="connsiteX36" fmla="*/ 1397000 w 3105559"/>
              <a:gd name="connsiteY36" fmla="*/ 120650 h 1962150"/>
              <a:gd name="connsiteX37" fmla="*/ 1123950 w 3105559"/>
              <a:gd name="connsiteY37" fmla="*/ 57150 h 1962150"/>
              <a:gd name="connsiteX38" fmla="*/ 838200 w 3105559"/>
              <a:gd name="connsiteY38"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2095500 w 3105559"/>
              <a:gd name="connsiteY32" fmla="*/ 577850 h 1962150"/>
              <a:gd name="connsiteX33" fmla="*/ 1955800 w 3105559"/>
              <a:gd name="connsiteY33" fmla="*/ 508000 h 1962150"/>
              <a:gd name="connsiteX34" fmla="*/ 1778000 w 3105559"/>
              <a:gd name="connsiteY34" fmla="*/ 298450 h 1962150"/>
              <a:gd name="connsiteX35" fmla="*/ 1625600 w 3105559"/>
              <a:gd name="connsiteY35" fmla="*/ 209550 h 1962150"/>
              <a:gd name="connsiteX36" fmla="*/ 1397000 w 3105559"/>
              <a:gd name="connsiteY36" fmla="*/ 120650 h 1962150"/>
              <a:gd name="connsiteX37" fmla="*/ 1123950 w 3105559"/>
              <a:gd name="connsiteY37" fmla="*/ 57150 h 1962150"/>
              <a:gd name="connsiteX38" fmla="*/ 838200 w 3105559"/>
              <a:gd name="connsiteY38"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247900 w 3105559"/>
              <a:gd name="connsiteY30" fmla="*/ 692150 h 1962150"/>
              <a:gd name="connsiteX31" fmla="*/ 2171700 w 3105559"/>
              <a:gd name="connsiteY31" fmla="*/ 641350 h 1962150"/>
              <a:gd name="connsiteX32" fmla="*/ 1955800 w 3105559"/>
              <a:gd name="connsiteY32" fmla="*/ 508000 h 1962150"/>
              <a:gd name="connsiteX33" fmla="*/ 1778000 w 3105559"/>
              <a:gd name="connsiteY33" fmla="*/ 298450 h 1962150"/>
              <a:gd name="connsiteX34" fmla="*/ 1625600 w 3105559"/>
              <a:gd name="connsiteY34" fmla="*/ 209550 h 1962150"/>
              <a:gd name="connsiteX35" fmla="*/ 1397000 w 3105559"/>
              <a:gd name="connsiteY35" fmla="*/ 120650 h 1962150"/>
              <a:gd name="connsiteX36" fmla="*/ 1123950 w 3105559"/>
              <a:gd name="connsiteY36" fmla="*/ 57150 h 1962150"/>
              <a:gd name="connsiteX37" fmla="*/ 838200 w 3105559"/>
              <a:gd name="connsiteY37"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298700 w 3105559"/>
              <a:gd name="connsiteY29" fmla="*/ 704850 h 1962150"/>
              <a:gd name="connsiteX30" fmla="*/ 2171700 w 3105559"/>
              <a:gd name="connsiteY30" fmla="*/ 641350 h 1962150"/>
              <a:gd name="connsiteX31" fmla="*/ 1955800 w 3105559"/>
              <a:gd name="connsiteY31" fmla="*/ 508000 h 1962150"/>
              <a:gd name="connsiteX32" fmla="*/ 1778000 w 3105559"/>
              <a:gd name="connsiteY32" fmla="*/ 298450 h 1962150"/>
              <a:gd name="connsiteX33" fmla="*/ 1625600 w 3105559"/>
              <a:gd name="connsiteY33" fmla="*/ 209550 h 1962150"/>
              <a:gd name="connsiteX34" fmla="*/ 1397000 w 3105559"/>
              <a:gd name="connsiteY34" fmla="*/ 120650 h 1962150"/>
              <a:gd name="connsiteX35" fmla="*/ 1123950 w 3105559"/>
              <a:gd name="connsiteY35" fmla="*/ 57150 h 1962150"/>
              <a:gd name="connsiteX36" fmla="*/ 838200 w 3105559"/>
              <a:gd name="connsiteY36"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432050 w 3105559"/>
              <a:gd name="connsiteY29" fmla="*/ 736600 h 1962150"/>
              <a:gd name="connsiteX30" fmla="*/ 2171700 w 3105559"/>
              <a:gd name="connsiteY30" fmla="*/ 641350 h 1962150"/>
              <a:gd name="connsiteX31" fmla="*/ 1955800 w 3105559"/>
              <a:gd name="connsiteY31" fmla="*/ 508000 h 1962150"/>
              <a:gd name="connsiteX32" fmla="*/ 1778000 w 3105559"/>
              <a:gd name="connsiteY32" fmla="*/ 298450 h 1962150"/>
              <a:gd name="connsiteX33" fmla="*/ 1625600 w 3105559"/>
              <a:gd name="connsiteY33" fmla="*/ 209550 h 1962150"/>
              <a:gd name="connsiteX34" fmla="*/ 1397000 w 3105559"/>
              <a:gd name="connsiteY34" fmla="*/ 120650 h 1962150"/>
              <a:gd name="connsiteX35" fmla="*/ 1123950 w 3105559"/>
              <a:gd name="connsiteY35" fmla="*/ 57150 h 1962150"/>
              <a:gd name="connsiteX36" fmla="*/ 838200 w 3105559"/>
              <a:gd name="connsiteY36"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781300 w 3105559"/>
              <a:gd name="connsiteY27" fmla="*/ 704850 h 1962150"/>
              <a:gd name="connsiteX28" fmla="*/ 2692400 w 3105559"/>
              <a:gd name="connsiteY28" fmla="*/ 717550 h 1962150"/>
              <a:gd name="connsiteX29" fmla="*/ 2432050 w 3105559"/>
              <a:gd name="connsiteY29" fmla="*/ 736600 h 1962150"/>
              <a:gd name="connsiteX30" fmla="*/ 2139950 w 3105559"/>
              <a:gd name="connsiteY30" fmla="*/ 654050 h 1962150"/>
              <a:gd name="connsiteX31" fmla="*/ 1955800 w 3105559"/>
              <a:gd name="connsiteY31" fmla="*/ 508000 h 1962150"/>
              <a:gd name="connsiteX32" fmla="*/ 1778000 w 3105559"/>
              <a:gd name="connsiteY32" fmla="*/ 298450 h 1962150"/>
              <a:gd name="connsiteX33" fmla="*/ 1625600 w 3105559"/>
              <a:gd name="connsiteY33" fmla="*/ 209550 h 1962150"/>
              <a:gd name="connsiteX34" fmla="*/ 1397000 w 3105559"/>
              <a:gd name="connsiteY34" fmla="*/ 120650 h 1962150"/>
              <a:gd name="connsiteX35" fmla="*/ 1123950 w 3105559"/>
              <a:gd name="connsiteY35" fmla="*/ 57150 h 1962150"/>
              <a:gd name="connsiteX36" fmla="*/ 838200 w 3105559"/>
              <a:gd name="connsiteY36" fmla="*/ 0 h 1962150"/>
              <a:gd name="connsiteX0" fmla="*/ 838200 w 3105559"/>
              <a:gd name="connsiteY0" fmla="*/ 0 h 1962150"/>
              <a:gd name="connsiteX1" fmla="*/ 736600 w 3105559"/>
              <a:gd name="connsiteY1" fmla="*/ 57150 h 1962150"/>
              <a:gd name="connsiteX2" fmla="*/ 654050 w 3105559"/>
              <a:gd name="connsiteY2" fmla="*/ 107950 h 1962150"/>
              <a:gd name="connsiteX3" fmla="*/ 546100 w 3105559"/>
              <a:gd name="connsiteY3" fmla="*/ 158750 h 1962150"/>
              <a:gd name="connsiteX4" fmla="*/ 482600 w 3105559"/>
              <a:gd name="connsiteY4" fmla="*/ 222250 h 1962150"/>
              <a:gd name="connsiteX5" fmla="*/ 406400 w 3105559"/>
              <a:gd name="connsiteY5" fmla="*/ 425450 h 1962150"/>
              <a:gd name="connsiteX6" fmla="*/ 292100 w 3105559"/>
              <a:gd name="connsiteY6" fmla="*/ 571500 h 1962150"/>
              <a:gd name="connsiteX7" fmla="*/ 196850 w 3105559"/>
              <a:gd name="connsiteY7" fmla="*/ 711200 h 1962150"/>
              <a:gd name="connsiteX8" fmla="*/ 107950 w 3105559"/>
              <a:gd name="connsiteY8" fmla="*/ 882650 h 1962150"/>
              <a:gd name="connsiteX9" fmla="*/ 101600 w 3105559"/>
              <a:gd name="connsiteY9" fmla="*/ 1028700 h 1962150"/>
              <a:gd name="connsiteX10" fmla="*/ 120651 w 3105559"/>
              <a:gd name="connsiteY10" fmla="*/ 1225550 h 1962150"/>
              <a:gd name="connsiteX11" fmla="*/ 152400 w 3105559"/>
              <a:gd name="connsiteY11" fmla="*/ 1454150 h 1962150"/>
              <a:gd name="connsiteX12" fmla="*/ 88900 w 3105559"/>
              <a:gd name="connsiteY12" fmla="*/ 1612900 h 1962150"/>
              <a:gd name="connsiteX13" fmla="*/ 25400 w 3105559"/>
              <a:gd name="connsiteY13" fmla="*/ 1752600 h 1962150"/>
              <a:gd name="connsiteX14" fmla="*/ 12700 w 3105559"/>
              <a:gd name="connsiteY14" fmla="*/ 1936750 h 1962150"/>
              <a:gd name="connsiteX15" fmla="*/ 241300 w 3105559"/>
              <a:gd name="connsiteY15" fmla="*/ 1962150 h 1962150"/>
              <a:gd name="connsiteX16" fmla="*/ 596900 w 3105559"/>
              <a:gd name="connsiteY16" fmla="*/ 1949450 h 1962150"/>
              <a:gd name="connsiteX17" fmla="*/ 863600 w 3105559"/>
              <a:gd name="connsiteY17" fmla="*/ 1835150 h 1962150"/>
              <a:gd name="connsiteX18" fmla="*/ 1079500 w 3105559"/>
              <a:gd name="connsiteY18" fmla="*/ 1631950 h 1962150"/>
              <a:gd name="connsiteX19" fmla="*/ 1320800 w 3105559"/>
              <a:gd name="connsiteY19" fmla="*/ 1511300 h 1962150"/>
              <a:gd name="connsiteX20" fmla="*/ 1638300 w 3105559"/>
              <a:gd name="connsiteY20" fmla="*/ 1447800 h 1962150"/>
              <a:gd name="connsiteX21" fmla="*/ 1955800 w 3105559"/>
              <a:gd name="connsiteY21" fmla="*/ 1416050 h 1962150"/>
              <a:gd name="connsiteX22" fmla="*/ 2343150 w 3105559"/>
              <a:gd name="connsiteY22" fmla="*/ 1339850 h 1962150"/>
              <a:gd name="connsiteX23" fmla="*/ 2705100 w 3105559"/>
              <a:gd name="connsiteY23" fmla="*/ 1276350 h 1962150"/>
              <a:gd name="connsiteX24" fmla="*/ 3098800 w 3105559"/>
              <a:gd name="connsiteY24" fmla="*/ 1238250 h 1962150"/>
              <a:gd name="connsiteX25" fmla="*/ 3086100 w 3105559"/>
              <a:gd name="connsiteY25" fmla="*/ 679450 h 1962150"/>
              <a:gd name="connsiteX26" fmla="*/ 2857500 w 3105559"/>
              <a:gd name="connsiteY26" fmla="*/ 692150 h 1962150"/>
              <a:gd name="connsiteX27" fmla="*/ 2692400 w 3105559"/>
              <a:gd name="connsiteY27" fmla="*/ 717550 h 1962150"/>
              <a:gd name="connsiteX28" fmla="*/ 2432050 w 3105559"/>
              <a:gd name="connsiteY28" fmla="*/ 736600 h 1962150"/>
              <a:gd name="connsiteX29" fmla="*/ 2139950 w 3105559"/>
              <a:gd name="connsiteY29" fmla="*/ 654050 h 1962150"/>
              <a:gd name="connsiteX30" fmla="*/ 1955800 w 3105559"/>
              <a:gd name="connsiteY30" fmla="*/ 508000 h 1962150"/>
              <a:gd name="connsiteX31" fmla="*/ 1778000 w 3105559"/>
              <a:gd name="connsiteY31" fmla="*/ 298450 h 1962150"/>
              <a:gd name="connsiteX32" fmla="*/ 1625600 w 3105559"/>
              <a:gd name="connsiteY32" fmla="*/ 209550 h 1962150"/>
              <a:gd name="connsiteX33" fmla="*/ 1397000 w 3105559"/>
              <a:gd name="connsiteY33" fmla="*/ 120650 h 1962150"/>
              <a:gd name="connsiteX34" fmla="*/ 1123950 w 3105559"/>
              <a:gd name="connsiteY34" fmla="*/ 57150 h 1962150"/>
              <a:gd name="connsiteX35" fmla="*/ 838200 w 3105559"/>
              <a:gd name="connsiteY35" fmla="*/ 0 h 1962150"/>
              <a:gd name="connsiteX0" fmla="*/ 838200 w 3117711"/>
              <a:gd name="connsiteY0" fmla="*/ 0 h 1962150"/>
              <a:gd name="connsiteX1" fmla="*/ 736600 w 3117711"/>
              <a:gd name="connsiteY1" fmla="*/ 57150 h 1962150"/>
              <a:gd name="connsiteX2" fmla="*/ 654050 w 3117711"/>
              <a:gd name="connsiteY2" fmla="*/ 107950 h 1962150"/>
              <a:gd name="connsiteX3" fmla="*/ 546100 w 3117711"/>
              <a:gd name="connsiteY3" fmla="*/ 158750 h 1962150"/>
              <a:gd name="connsiteX4" fmla="*/ 482600 w 3117711"/>
              <a:gd name="connsiteY4" fmla="*/ 222250 h 1962150"/>
              <a:gd name="connsiteX5" fmla="*/ 406400 w 3117711"/>
              <a:gd name="connsiteY5" fmla="*/ 425450 h 1962150"/>
              <a:gd name="connsiteX6" fmla="*/ 292100 w 3117711"/>
              <a:gd name="connsiteY6" fmla="*/ 571500 h 1962150"/>
              <a:gd name="connsiteX7" fmla="*/ 196850 w 3117711"/>
              <a:gd name="connsiteY7" fmla="*/ 711200 h 1962150"/>
              <a:gd name="connsiteX8" fmla="*/ 107950 w 3117711"/>
              <a:gd name="connsiteY8" fmla="*/ 882650 h 1962150"/>
              <a:gd name="connsiteX9" fmla="*/ 101600 w 3117711"/>
              <a:gd name="connsiteY9" fmla="*/ 1028700 h 1962150"/>
              <a:gd name="connsiteX10" fmla="*/ 120651 w 3117711"/>
              <a:gd name="connsiteY10" fmla="*/ 1225550 h 1962150"/>
              <a:gd name="connsiteX11" fmla="*/ 152400 w 3117711"/>
              <a:gd name="connsiteY11" fmla="*/ 1454150 h 1962150"/>
              <a:gd name="connsiteX12" fmla="*/ 88900 w 3117711"/>
              <a:gd name="connsiteY12" fmla="*/ 1612900 h 1962150"/>
              <a:gd name="connsiteX13" fmla="*/ 25400 w 3117711"/>
              <a:gd name="connsiteY13" fmla="*/ 1752600 h 1962150"/>
              <a:gd name="connsiteX14" fmla="*/ 12700 w 3117711"/>
              <a:gd name="connsiteY14" fmla="*/ 1936750 h 1962150"/>
              <a:gd name="connsiteX15" fmla="*/ 241300 w 3117711"/>
              <a:gd name="connsiteY15" fmla="*/ 1962150 h 1962150"/>
              <a:gd name="connsiteX16" fmla="*/ 596900 w 3117711"/>
              <a:gd name="connsiteY16" fmla="*/ 1949450 h 1962150"/>
              <a:gd name="connsiteX17" fmla="*/ 863600 w 3117711"/>
              <a:gd name="connsiteY17" fmla="*/ 1835150 h 1962150"/>
              <a:gd name="connsiteX18" fmla="*/ 1079500 w 3117711"/>
              <a:gd name="connsiteY18" fmla="*/ 1631950 h 1962150"/>
              <a:gd name="connsiteX19" fmla="*/ 1320800 w 3117711"/>
              <a:gd name="connsiteY19" fmla="*/ 1511300 h 1962150"/>
              <a:gd name="connsiteX20" fmla="*/ 1638300 w 3117711"/>
              <a:gd name="connsiteY20" fmla="*/ 1447800 h 1962150"/>
              <a:gd name="connsiteX21" fmla="*/ 1955800 w 3117711"/>
              <a:gd name="connsiteY21" fmla="*/ 1416050 h 1962150"/>
              <a:gd name="connsiteX22" fmla="*/ 2343150 w 3117711"/>
              <a:gd name="connsiteY22" fmla="*/ 1339850 h 1962150"/>
              <a:gd name="connsiteX23" fmla="*/ 2705100 w 3117711"/>
              <a:gd name="connsiteY23" fmla="*/ 1276350 h 1962150"/>
              <a:gd name="connsiteX24" fmla="*/ 3098800 w 3117711"/>
              <a:gd name="connsiteY24" fmla="*/ 1238250 h 1962150"/>
              <a:gd name="connsiteX25" fmla="*/ 3086100 w 3117711"/>
              <a:gd name="connsiteY25" fmla="*/ 679450 h 1962150"/>
              <a:gd name="connsiteX26" fmla="*/ 2692400 w 3117711"/>
              <a:gd name="connsiteY26" fmla="*/ 717550 h 1962150"/>
              <a:gd name="connsiteX27" fmla="*/ 2432050 w 3117711"/>
              <a:gd name="connsiteY27" fmla="*/ 736600 h 1962150"/>
              <a:gd name="connsiteX28" fmla="*/ 2139950 w 3117711"/>
              <a:gd name="connsiteY28" fmla="*/ 654050 h 1962150"/>
              <a:gd name="connsiteX29" fmla="*/ 1955800 w 3117711"/>
              <a:gd name="connsiteY29" fmla="*/ 508000 h 1962150"/>
              <a:gd name="connsiteX30" fmla="*/ 1778000 w 3117711"/>
              <a:gd name="connsiteY30" fmla="*/ 298450 h 1962150"/>
              <a:gd name="connsiteX31" fmla="*/ 1625600 w 3117711"/>
              <a:gd name="connsiteY31" fmla="*/ 209550 h 1962150"/>
              <a:gd name="connsiteX32" fmla="*/ 1397000 w 3117711"/>
              <a:gd name="connsiteY32" fmla="*/ 120650 h 1962150"/>
              <a:gd name="connsiteX33" fmla="*/ 1123950 w 3117711"/>
              <a:gd name="connsiteY33" fmla="*/ 57150 h 1962150"/>
              <a:gd name="connsiteX34" fmla="*/ 838200 w 3117711"/>
              <a:gd name="connsiteY34" fmla="*/ 0 h 1962150"/>
              <a:gd name="connsiteX0" fmla="*/ 838200 w 3117711"/>
              <a:gd name="connsiteY0" fmla="*/ 0 h 1962150"/>
              <a:gd name="connsiteX1" fmla="*/ 736600 w 3117711"/>
              <a:gd name="connsiteY1" fmla="*/ 57150 h 1962150"/>
              <a:gd name="connsiteX2" fmla="*/ 654050 w 3117711"/>
              <a:gd name="connsiteY2" fmla="*/ 107950 h 1962150"/>
              <a:gd name="connsiteX3" fmla="*/ 546100 w 3117711"/>
              <a:gd name="connsiteY3" fmla="*/ 158750 h 1962150"/>
              <a:gd name="connsiteX4" fmla="*/ 482600 w 3117711"/>
              <a:gd name="connsiteY4" fmla="*/ 222250 h 1962150"/>
              <a:gd name="connsiteX5" fmla="*/ 406400 w 3117711"/>
              <a:gd name="connsiteY5" fmla="*/ 425450 h 1962150"/>
              <a:gd name="connsiteX6" fmla="*/ 292100 w 3117711"/>
              <a:gd name="connsiteY6" fmla="*/ 571500 h 1962150"/>
              <a:gd name="connsiteX7" fmla="*/ 196850 w 3117711"/>
              <a:gd name="connsiteY7" fmla="*/ 711200 h 1962150"/>
              <a:gd name="connsiteX8" fmla="*/ 107950 w 3117711"/>
              <a:gd name="connsiteY8" fmla="*/ 882650 h 1962150"/>
              <a:gd name="connsiteX9" fmla="*/ 101600 w 3117711"/>
              <a:gd name="connsiteY9" fmla="*/ 1028700 h 1962150"/>
              <a:gd name="connsiteX10" fmla="*/ 120651 w 3117711"/>
              <a:gd name="connsiteY10" fmla="*/ 1225550 h 1962150"/>
              <a:gd name="connsiteX11" fmla="*/ 152400 w 3117711"/>
              <a:gd name="connsiteY11" fmla="*/ 1454150 h 1962150"/>
              <a:gd name="connsiteX12" fmla="*/ 88900 w 3117711"/>
              <a:gd name="connsiteY12" fmla="*/ 1612900 h 1962150"/>
              <a:gd name="connsiteX13" fmla="*/ 25400 w 3117711"/>
              <a:gd name="connsiteY13" fmla="*/ 1752600 h 1962150"/>
              <a:gd name="connsiteX14" fmla="*/ 12700 w 3117711"/>
              <a:gd name="connsiteY14" fmla="*/ 1936750 h 1962150"/>
              <a:gd name="connsiteX15" fmla="*/ 241300 w 3117711"/>
              <a:gd name="connsiteY15" fmla="*/ 1962150 h 1962150"/>
              <a:gd name="connsiteX16" fmla="*/ 596900 w 3117711"/>
              <a:gd name="connsiteY16" fmla="*/ 1949450 h 1962150"/>
              <a:gd name="connsiteX17" fmla="*/ 863600 w 3117711"/>
              <a:gd name="connsiteY17" fmla="*/ 1835150 h 1962150"/>
              <a:gd name="connsiteX18" fmla="*/ 1079500 w 3117711"/>
              <a:gd name="connsiteY18" fmla="*/ 1631950 h 1962150"/>
              <a:gd name="connsiteX19" fmla="*/ 1320800 w 3117711"/>
              <a:gd name="connsiteY19" fmla="*/ 1511300 h 1962150"/>
              <a:gd name="connsiteX20" fmla="*/ 1638300 w 3117711"/>
              <a:gd name="connsiteY20" fmla="*/ 1447800 h 1962150"/>
              <a:gd name="connsiteX21" fmla="*/ 1955800 w 3117711"/>
              <a:gd name="connsiteY21" fmla="*/ 1416050 h 1962150"/>
              <a:gd name="connsiteX22" fmla="*/ 2343150 w 3117711"/>
              <a:gd name="connsiteY22" fmla="*/ 1339850 h 1962150"/>
              <a:gd name="connsiteX23" fmla="*/ 2705100 w 3117711"/>
              <a:gd name="connsiteY23" fmla="*/ 1276350 h 1962150"/>
              <a:gd name="connsiteX24" fmla="*/ 3098800 w 3117711"/>
              <a:gd name="connsiteY24" fmla="*/ 1238250 h 1962150"/>
              <a:gd name="connsiteX25" fmla="*/ 3086100 w 3117711"/>
              <a:gd name="connsiteY25" fmla="*/ 679450 h 1962150"/>
              <a:gd name="connsiteX26" fmla="*/ 2692400 w 3117711"/>
              <a:gd name="connsiteY26" fmla="*/ 717550 h 1962150"/>
              <a:gd name="connsiteX27" fmla="*/ 2432050 w 3117711"/>
              <a:gd name="connsiteY27" fmla="*/ 736600 h 1962150"/>
              <a:gd name="connsiteX28" fmla="*/ 2139950 w 3117711"/>
              <a:gd name="connsiteY28" fmla="*/ 654050 h 1962150"/>
              <a:gd name="connsiteX29" fmla="*/ 1955800 w 3117711"/>
              <a:gd name="connsiteY29" fmla="*/ 508000 h 1962150"/>
              <a:gd name="connsiteX30" fmla="*/ 1778000 w 3117711"/>
              <a:gd name="connsiteY30" fmla="*/ 298450 h 1962150"/>
              <a:gd name="connsiteX31" fmla="*/ 1625600 w 3117711"/>
              <a:gd name="connsiteY31" fmla="*/ 209550 h 1962150"/>
              <a:gd name="connsiteX32" fmla="*/ 1397000 w 3117711"/>
              <a:gd name="connsiteY32" fmla="*/ 120650 h 1962150"/>
              <a:gd name="connsiteX33" fmla="*/ 1123950 w 3117711"/>
              <a:gd name="connsiteY33" fmla="*/ 57150 h 1962150"/>
              <a:gd name="connsiteX34" fmla="*/ 838200 w 3117711"/>
              <a:gd name="connsiteY34" fmla="*/ 0 h 1962150"/>
              <a:gd name="connsiteX0" fmla="*/ 838200 w 3117711"/>
              <a:gd name="connsiteY0" fmla="*/ 0 h 1962150"/>
              <a:gd name="connsiteX1" fmla="*/ 736600 w 3117711"/>
              <a:gd name="connsiteY1" fmla="*/ 57150 h 1962150"/>
              <a:gd name="connsiteX2" fmla="*/ 654050 w 3117711"/>
              <a:gd name="connsiteY2" fmla="*/ 107950 h 1962150"/>
              <a:gd name="connsiteX3" fmla="*/ 546100 w 3117711"/>
              <a:gd name="connsiteY3" fmla="*/ 158750 h 1962150"/>
              <a:gd name="connsiteX4" fmla="*/ 482600 w 3117711"/>
              <a:gd name="connsiteY4" fmla="*/ 222250 h 1962150"/>
              <a:gd name="connsiteX5" fmla="*/ 406400 w 3117711"/>
              <a:gd name="connsiteY5" fmla="*/ 425450 h 1962150"/>
              <a:gd name="connsiteX6" fmla="*/ 292100 w 3117711"/>
              <a:gd name="connsiteY6" fmla="*/ 571500 h 1962150"/>
              <a:gd name="connsiteX7" fmla="*/ 196850 w 3117711"/>
              <a:gd name="connsiteY7" fmla="*/ 711200 h 1962150"/>
              <a:gd name="connsiteX8" fmla="*/ 107950 w 3117711"/>
              <a:gd name="connsiteY8" fmla="*/ 882650 h 1962150"/>
              <a:gd name="connsiteX9" fmla="*/ 101600 w 3117711"/>
              <a:gd name="connsiteY9" fmla="*/ 1028700 h 1962150"/>
              <a:gd name="connsiteX10" fmla="*/ 120651 w 3117711"/>
              <a:gd name="connsiteY10" fmla="*/ 1225550 h 1962150"/>
              <a:gd name="connsiteX11" fmla="*/ 152400 w 3117711"/>
              <a:gd name="connsiteY11" fmla="*/ 1454150 h 1962150"/>
              <a:gd name="connsiteX12" fmla="*/ 88900 w 3117711"/>
              <a:gd name="connsiteY12" fmla="*/ 1612900 h 1962150"/>
              <a:gd name="connsiteX13" fmla="*/ 25400 w 3117711"/>
              <a:gd name="connsiteY13" fmla="*/ 1752600 h 1962150"/>
              <a:gd name="connsiteX14" fmla="*/ 12700 w 3117711"/>
              <a:gd name="connsiteY14" fmla="*/ 1936750 h 1962150"/>
              <a:gd name="connsiteX15" fmla="*/ 241300 w 3117711"/>
              <a:gd name="connsiteY15" fmla="*/ 1962150 h 1962150"/>
              <a:gd name="connsiteX16" fmla="*/ 596900 w 3117711"/>
              <a:gd name="connsiteY16" fmla="*/ 1949450 h 1962150"/>
              <a:gd name="connsiteX17" fmla="*/ 863600 w 3117711"/>
              <a:gd name="connsiteY17" fmla="*/ 1835150 h 1962150"/>
              <a:gd name="connsiteX18" fmla="*/ 1079500 w 3117711"/>
              <a:gd name="connsiteY18" fmla="*/ 1631950 h 1962150"/>
              <a:gd name="connsiteX19" fmla="*/ 1320800 w 3117711"/>
              <a:gd name="connsiteY19" fmla="*/ 1511300 h 1962150"/>
              <a:gd name="connsiteX20" fmla="*/ 1638300 w 3117711"/>
              <a:gd name="connsiteY20" fmla="*/ 1447800 h 1962150"/>
              <a:gd name="connsiteX21" fmla="*/ 1955800 w 3117711"/>
              <a:gd name="connsiteY21" fmla="*/ 1416050 h 1962150"/>
              <a:gd name="connsiteX22" fmla="*/ 2343150 w 3117711"/>
              <a:gd name="connsiteY22" fmla="*/ 1339850 h 1962150"/>
              <a:gd name="connsiteX23" fmla="*/ 2705100 w 3117711"/>
              <a:gd name="connsiteY23" fmla="*/ 1276350 h 1962150"/>
              <a:gd name="connsiteX24" fmla="*/ 3098800 w 3117711"/>
              <a:gd name="connsiteY24" fmla="*/ 1238250 h 1962150"/>
              <a:gd name="connsiteX25" fmla="*/ 3086100 w 3117711"/>
              <a:gd name="connsiteY25" fmla="*/ 679450 h 1962150"/>
              <a:gd name="connsiteX26" fmla="*/ 2692400 w 3117711"/>
              <a:gd name="connsiteY26" fmla="*/ 717550 h 1962150"/>
              <a:gd name="connsiteX27" fmla="*/ 2432050 w 3117711"/>
              <a:gd name="connsiteY27" fmla="*/ 736600 h 1962150"/>
              <a:gd name="connsiteX28" fmla="*/ 2139950 w 3117711"/>
              <a:gd name="connsiteY28" fmla="*/ 654050 h 1962150"/>
              <a:gd name="connsiteX29" fmla="*/ 1955800 w 3117711"/>
              <a:gd name="connsiteY29" fmla="*/ 508000 h 1962150"/>
              <a:gd name="connsiteX30" fmla="*/ 1778000 w 3117711"/>
              <a:gd name="connsiteY30" fmla="*/ 298450 h 1962150"/>
              <a:gd name="connsiteX31" fmla="*/ 1625600 w 3117711"/>
              <a:gd name="connsiteY31" fmla="*/ 209550 h 1962150"/>
              <a:gd name="connsiteX32" fmla="*/ 1397000 w 3117711"/>
              <a:gd name="connsiteY32" fmla="*/ 120650 h 1962150"/>
              <a:gd name="connsiteX33" fmla="*/ 1123950 w 3117711"/>
              <a:gd name="connsiteY33" fmla="*/ 57150 h 1962150"/>
              <a:gd name="connsiteX34" fmla="*/ 838200 w 3117711"/>
              <a:gd name="connsiteY34" fmla="*/ 0 h 1962150"/>
              <a:gd name="connsiteX0" fmla="*/ 838200 w 3098800"/>
              <a:gd name="connsiteY0" fmla="*/ 0 h 1962150"/>
              <a:gd name="connsiteX1" fmla="*/ 736600 w 3098800"/>
              <a:gd name="connsiteY1" fmla="*/ 57150 h 1962150"/>
              <a:gd name="connsiteX2" fmla="*/ 654050 w 3098800"/>
              <a:gd name="connsiteY2" fmla="*/ 107950 h 1962150"/>
              <a:gd name="connsiteX3" fmla="*/ 546100 w 3098800"/>
              <a:gd name="connsiteY3" fmla="*/ 158750 h 1962150"/>
              <a:gd name="connsiteX4" fmla="*/ 482600 w 3098800"/>
              <a:gd name="connsiteY4" fmla="*/ 222250 h 1962150"/>
              <a:gd name="connsiteX5" fmla="*/ 406400 w 3098800"/>
              <a:gd name="connsiteY5" fmla="*/ 425450 h 1962150"/>
              <a:gd name="connsiteX6" fmla="*/ 292100 w 3098800"/>
              <a:gd name="connsiteY6" fmla="*/ 571500 h 1962150"/>
              <a:gd name="connsiteX7" fmla="*/ 196850 w 3098800"/>
              <a:gd name="connsiteY7" fmla="*/ 711200 h 1962150"/>
              <a:gd name="connsiteX8" fmla="*/ 107950 w 3098800"/>
              <a:gd name="connsiteY8" fmla="*/ 882650 h 1962150"/>
              <a:gd name="connsiteX9" fmla="*/ 101600 w 3098800"/>
              <a:gd name="connsiteY9" fmla="*/ 1028700 h 1962150"/>
              <a:gd name="connsiteX10" fmla="*/ 120651 w 3098800"/>
              <a:gd name="connsiteY10" fmla="*/ 1225550 h 1962150"/>
              <a:gd name="connsiteX11" fmla="*/ 152400 w 3098800"/>
              <a:gd name="connsiteY11" fmla="*/ 1454150 h 1962150"/>
              <a:gd name="connsiteX12" fmla="*/ 88900 w 3098800"/>
              <a:gd name="connsiteY12" fmla="*/ 1612900 h 1962150"/>
              <a:gd name="connsiteX13" fmla="*/ 25400 w 3098800"/>
              <a:gd name="connsiteY13" fmla="*/ 1752600 h 1962150"/>
              <a:gd name="connsiteX14" fmla="*/ 12700 w 3098800"/>
              <a:gd name="connsiteY14" fmla="*/ 1936750 h 1962150"/>
              <a:gd name="connsiteX15" fmla="*/ 241300 w 3098800"/>
              <a:gd name="connsiteY15" fmla="*/ 1962150 h 1962150"/>
              <a:gd name="connsiteX16" fmla="*/ 596900 w 3098800"/>
              <a:gd name="connsiteY16" fmla="*/ 1949450 h 1962150"/>
              <a:gd name="connsiteX17" fmla="*/ 863600 w 3098800"/>
              <a:gd name="connsiteY17" fmla="*/ 1835150 h 1962150"/>
              <a:gd name="connsiteX18" fmla="*/ 1079500 w 3098800"/>
              <a:gd name="connsiteY18" fmla="*/ 1631950 h 1962150"/>
              <a:gd name="connsiteX19" fmla="*/ 1320800 w 3098800"/>
              <a:gd name="connsiteY19" fmla="*/ 1511300 h 1962150"/>
              <a:gd name="connsiteX20" fmla="*/ 1638300 w 3098800"/>
              <a:gd name="connsiteY20" fmla="*/ 1447800 h 1962150"/>
              <a:gd name="connsiteX21" fmla="*/ 1955800 w 3098800"/>
              <a:gd name="connsiteY21" fmla="*/ 1416050 h 1962150"/>
              <a:gd name="connsiteX22" fmla="*/ 2343150 w 3098800"/>
              <a:gd name="connsiteY22" fmla="*/ 1339850 h 1962150"/>
              <a:gd name="connsiteX23" fmla="*/ 2705100 w 3098800"/>
              <a:gd name="connsiteY23" fmla="*/ 1276350 h 1962150"/>
              <a:gd name="connsiteX24" fmla="*/ 3098800 w 3098800"/>
              <a:gd name="connsiteY24" fmla="*/ 1238250 h 1962150"/>
              <a:gd name="connsiteX25" fmla="*/ 3086100 w 3098800"/>
              <a:gd name="connsiteY25" fmla="*/ 679450 h 1962150"/>
              <a:gd name="connsiteX26" fmla="*/ 2692400 w 3098800"/>
              <a:gd name="connsiteY26" fmla="*/ 717550 h 1962150"/>
              <a:gd name="connsiteX27" fmla="*/ 2432050 w 3098800"/>
              <a:gd name="connsiteY27" fmla="*/ 736600 h 1962150"/>
              <a:gd name="connsiteX28" fmla="*/ 2139950 w 3098800"/>
              <a:gd name="connsiteY28" fmla="*/ 654050 h 1962150"/>
              <a:gd name="connsiteX29" fmla="*/ 1955800 w 3098800"/>
              <a:gd name="connsiteY29" fmla="*/ 508000 h 1962150"/>
              <a:gd name="connsiteX30" fmla="*/ 1778000 w 3098800"/>
              <a:gd name="connsiteY30" fmla="*/ 298450 h 1962150"/>
              <a:gd name="connsiteX31" fmla="*/ 1625600 w 3098800"/>
              <a:gd name="connsiteY31" fmla="*/ 209550 h 1962150"/>
              <a:gd name="connsiteX32" fmla="*/ 1397000 w 3098800"/>
              <a:gd name="connsiteY32" fmla="*/ 120650 h 1962150"/>
              <a:gd name="connsiteX33" fmla="*/ 1123950 w 3098800"/>
              <a:gd name="connsiteY33" fmla="*/ 57150 h 1962150"/>
              <a:gd name="connsiteX34" fmla="*/ 838200 w 3098800"/>
              <a:gd name="connsiteY34" fmla="*/ 0 h 1962150"/>
              <a:gd name="connsiteX0" fmla="*/ 838200 w 3086100"/>
              <a:gd name="connsiteY0" fmla="*/ 0 h 1962150"/>
              <a:gd name="connsiteX1" fmla="*/ 736600 w 3086100"/>
              <a:gd name="connsiteY1" fmla="*/ 57150 h 1962150"/>
              <a:gd name="connsiteX2" fmla="*/ 654050 w 3086100"/>
              <a:gd name="connsiteY2" fmla="*/ 107950 h 1962150"/>
              <a:gd name="connsiteX3" fmla="*/ 546100 w 3086100"/>
              <a:gd name="connsiteY3" fmla="*/ 158750 h 1962150"/>
              <a:gd name="connsiteX4" fmla="*/ 482600 w 3086100"/>
              <a:gd name="connsiteY4" fmla="*/ 222250 h 1962150"/>
              <a:gd name="connsiteX5" fmla="*/ 406400 w 3086100"/>
              <a:gd name="connsiteY5" fmla="*/ 425450 h 1962150"/>
              <a:gd name="connsiteX6" fmla="*/ 292100 w 3086100"/>
              <a:gd name="connsiteY6" fmla="*/ 571500 h 1962150"/>
              <a:gd name="connsiteX7" fmla="*/ 196850 w 3086100"/>
              <a:gd name="connsiteY7" fmla="*/ 711200 h 1962150"/>
              <a:gd name="connsiteX8" fmla="*/ 107950 w 3086100"/>
              <a:gd name="connsiteY8" fmla="*/ 882650 h 1962150"/>
              <a:gd name="connsiteX9" fmla="*/ 101600 w 3086100"/>
              <a:gd name="connsiteY9" fmla="*/ 1028700 h 1962150"/>
              <a:gd name="connsiteX10" fmla="*/ 120651 w 3086100"/>
              <a:gd name="connsiteY10" fmla="*/ 1225550 h 1962150"/>
              <a:gd name="connsiteX11" fmla="*/ 152400 w 3086100"/>
              <a:gd name="connsiteY11" fmla="*/ 1454150 h 1962150"/>
              <a:gd name="connsiteX12" fmla="*/ 88900 w 3086100"/>
              <a:gd name="connsiteY12" fmla="*/ 1612900 h 1962150"/>
              <a:gd name="connsiteX13" fmla="*/ 25400 w 3086100"/>
              <a:gd name="connsiteY13" fmla="*/ 1752600 h 1962150"/>
              <a:gd name="connsiteX14" fmla="*/ 12700 w 3086100"/>
              <a:gd name="connsiteY14" fmla="*/ 1936750 h 1962150"/>
              <a:gd name="connsiteX15" fmla="*/ 241300 w 3086100"/>
              <a:gd name="connsiteY15" fmla="*/ 1962150 h 1962150"/>
              <a:gd name="connsiteX16" fmla="*/ 596900 w 3086100"/>
              <a:gd name="connsiteY16" fmla="*/ 1949450 h 1962150"/>
              <a:gd name="connsiteX17" fmla="*/ 863600 w 3086100"/>
              <a:gd name="connsiteY17" fmla="*/ 1835150 h 1962150"/>
              <a:gd name="connsiteX18" fmla="*/ 1079500 w 3086100"/>
              <a:gd name="connsiteY18" fmla="*/ 1631950 h 1962150"/>
              <a:gd name="connsiteX19" fmla="*/ 1320800 w 3086100"/>
              <a:gd name="connsiteY19" fmla="*/ 1511300 h 1962150"/>
              <a:gd name="connsiteX20" fmla="*/ 1638300 w 3086100"/>
              <a:gd name="connsiteY20" fmla="*/ 1447800 h 1962150"/>
              <a:gd name="connsiteX21" fmla="*/ 1955800 w 3086100"/>
              <a:gd name="connsiteY21" fmla="*/ 1416050 h 1962150"/>
              <a:gd name="connsiteX22" fmla="*/ 2343150 w 3086100"/>
              <a:gd name="connsiteY22" fmla="*/ 1339850 h 1962150"/>
              <a:gd name="connsiteX23" fmla="*/ 2705100 w 3086100"/>
              <a:gd name="connsiteY23" fmla="*/ 1276350 h 1962150"/>
              <a:gd name="connsiteX24" fmla="*/ 3073400 w 3086100"/>
              <a:gd name="connsiteY24" fmla="*/ 1238250 h 1962150"/>
              <a:gd name="connsiteX25" fmla="*/ 3086100 w 3086100"/>
              <a:gd name="connsiteY25" fmla="*/ 679450 h 1962150"/>
              <a:gd name="connsiteX26" fmla="*/ 2692400 w 3086100"/>
              <a:gd name="connsiteY26" fmla="*/ 717550 h 1962150"/>
              <a:gd name="connsiteX27" fmla="*/ 2432050 w 3086100"/>
              <a:gd name="connsiteY27" fmla="*/ 736600 h 1962150"/>
              <a:gd name="connsiteX28" fmla="*/ 2139950 w 3086100"/>
              <a:gd name="connsiteY28" fmla="*/ 654050 h 1962150"/>
              <a:gd name="connsiteX29" fmla="*/ 1955800 w 3086100"/>
              <a:gd name="connsiteY29" fmla="*/ 508000 h 1962150"/>
              <a:gd name="connsiteX30" fmla="*/ 1778000 w 3086100"/>
              <a:gd name="connsiteY30" fmla="*/ 298450 h 1962150"/>
              <a:gd name="connsiteX31" fmla="*/ 1625600 w 3086100"/>
              <a:gd name="connsiteY31" fmla="*/ 209550 h 1962150"/>
              <a:gd name="connsiteX32" fmla="*/ 1397000 w 3086100"/>
              <a:gd name="connsiteY32" fmla="*/ 120650 h 1962150"/>
              <a:gd name="connsiteX33" fmla="*/ 1123950 w 3086100"/>
              <a:gd name="connsiteY33" fmla="*/ 57150 h 1962150"/>
              <a:gd name="connsiteX34" fmla="*/ 838200 w 3086100"/>
              <a:gd name="connsiteY34" fmla="*/ 0 h 1962150"/>
              <a:gd name="connsiteX0" fmla="*/ 838200 w 3073400"/>
              <a:gd name="connsiteY0" fmla="*/ 0 h 1962150"/>
              <a:gd name="connsiteX1" fmla="*/ 736600 w 3073400"/>
              <a:gd name="connsiteY1" fmla="*/ 57150 h 1962150"/>
              <a:gd name="connsiteX2" fmla="*/ 654050 w 3073400"/>
              <a:gd name="connsiteY2" fmla="*/ 107950 h 1962150"/>
              <a:gd name="connsiteX3" fmla="*/ 546100 w 3073400"/>
              <a:gd name="connsiteY3" fmla="*/ 158750 h 1962150"/>
              <a:gd name="connsiteX4" fmla="*/ 482600 w 3073400"/>
              <a:gd name="connsiteY4" fmla="*/ 222250 h 1962150"/>
              <a:gd name="connsiteX5" fmla="*/ 406400 w 3073400"/>
              <a:gd name="connsiteY5" fmla="*/ 425450 h 1962150"/>
              <a:gd name="connsiteX6" fmla="*/ 292100 w 3073400"/>
              <a:gd name="connsiteY6" fmla="*/ 571500 h 1962150"/>
              <a:gd name="connsiteX7" fmla="*/ 196850 w 3073400"/>
              <a:gd name="connsiteY7" fmla="*/ 711200 h 1962150"/>
              <a:gd name="connsiteX8" fmla="*/ 107950 w 3073400"/>
              <a:gd name="connsiteY8" fmla="*/ 882650 h 1962150"/>
              <a:gd name="connsiteX9" fmla="*/ 101600 w 3073400"/>
              <a:gd name="connsiteY9" fmla="*/ 1028700 h 1962150"/>
              <a:gd name="connsiteX10" fmla="*/ 120651 w 3073400"/>
              <a:gd name="connsiteY10" fmla="*/ 1225550 h 1962150"/>
              <a:gd name="connsiteX11" fmla="*/ 152400 w 3073400"/>
              <a:gd name="connsiteY11" fmla="*/ 1454150 h 1962150"/>
              <a:gd name="connsiteX12" fmla="*/ 88900 w 3073400"/>
              <a:gd name="connsiteY12" fmla="*/ 1612900 h 1962150"/>
              <a:gd name="connsiteX13" fmla="*/ 25400 w 3073400"/>
              <a:gd name="connsiteY13" fmla="*/ 1752600 h 1962150"/>
              <a:gd name="connsiteX14" fmla="*/ 12700 w 3073400"/>
              <a:gd name="connsiteY14" fmla="*/ 1936750 h 1962150"/>
              <a:gd name="connsiteX15" fmla="*/ 241300 w 3073400"/>
              <a:gd name="connsiteY15" fmla="*/ 1962150 h 1962150"/>
              <a:gd name="connsiteX16" fmla="*/ 596900 w 3073400"/>
              <a:gd name="connsiteY16" fmla="*/ 1949450 h 1962150"/>
              <a:gd name="connsiteX17" fmla="*/ 863600 w 3073400"/>
              <a:gd name="connsiteY17" fmla="*/ 1835150 h 1962150"/>
              <a:gd name="connsiteX18" fmla="*/ 1079500 w 3073400"/>
              <a:gd name="connsiteY18" fmla="*/ 1631950 h 1962150"/>
              <a:gd name="connsiteX19" fmla="*/ 1320800 w 3073400"/>
              <a:gd name="connsiteY19" fmla="*/ 1511300 h 1962150"/>
              <a:gd name="connsiteX20" fmla="*/ 1638300 w 3073400"/>
              <a:gd name="connsiteY20" fmla="*/ 1447800 h 1962150"/>
              <a:gd name="connsiteX21" fmla="*/ 1955800 w 3073400"/>
              <a:gd name="connsiteY21" fmla="*/ 1416050 h 1962150"/>
              <a:gd name="connsiteX22" fmla="*/ 2343150 w 3073400"/>
              <a:gd name="connsiteY22" fmla="*/ 1339850 h 1962150"/>
              <a:gd name="connsiteX23" fmla="*/ 2705100 w 3073400"/>
              <a:gd name="connsiteY23" fmla="*/ 1276350 h 1962150"/>
              <a:gd name="connsiteX24" fmla="*/ 3073400 w 3073400"/>
              <a:gd name="connsiteY24" fmla="*/ 1238250 h 1962150"/>
              <a:gd name="connsiteX25" fmla="*/ 3060700 w 3073400"/>
              <a:gd name="connsiteY25" fmla="*/ 685800 h 1962150"/>
              <a:gd name="connsiteX26" fmla="*/ 2692400 w 3073400"/>
              <a:gd name="connsiteY26" fmla="*/ 717550 h 1962150"/>
              <a:gd name="connsiteX27" fmla="*/ 2432050 w 3073400"/>
              <a:gd name="connsiteY27" fmla="*/ 736600 h 1962150"/>
              <a:gd name="connsiteX28" fmla="*/ 2139950 w 3073400"/>
              <a:gd name="connsiteY28" fmla="*/ 654050 h 1962150"/>
              <a:gd name="connsiteX29" fmla="*/ 1955800 w 3073400"/>
              <a:gd name="connsiteY29" fmla="*/ 508000 h 1962150"/>
              <a:gd name="connsiteX30" fmla="*/ 1778000 w 3073400"/>
              <a:gd name="connsiteY30" fmla="*/ 298450 h 1962150"/>
              <a:gd name="connsiteX31" fmla="*/ 1625600 w 3073400"/>
              <a:gd name="connsiteY31" fmla="*/ 209550 h 1962150"/>
              <a:gd name="connsiteX32" fmla="*/ 1397000 w 3073400"/>
              <a:gd name="connsiteY32" fmla="*/ 120650 h 1962150"/>
              <a:gd name="connsiteX33" fmla="*/ 1123950 w 3073400"/>
              <a:gd name="connsiteY33" fmla="*/ 57150 h 1962150"/>
              <a:gd name="connsiteX34" fmla="*/ 838200 w 3073400"/>
              <a:gd name="connsiteY34" fmla="*/ 0 h 196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073400" h="1962150">
                <a:moveTo>
                  <a:pt x="838200" y="0"/>
                </a:moveTo>
                <a:cubicBezTo>
                  <a:pt x="804333" y="19050"/>
                  <a:pt x="767292" y="39158"/>
                  <a:pt x="736600" y="57150"/>
                </a:cubicBezTo>
                <a:cubicBezTo>
                  <a:pt x="705908" y="75142"/>
                  <a:pt x="685800" y="91017"/>
                  <a:pt x="654050" y="107950"/>
                </a:cubicBezTo>
                <a:cubicBezTo>
                  <a:pt x="622300" y="124883"/>
                  <a:pt x="574675" y="139700"/>
                  <a:pt x="546100" y="158750"/>
                </a:cubicBezTo>
                <a:cubicBezTo>
                  <a:pt x="517525" y="177800"/>
                  <a:pt x="505883" y="177800"/>
                  <a:pt x="482600" y="222250"/>
                </a:cubicBezTo>
                <a:cubicBezTo>
                  <a:pt x="459317" y="266700"/>
                  <a:pt x="438150" y="367242"/>
                  <a:pt x="406400" y="425450"/>
                </a:cubicBezTo>
                <a:cubicBezTo>
                  <a:pt x="374650" y="483658"/>
                  <a:pt x="327025" y="523875"/>
                  <a:pt x="292100" y="571500"/>
                </a:cubicBezTo>
                <a:cubicBezTo>
                  <a:pt x="257175" y="619125"/>
                  <a:pt x="227542" y="659342"/>
                  <a:pt x="196850" y="711200"/>
                </a:cubicBezTo>
                <a:cubicBezTo>
                  <a:pt x="166158" y="763058"/>
                  <a:pt x="127000" y="835025"/>
                  <a:pt x="107950" y="882650"/>
                </a:cubicBezTo>
                <a:cubicBezTo>
                  <a:pt x="88900" y="930275"/>
                  <a:pt x="99483" y="971550"/>
                  <a:pt x="101600" y="1028700"/>
                </a:cubicBezTo>
                <a:cubicBezTo>
                  <a:pt x="103717" y="1085850"/>
                  <a:pt x="112184" y="1154642"/>
                  <a:pt x="120651" y="1225550"/>
                </a:cubicBezTo>
                <a:cubicBezTo>
                  <a:pt x="129118" y="1296458"/>
                  <a:pt x="157692" y="1389592"/>
                  <a:pt x="152400" y="1454150"/>
                </a:cubicBezTo>
                <a:cubicBezTo>
                  <a:pt x="147108" y="1518708"/>
                  <a:pt x="110067" y="1563158"/>
                  <a:pt x="88900" y="1612900"/>
                </a:cubicBezTo>
                <a:cubicBezTo>
                  <a:pt x="67733" y="1662642"/>
                  <a:pt x="44450" y="1703917"/>
                  <a:pt x="25400" y="1752600"/>
                </a:cubicBezTo>
                <a:cubicBezTo>
                  <a:pt x="8467" y="1794933"/>
                  <a:pt x="-14817" y="1896533"/>
                  <a:pt x="12700" y="1936750"/>
                </a:cubicBezTo>
                <a:cubicBezTo>
                  <a:pt x="44450" y="1964267"/>
                  <a:pt x="148167" y="1960033"/>
                  <a:pt x="241300" y="1962150"/>
                </a:cubicBezTo>
                <a:lnTo>
                  <a:pt x="596900" y="1949450"/>
                </a:lnTo>
                <a:cubicBezTo>
                  <a:pt x="700617" y="1928283"/>
                  <a:pt x="783167" y="1888067"/>
                  <a:pt x="863600" y="1835150"/>
                </a:cubicBezTo>
                <a:cubicBezTo>
                  <a:pt x="944033" y="1782233"/>
                  <a:pt x="994833" y="1672167"/>
                  <a:pt x="1079500" y="1631950"/>
                </a:cubicBezTo>
                <a:cubicBezTo>
                  <a:pt x="1164167" y="1591733"/>
                  <a:pt x="1227667" y="1541992"/>
                  <a:pt x="1320800" y="1511300"/>
                </a:cubicBezTo>
                <a:cubicBezTo>
                  <a:pt x="1413933" y="1480608"/>
                  <a:pt x="1532467" y="1463675"/>
                  <a:pt x="1638300" y="1447800"/>
                </a:cubicBezTo>
                <a:cubicBezTo>
                  <a:pt x="1744133" y="1431925"/>
                  <a:pt x="1838325" y="1434042"/>
                  <a:pt x="1955800" y="1416050"/>
                </a:cubicBezTo>
                <a:cubicBezTo>
                  <a:pt x="2073275" y="1398058"/>
                  <a:pt x="2224791" y="1385990"/>
                  <a:pt x="2343150" y="1339850"/>
                </a:cubicBezTo>
                <a:cubicBezTo>
                  <a:pt x="2468033" y="1291167"/>
                  <a:pt x="2583392" y="1293283"/>
                  <a:pt x="2705100" y="1276350"/>
                </a:cubicBezTo>
                <a:cubicBezTo>
                  <a:pt x="2826808" y="1259417"/>
                  <a:pt x="2948517" y="1259417"/>
                  <a:pt x="3073400" y="1238250"/>
                </a:cubicBezTo>
                <a:lnTo>
                  <a:pt x="3060700" y="685800"/>
                </a:lnTo>
                <a:cubicBezTo>
                  <a:pt x="2897717" y="719667"/>
                  <a:pt x="2801408" y="708025"/>
                  <a:pt x="2692400" y="717550"/>
                </a:cubicBezTo>
                <a:cubicBezTo>
                  <a:pt x="2583392" y="727075"/>
                  <a:pt x="2524125" y="747183"/>
                  <a:pt x="2432050" y="736600"/>
                </a:cubicBezTo>
                <a:cubicBezTo>
                  <a:pt x="2339975" y="726017"/>
                  <a:pt x="2219325" y="692150"/>
                  <a:pt x="2139950" y="654050"/>
                </a:cubicBezTo>
                <a:cubicBezTo>
                  <a:pt x="2060575" y="615950"/>
                  <a:pt x="2016125" y="567267"/>
                  <a:pt x="1955800" y="508000"/>
                </a:cubicBezTo>
                <a:cubicBezTo>
                  <a:pt x="1895475" y="448733"/>
                  <a:pt x="1839383" y="367242"/>
                  <a:pt x="1778000" y="298450"/>
                </a:cubicBezTo>
                <a:cubicBezTo>
                  <a:pt x="1716617" y="229658"/>
                  <a:pt x="1689100" y="239183"/>
                  <a:pt x="1625600" y="209550"/>
                </a:cubicBezTo>
                <a:cubicBezTo>
                  <a:pt x="1581150" y="192617"/>
                  <a:pt x="1480608" y="146050"/>
                  <a:pt x="1397000" y="120650"/>
                </a:cubicBezTo>
                <a:cubicBezTo>
                  <a:pt x="1313392" y="95250"/>
                  <a:pt x="1204166" y="83889"/>
                  <a:pt x="1123950" y="57150"/>
                </a:cubicBezTo>
                <a:cubicBezTo>
                  <a:pt x="1043734" y="30411"/>
                  <a:pt x="895350" y="20424"/>
                  <a:pt x="838200" y="0"/>
                </a:cubicBezTo>
                <a:close/>
              </a:path>
            </a:pathLst>
          </a:custGeom>
          <a:solidFill>
            <a:srgbClr val="FFFF00"/>
          </a:solidFill>
          <a:ln>
            <a:solidFill>
              <a:srgbClr val="FFFF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7" name="Freeform 16"/>
          <p:cNvSpPr/>
          <p:nvPr/>
        </p:nvSpPr>
        <p:spPr>
          <a:xfrm>
            <a:off x="5791200" y="4184651"/>
            <a:ext cx="3016250" cy="327671"/>
          </a:xfrm>
          <a:custGeom>
            <a:avLst/>
            <a:gdLst>
              <a:gd name="connsiteX0" fmla="*/ 0 w 3016250"/>
              <a:gd name="connsiteY0" fmla="*/ 15497 h 345697"/>
              <a:gd name="connsiteX1" fmla="*/ 50800 w 3016250"/>
              <a:gd name="connsiteY1" fmla="*/ 2797 h 345697"/>
              <a:gd name="connsiteX2" fmla="*/ 361950 w 3016250"/>
              <a:gd name="connsiteY2" fmla="*/ 15497 h 345697"/>
              <a:gd name="connsiteX3" fmla="*/ 698500 w 3016250"/>
              <a:gd name="connsiteY3" fmla="*/ 28197 h 345697"/>
              <a:gd name="connsiteX4" fmla="*/ 768350 w 3016250"/>
              <a:gd name="connsiteY4" fmla="*/ 34547 h 345697"/>
              <a:gd name="connsiteX5" fmla="*/ 800100 w 3016250"/>
              <a:gd name="connsiteY5" fmla="*/ 47247 h 345697"/>
              <a:gd name="connsiteX6" fmla="*/ 838200 w 3016250"/>
              <a:gd name="connsiteY6" fmla="*/ 59947 h 345697"/>
              <a:gd name="connsiteX7" fmla="*/ 857250 w 3016250"/>
              <a:gd name="connsiteY7" fmla="*/ 66297 h 345697"/>
              <a:gd name="connsiteX8" fmla="*/ 946150 w 3016250"/>
              <a:gd name="connsiteY8" fmla="*/ 91697 h 345697"/>
              <a:gd name="connsiteX9" fmla="*/ 965200 w 3016250"/>
              <a:gd name="connsiteY9" fmla="*/ 104397 h 345697"/>
              <a:gd name="connsiteX10" fmla="*/ 984250 w 3016250"/>
              <a:gd name="connsiteY10" fmla="*/ 123447 h 345697"/>
              <a:gd name="connsiteX11" fmla="*/ 1003300 w 3016250"/>
              <a:gd name="connsiteY11" fmla="*/ 129797 h 345697"/>
              <a:gd name="connsiteX12" fmla="*/ 1022350 w 3016250"/>
              <a:gd name="connsiteY12" fmla="*/ 142497 h 345697"/>
              <a:gd name="connsiteX13" fmla="*/ 1041400 w 3016250"/>
              <a:gd name="connsiteY13" fmla="*/ 148847 h 345697"/>
              <a:gd name="connsiteX14" fmla="*/ 1092200 w 3016250"/>
              <a:gd name="connsiteY14" fmla="*/ 174247 h 345697"/>
              <a:gd name="connsiteX15" fmla="*/ 1130300 w 3016250"/>
              <a:gd name="connsiteY15" fmla="*/ 186947 h 345697"/>
              <a:gd name="connsiteX16" fmla="*/ 1155700 w 3016250"/>
              <a:gd name="connsiteY16" fmla="*/ 199647 h 345697"/>
              <a:gd name="connsiteX17" fmla="*/ 1174750 w 3016250"/>
              <a:gd name="connsiteY17" fmla="*/ 212347 h 345697"/>
              <a:gd name="connsiteX18" fmla="*/ 1231900 w 3016250"/>
              <a:gd name="connsiteY18" fmla="*/ 225047 h 345697"/>
              <a:gd name="connsiteX19" fmla="*/ 1250950 w 3016250"/>
              <a:gd name="connsiteY19" fmla="*/ 231397 h 345697"/>
              <a:gd name="connsiteX20" fmla="*/ 1308100 w 3016250"/>
              <a:gd name="connsiteY20" fmla="*/ 237747 h 345697"/>
              <a:gd name="connsiteX21" fmla="*/ 1327150 w 3016250"/>
              <a:gd name="connsiteY21" fmla="*/ 244097 h 345697"/>
              <a:gd name="connsiteX22" fmla="*/ 1397000 w 3016250"/>
              <a:gd name="connsiteY22" fmla="*/ 256797 h 345697"/>
              <a:gd name="connsiteX23" fmla="*/ 1447800 w 3016250"/>
              <a:gd name="connsiteY23" fmla="*/ 269497 h 345697"/>
              <a:gd name="connsiteX24" fmla="*/ 1479550 w 3016250"/>
              <a:gd name="connsiteY24" fmla="*/ 275847 h 345697"/>
              <a:gd name="connsiteX25" fmla="*/ 1504950 w 3016250"/>
              <a:gd name="connsiteY25" fmla="*/ 288547 h 345697"/>
              <a:gd name="connsiteX26" fmla="*/ 1568450 w 3016250"/>
              <a:gd name="connsiteY26" fmla="*/ 301247 h 345697"/>
              <a:gd name="connsiteX27" fmla="*/ 1638300 w 3016250"/>
              <a:gd name="connsiteY27" fmla="*/ 313947 h 345697"/>
              <a:gd name="connsiteX28" fmla="*/ 1670050 w 3016250"/>
              <a:gd name="connsiteY28" fmla="*/ 326647 h 345697"/>
              <a:gd name="connsiteX29" fmla="*/ 1778000 w 3016250"/>
              <a:gd name="connsiteY29" fmla="*/ 345697 h 345697"/>
              <a:gd name="connsiteX30" fmla="*/ 1917700 w 3016250"/>
              <a:gd name="connsiteY30" fmla="*/ 339347 h 345697"/>
              <a:gd name="connsiteX31" fmla="*/ 1949450 w 3016250"/>
              <a:gd name="connsiteY31" fmla="*/ 326647 h 345697"/>
              <a:gd name="connsiteX32" fmla="*/ 1993900 w 3016250"/>
              <a:gd name="connsiteY32" fmla="*/ 307597 h 345697"/>
              <a:gd name="connsiteX33" fmla="*/ 2038350 w 3016250"/>
              <a:gd name="connsiteY33" fmla="*/ 282197 h 345697"/>
              <a:gd name="connsiteX34" fmla="*/ 2057400 w 3016250"/>
              <a:gd name="connsiteY34" fmla="*/ 269497 h 345697"/>
              <a:gd name="connsiteX35" fmla="*/ 2082800 w 3016250"/>
              <a:gd name="connsiteY35" fmla="*/ 263147 h 345697"/>
              <a:gd name="connsiteX36" fmla="*/ 2127250 w 3016250"/>
              <a:gd name="connsiteY36" fmla="*/ 231397 h 345697"/>
              <a:gd name="connsiteX37" fmla="*/ 2159000 w 3016250"/>
              <a:gd name="connsiteY37" fmla="*/ 225047 h 345697"/>
              <a:gd name="connsiteX38" fmla="*/ 2178050 w 3016250"/>
              <a:gd name="connsiteY38" fmla="*/ 218697 h 345697"/>
              <a:gd name="connsiteX39" fmla="*/ 2209800 w 3016250"/>
              <a:gd name="connsiteY39" fmla="*/ 205997 h 345697"/>
              <a:gd name="connsiteX40" fmla="*/ 2273300 w 3016250"/>
              <a:gd name="connsiteY40" fmla="*/ 193297 h 345697"/>
              <a:gd name="connsiteX41" fmla="*/ 2305050 w 3016250"/>
              <a:gd name="connsiteY41" fmla="*/ 186947 h 345697"/>
              <a:gd name="connsiteX42" fmla="*/ 2400300 w 3016250"/>
              <a:gd name="connsiteY42" fmla="*/ 174247 h 345697"/>
              <a:gd name="connsiteX43" fmla="*/ 2457450 w 3016250"/>
              <a:gd name="connsiteY43" fmla="*/ 161547 h 345697"/>
              <a:gd name="connsiteX44" fmla="*/ 2495550 w 3016250"/>
              <a:gd name="connsiteY44" fmla="*/ 148847 h 345697"/>
              <a:gd name="connsiteX45" fmla="*/ 2533650 w 3016250"/>
              <a:gd name="connsiteY45" fmla="*/ 142497 h 345697"/>
              <a:gd name="connsiteX46" fmla="*/ 2647950 w 3016250"/>
              <a:gd name="connsiteY46" fmla="*/ 129797 h 345697"/>
              <a:gd name="connsiteX47" fmla="*/ 2692400 w 3016250"/>
              <a:gd name="connsiteY47" fmla="*/ 123447 h 345697"/>
              <a:gd name="connsiteX48" fmla="*/ 2844800 w 3016250"/>
              <a:gd name="connsiteY48" fmla="*/ 117097 h 345697"/>
              <a:gd name="connsiteX49" fmla="*/ 3016250 w 3016250"/>
              <a:gd name="connsiteY49" fmla="*/ 110747 h 345697"/>
              <a:gd name="connsiteX0" fmla="*/ 0 w 3016250"/>
              <a:gd name="connsiteY0" fmla="*/ 0 h 330200"/>
              <a:gd name="connsiteX1" fmla="*/ 361950 w 3016250"/>
              <a:gd name="connsiteY1" fmla="*/ 0 h 330200"/>
              <a:gd name="connsiteX2" fmla="*/ 698500 w 3016250"/>
              <a:gd name="connsiteY2" fmla="*/ 12700 h 330200"/>
              <a:gd name="connsiteX3" fmla="*/ 768350 w 3016250"/>
              <a:gd name="connsiteY3" fmla="*/ 19050 h 330200"/>
              <a:gd name="connsiteX4" fmla="*/ 800100 w 3016250"/>
              <a:gd name="connsiteY4" fmla="*/ 31750 h 330200"/>
              <a:gd name="connsiteX5" fmla="*/ 838200 w 3016250"/>
              <a:gd name="connsiteY5" fmla="*/ 44450 h 330200"/>
              <a:gd name="connsiteX6" fmla="*/ 857250 w 3016250"/>
              <a:gd name="connsiteY6" fmla="*/ 50800 h 330200"/>
              <a:gd name="connsiteX7" fmla="*/ 946150 w 3016250"/>
              <a:gd name="connsiteY7" fmla="*/ 76200 h 330200"/>
              <a:gd name="connsiteX8" fmla="*/ 965200 w 3016250"/>
              <a:gd name="connsiteY8" fmla="*/ 88900 h 330200"/>
              <a:gd name="connsiteX9" fmla="*/ 984250 w 3016250"/>
              <a:gd name="connsiteY9" fmla="*/ 107950 h 330200"/>
              <a:gd name="connsiteX10" fmla="*/ 1003300 w 3016250"/>
              <a:gd name="connsiteY10" fmla="*/ 114300 h 330200"/>
              <a:gd name="connsiteX11" fmla="*/ 1022350 w 3016250"/>
              <a:gd name="connsiteY11" fmla="*/ 127000 h 330200"/>
              <a:gd name="connsiteX12" fmla="*/ 1041400 w 3016250"/>
              <a:gd name="connsiteY12" fmla="*/ 133350 h 330200"/>
              <a:gd name="connsiteX13" fmla="*/ 1092200 w 3016250"/>
              <a:gd name="connsiteY13" fmla="*/ 158750 h 330200"/>
              <a:gd name="connsiteX14" fmla="*/ 1130300 w 3016250"/>
              <a:gd name="connsiteY14" fmla="*/ 171450 h 330200"/>
              <a:gd name="connsiteX15" fmla="*/ 1155700 w 3016250"/>
              <a:gd name="connsiteY15" fmla="*/ 184150 h 330200"/>
              <a:gd name="connsiteX16" fmla="*/ 1174750 w 3016250"/>
              <a:gd name="connsiteY16" fmla="*/ 196850 h 330200"/>
              <a:gd name="connsiteX17" fmla="*/ 1231900 w 3016250"/>
              <a:gd name="connsiteY17" fmla="*/ 209550 h 330200"/>
              <a:gd name="connsiteX18" fmla="*/ 1250950 w 3016250"/>
              <a:gd name="connsiteY18" fmla="*/ 215900 h 330200"/>
              <a:gd name="connsiteX19" fmla="*/ 1308100 w 3016250"/>
              <a:gd name="connsiteY19" fmla="*/ 222250 h 330200"/>
              <a:gd name="connsiteX20" fmla="*/ 1327150 w 3016250"/>
              <a:gd name="connsiteY20" fmla="*/ 228600 h 330200"/>
              <a:gd name="connsiteX21" fmla="*/ 1397000 w 3016250"/>
              <a:gd name="connsiteY21" fmla="*/ 241300 h 330200"/>
              <a:gd name="connsiteX22" fmla="*/ 1447800 w 3016250"/>
              <a:gd name="connsiteY22" fmla="*/ 254000 h 330200"/>
              <a:gd name="connsiteX23" fmla="*/ 1479550 w 3016250"/>
              <a:gd name="connsiteY23" fmla="*/ 260350 h 330200"/>
              <a:gd name="connsiteX24" fmla="*/ 1504950 w 3016250"/>
              <a:gd name="connsiteY24" fmla="*/ 273050 h 330200"/>
              <a:gd name="connsiteX25" fmla="*/ 1568450 w 3016250"/>
              <a:gd name="connsiteY25" fmla="*/ 285750 h 330200"/>
              <a:gd name="connsiteX26" fmla="*/ 1638300 w 3016250"/>
              <a:gd name="connsiteY26" fmla="*/ 298450 h 330200"/>
              <a:gd name="connsiteX27" fmla="*/ 1670050 w 3016250"/>
              <a:gd name="connsiteY27" fmla="*/ 311150 h 330200"/>
              <a:gd name="connsiteX28" fmla="*/ 1778000 w 3016250"/>
              <a:gd name="connsiteY28" fmla="*/ 330200 h 330200"/>
              <a:gd name="connsiteX29" fmla="*/ 1917700 w 3016250"/>
              <a:gd name="connsiteY29" fmla="*/ 323850 h 330200"/>
              <a:gd name="connsiteX30" fmla="*/ 1949450 w 3016250"/>
              <a:gd name="connsiteY30" fmla="*/ 311150 h 330200"/>
              <a:gd name="connsiteX31" fmla="*/ 1993900 w 3016250"/>
              <a:gd name="connsiteY31" fmla="*/ 292100 h 330200"/>
              <a:gd name="connsiteX32" fmla="*/ 2038350 w 3016250"/>
              <a:gd name="connsiteY32" fmla="*/ 266700 h 330200"/>
              <a:gd name="connsiteX33" fmla="*/ 2057400 w 3016250"/>
              <a:gd name="connsiteY33" fmla="*/ 254000 h 330200"/>
              <a:gd name="connsiteX34" fmla="*/ 2082800 w 3016250"/>
              <a:gd name="connsiteY34" fmla="*/ 247650 h 330200"/>
              <a:gd name="connsiteX35" fmla="*/ 2127250 w 3016250"/>
              <a:gd name="connsiteY35" fmla="*/ 215900 h 330200"/>
              <a:gd name="connsiteX36" fmla="*/ 2159000 w 3016250"/>
              <a:gd name="connsiteY36" fmla="*/ 209550 h 330200"/>
              <a:gd name="connsiteX37" fmla="*/ 2178050 w 3016250"/>
              <a:gd name="connsiteY37" fmla="*/ 203200 h 330200"/>
              <a:gd name="connsiteX38" fmla="*/ 2209800 w 3016250"/>
              <a:gd name="connsiteY38" fmla="*/ 190500 h 330200"/>
              <a:gd name="connsiteX39" fmla="*/ 2273300 w 3016250"/>
              <a:gd name="connsiteY39" fmla="*/ 177800 h 330200"/>
              <a:gd name="connsiteX40" fmla="*/ 2305050 w 3016250"/>
              <a:gd name="connsiteY40" fmla="*/ 171450 h 330200"/>
              <a:gd name="connsiteX41" fmla="*/ 2400300 w 3016250"/>
              <a:gd name="connsiteY41" fmla="*/ 158750 h 330200"/>
              <a:gd name="connsiteX42" fmla="*/ 2457450 w 3016250"/>
              <a:gd name="connsiteY42" fmla="*/ 146050 h 330200"/>
              <a:gd name="connsiteX43" fmla="*/ 2495550 w 3016250"/>
              <a:gd name="connsiteY43" fmla="*/ 133350 h 330200"/>
              <a:gd name="connsiteX44" fmla="*/ 2533650 w 3016250"/>
              <a:gd name="connsiteY44" fmla="*/ 127000 h 330200"/>
              <a:gd name="connsiteX45" fmla="*/ 2647950 w 3016250"/>
              <a:gd name="connsiteY45" fmla="*/ 114300 h 330200"/>
              <a:gd name="connsiteX46" fmla="*/ 2692400 w 3016250"/>
              <a:gd name="connsiteY46" fmla="*/ 107950 h 330200"/>
              <a:gd name="connsiteX47" fmla="*/ 2844800 w 3016250"/>
              <a:gd name="connsiteY47" fmla="*/ 101600 h 330200"/>
              <a:gd name="connsiteX48" fmla="*/ 3016250 w 3016250"/>
              <a:gd name="connsiteY48" fmla="*/ 95250 h 330200"/>
              <a:gd name="connsiteX0" fmla="*/ 0 w 3016250"/>
              <a:gd name="connsiteY0" fmla="*/ 0 h 330200"/>
              <a:gd name="connsiteX1" fmla="*/ 361950 w 3016250"/>
              <a:gd name="connsiteY1" fmla="*/ 0 h 330200"/>
              <a:gd name="connsiteX2" fmla="*/ 698500 w 3016250"/>
              <a:gd name="connsiteY2" fmla="*/ 12700 h 330200"/>
              <a:gd name="connsiteX3" fmla="*/ 800100 w 3016250"/>
              <a:gd name="connsiteY3" fmla="*/ 31750 h 330200"/>
              <a:gd name="connsiteX4" fmla="*/ 838200 w 3016250"/>
              <a:gd name="connsiteY4" fmla="*/ 44450 h 330200"/>
              <a:gd name="connsiteX5" fmla="*/ 857250 w 3016250"/>
              <a:gd name="connsiteY5" fmla="*/ 50800 h 330200"/>
              <a:gd name="connsiteX6" fmla="*/ 946150 w 3016250"/>
              <a:gd name="connsiteY6" fmla="*/ 76200 h 330200"/>
              <a:gd name="connsiteX7" fmla="*/ 965200 w 3016250"/>
              <a:gd name="connsiteY7" fmla="*/ 88900 h 330200"/>
              <a:gd name="connsiteX8" fmla="*/ 984250 w 3016250"/>
              <a:gd name="connsiteY8" fmla="*/ 107950 h 330200"/>
              <a:gd name="connsiteX9" fmla="*/ 1003300 w 3016250"/>
              <a:gd name="connsiteY9" fmla="*/ 114300 h 330200"/>
              <a:gd name="connsiteX10" fmla="*/ 1022350 w 3016250"/>
              <a:gd name="connsiteY10" fmla="*/ 127000 h 330200"/>
              <a:gd name="connsiteX11" fmla="*/ 1041400 w 3016250"/>
              <a:gd name="connsiteY11" fmla="*/ 133350 h 330200"/>
              <a:gd name="connsiteX12" fmla="*/ 1092200 w 3016250"/>
              <a:gd name="connsiteY12" fmla="*/ 158750 h 330200"/>
              <a:gd name="connsiteX13" fmla="*/ 1130300 w 3016250"/>
              <a:gd name="connsiteY13" fmla="*/ 171450 h 330200"/>
              <a:gd name="connsiteX14" fmla="*/ 1155700 w 3016250"/>
              <a:gd name="connsiteY14" fmla="*/ 184150 h 330200"/>
              <a:gd name="connsiteX15" fmla="*/ 1174750 w 3016250"/>
              <a:gd name="connsiteY15" fmla="*/ 196850 h 330200"/>
              <a:gd name="connsiteX16" fmla="*/ 1231900 w 3016250"/>
              <a:gd name="connsiteY16" fmla="*/ 209550 h 330200"/>
              <a:gd name="connsiteX17" fmla="*/ 1250950 w 3016250"/>
              <a:gd name="connsiteY17" fmla="*/ 215900 h 330200"/>
              <a:gd name="connsiteX18" fmla="*/ 1308100 w 3016250"/>
              <a:gd name="connsiteY18" fmla="*/ 222250 h 330200"/>
              <a:gd name="connsiteX19" fmla="*/ 1327150 w 3016250"/>
              <a:gd name="connsiteY19" fmla="*/ 228600 h 330200"/>
              <a:gd name="connsiteX20" fmla="*/ 1397000 w 3016250"/>
              <a:gd name="connsiteY20" fmla="*/ 241300 h 330200"/>
              <a:gd name="connsiteX21" fmla="*/ 1447800 w 3016250"/>
              <a:gd name="connsiteY21" fmla="*/ 254000 h 330200"/>
              <a:gd name="connsiteX22" fmla="*/ 1479550 w 3016250"/>
              <a:gd name="connsiteY22" fmla="*/ 260350 h 330200"/>
              <a:gd name="connsiteX23" fmla="*/ 1504950 w 3016250"/>
              <a:gd name="connsiteY23" fmla="*/ 273050 h 330200"/>
              <a:gd name="connsiteX24" fmla="*/ 1568450 w 3016250"/>
              <a:gd name="connsiteY24" fmla="*/ 285750 h 330200"/>
              <a:gd name="connsiteX25" fmla="*/ 1638300 w 3016250"/>
              <a:gd name="connsiteY25" fmla="*/ 298450 h 330200"/>
              <a:gd name="connsiteX26" fmla="*/ 1670050 w 3016250"/>
              <a:gd name="connsiteY26" fmla="*/ 311150 h 330200"/>
              <a:gd name="connsiteX27" fmla="*/ 1778000 w 3016250"/>
              <a:gd name="connsiteY27" fmla="*/ 330200 h 330200"/>
              <a:gd name="connsiteX28" fmla="*/ 1917700 w 3016250"/>
              <a:gd name="connsiteY28" fmla="*/ 323850 h 330200"/>
              <a:gd name="connsiteX29" fmla="*/ 1949450 w 3016250"/>
              <a:gd name="connsiteY29" fmla="*/ 311150 h 330200"/>
              <a:gd name="connsiteX30" fmla="*/ 1993900 w 3016250"/>
              <a:gd name="connsiteY30" fmla="*/ 292100 h 330200"/>
              <a:gd name="connsiteX31" fmla="*/ 2038350 w 3016250"/>
              <a:gd name="connsiteY31" fmla="*/ 266700 h 330200"/>
              <a:gd name="connsiteX32" fmla="*/ 2057400 w 3016250"/>
              <a:gd name="connsiteY32" fmla="*/ 254000 h 330200"/>
              <a:gd name="connsiteX33" fmla="*/ 2082800 w 3016250"/>
              <a:gd name="connsiteY33" fmla="*/ 247650 h 330200"/>
              <a:gd name="connsiteX34" fmla="*/ 2127250 w 3016250"/>
              <a:gd name="connsiteY34" fmla="*/ 215900 h 330200"/>
              <a:gd name="connsiteX35" fmla="*/ 2159000 w 3016250"/>
              <a:gd name="connsiteY35" fmla="*/ 209550 h 330200"/>
              <a:gd name="connsiteX36" fmla="*/ 2178050 w 3016250"/>
              <a:gd name="connsiteY36" fmla="*/ 203200 h 330200"/>
              <a:gd name="connsiteX37" fmla="*/ 2209800 w 3016250"/>
              <a:gd name="connsiteY37" fmla="*/ 190500 h 330200"/>
              <a:gd name="connsiteX38" fmla="*/ 2273300 w 3016250"/>
              <a:gd name="connsiteY38" fmla="*/ 177800 h 330200"/>
              <a:gd name="connsiteX39" fmla="*/ 2305050 w 3016250"/>
              <a:gd name="connsiteY39" fmla="*/ 171450 h 330200"/>
              <a:gd name="connsiteX40" fmla="*/ 2400300 w 3016250"/>
              <a:gd name="connsiteY40" fmla="*/ 158750 h 330200"/>
              <a:gd name="connsiteX41" fmla="*/ 2457450 w 3016250"/>
              <a:gd name="connsiteY41" fmla="*/ 146050 h 330200"/>
              <a:gd name="connsiteX42" fmla="*/ 2495550 w 3016250"/>
              <a:gd name="connsiteY42" fmla="*/ 133350 h 330200"/>
              <a:gd name="connsiteX43" fmla="*/ 2533650 w 3016250"/>
              <a:gd name="connsiteY43" fmla="*/ 127000 h 330200"/>
              <a:gd name="connsiteX44" fmla="*/ 2647950 w 3016250"/>
              <a:gd name="connsiteY44" fmla="*/ 114300 h 330200"/>
              <a:gd name="connsiteX45" fmla="*/ 2692400 w 3016250"/>
              <a:gd name="connsiteY45" fmla="*/ 107950 h 330200"/>
              <a:gd name="connsiteX46" fmla="*/ 2844800 w 3016250"/>
              <a:gd name="connsiteY46" fmla="*/ 101600 h 330200"/>
              <a:gd name="connsiteX47" fmla="*/ 3016250 w 3016250"/>
              <a:gd name="connsiteY47" fmla="*/ 95250 h 330200"/>
              <a:gd name="connsiteX0" fmla="*/ 0 w 3016250"/>
              <a:gd name="connsiteY0" fmla="*/ 0 h 330200"/>
              <a:gd name="connsiteX1" fmla="*/ 361950 w 3016250"/>
              <a:gd name="connsiteY1" fmla="*/ 0 h 330200"/>
              <a:gd name="connsiteX2" fmla="*/ 698500 w 3016250"/>
              <a:gd name="connsiteY2" fmla="*/ 12700 h 330200"/>
              <a:gd name="connsiteX3" fmla="*/ 838200 w 3016250"/>
              <a:gd name="connsiteY3" fmla="*/ 44450 h 330200"/>
              <a:gd name="connsiteX4" fmla="*/ 857250 w 3016250"/>
              <a:gd name="connsiteY4" fmla="*/ 50800 h 330200"/>
              <a:gd name="connsiteX5" fmla="*/ 946150 w 3016250"/>
              <a:gd name="connsiteY5" fmla="*/ 76200 h 330200"/>
              <a:gd name="connsiteX6" fmla="*/ 965200 w 3016250"/>
              <a:gd name="connsiteY6" fmla="*/ 88900 h 330200"/>
              <a:gd name="connsiteX7" fmla="*/ 984250 w 3016250"/>
              <a:gd name="connsiteY7" fmla="*/ 107950 h 330200"/>
              <a:gd name="connsiteX8" fmla="*/ 1003300 w 3016250"/>
              <a:gd name="connsiteY8" fmla="*/ 114300 h 330200"/>
              <a:gd name="connsiteX9" fmla="*/ 1022350 w 3016250"/>
              <a:gd name="connsiteY9" fmla="*/ 127000 h 330200"/>
              <a:gd name="connsiteX10" fmla="*/ 1041400 w 3016250"/>
              <a:gd name="connsiteY10" fmla="*/ 133350 h 330200"/>
              <a:gd name="connsiteX11" fmla="*/ 1092200 w 3016250"/>
              <a:gd name="connsiteY11" fmla="*/ 158750 h 330200"/>
              <a:gd name="connsiteX12" fmla="*/ 1130300 w 3016250"/>
              <a:gd name="connsiteY12" fmla="*/ 171450 h 330200"/>
              <a:gd name="connsiteX13" fmla="*/ 1155700 w 3016250"/>
              <a:gd name="connsiteY13" fmla="*/ 184150 h 330200"/>
              <a:gd name="connsiteX14" fmla="*/ 1174750 w 3016250"/>
              <a:gd name="connsiteY14" fmla="*/ 196850 h 330200"/>
              <a:gd name="connsiteX15" fmla="*/ 1231900 w 3016250"/>
              <a:gd name="connsiteY15" fmla="*/ 209550 h 330200"/>
              <a:gd name="connsiteX16" fmla="*/ 1250950 w 3016250"/>
              <a:gd name="connsiteY16" fmla="*/ 215900 h 330200"/>
              <a:gd name="connsiteX17" fmla="*/ 1308100 w 3016250"/>
              <a:gd name="connsiteY17" fmla="*/ 222250 h 330200"/>
              <a:gd name="connsiteX18" fmla="*/ 1327150 w 3016250"/>
              <a:gd name="connsiteY18" fmla="*/ 228600 h 330200"/>
              <a:gd name="connsiteX19" fmla="*/ 1397000 w 3016250"/>
              <a:gd name="connsiteY19" fmla="*/ 241300 h 330200"/>
              <a:gd name="connsiteX20" fmla="*/ 1447800 w 3016250"/>
              <a:gd name="connsiteY20" fmla="*/ 254000 h 330200"/>
              <a:gd name="connsiteX21" fmla="*/ 1479550 w 3016250"/>
              <a:gd name="connsiteY21" fmla="*/ 260350 h 330200"/>
              <a:gd name="connsiteX22" fmla="*/ 1504950 w 3016250"/>
              <a:gd name="connsiteY22" fmla="*/ 273050 h 330200"/>
              <a:gd name="connsiteX23" fmla="*/ 1568450 w 3016250"/>
              <a:gd name="connsiteY23" fmla="*/ 285750 h 330200"/>
              <a:gd name="connsiteX24" fmla="*/ 1638300 w 3016250"/>
              <a:gd name="connsiteY24" fmla="*/ 298450 h 330200"/>
              <a:gd name="connsiteX25" fmla="*/ 1670050 w 3016250"/>
              <a:gd name="connsiteY25" fmla="*/ 311150 h 330200"/>
              <a:gd name="connsiteX26" fmla="*/ 1778000 w 3016250"/>
              <a:gd name="connsiteY26" fmla="*/ 330200 h 330200"/>
              <a:gd name="connsiteX27" fmla="*/ 1917700 w 3016250"/>
              <a:gd name="connsiteY27" fmla="*/ 323850 h 330200"/>
              <a:gd name="connsiteX28" fmla="*/ 1949450 w 3016250"/>
              <a:gd name="connsiteY28" fmla="*/ 311150 h 330200"/>
              <a:gd name="connsiteX29" fmla="*/ 1993900 w 3016250"/>
              <a:gd name="connsiteY29" fmla="*/ 292100 h 330200"/>
              <a:gd name="connsiteX30" fmla="*/ 2038350 w 3016250"/>
              <a:gd name="connsiteY30" fmla="*/ 266700 h 330200"/>
              <a:gd name="connsiteX31" fmla="*/ 2057400 w 3016250"/>
              <a:gd name="connsiteY31" fmla="*/ 254000 h 330200"/>
              <a:gd name="connsiteX32" fmla="*/ 2082800 w 3016250"/>
              <a:gd name="connsiteY32" fmla="*/ 247650 h 330200"/>
              <a:gd name="connsiteX33" fmla="*/ 2127250 w 3016250"/>
              <a:gd name="connsiteY33" fmla="*/ 215900 h 330200"/>
              <a:gd name="connsiteX34" fmla="*/ 2159000 w 3016250"/>
              <a:gd name="connsiteY34" fmla="*/ 209550 h 330200"/>
              <a:gd name="connsiteX35" fmla="*/ 2178050 w 3016250"/>
              <a:gd name="connsiteY35" fmla="*/ 203200 h 330200"/>
              <a:gd name="connsiteX36" fmla="*/ 2209800 w 3016250"/>
              <a:gd name="connsiteY36" fmla="*/ 190500 h 330200"/>
              <a:gd name="connsiteX37" fmla="*/ 2273300 w 3016250"/>
              <a:gd name="connsiteY37" fmla="*/ 177800 h 330200"/>
              <a:gd name="connsiteX38" fmla="*/ 2305050 w 3016250"/>
              <a:gd name="connsiteY38" fmla="*/ 171450 h 330200"/>
              <a:gd name="connsiteX39" fmla="*/ 2400300 w 3016250"/>
              <a:gd name="connsiteY39" fmla="*/ 158750 h 330200"/>
              <a:gd name="connsiteX40" fmla="*/ 2457450 w 3016250"/>
              <a:gd name="connsiteY40" fmla="*/ 146050 h 330200"/>
              <a:gd name="connsiteX41" fmla="*/ 2495550 w 3016250"/>
              <a:gd name="connsiteY41" fmla="*/ 133350 h 330200"/>
              <a:gd name="connsiteX42" fmla="*/ 2533650 w 3016250"/>
              <a:gd name="connsiteY42" fmla="*/ 127000 h 330200"/>
              <a:gd name="connsiteX43" fmla="*/ 2647950 w 3016250"/>
              <a:gd name="connsiteY43" fmla="*/ 114300 h 330200"/>
              <a:gd name="connsiteX44" fmla="*/ 2692400 w 3016250"/>
              <a:gd name="connsiteY44" fmla="*/ 107950 h 330200"/>
              <a:gd name="connsiteX45" fmla="*/ 2844800 w 3016250"/>
              <a:gd name="connsiteY45" fmla="*/ 101600 h 330200"/>
              <a:gd name="connsiteX46" fmla="*/ 3016250 w 3016250"/>
              <a:gd name="connsiteY46" fmla="*/ 95250 h 330200"/>
              <a:gd name="connsiteX0" fmla="*/ 0 w 3016250"/>
              <a:gd name="connsiteY0" fmla="*/ 0 h 330200"/>
              <a:gd name="connsiteX1" fmla="*/ 361950 w 3016250"/>
              <a:gd name="connsiteY1" fmla="*/ 0 h 330200"/>
              <a:gd name="connsiteX2" fmla="*/ 698500 w 3016250"/>
              <a:gd name="connsiteY2" fmla="*/ 12700 h 330200"/>
              <a:gd name="connsiteX3" fmla="*/ 857250 w 3016250"/>
              <a:gd name="connsiteY3" fmla="*/ 50800 h 330200"/>
              <a:gd name="connsiteX4" fmla="*/ 946150 w 3016250"/>
              <a:gd name="connsiteY4" fmla="*/ 76200 h 330200"/>
              <a:gd name="connsiteX5" fmla="*/ 965200 w 3016250"/>
              <a:gd name="connsiteY5" fmla="*/ 88900 h 330200"/>
              <a:gd name="connsiteX6" fmla="*/ 984250 w 3016250"/>
              <a:gd name="connsiteY6" fmla="*/ 107950 h 330200"/>
              <a:gd name="connsiteX7" fmla="*/ 1003300 w 3016250"/>
              <a:gd name="connsiteY7" fmla="*/ 114300 h 330200"/>
              <a:gd name="connsiteX8" fmla="*/ 1022350 w 3016250"/>
              <a:gd name="connsiteY8" fmla="*/ 127000 h 330200"/>
              <a:gd name="connsiteX9" fmla="*/ 1041400 w 3016250"/>
              <a:gd name="connsiteY9" fmla="*/ 133350 h 330200"/>
              <a:gd name="connsiteX10" fmla="*/ 1092200 w 3016250"/>
              <a:gd name="connsiteY10" fmla="*/ 158750 h 330200"/>
              <a:gd name="connsiteX11" fmla="*/ 1130300 w 3016250"/>
              <a:gd name="connsiteY11" fmla="*/ 171450 h 330200"/>
              <a:gd name="connsiteX12" fmla="*/ 1155700 w 3016250"/>
              <a:gd name="connsiteY12" fmla="*/ 184150 h 330200"/>
              <a:gd name="connsiteX13" fmla="*/ 1174750 w 3016250"/>
              <a:gd name="connsiteY13" fmla="*/ 196850 h 330200"/>
              <a:gd name="connsiteX14" fmla="*/ 1231900 w 3016250"/>
              <a:gd name="connsiteY14" fmla="*/ 209550 h 330200"/>
              <a:gd name="connsiteX15" fmla="*/ 1250950 w 3016250"/>
              <a:gd name="connsiteY15" fmla="*/ 215900 h 330200"/>
              <a:gd name="connsiteX16" fmla="*/ 1308100 w 3016250"/>
              <a:gd name="connsiteY16" fmla="*/ 222250 h 330200"/>
              <a:gd name="connsiteX17" fmla="*/ 1327150 w 3016250"/>
              <a:gd name="connsiteY17" fmla="*/ 228600 h 330200"/>
              <a:gd name="connsiteX18" fmla="*/ 1397000 w 3016250"/>
              <a:gd name="connsiteY18" fmla="*/ 241300 h 330200"/>
              <a:gd name="connsiteX19" fmla="*/ 1447800 w 3016250"/>
              <a:gd name="connsiteY19" fmla="*/ 254000 h 330200"/>
              <a:gd name="connsiteX20" fmla="*/ 1479550 w 3016250"/>
              <a:gd name="connsiteY20" fmla="*/ 260350 h 330200"/>
              <a:gd name="connsiteX21" fmla="*/ 1504950 w 3016250"/>
              <a:gd name="connsiteY21" fmla="*/ 273050 h 330200"/>
              <a:gd name="connsiteX22" fmla="*/ 1568450 w 3016250"/>
              <a:gd name="connsiteY22" fmla="*/ 285750 h 330200"/>
              <a:gd name="connsiteX23" fmla="*/ 1638300 w 3016250"/>
              <a:gd name="connsiteY23" fmla="*/ 298450 h 330200"/>
              <a:gd name="connsiteX24" fmla="*/ 1670050 w 3016250"/>
              <a:gd name="connsiteY24" fmla="*/ 311150 h 330200"/>
              <a:gd name="connsiteX25" fmla="*/ 1778000 w 3016250"/>
              <a:gd name="connsiteY25" fmla="*/ 330200 h 330200"/>
              <a:gd name="connsiteX26" fmla="*/ 1917700 w 3016250"/>
              <a:gd name="connsiteY26" fmla="*/ 323850 h 330200"/>
              <a:gd name="connsiteX27" fmla="*/ 1949450 w 3016250"/>
              <a:gd name="connsiteY27" fmla="*/ 311150 h 330200"/>
              <a:gd name="connsiteX28" fmla="*/ 1993900 w 3016250"/>
              <a:gd name="connsiteY28" fmla="*/ 292100 h 330200"/>
              <a:gd name="connsiteX29" fmla="*/ 2038350 w 3016250"/>
              <a:gd name="connsiteY29" fmla="*/ 266700 h 330200"/>
              <a:gd name="connsiteX30" fmla="*/ 2057400 w 3016250"/>
              <a:gd name="connsiteY30" fmla="*/ 254000 h 330200"/>
              <a:gd name="connsiteX31" fmla="*/ 2082800 w 3016250"/>
              <a:gd name="connsiteY31" fmla="*/ 247650 h 330200"/>
              <a:gd name="connsiteX32" fmla="*/ 2127250 w 3016250"/>
              <a:gd name="connsiteY32" fmla="*/ 215900 h 330200"/>
              <a:gd name="connsiteX33" fmla="*/ 2159000 w 3016250"/>
              <a:gd name="connsiteY33" fmla="*/ 209550 h 330200"/>
              <a:gd name="connsiteX34" fmla="*/ 2178050 w 3016250"/>
              <a:gd name="connsiteY34" fmla="*/ 203200 h 330200"/>
              <a:gd name="connsiteX35" fmla="*/ 2209800 w 3016250"/>
              <a:gd name="connsiteY35" fmla="*/ 190500 h 330200"/>
              <a:gd name="connsiteX36" fmla="*/ 2273300 w 3016250"/>
              <a:gd name="connsiteY36" fmla="*/ 177800 h 330200"/>
              <a:gd name="connsiteX37" fmla="*/ 2305050 w 3016250"/>
              <a:gd name="connsiteY37" fmla="*/ 171450 h 330200"/>
              <a:gd name="connsiteX38" fmla="*/ 2400300 w 3016250"/>
              <a:gd name="connsiteY38" fmla="*/ 158750 h 330200"/>
              <a:gd name="connsiteX39" fmla="*/ 2457450 w 3016250"/>
              <a:gd name="connsiteY39" fmla="*/ 146050 h 330200"/>
              <a:gd name="connsiteX40" fmla="*/ 2495550 w 3016250"/>
              <a:gd name="connsiteY40" fmla="*/ 133350 h 330200"/>
              <a:gd name="connsiteX41" fmla="*/ 2533650 w 3016250"/>
              <a:gd name="connsiteY41" fmla="*/ 127000 h 330200"/>
              <a:gd name="connsiteX42" fmla="*/ 2647950 w 3016250"/>
              <a:gd name="connsiteY42" fmla="*/ 114300 h 330200"/>
              <a:gd name="connsiteX43" fmla="*/ 2692400 w 3016250"/>
              <a:gd name="connsiteY43" fmla="*/ 107950 h 330200"/>
              <a:gd name="connsiteX44" fmla="*/ 2844800 w 3016250"/>
              <a:gd name="connsiteY44" fmla="*/ 101600 h 330200"/>
              <a:gd name="connsiteX45" fmla="*/ 3016250 w 3016250"/>
              <a:gd name="connsiteY45" fmla="*/ 95250 h 330200"/>
              <a:gd name="connsiteX0" fmla="*/ 0 w 3016250"/>
              <a:gd name="connsiteY0" fmla="*/ 0 h 330200"/>
              <a:gd name="connsiteX1" fmla="*/ 361950 w 3016250"/>
              <a:gd name="connsiteY1" fmla="*/ 0 h 330200"/>
              <a:gd name="connsiteX2" fmla="*/ 698500 w 3016250"/>
              <a:gd name="connsiteY2" fmla="*/ 12700 h 330200"/>
              <a:gd name="connsiteX3" fmla="*/ 946150 w 3016250"/>
              <a:gd name="connsiteY3" fmla="*/ 76200 h 330200"/>
              <a:gd name="connsiteX4" fmla="*/ 965200 w 3016250"/>
              <a:gd name="connsiteY4" fmla="*/ 88900 h 330200"/>
              <a:gd name="connsiteX5" fmla="*/ 984250 w 3016250"/>
              <a:gd name="connsiteY5" fmla="*/ 107950 h 330200"/>
              <a:gd name="connsiteX6" fmla="*/ 1003300 w 3016250"/>
              <a:gd name="connsiteY6" fmla="*/ 114300 h 330200"/>
              <a:gd name="connsiteX7" fmla="*/ 1022350 w 3016250"/>
              <a:gd name="connsiteY7" fmla="*/ 127000 h 330200"/>
              <a:gd name="connsiteX8" fmla="*/ 1041400 w 3016250"/>
              <a:gd name="connsiteY8" fmla="*/ 133350 h 330200"/>
              <a:gd name="connsiteX9" fmla="*/ 1092200 w 3016250"/>
              <a:gd name="connsiteY9" fmla="*/ 158750 h 330200"/>
              <a:gd name="connsiteX10" fmla="*/ 1130300 w 3016250"/>
              <a:gd name="connsiteY10" fmla="*/ 171450 h 330200"/>
              <a:gd name="connsiteX11" fmla="*/ 1155700 w 3016250"/>
              <a:gd name="connsiteY11" fmla="*/ 184150 h 330200"/>
              <a:gd name="connsiteX12" fmla="*/ 1174750 w 3016250"/>
              <a:gd name="connsiteY12" fmla="*/ 196850 h 330200"/>
              <a:gd name="connsiteX13" fmla="*/ 1231900 w 3016250"/>
              <a:gd name="connsiteY13" fmla="*/ 209550 h 330200"/>
              <a:gd name="connsiteX14" fmla="*/ 1250950 w 3016250"/>
              <a:gd name="connsiteY14" fmla="*/ 215900 h 330200"/>
              <a:gd name="connsiteX15" fmla="*/ 1308100 w 3016250"/>
              <a:gd name="connsiteY15" fmla="*/ 222250 h 330200"/>
              <a:gd name="connsiteX16" fmla="*/ 1327150 w 3016250"/>
              <a:gd name="connsiteY16" fmla="*/ 228600 h 330200"/>
              <a:gd name="connsiteX17" fmla="*/ 1397000 w 3016250"/>
              <a:gd name="connsiteY17" fmla="*/ 241300 h 330200"/>
              <a:gd name="connsiteX18" fmla="*/ 1447800 w 3016250"/>
              <a:gd name="connsiteY18" fmla="*/ 254000 h 330200"/>
              <a:gd name="connsiteX19" fmla="*/ 1479550 w 3016250"/>
              <a:gd name="connsiteY19" fmla="*/ 260350 h 330200"/>
              <a:gd name="connsiteX20" fmla="*/ 1504950 w 3016250"/>
              <a:gd name="connsiteY20" fmla="*/ 273050 h 330200"/>
              <a:gd name="connsiteX21" fmla="*/ 1568450 w 3016250"/>
              <a:gd name="connsiteY21" fmla="*/ 285750 h 330200"/>
              <a:gd name="connsiteX22" fmla="*/ 1638300 w 3016250"/>
              <a:gd name="connsiteY22" fmla="*/ 298450 h 330200"/>
              <a:gd name="connsiteX23" fmla="*/ 1670050 w 3016250"/>
              <a:gd name="connsiteY23" fmla="*/ 311150 h 330200"/>
              <a:gd name="connsiteX24" fmla="*/ 1778000 w 3016250"/>
              <a:gd name="connsiteY24" fmla="*/ 330200 h 330200"/>
              <a:gd name="connsiteX25" fmla="*/ 1917700 w 3016250"/>
              <a:gd name="connsiteY25" fmla="*/ 323850 h 330200"/>
              <a:gd name="connsiteX26" fmla="*/ 1949450 w 3016250"/>
              <a:gd name="connsiteY26" fmla="*/ 311150 h 330200"/>
              <a:gd name="connsiteX27" fmla="*/ 1993900 w 3016250"/>
              <a:gd name="connsiteY27" fmla="*/ 292100 h 330200"/>
              <a:gd name="connsiteX28" fmla="*/ 2038350 w 3016250"/>
              <a:gd name="connsiteY28" fmla="*/ 266700 h 330200"/>
              <a:gd name="connsiteX29" fmla="*/ 2057400 w 3016250"/>
              <a:gd name="connsiteY29" fmla="*/ 254000 h 330200"/>
              <a:gd name="connsiteX30" fmla="*/ 2082800 w 3016250"/>
              <a:gd name="connsiteY30" fmla="*/ 247650 h 330200"/>
              <a:gd name="connsiteX31" fmla="*/ 2127250 w 3016250"/>
              <a:gd name="connsiteY31" fmla="*/ 215900 h 330200"/>
              <a:gd name="connsiteX32" fmla="*/ 2159000 w 3016250"/>
              <a:gd name="connsiteY32" fmla="*/ 209550 h 330200"/>
              <a:gd name="connsiteX33" fmla="*/ 2178050 w 3016250"/>
              <a:gd name="connsiteY33" fmla="*/ 203200 h 330200"/>
              <a:gd name="connsiteX34" fmla="*/ 2209800 w 3016250"/>
              <a:gd name="connsiteY34" fmla="*/ 190500 h 330200"/>
              <a:gd name="connsiteX35" fmla="*/ 2273300 w 3016250"/>
              <a:gd name="connsiteY35" fmla="*/ 177800 h 330200"/>
              <a:gd name="connsiteX36" fmla="*/ 2305050 w 3016250"/>
              <a:gd name="connsiteY36" fmla="*/ 171450 h 330200"/>
              <a:gd name="connsiteX37" fmla="*/ 2400300 w 3016250"/>
              <a:gd name="connsiteY37" fmla="*/ 158750 h 330200"/>
              <a:gd name="connsiteX38" fmla="*/ 2457450 w 3016250"/>
              <a:gd name="connsiteY38" fmla="*/ 146050 h 330200"/>
              <a:gd name="connsiteX39" fmla="*/ 2495550 w 3016250"/>
              <a:gd name="connsiteY39" fmla="*/ 133350 h 330200"/>
              <a:gd name="connsiteX40" fmla="*/ 2533650 w 3016250"/>
              <a:gd name="connsiteY40" fmla="*/ 127000 h 330200"/>
              <a:gd name="connsiteX41" fmla="*/ 2647950 w 3016250"/>
              <a:gd name="connsiteY41" fmla="*/ 114300 h 330200"/>
              <a:gd name="connsiteX42" fmla="*/ 2692400 w 3016250"/>
              <a:gd name="connsiteY42" fmla="*/ 107950 h 330200"/>
              <a:gd name="connsiteX43" fmla="*/ 2844800 w 3016250"/>
              <a:gd name="connsiteY43" fmla="*/ 101600 h 330200"/>
              <a:gd name="connsiteX44" fmla="*/ 3016250 w 3016250"/>
              <a:gd name="connsiteY44" fmla="*/ 95250 h 330200"/>
              <a:gd name="connsiteX0" fmla="*/ 0 w 3016250"/>
              <a:gd name="connsiteY0" fmla="*/ 0 h 330200"/>
              <a:gd name="connsiteX1" fmla="*/ 361950 w 3016250"/>
              <a:gd name="connsiteY1" fmla="*/ 0 h 330200"/>
              <a:gd name="connsiteX2" fmla="*/ 698500 w 3016250"/>
              <a:gd name="connsiteY2" fmla="*/ 12700 h 330200"/>
              <a:gd name="connsiteX3" fmla="*/ 946150 w 3016250"/>
              <a:gd name="connsiteY3" fmla="*/ 76200 h 330200"/>
              <a:gd name="connsiteX4" fmla="*/ 965200 w 3016250"/>
              <a:gd name="connsiteY4" fmla="*/ 88900 h 330200"/>
              <a:gd name="connsiteX5" fmla="*/ 984250 w 3016250"/>
              <a:gd name="connsiteY5" fmla="*/ 107950 h 330200"/>
              <a:gd name="connsiteX6" fmla="*/ 1003300 w 3016250"/>
              <a:gd name="connsiteY6" fmla="*/ 114300 h 330200"/>
              <a:gd name="connsiteX7" fmla="*/ 1041400 w 3016250"/>
              <a:gd name="connsiteY7" fmla="*/ 133350 h 330200"/>
              <a:gd name="connsiteX8" fmla="*/ 1092200 w 3016250"/>
              <a:gd name="connsiteY8" fmla="*/ 158750 h 330200"/>
              <a:gd name="connsiteX9" fmla="*/ 1130300 w 3016250"/>
              <a:gd name="connsiteY9" fmla="*/ 171450 h 330200"/>
              <a:gd name="connsiteX10" fmla="*/ 1155700 w 3016250"/>
              <a:gd name="connsiteY10" fmla="*/ 184150 h 330200"/>
              <a:gd name="connsiteX11" fmla="*/ 1174750 w 3016250"/>
              <a:gd name="connsiteY11" fmla="*/ 196850 h 330200"/>
              <a:gd name="connsiteX12" fmla="*/ 1231900 w 3016250"/>
              <a:gd name="connsiteY12" fmla="*/ 209550 h 330200"/>
              <a:gd name="connsiteX13" fmla="*/ 1250950 w 3016250"/>
              <a:gd name="connsiteY13" fmla="*/ 215900 h 330200"/>
              <a:gd name="connsiteX14" fmla="*/ 1308100 w 3016250"/>
              <a:gd name="connsiteY14" fmla="*/ 222250 h 330200"/>
              <a:gd name="connsiteX15" fmla="*/ 1327150 w 3016250"/>
              <a:gd name="connsiteY15" fmla="*/ 228600 h 330200"/>
              <a:gd name="connsiteX16" fmla="*/ 1397000 w 3016250"/>
              <a:gd name="connsiteY16" fmla="*/ 241300 h 330200"/>
              <a:gd name="connsiteX17" fmla="*/ 1447800 w 3016250"/>
              <a:gd name="connsiteY17" fmla="*/ 254000 h 330200"/>
              <a:gd name="connsiteX18" fmla="*/ 1479550 w 3016250"/>
              <a:gd name="connsiteY18" fmla="*/ 260350 h 330200"/>
              <a:gd name="connsiteX19" fmla="*/ 1504950 w 3016250"/>
              <a:gd name="connsiteY19" fmla="*/ 273050 h 330200"/>
              <a:gd name="connsiteX20" fmla="*/ 1568450 w 3016250"/>
              <a:gd name="connsiteY20" fmla="*/ 285750 h 330200"/>
              <a:gd name="connsiteX21" fmla="*/ 1638300 w 3016250"/>
              <a:gd name="connsiteY21" fmla="*/ 298450 h 330200"/>
              <a:gd name="connsiteX22" fmla="*/ 1670050 w 3016250"/>
              <a:gd name="connsiteY22" fmla="*/ 311150 h 330200"/>
              <a:gd name="connsiteX23" fmla="*/ 1778000 w 3016250"/>
              <a:gd name="connsiteY23" fmla="*/ 330200 h 330200"/>
              <a:gd name="connsiteX24" fmla="*/ 1917700 w 3016250"/>
              <a:gd name="connsiteY24" fmla="*/ 323850 h 330200"/>
              <a:gd name="connsiteX25" fmla="*/ 1949450 w 3016250"/>
              <a:gd name="connsiteY25" fmla="*/ 311150 h 330200"/>
              <a:gd name="connsiteX26" fmla="*/ 1993900 w 3016250"/>
              <a:gd name="connsiteY26" fmla="*/ 292100 h 330200"/>
              <a:gd name="connsiteX27" fmla="*/ 2038350 w 3016250"/>
              <a:gd name="connsiteY27" fmla="*/ 266700 h 330200"/>
              <a:gd name="connsiteX28" fmla="*/ 2057400 w 3016250"/>
              <a:gd name="connsiteY28" fmla="*/ 254000 h 330200"/>
              <a:gd name="connsiteX29" fmla="*/ 2082800 w 3016250"/>
              <a:gd name="connsiteY29" fmla="*/ 247650 h 330200"/>
              <a:gd name="connsiteX30" fmla="*/ 2127250 w 3016250"/>
              <a:gd name="connsiteY30" fmla="*/ 215900 h 330200"/>
              <a:gd name="connsiteX31" fmla="*/ 2159000 w 3016250"/>
              <a:gd name="connsiteY31" fmla="*/ 209550 h 330200"/>
              <a:gd name="connsiteX32" fmla="*/ 2178050 w 3016250"/>
              <a:gd name="connsiteY32" fmla="*/ 203200 h 330200"/>
              <a:gd name="connsiteX33" fmla="*/ 2209800 w 3016250"/>
              <a:gd name="connsiteY33" fmla="*/ 190500 h 330200"/>
              <a:gd name="connsiteX34" fmla="*/ 2273300 w 3016250"/>
              <a:gd name="connsiteY34" fmla="*/ 177800 h 330200"/>
              <a:gd name="connsiteX35" fmla="*/ 2305050 w 3016250"/>
              <a:gd name="connsiteY35" fmla="*/ 171450 h 330200"/>
              <a:gd name="connsiteX36" fmla="*/ 2400300 w 3016250"/>
              <a:gd name="connsiteY36" fmla="*/ 158750 h 330200"/>
              <a:gd name="connsiteX37" fmla="*/ 2457450 w 3016250"/>
              <a:gd name="connsiteY37" fmla="*/ 146050 h 330200"/>
              <a:gd name="connsiteX38" fmla="*/ 2495550 w 3016250"/>
              <a:gd name="connsiteY38" fmla="*/ 133350 h 330200"/>
              <a:gd name="connsiteX39" fmla="*/ 2533650 w 3016250"/>
              <a:gd name="connsiteY39" fmla="*/ 127000 h 330200"/>
              <a:gd name="connsiteX40" fmla="*/ 2647950 w 3016250"/>
              <a:gd name="connsiteY40" fmla="*/ 114300 h 330200"/>
              <a:gd name="connsiteX41" fmla="*/ 2692400 w 3016250"/>
              <a:gd name="connsiteY41" fmla="*/ 107950 h 330200"/>
              <a:gd name="connsiteX42" fmla="*/ 2844800 w 3016250"/>
              <a:gd name="connsiteY42" fmla="*/ 101600 h 330200"/>
              <a:gd name="connsiteX43" fmla="*/ 3016250 w 3016250"/>
              <a:gd name="connsiteY43" fmla="*/ 95250 h 330200"/>
              <a:gd name="connsiteX0" fmla="*/ 0 w 3016250"/>
              <a:gd name="connsiteY0" fmla="*/ 0 h 330200"/>
              <a:gd name="connsiteX1" fmla="*/ 361950 w 3016250"/>
              <a:gd name="connsiteY1" fmla="*/ 0 h 330200"/>
              <a:gd name="connsiteX2" fmla="*/ 698500 w 3016250"/>
              <a:gd name="connsiteY2" fmla="*/ 12700 h 330200"/>
              <a:gd name="connsiteX3" fmla="*/ 946150 w 3016250"/>
              <a:gd name="connsiteY3" fmla="*/ 76200 h 330200"/>
              <a:gd name="connsiteX4" fmla="*/ 965200 w 3016250"/>
              <a:gd name="connsiteY4" fmla="*/ 88900 h 330200"/>
              <a:gd name="connsiteX5" fmla="*/ 984250 w 3016250"/>
              <a:gd name="connsiteY5" fmla="*/ 107950 h 330200"/>
              <a:gd name="connsiteX6" fmla="*/ 1041400 w 3016250"/>
              <a:gd name="connsiteY6" fmla="*/ 133350 h 330200"/>
              <a:gd name="connsiteX7" fmla="*/ 1092200 w 3016250"/>
              <a:gd name="connsiteY7" fmla="*/ 158750 h 330200"/>
              <a:gd name="connsiteX8" fmla="*/ 1130300 w 3016250"/>
              <a:gd name="connsiteY8" fmla="*/ 171450 h 330200"/>
              <a:gd name="connsiteX9" fmla="*/ 1155700 w 3016250"/>
              <a:gd name="connsiteY9" fmla="*/ 184150 h 330200"/>
              <a:gd name="connsiteX10" fmla="*/ 1174750 w 3016250"/>
              <a:gd name="connsiteY10" fmla="*/ 196850 h 330200"/>
              <a:gd name="connsiteX11" fmla="*/ 1231900 w 3016250"/>
              <a:gd name="connsiteY11" fmla="*/ 209550 h 330200"/>
              <a:gd name="connsiteX12" fmla="*/ 1250950 w 3016250"/>
              <a:gd name="connsiteY12" fmla="*/ 215900 h 330200"/>
              <a:gd name="connsiteX13" fmla="*/ 1308100 w 3016250"/>
              <a:gd name="connsiteY13" fmla="*/ 222250 h 330200"/>
              <a:gd name="connsiteX14" fmla="*/ 1327150 w 3016250"/>
              <a:gd name="connsiteY14" fmla="*/ 228600 h 330200"/>
              <a:gd name="connsiteX15" fmla="*/ 1397000 w 3016250"/>
              <a:gd name="connsiteY15" fmla="*/ 241300 h 330200"/>
              <a:gd name="connsiteX16" fmla="*/ 1447800 w 3016250"/>
              <a:gd name="connsiteY16" fmla="*/ 254000 h 330200"/>
              <a:gd name="connsiteX17" fmla="*/ 1479550 w 3016250"/>
              <a:gd name="connsiteY17" fmla="*/ 260350 h 330200"/>
              <a:gd name="connsiteX18" fmla="*/ 1504950 w 3016250"/>
              <a:gd name="connsiteY18" fmla="*/ 273050 h 330200"/>
              <a:gd name="connsiteX19" fmla="*/ 1568450 w 3016250"/>
              <a:gd name="connsiteY19" fmla="*/ 285750 h 330200"/>
              <a:gd name="connsiteX20" fmla="*/ 1638300 w 3016250"/>
              <a:gd name="connsiteY20" fmla="*/ 298450 h 330200"/>
              <a:gd name="connsiteX21" fmla="*/ 1670050 w 3016250"/>
              <a:gd name="connsiteY21" fmla="*/ 311150 h 330200"/>
              <a:gd name="connsiteX22" fmla="*/ 1778000 w 3016250"/>
              <a:gd name="connsiteY22" fmla="*/ 330200 h 330200"/>
              <a:gd name="connsiteX23" fmla="*/ 1917700 w 3016250"/>
              <a:gd name="connsiteY23" fmla="*/ 323850 h 330200"/>
              <a:gd name="connsiteX24" fmla="*/ 1949450 w 3016250"/>
              <a:gd name="connsiteY24" fmla="*/ 311150 h 330200"/>
              <a:gd name="connsiteX25" fmla="*/ 1993900 w 3016250"/>
              <a:gd name="connsiteY25" fmla="*/ 292100 h 330200"/>
              <a:gd name="connsiteX26" fmla="*/ 2038350 w 3016250"/>
              <a:gd name="connsiteY26" fmla="*/ 266700 h 330200"/>
              <a:gd name="connsiteX27" fmla="*/ 2057400 w 3016250"/>
              <a:gd name="connsiteY27" fmla="*/ 254000 h 330200"/>
              <a:gd name="connsiteX28" fmla="*/ 2082800 w 3016250"/>
              <a:gd name="connsiteY28" fmla="*/ 247650 h 330200"/>
              <a:gd name="connsiteX29" fmla="*/ 2127250 w 3016250"/>
              <a:gd name="connsiteY29" fmla="*/ 215900 h 330200"/>
              <a:gd name="connsiteX30" fmla="*/ 2159000 w 3016250"/>
              <a:gd name="connsiteY30" fmla="*/ 209550 h 330200"/>
              <a:gd name="connsiteX31" fmla="*/ 2178050 w 3016250"/>
              <a:gd name="connsiteY31" fmla="*/ 203200 h 330200"/>
              <a:gd name="connsiteX32" fmla="*/ 2209800 w 3016250"/>
              <a:gd name="connsiteY32" fmla="*/ 190500 h 330200"/>
              <a:gd name="connsiteX33" fmla="*/ 2273300 w 3016250"/>
              <a:gd name="connsiteY33" fmla="*/ 177800 h 330200"/>
              <a:gd name="connsiteX34" fmla="*/ 2305050 w 3016250"/>
              <a:gd name="connsiteY34" fmla="*/ 171450 h 330200"/>
              <a:gd name="connsiteX35" fmla="*/ 2400300 w 3016250"/>
              <a:gd name="connsiteY35" fmla="*/ 158750 h 330200"/>
              <a:gd name="connsiteX36" fmla="*/ 2457450 w 3016250"/>
              <a:gd name="connsiteY36" fmla="*/ 146050 h 330200"/>
              <a:gd name="connsiteX37" fmla="*/ 2495550 w 3016250"/>
              <a:gd name="connsiteY37" fmla="*/ 133350 h 330200"/>
              <a:gd name="connsiteX38" fmla="*/ 2533650 w 3016250"/>
              <a:gd name="connsiteY38" fmla="*/ 127000 h 330200"/>
              <a:gd name="connsiteX39" fmla="*/ 2647950 w 3016250"/>
              <a:gd name="connsiteY39" fmla="*/ 114300 h 330200"/>
              <a:gd name="connsiteX40" fmla="*/ 2692400 w 3016250"/>
              <a:gd name="connsiteY40" fmla="*/ 107950 h 330200"/>
              <a:gd name="connsiteX41" fmla="*/ 2844800 w 3016250"/>
              <a:gd name="connsiteY41" fmla="*/ 101600 h 330200"/>
              <a:gd name="connsiteX42" fmla="*/ 3016250 w 3016250"/>
              <a:gd name="connsiteY42" fmla="*/ 95250 h 330200"/>
              <a:gd name="connsiteX0" fmla="*/ 0 w 3016250"/>
              <a:gd name="connsiteY0" fmla="*/ 0 h 330200"/>
              <a:gd name="connsiteX1" fmla="*/ 361950 w 3016250"/>
              <a:gd name="connsiteY1" fmla="*/ 0 h 330200"/>
              <a:gd name="connsiteX2" fmla="*/ 698500 w 3016250"/>
              <a:gd name="connsiteY2" fmla="*/ 12700 h 330200"/>
              <a:gd name="connsiteX3" fmla="*/ 946150 w 3016250"/>
              <a:gd name="connsiteY3" fmla="*/ 76200 h 330200"/>
              <a:gd name="connsiteX4" fmla="*/ 965200 w 3016250"/>
              <a:gd name="connsiteY4" fmla="*/ 88900 h 330200"/>
              <a:gd name="connsiteX5" fmla="*/ 1041400 w 3016250"/>
              <a:gd name="connsiteY5" fmla="*/ 133350 h 330200"/>
              <a:gd name="connsiteX6" fmla="*/ 1092200 w 3016250"/>
              <a:gd name="connsiteY6" fmla="*/ 158750 h 330200"/>
              <a:gd name="connsiteX7" fmla="*/ 1130300 w 3016250"/>
              <a:gd name="connsiteY7" fmla="*/ 171450 h 330200"/>
              <a:gd name="connsiteX8" fmla="*/ 1155700 w 3016250"/>
              <a:gd name="connsiteY8" fmla="*/ 184150 h 330200"/>
              <a:gd name="connsiteX9" fmla="*/ 1174750 w 3016250"/>
              <a:gd name="connsiteY9" fmla="*/ 196850 h 330200"/>
              <a:gd name="connsiteX10" fmla="*/ 1231900 w 3016250"/>
              <a:gd name="connsiteY10" fmla="*/ 209550 h 330200"/>
              <a:gd name="connsiteX11" fmla="*/ 1250950 w 3016250"/>
              <a:gd name="connsiteY11" fmla="*/ 215900 h 330200"/>
              <a:gd name="connsiteX12" fmla="*/ 1308100 w 3016250"/>
              <a:gd name="connsiteY12" fmla="*/ 222250 h 330200"/>
              <a:gd name="connsiteX13" fmla="*/ 1327150 w 3016250"/>
              <a:gd name="connsiteY13" fmla="*/ 228600 h 330200"/>
              <a:gd name="connsiteX14" fmla="*/ 1397000 w 3016250"/>
              <a:gd name="connsiteY14" fmla="*/ 241300 h 330200"/>
              <a:gd name="connsiteX15" fmla="*/ 1447800 w 3016250"/>
              <a:gd name="connsiteY15" fmla="*/ 254000 h 330200"/>
              <a:gd name="connsiteX16" fmla="*/ 1479550 w 3016250"/>
              <a:gd name="connsiteY16" fmla="*/ 260350 h 330200"/>
              <a:gd name="connsiteX17" fmla="*/ 1504950 w 3016250"/>
              <a:gd name="connsiteY17" fmla="*/ 273050 h 330200"/>
              <a:gd name="connsiteX18" fmla="*/ 1568450 w 3016250"/>
              <a:gd name="connsiteY18" fmla="*/ 285750 h 330200"/>
              <a:gd name="connsiteX19" fmla="*/ 1638300 w 3016250"/>
              <a:gd name="connsiteY19" fmla="*/ 298450 h 330200"/>
              <a:gd name="connsiteX20" fmla="*/ 1670050 w 3016250"/>
              <a:gd name="connsiteY20" fmla="*/ 311150 h 330200"/>
              <a:gd name="connsiteX21" fmla="*/ 1778000 w 3016250"/>
              <a:gd name="connsiteY21" fmla="*/ 330200 h 330200"/>
              <a:gd name="connsiteX22" fmla="*/ 1917700 w 3016250"/>
              <a:gd name="connsiteY22" fmla="*/ 323850 h 330200"/>
              <a:gd name="connsiteX23" fmla="*/ 1949450 w 3016250"/>
              <a:gd name="connsiteY23" fmla="*/ 311150 h 330200"/>
              <a:gd name="connsiteX24" fmla="*/ 1993900 w 3016250"/>
              <a:gd name="connsiteY24" fmla="*/ 292100 h 330200"/>
              <a:gd name="connsiteX25" fmla="*/ 2038350 w 3016250"/>
              <a:gd name="connsiteY25" fmla="*/ 266700 h 330200"/>
              <a:gd name="connsiteX26" fmla="*/ 2057400 w 3016250"/>
              <a:gd name="connsiteY26" fmla="*/ 254000 h 330200"/>
              <a:gd name="connsiteX27" fmla="*/ 2082800 w 3016250"/>
              <a:gd name="connsiteY27" fmla="*/ 247650 h 330200"/>
              <a:gd name="connsiteX28" fmla="*/ 2127250 w 3016250"/>
              <a:gd name="connsiteY28" fmla="*/ 215900 h 330200"/>
              <a:gd name="connsiteX29" fmla="*/ 2159000 w 3016250"/>
              <a:gd name="connsiteY29" fmla="*/ 209550 h 330200"/>
              <a:gd name="connsiteX30" fmla="*/ 2178050 w 3016250"/>
              <a:gd name="connsiteY30" fmla="*/ 203200 h 330200"/>
              <a:gd name="connsiteX31" fmla="*/ 2209800 w 3016250"/>
              <a:gd name="connsiteY31" fmla="*/ 190500 h 330200"/>
              <a:gd name="connsiteX32" fmla="*/ 2273300 w 3016250"/>
              <a:gd name="connsiteY32" fmla="*/ 177800 h 330200"/>
              <a:gd name="connsiteX33" fmla="*/ 2305050 w 3016250"/>
              <a:gd name="connsiteY33" fmla="*/ 171450 h 330200"/>
              <a:gd name="connsiteX34" fmla="*/ 2400300 w 3016250"/>
              <a:gd name="connsiteY34" fmla="*/ 158750 h 330200"/>
              <a:gd name="connsiteX35" fmla="*/ 2457450 w 3016250"/>
              <a:gd name="connsiteY35" fmla="*/ 146050 h 330200"/>
              <a:gd name="connsiteX36" fmla="*/ 2495550 w 3016250"/>
              <a:gd name="connsiteY36" fmla="*/ 133350 h 330200"/>
              <a:gd name="connsiteX37" fmla="*/ 2533650 w 3016250"/>
              <a:gd name="connsiteY37" fmla="*/ 127000 h 330200"/>
              <a:gd name="connsiteX38" fmla="*/ 2647950 w 3016250"/>
              <a:gd name="connsiteY38" fmla="*/ 114300 h 330200"/>
              <a:gd name="connsiteX39" fmla="*/ 2692400 w 3016250"/>
              <a:gd name="connsiteY39" fmla="*/ 107950 h 330200"/>
              <a:gd name="connsiteX40" fmla="*/ 2844800 w 3016250"/>
              <a:gd name="connsiteY40" fmla="*/ 101600 h 330200"/>
              <a:gd name="connsiteX41" fmla="*/ 3016250 w 3016250"/>
              <a:gd name="connsiteY41" fmla="*/ 95250 h 330200"/>
              <a:gd name="connsiteX0" fmla="*/ 0 w 3016250"/>
              <a:gd name="connsiteY0" fmla="*/ 0 h 330200"/>
              <a:gd name="connsiteX1" fmla="*/ 361950 w 3016250"/>
              <a:gd name="connsiteY1" fmla="*/ 0 h 330200"/>
              <a:gd name="connsiteX2" fmla="*/ 698500 w 3016250"/>
              <a:gd name="connsiteY2" fmla="*/ 12700 h 330200"/>
              <a:gd name="connsiteX3" fmla="*/ 946150 w 3016250"/>
              <a:gd name="connsiteY3" fmla="*/ 76200 h 330200"/>
              <a:gd name="connsiteX4" fmla="*/ 1041400 w 3016250"/>
              <a:gd name="connsiteY4" fmla="*/ 133350 h 330200"/>
              <a:gd name="connsiteX5" fmla="*/ 1092200 w 3016250"/>
              <a:gd name="connsiteY5" fmla="*/ 158750 h 330200"/>
              <a:gd name="connsiteX6" fmla="*/ 1130300 w 3016250"/>
              <a:gd name="connsiteY6" fmla="*/ 171450 h 330200"/>
              <a:gd name="connsiteX7" fmla="*/ 1155700 w 3016250"/>
              <a:gd name="connsiteY7" fmla="*/ 184150 h 330200"/>
              <a:gd name="connsiteX8" fmla="*/ 1174750 w 3016250"/>
              <a:gd name="connsiteY8" fmla="*/ 196850 h 330200"/>
              <a:gd name="connsiteX9" fmla="*/ 1231900 w 3016250"/>
              <a:gd name="connsiteY9" fmla="*/ 209550 h 330200"/>
              <a:gd name="connsiteX10" fmla="*/ 1250950 w 3016250"/>
              <a:gd name="connsiteY10" fmla="*/ 215900 h 330200"/>
              <a:gd name="connsiteX11" fmla="*/ 1308100 w 3016250"/>
              <a:gd name="connsiteY11" fmla="*/ 222250 h 330200"/>
              <a:gd name="connsiteX12" fmla="*/ 1327150 w 3016250"/>
              <a:gd name="connsiteY12" fmla="*/ 228600 h 330200"/>
              <a:gd name="connsiteX13" fmla="*/ 1397000 w 3016250"/>
              <a:gd name="connsiteY13" fmla="*/ 241300 h 330200"/>
              <a:gd name="connsiteX14" fmla="*/ 1447800 w 3016250"/>
              <a:gd name="connsiteY14" fmla="*/ 254000 h 330200"/>
              <a:gd name="connsiteX15" fmla="*/ 1479550 w 3016250"/>
              <a:gd name="connsiteY15" fmla="*/ 260350 h 330200"/>
              <a:gd name="connsiteX16" fmla="*/ 1504950 w 3016250"/>
              <a:gd name="connsiteY16" fmla="*/ 273050 h 330200"/>
              <a:gd name="connsiteX17" fmla="*/ 1568450 w 3016250"/>
              <a:gd name="connsiteY17" fmla="*/ 285750 h 330200"/>
              <a:gd name="connsiteX18" fmla="*/ 1638300 w 3016250"/>
              <a:gd name="connsiteY18" fmla="*/ 298450 h 330200"/>
              <a:gd name="connsiteX19" fmla="*/ 1670050 w 3016250"/>
              <a:gd name="connsiteY19" fmla="*/ 311150 h 330200"/>
              <a:gd name="connsiteX20" fmla="*/ 1778000 w 3016250"/>
              <a:gd name="connsiteY20" fmla="*/ 330200 h 330200"/>
              <a:gd name="connsiteX21" fmla="*/ 1917700 w 3016250"/>
              <a:gd name="connsiteY21" fmla="*/ 323850 h 330200"/>
              <a:gd name="connsiteX22" fmla="*/ 1949450 w 3016250"/>
              <a:gd name="connsiteY22" fmla="*/ 311150 h 330200"/>
              <a:gd name="connsiteX23" fmla="*/ 1993900 w 3016250"/>
              <a:gd name="connsiteY23" fmla="*/ 292100 h 330200"/>
              <a:gd name="connsiteX24" fmla="*/ 2038350 w 3016250"/>
              <a:gd name="connsiteY24" fmla="*/ 266700 h 330200"/>
              <a:gd name="connsiteX25" fmla="*/ 2057400 w 3016250"/>
              <a:gd name="connsiteY25" fmla="*/ 254000 h 330200"/>
              <a:gd name="connsiteX26" fmla="*/ 2082800 w 3016250"/>
              <a:gd name="connsiteY26" fmla="*/ 247650 h 330200"/>
              <a:gd name="connsiteX27" fmla="*/ 2127250 w 3016250"/>
              <a:gd name="connsiteY27" fmla="*/ 215900 h 330200"/>
              <a:gd name="connsiteX28" fmla="*/ 2159000 w 3016250"/>
              <a:gd name="connsiteY28" fmla="*/ 209550 h 330200"/>
              <a:gd name="connsiteX29" fmla="*/ 2178050 w 3016250"/>
              <a:gd name="connsiteY29" fmla="*/ 203200 h 330200"/>
              <a:gd name="connsiteX30" fmla="*/ 2209800 w 3016250"/>
              <a:gd name="connsiteY30" fmla="*/ 190500 h 330200"/>
              <a:gd name="connsiteX31" fmla="*/ 2273300 w 3016250"/>
              <a:gd name="connsiteY31" fmla="*/ 177800 h 330200"/>
              <a:gd name="connsiteX32" fmla="*/ 2305050 w 3016250"/>
              <a:gd name="connsiteY32" fmla="*/ 171450 h 330200"/>
              <a:gd name="connsiteX33" fmla="*/ 2400300 w 3016250"/>
              <a:gd name="connsiteY33" fmla="*/ 158750 h 330200"/>
              <a:gd name="connsiteX34" fmla="*/ 2457450 w 3016250"/>
              <a:gd name="connsiteY34" fmla="*/ 146050 h 330200"/>
              <a:gd name="connsiteX35" fmla="*/ 2495550 w 3016250"/>
              <a:gd name="connsiteY35" fmla="*/ 133350 h 330200"/>
              <a:gd name="connsiteX36" fmla="*/ 2533650 w 3016250"/>
              <a:gd name="connsiteY36" fmla="*/ 127000 h 330200"/>
              <a:gd name="connsiteX37" fmla="*/ 2647950 w 3016250"/>
              <a:gd name="connsiteY37" fmla="*/ 114300 h 330200"/>
              <a:gd name="connsiteX38" fmla="*/ 2692400 w 3016250"/>
              <a:gd name="connsiteY38" fmla="*/ 107950 h 330200"/>
              <a:gd name="connsiteX39" fmla="*/ 2844800 w 3016250"/>
              <a:gd name="connsiteY39" fmla="*/ 101600 h 330200"/>
              <a:gd name="connsiteX40" fmla="*/ 3016250 w 3016250"/>
              <a:gd name="connsiteY40"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041400 w 3016250"/>
              <a:gd name="connsiteY4" fmla="*/ 133350 h 330200"/>
              <a:gd name="connsiteX5" fmla="*/ 1092200 w 3016250"/>
              <a:gd name="connsiteY5" fmla="*/ 158750 h 330200"/>
              <a:gd name="connsiteX6" fmla="*/ 1130300 w 3016250"/>
              <a:gd name="connsiteY6" fmla="*/ 171450 h 330200"/>
              <a:gd name="connsiteX7" fmla="*/ 1155700 w 3016250"/>
              <a:gd name="connsiteY7" fmla="*/ 184150 h 330200"/>
              <a:gd name="connsiteX8" fmla="*/ 1174750 w 3016250"/>
              <a:gd name="connsiteY8" fmla="*/ 196850 h 330200"/>
              <a:gd name="connsiteX9" fmla="*/ 1231900 w 3016250"/>
              <a:gd name="connsiteY9" fmla="*/ 209550 h 330200"/>
              <a:gd name="connsiteX10" fmla="*/ 1250950 w 3016250"/>
              <a:gd name="connsiteY10" fmla="*/ 215900 h 330200"/>
              <a:gd name="connsiteX11" fmla="*/ 1308100 w 3016250"/>
              <a:gd name="connsiteY11" fmla="*/ 222250 h 330200"/>
              <a:gd name="connsiteX12" fmla="*/ 1327150 w 3016250"/>
              <a:gd name="connsiteY12" fmla="*/ 228600 h 330200"/>
              <a:gd name="connsiteX13" fmla="*/ 1397000 w 3016250"/>
              <a:gd name="connsiteY13" fmla="*/ 241300 h 330200"/>
              <a:gd name="connsiteX14" fmla="*/ 1447800 w 3016250"/>
              <a:gd name="connsiteY14" fmla="*/ 254000 h 330200"/>
              <a:gd name="connsiteX15" fmla="*/ 1479550 w 3016250"/>
              <a:gd name="connsiteY15" fmla="*/ 260350 h 330200"/>
              <a:gd name="connsiteX16" fmla="*/ 1504950 w 3016250"/>
              <a:gd name="connsiteY16" fmla="*/ 273050 h 330200"/>
              <a:gd name="connsiteX17" fmla="*/ 1568450 w 3016250"/>
              <a:gd name="connsiteY17" fmla="*/ 285750 h 330200"/>
              <a:gd name="connsiteX18" fmla="*/ 1638300 w 3016250"/>
              <a:gd name="connsiteY18" fmla="*/ 298450 h 330200"/>
              <a:gd name="connsiteX19" fmla="*/ 1670050 w 3016250"/>
              <a:gd name="connsiteY19" fmla="*/ 311150 h 330200"/>
              <a:gd name="connsiteX20" fmla="*/ 1778000 w 3016250"/>
              <a:gd name="connsiteY20" fmla="*/ 330200 h 330200"/>
              <a:gd name="connsiteX21" fmla="*/ 1917700 w 3016250"/>
              <a:gd name="connsiteY21" fmla="*/ 323850 h 330200"/>
              <a:gd name="connsiteX22" fmla="*/ 1949450 w 3016250"/>
              <a:gd name="connsiteY22" fmla="*/ 311150 h 330200"/>
              <a:gd name="connsiteX23" fmla="*/ 1993900 w 3016250"/>
              <a:gd name="connsiteY23" fmla="*/ 292100 h 330200"/>
              <a:gd name="connsiteX24" fmla="*/ 2038350 w 3016250"/>
              <a:gd name="connsiteY24" fmla="*/ 266700 h 330200"/>
              <a:gd name="connsiteX25" fmla="*/ 2057400 w 3016250"/>
              <a:gd name="connsiteY25" fmla="*/ 254000 h 330200"/>
              <a:gd name="connsiteX26" fmla="*/ 2082800 w 3016250"/>
              <a:gd name="connsiteY26" fmla="*/ 247650 h 330200"/>
              <a:gd name="connsiteX27" fmla="*/ 2127250 w 3016250"/>
              <a:gd name="connsiteY27" fmla="*/ 215900 h 330200"/>
              <a:gd name="connsiteX28" fmla="*/ 2159000 w 3016250"/>
              <a:gd name="connsiteY28" fmla="*/ 209550 h 330200"/>
              <a:gd name="connsiteX29" fmla="*/ 2178050 w 3016250"/>
              <a:gd name="connsiteY29" fmla="*/ 203200 h 330200"/>
              <a:gd name="connsiteX30" fmla="*/ 2209800 w 3016250"/>
              <a:gd name="connsiteY30" fmla="*/ 190500 h 330200"/>
              <a:gd name="connsiteX31" fmla="*/ 2273300 w 3016250"/>
              <a:gd name="connsiteY31" fmla="*/ 177800 h 330200"/>
              <a:gd name="connsiteX32" fmla="*/ 2305050 w 3016250"/>
              <a:gd name="connsiteY32" fmla="*/ 171450 h 330200"/>
              <a:gd name="connsiteX33" fmla="*/ 2400300 w 3016250"/>
              <a:gd name="connsiteY33" fmla="*/ 158750 h 330200"/>
              <a:gd name="connsiteX34" fmla="*/ 2457450 w 3016250"/>
              <a:gd name="connsiteY34" fmla="*/ 146050 h 330200"/>
              <a:gd name="connsiteX35" fmla="*/ 2495550 w 3016250"/>
              <a:gd name="connsiteY35" fmla="*/ 133350 h 330200"/>
              <a:gd name="connsiteX36" fmla="*/ 2533650 w 3016250"/>
              <a:gd name="connsiteY36" fmla="*/ 127000 h 330200"/>
              <a:gd name="connsiteX37" fmla="*/ 2647950 w 3016250"/>
              <a:gd name="connsiteY37" fmla="*/ 114300 h 330200"/>
              <a:gd name="connsiteX38" fmla="*/ 2692400 w 3016250"/>
              <a:gd name="connsiteY38" fmla="*/ 107950 h 330200"/>
              <a:gd name="connsiteX39" fmla="*/ 2844800 w 3016250"/>
              <a:gd name="connsiteY39" fmla="*/ 101600 h 330200"/>
              <a:gd name="connsiteX40" fmla="*/ 3016250 w 3016250"/>
              <a:gd name="connsiteY40"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092200 w 3016250"/>
              <a:gd name="connsiteY4" fmla="*/ 158750 h 330200"/>
              <a:gd name="connsiteX5" fmla="*/ 1130300 w 3016250"/>
              <a:gd name="connsiteY5" fmla="*/ 171450 h 330200"/>
              <a:gd name="connsiteX6" fmla="*/ 1155700 w 3016250"/>
              <a:gd name="connsiteY6" fmla="*/ 184150 h 330200"/>
              <a:gd name="connsiteX7" fmla="*/ 1174750 w 3016250"/>
              <a:gd name="connsiteY7" fmla="*/ 196850 h 330200"/>
              <a:gd name="connsiteX8" fmla="*/ 1231900 w 3016250"/>
              <a:gd name="connsiteY8" fmla="*/ 209550 h 330200"/>
              <a:gd name="connsiteX9" fmla="*/ 1250950 w 3016250"/>
              <a:gd name="connsiteY9" fmla="*/ 215900 h 330200"/>
              <a:gd name="connsiteX10" fmla="*/ 1308100 w 3016250"/>
              <a:gd name="connsiteY10" fmla="*/ 222250 h 330200"/>
              <a:gd name="connsiteX11" fmla="*/ 1327150 w 3016250"/>
              <a:gd name="connsiteY11" fmla="*/ 228600 h 330200"/>
              <a:gd name="connsiteX12" fmla="*/ 1397000 w 3016250"/>
              <a:gd name="connsiteY12" fmla="*/ 241300 h 330200"/>
              <a:gd name="connsiteX13" fmla="*/ 1447800 w 3016250"/>
              <a:gd name="connsiteY13" fmla="*/ 254000 h 330200"/>
              <a:gd name="connsiteX14" fmla="*/ 1479550 w 3016250"/>
              <a:gd name="connsiteY14" fmla="*/ 260350 h 330200"/>
              <a:gd name="connsiteX15" fmla="*/ 1504950 w 3016250"/>
              <a:gd name="connsiteY15" fmla="*/ 273050 h 330200"/>
              <a:gd name="connsiteX16" fmla="*/ 1568450 w 3016250"/>
              <a:gd name="connsiteY16" fmla="*/ 285750 h 330200"/>
              <a:gd name="connsiteX17" fmla="*/ 1638300 w 3016250"/>
              <a:gd name="connsiteY17" fmla="*/ 298450 h 330200"/>
              <a:gd name="connsiteX18" fmla="*/ 1670050 w 3016250"/>
              <a:gd name="connsiteY18" fmla="*/ 311150 h 330200"/>
              <a:gd name="connsiteX19" fmla="*/ 1778000 w 3016250"/>
              <a:gd name="connsiteY19" fmla="*/ 330200 h 330200"/>
              <a:gd name="connsiteX20" fmla="*/ 1917700 w 3016250"/>
              <a:gd name="connsiteY20" fmla="*/ 323850 h 330200"/>
              <a:gd name="connsiteX21" fmla="*/ 1949450 w 3016250"/>
              <a:gd name="connsiteY21" fmla="*/ 311150 h 330200"/>
              <a:gd name="connsiteX22" fmla="*/ 1993900 w 3016250"/>
              <a:gd name="connsiteY22" fmla="*/ 292100 h 330200"/>
              <a:gd name="connsiteX23" fmla="*/ 2038350 w 3016250"/>
              <a:gd name="connsiteY23" fmla="*/ 266700 h 330200"/>
              <a:gd name="connsiteX24" fmla="*/ 2057400 w 3016250"/>
              <a:gd name="connsiteY24" fmla="*/ 254000 h 330200"/>
              <a:gd name="connsiteX25" fmla="*/ 2082800 w 3016250"/>
              <a:gd name="connsiteY25" fmla="*/ 247650 h 330200"/>
              <a:gd name="connsiteX26" fmla="*/ 2127250 w 3016250"/>
              <a:gd name="connsiteY26" fmla="*/ 215900 h 330200"/>
              <a:gd name="connsiteX27" fmla="*/ 2159000 w 3016250"/>
              <a:gd name="connsiteY27" fmla="*/ 209550 h 330200"/>
              <a:gd name="connsiteX28" fmla="*/ 2178050 w 3016250"/>
              <a:gd name="connsiteY28" fmla="*/ 203200 h 330200"/>
              <a:gd name="connsiteX29" fmla="*/ 2209800 w 3016250"/>
              <a:gd name="connsiteY29" fmla="*/ 190500 h 330200"/>
              <a:gd name="connsiteX30" fmla="*/ 2273300 w 3016250"/>
              <a:gd name="connsiteY30" fmla="*/ 177800 h 330200"/>
              <a:gd name="connsiteX31" fmla="*/ 2305050 w 3016250"/>
              <a:gd name="connsiteY31" fmla="*/ 171450 h 330200"/>
              <a:gd name="connsiteX32" fmla="*/ 2400300 w 3016250"/>
              <a:gd name="connsiteY32" fmla="*/ 158750 h 330200"/>
              <a:gd name="connsiteX33" fmla="*/ 2457450 w 3016250"/>
              <a:gd name="connsiteY33" fmla="*/ 146050 h 330200"/>
              <a:gd name="connsiteX34" fmla="*/ 2495550 w 3016250"/>
              <a:gd name="connsiteY34" fmla="*/ 133350 h 330200"/>
              <a:gd name="connsiteX35" fmla="*/ 2533650 w 3016250"/>
              <a:gd name="connsiteY35" fmla="*/ 127000 h 330200"/>
              <a:gd name="connsiteX36" fmla="*/ 2647950 w 3016250"/>
              <a:gd name="connsiteY36" fmla="*/ 114300 h 330200"/>
              <a:gd name="connsiteX37" fmla="*/ 2692400 w 3016250"/>
              <a:gd name="connsiteY37" fmla="*/ 107950 h 330200"/>
              <a:gd name="connsiteX38" fmla="*/ 2844800 w 3016250"/>
              <a:gd name="connsiteY38" fmla="*/ 101600 h 330200"/>
              <a:gd name="connsiteX39" fmla="*/ 3016250 w 3016250"/>
              <a:gd name="connsiteY39"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171450 h 330200"/>
              <a:gd name="connsiteX5" fmla="*/ 1155700 w 3016250"/>
              <a:gd name="connsiteY5" fmla="*/ 184150 h 330200"/>
              <a:gd name="connsiteX6" fmla="*/ 1174750 w 3016250"/>
              <a:gd name="connsiteY6" fmla="*/ 196850 h 330200"/>
              <a:gd name="connsiteX7" fmla="*/ 1231900 w 3016250"/>
              <a:gd name="connsiteY7" fmla="*/ 209550 h 330200"/>
              <a:gd name="connsiteX8" fmla="*/ 1250950 w 3016250"/>
              <a:gd name="connsiteY8" fmla="*/ 215900 h 330200"/>
              <a:gd name="connsiteX9" fmla="*/ 1308100 w 3016250"/>
              <a:gd name="connsiteY9" fmla="*/ 222250 h 330200"/>
              <a:gd name="connsiteX10" fmla="*/ 1327150 w 3016250"/>
              <a:gd name="connsiteY10" fmla="*/ 228600 h 330200"/>
              <a:gd name="connsiteX11" fmla="*/ 1397000 w 3016250"/>
              <a:gd name="connsiteY11" fmla="*/ 241300 h 330200"/>
              <a:gd name="connsiteX12" fmla="*/ 1447800 w 3016250"/>
              <a:gd name="connsiteY12" fmla="*/ 254000 h 330200"/>
              <a:gd name="connsiteX13" fmla="*/ 1479550 w 3016250"/>
              <a:gd name="connsiteY13" fmla="*/ 260350 h 330200"/>
              <a:gd name="connsiteX14" fmla="*/ 1504950 w 3016250"/>
              <a:gd name="connsiteY14" fmla="*/ 273050 h 330200"/>
              <a:gd name="connsiteX15" fmla="*/ 1568450 w 3016250"/>
              <a:gd name="connsiteY15" fmla="*/ 285750 h 330200"/>
              <a:gd name="connsiteX16" fmla="*/ 1638300 w 3016250"/>
              <a:gd name="connsiteY16" fmla="*/ 298450 h 330200"/>
              <a:gd name="connsiteX17" fmla="*/ 1670050 w 3016250"/>
              <a:gd name="connsiteY17" fmla="*/ 311150 h 330200"/>
              <a:gd name="connsiteX18" fmla="*/ 1778000 w 3016250"/>
              <a:gd name="connsiteY18" fmla="*/ 330200 h 330200"/>
              <a:gd name="connsiteX19" fmla="*/ 1917700 w 3016250"/>
              <a:gd name="connsiteY19" fmla="*/ 323850 h 330200"/>
              <a:gd name="connsiteX20" fmla="*/ 1949450 w 3016250"/>
              <a:gd name="connsiteY20" fmla="*/ 311150 h 330200"/>
              <a:gd name="connsiteX21" fmla="*/ 1993900 w 3016250"/>
              <a:gd name="connsiteY21" fmla="*/ 292100 h 330200"/>
              <a:gd name="connsiteX22" fmla="*/ 2038350 w 3016250"/>
              <a:gd name="connsiteY22" fmla="*/ 266700 h 330200"/>
              <a:gd name="connsiteX23" fmla="*/ 2057400 w 3016250"/>
              <a:gd name="connsiteY23" fmla="*/ 254000 h 330200"/>
              <a:gd name="connsiteX24" fmla="*/ 2082800 w 3016250"/>
              <a:gd name="connsiteY24" fmla="*/ 247650 h 330200"/>
              <a:gd name="connsiteX25" fmla="*/ 2127250 w 3016250"/>
              <a:gd name="connsiteY25" fmla="*/ 215900 h 330200"/>
              <a:gd name="connsiteX26" fmla="*/ 2159000 w 3016250"/>
              <a:gd name="connsiteY26" fmla="*/ 209550 h 330200"/>
              <a:gd name="connsiteX27" fmla="*/ 2178050 w 3016250"/>
              <a:gd name="connsiteY27" fmla="*/ 203200 h 330200"/>
              <a:gd name="connsiteX28" fmla="*/ 2209800 w 3016250"/>
              <a:gd name="connsiteY28" fmla="*/ 190500 h 330200"/>
              <a:gd name="connsiteX29" fmla="*/ 2273300 w 3016250"/>
              <a:gd name="connsiteY29" fmla="*/ 177800 h 330200"/>
              <a:gd name="connsiteX30" fmla="*/ 2305050 w 3016250"/>
              <a:gd name="connsiteY30" fmla="*/ 171450 h 330200"/>
              <a:gd name="connsiteX31" fmla="*/ 2400300 w 3016250"/>
              <a:gd name="connsiteY31" fmla="*/ 158750 h 330200"/>
              <a:gd name="connsiteX32" fmla="*/ 2457450 w 3016250"/>
              <a:gd name="connsiteY32" fmla="*/ 146050 h 330200"/>
              <a:gd name="connsiteX33" fmla="*/ 2495550 w 3016250"/>
              <a:gd name="connsiteY33" fmla="*/ 133350 h 330200"/>
              <a:gd name="connsiteX34" fmla="*/ 2533650 w 3016250"/>
              <a:gd name="connsiteY34" fmla="*/ 127000 h 330200"/>
              <a:gd name="connsiteX35" fmla="*/ 2647950 w 3016250"/>
              <a:gd name="connsiteY35" fmla="*/ 114300 h 330200"/>
              <a:gd name="connsiteX36" fmla="*/ 2692400 w 3016250"/>
              <a:gd name="connsiteY36" fmla="*/ 107950 h 330200"/>
              <a:gd name="connsiteX37" fmla="*/ 2844800 w 3016250"/>
              <a:gd name="connsiteY37" fmla="*/ 101600 h 330200"/>
              <a:gd name="connsiteX38" fmla="*/ 3016250 w 3016250"/>
              <a:gd name="connsiteY38"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171450 h 330200"/>
              <a:gd name="connsiteX5" fmla="*/ 1174750 w 3016250"/>
              <a:gd name="connsiteY5" fmla="*/ 196850 h 330200"/>
              <a:gd name="connsiteX6" fmla="*/ 1231900 w 3016250"/>
              <a:gd name="connsiteY6" fmla="*/ 209550 h 330200"/>
              <a:gd name="connsiteX7" fmla="*/ 1250950 w 3016250"/>
              <a:gd name="connsiteY7" fmla="*/ 215900 h 330200"/>
              <a:gd name="connsiteX8" fmla="*/ 1308100 w 3016250"/>
              <a:gd name="connsiteY8" fmla="*/ 222250 h 330200"/>
              <a:gd name="connsiteX9" fmla="*/ 1327150 w 3016250"/>
              <a:gd name="connsiteY9" fmla="*/ 228600 h 330200"/>
              <a:gd name="connsiteX10" fmla="*/ 1397000 w 3016250"/>
              <a:gd name="connsiteY10" fmla="*/ 241300 h 330200"/>
              <a:gd name="connsiteX11" fmla="*/ 1447800 w 3016250"/>
              <a:gd name="connsiteY11" fmla="*/ 254000 h 330200"/>
              <a:gd name="connsiteX12" fmla="*/ 1479550 w 3016250"/>
              <a:gd name="connsiteY12" fmla="*/ 260350 h 330200"/>
              <a:gd name="connsiteX13" fmla="*/ 1504950 w 3016250"/>
              <a:gd name="connsiteY13" fmla="*/ 273050 h 330200"/>
              <a:gd name="connsiteX14" fmla="*/ 1568450 w 3016250"/>
              <a:gd name="connsiteY14" fmla="*/ 285750 h 330200"/>
              <a:gd name="connsiteX15" fmla="*/ 1638300 w 3016250"/>
              <a:gd name="connsiteY15" fmla="*/ 298450 h 330200"/>
              <a:gd name="connsiteX16" fmla="*/ 1670050 w 3016250"/>
              <a:gd name="connsiteY16" fmla="*/ 311150 h 330200"/>
              <a:gd name="connsiteX17" fmla="*/ 1778000 w 3016250"/>
              <a:gd name="connsiteY17" fmla="*/ 330200 h 330200"/>
              <a:gd name="connsiteX18" fmla="*/ 1917700 w 3016250"/>
              <a:gd name="connsiteY18" fmla="*/ 323850 h 330200"/>
              <a:gd name="connsiteX19" fmla="*/ 1949450 w 3016250"/>
              <a:gd name="connsiteY19" fmla="*/ 311150 h 330200"/>
              <a:gd name="connsiteX20" fmla="*/ 1993900 w 3016250"/>
              <a:gd name="connsiteY20" fmla="*/ 292100 h 330200"/>
              <a:gd name="connsiteX21" fmla="*/ 2038350 w 3016250"/>
              <a:gd name="connsiteY21" fmla="*/ 266700 h 330200"/>
              <a:gd name="connsiteX22" fmla="*/ 2057400 w 3016250"/>
              <a:gd name="connsiteY22" fmla="*/ 254000 h 330200"/>
              <a:gd name="connsiteX23" fmla="*/ 2082800 w 3016250"/>
              <a:gd name="connsiteY23" fmla="*/ 247650 h 330200"/>
              <a:gd name="connsiteX24" fmla="*/ 2127250 w 3016250"/>
              <a:gd name="connsiteY24" fmla="*/ 215900 h 330200"/>
              <a:gd name="connsiteX25" fmla="*/ 2159000 w 3016250"/>
              <a:gd name="connsiteY25" fmla="*/ 209550 h 330200"/>
              <a:gd name="connsiteX26" fmla="*/ 2178050 w 3016250"/>
              <a:gd name="connsiteY26" fmla="*/ 203200 h 330200"/>
              <a:gd name="connsiteX27" fmla="*/ 2209800 w 3016250"/>
              <a:gd name="connsiteY27" fmla="*/ 190500 h 330200"/>
              <a:gd name="connsiteX28" fmla="*/ 2273300 w 3016250"/>
              <a:gd name="connsiteY28" fmla="*/ 177800 h 330200"/>
              <a:gd name="connsiteX29" fmla="*/ 2305050 w 3016250"/>
              <a:gd name="connsiteY29" fmla="*/ 171450 h 330200"/>
              <a:gd name="connsiteX30" fmla="*/ 2400300 w 3016250"/>
              <a:gd name="connsiteY30" fmla="*/ 158750 h 330200"/>
              <a:gd name="connsiteX31" fmla="*/ 2457450 w 3016250"/>
              <a:gd name="connsiteY31" fmla="*/ 146050 h 330200"/>
              <a:gd name="connsiteX32" fmla="*/ 2495550 w 3016250"/>
              <a:gd name="connsiteY32" fmla="*/ 133350 h 330200"/>
              <a:gd name="connsiteX33" fmla="*/ 2533650 w 3016250"/>
              <a:gd name="connsiteY33" fmla="*/ 127000 h 330200"/>
              <a:gd name="connsiteX34" fmla="*/ 2647950 w 3016250"/>
              <a:gd name="connsiteY34" fmla="*/ 114300 h 330200"/>
              <a:gd name="connsiteX35" fmla="*/ 2692400 w 3016250"/>
              <a:gd name="connsiteY35" fmla="*/ 107950 h 330200"/>
              <a:gd name="connsiteX36" fmla="*/ 2844800 w 3016250"/>
              <a:gd name="connsiteY36" fmla="*/ 101600 h 330200"/>
              <a:gd name="connsiteX37" fmla="*/ 3016250 w 3016250"/>
              <a:gd name="connsiteY37"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171450 h 330200"/>
              <a:gd name="connsiteX5" fmla="*/ 1231900 w 3016250"/>
              <a:gd name="connsiteY5" fmla="*/ 209550 h 330200"/>
              <a:gd name="connsiteX6" fmla="*/ 1250950 w 3016250"/>
              <a:gd name="connsiteY6" fmla="*/ 215900 h 330200"/>
              <a:gd name="connsiteX7" fmla="*/ 1308100 w 3016250"/>
              <a:gd name="connsiteY7" fmla="*/ 222250 h 330200"/>
              <a:gd name="connsiteX8" fmla="*/ 1327150 w 3016250"/>
              <a:gd name="connsiteY8" fmla="*/ 228600 h 330200"/>
              <a:gd name="connsiteX9" fmla="*/ 1397000 w 3016250"/>
              <a:gd name="connsiteY9" fmla="*/ 241300 h 330200"/>
              <a:gd name="connsiteX10" fmla="*/ 1447800 w 3016250"/>
              <a:gd name="connsiteY10" fmla="*/ 254000 h 330200"/>
              <a:gd name="connsiteX11" fmla="*/ 1479550 w 3016250"/>
              <a:gd name="connsiteY11" fmla="*/ 260350 h 330200"/>
              <a:gd name="connsiteX12" fmla="*/ 1504950 w 3016250"/>
              <a:gd name="connsiteY12" fmla="*/ 273050 h 330200"/>
              <a:gd name="connsiteX13" fmla="*/ 1568450 w 3016250"/>
              <a:gd name="connsiteY13" fmla="*/ 285750 h 330200"/>
              <a:gd name="connsiteX14" fmla="*/ 1638300 w 3016250"/>
              <a:gd name="connsiteY14" fmla="*/ 298450 h 330200"/>
              <a:gd name="connsiteX15" fmla="*/ 1670050 w 3016250"/>
              <a:gd name="connsiteY15" fmla="*/ 311150 h 330200"/>
              <a:gd name="connsiteX16" fmla="*/ 1778000 w 3016250"/>
              <a:gd name="connsiteY16" fmla="*/ 330200 h 330200"/>
              <a:gd name="connsiteX17" fmla="*/ 1917700 w 3016250"/>
              <a:gd name="connsiteY17" fmla="*/ 323850 h 330200"/>
              <a:gd name="connsiteX18" fmla="*/ 1949450 w 3016250"/>
              <a:gd name="connsiteY18" fmla="*/ 311150 h 330200"/>
              <a:gd name="connsiteX19" fmla="*/ 1993900 w 3016250"/>
              <a:gd name="connsiteY19" fmla="*/ 292100 h 330200"/>
              <a:gd name="connsiteX20" fmla="*/ 2038350 w 3016250"/>
              <a:gd name="connsiteY20" fmla="*/ 266700 h 330200"/>
              <a:gd name="connsiteX21" fmla="*/ 2057400 w 3016250"/>
              <a:gd name="connsiteY21" fmla="*/ 254000 h 330200"/>
              <a:gd name="connsiteX22" fmla="*/ 2082800 w 3016250"/>
              <a:gd name="connsiteY22" fmla="*/ 247650 h 330200"/>
              <a:gd name="connsiteX23" fmla="*/ 2127250 w 3016250"/>
              <a:gd name="connsiteY23" fmla="*/ 215900 h 330200"/>
              <a:gd name="connsiteX24" fmla="*/ 2159000 w 3016250"/>
              <a:gd name="connsiteY24" fmla="*/ 209550 h 330200"/>
              <a:gd name="connsiteX25" fmla="*/ 2178050 w 3016250"/>
              <a:gd name="connsiteY25" fmla="*/ 203200 h 330200"/>
              <a:gd name="connsiteX26" fmla="*/ 2209800 w 3016250"/>
              <a:gd name="connsiteY26" fmla="*/ 190500 h 330200"/>
              <a:gd name="connsiteX27" fmla="*/ 2273300 w 3016250"/>
              <a:gd name="connsiteY27" fmla="*/ 177800 h 330200"/>
              <a:gd name="connsiteX28" fmla="*/ 2305050 w 3016250"/>
              <a:gd name="connsiteY28" fmla="*/ 171450 h 330200"/>
              <a:gd name="connsiteX29" fmla="*/ 2400300 w 3016250"/>
              <a:gd name="connsiteY29" fmla="*/ 158750 h 330200"/>
              <a:gd name="connsiteX30" fmla="*/ 2457450 w 3016250"/>
              <a:gd name="connsiteY30" fmla="*/ 146050 h 330200"/>
              <a:gd name="connsiteX31" fmla="*/ 2495550 w 3016250"/>
              <a:gd name="connsiteY31" fmla="*/ 133350 h 330200"/>
              <a:gd name="connsiteX32" fmla="*/ 2533650 w 3016250"/>
              <a:gd name="connsiteY32" fmla="*/ 127000 h 330200"/>
              <a:gd name="connsiteX33" fmla="*/ 2647950 w 3016250"/>
              <a:gd name="connsiteY33" fmla="*/ 114300 h 330200"/>
              <a:gd name="connsiteX34" fmla="*/ 2692400 w 3016250"/>
              <a:gd name="connsiteY34" fmla="*/ 107950 h 330200"/>
              <a:gd name="connsiteX35" fmla="*/ 2844800 w 3016250"/>
              <a:gd name="connsiteY35" fmla="*/ 101600 h 330200"/>
              <a:gd name="connsiteX36" fmla="*/ 3016250 w 3016250"/>
              <a:gd name="connsiteY36"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171450 h 330200"/>
              <a:gd name="connsiteX5" fmla="*/ 1231900 w 3016250"/>
              <a:gd name="connsiteY5" fmla="*/ 209550 h 330200"/>
              <a:gd name="connsiteX6" fmla="*/ 1308100 w 3016250"/>
              <a:gd name="connsiteY6" fmla="*/ 222250 h 330200"/>
              <a:gd name="connsiteX7" fmla="*/ 1327150 w 3016250"/>
              <a:gd name="connsiteY7" fmla="*/ 228600 h 330200"/>
              <a:gd name="connsiteX8" fmla="*/ 1397000 w 3016250"/>
              <a:gd name="connsiteY8" fmla="*/ 241300 h 330200"/>
              <a:gd name="connsiteX9" fmla="*/ 1447800 w 3016250"/>
              <a:gd name="connsiteY9" fmla="*/ 254000 h 330200"/>
              <a:gd name="connsiteX10" fmla="*/ 1479550 w 3016250"/>
              <a:gd name="connsiteY10" fmla="*/ 260350 h 330200"/>
              <a:gd name="connsiteX11" fmla="*/ 1504950 w 3016250"/>
              <a:gd name="connsiteY11" fmla="*/ 273050 h 330200"/>
              <a:gd name="connsiteX12" fmla="*/ 1568450 w 3016250"/>
              <a:gd name="connsiteY12" fmla="*/ 285750 h 330200"/>
              <a:gd name="connsiteX13" fmla="*/ 1638300 w 3016250"/>
              <a:gd name="connsiteY13" fmla="*/ 298450 h 330200"/>
              <a:gd name="connsiteX14" fmla="*/ 1670050 w 3016250"/>
              <a:gd name="connsiteY14" fmla="*/ 311150 h 330200"/>
              <a:gd name="connsiteX15" fmla="*/ 1778000 w 3016250"/>
              <a:gd name="connsiteY15" fmla="*/ 330200 h 330200"/>
              <a:gd name="connsiteX16" fmla="*/ 1917700 w 3016250"/>
              <a:gd name="connsiteY16" fmla="*/ 323850 h 330200"/>
              <a:gd name="connsiteX17" fmla="*/ 1949450 w 3016250"/>
              <a:gd name="connsiteY17" fmla="*/ 311150 h 330200"/>
              <a:gd name="connsiteX18" fmla="*/ 1993900 w 3016250"/>
              <a:gd name="connsiteY18" fmla="*/ 292100 h 330200"/>
              <a:gd name="connsiteX19" fmla="*/ 2038350 w 3016250"/>
              <a:gd name="connsiteY19" fmla="*/ 266700 h 330200"/>
              <a:gd name="connsiteX20" fmla="*/ 2057400 w 3016250"/>
              <a:gd name="connsiteY20" fmla="*/ 254000 h 330200"/>
              <a:gd name="connsiteX21" fmla="*/ 2082800 w 3016250"/>
              <a:gd name="connsiteY21" fmla="*/ 247650 h 330200"/>
              <a:gd name="connsiteX22" fmla="*/ 2127250 w 3016250"/>
              <a:gd name="connsiteY22" fmla="*/ 215900 h 330200"/>
              <a:gd name="connsiteX23" fmla="*/ 2159000 w 3016250"/>
              <a:gd name="connsiteY23" fmla="*/ 209550 h 330200"/>
              <a:gd name="connsiteX24" fmla="*/ 2178050 w 3016250"/>
              <a:gd name="connsiteY24" fmla="*/ 203200 h 330200"/>
              <a:gd name="connsiteX25" fmla="*/ 2209800 w 3016250"/>
              <a:gd name="connsiteY25" fmla="*/ 190500 h 330200"/>
              <a:gd name="connsiteX26" fmla="*/ 2273300 w 3016250"/>
              <a:gd name="connsiteY26" fmla="*/ 177800 h 330200"/>
              <a:gd name="connsiteX27" fmla="*/ 2305050 w 3016250"/>
              <a:gd name="connsiteY27" fmla="*/ 171450 h 330200"/>
              <a:gd name="connsiteX28" fmla="*/ 2400300 w 3016250"/>
              <a:gd name="connsiteY28" fmla="*/ 158750 h 330200"/>
              <a:gd name="connsiteX29" fmla="*/ 2457450 w 3016250"/>
              <a:gd name="connsiteY29" fmla="*/ 146050 h 330200"/>
              <a:gd name="connsiteX30" fmla="*/ 2495550 w 3016250"/>
              <a:gd name="connsiteY30" fmla="*/ 133350 h 330200"/>
              <a:gd name="connsiteX31" fmla="*/ 2533650 w 3016250"/>
              <a:gd name="connsiteY31" fmla="*/ 127000 h 330200"/>
              <a:gd name="connsiteX32" fmla="*/ 2647950 w 3016250"/>
              <a:gd name="connsiteY32" fmla="*/ 114300 h 330200"/>
              <a:gd name="connsiteX33" fmla="*/ 2692400 w 3016250"/>
              <a:gd name="connsiteY33" fmla="*/ 107950 h 330200"/>
              <a:gd name="connsiteX34" fmla="*/ 2844800 w 3016250"/>
              <a:gd name="connsiteY34" fmla="*/ 101600 h 330200"/>
              <a:gd name="connsiteX35" fmla="*/ 3016250 w 3016250"/>
              <a:gd name="connsiteY35"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171450 h 330200"/>
              <a:gd name="connsiteX5" fmla="*/ 1308100 w 3016250"/>
              <a:gd name="connsiteY5" fmla="*/ 222250 h 330200"/>
              <a:gd name="connsiteX6" fmla="*/ 1327150 w 3016250"/>
              <a:gd name="connsiteY6" fmla="*/ 228600 h 330200"/>
              <a:gd name="connsiteX7" fmla="*/ 1397000 w 3016250"/>
              <a:gd name="connsiteY7" fmla="*/ 241300 h 330200"/>
              <a:gd name="connsiteX8" fmla="*/ 1447800 w 3016250"/>
              <a:gd name="connsiteY8" fmla="*/ 254000 h 330200"/>
              <a:gd name="connsiteX9" fmla="*/ 1479550 w 3016250"/>
              <a:gd name="connsiteY9" fmla="*/ 260350 h 330200"/>
              <a:gd name="connsiteX10" fmla="*/ 1504950 w 3016250"/>
              <a:gd name="connsiteY10" fmla="*/ 273050 h 330200"/>
              <a:gd name="connsiteX11" fmla="*/ 1568450 w 3016250"/>
              <a:gd name="connsiteY11" fmla="*/ 285750 h 330200"/>
              <a:gd name="connsiteX12" fmla="*/ 1638300 w 3016250"/>
              <a:gd name="connsiteY12" fmla="*/ 298450 h 330200"/>
              <a:gd name="connsiteX13" fmla="*/ 1670050 w 3016250"/>
              <a:gd name="connsiteY13" fmla="*/ 311150 h 330200"/>
              <a:gd name="connsiteX14" fmla="*/ 1778000 w 3016250"/>
              <a:gd name="connsiteY14" fmla="*/ 330200 h 330200"/>
              <a:gd name="connsiteX15" fmla="*/ 1917700 w 3016250"/>
              <a:gd name="connsiteY15" fmla="*/ 323850 h 330200"/>
              <a:gd name="connsiteX16" fmla="*/ 1949450 w 3016250"/>
              <a:gd name="connsiteY16" fmla="*/ 311150 h 330200"/>
              <a:gd name="connsiteX17" fmla="*/ 1993900 w 3016250"/>
              <a:gd name="connsiteY17" fmla="*/ 292100 h 330200"/>
              <a:gd name="connsiteX18" fmla="*/ 2038350 w 3016250"/>
              <a:gd name="connsiteY18" fmla="*/ 266700 h 330200"/>
              <a:gd name="connsiteX19" fmla="*/ 2057400 w 3016250"/>
              <a:gd name="connsiteY19" fmla="*/ 254000 h 330200"/>
              <a:gd name="connsiteX20" fmla="*/ 2082800 w 3016250"/>
              <a:gd name="connsiteY20" fmla="*/ 247650 h 330200"/>
              <a:gd name="connsiteX21" fmla="*/ 2127250 w 3016250"/>
              <a:gd name="connsiteY21" fmla="*/ 215900 h 330200"/>
              <a:gd name="connsiteX22" fmla="*/ 2159000 w 3016250"/>
              <a:gd name="connsiteY22" fmla="*/ 209550 h 330200"/>
              <a:gd name="connsiteX23" fmla="*/ 2178050 w 3016250"/>
              <a:gd name="connsiteY23" fmla="*/ 203200 h 330200"/>
              <a:gd name="connsiteX24" fmla="*/ 2209800 w 3016250"/>
              <a:gd name="connsiteY24" fmla="*/ 190500 h 330200"/>
              <a:gd name="connsiteX25" fmla="*/ 2273300 w 3016250"/>
              <a:gd name="connsiteY25" fmla="*/ 177800 h 330200"/>
              <a:gd name="connsiteX26" fmla="*/ 2305050 w 3016250"/>
              <a:gd name="connsiteY26" fmla="*/ 171450 h 330200"/>
              <a:gd name="connsiteX27" fmla="*/ 2400300 w 3016250"/>
              <a:gd name="connsiteY27" fmla="*/ 158750 h 330200"/>
              <a:gd name="connsiteX28" fmla="*/ 2457450 w 3016250"/>
              <a:gd name="connsiteY28" fmla="*/ 146050 h 330200"/>
              <a:gd name="connsiteX29" fmla="*/ 2495550 w 3016250"/>
              <a:gd name="connsiteY29" fmla="*/ 133350 h 330200"/>
              <a:gd name="connsiteX30" fmla="*/ 2533650 w 3016250"/>
              <a:gd name="connsiteY30" fmla="*/ 127000 h 330200"/>
              <a:gd name="connsiteX31" fmla="*/ 2647950 w 3016250"/>
              <a:gd name="connsiteY31" fmla="*/ 114300 h 330200"/>
              <a:gd name="connsiteX32" fmla="*/ 2692400 w 3016250"/>
              <a:gd name="connsiteY32" fmla="*/ 107950 h 330200"/>
              <a:gd name="connsiteX33" fmla="*/ 2844800 w 3016250"/>
              <a:gd name="connsiteY33" fmla="*/ 101600 h 330200"/>
              <a:gd name="connsiteX34" fmla="*/ 3016250 w 3016250"/>
              <a:gd name="connsiteY34"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222250 h 330200"/>
              <a:gd name="connsiteX5" fmla="*/ 1308100 w 3016250"/>
              <a:gd name="connsiteY5" fmla="*/ 222250 h 330200"/>
              <a:gd name="connsiteX6" fmla="*/ 1327150 w 3016250"/>
              <a:gd name="connsiteY6" fmla="*/ 228600 h 330200"/>
              <a:gd name="connsiteX7" fmla="*/ 1397000 w 3016250"/>
              <a:gd name="connsiteY7" fmla="*/ 241300 h 330200"/>
              <a:gd name="connsiteX8" fmla="*/ 1447800 w 3016250"/>
              <a:gd name="connsiteY8" fmla="*/ 254000 h 330200"/>
              <a:gd name="connsiteX9" fmla="*/ 1479550 w 3016250"/>
              <a:gd name="connsiteY9" fmla="*/ 260350 h 330200"/>
              <a:gd name="connsiteX10" fmla="*/ 1504950 w 3016250"/>
              <a:gd name="connsiteY10" fmla="*/ 273050 h 330200"/>
              <a:gd name="connsiteX11" fmla="*/ 1568450 w 3016250"/>
              <a:gd name="connsiteY11" fmla="*/ 285750 h 330200"/>
              <a:gd name="connsiteX12" fmla="*/ 1638300 w 3016250"/>
              <a:gd name="connsiteY12" fmla="*/ 298450 h 330200"/>
              <a:gd name="connsiteX13" fmla="*/ 1670050 w 3016250"/>
              <a:gd name="connsiteY13" fmla="*/ 311150 h 330200"/>
              <a:gd name="connsiteX14" fmla="*/ 1778000 w 3016250"/>
              <a:gd name="connsiteY14" fmla="*/ 330200 h 330200"/>
              <a:gd name="connsiteX15" fmla="*/ 1917700 w 3016250"/>
              <a:gd name="connsiteY15" fmla="*/ 323850 h 330200"/>
              <a:gd name="connsiteX16" fmla="*/ 1949450 w 3016250"/>
              <a:gd name="connsiteY16" fmla="*/ 311150 h 330200"/>
              <a:gd name="connsiteX17" fmla="*/ 1993900 w 3016250"/>
              <a:gd name="connsiteY17" fmla="*/ 292100 h 330200"/>
              <a:gd name="connsiteX18" fmla="*/ 2038350 w 3016250"/>
              <a:gd name="connsiteY18" fmla="*/ 266700 h 330200"/>
              <a:gd name="connsiteX19" fmla="*/ 2057400 w 3016250"/>
              <a:gd name="connsiteY19" fmla="*/ 254000 h 330200"/>
              <a:gd name="connsiteX20" fmla="*/ 2082800 w 3016250"/>
              <a:gd name="connsiteY20" fmla="*/ 247650 h 330200"/>
              <a:gd name="connsiteX21" fmla="*/ 2127250 w 3016250"/>
              <a:gd name="connsiteY21" fmla="*/ 215900 h 330200"/>
              <a:gd name="connsiteX22" fmla="*/ 2159000 w 3016250"/>
              <a:gd name="connsiteY22" fmla="*/ 209550 h 330200"/>
              <a:gd name="connsiteX23" fmla="*/ 2178050 w 3016250"/>
              <a:gd name="connsiteY23" fmla="*/ 203200 h 330200"/>
              <a:gd name="connsiteX24" fmla="*/ 2209800 w 3016250"/>
              <a:gd name="connsiteY24" fmla="*/ 190500 h 330200"/>
              <a:gd name="connsiteX25" fmla="*/ 2273300 w 3016250"/>
              <a:gd name="connsiteY25" fmla="*/ 177800 h 330200"/>
              <a:gd name="connsiteX26" fmla="*/ 2305050 w 3016250"/>
              <a:gd name="connsiteY26" fmla="*/ 171450 h 330200"/>
              <a:gd name="connsiteX27" fmla="*/ 2400300 w 3016250"/>
              <a:gd name="connsiteY27" fmla="*/ 158750 h 330200"/>
              <a:gd name="connsiteX28" fmla="*/ 2457450 w 3016250"/>
              <a:gd name="connsiteY28" fmla="*/ 146050 h 330200"/>
              <a:gd name="connsiteX29" fmla="*/ 2495550 w 3016250"/>
              <a:gd name="connsiteY29" fmla="*/ 133350 h 330200"/>
              <a:gd name="connsiteX30" fmla="*/ 2533650 w 3016250"/>
              <a:gd name="connsiteY30" fmla="*/ 127000 h 330200"/>
              <a:gd name="connsiteX31" fmla="*/ 2647950 w 3016250"/>
              <a:gd name="connsiteY31" fmla="*/ 114300 h 330200"/>
              <a:gd name="connsiteX32" fmla="*/ 2692400 w 3016250"/>
              <a:gd name="connsiteY32" fmla="*/ 107950 h 330200"/>
              <a:gd name="connsiteX33" fmla="*/ 2844800 w 3016250"/>
              <a:gd name="connsiteY33" fmla="*/ 101600 h 330200"/>
              <a:gd name="connsiteX34" fmla="*/ 3016250 w 3016250"/>
              <a:gd name="connsiteY34"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222250 h 330200"/>
              <a:gd name="connsiteX5" fmla="*/ 1327150 w 3016250"/>
              <a:gd name="connsiteY5" fmla="*/ 228600 h 330200"/>
              <a:gd name="connsiteX6" fmla="*/ 1397000 w 3016250"/>
              <a:gd name="connsiteY6" fmla="*/ 241300 h 330200"/>
              <a:gd name="connsiteX7" fmla="*/ 1447800 w 3016250"/>
              <a:gd name="connsiteY7" fmla="*/ 254000 h 330200"/>
              <a:gd name="connsiteX8" fmla="*/ 1479550 w 3016250"/>
              <a:gd name="connsiteY8" fmla="*/ 260350 h 330200"/>
              <a:gd name="connsiteX9" fmla="*/ 1504950 w 3016250"/>
              <a:gd name="connsiteY9" fmla="*/ 273050 h 330200"/>
              <a:gd name="connsiteX10" fmla="*/ 1568450 w 3016250"/>
              <a:gd name="connsiteY10" fmla="*/ 285750 h 330200"/>
              <a:gd name="connsiteX11" fmla="*/ 1638300 w 3016250"/>
              <a:gd name="connsiteY11" fmla="*/ 298450 h 330200"/>
              <a:gd name="connsiteX12" fmla="*/ 1670050 w 3016250"/>
              <a:gd name="connsiteY12" fmla="*/ 311150 h 330200"/>
              <a:gd name="connsiteX13" fmla="*/ 1778000 w 3016250"/>
              <a:gd name="connsiteY13" fmla="*/ 330200 h 330200"/>
              <a:gd name="connsiteX14" fmla="*/ 1917700 w 3016250"/>
              <a:gd name="connsiteY14" fmla="*/ 323850 h 330200"/>
              <a:gd name="connsiteX15" fmla="*/ 1949450 w 3016250"/>
              <a:gd name="connsiteY15" fmla="*/ 311150 h 330200"/>
              <a:gd name="connsiteX16" fmla="*/ 1993900 w 3016250"/>
              <a:gd name="connsiteY16" fmla="*/ 292100 h 330200"/>
              <a:gd name="connsiteX17" fmla="*/ 2038350 w 3016250"/>
              <a:gd name="connsiteY17" fmla="*/ 266700 h 330200"/>
              <a:gd name="connsiteX18" fmla="*/ 2057400 w 3016250"/>
              <a:gd name="connsiteY18" fmla="*/ 254000 h 330200"/>
              <a:gd name="connsiteX19" fmla="*/ 2082800 w 3016250"/>
              <a:gd name="connsiteY19" fmla="*/ 247650 h 330200"/>
              <a:gd name="connsiteX20" fmla="*/ 2127250 w 3016250"/>
              <a:gd name="connsiteY20" fmla="*/ 215900 h 330200"/>
              <a:gd name="connsiteX21" fmla="*/ 2159000 w 3016250"/>
              <a:gd name="connsiteY21" fmla="*/ 209550 h 330200"/>
              <a:gd name="connsiteX22" fmla="*/ 2178050 w 3016250"/>
              <a:gd name="connsiteY22" fmla="*/ 203200 h 330200"/>
              <a:gd name="connsiteX23" fmla="*/ 2209800 w 3016250"/>
              <a:gd name="connsiteY23" fmla="*/ 190500 h 330200"/>
              <a:gd name="connsiteX24" fmla="*/ 2273300 w 3016250"/>
              <a:gd name="connsiteY24" fmla="*/ 177800 h 330200"/>
              <a:gd name="connsiteX25" fmla="*/ 2305050 w 3016250"/>
              <a:gd name="connsiteY25" fmla="*/ 171450 h 330200"/>
              <a:gd name="connsiteX26" fmla="*/ 2400300 w 3016250"/>
              <a:gd name="connsiteY26" fmla="*/ 158750 h 330200"/>
              <a:gd name="connsiteX27" fmla="*/ 2457450 w 3016250"/>
              <a:gd name="connsiteY27" fmla="*/ 146050 h 330200"/>
              <a:gd name="connsiteX28" fmla="*/ 2495550 w 3016250"/>
              <a:gd name="connsiteY28" fmla="*/ 133350 h 330200"/>
              <a:gd name="connsiteX29" fmla="*/ 2533650 w 3016250"/>
              <a:gd name="connsiteY29" fmla="*/ 127000 h 330200"/>
              <a:gd name="connsiteX30" fmla="*/ 2647950 w 3016250"/>
              <a:gd name="connsiteY30" fmla="*/ 114300 h 330200"/>
              <a:gd name="connsiteX31" fmla="*/ 2692400 w 3016250"/>
              <a:gd name="connsiteY31" fmla="*/ 107950 h 330200"/>
              <a:gd name="connsiteX32" fmla="*/ 2844800 w 3016250"/>
              <a:gd name="connsiteY32" fmla="*/ 101600 h 330200"/>
              <a:gd name="connsiteX33" fmla="*/ 3016250 w 3016250"/>
              <a:gd name="connsiteY33"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222250 h 330200"/>
              <a:gd name="connsiteX5" fmla="*/ 1397000 w 3016250"/>
              <a:gd name="connsiteY5" fmla="*/ 241300 h 330200"/>
              <a:gd name="connsiteX6" fmla="*/ 1447800 w 3016250"/>
              <a:gd name="connsiteY6" fmla="*/ 254000 h 330200"/>
              <a:gd name="connsiteX7" fmla="*/ 1479550 w 3016250"/>
              <a:gd name="connsiteY7" fmla="*/ 260350 h 330200"/>
              <a:gd name="connsiteX8" fmla="*/ 1504950 w 3016250"/>
              <a:gd name="connsiteY8" fmla="*/ 273050 h 330200"/>
              <a:gd name="connsiteX9" fmla="*/ 1568450 w 3016250"/>
              <a:gd name="connsiteY9" fmla="*/ 285750 h 330200"/>
              <a:gd name="connsiteX10" fmla="*/ 1638300 w 3016250"/>
              <a:gd name="connsiteY10" fmla="*/ 298450 h 330200"/>
              <a:gd name="connsiteX11" fmla="*/ 1670050 w 3016250"/>
              <a:gd name="connsiteY11" fmla="*/ 311150 h 330200"/>
              <a:gd name="connsiteX12" fmla="*/ 1778000 w 3016250"/>
              <a:gd name="connsiteY12" fmla="*/ 330200 h 330200"/>
              <a:gd name="connsiteX13" fmla="*/ 1917700 w 3016250"/>
              <a:gd name="connsiteY13" fmla="*/ 323850 h 330200"/>
              <a:gd name="connsiteX14" fmla="*/ 1949450 w 3016250"/>
              <a:gd name="connsiteY14" fmla="*/ 311150 h 330200"/>
              <a:gd name="connsiteX15" fmla="*/ 1993900 w 3016250"/>
              <a:gd name="connsiteY15" fmla="*/ 292100 h 330200"/>
              <a:gd name="connsiteX16" fmla="*/ 2038350 w 3016250"/>
              <a:gd name="connsiteY16" fmla="*/ 266700 h 330200"/>
              <a:gd name="connsiteX17" fmla="*/ 2057400 w 3016250"/>
              <a:gd name="connsiteY17" fmla="*/ 254000 h 330200"/>
              <a:gd name="connsiteX18" fmla="*/ 2082800 w 3016250"/>
              <a:gd name="connsiteY18" fmla="*/ 247650 h 330200"/>
              <a:gd name="connsiteX19" fmla="*/ 2127250 w 3016250"/>
              <a:gd name="connsiteY19" fmla="*/ 215900 h 330200"/>
              <a:gd name="connsiteX20" fmla="*/ 2159000 w 3016250"/>
              <a:gd name="connsiteY20" fmla="*/ 209550 h 330200"/>
              <a:gd name="connsiteX21" fmla="*/ 2178050 w 3016250"/>
              <a:gd name="connsiteY21" fmla="*/ 203200 h 330200"/>
              <a:gd name="connsiteX22" fmla="*/ 2209800 w 3016250"/>
              <a:gd name="connsiteY22" fmla="*/ 190500 h 330200"/>
              <a:gd name="connsiteX23" fmla="*/ 2273300 w 3016250"/>
              <a:gd name="connsiteY23" fmla="*/ 177800 h 330200"/>
              <a:gd name="connsiteX24" fmla="*/ 2305050 w 3016250"/>
              <a:gd name="connsiteY24" fmla="*/ 171450 h 330200"/>
              <a:gd name="connsiteX25" fmla="*/ 2400300 w 3016250"/>
              <a:gd name="connsiteY25" fmla="*/ 158750 h 330200"/>
              <a:gd name="connsiteX26" fmla="*/ 2457450 w 3016250"/>
              <a:gd name="connsiteY26" fmla="*/ 146050 h 330200"/>
              <a:gd name="connsiteX27" fmla="*/ 2495550 w 3016250"/>
              <a:gd name="connsiteY27" fmla="*/ 133350 h 330200"/>
              <a:gd name="connsiteX28" fmla="*/ 2533650 w 3016250"/>
              <a:gd name="connsiteY28" fmla="*/ 127000 h 330200"/>
              <a:gd name="connsiteX29" fmla="*/ 2647950 w 3016250"/>
              <a:gd name="connsiteY29" fmla="*/ 114300 h 330200"/>
              <a:gd name="connsiteX30" fmla="*/ 2692400 w 3016250"/>
              <a:gd name="connsiteY30" fmla="*/ 107950 h 330200"/>
              <a:gd name="connsiteX31" fmla="*/ 2844800 w 3016250"/>
              <a:gd name="connsiteY31" fmla="*/ 101600 h 330200"/>
              <a:gd name="connsiteX32" fmla="*/ 3016250 w 3016250"/>
              <a:gd name="connsiteY32"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222250 h 330200"/>
              <a:gd name="connsiteX5" fmla="*/ 1397000 w 3016250"/>
              <a:gd name="connsiteY5" fmla="*/ 266700 h 330200"/>
              <a:gd name="connsiteX6" fmla="*/ 1447800 w 3016250"/>
              <a:gd name="connsiteY6" fmla="*/ 254000 h 330200"/>
              <a:gd name="connsiteX7" fmla="*/ 1479550 w 3016250"/>
              <a:gd name="connsiteY7" fmla="*/ 260350 h 330200"/>
              <a:gd name="connsiteX8" fmla="*/ 1504950 w 3016250"/>
              <a:gd name="connsiteY8" fmla="*/ 273050 h 330200"/>
              <a:gd name="connsiteX9" fmla="*/ 1568450 w 3016250"/>
              <a:gd name="connsiteY9" fmla="*/ 285750 h 330200"/>
              <a:gd name="connsiteX10" fmla="*/ 1638300 w 3016250"/>
              <a:gd name="connsiteY10" fmla="*/ 298450 h 330200"/>
              <a:gd name="connsiteX11" fmla="*/ 1670050 w 3016250"/>
              <a:gd name="connsiteY11" fmla="*/ 311150 h 330200"/>
              <a:gd name="connsiteX12" fmla="*/ 1778000 w 3016250"/>
              <a:gd name="connsiteY12" fmla="*/ 330200 h 330200"/>
              <a:gd name="connsiteX13" fmla="*/ 1917700 w 3016250"/>
              <a:gd name="connsiteY13" fmla="*/ 323850 h 330200"/>
              <a:gd name="connsiteX14" fmla="*/ 1949450 w 3016250"/>
              <a:gd name="connsiteY14" fmla="*/ 311150 h 330200"/>
              <a:gd name="connsiteX15" fmla="*/ 1993900 w 3016250"/>
              <a:gd name="connsiteY15" fmla="*/ 292100 h 330200"/>
              <a:gd name="connsiteX16" fmla="*/ 2038350 w 3016250"/>
              <a:gd name="connsiteY16" fmla="*/ 266700 h 330200"/>
              <a:gd name="connsiteX17" fmla="*/ 2057400 w 3016250"/>
              <a:gd name="connsiteY17" fmla="*/ 254000 h 330200"/>
              <a:gd name="connsiteX18" fmla="*/ 2082800 w 3016250"/>
              <a:gd name="connsiteY18" fmla="*/ 247650 h 330200"/>
              <a:gd name="connsiteX19" fmla="*/ 2127250 w 3016250"/>
              <a:gd name="connsiteY19" fmla="*/ 215900 h 330200"/>
              <a:gd name="connsiteX20" fmla="*/ 2159000 w 3016250"/>
              <a:gd name="connsiteY20" fmla="*/ 209550 h 330200"/>
              <a:gd name="connsiteX21" fmla="*/ 2178050 w 3016250"/>
              <a:gd name="connsiteY21" fmla="*/ 203200 h 330200"/>
              <a:gd name="connsiteX22" fmla="*/ 2209800 w 3016250"/>
              <a:gd name="connsiteY22" fmla="*/ 190500 h 330200"/>
              <a:gd name="connsiteX23" fmla="*/ 2273300 w 3016250"/>
              <a:gd name="connsiteY23" fmla="*/ 177800 h 330200"/>
              <a:gd name="connsiteX24" fmla="*/ 2305050 w 3016250"/>
              <a:gd name="connsiteY24" fmla="*/ 171450 h 330200"/>
              <a:gd name="connsiteX25" fmla="*/ 2400300 w 3016250"/>
              <a:gd name="connsiteY25" fmla="*/ 158750 h 330200"/>
              <a:gd name="connsiteX26" fmla="*/ 2457450 w 3016250"/>
              <a:gd name="connsiteY26" fmla="*/ 146050 h 330200"/>
              <a:gd name="connsiteX27" fmla="*/ 2495550 w 3016250"/>
              <a:gd name="connsiteY27" fmla="*/ 133350 h 330200"/>
              <a:gd name="connsiteX28" fmla="*/ 2533650 w 3016250"/>
              <a:gd name="connsiteY28" fmla="*/ 127000 h 330200"/>
              <a:gd name="connsiteX29" fmla="*/ 2647950 w 3016250"/>
              <a:gd name="connsiteY29" fmla="*/ 114300 h 330200"/>
              <a:gd name="connsiteX30" fmla="*/ 2692400 w 3016250"/>
              <a:gd name="connsiteY30" fmla="*/ 107950 h 330200"/>
              <a:gd name="connsiteX31" fmla="*/ 2844800 w 3016250"/>
              <a:gd name="connsiteY31" fmla="*/ 101600 h 330200"/>
              <a:gd name="connsiteX32" fmla="*/ 3016250 w 3016250"/>
              <a:gd name="connsiteY32"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222250 h 330200"/>
              <a:gd name="connsiteX5" fmla="*/ 1397000 w 3016250"/>
              <a:gd name="connsiteY5" fmla="*/ 266700 h 330200"/>
              <a:gd name="connsiteX6" fmla="*/ 1479550 w 3016250"/>
              <a:gd name="connsiteY6" fmla="*/ 260350 h 330200"/>
              <a:gd name="connsiteX7" fmla="*/ 1504950 w 3016250"/>
              <a:gd name="connsiteY7" fmla="*/ 273050 h 330200"/>
              <a:gd name="connsiteX8" fmla="*/ 1568450 w 3016250"/>
              <a:gd name="connsiteY8" fmla="*/ 285750 h 330200"/>
              <a:gd name="connsiteX9" fmla="*/ 1638300 w 3016250"/>
              <a:gd name="connsiteY9" fmla="*/ 298450 h 330200"/>
              <a:gd name="connsiteX10" fmla="*/ 1670050 w 3016250"/>
              <a:gd name="connsiteY10" fmla="*/ 311150 h 330200"/>
              <a:gd name="connsiteX11" fmla="*/ 1778000 w 3016250"/>
              <a:gd name="connsiteY11" fmla="*/ 330200 h 330200"/>
              <a:gd name="connsiteX12" fmla="*/ 1917700 w 3016250"/>
              <a:gd name="connsiteY12" fmla="*/ 323850 h 330200"/>
              <a:gd name="connsiteX13" fmla="*/ 1949450 w 3016250"/>
              <a:gd name="connsiteY13" fmla="*/ 311150 h 330200"/>
              <a:gd name="connsiteX14" fmla="*/ 1993900 w 3016250"/>
              <a:gd name="connsiteY14" fmla="*/ 292100 h 330200"/>
              <a:gd name="connsiteX15" fmla="*/ 2038350 w 3016250"/>
              <a:gd name="connsiteY15" fmla="*/ 266700 h 330200"/>
              <a:gd name="connsiteX16" fmla="*/ 2057400 w 3016250"/>
              <a:gd name="connsiteY16" fmla="*/ 254000 h 330200"/>
              <a:gd name="connsiteX17" fmla="*/ 2082800 w 3016250"/>
              <a:gd name="connsiteY17" fmla="*/ 247650 h 330200"/>
              <a:gd name="connsiteX18" fmla="*/ 2127250 w 3016250"/>
              <a:gd name="connsiteY18" fmla="*/ 215900 h 330200"/>
              <a:gd name="connsiteX19" fmla="*/ 2159000 w 3016250"/>
              <a:gd name="connsiteY19" fmla="*/ 209550 h 330200"/>
              <a:gd name="connsiteX20" fmla="*/ 2178050 w 3016250"/>
              <a:gd name="connsiteY20" fmla="*/ 203200 h 330200"/>
              <a:gd name="connsiteX21" fmla="*/ 2209800 w 3016250"/>
              <a:gd name="connsiteY21" fmla="*/ 190500 h 330200"/>
              <a:gd name="connsiteX22" fmla="*/ 2273300 w 3016250"/>
              <a:gd name="connsiteY22" fmla="*/ 177800 h 330200"/>
              <a:gd name="connsiteX23" fmla="*/ 2305050 w 3016250"/>
              <a:gd name="connsiteY23" fmla="*/ 171450 h 330200"/>
              <a:gd name="connsiteX24" fmla="*/ 2400300 w 3016250"/>
              <a:gd name="connsiteY24" fmla="*/ 158750 h 330200"/>
              <a:gd name="connsiteX25" fmla="*/ 2457450 w 3016250"/>
              <a:gd name="connsiteY25" fmla="*/ 146050 h 330200"/>
              <a:gd name="connsiteX26" fmla="*/ 2495550 w 3016250"/>
              <a:gd name="connsiteY26" fmla="*/ 133350 h 330200"/>
              <a:gd name="connsiteX27" fmla="*/ 2533650 w 3016250"/>
              <a:gd name="connsiteY27" fmla="*/ 127000 h 330200"/>
              <a:gd name="connsiteX28" fmla="*/ 2647950 w 3016250"/>
              <a:gd name="connsiteY28" fmla="*/ 114300 h 330200"/>
              <a:gd name="connsiteX29" fmla="*/ 2692400 w 3016250"/>
              <a:gd name="connsiteY29" fmla="*/ 107950 h 330200"/>
              <a:gd name="connsiteX30" fmla="*/ 2844800 w 3016250"/>
              <a:gd name="connsiteY30" fmla="*/ 101600 h 330200"/>
              <a:gd name="connsiteX31" fmla="*/ 3016250 w 3016250"/>
              <a:gd name="connsiteY31"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222250 h 330200"/>
              <a:gd name="connsiteX5" fmla="*/ 1397000 w 3016250"/>
              <a:gd name="connsiteY5" fmla="*/ 266700 h 330200"/>
              <a:gd name="connsiteX6" fmla="*/ 1479550 w 3016250"/>
              <a:gd name="connsiteY6" fmla="*/ 260350 h 330200"/>
              <a:gd name="connsiteX7" fmla="*/ 1568450 w 3016250"/>
              <a:gd name="connsiteY7" fmla="*/ 285750 h 330200"/>
              <a:gd name="connsiteX8" fmla="*/ 1638300 w 3016250"/>
              <a:gd name="connsiteY8" fmla="*/ 298450 h 330200"/>
              <a:gd name="connsiteX9" fmla="*/ 1670050 w 3016250"/>
              <a:gd name="connsiteY9" fmla="*/ 311150 h 330200"/>
              <a:gd name="connsiteX10" fmla="*/ 1778000 w 3016250"/>
              <a:gd name="connsiteY10" fmla="*/ 330200 h 330200"/>
              <a:gd name="connsiteX11" fmla="*/ 1917700 w 3016250"/>
              <a:gd name="connsiteY11" fmla="*/ 323850 h 330200"/>
              <a:gd name="connsiteX12" fmla="*/ 1949450 w 3016250"/>
              <a:gd name="connsiteY12" fmla="*/ 311150 h 330200"/>
              <a:gd name="connsiteX13" fmla="*/ 1993900 w 3016250"/>
              <a:gd name="connsiteY13" fmla="*/ 292100 h 330200"/>
              <a:gd name="connsiteX14" fmla="*/ 2038350 w 3016250"/>
              <a:gd name="connsiteY14" fmla="*/ 266700 h 330200"/>
              <a:gd name="connsiteX15" fmla="*/ 2057400 w 3016250"/>
              <a:gd name="connsiteY15" fmla="*/ 254000 h 330200"/>
              <a:gd name="connsiteX16" fmla="*/ 2082800 w 3016250"/>
              <a:gd name="connsiteY16" fmla="*/ 247650 h 330200"/>
              <a:gd name="connsiteX17" fmla="*/ 2127250 w 3016250"/>
              <a:gd name="connsiteY17" fmla="*/ 215900 h 330200"/>
              <a:gd name="connsiteX18" fmla="*/ 2159000 w 3016250"/>
              <a:gd name="connsiteY18" fmla="*/ 209550 h 330200"/>
              <a:gd name="connsiteX19" fmla="*/ 2178050 w 3016250"/>
              <a:gd name="connsiteY19" fmla="*/ 203200 h 330200"/>
              <a:gd name="connsiteX20" fmla="*/ 2209800 w 3016250"/>
              <a:gd name="connsiteY20" fmla="*/ 190500 h 330200"/>
              <a:gd name="connsiteX21" fmla="*/ 2273300 w 3016250"/>
              <a:gd name="connsiteY21" fmla="*/ 177800 h 330200"/>
              <a:gd name="connsiteX22" fmla="*/ 2305050 w 3016250"/>
              <a:gd name="connsiteY22" fmla="*/ 171450 h 330200"/>
              <a:gd name="connsiteX23" fmla="*/ 2400300 w 3016250"/>
              <a:gd name="connsiteY23" fmla="*/ 158750 h 330200"/>
              <a:gd name="connsiteX24" fmla="*/ 2457450 w 3016250"/>
              <a:gd name="connsiteY24" fmla="*/ 146050 h 330200"/>
              <a:gd name="connsiteX25" fmla="*/ 2495550 w 3016250"/>
              <a:gd name="connsiteY25" fmla="*/ 133350 h 330200"/>
              <a:gd name="connsiteX26" fmla="*/ 2533650 w 3016250"/>
              <a:gd name="connsiteY26" fmla="*/ 127000 h 330200"/>
              <a:gd name="connsiteX27" fmla="*/ 2647950 w 3016250"/>
              <a:gd name="connsiteY27" fmla="*/ 114300 h 330200"/>
              <a:gd name="connsiteX28" fmla="*/ 2692400 w 3016250"/>
              <a:gd name="connsiteY28" fmla="*/ 107950 h 330200"/>
              <a:gd name="connsiteX29" fmla="*/ 2844800 w 3016250"/>
              <a:gd name="connsiteY29" fmla="*/ 101600 h 330200"/>
              <a:gd name="connsiteX30" fmla="*/ 3016250 w 3016250"/>
              <a:gd name="connsiteY30"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222250 h 330200"/>
              <a:gd name="connsiteX5" fmla="*/ 1397000 w 3016250"/>
              <a:gd name="connsiteY5" fmla="*/ 266700 h 330200"/>
              <a:gd name="connsiteX6" fmla="*/ 1568450 w 3016250"/>
              <a:gd name="connsiteY6" fmla="*/ 285750 h 330200"/>
              <a:gd name="connsiteX7" fmla="*/ 1638300 w 3016250"/>
              <a:gd name="connsiteY7" fmla="*/ 298450 h 330200"/>
              <a:gd name="connsiteX8" fmla="*/ 1670050 w 3016250"/>
              <a:gd name="connsiteY8" fmla="*/ 311150 h 330200"/>
              <a:gd name="connsiteX9" fmla="*/ 1778000 w 3016250"/>
              <a:gd name="connsiteY9" fmla="*/ 330200 h 330200"/>
              <a:gd name="connsiteX10" fmla="*/ 1917700 w 3016250"/>
              <a:gd name="connsiteY10" fmla="*/ 323850 h 330200"/>
              <a:gd name="connsiteX11" fmla="*/ 1949450 w 3016250"/>
              <a:gd name="connsiteY11" fmla="*/ 311150 h 330200"/>
              <a:gd name="connsiteX12" fmla="*/ 1993900 w 3016250"/>
              <a:gd name="connsiteY12" fmla="*/ 292100 h 330200"/>
              <a:gd name="connsiteX13" fmla="*/ 2038350 w 3016250"/>
              <a:gd name="connsiteY13" fmla="*/ 266700 h 330200"/>
              <a:gd name="connsiteX14" fmla="*/ 2057400 w 3016250"/>
              <a:gd name="connsiteY14" fmla="*/ 254000 h 330200"/>
              <a:gd name="connsiteX15" fmla="*/ 2082800 w 3016250"/>
              <a:gd name="connsiteY15" fmla="*/ 247650 h 330200"/>
              <a:gd name="connsiteX16" fmla="*/ 2127250 w 3016250"/>
              <a:gd name="connsiteY16" fmla="*/ 215900 h 330200"/>
              <a:gd name="connsiteX17" fmla="*/ 2159000 w 3016250"/>
              <a:gd name="connsiteY17" fmla="*/ 209550 h 330200"/>
              <a:gd name="connsiteX18" fmla="*/ 2178050 w 3016250"/>
              <a:gd name="connsiteY18" fmla="*/ 203200 h 330200"/>
              <a:gd name="connsiteX19" fmla="*/ 2209800 w 3016250"/>
              <a:gd name="connsiteY19" fmla="*/ 190500 h 330200"/>
              <a:gd name="connsiteX20" fmla="*/ 2273300 w 3016250"/>
              <a:gd name="connsiteY20" fmla="*/ 177800 h 330200"/>
              <a:gd name="connsiteX21" fmla="*/ 2305050 w 3016250"/>
              <a:gd name="connsiteY21" fmla="*/ 171450 h 330200"/>
              <a:gd name="connsiteX22" fmla="*/ 2400300 w 3016250"/>
              <a:gd name="connsiteY22" fmla="*/ 158750 h 330200"/>
              <a:gd name="connsiteX23" fmla="*/ 2457450 w 3016250"/>
              <a:gd name="connsiteY23" fmla="*/ 146050 h 330200"/>
              <a:gd name="connsiteX24" fmla="*/ 2495550 w 3016250"/>
              <a:gd name="connsiteY24" fmla="*/ 133350 h 330200"/>
              <a:gd name="connsiteX25" fmla="*/ 2533650 w 3016250"/>
              <a:gd name="connsiteY25" fmla="*/ 127000 h 330200"/>
              <a:gd name="connsiteX26" fmla="*/ 2647950 w 3016250"/>
              <a:gd name="connsiteY26" fmla="*/ 114300 h 330200"/>
              <a:gd name="connsiteX27" fmla="*/ 2692400 w 3016250"/>
              <a:gd name="connsiteY27" fmla="*/ 107950 h 330200"/>
              <a:gd name="connsiteX28" fmla="*/ 2844800 w 3016250"/>
              <a:gd name="connsiteY28" fmla="*/ 101600 h 330200"/>
              <a:gd name="connsiteX29" fmla="*/ 3016250 w 3016250"/>
              <a:gd name="connsiteY29"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222250 h 330200"/>
              <a:gd name="connsiteX5" fmla="*/ 1397000 w 3016250"/>
              <a:gd name="connsiteY5" fmla="*/ 266700 h 330200"/>
              <a:gd name="connsiteX6" fmla="*/ 1638300 w 3016250"/>
              <a:gd name="connsiteY6" fmla="*/ 298450 h 330200"/>
              <a:gd name="connsiteX7" fmla="*/ 1670050 w 3016250"/>
              <a:gd name="connsiteY7" fmla="*/ 311150 h 330200"/>
              <a:gd name="connsiteX8" fmla="*/ 1778000 w 3016250"/>
              <a:gd name="connsiteY8" fmla="*/ 330200 h 330200"/>
              <a:gd name="connsiteX9" fmla="*/ 1917700 w 3016250"/>
              <a:gd name="connsiteY9" fmla="*/ 323850 h 330200"/>
              <a:gd name="connsiteX10" fmla="*/ 1949450 w 3016250"/>
              <a:gd name="connsiteY10" fmla="*/ 311150 h 330200"/>
              <a:gd name="connsiteX11" fmla="*/ 1993900 w 3016250"/>
              <a:gd name="connsiteY11" fmla="*/ 292100 h 330200"/>
              <a:gd name="connsiteX12" fmla="*/ 2038350 w 3016250"/>
              <a:gd name="connsiteY12" fmla="*/ 266700 h 330200"/>
              <a:gd name="connsiteX13" fmla="*/ 2057400 w 3016250"/>
              <a:gd name="connsiteY13" fmla="*/ 254000 h 330200"/>
              <a:gd name="connsiteX14" fmla="*/ 2082800 w 3016250"/>
              <a:gd name="connsiteY14" fmla="*/ 247650 h 330200"/>
              <a:gd name="connsiteX15" fmla="*/ 2127250 w 3016250"/>
              <a:gd name="connsiteY15" fmla="*/ 215900 h 330200"/>
              <a:gd name="connsiteX16" fmla="*/ 2159000 w 3016250"/>
              <a:gd name="connsiteY16" fmla="*/ 209550 h 330200"/>
              <a:gd name="connsiteX17" fmla="*/ 2178050 w 3016250"/>
              <a:gd name="connsiteY17" fmla="*/ 203200 h 330200"/>
              <a:gd name="connsiteX18" fmla="*/ 2209800 w 3016250"/>
              <a:gd name="connsiteY18" fmla="*/ 190500 h 330200"/>
              <a:gd name="connsiteX19" fmla="*/ 2273300 w 3016250"/>
              <a:gd name="connsiteY19" fmla="*/ 177800 h 330200"/>
              <a:gd name="connsiteX20" fmla="*/ 2305050 w 3016250"/>
              <a:gd name="connsiteY20" fmla="*/ 171450 h 330200"/>
              <a:gd name="connsiteX21" fmla="*/ 2400300 w 3016250"/>
              <a:gd name="connsiteY21" fmla="*/ 158750 h 330200"/>
              <a:gd name="connsiteX22" fmla="*/ 2457450 w 3016250"/>
              <a:gd name="connsiteY22" fmla="*/ 146050 h 330200"/>
              <a:gd name="connsiteX23" fmla="*/ 2495550 w 3016250"/>
              <a:gd name="connsiteY23" fmla="*/ 133350 h 330200"/>
              <a:gd name="connsiteX24" fmla="*/ 2533650 w 3016250"/>
              <a:gd name="connsiteY24" fmla="*/ 127000 h 330200"/>
              <a:gd name="connsiteX25" fmla="*/ 2647950 w 3016250"/>
              <a:gd name="connsiteY25" fmla="*/ 114300 h 330200"/>
              <a:gd name="connsiteX26" fmla="*/ 2692400 w 3016250"/>
              <a:gd name="connsiteY26" fmla="*/ 107950 h 330200"/>
              <a:gd name="connsiteX27" fmla="*/ 2844800 w 3016250"/>
              <a:gd name="connsiteY27" fmla="*/ 101600 h 330200"/>
              <a:gd name="connsiteX28" fmla="*/ 3016250 w 3016250"/>
              <a:gd name="connsiteY28" fmla="*/ 95250 h 330200"/>
              <a:gd name="connsiteX0" fmla="*/ 0 w 3016250"/>
              <a:gd name="connsiteY0" fmla="*/ 0 h 330200"/>
              <a:gd name="connsiteX1" fmla="*/ 361950 w 3016250"/>
              <a:gd name="connsiteY1" fmla="*/ 0 h 330200"/>
              <a:gd name="connsiteX2" fmla="*/ 698500 w 3016250"/>
              <a:gd name="connsiteY2" fmla="*/ 12700 h 330200"/>
              <a:gd name="connsiteX3" fmla="*/ 939800 w 3016250"/>
              <a:gd name="connsiteY3" fmla="*/ 114300 h 330200"/>
              <a:gd name="connsiteX4" fmla="*/ 1130300 w 3016250"/>
              <a:gd name="connsiteY4" fmla="*/ 222250 h 330200"/>
              <a:gd name="connsiteX5" fmla="*/ 1397000 w 3016250"/>
              <a:gd name="connsiteY5" fmla="*/ 266700 h 330200"/>
              <a:gd name="connsiteX6" fmla="*/ 1670050 w 3016250"/>
              <a:gd name="connsiteY6" fmla="*/ 311150 h 330200"/>
              <a:gd name="connsiteX7" fmla="*/ 1778000 w 3016250"/>
              <a:gd name="connsiteY7" fmla="*/ 330200 h 330200"/>
              <a:gd name="connsiteX8" fmla="*/ 1917700 w 3016250"/>
              <a:gd name="connsiteY8" fmla="*/ 323850 h 330200"/>
              <a:gd name="connsiteX9" fmla="*/ 1949450 w 3016250"/>
              <a:gd name="connsiteY9" fmla="*/ 311150 h 330200"/>
              <a:gd name="connsiteX10" fmla="*/ 1993900 w 3016250"/>
              <a:gd name="connsiteY10" fmla="*/ 292100 h 330200"/>
              <a:gd name="connsiteX11" fmla="*/ 2038350 w 3016250"/>
              <a:gd name="connsiteY11" fmla="*/ 266700 h 330200"/>
              <a:gd name="connsiteX12" fmla="*/ 2057400 w 3016250"/>
              <a:gd name="connsiteY12" fmla="*/ 254000 h 330200"/>
              <a:gd name="connsiteX13" fmla="*/ 2082800 w 3016250"/>
              <a:gd name="connsiteY13" fmla="*/ 247650 h 330200"/>
              <a:gd name="connsiteX14" fmla="*/ 2127250 w 3016250"/>
              <a:gd name="connsiteY14" fmla="*/ 215900 h 330200"/>
              <a:gd name="connsiteX15" fmla="*/ 2159000 w 3016250"/>
              <a:gd name="connsiteY15" fmla="*/ 209550 h 330200"/>
              <a:gd name="connsiteX16" fmla="*/ 2178050 w 3016250"/>
              <a:gd name="connsiteY16" fmla="*/ 203200 h 330200"/>
              <a:gd name="connsiteX17" fmla="*/ 2209800 w 3016250"/>
              <a:gd name="connsiteY17" fmla="*/ 190500 h 330200"/>
              <a:gd name="connsiteX18" fmla="*/ 2273300 w 3016250"/>
              <a:gd name="connsiteY18" fmla="*/ 177800 h 330200"/>
              <a:gd name="connsiteX19" fmla="*/ 2305050 w 3016250"/>
              <a:gd name="connsiteY19" fmla="*/ 171450 h 330200"/>
              <a:gd name="connsiteX20" fmla="*/ 2400300 w 3016250"/>
              <a:gd name="connsiteY20" fmla="*/ 158750 h 330200"/>
              <a:gd name="connsiteX21" fmla="*/ 2457450 w 3016250"/>
              <a:gd name="connsiteY21" fmla="*/ 146050 h 330200"/>
              <a:gd name="connsiteX22" fmla="*/ 2495550 w 3016250"/>
              <a:gd name="connsiteY22" fmla="*/ 133350 h 330200"/>
              <a:gd name="connsiteX23" fmla="*/ 2533650 w 3016250"/>
              <a:gd name="connsiteY23" fmla="*/ 127000 h 330200"/>
              <a:gd name="connsiteX24" fmla="*/ 2647950 w 3016250"/>
              <a:gd name="connsiteY24" fmla="*/ 114300 h 330200"/>
              <a:gd name="connsiteX25" fmla="*/ 2692400 w 3016250"/>
              <a:gd name="connsiteY25" fmla="*/ 107950 h 330200"/>
              <a:gd name="connsiteX26" fmla="*/ 2844800 w 3016250"/>
              <a:gd name="connsiteY26" fmla="*/ 101600 h 330200"/>
              <a:gd name="connsiteX27" fmla="*/ 3016250 w 3016250"/>
              <a:gd name="connsiteY27" fmla="*/ 95250 h 330200"/>
              <a:gd name="connsiteX0" fmla="*/ 0 w 3016250"/>
              <a:gd name="connsiteY0" fmla="*/ 0 h 323850"/>
              <a:gd name="connsiteX1" fmla="*/ 361950 w 3016250"/>
              <a:gd name="connsiteY1" fmla="*/ 0 h 323850"/>
              <a:gd name="connsiteX2" fmla="*/ 698500 w 3016250"/>
              <a:gd name="connsiteY2" fmla="*/ 12700 h 323850"/>
              <a:gd name="connsiteX3" fmla="*/ 939800 w 3016250"/>
              <a:gd name="connsiteY3" fmla="*/ 114300 h 323850"/>
              <a:gd name="connsiteX4" fmla="*/ 1130300 w 3016250"/>
              <a:gd name="connsiteY4" fmla="*/ 222250 h 323850"/>
              <a:gd name="connsiteX5" fmla="*/ 1397000 w 3016250"/>
              <a:gd name="connsiteY5" fmla="*/ 266700 h 323850"/>
              <a:gd name="connsiteX6" fmla="*/ 1670050 w 3016250"/>
              <a:gd name="connsiteY6" fmla="*/ 311150 h 323850"/>
              <a:gd name="connsiteX7" fmla="*/ 1917700 w 3016250"/>
              <a:gd name="connsiteY7" fmla="*/ 323850 h 323850"/>
              <a:gd name="connsiteX8" fmla="*/ 1949450 w 3016250"/>
              <a:gd name="connsiteY8" fmla="*/ 311150 h 323850"/>
              <a:gd name="connsiteX9" fmla="*/ 1993900 w 3016250"/>
              <a:gd name="connsiteY9" fmla="*/ 292100 h 323850"/>
              <a:gd name="connsiteX10" fmla="*/ 2038350 w 3016250"/>
              <a:gd name="connsiteY10" fmla="*/ 266700 h 323850"/>
              <a:gd name="connsiteX11" fmla="*/ 2057400 w 3016250"/>
              <a:gd name="connsiteY11" fmla="*/ 254000 h 323850"/>
              <a:gd name="connsiteX12" fmla="*/ 2082800 w 3016250"/>
              <a:gd name="connsiteY12" fmla="*/ 247650 h 323850"/>
              <a:gd name="connsiteX13" fmla="*/ 2127250 w 3016250"/>
              <a:gd name="connsiteY13" fmla="*/ 215900 h 323850"/>
              <a:gd name="connsiteX14" fmla="*/ 2159000 w 3016250"/>
              <a:gd name="connsiteY14" fmla="*/ 209550 h 323850"/>
              <a:gd name="connsiteX15" fmla="*/ 2178050 w 3016250"/>
              <a:gd name="connsiteY15" fmla="*/ 203200 h 323850"/>
              <a:gd name="connsiteX16" fmla="*/ 2209800 w 3016250"/>
              <a:gd name="connsiteY16" fmla="*/ 190500 h 323850"/>
              <a:gd name="connsiteX17" fmla="*/ 2273300 w 3016250"/>
              <a:gd name="connsiteY17" fmla="*/ 177800 h 323850"/>
              <a:gd name="connsiteX18" fmla="*/ 2305050 w 3016250"/>
              <a:gd name="connsiteY18" fmla="*/ 171450 h 323850"/>
              <a:gd name="connsiteX19" fmla="*/ 2400300 w 3016250"/>
              <a:gd name="connsiteY19" fmla="*/ 158750 h 323850"/>
              <a:gd name="connsiteX20" fmla="*/ 2457450 w 3016250"/>
              <a:gd name="connsiteY20" fmla="*/ 146050 h 323850"/>
              <a:gd name="connsiteX21" fmla="*/ 2495550 w 3016250"/>
              <a:gd name="connsiteY21" fmla="*/ 133350 h 323850"/>
              <a:gd name="connsiteX22" fmla="*/ 2533650 w 3016250"/>
              <a:gd name="connsiteY22" fmla="*/ 127000 h 323850"/>
              <a:gd name="connsiteX23" fmla="*/ 2647950 w 3016250"/>
              <a:gd name="connsiteY23" fmla="*/ 114300 h 323850"/>
              <a:gd name="connsiteX24" fmla="*/ 2692400 w 3016250"/>
              <a:gd name="connsiteY24" fmla="*/ 107950 h 323850"/>
              <a:gd name="connsiteX25" fmla="*/ 2844800 w 3016250"/>
              <a:gd name="connsiteY25" fmla="*/ 101600 h 323850"/>
              <a:gd name="connsiteX26" fmla="*/ 3016250 w 3016250"/>
              <a:gd name="connsiteY26" fmla="*/ 95250 h 323850"/>
              <a:gd name="connsiteX0" fmla="*/ 0 w 3016250"/>
              <a:gd name="connsiteY0" fmla="*/ 0 h 324675"/>
              <a:gd name="connsiteX1" fmla="*/ 361950 w 3016250"/>
              <a:gd name="connsiteY1" fmla="*/ 0 h 324675"/>
              <a:gd name="connsiteX2" fmla="*/ 698500 w 3016250"/>
              <a:gd name="connsiteY2" fmla="*/ 12700 h 324675"/>
              <a:gd name="connsiteX3" fmla="*/ 939800 w 3016250"/>
              <a:gd name="connsiteY3" fmla="*/ 114300 h 324675"/>
              <a:gd name="connsiteX4" fmla="*/ 1130300 w 3016250"/>
              <a:gd name="connsiteY4" fmla="*/ 222250 h 324675"/>
              <a:gd name="connsiteX5" fmla="*/ 1397000 w 3016250"/>
              <a:gd name="connsiteY5" fmla="*/ 266700 h 324675"/>
              <a:gd name="connsiteX6" fmla="*/ 1670050 w 3016250"/>
              <a:gd name="connsiteY6" fmla="*/ 311150 h 324675"/>
              <a:gd name="connsiteX7" fmla="*/ 1917700 w 3016250"/>
              <a:gd name="connsiteY7" fmla="*/ 323850 h 324675"/>
              <a:gd name="connsiteX8" fmla="*/ 1993900 w 3016250"/>
              <a:gd name="connsiteY8" fmla="*/ 292100 h 324675"/>
              <a:gd name="connsiteX9" fmla="*/ 2038350 w 3016250"/>
              <a:gd name="connsiteY9" fmla="*/ 266700 h 324675"/>
              <a:gd name="connsiteX10" fmla="*/ 2057400 w 3016250"/>
              <a:gd name="connsiteY10" fmla="*/ 254000 h 324675"/>
              <a:gd name="connsiteX11" fmla="*/ 2082800 w 3016250"/>
              <a:gd name="connsiteY11" fmla="*/ 247650 h 324675"/>
              <a:gd name="connsiteX12" fmla="*/ 2127250 w 3016250"/>
              <a:gd name="connsiteY12" fmla="*/ 215900 h 324675"/>
              <a:gd name="connsiteX13" fmla="*/ 2159000 w 3016250"/>
              <a:gd name="connsiteY13" fmla="*/ 209550 h 324675"/>
              <a:gd name="connsiteX14" fmla="*/ 2178050 w 3016250"/>
              <a:gd name="connsiteY14" fmla="*/ 203200 h 324675"/>
              <a:gd name="connsiteX15" fmla="*/ 2209800 w 3016250"/>
              <a:gd name="connsiteY15" fmla="*/ 190500 h 324675"/>
              <a:gd name="connsiteX16" fmla="*/ 2273300 w 3016250"/>
              <a:gd name="connsiteY16" fmla="*/ 177800 h 324675"/>
              <a:gd name="connsiteX17" fmla="*/ 2305050 w 3016250"/>
              <a:gd name="connsiteY17" fmla="*/ 171450 h 324675"/>
              <a:gd name="connsiteX18" fmla="*/ 2400300 w 3016250"/>
              <a:gd name="connsiteY18" fmla="*/ 158750 h 324675"/>
              <a:gd name="connsiteX19" fmla="*/ 2457450 w 3016250"/>
              <a:gd name="connsiteY19" fmla="*/ 146050 h 324675"/>
              <a:gd name="connsiteX20" fmla="*/ 2495550 w 3016250"/>
              <a:gd name="connsiteY20" fmla="*/ 133350 h 324675"/>
              <a:gd name="connsiteX21" fmla="*/ 2533650 w 3016250"/>
              <a:gd name="connsiteY21" fmla="*/ 127000 h 324675"/>
              <a:gd name="connsiteX22" fmla="*/ 2647950 w 3016250"/>
              <a:gd name="connsiteY22" fmla="*/ 114300 h 324675"/>
              <a:gd name="connsiteX23" fmla="*/ 2692400 w 3016250"/>
              <a:gd name="connsiteY23" fmla="*/ 107950 h 324675"/>
              <a:gd name="connsiteX24" fmla="*/ 2844800 w 3016250"/>
              <a:gd name="connsiteY24" fmla="*/ 101600 h 324675"/>
              <a:gd name="connsiteX25" fmla="*/ 3016250 w 3016250"/>
              <a:gd name="connsiteY25" fmla="*/ 95250 h 324675"/>
              <a:gd name="connsiteX0" fmla="*/ 0 w 3016250"/>
              <a:gd name="connsiteY0" fmla="*/ 0 h 326339"/>
              <a:gd name="connsiteX1" fmla="*/ 361950 w 3016250"/>
              <a:gd name="connsiteY1" fmla="*/ 0 h 326339"/>
              <a:gd name="connsiteX2" fmla="*/ 698500 w 3016250"/>
              <a:gd name="connsiteY2" fmla="*/ 12700 h 326339"/>
              <a:gd name="connsiteX3" fmla="*/ 939800 w 3016250"/>
              <a:gd name="connsiteY3" fmla="*/ 114300 h 326339"/>
              <a:gd name="connsiteX4" fmla="*/ 1130300 w 3016250"/>
              <a:gd name="connsiteY4" fmla="*/ 222250 h 326339"/>
              <a:gd name="connsiteX5" fmla="*/ 1397000 w 3016250"/>
              <a:gd name="connsiteY5" fmla="*/ 266700 h 326339"/>
              <a:gd name="connsiteX6" fmla="*/ 1670050 w 3016250"/>
              <a:gd name="connsiteY6" fmla="*/ 311150 h 326339"/>
              <a:gd name="connsiteX7" fmla="*/ 1917700 w 3016250"/>
              <a:gd name="connsiteY7" fmla="*/ 323850 h 326339"/>
              <a:gd name="connsiteX8" fmla="*/ 2038350 w 3016250"/>
              <a:gd name="connsiteY8" fmla="*/ 266700 h 326339"/>
              <a:gd name="connsiteX9" fmla="*/ 2057400 w 3016250"/>
              <a:gd name="connsiteY9" fmla="*/ 254000 h 326339"/>
              <a:gd name="connsiteX10" fmla="*/ 2082800 w 3016250"/>
              <a:gd name="connsiteY10" fmla="*/ 247650 h 326339"/>
              <a:gd name="connsiteX11" fmla="*/ 2127250 w 3016250"/>
              <a:gd name="connsiteY11" fmla="*/ 215900 h 326339"/>
              <a:gd name="connsiteX12" fmla="*/ 2159000 w 3016250"/>
              <a:gd name="connsiteY12" fmla="*/ 209550 h 326339"/>
              <a:gd name="connsiteX13" fmla="*/ 2178050 w 3016250"/>
              <a:gd name="connsiteY13" fmla="*/ 203200 h 326339"/>
              <a:gd name="connsiteX14" fmla="*/ 2209800 w 3016250"/>
              <a:gd name="connsiteY14" fmla="*/ 190500 h 326339"/>
              <a:gd name="connsiteX15" fmla="*/ 2273300 w 3016250"/>
              <a:gd name="connsiteY15" fmla="*/ 177800 h 326339"/>
              <a:gd name="connsiteX16" fmla="*/ 2305050 w 3016250"/>
              <a:gd name="connsiteY16" fmla="*/ 171450 h 326339"/>
              <a:gd name="connsiteX17" fmla="*/ 2400300 w 3016250"/>
              <a:gd name="connsiteY17" fmla="*/ 158750 h 326339"/>
              <a:gd name="connsiteX18" fmla="*/ 2457450 w 3016250"/>
              <a:gd name="connsiteY18" fmla="*/ 146050 h 326339"/>
              <a:gd name="connsiteX19" fmla="*/ 2495550 w 3016250"/>
              <a:gd name="connsiteY19" fmla="*/ 133350 h 326339"/>
              <a:gd name="connsiteX20" fmla="*/ 2533650 w 3016250"/>
              <a:gd name="connsiteY20" fmla="*/ 127000 h 326339"/>
              <a:gd name="connsiteX21" fmla="*/ 2647950 w 3016250"/>
              <a:gd name="connsiteY21" fmla="*/ 114300 h 326339"/>
              <a:gd name="connsiteX22" fmla="*/ 2692400 w 3016250"/>
              <a:gd name="connsiteY22" fmla="*/ 107950 h 326339"/>
              <a:gd name="connsiteX23" fmla="*/ 2844800 w 3016250"/>
              <a:gd name="connsiteY23" fmla="*/ 101600 h 326339"/>
              <a:gd name="connsiteX24" fmla="*/ 3016250 w 3016250"/>
              <a:gd name="connsiteY24" fmla="*/ 95250 h 326339"/>
              <a:gd name="connsiteX0" fmla="*/ 0 w 3016250"/>
              <a:gd name="connsiteY0" fmla="*/ 0 h 326339"/>
              <a:gd name="connsiteX1" fmla="*/ 361950 w 3016250"/>
              <a:gd name="connsiteY1" fmla="*/ 0 h 326339"/>
              <a:gd name="connsiteX2" fmla="*/ 698500 w 3016250"/>
              <a:gd name="connsiteY2" fmla="*/ 12700 h 326339"/>
              <a:gd name="connsiteX3" fmla="*/ 939800 w 3016250"/>
              <a:gd name="connsiteY3" fmla="*/ 114300 h 326339"/>
              <a:gd name="connsiteX4" fmla="*/ 1130300 w 3016250"/>
              <a:gd name="connsiteY4" fmla="*/ 222250 h 326339"/>
              <a:gd name="connsiteX5" fmla="*/ 1397000 w 3016250"/>
              <a:gd name="connsiteY5" fmla="*/ 266700 h 326339"/>
              <a:gd name="connsiteX6" fmla="*/ 1670050 w 3016250"/>
              <a:gd name="connsiteY6" fmla="*/ 311150 h 326339"/>
              <a:gd name="connsiteX7" fmla="*/ 1917700 w 3016250"/>
              <a:gd name="connsiteY7" fmla="*/ 323850 h 326339"/>
              <a:gd name="connsiteX8" fmla="*/ 2038350 w 3016250"/>
              <a:gd name="connsiteY8" fmla="*/ 266700 h 326339"/>
              <a:gd name="connsiteX9" fmla="*/ 2082800 w 3016250"/>
              <a:gd name="connsiteY9" fmla="*/ 247650 h 326339"/>
              <a:gd name="connsiteX10" fmla="*/ 2127250 w 3016250"/>
              <a:gd name="connsiteY10" fmla="*/ 215900 h 326339"/>
              <a:gd name="connsiteX11" fmla="*/ 2159000 w 3016250"/>
              <a:gd name="connsiteY11" fmla="*/ 209550 h 326339"/>
              <a:gd name="connsiteX12" fmla="*/ 2178050 w 3016250"/>
              <a:gd name="connsiteY12" fmla="*/ 203200 h 326339"/>
              <a:gd name="connsiteX13" fmla="*/ 2209800 w 3016250"/>
              <a:gd name="connsiteY13" fmla="*/ 190500 h 326339"/>
              <a:gd name="connsiteX14" fmla="*/ 2273300 w 3016250"/>
              <a:gd name="connsiteY14" fmla="*/ 177800 h 326339"/>
              <a:gd name="connsiteX15" fmla="*/ 2305050 w 3016250"/>
              <a:gd name="connsiteY15" fmla="*/ 171450 h 326339"/>
              <a:gd name="connsiteX16" fmla="*/ 2400300 w 3016250"/>
              <a:gd name="connsiteY16" fmla="*/ 158750 h 326339"/>
              <a:gd name="connsiteX17" fmla="*/ 2457450 w 3016250"/>
              <a:gd name="connsiteY17" fmla="*/ 146050 h 326339"/>
              <a:gd name="connsiteX18" fmla="*/ 2495550 w 3016250"/>
              <a:gd name="connsiteY18" fmla="*/ 133350 h 326339"/>
              <a:gd name="connsiteX19" fmla="*/ 2533650 w 3016250"/>
              <a:gd name="connsiteY19" fmla="*/ 127000 h 326339"/>
              <a:gd name="connsiteX20" fmla="*/ 2647950 w 3016250"/>
              <a:gd name="connsiteY20" fmla="*/ 114300 h 326339"/>
              <a:gd name="connsiteX21" fmla="*/ 2692400 w 3016250"/>
              <a:gd name="connsiteY21" fmla="*/ 107950 h 326339"/>
              <a:gd name="connsiteX22" fmla="*/ 2844800 w 3016250"/>
              <a:gd name="connsiteY22" fmla="*/ 101600 h 326339"/>
              <a:gd name="connsiteX23" fmla="*/ 3016250 w 3016250"/>
              <a:gd name="connsiteY23" fmla="*/ 95250 h 326339"/>
              <a:gd name="connsiteX0" fmla="*/ 0 w 3016250"/>
              <a:gd name="connsiteY0" fmla="*/ 0 h 327671"/>
              <a:gd name="connsiteX1" fmla="*/ 361950 w 3016250"/>
              <a:gd name="connsiteY1" fmla="*/ 0 h 327671"/>
              <a:gd name="connsiteX2" fmla="*/ 698500 w 3016250"/>
              <a:gd name="connsiteY2" fmla="*/ 12700 h 327671"/>
              <a:gd name="connsiteX3" fmla="*/ 939800 w 3016250"/>
              <a:gd name="connsiteY3" fmla="*/ 114300 h 327671"/>
              <a:gd name="connsiteX4" fmla="*/ 1130300 w 3016250"/>
              <a:gd name="connsiteY4" fmla="*/ 222250 h 327671"/>
              <a:gd name="connsiteX5" fmla="*/ 1397000 w 3016250"/>
              <a:gd name="connsiteY5" fmla="*/ 266700 h 327671"/>
              <a:gd name="connsiteX6" fmla="*/ 1670050 w 3016250"/>
              <a:gd name="connsiteY6" fmla="*/ 311150 h 327671"/>
              <a:gd name="connsiteX7" fmla="*/ 1917700 w 3016250"/>
              <a:gd name="connsiteY7" fmla="*/ 323850 h 327671"/>
              <a:gd name="connsiteX8" fmla="*/ 2082800 w 3016250"/>
              <a:gd name="connsiteY8" fmla="*/ 247650 h 327671"/>
              <a:gd name="connsiteX9" fmla="*/ 2127250 w 3016250"/>
              <a:gd name="connsiteY9" fmla="*/ 215900 h 327671"/>
              <a:gd name="connsiteX10" fmla="*/ 2159000 w 3016250"/>
              <a:gd name="connsiteY10" fmla="*/ 209550 h 327671"/>
              <a:gd name="connsiteX11" fmla="*/ 2178050 w 3016250"/>
              <a:gd name="connsiteY11" fmla="*/ 203200 h 327671"/>
              <a:gd name="connsiteX12" fmla="*/ 2209800 w 3016250"/>
              <a:gd name="connsiteY12" fmla="*/ 190500 h 327671"/>
              <a:gd name="connsiteX13" fmla="*/ 2273300 w 3016250"/>
              <a:gd name="connsiteY13" fmla="*/ 177800 h 327671"/>
              <a:gd name="connsiteX14" fmla="*/ 2305050 w 3016250"/>
              <a:gd name="connsiteY14" fmla="*/ 171450 h 327671"/>
              <a:gd name="connsiteX15" fmla="*/ 2400300 w 3016250"/>
              <a:gd name="connsiteY15" fmla="*/ 158750 h 327671"/>
              <a:gd name="connsiteX16" fmla="*/ 2457450 w 3016250"/>
              <a:gd name="connsiteY16" fmla="*/ 146050 h 327671"/>
              <a:gd name="connsiteX17" fmla="*/ 2495550 w 3016250"/>
              <a:gd name="connsiteY17" fmla="*/ 133350 h 327671"/>
              <a:gd name="connsiteX18" fmla="*/ 2533650 w 3016250"/>
              <a:gd name="connsiteY18" fmla="*/ 127000 h 327671"/>
              <a:gd name="connsiteX19" fmla="*/ 2647950 w 3016250"/>
              <a:gd name="connsiteY19" fmla="*/ 114300 h 327671"/>
              <a:gd name="connsiteX20" fmla="*/ 2692400 w 3016250"/>
              <a:gd name="connsiteY20" fmla="*/ 107950 h 327671"/>
              <a:gd name="connsiteX21" fmla="*/ 2844800 w 3016250"/>
              <a:gd name="connsiteY21" fmla="*/ 101600 h 327671"/>
              <a:gd name="connsiteX22" fmla="*/ 3016250 w 3016250"/>
              <a:gd name="connsiteY22" fmla="*/ 95250 h 327671"/>
              <a:gd name="connsiteX0" fmla="*/ 0 w 3016250"/>
              <a:gd name="connsiteY0" fmla="*/ 0 h 327671"/>
              <a:gd name="connsiteX1" fmla="*/ 361950 w 3016250"/>
              <a:gd name="connsiteY1" fmla="*/ 0 h 327671"/>
              <a:gd name="connsiteX2" fmla="*/ 698500 w 3016250"/>
              <a:gd name="connsiteY2" fmla="*/ 12700 h 327671"/>
              <a:gd name="connsiteX3" fmla="*/ 939800 w 3016250"/>
              <a:gd name="connsiteY3" fmla="*/ 114300 h 327671"/>
              <a:gd name="connsiteX4" fmla="*/ 1130300 w 3016250"/>
              <a:gd name="connsiteY4" fmla="*/ 222250 h 327671"/>
              <a:gd name="connsiteX5" fmla="*/ 1397000 w 3016250"/>
              <a:gd name="connsiteY5" fmla="*/ 266700 h 327671"/>
              <a:gd name="connsiteX6" fmla="*/ 1670050 w 3016250"/>
              <a:gd name="connsiteY6" fmla="*/ 311150 h 327671"/>
              <a:gd name="connsiteX7" fmla="*/ 1917700 w 3016250"/>
              <a:gd name="connsiteY7" fmla="*/ 323850 h 327671"/>
              <a:gd name="connsiteX8" fmla="*/ 2082800 w 3016250"/>
              <a:gd name="connsiteY8" fmla="*/ 247650 h 327671"/>
              <a:gd name="connsiteX9" fmla="*/ 2159000 w 3016250"/>
              <a:gd name="connsiteY9" fmla="*/ 209550 h 327671"/>
              <a:gd name="connsiteX10" fmla="*/ 2178050 w 3016250"/>
              <a:gd name="connsiteY10" fmla="*/ 203200 h 327671"/>
              <a:gd name="connsiteX11" fmla="*/ 2209800 w 3016250"/>
              <a:gd name="connsiteY11" fmla="*/ 190500 h 327671"/>
              <a:gd name="connsiteX12" fmla="*/ 2273300 w 3016250"/>
              <a:gd name="connsiteY12" fmla="*/ 177800 h 327671"/>
              <a:gd name="connsiteX13" fmla="*/ 2305050 w 3016250"/>
              <a:gd name="connsiteY13" fmla="*/ 171450 h 327671"/>
              <a:gd name="connsiteX14" fmla="*/ 2400300 w 3016250"/>
              <a:gd name="connsiteY14" fmla="*/ 158750 h 327671"/>
              <a:gd name="connsiteX15" fmla="*/ 2457450 w 3016250"/>
              <a:gd name="connsiteY15" fmla="*/ 146050 h 327671"/>
              <a:gd name="connsiteX16" fmla="*/ 2495550 w 3016250"/>
              <a:gd name="connsiteY16" fmla="*/ 133350 h 327671"/>
              <a:gd name="connsiteX17" fmla="*/ 2533650 w 3016250"/>
              <a:gd name="connsiteY17" fmla="*/ 127000 h 327671"/>
              <a:gd name="connsiteX18" fmla="*/ 2647950 w 3016250"/>
              <a:gd name="connsiteY18" fmla="*/ 114300 h 327671"/>
              <a:gd name="connsiteX19" fmla="*/ 2692400 w 3016250"/>
              <a:gd name="connsiteY19" fmla="*/ 107950 h 327671"/>
              <a:gd name="connsiteX20" fmla="*/ 2844800 w 3016250"/>
              <a:gd name="connsiteY20" fmla="*/ 101600 h 327671"/>
              <a:gd name="connsiteX21" fmla="*/ 3016250 w 3016250"/>
              <a:gd name="connsiteY21" fmla="*/ 95250 h 327671"/>
              <a:gd name="connsiteX0" fmla="*/ 0 w 3016250"/>
              <a:gd name="connsiteY0" fmla="*/ 0 h 327671"/>
              <a:gd name="connsiteX1" fmla="*/ 361950 w 3016250"/>
              <a:gd name="connsiteY1" fmla="*/ 0 h 327671"/>
              <a:gd name="connsiteX2" fmla="*/ 698500 w 3016250"/>
              <a:gd name="connsiteY2" fmla="*/ 12700 h 327671"/>
              <a:gd name="connsiteX3" fmla="*/ 939800 w 3016250"/>
              <a:gd name="connsiteY3" fmla="*/ 114300 h 327671"/>
              <a:gd name="connsiteX4" fmla="*/ 1130300 w 3016250"/>
              <a:gd name="connsiteY4" fmla="*/ 222250 h 327671"/>
              <a:gd name="connsiteX5" fmla="*/ 1397000 w 3016250"/>
              <a:gd name="connsiteY5" fmla="*/ 266700 h 327671"/>
              <a:gd name="connsiteX6" fmla="*/ 1670050 w 3016250"/>
              <a:gd name="connsiteY6" fmla="*/ 311150 h 327671"/>
              <a:gd name="connsiteX7" fmla="*/ 1917700 w 3016250"/>
              <a:gd name="connsiteY7" fmla="*/ 323850 h 327671"/>
              <a:gd name="connsiteX8" fmla="*/ 2082800 w 3016250"/>
              <a:gd name="connsiteY8" fmla="*/ 247650 h 327671"/>
              <a:gd name="connsiteX9" fmla="*/ 2159000 w 3016250"/>
              <a:gd name="connsiteY9" fmla="*/ 209550 h 327671"/>
              <a:gd name="connsiteX10" fmla="*/ 2209800 w 3016250"/>
              <a:gd name="connsiteY10" fmla="*/ 190500 h 327671"/>
              <a:gd name="connsiteX11" fmla="*/ 2273300 w 3016250"/>
              <a:gd name="connsiteY11" fmla="*/ 177800 h 327671"/>
              <a:gd name="connsiteX12" fmla="*/ 2305050 w 3016250"/>
              <a:gd name="connsiteY12" fmla="*/ 171450 h 327671"/>
              <a:gd name="connsiteX13" fmla="*/ 2400300 w 3016250"/>
              <a:gd name="connsiteY13" fmla="*/ 158750 h 327671"/>
              <a:gd name="connsiteX14" fmla="*/ 2457450 w 3016250"/>
              <a:gd name="connsiteY14" fmla="*/ 146050 h 327671"/>
              <a:gd name="connsiteX15" fmla="*/ 2495550 w 3016250"/>
              <a:gd name="connsiteY15" fmla="*/ 133350 h 327671"/>
              <a:gd name="connsiteX16" fmla="*/ 2533650 w 3016250"/>
              <a:gd name="connsiteY16" fmla="*/ 127000 h 327671"/>
              <a:gd name="connsiteX17" fmla="*/ 2647950 w 3016250"/>
              <a:gd name="connsiteY17" fmla="*/ 114300 h 327671"/>
              <a:gd name="connsiteX18" fmla="*/ 2692400 w 3016250"/>
              <a:gd name="connsiteY18" fmla="*/ 107950 h 327671"/>
              <a:gd name="connsiteX19" fmla="*/ 2844800 w 3016250"/>
              <a:gd name="connsiteY19" fmla="*/ 101600 h 327671"/>
              <a:gd name="connsiteX20" fmla="*/ 3016250 w 3016250"/>
              <a:gd name="connsiteY20" fmla="*/ 95250 h 327671"/>
              <a:gd name="connsiteX0" fmla="*/ 0 w 3016250"/>
              <a:gd name="connsiteY0" fmla="*/ 0 h 327671"/>
              <a:gd name="connsiteX1" fmla="*/ 361950 w 3016250"/>
              <a:gd name="connsiteY1" fmla="*/ 0 h 327671"/>
              <a:gd name="connsiteX2" fmla="*/ 698500 w 3016250"/>
              <a:gd name="connsiteY2" fmla="*/ 12700 h 327671"/>
              <a:gd name="connsiteX3" fmla="*/ 939800 w 3016250"/>
              <a:gd name="connsiteY3" fmla="*/ 114300 h 327671"/>
              <a:gd name="connsiteX4" fmla="*/ 1130300 w 3016250"/>
              <a:gd name="connsiteY4" fmla="*/ 222250 h 327671"/>
              <a:gd name="connsiteX5" fmla="*/ 1397000 w 3016250"/>
              <a:gd name="connsiteY5" fmla="*/ 266700 h 327671"/>
              <a:gd name="connsiteX6" fmla="*/ 1670050 w 3016250"/>
              <a:gd name="connsiteY6" fmla="*/ 311150 h 327671"/>
              <a:gd name="connsiteX7" fmla="*/ 1917700 w 3016250"/>
              <a:gd name="connsiteY7" fmla="*/ 323850 h 327671"/>
              <a:gd name="connsiteX8" fmla="*/ 2082800 w 3016250"/>
              <a:gd name="connsiteY8" fmla="*/ 247650 h 327671"/>
              <a:gd name="connsiteX9" fmla="*/ 2209800 w 3016250"/>
              <a:gd name="connsiteY9" fmla="*/ 190500 h 327671"/>
              <a:gd name="connsiteX10" fmla="*/ 2273300 w 3016250"/>
              <a:gd name="connsiteY10" fmla="*/ 177800 h 327671"/>
              <a:gd name="connsiteX11" fmla="*/ 2305050 w 3016250"/>
              <a:gd name="connsiteY11" fmla="*/ 171450 h 327671"/>
              <a:gd name="connsiteX12" fmla="*/ 2400300 w 3016250"/>
              <a:gd name="connsiteY12" fmla="*/ 158750 h 327671"/>
              <a:gd name="connsiteX13" fmla="*/ 2457450 w 3016250"/>
              <a:gd name="connsiteY13" fmla="*/ 146050 h 327671"/>
              <a:gd name="connsiteX14" fmla="*/ 2495550 w 3016250"/>
              <a:gd name="connsiteY14" fmla="*/ 133350 h 327671"/>
              <a:gd name="connsiteX15" fmla="*/ 2533650 w 3016250"/>
              <a:gd name="connsiteY15" fmla="*/ 127000 h 327671"/>
              <a:gd name="connsiteX16" fmla="*/ 2647950 w 3016250"/>
              <a:gd name="connsiteY16" fmla="*/ 114300 h 327671"/>
              <a:gd name="connsiteX17" fmla="*/ 2692400 w 3016250"/>
              <a:gd name="connsiteY17" fmla="*/ 107950 h 327671"/>
              <a:gd name="connsiteX18" fmla="*/ 2844800 w 3016250"/>
              <a:gd name="connsiteY18" fmla="*/ 101600 h 327671"/>
              <a:gd name="connsiteX19" fmla="*/ 3016250 w 3016250"/>
              <a:gd name="connsiteY19" fmla="*/ 95250 h 327671"/>
              <a:gd name="connsiteX0" fmla="*/ 0 w 3016250"/>
              <a:gd name="connsiteY0" fmla="*/ 0 h 327671"/>
              <a:gd name="connsiteX1" fmla="*/ 361950 w 3016250"/>
              <a:gd name="connsiteY1" fmla="*/ 0 h 327671"/>
              <a:gd name="connsiteX2" fmla="*/ 698500 w 3016250"/>
              <a:gd name="connsiteY2" fmla="*/ 12700 h 327671"/>
              <a:gd name="connsiteX3" fmla="*/ 939800 w 3016250"/>
              <a:gd name="connsiteY3" fmla="*/ 114300 h 327671"/>
              <a:gd name="connsiteX4" fmla="*/ 1130300 w 3016250"/>
              <a:gd name="connsiteY4" fmla="*/ 222250 h 327671"/>
              <a:gd name="connsiteX5" fmla="*/ 1397000 w 3016250"/>
              <a:gd name="connsiteY5" fmla="*/ 266700 h 327671"/>
              <a:gd name="connsiteX6" fmla="*/ 1670050 w 3016250"/>
              <a:gd name="connsiteY6" fmla="*/ 311150 h 327671"/>
              <a:gd name="connsiteX7" fmla="*/ 1917700 w 3016250"/>
              <a:gd name="connsiteY7" fmla="*/ 323850 h 327671"/>
              <a:gd name="connsiteX8" fmla="*/ 2082800 w 3016250"/>
              <a:gd name="connsiteY8" fmla="*/ 247650 h 327671"/>
              <a:gd name="connsiteX9" fmla="*/ 2273300 w 3016250"/>
              <a:gd name="connsiteY9" fmla="*/ 177800 h 327671"/>
              <a:gd name="connsiteX10" fmla="*/ 2305050 w 3016250"/>
              <a:gd name="connsiteY10" fmla="*/ 171450 h 327671"/>
              <a:gd name="connsiteX11" fmla="*/ 2400300 w 3016250"/>
              <a:gd name="connsiteY11" fmla="*/ 158750 h 327671"/>
              <a:gd name="connsiteX12" fmla="*/ 2457450 w 3016250"/>
              <a:gd name="connsiteY12" fmla="*/ 146050 h 327671"/>
              <a:gd name="connsiteX13" fmla="*/ 2495550 w 3016250"/>
              <a:gd name="connsiteY13" fmla="*/ 133350 h 327671"/>
              <a:gd name="connsiteX14" fmla="*/ 2533650 w 3016250"/>
              <a:gd name="connsiteY14" fmla="*/ 127000 h 327671"/>
              <a:gd name="connsiteX15" fmla="*/ 2647950 w 3016250"/>
              <a:gd name="connsiteY15" fmla="*/ 114300 h 327671"/>
              <a:gd name="connsiteX16" fmla="*/ 2692400 w 3016250"/>
              <a:gd name="connsiteY16" fmla="*/ 107950 h 327671"/>
              <a:gd name="connsiteX17" fmla="*/ 2844800 w 3016250"/>
              <a:gd name="connsiteY17" fmla="*/ 101600 h 327671"/>
              <a:gd name="connsiteX18" fmla="*/ 3016250 w 3016250"/>
              <a:gd name="connsiteY18" fmla="*/ 95250 h 327671"/>
              <a:gd name="connsiteX0" fmla="*/ 0 w 3016250"/>
              <a:gd name="connsiteY0" fmla="*/ 0 h 327671"/>
              <a:gd name="connsiteX1" fmla="*/ 361950 w 3016250"/>
              <a:gd name="connsiteY1" fmla="*/ 0 h 327671"/>
              <a:gd name="connsiteX2" fmla="*/ 698500 w 3016250"/>
              <a:gd name="connsiteY2" fmla="*/ 12700 h 327671"/>
              <a:gd name="connsiteX3" fmla="*/ 939800 w 3016250"/>
              <a:gd name="connsiteY3" fmla="*/ 114300 h 327671"/>
              <a:gd name="connsiteX4" fmla="*/ 1130300 w 3016250"/>
              <a:gd name="connsiteY4" fmla="*/ 222250 h 327671"/>
              <a:gd name="connsiteX5" fmla="*/ 1397000 w 3016250"/>
              <a:gd name="connsiteY5" fmla="*/ 266700 h 327671"/>
              <a:gd name="connsiteX6" fmla="*/ 1670050 w 3016250"/>
              <a:gd name="connsiteY6" fmla="*/ 311150 h 327671"/>
              <a:gd name="connsiteX7" fmla="*/ 1917700 w 3016250"/>
              <a:gd name="connsiteY7" fmla="*/ 323850 h 327671"/>
              <a:gd name="connsiteX8" fmla="*/ 2082800 w 3016250"/>
              <a:gd name="connsiteY8" fmla="*/ 247650 h 327671"/>
              <a:gd name="connsiteX9" fmla="*/ 2305050 w 3016250"/>
              <a:gd name="connsiteY9" fmla="*/ 171450 h 327671"/>
              <a:gd name="connsiteX10" fmla="*/ 2400300 w 3016250"/>
              <a:gd name="connsiteY10" fmla="*/ 158750 h 327671"/>
              <a:gd name="connsiteX11" fmla="*/ 2457450 w 3016250"/>
              <a:gd name="connsiteY11" fmla="*/ 146050 h 327671"/>
              <a:gd name="connsiteX12" fmla="*/ 2495550 w 3016250"/>
              <a:gd name="connsiteY12" fmla="*/ 133350 h 327671"/>
              <a:gd name="connsiteX13" fmla="*/ 2533650 w 3016250"/>
              <a:gd name="connsiteY13" fmla="*/ 127000 h 327671"/>
              <a:gd name="connsiteX14" fmla="*/ 2647950 w 3016250"/>
              <a:gd name="connsiteY14" fmla="*/ 114300 h 327671"/>
              <a:gd name="connsiteX15" fmla="*/ 2692400 w 3016250"/>
              <a:gd name="connsiteY15" fmla="*/ 107950 h 327671"/>
              <a:gd name="connsiteX16" fmla="*/ 2844800 w 3016250"/>
              <a:gd name="connsiteY16" fmla="*/ 101600 h 327671"/>
              <a:gd name="connsiteX17" fmla="*/ 3016250 w 3016250"/>
              <a:gd name="connsiteY17" fmla="*/ 95250 h 327671"/>
              <a:gd name="connsiteX0" fmla="*/ 0 w 3016250"/>
              <a:gd name="connsiteY0" fmla="*/ 0 h 327671"/>
              <a:gd name="connsiteX1" fmla="*/ 361950 w 3016250"/>
              <a:gd name="connsiteY1" fmla="*/ 0 h 327671"/>
              <a:gd name="connsiteX2" fmla="*/ 698500 w 3016250"/>
              <a:gd name="connsiteY2" fmla="*/ 12700 h 327671"/>
              <a:gd name="connsiteX3" fmla="*/ 939800 w 3016250"/>
              <a:gd name="connsiteY3" fmla="*/ 114300 h 327671"/>
              <a:gd name="connsiteX4" fmla="*/ 1130300 w 3016250"/>
              <a:gd name="connsiteY4" fmla="*/ 222250 h 327671"/>
              <a:gd name="connsiteX5" fmla="*/ 1397000 w 3016250"/>
              <a:gd name="connsiteY5" fmla="*/ 266700 h 327671"/>
              <a:gd name="connsiteX6" fmla="*/ 1670050 w 3016250"/>
              <a:gd name="connsiteY6" fmla="*/ 311150 h 327671"/>
              <a:gd name="connsiteX7" fmla="*/ 1917700 w 3016250"/>
              <a:gd name="connsiteY7" fmla="*/ 323850 h 327671"/>
              <a:gd name="connsiteX8" fmla="*/ 2082800 w 3016250"/>
              <a:gd name="connsiteY8" fmla="*/ 247650 h 327671"/>
              <a:gd name="connsiteX9" fmla="*/ 2305050 w 3016250"/>
              <a:gd name="connsiteY9" fmla="*/ 171450 h 327671"/>
              <a:gd name="connsiteX10" fmla="*/ 2457450 w 3016250"/>
              <a:gd name="connsiteY10" fmla="*/ 146050 h 327671"/>
              <a:gd name="connsiteX11" fmla="*/ 2495550 w 3016250"/>
              <a:gd name="connsiteY11" fmla="*/ 133350 h 327671"/>
              <a:gd name="connsiteX12" fmla="*/ 2533650 w 3016250"/>
              <a:gd name="connsiteY12" fmla="*/ 127000 h 327671"/>
              <a:gd name="connsiteX13" fmla="*/ 2647950 w 3016250"/>
              <a:gd name="connsiteY13" fmla="*/ 114300 h 327671"/>
              <a:gd name="connsiteX14" fmla="*/ 2692400 w 3016250"/>
              <a:gd name="connsiteY14" fmla="*/ 107950 h 327671"/>
              <a:gd name="connsiteX15" fmla="*/ 2844800 w 3016250"/>
              <a:gd name="connsiteY15" fmla="*/ 101600 h 327671"/>
              <a:gd name="connsiteX16" fmla="*/ 3016250 w 3016250"/>
              <a:gd name="connsiteY16" fmla="*/ 95250 h 327671"/>
              <a:gd name="connsiteX0" fmla="*/ 0 w 3016250"/>
              <a:gd name="connsiteY0" fmla="*/ 0 h 327671"/>
              <a:gd name="connsiteX1" fmla="*/ 361950 w 3016250"/>
              <a:gd name="connsiteY1" fmla="*/ 0 h 327671"/>
              <a:gd name="connsiteX2" fmla="*/ 698500 w 3016250"/>
              <a:gd name="connsiteY2" fmla="*/ 12700 h 327671"/>
              <a:gd name="connsiteX3" fmla="*/ 939800 w 3016250"/>
              <a:gd name="connsiteY3" fmla="*/ 114300 h 327671"/>
              <a:gd name="connsiteX4" fmla="*/ 1130300 w 3016250"/>
              <a:gd name="connsiteY4" fmla="*/ 222250 h 327671"/>
              <a:gd name="connsiteX5" fmla="*/ 1397000 w 3016250"/>
              <a:gd name="connsiteY5" fmla="*/ 266700 h 327671"/>
              <a:gd name="connsiteX6" fmla="*/ 1670050 w 3016250"/>
              <a:gd name="connsiteY6" fmla="*/ 311150 h 327671"/>
              <a:gd name="connsiteX7" fmla="*/ 1917700 w 3016250"/>
              <a:gd name="connsiteY7" fmla="*/ 323850 h 327671"/>
              <a:gd name="connsiteX8" fmla="*/ 2082800 w 3016250"/>
              <a:gd name="connsiteY8" fmla="*/ 247650 h 327671"/>
              <a:gd name="connsiteX9" fmla="*/ 2305050 w 3016250"/>
              <a:gd name="connsiteY9" fmla="*/ 171450 h 327671"/>
              <a:gd name="connsiteX10" fmla="*/ 2495550 w 3016250"/>
              <a:gd name="connsiteY10" fmla="*/ 133350 h 327671"/>
              <a:gd name="connsiteX11" fmla="*/ 2533650 w 3016250"/>
              <a:gd name="connsiteY11" fmla="*/ 127000 h 327671"/>
              <a:gd name="connsiteX12" fmla="*/ 2647950 w 3016250"/>
              <a:gd name="connsiteY12" fmla="*/ 114300 h 327671"/>
              <a:gd name="connsiteX13" fmla="*/ 2692400 w 3016250"/>
              <a:gd name="connsiteY13" fmla="*/ 107950 h 327671"/>
              <a:gd name="connsiteX14" fmla="*/ 2844800 w 3016250"/>
              <a:gd name="connsiteY14" fmla="*/ 101600 h 327671"/>
              <a:gd name="connsiteX15" fmla="*/ 3016250 w 3016250"/>
              <a:gd name="connsiteY15" fmla="*/ 95250 h 327671"/>
              <a:gd name="connsiteX0" fmla="*/ 0 w 3016250"/>
              <a:gd name="connsiteY0" fmla="*/ 0 h 327671"/>
              <a:gd name="connsiteX1" fmla="*/ 361950 w 3016250"/>
              <a:gd name="connsiteY1" fmla="*/ 0 h 327671"/>
              <a:gd name="connsiteX2" fmla="*/ 698500 w 3016250"/>
              <a:gd name="connsiteY2" fmla="*/ 12700 h 327671"/>
              <a:gd name="connsiteX3" fmla="*/ 939800 w 3016250"/>
              <a:gd name="connsiteY3" fmla="*/ 114300 h 327671"/>
              <a:gd name="connsiteX4" fmla="*/ 1130300 w 3016250"/>
              <a:gd name="connsiteY4" fmla="*/ 222250 h 327671"/>
              <a:gd name="connsiteX5" fmla="*/ 1397000 w 3016250"/>
              <a:gd name="connsiteY5" fmla="*/ 266700 h 327671"/>
              <a:gd name="connsiteX6" fmla="*/ 1670050 w 3016250"/>
              <a:gd name="connsiteY6" fmla="*/ 311150 h 327671"/>
              <a:gd name="connsiteX7" fmla="*/ 1917700 w 3016250"/>
              <a:gd name="connsiteY7" fmla="*/ 323850 h 327671"/>
              <a:gd name="connsiteX8" fmla="*/ 2082800 w 3016250"/>
              <a:gd name="connsiteY8" fmla="*/ 247650 h 327671"/>
              <a:gd name="connsiteX9" fmla="*/ 2305050 w 3016250"/>
              <a:gd name="connsiteY9" fmla="*/ 171450 h 327671"/>
              <a:gd name="connsiteX10" fmla="*/ 2533650 w 3016250"/>
              <a:gd name="connsiteY10" fmla="*/ 127000 h 327671"/>
              <a:gd name="connsiteX11" fmla="*/ 2647950 w 3016250"/>
              <a:gd name="connsiteY11" fmla="*/ 114300 h 327671"/>
              <a:gd name="connsiteX12" fmla="*/ 2692400 w 3016250"/>
              <a:gd name="connsiteY12" fmla="*/ 107950 h 327671"/>
              <a:gd name="connsiteX13" fmla="*/ 2844800 w 3016250"/>
              <a:gd name="connsiteY13" fmla="*/ 101600 h 327671"/>
              <a:gd name="connsiteX14" fmla="*/ 3016250 w 3016250"/>
              <a:gd name="connsiteY14" fmla="*/ 95250 h 327671"/>
              <a:gd name="connsiteX0" fmla="*/ 0 w 3016250"/>
              <a:gd name="connsiteY0" fmla="*/ 0 h 327671"/>
              <a:gd name="connsiteX1" fmla="*/ 361950 w 3016250"/>
              <a:gd name="connsiteY1" fmla="*/ 0 h 327671"/>
              <a:gd name="connsiteX2" fmla="*/ 698500 w 3016250"/>
              <a:gd name="connsiteY2" fmla="*/ 12700 h 327671"/>
              <a:gd name="connsiteX3" fmla="*/ 939800 w 3016250"/>
              <a:gd name="connsiteY3" fmla="*/ 114300 h 327671"/>
              <a:gd name="connsiteX4" fmla="*/ 1130300 w 3016250"/>
              <a:gd name="connsiteY4" fmla="*/ 222250 h 327671"/>
              <a:gd name="connsiteX5" fmla="*/ 1397000 w 3016250"/>
              <a:gd name="connsiteY5" fmla="*/ 266700 h 327671"/>
              <a:gd name="connsiteX6" fmla="*/ 1670050 w 3016250"/>
              <a:gd name="connsiteY6" fmla="*/ 311150 h 327671"/>
              <a:gd name="connsiteX7" fmla="*/ 1917700 w 3016250"/>
              <a:gd name="connsiteY7" fmla="*/ 323850 h 327671"/>
              <a:gd name="connsiteX8" fmla="*/ 2082800 w 3016250"/>
              <a:gd name="connsiteY8" fmla="*/ 247650 h 327671"/>
              <a:gd name="connsiteX9" fmla="*/ 2305050 w 3016250"/>
              <a:gd name="connsiteY9" fmla="*/ 171450 h 327671"/>
              <a:gd name="connsiteX10" fmla="*/ 2533650 w 3016250"/>
              <a:gd name="connsiteY10" fmla="*/ 127000 h 327671"/>
              <a:gd name="connsiteX11" fmla="*/ 2692400 w 3016250"/>
              <a:gd name="connsiteY11" fmla="*/ 107950 h 327671"/>
              <a:gd name="connsiteX12" fmla="*/ 2844800 w 3016250"/>
              <a:gd name="connsiteY12" fmla="*/ 101600 h 327671"/>
              <a:gd name="connsiteX13" fmla="*/ 3016250 w 3016250"/>
              <a:gd name="connsiteY13" fmla="*/ 95250 h 327671"/>
              <a:gd name="connsiteX0" fmla="*/ 0 w 3016250"/>
              <a:gd name="connsiteY0" fmla="*/ 0 h 327671"/>
              <a:gd name="connsiteX1" fmla="*/ 361950 w 3016250"/>
              <a:gd name="connsiteY1" fmla="*/ 0 h 327671"/>
              <a:gd name="connsiteX2" fmla="*/ 698500 w 3016250"/>
              <a:gd name="connsiteY2" fmla="*/ 12700 h 327671"/>
              <a:gd name="connsiteX3" fmla="*/ 939800 w 3016250"/>
              <a:gd name="connsiteY3" fmla="*/ 114300 h 327671"/>
              <a:gd name="connsiteX4" fmla="*/ 1130300 w 3016250"/>
              <a:gd name="connsiteY4" fmla="*/ 222250 h 327671"/>
              <a:gd name="connsiteX5" fmla="*/ 1397000 w 3016250"/>
              <a:gd name="connsiteY5" fmla="*/ 266700 h 327671"/>
              <a:gd name="connsiteX6" fmla="*/ 1670050 w 3016250"/>
              <a:gd name="connsiteY6" fmla="*/ 311150 h 327671"/>
              <a:gd name="connsiteX7" fmla="*/ 1917700 w 3016250"/>
              <a:gd name="connsiteY7" fmla="*/ 323850 h 327671"/>
              <a:gd name="connsiteX8" fmla="*/ 2082800 w 3016250"/>
              <a:gd name="connsiteY8" fmla="*/ 247650 h 327671"/>
              <a:gd name="connsiteX9" fmla="*/ 2305050 w 3016250"/>
              <a:gd name="connsiteY9" fmla="*/ 171450 h 327671"/>
              <a:gd name="connsiteX10" fmla="*/ 2533650 w 3016250"/>
              <a:gd name="connsiteY10" fmla="*/ 127000 h 327671"/>
              <a:gd name="connsiteX11" fmla="*/ 2844800 w 3016250"/>
              <a:gd name="connsiteY11" fmla="*/ 101600 h 327671"/>
              <a:gd name="connsiteX12" fmla="*/ 3016250 w 3016250"/>
              <a:gd name="connsiteY12" fmla="*/ 95250 h 327671"/>
              <a:gd name="connsiteX0" fmla="*/ 0 w 2990850"/>
              <a:gd name="connsiteY0" fmla="*/ 0 h 327671"/>
              <a:gd name="connsiteX1" fmla="*/ 361950 w 2990850"/>
              <a:gd name="connsiteY1" fmla="*/ 0 h 327671"/>
              <a:gd name="connsiteX2" fmla="*/ 698500 w 2990850"/>
              <a:gd name="connsiteY2" fmla="*/ 12700 h 327671"/>
              <a:gd name="connsiteX3" fmla="*/ 939800 w 2990850"/>
              <a:gd name="connsiteY3" fmla="*/ 114300 h 327671"/>
              <a:gd name="connsiteX4" fmla="*/ 1130300 w 2990850"/>
              <a:gd name="connsiteY4" fmla="*/ 222250 h 327671"/>
              <a:gd name="connsiteX5" fmla="*/ 1397000 w 2990850"/>
              <a:gd name="connsiteY5" fmla="*/ 266700 h 327671"/>
              <a:gd name="connsiteX6" fmla="*/ 1670050 w 2990850"/>
              <a:gd name="connsiteY6" fmla="*/ 311150 h 327671"/>
              <a:gd name="connsiteX7" fmla="*/ 1917700 w 2990850"/>
              <a:gd name="connsiteY7" fmla="*/ 323850 h 327671"/>
              <a:gd name="connsiteX8" fmla="*/ 2082800 w 2990850"/>
              <a:gd name="connsiteY8" fmla="*/ 247650 h 327671"/>
              <a:gd name="connsiteX9" fmla="*/ 2305050 w 2990850"/>
              <a:gd name="connsiteY9" fmla="*/ 171450 h 327671"/>
              <a:gd name="connsiteX10" fmla="*/ 2533650 w 2990850"/>
              <a:gd name="connsiteY10" fmla="*/ 127000 h 327671"/>
              <a:gd name="connsiteX11" fmla="*/ 2844800 w 2990850"/>
              <a:gd name="connsiteY11" fmla="*/ 101600 h 327671"/>
              <a:gd name="connsiteX12" fmla="*/ 2990850 w 2990850"/>
              <a:gd name="connsiteY12" fmla="*/ 88900 h 327671"/>
              <a:gd name="connsiteX0" fmla="*/ 0 w 3016250"/>
              <a:gd name="connsiteY0" fmla="*/ 0 h 327671"/>
              <a:gd name="connsiteX1" fmla="*/ 387350 w 3016250"/>
              <a:gd name="connsiteY1" fmla="*/ 0 h 327671"/>
              <a:gd name="connsiteX2" fmla="*/ 723900 w 3016250"/>
              <a:gd name="connsiteY2" fmla="*/ 12700 h 327671"/>
              <a:gd name="connsiteX3" fmla="*/ 965200 w 3016250"/>
              <a:gd name="connsiteY3" fmla="*/ 114300 h 327671"/>
              <a:gd name="connsiteX4" fmla="*/ 1155700 w 3016250"/>
              <a:gd name="connsiteY4" fmla="*/ 222250 h 327671"/>
              <a:gd name="connsiteX5" fmla="*/ 1422400 w 3016250"/>
              <a:gd name="connsiteY5" fmla="*/ 266700 h 327671"/>
              <a:gd name="connsiteX6" fmla="*/ 1695450 w 3016250"/>
              <a:gd name="connsiteY6" fmla="*/ 311150 h 327671"/>
              <a:gd name="connsiteX7" fmla="*/ 1943100 w 3016250"/>
              <a:gd name="connsiteY7" fmla="*/ 323850 h 327671"/>
              <a:gd name="connsiteX8" fmla="*/ 2108200 w 3016250"/>
              <a:gd name="connsiteY8" fmla="*/ 247650 h 327671"/>
              <a:gd name="connsiteX9" fmla="*/ 2330450 w 3016250"/>
              <a:gd name="connsiteY9" fmla="*/ 171450 h 327671"/>
              <a:gd name="connsiteX10" fmla="*/ 2559050 w 3016250"/>
              <a:gd name="connsiteY10" fmla="*/ 127000 h 327671"/>
              <a:gd name="connsiteX11" fmla="*/ 2870200 w 3016250"/>
              <a:gd name="connsiteY11" fmla="*/ 101600 h 327671"/>
              <a:gd name="connsiteX12" fmla="*/ 3016250 w 3016250"/>
              <a:gd name="connsiteY12" fmla="*/ 88900 h 327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6250" h="327671">
                <a:moveTo>
                  <a:pt x="0" y="0"/>
                </a:moveTo>
                <a:lnTo>
                  <a:pt x="387350" y="0"/>
                </a:lnTo>
                <a:cubicBezTo>
                  <a:pt x="508000" y="2117"/>
                  <a:pt x="592165" y="9140"/>
                  <a:pt x="723900" y="12700"/>
                </a:cubicBezTo>
                <a:cubicBezTo>
                  <a:pt x="821267" y="25400"/>
                  <a:pt x="893233" y="79375"/>
                  <a:pt x="965200" y="114300"/>
                </a:cubicBezTo>
                <a:cubicBezTo>
                  <a:pt x="1037167" y="149225"/>
                  <a:pt x="1079500" y="196850"/>
                  <a:pt x="1155700" y="222250"/>
                </a:cubicBezTo>
                <a:cubicBezTo>
                  <a:pt x="1231900" y="247650"/>
                  <a:pt x="1332442" y="251883"/>
                  <a:pt x="1422400" y="266700"/>
                </a:cubicBezTo>
                <a:cubicBezTo>
                  <a:pt x="1513417" y="281517"/>
                  <a:pt x="1608667" y="301625"/>
                  <a:pt x="1695450" y="311150"/>
                </a:cubicBezTo>
                <a:cubicBezTo>
                  <a:pt x="1782233" y="320675"/>
                  <a:pt x="1874308" y="334433"/>
                  <a:pt x="1943100" y="323850"/>
                </a:cubicBezTo>
                <a:cubicBezTo>
                  <a:pt x="2011892" y="313267"/>
                  <a:pt x="2043642" y="273050"/>
                  <a:pt x="2108200" y="247650"/>
                </a:cubicBezTo>
                <a:cubicBezTo>
                  <a:pt x="2172758" y="222250"/>
                  <a:pt x="2255308" y="191558"/>
                  <a:pt x="2330450" y="171450"/>
                </a:cubicBezTo>
                <a:cubicBezTo>
                  <a:pt x="2405592" y="151342"/>
                  <a:pt x="2469092" y="138642"/>
                  <a:pt x="2559050" y="127000"/>
                </a:cubicBezTo>
                <a:cubicBezTo>
                  <a:pt x="2649008" y="115358"/>
                  <a:pt x="2794000" y="107950"/>
                  <a:pt x="2870200" y="101600"/>
                </a:cubicBezTo>
                <a:cubicBezTo>
                  <a:pt x="2946400" y="95250"/>
                  <a:pt x="2917567" y="88900"/>
                  <a:pt x="3016250" y="88900"/>
                </a:cubicBezTo>
              </a:path>
            </a:pathLst>
          </a:custGeom>
          <a:ln w="38100">
            <a:solidFill>
              <a:srgbClr val="A7E3E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 name="Freeform 17"/>
          <p:cNvSpPr/>
          <p:nvPr/>
        </p:nvSpPr>
        <p:spPr>
          <a:xfrm>
            <a:off x="5734050" y="4483101"/>
            <a:ext cx="1568450" cy="579908"/>
          </a:xfrm>
          <a:custGeom>
            <a:avLst/>
            <a:gdLst>
              <a:gd name="connsiteX0" fmla="*/ 1568450 w 1568450"/>
              <a:gd name="connsiteY0" fmla="*/ 0 h 552450"/>
              <a:gd name="connsiteX1" fmla="*/ 1504950 w 1568450"/>
              <a:gd name="connsiteY1" fmla="*/ 6350 h 552450"/>
              <a:gd name="connsiteX2" fmla="*/ 1466850 w 1568450"/>
              <a:gd name="connsiteY2" fmla="*/ 12700 h 552450"/>
              <a:gd name="connsiteX3" fmla="*/ 1447800 w 1568450"/>
              <a:gd name="connsiteY3" fmla="*/ 31750 h 552450"/>
              <a:gd name="connsiteX4" fmla="*/ 1409700 w 1568450"/>
              <a:gd name="connsiteY4" fmla="*/ 38100 h 552450"/>
              <a:gd name="connsiteX5" fmla="*/ 1384300 w 1568450"/>
              <a:gd name="connsiteY5" fmla="*/ 44450 h 552450"/>
              <a:gd name="connsiteX6" fmla="*/ 1365250 w 1568450"/>
              <a:gd name="connsiteY6" fmla="*/ 63500 h 552450"/>
              <a:gd name="connsiteX7" fmla="*/ 1308100 w 1568450"/>
              <a:gd name="connsiteY7" fmla="*/ 76200 h 552450"/>
              <a:gd name="connsiteX8" fmla="*/ 1289050 w 1568450"/>
              <a:gd name="connsiteY8" fmla="*/ 88900 h 552450"/>
              <a:gd name="connsiteX9" fmla="*/ 1270000 w 1568450"/>
              <a:gd name="connsiteY9" fmla="*/ 107950 h 552450"/>
              <a:gd name="connsiteX10" fmla="*/ 1238250 w 1568450"/>
              <a:gd name="connsiteY10" fmla="*/ 114300 h 552450"/>
              <a:gd name="connsiteX11" fmla="*/ 1212850 w 1568450"/>
              <a:gd name="connsiteY11" fmla="*/ 120650 h 552450"/>
              <a:gd name="connsiteX12" fmla="*/ 1193800 w 1568450"/>
              <a:gd name="connsiteY12" fmla="*/ 133350 h 552450"/>
              <a:gd name="connsiteX13" fmla="*/ 1168400 w 1568450"/>
              <a:gd name="connsiteY13" fmla="*/ 139700 h 552450"/>
              <a:gd name="connsiteX14" fmla="*/ 1123950 w 1568450"/>
              <a:gd name="connsiteY14" fmla="*/ 165100 h 552450"/>
              <a:gd name="connsiteX15" fmla="*/ 1060450 w 1568450"/>
              <a:gd name="connsiteY15" fmla="*/ 196850 h 552450"/>
              <a:gd name="connsiteX16" fmla="*/ 1041400 w 1568450"/>
              <a:gd name="connsiteY16" fmla="*/ 215900 h 552450"/>
              <a:gd name="connsiteX17" fmla="*/ 1016000 w 1568450"/>
              <a:gd name="connsiteY17" fmla="*/ 234950 h 552450"/>
              <a:gd name="connsiteX18" fmla="*/ 996950 w 1568450"/>
              <a:gd name="connsiteY18" fmla="*/ 260350 h 552450"/>
              <a:gd name="connsiteX19" fmla="*/ 990600 w 1568450"/>
              <a:gd name="connsiteY19" fmla="*/ 279400 h 552450"/>
              <a:gd name="connsiteX20" fmla="*/ 971550 w 1568450"/>
              <a:gd name="connsiteY20" fmla="*/ 298450 h 552450"/>
              <a:gd name="connsiteX21" fmla="*/ 927100 w 1568450"/>
              <a:gd name="connsiteY21" fmla="*/ 323850 h 552450"/>
              <a:gd name="connsiteX22" fmla="*/ 908050 w 1568450"/>
              <a:gd name="connsiteY22" fmla="*/ 342900 h 552450"/>
              <a:gd name="connsiteX23" fmla="*/ 869950 w 1568450"/>
              <a:gd name="connsiteY23" fmla="*/ 361950 h 552450"/>
              <a:gd name="connsiteX24" fmla="*/ 850900 w 1568450"/>
              <a:gd name="connsiteY24" fmla="*/ 381000 h 552450"/>
              <a:gd name="connsiteX25" fmla="*/ 806450 w 1568450"/>
              <a:gd name="connsiteY25" fmla="*/ 393700 h 552450"/>
              <a:gd name="connsiteX26" fmla="*/ 762000 w 1568450"/>
              <a:gd name="connsiteY26" fmla="*/ 419100 h 552450"/>
              <a:gd name="connsiteX27" fmla="*/ 723900 w 1568450"/>
              <a:gd name="connsiteY27" fmla="*/ 431800 h 552450"/>
              <a:gd name="connsiteX28" fmla="*/ 685800 w 1568450"/>
              <a:gd name="connsiteY28" fmla="*/ 450850 h 552450"/>
              <a:gd name="connsiteX29" fmla="*/ 635000 w 1568450"/>
              <a:gd name="connsiteY29" fmla="*/ 476250 h 552450"/>
              <a:gd name="connsiteX30" fmla="*/ 565150 w 1568450"/>
              <a:gd name="connsiteY30" fmla="*/ 508000 h 552450"/>
              <a:gd name="connsiteX31" fmla="*/ 527050 w 1568450"/>
              <a:gd name="connsiteY31" fmla="*/ 527050 h 552450"/>
              <a:gd name="connsiteX32" fmla="*/ 495300 w 1568450"/>
              <a:gd name="connsiteY32" fmla="*/ 539750 h 552450"/>
              <a:gd name="connsiteX33" fmla="*/ 349250 w 1568450"/>
              <a:gd name="connsiteY33" fmla="*/ 552450 h 552450"/>
              <a:gd name="connsiteX34" fmla="*/ 165100 w 1568450"/>
              <a:gd name="connsiteY34" fmla="*/ 546100 h 552450"/>
              <a:gd name="connsiteX35" fmla="*/ 114300 w 1568450"/>
              <a:gd name="connsiteY35" fmla="*/ 527050 h 552450"/>
              <a:gd name="connsiteX36" fmla="*/ 88900 w 1568450"/>
              <a:gd name="connsiteY36" fmla="*/ 520700 h 552450"/>
              <a:gd name="connsiteX37" fmla="*/ 50800 w 1568450"/>
              <a:gd name="connsiteY37" fmla="*/ 508000 h 552450"/>
              <a:gd name="connsiteX38" fmla="*/ 0 w 1568450"/>
              <a:gd name="connsiteY38" fmla="*/ 495300 h 552450"/>
              <a:gd name="connsiteX0" fmla="*/ 1568450 w 1568450"/>
              <a:gd name="connsiteY0" fmla="*/ 0 h 552450"/>
              <a:gd name="connsiteX1" fmla="*/ 1466850 w 1568450"/>
              <a:gd name="connsiteY1" fmla="*/ 12700 h 552450"/>
              <a:gd name="connsiteX2" fmla="*/ 1447800 w 1568450"/>
              <a:gd name="connsiteY2" fmla="*/ 31750 h 552450"/>
              <a:gd name="connsiteX3" fmla="*/ 1409700 w 1568450"/>
              <a:gd name="connsiteY3" fmla="*/ 38100 h 552450"/>
              <a:gd name="connsiteX4" fmla="*/ 1384300 w 1568450"/>
              <a:gd name="connsiteY4" fmla="*/ 44450 h 552450"/>
              <a:gd name="connsiteX5" fmla="*/ 1365250 w 1568450"/>
              <a:gd name="connsiteY5" fmla="*/ 63500 h 552450"/>
              <a:gd name="connsiteX6" fmla="*/ 1308100 w 1568450"/>
              <a:gd name="connsiteY6" fmla="*/ 76200 h 552450"/>
              <a:gd name="connsiteX7" fmla="*/ 1289050 w 1568450"/>
              <a:gd name="connsiteY7" fmla="*/ 88900 h 552450"/>
              <a:gd name="connsiteX8" fmla="*/ 1270000 w 1568450"/>
              <a:gd name="connsiteY8" fmla="*/ 107950 h 552450"/>
              <a:gd name="connsiteX9" fmla="*/ 1238250 w 1568450"/>
              <a:gd name="connsiteY9" fmla="*/ 114300 h 552450"/>
              <a:gd name="connsiteX10" fmla="*/ 1212850 w 1568450"/>
              <a:gd name="connsiteY10" fmla="*/ 120650 h 552450"/>
              <a:gd name="connsiteX11" fmla="*/ 1193800 w 1568450"/>
              <a:gd name="connsiteY11" fmla="*/ 133350 h 552450"/>
              <a:gd name="connsiteX12" fmla="*/ 1168400 w 1568450"/>
              <a:gd name="connsiteY12" fmla="*/ 139700 h 552450"/>
              <a:gd name="connsiteX13" fmla="*/ 1123950 w 1568450"/>
              <a:gd name="connsiteY13" fmla="*/ 165100 h 552450"/>
              <a:gd name="connsiteX14" fmla="*/ 1060450 w 1568450"/>
              <a:gd name="connsiteY14" fmla="*/ 196850 h 552450"/>
              <a:gd name="connsiteX15" fmla="*/ 1041400 w 1568450"/>
              <a:gd name="connsiteY15" fmla="*/ 215900 h 552450"/>
              <a:gd name="connsiteX16" fmla="*/ 1016000 w 1568450"/>
              <a:gd name="connsiteY16" fmla="*/ 234950 h 552450"/>
              <a:gd name="connsiteX17" fmla="*/ 996950 w 1568450"/>
              <a:gd name="connsiteY17" fmla="*/ 260350 h 552450"/>
              <a:gd name="connsiteX18" fmla="*/ 990600 w 1568450"/>
              <a:gd name="connsiteY18" fmla="*/ 279400 h 552450"/>
              <a:gd name="connsiteX19" fmla="*/ 971550 w 1568450"/>
              <a:gd name="connsiteY19" fmla="*/ 298450 h 552450"/>
              <a:gd name="connsiteX20" fmla="*/ 927100 w 1568450"/>
              <a:gd name="connsiteY20" fmla="*/ 323850 h 552450"/>
              <a:gd name="connsiteX21" fmla="*/ 908050 w 1568450"/>
              <a:gd name="connsiteY21" fmla="*/ 342900 h 552450"/>
              <a:gd name="connsiteX22" fmla="*/ 869950 w 1568450"/>
              <a:gd name="connsiteY22" fmla="*/ 361950 h 552450"/>
              <a:gd name="connsiteX23" fmla="*/ 850900 w 1568450"/>
              <a:gd name="connsiteY23" fmla="*/ 381000 h 552450"/>
              <a:gd name="connsiteX24" fmla="*/ 806450 w 1568450"/>
              <a:gd name="connsiteY24" fmla="*/ 393700 h 552450"/>
              <a:gd name="connsiteX25" fmla="*/ 762000 w 1568450"/>
              <a:gd name="connsiteY25" fmla="*/ 419100 h 552450"/>
              <a:gd name="connsiteX26" fmla="*/ 723900 w 1568450"/>
              <a:gd name="connsiteY26" fmla="*/ 431800 h 552450"/>
              <a:gd name="connsiteX27" fmla="*/ 685800 w 1568450"/>
              <a:gd name="connsiteY27" fmla="*/ 450850 h 552450"/>
              <a:gd name="connsiteX28" fmla="*/ 635000 w 1568450"/>
              <a:gd name="connsiteY28" fmla="*/ 476250 h 552450"/>
              <a:gd name="connsiteX29" fmla="*/ 565150 w 1568450"/>
              <a:gd name="connsiteY29" fmla="*/ 508000 h 552450"/>
              <a:gd name="connsiteX30" fmla="*/ 527050 w 1568450"/>
              <a:gd name="connsiteY30" fmla="*/ 527050 h 552450"/>
              <a:gd name="connsiteX31" fmla="*/ 495300 w 1568450"/>
              <a:gd name="connsiteY31" fmla="*/ 539750 h 552450"/>
              <a:gd name="connsiteX32" fmla="*/ 349250 w 1568450"/>
              <a:gd name="connsiteY32" fmla="*/ 552450 h 552450"/>
              <a:gd name="connsiteX33" fmla="*/ 165100 w 1568450"/>
              <a:gd name="connsiteY33" fmla="*/ 546100 h 552450"/>
              <a:gd name="connsiteX34" fmla="*/ 114300 w 1568450"/>
              <a:gd name="connsiteY34" fmla="*/ 527050 h 552450"/>
              <a:gd name="connsiteX35" fmla="*/ 88900 w 1568450"/>
              <a:gd name="connsiteY35" fmla="*/ 520700 h 552450"/>
              <a:gd name="connsiteX36" fmla="*/ 50800 w 1568450"/>
              <a:gd name="connsiteY36" fmla="*/ 508000 h 552450"/>
              <a:gd name="connsiteX37" fmla="*/ 0 w 1568450"/>
              <a:gd name="connsiteY37" fmla="*/ 495300 h 552450"/>
              <a:gd name="connsiteX0" fmla="*/ 1568450 w 1568450"/>
              <a:gd name="connsiteY0" fmla="*/ 0 h 552450"/>
              <a:gd name="connsiteX1" fmla="*/ 1466850 w 1568450"/>
              <a:gd name="connsiteY1" fmla="*/ 12700 h 552450"/>
              <a:gd name="connsiteX2" fmla="*/ 1409700 w 1568450"/>
              <a:gd name="connsiteY2" fmla="*/ 38100 h 552450"/>
              <a:gd name="connsiteX3" fmla="*/ 1384300 w 1568450"/>
              <a:gd name="connsiteY3" fmla="*/ 44450 h 552450"/>
              <a:gd name="connsiteX4" fmla="*/ 1365250 w 1568450"/>
              <a:gd name="connsiteY4" fmla="*/ 63500 h 552450"/>
              <a:gd name="connsiteX5" fmla="*/ 1308100 w 1568450"/>
              <a:gd name="connsiteY5" fmla="*/ 76200 h 552450"/>
              <a:gd name="connsiteX6" fmla="*/ 1289050 w 1568450"/>
              <a:gd name="connsiteY6" fmla="*/ 88900 h 552450"/>
              <a:gd name="connsiteX7" fmla="*/ 1270000 w 1568450"/>
              <a:gd name="connsiteY7" fmla="*/ 107950 h 552450"/>
              <a:gd name="connsiteX8" fmla="*/ 1238250 w 1568450"/>
              <a:gd name="connsiteY8" fmla="*/ 114300 h 552450"/>
              <a:gd name="connsiteX9" fmla="*/ 1212850 w 1568450"/>
              <a:gd name="connsiteY9" fmla="*/ 120650 h 552450"/>
              <a:gd name="connsiteX10" fmla="*/ 1193800 w 1568450"/>
              <a:gd name="connsiteY10" fmla="*/ 133350 h 552450"/>
              <a:gd name="connsiteX11" fmla="*/ 1168400 w 1568450"/>
              <a:gd name="connsiteY11" fmla="*/ 139700 h 552450"/>
              <a:gd name="connsiteX12" fmla="*/ 1123950 w 1568450"/>
              <a:gd name="connsiteY12" fmla="*/ 165100 h 552450"/>
              <a:gd name="connsiteX13" fmla="*/ 1060450 w 1568450"/>
              <a:gd name="connsiteY13" fmla="*/ 196850 h 552450"/>
              <a:gd name="connsiteX14" fmla="*/ 1041400 w 1568450"/>
              <a:gd name="connsiteY14" fmla="*/ 215900 h 552450"/>
              <a:gd name="connsiteX15" fmla="*/ 1016000 w 1568450"/>
              <a:gd name="connsiteY15" fmla="*/ 234950 h 552450"/>
              <a:gd name="connsiteX16" fmla="*/ 996950 w 1568450"/>
              <a:gd name="connsiteY16" fmla="*/ 260350 h 552450"/>
              <a:gd name="connsiteX17" fmla="*/ 990600 w 1568450"/>
              <a:gd name="connsiteY17" fmla="*/ 279400 h 552450"/>
              <a:gd name="connsiteX18" fmla="*/ 971550 w 1568450"/>
              <a:gd name="connsiteY18" fmla="*/ 298450 h 552450"/>
              <a:gd name="connsiteX19" fmla="*/ 927100 w 1568450"/>
              <a:gd name="connsiteY19" fmla="*/ 323850 h 552450"/>
              <a:gd name="connsiteX20" fmla="*/ 908050 w 1568450"/>
              <a:gd name="connsiteY20" fmla="*/ 342900 h 552450"/>
              <a:gd name="connsiteX21" fmla="*/ 869950 w 1568450"/>
              <a:gd name="connsiteY21" fmla="*/ 361950 h 552450"/>
              <a:gd name="connsiteX22" fmla="*/ 850900 w 1568450"/>
              <a:gd name="connsiteY22" fmla="*/ 381000 h 552450"/>
              <a:gd name="connsiteX23" fmla="*/ 806450 w 1568450"/>
              <a:gd name="connsiteY23" fmla="*/ 393700 h 552450"/>
              <a:gd name="connsiteX24" fmla="*/ 762000 w 1568450"/>
              <a:gd name="connsiteY24" fmla="*/ 419100 h 552450"/>
              <a:gd name="connsiteX25" fmla="*/ 723900 w 1568450"/>
              <a:gd name="connsiteY25" fmla="*/ 431800 h 552450"/>
              <a:gd name="connsiteX26" fmla="*/ 685800 w 1568450"/>
              <a:gd name="connsiteY26" fmla="*/ 450850 h 552450"/>
              <a:gd name="connsiteX27" fmla="*/ 635000 w 1568450"/>
              <a:gd name="connsiteY27" fmla="*/ 476250 h 552450"/>
              <a:gd name="connsiteX28" fmla="*/ 565150 w 1568450"/>
              <a:gd name="connsiteY28" fmla="*/ 508000 h 552450"/>
              <a:gd name="connsiteX29" fmla="*/ 527050 w 1568450"/>
              <a:gd name="connsiteY29" fmla="*/ 527050 h 552450"/>
              <a:gd name="connsiteX30" fmla="*/ 495300 w 1568450"/>
              <a:gd name="connsiteY30" fmla="*/ 539750 h 552450"/>
              <a:gd name="connsiteX31" fmla="*/ 349250 w 1568450"/>
              <a:gd name="connsiteY31" fmla="*/ 552450 h 552450"/>
              <a:gd name="connsiteX32" fmla="*/ 165100 w 1568450"/>
              <a:gd name="connsiteY32" fmla="*/ 546100 h 552450"/>
              <a:gd name="connsiteX33" fmla="*/ 114300 w 1568450"/>
              <a:gd name="connsiteY33" fmla="*/ 527050 h 552450"/>
              <a:gd name="connsiteX34" fmla="*/ 88900 w 1568450"/>
              <a:gd name="connsiteY34" fmla="*/ 520700 h 552450"/>
              <a:gd name="connsiteX35" fmla="*/ 50800 w 1568450"/>
              <a:gd name="connsiteY35" fmla="*/ 508000 h 552450"/>
              <a:gd name="connsiteX36" fmla="*/ 0 w 1568450"/>
              <a:gd name="connsiteY36" fmla="*/ 495300 h 552450"/>
              <a:gd name="connsiteX0" fmla="*/ 1568450 w 1568450"/>
              <a:gd name="connsiteY0" fmla="*/ 0 h 552450"/>
              <a:gd name="connsiteX1" fmla="*/ 1409700 w 1568450"/>
              <a:gd name="connsiteY1" fmla="*/ 38100 h 552450"/>
              <a:gd name="connsiteX2" fmla="*/ 1384300 w 1568450"/>
              <a:gd name="connsiteY2" fmla="*/ 44450 h 552450"/>
              <a:gd name="connsiteX3" fmla="*/ 1365250 w 1568450"/>
              <a:gd name="connsiteY3" fmla="*/ 63500 h 552450"/>
              <a:gd name="connsiteX4" fmla="*/ 1308100 w 1568450"/>
              <a:gd name="connsiteY4" fmla="*/ 76200 h 552450"/>
              <a:gd name="connsiteX5" fmla="*/ 1289050 w 1568450"/>
              <a:gd name="connsiteY5" fmla="*/ 88900 h 552450"/>
              <a:gd name="connsiteX6" fmla="*/ 1270000 w 1568450"/>
              <a:gd name="connsiteY6" fmla="*/ 107950 h 552450"/>
              <a:gd name="connsiteX7" fmla="*/ 1238250 w 1568450"/>
              <a:gd name="connsiteY7" fmla="*/ 114300 h 552450"/>
              <a:gd name="connsiteX8" fmla="*/ 1212850 w 1568450"/>
              <a:gd name="connsiteY8" fmla="*/ 120650 h 552450"/>
              <a:gd name="connsiteX9" fmla="*/ 1193800 w 1568450"/>
              <a:gd name="connsiteY9" fmla="*/ 133350 h 552450"/>
              <a:gd name="connsiteX10" fmla="*/ 1168400 w 1568450"/>
              <a:gd name="connsiteY10" fmla="*/ 139700 h 552450"/>
              <a:gd name="connsiteX11" fmla="*/ 1123950 w 1568450"/>
              <a:gd name="connsiteY11" fmla="*/ 165100 h 552450"/>
              <a:gd name="connsiteX12" fmla="*/ 1060450 w 1568450"/>
              <a:gd name="connsiteY12" fmla="*/ 196850 h 552450"/>
              <a:gd name="connsiteX13" fmla="*/ 1041400 w 1568450"/>
              <a:gd name="connsiteY13" fmla="*/ 215900 h 552450"/>
              <a:gd name="connsiteX14" fmla="*/ 1016000 w 1568450"/>
              <a:gd name="connsiteY14" fmla="*/ 234950 h 552450"/>
              <a:gd name="connsiteX15" fmla="*/ 996950 w 1568450"/>
              <a:gd name="connsiteY15" fmla="*/ 260350 h 552450"/>
              <a:gd name="connsiteX16" fmla="*/ 990600 w 1568450"/>
              <a:gd name="connsiteY16" fmla="*/ 279400 h 552450"/>
              <a:gd name="connsiteX17" fmla="*/ 971550 w 1568450"/>
              <a:gd name="connsiteY17" fmla="*/ 298450 h 552450"/>
              <a:gd name="connsiteX18" fmla="*/ 927100 w 1568450"/>
              <a:gd name="connsiteY18" fmla="*/ 323850 h 552450"/>
              <a:gd name="connsiteX19" fmla="*/ 908050 w 1568450"/>
              <a:gd name="connsiteY19" fmla="*/ 342900 h 552450"/>
              <a:gd name="connsiteX20" fmla="*/ 869950 w 1568450"/>
              <a:gd name="connsiteY20" fmla="*/ 361950 h 552450"/>
              <a:gd name="connsiteX21" fmla="*/ 850900 w 1568450"/>
              <a:gd name="connsiteY21" fmla="*/ 381000 h 552450"/>
              <a:gd name="connsiteX22" fmla="*/ 806450 w 1568450"/>
              <a:gd name="connsiteY22" fmla="*/ 393700 h 552450"/>
              <a:gd name="connsiteX23" fmla="*/ 762000 w 1568450"/>
              <a:gd name="connsiteY23" fmla="*/ 419100 h 552450"/>
              <a:gd name="connsiteX24" fmla="*/ 723900 w 1568450"/>
              <a:gd name="connsiteY24" fmla="*/ 431800 h 552450"/>
              <a:gd name="connsiteX25" fmla="*/ 685800 w 1568450"/>
              <a:gd name="connsiteY25" fmla="*/ 450850 h 552450"/>
              <a:gd name="connsiteX26" fmla="*/ 635000 w 1568450"/>
              <a:gd name="connsiteY26" fmla="*/ 476250 h 552450"/>
              <a:gd name="connsiteX27" fmla="*/ 565150 w 1568450"/>
              <a:gd name="connsiteY27" fmla="*/ 508000 h 552450"/>
              <a:gd name="connsiteX28" fmla="*/ 527050 w 1568450"/>
              <a:gd name="connsiteY28" fmla="*/ 527050 h 552450"/>
              <a:gd name="connsiteX29" fmla="*/ 495300 w 1568450"/>
              <a:gd name="connsiteY29" fmla="*/ 539750 h 552450"/>
              <a:gd name="connsiteX30" fmla="*/ 349250 w 1568450"/>
              <a:gd name="connsiteY30" fmla="*/ 552450 h 552450"/>
              <a:gd name="connsiteX31" fmla="*/ 165100 w 1568450"/>
              <a:gd name="connsiteY31" fmla="*/ 546100 h 552450"/>
              <a:gd name="connsiteX32" fmla="*/ 114300 w 1568450"/>
              <a:gd name="connsiteY32" fmla="*/ 527050 h 552450"/>
              <a:gd name="connsiteX33" fmla="*/ 88900 w 1568450"/>
              <a:gd name="connsiteY33" fmla="*/ 520700 h 552450"/>
              <a:gd name="connsiteX34" fmla="*/ 50800 w 1568450"/>
              <a:gd name="connsiteY34" fmla="*/ 508000 h 552450"/>
              <a:gd name="connsiteX35" fmla="*/ 0 w 1568450"/>
              <a:gd name="connsiteY35" fmla="*/ 495300 h 552450"/>
              <a:gd name="connsiteX0" fmla="*/ 1568450 w 1568450"/>
              <a:gd name="connsiteY0" fmla="*/ 0 h 552450"/>
              <a:gd name="connsiteX1" fmla="*/ 1409700 w 1568450"/>
              <a:gd name="connsiteY1" fmla="*/ 38100 h 552450"/>
              <a:gd name="connsiteX2" fmla="*/ 1365250 w 1568450"/>
              <a:gd name="connsiteY2" fmla="*/ 63500 h 552450"/>
              <a:gd name="connsiteX3" fmla="*/ 1308100 w 1568450"/>
              <a:gd name="connsiteY3" fmla="*/ 76200 h 552450"/>
              <a:gd name="connsiteX4" fmla="*/ 1289050 w 1568450"/>
              <a:gd name="connsiteY4" fmla="*/ 88900 h 552450"/>
              <a:gd name="connsiteX5" fmla="*/ 1270000 w 1568450"/>
              <a:gd name="connsiteY5" fmla="*/ 107950 h 552450"/>
              <a:gd name="connsiteX6" fmla="*/ 1238250 w 1568450"/>
              <a:gd name="connsiteY6" fmla="*/ 114300 h 552450"/>
              <a:gd name="connsiteX7" fmla="*/ 1212850 w 1568450"/>
              <a:gd name="connsiteY7" fmla="*/ 120650 h 552450"/>
              <a:gd name="connsiteX8" fmla="*/ 1193800 w 1568450"/>
              <a:gd name="connsiteY8" fmla="*/ 133350 h 552450"/>
              <a:gd name="connsiteX9" fmla="*/ 1168400 w 1568450"/>
              <a:gd name="connsiteY9" fmla="*/ 139700 h 552450"/>
              <a:gd name="connsiteX10" fmla="*/ 1123950 w 1568450"/>
              <a:gd name="connsiteY10" fmla="*/ 165100 h 552450"/>
              <a:gd name="connsiteX11" fmla="*/ 1060450 w 1568450"/>
              <a:gd name="connsiteY11" fmla="*/ 196850 h 552450"/>
              <a:gd name="connsiteX12" fmla="*/ 1041400 w 1568450"/>
              <a:gd name="connsiteY12" fmla="*/ 215900 h 552450"/>
              <a:gd name="connsiteX13" fmla="*/ 1016000 w 1568450"/>
              <a:gd name="connsiteY13" fmla="*/ 234950 h 552450"/>
              <a:gd name="connsiteX14" fmla="*/ 996950 w 1568450"/>
              <a:gd name="connsiteY14" fmla="*/ 260350 h 552450"/>
              <a:gd name="connsiteX15" fmla="*/ 990600 w 1568450"/>
              <a:gd name="connsiteY15" fmla="*/ 279400 h 552450"/>
              <a:gd name="connsiteX16" fmla="*/ 971550 w 1568450"/>
              <a:gd name="connsiteY16" fmla="*/ 298450 h 552450"/>
              <a:gd name="connsiteX17" fmla="*/ 927100 w 1568450"/>
              <a:gd name="connsiteY17" fmla="*/ 323850 h 552450"/>
              <a:gd name="connsiteX18" fmla="*/ 908050 w 1568450"/>
              <a:gd name="connsiteY18" fmla="*/ 342900 h 552450"/>
              <a:gd name="connsiteX19" fmla="*/ 869950 w 1568450"/>
              <a:gd name="connsiteY19" fmla="*/ 361950 h 552450"/>
              <a:gd name="connsiteX20" fmla="*/ 850900 w 1568450"/>
              <a:gd name="connsiteY20" fmla="*/ 381000 h 552450"/>
              <a:gd name="connsiteX21" fmla="*/ 806450 w 1568450"/>
              <a:gd name="connsiteY21" fmla="*/ 393700 h 552450"/>
              <a:gd name="connsiteX22" fmla="*/ 762000 w 1568450"/>
              <a:gd name="connsiteY22" fmla="*/ 419100 h 552450"/>
              <a:gd name="connsiteX23" fmla="*/ 723900 w 1568450"/>
              <a:gd name="connsiteY23" fmla="*/ 431800 h 552450"/>
              <a:gd name="connsiteX24" fmla="*/ 685800 w 1568450"/>
              <a:gd name="connsiteY24" fmla="*/ 450850 h 552450"/>
              <a:gd name="connsiteX25" fmla="*/ 635000 w 1568450"/>
              <a:gd name="connsiteY25" fmla="*/ 476250 h 552450"/>
              <a:gd name="connsiteX26" fmla="*/ 565150 w 1568450"/>
              <a:gd name="connsiteY26" fmla="*/ 508000 h 552450"/>
              <a:gd name="connsiteX27" fmla="*/ 527050 w 1568450"/>
              <a:gd name="connsiteY27" fmla="*/ 527050 h 552450"/>
              <a:gd name="connsiteX28" fmla="*/ 495300 w 1568450"/>
              <a:gd name="connsiteY28" fmla="*/ 539750 h 552450"/>
              <a:gd name="connsiteX29" fmla="*/ 349250 w 1568450"/>
              <a:gd name="connsiteY29" fmla="*/ 552450 h 552450"/>
              <a:gd name="connsiteX30" fmla="*/ 165100 w 1568450"/>
              <a:gd name="connsiteY30" fmla="*/ 546100 h 552450"/>
              <a:gd name="connsiteX31" fmla="*/ 114300 w 1568450"/>
              <a:gd name="connsiteY31" fmla="*/ 527050 h 552450"/>
              <a:gd name="connsiteX32" fmla="*/ 88900 w 1568450"/>
              <a:gd name="connsiteY32" fmla="*/ 520700 h 552450"/>
              <a:gd name="connsiteX33" fmla="*/ 50800 w 1568450"/>
              <a:gd name="connsiteY33" fmla="*/ 508000 h 552450"/>
              <a:gd name="connsiteX34" fmla="*/ 0 w 1568450"/>
              <a:gd name="connsiteY34" fmla="*/ 495300 h 552450"/>
              <a:gd name="connsiteX0" fmla="*/ 1568450 w 1568450"/>
              <a:gd name="connsiteY0" fmla="*/ 0 h 552450"/>
              <a:gd name="connsiteX1" fmla="*/ 1409700 w 1568450"/>
              <a:gd name="connsiteY1" fmla="*/ 38100 h 552450"/>
              <a:gd name="connsiteX2" fmla="*/ 1308100 w 1568450"/>
              <a:gd name="connsiteY2" fmla="*/ 76200 h 552450"/>
              <a:gd name="connsiteX3" fmla="*/ 1289050 w 1568450"/>
              <a:gd name="connsiteY3" fmla="*/ 88900 h 552450"/>
              <a:gd name="connsiteX4" fmla="*/ 1270000 w 1568450"/>
              <a:gd name="connsiteY4" fmla="*/ 107950 h 552450"/>
              <a:gd name="connsiteX5" fmla="*/ 1238250 w 1568450"/>
              <a:gd name="connsiteY5" fmla="*/ 114300 h 552450"/>
              <a:gd name="connsiteX6" fmla="*/ 1212850 w 1568450"/>
              <a:gd name="connsiteY6" fmla="*/ 120650 h 552450"/>
              <a:gd name="connsiteX7" fmla="*/ 1193800 w 1568450"/>
              <a:gd name="connsiteY7" fmla="*/ 133350 h 552450"/>
              <a:gd name="connsiteX8" fmla="*/ 1168400 w 1568450"/>
              <a:gd name="connsiteY8" fmla="*/ 139700 h 552450"/>
              <a:gd name="connsiteX9" fmla="*/ 1123950 w 1568450"/>
              <a:gd name="connsiteY9" fmla="*/ 165100 h 552450"/>
              <a:gd name="connsiteX10" fmla="*/ 1060450 w 1568450"/>
              <a:gd name="connsiteY10" fmla="*/ 196850 h 552450"/>
              <a:gd name="connsiteX11" fmla="*/ 1041400 w 1568450"/>
              <a:gd name="connsiteY11" fmla="*/ 215900 h 552450"/>
              <a:gd name="connsiteX12" fmla="*/ 1016000 w 1568450"/>
              <a:gd name="connsiteY12" fmla="*/ 234950 h 552450"/>
              <a:gd name="connsiteX13" fmla="*/ 996950 w 1568450"/>
              <a:gd name="connsiteY13" fmla="*/ 260350 h 552450"/>
              <a:gd name="connsiteX14" fmla="*/ 990600 w 1568450"/>
              <a:gd name="connsiteY14" fmla="*/ 279400 h 552450"/>
              <a:gd name="connsiteX15" fmla="*/ 971550 w 1568450"/>
              <a:gd name="connsiteY15" fmla="*/ 298450 h 552450"/>
              <a:gd name="connsiteX16" fmla="*/ 927100 w 1568450"/>
              <a:gd name="connsiteY16" fmla="*/ 323850 h 552450"/>
              <a:gd name="connsiteX17" fmla="*/ 908050 w 1568450"/>
              <a:gd name="connsiteY17" fmla="*/ 342900 h 552450"/>
              <a:gd name="connsiteX18" fmla="*/ 869950 w 1568450"/>
              <a:gd name="connsiteY18" fmla="*/ 361950 h 552450"/>
              <a:gd name="connsiteX19" fmla="*/ 850900 w 1568450"/>
              <a:gd name="connsiteY19" fmla="*/ 381000 h 552450"/>
              <a:gd name="connsiteX20" fmla="*/ 806450 w 1568450"/>
              <a:gd name="connsiteY20" fmla="*/ 393700 h 552450"/>
              <a:gd name="connsiteX21" fmla="*/ 762000 w 1568450"/>
              <a:gd name="connsiteY21" fmla="*/ 419100 h 552450"/>
              <a:gd name="connsiteX22" fmla="*/ 723900 w 1568450"/>
              <a:gd name="connsiteY22" fmla="*/ 431800 h 552450"/>
              <a:gd name="connsiteX23" fmla="*/ 685800 w 1568450"/>
              <a:gd name="connsiteY23" fmla="*/ 450850 h 552450"/>
              <a:gd name="connsiteX24" fmla="*/ 635000 w 1568450"/>
              <a:gd name="connsiteY24" fmla="*/ 476250 h 552450"/>
              <a:gd name="connsiteX25" fmla="*/ 565150 w 1568450"/>
              <a:gd name="connsiteY25" fmla="*/ 508000 h 552450"/>
              <a:gd name="connsiteX26" fmla="*/ 527050 w 1568450"/>
              <a:gd name="connsiteY26" fmla="*/ 527050 h 552450"/>
              <a:gd name="connsiteX27" fmla="*/ 495300 w 1568450"/>
              <a:gd name="connsiteY27" fmla="*/ 539750 h 552450"/>
              <a:gd name="connsiteX28" fmla="*/ 349250 w 1568450"/>
              <a:gd name="connsiteY28" fmla="*/ 552450 h 552450"/>
              <a:gd name="connsiteX29" fmla="*/ 165100 w 1568450"/>
              <a:gd name="connsiteY29" fmla="*/ 546100 h 552450"/>
              <a:gd name="connsiteX30" fmla="*/ 114300 w 1568450"/>
              <a:gd name="connsiteY30" fmla="*/ 527050 h 552450"/>
              <a:gd name="connsiteX31" fmla="*/ 88900 w 1568450"/>
              <a:gd name="connsiteY31" fmla="*/ 520700 h 552450"/>
              <a:gd name="connsiteX32" fmla="*/ 50800 w 1568450"/>
              <a:gd name="connsiteY32" fmla="*/ 508000 h 552450"/>
              <a:gd name="connsiteX33" fmla="*/ 0 w 1568450"/>
              <a:gd name="connsiteY33"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270000 w 1568450"/>
              <a:gd name="connsiteY3" fmla="*/ 107950 h 552450"/>
              <a:gd name="connsiteX4" fmla="*/ 1238250 w 1568450"/>
              <a:gd name="connsiteY4" fmla="*/ 114300 h 552450"/>
              <a:gd name="connsiteX5" fmla="*/ 1212850 w 1568450"/>
              <a:gd name="connsiteY5" fmla="*/ 120650 h 552450"/>
              <a:gd name="connsiteX6" fmla="*/ 1193800 w 1568450"/>
              <a:gd name="connsiteY6" fmla="*/ 133350 h 552450"/>
              <a:gd name="connsiteX7" fmla="*/ 1168400 w 1568450"/>
              <a:gd name="connsiteY7" fmla="*/ 139700 h 552450"/>
              <a:gd name="connsiteX8" fmla="*/ 1123950 w 1568450"/>
              <a:gd name="connsiteY8" fmla="*/ 165100 h 552450"/>
              <a:gd name="connsiteX9" fmla="*/ 1060450 w 1568450"/>
              <a:gd name="connsiteY9" fmla="*/ 196850 h 552450"/>
              <a:gd name="connsiteX10" fmla="*/ 1041400 w 1568450"/>
              <a:gd name="connsiteY10" fmla="*/ 215900 h 552450"/>
              <a:gd name="connsiteX11" fmla="*/ 1016000 w 1568450"/>
              <a:gd name="connsiteY11" fmla="*/ 234950 h 552450"/>
              <a:gd name="connsiteX12" fmla="*/ 996950 w 1568450"/>
              <a:gd name="connsiteY12" fmla="*/ 260350 h 552450"/>
              <a:gd name="connsiteX13" fmla="*/ 990600 w 1568450"/>
              <a:gd name="connsiteY13" fmla="*/ 279400 h 552450"/>
              <a:gd name="connsiteX14" fmla="*/ 971550 w 1568450"/>
              <a:gd name="connsiteY14" fmla="*/ 298450 h 552450"/>
              <a:gd name="connsiteX15" fmla="*/ 927100 w 1568450"/>
              <a:gd name="connsiteY15" fmla="*/ 323850 h 552450"/>
              <a:gd name="connsiteX16" fmla="*/ 908050 w 1568450"/>
              <a:gd name="connsiteY16" fmla="*/ 342900 h 552450"/>
              <a:gd name="connsiteX17" fmla="*/ 869950 w 1568450"/>
              <a:gd name="connsiteY17" fmla="*/ 361950 h 552450"/>
              <a:gd name="connsiteX18" fmla="*/ 850900 w 1568450"/>
              <a:gd name="connsiteY18" fmla="*/ 381000 h 552450"/>
              <a:gd name="connsiteX19" fmla="*/ 806450 w 1568450"/>
              <a:gd name="connsiteY19" fmla="*/ 393700 h 552450"/>
              <a:gd name="connsiteX20" fmla="*/ 762000 w 1568450"/>
              <a:gd name="connsiteY20" fmla="*/ 419100 h 552450"/>
              <a:gd name="connsiteX21" fmla="*/ 723900 w 1568450"/>
              <a:gd name="connsiteY21" fmla="*/ 431800 h 552450"/>
              <a:gd name="connsiteX22" fmla="*/ 685800 w 1568450"/>
              <a:gd name="connsiteY22" fmla="*/ 450850 h 552450"/>
              <a:gd name="connsiteX23" fmla="*/ 635000 w 1568450"/>
              <a:gd name="connsiteY23" fmla="*/ 476250 h 552450"/>
              <a:gd name="connsiteX24" fmla="*/ 565150 w 1568450"/>
              <a:gd name="connsiteY24" fmla="*/ 508000 h 552450"/>
              <a:gd name="connsiteX25" fmla="*/ 527050 w 1568450"/>
              <a:gd name="connsiteY25" fmla="*/ 527050 h 552450"/>
              <a:gd name="connsiteX26" fmla="*/ 495300 w 1568450"/>
              <a:gd name="connsiteY26" fmla="*/ 539750 h 552450"/>
              <a:gd name="connsiteX27" fmla="*/ 349250 w 1568450"/>
              <a:gd name="connsiteY27" fmla="*/ 552450 h 552450"/>
              <a:gd name="connsiteX28" fmla="*/ 165100 w 1568450"/>
              <a:gd name="connsiteY28" fmla="*/ 546100 h 552450"/>
              <a:gd name="connsiteX29" fmla="*/ 114300 w 1568450"/>
              <a:gd name="connsiteY29" fmla="*/ 527050 h 552450"/>
              <a:gd name="connsiteX30" fmla="*/ 88900 w 1568450"/>
              <a:gd name="connsiteY30" fmla="*/ 520700 h 552450"/>
              <a:gd name="connsiteX31" fmla="*/ 50800 w 1568450"/>
              <a:gd name="connsiteY31" fmla="*/ 508000 h 552450"/>
              <a:gd name="connsiteX32" fmla="*/ 0 w 1568450"/>
              <a:gd name="connsiteY32"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238250 w 1568450"/>
              <a:gd name="connsiteY3" fmla="*/ 114300 h 552450"/>
              <a:gd name="connsiteX4" fmla="*/ 1212850 w 1568450"/>
              <a:gd name="connsiteY4" fmla="*/ 120650 h 552450"/>
              <a:gd name="connsiteX5" fmla="*/ 1193800 w 1568450"/>
              <a:gd name="connsiteY5" fmla="*/ 133350 h 552450"/>
              <a:gd name="connsiteX6" fmla="*/ 1168400 w 1568450"/>
              <a:gd name="connsiteY6" fmla="*/ 139700 h 552450"/>
              <a:gd name="connsiteX7" fmla="*/ 1123950 w 1568450"/>
              <a:gd name="connsiteY7" fmla="*/ 165100 h 552450"/>
              <a:gd name="connsiteX8" fmla="*/ 1060450 w 1568450"/>
              <a:gd name="connsiteY8" fmla="*/ 196850 h 552450"/>
              <a:gd name="connsiteX9" fmla="*/ 1041400 w 1568450"/>
              <a:gd name="connsiteY9" fmla="*/ 215900 h 552450"/>
              <a:gd name="connsiteX10" fmla="*/ 1016000 w 1568450"/>
              <a:gd name="connsiteY10" fmla="*/ 234950 h 552450"/>
              <a:gd name="connsiteX11" fmla="*/ 996950 w 1568450"/>
              <a:gd name="connsiteY11" fmla="*/ 260350 h 552450"/>
              <a:gd name="connsiteX12" fmla="*/ 990600 w 1568450"/>
              <a:gd name="connsiteY12" fmla="*/ 279400 h 552450"/>
              <a:gd name="connsiteX13" fmla="*/ 971550 w 1568450"/>
              <a:gd name="connsiteY13" fmla="*/ 298450 h 552450"/>
              <a:gd name="connsiteX14" fmla="*/ 927100 w 1568450"/>
              <a:gd name="connsiteY14" fmla="*/ 323850 h 552450"/>
              <a:gd name="connsiteX15" fmla="*/ 908050 w 1568450"/>
              <a:gd name="connsiteY15" fmla="*/ 342900 h 552450"/>
              <a:gd name="connsiteX16" fmla="*/ 869950 w 1568450"/>
              <a:gd name="connsiteY16" fmla="*/ 361950 h 552450"/>
              <a:gd name="connsiteX17" fmla="*/ 850900 w 1568450"/>
              <a:gd name="connsiteY17" fmla="*/ 381000 h 552450"/>
              <a:gd name="connsiteX18" fmla="*/ 806450 w 1568450"/>
              <a:gd name="connsiteY18" fmla="*/ 393700 h 552450"/>
              <a:gd name="connsiteX19" fmla="*/ 762000 w 1568450"/>
              <a:gd name="connsiteY19" fmla="*/ 419100 h 552450"/>
              <a:gd name="connsiteX20" fmla="*/ 723900 w 1568450"/>
              <a:gd name="connsiteY20" fmla="*/ 431800 h 552450"/>
              <a:gd name="connsiteX21" fmla="*/ 685800 w 1568450"/>
              <a:gd name="connsiteY21" fmla="*/ 450850 h 552450"/>
              <a:gd name="connsiteX22" fmla="*/ 635000 w 1568450"/>
              <a:gd name="connsiteY22" fmla="*/ 476250 h 552450"/>
              <a:gd name="connsiteX23" fmla="*/ 565150 w 1568450"/>
              <a:gd name="connsiteY23" fmla="*/ 508000 h 552450"/>
              <a:gd name="connsiteX24" fmla="*/ 527050 w 1568450"/>
              <a:gd name="connsiteY24" fmla="*/ 527050 h 552450"/>
              <a:gd name="connsiteX25" fmla="*/ 495300 w 1568450"/>
              <a:gd name="connsiteY25" fmla="*/ 539750 h 552450"/>
              <a:gd name="connsiteX26" fmla="*/ 349250 w 1568450"/>
              <a:gd name="connsiteY26" fmla="*/ 552450 h 552450"/>
              <a:gd name="connsiteX27" fmla="*/ 165100 w 1568450"/>
              <a:gd name="connsiteY27" fmla="*/ 546100 h 552450"/>
              <a:gd name="connsiteX28" fmla="*/ 114300 w 1568450"/>
              <a:gd name="connsiteY28" fmla="*/ 527050 h 552450"/>
              <a:gd name="connsiteX29" fmla="*/ 88900 w 1568450"/>
              <a:gd name="connsiteY29" fmla="*/ 520700 h 552450"/>
              <a:gd name="connsiteX30" fmla="*/ 50800 w 1568450"/>
              <a:gd name="connsiteY30" fmla="*/ 508000 h 552450"/>
              <a:gd name="connsiteX31" fmla="*/ 0 w 1568450"/>
              <a:gd name="connsiteY31"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212850 w 1568450"/>
              <a:gd name="connsiteY3" fmla="*/ 120650 h 552450"/>
              <a:gd name="connsiteX4" fmla="*/ 1193800 w 1568450"/>
              <a:gd name="connsiteY4" fmla="*/ 133350 h 552450"/>
              <a:gd name="connsiteX5" fmla="*/ 1168400 w 1568450"/>
              <a:gd name="connsiteY5" fmla="*/ 139700 h 552450"/>
              <a:gd name="connsiteX6" fmla="*/ 1123950 w 1568450"/>
              <a:gd name="connsiteY6" fmla="*/ 165100 h 552450"/>
              <a:gd name="connsiteX7" fmla="*/ 1060450 w 1568450"/>
              <a:gd name="connsiteY7" fmla="*/ 196850 h 552450"/>
              <a:gd name="connsiteX8" fmla="*/ 1041400 w 1568450"/>
              <a:gd name="connsiteY8" fmla="*/ 215900 h 552450"/>
              <a:gd name="connsiteX9" fmla="*/ 1016000 w 1568450"/>
              <a:gd name="connsiteY9" fmla="*/ 234950 h 552450"/>
              <a:gd name="connsiteX10" fmla="*/ 996950 w 1568450"/>
              <a:gd name="connsiteY10" fmla="*/ 260350 h 552450"/>
              <a:gd name="connsiteX11" fmla="*/ 990600 w 1568450"/>
              <a:gd name="connsiteY11" fmla="*/ 279400 h 552450"/>
              <a:gd name="connsiteX12" fmla="*/ 971550 w 1568450"/>
              <a:gd name="connsiteY12" fmla="*/ 298450 h 552450"/>
              <a:gd name="connsiteX13" fmla="*/ 927100 w 1568450"/>
              <a:gd name="connsiteY13" fmla="*/ 323850 h 552450"/>
              <a:gd name="connsiteX14" fmla="*/ 908050 w 1568450"/>
              <a:gd name="connsiteY14" fmla="*/ 342900 h 552450"/>
              <a:gd name="connsiteX15" fmla="*/ 869950 w 1568450"/>
              <a:gd name="connsiteY15" fmla="*/ 361950 h 552450"/>
              <a:gd name="connsiteX16" fmla="*/ 850900 w 1568450"/>
              <a:gd name="connsiteY16" fmla="*/ 381000 h 552450"/>
              <a:gd name="connsiteX17" fmla="*/ 806450 w 1568450"/>
              <a:gd name="connsiteY17" fmla="*/ 393700 h 552450"/>
              <a:gd name="connsiteX18" fmla="*/ 762000 w 1568450"/>
              <a:gd name="connsiteY18" fmla="*/ 419100 h 552450"/>
              <a:gd name="connsiteX19" fmla="*/ 723900 w 1568450"/>
              <a:gd name="connsiteY19" fmla="*/ 431800 h 552450"/>
              <a:gd name="connsiteX20" fmla="*/ 685800 w 1568450"/>
              <a:gd name="connsiteY20" fmla="*/ 450850 h 552450"/>
              <a:gd name="connsiteX21" fmla="*/ 635000 w 1568450"/>
              <a:gd name="connsiteY21" fmla="*/ 476250 h 552450"/>
              <a:gd name="connsiteX22" fmla="*/ 565150 w 1568450"/>
              <a:gd name="connsiteY22" fmla="*/ 508000 h 552450"/>
              <a:gd name="connsiteX23" fmla="*/ 527050 w 1568450"/>
              <a:gd name="connsiteY23" fmla="*/ 527050 h 552450"/>
              <a:gd name="connsiteX24" fmla="*/ 495300 w 1568450"/>
              <a:gd name="connsiteY24" fmla="*/ 539750 h 552450"/>
              <a:gd name="connsiteX25" fmla="*/ 349250 w 1568450"/>
              <a:gd name="connsiteY25" fmla="*/ 552450 h 552450"/>
              <a:gd name="connsiteX26" fmla="*/ 165100 w 1568450"/>
              <a:gd name="connsiteY26" fmla="*/ 546100 h 552450"/>
              <a:gd name="connsiteX27" fmla="*/ 114300 w 1568450"/>
              <a:gd name="connsiteY27" fmla="*/ 527050 h 552450"/>
              <a:gd name="connsiteX28" fmla="*/ 88900 w 1568450"/>
              <a:gd name="connsiteY28" fmla="*/ 520700 h 552450"/>
              <a:gd name="connsiteX29" fmla="*/ 50800 w 1568450"/>
              <a:gd name="connsiteY29" fmla="*/ 508000 h 552450"/>
              <a:gd name="connsiteX30" fmla="*/ 0 w 1568450"/>
              <a:gd name="connsiteY30"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93800 w 1568450"/>
              <a:gd name="connsiteY3" fmla="*/ 133350 h 552450"/>
              <a:gd name="connsiteX4" fmla="*/ 1168400 w 1568450"/>
              <a:gd name="connsiteY4" fmla="*/ 139700 h 552450"/>
              <a:gd name="connsiteX5" fmla="*/ 1123950 w 1568450"/>
              <a:gd name="connsiteY5" fmla="*/ 165100 h 552450"/>
              <a:gd name="connsiteX6" fmla="*/ 1060450 w 1568450"/>
              <a:gd name="connsiteY6" fmla="*/ 196850 h 552450"/>
              <a:gd name="connsiteX7" fmla="*/ 1041400 w 1568450"/>
              <a:gd name="connsiteY7" fmla="*/ 215900 h 552450"/>
              <a:gd name="connsiteX8" fmla="*/ 1016000 w 1568450"/>
              <a:gd name="connsiteY8" fmla="*/ 234950 h 552450"/>
              <a:gd name="connsiteX9" fmla="*/ 996950 w 1568450"/>
              <a:gd name="connsiteY9" fmla="*/ 260350 h 552450"/>
              <a:gd name="connsiteX10" fmla="*/ 990600 w 1568450"/>
              <a:gd name="connsiteY10" fmla="*/ 279400 h 552450"/>
              <a:gd name="connsiteX11" fmla="*/ 971550 w 1568450"/>
              <a:gd name="connsiteY11" fmla="*/ 298450 h 552450"/>
              <a:gd name="connsiteX12" fmla="*/ 927100 w 1568450"/>
              <a:gd name="connsiteY12" fmla="*/ 323850 h 552450"/>
              <a:gd name="connsiteX13" fmla="*/ 908050 w 1568450"/>
              <a:gd name="connsiteY13" fmla="*/ 342900 h 552450"/>
              <a:gd name="connsiteX14" fmla="*/ 869950 w 1568450"/>
              <a:gd name="connsiteY14" fmla="*/ 361950 h 552450"/>
              <a:gd name="connsiteX15" fmla="*/ 850900 w 1568450"/>
              <a:gd name="connsiteY15" fmla="*/ 381000 h 552450"/>
              <a:gd name="connsiteX16" fmla="*/ 806450 w 1568450"/>
              <a:gd name="connsiteY16" fmla="*/ 393700 h 552450"/>
              <a:gd name="connsiteX17" fmla="*/ 762000 w 1568450"/>
              <a:gd name="connsiteY17" fmla="*/ 419100 h 552450"/>
              <a:gd name="connsiteX18" fmla="*/ 723900 w 1568450"/>
              <a:gd name="connsiteY18" fmla="*/ 431800 h 552450"/>
              <a:gd name="connsiteX19" fmla="*/ 685800 w 1568450"/>
              <a:gd name="connsiteY19" fmla="*/ 450850 h 552450"/>
              <a:gd name="connsiteX20" fmla="*/ 635000 w 1568450"/>
              <a:gd name="connsiteY20" fmla="*/ 476250 h 552450"/>
              <a:gd name="connsiteX21" fmla="*/ 565150 w 1568450"/>
              <a:gd name="connsiteY21" fmla="*/ 508000 h 552450"/>
              <a:gd name="connsiteX22" fmla="*/ 527050 w 1568450"/>
              <a:gd name="connsiteY22" fmla="*/ 527050 h 552450"/>
              <a:gd name="connsiteX23" fmla="*/ 495300 w 1568450"/>
              <a:gd name="connsiteY23" fmla="*/ 539750 h 552450"/>
              <a:gd name="connsiteX24" fmla="*/ 349250 w 1568450"/>
              <a:gd name="connsiteY24" fmla="*/ 552450 h 552450"/>
              <a:gd name="connsiteX25" fmla="*/ 165100 w 1568450"/>
              <a:gd name="connsiteY25" fmla="*/ 546100 h 552450"/>
              <a:gd name="connsiteX26" fmla="*/ 114300 w 1568450"/>
              <a:gd name="connsiteY26" fmla="*/ 527050 h 552450"/>
              <a:gd name="connsiteX27" fmla="*/ 88900 w 1568450"/>
              <a:gd name="connsiteY27" fmla="*/ 520700 h 552450"/>
              <a:gd name="connsiteX28" fmla="*/ 50800 w 1568450"/>
              <a:gd name="connsiteY28" fmla="*/ 508000 h 552450"/>
              <a:gd name="connsiteX29" fmla="*/ 0 w 1568450"/>
              <a:gd name="connsiteY29"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123950 w 1568450"/>
              <a:gd name="connsiteY4" fmla="*/ 165100 h 552450"/>
              <a:gd name="connsiteX5" fmla="*/ 1060450 w 1568450"/>
              <a:gd name="connsiteY5" fmla="*/ 196850 h 552450"/>
              <a:gd name="connsiteX6" fmla="*/ 1041400 w 1568450"/>
              <a:gd name="connsiteY6" fmla="*/ 215900 h 552450"/>
              <a:gd name="connsiteX7" fmla="*/ 1016000 w 1568450"/>
              <a:gd name="connsiteY7" fmla="*/ 234950 h 552450"/>
              <a:gd name="connsiteX8" fmla="*/ 996950 w 1568450"/>
              <a:gd name="connsiteY8" fmla="*/ 260350 h 552450"/>
              <a:gd name="connsiteX9" fmla="*/ 990600 w 1568450"/>
              <a:gd name="connsiteY9" fmla="*/ 279400 h 552450"/>
              <a:gd name="connsiteX10" fmla="*/ 971550 w 1568450"/>
              <a:gd name="connsiteY10" fmla="*/ 298450 h 552450"/>
              <a:gd name="connsiteX11" fmla="*/ 927100 w 1568450"/>
              <a:gd name="connsiteY11" fmla="*/ 323850 h 552450"/>
              <a:gd name="connsiteX12" fmla="*/ 908050 w 1568450"/>
              <a:gd name="connsiteY12" fmla="*/ 342900 h 552450"/>
              <a:gd name="connsiteX13" fmla="*/ 869950 w 1568450"/>
              <a:gd name="connsiteY13" fmla="*/ 361950 h 552450"/>
              <a:gd name="connsiteX14" fmla="*/ 850900 w 1568450"/>
              <a:gd name="connsiteY14" fmla="*/ 381000 h 552450"/>
              <a:gd name="connsiteX15" fmla="*/ 806450 w 1568450"/>
              <a:gd name="connsiteY15" fmla="*/ 393700 h 552450"/>
              <a:gd name="connsiteX16" fmla="*/ 762000 w 1568450"/>
              <a:gd name="connsiteY16" fmla="*/ 419100 h 552450"/>
              <a:gd name="connsiteX17" fmla="*/ 723900 w 1568450"/>
              <a:gd name="connsiteY17" fmla="*/ 431800 h 552450"/>
              <a:gd name="connsiteX18" fmla="*/ 685800 w 1568450"/>
              <a:gd name="connsiteY18" fmla="*/ 450850 h 552450"/>
              <a:gd name="connsiteX19" fmla="*/ 635000 w 1568450"/>
              <a:gd name="connsiteY19" fmla="*/ 476250 h 552450"/>
              <a:gd name="connsiteX20" fmla="*/ 565150 w 1568450"/>
              <a:gd name="connsiteY20" fmla="*/ 508000 h 552450"/>
              <a:gd name="connsiteX21" fmla="*/ 527050 w 1568450"/>
              <a:gd name="connsiteY21" fmla="*/ 527050 h 552450"/>
              <a:gd name="connsiteX22" fmla="*/ 495300 w 1568450"/>
              <a:gd name="connsiteY22" fmla="*/ 539750 h 552450"/>
              <a:gd name="connsiteX23" fmla="*/ 349250 w 1568450"/>
              <a:gd name="connsiteY23" fmla="*/ 552450 h 552450"/>
              <a:gd name="connsiteX24" fmla="*/ 165100 w 1568450"/>
              <a:gd name="connsiteY24" fmla="*/ 546100 h 552450"/>
              <a:gd name="connsiteX25" fmla="*/ 114300 w 1568450"/>
              <a:gd name="connsiteY25" fmla="*/ 527050 h 552450"/>
              <a:gd name="connsiteX26" fmla="*/ 88900 w 1568450"/>
              <a:gd name="connsiteY26" fmla="*/ 520700 h 552450"/>
              <a:gd name="connsiteX27" fmla="*/ 50800 w 1568450"/>
              <a:gd name="connsiteY27" fmla="*/ 508000 h 552450"/>
              <a:gd name="connsiteX28" fmla="*/ 0 w 1568450"/>
              <a:gd name="connsiteY28"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60450 w 1568450"/>
              <a:gd name="connsiteY4" fmla="*/ 196850 h 552450"/>
              <a:gd name="connsiteX5" fmla="*/ 1041400 w 1568450"/>
              <a:gd name="connsiteY5" fmla="*/ 215900 h 552450"/>
              <a:gd name="connsiteX6" fmla="*/ 1016000 w 1568450"/>
              <a:gd name="connsiteY6" fmla="*/ 234950 h 552450"/>
              <a:gd name="connsiteX7" fmla="*/ 996950 w 1568450"/>
              <a:gd name="connsiteY7" fmla="*/ 260350 h 552450"/>
              <a:gd name="connsiteX8" fmla="*/ 990600 w 1568450"/>
              <a:gd name="connsiteY8" fmla="*/ 279400 h 552450"/>
              <a:gd name="connsiteX9" fmla="*/ 971550 w 1568450"/>
              <a:gd name="connsiteY9" fmla="*/ 298450 h 552450"/>
              <a:gd name="connsiteX10" fmla="*/ 927100 w 1568450"/>
              <a:gd name="connsiteY10" fmla="*/ 323850 h 552450"/>
              <a:gd name="connsiteX11" fmla="*/ 908050 w 1568450"/>
              <a:gd name="connsiteY11" fmla="*/ 342900 h 552450"/>
              <a:gd name="connsiteX12" fmla="*/ 869950 w 1568450"/>
              <a:gd name="connsiteY12" fmla="*/ 361950 h 552450"/>
              <a:gd name="connsiteX13" fmla="*/ 850900 w 1568450"/>
              <a:gd name="connsiteY13" fmla="*/ 381000 h 552450"/>
              <a:gd name="connsiteX14" fmla="*/ 806450 w 1568450"/>
              <a:gd name="connsiteY14" fmla="*/ 393700 h 552450"/>
              <a:gd name="connsiteX15" fmla="*/ 762000 w 1568450"/>
              <a:gd name="connsiteY15" fmla="*/ 419100 h 552450"/>
              <a:gd name="connsiteX16" fmla="*/ 723900 w 1568450"/>
              <a:gd name="connsiteY16" fmla="*/ 431800 h 552450"/>
              <a:gd name="connsiteX17" fmla="*/ 685800 w 1568450"/>
              <a:gd name="connsiteY17" fmla="*/ 450850 h 552450"/>
              <a:gd name="connsiteX18" fmla="*/ 635000 w 1568450"/>
              <a:gd name="connsiteY18" fmla="*/ 476250 h 552450"/>
              <a:gd name="connsiteX19" fmla="*/ 565150 w 1568450"/>
              <a:gd name="connsiteY19" fmla="*/ 508000 h 552450"/>
              <a:gd name="connsiteX20" fmla="*/ 527050 w 1568450"/>
              <a:gd name="connsiteY20" fmla="*/ 527050 h 552450"/>
              <a:gd name="connsiteX21" fmla="*/ 495300 w 1568450"/>
              <a:gd name="connsiteY21" fmla="*/ 539750 h 552450"/>
              <a:gd name="connsiteX22" fmla="*/ 349250 w 1568450"/>
              <a:gd name="connsiteY22" fmla="*/ 552450 h 552450"/>
              <a:gd name="connsiteX23" fmla="*/ 165100 w 1568450"/>
              <a:gd name="connsiteY23" fmla="*/ 546100 h 552450"/>
              <a:gd name="connsiteX24" fmla="*/ 114300 w 1568450"/>
              <a:gd name="connsiteY24" fmla="*/ 527050 h 552450"/>
              <a:gd name="connsiteX25" fmla="*/ 88900 w 1568450"/>
              <a:gd name="connsiteY25" fmla="*/ 520700 h 552450"/>
              <a:gd name="connsiteX26" fmla="*/ 50800 w 1568450"/>
              <a:gd name="connsiteY26" fmla="*/ 508000 h 552450"/>
              <a:gd name="connsiteX27" fmla="*/ 0 w 1568450"/>
              <a:gd name="connsiteY27"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60450 w 1568450"/>
              <a:gd name="connsiteY4" fmla="*/ 196850 h 552450"/>
              <a:gd name="connsiteX5" fmla="*/ 1016000 w 1568450"/>
              <a:gd name="connsiteY5" fmla="*/ 234950 h 552450"/>
              <a:gd name="connsiteX6" fmla="*/ 996950 w 1568450"/>
              <a:gd name="connsiteY6" fmla="*/ 260350 h 552450"/>
              <a:gd name="connsiteX7" fmla="*/ 990600 w 1568450"/>
              <a:gd name="connsiteY7" fmla="*/ 279400 h 552450"/>
              <a:gd name="connsiteX8" fmla="*/ 971550 w 1568450"/>
              <a:gd name="connsiteY8" fmla="*/ 298450 h 552450"/>
              <a:gd name="connsiteX9" fmla="*/ 927100 w 1568450"/>
              <a:gd name="connsiteY9" fmla="*/ 323850 h 552450"/>
              <a:gd name="connsiteX10" fmla="*/ 908050 w 1568450"/>
              <a:gd name="connsiteY10" fmla="*/ 342900 h 552450"/>
              <a:gd name="connsiteX11" fmla="*/ 869950 w 1568450"/>
              <a:gd name="connsiteY11" fmla="*/ 361950 h 552450"/>
              <a:gd name="connsiteX12" fmla="*/ 850900 w 1568450"/>
              <a:gd name="connsiteY12" fmla="*/ 381000 h 552450"/>
              <a:gd name="connsiteX13" fmla="*/ 806450 w 1568450"/>
              <a:gd name="connsiteY13" fmla="*/ 393700 h 552450"/>
              <a:gd name="connsiteX14" fmla="*/ 762000 w 1568450"/>
              <a:gd name="connsiteY14" fmla="*/ 419100 h 552450"/>
              <a:gd name="connsiteX15" fmla="*/ 723900 w 1568450"/>
              <a:gd name="connsiteY15" fmla="*/ 431800 h 552450"/>
              <a:gd name="connsiteX16" fmla="*/ 685800 w 1568450"/>
              <a:gd name="connsiteY16" fmla="*/ 450850 h 552450"/>
              <a:gd name="connsiteX17" fmla="*/ 635000 w 1568450"/>
              <a:gd name="connsiteY17" fmla="*/ 476250 h 552450"/>
              <a:gd name="connsiteX18" fmla="*/ 565150 w 1568450"/>
              <a:gd name="connsiteY18" fmla="*/ 508000 h 552450"/>
              <a:gd name="connsiteX19" fmla="*/ 527050 w 1568450"/>
              <a:gd name="connsiteY19" fmla="*/ 527050 h 552450"/>
              <a:gd name="connsiteX20" fmla="*/ 495300 w 1568450"/>
              <a:gd name="connsiteY20" fmla="*/ 539750 h 552450"/>
              <a:gd name="connsiteX21" fmla="*/ 349250 w 1568450"/>
              <a:gd name="connsiteY21" fmla="*/ 552450 h 552450"/>
              <a:gd name="connsiteX22" fmla="*/ 165100 w 1568450"/>
              <a:gd name="connsiteY22" fmla="*/ 546100 h 552450"/>
              <a:gd name="connsiteX23" fmla="*/ 114300 w 1568450"/>
              <a:gd name="connsiteY23" fmla="*/ 527050 h 552450"/>
              <a:gd name="connsiteX24" fmla="*/ 88900 w 1568450"/>
              <a:gd name="connsiteY24" fmla="*/ 520700 h 552450"/>
              <a:gd name="connsiteX25" fmla="*/ 50800 w 1568450"/>
              <a:gd name="connsiteY25" fmla="*/ 508000 h 552450"/>
              <a:gd name="connsiteX26" fmla="*/ 0 w 1568450"/>
              <a:gd name="connsiteY26"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96950 w 1568450"/>
              <a:gd name="connsiteY5" fmla="*/ 260350 h 552450"/>
              <a:gd name="connsiteX6" fmla="*/ 990600 w 1568450"/>
              <a:gd name="connsiteY6" fmla="*/ 279400 h 552450"/>
              <a:gd name="connsiteX7" fmla="*/ 971550 w 1568450"/>
              <a:gd name="connsiteY7" fmla="*/ 298450 h 552450"/>
              <a:gd name="connsiteX8" fmla="*/ 927100 w 1568450"/>
              <a:gd name="connsiteY8" fmla="*/ 323850 h 552450"/>
              <a:gd name="connsiteX9" fmla="*/ 908050 w 1568450"/>
              <a:gd name="connsiteY9" fmla="*/ 342900 h 552450"/>
              <a:gd name="connsiteX10" fmla="*/ 869950 w 1568450"/>
              <a:gd name="connsiteY10" fmla="*/ 361950 h 552450"/>
              <a:gd name="connsiteX11" fmla="*/ 850900 w 1568450"/>
              <a:gd name="connsiteY11" fmla="*/ 381000 h 552450"/>
              <a:gd name="connsiteX12" fmla="*/ 806450 w 1568450"/>
              <a:gd name="connsiteY12" fmla="*/ 393700 h 552450"/>
              <a:gd name="connsiteX13" fmla="*/ 762000 w 1568450"/>
              <a:gd name="connsiteY13" fmla="*/ 419100 h 552450"/>
              <a:gd name="connsiteX14" fmla="*/ 723900 w 1568450"/>
              <a:gd name="connsiteY14" fmla="*/ 431800 h 552450"/>
              <a:gd name="connsiteX15" fmla="*/ 685800 w 1568450"/>
              <a:gd name="connsiteY15" fmla="*/ 450850 h 552450"/>
              <a:gd name="connsiteX16" fmla="*/ 635000 w 1568450"/>
              <a:gd name="connsiteY16" fmla="*/ 476250 h 552450"/>
              <a:gd name="connsiteX17" fmla="*/ 565150 w 1568450"/>
              <a:gd name="connsiteY17" fmla="*/ 508000 h 552450"/>
              <a:gd name="connsiteX18" fmla="*/ 527050 w 1568450"/>
              <a:gd name="connsiteY18" fmla="*/ 527050 h 552450"/>
              <a:gd name="connsiteX19" fmla="*/ 495300 w 1568450"/>
              <a:gd name="connsiteY19" fmla="*/ 539750 h 552450"/>
              <a:gd name="connsiteX20" fmla="*/ 349250 w 1568450"/>
              <a:gd name="connsiteY20" fmla="*/ 552450 h 552450"/>
              <a:gd name="connsiteX21" fmla="*/ 165100 w 1568450"/>
              <a:gd name="connsiteY21" fmla="*/ 546100 h 552450"/>
              <a:gd name="connsiteX22" fmla="*/ 114300 w 1568450"/>
              <a:gd name="connsiteY22" fmla="*/ 527050 h 552450"/>
              <a:gd name="connsiteX23" fmla="*/ 88900 w 1568450"/>
              <a:gd name="connsiteY23" fmla="*/ 520700 h 552450"/>
              <a:gd name="connsiteX24" fmla="*/ 50800 w 1568450"/>
              <a:gd name="connsiteY24" fmla="*/ 508000 h 552450"/>
              <a:gd name="connsiteX25" fmla="*/ 0 w 1568450"/>
              <a:gd name="connsiteY25"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96950 w 1568450"/>
              <a:gd name="connsiteY5" fmla="*/ 260350 h 552450"/>
              <a:gd name="connsiteX6" fmla="*/ 971550 w 1568450"/>
              <a:gd name="connsiteY6" fmla="*/ 298450 h 552450"/>
              <a:gd name="connsiteX7" fmla="*/ 927100 w 1568450"/>
              <a:gd name="connsiteY7" fmla="*/ 323850 h 552450"/>
              <a:gd name="connsiteX8" fmla="*/ 908050 w 1568450"/>
              <a:gd name="connsiteY8" fmla="*/ 342900 h 552450"/>
              <a:gd name="connsiteX9" fmla="*/ 869950 w 1568450"/>
              <a:gd name="connsiteY9" fmla="*/ 361950 h 552450"/>
              <a:gd name="connsiteX10" fmla="*/ 850900 w 1568450"/>
              <a:gd name="connsiteY10" fmla="*/ 381000 h 552450"/>
              <a:gd name="connsiteX11" fmla="*/ 806450 w 1568450"/>
              <a:gd name="connsiteY11" fmla="*/ 393700 h 552450"/>
              <a:gd name="connsiteX12" fmla="*/ 762000 w 1568450"/>
              <a:gd name="connsiteY12" fmla="*/ 419100 h 552450"/>
              <a:gd name="connsiteX13" fmla="*/ 723900 w 1568450"/>
              <a:gd name="connsiteY13" fmla="*/ 431800 h 552450"/>
              <a:gd name="connsiteX14" fmla="*/ 685800 w 1568450"/>
              <a:gd name="connsiteY14" fmla="*/ 450850 h 552450"/>
              <a:gd name="connsiteX15" fmla="*/ 635000 w 1568450"/>
              <a:gd name="connsiteY15" fmla="*/ 476250 h 552450"/>
              <a:gd name="connsiteX16" fmla="*/ 565150 w 1568450"/>
              <a:gd name="connsiteY16" fmla="*/ 508000 h 552450"/>
              <a:gd name="connsiteX17" fmla="*/ 527050 w 1568450"/>
              <a:gd name="connsiteY17" fmla="*/ 527050 h 552450"/>
              <a:gd name="connsiteX18" fmla="*/ 495300 w 1568450"/>
              <a:gd name="connsiteY18" fmla="*/ 539750 h 552450"/>
              <a:gd name="connsiteX19" fmla="*/ 349250 w 1568450"/>
              <a:gd name="connsiteY19" fmla="*/ 552450 h 552450"/>
              <a:gd name="connsiteX20" fmla="*/ 165100 w 1568450"/>
              <a:gd name="connsiteY20" fmla="*/ 546100 h 552450"/>
              <a:gd name="connsiteX21" fmla="*/ 114300 w 1568450"/>
              <a:gd name="connsiteY21" fmla="*/ 527050 h 552450"/>
              <a:gd name="connsiteX22" fmla="*/ 88900 w 1568450"/>
              <a:gd name="connsiteY22" fmla="*/ 520700 h 552450"/>
              <a:gd name="connsiteX23" fmla="*/ 50800 w 1568450"/>
              <a:gd name="connsiteY23" fmla="*/ 508000 h 552450"/>
              <a:gd name="connsiteX24" fmla="*/ 0 w 1568450"/>
              <a:gd name="connsiteY24"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71550 w 1568450"/>
              <a:gd name="connsiteY5" fmla="*/ 298450 h 552450"/>
              <a:gd name="connsiteX6" fmla="*/ 927100 w 1568450"/>
              <a:gd name="connsiteY6" fmla="*/ 323850 h 552450"/>
              <a:gd name="connsiteX7" fmla="*/ 908050 w 1568450"/>
              <a:gd name="connsiteY7" fmla="*/ 342900 h 552450"/>
              <a:gd name="connsiteX8" fmla="*/ 869950 w 1568450"/>
              <a:gd name="connsiteY8" fmla="*/ 361950 h 552450"/>
              <a:gd name="connsiteX9" fmla="*/ 850900 w 1568450"/>
              <a:gd name="connsiteY9" fmla="*/ 381000 h 552450"/>
              <a:gd name="connsiteX10" fmla="*/ 806450 w 1568450"/>
              <a:gd name="connsiteY10" fmla="*/ 393700 h 552450"/>
              <a:gd name="connsiteX11" fmla="*/ 762000 w 1568450"/>
              <a:gd name="connsiteY11" fmla="*/ 419100 h 552450"/>
              <a:gd name="connsiteX12" fmla="*/ 723900 w 1568450"/>
              <a:gd name="connsiteY12" fmla="*/ 431800 h 552450"/>
              <a:gd name="connsiteX13" fmla="*/ 685800 w 1568450"/>
              <a:gd name="connsiteY13" fmla="*/ 450850 h 552450"/>
              <a:gd name="connsiteX14" fmla="*/ 635000 w 1568450"/>
              <a:gd name="connsiteY14" fmla="*/ 476250 h 552450"/>
              <a:gd name="connsiteX15" fmla="*/ 565150 w 1568450"/>
              <a:gd name="connsiteY15" fmla="*/ 508000 h 552450"/>
              <a:gd name="connsiteX16" fmla="*/ 527050 w 1568450"/>
              <a:gd name="connsiteY16" fmla="*/ 527050 h 552450"/>
              <a:gd name="connsiteX17" fmla="*/ 495300 w 1568450"/>
              <a:gd name="connsiteY17" fmla="*/ 539750 h 552450"/>
              <a:gd name="connsiteX18" fmla="*/ 349250 w 1568450"/>
              <a:gd name="connsiteY18" fmla="*/ 552450 h 552450"/>
              <a:gd name="connsiteX19" fmla="*/ 165100 w 1568450"/>
              <a:gd name="connsiteY19" fmla="*/ 546100 h 552450"/>
              <a:gd name="connsiteX20" fmla="*/ 114300 w 1568450"/>
              <a:gd name="connsiteY20" fmla="*/ 527050 h 552450"/>
              <a:gd name="connsiteX21" fmla="*/ 88900 w 1568450"/>
              <a:gd name="connsiteY21" fmla="*/ 520700 h 552450"/>
              <a:gd name="connsiteX22" fmla="*/ 50800 w 1568450"/>
              <a:gd name="connsiteY22" fmla="*/ 508000 h 552450"/>
              <a:gd name="connsiteX23" fmla="*/ 0 w 1568450"/>
              <a:gd name="connsiteY23"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27100 w 1568450"/>
              <a:gd name="connsiteY5" fmla="*/ 323850 h 552450"/>
              <a:gd name="connsiteX6" fmla="*/ 908050 w 1568450"/>
              <a:gd name="connsiteY6" fmla="*/ 342900 h 552450"/>
              <a:gd name="connsiteX7" fmla="*/ 869950 w 1568450"/>
              <a:gd name="connsiteY7" fmla="*/ 361950 h 552450"/>
              <a:gd name="connsiteX8" fmla="*/ 850900 w 1568450"/>
              <a:gd name="connsiteY8" fmla="*/ 381000 h 552450"/>
              <a:gd name="connsiteX9" fmla="*/ 806450 w 1568450"/>
              <a:gd name="connsiteY9" fmla="*/ 393700 h 552450"/>
              <a:gd name="connsiteX10" fmla="*/ 762000 w 1568450"/>
              <a:gd name="connsiteY10" fmla="*/ 419100 h 552450"/>
              <a:gd name="connsiteX11" fmla="*/ 723900 w 1568450"/>
              <a:gd name="connsiteY11" fmla="*/ 431800 h 552450"/>
              <a:gd name="connsiteX12" fmla="*/ 685800 w 1568450"/>
              <a:gd name="connsiteY12" fmla="*/ 450850 h 552450"/>
              <a:gd name="connsiteX13" fmla="*/ 635000 w 1568450"/>
              <a:gd name="connsiteY13" fmla="*/ 476250 h 552450"/>
              <a:gd name="connsiteX14" fmla="*/ 565150 w 1568450"/>
              <a:gd name="connsiteY14" fmla="*/ 508000 h 552450"/>
              <a:gd name="connsiteX15" fmla="*/ 527050 w 1568450"/>
              <a:gd name="connsiteY15" fmla="*/ 527050 h 552450"/>
              <a:gd name="connsiteX16" fmla="*/ 495300 w 1568450"/>
              <a:gd name="connsiteY16" fmla="*/ 539750 h 552450"/>
              <a:gd name="connsiteX17" fmla="*/ 349250 w 1568450"/>
              <a:gd name="connsiteY17" fmla="*/ 552450 h 552450"/>
              <a:gd name="connsiteX18" fmla="*/ 165100 w 1568450"/>
              <a:gd name="connsiteY18" fmla="*/ 546100 h 552450"/>
              <a:gd name="connsiteX19" fmla="*/ 114300 w 1568450"/>
              <a:gd name="connsiteY19" fmla="*/ 527050 h 552450"/>
              <a:gd name="connsiteX20" fmla="*/ 88900 w 1568450"/>
              <a:gd name="connsiteY20" fmla="*/ 520700 h 552450"/>
              <a:gd name="connsiteX21" fmla="*/ 50800 w 1568450"/>
              <a:gd name="connsiteY21" fmla="*/ 508000 h 552450"/>
              <a:gd name="connsiteX22" fmla="*/ 0 w 1568450"/>
              <a:gd name="connsiteY22"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08050 w 1568450"/>
              <a:gd name="connsiteY5" fmla="*/ 342900 h 552450"/>
              <a:gd name="connsiteX6" fmla="*/ 869950 w 1568450"/>
              <a:gd name="connsiteY6" fmla="*/ 361950 h 552450"/>
              <a:gd name="connsiteX7" fmla="*/ 850900 w 1568450"/>
              <a:gd name="connsiteY7" fmla="*/ 381000 h 552450"/>
              <a:gd name="connsiteX8" fmla="*/ 806450 w 1568450"/>
              <a:gd name="connsiteY8" fmla="*/ 393700 h 552450"/>
              <a:gd name="connsiteX9" fmla="*/ 762000 w 1568450"/>
              <a:gd name="connsiteY9" fmla="*/ 419100 h 552450"/>
              <a:gd name="connsiteX10" fmla="*/ 723900 w 1568450"/>
              <a:gd name="connsiteY10" fmla="*/ 431800 h 552450"/>
              <a:gd name="connsiteX11" fmla="*/ 685800 w 1568450"/>
              <a:gd name="connsiteY11" fmla="*/ 450850 h 552450"/>
              <a:gd name="connsiteX12" fmla="*/ 635000 w 1568450"/>
              <a:gd name="connsiteY12" fmla="*/ 476250 h 552450"/>
              <a:gd name="connsiteX13" fmla="*/ 565150 w 1568450"/>
              <a:gd name="connsiteY13" fmla="*/ 508000 h 552450"/>
              <a:gd name="connsiteX14" fmla="*/ 527050 w 1568450"/>
              <a:gd name="connsiteY14" fmla="*/ 527050 h 552450"/>
              <a:gd name="connsiteX15" fmla="*/ 495300 w 1568450"/>
              <a:gd name="connsiteY15" fmla="*/ 539750 h 552450"/>
              <a:gd name="connsiteX16" fmla="*/ 349250 w 1568450"/>
              <a:gd name="connsiteY16" fmla="*/ 552450 h 552450"/>
              <a:gd name="connsiteX17" fmla="*/ 165100 w 1568450"/>
              <a:gd name="connsiteY17" fmla="*/ 546100 h 552450"/>
              <a:gd name="connsiteX18" fmla="*/ 114300 w 1568450"/>
              <a:gd name="connsiteY18" fmla="*/ 527050 h 552450"/>
              <a:gd name="connsiteX19" fmla="*/ 88900 w 1568450"/>
              <a:gd name="connsiteY19" fmla="*/ 520700 h 552450"/>
              <a:gd name="connsiteX20" fmla="*/ 50800 w 1568450"/>
              <a:gd name="connsiteY20" fmla="*/ 508000 h 552450"/>
              <a:gd name="connsiteX21" fmla="*/ 0 w 1568450"/>
              <a:gd name="connsiteY21"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08050 w 1568450"/>
              <a:gd name="connsiteY5" fmla="*/ 342900 h 552450"/>
              <a:gd name="connsiteX6" fmla="*/ 869950 w 1568450"/>
              <a:gd name="connsiteY6" fmla="*/ 361950 h 552450"/>
              <a:gd name="connsiteX7" fmla="*/ 806450 w 1568450"/>
              <a:gd name="connsiteY7" fmla="*/ 393700 h 552450"/>
              <a:gd name="connsiteX8" fmla="*/ 762000 w 1568450"/>
              <a:gd name="connsiteY8" fmla="*/ 419100 h 552450"/>
              <a:gd name="connsiteX9" fmla="*/ 723900 w 1568450"/>
              <a:gd name="connsiteY9" fmla="*/ 431800 h 552450"/>
              <a:gd name="connsiteX10" fmla="*/ 685800 w 1568450"/>
              <a:gd name="connsiteY10" fmla="*/ 450850 h 552450"/>
              <a:gd name="connsiteX11" fmla="*/ 635000 w 1568450"/>
              <a:gd name="connsiteY11" fmla="*/ 476250 h 552450"/>
              <a:gd name="connsiteX12" fmla="*/ 565150 w 1568450"/>
              <a:gd name="connsiteY12" fmla="*/ 508000 h 552450"/>
              <a:gd name="connsiteX13" fmla="*/ 527050 w 1568450"/>
              <a:gd name="connsiteY13" fmla="*/ 527050 h 552450"/>
              <a:gd name="connsiteX14" fmla="*/ 495300 w 1568450"/>
              <a:gd name="connsiteY14" fmla="*/ 539750 h 552450"/>
              <a:gd name="connsiteX15" fmla="*/ 349250 w 1568450"/>
              <a:gd name="connsiteY15" fmla="*/ 552450 h 552450"/>
              <a:gd name="connsiteX16" fmla="*/ 165100 w 1568450"/>
              <a:gd name="connsiteY16" fmla="*/ 546100 h 552450"/>
              <a:gd name="connsiteX17" fmla="*/ 114300 w 1568450"/>
              <a:gd name="connsiteY17" fmla="*/ 527050 h 552450"/>
              <a:gd name="connsiteX18" fmla="*/ 88900 w 1568450"/>
              <a:gd name="connsiteY18" fmla="*/ 520700 h 552450"/>
              <a:gd name="connsiteX19" fmla="*/ 50800 w 1568450"/>
              <a:gd name="connsiteY19" fmla="*/ 508000 h 552450"/>
              <a:gd name="connsiteX20" fmla="*/ 0 w 1568450"/>
              <a:gd name="connsiteY20"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08050 w 1568450"/>
              <a:gd name="connsiteY5" fmla="*/ 342900 h 552450"/>
              <a:gd name="connsiteX6" fmla="*/ 806450 w 1568450"/>
              <a:gd name="connsiteY6" fmla="*/ 393700 h 552450"/>
              <a:gd name="connsiteX7" fmla="*/ 762000 w 1568450"/>
              <a:gd name="connsiteY7" fmla="*/ 419100 h 552450"/>
              <a:gd name="connsiteX8" fmla="*/ 723900 w 1568450"/>
              <a:gd name="connsiteY8" fmla="*/ 431800 h 552450"/>
              <a:gd name="connsiteX9" fmla="*/ 685800 w 1568450"/>
              <a:gd name="connsiteY9" fmla="*/ 450850 h 552450"/>
              <a:gd name="connsiteX10" fmla="*/ 635000 w 1568450"/>
              <a:gd name="connsiteY10" fmla="*/ 476250 h 552450"/>
              <a:gd name="connsiteX11" fmla="*/ 565150 w 1568450"/>
              <a:gd name="connsiteY11" fmla="*/ 508000 h 552450"/>
              <a:gd name="connsiteX12" fmla="*/ 527050 w 1568450"/>
              <a:gd name="connsiteY12" fmla="*/ 527050 h 552450"/>
              <a:gd name="connsiteX13" fmla="*/ 495300 w 1568450"/>
              <a:gd name="connsiteY13" fmla="*/ 539750 h 552450"/>
              <a:gd name="connsiteX14" fmla="*/ 349250 w 1568450"/>
              <a:gd name="connsiteY14" fmla="*/ 552450 h 552450"/>
              <a:gd name="connsiteX15" fmla="*/ 165100 w 1568450"/>
              <a:gd name="connsiteY15" fmla="*/ 546100 h 552450"/>
              <a:gd name="connsiteX16" fmla="*/ 114300 w 1568450"/>
              <a:gd name="connsiteY16" fmla="*/ 527050 h 552450"/>
              <a:gd name="connsiteX17" fmla="*/ 88900 w 1568450"/>
              <a:gd name="connsiteY17" fmla="*/ 520700 h 552450"/>
              <a:gd name="connsiteX18" fmla="*/ 50800 w 1568450"/>
              <a:gd name="connsiteY18" fmla="*/ 508000 h 552450"/>
              <a:gd name="connsiteX19" fmla="*/ 0 w 1568450"/>
              <a:gd name="connsiteY19"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08050 w 1568450"/>
              <a:gd name="connsiteY5" fmla="*/ 342900 h 552450"/>
              <a:gd name="connsiteX6" fmla="*/ 806450 w 1568450"/>
              <a:gd name="connsiteY6" fmla="*/ 393700 h 552450"/>
              <a:gd name="connsiteX7" fmla="*/ 723900 w 1568450"/>
              <a:gd name="connsiteY7" fmla="*/ 431800 h 552450"/>
              <a:gd name="connsiteX8" fmla="*/ 685800 w 1568450"/>
              <a:gd name="connsiteY8" fmla="*/ 450850 h 552450"/>
              <a:gd name="connsiteX9" fmla="*/ 635000 w 1568450"/>
              <a:gd name="connsiteY9" fmla="*/ 476250 h 552450"/>
              <a:gd name="connsiteX10" fmla="*/ 565150 w 1568450"/>
              <a:gd name="connsiteY10" fmla="*/ 508000 h 552450"/>
              <a:gd name="connsiteX11" fmla="*/ 527050 w 1568450"/>
              <a:gd name="connsiteY11" fmla="*/ 527050 h 552450"/>
              <a:gd name="connsiteX12" fmla="*/ 495300 w 1568450"/>
              <a:gd name="connsiteY12" fmla="*/ 539750 h 552450"/>
              <a:gd name="connsiteX13" fmla="*/ 349250 w 1568450"/>
              <a:gd name="connsiteY13" fmla="*/ 552450 h 552450"/>
              <a:gd name="connsiteX14" fmla="*/ 165100 w 1568450"/>
              <a:gd name="connsiteY14" fmla="*/ 546100 h 552450"/>
              <a:gd name="connsiteX15" fmla="*/ 114300 w 1568450"/>
              <a:gd name="connsiteY15" fmla="*/ 527050 h 552450"/>
              <a:gd name="connsiteX16" fmla="*/ 88900 w 1568450"/>
              <a:gd name="connsiteY16" fmla="*/ 520700 h 552450"/>
              <a:gd name="connsiteX17" fmla="*/ 50800 w 1568450"/>
              <a:gd name="connsiteY17" fmla="*/ 508000 h 552450"/>
              <a:gd name="connsiteX18" fmla="*/ 0 w 1568450"/>
              <a:gd name="connsiteY18"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08050 w 1568450"/>
              <a:gd name="connsiteY5" fmla="*/ 342900 h 552450"/>
              <a:gd name="connsiteX6" fmla="*/ 806450 w 1568450"/>
              <a:gd name="connsiteY6" fmla="*/ 393700 h 552450"/>
              <a:gd name="connsiteX7" fmla="*/ 685800 w 1568450"/>
              <a:gd name="connsiteY7" fmla="*/ 450850 h 552450"/>
              <a:gd name="connsiteX8" fmla="*/ 635000 w 1568450"/>
              <a:gd name="connsiteY8" fmla="*/ 476250 h 552450"/>
              <a:gd name="connsiteX9" fmla="*/ 565150 w 1568450"/>
              <a:gd name="connsiteY9" fmla="*/ 508000 h 552450"/>
              <a:gd name="connsiteX10" fmla="*/ 527050 w 1568450"/>
              <a:gd name="connsiteY10" fmla="*/ 527050 h 552450"/>
              <a:gd name="connsiteX11" fmla="*/ 495300 w 1568450"/>
              <a:gd name="connsiteY11" fmla="*/ 539750 h 552450"/>
              <a:gd name="connsiteX12" fmla="*/ 349250 w 1568450"/>
              <a:gd name="connsiteY12" fmla="*/ 552450 h 552450"/>
              <a:gd name="connsiteX13" fmla="*/ 165100 w 1568450"/>
              <a:gd name="connsiteY13" fmla="*/ 546100 h 552450"/>
              <a:gd name="connsiteX14" fmla="*/ 114300 w 1568450"/>
              <a:gd name="connsiteY14" fmla="*/ 527050 h 552450"/>
              <a:gd name="connsiteX15" fmla="*/ 88900 w 1568450"/>
              <a:gd name="connsiteY15" fmla="*/ 520700 h 552450"/>
              <a:gd name="connsiteX16" fmla="*/ 50800 w 1568450"/>
              <a:gd name="connsiteY16" fmla="*/ 508000 h 552450"/>
              <a:gd name="connsiteX17" fmla="*/ 0 w 1568450"/>
              <a:gd name="connsiteY17"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08050 w 1568450"/>
              <a:gd name="connsiteY5" fmla="*/ 342900 h 552450"/>
              <a:gd name="connsiteX6" fmla="*/ 806450 w 1568450"/>
              <a:gd name="connsiteY6" fmla="*/ 393700 h 552450"/>
              <a:gd name="connsiteX7" fmla="*/ 635000 w 1568450"/>
              <a:gd name="connsiteY7" fmla="*/ 476250 h 552450"/>
              <a:gd name="connsiteX8" fmla="*/ 565150 w 1568450"/>
              <a:gd name="connsiteY8" fmla="*/ 508000 h 552450"/>
              <a:gd name="connsiteX9" fmla="*/ 527050 w 1568450"/>
              <a:gd name="connsiteY9" fmla="*/ 527050 h 552450"/>
              <a:gd name="connsiteX10" fmla="*/ 495300 w 1568450"/>
              <a:gd name="connsiteY10" fmla="*/ 539750 h 552450"/>
              <a:gd name="connsiteX11" fmla="*/ 349250 w 1568450"/>
              <a:gd name="connsiteY11" fmla="*/ 552450 h 552450"/>
              <a:gd name="connsiteX12" fmla="*/ 165100 w 1568450"/>
              <a:gd name="connsiteY12" fmla="*/ 546100 h 552450"/>
              <a:gd name="connsiteX13" fmla="*/ 114300 w 1568450"/>
              <a:gd name="connsiteY13" fmla="*/ 527050 h 552450"/>
              <a:gd name="connsiteX14" fmla="*/ 88900 w 1568450"/>
              <a:gd name="connsiteY14" fmla="*/ 520700 h 552450"/>
              <a:gd name="connsiteX15" fmla="*/ 50800 w 1568450"/>
              <a:gd name="connsiteY15" fmla="*/ 508000 h 552450"/>
              <a:gd name="connsiteX16" fmla="*/ 0 w 1568450"/>
              <a:gd name="connsiteY16"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08050 w 1568450"/>
              <a:gd name="connsiteY5" fmla="*/ 342900 h 552450"/>
              <a:gd name="connsiteX6" fmla="*/ 806450 w 1568450"/>
              <a:gd name="connsiteY6" fmla="*/ 393700 h 552450"/>
              <a:gd name="connsiteX7" fmla="*/ 635000 w 1568450"/>
              <a:gd name="connsiteY7" fmla="*/ 476250 h 552450"/>
              <a:gd name="connsiteX8" fmla="*/ 527050 w 1568450"/>
              <a:gd name="connsiteY8" fmla="*/ 527050 h 552450"/>
              <a:gd name="connsiteX9" fmla="*/ 495300 w 1568450"/>
              <a:gd name="connsiteY9" fmla="*/ 539750 h 552450"/>
              <a:gd name="connsiteX10" fmla="*/ 349250 w 1568450"/>
              <a:gd name="connsiteY10" fmla="*/ 552450 h 552450"/>
              <a:gd name="connsiteX11" fmla="*/ 165100 w 1568450"/>
              <a:gd name="connsiteY11" fmla="*/ 546100 h 552450"/>
              <a:gd name="connsiteX12" fmla="*/ 114300 w 1568450"/>
              <a:gd name="connsiteY12" fmla="*/ 527050 h 552450"/>
              <a:gd name="connsiteX13" fmla="*/ 88900 w 1568450"/>
              <a:gd name="connsiteY13" fmla="*/ 520700 h 552450"/>
              <a:gd name="connsiteX14" fmla="*/ 50800 w 1568450"/>
              <a:gd name="connsiteY14" fmla="*/ 508000 h 552450"/>
              <a:gd name="connsiteX15" fmla="*/ 0 w 1568450"/>
              <a:gd name="connsiteY15" fmla="*/ 495300 h 552450"/>
              <a:gd name="connsiteX0" fmla="*/ 1568450 w 1568450"/>
              <a:gd name="connsiteY0" fmla="*/ 0 h 552450"/>
              <a:gd name="connsiteX1" fmla="*/ 1409700 w 1568450"/>
              <a:gd name="connsiteY1" fmla="*/ 38100 h 552450"/>
              <a:gd name="connsiteX2" fmla="*/ 1289050 w 1568450"/>
              <a:gd name="connsiteY2" fmla="*/ 88900 h 552450"/>
              <a:gd name="connsiteX3" fmla="*/ 1168400 w 1568450"/>
              <a:gd name="connsiteY3" fmla="*/ 139700 h 552450"/>
              <a:gd name="connsiteX4" fmla="*/ 1016000 w 1568450"/>
              <a:gd name="connsiteY4" fmla="*/ 234950 h 552450"/>
              <a:gd name="connsiteX5" fmla="*/ 908050 w 1568450"/>
              <a:gd name="connsiteY5" fmla="*/ 342900 h 552450"/>
              <a:gd name="connsiteX6" fmla="*/ 806450 w 1568450"/>
              <a:gd name="connsiteY6" fmla="*/ 393700 h 552450"/>
              <a:gd name="connsiteX7" fmla="*/ 635000 w 1568450"/>
              <a:gd name="connsiteY7" fmla="*/ 476250 h 552450"/>
              <a:gd name="connsiteX8" fmla="*/ 495300 w 1568450"/>
              <a:gd name="connsiteY8" fmla="*/ 539750 h 552450"/>
              <a:gd name="connsiteX9" fmla="*/ 349250 w 1568450"/>
              <a:gd name="connsiteY9" fmla="*/ 552450 h 552450"/>
              <a:gd name="connsiteX10" fmla="*/ 165100 w 1568450"/>
              <a:gd name="connsiteY10" fmla="*/ 546100 h 552450"/>
              <a:gd name="connsiteX11" fmla="*/ 114300 w 1568450"/>
              <a:gd name="connsiteY11" fmla="*/ 527050 h 552450"/>
              <a:gd name="connsiteX12" fmla="*/ 88900 w 1568450"/>
              <a:gd name="connsiteY12" fmla="*/ 520700 h 552450"/>
              <a:gd name="connsiteX13" fmla="*/ 50800 w 1568450"/>
              <a:gd name="connsiteY13" fmla="*/ 508000 h 552450"/>
              <a:gd name="connsiteX14" fmla="*/ 0 w 1568450"/>
              <a:gd name="connsiteY14" fmla="*/ 495300 h 552450"/>
              <a:gd name="connsiteX0" fmla="*/ 1568450 w 1568450"/>
              <a:gd name="connsiteY0" fmla="*/ 0 h 548156"/>
              <a:gd name="connsiteX1" fmla="*/ 1409700 w 1568450"/>
              <a:gd name="connsiteY1" fmla="*/ 38100 h 548156"/>
              <a:gd name="connsiteX2" fmla="*/ 1289050 w 1568450"/>
              <a:gd name="connsiteY2" fmla="*/ 88900 h 548156"/>
              <a:gd name="connsiteX3" fmla="*/ 1168400 w 1568450"/>
              <a:gd name="connsiteY3" fmla="*/ 139700 h 548156"/>
              <a:gd name="connsiteX4" fmla="*/ 1016000 w 1568450"/>
              <a:gd name="connsiteY4" fmla="*/ 234950 h 548156"/>
              <a:gd name="connsiteX5" fmla="*/ 908050 w 1568450"/>
              <a:gd name="connsiteY5" fmla="*/ 342900 h 548156"/>
              <a:gd name="connsiteX6" fmla="*/ 806450 w 1568450"/>
              <a:gd name="connsiteY6" fmla="*/ 393700 h 548156"/>
              <a:gd name="connsiteX7" fmla="*/ 635000 w 1568450"/>
              <a:gd name="connsiteY7" fmla="*/ 476250 h 548156"/>
              <a:gd name="connsiteX8" fmla="*/ 495300 w 1568450"/>
              <a:gd name="connsiteY8" fmla="*/ 539750 h 548156"/>
              <a:gd name="connsiteX9" fmla="*/ 165100 w 1568450"/>
              <a:gd name="connsiteY9" fmla="*/ 546100 h 548156"/>
              <a:gd name="connsiteX10" fmla="*/ 114300 w 1568450"/>
              <a:gd name="connsiteY10" fmla="*/ 527050 h 548156"/>
              <a:gd name="connsiteX11" fmla="*/ 88900 w 1568450"/>
              <a:gd name="connsiteY11" fmla="*/ 520700 h 548156"/>
              <a:gd name="connsiteX12" fmla="*/ 50800 w 1568450"/>
              <a:gd name="connsiteY12" fmla="*/ 508000 h 548156"/>
              <a:gd name="connsiteX13" fmla="*/ 0 w 1568450"/>
              <a:gd name="connsiteY13" fmla="*/ 495300 h 548156"/>
              <a:gd name="connsiteX0" fmla="*/ 1568450 w 1568450"/>
              <a:gd name="connsiteY0" fmla="*/ 0 h 548599"/>
              <a:gd name="connsiteX1" fmla="*/ 1409700 w 1568450"/>
              <a:gd name="connsiteY1" fmla="*/ 38100 h 548599"/>
              <a:gd name="connsiteX2" fmla="*/ 1289050 w 1568450"/>
              <a:gd name="connsiteY2" fmla="*/ 88900 h 548599"/>
              <a:gd name="connsiteX3" fmla="*/ 1168400 w 1568450"/>
              <a:gd name="connsiteY3" fmla="*/ 139700 h 548599"/>
              <a:gd name="connsiteX4" fmla="*/ 1016000 w 1568450"/>
              <a:gd name="connsiteY4" fmla="*/ 234950 h 548599"/>
              <a:gd name="connsiteX5" fmla="*/ 908050 w 1568450"/>
              <a:gd name="connsiteY5" fmla="*/ 342900 h 548599"/>
              <a:gd name="connsiteX6" fmla="*/ 806450 w 1568450"/>
              <a:gd name="connsiteY6" fmla="*/ 393700 h 548599"/>
              <a:gd name="connsiteX7" fmla="*/ 635000 w 1568450"/>
              <a:gd name="connsiteY7" fmla="*/ 476250 h 548599"/>
              <a:gd name="connsiteX8" fmla="*/ 495300 w 1568450"/>
              <a:gd name="connsiteY8" fmla="*/ 539750 h 548599"/>
              <a:gd name="connsiteX9" fmla="*/ 165100 w 1568450"/>
              <a:gd name="connsiteY9" fmla="*/ 546100 h 548599"/>
              <a:gd name="connsiteX10" fmla="*/ 88900 w 1568450"/>
              <a:gd name="connsiteY10" fmla="*/ 520700 h 548599"/>
              <a:gd name="connsiteX11" fmla="*/ 50800 w 1568450"/>
              <a:gd name="connsiteY11" fmla="*/ 508000 h 548599"/>
              <a:gd name="connsiteX12" fmla="*/ 0 w 1568450"/>
              <a:gd name="connsiteY12" fmla="*/ 495300 h 548599"/>
              <a:gd name="connsiteX0" fmla="*/ 1568450 w 1568450"/>
              <a:gd name="connsiteY0" fmla="*/ 0 h 549504"/>
              <a:gd name="connsiteX1" fmla="*/ 1409700 w 1568450"/>
              <a:gd name="connsiteY1" fmla="*/ 38100 h 549504"/>
              <a:gd name="connsiteX2" fmla="*/ 1289050 w 1568450"/>
              <a:gd name="connsiteY2" fmla="*/ 88900 h 549504"/>
              <a:gd name="connsiteX3" fmla="*/ 1168400 w 1568450"/>
              <a:gd name="connsiteY3" fmla="*/ 139700 h 549504"/>
              <a:gd name="connsiteX4" fmla="*/ 1016000 w 1568450"/>
              <a:gd name="connsiteY4" fmla="*/ 234950 h 549504"/>
              <a:gd name="connsiteX5" fmla="*/ 908050 w 1568450"/>
              <a:gd name="connsiteY5" fmla="*/ 342900 h 549504"/>
              <a:gd name="connsiteX6" fmla="*/ 806450 w 1568450"/>
              <a:gd name="connsiteY6" fmla="*/ 393700 h 549504"/>
              <a:gd name="connsiteX7" fmla="*/ 635000 w 1568450"/>
              <a:gd name="connsiteY7" fmla="*/ 476250 h 549504"/>
              <a:gd name="connsiteX8" fmla="*/ 495300 w 1568450"/>
              <a:gd name="connsiteY8" fmla="*/ 539750 h 549504"/>
              <a:gd name="connsiteX9" fmla="*/ 165100 w 1568450"/>
              <a:gd name="connsiteY9" fmla="*/ 546100 h 549504"/>
              <a:gd name="connsiteX10" fmla="*/ 50800 w 1568450"/>
              <a:gd name="connsiteY10" fmla="*/ 508000 h 549504"/>
              <a:gd name="connsiteX11" fmla="*/ 0 w 1568450"/>
              <a:gd name="connsiteY11" fmla="*/ 495300 h 549504"/>
              <a:gd name="connsiteX0" fmla="*/ 1568450 w 1568450"/>
              <a:gd name="connsiteY0" fmla="*/ 0 h 550421"/>
              <a:gd name="connsiteX1" fmla="*/ 1409700 w 1568450"/>
              <a:gd name="connsiteY1" fmla="*/ 38100 h 550421"/>
              <a:gd name="connsiteX2" fmla="*/ 1289050 w 1568450"/>
              <a:gd name="connsiteY2" fmla="*/ 88900 h 550421"/>
              <a:gd name="connsiteX3" fmla="*/ 1168400 w 1568450"/>
              <a:gd name="connsiteY3" fmla="*/ 139700 h 550421"/>
              <a:gd name="connsiteX4" fmla="*/ 1016000 w 1568450"/>
              <a:gd name="connsiteY4" fmla="*/ 234950 h 550421"/>
              <a:gd name="connsiteX5" fmla="*/ 908050 w 1568450"/>
              <a:gd name="connsiteY5" fmla="*/ 342900 h 550421"/>
              <a:gd name="connsiteX6" fmla="*/ 806450 w 1568450"/>
              <a:gd name="connsiteY6" fmla="*/ 393700 h 550421"/>
              <a:gd name="connsiteX7" fmla="*/ 635000 w 1568450"/>
              <a:gd name="connsiteY7" fmla="*/ 476250 h 550421"/>
              <a:gd name="connsiteX8" fmla="*/ 495300 w 1568450"/>
              <a:gd name="connsiteY8" fmla="*/ 539750 h 550421"/>
              <a:gd name="connsiteX9" fmla="*/ 165100 w 1568450"/>
              <a:gd name="connsiteY9" fmla="*/ 546100 h 550421"/>
              <a:gd name="connsiteX10" fmla="*/ 0 w 1568450"/>
              <a:gd name="connsiteY10" fmla="*/ 495300 h 550421"/>
              <a:gd name="connsiteX0" fmla="*/ 1568450 w 1568450"/>
              <a:gd name="connsiteY0" fmla="*/ 0 h 546176"/>
              <a:gd name="connsiteX1" fmla="*/ 1409700 w 1568450"/>
              <a:gd name="connsiteY1" fmla="*/ 38100 h 546176"/>
              <a:gd name="connsiteX2" fmla="*/ 1289050 w 1568450"/>
              <a:gd name="connsiteY2" fmla="*/ 88900 h 546176"/>
              <a:gd name="connsiteX3" fmla="*/ 1168400 w 1568450"/>
              <a:gd name="connsiteY3" fmla="*/ 139700 h 546176"/>
              <a:gd name="connsiteX4" fmla="*/ 1016000 w 1568450"/>
              <a:gd name="connsiteY4" fmla="*/ 234950 h 546176"/>
              <a:gd name="connsiteX5" fmla="*/ 908050 w 1568450"/>
              <a:gd name="connsiteY5" fmla="*/ 342900 h 546176"/>
              <a:gd name="connsiteX6" fmla="*/ 806450 w 1568450"/>
              <a:gd name="connsiteY6" fmla="*/ 393700 h 546176"/>
              <a:gd name="connsiteX7" fmla="*/ 635000 w 1568450"/>
              <a:gd name="connsiteY7" fmla="*/ 476250 h 546176"/>
              <a:gd name="connsiteX8" fmla="*/ 482600 w 1568450"/>
              <a:gd name="connsiteY8" fmla="*/ 482600 h 546176"/>
              <a:gd name="connsiteX9" fmla="*/ 165100 w 1568450"/>
              <a:gd name="connsiteY9" fmla="*/ 546100 h 546176"/>
              <a:gd name="connsiteX10" fmla="*/ 0 w 1568450"/>
              <a:gd name="connsiteY10" fmla="*/ 495300 h 546176"/>
              <a:gd name="connsiteX0" fmla="*/ 1568450 w 1568450"/>
              <a:gd name="connsiteY0" fmla="*/ 0 h 546176"/>
              <a:gd name="connsiteX1" fmla="*/ 1409700 w 1568450"/>
              <a:gd name="connsiteY1" fmla="*/ 38100 h 546176"/>
              <a:gd name="connsiteX2" fmla="*/ 1289050 w 1568450"/>
              <a:gd name="connsiteY2" fmla="*/ 88900 h 546176"/>
              <a:gd name="connsiteX3" fmla="*/ 1168400 w 1568450"/>
              <a:gd name="connsiteY3" fmla="*/ 139700 h 546176"/>
              <a:gd name="connsiteX4" fmla="*/ 1016000 w 1568450"/>
              <a:gd name="connsiteY4" fmla="*/ 234950 h 546176"/>
              <a:gd name="connsiteX5" fmla="*/ 908050 w 1568450"/>
              <a:gd name="connsiteY5" fmla="*/ 342900 h 546176"/>
              <a:gd name="connsiteX6" fmla="*/ 806450 w 1568450"/>
              <a:gd name="connsiteY6" fmla="*/ 393700 h 546176"/>
              <a:gd name="connsiteX7" fmla="*/ 635000 w 1568450"/>
              <a:gd name="connsiteY7" fmla="*/ 476250 h 546176"/>
              <a:gd name="connsiteX8" fmla="*/ 482600 w 1568450"/>
              <a:gd name="connsiteY8" fmla="*/ 482600 h 546176"/>
              <a:gd name="connsiteX9" fmla="*/ 165100 w 1568450"/>
              <a:gd name="connsiteY9" fmla="*/ 546100 h 546176"/>
              <a:gd name="connsiteX10" fmla="*/ 0 w 1568450"/>
              <a:gd name="connsiteY10" fmla="*/ 495300 h 546176"/>
              <a:gd name="connsiteX0" fmla="*/ 1568450 w 1568450"/>
              <a:gd name="connsiteY0" fmla="*/ 0 h 577894"/>
              <a:gd name="connsiteX1" fmla="*/ 1409700 w 1568450"/>
              <a:gd name="connsiteY1" fmla="*/ 38100 h 577894"/>
              <a:gd name="connsiteX2" fmla="*/ 1289050 w 1568450"/>
              <a:gd name="connsiteY2" fmla="*/ 88900 h 577894"/>
              <a:gd name="connsiteX3" fmla="*/ 1168400 w 1568450"/>
              <a:gd name="connsiteY3" fmla="*/ 139700 h 577894"/>
              <a:gd name="connsiteX4" fmla="*/ 1016000 w 1568450"/>
              <a:gd name="connsiteY4" fmla="*/ 234950 h 577894"/>
              <a:gd name="connsiteX5" fmla="*/ 908050 w 1568450"/>
              <a:gd name="connsiteY5" fmla="*/ 342900 h 577894"/>
              <a:gd name="connsiteX6" fmla="*/ 806450 w 1568450"/>
              <a:gd name="connsiteY6" fmla="*/ 393700 h 577894"/>
              <a:gd name="connsiteX7" fmla="*/ 635000 w 1568450"/>
              <a:gd name="connsiteY7" fmla="*/ 476250 h 577894"/>
              <a:gd name="connsiteX8" fmla="*/ 482600 w 1568450"/>
              <a:gd name="connsiteY8" fmla="*/ 482600 h 577894"/>
              <a:gd name="connsiteX9" fmla="*/ 203200 w 1568450"/>
              <a:gd name="connsiteY9" fmla="*/ 577850 h 577894"/>
              <a:gd name="connsiteX10" fmla="*/ 0 w 1568450"/>
              <a:gd name="connsiteY10" fmla="*/ 495300 h 577894"/>
              <a:gd name="connsiteX0" fmla="*/ 1568450 w 1568450"/>
              <a:gd name="connsiteY0" fmla="*/ 0 h 579553"/>
              <a:gd name="connsiteX1" fmla="*/ 1409700 w 1568450"/>
              <a:gd name="connsiteY1" fmla="*/ 38100 h 579553"/>
              <a:gd name="connsiteX2" fmla="*/ 1289050 w 1568450"/>
              <a:gd name="connsiteY2" fmla="*/ 88900 h 579553"/>
              <a:gd name="connsiteX3" fmla="*/ 1168400 w 1568450"/>
              <a:gd name="connsiteY3" fmla="*/ 139700 h 579553"/>
              <a:gd name="connsiteX4" fmla="*/ 1016000 w 1568450"/>
              <a:gd name="connsiteY4" fmla="*/ 234950 h 579553"/>
              <a:gd name="connsiteX5" fmla="*/ 908050 w 1568450"/>
              <a:gd name="connsiteY5" fmla="*/ 342900 h 579553"/>
              <a:gd name="connsiteX6" fmla="*/ 806450 w 1568450"/>
              <a:gd name="connsiteY6" fmla="*/ 393700 h 579553"/>
              <a:gd name="connsiteX7" fmla="*/ 635000 w 1568450"/>
              <a:gd name="connsiteY7" fmla="*/ 476250 h 579553"/>
              <a:gd name="connsiteX8" fmla="*/ 482600 w 1568450"/>
              <a:gd name="connsiteY8" fmla="*/ 482600 h 579553"/>
              <a:gd name="connsiteX9" fmla="*/ 203200 w 1568450"/>
              <a:gd name="connsiteY9" fmla="*/ 577850 h 579553"/>
              <a:gd name="connsiteX10" fmla="*/ 0 w 1568450"/>
              <a:gd name="connsiteY10" fmla="*/ 495300 h 579553"/>
              <a:gd name="connsiteX0" fmla="*/ 1568450 w 1568450"/>
              <a:gd name="connsiteY0" fmla="*/ 0 h 579857"/>
              <a:gd name="connsiteX1" fmla="*/ 1409700 w 1568450"/>
              <a:gd name="connsiteY1" fmla="*/ 38100 h 579857"/>
              <a:gd name="connsiteX2" fmla="*/ 1289050 w 1568450"/>
              <a:gd name="connsiteY2" fmla="*/ 88900 h 579857"/>
              <a:gd name="connsiteX3" fmla="*/ 1168400 w 1568450"/>
              <a:gd name="connsiteY3" fmla="*/ 139700 h 579857"/>
              <a:gd name="connsiteX4" fmla="*/ 1016000 w 1568450"/>
              <a:gd name="connsiteY4" fmla="*/ 234950 h 579857"/>
              <a:gd name="connsiteX5" fmla="*/ 908050 w 1568450"/>
              <a:gd name="connsiteY5" fmla="*/ 342900 h 579857"/>
              <a:gd name="connsiteX6" fmla="*/ 806450 w 1568450"/>
              <a:gd name="connsiteY6" fmla="*/ 393700 h 579857"/>
              <a:gd name="connsiteX7" fmla="*/ 635000 w 1568450"/>
              <a:gd name="connsiteY7" fmla="*/ 476250 h 579857"/>
              <a:gd name="connsiteX8" fmla="*/ 482600 w 1568450"/>
              <a:gd name="connsiteY8" fmla="*/ 482600 h 579857"/>
              <a:gd name="connsiteX9" fmla="*/ 203200 w 1568450"/>
              <a:gd name="connsiteY9" fmla="*/ 577850 h 579857"/>
              <a:gd name="connsiteX10" fmla="*/ 0 w 1568450"/>
              <a:gd name="connsiteY10" fmla="*/ 495300 h 579857"/>
              <a:gd name="connsiteX0" fmla="*/ 1568450 w 1568450"/>
              <a:gd name="connsiteY0" fmla="*/ 0 h 577894"/>
              <a:gd name="connsiteX1" fmla="*/ 1409700 w 1568450"/>
              <a:gd name="connsiteY1" fmla="*/ 38100 h 577894"/>
              <a:gd name="connsiteX2" fmla="*/ 1289050 w 1568450"/>
              <a:gd name="connsiteY2" fmla="*/ 88900 h 577894"/>
              <a:gd name="connsiteX3" fmla="*/ 1168400 w 1568450"/>
              <a:gd name="connsiteY3" fmla="*/ 139700 h 577894"/>
              <a:gd name="connsiteX4" fmla="*/ 1016000 w 1568450"/>
              <a:gd name="connsiteY4" fmla="*/ 234950 h 577894"/>
              <a:gd name="connsiteX5" fmla="*/ 908050 w 1568450"/>
              <a:gd name="connsiteY5" fmla="*/ 342900 h 577894"/>
              <a:gd name="connsiteX6" fmla="*/ 806450 w 1568450"/>
              <a:gd name="connsiteY6" fmla="*/ 393700 h 577894"/>
              <a:gd name="connsiteX7" fmla="*/ 635000 w 1568450"/>
              <a:gd name="connsiteY7" fmla="*/ 476250 h 577894"/>
              <a:gd name="connsiteX8" fmla="*/ 482600 w 1568450"/>
              <a:gd name="connsiteY8" fmla="*/ 482600 h 577894"/>
              <a:gd name="connsiteX9" fmla="*/ 203200 w 1568450"/>
              <a:gd name="connsiteY9" fmla="*/ 577850 h 577894"/>
              <a:gd name="connsiteX10" fmla="*/ 0 w 1568450"/>
              <a:gd name="connsiteY10" fmla="*/ 495300 h 577894"/>
              <a:gd name="connsiteX0" fmla="*/ 1568450 w 1568450"/>
              <a:gd name="connsiteY0" fmla="*/ 0 h 577894"/>
              <a:gd name="connsiteX1" fmla="*/ 1409700 w 1568450"/>
              <a:gd name="connsiteY1" fmla="*/ 38100 h 577894"/>
              <a:gd name="connsiteX2" fmla="*/ 1289050 w 1568450"/>
              <a:gd name="connsiteY2" fmla="*/ 88900 h 577894"/>
              <a:gd name="connsiteX3" fmla="*/ 1168400 w 1568450"/>
              <a:gd name="connsiteY3" fmla="*/ 139700 h 577894"/>
              <a:gd name="connsiteX4" fmla="*/ 1016000 w 1568450"/>
              <a:gd name="connsiteY4" fmla="*/ 234950 h 577894"/>
              <a:gd name="connsiteX5" fmla="*/ 908050 w 1568450"/>
              <a:gd name="connsiteY5" fmla="*/ 342900 h 577894"/>
              <a:gd name="connsiteX6" fmla="*/ 806450 w 1568450"/>
              <a:gd name="connsiteY6" fmla="*/ 393700 h 577894"/>
              <a:gd name="connsiteX7" fmla="*/ 635000 w 1568450"/>
              <a:gd name="connsiteY7" fmla="*/ 400050 h 577894"/>
              <a:gd name="connsiteX8" fmla="*/ 482600 w 1568450"/>
              <a:gd name="connsiteY8" fmla="*/ 482600 h 577894"/>
              <a:gd name="connsiteX9" fmla="*/ 203200 w 1568450"/>
              <a:gd name="connsiteY9" fmla="*/ 577850 h 577894"/>
              <a:gd name="connsiteX10" fmla="*/ 0 w 1568450"/>
              <a:gd name="connsiteY10" fmla="*/ 495300 h 577894"/>
              <a:gd name="connsiteX0" fmla="*/ 1568450 w 1568450"/>
              <a:gd name="connsiteY0" fmla="*/ 0 h 577894"/>
              <a:gd name="connsiteX1" fmla="*/ 1409700 w 1568450"/>
              <a:gd name="connsiteY1" fmla="*/ 38100 h 577894"/>
              <a:gd name="connsiteX2" fmla="*/ 1289050 w 1568450"/>
              <a:gd name="connsiteY2" fmla="*/ 88900 h 577894"/>
              <a:gd name="connsiteX3" fmla="*/ 1168400 w 1568450"/>
              <a:gd name="connsiteY3" fmla="*/ 139700 h 577894"/>
              <a:gd name="connsiteX4" fmla="*/ 1016000 w 1568450"/>
              <a:gd name="connsiteY4" fmla="*/ 234950 h 577894"/>
              <a:gd name="connsiteX5" fmla="*/ 908050 w 1568450"/>
              <a:gd name="connsiteY5" fmla="*/ 342900 h 577894"/>
              <a:gd name="connsiteX6" fmla="*/ 800100 w 1568450"/>
              <a:gd name="connsiteY6" fmla="*/ 304800 h 577894"/>
              <a:gd name="connsiteX7" fmla="*/ 635000 w 1568450"/>
              <a:gd name="connsiteY7" fmla="*/ 400050 h 577894"/>
              <a:gd name="connsiteX8" fmla="*/ 482600 w 1568450"/>
              <a:gd name="connsiteY8" fmla="*/ 482600 h 577894"/>
              <a:gd name="connsiteX9" fmla="*/ 203200 w 1568450"/>
              <a:gd name="connsiteY9" fmla="*/ 577850 h 577894"/>
              <a:gd name="connsiteX10" fmla="*/ 0 w 1568450"/>
              <a:gd name="connsiteY10" fmla="*/ 495300 h 577894"/>
              <a:gd name="connsiteX0" fmla="*/ 1568450 w 1568450"/>
              <a:gd name="connsiteY0" fmla="*/ 0 h 577894"/>
              <a:gd name="connsiteX1" fmla="*/ 1409700 w 1568450"/>
              <a:gd name="connsiteY1" fmla="*/ 38100 h 577894"/>
              <a:gd name="connsiteX2" fmla="*/ 1289050 w 1568450"/>
              <a:gd name="connsiteY2" fmla="*/ 88900 h 577894"/>
              <a:gd name="connsiteX3" fmla="*/ 1168400 w 1568450"/>
              <a:gd name="connsiteY3" fmla="*/ 139700 h 577894"/>
              <a:gd name="connsiteX4" fmla="*/ 1016000 w 1568450"/>
              <a:gd name="connsiteY4" fmla="*/ 234950 h 577894"/>
              <a:gd name="connsiteX5" fmla="*/ 914400 w 1568450"/>
              <a:gd name="connsiteY5" fmla="*/ 254000 h 577894"/>
              <a:gd name="connsiteX6" fmla="*/ 800100 w 1568450"/>
              <a:gd name="connsiteY6" fmla="*/ 304800 h 577894"/>
              <a:gd name="connsiteX7" fmla="*/ 635000 w 1568450"/>
              <a:gd name="connsiteY7" fmla="*/ 400050 h 577894"/>
              <a:gd name="connsiteX8" fmla="*/ 482600 w 1568450"/>
              <a:gd name="connsiteY8" fmla="*/ 482600 h 577894"/>
              <a:gd name="connsiteX9" fmla="*/ 203200 w 1568450"/>
              <a:gd name="connsiteY9" fmla="*/ 577850 h 577894"/>
              <a:gd name="connsiteX10" fmla="*/ 0 w 1568450"/>
              <a:gd name="connsiteY10" fmla="*/ 495300 h 577894"/>
              <a:gd name="connsiteX0" fmla="*/ 1568450 w 1568450"/>
              <a:gd name="connsiteY0" fmla="*/ 0 h 577894"/>
              <a:gd name="connsiteX1" fmla="*/ 1409700 w 1568450"/>
              <a:gd name="connsiteY1" fmla="*/ 38100 h 577894"/>
              <a:gd name="connsiteX2" fmla="*/ 1289050 w 1568450"/>
              <a:gd name="connsiteY2" fmla="*/ 88900 h 577894"/>
              <a:gd name="connsiteX3" fmla="*/ 1168400 w 1568450"/>
              <a:gd name="connsiteY3" fmla="*/ 139700 h 577894"/>
              <a:gd name="connsiteX4" fmla="*/ 1016000 w 1568450"/>
              <a:gd name="connsiteY4" fmla="*/ 196850 h 577894"/>
              <a:gd name="connsiteX5" fmla="*/ 914400 w 1568450"/>
              <a:gd name="connsiteY5" fmla="*/ 254000 h 577894"/>
              <a:gd name="connsiteX6" fmla="*/ 800100 w 1568450"/>
              <a:gd name="connsiteY6" fmla="*/ 304800 h 577894"/>
              <a:gd name="connsiteX7" fmla="*/ 635000 w 1568450"/>
              <a:gd name="connsiteY7" fmla="*/ 400050 h 577894"/>
              <a:gd name="connsiteX8" fmla="*/ 482600 w 1568450"/>
              <a:gd name="connsiteY8" fmla="*/ 482600 h 577894"/>
              <a:gd name="connsiteX9" fmla="*/ 203200 w 1568450"/>
              <a:gd name="connsiteY9" fmla="*/ 577850 h 577894"/>
              <a:gd name="connsiteX10" fmla="*/ 0 w 1568450"/>
              <a:gd name="connsiteY10" fmla="*/ 495300 h 577894"/>
              <a:gd name="connsiteX0" fmla="*/ 1568450 w 1568450"/>
              <a:gd name="connsiteY0" fmla="*/ 0 h 577894"/>
              <a:gd name="connsiteX1" fmla="*/ 1409700 w 1568450"/>
              <a:gd name="connsiteY1" fmla="*/ 38100 h 577894"/>
              <a:gd name="connsiteX2" fmla="*/ 1289050 w 1568450"/>
              <a:gd name="connsiteY2" fmla="*/ 88900 h 577894"/>
              <a:gd name="connsiteX3" fmla="*/ 1168400 w 1568450"/>
              <a:gd name="connsiteY3" fmla="*/ 139700 h 577894"/>
              <a:gd name="connsiteX4" fmla="*/ 1016000 w 1568450"/>
              <a:gd name="connsiteY4" fmla="*/ 196850 h 577894"/>
              <a:gd name="connsiteX5" fmla="*/ 914400 w 1568450"/>
              <a:gd name="connsiteY5" fmla="*/ 254000 h 577894"/>
              <a:gd name="connsiteX6" fmla="*/ 800100 w 1568450"/>
              <a:gd name="connsiteY6" fmla="*/ 304800 h 577894"/>
              <a:gd name="connsiteX7" fmla="*/ 654050 w 1568450"/>
              <a:gd name="connsiteY7" fmla="*/ 450850 h 577894"/>
              <a:gd name="connsiteX8" fmla="*/ 482600 w 1568450"/>
              <a:gd name="connsiteY8" fmla="*/ 482600 h 577894"/>
              <a:gd name="connsiteX9" fmla="*/ 203200 w 1568450"/>
              <a:gd name="connsiteY9" fmla="*/ 577850 h 577894"/>
              <a:gd name="connsiteX10" fmla="*/ 0 w 1568450"/>
              <a:gd name="connsiteY10" fmla="*/ 495300 h 577894"/>
              <a:gd name="connsiteX0" fmla="*/ 1568450 w 1568450"/>
              <a:gd name="connsiteY0" fmla="*/ 0 h 579908"/>
              <a:gd name="connsiteX1" fmla="*/ 1409700 w 1568450"/>
              <a:gd name="connsiteY1" fmla="*/ 38100 h 579908"/>
              <a:gd name="connsiteX2" fmla="*/ 1289050 w 1568450"/>
              <a:gd name="connsiteY2" fmla="*/ 88900 h 579908"/>
              <a:gd name="connsiteX3" fmla="*/ 1168400 w 1568450"/>
              <a:gd name="connsiteY3" fmla="*/ 139700 h 579908"/>
              <a:gd name="connsiteX4" fmla="*/ 1016000 w 1568450"/>
              <a:gd name="connsiteY4" fmla="*/ 196850 h 579908"/>
              <a:gd name="connsiteX5" fmla="*/ 914400 w 1568450"/>
              <a:gd name="connsiteY5" fmla="*/ 254000 h 579908"/>
              <a:gd name="connsiteX6" fmla="*/ 800100 w 1568450"/>
              <a:gd name="connsiteY6" fmla="*/ 304800 h 579908"/>
              <a:gd name="connsiteX7" fmla="*/ 654050 w 1568450"/>
              <a:gd name="connsiteY7" fmla="*/ 450850 h 579908"/>
              <a:gd name="connsiteX8" fmla="*/ 495300 w 1568450"/>
              <a:gd name="connsiteY8" fmla="*/ 546100 h 579908"/>
              <a:gd name="connsiteX9" fmla="*/ 203200 w 1568450"/>
              <a:gd name="connsiteY9" fmla="*/ 577850 h 579908"/>
              <a:gd name="connsiteX10" fmla="*/ 0 w 1568450"/>
              <a:gd name="connsiteY10" fmla="*/ 495300 h 579908"/>
              <a:gd name="connsiteX0" fmla="*/ 1568450 w 1568450"/>
              <a:gd name="connsiteY0" fmla="*/ 0 h 579908"/>
              <a:gd name="connsiteX1" fmla="*/ 1409700 w 1568450"/>
              <a:gd name="connsiteY1" fmla="*/ 38100 h 579908"/>
              <a:gd name="connsiteX2" fmla="*/ 1289050 w 1568450"/>
              <a:gd name="connsiteY2" fmla="*/ 88900 h 579908"/>
              <a:gd name="connsiteX3" fmla="*/ 1168400 w 1568450"/>
              <a:gd name="connsiteY3" fmla="*/ 139700 h 579908"/>
              <a:gd name="connsiteX4" fmla="*/ 1016000 w 1568450"/>
              <a:gd name="connsiteY4" fmla="*/ 196850 h 579908"/>
              <a:gd name="connsiteX5" fmla="*/ 895350 w 1568450"/>
              <a:gd name="connsiteY5" fmla="*/ 209550 h 579908"/>
              <a:gd name="connsiteX6" fmla="*/ 800100 w 1568450"/>
              <a:gd name="connsiteY6" fmla="*/ 304800 h 579908"/>
              <a:gd name="connsiteX7" fmla="*/ 654050 w 1568450"/>
              <a:gd name="connsiteY7" fmla="*/ 450850 h 579908"/>
              <a:gd name="connsiteX8" fmla="*/ 495300 w 1568450"/>
              <a:gd name="connsiteY8" fmla="*/ 546100 h 579908"/>
              <a:gd name="connsiteX9" fmla="*/ 203200 w 1568450"/>
              <a:gd name="connsiteY9" fmla="*/ 577850 h 579908"/>
              <a:gd name="connsiteX10" fmla="*/ 0 w 1568450"/>
              <a:gd name="connsiteY10" fmla="*/ 495300 h 579908"/>
              <a:gd name="connsiteX0" fmla="*/ 1568450 w 1568450"/>
              <a:gd name="connsiteY0" fmla="*/ 0 h 579908"/>
              <a:gd name="connsiteX1" fmla="*/ 1409700 w 1568450"/>
              <a:gd name="connsiteY1" fmla="*/ 38100 h 579908"/>
              <a:gd name="connsiteX2" fmla="*/ 1289050 w 1568450"/>
              <a:gd name="connsiteY2" fmla="*/ 88900 h 579908"/>
              <a:gd name="connsiteX3" fmla="*/ 1168400 w 1568450"/>
              <a:gd name="connsiteY3" fmla="*/ 139700 h 579908"/>
              <a:gd name="connsiteX4" fmla="*/ 1016000 w 1568450"/>
              <a:gd name="connsiteY4" fmla="*/ 152400 h 579908"/>
              <a:gd name="connsiteX5" fmla="*/ 895350 w 1568450"/>
              <a:gd name="connsiteY5" fmla="*/ 209550 h 579908"/>
              <a:gd name="connsiteX6" fmla="*/ 800100 w 1568450"/>
              <a:gd name="connsiteY6" fmla="*/ 304800 h 579908"/>
              <a:gd name="connsiteX7" fmla="*/ 654050 w 1568450"/>
              <a:gd name="connsiteY7" fmla="*/ 450850 h 579908"/>
              <a:gd name="connsiteX8" fmla="*/ 495300 w 1568450"/>
              <a:gd name="connsiteY8" fmla="*/ 546100 h 579908"/>
              <a:gd name="connsiteX9" fmla="*/ 203200 w 1568450"/>
              <a:gd name="connsiteY9" fmla="*/ 577850 h 579908"/>
              <a:gd name="connsiteX10" fmla="*/ 0 w 1568450"/>
              <a:gd name="connsiteY10" fmla="*/ 495300 h 579908"/>
              <a:gd name="connsiteX0" fmla="*/ 1568450 w 1568450"/>
              <a:gd name="connsiteY0" fmla="*/ 0 h 579908"/>
              <a:gd name="connsiteX1" fmla="*/ 1409700 w 1568450"/>
              <a:gd name="connsiteY1" fmla="*/ 38100 h 579908"/>
              <a:gd name="connsiteX2" fmla="*/ 1289050 w 1568450"/>
              <a:gd name="connsiteY2" fmla="*/ 88900 h 579908"/>
              <a:gd name="connsiteX3" fmla="*/ 1168400 w 1568450"/>
              <a:gd name="connsiteY3" fmla="*/ 107950 h 579908"/>
              <a:gd name="connsiteX4" fmla="*/ 1016000 w 1568450"/>
              <a:gd name="connsiteY4" fmla="*/ 152400 h 579908"/>
              <a:gd name="connsiteX5" fmla="*/ 895350 w 1568450"/>
              <a:gd name="connsiteY5" fmla="*/ 209550 h 579908"/>
              <a:gd name="connsiteX6" fmla="*/ 800100 w 1568450"/>
              <a:gd name="connsiteY6" fmla="*/ 304800 h 579908"/>
              <a:gd name="connsiteX7" fmla="*/ 654050 w 1568450"/>
              <a:gd name="connsiteY7" fmla="*/ 450850 h 579908"/>
              <a:gd name="connsiteX8" fmla="*/ 495300 w 1568450"/>
              <a:gd name="connsiteY8" fmla="*/ 546100 h 579908"/>
              <a:gd name="connsiteX9" fmla="*/ 203200 w 1568450"/>
              <a:gd name="connsiteY9" fmla="*/ 577850 h 579908"/>
              <a:gd name="connsiteX10" fmla="*/ 0 w 1568450"/>
              <a:gd name="connsiteY10" fmla="*/ 495300 h 57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8450" h="579908">
                <a:moveTo>
                  <a:pt x="1568450" y="0"/>
                </a:moveTo>
                <a:lnTo>
                  <a:pt x="1409700" y="38100"/>
                </a:lnTo>
                <a:cubicBezTo>
                  <a:pt x="1369483" y="55033"/>
                  <a:pt x="1329267" y="77258"/>
                  <a:pt x="1289050" y="88900"/>
                </a:cubicBezTo>
                <a:cubicBezTo>
                  <a:pt x="1248833" y="100542"/>
                  <a:pt x="1213908" y="97367"/>
                  <a:pt x="1168400" y="107950"/>
                </a:cubicBezTo>
                <a:cubicBezTo>
                  <a:pt x="1122892" y="118533"/>
                  <a:pt x="1061508" y="135467"/>
                  <a:pt x="1016000" y="152400"/>
                </a:cubicBezTo>
                <a:cubicBezTo>
                  <a:pt x="970492" y="169333"/>
                  <a:pt x="931333" y="184150"/>
                  <a:pt x="895350" y="209550"/>
                </a:cubicBezTo>
                <a:cubicBezTo>
                  <a:pt x="859367" y="234950"/>
                  <a:pt x="840317" y="264583"/>
                  <a:pt x="800100" y="304800"/>
                </a:cubicBezTo>
                <a:cubicBezTo>
                  <a:pt x="759883" y="345017"/>
                  <a:pt x="704850" y="410633"/>
                  <a:pt x="654050" y="450850"/>
                </a:cubicBezTo>
                <a:cubicBezTo>
                  <a:pt x="603250" y="491067"/>
                  <a:pt x="570442" y="524933"/>
                  <a:pt x="495300" y="546100"/>
                </a:cubicBezTo>
                <a:cubicBezTo>
                  <a:pt x="420158" y="567267"/>
                  <a:pt x="285750" y="586317"/>
                  <a:pt x="203200" y="577850"/>
                </a:cubicBezTo>
                <a:cubicBezTo>
                  <a:pt x="120650" y="569383"/>
                  <a:pt x="34396" y="505883"/>
                  <a:pt x="0" y="495300"/>
                </a:cubicBezTo>
              </a:path>
            </a:pathLst>
          </a:custGeom>
          <a:ln w="38100">
            <a:solidFill>
              <a:srgbClr val="A7E3E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6223000" y="3429000"/>
            <a:ext cx="2095500" cy="914400"/>
          </a:xfrm>
          <a:custGeom>
            <a:avLst/>
            <a:gdLst>
              <a:gd name="connsiteX0" fmla="*/ 0 w 2095500"/>
              <a:gd name="connsiteY0" fmla="*/ 0 h 895350"/>
              <a:gd name="connsiteX1" fmla="*/ 31750 w 2095500"/>
              <a:gd name="connsiteY1" fmla="*/ 19050 h 895350"/>
              <a:gd name="connsiteX2" fmla="*/ 57150 w 2095500"/>
              <a:gd name="connsiteY2" fmla="*/ 25400 h 895350"/>
              <a:gd name="connsiteX3" fmla="*/ 76200 w 2095500"/>
              <a:gd name="connsiteY3" fmla="*/ 31750 h 895350"/>
              <a:gd name="connsiteX4" fmla="*/ 107950 w 2095500"/>
              <a:gd name="connsiteY4" fmla="*/ 44450 h 895350"/>
              <a:gd name="connsiteX5" fmla="*/ 146050 w 2095500"/>
              <a:gd name="connsiteY5" fmla="*/ 57150 h 895350"/>
              <a:gd name="connsiteX6" fmla="*/ 165100 w 2095500"/>
              <a:gd name="connsiteY6" fmla="*/ 63500 h 895350"/>
              <a:gd name="connsiteX7" fmla="*/ 184150 w 2095500"/>
              <a:gd name="connsiteY7" fmla="*/ 69850 h 895350"/>
              <a:gd name="connsiteX8" fmla="*/ 209550 w 2095500"/>
              <a:gd name="connsiteY8" fmla="*/ 76200 h 895350"/>
              <a:gd name="connsiteX9" fmla="*/ 285750 w 2095500"/>
              <a:gd name="connsiteY9" fmla="*/ 101600 h 895350"/>
              <a:gd name="connsiteX10" fmla="*/ 355600 w 2095500"/>
              <a:gd name="connsiteY10" fmla="*/ 114300 h 895350"/>
              <a:gd name="connsiteX11" fmla="*/ 476250 w 2095500"/>
              <a:gd name="connsiteY11" fmla="*/ 120650 h 895350"/>
              <a:gd name="connsiteX12" fmla="*/ 520700 w 2095500"/>
              <a:gd name="connsiteY12" fmla="*/ 133350 h 895350"/>
              <a:gd name="connsiteX13" fmla="*/ 571500 w 2095500"/>
              <a:gd name="connsiteY13" fmla="*/ 139700 h 895350"/>
              <a:gd name="connsiteX14" fmla="*/ 615950 w 2095500"/>
              <a:gd name="connsiteY14" fmla="*/ 146050 h 895350"/>
              <a:gd name="connsiteX15" fmla="*/ 666750 w 2095500"/>
              <a:gd name="connsiteY15" fmla="*/ 158750 h 895350"/>
              <a:gd name="connsiteX16" fmla="*/ 730250 w 2095500"/>
              <a:gd name="connsiteY16" fmla="*/ 171450 h 895350"/>
              <a:gd name="connsiteX17" fmla="*/ 762000 w 2095500"/>
              <a:gd name="connsiteY17" fmla="*/ 184150 h 895350"/>
              <a:gd name="connsiteX18" fmla="*/ 812800 w 2095500"/>
              <a:gd name="connsiteY18" fmla="*/ 196850 h 895350"/>
              <a:gd name="connsiteX19" fmla="*/ 869950 w 2095500"/>
              <a:gd name="connsiteY19" fmla="*/ 215900 h 895350"/>
              <a:gd name="connsiteX20" fmla="*/ 933450 w 2095500"/>
              <a:gd name="connsiteY20" fmla="*/ 234950 h 895350"/>
              <a:gd name="connsiteX21" fmla="*/ 958850 w 2095500"/>
              <a:gd name="connsiteY21" fmla="*/ 241300 h 895350"/>
              <a:gd name="connsiteX22" fmla="*/ 984250 w 2095500"/>
              <a:gd name="connsiteY22" fmla="*/ 254000 h 895350"/>
              <a:gd name="connsiteX23" fmla="*/ 1003300 w 2095500"/>
              <a:gd name="connsiteY23" fmla="*/ 260350 h 895350"/>
              <a:gd name="connsiteX24" fmla="*/ 1060450 w 2095500"/>
              <a:gd name="connsiteY24" fmla="*/ 292100 h 895350"/>
              <a:gd name="connsiteX25" fmla="*/ 1092200 w 2095500"/>
              <a:gd name="connsiteY25" fmla="*/ 317500 h 895350"/>
              <a:gd name="connsiteX26" fmla="*/ 1098550 w 2095500"/>
              <a:gd name="connsiteY26" fmla="*/ 336550 h 895350"/>
              <a:gd name="connsiteX27" fmla="*/ 1130300 w 2095500"/>
              <a:gd name="connsiteY27" fmla="*/ 374650 h 895350"/>
              <a:gd name="connsiteX28" fmla="*/ 1143000 w 2095500"/>
              <a:gd name="connsiteY28" fmla="*/ 412750 h 895350"/>
              <a:gd name="connsiteX29" fmla="*/ 1149350 w 2095500"/>
              <a:gd name="connsiteY29" fmla="*/ 431800 h 895350"/>
              <a:gd name="connsiteX30" fmla="*/ 1174750 w 2095500"/>
              <a:gd name="connsiteY30" fmla="*/ 469900 h 895350"/>
              <a:gd name="connsiteX31" fmla="*/ 1193800 w 2095500"/>
              <a:gd name="connsiteY31" fmla="*/ 527050 h 895350"/>
              <a:gd name="connsiteX32" fmla="*/ 1200150 w 2095500"/>
              <a:gd name="connsiteY32" fmla="*/ 546100 h 895350"/>
              <a:gd name="connsiteX33" fmla="*/ 1212850 w 2095500"/>
              <a:gd name="connsiteY33" fmla="*/ 565150 h 895350"/>
              <a:gd name="connsiteX34" fmla="*/ 1244600 w 2095500"/>
              <a:gd name="connsiteY34" fmla="*/ 603250 h 895350"/>
              <a:gd name="connsiteX35" fmla="*/ 1250950 w 2095500"/>
              <a:gd name="connsiteY35" fmla="*/ 622300 h 895350"/>
              <a:gd name="connsiteX36" fmla="*/ 1276350 w 2095500"/>
              <a:gd name="connsiteY36" fmla="*/ 660400 h 895350"/>
              <a:gd name="connsiteX37" fmla="*/ 1282700 w 2095500"/>
              <a:gd name="connsiteY37" fmla="*/ 679450 h 895350"/>
              <a:gd name="connsiteX38" fmla="*/ 1301750 w 2095500"/>
              <a:gd name="connsiteY38" fmla="*/ 685800 h 895350"/>
              <a:gd name="connsiteX39" fmla="*/ 1333500 w 2095500"/>
              <a:gd name="connsiteY39" fmla="*/ 723900 h 895350"/>
              <a:gd name="connsiteX40" fmla="*/ 1346200 w 2095500"/>
              <a:gd name="connsiteY40" fmla="*/ 742950 h 895350"/>
              <a:gd name="connsiteX41" fmla="*/ 1371600 w 2095500"/>
              <a:gd name="connsiteY41" fmla="*/ 762000 h 895350"/>
              <a:gd name="connsiteX42" fmla="*/ 1397000 w 2095500"/>
              <a:gd name="connsiteY42" fmla="*/ 800100 h 895350"/>
              <a:gd name="connsiteX43" fmla="*/ 1403350 w 2095500"/>
              <a:gd name="connsiteY43" fmla="*/ 819150 h 895350"/>
              <a:gd name="connsiteX44" fmla="*/ 1422400 w 2095500"/>
              <a:gd name="connsiteY44" fmla="*/ 825500 h 895350"/>
              <a:gd name="connsiteX45" fmla="*/ 1435100 w 2095500"/>
              <a:gd name="connsiteY45" fmla="*/ 844550 h 895350"/>
              <a:gd name="connsiteX46" fmla="*/ 1454150 w 2095500"/>
              <a:gd name="connsiteY46" fmla="*/ 857250 h 895350"/>
              <a:gd name="connsiteX47" fmla="*/ 1536700 w 2095500"/>
              <a:gd name="connsiteY47" fmla="*/ 876300 h 895350"/>
              <a:gd name="connsiteX48" fmla="*/ 1600200 w 2095500"/>
              <a:gd name="connsiteY48" fmla="*/ 882650 h 895350"/>
              <a:gd name="connsiteX49" fmla="*/ 1631950 w 2095500"/>
              <a:gd name="connsiteY49" fmla="*/ 889000 h 895350"/>
              <a:gd name="connsiteX50" fmla="*/ 2095500 w 2095500"/>
              <a:gd name="connsiteY50" fmla="*/ 895350 h 895350"/>
              <a:gd name="connsiteX0" fmla="*/ 0 w 2095500"/>
              <a:gd name="connsiteY0" fmla="*/ 0 h 895350"/>
              <a:gd name="connsiteX1" fmla="*/ 31750 w 2095500"/>
              <a:gd name="connsiteY1" fmla="*/ 19050 h 895350"/>
              <a:gd name="connsiteX2" fmla="*/ 57150 w 2095500"/>
              <a:gd name="connsiteY2" fmla="*/ 25400 h 895350"/>
              <a:gd name="connsiteX3" fmla="*/ 76200 w 2095500"/>
              <a:gd name="connsiteY3" fmla="*/ 31750 h 895350"/>
              <a:gd name="connsiteX4" fmla="*/ 107950 w 2095500"/>
              <a:gd name="connsiteY4" fmla="*/ 44450 h 895350"/>
              <a:gd name="connsiteX5" fmla="*/ 146050 w 2095500"/>
              <a:gd name="connsiteY5" fmla="*/ 57150 h 895350"/>
              <a:gd name="connsiteX6" fmla="*/ 165100 w 2095500"/>
              <a:gd name="connsiteY6" fmla="*/ 63500 h 895350"/>
              <a:gd name="connsiteX7" fmla="*/ 184150 w 2095500"/>
              <a:gd name="connsiteY7" fmla="*/ 69850 h 895350"/>
              <a:gd name="connsiteX8" fmla="*/ 209550 w 2095500"/>
              <a:gd name="connsiteY8" fmla="*/ 76200 h 895350"/>
              <a:gd name="connsiteX9" fmla="*/ 285750 w 2095500"/>
              <a:gd name="connsiteY9" fmla="*/ 101600 h 895350"/>
              <a:gd name="connsiteX10" fmla="*/ 355600 w 2095500"/>
              <a:gd name="connsiteY10" fmla="*/ 114300 h 895350"/>
              <a:gd name="connsiteX11" fmla="*/ 476250 w 2095500"/>
              <a:gd name="connsiteY11" fmla="*/ 120650 h 895350"/>
              <a:gd name="connsiteX12" fmla="*/ 520700 w 2095500"/>
              <a:gd name="connsiteY12" fmla="*/ 133350 h 895350"/>
              <a:gd name="connsiteX13" fmla="*/ 571500 w 2095500"/>
              <a:gd name="connsiteY13" fmla="*/ 139700 h 895350"/>
              <a:gd name="connsiteX14" fmla="*/ 615950 w 2095500"/>
              <a:gd name="connsiteY14" fmla="*/ 146050 h 895350"/>
              <a:gd name="connsiteX15" fmla="*/ 666750 w 2095500"/>
              <a:gd name="connsiteY15" fmla="*/ 158750 h 895350"/>
              <a:gd name="connsiteX16" fmla="*/ 730250 w 2095500"/>
              <a:gd name="connsiteY16" fmla="*/ 171450 h 895350"/>
              <a:gd name="connsiteX17" fmla="*/ 762000 w 2095500"/>
              <a:gd name="connsiteY17" fmla="*/ 184150 h 895350"/>
              <a:gd name="connsiteX18" fmla="*/ 812800 w 2095500"/>
              <a:gd name="connsiteY18" fmla="*/ 196850 h 895350"/>
              <a:gd name="connsiteX19" fmla="*/ 869950 w 2095500"/>
              <a:gd name="connsiteY19" fmla="*/ 215900 h 895350"/>
              <a:gd name="connsiteX20" fmla="*/ 933450 w 2095500"/>
              <a:gd name="connsiteY20" fmla="*/ 234950 h 895350"/>
              <a:gd name="connsiteX21" fmla="*/ 958850 w 2095500"/>
              <a:gd name="connsiteY21" fmla="*/ 241300 h 895350"/>
              <a:gd name="connsiteX22" fmla="*/ 984250 w 2095500"/>
              <a:gd name="connsiteY22" fmla="*/ 254000 h 895350"/>
              <a:gd name="connsiteX23" fmla="*/ 1003300 w 2095500"/>
              <a:gd name="connsiteY23" fmla="*/ 260350 h 895350"/>
              <a:gd name="connsiteX24" fmla="*/ 1060450 w 2095500"/>
              <a:gd name="connsiteY24" fmla="*/ 292100 h 895350"/>
              <a:gd name="connsiteX25" fmla="*/ 1092200 w 2095500"/>
              <a:gd name="connsiteY25" fmla="*/ 317500 h 895350"/>
              <a:gd name="connsiteX26" fmla="*/ 1098550 w 2095500"/>
              <a:gd name="connsiteY26" fmla="*/ 336550 h 895350"/>
              <a:gd name="connsiteX27" fmla="*/ 1130300 w 2095500"/>
              <a:gd name="connsiteY27" fmla="*/ 374650 h 895350"/>
              <a:gd name="connsiteX28" fmla="*/ 1143000 w 2095500"/>
              <a:gd name="connsiteY28" fmla="*/ 412750 h 895350"/>
              <a:gd name="connsiteX29" fmla="*/ 1149350 w 2095500"/>
              <a:gd name="connsiteY29" fmla="*/ 431800 h 895350"/>
              <a:gd name="connsiteX30" fmla="*/ 1174750 w 2095500"/>
              <a:gd name="connsiteY30" fmla="*/ 469900 h 895350"/>
              <a:gd name="connsiteX31" fmla="*/ 1193800 w 2095500"/>
              <a:gd name="connsiteY31" fmla="*/ 527050 h 895350"/>
              <a:gd name="connsiteX32" fmla="*/ 1200150 w 2095500"/>
              <a:gd name="connsiteY32" fmla="*/ 546100 h 895350"/>
              <a:gd name="connsiteX33" fmla="*/ 1212850 w 2095500"/>
              <a:gd name="connsiteY33" fmla="*/ 565150 h 895350"/>
              <a:gd name="connsiteX34" fmla="*/ 1244600 w 2095500"/>
              <a:gd name="connsiteY34" fmla="*/ 603250 h 895350"/>
              <a:gd name="connsiteX35" fmla="*/ 1250950 w 2095500"/>
              <a:gd name="connsiteY35" fmla="*/ 622300 h 895350"/>
              <a:gd name="connsiteX36" fmla="*/ 1276350 w 2095500"/>
              <a:gd name="connsiteY36" fmla="*/ 660400 h 895350"/>
              <a:gd name="connsiteX37" fmla="*/ 1282700 w 2095500"/>
              <a:gd name="connsiteY37" fmla="*/ 679450 h 895350"/>
              <a:gd name="connsiteX38" fmla="*/ 1301750 w 2095500"/>
              <a:gd name="connsiteY38" fmla="*/ 685800 h 895350"/>
              <a:gd name="connsiteX39" fmla="*/ 1333500 w 2095500"/>
              <a:gd name="connsiteY39" fmla="*/ 723900 h 895350"/>
              <a:gd name="connsiteX40" fmla="*/ 1346200 w 2095500"/>
              <a:gd name="connsiteY40" fmla="*/ 742950 h 895350"/>
              <a:gd name="connsiteX41" fmla="*/ 1371600 w 2095500"/>
              <a:gd name="connsiteY41" fmla="*/ 762000 h 895350"/>
              <a:gd name="connsiteX42" fmla="*/ 1397000 w 2095500"/>
              <a:gd name="connsiteY42" fmla="*/ 800100 h 895350"/>
              <a:gd name="connsiteX43" fmla="*/ 1403350 w 2095500"/>
              <a:gd name="connsiteY43" fmla="*/ 819150 h 895350"/>
              <a:gd name="connsiteX44" fmla="*/ 1422400 w 2095500"/>
              <a:gd name="connsiteY44" fmla="*/ 825500 h 895350"/>
              <a:gd name="connsiteX45" fmla="*/ 1435100 w 2095500"/>
              <a:gd name="connsiteY45" fmla="*/ 844550 h 895350"/>
              <a:gd name="connsiteX46" fmla="*/ 1454150 w 2095500"/>
              <a:gd name="connsiteY46" fmla="*/ 857250 h 895350"/>
              <a:gd name="connsiteX47" fmla="*/ 1536700 w 2095500"/>
              <a:gd name="connsiteY47" fmla="*/ 876300 h 895350"/>
              <a:gd name="connsiteX48" fmla="*/ 1600200 w 2095500"/>
              <a:gd name="connsiteY48" fmla="*/ 882650 h 895350"/>
              <a:gd name="connsiteX49" fmla="*/ 2095500 w 2095500"/>
              <a:gd name="connsiteY49" fmla="*/ 895350 h 895350"/>
              <a:gd name="connsiteX0" fmla="*/ 0 w 2095500"/>
              <a:gd name="connsiteY0" fmla="*/ 0 h 895350"/>
              <a:gd name="connsiteX1" fmla="*/ 31750 w 2095500"/>
              <a:gd name="connsiteY1" fmla="*/ 19050 h 895350"/>
              <a:gd name="connsiteX2" fmla="*/ 57150 w 2095500"/>
              <a:gd name="connsiteY2" fmla="*/ 25400 h 895350"/>
              <a:gd name="connsiteX3" fmla="*/ 76200 w 2095500"/>
              <a:gd name="connsiteY3" fmla="*/ 31750 h 895350"/>
              <a:gd name="connsiteX4" fmla="*/ 107950 w 2095500"/>
              <a:gd name="connsiteY4" fmla="*/ 44450 h 895350"/>
              <a:gd name="connsiteX5" fmla="*/ 146050 w 2095500"/>
              <a:gd name="connsiteY5" fmla="*/ 57150 h 895350"/>
              <a:gd name="connsiteX6" fmla="*/ 165100 w 2095500"/>
              <a:gd name="connsiteY6" fmla="*/ 63500 h 895350"/>
              <a:gd name="connsiteX7" fmla="*/ 184150 w 2095500"/>
              <a:gd name="connsiteY7" fmla="*/ 69850 h 895350"/>
              <a:gd name="connsiteX8" fmla="*/ 209550 w 2095500"/>
              <a:gd name="connsiteY8" fmla="*/ 76200 h 895350"/>
              <a:gd name="connsiteX9" fmla="*/ 285750 w 2095500"/>
              <a:gd name="connsiteY9" fmla="*/ 101600 h 895350"/>
              <a:gd name="connsiteX10" fmla="*/ 355600 w 2095500"/>
              <a:gd name="connsiteY10" fmla="*/ 114300 h 895350"/>
              <a:gd name="connsiteX11" fmla="*/ 476250 w 2095500"/>
              <a:gd name="connsiteY11" fmla="*/ 120650 h 895350"/>
              <a:gd name="connsiteX12" fmla="*/ 520700 w 2095500"/>
              <a:gd name="connsiteY12" fmla="*/ 133350 h 895350"/>
              <a:gd name="connsiteX13" fmla="*/ 571500 w 2095500"/>
              <a:gd name="connsiteY13" fmla="*/ 139700 h 895350"/>
              <a:gd name="connsiteX14" fmla="*/ 615950 w 2095500"/>
              <a:gd name="connsiteY14" fmla="*/ 146050 h 895350"/>
              <a:gd name="connsiteX15" fmla="*/ 666750 w 2095500"/>
              <a:gd name="connsiteY15" fmla="*/ 158750 h 895350"/>
              <a:gd name="connsiteX16" fmla="*/ 730250 w 2095500"/>
              <a:gd name="connsiteY16" fmla="*/ 171450 h 895350"/>
              <a:gd name="connsiteX17" fmla="*/ 762000 w 2095500"/>
              <a:gd name="connsiteY17" fmla="*/ 184150 h 895350"/>
              <a:gd name="connsiteX18" fmla="*/ 812800 w 2095500"/>
              <a:gd name="connsiteY18" fmla="*/ 196850 h 895350"/>
              <a:gd name="connsiteX19" fmla="*/ 869950 w 2095500"/>
              <a:gd name="connsiteY19" fmla="*/ 215900 h 895350"/>
              <a:gd name="connsiteX20" fmla="*/ 933450 w 2095500"/>
              <a:gd name="connsiteY20" fmla="*/ 234950 h 895350"/>
              <a:gd name="connsiteX21" fmla="*/ 958850 w 2095500"/>
              <a:gd name="connsiteY21" fmla="*/ 241300 h 895350"/>
              <a:gd name="connsiteX22" fmla="*/ 984250 w 2095500"/>
              <a:gd name="connsiteY22" fmla="*/ 254000 h 895350"/>
              <a:gd name="connsiteX23" fmla="*/ 1003300 w 2095500"/>
              <a:gd name="connsiteY23" fmla="*/ 260350 h 895350"/>
              <a:gd name="connsiteX24" fmla="*/ 1060450 w 2095500"/>
              <a:gd name="connsiteY24" fmla="*/ 292100 h 895350"/>
              <a:gd name="connsiteX25" fmla="*/ 1092200 w 2095500"/>
              <a:gd name="connsiteY25" fmla="*/ 317500 h 895350"/>
              <a:gd name="connsiteX26" fmla="*/ 1098550 w 2095500"/>
              <a:gd name="connsiteY26" fmla="*/ 336550 h 895350"/>
              <a:gd name="connsiteX27" fmla="*/ 1130300 w 2095500"/>
              <a:gd name="connsiteY27" fmla="*/ 374650 h 895350"/>
              <a:gd name="connsiteX28" fmla="*/ 1143000 w 2095500"/>
              <a:gd name="connsiteY28" fmla="*/ 412750 h 895350"/>
              <a:gd name="connsiteX29" fmla="*/ 1149350 w 2095500"/>
              <a:gd name="connsiteY29" fmla="*/ 431800 h 895350"/>
              <a:gd name="connsiteX30" fmla="*/ 1174750 w 2095500"/>
              <a:gd name="connsiteY30" fmla="*/ 469900 h 895350"/>
              <a:gd name="connsiteX31" fmla="*/ 1193800 w 2095500"/>
              <a:gd name="connsiteY31" fmla="*/ 527050 h 895350"/>
              <a:gd name="connsiteX32" fmla="*/ 1200150 w 2095500"/>
              <a:gd name="connsiteY32" fmla="*/ 546100 h 895350"/>
              <a:gd name="connsiteX33" fmla="*/ 1212850 w 2095500"/>
              <a:gd name="connsiteY33" fmla="*/ 565150 h 895350"/>
              <a:gd name="connsiteX34" fmla="*/ 1244600 w 2095500"/>
              <a:gd name="connsiteY34" fmla="*/ 603250 h 895350"/>
              <a:gd name="connsiteX35" fmla="*/ 1250950 w 2095500"/>
              <a:gd name="connsiteY35" fmla="*/ 622300 h 895350"/>
              <a:gd name="connsiteX36" fmla="*/ 1276350 w 2095500"/>
              <a:gd name="connsiteY36" fmla="*/ 660400 h 895350"/>
              <a:gd name="connsiteX37" fmla="*/ 1282700 w 2095500"/>
              <a:gd name="connsiteY37" fmla="*/ 679450 h 895350"/>
              <a:gd name="connsiteX38" fmla="*/ 1301750 w 2095500"/>
              <a:gd name="connsiteY38" fmla="*/ 685800 h 895350"/>
              <a:gd name="connsiteX39" fmla="*/ 1333500 w 2095500"/>
              <a:gd name="connsiteY39" fmla="*/ 723900 h 895350"/>
              <a:gd name="connsiteX40" fmla="*/ 1346200 w 2095500"/>
              <a:gd name="connsiteY40" fmla="*/ 742950 h 895350"/>
              <a:gd name="connsiteX41" fmla="*/ 1371600 w 2095500"/>
              <a:gd name="connsiteY41" fmla="*/ 762000 h 895350"/>
              <a:gd name="connsiteX42" fmla="*/ 1397000 w 2095500"/>
              <a:gd name="connsiteY42" fmla="*/ 800100 h 895350"/>
              <a:gd name="connsiteX43" fmla="*/ 1403350 w 2095500"/>
              <a:gd name="connsiteY43" fmla="*/ 819150 h 895350"/>
              <a:gd name="connsiteX44" fmla="*/ 1422400 w 2095500"/>
              <a:gd name="connsiteY44" fmla="*/ 825500 h 895350"/>
              <a:gd name="connsiteX45" fmla="*/ 1435100 w 2095500"/>
              <a:gd name="connsiteY45" fmla="*/ 844550 h 895350"/>
              <a:gd name="connsiteX46" fmla="*/ 1454150 w 2095500"/>
              <a:gd name="connsiteY46" fmla="*/ 857250 h 895350"/>
              <a:gd name="connsiteX47" fmla="*/ 1536700 w 2095500"/>
              <a:gd name="connsiteY47" fmla="*/ 876300 h 895350"/>
              <a:gd name="connsiteX48" fmla="*/ 1600200 w 2095500"/>
              <a:gd name="connsiteY48" fmla="*/ 882650 h 895350"/>
              <a:gd name="connsiteX49" fmla="*/ 1866900 w 2095500"/>
              <a:gd name="connsiteY49" fmla="*/ 882650 h 895350"/>
              <a:gd name="connsiteX50" fmla="*/ 2095500 w 2095500"/>
              <a:gd name="connsiteY50" fmla="*/ 895350 h 89535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44600 w 2095500"/>
              <a:gd name="connsiteY34" fmla="*/ 603250 h 914400"/>
              <a:gd name="connsiteX35" fmla="*/ 1250950 w 2095500"/>
              <a:gd name="connsiteY35" fmla="*/ 622300 h 914400"/>
              <a:gd name="connsiteX36" fmla="*/ 1276350 w 2095500"/>
              <a:gd name="connsiteY36" fmla="*/ 660400 h 914400"/>
              <a:gd name="connsiteX37" fmla="*/ 1282700 w 2095500"/>
              <a:gd name="connsiteY37" fmla="*/ 679450 h 914400"/>
              <a:gd name="connsiteX38" fmla="*/ 1301750 w 2095500"/>
              <a:gd name="connsiteY38" fmla="*/ 685800 h 914400"/>
              <a:gd name="connsiteX39" fmla="*/ 1333500 w 2095500"/>
              <a:gd name="connsiteY39" fmla="*/ 723900 h 914400"/>
              <a:gd name="connsiteX40" fmla="*/ 1346200 w 2095500"/>
              <a:gd name="connsiteY40" fmla="*/ 742950 h 914400"/>
              <a:gd name="connsiteX41" fmla="*/ 1371600 w 2095500"/>
              <a:gd name="connsiteY41" fmla="*/ 762000 h 914400"/>
              <a:gd name="connsiteX42" fmla="*/ 1397000 w 2095500"/>
              <a:gd name="connsiteY42" fmla="*/ 800100 h 914400"/>
              <a:gd name="connsiteX43" fmla="*/ 1403350 w 2095500"/>
              <a:gd name="connsiteY43" fmla="*/ 819150 h 914400"/>
              <a:gd name="connsiteX44" fmla="*/ 1422400 w 2095500"/>
              <a:gd name="connsiteY44" fmla="*/ 825500 h 914400"/>
              <a:gd name="connsiteX45" fmla="*/ 1435100 w 2095500"/>
              <a:gd name="connsiteY45" fmla="*/ 844550 h 914400"/>
              <a:gd name="connsiteX46" fmla="*/ 1454150 w 2095500"/>
              <a:gd name="connsiteY46" fmla="*/ 857250 h 914400"/>
              <a:gd name="connsiteX47" fmla="*/ 1536700 w 2095500"/>
              <a:gd name="connsiteY47" fmla="*/ 876300 h 914400"/>
              <a:gd name="connsiteX48" fmla="*/ 1600200 w 2095500"/>
              <a:gd name="connsiteY48" fmla="*/ 882650 h 914400"/>
              <a:gd name="connsiteX49" fmla="*/ 1866900 w 2095500"/>
              <a:gd name="connsiteY49" fmla="*/ 914400 h 914400"/>
              <a:gd name="connsiteX50" fmla="*/ 2095500 w 2095500"/>
              <a:gd name="connsiteY50"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44600 w 2095500"/>
              <a:gd name="connsiteY34" fmla="*/ 603250 h 914400"/>
              <a:gd name="connsiteX35" fmla="*/ 1250950 w 2095500"/>
              <a:gd name="connsiteY35" fmla="*/ 622300 h 914400"/>
              <a:gd name="connsiteX36" fmla="*/ 1276350 w 2095500"/>
              <a:gd name="connsiteY36" fmla="*/ 660400 h 914400"/>
              <a:gd name="connsiteX37" fmla="*/ 1282700 w 2095500"/>
              <a:gd name="connsiteY37" fmla="*/ 679450 h 914400"/>
              <a:gd name="connsiteX38" fmla="*/ 1301750 w 2095500"/>
              <a:gd name="connsiteY38" fmla="*/ 685800 h 914400"/>
              <a:gd name="connsiteX39" fmla="*/ 1333500 w 2095500"/>
              <a:gd name="connsiteY39" fmla="*/ 723900 h 914400"/>
              <a:gd name="connsiteX40" fmla="*/ 1346200 w 2095500"/>
              <a:gd name="connsiteY40" fmla="*/ 742950 h 914400"/>
              <a:gd name="connsiteX41" fmla="*/ 1371600 w 2095500"/>
              <a:gd name="connsiteY41" fmla="*/ 762000 h 914400"/>
              <a:gd name="connsiteX42" fmla="*/ 1397000 w 2095500"/>
              <a:gd name="connsiteY42" fmla="*/ 800100 h 914400"/>
              <a:gd name="connsiteX43" fmla="*/ 1403350 w 2095500"/>
              <a:gd name="connsiteY43" fmla="*/ 819150 h 914400"/>
              <a:gd name="connsiteX44" fmla="*/ 1422400 w 2095500"/>
              <a:gd name="connsiteY44" fmla="*/ 825500 h 914400"/>
              <a:gd name="connsiteX45" fmla="*/ 1435100 w 2095500"/>
              <a:gd name="connsiteY45" fmla="*/ 844550 h 914400"/>
              <a:gd name="connsiteX46" fmla="*/ 1454150 w 2095500"/>
              <a:gd name="connsiteY46" fmla="*/ 857250 h 914400"/>
              <a:gd name="connsiteX47" fmla="*/ 1600200 w 2095500"/>
              <a:gd name="connsiteY47" fmla="*/ 882650 h 914400"/>
              <a:gd name="connsiteX48" fmla="*/ 1866900 w 2095500"/>
              <a:gd name="connsiteY48" fmla="*/ 914400 h 914400"/>
              <a:gd name="connsiteX49" fmla="*/ 2095500 w 2095500"/>
              <a:gd name="connsiteY49"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44600 w 2095500"/>
              <a:gd name="connsiteY34" fmla="*/ 603250 h 914400"/>
              <a:gd name="connsiteX35" fmla="*/ 1250950 w 2095500"/>
              <a:gd name="connsiteY35" fmla="*/ 622300 h 914400"/>
              <a:gd name="connsiteX36" fmla="*/ 1276350 w 2095500"/>
              <a:gd name="connsiteY36" fmla="*/ 660400 h 914400"/>
              <a:gd name="connsiteX37" fmla="*/ 1282700 w 2095500"/>
              <a:gd name="connsiteY37" fmla="*/ 679450 h 914400"/>
              <a:gd name="connsiteX38" fmla="*/ 1301750 w 2095500"/>
              <a:gd name="connsiteY38" fmla="*/ 685800 h 914400"/>
              <a:gd name="connsiteX39" fmla="*/ 1333500 w 2095500"/>
              <a:gd name="connsiteY39" fmla="*/ 723900 h 914400"/>
              <a:gd name="connsiteX40" fmla="*/ 1346200 w 2095500"/>
              <a:gd name="connsiteY40" fmla="*/ 742950 h 914400"/>
              <a:gd name="connsiteX41" fmla="*/ 1371600 w 2095500"/>
              <a:gd name="connsiteY41" fmla="*/ 762000 h 914400"/>
              <a:gd name="connsiteX42" fmla="*/ 1397000 w 2095500"/>
              <a:gd name="connsiteY42" fmla="*/ 800100 h 914400"/>
              <a:gd name="connsiteX43" fmla="*/ 1403350 w 2095500"/>
              <a:gd name="connsiteY43" fmla="*/ 819150 h 914400"/>
              <a:gd name="connsiteX44" fmla="*/ 1422400 w 2095500"/>
              <a:gd name="connsiteY44" fmla="*/ 825500 h 914400"/>
              <a:gd name="connsiteX45" fmla="*/ 1435100 w 2095500"/>
              <a:gd name="connsiteY45" fmla="*/ 844550 h 914400"/>
              <a:gd name="connsiteX46" fmla="*/ 1600200 w 2095500"/>
              <a:gd name="connsiteY46" fmla="*/ 882650 h 914400"/>
              <a:gd name="connsiteX47" fmla="*/ 1866900 w 2095500"/>
              <a:gd name="connsiteY47" fmla="*/ 914400 h 914400"/>
              <a:gd name="connsiteX48" fmla="*/ 2095500 w 2095500"/>
              <a:gd name="connsiteY48"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44600 w 2095500"/>
              <a:gd name="connsiteY34" fmla="*/ 603250 h 914400"/>
              <a:gd name="connsiteX35" fmla="*/ 1250950 w 2095500"/>
              <a:gd name="connsiteY35" fmla="*/ 622300 h 914400"/>
              <a:gd name="connsiteX36" fmla="*/ 1276350 w 2095500"/>
              <a:gd name="connsiteY36" fmla="*/ 660400 h 914400"/>
              <a:gd name="connsiteX37" fmla="*/ 1282700 w 2095500"/>
              <a:gd name="connsiteY37" fmla="*/ 679450 h 914400"/>
              <a:gd name="connsiteX38" fmla="*/ 1301750 w 2095500"/>
              <a:gd name="connsiteY38" fmla="*/ 685800 h 914400"/>
              <a:gd name="connsiteX39" fmla="*/ 1333500 w 2095500"/>
              <a:gd name="connsiteY39" fmla="*/ 723900 h 914400"/>
              <a:gd name="connsiteX40" fmla="*/ 1346200 w 2095500"/>
              <a:gd name="connsiteY40" fmla="*/ 742950 h 914400"/>
              <a:gd name="connsiteX41" fmla="*/ 1371600 w 2095500"/>
              <a:gd name="connsiteY41" fmla="*/ 762000 h 914400"/>
              <a:gd name="connsiteX42" fmla="*/ 1397000 w 2095500"/>
              <a:gd name="connsiteY42" fmla="*/ 800100 h 914400"/>
              <a:gd name="connsiteX43" fmla="*/ 1403350 w 2095500"/>
              <a:gd name="connsiteY43" fmla="*/ 819150 h 914400"/>
              <a:gd name="connsiteX44" fmla="*/ 1435100 w 2095500"/>
              <a:gd name="connsiteY44" fmla="*/ 844550 h 914400"/>
              <a:gd name="connsiteX45" fmla="*/ 1600200 w 2095500"/>
              <a:gd name="connsiteY45" fmla="*/ 882650 h 914400"/>
              <a:gd name="connsiteX46" fmla="*/ 1866900 w 2095500"/>
              <a:gd name="connsiteY46" fmla="*/ 914400 h 914400"/>
              <a:gd name="connsiteX47" fmla="*/ 2095500 w 2095500"/>
              <a:gd name="connsiteY47"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44600 w 2095500"/>
              <a:gd name="connsiteY34" fmla="*/ 603250 h 914400"/>
              <a:gd name="connsiteX35" fmla="*/ 1250950 w 2095500"/>
              <a:gd name="connsiteY35" fmla="*/ 622300 h 914400"/>
              <a:gd name="connsiteX36" fmla="*/ 1276350 w 2095500"/>
              <a:gd name="connsiteY36" fmla="*/ 660400 h 914400"/>
              <a:gd name="connsiteX37" fmla="*/ 1282700 w 2095500"/>
              <a:gd name="connsiteY37" fmla="*/ 679450 h 914400"/>
              <a:gd name="connsiteX38" fmla="*/ 1301750 w 2095500"/>
              <a:gd name="connsiteY38" fmla="*/ 685800 h 914400"/>
              <a:gd name="connsiteX39" fmla="*/ 1333500 w 2095500"/>
              <a:gd name="connsiteY39" fmla="*/ 723900 h 914400"/>
              <a:gd name="connsiteX40" fmla="*/ 1346200 w 2095500"/>
              <a:gd name="connsiteY40" fmla="*/ 742950 h 914400"/>
              <a:gd name="connsiteX41" fmla="*/ 1371600 w 2095500"/>
              <a:gd name="connsiteY41" fmla="*/ 762000 h 914400"/>
              <a:gd name="connsiteX42" fmla="*/ 1397000 w 2095500"/>
              <a:gd name="connsiteY42" fmla="*/ 800100 h 914400"/>
              <a:gd name="connsiteX43" fmla="*/ 1435100 w 2095500"/>
              <a:gd name="connsiteY43" fmla="*/ 844550 h 914400"/>
              <a:gd name="connsiteX44" fmla="*/ 1600200 w 2095500"/>
              <a:gd name="connsiteY44" fmla="*/ 882650 h 914400"/>
              <a:gd name="connsiteX45" fmla="*/ 1866900 w 2095500"/>
              <a:gd name="connsiteY45" fmla="*/ 914400 h 914400"/>
              <a:gd name="connsiteX46" fmla="*/ 2095500 w 2095500"/>
              <a:gd name="connsiteY46"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44600 w 2095500"/>
              <a:gd name="connsiteY34" fmla="*/ 603250 h 914400"/>
              <a:gd name="connsiteX35" fmla="*/ 1250950 w 2095500"/>
              <a:gd name="connsiteY35" fmla="*/ 622300 h 914400"/>
              <a:gd name="connsiteX36" fmla="*/ 1276350 w 2095500"/>
              <a:gd name="connsiteY36" fmla="*/ 660400 h 914400"/>
              <a:gd name="connsiteX37" fmla="*/ 1282700 w 2095500"/>
              <a:gd name="connsiteY37" fmla="*/ 679450 h 914400"/>
              <a:gd name="connsiteX38" fmla="*/ 1301750 w 2095500"/>
              <a:gd name="connsiteY38" fmla="*/ 685800 h 914400"/>
              <a:gd name="connsiteX39" fmla="*/ 1333500 w 2095500"/>
              <a:gd name="connsiteY39" fmla="*/ 723900 h 914400"/>
              <a:gd name="connsiteX40" fmla="*/ 1346200 w 2095500"/>
              <a:gd name="connsiteY40" fmla="*/ 742950 h 914400"/>
              <a:gd name="connsiteX41" fmla="*/ 1371600 w 2095500"/>
              <a:gd name="connsiteY41" fmla="*/ 762000 h 914400"/>
              <a:gd name="connsiteX42" fmla="*/ 1435100 w 2095500"/>
              <a:gd name="connsiteY42" fmla="*/ 844550 h 914400"/>
              <a:gd name="connsiteX43" fmla="*/ 1600200 w 2095500"/>
              <a:gd name="connsiteY43" fmla="*/ 882650 h 914400"/>
              <a:gd name="connsiteX44" fmla="*/ 1866900 w 2095500"/>
              <a:gd name="connsiteY44" fmla="*/ 914400 h 914400"/>
              <a:gd name="connsiteX45" fmla="*/ 2095500 w 2095500"/>
              <a:gd name="connsiteY45"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44600 w 2095500"/>
              <a:gd name="connsiteY34" fmla="*/ 603250 h 914400"/>
              <a:gd name="connsiteX35" fmla="*/ 1250950 w 2095500"/>
              <a:gd name="connsiteY35" fmla="*/ 622300 h 914400"/>
              <a:gd name="connsiteX36" fmla="*/ 1276350 w 2095500"/>
              <a:gd name="connsiteY36" fmla="*/ 660400 h 914400"/>
              <a:gd name="connsiteX37" fmla="*/ 1282700 w 2095500"/>
              <a:gd name="connsiteY37" fmla="*/ 679450 h 914400"/>
              <a:gd name="connsiteX38" fmla="*/ 1301750 w 2095500"/>
              <a:gd name="connsiteY38" fmla="*/ 685800 h 914400"/>
              <a:gd name="connsiteX39" fmla="*/ 1333500 w 2095500"/>
              <a:gd name="connsiteY39" fmla="*/ 723900 h 914400"/>
              <a:gd name="connsiteX40" fmla="*/ 1371600 w 2095500"/>
              <a:gd name="connsiteY40" fmla="*/ 762000 h 914400"/>
              <a:gd name="connsiteX41" fmla="*/ 1435100 w 2095500"/>
              <a:gd name="connsiteY41" fmla="*/ 844550 h 914400"/>
              <a:gd name="connsiteX42" fmla="*/ 1600200 w 2095500"/>
              <a:gd name="connsiteY42" fmla="*/ 882650 h 914400"/>
              <a:gd name="connsiteX43" fmla="*/ 1866900 w 2095500"/>
              <a:gd name="connsiteY43" fmla="*/ 914400 h 914400"/>
              <a:gd name="connsiteX44" fmla="*/ 2095500 w 2095500"/>
              <a:gd name="connsiteY44"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44600 w 2095500"/>
              <a:gd name="connsiteY34" fmla="*/ 603250 h 914400"/>
              <a:gd name="connsiteX35" fmla="*/ 1250950 w 2095500"/>
              <a:gd name="connsiteY35" fmla="*/ 622300 h 914400"/>
              <a:gd name="connsiteX36" fmla="*/ 1276350 w 2095500"/>
              <a:gd name="connsiteY36" fmla="*/ 660400 h 914400"/>
              <a:gd name="connsiteX37" fmla="*/ 1282700 w 2095500"/>
              <a:gd name="connsiteY37" fmla="*/ 679450 h 914400"/>
              <a:gd name="connsiteX38" fmla="*/ 1301750 w 2095500"/>
              <a:gd name="connsiteY38" fmla="*/ 685800 h 914400"/>
              <a:gd name="connsiteX39" fmla="*/ 1371600 w 2095500"/>
              <a:gd name="connsiteY39" fmla="*/ 762000 h 914400"/>
              <a:gd name="connsiteX40" fmla="*/ 1435100 w 2095500"/>
              <a:gd name="connsiteY40" fmla="*/ 844550 h 914400"/>
              <a:gd name="connsiteX41" fmla="*/ 1600200 w 2095500"/>
              <a:gd name="connsiteY41" fmla="*/ 882650 h 914400"/>
              <a:gd name="connsiteX42" fmla="*/ 1866900 w 2095500"/>
              <a:gd name="connsiteY42" fmla="*/ 914400 h 914400"/>
              <a:gd name="connsiteX43" fmla="*/ 2095500 w 2095500"/>
              <a:gd name="connsiteY43"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44600 w 2095500"/>
              <a:gd name="connsiteY34" fmla="*/ 603250 h 914400"/>
              <a:gd name="connsiteX35" fmla="*/ 1250950 w 2095500"/>
              <a:gd name="connsiteY35" fmla="*/ 622300 h 914400"/>
              <a:gd name="connsiteX36" fmla="*/ 1276350 w 2095500"/>
              <a:gd name="connsiteY36" fmla="*/ 660400 h 914400"/>
              <a:gd name="connsiteX37" fmla="*/ 1282700 w 2095500"/>
              <a:gd name="connsiteY37" fmla="*/ 679450 h 914400"/>
              <a:gd name="connsiteX38" fmla="*/ 1371600 w 2095500"/>
              <a:gd name="connsiteY38" fmla="*/ 762000 h 914400"/>
              <a:gd name="connsiteX39" fmla="*/ 1435100 w 2095500"/>
              <a:gd name="connsiteY39" fmla="*/ 844550 h 914400"/>
              <a:gd name="connsiteX40" fmla="*/ 1600200 w 2095500"/>
              <a:gd name="connsiteY40" fmla="*/ 882650 h 914400"/>
              <a:gd name="connsiteX41" fmla="*/ 1866900 w 2095500"/>
              <a:gd name="connsiteY41" fmla="*/ 914400 h 914400"/>
              <a:gd name="connsiteX42" fmla="*/ 2095500 w 2095500"/>
              <a:gd name="connsiteY42"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44600 w 2095500"/>
              <a:gd name="connsiteY34" fmla="*/ 603250 h 914400"/>
              <a:gd name="connsiteX35" fmla="*/ 1250950 w 2095500"/>
              <a:gd name="connsiteY35" fmla="*/ 622300 h 914400"/>
              <a:gd name="connsiteX36" fmla="*/ 1276350 w 2095500"/>
              <a:gd name="connsiteY36" fmla="*/ 660400 h 914400"/>
              <a:gd name="connsiteX37" fmla="*/ 1371600 w 2095500"/>
              <a:gd name="connsiteY37" fmla="*/ 762000 h 914400"/>
              <a:gd name="connsiteX38" fmla="*/ 1435100 w 2095500"/>
              <a:gd name="connsiteY38" fmla="*/ 844550 h 914400"/>
              <a:gd name="connsiteX39" fmla="*/ 1600200 w 2095500"/>
              <a:gd name="connsiteY39" fmla="*/ 882650 h 914400"/>
              <a:gd name="connsiteX40" fmla="*/ 1866900 w 2095500"/>
              <a:gd name="connsiteY40" fmla="*/ 914400 h 914400"/>
              <a:gd name="connsiteX41" fmla="*/ 2095500 w 2095500"/>
              <a:gd name="connsiteY41"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44600 w 2095500"/>
              <a:gd name="connsiteY34" fmla="*/ 603250 h 914400"/>
              <a:gd name="connsiteX35" fmla="*/ 1276350 w 2095500"/>
              <a:gd name="connsiteY35" fmla="*/ 660400 h 914400"/>
              <a:gd name="connsiteX36" fmla="*/ 1371600 w 2095500"/>
              <a:gd name="connsiteY36" fmla="*/ 762000 h 914400"/>
              <a:gd name="connsiteX37" fmla="*/ 1435100 w 2095500"/>
              <a:gd name="connsiteY37" fmla="*/ 844550 h 914400"/>
              <a:gd name="connsiteX38" fmla="*/ 1600200 w 2095500"/>
              <a:gd name="connsiteY38" fmla="*/ 882650 h 914400"/>
              <a:gd name="connsiteX39" fmla="*/ 1866900 w 2095500"/>
              <a:gd name="connsiteY39" fmla="*/ 914400 h 914400"/>
              <a:gd name="connsiteX40" fmla="*/ 2095500 w 2095500"/>
              <a:gd name="connsiteY40"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12850 w 2095500"/>
              <a:gd name="connsiteY33" fmla="*/ 565150 h 914400"/>
              <a:gd name="connsiteX34" fmla="*/ 1276350 w 2095500"/>
              <a:gd name="connsiteY34" fmla="*/ 660400 h 914400"/>
              <a:gd name="connsiteX35" fmla="*/ 1371600 w 2095500"/>
              <a:gd name="connsiteY35" fmla="*/ 762000 h 914400"/>
              <a:gd name="connsiteX36" fmla="*/ 1435100 w 2095500"/>
              <a:gd name="connsiteY36" fmla="*/ 844550 h 914400"/>
              <a:gd name="connsiteX37" fmla="*/ 1600200 w 2095500"/>
              <a:gd name="connsiteY37" fmla="*/ 882650 h 914400"/>
              <a:gd name="connsiteX38" fmla="*/ 1866900 w 2095500"/>
              <a:gd name="connsiteY38" fmla="*/ 914400 h 914400"/>
              <a:gd name="connsiteX39" fmla="*/ 2095500 w 2095500"/>
              <a:gd name="connsiteY39"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00150 w 2095500"/>
              <a:gd name="connsiteY32" fmla="*/ 546100 h 914400"/>
              <a:gd name="connsiteX33" fmla="*/ 1276350 w 2095500"/>
              <a:gd name="connsiteY33" fmla="*/ 660400 h 914400"/>
              <a:gd name="connsiteX34" fmla="*/ 1371600 w 2095500"/>
              <a:gd name="connsiteY34" fmla="*/ 762000 h 914400"/>
              <a:gd name="connsiteX35" fmla="*/ 1435100 w 2095500"/>
              <a:gd name="connsiteY35" fmla="*/ 844550 h 914400"/>
              <a:gd name="connsiteX36" fmla="*/ 1600200 w 2095500"/>
              <a:gd name="connsiteY36" fmla="*/ 882650 h 914400"/>
              <a:gd name="connsiteX37" fmla="*/ 1866900 w 2095500"/>
              <a:gd name="connsiteY37" fmla="*/ 914400 h 914400"/>
              <a:gd name="connsiteX38" fmla="*/ 2095500 w 2095500"/>
              <a:gd name="connsiteY38"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74750 w 2095500"/>
              <a:gd name="connsiteY30" fmla="*/ 469900 h 914400"/>
              <a:gd name="connsiteX31" fmla="*/ 1193800 w 2095500"/>
              <a:gd name="connsiteY31" fmla="*/ 527050 h 914400"/>
              <a:gd name="connsiteX32" fmla="*/ 1276350 w 2095500"/>
              <a:gd name="connsiteY32" fmla="*/ 660400 h 914400"/>
              <a:gd name="connsiteX33" fmla="*/ 1371600 w 2095500"/>
              <a:gd name="connsiteY33" fmla="*/ 762000 h 914400"/>
              <a:gd name="connsiteX34" fmla="*/ 1435100 w 2095500"/>
              <a:gd name="connsiteY34" fmla="*/ 844550 h 914400"/>
              <a:gd name="connsiteX35" fmla="*/ 1600200 w 2095500"/>
              <a:gd name="connsiteY35" fmla="*/ 882650 h 914400"/>
              <a:gd name="connsiteX36" fmla="*/ 1866900 w 2095500"/>
              <a:gd name="connsiteY36" fmla="*/ 914400 h 914400"/>
              <a:gd name="connsiteX37" fmla="*/ 2095500 w 2095500"/>
              <a:gd name="connsiteY37"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49350 w 2095500"/>
              <a:gd name="connsiteY29" fmla="*/ 431800 h 914400"/>
              <a:gd name="connsiteX30" fmla="*/ 1193800 w 2095500"/>
              <a:gd name="connsiteY30" fmla="*/ 527050 h 914400"/>
              <a:gd name="connsiteX31" fmla="*/ 1276350 w 2095500"/>
              <a:gd name="connsiteY31" fmla="*/ 660400 h 914400"/>
              <a:gd name="connsiteX32" fmla="*/ 1371600 w 2095500"/>
              <a:gd name="connsiteY32" fmla="*/ 762000 h 914400"/>
              <a:gd name="connsiteX33" fmla="*/ 1435100 w 2095500"/>
              <a:gd name="connsiteY33" fmla="*/ 844550 h 914400"/>
              <a:gd name="connsiteX34" fmla="*/ 1600200 w 2095500"/>
              <a:gd name="connsiteY34" fmla="*/ 882650 h 914400"/>
              <a:gd name="connsiteX35" fmla="*/ 1866900 w 2095500"/>
              <a:gd name="connsiteY35" fmla="*/ 914400 h 914400"/>
              <a:gd name="connsiteX36" fmla="*/ 2095500 w 2095500"/>
              <a:gd name="connsiteY36"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43000 w 2095500"/>
              <a:gd name="connsiteY28" fmla="*/ 412750 h 914400"/>
              <a:gd name="connsiteX29" fmla="*/ 1193800 w 2095500"/>
              <a:gd name="connsiteY29" fmla="*/ 527050 h 914400"/>
              <a:gd name="connsiteX30" fmla="*/ 1276350 w 2095500"/>
              <a:gd name="connsiteY30" fmla="*/ 660400 h 914400"/>
              <a:gd name="connsiteX31" fmla="*/ 1371600 w 2095500"/>
              <a:gd name="connsiteY31" fmla="*/ 762000 h 914400"/>
              <a:gd name="connsiteX32" fmla="*/ 1435100 w 2095500"/>
              <a:gd name="connsiteY32" fmla="*/ 844550 h 914400"/>
              <a:gd name="connsiteX33" fmla="*/ 1600200 w 2095500"/>
              <a:gd name="connsiteY33" fmla="*/ 882650 h 914400"/>
              <a:gd name="connsiteX34" fmla="*/ 1866900 w 2095500"/>
              <a:gd name="connsiteY34" fmla="*/ 914400 h 914400"/>
              <a:gd name="connsiteX35" fmla="*/ 2095500 w 2095500"/>
              <a:gd name="connsiteY35"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098550 w 2095500"/>
              <a:gd name="connsiteY26" fmla="*/ 336550 h 914400"/>
              <a:gd name="connsiteX27" fmla="*/ 1130300 w 2095500"/>
              <a:gd name="connsiteY27" fmla="*/ 374650 h 914400"/>
              <a:gd name="connsiteX28" fmla="*/ 1193800 w 2095500"/>
              <a:gd name="connsiteY28" fmla="*/ 527050 h 914400"/>
              <a:gd name="connsiteX29" fmla="*/ 1276350 w 2095500"/>
              <a:gd name="connsiteY29" fmla="*/ 660400 h 914400"/>
              <a:gd name="connsiteX30" fmla="*/ 1371600 w 2095500"/>
              <a:gd name="connsiteY30" fmla="*/ 762000 h 914400"/>
              <a:gd name="connsiteX31" fmla="*/ 1435100 w 2095500"/>
              <a:gd name="connsiteY31" fmla="*/ 844550 h 914400"/>
              <a:gd name="connsiteX32" fmla="*/ 1600200 w 2095500"/>
              <a:gd name="connsiteY32" fmla="*/ 882650 h 914400"/>
              <a:gd name="connsiteX33" fmla="*/ 1866900 w 2095500"/>
              <a:gd name="connsiteY33" fmla="*/ 914400 h 914400"/>
              <a:gd name="connsiteX34" fmla="*/ 2095500 w 2095500"/>
              <a:gd name="connsiteY34"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092200 w 2095500"/>
              <a:gd name="connsiteY25" fmla="*/ 317500 h 914400"/>
              <a:gd name="connsiteX26" fmla="*/ 1130300 w 2095500"/>
              <a:gd name="connsiteY26" fmla="*/ 374650 h 914400"/>
              <a:gd name="connsiteX27" fmla="*/ 1193800 w 2095500"/>
              <a:gd name="connsiteY27" fmla="*/ 527050 h 914400"/>
              <a:gd name="connsiteX28" fmla="*/ 1276350 w 2095500"/>
              <a:gd name="connsiteY28" fmla="*/ 660400 h 914400"/>
              <a:gd name="connsiteX29" fmla="*/ 1371600 w 2095500"/>
              <a:gd name="connsiteY29" fmla="*/ 762000 h 914400"/>
              <a:gd name="connsiteX30" fmla="*/ 1435100 w 2095500"/>
              <a:gd name="connsiteY30" fmla="*/ 844550 h 914400"/>
              <a:gd name="connsiteX31" fmla="*/ 1600200 w 2095500"/>
              <a:gd name="connsiteY31" fmla="*/ 882650 h 914400"/>
              <a:gd name="connsiteX32" fmla="*/ 1866900 w 2095500"/>
              <a:gd name="connsiteY32" fmla="*/ 914400 h 914400"/>
              <a:gd name="connsiteX33" fmla="*/ 2095500 w 2095500"/>
              <a:gd name="connsiteY33"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060450 w 2095500"/>
              <a:gd name="connsiteY24" fmla="*/ 292100 h 914400"/>
              <a:gd name="connsiteX25" fmla="*/ 1130300 w 2095500"/>
              <a:gd name="connsiteY25" fmla="*/ 374650 h 914400"/>
              <a:gd name="connsiteX26" fmla="*/ 1193800 w 2095500"/>
              <a:gd name="connsiteY26" fmla="*/ 527050 h 914400"/>
              <a:gd name="connsiteX27" fmla="*/ 1276350 w 2095500"/>
              <a:gd name="connsiteY27" fmla="*/ 660400 h 914400"/>
              <a:gd name="connsiteX28" fmla="*/ 1371600 w 2095500"/>
              <a:gd name="connsiteY28" fmla="*/ 762000 h 914400"/>
              <a:gd name="connsiteX29" fmla="*/ 1435100 w 2095500"/>
              <a:gd name="connsiteY29" fmla="*/ 844550 h 914400"/>
              <a:gd name="connsiteX30" fmla="*/ 1600200 w 2095500"/>
              <a:gd name="connsiteY30" fmla="*/ 882650 h 914400"/>
              <a:gd name="connsiteX31" fmla="*/ 1866900 w 2095500"/>
              <a:gd name="connsiteY31" fmla="*/ 914400 h 914400"/>
              <a:gd name="connsiteX32" fmla="*/ 2095500 w 2095500"/>
              <a:gd name="connsiteY32"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003300 w 2095500"/>
              <a:gd name="connsiteY23" fmla="*/ 260350 h 914400"/>
              <a:gd name="connsiteX24" fmla="*/ 1130300 w 2095500"/>
              <a:gd name="connsiteY24" fmla="*/ 374650 h 914400"/>
              <a:gd name="connsiteX25" fmla="*/ 1193800 w 2095500"/>
              <a:gd name="connsiteY25" fmla="*/ 527050 h 914400"/>
              <a:gd name="connsiteX26" fmla="*/ 1276350 w 2095500"/>
              <a:gd name="connsiteY26" fmla="*/ 660400 h 914400"/>
              <a:gd name="connsiteX27" fmla="*/ 1371600 w 2095500"/>
              <a:gd name="connsiteY27" fmla="*/ 762000 h 914400"/>
              <a:gd name="connsiteX28" fmla="*/ 1435100 w 2095500"/>
              <a:gd name="connsiteY28" fmla="*/ 844550 h 914400"/>
              <a:gd name="connsiteX29" fmla="*/ 1600200 w 2095500"/>
              <a:gd name="connsiteY29" fmla="*/ 882650 h 914400"/>
              <a:gd name="connsiteX30" fmla="*/ 1866900 w 2095500"/>
              <a:gd name="connsiteY30" fmla="*/ 914400 h 914400"/>
              <a:gd name="connsiteX31" fmla="*/ 2095500 w 2095500"/>
              <a:gd name="connsiteY31"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84250 w 2095500"/>
              <a:gd name="connsiteY22" fmla="*/ 254000 h 914400"/>
              <a:gd name="connsiteX23" fmla="*/ 1130300 w 2095500"/>
              <a:gd name="connsiteY23" fmla="*/ 374650 h 914400"/>
              <a:gd name="connsiteX24" fmla="*/ 1193800 w 2095500"/>
              <a:gd name="connsiteY24" fmla="*/ 527050 h 914400"/>
              <a:gd name="connsiteX25" fmla="*/ 1276350 w 2095500"/>
              <a:gd name="connsiteY25" fmla="*/ 660400 h 914400"/>
              <a:gd name="connsiteX26" fmla="*/ 1371600 w 2095500"/>
              <a:gd name="connsiteY26" fmla="*/ 762000 h 914400"/>
              <a:gd name="connsiteX27" fmla="*/ 1435100 w 2095500"/>
              <a:gd name="connsiteY27" fmla="*/ 844550 h 914400"/>
              <a:gd name="connsiteX28" fmla="*/ 1600200 w 2095500"/>
              <a:gd name="connsiteY28" fmla="*/ 882650 h 914400"/>
              <a:gd name="connsiteX29" fmla="*/ 1866900 w 2095500"/>
              <a:gd name="connsiteY29" fmla="*/ 914400 h 914400"/>
              <a:gd name="connsiteX30" fmla="*/ 2095500 w 2095500"/>
              <a:gd name="connsiteY30"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65200 w 2095500"/>
              <a:gd name="connsiteY22" fmla="*/ 298450 h 914400"/>
              <a:gd name="connsiteX23" fmla="*/ 1130300 w 2095500"/>
              <a:gd name="connsiteY23" fmla="*/ 374650 h 914400"/>
              <a:gd name="connsiteX24" fmla="*/ 1193800 w 2095500"/>
              <a:gd name="connsiteY24" fmla="*/ 527050 h 914400"/>
              <a:gd name="connsiteX25" fmla="*/ 1276350 w 2095500"/>
              <a:gd name="connsiteY25" fmla="*/ 660400 h 914400"/>
              <a:gd name="connsiteX26" fmla="*/ 1371600 w 2095500"/>
              <a:gd name="connsiteY26" fmla="*/ 762000 h 914400"/>
              <a:gd name="connsiteX27" fmla="*/ 1435100 w 2095500"/>
              <a:gd name="connsiteY27" fmla="*/ 844550 h 914400"/>
              <a:gd name="connsiteX28" fmla="*/ 1600200 w 2095500"/>
              <a:gd name="connsiteY28" fmla="*/ 882650 h 914400"/>
              <a:gd name="connsiteX29" fmla="*/ 1866900 w 2095500"/>
              <a:gd name="connsiteY29" fmla="*/ 914400 h 914400"/>
              <a:gd name="connsiteX30" fmla="*/ 2095500 w 2095500"/>
              <a:gd name="connsiteY30"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58850 w 2095500"/>
              <a:gd name="connsiteY21" fmla="*/ 241300 h 914400"/>
              <a:gd name="connsiteX22" fmla="*/ 965200 w 2095500"/>
              <a:gd name="connsiteY22" fmla="*/ 298450 h 914400"/>
              <a:gd name="connsiteX23" fmla="*/ 1104900 w 2095500"/>
              <a:gd name="connsiteY23" fmla="*/ 393700 h 914400"/>
              <a:gd name="connsiteX24" fmla="*/ 1193800 w 2095500"/>
              <a:gd name="connsiteY24" fmla="*/ 527050 h 914400"/>
              <a:gd name="connsiteX25" fmla="*/ 1276350 w 2095500"/>
              <a:gd name="connsiteY25" fmla="*/ 660400 h 914400"/>
              <a:gd name="connsiteX26" fmla="*/ 1371600 w 2095500"/>
              <a:gd name="connsiteY26" fmla="*/ 762000 h 914400"/>
              <a:gd name="connsiteX27" fmla="*/ 1435100 w 2095500"/>
              <a:gd name="connsiteY27" fmla="*/ 844550 h 914400"/>
              <a:gd name="connsiteX28" fmla="*/ 1600200 w 2095500"/>
              <a:gd name="connsiteY28" fmla="*/ 882650 h 914400"/>
              <a:gd name="connsiteX29" fmla="*/ 1866900 w 2095500"/>
              <a:gd name="connsiteY29" fmla="*/ 914400 h 914400"/>
              <a:gd name="connsiteX30" fmla="*/ 2095500 w 2095500"/>
              <a:gd name="connsiteY30"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33450 w 2095500"/>
              <a:gd name="connsiteY20" fmla="*/ 234950 h 914400"/>
              <a:gd name="connsiteX21" fmla="*/ 965200 w 2095500"/>
              <a:gd name="connsiteY21" fmla="*/ 298450 h 914400"/>
              <a:gd name="connsiteX22" fmla="*/ 1104900 w 2095500"/>
              <a:gd name="connsiteY22" fmla="*/ 393700 h 914400"/>
              <a:gd name="connsiteX23" fmla="*/ 1193800 w 2095500"/>
              <a:gd name="connsiteY23" fmla="*/ 527050 h 914400"/>
              <a:gd name="connsiteX24" fmla="*/ 1276350 w 2095500"/>
              <a:gd name="connsiteY24" fmla="*/ 660400 h 914400"/>
              <a:gd name="connsiteX25" fmla="*/ 1371600 w 2095500"/>
              <a:gd name="connsiteY25" fmla="*/ 762000 h 914400"/>
              <a:gd name="connsiteX26" fmla="*/ 1435100 w 2095500"/>
              <a:gd name="connsiteY26" fmla="*/ 844550 h 914400"/>
              <a:gd name="connsiteX27" fmla="*/ 1600200 w 2095500"/>
              <a:gd name="connsiteY27" fmla="*/ 882650 h 914400"/>
              <a:gd name="connsiteX28" fmla="*/ 1866900 w 2095500"/>
              <a:gd name="connsiteY28" fmla="*/ 914400 h 914400"/>
              <a:gd name="connsiteX29" fmla="*/ 2095500 w 2095500"/>
              <a:gd name="connsiteY29"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869950 w 2095500"/>
              <a:gd name="connsiteY19" fmla="*/ 215900 h 914400"/>
              <a:gd name="connsiteX20" fmla="*/ 965200 w 2095500"/>
              <a:gd name="connsiteY20" fmla="*/ 298450 h 914400"/>
              <a:gd name="connsiteX21" fmla="*/ 1104900 w 2095500"/>
              <a:gd name="connsiteY21" fmla="*/ 393700 h 914400"/>
              <a:gd name="connsiteX22" fmla="*/ 1193800 w 2095500"/>
              <a:gd name="connsiteY22" fmla="*/ 527050 h 914400"/>
              <a:gd name="connsiteX23" fmla="*/ 1276350 w 2095500"/>
              <a:gd name="connsiteY23" fmla="*/ 660400 h 914400"/>
              <a:gd name="connsiteX24" fmla="*/ 1371600 w 2095500"/>
              <a:gd name="connsiteY24" fmla="*/ 762000 h 914400"/>
              <a:gd name="connsiteX25" fmla="*/ 1435100 w 2095500"/>
              <a:gd name="connsiteY25" fmla="*/ 844550 h 914400"/>
              <a:gd name="connsiteX26" fmla="*/ 1600200 w 2095500"/>
              <a:gd name="connsiteY26" fmla="*/ 882650 h 914400"/>
              <a:gd name="connsiteX27" fmla="*/ 1866900 w 2095500"/>
              <a:gd name="connsiteY27" fmla="*/ 914400 h 914400"/>
              <a:gd name="connsiteX28" fmla="*/ 2095500 w 2095500"/>
              <a:gd name="connsiteY28"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762000 w 2095500"/>
              <a:gd name="connsiteY17" fmla="*/ 184150 h 914400"/>
              <a:gd name="connsiteX18" fmla="*/ 812800 w 2095500"/>
              <a:gd name="connsiteY18" fmla="*/ 196850 h 914400"/>
              <a:gd name="connsiteX19" fmla="*/ 965200 w 2095500"/>
              <a:gd name="connsiteY19" fmla="*/ 298450 h 914400"/>
              <a:gd name="connsiteX20" fmla="*/ 1104900 w 2095500"/>
              <a:gd name="connsiteY20" fmla="*/ 393700 h 914400"/>
              <a:gd name="connsiteX21" fmla="*/ 1193800 w 2095500"/>
              <a:gd name="connsiteY21" fmla="*/ 527050 h 914400"/>
              <a:gd name="connsiteX22" fmla="*/ 1276350 w 2095500"/>
              <a:gd name="connsiteY22" fmla="*/ 660400 h 914400"/>
              <a:gd name="connsiteX23" fmla="*/ 1371600 w 2095500"/>
              <a:gd name="connsiteY23" fmla="*/ 762000 h 914400"/>
              <a:gd name="connsiteX24" fmla="*/ 1435100 w 2095500"/>
              <a:gd name="connsiteY24" fmla="*/ 844550 h 914400"/>
              <a:gd name="connsiteX25" fmla="*/ 1600200 w 2095500"/>
              <a:gd name="connsiteY25" fmla="*/ 882650 h 914400"/>
              <a:gd name="connsiteX26" fmla="*/ 1866900 w 2095500"/>
              <a:gd name="connsiteY26" fmla="*/ 914400 h 914400"/>
              <a:gd name="connsiteX27" fmla="*/ 2095500 w 2095500"/>
              <a:gd name="connsiteY27"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730250 w 2095500"/>
              <a:gd name="connsiteY16" fmla="*/ 171450 h 914400"/>
              <a:gd name="connsiteX17" fmla="*/ 812800 w 2095500"/>
              <a:gd name="connsiteY17" fmla="*/ 196850 h 914400"/>
              <a:gd name="connsiteX18" fmla="*/ 965200 w 2095500"/>
              <a:gd name="connsiteY18" fmla="*/ 298450 h 914400"/>
              <a:gd name="connsiteX19" fmla="*/ 1104900 w 2095500"/>
              <a:gd name="connsiteY19" fmla="*/ 393700 h 914400"/>
              <a:gd name="connsiteX20" fmla="*/ 1193800 w 2095500"/>
              <a:gd name="connsiteY20" fmla="*/ 527050 h 914400"/>
              <a:gd name="connsiteX21" fmla="*/ 1276350 w 2095500"/>
              <a:gd name="connsiteY21" fmla="*/ 660400 h 914400"/>
              <a:gd name="connsiteX22" fmla="*/ 1371600 w 2095500"/>
              <a:gd name="connsiteY22" fmla="*/ 762000 h 914400"/>
              <a:gd name="connsiteX23" fmla="*/ 1435100 w 2095500"/>
              <a:gd name="connsiteY23" fmla="*/ 844550 h 914400"/>
              <a:gd name="connsiteX24" fmla="*/ 1600200 w 2095500"/>
              <a:gd name="connsiteY24" fmla="*/ 882650 h 914400"/>
              <a:gd name="connsiteX25" fmla="*/ 1866900 w 2095500"/>
              <a:gd name="connsiteY25" fmla="*/ 914400 h 914400"/>
              <a:gd name="connsiteX26" fmla="*/ 2095500 w 2095500"/>
              <a:gd name="connsiteY26"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666750 w 2095500"/>
              <a:gd name="connsiteY15" fmla="*/ 158750 h 914400"/>
              <a:gd name="connsiteX16" fmla="*/ 812800 w 2095500"/>
              <a:gd name="connsiteY16" fmla="*/ 196850 h 914400"/>
              <a:gd name="connsiteX17" fmla="*/ 965200 w 2095500"/>
              <a:gd name="connsiteY17" fmla="*/ 298450 h 914400"/>
              <a:gd name="connsiteX18" fmla="*/ 1104900 w 2095500"/>
              <a:gd name="connsiteY18" fmla="*/ 393700 h 914400"/>
              <a:gd name="connsiteX19" fmla="*/ 1193800 w 2095500"/>
              <a:gd name="connsiteY19" fmla="*/ 527050 h 914400"/>
              <a:gd name="connsiteX20" fmla="*/ 1276350 w 2095500"/>
              <a:gd name="connsiteY20" fmla="*/ 660400 h 914400"/>
              <a:gd name="connsiteX21" fmla="*/ 1371600 w 2095500"/>
              <a:gd name="connsiteY21" fmla="*/ 762000 h 914400"/>
              <a:gd name="connsiteX22" fmla="*/ 1435100 w 2095500"/>
              <a:gd name="connsiteY22" fmla="*/ 844550 h 914400"/>
              <a:gd name="connsiteX23" fmla="*/ 1600200 w 2095500"/>
              <a:gd name="connsiteY23" fmla="*/ 882650 h 914400"/>
              <a:gd name="connsiteX24" fmla="*/ 1866900 w 2095500"/>
              <a:gd name="connsiteY24" fmla="*/ 914400 h 914400"/>
              <a:gd name="connsiteX25" fmla="*/ 2095500 w 2095500"/>
              <a:gd name="connsiteY25"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571500 w 2095500"/>
              <a:gd name="connsiteY13" fmla="*/ 139700 h 914400"/>
              <a:gd name="connsiteX14" fmla="*/ 615950 w 2095500"/>
              <a:gd name="connsiteY14" fmla="*/ 146050 h 914400"/>
              <a:gd name="connsiteX15" fmla="*/ 812800 w 2095500"/>
              <a:gd name="connsiteY15" fmla="*/ 196850 h 914400"/>
              <a:gd name="connsiteX16" fmla="*/ 965200 w 2095500"/>
              <a:gd name="connsiteY16" fmla="*/ 298450 h 914400"/>
              <a:gd name="connsiteX17" fmla="*/ 1104900 w 2095500"/>
              <a:gd name="connsiteY17" fmla="*/ 393700 h 914400"/>
              <a:gd name="connsiteX18" fmla="*/ 1193800 w 2095500"/>
              <a:gd name="connsiteY18" fmla="*/ 527050 h 914400"/>
              <a:gd name="connsiteX19" fmla="*/ 1276350 w 2095500"/>
              <a:gd name="connsiteY19" fmla="*/ 660400 h 914400"/>
              <a:gd name="connsiteX20" fmla="*/ 1371600 w 2095500"/>
              <a:gd name="connsiteY20" fmla="*/ 762000 h 914400"/>
              <a:gd name="connsiteX21" fmla="*/ 1435100 w 2095500"/>
              <a:gd name="connsiteY21" fmla="*/ 844550 h 914400"/>
              <a:gd name="connsiteX22" fmla="*/ 1600200 w 2095500"/>
              <a:gd name="connsiteY22" fmla="*/ 882650 h 914400"/>
              <a:gd name="connsiteX23" fmla="*/ 1866900 w 2095500"/>
              <a:gd name="connsiteY23" fmla="*/ 914400 h 914400"/>
              <a:gd name="connsiteX24" fmla="*/ 2095500 w 2095500"/>
              <a:gd name="connsiteY24"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520700 w 2095500"/>
              <a:gd name="connsiteY12" fmla="*/ 133350 h 914400"/>
              <a:gd name="connsiteX13" fmla="*/ 615950 w 2095500"/>
              <a:gd name="connsiteY13" fmla="*/ 146050 h 914400"/>
              <a:gd name="connsiteX14" fmla="*/ 812800 w 2095500"/>
              <a:gd name="connsiteY14" fmla="*/ 196850 h 914400"/>
              <a:gd name="connsiteX15" fmla="*/ 965200 w 2095500"/>
              <a:gd name="connsiteY15" fmla="*/ 298450 h 914400"/>
              <a:gd name="connsiteX16" fmla="*/ 1104900 w 2095500"/>
              <a:gd name="connsiteY16" fmla="*/ 393700 h 914400"/>
              <a:gd name="connsiteX17" fmla="*/ 1193800 w 2095500"/>
              <a:gd name="connsiteY17" fmla="*/ 527050 h 914400"/>
              <a:gd name="connsiteX18" fmla="*/ 1276350 w 2095500"/>
              <a:gd name="connsiteY18" fmla="*/ 660400 h 914400"/>
              <a:gd name="connsiteX19" fmla="*/ 1371600 w 2095500"/>
              <a:gd name="connsiteY19" fmla="*/ 762000 h 914400"/>
              <a:gd name="connsiteX20" fmla="*/ 1435100 w 2095500"/>
              <a:gd name="connsiteY20" fmla="*/ 844550 h 914400"/>
              <a:gd name="connsiteX21" fmla="*/ 1600200 w 2095500"/>
              <a:gd name="connsiteY21" fmla="*/ 882650 h 914400"/>
              <a:gd name="connsiteX22" fmla="*/ 1866900 w 2095500"/>
              <a:gd name="connsiteY22" fmla="*/ 914400 h 914400"/>
              <a:gd name="connsiteX23" fmla="*/ 2095500 w 2095500"/>
              <a:gd name="connsiteY23"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476250 w 2095500"/>
              <a:gd name="connsiteY11" fmla="*/ 120650 h 914400"/>
              <a:gd name="connsiteX12" fmla="*/ 615950 w 2095500"/>
              <a:gd name="connsiteY12" fmla="*/ 146050 h 914400"/>
              <a:gd name="connsiteX13" fmla="*/ 812800 w 2095500"/>
              <a:gd name="connsiteY13" fmla="*/ 196850 h 914400"/>
              <a:gd name="connsiteX14" fmla="*/ 965200 w 2095500"/>
              <a:gd name="connsiteY14" fmla="*/ 298450 h 914400"/>
              <a:gd name="connsiteX15" fmla="*/ 1104900 w 2095500"/>
              <a:gd name="connsiteY15" fmla="*/ 393700 h 914400"/>
              <a:gd name="connsiteX16" fmla="*/ 1193800 w 2095500"/>
              <a:gd name="connsiteY16" fmla="*/ 527050 h 914400"/>
              <a:gd name="connsiteX17" fmla="*/ 1276350 w 2095500"/>
              <a:gd name="connsiteY17" fmla="*/ 660400 h 914400"/>
              <a:gd name="connsiteX18" fmla="*/ 1371600 w 2095500"/>
              <a:gd name="connsiteY18" fmla="*/ 762000 h 914400"/>
              <a:gd name="connsiteX19" fmla="*/ 1435100 w 2095500"/>
              <a:gd name="connsiteY19" fmla="*/ 844550 h 914400"/>
              <a:gd name="connsiteX20" fmla="*/ 1600200 w 2095500"/>
              <a:gd name="connsiteY20" fmla="*/ 882650 h 914400"/>
              <a:gd name="connsiteX21" fmla="*/ 1866900 w 2095500"/>
              <a:gd name="connsiteY21" fmla="*/ 914400 h 914400"/>
              <a:gd name="connsiteX22" fmla="*/ 2095500 w 2095500"/>
              <a:gd name="connsiteY22"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615950 w 2095500"/>
              <a:gd name="connsiteY11" fmla="*/ 146050 h 914400"/>
              <a:gd name="connsiteX12" fmla="*/ 812800 w 2095500"/>
              <a:gd name="connsiteY12" fmla="*/ 196850 h 914400"/>
              <a:gd name="connsiteX13" fmla="*/ 965200 w 2095500"/>
              <a:gd name="connsiteY13" fmla="*/ 298450 h 914400"/>
              <a:gd name="connsiteX14" fmla="*/ 1104900 w 2095500"/>
              <a:gd name="connsiteY14" fmla="*/ 393700 h 914400"/>
              <a:gd name="connsiteX15" fmla="*/ 1193800 w 2095500"/>
              <a:gd name="connsiteY15" fmla="*/ 527050 h 914400"/>
              <a:gd name="connsiteX16" fmla="*/ 1276350 w 2095500"/>
              <a:gd name="connsiteY16" fmla="*/ 660400 h 914400"/>
              <a:gd name="connsiteX17" fmla="*/ 1371600 w 2095500"/>
              <a:gd name="connsiteY17" fmla="*/ 762000 h 914400"/>
              <a:gd name="connsiteX18" fmla="*/ 1435100 w 2095500"/>
              <a:gd name="connsiteY18" fmla="*/ 844550 h 914400"/>
              <a:gd name="connsiteX19" fmla="*/ 1600200 w 2095500"/>
              <a:gd name="connsiteY19" fmla="*/ 882650 h 914400"/>
              <a:gd name="connsiteX20" fmla="*/ 1866900 w 2095500"/>
              <a:gd name="connsiteY20" fmla="*/ 914400 h 914400"/>
              <a:gd name="connsiteX21" fmla="*/ 2095500 w 2095500"/>
              <a:gd name="connsiteY21"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615950 w 2095500"/>
              <a:gd name="connsiteY11" fmla="*/ 177800 h 914400"/>
              <a:gd name="connsiteX12" fmla="*/ 812800 w 2095500"/>
              <a:gd name="connsiteY12" fmla="*/ 196850 h 914400"/>
              <a:gd name="connsiteX13" fmla="*/ 965200 w 2095500"/>
              <a:gd name="connsiteY13" fmla="*/ 298450 h 914400"/>
              <a:gd name="connsiteX14" fmla="*/ 1104900 w 2095500"/>
              <a:gd name="connsiteY14" fmla="*/ 393700 h 914400"/>
              <a:gd name="connsiteX15" fmla="*/ 1193800 w 2095500"/>
              <a:gd name="connsiteY15" fmla="*/ 527050 h 914400"/>
              <a:gd name="connsiteX16" fmla="*/ 1276350 w 2095500"/>
              <a:gd name="connsiteY16" fmla="*/ 660400 h 914400"/>
              <a:gd name="connsiteX17" fmla="*/ 1371600 w 2095500"/>
              <a:gd name="connsiteY17" fmla="*/ 762000 h 914400"/>
              <a:gd name="connsiteX18" fmla="*/ 1435100 w 2095500"/>
              <a:gd name="connsiteY18" fmla="*/ 844550 h 914400"/>
              <a:gd name="connsiteX19" fmla="*/ 1600200 w 2095500"/>
              <a:gd name="connsiteY19" fmla="*/ 882650 h 914400"/>
              <a:gd name="connsiteX20" fmla="*/ 1866900 w 2095500"/>
              <a:gd name="connsiteY20" fmla="*/ 914400 h 914400"/>
              <a:gd name="connsiteX21" fmla="*/ 2095500 w 2095500"/>
              <a:gd name="connsiteY21"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285750 w 2095500"/>
              <a:gd name="connsiteY9" fmla="*/ 101600 h 914400"/>
              <a:gd name="connsiteX10" fmla="*/ 355600 w 2095500"/>
              <a:gd name="connsiteY10" fmla="*/ 114300 h 914400"/>
              <a:gd name="connsiteX11" fmla="*/ 615950 w 2095500"/>
              <a:gd name="connsiteY11" fmla="*/ 177800 h 914400"/>
              <a:gd name="connsiteX12" fmla="*/ 806450 w 2095500"/>
              <a:gd name="connsiteY12" fmla="*/ 228600 h 914400"/>
              <a:gd name="connsiteX13" fmla="*/ 965200 w 2095500"/>
              <a:gd name="connsiteY13" fmla="*/ 298450 h 914400"/>
              <a:gd name="connsiteX14" fmla="*/ 1104900 w 2095500"/>
              <a:gd name="connsiteY14" fmla="*/ 393700 h 914400"/>
              <a:gd name="connsiteX15" fmla="*/ 1193800 w 2095500"/>
              <a:gd name="connsiteY15" fmla="*/ 527050 h 914400"/>
              <a:gd name="connsiteX16" fmla="*/ 1276350 w 2095500"/>
              <a:gd name="connsiteY16" fmla="*/ 660400 h 914400"/>
              <a:gd name="connsiteX17" fmla="*/ 1371600 w 2095500"/>
              <a:gd name="connsiteY17" fmla="*/ 762000 h 914400"/>
              <a:gd name="connsiteX18" fmla="*/ 1435100 w 2095500"/>
              <a:gd name="connsiteY18" fmla="*/ 844550 h 914400"/>
              <a:gd name="connsiteX19" fmla="*/ 1600200 w 2095500"/>
              <a:gd name="connsiteY19" fmla="*/ 882650 h 914400"/>
              <a:gd name="connsiteX20" fmla="*/ 1866900 w 2095500"/>
              <a:gd name="connsiteY20" fmla="*/ 914400 h 914400"/>
              <a:gd name="connsiteX21" fmla="*/ 2095500 w 2095500"/>
              <a:gd name="connsiteY21"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209550 w 2095500"/>
              <a:gd name="connsiteY8" fmla="*/ 76200 h 914400"/>
              <a:gd name="connsiteX9" fmla="*/ 355600 w 2095500"/>
              <a:gd name="connsiteY9" fmla="*/ 114300 h 914400"/>
              <a:gd name="connsiteX10" fmla="*/ 615950 w 2095500"/>
              <a:gd name="connsiteY10" fmla="*/ 177800 h 914400"/>
              <a:gd name="connsiteX11" fmla="*/ 806450 w 2095500"/>
              <a:gd name="connsiteY11" fmla="*/ 228600 h 914400"/>
              <a:gd name="connsiteX12" fmla="*/ 965200 w 2095500"/>
              <a:gd name="connsiteY12" fmla="*/ 298450 h 914400"/>
              <a:gd name="connsiteX13" fmla="*/ 1104900 w 2095500"/>
              <a:gd name="connsiteY13" fmla="*/ 393700 h 914400"/>
              <a:gd name="connsiteX14" fmla="*/ 1193800 w 2095500"/>
              <a:gd name="connsiteY14" fmla="*/ 527050 h 914400"/>
              <a:gd name="connsiteX15" fmla="*/ 1276350 w 2095500"/>
              <a:gd name="connsiteY15" fmla="*/ 660400 h 914400"/>
              <a:gd name="connsiteX16" fmla="*/ 1371600 w 2095500"/>
              <a:gd name="connsiteY16" fmla="*/ 762000 h 914400"/>
              <a:gd name="connsiteX17" fmla="*/ 1435100 w 2095500"/>
              <a:gd name="connsiteY17" fmla="*/ 844550 h 914400"/>
              <a:gd name="connsiteX18" fmla="*/ 1600200 w 2095500"/>
              <a:gd name="connsiteY18" fmla="*/ 882650 h 914400"/>
              <a:gd name="connsiteX19" fmla="*/ 1866900 w 2095500"/>
              <a:gd name="connsiteY19" fmla="*/ 914400 h 914400"/>
              <a:gd name="connsiteX20" fmla="*/ 2095500 w 2095500"/>
              <a:gd name="connsiteY20"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65100 w 2095500"/>
              <a:gd name="connsiteY6" fmla="*/ 63500 h 914400"/>
              <a:gd name="connsiteX7" fmla="*/ 184150 w 2095500"/>
              <a:gd name="connsiteY7" fmla="*/ 69850 h 914400"/>
              <a:gd name="connsiteX8" fmla="*/ 355600 w 2095500"/>
              <a:gd name="connsiteY8" fmla="*/ 114300 h 914400"/>
              <a:gd name="connsiteX9" fmla="*/ 615950 w 2095500"/>
              <a:gd name="connsiteY9" fmla="*/ 177800 h 914400"/>
              <a:gd name="connsiteX10" fmla="*/ 806450 w 2095500"/>
              <a:gd name="connsiteY10" fmla="*/ 228600 h 914400"/>
              <a:gd name="connsiteX11" fmla="*/ 965200 w 2095500"/>
              <a:gd name="connsiteY11" fmla="*/ 298450 h 914400"/>
              <a:gd name="connsiteX12" fmla="*/ 1104900 w 2095500"/>
              <a:gd name="connsiteY12" fmla="*/ 393700 h 914400"/>
              <a:gd name="connsiteX13" fmla="*/ 1193800 w 2095500"/>
              <a:gd name="connsiteY13" fmla="*/ 527050 h 914400"/>
              <a:gd name="connsiteX14" fmla="*/ 1276350 w 2095500"/>
              <a:gd name="connsiteY14" fmla="*/ 660400 h 914400"/>
              <a:gd name="connsiteX15" fmla="*/ 1371600 w 2095500"/>
              <a:gd name="connsiteY15" fmla="*/ 762000 h 914400"/>
              <a:gd name="connsiteX16" fmla="*/ 1435100 w 2095500"/>
              <a:gd name="connsiteY16" fmla="*/ 844550 h 914400"/>
              <a:gd name="connsiteX17" fmla="*/ 1600200 w 2095500"/>
              <a:gd name="connsiteY17" fmla="*/ 882650 h 914400"/>
              <a:gd name="connsiteX18" fmla="*/ 1866900 w 2095500"/>
              <a:gd name="connsiteY18" fmla="*/ 914400 h 914400"/>
              <a:gd name="connsiteX19" fmla="*/ 2095500 w 2095500"/>
              <a:gd name="connsiteY19"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46050 w 2095500"/>
              <a:gd name="connsiteY5" fmla="*/ 57150 h 914400"/>
              <a:gd name="connsiteX6" fmla="*/ 184150 w 2095500"/>
              <a:gd name="connsiteY6" fmla="*/ 69850 h 914400"/>
              <a:gd name="connsiteX7" fmla="*/ 355600 w 2095500"/>
              <a:gd name="connsiteY7" fmla="*/ 114300 h 914400"/>
              <a:gd name="connsiteX8" fmla="*/ 615950 w 2095500"/>
              <a:gd name="connsiteY8" fmla="*/ 177800 h 914400"/>
              <a:gd name="connsiteX9" fmla="*/ 806450 w 2095500"/>
              <a:gd name="connsiteY9" fmla="*/ 228600 h 914400"/>
              <a:gd name="connsiteX10" fmla="*/ 965200 w 2095500"/>
              <a:gd name="connsiteY10" fmla="*/ 298450 h 914400"/>
              <a:gd name="connsiteX11" fmla="*/ 1104900 w 2095500"/>
              <a:gd name="connsiteY11" fmla="*/ 393700 h 914400"/>
              <a:gd name="connsiteX12" fmla="*/ 1193800 w 2095500"/>
              <a:gd name="connsiteY12" fmla="*/ 527050 h 914400"/>
              <a:gd name="connsiteX13" fmla="*/ 1276350 w 2095500"/>
              <a:gd name="connsiteY13" fmla="*/ 660400 h 914400"/>
              <a:gd name="connsiteX14" fmla="*/ 1371600 w 2095500"/>
              <a:gd name="connsiteY14" fmla="*/ 762000 h 914400"/>
              <a:gd name="connsiteX15" fmla="*/ 1435100 w 2095500"/>
              <a:gd name="connsiteY15" fmla="*/ 844550 h 914400"/>
              <a:gd name="connsiteX16" fmla="*/ 1600200 w 2095500"/>
              <a:gd name="connsiteY16" fmla="*/ 882650 h 914400"/>
              <a:gd name="connsiteX17" fmla="*/ 1866900 w 2095500"/>
              <a:gd name="connsiteY17" fmla="*/ 914400 h 914400"/>
              <a:gd name="connsiteX18" fmla="*/ 2095500 w 2095500"/>
              <a:gd name="connsiteY18"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07950 w 2095500"/>
              <a:gd name="connsiteY4" fmla="*/ 44450 h 914400"/>
              <a:gd name="connsiteX5" fmla="*/ 184150 w 2095500"/>
              <a:gd name="connsiteY5" fmla="*/ 69850 h 914400"/>
              <a:gd name="connsiteX6" fmla="*/ 355600 w 2095500"/>
              <a:gd name="connsiteY6" fmla="*/ 114300 h 914400"/>
              <a:gd name="connsiteX7" fmla="*/ 615950 w 2095500"/>
              <a:gd name="connsiteY7" fmla="*/ 177800 h 914400"/>
              <a:gd name="connsiteX8" fmla="*/ 806450 w 2095500"/>
              <a:gd name="connsiteY8" fmla="*/ 228600 h 914400"/>
              <a:gd name="connsiteX9" fmla="*/ 965200 w 2095500"/>
              <a:gd name="connsiteY9" fmla="*/ 298450 h 914400"/>
              <a:gd name="connsiteX10" fmla="*/ 1104900 w 2095500"/>
              <a:gd name="connsiteY10" fmla="*/ 393700 h 914400"/>
              <a:gd name="connsiteX11" fmla="*/ 1193800 w 2095500"/>
              <a:gd name="connsiteY11" fmla="*/ 527050 h 914400"/>
              <a:gd name="connsiteX12" fmla="*/ 1276350 w 2095500"/>
              <a:gd name="connsiteY12" fmla="*/ 660400 h 914400"/>
              <a:gd name="connsiteX13" fmla="*/ 1371600 w 2095500"/>
              <a:gd name="connsiteY13" fmla="*/ 762000 h 914400"/>
              <a:gd name="connsiteX14" fmla="*/ 1435100 w 2095500"/>
              <a:gd name="connsiteY14" fmla="*/ 844550 h 914400"/>
              <a:gd name="connsiteX15" fmla="*/ 1600200 w 2095500"/>
              <a:gd name="connsiteY15" fmla="*/ 882650 h 914400"/>
              <a:gd name="connsiteX16" fmla="*/ 1866900 w 2095500"/>
              <a:gd name="connsiteY16" fmla="*/ 914400 h 914400"/>
              <a:gd name="connsiteX17" fmla="*/ 2095500 w 2095500"/>
              <a:gd name="connsiteY17" fmla="*/ 895350 h 914400"/>
              <a:gd name="connsiteX0" fmla="*/ 0 w 2095500"/>
              <a:gd name="connsiteY0" fmla="*/ 0 h 914400"/>
              <a:gd name="connsiteX1" fmla="*/ 31750 w 2095500"/>
              <a:gd name="connsiteY1" fmla="*/ 19050 h 914400"/>
              <a:gd name="connsiteX2" fmla="*/ 57150 w 2095500"/>
              <a:gd name="connsiteY2" fmla="*/ 25400 h 914400"/>
              <a:gd name="connsiteX3" fmla="*/ 76200 w 2095500"/>
              <a:gd name="connsiteY3" fmla="*/ 31750 h 914400"/>
              <a:gd name="connsiteX4" fmla="*/ 184150 w 2095500"/>
              <a:gd name="connsiteY4" fmla="*/ 69850 h 914400"/>
              <a:gd name="connsiteX5" fmla="*/ 355600 w 2095500"/>
              <a:gd name="connsiteY5" fmla="*/ 114300 h 914400"/>
              <a:gd name="connsiteX6" fmla="*/ 615950 w 2095500"/>
              <a:gd name="connsiteY6" fmla="*/ 177800 h 914400"/>
              <a:gd name="connsiteX7" fmla="*/ 806450 w 2095500"/>
              <a:gd name="connsiteY7" fmla="*/ 228600 h 914400"/>
              <a:gd name="connsiteX8" fmla="*/ 965200 w 2095500"/>
              <a:gd name="connsiteY8" fmla="*/ 298450 h 914400"/>
              <a:gd name="connsiteX9" fmla="*/ 1104900 w 2095500"/>
              <a:gd name="connsiteY9" fmla="*/ 393700 h 914400"/>
              <a:gd name="connsiteX10" fmla="*/ 1193800 w 2095500"/>
              <a:gd name="connsiteY10" fmla="*/ 527050 h 914400"/>
              <a:gd name="connsiteX11" fmla="*/ 1276350 w 2095500"/>
              <a:gd name="connsiteY11" fmla="*/ 660400 h 914400"/>
              <a:gd name="connsiteX12" fmla="*/ 1371600 w 2095500"/>
              <a:gd name="connsiteY12" fmla="*/ 762000 h 914400"/>
              <a:gd name="connsiteX13" fmla="*/ 1435100 w 2095500"/>
              <a:gd name="connsiteY13" fmla="*/ 844550 h 914400"/>
              <a:gd name="connsiteX14" fmla="*/ 1600200 w 2095500"/>
              <a:gd name="connsiteY14" fmla="*/ 882650 h 914400"/>
              <a:gd name="connsiteX15" fmla="*/ 1866900 w 2095500"/>
              <a:gd name="connsiteY15" fmla="*/ 914400 h 914400"/>
              <a:gd name="connsiteX16" fmla="*/ 2095500 w 2095500"/>
              <a:gd name="connsiteY16" fmla="*/ 895350 h 914400"/>
              <a:gd name="connsiteX0" fmla="*/ 0 w 2095500"/>
              <a:gd name="connsiteY0" fmla="*/ 0 h 914400"/>
              <a:gd name="connsiteX1" fmla="*/ 31750 w 2095500"/>
              <a:gd name="connsiteY1" fmla="*/ 19050 h 914400"/>
              <a:gd name="connsiteX2" fmla="*/ 57150 w 2095500"/>
              <a:gd name="connsiteY2" fmla="*/ 25400 h 914400"/>
              <a:gd name="connsiteX3" fmla="*/ 184150 w 2095500"/>
              <a:gd name="connsiteY3" fmla="*/ 69850 h 914400"/>
              <a:gd name="connsiteX4" fmla="*/ 355600 w 2095500"/>
              <a:gd name="connsiteY4" fmla="*/ 114300 h 914400"/>
              <a:gd name="connsiteX5" fmla="*/ 615950 w 2095500"/>
              <a:gd name="connsiteY5" fmla="*/ 177800 h 914400"/>
              <a:gd name="connsiteX6" fmla="*/ 806450 w 2095500"/>
              <a:gd name="connsiteY6" fmla="*/ 228600 h 914400"/>
              <a:gd name="connsiteX7" fmla="*/ 965200 w 2095500"/>
              <a:gd name="connsiteY7" fmla="*/ 298450 h 914400"/>
              <a:gd name="connsiteX8" fmla="*/ 1104900 w 2095500"/>
              <a:gd name="connsiteY8" fmla="*/ 393700 h 914400"/>
              <a:gd name="connsiteX9" fmla="*/ 1193800 w 2095500"/>
              <a:gd name="connsiteY9" fmla="*/ 527050 h 914400"/>
              <a:gd name="connsiteX10" fmla="*/ 1276350 w 2095500"/>
              <a:gd name="connsiteY10" fmla="*/ 660400 h 914400"/>
              <a:gd name="connsiteX11" fmla="*/ 1371600 w 2095500"/>
              <a:gd name="connsiteY11" fmla="*/ 762000 h 914400"/>
              <a:gd name="connsiteX12" fmla="*/ 1435100 w 2095500"/>
              <a:gd name="connsiteY12" fmla="*/ 844550 h 914400"/>
              <a:gd name="connsiteX13" fmla="*/ 1600200 w 2095500"/>
              <a:gd name="connsiteY13" fmla="*/ 882650 h 914400"/>
              <a:gd name="connsiteX14" fmla="*/ 1866900 w 2095500"/>
              <a:gd name="connsiteY14" fmla="*/ 914400 h 914400"/>
              <a:gd name="connsiteX15" fmla="*/ 2095500 w 2095500"/>
              <a:gd name="connsiteY15" fmla="*/ 895350 h 914400"/>
              <a:gd name="connsiteX0" fmla="*/ 0 w 2095500"/>
              <a:gd name="connsiteY0" fmla="*/ 0 h 914400"/>
              <a:gd name="connsiteX1" fmla="*/ 31750 w 2095500"/>
              <a:gd name="connsiteY1" fmla="*/ 19050 h 914400"/>
              <a:gd name="connsiteX2" fmla="*/ 184150 w 2095500"/>
              <a:gd name="connsiteY2" fmla="*/ 69850 h 914400"/>
              <a:gd name="connsiteX3" fmla="*/ 355600 w 2095500"/>
              <a:gd name="connsiteY3" fmla="*/ 114300 h 914400"/>
              <a:gd name="connsiteX4" fmla="*/ 615950 w 2095500"/>
              <a:gd name="connsiteY4" fmla="*/ 177800 h 914400"/>
              <a:gd name="connsiteX5" fmla="*/ 806450 w 2095500"/>
              <a:gd name="connsiteY5" fmla="*/ 228600 h 914400"/>
              <a:gd name="connsiteX6" fmla="*/ 965200 w 2095500"/>
              <a:gd name="connsiteY6" fmla="*/ 298450 h 914400"/>
              <a:gd name="connsiteX7" fmla="*/ 1104900 w 2095500"/>
              <a:gd name="connsiteY7" fmla="*/ 393700 h 914400"/>
              <a:gd name="connsiteX8" fmla="*/ 1193800 w 2095500"/>
              <a:gd name="connsiteY8" fmla="*/ 527050 h 914400"/>
              <a:gd name="connsiteX9" fmla="*/ 1276350 w 2095500"/>
              <a:gd name="connsiteY9" fmla="*/ 660400 h 914400"/>
              <a:gd name="connsiteX10" fmla="*/ 1371600 w 2095500"/>
              <a:gd name="connsiteY10" fmla="*/ 762000 h 914400"/>
              <a:gd name="connsiteX11" fmla="*/ 1435100 w 2095500"/>
              <a:gd name="connsiteY11" fmla="*/ 844550 h 914400"/>
              <a:gd name="connsiteX12" fmla="*/ 1600200 w 2095500"/>
              <a:gd name="connsiteY12" fmla="*/ 882650 h 914400"/>
              <a:gd name="connsiteX13" fmla="*/ 1866900 w 2095500"/>
              <a:gd name="connsiteY13" fmla="*/ 914400 h 914400"/>
              <a:gd name="connsiteX14" fmla="*/ 2095500 w 2095500"/>
              <a:gd name="connsiteY14" fmla="*/ 895350 h 914400"/>
              <a:gd name="connsiteX0" fmla="*/ 0 w 2095500"/>
              <a:gd name="connsiteY0" fmla="*/ 0 h 914400"/>
              <a:gd name="connsiteX1" fmla="*/ 184150 w 2095500"/>
              <a:gd name="connsiteY1" fmla="*/ 69850 h 914400"/>
              <a:gd name="connsiteX2" fmla="*/ 355600 w 2095500"/>
              <a:gd name="connsiteY2" fmla="*/ 114300 h 914400"/>
              <a:gd name="connsiteX3" fmla="*/ 615950 w 2095500"/>
              <a:gd name="connsiteY3" fmla="*/ 177800 h 914400"/>
              <a:gd name="connsiteX4" fmla="*/ 806450 w 2095500"/>
              <a:gd name="connsiteY4" fmla="*/ 228600 h 914400"/>
              <a:gd name="connsiteX5" fmla="*/ 965200 w 2095500"/>
              <a:gd name="connsiteY5" fmla="*/ 298450 h 914400"/>
              <a:gd name="connsiteX6" fmla="*/ 1104900 w 2095500"/>
              <a:gd name="connsiteY6" fmla="*/ 393700 h 914400"/>
              <a:gd name="connsiteX7" fmla="*/ 1193800 w 2095500"/>
              <a:gd name="connsiteY7" fmla="*/ 527050 h 914400"/>
              <a:gd name="connsiteX8" fmla="*/ 1276350 w 2095500"/>
              <a:gd name="connsiteY8" fmla="*/ 660400 h 914400"/>
              <a:gd name="connsiteX9" fmla="*/ 1371600 w 2095500"/>
              <a:gd name="connsiteY9" fmla="*/ 762000 h 914400"/>
              <a:gd name="connsiteX10" fmla="*/ 1435100 w 2095500"/>
              <a:gd name="connsiteY10" fmla="*/ 844550 h 914400"/>
              <a:gd name="connsiteX11" fmla="*/ 1600200 w 2095500"/>
              <a:gd name="connsiteY11" fmla="*/ 882650 h 914400"/>
              <a:gd name="connsiteX12" fmla="*/ 1866900 w 2095500"/>
              <a:gd name="connsiteY12" fmla="*/ 914400 h 914400"/>
              <a:gd name="connsiteX13" fmla="*/ 2095500 w 2095500"/>
              <a:gd name="connsiteY13" fmla="*/ 895350 h 914400"/>
              <a:gd name="connsiteX0" fmla="*/ 0 w 2095500"/>
              <a:gd name="connsiteY0" fmla="*/ 0 h 914400"/>
              <a:gd name="connsiteX1" fmla="*/ 184150 w 2095500"/>
              <a:gd name="connsiteY1" fmla="*/ 107950 h 914400"/>
              <a:gd name="connsiteX2" fmla="*/ 355600 w 2095500"/>
              <a:gd name="connsiteY2" fmla="*/ 114300 h 914400"/>
              <a:gd name="connsiteX3" fmla="*/ 615950 w 2095500"/>
              <a:gd name="connsiteY3" fmla="*/ 177800 h 914400"/>
              <a:gd name="connsiteX4" fmla="*/ 806450 w 2095500"/>
              <a:gd name="connsiteY4" fmla="*/ 228600 h 914400"/>
              <a:gd name="connsiteX5" fmla="*/ 965200 w 2095500"/>
              <a:gd name="connsiteY5" fmla="*/ 298450 h 914400"/>
              <a:gd name="connsiteX6" fmla="*/ 1104900 w 2095500"/>
              <a:gd name="connsiteY6" fmla="*/ 393700 h 914400"/>
              <a:gd name="connsiteX7" fmla="*/ 1193800 w 2095500"/>
              <a:gd name="connsiteY7" fmla="*/ 527050 h 914400"/>
              <a:gd name="connsiteX8" fmla="*/ 1276350 w 2095500"/>
              <a:gd name="connsiteY8" fmla="*/ 660400 h 914400"/>
              <a:gd name="connsiteX9" fmla="*/ 1371600 w 2095500"/>
              <a:gd name="connsiteY9" fmla="*/ 762000 h 914400"/>
              <a:gd name="connsiteX10" fmla="*/ 1435100 w 2095500"/>
              <a:gd name="connsiteY10" fmla="*/ 844550 h 914400"/>
              <a:gd name="connsiteX11" fmla="*/ 1600200 w 2095500"/>
              <a:gd name="connsiteY11" fmla="*/ 882650 h 914400"/>
              <a:gd name="connsiteX12" fmla="*/ 1866900 w 2095500"/>
              <a:gd name="connsiteY12" fmla="*/ 914400 h 914400"/>
              <a:gd name="connsiteX13" fmla="*/ 2095500 w 2095500"/>
              <a:gd name="connsiteY13" fmla="*/ 895350 h 914400"/>
              <a:gd name="connsiteX0" fmla="*/ 0 w 2095500"/>
              <a:gd name="connsiteY0" fmla="*/ 0 h 914400"/>
              <a:gd name="connsiteX1" fmla="*/ 184150 w 2095500"/>
              <a:gd name="connsiteY1" fmla="*/ 107950 h 914400"/>
              <a:gd name="connsiteX2" fmla="*/ 336550 w 2095500"/>
              <a:gd name="connsiteY2" fmla="*/ 196850 h 914400"/>
              <a:gd name="connsiteX3" fmla="*/ 615950 w 2095500"/>
              <a:gd name="connsiteY3" fmla="*/ 177800 h 914400"/>
              <a:gd name="connsiteX4" fmla="*/ 806450 w 2095500"/>
              <a:gd name="connsiteY4" fmla="*/ 228600 h 914400"/>
              <a:gd name="connsiteX5" fmla="*/ 965200 w 2095500"/>
              <a:gd name="connsiteY5" fmla="*/ 298450 h 914400"/>
              <a:gd name="connsiteX6" fmla="*/ 1104900 w 2095500"/>
              <a:gd name="connsiteY6" fmla="*/ 393700 h 914400"/>
              <a:gd name="connsiteX7" fmla="*/ 1193800 w 2095500"/>
              <a:gd name="connsiteY7" fmla="*/ 527050 h 914400"/>
              <a:gd name="connsiteX8" fmla="*/ 1276350 w 2095500"/>
              <a:gd name="connsiteY8" fmla="*/ 660400 h 914400"/>
              <a:gd name="connsiteX9" fmla="*/ 1371600 w 2095500"/>
              <a:gd name="connsiteY9" fmla="*/ 762000 h 914400"/>
              <a:gd name="connsiteX10" fmla="*/ 1435100 w 2095500"/>
              <a:gd name="connsiteY10" fmla="*/ 844550 h 914400"/>
              <a:gd name="connsiteX11" fmla="*/ 1600200 w 2095500"/>
              <a:gd name="connsiteY11" fmla="*/ 882650 h 914400"/>
              <a:gd name="connsiteX12" fmla="*/ 1866900 w 2095500"/>
              <a:gd name="connsiteY12" fmla="*/ 914400 h 914400"/>
              <a:gd name="connsiteX13" fmla="*/ 2095500 w 2095500"/>
              <a:gd name="connsiteY13" fmla="*/ 895350 h 914400"/>
              <a:gd name="connsiteX0" fmla="*/ 0 w 2095500"/>
              <a:gd name="connsiteY0" fmla="*/ 0 h 914400"/>
              <a:gd name="connsiteX1" fmla="*/ 158750 w 2095500"/>
              <a:gd name="connsiteY1" fmla="*/ 114300 h 914400"/>
              <a:gd name="connsiteX2" fmla="*/ 336550 w 2095500"/>
              <a:gd name="connsiteY2" fmla="*/ 196850 h 914400"/>
              <a:gd name="connsiteX3" fmla="*/ 615950 w 2095500"/>
              <a:gd name="connsiteY3" fmla="*/ 177800 h 914400"/>
              <a:gd name="connsiteX4" fmla="*/ 806450 w 2095500"/>
              <a:gd name="connsiteY4" fmla="*/ 228600 h 914400"/>
              <a:gd name="connsiteX5" fmla="*/ 965200 w 2095500"/>
              <a:gd name="connsiteY5" fmla="*/ 298450 h 914400"/>
              <a:gd name="connsiteX6" fmla="*/ 1104900 w 2095500"/>
              <a:gd name="connsiteY6" fmla="*/ 393700 h 914400"/>
              <a:gd name="connsiteX7" fmla="*/ 1193800 w 2095500"/>
              <a:gd name="connsiteY7" fmla="*/ 527050 h 914400"/>
              <a:gd name="connsiteX8" fmla="*/ 1276350 w 2095500"/>
              <a:gd name="connsiteY8" fmla="*/ 660400 h 914400"/>
              <a:gd name="connsiteX9" fmla="*/ 1371600 w 2095500"/>
              <a:gd name="connsiteY9" fmla="*/ 762000 h 914400"/>
              <a:gd name="connsiteX10" fmla="*/ 1435100 w 2095500"/>
              <a:gd name="connsiteY10" fmla="*/ 844550 h 914400"/>
              <a:gd name="connsiteX11" fmla="*/ 1600200 w 2095500"/>
              <a:gd name="connsiteY11" fmla="*/ 882650 h 914400"/>
              <a:gd name="connsiteX12" fmla="*/ 1866900 w 2095500"/>
              <a:gd name="connsiteY12" fmla="*/ 914400 h 914400"/>
              <a:gd name="connsiteX13" fmla="*/ 2095500 w 2095500"/>
              <a:gd name="connsiteY13" fmla="*/ 895350 h 914400"/>
              <a:gd name="connsiteX0" fmla="*/ 0 w 2095500"/>
              <a:gd name="connsiteY0" fmla="*/ 0 h 914400"/>
              <a:gd name="connsiteX1" fmla="*/ 158750 w 2095500"/>
              <a:gd name="connsiteY1" fmla="*/ 114300 h 914400"/>
              <a:gd name="connsiteX2" fmla="*/ 336550 w 2095500"/>
              <a:gd name="connsiteY2" fmla="*/ 196850 h 914400"/>
              <a:gd name="connsiteX3" fmla="*/ 615950 w 2095500"/>
              <a:gd name="connsiteY3" fmla="*/ 177800 h 914400"/>
              <a:gd name="connsiteX4" fmla="*/ 869950 w 2095500"/>
              <a:gd name="connsiteY4" fmla="*/ 196850 h 914400"/>
              <a:gd name="connsiteX5" fmla="*/ 965200 w 2095500"/>
              <a:gd name="connsiteY5" fmla="*/ 298450 h 914400"/>
              <a:gd name="connsiteX6" fmla="*/ 1104900 w 2095500"/>
              <a:gd name="connsiteY6" fmla="*/ 393700 h 914400"/>
              <a:gd name="connsiteX7" fmla="*/ 1193800 w 2095500"/>
              <a:gd name="connsiteY7" fmla="*/ 527050 h 914400"/>
              <a:gd name="connsiteX8" fmla="*/ 1276350 w 2095500"/>
              <a:gd name="connsiteY8" fmla="*/ 660400 h 914400"/>
              <a:gd name="connsiteX9" fmla="*/ 1371600 w 2095500"/>
              <a:gd name="connsiteY9" fmla="*/ 762000 h 914400"/>
              <a:gd name="connsiteX10" fmla="*/ 1435100 w 2095500"/>
              <a:gd name="connsiteY10" fmla="*/ 844550 h 914400"/>
              <a:gd name="connsiteX11" fmla="*/ 1600200 w 2095500"/>
              <a:gd name="connsiteY11" fmla="*/ 882650 h 914400"/>
              <a:gd name="connsiteX12" fmla="*/ 1866900 w 2095500"/>
              <a:gd name="connsiteY12" fmla="*/ 914400 h 914400"/>
              <a:gd name="connsiteX13" fmla="*/ 2095500 w 2095500"/>
              <a:gd name="connsiteY13" fmla="*/ 895350 h 914400"/>
              <a:gd name="connsiteX0" fmla="*/ 0 w 2095500"/>
              <a:gd name="connsiteY0" fmla="*/ 0 h 914400"/>
              <a:gd name="connsiteX1" fmla="*/ 158750 w 2095500"/>
              <a:gd name="connsiteY1" fmla="*/ 114300 h 914400"/>
              <a:gd name="connsiteX2" fmla="*/ 336550 w 2095500"/>
              <a:gd name="connsiteY2" fmla="*/ 196850 h 914400"/>
              <a:gd name="connsiteX3" fmla="*/ 615950 w 2095500"/>
              <a:gd name="connsiteY3" fmla="*/ 177800 h 914400"/>
              <a:gd name="connsiteX4" fmla="*/ 869950 w 2095500"/>
              <a:gd name="connsiteY4" fmla="*/ 196850 h 914400"/>
              <a:gd name="connsiteX5" fmla="*/ 1003300 w 2095500"/>
              <a:gd name="connsiteY5" fmla="*/ 292100 h 914400"/>
              <a:gd name="connsiteX6" fmla="*/ 1104900 w 2095500"/>
              <a:gd name="connsiteY6" fmla="*/ 393700 h 914400"/>
              <a:gd name="connsiteX7" fmla="*/ 1193800 w 2095500"/>
              <a:gd name="connsiteY7" fmla="*/ 527050 h 914400"/>
              <a:gd name="connsiteX8" fmla="*/ 1276350 w 2095500"/>
              <a:gd name="connsiteY8" fmla="*/ 660400 h 914400"/>
              <a:gd name="connsiteX9" fmla="*/ 1371600 w 2095500"/>
              <a:gd name="connsiteY9" fmla="*/ 762000 h 914400"/>
              <a:gd name="connsiteX10" fmla="*/ 1435100 w 2095500"/>
              <a:gd name="connsiteY10" fmla="*/ 844550 h 914400"/>
              <a:gd name="connsiteX11" fmla="*/ 1600200 w 2095500"/>
              <a:gd name="connsiteY11" fmla="*/ 882650 h 914400"/>
              <a:gd name="connsiteX12" fmla="*/ 1866900 w 2095500"/>
              <a:gd name="connsiteY12" fmla="*/ 914400 h 914400"/>
              <a:gd name="connsiteX13" fmla="*/ 2095500 w 2095500"/>
              <a:gd name="connsiteY13" fmla="*/ 895350 h 914400"/>
              <a:gd name="connsiteX0" fmla="*/ 0 w 2095500"/>
              <a:gd name="connsiteY0" fmla="*/ 0 h 914400"/>
              <a:gd name="connsiteX1" fmla="*/ 158750 w 2095500"/>
              <a:gd name="connsiteY1" fmla="*/ 114300 h 914400"/>
              <a:gd name="connsiteX2" fmla="*/ 336550 w 2095500"/>
              <a:gd name="connsiteY2" fmla="*/ 196850 h 914400"/>
              <a:gd name="connsiteX3" fmla="*/ 615950 w 2095500"/>
              <a:gd name="connsiteY3" fmla="*/ 177800 h 914400"/>
              <a:gd name="connsiteX4" fmla="*/ 869950 w 2095500"/>
              <a:gd name="connsiteY4" fmla="*/ 196850 h 914400"/>
              <a:gd name="connsiteX5" fmla="*/ 1003300 w 2095500"/>
              <a:gd name="connsiteY5" fmla="*/ 292100 h 914400"/>
              <a:gd name="connsiteX6" fmla="*/ 1104900 w 2095500"/>
              <a:gd name="connsiteY6" fmla="*/ 393700 h 914400"/>
              <a:gd name="connsiteX7" fmla="*/ 1193800 w 2095500"/>
              <a:gd name="connsiteY7" fmla="*/ 527050 h 914400"/>
              <a:gd name="connsiteX8" fmla="*/ 1231900 w 2095500"/>
              <a:gd name="connsiteY8" fmla="*/ 673100 h 914400"/>
              <a:gd name="connsiteX9" fmla="*/ 1371600 w 2095500"/>
              <a:gd name="connsiteY9" fmla="*/ 762000 h 914400"/>
              <a:gd name="connsiteX10" fmla="*/ 1435100 w 2095500"/>
              <a:gd name="connsiteY10" fmla="*/ 844550 h 914400"/>
              <a:gd name="connsiteX11" fmla="*/ 1600200 w 2095500"/>
              <a:gd name="connsiteY11" fmla="*/ 882650 h 914400"/>
              <a:gd name="connsiteX12" fmla="*/ 1866900 w 2095500"/>
              <a:gd name="connsiteY12" fmla="*/ 914400 h 914400"/>
              <a:gd name="connsiteX13" fmla="*/ 2095500 w 2095500"/>
              <a:gd name="connsiteY13" fmla="*/ 895350 h 914400"/>
              <a:gd name="connsiteX0" fmla="*/ 0 w 2095500"/>
              <a:gd name="connsiteY0" fmla="*/ 0 h 914400"/>
              <a:gd name="connsiteX1" fmla="*/ 158750 w 2095500"/>
              <a:gd name="connsiteY1" fmla="*/ 114300 h 914400"/>
              <a:gd name="connsiteX2" fmla="*/ 336550 w 2095500"/>
              <a:gd name="connsiteY2" fmla="*/ 196850 h 914400"/>
              <a:gd name="connsiteX3" fmla="*/ 615950 w 2095500"/>
              <a:gd name="connsiteY3" fmla="*/ 177800 h 914400"/>
              <a:gd name="connsiteX4" fmla="*/ 869950 w 2095500"/>
              <a:gd name="connsiteY4" fmla="*/ 196850 h 914400"/>
              <a:gd name="connsiteX5" fmla="*/ 1003300 w 2095500"/>
              <a:gd name="connsiteY5" fmla="*/ 292100 h 914400"/>
              <a:gd name="connsiteX6" fmla="*/ 1104900 w 2095500"/>
              <a:gd name="connsiteY6" fmla="*/ 393700 h 914400"/>
              <a:gd name="connsiteX7" fmla="*/ 1193800 w 2095500"/>
              <a:gd name="connsiteY7" fmla="*/ 527050 h 914400"/>
              <a:gd name="connsiteX8" fmla="*/ 1231900 w 2095500"/>
              <a:gd name="connsiteY8" fmla="*/ 673100 h 914400"/>
              <a:gd name="connsiteX9" fmla="*/ 1339850 w 2095500"/>
              <a:gd name="connsiteY9" fmla="*/ 768350 h 914400"/>
              <a:gd name="connsiteX10" fmla="*/ 1435100 w 2095500"/>
              <a:gd name="connsiteY10" fmla="*/ 844550 h 914400"/>
              <a:gd name="connsiteX11" fmla="*/ 1600200 w 2095500"/>
              <a:gd name="connsiteY11" fmla="*/ 882650 h 914400"/>
              <a:gd name="connsiteX12" fmla="*/ 1866900 w 2095500"/>
              <a:gd name="connsiteY12" fmla="*/ 914400 h 914400"/>
              <a:gd name="connsiteX13" fmla="*/ 2095500 w 2095500"/>
              <a:gd name="connsiteY13" fmla="*/ 89535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95500" h="914400">
                <a:moveTo>
                  <a:pt x="0" y="0"/>
                </a:moveTo>
                <a:cubicBezTo>
                  <a:pt x="38365" y="14552"/>
                  <a:pt x="102658" y="81492"/>
                  <a:pt x="158750" y="114300"/>
                </a:cubicBezTo>
                <a:cubicBezTo>
                  <a:pt x="214842" y="147108"/>
                  <a:pt x="260350" y="186267"/>
                  <a:pt x="336550" y="196850"/>
                </a:cubicBezTo>
                <a:cubicBezTo>
                  <a:pt x="412750" y="207433"/>
                  <a:pt x="527050" y="177800"/>
                  <a:pt x="615950" y="177800"/>
                </a:cubicBezTo>
                <a:cubicBezTo>
                  <a:pt x="704850" y="177800"/>
                  <a:pt x="805392" y="177800"/>
                  <a:pt x="869950" y="196850"/>
                </a:cubicBezTo>
                <a:cubicBezTo>
                  <a:pt x="934508" y="215900"/>
                  <a:pt x="964142" y="259292"/>
                  <a:pt x="1003300" y="292100"/>
                </a:cubicBezTo>
                <a:cubicBezTo>
                  <a:pt x="1042458" y="324908"/>
                  <a:pt x="1069975" y="348192"/>
                  <a:pt x="1104900" y="393700"/>
                </a:cubicBezTo>
                <a:cubicBezTo>
                  <a:pt x="1139825" y="439208"/>
                  <a:pt x="1172633" y="480483"/>
                  <a:pt x="1193800" y="527050"/>
                </a:cubicBezTo>
                <a:cubicBezTo>
                  <a:pt x="1214967" y="573617"/>
                  <a:pt x="1207558" y="632883"/>
                  <a:pt x="1231900" y="673100"/>
                </a:cubicBezTo>
                <a:cubicBezTo>
                  <a:pt x="1256242" y="713317"/>
                  <a:pt x="1305983" y="739775"/>
                  <a:pt x="1339850" y="768350"/>
                </a:cubicBezTo>
                <a:cubicBezTo>
                  <a:pt x="1373717" y="796925"/>
                  <a:pt x="1391708" y="825500"/>
                  <a:pt x="1435100" y="844550"/>
                </a:cubicBezTo>
                <a:cubicBezTo>
                  <a:pt x="1478492" y="863600"/>
                  <a:pt x="1528233" y="871008"/>
                  <a:pt x="1600200" y="882650"/>
                </a:cubicBezTo>
                <a:cubicBezTo>
                  <a:pt x="1672167" y="894292"/>
                  <a:pt x="1778000" y="903817"/>
                  <a:pt x="1866900" y="914400"/>
                </a:cubicBezTo>
                <a:lnTo>
                  <a:pt x="2095500" y="895350"/>
                </a:lnTo>
              </a:path>
            </a:pathLst>
          </a:custGeom>
          <a:ln w="38100">
            <a:solidFill>
              <a:srgbClr val="A7E3E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TextBox 19"/>
          <p:cNvSpPr txBox="1"/>
          <p:nvPr/>
        </p:nvSpPr>
        <p:spPr>
          <a:xfrm>
            <a:off x="927100" y="317212"/>
            <a:ext cx="7264401" cy="584776"/>
          </a:xfrm>
          <a:prstGeom prst="rect">
            <a:avLst/>
          </a:prstGeom>
          <a:noFill/>
        </p:spPr>
        <p:txBody>
          <a:bodyPr wrap="square" rtlCol="0">
            <a:spAutoFit/>
          </a:bodyPr>
          <a:lstStyle/>
          <a:p>
            <a:pPr algn="ctr"/>
            <a:r>
              <a:rPr lang="en-US" sz="3200" b="1" dirty="0" smtClean="0">
                <a:solidFill>
                  <a:schemeClr val="bg1"/>
                </a:solidFill>
                <a:latin typeface="Arial"/>
                <a:cs typeface="Arial"/>
              </a:rPr>
              <a:t>RISK BASIN</a:t>
            </a:r>
            <a:endParaRPr lang="en-US" sz="3200" b="1" dirty="0">
              <a:solidFill>
                <a:schemeClr val="bg1"/>
              </a:solidFill>
              <a:latin typeface="Arial"/>
              <a:cs typeface="Arial"/>
            </a:endParaRPr>
          </a:p>
        </p:txBody>
      </p:sp>
      <p:sp>
        <p:nvSpPr>
          <p:cNvPr id="12" name="TextBox 11"/>
          <p:cNvSpPr txBox="1"/>
          <p:nvPr/>
        </p:nvSpPr>
        <p:spPr>
          <a:xfrm>
            <a:off x="3403600" y="5882948"/>
            <a:ext cx="2705100" cy="461665"/>
          </a:xfrm>
          <a:prstGeom prst="rect">
            <a:avLst/>
          </a:prstGeom>
          <a:noFill/>
        </p:spPr>
        <p:txBody>
          <a:bodyPr wrap="square" rtlCol="0">
            <a:spAutoFit/>
          </a:bodyPr>
          <a:lstStyle/>
          <a:p>
            <a:pPr algn="ctr"/>
            <a:r>
              <a:rPr lang="en-US" sz="2400" dirty="0" smtClean="0">
                <a:solidFill>
                  <a:srgbClr val="FFFFFF"/>
                </a:solidFill>
                <a:latin typeface="Arial"/>
                <a:cs typeface="Arial"/>
              </a:rPr>
              <a:t>Thrust Belt</a:t>
            </a:r>
            <a:endParaRPr lang="en-US" sz="2400" dirty="0">
              <a:solidFill>
                <a:srgbClr val="FFFFFF"/>
              </a:solidFill>
              <a:latin typeface="Arial"/>
              <a:cs typeface="Arial"/>
            </a:endParaRPr>
          </a:p>
        </p:txBody>
      </p:sp>
      <p:sp>
        <p:nvSpPr>
          <p:cNvPr id="21" name="TextBox 20"/>
          <p:cNvSpPr txBox="1"/>
          <p:nvPr/>
        </p:nvSpPr>
        <p:spPr>
          <a:xfrm>
            <a:off x="2552700" y="4050657"/>
            <a:ext cx="1701800" cy="461665"/>
          </a:xfrm>
          <a:prstGeom prst="rect">
            <a:avLst/>
          </a:prstGeom>
          <a:noFill/>
        </p:spPr>
        <p:txBody>
          <a:bodyPr wrap="square" rtlCol="0">
            <a:spAutoFit/>
          </a:bodyPr>
          <a:lstStyle/>
          <a:p>
            <a:pPr algn="ctr"/>
            <a:r>
              <a:rPr lang="en-US" sz="2400" dirty="0" err="1" smtClean="0">
                <a:solidFill>
                  <a:srgbClr val="FFFFFF"/>
                </a:solidFill>
                <a:latin typeface="Arial"/>
                <a:cs typeface="Arial"/>
              </a:rPr>
              <a:t>Foredeep</a:t>
            </a:r>
            <a:endParaRPr lang="en-US" sz="2400" dirty="0">
              <a:solidFill>
                <a:srgbClr val="FFFFFF"/>
              </a:solidFill>
              <a:latin typeface="Arial"/>
              <a:cs typeface="Arial"/>
            </a:endParaRPr>
          </a:p>
        </p:txBody>
      </p:sp>
      <p:sp>
        <p:nvSpPr>
          <p:cNvPr id="22" name="TextBox 21"/>
          <p:cNvSpPr txBox="1"/>
          <p:nvPr/>
        </p:nvSpPr>
        <p:spPr>
          <a:xfrm>
            <a:off x="2552700" y="1724967"/>
            <a:ext cx="1924051" cy="461665"/>
          </a:xfrm>
          <a:prstGeom prst="rect">
            <a:avLst/>
          </a:prstGeom>
          <a:noFill/>
        </p:spPr>
        <p:txBody>
          <a:bodyPr wrap="square" rtlCol="0">
            <a:spAutoFit/>
          </a:bodyPr>
          <a:lstStyle/>
          <a:p>
            <a:pPr algn="ctr"/>
            <a:r>
              <a:rPr lang="en-US" sz="2400" dirty="0" smtClean="0">
                <a:latin typeface="Arial"/>
                <a:cs typeface="Arial"/>
              </a:rPr>
              <a:t>Shelf</a:t>
            </a:r>
            <a:endParaRPr lang="en-US" sz="2400" dirty="0">
              <a:latin typeface="Arial"/>
              <a:cs typeface="Arial"/>
            </a:endParaRPr>
          </a:p>
        </p:txBody>
      </p:sp>
      <p:sp>
        <p:nvSpPr>
          <p:cNvPr id="23" name="TextBox 22"/>
          <p:cNvSpPr txBox="1"/>
          <p:nvPr/>
        </p:nvSpPr>
        <p:spPr>
          <a:xfrm>
            <a:off x="6375400" y="3664804"/>
            <a:ext cx="1854200" cy="830997"/>
          </a:xfrm>
          <a:prstGeom prst="rect">
            <a:avLst/>
          </a:prstGeom>
          <a:noFill/>
        </p:spPr>
        <p:txBody>
          <a:bodyPr wrap="square" rtlCol="0">
            <a:spAutoFit/>
          </a:bodyPr>
          <a:lstStyle/>
          <a:p>
            <a:pPr algn="ctr"/>
            <a:r>
              <a:rPr lang="en-US" sz="2400" dirty="0" smtClean="0">
                <a:latin typeface="Arial"/>
                <a:cs typeface="Arial"/>
              </a:rPr>
              <a:t>Axial River System</a:t>
            </a:r>
            <a:endParaRPr lang="en-US" sz="2400" dirty="0">
              <a:latin typeface="Arial"/>
              <a:cs typeface="Arial"/>
            </a:endParaRPr>
          </a:p>
        </p:txBody>
      </p:sp>
    </p:spTree>
    <p:extLst>
      <p:ext uri="{BB962C8B-B14F-4D97-AF65-F5344CB8AC3E}">
        <p14:creationId xmlns:p14="http://schemas.microsoft.com/office/powerpoint/2010/main" val="4265521303"/>
      </p:ext>
    </p:extLst>
  </p:cSld>
  <p:clrMapOvr>
    <a:masterClrMapping/>
  </p:clrMapOvr>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51" name="Rectangle 50"/>
          <p:cNvSpPr/>
          <p:nvPr/>
        </p:nvSpPr>
        <p:spPr>
          <a:xfrm>
            <a:off x="292100" y="1079500"/>
            <a:ext cx="8509000" cy="5456714"/>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Freeform 12"/>
          <p:cNvSpPr/>
          <p:nvPr/>
        </p:nvSpPr>
        <p:spPr>
          <a:xfrm>
            <a:off x="292100" y="1079500"/>
            <a:ext cx="6000750" cy="1981200"/>
          </a:xfrm>
          <a:custGeom>
            <a:avLst/>
            <a:gdLst>
              <a:gd name="connsiteX0" fmla="*/ 6019800 w 6019800"/>
              <a:gd name="connsiteY0" fmla="*/ 25654 h 2006854"/>
              <a:gd name="connsiteX1" fmla="*/ 5816600 w 6019800"/>
              <a:gd name="connsiteY1" fmla="*/ 32004 h 2006854"/>
              <a:gd name="connsiteX2" fmla="*/ 5753100 w 6019800"/>
              <a:gd name="connsiteY2" fmla="*/ 44704 h 2006854"/>
              <a:gd name="connsiteX3" fmla="*/ 5664200 w 6019800"/>
              <a:gd name="connsiteY3" fmla="*/ 57404 h 2006854"/>
              <a:gd name="connsiteX4" fmla="*/ 5416550 w 6019800"/>
              <a:gd name="connsiteY4" fmla="*/ 76454 h 2006854"/>
              <a:gd name="connsiteX5" fmla="*/ 4451350 w 6019800"/>
              <a:gd name="connsiteY5" fmla="*/ 70104 h 2006854"/>
              <a:gd name="connsiteX6" fmla="*/ 4203700 w 6019800"/>
              <a:gd name="connsiteY6" fmla="*/ 44704 h 2006854"/>
              <a:gd name="connsiteX7" fmla="*/ 3873500 w 6019800"/>
              <a:gd name="connsiteY7" fmla="*/ 25654 h 2006854"/>
              <a:gd name="connsiteX8" fmla="*/ 2863850 w 6019800"/>
              <a:gd name="connsiteY8" fmla="*/ 19304 h 2006854"/>
              <a:gd name="connsiteX9" fmla="*/ 482600 w 6019800"/>
              <a:gd name="connsiteY9" fmla="*/ 12954 h 2006854"/>
              <a:gd name="connsiteX10" fmla="*/ 438150 w 6019800"/>
              <a:gd name="connsiteY10" fmla="*/ 6604 h 2006854"/>
              <a:gd name="connsiteX11" fmla="*/ 0 w 6019800"/>
              <a:gd name="connsiteY11" fmla="*/ 6604 h 2006854"/>
              <a:gd name="connsiteX12" fmla="*/ 12700 w 6019800"/>
              <a:gd name="connsiteY12" fmla="*/ 101854 h 2006854"/>
              <a:gd name="connsiteX13" fmla="*/ 25400 w 6019800"/>
              <a:gd name="connsiteY13" fmla="*/ 343154 h 2006854"/>
              <a:gd name="connsiteX14" fmla="*/ 31750 w 6019800"/>
              <a:gd name="connsiteY14" fmla="*/ 1619504 h 2006854"/>
              <a:gd name="connsiteX15" fmla="*/ 44450 w 6019800"/>
              <a:gd name="connsiteY15" fmla="*/ 1727454 h 2006854"/>
              <a:gd name="connsiteX16" fmla="*/ 50800 w 6019800"/>
              <a:gd name="connsiteY16" fmla="*/ 1797304 h 2006854"/>
              <a:gd name="connsiteX17" fmla="*/ 63500 w 6019800"/>
              <a:gd name="connsiteY17" fmla="*/ 2006854 h 2006854"/>
              <a:gd name="connsiteX0" fmla="*/ 6019800 w 6019800"/>
              <a:gd name="connsiteY0" fmla="*/ 25654 h 2006854"/>
              <a:gd name="connsiteX1" fmla="*/ 5816600 w 6019800"/>
              <a:gd name="connsiteY1" fmla="*/ 32004 h 2006854"/>
              <a:gd name="connsiteX2" fmla="*/ 5753100 w 6019800"/>
              <a:gd name="connsiteY2" fmla="*/ 44704 h 2006854"/>
              <a:gd name="connsiteX3" fmla="*/ 5664200 w 6019800"/>
              <a:gd name="connsiteY3" fmla="*/ 57404 h 2006854"/>
              <a:gd name="connsiteX4" fmla="*/ 5416550 w 6019800"/>
              <a:gd name="connsiteY4" fmla="*/ 76454 h 2006854"/>
              <a:gd name="connsiteX5" fmla="*/ 4451350 w 6019800"/>
              <a:gd name="connsiteY5" fmla="*/ 70104 h 2006854"/>
              <a:gd name="connsiteX6" fmla="*/ 4203700 w 6019800"/>
              <a:gd name="connsiteY6" fmla="*/ 44704 h 2006854"/>
              <a:gd name="connsiteX7" fmla="*/ 3873500 w 6019800"/>
              <a:gd name="connsiteY7" fmla="*/ 25654 h 2006854"/>
              <a:gd name="connsiteX8" fmla="*/ 2863850 w 6019800"/>
              <a:gd name="connsiteY8" fmla="*/ 19304 h 2006854"/>
              <a:gd name="connsiteX9" fmla="*/ 482600 w 6019800"/>
              <a:gd name="connsiteY9" fmla="*/ 12954 h 2006854"/>
              <a:gd name="connsiteX10" fmla="*/ 438150 w 6019800"/>
              <a:gd name="connsiteY10" fmla="*/ 6604 h 2006854"/>
              <a:gd name="connsiteX11" fmla="*/ 0 w 6019800"/>
              <a:gd name="connsiteY11" fmla="*/ 6604 h 2006854"/>
              <a:gd name="connsiteX12" fmla="*/ 12700 w 6019800"/>
              <a:gd name="connsiteY12" fmla="*/ 101854 h 2006854"/>
              <a:gd name="connsiteX13" fmla="*/ 25400 w 6019800"/>
              <a:gd name="connsiteY13" fmla="*/ 343154 h 2006854"/>
              <a:gd name="connsiteX14" fmla="*/ 31750 w 6019800"/>
              <a:gd name="connsiteY14" fmla="*/ 1619504 h 2006854"/>
              <a:gd name="connsiteX15" fmla="*/ 44450 w 6019800"/>
              <a:gd name="connsiteY15" fmla="*/ 1727454 h 2006854"/>
              <a:gd name="connsiteX16" fmla="*/ 63500 w 6019800"/>
              <a:gd name="connsiteY16" fmla="*/ 2006854 h 2006854"/>
              <a:gd name="connsiteX0" fmla="*/ 6019800 w 6019800"/>
              <a:gd name="connsiteY0" fmla="*/ 25654 h 2006854"/>
              <a:gd name="connsiteX1" fmla="*/ 5816600 w 6019800"/>
              <a:gd name="connsiteY1" fmla="*/ 32004 h 2006854"/>
              <a:gd name="connsiteX2" fmla="*/ 5753100 w 6019800"/>
              <a:gd name="connsiteY2" fmla="*/ 44704 h 2006854"/>
              <a:gd name="connsiteX3" fmla="*/ 5664200 w 6019800"/>
              <a:gd name="connsiteY3" fmla="*/ 57404 h 2006854"/>
              <a:gd name="connsiteX4" fmla="*/ 5416550 w 6019800"/>
              <a:gd name="connsiteY4" fmla="*/ 76454 h 2006854"/>
              <a:gd name="connsiteX5" fmla="*/ 4451350 w 6019800"/>
              <a:gd name="connsiteY5" fmla="*/ 70104 h 2006854"/>
              <a:gd name="connsiteX6" fmla="*/ 4203700 w 6019800"/>
              <a:gd name="connsiteY6" fmla="*/ 44704 h 2006854"/>
              <a:gd name="connsiteX7" fmla="*/ 3873500 w 6019800"/>
              <a:gd name="connsiteY7" fmla="*/ 25654 h 2006854"/>
              <a:gd name="connsiteX8" fmla="*/ 2863850 w 6019800"/>
              <a:gd name="connsiteY8" fmla="*/ 19304 h 2006854"/>
              <a:gd name="connsiteX9" fmla="*/ 482600 w 6019800"/>
              <a:gd name="connsiteY9" fmla="*/ 12954 h 2006854"/>
              <a:gd name="connsiteX10" fmla="*/ 438150 w 6019800"/>
              <a:gd name="connsiteY10" fmla="*/ 6604 h 2006854"/>
              <a:gd name="connsiteX11" fmla="*/ 0 w 6019800"/>
              <a:gd name="connsiteY11" fmla="*/ 6604 h 2006854"/>
              <a:gd name="connsiteX12" fmla="*/ 12700 w 6019800"/>
              <a:gd name="connsiteY12" fmla="*/ 101854 h 2006854"/>
              <a:gd name="connsiteX13" fmla="*/ 25400 w 6019800"/>
              <a:gd name="connsiteY13" fmla="*/ 343154 h 2006854"/>
              <a:gd name="connsiteX14" fmla="*/ 31750 w 6019800"/>
              <a:gd name="connsiteY14" fmla="*/ 1619504 h 2006854"/>
              <a:gd name="connsiteX15" fmla="*/ 63500 w 6019800"/>
              <a:gd name="connsiteY15" fmla="*/ 2006854 h 2006854"/>
              <a:gd name="connsiteX0" fmla="*/ 6019800 w 6019800"/>
              <a:gd name="connsiteY0" fmla="*/ 25654 h 2006854"/>
              <a:gd name="connsiteX1" fmla="*/ 5816600 w 6019800"/>
              <a:gd name="connsiteY1" fmla="*/ 32004 h 2006854"/>
              <a:gd name="connsiteX2" fmla="*/ 5753100 w 6019800"/>
              <a:gd name="connsiteY2" fmla="*/ 44704 h 2006854"/>
              <a:gd name="connsiteX3" fmla="*/ 5664200 w 6019800"/>
              <a:gd name="connsiteY3" fmla="*/ 57404 h 2006854"/>
              <a:gd name="connsiteX4" fmla="*/ 5416550 w 6019800"/>
              <a:gd name="connsiteY4" fmla="*/ 76454 h 2006854"/>
              <a:gd name="connsiteX5" fmla="*/ 4451350 w 6019800"/>
              <a:gd name="connsiteY5" fmla="*/ 70104 h 2006854"/>
              <a:gd name="connsiteX6" fmla="*/ 4203700 w 6019800"/>
              <a:gd name="connsiteY6" fmla="*/ 44704 h 2006854"/>
              <a:gd name="connsiteX7" fmla="*/ 3873500 w 6019800"/>
              <a:gd name="connsiteY7" fmla="*/ 25654 h 2006854"/>
              <a:gd name="connsiteX8" fmla="*/ 2863850 w 6019800"/>
              <a:gd name="connsiteY8" fmla="*/ 19304 h 2006854"/>
              <a:gd name="connsiteX9" fmla="*/ 482600 w 6019800"/>
              <a:gd name="connsiteY9" fmla="*/ 12954 h 2006854"/>
              <a:gd name="connsiteX10" fmla="*/ 438150 w 6019800"/>
              <a:gd name="connsiteY10" fmla="*/ 6604 h 2006854"/>
              <a:gd name="connsiteX11" fmla="*/ 0 w 6019800"/>
              <a:gd name="connsiteY11" fmla="*/ 6604 h 2006854"/>
              <a:gd name="connsiteX12" fmla="*/ 12700 w 6019800"/>
              <a:gd name="connsiteY12" fmla="*/ 101854 h 2006854"/>
              <a:gd name="connsiteX13" fmla="*/ 25400 w 6019800"/>
              <a:gd name="connsiteY13" fmla="*/ 343154 h 2006854"/>
              <a:gd name="connsiteX14" fmla="*/ 63500 w 6019800"/>
              <a:gd name="connsiteY14" fmla="*/ 2006854 h 2006854"/>
              <a:gd name="connsiteX0" fmla="*/ 6019800 w 6019800"/>
              <a:gd name="connsiteY0" fmla="*/ 92262 h 2073462"/>
              <a:gd name="connsiteX1" fmla="*/ 5816600 w 6019800"/>
              <a:gd name="connsiteY1" fmla="*/ 98612 h 2073462"/>
              <a:gd name="connsiteX2" fmla="*/ 5753100 w 6019800"/>
              <a:gd name="connsiteY2" fmla="*/ 111312 h 2073462"/>
              <a:gd name="connsiteX3" fmla="*/ 5664200 w 6019800"/>
              <a:gd name="connsiteY3" fmla="*/ 124012 h 2073462"/>
              <a:gd name="connsiteX4" fmla="*/ 5416550 w 6019800"/>
              <a:gd name="connsiteY4" fmla="*/ 143062 h 2073462"/>
              <a:gd name="connsiteX5" fmla="*/ 4451350 w 6019800"/>
              <a:gd name="connsiteY5" fmla="*/ 136712 h 2073462"/>
              <a:gd name="connsiteX6" fmla="*/ 4203700 w 6019800"/>
              <a:gd name="connsiteY6" fmla="*/ 111312 h 2073462"/>
              <a:gd name="connsiteX7" fmla="*/ 3873500 w 6019800"/>
              <a:gd name="connsiteY7" fmla="*/ 92262 h 2073462"/>
              <a:gd name="connsiteX8" fmla="*/ 2863850 w 6019800"/>
              <a:gd name="connsiteY8" fmla="*/ 85912 h 2073462"/>
              <a:gd name="connsiteX9" fmla="*/ 482600 w 6019800"/>
              <a:gd name="connsiteY9" fmla="*/ 79562 h 2073462"/>
              <a:gd name="connsiteX10" fmla="*/ 438150 w 6019800"/>
              <a:gd name="connsiteY10" fmla="*/ 73212 h 2073462"/>
              <a:gd name="connsiteX11" fmla="*/ 0 w 6019800"/>
              <a:gd name="connsiteY11" fmla="*/ 73212 h 2073462"/>
              <a:gd name="connsiteX12" fmla="*/ 12700 w 6019800"/>
              <a:gd name="connsiteY12" fmla="*/ 168462 h 2073462"/>
              <a:gd name="connsiteX13" fmla="*/ 63500 w 6019800"/>
              <a:gd name="connsiteY13" fmla="*/ 2073462 h 2073462"/>
              <a:gd name="connsiteX0" fmla="*/ 6038515 w 6038515"/>
              <a:gd name="connsiteY0" fmla="*/ 25655 h 2006855"/>
              <a:gd name="connsiteX1" fmla="*/ 5835315 w 6038515"/>
              <a:gd name="connsiteY1" fmla="*/ 32005 h 2006855"/>
              <a:gd name="connsiteX2" fmla="*/ 5771815 w 6038515"/>
              <a:gd name="connsiteY2" fmla="*/ 44705 h 2006855"/>
              <a:gd name="connsiteX3" fmla="*/ 5682915 w 6038515"/>
              <a:gd name="connsiteY3" fmla="*/ 57405 h 2006855"/>
              <a:gd name="connsiteX4" fmla="*/ 5435265 w 6038515"/>
              <a:gd name="connsiteY4" fmla="*/ 76455 h 2006855"/>
              <a:gd name="connsiteX5" fmla="*/ 4470065 w 6038515"/>
              <a:gd name="connsiteY5" fmla="*/ 70105 h 2006855"/>
              <a:gd name="connsiteX6" fmla="*/ 4222415 w 6038515"/>
              <a:gd name="connsiteY6" fmla="*/ 44705 h 2006855"/>
              <a:gd name="connsiteX7" fmla="*/ 3892215 w 6038515"/>
              <a:gd name="connsiteY7" fmla="*/ 25655 h 2006855"/>
              <a:gd name="connsiteX8" fmla="*/ 2882565 w 6038515"/>
              <a:gd name="connsiteY8" fmla="*/ 19305 h 2006855"/>
              <a:gd name="connsiteX9" fmla="*/ 501315 w 6038515"/>
              <a:gd name="connsiteY9" fmla="*/ 12955 h 2006855"/>
              <a:gd name="connsiteX10" fmla="*/ 456865 w 6038515"/>
              <a:gd name="connsiteY10" fmla="*/ 6605 h 2006855"/>
              <a:gd name="connsiteX11" fmla="*/ 18715 w 6038515"/>
              <a:gd name="connsiteY11" fmla="*/ 6605 h 2006855"/>
              <a:gd name="connsiteX12" fmla="*/ 82215 w 6038515"/>
              <a:gd name="connsiteY12" fmla="*/ 2006855 h 2006855"/>
              <a:gd name="connsiteX0" fmla="*/ 6038515 w 6038515"/>
              <a:gd name="connsiteY0" fmla="*/ 165580 h 2146780"/>
              <a:gd name="connsiteX1" fmla="*/ 5835315 w 6038515"/>
              <a:gd name="connsiteY1" fmla="*/ 171930 h 2146780"/>
              <a:gd name="connsiteX2" fmla="*/ 5771815 w 6038515"/>
              <a:gd name="connsiteY2" fmla="*/ 184630 h 2146780"/>
              <a:gd name="connsiteX3" fmla="*/ 5682915 w 6038515"/>
              <a:gd name="connsiteY3" fmla="*/ 197330 h 2146780"/>
              <a:gd name="connsiteX4" fmla="*/ 5435265 w 6038515"/>
              <a:gd name="connsiteY4" fmla="*/ 216380 h 2146780"/>
              <a:gd name="connsiteX5" fmla="*/ 4470065 w 6038515"/>
              <a:gd name="connsiteY5" fmla="*/ 210030 h 2146780"/>
              <a:gd name="connsiteX6" fmla="*/ 4222415 w 6038515"/>
              <a:gd name="connsiteY6" fmla="*/ 184630 h 2146780"/>
              <a:gd name="connsiteX7" fmla="*/ 3892215 w 6038515"/>
              <a:gd name="connsiteY7" fmla="*/ 165580 h 2146780"/>
              <a:gd name="connsiteX8" fmla="*/ 2882565 w 6038515"/>
              <a:gd name="connsiteY8" fmla="*/ 159230 h 2146780"/>
              <a:gd name="connsiteX9" fmla="*/ 501315 w 6038515"/>
              <a:gd name="connsiteY9" fmla="*/ 152880 h 2146780"/>
              <a:gd name="connsiteX10" fmla="*/ 18715 w 6038515"/>
              <a:gd name="connsiteY10" fmla="*/ 146530 h 2146780"/>
              <a:gd name="connsiteX11" fmla="*/ 82215 w 6038515"/>
              <a:gd name="connsiteY11" fmla="*/ 2146780 h 2146780"/>
              <a:gd name="connsiteX0" fmla="*/ 6038515 w 6038515"/>
              <a:gd name="connsiteY0" fmla="*/ 19050 h 2000250"/>
              <a:gd name="connsiteX1" fmla="*/ 5835315 w 6038515"/>
              <a:gd name="connsiteY1" fmla="*/ 25400 h 2000250"/>
              <a:gd name="connsiteX2" fmla="*/ 5771815 w 6038515"/>
              <a:gd name="connsiteY2" fmla="*/ 38100 h 2000250"/>
              <a:gd name="connsiteX3" fmla="*/ 5682915 w 6038515"/>
              <a:gd name="connsiteY3" fmla="*/ 50800 h 2000250"/>
              <a:gd name="connsiteX4" fmla="*/ 5435265 w 6038515"/>
              <a:gd name="connsiteY4" fmla="*/ 69850 h 2000250"/>
              <a:gd name="connsiteX5" fmla="*/ 4470065 w 6038515"/>
              <a:gd name="connsiteY5" fmla="*/ 63500 h 2000250"/>
              <a:gd name="connsiteX6" fmla="*/ 4222415 w 6038515"/>
              <a:gd name="connsiteY6" fmla="*/ 38100 h 2000250"/>
              <a:gd name="connsiteX7" fmla="*/ 3892215 w 6038515"/>
              <a:gd name="connsiteY7" fmla="*/ 19050 h 2000250"/>
              <a:gd name="connsiteX8" fmla="*/ 2882565 w 6038515"/>
              <a:gd name="connsiteY8" fmla="*/ 12700 h 2000250"/>
              <a:gd name="connsiteX9" fmla="*/ 18715 w 6038515"/>
              <a:gd name="connsiteY9" fmla="*/ 0 h 2000250"/>
              <a:gd name="connsiteX10" fmla="*/ 82215 w 6038515"/>
              <a:gd name="connsiteY10" fmla="*/ 2000250 h 2000250"/>
              <a:gd name="connsiteX0" fmla="*/ 6038515 w 6038515"/>
              <a:gd name="connsiteY0" fmla="*/ 19050 h 2000250"/>
              <a:gd name="connsiteX1" fmla="*/ 5835315 w 6038515"/>
              <a:gd name="connsiteY1" fmla="*/ 25400 h 2000250"/>
              <a:gd name="connsiteX2" fmla="*/ 5771815 w 6038515"/>
              <a:gd name="connsiteY2" fmla="*/ 38100 h 2000250"/>
              <a:gd name="connsiteX3" fmla="*/ 5682915 w 6038515"/>
              <a:gd name="connsiteY3" fmla="*/ 50800 h 2000250"/>
              <a:gd name="connsiteX4" fmla="*/ 5435265 w 6038515"/>
              <a:gd name="connsiteY4" fmla="*/ 69850 h 2000250"/>
              <a:gd name="connsiteX5" fmla="*/ 4470065 w 6038515"/>
              <a:gd name="connsiteY5" fmla="*/ 63500 h 2000250"/>
              <a:gd name="connsiteX6" fmla="*/ 4222415 w 6038515"/>
              <a:gd name="connsiteY6" fmla="*/ 38100 h 2000250"/>
              <a:gd name="connsiteX7" fmla="*/ 3892215 w 6038515"/>
              <a:gd name="connsiteY7" fmla="*/ 19050 h 2000250"/>
              <a:gd name="connsiteX8" fmla="*/ 18715 w 6038515"/>
              <a:gd name="connsiteY8" fmla="*/ 0 h 2000250"/>
              <a:gd name="connsiteX9" fmla="*/ 82215 w 6038515"/>
              <a:gd name="connsiteY9" fmla="*/ 2000250 h 2000250"/>
              <a:gd name="connsiteX0" fmla="*/ 6038515 w 6038515"/>
              <a:gd name="connsiteY0" fmla="*/ 19050 h 2000250"/>
              <a:gd name="connsiteX1" fmla="*/ 5771815 w 6038515"/>
              <a:gd name="connsiteY1" fmla="*/ 38100 h 2000250"/>
              <a:gd name="connsiteX2" fmla="*/ 5682915 w 6038515"/>
              <a:gd name="connsiteY2" fmla="*/ 50800 h 2000250"/>
              <a:gd name="connsiteX3" fmla="*/ 5435265 w 6038515"/>
              <a:gd name="connsiteY3" fmla="*/ 69850 h 2000250"/>
              <a:gd name="connsiteX4" fmla="*/ 4470065 w 6038515"/>
              <a:gd name="connsiteY4" fmla="*/ 63500 h 2000250"/>
              <a:gd name="connsiteX5" fmla="*/ 4222415 w 6038515"/>
              <a:gd name="connsiteY5" fmla="*/ 38100 h 2000250"/>
              <a:gd name="connsiteX6" fmla="*/ 3892215 w 6038515"/>
              <a:gd name="connsiteY6" fmla="*/ 19050 h 2000250"/>
              <a:gd name="connsiteX7" fmla="*/ 18715 w 6038515"/>
              <a:gd name="connsiteY7" fmla="*/ 0 h 2000250"/>
              <a:gd name="connsiteX8" fmla="*/ 82215 w 6038515"/>
              <a:gd name="connsiteY8" fmla="*/ 2000250 h 2000250"/>
              <a:gd name="connsiteX0" fmla="*/ 6038515 w 6038515"/>
              <a:gd name="connsiteY0" fmla="*/ 19050 h 2000250"/>
              <a:gd name="connsiteX1" fmla="*/ 5682915 w 6038515"/>
              <a:gd name="connsiteY1" fmla="*/ 50800 h 2000250"/>
              <a:gd name="connsiteX2" fmla="*/ 5435265 w 6038515"/>
              <a:gd name="connsiteY2" fmla="*/ 69850 h 2000250"/>
              <a:gd name="connsiteX3" fmla="*/ 4470065 w 6038515"/>
              <a:gd name="connsiteY3" fmla="*/ 63500 h 2000250"/>
              <a:gd name="connsiteX4" fmla="*/ 4222415 w 6038515"/>
              <a:gd name="connsiteY4" fmla="*/ 38100 h 2000250"/>
              <a:gd name="connsiteX5" fmla="*/ 3892215 w 6038515"/>
              <a:gd name="connsiteY5" fmla="*/ 19050 h 2000250"/>
              <a:gd name="connsiteX6" fmla="*/ 18715 w 6038515"/>
              <a:gd name="connsiteY6" fmla="*/ 0 h 2000250"/>
              <a:gd name="connsiteX7" fmla="*/ 82215 w 6038515"/>
              <a:gd name="connsiteY7" fmla="*/ 2000250 h 2000250"/>
              <a:gd name="connsiteX0" fmla="*/ 6038515 w 6038515"/>
              <a:gd name="connsiteY0" fmla="*/ 19050 h 2000250"/>
              <a:gd name="connsiteX1" fmla="*/ 5435265 w 6038515"/>
              <a:gd name="connsiteY1" fmla="*/ 69850 h 2000250"/>
              <a:gd name="connsiteX2" fmla="*/ 4470065 w 6038515"/>
              <a:gd name="connsiteY2" fmla="*/ 63500 h 2000250"/>
              <a:gd name="connsiteX3" fmla="*/ 4222415 w 6038515"/>
              <a:gd name="connsiteY3" fmla="*/ 38100 h 2000250"/>
              <a:gd name="connsiteX4" fmla="*/ 3892215 w 6038515"/>
              <a:gd name="connsiteY4" fmla="*/ 19050 h 2000250"/>
              <a:gd name="connsiteX5" fmla="*/ 18715 w 6038515"/>
              <a:gd name="connsiteY5" fmla="*/ 0 h 2000250"/>
              <a:gd name="connsiteX6" fmla="*/ 82215 w 6038515"/>
              <a:gd name="connsiteY6" fmla="*/ 2000250 h 2000250"/>
              <a:gd name="connsiteX0" fmla="*/ 6038515 w 6038515"/>
              <a:gd name="connsiteY0" fmla="*/ 19050 h 2000250"/>
              <a:gd name="connsiteX1" fmla="*/ 4470065 w 6038515"/>
              <a:gd name="connsiteY1" fmla="*/ 63500 h 2000250"/>
              <a:gd name="connsiteX2" fmla="*/ 4222415 w 6038515"/>
              <a:gd name="connsiteY2" fmla="*/ 38100 h 2000250"/>
              <a:gd name="connsiteX3" fmla="*/ 3892215 w 6038515"/>
              <a:gd name="connsiteY3" fmla="*/ 19050 h 2000250"/>
              <a:gd name="connsiteX4" fmla="*/ 18715 w 6038515"/>
              <a:gd name="connsiteY4" fmla="*/ 0 h 2000250"/>
              <a:gd name="connsiteX5" fmla="*/ 82215 w 6038515"/>
              <a:gd name="connsiteY5" fmla="*/ 2000250 h 2000250"/>
              <a:gd name="connsiteX0" fmla="*/ 6038515 w 6038515"/>
              <a:gd name="connsiteY0" fmla="*/ 19050 h 2000250"/>
              <a:gd name="connsiteX1" fmla="*/ 4222415 w 6038515"/>
              <a:gd name="connsiteY1" fmla="*/ 38100 h 2000250"/>
              <a:gd name="connsiteX2" fmla="*/ 3892215 w 6038515"/>
              <a:gd name="connsiteY2" fmla="*/ 19050 h 2000250"/>
              <a:gd name="connsiteX3" fmla="*/ 18715 w 6038515"/>
              <a:gd name="connsiteY3" fmla="*/ 0 h 2000250"/>
              <a:gd name="connsiteX4" fmla="*/ 82215 w 6038515"/>
              <a:gd name="connsiteY4" fmla="*/ 2000250 h 2000250"/>
              <a:gd name="connsiteX0" fmla="*/ 6038515 w 6038515"/>
              <a:gd name="connsiteY0" fmla="*/ 19050 h 2000250"/>
              <a:gd name="connsiteX1" fmla="*/ 3892215 w 6038515"/>
              <a:gd name="connsiteY1" fmla="*/ 19050 h 2000250"/>
              <a:gd name="connsiteX2" fmla="*/ 18715 w 6038515"/>
              <a:gd name="connsiteY2" fmla="*/ 0 h 2000250"/>
              <a:gd name="connsiteX3" fmla="*/ 82215 w 6038515"/>
              <a:gd name="connsiteY3" fmla="*/ 2000250 h 2000250"/>
              <a:gd name="connsiteX0" fmla="*/ 6038515 w 6038515"/>
              <a:gd name="connsiteY0" fmla="*/ 19050 h 2000250"/>
              <a:gd name="connsiteX1" fmla="*/ 18715 w 6038515"/>
              <a:gd name="connsiteY1" fmla="*/ 0 h 2000250"/>
              <a:gd name="connsiteX2" fmla="*/ 82215 w 6038515"/>
              <a:gd name="connsiteY2" fmla="*/ 2000250 h 2000250"/>
              <a:gd name="connsiteX0" fmla="*/ 6019800 w 6019800"/>
              <a:gd name="connsiteY0" fmla="*/ 19050 h 2000250"/>
              <a:gd name="connsiteX1" fmla="*/ 0 w 6019800"/>
              <a:gd name="connsiteY1" fmla="*/ 0 h 2000250"/>
              <a:gd name="connsiteX2" fmla="*/ 63500 w 6019800"/>
              <a:gd name="connsiteY2" fmla="*/ 2000250 h 2000250"/>
              <a:gd name="connsiteX0" fmla="*/ 6019800 w 6019800"/>
              <a:gd name="connsiteY0" fmla="*/ 19050 h 2000250"/>
              <a:gd name="connsiteX1" fmla="*/ 0 w 6019800"/>
              <a:gd name="connsiteY1" fmla="*/ 0 h 2000250"/>
              <a:gd name="connsiteX2" fmla="*/ 63500 w 6019800"/>
              <a:gd name="connsiteY2" fmla="*/ 2000250 h 2000250"/>
              <a:gd name="connsiteX0" fmla="*/ 6019800 w 6019800"/>
              <a:gd name="connsiteY0" fmla="*/ 19050 h 2000250"/>
              <a:gd name="connsiteX1" fmla="*/ 0 w 6019800"/>
              <a:gd name="connsiteY1" fmla="*/ 0 h 2000250"/>
              <a:gd name="connsiteX2" fmla="*/ 63500 w 6019800"/>
              <a:gd name="connsiteY2" fmla="*/ 2000250 h 2000250"/>
              <a:gd name="connsiteX0" fmla="*/ 6000750 w 6000750"/>
              <a:gd name="connsiteY0" fmla="*/ 0 h 1981200"/>
              <a:gd name="connsiteX1" fmla="*/ 0 w 6000750"/>
              <a:gd name="connsiteY1" fmla="*/ 0 h 1981200"/>
              <a:gd name="connsiteX2" fmla="*/ 44450 w 6000750"/>
              <a:gd name="connsiteY2" fmla="*/ 1981200 h 1981200"/>
              <a:gd name="connsiteX0" fmla="*/ 6000750 w 6000750"/>
              <a:gd name="connsiteY0" fmla="*/ 0 h 1981200"/>
              <a:gd name="connsiteX1" fmla="*/ 0 w 6000750"/>
              <a:gd name="connsiteY1" fmla="*/ 0 h 1981200"/>
              <a:gd name="connsiteX2" fmla="*/ 25400 w 6000750"/>
              <a:gd name="connsiteY2" fmla="*/ 1981200 h 1981200"/>
              <a:gd name="connsiteX0" fmla="*/ 6000750 w 6000750"/>
              <a:gd name="connsiteY0" fmla="*/ 0 h 1981200"/>
              <a:gd name="connsiteX1" fmla="*/ 0 w 6000750"/>
              <a:gd name="connsiteY1" fmla="*/ 0 h 1981200"/>
              <a:gd name="connsiteX2" fmla="*/ 0 w 6000750"/>
              <a:gd name="connsiteY2" fmla="*/ 533400 h 1981200"/>
              <a:gd name="connsiteX3" fmla="*/ 25400 w 6000750"/>
              <a:gd name="connsiteY3" fmla="*/ 1981200 h 1981200"/>
              <a:gd name="connsiteX0" fmla="*/ 6000750 w 6000750"/>
              <a:gd name="connsiteY0" fmla="*/ 0 h 1981200"/>
              <a:gd name="connsiteX1" fmla="*/ 0 w 6000750"/>
              <a:gd name="connsiteY1" fmla="*/ 0 h 1981200"/>
              <a:gd name="connsiteX2" fmla="*/ 25400 w 6000750"/>
              <a:gd name="connsiteY2" fmla="*/ 1981200 h 1981200"/>
            </a:gdLst>
            <a:ahLst/>
            <a:cxnLst>
              <a:cxn ang="0">
                <a:pos x="connsiteX0" y="connsiteY0"/>
              </a:cxn>
              <a:cxn ang="0">
                <a:pos x="connsiteX1" y="connsiteY1"/>
              </a:cxn>
              <a:cxn ang="0">
                <a:pos x="connsiteX2" y="connsiteY2"/>
              </a:cxn>
            </a:cxnLst>
            <a:rect l="l" t="t" r="r" b="b"/>
            <a:pathLst>
              <a:path w="6000750" h="1981200">
                <a:moveTo>
                  <a:pt x="6000750" y="0"/>
                </a:moveTo>
                <a:lnTo>
                  <a:pt x="0" y="0"/>
                </a:lnTo>
                <a:lnTo>
                  <a:pt x="25400" y="1981200"/>
                </a:lnTo>
              </a:path>
            </a:pathLst>
          </a:custGeom>
          <a:ln>
            <a:solidFill>
              <a:srgbClr val="A7E3E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1" name="Freeform 10"/>
          <p:cNvSpPr/>
          <p:nvPr/>
        </p:nvSpPr>
        <p:spPr>
          <a:xfrm>
            <a:off x="5245102" y="1066797"/>
            <a:ext cx="3556000" cy="4463367"/>
          </a:xfrm>
          <a:custGeom>
            <a:avLst/>
            <a:gdLst>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613339 w 3683439"/>
              <a:gd name="connsiteY22" fmla="*/ 1914062 h 4644562"/>
              <a:gd name="connsiteX23" fmla="*/ 1562539 w 3683439"/>
              <a:gd name="connsiteY23" fmla="*/ 2015662 h 4644562"/>
              <a:gd name="connsiteX24" fmla="*/ 1524439 w 3683439"/>
              <a:gd name="connsiteY24" fmla="*/ 2129962 h 4644562"/>
              <a:gd name="connsiteX25" fmla="*/ 1511739 w 3683439"/>
              <a:gd name="connsiteY25" fmla="*/ 2168062 h 4644562"/>
              <a:gd name="connsiteX26" fmla="*/ 1473639 w 3683439"/>
              <a:gd name="connsiteY26" fmla="*/ 2193462 h 4644562"/>
              <a:gd name="connsiteX27" fmla="*/ 1448239 w 3683439"/>
              <a:gd name="connsiteY27" fmla="*/ 2231562 h 4644562"/>
              <a:gd name="connsiteX28" fmla="*/ 1435539 w 3683439"/>
              <a:gd name="connsiteY28" fmla="*/ 2269662 h 4644562"/>
              <a:gd name="connsiteX29" fmla="*/ 1397439 w 3683439"/>
              <a:gd name="connsiteY29" fmla="*/ 2307762 h 4644562"/>
              <a:gd name="connsiteX30" fmla="*/ 1372039 w 3683439"/>
              <a:gd name="connsiteY30" fmla="*/ 2345862 h 4644562"/>
              <a:gd name="connsiteX31" fmla="*/ 1333939 w 3683439"/>
              <a:gd name="connsiteY31" fmla="*/ 2358562 h 4644562"/>
              <a:gd name="connsiteX32" fmla="*/ 1308539 w 3683439"/>
              <a:gd name="connsiteY32" fmla="*/ 2396662 h 4644562"/>
              <a:gd name="connsiteX33" fmla="*/ 1219639 w 3683439"/>
              <a:gd name="connsiteY33" fmla="*/ 2434762 h 4644562"/>
              <a:gd name="connsiteX34" fmla="*/ 1130739 w 3683439"/>
              <a:gd name="connsiteY34" fmla="*/ 2485562 h 4644562"/>
              <a:gd name="connsiteX35" fmla="*/ 1041839 w 3683439"/>
              <a:gd name="connsiteY35" fmla="*/ 2536362 h 4644562"/>
              <a:gd name="connsiteX36" fmla="*/ 991039 w 3683439"/>
              <a:gd name="connsiteY36" fmla="*/ 2549062 h 4644562"/>
              <a:gd name="connsiteX37" fmla="*/ 952939 w 3683439"/>
              <a:gd name="connsiteY37" fmla="*/ 2587162 h 4644562"/>
              <a:gd name="connsiteX38" fmla="*/ 914839 w 3683439"/>
              <a:gd name="connsiteY38" fmla="*/ 2612562 h 4644562"/>
              <a:gd name="connsiteX39" fmla="*/ 851339 w 3683439"/>
              <a:gd name="connsiteY39" fmla="*/ 2752262 h 4644562"/>
              <a:gd name="connsiteX40" fmla="*/ 800539 w 3683439"/>
              <a:gd name="connsiteY40" fmla="*/ 2803062 h 4644562"/>
              <a:gd name="connsiteX41" fmla="*/ 749739 w 3683439"/>
              <a:gd name="connsiteY41" fmla="*/ 2853862 h 4644562"/>
              <a:gd name="connsiteX42" fmla="*/ 711639 w 3683439"/>
              <a:gd name="connsiteY42" fmla="*/ 2879262 h 4644562"/>
              <a:gd name="connsiteX43" fmla="*/ 660839 w 3683439"/>
              <a:gd name="connsiteY43" fmla="*/ 2955462 h 4644562"/>
              <a:gd name="connsiteX44" fmla="*/ 635439 w 3683439"/>
              <a:gd name="connsiteY44" fmla="*/ 3044362 h 4644562"/>
              <a:gd name="connsiteX45" fmla="*/ 648139 w 3683439"/>
              <a:gd name="connsiteY45" fmla="*/ 3450762 h 4644562"/>
              <a:gd name="connsiteX46" fmla="*/ 673539 w 3683439"/>
              <a:gd name="connsiteY46" fmla="*/ 3488862 h 4644562"/>
              <a:gd name="connsiteX47" fmla="*/ 698939 w 3683439"/>
              <a:gd name="connsiteY47" fmla="*/ 3641262 h 4644562"/>
              <a:gd name="connsiteX48" fmla="*/ 711639 w 3683439"/>
              <a:gd name="connsiteY48" fmla="*/ 3692062 h 4644562"/>
              <a:gd name="connsiteX49" fmla="*/ 698939 w 3683439"/>
              <a:gd name="connsiteY49" fmla="*/ 3933362 h 4644562"/>
              <a:gd name="connsiteX50" fmla="*/ 673539 w 3683439"/>
              <a:gd name="connsiteY50" fmla="*/ 3971462 h 4644562"/>
              <a:gd name="connsiteX51" fmla="*/ 660839 w 3683439"/>
              <a:gd name="connsiteY51" fmla="*/ 4009562 h 4644562"/>
              <a:gd name="connsiteX52" fmla="*/ 610039 w 3683439"/>
              <a:gd name="connsiteY52" fmla="*/ 4085762 h 4644562"/>
              <a:gd name="connsiteX53" fmla="*/ 571939 w 3683439"/>
              <a:gd name="connsiteY53" fmla="*/ 4161962 h 4644562"/>
              <a:gd name="connsiteX54" fmla="*/ 533839 w 3683439"/>
              <a:gd name="connsiteY54" fmla="*/ 4187362 h 4644562"/>
              <a:gd name="connsiteX55" fmla="*/ 495739 w 3683439"/>
              <a:gd name="connsiteY55" fmla="*/ 4263562 h 4644562"/>
              <a:gd name="connsiteX56" fmla="*/ 381439 w 3683439"/>
              <a:gd name="connsiteY56" fmla="*/ 4301662 h 4644562"/>
              <a:gd name="connsiteX57" fmla="*/ 343339 w 3683439"/>
              <a:gd name="connsiteY57" fmla="*/ 4314362 h 4644562"/>
              <a:gd name="connsiteX58" fmla="*/ 267139 w 3683439"/>
              <a:gd name="connsiteY58" fmla="*/ 4365162 h 4644562"/>
              <a:gd name="connsiteX59" fmla="*/ 229039 w 3683439"/>
              <a:gd name="connsiteY59" fmla="*/ 4390562 h 4644562"/>
              <a:gd name="connsiteX60" fmla="*/ 190939 w 3683439"/>
              <a:gd name="connsiteY60" fmla="*/ 4403262 h 4644562"/>
              <a:gd name="connsiteX61" fmla="*/ 140139 w 3683439"/>
              <a:gd name="connsiteY61" fmla="*/ 4454062 h 4644562"/>
              <a:gd name="connsiteX62" fmla="*/ 102039 w 3683439"/>
              <a:gd name="connsiteY62" fmla="*/ 4492162 h 4644562"/>
              <a:gd name="connsiteX63" fmla="*/ 63939 w 3683439"/>
              <a:gd name="connsiteY63" fmla="*/ 4504862 h 4644562"/>
              <a:gd name="connsiteX64" fmla="*/ 25839 w 3683439"/>
              <a:gd name="connsiteY64" fmla="*/ 4530262 h 4644562"/>
              <a:gd name="connsiteX65" fmla="*/ 439 w 3683439"/>
              <a:gd name="connsiteY65" fmla="*/ 4568362 h 4644562"/>
              <a:gd name="connsiteX66" fmla="*/ 38539 w 3683439"/>
              <a:gd name="connsiteY66" fmla="*/ 4581062 h 4644562"/>
              <a:gd name="connsiteX67" fmla="*/ 622739 w 3683439"/>
              <a:gd name="connsiteY67" fmla="*/ 4593762 h 4644562"/>
              <a:gd name="connsiteX68" fmla="*/ 1054539 w 3683439"/>
              <a:gd name="connsiteY68" fmla="*/ 4606462 h 4644562"/>
              <a:gd name="connsiteX69" fmla="*/ 2857939 w 3683439"/>
              <a:gd name="connsiteY69" fmla="*/ 4644562 h 4644562"/>
              <a:gd name="connsiteX70" fmla="*/ 3632639 w 3683439"/>
              <a:gd name="connsiteY70" fmla="*/ 4631862 h 4644562"/>
              <a:gd name="connsiteX71" fmla="*/ 3670739 w 3683439"/>
              <a:gd name="connsiteY71" fmla="*/ 4606462 h 4644562"/>
              <a:gd name="connsiteX72" fmla="*/ 3683439 w 3683439"/>
              <a:gd name="connsiteY72" fmla="*/ 4479462 h 4644562"/>
              <a:gd name="connsiteX73" fmla="*/ 3670739 w 3683439"/>
              <a:gd name="connsiteY73" fmla="*/ 3755562 h 4644562"/>
              <a:gd name="connsiteX74" fmla="*/ 3632639 w 3683439"/>
              <a:gd name="connsiteY74" fmla="*/ 3450762 h 4644562"/>
              <a:gd name="connsiteX75" fmla="*/ 3607239 w 3683439"/>
              <a:gd name="connsiteY75" fmla="*/ 3247562 h 4644562"/>
              <a:gd name="connsiteX76" fmla="*/ 3594539 w 3683439"/>
              <a:gd name="connsiteY76" fmla="*/ 3107862 h 4644562"/>
              <a:gd name="connsiteX77" fmla="*/ 3556439 w 3683439"/>
              <a:gd name="connsiteY77" fmla="*/ 2968162 h 4644562"/>
              <a:gd name="connsiteX78" fmla="*/ 3531039 w 3683439"/>
              <a:gd name="connsiteY78" fmla="*/ 2625262 h 4644562"/>
              <a:gd name="connsiteX79" fmla="*/ 3556439 w 3683439"/>
              <a:gd name="connsiteY79" fmla="*/ 478962 h 4644562"/>
              <a:gd name="connsiteX80" fmla="*/ 3569139 w 3683439"/>
              <a:gd name="connsiteY80" fmla="*/ 390062 h 4644562"/>
              <a:gd name="connsiteX81" fmla="*/ 3594539 w 3683439"/>
              <a:gd name="connsiteY81" fmla="*/ 275762 h 4644562"/>
              <a:gd name="connsiteX82" fmla="*/ 3581839 w 3683439"/>
              <a:gd name="connsiteY82" fmla="*/ 21762 h 4644562"/>
              <a:gd name="connsiteX83" fmla="*/ 2413439 w 3683439"/>
              <a:gd name="connsiteY83" fmla="*/ 47162 h 4644562"/>
              <a:gd name="connsiteX84" fmla="*/ 2337239 w 3683439"/>
              <a:gd name="connsiteY84" fmla="*/ 59862 h 4644562"/>
              <a:gd name="connsiteX85" fmla="*/ 2057839 w 3683439"/>
              <a:gd name="connsiteY85" fmla="*/ 72562 h 4644562"/>
              <a:gd name="connsiteX86" fmla="*/ 1689539 w 3683439"/>
              <a:gd name="connsiteY86" fmla="*/ 110662 h 4644562"/>
              <a:gd name="connsiteX87" fmla="*/ 1143439 w 3683439"/>
              <a:gd name="connsiteY87" fmla="*/ 97962 h 4644562"/>
              <a:gd name="connsiteX88" fmla="*/ 1054539 w 3683439"/>
              <a:gd name="connsiteY88" fmla="*/ 979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613339 w 3683439"/>
              <a:gd name="connsiteY22" fmla="*/ 1914062 h 4644562"/>
              <a:gd name="connsiteX23" fmla="*/ 1562539 w 3683439"/>
              <a:gd name="connsiteY23" fmla="*/ 2015662 h 4644562"/>
              <a:gd name="connsiteX24" fmla="*/ 1524439 w 3683439"/>
              <a:gd name="connsiteY24" fmla="*/ 2129962 h 4644562"/>
              <a:gd name="connsiteX25" fmla="*/ 1511739 w 3683439"/>
              <a:gd name="connsiteY25" fmla="*/ 2168062 h 4644562"/>
              <a:gd name="connsiteX26" fmla="*/ 1473639 w 3683439"/>
              <a:gd name="connsiteY26" fmla="*/ 2193462 h 4644562"/>
              <a:gd name="connsiteX27" fmla="*/ 1448239 w 3683439"/>
              <a:gd name="connsiteY27" fmla="*/ 2231562 h 4644562"/>
              <a:gd name="connsiteX28" fmla="*/ 1435539 w 3683439"/>
              <a:gd name="connsiteY28" fmla="*/ 2269662 h 4644562"/>
              <a:gd name="connsiteX29" fmla="*/ 1397439 w 3683439"/>
              <a:gd name="connsiteY29" fmla="*/ 2307762 h 4644562"/>
              <a:gd name="connsiteX30" fmla="*/ 1372039 w 3683439"/>
              <a:gd name="connsiteY30" fmla="*/ 2345862 h 4644562"/>
              <a:gd name="connsiteX31" fmla="*/ 1333939 w 3683439"/>
              <a:gd name="connsiteY31" fmla="*/ 2358562 h 4644562"/>
              <a:gd name="connsiteX32" fmla="*/ 1308539 w 3683439"/>
              <a:gd name="connsiteY32" fmla="*/ 2396662 h 4644562"/>
              <a:gd name="connsiteX33" fmla="*/ 1219639 w 3683439"/>
              <a:gd name="connsiteY33" fmla="*/ 2434762 h 4644562"/>
              <a:gd name="connsiteX34" fmla="*/ 1130739 w 3683439"/>
              <a:gd name="connsiteY34" fmla="*/ 2485562 h 4644562"/>
              <a:gd name="connsiteX35" fmla="*/ 1041839 w 3683439"/>
              <a:gd name="connsiteY35" fmla="*/ 2536362 h 4644562"/>
              <a:gd name="connsiteX36" fmla="*/ 991039 w 3683439"/>
              <a:gd name="connsiteY36" fmla="*/ 2549062 h 4644562"/>
              <a:gd name="connsiteX37" fmla="*/ 952939 w 3683439"/>
              <a:gd name="connsiteY37" fmla="*/ 2587162 h 4644562"/>
              <a:gd name="connsiteX38" fmla="*/ 914839 w 3683439"/>
              <a:gd name="connsiteY38" fmla="*/ 2612562 h 4644562"/>
              <a:gd name="connsiteX39" fmla="*/ 851339 w 3683439"/>
              <a:gd name="connsiteY39" fmla="*/ 2752262 h 4644562"/>
              <a:gd name="connsiteX40" fmla="*/ 800539 w 3683439"/>
              <a:gd name="connsiteY40" fmla="*/ 2803062 h 4644562"/>
              <a:gd name="connsiteX41" fmla="*/ 749739 w 3683439"/>
              <a:gd name="connsiteY41" fmla="*/ 2853862 h 4644562"/>
              <a:gd name="connsiteX42" fmla="*/ 711639 w 3683439"/>
              <a:gd name="connsiteY42" fmla="*/ 2879262 h 4644562"/>
              <a:gd name="connsiteX43" fmla="*/ 660839 w 3683439"/>
              <a:gd name="connsiteY43" fmla="*/ 2955462 h 4644562"/>
              <a:gd name="connsiteX44" fmla="*/ 635439 w 3683439"/>
              <a:gd name="connsiteY44" fmla="*/ 3044362 h 4644562"/>
              <a:gd name="connsiteX45" fmla="*/ 648139 w 3683439"/>
              <a:gd name="connsiteY45" fmla="*/ 3450762 h 4644562"/>
              <a:gd name="connsiteX46" fmla="*/ 673539 w 3683439"/>
              <a:gd name="connsiteY46" fmla="*/ 3488862 h 4644562"/>
              <a:gd name="connsiteX47" fmla="*/ 698939 w 3683439"/>
              <a:gd name="connsiteY47" fmla="*/ 3641262 h 4644562"/>
              <a:gd name="connsiteX48" fmla="*/ 711639 w 3683439"/>
              <a:gd name="connsiteY48" fmla="*/ 3692062 h 4644562"/>
              <a:gd name="connsiteX49" fmla="*/ 698939 w 3683439"/>
              <a:gd name="connsiteY49" fmla="*/ 3933362 h 4644562"/>
              <a:gd name="connsiteX50" fmla="*/ 673539 w 3683439"/>
              <a:gd name="connsiteY50" fmla="*/ 3971462 h 4644562"/>
              <a:gd name="connsiteX51" fmla="*/ 660839 w 3683439"/>
              <a:gd name="connsiteY51" fmla="*/ 4009562 h 4644562"/>
              <a:gd name="connsiteX52" fmla="*/ 610039 w 3683439"/>
              <a:gd name="connsiteY52" fmla="*/ 4085762 h 4644562"/>
              <a:gd name="connsiteX53" fmla="*/ 571939 w 3683439"/>
              <a:gd name="connsiteY53" fmla="*/ 4161962 h 4644562"/>
              <a:gd name="connsiteX54" fmla="*/ 533839 w 3683439"/>
              <a:gd name="connsiteY54" fmla="*/ 4187362 h 4644562"/>
              <a:gd name="connsiteX55" fmla="*/ 495739 w 3683439"/>
              <a:gd name="connsiteY55" fmla="*/ 4263562 h 4644562"/>
              <a:gd name="connsiteX56" fmla="*/ 381439 w 3683439"/>
              <a:gd name="connsiteY56" fmla="*/ 4301662 h 4644562"/>
              <a:gd name="connsiteX57" fmla="*/ 343339 w 3683439"/>
              <a:gd name="connsiteY57" fmla="*/ 4314362 h 4644562"/>
              <a:gd name="connsiteX58" fmla="*/ 267139 w 3683439"/>
              <a:gd name="connsiteY58" fmla="*/ 4365162 h 4644562"/>
              <a:gd name="connsiteX59" fmla="*/ 229039 w 3683439"/>
              <a:gd name="connsiteY59" fmla="*/ 4390562 h 4644562"/>
              <a:gd name="connsiteX60" fmla="*/ 190939 w 3683439"/>
              <a:gd name="connsiteY60" fmla="*/ 4403262 h 4644562"/>
              <a:gd name="connsiteX61" fmla="*/ 140139 w 3683439"/>
              <a:gd name="connsiteY61" fmla="*/ 4454062 h 4644562"/>
              <a:gd name="connsiteX62" fmla="*/ 102039 w 3683439"/>
              <a:gd name="connsiteY62" fmla="*/ 4492162 h 4644562"/>
              <a:gd name="connsiteX63" fmla="*/ 63939 w 3683439"/>
              <a:gd name="connsiteY63" fmla="*/ 4504862 h 4644562"/>
              <a:gd name="connsiteX64" fmla="*/ 25839 w 3683439"/>
              <a:gd name="connsiteY64" fmla="*/ 4530262 h 4644562"/>
              <a:gd name="connsiteX65" fmla="*/ 439 w 3683439"/>
              <a:gd name="connsiteY65" fmla="*/ 4568362 h 4644562"/>
              <a:gd name="connsiteX66" fmla="*/ 38539 w 3683439"/>
              <a:gd name="connsiteY66" fmla="*/ 4581062 h 4644562"/>
              <a:gd name="connsiteX67" fmla="*/ 622739 w 3683439"/>
              <a:gd name="connsiteY67" fmla="*/ 4593762 h 4644562"/>
              <a:gd name="connsiteX68" fmla="*/ 1054539 w 3683439"/>
              <a:gd name="connsiteY68" fmla="*/ 4606462 h 4644562"/>
              <a:gd name="connsiteX69" fmla="*/ 2857939 w 3683439"/>
              <a:gd name="connsiteY69" fmla="*/ 4644562 h 4644562"/>
              <a:gd name="connsiteX70" fmla="*/ 3632639 w 3683439"/>
              <a:gd name="connsiteY70" fmla="*/ 4631862 h 4644562"/>
              <a:gd name="connsiteX71" fmla="*/ 3670739 w 3683439"/>
              <a:gd name="connsiteY71" fmla="*/ 4606462 h 4644562"/>
              <a:gd name="connsiteX72" fmla="*/ 3683439 w 3683439"/>
              <a:gd name="connsiteY72" fmla="*/ 4479462 h 4644562"/>
              <a:gd name="connsiteX73" fmla="*/ 3670739 w 3683439"/>
              <a:gd name="connsiteY73" fmla="*/ 3755562 h 4644562"/>
              <a:gd name="connsiteX74" fmla="*/ 3632639 w 3683439"/>
              <a:gd name="connsiteY74" fmla="*/ 3450762 h 4644562"/>
              <a:gd name="connsiteX75" fmla="*/ 3607239 w 3683439"/>
              <a:gd name="connsiteY75" fmla="*/ 3247562 h 4644562"/>
              <a:gd name="connsiteX76" fmla="*/ 3594539 w 3683439"/>
              <a:gd name="connsiteY76" fmla="*/ 3107862 h 4644562"/>
              <a:gd name="connsiteX77" fmla="*/ 3556439 w 3683439"/>
              <a:gd name="connsiteY77" fmla="*/ 2968162 h 4644562"/>
              <a:gd name="connsiteX78" fmla="*/ 3531039 w 3683439"/>
              <a:gd name="connsiteY78" fmla="*/ 2625262 h 4644562"/>
              <a:gd name="connsiteX79" fmla="*/ 3556439 w 3683439"/>
              <a:gd name="connsiteY79" fmla="*/ 478962 h 4644562"/>
              <a:gd name="connsiteX80" fmla="*/ 3569139 w 3683439"/>
              <a:gd name="connsiteY80" fmla="*/ 390062 h 4644562"/>
              <a:gd name="connsiteX81" fmla="*/ 3594539 w 3683439"/>
              <a:gd name="connsiteY81" fmla="*/ 275762 h 4644562"/>
              <a:gd name="connsiteX82" fmla="*/ 3581839 w 3683439"/>
              <a:gd name="connsiteY82" fmla="*/ 21762 h 4644562"/>
              <a:gd name="connsiteX83" fmla="*/ 2413439 w 3683439"/>
              <a:gd name="connsiteY83" fmla="*/ 47162 h 4644562"/>
              <a:gd name="connsiteX84" fmla="*/ 2337239 w 3683439"/>
              <a:gd name="connsiteY84" fmla="*/ 59862 h 4644562"/>
              <a:gd name="connsiteX85" fmla="*/ 2057839 w 3683439"/>
              <a:gd name="connsiteY85" fmla="*/ 72562 h 4644562"/>
              <a:gd name="connsiteX86" fmla="*/ 1689539 w 3683439"/>
              <a:gd name="connsiteY86" fmla="*/ 110662 h 4644562"/>
              <a:gd name="connsiteX87" fmla="*/ 1143439 w 3683439"/>
              <a:gd name="connsiteY87" fmla="*/ 97962 h 4644562"/>
              <a:gd name="connsiteX88" fmla="*/ 1054539 w 3683439"/>
              <a:gd name="connsiteY88" fmla="*/ 97962 h 4644562"/>
              <a:gd name="connsiteX89" fmla="*/ 991039 w 3683439"/>
              <a:gd name="connsiteY8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562539 w 3683439"/>
              <a:gd name="connsiteY22" fmla="*/ 2015662 h 4644562"/>
              <a:gd name="connsiteX23" fmla="*/ 1524439 w 3683439"/>
              <a:gd name="connsiteY23" fmla="*/ 2129962 h 4644562"/>
              <a:gd name="connsiteX24" fmla="*/ 1511739 w 3683439"/>
              <a:gd name="connsiteY24" fmla="*/ 2168062 h 4644562"/>
              <a:gd name="connsiteX25" fmla="*/ 1473639 w 3683439"/>
              <a:gd name="connsiteY25" fmla="*/ 2193462 h 4644562"/>
              <a:gd name="connsiteX26" fmla="*/ 1448239 w 3683439"/>
              <a:gd name="connsiteY26" fmla="*/ 2231562 h 4644562"/>
              <a:gd name="connsiteX27" fmla="*/ 1435539 w 3683439"/>
              <a:gd name="connsiteY27" fmla="*/ 2269662 h 4644562"/>
              <a:gd name="connsiteX28" fmla="*/ 1397439 w 3683439"/>
              <a:gd name="connsiteY28" fmla="*/ 2307762 h 4644562"/>
              <a:gd name="connsiteX29" fmla="*/ 1372039 w 3683439"/>
              <a:gd name="connsiteY29" fmla="*/ 2345862 h 4644562"/>
              <a:gd name="connsiteX30" fmla="*/ 1333939 w 3683439"/>
              <a:gd name="connsiteY30" fmla="*/ 2358562 h 4644562"/>
              <a:gd name="connsiteX31" fmla="*/ 1308539 w 3683439"/>
              <a:gd name="connsiteY31" fmla="*/ 2396662 h 4644562"/>
              <a:gd name="connsiteX32" fmla="*/ 1219639 w 3683439"/>
              <a:gd name="connsiteY32" fmla="*/ 2434762 h 4644562"/>
              <a:gd name="connsiteX33" fmla="*/ 1130739 w 3683439"/>
              <a:gd name="connsiteY33" fmla="*/ 2485562 h 4644562"/>
              <a:gd name="connsiteX34" fmla="*/ 1041839 w 3683439"/>
              <a:gd name="connsiteY34" fmla="*/ 2536362 h 4644562"/>
              <a:gd name="connsiteX35" fmla="*/ 991039 w 3683439"/>
              <a:gd name="connsiteY35" fmla="*/ 2549062 h 4644562"/>
              <a:gd name="connsiteX36" fmla="*/ 952939 w 3683439"/>
              <a:gd name="connsiteY36" fmla="*/ 2587162 h 4644562"/>
              <a:gd name="connsiteX37" fmla="*/ 914839 w 3683439"/>
              <a:gd name="connsiteY37" fmla="*/ 2612562 h 4644562"/>
              <a:gd name="connsiteX38" fmla="*/ 851339 w 3683439"/>
              <a:gd name="connsiteY38" fmla="*/ 2752262 h 4644562"/>
              <a:gd name="connsiteX39" fmla="*/ 800539 w 3683439"/>
              <a:gd name="connsiteY39" fmla="*/ 2803062 h 4644562"/>
              <a:gd name="connsiteX40" fmla="*/ 749739 w 3683439"/>
              <a:gd name="connsiteY40" fmla="*/ 2853862 h 4644562"/>
              <a:gd name="connsiteX41" fmla="*/ 711639 w 3683439"/>
              <a:gd name="connsiteY41" fmla="*/ 2879262 h 4644562"/>
              <a:gd name="connsiteX42" fmla="*/ 660839 w 3683439"/>
              <a:gd name="connsiteY42" fmla="*/ 2955462 h 4644562"/>
              <a:gd name="connsiteX43" fmla="*/ 635439 w 3683439"/>
              <a:gd name="connsiteY43" fmla="*/ 3044362 h 4644562"/>
              <a:gd name="connsiteX44" fmla="*/ 648139 w 3683439"/>
              <a:gd name="connsiteY44" fmla="*/ 3450762 h 4644562"/>
              <a:gd name="connsiteX45" fmla="*/ 673539 w 3683439"/>
              <a:gd name="connsiteY45" fmla="*/ 3488862 h 4644562"/>
              <a:gd name="connsiteX46" fmla="*/ 698939 w 3683439"/>
              <a:gd name="connsiteY46" fmla="*/ 3641262 h 4644562"/>
              <a:gd name="connsiteX47" fmla="*/ 711639 w 3683439"/>
              <a:gd name="connsiteY47" fmla="*/ 3692062 h 4644562"/>
              <a:gd name="connsiteX48" fmla="*/ 698939 w 3683439"/>
              <a:gd name="connsiteY48" fmla="*/ 3933362 h 4644562"/>
              <a:gd name="connsiteX49" fmla="*/ 673539 w 3683439"/>
              <a:gd name="connsiteY49" fmla="*/ 3971462 h 4644562"/>
              <a:gd name="connsiteX50" fmla="*/ 660839 w 3683439"/>
              <a:gd name="connsiteY50" fmla="*/ 4009562 h 4644562"/>
              <a:gd name="connsiteX51" fmla="*/ 610039 w 3683439"/>
              <a:gd name="connsiteY51" fmla="*/ 4085762 h 4644562"/>
              <a:gd name="connsiteX52" fmla="*/ 571939 w 3683439"/>
              <a:gd name="connsiteY52" fmla="*/ 4161962 h 4644562"/>
              <a:gd name="connsiteX53" fmla="*/ 533839 w 3683439"/>
              <a:gd name="connsiteY53" fmla="*/ 4187362 h 4644562"/>
              <a:gd name="connsiteX54" fmla="*/ 495739 w 3683439"/>
              <a:gd name="connsiteY54" fmla="*/ 4263562 h 4644562"/>
              <a:gd name="connsiteX55" fmla="*/ 381439 w 3683439"/>
              <a:gd name="connsiteY55" fmla="*/ 4301662 h 4644562"/>
              <a:gd name="connsiteX56" fmla="*/ 343339 w 3683439"/>
              <a:gd name="connsiteY56" fmla="*/ 4314362 h 4644562"/>
              <a:gd name="connsiteX57" fmla="*/ 267139 w 3683439"/>
              <a:gd name="connsiteY57" fmla="*/ 4365162 h 4644562"/>
              <a:gd name="connsiteX58" fmla="*/ 229039 w 3683439"/>
              <a:gd name="connsiteY58" fmla="*/ 4390562 h 4644562"/>
              <a:gd name="connsiteX59" fmla="*/ 190939 w 3683439"/>
              <a:gd name="connsiteY59" fmla="*/ 4403262 h 4644562"/>
              <a:gd name="connsiteX60" fmla="*/ 140139 w 3683439"/>
              <a:gd name="connsiteY60" fmla="*/ 4454062 h 4644562"/>
              <a:gd name="connsiteX61" fmla="*/ 102039 w 3683439"/>
              <a:gd name="connsiteY61" fmla="*/ 4492162 h 4644562"/>
              <a:gd name="connsiteX62" fmla="*/ 63939 w 3683439"/>
              <a:gd name="connsiteY62" fmla="*/ 4504862 h 4644562"/>
              <a:gd name="connsiteX63" fmla="*/ 25839 w 3683439"/>
              <a:gd name="connsiteY63" fmla="*/ 4530262 h 4644562"/>
              <a:gd name="connsiteX64" fmla="*/ 439 w 3683439"/>
              <a:gd name="connsiteY64" fmla="*/ 4568362 h 4644562"/>
              <a:gd name="connsiteX65" fmla="*/ 38539 w 3683439"/>
              <a:gd name="connsiteY65" fmla="*/ 4581062 h 4644562"/>
              <a:gd name="connsiteX66" fmla="*/ 622739 w 3683439"/>
              <a:gd name="connsiteY66" fmla="*/ 4593762 h 4644562"/>
              <a:gd name="connsiteX67" fmla="*/ 1054539 w 3683439"/>
              <a:gd name="connsiteY67" fmla="*/ 4606462 h 4644562"/>
              <a:gd name="connsiteX68" fmla="*/ 2857939 w 3683439"/>
              <a:gd name="connsiteY68" fmla="*/ 4644562 h 4644562"/>
              <a:gd name="connsiteX69" fmla="*/ 3632639 w 3683439"/>
              <a:gd name="connsiteY69" fmla="*/ 4631862 h 4644562"/>
              <a:gd name="connsiteX70" fmla="*/ 3670739 w 3683439"/>
              <a:gd name="connsiteY70" fmla="*/ 4606462 h 4644562"/>
              <a:gd name="connsiteX71" fmla="*/ 3683439 w 3683439"/>
              <a:gd name="connsiteY71" fmla="*/ 4479462 h 4644562"/>
              <a:gd name="connsiteX72" fmla="*/ 3670739 w 3683439"/>
              <a:gd name="connsiteY72" fmla="*/ 3755562 h 4644562"/>
              <a:gd name="connsiteX73" fmla="*/ 3632639 w 3683439"/>
              <a:gd name="connsiteY73" fmla="*/ 3450762 h 4644562"/>
              <a:gd name="connsiteX74" fmla="*/ 3607239 w 3683439"/>
              <a:gd name="connsiteY74" fmla="*/ 3247562 h 4644562"/>
              <a:gd name="connsiteX75" fmla="*/ 3594539 w 3683439"/>
              <a:gd name="connsiteY75" fmla="*/ 3107862 h 4644562"/>
              <a:gd name="connsiteX76" fmla="*/ 3556439 w 3683439"/>
              <a:gd name="connsiteY76" fmla="*/ 2968162 h 4644562"/>
              <a:gd name="connsiteX77" fmla="*/ 3531039 w 3683439"/>
              <a:gd name="connsiteY77" fmla="*/ 2625262 h 4644562"/>
              <a:gd name="connsiteX78" fmla="*/ 3556439 w 3683439"/>
              <a:gd name="connsiteY78" fmla="*/ 478962 h 4644562"/>
              <a:gd name="connsiteX79" fmla="*/ 3569139 w 3683439"/>
              <a:gd name="connsiteY79" fmla="*/ 390062 h 4644562"/>
              <a:gd name="connsiteX80" fmla="*/ 3594539 w 3683439"/>
              <a:gd name="connsiteY80" fmla="*/ 275762 h 4644562"/>
              <a:gd name="connsiteX81" fmla="*/ 3581839 w 3683439"/>
              <a:gd name="connsiteY81" fmla="*/ 21762 h 4644562"/>
              <a:gd name="connsiteX82" fmla="*/ 2413439 w 3683439"/>
              <a:gd name="connsiteY82" fmla="*/ 47162 h 4644562"/>
              <a:gd name="connsiteX83" fmla="*/ 2337239 w 3683439"/>
              <a:gd name="connsiteY83" fmla="*/ 59862 h 4644562"/>
              <a:gd name="connsiteX84" fmla="*/ 2057839 w 3683439"/>
              <a:gd name="connsiteY84" fmla="*/ 72562 h 4644562"/>
              <a:gd name="connsiteX85" fmla="*/ 1689539 w 3683439"/>
              <a:gd name="connsiteY85" fmla="*/ 110662 h 4644562"/>
              <a:gd name="connsiteX86" fmla="*/ 1143439 w 3683439"/>
              <a:gd name="connsiteY86" fmla="*/ 97962 h 4644562"/>
              <a:gd name="connsiteX87" fmla="*/ 1054539 w 3683439"/>
              <a:gd name="connsiteY87" fmla="*/ 97962 h 4644562"/>
              <a:gd name="connsiteX88" fmla="*/ 991039 w 3683439"/>
              <a:gd name="connsiteY8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562539 w 3683439"/>
              <a:gd name="connsiteY21" fmla="*/ 2015662 h 4644562"/>
              <a:gd name="connsiteX22" fmla="*/ 1524439 w 3683439"/>
              <a:gd name="connsiteY22" fmla="*/ 2129962 h 4644562"/>
              <a:gd name="connsiteX23" fmla="*/ 1511739 w 3683439"/>
              <a:gd name="connsiteY23" fmla="*/ 2168062 h 4644562"/>
              <a:gd name="connsiteX24" fmla="*/ 1473639 w 3683439"/>
              <a:gd name="connsiteY24" fmla="*/ 2193462 h 4644562"/>
              <a:gd name="connsiteX25" fmla="*/ 1448239 w 3683439"/>
              <a:gd name="connsiteY25" fmla="*/ 2231562 h 4644562"/>
              <a:gd name="connsiteX26" fmla="*/ 1435539 w 3683439"/>
              <a:gd name="connsiteY26" fmla="*/ 2269662 h 4644562"/>
              <a:gd name="connsiteX27" fmla="*/ 1397439 w 3683439"/>
              <a:gd name="connsiteY27" fmla="*/ 2307762 h 4644562"/>
              <a:gd name="connsiteX28" fmla="*/ 1372039 w 3683439"/>
              <a:gd name="connsiteY28" fmla="*/ 2345862 h 4644562"/>
              <a:gd name="connsiteX29" fmla="*/ 1333939 w 3683439"/>
              <a:gd name="connsiteY29" fmla="*/ 2358562 h 4644562"/>
              <a:gd name="connsiteX30" fmla="*/ 1308539 w 3683439"/>
              <a:gd name="connsiteY30" fmla="*/ 2396662 h 4644562"/>
              <a:gd name="connsiteX31" fmla="*/ 1219639 w 3683439"/>
              <a:gd name="connsiteY31" fmla="*/ 2434762 h 4644562"/>
              <a:gd name="connsiteX32" fmla="*/ 1130739 w 3683439"/>
              <a:gd name="connsiteY32" fmla="*/ 2485562 h 4644562"/>
              <a:gd name="connsiteX33" fmla="*/ 1041839 w 3683439"/>
              <a:gd name="connsiteY33" fmla="*/ 2536362 h 4644562"/>
              <a:gd name="connsiteX34" fmla="*/ 991039 w 3683439"/>
              <a:gd name="connsiteY34" fmla="*/ 2549062 h 4644562"/>
              <a:gd name="connsiteX35" fmla="*/ 952939 w 3683439"/>
              <a:gd name="connsiteY35" fmla="*/ 2587162 h 4644562"/>
              <a:gd name="connsiteX36" fmla="*/ 914839 w 3683439"/>
              <a:gd name="connsiteY36" fmla="*/ 2612562 h 4644562"/>
              <a:gd name="connsiteX37" fmla="*/ 851339 w 3683439"/>
              <a:gd name="connsiteY37" fmla="*/ 2752262 h 4644562"/>
              <a:gd name="connsiteX38" fmla="*/ 800539 w 3683439"/>
              <a:gd name="connsiteY38" fmla="*/ 2803062 h 4644562"/>
              <a:gd name="connsiteX39" fmla="*/ 749739 w 3683439"/>
              <a:gd name="connsiteY39" fmla="*/ 2853862 h 4644562"/>
              <a:gd name="connsiteX40" fmla="*/ 711639 w 3683439"/>
              <a:gd name="connsiteY40" fmla="*/ 2879262 h 4644562"/>
              <a:gd name="connsiteX41" fmla="*/ 660839 w 3683439"/>
              <a:gd name="connsiteY41" fmla="*/ 2955462 h 4644562"/>
              <a:gd name="connsiteX42" fmla="*/ 635439 w 3683439"/>
              <a:gd name="connsiteY42" fmla="*/ 3044362 h 4644562"/>
              <a:gd name="connsiteX43" fmla="*/ 648139 w 3683439"/>
              <a:gd name="connsiteY43" fmla="*/ 3450762 h 4644562"/>
              <a:gd name="connsiteX44" fmla="*/ 673539 w 3683439"/>
              <a:gd name="connsiteY44" fmla="*/ 3488862 h 4644562"/>
              <a:gd name="connsiteX45" fmla="*/ 698939 w 3683439"/>
              <a:gd name="connsiteY45" fmla="*/ 3641262 h 4644562"/>
              <a:gd name="connsiteX46" fmla="*/ 711639 w 3683439"/>
              <a:gd name="connsiteY46" fmla="*/ 3692062 h 4644562"/>
              <a:gd name="connsiteX47" fmla="*/ 698939 w 3683439"/>
              <a:gd name="connsiteY47" fmla="*/ 3933362 h 4644562"/>
              <a:gd name="connsiteX48" fmla="*/ 673539 w 3683439"/>
              <a:gd name="connsiteY48" fmla="*/ 3971462 h 4644562"/>
              <a:gd name="connsiteX49" fmla="*/ 660839 w 3683439"/>
              <a:gd name="connsiteY49" fmla="*/ 4009562 h 4644562"/>
              <a:gd name="connsiteX50" fmla="*/ 610039 w 3683439"/>
              <a:gd name="connsiteY50" fmla="*/ 4085762 h 4644562"/>
              <a:gd name="connsiteX51" fmla="*/ 571939 w 3683439"/>
              <a:gd name="connsiteY51" fmla="*/ 4161962 h 4644562"/>
              <a:gd name="connsiteX52" fmla="*/ 533839 w 3683439"/>
              <a:gd name="connsiteY52" fmla="*/ 4187362 h 4644562"/>
              <a:gd name="connsiteX53" fmla="*/ 495739 w 3683439"/>
              <a:gd name="connsiteY53" fmla="*/ 4263562 h 4644562"/>
              <a:gd name="connsiteX54" fmla="*/ 381439 w 3683439"/>
              <a:gd name="connsiteY54" fmla="*/ 4301662 h 4644562"/>
              <a:gd name="connsiteX55" fmla="*/ 343339 w 3683439"/>
              <a:gd name="connsiteY55" fmla="*/ 4314362 h 4644562"/>
              <a:gd name="connsiteX56" fmla="*/ 267139 w 3683439"/>
              <a:gd name="connsiteY56" fmla="*/ 4365162 h 4644562"/>
              <a:gd name="connsiteX57" fmla="*/ 229039 w 3683439"/>
              <a:gd name="connsiteY57" fmla="*/ 4390562 h 4644562"/>
              <a:gd name="connsiteX58" fmla="*/ 190939 w 3683439"/>
              <a:gd name="connsiteY58" fmla="*/ 4403262 h 4644562"/>
              <a:gd name="connsiteX59" fmla="*/ 140139 w 3683439"/>
              <a:gd name="connsiteY59" fmla="*/ 4454062 h 4644562"/>
              <a:gd name="connsiteX60" fmla="*/ 102039 w 3683439"/>
              <a:gd name="connsiteY60" fmla="*/ 4492162 h 4644562"/>
              <a:gd name="connsiteX61" fmla="*/ 63939 w 3683439"/>
              <a:gd name="connsiteY61" fmla="*/ 4504862 h 4644562"/>
              <a:gd name="connsiteX62" fmla="*/ 25839 w 3683439"/>
              <a:gd name="connsiteY62" fmla="*/ 4530262 h 4644562"/>
              <a:gd name="connsiteX63" fmla="*/ 439 w 3683439"/>
              <a:gd name="connsiteY63" fmla="*/ 4568362 h 4644562"/>
              <a:gd name="connsiteX64" fmla="*/ 38539 w 3683439"/>
              <a:gd name="connsiteY64" fmla="*/ 4581062 h 4644562"/>
              <a:gd name="connsiteX65" fmla="*/ 622739 w 3683439"/>
              <a:gd name="connsiteY65" fmla="*/ 4593762 h 4644562"/>
              <a:gd name="connsiteX66" fmla="*/ 1054539 w 3683439"/>
              <a:gd name="connsiteY66" fmla="*/ 4606462 h 4644562"/>
              <a:gd name="connsiteX67" fmla="*/ 2857939 w 3683439"/>
              <a:gd name="connsiteY67" fmla="*/ 4644562 h 4644562"/>
              <a:gd name="connsiteX68" fmla="*/ 3632639 w 3683439"/>
              <a:gd name="connsiteY68" fmla="*/ 4631862 h 4644562"/>
              <a:gd name="connsiteX69" fmla="*/ 3670739 w 3683439"/>
              <a:gd name="connsiteY69" fmla="*/ 4606462 h 4644562"/>
              <a:gd name="connsiteX70" fmla="*/ 3683439 w 3683439"/>
              <a:gd name="connsiteY70" fmla="*/ 4479462 h 4644562"/>
              <a:gd name="connsiteX71" fmla="*/ 3670739 w 3683439"/>
              <a:gd name="connsiteY71" fmla="*/ 3755562 h 4644562"/>
              <a:gd name="connsiteX72" fmla="*/ 3632639 w 3683439"/>
              <a:gd name="connsiteY72" fmla="*/ 3450762 h 4644562"/>
              <a:gd name="connsiteX73" fmla="*/ 3607239 w 3683439"/>
              <a:gd name="connsiteY73" fmla="*/ 3247562 h 4644562"/>
              <a:gd name="connsiteX74" fmla="*/ 3594539 w 3683439"/>
              <a:gd name="connsiteY74" fmla="*/ 3107862 h 4644562"/>
              <a:gd name="connsiteX75" fmla="*/ 3556439 w 3683439"/>
              <a:gd name="connsiteY75" fmla="*/ 2968162 h 4644562"/>
              <a:gd name="connsiteX76" fmla="*/ 3531039 w 3683439"/>
              <a:gd name="connsiteY76" fmla="*/ 2625262 h 4644562"/>
              <a:gd name="connsiteX77" fmla="*/ 3556439 w 3683439"/>
              <a:gd name="connsiteY77" fmla="*/ 478962 h 4644562"/>
              <a:gd name="connsiteX78" fmla="*/ 3569139 w 3683439"/>
              <a:gd name="connsiteY78" fmla="*/ 390062 h 4644562"/>
              <a:gd name="connsiteX79" fmla="*/ 3594539 w 3683439"/>
              <a:gd name="connsiteY79" fmla="*/ 275762 h 4644562"/>
              <a:gd name="connsiteX80" fmla="*/ 3581839 w 3683439"/>
              <a:gd name="connsiteY80" fmla="*/ 21762 h 4644562"/>
              <a:gd name="connsiteX81" fmla="*/ 2413439 w 3683439"/>
              <a:gd name="connsiteY81" fmla="*/ 47162 h 4644562"/>
              <a:gd name="connsiteX82" fmla="*/ 2337239 w 3683439"/>
              <a:gd name="connsiteY82" fmla="*/ 59862 h 4644562"/>
              <a:gd name="connsiteX83" fmla="*/ 2057839 w 3683439"/>
              <a:gd name="connsiteY83" fmla="*/ 72562 h 4644562"/>
              <a:gd name="connsiteX84" fmla="*/ 1689539 w 3683439"/>
              <a:gd name="connsiteY84" fmla="*/ 110662 h 4644562"/>
              <a:gd name="connsiteX85" fmla="*/ 1143439 w 3683439"/>
              <a:gd name="connsiteY85" fmla="*/ 97962 h 4644562"/>
              <a:gd name="connsiteX86" fmla="*/ 1054539 w 3683439"/>
              <a:gd name="connsiteY86" fmla="*/ 97962 h 4644562"/>
              <a:gd name="connsiteX87" fmla="*/ 991039 w 3683439"/>
              <a:gd name="connsiteY87"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511739 w 3683439"/>
              <a:gd name="connsiteY22" fmla="*/ 2168062 h 4644562"/>
              <a:gd name="connsiteX23" fmla="*/ 1473639 w 3683439"/>
              <a:gd name="connsiteY23" fmla="*/ 2193462 h 4644562"/>
              <a:gd name="connsiteX24" fmla="*/ 1448239 w 3683439"/>
              <a:gd name="connsiteY24" fmla="*/ 2231562 h 4644562"/>
              <a:gd name="connsiteX25" fmla="*/ 1435539 w 3683439"/>
              <a:gd name="connsiteY25" fmla="*/ 2269662 h 4644562"/>
              <a:gd name="connsiteX26" fmla="*/ 1397439 w 3683439"/>
              <a:gd name="connsiteY26" fmla="*/ 2307762 h 4644562"/>
              <a:gd name="connsiteX27" fmla="*/ 1372039 w 3683439"/>
              <a:gd name="connsiteY27" fmla="*/ 2345862 h 4644562"/>
              <a:gd name="connsiteX28" fmla="*/ 1333939 w 3683439"/>
              <a:gd name="connsiteY28" fmla="*/ 2358562 h 4644562"/>
              <a:gd name="connsiteX29" fmla="*/ 1308539 w 3683439"/>
              <a:gd name="connsiteY29" fmla="*/ 2396662 h 4644562"/>
              <a:gd name="connsiteX30" fmla="*/ 1219639 w 3683439"/>
              <a:gd name="connsiteY30" fmla="*/ 2434762 h 4644562"/>
              <a:gd name="connsiteX31" fmla="*/ 1130739 w 3683439"/>
              <a:gd name="connsiteY31" fmla="*/ 2485562 h 4644562"/>
              <a:gd name="connsiteX32" fmla="*/ 1041839 w 3683439"/>
              <a:gd name="connsiteY32" fmla="*/ 2536362 h 4644562"/>
              <a:gd name="connsiteX33" fmla="*/ 991039 w 3683439"/>
              <a:gd name="connsiteY33" fmla="*/ 2549062 h 4644562"/>
              <a:gd name="connsiteX34" fmla="*/ 952939 w 3683439"/>
              <a:gd name="connsiteY34" fmla="*/ 2587162 h 4644562"/>
              <a:gd name="connsiteX35" fmla="*/ 914839 w 3683439"/>
              <a:gd name="connsiteY35" fmla="*/ 2612562 h 4644562"/>
              <a:gd name="connsiteX36" fmla="*/ 851339 w 3683439"/>
              <a:gd name="connsiteY36" fmla="*/ 2752262 h 4644562"/>
              <a:gd name="connsiteX37" fmla="*/ 800539 w 3683439"/>
              <a:gd name="connsiteY37" fmla="*/ 2803062 h 4644562"/>
              <a:gd name="connsiteX38" fmla="*/ 749739 w 3683439"/>
              <a:gd name="connsiteY38" fmla="*/ 2853862 h 4644562"/>
              <a:gd name="connsiteX39" fmla="*/ 711639 w 3683439"/>
              <a:gd name="connsiteY39" fmla="*/ 2879262 h 4644562"/>
              <a:gd name="connsiteX40" fmla="*/ 660839 w 3683439"/>
              <a:gd name="connsiteY40" fmla="*/ 2955462 h 4644562"/>
              <a:gd name="connsiteX41" fmla="*/ 635439 w 3683439"/>
              <a:gd name="connsiteY41" fmla="*/ 3044362 h 4644562"/>
              <a:gd name="connsiteX42" fmla="*/ 648139 w 3683439"/>
              <a:gd name="connsiteY42" fmla="*/ 3450762 h 4644562"/>
              <a:gd name="connsiteX43" fmla="*/ 673539 w 3683439"/>
              <a:gd name="connsiteY43" fmla="*/ 3488862 h 4644562"/>
              <a:gd name="connsiteX44" fmla="*/ 698939 w 3683439"/>
              <a:gd name="connsiteY44" fmla="*/ 3641262 h 4644562"/>
              <a:gd name="connsiteX45" fmla="*/ 711639 w 3683439"/>
              <a:gd name="connsiteY45" fmla="*/ 3692062 h 4644562"/>
              <a:gd name="connsiteX46" fmla="*/ 698939 w 3683439"/>
              <a:gd name="connsiteY46" fmla="*/ 3933362 h 4644562"/>
              <a:gd name="connsiteX47" fmla="*/ 673539 w 3683439"/>
              <a:gd name="connsiteY47" fmla="*/ 3971462 h 4644562"/>
              <a:gd name="connsiteX48" fmla="*/ 660839 w 3683439"/>
              <a:gd name="connsiteY48" fmla="*/ 4009562 h 4644562"/>
              <a:gd name="connsiteX49" fmla="*/ 610039 w 3683439"/>
              <a:gd name="connsiteY49" fmla="*/ 4085762 h 4644562"/>
              <a:gd name="connsiteX50" fmla="*/ 571939 w 3683439"/>
              <a:gd name="connsiteY50" fmla="*/ 4161962 h 4644562"/>
              <a:gd name="connsiteX51" fmla="*/ 533839 w 3683439"/>
              <a:gd name="connsiteY51" fmla="*/ 4187362 h 4644562"/>
              <a:gd name="connsiteX52" fmla="*/ 495739 w 3683439"/>
              <a:gd name="connsiteY52" fmla="*/ 4263562 h 4644562"/>
              <a:gd name="connsiteX53" fmla="*/ 381439 w 3683439"/>
              <a:gd name="connsiteY53" fmla="*/ 4301662 h 4644562"/>
              <a:gd name="connsiteX54" fmla="*/ 343339 w 3683439"/>
              <a:gd name="connsiteY54" fmla="*/ 4314362 h 4644562"/>
              <a:gd name="connsiteX55" fmla="*/ 267139 w 3683439"/>
              <a:gd name="connsiteY55" fmla="*/ 4365162 h 4644562"/>
              <a:gd name="connsiteX56" fmla="*/ 229039 w 3683439"/>
              <a:gd name="connsiteY56" fmla="*/ 4390562 h 4644562"/>
              <a:gd name="connsiteX57" fmla="*/ 190939 w 3683439"/>
              <a:gd name="connsiteY57" fmla="*/ 4403262 h 4644562"/>
              <a:gd name="connsiteX58" fmla="*/ 140139 w 3683439"/>
              <a:gd name="connsiteY58" fmla="*/ 4454062 h 4644562"/>
              <a:gd name="connsiteX59" fmla="*/ 102039 w 3683439"/>
              <a:gd name="connsiteY59" fmla="*/ 4492162 h 4644562"/>
              <a:gd name="connsiteX60" fmla="*/ 63939 w 3683439"/>
              <a:gd name="connsiteY60" fmla="*/ 4504862 h 4644562"/>
              <a:gd name="connsiteX61" fmla="*/ 25839 w 3683439"/>
              <a:gd name="connsiteY61" fmla="*/ 4530262 h 4644562"/>
              <a:gd name="connsiteX62" fmla="*/ 439 w 3683439"/>
              <a:gd name="connsiteY62" fmla="*/ 4568362 h 4644562"/>
              <a:gd name="connsiteX63" fmla="*/ 38539 w 3683439"/>
              <a:gd name="connsiteY63" fmla="*/ 4581062 h 4644562"/>
              <a:gd name="connsiteX64" fmla="*/ 622739 w 3683439"/>
              <a:gd name="connsiteY64" fmla="*/ 4593762 h 4644562"/>
              <a:gd name="connsiteX65" fmla="*/ 1054539 w 3683439"/>
              <a:gd name="connsiteY65" fmla="*/ 4606462 h 4644562"/>
              <a:gd name="connsiteX66" fmla="*/ 2857939 w 3683439"/>
              <a:gd name="connsiteY66" fmla="*/ 4644562 h 4644562"/>
              <a:gd name="connsiteX67" fmla="*/ 3632639 w 3683439"/>
              <a:gd name="connsiteY67" fmla="*/ 4631862 h 4644562"/>
              <a:gd name="connsiteX68" fmla="*/ 3670739 w 3683439"/>
              <a:gd name="connsiteY68" fmla="*/ 4606462 h 4644562"/>
              <a:gd name="connsiteX69" fmla="*/ 3683439 w 3683439"/>
              <a:gd name="connsiteY69" fmla="*/ 4479462 h 4644562"/>
              <a:gd name="connsiteX70" fmla="*/ 3670739 w 3683439"/>
              <a:gd name="connsiteY70" fmla="*/ 3755562 h 4644562"/>
              <a:gd name="connsiteX71" fmla="*/ 3632639 w 3683439"/>
              <a:gd name="connsiteY71" fmla="*/ 3450762 h 4644562"/>
              <a:gd name="connsiteX72" fmla="*/ 3607239 w 3683439"/>
              <a:gd name="connsiteY72" fmla="*/ 3247562 h 4644562"/>
              <a:gd name="connsiteX73" fmla="*/ 3594539 w 3683439"/>
              <a:gd name="connsiteY73" fmla="*/ 3107862 h 4644562"/>
              <a:gd name="connsiteX74" fmla="*/ 3556439 w 3683439"/>
              <a:gd name="connsiteY74" fmla="*/ 2968162 h 4644562"/>
              <a:gd name="connsiteX75" fmla="*/ 3531039 w 3683439"/>
              <a:gd name="connsiteY75" fmla="*/ 2625262 h 4644562"/>
              <a:gd name="connsiteX76" fmla="*/ 3556439 w 3683439"/>
              <a:gd name="connsiteY76" fmla="*/ 478962 h 4644562"/>
              <a:gd name="connsiteX77" fmla="*/ 3569139 w 3683439"/>
              <a:gd name="connsiteY77" fmla="*/ 390062 h 4644562"/>
              <a:gd name="connsiteX78" fmla="*/ 3594539 w 3683439"/>
              <a:gd name="connsiteY78" fmla="*/ 275762 h 4644562"/>
              <a:gd name="connsiteX79" fmla="*/ 3581839 w 3683439"/>
              <a:gd name="connsiteY79" fmla="*/ 21762 h 4644562"/>
              <a:gd name="connsiteX80" fmla="*/ 2413439 w 3683439"/>
              <a:gd name="connsiteY80" fmla="*/ 47162 h 4644562"/>
              <a:gd name="connsiteX81" fmla="*/ 2337239 w 3683439"/>
              <a:gd name="connsiteY81" fmla="*/ 59862 h 4644562"/>
              <a:gd name="connsiteX82" fmla="*/ 2057839 w 3683439"/>
              <a:gd name="connsiteY82" fmla="*/ 72562 h 4644562"/>
              <a:gd name="connsiteX83" fmla="*/ 1689539 w 3683439"/>
              <a:gd name="connsiteY83" fmla="*/ 110662 h 4644562"/>
              <a:gd name="connsiteX84" fmla="*/ 1143439 w 3683439"/>
              <a:gd name="connsiteY84" fmla="*/ 97962 h 4644562"/>
              <a:gd name="connsiteX85" fmla="*/ 1054539 w 3683439"/>
              <a:gd name="connsiteY85" fmla="*/ 97962 h 4644562"/>
              <a:gd name="connsiteX86" fmla="*/ 991039 w 3683439"/>
              <a:gd name="connsiteY8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448239 w 3683439"/>
              <a:gd name="connsiteY23" fmla="*/ 2231562 h 4644562"/>
              <a:gd name="connsiteX24" fmla="*/ 1435539 w 3683439"/>
              <a:gd name="connsiteY24" fmla="*/ 2269662 h 4644562"/>
              <a:gd name="connsiteX25" fmla="*/ 1397439 w 3683439"/>
              <a:gd name="connsiteY25" fmla="*/ 2307762 h 4644562"/>
              <a:gd name="connsiteX26" fmla="*/ 1372039 w 3683439"/>
              <a:gd name="connsiteY26" fmla="*/ 2345862 h 4644562"/>
              <a:gd name="connsiteX27" fmla="*/ 1333939 w 3683439"/>
              <a:gd name="connsiteY27" fmla="*/ 2358562 h 4644562"/>
              <a:gd name="connsiteX28" fmla="*/ 1308539 w 3683439"/>
              <a:gd name="connsiteY28" fmla="*/ 2396662 h 4644562"/>
              <a:gd name="connsiteX29" fmla="*/ 1219639 w 3683439"/>
              <a:gd name="connsiteY29" fmla="*/ 2434762 h 4644562"/>
              <a:gd name="connsiteX30" fmla="*/ 1130739 w 3683439"/>
              <a:gd name="connsiteY30" fmla="*/ 2485562 h 4644562"/>
              <a:gd name="connsiteX31" fmla="*/ 1041839 w 3683439"/>
              <a:gd name="connsiteY31" fmla="*/ 2536362 h 4644562"/>
              <a:gd name="connsiteX32" fmla="*/ 991039 w 3683439"/>
              <a:gd name="connsiteY32" fmla="*/ 2549062 h 4644562"/>
              <a:gd name="connsiteX33" fmla="*/ 952939 w 3683439"/>
              <a:gd name="connsiteY33" fmla="*/ 2587162 h 4644562"/>
              <a:gd name="connsiteX34" fmla="*/ 914839 w 3683439"/>
              <a:gd name="connsiteY34" fmla="*/ 2612562 h 4644562"/>
              <a:gd name="connsiteX35" fmla="*/ 851339 w 3683439"/>
              <a:gd name="connsiteY35" fmla="*/ 2752262 h 4644562"/>
              <a:gd name="connsiteX36" fmla="*/ 800539 w 3683439"/>
              <a:gd name="connsiteY36" fmla="*/ 2803062 h 4644562"/>
              <a:gd name="connsiteX37" fmla="*/ 749739 w 3683439"/>
              <a:gd name="connsiteY37" fmla="*/ 2853862 h 4644562"/>
              <a:gd name="connsiteX38" fmla="*/ 711639 w 3683439"/>
              <a:gd name="connsiteY38" fmla="*/ 2879262 h 4644562"/>
              <a:gd name="connsiteX39" fmla="*/ 660839 w 3683439"/>
              <a:gd name="connsiteY39" fmla="*/ 2955462 h 4644562"/>
              <a:gd name="connsiteX40" fmla="*/ 635439 w 3683439"/>
              <a:gd name="connsiteY40" fmla="*/ 3044362 h 4644562"/>
              <a:gd name="connsiteX41" fmla="*/ 648139 w 3683439"/>
              <a:gd name="connsiteY41" fmla="*/ 3450762 h 4644562"/>
              <a:gd name="connsiteX42" fmla="*/ 673539 w 3683439"/>
              <a:gd name="connsiteY42" fmla="*/ 3488862 h 4644562"/>
              <a:gd name="connsiteX43" fmla="*/ 698939 w 3683439"/>
              <a:gd name="connsiteY43" fmla="*/ 3641262 h 4644562"/>
              <a:gd name="connsiteX44" fmla="*/ 711639 w 3683439"/>
              <a:gd name="connsiteY44" fmla="*/ 3692062 h 4644562"/>
              <a:gd name="connsiteX45" fmla="*/ 698939 w 3683439"/>
              <a:gd name="connsiteY45" fmla="*/ 3933362 h 4644562"/>
              <a:gd name="connsiteX46" fmla="*/ 673539 w 3683439"/>
              <a:gd name="connsiteY46" fmla="*/ 3971462 h 4644562"/>
              <a:gd name="connsiteX47" fmla="*/ 660839 w 3683439"/>
              <a:gd name="connsiteY47" fmla="*/ 4009562 h 4644562"/>
              <a:gd name="connsiteX48" fmla="*/ 610039 w 3683439"/>
              <a:gd name="connsiteY48" fmla="*/ 4085762 h 4644562"/>
              <a:gd name="connsiteX49" fmla="*/ 571939 w 3683439"/>
              <a:gd name="connsiteY49" fmla="*/ 4161962 h 4644562"/>
              <a:gd name="connsiteX50" fmla="*/ 533839 w 3683439"/>
              <a:gd name="connsiteY50" fmla="*/ 4187362 h 4644562"/>
              <a:gd name="connsiteX51" fmla="*/ 495739 w 3683439"/>
              <a:gd name="connsiteY51" fmla="*/ 4263562 h 4644562"/>
              <a:gd name="connsiteX52" fmla="*/ 381439 w 3683439"/>
              <a:gd name="connsiteY52" fmla="*/ 4301662 h 4644562"/>
              <a:gd name="connsiteX53" fmla="*/ 343339 w 3683439"/>
              <a:gd name="connsiteY53" fmla="*/ 4314362 h 4644562"/>
              <a:gd name="connsiteX54" fmla="*/ 267139 w 3683439"/>
              <a:gd name="connsiteY54" fmla="*/ 4365162 h 4644562"/>
              <a:gd name="connsiteX55" fmla="*/ 229039 w 3683439"/>
              <a:gd name="connsiteY55" fmla="*/ 4390562 h 4644562"/>
              <a:gd name="connsiteX56" fmla="*/ 190939 w 3683439"/>
              <a:gd name="connsiteY56" fmla="*/ 4403262 h 4644562"/>
              <a:gd name="connsiteX57" fmla="*/ 140139 w 3683439"/>
              <a:gd name="connsiteY57" fmla="*/ 4454062 h 4644562"/>
              <a:gd name="connsiteX58" fmla="*/ 102039 w 3683439"/>
              <a:gd name="connsiteY58" fmla="*/ 4492162 h 4644562"/>
              <a:gd name="connsiteX59" fmla="*/ 63939 w 3683439"/>
              <a:gd name="connsiteY59" fmla="*/ 4504862 h 4644562"/>
              <a:gd name="connsiteX60" fmla="*/ 25839 w 3683439"/>
              <a:gd name="connsiteY60" fmla="*/ 4530262 h 4644562"/>
              <a:gd name="connsiteX61" fmla="*/ 439 w 3683439"/>
              <a:gd name="connsiteY61" fmla="*/ 4568362 h 4644562"/>
              <a:gd name="connsiteX62" fmla="*/ 38539 w 3683439"/>
              <a:gd name="connsiteY62" fmla="*/ 4581062 h 4644562"/>
              <a:gd name="connsiteX63" fmla="*/ 622739 w 3683439"/>
              <a:gd name="connsiteY63" fmla="*/ 4593762 h 4644562"/>
              <a:gd name="connsiteX64" fmla="*/ 1054539 w 3683439"/>
              <a:gd name="connsiteY64" fmla="*/ 4606462 h 4644562"/>
              <a:gd name="connsiteX65" fmla="*/ 2857939 w 3683439"/>
              <a:gd name="connsiteY65" fmla="*/ 4644562 h 4644562"/>
              <a:gd name="connsiteX66" fmla="*/ 3632639 w 3683439"/>
              <a:gd name="connsiteY66" fmla="*/ 4631862 h 4644562"/>
              <a:gd name="connsiteX67" fmla="*/ 3670739 w 3683439"/>
              <a:gd name="connsiteY67" fmla="*/ 4606462 h 4644562"/>
              <a:gd name="connsiteX68" fmla="*/ 3683439 w 3683439"/>
              <a:gd name="connsiteY68" fmla="*/ 4479462 h 4644562"/>
              <a:gd name="connsiteX69" fmla="*/ 3670739 w 3683439"/>
              <a:gd name="connsiteY69" fmla="*/ 3755562 h 4644562"/>
              <a:gd name="connsiteX70" fmla="*/ 3632639 w 3683439"/>
              <a:gd name="connsiteY70" fmla="*/ 3450762 h 4644562"/>
              <a:gd name="connsiteX71" fmla="*/ 3607239 w 3683439"/>
              <a:gd name="connsiteY71" fmla="*/ 3247562 h 4644562"/>
              <a:gd name="connsiteX72" fmla="*/ 3594539 w 3683439"/>
              <a:gd name="connsiteY72" fmla="*/ 3107862 h 4644562"/>
              <a:gd name="connsiteX73" fmla="*/ 3556439 w 3683439"/>
              <a:gd name="connsiteY73" fmla="*/ 2968162 h 4644562"/>
              <a:gd name="connsiteX74" fmla="*/ 3531039 w 3683439"/>
              <a:gd name="connsiteY74" fmla="*/ 2625262 h 4644562"/>
              <a:gd name="connsiteX75" fmla="*/ 3556439 w 3683439"/>
              <a:gd name="connsiteY75" fmla="*/ 478962 h 4644562"/>
              <a:gd name="connsiteX76" fmla="*/ 3569139 w 3683439"/>
              <a:gd name="connsiteY76" fmla="*/ 390062 h 4644562"/>
              <a:gd name="connsiteX77" fmla="*/ 3594539 w 3683439"/>
              <a:gd name="connsiteY77" fmla="*/ 275762 h 4644562"/>
              <a:gd name="connsiteX78" fmla="*/ 3581839 w 3683439"/>
              <a:gd name="connsiteY78" fmla="*/ 21762 h 4644562"/>
              <a:gd name="connsiteX79" fmla="*/ 2413439 w 3683439"/>
              <a:gd name="connsiteY79" fmla="*/ 47162 h 4644562"/>
              <a:gd name="connsiteX80" fmla="*/ 2337239 w 3683439"/>
              <a:gd name="connsiteY80" fmla="*/ 59862 h 4644562"/>
              <a:gd name="connsiteX81" fmla="*/ 2057839 w 3683439"/>
              <a:gd name="connsiteY81" fmla="*/ 72562 h 4644562"/>
              <a:gd name="connsiteX82" fmla="*/ 1689539 w 3683439"/>
              <a:gd name="connsiteY82" fmla="*/ 110662 h 4644562"/>
              <a:gd name="connsiteX83" fmla="*/ 1143439 w 3683439"/>
              <a:gd name="connsiteY83" fmla="*/ 97962 h 4644562"/>
              <a:gd name="connsiteX84" fmla="*/ 1054539 w 3683439"/>
              <a:gd name="connsiteY84" fmla="*/ 97962 h 4644562"/>
              <a:gd name="connsiteX85" fmla="*/ 991039 w 3683439"/>
              <a:gd name="connsiteY85"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435539 w 3683439"/>
              <a:gd name="connsiteY23" fmla="*/ 2269662 h 4644562"/>
              <a:gd name="connsiteX24" fmla="*/ 1397439 w 3683439"/>
              <a:gd name="connsiteY24" fmla="*/ 2307762 h 4644562"/>
              <a:gd name="connsiteX25" fmla="*/ 1372039 w 3683439"/>
              <a:gd name="connsiteY25" fmla="*/ 2345862 h 4644562"/>
              <a:gd name="connsiteX26" fmla="*/ 1333939 w 3683439"/>
              <a:gd name="connsiteY26" fmla="*/ 2358562 h 4644562"/>
              <a:gd name="connsiteX27" fmla="*/ 1308539 w 3683439"/>
              <a:gd name="connsiteY27" fmla="*/ 2396662 h 4644562"/>
              <a:gd name="connsiteX28" fmla="*/ 1219639 w 3683439"/>
              <a:gd name="connsiteY28" fmla="*/ 2434762 h 4644562"/>
              <a:gd name="connsiteX29" fmla="*/ 1130739 w 3683439"/>
              <a:gd name="connsiteY29" fmla="*/ 2485562 h 4644562"/>
              <a:gd name="connsiteX30" fmla="*/ 1041839 w 3683439"/>
              <a:gd name="connsiteY30" fmla="*/ 2536362 h 4644562"/>
              <a:gd name="connsiteX31" fmla="*/ 991039 w 3683439"/>
              <a:gd name="connsiteY31" fmla="*/ 2549062 h 4644562"/>
              <a:gd name="connsiteX32" fmla="*/ 952939 w 3683439"/>
              <a:gd name="connsiteY32" fmla="*/ 2587162 h 4644562"/>
              <a:gd name="connsiteX33" fmla="*/ 914839 w 3683439"/>
              <a:gd name="connsiteY33" fmla="*/ 2612562 h 4644562"/>
              <a:gd name="connsiteX34" fmla="*/ 851339 w 3683439"/>
              <a:gd name="connsiteY34" fmla="*/ 2752262 h 4644562"/>
              <a:gd name="connsiteX35" fmla="*/ 800539 w 3683439"/>
              <a:gd name="connsiteY35" fmla="*/ 2803062 h 4644562"/>
              <a:gd name="connsiteX36" fmla="*/ 749739 w 3683439"/>
              <a:gd name="connsiteY36" fmla="*/ 2853862 h 4644562"/>
              <a:gd name="connsiteX37" fmla="*/ 711639 w 3683439"/>
              <a:gd name="connsiteY37" fmla="*/ 2879262 h 4644562"/>
              <a:gd name="connsiteX38" fmla="*/ 660839 w 3683439"/>
              <a:gd name="connsiteY38" fmla="*/ 2955462 h 4644562"/>
              <a:gd name="connsiteX39" fmla="*/ 635439 w 3683439"/>
              <a:gd name="connsiteY39" fmla="*/ 3044362 h 4644562"/>
              <a:gd name="connsiteX40" fmla="*/ 648139 w 3683439"/>
              <a:gd name="connsiteY40" fmla="*/ 3450762 h 4644562"/>
              <a:gd name="connsiteX41" fmla="*/ 673539 w 3683439"/>
              <a:gd name="connsiteY41" fmla="*/ 3488862 h 4644562"/>
              <a:gd name="connsiteX42" fmla="*/ 698939 w 3683439"/>
              <a:gd name="connsiteY42" fmla="*/ 3641262 h 4644562"/>
              <a:gd name="connsiteX43" fmla="*/ 711639 w 3683439"/>
              <a:gd name="connsiteY43" fmla="*/ 3692062 h 4644562"/>
              <a:gd name="connsiteX44" fmla="*/ 698939 w 3683439"/>
              <a:gd name="connsiteY44" fmla="*/ 3933362 h 4644562"/>
              <a:gd name="connsiteX45" fmla="*/ 673539 w 3683439"/>
              <a:gd name="connsiteY45" fmla="*/ 3971462 h 4644562"/>
              <a:gd name="connsiteX46" fmla="*/ 660839 w 3683439"/>
              <a:gd name="connsiteY46" fmla="*/ 4009562 h 4644562"/>
              <a:gd name="connsiteX47" fmla="*/ 610039 w 3683439"/>
              <a:gd name="connsiteY47" fmla="*/ 4085762 h 4644562"/>
              <a:gd name="connsiteX48" fmla="*/ 571939 w 3683439"/>
              <a:gd name="connsiteY48" fmla="*/ 4161962 h 4644562"/>
              <a:gd name="connsiteX49" fmla="*/ 533839 w 3683439"/>
              <a:gd name="connsiteY49" fmla="*/ 4187362 h 4644562"/>
              <a:gd name="connsiteX50" fmla="*/ 495739 w 3683439"/>
              <a:gd name="connsiteY50" fmla="*/ 4263562 h 4644562"/>
              <a:gd name="connsiteX51" fmla="*/ 381439 w 3683439"/>
              <a:gd name="connsiteY51" fmla="*/ 4301662 h 4644562"/>
              <a:gd name="connsiteX52" fmla="*/ 343339 w 3683439"/>
              <a:gd name="connsiteY52" fmla="*/ 4314362 h 4644562"/>
              <a:gd name="connsiteX53" fmla="*/ 267139 w 3683439"/>
              <a:gd name="connsiteY53" fmla="*/ 4365162 h 4644562"/>
              <a:gd name="connsiteX54" fmla="*/ 229039 w 3683439"/>
              <a:gd name="connsiteY54" fmla="*/ 4390562 h 4644562"/>
              <a:gd name="connsiteX55" fmla="*/ 190939 w 3683439"/>
              <a:gd name="connsiteY55" fmla="*/ 4403262 h 4644562"/>
              <a:gd name="connsiteX56" fmla="*/ 140139 w 3683439"/>
              <a:gd name="connsiteY56" fmla="*/ 4454062 h 4644562"/>
              <a:gd name="connsiteX57" fmla="*/ 102039 w 3683439"/>
              <a:gd name="connsiteY57" fmla="*/ 4492162 h 4644562"/>
              <a:gd name="connsiteX58" fmla="*/ 63939 w 3683439"/>
              <a:gd name="connsiteY58" fmla="*/ 4504862 h 4644562"/>
              <a:gd name="connsiteX59" fmla="*/ 25839 w 3683439"/>
              <a:gd name="connsiteY59" fmla="*/ 4530262 h 4644562"/>
              <a:gd name="connsiteX60" fmla="*/ 439 w 3683439"/>
              <a:gd name="connsiteY60" fmla="*/ 4568362 h 4644562"/>
              <a:gd name="connsiteX61" fmla="*/ 38539 w 3683439"/>
              <a:gd name="connsiteY61" fmla="*/ 4581062 h 4644562"/>
              <a:gd name="connsiteX62" fmla="*/ 622739 w 3683439"/>
              <a:gd name="connsiteY62" fmla="*/ 4593762 h 4644562"/>
              <a:gd name="connsiteX63" fmla="*/ 1054539 w 3683439"/>
              <a:gd name="connsiteY63" fmla="*/ 4606462 h 4644562"/>
              <a:gd name="connsiteX64" fmla="*/ 2857939 w 3683439"/>
              <a:gd name="connsiteY64" fmla="*/ 4644562 h 4644562"/>
              <a:gd name="connsiteX65" fmla="*/ 3632639 w 3683439"/>
              <a:gd name="connsiteY65" fmla="*/ 4631862 h 4644562"/>
              <a:gd name="connsiteX66" fmla="*/ 3670739 w 3683439"/>
              <a:gd name="connsiteY66" fmla="*/ 4606462 h 4644562"/>
              <a:gd name="connsiteX67" fmla="*/ 3683439 w 3683439"/>
              <a:gd name="connsiteY67" fmla="*/ 4479462 h 4644562"/>
              <a:gd name="connsiteX68" fmla="*/ 3670739 w 3683439"/>
              <a:gd name="connsiteY68" fmla="*/ 3755562 h 4644562"/>
              <a:gd name="connsiteX69" fmla="*/ 3632639 w 3683439"/>
              <a:gd name="connsiteY69" fmla="*/ 3450762 h 4644562"/>
              <a:gd name="connsiteX70" fmla="*/ 3607239 w 3683439"/>
              <a:gd name="connsiteY70" fmla="*/ 3247562 h 4644562"/>
              <a:gd name="connsiteX71" fmla="*/ 3594539 w 3683439"/>
              <a:gd name="connsiteY71" fmla="*/ 3107862 h 4644562"/>
              <a:gd name="connsiteX72" fmla="*/ 3556439 w 3683439"/>
              <a:gd name="connsiteY72" fmla="*/ 2968162 h 4644562"/>
              <a:gd name="connsiteX73" fmla="*/ 3531039 w 3683439"/>
              <a:gd name="connsiteY73" fmla="*/ 2625262 h 4644562"/>
              <a:gd name="connsiteX74" fmla="*/ 3556439 w 3683439"/>
              <a:gd name="connsiteY74" fmla="*/ 478962 h 4644562"/>
              <a:gd name="connsiteX75" fmla="*/ 3569139 w 3683439"/>
              <a:gd name="connsiteY75" fmla="*/ 390062 h 4644562"/>
              <a:gd name="connsiteX76" fmla="*/ 3594539 w 3683439"/>
              <a:gd name="connsiteY76" fmla="*/ 275762 h 4644562"/>
              <a:gd name="connsiteX77" fmla="*/ 3581839 w 3683439"/>
              <a:gd name="connsiteY77" fmla="*/ 21762 h 4644562"/>
              <a:gd name="connsiteX78" fmla="*/ 2413439 w 3683439"/>
              <a:gd name="connsiteY78" fmla="*/ 47162 h 4644562"/>
              <a:gd name="connsiteX79" fmla="*/ 2337239 w 3683439"/>
              <a:gd name="connsiteY79" fmla="*/ 59862 h 4644562"/>
              <a:gd name="connsiteX80" fmla="*/ 2057839 w 3683439"/>
              <a:gd name="connsiteY80" fmla="*/ 72562 h 4644562"/>
              <a:gd name="connsiteX81" fmla="*/ 1689539 w 3683439"/>
              <a:gd name="connsiteY81" fmla="*/ 110662 h 4644562"/>
              <a:gd name="connsiteX82" fmla="*/ 1143439 w 3683439"/>
              <a:gd name="connsiteY82" fmla="*/ 97962 h 4644562"/>
              <a:gd name="connsiteX83" fmla="*/ 1054539 w 3683439"/>
              <a:gd name="connsiteY83" fmla="*/ 97962 h 4644562"/>
              <a:gd name="connsiteX84" fmla="*/ 991039 w 3683439"/>
              <a:gd name="connsiteY84"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97439 w 3683439"/>
              <a:gd name="connsiteY23" fmla="*/ 2307762 h 4644562"/>
              <a:gd name="connsiteX24" fmla="*/ 1372039 w 3683439"/>
              <a:gd name="connsiteY24" fmla="*/ 2345862 h 4644562"/>
              <a:gd name="connsiteX25" fmla="*/ 1333939 w 3683439"/>
              <a:gd name="connsiteY25" fmla="*/ 2358562 h 4644562"/>
              <a:gd name="connsiteX26" fmla="*/ 1308539 w 3683439"/>
              <a:gd name="connsiteY26" fmla="*/ 2396662 h 4644562"/>
              <a:gd name="connsiteX27" fmla="*/ 1219639 w 3683439"/>
              <a:gd name="connsiteY27" fmla="*/ 2434762 h 4644562"/>
              <a:gd name="connsiteX28" fmla="*/ 1130739 w 3683439"/>
              <a:gd name="connsiteY28" fmla="*/ 2485562 h 4644562"/>
              <a:gd name="connsiteX29" fmla="*/ 1041839 w 3683439"/>
              <a:gd name="connsiteY29" fmla="*/ 2536362 h 4644562"/>
              <a:gd name="connsiteX30" fmla="*/ 991039 w 3683439"/>
              <a:gd name="connsiteY30" fmla="*/ 2549062 h 4644562"/>
              <a:gd name="connsiteX31" fmla="*/ 952939 w 3683439"/>
              <a:gd name="connsiteY31" fmla="*/ 2587162 h 4644562"/>
              <a:gd name="connsiteX32" fmla="*/ 914839 w 3683439"/>
              <a:gd name="connsiteY32" fmla="*/ 2612562 h 4644562"/>
              <a:gd name="connsiteX33" fmla="*/ 851339 w 3683439"/>
              <a:gd name="connsiteY33" fmla="*/ 2752262 h 4644562"/>
              <a:gd name="connsiteX34" fmla="*/ 800539 w 3683439"/>
              <a:gd name="connsiteY34" fmla="*/ 2803062 h 4644562"/>
              <a:gd name="connsiteX35" fmla="*/ 749739 w 3683439"/>
              <a:gd name="connsiteY35" fmla="*/ 2853862 h 4644562"/>
              <a:gd name="connsiteX36" fmla="*/ 711639 w 3683439"/>
              <a:gd name="connsiteY36" fmla="*/ 2879262 h 4644562"/>
              <a:gd name="connsiteX37" fmla="*/ 660839 w 3683439"/>
              <a:gd name="connsiteY37" fmla="*/ 2955462 h 4644562"/>
              <a:gd name="connsiteX38" fmla="*/ 635439 w 3683439"/>
              <a:gd name="connsiteY38" fmla="*/ 3044362 h 4644562"/>
              <a:gd name="connsiteX39" fmla="*/ 648139 w 3683439"/>
              <a:gd name="connsiteY39" fmla="*/ 3450762 h 4644562"/>
              <a:gd name="connsiteX40" fmla="*/ 673539 w 3683439"/>
              <a:gd name="connsiteY40" fmla="*/ 3488862 h 4644562"/>
              <a:gd name="connsiteX41" fmla="*/ 698939 w 3683439"/>
              <a:gd name="connsiteY41" fmla="*/ 3641262 h 4644562"/>
              <a:gd name="connsiteX42" fmla="*/ 711639 w 3683439"/>
              <a:gd name="connsiteY42" fmla="*/ 3692062 h 4644562"/>
              <a:gd name="connsiteX43" fmla="*/ 698939 w 3683439"/>
              <a:gd name="connsiteY43" fmla="*/ 3933362 h 4644562"/>
              <a:gd name="connsiteX44" fmla="*/ 673539 w 3683439"/>
              <a:gd name="connsiteY44" fmla="*/ 3971462 h 4644562"/>
              <a:gd name="connsiteX45" fmla="*/ 660839 w 3683439"/>
              <a:gd name="connsiteY45" fmla="*/ 4009562 h 4644562"/>
              <a:gd name="connsiteX46" fmla="*/ 610039 w 3683439"/>
              <a:gd name="connsiteY46" fmla="*/ 4085762 h 4644562"/>
              <a:gd name="connsiteX47" fmla="*/ 571939 w 3683439"/>
              <a:gd name="connsiteY47" fmla="*/ 4161962 h 4644562"/>
              <a:gd name="connsiteX48" fmla="*/ 533839 w 3683439"/>
              <a:gd name="connsiteY48" fmla="*/ 4187362 h 4644562"/>
              <a:gd name="connsiteX49" fmla="*/ 495739 w 3683439"/>
              <a:gd name="connsiteY49" fmla="*/ 4263562 h 4644562"/>
              <a:gd name="connsiteX50" fmla="*/ 381439 w 3683439"/>
              <a:gd name="connsiteY50" fmla="*/ 4301662 h 4644562"/>
              <a:gd name="connsiteX51" fmla="*/ 343339 w 3683439"/>
              <a:gd name="connsiteY51" fmla="*/ 4314362 h 4644562"/>
              <a:gd name="connsiteX52" fmla="*/ 267139 w 3683439"/>
              <a:gd name="connsiteY52" fmla="*/ 4365162 h 4644562"/>
              <a:gd name="connsiteX53" fmla="*/ 229039 w 3683439"/>
              <a:gd name="connsiteY53" fmla="*/ 4390562 h 4644562"/>
              <a:gd name="connsiteX54" fmla="*/ 190939 w 3683439"/>
              <a:gd name="connsiteY54" fmla="*/ 4403262 h 4644562"/>
              <a:gd name="connsiteX55" fmla="*/ 140139 w 3683439"/>
              <a:gd name="connsiteY55" fmla="*/ 4454062 h 4644562"/>
              <a:gd name="connsiteX56" fmla="*/ 102039 w 3683439"/>
              <a:gd name="connsiteY56" fmla="*/ 4492162 h 4644562"/>
              <a:gd name="connsiteX57" fmla="*/ 63939 w 3683439"/>
              <a:gd name="connsiteY57" fmla="*/ 4504862 h 4644562"/>
              <a:gd name="connsiteX58" fmla="*/ 25839 w 3683439"/>
              <a:gd name="connsiteY58" fmla="*/ 4530262 h 4644562"/>
              <a:gd name="connsiteX59" fmla="*/ 439 w 3683439"/>
              <a:gd name="connsiteY59" fmla="*/ 4568362 h 4644562"/>
              <a:gd name="connsiteX60" fmla="*/ 38539 w 3683439"/>
              <a:gd name="connsiteY60" fmla="*/ 4581062 h 4644562"/>
              <a:gd name="connsiteX61" fmla="*/ 622739 w 3683439"/>
              <a:gd name="connsiteY61" fmla="*/ 4593762 h 4644562"/>
              <a:gd name="connsiteX62" fmla="*/ 1054539 w 3683439"/>
              <a:gd name="connsiteY62" fmla="*/ 4606462 h 4644562"/>
              <a:gd name="connsiteX63" fmla="*/ 2857939 w 3683439"/>
              <a:gd name="connsiteY63" fmla="*/ 4644562 h 4644562"/>
              <a:gd name="connsiteX64" fmla="*/ 3632639 w 3683439"/>
              <a:gd name="connsiteY64" fmla="*/ 4631862 h 4644562"/>
              <a:gd name="connsiteX65" fmla="*/ 3670739 w 3683439"/>
              <a:gd name="connsiteY65" fmla="*/ 4606462 h 4644562"/>
              <a:gd name="connsiteX66" fmla="*/ 3683439 w 3683439"/>
              <a:gd name="connsiteY66" fmla="*/ 4479462 h 4644562"/>
              <a:gd name="connsiteX67" fmla="*/ 3670739 w 3683439"/>
              <a:gd name="connsiteY67" fmla="*/ 3755562 h 4644562"/>
              <a:gd name="connsiteX68" fmla="*/ 3632639 w 3683439"/>
              <a:gd name="connsiteY68" fmla="*/ 3450762 h 4644562"/>
              <a:gd name="connsiteX69" fmla="*/ 3607239 w 3683439"/>
              <a:gd name="connsiteY69" fmla="*/ 3247562 h 4644562"/>
              <a:gd name="connsiteX70" fmla="*/ 3594539 w 3683439"/>
              <a:gd name="connsiteY70" fmla="*/ 3107862 h 4644562"/>
              <a:gd name="connsiteX71" fmla="*/ 3556439 w 3683439"/>
              <a:gd name="connsiteY71" fmla="*/ 2968162 h 4644562"/>
              <a:gd name="connsiteX72" fmla="*/ 3531039 w 3683439"/>
              <a:gd name="connsiteY72" fmla="*/ 2625262 h 4644562"/>
              <a:gd name="connsiteX73" fmla="*/ 3556439 w 3683439"/>
              <a:gd name="connsiteY73" fmla="*/ 478962 h 4644562"/>
              <a:gd name="connsiteX74" fmla="*/ 3569139 w 3683439"/>
              <a:gd name="connsiteY74" fmla="*/ 390062 h 4644562"/>
              <a:gd name="connsiteX75" fmla="*/ 3594539 w 3683439"/>
              <a:gd name="connsiteY75" fmla="*/ 275762 h 4644562"/>
              <a:gd name="connsiteX76" fmla="*/ 3581839 w 3683439"/>
              <a:gd name="connsiteY76" fmla="*/ 21762 h 4644562"/>
              <a:gd name="connsiteX77" fmla="*/ 2413439 w 3683439"/>
              <a:gd name="connsiteY77" fmla="*/ 47162 h 4644562"/>
              <a:gd name="connsiteX78" fmla="*/ 2337239 w 3683439"/>
              <a:gd name="connsiteY78" fmla="*/ 59862 h 4644562"/>
              <a:gd name="connsiteX79" fmla="*/ 2057839 w 3683439"/>
              <a:gd name="connsiteY79" fmla="*/ 72562 h 4644562"/>
              <a:gd name="connsiteX80" fmla="*/ 1689539 w 3683439"/>
              <a:gd name="connsiteY80" fmla="*/ 110662 h 4644562"/>
              <a:gd name="connsiteX81" fmla="*/ 1143439 w 3683439"/>
              <a:gd name="connsiteY81" fmla="*/ 97962 h 4644562"/>
              <a:gd name="connsiteX82" fmla="*/ 1054539 w 3683439"/>
              <a:gd name="connsiteY82" fmla="*/ 97962 h 4644562"/>
              <a:gd name="connsiteX83" fmla="*/ 991039 w 3683439"/>
              <a:gd name="connsiteY83"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72039 w 3683439"/>
              <a:gd name="connsiteY23" fmla="*/ 2345862 h 4644562"/>
              <a:gd name="connsiteX24" fmla="*/ 1333939 w 3683439"/>
              <a:gd name="connsiteY24" fmla="*/ 2358562 h 4644562"/>
              <a:gd name="connsiteX25" fmla="*/ 1308539 w 3683439"/>
              <a:gd name="connsiteY25" fmla="*/ 2396662 h 4644562"/>
              <a:gd name="connsiteX26" fmla="*/ 1219639 w 3683439"/>
              <a:gd name="connsiteY26" fmla="*/ 2434762 h 4644562"/>
              <a:gd name="connsiteX27" fmla="*/ 1130739 w 3683439"/>
              <a:gd name="connsiteY27" fmla="*/ 2485562 h 4644562"/>
              <a:gd name="connsiteX28" fmla="*/ 1041839 w 3683439"/>
              <a:gd name="connsiteY28" fmla="*/ 2536362 h 4644562"/>
              <a:gd name="connsiteX29" fmla="*/ 991039 w 3683439"/>
              <a:gd name="connsiteY29" fmla="*/ 2549062 h 4644562"/>
              <a:gd name="connsiteX30" fmla="*/ 952939 w 3683439"/>
              <a:gd name="connsiteY30" fmla="*/ 2587162 h 4644562"/>
              <a:gd name="connsiteX31" fmla="*/ 914839 w 3683439"/>
              <a:gd name="connsiteY31" fmla="*/ 2612562 h 4644562"/>
              <a:gd name="connsiteX32" fmla="*/ 851339 w 3683439"/>
              <a:gd name="connsiteY32" fmla="*/ 2752262 h 4644562"/>
              <a:gd name="connsiteX33" fmla="*/ 800539 w 3683439"/>
              <a:gd name="connsiteY33" fmla="*/ 2803062 h 4644562"/>
              <a:gd name="connsiteX34" fmla="*/ 749739 w 3683439"/>
              <a:gd name="connsiteY34" fmla="*/ 2853862 h 4644562"/>
              <a:gd name="connsiteX35" fmla="*/ 711639 w 3683439"/>
              <a:gd name="connsiteY35" fmla="*/ 2879262 h 4644562"/>
              <a:gd name="connsiteX36" fmla="*/ 660839 w 3683439"/>
              <a:gd name="connsiteY36" fmla="*/ 2955462 h 4644562"/>
              <a:gd name="connsiteX37" fmla="*/ 635439 w 3683439"/>
              <a:gd name="connsiteY37" fmla="*/ 3044362 h 4644562"/>
              <a:gd name="connsiteX38" fmla="*/ 648139 w 3683439"/>
              <a:gd name="connsiteY38" fmla="*/ 3450762 h 4644562"/>
              <a:gd name="connsiteX39" fmla="*/ 673539 w 3683439"/>
              <a:gd name="connsiteY39" fmla="*/ 3488862 h 4644562"/>
              <a:gd name="connsiteX40" fmla="*/ 698939 w 3683439"/>
              <a:gd name="connsiteY40" fmla="*/ 3641262 h 4644562"/>
              <a:gd name="connsiteX41" fmla="*/ 711639 w 3683439"/>
              <a:gd name="connsiteY41" fmla="*/ 3692062 h 4644562"/>
              <a:gd name="connsiteX42" fmla="*/ 698939 w 3683439"/>
              <a:gd name="connsiteY42" fmla="*/ 3933362 h 4644562"/>
              <a:gd name="connsiteX43" fmla="*/ 673539 w 3683439"/>
              <a:gd name="connsiteY43" fmla="*/ 3971462 h 4644562"/>
              <a:gd name="connsiteX44" fmla="*/ 660839 w 3683439"/>
              <a:gd name="connsiteY44" fmla="*/ 4009562 h 4644562"/>
              <a:gd name="connsiteX45" fmla="*/ 610039 w 3683439"/>
              <a:gd name="connsiteY45" fmla="*/ 4085762 h 4644562"/>
              <a:gd name="connsiteX46" fmla="*/ 571939 w 3683439"/>
              <a:gd name="connsiteY46" fmla="*/ 4161962 h 4644562"/>
              <a:gd name="connsiteX47" fmla="*/ 533839 w 3683439"/>
              <a:gd name="connsiteY47" fmla="*/ 4187362 h 4644562"/>
              <a:gd name="connsiteX48" fmla="*/ 495739 w 3683439"/>
              <a:gd name="connsiteY48" fmla="*/ 4263562 h 4644562"/>
              <a:gd name="connsiteX49" fmla="*/ 381439 w 3683439"/>
              <a:gd name="connsiteY49" fmla="*/ 4301662 h 4644562"/>
              <a:gd name="connsiteX50" fmla="*/ 343339 w 3683439"/>
              <a:gd name="connsiteY50" fmla="*/ 4314362 h 4644562"/>
              <a:gd name="connsiteX51" fmla="*/ 267139 w 3683439"/>
              <a:gd name="connsiteY51" fmla="*/ 4365162 h 4644562"/>
              <a:gd name="connsiteX52" fmla="*/ 229039 w 3683439"/>
              <a:gd name="connsiteY52" fmla="*/ 4390562 h 4644562"/>
              <a:gd name="connsiteX53" fmla="*/ 190939 w 3683439"/>
              <a:gd name="connsiteY53" fmla="*/ 4403262 h 4644562"/>
              <a:gd name="connsiteX54" fmla="*/ 140139 w 3683439"/>
              <a:gd name="connsiteY54" fmla="*/ 4454062 h 4644562"/>
              <a:gd name="connsiteX55" fmla="*/ 102039 w 3683439"/>
              <a:gd name="connsiteY55" fmla="*/ 4492162 h 4644562"/>
              <a:gd name="connsiteX56" fmla="*/ 63939 w 3683439"/>
              <a:gd name="connsiteY56" fmla="*/ 4504862 h 4644562"/>
              <a:gd name="connsiteX57" fmla="*/ 25839 w 3683439"/>
              <a:gd name="connsiteY57" fmla="*/ 4530262 h 4644562"/>
              <a:gd name="connsiteX58" fmla="*/ 439 w 3683439"/>
              <a:gd name="connsiteY58" fmla="*/ 4568362 h 4644562"/>
              <a:gd name="connsiteX59" fmla="*/ 38539 w 3683439"/>
              <a:gd name="connsiteY59" fmla="*/ 4581062 h 4644562"/>
              <a:gd name="connsiteX60" fmla="*/ 622739 w 3683439"/>
              <a:gd name="connsiteY60" fmla="*/ 4593762 h 4644562"/>
              <a:gd name="connsiteX61" fmla="*/ 1054539 w 3683439"/>
              <a:gd name="connsiteY61" fmla="*/ 4606462 h 4644562"/>
              <a:gd name="connsiteX62" fmla="*/ 2857939 w 3683439"/>
              <a:gd name="connsiteY62" fmla="*/ 4644562 h 4644562"/>
              <a:gd name="connsiteX63" fmla="*/ 3632639 w 3683439"/>
              <a:gd name="connsiteY63" fmla="*/ 4631862 h 4644562"/>
              <a:gd name="connsiteX64" fmla="*/ 3670739 w 3683439"/>
              <a:gd name="connsiteY64" fmla="*/ 4606462 h 4644562"/>
              <a:gd name="connsiteX65" fmla="*/ 3683439 w 3683439"/>
              <a:gd name="connsiteY65" fmla="*/ 4479462 h 4644562"/>
              <a:gd name="connsiteX66" fmla="*/ 3670739 w 3683439"/>
              <a:gd name="connsiteY66" fmla="*/ 3755562 h 4644562"/>
              <a:gd name="connsiteX67" fmla="*/ 3632639 w 3683439"/>
              <a:gd name="connsiteY67" fmla="*/ 3450762 h 4644562"/>
              <a:gd name="connsiteX68" fmla="*/ 3607239 w 3683439"/>
              <a:gd name="connsiteY68" fmla="*/ 3247562 h 4644562"/>
              <a:gd name="connsiteX69" fmla="*/ 3594539 w 3683439"/>
              <a:gd name="connsiteY69" fmla="*/ 3107862 h 4644562"/>
              <a:gd name="connsiteX70" fmla="*/ 3556439 w 3683439"/>
              <a:gd name="connsiteY70" fmla="*/ 2968162 h 4644562"/>
              <a:gd name="connsiteX71" fmla="*/ 3531039 w 3683439"/>
              <a:gd name="connsiteY71" fmla="*/ 2625262 h 4644562"/>
              <a:gd name="connsiteX72" fmla="*/ 3556439 w 3683439"/>
              <a:gd name="connsiteY72" fmla="*/ 478962 h 4644562"/>
              <a:gd name="connsiteX73" fmla="*/ 3569139 w 3683439"/>
              <a:gd name="connsiteY73" fmla="*/ 390062 h 4644562"/>
              <a:gd name="connsiteX74" fmla="*/ 3594539 w 3683439"/>
              <a:gd name="connsiteY74" fmla="*/ 275762 h 4644562"/>
              <a:gd name="connsiteX75" fmla="*/ 3581839 w 3683439"/>
              <a:gd name="connsiteY75" fmla="*/ 21762 h 4644562"/>
              <a:gd name="connsiteX76" fmla="*/ 2413439 w 3683439"/>
              <a:gd name="connsiteY76" fmla="*/ 47162 h 4644562"/>
              <a:gd name="connsiteX77" fmla="*/ 2337239 w 3683439"/>
              <a:gd name="connsiteY77" fmla="*/ 59862 h 4644562"/>
              <a:gd name="connsiteX78" fmla="*/ 2057839 w 3683439"/>
              <a:gd name="connsiteY78" fmla="*/ 72562 h 4644562"/>
              <a:gd name="connsiteX79" fmla="*/ 1689539 w 3683439"/>
              <a:gd name="connsiteY79" fmla="*/ 110662 h 4644562"/>
              <a:gd name="connsiteX80" fmla="*/ 1143439 w 3683439"/>
              <a:gd name="connsiteY80" fmla="*/ 97962 h 4644562"/>
              <a:gd name="connsiteX81" fmla="*/ 1054539 w 3683439"/>
              <a:gd name="connsiteY81" fmla="*/ 97962 h 4644562"/>
              <a:gd name="connsiteX82" fmla="*/ 991039 w 3683439"/>
              <a:gd name="connsiteY82"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33939 w 3683439"/>
              <a:gd name="connsiteY23" fmla="*/ 2358562 h 4644562"/>
              <a:gd name="connsiteX24" fmla="*/ 1308539 w 3683439"/>
              <a:gd name="connsiteY24" fmla="*/ 2396662 h 4644562"/>
              <a:gd name="connsiteX25" fmla="*/ 1219639 w 3683439"/>
              <a:gd name="connsiteY25" fmla="*/ 2434762 h 4644562"/>
              <a:gd name="connsiteX26" fmla="*/ 1130739 w 3683439"/>
              <a:gd name="connsiteY26" fmla="*/ 2485562 h 4644562"/>
              <a:gd name="connsiteX27" fmla="*/ 1041839 w 3683439"/>
              <a:gd name="connsiteY27" fmla="*/ 2536362 h 4644562"/>
              <a:gd name="connsiteX28" fmla="*/ 991039 w 3683439"/>
              <a:gd name="connsiteY28" fmla="*/ 2549062 h 4644562"/>
              <a:gd name="connsiteX29" fmla="*/ 952939 w 3683439"/>
              <a:gd name="connsiteY29" fmla="*/ 2587162 h 4644562"/>
              <a:gd name="connsiteX30" fmla="*/ 914839 w 3683439"/>
              <a:gd name="connsiteY30" fmla="*/ 2612562 h 4644562"/>
              <a:gd name="connsiteX31" fmla="*/ 851339 w 3683439"/>
              <a:gd name="connsiteY31" fmla="*/ 2752262 h 4644562"/>
              <a:gd name="connsiteX32" fmla="*/ 800539 w 3683439"/>
              <a:gd name="connsiteY32" fmla="*/ 2803062 h 4644562"/>
              <a:gd name="connsiteX33" fmla="*/ 749739 w 3683439"/>
              <a:gd name="connsiteY33" fmla="*/ 2853862 h 4644562"/>
              <a:gd name="connsiteX34" fmla="*/ 711639 w 3683439"/>
              <a:gd name="connsiteY34" fmla="*/ 2879262 h 4644562"/>
              <a:gd name="connsiteX35" fmla="*/ 660839 w 3683439"/>
              <a:gd name="connsiteY35" fmla="*/ 2955462 h 4644562"/>
              <a:gd name="connsiteX36" fmla="*/ 635439 w 3683439"/>
              <a:gd name="connsiteY36" fmla="*/ 3044362 h 4644562"/>
              <a:gd name="connsiteX37" fmla="*/ 648139 w 3683439"/>
              <a:gd name="connsiteY37" fmla="*/ 3450762 h 4644562"/>
              <a:gd name="connsiteX38" fmla="*/ 673539 w 3683439"/>
              <a:gd name="connsiteY38" fmla="*/ 3488862 h 4644562"/>
              <a:gd name="connsiteX39" fmla="*/ 698939 w 3683439"/>
              <a:gd name="connsiteY39" fmla="*/ 3641262 h 4644562"/>
              <a:gd name="connsiteX40" fmla="*/ 711639 w 3683439"/>
              <a:gd name="connsiteY40" fmla="*/ 3692062 h 4644562"/>
              <a:gd name="connsiteX41" fmla="*/ 698939 w 3683439"/>
              <a:gd name="connsiteY41" fmla="*/ 3933362 h 4644562"/>
              <a:gd name="connsiteX42" fmla="*/ 673539 w 3683439"/>
              <a:gd name="connsiteY42" fmla="*/ 3971462 h 4644562"/>
              <a:gd name="connsiteX43" fmla="*/ 660839 w 3683439"/>
              <a:gd name="connsiteY43" fmla="*/ 4009562 h 4644562"/>
              <a:gd name="connsiteX44" fmla="*/ 610039 w 3683439"/>
              <a:gd name="connsiteY44" fmla="*/ 4085762 h 4644562"/>
              <a:gd name="connsiteX45" fmla="*/ 571939 w 3683439"/>
              <a:gd name="connsiteY45" fmla="*/ 4161962 h 4644562"/>
              <a:gd name="connsiteX46" fmla="*/ 533839 w 3683439"/>
              <a:gd name="connsiteY46" fmla="*/ 4187362 h 4644562"/>
              <a:gd name="connsiteX47" fmla="*/ 495739 w 3683439"/>
              <a:gd name="connsiteY47" fmla="*/ 4263562 h 4644562"/>
              <a:gd name="connsiteX48" fmla="*/ 381439 w 3683439"/>
              <a:gd name="connsiteY48" fmla="*/ 4301662 h 4644562"/>
              <a:gd name="connsiteX49" fmla="*/ 343339 w 3683439"/>
              <a:gd name="connsiteY49" fmla="*/ 4314362 h 4644562"/>
              <a:gd name="connsiteX50" fmla="*/ 267139 w 3683439"/>
              <a:gd name="connsiteY50" fmla="*/ 4365162 h 4644562"/>
              <a:gd name="connsiteX51" fmla="*/ 229039 w 3683439"/>
              <a:gd name="connsiteY51" fmla="*/ 4390562 h 4644562"/>
              <a:gd name="connsiteX52" fmla="*/ 190939 w 3683439"/>
              <a:gd name="connsiteY52" fmla="*/ 4403262 h 4644562"/>
              <a:gd name="connsiteX53" fmla="*/ 140139 w 3683439"/>
              <a:gd name="connsiteY53" fmla="*/ 4454062 h 4644562"/>
              <a:gd name="connsiteX54" fmla="*/ 102039 w 3683439"/>
              <a:gd name="connsiteY54" fmla="*/ 4492162 h 4644562"/>
              <a:gd name="connsiteX55" fmla="*/ 63939 w 3683439"/>
              <a:gd name="connsiteY55" fmla="*/ 4504862 h 4644562"/>
              <a:gd name="connsiteX56" fmla="*/ 25839 w 3683439"/>
              <a:gd name="connsiteY56" fmla="*/ 4530262 h 4644562"/>
              <a:gd name="connsiteX57" fmla="*/ 439 w 3683439"/>
              <a:gd name="connsiteY57" fmla="*/ 4568362 h 4644562"/>
              <a:gd name="connsiteX58" fmla="*/ 38539 w 3683439"/>
              <a:gd name="connsiteY58" fmla="*/ 4581062 h 4644562"/>
              <a:gd name="connsiteX59" fmla="*/ 622739 w 3683439"/>
              <a:gd name="connsiteY59" fmla="*/ 4593762 h 4644562"/>
              <a:gd name="connsiteX60" fmla="*/ 1054539 w 3683439"/>
              <a:gd name="connsiteY60" fmla="*/ 4606462 h 4644562"/>
              <a:gd name="connsiteX61" fmla="*/ 2857939 w 3683439"/>
              <a:gd name="connsiteY61" fmla="*/ 4644562 h 4644562"/>
              <a:gd name="connsiteX62" fmla="*/ 3632639 w 3683439"/>
              <a:gd name="connsiteY62" fmla="*/ 4631862 h 4644562"/>
              <a:gd name="connsiteX63" fmla="*/ 3670739 w 3683439"/>
              <a:gd name="connsiteY63" fmla="*/ 4606462 h 4644562"/>
              <a:gd name="connsiteX64" fmla="*/ 3683439 w 3683439"/>
              <a:gd name="connsiteY64" fmla="*/ 4479462 h 4644562"/>
              <a:gd name="connsiteX65" fmla="*/ 3670739 w 3683439"/>
              <a:gd name="connsiteY65" fmla="*/ 3755562 h 4644562"/>
              <a:gd name="connsiteX66" fmla="*/ 3632639 w 3683439"/>
              <a:gd name="connsiteY66" fmla="*/ 3450762 h 4644562"/>
              <a:gd name="connsiteX67" fmla="*/ 3607239 w 3683439"/>
              <a:gd name="connsiteY67" fmla="*/ 3247562 h 4644562"/>
              <a:gd name="connsiteX68" fmla="*/ 3594539 w 3683439"/>
              <a:gd name="connsiteY68" fmla="*/ 3107862 h 4644562"/>
              <a:gd name="connsiteX69" fmla="*/ 3556439 w 3683439"/>
              <a:gd name="connsiteY69" fmla="*/ 2968162 h 4644562"/>
              <a:gd name="connsiteX70" fmla="*/ 3531039 w 3683439"/>
              <a:gd name="connsiteY70" fmla="*/ 2625262 h 4644562"/>
              <a:gd name="connsiteX71" fmla="*/ 3556439 w 3683439"/>
              <a:gd name="connsiteY71" fmla="*/ 478962 h 4644562"/>
              <a:gd name="connsiteX72" fmla="*/ 3569139 w 3683439"/>
              <a:gd name="connsiteY72" fmla="*/ 390062 h 4644562"/>
              <a:gd name="connsiteX73" fmla="*/ 3594539 w 3683439"/>
              <a:gd name="connsiteY73" fmla="*/ 275762 h 4644562"/>
              <a:gd name="connsiteX74" fmla="*/ 3581839 w 3683439"/>
              <a:gd name="connsiteY74" fmla="*/ 21762 h 4644562"/>
              <a:gd name="connsiteX75" fmla="*/ 2413439 w 3683439"/>
              <a:gd name="connsiteY75" fmla="*/ 47162 h 4644562"/>
              <a:gd name="connsiteX76" fmla="*/ 2337239 w 3683439"/>
              <a:gd name="connsiteY76" fmla="*/ 59862 h 4644562"/>
              <a:gd name="connsiteX77" fmla="*/ 2057839 w 3683439"/>
              <a:gd name="connsiteY77" fmla="*/ 72562 h 4644562"/>
              <a:gd name="connsiteX78" fmla="*/ 1689539 w 3683439"/>
              <a:gd name="connsiteY78" fmla="*/ 110662 h 4644562"/>
              <a:gd name="connsiteX79" fmla="*/ 1143439 w 3683439"/>
              <a:gd name="connsiteY79" fmla="*/ 97962 h 4644562"/>
              <a:gd name="connsiteX80" fmla="*/ 1054539 w 3683439"/>
              <a:gd name="connsiteY80" fmla="*/ 97962 h 4644562"/>
              <a:gd name="connsiteX81" fmla="*/ 991039 w 3683439"/>
              <a:gd name="connsiteY81"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473639 w 3683439"/>
              <a:gd name="connsiteY21" fmla="*/ 2193462 h 4644562"/>
              <a:gd name="connsiteX22" fmla="*/ 1333939 w 3683439"/>
              <a:gd name="connsiteY22" fmla="*/ 2358562 h 4644562"/>
              <a:gd name="connsiteX23" fmla="*/ 1308539 w 3683439"/>
              <a:gd name="connsiteY23" fmla="*/ 2396662 h 4644562"/>
              <a:gd name="connsiteX24" fmla="*/ 1219639 w 3683439"/>
              <a:gd name="connsiteY24" fmla="*/ 2434762 h 4644562"/>
              <a:gd name="connsiteX25" fmla="*/ 1130739 w 3683439"/>
              <a:gd name="connsiteY25" fmla="*/ 2485562 h 4644562"/>
              <a:gd name="connsiteX26" fmla="*/ 1041839 w 3683439"/>
              <a:gd name="connsiteY26" fmla="*/ 2536362 h 4644562"/>
              <a:gd name="connsiteX27" fmla="*/ 991039 w 3683439"/>
              <a:gd name="connsiteY27" fmla="*/ 2549062 h 4644562"/>
              <a:gd name="connsiteX28" fmla="*/ 952939 w 3683439"/>
              <a:gd name="connsiteY28" fmla="*/ 2587162 h 4644562"/>
              <a:gd name="connsiteX29" fmla="*/ 914839 w 3683439"/>
              <a:gd name="connsiteY29" fmla="*/ 2612562 h 4644562"/>
              <a:gd name="connsiteX30" fmla="*/ 851339 w 3683439"/>
              <a:gd name="connsiteY30" fmla="*/ 2752262 h 4644562"/>
              <a:gd name="connsiteX31" fmla="*/ 800539 w 3683439"/>
              <a:gd name="connsiteY31" fmla="*/ 2803062 h 4644562"/>
              <a:gd name="connsiteX32" fmla="*/ 749739 w 3683439"/>
              <a:gd name="connsiteY32" fmla="*/ 2853862 h 4644562"/>
              <a:gd name="connsiteX33" fmla="*/ 711639 w 3683439"/>
              <a:gd name="connsiteY33" fmla="*/ 2879262 h 4644562"/>
              <a:gd name="connsiteX34" fmla="*/ 660839 w 3683439"/>
              <a:gd name="connsiteY34" fmla="*/ 2955462 h 4644562"/>
              <a:gd name="connsiteX35" fmla="*/ 635439 w 3683439"/>
              <a:gd name="connsiteY35" fmla="*/ 3044362 h 4644562"/>
              <a:gd name="connsiteX36" fmla="*/ 648139 w 3683439"/>
              <a:gd name="connsiteY36" fmla="*/ 3450762 h 4644562"/>
              <a:gd name="connsiteX37" fmla="*/ 673539 w 3683439"/>
              <a:gd name="connsiteY37" fmla="*/ 3488862 h 4644562"/>
              <a:gd name="connsiteX38" fmla="*/ 698939 w 3683439"/>
              <a:gd name="connsiteY38" fmla="*/ 3641262 h 4644562"/>
              <a:gd name="connsiteX39" fmla="*/ 711639 w 3683439"/>
              <a:gd name="connsiteY39" fmla="*/ 3692062 h 4644562"/>
              <a:gd name="connsiteX40" fmla="*/ 698939 w 3683439"/>
              <a:gd name="connsiteY40" fmla="*/ 3933362 h 4644562"/>
              <a:gd name="connsiteX41" fmla="*/ 673539 w 3683439"/>
              <a:gd name="connsiteY41" fmla="*/ 3971462 h 4644562"/>
              <a:gd name="connsiteX42" fmla="*/ 660839 w 3683439"/>
              <a:gd name="connsiteY42" fmla="*/ 4009562 h 4644562"/>
              <a:gd name="connsiteX43" fmla="*/ 610039 w 3683439"/>
              <a:gd name="connsiteY43" fmla="*/ 4085762 h 4644562"/>
              <a:gd name="connsiteX44" fmla="*/ 571939 w 3683439"/>
              <a:gd name="connsiteY44" fmla="*/ 4161962 h 4644562"/>
              <a:gd name="connsiteX45" fmla="*/ 533839 w 3683439"/>
              <a:gd name="connsiteY45" fmla="*/ 4187362 h 4644562"/>
              <a:gd name="connsiteX46" fmla="*/ 495739 w 3683439"/>
              <a:gd name="connsiteY46" fmla="*/ 4263562 h 4644562"/>
              <a:gd name="connsiteX47" fmla="*/ 381439 w 3683439"/>
              <a:gd name="connsiteY47" fmla="*/ 4301662 h 4644562"/>
              <a:gd name="connsiteX48" fmla="*/ 343339 w 3683439"/>
              <a:gd name="connsiteY48" fmla="*/ 4314362 h 4644562"/>
              <a:gd name="connsiteX49" fmla="*/ 267139 w 3683439"/>
              <a:gd name="connsiteY49" fmla="*/ 4365162 h 4644562"/>
              <a:gd name="connsiteX50" fmla="*/ 229039 w 3683439"/>
              <a:gd name="connsiteY50" fmla="*/ 4390562 h 4644562"/>
              <a:gd name="connsiteX51" fmla="*/ 190939 w 3683439"/>
              <a:gd name="connsiteY51" fmla="*/ 4403262 h 4644562"/>
              <a:gd name="connsiteX52" fmla="*/ 140139 w 3683439"/>
              <a:gd name="connsiteY52" fmla="*/ 4454062 h 4644562"/>
              <a:gd name="connsiteX53" fmla="*/ 102039 w 3683439"/>
              <a:gd name="connsiteY53" fmla="*/ 4492162 h 4644562"/>
              <a:gd name="connsiteX54" fmla="*/ 63939 w 3683439"/>
              <a:gd name="connsiteY54" fmla="*/ 4504862 h 4644562"/>
              <a:gd name="connsiteX55" fmla="*/ 25839 w 3683439"/>
              <a:gd name="connsiteY55" fmla="*/ 4530262 h 4644562"/>
              <a:gd name="connsiteX56" fmla="*/ 439 w 3683439"/>
              <a:gd name="connsiteY56" fmla="*/ 4568362 h 4644562"/>
              <a:gd name="connsiteX57" fmla="*/ 38539 w 3683439"/>
              <a:gd name="connsiteY57" fmla="*/ 4581062 h 4644562"/>
              <a:gd name="connsiteX58" fmla="*/ 622739 w 3683439"/>
              <a:gd name="connsiteY58" fmla="*/ 4593762 h 4644562"/>
              <a:gd name="connsiteX59" fmla="*/ 1054539 w 3683439"/>
              <a:gd name="connsiteY59" fmla="*/ 4606462 h 4644562"/>
              <a:gd name="connsiteX60" fmla="*/ 2857939 w 3683439"/>
              <a:gd name="connsiteY60" fmla="*/ 4644562 h 4644562"/>
              <a:gd name="connsiteX61" fmla="*/ 3632639 w 3683439"/>
              <a:gd name="connsiteY61" fmla="*/ 4631862 h 4644562"/>
              <a:gd name="connsiteX62" fmla="*/ 3670739 w 3683439"/>
              <a:gd name="connsiteY62" fmla="*/ 4606462 h 4644562"/>
              <a:gd name="connsiteX63" fmla="*/ 3683439 w 3683439"/>
              <a:gd name="connsiteY63" fmla="*/ 4479462 h 4644562"/>
              <a:gd name="connsiteX64" fmla="*/ 3670739 w 3683439"/>
              <a:gd name="connsiteY64" fmla="*/ 3755562 h 4644562"/>
              <a:gd name="connsiteX65" fmla="*/ 3632639 w 3683439"/>
              <a:gd name="connsiteY65" fmla="*/ 3450762 h 4644562"/>
              <a:gd name="connsiteX66" fmla="*/ 3607239 w 3683439"/>
              <a:gd name="connsiteY66" fmla="*/ 3247562 h 4644562"/>
              <a:gd name="connsiteX67" fmla="*/ 3594539 w 3683439"/>
              <a:gd name="connsiteY67" fmla="*/ 3107862 h 4644562"/>
              <a:gd name="connsiteX68" fmla="*/ 3556439 w 3683439"/>
              <a:gd name="connsiteY68" fmla="*/ 2968162 h 4644562"/>
              <a:gd name="connsiteX69" fmla="*/ 3531039 w 3683439"/>
              <a:gd name="connsiteY69" fmla="*/ 2625262 h 4644562"/>
              <a:gd name="connsiteX70" fmla="*/ 3556439 w 3683439"/>
              <a:gd name="connsiteY70" fmla="*/ 478962 h 4644562"/>
              <a:gd name="connsiteX71" fmla="*/ 3569139 w 3683439"/>
              <a:gd name="connsiteY71" fmla="*/ 390062 h 4644562"/>
              <a:gd name="connsiteX72" fmla="*/ 3594539 w 3683439"/>
              <a:gd name="connsiteY72" fmla="*/ 275762 h 4644562"/>
              <a:gd name="connsiteX73" fmla="*/ 3581839 w 3683439"/>
              <a:gd name="connsiteY73" fmla="*/ 21762 h 4644562"/>
              <a:gd name="connsiteX74" fmla="*/ 2413439 w 3683439"/>
              <a:gd name="connsiteY74" fmla="*/ 47162 h 4644562"/>
              <a:gd name="connsiteX75" fmla="*/ 2337239 w 3683439"/>
              <a:gd name="connsiteY75" fmla="*/ 59862 h 4644562"/>
              <a:gd name="connsiteX76" fmla="*/ 2057839 w 3683439"/>
              <a:gd name="connsiteY76" fmla="*/ 72562 h 4644562"/>
              <a:gd name="connsiteX77" fmla="*/ 1689539 w 3683439"/>
              <a:gd name="connsiteY77" fmla="*/ 110662 h 4644562"/>
              <a:gd name="connsiteX78" fmla="*/ 1143439 w 3683439"/>
              <a:gd name="connsiteY78" fmla="*/ 97962 h 4644562"/>
              <a:gd name="connsiteX79" fmla="*/ 1054539 w 3683439"/>
              <a:gd name="connsiteY79" fmla="*/ 97962 h 4644562"/>
              <a:gd name="connsiteX80" fmla="*/ 991039 w 3683439"/>
              <a:gd name="connsiteY8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702239 w 3683439"/>
              <a:gd name="connsiteY17" fmla="*/ 1253662 h 4644562"/>
              <a:gd name="connsiteX18" fmla="*/ 1676839 w 3683439"/>
              <a:gd name="connsiteY18" fmla="*/ 1736262 h 4644562"/>
              <a:gd name="connsiteX19" fmla="*/ 1562539 w 3683439"/>
              <a:gd name="connsiteY19" fmla="*/ 2015662 h 4644562"/>
              <a:gd name="connsiteX20" fmla="*/ 1473639 w 3683439"/>
              <a:gd name="connsiteY20" fmla="*/ 2193462 h 4644562"/>
              <a:gd name="connsiteX21" fmla="*/ 1333939 w 3683439"/>
              <a:gd name="connsiteY21" fmla="*/ 2358562 h 4644562"/>
              <a:gd name="connsiteX22" fmla="*/ 1308539 w 3683439"/>
              <a:gd name="connsiteY22" fmla="*/ 2396662 h 4644562"/>
              <a:gd name="connsiteX23" fmla="*/ 1219639 w 3683439"/>
              <a:gd name="connsiteY23" fmla="*/ 2434762 h 4644562"/>
              <a:gd name="connsiteX24" fmla="*/ 1130739 w 3683439"/>
              <a:gd name="connsiteY24" fmla="*/ 2485562 h 4644562"/>
              <a:gd name="connsiteX25" fmla="*/ 1041839 w 3683439"/>
              <a:gd name="connsiteY25" fmla="*/ 2536362 h 4644562"/>
              <a:gd name="connsiteX26" fmla="*/ 991039 w 3683439"/>
              <a:gd name="connsiteY26" fmla="*/ 2549062 h 4644562"/>
              <a:gd name="connsiteX27" fmla="*/ 952939 w 3683439"/>
              <a:gd name="connsiteY27" fmla="*/ 2587162 h 4644562"/>
              <a:gd name="connsiteX28" fmla="*/ 914839 w 3683439"/>
              <a:gd name="connsiteY28" fmla="*/ 2612562 h 4644562"/>
              <a:gd name="connsiteX29" fmla="*/ 851339 w 3683439"/>
              <a:gd name="connsiteY29" fmla="*/ 2752262 h 4644562"/>
              <a:gd name="connsiteX30" fmla="*/ 800539 w 3683439"/>
              <a:gd name="connsiteY30" fmla="*/ 2803062 h 4644562"/>
              <a:gd name="connsiteX31" fmla="*/ 749739 w 3683439"/>
              <a:gd name="connsiteY31" fmla="*/ 2853862 h 4644562"/>
              <a:gd name="connsiteX32" fmla="*/ 711639 w 3683439"/>
              <a:gd name="connsiteY32" fmla="*/ 2879262 h 4644562"/>
              <a:gd name="connsiteX33" fmla="*/ 660839 w 3683439"/>
              <a:gd name="connsiteY33" fmla="*/ 2955462 h 4644562"/>
              <a:gd name="connsiteX34" fmla="*/ 635439 w 3683439"/>
              <a:gd name="connsiteY34" fmla="*/ 3044362 h 4644562"/>
              <a:gd name="connsiteX35" fmla="*/ 648139 w 3683439"/>
              <a:gd name="connsiteY35" fmla="*/ 3450762 h 4644562"/>
              <a:gd name="connsiteX36" fmla="*/ 673539 w 3683439"/>
              <a:gd name="connsiteY36" fmla="*/ 3488862 h 4644562"/>
              <a:gd name="connsiteX37" fmla="*/ 698939 w 3683439"/>
              <a:gd name="connsiteY37" fmla="*/ 3641262 h 4644562"/>
              <a:gd name="connsiteX38" fmla="*/ 711639 w 3683439"/>
              <a:gd name="connsiteY38" fmla="*/ 3692062 h 4644562"/>
              <a:gd name="connsiteX39" fmla="*/ 698939 w 3683439"/>
              <a:gd name="connsiteY39" fmla="*/ 3933362 h 4644562"/>
              <a:gd name="connsiteX40" fmla="*/ 673539 w 3683439"/>
              <a:gd name="connsiteY40" fmla="*/ 3971462 h 4644562"/>
              <a:gd name="connsiteX41" fmla="*/ 660839 w 3683439"/>
              <a:gd name="connsiteY41" fmla="*/ 4009562 h 4644562"/>
              <a:gd name="connsiteX42" fmla="*/ 610039 w 3683439"/>
              <a:gd name="connsiteY42" fmla="*/ 4085762 h 4644562"/>
              <a:gd name="connsiteX43" fmla="*/ 571939 w 3683439"/>
              <a:gd name="connsiteY43" fmla="*/ 4161962 h 4644562"/>
              <a:gd name="connsiteX44" fmla="*/ 533839 w 3683439"/>
              <a:gd name="connsiteY44" fmla="*/ 4187362 h 4644562"/>
              <a:gd name="connsiteX45" fmla="*/ 495739 w 3683439"/>
              <a:gd name="connsiteY45" fmla="*/ 4263562 h 4644562"/>
              <a:gd name="connsiteX46" fmla="*/ 381439 w 3683439"/>
              <a:gd name="connsiteY46" fmla="*/ 4301662 h 4644562"/>
              <a:gd name="connsiteX47" fmla="*/ 343339 w 3683439"/>
              <a:gd name="connsiteY47" fmla="*/ 4314362 h 4644562"/>
              <a:gd name="connsiteX48" fmla="*/ 267139 w 3683439"/>
              <a:gd name="connsiteY48" fmla="*/ 4365162 h 4644562"/>
              <a:gd name="connsiteX49" fmla="*/ 229039 w 3683439"/>
              <a:gd name="connsiteY49" fmla="*/ 4390562 h 4644562"/>
              <a:gd name="connsiteX50" fmla="*/ 190939 w 3683439"/>
              <a:gd name="connsiteY50" fmla="*/ 4403262 h 4644562"/>
              <a:gd name="connsiteX51" fmla="*/ 140139 w 3683439"/>
              <a:gd name="connsiteY51" fmla="*/ 4454062 h 4644562"/>
              <a:gd name="connsiteX52" fmla="*/ 102039 w 3683439"/>
              <a:gd name="connsiteY52" fmla="*/ 4492162 h 4644562"/>
              <a:gd name="connsiteX53" fmla="*/ 63939 w 3683439"/>
              <a:gd name="connsiteY53" fmla="*/ 4504862 h 4644562"/>
              <a:gd name="connsiteX54" fmla="*/ 25839 w 3683439"/>
              <a:gd name="connsiteY54" fmla="*/ 4530262 h 4644562"/>
              <a:gd name="connsiteX55" fmla="*/ 439 w 3683439"/>
              <a:gd name="connsiteY55" fmla="*/ 4568362 h 4644562"/>
              <a:gd name="connsiteX56" fmla="*/ 38539 w 3683439"/>
              <a:gd name="connsiteY56" fmla="*/ 4581062 h 4644562"/>
              <a:gd name="connsiteX57" fmla="*/ 622739 w 3683439"/>
              <a:gd name="connsiteY57" fmla="*/ 4593762 h 4644562"/>
              <a:gd name="connsiteX58" fmla="*/ 1054539 w 3683439"/>
              <a:gd name="connsiteY58" fmla="*/ 4606462 h 4644562"/>
              <a:gd name="connsiteX59" fmla="*/ 2857939 w 3683439"/>
              <a:gd name="connsiteY59" fmla="*/ 4644562 h 4644562"/>
              <a:gd name="connsiteX60" fmla="*/ 3632639 w 3683439"/>
              <a:gd name="connsiteY60" fmla="*/ 4631862 h 4644562"/>
              <a:gd name="connsiteX61" fmla="*/ 3670739 w 3683439"/>
              <a:gd name="connsiteY61" fmla="*/ 4606462 h 4644562"/>
              <a:gd name="connsiteX62" fmla="*/ 3683439 w 3683439"/>
              <a:gd name="connsiteY62" fmla="*/ 4479462 h 4644562"/>
              <a:gd name="connsiteX63" fmla="*/ 3670739 w 3683439"/>
              <a:gd name="connsiteY63" fmla="*/ 3755562 h 4644562"/>
              <a:gd name="connsiteX64" fmla="*/ 3632639 w 3683439"/>
              <a:gd name="connsiteY64" fmla="*/ 3450762 h 4644562"/>
              <a:gd name="connsiteX65" fmla="*/ 3607239 w 3683439"/>
              <a:gd name="connsiteY65" fmla="*/ 3247562 h 4644562"/>
              <a:gd name="connsiteX66" fmla="*/ 3594539 w 3683439"/>
              <a:gd name="connsiteY66" fmla="*/ 3107862 h 4644562"/>
              <a:gd name="connsiteX67" fmla="*/ 3556439 w 3683439"/>
              <a:gd name="connsiteY67" fmla="*/ 2968162 h 4644562"/>
              <a:gd name="connsiteX68" fmla="*/ 3531039 w 3683439"/>
              <a:gd name="connsiteY68" fmla="*/ 2625262 h 4644562"/>
              <a:gd name="connsiteX69" fmla="*/ 3556439 w 3683439"/>
              <a:gd name="connsiteY69" fmla="*/ 478962 h 4644562"/>
              <a:gd name="connsiteX70" fmla="*/ 3569139 w 3683439"/>
              <a:gd name="connsiteY70" fmla="*/ 390062 h 4644562"/>
              <a:gd name="connsiteX71" fmla="*/ 3594539 w 3683439"/>
              <a:gd name="connsiteY71" fmla="*/ 275762 h 4644562"/>
              <a:gd name="connsiteX72" fmla="*/ 3581839 w 3683439"/>
              <a:gd name="connsiteY72" fmla="*/ 21762 h 4644562"/>
              <a:gd name="connsiteX73" fmla="*/ 2413439 w 3683439"/>
              <a:gd name="connsiteY73" fmla="*/ 47162 h 4644562"/>
              <a:gd name="connsiteX74" fmla="*/ 2337239 w 3683439"/>
              <a:gd name="connsiteY74" fmla="*/ 59862 h 4644562"/>
              <a:gd name="connsiteX75" fmla="*/ 2057839 w 3683439"/>
              <a:gd name="connsiteY75" fmla="*/ 72562 h 4644562"/>
              <a:gd name="connsiteX76" fmla="*/ 1689539 w 3683439"/>
              <a:gd name="connsiteY76" fmla="*/ 110662 h 4644562"/>
              <a:gd name="connsiteX77" fmla="*/ 1143439 w 3683439"/>
              <a:gd name="connsiteY77" fmla="*/ 97962 h 4644562"/>
              <a:gd name="connsiteX78" fmla="*/ 1054539 w 3683439"/>
              <a:gd name="connsiteY78" fmla="*/ 97962 h 4644562"/>
              <a:gd name="connsiteX79" fmla="*/ 991039 w 3683439"/>
              <a:gd name="connsiteY7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702239 w 3683439"/>
              <a:gd name="connsiteY16" fmla="*/ 1253662 h 4644562"/>
              <a:gd name="connsiteX17" fmla="*/ 1676839 w 3683439"/>
              <a:gd name="connsiteY17" fmla="*/ 1736262 h 4644562"/>
              <a:gd name="connsiteX18" fmla="*/ 1562539 w 3683439"/>
              <a:gd name="connsiteY18" fmla="*/ 2015662 h 4644562"/>
              <a:gd name="connsiteX19" fmla="*/ 1473639 w 3683439"/>
              <a:gd name="connsiteY19" fmla="*/ 2193462 h 4644562"/>
              <a:gd name="connsiteX20" fmla="*/ 1333939 w 3683439"/>
              <a:gd name="connsiteY20" fmla="*/ 2358562 h 4644562"/>
              <a:gd name="connsiteX21" fmla="*/ 1308539 w 3683439"/>
              <a:gd name="connsiteY21" fmla="*/ 2396662 h 4644562"/>
              <a:gd name="connsiteX22" fmla="*/ 1219639 w 3683439"/>
              <a:gd name="connsiteY22" fmla="*/ 2434762 h 4644562"/>
              <a:gd name="connsiteX23" fmla="*/ 1130739 w 3683439"/>
              <a:gd name="connsiteY23" fmla="*/ 2485562 h 4644562"/>
              <a:gd name="connsiteX24" fmla="*/ 1041839 w 3683439"/>
              <a:gd name="connsiteY24" fmla="*/ 2536362 h 4644562"/>
              <a:gd name="connsiteX25" fmla="*/ 991039 w 3683439"/>
              <a:gd name="connsiteY25" fmla="*/ 2549062 h 4644562"/>
              <a:gd name="connsiteX26" fmla="*/ 952939 w 3683439"/>
              <a:gd name="connsiteY26" fmla="*/ 2587162 h 4644562"/>
              <a:gd name="connsiteX27" fmla="*/ 914839 w 3683439"/>
              <a:gd name="connsiteY27" fmla="*/ 2612562 h 4644562"/>
              <a:gd name="connsiteX28" fmla="*/ 851339 w 3683439"/>
              <a:gd name="connsiteY28" fmla="*/ 2752262 h 4644562"/>
              <a:gd name="connsiteX29" fmla="*/ 800539 w 3683439"/>
              <a:gd name="connsiteY29" fmla="*/ 2803062 h 4644562"/>
              <a:gd name="connsiteX30" fmla="*/ 749739 w 3683439"/>
              <a:gd name="connsiteY30" fmla="*/ 2853862 h 4644562"/>
              <a:gd name="connsiteX31" fmla="*/ 711639 w 3683439"/>
              <a:gd name="connsiteY31" fmla="*/ 2879262 h 4644562"/>
              <a:gd name="connsiteX32" fmla="*/ 660839 w 3683439"/>
              <a:gd name="connsiteY32" fmla="*/ 2955462 h 4644562"/>
              <a:gd name="connsiteX33" fmla="*/ 635439 w 3683439"/>
              <a:gd name="connsiteY33" fmla="*/ 3044362 h 4644562"/>
              <a:gd name="connsiteX34" fmla="*/ 648139 w 3683439"/>
              <a:gd name="connsiteY34" fmla="*/ 3450762 h 4644562"/>
              <a:gd name="connsiteX35" fmla="*/ 673539 w 3683439"/>
              <a:gd name="connsiteY35" fmla="*/ 3488862 h 4644562"/>
              <a:gd name="connsiteX36" fmla="*/ 698939 w 3683439"/>
              <a:gd name="connsiteY36" fmla="*/ 3641262 h 4644562"/>
              <a:gd name="connsiteX37" fmla="*/ 711639 w 3683439"/>
              <a:gd name="connsiteY37" fmla="*/ 3692062 h 4644562"/>
              <a:gd name="connsiteX38" fmla="*/ 698939 w 3683439"/>
              <a:gd name="connsiteY38" fmla="*/ 3933362 h 4644562"/>
              <a:gd name="connsiteX39" fmla="*/ 673539 w 3683439"/>
              <a:gd name="connsiteY39" fmla="*/ 3971462 h 4644562"/>
              <a:gd name="connsiteX40" fmla="*/ 660839 w 3683439"/>
              <a:gd name="connsiteY40" fmla="*/ 4009562 h 4644562"/>
              <a:gd name="connsiteX41" fmla="*/ 610039 w 3683439"/>
              <a:gd name="connsiteY41" fmla="*/ 4085762 h 4644562"/>
              <a:gd name="connsiteX42" fmla="*/ 571939 w 3683439"/>
              <a:gd name="connsiteY42" fmla="*/ 4161962 h 4644562"/>
              <a:gd name="connsiteX43" fmla="*/ 533839 w 3683439"/>
              <a:gd name="connsiteY43" fmla="*/ 4187362 h 4644562"/>
              <a:gd name="connsiteX44" fmla="*/ 495739 w 3683439"/>
              <a:gd name="connsiteY44" fmla="*/ 4263562 h 4644562"/>
              <a:gd name="connsiteX45" fmla="*/ 381439 w 3683439"/>
              <a:gd name="connsiteY45" fmla="*/ 4301662 h 4644562"/>
              <a:gd name="connsiteX46" fmla="*/ 343339 w 3683439"/>
              <a:gd name="connsiteY46" fmla="*/ 4314362 h 4644562"/>
              <a:gd name="connsiteX47" fmla="*/ 267139 w 3683439"/>
              <a:gd name="connsiteY47" fmla="*/ 4365162 h 4644562"/>
              <a:gd name="connsiteX48" fmla="*/ 229039 w 3683439"/>
              <a:gd name="connsiteY48" fmla="*/ 4390562 h 4644562"/>
              <a:gd name="connsiteX49" fmla="*/ 190939 w 3683439"/>
              <a:gd name="connsiteY49" fmla="*/ 4403262 h 4644562"/>
              <a:gd name="connsiteX50" fmla="*/ 140139 w 3683439"/>
              <a:gd name="connsiteY50" fmla="*/ 4454062 h 4644562"/>
              <a:gd name="connsiteX51" fmla="*/ 102039 w 3683439"/>
              <a:gd name="connsiteY51" fmla="*/ 4492162 h 4644562"/>
              <a:gd name="connsiteX52" fmla="*/ 63939 w 3683439"/>
              <a:gd name="connsiteY52" fmla="*/ 4504862 h 4644562"/>
              <a:gd name="connsiteX53" fmla="*/ 25839 w 3683439"/>
              <a:gd name="connsiteY53" fmla="*/ 4530262 h 4644562"/>
              <a:gd name="connsiteX54" fmla="*/ 439 w 3683439"/>
              <a:gd name="connsiteY54" fmla="*/ 4568362 h 4644562"/>
              <a:gd name="connsiteX55" fmla="*/ 38539 w 3683439"/>
              <a:gd name="connsiteY55" fmla="*/ 4581062 h 4644562"/>
              <a:gd name="connsiteX56" fmla="*/ 622739 w 3683439"/>
              <a:gd name="connsiteY56" fmla="*/ 4593762 h 4644562"/>
              <a:gd name="connsiteX57" fmla="*/ 1054539 w 3683439"/>
              <a:gd name="connsiteY57" fmla="*/ 4606462 h 4644562"/>
              <a:gd name="connsiteX58" fmla="*/ 2857939 w 3683439"/>
              <a:gd name="connsiteY58" fmla="*/ 4644562 h 4644562"/>
              <a:gd name="connsiteX59" fmla="*/ 3632639 w 3683439"/>
              <a:gd name="connsiteY59" fmla="*/ 4631862 h 4644562"/>
              <a:gd name="connsiteX60" fmla="*/ 3670739 w 3683439"/>
              <a:gd name="connsiteY60" fmla="*/ 4606462 h 4644562"/>
              <a:gd name="connsiteX61" fmla="*/ 3683439 w 3683439"/>
              <a:gd name="connsiteY61" fmla="*/ 4479462 h 4644562"/>
              <a:gd name="connsiteX62" fmla="*/ 3670739 w 3683439"/>
              <a:gd name="connsiteY62" fmla="*/ 3755562 h 4644562"/>
              <a:gd name="connsiteX63" fmla="*/ 3632639 w 3683439"/>
              <a:gd name="connsiteY63" fmla="*/ 3450762 h 4644562"/>
              <a:gd name="connsiteX64" fmla="*/ 3607239 w 3683439"/>
              <a:gd name="connsiteY64" fmla="*/ 3247562 h 4644562"/>
              <a:gd name="connsiteX65" fmla="*/ 3594539 w 3683439"/>
              <a:gd name="connsiteY65" fmla="*/ 3107862 h 4644562"/>
              <a:gd name="connsiteX66" fmla="*/ 3556439 w 3683439"/>
              <a:gd name="connsiteY66" fmla="*/ 2968162 h 4644562"/>
              <a:gd name="connsiteX67" fmla="*/ 3531039 w 3683439"/>
              <a:gd name="connsiteY67" fmla="*/ 2625262 h 4644562"/>
              <a:gd name="connsiteX68" fmla="*/ 3556439 w 3683439"/>
              <a:gd name="connsiteY68" fmla="*/ 478962 h 4644562"/>
              <a:gd name="connsiteX69" fmla="*/ 3569139 w 3683439"/>
              <a:gd name="connsiteY69" fmla="*/ 390062 h 4644562"/>
              <a:gd name="connsiteX70" fmla="*/ 3594539 w 3683439"/>
              <a:gd name="connsiteY70" fmla="*/ 275762 h 4644562"/>
              <a:gd name="connsiteX71" fmla="*/ 3581839 w 3683439"/>
              <a:gd name="connsiteY71" fmla="*/ 21762 h 4644562"/>
              <a:gd name="connsiteX72" fmla="*/ 2413439 w 3683439"/>
              <a:gd name="connsiteY72" fmla="*/ 47162 h 4644562"/>
              <a:gd name="connsiteX73" fmla="*/ 2337239 w 3683439"/>
              <a:gd name="connsiteY73" fmla="*/ 59862 h 4644562"/>
              <a:gd name="connsiteX74" fmla="*/ 2057839 w 3683439"/>
              <a:gd name="connsiteY74" fmla="*/ 72562 h 4644562"/>
              <a:gd name="connsiteX75" fmla="*/ 1689539 w 3683439"/>
              <a:gd name="connsiteY75" fmla="*/ 110662 h 4644562"/>
              <a:gd name="connsiteX76" fmla="*/ 1143439 w 3683439"/>
              <a:gd name="connsiteY76" fmla="*/ 97962 h 4644562"/>
              <a:gd name="connsiteX77" fmla="*/ 1054539 w 3683439"/>
              <a:gd name="connsiteY77" fmla="*/ 97962 h 4644562"/>
              <a:gd name="connsiteX78" fmla="*/ 991039 w 3683439"/>
              <a:gd name="connsiteY7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702239 w 3683439"/>
              <a:gd name="connsiteY15" fmla="*/ 1253662 h 4644562"/>
              <a:gd name="connsiteX16" fmla="*/ 1676839 w 3683439"/>
              <a:gd name="connsiteY16" fmla="*/ 1736262 h 4644562"/>
              <a:gd name="connsiteX17" fmla="*/ 1562539 w 3683439"/>
              <a:gd name="connsiteY17" fmla="*/ 2015662 h 4644562"/>
              <a:gd name="connsiteX18" fmla="*/ 1473639 w 3683439"/>
              <a:gd name="connsiteY18" fmla="*/ 2193462 h 4644562"/>
              <a:gd name="connsiteX19" fmla="*/ 1333939 w 3683439"/>
              <a:gd name="connsiteY19" fmla="*/ 2358562 h 4644562"/>
              <a:gd name="connsiteX20" fmla="*/ 1308539 w 3683439"/>
              <a:gd name="connsiteY20" fmla="*/ 2396662 h 4644562"/>
              <a:gd name="connsiteX21" fmla="*/ 1219639 w 3683439"/>
              <a:gd name="connsiteY21" fmla="*/ 2434762 h 4644562"/>
              <a:gd name="connsiteX22" fmla="*/ 1130739 w 3683439"/>
              <a:gd name="connsiteY22" fmla="*/ 2485562 h 4644562"/>
              <a:gd name="connsiteX23" fmla="*/ 1041839 w 3683439"/>
              <a:gd name="connsiteY23" fmla="*/ 2536362 h 4644562"/>
              <a:gd name="connsiteX24" fmla="*/ 991039 w 3683439"/>
              <a:gd name="connsiteY24" fmla="*/ 2549062 h 4644562"/>
              <a:gd name="connsiteX25" fmla="*/ 952939 w 3683439"/>
              <a:gd name="connsiteY25" fmla="*/ 2587162 h 4644562"/>
              <a:gd name="connsiteX26" fmla="*/ 914839 w 3683439"/>
              <a:gd name="connsiteY26" fmla="*/ 2612562 h 4644562"/>
              <a:gd name="connsiteX27" fmla="*/ 851339 w 3683439"/>
              <a:gd name="connsiteY27" fmla="*/ 2752262 h 4644562"/>
              <a:gd name="connsiteX28" fmla="*/ 800539 w 3683439"/>
              <a:gd name="connsiteY28" fmla="*/ 2803062 h 4644562"/>
              <a:gd name="connsiteX29" fmla="*/ 749739 w 3683439"/>
              <a:gd name="connsiteY29" fmla="*/ 2853862 h 4644562"/>
              <a:gd name="connsiteX30" fmla="*/ 711639 w 3683439"/>
              <a:gd name="connsiteY30" fmla="*/ 2879262 h 4644562"/>
              <a:gd name="connsiteX31" fmla="*/ 660839 w 3683439"/>
              <a:gd name="connsiteY31" fmla="*/ 2955462 h 4644562"/>
              <a:gd name="connsiteX32" fmla="*/ 635439 w 3683439"/>
              <a:gd name="connsiteY32" fmla="*/ 3044362 h 4644562"/>
              <a:gd name="connsiteX33" fmla="*/ 648139 w 3683439"/>
              <a:gd name="connsiteY33" fmla="*/ 3450762 h 4644562"/>
              <a:gd name="connsiteX34" fmla="*/ 673539 w 3683439"/>
              <a:gd name="connsiteY34" fmla="*/ 3488862 h 4644562"/>
              <a:gd name="connsiteX35" fmla="*/ 698939 w 3683439"/>
              <a:gd name="connsiteY35" fmla="*/ 3641262 h 4644562"/>
              <a:gd name="connsiteX36" fmla="*/ 711639 w 3683439"/>
              <a:gd name="connsiteY36" fmla="*/ 3692062 h 4644562"/>
              <a:gd name="connsiteX37" fmla="*/ 698939 w 3683439"/>
              <a:gd name="connsiteY37" fmla="*/ 3933362 h 4644562"/>
              <a:gd name="connsiteX38" fmla="*/ 673539 w 3683439"/>
              <a:gd name="connsiteY38" fmla="*/ 3971462 h 4644562"/>
              <a:gd name="connsiteX39" fmla="*/ 660839 w 3683439"/>
              <a:gd name="connsiteY39" fmla="*/ 4009562 h 4644562"/>
              <a:gd name="connsiteX40" fmla="*/ 610039 w 3683439"/>
              <a:gd name="connsiteY40" fmla="*/ 4085762 h 4644562"/>
              <a:gd name="connsiteX41" fmla="*/ 571939 w 3683439"/>
              <a:gd name="connsiteY41" fmla="*/ 4161962 h 4644562"/>
              <a:gd name="connsiteX42" fmla="*/ 533839 w 3683439"/>
              <a:gd name="connsiteY42" fmla="*/ 4187362 h 4644562"/>
              <a:gd name="connsiteX43" fmla="*/ 495739 w 3683439"/>
              <a:gd name="connsiteY43" fmla="*/ 4263562 h 4644562"/>
              <a:gd name="connsiteX44" fmla="*/ 381439 w 3683439"/>
              <a:gd name="connsiteY44" fmla="*/ 4301662 h 4644562"/>
              <a:gd name="connsiteX45" fmla="*/ 343339 w 3683439"/>
              <a:gd name="connsiteY45" fmla="*/ 4314362 h 4644562"/>
              <a:gd name="connsiteX46" fmla="*/ 267139 w 3683439"/>
              <a:gd name="connsiteY46" fmla="*/ 4365162 h 4644562"/>
              <a:gd name="connsiteX47" fmla="*/ 229039 w 3683439"/>
              <a:gd name="connsiteY47" fmla="*/ 4390562 h 4644562"/>
              <a:gd name="connsiteX48" fmla="*/ 190939 w 3683439"/>
              <a:gd name="connsiteY48" fmla="*/ 4403262 h 4644562"/>
              <a:gd name="connsiteX49" fmla="*/ 140139 w 3683439"/>
              <a:gd name="connsiteY49" fmla="*/ 4454062 h 4644562"/>
              <a:gd name="connsiteX50" fmla="*/ 102039 w 3683439"/>
              <a:gd name="connsiteY50" fmla="*/ 4492162 h 4644562"/>
              <a:gd name="connsiteX51" fmla="*/ 63939 w 3683439"/>
              <a:gd name="connsiteY51" fmla="*/ 4504862 h 4644562"/>
              <a:gd name="connsiteX52" fmla="*/ 25839 w 3683439"/>
              <a:gd name="connsiteY52" fmla="*/ 4530262 h 4644562"/>
              <a:gd name="connsiteX53" fmla="*/ 439 w 3683439"/>
              <a:gd name="connsiteY53" fmla="*/ 4568362 h 4644562"/>
              <a:gd name="connsiteX54" fmla="*/ 38539 w 3683439"/>
              <a:gd name="connsiteY54" fmla="*/ 4581062 h 4644562"/>
              <a:gd name="connsiteX55" fmla="*/ 622739 w 3683439"/>
              <a:gd name="connsiteY55" fmla="*/ 4593762 h 4644562"/>
              <a:gd name="connsiteX56" fmla="*/ 1054539 w 3683439"/>
              <a:gd name="connsiteY56" fmla="*/ 4606462 h 4644562"/>
              <a:gd name="connsiteX57" fmla="*/ 2857939 w 3683439"/>
              <a:gd name="connsiteY57" fmla="*/ 4644562 h 4644562"/>
              <a:gd name="connsiteX58" fmla="*/ 3632639 w 3683439"/>
              <a:gd name="connsiteY58" fmla="*/ 4631862 h 4644562"/>
              <a:gd name="connsiteX59" fmla="*/ 3670739 w 3683439"/>
              <a:gd name="connsiteY59" fmla="*/ 4606462 h 4644562"/>
              <a:gd name="connsiteX60" fmla="*/ 3683439 w 3683439"/>
              <a:gd name="connsiteY60" fmla="*/ 4479462 h 4644562"/>
              <a:gd name="connsiteX61" fmla="*/ 3670739 w 3683439"/>
              <a:gd name="connsiteY61" fmla="*/ 3755562 h 4644562"/>
              <a:gd name="connsiteX62" fmla="*/ 3632639 w 3683439"/>
              <a:gd name="connsiteY62" fmla="*/ 3450762 h 4644562"/>
              <a:gd name="connsiteX63" fmla="*/ 3607239 w 3683439"/>
              <a:gd name="connsiteY63" fmla="*/ 3247562 h 4644562"/>
              <a:gd name="connsiteX64" fmla="*/ 3594539 w 3683439"/>
              <a:gd name="connsiteY64" fmla="*/ 3107862 h 4644562"/>
              <a:gd name="connsiteX65" fmla="*/ 3556439 w 3683439"/>
              <a:gd name="connsiteY65" fmla="*/ 2968162 h 4644562"/>
              <a:gd name="connsiteX66" fmla="*/ 3531039 w 3683439"/>
              <a:gd name="connsiteY66" fmla="*/ 2625262 h 4644562"/>
              <a:gd name="connsiteX67" fmla="*/ 3556439 w 3683439"/>
              <a:gd name="connsiteY67" fmla="*/ 478962 h 4644562"/>
              <a:gd name="connsiteX68" fmla="*/ 3569139 w 3683439"/>
              <a:gd name="connsiteY68" fmla="*/ 390062 h 4644562"/>
              <a:gd name="connsiteX69" fmla="*/ 3594539 w 3683439"/>
              <a:gd name="connsiteY69" fmla="*/ 275762 h 4644562"/>
              <a:gd name="connsiteX70" fmla="*/ 3581839 w 3683439"/>
              <a:gd name="connsiteY70" fmla="*/ 21762 h 4644562"/>
              <a:gd name="connsiteX71" fmla="*/ 2413439 w 3683439"/>
              <a:gd name="connsiteY71" fmla="*/ 47162 h 4644562"/>
              <a:gd name="connsiteX72" fmla="*/ 2337239 w 3683439"/>
              <a:gd name="connsiteY72" fmla="*/ 59862 h 4644562"/>
              <a:gd name="connsiteX73" fmla="*/ 2057839 w 3683439"/>
              <a:gd name="connsiteY73" fmla="*/ 72562 h 4644562"/>
              <a:gd name="connsiteX74" fmla="*/ 1689539 w 3683439"/>
              <a:gd name="connsiteY74" fmla="*/ 110662 h 4644562"/>
              <a:gd name="connsiteX75" fmla="*/ 1143439 w 3683439"/>
              <a:gd name="connsiteY75" fmla="*/ 97962 h 4644562"/>
              <a:gd name="connsiteX76" fmla="*/ 1054539 w 3683439"/>
              <a:gd name="connsiteY76" fmla="*/ 97962 h 4644562"/>
              <a:gd name="connsiteX77" fmla="*/ 991039 w 3683439"/>
              <a:gd name="connsiteY77"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702239 w 3683439"/>
              <a:gd name="connsiteY14" fmla="*/ 125366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02239 w 3683439"/>
              <a:gd name="connsiteY14" fmla="*/ 125366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3238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32389 w 3683439"/>
              <a:gd name="connsiteY15" fmla="*/ 1736262 h 4644562"/>
              <a:gd name="connsiteX16" fmla="*/ 15371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702239 w 3683439"/>
              <a:gd name="connsiteY12" fmla="*/ 923462 h 4644562"/>
              <a:gd name="connsiteX13" fmla="*/ 1740339 w 3683439"/>
              <a:gd name="connsiteY13" fmla="*/ 1272712 h 4644562"/>
              <a:gd name="connsiteX14" fmla="*/ 1632389 w 3683439"/>
              <a:gd name="connsiteY14" fmla="*/ 1736262 h 4644562"/>
              <a:gd name="connsiteX15" fmla="*/ 1537139 w 3683439"/>
              <a:gd name="connsiteY15" fmla="*/ 2015662 h 4644562"/>
              <a:gd name="connsiteX16" fmla="*/ 1473639 w 3683439"/>
              <a:gd name="connsiteY16" fmla="*/ 2193462 h 4644562"/>
              <a:gd name="connsiteX17" fmla="*/ 1333939 w 3683439"/>
              <a:gd name="connsiteY17" fmla="*/ 2358562 h 4644562"/>
              <a:gd name="connsiteX18" fmla="*/ 1308539 w 3683439"/>
              <a:gd name="connsiteY18" fmla="*/ 2396662 h 4644562"/>
              <a:gd name="connsiteX19" fmla="*/ 1219639 w 3683439"/>
              <a:gd name="connsiteY19" fmla="*/ 2434762 h 4644562"/>
              <a:gd name="connsiteX20" fmla="*/ 1130739 w 3683439"/>
              <a:gd name="connsiteY20" fmla="*/ 2485562 h 4644562"/>
              <a:gd name="connsiteX21" fmla="*/ 1041839 w 3683439"/>
              <a:gd name="connsiteY21" fmla="*/ 2536362 h 4644562"/>
              <a:gd name="connsiteX22" fmla="*/ 991039 w 3683439"/>
              <a:gd name="connsiteY22" fmla="*/ 2549062 h 4644562"/>
              <a:gd name="connsiteX23" fmla="*/ 952939 w 3683439"/>
              <a:gd name="connsiteY23" fmla="*/ 2587162 h 4644562"/>
              <a:gd name="connsiteX24" fmla="*/ 914839 w 3683439"/>
              <a:gd name="connsiteY24" fmla="*/ 2612562 h 4644562"/>
              <a:gd name="connsiteX25" fmla="*/ 851339 w 3683439"/>
              <a:gd name="connsiteY25" fmla="*/ 2752262 h 4644562"/>
              <a:gd name="connsiteX26" fmla="*/ 800539 w 3683439"/>
              <a:gd name="connsiteY26" fmla="*/ 2803062 h 4644562"/>
              <a:gd name="connsiteX27" fmla="*/ 749739 w 3683439"/>
              <a:gd name="connsiteY27" fmla="*/ 2853862 h 4644562"/>
              <a:gd name="connsiteX28" fmla="*/ 711639 w 3683439"/>
              <a:gd name="connsiteY28" fmla="*/ 2879262 h 4644562"/>
              <a:gd name="connsiteX29" fmla="*/ 660839 w 3683439"/>
              <a:gd name="connsiteY29" fmla="*/ 2955462 h 4644562"/>
              <a:gd name="connsiteX30" fmla="*/ 635439 w 3683439"/>
              <a:gd name="connsiteY30" fmla="*/ 3044362 h 4644562"/>
              <a:gd name="connsiteX31" fmla="*/ 648139 w 3683439"/>
              <a:gd name="connsiteY31" fmla="*/ 3450762 h 4644562"/>
              <a:gd name="connsiteX32" fmla="*/ 673539 w 3683439"/>
              <a:gd name="connsiteY32" fmla="*/ 3488862 h 4644562"/>
              <a:gd name="connsiteX33" fmla="*/ 698939 w 3683439"/>
              <a:gd name="connsiteY33" fmla="*/ 3641262 h 4644562"/>
              <a:gd name="connsiteX34" fmla="*/ 711639 w 3683439"/>
              <a:gd name="connsiteY34" fmla="*/ 3692062 h 4644562"/>
              <a:gd name="connsiteX35" fmla="*/ 698939 w 3683439"/>
              <a:gd name="connsiteY35" fmla="*/ 3933362 h 4644562"/>
              <a:gd name="connsiteX36" fmla="*/ 673539 w 3683439"/>
              <a:gd name="connsiteY36" fmla="*/ 3971462 h 4644562"/>
              <a:gd name="connsiteX37" fmla="*/ 660839 w 3683439"/>
              <a:gd name="connsiteY37" fmla="*/ 4009562 h 4644562"/>
              <a:gd name="connsiteX38" fmla="*/ 610039 w 3683439"/>
              <a:gd name="connsiteY38" fmla="*/ 4085762 h 4644562"/>
              <a:gd name="connsiteX39" fmla="*/ 571939 w 3683439"/>
              <a:gd name="connsiteY39" fmla="*/ 4161962 h 4644562"/>
              <a:gd name="connsiteX40" fmla="*/ 533839 w 3683439"/>
              <a:gd name="connsiteY40" fmla="*/ 4187362 h 4644562"/>
              <a:gd name="connsiteX41" fmla="*/ 495739 w 3683439"/>
              <a:gd name="connsiteY41" fmla="*/ 4263562 h 4644562"/>
              <a:gd name="connsiteX42" fmla="*/ 381439 w 3683439"/>
              <a:gd name="connsiteY42" fmla="*/ 4301662 h 4644562"/>
              <a:gd name="connsiteX43" fmla="*/ 343339 w 3683439"/>
              <a:gd name="connsiteY43" fmla="*/ 4314362 h 4644562"/>
              <a:gd name="connsiteX44" fmla="*/ 267139 w 3683439"/>
              <a:gd name="connsiteY44" fmla="*/ 4365162 h 4644562"/>
              <a:gd name="connsiteX45" fmla="*/ 229039 w 3683439"/>
              <a:gd name="connsiteY45" fmla="*/ 4390562 h 4644562"/>
              <a:gd name="connsiteX46" fmla="*/ 190939 w 3683439"/>
              <a:gd name="connsiteY46" fmla="*/ 4403262 h 4644562"/>
              <a:gd name="connsiteX47" fmla="*/ 140139 w 3683439"/>
              <a:gd name="connsiteY47" fmla="*/ 4454062 h 4644562"/>
              <a:gd name="connsiteX48" fmla="*/ 102039 w 3683439"/>
              <a:gd name="connsiteY48" fmla="*/ 4492162 h 4644562"/>
              <a:gd name="connsiteX49" fmla="*/ 63939 w 3683439"/>
              <a:gd name="connsiteY49" fmla="*/ 4504862 h 4644562"/>
              <a:gd name="connsiteX50" fmla="*/ 25839 w 3683439"/>
              <a:gd name="connsiteY50" fmla="*/ 4530262 h 4644562"/>
              <a:gd name="connsiteX51" fmla="*/ 439 w 3683439"/>
              <a:gd name="connsiteY51" fmla="*/ 4568362 h 4644562"/>
              <a:gd name="connsiteX52" fmla="*/ 38539 w 3683439"/>
              <a:gd name="connsiteY52" fmla="*/ 4581062 h 4644562"/>
              <a:gd name="connsiteX53" fmla="*/ 622739 w 3683439"/>
              <a:gd name="connsiteY53" fmla="*/ 4593762 h 4644562"/>
              <a:gd name="connsiteX54" fmla="*/ 1054539 w 3683439"/>
              <a:gd name="connsiteY54" fmla="*/ 4606462 h 4644562"/>
              <a:gd name="connsiteX55" fmla="*/ 2857939 w 3683439"/>
              <a:gd name="connsiteY55" fmla="*/ 4644562 h 4644562"/>
              <a:gd name="connsiteX56" fmla="*/ 3632639 w 3683439"/>
              <a:gd name="connsiteY56" fmla="*/ 4631862 h 4644562"/>
              <a:gd name="connsiteX57" fmla="*/ 3670739 w 3683439"/>
              <a:gd name="connsiteY57" fmla="*/ 4606462 h 4644562"/>
              <a:gd name="connsiteX58" fmla="*/ 3683439 w 3683439"/>
              <a:gd name="connsiteY58" fmla="*/ 4479462 h 4644562"/>
              <a:gd name="connsiteX59" fmla="*/ 3670739 w 3683439"/>
              <a:gd name="connsiteY59" fmla="*/ 3755562 h 4644562"/>
              <a:gd name="connsiteX60" fmla="*/ 3632639 w 3683439"/>
              <a:gd name="connsiteY60" fmla="*/ 3450762 h 4644562"/>
              <a:gd name="connsiteX61" fmla="*/ 3607239 w 3683439"/>
              <a:gd name="connsiteY61" fmla="*/ 3247562 h 4644562"/>
              <a:gd name="connsiteX62" fmla="*/ 3594539 w 3683439"/>
              <a:gd name="connsiteY62" fmla="*/ 3107862 h 4644562"/>
              <a:gd name="connsiteX63" fmla="*/ 3556439 w 3683439"/>
              <a:gd name="connsiteY63" fmla="*/ 2968162 h 4644562"/>
              <a:gd name="connsiteX64" fmla="*/ 3531039 w 3683439"/>
              <a:gd name="connsiteY64" fmla="*/ 2625262 h 4644562"/>
              <a:gd name="connsiteX65" fmla="*/ 3556439 w 3683439"/>
              <a:gd name="connsiteY65" fmla="*/ 478962 h 4644562"/>
              <a:gd name="connsiteX66" fmla="*/ 3569139 w 3683439"/>
              <a:gd name="connsiteY66" fmla="*/ 390062 h 4644562"/>
              <a:gd name="connsiteX67" fmla="*/ 3594539 w 3683439"/>
              <a:gd name="connsiteY67" fmla="*/ 275762 h 4644562"/>
              <a:gd name="connsiteX68" fmla="*/ 3581839 w 3683439"/>
              <a:gd name="connsiteY68" fmla="*/ 21762 h 4644562"/>
              <a:gd name="connsiteX69" fmla="*/ 2413439 w 3683439"/>
              <a:gd name="connsiteY69" fmla="*/ 47162 h 4644562"/>
              <a:gd name="connsiteX70" fmla="*/ 2337239 w 3683439"/>
              <a:gd name="connsiteY70" fmla="*/ 59862 h 4644562"/>
              <a:gd name="connsiteX71" fmla="*/ 2057839 w 3683439"/>
              <a:gd name="connsiteY71" fmla="*/ 72562 h 4644562"/>
              <a:gd name="connsiteX72" fmla="*/ 1689539 w 3683439"/>
              <a:gd name="connsiteY72" fmla="*/ 110662 h 4644562"/>
              <a:gd name="connsiteX73" fmla="*/ 1143439 w 3683439"/>
              <a:gd name="connsiteY73" fmla="*/ 97962 h 4644562"/>
              <a:gd name="connsiteX74" fmla="*/ 1054539 w 3683439"/>
              <a:gd name="connsiteY74" fmla="*/ 97962 h 4644562"/>
              <a:gd name="connsiteX75" fmla="*/ 991039 w 3683439"/>
              <a:gd name="connsiteY75"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702239 w 3683439"/>
              <a:gd name="connsiteY11" fmla="*/ 923462 h 4644562"/>
              <a:gd name="connsiteX12" fmla="*/ 1740339 w 3683439"/>
              <a:gd name="connsiteY12" fmla="*/ 1272712 h 4644562"/>
              <a:gd name="connsiteX13" fmla="*/ 1632389 w 3683439"/>
              <a:gd name="connsiteY13" fmla="*/ 1736262 h 4644562"/>
              <a:gd name="connsiteX14" fmla="*/ 1537139 w 3683439"/>
              <a:gd name="connsiteY14" fmla="*/ 2015662 h 4644562"/>
              <a:gd name="connsiteX15" fmla="*/ 1473639 w 3683439"/>
              <a:gd name="connsiteY15" fmla="*/ 2193462 h 4644562"/>
              <a:gd name="connsiteX16" fmla="*/ 1333939 w 3683439"/>
              <a:gd name="connsiteY16" fmla="*/ 2358562 h 4644562"/>
              <a:gd name="connsiteX17" fmla="*/ 1308539 w 3683439"/>
              <a:gd name="connsiteY17" fmla="*/ 2396662 h 4644562"/>
              <a:gd name="connsiteX18" fmla="*/ 1219639 w 3683439"/>
              <a:gd name="connsiteY18" fmla="*/ 2434762 h 4644562"/>
              <a:gd name="connsiteX19" fmla="*/ 1130739 w 3683439"/>
              <a:gd name="connsiteY19" fmla="*/ 2485562 h 4644562"/>
              <a:gd name="connsiteX20" fmla="*/ 1041839 w 3683439"/>
              <a:gd name="connsiteY20" fmla="*/ 2536362 h 4644562"/>
              <a:gd name="connsiteX21" fmla="*/ 991039 w 3683439"/>
              <a:gd name="connsiteY21" fmla="*/ 2549062 h 4644562"/>
              <a:gd name="connsiteX22" fmla="*/ 952939 w 3683439"/>
              <a:gd name="connsiteY22" fmla="*/ 2587162 h 4644562"/>
              <a:gd name="connsiteX23" fmla="*/ 914839 w 3683439"/>
              <a:gd name="connsiteY23" fmla="*/ 2612562 h 4644562"/>
              <a:gd name="connsiteX24" fmla="*/ 851339 w 3683439"/>
              <a:gd name="connsiteY24" fmla="*/ 2752262 h 4644562"/>
              <a:gd name="connsiteX25" fmla="*/ 800539 w 3683439"/>
              <a:gd name="connsiteY25" fmla="*/ 2803062 h 4644562"/>
              <a:gd name="connsiteX26" fmla="*/ 749739 w 3683439"/>
              <a:gd name="connsiteY26" fmla="*/ 2853862 h 4644562"/>
              <a:gd name="connsiteX27" fmla="*/ 711639 w 3683439"/>
              <a:gd name="connsiteY27" fmla="*/ 2879262 h 4644562"/>
              <a:gd name="connsiteX28" fmla="*/ 660839 w 3683439"/>
              <a:gd name="connsiteY28" fmla="*/ 2955462 h 4644562"/>
              <a:gd name="connsiteX29" fmla="*/ 635439 w 3683439"/>
              <a:gd name="connsiteY29" fmla="*/ 3044362 h 4644562"/>
              <a:gd name="connsiteX30" fmla="*/ 648139 w 3683439"/>
              <a:gd name="connsiteY30" fmla="*/ 3450762 h 4644562"/>
              <a:gd name="connsiteX31" fmla="*/ 673539 w 3683439"/>
              <a:gd name="connsiteY31" fmla="*/ 3488862 h 4644562"/>
              <a:gd name="connsiteX32" fmla="*/ 698939 w 3683439"/>
              <a:gd name="connsiteY32" fmla="*/ 3641262 h 4644562"/>
              <a:gd name="connsiteX33" fmla="*/ 711639 w 3683439"/>
              <a:gd name="connsiteY33" fmla="*/ 3692062 h 4644562"/>
              <a:gd name="connsiteX34" fmla="*/ 698939 w 3683439"/>
              <a:gd name="connsiteY34" fmla="*/ 3933362 h 4644562"/>
              <a:gd name="connsiteX35" fmla="*/ 673539 w 3683439"/>
              <a:gd name="connsiteY35" fmla="*/ 3971462 h 4644562"/>
              <a:gd name="connsiteX36" fmla="*/ 660839 w 3683439"/>
              <a:gd name="connsiteY36" fmla="*/ 4009562 h 4644562"/>
              <a:gd name="connsiteX37" fmla="*/ 610039 w 3683439"/>
              <a:gd name="connsiteY37" fmla="*/ 4085762 h 4644562"/>
              <a:gd name="connsiteX38" fmla="*/ 571939 w 3683439"/>
              <a:gd name="connsiteY38" fmla="*/ 4161962 h 4644562"/>
              <a:gd name="connsiteX39" fmla="*/ 533839 w 3683439"/>
              <a:gd name="connsiteY39" fmla="*/ 4187362 h 4644562"/>
              <a:gd name="connsiteX40" fmla="*/ 495739 w 3683439"/>
              <a:gd name="connsiteY40" fmla="*/ 4263562 h 4644562"/>
              <a:gd name="connsiteX41" fmla="*/ 381439 w 3683439"/>
              <a:gd name="connsiteY41" fmla="*/ 4301662 h 4644562"/>
              <a:gd name="connsiteX42" fmla="*/ 343339 w 3683439"/>
              <a:gd name="connsiteY42" fmla="*/ 4314362 h 4644562"/>
              <a:gd name="connsiteX43" fmla="*/ 267139 w 3683439"/>
              <a:gd name="connsiteY43" fmla="*/ 4365162 h 4644562"/>
              <a:gd name="connsiteX44" fmla="*/ 229039 w 3683439"/>
              <a:gd name="connsiteY44" fmla="*/ 4390562 h 4644562"/>
              <a:gd name="connsiteX45" fmla="*/ 190939 w 3683439"/>
              <a:gd name="connsiteY45" fmla="*/ 4403262 h 4644562"/>
              <a:gd name="connsiteX46" fmla="*/ 140139 w 3683439"/>
              <a:gd name="connsiteY46" fmla="*/ 4454062 h 4644562"/>
              <a:gd name="connsiteX47" fmla="*/ 102039 w 3683439"/>
              <a:gd name="connsiteY47" fmla="*/ 4492162 h 4644562"/>
              <a:gd name="connsiteX48" fmla="*/ 63939 w 3683439"/>
              <a:gd name="connsiteY48" fmla="*/ 4504862 h 4644562"/>
              <a:gd name="connsiteX49" fmla="*/ 25839 w 3683439"/>
              <a:gd name="connsiteY49" fmla="*/ 4530262 h 4644562"/>
              <a:gd name="connsiteX50" fmla="*/ 439 w 3683439"/>
              <a:gd name="connsiteY50" fmla="*/ 4568362 h 4644562"/>
              <a:gd name="connsiteX51" fmla="*/ 38539 w 3683439"/>
              <a:gd name="connsiteY51" fmla="*/ 4581062 h 4644562"/>
              <a:gd name="connsiteX52" fmla="*/ 622739 w 3683439"/>
              <a:gd name="connsiteY52" fmla="*/ 4593762 h 4644562"/>
              <a:gd name="connsiteX53" fmla="*/ 1054539 w 3683439"/>
              <a:gd name="connsiteY53" fmla="*/ 4606462 h 4644562"/>
              <a:gd name="connsiteX54" fmla="*/ 2857939 w 3683439"/>
              <a:gd name="connsiteY54" fmla="*/ 4644562 h 4644562"/>
              <a:gd name="connsiteX55" fmla="*/ 3632639 w 3683439"/>
              <a:gd name="connsiteY55" fmla="*/ 4631862 h 4644562"/>
              <a:gd name="connsiteX56" fmla="*/ 3670739 w 3683439"/>
              <a:gd name="connsiteY56" fmla="*/ 4606462 h 4644562"/>
              <a:gd name="connsiteX57" fmla="*/ 3683439 w 3683439"/>
              <a:gd name="connsiteY57" fmla="*/ 4479462 h 4644562"/>
              <a:gd name="connsiteX58" fmla="*/ 3670739 w 3683439"/>
              <a:gd name="connsiteY58" fmla="*/ 3755562 h 4644562"/>
              <a:gd name="connsiteX59" fmla="*/ 3632639 w 3683439"/>
              <a:gd name="connsiteY59" fmla="*/ 3450762 h 4644562"/>
              <a:gd name="connsiteX60" fmla="*/ 3607239 w 3683439"/>
              <a:gd name="connsiteY60" fmla="*/ 3247562 h 4644562"/>
              <a:gd name="connsiteX61" fmla="*/ 3594539 w 3683439"/>
              <a:gd name="connsiteY61" fmla="*/ 3107862 h 4644562"/>
              <a:gd name="connsiteX62" fmla="*/ 3556439 w 3683439"/>
              <a:gd name="connsiteY62" fmla="*/ 2968162 h 4644562"/>
              <a:gd name="connsiteX63" fmla="*/ 3531039 w 3683439"/>
              <a:gd name="connsiteY63" fmla="*/ 2625262 h 4644562"/>
              <a:gd name="connsiteX64" fmla="*/ 3556439 w 3683439"/>
              <a:gd name="connsiteY64" fmla="*/ 478962 h 4644562"/>
              <a:gd name="connsiteX65" fmla="*/ 3569139 w 3683439"/>
              <a:gd name="connsiteY65" fmla="*/ 390062 h 4644562"/>
              <a:gd name="connsiteX66" fmla="*/ 3594539 w 3683439"/>
              <a:gd name="connsiteY66" fmla="*/ 275762 h 4644562"/>
              <a:gd name="connsiteX67" fmla="*/ 3581839 w 3683439"/>
              <a:gd name="connsiteY67" fmla="*/ 21762 h 4644562"/>
              <a:gd name="connsiteX68" fmla="*/ 2413439 w 3683439"/>
              <a:gd name="connsiteY68" fmla="*/ 47162 h 4644562"/>
              <a:gd name="connsiteX69" fmla="*/ 2337239 w 3683439"/>
              <a:gd name="connsiteY69" fmla="*/ 59862 h 4644562"/>
              <a:gd name="connsiteX70" fmla="*/ 2057839 w 3683439"/>
              <a:gd name="connsiteY70" fmla="*/ 72562 h 4644562"/>
              <a:gd name="connsiteX71" fmla="*/ 1689539 w 3683439"/>
              <a:gd name="connsiteY71" fmla="*/ 110662 h 4644562"/>
              <a:gd name="connsiteX72" fmla="*/ 1143439 w 3683439"/>
              <a:gd name="connsiteY72" fmla="*/ 97962 h 4644562"/>
              <a:gd name="connsiteX73" fmla="*/ 1054539 w 3683439"/>
              <a:gd name="connsiteY73" fmla="*/ 97962 h 4644562"/>
              <a:gd name="connsiteX74" fmla="*/ 991039 w 3683439"/>
              <a:gd name="connsiteY74"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702239 w 3683439"/>
              <a:gd name="connsiteY10" fmla="*/ 923462 h 4644562"/>
              <a:gd name="connsiteX11" fmla="*/ 1740339 w 3683439"/>
              <a:gd name="connsiteY11" fmla="*/ 1272712 h 4644562"/>
              <a:gd name="connsiteX12" fmla="*/ 1632389 w 3683439"/>
              <a:gd name="connsiteY12" fmla="*/ 1736262 h 4644562"/>
              <a:gd name="connsiteX13" fmla="*/ 1537139 w 3683439"/>
              <a:gd name="connsiteY13" fmla="*/ 2015662 h 4644562"/>
              <a:gd name="connsiteX14" fmla="*/ 1473639 w 3683439"/>
              <a:gd name="connsiteY14" fmla="*/ 2193462 h 4644562"/>
              <a:gd name="connsiteX15" fmla="*/ 1333939 w 3683439"/>
              <a:gd name="connsiteY15" fmla="*/ 2358562 h 4644562"/>
              <a:gd name="connsiteX16" fmla="*/ 1308539 w 3683439"/>
              <a:gd name="connsiteY16" fmla="*/ 2396662 h 4644562"/>
              <a:gd name="connsiteX17" fmla="*/ 1219639 w 3683439"/>
              <a:gd name="connsiteY17" fmla="*/ 2434762 h 4644562"/>
              <a:gd name="connsiteX18" fmla="*/ 1130739 w 3683439"/>
              <a:gd name="connsiteY18" fmla="*/ 2485562 h 4644562"/>
              <a:gd name="connsiteX19" fmla="*/ 1041839 w 3683439"/>
              <a:gd name="connsiteY19" fmla="*/ 2536362 h 4644562"/>
              <a:gd name="connsiteX20" fmla="*/ 991039 w 3683439"/>
              <a:gd name="connsiteY20" fmla="*/ 2549062 h 4644562"/>
              <a:gd name="connsiteX21" fmla="*/ 952939 w 3683439"/>
              <a:gd name="connsiteY21" fmla="*/ 2587162 h 4644562"/>
              <a:gd name="connsiteX22" fmla="*/ 914839 w 3683439"/>
              <a:gd name="connsiteY22" fmla="*/ 2612562 h 4644562"/>
              <a:gd name="connsiteX23" fmla="*/ 851339 w 3683439"/>
              <a:gd name="connsiteY23" fmla="*/ 2752262 h 4644562"/>
              <a:gd name="connsiteX24" fmla="*/ 800539 w 3683439"/>
              <a:gd name="connsiteY24" fmla="*/ 2803062 h 4644562"/>
              <a:gd name="connsiteX25" fmla="*/ 749739 w 3683439"/>
              <a:gd name="connsiteY25" fmla="*/ 2853862 h 4644562"/>
              <a:gd name="connsiteX26" fmla="*/ 711639 w 3683439"/>
              <a:gd name="connsiteY26" fmla="*/ 2879262 h 4644562"/>
              <a:gd name="connsiteX27" fmla="*/ 660839 w 3683439"/>
              <a:gd name="connsiteY27" fmla="*/ 2955462 h 4644562"/>
              <a:gd name="connsiteX28" fmla="*/ 635439 w 3683439"/>
              <a:gd name="connsiteY28" fmla="*/ 3044362 h 4644562"/>
              <a:gd name="connsiteX29" fmla="*/ 648139 w 3683439"/>
              <a:gd name="connsiteY29" fmla="*/ 3450762 h 4644562"/>
              <a:gd name="connsiteX30" fmla="*/ 673539 w 3683439"/>
              <a:gd name="connsiteY30" fmla="*/ 3488862 h 4644562"/>
              <a:gd name="connsiteX31" fmla="*/ 698939 w 3683439"/>
              <a:gd name="connsiteY31" fmla="*/ 3641262 h 4644562"/>
              <a:gd name="connsiteX32" fmla="*/ 711639 w 3683439"/>
              <a:gd name="connsiteY32" fmla="*/ 3692062 h 4644562"/>
              <a:gd name="connsiteX33" fmla="*/ 698939 w 3683439"/>
              <a:gd name="connsiteY33" fmla="*/ 3933362 h 4644562"/>
              <a:gd name="connsiteX34" fmla="*/ 673539 w 3683439"/>
              <a:gd name="connsiteY34" fmla="*/ 3971462 h 4644562"/>
              <a:gd name="connsiteX35" fmla="*/ 660839 w 3683439"/>
              <a:gd name="connsiteY35" fmla="*/ 4009562 h 4644562"/>
              <a:gd name="connsiteX36" fmla="*/ 610039 w 3683439"/>
              <a:gd name="connsiteY36" fmla="*/ 4085762 h 4644562"/>
              <a:gd name="connsiteX37" fmla="*/ 571939 w 3683439"/>
              <a:gd name="connsiteY37" fmla="*/ 4161962 h 4644562"/>
              <a:gd name="connsiteX38" fmla="*/ 533839 w 3683439"/>
              <a:gd name="connsiteY38" fmla="*/ 4187362 h 4644562"/>
              <a:gd name="connsiteX39" fmla="*/ 495739 w 3683439"/>
              <a:gd name="connsiteY39" fmla="*/ 4263562 h 4644562"/>
              <a:gd name="connsiteX40" fmla="*/ 381439 w 3683439"/>
              <a:gd name="connsiteY40" fmla="*/ 4301662 h 4644562"/>
              <a:gd name="connsiteX41" fmla="*/ 343339 w 3683439"/>
              <a:gd name="connsiteY41" fmla="*/ 4314362 h 4644562"/>
              <a:gd name="connsiteX42" fmla="*/ 267139 w 3683439"/>
              <a:gd name="connsiteY42" fmla="*/ 4365162 h 4644562"/>
              <a:gd name="connsiteX43" fmla="*/ 229039 w 3683439"/>
              <a:gd name="connsiteY43" fmla="*/ 4390562 h 4644562"/>
              <a:gd name="connsiteX44" fmla="*/ 190939 w 3683439"/>
              <a:gd name="connsiteY44" fmla="*/ 4403262 h 4644562"/>
              <a:gd name="connsiteX45" fmla="*/ 140139 w 3683439"/>
              <a:gd name="connsiteY45" fmla="*/ 4454062 h 4644562"/>
              <a:gd name="connsiteX46" fmla="*/ 102039 w 3683439"/>
              <a:gd name="connsiteY46" fmla="*/ 4492162 h 4644562"/>
              <a:gd name="connsiteX47" fmla="*/ 63939 w 3683439"/>
              <a:gd name="connsiteY47" fmla="*/ 4504862 h 4644562"/>
              <a:gd name="connsiteX48" fmla="*/ 25839 w 3683439"/>
              <a:gd name="connsiteY48" fmla="*/ 4530262 h 4644562"/>
              <a:gd name="connsiteX49" fmla="*/ 439 w 3683439"/>
              <a:gd name="connsiteY49" fmla="*/ 4568362 h 4644562"/>
              <a:gd name="connsiteX50" fmla="*/ 38539 w 3683439"/>
              <a:gd name="connsiteY50" fmla="*/ 4581062 h 4644562"/>
              <a:gd name="connsiteX51" fmla="*/ 622739 w 3683439"/>
              <a:gd name="connsiteY51" fmla="*/ 4593762 h 4644562"/>
              <a:gd name="connsiteX52" fmla="*/ 1054539 w 3683439"/>
              <a:gd name="connsiteY52" fmla="*/ 4606462 h 4644562"/>
              <a:gd name="connsiteX53" fmla="*/ 2857939 w 3683439"/>
              <a:gd name="connsiteY53" fmla="*/ 4644562 h 4644562"/>
              <a:gd name="connsiteX54" fmla="*/ 3632639 w 3683439"/>
              <a:gd name="connsiteY54" fmla="*/ 4631862 h 4644562"/>
              <a:gd name="connsiteX55" fmla="*/ 3670739 w 3683439"/>
              <a:gd name="connsiteY55" fmla="*/ 4606462 h 4644562"/>
              <a:gd name="connsiteX56" fmla="*/ 3683439 w 3683439"/>
              <a:gd name="connsiteY56" fmla="*/ 4479462 h 4644562"/>
              <a:gd name="connsiteX57" fmla="*/ 3670739 w 3683439"/>
              <a:gd name="connsiteY57" fmla="*/ 3755562 h 4644562"/>
              <a:gd name="connsiteX58" fmla="*/ 3632639 w 3683439"/>
              <a:gd name="connsiteY58" fmla="*/ 3450762 h 4644562"/>
              <a:gd name="connsiteX59" fmla="*/ 3607239 w 3683439"/>
              <a:gd name="connsiteY59" fmla="*/ 3247562 h 4644562"/>
              <a:gd name="connsiteX60" fmla="*/ 3594539 w 3683439"/>
              <a:gd name="connsiteY60" fmla="*/ 3107862 h 4644562"/>
              <a:gd name="connsiteX61" fmla="*/ 3556439 w 3683439"/>
              <a:gd name="connsiteY61" fmla="*/ 2968162 h 4644562"/>
              <a:gd name="connsiteX62" fmla="*/ 3531039 w 3683439"/>
              <a:gd name="connsiteY62" fmla="*/ 2625262 h 4644562"/>
              <a:gd name="connsiteX63" fmla="*/ 3556439 w 3683439"/>
              <a:gd name="connsiteY63" fmla="*/ 478962 h 4644562"/>
              <a:gd name="connsiteX64" fmla="*/ 3569139 w 3683439"/>
              <a:gd name="connsiteY64" fmla="*/ 390062 h 4644562"/>
              <a:gd name="connsiteX65" fmla="*/ 3594539 w 3683439"/>
              <a:gd name="connsiteY65" fmla="*/ 275762 h 4644562"/>
              <a:gd name="connsiteX66" fmla="*/ 3581839 w 3683439"/>
              <a:gd name="connsiteY66" fmla="*/ 21762 h 4644562"/>
              <a:gd name="connsiteX67" fmla="*/ 2413439 w 3683439"/>
              <a:gd name="connsiteY67" fmla="*/ 47162 h 4644562"/>
              <a:gd name="connsiteX68" fmla="*/ 2337239 w 3683439"/>
              <a:gd name="connsiteY68" fmla="*/ 59862 h 4644562"/>
              <a:gd name="connsiteX69" fmla="*/ 2057839 w 3683439"/>
              <a:gd name="connsiteY69" fmla="*/ 72562 h 4644562"/>
              <a:gd name="connsiteX70" fmla="*/ 1689539 w 3683439"/>
              <a:gd name="connsiteY70" fmla="*/ 110662 h 4644562"/>
              <a:gd name="connsiteX71" fmla="*/ 1143439 w 3683439"/>
              <a:gd name="connsiteY71" fmla="*/ 97962 h 4644562"/>
              <a:gd name="connsiteX72" fmla="*/ 1054539 w 3683439"/>
              <a:gd name="connsiteY72" fmla="*/ 97962 h 4644562"/>
              <a:gd name="connsiteX73" fmla="*/ 991039 w 3683439"/>
              <a:gd name="connsiteY73"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48239 w 3683439"/>
              <a:gd name="connsiteY8" fmla="*/ 682162 h 4644562"/>
              <a:gd name="connsiteX9" fmla="*/ 1702239 w 3683439"/>
              <a:gd name="connsiteY9" fmla="*/ 923462 h 4644562"/>
              <a:gd name="connsiteX10" fmla="*/ 1740339 w 3683439"/>
              <a:gd name="connsiteY10" fmla="*/ 1272712 h 4644562"/>
              <a:gd name="connsiteX11" fmla="*/ 1632389 w 3683439"/>
              <a:gd name="connsiteY11" fmla="*/ 1736262 h 4644562"/>
              <a:gd name="connsiteX12" fmla="*/ 1537139 w 3683439"/>
              <a:gd name="connsiteY12" fmla="*/ 2015662 h 4644562"/>
              <a:gd name="connsiteX13" fmla="*/ 1473639 w 3683439"/>
              <a:gd name="connsiteY13" fmla="*/ 2193462 h 4644562"/>
              <a:gd name="connsiteX14" fmla="*/ 1333939 w 3683439"/>
              <a:gd name="connsiteY14" fmla="*/ 2358562 h 4644562"/>
              <a:gd name="connsiteX15" fmla="*/ 1308539 w 3683439"/>
              <a:gd name="connsiteY15" fmla="*/ 2396662 h 4644562"/>
              <a:gd name="connsiteX16" fmla="*/ 1219639 w 3683439"/>
              <a:gd name="connsiteY16" fmla="*/ 2434762 h 4644562"/>
              <a:gd name="connsiteX17" fmla="*/ 1130739 w 3683439"/>
              <a:gd name="connsiteY17" fmla="*/ 2485562 h 4644562"/>
              <a:gd name="connsiteX18" fmla="*/ 1041839 w 3683439"/>
              <a:gd name="connsiteY18" fmla="*/ 2536362 h 4644562"/>
              <a:gd name="connsiteX19" fmla="*/ 991039 w 3683439"/>
              <a:gd name="connsiteY19" fmla="*/ 2549062 h 4644562"/>
              <a:gd name="connsiteX20" fmla="*/ 952939 w 3683439"/>
              <a:gd name="connsiteY20" fmla="*/ 2587162 h 4644562"/>
              <a:gd name="connsiteX21" fmla="*/ 914839 w 3683439"/>
              <a:gd name="connsiteY21" fmla="*/ 2612562 h 4644562"/>
              <a:gd name="connsiteX22" fmla="*/ 851339 w 3683439"/>
              <a:gd name="connsiteY22" fmla="*/ 2752262 h 4644562"/>
              <a:gd name="connsiteX23" fmla="*/ 800539 w 3683439"/>
              <a:gd name="connsiteY23" fmla="*/ 2803062 h 4644562"/>
              <a:gd name="connsiteX24" fmla="*/ 749739 w 3683439"/>
              <a:gd name="connsiteY24" fmla="*/ 2853862 h 4644562"/>
              <a:gd name="connsiteX25" fmla="*/ 711639 w 3683439"/>
              <a:gd name="connsiteY25" fmla="*/ 2879262 h 4644562"/>
              <a:gd name="connsiteX26" fmla="*/ 660839 w 3683439"/>
              <a:gd name="connsiteY26" fmla="*/ 2955462 h 4644562"/>
              <a:gd name="connsiteX27" fmla="*/ 635439 w 3683439"/>
              <a:gd name="connsiteY27" fmla="*/ 3044362 h 4644562"/>
              <a:gd name="connsiteX28" fmla="*/ 648139 w 3683439"/>
              <a:gd name="connsiteY28" fmla="*/ 3450762 h 4644562"/>
              <a:gd name="connsiteX29" fmla="*/ 673539 w 3683439"/>
              <a:gd name="connsiteY29" fmla="*/ 3488862 h 4644562"/>
              <a:gd name="connsiteX30" fmla="*/ 698939 w 3683439"/>
              <a:gd name="connsiteY30" fmla="*/ 3641262 h 4644562"/>
              <a:gd name="connsiteX31" fmla="*/ 711639 w 3683439"/>
              <a:gd name="connsiteY31" fmla="*/ 3692062 h 4644562"/>
              <a:gd name="connsiteX32" fmla="*/ 698939 w 3683439"/>
              <a:gd name="connsiteY32" fmla="*/ 3933362 h 4644562"/>
              <a:gd name="connsiteX33" fmla="*/ 673539 w 3683439"/>
              <a:gd name="connsiteY33" fmla="*/ 3971462 h 4644562"/>
              <a:gd name="connsiteX34" fmla="*/ 660839 w 3683439"/>
              <a:gd name="connsiteY34" fmla="*/ 4009562 h 4644562"/>
              <a:gd name="connsiteX35" fmla="*/ 610039 w 3683439"/>
              <a:gd name="connsiteY35" fmla="*/ 4085762 h 4644562"/>
              <a:gd name="connsiteX36" fmla="*/ 571939 w 3683439"/>
              <a:gd name="connsiteY36" fmla="*/ 4161962 h 4644562"/>
              <a:gd name="connsiteX37" fmla="*/ 533839 w 3683439"/>
              <a:gd name="connsiteY37" fmla="*/ 4187362 h 4644562"/>
              <a:gd name="connsiteX38" fmla="*/ 495739 w 3683439"/>
              <a:gd name="connsiteY38" fmla="*/ 4263562 h 4644562"/>
              <a:gd name="connsiteX39" fmla="*/ 381439 w 3683439"/>
              <a:gd name="connsiteY39" fmla="*/ 4301662 h 4644562"/>
              <a:gd name="connsiteX40" fmla="*/ 343339 w 3683439"/>
              <a:gd name="connsiteY40" fmla="*/ 4314362 h 4644562"/>
              <a:gd name="connsiteX41" fmla="*/ 267139 w 3683439"/>
              <a:gd name="connsiteY41" fmla="*/ 4365162 h 4644562"/>
              <a:gd name="connsiteX42" fmla="*/ 229039 w 3683439"/>
              <a:gd name="connsiteY42" fmla="*/ 4390562 h 4644562"/>
              <a:gd name="connsiteX43" fmla="*/ 190939 w 3683439"/>
              <a:gd name="connsiteY43" fmla="*/ 4403262 h 4644562"/>
              <a:gd name="connsiteX44" fmla="*/ 140139 w 3683439"/>
              <a:gd name="connsiteY44" fmla="*/ 4454062 h 4644562"/>
              <a:gd name="connsiteX45" fmla="*/ 102039 w 3683439"/>
              <a:gd name="connsiteY45" fmla="*/ 4492162 h 4644562"/>
              <a:gd name="connsiteX46" fmla="*/ 63939 w 3683439"/>
              <a:gd name="connsiteY46" fmla="*/ 4504862 h 4644562"/>
              <a:gd name="connsiteX47" fmla="*/ 25839 w 3683439"/>
              <a:gd name="connsiteY47" fmla="*/ 4530262 h 4644562"/>
              <a:gd name="connsiteX48" fmla="*/ 439 w 3683439"/>
              <a:gd name="connsiteY48" fmla="*/ 4568362 h 4644562"/>
              <a:gd name="connsiteX49" fmla="*/ 38539 w 3683439"/>
              <a:gd name="connsiteY49" fmla="*/ 4581062 h 4644562"/>
              <a:gd name="connsiteX50" fmla="*/ 622739 w 3683439"/>
              <a:gd name="connsiteY50" fmla="*/ 4593762 h 4644562"/>
              <a:gd name="connsiteX51" fmla="*/ 1054539 w 3683439"/>
              <a:gd name="connsiteY51" fmla="*/ 4606462 h 4644562"/>
              <a:gd name="connsiteX52" fmla="*/ 2857939 w 3683439"/>
              <a:gd name="connsiteY52" fmla="*/ 4644562 h 4644562"/>
              <a:gd name="connsiteX53" fmla="*/ 3632639 w 3683439"/>
              <a:gd name="connsiteY53" fmla="*/ 4631862 h 4644562"/>
              <a:gd name="connsiteX54" fmla="*/ 3670739 w 3683439"/>
              <a:gd name="connsiteY54" fmla="*/ 4606462 h 4644562"/>
              <a:gd name="connsiteX55" fmla="*/ 3683439 w 3683439"/>
              <a:gd name="connsiteY55" fmla="*/ 4479462 h 4644562"/>
              <a:gd name="connsiteX56" fmla="*/ 3670739 w 3683439"/>
              <a:gd name="connsiteY56" fmla="*/ 3755562 h 4644562"/>
              <a:gd name="connsiteX57" fmla="*/ 3632639 w 3683439"/>
              <a:gd name="connsiteY57" fmla="*/ 3450762 h 4644562"/>
              <a:gd name="connsiteX58" fmla="*/ 3607239 w 3683439"/>
              <a:gd name="connsiteY58" fmla="*/ 3247562 h 4644562"/>
              <a:gd name="connsiteX59" fmla="*/ 3594539 w 3683439"/>
              <a:gd name="connsiteY59" fmla="*/ 3107862 h 4644562"/>
              <a:gd name="connsiteX60" fmla="*/ 3556439 w 3683439"/>
              <a:gd name="connsiteY60" fmla="*/ 2968162 h 4644562"/>
              <a:gd name="connsiteX61" fmla="*/ 3531039 w 3683439"/>
              <a:gd name="connsiteY61" fmla="*/ 2625262 h 4644562"/>
              <a:gd name="connsiteX62" fmla="*/ 3556439 w 3683439"/>
              <a:gd name="connsiteY62" fmla="*/ 478962 h 4644562"/>
              <a:gd name="connsiteX63" fmla="*/ 3569139 w 3683439"/>
              <a:gd name="connsiteY63" fmla="*/ 390062 h 4644562"/>
              <a:gd name="connsiteX64" fmla="*/ 3594539 w 3683439"/>
              <a:gd name="connsiteY64" fmla="*/ 275762 h 4644562"/>
              <a:gd name="connsiteX65" fmla="*/ 3581839 w 3683439"/>
              <a:gd name="connsiteY65" fmla="*/ 21762 h 4644562"/>
              <a:gd name="connsiteX66" fmla="*/ 2413439 w 3683439"/>
              <a:gd name="connsiteY66" fmla="*/ 47162 h 4644562"/>
              <a:gd name="connsiteX67" fmla="*/ 2337239 w 3683439"/>
              <a:gd name="connsiteY67" fmla="*/ 59862 h 4644562"/>
              <a:gd name="connsiteX68" fmla="*/ 2057839 w 3683439"/>
              <a:gd name="connsiteY68" fmla="*/ 72562 h 4644562"/>
              <a:gd name="connsiteX69" fmla="*/ 1689539 w 3683439"/>
              <a:gd name="connsiteY69" fmla="*/ 110662 h 4644562"/>
              <a:gd name="connsiteX70" fmla="*/ 1143439 w 3683439"/>
              <a:gd name="connsiteY70" fmla="*/ 97962 h 4644562"/>
              <a:gd name="connsiteX71" fmla="*/ 1054539 w 3683439"/>
              <a:gd name="connsiteY71" fmla="*/ 97962 h 4644562"/>
              <a:gd name="connsiteX72" fmla="*/ 991039 w 3683439"/>
              <a:gd name="connsiteY72"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448239 w 3683439"/>
              <a:gd name="connsiteY7" fmla="*/ 682162 h 4644562"/>
              <a:gd name="connsiteX8" fmla="*/ 1702239 w 3683439"/>
              <a:gd name="connsiteY8" fmla="*/ 923462 h 4644562"/>
              <a:gd name="connsiteX9" fmla="*/ 1740339 w 3683439"/>
              <a:gd name="connsiteY9" fmla="*/ 1272712 h 4644562"/>
              <a:gd name="connsiteX10" fmla="*/ 1632389 w 3683439"/>
              <a:gd name="connsiteY10" fmla="*/ 1736262 h 4644562"/>
              <a:gd name="connsiteX11" fmla="*/ 1537139 w 3683439"/>
              <a:gd name="connsiteY11" fmla="*/ 2015662 h 4644562"/>
              <a:gd name="connsiteX12" fmla="*/ 1473639 w 3683439"/>
              <a:gd name="connsiteY12" fmla="*/ 2193462 h 4644562"/>
              <a:gd name="connsiteX13" fmla="*/ 1333939 w 3683439"/>
              <a:gd name="connsiteY13" fmla="*/ 2358562 h 4644562"/>
              <a:gd name="connsiteX14" fmla="*/ 1308539 w 3683439"/>
              <a:gd name="connsiteY14" fmla="*/ 2396662 h 4644562"/>
              <a:gd name="connsiteX15" fmla="*/ 1219639 w 3683439"/>
              <a:gd name="connsiteY15" fmla="*/ 2434762 h 4644562"/>
              <a:gd name="connsiteX16" fmla="*/ 1130739 w 3683439"/>
              <a:gd name="connsiteY16" fmla="*/ 2485562 h 4644562"/>
              <a:gd name="connsiteX17" fmla="*/ 1041839 w 3683439"/>
              <a:gd name="connsiteY17" fmla="*/ 2536362 h 4644562"/>
              <a:gd name="connsiteX18" fmla="*/ 991039 w 3683439"/>
              <a:gd name="connsiteY18" fmla="*/ 2549062 h 4644562"/>
              <a:gd name="connsiteX19" fmla="*/ 952939 w 3683439"/>
              <a:gd name="connsiteY19" fmla="*/ 2587162 h 4644562"/>
              <a:gd name="connsiteX20" fmla="*/ 914839 w 3683439"/>
              <a:gd name="connsiteY20" fmla="*/ 2612562 h 4644562"/>
              <a:gd name="connsiteX21" fmla="*/ 851339 w 3683439"/>
              <a:gd name="connsiteY21" fmla="*/ 2752262 h 4644562"/>
              <a:gd name="connsiteX22" fmla="*/ 800539 w 3683439"/>
              <a:gd name="connsiteY22" fmla="*/ 2803062 h 4644562"/>
              <a:gd name="connsiteX23" fmla="*/ 749739 w 3683439"/>
              <a:gd name="connsiteY23" fmla="*/ 2853862 h 4644562"/>
              <a:gd name="connsiteX24" fmla="*/ 711639 w 3683439"/>
              <a:gd name="connsiteY24" fmla="*/ 2879262 h 4644562"/>
              <a:gd name="connsiteX25" fmla="*/ 660839 w 3683439"/>
              <a:gd name="connsiteY25" fmla="*/ 2955462 h 4644562"/>
              <a:gd name="connsiteX26" fmla="*/ 635439 w 3683439"/>
              <a:gd name="connsiteY26" fmla="*/ 3044362 h 4644562"/>
              <a:gd name="connsiteX27" fmla="*/ 648139 w 3683439"/>
              <a:gd name="connsiteY27" fmla="*/ 3450762 h 4644562"/>
              <a:gd name="connsiteX28" fmla="*/ 673539 w 3683439"/>
              <a:gd name="connsiteY28" fmla="*/ 3488862 h 4644562"/>
              <a:gd name="connsiteX29" fmla="*/ 698939 w 3683439"/>
              <a:gd name="connsiteY29" fmla="*/ 3641262 h 4644562"/>
              <a:gd name="connsiteX30" fmla="*/ 711639 w 3683439"/>
              <a:gd name="connsiteY30" fmla="*/ 3692062 h 4644562"/>
              <a:gd name="connsiteX31" fmla="*/ 698939 w 3683439"/>
              <a:gd name="connsiteY31" fmla="*/ 3933362 h 4644562"/>
              <a:gd name="connsiteX32" fmla="*/ 673539 w 3683439"/>
              <a:gd name="connsiteY32" fmla="*/ 3971462 h 4644562"/>
              <a:gd name="connsiteX33" fmla="*/ 660839 w 3683439"/>
              <a:gd name="connsiteY33" fmla="*/ 4009562 h 4644562"/>
              <a:gd name="connsiteX34" fmla="*/ 610039 w 3683439"/>
              <a:gd name="connsiteY34" fmla="*/ 4085762 h 4644562"/>
              <a:gd name="connsiteX35" fmla="*/ 571939 w 3683439"/>
              <a:gd name="connsiteY35" fmla="*/ 4161962 h 4644562"/>
              <a:gd name="connsiteX36" fmla="*/ 533839 w 3683439"/>
              <a:gd name="connsiteY36" fmla="*/ 4187362 h 4644562"/>
              <a:gd name="connsiteX37" fmla="*/ 495739 w 3683439"/>
              <a:gd name="connsiteY37" fmla="*/ 4263562 h 4644562"/>
              <a:gd name="connsiteX38" fmla="*/ 381439 w 3683439"/>
              <a:gd name="connsiteY38" fmla="*/ 4301662 h 4644562"/>
              <a:gd name="connsiteX39" fmla="*/ 343339 w 3683439"/>
              <a:gd name="connsiteY39" fmla="*/ 4314362 h 4644562"/>
              <a:gd name="connsiteX40" fmla="*/ 267139 w 3683439"/>
              <a:gd name="connsiteY40" fmla="*/ 4365162 h 4644562"/>
              <a:gd name="connsiteX41" fmla="*/ 229039 w 3683439"/>
              <a:gd name="connsiteY41" fmla="*/ 4390562 h 4644562"/>
              <a:gd name="connsiteX42" fmla="*/ 190939 w 3683439"/>
              <a:gd name="connsiteY42" fmla="*/ 4403262 h 4644562"/>
              <a:gd name="connsiteX43" fmla="*/ 140139 w 3683439"/>
              <a:gd name="connsiteY43" fmla="*/ 4454062 h 4644562"/>
              <a:gd name="connsiteX44" fmla="*/ 102039 w 3683439"/>
              <a:gd name="connsiteY44" fmla="*/ 4492162 h 4644562"/>
              <a:gd name="connsiteX45" fmla="*/ 63939 w 3683439"/>
              <a:gd name="connsiteY45" fmla="*/ 4504862 h 4644562"/>
              <a:gd name="connsiteX46" fmla="*/ 25839 w 3683439"/>
              <a:gd name="connsiteY46" fmla="*/ 4530262 h 4644562"/>
              <a:gd name="connsiteX47" fmla="*/ 439 w 3683439"/>
              <a:gd name="connsiteY47" fmla="*/ 4568362 h 4644562"/>
              <a:gd name="connsiteX48" fmla="*/ 38539 w 3683439"/>
              <a:gd name="connsiteY48" fmla="*/ 4581062 h 4644562"/>
              <a:gd name="connsiteX49" fmla="*/ 622739 w 3683439"/>
              <a:gd name="connsiteY49" fmla="*/ 4593762 h 4644562"/>
              <a:gd name="connsiteX50" fmla="*/ 1054539 w 3683439"/>
              <a:gd name="connsiteY50" fmla="*/ 4606462 h 4644562"/>
              <a:gd name="connsiteX51" fmla="*/ 2857939 w 3683439"/>
              <a:gd name="connsiteY51" fmla="*/ 4644562 h 4644562"/>
              <a:gd name="connsiteX52" fmla="*/ 3632639 w 3683439"/>
              <a:gd name="connsiteY52" fmla="*/ 4631862 h 4644562"/>
              <a:gd name="connsiteX53" fmla="*/ 3670739 w 3683439"/>
              <a:gd name="connsiteY53" fmla="*/ 4606462 h 4644562"/>
              <a:gd name="connsiteX54" fmla="*/ 3683439 w 3683439"/>
              <a:gd name="connsiteY54" fmla="*/ 4479462 h 4644562"/>
              <a:gd name="connsiteX55" fmla="*/ 3670739 w 3683439"/>
              <a:gd name="connsiteY55" fmla="*/ 3755562 h 4644562"/>
              <a:gd name="connsiteX56" fmla="*/ 3632639 w 3683439"/>
              <a:gd name="connsiteY56" fmla="*/ 3450762 h 4644562"/>
              <a:gd name="connsiteX57" fmla="*/ 3607239 w 3683439"/>
              <a:gd name="connsiteY57" fmla="*/ 3247562 h 4644562"/>
              <a:gd name="connsiteX58" fmla="*/ 3594539 w 3683439"/>
              <a:gd name="connsiteY58" fmla="*/ 3107862 h 4644562"/>
              <a:gd name="connsiteX59" fmla="*/ 3556439 w 3683439"/>
              <a:gd name="connsiteY59" fmla="*/ 2968162 h 4644562"/>
              <a:gd name="connsiteX60" fmla="*/ 3531039 w 3683439"/>
              <a:gd name="connsiteY60" fmla="*/ 2625262 h 4644562"/>
              <a:gd name="connsiteX61" fmla="*/ 3556439 w 3683439"/>
              <a:gd name="connsiteY61" fmla="*/ 478962 h 4644562"/>
              <a:gd name="connsiteX62" fmla="*/ 3569139 w 3683439"/>
              <a:gd name="connsiteY62" fmla="*/ 390062 h 4644562"/>
              <a:gd name="connsiteX63" fmla="*/ 3594539 w 3683439"/>
              <a:gd name="connsiteY63" fmla="*/ 275762 h 4644562"/>
              <a:gd name="connsiteX64" fmla="*/ 3581839 w 3683439"/>
              <a:gd name="connsiteY64" fmla="*/ 21762 h 4644562"/>
              <a:gd name="connsiteX65" fmla="*/ 2413439 w 3683439"/>
              <a:gd name="connsiteY65" fmla="*/ 47162 h 4644562"/>
              <a:gd name="connsiteX66" fmla="*/ 2337239 w 3683439"/>
              <a:gd name="connsiteY66" fmla="*/ 59862 h 4644562"/>
              <a:gd name="connsiteX67" fmla="*/ 2057839 w 3683439"/>
              <a:gd name="connsiteY67" fmla="*/ 72562 h 4644562"/>
              <a:gd name="connsiteX68" fmla="*/ 1689539 w 3683439"/>
              <a:gd name="connsiteY68" fmla="*/ 110662 h 4644562"/>
              <a:gd name="connsiteX69" fmla="*/ 1143439 w 3683439"/>
              <a:gd name="connsiteY69" fmla="*/ 97962 h 4644562"/>
              <a:gd name="connsiteX70" fmla="*/ 1054539 w 3683439"/>
              <a:gd name="connsiteY70" fmla="*/ 97962 h 4644562"/>
              <a:gd name="connsiteX71" fmla="*/ 991039 w 3683439"/>
              <a:gd name="connsiteY71"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448239 w 3683439"/>
              <a:gd name="connsiteY6" fmla="*/ 682162 h 4644562"/>
              <a:gd name="connsiteX7" fmla="*/ 1702239 w 3683439"/>
              <a:gd name="connsiteY7" fmla="*/ 923462 h 4644562"/>
              <a:gd name="connsiteX8" fmla="*/ 1740339 w 3683439"/>
              <a:gd name="connsiteY8" fmla="*/ 1272712 h 4644562"/>
              <a:gd name="connsiteX9" fmla="*/ 1632389 w 3683439"/>
              <a:gd name="connsiteY9" fmla="*/ 1736262 h 4644562"/>
              <a:gd name="connsiteX10" fmla="*/ 1537139 w 3683439"/>
              <a:gd name="connsiteY10" fmla="*/ 2015662 h 4644562"/>
              <a:gd name="connsiteX11" fmla="*/ 1473639 w 3683439"/>
              <a:gd name="connsiteY11" fmla="*/ 2193462 h 4644562"/>
              <a:gd name="connsiteX12" fmla="*/ 1333939 w 3683439"/>
              <a:gd name="connsiteY12" fmla="*/ 2358562 h 4644562"/>
              <a:gd name="connsiteX13" fmla="*/ 1308539 w 3683439"/>
              <a:gd name="connsiteY13" fmla="*/ 2396662 h 4644562"/>
              <a:gd name="connsiteX14" fmla="*/ 1219639 w 3683439"/>
              <a:gd name="connsiteY14" fmla="*/ 2434762 h 4644562"/>
              <a:gd name="connsiteX15" fmla="*/ 1130739 w 3683439"/>
              <a:gd name="connsiteY15" fmla="*/ 2485562 h 4644562"/>
              <a:gd name="connsiteX16" fmla="*/ 1041839 w 3683439"/>
              <a:gd name="connsiteY16" fmla="*/ 2536362 h 4644562"/>
              <a:gd name="connsiteX17" fmla="*/ 991039 w 3683439"/>
              <a:gd name="connsiteY17" fmla="*/ 2549062 h 4644562"/>
              <a:gd name="connsiteX18" fmla="*/ 952939 w 3683439"/>
              <a:gd name="connsiteY18" fmla="*/ 2587162 h 4644562"/>
              <a:gd name="connsiteX19" fmla="*/ 914839 w 3683439"/>
              <a:gd name="connsiteY19" fmla="*/ 2612562 h 4644562"/>
              <a:gd name="connsiteX20" fmla="*/ 851339 w 3683439"/>
              <a:gd name="connsiteY20" fmla="*/ 2752262 h 4644562"/>
              <a:gd name="connsiteX21" fmla="*/ 800539 w 3683439"/>
              <a:gd name="connsiteY21" fmla="*/ 2803062 h 4644562"/>
              <a:gd name="connsiteX22" fmla="*/ 749739 w 3683439"/>
              <a:gd name="connsiteY22" fmla="*/ 2853862 h 4644562"/>
              <a:gd name="connsiteX23" fmla="*/ 711639 w 3683439"/>
              <a:gd name="connsiteY23" fmla="*/ 2879262 h 4644562"/>
              <a:gd name="connsiteX24" fmla="*/ 660839 w 3683439"/>
              <a:gd name="connsiteY24" fmla="*/ 2955462 h 4644562"/>
              <a:gd name="connsiteX25" fmla="*/ 635439 w 3683439"/>
              <a:gd name="connsiteY25" fmla="*/ 3044362 h 4644562"/>
              <a:gd name="connsiteX26" fmla="*/ 648139 w 3683439"/>
              <a:gd name="connsiteY26" fmla="*/ 3450762 h 4644562"/>
              <a:gd name="connsiteX27" fmla="*/ 673539 w 3683439"/>
              <a:gd name="connsiteY27" fmla="*/ 3488862 h 4644562"/>
              <a:gd name="connsiteX28" fmla="*/ 698939 w 3683439"/>
              <a:gd name="connsiteY28" fmla="*/ 3641262 h 4644562"/>
              <a:gd name="connsiteX29" fmla="*/ 711639 w 3683439"/>
              <a:gd name="connsiteY29" fmla="*/ 3692062 h 4644562"/>
              <a:gd name="connsiteX30" fmla="*/ 698939 w 3683439"/>
              <a:gd name="connsiteY30" fmla="*/ 3933362 h 4644562"/>
              <a:gd name="connsiteX31" fmla="*/ 673539 w 3683439"/>
              <a:gd name="connsiteY31" fmla="*/ 3971462 h 4644562"/>
              <a:gd name="connsiteX32" fmla="*/ 660839 w 3683439"/>
              <a:gd name="connsiteY32" fmla="*/ 4009562 h 4644562"/>
              <a:gd name="connsiteX33" fmla="*/ 610039 w 3683439"/>
              <a:gd name="connsiteY33" fmla="*/ 4085762 h 4644562"/>
              <a:gd name="connsiteX34" fmla="*/ 571939 w 3683439"/>
              <a:gd name="connsiteY34" fmla="*/ 4161962 h 4644562"/>
              <a:gd name="connsiteX35" fmla="*/ 533839 w 3683439"/>
              <a:gd name="connsiteY35" fmla="*/ 4187362 h 4644562"/>
              <a:gd name="connsiteX36" fmla="*/ 495739 w 3683439"/>
              <a:gd name="connsiteY36" fmla="*/ 4263562 h 4644562"/>
              <a:gd name="connsiteX37" fmla="*/ 381439 w 3683439"/>
              <a:gd name="connsiteY37" fmla="*/ 4301662 h 4644562"/>
              <a:gd name="connsiteX38" fmla="*/ 343339 w 3683439"/>
              <a:gd name="connsiteY38" fmla="*/ 4314362 h 4644562"/>
              <a:gd name="connsiteX39" fmla="*/ 267139 w 3683439"/>
              <a:gd name="connsiteY39" fmla="*/ 4365162 h 4644562"/>
              <a:gd name="connsiteX40" fmla="*/ 229039 w 3683439"/>
              <a:gd name="connsiteY40" fmla="*/ 4390562 h 4644562"/>
              <a:gd name="connsiteX41" fmla="*/ 190939 w 3683439"/>
              <a:gd name="connsiteY41" fmla="*/ 4403262 h 4644562"/>
              <a:gd name="connsiteX42" fmla="*/ 140139 w 3683439"/>
              <a:gd name="connsiteY42" fmla="*/ 4454062 h 4644562"/>
              <a:gd name="connsiteX43" fmla="*/ 102039 w 3683439"/>
              <a:gd name="connsiteY43" fmla="*/ 4492162 h 4644562"/>
              <a:gd name="connsiteX44" fmla="*/ 63939 w 3683439"/>
              <a:gd name="connsiteY44" fmla="*/ 4504862 h 4644562"/>
              <a:gd name="connsiteX45" fmla="*/ 25839 w 3683439"/>
              <a:gd name="connsiteY45" fmla="*/ 4530262 h 4644562"/>
              <a:gd name="connsiteX46" fmla="*/ 439 w 3683439"/>
              <a:gd name="connsiteY46" fmla="*/ 4568362 h 4644562"/>
              <a:gd name="connsiteX47" fmla="*/ 38539 w 3683439"/>
              <a:gd name="connsiteY47" fmla="*/ 4581062 h 4644562"/>
              <a:gd name="connsiteX48" fmla="*/ 622739 w 3683439"/>
              <a:gd name="connsiteY48" fmla="*/ 4593762 h 4644562"/>
              <a:gd name="connsiteX49" fmla="*/ 1054539 w 3683439"/>
              <a:gd name="connsiteY49" fmla="*/ 4606462 h 4644562"/>
              <a:gd name="connsiteX50" fmla="*/ 2857939 w 3683439"/>
              <a:gd name="connsiteY50" fmla="*/ 4644562 h 4644562"/>
              <a:gd name="connsiteX51" fmla="*/ 3632639 w 3683439"/>
              <a:gd name="connsiteY51" fmla="*/ 4631862 h 4644562"/>
              <a:gd name="connsiteX52" fmla="*/ 3670739 w 3683439"/>
              <a:gd name="connsiteY52" fmla="*/ 4606462 h 4644562"/>
              <a:gd name="connsiteX53" fmla="*/ 3683439 w 3683439"/>
              <a:gd name="connsiteY53" fmla="*/ 4479462 h 4644562"/>
              <a:gd name="connsiteX54" fmla="*/ 3670739 w 3683439"/>
              <a:gd name="connsiteY54" fmla="*/ 3755562 h 4644562"/>
              <a:gd name="connsiteX55" fmla="*/ 3632639 w 3683439"/>
              <a:gd name="connsiteY55" fmla="*/ 3450762 h 4644562"/>
              <a:gd name="connsiteX56" fmla="*/ 3607239 w 3683439"/>
              <a:gd name="connsiteY56" fmla="*/ 3247562 h 4644562"/>
              <a:gd name="connsiteX57" fmla="*/ 3594539 w 3683439"/>
              <a:gd name="connsiteY57" fmla="*/ 3107862 h 4644562"/>
              <a:gd name="connsiteX58" fmla="*/ 3556439 w 3683439"/>
              <a:gd name="connsiteY58" fmla="*/ 2968162 h 4644562"/>
              <a:gd name="connsiteX59" fmla="*/ 3531039 w 3683439"/>
              <a:gd name="connsiteY59" fmla="*/ 2625262 h 4644562"/>
              <a:gd name="connsiteX60" fmla="*/ 3556439 w 3683439"/>
              <a:gd name="connsiteY60" fmla="*/ 478962 h 4644562"/>
              <a:gd name="connsiteX61" fmla="*/ 3569139 w 3683439"/>
              <a:gd name="connsiteY61" fmla="*/ 390062 h 4644562"/>
              <a:gd name="connsiteX62" fmla="*/ 3594539 w 3683439"/>
              <a:gd name="connsiteY62" fmla="*/ 275762 h 4644562"/>
              <a:gd name="connsiteX63" fmla="*/ 3581839 w 3683439"/>
              <a:gd name="connsiteY63" fmla="*/ 21762 h 4644562"/>
              <a:gd name="connsiteX64" fmla="*/ 2413439 w 3683439"/>
              <a:gd name="connsiteY64" fmla="*/ 47162 h 4644562"/>
              <a:gd name="connsiteX65" fmla="*/ 2337239 w 3683439"/>
              <a:gd name="connsiteY65" fmla="*/ 59862 h 4644562"/>
              <a:gd name="connsiteX66" fmla="*/ 2057839 w 3683439"/>
              <a:gd name="connsiteY66" fmla="*/ 72562 h 4644562"/>
              <a:gd name="connsiteX67" fmla="*/ 1689539 w 3683439"/>
              <a:gd name="connsiteY67" fmla="*/ 110662 h 4644562"/>
              <a:gd name="connsiteX68" fmla="*/ 1143439 w 3683439"/>
              <a:gd name="connsiteY68" fmla="*/ 97962 h 4644562"/>
              <a:gd name="connsiteX69" fmla="*/ 1054539 w 3683439"/>
              <a:gd name="connsiteY69" fmla="*/ 97962 h 4644562"/>
              <a:gd name="connsiteX70" fmla="*/ 991039 w 3683439"/>
              <a:gd name="connsiteY7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549839 w 3683439"/>
              <a:gd name="connsiteY6" fmla="*/ 644062 h 4644562"/>
              <a:gd name="connsiteX7" fmla="*/ 1702239 w 3683439"/>
              <a:gd name="connsiteY7" fmla="*/ 923462 h 4644562"/>
              <a:gd name="connsiteX8" fmla="*/ 1740339 w 3683439"/>
              <a:gd name="connsiteY8" fmla="*/ 1272712 h 4644562"/>
              <a:gd name="connsiteX9" fmla="*/ 1632389 w 3683439"/>
              <a:gd name="connsiteY9" fmla="*/ 1736262 h 4644562"/>
              <a:gd name="connsiteX10" fmla="*/ 1537139 w 3683439"/>
              <a:gd name="connsiteY10" fmla="*/ 2015662 h 4644562"/>
              <a:gd name="connsiteX11" fmla="*/ 1473639 w 3683439"/>
              <a:gd name="connsiteY11" fmla="*/ 2193462 h 4644562"/>
              <a:gd name="connsiteX12" fmla="*/ 1333939 w 3683439"/>
              <a:gd name="connsiteY12" fmla="*/ 2358562 h 4644562"/>
              <a:gd name="connsiteX13" fmla="*/ 1308539 w 3683439"/>
              <a:gd name="connsiteY13" fmla="*/ 2396662 h 4644562"/>
              <a:gd name="connsiteX14" fmla="*/ 1219639 w 3683439"/>
              <a:gd name="connsiteY14" fmla="*/ 2434762 h 4644562"/>
              <a:gd name="connsiteX15" fmla="*/ 1130739 w 3683439"/>
              <a:gd name="connsiteY15" fmla="*/ 2485562 h 4644562"/>
              <a:gd name="connsiteX16" fmla="*/ 1041839 w 3683439"/>
              <a:gd name="connsiteY16" fmla="*/ 2536362 h 4644562"/>
              <a:gd name="connsiteX17" fmla="*/ 991039 w 3683439"/>
              <a:gd name="connsiteY17" fmla="*/ 2549062 h 4644562"/>
              <a:gd name="connsiteX18" fmla="*/ 952939 w 3683439"/>
              <a:gd name="connsiteY18" fmla="*/ 2587162 h 4644562"/>
              <a:gd name="connsiteX19" fmla="*/ 914839 w 3683439"/>
              <a:gd name="connsiteY19" fmla="*/ 2612562 h 4644562"/>
              <a:gd name="connsiteX20" fmla="*/ 851339 w 3683439"/>
              <a:gd name="connsiteY20" fmla="*/ 2752262 h 4644562"/>
              <a:gd name="connsiteX21" fmla="*/ 800539 w 3683439"/>
              <a:gd name="connsiteY21" fmla="*/ 2803062 h 4644562"/>
              <a:gd name="connsiteX22" fmla="*/ 749739 w 3683439"/>
              <a:gd name="connsiteY22" fmla="*/ 2853862 h 4644562"/>
              <a:gd name="connsiteX23" fmla="*/ 711639 w 3683439"/>
              <a:gd name="connsiteY23" fmla="*/ 2879262 h 4644562"/>
              <a:gd name="connsiteX24" fmla="*/ 660839 w 3683439"/>
              <a:gd name="connsiteY24" fmla="*/ 2955462 h 4644562"/>
              <a:gd name="connsiteX25" fmla="*/ 635439 w 3683439"/>
              <a:gd name="connsiteY25" fmla="*/ 3044362 h 4644562"/>
              <a:gd name="connsiteX26" fmla="*/ 648139 w 3683439"/>
              <a:gd name="connsiteY26" fmla="*/ 3450762 h 4644562"/>
              <a:gd name="connsiteX27" fmla="*/ 673539 w 3683439"/>
              <a:gd name="connsiteY27" fmla="*/ 3488862 h 4644562"/>
              <a:gd name="connsiteX28" fmla="*/ 698939 w 3683439"/>
              <a:gd name="connsiteY28" fmla="*/ 3641262 h 4644562"/>
              <a:gd name="connsiteX29" fmla="*/ 711639 w 3683439"/>
              <a:gd name="connsiteY29" fmla="*/ 3692062 h 4644562"/>
              <a:gd name="connsiteX30" fmla="*/ 698939 w 3683439"/>
              <a:gd name="connsiteY30" fmla="*/ 3933362 h 4644562"/>
              <a:gd name="connsiteX31" fmla="*/ 673539 w 3683439"/>
              <a:gd name="connsiteY31" fmla="*/ 3971462 h 4644562"/>
              <a:gd name="connsiteX32" fmla="*/ 660839 w 3683439"/>
              <a:gd name="connsiteY32" fmla="*/ 4009562 h 4644562"/>
              <a:gd name="connsiteX33" fmla="*/ 610039 w 3683439"/>
              <a:gd name="connsiteY33" fmla="*/ 4085762 h 4644562"/>
              <a:gd name="connsiteX34" fmla="*/ 571939 w 3683439"/>
              <a:gd name="connsiteY34" fmla="*/ 4161962 h 4644562"/>
              <a:gd name="connsiteX35" fmla="*/ 533839 w 3683439"/>
              <a:gd name="connsiteY35" fmla="*/ 4187362 h 4644562"/>
              <a:gd name="connsiteX36" fmla="*/ 495739 w 3683439"/>
              <a:gd name="connsiteY36" fmla="*/ 4263562 h 4644562"/>
              <a:gd name="connsiteX37" fmla="*/ 381439 w 3683439"/>
              <a:gd name="connsiteY37" fmla="*/ 4301662 h 4644562"/>
              <a:gd name="connsiteX38" fmla="*/ 343339 w 3683439"/>
              <a:gd name="connsiteY38" fmla="*/ 4314362 h 4644562"/>
              <a:gd name="connsiteX39" fmla="*/ 267139 w 3683439"/>
              <a:gd name="connsiteY39" fmla="*/ 4365162 h 4644562"/>
              <a:gd name="connsiteX40" fmla="*/ 229039 w 3683439"/>
              <a:gd name="connsiteY40" fmla="*/ 4390562 h 4644562"/>
              <a:gd name="connsiteX41" fmla="*/ 190939 w 3683439"/>
              <a:gd name="connsiteY41" fmla="*/ 4403262 h 4644562"/>
              <a:gd name="connsiteX42" fmla="*/ 140139 w 3683439"/>
              <a:gd name="connsiteY42" fmla="*/ 4454062 h 4644562"/>
              <a:gd name="connsiteX43" fmla="*/ 102039 w 3683439"/>
              <a:gd name="connsiteY43" fmla="*/ 4492162 h 4644562"/>
              <a:gd name="connsiteX44" fmla="*/ 63939 w 3683439"/>
              <a:gd name="connsiteY44" fmla="*/ 4504862 h 4644562"/>
              <a:gd name="connsiteX45" fmla="*/ 25839 w 3683439"/>
              <a:gd name="connsiteY45" fmla="*/ 4530262 h 4644562"/>
              <a:gd name="connsiteX46" fmla="*/ 439 w 3683439"/>
              <a:gd name="connsiteY46" fmla="*/ 4568362 h 4644562"/>
              <a:gd name="connsiteX47" fmla="*/ 38539 w 3683439"/>
              <a:gd name="connsiteY47" fmla="*/ 4581062 h 4644562"/>
              <a:gd name="connsiteX48" fmla="*/ 622739 w 3683439"/>
              <a:gd name="connsiteY48" fmla="*/ 4593762 h 4644562"/>
              <a:gd name="connsiteX49" fmla="*/ 1054539 w 3683439"/>
              <a:gd name="connsiteY49" fmla="*/ 4606462 h 4644562"/>
              <a:gd name="connsiteX50" fmla="*/ 2857939 w 3683439"/>
              <a:gd name="connsiteY50" fmla="*/ 4644562 h 4644562"/>
              <a:gd name="connsiteX51" fmla="*/ 3632639 w 3683439"/>
              <a:gd name="connsiteY51" fmla="*/ 4631862 h 4644562"/>
              <a:gd name="connsiteX52" fmla="*/ 3670739 w 3683439"/>
              <a:gd name="connsiteY52" fmla="*/ 4606462 h 4644562"/>
              <a:gd name="connsiteX53" fmla="*/ 3683439 w 3683439"/>
              <a:gd name="connsiteY53" fmla="*/ 4479462 h 4644562"/>
              <a:gd name="connsiteX54" fmla="*/ 3670739 w 3683439"/>
              <a:gd name="connsiteY54" fmla="*/ 3755562 h 4644562"/>
              <a:gd name="connsiteX55" fmla="*/ 3632639 w 3683439"/>
              <a:gd name="connsiteY55" fmla="*/ 3450762 h 4644562"/>
              <a:gd name="connsiteX56" fmla="*/ 3607239 w 3683439"/>
              <a:gd name="connsiteY56" fmla="*/ 3247562 h 4644562"/>
              <a:gd name="connsiteX57" fmla="*/ 3594539 w 3683439"/>
              <a:gd name="connsiteY57" fmla="*/ 3107862 h 4644562"/>
              <a:gd name="connsiteX58" fmla="*/ 3556439 w 3683439"/>
              <a:gd name="connsiteY58" fmla="*/ 2968162 h 4644562"/>
              <a:gd name="connsiteX59" fmla="*/ 3531039 w 3683439"/>
              <a:gd name="connsiteY59" fmla="*/ 2625262 h 4644562"/>
              <a:gd name="connsiteX60" fmla="*/ 3556439 w 3683439"/>
              <a:gd name="connsiteY60" fmla="*/ 478962 h 4644562"/>
              <a:gd name="connsiteX61" fmla="*/ 3569139 w 3683439"/>
              <a:gd name="connsiteY61" fmla="*/ 390062 h 4644562"/>
              <a:gd name="connsiteX62" fmla="*/ 3594539 w 3683439"/>
              <a:gd name="connsiteY62" fmla="*/ 275762 h 4644562"/>
              <a:gd name="connsiteX63" fmla="*/ 3581839 w 3683439"/>
              <a:gd name="connsiteY63" fmla="*/ 21762 h 4644562"/>
              <a:gd name="connsiteX64" fmla="*/ 2413439 w 3683439"/>
              <a:gd name="connsiteY64" fmla="*/ 47162 h 4644562"/>
              <a:gd name="connsiteX65" fmla="*/ 2337239 w 3683439"/>
              <a:gd name="connsiteY65" fmla="*/ 59862 h 4644562"/>
              <a:gd name="connsiteX66" fmla="*/ 2057839 w 3683439"/>
              <a:gd name="connsiteY66" fmla="*/ 72562 h 4644562"/>
              <a:gd name="connsiteX67" fmla="*/ 1689539 w 3683439"/>
              <a:gd name="connsiteY67" fmla="*/ 110662 h 4644562"/>
              <a:gd name="connsiteX68" fmla="*/ 1143439 w 3683439"/>
              <a:gd name="connsiteY68" fmla="*/ 97962 h 4644562"/>
              <a:gd name="connsiteX69" fmla="*/ 1054539 w 3683439"/>
              <a:gd name="connsiteY69" fmla="*/ 97962 h 4644562"/>
              <a:gd name="connsiteX70" fmla="*/ 991039 w 3683439"/>
              <a:gd name="connsiteY7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321239 w 3683439"/>
              <a:gd name="connsiteY4" fmla="*/ 390062 h 4644562"/>
              <a:gd name="connsiteX5" fmla="*/ 1549839 w 3683439"/>
              <a:gd name="connsiteY5" fmla="*/ 644062 h 4644562"/>
              <a:gd name="connsiteX6" fmla="*/ 1702239 w 3683439"/>
              <a:gd name="connsiteY6" fmla="*/ 923462 h 4644562"/>
              <a:gd name="connsiteX7" fmla="*/ 1740339 w 3683439"/>
              <a:gd name="connsiteY7" fmla="*/ 1272712 h 4644562"/>
              <a:gd name="connsiteX8" fmla="*/ 1632389 w 3683439"/>
              <a:gd name="connsiteY8" fmla="*/ 1736262 h 4644562"/>
              <a:gd name="connsiteX9" fmla="*/ 1537139 w 3683439"/>
              <a:gd name="connsiteY9" fmla="*/ 2015662 h 4644562"/>
              <a:gd name="connsiteX10" fmla="*/ 1473639 w 3683439"/>
              <a:gd name="connsiteY10" fmla="*/ 2193462 h 4644562"/>
              <a:gd name="connsiteX11" fmla="*/ 1333939 w 3683439"/>
              <a:gd name="connsiteY11" fmla="*/ 2358562 h 4644562"/>
              <a:gd name="connsiteX12" fmla="*/ 1308539 w 3683439"/>
              <a:gd name="connsiteY12" fmla="*/ 2396662 h 4644562"/>
              <a:gd name="connsiteX13" fmla="*/ 1219639 w 3683439"/>
              <a:gd name="connsiteY13" fmla="*/ 2434762 h 4644562"/>
              <a:gd name="connsiteX14" fmla="*/ 1130739 w 3683439"/>
              <a:gd name="connsiteY14" fmla="*/ 2485562 h 4644562"/>
              <a:gd name="connsiteX15" fmla="*/ 1041839 w 3683439"/>
              <a:gd name="connsiteY15" fmla="*/ 2536362 h 4644562"/>
              <a:gd name="connsiteX16" fmla="*/ 991039 w 3683439"/>
              <a:gd name="connsiteY16" fmla="*/ 2549062 h 4644562"/>
              <a:gd name="connsiteX17" fmla="*/ 952939 w 3683439"/>
              <a:gd name="connsiteY17" fmla="*/ 2587162 h 4644562"/>
              <a:gd name="connsiteX18" fmla="*/ 914839 w 3683439"/>
              <a:gd name="connsiteY18" fmla="*/ 2612562 h 4644562"/>
              <a:gd name="connsiteX19" fmla="*/ 851339 w 3683439"/>
              <a:gd name="connsiteY19" fmla="*/ 2752262 h 4644562"/>
              <a:gd name="connsiteX20" fmla="*/ 800539 w 3683439"/>
              <a:gd name="connsiteY20" fmla="*/ 2803062 h 4644562"/>
              <a:gd name="connsiteX21" fmla="*/ 749739 w 3683439"/>
              <a:gd name="connsiteY21" fmla="*/ 2853862 h 4644562"/>
              <a:gd name="connsiteX22" fmla="*/ 711639 w 3683439"/>
              <a:gd name="connsiteY22" fmla="*/ 2879262 h 4644562"/>
              <a:gd name="connsiteX23" fmla="*/ 660839 w 3683439"/>
              <a:gd name="connsiteY23" fmla="*/ 2955462 h 4644562"/>
              <a:gd name="connsiteX24" fmla="*/ 635439 w 3683439"/>
              <a:gd name="connsiteY24" fmla="*/ 3044362 h 4644562"/>
              <a:gd name="connsiteX25" fmla="*/ 648139 w 3683439"/>
              <a:gd name="connsiteY25" fmla="*/ 3450762 h 4644562"/>
              <a:gd name="connsiteX26" fmla="*/ 673539 w 3683439"/>
              <a:gd name="connsiteY26" fmla="*/ 3488862 h 4644562"/>
              <a:gd name="connsiteX27" fmla="*/ 698939 w 3683439"/>
              <a:gd name="connsiteY27" fmla="*/ 3641262 h 4644562"/>
              <a:gd name="connsiteX28" fmla="*/ 711639 w 3683439"/>
              <a:gd name="connsiteY28" fmla="*/ 3692062 h 4644562"/>
              <a:gd name="connsiteX29" fmla="*/ 698939 w 3683439"/>
              <a:gd name="connsiteY29" fmla="*/ 3933362 h 4644562"/>
              <a:gd name="connsiteX30" fmla="*/ 673539 w 3683439"/>
              <a:gd name="connsiteY30" fmla="*/ 3971462 h 4644562"/>
              <a:gd name="connsiteX31" fmla="*/ 660839 w 3683439"/>
              <a:gd name="connsiteY31" fmla="*/ 4009562 h 4644562"/>
              <a:gd name="connsiteX32" fmla="*/ 610039 w 3683439"/>
              <a:gd name="connsiteY32" fmla="*/ 4085762 h 4644562"/>
              <a:gd name="connsiteX33" fmla="*/ 571939 w 3683439"/>
              <a:gd name="connsiteY33" fmla="*/ 4161962 h 4644562"/>
              <a:gd name="connsiteX34" fmla="*/ 533839 w 3683439"/>
              <a:gd name="connsiteY34" fmla="*/ 4187362 h 4644562"/>
              <a:gd name="connsiteX35" fmla="*/ 495739 w 3683439"/>
              <a:gd name="connsiteY35" fmla="*/ 4263562 h 4644562"/>
              <a:gd name="connsiteX36" fmla="*/ 381439 w 3683439"/>
              <a:gd name="connsiteY36" fmla="*/ 4301662 h 4644562"/>
              <a:gd name="connsiteX37" fmla="*/ 343339 w 3683439"/>
              <a:gd name="connsiteY37" fmla="*/ 4314362 h 4644562"/>
              <a:gd name="connsiteX38" fmla="*/ 267139 w 3683439"/>
              <a:gd name="connsiteY38" fmla="*/ 4365162 h 4644562"/>
              <a:gd name="connsiteX39" fmla="*/ 229039 w 3683439"/>
              <a:gd name="connsiteY39" fmla="*/ 4390562 h 4644562"/>
              <a:gd name="connsiteX40" fmla="*/ 190939 w 3683439"/>
              <a:gd name="connsiteY40" fmla="*/ 4403262 h 4644562"/>
              <a:gd name="connsiteX41" fmla="*/ 140139 w 3683439"/>
              <a:gd name="connsiteY41" fmla="*/ 4454062 h 4644562"/>
              <a:gd name="connsiteX42" fmla="*/ 102039 w 3683439"/>
              <a:gd name="connsiteY42" fmla="*/ 4492162 h 4644562"/>
              <a:gd name="connsiteX43" fmla="*/ 63939 w 3683439"/>
              <a:gd name="connsiteY43" fmla="*/ 4504862 h 4644562"/>
              <a:gd name="connsiteX44" fmla="*/ 25839 w 3683439"/>
              <a:gd name="connsiteY44" fmla="*/ 4530262 h 4644562"/>
              <a:gd name="connsiteX45" fmla="*/ 439 w 3683439"/>
              <a:gd name="connsiteY45" fmla="*/ 4568362 h 4644562"/>
              <a:gd name="connsiteX46" fmla="*/ 38539 w 3683439"/>
              <a:gd name="connsiteY46" fmla="*/ 4581062 h 4644562"/>
              <a:gd name="connsiteX47" fmla="*/ 622739 w 3683439"/>
              <a:gd name="connsiteY47" fmla="*/ 4593762 h 4644562"/>
              <a:gd name="connsiteX48" fmla="*/ 1054539 w 3683439"/>
              <a:gd name="connsiteY48" fmla="*/ 4606462 h 4644562"/>
              <a:gd name="connsiteX49" fmla="*/ 2857939 w 3683439"/>
              <a:gd name="connsiteY49" fmla="*/ 4644562 h 4644562"/>
              <a:gd name="connsiteX50" fmla="*/ 3632639 w 3683439"/>
              <a:gd name="connsiteY50" fmla="*/ 4631862 h 4644562"/>
              <a:gd name="connsiteX51" fmla="*/ 3670739 w 3683439"/>
              <a:gd name="connsiteY51" fmla="*/ 4606462 h 4644562"/>
              <a:gd name="connsiteX52" fmla="*/ 3683439 w 3683439"/>
              <a:gd name="connsiteY52" fmla="*/ 4479462 h 4644562"/>
              <a:gd name="connsiteX53" fmla="*/ 3670739 w 3683439"/>
              <a:gd name="connsiteY53" fmla="*/ 3755562 h 4644562"/>
              <a:gd name="connsiteX54" fmla="*/ 3632639 w 3683439"/>
              <a:gd name="connsiteY54" fmla="*/ 3450762 h 4644562"/>
              <a:gd name="connsiteX55" fmla="*/ 3607239 w 3683439"/>
              <a:gd name="connsiteY55" fmla="*/ 3247562 h 4644562"/>
              <a:gd name="connsiteX56" fmla="*/ 3594539 w 3683439"/>
              <a:gd name="connsiteY56" fmla="*/ 3107862 h 4644562"/>
              <a:gd name="connsiteX57" fmla="*/ 3556439 w 3683439"/>
              <a:gd name="connsiteY57" fmla="*/ 2968162 h 4644562"/>
              <a:gd name="connsiteX58" fmla="*/ 3531039 w 3683439"/>
              <a:gd name="connsiteY58" fmla="*/ 2625262 h 4644562"/>
              <a:gd name="connsiteX59" fmla="*/ 3556439 w 3683439"/>
              <a:gd name="connsiteY59" fmla="*/ 478962 h 4644562"/>
              <a:gd name="connsiteX60" fmla="*/ 3569139 w 3683439"/>
              <a:gd name="connsiteY60" fmla="*/ 390062 h 4644562"/>
              <a:gd name="connsiteX61" fmla="*/ 3594539 w 3683439"/>
              <a:gd name="connsiteY61" fmla="*/ 275762 h 4644562"/>
              <a:gd name="connsiteX62" fmla="*/ 3581839 w 3683439"/>
              <a:gd name="connsiteY62" fmla="*/ 21762 h 4644562"/>
              <a:gd name="connsiteX63" fmla="*/ 2413439 w 3683439"/>
              <a:gd name="connsiteY63" fmla="*/ 47162 h 4644562"/>
              <a:gd name="connsiteX64" fmla="*/ 2337239 w 3683439"/>
              <a:gd name="connsiteY64" fmla="*/ 59862 h 4644562"/>
              <a:gd name="connsiteX65" fmla="*/ 2057839 w 3683439"/>
              <a:gd name="connsiteY65" fmla="*/ 72562 h 4644562"/>
              <a:gd name="connsiteX66" fmla="*/ 1689539 w 3683439"/>
              <a:gd name="connsiteY66" fmla="*/ 110662 h 4644562"/>
              <a:gd name="connsiteX67" fmla="*/ 1143439 w 3683439"/>
              <a:gd name="connsiteY67" fmla="*/ 97962 h 4644562"/>
              <a:gd name="connsiteX68" fmla="*/ 1054539 w 3683439"/>
              <a:gd name="connsiteY68" fmla="*/ 97962 h 4644562"/>
              <a:gd name="connsiteX69" fmla="*/ 991039 w 3683439"/>
              <a:gd name="connsiteY6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321239 w 3683439"/>
              <a:gd name="connsiteY3" fmla="*/ 390062 h 4644562"/>
              <a:gd name="connsiteX4" fmla="*/ 1549839 w 3683439"/>
              <a:gd name="connsiteY4" fmla="*/ 644062 h 4644562"/>
              <a:gd name="connsiteX5" fmla="*/ 1702239 w 3683439"/>
              <a:gd name="connsiteY5" fmla="*/ 923462 h 4644562"/>
              <a:gd name="connsiteX6" fmla="*/ 1740339 w 3683439"/>
              <a:gd name="connsiteY6" fmla="*/ 1272712 h 4644562"/>
              <a:gd name="connsiteX7" fmla="*/ 1632389 w 3683439"/>
              <a:gd name="connsiteY7" fmla="*/ 1736262 h 4644562"/>
              <a:gd name="connsiteX8" fmla="*/ 1537139 w 3683439"/>
              <a:gd name="connsiteY8" fmla="*/ 2015662 h 4644562"/>
              <a:gd name="connsiteX9" fmla="*/ 1473639 w 3683439"/>
              <a:gd name="connsiteY9" fmla="*/ 2193462 h 4644562"/>
              <a:gd name="connsiteX10" fmla="*/ 1333939 w 3683439"/>
              <a:gd name="connsiteY10" fmla="*/ 2358562 h 4644562"/>
              <a:gd name="connsiteX11" fmla="*/ 1308539 w 3683439"/>
              <a:gd name="connsiteY11" fmla="*/ 2396662 h 4644562"/>
              <a:gd name="connsiteX12" fmla="*/ 1219639 w 3683439"/>
              <a:gd name="connsiteY12" fmla="*/ 2434762 h 4644562"/>
              <a:gd name="connsiteX13" fmla="*/ 1130739 w 3683439"/>
              <a:gd name="connsiteY13" fmla="*/ 2485562 h 4644562"/>
              <a:gd name="connsiteX14" fmla="*/ 1041839 w 3683439"/>
              <a:gd name="connsiteY14" fmla="*/ 2536362 h 4644562"/>
              <a:gd name="connsiteX15" fmla="*/ 991039 w 3683439"/>
              <a:gd name="connsiteY15" fmla="*/ 2549062 h 4644562"/>
              <a:gd name="connsiteX16" fmla="*/ 952939 w 3683439"/>
              <a:gd name="connsiteY16" fmla="*/ 2587162 h 4644562"/>
              <a:gd name="connsiteX17" fmla="*/ 914839 w 3683439"/>
              <a:gd name="connsiteY17" fmla="*/ 2612562 h 4644562"/>
              <a:gd name="connsiteX18" fmla="*/ 851339 w 3683439"/>
              <a:gd name="connsiteY18" fmla="*/ 2752262 h 4644562"/>
              <a:gd name="connsiteX19" fmla="*/ 800539 w 3683439"/>
              <a:gd name="connsiteY19" fmla="*/ 2803062 h 4644562"/>
              <a:gd name="connsiteX20" fmla="*/ 749739 w 3683439"/>
              <a:gd name="connsiteY20" fmla="*/ 2853862 h 4644562"/>
              <a:gd name="connsiteX21" fmla="*/ 711639 w 3683439"/>
              <a:gd name="connsiteY21" fmla="*/ 2879262 h 4644562"/>
              <a:gd name="connsiteX22" fmla="*/ 660839 w 3683439"/>
              <a:gd name="connsiteY22" fmla="*/ 2955462 h 4644562"/>
              <a:gd name="connsiteX23" fmla="*/ 635439 w 3683439"/>
              <a:gd name="connsiteY23" fmla="*/ 3044362 h 4644562"/>
              <a:gd name="connsiteX24" fmla="*/ 648139 w 3683439"/>
              <a:gd name="connsiteY24" fmla="*/ 3450762 h 4644562"/>
              <a:gd name="connsiteX25" fmla="*/ 673539 w 3683439"/>
              <a:gd name="connsiteY25" fmla="*/ 3488862 h 4644562"/>
              <a:gd name="connsiteX26" fmla="*/ 698939 w 3683439"/>
              <a:gd name="connsiteY26" fmla="*/ 3641262 h 4644562"/>
              <a:gd name="connsiteX27" fmla="*/ 711639 w 3683439"/>
              <a:gd name="connsiteY27" fmla="*/ 3692062 h 4644562"/>
              <a:gd name="connsiteX28" fmla="*/ 698939 w 3683439"/>
              <a:gd name="connsiteY28" fmla="*/ 3933362 h 4644562"/>
              <a:gd name="connsiteX29" fmla="*/ 673539 w 3683439"/>
              <a:gd name="connsiteY29" fmla="*/ 3971462 h 4644562"/>
              <a:gd name="connsiteX30" fmla="*/ 660839 w 3683439"/>
              <a:gd name="connsiteY30" fmla="*/ 4009562 h 4644562"/>
              <a:gd name="connsiteX31" fmla="*/ 610039 w 3683439"/>
              <a:gd name="connsiteY31" fmla="*/ 4085762 h 4644562"/>
              <a:gd name="connsiteX32" fmla="*/ 571939 w 3683439"/>
              <a:gd name="connsiteY32" fmla="*/ 4161962 h 4644562"/>
              <a:gd name="connsiteX33" fmla="*/ 533839 w 3683439"/>
              <a:gd name="connsiteY33" fmla="*/ 4187362 h 4644562"/>
              <a:gd name="connsiteX34" fmla="*/ 495739 w 3683439"/>
              <a:gd name="connsiteY34" fmla="*/ 4263562 h 4644562"/>
              <a:gd name="connsiteX35" fmla="*/ 381439 w 3683439"/>
              <a:gd name="connsiteY35" fmla="*/ 4301662 h 4644562"/>
              <a:gd name="connsiteX36" fmla="*/ 343339 w 3683439"/>
              <a:gd name="connsiteY36" fmla="*/ 4314362 h 4644562"/>
              <a:gd name="connsiteX37" fmla="*/ 267139 w 3683439"/>
              <a:gd name="connsiteY37" fmla="*/ 4365162 h 4644562"/>
              <a:gd name="connsiteX38" fmla="*/ 229039 w 3683439"/>
              <a:gd name="connsiteY38" fmla="*/ 4390562 h 4644562"/>
              <a:gd name="connsiteX39" fmla="*/ 190939 w 3683439"/>
              <a:gd name="connsiteY39" fmla="*/ 4403262 h 4644562"/>
              <a:gd name="connsiteX40" fmla="*/ 140139 w 3683439"/>
              <a:gd name="connsiteY40" fmla="*/ 4454062 h 4644562"/>
              <a:gd name="connsiteX41" fmla="*/ 102039 w 3683439"/>
              <a:gd name="connsiteY41" fmla="*/ 4492162 h 4644562"/>
              <a:gd name="connsiteX42" fmla="*/ 63939 w 3683439"/>
              <a:gd name="connsiteY42" fmla="*/ 4504862 h 4644562"/>
              <a:gd name="connsiteX43" fmla="*/ 25839 w 3683439"/>
              <a:gd name="connsiteY43" fmla="*/ 4530262 h 4644562"/>
              <a:gd name="connsiteX44" fmla="*/ 439 w 3683439"/>
              <a:gd name="connsiteY44" fmla="*/ 4568362 h 4644562"/>
              <a:gd name="connsiteX45" fmla="*/ 38539 w 3683439"/>
              <a:gd name="connsiteY45" fmla="*/ 4581062 h 4644562"/>
              <a:gd name="connsiteX46" fmla="*/ 622739 w 3683439"/>
              <a:gd name="connsiteY46" fmla="*/ 4593762 h 4644562"/>
              <a:gd name="connsiteX47" fmla="*/ 1054539 w 3683439"/>
              <a:gd name="connsiteY47" fmla="*/ 4606462 h 4644562"/>
              <a:gd name="connsiteX48" fmla="*/ 2857939 w 3683439"/>
              <a:gd name="connsiteY48" fmla="*/ 4644562 h 4644562"/>
              <a:gd name="connsiteX49" fmla="*/ 3632639 w 3683439"/>
              <a:gd name="connsiteY49" fmla="*/ 4631862 h 4644562"/>
              <a:gd name="connsiteX50" fmla="*/ 3670739 w 3683439"/>
              <a:gd name="connsiteY50" fmla="*/ 4606462 h 4644562"/>
              <a:gd name="connsiteX51" fmla="*/ 3683439 w 3683439"/>
              <a:gd name="connsiteY51" fmla="*/ 4479462 h 4644562"/>
              <a:gd name="connsiteX52" fmla="*/ 3670739 w 3683439"/>
              <a:gd name="connsiteY52" fmla="*/ 3755562 h 4644562"/>
              <a:gd name="connsiteX53" fmla="*/ 3632639 w 3683439"/>
              <a:gd name="connsiteY53" fmla="*/ 3450762 h 4644562"/>
              <a:gd name="connsiteX54" fmla="*/ 3607239 w 3683439"/>
              <a:gd name="connsiteY54" fmla="*/ 3247562 h 4644562"/>
              <a:gd name="connsiteX55" fmla="*/ 3594539 w 3683439"/>
              <a:gd name="connsiteY55" fmla="*/ 3107862 h 4644562"/>
              <a:gd name="connsiteX56" fmla="*/ 3556439 w 3683439"/>
              <a:gd name="connsiteY56" fmla="*/ 2968162 h 4644562"/>
              <a:gd name="connsiteX57" fmla="*/ 3531039 w 3683439"/>
              <a:gd name="connsiteY57" fmla="*/ 2625262 h 4644562"/>
              <a:gd name="connsiteX58" fmla="*/ 3556439 w 3683439"/>
              <a:gd name="connsiteY58" fmla="*/ 478962 h 4644562"/>
              <a:gd name="connsiteX59" fmla="*/ 3569139 w 3683439"/>
              <a:gd name="connsiteY59" fmla="*/ 390062 h 4644562"/>
              <a:gd name="connsiteX60" fmla="*/ 3594539 w 3683439"/>
              <a:gd name="connsiteY60" fmla="*/ 275762 h 4644562"/>
              <a:gd name="connsiteX61" fmla="*/ 3581839 w 3683439"/>
              <a:gd name="connsiteY61" fmla="*/ 21762 h 4644562"/>
              <a:gd name="connsiteX62" fmla="*/ 2413439 w 3683439"/>
              <a:gd name="connsiteY62" fmla="*/ 47162 h 4644562"/>
              <a:gd name="connsiteX63" fmla="*/ 2337239 w 3683439"/>
              <a:gd name="connsiteY63" fmla="*/ 59862 h 4644562"/>
              <a:gd name="connsiteX64" fmla="*/ 2057839 w 3683439"/>
              <a:gd name="connsiteY64" fmla="*/ 72562 h 4644562"/>
              <a:gd name="connsiteX65" fmla="*/ 1689539 w 3683439"/>
              <a:gd name="connsiteY65" fmla="*/ 110662 h 4644562"/>
              <a:gd name="connsiteX66" fmla="*/ 1143439 w 3683439"/>
              <a:gd name="connsiteY66" fmla="*/ 97962 h 4644562"/>
              <a:gd name="connsiteX67" fmla="*/ 1054539 w 3683439"/>
              <a:gd name="connsiteY67" fmla="*/ 97962 h 4644562"/>
              <a:gd name="connsiteX68" fmla="*/ 991039 w 3683439"/>
              <a:gd name="connsiteY6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321239 w 3683439"/>
              <a:gd name="connsiteY3" fmla="*/ 390062 h 4644562"/>
              <a:gd name="connsiteX4" fmla="*/ 1549839 w 3683439"/>
              <a:gd name="connsiteY4" fmla="*/ 644062 h 4644562"/>
              <a:gd name="connsiteX5" fmla="*/ 1702239 w 3683439"/>
              <a:gd name="connsiteY5" fmla="*/ 923462 h 4644562"/>
              <a:gd name="connsiteX6" fmla="*/ 1740339 w 3683439"/>
              <a:gd name="connsiteY6" fmla="*/ 1272712 h 4644562"/>
              <a:gd name="connsiteX7" fmla="*/ 1632389 w 3683439"/>
              <a:gd name="connsiteY7" fmla="*/ 1736262 h 4644562"/>
              <a:gd name="connsiteX8" fmla="*/ 1537139 w 3683439"/>
              <a:gd name="connsiteY8" fmla="*/ 2015662 h 4644562"/>
              <a:gd name="connsiteX9" fmla="*/ 1473639 w 3683439"/>
              <a:gd name="connsiteY9" fmla="*/ 2193462 h 4644562"/>
              <a:gd name="connsiteX10" fmla="*/ 1333939 w 3683439"/>
              <a:gd name="connsiteY10" fmla="*/ 2358562 h 4644562"/>
              <a:gd name="connsiteX11" fmla="*/ 1308539 w 3683439"/>
              <a:gd name="connsiteY11" fmla="*/ 2396662 h 4644562"/>
              <a:gd name="connsiteX12" fmla="*/ 1219639 w 3683439"/>
              <a:gd name="connsiteY12" fmla="*/ 2434762 h 4644562"/>
              <a:gd name="connsiteX13" fmla="*/ 1130739 w 3683439"/>
              <a:gd name="connsiteY13" fmla="*/ 2485562 h 4644562"/>
              <a:gd name="connsiteX14" fmla="*/ 1041839 w 3683439"/>
              <a:gd name="connsiteY14" fmla="*/ 2536362 h 4644562"/>
              <a:gd name="connsiteX15" fmla="*/ 991039 w 3683439"/>
              <a:gd name="connsiteY15" fmla="*/ 2549062 h 4644562"/>
              <a:gd name="connsiteX16" fmla="*/ 952939 w 3683439"/>
              <a:gd name="connsiteY16" fmla="*/ 2587162 h 4644562"/>
              <a:gd name="connsiteX17" fmla="*/ 914839 w 3683439"/>
              <a:gd name="connsiteY17" fmla="*/ 2612562 h 4644562"/>
              <a:gd name="connsiteX18" fmla="*/ 851339 w 3683439"/>
              <a:gd name="connsiteY18" fmla="*/ 2752262 h 4644562"/>
              <a:gd name="connsiteX19" fmla="*/ 800539 w 3683439"/>
              <a:gd name="connsiteY19" fmla="*/ 2803062 h 4644562"/>
              <a:gd name="connsiteX20" fmla="*/ 749739 w 3683439"/>
              <a:gd name="connsiteY20" fmla="*/ 2853862 h 4644562"/>
              <a:gd name="connsiteX21" fmla="*/ 711639 w 3683439"/>
              <a:gd name="connsiteY21" fmla="*/ 2879262 h 4644562"/>
              <a:gd name="connsiteX22" fmla="*/ 660839 w 3683439"/>
              <a:gd name="connsiteY22" fmla="*/ 2955462 h 4644562"/>
              <a:gd name="connsiteX23" fmla="*/ 635439 w 3683439"/>
              <a:gd name="connsiteY23" fmla="*/ 3044362 h 4644562"/>
              <a:gd name="connsiteX24" fmla="*/ 648139 w 3683439"/>
              <a:gd name="connsiteY24" fmla="*/ 3450762 h 4644562"/>
              <a:gd name="connsiteX25" fmla="*/ 673539 w 3683439"/>
              <a:gd name="connsiteY25" fmla="*/ 3488862 h 4644562"/>
              <a:gd name="connsiteX26" fmla="*/ 698939 w 3683439"/>
              <a:gd name="connsiteY26" fmla="*/ 3641262 h 4644562"/>
              <a:gd name="connsiteX27" fmla="*/ 711639 w 3683439"/>
              <a:gd name="connsiteY27" fmla="*/ 3692062 h 4644562"/>
              <a:gd name="connsiteX28" fmla="*/ 698939 w 3683439"/>
              <a:gd name="connsiteY28" fmla="*/ 3933362 h 4644562"/>
              <a:gd name="connsiteX29" fmla="*/ 673539 w 3683439"/>
              <a:gd name="connsiteY29" fmla="*/ 3971462 h 4644562"/>
              <a:gd name="connsiteX30" fmla="*/ 660839 w 3683439"/>
              <a:gd name="connsiteY30" fmla="*/ 4009562 h 4644562"/>
              <a:gd name="connsiteX31" fmla="*/ 610039 w 3683439"/>
              <a:gd name="connsiteY31" fmla="*/ 4085762 h 4644562"/>
              <a:gd name="connsiteX32" fmla="*/ 571939 w 3683439"/>
              <a:gd name="connsiteY32" fmla="*/ 4161962 h 4644562"/>
              <a:gd name="connsiteX33" fmla="*/ 533839 w 3683439"/>
              <a:gd name="connsiteY33" fmla="*/ 4187362 h 4644562"/>
              <a:gd name="connsiteX34" fmla="*/ 495739 w 3683439"/>
              <a:gd name="connsiteY34" fmla="*/ 4263562 h 4644562"/>
              <a:gd name="connsiteX35" fmla="*/ 381439 w 3683439"/>
              <a:gd name="connsiteY35" fmla="*/ 4301662 h 4644562"/>
              <a:gd name="connsiteX36" fmla="*/ 343339 w 3683439"/>
              <a:gd name="connsiteY36" fmla="*/ 4314362 h 4644562"/>
              <a:gd name="connsiteX37" fmla="*/ 267139 w 3683439"/>
              <a:gd name="connsiteY37" fmla="*/ 4365162 h 4644562"/>
              <a:gd name="connsiteX38" fmla="*/ 229039 w 3683439"/>
              <a:gd name="connsiteY38" fmla="*/ 4390562 h 4644562"/>
              <a:gd name="connsiteX39" fmla="*/ 190939 w 3683439"/>
              <a:gd name="connsiteY39" fmla="*/ 4403262 h 4644562"/>
              <a:gd name="connsiteX40" fmla="*/ 140139 w 3683439"/>
              <a:gd name="connsiteY40" fmla="*/ 4454062 h 4644562"/>
              <a:gd name="connsiteX41" fmla="*/ 102039 w 3683439"/>
              <a:gd name="connsiteY41" fmla="*/ 4492162 h 4644562"/>
              <a:gd name="connsiteX42" fmla="*/ 63939 w 3683439"/>
              <a:gd name="connsiteY42" fmla="*/ 4504862 h 4644562"/>
              <a:gd name="connsiteX43" fmla="*/ 25839 w 3683439"/>
              <a:gd name="connsiteY43" fmla="*/ 4530262 h 4644562"/>
              <a:gd name="connsiteX44" fmla="*/ 439 w 3683439"/>
              <a:gd name="connsiteY44" fmla="*/ 4568362 h 4644562"/>
              <a:gd name="connsiteX45" fmla="*/ 38539 w 3683439"/>
              <a:gd name="connsiteY45" fmla="*/ 4581062 h 4644562"/>
              <a:gd name="connsiteX46" fmla="*/ 622739 w 3683439"/>
              <a:gd name="connsiteY46" fmla="*/ 4593762 h 4644562"/>
              <a:gd name="connsiteX47" fmla="*/ 1054539 w 3683439"/>
              <a:gd name="connsiteY47" fmla="*/ 4606462 h 4644562"/>
              <a:gd name="connsiteX48" fmla="*/ 2857939 w 3683439"/>
              <a:gd name="connsiteY48" fmla="*/ 4644562 h 4644562"/>
              <a:gd name="connsiteX49" fmla="*/ 3632639 w 3683439"/>
              <a:gd name="connsiteY49" fmla="*/ 4631862 h 4644562"/>
              <a:gd name="connsiteX50" fmla="*/ 3670739 w 3683439"/>
              <a:gd name="connsiteY50" fmla="*/ 4606462 h 4644562"/>
              <a:gd name="connsiteX51" fmla="*/ 3683439 w 3683439"/>
              <a:gd name="connsiteY51" fmla="*/ 4479462 h 4644562"/>
              <a:gd name="connsiteX52" fmla="*/ 3670739 w 3683439"/>
              <a:gd name="connsiteY52" fmla="*/ 3755562 h 4644562"/>
              <a:gd name="connsiteX53" fmla="*/ 3632639 w 3683439"/>
              <a:gd name="connsiteY53" fmla="*/ 3450762 h 4644562"/>
              <a:gd name="connsiteX54" fmla="*/ 3607239 w 3683439"/>
              <a:gd name="connsiteY54" fmla="*/ 3247562 h 4644562"/>
              <a:gd name="connsiteX55" fmla="*/ 3594539 w 3683439"/>
              <a:gd name="connsiteY55" fmla="*/ 3107862 h 4644562"/>
              <a:gd name="connsiteX56" fmla="*/ 3556439 w 3683439"/>
              <a:gd name="connsiteY56" fmla="*/ 2968162 h 4644562"/>
              <a:gd name="connsiteX57" fmla="*/ 3531039 w 3683439"/>
              <a:gd name="connsiteY57" fmla="*/ 2625262 h 4644562"/>
              <a:gd name="connsiteX58" fmla="*/ 3556439 w 3683439"/>
              <a:gd name="connsiteY58" fmla="*/ 478962 h 4644562"/>
              <a:gd name="connsiteX59" fmla="*/ 3569139 w 3683439"/>
              <a:gd name="connsiteY59" fmla="*/ 390062 h 4644562"/>
              <a:gd name="connsiteX60" fmla="*/ 3594539 w 3683439"/>
              <a:gd name="connsiteY60" fmla="*/ 275762 h 4644562"/>
              <a:gd name="connsiteX61" fmla="*/ 3581839 w 3683439"/>
              <a:gd name="connsiteY61" fmla="*/ 21762 h 4644562"/>
              <a:gd name="connsiteX62" fmla="*/ 2413439 w 3683439"/>
              <a:gd name="connsiteY62" fmla="*/ 47162 h 4644562"/>
              <a:gd name="connsiteX63" fmla="*/ 2337239 w 3683439"/>
              <a:gd name="connsiteY63" fmla="*/ 59862 h 4644562"/>
              <a:gd name="connsiteX64" fmla="*/ 2057839 w 3683439"/>
              <a:gd name="connsiteY64" fmla="*/ 72562 h 4644562"/>
              <a:gd name="connsiteX65" fmla="*/ 1689539 w 3683439"/>
              <a:gd name="connsiteY65" fmla="*/ 110662 h 4644562"/>
              <a:gd name="connsiteX66" fmla="*/ 1143439 w 3683439"/>
              <a:gd name="connsiteY66" fmla="*/ 97962 h 4644562"/>
              <a:gd name="connsiteX67" fmla="*/ 991039 w 3683439"/>
              <a:gd name="connsiteY67" fmla="*/ 59862 h 4644562"/>
              <a:gd name="connsiteX0" fmla="*/ 991039 w 3683439"/>
              <a:gd name="connsiteY0" fmla="*/ 598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65" fmla="*/ 1143439 w 3683439"/>
              <a:gd name="connsiteY65" fmla="*/ 97962 h 4644562"/>
              <a:gd name="connsiteX66" fmla="*/ 991039 w 3683439"/>
              <a:gd name="connsiteY66" fmla="*/ 59862 h 4644562"/>
              <a:gd name="connsiteX0" fmla="*/ 1143439 w 3683439"/>
              <a:gd name="connsiteY0" fmla="*/ 979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65" fmla="*/ 1143439 w 3683439"/>
              <a:gd name="connsiteY65" fmla="*/ 979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2057839 w 3683439"/>
              <a:gd name="connsiteY0" fmla="*/ 725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0" fmla="*/ 2337239 w 3683439"/>
              <a:gd name="connsiteY0" fmla="*/ 598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0" fmla="*/ 2413439 w 3683439"/>
              <a:gd name="connsiteY0" fmla="*/ 40355 h 4637755"/>
              <a:gd name="connsiteX1" fmla="*/ 1105339 w 3683439"/>
              <a:gd name="connsiteY1" fmla="*/ 154655 h 4637755"/>
              <a:gd name="connsiteX2" fmla="*/ 1321239 w 3683439"/>
              <a:gd name="connsiteY2" fmla="*/ 383255 h 4637755"/>
              <a:gd name="connsiteX3" fmla="*/ 1549839 w 3683439"/>
              <a:gd name="connsiteY3" fmla="*/ 637255 h 4637755"/>
              <a:gd name="connsiteX4" fmla="*/ 1702239 w 3683439"/>
              <a:gd name="connsiteY4" fmla="*/ 916655 h 4637755"/>
              <a:gd name="connsiteX5" fmla="*/ 1740339 w 3683439"/>
              <a:gd name="connsiteY5" fmla="*/ 1265905 h 4637755"/>
              <a:gd name="connsiteX6" fmla="*/ 1632389 w 3683439"/>
              <a:gd name="connsiteY6" fmla="*/ 1729455 h 4637755"/>
              <a:gd name="connsiteX7" fmla="*/ 1537139 w 3683439"/>
              <a:gd name="connsiteY7" fmla="*/ 2008855 h 4637755"/>
              <a:gd name="connsiteX8" fmla="*/ 1473639 w 3683439"/>
              <a:gd name="connsiteY8" fmla="*/ 2186655 h 4637755"/>
              <a:gd name="connsiteX9" fmla="*/ 1333939 w 3683439"/>
              <a:gd name="connsiteY9" fmla="*/ 2351755 h 4637755"/>
              <a:gd name="connsiteX10" fmla="*/ 1308539 w 3683439"/>
              <a:gd name="connsiteY10" fmla="*/ 2389855 h 4637755"/>
              <a:gd name="connsiteX11" fmla="*/ 1219639 w 3683439"/>
              <a:gd name="connsiteY11" fmla="*/ 2427955 h 4637755"/>
              <a:gd name="connsiteX12" fmla="*/ 1130739 w 3683439"/>
              <a:gd name="connsiteY12" fmla="*/ 2478755 h 4637755"/>
              <a:gd name="connsiteX13" fmla="*/ 1041839 w 3683439"/>
              <a:gd name="connsiteY13" fmla="*/ 2529555 h 4637755"/>
              <a:gd name="connsiteX14" fmla="*/ 991039 w 3683439"/>
              <a:gd name="connsiteY14" fmla="*/ 2542255 h 4637755"/>
              <a:gd name="connsiteX15" fmla="*/ 952939 w 3683439"/>
              <a:gd name="connsiteY15" fmla="*/ 2580355 h 4637755"/>
              <a:gd name="connsiteX16" fmla="*/ 914839 w 3683439"/>
              <a:gd name="connsiteY16" fmla="*/ 2605755 h 4637755"/>
              <a:gd name="connsiteX17" fmla="*/ 851339 w 3683439"/>
              <a:gd name="connsiteY17" fmla="*/ 2745455 h 4637755"/>
              <a:gd name="connsiteX18" fmla="*/ 800539 w 3683439"/>
              <a:gd name="connsiteY18" fmla="*/ 2796255 h 4637755"/>
              <a:gd name="connsiteX19" fmla="*/ 749739 w 3683439"/>
              <a:gd name="connsiteY19" fmla="*/ 2847055 h 4637755"/>
              <a:gd name="connsiteX20" fmla="*/ 711639 w 3683439"/>
              <a:gd name="connsiteY20" fmla="*/ 2872455 h 4637755"/>
              <a:gd name="connsiteX21" fmla="*/ 660839 w 3683439"/>
              <a:gd name="connsiteY21" fmla="*/ 2948655 h 4637755"/>
              <a:gd name="connsiteX22" fmla="*/ 635439 w 3683439"/>
              <a:gd name="connsiteY22" fmla="*/ 3037555 h 4637755"/>
              <a:gd name="connsiteX23" fmla="*/ 648139 w 3683439"/>
              <a:gd name="connsiteY23" fmla="*/ 3443955 h 4637755"/>
              <a:gd name="connsiteX24" fmla="*/ 673539 w 3683439"/>
              <a:gd name="connsiteY24" fmla="*/ 3482055 h 4637755"/>
              <a:gd name="connsiteX25" fmla="*/ 698939 w 3683439"/>
              <a:gd name="connsiteY25" fmla="*/ 3634455 h 4637755"/>
              <a:gd name="connsiteX26" fmla="*/ 711639 w 3683439"/>
              <a:gd name="connsiteY26" fmla="*/ 3685255 h 4637755"/>
              <a:gd name="connsiteX27" fmla="*/ 698939 w 3683439"/>
              <a:gd name="connsiteY27" fmla="*/ 3926555 h 4637755"/>
              <a:gd name="connsiteX28" fmla="*/ 673539 w 3683439"/>
              <a:gd name="connsiteY28" fmla="*/ 3964655 h 4637755"/>
              <a:gd name="connsiteX29" fmla="*/ 660839 w 3683439"/>
              <a:gd name="connsiteY29" fmla="*/ 4002755 h 4637755"/>
              <a:gd name="connsiteX30" fmla="*/ 610039 w 3683439"/>
              <a:gd name="connsiteY30" fmla="*/ 4078955 h 4637755"/>
              <a:gd name="connsiteX31" fmla="*/ 571939 w 3683439"/>
              <a:gd name="connsiteY31" fmla="*/ 4155155 h 4637755"/>
              <a:gd name="connsiteX32" fmla="*/ 533839 w 3683439"/>
              <a:gd name="connsiteY32" fmla="*/ 4180555 h 4637755"/>
              <a:gd name="connsiteX33" fmla="*/ 495739 w 3683439"/>
              <a:gd name="connsiteY33" fmla="*/ 4256755 h 4637755"/>
              <a:gd name="connsiteX34" fmla="*/ 381439 w 3683439"/>
              <a:gd name="connsiteY34" fmla="*/ 4294855 h 4637755"/>
              <a:gd name="connsiteX35" fmla="*/ 343339 w 3683439"/>
              <a:gd name="connsiteY35" fmla="*/ 4307555 h 4637755"/>
              <a:gd name="connsiteX36" fmla="*/ 267139 w 3683439"/>
              <a:gd name="connsiteY36" fmla="*/ 4358355 h 4637755"/>
              <a:gd name="connsiteX37" fmla="*/ 229039 w 3683439"/>
              <a:gd name="connsiteY37" fmla="*/ 4383755 h 4637755"/>
              <a:gd name="connsiteX38" fmla="*/ 190939 w 3683439"/>
              <a:gd name="connsiteY38" fmla="*/ 4396455 h 4637755"/>
              <a:gd name="connsiteX39" fmla="*/ 140139 w 3683439"/>
              <a:gd name="connsiteY39" fmla="*/ 4447255 h 4637755"/>
              <a:gd name="connsiteX40" fmla="*/ 102039 w 3683439"/>
              <a:gd name="connsiteY40" fmla="*/ 4485355 h 4637755"/>
              <a:gd name="connsiteX41" fmla="*/ 63939 w 3683439"/>
              <a:gd name="connsiteY41" fmla="*/ 4498055 h 4637755"/>
              <a:gd name="connsiteX42" fmla="*/ 25839 w 3683439"/>
              <a:gd name="connsiteY42" fmla="*/ 4523455 h 4637755"/>
              <a:gd name="connsiteX43" fmla="*/ 439 w 3683439"/>
              <a:gd name="connsiteY43" fmla="*/ 4561555 h 4637755"/>
              <a:gd name="connsiteX44" fmla="*/ 38539 w 3683439"/>
              <a:gd name="connsiteY44" fmla="*/ 4574255 h 4637755"/>
              <a:gd name="connsiteX45" fmla="*/ 622739 w 3683439"/>
              <a:gd name="connsiteY45" fmla="*/ 4586955 h 4637755"/>
              <a:gd name="connsiteX46" fmla="*/ 1054539 w 3683439"/>
              <a:gd name="connsiteY46" fmla="*/ 4599655 h 4637755"/>
              <a:gd name="connsiteX47" fmla="*/ 2857939 w 3683439"/>
              <a:gd name="connsiteY47" fmla="*/ 4637755 h 4637755"/>
              <a:gd name="connsiteX48" fmla="*/ 3632639 w 3683439"/>
              <a:gd name="connsiteY48" fmla="*/ 4625055 h 4637755"/>
              <a:gd name="connsiteX49" fmla="*/ 3670739 w 3683439"/>
              <a:gd name="connsiteY49" fmla="*/ 4599655 h 4637755"/>
              <a:gd name="connsiteX50" fmla="*/ 3683439 w 3683439"/>
              <a:gd name="connsiteY50" fmla="*/ 4472655 h 4637755"/>
              <a:gd name="connsiteX51" fmla="*/ 3670739 w 3683439"/>
              <a:gd name="connsiteY51" fmla="*/ 3748755 h 4637755"/>
              <a:gd name="connsiteX52" fmla="*/ 3632639 w 3683439"/>
              <a:gd name="connsiteY52" fmla="*/ 3443955 h 4637755"/>
              <a:gd name="connsiteX53" fmla="*/ 3607239 w 3683439"/>
              <a:gd name="connsiteY53" fmla="*/ 3240755 h 4637755"/>
              <a:gd name="connsiteX54" fmla="*/ 3594539 w 3683439"/>
              <a:gd name="connsiteY54" fmla="*/ 3101055 h 4637755"/>
              <a:gd name="connsiteX55" fmla="*/ 3556439 w 3683439"/>
              <a:gd name="connsiteY55" fmla="*/ 2961355 h 4637755"/>
              <a:gd name="connsiteX56" fmla="*/ 3531039 w 3683439"/>
              <a:gd name="connsiteY56" fmla="*/ 2618455 h 4637755"/>
              <a:gd name="connsiteX57" fmla="*/ 3556439 w 3683439"/>
              <a:gd name="connsiteY57" fmla="*/ 472155 h 4637755"/>
              <a:gd name="connsiteX58" fmla="*/ 3569139 w 3683439"/>
              <a:gd name="connsiteY58" fmla="*/ 383255 h 4637755"/>
              <a:gd name="connsiteX59" fmla="*/ 3594539 w 3683439"/>
              <a:gd name="connsiteY59" fmla="*/ 268955 h 4637755"/>
              <a:gd name="connsiteX60" fmla="*/ 3581839 w 3683439"/>
              <a:gd name="connsiteY60" fmla="*/ 14955 h 4637755"/>
              <a:gd name="connsiteX61" fmla="*/ 2413439 w 3683439"/>
              <a:gd name="connsiteY61" fmla="*/ 40355 h 4637755"/>
              <a:gd name="connsiteX0" fmla="*/ 3581839 w 3768609"/>
              <a:gd name="connsiteY0" fmla="*/ 2429 h 4625229"/>
              <a:gd name="connsiteX1" fmla="*/ 1105339 w 3768609"/>
              <a:gd name="connsiteY1" fmla="*/ 142129 h 4625229"/>
              <a:gd name="connsiteX2" fmla="*/ 1321239 w 3768609"/>
              <a:gd name="connsiteY2" fmla="*/ 370729 h 4625229"/>
              <a:gd name="connsiteX3" fmla="*/ 1549839 w 3768609"/>
              <a:gd name="connsiteY3" fmla="*/ 624729 h 4625229"/>
              <a:gd name="connsiteX4" fmla="*/ 1702239 w 3768609"/>
              <a:gd name="connsiteY4" fmla="*/ 904129 h 4625229"/>
              <a:gd name="connsiteX5" fmla="*/ 1740339 w 3768609"/>
              <a:gd name="connsiteY5" fmla="*/ 1253379 h 4625229"/>
              <a:gd name="connsiteX6" fmla="*/ 1632389 w 3768609"/>
              <a:gd name="connsiteY6" fmla="*/ 1716929 h 4625229"/>
              <a:gd name="connsiteX7" fmla="*/ 1537139 w 3768609"/>
              <a:gd name="connsiteY7" fmla="*/ 1996329 h 4625229"/>
              <a:gd name="connsiteX8" fmla="*/ 1473639 w 3768609"/>
              <a:gd name="connsiteY8" fmla="*/ 2174129 h 4625229"/>
              <a:gd name="connsiteX9" fmla="*/ 1333939 w 3768609"/>
              <a:gd name="connsiteY9" fmla="*/ 2339229 h 4625229"/>
              <a:gd name="connsiteX10" fmla="*/ 1308539 w 3768609"/>
              <a:gd name="connsiteY10" fmla="*/ 2377329 h 4625229"/>
              <a:gd name="connsiteX11" fmla="*/ 1219639 w 3768609"/>
              <a:gd name="connsiteY11" fmla="*/ 2415429 h 4625229"/>
              <a:gd name="connsiteX12" fmla="*/ 1130739 w 3768609"/>
              <a:gd name="connsiteY12" fmla="*/ 2466229 h 4625229"/>
              <a:gd name="connsiteX13" fmla="*/ 1041839 w 3768609"/>
              <a:gd name="connsiteY13" fmla="*/ 2517029 h 4625229"/>
              <a:gd name="connsiteX14" fmla="*/ 991039 w 3768609"/>
              <a:gd name="connsiteY14" fmla="*/ 2529729 h 4625229"/>
              <a:gd name="connsiteX15" fmla="*/ 952939 w 3768609"/>
              <a:gd name="connsiteY15" fmla="*/ 2567829 h 4625229"/>
              <a:gd name="connsiteX16" fmla="*/ 914839 w 3768609"/>
              <a:gd name="connsiteY16" fmla="*/ 2593229 h 4625229"/>
              <a:gd name="connsiteX17" fmla="*/ 851339 w 3768609"/>
              <a:gd name="connsiteY17" fmla="*/ 2732929 h 4625229"/>
              <a:gd name="connsiteX18" fmla="*/ 800539 w 3768609"/>
              <a:gd name="connsiteY18" fmla="*/ 2783729 h 4625229"/>
              <a:gd name="connsiteX19" fmla="*/ 749739 w 3768609"/>
              <a:gd name="connsiteY19" fmla="*/ 2834529 h 4625229"/>
              <a:gd name="connsiteX20" fmla="*/ 711639 w 3768609"/>
              <a:gd name="connsiteY20" fmla="*/ 2859929 h 4625229"/>
              <a:gd name="connsiteX21" fmla="*/ 660839 w 3768609"/>
              <a:gd name="connsiteY21" fmla="*/ 2936129 h 4625229"/>
              <a:gd name="connsiteX22" fmla="*/ 635439 w 3768609"/>
              <a:gd name="connsiteY22" fmla="*/ 3025029 h 4625229"/>
              <a:gd name="connsiteX23" fmla="*/ 648139 w 3768609"/>
              <a:gd name="connsiteY23" fmla="*/ 3431429 h 4625229"/>
              <a:gd name="connsiteX24" fmla="*/ 673539 w 3768609"/>
              <a:gd name="connsiteY24" fmla="*/ 3469529 h 4625229"/>
              <a:gd name="connsiteX25" fmla="*/ 698939 w 3768609"/>
              <a:gd name="connsiteY25" fmla="*/ 3621929 h 4625229"/>
              <a:gd name="connsiteX26" fmla="*/ 711639 w 3768609"/>
              <a:gd name="connsiteY26" fmla="*/ 3672729 h 4625229"/>
              <a:gd name="connsiteX27" fmla="*/ 698939 w 3768609"/>
              <a:gd name="connsiteY27" fmla="*/ 3914029 h 4625229"/>
              <a:gd name="connsiteX28" fmla="*/ 673539 w 3768609"/>
              <a:gd name="connsiteY28" fmla="*/ 3952129 h 4625229"/>
              <a:gd name="connsiteX29" fmla="*/ 660839 w 3768609"/>
              <a:gd name="connsiteY29" fmla="*/ 3990229 h 4625229"/>
              <a:gd name="connsiteX30" fmla="*/ 610039 w 3768609"/>
              <a:gd name="connsiteY30" fmla="*/ 4066429 h 4625229"/>
              <a:gd name="connsiteX31" fmla="*/ 571939 w 3768609"/>
              <a:gd name="connsiteY31" fmla="*/ 4142629 h 4625229"/>
              <a:gd name="connsiteX32" fmla="*/ 533839 w 3768609"/>
              <a:gd name="connsiteY32" fmla="*/ 4168029 h 4625229"/>
              <a:gd name="connsiteX33" fmla="*/ 495739 w 3768609"/>
              <a:gd name="connsiteY33" fmla="*/ 4244229 h 4625229"/>
              <a:gd name="connsiteX34" fmla="*/ 381439 w 3768609"/>
              <a:gd name="connsiteY34" fmla="*/ 4282329 h 4625229"/>
              <a:gd name="connsiteX35" fmla="*/ 343339 w 3768609"/>
              <a:gd name="connsiteY35" fmla="*/ 4295029 h 4625229"/>
              <a:gd name="connsiteX36" fmla="*/ 267139 w 3768609"/>
              <a:gd name="connsiteY36" fmla="*/ 4345829 h 4625229"/>
              <a:gd name="connsiteX37" fmla="*/ 229039 w 3768609"/>
              <a:gd name="connsiteY37" fmla="*/ 4371229 h 4625229"/>
              <a:gd name="connsiteX38" fmla="*/ 190939 w 3768609"/>
              <a:gd name="connsiteY38" fmla="*/ 4383929 h 4625229"/>
              <a:gd name="connsiteX39" fmla="*/ 140139 w 3768609"/>
              <a:gd name="connsiteY39" fmla="*/ 4434729 h 4625229"/>
              <a:gd name="connsiteX40" fmla="*/ 102039 w 3768609"/>
              <a:gd name="connsiteY40" fmla="*/ 4472829 h 4625229"/>
              <a:gd name="connsiteX41" fmla="*/ 63939 w 3768609"/>
              <a:gd name="connsiteY41" fmla="*/ 4485529 h 4625229"/>
              <a:gd name="connsiteX42" fmla="*/ 25839 w 3768609"/>
              <a:gd name="connsiteY42" fmla="*/ 4510929 h 4625229"/>
              <a:gd name="connsiteX43" fmla="*/ 439 w 3768609"/>
              <a:gd name="connsiteY43" fmla="*/ 4549029 h 4625229"/>
              <a:gd name="connsiteX44" fmla="*/ 38539 w 3768609"/>
              <a:gd name="connsiteY44" fmla="*/ 4561729 h 4625229"/>
              <a:gd name="connsiteX45" fmla="*/ 622739 w 3768609"/>
              <a:gd name="connsiteY45" fmla="*/ 4574429 h 4625229"/>
              <a:gd name="connsiteX46" fmla="*/ 1054539 w 3768609"/>
              <a:gd name="connsiteY46" fmla="*/ 4587129 h 4625229"/>
              <a:gd name="connsiteX47" fmla="*/ 2857939 w 3768609"/>
              <a:gd name="connsiteY47" fmla="*/ 4625229 h 4625229"/>
              <a:gd name="connsiteX48" fmla="*/ 3632639 w 3768609"/>
              <a:gd name="connsiteY48" fmla="*/ 4612529 h 4625229"/>
              <a:gd name="connsiteX49" fmla="*/ 3670739 w 3768609"/>
              <a:gd name="connsiteY49" fmla="*/ 4587129 h 4625229"/>
              <a:gd name="connsiteX50" fmla="*/ 3683439 w 3768609"/>
              <a:gd name="connsiteY50" fmla="*/ 4460129 h 4625229"/>
              <a:gd name="connsiteX51" fmla="*/ 3670739 w 3768609"/>
              <a:gd name="connsiteY51" fmla="*/ 3736229 h 4625229"/>
              <a:gd name="connsiteX52" fmla="*/ 3632639 w 3768609"/>
              <a:gd name="connsiteY52" fmla="*/ 3431429 h 4625229"/>
              <a:gd name="connsiteX53" fmla="*/ 3607239 w 3768609"/>
              <a:gd name="connsiteY53" fmla="*/ 3228229 h 4625229"/>
              <a:gd name="connsiteX54" fmla="*/ 3594539 w 3768609"/>
              <a:gd name="connsiteY54" fmla="*/ 3088529 h 4625229"/>
              <a:gd name="connsiteX55" fmla="*/ 3556439 w 3768609"/>
              <a:gd name="connsiteY55" fmla="*/ 2948829 h 4625229"/>
              <a:gd name="connsiteX56" fmla="*/ 3531039 w 3768609"/>
              <a:gd name="connsiteY56" fmla="*/ 2605929 h 4625229"/>
              <a:gd name="connsiteX57" fmla="*/ 3556439 w 3768609"/>
              <a:gd name="connsiteY57" fmla="*/ 459629 h 4625229"/>
              <a:gd name="connsiteX58" fmla="*/ 3569139 w 3768609"/>
              <a:gd name="connsiteY58" fmla="*/ 370729 h 4625229"/>
              <a:gd name="connsiteX59" fmla="*/ 3594539 w 3768609"/>
              <a:gd name="connsiteY59" fmla="*/ 256429 h 4625229"/>
              <a:gd name="connsiteX60" fmla="*/ 3581839 w 3768609"/>
              <a:gd name="connsiteY60" fmla="*/ 2429 h 4625229"/>
              <a:gd name="connsiteX0" fmla="*/ 3581839 w 3768609"/>
              <a:gd name="connsiteY0" fmla="*/ 17548 h 4526048"/>
              <a:gd name="connsiteX1" fmla="*/ 1105339 w 3768609"/>
              <a:gd name="connsiteY1" fmla="*/ 42948 h 4526048"/>
              <a:gd name="connsiteX2" fmla="*/ 1321239 w 3768609"/>
              <a:gd name="connsiteY2" fmla="*/ 271548 h 4526048"/>
              <a:gd name="connsiteX3" fmla="*/ 1549839 w 3768609"/>
              <a:gd name="connsiteY3" fmla="*/ 525548 h 4526048"/>
              <a:gd name="connsiteX4" fmla="*/ 1702239 w 3768609"/>
              <a:gd name="connsiteY4" fmla="*/ 804948 h 4526048"/>
              <a:gd name="connsiteX5" fmla="*/ 1740339 w 3768609"/>
              <a:gd name="connsiteY5" fmla="*/ 1154198 h 4526048"/>
              <a:gd name="connsiteX6" fmla="*/ 1632389 w 3768609"/>
              <a:gd name="connsiteY6" fmla="*/ 1617748 h 4526048"/>
              <a:gd name="connsiteX7" fmla="*/ 1537139 w 3768609"/>
              <a:gd name="connsiteY7" fmla="*/ 1897148 h 4526048"/>
              <a:gd name="connsiteX8" fmla="*/ 1473639 w 3768609"/>
              <a:gd name="connsiteY8" fmla="*/ 2074948 h 4526048"/>
              <a:gd name="connsiteX9" fmla="*/ 1333939 w 3768609"/>
              <a:gd name="connsiteY9" fmla="*/ 2240048 h 4526048"/>
              <a:gd name="connsiteX10" fmla="*/ 1308539 w 3768609"/>
              <a:gd name="connsiteY10" fmla="*/ 2278148 h 4526048"/>
              <a:gd name="connsiteX11" fmla="*/ 1219639 w 3768609"/>
              <a:gd name="connsiteY11" fmla="*/ 2316248 h 4526048"/>
              <a:gd name="connsiteX12" fmla="*/ 1130739 w 3768609"/>
              <a:gd name="connsiteY12" fmla="*/ 2367048 h 4526048"/>
              <a:gd name="connsiteX13" fmla="*/ 1041839 w 3768609"/>
              <a:gd name="connsiteY13" fmla="*/ 2417848 h 4526048"/>
              <a:gd name="connsiteX14" fmla="*/ 991039 w 3768609"/>
              <a:gd name="connsiteY14" fmla="*/ 2430548 h 4526048"/>
              <a:gd name="connsiteX15" fmla="*/ 952939 w 3768609"/>
              <a:gd name="connsiteY15" fmla="*/ 2468648 h 4526048"/>
              <a:gd name="connsiteX16" fmla="*/ 914839 w 3768609"/>
              <a:gd name="connsiteY16" fmla="*/ 2494048 h 4526048"/>
              <a:gd name="connsiteX17" fmla="*/ 851339 w 3768609"/>
              <a:gd name="connsiteY17" fmla="*/ 2633748 h 4526048"/>
              <a:gd name="connsiteX18" fmla="*/ 800539 w 3768609"/>
              <a:gd name="connsiteY18" fmla="*/ 2684548 h 4526048"/>
              <a:gd name="connsiteX19" fmla="*/ 749739 w 3768609"/>
              <a:gd name="connsiteY19" fmla="*/ 2735348 h 4526048"/>
              <a:gd name="connsiteX20" fmla="*/ 711639 w 3768609"/>
              <a:gd name="connsiteY20" fmla="*/ 2760748 h 4526048"/>
              <a:gd name="connsiteX21" fmla="*/ 660839 w 3768609"/>
              <a:gd name="connsiteY21" fmla="*/ 2836948 h 4526048"/>
              <a:gd name="connsiteX22" fmla="*/ 635439 w 3768609"/>
              <a:gd name="connsiteY22" fmla="*/ 2925848 h 4526048"/>
              <a:gd name="connsiteX23" fmla="*/ 648139 w 3768609"/>
              <a:gd name="connsiteY23" fmla="*/ 3332248 h 4526048"/>
              <a:gd name="connsiteX24" fmla="*/ 673539 w 3768609"/>
              <a:gd name="connsiteY24" fmla="*/ 3370348 h 4526048"/>
              <a:gd name="connsiteX25" fmla="*/ 698939 w 3768609"/>
              <a:gd name="connsiteY25" fmla="*/ 3522748 h 4526048"/>
              <a:gd name="connsiteX26" fmla="*/ 711639 w 3768609"/>
              <a:gd name="connsiteY26" fmla="*/ 3573548 h 4526048"/>
              <a:gd name="connsiteX27" fmla="*/ 698939 w 3768609"/>
              <a:gd name="connsiteY27" fmla="*/ 3814848 h 4526048"/>
              <a:gd name="connsiteX28" fmla="*/ 673539 w 3768609"/>
              <a:gd name="connsiteY28" fmla="*/ 3852948 h 4526048"/>
              <a:gd name="connsiteX29" fmla="*/ 660839 w 3768609"/>
              <a:gd name="connsiteY29" fmla="*/ 3891048 h 4526048"/>
              <a:gd name="connsiteX30" fmla="*/ 610039 w 3768609"/>
              <a:gd name="connsiteY30" fmla="*/ 3967248 h 4526048"/>
              <a:gd name="connsiteX31" fmla="*/ 571939 w 3768609"/>
              <a:gd name="connsiteY31" fmla="*/ 4043448 h 4526048"/>
              <a:gd name="connsiteX32" fmla="*/ 533839 w 3768609"/>
              <a:gd name="connsiteY32" fmla="*/ 4068848 h 4526048"/>
              <a:gd name="connsiteX33" fmla="*/ 495739 w 3768609"/>
              <a:gd name="connsiteY33" fmla="*/ 4145048 h 4526048"/>
              <a:gd name="connsiteX34" fmla="*/ 381439 w 3768609"/>
              <a:gd name="connsiteY34" fmla="*/ 4183148 h 4526048"/>
              <a:gd name="connsiteX35" fmla="*/ 343339 w 3768609"/>
              <a:gd name="connsiteY35" fmla="*/ 4195848 h 4526048"/>
              <a:gd name="connsiteX36" fmla="*/ 267139 w 3768609"/>
              <a:gd name="connsiteY36" fmla="*/ 4246648 h 4526048"/>
              <a:gd name="connsiteX37" fmla="*/ 229039 w 3768609"/>
              <a:gd name="connsiteY37" fmla="*/ 4272048 h 4526048"/>
              <a:gd name="connsiteX38" fmla="*/ 190939 w 3768609"/>
              <a:gd name="connsiteY38" fmla="*/ 4284748 h 4526048"/>
              <a:gd name="connsiteX39" fmla="*/ 140139 w 3768609"/>
              <a:gd name="connsiteY39" fmla="*/ 4335548 h 4526048"/>
              <a:gd name="connsiteX40" fmla="*/ 102039 w 3768609"/>
              <a:gd name="connsiteY40" fmla="*/ 4373648 h 4526048"/>
              <a:gd name="connsiteX41" fmla="*/ 63939 w 3768609"/>
              <a:gd name="connsiteY41" fmla="*/ 4386348 h 4526048"/>
              <a:gd name="connsiteX42" fmla="*/ 25839 w 3768609"/>
              <a:gd name="connsiteY42" fmla="*/ 4411748 h 4526048"/>
              <a:gd name="connsiteX43" fmla="*/ 439 w 3768609"/>
              <a:gd name="connsiteY43" fmla="*/ 4449848 h 4526048"/>
              <a:gd name="connsiteX44" fmla="*/ 38539 w 3768609"/>
              <a:gd name="connsiteY44" fmla="*/ 4462548 h 4526048"/>
              <a:gd name="connsiteX45" fmla="*/ 622739 w 3768609"/>
              <a:gd name="connsiteY45" fmla="*/ 4475248 h 4526048"/>
              <a:gd name="connsiteX46" fmla="*/ 1054539 w 3768609"/>
              <a:gd name="connsiteY46" fmla="*/ 4487948 h 4526048"/>
              <a:gd name="connsiteX47" fmla="*/ 2857939 w 3768609"/>
              <a:gd name="connsiteY47" fmla="*/ 4526048 h 4526048"/>
              <a:gd name="connsiteX48" fmla="*/ 3632639 w 3768609"/>
              <a:gd name="connsiteY48" fmla="*/ 4513348 h 4526048"/>
              <a:gd name="connsiteX49" fmla="*/ 3670739 w 3768609"/>
              <a:gd name="connsiteY49" fmla="*/ 4487948 h 4526048"/>
              <a:gd name="connsiteX50" fmla="*/ 3683439 w 3768609"/>
              <a:gd name="connsiteY50" fmla="*/ 4360948 h 4526048"/>
              <a:gd name="connsiteX51" fmla="*/ 3670739 w 3768609"/>
              <a:gd name="connsiteY51" fmla="*/ 3637048 h 4526048"/>
              <a:gd name="connsiteX52" fmla="*/ 3632639 w 3768609"/>
              <a:gd name="connsiteY52" fmla="*/ 3332248 h 4526048"/>
              <a:gd name="connsiteX53" fmla="*/ 3607239 w 3768609"/>
              <a:gd name="connsiteY53" fmla="*/ 3129048 h 4526048"/>
              <a:gd name="connsiteX54" fmla="*/ 3594539 w 3768609"/>
              <a:gd name="connsiteY54" fmla="*/ 2989348 h 4526048"/>
              <a:gd name="connsiteX55" fmla="*/ 3556439 w 3768609"/>
              <a:gd name="connsiteY55" fmla="*/ 2849648 h 4526048"/>
              <a:gd name="connsiteX56" fmla="*/ 3531039 w 3768609"/>
              <a:gd name="connsiteY56" fmla="*/ 2506748 h 4526048"/>
              <a:gd name="connsiteX57" fmla="*/ 3556439 w 3768609"/>
              <a:gd name="connsiteY57" fmla="*/ 360448 h 4526048"/>
              <a:gd name="connsiteX58" fmla="*/ 3569139 w 3768609"/>
              <a:gd name="connsiteY58" fmla="*/ 271548 h 4526048"/>
              <a:gd name="connsiteX59" fmla="*/ 3594539 w 3768609"/>
              <a:gd name="connsiteY59" fmla="*/ 157248 h 4526048"/>
              <a:gd name="connsiteX60" fmla="*/ 3581839 w 3768609"/>
              <a:gd name="connsiteY60" fmla="*/ 17548 h 4526048"/>
              <a:gd name="connsiteX0" fmla="*/ 3581839 w 3768609"/>
              <a:gd name="connsiteY0" fmla="*/ 17548 h 4526048"/>
              <a:gd name="connsiteX1" fmla="*/ 1105339 w 3768609"/>
              <a:gd name="connsiteY1" fmla="*/ 42948 h 4526048"/>
              <a:gd name="connsiteX2" fmla="*/ 1321239 w 3768609"/>
              <a:gd name="connsiteY2" fmla="*/ 271548 h 4526048"/>
              <a:gd name="connsiteX3" fmla="*/ 1549839 w 3768609"/>
              <a:gd name="connsiteY3" fmla="*/ 525548 h 4526048"/>
              <a:gd name="connsiteX4" fmla="*/ 1702239 w 3768609"/>
              <a:gd name="connsiteY4" fmla="*/ 804948 h 4526048"/>
              <a:gd name="connsiteX5" fmla="*/ 1740339 w 3768609"/>
              <a:gd name="connsiteY5" fmla="*/ 1154198 h 4526048"/>
              <a:gd name="connsiteX6" fmla="*/ 1632389 w 3768609"/>
              <a:gd name="connsiteY6" fmla="*/ 1617748 h 4526048"/>
              <a:gd name="connsiteX7" fmla="*/ 1537139 w 3768609"/>
              <a:gd name="connsiteY7" fmla="*/ 1897148 h 4526048"/>
              <a:gd name="connsiteX8" fmla="*/ 1473639 w 3768609"/>
              <a:gd name="connsiteY8" fmla="*/ 2074948 h 4526048"/>
              <a:gd name="connsiteX9" fmla="*/ 1333939 w 3768609"/>
              <a:gd name="connsiteY9" fmla="*/ 2240048 h 4526048"/>
              <a:gd name="connsiteX10" fmla="*/ 1308539 w 3768609"/>
              <a:gd name="connsiteY10" fmla="*/ 2278148 h 4526048"/>
              <a:gd name="connsiteX11" fmla="*/ 1219639 w 3768609"/>
              <a:gd name="connsiteY11" fmla="*/ 2316248 h 4526048"/>
              <a:gd name="connsiteX12" fmla="*/ 1130739 w 3768609"/>
              <a:gd name="connsiteY12" fmla="*/ 2367048 h 4526048"/>
              <a:gd name="connsiteX13" fmla="*/ 1041839 w 3768609"/>
              <a:gd name="connsiteY13" fmla="*/ 2417848 h 4526048"/>
              <a:gd name="connsiteX14" fmla="*/ 991039 w 3768609"/>
              <a:gd name="connsiteY14" fmla="*/ 2430548 h 4526048"/>
              <a:gd name="connsiteX15" fmla="*/ 952939 w 3768609"/>
              <a:gd name="connsiteY15" fmla="*/ 2468648 h 4526048"/>
              <a:gd name="connsiteX16" fmla="*/ 914839 w 3768609"/>
              <a:gd name="connsiteY16" fmla="*/ 2494048 h 4526048"/>
              <a:gd name="connsiteX17" fmla="*/ 851339 w 3768609"/>
              <a:gd name="connsiteY17" fmla="*/ 2633748 h 4526048"/>
              <a:gd name="connsiteX18" fmla="*/ 800539 w 3768609"/>
              <a:gd name="connsiteY18" fmla="*/ 2684548 h 4526048"/>
              <a:gd name="connsiteX19" fmla="*/ 749739 w 3768609"/>
              <a:gd name="connsiteY19" fmla="*/ 2735348 h 4526048"/>
              <a:gd name="connsiteX20" fmla="*/ 711639 w 3768609"/>
              <a:gd name="connsiteY20" fmla="*/ 2760748 h 4526048"/>
              <a:gd name="connsiteX21" fmla="*/ 660839 w 3768609"/>
              <a:gd name="connsiteY21" fmla="*/ 2836948 h 4526048"/>
              <a:gd name="connsiteX22" fmla="*/ 635439 w 3768609"/>
              <a:gd name="connsiteY22" fmla="*/ 2925848 h 4526048"/>
              <a:gd name="connsiteX23" fmla="*/ 648139 w 3768609"/>
              <a:gd name="connsiteY23" fmla="*/ 3332248 h 4526048"/>
              <a:gd name="connsiteX24" fmla="*/ 673539 w 3768609"/>
              <a:gd name="connsiteY24" fmla="*/ 3370348 h 4526048"/>
              <a:gd name="connsiteX25" fmla="*/ 698939 w 3768609"/>
              <a:gd name="connsiteY25" fmla="*/ 3522748 h 4526048"/>
              <a:gd name="connsiteX26" fmla="*/ 711639 w 3768609"/>
              <a:gd name="connsiteY26" fmla="*/ 3573548 h 4526048"/>
              <a:gd name="connsiteX27" fmla="*/ 698939 w 3768609"/>
              <a:gd name="connsiteY27" fmla="*/ 3814848 h 4526048"/>
              <a:gd name="connsiteX28" fmla="*/ 673539 w 3768609"/>
              <a:gd name="connsiteY28" fmla="*/ 3852948 h 4526048"/>
              <a:gd name="connsiteX29" fmla="*/ 660839 w 3768609"/>
              <a:gd name="connsiteY29" fmla="*/ 3891048 h 4526048"/>
              <a:gd name="connsiteX30" fmla="*/ 610039 w 3768609"/>
              <a:gd name="connsiteY30" fmla="*/ 3967248 h 4526048"/>
              <a:gd name="connsiteX31" fmla="*/ 571939 w 3768609"/>
              <a:gd name="connsiteY31" fmla="*/ 4043448 h 4526048"/>
              <a:gd name="connsiteX32" fmla="*/ 533839 w 3768609"/>
              <a:gd name="connsiteY32" fmla="*/ 4068848 h 4526048"/>
              <a:gd name="connsiteX33" fmla="*/ 495739 w 3768609"/>
              <a:gd name="connsiteY33" fmla="*/ 4145048 h 4526048"/>
              <a:gd name="connsiteX34" fmla="*/ 381439 w 3768609"/>
              <a:gd name="connsiteY34" fmla="*/ 4183148 h 4526048"/>
              <a:gd name="connsiteX35" fmla="*/ 343339 w 3768609"/>
              <a:gd name="connsiteY35" fmla="*/ 4195848 h 4526048"/>
              <a:gd name="connsiteX36" fmla="*/ 267139 w 3768609"/>
              <a:gd name="connsiteY36" fmla="*/ 4246648 h 4526048"/>
              <a:gd name="connsiteX37" fmla="*/ 229039 w 3768609"/>
              <a:gd name="connsiteY37" fmla="*/ 4272048 h 4526048"/>
              <a:gd name="connsiteX38" fmla="*/ 190939 w 3768609"/>
              <a:gd name="connsiteY38" fmla="*/ 4284748 h 4526048"/>
              <a:gd name="connsiteX39" fmla="*/ 140139 w 3768609"/>
              <a:gd name="connsiteY39" fmla="*/ 4335548 h 4526048"/>
              <a:gd name="connsiteX40" fmla="*/ 102039 w 3768609"/>
              <a:gd name="connsiteY40" fmla="*/ 4373648 h 4526048"/>
              <a:gd name="connsiteX41" fmla="*/ 63939 w 3768609"/>
              <a:gd name="connsiteY41" fmla="*/ 4386348 h 4526048"/>
              <a:gd name="connsiteX42" fmla="*/ 25839 w 3768609"/>
              <a:gd name="connsiteY42" fmla="*/ 4411748 h 4526048"/>
              <a:gd name="connsiteX43" fmla="*/ 439 w 3768609"/>
              <a:gd name="connsiteY43" fmla="*/ 4449848 h 4526048"/>
              <a:gd name="connsiteX44" fmla="*/ 38539 w 3768609"/>
              <a:gd name="connsiteY44" fmla="*/ 4462548 h 4526048"/>
              <a:gd name="connsiteX45" fmla="*/ 622739 w 3768609"/>
              <a:gd name="connsiteY45" fmla="*/ 4475248 h 4526048"/>
              <a:gd name="connsiteX46" fmla="*/ 1054539 w 3768609"/>
              <a:gd name="connsiteY46" fmla="*/ 4487948 h 4526048"/>
              <a:gd name="connsiteX47" fmla="*/ 2857939 w 3768609"/>
              <a:gd name="connsiteY47" fmla="*/ 4526048 h 4526048"/>
              <a:gd name="connsiteX48" fmla="*/ 3632639 w 3768609"/>
              <a:gd name="connsiteY48" fmla="*/ 4513348 h 4526048"/>
              <a:gd name="connsiteX49" fmla="*/ 3670739 w 3768609"/>
              <a:gd name="connsiteY49" fmla="*/ 4487948 h 4526048"/>
              <a:gd name="connsiteX50" fmla="*/ 3683439 w 3768609"/>
              <a:gd name="connsiteY50" fmla="*/ 4360948 h 4526048"/>
              <a:gd name="connsiteX51" fmla="*/ 3670739 w 3768609"/>
              <a:gd name="connsiteY51" fmla="*/ 3637048 h 4526048"/>
              <a:gd name="connsiteX52" fmla="*/ 3632639 w 3768609"/>
              <a:gd name="connsiteY52" fmla="*/ 3332248 h 4526048"/>
              <a:gd name="connsiteX53" fmla="*/ 3607239 w 3768609"/>
              <a:gd name="connsiteY53" fmla="*/ 3129048 h 4526048"/>
              <a:gd name="connsiteX54" fmla="*/ 3594539 w 3768609"/>
              <a:gd name="connsiteY54" fmla="*/ 2989348 h 4526048"/>
              <a:gd name="connsiteX55" fmla="*/ 3556439 w 3768609"/>
              <a:gd name="connsiteY55" fmla="*/ 2849648 h 4526048"/>
              <a:gd name="connsiteX56" fmla="*/ 3531039 w 3768609"/>
              <a:gd name="connsiteY56" fmla="*/ 2506748 h 4526048"/>
              <a:gd name="connsiteX57" fmla="*/ 3556439 w 3768609"/>
              <a:gd name="connsiteY57" fmla="*/ 360448 h 4526048"/>
              <a:gd name="connsiteX58" fmla="*/ 3569139 w 3768609"/>
              <a:gd name="connsiteY58" fmla="*/ 271548 h 4526048"/>
              <a:gd name="connsiteX59" fmla="*/ 3594539 w 3768609"/>
              <a:gd name="connsiteY59" fmla="*/ 157248 h 4526048"/>
              <a:gd name="connsiteX60" fmla="*/ 3581839 w 3768609"/>
              <a:gd name="connsiteY60" fmla="*/ 17548 h 4526048"/>
              <a:gd name="connsiteX0" fmla="*/ 3581839 w 3762022"/>
              <a:gd name="connsiteY0" fmla="*/ 25326 h 4533826"/>
              <a:gd name="connsiteX1" fmla="*/ 1105339 w 3762022"/>
              <a:gd name="connsiteY1" fmla="*/ 50726 h 4533826"/>
              <a:gd name="connsiteX2" fmla="*/ 1321239 w 3762022"/>
              <a:gd name="connsiteY2" fmla="*/ 279326 h 4533826"/>
              <a:gd name="connsiteX3" fmla="*/ 1549839 w 3762022"/>
              <a:gd name="connsiteY3" fmla="*/ 533326 h 4533826"/>
              <a:gd name="connsiteX4" fmla="*/ 1702239 w 3762022"/>
              <a:gd name="connsiteY4" fmla="*/ 812726 h 4533826"/>
              <a:gd name="connsiteX5" fmla="*/ 1740339 w 3762022"/>
              <a:gd name="connsiteY5" fmla="*/ 1161976 h 4533826"/>
              <a:gd name="connsiteX6" fmla="*/ 1632389 w 3762022"/>
              <a:gd name="connsiteY6" fmla="*/ 1625526 h 4533826"/>
              <a:gd name="connsiteX7" fmla="*/ 1537139 w 3762022"/>
              <a:gd name="connsiteY7" fmla="*/ 1904926 h 4533826"/>
              <a:gd name="connsiteX8" fmla="*/ 1473639 w 3762022"/>
              <a:gd name="connsiteY8" fmla="*/ 2082726 h 4533826"/>
              <a:gd name="connsiteX9" fmla="*/ 1333939 w 3762022"/>
              <a:gd name="connsiteY9" fmla="*/ 2247826 h 4533826"/>
              <a:gd name="connsiteX10" fmla="*/ 1308539 w 3762022"/>
              <a:gd name="connsiteY10" fmla="*/ 2285926 h 4533826"/>
              <a:gd name="connsiteX11" fmla="*/ 1219639 w 3762022"/>
              <a:gd name="connsiteY11" fmla="*/ 2324026 h 4533826"/>
              <a:gd name="connsiteX12" fmla="*/ 1130739 w 3762022"/>
              <a:gd name="connsiteY12" fmla="*/ 2374826 h 4533826"/>
              <a:gd name="connsiteX13" fmla="*/ 1041839 w 3762022"/>
              <a:gd name="connsiteY13" fmla="*/ 2425626 h 4533826"/>
              <a:gd name="connsiteX14" fmla="*/ 991039 w 3762022"/>
              <a:gd name="connsiteY14" fmla="*/ 2438326 h 4533826"/>
              <a:gd name="connsiteX15" fmla="*/ 952939 w 3762022"/>
              <a:gd name="connsiteY15" fmla="*/ 2476426 h 4533826"/>
              <a:gd name="connsiteX16" fmla="*/ 914839 w 3762022"/>
              <a:gd name="connsiteY16" fmla="*/ 2501826 h 4533826"/>
              <a:gd name="connsiteX17" fmla="*/ 851339 w 3762022"/>
              <a:gd name="connsiteY17" fmla="*/ 2641526 h 4533826"/>
              <a:gd name="connsiteX18" fmla="*/ 800539 w 3762022"/>
              <a:gd name="connsiteY18" fmla="*/ 2692326 h 4533826"/>
              <a:gd name="connsiteX19" fmla="*/ 749739 w 3762022"/>
              <a:gd name="connsiteY19" fmla="*/ 2743126 h 4533826"/>
              <a:gd name="connsiteX20" fmla="*/ 711639 w 3762022"/>
              <a:gd name="connsiteY20" fmla="*/ 2768526 h 4533826"/>
              <a:gd name="connsiteX21" fmla="*/ 660839 w 3762022"/>
              <a:gd name="connsiteY21" fmla="*/ 2844726 h 4533826"/>
              <a:gd name="connsiteX22" fmla="*/ 635439 w 3762022"/>
              <a:gd name="connsiteY22" fmla="*/ 2933626 h 4533826"/>
              <a:gd name="connsiteX23" fmla="*/ 648139 w 3762022"/>
              <a:gd name="connsiteY23" fmla="*/ 3340026 h 4533826"/>
              <a:gd name="connsiteX24" fmla="*/ 673539 w 3762022"/>
              <a:gd name="connsiteY24" fmla="*/ 3378126 h 4533826"/>
              <a:gd name="connsiteX25" fmla="*/ 698939 w 3762022"/>
              <a:gd name="connsiteY25" fmla="*/ 3530526 h 4533826"/>
              <a:gd name="connsiteX26" fmla="*/ 711639 w 3762022"/>
              <a:gd name="connsiteY26" fmla="*/ 3581326 h 4533826"/>
              <a:gd name="connsiteX27" fmla="*/ 698939 w 3762022"/>
              <a:gd name="connsiteY27" fmla="*/ 3822626 h 4533826"/>
              <a:gd name="connsiteX28" fmla="*/ 673539 w 3762022"/>
              <a:gd name="connsiteY28" fmla="*/ 3860726 h 4533826"/>
              <a:gd name="connsiteX29" fmla="*/ 660839 w 3762022"/>
              <a:gd name="connsiteY29" fmla="*/ 3898826 h 4533826"/>
              <a:gd name="connsiteX30" fmla="*/ 610039 w 3762022"/>
              <a:gd name="connsiteY30" fmla="*/ 3975026 h 4533826"/>
              <a:gd name="connsiteX31" fmla="*/ 571939 w 3762022"/>
              <a:gd name="connsiteY31" fmla="*/ 4051226 h 4533826"/>
              <a:gd name="connsiteX32" fmla="*/ 533839 w 3762022"/>
              <a:gd name="connsiteY32" fmla="*/ 4076626 h 4533826"/>
              <a:gd name="connsiteX33" fmla="*/ 495739 w 3762022"/>
              <a:gd name="connsiteY33" fmla="*/ 4152826 h 4533826"/>
              <a:gd name="connsiteX34" fmla="*/ 381439 w 3762022"/>
              <a:gd name="connsiteY34" fmla="*/ 4190926 h 4533826"/>
              <a:gd name="connsiteX35" fmla="*/ 343339 w 3762022"/>
              <a:gd name="connsiteY35" fmla="*/ 4203626 h 4533826"/>
              <a:gd name="connsiteX36" fmla="*/ 267139 w 3762022"/>
              <a:gd name="connsiteY36" fmla="*/ 4254426 h 4533826"/>
              <a:gd name="connsiteX37" fmla="*/ 229039 w 3762022"/>
              <a:gd name="connsiteY37" fmla="*/ 4279826 h 4533826"/>
              <a:gd name="connsiteX38" fmla="*/ 190939 w 3762022"/>
              <a:gd name="connsiteY38" fmla="*/ 4292526 h 4533826"/>
              <a:gd name="connsiteX39" fmla="*/ 140139 w 3762022"/>
              <a:gd name="connsiteY39" fmla="*/ 4343326 h 4533826"/>
              <a:gd name="connsiteX40" fmla="*/ 102039 w 3762022"/>
              <a:gd name="connsiteY40" fmla="*/ 4381426 h 4533826"/>
              <a:gd name="connsiteX41" fmla="*/ 63939 w 3762022"/>
              <a:gd name="connsiteY41" fmla="*/ 4394126 h 4533826"/>
              <a:gd name="connsiteX42" fmla="*/ 25839 w 3762022"/>
              <a:gd name="connsiteY42" fmla="*/ 4419526 h 4533826"/>
              <a:gd name="connsiteX43" fmla="*/ 439 w 3762022"/>
              <a:gd name="connsiteY43" fmla="*/ 4457626 h 4533826"/>
              <a:gd name="connsiteX44" fmla="*/ 38539 w 3762022"/>
              <a:gd name="connsiteY44" fmla="*/ 4470326 h 4533826"/>
              <a:gd name="connsiteX45" fmla="*/ 622739 w 3762022"/>
              <a:gd name="connsiteY45" fmla="*/ 4483026 h 4533826"/>
              <a:gd name="connsiteX46" fmla="*/ 1054539 w 3762022"/>
              <a:gd name="connsiteY46" fmla="*/ 4495726 h 4533826"/>
              <a:gd name="connsiteX47" fmla="*/ 2857939 w 3762022"/>
              <a:gd name="connsiteY47" fmla="*/ 4533826 h 4533826"/>
              <a:gd name="connsiteX48" fmla="*/ 3632639 w 3762022"/>
              <a:gd name="connsiteY48" fmla="*/ 4521126 h 4533826"/>
              <a:gd name="connsiteX49" fmla="*/ 3670739 w 3762022"/>
              <a:gd name="connsiteY49" fmla="*/ 4495726 h 4533826"/>
              <a:gd name="connsiteX50" fmla="*/ 3683439 w 3762022"/>
              <a:gd name="connsiteY50" fmla="*/ 4368726 h 4533826"/>
              <a:gd name="connsiteX51" fmla="*/ 3670739 w 3762022"/>
              <a:gd name="connsiteY51" fmla="*/ 3644826 h 4533826"/>
              <a:gd name="connsiteX52" fmla="*/ 3632639 w 3762022"/>
              <a:gd name="connsiteY52" fmla="*/ 3340026 h 4533826"/>
              <a:gd name="connsiteX53" fmla="*/ 3607239 w 3762022"/>
              <a:gd name="connsiteY53" fmla="*/ 3136826 h 4533826"/>
              <a:gd name="connsiteX54" fmla="*/ 3594539 w 3762022"/>
              <a:gd name="connsiteY54" fmla="*/ 2997126 h 4533826"/>
              <a:gd name="connsiteX55" fmla="*/ 3556439 w 3762022"/>
              <a:gd name="connsiteY55" fmla="*/ 2857426 h 4533826"/>
              <a:gd name="connsiteX56" fmla="*/ 3531039 w 3762022"/>
              <a:gd name="connsiteY56" fmla="*/ 2514526 h 4533826"/>
              <a:gd name="connsiteX57" fmla="*/ 3556439 w 3762022"/>
              <a:gd name="connsiteY57" fmla="*/ 368226 h 4533826"/>
              <a:gd name="connsiteX58" fmla="*/ 3569139 w 3762022"/>
              <a:gd name="connsiteY58" fmla="*/ 279326 h 4533826"/>
              <a:gd name="connsiteX59" fmla="*/ 3581839 w 3762022"/>
              <a:gd name="connsiteY59" fmla="*/ 25326 h 4533826"/>
              <a:gd name="connsiteX0" fmla="*/ 3581839 w 3758826"/>
              <a:gd name="connsiteY0" fmla="*/ 31612 h 4540112"/>
              <a:gd name="connsiteX1" fmla="*/ 1105339 w 3758826"/>
              <a:gd name="connsiteY1" fmla="*/ 57012 h 4540112"/>
              <a:gd name="connsiteX2" fmla="*/ 1321239 w 3758826"/>
              <a:gd name="connsiteY2" fmla="*/ 285612 h 4540112"/>
              <a:gd name="connsiteX3" fmla="*/ 1549839 w 3758826"/>
              <a:gd name="connsiteY3" fmla="*/ 539612 h 4540112"/>
              <a:gd name="connsiteX4" fmla="*/ 1702239 w 3758826"/>
              <a:gd name="connsiteY4" fmla="*/ 819012 h 4540112"/>
              <a:gd name="connsiteX5" fmla="*/ 1740339 w 3758826"/>
              <a:gd name="connsiteY5" fmla="*/ 1168262 h 4540112"/>
              <a:gd name="connsiteX6" fmla="*/ 1632389 w 3758826"/>
              <a:gd name="connsiteY6" fmla="*/ 1631812 h 4540112"/>
              <a:gd name="connsiteX7" fmla="*/ 1537139 w 3758826"/>
              <a:gd name="connsiteY7" fmla="*/ 1911212 h 4540112"/>
              <a:gd name="connsiteX8" fmla="*/ 1473639 w 3758826"/>
              <a:gd name="connsiteY8" fmla="*/ 2089012 h 4540112"/>
              <a:gd name="connsiteX9" fmla="*/ 1333939 w 3758826"/>
              <a:gd name="connsiteY9" fmla="*/ 2254112 h 4540112"/>
              <a:gd name="connsiteX10" fmla="*/ 1308539 w 3758826"/>
              <a:gd name="connsiteY10" fmla="*/ 2292212 h 4540112"/>
              <a:gd name="connsiteX11" fmla="*/ 1219639 w 3758826"/>
              <a:gd name="connsiteY11" fmla="*/ 2330312 h 4540112"/>
              <a:gd name="connsiteX12" fmla="*/ 1130739 w 3758826"/>
              <a:gd name="connsiteY12" fmla="*/ 2381112 h 4540112"/>
              <a:gd name="connsiteX13" fmla="*/ 1041839 w 3758826"/>
              <a:gd name="connsiteY13" fmla="*/ 2431912 h 4540112"/>
              <a:gd name="connsiteX14" fmla="*/ 991039 w 3758826"/>
              <a:gd name="connsiteY14" fmla="*/ 2444612 h 4540112"/>
              <a:gd name="connsiteX15" fmla="*/ 952939 w 3758826"/>
              <a:gd name="connsiteY15" fmla="*/ 2482712 h 4540112"/>
              <a:gd name="connsiteX16" fmla="*/ 914839 w 3758826"/>
              <a:gd name="connsiteY16" fmla="*/ 2508112 h 4540112"/>
              <a:gd name="connsiteX17" fmla="*/ 851339 w 3758826"/>
              <a:gd name="connsiteY17" fmla="*/ 2647812 h 4540112"/>
              <a:gd name="connsiteX18" fmla="*/ 800539 w 3758826"/>
              <a:gd name="connsiteY18" fmla="*/ 2698612 h 4540112"/>
              <a:gd name="connsiteX19" fmla="*/ 749739 w 3758826"/>
              <a:gd name="connsiteY19" fmla="*/ 2749412 h 4540112"/>
              <a:gd name="connsiteX20" fmla="*/ 711639 w 3758826"/>
              <a:gd name="connsiteY20" fmla="*/ 2774812 h 4540112"/>
              <a:gd name="connsiteX21" fmla="*/ 660839 w 3758826"/>
              <a:gd name="connsiteY21" fmla="*/ 2851012 h 4540112"/>
              <a:gd name="connsiteX22" fmla="*/ 635439 w 3758826"/>
              <a:gd name="connsiteY22" fmla="*/ 2939912 h 4540112"/>
              <a:gd name="connsiteX23" fmla="*/ 648139 w 3758826"/>
              <a:gd name="connsiteY23" fmla="*/ 3346312 h 4540112"/>
              <a:gd name="connsiteX24" fmla="*/ 673539 w 3758826"/>
              <a:gd name="connsiteY24" fmla="*/ 3384412 h 4540112"/>
              <a:gd name="connsiteX25" fmla="*/ 698939 w 3758826"/>
              <a:gd name="connsiteY25" fmla="*/ 3536812 h 4540112"/>
              <a:gd name="connsiteX26" fmla="*/ 711639 w 3758826"/>
              <a:gd name="connsiteY26" fmla="*/ 3587612 h 4540112"/>
              <a:gd name="connsiteX27" fmla="*/ 698939 w 3758826"/>
              <a:gd name="connsiteY27" fmla="*/ 3828912 h 4540112"/>
              <a:gd name="connsiteX28" fmla="*/ 673539 w 3758826"/>
              <a:gd name="connsiteY28" fmla="*/ 3867012 h 4540112"/>
              <a:gd name="connsiteX29" fmla="*/ 660839 w 3758826"/>
              <a:gd name="connsiteY29" fmla="*/ 3905112 h 4540112"/>
              <a:gd name="connsiteX30" fmla="*/ 610039 w 3758826"/>
              <a:gd name="connsiteY30" fmla="*/ 3981312 h 4540112"/>
              <a:gd name="connsiteX31" fmla="*/ 571939 w 3758826"/>
              <a:gd name="connsiteY31" fmla="*/ 4057512 h 4540112"/>
              <a:gd name="connsiteX32" fmla="*/ 533839 w 3758826"/>
              <a:gd name="connsiteY32" fmla="*/ 4082912 h 4540112"/>
              <a:gd name="connsiteX33" fmla="*/ 495739 w 3758826"/>
              <a:gd name="connsiteY33" fmla="*/ 4159112 h 4540112"/>
              <a:gd name="connsiteX34" fmla="*/ 381439 w 3758826"/>
              <a:gd name="connsiteY34" fmla="*/ 4197212 h 4540112"/>
              <a:gd name="connsiteX35" fmla="*/ 343339 w 3758826"/>
              <a:gd name="connsiteY35" fmla="*/ 4209912 h 4540112"/>
              <a:gd name="connsiteX36" fmla="*/ 267139 w 3758826"/>
              <a:gd name="connsiteY36" fmla="*/ 4260712 h 4540112"/>
              <a:gd name="connsiteX37" fmla="*/ 229039 w 3758826"/>
              <a:gd name="connsiteY37" fmla="*/ 4286112 h 4540112"/>
              <a:gd name="connsiteX38" fmla="*/ 190939 w 3758826"/>
              <a:gd name="connsiteY38" fmla="*/ 4298812 h 4540112"/>
              <a:gd name="connsiteX39" fmla="*/ 140139 w 3758826"/>
              <a:gd name="connsiteY39" fmla="*/ 4349612 h 4540112"/>
              <a:gd name="connsiteX40" fmla="*/ 102039 w 3758826"/>
              <a:gd name="connsiteY40" fmla="*/ 4387712 h 4540112"/>
              <a:gd name="connsiteX41" fmla="*/ 63939 w 3758826"/>
              <a:gd name="connsiteY41" fmla="*/ 4400412 h 4540112"/>
              <a:gd name="connsiteX42" fmla="*/ 25839 w 3758826"/>
              <a:gd name="connsiteY42" fmla="*/ 4425812 h 4540112"/>
              <a:gd name="connsiteX43" fmla="*/ 439 w 3758826"/>
              <a:gd name="connsiteY43" fmla="*/ 4463912 h 4540112"/>
              <a:gd name="connsiteX44" fmla="*/ 38539 w 3758826"/>
              <a:gd name="connsiteY44" fmla="*/ 4476612 h 4540112"/>
              <a:gd name="connsiteX45" fmla="*/ 622739 w 3758826"/>
              <a:gd name="connsiteY45" fmla="*/ 4489312 h 4540112"/>
              <a:gd name="connsiteX46" fmla="*/ 1054539 w 3758826"/>
              <a:gd name="connsiteY46" fmla="*/ 4502012 h 4540112"/>
              <a:gd name="connsiteX47" fmla="*/ 2857939 w 3758826"/>
              <a:gd name="connsiteY47" fmla="*/ 4540112 h 4540112"/>
              <a:gd name="connsiteX48" fmla="*/ 3632639 w 3758826"/>
              <a:gd name="connsiteY48" fmla="*/ 4527412 h 4540112"/>
              <a:gd name="connsiteX49" fmla="*/ 3670739 w 3758826"/>
              <a:gd name="connsiteY49" fmla="*/ 4502012 h 4540112"/>
              <a:gd name="connsiteX50" fmla="*/ 3683439 w 3758826"/>
              <a:gd name="connsiteY50" fmla="*/ 4375012 h 4540112"/>
              <a:gd name="connsiteX51" fmla="*/ 3670739 w 3758826"/>
              <a:gd name="connsiteY51" fmla="*/ 3651112 h 4540112"/>
              <a:gd name="connsiteX52" fmla="*/ 3632639 w 3758826"/>
              <a:gd name="connsiteY52" fmla="*/ 3346312 h 4540112"/>
              <a:gd name="connsiteX53" fmla="*/ 3607239 w 3758826"/>
              <a:gd name="connsiteY53" fmla="*/ 3143112 h 4540112"/>
              <a:gd name="connsiteX54" fmla="*/ 3594539 w 3758826"/>
              <a:gd name="connsiteY54" fmla="*/ 3003412 h 4540112"/>
              <a:gd name="connsiteX55" fmla="*/ 3556439 w 3758826"/>
              <a:gd name="connsiteY55" fmla="*/ 2863712 h 4540112"/>
              <a:gd name="connsiteX56" fmla="*/ 3531039 w 3758826"/>
              <a:gd name="connsiteY56" fmla="*/ 2520812 h 4540112"/>
              <a:gd name="connsiteX57" fmla="*/ 3556439 w 3758826"/>
              <a:gd name="connsiteY57" fmla="*/ 374512 h 4540112"/>
              <a:gd name="connsiteX58" fmla="*/ 3581839 w 3758826"/>
              <a:gd name="connsiteY58" fmla="*/ 31612 h 4540112"/>
              <a:gd name="connsiteX0" fmla="*/ 3581839 w 3750068"/>
              <a:gd name="connsiteY0" fmla="*/ 189711 h 4698211"/>
              <a:gd name="connsiteX1" fmla="*/ 1105339 w 3750068"/>
              <a:gd name="connsiteY1" fmla="*/ 215111 h 4698211"/>
              <a:gd name="connsiteX2" fmla="*/ 1321239 w 3750068"/>
              <a:gd name="connsiteY2" fmla="*/ 443711 h 4698211"/>
              <a:gd name="connsiteX3" fmla="*/ 1549839 w 3750068"/>
              <a:gd name="connsiteY3" fmla="*/ 697711 h 4698211"/>
              <a:gd name="connsiteX4" fmla="*/ 1702239 w 3750068"/>
              <a:gd name="connsiteY4" fmla="*/ 977111 h 4698211"/>
              <a:gd name="connsiteX5" fmla="*/ 1740339 w 3750068"/>
              <a:gd name="connsiteY5" fmla="*/ 1326361 h 4698211"/>
              <a:gd name="connsiteX6" fmla="*/ 1632389 w 3750068"/>
              <a:gd name="connsiteY6" fmla="*/ 1789911 h 4698211"/>
              <a:gd name="connsiteX7" fmla="*/ 1537139 w 3750068"/>
              <a:gd name="connsiteY7" fmla="*/ 2069311 h 4698211"/>
              <a:gd name="connsiteX8" fmla="*/ 1473639 w 3750068"/>
              <a:gd name="connsiteY8" fmla="*/ 2247111 h 4698211"/>
              <a:gd name="connsiteX9" fmla="*/ 1333939 w 3750068"/>
              <a:gd name="connsiteY9" fmla="*/ 2412211 h 4698211"/>
              <a:gd name="connsiteX10" fmla="*/ 1308539 w 3750068"/>
              <a:gd name="connsiteY10" fmla="*/ 2450311 h 4698211"/>
              <a:gd name="connsiteX11" fmla="*/ 1219639 w 3750068"/>
              <a:gd name="connsiteY11" fmla="*/ 2488411 h 4698211"/>
              <a:gd name="connsiteX12" fmla="*/ 1130739 w 3750068"/>
              <a:gd name="connsiteY12" fmla="*/ 2539211 h 4698211"/>
              <a:gd name="connsiteX13" fmla="*/ 1041839 w 3750068"/>
              <a:gd name="connsiteY13" fmla="*/ 2590011 h 4698211"/>
              <a:gd name="connsiteX14" fmla="*/ 991039 w 3750068"/>
              <a:gd name="connsiteY14" fmla="*/ 2602711 h 4698211"/>
              <a:gd name="connsiteX15" fmla="*/ 952939 w 3750068"/>
              <a:gd name="connsiteY15" fmla="*/ 2640811 h 4698211"/>
              <a:gd name="connsiteX16" fmla="*/ 914839 w 3750068"/>
              <a:gd name="connsiteY16" fmla="*/ 2666211 h 4698211"/>
              <a:gd name="connsiteX17" fmla="*/ 851339 w 3750068"/>
              <a:gd name="connsiteY17" fmla="*/ 2805911 h 4698211"/>
              <a:gd name="connsiteX18" fmla="*/ 800539 w 3750068"/>
              <a:gd name="connsiteY18" fmla="*/ 2856711 h 4698211"/>
              <a:gd name="connsiteX19" fmla="*/ 749739 w 3750068"/>
              <a:gd name="connsiteY19" fmla="*/ 2907511 h 4698211"/>
              <a:gd name="connsiteX20" fmla="*/ 711639 w 3750068"/>
              <a:gd name="connsiteY20" fmla="*/ 2932911 h 4698211"/>
              <a:gd name="connsiteX21" fmla="*/ 660839 w 3750068"/>
              <a:gd name="connsiteY21" fmla="*/ 3009111 h 4698211"/>
              <a:gd name="connsiteX22" fmla="*/ 635439 w 3750068"/>
              <a:gd name="connsiteY22" fmla="*/ 3098011 h 4698211"/>
              <a:gd name="connsiteX23" fmla="*/ 648139 w 3750068"/>
              <a:gd name="connsiteY23" fmla="*/ 3504411 h 4698211"/>
              <a:gd name="connsiteX24" fmla="*/ 673539 w 3750068"/>
              <a:gd name="connsiteY24" fmla="*/ 3542511 h 4698211"/>
              <a:gd name="connsiteX25" fmla="*/ 698939 w 3750068"/>
              <a:gd name="connsiteY25" fmla="*/ 3694911 h 4698211"/>
              <a:gd name="connsiteX26" fmla="*/ 711639 w 3750068"/>
              <a:gd name="connsiteY26" fmla="*/ 3745711 h 4698211"/>
              <a:gd name="connsiteX27" fmla="*/ 698939 w 3750068"/>
              <a:gd name="connsiteY27" fmla="*/ 3987011 h 4698211"/>
              <a:gd name="connsiteX28" fmla="*/ 673539 w 3750068"/>
              <a:gd name="connsiteY28" fmla="*/ 4025111 h 4698211"/>
              <a:gd name="connsiteX29" fmla="*/ 660839 w 3750068"/>
              <a:gd name="connsiteY29" fmla="*/ 4063211 h 4698211"/>
              <a:gd name="connsiteX30" fmla="*/ 610039 w 3750068"/>
              <a:gd name="connsiteY30" fmla="*/ 4139411 h 4698211"/>
              <a:gd name="connsiteX31" fmla="*/ 571939 w 3750068"/>
              <a:gd name="connsiteY31" fmla="*/ 4215611 h 4698211"/>
              <a:gd name="connsiteX32" fmla="*/ 533839 w 3750068"/>
              <a:gd name="connsiteY32" fmla="*/ 4241011 h 4698211"/>
              <a:gd name="connsiteX33" fmla="*/ 495739 w 3750068"/>
              <a:gd name="connsiteY33" fmla="*/ 4317211 h 4698211"/>
              <a:gd name="connsiteX34" fmla="*/ 381439 w 3750068"/>
              <a:gd name="connsiteY34" fmla="*/ 4355311 h 4698211"/>
              <a:gd name="connsiteX35" fmla="*/ 343339 w 3750068"/>
              <a:gd name="connsiteY35" fmla="*/ 4368011 h 4698211"/>
              <a:gd name="connsiteX36" fmla="*/ 267139 w 3750068"/>
              <a:gd name="connsiteY36" fmla="*/ 4418811 h 4698211"/>
              <a:gd name="connsiteX37" fmla="*/ 229039 w 3750068"/>
              <a:gd name="connsiteY37" fmla="*/ 4444211 h 4698211"/>
              <a:gd name="connsiteX38" fmla="*/ 190939 w 3750068"/>
              <a:gd name="connsiteY38" fmla="*/ 4456911 h 4698211"/>
              <a:gd name="connsiteX39" fmla="*/ 140139 w 3750068"/>
              <a:gd name="connsiteY39" fmla="*/ 4507711 h 4698211"/>
              <a:gd name="connsiteX40" fmla="*/ 102039 w 3750068"/>
              <a:gd name="connsiteY40" fmla="*/ 4545811 h 4698211"/>
              <a:gd name="connsiteX41" fmla="*/ 63939 w 3750068"/>
              <a:gd name="connsiteY41" fmla="*/ 4558511 h 4698211"/>
              <a:gd name="connsiteX42" fmla="*/ 25839 w 3750068"/>
              <a:gd name="connsiteY42" fmla="*/ 4583911 h 4698211"/>
              <a:gd name="connsiteX43" fmla="*/ 439 w 3750068"/>
              <a:gd name="connsiteY43" fmla="*/ 4622011 h 4698211"/>
              <a:gd name="connsiteX44" fmla="*/ 38539 w 3750068"/>
              <a:gd name="connsiteY44" fmla="*/ 4634711 h 4698211"/>
              <a:gd name="connsiteX45" fmla="*/ 622739 w 3750068"/>
              <a:gd name="connsiteY45" fmla="*/ 4647411 h 4698211"/>
              <a:gd name="connsiteX46" fmla="*/ 1054539 w 3750068"/>
              <a:gd name="connsiteY46" fmla="*/ 4660111 h 4698211"/>
              <a:gd name="connsiteX47" fmla="*/ 2857939 w 3750068"/>
              <a:gd name="connsiteY47" fmla="*/ 4698211 h 4698211"/>
              <a:gd name="connsiteX48" fmla="*/ 3632639 w 3750068"/>
              <a:gd name="connsiteY48" fmla="*/ 4685511 h 4698211"/>
              <a:gd name="connsiteX49" fmla="*/ 3670739 w 3750068"/>
              <a:gd name="connsiteY49" fmla="*/ 4660111 h 4698211"/>
              <a:gd name="connsiteX50" fmla="*/ 3683439 w 3750068"/>
              <a:gd name="connsiteY50" fmla="*/ 4533111 h 4698211"/>
              <a:gd name="connsiteX51" fmla="*/ 3670739 w 3750068"/>
              <a:gd name="connsiteY51" fmla="*/ 3809211 h 4698211"/>
              <a:gd name="connsiteX52" fmla="*/ 3632639 w 3750068"/>
              <a:gd name="connsiteY52" fmla="*/ 3504411 h 4698211"/>
              <a:gd name="connsiteX53" fmla="*/ 3607239 w 3750068"/>
              <a:gd name="connsiteY53" fmla="*/ 3301211 h 4698211"/>
              <a:gd name="connsiteX54" fmla="*/ 3594539 w 3750068"/>
              <a:gd name="connsiteY54" fmla="*/ 3161511 h 4698211"/>
              <a:gd name="connsiteX55" fmla="*/ 3556439 w 3750068"/>
              <a:gd name="connsiteY55" fmla="*/ 3021811 h 4698211"/>
              <a:gd name="connsiteX56" fmla="*/ 3531039 w 3750068"/>
              <a:gd name="connsiteY56" fmla="*/ 2678911 h 4698211"/>
              <a:gd name="connsiteX57" fmla="*/ 3581839 w 3750068"/>
              <a:gd name="connsiteY57" fmla="*/ 189711 h 4698211"/>
              <a:gd name="connsiteX0" fmla="*/ 3581839 w 3756601"/>
              <a:gd name="connsiteY0" fmla="*/ 215092 h 4723592"/>
              <a:gd name="connsiteX1" fmla="*/ 1105339 w 3756601"/>
              <a:gd name="connsiteY1" fmla="*/ 240492 h 4723592"/>
              <a:gd name="connsiteX2" fmla="*/ 1321239 w 3756601"/>
              <a:gd name="connsiteY2" fmla="*/ 469092 h 4723592"/>
              <a:gd name="connsiteX3" fmla="*/ 1549839 w 3756601"/>
              <a:gd name="connsiteY3" fmla="*/ 723092 h 4723592"/>
              <a:gd name="connsiteX4" fmla="*/ 1702239 w 3756601"/>
              <a:gd name="connsiteY4" fmla="*/ 1002492 h 4723592"/>
              <a:gd name="connsiteX5" fmla="*/ 1740339 w 3756601"/>
              <a:gd name="connsiteY5" fmla="*/ 1351742 h 4723592"/>
              <a:gd name="connsiteX6" fmla="*/ 1632389 w 3756601"/>
              <a:gd name="connsiteY6" fmla="*/ 1815292 h 4723592"/>
              <a:gd name="connsiteX7" fmla="*/ 1537139 w 3756601"/>
              <a:gd name="connsiteY7" fmla="*/ 2094692 h 4723592"/>
              <a:gd name="connsiteX8" fmla="*/ 1473639 w 3756601"/>
              <a:gd name="connsiteY8" fmla="*/ 2272492 h 4723592"/>
              <a:gd name="connsiteX9" fmla="*/ 1333939 w 3756601"/>
              <a:gd name="connsiteY9" fmla="*/ 2437592 h 4723592"/>
              <a:gd name="connsiteX10" fmla="*/ 1308539 w 3756601"/>
              <a:gd name="connsiteY10" fmla="*/ 2475692 h 4723592"/>
              <a:gd name="connsiteX11" fmla="*/ 1219639 w 3756601"/>
              <a:gd name="connsiteY11" fmla="*/ 2513792 h 4723592"/>
              <a:gd name="connsiteX12" fmla="*/ 1130739 w 3756601"/>
              <a:gd name="connsiteY12" fmla="*/ 2564592 h 4723592"/>
              <a:gd name="connsiteX13" fmla="*/ 1041839 w 3756601"/>
              <a:gd name="connsiteY13" fmla="*/ 2615392 h 4723592"/>
              <a:gd name="connsiteX14" fmla="*/ 991039 w 3756601"/>
              <a:gd name="connsiteY14" fmla="*/ 2628092 h 4723592"/>
              <a:gd name="connsiteX15" fmla="*/ 952939 w 3756601"/>
              <a:gd name="connsiteY15" fmla="*/ 2666192 h 4723592"/>
              <a:gd name="connsiteX16" fmla="*/ 914839 w 3756601"/>
              <a:gd name="connsiteY16" fmla="*/ 2691592 h 4723592"/>
              <a:gd name="connsiteX17" fmla="*/ 851339 w 3756601"/>
              <a:gd name="connsiteY17" fmla="*/ 2831292 h 4723592"/>
              <a:gd name="connsiteX18" fmla="*/ 800539 w 3756601"/>
              <a:gd name="connsiteY18" fmla="*/ 2882092 h 4723592"/>
              <a:gd name="connsiteX19" fmla="*/ 749739 w 3756601"/>
              <a:gd name="connsiteY19" fmla="*/ 2932892 h 4723592"/>
              <a:gd name="connsiteX20" fmla="*/ 711639 w 3756601"/>
              <a:gd name="connsiteY20" fmla="*/ 2958292 h 4723592"/>
              <a:gd name="connsiteX21" fmla="*/ 660839 w 3756601"/>
              <a:gd name="connsiteY21" fmla="*/ 3034492 h 4723592"/>
              <a:gd name="connsiteX22" fmla="*/ 635439 w 3756601"/>
              <a:gd name="connsiteY22" fmla="*/ 3123392 h 4723592"/>
              <a:gd name="connsiteX23" fmla="*/ 648139 w 3756601"/>
              <a:gd name="connsiteY23" fmla="*/ 3529792 h 4723592"/>
              <a:gd name="connsiteX24" fmla="*/ 673539 w 3756601"/>
              <a:gd name="connsiteY24" fmla="*/ 3567892 h 4723592"/>
              <a:gd name="connsiteX25" fmla="*/ 698939 w 3756601"/>
              <a:gd name="connsiteY25" fmla="*/ 3720292 h 4723592"/>
              <a:gd name="connsiteX26" fmla="*/ 711639 w 3756601"/>
              <a:gd name="connsiteY26" fmla="*/ 3771092 h 4723592"/>
              <a:gd name="connsiteX27" fmla="*/ 698939 w 3756601"/>
              <a:gd name="connsiteY27" fmla="*/ 4012392 h 4723592"/>
              <a:gd name="connsiteX28" fmla="*/ 673539 w 3756601"/>
              <a:gd name="connsiteY28" fmla="*/ 4050492 h 4723592"/>
              <a:gd name="connsiteX29" fmla="*/ 660839 w 3756601"/>
              <a:gd name="connsiteY29" fmla="*/ 4088592 h 4723592"/>
              <a:gd name="connsiteX30" fmla="*/ 610039 w 3756601"/>
              <a:gd name="connsiteY30" fmla="*/ 4164792 h 4723592"/>
              <a:gd name="connsiteX31" fmla="*/ 571939 w 3756601"/>
              <a:gd name="connsiteY31" fmla="*/ 4240992 h 4723592"/>
              <a:gd name="connsiteX32" fmla="*/ 533839 w 3756601"/>
              <a:gd name="connsiteY32" fmla="*/ 4266392 h 4723592"/>
              <a:gd name="connsiteX33" fmla="*/ 495739 w 3756601"/>
              <a:gd name="connsiteY33" fmla="*/ 4342592 h 4723592"/>
              <a:gd name="connsiteX34" fmla="*/ 381439 w 3756601"/>
              <a:gd name="connsiteY34" fmla="*/ 4380692 h 4723592"/>
              <a:gd name="connsiteX35" fmla="*/ 343339 w 3756601"/>
              <a:gd name="connsiteY35" fmla="*/ 4393392 h 4723592"/>
              <a:gd name="connsiteX36" fmla="*/ 267139 w 3756601"/>
              <a:gd name="connsiteY36" fmla="*/ 4444192 h 4723592"/>
              <a:gd name="connsiteX37" fmla="*/ 229039 w 3756601"/>
              <a:gd name="connsiteY37" fmla="*/ 4469592 h 4723592"/>
              <a:gd name="connsiteX38" fmla="*/ 190939 w 3756601"/>
              <a:gd name="connsiteY38" fmla="*/ 4482292 h 4723592"/>
              <a:gd name="connsiteX39" fmla="*/ 140139 w 3756601"/>
              <a:gd name="connsiteY39" fmla="*/ 4533092 h 4723592"/>
              <a:gd name="connsiteX40" fmla="*/ 102039 w 3756601"/>
              <a:gd name="connsiteY40" fmla="*/ 4571192 h 4723592"/>
              <a:gd name="connsiteX41" fmla="*/ 63939 w 3756601"/>
              <a:gd name="connsiteY41" fmla="*/ 4583892 h 4723592"/>
              <a:gd name="connsiteX42" fmla="*/ 25839 w 3756601"/>
              <a:gd name="connsiteY42" fmla="*/ 4609292 h 4723592"/>
              <a:gd name="connsiteX43" fmla="*/ 439 w 3756601"/>
              <a:gd name="connsiteY43" fmla="*/ 4647392 h 4723592"/>
              <a:gd name="connsiteX44" fmla="*/ 38539 w 3756601"/>
              <a:gd name="connsiteY44" fmla="*/ 4660092 h 4723592"/>
              <a:gd name="connsiteX45" fmla="*/ 622739 w 3756601"/>
              <a:gd name="connsiteY45" fmla="*/ 4672792 h 4723592"/>
              <a:gd name="connsiteX46" fmla="*/ 1054539 w 3756601"/>
              <a:gd name="connsiteY46" fmla="*/ 4685492 h 4723592"/>
              <a:gd name="connsiteX47" fmla="*/ 2857939 w 3756601"/>
              <a:gd name="connsiteY47" fmla="*/ 4723592 h 4723592"/>
              <a:gd name="connsiteX48" fmla="*/ 3632639 w 3756601"/>
              <a:gd name="connsiteY48" fmla="*/ 4710892 h 4723592"/>
              <a:gd name="connsiteX49" fmla="*/ 3670739 w 3756601"/>
              <a:gd name="connsiteY49" fmla="*/ 4685492 h 4723592"/>
              <a:gd name="connsiteX50" fmla="*/ 3683439 w 3756601"/>
              <a:gd name="connsiteY50" fmla="*/ 4558492 h 4723592"/>
              <a:gd name="connsiteX51" fmla="*/ 3670739 w 3756601"/>
              <a:gd name="connsiteY51" fmla="*/ 3834592 h 4723592"/>
              <a:gd name="connsiteX52" fmla="*/ 3632639 w 3756601"/>
              <a:gd name="connsiteY52" fmla="*/ 3529792 h 4723592"/>
              <a:gd name="connsiteX53" fmla="*/ 3607239 w 3756601"/>
              <a:gd name="connsiteY53" fmla="*/ 3326592 h 4723592"/>
              <a:gd name="connsiteX54" fmla="*/ 3594539 w 3756601"/>
              <a:gd name="connsiteY54" fmla="*/ 3186892 h 4723592"/>
              <a:gd name="connsiteX55" fmla="*/ 3556439 w 3756601"/>
              <a:gd name="connsiteY55" fmla="*/ 3047192 h 4723592"/>
              <a:gd name="connsiteX56" fmla="*/ 3581839 w 3756601"/>
              <a:gd name="connsiteY56" fmla="*/ 215092 h 4723592"/>
              <a:gd name="connsiteX0" fmla="*/ 3581839 w 3768609"/>
              <a:gd name="connsiteY0" fmla="*/ 225434 h 4733934"/>
              <a:gd name="connsiteX1" fmla="*/ 1105339 w 3768609"/>
              <a:gd name="connsiteY1" fmla="*/ 250834 h 4733934"/>
              <a:gd name="connsiteX2" fmla="*/ 1321239 w 3768609"/>
              <a:gd name="connsiteY2" fmla="*/ 479434 h 4733934"/>
              <a:gd name="connsiteX3" fmla="*/ 1549839 w 3768609"/>
              <a:gd name="connsiteY3" fmla="*/ 733434 h 4733934"/>
              <a:gd name="connsiteX4" fmla="*/ 1702239 w 3768609"/>
              <a:gd name="connsiteY4" fmla="*/ 1012834 h 4733934"/>
              <a:gd name="connsiteX5" fmla="*/ 1740339 w 3768609"/>
              <a:gd name="connsiteY5" fmla="*/ 1362084 h 4733934"/>
              <a:gd name="connsiteX6" fmla="*/ 1632389 w 3768609"/>
              <a:gd name="connsiteY6" fmla="*/ 1825634 h 4733934"/>
              <a:gd name="connsiteX7" fmla="*/ 1537139 w 3768609"/>
              <a:gd name="connsiteY7" fmla="*/ 2105034 h 4733934"/>
              <a:gd name="connsiteX8" fmla="*/ 1473639 w 3768609"/>
              <a:gd name="connsiteY8" fmla="*/ 2282834 h 4733934"/>
              <a:gd name="connsiteX9" fmla="*/ 1333939 w 3768609"/>
              <a:gd name="connsiteY9" fmla="*/ 2447934 h 4733934"/>
              <a:gd name="connsiteX10" fmla="*/ 1308539 w 3768609"/>
              <a:gd name="connsiteY10" fmla="*/ 2486034 h 4733934"/>
              <a:gd name="connsiteX11" fmla="*/ 1219639 w 3768609"/>
              <a:gd name="connsiteY11" fmla="*/ 2524134 h 4733934"/>
              <a:gd name="connsiteX12" fmla="*/ 1130739 w 3768609"/>
              <a:gd name="connsiteY12" fmla="*/ 2574934 h 4733934"/>
              <a:gd name="connsiteX13" fmla="*/ 1041839 w 3768609"/>
              <a:gd name="connsiteY13" fmla="*/ 2625734 h 4733934"/>
              <a:gd name="connsiteX14" fmla="*/ 991039 w 3768609"/>
              <a:gd name="connsiteY14" fmla="*/ 2638434 h 4733934"/>
              <a:gd name="connsiteX15" fmla="*/ 952939 w 3768609"/>
              <a:gd name="connsiteY15" fmla="*/ 2676534 h 4733934"/>
              <a:gd name="connsiteX16" fmla="*/ 914839 w 3768609"/>
              <a:gd name="connsiteY16" fmla="*/ 2701934 h 4733934"/>
              <a:gd name="connsiteX17" fmla="*/ 851339 w 3768609"/>
              <a:gd name="connsiteY17" fmla="*/ 2841634 h 4733934"/>
              <a:gd name="connsiteX18" fmla="*/ 800539 w 3768609"/>
              <a:gd name="connsiteY18" fmla="*/ 2892434 h 4733934"/>
              <a:gd name="connsiteX19" fmla="*/ 749739 w 3768609"/>
              <a:gd name="connsiteY19" fmla="*/ 2943234 h 4733934"/>
              <a:gd name="connsiteX20" fmla="*/ 711639 w 3768609"/>
              <a:gd name="connsiteY20" fmla="*/ 2968634 h 4733934"/>
              <a:gd name="connsiteX21" fmla="*/ 660839 w 3768609"/>
              <a:gd name="connsiteY21" fmla="*/ 3044834 h 4733934"/>
              <a:gd name="connsiteX22" fmla="*/ 635439 w 3768609"/>
              <a:gd name="connsiteY22" fmla="*/ 3133734 h 4733934"/>
              <a:gd name="connsiteX23" fmla="*/ 648139 w 3768609"/>
              <a:gd name="connsiteY23" fmla="*/ 3540134 h 4733934"/>
              <a:gd name="connsiteX24" fmla="*/ 673539 w 3768609"/>
              <a:gd name="connsiteY24" fmla="*/ 3578234 h 4733934"/>
              <a:gd name="connsiteX25" fmla="*/ 698939 w 3768609"/>
              <a:gd name="connsiteY25" fmla="*/ 3730634 h 4733934"/>
              <a:gd name="connsiteX26" fmla="*/ 711639 w 3768609"/>
              <a:gd name="connsiteY26" fmla="*/ 3781434 h 4733934"/>
              <a:gd name="connsiteX27" fmla="*/ 698939 w 3768609"/>
              <a:gd name="connsiteY27" fmla="*/ 4022734 h 4733934"/>
              <a:gd name="connsiteX28" fmla="*/ 673539 w 3768609"/>
              <a:gd name="connsiteY28" fmla="*/ 4060834 h 4733934"/>
              <a:gd name="connsiteX29" fmla="*/ 660839 w 3768609"/>
              <a:gd name="connsiteY29" fmla="*/ 4098934 h 4733934"/>
              <a:gd name="connsiteX30" fmla="*/ 610039 w 3768609"/>
              <a:gd name="connsiteY30" fmla="*/ 4175134 h 4733934"/>
              <a:gd name="connsiteX31" fmla="*/ 571939 w 3768609"/>
              <a:gd name="connsiteY31" fmla="*/ 4251334 h 4733934"/>
              <a:gd name="connsiteX32" fmla="*/ 533839 w 3768609"/>
              <a:gd name="connsiteY32" fmla="*/ 4276734 h 4733934"/>
              <a:gd name="connsiteX33" fmla="*/ 495739 w 3768609"/>
              <a:gd name="connsiteY33" fmla="*/ 4352934 h 4733934"/>
              <a:gd name="connsiteX34" fmla="*/ 381439 w 3768609"/>
              <a:gd name="connsiteY34" fmla="*/ 4391034 h 4733934"/>
              <a:gd name="connsiteX35" fmla="*/ 343339 w 3768609"/>
              <a:gd name="connsiteY35" fmla="*/ 4403734 h 4733934"/>
              <a:gd name="connsiteX36" fmla="*/ 267139 w 3768609"/>
              <a:gd name="connsiteY36" fmla="*/ 4454534 h 4733934"/>
              <a:gd name="connsiteX37" fmla="*/ 229039 w 3768609"/>
              <a:gd name="connsiteY37" fmla="*/ 4479934 h 4733934"/>
              <a:gd name="connsiteX38" fmla="*/ 190939 w 3768609"/>
              <a:gd name="connsiteY38" fmla="*/ 4492634 h 4733934"/>
              <a:gd name="connsiteX39" fmla="*/ 140139 w 3768609"/>
              <a:gd name="connsiteY39" fmla="*/ 4543434 h 4733934"/>
              <a:gd name="connsiteX40" fmla="*/ 102039 w 3768609"/>
              <a:gd name="connsiteY40" fmla="*/ 4581534 h 4733934"/>
              <a:gd name="connsiteX41" fmla="*/ 63939 w 3768609"/>
              <a:gd name="connsiteY41" fmla="*/ 4594234 h 4733934"/>
              <a:gd name="connsiteX42" fmla="*/ 25839 w 3768609"/>
              <a:gd name="connsiteY42" fmla="*/ 4619634 h 4733934"/>
              <a:gd name="connsiteX43" fmla="*/ 439 w 3768609"/>
              <a:gd name="connsiteY43" fmla="*/ 4657734 h 4733934"/>
              <a:gd name="connsiteX44" fmla="*/ 38539 w 3768609"/>
              <a:gd name="connsiteY44" fmla="*/ 4670434 h 4733934"/>
              <a:gd name="connsiteX45" fmla="*/ 622739 w 3768609"/>
              <a:gd name="connsiteY45" fmla="*/ 4683134 h 4733934"/>
              <a:gd name="connsiteX46" fmla="*/ 1054539 w 3768609"/>
              <a:gd name="connsiteY46" fmla="*/ 4695834 h 4733934"/>
              <a:gd name="connsiteX47" fmla="*/ 2857939 w 3768609"/>
              <a:gd name="connsiteY47" fmla="*/ 4733934 h 4733934"/>
              <a:gd name="connsiteX48" fmla="*/ 3632639 w 3768609"/>
              <a:gd name="connsiteY48" fmla="*/ 4721234 h 4733934"/>
              <a:gd name="connsiteX49" fmla="*/ 3670739 w 3768609"/>
              <a:gd name="connsiteY49" fmla="*/ 4695834 h 4733934"/>
              <a:gd name="connsiteX50" fmla="*/ 3683439 w 3768609"/>
              <a:gd name="connsiteY50" fmla="*/ 4568834 h 4733934"/>
              <a:gd name="connsiteX51" fmla="*/ 3670739 w 3768609"/>
              <a:gd name="connsiteY51" fmla="*/ 3844934 h 4733934"/>
              <a:gd name="connsiteX52" fmla="*/ 3632639 w 3768609"/>
              <a:gd name="connsiteY52" fmla="*/ 3540134 h 4733934"/>
              <a:gd name="connsiteX53" fmla="*/ 3607239 w 3768609"/>
              <a:gd name="connsiteY53" fmla="*/ 3336934 h 4733934"/>
              <a:gd name="connsiteX54" fmla="*/ 3594539 w 3768609"/>
              <a:gd name="connsiteY54" fmla="*/ 3197234 h 4733934"/>
              <a:gd name="connsiteX55" fmla="*/ 3581839 w 3768609"/>
              <a:gd name="connsiteY55" fmla="*/ 225434 h 4733934"/>
              <a:gd name="connsiteX0" fmla="*/ 3581839 w 3772001"/>
              <a:gd name="connsiteY0" fmla="*/ 235777 h 4744277"/>
              <a:gd name="connsiteX1" fmla="*/ 1105339 w 3772001"/>
              <a:gd name="connsiteY1" fmla="*/ 261177 h 4744277"/>
              <a:gd name="connsiteX2" fmla="*/ 1321239 w 3772001"/>
              <a:gd name="connsiteY2" fmla="*/ 489777 h 4744277"/>
              <a:gd name="connsiteX3" fmla="*/ 1549839 w 3772001"/>
              <a:gd name="connsiteY3" fmla="*/ 743777 h 4744277"/>
              <a:gd name="connsiteX4" fmla="*/ 1702239 w 3772001"/>
              <a:gd name="connsiteY4" fmla="*/ 1023177 h 4744277"/>
              <a:gd name="connsiteX5" fmla="*/ 1740339 w 3772001"/>
              <a:gd name="connsiteY5" fmla="*/ 1372427 h 4744277"/>
              <a:gd name="connsiteX6" fmla="*/ 1632389 w 3772001"/>
              <a:gd name="connsiteY6" fmla="*/ 1835977 h 4744277"/>
              <a:gd name="connsiteX7" fmla="*/ 1537139 w 3772001"/>
              <a:gd name="connsiteY7" fmla="*/ 2115377 h 4744277"/>
              <a:gd name="connsiteX8" fmla="*/ 1473639 w 3772001"/>
              <a:gd name="connsiteY8" fmla="*/ 2293177 h 4744277"/>
              <a:gd name="connsiteX9" fmla="*/ 1333939 w 3772001"/>
              <a:gd name="connsiteY9" fmla="*/ 2458277 h 4744277"/>
              <a:gd name="connsiteX10" fmla="*/ 1308539 w 3772001"/>
              <a:gd name="connsiteY10" fmla="*/ 2496377 h 4744277"/>
              <a:gd name="connsiteX11" fmla="*/ 1219639 w 3772001"/>
              <a:gd name="connsiteY11" fmla="*/ 2534477 h 4744277"/>
              <a:gd name="connsiteX12" fmla="*/ 1130739 w 3772001"/>
              <a:gd name="connsiteY12" fmla="*/ 2585277 h 4744277"/>
              <a:gd name="connsiteX13" fmla="*/ 1041839 w 3772001"/>
              <a:gd name="connsiteY13" fmla="*/ 2636077 h 4744277"/>
              <a:gd name="connsiteX14" fmla="*/ 991039 w 3772001"/>
              <a:gd name="connsiteY14" fmla="*/ 2648777 h 4744277"/>
              <a:gd name="connsiteX15" fmla="*/ 952939 w 3772001"/>
              <a:gd name="connsiteY15" fmla="*/ 2686877 h 4744277"/>
              <a:gd name="connsiteX16" fmla="*/ 914839 w 3772001"/>
              <a:gd name="connsiteY16" fmla="*/ 2712277 h 4744277"/>
              <a:gd name="connsiteX17" fmla="*/ 851339 w 3772001"/>
              <a:gd name="connsiteY17" fmla="*/ 2851977 h 4744277"/>
              <a:gd name="connsiteX18" fmla="*/ 800539 w 3772001"/>
              <a:gd name="connsiteY18" fmla="*/ 2902777 h 4744277"/>
              <a:gd name="connsiteX19" fmla="*/ 749739 w 3772001"/>
              <a:gd name="connsiteY19" fmla="*/ 2953577 h 4744277"/>
              <a:gd name="connsiteX20" fmla="*/ 711639 w 3772001"/>
              <a:gd name="connsiteY20" fmla="*/ 2978977 h 4744277"/>
              <a:gd name="connsiteX21" fmla="*/ 660839 w 3772001"/>
              <a:gd name="connsiteY21" fmla="*/ 3055177 h 4744277"/>
              <a:gd name="connsiteX22" fmla="*/ 635439 w 3772001"/>
              <a:gd name="connsiteY22" fmla="*/ 3144077 h 4744277"/>
              <a:gd name="connsiteX23" fmla="*/ 648139 w 3772001"/>
              <a:gd name="connsiteY23" fmla="*/ 3550477 h 4744277"/>
              <a:gd name="connsiteX24" fmla="*/ 673539 w 3772001"/>
              <a:gd name="connsiteY24" fmla="*/ 3588577 h 4744277"/>
              <a:gd name="connsiteX25" fmla="*/ 698939 w 3772001"/>
              <a:gd name="connsiteY25" fmla="*/ 3740977 h 4744277"/>
              <a:gd name="connsiteX26" fmla="*/ 711639 w 3772001"/>
              <a:gd name="connsiteY26" fmla="*/ 3791777 h 4744277"/>
              <a:gd name="connsiteX27" fmla="*/ 698939 w 3772001"/>
              <a:gd name="connsiteY27" fmla="*/ 4033077 h 4744277"/>
              <a:gd name="connsiteX28" fmla="*/ 673539 w 3772001"/>
              <a:gd name="connsiteY28" fmla="*/ 4071177 h 4744277"/>
              <a:gd name="connsiteX29" fmla="*/ 660839 w 3772001"/>
              <a:gd name="connsiteY29" fmla="*/ 4109277 h 4744277"/>
              <a:gd name="connsiteX30" fmla="*/ 610039 w 3772001"/>
              <a:gd name="connsiteY30" fmla="*/ 4185477 h 4744277"/>
              <a:gd name="connsiteX31" fmla="*/ 571939 w 3772001"/>
              <a:gd name="connsiteY31" fmla="*/ 4261677 h 4744277"/>
              <a:gd name="connsiteX32" fmla="*/ 533839 w 3772001"/>
              <a:gd name="connsiteY32" fmla="*/ 4287077 h 4744277"/>
              <a:gd name="connsiteX33" fmla="*/ 495739 w 3772001"/>
              <a:gd name="connsiteY33" fmla="*/ 4363277 h 4744277"/>
              <a:gd name="connsiteX34" fmla="*/ 381439 w 3772001"/>
              <a:gd name="connsiteY34" fmla="*/ 4401377 h 4744277"/>
              <a:gd name="connsiteX35" fmla="*/ 343339 w 3772001"/>
              <a:gd name="connsiteY35" fmla="*/ 4414077 h 4744277"/>
              <a:gd name="connsiteX36" fmla="*/ 267139 w 3772001"/>
              <a:gd name="connsiteY36" fmla="*/ 4464877 h 4744277"/>
              <a:gd name="connsiteX37" fmla="*/ 229039 w 3772001"/>
              <a:gd name="connsiteY37" fmla="*/ 4490277 h 4744277"/>
              <a:gd name="connsiteX38" fmla="*/ 190939 w 3772001"/>
              <a:gd name="connsiteY38" fmla="*/ 4502977 h 4744277"/>
              <a:gd name="connsiteX39" fmla="*/ 140139 w 3772001"/>
              <a:gd name="connsiteY39" fmla="*/ 4553777 h 4744277"/>
              <a:gd name="connsiteX40" fmla="*/ 102039 w 3772001"/>
              <a:gd name="connsiteY40" fmla="*/ 4591877 h 4744277"/>
              <a:gd name="connsiteX41" fmla="*/ 63939 w 3772001"/>
              <a:gd name="connsiteY41" fmla="*/ 4604577 h 4744277"/>
              <a:gd name="connsiteX42" fmla="*/ 25839 w 3772001"/>
              <a:gd name="connsiteY42" fmla="*/ 4629977 h 4744277"/>
              <a:gd name="connsiteX43" fmla="*/ 439 w 3772001"/>
              <a:gd name="connsiteY43" fmla="*/ 4668077 h 4744277"/>
              <a:gd name="connsiteX44" fmla="*/ 38539 w 3772001"/>
              <a:gd name="connsiteY44" fmla="*/ 4680777 h 4744277"/>
              <a:gd name="connsiteX45" fmla="*/ 622739 w 3772001"/>
              <a:gd name="connsiteY45" fmla="*/ 4693477 h 4744277"/>
              <a:gd name="connsiteX46" fmla="*/ 1054539 w 3772001"/>
              <a:gd name="connsiteY46" fmla="*/ 4706177 h 4744277"/>
              <a:gd name="connsiteX47" fmla="*/ 2857939 w 3772001"/>
              <a:gd name="connsiteY47" fmla="*/ 4744277 h 4744277"/>
              <a:gd name="connsiteX48" fmla="*/ 3632639 w 3772001"/>
              <a:gd name="connsiteY48" fmla="*/ 4731577 h 4744277"/>
              <a:gd name="connsiteX49" fmla="*/ 3670739 w 3772001"/>
              <a:gd name="connsiteY49" fmla="*/ 4706177 h 4744277"/>
              <a:gd name="connsiteX50" fmla="*/ 3683439 w 3772001"/>
              <a:gd name="connsiteY50" fmla="*/ 4579177 h 4744277"/>
              <a:gd name="connsiteX51" fmla="*/ 3670739 w 3772001"/>
              <a:gd name="connsiteY51" fmla="*/ 3855277 h 4744277"/>
              <a:gd name="connsiteX52" fmla="*/ 3632639 w 3772001"/>
              <a:gd name="connsiteY52" fmla="*/ 3550477 h 4744277"/>
              <a:gd name="connsiteX53" fmla="*/ 3607239 w 3772001"/>
              <a:gd name="connsiteY53" fmla="*/ 3347277 h 4744277"/>
              <a:gd name="connsiteX54" fmla="*/ 3581839 w 3772001"/>
              <a:gd name="connsiteY54" fmla="*/ 235777 h 4744277"/>
              <a:gd name="connsiteX0" fmla="*/ 3581839 w 3779514"/>
              <a:gd name="connsiteY0" fmla="*/ 250821 h 4759321"/>
              <a:gd name="connsiteX1" fmla="*/ 1105339 w 3779514"/>
              <a:gd name="connsiteY1" fmla="*/ 276221 h 4759321"/>
              <a:gd name="connsiteX2" fmla="*/ 1321239 w 3779514"/>
              <a:gd name="connsiteY2" fmla="*/ 504821 h 4759321"/>
              <a:gd name="connsiteX3" fmla="*/ 1549839 w 3779514"/>
              <a:gd name="connsiteY3" fmla="*/ 758821 h 4759321"/>
              <a:gd name="connsiteX4" fmla="*/ 1702239 w 3779514"/>
              <a:gd name="connsiteY4" fmla="*/ 1038221 h 4759321"/>
              <a:gd name="connsiteX5" fmla="*/ 1740339 w 3779514"/>
              <a:gd name="connsiteY5" fmla="*/ 1387471 h 4759321"/>
              <a:gd name="connsiteX6" fmla="*/ 1632389 w 3779514"/>
              <a:gd name="connsiteY6" fmla="*/ 1851021 h 4759321"/>
              <a:gd name="connsiteX7" fmla="*/ 1537139 w 3779514"/>
              <a:gd name="connsiteY7" fmla="*/ 2130421 h 4759321"/>
              <a:gd name="connsiteX8" fmla="*/ 1473639 w 3779514"/>
              <a:gd name="connsiteY8" fmla="*/ 2308221 h 4759321"/>
              <a:gd name="connsiteX9" fmla="*/ 1333939 w 3779514"/>
              <a:gd name="connsiteY9" fmla="*/ 2473321 h 4759321"/>
              <a:gd name="connsiteX10" fmla="*/ 1308539 w 3779514"/>
              <a:gd name="connsiteY10" fmla="*/ 2511421 h 4759321"/>
              <a:gd name="connsiteX11" fmla="*/ 1219639 w 3779514"/>
              <a:gd name="connsiteY11" fmla="*/ 2549521 h 4759321"/>
              <a:gd name="connsiteX12" fmla="*/ 1130739 w 3779514"/>
              <a:gd name="connsiteY12" fmla="*/ 2600321 h 4759321"/>
              <a:gd name="connsiteX13" fmla="*/ 1041839 w 3779514"/>
              <a:gd name="connsiteY13" fmla="*/ 2651121 h 4759321"/>
              <a:gd name="connsiteX14" fmla="*/ 991039 w 3779514"/>
              <a:gd name="connsiteY14" fmla="*/ 2663821 h 4759321"/>
              <a:gd name="connsiteX15" fmla="*/ 952939 w 3779514"/>
              <a:gd name="connsiteY15" fmla="*/ 2701921 h 4759321"/>
              <a:gd name="connsiteX16" fmla="*/ 914839 w 3779514"/>
              <a:gd name="connsiteY16" fmla="*/ 2727321 h 4759321"/>
              <a:gd name="connsiteX17" fmla="*/ 851339 w 3779514"/>
              <a:gd name="connsiteY17" fmla="*/ 2867021 h 4759321"/>
              <a:gd name="connsiteX18" fmla="*/ 800539 w 3779514"/>
              <a:gd name="connsiteY18" fmla="*/ 2917821 h 4759321"/>
              <a:gd name="connsiteX19" fmla="*/ 749739 w 3779514"/>
              <a:gd name="connsiteY19" fmla="*/ 2968621 h 4759321"/>
              <a:gd name="connsiteX20" fmla="*/ 711639 w 3779514"/>
              <a:gd name="connsiteY20" fmla="*/ 2994021 h 4759321"/>
              <a:gd name="connsiteX21" fmla="*/ 660839 w 3779514"/>
              <a:gd name="connsiteY21" fmla="*/ 3070221 h 4759321"/>
              <a:gd name="connsiteX22" fmla="*/ 635439 w 3779514"/>
              <a:gd name="connsiteY22" fmla="*/ 3159121 h 4759321"/>
              <a:gd name="connsiteX23" fmla="*/ 648139 w 3779514"/>
              <a:gd name="connsiteY23" fmla="*/ 3565521 h 4759321"/>
              <a:gd name="connsiteX24" fmla="*/ 673539 w 3779514"/>
              <a:gd name="connsiteY24" fmla="*/ 3603621 h 4759321"/>
              <a:gd name="connsiteX25" fmla="*/ 698939 w 3779514"/>
              <a:gd name="connsiteY25" fmla="*/ 3756021 h 4759321"/>
              <a:gd name="connsiteX26" fmla="*/ 711639 w 3779514"/>
              <a:gd name="connsiteY26" fmla="*/ 3806821 h 4759321"/>
              <a:gd name="connsiteX27" fmla="*/ 698939 w 3779514"/>
              <a:gd name="connsiteY27" fmla="*/ 4048121 h 4759321"/>
              <a:gd name="connsiteX28" fmla="*/ 673539 w 3779514"/>
              <a:gd name="connsiteY28" fmla="*/ 4086221 h 4759321"/>
              <a:gd name="connsiteX29" fmla="*/ 660839 w 3779514"/>
              <a:gd name="connsiteY29" fmla="*/ 4124321 h 4759321"/>
              <a:gd name="connsiteX30" fmla="*/ 610039 w 3779514"/>
              <a:gd name="connsiteY30" fmla="*/ 4200521 h 4759321"/>
              <a:gd name="connsiteX31" fmla="*/ 571939 w 3779514"/>
              <a:gd name="connsiteY31" fmla="*/ 4276721 h 4759321"/>
              <a:gd name="connsiteX32" fmla="*/ 533839 w 3779514"/>
              <a:gd name="connsiteY32" fmla="*/ 4302121 h 4759321"/>
              <a:gd name="connsiteX33" fmla="*/ 495739 w 3779514"/>
              <a:gd name="connsiteY33" fmla="*/ 4378321 h 4759321"/>
              <a:gd name="connsiteX34" fmla="*/ 381439 w 3779514"/>
              <a:gd name="connsiteY34" fmla="*/ 4416421 h 4759321"/>
              <a:gd name="connsiteX35" fmla="*/ 343339 w 3779514"/>
              <a:gd name="connsiteY35" fmla="*/ 4429121 h 4759321"/>
              <a:gd name="connsiteX36" fmla="*/ 267139 w 3779514"/>
              <a:gd name="connsiteY36" fmla="*/ 4479921 h 4759321"/>
              <a:gd name="connsiteX37" fmla="*/ 229039 w 3779514"/>
              <a:gd name="connsiteY37" fmla="*/ 4505321 h 4759321"/>
              <a:gd name="connsiteX38" fmla="*/ 190939 w 3779514"/>
              <a:gd name="connsiteY38" fmla="*/ 4518021 h 4759321"/>
              <a:gd name="connsiteX39" fmla="*/ 140139 w 3779514"/>
              <a:gd name="connsiteY39" fmla="*/ 4568821 h 4759321"/>
              <a:gd name="connsiteX40" fmla="*/ 102039 w 3779514"/>
              <a:gd name="connsiteY40" fmla="*/ 4606921 h 4759321"/>
              <a:gd name="connsiteX41" fmla="*/ 63939 w 3779514"/>
              <a:gd name="connsiteY41" fmla="*/ 4619621 h 4759321"/>
              <a:gd name="connsiteX42" fmla="*/ 25839 w 3779514"/>
              <a:gd name="connsiteY42" fmla="*/ 4645021 h 4759321"/>
              <a:gd name="connsiteX43" fmla="*/ 439 w 3779514"/>
              <a:gd name="connsiteY43" fmla="*/ 4683121 h 4759321"/>
              <a:gd name="connsiteX44" fmla="*/ 38539 w 3779514"/>
              <a:gd name="connsiteY44" fmla="*/ 4695821 h 4759321"/>
              <a:gd name="connsiteX45" fmla="*/ 622739 w 3779514"/>
              <a:gd name="connsiteY45" fmla="*/ 4708521 h 4759321"/>
              <a:gd name="connsiteX46" fmla="*/ 1054539 w 3779514"/>
              <a:gd name="connsiteY46" fmla="*/ 4721221 h 4759321"/>
              <a:gd name="connsiteX47" fmla="*/ 2857939 w 3779514"/>
              <a:gd name="connsiteY47" fmla="*/ 4759321 h 4759321"/>
              <a:gd name="connsiteX48" fmla="*/ 3632639 w 3779514"/>
              <a:gd name="connsiteY48" fmla="*/ 4746621 h 4759321"/>
              <a:gd name="connsiteX49" fmla="*/ 3670739 w 3779514"/>
              <a:gd name="connsiteY49" fmla="*/ 4721221 h 4759321"/>
              <a:gd name="connsiteX50" fmla="*/ 3683439 w 3779514"/>
              <a:gd name="connsiteY50" fmla="*/ 4594221 h 4759321"/>
              <a:gd name="connsiteX51" fmla="*/ 3670739 w 3779514"/>
              <a:gd name="connsiteY51" fmla="*/ 3870321 h 4759321"/>
              <a:gd name="connsiteX52" fmla="*/ 3632639 w 3779514"/>
              <a:gd name="connsiteY52" fmla="*/ 3565521 h 4759321"/>
              <a:gd name="connsiteX53" fmla="*/ 3581839 w 3779514"/>
              <a:gd name="connsiteY53" fmla="*/ 250821 h 4759321"/>
              <a:gd name="connsiteX0" fmla="*/ 3581839 w 3793414"/>
              <a:gd name="connsiteY0" fmla="*/ 273389 h 4781889"/>
              <a:gd name="connsiteX1" fmla="*/ 1105339 w 3793414"/>
              <a:gd name="connsiteY1" fmla="*/ 298789 h 4781889"/>
              <a:gd name="connsiteX2" fmla="*/ 1321239 w 3793414"/>
              <a:gd name="connsiteY2" fmla="*/ 527389 h 4781889"/>
              <a:gd name="connsiteX3" fmla="*/ 1549839 w 3793414"/>
              <a:gd name="connsiteY3" fmla="*/ 781389 h 4781889"/>
              <a:gd name="connsiteX4" fmla="*/ 1702239 w 3793414"/>
              <a:gd name="connsiteY4" fmla="*/ 1060789 h 4781889"/>
              <a:gd name="connsiteX5" fmla="*/ 1740339 w 3793414"/>
              <a:gd name="connsiteY5" fmla="*/ 1410039 h 4781889"/>
              <a:gd name="connsiteX6" fmla="*/ 1632389 w 3793414"/>
              <a:gd name="connsiteY6" fmla="*/ 1873589 h 4781889"/>
              <a:gd name="connsiteX7" fmla="*/ 1537139 w 3793414"/>
              <a:gd name="connsiteY7" fmla="*/ 2152989 h 4781889"/>
              <a:gd name="connsiteX8" fmla="*/ 1473639 w 3793414"/>
              <a:gd name="connsiteY8" fmla="*/ 2330789 h 4781889"/>
              <a:gd name="connsiteX9" fmla="*/ 1333939 w 3793414"/>
              <a:gd name="connsiteY9" fmla="*/ 2495889 h 4781889"/>
              <a:gd name="connsiteX10" fmla="*/ 1308539 w 3793414"/>
              <a:gd name="connsiteY10" fmla="*/ 2533989 h 4781889"/>
              <a:gd name="connsiteX11" fmla="*/ 1219639 w 3793414"/>
              <a:gd name="connsiteY11" fmla="*/ 2572089 h 4781889"/>
              <a:gd name="connsiteX12" fmla="*/ 1130739 w 3793414"/>
              <a:gd name="connsiteY12" fmla="*/ 2622889 h 4781889"/>
              <a:gd name="connsiteX13" fmla="*/ 1041839 w 3793414"/>
              <a:gd name="connsiteY13" fmla="*/ 2673689 h 4781889"/>
              <a:gd name="connsiteX14" fmla="*/ 991039 w 3793414"/>
              <a:gd name="connsiteY14" fmla="*/ 2686389 h 4781889"/>
              <a:gd name="connsiteX15" fmla="*/ 952939 w 3793414"/>
              <a:gd name="connsiteY15" fmla="*/ 2724489 h 4781889"/>
              <a:gd name="connsiteX16" fmla="*/ 914839 w 3793414"/>
              <a:gd name="connsiteY16" fmla="*/ 2749889 h 4781889"/>
              <a:gd name="connsiteX17" fmla="*/ 851339 w 3793414"/>
              <a:gd name="connsiteY17" fmla="*/ 2889589 h 4781889"/>
              <a:gd name="connsiteX18" fmla="*/ 800539 w 3793414"/>
              <a:gd name="connsiteY18" fmla="*/ 2940389 h 4781889"/>
              <a:gd name="connsiteX19" fmla="*/ 749739 w 3793414"/>
              <a:gd name="connsiteY19" fmla="*/ 2991189 h 4781889"/>
              <a:gd name="connsiteX20" fmla="*/ 711639 w 3793414"/>
              <a:gd name="connsiteY20" fmla="*/ 3016589 h 4781889"/>
              <a:gd name="connsiteX21" fmla="*/ 660839 w 3793414"/>
              <a:gd name="connsiteY21" fmla="*/ 3092789 h 4781889"/>
              <a:gd name="connsiteX22" fmla="*/ 635439 w 3793414"/>
              <a:gd name="connsiteY22" fmla="*/ 3181689 h 4781889"/>
              <a:gd name="connsiteX23" fmla="*/ 648139 w 3793414"/>
              <a:gd name="connsiteY23" fmla="*/ 3588089 h 4781889"/>
              <a:gd name="connsiteX24" fmla="*/ 673539 w 3793414"/>
              <a:gd name="connsiteY24" fmla="*/ 3626189 h 4781889"/>
              <a:gd name="connsiteX25" fmla="*/ 698939 w 3793414"/>
              <a:gd name="connsiteY25" fmla="*/ 3778589 h 4781889"/>
              <a:gd name="connsiteX26" fmla="*/ 711639 w 3793414"/>
              <a:gd name="connsiteY26" fmla="*/ 3829389 h 4781889"/>
              <a:gd name="connsiteX27" fmla="*/ 698939 w 3793414"/>
              <a:gd name="connsiteY27" fmla="*/ 4070689 h 4781889"/>
              <a:gd name="connsiteX28" fmla="*/ 673539 w 3793414"/>
              <a:gd name="connsiteY28" fmla="*/ 4108789 h 4781889"/>
              <a:gd name="connsiteX29" fmla="*/ 660839 w 3793414"/>
              <a:gd name="connsiteY29" fmla="*/ 4146889 h 4781889"/>
              <a:gd name="connsiteX30" fmla="*/ 610039 w 3793414"/>
              <a:gd name="connsiteY30" fmla="*/ 4223089 h 4781889"/>
              <a:gd name="connsiteX31" fmla="*/ 571939 w 3793414"/>
              <a:gd name="connsiteY31" fmla="*/ 4299289 h 4781889"/>
              <a:gd name="connsiteX32" fmla="*/ 533839 w 3793414"/>
              <a:gd name="connsiteY32" fmla="*/ 4324689 h 4781889"/>
              <a:gd name="connsiteX33" fmla="*/ 495739 w 3793414"/>
              <a:gd name="connsiteY33" fmla="*/ 4400889 h 4781889"/>
              <a:gd name="connsiteX34" fmla="*/ 381439 w 3793414"/>
              <a:gd name="connsiteY34" fmla="*/ 4438989 h 4781889"/>
              <a:gd name="connsiteX35" fmla="*/ 343339 w 3793414"/>
              <a:gd name="connsiteY35" fmla="*/ 4451689 h 4781889"/>
              <a:gd name="connsiteX36" fmla="*/ 267139 w 3793414"/>
              <a:gd name="connsiteY36" fmla="*/ 4502489 h 4781889"/>
              <a:gd name="connsiteX37" fmla="*/ 229039 w 3793414"/>
              <a:gd name="connsiteY37" fmla="*/ 4527889 h 4781889"/>
              <a:gd name="connsiteX38" fmla="*/ 190939 w 3793414"/>
              <a:gd name="connsiteY38" fmla="*/ 4540589 h 4781889"/>
              <a:gd name="connsiteX39" fmla="*/ 140139 w 3793414"/>
              <a:gd name="connsiteY39" fmla="*/ 4591389 h 4781889"/>
              <a:gd name="connsiteX40" fmla="*/ 102039 w 3793414"/>
              <a:gd name="connsiteY40" fmla="*/ 4629489 h 4781889"/>
              <a:gd name="connsiteX41" fmla="*/ 63939 w 3793414"/>
              <a:gd name="connsiteY41" fmla="*/ 4642189 h 4781889"/>
              <a:gd name="connsiteX42" fmla="*/ 25839 w 3793414"/>
              <a:gd name="connsiteY42" fmla="*/ 4667589 h 4781889"/>
              <a:gd name="connsiteX43" fmla="*/ 439 w 3793414"/>
              <a:gd name="connsiteY43" fmla="*/ 4705689 h 4781889"/>
              <a:gd name="connsiteX44" fmla="*/ 38539 w 3793414"/>
              <a:gd name="connsiteY44" fmla="*/ 4718389 h 4781889"/>
              <a:gd name="connsiteX45" fmla="*/ 622739 w 3793414"/>
              <a:gd name="connsiteY45" fmla="*/ 4731089 h 4781889"/>
              <a:gd name="connsiteX46" fmla="*/ 1054539 w 3793414"/>
              <a:gd name="connsiteY46" fmla="*/ 4743789 h 4781889"/>
              <a:gd name="connsiteX47" fmla="*/ 2857939 w 3793414"/>
              <a:gd name="connsiteY47" fmla="*/ 4781889 h 4781889"/>
              <a:gd name="connsiteX48" fmla="*/ 3632639 w 3793414"/>
              <a:gd name="connsiteY48" fmla="*/ 4769189 h 4781889"/>
              <a:gd name="connsiteX49" fmla="*/ 3670739 w 3793414"/>
              <a:gd name="connsiteY49" fmla="*/ 4743789 h 4781889"/>
              <a:gd name="connsiteX50" fmla="*/ 3683439 w 3793414"/>
              <a:gd name="connsiteY50" fmla="*/ 4616789 h 4781889"/>
              <a:gd name="connsiteX51" fmla="*/ 3670739 w 3793414"/>
              <a:gd name="connsiteY51" fmla="*/ 3892889 h 4781889"/>
              <a:gd name="connsiteX52" fmla="*/ 3581839 w 3793414"/>
              <a:gd name="connsiteY52" fmla="*/ 273389 h 4781889"/>
              <a:gd name="connsiteX0" fmla="*/ 3581839 w 3799089"/>
              <a:gd name="connsiteY0" fmla="*/ 326994 h 4835494"/>
              <a:gd name="connsiteX1" fmla="*/ 1105339 w 3799089"/>
              <a:gd name="connsiteY1" fmla="*/ 352394 h 4835494"/>
              <a:gd name="connsiteX2" fmla="*/ 1321239 w 3799089"/>
              <a:gd name="connsiteY2" fmla="*/ 580994 h 4835494"/>
              <a:gd name="connsiteX3" fmla="*/ 1549839 w 3799089"/>
              <a:gd name="connsiteY3" fmla="*/ 834994 h 4835494"/>
              <a:gd name="connsiteX4" fmla="*/ 1702239 w 3799089"/>
              <a:gd name="connsiteY4" fmla="*/ 1114394 h 4835494"/>
              <a:gd name="connsiteX5" fmla="*/ 1740339 w 3799089"/>
              <a:gd name="connsiteY5" fmla="*/ 1463644 h 4835494"/>
              <a:gd name="connsiteX6" fmla="*/ 1632389 w 3799089"/>
              <a:gd name="connsiteY6" fmla="*/ 1927194 h 4835494"/>
              <a:gd name="connsiteX7" fmla="*/ 1537139 w 3799089"/>
              <a:gd name="connsiteY7" fmla="*/ 2206594 h 4835494"/>
              <a:gd name="connsiteX8" fmla="*/ 1473639 w 3799089"/>
              <a:gd name="connsiteY8" fmla="*/ 2384394 h 4835494"/>
              <a:gd name="connsiteX9" fmla="*/ 1333939 w 3799089"/>
              <a:gd name="connsiteY9" fmla="*/ 2549494 h 4835494"/>
              <a:gd name="connsiteX10" fmla="*/ 1308539 w 3799089"/>
              <a:gd name="connsiteY10" fmla="*/ 2587594 h 4835494"/>
              <a:gd name="connsiteX11" fmla="*/ 1219639 w 3799089"/>
              <a:gd name="connsiteY11" fmla="*/ 2625694 h 4835494"/>
              <a:gd name="connsiteX12" fmla="*/ 1130739 w 3799089"/>
              <a:gd name="connsiteY12" fmla="*/ 2676494 h 4835494"/>
              <a:gd name="connsiteX13" fmla="*/ 1041839 w 3799089"/>
              <a:gd name="connsiteY13" fmla="*/ 2727294 h 4835494"/>
              <a:gd name="connsiteX14" fmla="*/ 991039 w 3799089"/>
              <a:gd name="connsiteY14" fmla="*/ 2739994 h 4835494"/>
              <a:gd name="connsiteX15" fmla="*/ 952939 w 3799089"/>
              <a:gd name="connsiteY15" fmla="*/ 2778094 h 4835494"/>
              <a:gd name="connsiteX16" fmla="*/ 914839 w 3799089"/>
              <a:gd name="connsiteY16" fmla="*/ 2803494 h 4835494"/>
              <a:gd name="connsiteX17" fmla="*/ 851339 w 3799089"/>
              <a:gd name="connsiteY17" fmla="*/ 2943194 h 4835494"/>
              <a:gd name="connsiteX18" fmla="*/ 800539 w 3799089"/>
              <a:gd name="connsiteY18" fmla="*/ 2993994 h 4835494"/>
              <a:gd name="connsiteX19" fmla="*/ 749739 w 3799089"/>
              <a:gd name="connsiteY19" fmla="*/ 3044794 h 4835494"/>
              <a:gd name="connsiteX20" fmla="*/ 711639 w 3799089"/>
              <a:gd name="connsiteY20" fmla="*/ 3070194 h 4835494"/>
              <a:gd name="connsiteX21" fmla="*/ 660839 w 3799089"/>
              <a:gd name="connsiteY21" fmla="*/ 3146394 h 4835494"/>
              <a:gd name="connsiteX22" fmla="*/ 635439 w 3799089"/>
              <a:gd name="connsiteY22" fmla="*/ 3235294 h 4835494"/>
              <a:gd name="connsiteX23" fmla="*/ 648139 w 3799089"/>
              <a:gd name="connsiteY23" fmla="*/ 3641694 h 4835494"/>
              <a:gd name="connsiteX24" fmla="*/ 673539 w 3799089"/>
              <a:gd name="connsiteY24" fmla="*/ 3679794 h 4835494"/>
              <a:gd name="connsiteX25" fmla="*/ 698939 w 3799089"/>
              <a:gd name="connsiteY25" fmla="*/ 3832194 h 4835494"/>
              <a:gd name="connsiteX26" fmla="*/ 711639 w 3799089"/>
              <a:gd name="connsiteY26" fmla="*/ 3882994 h 4835494"/>
              <a:gd name="connsiteX27" fmla="*/ 698939 w 3799089"/>
              <a:gd name="connsiteY27" fmla="*/ 4124294 h 4835494"/>
              <a:gd name="connsiteX28" fmla="*/ 673539 w 3799089"/>
              <a:gd name="connsiteY28" fmla="*/ 4162394 h 4835494"/>
              <a:gd name="connsiteX29" fmla="*/ 660839 w 3799089"/>
              <a:gd name="connsiteY29" fmla="*/ 4200494 h 4835494"/>
              <a:gd name="connsiteX30" fmla="*/ 610039 w 3799089"/>
              <a:gd name="connsiteY30" fmla="*/ 4276694 h 4835494"/>
              <a:gd name="connsiteX31" fmla="*/ 571939 w 3799089"/>
              <a:gd name="connsiteY31" fmla="*/ 4352894 h 4835494"/>
              <a:gd name="connsiteX32" fmla="*/ 533839 w 3799089"/>
              <a:gd name="connsiteY32" fmla="*/ 4378294 h 4835494"/>
              <a:gd name="connsiteX33" fmla="*/ 495739 w 3799089"/>
              <a:gd name="connsiteY33" fmla="*/ 4454494 h 4835494"/>
              <a:gd name="connsiteX34" fmla="*/ 381439 w 3799089"/>
              <a:gd name="connsiteY34" fmla="*/ 4492594 h 4835494"/>
              <a:gd name="connsiteX35" fmla="*/ 343339 w 3799089"/>
              <a:gd name="connsiteY35" fmla="*/ 4505294 h 4835494"/>
              <a:gd name="connsiteX36" fmla="*/ 267139 w 3799089"/>
              <a:gd name="connsiteY36" fmla="*/ 4556094 h 4835494"/>
              <a:gd name="connsiteX37" fmla="*/ 229039 w 3799089"/>
              <a:gd name="connsiteY37" fmla="*/ 4581494 h 4835494"/>
              <a:gd name="connsiteX38" fmla="*/ 190939 w 3799089"/>
              <a:gd name="connsiteY38" fmla="*/ 4594194 h 4835494"/>
              <a:gd name="connsiteX39" fmla="*/ 140139 w 3799089"/>
              <a:gd name="connsiteY39" fmla="*/ 4644994 h 4835494"/>
              <a:gd name="connsiteX40" fmla="*/ 102039 w 3799089"/>
              <a:gd name="connsiteY40" fmla="*/ 4683094 h 4835494"/>
              <a:gd name="connsiteX41" fmla="*/ 63939 w 3799089"/>
              <a:gd name="connsiteY41" fmla="*/ 4695794 h 4835494"/>
              <a:gd name="connsiteX42" fmla="*/ 25839 w 3799089"/>
              <a:gd name="connsiteY42" fmla="*/ 4721194 h 4835494"/>
              <a:gd name="connsiteX43" fmla="*/ 439 w 3799089"/>
              <a:gd name="connsiteY43" fmla="*/ 4759294 h 4835494"/>
              <a:gd name="connsiteX44" fmla="*/ 38539 w 3799089"/>
              <a:gd name="connsiteY44" fmla="*/ 4771994 h 4835494"/>
              <a:gd name="connsiteX45" fmla="*/ 622739 w 3799089"/>
              <a:gd name="connsiteY45" fmla="*/ 4784694 h 4835494"/>
              <a:gd name="connsiteX46" fmla="*/ 1054539 w 3799089"/>
              <a:gd name="connsiteY46" fmla="*/ 4797394 h 4835494"/>
              <a:gd name="connsiteX47" fmla="*/ 2857939 w 3799089"/>
              <a:gd name="connsiteY47" fmla="*/ 4835494 h 4835494"/>
              <a:gd name="connsiteX48" fmla="*/ 3632639 w 3799089"/>
              <a:gd name="connsiteY48" fmla="*/ 4822794 h 4835494"/>
              <a:gd name="connsiteX49" fmla="*/ 3670739 w 3799089"/>
              <a:gd name="connsiteY49" fmla="*/ 4797394 h 4835494"/>
              <a:gd name="connsiteX50" fmla="*/ 3683439 w 3799089"/>
              <a:gd name="connsiteY50" fmla="*/ 4670394 h 4835494"/>
              <a:gd name="connsiteX51" fmla="*/ 3581839 w 3799089"/>
              <a:gd name="connsiteY51" fmla="*/ 326994 h 4835494"/>
              <a:gd name="connsiteX0" fmla="*/ 3581839 w 3795695"/>
              <a:gd name="connsiteY0" fmla="*/ 336399 h 5146372"/>
              <a:gd name="connsiteX1" fmla="*/ 1105339 w 3795695"/>
              <a:gd name="connsiteY1" fmla="*/ 361799 h 5146372"/>
              <a:gd name="connsiteX2" fmla="*/ 1321239 w 3795695"/>
              <a:gd name="connsiteY2" fmla="*/ 590399 h 5146372"/>
              <a:gd name="connsiteX3" fmla="*/ 1549839 w 3795695"/>
              <a:gd name="connsiteY3" fmla="*/ 844399 h 5146372"/>
              <a:gd name="connsiteX4" fmla="*/ 1702239 w 3795695"/>
              <a:gd name="connsiteY4" fmla="*/ 1123799 h 5146372"/>
              <a:gd name="connsiteX5" fmla="*/ 1740339 w 3795695"/>
              <a:gd name="connsiteY5" fmla="*/ 1473049 h 5146372"/>
              <a:gd name="connsiteX6" fmla="*/ 1632389 w 3795695"/>
              <a:gd name="connsiteY6" fmla="*/ 1936599 h 5146372"/>
              <a:gd name="connsiteX7" fmla="*/ 1537139 w 3795695"/>
              <a:gd name="connsiteY7" fmla="*/ 2215999 h 5146372"/>
              <a:gd name="connsiteX8" fmla="*/ 1473639 w 3795695"/>
              <a:gd name="connsiteY8" fmla="*/ 2393799 h 5146372"/>
              <a:gd name="connsiteX9" fmla="*/ 1333939 w 3795695"/>
              <a:gd name="connsiteY9" fmla="*/ 2558899 h 5146372"/>
              <a:gd name="connsiteX10" fmla="*/ 1308539 w 3795695"/>
              <a:gd name="connsiteY10" fmla="*/ 2596999 h 5146372"/>
              <a:gd name="connsiteX11" fmla="*/ 1219639 w 3795695"/>
              <a:gd name="connsiteY11" fmla="*/ 2635099 h 5146372"/>
              <a:gd name="connsiteX12" fmla="*/ 1130739 w 3795695"/>
              <a:gd name="connsiteY12" fmla="*/ 2685899 h 5146372"/>
              <a:gd name="connsiteX13" fmla="*/ 1041839 w 3795695"/>
              <a:gd name="connsiteY13" fmla="*/ 2736699 h 5146372"/>
              <a:gd name="connsiteX14" fmla="*/ 991039 w 3795695"/>
              <a:gd name="connsiteY14" fmla="*/ 2749399 h 5146372"/>
              <a:gd name="connsiteX15" fmla="*/ 952939 w 3795695"/>
              <a:gd name="connsiteY15" fmla="*/ 2787499 h 5146372"/>
              <a:gd name="connsiteX16" fmla="*/ 914839 w 3795695"/>
              <a:gd name="connsiteY16" fmla="*/ 2812899 h 5146372"/>
              <a:gd name="connsiteX17" fmla="*/ 851339 w 3795695"/>
              <a:gd name="connsiteY17" fmla="*/ 2952599 h 5146372"/>
              <a:gd name="connsiteX18" fmla="*/ 800539 w 3795695"/>
              <a:gd name="connsiteY18" fmla="*/ 3003399 h 5146372"/>
              <a:gd name="connsiteX19" fmla="*/ 749739 w 3795695"/>
              <a:gd name="connsiteY19" fmla="*/ 3054199 h 5146372"/>
              <a:gd name="connsiteX20" fmla="*/ 711639 w 3795695"/>
              <a:gd name="connsiteY20" fmla="*/ 3079599 h 5146372"/>
              <a:gd name="connsiteX21" fmla="*/ 660839 w 3795695"/>
              <a:gd name="connsiteY21" fmla="*/ 3155799 h 5146372"/>
              <a:gd name="connsiteX22" fmla="*/ 635439 w 3795695"/>
              <a:gd name="connsiteY22" fmla="*/ 3244699 h 5146372"/>
              <a:gd name="connsiteX23" fmla="*/ 648139 w 3795695"/>
              <a:gd name="connsiteY23" fmla="*/ 3651099 h 5146372"/>
              <a:gd name="connsiteX24" fmla="*/ 673539 w 3795695"/>
              <a:gd name="connsiteY24" fmla="*/ 3689199 h 5146372"/>
              <a:gd name="connsiteX25" fmla="*/ 698939 w 3795695"/>
              <a:gd name="connsiteY25" fmla="*/ 3841599 h 5146372"/>
              <a:gd name="connsiteX26" fmla="*/ 711639 w 3795695"/>
              <a:gd name="connsiteY26" fmla="*/ 3892399 h 5146372"/>
              <a:gd name="connsiteX27" fmla="*/ 698939 w 3795695"/>
              <a:gd name="connsiteY27" fmla="*/ 4133699 h 5146372"/>
              <a:gd name="connsiteX28" fmla="*/ 673539 w 3795695"/>
              <a:gd name="connsiteY28" fmla="*/ 4171799 h 5146372"/>
              <a:gd name="connsiteX29" fmla="*/ 660839 w 3795695"/>
              <a:gd name="connsiteY29" fmla="*/ 4209899 h 5146372"/>
              <a:gd name="connsiteX30" fmla="*/ 610039 w 3795695"/>
              <a:gd name="connsiteY30" fmla="*/ 4286099 h 5146372"/>
              <a:gd name="connsiteX31" fmla="*/ 571939 w 3795695"/>
              <a:gd name="connsiteY31" fmla="*/ 4362299 h 5146372"/>
              <a:gd name="connsiteX32" fmla="*/ 533839 w 3795695"/>
              <a:gd name="connsiteY32" fmla="*/ 4387699 h 5146372"/>
              <a:gd name="connsiteX33" fmla="*/ 495739 w 3795695"/>
              <a:gd name="connsiteY33" fmla="*/ 4463899 h 5146372"/>
              <a:gd name="connsiteX34" fmla="*/ 381439 w 3795695"/>
              <a:gd name="connsiteY34" fmla="*/ 4501999 h 5146372"/>
              <a:gd name="connsiteX35" fmla="*/ 343339 w 3795695"/>
              <a:gd name="connsiteY35" fmla="*/ 4514699 h 5146372"/>
              <a:gd name="connsiteX36" fmla="*/ 267139 w 3795695"/>
              <a:gd name="connsiteY36" fmla="*/ 4565499 h 5146372"/>
              <a:gd name="connsiteX37" fmla="*/ 229039 w 3795695"/>
              <a:gd name="connsiteY37" fmla="*/ 4590899 h 5146372"/>
              <a:gd name="connsiteX38" fmla="*/ 190939 w 3795695"/>
              <a:gd name="connsiteY38" fmla="*/ 4603599 h 5146372"/>
              <a:gd name="connsiteX39" fmla="*/ 140139 w 3795695"/>
              <a:gd name="connsiteY39" fmla="*/ 4654399 h 5146372"/>
              <a:gd name="connsiteX40" fmla="*/ 102039 w 3795695"/>
              <a:gd name="connsiteY40" fmla="*/ 4692499 h 5146372"/>
              <a:gd name="connsiteX41" fmla="*/ 63939 w 3795695"/>
              <a:gd name="connsiteY41" fmla="*/ 4705199 h 5146372"/>
              <a:gd name="connsiteX42" fmla="*/ 25839 w 3795695"/>
              <a:gd name="connsiteY42" fmla="*/ 4730599 h 5146372"/>
              <a:gd name="connsiteX43" fmla="*/ 439 w 3795695"/>
              <a:gd name="connsiteY43" fmla="*/ 4768699 h 5146372"/>
              <a:gd name="connsiteX44" fmla="*/ 38539 w 3795695"/>
              <a:gd name="connsiteY44" fmla="*/ 4781399 h 5146372"/>
              <a:gd name="connsiteX45" fmla="*/ 622739 w 3795695"/>
              <a:gd name="connsiteY45" fmla="*/ 4794099 h 5146372"/>
              <a:gd name="connsiteX46" fmla="*/ 1054539 w 3795695"/>
              <a:gd name="connsiteY46" fmla="*/ 4806799 h 5146372"/>
              <a:gd name="connsiteX47" fmla="*/ 2857939 w 3795695"/>
              <a:gd name="connsiteY47" fmla="*/ 4844899 h 5146372"/>
              <a:gd name="connsiteX48" fmla="*/ 3632639 w 3795695"/>
              <a:gd name="connsiteY48" fmla="*/ 4832199 h 5146372"/>
              <a:gd name="connsiteX49" fmla="*/ 3670739 w 3795695"/>
              <a:gd name="connsiteY49" fmla="*/ 4806799 h 5146372"/>
              <a:gd name="connsiteX50" fmla="*/ 3581839 w 3795695"/>
              <a:gd name="connsiteY50" fmla="*/ 336399 h 5146372"/>
              <a:gd name="connsiteX0" fmla="*/ 3581839 w 3816769"/>
              <a:gd name="connsiteY0" fmla="*/ 338280 h 5170413"/>
              <a:gd name="connsiteX1" fmla="*/ 1105339 w 3816769"/>
              <a:gd name="connsiteY1" fmla="*/ 363680 h 5170413"/>
              <a:gd name="connsiteX2" fmla="*/ 1321239 w 3816769"/>
              <a:gd name="connsiteY2" fmla="*/ 592280 h 5170413"/>
              <a:gd name="connsiteX3" fmla="*/ 1549839 w 3816769"/>
              <a:gd name="connsiteY3" fmla="*/ 846280 h 5170413"/>
              <a:gd name="connsiteX4" fmla="*/ 1702239 w 3816769"/>
              <a:gd name="connsiteY4" fmla="*/ 1125680 h 5170413"/>
              <a:gd name="connsiteX5" fmla="*/ 1740339 w 3816769"/>
              <a:gd name="connsiteY5" fmla="*/ 1474930 h 5170413"/>
              <a:gd name="connsiteX6" fmla="*/ 1632389 w 3816769"/>
              <a:gd name="connsiteY6" fmla="*/ 1938480 h 5170413"/>
              <a:gd name="connsiteX7" fmla="*/ 1537139 w 3816769"/>
              <a:gd name="connsiteY7" fmla="*/ 2217880 h 5170413"/>
              <a:gd name="connsiteX8" fmla="*/ 1473639 w 3816769"/>
              <a:gd name="connsiteY8" fmla="*/ 2395680 h 5170413"/>
              <a:gd name="connsiteX9" fmla="*/ 1333939 w 3816769"/>
              <a:gd name="connsiteY9" fmla="*/ 2560780 h 5170413"/>
              <a:gd name="connsiteX10" fmla="*/ 1308539 w 3816769"/>
              <a:gd name="connsiteY10" fmla="*/ 2598880 h 5170413"/>
              <a:gd name="connsiteX11" fmla="*/ 1219639 w 3816769"/>
              <a:gd name="connsiteY11" fmla="*/ 2636980 h 5170413"/>
              <a:gd name="connsiteX12" fmla="*/ 1130739 w 3816769"/>
              <a:gd name="connsiteY12" fmla="*/ 2687780 h 5170413"/>
              <a:gd name="connsiteX13" fmla="*/ 1041839 w 3816769"/>
              <a:gd name="connsiteY13" fmla="*/ 2738580 h 5170413"/>
              <a:gd name="connsiteX14" fmla="*/ 991039 w 3816769"/>
              <a:gd name="connsiteY14" fmla="*/ 2751280 h 5170413"/>
              <a:gd name="connsiteX15" fmla="*/ 952939 w 3816769"/>
              <a:gd name="connsiteY15" fmla="*/ 2789380 h 5170413"/>
              <a:gd name="connsiteX16" fmla="*/ 914839 w 3816769"/>
              <a:gd name="connsiteY16" fmla="*/ 2814780 h 5170413"/>
              <a:gd name="connsiteX17" fmla="*/ 851339 w 3816769"/>
              <a:gd name="connsiteY17" fmla="*/ 2954480 h 5170413"/>
              <a:gd name="connsiteX18" fmla="*/ 800539 w 3816769"/>
              <a:gd name="connsiteY18" fmla="*/ 3005280 h 5170413"/>
              <a:gd name="connsiteX19" fmla="*/ 749739 w 3816769"/>
              <a:gd name="connsiteY19" fmla="*/ 3056080 h 5170413"/>
              <a:gd name="connsiteX20" fmla="*/ 711639 w 3816769"/>
              <a:gd name="connsiteY20" fmla="*/ 3081480 h 5170413"/>
              <a:gd name="connsiteX21" fmla="*/ 660839 w 3816769"/>
              <a:gd name="connsiteY21" fmla="*/ 3157680 h 5170413"/>
              <a:gd name="connsiteX22" fmla="*/ 635439 w 3816769"/>
              <a:gd name="connsiteY22" fmla="*/ 3246580 h 5170413"/>
              <a:gd name="connsiteX23" fmla="*/ 648139 w 3816769"/>
              <a:gd name="connsiteY23" fmla="*/ 3652980 h 5170413"/>
              <a:gd name="connsiteX24" fmla="*/ 673539 w 3816769"/>
              <a:gd name="connsiteY24" fmla="*/ 3691080 h 5170413"/>
              <a:gd name="connsiteX25" fmla="*/ 698939 w 3816769"/>
              <a:gd name="connsiteY25" fmla="*/ 3843480 h 5170413"/>
              <a:gd name="connsiteX26" fmla="*/ 711639 w 3816769"/>
              <a:gd name="connsiteY26" fmla="*/ 3894280 h 5170413"/>
              <a:gd name="connsiteX27" fmla="*/ 698939 w 3816769"/>
              <a:gd name="connsiteY27" fmla="*/ 4135580 h 5170413"/>
              <a:gd name="connsiteX28" fmla="*/ 673539 w 3816769"/>
              <a:gd name="connsiteY28" fmla="*/ 4173680 h 5170413"/>
              <a:gd name="connsiteX29" fmla="*/ 660839 w 3816769"/>
              <a:gd name="connsiteY29" fmla="*/ 4211780 h 5170413"/>
              <a:gd name="connsiteX30" fmla="*/ 610039 w 3816769"/>
              <a:gd name="connsiteY30" fmla="*/ 4287980 h 5170413"/>
              <a:gd name="connsiteX31" fmla="*/ 571939 w 3816769"/>
              <a:gd name="connsiteY31" fmla="*/ 4364180 h 5170413"/>
              <a:gd name="connsiteX32" fmla="*/ 533839 w 3816769"/>
              <a:gd name="connsiteY32" fmla="*/ 4389580 h 5170413"/>
              <a:gd name="connsiteX33" fmla="*/ 495739 w 3816769"/>
              <a:gd name="connsiteY33" fmla="*/ 4465780 h 5170413"/>
              <a:gd name="connsiteX34" fmla="*/ 381439 w 3816769"/>
              <a:gd name="connsiteY34" fmla="*/ 4503880 h 5170413"/>
              <a:gd name="connsiteX35" fmla="*/ 343339 w 3816769"/>
              <a:gd name="connsiteY35" fmla="*/ 4516580 h 5170413"/>
              <a:gd name="connsiteX36" fmla="*/ 267139 w 3816769"/>
              <a:gd name="connsiteY36" fmla="*/ 4567380 h 5170413"/>
              <a:gd name="connsiteX37" fmla="*/ 229039 w 3816769"/>
              <a:gd name="connsiteY37" fmla="*/ 4592780 h 5170413"/>
              <a:gd name="connsiteX38" fmla="*/ 190939 w 3816769"/>
              <a:gd name="connsiteY38" fmla="*/ 4605480 h 5170413"/>
              <a:gd name="connsiteX39" fmla="*/ 140139 w 3816769"/>
              <a:gd name="connsiteY39" fmla="*/ 4656280 h 5170413"/>
              <a:gd name="connsiteX40" fmla="*/ 102039 w 3816769"/>
              <a:gd name="connsiteY40" fmla="*/ 4694380 h 5170413"/>
              <a:gd name="connsiteX41" fmla="*/ 63939 w 3816769"/>
              <a:gd name="connsiteY41" fmla="*/ 4707080 h 5170413"/>
              <a:gd name="connsiteX42" fmla="*/ 25839 w 3816769"/>
              <a:gd name="connsiteY42" fmla="*/ 4732480 h 5170413"/>
              <a:gd name="connsiteX43" fmla="*/ 439 w 3816769"/>
              <a:gd name="connsiteY43" fmla="*/ 4770580 h 5170413"/>
              <a:gd name="connsiteX44" fmla="*/ 38539 w 3816769"/>
              <a:gd name="connsiteY44" fmla="*/ 4783280 h 5170413"/>
              <a:gd name="connsiteX45" fmla="*/ 622739 w 3816769"/>
              <a:gd name="connsiteY45" fmla="*/ 4795980 h 5170413"/>
              <a:gd name="connsiteX46" fmla="*/ 1054539 w 3816769"/>
              <a:gd name="connsiteY46" fmla="*/ 4808680 h 5170413"/>
              <a:gd name="connsiteX47" fmla="*/ 2857939 w 3816769"/>
              <a:gd name="connsiteY47" fmla="*/ 4846780 h 5170413"/>
              <a:gd name="connsiteX48" fmla="*/ 3632639 w 3816769"/>
              <a:gd name="connsiteY48" fmla="*/ 4834080 h 5170413"/>
              <a:gd name="connsiteX49" fmla="*/ 3581839 w 3816769"/>
              <a:gd name="connsiteY49" fmla="*/ 338280 h 5170413"/>
              <a:gd name="connsiteX0" fmla="*/ 3581839 w 3812049"/>
              <a:gd name="connsiteY0" fmla="*/ 338280 h 5114444"/>
              <a:gd name="connsiteX1" fmla="*/ 1105339 w 3812049"/>
              <a:gd name="connsiteY1" fmla="*/ 363680 h 5114444"/>
              <a:gd name="connsiteX2" fmla="*/ 1321239 w 3812049"/>
              <a:gd name="connsiteY2" fmla="*/ 592280 h 5114444"/>
              <a:gd name="connsiteX3" fmla="*/ 1549839 w 3812049"/>
              <a:gd name="connsiteY3" fmla="*/ 846280 h 5114444"/>
              <a:gd name="connsiteX4" fmla="*/ 1702239 w 3812049"/>
              <a:gd name="connsiteY4" fmla="*/ 1125680 h 5114444"/>
              <a:gd name="connsiteX5" fmla="*/ 1740339 w 3812049"/>
              <a:gd name="connsiteY5" fmla="*/ 1474930 h 5114444"/>
              <a:gd name="connsiteX6" fmla="*/ 1632389 w 3812049"/>
              <a:gd name="connsiteY6" fmla="*/ 1938480 h 5114444"/>
              <a:gd name="connsiteX7" fmla="*/ 1537139 w 3812049"/>
              <a:gd name="connsiteY7" fmla="*/ 2217880 h 5114444"/>
              <a:gd name="connsiteX8" fmla="*/ 1473639 w 3812049"/>
              <a:gd name="connsiteY8" fmla="*/ 2395680 h 5114444"/>
              <a:gd name="connsiteX9" fmla="*/ 1333939 w 3812049"/>
              <a:gd name="connsiteY9" fmla="*/ 2560780 h 5114444"/>
              <a:gd name="connsiteX10" fmla="*/ 1308539 w 3812049"/>
              <a:gd name="connsiteY10" fmla="*/ 2598880 h 5114444"/>
              <a:gd name="connsiteX11" fmla="*/ 1219639 w 3812049"/>
              <a:gd name="connsiteY11" fmla="*/ 2636980 h 5114444"/>
              <a:gd name="connsiteX12" fmla="*/ 1130739 w 3812049"/>
              <a:gd name="connsiteY12" fmla="*/ 2687780 h 5114444"/>
              <a:gd name="connsiteX13" fmla="*/ 1041839 w 3812049"/>
              <a:gd name="connsiteY13" fmla="*/ 2738580 h 5114444"/>
              <a:gd name="connsiteX14" fmla="*/ 991039 w 3812049"/>
              <a:gd name="connsiteY14" fmla="*/ 2751280 h 5114444"/>
              <a:gd name="connsiteX15" fmla="*/ 952939 w 3812049"/>
              <a:gd name="connsiteY15" fmla="*/ 2789380 h 5114444"/>
              <a:gd name="connsiteX16" fmla="*/ 914839 w 3812049"/>
              <a:gd name="connsiteY16" fmla="*/ 2814780 h 5114444"/>
              <a:gd name="connsiteX17" fmla="*/ 851339 w 3812049"/>
              <a:gd name="connsiteY17" fmla="*/ 2954480 h 5114444"/>
              <a:gd name="connsiteX18" fmla="*/ 800539 w 3812049"/>
              <a:gd name="connsiteY18" fmla="*/ 3005280 h 5114444"/>
              <a:gd name="connsiteX19" fmla="*/ 749739 w 3812049"/>
              <a:gd name="connsiteY19" fmla="*/ 3056080 h 5114444"/>
              <a:gd name="connsiteX20" fmla="*/ 711639 w 3812049"/>
              <a:gd name="connsiteY20" fmla="*/ 3081480 h 5114444"/>
              <a:gd name="connsiteX21" fmla="*/ 660839 w 3812049"/>
              <a:gd name="connsiteY21" fmla="*/ 3157680 h 5114444"/>
              <a:gd name="connsiteX22" fmla="*/ 635439 w 3812049"/>
              <a:gd name="connsiteY22" fmla="*/ 3246580 h 5114444"/>
              <a:gd name="connsiteX23" fmla="*/ 648139 w 3812049"/>
              <a:gd name="connsiteY23" fmla="*/ 3652980 h 5114444"/>
              <a:gd name="connsiteX24" fmla="*/ 673539 w 3812049"/>
              <a:gd name="connsiteY24" fmla="*/ 3691080 h 5114444"/>
              <a:gd name="connsiteX25" fmla="*/ 698939 w 3812049"/>
              <a:gd name="connsiteY25" fmla="*/ 3843480 h 5114444"/>
              <a:gd name="connsiteX26" fmla="*/ 711639 w 3812049"/>
              <a:gd name="connsiteY26" fmla="*/ 3894280 h 5114444"/>
              <a:gd name="connsiteX27" fmla="*/ 698939 w 3812049"/>
              <a:gd name="connsiteY27" fmla="*/ 4135580 h 5114444"/>
              <a:gd name="connsiteX28" fmla="*/ 673539 w 3812049"/>
              <a:gd name="connsiteY28" fmla="*/ 4173680 h 5114444"/>
              <a:gd name="connsiteX29" fmla="*/ 660839 w 3812049"/>
              <a:gd name="connsiteY29" fmla="*/ 4211780 h 5114444"/>
              <a:gd name="connsiteX30" fmla="*/ 610039 w 3812049"/>
              <a:gd name="connsiteY30" fmla="*/ 4287980 h 5114444"/>
              <a:gd name="connsiteX31" fmla="*/ 571939 w 3812049"/>
              <a:gd name="connsiteY31" fmla="*/ 4364180 h 5114444"/>
              <a:gd name="connsiteX32" fmla="*/ 533839 w 3812049"/>
              <a:gd name="connsiteY32" fmla="*/ 4389580 h 5114444"/>
              <a:gd name="connsiteX33" fmla="*/ 495739 w 3812049"/>
              <a:gd name="connsiteY33" fmla="*/ 4465780 h 5114444"/>
              <a:gd name="connsiteX34" fmla="*/ 381439 w 3812049"/>
              <a:gd name="connsiteY34" fmla="*/ 4503880 h 5114444"/>
              <a:gd name="connsiteX35" fmla="*/ 343339 w 3812049"/>
              <a:gd name="connsiteY35" fmla="*/ 4516580 h 5114444"/>
              <a:gd name="connsiteX36" fmla="*/ 267139 w 3812049"/>
              <a:gd name="connsiteY36" fmla="*/ 4567380 h 5114444"/>
              <a:gd name="connsiteX37" fmla="*/ 229039 w 3812049"/>
              <a:gd name="connsiteY37" fmla="*/ 4592780 h 5114444"/>
              <a:gd name="connsiteX38" fmla="*/ 190939 w 3812049"/>
              <a:gd name="connsiteY38" fmla="*/ 4605480 h 5114444"/>
              <a:gd name="connsiteX39" fmla="*/ 140139 w 3812049"/>
              <a:gd name="connsiteY39" fmla="*/ 4656280 h 5114444"/>
              <a:gd name="connsiteX40" fmla="*/ 102039 w 3812049"/>
              <a:gd name="connsiteY40" fmla="*/ 4694380 h 5114444"/>
              <a:gd name="connsiteX41" fmla="*/ 63939 w 3812049"/>
              <a:gd name="connsiteY41" fmla="*/ 4707080 h 5114444"/>
              <a:gd name="connsiteX42" fmla="*/ 25839 w 3812049"/>
              <a:gd name="connsiteY42" fmla="*/ 4732480 h 5114444"/>
              <a:gd name="connsiteX43" fmla="*/ 439 w 3812049"/>
              <a:gd name="connsiteY43" fmla="*/ 4770580 h 5114444"/>
              <a:gd name="connsiteX44" fmla="*/ 38539 w 3812049"/>
              <a:gd name="connsiteY44" fmla="*/ 4783280 h 5114444"/>
              <a:gd name="connsiteX45" fmla="*/ 622739 w 3812049"/>
              <a:gd name="connsiteY45" fmla="*/ 4795980 h 5114444"/>
              <a:gd name="connsiteX46" fmla="*/ 1054539 w 3812049"/>
              <a:gd name="connsiteY46" fmla="*/ 4808680 h 5114444"/>
              <a:gd name="connsiteX47" fmla="*/ 2857939 w 3812049"/>
              <a:gd name="connsiteY47" fmla="*/ 4846780 h 5114444"/>
              <a:gd name="connsiteX48" fmla="*/ 3619939 w 3812049"/>
              <a:gd name="connsiteY48" fmla="*/ 4757880 h 5114444"/>
              <a:gd name="connsiteX49" fmla="*/ 3581839 w 3812049"/>
              <a:gd name="connsiteY49" fmla="*/ 338280 h 5114444"/>
              <a:gd name="connsiteX0" fmla="*/ 3581839 w 3812049"/>
              <a:gd name="connsiteY0" fmla="*/ 338280 h 5114444"/>
              <a:gd name="connsiteX1" fmla="*/ 1105339 w 3812049"/>
              <a:gd name="connsiteY1" fmla="*/ 363680 h 5114444"/>
              <a:gd name="connsiteX2" fmla="*/ 1321239 w 3812049"/>
              <a:gd name="connsiteY2" fmla="*/ 592280 h 5114444"/>
              <a:gd name="connsiteX3" fmla="*/ 1549839 w 3812049"/>
              <a:gd name="connsiteY3" fmla="*/ 846280 h 5114444"/>
              <a:gd name="connsiteX4" fmla="*/ 1702239 w 3812049"/>
              <a:gd name="connsiteY4" fmla="*/ 1125680 h 5114444"/>
              <a:gd name="connsiteX5" fmla="*/ 1740339 w 3812049"/>
              <a:gd name="connsiteY5" fmla="*/ 1474930 h 5114444"/>
              <a:gd name="connsiteX6" fmla="*/ 1632389 w 3812049"/>
              <a:gd name="connsiteY6" fmla="*/ 1938480 h 5114444"/>
              <a:gd name="connsiteX7" fmla="*/ 1537139 w 3812049"/>
              <a:gd name="connsiteY7" fmla="*/ 2217880 h 5114444"/>
              <a:gd name="connsiteX8" fmla="*/ 1473639 w 3812049"/>
              <a:gd name="connsiteY8" fmla="*/ 2395680 h 5114444"/>
              <a:gd name="connsiteX9" fmla="*/ 1333939 w 3812049"/>
              <a:gd name="connsiteY9" fmla="*/ 2560780 h 5114444"/>
              <a:gd name="connsiteX10" fmla="*/ 1308539 w 3812049"/>
              <a:gd name="connsiteY10" fmla="*/ 2598880 h 5114444"/>
              <a:gd name="connsiteX11" fmla="*/ 1219639 w 3812049"/>
              <a:gd name="connsiteY11" fmla="*/ 2636980 h 5114444"/>
              <a:gd name="connsiteX12" fmla="*/ 1130739 w 3812049"/>
              <a:gd name="connsiteY12" fmla="*/ 2687780 h 5114444"/>
              <a:gd name="connsiteX13" fmla="*/ 1041839 w 3812049"/>
              <a:gd name="connsiteY13" fmla="*/ 2738580 h 5114444"/>
              <a:gd name="connsiteX14" fmla="*/ 991039 w 3812049"/>
              <a:gd name="connsiteY14" fmla="*/ 2751280 h 5114444"/>
              <a:gd name="connsiteX15" fmla="*/ 952939 w 3812049"/>
              <a:gd name="connsiteY15" fmla="*/ 2789380 h 5114444"/>
              <a:gd name="connsiteX16" fmla="*/ 914839 w 3812049"/>
              <a:gd name="connsiteY16" fmla="*/ 2814780 h 5114444"/>
              <a:gd name="connsiteX17" fmla="*/ 851339 w 3812049"/>
              <a:gd name="connsiteY17" fmla="*/ 2954480 h 5114444"/>
              <a:gd name="connsiteX18" fmla="*/ 800539 w 3812049"/>
              <a:gd name="connsiteY18" fmla="*/ 3005280 h 5114444"/>
              <a:gd name="connsiteX19" fmla="*/ 749739 w 3812049"/>
              <a:gd name="connsiteY19" fmla="*/ 3056080 h 5114444"/>
              <a:gd name="connsiteX20" fmla="*/ 711639 w 3812049"/>
              <a:gd name="connsiteY20" fmla="*/ 3081480 h 5114444"/>
              <a:gd name="connsiteX21" fmla="*/ 660839 w 3812049"/>
              <a:gd name="connsiteY21" fmla="*/ 3157680 h 5114444"/>
              <a:gd name="connsiteX22" fmla="*/ 635439 w 3812049"/>
              <a:gd name="connsiteY22" fmla="*/ 3246580 h 5114444"/>
              <a:gd name="connsiteX23" fmla="*/ 648139 w 3812049"/>
              <a:gd name="connsiteY23" fmla="*/ 3652980 h 5114444"/>
              <a:gd name="connsiteX24" fmla="*/ 673539 w 3812049"/>
              <a:gd name="connsiteY24" fmla="*/ 3691080 h 5114444"/>
              <a:gd name="connsiteX25" fmla="*/ 698939 w 3812049"/>
              <a:gd name="connsiteY25" fmla="*/ 3843480 h 5114444"/>
              <a:gd name="connsiteX26" fmla="*/ 711639 w 3812049"/>
              <a:gd name="connsiteY26" fmla="*/ 3894280 h 5114444"/>
              <a:gd name="connsiteX27" fmla="*/ 698939 w 3812049"/>
              <a:gd name="connsiteY27" fmla="*/ 4135580 h 5114444"/>
              <a:gd name="connsiteX28" fmla="*/ 673539 w 3812049"/>
              <a:gd name="connsiteY28" fmla="*/ 4173680 h 5114444"/>
              <a:gd name="connsiteX29" fmla="*/ 660839 w 3812049"/>
              <a:gd name="connsiteY29" fmla="*/ 4211780 h 5114444"/>
              <a:gd name="connsiteX30" fmla="*/ 610039 w 3812049"/>
              <a:gd name="connsiteY30" fmla="*/ 4287980 h 5114444"/>
              <a:gd name="connsiteX31" fmla="*/ 571939 w 3812049"/>
              <a:gd name="connsiteY31" fmla="*/ 4364180 h 5114444"/>
              <a:gd name="connsiteX32" fmla="*/ 533839 w 3812049"/>
              <a:gd name="connsiteY32" fmla="*/ 4389580 h 5114444"/>
              <a:gd name="connsiteX33" fmla="*/ 495739 w 3812049"/>
              <a:gd name="connsiteY33" fmla="*/ 4465780 h 5114444"/>
              <a:gd name="connsiteX34" fmla="*/ 381439 w 3812049"/>
              <a:gd name="connsiteY34" fmla="*/ 4503880 h 5114444"/>
              <a:gd name="connsiteX35" fmla="*/ 343339 w 3812049"/>
              <a:gd name="connsiteY35" fmla="*/ 4516580 h 5114444"/>
              <a:gd name="connsiteX36" fmla="*/ 267139 w 3812049"/>
              <a:gd name="connsiteY36" fmla="*/ 4567380 h 5114444"/>
              <a:gd name="connsiteX37" fmla="*/ 229039 w 3812049"/>
              <a:gd name="connsiteY37" fmla="*/ 4592780 h 5114444"/>
              <a:gd name="connsiteX38" fmla="*/ 190939 w 3812049"/>
              <a:gd name="connsiteY38" fmla="*/ 4605480 h 5114444"/>
              <a:gd name="connsiteX39" fmla="*/ 140139 w 3812049"/>
              <a:gd name="connsiteY39" fmla="*/ 4656280 h 5114444"/>
              <a:gd name="connsiteX40" fmla="*/ 102039 w 3812049"/>
              <a:gd name="connsiteY40" fmla="*/ 4694380 h 5114444"/>
              <a:gd name="connsiteX41" fmla="*/ 63939 w 3812049"/>
              <a:gd name="connsiteY41" fmla="*/ 4707080 h 5114444"/>
              <a:gd name="connsiteX42" fmla="*/ 25839 w 3812049"/>
              <a:gd name="connsiteY42" fmla="*/ 4732480 h 5114444"/>
              <a:gd name="connsiteX43" fmla="*/ 439 w 3812049"/>
              <a:gd name="connsiteY43" fmla="*/ 4770580 h 5114444"/>
              <a:gd name="connsiteX44" fmla="*/ 38539 w 3812049"/>
              <a:gd name="connsiteY44" fmla="*/ 4783280 h 5114444"/>
              <a:gd name="connsiteX45" fmla="*/ 622739 w 3812049"/>
              <a:gd name="connsiteY45" fmla="*/ 4795980 h 5114444"/>
              <a:gd name="connsiteX46" fmla="*/ 1054539 w 3812049"/>
              <a:gd name="connsiteY46" fmla="*/ 4808680 h 5114444"/>
              <a:gd name="connsiteX47" fmla="*/ 2857939 w 3812049"/>
              <a:gd name="connsiteY47" fmla="*/ 4846780 h 5114444"/>
              <a:gd name="connsiteX48" fmla="*/ 3619939 w 3812049"/>
              <a:gd name="connsiteY48" fmla="*/ 4757880 h 5114444"/>
              <a:gd name="connsiteX49" fmla="*/ 3581839 w 3812049"/>
              <a:gd name="connsiteY49" fmla="*/ 338280 h 5114444"/>
              <a:gd name="connsiteX0" fmla="*/ 3581839 w 3812049"/>
              <a:gd name="connsiteY0" fmla="*/ 338280 h 5094932"/>
              <a:gd name="connsiteX1" fmla="*/ 1105339 w 3812049"/>
              <a:gd name="connsiteY1" fmla="*/ 363680 h 5094932"/>
              <a:gd name="connsiteX2" fmla="*/ 1321239 w 3812049"/>
              <a:gd name="connsiteY2" fmla="*/ 592280 h 5094932"/>
              <a:gd name="connsiteX3" fmla="*/ 1549839 w 3812049"/>
              <a:gd name="connsiteY3" fmla="*/ 846280 h 5094932"/>
              <a:gd name="connsiteX4" fmla="*/ 1702239 w 3812049"/>
              <a:gd name="connsiteY4" fmla="*/ 1125680 h 5094932"/>
              <a:gd name="connsiteX5" fmla="*/ 1740339 w 3812049"/>
              <a:gd name="connsiteY5" fmla="*/ 1474930 h 5094932"/>
              <a:gd name="connsiteX6" fmla="*/ 1632389 w 3812049"/>
              <a:gd name="connsiteY6" fmla="*/ 1938480 h 5094932"/>
              <a:gd name="connsiteX7" fmla="*/ 1537139 w 3812049"/>
              <a:gd name="connsiteY7" fmla="*/ 2217880 h 5094932"/>
              <a:gd name="connsiteX8" fmla="*/ 1473639 w 3812049"/>
              <a:gd name="connsiteY8" fmla="*/ 2395680 h 5094932"/>
              <a:gd name="connsiteX9" fmla="*/ 1333939 w 3812049"/>
              <a:gd name="connsiteY9" fmla="*/ 2560780 h 5094932"/>
              <a:gd name="connsiteX10" fmla="*/ 1308539 w 3812049"/>
              <a:gd name="connsiteY10" fmla="*/ 2598880 h 5094932"/>
              <a:gd name="connsiteX11" fmla="*/ 1219639 w 3812049"/>
              <a:gd name="connsiteY11" fmla="*/ 2636980 h 5094932"/>
              <a:gd name="connsiteX12" fmla="*/ 1130739 w 3812049"/>
              <a:gd name="connsiteY12" fmla="*/ 2687780 h 5094932"/>
              <a:gd name="connsiteX13" fmla="*/ 1041839 w 3812049"/>
              <a:gd name="connsiteY13" fmla="*/ 2738580 h 5094932"/>
              <a:gd name="connsiteX14" fmla="*/ 991039 w 3812049"/>
              <a:gd name="connsiteY14" fmla="*/ 2751280 h 5094932"/>
              <a:gd name="connsiteX15" fmla="*/ 952939 w 3812049"/>
              <a:gd name="connsiteY15" fmla="*/ 2789380 h 5094932"/>
              <a:gd name="connsiteX16" fmla="*/ 914839 w 3812049"/>
              <a:gd name="connsiteY16" fmla="*/ 2814780 h 5094932"/>
              <a:gd name="connsiteX17" fmla="*/ 851339 w 3812049"/>
              <a:gd name="connsiteY17" fmla="*/ 2954480 h 5094932"/>
              <a:gd name="connsiteX18" fmla="*/ 800539 w 3812049"/>
              <a:gd name="connsiteY18" fmla="*/ 3005280 h 5094932"/>
              <a:gd name="connsiteX19" fmla="*/ 749739 w 3812049"/>
              <a:gd name="connsiteY19" fmla="*/ 3056080 h 5094932"/>
              <a:gd name="connsiteX20" fmla="*/ 711639 w 3812049"/>
              <a:gd name="connsiteY20" fmla="*/ 3081480 h 5094932"/>
              <a:gd name="connsiteX21" fmla="*/ 660839 w 3812049"/>
              <a:gd name="connsiteY21" fmla="*/ 3157680 h 5094932"/>
              <a:gd name="connsiteX22" fmla="*/ 635439 w 3812049"/>
              <a:gd name="connsiteY22" fmla="*/ 3246580 h 5094932"/>
              <a:gd name="connsiteX23" fmla="*/ 648139 w 3812049"/>
              <a:gd name="connsiteY23" fmla="*/ 3652980 h 5094932"/>
              <a:gd name="connsiteX24" fmla="*/ 673539 w 3812049"/>
              <a:gd name="connsiteY24" fmla="*/ 3691080 h 5094932"/>
              <a:gd name="connsiteX25" fmla="*/ 698939 w 3812049"/>
              <a:gd name="connsiteY25" fmla="*/ 3843480 h 5094932"/>
              <a:gd name="connsiteX26" fmla="*/ 711639 w 3812049"/>
              <a:gd name="connsiteY26" fmla="*/ 3894280 h 5094932"/>
              <a:gd name="connsiteX27" fmla="*/ 698939 w 3812049"/>
              <a:gd name="connsiteY27" fmla="*/ 4135580 h 5094932"/>
              <a:gd name="connsiteX28" fmla="*/ 673539 w 3812049"/>
              <a:gd name="connsiteY28" fmla="*/ 4173680 h 5094932"/>
              <a:gd name="connsiteX29" fmla="*/ 660839 w 3812049"/>
              <a:gd name="connsiteY29" fmla="*/ 4211780 h 5094932"/>
              <a:gd name="connsiteX30" fmla="*/ 610039 w 3812049"/>
              <a:gd name="connsiteY30" fmla="*/ 4287980 h 5094932"/>
              <a:gd name="connsiteX31" fmla="*/ 571939 w 3812049"/>
              <a:gd name="connsiteY31" fmla="*/ 4364180 h 5094932"/>
              <a:gd name="connsiteX32" fmla="*/ 533839 w 3812049"/>
              <a:gd name="connsiteY32" fmla="*/ 4389580 h 5094932"/>
              <a:gd name="connsiteX33" fmla="*/ 495739 w 3812049"/>
              <a:gd name="connsiteY33" fmla="*/ 4465780 h 5094932"/>
              <a:gd name="connsiteX34" fmla="*/ 381439 w 3812049"/>
              <a:gd name="connsiteY34" fmla="*/ 4503880 h 5094932"/>
              <a:gd name="connsiteX35" fmla="*/ 343339 w 3812049"/>
              <a:gd name="connsiteY35" fmla="*/ 4516580 h 5094932"/>
              <a:gd name="connsiteX36" fmla="*/ 267139 w 3812049"/>
              <a:gd name="connsiteY36" fmla="*/ 4567380 h 5094932"/>
              <a:gd name="connsiteX37" fmla="*/ 229039 w 3812049"/>
              <a:gd name="connsiteY37" fmla="*/ 4592780 h 5094932"/>
              <a:gd name="connsiteX38" fmla="*/ 190939 w 3812049"/>
              <a:gd name="connsiteY38" fmla="*/ 4605480 h 5094932"/>
              <a:gd name="connsiteX39" fmla="*/ 140139 w 3812049"/>
              <a:gd name="connsiteY39" fmla="*/ 4656280 h 5094932"/>
              <a:gd name="connsiteX40" fmla="*/ 102039 w 3812049"/>
              <a:gd name="connsiteY40" fmla="*/ 4694380 h 5094932"/>
              <a:gd name="connsiteX41" fmla="*/ 63939 w 3812049"/>
              <a:gd name="connsiteY41" fmla="*/ 4707080 h 5094932"/>
              <a:gd name="connsiteX42" fmla="*/ 25839 w 3812049"/>
              <a:gd name="connsiteY42" fmla="*/ 4732480 h 5094932"/>
              <a:gd name="connsiteX43" fmla="*/ 439 w 3812049"/>
              <a:gd name="connsiteY43" fmla="*/ 4770580 h 5094932"/>
              <a:gd name="connsiteX44" fmla="*/ 38539 w 3812049"/>
              <a:gd name="connsiteY44" fmla="*/ 4783280 h 5094932"/>
              <a:gd name="connsiteX45" fmla="*/ 622739 w 3812049"/>
              <a:gd name="connsiteY45" fmla="*/ 4795980 h 5094932"/>
              <a:gd name="connsiteX46" fmla="*/ 1054539 w 3812049"/>
              <a:gd name="connsiteY46" fmla="*/ 4808680 h 5094932"/>
              <a:gd name="connsiteX47" fmla="*/ 2851589 w 3812049"/>
              <a:gd name="connsiteY47" fmla="*/ 4776930 h 5094932"/>
              <a:gd name="connsiteX48" fmla="*/ 3619939 w 3812049"/>
              <a:gd name="connsiteY48" fmla="*/ 4757880 h 5094932"/>
              <a:gd name="connsiteX49" fmla="*/ 3581839 w 3812049"/>
              <a:gd name="connsiteY49" fmla="*/ 338280 h 5094932"/>
              <a:gd name="connsiteX0" fmla="*/ 3581839 w 3812049"/>
              <a:gd name="connsiteY0" fmla="*/ 338280 h 4809221"/>
              <a:gd name="connsiteX1" fmla="*/ 1105339 w 3812049"/>
              <a:gd name="connsiteY1" fmla="*/ 363680 h 4809221"/>
              <a:gd name="connsiteX2" fmla="*/ 1321239 w 3812049"/>
              <a:gd name="connsiteY2" fmla="*/ 592280 h 4809221"/>
              <a:gd name="connsiteX3" fmla="*/ 1549839 w 3812049"/>
              <a:gd name="connsiteY3" fmla="*/ 846280 h 4809221"/>
              <a:gd name="connsiteX4" fmla="*/ 1702239 w 3812049"/>
              <a:gd name="connsiteY4" fmla="*/ 1125680 h 4809221"/>
              <a:gd name="connsiteX5" fmla="*/ 1740339 w 3812049"/>
              <a:gd name="connsiteY5" fmla="*/ 1474930 h 4809221"/>
              <a:gd name="connsiteX6" fmla="*/ 1632389 w 3812049"/>
              <a:gd name="connsiteY6" fmla="*/ 1938480 h 4809221"/>
              <a:gd name="connsiteX7" fmla="*/ 1537139 w 3812049"/>
              <a:gd name="connsiteY7" fmla="*/ 2217880 h 4809221"/>
              <a:gd name="connsiteX8" fmla="*/ 1473639 w 3812049"/>
              <a:gd name="connsiteY8" fmla="*/ 2395680 h 4809221"/>
              <a:gd name="connsiteX9" fmla="*/ 1333939 w 3812049"/>
              <a:gd name="connsiteY9" fmla="*/ 2560780 h 4809221"/>
              <a:gd name="connsiteX10" fmla="*/ 1308539 w 3812049"/>
              <a:gd name="connsiteY10" fmla="*/ 2598880 h 4809221"/>
              <a:gd name="connsiteX11" fmla="*/ 1219639 w 3812049"/>
              <a:gd name="connsiteY11" fmla="*/ 2636980 h 4809221"/>
              <a:gd name="connsiteX12" fmla="*/ 1130739 w 3812049"/>
              <a:gd name="connsiteY12" fmla="*/ 2687780 h 4809221"/>
              <a:gd name="connsiteX13" fmla="*/ 1041839 w 3812049"/>
              <a:gd name="connsiteY13" fmla="*/ 2738580 h 4809221"/>
              <a:gd name="connsiteX14" fmla="*/ 991039 w 3812049"/>
              <a:gd name="connsiteY14" fmla="*/ 2751280 h 4809221"/>
              <a:gd name="connsiteX15" fmla="*/ 952939 w 3812049"/>
              <a:gd name="connsiteY15" fmla="*/ 2789380 h 4809221"/>
              <a:gd name="connsiteX16" fmla="*/ 914839 w 3812049"/>
              <a:gd name="connsiteY16" fmla="*/ 2814780 h 4809221"/>
              <a:gd name="connsiteX17" fmla="*/ 851339 w 3812049"/>
              <a:gd name="connsiteY17" fmla="*/ 2954480 h 4809221"/>
              <a:gd name="connsiteX18" fmla="*/ 800539 w 3812049"/>
              <a:gd name="connsiteY18" fmla="*/ 3005280 h 4809221"/>
              <a:gd name="connsiteX19" fmla="*/ 749739 w 3812049"/>
              <a:gd name="connsiteY19" fmla="*/ 3056080 h 4809221"/>
              <a:gd name="connsiteX20" fmla="*/ 711639 w 3812049"/>
              <a:gd name="connsiteY20" fmla="*/ 3081480 h 4809221"/>
              <a:gd name="connsiteX21" fmla="*/ 660839 w 3812049"/>
              <a:gd name="connsiteY21" fmla="*/ 3157680 h 4809221"/>
              <a:gd name="connsiteX22" fmla="*/ 635439 w 3812049"/>
              <a:gd name="connsiteY22" fmla="*/ 3246580 h 4809221"/>
              <a:gd name="connsiteX23" fmla="*/ 648139 w 3812049"/>
              <a:gd name="connsiteY23" fmla="*/ 3652980 h 4809221"/>
              <a:gd name="connsiteX24" fmla="*/ 673539 w 3812049"/>
              <a:gd name="connsiteY24" fmla="*/ 3691080 h 4809221"/>
              <a:gd name="connsiteX25" fmla="*/ 698939 w 3812049"/>
              <a:gd name="connsiteY25" fmla="*/ 3843480 h 4809221"/>
              <a:gd name="connsiteX26" fmla="*/ 711639 w 3812049"/>
              <a:gd name="connsiteY26" fmla="*/ 3894280 h 4809221"/>
              <a:gd name="connsiteX27" fmla="*/ 698939 w 3812049"/>
              <a:gd name="connsiteY27" fmla="*/ 4135580 h 4809221"/>
              <a:gd name="connsiteX28" fmla="*/ 673539 w 3812049"/>
              <a:gd name="connsiteY28" fmla="*/ 4173680 h 4809221"/>
              <a:gd name="connsiteX29" fmla="*/ 660839 w 3812049"/>
              <a:gd name="connsiteY29" fmla="*/ 4211780 h 4809221"/>
              <a:gd name="connsiteX30" fmla="*/ 610039 w 3812049"/>
              <a:gd name="connsiteY30" fmla="*/ 4287980 h 4809221"/>
              <a:gd name="connsiteX31" fmla="*/ 571939 w 3812049"/>
              <a:gd name="connsiteY31" fmla="*/ 4364180 h 4809221"/>
              <a:gd name="connsiteX32" fmla="*/ 533839 w 3812049"/>
              <a:gd name="connsiteY32" fmla="*/ 4389580 h 4809221"/>
              <a:gd name="connsiteX33" fmla="*/ 495739 w 3812049"/>
              <a:gd name="connsiteY33" fmla="*/ 4465780 h 4809221"/>
              <a:gd name="connsiteX34" fmla="*/ 381439 w 3812049"/>
              <a:gd name="connsiteY34" fmla="*/ 4503880 h 4809221"/>
              <a:gd name="connsiteX35" fmla="*/ 343339 w 3812049"/>
              <a:gd name="connsiteY35" fmla="*/ 4516580 h 4809221"/>
              <a:gd name="connsiteX36" fmla="*/ 267139 w 3812049"/>
              <a:gd name="connsiteY36" fmla="*/ 4567380 h 4809221"/>
              <a:gd name="connsiteX37" fmla="*/ 229039 w 3812049"/>
              <a:gd name="connsiteY37" fmla="*/ 4592780 h 4809221"/>
              <a:gd name="connsiteX38" fmla="*/ 190939 w 3812049"/>
              <a:gd name="connsiteY38" fmla="*/ 4605480 h 4809221"/>
              <a:gd name="connsiteX39" fmla="*/ 140139 w 3812049"/>
              <a:gd name="connsiteY39" fmla="*/ 4656280 h 4809221"/>
              <a:gd name="connsiteX40" fmla="*/ 102039 w 3812049"/>
              <a:gd name="connsiteY40" fmla="*/ 4694380 h 4809221"/>
              <a:gd name="connsiteX41" fmla="*/ 63939 w 3812049"/>
              <a:gd name="connsiteY41" fmla="*/ 4707080 h 4809221"/>
              <a:gd name="connsiteX42" fmla="*/ 25839 w 3812049"/>
              <a:gd name="connsiteY42" fmla="*/ 4732480 h 4809221"/>
              <a:gd name="connsiteX43" fmla="*/ 439 w 3812049"/>
              <a:gd name="connsiteY43" fmla="*/ 4770580 h 4809221"/>
              <a:gd name="connsiteX44" fmla="*/ 38539 w 3812049"/>
              <a:gd name="connsiteY44" fmla="*/ 4783280 h 4809221"/>
              <a:gd name="connsiteX45" fmla="*/ 622739 w 3812049"/>
              <a:gd name="connsiteY45" fmla="*/ 4795980 h 4809221"/>
              <a:gd name="connsiteX46" fmla="*/ 1054539 w 3812049"/>
              <a:gd name="connsiteY46" fmla="*/ 4808680 h 4809221"/>
              <a:gd name="connsiteX47" fmla="*/ 2851589 w 3812049"/>
              <a:gd name="connsiteY47" fmla="*/ 4776930 h 4809221"/>
              <a:gd name="connsiteX48" fmla="*/ 3619939 w 3812049"/>
              <a:gd name="connsiteY48" fmla="*/ 4757880 h 4809221"/>
              <a:gd name="connsiteX49" fmla="*/ 3581839 w 3812049"/>
              <a:gd name="connsiteY49" fmla="*/ 338280 h 4809221"/>
              <a:gd name="connsiteX0" fmla="*/ 3581839 w 3812049"/>
              <a:gd name="connsiteY0" fmla="*/ 338280 h 4795980"/>
              <a:gd name="connsiteX1" fmla="*/ 1105339 w 3812049"/>
              <a:gd name="connsiteY1" fmla="*/ 363680 h 4795980"/>
              <a:gd name="connsiteX2" fmla="*/ 1321239 w 3812049"/>
              <a:gd name="connsiteY2" fmla="*/ 592280 h 4795980"/>
              <a:gd name="connsiteX3" fmla="*/ 1549839 w 3812049"/>
              <a:gd name="connsiteY3" fmla="*/ 846280 h 4795980"/>
              <a:gd name="connsiteX4" fmla="*/ 1702239 w 3812049"/>
              <a:gd name="connsiteY4" fmla="*/ 1125680 h 4795980"/>
              <a:gd name="connsiteX5" fmla="*/ 1740339 w 3812049"/>
              <a:gd name="connsiteY5" fmla="*/ 1474930 h 4795980"/>
              <a:gd name="connsiteX6" fmla="*/ 1632389 w 3812049"/>
              <a:gd name="connsiteY6" fmla="*/ 1938480 h 4795980"/>
              <a:gd name="connsiteX7" fmla="*/ 1537139 w 3812049"/>
              <a:gd name="connsiteY7" fmla="*/ 2217880 h 4795980"/>
              <a:gd name="connsiteX8" fmla="*/ 1473639 w 3812049"/>
              <a:gd name="connsiteY8" fmla="*/ 2395680 h 4795980"/>
              <a:gd name="connsiteX9" fmla="*/ 1333939 w 3812049"/>
              <a:gd name="connsiteY9" fmla="*/ 2560780 h 4795980"/>
              <a:gd name="connsiteX10" fmla="*/ 1308539 w 3812049"/>
              <a:gd name="connsiteY10" fmla="*/ 2598880 h 4795980"/>
              <a:gd name="connsiteX11" fmla="*/ 1219639 w 3812049"/>
              <a:gd name="connsiteY11" fmla="*/ 2636980 h 4795980"/>
              <a:gd name="connsiteX12" fmla="*/ 1130739 w 3812049"/>
              <a:gd name="connsiteY12" fmla="*/ 2687780 h 4795980"/>
              <a:gd name="connsiteX13" fmla="*/ 1041839 w 3812049"/>
              <a:gd name="connsiteY13" fmla="*/ 2738580 h 4795980"/>
              <a:gd name="connsiteX14" fmla="*/ 991039 w 3812049"/>
              <a:gd name="connsiteY14" fmla="*/ 2751280 h 4795980"/>
              <a:gd name="connsiteX15" fmla="*/ 952939 w 3812049"/>
              <a:gd name="connsiteY15" fmla="*/ 2789380 h 4795980"/>
              <a:gd name="connsiteX16" fmla="*/ 914839 w 3812049"/>
              <a:gd name="connsiteY16" fmla="*/ 2814780 h 4795980"/>
              <a:gd name="connsiteX17" fmla="*/ 851339 w 3812049"/>
              <a:gd name="connsiteY17" fmla="*/ 2954480 h 4795980"/>
              <a:gd name="connsiteX18" fmla="*/ 800539 w 3812049"/>
              <a:gd name="connsiteY18" fmla="*/ 3005280 h 4795980"/>
              <a:gd name="connsiteX19" fmla="*/ 749739 w 3812049"/>
              <a:gd name="connsiteY19" fmla="*/ 3056080 h 4795980"/>
              <a:gd name="connsiteX20" fmla="*/ 711639 w 3812049"/>
              <a:gd name="connsiteY20" fmla="*/ 3081480 h 4795980"/>
              <a:gd name="connsiteX21" fmla="*/ 660839 w 3812049"/>
              <a:gd name="connsiteY21" fmla="*/ 3157680 h 4795980"/>
              <a:gd name="connsiteX22" fmla="*/ 635439 w 3812049"/>
              <a:gd name="connsiteY22" fmla="*/ 3246580 h 4795980"/>
              <a:gd name="connsiteX23" fmla="*/ 648139 w 3812049"/>
              <a:gd name="connsiteY23" fmla="*/ 3652980 h 4795980"/>
              <a:gd name="connsiteX24" fmla="*/ 673539 w 3812049"/>
              <a:gd name="connsiteY24" fmla="*/ 3691080 h 4795980"/>
              <a:gd name="connsiteX25" fmla="*/ 698939 w 3812049"/>
              <a:gd name="connsiteY25" fmla="*/ 3843480 h 4795980"/>
              <a:gd name="connsiteX26" fmla="*/ 711639 w 3812049"/>
              <a:gd name="connsiteY26" fmla="*/ 3894280 h 4795980"/>
              <a:gd name="connsiteX27" fmla="*/ 698939 w 3812049"/>
              <a:gd name="connsiteY27" fmla="*/ 4135580 h 4795980"/>
              <a:gd name="connsiteX28" fmla="*/ 673539 w 3812049"/>
              <a:gd name="connsiteY28" fmla="*/ 4173680 h 4795980"/>
              <a:gd name="connsiteX29" fmla="*/ 660839 w 3812049"/>
              <a:gd name="connsiteY29" fmla="*/ 4211780 h 4795980"/>
              <a:gd name="connsiteX30" fmla="*/ 610039 w 3812049"/>
              <a:gd name="connsiteY30" fmla="*/ 4287980 h 4795980"/>
              <a:gd name="connsiteX31" fmla="*/ 571939 w 3812049"/>
              <a:gd name="connsiteY31" fmla="*/ 4364180 h 4795980"/>
              <a:gd name="connsiteX32" fmla="*/ 533839 w 3812049"/>
              <a:gd name="connsiteY32" fmla="*/ 4389580 h 4795980"/>
              <a:gd name="connsiteX33" fmla="*/ 495739 w 3812049"/>
              <a:gd name="connsiteY33" fmla="*/ 4465780 h 4795980"/>
              <a:gd name="connsiteX34" fmla="*/ 381439 w 3812049"/>
              <a:gd name="connsiteY34" fmla="*/ 4503880 h 4795980"/>
              <a:gd name="connsiteX35" fmla="*/ 343339 w 3812049"/>
              <a:gd name="connsiteY35" fmla="*/ 4516580 h 4795980"/>
              <a:gd name="connsiteX36" fmla="*/ 267139 w 3812049"/>
              <a:gd name="connsiteY36" fmla="*/ 4567380 h 4795980"/>
              <a:gd name="connsiteX37" fmla="*/ 229039 w 3812049"/>
              <a:gd name="connsiteY37" fmla="*/ 4592780 h 4795980"/>
              <a:gd name="connsiteX38" fmla="*/ 190939 w 3812049"/>
              <a:gd name="connsiteY38" fmla="*/ 4605480 h 4795980"/>
              <a:gd name="connsiteX39" fmla="*/ 140139 w 3812049"/>
              <a:gd name="connsiteY39" fmla="*/ 4656280 h 4795980"/>
              <a:gd name="connsiteX40" fmla="*/ 102039 w 3812049"/>
              <a:gd name="connsiteY40" fmla="*/ 4694380 h 4795980"/>
              <a:gd name="connsiteX41" fmla="*/ 63939 w 3812049"/>
              <a:gd name="connsiteY41" fmla="*/ 4707080 h 4795980"/>
              <a:gd name="connsiteX42" fmla="*/ 25839 w 3812049"/>
              <a:gd name="connsiteY42" fmla="*/ 4732480 h 4795980"/>
              <a:gd name="connsiteX43" fmla="*/ 439 w 3812049"/>
              <a:gd name="connsiteY43" fmla="*/ 4770580 h 4795980"/>
              <a:gd name="connsiteX44" fmla="*/ 38539 w 3812049"/>
              <a:gd name="connsiteY44" fmla="*/ 4783280 h 4795980"/>
              <a:gd name="connsiteX45" fmla="*/ 622739 w 3812049"/>
              <a:gd name="connsiteY45" fmla="*/ 4795980 h 4795980"/>
              <a:gd name="connsiteX46" fmla="*/ 1435539 w 3812049"/>
              <a:gd name="connsiteY46" fmla="*/ 4783280 h 4795980"/>
              <a:gd name="connsiteX47" fmla="*/ 2851589 w 3812049"/>
              <a:gd name="connsiteY47" fmla="*/ 4776930 h 4795980"/>
              <a:gd name="connsiteX48" fmla="*/ 3619939 w 3812049"/>
              <a:gd name="connsiteY48" fmla="*/ 4757880 h 4795980"/>
              <a:gd name="connsiteX49" fmla="*/ 3581839 w 3812049"/>
              <a:gd name="connsiteY49" fmla="*/ 338280 h 4795980"/>
              <a:gd name="connsiteX0" fmla="*/ 3592154 w 3822364"/>
              <a:gd name="connsiteY0" fmla="*/ 338280 h 4795980"/>
              <a:gd name="connsiteX1" fmla="*/ 1115654 w 3822364"/>
              <a:gd name="connsiteY1" fmla="*/ 363680 h 4795980"/>
              <a:gd name="connsiteX2" fmla="*/ 1331554 w 3822364"/>
              <a:gd name="connsiteY2" fmla="*/ 592280 h 4795980"/>
              <a:gd name="connsiteX3" fmla="*/ 1560154 w 3822364"/>
              <a:gd name="connsiteY3" fmla="*/ 846280 h 4795980"/>
              <a:gd name="connsiteX4" fmla="*/ 1712554 w 3822364"/>
              <a:gd name="connsiteY4" fmla="*/ 1125680 h 4795980"/>
              <a:gd name="connsiteX5" fmla="*/ 1750654 w 3822364"/>
              <a:gd name="connsiteY5" fmla="*/ 1474930 h 4795980"/>
              <a:gd name="connsiteX6" fmla="*/ 1642704 w 3822364"/>
              <a:gd name="connsiteY6" fmla="*/ 1938480 h 4795980"/>
              <a:gd name="connsiteX7" fmla="*/ 1547454 w 3822364"/>
              <a:gd name="connsiteY7" fmla="*/ 2217880 h 4795980"/>
              <a:gd name="connsiteX8" fmla="*/ 1483954 w 3822364"/>
              <a:gd name="connsiteY8" fmla="*/ 2395680 h 4795980"/>
              <a:gd name="connsiteX9" fmla="*/ 1344254 w 3822364"/>
              <a:gd name="connsiteY9" fmla="*/ 2560780 h 4795980"/>
              <a:gd name="connsiteX10" fmla="*/ 1318854 w 3822364"/>
              <a:gd name="connsiteY10" fmla="*/ 2598880 h 4795980"/>
              <a:gd name="connsiteX11" fmla="*/ 1229954 w 3822364"/>
              <a:gd name="connsiteY11" fmla="*/ 2636980 h 4795980"/>
              <a:gd name="connsiteX12" fmla="*/ 1141054 w 3822364"/>
              <a:gd name="connsiteY12" fmla="*/ 2687780 h 4795980"/>
              <a:gd name="connsiteX13" fmla="*/ 1052154 w 3822364"/>
              <a:gd name="connsiteY13" fmla="*/ 2738580 h 4795980"/>
              <a:gd name="connsiteX14" fmla="*/ 1001354 w 3822364"/>
              <a:gd name="connsiteY14" fmla="*/ 2751280 h 4795980"/>
              <a:gd name="connsiteX15" fmla="*/ 963254 w 3822364"/>
              <a:gd name="connsiteY15" fmla="*/ 2789380 h 4795980"/>
              <a:gd name="connsiteX16" fmla="*/ 925154 w 3822364"/>
              <a:gd name="connsiteY16" fmla="*/ 2814780 h 4795980"/>
              <a:gd name="connsiteX17" fmla="*/ 861654 w 3822364"/>
              <a:gd name="connsiteY17" fmla="*/ 2954480 h 4795980"/>
              <a:gd name="connsiteX18" fmla="*/ 810854 w 3822364"/>
              <a:gd name="connsiteY18" fmla="*/ 3005280 h 4795980"/>
              <a:gd name="connsiteX19" fmla="*/ 760054 w 3822364"/>
              <a:gd name="connsiteY19" fmla="*/ 3056080 h 4795980"/>
              <a:gd name="connsiteX20" fmla="*/ 721954 w 3822364"/>
              <a:gd name="connsiteY20" fmla="*/ 3081480 h 4795980"/>
              <a:gd name="connsiteX21" fmla="*/ 671154 w 3822364"/>
              <a:gd name="connsiteY21" fmla="*/ 3157680 h 4795980"/>
              <a:gd name="connsiteX22" fmla="*/ 645754 w 3822364"/>
              <a:gd name="connsiteY22" fmla="*/ 3246580 h 4795980"/>
              <a:gd name="connsiteX23" fmla="*/ 658454 w 3822364"/>
              <a:gd name="connsiteY23" fmla="*/ 3652980 h 4795980"/>
              <a:gd name="connsiteX24" fmla="*/ 683854 w 3822364"/>
              <a:gd name="connsiteY24" fmla="*/ 3691080 h 4795980"/>
              <a:gd name="connsiteX25" fmla="*/ 709254 w 3822364"/>
              <a:gd name="connsiteY25" fmla="*/ 3843480 h 4795980"/>
              <a:gd name="connsiteX26" fmla="*/ 721954 w 3822364"/>
              <a:gd name="connsiteY26" fmla="*/ 3894280 h 4795980"/>
              <a:gd name="connsiteX27" fmla="*/ 709254 w 3822364"/>
              <a:gd name="connsiteY27" fmla="*/ 4135580 h 4795980"/>
              <a:gd name="connsiteX28" fmla="*/ 683854 w 3822364"/>
              <a:gd name="connsiteY28" fmla="*/ 4173680 h 4795980"/>
              <a:gd name="connsiteX29" fmla="*/ 671154 w 3822364"/>
              <a:gd name="connsiteY29" fmla="*/ 4211780 h 4795980"/>
              <a:gd name="connsiteX30" fmla="*/ 620354 w 3822364"/>
              <a:gd name="connsiteY30" fmla="*/ 4287980 h 4795980"/>
              <a:gd name="connsiteX31" fmla="*/ 582254 w 3822364"/>
              <a:gd name="connsiteY31" fmla="*/ 4364180 h 4795980"/>
              <a:gd name="connsiteX32" fmla="*/ 544154 w 3822364"/>
              <a:gd name="connsiteY32" fmla="*/ 4389580 h 4795980"/>
              <a:gd name="connsiteX33" fmla="*/ 506054 w 3822364"/>
              <a:gd name="connsiteY33" fmla="*/ 4465780 h 4795980"/>
              <a:gd name="connsiteX34" fmla="*/ 391754 w 3822364"/>
              <a:gd name="connsiteY34" fmla="*/ 4503880 h 4795980"/>
              <a:gd name="connsiteX35" fmla="*/ 353654 w 3822364"/>
              <a:gd name="connsiteY35" fmla="*/ 4516580 h 4795980"/>
              <a:gd name="connsiteX36" fmla="*/ 277454 w 3822364"/>
              <a:gd name="connsiteY36" fmla="*/ 4567380 h 4795980"/>
              <a:gd name="connsiteX37" fmla="*/ 239354 w 3822364"/>
              <a:gd name="connsiteY37" fmla="*/ 4592780 h 4795980"/>
              <a:gd name="connsiteX38" fmla="*/ 201254 w 3822364"/>
              <a:gd name="connsiteY38" fmla="*/ 4605480 h 4795980"/>
              <a:gd name="connsiteX39" fmla="*/ 150454 w 3822364"/>
              <a:gd name="connsiteY39" fmla="*/ 4656280 h 4795980"/>
              <a:gd name="connsiteX40" fmla="*/ 112354 w 3822364"/>
              <a:gd name="connsiteY40" fmla="*/ 4694380 h 4795980"/>
              <a:gd name="connsiteX41" fmla="*/ 74254 w 3822364"/>
              <a:gd name="connsiteY41" fmla="*/ 4707080 h 4795980"/>
              <a:gd name="connsiteX42" fmla="*/ 36154 w 3822364"/>
              <a:gd name="connsiteY42" fmla="*/ 4732480 h 4795980"/>
              <a:gd name="connsiteX43" fmla="*/ 48854 w 3822364"/>
              <a:gd name="connsiteY43" fmla="*/ 4783280 h 4795980"/>
              <a:gd name="connsiteX44" fmla="*/ 633054 w 3822364"/>
              <a:gd name="connsiteY44" fmla="*/ 4795980 h 4795980"/>
              <a:gd name="connsiteX45" fmla="*/ 1445854 w 3822364"/>
              <a:gd name="connsiteY45" fmla="*/ 4783280 h 4795980"/>
              <a:gd name="connsiteX46" fmla="*/ 2861904 w 3822364"/>
              <a:gd name="connsiteY46" fmla="*/ 4776930 h 4795980"/>
              <a:gd name="connsiteX47" fmla="*/ 3630254 w 3822364"/>
              <a:gd name="connsiteY47" fmla="*/ 4757880 h 4795980"/>
              <a:gd name="connsiteX48" fmla="*/ 3592154 w 3822364"/>
              <a:gd name="connsiteY48" fmla="*/ 338280 h 4795980"/>
              <a:gd name="connsiteX0" fmla="*/ 3580889 w 3811099"/>
              <a:gd name="connsiteY0" fmla="*/ 338280 h 4796084"/>
              <a:gd name="connsiteX1" fmla="*/ 1104389 w 3811099"/>
              <a:gd name="connsiteY1" fmla="*/ 363680 h 4796084"/>
              <a:gd name="connsiteX2" fmla="*/ 1320289 w 3811099"/>
              <a:gd name="connsiteY2" fmla="*/ 592280 h 4796084"/>
              <a:gd name="connsiteX3" fmla="*/ 1548889 w 3811099"/>
              <a:gd name="connsiteY3" fmla="*/ 846280 h 4796084"/>
              <a:gd name="connsiteX4" fmla="*/ 1701289 w 3811099"/>
              <a:gd name="connsiteY4" fmla="*/ 1125680 h 4796084"/>
              <a:gd name="connsiteX5" fmla="*/ 1739389 w 3811099"/>
              <a:gd name="connsiteY5" fmla="*/ 1474930 h 4796084"/>
              <a:gd name="connsiteX6" fmla="*/ 1631439 w 3811099"/>
              <a:gd name="connsiteY6" fmla="*/ 1938480 h 4796084"/>
              <a:gd name="connsiteX7" fmla="*/ 1536189 w 3811099"/>
              <a:gd name="connsiteY7" fmla="*/ 2217880 h 4796084"/>
              <a:gd name="connsiteX8" fmla="*/ 1472689 w 3811099"/>
              <a:gd name="connsiteY8" fmla="*/ 2395680 h 4796084"/>
              <a:gd name="connsiteX9" fmla="*/ 1332989 w 3811099"/>
              <a:gd name="connsiteY9" fmla="*/ 2560780 h 4796084"/>
              <a:gd name="connsiteX10" fmla="*/ 1307589 w 3811099"/>
              <a:gd name="connsiteY10" fmla="*/ 2598880 h 4796084"/>
              <a:gd name="connsiteX11" fmla="*/ 1218689 w 3811099"/>
              <a:gd name="connsiteY11" fmla="*/ 2636980 h 4796084"/>
              <a:gd name="connsiteX12" fmla="*/ 1129789 w 3811099"/>
              <a:gd name="connsiteY12" fmla="*/ 2687780 h 4796084"/>
              <a:gd name="connsiteX13" fmla="*/ 1040889 w 3811099"/>
              <a:gd name="connsiteY13" fmla="*/ 2738580 h 4796084"/>
              <a:gd name="connsiteX14" fmla="*/ 990089 w 3811099"/>
              <a:gd name="connsiteY14" fmla="*/ 2751280 h 4796084"/>
              <a:gd name="connsiteX15" fmla="*/ 951989 w 3811099"/>
              <a:gd name="connsiteY15" fmla="*/ 2789380 h 4796084"/>
              <a:gd name="connsiteX16" fmla="*/ 913889 w 3811099"/>
              <a:gd name="connsiteY16" fmla="*/ 2814780 h 4796084"/>
              <a:gd name="connsiteX17" fmla="*/ 850389 w 3811099"/>
              <a:gd name="connsiteY17" fmla="*/ 2954480 h 4796084"/>
              <a:gd name="connsiteX18" fmla="*/ 799589 w 3811099"/>
              <a:gd name="connsiteY18" fmla="*/ 3005280 h 4796084"/>
              <a:gd name="connsiteX19" fmla="*/ 748789 w 3811099"/>
              <a:gd name="connsiteY19" fmla="*/ 3056080 h 4796084"/>
              <a:gd name="connsiteX20" fmla="*/ 710689 w 3811099"/>
              <a:gd name="connsiteY20" fmla="*/ 3081480 h 4796084"/>
              <a:gd name="connsiteX21" fmla="*/ 659889 w 3811099"/>
              <a:gd name="connsiteY21" fmla="*/ 3157680 h 4796084"/>
              <a:gd name="connsiteX22" fmla="*/ 634489 w 3811099"/>
              <a:gd name="connsiteY22" fmla="*/ 3246580 h 4796084"/>
              <a:gd name="connsiteX23" fmla="*/ 647189 w 3811099"/>
              <a:gd name="connsiteY23" fmla="*/ 3652980 h 4796084"/>
              <a:gd name="connsiteX24" fmla="*/ 672589 w 3811099"/>
              <a:gd name="connsiteY24" fmla="*/ 3691080 h 4796084"/>
              <a:gd name="connsiteX25" fmla="*/ 697989 w 3811099"/>
              <a:gd name="connsiteY25" fmla="*/ 3843480 h 4796084"/>
              <a:gd name="connsiteX26" fmla="*/ 710689 w 3811099"/>
              <a:gd name="connsiteY26" fmla="*/ 3894280 h 4796084"/>
              <a:gd name="connsiteX27" fmla="*/ 697989 w 3811099"/>
              <a:gd name="connsiteY27" fmla="*/ 4135580 h 4796084"/>
              <a:gd name="connsiteX28" fmla="*/ 672589 w 3811099"/>
              <a:gd name="connsiteY28" fmla="*/ 4173680 h 4796084"/>
              <a:gd name="connsiteX29" fmla="*/ 659889 w 3811099"/>
              <a:gd name="connsiteY29" fmla="*/ 4211780 h 4796084"/>
              <a:gd name="connsiteX30" fmla="*/ 609089 w 3811099"/>
              <a:gd name="connsiteY30" fmla="*/ 4287980 h 4796084"/>
              <a:gd name="connsiteX31" fmla="*/ 570989 w 3811099"/>
              <a:gd name="connsiteY31" fmla="*/ 4364180 h 4796084"/>
              <a:gd name="connsiteX32" fmla="*/ 532889 w 3811099"/>
              <a:gd name="connsiteY32" fmla="*/ 4389580 h 4796084"/>
              <a:gd name="connsiteX33" fmla="*/ 494789 w 3811099"/>
              <a:gd name="connsiteY33" fmla="*/ 4465780 h 4796084"/>
              <a:gd name="connsiteX34" fmla="*/ 380489 w 3811099"/>
              <a:gd name="connsiteY34" fmla="*/ 4503880 h 4796084"/>
              <a:gd name="connsiteX35" fmla="*/ 342389 w 3811099"/>
              <a:gd name="connsiteY35" fmla="*/ 4516580 h 4796084"/>
              <a:gd name="connsiteX36" fmla="*/ 266189 w 3811099"/>
              <a:gd name="connsiteY36" fmla="*/ 4567380 h 4796084"/>
              <a:gd name="connsiteX37" fmla="*/ 228089 w 3811099"/>
              <a:gd name="connsiteY37" fmla="*/ 4592780 h 4796084"/>
              <a:gd name="connsiteX38" fmla="*/ 189989 w 3811099"/>
              <a:gd name="connsiteY38" fmla="*/ 4605480 h 4796084"/>
              <a:gd name="connsiteX39" fmla="*/ 139189 w 3811099"/>
              <a:gd name="connsiteY39" fmla="*/ 4656280 h 4796084"/>
              <a:gd name="connsiteX40" fmla="*/ 101089 w 3811099"/>
              <a:gd name="connsiteY40" fmla="*/ 4694380 h 4796084"/>
              <a:gd name="connsiteX41" fmla="*/ 62989 w 3811099"/>
              <a:gd name="connsiteY41" fmla="*/ 4707080 h 4796084"/>
              <a:gd name="connsiteX42" fmla="*/ 37589 w 3811099"/>
              <a:gd name="connsiteY42" fmla="*/ 4783280 h 4796084"/>
              <a:gd name="connsiteX43" fmla="*/ 621789 w 3811099"/>
              <a:gd name="connsiteY43" fmla="*/ 4795980 h 4796084"/>
              <a:gd name="connsiteX44" fmla="*/ 1434589 w 3811099"/>
              <a:gd name="connsiteY44" fmla="*/ 4783280 h 4796084"/>
              <a:gd name="connsiteX45" fmla="*/ 2850639 w 3811099"/>
              <a:gd name="connsiteY45" fmla="*/ 4776930 h 4796084"/>
              <a:gd name="connsiteX46" fmla="*/ 3618989 w 3811099"/>
              <a:gd name="connsiteY46" fmla="*/ 4757880 h 4796084"/>
              <a:gd name="connsiteX47" fmla="*/ 3580889 w 3811099"/>
              <a:gd name="connsiteY47" fmla="*/ 338280 h 4796084"/>
              <a:gd name="connsiteX0" fmla="*/ 3572399 w 3802609"/>
              <a:gd name="connsiteY0" fmla="*/ 338280 h 4796450"/>
              <a:gd name="connsiteX1" fmla="*/ 1095899 w 3802609"/>
              <a:gd name="connsiteY1" fmla="*/ 363680 h 4796450"/>
              <a:gd name="connsiteX2" fmla="*/ 1311799 w 3802609"/>
              <a:gd name="connsiteY2" fmla="*/ 592280 h 4796450"/>
              <a:gd name="connsiteX3" fmla="*/ 1540399 w 3802609"/>
              <a:gd name="connsiteY3" fmla="*/ 846280 h 4796450"/>
              <a:gd name="connsiteX4" fmla="*/ 1692799 w 3802609"/>
              <a:gd name="connsiteY4" fmla="*/ 1125680 h 4796450"/>
              <a:gd name="connsiteX5" fmla="*/ 1730899 w 3802609"/>
              <a:gd name="connsiteY5" fmla="*/ 1474930 h 4796450"/>
              <a:gd name="connsiteX6" fmla="*/ 1622949 w 3802609"/>
              <a:gd name="connsiteY6" fmla="*/ 1938480 h 4796450"/>
              <a:gd name="connsiteX7" fmla="*/ 1527699 w 3802609"/>
              <a:gd name="connsiteY7" fmla="*/ 2217880 h 4796450"/>
              <a:gd name="connsiteX8" fmla="*/ 1464199 w 3802609"/>
              <a:gd name="connsiteY8" fmla="*/ 2395680 h 4796450"/>
              <a:gd name="connsiteX9" fmla="*/ 1324499 w 3802609"/>
              <a:gd name="connsiteY9" fmla="*/ 2560780 h 4796450"/>
              <a:gd name="connsiteX10" fmla="*/ 1299099 w 3802609"/>
              <a:gd name="connsiteY10" fmla="*/ 2598880 h 4796450"/>
              <a:gd name="connsiteX11" fmla="*/ 1210199 w 3802609"/>
              <a:gd name="connsiteY11" fmla="*/ 2636980 h 4796450"/>
              <a:gd name="connsiteX12" fmla="*/ 1121299 w 3802609"/>
              <a:gd name="connsiteY12" fmla="*/ 2687780 h 4796450"/>
              <a:gd name="connsiteX13" fmla="*/ 1032399 w 3802609"/>
              <a:gd name="connsiteY13" fmla="*/ 2738580 h 4796450"/>
              <a:gd name="connsiteX14" fmla="*/ 981599 w 3802609"/>
              <a:gd name="connsiteY14" fmla="*/ 2751280 h 4796450"/>
              <a:gd name="connsiteX15" fmla="*/ 943499 w 3802609"/>
              <a:gd name="connsiteY15" fmla="*/ 2789380 h 4796450"/>
              <a:gd name="connsiteX16" fmla="*/ 905399 w 3802609"/>
              <a:gd name="connsiteY16" fmla="*/ 2814780 h 4796450"/>
              <a:gd name="connsiteX17" fmla="*/ 841899 w 3802609"/>
              <a:gd name="connsiteY17" fmla="*/ 2954480 h 4796450"/>
              <a:gd name="connsiteX18" fmla="*/ 791099 w 3802609"/>
              <a:gd name="connsiteY18" fmla="*/ 3005280 h 4796450"/>
              <a:gd name="connsiteX19" fmla="*/ 740299 w 3802609"/>
              <a:gd name="connsiteY19" fmla="*/ 3056080 h 4796450"/>
              <a:gd name="connsiteX20" fmla="*/ 702199 w 3802609"/>
              <a:gd name="connsiteY20" fmla="*/ 3081480 h 4796450"/>
              <a:gd name="connsiteX21" fmla="*/ 651399 w 3802609"/>
              <a:gd name="connsiteY21" fmla="*/ 3157680 h 4796450"/>
              <a:gd name="connsiteX22" fmla="*/ 625999 w 3802609"/>
              <a:gd name="connsiteY22" fmla="*/ 3246580 h 4796450"/>
              <a:gd name="connsiteX23" fmla="*/ 638699 w 3802609"/>
              <a:gd name="connsiteY23" fmla="*/ 3652980 h 4796450"/>
              <a:gd name="connsiteX24" fmla="*/ 664099 w 3802609"/>
              <a:gd name="connsiteY24" fmla="*/ 3691080 h 4796450"/>
              <a:gd name="connsiteX25" fmla="*/ 689499 w 3802609"/>
              <a:gd name="connsiteY25" fmla="*/ 3843480 h 4796450"/>
              <a:gd name="connsiteX26" fmla="*/ 702199 w 3802609"/>
              <a:gd name="connsiteY26" fmla="*/ 3894280 h 4796450"/>
              <a:gd name="connsiteX27" fmla="*/ 689499 w 3802609"/>
              <a:gd name="connsiteY27" fmla="*/ 4135580 h 4796450"/>
              <a:gd name="connsiteX28" fmla="*/ 664099 w 3802609"/>
              <a:gd name="connsiteY28" fmla="*/ 4173680 h 4796450"/>
              <a:gd name="connsiteX29" fmla="*/ 651399 w 3802609"/>
              <a:gd name="connsiteY29" fmla="*/ 4211780 h 4796450"/>
              <a:gd name="connsiteX30" fmla="*/ 600599 w 3802609"/>
              <a:gd name="connsiteY30" fmla="*/ 4287980 h 4796450"/>
              <a:gd name="connsiteX31" fmla="*/ 562499 w 3802609"/>
              <a:gd name="connsiteY31" fmla="*/ 4364180 h 4796450"/>
              <a:gd name="connsiteX32" fmla="*/ 524399 w 3802609"/>
              <a:gd name="connsiteY32" fmla="*/ 4389580 h 4796450"/>
              <a:gd name="connsiteX33" fmla="*/ 486299 w 3802609"/>
              <a:gd name="connsiteY33" fmla="*/ 4465780 h 4796450"/>
              <a:gd name="connsiteX34" fmla="*/ 371999 w 3802609"/>
              <a:gd name="connsiteY34" fmla="*/ 4503880 h 4796450"/>
              <a:gd name="connsiteX35" fmla="*/ 333899 w 3802609"/>
              <a:gd name="connsiteY35" fmla="*/ 4516580 h 4796450"/>
              <a:gd name="connsiteX36" fmla="*/ 257699 w 3802609"/>
              <a:gd name="connsiteY36" fmla="*/ 4567380 h 4796450"/>
              <a:gd name="connsiteX37" fmla="*/ 219599 w 3802609"/>
              <a:gd name="connsiteY37" fmla="*/ 4592780 h 4796450"/>
              <a:gd name="connsiteX38" fmla="*/ 181499 w 3802609"/>
              <a:gd name="connsiteY38" fmla="*/ 4605480 h 4796450"/>
              <a:gd name="connsiteX39" fmla="*/ 130699 w 3802609"/>
              <a:gd name="connsiteY39" fmla="*/ 4656280 h 4796450"/>
              <a:gd name="connsiteX40" fmla="*/ 92599 w 3802609"/>
              <a:gd name="connsiteY40" fmla="*/ 4694380 h 4796450"/>
              <a:gd name="connsiteX41" fmla="*/ 29099 w 3802609"/>
              <a:gd name="connsiteY41" fmla="*/ 4783280 h 4796450"/>
              <a:gd name="connsiteX42" fmla="*/ 613299 w 3802609"/>
              <a:gd name="connsiteY42" fmla="*/ 4795980 h 4796450"/>
              <a:gd name="connsiteX43" fmla="*/ 1426099 w 3802609"/>
              <a:gd name="connsiteY43" fmla="*/ 4783280 h 4796450"/>
              <a:gd name="connsiteX44" fmla="*/ 2842149 w 3802609"/>
              <a:gd name="connsiteY44" fmla="*/ 4776930 h 4796450"/>
              <a:gd name="connsiteX45" fmla="*/ 3610499 w 3802609"/>
              <a:gd name="connsiteY45" fmla="*/ 4757880 h 4796450"/>
              <a:gd name="connsiteX46" fmla="*/ 3572399 w 3802609"/>
              <a:gd name="connsiteY46" fmla="*/ 338280 h 4796450"/>
              <a:gd name="connsiteX0" fmla="*/ 3566059 w 3796269"/>
              <a:gd name="connsiteY0" fmla="*/ 338280 h 4798379"/>
              <a:gd name="connsiteX1" fmla="*/ 1089559 w 3796269"/>
              <a:gd name="connsiteY1" fmla="*/ 363680 h 4798379"/>
              <a:gd name="connsiteX2" fmla="*/ 1305459 w 3796269"/>
              <a:gd name="connsiteY2" fmla="*/ 592280 h 4798379"/>
              <a:gd name="connsiteX3" fmla="*/ 1534059 w 3796269"/>
              <a:gd name="connsiteY3" fmla="*/ 846280 h 4798379"/>
              <a:gd name="connsiteX4" fmla="*/ 1686459 w 3796269"/>
              <a:gd name="connsiteY4" fmla="*/ 1125680 h 4798379"/>
              <a:gd name="connsiteX5" fmla="*/ 1724559 w 3796269"/>
              <a:gd name="connsiteY5" fmla="*/ 1474930 h 4798379"/>
              <a:gd name="connsiteX6" fmla="*/ 1616609 w 3796269"/>
              <a:gd name="connsiteY6" fmla="*/ 1938480 h 4798379"/>
              <a:gd name="connsiteX7" fmla="*/ 1521359 w 3796269"/>
              <a:gd name="connsiteY7" fmla="*/ 2217880 h 4798379"/>
              <a:gd name="connsiteX8" fmla="*/ 1457859 w 3796269"/>
              <a:gd name="connsiteY8" fmla="*/ 2395680 h 4798379"/>
              <a:gd name="connsiteX9" fmla="*/ 1318159 w 3796269"/>
              <a:gd name="connsiteY9" fmla="*/ 2560780 h 4798379"/>
              <a:gd name="connsiteX10" fmla="*/ 1292759 w 3796269"/>
              <a:gd name="connsiteY10" fmla="*/ 2598880 h 4798379"/>
              <a:gd name="connsiteX11" fmla="*/ 1203859 w 3796269"/>
              <a:gd name="connsiteY11" fmla="*/ 2636980 h 4798379"/>
              <a:gd name="connsiteX12" fmla="*/ 1114959 w 3796269"/>
              <a:gd name="connsiteY12" fmla="*/ 2687780 h 4798379"/>
              <a:gd name="connsiteX13" fmla="*/ 1026059 w 3796269"/>
              <a:gd name="connsiteY13" fmla="*/ 2738580 h 4798379"/>
              <a:gd name="connsiteX14" fmla="*/ 975259 w 3796269"/>
              <a:gd name="connsiteY14" fmla="*/ 2751280 h 4798379"/>
              <a:gd name="connsiteX15" fmla="*/ 937159 w 3796269"/>
              <a:gd name="connsiteY15" fmla="*/ 2789380 h 4798379"/>
              <a:gd name="connsiteX16" fmla="*/ 899059 w 3796269"/>
              <a:gd name="connsiteY16" fmla="*/ 2814780 h 4798379"/>
              <a:gd name="connsiteX17" fmla="*/ 835559 w 3796269"/>
              <a:gd name="connsiteY17" fmla="*/ 2954480 h 4798379"/>
              <a:gd name="connsiteX18" fmla="*/ 784759 w 3796269"/>
              <a:gd name="connsiteY18" fmla="*/ 3005280 h 4798379"/>
              <a:gd name="connsiteX19" fmla="*/ 733959 w 3796269"/>
              <a:gd name="connsiteY19" fmla="*/ 3056080 h 4798379"/>
              <a:gd name="connsiteX20" fmla="*/ 695859 w 3796269"/>
              <a:gd name="connsiteY20" fmla="*/ 3081480 h 4798379"/>
              <a:gd name="connsiteX21" fmla="*/ 645059 w 3796269"/>
              <a:gd name="connsiteY21" fmla="*/ 3157680 h 4798379"/>
              <a:gd name="connsiteX22" fmla="*/ 619659 w 3796269"/>
              <a:gd name="connsiteY22" fmla="*/ 3246580 h 4798379"/>
              <a:gd name="connsiteX23" fmla="*/ 632359 w 3796269"/>
              <a:gd name="connsiteY23" fmla="*/ 3652980 h 4798379"/>
              <a:gd name="connsiteX24" fmla="*/ 657759 w 3796269"/>
              <a:gd name="connsiteY24" fmla="*/ 3691080 h 4798379"/>
              <a:gd name="connsiteX25" fmla="*/ 683159 w 3796269"/>
              <a:gd name="connsiteY25" fmla="*/ 3843480 h 4798379"/>
              <a:gd name="connsiteX26" fmla="*/ 695859 w 3796269"/>
              <a:gd name="connsiteY26" fmla="*/ 3894280 h 4798379"/>
              <a:gd name="connsiteX27" fmla="*/ 683159 w 3796269"/>
              <a:gd name="connsiteY27" fmla="*/ 4135580 h 4798379"/>
              <a:gd name="connsiteX28" fmla="*/ 657759 w 3796269"/>
              <a:gd name="connsiteY28" fmla="*/ 4173680 h 4798379"/>
              <a:gd name="connsiteX29" fmla="*/ 645059 w 3796269"/>
              <a:gd name="connsiteY29" fmla="*/ 4211780 h 4798379"/>
              <a:gd name="connsiteX30" fmla="*/ 594259 w 3796269"/>
              <a:gd name="connsiteY30" fmla="*/ 4287980 h 4798379"/>
              <a:gd name="connsiteX31" fmla="*/ 556159 w 3796269"/>
              <a:gd name="connsiteY31" fmla="*/ 4364180 h 4798379"/>
              <a:gd name="connsiteX32" fmla="*/ 518059 w 3796269"/>
              <a:gd name="connsiteY32" fmla="*/ 4389580 h 4798379"/>
              <a:gd name="connsiteX33" fmla="*/ 479959 w 3796269"/>
              <a:gd name="connsiteY33" fmla="*/ 4465780 h 4798379"/>
              <a:gd name="connsiteX34" fmla="*/ 365659 w 3796269"/>
              <a:gd name="connsiteY34" fmla="*/ 4503880 h 4798379"/>
              <a:gd name="connsiteX35" fmla="*/ 327559 w 3796269"/>
              <a:gd name="connsiteY35" fmla="*/ 4516580 h 4798379"/>
              <a:gd name="connsiteX36" fmla="*/ 251359 w 3796269"/>
              <a:gd name="connsiteY36" fmla="*/ 4567380 h 4798379"/>
              <a:gd name="connsiteX37" fmla="*/ 213259 w 3796269"/>
              <a:gd name="connsiteY37" fmla="*/ 4592780 h 4798379"/>
              <a:gd name="connsiteX38" fmla="*/ 175159 w 3796269"/>
              <a:gd name="connsiteY38" fmla="*/ 4605480 h 4798379"/>
              <a:gd name="connsiteX39" fmla="*/ 124359 w 3796269"/>
              <a:gd name="connsiteY39" fmla="*/ 4656280 h 4798379"/>
              <a:gd name="connsiteX40" fmla="*/ 22759 w 3796269"/>
              <a:gd name="connsiteY40" fmla="*/ 4783280 h 4798379"/>
              <a:gd name="connsiteX41" fmla="*/ 606959 w 3796269"/>
              <a:gd name="connsiteY41" fmla="*/ 4795980 h 4798379"/>
              <a:gd name="connsiteX42" fmla="*/ 1419759 w 3796269"/>
              <a:gd name="connsiteY42" fmla="*/ 4783280 h 4798379"/>
              <a:gd name="connsiteX43" fmla="*/ 2835809 w 3796269"/>
              <a:gd name="connsiteY43" fmla="*/ 4776930 h 4798379"/>
              <a:gd name="connsiteX44" fmla="*/ 3604159 w 3796269"/>
              <a:gd name="connsiteY44" fmla="*/ 4757880 h 4798379"/>
              <a:gd name="connsiteX45" fmla="*/ 3566059 w 3796269"/>
              <a:gd name="connsiteY45" fmla="*/ 338280 h 4798379"/>
              <a:gd name="connsiteX0" fmla="*/ 3559280 w 3789490"/>
              <a:gd name="connsiteY0" fmla="*/ 338280 h 4801647"/>
              <a:gd name="connsiteX1" fmla="*/ 1082780 w 3789490"/>
              <a:gd name="connsiteY1" fmla="*/ 363680 h 4801647"/>
              <a:gd name="connsiteX2" fmla="*/ 1298680 w 3789490"/>
              <a:gd name="connsiteY2" fmla="*/ 592280 h 4801647"/>
              <a:gd name="connsiteX3" fmla="*/ 1527280 w 3789490"/>
              <a:gd name="connsiteY3" fmla="*/ 846280 h 4801647"/>
              <a:gd name="connsiteX4" fmla="*/ 1679680 w 3789490"/>
              <a:gd name="connsiteY4" fmla="*/ 1125680 h 4801647"/>
              <a:gd name="connsiteX5" fmla="*/ 1717780 w 3789490"/>
              <a:gd name="connsiteY5" fmla="*/ 1474930 h 4801647"/>
              <a:gd name="connsiteX6" fmla="*/ 1609830 w 3789490"/>
              <a:gd name="connsiteY6" fmla="*/ 1938480 h 4801647"/>
              <a:gd name="connsiteX7" fmla="*/ 1514580 w 3789490"/>
              <a:gd name="connsiteY7" fmla="*/ 2217880 h 4801647"/>
              <a:gd name="connsiteX8" fmla="*/ 1451080 w 3789490"/>
              <a:gd name="connsiteY8" fmla="*/ 2395680 h 4801647"/>
              <a:gd name="connsiteX9" fmla="*/ 1311380 w 3789490"/>
              <a:gd name="connsiteY9" fmla="*/ 2560780 h 4801647"/>
              <a:gd name="connsiteX10" fmla="*/ 1285980 w 3789490"/>
              <a:gd name="connsiteY10" fmla="*/ 2598880 h 4801647"/>
              <a:gd name="connsiteX11" fmla="*/ 1197080 w 3789490"/>
              <a:gd name="connsiteY11" fmla="*/ 2636980 h 4801647"/>
              <a:gd name="connsiteX12" fmla="*/ 1108180 w 3789490"/>
              <a:gd name="connsiteY12" fmla="*/ 2687780 h 4801647"/>
              <a:gd name="connsiteX13" fmla="*/ 1019280 w 3789490"/>
              <a:gd name="connsiteY13" fmla="*/ 2738580 h 4801647"/>
              <a:gd name="connsiteX14" fmla="*/ 968480 w 3789490"/>
              <a:gd name="connsiteY14" fmla="*/ 2751280 h 4801647"/>
              <a:gd name="connsiteX15" fmla="*/ 930380 w 3789490"/>
              <a:gd name="connsiteY15" fmla="*/ 2789380 h 4801647"/>
              <a:gd name="connsiteX16" fmla="*/ 892280 w 3789490"/>
              <a:gd name="connsiteY16" fmla="*/ 2814780 h 4801647"/>
              <a:gd name="connsiteX17" fmla="*/ 828780 w 3789490"/>
              <a:gd name="connsiteY17" fmla="*/ 2954480 h 4801647"/>
              <a:gd name="connsiteX18" fmla="*/ 777980 w 3789490"/>
              <a:gd name="connsiteY18" fmla="*/ 3005280 h 4801647"/>
              <a:gd name="connsiteX19" fmla="*/ 727180 w 3789490"/>
              <a:gd name="connsiteY19" fmla="*/ 3056080 h 4801647"/>
              <a:gd name="connsiteX20" fmla="*/ 689080 w 3789490"/>
              <a:gd name="connsiteY20" fmla="*/ 3081480 h 4801647"/>
              <a:gd name="connsiteX21" fmla="*/ 638280 w 3789490"/>
              <a:gd name="connsiteY21" fmla="*/ 3157680 h 4801647"/>
              <a:gd name="connsiteX22" fmla="*/ 612880 w 3789490"/>
              <a:gd name="connsiteY22" fmla="*/ 3246580 h 4801647"/>
              <a:gd name="connsiteX23" fmla="*/ 625580 w 3789490"/>
              <a:gd name="connsiteY23" fmla="*/ 3652980 h 4801647"/>
              <a:gd name="connsiteX24" fmla="*/ 650980 w 3789490"/>
              <a:gd name="connsiteY24" fmla="*/ 3691080 h 4801647"/>
              <a:gd name="connsiteX25" fmla="*/ 676380 w 3789490"/>
              <a:gd name="connsiteY25" fmla="*/ 3843480 h 4801647"/>
              <a:gd name="connsiteX26" fmla="*/ 689080 w 3789490"/>
              <a:gd name="connsiteY26" fmla="*/ 3894280 h 4801647"/>
              <a:gd name="connsiteX27" fmla="*/ 676380 w 3789490"/>
              <a:gd name="connsiteY27" fmla="*/ 4135580 h 4801647"/>
              <a:gd name="connsiteX28" fmla="*/ 650980 w 3789490"/>
              <a:gd name="connsiteY28" fmla="*/ 4173680 h 4801647"/>
              <a:gd name="connsiteX29" fmla="*/ 638280 w 3789490"/>
              <a:gd name="connsiteY29" fmla="*/ 4211780 h 4801647"/>
              <a:gd name="connsiteX30" fmla="*/ 587480 w 3789490"/>
              <a:gd name="connsiteY30" fmla="*/ 4287980 h 4801647"/>
              <a:gd name="connsiteX31" fmla="*/ 549380 w 3789490"/>
              <a:gd name="connsiteY31" fmla="*/ 4364180 h 4801647"/>
              <a:gd name="connsiteX32" fmla="*/ 511280 w 3789490"/>
              <a:gd name="connsiteY32" fmla="*/ 4389580 h 4801647"/>
              <a:gd name="connsiteX33" fmla="*/ 473180 w 3789490"/>
              <a:gd name="connsiteY33" fmla="*/ 4465780 h 4801647"/>
              <a:gd name="connsiteX34" fmla="*/ 358880 w 3789490"/>
              <a:gd name="connsiteY34" fmla="*/ 4503880 h 4801647"/>
              <a:gd name="connsiteX35" fmla="*/ 320780 w 3789490"/>
              <a:gd name="connsiteY35" fmla="*/ 4516580 h 4801647"/>
              <a:gd name="connsiteX36" fmla="*/ 244580 w 3789490"/>
              <a:gd name="connsiteY36" fmla="*/ 4567380 h 4801647"/>
              <a:gd name="connsiteX37" fmla="*/ 206480 w 3789490"/>
              <a:gd name="connsiteY37" fmla="*/ 4592780 h 4801647"/>
              <a:gd name="connsiteX38" fmla="*/ 168380 w 3789490"/>
              <a:gd name="connsiteY38" fmla="*/ 4605480 h 4801647"/>
              <a:gd name="connsiteX39" fmla="*/ 15980 w 3789490"/>
              <a:gd name="connsiteY39" fmla="*/ 4783280 h 4801647"/>
              <a:gd name="connsiteX40" fmla="*/ 600180 w 3789490"/>
              <a:gd name="connsiteY40" fmla="*/ 4795980 h 4801647"/>
              <a:gd name="connsiteX41" fmla="*/ 1412980 w 3789490"/>
              <a:gd name="connsiteY41" fmla="*/ 4783280 h 4801647"/>
              <a:gd name="connsiteX42" fmla="*/ 2829030 w 3789490"/>
              <a:gd name="connsiteY42" fmla="*/ 4776930 h 4801647"/>
              <a:gd name="connsiteX43" fmla="*/ 3597380 w 3789490"/>
              <a:gd name="connsiteY43" fmla="*/ 4757880 h 4801647"/>
              <a:gd name="connsiteX44" fmla="*/ 3559280 w 378949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190500 w 3773510"/>
              <a:gd name="connsiteY37" fmla="*/ 4592780 h 4801647"/>
              <a:gd name="connsiteX38" fmla="*/ 152400 w 3773510"/>
              <a:gd name="connsiteY38" fmla="*/ 4605480 h 4801647"/>
              <a:gd name="connsiteX39" fmla="*/ 0 w 3773510"/>
              <a:gd name="connsiteY39" fmla="*/ 4783280 h 4801647"/>
              <a:gd name="connsiteX40" fmla="*/ 584200 w 3773510"/>
              <a:gd name="connsiteY40" fmla="*/ 4795980 h 4801647"/>
              <a:gd name="connsiteX41" fmla="*/ 1397000 w 3773510"/>
              <a:gd name="connsiteY41" fmla="*/ 4783280 h 4801647"/>
              <a:gd name="connsiteX42" fmla="*/ 2813050 w 3773510"/>
              <a:gd name="connsiteY42" fmla="*/ 4776930 h 4801647"/>
              <a:gd name="connsiteX43" fmla="*/ 3581400 w 3773510"/>
              <a:gd name="connsiteY43" fmla="*/ 4757880 h 4801647"/>
              <a:gd name="connsiteX44" fmla="*/ 3543300 w 377351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190500 w 3773510"/>
              <a:gd name="connsiteY37" fmla="*/ 4592780 h 4801647"/>
              <a:gd name="connsiteX38" fmla="*/ 209550 w 3773510"/>
              <a:gd name="connsiteY38" fmla="*/ 4694380 h 4801647"/>
              <a:gd name="connsiteX39" fmla="*/ 0 w 3773510"/>
              <a:gd name="connsiteY39" fmla="*/ 4783280 h 4801647"/>
              <a:gd name="connsiteX40" fmla="*/ 584200 w 3773510"/>
              <a:gd name="connsiteY40" fmla="*/ 4795980 h 4801647"/>
              <a:gd name="connsiteX41" fmla="*/ 1397000 w 3773510"/>
              <a:gd name="connsiteY41" fmla="*/ 4783280 h 4801647"/>
              <a:gd name="connsiteX42" fmla="*/ 2813050 w 3773510"/>
              <a:gd name="connsiteY42" fmla="*/ 4776930 h 4801647"/>
              <a:gd name="connsiteX43" fmla="*/ 3581400 w 3773510"/>
              <a:gd name="connsiteY43" fmla="*/ 4757880 h 4801647"/>
              <a:gd name="connsiteX44" fmla="*/ 3543300 w 377351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209550 w 3773510"/>
              <a:gd name="connsiteY37" fmla="*/ 4694380 h 4801647"/>
              <a:gd name="connsiteX38" fmla="*/ 0 w 3773510"/>
              <a:gd name="connsiteY38" fmla="*/ 4783280 h 4801647"/>
              <a:gd name="connsiteX39" fmla="*/ 584200 w 3773510"/>
              <a:gd name="connsiteY39" fmla="*/ 4795980 h 4801647"/>
              <a:gd name="connsiteX40" fmla="*/ 1397000 w 3773510"/>
              <a:gd name="connsiteY40" fmla="*/ 4783280 h 4801647"/>
              <a:gd name="connsiteX41" fmla="*/ 2813050 w 3773510"/>
              <a:gd name="connsiteY41" fmla="*/ 4776930 h 4801647"/>
              <a:gd name="connsiteX42" fmla="*/ 3581400 w 3773510"/>
              <a:gd name="connsiteY42" fmla="*/ 4757880 h 4801647"/>
              <a:gd name="connsiteX43" fmla="*/ 3543300 w 3773510"/>
              <a:gd name="connsiteY43"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09550 w 3773510"/>
              <a:gd name="connsiteY36" fmla="*/ 4694380 h 4801647"/>
              <a:gd name="connsiteX37" fmla="*/ 0 w 3773510"/>
              <a:gd name="connsiteY37" fmla="*/ 4783280 h 4801647"/>
              <a:gd name="connsiteX38" fmla="*/ 584200 w 3773510"/>
              <a:gd name="connsiteY38" fmla="*/ 4795980 h 4801647"/>
              <a:gd name="connsiteX39" fmla="*/ 1397000 w 3773510"/>
              <a:gd name="connsiteY39" fmla="*/ 4783280 h 4801647"/>
              <a:gd name="connsiteX40" fmla="*/ 2813050 w 3773510"/>
              <a:gd name="connsiteY40" fmla="*/ 4776930 h 4801647"/>
              <a:gd name="connsiteX41" fmla="*/ 3581400 w 3773510"/>
              <a:gd name="connsiteY41" fmla="*/ 4757880 h 4801647"/>
              <a:gd name="connsiteX42" fmla="*/ 3543300 w 3773510"/>
              <a:gd name="connsiteY42"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209550 w 3773510"/>
              <a:gd name="connsiteY35" fmla="*/ 4694380 h 4801647"/>
              <a:gd name="connsiteX36" fmla="*/ 0 w 3773510"/>
              <a:gd name="connsiteY36" fmla="*/ 4783280 h 4801647"/>
              <a:gd name="connsiteX37" fmla="*/ 584200 w 3773510"/>
              <a:gd name="connsiteY37" fmla="*/ 4795980 h 4801647"/>
              <a:gd name="connsiteX38" fmla="*/ 1397000 w 3773510"/>
              <a:gd name="connsiteY38" fmla="*/ 4783280 h 4801647"/>
              <a:gd name="connsiteX39" fmla="*/ 2813050 w 3773510"/>
              <a:gd name="connsiteY39" fmla="*/ 4776930 h 4801647"/>
              <a:gd name="connsiteX40" fmla="*/ 3581400 w 3773510"/>
              <a:gd name="connsiteY40" fmla="*/ 4757880 h 4801647"/>
              <a:gd name="connsiteX41" fmla="*/ 3543300 w 3773510"/>
              <a:gd name="connsiteY41"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209550 w 3773510"/>
              <a:gd name="connsiteY34" fmla="*/ 4694380 h 4801647"/>
              <a:gd name="connsiteX35" fmla="*/ 0 w 3773510"/>
              <a:gd name="connsiteY35" fmla="*/ 4783280 h 4801647"/>
              <a:gd name="connsiteX36" fmla="*/ 584200 w 3773510"/>
              <a:gd name="connsiteY36" fmla="*/ 4795980 h 4801647"/>
              <a:gd name="connsiteX37" fmla="*/ 1397000 w 3773510"/>
              <a:gd name="connsiteY37" fmla="*/ 4783280 h 4801647"/>
              <a:gd name="connsiteX38" fmla="*/ 2813050 w 3773510"/>
              <a:gd name="connsiteY38" fmla="*/ 4776930 h 4801647"/>
              <a:gd name="connsiteX39" fmla="*/ 3581400 w 3773510"/>
              <a:gd name="connsiteY39" fmla="*/ 4757880 h 4801647"/>
              <a:gd name="connsiteX40" fmla="*/ 3543300 w 3773510"/>
              <a:gd name="connsiteY4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69900 w 3773510"/>
              <a:gd name="connsiteY33" fmla="*/ 4484830 h 4801647"/>
              <a:gd name="connsiteX34" fmla="*/ 209550 w 3773510"/>
              <a:gd name="connsiteY34" fmla="*/ 4694380 h 4801647"/>
              <a:gd name="connsiteX35" fmla="*/ 0 w 3773510"/>
              <a:gd name="connsiteY35" fmla="*/ 4783280 h 4801647"/>
              <a:gd name="connsiteX36" fmla="*/ 584200 w 3773510"/>
              <a:gd name="connsiteY36" fmla="*/ 4795980 h 4801647"/>
              <a:gd name="connsiteX37" fmla="*/ 1397000 w 3773510"/>
              <a:gd name="connsiteY37" fmla="*/ 4783280 h 4801647"/>
              <a:gd name="connsiteX38" fmla="*/ 2813050 w 3773510"/>
              <a:gd name="connsiteY38" fmla="*/ 4776930 h 4801647"/>
              <a:gd name="connsiteX39" fmla="*/ 3581400 w 3773510"/>
              <a:gd name="connsiteY39" fmla="*/ 4757880 h 4801647"/>
              <a:gd name="connsiteX40" fmla="*/ 3543300 w 3773510"/>
              <a:gd name="connsiteY4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69900 w 3773510"/>
              <a:gd name="connsiteY32" fmla="*/ 4484830 h 4801647"/>
              <a:gd name="connsiteX33" fmla="*/ 209550 w 3773510"/>
              <a:gd name="connsiteY33" fmla="*/ 4694380 h 4801647"/>
              <a:gd name="connsiteX34" fmla="*/ 0 w 3773510"/>
              <a:gd name="connsiteY34" fmla="*/ 4783280 h 4801647"/>
              <a:gd name="connsiteX35" fmla="*/ 584200 w 3773510"/>
              <a:gd name="connsiteY35" fmla="*/ 4795980 h 4801647"/>
              <a:gd name="connsiteX36" fmla="*/ 1397000 w 3773510"/>
              <a:gd name="connsiteY36" fmla="*/ 4783280 h 4801647"/>
              <a:gd name="connsiteX37" fmla="*/ 2813050 w 3773510"/>
              <a:gd name="connsiteY37" fmla="*/ 4776930 h 4801647"/>
              <a:gd name="connsiteX38" fmla="*/ 3581400 w 3773510"/>
              <a:gd name="connsiteY38" fmla="*/ 4757880 h 4801647"/>
              <a:gd name="connsiteX39" fmla="*/ 3543300 w 3773510"/>
              <a:gd name="connsiteY39"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469900 w 3773510"/>
              <a:gd name="connsiteY31" fmla="*/ 4484830 h 4801647"/>
              <a:gd name="connsiteX32" fmla="*/ 209550 w 3773510"/>
              <a:gd name="connsiteY32" fmla="*/ 4694380 h 4801647"/>
              <a:gd name="connsiteX33" fmla="*/ 0 w 3773510"/>
              <a:gd name="connsiteY33" fmla="*/ 4783280 h 4801647"/>
              <a:gd name="connsiteX34" fmla="*/ 584200 w 3773510"/>
              <a:gd name="connsiteY34" fmla="*/ 4795980 h 4801647"/>
              <a:gd name="connsiteX35" fmla="*/ 1397000 w 3773510"/>
              <a:gd name="connsiteY35" fmla="*/ 4783280 h 4801647"/>
              <a:gd name="connsiteX36" fmla="*/ 2813050 w 3773510"/>
              <a:gd name="connsiteY36" fmla="*/ 4776930 h 4801647"/>
              <a:gd name="connsiteX37" fmla="*/ 3581400 w 3773510"/>
              <a:gd name="connsiteY37" fmla="*/ 4757880 h 4801647"/>
              <a:gd name="connsiteX38" fmla="*/ 3543300 w 3773510"/>
              <a:gd name="connsiteY3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20700 w 3773510"/>
              <a:gd name="connsiteY30" fmla="*/ 4256230 h 4801647"/>
              <a:gd name="connsiteX31" fmla="*/ 469900 w 3773510"/>
              <a:gd name="connsiteY31" fmla="*/ 4484830 h 4801647"/>
              <a:gd name="connsiteX32" fmla="*/ 209550 w 3773510"/>
              <a:gd name="connsiteY32" fmla="*/ 4694380 h 4801647"/>
              <a:gd name="connsiteX33" fmla="*/ 0 w 3773510"/>
              <a:gd name="connsiteY33" fmla="*/ 4783280 h 4801647"/>
              <a:gd name="connsiteX34" fmla="*/ 584200 w 3773510"/>
              <a:gd name="connsiteY34" fmla="*/ 4795980 h 4801647"/>
              <a:gd name="connsiteX35" fmla="*/ 1397000 w 3773510"/>
              <a:gd name="connsiteY35" fmla="*/ 4783280 h 4801647"/>
              <a:gd name="connsiteX36" fmla="*/ 2813050 w 3773510"/>
              <a:gd name="connsiteY36" fmla="*/ 4776930 h 4801647"/>
              <a:gd name="connsiteX37" fmla="*/ 3581400 w 3773510"/>
              <a:gd name="connsiteY37" fmla="*/ 4757880 h 4801647"/>
              <a:gd name="connsiteX38" fmla="*/ 3543300 w 3773510"/>
              <a:gd name="connsiteY3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520700 w 3773510"/>
              <a:gd name="connsiteY29" fmla="*/ 4256230 h 4801647"/>
              <a:gd name="connsiteX30" fmla="*/ 469900 w 3773510"/>
              <a:gd name="connsiteY30" fmla="*/ 4484830 h 4801647"/>
              <a:gd name="connsiteX31" fmla="*/ 209550 w 3773510"/>
              <a:gd name="connsiteY31" fmla="*/ 4694380 h 4801647"/>
              <a:gd name="connsiteX32" fmla="*/ 0 w 3773510"/>
              <a:gd name="connsiteY32" fmla="*/ 4783280 h 4801647"/>
              <a:gd name="connsiteX33" fmla="*/ 584200 w 3773510"/>
              <a:gd name="connsiteY33" fmla="*/ 4795980 h 4801647"/>
              <a:gd name="connsiteX34" fmla="*/ 1397000 w 3773510"/>
              <a:gd name="connsiteY34" fmla="*/ 4783280 h 4801647"/>
              <a:gd name="connsiteX35" fmla="*/ 2813050 w 3773510"/>
              <a:gd name="connsiteY35" fmla="*/ 4776930 h 4801647"/>
              <a:gd name="connsiteX36" fmla="*/ 3581400 w 3773510"/>
              <a:gd name="connsiteY36" fmla="*/ 4757880 h 4801647"/>
              <a:gd name="connsiteX37" fmla="*/ 3543300 w 3773510"/>
              <a:gd name="connsiteY37"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28650 w 3773510"/>
              <a:gd name="connsiteY25" fmla="*/ 38180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28650 w 3773510"/>
              <a:gd name="connsiteY25" fmla="*/ 38180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66750 w 3773510"/>
              <a:gd name="connsiteY21" fmla="*/ 3246580 h 4801647"/>
              <a:gd name="connsiteX22" fmla="*/ 590550 w 3773510"/>
              <a:gd name="connsiteY22" fmla="*/ 3576780 h 4801647"/>
              <a:gd name="connsiteX23" fmla="*/ 628650 w 3773510"/>
              <a:gd name="connsiteY23" fmla="*/ 3818080 h 4801647"/>
              <a:gd name="connsiteX24" fmla="*/ 622300 w 3773510"/>
              <a:gd name="connsiteY24" fmla="*/ 4065730 h 4801647"/>
              <a:gd name="connsiteX25" fmla="*/ 520700 w 3773510"/>
              <a:gd name="connsiteY25" fmla="*/ 4256230 h 4801647"/>
              <a:gd name="connsiteX26" fmla="*/ 469900 w 3773510"/>
              <a:gd name="connsiteY26" fmla="*/ 4484830 h 4801647"/>
              <a:gd name="connsiteX27" fmla="*/ 209550 w 3773510"/>
              <a:gd name="connsiteY27" fmla="*/ 4694380 h 4801647"/>
              <a:gd name="connsiteX28" fmla="*/ 0 w 3773510"/>
              <a:gd name="connsiteY28" fmla="*/ 4783280 h 4801647"/>
              <a:gd name="connsiteX29" fmla="*/ 584200 w 3773510"/>
              <a:gd name="connsiteY29" fmla="*/ 4795980 h 4801647"/>
              <a:gd name="connsiteX30" fmla="*/ 1397000 w 3773510"/>
              <a:gd name="connsiteY30" fmla="*/ 4783280 h 4801647"/>
              <a:gd name="connsiteX31" fmla="*/ 2813050 w 3773510"/>
              <a:gd name="connsiteY31" fmla="*/ 4776930 h 4801647"/>
              <a:gd name="connsiteX32" fmla="*/ 3581400 w 3773510"/>
              <a:gd name="connsiteY32" fmla="*/ 4757880 h 4801647"/>
              <a:gd name="connsiteX33" fmla="*/ 3543300 w 3773510"/>
              <a:gd name="connsiteY33"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66750 w 3773510"/>
              <a:gd name="connsiteY20" fmla="*/ 3246580 h 4801647"/>
              <a:gd name="connsiteX21" fmla="*/ 590550 w 3773510"/>
              <a:gd name="connsiteY21" fmla="*/ 3576780 h 4801647"/>
              <a:gd name="connsiteX22" fmla="*/ 628650 w 3773510"/>
              <a:gd name="connsiteY22" fmla="*/ 3818080 h 4801647"/>
              <a:gd name="connsiteX23" fmla="*/ 622300 w 3773510"/>
              <a:gd name="connsiteY23" fmla="*/ 4065730 h 4801647"/>
              <a:gd name="connsiteX24" fmla="*/ 520700 w 3773510"/>
              <a:gd name="connsiteY24" fmla="*/ 4256230 h 4801647"/>
              <a:gd name="connsiteX25" fmla="*/ 469900 w 3773510"/>
              <a:gd name="connsiteY25" fmla="*/ 4484830 h 4801647"/>
              <a:gd name="connsiteX26" fmla="*/ 209550 w 3773510"/>
              <a:gd name="connsiteY26" fmla="*/ 4694380 h 4801647"/>
              <a:gd name="connsiteX27" fmla="*/ 0 w 3773510"/>
              <a:gd name="connsiteY27" fmla="*/ 4783280 h 4801647"/>
              <a:gd name="connsiteX28" fmla="*/ 584200 w 3773510"/>
              <a:gd name="connsiteY28" fmla="*/ 4795980 h 4801647"/>
              <a:gd name="connsiteX29" fmla="*/ 1397000 w 3773510"/>
              <a:gd name="connsiteY29" fmla="*/ 4783280 h 4801647"/>
              <a:gd name="connsiteX30" fmla="*/ 2813050 w 3773510"/>
              <a:gd name="connsiteY30" fmla="*/ 4776930 h 4801647"/>
              <a:gd name="connsiteX31" fmla="*/ 3581400 w 3773510"/>
              <a:gd name="connsiteY31" fmla="*/ 4757880 h 4801647"/>
              <a:gd name="connsiteX32" fmla="*/ 3543300 w 3773510"/>
              <a:gd name="connsiteY32"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666750 w 3773510"/>
              <a:gd name="connsiteY19" fmla="*/ 3246580 h 4801647"/>
              <a:gd name="connsiteX20" fmla="*/ 590550 w 3773510"/>
              <a:gd name="connsiteY20" fmla="*/ 3576780 h 4801647"/>
              <a:gd name="connsiteX21" fmla="*/ 628650 w 3773510"/>
              <a:gd name="connsiteY21" fmla="*/ 3818080 h 4801647"/>
              <a:gd name="connsiteX22" fmla="*/ 622300 w 3773510"/>
              <a:gd name="connsiteY22" fmla="*/ 4065730 h 4801647"/>
              <a:gd name="connsiteX23" fmla="*/ 520700 w 3773510"/>
              <a:gd name="connsiteY23" fmla="*/ 4256230 h 4801647"/>
              <a:gd name="connsiteX24" fmla="*/ 469900 w 3773510"/>
              <a:gd name="connsiteY24" fmla="*/ 4484830 h 4801647"/>
              <a:gd name="connsiteX25" fmla="*/ 209550 w 3773510"/>
              <a:gd name="connsiteY25" fmla="*/ 4694380 h 4801647"/>
              <a:gd name="connsiteX26" fmla="*/ 0 w 3773510"/>
              <a:gd name="connsiteY26" fmla="*/ 4783280 h 4801647"/>
              <a:gd name="connsiteX27" fmla="*/ 584200 w 3773510"/>
              <a:gd name="connsiteY27" fmla="*/ 4795980 h 4801647"/>
              <a:gd name="connsiteX28" fmla="*/ 1397000 w 3773510"/>
              <a:gd name="connsiteY28" fmla="*/ 4783280 h 4801647"/>
              <a:gd name="connsiteX29" fmla="*/ 2813050 w 3773510"/>
              <a:gd name="connsiteY29" fmla="*/ 4776930 h 4801647"/>
              <a:gd name="connsiteX30" fmla="*/ 3581400 w 3773510"/>
              <a:gd name="connsiteY30" fmla="*/ 4757880 h 4801647"/>
              <a:gd name="connsiteX31" fmla="*/ 3543300 w 3773510"/>
              <a:gd name="connsiteY31"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666750 w 3773510"/>
              <a:gd name="connsiteY18" fmla="*/ 3246580 h 4801647"/>
              <a:gd name="connsiteX19" fmla="*/ 590550 w 3773510"/>
              <a:gd name="connsiteY19" fmla="*/ 3576780 h 4801647"/>
              <a:gd name="connsiteX20" fmla="*/ 628650 w 3773510"/>
              <a:gd name="connsiteY20" fmla="*/ 3818080 h 4801647"/>
              <a:gd name="connsiteX21" fmla="*/ 622300 w 3773510"/>
              <a:gd name="connsiteY21" fmla="*/ 4065730 h 4801647"/>
              <a:gd name="connsiteX22" fmla="*/ 520700 w 3773510"/>
              <a:gd name="connsiteY22" fmla="*/ 4256230 h 4801647"/>
              <a:gd name="connsiteX23" fmla="*/ 469900 w 3773510"/>
              <a:gd name="connsiteY23" fmla="*/ 4484830 h 4801647"/>
              <a:gd name="connsiteX24" fmla="*/ 209550 w 3773510"/>
              <a:gd name="connsiteY24" fmla="*/ 4694380 h 4801647"/>
              <a:gd name="connsiteX25" fmla="*/ 0 w 3773510"/>
              <a:gd name="connsiteY25" fmla="*/ 4783280 h 4801647"/>
              <a:gd name="connsiteX26" fmla="*/ 584200 w 3773510"/>
              <a:gd name="connsiteY26" fmla="*/ 4795980 h 4801647"/>
              <a:gd name="connsiteX27" fmla="*/ 1397000 w 3773510"/>
              <a:gd name="connsiteY27" fmla="*/ 4783280 h 4801647"/>
              <a:gd name="connsiteX28" fmla="*/ 2813050 w 3773510"/>
              <a:gd name="connsiteY28" fmla="*/ 4776930 h 4801647"/>
              <a:gd name="connsiteX29" fmla="*/ 3581400 w 3773510"/>
              <a:gd name="connsiteY29" fmla="*/ 4757880 h 4801647"/>
              <a:gd name="connsiteX30" fmla="*/ 3543300 w 3773510"/>
              <a:gd name="connsiteY3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76300 w 3773510"/>
              <a:gd name="connsiteY17" fmla="*/ 2992580 h 4801647"/>
              <a:gd name="connsiteX18" fmla="*/ 666750 w 3773510"/>
              <a:gd name="connsiteY18" fmla="*/ 3246580 h 4801647"/>
              <a:gd name="connsiteX19" fmla="*/ 590550 w 3773510"/>
              <a:gd name="connsiteY19" fmla="*/ 3576780 h 4801647"/>
              <a:gd name="connsiteX20" fmla="*/ 628650 w 3773510"/>
              <a:gd name="connsiteY20" fmla="*/ 3818080 h 4801647"/>
              <a:gd name="connsiteX21" fmla="*/ 622300 w 3773510"/>
              <a:gd name="connsiteY21" fmla="*/ 4065730 h 4801647"/>
              <a:gd name="connsiteX22" fmla="*/ 520700 w 3773510"/>
              <a:gd name="connsiteY22" fmla="*/ 4256230 h 4801647"/>
              <a:gd name="connsiteX23" fmla="*/ 469900 w 3773510"/>
              <a:gd name="connsiteY23" fmla="*/ 4484830 h 4801647"/>
              <a:gd name="connsiteX24" fmla="*/ 209550 w 3773510"/>
              <a:gd name="connsiteY24" fmla="*/ 4694380 h 4801647"/>
              <a:gd name="connsiteX25" fmla="*/ 0 w 3773510"/>
              <a:gd name="connsiteY25" fmla="*/ 4783280 h 4801647"/>
              <a:gd name="connsiteX26" fmla="*/ 584200 w 3773510"/>
              <a:gd name="connsiteY26" fmla="*/ 4795980 h 4801647"/>
              <a:gd name="connsiteX27" fmla="*/ 1397000 w 3773510"/>
              <a:gd name="connsiteY27" fmla="*/ 4783280 h 4801647"/>
              <a:gd name="connsiteX28" fmla="*/ 2813050 w 3773510"/>
              <a:gd name="connsiteY28" fmla="*/ 4776930 h 4801647"/>
              <a:gd name="connsiteX29" fmla="*/ 3581400 w 3773510"/>
              <a:gd name="connsiteY29" fmla="*/ 4757880 h 4801647"/>
              <a:gd name="connsiteX30" fmla="*/ 3543300 w 3773510"/>
              <a:gd name="connsiteY3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992580 h 4801647"/>
              <a:gd name="connsiteX17" fmla="*/ 666750 w 3773510"/>
              <a:gd name="connsiteY17" fmla="*/ 3246580 h 4801647"/>
              <a:gd name="connsiteX18" fmla="*/ 590550 w 3773510"/>
              <a:gd name="connsiteY18" fmla="*/ 3576780 h 4801647"/>
              <a:gd name="connsiteX19" fmla="*/ 628650 w 3773510"/>
              <a:gd name="connsiteY19" fmla="*/ 3818080 h 4801647"/>
              <a:gd name="connsiteX20" fmla="*/ 622300 w 3773510"/>
              <a:gd name="connsiteY20" fmla="*/ 4065730 h 4801647"/>
              <a:gd name="connsiteX21" fmla="*/ 520700 w 3773510"/>
              <a:gd name="connsiteY21" fmla="*/ 4256230 h 4801647"/>
              <a:gd name="connsiteX22" fmla="*/ 469900 w 3773510"/>
              <a:gd name="connsiteY22" fmla="*/ 4484830 h 4801647"/>
              <a:gd name="connsiteX23" fmla="*/ 209550 w 3773510"/>
              <a:gd name="connsiteY23" fmla="*/ 4694380 h 4801647"/>
              <a:gd name="connsiteX24" fmla="*/ 0 w 3773510"/>
              <a:gd name="connsiteY24" fmla="*/ 4783280 h 4801647"/>
              <a:gd name="connsiteX25" fmla="*/ 584200 w 3773510"/>
              <a:gd name="connsiteY25" fmla="*/ 4795980 h 4801647"/>
              <a:gd name="connsiteX26" fmla="*/ 1397000 w 3773510"/>
              <a:gd name="connsiteY26" fmla="*/ 4783280 h 4801647"/>
              <a:gd name="connsiteX27" fmla="*/ 2813050 w 3773510"/>
              <a:gd name="connsiteY27" fmla="*/ 4776930 h 4801647"/>
              <a:gd name="connsiteX28" fmla="*/ 3581400 w 3773510"/>
              <a:gd name="connsiteY28" fmla="*/ 4757880 h 4801647"/>
              <a:gd name="connsiteX29" fmla="*/ 3543300 w 3773510"/>
              <a:gd name="connsiteY29"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876300 w 3773510"/>
              <a:gd name="connsiteY15" fmla="*/ 2992580 h 4801647"/>
              <a:gd name="connsiteX16" fmla="*/ 666750 w 3773510"/>
              <a:gd name="connsiteY16" fmla="*/ 3246580 h 4801647"/>
              <a:gd name="connsiteX17" fmla="*/ 590550 w 3773510"/>
              <a:gd name="connsiteY17" fmla="*/ 3576780 h 4801647"/>
              <a:gd name="connsiteX18" fmla="*/ 628650 w 3773510"/>
              <a:gd name="connsiteY18" fmla="*/ 3818080 h 4801647"/>
              <a:gd name="connsiteX19" fmla="*/ 622300 w 3773510"/>
              <a:gd name="connsiteY19" fmla="*/ 4065730 h 4801647"/>
              <a:gd name="connsiteX20" fmla="*/ 520700 w 3773510"/>
              <a:gd name="connsiteY20" fmla="*/ 4256230 h 4801647"/>
              <a:gd name="connsiteX21" fmla="*/ 469900 w 3773510"/>
              <a:gd name="connsiteY21" fmla="*/ 4484830 h 4801647"/>
              <a:gd name="connsiteX22" fmla="*/ 209550 w 3773510"/>
              <a:gd name="connsiteY22" fmla="*/ 4694380 h 4801647"/>
              <a:gd name="connsiteX23" fmla="*/ 0 w 3773510"/>
              <a:gd name="connsiteY23" fmla="*/ 4783280 h 4801647"/>
              <a:gd name="connsiteX24" fmla="*/ 584200 w 3773510"/>
              <a:gd name="connsiteY24" fmla="*/ 4795980 h 4801647"/>
              <a:gd name="connsiteX25" fmla="*/ 1397000 w 3773510"/>
              <a:gd name="connsiteY25" fmla="*/ 4783280 h 4801647"/>
              <a:gd name="connsiteX26" fmla="*/ 2813050 w 3773510"/>
              <a:gd name="connsiteY26" fmla="*/ 4776930 h 4801647"/>
              <a:gd name="connsiteX27" fmla="*/ 3581400 w 3773510"/>
              <a:gd name="connsiteY27" fmla="*/ 4757880 h 4801647"/>
              <a:gd name="connsiteX28" fmla="*/ 3543300 w 3773510"/>
              <a:gd name="connsiteY2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876300 w 3773510"/>
              <a:gd name="connsiteY14" fmla="*/ 2992580 h 4801647"/>
              <a:gd name="connsiteX15" fmla="*/ 666750 w 3773510"/>
              <a:gd name="connsiteY15" fmla="*/ 3246580 h 4801647"/>
              <a:gd name="connsiteX16" fmla="*/ 590550 w 3773510"/>
              <a:gd name="connsiteY16" fmla="*/ 3576780 h 4801647"/>
              <a:gd name="connsiteX17" fmla="*/ 628650 w 3773510"/>
              <a:gd name="connsiteY17" fmla="*/ 3818080 h 4801647"/>
              <a:gd name="connsiteX18" fmla="*/ 622300 w 3773510"/>
              <a:gd name="connsiteY18" fmla="*/ 4065730 h 4801647"/>
              <a:gd name="connsiteX19" fmla="*/ 520700 w 3773510"/>
              <a:gd name="connsiteY19" fmla="*/ 4256230 h 4801647"/>
              <a:gd name="connsiteX20" fmla="*/ 469900 w 3773510"/>
              <a:gd name="connsiteY20" fmla="*/ 4484830 h 4801647"/>
              <a:gd name="connsiteX21" fmla="*/ 209550 w 3773510"/>
              <a:gd name="connsiteY21" fmla="*/ 4694380 h 4801647"/>
              <a:gd name="connsiteX22" fmla="*/ 0 w 3773510"/>
              <a:gd name="connsiteY22" fmla="*/ 4783280 h 4801647"/>
              <a:gd name="connsiteX23" fmla="*/ 584200 w 3773510"/>
              <a:gd name="connsiteY23" fmla="*/ 4795980 h 4801647"/>
              <a:gd name="connsiteX24" fmla="*/ 1397000 w 3773510"/>
              <a:gd name="connsiteY24" fmla="*/ 4783280 h 4801647"/>
              <a:gd name="connsiteX25" fmla="*/ 2813050 w 3773510"/>
              <a:gd name="connsiteY25" fmla="*/ 4776930 h 4801647"/>
              <a:gd name="connsiteX26" fmla="*/ 3581400 w 3773510"/>
              <a:gd name="connsiteY26" fmla="*/ 4757880 h 4801647"/>
              <a:gd name="connsiteX27" fmla="*/ 3543300 w 3773510"/>
              <a:gd name="connsiteY27"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03300 w 3773510"/>
              <a:gd name="connsiteY12" fmla="*/ 2738580 h 4801647"/>
              <a:gd name="connsiteX13" fmla="*/ 876300 w 3773510"/>
              <a:gd name="connsiteY13" fmla="*/ 2992580 h 4801647"/>
              <a:gd name="connsiteX14" fmla="*/ 666750 w 3773510"/>
              <a:gd name="connsiteY14" fmla="*/ 3246580 h 4801647"/>
              <a:gd name="connsiteX15" fmla="*/ 590550 w 3773510"/>
              <a:gd name="connsiteY15" fmla="*/ 3576780 h 4801647"/>
              <a:gd name="connsiteX16" fmla="*/ 628650 w 3773510"/>
              <a:gd name="connsiteY16" fmla="*/ 3818080 h 4801647"/>
              <a:gd name="connsiteX17" fmla="*/ 622300 w 3773510"/>
              <a:gd name="connsiteY17" fmla="*/ 4065730 h 4801647"/>
              <a:gd name="connsiteX18" fmla="*/ 520700 w 3773510"/>
              <a:gd name="connsiteY18" fmla="*/ 4256230 h 4801647"/>
              <a:gd name="connsiteX19" fmla="*/ 469900 w 3773510"/>
              <a:gd name="connsiteY19" fmla="*/ 4484830 h 4801647"/>
              <a:gd name="connsiteX20" fmla="*/ 209550 w 3773510"/>
              <a:gd name="connsiteY20" fmla="*/ 4694380 h 4801647"/>
              <a:gd name="connsiteX21" fmla="*/ 0 w 3773510"/>
              <a:gd name="connsiteY21" fmla="*/ 4783280 h 4801647"/>
              <a:gd name="connsiteX22" fmla="*/ 584200 w 3773510"/>
              <a:gd name="connsiteY22" fmla="*/ 4795980 h 4801647"/>
              <a:gd name="connsiteX23" fmla="*/ 1397000 w 3773510"/>
              <a:gd name="connsiteY23" fmla="*/ 4783280 h 4801647"/>
              <a:gd name="connsiteX24" fmla="*/ 2813050 w 3773510"/>
              <a:gd name="connsiteY24" fmla="*/ 4776930 h 4801647"/>
              <a:gd name="connsiteX25" fmla="*/ 3581400 w 3773510"/>
              <a:gd name="connsiteY25" fmla="*/ 4757880 h 4801647"/>
              <a:gd name="connsiteX26" fmla="*/ 3543300 w 3773510"/>
              <a:gd name="connsiteY2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003300 w 3773510"/>
              <a:gd name="connsiteY11" fmla="*/ 2738580 h 4801647"/>
              <a:gd name="connsiteX12" fmla="*/ 876300 w 3773510"/>
              <a:gd name="connsiteY12" fmla="*/ 2992580 h 4801647"/>
              <a:gd name="connsiteX13" fmla="*/ 666750 w 3773510"/>
              <a:gd name="connsiteY13" fmla="*/ 3246580 h 4801647"/>
              <a:gd name="connsiteX14" fmla="*/ 590550 w 3773510"/>
              <a:gd name="connsiteY14" fmla="*/ 3576780 h 4801647"/>
              <a:gd name="connsiteX15" fmla="*/ 628650 w 3773510"/>
              <a:gd name="connsiteY15" fmla="*/ 3818080 h 4801647"/>
              <a:gd name="connsiteX16" fmla="*/ 622300 w 3773510"/>
              <a:gd name="connsiteY16" fmla="*/ 4065730 h 4801647"/>
              <a:gd name="connsiteX17" fmla="*/ 520700 w 3773510"/>
              <a:gd name="connsiteY17" fmla="*/ 4256230 h 4801647"/>
              <a:gd name="connsiteX18" fmla="*/ 469900 w 3773510"/>
              <a:gd name="connsiteY18" fmla="*/ 4484830 h 4801647"/>
              <a:gd name="connsiteX19" fmla="*/ 209550 w 3773510"/>
              <a:gd name="connsiteY19" fmla="*/ 4694380 h 4801647"/>
              <a:gd name="connsiteX20" fmla="*/ 0 w 3773510"/>
              <a:gd name="connsiteY20" fmla="*/ 4783280 h 4801647"/>
              <a:gd name="connsiteX21" fmla="*/ 584200 w 3773510"/>
              <a:gd name="connsiteY21" fmla="*/ 4795980 h 4801647"/>
              <a:gd name="connsiteX22" fmla="*/ 1397000 w 3773510"/>
              <a:gd name="connsiteY22" fmla="*/ 4783280 h 4801647"/>
              <a:gd name="connsiteX23" fmla="*/ 2813050 w 3773510"/>
              <a:gd name="connsiteY23" fmla="*/ 4776930 h 4801647"/>
              <a:gd name="connsiteX24" fmla="*/ 3581400 w 3773510"/>
              <a:gd name="connsiteY24" fmla="*/ 4757880 h 4801647"/>
              <a:gd name="connsiteX25" fmla="*/ 3543300 w 3773510"/>
              <a:gd name="connsiteY2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003300 w 3773510"/>
              <a:gd name="connsiteY10" fmla="*/ 2738580 h 4801647"/>
              <a:gd name="connsiteX11" fmla="*/ 876300 w 3773510"/>
              <a:gd name="connsiteY11" fmla="*/ 2992580 h 4801647"/>
              <a:gd name="connsiteX12" fmla="*/ 666750 w 3773510"/>
              <a:gd name="connsiteY12" fmla="*/ 3246580 h 4801647"/>
              <a:gd name="connsiteX13" fmla="*/ 590550 w 3773510"/>
              <a:gd name="connsiteY13" fmla="*/ 3576780 h 4801647"/>
              <a:gd name="connsiteX14" fmla="*/ 628650 w 3773510"/>
              <a:gd name="connsiteY14" fmla="*/ 3818080 h 4801647"/>
              <a:gd name="connsiteX15" fmla="*/ 622300 w 3773510"/>
              <a:gd name="connsiteY15" fmla="*/ 4065730 h 4801647"/>
              <a:gd name="connsiteX16" fmla="*/ 520700 w 3773510"/>
              <a:gd name="connsiteY16" fmla="*/ 4256230 h 4801647"/>
              <a:gd name="connsiteX17" fmla="*/ 469900 w 3773510"/>
              <a:gd name="connsiteY17" fmla="*/ 4484830 h 4801647"/>
              <a:gd name="connsiteX18" fmla="*/ 209550 w 3773510"/>
              <a:gd name="connsiteY18" fmla="*/ 4694380 h 4801647"/>
              <a:gd name="connsiteX19" fmla="*/ 0 w 3773510"/>
              <a:gd name="connsiteY19" fmla="*/ 4783280 h 4801647"/>
              <a:gd name="connsiteX20" fmla="*/ 584200 w 3773510"/>
              <a:gd name="connsiteY20" fmla="*/ 4795980 h 4801647"/>
              <a:gd name="connsiteX21" fmla="*/ 1397000 w 3773510"/>
              <a:gd name="connsiteY21" fmla="*/ 4783280 h 4801647"/>
              <a:gd name="connsiteX22" fmla="*/ 2813050 w 3773510"/>
              <a:gd name="connsiteY22" fmla="*/ 4776930 h 4801647"/>
              <a:gd name="connsiteX23" fmla="*/ 3581400 w 3773510"/>
              <a:gd name="connsiteY23" fmla="*/ 4757880 h 4801647"/>
              <a:gd name="connsiteX24" fmla="*/ 3543300 w 3773510"/>
              <a:gd name="connsiteY24" fmla="*/ 338280 h 4801647"/>
              <a:gd name="connsiteX0" fmla="*/ 3543300 w 3581400"/>
              <a:gd name="connsiteY0" fmla="*/ 338280 h 4801647"/>
              <a:gd name="connsiteX1" fmla="*/ 1066800 w 3581400"/>
              <a:gd name="connsiteY1" fmla="*/ 363680 h 4801647"/>
              <a:gd name="connsiteX2" fmla="*/ 1282700 w 3581400"/>
              <a:gd name="connsiteY2" fmla="*/ 592280 h 4801647"/>
              <a:gd name="connsiteX3" fmla="*/ 1511300 w 3581400"/>
              <a:gd name="connsiteY3" fmla="*/ 846280 h 4801647"/>
              <a:gd name="connsiteX4" fmla="*/ 1663700 w 3581400"/>
              <a:gd name="connsiteY4" fmla="*/ 1125680 h 4801647"/>
              <a:gd name="connsiteX5" fmla="*/ 1701800 w 3581400"/>
              <a:gd name="connsiteY5" fmla="*/ 1474930 h 4801647"/>
              <a:gd name="connsiteX6" fmla="*/ 1593850 w 3581400"/>
              <a:gd name="connsiteY6" fmla="*/ 1938480 h 4801647"/>
              <a:gd name="connsiteX7" fmla="*/ 1498600 w 3581400"/>
              <a:gd name="connsiteY7" fmla="*/ 2217880 h 4801647"/>
              <a:gd name="connsiteX8" fmla="*/ 1435100 w 3581400"/>
              <a:gd name="connsiteY8" fmla="*/ 2395680 h 4801647"/>
              <a:gd name="connsiteX9" fmla="*/ 1295400 w 3581400"/>
              <a:gd name="connsiteY9" fmla="*/ 2560780 h 4801647"/>
              <a:gd name="connsiteX10" fmla="*/ 1003300 w 3581400"/>
              <a:gd name="connsiteY10" fmla="*/ 2738580 h 4801647"/>
              <a:gd name="connsiteX11" fmla="*/ 876300 w 3581400"/>
              <a:gd name="connsiteY11" fmla="*/ 2992580 h 4801647"/>
              <a:gd name="connsiteX12" fmla="*/ 666750 w 3581400"/>
              <a:gd name="connsiteY12" fmla="*/ 3246580 h 4801647"/>
              <a:gd name="connsiteX13" fmla="*/ 590550 w 3581400"/>
              <a:gd name="connsiteY13" fmla="*/ 3576780 h 4801647"/>
              <a:gd name="connsiteX14" fmla="*/ 628650 w 3581400"/>
              <a:gd name="connsiteY14" fmla="*/ 3818080 h 4801647"/>
              <a:gd name="connsiteX15" fmla="*/ 622300 w 3581400"/>
              <a:gd name="connsiteY15" fmla="*/ 4065730 h 4801647"/>
              <a:gd name="connsiteX16" fmla="*/ 520700 w 3581400"/>
              <a:gd name="connsiteY16" fmla="*/ 4256230 h 4801647"/>
              <a:gd name="connsiteX17" fmla="*/ 469900 w 3581400"/>
              <a:gd name="connsiteY17" fmla="*/ 4484830 h 4801647"/>
              <a:gd name="connsiteX18" fmla="*/ 209550 w 3581400"/>
              <a:gd name="connsiteY18" fmla="*/ 4694380 h 4801647"/>
              <a:gd name="connsiteX19" fmla="*/ 0 w 3581400"/>
              <a:gd name="connsiteY19" fmla="*/ 4783280 h 4801647"/>
              <a:gd name="connsiteX20" fmla="*/ 584200 w 3581400"/>
              <a:gd name="connsiteY20" fmla="*/ 4795980 h 4801647"/>
              <a:gd name="connsiteX21" fmla="*/ 1397000 w 3581400"/>
              <a:gd name="connsiteY21" fmla="*/ 4783280 h 4801647"/>
              <a:gd name="connsiteX22" fmla="*/ 2813050 w 3581400"/>
              <a:gd name="connsiteY22" fmla="*/ 4776930 h 4801647"/>
              <a:gd name="connsiteX23" fmla="*/ 3581400 w 3581400"/>
              <a:gd name="connsiteY23" fmla="*/ 4757880 h 4801647"/>
              <a:gd name="connsiteX24" fmla="*/ 3543300 w 3581400"/>
              <a:gd name="connsiteY24" fmla="*/ 338280 h 4801647"/>
              <a:gd name="connsiteX0" fmla="*/ 3543300 w 3581400"/>
              <a:gd name="connsiteY0" fmla="*/ 0 h 4463367"/>
              <a:gd name="connsiteX1" fmla="*/ 1066800 w 3581400"/>
              <a:gd name="connsiteY1" fmla="*/ 25400 h 4463367"/>
              <a:gd name="connsiteX2" fmla="*/ 1282700 w 3581400"/>
              <a:gd name="connsiteY2" fmla="*/ 254000 h 4463367"/>
              <a:gd name="connsiteX3" fmla="*/ 1511300 w 3581400"/>
              <a:gd name="connsiteY3" fmla="*/ 508000 h 4463367"/>
              <a:gd name="connsiteX4" fmla="*/ 1663700 w 3581400"/>
              <a:gd name="connsiteY4" fmla="*/ 787400 h 4463367"/>
              <a:gd name="connsiteX5" fmla="*/ 1701800 w 3581400"/>
              <a:gd name="connsiteY5" fmla="*/ 1136650 h 4463367"/>
              <a:gd name="connsiteX6" fmla="*/ 1593850 w 3581400"/>
              <a:gd name="connsiteY6" fmla="*/ 1600200 h 4463367"/>
              <a:gd name="connsiteX7" fmla="*/ 1498600 w 3581400"/>
              <a:gd name="connsiteY7" fmla="*/ 1879600 h 4463367"/>
              <a:gd name="connsiteX8" fmla="*/ 1435100 w 3581400"/>
              <a:gd name="connsiteY8" fmla="*/ 2057400 h 4463367"/>
              <a:gd name="connsiteX9" fmla="*/ 1295400 w 3581400"/>
              <a:gd name="connsiteY9" fmla="*/ 2222500 h 4463367"/>
              <a:gd name="connsiteX10" fmla="*/ 1003300 w 3581400"/>
              <a:gd name="connsiteY10" fmla="*/ 2400300 h 4463367"/>
              <a:gd name="connsiteX11" fmla="*/ 876300 w 3581400"/>
              <a:gd name="connsiteY11" fmla="*/ 2654300 h 4463367"/>
              <a:gd name="connsiteX12" fmla="*/ 666750 w 3581400"/>
              <a:gd name="connsiteY12" fmla="*/ 2908300 h 4463367"/>
              <a:gd name="connsiteX13" fmla="*/ 590550 w 3581400"/>
              <a:gd name="connsiteY13" fmla="*/ 3238500 h 4463367"/>
              <a:gd name="connsiteX14" fmla="*/ 628650 w 3581400"/>
              <a:gd name="connsiteY14" fmla="*/ 3479800 h 4463367"/>
              <a:gd name="connsiteX15" fmla="*/ 622300 w 3581400"/>
              <a:gd name="connsiteY15" fmla="*/ 3727450 h 4463367"/>
              <a:gd name="connsiteX16" fmla="*/ 520700 w 3581400"/>
              <a:gd name="connsiteY16" fmla="*/ 3917950 h 4463367"/>
              <a:gd name="connsiteX17" fmla="*/ 469900 w 3581400"/>
              <a:gd name="connsiteY17" fmla="*/ 4146550 h 4463367"/>
              <a:gd name="connsiteX18" fmla="*/ 209550 w 3581400"/>
              <a:gd name="connsiteY18" fmla="*/ 4356100 h 4463367"/>
              <a:gd name="connsiteX19" fmla="*/ 0 w 3581400"/>
              <a:gd name="connsiteY19" fmla="*/ 4445000 h 4463367"/>
              <a:gd name="connsiteX20" fmla="*/ 584200 w 3581400"/>
              <a:gd name="connsiteY20" fmla="*/ 4457700 h 4463367"/>
              <a:gd name="connsiteX21" fmla="*/ 1397000 w 3581400"/>
              <a:gd name="connsiteY21" fmla="*/ 4445000 h 4463367"/>
              <a:gd name="connsiteX22" fmla="*/ 2813050 w 3581400"/>
              <a:gd name="connsiteY22" fmla="*/ 4438650 h 4463367"/>
              <a:gd name="connsiteX23" fmla="*/ 3581400 w 3581400"/>
              <a:gd name="connsiteY23" fmla="*/ 4419600 h 4463367"/>
              <a:gd name="connsiteX24" fmla="*/ 3543300 w 3581400"/>
              <a:gd name="connsiteY24" fmla="*/ 0 h 4463367"/>
              <a:gd name="connsiteX0" fmla="*/ 3543300 w 3581400"/>
              <a:gd name="connsiteY0" fmla="*/ 0 h 4463367"/>
              <a:gd name="connsiteX1" fmla="*/ 1066800 w 3581400"/>
              <a:gd name="connsiteY1" fmla="*/ 25400 h 4463367"/>
              <a:gd name="connsiteX2" fmla="*/ 1282700 w 3581400"/>
              <a:gd name="connsiteY2" fmla="*/ 254000 h 4463367"/>
              <a:gd name="connsiteX3" fmla="*/ 1511300 w 3581400"/>
              <a:gd name="connsiteY3" fmla="*/ 508000 h 4463367"/>
              <a:gd name="connsiteX4" fmla="*/ 1663700 w 3581400"/>
              <a:gd name="connsiteY4" fmla="*/ 787400 h 4463367"/>
              <a:gd name="connsiteX5" fmla="*/ 1701800 w 3581400"/>
              <a:gd name="connsiteY5" fmla="*/ 1136650 h 4463367"/>
              <a:gd name="connsiteX6" fmla="*/ 1593850 w 3581400"/>
              <a:gd name="connsiteY6" fmla="*/ 1600200 h 4463367"/>
              <a:gd name="connsiteX7" fmla="*/ 1498600 w 3581400"/>
              <a:gd name="connsiteY7" fmla="*/ 1879600 h 4463367"/>
              <a:gd name="connsiteX8" fmla="*/ 1435100 w 3581400"/>
              <a:gd name="connsiteY8" fmla="*/ 2057400 h 4463367"/>
              <a:gd name="connsiteX9" fmla="*/ 1295400 w 3581400"/>
              <a:gd name="connsiteY9" fmla="*/ 2222500 h 4463367"/>
              <a:gd name="connsiteX10" fmla="*/ 1003300 w 3581400"/>
              <a:gd name="connsiteY10" fmla="*/ 2400300 h 4463367"/>
              <a:gd name="connsiteX11" fmla="*/ 876300 w 3581400"/>
              <a:gd name="connsiteY11" fmla="*/ 2654300 h 4463367"/>
              <a:gd name="connsiteX12" fmla="*/ 666750 w 3581400"/>
              <a:gd name="connsiteY12" fmla="*/ 2908300 h 4463367"/>
              <a:gd name="connsiteX13" fmla="*/ 590550 w 3581400"/>
              <a:gd name="connsiteY13" fmla="*/ 3238500 h 4463367"/>
              <a:gd name="connsiteX14" fmla="*/ 628650 w 3581400"/>
              <a:gd name="connsiteY14" fmla="*/ 3479800 h 4463367"/>
              <a:gd name="connsiteX15" fmla="*/ 622300 w 3581400"/>
              <a:gd name="connsiteY15" fmla="*/ 3727450 h 4463367"/>
              <a:gd name="connsiteX16" fmla="*/ 520700 w 3581400"/>
              <a:gd name="connsiteY16" fmla="*/ 3917950 h 4463367"/>
              <a:gd name="connsiteX17" fmla="*/ 469900 w 3581400"/>
              <a:gd name="connsiteY17" fmla="*/ 4146550 h 4463367"/>
              <a:gd name="connsiteX18" fmla="*/ 209550 w 3581400"/>
              <a:gd name="connsiteY18" fmla="*/ 4356100 h 4463367"/>
              <a:gd name="connsiteX19" fmla="*/ 0 w 3581400"/>
              <a:gd name="connsiteY19" fmla="*/ 4445000 h 4463367"/>
              <a:gd name="connsiteX20" fmla="*/ 584200 w 3581400"/>
              <a:gd name="connsiteY20" fmla="*/ 4457700 h 4463367"/>
              <a:gd name="connsiteX21" fmla="*/ 1397000 w 3581400"/>
              <a:gd name="connsiteY21" fmla="*/ 4445000 h 4463367"/>
              <a:gd name="connsiteX22" fmla="*/ 2813050 w 3581400"/>
              <a:gd name="connsiteY22" fmla="*/ 4438650 h 4463367"/>
              <a:gd name="connsiteX23" fmla="*/ 3581400 w 3581400"/>
              <a:gd name="connsiteY23" fmla="*/ 4419600 h 4463367"/>
              <a:gd name="connsiteX24" fmla="*/ 3543300 w 3581400"/>
              <a:gd name="connsiteY24" fmla="*/ 0 h 4463367"/>
              <a:gd name="connsiteX0" fmla="*/ 3543300 w 3556000"/>
              <a:gd name="connsiteY0" fmla="*/ 0 h 4463367"/>
              <a:gd name="connsiteX1" fmla="*/ 1066800 w 3556000"/>
              <a:gd name="connsiteY1" fmla="*/ 25400 h 4463367"/>
              <a:gd name="connsiteX2" fmla="*/ 1282700 w 3556000"/>
              <a:gd name="connsiteY2" fmla="*/ 254000 h 4463367"/>
              <a:gd name="connsiteX3" fmla="*/ 1511300 w 3556000"/>
              <a:gd name="connsiteY3" fmla="*/ 508000 h 4463367"/>
              <a:gd name="connsiteX4" fmla="*/ 1663700 w 3556000"/>
              <a:gd name="connsiteY4" fmla="*/ 787400 h 4463367"/>
              <a:gd name="connsiteX5" fmla="*/ 1701800 w 3556000"/>
              <a:gd name="connsiteY5" fmla="*/ 1136650 h 4463367"/>
              <a:gd name="connsiteX6" fmla="*/ 1593850 w 3556000"/>
              <a:gd name="connsiteY6" fmla="*/ 1600200 h 4463367"/>
              <a:gd name="connsiteX7" fmla="*/ 1498600 w 3556000"/>
              <a:gd name="connsiteY7" fmla="*/ 1879600 h 4463367"/>
              <a:gd name="connsiteX8" fmla="*/ 1435100 w 3556000"/>
              <a:gd name="connsiteY8" fmla="*/ 2057400 h 4463367"/>
              <a:gd name="connsiteX9" fmla="*/ 1295400 w 3556000"/>
              <a:gd name="connsiteY9" fmla="*/ 2222500 h 4463367"/>
              <a:gd name="connsiteX10" fmla="*/ 1003300 w 3556000"/>
              <a:gd name="connsiteY10" fmla="*/ 2400300 h 4463367"/>
              <a:gd name="connsiteX11" fmla="*/ 876300 w 3556000"/>
              <a:gd name="connsiteY11" fmla="*/ 2654300 h 4463367"/>
              <a:gd name="connsiteX12" fmla="*/ 666750 w 3556000"/>
              <a:gd name="connsiteY12" fmla="*/ 2908300 h 4463367"/>
              <a:gd name="connsiteX13" fmla="*/ 590550 w 3556000"/>
              <a:gd name="connsiteY13" fmla="*/ 3238500 h 4463367"/>
              <a:gd name="connsiteX14" fmla="*/ 628650 w 3556000"/>
              <a:gd name="connsiteY14" fmla="*/ 3479800 h 4463367"/>
              <a:gd name="connsiteX15" fmla="*/ 622300 w 3556000"/>
              <a:gd name="connsiteY15" fmla="*/ 3727450 h 4463367"/>
              <a:gd name="connsiteX16" fmla="*/ 520700 w 3556000"/>
              <a:gd name="connsiteY16" fmla="*/ 3917950 h 4463367"/>
              <a:gd name="connsiteX17" fmla="*/ 469900 w 3556000"/>
              <a:gd name="connsiteY17" fmla="*/ 4146550 h 4463367"/>
              <a:gd name="connsiteX18" fmla="*/ 209550 w 3556000"/>
              <a:gd name="connsiteY18" fmla="*/ 4356100 h 4463367"/>
              <a:gd name="connsiteX19" fmla="*/ 0 w 3556000"/>
              <a:gd name="connsiteY19" fmla="*/ 4445000 h 4463367"/>
              <a:gd name="connsiteX20" fmla="*/ 584200 w 3556000"/>
              <a:gd name="connsiteY20" fmla="*/ 4457700 h 4463367"/>
              <a:gd name="connsiteX21" fmla="*/ 1397000 w 3556000"/>
              <a:gd name="connsiteY21" fmla="*/ 4445000 h 4463367"/>
              <a:gd name="connsiteX22" fmla="*/ 2813050 w 3556000"/>
              <a:gd name="connsiteY22" fmla="*/ 4438650 h 4463367"/>
              <a:gd name="connsiteX23" fmla="*/ 3556000 w 3556000"/>
              <a:gd name="connsiteY23" fmla="*/ 4413250 h 4463367"/>
              <a:gd name="connsiteX24" fmla="*/ 3543300 w 3556000"/>
              <a:gd name="connsiteY24" fmla="*/ 0 h 4463367"/>
              <a:gd name="connsiteX0" fmla="*/ 3543300 w 3556000"/>
              <a:gd name="connsiteY0" fmla="*/ 0 h 4463367"/>
              <a:gd name="connsiteX1" fmla="*/ 1047750 w 3556000"/>
              <a:gd name="connsiteY1" fmla="*/ 6350 h 4463367"/>
              <a:gd name="connsiteX2" fmla="*/ 1282700 w 3556000"/>
              <a:gd name="connsiteY2" fmla="*/ 254000 h 4463367"/>
              <a:gd name="connsiteX3" fmla="*/ 1511300 w 3556000"/>
              <a:gd name="connsiteY3" fmla="*/ 508000 h 4463367"/>
              <a:gd name="connsiteX4" fmla="*/ 1663700 w 3556000"/>
              <a:gd name="connsiteY4" fmla="*/ 787400 h 4463367"/>
              <a:gd name="connsiteX5" fmla="*/ 1701800 w 3556000"/>
              <a:gd name="connsiteY5" fmla="*/ 1136650 h 4463367"/>
              <a:gd name="connsiteX6" fmla="*/ 1593850 w 3556000"/>
              <a:gd name="connsiteY6" fmla="*/ 1600200 h 4463367"/>
              <a:gd name="connsiteX7" fmla="*/ 1498600 w 3556000"/>
              <a:gd name="connsiteY7" fmla="*/ 1879600 h 4463367"/>
              <a:gd name="connsiteX8" fmla="*/ 1435100 w 3556000"/>
              <a:gd name="connsiteY8" fmla="*/ 2057400 h 4463367"/>
              <a:gd name="connsiteX9" fmla="*/ 1295400 w 3556000"/>
              <a:gd name="connsiteY9" fmla="*/ 2222500 h 4463367"/>
              <a:gd name="connsiteX10" fmla="*/ 1003300 w 3556000"/>
              <a:gd name="connsiteY10" fmla="*/ 2400300 h 4463367"/>
              <a:gd name="connsiteX11" fmla="*/ 876300 w 3556000"/>
              <a:gd name="connsiteY11" fmla="*/ 2654300 h 4463367"/>
              <a:gd name="connsiteX12" fmla="*/ 666750 w 3556000"/>
              <a:gd name="connsiteY12" fmla="*/ 2908300 h 4463367"/>
              <a:gd name="connsiteX13" fmla="*/ 590550 w 3556000"/>
              <a:gd name="connsiteY13" fmla="*/ 3238500 h 4463367"/>
              <a:gd name="connsiteX14" fmla="*/ 628650 w 3556000"/>
              <a:gd name="connsiteY14" fmla="*/ 3479800 h 4463367"/>
              <a:gd name="connsiteX15" fmla="*/ 622300 w 3556000"/>
              <a:gd name="connsiteY15" fmla="*/ 3727450 h 4463367"/>
              <a:gd name="connsiteX16" fmla="*/ 520700 w 3556000"/>
              <a:gd name="connsiteY16" fmla="*/ 3917950 h 4463367"/>
              <a:gd name="connsiteX17" fmla="*/ 469900 w 3556000"/>
              <a:gd name="connsiteY17" fmla="*/ 4146550 h 4463367"/>
              <a:gd name="connsiteX18" fmla="*/ 209550 w 3556000"/>
              <a:gd name="connsiteY18" fmla="*/ 4356100 h 4463367"/>
              <a:gd name="connsiteX19" fmla="*/ 0 w 3556000"/>
              <a:gd name="connsiteY19" fmla="*/ 4445000 h 4463367"/>
              <a:gd name="connsiteX20" fmla="*/ 584200 w 3556000"/>
              <a:gd name="connsiteY20" fmla="*/ 4457700 h 4463367"/>
              <a:gd name="connsiteX21" fmla="*/ 1397000 w 3556000"/>
              <a:gd name="connsiteY21" fmla="*/ 4445000 h 4463367"/>
              <a:gd name="connsiteX22" fmla="*/ 2813050 w 3556000"/>
              <a:gd name="connsiteY22" fmla="*/ 4438650 h 4463367"/>
              <a:gd name="connsiteX23" fmla="*/ 3556000 w 3556000"/>
              <a:gd name="connsiteY23" fmla="*/ 4413250 h 4463367"/>
              <a:gd name="connsiteX24" fmla="*/ 3543300 w 3556000"/>
              <a:gd name="connsiteY24" fmla="*/ 0 h 446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56000" h="4463367">
                <a:moveTo>
                  <a:pt x="3543300" y="0"/>
                </a:moveTo>
                <a:lnTo>
                  <a:pt x="1047750" y="6350"/>
                </a:lnTo>
                <a:cubicBezTo>
                  <a:pt x="1115483" y="93133"/>
                  <a:pt x="1205442" y="170392"/>
                  <a:pt x="1282700" y="254000"/>
                </a:cubicBezTo>
                <a:cubicBezTo>
                  <a:pt x="1359958" y="337608"/>
                  <a:pt x="1447800" y="419100"/>
                  <a:pt x="1511300" y="508000"/>
                </a:cubicBezTo>
                <a:cubicBezTo>
                  <a:pt x="1574800" y="596900"/>
                  <a:pt x="1631950" y="682625"/>
                  <a:pt x="1663700" y="787400"/>
                </a:cubicBezTo>
                <a:cubicBezTo>
                  <a:pt x="1695450" y="892175"/>
                  <a:pt x="1713442" y="1001183"/>
                  <a:pt x="1701800" y="1136650"/>
                </a:cubicBezTo>
                <a:cubicBezTo>
                  <a:pt x="1690158" y="1272117"/>
                  <a:pt x="1627717" y="1476375"/>
                  <a:pt x="1593850" y="1600200"/>
                </a:cubicBezTo>
                <a:cubicBezTo>
                  <a:pt x="1559983" y="1724025"/>
                  <a:pt x="1525058" y="1803400"/>
                  <a:pt x="1498600" y="1879600"/>
                </a:cubicBezTo>
                <a:cubicBezTo>
                  <a:pt x="1472142" y="1955800"/>
                  <a:pt x="1473200" y="2000250"/>
                  <a:pt x="1435100" y="2057400"/>
                </a:cubicBezTo>
                <a:cubicBezTo>
                  <a:pt x="1403350" y="2095500"/>
                  <a:pt x="1322917" y="2188633"/>
                  <a:pt x="1295400" y="2222500"/>
                </a:cubicBezTo>
                <a:cubicBezTo>
                  <a:pt x="1223433" y="2279650"/>
                  <a:pt x="1073150" y="2328333"/>
                  <a:pt x="1003300" y="2400300"/>
                </a:cubicBezTo>
                <a:cubicBezTo>
                  <a:pt x="933450" y="2472267"/>
                  <a:pt x="932392" y="2569633"/>
                  <a:pt x="876300" y="2654300"/>
                </a:cubicBezTo>
                <a:cubicBezTo>
                  <a:pt x="841375" y="2726267"/>
                  <a:pt x="703792" y="2804583"/>
                  <a:pt x="666750" y="2908300"/>
                </a:cubicBezTo>
                <a:cubicBezTo>
                  <a:pt x="620183" y="3005667"/>
                  <a:pt x="580008" y="3143622"/>
                  <a:pt x="590550" y="3238500"/>
                </a:cubicBezTo>
                <a:cubicBezTo>
                  <a:pt x="603250" y="3352800"/>
                  <a:pt x="623358" y="3398308"/>
                  <a:pt x="628650" y="3479800"/>
                </a:cubicBezTo>
                <a:cubicBezTo>
                  <a:pt x="633942" y="3561292"/>
                  <a:pt x="640292" y="3654425"/>
                  <a:pt x="622300" y="3727450"/>
                </a:cubicBezTo>
                <a:cubicBezTo>
                  <a:pt x="604308" y="3800475"/>
                  <a:pt x="546100" y="3848100"/>
                  <a:pt x="520700" y="3917950"/>
                </a:cubicBezTo>
                <a:cubicBezTo>
                  <a:pt x="495300" y="3987800"/>
                  <a:pt x="521758" y="4073525"/>
                  <a:pt x="469900" y="4146550"/>
                </a:cubicBezTo>
                <a:cubicBezTo>
                  <a:pt x="418042" y="4219575"/>
                  <a:pt x="279400" y="4324350"/>
                  <a:pt x="209550" y="4356100"/>
                </a:cubicBezTo>
                <a:cubicBezTo>
                  <a:pt x="139700" y="4387850"/>
                  <a:pt x="76200" y="4406900"/>
                  <a:pt x="0" y="4445000"/>
                </a:cubicBezTo>
                <a:cubicBezTo>
                  <a:pt x="71967" y="4476750"/>
                  <a:pt x="351367" y="4457700"/>
                  <a:pt x="584200" y="4457700"/>
                </a:cubicBezTo>
                <a:cubicBezTo>
                  <a:pt x="817033" y="4457700"/>
                  <a:pt x="1025525" y="4448175"/>
                  <a:pt x="1397000" y="4445000"/>
                </a:cubicBezTo>
                <a:lnTo>
                  <a:pt x="2813050" y="4438650"/>
                </a:lnTo>
                <a:cubicBezTo>
                  <a:pt x="3172883" y="4433358"/>
                  <a:pt x="3299883" y="4419600"/>
                  <a:pt x="3556000" y="4413250"/>
                </a:cubicBezTo>
                <a:cubicBezTo>
                  <a:pt x="3551767" y="2942167"/>
                  <a:pt x="3547533" y="1471083"/>
                  <a:pt x="3543300" y="0"/>
                </a:cubicBezTo>
                <a:close/>
              </a:path>
            </a:pathLst>
          </a:custGeom>
          <a:noFill/>
          <a:ln>
            <a:solidFill>
              <a:srgbClr val="13DF17"/>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2" name="Freeform 11"/>
          <p:cNvSpPr/>
          <p:nvPr/>
        </p:nvSpPr>
        <p:spPr>
          <a:xfrm>
            <a:off x="292099" y="3054351"/>
            <a:ext cx="4940159" cy="2609526"/>
          </a:xfrm>
          <a:custGeom>
            <a:avLst/>
            <a:gdLst>
              <a:gd name="connsiteX0" fmla="*/ 0 w 4960096"/>
              <a:gd name="connsiteY0" fmla="*/ 13847 h 2693547"/>
              <a:gd name="connsiteX1" fmla="*/ 469900 w 4960096"/>
              <a:gd name="connsiteY1" fmla="*/ 13847 h 2693547"/>
              <a:gd name="connsiteX2" fmla="*/ 533400 w 4960096"/>
              <a:gd name="connsiteY2" fmla="*/ 26547 h 2693547"/>
              <a:gd name="connsiteX3" fmla="*/ 584200 w 4960096"/>
              <a:gd name="connsiteY3" fmla="*/ 39247 h 2693547"/>
              <a:gd name="connsiteX4" fmla="*/ 838200 w 4960096"/>
              <a:gd name="connsiteY4" fmla="*/ 51947 h 2693547"/>
              <a:gd name="connsiteX5" fmla="*/ 939800 w 4960096"/>
              <a:gd name="connsiteY5" fmla="*/ 64647 h 2693547"/>
              <a:gd name="connsiteX6" fmla="*/ 1066800 w 4960096"/>
              <a:gd name="connsiteY6" fmla="*/ 77347 h 2693547"/>
              <a:gd name="connsiteX7" fmla="*/ 1219200 w 4960096"/>
              <a:gd name="connsiteY7" fmla="*/ 102747 h 2693547"/>
              <a:gd name="connsiteX8" fmla="*/ 1282700 w 4960096"/>
              <a:gd name="connsiteY8" fmla="*/ 115447 h 2693547"/>
              <a:gd name="connsiteX9" fmla="*/ 1358900 w 4960096"/>
              <a:gd name="connsiteY9" fmla="*/ 140847 h 2693547"/>
              <a:gd name="connsiteX10" fmla="*/ 1485900 w 4960096"/>
              <a:gd name="connsiteY10" fmla="*/ 166247 h 2693547"/>
              <a:gd name="connsiteX11" fmla="*/ 1536700 w 4960096"/>
              <a:gd name="connsiteY11" fmla="*/ 178947 h 2693547"/>
              <a:gd name="connsiteX12" fmla="*/ 1689100 w 4960096"/>
              <a:gd name="connsiteY12" fmla="*/ 204347 h 2693547"/>
              <a:gd name="connsiteX13" fmla="*/ 2641600 w 4960096"/>
              <a:gd name="connsiteY13" fmla="*/ 229747 h 2693547"/>
              <a:gd name="connsiteX14" fmla="*/ 2882900 w 4960096"/>
              <a:gd name="connsiteY14" fmla="*/ 242447 h 2693547"/>
              <a:gd name="connsiteX15" fmla="*/ 3429000 w 4960096"/>
              <a:gd name="connsiteY15" fmla="*/ 255147 h 2693547"/>
              <a:gd name="connsiteX16" fmla="*/ 3581400 w 4960096"/>
              <a:gd name="connsiteY16" fmla="*/ 280547 h 2693547"/>
              <a:gd name="connsiteX17" fmla="*/ 3619500 w 4960096"/>
              <a:gd name="connsiteY17" fmla="*/ 293247 h 2693547"/>
              <a:gd name="connsiteX18" fmla="*/ 3721100 w 4960096"/>
              <a:gd name="connsiteY18" fmla="*/ 305947 h 2693547"/>
              <a:gd name="connsiteX19" fmla="*/ 3822700 w 4960096"/>
              <a:gd name="connsiteY19" fmla="*/ 331347 h 2693547"/>
              <a:gd name="connsiteX20" fmla="*/ 3886200 w 4960096"/>
              <a:gd name="connsiteY20" fmla="*/ 356747 h 2693547"/>
              <a:gd name="connsiteX21" fmla="*/ 4013200 w 4960096"/>
              <a:gd name="connsiteY21" fmla="*/ 369447 h 2693547"/>
              <a:gd name="connsiteX22" fmla="*/ 4114800 w 4960096"/>
              <a:gd name="connsiteY22" fmla="*/ 394847 h 2693547"/>
              <a:gd name="connsiteX23" fmla="*/ 4521200 w 4960096"/>
              <a:gd name="connsiteY23" fmla="*/ 432947 h 2693547"/>
              <a:gd name="connsiteX24" fmla="*/ 4622800 w 4960096"/>
              <a:gd name="connsiteY24" fmla="*/ 445647 h 2693547"/>
              <a:gd name="connsiteX25" fmla="*/ 4762500 w 4960096"/>
              <a:gd name="connsiteY25" fmla="*/ 483747 h 2693547"/>
              <a:gd name="connsiteX26" fmla="*/ 4851400 w 4960096"/>
              <a:gd name="connsiteY26" fmla="*/ 572647 h 2693547"/>
              <a:gd name="connsiteX27" fmla="*/ 4876800 w 4960096"/>
              <a:gd name="connsiteY27" fmla="*/ 623447 h 2693547"/>
              <a:gd name="connsiteX28" fmla="*/ 4902200 w 4960096"/>
              <a:gd name="connsiteY28" fmla="*/ 661547 h 2693547"/>
              <a:gd name="connsiteX29" fmla="*/ 4914900 w 4960096"/>
              <a:gd name="connsiteY29" fmla="*/ 699647 h 2693547"/>
              <a:gd name="connsiteX30" fmla="*/ 4940300 w 4960096"/>
              <a:gd name="connsiteY30" fmla="*/ 750447 h 2693547"/>
              <a:gd name="connsiteX31" fmla="*/ 4940300 w 4960096"/>
              <a:gd name="connsiteY31" fmla="*/ 1144147 h 2693547"/>
              <a:gd name="connsiteX32" fmla="*/ 4914900 w 4960096"/>
              <a:gd name="connsiteY32" fmla="*/ 1233047 h 2693547"/>
              <a:gd name="connsiteX33" fmla="*/ 4902200 w 4960096"/>
              <a:gd name="connsiteY33" fmla="*/ 1283847 h 2693547"/>
              <a:gd name="connsiteX34" fmla="*/ 4876800 w 4960096"/>
              <a:gd name="connsiteY34" fmla="*/ 1753747 h 2693547"/>
              <a:gd name="connsiteX35" fmla="*/ 4838700 w 4960096"/>
              <a:gd name="connsiteY35" fmla="*/ 1829947 h 2693547"/>
              <a:gd name="connsiteX36" fmla="*/ 4813300 w 4960096"/>
              <a:gd name="connsiteY36" fmla="*/ 1893447 h 2693547"/>
              <a:gd name="connsiteX37" fmla="*/ 4699000 w 4960096"/>
              <a:gd name="connsiteY37" fmla="*/ 2007747 h 2693547"/>
              <a:gd name="connsiteX38" fmla="*/ 4584700 w 4960096"/>
              <a:gd name="connsiteY38" fmla="*/ 2122047 h 2693547"/>
              <a:gd name="connsiteX39" fmla="*/ 4546600 w 4960096"/>
              <a:gd name="connsiteY39" fmla="*/ 2160147 h 2693547"/>
              <a:gd name="connsiteX40" fmla="*/ 4495800 w 4960096"/>
              <a:gd name="connsiteY40" fmla="*/ 2185547 h 2693547"/>
              <a:gd name="connsiteX41" fmla="*/ 4419600 w 4960096"/>
              <a:gd name="connsiteY41" fmla="*/ 2261747 h 2693547"/>
              <a:gd name="connsiteX42" fmla="*/ 4343400 w 4960096"/>
              <a:gd name="connsiteY42" fmla="*/ 2337947 h 2693547"/>
              <a:gd name="connsiteX43" fmla="*/ 4305300 w 4960096"/>
              <a:gd name="connsiteY43" fmla="*/ 2350647 h 2693547"/>
              <a:gd name="connsiteX44" fmla="*/ 4165600 w 4960096"/>
              <a:gd name="connsiteY44" fmla="*/ 2414147 h 2693547"/>
              <a:gd name="connsiteX45" fmla="*/ 4038600 w 4960096"/>
              <a:gd name="connsiteY45" fmla="*/ 2452247 h 2693547"/>
              <a:gd name="connsiteX46" fmla="*/ 3975100 w 4960096"/>
              <a:gd name="connsiteY46" fmla="*/ 2477647 h 2693547"/>
              <a:gd name="connsiteX47" fmla="*/ 3835400 w 4960096"/>
              <a:gd name="connsiteY47" fmla="*/ 2503047 h 2693547"/>
              <a:gd name="connsiteX48" fmla="*/ 2603500 w 4960096"/>
              <a:gd name="connsiteY48" fmla="*/ 2515747 h 2693547"/>
              <a:gd name="connsiteX49" fmla="*/ 2438400 w 4960096"/>
              <a:gd name="connsiteY49" fmla="*/ 2541147 h 2693547"/>
              <a:gd name="connsiteX50" fmla="*/ 2108200 w 4960096"/>
              <a:gd name="connsiteY50" fmla="*/ 2566547 h 2693547"/>
              <a:gd name="connsiteX51" fmla="*/ 1625600 w 4960096"/>
              <a:gd name="connsiteY51" fmla="*/ 2617347 h 2693547"/>
              <a:gd name="connsiteX52" fmla="*/ 1384300 w 4960096"/>
              <a:gd name="connsiteY52" fmla="*/ 2642747 h 2693547"/>
              <a:gd name="connsiteX53" fmla="*/ 1333500 w 4960096"/>
              <a:gd name="connsiteY53" fmla="*/ 2655447 h 2693547"/>
              <a:gd name="connsiteX54" fmla="*/ 1130300 w 4960096"/>
              <a:gd name="connsiteY54" fmla="*/ 2680847 h 2693547"/>
              <a:gd name="connsiteX55" fmla="*/ 1016000 w 4960096"/>
              <a:gd name="connsiteY55" fmla="*/ 2693547 h 2693547"/>
              <a:gd name="connsiteX56" fmla="*/ 114300 w 4960096"/>
              <a:gd name="connsiteY56" fmla="*/ 2668147 h 2693547"/>
              <a:gd name="connsiteX57" fmla="*/ 76200 w 4960096"/>
              <a:gd name="connsiteY57" fmla="*/ 2642747 h 2693547"/>
              <a:gd name="connsiteX58" fmla="*/ 88900 w 4960096"/>
              <a:gd name="connsiteY58" fmla="*/ 2337947 h 2693547"/>
              <a:gd name="connsiteX59" fmla="*/ 101600 w 4960096"/>
              <a:gd name="connsiteY59" fmla="*/ 2096647 h 2693547"/>
              <a:gd name="connsiteX60" fmla="*/ 114300 w 4960096"/>
              <a:gd name="connsiteY60" fmla="*/ 1601347 h 2693547"/>
              <a:gd name="connsiteX61" fmla="*/ 127000 w 4960096"/>
              <a:gd name="connsiteY61" fmla="*/ 1347347 h 2693547"/>
              <a:gd name="connsiteX62" fmla="*/ 114300 w 4960096"/>
              <a:gd name="connsiteY62" fmla="*/ 686947 h 2693547"/>
              <a:gd name="connsiteX63" fmla="*/ 88900 w 4960096"/>
              <a:gd name="connsiteY63" fmla="*/ 509147 h 2693547"/>
              <a:gd name="connsiteX64" fmla="*/ 63500 w 4960096"/>
              <a:gd name="connsiteY64" fmla="*/ 458347 h 2693547"/>
              <a:gd name="connsiteX65" fmla="*/ 38100 w 4960096"/>
              <a:gd name="connsiteY65" fmla="*/ 318647 h 2693547"/>
              <a:gd name="connsiteX66" fmla="*/ 25400 w 4960096"/>
              <a:gd name="connsiteY66" fmla="*/ 242447 h 2693547"/>
              <a:gd name="connsiteX67" fmla="*/ 50800 w 4960096"/>
              <a:gd name="connsiteY67" fmla="*/ 51947 h 2693547"/>
              <a:gd name="connsiteX68" fmla="*/ 63500 w 4960096"/>
              <a:gd name="connsiteY68" fmla="*/ 13847 h 2693547"/>
              <a:gd name="connsiteX0" fmla="*/ 0 w 4960096"/>
              <a:gd name="connsiteY0" fmla="*/ 13847 h 2693547"/>
              <a:gd name="connsiteX1" fmla="*/ 469900 w 4960096"/>
              <a:gd name="connsiteY1" fmla="*/ 13847 h 2693547"/>
              <a:gd name="connsiteX2" fmla="*/ 533400 w 4960096"/>
              <a:gd name="connsiteY2" fmla="*/ 26547 h 2693547"/>
              <a:gd name="connsiteX3" fmla="*/ 584200 w 4960096"/>
              <a:gd name="connsiteY3" fmla="*/ 39247 h 2693547"/>
              <a:gd name="connsiteX4" fmla="*/ 838200 w 4960096"/>
              <a:gd name="connsiteY4" fmla="*/ 51947 h 2693547"/>
              <a:gd name="connsiteX5" fmla="*/ 939800 w 4960096"/>
              <a:gd name="connsiteY5" fmla="*/ 64647 h 2693547"/>
              <a:gd name="connsiteX6" fmla="*/ 1066800 w 4960096"/>
              <a:gd name="connsiteY6" fmla="*/ 77347 h 2693547"/>
              <a:gd name="connsiteX7" fmla="*/ 1219200 w 4960096"/>
              <a:gd name="connsiteY7" fmla="*/ 102747 h 2693547"/>
              <a:gd name="connsiteX8" fmla="*/ 1282700 w 4960096"/>
              <a:gd name="connsiteY8" fmla="*/ 115447 h 2693547"/>
              <a:gd name="connsiteX9" fmla="*/ 1358900 w 4960096"/>
              <a:gd name="connsiteY9" fmla="*/ 140847 h 2693547"/>
              <a:gd name="connsiteX10" fmla="*/ 1485900 w 4960096"/>
              <a:gd name="connsiteY10" fmla="*/ 166247 h 2693547"/>
              <a:gd name="connsiteX11" fmla="*/ 1536700 w 4960096"/>
              <a:gd name="connsiteY11" fmla="*/ 178947 h 2693547"/>
              <a:gd name="connsiteX12" fmla="*/ 1689100 w 4960096"/>
              <a:gd name="connsiteY12" fmla="*/ 204347 h 2693547"/>
              <a:gd name="connsiteX13" fmla="*/ 2641600 w 4960096"/>
              <a:gd name="connsiteY13" fmla="*/ 229747 h 2693547"/>
              <a:gd name="connsiteX14" fmla="*/ 2882900 w 4960096"/>
              <a:gd name="connsiteY14" fmla="*/ 242447 h 2693547"/>
              <a:gd name="connsiteX15" fmla="*/ 3429000 w 4960096"/>
              <a:gd name="connsiteY15" fmla="*/ 255147 h 2693547"/>
              <a:gd name="connsiteX16" fmla="*/ 3581400 w 4960096"/>
              <a:gd name="connsiteY16" fmla="*/ 280547 h 2693547"/>
              <a:gd name="connsiteX17" fmla="*/ 3619500 w 4960096"/>
              <a:gd name="connsiteY17" fmla="*/ 293247 h 2693547"/>
              <a:gd name="connsiteX18" fmla="*/ 3721100 w 4960096"/>
              <a:gd name="connsiteY18" fmla="*/ 305947 h 2693547"/>
              <a:gd name="connsiteX19" fmla="*/ 3822700 w 4960096"/>
              <a:gd name="connsiteY19" fmla="*/ 331347 h 2693547"/>
              <a:gd name="connsiteX20" fmla="*/ 3886200 w 4960096"/>
              <a:gd name="connsiteY20" fmla="*/ 356747 h 2693547"/>
              <a:gd name="connsiteX21" fmla="*/ 4013200 w 4960096"/>
              <a:gd name="connsiteY21" fmla="*/ 369447 h 2693547"/>
              <a:gd name="connsiteX22" fmla="*/ 4114800 w 4960096"/>
              <a:gd name="connsiteY22" fmla="*/ 394847 h 2693547"/>
              <a:gd name="connsiteX23" fmla="*/ 4521200 w 4960096"/>
              <a:gd name="connsiteY23" fmla="*/ 432947 h 2693547"/>
              <a:gd name="connsiteX24" fmla="*/ 4622800 w 4960096"/>
              <a:gd name="connsiteY24" fmla="*/ 445647 h 2693547"/>
              <a:gd name="connsiteX25" fmla="*/ 4762500 w 4960096"/>
              <a:gd name="connsiteY25" fmla="*/ 483747 h 2693547"/>
              <a:gd name="connsiteX26" fmla="*/ 4851400 w 4960096"/>
              <a:gd name="connsiteY26" fmla="*/ 572647 h 2693547"/>
              <a:gd name="connsiteX27" fmla="*/ 4876800 w 4960096"/>
              <a:gd name="connsiteY27" fmla="*/ 623447 h 2693547"/>
              <a:gd name="connsiteX28" fmla="*/ 4902200 w 4960096"/>
              <a:gd name="connsiteY28" fmla="*/ 661547 h 2693547"/>
              <a:gd name="connsiteX29" fmla="*/ 4914900 w 4960096"/>
              <a:gd name="connsiteY29" fmla="*/ 699647 h 2693547"/>
              <a:gd name="connsiteX30" fmla="*/ 4940300 w 4960096"/>
              <a:gd name="connsiteY30" fmla="*/ 750447 h 2693547"/>
              <a:gd name="connsiteX31" fmla="*/ 4940300 w 4960096"/>
              <a:gd name="connsiteY31" fmla="*/ 1144147 h 2693547"/>
              <a:gd name="connsiteX32" fmla="*/ 4914900 w 4960096"/>
              <a:gd name="connsiteY32" fmla="*/ 1233047 h 2693547"/>
              <a:gd name="connsiteX33" fmla="*/ 4902200 w 4960096"/>
              <a:gd name="connsiteY33" fmla="*/ 1283847 h 2693547"/>
              <a:gd name="connsiteX34" fmla="*/ 4876800 w 4960096"/>
              <a:gd name="connsiteY34" fmla="*/ 1753747 h 2693547"/>
              <a:gd name="connsiteX35" fmla="*/ 4838700 w 4960096"/>
              <a:gd name="connsiteY35" fmla="*/ 1829947 h 2693547"/>
              <a:gd name="connsiteX36" fmla="*/ 4813300 w 4960096"/>
              <a:gd name="connsiteY36" fmla="*/ 1893447 h 2693547"/>
              <a:gd name="connsiteX37" fmla="*/ 4699000 w 4960096"/>
              <a:gd name="connsiteY37" fmla="*/ 2007747 h 2693547"/>
              <a:gd name="connsiteX38" fmla="*/ 4584700 w 4960096"/>
              <a:gd name="connsiteY38" fmla="*/ 2122047 h 2693547"/>
              <a:gd name="connsiteX39" fmla="*/ 4546600 w 4960096"/>
              <a:gd name="connsiteY39" fmla="*/ 2160147 h 2693547"/>
              <a:gd name="connsiteX40" fmla="*/ 4495800 w 4960096"/>
              <a:gd name="connsiteY40" fmla="*/ 2185547 h 2693547"/>
              <a:gd name="connsiteX41" fmla="*/ 4419600 w 4960096"/>
              <a:gd name="connsiteY41" fmla="*/ 2261747 h 2693547"/>
              <a:gd name="connsiteX42" fmla="*/ 4343400 w 4960096"/>
              <a:gd name="connsiteY42" fmla="*/ 2337947 h 2693547"/>
              <a:gd name="connsiteX43" fmla="*/ 4305300 w 4960096"/>
              <a:gd name="connsiteY43" fmla="*/ 2350647 h 2693547"/>
              <a:gd name="connsiteX44" fmla="*/ 4165600 w 4960096"/>
              <a:gd name="connsiteY44" fmla="*/ 2414147 h 2693547"/>
              <a:gd name="connsiteX45" fmla="*/ 4038600 w 4960096"/>
              <a:gd name="connsiteY45" fmla="*/ 2452247 h 2693547"/>
              <a:gd name="connsiteX46" fmla="*/ 3975100 w 4960096"/>
              <a:gd name="connsiteY46" fmla="*/ 2477647 h 2693547"/>
              <a:gd name="connsiteX47" fmla="*/ 3835400 w 4960096"/>
              <a:gd name="connsiteY47" fmla="*/ 2503047 h 2693547"/>
              <a:gd name="connsiteX48" fmla="*/ 2603500 w 4960096"/>
              <a:gd name="connsiteY48" fmla="*/ 2515747 h 2693547"/>
              <a:gd name="connsiteX49" fmla="*/ 2438400 w 4960096"/>
              <a:gd name="connsiteY49" fmla="*/ 2541147 h 2693547"/>
              <a:gd name="connsiteX50" fmla="*/ 2108200 w 4960096"/>
              <a:gd name="connsiteY50" fmla="*/ 2566547 h 2693547"/>
              <a:gd name="connsiteX51" fmla="*/ 1625600 w 4960096"/>
              <a:gd name="connsiteY51" fmla="*/ 2617347 h 2693547"/>
              <a:gd name="connsiteX52" fmla="*/ 1384300 w 4960096"/>
              <a:gd name="connsiteY52" fmla="*/ 2642747 h 2693547"/>
              <a:gd name="connsiteX53" fmla="*/ 1333500 w 4960096"/>
              <a:gd name="connsiteY53" fmla="*/ 2655447 h 2693547"/>
              <a:gd name="connsiteX54" fmla="*/ 1130300 w 4960096"/>
              <a:gd name="connsiteY54" fmla="*/ 2680847 h 2693547"/>
              <a:gd name="connsiteX55" fmla="*/ 1016000 w 4960096"/>
              <a:gd name="connsiteY55" fmla="*/ 2693547 h 2693547"/>
              <a:gd name="connsiteX56" fmla="*/ 114300 w 4960096"/>
              <a:gd name="connsiteY56" fmla="*/ 2668147 h 2693547"/>
              <a:gd name="connsiteX57" fmla="*/ 76200 w 4960096"/>
              <a:gd name="connsiteY57" fmla="*/ 2642747 h 2693547"/>
              <a:gd name="connsiteX58" fmla="*/ 88900 w 4960096"/>
              <a:gd name="connsiteY58" fmla="*/ 2337947 h 2693547"/>
              <a:gd name="connsiteX59" fmla="*/ 101600 w 4960096"/>
              <a:gd name="connsiteY59" fmla="*/ 2096647 h 2693547"/>
              <a:gd name="connsiteX60" fmla="*/ 114300 w 4960096"/>
              <a:gd name="connsiteY60" fmla="*/ 1601347 h 2693547"/>
              <a:gd name="connsiteX61" fmla="*/ 127000 w 4960096"/>
              <a:gd name="connsiteY61" fmla="*/ 1347347 h 2693547"/>
              <a:gd name="connsiteX62" fmla="*/ 114300 w 4960096"/>
              <a:gd name="connsiteY62" fmla="*/ 686947 h 2693547"/>
              <a:gd name="connsiteX63" fmla="*/ 88900 w 4960096"/>
              <a:gd name="connsiteY63" fmla="*/ 509147 h 2693547"/>
              <a:gd name="connsiteX64" fmla="*/ 63500 w 4960096"/>
              <a:gd name="connsiteY64" fmla="*/ 458347 h 2693547"/>
              <a:gd name="connsiteX65" fmla="*/ 38100 w 4960096"/>
              <a:gd name="connsiteY65" fmla="*/ 318647 h 2693547"/>
              <a:gd name="connsiteX66" fmla="*/ 25400 w 4960096"/>
              <a:gd name="connsiteY66" fmla="*/ 242447 h 2693547"/>
              <a:gd name="connsiteX67" fmla="*/ 50800 w 4960096"/>
              <a:gd name="connsiteY67" fmla="*/ 51947 h 2693547"/>
              <a:gd name="connsiteX68" fmla="*/ 63500 w 4960096"/>
              <a:gd name="connsiteY68" fmla="*/ 13847 h 2693547"/>
              <a:gd name="connsiteX69" fmla="*/ 0 w 4960096"/>
              <a:gd name="connsiteY69" fmla="*/ 13847 h 2693547"/>
              <a:gd name="connsiteX0" fmla="*/ 38100 w 4934696"/>
              <a:gd name="connsiteY0" fmla="*/ 0 h 2679700"/>
              <a:gd name="connsiteX1" fmla="*/ 444500 w 4934696"/>
              <a:gd name="connsiteY1" fmla="*/ 0 h 2679700"/>
              <a:gd name="connsiteX2" fmla="*/ 508000 w 4934696"/>
              <a:gd name="connsiteY2" fmla="*/ 12700 h 2679700"/>
              <a:gd name="connsiteX3" fmla="*/ 558800 w 4934696"/>
              <a:gd name="connsiteY3" fmla="*/ 25400 h 2679700"/>
              <a:gd name="connsiteX4" fmla="*/ 812800 w 4934696"/>
              <a:gd name="connsiteY4" fmla="*/ 38100 h 2679700"/>
              <a:gd name="connsiteX5" fmla="*/ 914400 w 4934696"/>
              <a:gd name="connsiteY5" fmla="*/ 50800 h 2679700"/>
              <a:gd name="connsiteX6" fmla="*/ 1041400 w 4934696"/>
              <a:gd name="connsiteY6" fmla="*/ 63500 h 2679700"/>
              <a:gd name="connsiteX7" fmla="*/ 1193800 w 4934696"/>
              <a:gd name="connsiteY7" fmla="*/ 88900 h 2679700"/>
              <a:gd name="connsiteX8" fmla="*/ 1257300 w 4934696"/>
              <a:gd name="connsiteY8" fmla="*/ 101600 h 2679700"/>
              <a:gd name="connsiteX9" fmla="*/ 1333500 w 4934696"/>
              <a:gd name="connsiteY9" fmla="*/ 127000 h 2679700"/>
              <a:gd name="connsiteX10" fmla="*/ 1460500 w 4934696"/>
              <a:gd name="connsiteY10" fmla="*/ 152400 h 2679700"/>
              <a:gd name="connsiteX11" fmla="*/ 1511300 w 4934696"/>
              <a:gd name="connsiteY11" fmla="*/ 165100 h 2679700"/>
              <a:gd name="connsiteX12" fmla="*/ 1663700 w 4934696"/>
              <a:gd name="connsiteY12" fmla="*/ 190500 h 2679700"/>
              <a:gd name="connsiteX13" fmla="*/ 2616200 w 4934696"/>
              <a:gd name="connsiteY13" fmla="*/ 215900 h 2679700"/>
              <a:gd name="connsiteX14" fmla="*/ 2857500 w 4934696"/>
              <a:gd name="connsiteY14" fmla="*/ 228600 h 2679700"/>
              <a:gd name="connsiteX15" fmla="*/ 3403600 w 4934696"/>
              <a:gd name="connsiteY15" fmla="*/ 241300 h 2679700"/>
              <a:gd name="connsiteX16" fmla="*/ 3556000 w 4934696"/>
              <a:gd name="connsiteY16" fmla="*/ 266700 h 2679700"/>
              <a:gd name="connsiteX17" fmla="*/ 3594100 w 4934696"/>
              <a:gd name="connsiteY17" fmla="*/ 279400 h 2679700"/>
              <a:gd name="connsiteX18" fmla="*/ 3695700 w 4934696"/>
              <a:gd name="connsiteY18" fmla="*/ 292100 h 2679700"/>
              <a:gd name="connsiteX19" fmla="*/ 3797300 w 4934696"/>
              <a:gd name="connsiteY19" fmla="*/ 317500 h 2679700"/>
              <a:gd name="connsiteX20" fmla="*/ 3860800 w 4934696"/>
              <a:gd name="connsiteY20" fmla="*/ 342900 h 2679700"/>
              <a:gd name="connsiteX21" fmla="*/ 3987800 w 4934696"/>
              <a:gd name="connsiteY21" fmla="*/ 355600 h 2679700"/>
              <a:gd name="connsiteX22" fmla="*/ 4089400 w 4934696"/>
              <a:gd name="connsiteY22" fmla="*/ 381000 h 2679700"/>
              <a:gd name="connsiteX23" fmla="*/ 4495800 w 4934696"/>
              <a:gd name="connsiteY23" fmla="*/ 419100 h 2679700"/>
              <a:gd name="connsiteX24" fmla="*/ 4597400 w 4934696"/>
              <a:gd name="connsiteY24" fmla="*/ 431800 h 2679700"/>
              <a:gd name="connsiteX25" fmla="*/ 4737100 w 4934696"/>
              <a:gd name="connsiteY25" fmla="*/ 469900 h 2679700"/>
              <a:gd name="connsiteX26" fmla="*/ 4826000 w 4934696"/>
              <a:gd name="connsiteY26" fmla="*/ 558800 h 2679700"/>
              <a:gd name="connsiteX27" fmla="*/ 4851400 w 4934696"/>
              <a:gd name="connsiteY27" fmla="*/ 609600 h 2679700"/>
              <a:gd name="connsiteX28" fmla="*/ 4876800 w 4934696"/>
              <a:gd name="connsiteY28" fmla="*/ 647700 h 2679700"/>
              <a:gd name="connsiteX29" fmla="*/ 4889500 w 4934696"/>
              <a:gd name="connsiteY29" fmla="*/ 685800 h 2679700"/>
              <a:gd name="connsiteX30" fmla="*/ 4914900 w 4934696"/>
              <a:gd name="connsiteY30" fmla="*/ 736600 h 2679700"/>
              <a:gd name="connsiteX31" fmla="*/ 4914900 w 4934696"/>
              <a:gd name="connsiteY31" fmla="*/ 1130300 h 2679700"/>
              <a:gd name="connsiteX32" fmla="*/ 4889500 w 4934696"/>
              <a:gd name="connsiteY32" fmla="*/ 1219200 h 2679700"/>
              <a:gd name="connsiteX33" fmla="*/ 4876800 w 4934696"/>
              <a:gd name="connsiteY33" fmla="*/ 1270000 h 2679700"/>
              <a:gd name="connsiteX34" fmla="*/ 4851400 w 4934696"/>
              <a:gd name="connsiteY34" fmla="*/ 1739900 h 2679700"/>
              <a:gd name="connsiteX35" fmla="*/ 4813300 w 4934696"/>
              <a:gd name="connsiteY35" fmla="*/ 1816100 h 2679700"/>
              <a:gd name="connsiteX36" fmla="*/ 4787900 w 4934696"/>
              <a:gd name="connsiteY36" fmla="*/ 1879600 h 2679700"/>
              <a:gd name="connsiteX37" fmla="*/ 4673600 w 4934696"/>
              <a:gd name="connsiteY37" fmla="*/ 1993900 h 2679700"/>
              <a:gd name="connsiteX38" fmla="*/ 4559300 w 4934696"/>
              <a:gd name="connsiteY38" fmla="*/ 2108200 h 2679700"/>
              <a:gd name="connsiteX39" fmla="*/ 4521200 w 4934696"/>
              <a:gd name="connsiteY39" fmla="*/ 2146300 h 2679700"/>
              <a:gd name="connsiteX40" fmla="*/ 4470400 w 4934696"/>
              <a:gd name="connsiteY40" fmla="*/ 2171700 h 2679700"/>
              <a:gd name="connsiteX41" fmla="*/ 4394200 w 4934696"/>
              <a:gd name="connsiteY41" fmla="*/ 2247900 h 2679700"/>
              <a:gd name="connsiteX42" fmla="*/ 4318000 w 4934696"/>
              <a:gd name="connsiteY42" fmla="*/ 2324100 h 2679700"/>
              <a:gd name="connsiteX43" fmla="*/ 4279900 w 4934696"/>
              <a:gd name="connsiteY43" fmla="*/ 2336800 h 2679700"/>
              <a:gd name="connsiteX44" fmla="*/ 4140200 w 4934696"/>
              <a:gd name="connsiteY44" fmla="*/ 2400300 h 2679700"/>
              <a:gd name="connsiteX45" fmla="*/ 4013200 w 4934696"/>
              <a:gd name="connsiteY45" fmla="*/ 2438400 h 2679700"/>
              <a:gd name="connsiteX46" fmla="*/ 3949700 w 4934696"/>
              <a:gd name="connsiteY46" fmla="*/ 2463800 h 2679700"/>
              <a:gd name="connsiteX47" fmla="*/ 3810000 w 4934696"/>
              <a:gd name="connsiteY47" fmla="*/ 2489200 h 2679700"/>
              <a:gd name="connsiteX48" fmla="*/ 2578100 w 4934696"/>
              <a:gd name="connsiteY48" fmla="*/ 2501900 h 2679700"/>
              <a:gd name="connsiteX49" fmla="*/ 2413000 w 4934696"/>
              <a:gd name="connsiteY49" fmla="*/ 2527300 h 2679700"/>
              <a:gd name="connsiteX50" fmla="*/ 2082800 w 4934696"/>
              <a:gd name="connsiteY50" fmla="*/ 2552700 h 2679700"/>
              <a:gd name="connsiteX51" fmla="*/ 1600200 w 4934696"/>
              <a:gd name="connsiteY51" fmla="*/ 2603500 h 2679700"/>
              <a:gd name="connsiteX52" fmla="*/ 1358900 w 4934696"/>
              <a:gd name="connsiteY52" fmla="*/ 2628900 h 2679700"/>
              <a:gd name="connsiteX53" fmla="*/ 1308100 w 4934696"/>
              <a:gd name="connsiteY53" fmla="*/ 2641600 h 2679700"/>
              <a:gd name="connsiteX54" fmla="*/ 1104900 w 4934696"/>
              <a:gd name="connsiteY54" fmla="*/ 2667000 h 2679700"/>
              <a:gd name="connsiteX55" fmla="*/ 990600 w 4934696"/>
              <a:gd name="connsiteY55" fmla="*/ 2679700 h 2679700"/>
              <a:gd name="connsiteX56" fmla="*/ 88900 w 4934696"/>
              <a:gd name="connsiteY56" fmla="*/ 2654300 h 2679700"/>
              <a:gd name="connsiteX57" fmla="*/ 50800 w 4934696"/>
              <a:gd name="connsiteY57" fmla="*/ 2628900 h 2679700"/>
              <a:gd name="connsiteX58" fmla="*/ 63500 w 4934696"/>
              <a:gd name="connsiteY58" fmla="*/ 2324100 h 2679700"/>
              <a:gd name="connsiteX59" fmla="*/ 76200 w 4934696"/>
              <a:gd name="connsiteY59" fmla="*/ 2082800 h 2679700"/>
              <a:gd name="connsiteX60" fmla="*/ 88900 w 4934696"/>
              <a:gd name="connsiteY60" fmla="*/ 1587500 h 2679700"/>
              <a:gd name="connsiteX61" fmla="*/ 101600 w 4934696"/>
              <a:gd name="connsiteY61" fmla="*/ 1333500 h 2679700"/>
              <a:gd name="connsiteX62" fmla="*/ 88900 w 4934696"/>
              <a:gd name="connsiteY62" fmla="*/ 673100 h 2679700"/>
              <a:gd name="connsiteX63" fmla="*/ 63500 w 4934696"/>
              <a:gd name="connsiteY63" fmla="*/ 495300 h 2679700"/>
              <a:gd name="connsiteX64" fmla="*/ 38100 w 4934696"/>
              <a:gd name="connsiteY64" fmla="*/ 444500 h 2679700"/>
              <a:gd name="connsiteX65" fmla="*/ 12700 w 4934696"/>
              <a:gd name="connsiteY65" fmla="*/ 304800 h 2679700"/>
              <a:gd name="connsiteX66" fmla="*/ 0 w 4934696"/>
              <a:gd name="connsiteY66" fmla="*/ 228600 h 2679700"/>
              <a:gd name="connsiteX67" fmla="*/ 25400 w 4934696"/>
              <a:gd name="connsiteY67" fmla="*/ 38100 h 2679700"/>
              <a:gd name="connsiteX68" fmla="*/ 38100 w 4934696"/>
              <a:gd name="connsiteY68" fmla="*/ 0 h 2679700"/>
              <a:gd name="connsiteX0" fmla="*/ 45249 w 4941845"/>
              <a:gd name="connsiteY0" fmla="*/ 0 h 2679700"/>
              <a:gd name="connsiteX1" fmla="*/ 451649 w 4941845"/>
              <a:gd name="connsiteY1" fmla="*/ 0 h 2679700"/>
              <a:gd name="connsiteX2" fmla="*/ 515149 w 4941845"/>
              <a:gd name="connsiteY2" fmla="*/ 12700 h 2679700"/>
              <a:gd name="connsiteX3" fmla="*/ 565949 w 4941845"/>
              <a:gd name="connsiteY3" fmla="*/ 25400 h 2679700"/>
              <a:gd name="connsiteX4" fmla="*/ 819949 w 4941845"/>
              <a:gd name="connsiteY4" fmla="*/ 38100 h 2679700"/>
              <a:gd name="connsiteX5" fmla="*/ 921549 w 4941845"/>
              <a:gd name="connsiteY5" fmla="*/ 50800 h 2679700"/>
              <a:gd name="connsiteX6" fmla="*/ 1048549 w 4941845"/>
              <a:gd name="connsiteY6" fmla="*/ 63500 h 2679700"/>
              <a:gd name="connsiteX7" fmla="*/ 1200949 w 4941845"/>
              <a:gd name="connsiteY7" fmla="*/ 88900 h 2679700"/>
              <a:gd name="connsiteX8" fmla="*/ 1264449 w 4941845"/>
              <a:gd name="connsiteY8" fmla="*/ 101600 h 2679700"/>
              <a:gd name="connsiteX9" fmla="*/ 1340649 w 4941845"/>
              <a:gd name="connsiteY9" fmla="*/ 127000 h 2679700"/>
              <a:gd name="connsiteX10" fmla="*/ 1467649 w 4941845"/>
              <a:gd name="connsiteY10" fmla="*/ 152400 h 2679700"/>
              <a:gd name="connsiteX11" fmla="*/ 1518449 w 4941845"/>
              <a:gd name="connsiteY11" fmla="*/ 165100 h 2679700"/>
              <a:gd name="connsiteX12" fmla="*/ 1670849 w 4941845"/>
              <a:gd name="connsiteY12" fmla="*/ 190500 h 2679700"/>
              <a:gd name="connsiteX13" fmla="*/ 2623349 w 4941845"/>
              <a:gd name="connsiteY13" fmla="*/ 215900 h 2679700"/>
              <a:gd name="connsiteX14" fmla="*/ 2864649 w 4941845"/>
              <a:gd name="connsiteY14" fmla="*/ 228600 h 2679700"/>
              <a:gd name="connsiteX15" fmla="*/ 3410749 w 4941845"/>
              <a:gd name="connsiteY15" fmla="*/ 241300 h 2679700"/>
              <a:gd name="connsiteX16" fmla="*/ 3563149 w 4941845"/>
              <a:gd name="connsiteY16" fmla="*/ 266700 h 2679700"/>
              <a:gd name="connsiteX17" fmla="*/ 3601249 w 4941845"/>
              <a:gd name="connsiteY17" fmla="*/ 279400 h 2679700"/>
              <a:gd name="connsiteX18" fmla="*/ 3702849 w 4941845"/>
              <a:gd name="connsiteY18" fmla="*/ 292100 h 2679700"/>
              <a:gd name="connsiteX19" fmla="*/ 3804449 w 4941845"/>
              <a:gd name="connsiteY19" fmla="*/ 317500 h 2679700"/>
              <a:gd name="connsiteX20" fmla="*/ 3867949 w 4941845"/>
              <a:gd name="connsiteY20" fmla="*/ 342900 h 2679700"/>
              <a:gd name="connsiteX21" fmla="*/ 3994949 w 4941845"/>
              <a:gd name="connsiteY21" fmla="*/ 355600 h 2679700"/>
              <a:gd name="connsiteX22" fmla="*/ 4096549 w 4941845"/>
              <a:gd name="connsiteY22" fmla="*/ 381000 h 2679700"/>
              <a:gd name="connsiteX23" fmla="*/ 4502949 w 4941845"/>
              <a:gd name="connsiteY23" fmla="*/ 419100 h 2679700"/>
              <a:gd name="connsiteX24" fmla="*/ 4604549 w 4941845"/>
              <a:gd name="connsiteY24" fmla="*/ 431800 h 2679700"/>
              <a:gd name="connsiteX25" fmla="*/ 4744249 w 4941845"/>
              <a:gd name="connsiteY25" fmla="*/ 469900 h 2679700"/>
              <a:gd name="connsiteX26" fmla="*/ 4833149 w 4941845"/>
              <a:gd name="connsiteY26" fmla="*/ 558800 h 2679700"/>
              <a:gd name="connsiteX27" fmla="*/ 4858549 w 4941845"/>
              <a:gd name="connsiteY27" fmla="*/ 609600 h 2679700"/>
              <a:gd name="connsiteX28" fmla="*/ 4883949 w 4941845"/>
              <a:gd name="connsiteY28" fmla="*/ 647700 h 2679700"/>
              <a:gd name="connsiteX29" fmla="*/ 4896649 w 4941845"/>
              <a:gd name="connsiteY29" fmla="*/ 685800 h 2679700"/>
              <a:gd name="connsiteX30" fmla="*/ 4922049 w 4941845"/>
              <a:gd name="connsiteY30" fmla="*/ 736600 h 2679700"/>
              <a:gd name="connsiteX31" fmla="*/ 4922049 w 4941845"/>
              <a:gd name="connsiteY31" fmla="*/ 1130300 h 2679700"/>
              <a:gd name="connsiteX32" fmla="*/ 4896649 w 4941845"/>
              <a:gd name="connsiteY32" fmla="*/ 1219200 h 2679700"/>
              <a:gd name="connsiteX33" fmla="*/ 4883949 w 4941845"/>
              <a:gd name="connsiteY33" fmla="*/ 1270000 h 2679700"/>
              <a:gd name="connsiteX34" fmla="*/ 4858549 w 4941845"/>
              <a:gd name="connsiteY34" fmla="*/ 1739900 h 2679700"/>
              <a:gd name="connsiteX35" fmla="*/ 4820449 w 4941845"/>
              <a:gd name="connsiteY35" fmla="*/ 1816100 h 2679700"/>
              <a:gd name="connsiteX36" fmla="*/ 4795049 w 4941845"/>
              <a:gd name="connsiteY36" fmla="*/ 1879600 h 2679700"/>
              <a:gd name="connsiteX37" fmla="*/ 4680749 w 4941845"/>
              <a:gd name="connsiteY37" fmla="*/ 1993900 h 2679700"/>
              <a:gd name="connsiteX38" fmla="*/ 4566449 w 4941845"/>
              <a:gd name="connsiteY38" fmla="*/ 2108200 h 2679700"/>
              <a:gd name="connsiteX39" fmla="*/ 4528349 w 4941845"/>
              <a:gd name="connsiteY39" fmla="*/ 2146300 h 2679700"/>
              <a:gd name="connsiteX40" fmla="*/ 4477549 w 4941845"/>
              <a:gd name="connsiteY40" fmla="*/ 2171700 h 2679700"/>
              <a:gd name="connsiteX41" fmla="*/ 4401349 w 4941845"/>
              <a:gd name="connsiteY41" fmla="*/ 2247900 h 2679700"/>
              <a:gd name="connsiteX42" fmla="*/ 4325149 w 4941845"/>
              <a:gd name="connsiteY42" fmla="*/ 2324100 h 2679700"/>
              <a:gd name="connsiteX43" fmla="*/ 4287049 w 4941845"/>
              <a:gd name="connsiteY43" fmla="*/ 2336800 h 2679700"/>
              <a:gd name="connsiteX44" fmla="*/ 4147349 w 4941845"/>
              <a:gd name="connsiteY44" fmla="*/ 2400300 h 2679700"/>
              <a:gd name="connsiteX45" fmla="*/ 4020349 w 4941845"/>
              <a:gd name="connsiteY45" fmla="*/ 2438400 h 2679700"/>
              <a:gd name="connsiteX46" fmla="*/ 3956849 w 4941845"/>
              <a:gd name="connsiteY46" fmla="*/ 2463800 h 2679700"/>
              <a:gd name="connsiteX47" fmla="*/ 3817149 w 4941845"/>
              <a:gd name="connsiteY47" fmla="*/ 2489200 h 2679700"/>
              <a:gd name="connsiteX48" fmla="*/ 2585249 w 4941845"/>
              <a:gd name="connsiteY48" fmla="*/ 2501900 h 2679700"/>
              <a:gd name="connsiteX49" fmla="*/ 2420149 w 4941845"/>
              <a:gd name="connsiteY49" fmla="*/ 2527300 h 2679700"/>
              <a:gd name="connsiteX50" fmla="*/ 2089949 w 4941845"/>
              <a:gd name="connsiteY50" fmla="*/ 2552700 h 2679700"/>
              <a:gd name="connsiteX51" fmla="*/ 1607349 w 4941845"/>
              <a:gd name="connsiteY51" fmla="*/ 2603500 h 2679700"/>
              <a:gd name="connsiteX52" fmla="*/ 1366049 w 4941845"/>
              <a:gd name="connsiteY52" fmla="*/ 2628900 h 2679700"/>
              <a:gd name="connsiteX53" fmla="*/ 1315249 w 4941845"/>
              <a:gd name="connsiteY53" fmla="*/ 2641600 h 2679700"/>
              <a:gd name="connsiteX54" fmla="*/ 1112049 w 4941845"/>
              <a:gd name="connsiteY54" fmla="*/ 2667000 h 2679700"/>
              <a:gd name="connsiteX55" fmla="*/ 997749 w 4941845"/>
              <a:gd name="connsiteY55" fmla="*/ 2679700 h 2679700"/>
              <a:gd name="connsiteX56" fmla="*/ 96049 w 4941845"/>
              <a:gd name="connsiteY56" fmla="*/ 2654300 h 2679700"/>
              <a:gd name="connsiteX57" fmla="*/ 57949 w 4941845"/>
              <a:gd name="connsiteY57" fmla="*/ 2628900 h 2679700"/>
              <a:gd name="connsiteX58" fmla="*/ 70649 w 4941845"/>
              <a:gd name="connsiteY58" fmla="*/ 2324100 h 2679700"/>
              <a:gd name="connsiteX59" fmla="*/ 83349 w 4941845"/>
              <a:gd name="connsiteY59" fmla="*/ 2082800 h 2679700"/>
              <a:gd name="connsiteX60" fmla="*/ 96049 w 4941845"/>
              <a:gd name="connsiteY60" fmla="*/ 1587500 h 2679700"/>
              <a:gd name="connsiteX61" fmla="*/ 108749 w 4941845"/>
              <a:gd name="connsiteY61" fmla="*/ 1333500 h 2679700"/>
              <a:gd name="connsiteX62" fmla="*/ 96049 w 4941845"/>
              <a:gd name="connsiteY62" fmla="*/ 673100 h 2679700"/>
              <a:gd name="connsiteX63" fmla="*/ 70649 w 4941845"/>
              <a:gd name="connsiteY63" fmla="*/ 495300 h 2679700"/>
              <a:gd name="connsiteX64" fmla="*/ 45249 w 4941845"/>
              <a:gd name="connsiteY64" fmla="*/ 444500 h 2679700"/>
              <a:gd name="connsiteX65" fmla="*/ 19849 w 4941845"/>
              <a:gd name="connsiteY65" fmla="*/ 304800 h 2679700"/>
              <a:gd name="connsiteX66" fmla="*/ 7149 w 4941845"/>
              <a:gd name="connsiteY66" fmla="*/ 228600 h 2679700"/>
              <a:gd name="connsiteX67" fmla="*/ 45249 w 4941845"/>
              <a:gd name="connsiteY67" fmla="*/ 0 h 2679700"/>
              <a:gd name="connsiteX0" fmla="*/ 40219 w 4936815"/>
              <a:gd name="connsiteY0" fmla="*/ 0 h 2679700"/>
              <a:gd name="connsiteX1" fmla="*/ 446619 w 4936815"/>
              <a:gd name="connsiteY1" fmla="*/ 0 h 2679700"/>
              <a:gd name="connsiteX2" fmla="*/ 510119 w 4936815"/>
              <a:gd name="connsiteY2" fmla="*/ 12700 h 2679700"/>
              <a:gd name="connsiteX3" fmla="*/ 560919 w 4936815"/>
              <a:gd name="connsiteY3" fmla="*/ 25400 h 2679700"/>
              <a:gd name="connsiteX4" fmla="*/ 814919 w 4936815"/>
              <a:gd name="connsiteY4" fmla="*/ 38100 h 2679700"/>
              <a:gd name="connsiteX5" fmla="*/ 916519 w 4936815"/>
              <a:gd name="connsiteY5" fmla="*/ 50800 h 2679700"/>
              <a:gd name="connsiteX6" fmla="*/ 1043519 w 4936815"/>
              <a:gd name="connsiteY6" fmla="*/ 63500 h 2679700"/>
              <a:gd name="connsiteX7" fmla="*/ 1195919 w 4936815"/>
              <a:gd name="connsiteY7" fmla="*/ 88900 h 2679700"/>
              <a:gd name="connsiteX8" fmla="*/ 1259419 w 4936815"/>
              <a:gd name="connsiteY8" fmla="*/ 101600 h 2679700"/>
              <a:gd name="connsiteX9" fmla="*/ 1335619 w 4936815"/>
              <a:gd name="connsiteY9" fmla="*/ 127000 h 2679700"/>
              <a:gd name="connsiteX10" fmla="*/ 1462619 w 4936815"/>
              <a:gd name="connsiteY10" fmla="*/ 152400 h 2679700"/>
              <a:gd name="connsiteX11" fmla="*/ 1513419 w 4936815"/>
              <a:gd name="connsiteY11" fmla="*/ 165100 h 2679700"/>
              <a:gd name="connsiteX12" fmla="*/ 1665819 w 4936815"/>
              <a:gd name="connsiteY12" fmla="*/ 190500 h 2679700"/>
              <a:gd name="connsiteX13" fmla="*/ 2618319 w 4936815"/>
              <a:gd name="connsiteY13" fmla="*/ 215900 h 2679700"/>
              <a:gd name="connsiteX14" fmla="*/ 2859619 w 4936815"/>
              <a:gd name="connsiteY14" fmla="*/ 228600 h 2679700"/>
              <a:gd name="connsiteX15" fmla="*/ 3405719 w 4936815"/>
              <a:gd name="connsiteY15" fmla="*/ 241300 h 2679700"/>
              <a:gd name="connsiteX16" fmla="*/ 3558119 w 4936815"/>
              <a:gd name="connsiteY16" fmla="*/ 266700 h 2679700"/>
              <a:gd name="connsiteX17" fmla="*/ 3596219 w 4936815"/>
              <a:gd name="connsiteY17" fmla="*/ 279400 h 2679700"/>
              <a:gd name="connsiteX18" fmla="*/ 3697819 w 4936815"/>
              <a:gd name="connsiteY18" fmla="*/ 292100 h 2679700"/>
              <a:gd name="connsiteX19" fmla="*/ 3799419 w 4936815"/>
              <a:gd name="connsiteY19" fmla="*/ 317500 h 2679700"/>
              <a:gd name="connsiteX20" fmla="*/ 3862919 w 4936815"/>
              <a:gd name="connsiteY20" fmla="*/ 342900 h 2679700"/>
              <a:gd name="connsiteX21" fmla="*/ 3989919 w 4936815"/>
              <a:gd name="connsiteY21" fmla="*/ 355600 h 2679700"/>
              <a:gd name="connsiteX22" fmla="*/ 4091519 w 4936815"/>
              <a:gd name="connsiteY22" fmla="*/ 381000 h 2679700"/>
              <a:gd name="connsiteX23" fmla="*/ 4497919 w 4936815"/>
              <a:gd name="connsiteY23" fmla="*/ 419100 h 2679700"/>
              <a:gd name="connsiteX24" fmla="*/ 4599519 w 4936815"/>
              <a:gd name="connsiteY24" fmla="*/ 431800 h 2679700"/>
              <a:gd name="connsiteX25" fmla="*/ 4739219 w 4936815"/>
              <a:gd name="connsiteY25" fmla="*/ 469900 h 2679700"/>
              <a:gd name="connsiteX26" fmla="*/ 4828119 w 4936815"/>
              <a:gd name="connsiteY26" fmla="*/ 558800 h 2679700"/>
              <a:gd name="connsiteX27" fmla="*/ 4853519 w 4936815"/>
              <a:gd name="connsiteY27" fmla="*/ 609600 h 2679700"/>
              <a:gd name="connsiteX28" fmla="*/ 4878919 w 4936815"/>
              <a:gd name="connsiteY28" fmla="*/ 647700 h 2679700"/>
              <a:gd name="connsiteX29" fmla="*/ 4891619 w 4936815"/>
              <a:gd name="connsiteY29" fmla="*/ 685800 h 2679700"/>
              <a:gd name="connsiteX30" fmla="*/ 4917019 w 4936815"/>
              <a:gd name="connsiteY30" fmla="*/ 736600 h 2679700"/>
              <a:gd name="connsiteX31" fmla="*/ 4917019 w 4936815"/>
              <a:gd name="connsiteY31" fmla="*/ 1130300 h 2679700"/>
              <a:gd name="connsiteX32" fmla="*/ 4891619 w 4936815"/>
              <a:gd name="connsiteY32" fmla="*/ 1219200 h 2679700"/>
              <a:gd name="connsiteX33" fmla="*/ 4878919 w 4936815"/>
              <a:gd name="connsiteY33" fmla="*/ 1270000 h 2679700"/>
              <a:gd name="connsiteX34" fmla="*/ 4853519 w 4936815"/>
              <a:gd name="connsiteY34" fmla="*/ 1739900 h 2679700"/>
              <a:gd name="connsiteX35" fmla="*/ 4815419 w 4936815"/>
              <a:gd name="connsiteY35" fmla="*/ 1816100 h 2679700"/>
              <a:gd name="connsiteX36" fmla="*/ 4790019 w 4936815"/>
              <a:gd name="connsiteY36" fmla="*/ 1879600 h 2679700"/>
              <a:gd name="connsiteX37" fmla="*/ 4675719 w 4936815"/>
              <a:gd name="connsiteY37" fmla="*/ 1993900 h 2679700"/>
              <a:gd name="connsiteX38" fmla="*/ 4561419 w 4936815"/>
              <a:gd name="connsiteY38" fmla="*/ 2108200 h 2679700"/>
              <a:gd name="connsiteX39" fmla="*/ 4523319 w 4936815"/>
              <a:gd name="connsiteY39" fmla="*/ 2146300 h 2679700"/>
              <a:gd name="connsiteX40" fmla="*/ 4472519 w 4936815"/>
              <a:gd name="connsiteY40" fmla="*/ 2171700 h 2679700"/>
              <a:gd name="connsiteX41" fmla="*/ 4396319 w 4936815"/>
              <a:gd name="connsiteY41" fmla="*/ 2247900 h 2679700"/>
              <a:gd name="connsiteX42" fmla="*/ 4320119 w 4936815"/>
              <a:gd name="connsiteY42" fmla="*/ 2324100 h 2679700"/>
              <a:gd name="connsiteX43" fmla="*/ 4282019 w 4936815"/>
              <a:gd name="connsiteY43" fmla="*/ 2336800 h 2679700"/>
              <a:gd name="connsiteX44" fmla="*/ 4142319 w 4936815"/>
              <a:gd name="connsiteY44" fmla="*/ 2400300 h 2679700"/>
              <a:gd name="connsiteX45" fmla="*/ 4015319 w 4936815"/>
              <a:gd name="connsiteY45" fmla="*/ 2438400 h 2679700"/>
              <a:gd name="connsiteX46" fmla="*/ 3951819 w 4936815"/>
              <a:gd name="connsiteY46" fmla="*/ 2463800 h 2679700"/>
              <a:gd name="connsiteX47" fmla="*/ 3812119 w 4936815"/>
              <a:gd name="connsiteY47" fmla="*/ 2489200 h 2679700"/>
              <a:gd name="connsiteX48" fmla="*/ 2580219 w 4936815"/>
              <a:gd name="connsiteY48" fmla="*/ 2501900 h 2679700"/>
              <a:gd name="connsiteX49" fmla="*/ 2415119 w 4936815"/>
              <a:gd name="connsiteY49" fmla="*/ 2527300 h 2679700"/>
              <a:gd name="connsiteX50" fmla="*/ 2084919 w 4936815"/>
              <a:gd name="connsiteY50" fmla="*/ 2552700 h 2679700"/>
              <a:gd name="connsiteX51" fmla="*/ 1602319 w 4936815"/>
              <a:gd name="connsiteY51" fmla="*/ 2603500 h 2679700"/>
              <a:gd name="connsiteX52" fmla="*/ 1361019 w 4936815"/>
              <a:gd name="connsiteY52" fmla="*/ 2628900 h 2679700"/>
              <a:gd name="connsiteX53" fmla="*/ 1310219 w 4936815"/>
              <a:gd name="connsiteY53" fmla="*/ 2641600 h 2679700"/>
              <a:gd name="connsiteX54" fmla="*/ 1107019 w 4936815"/>
              <a:gd name="connsiteY54" fmla="*/ 2667000 h 2679700"/>
              <a:gd name="connsiteX55" fmla="*/ 992719 w 4936815"/>
              <a:gd name="connsiteY55" fmla="*/ 2679700 h 2679700"/>
              <a:gd name="connsiteX56" fmla="*/ 91019 w 4936815"/>
              <a:gd name="connsiteY56" fmla="*/ 2654300 h 2679700"/>
              <a:gd name="connsiteX57" fmla="*/ 52919 w 4936815"/>
              <a:gd name="connsiteY57" fmla="*/ 2628900 h 2679700"/>
              <a:gd name="connsiteX58" fmla="*/ 65619 w 4936815"/>
              <a:gd name="connsiteY58" fmla="*/ 2324100 h 2679700"/>
              <a:gd name="connsiteX59" fmla="*/ 78319 w 4936815"/>
              <a:gd name="connsiteY59" fmla="*/ 2082800 h 2679700"/>
              <a:gd name="connsiteX60" fmla="*/ 91019 w 4936815"/>
              <a:gd name="connsiteY60" fmla="*/ 1587500 h 2679700"/>
              <a:gd name="connsiteX61" fmla="*/ 103719 w 4936815"/>
              <a:gd name="connsiteY61" fmla="*/ 1333500 h 2679700"/>
              <a:gd name="connsiteX62" fmla="*/ 91019 w 4936815"/>
              <a:gd name="connsiteY62" fmla="*/ 673100 h 2679700"/>
              <a:gd name="connsiteX63" fmla="*/ 65619 w 4936815"/>
              <a:gd name="connsiteY63" fmla="*/ 495300 h 2679700"/>
              <a:gd name="connsiteX64" fmla="*/ 40219 w 4936815"/>
              <a:gd name="connsiteY64" fmla="*/ 444500 h 2679700"/>
              <a:gd name="connsiteX65" fmla="*/ 14819 w 4936815"/>
              <a:gd name="connsiteY65" fmla="*/ 304800 h 2679700"/>
              <a:gd name="connsiteX66" fmla="*/ 40219 w 4936815"/>
              <a:gd name="connsiteY66" fmla="*/ 0 h 2679700"/>
              <a:gd name="connsiteX0" fmla="*/ 31067 w 4927663"/>
              <a:gd name="connsiteY0" fmla="*/ 0 h 2679700"/>
              <a:gd name="connsiteX1" fmla="*/ 437467 w 4927663"/>
              <a:gd name="connsiteY1" fmla="*/ 0 h 2679700"/>
              <a:gd name="connsiteX2" fmla="*/ 500967 w 4927663"/>
              <a:gd name="connsiteY2" fmla="*/ 12700 h 2679700"/>
              <a:gd name="connsiteX3" fmla="*/ 551767 w 4927663"/>
              <a:gd name="connsiteY3" fmla="*/ 25400 h 2679700"/>
              <a:gd name="connsiteX4" fmla="*/ 805767 w 4927663"/>
              <a:gd name="connsiteY4" fmla="*/ 38100 h 2679700"/>
              <a:gd name="connsiteX5" fmla="*/ 907367 w 4927663"/>
              <a:gd name="connsiteY5" fmla="*/ 50800 h 2679700"/>
              <a:gd name="connsiteX6" fmla="*/ 1034367 w 4927663"/>
              <a:gd name="connsiteY6" fmla="*/ 63500 h 2679700"/>
              <a:gd name="connsiteX7" fmla="*/ 1186767 w 4927663"/>
              <a:gd name="connsiteY7" fmla="*/ 88900 h 2679700"/>
              <a:gd name="connsiteX8" fmla="*/ 1250267 w 4927663"/>
              <a:gd name="connsiteY8" fmla="*/ 101600 h 2679700"/>
              <a:gd name="connsiteX9" fmla="*/ 1326467 w 4927663"/>
              <a:gd name="connsiteY9" fmla="*/ 127000 h 2679700"/>
              <a:gd name="connsiteX10" fmla="*/ 1453467 w 4927663"/>
              <a:gd name="connsiteY10" fmla="*/ 152400 h 2679700"/>
              <a:gd name="connsiteX11" fmla="*/ 1504267 w 4927663"/>
              <a:gd name="connsiteY11" fmla="*/ 165100 h 2679700"/>
              <a:gd name="connsiteX12" fmla="*/ 1656667 w 4927663"/>
              <a:gd name="connsiteY12" fmla="*/ 190500 h 2679700"/>
              <a:gd name="connsiteX13" fmla="*/ 2609167 w 4927663"/>
              <a:gd name="connsiteY13" fmla="*/ 215900 h 2679700"/>
              <a:gd name="connsiteX14" fmla="*/ 2850467 w 4927663"/>
              <a:gd name="connsiteY14" fmla="*/ 228600 h 2679700"/>
              <a:gd name="connsiteX15" fmla="*/ 3396567 w 4927663"/>
              <a:gd name="connsiteY15" fmla="*/ 241300 h 2679700"/>
              <a:gd name="connsiteX16" fmla="*/ 3548967 w 4927663"/>
              <a:gd name="connsiteY16" fmla="*/ 266700 h 2679700"/>
              <a:gd name="connsiteX17" fmla="*/ 3587067 w 4927663"/>
              <a:gd name="connsiteY17" fmla="*/ 279400 h 2679700"/>
              <a:gd name="connsiteX18" fmla="*/ 3688667 w 4927663"/>
              <a:gd name="connsiteY18" fmla="*/ 292100 h 2679700"/>
              <a:gd name="connsiteX19" fmla="*/ 3790267 w 4927663"/>
              <a:gd name="connsiteY19" fmla="*/ 317500 h 2679700"/>
              <a:gd name="connsiteX20" fmla="*/ 3853767 w 4927663"/>
              <a:gd name="connsiteY20" fmla="*/ 342900 h 2679700"/>
              <a:gd name="connsiteX21" fmla="*/ 3980767 w 4927663"/>
              <a:gd name="connsiteY21" fmla="*/ 355600 h 2679700"/>
              <a:gd name="connsiteX22" fmla="*/ 4082367 w 4927663"/>
              <a:gd name="connsiteY22" fmla="*/ 381000 h 2679700"/>
              <a:gd name="connsiteX23" fmla="*/ 4488767 w 4927663"/>
              <a:gd name="connsiteY23" fmla="*/ 419100 h 2679700"/>
              <a:gd name="connsiteX24" fmla="*/ 4590367 w 4927663"/>
              <a:gd name="connsiteY24" fmla="*/ 431800 h 2679700"/>
              <a:gd name="connsiteX25" fmla="*/ 4730067 w 4927663"/>
              <a:gd name="connsiteY25" fmla="*/ 469900 h 2679700"/>
              <a:gd name="connsiteX26" fmla="*/ 4818967 w 4927663"/>
              <a:gd name="connsiteY26" fmla="*/ 558800 h 2679700"/>
              <a:gd name="connsiteX27" fmla="*/ 4844367 w 4927663"/>
              <a:gd name="connsiteY27" fmla="*/ 609600 h 2679700"/>
              <a:gd name="connsiteX28" fmla="*/ 4869767 w 4927663"/>
              <a:gd name="connsiteY28" fmla="*/ 647700 h 2679700"/>
              <a:gd name="connsiteX29" fmla="*/ 4882467 w 4927663"/>
              <a:gd name="connsiteY29" fmla="*/ 685800 h 2679700"/>
              <a:gd name="connsiteX30" fmla="*/ 4907867 w 4927663"/>
              <a:gd name="connsiteY30" fmla="*/ 736600 h 2679700"/>
              <a:gd name="connsiteX31" fmla="*/ 4907867 w 4927663"/>
              <a:gd name="connsiteY31" fmla="*/ 1130300 h 2679700"/>
              <a:gd name="connsiteX32" fmla="*/ 4882467 w 4927663"/>
              <a:gd name="connsiteY32" fmla="*/ 1219200 h 2679700"/>
              <a:gd name="connsiteX33" fmla="*/ 4869767 w 4927663"/>
              <a:gd name="connsiteY33" fmla="*/ 1270000 h 2679700"/>
              <a:gd name="connsiteX34" fmla="*/ 4844367 w 4927663"/>
              <a:gd name="connsiteY34" fmla="*/ 1739900 h 2679700"/>
              <a:gd name="connsiteX35" fmla="*/ 4806267 w 4927663"/>
              <a:gd name="connsiteY35" fmla="*/ 1816100 h 2679700"/>
              <a:gd name="connsiteX36" fmla="*/ 4780867 w 4927663"/>
              <a:gd name="connsiteY36" fmla="*/ 1879600 h 2679700"/>
              <a:gd name="connsiteX37" fmla="*/ 4666567 w 4927663"/>
              <a:gd name="connsiteY37" fmla="*/ 1993900 h 2679700"/>
              <a:gd name="connsiteX38" fmla="*/ 4552267 w 4927663"/>
              <a:gd name="connsiteY38" fmla="*/ 2108200 h 2679700"/>
              <a:gd name="connsiteX39" fmla="*/ 4514167 w 4927663"/>
              <a:gd name="connsiteY39" fmla="*/ 2146300 h 2679700"/>
              <a:gd name="connsiteX40" fmla="*/ 4463367 w 4927663"/>
              <a:gd name="connsiteY40" fmla="*/ 2171700 h 2679700"/>
              <a:gd name="connsiteX41" fmla="*/ 4387167 w 4927663"/>
              <a:gd name="connsiteY41" fmla="*/ 2247900 h 2679700"/>
              <a:gd name="connsiteX42" fmla="*/ 4310967 w 4927663"/>
              <a:gd name="connsiteY42" fmla="*/ 2324100 h 2679700"/>
              <a:gd name="connsiteX43" fmla="*/ 4272867 w 4927663"/>
              <a:gd name="connsiteY43" fmla="*/ 2336800 h 2679700"/>
              <a:gd name="connsiteX44" fmla="*/ 4133167 w 4927663"/>
              <a:gd name="connsiteY44" fmla="*/ 2400300 h 2679700"/>
              <a:gd name="connsiteX45" fmla="*/ 4006167 w 4927663"/>
              <a:gd name="connsiteY45" fmla="*/ 2438400 h 2679700"/>
              <a:gd name="connsiteX46" fmla="*/ 3942667 w 4927663"/>
              <a:gd name="connsiteY46" fmla="*/ 2463800 h 2679700"/>
              <a:gd name="connsiteX47" fmla="*/ 3802967 w 4927663"/>
              <a:gd name="connsiteY47" fmla="*/ 2489200 h 2679700"/>
              <a:gd name="connsiteX48" fmla="*/ 2571067 w 4927663"/>
              <a:gd name="connsiteY48" fmla="*/ 2501900 h 2679700"/>
              <a:gd name="connsiteX49" fmla="*/ 2405967 w 4927663"/>
              <a:gd name="connsiteY49" fmla="*/ 2527300 h 2679700"/>
              <a:gd name="connsiteX50" fmla="*/ 2075767 w 4927663"/>
              <a:gd name="connsiteY50" fmla="*/ 2552700 h 2679700"/>
              <a:gd name="connsiteX51" fmla="*/ 1593167 w 4927663"/>
              <a:gd name="connsiteY51" fmla="*/ 2603500 h 2679700"/>
              <a:gd name="connsiteX52" fmla="*/ 1351867 w 4927663"/>
              <a:gd name="connsiteY52" fmla="*/ 2628900 h 2679700"/>
              <a:gd name="connsiteX53" fmla="*/ 1301067 w 4927663"/>
              <a:gd name="connsiteY53" fmla="*/ 2641600 h 2679700"/>
              <a:gd name="connsiteX54" fmla="*/ 1097867 w 4927663"/>
              <a:gd name="connsiteY54" fmla="*/ 2667000 h 2679700"/>
              <a:gd name="connsiteX55" fmla="*/ 983567 w 4927663"/>
              <a:gd name="connsiteY55" fmla="*/ 2679700 h 2679700"/>
              <a:gd name="connsiteX56" fmla="*/ 81867 w 4927663"/>
              <a:gd name="connsiteY56" fmla="*/ 2654300 h 2679700"/>
              <a:gd name="connsiteX57" fmla="*/ 43767 w 4927663"/>
              <a:gd name="connsiteY57" fmla="*/ 2628900 h 2679700"/>
              <a:gd name="connsiteX58" fmla="*/ 56467 w 4927663"/>
              <a:gd name="connsiteY58" fmla="*/ 2324100 h 2679700"/>
              <a:gd name="connsiteX59" fmla="*/ 69167 w 4927663"/>
              <a:gd name="connsiteY59" fmla="*/ 2082800 h 2679700"/>
              <a:gd name="connsiteX60" fmla="*/ 81867 w 4927663"/>
              <a:gd name="connsiteY60" fmla="*/ 1587500 h 2679700"/>
              <a:gd name="connsiteX61" fmla="*/ 94567 w 4927663"/>
              <a:gd name="connsiteY61" fmla="*/ 1333500 h 2679700"/>
              <a:gd name="connsiteX62" fmla="*/ 81867 w 4927663"/>
              <a:gd name="connsiteY62" fmla="*/ 673100 h 2679700"/>
              <a:gd name="connsiteX63" fmla="*/ 56467 w 4927663"/>
              <a:gd name="connsiteY63" fmla="*/ 495300 h 2679700"/>
              <a:gd name="connsiteX64" fmla="*/ 31067 w 4927663"/>
              <a:gd name="connsiteY64" fmla="*/ 444500 h 2679700"/>
              <a:gd name="connsiteX65" fmla="*/ 31067 w 4927663"/>
              <a:gd name="connsiteY65" fmla="*/ 0 h 2679700"/>
              <a:gd name="connsiteX0" fmla="*/ 24227 w 4920823"/>
              <a:gd name="connsiteY0" fmla="*/ 0 h 2679700"/>
              <a:gd name="connsiteX1" fmla="*/ 430627 w 4920823"/>
              <a:gd name="connsiteY1" fmla="*/ 0 h 2679700"/>
              <a:gd name="connsiteX2" fmla="*/ 494127 w 4920823"/>
              <a:gd name="connsiteY2" fmla="*/ 12700 h 2679700"/>
              <a:gd name="connsiteX3" fmla="*/ 544927 w 4920823"/>
              <a:gd name="connsiteY3" fmla="*/ 25400 h 2679700"/>
              <a:gd name="connsiteX4" fmla="*/ 798927 w 4920823"/>
              <a:gd name="connsiteY4" fmla="*/ 38100 h 2679700"/>
              <a:gd name="connsiteX5" fmla="*/ 900527 w 4920823"/>
              <a:gd name="connsiteY5" fmla="*/ 50800 h 2679700"/>
              <a:gd name="connsiteX6" fmla="*/ 1027527 w 4920823"/>
              <a:gd name="connsiteY6" fmla="*/ 63500 h 2679700"/>
              <a:gd name="connsiteX7" fmla="*/ 1179927 w 4920823"/>
              <a:gd name="connsiteY7" fmla="*/ 88900 h 2679700"/>
              <a:gd name="connsiteX8" fmla="*/ 1243427 w 4920823"/>
              <a:gd name="connsiteY8" fmla="*/ 101600 h 2679700"/>
              <a:gd name="connsiteX9" fmla="*/ 1319627 w 4920823"/>
              <a:gd name="connsiteY9" fmla="*/ 127000 h 2679700"/>
              <a:gd name="connsiteX10" fmla="*/ 1446627 w 4920823"/>
              <a:gd name="connsiteY10" fmla="*/ 152400 h 2679700"/>
              <a:gd name="connsiteX11" fmla="*/ 1497427 w 4920823"/>
              <a:gd name="connsiteY11" fmla="*/ 165100 h 2679700"/>
              <a:gd name="connsiteX12" fmla="*/ 1649827 w 4920823"/>
              <a:gd name="connsiteY12" fmla="*/ 190500 h 2679700"/>
              <a:gd name="connsiteX13" fmla="*/ 2602327 w 4920823"/>
              <a:gd name="connsiteY13" fmla="*/ 215900 h 2679700"/>
              <a:gd name="connsiteX14" fmla="*/ 2843627 w 4920823"/>
              <a:gd name="connsiteY14" fmla="*/ 228600 h 2679700"/>
              <a:gd name="connsiteX15" fmla="*/ 3389727 w 4920823"/>
              <a:gd name="connsiteY15" fmla="*/ 241300 h 2679700"/>
              <a:gd name="connsiteX16" fmla="*/ 3542127 w 4920823"/>
              <a:gd name="connsiteY16" fmla="*/ 266700 h 2679700"/>
              <a:gd name="connsiteX17" fmla="*/ 3580227 w 4920823"/>
              <a:gd name="connsiteY17" fmla="*/ 279400 h 2679700"/>
              <a:gd name="connsiteX18" fmla="*/ 3681827 w 4920823"/>
              <a:gd name="connsiteY18" fmla="*/ 292100 h 2679700"/>
              <a:gd name="connsiteX19" fmla="*/ 3783427 w 4920823"/>
              <a:gd name="connsiteY19" fmla="*/ 317500 h 2679700"/>
              <a:gd name="connsiteX20" fmla="*/ 3846927 w 4920823"/>
              <a:gd name="connsiteY20" fmla="*/ 342900 h 2679700"/>
              <a:gd name="connsiteX21" fmla="*/ 3973927 w 4920823"/>
              <a:gd name="connsiteY21" fmla="*/ 355600 h 2679700"/>
              <a:gd name="connsiteX22" fmla="*/ 4075527 w 4920823"/>
              <a:gd name="connsiteY22" fmla="*/ 381000 h 2679700"/>
              <a:gd name="connsiteX23" fmla="*/ 4481927 w 4920823"/>
              <a:gd name="connsiteY23" fmla="*/ 419100 h 2679700"/>
              <a:gd name="connsiteX24" fmla="*/ 4583527 w 4920823"/>
              <a:gd name="connsiteY24" fmla="*/ 431800 h 2679700"/>
              <a:gd name="connsiteX25" fmla="*/ 4723227 w 4920823"/>
              <a:gd name="connsiteY25" fmla="*/ 469900 h 2679700"/>
              <a:gd name="connsiteX26" fmla="*/ 4812127 w 4920823"/>
              <a:gd name="connsiteY26" fmla="*/ 558800 h 2679700"/>
              <a:gd name="connsiteX27" fmla="*/ 4837527 w 4920823"/>
              <a:gd name="connsiteY27" fmla="*/ 609600 h 2679700"/>
              <a:gd name="connsiteX28" fmla="*/ 4862927 w 4920823"/>
              <a:gd name="connsiteY28" fmla="*/ 647700 h 2679700"/>
              <a:gd name="connsiteX29" fmla="*/ 4875627 w 4920823"/>
              <a:gd name="connsiteY29" fmla="*/ 685800 h 2679700"/>
              <a:gd name="connsiteX30" fmla="*/ 4901027 w 4920823"/>
              <a:gd name="connsiteY30" fmla="*/ 736600 h 2679700"/>
              <a:gd name="connsiteX31" fmla="*/ 4901027 w 4920823"/>
              <a:gd name="connsiteY31" fmla="*/ 1130300 h 2679700"/>
              <a:gd name="connsiteX32" fmla="*/ 4875627 w 4920823"/>
              <a:gd name="connsiteY32" fmla="*/ 1219200 h 2679700"/>
              <a:gd name="connsiteX33" fmla="*/ 4862927 w 4920823"/>
              <a:gd name="connsiteY33" fmla="*/ 1270000 h 2679700"/>
              <a:gd name="connsiteX34" fmla="*/ 4837527 w 4920823"/>
              <a:gd name="connsiteY34" fmla="*/ 1739900 h 2679700"/>
              <a:gd name="connsiteX35" fmla="*/ 4799427 w 4920823"/>
              <a:gd name="connsiteY35" fmla="*/ 1816100 h 2679700"/>
              <a:gd name="connsiteX36" fmla="*/ 4774027 w 4920823"/>
              <a:gd name="connsiteY36" fmla="*/ 1879600 h 2679700"/>
              <a:gd name="connsiteX37" fmla="*/ 4659727 w 4920823"/>
              <a:gd name="connsiteY37" fmla="*/ 1993900 h 2679700"/>
              <a:gd name="connsiteX38" fmla="*/ 4545427 w 4920823"/>
              <a:gd name="connsiteY38" fmla="*/ 2108200 h 2679700"/>
              <a:gd name="connsiteX39" fmla="*/ 4507327 w 4920823"/>
              <a:gd name="connsiteY39" fmla="*/ 2146300 h 2679700"/>
              <a:gd name="connsiteX40" fmla="*/ 4456527 w 4920823"/>
              <a:gd name="connsiteY40" fmla="*/ 2171700 h 2679700"/>
              <a:gd name="connsiteX41" fmla="*/ 4380327 w 4920823"/>
              <a:gd name="connsiteY41" fmla="*/ 2247900 h 2679700"/>
              <a:gd name="connsiteX42" fmla="*/ 4304127 w 4920823"/>
              <a:gd name="connsiteY42" fmla="*/ 2324100 h 2679700"/>
              <a:gd name="connsiteX43" fmla="*/ 4266027 w 4920823"/>
              <a:gd name="connsiteY43" fmla="*/ 2336800 h 2679700"/>
              <a:gd name="connsiteX44" fmla="*/ 4126327 w 4920823"/>
              <a:gd name="connsiteY44" fmla="*/ 2400300 h 2679700"/>
              <a:gd name="connsiteX45" fmla="*/ 3999327 w 4920823"/>
              <a:gd name="connsiteY45" fmla="*/ 2438400 h 2679700"/>
              <a:gd name="connsiteX46" fmla="*/ 3935827 w 4920823"/>
              <a:gd name="connsiteY46" fmla="*/ 2463800 h 2679700"/>
              <a:gd name="connsiteX47" fmla="*/ 3796127 w 4920823"/>
              <a:gd name="connsiteY47" fmla="*/ 2489200 h 2679700"/>
              <a:gd name="connsiteX48" fmla="*/ 2564227 w 4920823"/>
              <a:gd name="connsiteY48" fmla="*/ 2501900 h 2679700"/>
              <a:gd name="connsiteX49" fmla="*/ 2399127 w 4920823"/>
              <a:gd name="connsiteY49" fmla="*/ 2527300 h 2679700"/>
              <a:gd name="connsiteX50" fmla="*/ 2068927 w 4920823"/>
              <a:gd name="connsiteY50" fmla="*/ 2552700 h 2679700"/>
              <a:gd name="connsiteX51" fmla="*/ 1586327 w 4920823"/>
              <a:gd name="connsiteY51" fmla="*/ 2603500 h 2679700"/>
              <a:gd name="connsiteX52" fmla="*/ 1345027 w 4920823"/>
              <a:gd name="connsiteY52" fmla="*/ 2628900 h 2679700"/>
              <a:gd name="connsiteX53" fmla="*/ 1294227 w 4920823"/>
              <a:gd name="connsiteY53" fmla="*/ 2641600 h 2679700"/>
              <a:gd name="connsiteX54" fmla="*/ 1091027 w 4920823"/>
              <a:gd name="connsiteY54" fmla="*/ 2667000 h 2679700"/>
              <a:gd name="connsiteX55" fmla="*/ 976727 w 4920823"/>
              <a:gd name="connsiteY55" fmla="*/ 2679700 h 2679700"/>
              <a:gd name="connsiteX56" fmla="*/ 75027 w 4920823"/>
              <a:gd name="connsiteY56" fmla="*/ 2654300 h 2679700"/>
              <a:gd name="connsiteX57" fmla="*/ 36927 w 4920823"/>
              <a:gd name="connsiteY57" fmla="*/ 2628900 h 2679700"/>
              <a:gd name="connsiteX58" fmla="*/ 49627 w 4920823"/>
              <a:gd name="connsiteY58" fmla="*/ 2324100 h 2679700"/>
              <a:gd name="connsiteX59" fmla="*/ 62327 w 4920823"/>
              <a:gd name="connsiteY59" fmla="*/ 2082800 h 2679700"/>
              <a:gd name="connsiteX60" fmla="*/ 75027 w 4920823"/>
              <a:gd name="connsiteY60" fmla="*/ 1587500 h 2679700"/>
              <a:gd name="connsiteX61" fmla="*/ 87727 w 4920823"/>
              <a:gd name="connsiteY61" fmla="*/ 1333500 h 2679700"/>
              <a:gd name="connsiteX62" fmla="*/ 75027 w 4920823"/>
              <a:gd name="connsiteY62" fmla="*/ 673100 h 2679700"/>
              <a:gd name="connsiteX63" fmla="*/ 49627 w 4920823"/>
              <a:gd name="connsiteY63" fmla="*/ 495300 h 2679700"/>
              <a:gd name="connsiteX64" fmla="*/ 24227 w 4920823"/>
              <a:gd name="connsiteY64" fmla="*/ 0 h 2679700"/>
              <a:gd name="connsiteX0" fmla="*/ 18717 w 4915313"/>
              <a:gd name="connsiteY0" fmla="*/ 0 h 2679700"/>
              <a:gd name="connsiteX1" fmla="*/ 425117 w 4915313"/>
              <a:gd name="connsiteY1" fmla="*/ 0 h 2679700"/>
              <a:gd name="connsiteX2" fmla="*/ 488617 w 4915313"/>
              <a:gd name="connsiteY2" fmla="*/ 12700 h 2679700"/>
              <a:gd name="connsiteX3" fmla="*/ 539417 w 4915313"/>
              <a:gd name="connsiteY3" fmla="*/ 25400 h 2679700"/>
              <a:gd name="connsiteX4" fmla="*/ 793417 w 4915313"/>
              <a:gd name="connsiteY4" fmla="*/ 38100 h 2679700"/>
              <a:gd name="connsiteX5" fmla="*/ 895017 w 4915313"/>
              <a:gd name="connsiteY5" fmla="*/ 50800 h 2679700"/>
              <a:gd name="connsiteX6" fmla="*/ 1022017 w 4915313"/>
              <a:gd name="connsiteY6" fmla="*/ 63500 h 2679700"/>
              <a:gd name="connsiteX7" fmla="*/ 1174417 w 4915313"/>
              <a:gd name="connsiteY7" fmla="*/ 88900 h 2679700"/>
              <a:gd name="connsiteX8" fmla="*/ 1237917 w 4915313"/>
              <a:gd name="connsiteY8" fmla="*/ 101600 h 2679700"/>
              <a:gd name="connsiteX9" fmla="*/ 1314117 w 4915313"/>
              <a:gd name="connsiteY9" fmla="*/ 127000 h 2679700"/>
              <a:gd name="connsiteX10" fmla="*/ 1441117 w 4915313"/>
              <a:gd name="connsiteY10" fmla="*/ 152400 h 2679700"/>
              <a:gd name="connsiteX11" fmla="*/ 1491917 w 4915313"/>
              <a:gd name="connsiteY11" fmla="*/ 165100 h 2679700"/>
              <a:gd name="connsiteX12" fmla="*/ 1644317 w 4915313"/>
              <a:gd name="connsiteY12" fmla="*/ 190500 h 2679700"/>
              <a:gd name="connsiteX13" fmla="*/ 2596817 w 4915313"/>
              <a:gd name="connsiteY13" fmla="*/ 215900 h 2679700"/>
              <a:gd name="connsiteX14" fmla="*/ 2838117 w 4915313"/>
              <a:gd name="connsiteY14" fmla="*/ 228600 h 2679700"/>
              <a:gd name="connsiteX15" fmla="*/ 3384217 w 4915313"/>
              <a:gd name="connsiteY15" fmla="*/ 241300 h 2679700"/>
              <a:gd name="connsiteX16" fmla="*/ 3536617 w 4915313"/>
              <a:gd name="connsiteY16" fmla="*/ 266700 h 2679700"/>
              <a:gd name="connsiteX17" fmla="*/ 3574717 w 4915313"/>
              <a:gd name="connsiteY17" fmla="*/ 279400 h 2679700"/>
              <a:gd name="connsiteX18" fmla="*/ 3676317 w 4915313"/>
              <a:gd name="connsiteY18" fmla="*/ 292100 h 2679700"/>
              <a:gd name="connsiteX19" fmla="*/ 3777917 w 4915313"/>
              <a:gd name="connsiteY19" fmla="*/ 317500 h 2679700"/>
              <a:gd name="connsiteX20" fmla="*/ 3841417 w 4915313"/>
              <a:gd name="connsiteY20" fmla="*/ 342900 h 2679700"/>
              <a:gd name="connsiteX21" fmla="*/ 3968417 w 4915313"/>
              <a:gd name="connsiteY21" fmla="*/ 355600 h 2679700"/>
              <a:gd name="connsiteX22" fmla="*/ 4070017 w 4915313"/>
              <a:gd name="connsiteY22" fmla="*/ 381000 h 2679700"/>
              <a:gd name="connsiteX23" fmla="*/ 4476417 w 4915313"/>
              <a:gd name="connsiteY23" fmla="*/ 419100 h 2679700"/>
              <a:gd name="connsiteX24" fmla="*/ 4578017 w 4915313"/>
              <a:gd name="connsiteY24" fmla="*/ 431800 h 2679700"/>
              <a:gd name="connsiteX25" fmla="*/ 4717717 w 4915313"/>
              <a:gd name="connsiteY25" fmla="*/ 469900 h 2679700"/>
              <a:gd name="connsiteX26" fmla="*/ 4806617 w 4915313"/>
              <a:gd name="connsiteY26" fmla="*/ 558800 h 2679700"/>
              <a:gd name="connsiteX27" fmla="*/ 4832017 w 4915313"/>
              <a:gd name="connsiteY27" fmla="*/ 609600 h 2679700"/>
              <a:gd name="connsiteX28" fmla="*/ 4857417 w 4915313"/>
              <a:gd name="connsiteY28" fmla="*/ 647700 h 2679700"/>
              <a:gd name="connsiteX29" fmla="*/ 4870117 w 4915313"/>
              <a:gd name="connsiteY29" fmla="*/ 685800 h 2679700"/>
              <a:gd name="connsiteX30" fmla="*/ 4895517 w 4915313"/>
              <a:gd name="connsiteY30" fmla="*/ 736600 h 2679700"/>
              <a:gd name="connsiteX31" fmla="*/ 4895517 w 4915313"/>
              <a:gd name="connsiteY31" fmla="*/ 1130300 h 2679700"/>
              <a:gd name="connsiteX32" fmla="*/ 4870117 w 4915313"/>
              <a:gd name="connsiteY32" fmla="*/ 1219200 h 2679700"/>
              <a:gd name="connsiteX33" fmla="*/ 4857417 w 4915313"/>
              <a:gd name="connsiteY33" fmla="*/ 1270000 h 2679700"/>
              <a:gd name="connsiteX34" fmla="*/ 4832017 w 4915313"/>
              <a:gd name="connsiteY34" fmla="*/ 1739900 h 2679700"/>
              <a:gd name="connsiteX35" fmla="*/ 4793917 w 4915313"/>
              <a:gd name="connsiteY35" fmla="*/ 1816100 h 2679700"/>
              <a:gd name="connsiteX36" fmla="*/ 4768517 w 4915313"/>
              <a:gd name="connsiteY36" fmla="*/ 1879600 h 2679700"/>
              <a:gd name="connsiteX37" fmla="*/ 4654217 w 4915313"/>
              <a:gd name="connsiteY37" fmla="*/ 1993900 h 2679700"/>
              <a:gd name="connsiteX38" fmla="*/ 4539917 w 4915313"/>
              <a:gd name="connsiteY38" fmla="*/ 2108200 h 2679700"/>
              <a:gd name="connsiteX39" fmla="*/ 4501817 w 4915313"/>
              <a:gd name="connsiteY39" fmla="*/ 2146300 h 2679700"/>
              <a:gd name="connsiteX40" fmla="*/ 4451017 w 4915313"/>
              <a:gd name="connsiteY40" fmla="*/ 2171700 h 2679700"/>
              <a:gd name="connsiteX41" fmla="*/ 4374817 w 4915313"/>
              <a:gd name="connsiteY41" fmla="*/ 2247900 h 2679700"/>
              <a:gd name="connsiteX42" fmla="*/ 4298617 w 4915313"/>
              <a:gd name="connsiteY42" fmla="*/ 2324100 h 2679700"/>
              <a:gd name="connsiteX43" fmla="*/ 4260517 w 4915313"/>
              <a:gd name="connsiteY43" fmla="*/ 2336800 h 2679700"/>
              <a:gd name="connsiteX44" fmla="*/ 4120817 w 4915313"/>
              <a:gd name="connsiteY44" fmla="*/ 2400300 h 2679700"/>
              <a:gd name="connsiteX45" fmla="*/ 3993817 w 4915313"/>
              <a:gd name="connsiteY45" fmla="*/ 2438400 h 2679700"/>
              <a:gd name="connsiteX46" fmla="*/ 3930317 w 4915313"/>
              <a:gd name="connsiteY46" fmla="*/ 2463800 h 2679700"/>
              <a:gd name="connsiteX47" fmla="*/ 3790617 w 4915313"/>
              <a:gd name="connsiteY47" fmla="*/ 2489200 h 2679700"/>
              <a:gd name="connsiteX48" fmla="*/ 2558717 w 4915313"/>
              <a:gd name="connsiteY48" fmla="*/ 2501900 h 2679700"/>
              <a:gd name="connsiteX49" fmla="*/ 2393617 w 4915313"/>
              <a:gd name="connsiteY49" fmla="*/ 2527300 h 2679700"/>
              <a:gd name="connsiteX50" fmla="*/ 2063417 w 4915313"/>
              <a:gd name="connsiteY50" fmla="*/ 2552700 h 2679700"/>
              <a:gd name="connsiteX51" fmla="*/ 1580817 w 4915313"/>
              <a:gd name="connsiteY51" fmla="*/ 2603500 h 2679700"/>
              <a:gd name="connsiteX52" fmla="*/ 1339517 w 4915313"/>
              <a:gd name="connsiteY52" fmla="*/ 2628900 h 2679700"/>
              <a:gd name="connsiteX53" fmla="*/ 1288717 w 4915313"/>
              <a:gd name="connsiteY53" fmla="*/ 2641600 h 2679700"/>
              <a:gd name="connsiteX54" fmla="*/ 1085517 w 4915313"/>
              <a:gd name="connsiteY54" fmla="*/ 2667000 h 2679700"/>
              <a:gd name="connsiteX55" fmla="*/ 971217 w 4915313"/>
              <a:gd name="connsiteY55" fmla="*/ 2679700 h 2679700"/>
              <a:gd name="connsiteX56" fmla="*/ 69517 w 4915313"/>
              <a:gd name="connsiteY56" fmla="*/ 2654300 h 2679700"/>
              <a:gd name="connsiteX57" fmla="*/ 31417 w 4915313"/>
              <a:gd name="connsiteY57" fmla="*/ 2628900 h 2679700"/>
              <a:gd name="connsiteX58" fmla="*/ 44117 w 4915313"/>
              <a:gd name="connsiteY58" fmla="*/ 2324100 h 2679700"/>
              <a:gd name="connsiteX59" fmla="*/ 56817 w 4915313"/>
              <a:gd name="connsiteY59" fmla="*/ 2082800 h 2679700"/>
              <a:gd name="connsiteX60" fmla="*/ 69517 w 4915313"/>
              <a:gd name="connsiteY60" fmla="*/ 1587500 h 2679700"/>
              <a:gd name="connsiteX61" fmla="*/ 82217 w 4915313"/>
              <a:gd name="connsiteY61" fmla="*/ 1333500 h 2679700"/>
              <a:gd name="connsiteX62" fmla="*/ 69517 w 4915313"/>
              <a:gd name="connsiteY62" fmla="*/ 673100 h 2679700"/>
              <a:gd name="connsiteX63" fmla="*/ 18717 w 4915313"/>
              <a:gd name="connsiteY63" fmla="*/ 0 h 2679700"/>
              <a:gd name="connsiteX0" fmla="*/ 16156 w 4912752"/>
              <a:gd name="connsiteY0" fmla="*/ 0 h 2679700"/>
              <a:gd name="connsiteX1" fmla="*/ 422556 w 4912752"/>
              <a:gd name="connsiteY1" fmla="*/ 0 h 2679700"/>
              <a:gd name="connsiteX2" fmla="*/ 486056 w 4912752"/>
              <a:gd name="connsiteY2" fmla="*/ 12700 h 2679700"/>
              <a:gd name="connsiteX3" fmla="*/ 536856 w 4912752"/>
              <a:gd name="connsiteY3" fmla="*/ 25400 h 2679700"/>
              <a:gd name="connsiteX4" fmla="*/ 790856 w 4912752"/>
              <a:gd name="connsiteY4" fmla="*/ 38100 h 2679700"/>
              <a:gd name="connsiteX5" fmla="*/ 892456 w 4912752"/>
              <a:gd name="connsiteY5" fmla="*/ 50800 h 2679700"/>
              <a:gd name="connsiteX6" fmla="*/ 1019456 w 4912752"/>
              <a:gd name="connsiteY6" fmla="*/ 63500 h 2679700"/>
              <a:gd name="connsiteX7" fmla="*/ 1171856 w 4912752"/>
              <a:gd name="connsiteY7" fmla="*/ 88900 h 2679700"/>
              <a:gd name="connsiteX8" fmla="*/ 1235356 w 4912752"/>
              <a:gd name="connsiteY8" fmla="*/ 101600 h 2679700"/>
              <a:gd name="connsiteX9" fmla="*/ 1311556 w 4912752"/>
              <a:gd name="connsiteY9" fmla="*/ 127000 h 2679700"/>
              <a:gd name="connsiteX10" fmla="*/ 1438556 w 4912752"/>
              <a:gd name="connsiteY10" fmla="*/ 152400 h 2679700"/>
              <a:gd name="connsiteX11" fmla="*/ 1489356 w 4912752"/>
              <a:gd name="connsiteY11" fmla="*/ 165100 h 2679700"/>
              <a:gd name="connsiteX12" fmla="*/ 1641756 w 4912752"/>
              <a:gd name="connsiteY12" fmla="*/ 190500 h 2679700"/>
              <a:gd name="connsiteX13" fmla="*/ 2594256 w 4912752"/>
              <a:gd name="connsiteY13" fmla="*/ 215900 h 2679700"/>
              <a:gd name="connsiteX14" fmla="*/ 2835556 w 4912752"/>
              <a:gd name="connsiteY14" fmla="*/ 228600 h 2679700"/>
              <a:gd name="connsiteX15" fmla="*/ 3381656 w 4912752"/>
              <a:gd name="connsiteY15" fmla="*/ 241300 h 2679700"/>
              <a:gd name="connsiteX16" fmla="*/ 3534056 w 4912752"/>
              <a:gd name="connsiteY16" fmla="*/ 266700 h 2679700"/>
              <a:gd name="connsiteX17" fmla="*/ 3572156 w 4912752"/>
              <a:gd name="connsiteY17" fmla="*/ 279400 h 2679700"/>
              <a:gd name="connsiteX18" fmla="*/ 3673756 w 4912752"/>
              <a:gd name="connsiteY18" fmla="*/ 292100 h 2679700"/>
              <a:gd name="connsiteX19" fmla="*/ 3775356 w 4912752"/>
              <a:gd name="connsiteY19" fmla="*/ 317500 h 2679700"/>
              <a:gd name="connsiteX20" fmla="*/ 3838856 w 4912752"/>
              <a:gd name="connsiteY20" fmla="*/ 342900 h 2679700"/>
              <a:gd name="connsiteX21" fmla="*/ 3965856 w 4912752"/>
              <a:gd name="connsiteY21" fmla="*/ 355600 h 2679700"/>
              <a:gd name="connsiteX22" fmla="*/ 4067456 w 4912752"/>
              <a:gd name="connsiteY22" fmla="*/ 381000 h 2679700"/>
              <a:gd name="connsiteX23" fmla="*/ 4473856 w 4912752"/>
              <a:gd name="connsiteY23" fmla="*/ 419100 h 2679700"/>
              <a:gd name="connsiteX24" fmla="*/ 4575456 w 4912752"/>
              <a:gd name="connsiteY24" fmla="*/ 431800 h 2679700"/>
              <a:gd name="connsiteX25" fmla="*/ 4715156 w 4912752"/>
              <a:gd name="connsiteY25" fmla="*/ 469900 h 2679700"/>
              <a:gd name="connsiteX26" fmla="*/ 4804056 w 4912752"/>
              <a:gd name="connsiteY26" fmla="*/ 558800 h 2679700"/>
              <a:gd name="connsiteX27" fmla="*/ 4829456 w 4912752"/>
              <a:gd name="connsiteY27" fmla="*/ 609600 h 2679700"/>
              <a:gd name="connsiteX28" fmla="*/ 4854856 w 4912752"/>
              <a:gd name="connsiteY28" fmla="*/ 647700 h 2679700"/>
              <a:gd name="connsiteX29" fmla="*/ 4867556 w 4912752"/>
              <a:gd name="connsiteY29" fmla="*/ 685800 h 2679700"/>
              <a:gd name="connsiteX30" fmla="*/ 4892956 w 4912752"/>
              <a:gd name="connsiteY30" fmla="*/ 736600 h 2679700"/>
              <a:gd name="connsiteX31" fmla="*/ 4892956 w 4912752"/>
              <a:gd name="connsiteY31" fmla="*/ 1130300 h 2679700"/>
              <a:gd name="connsiteX32" fmla="*/ 4867556 w 4912752"/>
              <a:gd name="connsiteY32" fmla="*/ 1219200 h 2679700"/>
              <a:gd name="connsiteX33" fmla="*/ 4854856 w 4912752"/>
              <a:gd name="connsiteY33" fmla="*/ 1270000 h 2679700"/>
              <a:gd name="connsiteX34" fmla="*/ 4829456 w 4912752"/>
              <a:gd name="connsiteY34" fmla="*/ 1739900 h 2679700"/>
              <a:gd name="connsiteX35" fmla="*/ 4791356 w 4912752"/>
              <a:gd name="connsiteY35" fmla="*/ 1816100 h 2679700"/>
              <a:gd name="connsiteX36" fmla="*/ 4765956 w 4912752"/>
              <a:gd name="connsiteY36" fmla="*/ 1879600 h 2679700"/>
              <a:gd name="connsiteX37" fmla="*/ 4651656 w 4912752"/>
              <a:gd name="connsiteY37" fmla="*/ 1993900 h 2679700"/>
              <a:gd name="connsiteX38" fmla="*/ 4537356 w 4912752"/>
              <a:gd name="connsiteY38" fmla="*/ 2108200 h 2679700"/>
              <a:gd name="connsiteX39" fmla="*/ 4499256 w 4912752"/>
              <a:gd name="connsiteY39" fmla="*/ 2146300 h 2679700"/>
              <a:gd name="connsiteX40" fmla="*/ 4448456 w 4912752"/>
              <a:gd name="connsiteY40" fmla="*/ 2171700 h 2679700"/>
              <a:gd name="connsiteX41" fmla="*/ 4372256 w 4912752"/>
              <a:gd name="connsiteY41" fmla="*/ 2247900 h 2679700"/>
              <a:gd name="connsiteX42" fmla="*/ 4296056 w 4912752"/>
              <a:gd name="connsiteY42" fmla="*/ 2324100 h 2679700"/>
              <a:gd name="connsiteX43" fmla="*/ 4257956 w 4912752"/>
              <a:gd name="connsiteY43" fmla="*/ 2336800 h 2679700"/>
              <a:gd name="connsiteX44" fmla="*/ 4118256 w 4912752"/>
              <a:gd name="connsiteY44" fmla="*/ 2400300 h 2679700"/>
              <a:gd name="connsiteX45" fmla="*/ 3991256 w 4912752"/>
              <a:gd name="connsiteY45" fmla="*/ 2438400 h 2679700"/>
              <a:gd name="connsiteX46" fmla="*/ 3927756 w 4912752"/>
              <a:gd name="connsiteY46" fmla="*/ 2463800 h 2679700"/>
              <a:gd name="connsiteX47" fmla="*/ 3788056 w 4912752"/>
              <a:gd name="connsiteY47" fmla="*/ 2489200 h 2679700"/>
              <a:gd name="connsiteX48" fmla="*/ 2556156 w 4912752"/>
              <a:gd name="connsiteY48" fmla="*/ 2501900 h 2679700"/>
              <a:gd name="connsiteX49" fmla="*/ 2391056 w 4912752"/>
              <a:gd name="connsiteY49" fmla="*/ 2527300 h 2679700"/>
              <a:gd name="connsiteX50" fmla="*/ 2060856 w 4912752"/>
              <a:gd name="connsiteY50" fmla="*/ 2552700 h 2679700"/>
              <a:gd name="connsiteX51" fmla="*/ 1578256 w 4912752"/>
              <a:gd name="connsiteY51" fmla="*/ 2603500 h 2679700"/>
              <a:gd name="connsiteX52" fmla="*/ 1336956 w 4912752"/>
              <a:gd name="connsiteY52" fmla="*/ 2628900 h 2679700"/>
              <a:gd name="connsiteX53" fmla="*/ 1286156 w 4912752"/>
              <a:gd name="connsiteY53" fmla="*/ 2641600 h 2679700"/>
              <a:gd name="connsiteX54" fmla="*/ 1082956 w 4912752"/>
              <a:gd name="connsiteY54" fmla="*/ 2667000 h 2679700"/>
              <a:gd name="connsiteX55" fmla="*/ 968656 w 4912752"/>
              <a:gd name="connsiteY55" fmla="*/ 2679700 h 2679700"/>
              <a:gd name="connsiteX56" fmla="*/ 66956 w 4912752"/>
              <a:gd name="connsiteY56" fmla="*/ 2654300 h 2679700"/>
              <a:gd name="connsiteX57" fmla="*/ 28856 w 4912752"/>
              <a:gd name="connsiteY57" fmla="*/ 2628900 h 2679700"/>
              <a:gd name="connsiteX58" fmla="*/ 41556 w 4912752"/>
              <a:gd name="connsiteY58" fmla="*/ 2324100 h 2679700"/>
              <a:gd name="connsiteX59" fmla="*/ 54256 w 4912752"/>
              <a:gd name="connsiteY59" fmla="*/ 2082800 h 2679700"/>
              <a:gd name="connsiteX60" fmla="*/ 66956 w 4912752"/>
              <a:gd name="connsiteY60" fmla="*/ 1587500 h 2679700"/>
              <a:gd name="connsiteX61" fmla="*/ 79656 w 4912752"/>
              <a:gd name="connsiteY61" fmla="*/ 1333500 h 2679700"/>
              <a:gd name="connsiteX62" fmla="*/ 16156 w 4912752"/>
              <a:gd name="connsiteY62" fmla="*/ 0 h 2679700"/>
              <a:gd name="connsiteX0" fmla="*/ 18223 w 4914819"/>
              <a:gd name="connsiteY0" fmla="*/ 0 h 2679700"/>
              <a:gd name="connsiteX1" fmla="*/ 424623 w 4914819"/>
              <a:gd name="connsiteY1" fmla="*/ 0 h 2679700"/>
              <a:gd name="connsiteX2" fmla="*/ 488123 w 4914819"/>
              <a:gd name="connsiteY2" fmla="*/ 12700 h 2679700"/>
              <a:gd name="connsiteX3" fmla="*/ 538923 w 4914819"/>
              <a:gd name="connsiteY3" fmla="*/ 25400 h 2679700"/>
              <a:gd name="connsiteX4" fmla="*/ 792923 w 4914819"/>
              <a:gd name="connsiteY4" fmla="*/ 38100 h 2679700"/>
              <a:gd name="connsiteX5" fmla="*/ 894523 w 4914819"/>
              <a:gd name="connsiteY5" fmla="*/ 50800 h 2679700"/>
              <a:gd name="connsiteX6" fmla="*/ 1021523 w 4914819"/>
              <a:gd name="connsiteY6" fmla="*/ 63500 h 2679700"/>
              <a:gd name="connsiteX7" fmla="*/ 1173923 w 4914819"/>
              <a:gd name="connsiteY7" fmla="*/ 88900 h 2679700"/>
              <a:gd name="connsiteX8" fmla="*/ 1237423 w 4914819"/>
              <a:gd name="connsiteY8" fmla="*/ 101600 h 2679700"/>
              <a:gd name="connsiteX9" fmla="*/ 1313623 w 4914819"/>
              <a:gd name="connsiteY9" fmla="*/ 127000 h 2679700"/>
              <a:gd name="connsiteX10" fmla="*/ 1440623 w 4914819"/>
              <a:gd name="connsiteY10" fmla="*/ 152400 h 2679700"/>
              <a:gd name="connsiteX11" fmla="*/ 1491423 w 4914819"/>
              <a:gd name="connsiteY11" fmla="*/ 165100 h 2679700"/>
              <a:gd name="connsiteX12" fmla="*/ 1643823 w 4914819"/>
              <a:gd name="connsiteY12" fmla="*/ 190500 h 2679700"/>
              <a:gd name="connsiteX13" fmla="*/ 2596323 w 4914819"/>
              <a:gd name="connsiteY13" fmla="*/ 215900 h 2679700"/>
              <a:gd name="connsiteX14" fmla="*/ 2837623 w 4914819"/>
              <a:gd name="connsiteY14" fmla="*/ 228600 h 2679700"/>
              <a:gd name="connsiteX15" fmla="*/ 3383723 w 4914819"/>
              <a:gd name="connsiteY15" fmla="*/ 241300 h 2679700"/>
              <a:gd name="connsiteX16" fmla="*/ 3536123 w 4914819"/>
              <a:gd name="connsiteY16" fmla="*/ 266700 h 2679700"/>
              <a:gd name="connsiteX17" fmla="*/ 3574223 w 4914819"/>
              <a:gd name="connsiteY17" fmla="*/ 279400 h 2679700"/>
              <a:gd name="connsiteX18" fmla="*/ 3675823 w 4914819"/>
              <a:gd name="connsiteY18" fmla="*/ 292100 h 2679700"/>
              <a:gd name="connsiteX19" fmla="*/ 3777423 w 4914819"/>
              <a:gd name="connsiteY19" fmla="*/ 317500 h 2679700"/>
              <a:gd name="connsiteX20" fmla="*/ 3840923 w 4914819"/>
              <a:gd name="connsiteY20" fmla="*/ 342900 h 2679700"/>
              <a:gd name="connsiteX21" fmla="*/ 3967923 w 4914819"/>
              <a:gd name="connsiteY21" fmla="*/ 355600 h 2679700"/>
              <a:gd name="connsiteX22" fmla="*/ 4069523 w 4914819"/>
              <a:gd name="connsiteY22" fmla="*/ 381000 h 2679700"/>
              <a:gd name="connsiteX23" fmla="*/ 4475923 w 4914819"/>
              <a:gd name="connsiteY23" fmla="*/ 419100 h 2679700"/>
              <a:gd name="connsiteX24" fmla="*/ 4577523 w 4914819"/>
              <a:gd name="connsiteY24" fmla="*/ 431800 h 2679700"/>
              <a:gd name="connsiteX25" fmla="*/ 4717223 w 4914819"/>
              <a:gd name="connsiteY25" fmla="*/ 469900 h 2679700"/>
              <a:gd name="connsiteX26" fmla="*/ 4806123 w 4914819"/>
              <a:gd name="connsiteY26" fmla="*/ 558800 h 2679700"/>
              <a:gd name="connsiteX27" fmla="*/ 4831523 w 4914819"/>
              <a:gd name="connsiteY27" fmla="*/ 609600 h 2679700"/>
              <a:gd name="connsiteX28" fmla="*/ 4856923 w 4914819"/>
              <a:gd name="connsiteY28" fmla="*/ 647700 h 2679700"/>
              <a:gd name="connsiteX29" fmla="*/ 4869623 w 4914819"/>
              <a:gd name="connsiteY29" fmla="*/ 685800 h 2679700"/>
              <a:gd name="connsiteX30" fmla="*/ 4895023 w 4914819"/>
              <a:gd name="connsiteY30" fmla="*/ 736600 h 2679700"/>
              <a:gd name="connsiteX31" fmla="*/ 4895023 w 4914819"/>
              <a:gd name="connsiteY31" fmla="*/ 1130300 h 2679700"/>
              <a:gd name="connsiteX32" fmla="*/ 4869623 w 4914819"/>
              <a:gd name="connsiteY32" fmla="*/ 1219200 h 2679700"/>
              <a:gd name="connsiteX33" fmla="*/ 4856923 w 4914819"/>
              <a:gd name="connsiteY33" fmla="*/ 1270000 h 2679700"/>
              <a:gd name="connsiteX34" fmla="*/ 4831523 w 4914819"/>
              <a:gd name="connsiteY34" fmla="*/ 1739900 h 2679700"/>
              <a:gd name="connsiteX35" fmla="*/ 4793423 w 4914819"/>
              <a:gd name="connsiteY35" fmla="*/ 1816100 h 2679700"/>
              <a:gd name="connsiteX36" fmla="*/ 4768023 w 4914819"/>
              <a:gd name="connsiteY36" fmla="*/ 1879600 h 2679700"/>
              <a:gd name="connsiteX37" fmla="*/ 4653723 w 4914819"/>
              <a:gd name="connsiteY37" fmla="*/ 1993900 h 2679700"/>
              <a:gd name="connsiteX38" fmla="*/ 4539423 w 4914819"/>
              <a:gd name="connsiteY38" fmla="*/ 2108200 h 2679700"/>
              <a:gd name="connsiteX39" fmla="*/ 4501323 w 4914819"/>
              <a:gd name="connsiteY39" fmla="*/ 2146300 h 2679700"/>
              <a:gd name="connsiteX40" fmla="*/ 4450523 w 4914819"/>
              <a:gd name="connsiteY40" fmla="*/ 2171700 h 2679700"/>
              <a:gd name="connsiteX41" fmla="*/ 4374323 w 4914819"/>
              <a:gd name="connsiteY41" fmla="*/ 2247900 h 2679700"/>
              <a:gd name="connsiteX42" fmla="*/ 4298123 w 4914819"/>
              <a:gd name="connsiteY42" fmla="*/ 2324100 h 2679700"/>
              <a:gd name="connsiteX43" fmla="*/ 4260023 w 4914819"/>
              <a:gd name="connsiteY43" fmla="*/ 2336800 h 2679700"/>
              <a:gd name="connsiteX44" fmla="*/ 4120323 w 4914819"/>
              <a:gd name="connsiteY44" fmla="*/ 2400300 h 2679700"/>
              <a:gd name="connsiteX45" fmla="*/ 3993323 w 4914819"/>
              <a:gd name="connsiteY45" fmla="*/ 2438400 h 2679700"/>
              <a:gd name="connsiteX46" fmla="*/ 3929823 w 4914819"/>
              <a:gd name="connsiteY46" fmla="*/ 2463800 h 2679700"/>
              <a:gd name="connsiteX47" fmla="*/ 3790123 w 4914819"/>
              <a:gd name="connsiteY47" fmla="*/ 2489200 h 2679700"/>
              <a:gd name="connsiteX48" fmla="*/ 2558223 w 4914819"/>
              <a:gd name="connsiteY48" fmla="*/ 2501900 h 2679700"/>
              <a:gd name="connsiteX49" fmla="*/ 2393123 w 4914819"/>
              <a:gd name="connsiteY49" fmla="*/ 2527300 h 2679700"/>
              <a:gd name="connsiteX50" fmla="*/ 2062923 w 4914819"/>
              <a:gd name="connsiteY50" fmla="*/ 2552700 h 2679700"/>
              <a:gd name="connsiteX51" fmla="*/ 1580323 w 4914819"/>
              <a:gd name="connsiteY51" fmla="*/ 2603500 h 2679700"/>
              <a:gd name="connsiteX52" fmla="*/ 1339023 w 4914819"/>
              <a:gd name="connsiteY52" fmla="*/ 2628900 h 2679700"/>
              <a:gd name="connsiteX53" fmla="*/ 1288223 w 4914819"/>
              <a:gd name="connsiteY53" fmla="*/ 2641600 h 2679700"/>
              <a:gd name="connsiteX54" fmla="*/ 1085023 w 4914819"/>
              <a:gd name="connsiteY54" fmla="*/ 2667000 h 2679700"/>
              <a:gd name="connsiteX55" fmla="*/ 970723 w 4914819"/>
              <a:gd name="connsiteY55" fmla="*/ 2679700 h 2679700"/>
              <a:gd name="connsiteX56" fmla="*/ 69023 w 4914819"/>
              <a:gd name="connsiteY56" fmla="*/ 2654300 h 2679700"/>
              <a:gd name="connsiteX57" fmla="*/ 30923 w 4914819"/>
              <a:gd name="connsiteY57" fmla="*/ 2628900 h 2679700"/>
              <a:gd name="connsiteX58" fmla="*/ 43623 w 4914819"/>
              <a:gd name="connsiteY58" fmla="*/ 2324100 h 2679700"/>
              <a:gd name="connsiteX59" fmla="*/ 56323 w 4914819"/>
              <a:gd name="connsiteY59" fmla="*/ 2082800 h 2679700"/>
              <a:gd name="connsiteX60" fmla="*/ 69023 w 4914819"/>
              <a:gd name="connsiteY60" fmla="*/ 1587500 h 2679700"/>
              <a:gd name="connsiteX61" fmla="*/ 18223 w 4914819"/>
              <a:gd name="connsiteY61" fmla="*/ 0 h 2679700"/>
              <a:gd name="connsiteX0" fmla="*/ 20554 w 4917150"/>
              <a:gd name="connsiteY0" fmla="*/ 0 h 2679700"/>
              <a:gd name="connsiteX1" fmla="*/ 426954 w 4917150"/>
              <a:gd name="connsiteY1" fmla="*/ 0 h 2679700"/>
              <a:gd name="connsiteX2" fmla="*/ 490454 w 4917150"/>
              <a:gd name="connsiteY2" fmla="*/ 12700 h 2679700"/>
              <a:gd name="connsiteX3" fmla="*/ 541254 w 4917150"/>
              <a:gd name="connsiteY3" fmla="*/ 25400 h 2679700"/>
              <a:gd name="connsiteX4" fmla="*/ 795254 w 4917150"/>
              <a:gd name="connsiteY4" fmla="*/ 38100 h 2679700"/>
              <a:gd name="connsiteX5" fmla="*/ 896854 w 4917150"/>
              <a:gd name="connsiteY5" fmla="*/ 50800 h 2679700"/>
              <a:gd name="connsiteX6" fmla="*/ 1023854 w 4917150"/>
              <a:gd name="connsiteY6" fmla="*/ 63500 h 2679700"/>
              <a:gd name="connsiteX7" fmla="*/ 1176254 w 4917150"/>
              <a:gd name="connsiteY7" fmla="*/ 88900 h 2679700"/>
              <a:gd name="connsiteX8" fmla="*/ 1239754 w 4917150"/>
              <a:gd name="connsiteY8" fmla="*/ 101600 h 2679700"/>
              <a:gd name="connsiteX9" fmla="*/ 1315954 w 4917150"/>
              <a:gd name="connsiteY9" fmla="*/ 127000 h 2679700"/>
              <a:gd name="connsiteX10" fmla="*/ 1442954 w 4917150"/>
              <a:gd name="connsiteY10" fmla="*/ 152400 h 2679700"/>
              <a:gd name="connsiteX11" fmla="*/ 1493754 w 4917150"/>
              <a:gd name="connsiteY11" fmla="*/ 165100 h 2679700"/>
              <a:gd name="connsiteX12" fmla="*/ 1646154 w 4917150"/>
              <a:gd name="connsiteY12" fmla="*/ 190500 h 2679700"/>
              <a:gd name="connsiteX13" fmla="*/ 2598654 w 4917150"/>
              <a:gd name="connsiteY13" fmla="*/ 215900 h 2679700"/>
              <a:gd name="connsiteX14" fmla="*/ 2839954 w 4917150"/>
              <a:gd name="connsiteY14" fmla="*/ 228600 h 2679700"/>
              <a:gd name="connsiteX15" fmla="*/ 3386054 w 4917150"/>
              <a:gd name="connsiteY15" fmla="*/ 241300 h 2679700"/>
              <a:gd name="connsiteX16" fmla="*/ 3538454 w 4917150"/>
              <a:gd name="connsiteY16" fmla="*/ 266700 h 2679700"/>
              <a:gd name="connsiteX17" fmla="*/ 3576554 w 4917150"/>
              <a:gd name="connsiteY17" fmla="*/ 279400 h 2679700"/>
              <a:gd name="connsiteX18" fmla="*/ 3678154 w 4917150"/>
              <a:gd name="connsiteY18" fmla="*/ 292100 h 2679700"/>
              <a:gd name="connsiteX19" fmla="*/ 3779754 w 4917150"/>
              <a:gd name="connsiteY19" fmla="*/ 317500 h 2679700"/>
              <a:gd name="connsiteX20" fmla="*/ 3843254 w 4917150"/>
              <a:gd name="connsiteY20" fmla="*/ 342900 h 2679700"/>
              <a:gd name="connsiteX21" fmla="*/ 3970254 w 4917150"/>
              <a:gd name="connsiteY21" fmla="*/ 355600 h 2679700"/>
              <a:gd name="connsiteX22" fmla="*/ 4071854 w 4917150"/>
              <a:gd name="connsiteY22" fmla="*/ 381000 h 2679700"/>
              <a:gd name="connsiteX23" fmla="*/ 4478254 w 4917150"/>
              <a:gd name="connsiteY23" fmla="*/ 419100 h 2679700"/>
              <a:gd name="connsiteX24" fmla="*/ 4579854 w 4917150"/>
              <a:gd name="connsiteY24" fmla="*/ 431800 h 2679700"/>
              <a:gd name="connsiteX25" fmla="*/ 4719554 w 4917150"/>
              <a:gd name="connsiteY25" fmla="*/ 469900 h 2679700"/>
              <a:gd name="connsiteX26" fmla="*/ 4808454 w 4917150"/>
              <a:gd name="connsiteY26" fmla="*/ 558800 h 2679700"/>
              <a:gd name="connsiteX27" fmla="*/ 4833854 w 4917150"/>
              <a:gd name="connsiteY27" fmla="*/ 609600 h 2679700"/>
              <a:gd name="connsiteX28" fmla="*/ 4859254 w 4917150"/>
              <a:gd name="connsiteY28" fmla="*/ 647700 h 2679700"/>
              <a:gd name="connsiteX29" fmla="*/ 4871954 w 4917150"/>
              <a:gd name="connsiteY29" fmla="*/ 685800 h 2679700"/>
              <a:gd name="connsiteX30" fmla="*/ 4897354 w 4917150"/>
              <a:gd name="connsiteY30" fmla="*/ 736600 h 2679700"/>
              <a:gd name="connsiteX31" fmla="*/ 4897354 w 4917150"/>
              <a:gd name="connsiteY31" fmla="*/ 1130300 h 2679700"/>
              <a:gd name="connsiteX32" fmla="*/ 4871954 w 4917150"/>
              <a:gd name="connsiteY32" fmla="*/ 1219200 h 2679700"/>
              <a:gd name="connsiteX33" fmla="*/ 4859254 w 4917150"/>
              <a:gd name="connsiteY33" fmla="*/ 1270000 h 2679700"/>
              <a:gd name="connsiteX34" fmla="*/ 4833854 w 4917150"/>
              <a:gd name="connsiteY34" fmla="*/ 1739900 h 2679700"/>
              <a:gd name="connsiteX35" fmla="*/ 4795754 w 4917150"/>
              <a:gd name="connsiteY35" fmla="*/ 1816100 h 2679700"/>
              <a:gd name="connsiteX36" fmla="*/ 4770354 w 4917150"/>
              <a:gd name="connsiteY36" fmla="*/ 1879600 h 2679700"/>
              <a:gd name="connsiteX37" fmla="*/ 4656054 w 4917150"/>
              <a:gd name="connsiteY37" fmla="*/ 1993900 h 2679700"/>
              <a:gd name="connsiteX38" fmla="*/ 4541754 w 4917150"/>
              <a:gd name="connsiteY38" fmla="*/ 2108200 h 2679700"/>
              <a:gd name="connsiteX39" fmla="*/ 4503654 w 4917150"/>
              <a:gd name="connsiteY39" fmla="*/ 2146300 h 2679700"/>
              <a:gd name="connsiteX40" fmla="*/ 4452854 w 4917150"/>
              <a:gd name="connsiteY40" fmla="*/ 2171700 h 2679700"/>
              <a:gd name="connsiteX41" fmla="*/ 4376654 w 4917150"/>
              <a:gd name="connsiteY41" fmla="*/ 2247900 h 2679700"/>
              <a:gd name="connsiteX42" fmla="*/ 4300454 w 4917150"/>
              <a:gd name="connsiteY42" fmla="*/ 2324100 h 2679700"/>
              <a:gd name="connsiteX43" fmla="*/ 4262354 w 4917150"/>
              <a:gd name="connsiteY43" fmla="*/ 2336800 h 2679700"/>
              <a:gd name="connsiteX44" fmla="*/ 4122654 w 4917150"/>
              <a:gd name="connsiteY44" fmla="*/ 2400300 h 2679700"/>
              <a:gd name="connsiteX45" fmla="*/ 3995654 w 4917150"/>
              <a:gd name="connsiteY45" fmla="*/ 2438400 h 2679700"/>
              <a:gd name="connsiteX46" fmla="*/ 3932154 w 4917150"/>
              <a:gd name="connsiteY46" fmla="*/ 2463800 h 2679700"/>
              <a:gd name="connsiteX47" fmla="*/ 3792454 w 4917150"/>
              <a:gd name="connsiteY47" fmla="*/ 2489200 h 2679700"/>
              <a:gd name="connsiteX48" fmla="*/ 2560554 w 4917150"/>
              <a:gd name="connsiteY48" fmla="*/ 2501900 h 2679700"/>
              <a:gd name="connsiteX49" fmla="*/ 2395454 w 4917150"/>
              <a:gd name="connsiteY49" fmla="*/ 2527300 h 2679700"/>
              <a:gd name="connsiteX50" fmla="*/ 2065254 w 4917150"/>
              <a:gd name="connsiteY50" fmla="*/ 2552700 h 2679700"/>
              <a:gd name="connsiteX51" fmla="*/ 1582654 w 4917150"/>
              <a:gd name="connsiteY51" fmla="*/ 2603500 h 2679700"/>
              <a:gd name="connsiteX52" fmla="*/ 1341354 w 4917150"/>
              <a:gd name="connsiteY52" fmla="*/ 2628900 h 2679700"/>
              <a:gd name="connsiteX53" fmla="*/ 1290554 w 4917150"/>
              <a:gd name="connsiteY53" fmla="*/ 2641600 h 2679700"/>
              <a:gd name="connsiteX54" fmla="*/ 1087354 w 4917150"/>
              <a:gd name="connsiteY54" fmla="*/ 2667000 h 2679700"/>
              <a:gd name="connsiteX55" fmla="*/ 973054 w 4917150"/>
              <a:gd name="connsiteY55" fmla="*/ 2679700 h 2679700"/>
              <a:gd name="connsiteX56" fmla="*/ 71354 w 4917150"/>
              <a:gd name="connsiteY56" fmla="*/ 2654300 h 2679700"/>
              <a:gd name="connsiteX57" fmla="*/ 33254 w 4917150"/>
              <a:gd name="connsiteY57" fmla="*/ 2628900 h 2679700"/>
              <a:gd name="connsiteX58" fmla="*/ 45954 w 4917150"/>
              <a:gd name="connsiteY58" fmla="*/ 2324100 h 2679700"/>
              <a:gd name="connsiteX59" fmla="*/ 58654 w 4917150"/>
              <a:gd name="connsiteY59" fmla="*/ 2082800 h 2679700"/>
              <a:gd name="connsiteX60" fmla="*/ 20554 w 4917150"/>
              <a:gd name="connsiteY60" fmla="*/ 0 h 2679700"/>
              <a:gd name="connsiteX0" fmla="*/ 23194 w 4919790"/>
              <a:gd name="connsiteY0" fmla="*/ 0 h 2679700"/>
              <a:gd name="connsiteX1" fmla="*/ 429594 w 4919790"/>
              <a:gd name="connsiteY1" fmla="*/ 0 h 2679700"/>
              <a:gd name="connsiteX2" fmla="*/ 493094 w 4919790"/>
              <a:gd name="connsiteY2" fmla="*/ 12700 h 2679700"/>
              <a:gd name="connsiteX3" fmla="*/ 543894 w 4919790"/>
              <a:gd name="connsiteY3" fmla="*/ 25400 h 2679700"/>
              <a:gd name="connsiteX4" fmla="*/ 797894 w 4919790"/>
              <a:gd name="connsiteY4" fmla="*/ 38100 h 2679700"/>
              <a:gd name="connsiteX5" fmla="*/ 899494 w 4919790"/>
              <a:gd name="connsiteY5" fmla="*/ 50800 h 2679700"/>
              <a:gd name="connsiteX6" fmla="*/ 1026494 w 4919790"/>
              <a:gd name="connsiteY6" fmla="*/ 63500 h 2679700"/>
              <a:gd name="connsiteX7" fmla="*/ 1178894 w 4919790"/>
              <a:gd name="connsiteY7" fmla="*/ 88900 h 2679700"/>
              <a:gd name="connsiteX8" fmla="*/ 1242394 w 4919790"/>
              <a:gd name="connsiteY8" fmla="*/ 101600 h 2679700"/>
              <a:gd name="connsiteX9" fmla="*/ 1318594 w 4919790"/>
              <a:gd name="connsiteY9" fmla="*/ 127000 h 2679700"/>
              <a:gd name="connsiteX10" fmla="*/ 1445594 w 4919790"/>
              <a:gd name="connsiteY10" fmla="*/ 152400 h 2679700"/>
              <a:gd name="connsiteX11" fmla="*/ 1496394 w 4919790"/>
              <a:gd name="connsiteY11" fmla="*/ 165100 h 2679700"/>
              <a:gd name="connsiteX12" fmla="*/ 1648794 w 4919790"/>
              <a:gd name="connsiteY12" fmla="*/ 190500 h 2679700"/>
              <a:gd name="connsiteX13" fmla="*/ 2601294 w 4919790"/>
              <a:gd name="connsiteY13" fmla="*/ 215900 h 2679700"/>
              <a:gd name="connsiteX14" fmla="*/ 2842594 w 4919790"/>
              <a:gd name="connsiteY14" fmla="*/ 228600 h 2679700"/>
              <a:gd name="connsiteX15" fmla="*/ 3388694 w 4919790"/>
              <a:gd name="connsiteY15" fmla="*/ 241300 h 2679700"/>
              <a:gd name="connsiteX16" fmla="*/ 3541094 w 4919790"/>
              <a:gd name="connsiteY16" fmla="*/ 266700 h 2679700"/>
              <a:gd name="connsiteX17" fmla="*/ 3579194 w 4919790"/>
              <a:gd name="connsiteY17" fmla="*/ 279400 h 2679700"/>
              <a:gd name="connsiteX18" fmla="*/ 3680794 w 4919790"/>
              <a:gd name="connsiteY18" fmla="*/ 292100 h 2679700"/>
              <a:gd name="connsiteX19" fmla="*/ 3782394 w 4919790"/>
              <a:gd name="connsiteY19" fmla="*/ 317500 h 2679700"/>
              <a:gd name="connsiteX20" fmla="*/ 3845894 w 4919790"/>
              <a:gd name="connsiteY20" fmla="*/ 342900 h 2679700"/>
              <a:gd name="connsiteX21" fmla="*/ 3972894 w 4919790"/>
              <a:gd name="connsiteY21" fmla="*/ 355600 h 2679700"/>
              <a:gd name="connsiteX22" fmla="*/ 4074494 w 4919790"/>
              <a:gd name="connsiteY22" fmla="*/ 381000 h 2679700"/>
              <a:gd name="connsiteX23" fmla="*/ 4480894 w 4919790"/>
              <a:gd name="connsiteY23" fmla="*/ 419100 h 2679700"/>
              <a:gd name="connsiteX24" fmla="*/ 4582494 w 4919790"/>
              <a:gd name="connsiteY24" fmla="*/ 431800 h 2679700"/>
              <a:gd name="connsiteX25" fmla="*/ 4722194 w 4919790"/>
              <a:gd name="connsiteY25" fmla="*/ 469900 h 2679700"/>
              <a:gd name="connsiteX26" fmla="*/ 4811094 w 4919790"/>
              <a:gd name="connsiteY26" fmla="*/ 558800 h 2679700"/>
              <a:gd name="connsiteX27" fmla="*/ 4836494 w 4919790"/>
              <a:gd name="connsiteY27" fmla="*/ 609600 h 2679700"/>
              <a:gd name="connsiteX28" fmla="*/ 4861894 w 4919790"/>
              <a:gd name="connsiteY28" fmla="*/ 647700 h 2679700"/>
              <a:gd name="connsiteX29" fmla="*/ 4874594 w 4919790"/>
              <a:gd name="connsiteY29" fmla="*/ 685800 h 2679700"/>
              <a:gd name="connsiteX30" fmla="*/ 4899994 w 4919790"/>
              <a:gd name="connsiteY30" fmla="*/ 736600 h 2679700"/>
              <a:gd name="connsiteX31" fmla="*/ 4899994 w 4919790"/>
              <a:gd name="connsiteY31" fmla="*/ 1130300 h 2679700"/>
              <a:gd name="connsiteX32" fmla="*/ 4874594 w 4919790"/>
              <a:gd name="connsiteY32" fmla="*/ 1219200 h 2679700"/>
              <a:gd name="connsiteX33" fmla="*/ 4861894 w 4919790"/>
              <a:gd name="connsiteY33" fmla="*/ 1270000 h 2679700"/>
              <a:gd name="connsiteX34" fmla="*/ 4836494 w 4919790"/>
              <a:gd name="connsiteY34" fmla="*/ 1739900 h 2679700"/>
              <a:gd name="connsiteX35" fmla="*/ 4798394 w 4919790"/>
              <a:gd name="connsiteY35" fmla="*/ 1816100 h 2679700"/>
              <a:gd name="connsiteX36" fmla="*/ 4772994 w 4919790"/>
              <a:gd name="connsiteY36" fmla="*/ 1879600 h 2679700"/>
              <a:gd name="connsiteX37" fmla="*/ 4658694 w 4919790"/>
              <a:gd name="connsiteY37" fmla="*/ 1993900 h 2679700"/>
              <a:gd name="connsiteX38" fmla="*/ 4544394 w 4919790"/>
              <a:gd name="connsiteY38" fmla="*/ 2108200 h 2679700"/>
              <a:gd name="connsiteX39" fmla="*/ 4506294 w 4919790"/>
              <a:gd name="connsiteY39" fmla="*/ 2146300 h 2679700"/>
              <a:gd name="connsiteX40" fmla="*/ 4455494 w 4919790"/>
              <a:gd name="connsiteY40" fmla="*/ 2171700 h 2679700"/>
              <a:gd name="connsiteX41" fmla="*/ 4379294 w 4919790"/>
              <a:gd name="connsiteY41" fmla="*/ 2247900 h 2679700"/>
              <a:gd name="connsiteX42" fmla="*/ 4303094 w 4919790"/>
              <a:gd name="connsiteY42" fmla="*/ 2324100 h 2679700"/>
              <a:gd name="connsiteX43" fmla="*/ 4264994 w 4919790"/>
              <a:gd name="connsiteY43" fmla="*/ 2336800 h 2679700"/>
              <a:gd name="connsiteX44" fmla="*/ 4125294 w 4919790"/>
              <a:gd name="connsiteY44" fmla="*/ 2400300 h 2679700"/>
              <a:gd name="connsiteX45" fmla="*/ 3998294 w 4919790"/>
              <a:gd name="connsiteY45" fmla="*/ 2438400 h 2679700"/>
              <a:gd name="connsiteX46" fmla="*/ 3934794 w 4919790"/>
              <a:gd name="connsiteY46" fmla="*/ 2463800 h 2679700"/>
              <a:gd name="connsiteX47" fmla="*/ 3795094 w 4919790"/>
              <a:gd name="connsiteY47" fmla="*/ 2489200 h 2679700"/>
              <a:gd name="connsiteX48" fmla="*/ 2563194 w 4919790"/>
              <a:gd name="connsiteY48" fmla="*/ 2501900 h 2679700"/>
              <a:gd name="connsiteX49" fmla="*/ 2398094 w 4919790"/>
              <a:gd name="connsiteY49" fmla="*/ 2527300 h 2679700"/>
              <a:gd name="connsiteX50" fmla="*/ 2067894 w 4919790"/>
              <a:gd name="connsiteY50" fmla="*/ 2552700 h 2679700"/>
              <a:gd name="connsiteX51" fmla="*/ 1585294 w 4919790"/>
              <a:gd name="connsiteY51" fmla="*/ 2603500 h 2679700"/>
              <a:gd name="connsiteX52" fmla="*/ 1343994 w 4919790"/>
              <a:gd name="connsiteY52" fmla="*/ 2628900 h 2679700"/>
              <a:gd name="connsiteX53" fmla="*/ 1293194 w 4919790"/>
              <a:gd name="connsiteY53" fmla="*/ 2641600 h 2679700"/>
              <a:gd name="connsiteX54" fmla="*/ 1089994 w 4919790"/>
              <a:gd name="connsiteY54" fmla="*/ 2667000 h 2679700"/>
              <a:gd name="connsiteX55" fmla="*/ 975694 w 4919790"/>
              <a:gd name="connsiteY55" fmla="*/ 2679700 h 2679700"/>
              <a:gd name="connsiteX56" fmla="*/ 73994 w 4919790"/>
              <a:gd name="connsiteY56" fmla="*/ 2654300 h 2679700"/>
              <a:gd name="connsiteX57" fmla="*/ 35894 w 4919790"/>
              <a:gd name="connsiteY57" fmla="*/ 2628900 h 2679700"/>
              <a:gd name="connsiteX58" fmla="*/ 48594 w 4919790"/>
              <a:gd name="connsiteY58" fmla="*/ 2324100 h 2679700"/>
              <a:gd name="connsiteX59" fmla="*/ 23194 w 4919790"/>
              <a:gd name="connsiteY59" fmla="*/ 0 h 2679700"/>
              <a:gd name="connsiteX0" fmla="*/ 27836 w 4924432"/>
              <a:gd name="connsiteY0" fmla="*/ 0 h 2832129"/>
              <a:gd name="connsiteX1" fmla="*/ 434236 w 4924432"/>
              <a:gd name="connsiteY1" fmla="*/ 0 h 2832129"/>
              <a:gd name="connsiteX2" fmla="*/ 497736 w 4924432"/>
              <a:gd name="connsiteY2" fmla="*/ 12700 h 2832129"/>
              <a:gd name="connsiteX3" fmla="*/ 548536 w 4924432"/>
              <a:gd name="connsiteY3" fmla="*/ 25400 h 2832129"/>
              <a:gd name="connsiteX4" fmla="*/ 802536 w 4924432"/>
              <a:gd name="connsiteY4" fmla="*/ 38100 h 2832129"/>
              <a:gd name="connsiteX5" fmla="*/ 904136 w 4924432"/>
              <a:gd name="connsiteY5" fmla="*/ 50800 h 2832129"/>
              <a:gd name="connsiteX6" fmla="*/ 1031136 w 4924432"/>
              <a:gd name="connsiteY6" fmla="*/ 63500 h 2832129"/>
              <a:gd name="connsiteX7" fmla="*/ 1183536 w 4924432"/>
              <a:gd name="connsiteY7" fmla="*/ 88900 h 2832129"/>
              <a:gd name="connsiteX8" fmla="*/ 1247036 w 4924432"/>
              <a:gd name="connsiteY8" fmla="*/ 101600 h 2832129"/>
              <a:gd name="connsiteX9" fmla="*/ 1323236 w 4924432"/>
              <a:gd name="connsiteY9" fmla="*/ 127000 h 2832129"/>
              <a:gd name="connsiteX10" fmla="*/ 1450236 w 4924432"/>
              <a:gd name="connsiteY10" fmla="*/ 152400 h 2832129"/>
              <a:gd name="connsiteX11" fmla="*/ 1501036 w 4924432"/>
              <a:gd name="connsiteY11" fmla="*/ 165100 h 2832129"/>
              <a:gd name="connsiteX12" fmla="*/ 1653436 w 4924432"/>
              <a:gd name="connsiteY12" fmla="*/ 190500 h 2832129"/>
              <a:gd name="connsiteX13" fmla="*/ 2605936 w 4924432"/>
              <a:gd name="connsiteY13" fmla="*/ 215900 h 2832129"/>
              <a:gd name="connsiteX14" fmla="*/ 2847236 w 4924432"/>
              <a:gd name="connsiteY14" fmla="*/ 228600 h 2832129"/>
              <a:gd name="connsiteX15" fmla="*/ 3393336 w 4924432"/>
              <a:gd name="connsiteY15" fmla="*/ 241300 h 2832129"/>
              <a:gd name="connsiteX16" fmla="*/ 3545736 w 4924432"/>
              <a:gd name="connsiteY16" fmla="*/ 266700 h 2832129"/>
              <a:gd name="connsiteX17" fmla="*/ 3583836 w 4924432"/>
              <a:gd name="connsiteY17" fmla="*/ 279400 h 2832129"/>
              <a:gd name="connsiteX18" fmla="*/ 3685436 w 4924432"/>
              <a:gd name="connsiteY18" fmla="*/ 292100 h 2832129"/>
              <a:gd name="connsiteX19" fmla="*/ 3787036 w 4924432"/>
              <a:gd name="connsiteY19" fmla="*/ 317500 h 2832129"/>
              <a:gd name="connsiteX20" fmla="*/ 3850536 w 4924432"/>
              <a:gd name="connsiteY20" fmla="*/ 342900 h 2832129"/>
              <a:gd name="connsiteX21" fmla="*/ 3977536 w 4924432"/>
              <a:gd name="connsiteY21" fmla="*/ 355600 h 2832129"/>
              <a:gd name="connsiteX22" fmla="*/ 4079136 w 4924432"/>
              <a:gd name="connsiteY22" fmla="*/ 381000 h 2832129"/>
              <a:gd name="connsiteX23" fmla="*/ 4485536 w 4924432"/>
              <a:gd name="connsiteY23" fmla="*/ 419100 h 2832129"/>
              <a:gd name="connsiteX24" fmla="*/ 4587136 w 4924432"/>
              <a:gd name="connsiteY24" fmla="*/ 431800 h 2832129"/>
              <a:gd name="connsiteX25" fmla="*/ 4726836 w 4924432"/>
              <a:gd name="connsiteY25" fmla="*/ 469900 h 2832129"/>
              <a:gd name="connsiteX26" fmla="*/ 4815736 w 4924432"/>
              <a:gd name="connsiteY26" fmla="*/ 558800 h 2832129"/>
              <a:gd name="connsiteX27" fmla="*/ 4841136 w 4924432"/>
              <a:gd name="connsiteY27" fmla="*/ 609600 h 2832129"/>
              <a:gd name="connsiteX28" fmla="*/ 4866536 w 4924432"/>
              <a:gd name="connsiteY28" fmla="*/ 647700 h 2832129"/>
              <a:gd name="connsiteX29" fmla="*/ 4879236 w 4924432"/>
              <a:gd name="connsiteY29" fmla="*/ 685800 h 2832129"/>
              <a:gd name="connsiteX30" fmla="*/ 4904636 w 4924432"/>
              <a:gd name="connsiteY30" fmla="*/ 736600 h 2832129"/>
              <a:gd name="connsiteX31" fmla="*/ 4904636 w 4924432"/>
              <a:gd name="connsiteY31" fmla="*/ 1130300 h 2832129"/>
              <a:gd name="connsiteX32" fmla="*/ 4879236 w 4924432"/>
              <a:gd name="connsiteY32" fmla="*/ 1219200 h 2832129"/>
              <a:gd name="connsiteX33" fmla="*/ 4866536 w 4924432"/>
              <a:gd name="connsiteY33" fmla="*/ 1270000 h 2832129"/>
              <a:gd name="connsiteX34" fmla="*/ 4841136 w 4924432"/>
              <a:gd name="connsiteY34" fmla="*/ 1739900 h 2832129"/>
              <a:gd name="connsiteX35" fmla="*/ 4803036 w 4924432"/>
              <a:gd name="connsiteY35" fmla="*/ 1816100 h 2832129"/>
              <a:gd name="connsiteX36" fmla="*/ 4777636 w 4924432"/>
              <a:gd name="connsiteY36" fmla="*/ 1879600 h 2832129"/>
              <a:gd name="connsiteX37" fmla="*/ 4663336 w 4924432"/>
              <a:gd name="connsiteY37" fmla="*/ 1993900 h 2832129"/>
              <a:gd name="connsiteX38" fmla="*/ 4549036 w 4924432"/>
              <a:gd name="connsiteY38" fmla="*/ 2108200 h 2832129"/>
              <a:gd name="connsiteX39" fmla="*/ 4510936 w 4924432"/>
              <a:gd name="connsiteY39" fmla="*/ 2146300 h 2832129"/>
              <a:gd name="connsiteX40" fmla="*/ 4460136 w 4924432"/>
              <a:gd name="connsiteY40" fmla="*/ 2171700 h 2832129"/>
              <a:gd name="connsiteX41" fmla="*/ 4383936 w 4924432"/>
              <a:gd name="connsiteY41" fmla="*/ 2247900 h 2832129"/>
              <a:gd name="connsiteX42" fmla="*/ 4307736 w 4924432"/>
              <a:gd name="connsiteY42" fmla="*/ 2324100 h 2832129"/>
              <a:gd name="connsiteX43" fmla="*/ 4269636 w 4924432"/>
              <a:gd name="connsiteY43" fmla="*/ 2336800 h 2832129"/>
              <a:gd name="connsiteX44" fmla="*/ 4129936 w 4924432"/>
              <a:gd name="connsiteY44" fmla="*/ 2400300 h 2832129"/>
              <a:gd name="connsiteX45" fmla="*/ 4002936 w 4924432"/>
              <a:gd name="connsiteY45" fmla="*/ 2438400 h 2832129"/>
              <a:gd name="connsiteX46" fmla="*/ 3939436 w 4924432"/>
              <a:gd name="connsiteY46" fmla="*/ 2463800 h 2832129"/>
              <a:gd name="connsiteX47" fmla="*/ 3799736 w 4924432"/>
              <a:gd name="connsiteY47" fmla="*/ 2489200 h 2832129"/>
              <a:gd name="connsiteX48" fmla="*/ 2567836 w 4924432"/>
              <a:gd name="connsiteY48" fmla="*/ 2501900 h 2832129"/>
              <a:gd name="connsiteX49" fmla="*/ 2402736 w 4924432"/>
              <a:gd name="connsiteY49" fmla="*/ 2527300 h 2832129"/>
              <a:gd name="connsiteX50" fmla="*/ 2072536 w 4924432"/>
              <a:gd name="connsiteY50" fmla="*/ 2552700 h 2832129"/>
              <a:gd name="connsiteX51" fmla="*/ 1589936 w 4924432"/>
              <a:gd name="connsiteY51" fmla="*/ 2603500 h 2832129"/>
              <a:gd name="connsiteX52" fmla="*/ 1348636 w 4924432"/>
              <a:gd name="connsiteY52" fmla="*/ 2628900 h 2832129"/>
              <a:gd name="connsiteX53" fmla="*/ 1297836 w 4924432"/>
              <a:gd name="connsiteY53" fmla="*/ 2641600 h 2832129"/>
              <a:gd name="connsiteX54" fmla="*/ 1094636 w 4924432"/>
              <a:gd name="connsiteY54" fmla="*/ 2667000 h 2832129"/>
              <a:gd name="connsiteX55" fmla="*/ 980336 w 4924432"/>
              <a:gd name="connsiteY55" fmla="*/ 2679700 h 2832129"/>
              <a:gd name="connsiteX56" fmla="*/ 78636 w 4924432"/>
              <a:gd name="connsiteY56" fmla="*/ 2654300 h 2832129"/>
              <a:gd name="connsiteX57" fmla="*/ 40536 w 4924432"/>
              <a:gd name="connsiteY57" fmla="*/ 2628900 h 2832129"/>
              <a:gd name="connsiteX58" fmla="*/ 27836 w 4924432"/>
              <a:gd name="connsiteY58" fmla="*/ 0 h 2832129"/>
              <a:gd name="connsiteX0" fmla="*/ 79607 w 4976203"/>
              <a:gd name="connsiteY0" fmla="*/ 0 h 2839904"/>
              <a:gd name="connsiteX1" fmla="*/ 486007 w 4976203"/>
              <a:gd name="connsiteY1" fmla="*/ 0 h 2839904"/>
              <a:gd name="connsiteX2" fmla="*/ 549507 w 4976203"/>
              <a:gd name="connsiteY2" fmla="*/ 12700 h 2839904"/>
              <a:gd name="connsiteX3" fmla="*/ 600307 w 4976203"/>
              <a:gd name="connsiteY3" fmla="*/ 25400 h 2839904"/>
              <a:gd name="connsiteX4" fmla="*/ 854307 w 4976203"/>
              <a:gd name="connsiteY4" fmla="*/ 38100 h 2839904"/>
              <a:gd name="connsiteX5" fmla="*/ 955907 w 4976203"/>
              <a:gd name="connsiteY5" fmla="*/ 50800 h 2839904"/>
              <a:gd name="connsiteX6" fmla="*/ 1082907 w 4976203"/>
              <a:gd name="connsiteY6" fmla="*/ 63500 h 2839904"/>
              <a:gd name="connsiteX7" fmla="*/ 1235307 w 4976203"/>
              <a:gd name="connsiteY7" fmla="*/ 88900 h 2839904"/>
              <a:gd name="connsiteX8" fmla="*/ 1298807 w 4976203"/>
              <a:gd name="connsiteY8" fmla="*/ 101600 h 2839904"/>
              <a:gd name="connsiteX9" fmla="*/ 1375007 w 4976203"/>
              <a:gd name="connsiteY9" fmla="*/ 127000 h 2839904"/>
              <a:gd name="connsiteX10" fmla="*/ 1502007 w 4976203"/>
              <a:gd name="connsiteY10" fmla="*/ 152400 h 2839904"/>
              <a:gd name="connsiteX11" fmla="*/ 1552807 w 4976203"/>
              <a:gd name="connsiteY11" fmla="*/ 165100 h 2839904"/>
              <a:gd name="connsiteX12" fmla="*/ 1705207 w 4976203"/>
              <a:gd name="connsiteY12" fmla="*/ 190500 h 2839904"/>
              <a:gd name="connsiteX13" fmla="*/ 2657707 w 4976203"/>
              <a:gd name="connsiteY13" fmla="*/ 215900 h 2839904"/>
              <a:gd name="connsiteX14" fmla="*/ 2899007 w 4976203"/>
              <a:gd name="connsiteY14" fmla="*/ 228600 h 2839904"/>
              <a:gd name="connsiteX15" fmla="*/ 3445107 w 4976203"/>
              <a:gd name="connsiteY15" fmla="*/ 241300 h 2839904"/>
              <a:gd name="connsiteX16" fmla="*/ 3597507 w 4976203"/>
              <a:gd name="connsiteY16" fmla="*/ 266700 h 2839904"/>
              <a:gd name="connsiteX17" fmla="*/ 3635607 w 4976203"/>
              <a:gd name="connsiteY17" fmla="*/ 279400 h 2839904"/>
              <a:gd name="connsiteX18" fmla="*/ 3737207 w 4976203"/>
              <a:gd name="connsiteY18" fmla="*/ 292100 h 2839904"/>
              <a:gd name="connsiteX19" fmla="*/ 3838807 w 4976203"/>
              <a:gd name="connsiteY19" fmla="*/ 317500 h 2839904"/>
              <a:gd name="connsiteX20" fmla="*/ 3902307 w 4976203"/>
              <a:gd name="connsiteY20" fmla="*/ 342900 h 2839904"/>
              <a:gd name="connsiteX21" fmla="*/ 4029307 w 4976203"/>
              <a:gd name="connsiteY21" fmla="*/ 355600 h 2839904"/>
              <a:gd name="connsiteX22" fmla="*/ 4130907 w 4976203"/>
              <a:gd name="connsiteY22" fmla="*/ 381000 h 2839904"/>
              <a:gd name="connsiteX23" fmla="*/ 4537307 w 4976203"/>
              <a:gd name="connsiteY23" fmla="*/ 419100 h 2839904"/>
              <a:gd name="connsiteX24" fmla="*/ 4638907 w 4976203"/>
              <a:gd name="connsiteY24" fmla="*/ 431800 h 2839904"/>
              <a:gd name="connsiteX25" fmla="*/ 4778607 w 4976203"/>
              <a:gd name="connsiteY25" fmla="*/ 469900 h 2839904"/>
              <a:gd name="connsiteX26" fmla="*/ 4867507 w 4976203"/>
              <a:gd name="connsiteY26" fmla="*/ 558800 h 2839904"/>
              <a:gd name="connsiteX27" fmla="*/ 4892907 w 4976203"/>
              <a:gd name="connsiteY27" fmla="*/ 609600 h 2839904"/>
              <a:gd name="connsiteX28" fmla="*/ 4918307 w 4976203"/>
              <a:gd name="connsiteY28" fmla="*/ 647700 h 2839904"/>
              <a:gd name="connsiteX29" fmla="*/ 4931007 w 4976203"/>
              <a:gd name="connsiteY29" fmla="*/ 685800 h 2839904"/>
              <a:gd name="connsiteX30" fmla="*/ 4956407 w 4976203"/>
              <a:gd name="connsiteY30" fmla="*/ 736600 h 2839904"/>
              <a:gd name="connsiteX31" fmla="*/ 4956407 w 4976203"/>
              <a:gd name="connsiteY31" fmla="*/ 1130300 h 2839904"/>
              <a:gd name="connsiteX32" fmla="*/ 4931007 w 4976203"/>
              <a:gd name="connsiteY32" fmla="*/ 1219200 h 2839904"/>
              <a:gd name="connsiteX33" fmla="*/ 4918307 w 4976203"/>
              <a:gd name="connsiteY33" fmla="*/ 1270000 h 2839904"/>
              <a:gd name="connsiteX34" fmla="*/ 4892907 w 4976203"/>
              <a:gd name="connsiteY34" fmla="*/ 1739900 h 2839904"/>
              <a:gd name="connsiteX35" fmla="*/ 4854807 w 4976203"/>
              <a:gd name="connsiteY35" fmla="*/ 1816100 h 2839904"/>
              <a:gd name="connsiteX36" fmla="*/ 4829407 w 4976203"/>
              <a:gd name="connsiteY36" fmla="*/ 1879600 h 2839904"/>
              <a:gd name="connsiteX37" fmla="*/ 4715107 w 4976203"/>
              <a:gd name="connsiteY37" fmla="*/ 1993900 h 2839904"/>
              <a:gd name="connsiteX38" fmla="*/ 4600807 w 4976203"/>
              <a:gd name="connsiteY38" fmla="*/ 2108200 h 2839904"/>
              <a:gd name="connsiteX39" fmla="*/ 4562707 w 4976203"/>
              <a:gd name="connsiteY39" fmla="*/ 2146300 h 2839904"/>
              <a:gd name="connsiteX40" fmla="*/ 4511907 w 4976203"/>
              <a:gd name="connsiteY40" fmla="*/ 2171700 h 2839904"/>
              <a:gd name="connsiteX41" fmla="*/ 4435707 w 4976203"/>
              <a:gd name="connsiteY41" fmla="*/ 2247900 h 2839904"/>
              <a:gd name="connsiteX42" fmla="*/ 4359507 w 4976203"/>
              <a:gd name="connsiteY42" fmla="*/ 2324100 h 2839904"/>
              <a:gd name="connsiteX43" fmla="*/ 4321407 w 4976203"/>
              <a:gd name="connsiteY43" fmla="*/ 2336800 h 2839904"/>
              <a:gd name="connsiteX44" fmla="*/ 4181707 w 4976203"/>
              <a:gd name="connsiteY44" fmla="*/ 2400300 h 2839904"/>
              <a:gd name="connsiteX45" fmla="*/ 4054707 w 4976203"/>
              <a:gd name="connsiteY45" fmla="*/ 2438400 h 2839904"/>
              <a:gd name="connsiteX46" fmla="*/ 3991207 w 4976203"/>
              <a:gd name="connsiteY46" fmla="*/ 2463800 h 2839904"/>
              <a:gd name="connsiteX47" fmla="*/ 3851507 w 4976203"/>
              <a:gd name="connsiteY47" fmla="*/ 2489200 h 2839904"/>
              <a:gd name="connsiteX48" fmla="*/ 2619607 w 4976203"/>
              <a:gd name="connsiteY48" fmla="*/ 2501900 h 2839904"/>
              <a:gd name="connsiteX49" fmla="*/ 2454507 w 4976203"/>
              <a:gd name="connsiteY49" fmla="*/ 2527300 h 2839904"/>
              <a:gd name="connsiteX50" fmla="*/ 2124307 w 4976203"/>
              <a:gd name="connsiteY50" fmla="*/ 2552700 h 2839904"/>
              <a:gd name="connsiteX51" fmla="*/ 1641707 w 4976203"/>
              <a:gd name="connsiteY51" fmla="*/ 2603500 h 2839904"/>
              <a:gd name="connsiteX52" fmla="*/ 1400407 w 4976203"/>
              <a:gd name="connsiteY52" fmla="*/ 2628900 h 2839904"/>
              <a:gd name="connsiteX53" fmla="*/ 1349607 w 4976203"/>
              <a:gd name="connsiteY53" fmla="*/ 2641600 h 2839904"/>
              <a:gd name="connsiteX54" fmla="*/ 1146407 w 4976203"/>
              <a:gd name="connsiteY54" fmla="*/ 2667000 h 2839904"/>
              <a:gd name="connsiteX55" fmla="*/ 1032107 w 4976203"/>
              <a:gd name="connsiteY55" fmla="*/ 2679700 h 2839904"/>
              <a:gd name="connsiteX56" fmla="*/ 92307 w 4976203"/>
              <a:gd name="connsiteY56" fmla="*/ 2628900 h 2839904"/>
              <a:gd name="connsiteX57" fmla="*/ 79607 w 4976203"/>
              <a:gd name="connsiteY57" fmla="*/ 0 h 2839904"/>
              <a:gd name="connsiteX0" fmla="*/ 79607 w 4976203"/>
              <a:gd name="connsiteY0" fmla="*/ 0 h 2679700"/>
              <a:gd name="connsiteX1" fmla="*/ 486007 w 4976203"/>
              <a:gd name="connsiteY1" fmla="*/ 0 h 2679700"/>
              <a:gd name="connsiteX2" fmla="*/ 549507 w 4976203"/>
              <a:gd name="connsiteY2" fmla="*/ 12700 h 2679700"/>
              <a:gd name="connsiteX3" fmla="*/ 600307 w 4976203"/>
              <a:gd name="connsiteY3" fmla="*/ 25400 h 2679700"/>
              <a:gd name="connsiteX4" fmla="*/ 854307 w 4976203"/>
              <a:gd name="connsiteY4" fmla="*/ 38100 h 2679700"/>
              <a:gd name="connsiteX5" fmla="*/ 955907 w 4976203"/>
              <a:gd name="connsiteY5" fmla="*/ 50800 h 2679700"/>
              <a:gd name="connsiteX6" fmla="*/ 1082907 w 4976203"/>
              <a:gd name="connsiteY6" fmla="*/ 63500 h 2679700"/>
              <a:gd name="connsiteX7" fmla="*/ 1235307 w 4976203"/>
              <a:gd name="connsiteY7" fmla="*/ 88900 h 2679700"/>
              <a:gd name="connsiteX8" fmla="*/ 1298807 w 4976203"/>
              <a:gd name="connsiteY8" fmla="*/ 101600 h 2679700"/>
              <a:gd name="connsiteX9" fmla="*/ 1375007 w 4976203"/>
              <a:gd name="connsiteY9" fmla="*/ 127000 h 2679700"/>
              <a:gd name="connsiteX10" fmla="*/ 1502007 w 4976203"/>
              <a:gd name="connsiteY10" fmla="*/ 152400 h 2679700"/>
              <a:gd name="connsiteX11" fmla="*/ 1552807 w 4976203"/>
              <a:gd name="connsiteY11" fmla="*/ 165100 h 2679700"/>
              <a:gd name="connsiteX12" fmla="*/ 1705207 w 4976203"/>
              <a:gd name="connsiteY12" fmla="*/ 190500 h 2679700"/>
              <a:gd name="connsiteX13" fmla="*/ 2657707 w 4976203"/>
              <a:gd name="connsiteY13" fmla="*/ 215900 h 2679700"/>
              <a:gd name="connsiteX14" fmla="*/ 2899007 w 4976203"/>
              <a:gd name="connsiteY14" fmla="*/ 228600 h 2679700"/>
              <a:gd name="connsiteX15" fmla="*/ 3445107 w 4976203"/>
              <a:gd name="connsiteY15" fmla="*/ 241300 h 2679700"/>
              <a:gd name="connsiteX16" fmla="*/ 3597507 w 4976203"/>
              <a:gd name="connsiteY16" fmla="*/ 266700 h 2679700"/>
              <a:gd name="connsiteX17" fmla="*/ 3635607 w 4976203"/>
              <a:gd name="connsiteY17" fmla="*/ 279400 h 2679700"/>
              <a:gd name="connsiteX18" fmla="*/ 3737207 w 4976203"/>
              <a:gd name="connsiteY18" fmla="*/ 292100 h 2679700"/>
              <a:gd name="connsiteX19" fmla="*/ 3838807 w 4976203"/>
              <a:gd name="connsiteY19" fmla="*/ 317500 h 2679700"/>
              <a:gd name="connsiteX20" fmla="*/ 3902307 w 4976203"/>
              <a:gd name="connsiteY20" fmla="*/ 342900 h 2679700"/>
              <a:gd name="connsiteX21" fmla="*/ 4029307 w 4976203"/>
              <a:gd name="connsiteY21" fmla="*/ 355600 h 2679700"/>
              <a:gd name="connsiteX22" fmla="*/ 4130907 w 4976203"/>
              <a:gd name="connsiteY22" fmla="*/ 381000 h 2679700"/>
              <a:gd name="connsiteX23" fmla="*/ 4537307 w 4976203"/>
              <a:gd name="connsiteY23" fmla="*/ 419100 h 2679700"/>
              <a:gd name="connsiteX24" fmla="*/ 4638907 w 4976203"/>
              <a:gd name="connsiteY24" fmla="*/ 431800 h 2679700"/>
              <a:gd name="connsiteX25" fmla="*/ 4778607 w 4976203"/>
              <a:gd name="connsiteY25" fmla="*/ 469900 h 2679700"/>
              <a:gd name="connsiteX26" fmla="*/ 4867507 w 4976203"/>
              <a:gd name="connsiteY26" fmla="*/ 558800 h 2679700"/>
              <a:gd name="connsiteX27" fmla="*/ 4892907 w 4976203"/>
              <a:gd name="connsiteY27" fmla="*/ 609600 h 2679700"/>
              <a:gd name="connsiteX28" fmla="*/ 4918307 w 4976203"/>
              <a:gd name="connsiteY28" fmla="*/ 647700 h 2679700"/>
              <a:gd name="connsiteX29" fmla="*/ 4931007 w 4976203"/>
              <a:gd name="connsiteY29" fmla="*/ 685800 h 2679700"/>
              <a:gd name="connsiteX30" fmla="*/ 4956407 w 4976203"/>
              <a:gd name="connsiteY30" fmla="*/ 736600 h 2679700"/>
              <a:gd name="connsiteX31" fmla="*/ 4956407 w 4976203"/>
              <a:gd name="connsiteY31" fmla="*/ 1130300 h 2679700"/>
              <a:gd name="connsiteX32" fmla="*/ 4931007 w 4976203"/>
              <a:gd name="connsiteY32" fmla="*/ 1219200 h 2679700"/>
              <a:gd name="connsiteX33" fmla="*/ 4918307 w 4976203"/>
              <a:gd name="connsiteY33" fmla="*/ 1270000 h 2679700"/>
              <a:gd name="connsiteX34" fmla="*/ 4892907 w 4976203"/>
              <a:gd name="connsiteY34" fmla="*/ 1739900 h 2679700"/>
              <a:gd name="connsiteX35" fmla="*/ 4854807 w 4976203"/>
              <a:gd name="connsiteY35" fmla="*/ 1816100 h 2679700"/>
              <a:gd name="connsiteX36" fmla="*/ 4829407 w 4976203"/>
              <a:gd name="connsiteY36" fmla="*/ 1879600 h 2679700"/>
              <a:gd name="connsiteX37" fmla="*/ 4715107 w 4976203"/>
              <a:gd name="connsiteY37" fmla="*/ 1993900 h 2679700"/>
              <a:gd name="connsiteX38" fmla="*/ 4600807 w 4976203"/>
              <a:gd name="connsiteY38" fmla="*/ 2108200 h 2679700"/>
              <a:gd name="connsiteX39" fmla="*/ 4562707 w 4976203"/>
              <a:gd name="connsiteY39" fmla="*/ 2146300 h 2679700"/>
              <a:gd name="connsiteX40" fmla="*/ 4511907 w 4976203"/>
              <a:gd name="connsiteY40" fmla="*/ 2171700 h 2679700"/>
              <a:gd name="connsiteX41" fmla="*/ 4435707 w 4976203"/>
              <a:gd name="connsiteY41" fmla="*/ 2247900 h 2679700"/>
              <a:gd name="connsiteX42" fmla="*/ 4359507 w 4976203"/>
              <a:gd name="connsiteY42" fmla="*/ 2324100 h 2679700"/>
              <a:gd name="connsiteX43" fmla="*/ 4321407 w 4976203"/>
              <a:gd name="connsiteY43" fmla="*/ 2336800 h 2679700"/>
              <a:gd name="connsiteX44" fmla="*/ 4181707 w 4976203"/>
              <a:gd name="connsiteY44" fmla="*/ 2400300 h 2679700"/>
              <a:gd name="connsiteX45" fmla="*/ 4054707 w 4976203"/>
              <a:gd name="connsiteY45" fmla="*/ 2438400 h 2679700"/>
              <a:gd name="connsiteX46" fmla="*/ 3991207 w 4976203"/>
              <a:gd name="connsiteY46" fmla="*/ 2463800 h 2679700"/>
              <a:gd name="connsiteX47" fmla="*/ 3851507 w 4976203"/>
              <a:gd name="connsiteY47" fmla="*/ 2489200 h 2679700"/>
              <a:gd name="connsiteX48" fmla="*/ 2619607 w 4976203"/>
              <a:gd name="connsiteY48" fmla="*/ 2501900 h 2679700"/>
              <a:gd name="connsiteX49" fmla="*/ 2454507 w 4976203"/>
              <a:gd name="connsiteY49" fmla="*/ 2527300 h 2679700"/>
              <a:gd name="connsiteX50" fmla="*/ 2124307 w 4976203"/>
              <a:gd name="connsiteY50" fmla="*/ 2552700 h 2679700"/>
              <a:gd name="connsiteX51" fmla="*/ 1641707 w 4976203"/>
              <a:gd name="connsiteY51" fmla="*/ 2603500 h 2679700"/>
              <a:gd name="connsiteX52" fmla="*/ 1400407 w 4976203"/>
              <a:gd name="connsiteY52" fmla="*/ 2628900 h 2679700"/>
              <a:gd name="connsiteX53" fmla="*/ 1349607 w 4976203"/>
              <a:gd name="connsiteY53" fmla="*/ 2641600 h 2679700"/>
              <a:gd name="connsiteX54" fmla="*/ 1146407 w 4976203"/>
              <a:gd name="connsiteY54" fmla="*/ 2667000 h 2679700"/>
              <a:gd name="connsiteX55" fmla="*/ 1032107 w 4976203"/>
              <a:gd name="connsiteY55" fmla="*/ 2679700 h 2679700"/>
              <a:gd name="connsiteX56" fmla="*/ 92307 w 4976203"/>
              <a:gd name="connsiteY56" fmla="*/ 2628900 h 2679700"/>
              <a:gd name="connsiteX57" fmla="*/ 79607 w 4976203"/>
              <a:gd name="connsiteY57" fmla="*/ 0 h 2679700"/>
              <a:gd name="connsiteX0" fmla="*/ 79607 w 4976203"/>
              <a:gd name="connsiteY0" fmla="*/ 0 h 2679700"/>
              <a:gd name="connsiteX1" fmla="*/ 486007 w 4976203"/>
              <a:gd name="connsiteY1" fmla="*/ 0 h 2679700"/>
              <a:gd name="connsiteX2" fmla="*/ 549507 w 4976203"/>
              <a:gd name="connsiteY2" fmla="*/ 12700 h 2679700"/>
              <a:gd name="connsiteX3" fmla="*/ 600307 w 4976203"/>
              <a:gd name="connsiteY3" fmla="*/ 25400 h 2679700"/>
              <a:gd name="connsiteX4" fmla="*/ 854307 w 4976203"/>
              <a:gd name="connsiteY4" fmla="*/ 38100 h 2679700"/>
              <a:gd name="connsiteX5" fmla="*/ 955907 w 4976203"/>
              <a:gd name="connsiteY5" fmla="*/ 50800 h 2679700"/>
              <a:gd name="connsiteX6" fmla="*/ 1082907 w 4976203"/>
              <a:gd name="connsiteY6" fmla="*/ 63500 h 2679700"/>
              <a:gd name="connsiteX7" fmla="*/ 1235307 w 4976203"/>
              <a:gd name="connsiteY7" fmla="*/ 88900 h 2679700"/>
              <a:gd name="connsiteX8" fmla="*/ 1298807 w 4976203"/>
              <a:gd name="connsiteY8" fmla="*/ 101600 h 2679700"/>
              <a:gd name="connsiteX9" fmla="*/ 1375007 w 4976203"/>
              <a:gd name="connsiteY9" fmla="*/ 127000 h 2679700"/>
              <a:gd name="connsiteX10" fmla="*/ 1502007 w 4976203"/>
              <a:gd name="connsiteY10" fmla="*/ 152400 h 2679700"/>
              <a:gd name="connsiteX11" fmla="*/ 1552807 w 4976203"/>
              <a:gd name="connsiteY11" fmla="*/ 165100 h 2679700"/>
              <a:gd name="connsiteX12" fmla="*/ 1705207 w 4976203"/>
              <a:gd name="connsiteY12" fmla="*/ 190500 h 2679700"/>
              <a:gd name="connsiteX13" fmla="*/ 2657707 w 4976203"/>
              <a:gd name="connsiteY13" fmla="*/ 215900 h 2679700"/>
              <a:gd name="connsiteX14" fmla="*/ 2899007 w 4976203"/>
              <a:gd name="connsiteY14" fmla="*/ 228600 h 2679700"/>
              <a:gd name="connsiteX15" fmla="*/ 3445107 w 4976203"/>
              <a:gd name="connsiteY15" fmla="*/ 241300 h 2679700"/>
              <a:gd name="connsiteX16" fmla="*/ 3597507 w 4976203"/>
              <a:gd name="connsiteY16" fmla="*/ 266700 h 2679700"/>
              <a:gd name="connsiteX17" fmla="*/ 3635607 w 4976203"/>
              <a:gd name="connsiteY17" fmla="*/ 279400 h 2679700"/>
              <a:gd name="connsiteX18" fmla="*/ 3737207 w 4976203"/>
              <a:gd name="connsiteY18" fmla="*/ 292100 h 2679700"/>
              <a:gd name="connsiteX19" fmla="*/ 3838807 w 4976203"/>
              <a:gd name="connsiteY19" fmla="*/ 317500 h 2679700"/>
              <a:gd name="connsiteX20" fmla="*/ 3902307 w 4976203"/>
              <a:gd name="connsiteY20" fmla="*/ 342900 h 2679700"/>
              <a:gd name="connsiteX21" fmla="*/ 4029307 w 4976203"/>
              <a:gd name="connsiteY21" fmla="*/ 355600 h 2679700"/>
              <a:gd name="connsiteX22" fmla="*/ 4130907 w 4976203"/>
              <a:gd name="connsiteY22" fmla="*/ 381000 h 2679700"/>
              <a:gd name="connsiteX23" fmla="*/ 4537307 w 4976203"/>
              <a:gd name="connsiteY23" fmla="*/ 419100 h 2679700"/>
              <a:gd name="connsiteX24" fmla="*/ 4638907 w 4976203"/>
              <a:gd name="connsiteY24" fmla="*/ 431800 h 2679700"/>
              <a:gd name="connsiteX25" fmla="*/ 4778607 w 4976203"/>
              <a:gd name="connsiteY25" fmla="*/ 469900 h 2679700"/>
              <a:gd name="connsiteX26" fmla="*/ 4867507 w 4976203"/>
              <a:gd name="connsiteY26" fmla="*/ 558800 h 2679700"/>
              <a:gd name="connsiteX27" fmla="*/ 4892907 w 4976203"/>
              <a:gd name="connsiteY27" fmla="*/ 609600 h 2679700"/>
              <a:gd name="connsiteX28" fmla="*/ 4918307 w 4976203"/>
              <a:gd name="connsiteY28" fmla="*/ 647700 h 2679700"/>
              <a:gd name="connsiteX29" fmla="*/ 4931007 w 4976203"/>
              <a:gd name="connsiteY29" fmla="*/ 685800 h 2679700"/>
              <a:gd name="connsiteX30" fmla="*/ 4956407 w 4976203"/>
              <a:gd name="connsiteY30" fmla="*/ 736600 h 2679700"/>
              <a:gd name="connsiteX31" fmla="*/ 4956407 w 4976203"/>
              <a:gd name="connsiteY31" fmla="*/ 1130300 h 2679700"/>
              <a:gd name="connsiteX32" fmla="*/ 4931007 w 4976203"/>
              <a:gd name="connsiteY32" fmla="*/ 1219200 h 2679700"/>
              <a:gd name="connsiteX33" fmla="*/ 4918307 w 4976203"/>
              <a:gd name="connsiteY33" fmla="*/ 1270000 h 2679700"/>
              <a:gd name="connsiteX34" fmla="*/ 4892907 w 4976203"/>
              <a:gd name="connsiteY34" fmla="*/ 1739900 h 2679700"/>
              <a:gd name="connsiteX35" fmla="*/ 4854807 w 4976203"/>
              <a:gd name="connsiteY35" fmla="*/ 1816100 h 2679700"/>
              <a:gd name="connsiteX36" fmla="*/ 4829407 w 4976203"/>
              <a:gd name="connsiteY36" fmla="*/ 1879600 h 2679700"/>
              <a:gd name="connsiteX37" fmla="*/ 4715107 w 4976203"/>
              <a:gd name="connsiteY37" fmla="*/ 1993900 h 2679700"/>
              <a:gd name="connsiteX38" fmla="*/ 4600807 w 4976203"/>
              <a:gd name="connsiteY38" fmla="*/ 2108200 h 2679700"/>
              <a:gd name="connsiteX39" fmla="*/ 4562707 w 4976203"/>
              <a:gd name="connsiteY39" fmla="*/ 2146300 h 2679700"/>
              <a:gd name="connsiteX40" fmla="*/ 4511907 w 4976203"/>
              <a:gd name="connsiteY40" fmla="*/ 2171700 h 2679700"/>
              <a:gd name="connsiteX41" fmla="*/ 4435707 w 4976203"/>
              <a:gd name="connsiteY41" fmla="*/ 2247900 h 2679700"/>
              <a:gd name="connsiteX42" fmla="*/ 4359507 w 4976203"/>
              <a:gd name="connsiteY42" fmla="*/ 2324100 h 2679700"/>
              <a:gd name="connsiteX43" fmla="*/ 4321407 w 4976203"/>
              <a:gd name="connsiteY43" fmla="*/ 2336800 h 2679700"/>
              <a:gd name="connsiteX44" fmla="*/ 4181707 w 4976203"/>
              <a:gd name="connsiteY44" fmla="*/ 2400300 h 2679700"/>
              <a:gd name="connsiteX45" fmla="*/ 4054707 w 4976203"/>
              <a:gd name="connsiteY45" fmla="*/ 2438400 h 2679700"/>
              <a:gd name="connsiteX46" fmla="*/ 3991207 w 4976203"/>
              <a:gd name="connsiteY46" fmla="*/ 2463800 h 2679700"/>
              <a:gd name="connsiteX47" fmla="*/ 3851507 w 4976203"/>
              <a:gd name="connsiteY47" fmla="*/ 2489200 h 2679700"/>
              <a:gd name="connsiteX48" fmla="*/ 2619607 w 4976203"/>
              <a:gd name="connsiteY48" fmla="*/ 2501900 h 2679700"/>
              <a:gd name="connsiteX49" fmla="*/ 2454507 w 4976203"/>
              <a:gd name="connsiteY49" fmla="*/ 2527300 h 2679700"/>
              <a:gd name="connsiteX50" fmla="*/ 2124307 w 4976203"/>
              <a:gd name="connsiteY50" fmla="*/ 2552700 h 2679700"/>
              <a:gd name="connsiteX51" fmla="*/ 1641707 w 4976203"/>
              <a:gd name="connsiteY51" fmla="*/ 2603500 h 2679700"/>
              <a:gd name="connsiteX52" fmla="*/ 1400407 w 4976203"/>
              <a:gd name="connsiteY52" fmla="*/ 2628900 h 2679700"/>
              <a:gd name="connsiteX53" fmla="*/ 1349607 w 4976203"/>
              <a:gd name="connsiteY53" fmla="*/ 2641600 h 2679700"/>
              <a:gd name="connsiteX54" fmla="*/ 1146407 w 4976203"/>
              <a:gd name="connsiteY54" fmla="*/ 2667000 h 2679700"/>
              <a:gd name="connsiteX55" fmla="*/ 1032107 w 4976203"/>
              <a:gd name="connsiteY55" fmla="*/ 2679700 h 2679700"/>
              <a:gd name="connsiteX56" fmla="*/ 92307 w 4976203"/>
              <a:gd name="connsiteY56" fmla="*/ 2628900 h 2679700"/>
              <a:gd name="connsiteX57" fmla="*/ 79607 w 4976203"/>
              <a:gd name="connsiteY57" fmla="*/ 0 h 2679700"/>
              <a:gd name="connsiteX0" fmla="*/ 79607 w 4976203"/>
              <a:gd name="connsiteY0" fmla="*/ 0 h 2679700"/>
              <a:gd name="connsiteX1" fmla="*/ 549507 w 4976203"/>
              <a:gd name="connsiteY1" fmla="*/ 12700 h 2679700"/>
              <a:gd name="connsiteX2" fmla="*/ 600307 w 4976203"/>
              <a:gd name="connsiteY2" fmla="*/ 25400 h 2679700"/>
              <a:gd name="connsiteX3" fmla="*/ 854307 w 4976203"/>
              <a:gd name="connsiteY3" fmla="*/ 38100 h 2679700"/>
              <a:gd name="connsiteX4" fmla="*/ 955907 w 4976203"/>
              <a:gd name="connsiteY4" fmla="*/ 50800 h 2679700"/>
              <a:gd name="connsiteX5" fmla="*/ 1082907 w 4976203"/>
              <a:gd name="connsiteY5" fmla="*/ 63500 h 2679700"/>
              <a:gd name="connsiteX6" fmla="*/ 1235307 w 4976203"/>
              <a:gd name="connsiteY6" fmla="*/ 88900 h 2679700"/>
              <a:gd name="connsiteX7" fmla="*/ 1298807 w 4976203"/>
              <a:gd name="connsiteY7" fmla="*/ 101600 h 2679700"/>
              <a:gd name="connsiteX8" fmla="*/ 1375007 w 4976203"/>
              <a:gd name="connsiteY8" fmla="*/ 127000 h 2679700"/>
              <a:gd name="connsiteX9" fmla="*/ 1502007 w 4976203"/>
              <a:gd name="connsiteY9" fmla="*/ 152400 h 2679700"/>
              <a:gd name="connsiteX10" fmla="*/ 1552807 w 4976203"/>
              <a:gd name="connsiteY10" fmla="*/ 165100 h 2679700"/>
              <a:gd name="connsiteX11" fmla="*/ 1705207 w 4976203"/>
              <a:gd name="connsiteY11" fmla="*/ 190500 h 2679700"/>
              <a:gd name="connsiteX12" fmla="*/ 2657707 w 4976203"/>
              <a:gd name="connsiteY12" fmla="*/ 215900 h 2679700"/>
              <a:gd name="connsiteX13" fmla="*/ 2899007 w 4976203"/>
              <a:gd name="connsiteY13" fmla="*/ 228600 h 2679700"/>
              <a:gd name="connsiteX14" fmla="*/ 3445107 w 4976203"/>
              <a:gd name="connsiteY14" fmla="*/ 241300 h 2679700"/>
              <a:gd name="connsiteX15" fmla="*/ 3597507 w 4976203"/>
              <a:gd name="connsiteY15" fmla="*/ 266700 h 2679700"/>
              <a:gd name="connsiteX16" fmla="*/ 3635607 w 4976203"/>
              <a:gd name="connsiteY16" fmla="*/ 279400 h 2679700"/>
              <a:gd name="connsiteX17" fmla="*/ 3737207 w 4976203"/>
              <a:gd name="connsiteY17" fmla="*/ 292100 h 2679700"/>
              <a:gd name="connsiteX18" fmla="*/ 3838807 w 4976203"/>
              <a:gd name="connsiteY18" fmla="*/ 317500 h 2679700"/>
              <a:gd name="connsiteX19" fmla="*/ 3902307 w 4976203"/>
              <a:gd name="connsiteY19" fmla="*/ 342900 h 2679700"/>
              <a:gd name="connsiteX20" fmla="*/ 4029307 w 4976203"/>
              <a:gd name="connsiteY20" fmla="*/ 355600 h 2679700"/>
              <a:gd name="connsiteX21" fmla="*/ 4130907 w 4976203"/>
              <a:gd name="connsiteY21" fmla="*/ 381000 h 2679700"/>
              <a:gd name="connsiteX22" fmla="*/ 4537307 w 4976203"/>
              <a:gd name="connsiteY22" fmla="*/ 419100 h 2679700"/>
              <a:gd name="connsiteX23" fmla="*/ 4638907 w 4976203"/>
              <a:gd name="connsiteY23" fmla="*/ 431800 h 2679700"/>
              <a:gd name="connsiteX24" fmla="*/ 4778607 w 4976203"/>
              <a:gd name="connsiteY24" fmla="*/ 469900 h 2679700"/>
              <a:gd name="connsiteX25" fmla="*/ 4867507 w 4976203"/>
              <a:gd name="connsiteY25" fmla="*/ 558800 h 2679700"/>
              <a:gd name="connsiteX26" fmla="*/ 4892907 w 4976203"/>
              <a:gd name="connsiteY26" fmla="*/ 609600 h 2679700"/>
              <a:gd name="connsiteX27" fmla="*/ 4918307 w 4976203"/>
              <a:gd name="connsiteY27" fmla="*/ 647700 h 2679700"/>
              <a:gd name="connsiteX28" fmla="*/ 4931007 w 4976203"/>
              <a:gd name="connsiteY28" fmla="*/ 685800 h 2679700"/>
              <a:gd name="connsiteX29" fmla="*/ 4956407 w 4976203"/>
              <a:gd name="connsiteY29" fmla="*/ 736600 h 2679700"/>
              <a:gd name="connsiteX30" fmla="*/ 4956407 w 4976203"/>
              <a:gd name="connsiteY30" fmla="*/ 1130300 h 2679700"/>
              <a:gd name="connsiteX31" fmla="*/ 4931007 w 4976203"/>
              <a:gd name="connsiteY31" fmla="*/ 1219200 h 2679700"/>
              <a:gd name="connsiteX32" fmla="*/ 4918307 w 4976203"/>
              <a:gd name="connsiteY32" fmla="*/ 1270000 h 2679700"/>
              <a:gd name="connsiteX33" fmla="*/ 4892907 w 4976203"/>
              <a:gd name="connsiteY33" fmla="*/ 1739900 h 2679700"/>
              <a:gd name="connsiteX34" fmla="*/ 4854807 w 4976203"/>
              <a:gd name="connsiteY34" fmla="*/ 1816100 h 2679700"/>
              <a:gd name="connsiteX35" fmla="*/ 4829407 w 4976203"/>
              <a:gd name="connsiteY35" fmla="*/ 1879600 h 2679700"/>
              <a:gd name="connsiteX36" fmla="*/ 4715107 w 4976203"/>
              <a:gd name="connsiteY36" fmla="*/ 1993900 h 2679700"/>
              <a:gd name="connsiteX37" fmla="*/ 4600807 w 4976203"/>
              <a:gd name="connsiteY37" fmla="*/ 2108200 h 2679700"/>
              <a:gd name="connsiteX38" fmla="*/ 4562707 w 4976203"/>
              <a:gd name="connsiteY38" fmla="*/ 2146300 h 2679700"/>
              <a:gd name="connsiteX39" fmla="*/ 4511907 w 4976203"/>
              <a:gd name="connsiteY39" fmla="*/ 2171700 h 2679700"/>
              <a:gd name="connsiteX40" fmla="*/ 4435707 w 4976203"/>
              <a:gd name="connsiteY40" fmla="*/ 2247900 h 2679700"/>
              <a:gd name="connsiteX41" fmla="*/ 4359507 w 4976203"/>
              <a:gd name="connsiteY41" fmla="*/ 2324100 h 2679700"/>
              <a:gd name="connsiteX42" fmla="*/ 4321407 w 4976203"/>
              <a:gd name="connsiteY42" fmla="*/ 2336800 h 2679700"/>
              <a:gd name="connsiteX43" fmla="*/ 4181707 w 4976203"/>
              <a:gd name="connsiteY43" fmla="*/ 2400300 h 2679700"/>
              <a:gd name="connsiteX44" fmla="*/ 4054707 w 4976203"/>
              <a:gd name="connsiteY44" fmla="*/ 2438400 h 2679700"/>
              <a:gd name="connsiteX45" fmla="*/ 3991207 w 4976203"/>
              <a:gd name="connsiteY45" fmla="*/ 2463800 h 2679700"/>
              <a:gd name="connsiteX46" fmla="*/ 3851507 w 4976203"/>
              <a:gd name="connsiteY46" fmla="*/ 2489200 h 2679700"/>
              <a:gd name="connsiteX47" fmla="*/ 2619607 w 4976203"/>
              <a:gd name="connsiteY47" fmla="*/ 2501900 h 2679700"/>
              <a:gd name="connsiteX48" fmla="*/ 2454507 w 4976203"/>
              <a:gd name="connsiteY48" fmla="*/ 2527300 h 2679700"/>
              <a:gd name="connsiteX49" fmla="*/ 2124307 w 4976203"/>
              <a:gd name="connsiteY49" fmla="*/ 2552700 h 2679700"/>
              <a:gd name="connsiteX50" fmla="*/ 1641707 w 4976203"/>
              <a:gd name="connsiteY50" fmla="*/ 2603500 h 2679700"/>
              <a:gd name="connsiteX51" fmla="*/ 1400407 w 4976203"/>
              <a:gd name="connsiteY51" fmla="*/ 2628900 h 2679700"/>
              <a:gd name="connsiteX52" fmla="*/ 1349607 w 4976203"/>
              <a:gd name="connsiteY52" fmla="*/ 2641600 h 2679700"/>
              <a:gd name="connsiteX53" fmla="*/ 1146407 w 4976203"/>
              <a:gd name="connsiteY53" fmla="*/ 2667000 h 2679700"/>
              <a:gd name="connsiteX54" fmla="*/ 1032107 w 4976203"/>
              <a:gd name="connsiteY54" fmla="*/ 2679700 h 2679700"/>
              <a:gd name="connsiteX55" fmla="*/ 92307 w 4976203"/>
              <a:gd name="connsiteY55" fmla="*/ 2628900 h 2679700"/>
              <a:gd name="connsiteX56" fmla="*/ 79607 w 4976203"/>
              <a:gd name="connsiteY56" fmla="*/ 0 h 2679700"/>
              <a:gd name="connsiteX0" fmla="*/ 79607 w 4976203"/>
              <a:gd name="connsiteY0" fmla="*/ 0 h 2679700"/>
              <a:gd name="connsiteX1" fmla="*/ 600307 w 4976203"/>
              <a:gd name="connsiteY1" fmla="*/ 25400 h 2679700"/>
              <a:gd name="connsiteX2" fmla="*/ 854307 w 4976203"/>
              <a:gd name="connsiteY2" fmla="*/ 38100 h 2679700"/>
              <a:gd name="connsiteX3" fmla="*/ 955907 w 4976203"/>
              <a:gd name="connsiteY3" fmla="*/ 50800 h 2679700"/>
              <a:gd name="connsiteX4" fmla="*/ 1082907 w 4976203"/>
              <a:gd name="connsiteY4" fmla="*/ 63500 h 2679700"/>
              <a:gd name="connsiteX5" fmla="*/ 1235307 w 4976203"/>
              <a:gd name="connsiteY5" fmla="*/ 88900 h 2679700"/>
              <a:gd name="connsiteX6" fmla="*/ 1298807 w 4976203"/>
              <a:gd name="connsiteY6" fmla="*/ 101600 h 2679700"/>
              <a:gd name="connsiteX7" fmla="*/ 1375007 w 4976203"/>
              <a:gd name="connsiteY7" fmla="*/ 127000 h 2679700"/>
              <a:gd name="connsiteX8" fmla="*/ 1502007 w 4976203"/>
              <a:gd name="connsiteY8" fmla="*/ 152400 h 2679700"/>
              <a:gd name="connsiteX9" fmla="*/ 1552807 w 4976203"/>
              <a:gd name="connsiteY9" fmla="*/ 165100 h 2679700"/>
              <a:gd name="connsiteX10" fmla="*/ 1705207 w 4976203"/>
              <a:gd name="connsiteY10" fmla="*/ 190500 h 2679700"/>
              <a:gd name="connsiteX11" fmla="*/ 2657707 w 4976203"/>
              <a:gd name="connsiteY11" fmla="*/ 215900 h 2679700"/>
              <a:gd name="connsiteX12" fmla="*/ 2899007 w 4976203"/>
              <a:gd name="connsiteY12" fmla="*/ 228600 h 2679700"/>
              <a:gd name="connsiteX13" fmla="*/ 3445107 w 4976203"/>
              <a:gd name="connsiteY13" fmla="*/ 241300 h 2679700"/>
              <a:gd name="connsiteX14" fmla="*/ 3597507 w 4976203"/>
              <a:gd name="connsiteY14" fmla="*/ 266700 h 2679700"/>
              <a:gd name="connsiteX15" fmla="*/ 3635607 w 4976203"/>
              <a:gd name="connsiteY15" fmla="*/ 279400 h 2679700"/>
              <a:gd name="connsiteX16" fmla="*/ 3737207 w 4976203"/>
              <a:gd name="connsiteY16" fmla="*/ 292100 h 2679700"/>
              <a:gd name="connsiteX17" fmla="*/ 3838807 w 4976203"/>
              <a:gd name="connsiteY17" fmla="*/ 317500 h 2679700"/>
              <a:gd name="connsiteX18" fmla="*/ 3902307 w 4976203"/>
              <a:gd name="connsiteY18" fmla="*/ 342900 h 2679700"/>
              <a:gd name="connsiteX19" fmla="*/ 4029307 w 4976203"/>
              <a:gd name="connsiteY19" fmla="*/ 355600 h 2679700"/>
              <a:gd name="connsiteX20" fmla="*/ 4130907 w 4976203"/>
              <a:gd name="connsiteY20" fmla="*/ 381000 h 2679700"/>
              <a:gd name="connsiteX21" fmla="*/ 4537307 w 4976203"/>
              <a:gd name="connsiteY21" fmla="*/ 419100 h 2679700"/>
              <a:gd name="connsiteX22" fmla="*/ 4638907 w 4976203"/>
              <a:gd name="connsiteY22" fmla="*/ 431800 h 2679700"/>
              <a:gd name="connsiteX23" fmla="*/ 4778607 w 4976203"/>
              <a:gd name="connsiteY23" fmla="*/ 469900 h 2679700"/>
              <a:gd name="connsiteX24" fmla="*/ 4867507 w 4976203"/>
              <a:gd name="connsiteY24" fmla="*/ 558800 h 2679700"/>
              <a:gd name="connsiteX25" fmla="*/ 4892907 w 4976203"/>
              <a:gd name="connsiteY25" fmla="*/ 609600 h 2679700"/>
              <a:gd name="connsiteX26" fmla="*/ 4918307 w 4976203"/>
              <a:gd name="connsiteY26" fmla="*/ 647700 h 2679700"/>
              <a:gd name="connsiteX27" fmla="*/ 4931007 w 4976203"/>
              <a:gd name="connsiteY27" fmla="*/ 685800 h 2679700"/>
              <a:gd name="connsiteX28" fmla="*/ 4956407 w 4976203"/>
              <a:gd name="connsiteY28" fmla="*/ 736600 h 2679700"/>
              <a:gd name="connsiteX29" fmla="*/ 4956407 w 4976203"/>
              <a:gd name="connsiteY29" fmla="*/ 1130300 h 2679700"/>
              <a:gd name="connsiteX30" fmla="*/ 4931007 w 4976203"/>
              <a:gd name="connsiteY30" fmla="*/ 1219200 h 2679700"/>
              <a:gd name="connsiteX31" fmla="*/ 4918307 w 4976203"/>
              <a:gd name="connsiteY31" fmla="*/ 1270000 h 2679700"/>
              <a:gd name="connsiteX32" fmla="*/ 4892907 w 4976203"/>
              <a:gd name="connsiteY32" fmla="*/ 1739900 h 2679700"/>
              <a:gd name="connsiteX33" fmla="*/ 4854807 w 4976203"/>
              <a:gd name="connsiteY33" fmla="*/ 1816100 h 2679700"/>
              <a:gd name="connsiteX34" fmla="*/ 4829407 w 4976203"/>
              <a:gd name="connsiteY34" fmla="*/ 1879600 h 2679700"/>
              <a:gd name="connsiteX35" fmla="*/ 4715107 w 4976203"/>
              <a:gd name="connsiteY35" fmla="*/ 1993900 h 2679700"/>
              <a:gd name="connsiteX36" fmla="*/ 4600807 w 4976203"/>
              <a:gd name="connsiteY36" fmla="*/ 2108200 h 2679700"/>
              <a:gd name="connsiteX37" fmla="*/ 4562707 w 4976203"/>
              <a:gd name="connsiteY37" fmla="*/ 2146300 h 2679700"/>
              <a:gd name="connsiteX38" fmla="*/ 4511907 w 4976203"/>
              <a:gd name="connsiteY38" fmla="*/ 2171700 h 2679700"/>
              <a:gd name="connsiteX39" fmla="*/ 4435707 w 4976203"/>
              <a:gd name="connsiteY39" fmla="*/ 2247900 h 2679700"/>
              <a:gd name="connsiteX40" fmla="*/ 4359507 w 4976203"/>
              <a:gd name="connsiteY40" fmla="*/ 2324100 h 2679700"/>
              <a:gd name="connsiteX41" fmla="*/ 4321407 w 4976203"/>
              <a:gd name="connsiteY41" fmla="*/ 2336800 h 2679700"/>
              <a:gd name="connsiteX42" fmla="*/ 4181707 w 4976203"/>
              <a:gd name="connsiteY42" fmla="*/ 2400300 h 2679700"/>
              <a:gd name="connsiteX43" fmla="*/ 4054707 w 4976203"/>
              <a:gd name="connsiteY43" fmla="*/ 2438400 h 2679700"/>
              <a:gd name="connsiteX44" fmla="*/ 3991207 w 4976203"/>
              <a:gd name="connsiteY44" fmla="*/ 2463800 h 2679700"/>
              <a:gd name="connsiteX45" fmla="*/ 3851507 w 4976203"/>
              <a:gd name="connsiteY45" fmla="*/ 2489200 h 2679700"/>
              <a:gd name="connsiteX46" fmla="*/ 2619607 w 4976203"/>
              <a:gd name="connsiteY46" fmla="*/ 2501900 h 2679700"/>
              <a:gd name="connsiteX47" fmla="*/ 2454507 w 4976203"/>
              <a:gd name="connsiteY47" fmla="*/ 2527300 h 2679700"/>
              <a:gd name="connsiteX48" fmla="*/ 2124307 w 4976203"/>
              <a:gd name="connsiteY48" fmla="*/ 2552700 h 2679700"/>
              <a:gd name="connsiteX49" fmla="*/ 1641707 w 4976203"/>
              <a:gd name="connsiteY49" fmla="*/ 2603500 h 2679700"/>
              <a:gd name="connsiteX50" fmla="*/ 1400407 w 4976203"/>
              <a:gd name="connsiteY50" fmla="*/ 2628900 h 2679700"/>
              <a:gd name="connsiteX51" fmla="*/ 1349607 w 4976203"/>
              <a:gd name="connsiteY51" fmla="*/ 2641600 h 2679700"/>
              <a:gd name="connsiteX52" fmla="*/ 1146407 w 4976203"/>
              <a:gd name="connsiteY52" fmla="*/ 2667000 h 2679700"/>
              <a:gd name="connsiteX53" fmla="*/ 1032107 w 4976203"/>
              <a:gd name="connsiteY53" fmla="*/ 2679700 h 2679700"/>
              <a:gd name="connsiteX54" fmla="*/ 92307 w 4976203"/>
              <a:gd name="connsiteY54" fmla="*/ 2628900 h 2679700"/>
              <a:gd name="connsiteX55" fmla="*/ 79607 w 4976203"/>
              <a:gd name="connsiteY55" fmla="*/ 0 h 2679700"/>
              <a:gd name="connsiteX0" fmla="*/ 79607 w 4976203"/>
              <a:gd name="connsiteY0" fmla="*/ 0 h 2679700"/>
              <a:gd name="connsiteX1" fmla="*/ 600307 w 4976203"/>
              <a:gd name="connsiteY1" fmla="*/ 25400 h 2679700"/>
              <a:gd name="connsiteX2" fmla="*/ 955907 w 4976203"/>
              <a:gd name="connsiteY2" fmla="*/ 50800 h 2679700"/>
              <a:gd name="connsiteX3" fmla="*/ 1082907 w 4976203"/>
              <a:gd name="connsiteY3" fmla="*/ 63500 h 2679700"/>
              <a:gd name="connsiteX4" fmla="*/ 1235307 w 4976203"/>
              <a:gd name="connsiteY4" fmla="*/ 88900 h 2679700"/>
              <a:gd name="connsiteX5" fmla="*/ 1298807 w 4976203"/>
              <a:gd name="connsiteY5" fmla="*/ 101600 h 2679700"/>
              <a:gd name="connsiteX6" fmla="*/ 1375007 w 4976203"/>
              <a:gd name="connsiteY6" fmla="*/ 127000 h 2679700"/>
              <a:gd name="connsiteX7" fmla="*/ 1502007 w 4976203"/>
              <a:gd name="connsiteY7" fmla="*/ 152400 h 2679700"/>
              <a:gd name="connsiteX8" fmla="*/ 1552807 w 4976203"/>
              <a:gd name="connsiteY8" fmla="*/ 165100 h 2679700"/>
              <a:gd name="connsiteX9" fmla="*/ 1705207 w 4976203"/>
              <a:gd name="connsiteY9" fmla="*/ 190500 h 2679700"/>
              <a:gd name="connsiteX10" fmla="*/ 2657707 w 4976203"/>
              <a:gd name="connsiteY10" fmla="*/ 215900 h 2679700"/>
              <a:gd name="connsiteX11" fmla="*/ 2899007 w 4976203"/>
              <a:gd name="connsiteY11" fmla="*/ 228600 h 2679700"/>
              <a:gd name="connsiteX12" fmla="*/ 3445107 w 4976203"/>
              <a:gd name="connsiteY12" fmla="*/ 241300 h 2679700"/>
              <a:gd name="connsiteX13" fmla="*/ 3597507 w 4976203"/>
              <a:gd name="connsiteY13" fmla="*/ 266700 h 2679700"/>
              <a:gd name="connsiteX14" fmla="*/ 3635607 w 4976203"/>
              <a:gd name="connsiteY14" fmla="*/ 279400 h 2679700"/>
              <a:gd name="connsiteX15" fmla="*/ 3737207 w 4976203"/>
              <a:gd name="connsiteY15" fmla="*/ 292100 h 2679700"/>
              <a:gd name="connsiteX16" fmla="*/ 3838807 w 4976203"/>
              <a:gd name="connsiteY16" fmla="*/ 317500 h 2679700"/>
              <a:gd name="connsiteX17" fmla="*/ 3902307 w 4976203"/>
              <a:gd name="connsiteY17" fmla="*/ 342900 h 2679700"/>
              <a:gd name="connsiteX18" fmla="*/ 4029307 w 4976203"/>
              <a:gd name="connsiteY18" fmla="*/ 355600 h 2679700"/>
              <a:gd name="connsiteX19" fmla="*/ 4130907 w 4976203"/>
              <a:gd name="connsiteY19" fmla="*/ 381000 h 2679700"/>
              <a:gd name="connsiteX20" fmla="*/ 4537307 w 4976203"/>
              <a:gd name="connsiteY20" fmla="*/ 419100 h 2679700"/>
              <a:gd name="connsiteX21" fmla="*/ 4638907 w 4976203"/>
              <a:gd name="connsiteY21" fmla="*/ 431800 h 2679700"/>
              <a:gd name="connsiteX22" fmla="*/ 4778607 w 4976203"/>
              <a:gd name="connsiteY22" fmla="*/ 469900 h 2679700"/>
              <a:gd name="connsiteX23" fmla="*/ 4867507 w 4976203"/>
              <a:gd name="connsiteY23" fmla="*/ 558800 h 2679700"/>
              <a:gd name="connsiteX24" fmla="*/ 4892907 w 4976203"/>
              <a:gd name="connsiteY24" fmla="*/ 609600 h 2679700"/>
              <a:gd name="connsiteX25" fmla="*/ 4918307 w 4976203"/>
              <a:gd name="connsiteY25" fmla="*/ 647700 h 2679700"/>
              <a:gd name="connsiteX26" fmla="*/ 4931007 w 4976203"/>
              <a:gd name="connsiteY26" fmla="*/ 685800 h 2679700"/>
              <a:gd name="connsiteX27" fmla="*/ 4956407 w 4976203"/>
              <a:gd name="connsiteY27" fmla="*/ 736600 h 2679700"/>
              <a:gd name="connsiteX28" fmla="*/ 4956407 w 4976203"/>
              <a:gd name="connsiteY28" fmla="*/ 1130300 h 2679700"/>
              <a:gd name="connsiteX29" fmla="*/ 4931007 w 4976203"/>
              <a:gd name="connsiteY29" fmla="*/ 1219200 h 2679700"/>
              <a:gd name="connsiteX30" fmla="*/ 4918307 w 4976203"/>
              <a:gd name="connsiteY30" fmla="*/ 1270000 h 2679700"/>
              <a:gd name="connsiteX31" fmla="*/ 4892907 w 4976203"/>
              <a:gd name="connsiteY31" fmla="*/ 1739900 h 2679700"/>
              <a:gd name="connsiteX32" fmla="*/ 4854807 w 4976203"/>
              <a:gd name="connsiteY32" fmla="*/ 1816100 h 2679700"/>
              <a:gd name="connsiteX33" fmla="*/ 4829407 w 4976203"/>
              <a:gd name="connsiteY33" fmla="*/ 1879600 h 2679700"/>
              <a:gd name="connsiteX34" fmla="*/ 4715107 w 4976203"/>
              <a:gd name="connsiteY34" fmla="*/ 1993900 h 2679700"/>
              <a:gd name="connsiteX35" fmla="*/ 4600807 w 4976203"/>
              <a:gd name="connsiteY35" fmla="*/ 2108200 h 2679700"/>
              <a:gd name="connsiteX36" fmla="*/ 4562707 w 4976203"/>
              <a:gd name="connsiteY36" fmla="*/ 2146300 h 2679700"/>
              <a:gd name="connsiteX37" fmla="*/ 4511907 w 4976203"/>
              <a:gd name="connsiteY37" fmla="*/ 2171700 h 2679700"/>
              <a:gd name="connsiteX38" fmla="*/ 4435707 w 4976203"/>
              <a:gd name="connsiteY38" fmla="*/ 2247900 h 2679700"/>
              <a:gd name="connsiteX39" fmla="*/ 4359507 w 4976203"/>
              <a:gd name="connsiteY39" fmla="*/ 2324100 h 2679700"/>
              <a:gd name="connsiteX40" fmla="*/ 4321407 w 4976203"/>
              <a:gd name="connsiteY40" fmla="*/ 2336800 h 2679700"/>
              <a:gd name="connsiteX41" fmla="*/ 4181707 w 4976203"/>
              <a:gd name="connsiteY41" fmla="*/ 2400300 h 2679700"/>
              <a:gd name="connsiteX42" fmla="*/ 4054707 w 4976203"/>
              <a:gd name="connsiteY42" fmla="*/ 2438400 h 2679700"/>
              <a:gd name="connsiteX43" fmla="*/ 3991207 w 4976203"/>
              <a:gd name="connsiteY43" fmla="*/ 2463800 h 2679700"/>
              <a:gd name="connsiteX44" fmla="*/ 3851507 w 4976203"/>
              <a:gd name="connsiteY44" fmla="*/ 2489200 h 2679700"/>
              <a:gd name="connsiteX45" fmla="*/ 2619607 w 4976203"/>
              <a:gd name="connsiteY45" fmla="*/ 2501900 h 2679700"/>
              <a:gd name="connsiteX46" fmla="*/ 2454507 w 4976203"/>
              <a:gd name="connsiteY46" fmla="*/ 2527300 h 2679700"/>
              <a:gd name="connsiteX47" fmla="*/ 2124307 w 4976203"/>
              <a:gd name="connsiteY47" fmla="*/ 2552700 h 2679700"/>
              <a:gd name="connsiteX48" fmla="*/ 1641707 w 4976203"/>
              <a:gd name="connsiteY48" fmla="*/ 2603500 h 2679700"/>
              <a:gd name="connsiteX49" fmla="*/ 1400407 w 4976203"/>
              <a:gd name="connsiteY49" fmla="*/ 2628900 h 2679700"/>
              <a:gd name="connsiteX50" fmla="*/ 1349607 w 4976203"/>
              <a:gd name="connsiteY50" fmla="*/ 2641600 h 2679700"/>
              <a:gd name="connsiteX51" fmla="*/ 1146407 w 4976203"/>
              <a:gd name="connsiteY51" fmla="*/ 2667000 h 2679700"/>
              <a:gd name="connsiteX52" fmla="*/ 1032107 w 4976203"/>
              <a:gd name="connsiteY52" fmla="*/ 2679700 h 2679700"/>
              <a:gd name="connsiteX53" fmla="*/ 92307 w 4976203"/>
              <a:gd name="connsiteY53" fmla="*/ 2628900 h 2679700"/>
              <a:gd name="connsiteX54" fmla="*/ 79607 w 4976203"/>
              <a:gd name="connsiteY54" fmla="*/ 0 h 2679700"/>
              <a:gd name="connsiteX0" fmla="*/ 79607 w 4976203"/>
              <a:gd name="connsiteY0" fmla="*/ 0 h 2679700"/>
              <a:gd name="connsiteX1" fmla="*/ 600307 w 4976203"/>
              <a:gd name="connsiteY1" fmla="*/ 25400 h 2679700"/>
              <a:gd name="connsiteX2" fmla="*/ 1082907 w 4976203"/>
              <a:gd name="connsiteY2" fmla="*/ 63500 h 2679700"/>
              <a:gd name="connsiteX3" fmla="*/ 1235307 w 4976203"/>
              <a:gd name="connsiteY3" fmla="*/ 88900 h 2679700"/>
              <a:gd name="connsiteX4" fmla="*/ 1298807 w 4976203"/>
              <a:gd name="connsiteY4" fmla="*/ 101600 h 2679700"/>
              <a:gd name="connsiteX5" fmla="*/ 1375007 w 4976203"/>
              <a:gd name="connsiteY5" fmla="*/ 127000 h 2679700"/>
              <a:gd name="connsiteX6" fmla="*/ 1502007 w 4976203"/>
              <a:gd name="connsiteY6" fmla="*/ 152400 h 2679700"/>
              <a:gd name="connsiteX7" fmla="*/ 1552807 w 4976203"/>
              <a:gd name="connsiteY7" fmla="*/ 165100 h 2679700"/>
              <a:gd name="connsiteX8" fmla="*/ 1705207 w 4976203"/>
              <a:gd name="connsiteY8" fmla="*/ 190500 h 2679700"/>
              <a:gd name="connsiteX9" fmla="*/ 2657707 w 4976203"/>
              <a:gd name="connsiteY9" fmla="*/ 215900 h 2679700"/>
              <a:gd name="connsiteX10" fmla="*/ 2899007 w 4976203"/>
              <a:gd name="connsiteY10" fmla="*/ 228600 h 2679700"/>
              <a:gd name="connsiteX11" fmla="*/ 3445107 w 4976203"/>
              <a:gd name="connsiteY11" fmla="*/ 241300 h 2679700"/>
              <a:gd name="connsiteX12" fmla="*/ 3597507 w 4976203"/>
              <a:gd name="connsiteY12" fmla="*/ 266700 h 2679700"/>
              <a:gd name="connsiteX13" fmla="*/ 3635607 w 4976203"/>
              <a:gd name="connsiteY13" fmla="*/ 279400 h 2679700"/>
              <a:gd name="connsiteX14" fmla="*/ 3737207 w 4976203"/>
              <a:gd name="connsiteY14" fmla="*/ 292100 h 2679700"/>
              <a:gd name="connsiteX15" fmla="*/ 3838807 w 4976203"/>
              <a:gd name="connsiteY15" fmla="*/ 317500 h 2679700"/>
              <a:gd name="connsiteX16" fmla="*/ 3902307 w 4976203"/>
              <a:gd name="connsiteY16" fmla="*/ 342900 h 2679700"/>
              <a:gd name="connsiteX17" fmla="*/ 4029307 w 4976203"/>
              <a:gd name="connsiteY17" fmla="*/ 355600 h 2679700"/>
              <a:gd name="connsiteX18" fmla="*/ 4130907 w 4976203"/>
              <a:gd name="connsiteY18" fmla="*/ 381000 h 2679700"/>
              <a:gd name="connsiteX19" fmla="*/ 4537307 w 4976203"/>
              <a:gd name="connsiteY19" fmla="*/ 419100 h 2679700"/>
              <a:gd name="connsiteX20" fmla="*/ 4638907 w 4976203"/>
              <a:gd name="connsiteY20" fmla="*/ 431800 h 2679700"/>
              <a:gd name="connsiteX21" fmla="*/ 4778607 w 4976203"/>
              <a:gd name="connsiteY21" fmla="*/ 469900 h 2679700"/>
              <a:gd name="connsiteX22" fmla="*/ 4867507 w 4976203"/>
              <a:gd name="connsiteY22" fmla="*/ 558800 h 2679700"/>
              <a:gd name="connsiteX23" fmla="*/ 4892907 w 4976203"/>
              <a:gd name="connsiteY23" fmla="*/ 609600 h 2679700"/>
              <a:gd name="connsiteX24" fmla="*/ 4918307 w 4976203"/>
              <a:gd name="connsiteY24" fmla="*/ 647700 h 2679700"/>
              <a:gd name="connsiteX25" fmla="*/ 4931007 w 4976203"/>
              <a:gd name="connsiteY25" fmla="*/ 685800 h 2679700"/>
              <a:gd name="connsiteX26" fmla="*/ 4956407 w 4976203"/>
              <a:gd name="connsiteY26" fmla="*/ 736600 h 2679700"/>
              <a:gd name="connsiteX27" fmla="*/ 4956407 w 4976203"/>
              <a:gd name="connsiteY27" fmla="*/ 1130300 h 2679700"/>
              <a:gd name="connsiteX28" fmla="*/ 4931007 w 4976203"/>
              <a:gd name="connsiteY28" fmla="*/ 1219200 h 2679700"/>
              <a:gd name="connsiteX29" fmla="*/ 4918307 w 4976203"/>
              <a:gd name="connsiteY29" fmla="*/ 1270000 h 2679700"/>
              <a:gd name="connsiteX30" fmla="*/ 4892907 w 4976203"/>
              <a:gd name="connsiteY30" fmla="*/ 1739900 h 2679700"/>
              <a:gd name="connsiteX31" fmla="*/ 4854807 w 4976203"/>
              <a:gd name="connsiteY31" fmla="*/ 1816100 h 2679700"/>
              <a:gd name="connsiteX32" fmla="*/ 4829407 w 4976203"/>
              <a:gd name="connsiteY32" fmla="*/ 1879600 h 2679700"/>
              <a:gd name="connsiteX33" fmla="*/ 4715107 w 4976203"/>
              <a:gd name="connsiteY33" fmla="*/ 1993900 h 2679700"/>
              <a:gd name="connsiteX34" fmla="*/ 4600807 w 4976203"/>
              <a:gd name="connsiteY34" fmla="*/ 2108200 h 2679700"/>
              <a:gd name="connsiteX35" fmla="*/ 4562707 w 4976203"/>
              <a:gd name="connsiteY35" fmla="*/ 2146300 h 2679700"/>
              <a:gd name="connsiteX36" fmla="*/ 4511907 w 4976203"/>
              <a:gd name="connsiteY36" fmla="*/ 2171700 h 2679700"/>
              <a:gd name="connsiteX37" fmla="*/ 4435707 w 4976203"/>
              <a:gd name="connsiteY37" fmla="*/ 2247900 h 2679700"/>
              <a:gd name="connsiteX38" fmla="*/ 4359507 w 4976203"/>
              <a:gd name="connsiteY38" fmla="*/ 2324100 h 2679700"/>
              <a:gd name="connsiteX39" fmla="*/ 4321407 w 4976203"/>
              <a:gd name="connsiteY39" fmla="*/ 2336800 h 2679700"/>
              <a:gd name="connsiteX40" fmla="*/ 4181707 w 4976203"/>
              <a:gd name="connsiteY40" fmla="*/ 2400300 h 2679700"/>
              <a:gd name="connsiteX41" fmla="*/ 4054707 w 4976203"/>
              <a:gd name="connsiteY41" fmla="*/ 2438400 h 2679700"/>
              <a:gd name="connsiteX42" fmla="*/ 3991207 w 4976203"/>
              <a:gd name="connsiteY42" fmla="*/ 2463800 h 2679700"/>
              <a:gd name="connsiteX43" fmla="*/ 3851507 w 4976203"/>
              <a:gd name="connsiteY43" fmla="*/ 2489200 h 2679700"/>
              <a:gd name="connsiteX44" fmla="*/ 2619607 w 4976203"/>
              <a:gd name="connsiteY44" fmla="*/ 2501900 h 2679700"/>
              <a:gd name="connsiteX45" fmla="*/ 2454507 w 4976203"/>
              <a:gd name="connsiteY45" fmla="*/ 2527300 h 2679700"/>
              <a:gd name="connsiteX46" fmla="*/ 2124307 w 4976203"/>
              <a:gd name="connsiteY46" fmla="*/ 2552700 h 2679700"/>
              <a:gd name="connsiteX47" fmla="*/ 1641707 w 4976203"/>
              <a:gd name="connsiteY47" fmla="*/ 2603500 h 2679700"/>
              <a:gd name="connsiteX48" fmla="*/ 1400407 w 4976203"/>
              <a:gd name="connsiteY48" fmla="*/ 2628900 h 2679700"/>
              <a:gd name="connsiteX49" fmla="*/ 1349607 w 4976203"/>
              <a:gd name="connsiteY49" fmla="*/ 2641600 h 2679700"/>
              <a:gd name="connsiteX50" fmla="*/ 1146407 w 4976203"/>
              <a:gd name="connsiteY50" fmla="*/ 2667000 h 2679700"/>
              <a:gd name="connsiteX51" fmla="*/ 1032107 w 4976203"/>
              <a:gd name="connsiteY51" fmla="*/ 2679700 h 2679700"/>
              <a:gd name="connsiteX52" fmla="*/ 92307 w 4976203"/>
              <a:gd name="connsiteY52" fmla="*/ 2628900 h 2679700"/>
              <a:gd name="connsiteX53" fmla="*/ 79607 w 4976203"/>
              <a:gd name="connsiteY53"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298807 w 4976203"/>
              <a:gd name="connsiteY3" fmla="*/ 101600 h 2679700"/>
              <a:gd name="connsiteX4" fmla="*/ 1375007 w 4976203"/>
              <a:gd name="connsiteY4" fmla="*/ 127000 h 2679700"/>
              <a:gd name="connsiteX5" fmla="*/ 1502007 w 4976203"/>
              <a:gd name="connsiteY5" fmla="*/ 152400 h 2679700"/>
              <a:gd name="connsiteX6" fmla="*/ 1552807 w 4976203"/>
              <a:gd name="connsiteY6" fmla="*/ 165100 h 2679700"/>
              <a:gd name="connsiteX7" fmla="*/ 1705207 w 4976203"/>
              <a:gd name="connsiteY7" fmla="*/ 190500 h 2679700"/>
              <a:gd name="connsiteX8" fmla="*/ 2657707 w 4976203"/>
              <a:gd name="connsiteY8" fmla="*/ 215900 h 2679700"/>
              <a:gd name="connsiteX9" fmla="*/ 2899007 w 4976203"/>
              <a:gd name="connsiteY9" fmla="*/ 228600 h 2679700"/>
              <a:gd name="connsiteX10" fmla="*/ 3445107 w 4976203"/>
              <a:gd name="connsiteY10" fmla="*/ 241300 h 2679700"/>
              <a:gd name="connsiteX11" fmla="*/ 3597507 w 4976203"/>
              <a:gd name="connsiteY11" fmla="*/ 266700 h 2679700"/>
              <a:gd name="connsiteX12" fmla="*/ 3635607 w 4976203"/>
              <a:gd name="connsiteY12" fmla="*/ 279400 h 2679700"/>
              <a:gd name="connsiteX13" fmla="*/ 3737207 w 4976203"/>
              <a:gd name="connsiteY13" fmla="*/ 292100 h 2679700"/>
              <a:gd name="connsiteX14" fmla="*/ 3838807 w 4976203"/>
              <a:gd name="connsiteY14" fmla="*/ 317500 h 2679700"/>
              <a:gd name="connsiteX15" fmla="*/ 3902307 w 4976203"/>
              <a:gd name="connsiteY15" fmla="*/ 342900 h 2679700"/>
              <a:gd name="connsiteX16" fmla="*/ 4029307 w 4976203"/>
              <a:gd name="connsiteY16" fmla="*/ 355600 h 2679700"/>
              <a:gd name="connsiteX17" fmla="*/ 4130907 w 4976203"/>
              <a:gd name="connsiteY17" fmla="*/ 381000 h 2679700"/>
              <a:gd name="connsiteX18" fmla="*/ 4537307 w 4976203"/>
              <a:gd name="connsiteY18" fmla="*/ 419100 h 2679700"/>
              <a:gd name="connsiteX19" fmla="*/ 4638907 w 4976203"/>
              <a:gd name="connsiteY19" fmla="*/ 431800 h 2679700"/>
              <a:gd name="connsiteX20" fmla="*/ 4778607 w 4976203"/>
              <a:gd name="connsiteY20" fmla="*/ 469900 h 2679700"/>
              <a:gd name="connsiteX21" fmla="*/ 4867507 w 4976203"/>
              <a:gd name="connsiteY21" fmla="*/ 558800 h 2679700"/>
              <a:gd name="connsiteX22" fmla="*/ 4892907 w 4976203"/>
              <a:gd name="connsiteY22" fmla="*/ 609600 h 2679700"/>
              <a:gd name="connsiteX23" fmla="*/ 4918307 w 4976203"/>
              <a:gd name="connsiteY23" fmla="*/ 647700 h 2679700"/>
              <a:gd name="connsiteX24" fmla="*/ 4931007 w 4976203"/>
              <a:gd name="connsiteY24" fmla="*/ 685800 h 2679700"/>
              <a:gd name="connsiteX25" fmla="*/ 4956407 w 4976203"/>
              <a:gd name="connsiteY25" fmla="*/ 736600 h 2679700"/>
              <a:gd name="connsiteX26" fmla="*/ 4956407 w 4976203"/>
              <a:gd name="connsiteY26" fmla="*/ 1130300 h 2679700"/>
              <a:gd name="connsiteX27" fmla="*/ 4931007 w 4976203"/>
              <a:gd name="connsiteY27" fmla="*/ 1219200 h 2679700"/>
              <a:gd name="connsiteX28" fmla="*/ 4918307 w 4976203"/>
              <a:gd name="connsiteY28" fmla="*/ 1270000 h 2679700"/>
              <a:gd name="connsiteX29" fmla="*/ 4892907 w 4976203"/>
              <a:gd name="connsiteY29" fmla="*/ 1739900 h 2679700"/>
              <a:gd name="connsiteX30" fmla="*/ 4854807 w 4976203"/>
              <a:gd name="connsiteY30" fmla="*/ 1816100 h 2679700"/>
              <a:gd name="connsiteX31" fmla="*/ 4829407 w 4976203"/>
              <a:gd name="connsiteY31" fmla="*/ 1879600 h 2679700"/>
              <a:gd name="connsiteX32" fmla="*/ 4715107 w 4976203"/>
              <a:gd name="connsiteY32" fmla="*/ 1993900 h 2679700"/>
              <a:gd name="connsiteX33" fmla="*/ 4600807 w 4976203"/>
              <a:gd name="connsiteY33" fmla="*/ 2108200 h 2679700"/>
              <a:gd name="connsiteX34" fmla="*/ 4562707 w 4976203"/>
              <a:gd name="connsiteY34" fmla="*/ 2146300 h 2679700"/>
              <a:gd name="connsiteX35" fmla="*/ 4511907 w 4976203"/>
              <a:gd name="connsiteY35" fmla="*/ 2171700 h 2679700"/>
              <a:gd name="connsiteX36" fmla="*/ 4435707 w 4976203"/>
              <a:gd name="connsiteY36" fmla="*/ 2247900 h 2679700"/>
              <a:gd name="connsiteX37" fmla="*/ 4359507 w 4976203"/>
              <a:gd name="connsiteY37" fmla="*/ 2324100 h 2679700"/>
              <a:gd name="connsiteX38" fmla="*/ 4321407 w 4976203"/>
              <a:gd name="connsiteY38" fmla="*/ 2336800 h 2679700"/>
              <a:gd name="connsiteX39" fmla="*/ 4181707 w 4976203"/>
              <a:gd name="connsiteY39" fmla="*/ 2400300 h 2679700"/>
              <a:gd name="connsiteX40" fmla="*/ 4054707 w 4976203"/>
              <a:gd name="connsiteY40" fmla="*/ 2438400 h 2679700"/>
              <a:gd name="connsiteX41" fmla="*/ 3991207 w 4976203"/>
              <a:gd name="connsiteY41" fmla="*/ 2463800 h 2679700"/>
              <a:gd name="connsiteX42" fmla="*/ 3851507 w 4976203"/>
              <a:gd name="connsiteY42" fmla="*/ 2489200 h 2679700"/>
              <a:gd name="connsiteX43" fmla="*/ 2619607 w 4976203"/>
              <a:gd name="connsiteY43" fmla="*/ 2501900 h 2679700"/>
              <a:gd name="connsiteX44" fmla="*/ 2454507 w 4976203"/>
              <a:gd name="connsiteY44" fmla="*/ 2527300 h 2679700"/>
              <a:gd name="connsiteX45" fmla="*/ 2124307 w 4976203"/>
              <a:gd name="connsiteY45" fmla="*/ 2552700 h 2679700"/>
              <a:gd name="connsiteX46" fmla="*/ 1641707 w 4976203"/>
              <a:gd name="connsiteY46" fmla="*/ 2603500 h 2679700"/>
              <a:gd name="connsiteX47" fmla="*/ 1400407 w 4976203"/>
              <a:gd name="connsiteY47" fmla="*/ 2628900 h 2679700"/>
              <a:gd name="connsiteX48" fmla="*/ 1349607 w 4976203"/>
              <a:gd name="connsiteY48" fmla="*/ 2641600 h 2679700"/>
              <a:gd name="connsiteX49" fmla="*/ 1146407 w 4976203"/>
              <a:gd name="connsiteY49" fmla="*/ 2667000 h 2679700"/>
              <a:gd name="connsiteX50" fmla="*/ 1032107 w 4976203"/>
              <a:gd name="connsiteY50" fmla="*/ 2679700 h 2679700"/>
              <a:gd name="connsiteX51" fmla="*/ 92307 w 4976203"/>
              <a:gd name="connsiteY51" fmla="*/ 2628900 h 2679700"/>
              <a:gd name="connsiteX52" fmla="*/ 79607 w 4976203"/>
              <a:gd name="connsiteY52"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375007 w 4976203"/>
              <a:gd name="connsiteY3" fmla="*/ 127000 h 2679700"/>
              <a:gd name="connsiteX4" fmla="*/ 1502007 w 4976203"/>
              <a:gd name="connsiteY4" fmla="*/ 152400 h 2679700"/>
              <a:gd name="connsiteX5" fmla="*/ 1552807 w 4976203"/>
              <a:gd name="connsiteY5" fmla="*/ 165100 h 2679700"/>
              <a:gd name="connsiteX6" fmla="*/ 1705207 w 4976203"/>
              <a:gd name="connsiteY6" fmla="*/ 190500 h 2679700"/>
              <a:gd name="connsiteX7" fmla="*/ 2657707 w 4976203"/>
              <a:gd name="connsiteY7" fmla="*/ 215900 h 2679700"/>
              <a:gd name="connsiteX8" fmla="*/ 2899007 w 4976203"/>
              <a:gd name="connsiteY8" fmla="*/ 228600 h 2679700"/>
              <a:gd name="connsiteX9" fmla="*/ 3445107 w 4976203"/>
              <a:gd name="connsiteY9" fmla="*/ 241300 h 2679700"/>
              <a:gd name="connsiteX10" fmla="*/ 3597507 w 4976203"/>
              <a:gd name="connsiteY10" fmla="*/ 266700 h 2679700"/>
              <a:gd name="connsiteX11" fmla="*/ 3635607 w 4976203"/>
              <a:gd name="connsiteY11" fmla="*/ 279400 h 2679700"/>
              <a:gd name="connsiteX12" fmla="*/ 3737207 w 4976203"/>
              <a:gd name="connsiteY12" fmla="*/ 292100 h 2679700"/>
              <a:gd name="connsiteX13" fmla="*/ 3838807 w 4976203"/>
              <a:gd name="connsiteY13" fmla="*/ 317500 h 2679700"/>
              <a:gd name="connsiteX14" fmla="*/ 3902307 w 4976203"/>
              <a:gd name="connsiteY14" fmla="*/ 342900 h 2679700"/>
              <a:gd name="connsiteX15" fmla="*/ 4029307 w 4976203"/>
              <a:gd name="connsiteY15" fmla="*/ 355600 h 2679700"/>
              <a:gd name="connsiteX16" fmla="*/ 4130907 w 4976203"/>
              <a:gd name="connsiteY16" fmla="*/ 381000 h 2679700"/>
              <a:gd name="connsiteX17" fmla="*/ 4537307 w 4976203"/>
              <a:gd name="connsiteY17" fmla="*/ 419100 h 2679700"/>
              <a:gd name="connsiteX18" fmla="*/ 4638907 w 4976203"/>
              <a:gd name="connsiteY18" fmla="*/ 431800 h 2679700"/>
              <a:gd name="connsiteX19" fmla="*/ 4778607 w 4976203"/>
              <a:gd name="connsiteY19" fmla="*/ 469900 h 2679700"/>
              <a:gd name="connsiteX20" fmla="*/ 4867507 w 4976203"/>
              <a:gd name="connsiteY20" fmla="*/ 558800 h 2679700"/>
              <a:gd name="connsiteX21" fmla="*/ 4892907 w 4976203"/>
              <a:gd name="connsiteY21" fmla="*/ 609600 h 2679700"/>
              <a:gd name="connsiteX22" fmla="*/ 4918307 w 4976203"/>
              <a:gd name="connsiteY22" fmla="*/ 647700 h 2679700"/>
              <a:gd name="connsiteX23" fmla="*/ 4931007 w 4976203"/>
              <a:gd name="connsiteY23" fmla="*/ 685800 h 2679700"/>
              <a:gd name="connsiteX24" fmla="*/ 4956407 w 4976203"/>
              <a:gd name="connsiteY24" fmla="*/ 736600 h 2679700"/>
              <a:gd name="connsiteX25" fmla="*/ 4956407 w 4976203"/>
              <a:gd name="connsiteY25" fmla="*/ 1130300 h 2679700"/>
              <a:gd name="connsiteX26" fmla="*/ 4931007 w 4976203"/>
              <a:gd name="connsiteY26" fmla="*/ 1219200 h 2679700"/>
              <a:gd name="connsiteX27" fmla="*/ 4918307 w 4976203"/>
              <a:gd name="connsiteY27" fmla="*/ 1270000 h 2679700"/>
              <a:gd name="connsiteX28" fmla="*/ 4892907 w 4976203"/>
              <a:gd name="connsiteY28" fmla="*/ 1739900 h 2679700"/>
              <a:gd name="connsiteX29" fmla="*/ 4854807 w 4976203"/>
              <a:gd name="connsiteY29" fmla="*/ 1816100 h 2679700"/>
              <a:gd name="connsiteX30" fmla="*/ 4829407 w 4976203"/>
              <a:gd name="connsiteY30" fmla="*/ 1879600 h 2679700"/>
              <a:gd name="connsiteX31" fmla="*/ 4715107 w 4976203"/>
              <a:gd name="connsiteY31" fmla="*/ 1993900 h 2679700"/>
              <a:gd name="connsiteX32" fmla="*/ 4600807 w 4976203"/>
              <a:gd name="connsiteY32" fmla="*/ 2108200 h 2679700"/>
              <a:gd name="connsiteX33" fmla="*/ 4562707 w 4976203"/>
              <a:gd name="connsiteY33" fmla="*/ 2146300 h 2679700"/>
              <a:gd name="connsiteX34" fmla="*/ 4511907 w 4976203"/>
              <a:gd name="connsiteY34" fmla="*/ 2171700 h 2679700"/>
              <a:gd name="connsiteX35" fmla="*/ 4435707 w 4976203"/>
              <a:gd name="connsiteY35" fmla="*/ 2247900 h 2679700"/>
              <a:gd name="connsiteX36" fmla="*/ 4359507 w 4976203"/>
              <a:gd name="connsiteY36" fmla="*/ 2324100 h 2679700"/>
              <a:gd name="connsiteX37" fmla="*/ 4321407 w 4976203"/>
              <a:gd name="connsiteY37" fmla="*/ 2336800 h 2679700"/>
              <a:gd name="connsiteX38" fmla="*/ 4181707 w 4976203"/>
              <a:gd name="connsiteY38" fmla="*/ 2400300 h 2679700"/>
              <a:gd name="connsiteX39" fmla="*/ 4054707 w 4976203"/>
              <a:gd name="connsiteY39" fmla="*/ 2438400 h 2679700"/>
              <a:gd name="connsiteX40" fmla="*/ 3991207 w 4976203"/>
              <a:gd name="connsiteY40" fmla="*/ 2463800 h 2679700"/>
              <a:gd name="connsiteX41" fmla="*/ 3851507 w 4976203"/>
              <a:gd name="connsiteY41" fmla="*/ 2489200 h 2679700"/>
              <a:gd name="connsiteX42" fmla="*/ 2619607 w 4976203"/>
              <a:gd name="connsiteY42" fmla="*/ 2501900 h 2679700"/>
              <a:gd name="connsiteX43" fmla="*/ 2454507 w 4976203"/>
              <a:gd name="connsiteY43" fmla="*/ 2527300 h 2679700"/>
              <a:gd name="connsiteX44" fmla="*/ 2124307 w 4976203"/>
              <a:gd name="connsiteY44" fmla="*/ 2552700 h 2679700"/>
              <a:gd name="connsiteX45" fmla="*/ 1641707 w 4976203"/>
              <a:gd name="connsiteY45" fmla="*/ 2603500 h 2679700"/>
              <a:gd name="connsiteX46" fmla="*/ 1400407 w 4976203"/>
              <a:gd name="connsiteY46" fmla="*/ 2628900 h 2679700"/>
              <a:gd name="connsiteX47" fmla="*/ 1349607 w 4976203"/>
              <a:gd name="connsiteY47" fmla="*/ 2641600 h 2679700"/>
              <a:gd name="connsiteX48" fmla="*/ 1146407 w 4976203"/>
              <a:gd name="connsiteY48" fmla="*/ 2667000 h 2679700"/>
              <a:gd name="connsiteX49" fmla="*/ 1032107 w 4976203"/>
              <a:gd name="connsiteY49" fmla="*/ 2679700 h 2679700"/>
              <a:gd name="connsiteX50" fmla="*/ 92307 w 4976203"/>
              <a:gd name="connsiteY50" fmla="*/ 2628900 h 2679700"/>
              <a:gd name="connsiteX51" fmla="*/ 79607 w 4976203"/>
              <a:gd name="connsiteY51"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502007 w 4976203"/>
              <a:gd name="connsiteY3" fmla="*/ 152400 h 2679700"/>
              <a:gd name="connsiteX4" fmla="*/ 1552807 w 4976203"/>
              <a:gd name="connsiteY4" fmla="*/ 165100 h 2679700"/>
              <a:gd name="connsiteX5" fmla="*/ 1705207 w 4976203"/>
              <a:gd name="connsiteY5" fmla="*/ 190500 h 2679700"/>
              <a:gd name="connsiteX6" fmla="*/ 2657707 w 4976203"/>
              <a:gd name="connsiteY6" fmla="*/ 215900 h 2679700"/>
              <a:gd name="connsiteX7" fmla="*/ 2899007 w 4976203"/>
              <a:gd name="connsiteY7" fmla="*/ 228600 h 2679700"/>
              <a:gd name="connsiteX8" fmla="*/ 3445107 w 4976203"/>
              <a:gd name="connsiteY8" fmla="*/ 241300 h 2679700"/>
              <a:gd name="connsiteX9" fmla="*/ 3597507 w 4976203"/>
              <a:gd name="connsiteY9" fmla="*/ 266700 h 2679700"/>
              <a:gd name="connsiteX10" fmla="*/ 3635607 w 4976203"/>
              <a:gd name="connsiteY10" fmla="*/ 279400 h 2679700"/>
              <a:gd name="connsiteX11" fmla="*/ 3737207 w 4976203"/>
              <a:gd name="connsiteY11" fmla="*/ 292100 h 2679700"/>
              <a:gd name="connsiteX12" fmla="*/ 3838807 w 4976203"/>
              <a:gd name="connsiteY12" fmla="*/ 317500 h 2679700"/>
              <a:gd name="connsiteX13" fmla="*/ 3902307 w 4976203"/>
              <a:gd name="connsiteY13" fmla="*/ 342900 h 2679700"/>
              <a:gd name="connsiteX14" fmla="*/ 4029307 w 4976203"/>
              <a:gd name="connsiteY14" fmla="*/ 355600 h 2679700"/>
              <a:gd name="connsiteX15" fmla="*/ 4130907 w 4976203"/>
              <a:gd name="connsiteY15" fmla="*/ 381000 h 2679700"/>
              <a:gd name="connsiteX16" fmla="*/ 4537307 w 4976203"/>
              <a:gd name="connsiteY16" fmla="*/ 419100 h 2679700"/>
              <a:gd name="connsiteX17" fmla="*/ 4638907 w 4976203"/>
              <a:gd name="connsiteY17" fmla="*/ 431800 h 2679700"/>
              <a:gd name="connsiteX18" fmla="*/ 4778607 w 4976203"/>
              <a:gd name="connsiteY18" fmla="*/ 469900 h 2679700"/>
              <a:gd name="connsiteX19" fmla="*/ 4867507 w 4976203"/>
              <a:gd name="connsiteY19" fmla="*/ 558800 h 2679700"/>
              <a:gd name="connsiteX20" fmla="*/ 4892907 w 4976203"/>
              <a:gd name="connsiteY20" fmla="*/ 609600 h 2679700"/>
              <a:gd name="connsiteX21" fmla="*/ 4918307 w 4976203"/>
              <a:gd name="connsiteY21" fmla="*/ 647700 h 2679700"/>
              <a:gd name="connsiteX22" fmla="*/ 4931007 w 4976203"/>
              <a:gd name="connsiteY22" fmla="*/ 685800 h 2679700"/>
              <a:gd name="connsiteX23" fmla="*/ 4956407 w 4976203"/>
              <a:gd name="connsiteY23" fmla="*/ 736600 h 2679700"/>
              <a:gd name="connsiteX24" fmla="*/ 4956407 w 4976203"/>
              <a:gd name="connsiteY24" fmla="*/ 1130300 h 2679700"/>
              <a:gd name="connsiteX25" fmla="*/ 4931007 w 4976203"/>
              <a:gd name="connsiteY25" fmla="*/ 1219200 h 2679700"/>
              <a:gd name="connsiteX26" fmla="*/ 4918307 w 4976203"/>
              <a:gd name="connsiteY26" fmla="*/ 1270000 h 2679700"/>
              <a:gd name="connsiteX27" fmla="*/ 4892907 w 4976203"/>
              <a:gd name="connsiteY27" fmla="*/ 1739900 h 2679700"/>
              <a:gd name="connsiteX28" fmla="*/ 4854807 w 4976203"/>
              <a:gd name="connsiteY28" fmla="*/ 1816100 h 2679700"/>
              <a:gd name="connsiteX29" fmla="*/ 4829407 w 4976203"/>
              <a:gd name="connsiteY29" fmla="*/ 1879600 h 2679700"/>
              <a:gd name="connsiteX30" fmla="*/ 4715107 w 4976203"/>
              <a:gd name="connsiteY30" fmla="*/ 1993900 h 2679700"/>
              <a:gd name="connsiteX31" fmla="*/ 4600807 w 4976203"/>
              <a:gd name="connsiteY31" fmla="*/ 2108200 h 2679700"/>
              <a:gd name="connsiteX32" fmla="*/ 4562707 w 4976203"/>
              <a:gd name="connsiteY32" fmla="*/ 2146300 h 2679700"/>
              <a:gd name="connsiteX33" fmla="*/ 4511907 w 4976203"/>
              <a:gd name="connsiteY33" fmla="*/ 2171700 h 2679700"/>
              <a:gd name="connsiteX34" fmla="*/ 4435707 w 4976203"/>
              <a:gd name="connsiteY34" fmla="*/ 2247900 h 2679700"/>
              <a:gd name="connsiteX35" fmla="*/ 4359507 w 4976203"/>
              <a:gd name="connsiteY35" fmla="*/ 2324100 h 2679700"/>
              <a:gd name="connsiteX36" fmla="*/ 4321407 w 4976203"/>
              <a:gd name="connsiteY36" fmla="*/ 2336800 h 2679700"/>
              <a:gd name="connsiteX37" fmla="*/ 4181707 w 4976203"/>
              <a:gd name="connsiteY37" fmla="*/ 2400300 h 2679700"/>
              <a:gd name="connsiteX38" fmla="*/ 4054707 w 4976203"/>
              <a:gd name="connsiteY38" fmla="*/ 2438400 h 2679700"/>
              <a:gd name="connsiteX39" fmla="*/ 3991207 w 4976203"/>
              <a:gd name="connsiteY39" fmla="*/ 2463800 h 2679700"/>
              <a:gd name="connsiteX40" fmla="*/ 3851507 w 4976203"/>
              <a:gd name="connsiteY40" fmla="*/ 2489200 h 2679700"/>
              <a:gd name="connsiteX41" fmla="*/ 2619607 w 4976203"/>
              <a:gd name="connsiteY41" fmla="*/ 2501900 h 2679700"/>
              <a:gd name="connsiteX42" fmla="*/ 2454507 w 4976203"/>
              <a:gd name="connsiteY42" fmla="*/ 2527300 h 2679700"/>
              <a:gd name="connsiteX43" fmla="*/ 2124307 w 4976203"/>
              <a:gd name="connsiteY43" fmla="*/ 2552700 h 2679700"/>
              <a:gd name="connsiteX44" fmla="*/ 1641707 w 4976203"/>
              <a:gd name="connsiteY44" fmla="*/ 2603500 h 2679700"/>
              <a:gd name="connsiteX45" fmla="*/ 1400407 w 4976203"/>
              <a:gd name="connsiteY45" fmla="*/ 2628900 h 2679700"/>
              <a:gd name="connsiteX46" fmla="*/ 1349607 w 4976203"/>
              <a:gd name="connsiteY46" fmla="*/ 2641600 h 2679700"/>
              <a:gd name="connsiteX47" fmla="*/ 1146407 w 4976203"/>
              <a:gd name="connsiteY47" fmla="*/ 2667000 h 2679700"/>
              <a:gd name="connsiteX48" fmla="*/ 1032107 w 4976203"/>
              <a:gd name="connsiteY48" fmla="*/ 2679700 h 2679700"/>
              <a:gd name="connsiteX49" fmla="*/ 92307 w 4976203"/>
              <a:gd name="connsiteY49" fmla="*/ 2628900 h 2679700"/>
              <a:gd name="connsiteX50" fmla="*/ 79607 w 4976203"/>
              <a:gd name="connsiteY50"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552807 w 4976203"/>
              <a:gd name="connsiteY3" fmla="*/ 165100 h 2679700"/>
              <a:gd name="connsiteX4" fmla="*/ 1705207 w 4976203"/>
              <a:gd name="connsiteY4" fmla="*/ 190500 h 2679700"/>
              <a:gd name="connsiteX5" fmla="*/ 2657707 w 4976203"/>
              <a:gd name="connsiteY5" fmla="*/ 215900 h 2679700"/>
              <a:gd name="connsiteX6" fmla="*/ 2899007 w 4976203"/>
              <a:gd name="connsiteY6" fmla="*/ 228600 h 2679700"/>
              <a:gd name="connsiteX7" fmla="*/ 3445107 w 4976203"/>
              <a:gd name="connsiteY7" fmla="*/ 241300 h 2679700"/>
              <a:gd name="connsiteX8" fmla="*/ 3597507 w 4976203"/>
              <a:gd name="connsiteY8" fmla="*/ 266700 h 2679700"/>
              <a:gd name="connsiteX9" fmla="*/ 3635607 w 4976203"/>
              <a:gd name="connsiteY9" fmla="*/ 279400 h 2679700"/>
              <a:gd name="connsiteX10" fmla="*/ 3737207 w 4976203"/>
              <a:gd name="connsiteY10" fmla="*/ 292100 h 2679700"/>
              <a:gd name="connsiteX11" fmla="*/ 3838807 w 4976203"/>
              <a:gd name="connsiteY11" fmla="*/ 317500 h 2679700"/>
              <a:gd name="connsiteX12" fmla="*/ 3902307 w 4976203"/>
              <a:gd name="connsiteY12" fmla="*/ 342900 h 2679700"/>
              <a:gd name="connsiteX13" fmla="*/ 4029307 w 4976203"/>
              <a:gd name="connsiteY13" fmla="*/ 355600 h 2679700"/>
              <a:gd name="connsiteX14" fmla="*/ 4130907 w 4976203"/>
              <a:gd name="connsiteY14" fmla="*/ 381000 h 2679700"/>
              <a:gd name="connsiteX15" fmla="*/ 4537307 w 4976203"/>
              <a:gd name="connsiteY15" fmla="*/ 419100 h 2679700"/>
              <a:gd name="connsiteX16" fmla="*/ 4638907 w 4976203"/>
              <a:gd name="connsiteY16" fmla="*/ 431800 h 2679700"/>
              <a:gd name="connsiteX17" fmla="*/ 4778607 w 4976203"/>
              <a:gd name="connsiteY17" fmla="*/ 469900 h 2679700"/>
              <a:gd name="connsiteX18" fmla="*/ 4867507 w 4976203"/>
              <a:gd name="connsiteY18" fmla="*/ 558800 h 2679700"/>
              <a:gd name="connsiteX19" fmla="*/ 4892907 w 4976203"/>
              <a:gd name="connsiteY19" fmla="*/ 609600 h 2679700"/>
              <a:gd name="connsiteX20" fmla="*/ 4918307 w 4976203"/>
              <a:gd name="connsiteY20" fmla="*/ 647700 h 2679700"/>
              <a:gd name="connsiteX21" fmla="*/ 4931007 w 4976203"/>
              <a:gd name="connsiteY21" fmla="*/ 685800 h 2679700"/>
              <a:gd name="connsiteX22" fmla="*/ 4956407 w 4976203"/>
              <a:gd name="connsiteY22" fmla="*/ 736600 h 2679700"/>
              <a:gd name="connsiteX23" fmla="*/ 4956407 w 4976203"/>
              <a:gd name="connsiteY23" fmla="*/ 1130300 h 2679700"/>
              <a:gd name="connsiteX24" fmla="*/ 4931007 w 4976203"/>
              <a:gd name="connsiteY24" fmla="*/ 1219200 h 2679700"/>
              <a:gd name="connsiteX25" fmla="*/ 4918307 w 4976203"/>
              <a:gd name="connsiteY25" fmla="*/ 1270000 h 2679700"/>
              <a:gd name="connsiteX26" fmla="*/ 4892907 w 4976203"/>
              <a:gd name="connsiteY26" fmla="*/ 1739900 h 2679700"/>
              <a:gd name="connsiteX27" fmla="*/ 4854807 w 4976203"/>
              <a:gd name="connsiteY27" fmla="*/ 1816100 h 2679700"/>
              <a:gd name="connsiteX28" fmla="*/ 4829407 w 4976203"/>
              <a:gd name="connsiteY28" fmla="*/ 1879600 h 2679700"/>
              <a:gd name="connsiteX29" fmla="*/ 4715107 w 4976203"/>
              <a:gd name="connsiteY29" fmla="*/ 1993900 h 2679700"/>
              <a:gd name="connsiteX30" fmla="*/ 4600807 w 4976203"/>
              <a:gd name="connsiteY30" fmla="*/ 2108200 h 2679700"/>
              <a:gd name="connsiteX31" fmla="*/ 4562707 w 4976203"/>
              <a:gd name="connsiteY31" fmla="*/ 2146300 h 2679700"/>
              <a:gd name="connsiteX32" fmla="*/ 4511907 w 4976203"/>
              <a:gd name="connsiteY32" fmla="*/ 2171700 h 2679700"/>
              <a:gd name="connsiteX33" fmla="*/ 4435707 w 4976203"/>
              <a:gd name="connsiteY33" fmla="*/ 2247900 h 2679700"/>
              <a:gd name="connsiteX34" fmla="*/ 4359507 w 4976203"/>
              <a:gd name="connsiteY34" fmla="*/ 2324100 h 2679700"/>
              <a:gd name="connsiteX35" fmla="*/ 4321407 w 4976203"/>
              <a:gd name="connsiteY35" fmla="*/ 2336800 h 2679700"/>
              <a:gd name="connsiteX36" fmla="*/ 4181707 w 4976203"/>
              <a:gd name="connsiteY36" fmla="*/ 2400300 h 2679700"/>
              <a:gd name="connsiteX37" fmla="*/ 4054707 w 4976203"/>
              <a:gd name="connsiteY37" fmla="*/ 2438400 h 2679700"/>
              <a:gd name="connsiteX38" fmla="*/ 3991207 w 4976203"/>
              <a:gd name="connsiteY38" fmla="*/ 2463800 h 2679700"/>
              <a:gd name="connsiteX39" fmla="*/ 3851507 w 4976203"/>
              <a:gd name="connsiteY39" fmla="*/ 2489200 h 2679700"/>
              <a:gd name="connsiteX40" fmla="*/ 2619607 w 4976203"/>
              <a:gd name="connsiteY40" fmla="*/ 2501900 h 2679700"/>
              <a:gd name="connsiteX41" fmla="*/ 2454507 w 4976203"/>
              <a:gd name="connsiteY41" fmla="*/ 2527300 h 2679700"/>
              <a:gd name="connsiteX42" fmla="*/ 2124307 w 4976203"/>
              <a:gd name="connsiteY42" fmla="*/ 2552700 h 2679700"/>
              <a:gd name="connsiteX43" fmla="*/ 1641707 w 4976203"/>
              <a:gd name="connsiteY43" fmla="*/ 2603500 h 2679700"/>
              <a:gd name="connsiteX44" fmla="*/ 1400407 w 4976203"/>
              <a:gd name="connsiteY44" fmla="*/ 2628900 h 2679700"/>
              <a:gd name="connsiteX45" fmla="*/ 1349607 w 4976203"/>
              <a:gd name="connsiteY45" fmla="*/ 2641600 h 2679700"/>
              <a:gd name="connsiteX46" fmla="*/ 1146407 w 4976203"/>
              <a:gd name="connsiteY46" fmla="*/ 2667000 h 2679700"/>
              <a:gd name="connsiteX47" fmla="*/ 1032107 w 4976203"/>
              <a:gd name="connsiteY47" fmla="*/ 2679700 h 2679700"/>
              <a:gd name="connsiteX48" fmla="*/ 92307 w 4976203"/>
              <a:gd name="connsiteY48" fmla="*/ 2628900 h 2679700"/>
              <a:gd name="connsiteX49" fmla="*/ 79607 w 4976203"/>
              <a:gd name="connsiteY49"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705207 w 4976203"/>
              <a:gd name="connsiteY3" fmla="*/ 190500 h 2679700"/>
              <a:gd name="connsiteX4" fmla="*/ 2657707 w 4976203"/>
              <a:gd name="connsiteY4" fmla="*/ 215900 h 2679700"/>
              <a:gd name="connsiteX5" fmla="*/ 2899007 w 4976203"/>
              <a:gd name="connsiteY5" fmla="*/ 228600 h 2679700"/>
              <a:gd name="connsiteX6" fmla="*/ 3445107 w 4976203"/>
              <a:gd name="connsiteY6" fmla="*/ 241300 h 2679700"/>
              <a:gd name="connsiteX7" fmla="*/ 3597507 w 4976203"/>
              <a:gd name="connsiteY7" fmla="*/ 266700 h 2679700"/>
              <a:gd name="connsiteX8" fmla="*/ 3635607 w 4976203"/>
              <a:gd name="connsiteY8" fmla="*/ 279400 h 2679700"/>
              <a:gd name="connsiteX9" fmla="*/ 3737207 w 4976203"/>
              <a:gd name="connsiteY9" fmla="*/ 292100 h 2679700"/>
              <a:gd name="connsiteX10" fmla="*/ 3838807 w 4976203"/>
              <a:gd name="connsiteY10" fmla="*/ 317500 h 2679700"/>
              <a:gd name="connsiteX11" fmla="*/ 3902307 w 4976203"/>
              <a:gd name="connsiteY11" fmla="*/ 342900 h 2679700"/>
              <a:gd name="connsiteX12" fmla="*/ 4029307 w 4976203"/>
              <a:gd name="connsiteY12" fmla="*/ 355600 h 2679700"/>
              <a:gd name="connsiteX13" fmla="*/ 4130907 w 4976203"/>
              <a:gd name="connsiteY13" fmla="*/ 381000 h 2679700"/>
              <a:gd name="connsiteX14" fmla="*/ 4537307 w 4976203"/>
              <a:gd name="connsiteY14" fmla="*/ 419100 h 2679700"/>
              <a:gd name="connsiteX15" fmla="*/ 4638907 w 4976203"/>
              <a:gd name="connsiteY15" fmla="*/ 431800 h 2679700"/>
              <a:gd name="connsiteX16" fmla="*/ 4778607 w 4976203"/>
              <a:gd name="connsiteY16" fmla="*/ 469900 h 2679700"/>
              <a:gd name="connsiteX17" fmla="*/ 4867507 w 4976203"/>
              <a:gd name="connsiteY17" fmla="*/ 558800 h 2679700"/>
              <a:gd name="connsiteX18" fmla="*/ 4892907 w 4976203"/>
              <a:gd name="connsiteY18" fmla="*/ 609600 h 2679700"/>
              <a:gd name="connsiteX19" fmla="*/ 4918307 w 4976203"/>
              <a:gd name="connsiteY19" fmla="*/ 647700 h 2679700"/>
              <a:gd name="connsiteX20" fmla="*/ 4931007 w 4976203"/>
              <a:gd name="connsiteY20" fmla="*/ 685800 h 2679700"/>
              <a:gd name="connsiteX21" fmla="*/ 4956407 w 4976203"/>
              <a:gd name="connsiteY21" fmla="*/ 736600 h 2679700"/>
              <a:gd name="connsiteX22" fmla="*/ 4956407 w 4976203"/>
              <a:gd name="connsiteY22" fmla="*/ 1130300 h 2679700"/>
              <a:gd name="connsiteX23" fmla="*/ 4931007 w 4976203"/>
              <a:gd name="connsiteY23" fmla="*/ 1219200 h 2679700"/>
              <a:gd name="connsiteX24" fmla="*/ 4918307 w 4976203"/>
              <a:gd name="connsiteY24" fmla="*/ 1270000 h 2679700"/>
              <a:gd name="connsiteX25" fmla="*/ 4892907 w 4976203"/>
              <a:gd name="connsiteY25" fmla="*/ 1739900 h 2679700"/>
              <a:gd name="connsiteX26" fmla="*/ 4854807 w 4976203"/>
              <a:gd name="connsiteY26" fmla="*/ 1816100 h 2679700"/>
              <a:gd name="connsiteX27" fmla="*/ 4829407 w 4976203"/>
              <a:gd name="connsiteY27" fmla="*/ 1879600 h 2679700"/>
              <a:gd name="connsiteX28" fmla="*/ 4715107 w 4976203"/>
              <a:gd name="connsiteY28" fmla="*/ 1993900 h 2679700"/>
              <a:gd name="connsiteX29" fmla="*/ 4600807 w 4976203"/>
              <a:gd name="connsiteY29" fmla="*/ 2108200 h 2679700"/>
              <a:gd name="connsiteX30" fmla="*/ 4562707 w 4976203"/>
              <a:gd name="connsiteY30" fmla="*/ 2146300 h 2679700"/>
              <a:gd name="connsiteX31" fmla="*/ 4511907 w 4976203"/>
              <a:gd name="connsiteY31" fmla="*/ 2171700 h 2679700"/>
              <a:gd name="connsiteX32" fmla="*/ 4435707 w 4976203"/>
              <a:gd name="connsiteY32" fmla="*/ 2247900 h 2679700"/>
              <a:gd name="connsiteX33" fmla="*/ 4359507 w 4976203"/>
              <a:gd name="connsiteY33" fmla="*/ 2324100 h 2679700"/>
              <a:gd name="connsiteX34" fmla="*/ 4321407 w 4976203"/>
              <a:gd name="connsiteY34" fmla="*/ 2336800 h 2679700"/>
              <a:gd name="connsiteX35" fmla="*/ 4181707 w 4976203"/>
              <a:gd name="connsiteY35" fmla="*/ 2400300 h 2679700"/>
              <a:gd name="connsiteX36" fmla="*/ 4054707 w 4976203"/>
              <a:gd name="connsiteY36" fmla="*/ 2438400 h 2679700"/>
              <a:gd name="connsiteX37" fmla="*/ 3991207 w 4976203"/>
              <a:gd name="connsiteY37" fmla="*/ 2463800 h 2679700"/>
              <a:gd name="connsiteX38" fmla="*/ 3851507 w 4976203"/>
              <a:gd name="connsiteY38" fmla="*/ 2489200 h 2679700"/>
              <a:gd name="connsiteX39" fmla="*/ 2619607 w 4976203"/>
              <a:gd name="connsiteY39" fmla="*/ 2501900 h 2679700"/>
              <a:gd name="connsiteX40" fmla="*/ 2454507 w 4976203"/>
              <a:gd name="connsiteY40" fmla="*/ 2527300 h 2679700"/>
              <a:gd name="connsiteX41" fmla="*/ 2124307 w 4976203"/>
              <a:gd name="connsiteY41" fmla="*/ 2552700 h 2679700"/>
              <a:gd name="connsiteX42" fmla="*/ 1641707 w 4976203"/>
              <a:gd name="connsiteY42" fmla="*/ 2603500 h 2679700"/>
              <a:gd name="connsiteX43" fmla="*/ 1400407 w 4976203"/>
              <a:gd name="connsiteY43" fmla="*/ 2628900 h 2679700"/>
              <a:gd name="connsiteX44" fmla="*/ 1349607 w 4976203"/>
              <a:gd name="connsiteY44" fmla="*/ 2641600 h 2679700"/>
              <a:gd name="connsiteX45" fmla="*/ 1146407 w 4976203"/>
              <a:gd name="connsiteY45" fmla="*/ 2667000 h 2679700"/>
              <a:gd name="connsiteX46" fmla="*/ 1032107 w 4976203"/>
              <a:gd name="connsiteY46" fmla="*/ 2679700 h 2679700"/>
              <a:gd name="connsiteX47" fmla="*/ 92307 w 4976203"/>
              <a:gd name="connsiteY47" fmla="*/ 2628900 h 2679700"/>
              <a:gd name="connsiteX48" fmla="*/ 79607 w 4976203"/>
              <a:gd name="connsiteY48"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2899007 w 4976203"/>
              <a:gd name="connsiteY5" fmla="*/ 228600 h 2679700"/>
              <a:gd name="connsiteX6" fmla="*/ 3445107 w 4976203"/>
              <a:gd name="connsiteY6" fmla="*/ 241300 h 2679700"/>
              <a:gd name="connsiteX7" fmla="*/ 3597507 w 4976203"/>
              <a:gd name="connsiteY7" fmla="*/ 266700 h 2679700"/>
              <a:gd name="connsiteX8" fmla="*/ 3635607 w 4976203"/>
              <a:gd name="connsiteY8" fmla="*/ 279400 h 2679700"/>
              <a:gd name="connsiteX9" fmla="*/ 3737207 w 4976203"/>
              <a:gd name="connsiteY9" fmla="*/ 292100 h 2679700"/>
              <a:gd name="connsiteX10" fmla="*/ 3838807 w 4976203"/>
              <a:gd name="connsiteY10" fmla="*/ 317500 h 2679700"/>
              <a:gd name="connsiteX11" fmla="*/ 3902307 w 4976203"/>
              <a:gd name="connsiteY11" fmla="*/ 342900 h 2679700"/>
              <a:gd name="connsiteX12" fmla="*/ 4029307 w 4976203"/>
              <a:gd name="connsiteY12" fmla="*/ 355600 h 2679700"/>
              <a:gd name="connsiteX13" fmla="*/ 4130907 w 4976203"/>
              <a:gd name="connsiteY13" fmla="*/ 381000 h 2679700"/>
              <a:gd name="connsiteX14" fmla="*/ 4537307 w 4976203"/>
              <a:gd name="connsiteY14" fmla="*/ 419100 h 2679700"/>
              <a:gd name="connsiteX15" fmla="*/ 4638907 w 4976203"/>
              <a:gd name="connsiteY15" fmla="*/ 431800 h 2679700"/>
              <a:gd name="connsiteX16" fmla="*/ 4778607 w 4976203"/>
              <a:gd name="connsiteY16" fmla="*/ 469900 h 2679700"/>
              <a:gd name="connsiteX17" fmla="*/ 4867507 w 4976203"/>
              <a:gd name="connsiteY17" fmla="*/ 558800 h 2679700"/>
              <a:gd name="connsiteX18" fmla="*/ 4892907 w 4976203"/>
              <a:gd name="connsiteY18" fmla="*/ 609600 h 2679700"/>
              <a:gd name="connsiteX19" fmla="*/ 4918307 w 4976203"/>
              <a:gd name="connsiteY19" fmla="*/ 647700 h 2679700"/>
              <a:gd name="connsiteX20" fmla="*/ 4931007 w 4976203"/>
              <a:gd name="connsiteY20" fmla="*/ 685800 h 2679700"/>
              <a:gd name="connsiteX21" fmla="*/ 4956407 w 4976203"/>
              <a:gd name="connsiteY21" fmla="*/ 736600 h 2679700"/>
              <a:gd name="connsiteX22" fmla="*/ 4956407 w 4976203"/>
              <a:gd name="connsiteY22" fmla="*/ 1130300 h 2679700"/>
              <a:gd name="connsiteX23" fmla="*/ 4931007 w 4976203"/>
              <a:gd name="connsiteY23" fmla="*/ 1219200 h 2679700"/>
              <a:gd name="connsiteX24" fmla="*/ 4918307 w 4976203"/>
              <a:gd name="connsiteY24" fmla="*/ 1270000 h 2679700"/>
              <a:gd name="connsiteX25" fmla="*/ 4892907 w 4976203"/>
              <a:gd name="connsiteY25" fmla="*/ 1739900 h 2679700"/>
              <a:gd name="connsiteX26" fmla="*/ 4854807 w 4976203"/>
              <a:gd name="connsiteY26" fmla="*/ 1816100 h 2679700"/>
              <a:gd name="connsiteX27" fmla="*/ 4829407 w 4976203"/>
              <a:gd name="connsiteY27" fmla="*/ 1879600 h 2679700"/>
              <a:gd name="connsiteX28" fmla="*/ 4715107 w 4976203"/>
              <a:gd name="connsiteY28" fmla="*/ 1993900 h 2679700"/>
              <a:gd name="connsiteX29" fmla="*/ 4600807 w 4976203"/>
              <a:gd name="connsiteY29" fmla="*/ 2108200 h 2679700"/>
              <a:gd name="connsiteX30" fmla="*/ 4562707 w 4976203"/>
              <a:gd name="connsiteY30" fmla="*/ 2146300 h 2679700"/>
              <a:gd name="connsiteX31" fmla="*/ 4511907 w 4976203"/>
              <a:gd name="connsiteY31" fmla="*/ 2171700 h 2679700"/>
              <a:gd name="connsiteX32" fmla="*/ 4435707 w 4976203"/>
              <a:gd name="connsiteY32" fmla="*/ 2247900 h 2679700"/>
              <a:gd name="connsiteX33" fmla="*/ 4359507 w 4976203"/>
              <a:gd name="connsiteY33" fmla="*/ 2324100 h 2679700"/>
              <a:gd name="connsiteX34" fmla="*/ 4321407 w 4976203"/>
              <a:gd name="connsiteY34" fmla="*/ 2336800 h 2679700"/>
              <a:gd name="connsiteX35" fmla="*/ 4181707 w 4976203"/>
              <a:gd name="connsiteY35" fmla="*/ 2400300 h 2679700"/>
              <a:gd name="connsiteX36" fmla="*/ 4054707 w 4976203"/>
              <a:gd name="connsiteY36" fmla="*/ 2438400 h 2679700"/>
              <a:gd name="connsiteX37" fmla="*/ 3991207 w 4976203"/>
              <a:gd name="connsiteY37" fmla="*/ 2463800 h 2679700"/>
              <a:gd name="connsiteX38" fmla="*/ 3851507 w 4976203"/>
              <a:gd name="connsiteY38" fmla="*/ 2489200 h 2679700"/>
              <a:gd name="connsiteX39" fmla="*/ 2619607 w 4976203"/>
              <a:gd name="connsiteY39" fmla="*/ 2501900 h 2679700"/>
              <a:gd name="connsiteX40" fmla="*/ 2454507 w 4976203"/>
              <a:gd name="connsiteY40" fmla="*/ 2527300 h 2679700"/>
              <a:gd name="connsiteX41" fmla="*/ 2124307 w 4976203"/>
              <a:gd name="connsiteY41" fmla="*/ 2552700 h 2679700"/>
              <a:gd name="connsiteX42" fmla="*/ 1641707 w 4976203"/>
              <a:gd name="connsiteY42" fmla="*/ 2603500 h 2679700"/>
              <a:gd name="connsiteX43" fmla="*/ 1400407 w 4976203"/>
              <a:gd name="connsiteY43" fmla="*/ 2628900 h 2679700"/>
              <a:gd name="connsiteX44" fmla="*/ 1349607 w 4976203"/>
              <a:gd name="connsiteY44" fmla="*/ 2641600 h 2679700"/>
              <a:gd name="connsiteX45" fmla="*/ 1146407 w 4976203"/>
              <a:gd name="connsiteY45" fmla="*/ 2667000 h 2679700"/>
              <a:gd name="connsiteX46" fmla="*/ 1032107 w 4976203"/>
              <a:gd name="connsiteY46" fmla="*/ 2679700 h 2679700"/>
              <a:gd name="connsiteX47" fmla="*/ 92307 w 4976203"/>
              <a:gd name="connsiteY47" fmla="*/ 2628900 h 2679700"/>
              <a:gd name="connsiteX48" fmla="*/ 79607 w 4976203"/>
              <a:gd name="connsiteY48"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597507 w 4976203"/>
              <a:gd name="connsiteY6" fmla="*/ 266700 h 2679700"/>
              <a:gd name="connsiteX7" fmla="*/ 3635607 w 4976203"/>
              <a:gd name="connsiteY7" fmla="*/ 279400 h 2679700"/>
              <a:gd name="connsiteX8" fmla="*/ 3737207 w 4976203"/>
              <a:gd name="connsiteY8" fmla="*/ 292100 h 2679700"/>
              <a:gd name="connsiteX9" fmla="*/ 3838807 w 4976203"/>
              <a:gd name="connsiteY9" fmla="*/ 317500 h 2679700"/>
              <a:gd name="connsiteX10" fmla="*/ 3902307 w 4976203"/>
              <a:gd name="connsiteY10" fmla="*/ 342900 h 2679700"/>
              <a:gd name="connsiteX11" fmla="*/ 4029307 w 4976203"/>
              <a:gd name="connsiteY11" fmla="*/ 355600 h 2679700"/>
              <a:gd name="connsiteX12" fmla="*/ 4130907 w 4976203"/>
              <a:gd name="connsiteY12" fmla="*/ 381000 h 2679700"/>
              <a:gd name="connsiteX13" fmla="*/ 4537307 w 4976203"/>
              <a:gd name="connsiteY13" fmla="*/ 419100 h 2679700"/>
              <a:gd name="connsiteX14" fmla="*/ 4638907 w 4976203"/>
              <a:gd name="connsiteY14" fmla="*/ 431800 h 2679700"/>
              <a:gd name="connsiteX15" fmla="*/ 4778607 w 4976203"/>
              <a:gd name="connsiteY15" fmla="*/ 469900 h 2679700"/>
              <a:gd name="connsiteX16" fmla="*/ 4867507 w 4976203"/>
              <a:gd name="connsiteY16" fmla="*/ 558800 h 2679700"/>
              <a:gd name="connsiteX17" fmla="*/ 4892907 w 4976203"/>
              <a:gd name="connsiteY17" fmla="*/ 609600 h 2679700"/>
              <a:gd name="connsiteX18" fmla="*/ 4918307 w 4976203"/>
              <a:gd name="connsiteY18" fmla="*/ 647700 h 2679700"/>
              <a:gd name="connsiteX19" fmla="*/ 4931007 w 4976203"/>
              <a:gd name="connsiteY19" fmla="*/ 685800 h 2679700"/>
              <a:gd name="connsiteX20" fmla="*/ 4956407 w 4976203"/>
              <a:gd name="connsiteY20" fmla="*/ 736600 h 2679700"/>
              <a:gd name="connsiteX21" fmla="*/ 4956407 w 4976203"/>
              <a:gd name="connsiteY21" fmla="*/ 1130300 h 2679700"/>
              <a:gd name="connsiteX22" fmla="*/ 4931007 w 4976203"/>
              <a:gd name="connsiteY22" fmla="*/ 1219200 h 2679700"/>
              <a:gd name="connsiteX23" fmla="*/ 4918307 w 4976203"/>
              <a:gd name="connsiteY23" fmla="*/ 1270000 h 2679700"/>
              <a:gd name="connsiteX24" fmla="*/ 4892907 w 4976203"/>
              <a:gd name="connsiteY24" fmla="*/ 1739900 h 2679700"/>
              <a:gd name="connsiteX25" fmla="*/ 4854807 w 4976203"/>
              <a:gd name="connsiteY25" fmla="*/ 1816100 h 2679700"/>
              <a:gd name="connsiteX26" fmla="*/ 4829407 w 4976203"/>
              <a:gd name="connsiteY26" fmla="*/ 1879600 h 2679700"/>
              <a:gd name="connsiteX27" fmla="*/ 4715107 w 4976203"/>
              <a:gd name="connsiteY27" fmla="*/ 1993900 h 2679700"/>
              <a:gd name="connsiteX28" fmla="*/ 4600807 w 4976203"/>
              <a:gd name="connsiteY28" fmla="*/ 2108200 h 2679700"/>
              <a:gd name="connsiteX29" fmla="*/ 4562707 w 4976203"/>
              <a:gd name="connsiteY29" fmla="*/ 2146300 h 2679700"/>
              <a:gd name="connsiteX30" fmla="*/ 4511907 w 4976203"/>
              <a:gd name="connsiteY30" fmla="*/ 2171700 h 2679700"/>
              <a:gd name="connsiteX31" fmla="*/ 4435707 w 4976203"/>
              <a:gd name="connsiteY31" fmla="*/ 2247900 h 2679700"/>
              <a:gd name="connsiteX32" fmla="*/ 4359507 w 4976203"/>
              <a:gd name="connsiteY32" fmla="*/ 2324100 h 2679700"/>
              <a:gd name="connsiteX33" fmla="*/ 4321407 w 4976203"/>
              <a:gd name="connsiteY33" fmla="*/ 2336800 h 2679700"/>
              <a:gd name="connsiteX34" fmla="*/ 4181707 w 4976203"/>
              <a:gd name="connsiteY34" fmla="*/ 2400300 h 2679700"/>
              <a:gd name="connsiteX35" fmla="*/ 4054707 w 4976203"/>
              <a:gd name="connsiteY35" fmla="*/ 2438400 h 2679700"/>
              <a:gd name="connsiteX36" fmla="*/ 3991207 w 4976203"/>
              <a:gd name="connsiteY36" fmla="*/ 2463800 h 2679700"/>
              <a:gd name="connsiteX37" fmla="*/ 3851507 w 4976203"/>
              <a:gd name="connsiteY37" fmla="*/ 2489200 h 2679700"/>
              <a:gd name="connsiteX38" fmla="*/ 2619607 w 4976203"/>
              <a:gd name="connsiteY38" fmla="*/ 2501900 h 2679700"/>
              <a:gd name="connsiteX39" fmla="*/ 2454507 w 4976203"/>
              <a:gd name="connsiteY39" fmla="*/ 2527300 h 2679700"/>
              <a:gd name="connsiteX40" fmla="*/ 2124307 w 4976203"/>
              <a:gd name="connsiteY40" fmla="*/ 2552700 h 2679700"/>
              <a:gd name="connsiteX41" fmla="*/ 1641707 w 4976203"/>
              <a:gd name="connsiteY41" fmla="*/ 2603500 h 2679700"/>
              <a:gd name="connsiteX42" fmla="*/ 1400407 w 4976203"/>
              <a:gd name="connsiteY42" fmla="*/ 2628900 h 2679700"/>
              <a:gd name="connsiteX43" fmla="*/ 1349607 w 4976203"/>
              <a:gd name="connsiteY43" fmla="*/ 2641600 h 2679700"/>
              <a:gd name="connsiteX44" fmla="*/ 1146407 w 4976203"/>
              <a:gd name="connsiteY44" fmla="*/ 2667000 h 2679700"/>
              <a:gd name="connsiteX45" fmla="*/ 1032107 w 4976203"/>
              <a:gd name="connsiteY45" fmla="*/ 2679700 h 2679700"/>
              <a:gd name="connsiteX46" fmla="*/ 92307 w 4976203"/>
              <a:gd name="connsiteY46" fmla="*/ 2628900 h 2679700"/>
              <a:gd name="connsiteX47" fmla="*/ 79607 w 4976203"/>
              <a:gd name="connsiteY47"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597507 w 4976203"/>
              <a:gd name="connsiteY6" fmla="*/ 266700 h 2679700"/>
              <a:gd name="connsiteX7" fmla="*/ 3737207 w 4976203"/>
              <a:gd name="connsiteY7" fmla="*/ 292100 h 2679700"/>
              <a:gd name="connsiteX8" fmla="*/ 3838807 w 4976203"/>
              <a:gd name="connsiteY8" fmla="*/ 317500 h 2679700"/>
              <a:gd name="connsiteX9" fmla="*/ 3902307 w 4976203"/>
              <a:gd name="connsiteY9" fmla="*/ 342900 h 2679700"/>
              <a:gd name="connsiteX10" fmla="*/ 4029307 w 4976203"/>
              <a:gd name="connsiteY10" fmla="*/ 355600 h 2679700"/>
              <a:gd name="connsiteX11" fmla="*/ 4130907 w 4976203"/>
              <a:gd name="connsiteY11" fmla="*/ 381000 h 2679700"/>
              <a:gd name="connsiteX12" fmla="*/ 4537307 w 4976203"/>
              <a:gd name="connsiteY12" fmla="*/ 419100 h 2679700"/>
              <a:gd name="connsiteX13" fmla="*/ 4638907 w 4976203"/>
              <a:gd name="connsiteY13" fmla="*/ 431800 h 2679700"/>
              <a:gd name="connsiteX14" fmla="*/ 4778607 w 4976203"/>
              <a:gd name="connsiteY14" fmla="*/ 469900 h 2679700"/>
              <a:gd name="connsiteX15" fmla="*/ 4867507 w 4976203"/>
              <a:gd name="connsiteY15" fmla="*/ 558800 h 2679700"/>
              <a:gd name="connsiteX16" fmla="*/ 4892907 w 4976203"/>
              <a:gd name="connsiteY16" fmla="*/ 609600 h 2679700"/>
              <a:gd name="connsiteX17" fmla="*/ 4918307 w 4976203"/>
              <a:gd name="connsiteY17" fmla="*/ 647700 h 2679700"/>
              <a:gd name="connsiteX18" fmla="*/ 4931007 w 4976203"/>
              <a:gd name="connsiteY18" fmla="*/ 685800 h 2679700"/>
              <a:gd name="connsiteX19" fmla="*/ 4956407 w 4976203"/>
              <a:gd name="connsiteY19" fmla="*/ 736600 h 2679700"/>
              <a:gd name="connsiteX20" fmla="*/ 4956407 w 4976203"/>
              <a:gd name="connsiteY20" fmla="*/ 1130300 h 2679700"/>
              <a:gd name="connsiteX21" fmla="*/ 4931007 w 4976203"/>
              <a:gd name="connsiteY21" fmla="*/ 1219200 h 2679700"/>
              <a:gd name="connsiteX22" fmla="*/ 4918307 w 4976203"/>
              <a:gd name="connsiteY22" fmla="*/ 1270000 h 2679700"/>
              <a:gd name="connsiteX23" fmla="*/ 4892907 w 4976203"/>
              <a:gd name="connsiteY23" fmla="*/ 1739900 h 2679700"/>
              <a:gd name="connsiteX24" fmla="*/ 4854807 w 4976203"/>
              <a:gd name="connsiteY24" fmla="*/ 1816100 h 2679700"/>
              <a:gd name="connsiteX25" fmla="*/ 4829407 w 4976203"/>
              <a:gd name="connsiteY25" fmla="*/ 1879600 h 2679700"/>
              <a:gd name="connsiteX26" fmla="*/ 4715107 w 4976203"/>
              <a:gd name="connsiteY26" fmla="*/ 1993900 h 2679700"/>
              <a:gd name="connsiteX27" fmla="*/ 4600807 w 4976203"/>
              <a:gd name="connsiteY27" fmla="*/ 2108200 h 2679700"/>
              <a:gd name="connsiteX28" fmla="*/ 4562707 w 4976203"/>
              <a:gd name="connsiteY28" fmla="*/ 2146300 h 2679700"/>
              <a:gd name="connsiteX29" fmla="*/ 4511907 w 4976203"/>
              <a:gd name="connsiteY29" fmla="*/ 2171700 h 2679700"/>
              <a:gd name="connsiteX30" fmla="*/ 4435707 w 4976203"/>
              <a:gd name="connsiteY30" fmla="*/ 2247900 h 2679700"/>
              <a:gd name="connsiteX31" fmla="*/ 4359507 w 4976203"/>
              <a:gd name="connsiteY31" fmla="*/ 2324100 h 2679700"/>
              <a:gd name="connsiteX32" fmla="*/ 4321407 w 4976203"/>
              <a:gd name="connsiteY32" fmla="*/ 2336800 h 2679700"/>
              <a:gd name="connsiteX33" fmla="*/ 4181707 w 4976203"/>
              <a:gd name="connsiteY33" fmla="*/ 2400300 h 2679700"/>
              <a:gd name="connsiteX34" fmla="*/ 4054707 w 4976203"/>
              <a:gd name="connsiteY34" fmla="*/ 2438400 h 2679700"/>
              <a:gd name="connsiteX35" fmla="*/ 3991207 w 4976203"/>
              <a:gd name="connsiteY35" fmla="*/ 2463800 h 2679700"/>
              <a:gd name="connsiteX36" fmla="*/ 3851507 w 4976203"/>
              <a:gd name="connsiteY36" fmla="*/ 2489200 h 2679700"/>
              <a:gd name="connsiteX37" fmla="*/ 2619607 w 4976203"/>
              <a:gd name="connsiteY37" fmla="*/ 2501900 h 2679700"/>
              <a:gd name="connsiteX38" fmla="*/ 2454507 w 4976203"/>
              <a:gd name="connsiteY38" fmla="*/ 2527300 h 2679700"/>
              <a:gd name="connsiteX39" fmla="*/ 2124307 w 4976203"/>
              <a:gd name="connsiteY39" fmla="*/ 2552700 h 2679700"/>
              <a:gd name="connsiteX40" fmla="*/ 1641707 w 4976203"/>
              <a:gd name="connsiteY40" fmla="*/ 2603500 h 2679700"/>
              <a:gd name="connsiteX41" fmla="*/ 1400407 w 4976203"/>
              <a:gd name="connsiteY41" fmla="*/ 2628900 h 2679700"/>
              <a:gd name="connsiteX42" fmla="*/ 1349607 w 4976203"/>
              <a:gd name="connsiteY42" fmla="*/ 2641600 h 2679700"/>
              <a:gd name="connsiteX43" fmla="*/ 1146407 w 4976203"/>
              <a:gd name="connsiteY43" fmla="*/ 2667000 h 2679700"/>
              <a:gd name="connsiteX44" fmla="*/ 1032107 w 4976203"/>
              <a:gd name="connsiteY44" fmla="*/ 2679700 h 2679700"/>
              <a:gd name="connsiteX45" fmla="*/ 92307 w 4976203"/>
              <a:gd name="connsiteY45" fmla="*/ 2628900 h 2679700"/>
              <a:gd name="connsiteX46" fmla="*/ 79607 w 4976203"/>
              <a:gd name="connsiteY46"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737207 w 4976203"/>
              <a:gd name="connsiteY6" fmla="*/ 292100 h 2679700"/>
              <a:gd name="connsiteX7" fmla="*/ 3838807 w 4976203"/>
              <a:gd name="connsiteY7" fmla="*/ 317500 h 2679700"/>
              <a:gd name="connsiteX8" fmla="*/ 3902307 w 4976203"/>
              <a:gd name="connsiteY8" fmla="*/ 342900 h 2679700"/>
              <a:gd name="connsiteX9" fmla="*/ 4029307 w 4976203"/>
              <a:gd name="connsiteY9" fmla="*/ 355600 h 2679700"/>
              <a:gd name="connsiteX10" fmla="*/ 4130907 w 4976203"/>
              <a:gd name="connsiteY10" fmla="*/ 381000 h 2679700"/>
              <a:gd name="connsiteX11" fmla="*/ 4537307 w 4976203"/>
              <a:gd name="connsiteY11" fmla="*/ 419100 h 2679700"/>
              <a:gd name="connsiteX12" fmla="*/ 4638907 w 4976203"/>
              <a:gd name="connsiteY12" fmla="*/ 431800 h 2679700"/>
              <a:gd name="connsiteX13" fmla="*/ 4778607 w 4976203"/>
              <a:gd name="connsiteY13" fmla="*/ 469900 h 2679700"/>
              <a:gd name="connsiteX14" fmla="*/ 4867507 w 4976203"/>
              <a:gd name="connsiteY14" fmla="*/ 558800 h 2679700"/>
              <a:gd name="connsiteX15" fmla="*/ 4892907 w 4976203"/>
              <a:gd name="connsiteY15" fmla="*/ 609600 h 2679700"/>
              <a:gd name="connsiteX16" fmla="*/ 4918307 w 4976203"/>
              <a:gd name="connsiteY16" fmla="*/ 647700 h 2679700"/>
              <a:gd name="connsiteX17" fmla="*/ 4931007 w 4976203"/>
              <a:gd name="connsiteY17" fmla="*/ 685800 h 2679700"/>
              <a:gd name="connsiteX18" fmla="*/ 4956407 w 4976203"/>
              <a:gd name="connsiteY18" fmla="*/ 736600 h 2679700"/>
              <a:gd name="connsiteX19" fmla="*/ 4956407 w 4976203"/>
              <a:gd name="connsiteY19" fmla="*/ 1130300 h 2679700"/>
              <a:gd name="connsiteX20" fmla="*/ 4931007 w 4976203"/>
              <a:gd name="connsiteY20" fmla="*/ 1219200 h 2679700"/>
              <a:gd name="connsiteX21" fmla="*/ 4918307 w 4976203"/>
              <a:gd name="connsiteY21" fmla="*/ 1270000 h 2679700"/>
              <a:gd name="connsiteX22" fmla="*/ 4892907 w 4976203"/>
              <a:gd name="connsiteY22" fmla="*/ 1739900 h 2679700"/>
              <a:gd name="connsiteX23" fmla="*/ 4854807 w 4976203"/>
              <a:gd name="connsiteY23" fmla="*/ 1816100 h 2679700"/>
              <a:gd name="connsiteX24" fmla="*/ 4829407 w 4976203"/>
              <a:gd name="connsiteY24" fmla="*/ 1879600 h 2679700"/>
              <a:gd name="connsiteX25" fmla="*/ 4715107 w 4976203"/>
              <a:gd name="connsiteY25" fmla="*/ 1993900 h 2679700"/>
              <a:gd name="connsiteX26" fmla="*/ 4600807 w 4976203"/>
              <a:gd name="connsiteY26" fmla="*/ 2108200 h 2679700"/>
              <a:gd name="connsiteX27" fmla="*/ 4562707 w 4976203"/>
              <a:gd name="connsiteY27" fmla="*/ 2146300 h 2679700"/>
              <a:gd name="connsiteX28" fmla="*/ 4511907 w 4976203"/>
              <a:gd name="connsiteY28" fmla="*/ 2171700 h 2679700"/>
              <a:gd name="connsiteX29" fmla="*/ 4435707 w 4976203"/>
              <a:gd name="connsiteY29" fmla="*/ 2247900 h 2679700"/>
              <a:gd name="connsiteX30" fmla="*/ 4359507 w 4976203"/>
              <a:gd name="connsiteY30" fmla="*/ 2324100 h 2679700"/>
              <a:gd name="connsiteX31" fmla="*/ 4321407 w 4976203"/>
              <a:gd name="connsiteY31" fmla="*/ 2336800 h 2679700"/>
              <a:gd name="connsiteX32" fmla="*/ 4181707 w 4976203"/>
              <a:gd name="connsiteY32" fmla="*/ 2400300 h 2679700"/>
              <a:gd name="connsiteX33" fmla="*/ 4054707 w 4976203"/>
              <a:gd name="connsiteY33" fmla="*/ 2438400 h 2679700"/>
              <a:gd name="connsiteX34" fmla="*/ 3991207 w 4976203"/>
              <a:gd name="connsiteY34" fmla="*/ 2463800 h 2679700"/>
              <a:gd name="connsiteX35" fmla="*/ 3851507 w 4976203"/>
              <a:gd name="connsiteY35" fmla="*/ 2489200 h 2679700"/>
              <a:gd name="connsiteX36" fmla="*/ 2619607 w 4976203"/>
              <a:gd name="connsiteY36" fmla="*/ 2501900 h 2679700"/>
              <a:gd name="connsiteX37" fmla="*/ 2454507 w 4976203"/>
              <a:gd name="connsiteY37" fmla="*/ 2527300 h 2679700"/>
              <a:gd name="connsiteX38" fmla="*/ 2124307 w 4976203"/>
              <a:gd name="connsiteY38" fmla="*/ 2552700 h 2679700"/>
              <a:gd name="connsiteX39" fmla="*/ 1641707 w 4976203"/>
              <a:gd name="connsiteY39" fmla="*/ 2603500 h 2679700"/>
              <a:gd name="connsiteX40" fmla="*/ 1400407 w 4976203"/>
              <a:gd name="connsiteY40" fmla="*/ 2628900 h 2679700"/>
              <a:gd name="connsiteX41" fmla="*/ 1349607 w 4976203"/>
              <a:gd name="connsiteY41" fmla="*/ 2641600 h 2679700"/>
              <a:gd name="connsiteX42" fmla="*/ 1146407 w 4976203"/>
              <a:gd name="connsiteY42" fmla="*/ 2667000 h 2679700"/>
              <a:gd name="connsiteX43" fmla="*/ 1032107 w 4976203"/>
              <a:gd name="connsiteY43" fmla="*/ 2679700 h 2679700"/>
              <a:gd name="connsiteX44" fmla="*/ 92307 w 4976203"/>
              <a:gd name="connsiteY44" fmla="*/ 2628900 h 2679700"/>
              <a:gd name="connsiteX45" fmla="*/ 79607 w 4976203"/>
              <a:gd name="connsiteY45"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838807 w 4976203"/>
              <a:gd name="connsiteY6" fmla="*/ 317500 h 2679700"/>
              <a:gd name="connsiteX7" fmla="*/ 3902307 w 4976203"/>
              <a:gd name="connsiteY7" fmla="*/ 342900 h 2679700"/>
              <a:gd name="connsiteX8" fmla="*/ 4029307 w 4976203"/>
              <a:gd name="connsiteY8" fmla="*/ 355600 h 2679700"/>
              <a:gd name="connsiteX9" fmla="*/ 4130907 w 4976203"/>
              <a:gd name="connsiteY9" fmla="*/ 381000 h 2679700"/>
              <a:gd name="connsiteX10" fmla="*/ 4537307 w 4976203"/>
              <a:gd name="connsiteY10" fmla="*/ 419100 h 2679700"/>
              <a:gd name="connsiteX11" fmla="*/ 4638907 w 4976203"/>
              <a:gd name="connsiteY11" fmla="*/ 431800 h 2679700"/>
              <a:gd name="connsiteX12" fmla="*/ 4778607 w 4976203"/>
              <a:gd name="connsiteY12" fmla="*/ 469900 h 2679700"/>
              <a:gd name="connsiteX13" fmla="*/ 4867507 w 4976203"/>
              <a:gd name="connsiteY13" fmla="*/ 558800 h 2679700"/>
              <a:gd name="connsiteX14" fmla="*/ 4892907 w 4976203"/>
              <a:gd name="connsiteY14" fmla="*/ 609600 h 2679700"/>
              <a:gd name="connsiteX15" fmla="*/ 4918307 w 4976203"/>
              <a:gd name="connsiteY15" fmla="*/ 647700 h 2679700"/>
              <a:gd name="connsiteX16" fmla="*/ 4931007 w 4976203"/>
              <a:gd name="connsiteY16" fmla="*/ 685800 h 2679700"/>
              <a:gd name="connsiteX17" fmla="*/ 4956407 w 4976203"/>
              <a:gd name="connsiteY17" fmla="*/ 736600 h 2679700"/>
              <a:gd name="connsiteX18" fmla="*/ 4956407 w 4976203"/>
              <a:gd name="connsiteY18" fmla="*/ 1130300 h 2679700"/>
              <a:gd name="connsiteX19" fmla="*/ 4931007 w 4976203"/>
              <a:gd name="connsiteY19" fmla="*/ 1219200 h 2679700"/>
              <a:gd name="connsiteX20" fmla="*/ 4918307 w 4976203"/>
              <a:gd name="connsiteY20" fmla="*/ 1270000 h 2679700"/>
              <a:gd name="connsiteX21" fmla="*/ 4892907 w 4976203"/>
              <a:gd name="connsiteY21" fmla="*/ 1739900 h 2679700"/>
              <a:gd name="connsiteX22" fmla="*/ 4854807 w 4976203"/>
              <a:gd name="connsiteY22" fmla="*/ 1816100 h 2679700"/>
              <a:gd name="connsiteX23" fmla="*/ 4829407 w 4976203"/>
              <a:gd name="connsiteY23" fmla="*/ 1879600 h 2679700"/>
              <a:gd name="connsiteX24" fmla="*/ 4715107 w 4976203"/>
              <a:gd name="connsiteY24" fmla="*/ 1993900 h 2679700"/>
              <a:gd name="connsiteX25" fmla="*/ 4600807 w 4976203"/>
              <a:gd name="connsiteY25" fmla="*/ 2108200 h 2679700"/>
              <a:gd name="connsiteX26" fmla="*/ 4562707 w 4976203"/>
              <a:gd name="connsiteY26" fmla="*/ 2146300 h 2679700"/>
              <a:gd name="connsiteX27" fmla="*/ 4511907 w 4976203"/>
              <a:gd name="connsiteY27" fmla="*/ 2171700 h 2679700"/>
              <a:gd name="connsiteX28" fmla="*/ 4435707 w 4976203"/>
              <a:gd name="connsiteY28" fmla="*/ 2247900 h 2679700"/>
              <a:gd name="connsiteX29" fmla="*/ 4359507 w 4976203"/>
              <a:gd name="connsiteY29" fmla="*/ 2324100 h 2679700"/>
              <a:gd name="connsiteX30" fmla="*/ 4321407 w 4976203"/>
              <a:gd name="connsiteY30" fmla="*/ 2336800 h 2679700"/>
              <a:gd name="connsiteX31" fmla="*/ 4181707 w 4976203"/>
              <a:gd name="connsiteY31" fmla="*/ 2400300 h 2679700"/>
              <a:gd name="connsiteX32" fmla="*/ 4054707 w 4976203"/>
              <a:gd name="connsiteY32" fmla="*/ 2438400 h 2679700"/>
              <a:gd name="connsiteX33" fmla="*/ 3991207 w 4976203"/>
              <a:gd name="connsiteY33" fmla="*/ 2463800 h 2679700"/>
              <a:gd name="connsiteX34" fmla="*/ 3851507 w 4976203"/>
              <a:gd name="connsiteY34" fmla="*/ 2489200 h 2679700"/>
              <a:gd name="connsiteX35" fmla="*/ 2619607 w 4976203"/>
              <a:gd name="connsiteY35" fmla="*/ 2501900 h 2679700"/>
              <a:gd name="connsiteX36" fmla="*/ 2454507 w 4976203"/>
              <a:gd name="connsiteY36" fmla="*/ 2527300 h 2679700"/>
              <a:gd name="connsiteX37" fmla="*/ 2124307 w 4976203"/>
              <a:gd name="connsiteY37" fmla="*/ 2552700 h 2679700"/>
              <a:gd name="connsiteX38" fmla="*/ 1641707 w 4976203"/>
              <a:gd name="connsiteY38" fmla="*/ 2603500 h 2679700"/>
              <a:gd name="connsiteX39" fmla="*/ 1400407 w 4976203"/>
              <a:gd name="connsiteY39" fmla="*/ 2628900 h 2679700"/>
              <a:gd name="connsiteX40" fmla="*/ 1349607 w 4976203"/>
              <a:gd name="connsiteY40" fmla="*/ 2641600 h 2679700"/>
              <a:gd name="connsiteX41" fmla="*/ 1146407 w 4976203"/>
              <a:gd name="connsiteY41" fmla="*/ 2667000 h 2679700"/>
              <a:gd name="connsiteX42" fmla="*/ 1032107 w 4976203"/>
              <a:gd name="connsiteY42" fmla="*/ 2679700 h 2679700"/>
              <a:gd name="connsiteX43" fmla="*/ 92307 w 4976203"/>
              <a:gd name="connsiteY43" fmla="*/ 2628900 h 2679700"/>
              <a:gd name="connsiteX44" fmla="*/ 79607 w 4976203"/>
              <a:gd name="connsiteY44"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902307 w 4976203"/>
              <a:gd name="connsiteY6" fmla="*/ 342900 h 2679700"/>
              <a:gd name="connsiteX7" fmla="*/ 4029307 w 4976203"/>
              <a:gd name="connsiteY7" fmla="*/ 355600 h 2679700"/>
              <a:gd name="connsiteX8" fmla="*/ 4130907 w 4976203"/>
              <a:gd name="connsiteY8" fmla="*/ 381000 h 2679700"/>
              <a:gd name="connsiteX9" fmla="*/ 4537307 w 4976203"/>
              <a:gd name="connsiteY9" fmla="*/ 419100 h 2679700"/>
              <a:gd name="connsiteX10" fmla="*/ 4638907 w 4976203"/>
              <a:gd name="connsiteY10" fmla="*/ 431800 h 2679700"/>
              <a:gd name="connsiteX11" fmla="*/ 4778607 w 4976203"/>
              <a:gd name="connsiteY11" fmla="*/ 469900 h 2679700"/>
              <a:gd name="connsiteX12" fmla="*/ 4867507 w 4976203"/>
              <a:gd name="connsiteY12" fmla="*/ 558800 h 2679700"/>
              <a:gd name="connsiteX13" fmla="*/ 4892907 w 4976203"/>
              <a:gd name="connsiteY13" fmla="*/ 609600 h 2679700"/>
              <a:gd name="connsiteX14" fmla="*/ 4918307 w 4976203"/>
              <a:gd name="connsiteY14" fmla="*/ 647700 h 2679700"/>
              <a:gd name="connsiteX15" fmla="*/ 4931007 w 4976203"/>
              <a:gd name="connsiteY15" fmla="*/ 685800 h 2679700"/>
              <a:gd name="connsiteX16" fmla="*/ 4956407 w 4976203"/>
              <a:gd name="connsiteY16" fmla="*/ 736600 h 2679700"/>
              <a:gd name="connsiteX17" fmla="*/ 4956407 w 4976203"/>
              <a:gd name="connsiteY17" fmla="*/ 1130300 h 2679700"/>
              <a:gd name="connsiteX18" fmla="*/ 4931007 w 4976203"/>
              <a:gd name="connsiteY18" fmla="*/ 1219200 h 2679700"/>
              <a:gd name="connsiteX19" fmla="*/ 4918307 w 4976203"/>
              <a:gd name="connsiteY19" fmla="*/ 1270000 h 2679700"/>
              <a:gd name="connsiteX20" fmla="*/ 4892907 w 4976203"/>
              <a:gd name="connsiteY20" fmla="*/ 1739900 h 2679700"/>
              <a:gd name="connsiteX21" fmla="*/ 4854807 w 4976203"/>
              <a:gd name="connsiteY21" fmla="*/ 1816100 h 2679700"/>
              <a:gd name="connsiteX22" fmla="*/ 4829407 w 4976203"/>
              <a:gd name="connsiteY22" fmla="*/ 1879600 h 2679700"/>
              <a:gd name="connsiteX23" fmla="*/ 4715107 w 4976203"/>
              <a:gd name="connsiteY23" fmla="*/ 1993900 h 2679700"/>
              <a:gd name="connsiteX24" fmla="*/ 4600807 w 4976203"/>
              <a:gd name="connsiteY24" fmla="*/ 2108200 h 2679700"/>
              <a:gd name="connsiteX25" fmla="*/ 4562707 w 4976203"/>
              <a:gd name="connsiteY25" fmla="*/ 2146300 h 2679700"/>
              <a:gd name="connsiteX26" fmla="*/ 4511907 w 4976203"/>
              <a:gd name="connsiteY26" fmla="*/ 2171700 h 2679700"/>
              <a:gd name="connsiteX27" fmla="*/ 4435707 w 4976203"/>
              <a:gd name="connsiteY27" fmla="*/ 2247900 h 2679700"/>
              <a:gd name="connsiteX28" fmla="*/ 4359507 w 4976203"/>
              <a:gd name="connsiteY28" fmla="*/ 2324100 h 2679700"/>
              <a:gd name="connsiteX29" fmla="*/ 4321407 w 4976203"/>
              <a:gd name="connsiteY29" fmla="*/ 2336800 h 2679700"/>
              <a:gd name="connsiteX30" fmla="*/ 4181707 w 4976203"/>
              <a:gd name="connsiteY30" fmla="*/ 2400300 h 2679700"/>
              <a:gd name="connsiteX31" fmla="*/ 4054707 w 4976203"/>
              <a:gd name="connsiteY31" fmla="*/ 2438400 h 2679700"/>
              <a:gd name="connsiteX32" fmla="*/ 3991207 w 4976203"/>
              <a:gd name="connsiteY32" fmla="*/ 2463800 h 2679700"/>
              <a:gd name="connsiteX33" fmla="*/ 3851507 w 4976203"/>
              <a:gd name="connsiteY33" fmla="*/ 2489200 h 2679700"/>
              <a:gd name="connsiteX34" fmla="*/ 2619607 w 4976203"/>
              <a:gd name="connsiteY34" fmla="*/ 2501900 h 2679700"/>
              <a:gd name="connsiteX35" fmla="*/ 2454507 w 4976203"/>
              <a:gd name="connsiteY35" fmla="*/ 2527300 h 2679700"/>
              <a:gd name="connsiteX36" fmla="*/ 2124307 w 4976203"/>
              <a:gd name="connsiteY36" fmla="*/ 2552700 h 2679700"/>
              <a:gd name="connsiteX37" fmla="*/ 1641707 w 4976203"/>
              <a:gd name="connsiteY37" fmla="*/ 2603500 h 2679700"/>
              <a:gd name="connsiteX38" fmla="*/ 1400407 w 4976203"/>
              <a:gd name="connsiteY38" fmla="*/ 2628900 h 2679700"/>
              <a:gd name="connsiteX39" fmla="*/ 1349607 w 4976203"/>
              <a:gd name="connsiteY39" fmla="*/ 2641600 h 2679700"/>
              <a:gd name="connsiteX40" fmla="*/ 1146407 w 4976203"/>
              <a:gd name="connsiteY40" fmla="*/ 2667000 h 2679700"/>
              <a:gd name="connsiteX41" fmla="*/ 1032107 w 4976203"/>
              <a:gd name="connsiteY41" fmla="*/ 2679700 h 2679700"/>
              <a:gd name="connsiteX42" fmla="*/ 92307 w 4976203"/>
              <a:gd name="connsiteY42" fmla="*/ 2628900 h 2679700"/>
              <a:gd name="connsiteX43" fmla="*/ 79607 w 4976203"/>
              <a:gd name="connsiteY43"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130907 w 4976203"/>
              <a:gd name="connsiteY7" fmla="*/ 381000 h 2679700"/>
              <a:gd name="connsiteX8" fmla="*/ 4537307 w 4976203"/>
              <a:gd name="connsiteY8" fmla="*/ 419100 h 2679700"/>
              <a:gd name="connsiteX9" fmla="*/ 4638907 w 4976203"/>
              <a:gd name="connsiteY9" fmla="*/ 431800 h 2679700"/>
              <a:gd name="connsiteX10" fmla="*/ 4778607 w 4976203"/>
              <a:gd name="connsiteY10" fmla="*/ 469900 h 2679700"/>
              <a:gd name="connsiteX11" fmla="*/ 4867507 w 4976203"/>
              <a:gd name="connsiteY11" fmla="*/ 558800 h 2679700"/>
              <a:gd name="connsiteX12" fmla="*/ 4892907 w 4976203"/>
              <a:gd name="connsiteY12" fmla="*/ 609600 h 2679700"/>
              <a:gd name="connsiteX13" fmla="*/ 4918307 w 4976203"/>
              <a:gd name="connsiteY13" fmla="*/ 647700 h 2679700"/>
              <a:gd name="connsiteX14" fmla="*/ 4931007 w 4976203"/>
              <a:gd name="connsiteY14" fmla="*/ 685800 h 2679700"/>
              <a:gd name="connsiteX15" fmla="*/ 4956407 w 4976203"/>
              <a:gd name="connsiteY15" fmla="*/ 736600 h 2679700"/>
              <a:gd name="connsiteX16" fmla="*/ 4956407 w 4976203"/>
              <a:gd name="connsiteY16" fmla="*/ 1130300 h 2679700"/>
              <a:gd name="connsiteX17" fmla="*/ 4931007 w 4976203"/>
              <a:gd name="connsiteY17" fmla="*/ 1219200 h 2679700"/>
              <a:gd name="connsiteX18" fmla="*/ 4918307 w 4976203"/>
              <a:gd name="connsiteY18" fmla="*/ 1270000 h 2679700"/>
              <a:gd name="connsiteX19" fmla="*/ 4892907 w 4976203"/>
              <a:gd name="connsiteY19" fmla="*/ 1739900 h 2679700"/>
              <a:gd name="connsiteX20" fmla="*/ 4854807 w 4976203"/>
              <a:gd name="connsiteY20" fmla="*/ 1816100 h 2679700"/>
              <a:gd name="connsiteX21" fmla="*/ 4829407 w 4976203"/>
              <a:gd name="connsiteY21" fmla="*/ 1879600 h 2679700"/>
              <a:gd name="connsiteX22" fmla="*/ 4715107 w 4976203"/>
              <a:gd name="connsiteY22" fmla="*/ 1993900 h 2679700"/>
              <a:gd name="connsiteX23" fmla="*/ 4600807 w 4976203"/>
              <a:gd name="connsiteY23" fmla="*/ 2108200 h 2679700"/>
              <a:gd name="connsiteX24" fmla="*/ 4562707 w 4976203"/>
              <a:gd name="connsiteY24" fmla="*/ 2146300 h 2679700"/>
              <a:gd name="connsiteX25" fmla="*/ 4511907 w 4976203"/>
              <a:gd name="connsiteY25" fmla="*/ 2171700 h 2679700"/>
              <a:gd name="connsiteX26" fmla="*/ 4435707 w 4976203"/>
              <a:gd name="connsiteY26" fmla="*/ 2247900 h 2679700"/>
              <a:gd name="connsiteX27" fmla="*/ 4359507 w 4976203"/>
              <a:gd name="connsiteY27" fmla="*/ 2324100 h 2679700"/>
              <a:gd name="connsiteX28" fmla="*/ 4321407 w 4976203"/>
              <a:gd name="connsiteY28" fmla="*/ 2336800 h 2679700"/>
              <a:gd name="connsiteX29" fmla="*/ 4181707 w 4976203"/>
              <a:gd name="connsiteY29" fmla="*/ 2400300 h 2679700"/>
              <a:gd name="connsiteX30" fmla="*/ 4054707 w 4976203"/>
              <a:gd name="connsiteY30" fmla="*/ 2438400 h 2679700"/>
              <a:gd name="connsiteX31" fmla="*/ 3991207 w 4976203"/>
              <a:gd name="connsiteY31" fmla="*/ 2463800 h 2679700"/>
              <a:gd name="connsiteX32" fmla="*/ 3851507 w 4976203"/>
              <a:gd name="connsiteY32" fmla="*/ 2489200 h 2679700"/>
              <a:gd name="connsiteX33" fmla="*/ 2619607 w 4976203"/>
              <a:gd name="connsiteY33" fmla="*/ 2501900 h 2679700"/>
              <a:gd name="connsiteX34" fmla="*/ 2454507 w 4976203"/>
              <a:gd name="connsiteY34" fmla="*/ 2527300 h 2679700"/>
              <a:gd name="connsiteX35" fmla="*/ 2124307 w 4976203"/>
              <a:gd name="connsiteY35" fmla="*/ 2552700 h 2679700"/>
              <a:gd name="connsiteX36" fmla="*/ 1641707 w 4976203"/>
              <a:gd name="connsiteY36" fmla="*/ 2603500 h 2679700"/>
              <a:gd name="connsiteX37" fmla="*/ 1400407 w 4976203"/>
              <a:gd name="connsiteY37" fmla="*/ 2628900 h 2679700"/>
              <a:gd name="connsiteX38" fmla="*/ 1349607 w 4976203"/>
              <a:gd name="connsiteY38" fmla="*/ 2641600 h 2679700"/>
              <a:gd name="connsiteX39" fmla="*/ 1146407 w 4976203"/>
              <a:gd name="connsiteY39" fmla="*/ 2667000 h 2679700"/>
              <a:gd name="connsiteX40" fmla="*/ 1032107 w 4976203"/>
              <a:gd name="connsiteY40" fmla="*/ 2679700 h 2679700"/>
              <a:gd name="connsiteX41" fmla="*/ 92307 w 4976203"/>
              <a:gd name="connsiteY41" fmla="*/ 2628900 h 2679700"/>
              <a:gd name="connsiteX42" fmla="*/ 79607 w 4976203"/>
              <a:gd name="connsiteY42"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537307 w 4976203"/>
              <a:gd name="connsiteY7" fmla="*/ 419100 h 2679700"/>
              <a:gd name="connsiteX8" fmla="*/ 4638907 w 4976203"/>
              <a:gd name="connsiteY8" fmla="*/ 431800 h 2679700"/>
              <a:gd name="connsiteX9" fmla="*/ 4778607 w 4976203"/>
              <a:gd name="connsiteY9" fmla="*/ 469900 h 2679700"/>
              <a:gd name="connsiteX10" fmla="*/ 4867507 w 4976203"/>
              <a:gd name="connsiteY10" fmla="*/ 558800 h 2679700"/>
              <a:gd name="connsiteX11" fmla="*/ 4892907 w 4976203"/>
              <a:gd name="connsiteY11" fmla="*/ 609600 h 2679700"/>
              <a:gd name="connsiteX12" fmla="*/ 4918307 w 4976203"/>
              <a:gd name="connsiteY12" fmla="*/ 647700 h 2679700"/>
              <a:gd name="connsiteX13" fmla="*/ 4931007 w 4976203"/>
              <a:gd name="connsiteY13" fmla="*/ 685800 h 2679700"/>
              <a:gd name="connsiteX14" fmla="*/ 4956407 w 4976203"/>
              <a:gd name="connsiteY14" fmla="*/ 736600 h 2679700"/>
              <a:gd name="connsiteX15" fmla="*/ 4956407 w 4976203"/>
              <a:gd name="connsiteY15" fmla="*/ 1130300 h 2679700"/>
              <a:gd name="connsiteX16" fmla="*/ 4931007 w 4976203"/>
              <a:gd name="connsiteY16" fmla="*/ 1219200 h 2679700"/>
              <a:gd name="connsiteX17" fmla="*/ 4918307 w 4976203"/>
              <a:gd name="connsiteY17" fmla="*/ 1270000 h 2679700"/>
              <a:gd name="connsiteX18" fmla="*/ 4892907 w 4976203"/>
              <a:gd name="connsiteY18" fmla="*/ 1739900 h 2679700"/>
              <a:gd name="connsiteX19" fmla="*/ 4854807 w 4976203"/>
              <a:gd name="connsiteY19" fmla="*/ 1816100 h 2679700"/>
              <a:gd name="connsiteX20" fmla="*/ 4829407 w 4976203"/>
              <a:gd name="connsiteY20" fmla="*/ 1879600 h 2679700"/>
              <a:gd name="connsiteX21" fmla="*/ 4715107 w 4976203"/>
              <a:gd name="connsiteY21" fmla="*/ 1993900 h 2679700"/>
              <a:gd name="connsiteX22" fmla="*/ 4600807 w 4976203"/>
              <a:gd name="connsiteY22" fmla="*/ 2108200 h 2679700"/>
              <a:gd name="connsiteX23" fmla="*/ 4562707 w 4976203"/>
              <a:gd name="connsiteY23" fmla="*/ 2146300 h 2679700"/>
              <a:gd name="connsiteX24" fmla="*/ 4511907 w 4976203"/>
              <a:gd name="connsiteY24" fmla="*/ 2171700 h 2679700"/>
              <a:gd name="connsiteX25" fmla="*/ 4435707 w 4976203"/>
              <a:gd name="connsiteY25" fmla="*/ 2247900 h 2679700"/>
              <a:gd name="connsiteX26" fmla="*/ 4359507 w 4976203"/>
              <a:gd name="connsiteY26" fmla="*/ 2324100 h 2679700"/>
              <a:gd name="connsiteX27" fmla="*/ 4321407 w 4976203"/>
              <a:gd name="connsiteY27" fmla="*/ 2336800 h 2679700"/>
              <a:gd name="connsiteX28" fmla="*/ 4181707 w 4976203"/>
              <a:gd name="connsiteY28" fmla="*/ 2400300 h 2679700"/>
              <a:gd name="connsiteX29" fmla="*/ 4054707 w 4976203"/>
              <a:gd name="connsiteY29" fmla="*/ 2438400 h 2679700"/>
              <a:gd name="connsiteX30" fmla="*/ 3991207 w 4976203"/>
              <a:gd name="connsiteY30" fmla="*/ 2463800 h 2679700"/>
              <a:gd name="connsiteX31" fmla="*/ 3851507 w 4976203"/>
              <a:gd name="connsiteY31" fmla="*/ 2489200 h 2679700"/>
              <a:gd name="connsiteX32" fmla="*/ 2619607 w 4976203"/>
              <a:gd name="connsiteY32" fmla="*/ 2501900 h 2679700"/>
              <a:gd name="connsiteX33" fmla="*/ 2454507 w 4976203"/>
              <a:gd name="connsiteY33" fmla="*/ 2527300 h 2679700"/>
              <a:gd name="connsiteX34" fmla="*/ 2124307 w 4976203"/>
              <a:gd name="connsiteY34" fmla="*/ 2552700 h 2679700"/>
              <a:gd name="connsiteX35" fmla="*/ 1641707 w 4976203"/>
              <a:gd name="connsiteY35" fmla="*/ 2603500 h 2679700"/>
              <a:gd name="connsiteX36" fmla="*/ 1400407 w 4976203"/>
              <a:gd name="connsiteY36" fmla="*/ 2628900 h 2679700"/>
              <a:gd name="connsiteX37" fmla="*/ 1349607 w 4976203"/>
              <a:gd name="connsiteY37" fmla="*/ 2641600 h 2679700"/>
              <a:gd name="connsiteX38" fmla="*/ 1146407 w 4976203"/>
              <a:gd name="connsiteY38" fmla="*/ 2667000 h 2679700"/>
              <a:gd name="connsiteX39" fmla="*/ 1032107 w 4976203"/>
              <a:gd name="connsiteY39" fmla="*/ 2679700 h 2679700"/>
              <a:gd name="connsiteX40" fmla="*/ 92307 w 4976203"/>
              <a:gd name="connsiteY40" fmla="*/ 2628900 h 2679700"/>
              <a:gd name="connsiteX41" fmla="*/ 79607 w 4976203"/>
              <a:gd name="connsiteY41"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638907 w 4976203"/>
              <a:gd name="connsiteY7" fmla="*/ 431800 h 2679700"/>
              <a:gd name="connsiteX8" fmla="*/ 4778607 w 4976203"/>
              <a:gd name="connsiteY8" fmla="*/ 469900 h 2679700"/>
              <a:gd name="connsiteX9" fmla="*/ 4867507 w 4976203"/>
              <a:gd name="connsiteY9" fmla="*/ 558800 h 2679700"/>
              <a:gd name="connsiteX10" fmla="*/ 4892907 w 4976203"/>
              <a:gd name="connsiteY10" fmla="*/ 609600 h 2679700"/>
              <a:gd name="connsiteX11" fmla="*/ 4918307 w 4976203"/>
              <a:gd name="connsiteY11" fmla="*/ 647700 h 2679700"/>
              <a:gd name="connsiteX12" fmla="*/ 4931007 w 4976203"/>
              <a:gd name="connsiteY12" fmla="*/ 685800 h 2679700"/>
              <a:gd name="connsiteX13" fmla="*/ 4956407 w 4976203"/>
              <a:gd name="connsiteY13" fmla="*/ 736600 h 2679700"/>
              <a:gd name="connsiteX14" fmla="*/ 4956407 w 4976203"/>
              <a:gd name="connsiteY14" fmla="*/ 1130300 h 2679700"/>
              <a:gd name="connsiteX15" fmla="*/ 4931007 w 4976203"/>
              <a:gd name="connsiteY15" fmla="*/ 1219200 h 2679700"/>
              <a:gd name="connsiteX16" fmla="*/ 4918307 w 4976203"/>
              <a:gd name="connsiteY16" fmla="*/ 1270000 h 2679700"/>
              <a:gd name="connsiteX17" fmla="*/ 4892907 w 4976203"/>
              <a:gd name="connsiteY17" fmla="*/ 1739900 h 2679700"/>
              <a:gd name="connsiteX18" fmla="*/ 4854807 w 4976203"/>
              <a:gd name="connsiteY18" fmla="*/ 1816100 h 2679700"/>
              <a:gd name="connsiteX19" fmla="*/ 4829407 w 4976203"/>
              <a:gd name="connsiteY19" fmla="*/ 1879600 h 2679700"/>
              <a:gd name="connsiteX20" fmla="*/ 4715107 w 4976203"/>
              <a:gd name="connsiteY20" fmla="*/ 1993900 h 2679700"/>
              <a:gd name="connsiteX21" fmla="*/ 4600807 w 4976203"/>
              <a:gd name="connsiteY21" fmla="*/ 2108200 h 2679700"/>
              <a:gd name="connsiteX22" fmla="*/ 4562707 w 4976203"/>
              <a:gd name="connsiteY22" fmla="*/ 2146300 h 2679700"/>
              <a:gd name="connsiteX23" fmla="*/ 4511907 w 4976203"/>
              <a:gd name="connsiteY23" fmla="*/ 2171700 h 2679700"/>
              <a:gd name="connsiteX24" fmla="*/ 4435707 w 4976203"/>
              <a:gd name="connsiteY24" fmla="*/ 2247900 h 2679700"/>
              <a:gd name="connsiteX25" fmla="*/ 4359507 w 4976203"/>
              <a:gd name="connsiteY25" fmla="*/ 2324100 h 2679700"/>
              <a:gd name="connsiteX26" fmla="*/ 4321407 w 4976203"/>
              <a:gd name="connsiteY26" fmla="*/ 2336800 h 2679700"/>
              <a:gd name="connsiteX27" fmla="*/ 4181707 w 4976203"/>
              <a:gd name="connsiteY27" fmla="*/ 2400300 h 2679700"/>
              <a:gd name="connsiteX28" fmla="*/ 4054707 w 4976203"/>
              <a:gd name="connsiteY28" fmla="*/ 2438400 h 2679700"/>
              <a:gd name="connsiteX29" fmla="*/ 3991207 w 4976203"/>
              <a:gd name="connsiteY29" fmla="*/ 2463800 h 2679700"/>
              <a:gd name="connsiteX30" fmla="*/ 3851507 w 4976203"/>
              <a:gd name="connsiteY30" fmla="*/ 2489200 h 2679700"/>
              <a:gd name="connsiteX31" fmla="*/ 2619607 w 4976203"/>
              <a:gd name="connsiteY31" fmla="*/ 2501900 h 2679700"/>
              <a:gd name="connsiteX32" fmla="*/ 2454507 w 4976203"/>
              <a:gd name="connsiteY32" fmla="*/ 2527300 h 2679700"/>
              <a:gd name="connsiteX33" fmla="*/ 2124307 w 4976203"/>
              <a:gd name="connsiteY33" fmla="*/ 2552700 h 2679700"/>
              <a:gd name="connsiteX34" fmla="*/ 1641707 w 4976203"/>
              <a:gd name="connsiteY34" fmla="*/ 2603500 h 2679700"/>
              <a:gd name="connsiteX35" fmla="*/ 1400407 w 4976203"/>
              <a:gd name="connsiteY35" fmla="*/ 2628900 h 2679700"/>
              <a:gd name="connsiteX36" fmla="*/ 1349607 w 4976203"/>
              <a:gd name="connsiteY36" fmla="*/ 2641600 h 2679700"/>
              <a:gd name="connsiteX37" fmla="*/ 1146407 w 4976203"/>
              <a:gd name="connsiteY37" fmla="*/ 2667000 h 2679700"/>
              <a:gd name="connsiteX38" fmla="*/ 1032107 w 4976203"/>
              <a:gd name="connsiteY38" fmla="*/ 2679700 h 2679700"/>
              <a:gd name="connsiteX39" fmla="*/ 92307 w 4976203"/>
              <a:gd name="connsiteY39" fmla="*/ 2628900 h 2679700"/>
              <a:gd name="connsiteX40" fmla="*/ 79607 w 4976203"/>
              <a:gd name="connsiteY40"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892907 w 4956407"/>
              <a:gd name="connsiteY10" fmla="*/ 609600 h 2679700"/>
              <a:gd name="connsiteX11" fmla="*/ 4918307 w 4956407"/>
              <a:gd name="connsiteY11" fmla="*/ 647700 h 2679700"/>
              <a:gd name="connsiteX12" fmla="*/ 4931007 w 4956407"/>
              <a:gd name="connsiteY12" fmla="*/ 685800 h 2679700"/>
              <a:gd name="connsiteX13" fmla="*/ 4956407 w 4956407"/>
              <a:gd name="connsiteY13" fmla="*/ 1130300 h 2679700"/>
              <a:gd name="connsiteX14" fmla="*/ 4931007 w 4956407"/>
              <a:gd name="connsiteY14" fmla="*/ 1219200 h 2679700"/>
              <a:gd name="connsiteX15" fmla="*/ 4918307 w 4956407"/>
              <a:gd name="connsiteY15" fmla="*/ 1270000 h 2679700"/>
              <a:gd name="connsiteX16" fmla="*/ 4892907 w 4956407"/>
              <a:gd name="connsiteY16" fmla="*/ 1739900 h 2679700"/>
              <a:gd name="connsiteX17" fmla="*/ 4854807 w 4956407"/>
              <a:gd name="connsiteY17" fmla="*/ 1816100 h 2679700"/>
              <a:gd name="connsiteX18" fmla="*/ 4829407 w 4956407"/>
              <a:gd name="connsiteY18" fmla="*/ 1879600 h 2679700"/>
              <a:gd name="connsiteX19" fmla="*/ 4715107 w 4956407"/>
              <a:gd name="connsiteY19" fmla="*/ 1993900 h 2679700"/>
              <a:gd name="connsiteX20" fmla="*/ 4600807 w 4956407"/>
              <a:gd name="connsiteY20" fmla="*/ 2108200 h 2679700"/>
              <a:gd name="connsiteX21" fmla="*/ 4562707 w 4956407"/>
              <a:gd name="connsiteY21" fmla="*/ 2146300 h 2679700"/>
              <a:gd name="connsiteX22" fmla="*/ 4511907 w 4956407"/>
              <a:gd name="connsiteY22" fmla="*/ 2171700 h 2679700"/>
              <a:gd name="connsiteX23" fmla="*/ 4435707 w 4956407"/>
              <a:gd name="connsiteY23" fmla="*/ 2247900 h 2679700"/>
              <a:gd name="connsiteX24" fmla="*/ 4359507 w 4956407"/>
              <a:gd name="connsiteY24" fmla="*/ 2324100 h 2679700"/>
              <a:gd name="connsiteX25" fmla="*/ 4321407 w 4956407"/>
              <a:gd name="connsiteY25" fmla="*/ 2336800 h 2679700"/>
              <a:gd name="connsiteX26" fmla="*/ 4181707 w 4956407"/>
              <a:gd name="connsiteY26" fmla="*/ 2400300 h 2679700"/>
              <a:gd name="connsiteX27" fmla="*/ 4054707 w 4956407"/>
              <a:gd name="connsiteY27" fmla="*/ 2438400 h 2679700"/>
              <a:gd name="connsiteX28" fmla="*/ 3991207 w 4956407"/>
              <a:gd name="connsiteY28" fmla="*/ 2463800 h 2679700"/>
              <a:gd name="connsiteX29" fmla="*/ 3851507 w 4956407"/>
              <a:gd name="connsiteY29" fmla="*/ 2489200 h 2679700"/>
              <a:gd name="connsiteX30" fmla="*/ 2619607 w 4956407"/>
              <a:gd name="connsiteY30" fmla="*/ 2501900 h 2679700"/>
              <a:gd name="connsiteX31" fmla="*/ 2454507 w 4956407"/>
              <a:gd name="connsiteY31" fmla="*/ 2527300 h 2679700"/>
              <a:gd name="connsiteX32" fmla="*/ 2124307 w 4956407"/>
              <a:gd name="connsiteY32" fmla="*/ 2552700 h 2679700"/>
              <a:gd name="connsiteX33" fmla="*/ 1641707 w 4956407"/>
              <a:gd name="connsiteY33" fmla="*/ 2603500 h 2679700"/>
              <a:gd name="connsiteX34" fmla="*/ 1400407 w 4956407"/>
              <a:gd name="connsiteY34" fmla="*/ 2628900 h 2679700"/>
              <a:gd name="connsiteX35" fmla="*/ 1349607 w 4956407"/>
              <a:gd name="connsiteY35" fmla="*/ 2641600 h 2679700"/>
              <a:gd name="connsiteX36" fmla="*/ 1146407 w 4956407"/>
              <a:gd name="connsiteY36" fmla="*/ 2667000 h 2679700"/>
              <a:gd name="connsiteX37" fmla="*/ 1032107 w 4956407"/>
              <a:gd name="connsiteY37" fmla="*/ 2679700 h 2679700"/>
              <a:gd name="connsiteX38" fmla="*/ 92307 w 4956407"/>
              <a:gd name="connsiteY38" fmla="*/ 2628900 h 2679700"/>
              <a:gd name="connsiteX39" fmla="*/ 79607 w 4956407"/>
              <a:gd name="connsiteY39"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892907 w 4956407"/>
              <a:gd name="connsiteY10" fmla="*/ 609600 h 2679700"/>
              <a:gd name="connsiteX11" fmla="*/ 4931007 w 4956407"/>
              <a:gd name="connsiteY11" fmla="*/ 685800 h 2679700"/>
              <a:gd name="connsiteX12" fmla="*/ 4956407 w 4956407"/>
              <a:gd name="connsiteY12" fmla="*/ 1130300 h 2679700"/>
              <a:gd name="connsiteX13" fmla="*/ 4931007 w 4956407"/>
              <a:gd name="connsiteY13" fmla="*/ 1219200 h 2679700"/>
              <a:gd name="connsiteX14" fmla="*/ 4918307 w 4956407"/>
              <a:gd name="connsiteY14" fmla="*/ 1270000 h 2679700"/>
              <a:gd name="connsiteX15" fmla="*/ 4892907 w 4956407"/>
              <a:gd name="connsiteY15" fmla="*/ 1739900 h 2679700"/>
              <a:gd name="connsiteX16" fmla="*/ 4854807 w 4956407"/>
              <a:gd name="connsiteY16" fmla="*/ 1816100 h 2679700"/>
              <a:gd name="connsiteX17" fmla="*/ 4829407 w 4956407"/>
              <a:gd name="connsiteY17" fmla="*/ 1879600 h 2679700"/>
              <a:gd name="connsiteX18" fmla="*/ 4715107 w 4956407"/>
              <a:gd name="connsiteY18" fmla="*/ 1993900 h 2679700"/>
              <a:gd name="connsiteX19" fmla="*/ 4600807 w 4956407"/>
              <a:gd name="connsiteY19" fmla="*/ 2108200 h 2679700"/>
              <a:gd name="connsiteX20" fmla="*/ 4562707 w 4956407"/>
              <a:gd name="connsiteY20" fmla="*/ 2146300 h 2679700"/>
              <a:gd name="connsiteX21" fmla="*/ 4511907 w 4956407"/>
              <a:gd name="connsiteY21" fmla="*/ 2171700 h 2679700"/>
              <a:gd name="connsiteX22" fmla="*/ 4435707 w 4956407"/>
              <a:gd name="connsiteY22" fmla="*/ 2247900 h 2679700"/>
              <a:gd name="connsiteX23" fmla="*/ 4359507 w 4956407"/>
              <a:gd name="connsiteY23" fmla="*/ 2324100 h 2679700"/>
              <a:gd name="connsiteX24" fmla="*/ 4321407 w 4956407"/>
              <a:gd name="connsiteY24" fmla="*/ 2336800 h 2679700"/>
              <a:gd name="connsiteX25" fmla="*/ 4181707 w 4956407"/>
              <a:gd name="connsiteY25" fmla="*/ 2400300 h 2679700"/>
              <a:gd name="connsiteX26" fmla="*/ 4054707 w 4956407"/>
              <a:gd name="connsiteY26" fmla="*/ 2438400 h 2679700"/>
              <a:gd name="connsiteX27" fmla="*/ 3991207 w 4956407"/>
              <a:gd name="connsiteY27" fmla="*/ 2463800 h 2679700"/>
              <a:gd name="connsiteX28" fmla="*/ 3851507 w 4956407"/>
              <a:gd name="connsiteY28" fmla="*/ 2489200 h 2679700"/>
              <a:gd name="connsiteX29" fmla="*/ 2619607 w 4956407"/>
              <a:gd name="connsiteY29" fmla="*/ 2501900 h 2679700"/>
              <a:gd name="connsiteX30" fmla="*/ 2454507 w 4956407"/>
              <a:gd name="connsiteY30" fmla="*/ 2527300 h 2679700"/>
              <a:gd name="connsiteX31" fmla="*/ 2124307 w 4956407"/>
              <a:gd name="connsiteY31" fmla="*/ 2552700 h 2679700"/>
              <a:gd name="connsiteX32" fmla="*/ 1641707 w 4956407"/>
              <a:gd name="connsiteY32" fmla="*/ 2603500 h 2679700"/>
              <a:gd name="connsiteX33" fmla="*/ 1400407 w 4956407"/>
              <a:gd name="connsiteY33" fmla="*/ 2628900 h 2679700"/>
              <a:gd name="connsiteX34" fmla="*/ 1349607 w 4956407"/>
              <a:gd name="connsiteY34" fmla="*/ 2641600 h 2679700"/>
              <a:gd name="connsiteX35" fmla="*/ 1146407 w 4956407"/>
              <a:gd name="connsiteY35" fmla="*/ 2667000 h 2679700"/>
              <a:gd name="connsiteX36" fmla="*/ 1032107 w 4956407"/>
              <a:gd name="connsiteY36" fmla="*/ 2679700 h 2679700"/>
              <a:gd name="connsiteX37" fmla="*/ 92307 w 4956407"/>
              <a:gd name="connsiteY37" fmla="*/ 2628900 h 2679700"/>
              <a:gd name="connsiteX38" fmla="*/ 79607 w 4956407"/>
              <a:gd name="connsiteY38"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931007 w 4956407"/>
              <a:gd name="connsiteY10" fmla="*/ 685800 h 2679700"/>
              <a:gd name="connsiteX11" fmla="*/ 4956407 w 4956407"/>
              <a:gd name="connsiteY11" fmla="*/ 1130300 h 2679700"/>
              <a:gd name="connsiteX12" fmla="*/ 4931007 w 4956407"/>
              <a:gd name="connsiteY12" fmla="*/ 1219200 h 2679700"/>
              <a:gd name="connsiteX13" fmla="*/ 4918307 w 4956407"/>
              <a:gd name="connsiteY13" fmla="*/ 1270000 h 2679700"/>
              <a:gd name="connsiteX14" fmla="*/ 4892907 w 4956407"/>
              <a:gd name="connsiteY14" fmla="*/ 1739900 h 2679700"/>
              <a:gd name="connsiteX15" fmla="*/ 4854807 w 4956407"/>
              <a:gd name="connsiteY15" fmla="*/ 1816100 h 2679700"/>
              <a:gd name="connsiteX16" fmla="*/ 4829407 w 4956407"/>
              <a:gd name="connsiteY16" fmla="*/ 1879600 h 2679700"/>
              <a:gd name="connsiteX17" fmla="*/ 4715107 w 4956407"/>
              <a:gd name="connsiteY17" fmla="*/ 1993900 h 2679700"/>
              <a:gd name="connsiteX18" fmla="*/ 4600807 w 4956407"/>
              <a:gd name="connsiteY18" fmla="*/ 2108200 h 2679700"/>
              <a:gd name="connsiteX19" fmla="*/ 4562707 w 4956407"/>
              <a:gd name="connsiteY19" fmla="*/ 2146300 h 2679700"/>
              <a:gd name="connsiteX20" fmla="*/ 4511907 w 4956407"/>
              <a:gd name="connsiteY20" fmla="*/ 2171700 h 2679700"/>
              <a:gd name="connsiteX21" fmla="*/ 4435707 w 4956407"/>
              <a:gd name="connsiteY21" fmla="*/ 2247900 h 2679700"/>
              <a:gd name="connsiteX22" fmla="*/ 4359507 w 4956407"/>
              <a:gd name="connsiteY22" fmla="*/ 2324100 h 2679700"/>
              <a:gd name="connsiteX23" fmla="*/ 4321407 w 4956407"/>
              <a:gd name="connsiteY23" fmla="*/ 2336800 h 2679700"/>
              <a:gd name="connsiteX24" fmla="*/ 4181707 w 4956407"/>
              <a:gd name="connsiteY24" fmla="*/ 2400300 h 2679700"/>
              <a:gd name="connsiteX25" fmla="*/ 4054707 w 4956407"/>
              <a:gd name="connsiteY25" fmla="*/ 2438400 h 2679700"/>
              <a:gd name="connsiteX26" fmla="*/ 3991207 w 4956407"/>
              <a:gd name="connsiteY26" fmla="*/ 2463800 h 2679700"/>
              <a:gd name="connsiteX27" fmla="*/ 3851507 w 4956407"/>
              <a:gd name="connsiteY27" fmla="*/ 2489200 h 2679700"/>
              <a:gd name="connsiteX28" fmla="*/ 2619607 w 4956407"/>
              <a:gd name="connsiteY28" fmla="*/ 2501900 h 2679700"/>
              <a:gd name="connsiteX29" fmla="*/ 2454507 w 4956407"/>
              <a:gd name="connsiteY29" fmla="*/ 2527300 h 2679700"/>
              <a:gd name="connsiteX30" fmla="*/ 2124307 w 4956407"/>
              <a:gd name="connsiteY30" fmla="*/ 2552700 h 2679700"/>
              <a:gd name="connsiteX31" fmla="*/ 1641707 w 4956407"/>
              <a:gd name="connsiteY31" fmla="*/ 2603500 h 2679700"/>
              <a:gd name="connsiteX32" fmla="*/ 1400407 w 4956407"/>
              <a:gd name="connsiteY32" fmla="*/ 2628900 h 2679700"/>
              <a:gd name="connsiteX33" fmla="*/ 1349607 w 4956407"/>
              <a:gd name="connsiteY33" fmla="*/ 2641600 h 2679700"/>
              <a:gd name="connsiteX34" fmla="*/ 1146407 w 4956407"/>
              <a:gd name="connsiteY34" fmla="*/ 2667000 h 2679700"/>
              <a:gd name="connsiteX35" fmla="*/ 1032107 w 4956407"/>
              <a:gd name="connsiteY35" fmla="*/ 2679700 h 2679700"/>
              <a:gd name="connsiteX36" fmla="*/ 92307 w 4956407"/>
              <a:gd name="connsiteY36" fmla="*/ 2628900 h 2679700"/>
              <a:gd name="connsiteX37" fmla="*/ 79607 w 4956407"/>
              <a:gd name="connsiteY37" fmla="*/ 0 h 2679700"/>
              <a:gd name="connsiteX0" fmla="*/ 79607 w 4956616"/>
              <a:gd name="connsiteY0" fmla="*/ 0 h 2679700"/>
              <a:gd name="connsiteX1" fmla="*/ 600307 w 4956616"/>
              <a:gd name="connsiteY1" fmla="*/ 25400 h 2679700"/>
              <a:gd name="connsiteX2" fmla="*/ 1235307 w 4956616"/>
              <a:gd name="connsiteY2" fmla="*/ 88900 h 2679700"/>
              <a:gd name="connsiteX3" fmla="*/ 2073507 w 4956616"/>
              <a:gd name="connsiteY3" fmla="*/ 165100 h 2679700"/>
              <a:gd name="connsiteX4" fmla="*/ 2657707 w 4956616"/>
              <a:gd name="connsiteY4" fmla="*/ 215900 h 2679700"/>
              <a:gd name="connsiteX5" fmla="*/ 3445107 w 4956616"/>
              <a:gd name="connsiteY5" fmla="*/ 241300 h 2679700"/>
              <a:gd name="connsiteX6" fmla="*/ 4029307 w 4956616"/>
              <a:gd name="connsiteY6" fmla="*/ 355600 h 2679700"/>
              <a:gd name="connsiteX7" fmla="*/ 4638907 w 4956616"/>
              <a:gd name="connsiteY7" fmla="*/ 431800 h 2679700"/>
              <a:gd name="connsiteX8" fmla="*/ 4778607 w 4956616"/>
              <a:gd name="connsiteY8" fmla="*/ 469900 h 2679700"/>
              <a:gd name="connsiteX9" fmla="*/ 4931007 w 4956616"/>
              <a:gd name="connsiteY9" fmla="*/ 685800 h 2679700"/>
              <a:gd name="connsiteX10" fmla="*/ 4956407 w 4956616"/>
              <a:gd name="connsiteY10" fmla="*/ 1130300 h 2679700"/>
              <a:gd name="connsiteX11" fmla="*/ 4931007 w 4956616"/>
              <a:gd name="connsiteY11" fmla="*/ 1219200 h 2679700"/>
              <a:gd name="connsiteX12" fmla="*/ 4918307 w 4956616"/>
              <a:gd name="connsiteY12" fmla="*/ 1270000 h 2679700"/>
              <a:gd name="connsiteX13" fmla="*/ 4892907 w 4956616"/>
              <a:gd name="connsiteY13" fmla="*/ 1739900 h 2679700"/>
              <a:gd name="connsiteX14" fmla="*/ 4854807 w 4956616"/>
              <a:gd name="connsiteY14" fmla="*/ 1816100 h 2679700"/>
              <a:gd name="connsiteX15" fmla="*/ 4829407 w 4956616"/>
              <a:gd name="connsiteY15" fmla="*/ 1879600 h 2679700"/>
              <a:gd name="connsiteX16" fmla="*/ 4715107 w 4956616"/>
              <a:gd name="connsiteY16" fmla="*/ 1993900 h 2679700"/>
              <a:gd name="connsiteX17" fmla="*/ 4600807 w 4956616"/>
              <a:gd name="connsiteY17" fmla="*/ 2108200 h 2679700"/>
              <a:gd name="connsiteX18" fmla="*/ 4562707 w 4956616"/>
              <a:gd name="connsiteY18" fmla="*/ 2146300 h 2679700"/>
              <a:gd name="connsiteX19" fmla="*/ 4511907 w 4956616"/>
              <a:gd name="connsiteY19" fmla="*/ 2171700 h 2679700"/>
              <a:gd name="connsiteX20" fmla="*/ 4435707 w 4956616"/>
              <a:gd name="connsiteY20" fmla="*/ 2247900 h 2679700"/>
              <a:gd name="connsiteX21" fmla="*/ 4359507 w 4956616"/>
              <a:gd name="connsiteY21" fmla="*/ 2324100 h 2679700"/>
              <a:gd name="connsiteX22" fmla="*/ 4321407 w 4956616"/>
              <a:gd name="connsiteY22" fmla="*/ 2336800 h 2679700"/>
              <a:gd name="connsiteX23" fmla="*/ 4181707 w 4956616"/>
              <a:gd name="connsiteY23" fmla="*/ 2400300 h 2679700"/>
              <a:gd name="connsiteX24" fmla="*/ 4054707 w 4956616"/>
              <a:gd name="connsiteY24" fmla="*/ 2438400 h 2679700"/>
              <a:gd name="connsiteX25" fmla="*/ 3991207 w 4956616"/>
              <a:gd name="connsiteY25" fmla="*/ 2463800 h 2679700"/>
              <a:gd name="connsiteX26" fmla="*/ 3851507 w 4956616"/>
              <a:gd name="connsiteY26" fmla="*/ 2489200 h 2679700"/>
              <a:gd name="connsiteX27" fmla="*/ 2619607 w 4956616"/>
              <a:gd name="connsiteY27" fmla="*/ 2501900 h 2679700"/>
              <a:gd name="connsiteX28" fmla="*/ 2454507 w 4956616"/>
              <a:gd name="connsiteY28" fmla="*/ 2527300 h 2679700"/>
              <a:gd name="connsiteX29" fmla="*/ 2124307 w 4956616"/>
              <a:gd name="connsiteY29" fmla="*/ 2552700 h 2679700"/>
              <a:gd name="connsiteX30" fmla="*/ 1641707 w 4956616"/>
              <a:gd name="connsiteY30" fmla="*/ 2603500 h 2679700"/>
              <a:gd name="connsiteX31" fmla="*/ 1400407 w 4956616"/>
              <a:gd name="connsiteY31" fmla="*/ 2628900 h 2679700"/>
              <a:gd name="connsiteX32" fmla="*/ 1349607 w 4956616"/>
              <a:gd name="connsiteY32" fmla="*/ 2641600 h 2679700"/>
              <a:gd name="connsiteX33" fmla="*/ 1146407 w 4956616"/>
              <a:gd name="connsiteY33" fmla="*/ 2667000 h 2679700"/>
              <a:gd name="connsiteX34" fmla="*/ 1032107 w 4956616"/>
              <a:gd name="connsiteY34" fmla="*/ 2679700 h 2679700"/>
              <a:gd name="connsiteX35" fmla="*/ 92307 w 4956616"/>
              <a:gd name="connsiteY35" fmla="*/ 2628900 h 2679700"/>
              <a:gd name="connsiteX36" fmla="*/ 79607 w 4956616"/>
              <a:gd name="connsiteY36" fmla="*/ 0 h 2679700"/>
              <a:gd name="connsiteX0" fmla="*/ 79607 w 4963558"/>
              <a:gd name="connsiteY0" fmla="*/ 0 h 2679700"/>
              <a:gd name="connsiteX1" fmla="*/ 600307 w 4963558"/>
              <a:gd name="connsiteY1" fmla="*/ 25400 h 2679700"/>
              <a:gd name="connsiteX2" fmla="*/ 1235307 w 4963558"/>
              <a:gd name="connsiteY2" fmla="*/ 88900 h 2679700"/>
              <a:gd name="connsiteX3" fmla="*/ 2073507 w 4963558"/>
              <a:gd name="connsiteY3" fmla="*/ 165100 h 2679700"/>
              <a:gd name="connsiteX4" fmla="*/ 2657707 w 4963558"/>
              <a:gd name="connsiteY4" fmla="*/ 215900 h 2679700"/>
              <a:gd name="connsiteX5" fmla="*/ 3445107 w 4963558"/>
              <a:gd name="connsiteY5" fmla="*/ 241300 h 2679700"/>
              <a:gd name="connsiteX6" fmla="*/ 4029307 w 4963558"/>
              <a:gd name="connsiteY6" fmla="*/ 355600 h 2679700"/>
              <a:gd name="connsiteX7" fmla="*/ 4638907 w 4963558"/>
              <a:gd name="connsiteY7" fmla="*/ 431800 h 2679700"/>
              <a:gd name="connsiteX8" fmla="*/ 4931007 w 4963558"/>
              <a:gd name="connsiteY8" fmla="*/ 685800 h 2679700"/>
              <a:gd name="connsiteX9" fmla="*/ 4956407 w 4963558"/>
              <a:gd name="connsiteY9" fmla="*/ 1130300 h 2679700"/>
              <a:gd name="connsiteX10" fmla="*/ 4931007 w 4963558"/>
              <a:gd name="connsiteY10" fmla="*/ 1219200 h 2679700"/>
              <a:gd name="connsiteX11" fmla="*/ 4918307 w 4963558"/>
              <a:gd name="connsiteY11" fmla="*/ 1270000 h 2679700"/>
              <a:gd name="connsiteX12" fmla="*/ 4892907 w 4963558"/>
              <a:gd name="connsiteY12" fmla="*/ 1739900 h 2679700"/>
              <a:gd name="connsiteX13" fmla="*/ 4854807 w 4963558"/>
              <a:gd name="connsiteY13" fmla="*/ 1816100 h 2679700"/>
              <a:gd name="connsiteX14" fmla="*/ 4829407 w 4963558"/>
              <a:gd name="connsiteY14" fmla="*/ 1879600 h 2679700"/>
              <a:gd name="connsiteX15" fmla="*/ 4715107 w 4963558"/>
              <a:gd name="connsiteY15" fmla="*/ 1993900 h 2679700"/>
              <a:gd name="connsiteX16" fmla="*/ 4600807 w 4963558"/>
              <a:gd name="connsiteY16" fmla="*/ 2108200 h 2679700"/>
              <a:gd name="connsiteX17" fmla="*/ 4562707 w 4963558"/>
              <a:gd name="connsiteY17" fmla="*/ 2146300 h 2679700"/>
              <a:gd name="connsiteX18" fmla="*/ 4511907 w 4963558"/>
              <a:gd name="connsiteY18" fmla="*/ 2171700 h 2679700"/>
              <a:gd name="connsiteX19" fmla="*/ 4435707 w 4963558"/>
              <a:gd name="connsiteY19" fmla="*/ 2247900 h 2679700"/>
              <a:gd name="connsiteX20" fmla="*/ 4359507 w 4963558"/>
              <a:gd name="connsiteY20" fmla="*/ 2324100 h 2679700"/>
              <a:gd name="connsiteX21" fmla="*/ 4321407 w 4963558"/>
              <a:gd name="connsiteY21" fmla="*/ 2336800 h 2679700"/>
              <a:gd name="connsiteX22" fmla="*/ 4181707 w 4963558"/>
              <a:gd name="connsiteY22" fmla="*/ 2400300 h 2679700"/>
              <a:gd name="connsiteX23" fmla="*/ 4054707 w 4963558"/>
              <a:gd name="connsiteY23" fmla="*/ 2438400 h 2679700"/>
              <a:gd name="connsiteX24" fmla="*/ 3991207 w 4963558"/>
              <a:gd name="connsiteY24" fmla="*/ 2463800 h 2679700"/>
              <a:gd name="connsiteX25" fmla="*/ 3851507 w 4963558"/>
              <a:gd name="connsiteY25" fmla="*/ 2489200 h 2679700"/>
              <a:gd name="connsiteX26" fmla="*/ 2619607 w 4963558"/>
              <a:gd name="connsiteY26" fmla="*/ 2501900 h 2679700"/>
              <a:gd name="connsiteX27" fmla="*/ 2454507 w 4963558"/>
              <a:gd name="connsiteY27" fmla="*/ 2527300 h 2679700"/>
              <a:gd name="connsiteX28" fmla="*/ 2124307 w 4963558"/>
              <a:gd name="connsiteY28" fmla="*/ 2552700 h 2679700"/>
              <a:gd name="connsiteX29" fmla="*/ 1641707 w 4963558"/>
              <a:gd name="connsiteY29" fmla="*/ 2603500 h 2679700"/>
              <a:gd name="connsiteX30" fmla="*/ 1400407 w 4963558"/>
              <a:gd name="connsiteY30" fmla="*/ 2628900 h 2679700"/>
              <a:gd name="connsiteX31" fmla="*/ 1349607 w 4963558"/>
              <a:gd name="connsiteY31" fmla="*/ 2641600 h 2679700"/>
              <a:gd name="connsiteX32" fmla="*/ 1146407 w 4963558"/>
              <a:gd name="connsiteY32" fmla="*/ 2667000 h 2679700"/>
              <a:gd name="connsiteX33" fmla="*/ 1032107 w 4963558"/>
              <a:gd name="connsiteY33" fmla="*/ 2679700 h 2679700"/>
              <a:gd name="connsiteX34" fmla="*/ 92307 w 4963558"/>
              <a:gd name="connsiteY34" fmla="*/ 2628900 h 2679700"/>
              <a:gd name="connsiteX35" fmla="*/ 79607 w 4963558"/>
              <a:gd name="connsiteY35" fmla="*/ 0 h 2679700"/>
              <a:gd name="connsiteX0" fmla="*/ 79607 w 4963558"/>
              <a:gd name="connsiteY0" fmla="*/ 0 h 2679700"/>
              <a:gd name="connsiteX1" fmla="*/ 600307 w 4963558"/>
              <a:gd name="connsiteY1" fmla="*/ 25400 h 2679700"/>
              <a:gd name="connsiteX2" fmla="*/ 1235307 w 4963558"/>
              <a:gd name="connsiteY2" fmla="*/ 88900 h 2679700"/>
              <a:gd name="connsiteX3" fmla="*/ 2073507 w 4963558"/>
              <a:gd name="connsiteY3" fmla="*/ 165100 h 2679700"/>
              <a:gd name="connsiteX4" fmla="*/ 2657707 w 4963558"/>
              <a:gd name="connsiteY4" fmla="*/ 215900 h 2679700"/>
              <a:gd name="connsiteX5" fmla="*/ 3445107 w 4963558"/>
              <a:gd name="connsiteY5" fmla="*/ 241300 h 2679700"/>
              <a:gd name="connsiteX6" fmla="*/ 4029307 w 4963558"/>
              <a:gd name="connsiteY6" fmla="*/ 355600 h 2679700"/>
              <a:gd name="connsiteX7" fmla="*/ 4638907 w 4963558"/>
              <a:gd name="connsiteY7" fmla="*/ 431800 h 2679700"/>
              <a:gd name="connsiteX8" fmla="*/ 4931007 w 4963558"/>
              <a:gd name="connsiteY8" fmla="*/ 685800 h 2679700"/>
              <a:gd name="connsiteX9" fmla="*/ 4956407 w 4963558"/>
              <a:gd name="connsiteY9" fmla="*/ 1130300 h 2679700"/>
              <a:gd name="connsiteX10" fmla="*/ 4931007 w 4963558"/>
              <a:gd name="connsiteY10" fmla="*/ 1219200 h 2679700"/>
              <a:gd name="connsiteX11" fmla="*/ 4892907 w 4963558"/>
              <a:gd name="connsiteY11" fmla="*/ 1739900 h 2679700"/>
              <a:gd name="connsiteX12" fmla="*/ 4854807 w 4963558"/>
              <a:gd name="connsiteY12" fmla="*/ 1816100 h 2679700"/>
              <a:gd name="connsiteX13" fmla="*/ 4829407 w 4963558"/>
              <a:gd name="connsiteY13" fmla="*/ 1879600 h 2679700"/>
              <a:gd name="connsiteX14" fmla="*/ 4715107 w 4963558"/>
              <a:gd name="connsiteY14" fmla="*/ 1993900 h 2679700"/>
              <a:gd name="connsiteX15" fmla="*/ 4600807 w 4963558"/>
              <a:gd name="connsiteY15" fmla="*/ 2108200 h 2679700"/>
              <a:gd name="connsiteX16" fmla="*/ 4562707 w 4963558"/>
              <a:gd name="connsiteY16" fmla="*/ 2146300 h 2679700"/>
              <a:gd name="connsiteX17" fmla="*/ 4511907 w 4963558"/>
              <a:gd name="connsiteY17" fmla="*/ 2171700 h 2679700"/>
              <a:gd name="connsiteX18" fmla="*/ 4435707 w 4963558"/>
              <a:gd name="connsiteY18" fmla="*/ 2247900 h 2679700"/>
              <a:gd name="connsiteX19" fmla="*/ 4359507 w 4963558"/>
              <a:gd name="connsiteY19" fmla="*/ 2324100 h 2679700"/>
              <a:gd name="connsiteX20" fmla="*/ 4321407 w 4963558"/>
              <a:gd name="connsiteY20" fmla="*/ 2336800 h 2679700"/>
              <a:gd name="connsiteX21" fmla="*/ 4181707 w 4963558"/>
              <a:gd name="connsiteY21" fmla="*/ 2400300 h 2679700"/>
              <a:gd name="connsiteX22" fmla="*/ 4054707 w 4963558"/>
              <a:gd name="connsiteY22" fmla="*/ 2438400 h 2679700"/>
              <a:gd name="connsiteX23" fmla="*/ 3991207 w 4963558"/>
              <a:gd name="connsiteY23" fmla="*/ 2463800 h 2679700"/>
              <a:gd name="connsiteX24" fmla="*/ 3851507 w 4963558"/>
              <a:gd name="connsiteY24" fmla="*/ 2489200 h 2679700"/>
              <a:gd name="connsiteX25" fmla="*/ 2619607 w 4963558"/>
              <a:gd name="connsiteY25" fmla="*/ 2501900 h 2679700"/>
              <a:gd name="connsiteX26" fmla="*/ 2454507 w 4963558"/>
              <a:gd name="connsiteY26" fmla="*/ 2527300 h 2679700"/>
              <a:gd name="connsiteX27" fmla="*/ 2124307 w 4963558"/>
              <a:gd name="connsiteY27" fmla="*/ 2552700 h 2679700"/>
              <a:gd name="connsiteX28" fmla="*/ 1641707 w 4963558"/>
              <a:gd name="connsiteY28" fmla="*/ 2603500 h 2679700"/>
              <a:gd name="connsiteX29" fmla="*/ 1400407 w 4963558"/>
              <a:gd name="connsiteY29" fmla="*/ 2628900 h 2679700"/>
              <a:gd name="connsiteX30" fmla="*/ 1349607 w 4963558"/>
              <a:gd name="connsiteY30" fmla="*/ 2641600 h 2679700"/>
              <a:gd name="connsiteX31" fmla="*/ 1146407 w 4963558"/>
              <a:gd name="connsiteY31" fmla="*/ 2667000 h 2679700"/>
              <a:gd name="connsiteX32" fmla="*/ 1032107 w 4963558"/>
              <a:gd name="connsiteY32" fmla="*/ 2679700 h 2679700"/>
              <a:gd name="connsiteX33" fmla="*/ 92307 w 4963558"/>
              <a:gd name="connsiteY33" fmla="*/ 2628900 h 2679700"/>
              <a:gd name="connsiteX34" fmla="*/ 79607 w 4963558"/>
              <a:gd name="connsiteY34"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854807 w 4965960"/>
              <a:gd name="connsiteY11" fmla="*/ 1816100 h 2679700"/>
              <a:gd name="connsiteX12" fmla="*/ 4829407 w 4965960"/>
              <a:gd name="connsiteY12" fmla="*/ 1879600 h 2679700"/>
              <a:gd name="connsiteX13" fmla="*/ 4715107 w 4965960"/>
              <a:gd name="connsiteY13" fmla="*/ 1993900 h 2679700"/>
              <a:gd name="connsiteX14" fmla="*/ 4600807 w 4965960"/>
              <a:gd name="connsiteY14" fmla="*/ 2108200 h 2679700"/>
              <a:gd name="connsiteX15" fmla="*/ 4562707 w 4965960"/>
              <a:gd name="connsiteY15" fmla="*/ 2146300 h 2679700"/>
              <a:gd name="connsiteX16" fmla="*/ 4511907 w 4965960"/>
              <a:gd name="connsiteY16" fmla="*/ 2171700 h 2679700"/>
              <a:gd name="connsiteX17" fmla="*/ 4435707 w 4965960"/>
              <a:gd name="connsiteY17" fmla="*/ 2247900 h 2679700"/>
              <a:gd name="connsiteX18" fmla="*/ 4359507 w 4965960"/>
              <a:gd name="connsiteY18" fmla="*/ 2324100 h 2679700"/>
              <a:gd name="connsiteX19" fmla="*/ 4321407 w 4965960"/>
              <a:gd name="connsiteY19" fmla="*/ 2336800 h 2679700"/>
              <a:gd name="connsiteX20" fmla="*/ 4181707 w 4965960"/>
              <a:gd name="connsiteY20" fmla="*/ 2400300 h 2679700"/>
              <a:gd name="connsiteX21" fmla="*/ 4054707 w 4965960"/>
              <a:gd name="connsiteY21" fmla="*/ 2438400 h 2679700"/>
              <a:gd name="connsiteX22" fmla="*/ 3991207 w 4965960"/>
              <a:gd name="connsiteY22" fmla="*/ 2463800 h 2679700"/>
              <a:gd name="connsiteX23" fmla="*/ 3851507 w 4965960"/>
              <a:gd name="connsiteY23" fmla="*/ 2489200 h 2679700"/>
              <a:gd name="connsiteX24" fmla="*/ 2619607 w 4965960"/>
              <a:gd name="connsiteY24" fmla="*/ 2501900 h 2679700"/>
              <a:gd name="connsiteX25" fmla="*/ 2454507 w 4965960"/>
              <a:gd name="connsiteY25" fmla="*/ 2527300 h 2679700"/>
              <a:gd name="connsiteX26" fmla="*/ 2124307 w 4965960"/>
              <a:gd name="connsiteY26" fmla="*/ 2552700 h 2679700"/>
              <a:gd name="connsiteX27" fmla="*/ 1641707 w 4965960"/>
              <a:gd name="connsiteY27" fmla="*/ 2603500 h 2679700"/>
              <a:gd name="connsiteX28" fmla="*/ 1400407 w 4965960"/>
              <a:gd name="connsiteY28" fmla="*/ 2628900 h 2679700"/>
              <a:gd name="connsiteX29" fmla="*/ 1349607 w 4965960"/>
              <a:gd name="connsiteY29" fmla="*/ 2641600 h 2679700"/>
              <a:gd name="connsiteX30" fmla="*/ 1146407 w 4965960"/>
              <a:gd name="connsiteY30" fmla="*/ 2667000 h 2679700"/>
              <a:gd name="connsiteX31" fmla="*/ 1032107 w 4965960"/>
              <a:gd name="connsiteY31" fmla="*/ 2679700 h 2679700"/>
              <a:gd name="connsiteX32" fmla="*/ 92307 w 4965960"/>
              <a:gd name="connsiteY32" fmla="*/ 2628900 h 2679700"/>
              <a:gd name="connsiteX33" fmla="*/ 79607 w 4965960"/>
              <a:gd name="connsiteY33"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829407 w 4965960"/>
              <a:gd name="connsiteY11" fmla="*/ 1879600 h 2679700"/>
              <a:gd name="connsiteX12" fmla="*/ 4715107 w 4965960"/>
              <a:gd name="connsiteY12" fmla="*/ 1993900 h 2679700"/>
              <a:gd name="connsiteX13" fmla="*/ 4600807 w 4965960"/>
              <a:gd name="connsiteY13" fmla="*/ 2108200 h 2679700"/>
              <a:gd name="connsiteX14" fmla="*/ 4562707 w 4965960"/>
              <a:gd name="connsiteY14" fmla="*/ 2146300 h 2679700"/>
              <a:gd name="connsiteX15" fmla="*/ 4511907 w 4965960"/>
              <a:gd name="connsiteY15" fmla="*/ 2171700 h 2679700"/>
              <a:gd name="connsiteX16" fmla="*/ 4435707 w 4965960"/>
              <a:gd name="connsiteY16" fmla="*/ 2247900 h 2679700"/>
              <a:gd name="connsiteX17" fmla="*/ 4359507 w 4965960"/>
              <a:gd name="connsiteY17" fmla="*/ 2324100 h 2679700"/>
              <a:gd name="connsiteX18" fmla="*/ 4321407 w 4965960"/>
              <a:gd name="connsiteY18" fmla="*/ 2336800 h 2679700"/>
              <a:gd name="connsiteX19" fmla="*/ 4181707 w 4965960"/>
              <a:gd name="connsiteY19" fmla="*/ 2400300 h 2679700"/>
              <a:gd name="connsiteX20" fmla="*/ 4054707 w 4965960"/>
              <a:gd name="connsiteY20" fmla="*/ 2438400 h 2679700"/>
              <a:gd name="connsiteX21" fmla="*/ 3991207 w 4965960"/>
              <a:gd name="connsiteY21" fmla="*/ 2463800 h 2679700"/>
              <a:gd name="connsiteX22" fmla="*/ 3851507 w 4965960"/>
              <a:gd name="connsiteY22" fmla="*/ 2489200 h 2679700"/>
              <a:gd name="connsiteX23" fmla="*/ 2619607 w 4965960"/>
              <a:gd name="connsiteY23" fmla="*/ 2501900 h 2679700"/>
              <a:gd name="connsiteX24" fmla="*/ 2454507 w 4965960"/>
              <a:gd name="connsiteY24" fmla="*/ 2527300 h 2679700"/>
              <a:gd name="connsiteX25" fmla="*/ 2124307 w 4965960"/>
              <a:gd name="connsiteY25" fmla="*/ 2552700 h 2679700"/>
              <a:gd name="connsiteX26" fmla="*/ 1641707 w 4965960"/>
              <a:gd name="connsiteY26" fmla="*/ 2603500 h 2679700"/>
              <a:gd name="connsiteX27" fmla="*/ 1400407 w 4965960"/>
              <a:gd name="connsiteY27" fmla="*/ 2628900 h 2679700"/>
              <a:gd name="connsiteX28" fmla="*/ 1349607 w 4965960"/>
              <a:gd name="connsiteY28" fmla="*/ 2641600 h 2679700"/>
              <a:gd name="connsiteX29" fmla="*/ 1146407 w 4965960"/>
              <a:gd name="connsiteY29" fmla="*/ 2667000 h 2679700"/>
              <a:gd name="connsiteX30" fmla="*/ 1032107 w 4965960"/>
              <a:gd name="connsiteY30" fmla="*/ 2679700 h 2679700"/>
              <a:gd name="connsiteX31" fmla="*/ 92307 w 4965960"/>
              <a:gd name="connsiteY31" fmla="*/ 2628900 h 2679700"/>
              <a:gd name="connsiteX32" fmla="*/ 79607 w 4965960"/>
              <a:gd name="connsiteY32"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600807 w 4965960"/>
              <a:gd name="connsiteY12" fmla="*/ 2108200 h 2679700"/>
              <a:gd name="connsiteX13" fmla="*/ 4562707 w 4965960"/>
              <a:gd name="connsiteY13" fmla="*/ 2146300 h 2679700"/>
              <a:gd name="connsiteX14" fmla="*/ 4511907 w 4965960"/>
              <a:gd name="connsiteY14" fmla="*/ 2171700 h 2679700"/>
              <a:gd name="connsiteX15" fmla="*/ 4435707 w 4965960"/>
              <a:gd name="connsiteY15" fmla="*/ 2247900 h 2679700"/>
              <a:gd name="connsiteX16" fmla="*/ 4359507 w 4965960"/>
              <a:gd name="connsiteY16" fmla="*/ 2324100 h 2679700"/>
              <a:gd name="connsiteX17" fmla="*/ 4321407 w 4965960"/>
              <a:gd name="connsiteY17" fmla="*/ 2336800 h 2679700"/>
              <a:gd name="connsiteX18" fmla="*/ 4181707 w 4965960"/>
              <a:gd name="connsiteY18" fmla="*/ 2400300 h 2679700"/>
              <a:gd name="connsiteX19" fmla="*/ 4054707 w 4965960"/>
              <a:gd name="connsiteY19" fmla="*/ 2438400 h 2679700"/>
              <a:gd name="connsiteX20" fmla="*/ 3991207 w 4965960"/>
              <a:gd name="connsiteY20" fmla="*/ 2463800 h 2679700"/>
              <a:gd name="connsiteX21" fmla="*/ 3851507 w 4965960"/>
              <a:gd name="connsiteY21" fmla="*/ 2489200 h 2679700"/>
              <a:gd name="connsiteX22" fmla="*/ 2619607 w 4965960"/>
              <a:gd name="connsiteY22" fmla="*/ 2501900 h 2679700"/>
              <a:gd name="connsiteX23" fmla="*/ 2454507 w 4965960"/>
              <a:gd name="connsiteY23" fmla="*/ 2527300 h 2679700"/>
              <a:gd name="connsiteX24" fmla="*/ 2124307 w 4965960"/>
              <a:gd name="connsiteY24" fmla="*/ 2552700 h 2679700"/>
              <a:gd name="connsiteX25" fmla="*/ 1641707 w 4965960"/>
              <a:gd name="connsiteY25" fmla="*/ 2603500 h 2679700"/>
              <a:gd name="connsiteX26" fmla="*/ 1400407 w 4965960"/>
              <a:gd name="connsiteY26" fmla="*/ 2628900 h 2679700"/>
              <a:gd name="connsiteX27" fmla="*/ 1349607 w 4965960"/>
              <a:gd name="connsiteY27" fmla="*/ 2641600 h 2679700"/>
              <a:gd name="connsiteX28" fmla="*/ 1146407 w 4965960"/>
              <a:gd name="connsiteY28" fmla="*/ 2667000 h 2679700"/>
              <a:gd name="connsiteX29" fmla="*/ 1032107 w 4965960"/>
              <a:gd name="connsiteY29" fmla="*/ 2679700 h 2679700"/>
              <a:gd name="connsiteX30" fmla="*/ 92307 w 4965960"/>
              <a:gd name="connsiteY30" fmla="*/ 2628900 h 2679700"/>
              <a:gd name="connsiteX31" fmla="*/ 79607 w 4965960"/>
              <a:gd name="connsiteY31"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511907 w 4965960"/>
              <a:gd name="connsiteY13" fmla="*/ 2171700 h 2679700"/>
              <a:gd name="connsiteX14" fmla="*/ 4435707 w 4965960"/>
              <a:gd name="connsiteY14" fmla="*/ 2247900 h 2679700"/>
              <a:gd name="connsiteX15" fmla="*/ 4359507 w 4965960"/>
              <a:gd name="connsiteY15" fmla="*/ 2324100 h 2679700"/>
              <a:gd name="connsiteX16" fmla="*/ 4321407 w 4965960"/>
              <a:gd name="connsiteY16" fmla="*/ 2336800 h 2679700"/>
              <a:gd name="connsiteX17" fmla="*/ 4181707 w 4965960"/>
              <a:gd name="connsiteY17" fmla="*/ 2400300 h 2679700"/>
              <a:gd name="connsiteX18" fmla="*/ 4054707 w 4965960"/>
              <a:gd name="connsiteY18" fmla="*/ 2438400 h 2679700"/>
              <a:gd name="connsiteX19" fmla="*/ 3991207 w 4965960"/>
              <a:gd name="connsiteY19" fmla="*/ 2463800 h 2679700"/>
              <a:gd name="connsiteX20" fmla="*/ 3851507 w 4965960"/>
              <a:gd name="connsiteY20" fmla="*/ 2489200 h 2679700"/>
              <a:gd name="connsiteX21" fmla="*/ 2619607 w 4965960"/>
              <a:gd name="connsiteY21" fmla="*/ 2501900 h 2679700"/>
              <a:gd name="connsiteX22" fmla="*/ 2454507 w 4965960"/>
              <a:gd name="connsiteY22" fmla="*/ 2527300 h 2679700"/>
              <a:gd name="connsiteX23" fmla="*/ 2124307 w 4965960"/>
              <a:gd name="connsiteY23" fmla="*/ 2552700 h 2679700"/>
              <a:gd name="connsiteX24" fmla="*/ 1641707 w 4965960"/>
              <a:gd name="connsiteY24" fmla="*/ 2603500 h 2679700"/>
              <a:gd name="connsiteX25" fmla="*/ 1400407 w 4965960"/>
              <a:gd name="connsiteY25" fmla="*/ 2628900 h 2679700"/>
              <a:gd name="connsiteX26" fmla="*/ 1349607 w 4965960"/>
              <a:gd name="connsiteY26" fmla="*/ 2641600 h 2679700"/>
              <a:gd name="connsiteX27" fmla="*/ 1146407 w 4965960"/>
              <a:gd name="connsiteY27" fmla="*/ 2667000 h 2679700"/>
              <a:gd name="connsiteX28" fmla="*/ 1032107 w 4965960"/>
              <a:gd name="connsiteY28" fmla="*/ 2679700 h 2679700"/>
              <a:gd name="connsiteX29" fmla="*/ 92307 w 4965960"/>
              <a:gd name="connsiteY29" fmla="*/ 2628900 h 2679700"/>
              <a:gd name="connsiteX30" fmla="*/ 79607 w 4965960"/>
              <a:gd name="connsiteY30"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435707 w 4965960"/>
              <a:gd name="connsiteY13" fmla="*/ 2247900 h 2679700"/>
              <a:gd name="connsiteX14" fmla="*/ 4359507 w 4965960"/>
              <a:gd name="connsiteY14" fmla="*/ 2324100 h 2679700"/>
              <a:gd name="connsiteX15" fmla="*/ 4321407 w 4965960"/>
              <a:gd name="connsiteY15" fmla="*/ 2336800 h 2679700"/>
              <a:gd name="connsiteX16" fmla="*/ 4181707 w 4965960"/>
              <a:gd name="connsiteY16" fmla="*/ 2400300 h 2679700"/>
              <a:gd name="connsiteX17" fmla="*/ 4054707 w 4965960"/>
              <a:gd name="connsiteY17" fmla="*/ 2438400 h 2679700"/>
              <a:gd name="connsiteX18" fmla="*/ 3991207 w 4965960"/>
              <a:gd name="connsiteY18" fmla="*/ 2463800 h 2679700"/>
              <a:gd name="connsiteX19" fmla="*/ 3851507 w 4965960"/>
              <a:gd name="connsiteY19" fmla="*/ 2489200 h 2679700"/>
              <a:gd name="connsiteX20" fmla="*/ 2619607 w 4965960"/>
              <a:gd name="connsiteY20" fmla="*/ 2501900 h 2679700"/>
              <a:gd name="connsiteX21" fmla="*/ 2454507 w 4965960"/>
              <a:gd name="connsiteY21" fmla="*/ 2527300 h 2679700"/>
              <a:gd name="connsiteX22" fmla="*/ 2124307 w 4965960"/>
              <a:gd name="connsiteY22" fmla="*/ 2552700 h 2679700"/>
              <a:gd name="connsiteX23" fmla="*/ 1641707 w 4965960"/>
              <a:gd name="connsiteY23" fmla="*/ 2603500 h 2679700"/>
              <a:gd name="connsiteX24" fmla="*/ 1400407 w 4965960"/>
              <a:gd name="connsiteY24" fmla="*/ 2628900 h 2679700"/>
              <a:gd name="connsiteX25" fmla="*/ 1349607 w 4965960"/>
              <a:gd name="connsiteY25" fmla="*/ 2641600 h 2679700"/>
              <a:gd name="connsiteX26" fmla="*/ 1146407 w 4965960"/>
              <a:gd name="connsiteY26" fmla="*/ 2667000 h 2679700"/>
              <a:gd name="connsiteX27" fmla="*/ 1032107 w 4965960"/>
              <a:gd name="connsiteY27" fmla="*/ 2679700 h 2679700"/>
              <a:gd name="connsiteX28" fmla="*/ 92307 w 4965960"/>
              <a:gd name="connsiteY28" fmla="*/ 2628900 h 2679700"/>
              <a:gd name="connsiteX29" fmla="*/ 79607 w 4965960"/>
              <a:gd name="connsiteY29"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321407 w 4965960"/>
              <a:gd name="connsiteY14" fmla="*/ 2336800 h 2679700"/>
              <a:gd name="connsiteX15" fmla="*/ 4181707 w 4965960"/>
              <a:gd name="connsiteY15" fmla="*/ 2400300 h 2679700"/>
              <a:gd name="connsiteX16" fmla="*/ 4054707 w 4965960"/>
              <a:gd name="connsiteY16" fmla="*/ 2438400 h 2679700"/>
              <a:gd name="connsiteX17" fmla="*/ 3991207 w 4965960"/>
              <a:gd name="connsiteY17" fmla="*/ 2463800 h 2679700"/>
              <a:gd name="connsiteX18" fmla="*/ 3851507 w 4965960"/>
              <a:gd name="connsiteY18" fmla="*/ 2489200 h 2679700"/>
              <a:gd name="connsiteX19" fmla="*/ 2619607 w 4965960"/>
              <a:gd name="connsiteY19" fmla="*/ 2501900 h 2679700"/>
              <a:gd name="connsiteX20" fmla="*/ 2454507 w 4965960"/>
              <a:gd name="connsiteY20" fmla="*/ 2527300 h 2679700"/>
              <a:gd name="connsiteX21" fmla="*/ 2124307 w 4965960"/>
              <a:gd name="connsiteY21" fmla="*/ 2552700 h 2679700"/>
              <a:gd name="connsiteX22" fmla="*/ 1641707 w 4965960"/>
              <a:gd name="connsiteY22" fmla="*/ 2603500 h 2679700"/>
              <a:gd name="connsiteX23" fmla="*/ 1400407 w 4965960"/>
              <a:gd name="connsiteY23" fmla="*/ 2628900 h 2679700"/>
              <a:gd name="connsiteX24" fmla="*/ 1349607 w 4965960"/>
              <a:gd name="connsiteY24" fmla="*/ 2641600 h 2679700"/>
              <a:gd name="connsiteX25" fmla="*/ 1146407 w 4965960"/>
              <a:gd name="connsiteY25" fmla="*/ 2667000 h 2679700"/>
              <a:gd name="connsiteX26" fmla="*/ 1032107 w 4965960"/>
              <a:gd name="connsiteY26" fmla="*/ 2679700 h 2679700"/>
              <a:gd name="connsiteX27" fmla="*/ 92307 w 4965960"/>
              <a:gd name="connsiteY27" fmla="*/ 2628900 h 2679700"/>
              <a:gd name="connsiteX28" fmla="*/ 79607 w 4965960"/>
              <a:gd name="connsiteY28"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4054707 w 4965960"/>
              <a:gd name="connsiteY15" fmla="*/ 2438400 h 2679700"/>
              <a:gd name="connsiteX16" fmla="*/ 3991207 w 4965960"/>
              <a:gd name="connsiteY16" fmla="*/ 2463800 h 2679700"/>
              <a:gd name="connsiteX17" fmla="*/ 3851507 w 4965960"/>
              <a:gd name="connsiteY17" fmla="*/ 2489200 h 2679700"/>
              <a:gd name="connsiteX18" fmla="*/ 2619607 w 4965960"/>
              <a:gd name="connsiteY18" fmla="*/ 2501900 h 2679700"/>
              <a:gd name="connsiteX19" fmla="*/ 2454507 w 4965960"/>
              <a:gd name="connsiteY19" fmla="*/ 2527300 h 2679700"/>
              <a:gd name="connsiteX20" fmla="*/ 2124307 w 4965960"/>
              <a:gd name="connsiteY20" fmla="*/ 2552700 h 2679700"/>
              <a:gd name="connsiteX21" fmla="*/ 1641707 w 4965960"/>
              <a:gd name="connsiteY21" fmla="*/ 2603500 h 2679700"/>
              <a:gd name="connsiteX22" fmla="*/ 1400407 w 4965960"/>
              <a:gd name="connsiteY22" fmla="*/ 2628900 h 2679700"/>
              <a:gd name="connsiteX23" fmla="*/ 1349607 w 4965960"/>
              <a:gd name="connsiteY23" fmla="*/ 2641600 h 2679700"/>
              <a:gd name="connsiteX24" fmla="*/ 1146407 w 4965960"/>
              <a:gd name="connsiteY24" fmla="*/ 2667000 h 2679700"/>
              <a:gd name="connsiteX25" fmla="*/ 1032107 w 4965960"/>
              <a:gd name="connsiteY25" fmla="*/ 2679700 h 2679700"/>
              <a:gd name="connsiteX26" fmla="*/ 92307 w 4965960"/>
              <a:gd name="connsiteY26" fmla="*/ 2628900 h 2679700"/>
              <a:gd name="connsiteX27" fmla="*/ 79607 w 4965960"/>
              <a:gd name="connsiteY27"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991207 w 4965960"/>
              <a:gd name="connsiteY15" fmla="*/ 2463800 h 2679700"/>
              <a:gd name="connsiteX16" fmla="*/ 3851507 w 4965960"/>
              <a:gd name="connsiteY16" fmla="*/ 2489200 h 2679700"/>
              <a:gd name="connsiteX17" fmla="*/ 2619607 w 4965960"/>
              <a:gd name="connsiteY17" fmla="*/ 2501900 h 2679700"/>
              <a:gd name="connsiteX18" fmla="*/ 2454507 w 4965960"/>
              <a:gd name="connsiteY18" fmla="*/ 2527300 h 2679700"/>
              <a:gd name="connsiteX19" fmla="*/ 2124307 w 4965960"/>
              <a:gd name="connsiteY19" fmla="*/ 2552700 h 2679700"/>
              <a:gd name="connsiteX20" fmla="*/ 1641707 w 4965960"/>
              <a:gd name="connsiteY20" fmla="*/ 2603500 h 2679700"/>
              <a:gd name="connsiteX21" fmla="*/ 1400407 w 4965960"/>
              <a:gd name="connsiteY21" fmla="*/ 2628900 h 2679700"/>
              <a:gd name="connsiteX22" fmla="*/ 1349607 w 4965960"/>
              <a:gd name="connsiteY22" fmla="*/ 2641600 h 2679700"/>
              <a:gd name="connsiteX23" fmla="*/ 1146407 w 4965960"/>
              <a:gd name="connsiteY23" fmla="*/ 2667000 h 2679700"/>
              <a:gd name="connsiteX24" fmla="*/ 1032107 w 4965960"/>
              <a:gd name="connsiteY24" fmla="*/ 2679700 h 2679700"/>
              <a:gd name="connsiteX25" fmla="*/ 92307 w 4965960"/>
              <a:gd name="connsiteY25" fmla="*/ 2628900 h 2679700"/>
              <a:gd name="connsiteX26" fmla="*/ 79607 w 4965960"/>
              <a:gd name="connsiteY26"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2454507 w 4965960"/>
              <a:gd name="connsiteY17" fmla="*/ 2527300 h 2679700"/>
              <a:gd name="connsiteX18" fmla="*/ 2124307 w 4965960"/>
              <a:gd name="connsiteY18" fmla="*/ 2552700 h 2679700"/>
              <a:gd name="connsiteX19" fmla="*/ 1641707 w 4965960"/>
              <a:gd name="connsiteY19" fmla="*/ 2603500 h 2679700"/>
              <a:gd name="connsiteX20" fmla="*/ 1400407 w 4965960"/>
              <a:gd name="connsiteY20" fmla="*/ 2628900 h 2679700"/>
              <a:gd name="connsiteX21" fmla="*/ 1349607 w 4965960"/>
              <a:gd name="connsiteY21" fmla="*/ 2641600 h 2679700"/>
              <a:gd name="connsiteX22" fmla="*/ 1146407 w 4965960"/>
              <a:gd name="connsiteY22" fmla="*/ 2667000 h 2679700"/>
              <a:gd name="connsiteX23" fmla="*/ 1032107 w 4965960"/>
              <a:gd name="connsiteY23" fmla="*/ 2679700 h 2679700"/>
              <a:gd name="connsiteX24" fmla="*/ 92307 w 4965960"/>
              <a:gd name="connsiteY24" fmla="*/ 2628900 h 2679700"/>
              <a:gd name="connsiteX25" fmla="*/ 79607 w 4965960"/>
              <a:gd name="connsiteY25"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2124307 w 4965960"/>
              <a:gd name="connsiteY17" fmla="*/ 2552700 h 2679700"/>
              <a:gd name="connsiteX18" fmla="*/ 1641707 w 4965960"/>
              <a:gd name="connsiteY18" fmla="*/ 2603500 h 2679700"/>
              <a:gd name="connsiteX19" fmla="*/ 1400407 w 4965960"/>
              <a:gd name="connsiteY19" fmla="*/ 2628900 h 2679700"/>
              <a:gd name="connsiteX20" fmla="*/ 1349607 w 4965960"/>
              <a:gd name="connsiteY20" fmla="*/ 2641600 h 2679700"/>
              <a:gd name="connsiteX21" fmla="*/ 1146407 w 4965960"/>
              <a:gd name="connsiteY21" fmla="*/ 2667000 h 2679700"/>
              <a:gd name="connsiteX22" fmla="*/ 1032107 w 4965960"/>
              <a:gd name="connsiteY22" fmla="*/ 2679700 h 2679700"/>
              <a:gd name="connsiteX23" fmla="*/ 92307 w 4965960"/>
              <a:gd name="connsiteY23" fmla="*/ 2628900 h 2679700"/>
              <a:gd name="connsiteX24" fmla="*/ 79607 w 4965960"/>
              <a:gd name="connsiteY24"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400407 w 4965960"/>
              <a:gd name="connsiteY18" fmla="*/ 2628900 h 2679700"/>
              <a:gd name="connsiteX19" fmla="*/ 1349607 w 4965960"/>
              <a:gd name="connsiteY19" fmla="*/ 2641600 h 2679700"/>
              <a:gd name="connsiteX20" fmla="*/ 1146407 w 4965960"/>
              <a:gd name="connsiteY20" fmla="*/ 2667000 h 2679700"/>
              <a:gd name="connsiteX21" fmla="*/ 1032107 w 4965960"/>
              <a:gd name="connsiteY21" fmla="*/ 2679700 h 2679700"/>
              <a:gd name="connsiteX22" fmla="*/ 92307 w 4965960"/>
              <a:gd name="connsiteY22" fmla="*/ 2628900 h 2679700"/>
              <a:gd name="connsiteX23" fmla="*/ 79607 w 4965960"/>
              <a:gd name="connsiteY23"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349607 w 4965960"/>
              <a:gd name="connsiteY18" fmla="*/ 2641600 h 2679700"/>
              <a:gd name="connsiteX19" fmla="*/ 1146407 w 4965960"/>
              <a:gd name="connsiteY19" fmla="*/ 2667000 h 2679700"/>
              <a:gd name="connsiteX20" fmla="*/ 1032107 w 4965960"/>
              <a:gd name="connsiteY20" fmla="*/ 2679700 h 2679700"/>
              <a:gd name="connsiteX21" fmla="*/ 92307 w 4965960"/>
              <a:gd name="connsiteY21" fmla="*/ 2628900 h 2679700"/>
              <a:gd name="connsiteX22" fmla="*/ 79607 w 4965960"/>
              <a:gd name="connsiteY22"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146407 w 4965960"/>
              <a:gd name="connsiteY18" fmla="*/ 2667000 h 2679700"/>
              <a:gd name="connsiteX19" fmla="*/ 1032107 w 4965960"/>
              <a:gd name="connsiteY19" fmla="*/ 2679700 h 2679700"/>
              <a:gd name="connsiteX20" fmla="*/ 92307 w 4965960"/>
              <a:gd name="connsiteY20" fmla="*/ 2628900 h 2679700"/>
              <a:gd name="connsiteX21" fmla="*/ 79607 w 4965960"/>
              <a:gd name="connsiteY21"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032107 w 4965960"/>
              <a:gd name="connsiteY18" fmla="*/ 2679700 h 2679700"/>
              <a:gd name="connsiteX19" fmla="*/ 92307 w 4965960"/>
              <a:gd name="connsiteY19" fmla="*/ 2628900 h 2679700"/>
              <a:gd name="connsiteX20" fmla="*/ 79607 w 4965960"/>
              <a:gd name="connsiteY20" fmla="*/ 0 h 2679700"/>
              <a:gd name="connsiteX0" fmla="*/ 91598 w 4977951"/>
              <a:gd name="connsiteY0" fmla="*/ 0 h 2679700"/>
              <a:gd name="connsiteX1" fmla="*/ 612298 w 4977951"/>
              <a:gd name="connsiteY1" fmla="*/ 25400 h 2679700"/>
              <a:gd name="connsiteX2" fmla="*/ 1247298 w 4977951"/>
              <a:gd name="connsiteY2" fmla="*/ 88900 h 2679700"/>
              <a:gd name="connsiteX3" fmla="*/ 2085498 w 4977951"/>
              <a:gd name="connsiteY3" fmla="*/ 165100 h 2679700"/>
              <a:gd name="connsiteX4" fmla="*/ 2669698 w 4977951"/>
              <a:gd name="connsiteY4" fmla="*/ 215900 h 2679700"/>
              <a:gd name="connsiteX5" fmla="*/ 3457098 w 4977951"/>
              <a:gd name="connsiteY5" fmla="*/ 241300 h 2679700"/>
              <a:gd name="connsiteX6" fmla="*/ 4041298 w 4977951"/>
              <a:gd name="connsiteY6" fmla="*/ 355600 h 2679700"/>
              <a:gd name="connsiteX7" fmla="*/ 4650898 w 4977951"/>
              <a:gd name="connsiteY7" fmla="*/ 431800 h 2679700"/>
              <a:gd name="connsiteX8" fmla="*/ 4942998 w 4977951"/>
              <a:gd name="connsiteY8" fmla="*/ 685800 h 2679700"/>
              <a:gd name="connsiteX9" fmla="*/ 4968398 w 4977951"/>
              <a:gd name="connsiteY9" fmla="*/ 1130300 h 2679700"/>
              <a:gd name="connsiteX10" fmla="*/ 4904898 w 4977951"/>
              <a:gd name="connsiteY10" fmla="*/ 1739900 h 2679700"/>
              <a:gd name="connsiteX11" fmla="*/ 4727098 w 4977951"/>
              <a:gd name="connsiteY11" fmla="*/ 1993900 h 2679700"/>
              <a:gd name="connsiteX12" fmla="*/ 4574698 w 4977951"/>
              <a:gd name="connsiteY12" fmla="*/ 2146300 h 2679700"/>
              <a:gd name="connsiteX13" fmla="*/ 4371498 w 4977951"/>
              <a:gd name="connsiteY13" fmla="*/ 2324100 h 2679700"/>
              <a:gd name="connsiteX14" fmla="*/ 4193698 w 4977951"/>
              <a:gd name="connsiteY14" fmla="*/ 2400300 h 2679700"/>
              <a:gd name="connsiteX15" fmla="*/ 3863498 w 4977951"/>
              <a:gd name="connsiteY15" fmla="*/ 2489200 h 2679700"/>
              <a:gd name="connsiteX16" fmla="*/ 2631598 w 4977951"/>
              <a:gd name="connsiteY16" fmla="*/ 2501900 h 2679700"/>
              <a:gd name="connsiteX17" fmla="*/ 1653698 w 4977951"/>
              <a:gd name="connsiteY17" fmla="*/ 2603500 h 2679700"/>
              <a:gd name="connsiteX18" fmla="*/ 1044098 w 4977951"/>
              <a:gd name="connsiteY18" fmla="*/ 2679700 h 2679700"/>
              <a:gd name="connsiteX19" fmla="*/ 85248 w 4977951"/>
              <a:gd name="connsiteY19" fmla="*/ 2597150 h 2679700"/>
              <a:gd name="connsiteX20" fmla="*/ 91598 w 4977951"/>
              <a:gd name="connsiteY20" fmla="*/ 0 h 2679700"/>
              <a:gd name="connsiteX0" fmla="*/ 65206 w 4996009"/>
              <a:gd name="connsiteY0" fmla="*/ 0 h 2679700"/>
              <a:gd name="connsiteX1" fmla="*/ 630356 w 4996009"/>
              <a:gd name="connsiteY1" fmla="*/ 25400 h 2679700"/>
              <a:gd name="connsiteX2" fmla="*/ 1265356 w 4996009"/>
              <a:gd name="connsiteY2" fmla="*/ 88900 h 2679700"/>
              <a:gd name="connsiteX3" fmla="*/ 2103556 w 4996009"/>
              <a:gd name="connsiteY3" fmla="*/ 165100 h 2679700"/>
              <a:gd name="connsiteX4" fmla="*/ 2687756 w 4996009"/>
              <a:gd name="connsiteY4" fmla="*/ 215900 h 2679700"/>
              <a:gd name="connsiteX5" fmla="*/ 3475156 w 4996009"/>
              <a:gd name="connsiteY5" fmla="*/ 241300 h 2679700"/>
              <a:gd name="connsiteX6" fmla="*/ 4059356 w 4996009"/>
              <a:gd name="connsiteY6" fmla="*/ 355600 h 2679700"/>
              <a:gd name="connsiteX7" fmla="*/ 4668956 w 4996009"/>
              <a:gd name="connsiteY7" fmla="*/ 431800 h 2679700"/>
              <a:gd name="connsiteX8" fmla="*/ 4961056 w 4996009"/>
              <a:gd name="connsiteY8" fmla="*/ 685800 h 2679700"/>
              <a:gd name="connsiteX9" fmla="*/ 4986456 w 4996009"/>
              <a:gd name="connsiteY9" fmla="*/ 1130300 h 2679700"/>
              <a:gd name="connsiteX10" fmla="*/ 4922956 w 4996009"/>
              <a:gd name="connsiteY10" fmla="*/ 1739900 h 2679700"/>
              <a:gd name="connsiteX11" fmla="*/ 4745156 w 4996009"/>
              <a:gd name="connsiteY11" fmla="*/ 1993900 h 2679700"/>
              <a:gd name="connsiteX12" fmla="*/ 4592756 w 4996009"/>
              <a:gd name="connsiteY12" fmla="*/ 2146300 h 2679700"/>
              <a:gd name="connsiteX13" fmla="*/ 4389556 w 4996009"/>
              <a:gd name="connsiteY13" fmla="*/ 2324100 h 2679700"/>
              <a:gd name="connsiteX14" fmla="*/ 4211756 w 4996009"/>
              <a:gd name="connsiteY14" fmla="*/ 2400300 h 2679700"/>
              <a:gd name="connsiteX15" fmla="*/ 3881556 w 4996009"/>
              <a:gd name="connsiteY15" fmla="*/ 2489200 h 2679700"/>
              <a:gd name="connsiteX16" fmla="*/ 2649656 w 4996009"/>
              <a:gd name="connsiteY16" fmla="*/ 2501900 h 2679700"/>
              <a:gd name="connsiteX17" fmla="*/ 1671756 w 4996009"/>
              <a:gd name="connsiteY17" fmla="*/ 2603500 h 2679700"/>
              <a:gd name="connsiteX18" fmla="*/ 1062156 w 4996009"/>
              <a:gd name="connsiteY18" fmla="*/ 2679700 h 2679700"/>
              <a:gd name="connsiteX19" fmla="*/ 103306 w 4996009"/>
              <a:gd name="connsiteY19" fmla="*/ 2597150 h 2679700"/>
              <a:gd name="connsiteX20" fmla="*/ 65206 w 4996009"/>
              <a:gd name="connsiteY20" fmla="*/ 0 h 2679700"/>
              <a:gd name="connsiteX0" fmla="*/ 0 w 4930803"/>
              <a:gd name="connsiteY0" fmla="*/ 0 h 2679700"/>
              <a:gd name="connsiteX1" fmla="*/ 565150 w 4930803"/>
              <a:gd name="connsiteY1" fmla="*/ 25400 h 2679700"/>
              <a:gd name="connsiteX2" fmla="*/ 1200150 w 4930803"/>
              <a:gd name="connsiteY2" fmla="*/ 88900 h 2679700"/>
              <a:gd name="connsiteX3" fmla="*/ 2038350 w 4930803"/>
              <a:gd name="connsiteY3" fmla="*/ 165100 h 2679700"/>
              <a:gd name="connsiteX4" fmla="*/ 2622550 w 4930803"/>
              <a:gd name="connsiteY4" fmla="*/ 215900 h 2679700"/>
              <a:gd name="connsiteX5" fmla="*/ 3409950 w 4930803"/>
              <a:gd name="connsiteY5" fmla="*/ 241300 h 2679700"/>
              <a:gd name="connsiteX6" fmla="*/ 3994150 w 4930803"/>
              <a:gd name="connsiteY6" fmla="*/ 355600 h 2679700"/>
              <a:gd name="connsiteX7" fmla="*/ 4603750 w 4930803"/>
              <a:gd name="connsiteY7" fmla="*/ 431800 h 2679700"/>
              <a:gd name="connsiteX8" fmla="*/ 4895850 w 4930803"/>
              <a:gd name="connsiteY8" fmla="*/ 685800 h 2679700"/>
              <a:gd name="connsiteX9" fmla="*/ 4921250 w 4930803"/>
              <a:gd name="connsiteY9" fmla="*/ 1130300 h 2679700"/>
              <a:gd name="connsiteX10" fmla="*/ 4857750 w 4930803"/>
              <a:gd name="connsiteY10" fmla="*/ 1739900 h 2679700"/>
              <a:gd name="connsiteX11" fmla="*/ 4679950 w 4930803"/>
              <a:gd name="connsiteY11" fmla="*/ 1993900 h 2679700"/>
              <a:gd name="connsiteX12" fmla="*/ 4527550 w 4930803"/>
              <a:gd name="connsiteY12" fmla="*/ 2146300 h 2679700"/>
              <a:gd name="connsiteX13" fmla="*/ 4324350 w 4930803"/>
              <a:gd name="connsiteY13" fmla="*/ 2324100 h 2679700"/>
              <a:gd name="connsiteX14" fmla="*/ 4146550 w 4930803"/>
              <a:gd name="connsiteY14" fmla="*/ 2400300 h 2679700"/>
              <a:gd name="connsiteX15" fmla="*/ 3816350 w 4930803"/>
              <a:gd name="connsiteY15" fmla="*/ 2489200 h 2679700"/>
              <a:gd name="connsiteX16" fmla="*/ 2584450 w 4930803"/>
              <a:gd name="connsiteY16" fmla="*/ 2501900 h 2679700"/>
              <a:gd name="connsiteX17" fmla="*/ 1606550 w 4930803"/>
              <a:gd name="connsiteY17" fmla="*/ 2603500 h 2679700"/>
              <a:gd name="connsiteX18" fmla="*/ 996950 w 4930803"/>
              <a:gd name="connsiteY18" fmla="*/ 2679700 h 2679700"/>
              <a:gd name="connsiteX19" fmla="*/ 38100 w 4930803"/>
              <a:gd name="connsiteY19" fmla="*/ 2597150 h 2679700"/>
              <a:gd name="connsiteX20" fmla="*/ 0 w 4930803"/>
              <a:gd name="connsiteY20" fmla="*/ 0 h 2679700"/>
              <a:gd name="connsiteX0" fmla="*/ 0 w 4930803"/>
              <a:gd name="connsiteY0" fmla="*/ 0 h 2609556"/>
              <a:gd name="connsiteX1" fmla="*/ 565150 w 4930803"/>
              <a:gd name="connsiteY1" fmla="*/ 25400 h 2609556"/>
              <a:gd name="connsiteX2" fmla="*/ 1200150 w 4930803"/>
              <a:gd name="connsiteY2" fmla="*/ 88900 h 2609556"/>
              <a:gd name="connsiteX3" fmla="*/ 2038350 w 4930803"/>
              <a:gd name="connsiteY3" fmla="*/ 165100 h 2609556"/>
              <a:gd name="connsiteX4" fmla="*/ 2622550 w 4930803"/>
              <a:gd name="connsiteY4" fmla="*/ 215900 h 2609556"/>
              <a:gd name="connsiteX5" fmla="*/ 3409950 w 4930803"/>
              <a:gd name="connsiteY5" fmla="*/ 241300 h 2609556"/>
              <a:gd name="connsiteX6" fmla="*/ 3994150 w 4930803"/>
              <a:gd name="connsiteY6" fmla="*/ 355600 h 2609556"/>
              <a:gd name="connsiteX7" fmla="*/ 4603750 w 4930803"/>
              <a:gd name="connsiteY7" fmla="*/ 431800 h 2609556"/>
              <a:gd name="connsiteX8" fmla="*/ 4895850 w 4930803"/>
              <a:gd name="connsiteY8" fmla="*/ 685800 h 2609556"/>
              <a:gd name="connsiteX9" fmla="*/ 4921250 w 4930803"/>
              <a:gd name="connsiteY9" fmla="*/ 1130300 h 2609556"/>
              <a:gd name="connsiteX10" fmla="*/ 4857750 w 4930803"/>
              <a:gd name="connsiteY10" fmla="*/ 1739900 h 2609556"/>
              <a:gd name="connsiteX11" fmla="*/ 4679950 w 4930803"/>
              <a:gd name="connsiteY11" fmla="*/ 1993900 h 2609556"/>
              <a:gd name="connsiteX12" fmla="*/ 4527550 w 4930803"/>
              <a:gd name="connsiteY12" fmla="*/ 2146300 h 2609556"/>
              <a:gd name="connsiteX13" fmla="*/ 4324350 w 4930803"/>
              <a:gd name="connsiteY13" fmla="*/ 2324100 h 2609556"/>
              <a:gd name="connsiteX14" fmla="*/ 4146550 w 4930803"/>
              <a:gd name="connsiteY14" fmla="*/ 2400300 h 2609556"/>
              <a:gd name="connsiteX15" fmla="*/ 3816350 w 4930803"/>
              <a:gd name="connsiteY15" fmla="*/ 2489200 h 2609556"/>
              <a:gd name="connsiteX16" fmla="*/ 2584450 w 4930803"/>
              <a:gd name="connsiteY16" fmla="*/ 2501900 h 2609556"/>
              <a:gd name="connsiteX17" fmla="*/ 1606550 w 4930803"/>
              <a:gd name="connsiteY17" fmla="*/ 2603500 h 2609556"/>
              <a:gd name="connsiteX18" fmla="*/ 996950 w 4930803"/>
              <a:gd name="connsiteY18" fmla="*/ 2597150 h 2609556"/>
              <a:gd name="connsiteX19" fmla="*/ 38100 w 4930803"/>
              <a:gd name="connsiteY19" fmla="*/ 2597150 h 2609556"/>
              <a:gd name="connsiteX20" fmla="*/ 0 w 4930803"/>
              <a:gd name="connsiteY20" fmla="*/ 0 h 2609556"/>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019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02150 w 4930803"/>
              <a:gd name="connsiteY12" fmla="*/ 207645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11350 h 2607153"/>
              <a:gd name="connsiteX12" fmla="*/ 4502150 w 4930803"/>
              <a:gd name="connsiteY12" fmla="*/ 207645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5484"/>
              <a:gd name="connsiteY0" fmla="*/ 0 h 2607153"/>
              <a:gd name="connsiteX1" fmla="*/ 565150 w 4935484"/>
              <a:gd name="connsiteY1" fmla="*/ 25400 h 2607153"/>
              <a:gd name="connsiteX2" fmla="*/ 1200150 w 4935484"/>
              <a:gd name="connsiteY2" fmla="*/ 88900 h 2607153"/>
              <a:gd name="connsiteX3" fmla="*/ 2038350 w 4935484"/>
              <a:gd name="connsiteY3" fmla="*/ 165100 h 2607153"/>
              <a:gd name="connsiteX4" fmla="*/ 2622550 w 4935484"/>
              <a:gd name="connsiteY4" fmla="*/ 215900 h 2607153"/>
              <a:gd name="connsiteX5" fmla="*/ 3409950 w 4935484"/>
              <a:gd name="connsiteY5" fmla="*/ 241300 h 2607153"/>
              <a:gd name="connsiteX6" fmla="*/ 3994150 w 4935484"/>
              <a:gd name="connsiteY6" fmla="*/ 355600 h 2607153"/>
              <a:gd name="connsiteX7" fmla="*/ 4603750 w 4935484"/>
              <a:gd name="connsiteY7" fmla="*/ 431800 h 2607153"/>
              <a:gd name="connsiteX8" fmla="*/ 4895850 w 4935484"/>
              <a:gd name="connsiteY8" fmla="*/ 685800 h 2607153"/>
              <a:gd name="connsiteX9" fmla="*/ 4921250 w 4935484"/>
              <a:gd name="connsiteY9" fmla="*/ 1130300 h 2607153"/>
              <a:gd name="connsiteX10" fmla="*/ 4787900 w 4935484"/>
              <a:gd name="connsiteY10" fmla="*/ 1663700 h 2607153"/>
              <a:gd name="connsiteX11" fmla="*/ 4679950 w 4935484"/>
              <a:gd name="connsiteY11" fmla="*/ 1911350 h 2607153"/>
              <a:gd name="connsiteX12" fmla="*/ 4502150 w 4935484"/>
              <a:gd name="connsiteY12" fmla="*/ 2076450 h 2607153"/>
              <a:gd name="connsiteX13" fmla="*/ 4324350 w 4935484"/>
              <a:gd name="connsiteY13" fmla="*/ 2247900 h 2607153"/>
              <a:gd name="connsiteX14" fmla="*/ 4140200 w 4935484"/>
              <a:gd name="connsiteY14" fmla="*/ 2349500 h 2607153"/>
              <a:gd name="connsiteX15" fmla="*/ 3816350 w 4935484"/>
              <a:gd name="connsiteY15" fmla="*/ 2489200 h 2607153"/>
              <a:gd name="connsiteX16" fmla="*/ 2584450 w 4935484"/>
              <a:gd name="connsiteY16" fmla="*/ 2527300 h 2607153"/>
              <a:gd name="connsiteX17" fmla="*/ 1619250 w 4935484"/>
              <a:gd name="connsiteY17" fmla="*/ 2578100 h 2607153"/>
              <a:gd name="connsiteX18" fmla="*/ 996950 w 4935484"/>
              <a:gd name="connsiteY18" fmla="*/ 2597150 h 2607153"/>
              <a:gd name="connsiteX19" fmla="*/ 38100 w 4935484"/>
              <a:gd name="connsiteY19" fmla="*/ 2597150 h 2607153"/>
              <a:gd name="connsiteX20" fmla="*/ 0 w 4935484"/>
              <a:gd name="connsiteY20" fmla="*/ 0 h 2607153"/>
              <a:gd name="connsiteX0" fmla="*/ 0 w 4930394"/>
              <a:gd name="connsiteY0" fmla="*/ 0 h 2607153"/>
              <a:gd name="connsiteX1" fmla="*/ 565150 w 4930394"/>
              <a:gd name="connsiteY1" fmla="*/ 25400 h 2607153"/>
              <a:gd name="connsiteX2" fmla="*/ 1200150 w 4930394"/>
              <a:gd name="connsiteY2" fmla="*/ 88900 h 2607153"/>
              <a:gd name="connsiteX3" fmla="*/ 2038350 w 4930394"/>
              <a:gd name="connsiteY3" fmla="*/ 165100 h 2607153"/>
              <a:gd name="connsiteX4" fmla="*/ 2622550 w 4930394"/>
              <a:gd name="connsiteY4" fmla="*/ 215900 h 2607153"/>
              <a:gd name="connsiteX5" fmla="*/ 3409950 w 4930394"/>
              <a:gd name="connsiteY5" fmla="*/ 241300 h 2607153"/>
              <a:gd name="connsiteX6" fmla="*/ 3994150 w 4930394"/>
              <a:gd name="connsiteY6" fmla="*/ 355600 h 2607153"/>
              <a:gd name="connsiteX7" fmla="*/ 4603750 w 4930394"/>
              <a:gd name="connsiteY7" fmla="*/ 431800 h 2607153"/>
              <a:gd name="connsiteX8" fmla="*/ 4895850 w 4930394"/>
              <a:gd name="connsiteY8" fmla="*/ 685800 h 2607153"/>
              <a:gd name="connsiteX9" fmla="*/ 4921250 w 4930394"/>
              <a:gd name="connsiteY9" fmla="*/ 1130300 h 2607153"/>
              <a:gd name="connsiteX10" fmla="*/ 4864101 w 4930394"/>
              <a:gd name="connsiteY10" fmla="*/ 1377949 h 2607153"/>
              <a:gd name="connsiteX11" fmla="*/ 4787900 w 4930394"/>
              <a:gd name="connsiteY11" fmla="*/ 1663700 h 2607153"/>
              <a:gd name="connsiteX12" fmla="*/ 4679950 w 4930394"/>
              <a:gd name="connsiteY12" fmla="*/ 1911350 h 2607153"/>
              <a:gd name="connsiteX13" fmla="*/ 4502150 w 4930394"/>
              <a:gd name="connsiteY13" fmla="*/ 2076450 h 2607153"/>
              <a:gd name="connsiteX14" fmla="*/ 4324350 w 4930394"/>
              <a:gd name="connsiteY14" fmla="*/ 2247900 h 2607153"/>
              <a:gd name="connsiteX15" fmla="*/ 4140200 w 4930394"/>
              <a:gd name="connsiteY15" fmla="*/ 2349500 h 2607153"/>
              <a:gd name="connsiteX16" fmla="*/ 3816350 w 4930394"/>
              <a:gd name="connsiteY16" fmla="*/ 2489200 h 2607153"/>
              <a:gd name="connsiteX17" fmla="*/ 2584450 w 4930394"/>
              <a:gd name="connsiteY17" fmla="*/ 2527300 h 2607153"/>
              <a:gd name="connsiteX18" fmla="*/ 1619250 w 4930394"/>
              <a:gd name="connsiteY18" fmla="*/ 2578100 h 2607153"/>
              <a:gd name="connsiteX19" fmla="*/ 996950 w 4930394"/>
              <a:gd name="connsiteY19" fmla="*/ 2597150 h 2607153"/>
              <a:gd name="connsiteX20" fmla="*/ 38100 w 4930394"/>
              <a:gd name="connsiteY20" fmla="*/ 2597150 h 2607153"/>
              <a:gd name="connsiteX21" fmla="*/ 0 w 4930394"/>
              <a:gd name="connsiteY21" fmla="*/ 0 h 2607153"/>
              <a:gd name="connsiteX0" fmla="*/ 0 w 4930394"/>
              <a:gd name="connsiteY0" fmla="*/ 0 h 2607153"/>
              <a:gd name="connsiteX1" fmla="*/ 565150 w 4930394"/>
              <a:gd name="connsiteY1" fmla="*/ 25400 h 2607153"/>
              <a:gd name="connsiteX2" fmla="*/ 1200150 w 4930394"/>
              <a:gd name="connsiteY2" fmla="*/ 88900 h 2607153"/>
              <a:gd name="connsiteX3" fmla="*/ 2038350 w 4930394"/>
              <a:gd name="connsiteY3" fmla="*/ 165100 h 2607153"/>
              <a:gd name="connsiteX4" fmla="*/ 2622550 w 4930394"/>
              <a:gd name="connsiteY4" fmla="*/ 215900 h 2607153"/>
              <a:gd name="connsiteX5" fmla="*/ 3409950 w 4930394"/>
              <a:gd name="connsiteY5" fmla="*/ 241300 h 2607153"/>
              <a:gd name="connsiteX6" fmla="*/ 3994150 w 4930394"/>
              <a:gd name="connsiteY6" fmla="*/ 355600 h 2607153"/>
              <a:gd name="connsiteX7" fmla="*/ 4603750 w 4930394"/>
              <a:gd name="connsiteY7" fmla="*/ 431800 h 2607153"/>
              <a:gd name="connsiteX8" fmla="*/ 4895850 w 4930394"/>
              <a:gd name="connsiteY8" fmla="*/ 685800 h 2607153"/>
              <a:gd name="connsiteX9" fmla="*/ 4921250 w 4930394"/>
              <a:gd name="connsiteY9" fmla="*/ 1130300 h 2607153"/>
              <a:gd name="connsiteX10" fmla="*/ 4864101 w 4930394"/>
              <a:gd name="connsiteY10" fmla="*/ 1377949 h 2607153"/>
              <a:gd name="connsiteX11" fmla="*/ 4787900 w 4930394"/>
              <a:gd name="connsiteY11" fmla="*/ 1663700 h 2607153"/>
              <a:gd name="connsiteX12" fmla="*/ 4679950 w 4930394"/>
              <a:gd name="connsiteY12" fmla="*/ 1911350 h 2607153"/>
              <a:gd name="connsiteX13" fmla="*/ 4502150 w 4930394"/>
              <a:gd name="connsiteY13" fmla="*/ 2076450 h 2607153"/>
              <a:gd name="connsiteX14" fmla="*/ 4324350 w 4930394"/>
              <a:gd name="connsiteY14" fmla="*/ 2247900 h 2607153"/>
              <a:gd name="connsiteX15" fmla="*/ 4140200 w 4930394"/>
              <a:gd name="connsiteY15" fmla="*/ 2349500 h 2607153"/>
              <a:gd name="connsiteX16" fmla="*/ 3816350 w 4930394"/>
              <a:gd name="connsiteY16" fmla="*/ 2489200 h 2607153"/>
              <a:gd name="connsiteX17" fmla="*/ 2584450 w 4930394"/>
              <a:gd name="connsiteY17" fmla="*/ 2527300 h 2607153"/>
              <a:gd name="connsiteX18" fmla="*/ 1619250 w 4930394"/>
              <a:gd name="connsiteY18" fmla="*/ 2578100 h 2607153"/>
              <a:gd name="connsiteX19" fmla="*/ 996950 w 4930394"/>
              <a:gd name="connsiteY19" fmla="*/ 2597150 h 2607153"/>
              <a:gd name="connsiteX20" fmla="*/ 38100 w 4930394"/>
              <a:gd name="connsiteY20" fmla="*/ 2597150 h 2607153"/>
              <a:gd name="connsiteX21" fmla="*/ 0 w 4930394"/>
              <a:gd name="connsiteY21" fmla="*/ 0 h 2607153"/>
              <a:gd name="connsiteX0" fmla="*/ 0 w 4907586"/>
              <a:gd name="connsiteY0" fmla="*/ 0 h 2607153"/>
              <a:gd name="connsiteX1" fmla="*/ 565150 w 4907586"/>
              <a:gd name="connsiteY1" fmla="*/ 25400 h 2607153"/>
              <a:gd name="connsiteX2" fmla="*/ 1200150 w 4907586"/>
              <a:gd name="connsiteY2" fmla="*/ 88900 h 2607153"/>
              <a:gd name="connsiteX3" fmla="*/ 2038350 w 4907586"/>
              <a:gd name="connsiteY3" fmla="*/ 165100 h 2607153"/>
              <a:gd name="connsiteX4" fmla="*/ 2622550 w 4907586"/>
              <a:gd name="connsiteY4" fmla="*/ 215900 h 2607153"/>
              <a:gd name="connsiteX5" fmla="*/ 3409950 w 4907586"/>
              <a:gd name="connsiteY5" fmla="*/ 241300 h 2607153"/>
              <a:gd name="connsiteX6" fmla="*/ 3994150 w 4907586"/>
              <a:gd name="connsiteY6" fmla="*/ 355600 h 2607153"/>
              <a:gd name="connsiteX7" fmla="*/ 4603750 w 4907586"/>
              <a:gd name="connsiteY7" fmla="*/ 431800 h 2607153"/>
              <a:gd name="connsiteX8" fmla="*/ 4895850 w 4907586"/>
              <a:gd name="connsiteY8" fmla="*/ 685800 h 2607153"/>
              <a:gd name="connsiteX9" fmla="*/ 4851400 w 4907586"/>
              <a:gd name="connsiteY9" fmla="*/ 1149350 h 2607153"/>
              <a:gd name="connsiteX10" fmla="*/ 4864101 w 4907586"/>
              <a:gd name="connsiteY10" fmla="*/ 1377949 h 2607153"/>
              <a:gd name="connsiteX11" fmla="*/ 4787900 w 4907586"/>
              <a:gd name="connsiteY11" fmla="*/ 1663700 h 2607153"/>
              <a:gd name="connsiteX12" fmla="*/ 4679950 w 4907586"/>
              <a:gd name="connsiteY12" fmla="*/ 1911350 h 2607153"/>
              <a:gd name="connsiteX13" fmla="*/ 4502150 w 4907586"/>
              <a:gd name="connsiteY13" fmla="*/ 2076450 h 2607153"/>
              <a:gd name="connsiteX14" fmla="*/ 4324350 w 4907586"/>
              <a:gd name="connsiteY14" fmla="*/ 2247900 h 2607153"/>
              <a:gd name="connsiteX15" fmla="*/ 4140200 w 4907586"/>
              <a:gd name="connsiteY15" fmla="*/ 2349500 h 2607153"/>
              <a:gd name="connsiteX16" fmla="*/ 3816350 w 4907586"/>
              <a:gd name="connsiteY16" fmla="*/ 2489200 h 2607153"/>
              <a:gd name="connsiteX17" fmla="*/ 2584450 w 4907586"/>
              <a:gd name="connsiteY17" fmla="*/ 2527300 h 2607153"/>
              <a:gd name="connsiteX18" fmla="*/ 1619250 w 4907586"/>
              <a:gd name="connsiteY18" fmla="*/ 2578100 h 2607153"/>
              <a:gd name="connsiteX19" fmla="*/ 996950 w 4907586"/>
              <a:gd name="connsiteY19" fmla="*/ 2597150 h 2607153"/>
              <a:gd name="connsiteX20" fmla="*/ 38100 w 4907586"/>
              <a:gd name="connsiteY20" fmla="*/ 2597150 h 2607153"/>
              <a:gd name="connsiteX21" fmla="*/ 0 w 4907586"/>
              <a:gd name="connsiteY21" fmla="*/ 0 h 2607153"/>
              <a:gd name="connsiteX0" fmla="*/ 0 w 4907586"/>
              <a:gd name="connsiteY0" fmla="*/ 0 h 2607153"/>
              <a:gd name="connsiteX1" fmla="*/ 565150 w 4907586"/>
              <a:gd name="connsiteY1" fmla="*/ 25400 h 2607153"/>
              <a:gd name="connsiteX2" fmla="*/ 1200150 w 4907586"/>
              <a:gd name="connsiteY2" fmla="*/ 88900 h 2607153"/>
              <a:gd name="connsiteX3" fmla="*/ 2038350 w 4907586"/>
              <a:gd name="connsiteY3" fmla="*/ 165100 h 2607153"/>
              <a:gd name="connsiteX4" fmla="*/ 2622550 w 4907586"/>
              <a:gd name="connsiteY4" fmla="*/ 215900 h 2607153"/>
              <a:gd name="connsiteX5" fmla="*/ 3409950 w 4907586"/>
              <a:gd name="connsiteY5" fmla="*/ 241300 h 2607153"/>
              <a:gd name="connsiteX6" fmla="*/ 3994150 w 4907586"/>
              <a:gd name="connsiteY6" fmla="*/ 355600 h 2607153"/>
              <a:gd name="connsiteX7" fmla="*/ 4603750 w 4907586"/>
              <a:gd name="connsiteY7" fmla="*/ 431800 h 2607153"/>
              <a:gd name="connsiteX8" fmla="*/ 4895850 w 4907586"/>
              <a:gd name="connsiteY8" fmla="*/ 869950 h 2607153"/>
              <a:gd name="connsiteX9" fmla="*/ 4851400 w 4907586"/>
              <a:gd name="connsiteY9" fmla="*/ 1149350 h 2607153"/>
              <a:gd name="connsiteX10" fmla="*/ 4864101 w 4907586"/>
              <a:gd name="connsiteY10" fmla="*/ 1377949 h 2607153"/>
              <a:gd name="connsiteX11" fmla="*/ 4787900 w 4907586"/>
              <a:gd name="connsiteY11" fmla="*/ 1663700 h 2607153"/>
              <a:gd name="connsiteX12" fmla="*/ 4679950 w 4907586"/>
              <a:gd name="connsiteY12" fmla="*/ 1911350 h 2607153"/>
              <a:gd name="connsiteX13" fmla="*/ 4502150 w 4907586"/>
              <a:gd name="connsiteY13" fmla="*/ 2076450 h 2607153"/>
              <a:gd name="connsiteX14" fmla="*/ 4324350 w 4907586"/>
              <a:gd name="connsiteY14" fmla="*/ 2247900 h 2607153"/>
              <a:gd name="connsiteX15" fmla="*/ 4140200 w 4907586"/>
              <a:gd name="connsiteY15" fmla="*/ 2349500 h 2607153"/>
              <a:gd name="connsiteX16" fmla="*/ 3816350 w 4907586"/>
              <a:gd name="connsiteY16" fmla="*/ 2489200 h 2607153"/>
              <a:gd name="connsiteX17" fmla="*/ 2584450 w 4907586"/>
              <a:gd name="connsiteY17" fmla="*/ 2527300 h 2607153"/>
              <a:gd name="connsiteX18" fmla="*/ 1619250 w 4907586"/>
              <a:gd name="connsiteY18" fmla="*/ 2578100 h 2607153"/>
              <a:gd name="connsiteX19" fmla="*/ 996950 w 4907586"/>
              <a:gd name="connsiteY19" fmla="*/ 2597150 h 2607153"/>
              <a:gd name="connsiteX20" fmla="*/ 38100 w 4907586"/>
              <a:gd name="connsiteY20" fmla="*/ 2597150 h 2607153"/>
              <a:gd name="connsiteX21" fmla="*/ 0 w 4907586"/>
              <a:gd name="connsiteY21" fmla="*/ 0 h 2607153"/>
              <a:gd name="connsiteX0" fmla="*/ 0 w 4897057"/>
              <a:gd name="connsiteY0" fmla="*/ 0 h 2607153"/>
              <a:gd name="connsiteX1" fmla="*/ 565150 w 4897057"/>
              <a:gd name="connsiteY1" fmla="*/ 25400 h 2607153"/>
              <a:gd name="connsiteX2" fmla="*/ 1200150 w 4897057"/>
              <a:gd name="connsiteY2" fmla="*/ 88900 h 2607153"/>
              <a:gd name="connsiteX3" fmla="*/ 2038350 w 4897057"/>
              <a:gd name="connsiteY3" fmla="*/ 165100 h 2607153"/>
              <a:gd name="connsiteX4" fmla="*/ 2622550 w 4897057"/>
              <a:gd name="connsiteY4" fmla="*/ 215900 h 2607153"/>
              <a:gd name="connsiteX5" fmla="*/ 3409950 w 4897057"/>
              <a:gd name="connsiteY5" fmla="*/ 241300 h 2607153"/>
              <a:gd name="connsiteX6" fmla="*/ 3994150 w 4897057"/>
              <a:gd name="connsiteY6" fmla="*/ 355600 h 2607153"/>
              <a:gd name="connsiteX7" fmla="*/ 4603750 w 4897057"/>
              <a:gd name="connsiteY7" fmla="*/ 431800 h 2607153"/>
              <a:gd name="connsiteX8" fmla="*/ 4895850 w 4897057"/>
              <a:gd name="connsiteY8" fmla="*/ 869950 h 2607153"/>
              <a:gd name="connsiteX9" fmla="*/ 4851400 w 4897057"/>
              <a:gd name="connsiteY9" fmla="*/ 1149350 h 2607153"/>
              <a:gd name="connsiteX10" fmla="*/ 4864101 w 4897057"/>
              <a:gd name="connsiteY10" fmla="*/ 1377949 h 2607153"/>
              <a:gd name="connsiteX11" fmla="*/ 4787900 w 4897057"/>
              <a:gd name="connsiteY11" fmla="*/ 1663700 h 2607153"/>
              <a:gd name="connsiteX12" fmla="*/ 4679950 w 4897057"/>
              <a:gd name="connsiteY12" fmla="*/ 1911350 h 2607153"/>
              <a:gd name="connsiteX13" fmla="*/ 4502150 w 4897057"/>
              <a:gd name="connsiteY13" fmla="*/ 2076450 h 2607153"/>
              <a:gd name="connsiteX14" fmla="*/ 4324350 w 4897057"/>
              <a:gd name="connsiteY14" fmla="*/ 2247900 h 2607153"/>
              <a:gd name="connsiteX15" fmla="*/ 4140200 w 4897057"/>
              <a:gd name="connsiteY15" fmla="*/ 2349500 h 2607153"/>
              <a:gd name="connsiteX16" fmla="*/ 3816350 w 4897057"/>
              <a:gd name="connsiteY16" fmla="*/ 2489200 h 2607153"/>
              <a:gd name="connsiteX17" fmla="*/ 2584450 w 4897057"/>
              <a:gd name="connsiteY17" fmla="*/ 2527300 h 2607153"/>
              <a:gd name="connsiteX18" fmla="*/ 1619250 w 4897057"/>
              <a:gd name="connsiteY18" fmla="*/ 2578100 h 2607153"/>
              <a:gd name="connsiteX19" fmla="*/ 996950 w 4897057"/>
              <a:gd name="connsiteY19" fmla="*/ 2597150 h 2607153"/>
              <a:gd name="connsiteX20" fmla="*/ 38100 w 4897057"/>
              <a:gd name="connsiteY20" fmla="*/ 2597150 h 2607153"/>
              <a:gd name="connsiteX21" fmla="*/ 0 w 4897057"/>
              <a:gd name="connsiteY21" fmla="*/ 0 h 2607153"/>
              <a:gd name="connsiteX0" fmla="*/ 0 w 4899500"/>
              <a:gd name="connsiteY0" fmla="*/ 0 h 2607153"/>
              <a:gd name="connsiteX1" fmla="*/ 565150 w 4899500"/>
              <a:gd name="connsiteY1" fmla="*/ 25400 h 2607153"/>
              <a:gd name="connsiteX2" fmla="*/ 1200150 w 4899500"/>
              <a:gd name="connsiteY2" fmla="*/ 88900 h 2607153"/>
              <a:gd name="connsiteX3" fmla="*/ 2038350 w 4899500"/>
              <a:gd name="connsiteY3" fmla="*/ 165100 h 2607153"/>
              <a:gd name="connsiteX4" fmla="*/ 2622550 w 4899500"/>
              <a:gd name="connsiteY4" fmla="*/ 215900 h 2607153"/>
              <a:gd name="connsiteX5" fmla="*/ 3409950 w 4899500"/>
              <a:gd name="connsiteY5" fmla="*/ 241300 h 2607153"/>
              <a:gd name="connsiteX6" fmla="*/ 3994150 w 4899500"/>
              <a:gd name="connsiteY6" fmla="*/ 355600 h 2607153"/>
              <a:gd name="connsiteX7" fmla="*/ 4603750 w 4899500"/>
              <a:gd name="connsiteY7" fmla="*/ 431800 h 2607153"/>
              <a:gd name="connsiteX8" fmla="*/ 4895850 w 4899500"/>
              <a:gd name="connsiteY8" fmla="*/ 869950 h 2607153"/>
              <a:gd name="connsiteX9" fmla="*/ 4851400 w 4899500"/>
              <a:gd name="connsiteY9" fmla="*/ 1149350 h 2607153"/>
              <a:gd name="connsiteX10" fmla="*/ 4864101 w 4899500"/>
              <a:gd name="connsiteY10" fmla="*/ 1377949 h 2607153"/>
              <a:gd name="connsiteX11" fmla="*/ 4787900 w 4899500"/>
              <a:gd name="connsiteY11" fmla="*/ 1663700 h 2607153"/>
              <a:gd name="connsiteX12" fmla="*/ 4679950 w 4899500"/>
              <a:gd name="connsiteY12" fmla="*/ 1911350 h 2607153"/>
              <a:gd name="connsiteX13" fmla="*/ 4502150 w 4899500"/>
              <a:gd name="connsiteY13" fmla="*/ 2076450 h 2607153"/>
              <a:gd name="connsiteX14" fmla="*/ 4324350 w 4899500"/>
              <a:gd name="connsiteY14" fmla="*/ 2247900 h 2607153"/>
              <a:gd name="connsiteX15" fmla="*/ 4140200 w 4899500"/>
              <a:gd name="connsiteY15" fmla="*/ 2349500 h 2607153"/>
              <a:gd name="connsiteX16" fmla="*/ 3816350 w 4899500"/>
              <a:gd name="connsiteY16" fmla="*/ 2489200 h 2607153"/>
              <a:gd name="connsiteX17" fmla="*/ 2584450 w 4899500"/>
              <a:gd name="connsiteY17" fmla="*/ 2527300 h 2607153"/>
              <a:gd name="connsiteX18" fmla="*/ 1619250 w 4899500"/>
              <a:gd name="connsiteY18" fmla="*/ 2578100 h 2607153"/>
              <a:gd name="connsiteX19" fmla="*/ 996950 w 4899500"/>
              <a:gd name="connsiteY19" fmla="*/ 2597150 h 2607153"/>
              <a:gd name="connsiteX20" fmla="*/ 38100 w 4899500"/>
              <a:gd name="connsiteY20" fmla="*/ 2597150 h 2607153"/>
              <a:gd name="connsiteX21" fmla="*/ 0 w 4899500"/>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3994150 w 4908409"/>
              <a:gd name="connsiteY6" fmla="*/ 35560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3994150 w 4908409"/>
              <a:gd name="connsiteY6" fmla="*/ 35560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52450 w 4908409"/>
              <a:gd name="connsiteY1" fmla="*/ 508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52450 w 4908409"/>
              <a:gd name="connsiteY1" fmla="*/ 508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3365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3176"/>
              <a:gd name="connsiteX1" fmla="*/ 552450 w 4908409"/>
              <a:gd name="connsiteY1" fmla="*/ 50800 h 2603176"/>
              <a:gd name="connsiteX2" fmla="*/ 1200150 w 4908409"/>
              <a:gd name="connsiteY2" fmla="*/ 88900 h 2603176"/>
              <a:gd name="connsiteX3" fmla="*/ 2044700 w 4908409"/>
              <a:gd name="connsiteY3" fmla="*/ 139700 h 2603176"/>
              <a:gd name="connsiteX4" fmla="*/ 2622550 w 4908409"/>
              <a:gd name="connsiteY4" fmla="*/ 184150 h 2603176"/>
              <a:gd name="connsiteX5" fmla="*/ 3409950 w 4908409"/>
              <a:gd name="connsiteY5" fmla="*/ 241300 h 2603176"/>
              <a:gd name="connsiteX6" fmla="*/ 4114800 w 4908409"/>
              <a:gd name="connsiteY6" fmla="*/ 285750 h 2603176"/>
              <a:gd name="connsiteX7" fmla="*/ 4591050 w 4908409"/>
              <a:gd name="connsiteY7" fmla="*/ 457200 h 2603176"/>
              <a:gd name="connsiteX8" fmla="*/ 4895850 w 4908409"/>
              <a:gd name="connsiteY8" fmla="*/ 869950 h 2603176"/>
              <a:gd name="connsiteX9" fmla="*/ 4851400 w 4908409"/>
              <a:gd name="connsiteY9" fmla="*/ 1149350 h 2603176"/>
              <a:gd name="connsiteX10" fmla="*/ 4864101 w 4908409"/>
              <a:gd name="connsiteY10" fmla="*/ 1377949 h 2603176"/>
              <a:gd name="connsiteX11" fmla="*/ 4787900 w 4908409"/>
              <a:gd name="connsiteY11" fmla="*/ 1663700 h 2603176"/>
              <a:gd name="connsiteX12" fmla="*/ 4679950 w 4908409"/>
              <a:gd name="connsiteY12" fmla="*/ 1911350 h 2603176"/>
              <a:gd name="connsiteX13" fmla="*/ 4502150 w 4908409"/>
              <a:gd name="connsiteY13" fmla="*/ 2076450 h 2603176"/>
              <a:gd name="connsiteX14" fmla="*/ 4324350 w 4908409"/>
              <a:gd name="connsiteY14" fmla="*/ 2247900 h 2603176"/>
              <a:gd name="connsiteX15" fmla="*/ 4140200 w 4908409"/>
              <a:gd name="connsiteY15" fmla="*/ 2349500 h 2603176"/>
              <a:gd name="connsiteX16" fmla="*/ 3816350 w 4908409"/>
              <a:gd name="connsiteY16" fmla="*/ 2489200 h 2603176"/>
              <a:gd name="connsiteX17" fmla="*/ 2584450 w 4908409"/>
              <a:gd name="connsiteY17" fmla="*/ 2527300 h 2603176"/>
              <a:gd name="connsiteX18" fmla="*/ 1619250 w 4908409"/>
              <a:gd name="connsiteY18" fmla="*/ 2533650 h 2603176"/>
              <a:gd name="connsiteX19" fmla="*/ 996950 w 4908409"/>
              <a:gd name="connsiteY19" fmla="*/ 2565400 h 2603176"/>
              <a:gd name="connsiteX20" fmla="*/ 38100 w 4908409"/>
              <a:gd name="connsiteY20" fmla="*/ 2597150 h 2603176"/>
              <a:gd name="connsiteX21" fmla="*/ 0 w 4908409"/>
              <a:gd name="connsiteY21" fmla="*/ 0 h 2603176"/>
              <a:gd name="connsiteX0" fmla="*/ 0 w 4940159"/>
              <a:gd name="connsiteY0" fmla="*/ 0 h 2609526"/>
              <a:gd name="connsiteX1" fmla="*/ 584200 w 4940159"/>
              <a:gd name="connsiteY1" fmla="*/ 57150 h 2609526"/>
              <a:gd name="connsiteX2" fmla="*/ 1231900 w 4940159"/>
              <a:gd name="connsiteY2" fmla="*/ 95250 h 2609526"/>
              <a:gd name="connsiteX3" fmla="*/ 2076450 w 4940159"/>
              <a:gd name="connsiteY3" fmla="*/ 146050 h 2609526"/>
              <a:gd name="connsiteX4" fmla="*/ 2654300 w 4940159"/>
              <a:gd name="connsiteY4" fmla="*/ 190500 h 2609526"/>
              <a:gd name="connsiteX5" fmla="*/ 3441700 w 4940159"/>
              <a:gd name="connsiteY5" fmla="*/ 247650 h 2609526"/>
              <a:gd name="connsiteX6" fmla="*/ 4146550 w 4940159"/>
              <a:gd name="connsiteY6" fmla="*/ 292100 h 2609526"/>
              <a:gd name="connsiteX7" fmla="*/ 4622800 w 4940159"/>
              <a:gd name="connsiteY7" fmla="*/ 463550 h 2609526"/>
              <a:gd name="connsiteX8" fmla="*/ 4927600 w 4940159"/>
              <a:gd name="connsiteY8" fmla="*/ 876300 h 2609526"/>
              <a:gd name="connsiteX9" fmla="*/ 4883150 w 4940159"/>
              <a:gd name="connsiteY9" fmla="*/ 1155700 h 2609526"/>
              <a:gd name="connsiteX10" fmla="*/ 4895851 w 4940159"/>
              <a:gd name="connsiteY10" fmla="*/ 1384299 h 2609526"/>
              <a:gd name="connsiteX11" fmla="*/ 4819650 w 4940159"/>
              <a:gd name="connsiteY11" fmla="*/ 1670050 h 2609526"/>
              <a:gd name="connsiteX12" fmla="*/ 4711700 w 4940159"/>
              <a:gd name="connsiteY12" fmla="*/ 1917700 h 2609526"/>
              <a:gd name="connsiteX13" fmla="*/ 4533900 w 4940159"/>
              <a:gd name="connsiteY13" fmla="*/ 2082800 h 2609526"/>
              <a:gd name="connsiteX14" fmla="*/ 4356100 w 4940159"/>
              <a:gd name="connsiteY14" fmla="*/ 2254250 h 2609526"/>
              <a:gd name="connsiteX15" fmla="*/ 4171950 w 4940159"/>
              <a:gd name="connsiteY15" fmla="*/ 2355850 h 2609526"/>
              <a:gd name="connsiteX16" fmla="*/ 3848100 w 4940159"/>
              <a:gd name="connsiteY16" fmla="*/ 2495550 h 2609526"/>
              <a:gd name="connsiteX17" fmla="*/ 2616200 w 4940159"/>
              <a:gd name="connsiteY17" fmla="*/ 2533650 h 2609526"/>
              <a:gd name="connsiteX18" fmla="*/ 1651000 w 4940159"/>
              <a:gd name="connsiteY18" fmla="*/ 2540000 h 2609526"/>
              <a:gd name="connsiteX19" fmla="*/ 1028700 w 4940159"/>
              <a:gd name="connsiteY19" fmla="*/ 2571750 h 2609526"/>
              <a:gd name="connsiteX20" fmla="*/ 69850 w 4940159"/>
              <a:gd name="connsiteY20" fmla="*/ 2603500 h 2609526"/>
              <a:gd name="connsiteX21" fmla="*/ 0 w 4940159"/>
              <a:gd name="connsiteY21" fmla="*/ 0 h 2609526"/>
              <a:gd name="connsiteX0" fmla="*/ 0 w 4940159"/>
              <a:gd name="connsiteY0" fmla="*/ 0 h 2609526"/>
              <a:gd name="connsiteX1" fmla="*/ 584200 w 4940159"/>
              <a:gd name="connsiteY1" fmla="*/ 57150 h 2609526"/>
              <a:gd name="connsiteX2" fmla="*/ 1231900 w 4940159"/>
              <a:gd name="connsiteY2" fmla="*/ 95250 h 2609526"/>
              <a:gd name="connsiteX3" fmla="*/ 2076450 w 4940159"/>
              <a:gd name="connsiteY3" fmla="*/ 146050 h 2609526"/>
              <a:gd name="connsiteX4" fmla="*/ 2654300 w 4940159"/>
              <a:gd name="connsiteY4" fmla="*/ 190500 h 2609526"/>
              <a:gd name="connsiteX5" fmla="*/ 3441700 w 4940159"/>
              <a:gd name="connsiteY5" fmla="*/ 247650 h 2609526"/>
              <a:gd name="connsiteX6" fmla="*/ 4146550 w 4940159"/>
              <a:gd name="connsiteY6" fmla="*/ 292100 h 2609526"/>
              <a:gd name="connsiteX7" fmla="*/ 4622800 w 4940159"/>
              <a:gd name="connsiteY7" fmla="*/ 463550 h 2609526"/>
              <a:gd name="connsiteX8" fmla="*/ 4927600 w 4940159"/>
              <a:gd name="connsiteY8" fmla="*/ 876300 h 2609526"/>
              <a:gd name="connsiteX9" fmla="*/ 4883150 w 4940159"/>
              <a:gd name="connsiteY9" fmla="*/ 1155700 h 2609526"/>
              <a:gd name="connsiteX10" fmla="*/ 4895851 w 4940159"/>
              <a:gd name="connsiteY10" fmla="*/ 1384299 h 2609526"/>
              <a:gd name="connsiteX11" fmla="*/ 4819650 w 4940159"/>
              <a:gd name="connsiteY11" fmla="*/ 1670050 h 2609526"/>
              <a:gd name="connsiteX12" fmla="*/ 4711700 w 4940159"/>
              <a:gd name="connsiteY12" fmla="*/ 1917700 h 2609526"/>
              <a:gd name="connsiteX13" fmla="*/ 4533900 w 4940159"/>
              <a:gd name="connsiteY13" fmla="*/ 2082800 h 2609526"/>
              <a:gd name="connsiteX14" fmla="*/ 4356100 w 4940159"/>
              <a:gd name="connsiteY14" fmla="*/ 2254250 h 2609526"/>
              <a:gd name="connsiteX15" fmla="*/ 4171950 w 4940159"/>
              <a:gd name="connsiteY15" fmla="*/ 2355850 h 2609526"/>
              <a:gd name="connsiteX16" fmla="*/ 3848100 w 4940159"/>
              <a:gd name="connsiteY16" fmla="*/ 2495550 h 2609526"/>
              <a:gd name="connsiteX17" fmla="*/ 2616200 w 4940159"/>
              <a:gd name="connsiteY17" fmla="*/ 2533650 h 2609526"/>
              <a:gd name="connsiteX18" fmla="*/ 1651000 w 4940159"/>
              <a:gd name="connsiteY18" fmla="*/ 2540000 h 2609526"/>
              <a:gd name="connsiteX19" fmla="*/ 1028700 w 4940159"/>
              <a:gd name="connsiteY19" fmla="*/ 2571750 h 2609526"/>
              <a:gd name="connsiteX20" fmla="*/ 12700 w 4940159"/>
              <a:gd name="connsiteY20" fmla="*/ 2603500 h 2609526"/>
              <a:gd name="connsiteX21" fmla="*/ 0 w 4940159"/>
              <a:gd name="connsiteY21" fmla="*/ 0 h 260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40159" h="2609526">
                <a:moveTo>
                  <a:pt x="0" y="0"/>
                </a:moveTo>
                <a:cubicBezTo>
                  <a:pt x="173567" y="8467"/>
                  <a:pt x="378883" y="41275"/>
                  <a:pt x="584200" y="57150"/>
                </a:cubicBezTo>
                <a:cubicBezTo>
                  <a:pt x="789517" y="73025"/>
                  <a:pt x="983192" y="80433"/>
                  <a:pt x="1231900" y="95250"/>
                </a:cubicBezTo>
                <a:lnTo>
                  <a:pt x="2076450" y="146050"/>
                </a:lnTo>
                <a:cubicBezTo>
                  <a:pt x="2313517" y="161925"/>
                  <a:pt x="2370236" y="185918"/>
                  <a:pt x="2654300" y="190500"/>
                </a:cubicBezTo>
                <a:cubicBezTo>
                  <a:pt x="2882900" y="203200"/>
                  <a:pt x="3192992" y="230717"/>
                  <a:pt x="3441700" y="247650"/>
                </a:cubicBezTo>
                <a:cubicBezTo>
                  <a:pt x="3690408" y="264583"/>
                  <a:pt x="4032250" y="268817"/>
                  <a:pt x="4146550" y="292100"/>
                </a:cubicBezTo>
                <a:cubicBezTo>
                  <a:pt x="4345517" y="323850"/>
                  <a:pt x="4491567" y="370417"/>
                  <a:pt x="4622800" y="463550"/>
                </a:cubicBezTo>
                <a:cubicBezTo>
                  <a:pt x="4754033" y="556683"/>
                  <a:pt x="4884208" y="760942"/>
                  <a:pt x="4927600" y="876300"/>
                </a:cubicBezTo>
                <a:cubicBezTo>
                  <a:pt x="4970992" y="991658"/>
                  <a:pt x="4888442" y="1071034"/>
                  <a:pt x="4883150" y="1155700"/>
                </a:cubicBezTo>
                <a:cubicBezTo>
                  <a:pt x="4877859" y="1240367"/>
                  <a:pt x="4906434" y="1298574"/>
                  <a:pt x="4895851" y="1384299"/>
                </a:cubicBezTo>
                <a:cubicBezTo>
                  <a:pt x="4885268" y="1470024"/>
                  <a:pt x="4850342" y="1581150"/>
                  <a:pt x="4819650" y="1670050"/>
                </a:cubicBezTo>
                <a:cubicBezTo>
                  <a:pt x="4788958" y="1758950"/>
                  <a:pt x="4759325" y="1848908"/>
                  <a:pt x="4711700" y="1917700"/>
                </a:cubicBezTo>
                <a:cubicBezTo>
                  <a:pt x="4664075" y="1986492"/>
                  <a:pt x="4593167" y="2026708"/>
                  <a:pt x="4533900" y="2082800"/>
                </a:cubicBezTo>
                <a:cubicBezTo>
                  <a:pt x="4474633" y="2138892"/>
                  <a:pt x="4416425" y="2208742"/>
                  <a:pt x="4356100" y="2254250"/>
                </a:cubicBezTo>
                <a:cubicBezTo>
                  <a:pt x="4295775" y="2299758"/>
                  <a:pt x="4222750" y="2336800"/>
                  <a:pt x="4171950" y="2355850"/>
                </a:cubicBezTo>
                <a:cubicBezTo>
                  <a:pt x="4087283" y="2383367"/>
                  <a:pt x="4107392" y="2465917"/>
                  <a:pt x="3848100" y="2495550"/>
                </a:cubicBezTo>
                <a:cubicBezTo>
                  <a:pt x="3588808" y="2525183"/>
                  <a:pt x="3026833" y="2529417"/>
                  <a:pt x="2616200" y="2533650"/>
                </a:cubicBezTo>
                <a:lnTo>
                  <a:pt x="1651000" y="2540000"/>
                </a:lnTo>
                <a:cubicBezTo>
                  <a:pt x="1386417" y="2546350"/>
                  <a:pt x="1231900" y="2573867"/>
                  <a:pt x="1028700" y="2571750"/>
                </a:cubicBezTo>
                <a:cubicBezTo>
                  <a:pt x="853017" y="2565400"/>
                  <a:pt x="482600" y="2628900"/>
                  <a:pt x="12700" y="2603500"/>
                </a:cubicBezTo>
                <a:cubicBezTo>
                  <a:pt x="0" y="1737783"/>
                  <a:pt x="12700" y="865717"/>
                  <a:pt x="0" y="0"/>
                </a:cubicBezTo>
                <a:close/>
              </a:path>
            </a:pathLst>
          </a:custGeom>
          <a:noFill/>
          <a:ln>
            <a:solidFill>
              <a:srgbClr val="3366FF"/>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7" name="Freeform 16"/>
          <p:cNvSpPr/>
          <p:nvPr/>
        </p:nvSpPr>
        <p:spPr>
          <a:xfrm>
            <a:off x="298450" y="1060451"/>
            <a:ext cx="5890616" cy="4584700"/>
          </a:xfrm>
          <a:custGeom>
            <a:avLst/>
            <a:gdLst>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87217 w 5835017"/>
              <a:gd name="connsiteY73" fmla="*/ 38100 h 4559567"/>
              <a:gd name="connsiteX74" fmla="*/ 4374517 w 5835017"/>
              <a:gd name="connsiteY74" fmla="*/ 88900 h 4559567"/>
              <a:gd name="connsiteX75" fmla="*/ 4349117 w 5835017"/>
              <a:gd name="connsiteY75" fmla="*/ 406400 h 4559567"/>
              <a:gd name="connsiteX76" fmla="*/ 4323717 w 5835017"/>
              <a:gd name="connsiteY76" fmla="*/ 571500 h 4559567"/>
              <a:gd name="connsiteX77" fmla="*/ 4311017 w 5835017"/>
              <a:gd name="connsiteY77" fmla="*/ 673100 h 4559567"/>
              <a:gd name="connsiteX78" fmla="*/ 4285617 w 5835017"/>
              <a:gd name="connsiteY78" fmla="*/ 749300 h 4559567"/>
              <a:gd name="connsiteX79" fmla="*/ 4272917 w 5835017"/>
              <a:gd name="connsiteY79" fmla="*/ 800100 h 4559567"/>
              <a:gd name="connsiteX80" fmla="*/ 4260217 w 5835017"/>
              <a:gd name="connsiteY80" fmla="*/ 863600 h 4559567"/>
              <a:gd name="connsiteX81" fmla="*/ 4247517 w 5835017"/>
              <a:gd name="connsiteY81" fmla="*/ 914400 h 4559567"/>
              <a:gd name="connsiteX82" fmla="*/ 4234817 w 5835017"/>
              <a:gd name="connsiteY82" fmla="*/ 977900 h 4559567"/>
              <a:gd name="connsiteX83" fmla="*/ 4209417 w 5835017"/>
              <a:gd name="connsiteY83" fmla="*/ 1028700 h 4559567"/>
              <a:gd name="connsiteX84" fmla="*/ 4196717 w 5835017"/>
              <a:gd name="connsiteY84" fmla="*/ 1155700 h 4559567"/>
              <a:gd name="connsiteX85" fmla="*/ 4158617 w 5835017"/>
              <a:gd name="connsiteY85" fmla="*/ 1270000 h 4559567"/>
              <a:gd name="connsiteX86" fmla="*/ 4133217 w 5835017"/>
              <a:gd name="connsiteY86" fmla="*/ 1371600 h 4559567"/>
              <a:gd name="connsiteX87" fmla="*/ 4120517 w 5835017"/>
              <a:gd name="connsiteY87" fmla="*/ 1422400 h 4559567"/>
              <a:gd name="connsiteX88" fmla="*/ 4107817 w 5835017"/>
              <a:gd name="connsiteY88" fmla="*/ 1498600 h 4559567"/>
              <a:gd name="connsiteX89" fmla="*/ 4082417 w 5835017"/>
              <a:gd name="connsiteY89" fmla="*/ 1536700 h 4559567"/>
              <a:gd name="connsiteX90" fmla="*/ 4069717 w 5835017"/>
              <a:gd name="connsiteY90" fmla="*/ 1625600 h 4559567"/>
              <a:gd name="connsiteX91" fmla="*/ 4057017 w 5835017"/>
              <a:gd name="connsiteY91" fmla="*/ 1663700 h 4559567"/>
              <a:gd name="connsiteX92" fmla="*/ 4044317 w 5835017"/>
              <a:gd name="connsiteY92" fmla="*/ 1752600 h 4559567"/>
              <a:gd name="connsiteX93" fmla="*/ 4018917 w 5835017"/>
              <a:gd name="connsiteY93" fmla="*/ 1803400 h 4559567"/>
              <a:gd name="connsiteX94" fmla="*/ 3993517 w 5835017"/>
              <a:gd name="connsiteY94" fmla="*/ 1866900 h 4559567"/>
              <a:gd name="connsiteX95" fmla="*/ 3942717 w 5835017"/>
              <a:gd name="connsiteY95" fmla="*/ 1993900 h 4559567"/>
              <a:gd name="connsiteX96" fmla="*/ 3904617 w 5835017"/>
              <a:gd name="connsiteY96" fmla="*/ 2120900 h 4559567"/>
              <a:gd name="connsiteX97" fmla="*/ 3879217 w 5835017"/>
              <a:gd name="connsiteY97" fmla="*/ 2184400 h 4559567"/>
              <a:gd name="connsiteX98" fmla="*/ 3866517 w 5835017"/>
              <a:gd name="connsiteY98" fmla="*/ 2247900 h 4559567"/>
              <a:gd name="connsiteX99" fmla="*/ 3841117 w 5835017"/>
              <a:gd name="connsiteY99" fmla="*/ 2286000 h 4559567"/>
              <a:gd name="connsiteX100" fmla="*/ 3815717 w 5835017"/>
              <a:gd name="connsiteY100" fmla="*/ 2362200 h 4559567"/>
              <a:gd name="connsiteX101" fmla="*/ 3777617 w 5835017"/>
              <a:gd name="connsiteY101" fmla="*/ 2425700 h 4559567"/>
              <a:gd name="connsiteX102" fmla="*/ 3752217 w 5835017"/>
              <a:gd name="connsiteY102" fmla="*/ 2514600 h 4559567"/>
              <a:gd name="connsiteX103" fmla="*/ 3726817 w 5835017"/>
              <a:gd name="connsiteY103" fmla="*/ 2578100 h 4559567"/>
              <a:gd name="connsiteX104" fmla="*/ 3714117 w 5835017"/>
              <a:gd name="connsiteY104" fmla="*/ 2616200 h 4559567"/>
              <a:gd name="connsiteX105" fmla="*/ 3688717 w 5835017"/>
              <a:gd name="connsiteY105" fmla="*/ 2654300 h 4559567"/>
              <a:gd name="connsiteX106" fmla="*/ 3676017 w 5835017"/>
              <a:gd name="connsiteY106" fmla="*/ 2717800 h 4559567"/>
              <a:gd name="connsiteX107" fmla="*/ 3663317 w 5835017"/>
              <a:gd name="connsiteY107" fmla="*/ 2794000 h 4559567"/>
              <a:gd name="connsiteX108" fmla="*/ 3637917 w 5835017"/>
              <a:gd name="connsiteY108" fmla="*/ 2870200 h 4559567"/>
              <a:gd name="connsiteX109" fmla="*/ 3612517 w 5835017"/>
              <a:gd name="connsiteY109" fmla="*/ 2908300 h 4559567"/>
              <a:gd name="connsiteX110" fmla="*/ 3587117 w 5835017"/>
              <a:gd name="connsiteY110" fmla="*/ 3009900 h 4559567"/>
              <a:gd name="connsiteX111" fmla="*/ 3574417 w 5835017"/>
              <a:gd name="connsiteY111" fmla="*/ 3073400 h 4559567"/>
              <a:gd name="connsiteX112" fmla="*/ 3549017 w 5835017"/>
              <a:gd name="connsiteY112" fmla="*/ 3136900 h 4559567"/>
              <a:gd name="connsiteX113" fmla="*/ 3536317 w 5835017"/>
              <a:gd name="connsiteY113" fmla="*/ 3187700 h 4559567"/>
              <a:gd name="connsiteX114" fmla="*/ 3510917 w 5835017"/>
              <a:gd name="connsiteY114" fmla="*/ 3251200 h 4559567"/>
              <a:gd name="connsiteX115" fmla="*/ 3498217 w 5835017"/>
              <a:gd name="connsiteY115" fmla="*/ 3314700 h 4559567"/>
              <a:gd name="connsiteX116" fmla="*/ 3472817 w 5835017"/>
              <a:gd name="connsiteY116" fmla="*/ 3352800 h 4559567"/>
              <a:gd name="connsiteX117" fmla="*/ 3460117 w 5835017"/>
              <a:gd name="connsiteY117" fmla="*/ 3390900 h 4559567"/>
              <a:gd name="connsiteX118" fmla="*/ 3434717 w 5835017"/>
              <a:gd name="connsiteY118" fmla="*/ 3429000 h 4559567"/>
              <a:gd name="connsiteX119" fmla="*/ 3396617 w 5835017"/>
              <a:gd name="connsiteY119" fmla="*/ 3517900 h 4559567"/>
              <a:gd name="connsiteX120" fmla="*/ 3358517 w 5835017"/>
              <a:gd name="connsiteY120" fmla="*/ 3543300 h 4559567"/>
              <a:gd name="connsiteX121" fmla="*/ 3231517 w 5835017"/>
              <a:gd name="connsiteY121" fmla="*/ 3632200 h 4559567"/>
              <a:gd name="connsiteX122" fmla="*/ 3180717 w 5835017"/>
              <a:gd name="connsiteY122" fmla="*/ 3670300 h 4559567"/>
              <a:gd name="connsiteX123" fmla="*/ 3142617 w 5835017"/>
              <a:gd name="connsiteY123" fmla="*/ 3683000 h 4559567"/>
              <a:gd name="connsiteX124" fmla="*/ 3104517 w 5835017"/>
              <a:gd name="connsiteY124" fmla="*/ 3721100 h 4559567"/>
              <a:gd name="connsiteX125" fmla="*/ 2990217 w 5835017"/>
              <a:gd name="connsiteY125" fmla="*/ 3759200 h 4559567"/>
              <a:gd name="connsiteX126" fmla="*/ 2901317 w 5835017"/>
              <a:gd name="connsiteY126" fmla="*/ 3810000 h 4559567"/>
              <a:gd name="connsiteX127" fmla="*/ 2850517 w 5835017"/>
              <a:gd name="connsiteY127" fmla="*/ 3835400 h 4559567"/>
              <a:gd name="connsiteX128" fmla="*/ 2736217 w 5835017"/>
              <a:gd name="connsiteY128" fmla="*/ 3873500 h 4559567"/>
              <a:gd name="connsiteX129" fmla="*/ 2698117 w 5835017"/>
              <a:gd name="connsiteY129" fmla="*/ 3886200 h 4559567"/>
              <a:gd name="connsiteX130" fmla="*/ 2647317 w 5835017"/>
              <a:gd name="connsiteY130" fmla="*/ 3898900 h 4559567"/>
              <a:gd name="connsiteX131" fmla="*/ 2545717 w 5835017"/>
              <a:gd name="connsiteY131" fmla="*/ 3937000 h 4559567"/>
              <a:gd name="connsiteX132" fmla="*/ 2507617 w 5835017"/>
              <a:gd name="connsiteY132" fmla="*/ 3962400 h 4559567"/>
              <a:gd name="connsiteX133" fmla="*/ 2367917 w 5835017"/>
              <a:gd name="connsiteY133" fmla="*/ 4000500 h 4559567"/>
              <a:gd name="connsiteX134" fmla="*/ 2329817 w 5835017"/>
              <a:gd name="connsiteY134" fmla="*/ 4025900 h 4559567"/>
              <a:gd name="connsiteX135" fmla="*/ 2152017 w 5835017"/>
              <a:gd name="connsiteY135" fmla="*/ 4064000 h 4559567"/>
              <a:gd name="connsiteX136" fmla="*/ 2101217 w 5835017"/>
              <a:gd name="connsiteY136" fmla="*/ 4076700 h 4559567"/>
              <a:gd name="connsiteX137" fmla="*/ 2025017 w 5835017"/>
              <a:gd name="connsiteY137" fmla="*/ 4089400 h 4559567"/>
              <a:gd name="connsiteX138" fmla="*/ 1834517 w 5835017"/>
              <a:gd name="connsiteY138" fmla="*/ 4114800 h 4559567"/>
              <a:gd name="connsiteX139" fmla="*/ 1758317 w 5835017"/>
              <a:gd name="connsiteY139" fmla="*/ 4140200 h 4559567"/>
              <a:gd name="connsiteX140" fmla="*/ 1720217 w 5835017"/>
              <a:gd name="connsiteY140" fmla="*/ 4152900 h 4559567"/>
              <a:gd name="connsiteX141" fmla="*/ 1656717 w 5835017"/>
              <a:gd name="connsiteY141" fmla="*/ 4178300 h 4559567"/>
              <a:gd name="connsiteX142" fmla="*/ 1580517 w 5835017"/>
              <a:gd name="connsiteY142" fmla="*/ 4191000 h 4559567"/>
              <a:gd name="connsiteX143" fmla="*/ 1466217 w 5835017"/>
              <a:gd name="connsiteY143" fmla="*/ 4229100 h 4559567"/>
              <a:gd name="connsiteX144" fmla="*/ 1390017 w 5835017"/>
              <a:gd name="connsiteY144" fmla="*/ 4254500 h 4559567"/>
              <a:gd name="connsiteX145" fmla="*/ 1301117 w 5835017"/>
              <a:gd name="connsiteY145" fmla="*/ 4267200 h 4559567"/>
              <a:gd name="connsiteX146" fmla="*/ 1224917 w 5835017"/>
              <a:gd name="connsiteY146" fmla="*/ 4279900 h 4559567"/>
              <a:gd name="connsiteX147" fmla="*/ 1161417 w 5835017"/>
              <a:gd name="connsiteY147" fmla="*/ 4292600 h 4559567"/>
              <a:gd name="connsiteX148" fmla="*/ 1059817 w 5835017"/>
              <a:gd name="connsiteY148" fmla="*/ 4305300 h 4559567"/>
              <a:gd name="connsiteX149" fmla="*/ 958217 w 5835017"/>
              <a:gd name="connsiteY149" fmla="*/ 4330700 h 4559567"/>
              <a:gd name="connsiteX150" fmla="*/ 843917 w 5835017"/>
              <a:gd name="connsiteY150" fmla="*/ 4356100 h 4559567"/>
              <a:gd name="connsiteX151" fmla="*/ 805817 w 5835017"/>
              <a:gd name="connsiteY151" fmla="*/ 4368800 h 4559567"/>
              <a:gd name="connsiteX152" fmla="*/ 475617 w 5835017"/>
              <a:gd name="connsiteY152" fmla="*/ 4406900 h 4559567"/>
              <a:gd name="connsiteX153" fmla="*/ 285117 w 5835017"/>
              <a:gd name="connsiteY153" fmla="*/ 4381500 h 4559567"/>
              <a:gd name="connsiteX154" fmla="*/ 94617 w 5835017"/>
              <a:gd name="connsiteY154" fmla="*/ 4343400 h 4559567"/>
              <a:gd name="connsiteX155" fmla="*/ 5717 w 5835017"/>
              <a:gd name="connsiteY15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74517 w 5835017"/>
              <a:gd name="connsiteY73" fmla="*/ 88900 h 4559567"/>
              <a:gd name="connsiteX74" fmla="*/ 4349117 w 5835017"/>
              <a:gd name="connsiteY74" fmla="*/ 406400 h 4559567"/>
              <a:gd name="connsiteX75" fmla="*/ 4323717 w 5835017"/>
              <a:gd name="connsiteY75" fmla="*/ 571500 h 4559567"/>
              <a:gd name="connsiteX76" fmla="*/ 4311017 w 5835017"/>
              <a:gd name="connsiteY76" fmla="*/ 673100 h 4559567"/>
              <a:gd name="connsiteX77" fmla="*/ 4285617 w 5835017"/>
              <a:gd name="connsiteY77" fmla="*/ 749300 h 4559567"/>
              <a:gd name="connsiteX78" fmla="*/ 4272917 w 5835017"/>
              <a:gd name="connsiteY78" fmla="*/ 800100 h 4559567"/>
              <a:gd name="connsiteX79" fmla="*/ 4260217 w 5835017"/>
              <a:gd name="connsiteY79" fmla="*/ 863600 h 4559567"/>
              <a:gd name="connsiteX80" fmla="*/ 4247517 w 5835017"/>
              <a:gd name="connsiteY80" fmla="*/ 914400 h 4559567"/>
              <a:gd name="connsiteX81" fmla="*/ 4234817 w 5835017"/>
              <a:gd name="connsiteY81" fmla="*/ 977900 h 4559567"/>
              <a:gd name="connsiteX82" fmla="*/ 4209417 w 5835017"/>
              <a:gd name="connsiteY82" fmla="*/ 1028700 h 4559567"/>
              <a:gd name="connsiteX83" fmla="*/ 4196717 w 5835017"/>
              <a:gd name="connsiteY83" fmla="*/ 1155700 h 4559567"/>
              <a:gd name="connsiteX84" fmla="*/ 4158617 w 5835017"/>
              <a:gd name="connsiteY84" fmla="*/ 1270000 h 4559567"/>
              <a:gd name="connsiteX85" fmla="*/ 4133217 w 5835017"/>
              <a:gd name="connsiteY85" fmla="*/ 1371600 h 4559567"/>
              <a:gd name="connsiteX86" fmla="*/ 4120517 w 5835017"/>
              <a:gd name="connsiteY86" fmla="*/ 1422400 h 4559567"/>
              <a:gd name="connsiteX87" fmla="*/ 4107817 w 5835017"/>
              <a:gd name="connsiteY87" fmla="*/ 1498600 h 4559567"/>
              <a:gd name="connsiteX88" fmla="*/ 4082417 w 5835017"/>
              <a:gd name="connsiteY88" fmla="*/ 1536700 h 4559567"/>
              <a:gd name="connsiteX89" fmla="*/ 4069717 w 5835017"/>
              <a:gd name="connsiteY89" fmla="*/ 1625600 h 4559567"/>
              <a:gd name="connsiteX90" fmla="*/ 4057017 w 5835017"/>
              <a:gd name="connsiteY90" fmla="*/ 1663700 h 4559567"/>
              <a:gd name="connsiteX91" fmla="*/ 4044317 w 5835017"/>
              <a:gd name="connsiteY91" fmla="*/ 1752600 h 4559567"/>
              <a:gd name="connsiteX92" fmla="*/ 4018917 w 5835017"/>
              <a:gd name="connsiteY92" fmla="*/ 1803400 h 4559567"/>
              <a:gd name="connsiteX93" fmla="*/ 3993517 w 5835017"/>
              <a:gd name="connsiteY93" fmla="*/ 1866900 h 4559567"/>
              <a:gd name="connsiteX94" fmla="*/ 3942717 w 5835017"/>
              <a:gd name="connsiteY94" fmla="*/ 1993900 h 4559567"/>
              <a:gd name="connsiteX95" fmla="*/ 3904617 w 5835017"/>
              <a:gd name="connsiteY95" fmla="*/ 2120900 h 4559567"/>
              <a:gd name="connsiteX96" fmla="*/ 3879217 w 5835017"/>
              <a:gd name="connsiteY96" fmla="*/ 2184400 h 4559567"/>
              <a:gd name="connsiteX97" fmla="*/ 3866517 w 5835017"/>
              <a:gd name="connsiteY97" fmla="*/ 2247900 h 4559567"/>
              <a:gd name="connsiteX98" fmla="*/ 3841117 w 5835017"/>
              <a:gd name="connsiteY98" fmla="*/ 2286000 h 4559567"/>
              <a:gd name="connsiteX99" fmla="*/ 3815717 w 5835017"/>
              <a:gd name="connsiteY99" fmla="*/ 2362200 h 4559567"/>
              <a:gd name="connsiteX100" fmla="*/ 3777617 w 5835017"/>
              <a:gd name="connsiteY100" fmla="*/ 2425700 h 4559567"/>
              <a:gd name="connsiteX101" fmla="*/ 3752217 w 5835017"/>
              <a:gd name="connsiteY101" fmla="*/ 2514600 h 4559567"/>
              <a:gd name="connsiteX102" fmla="*/ 3726817 w 5835017"/>
              <a:gd name="connsiteY102" fmla="*/ 2578100 h 4559567"/>
              <a:gd name="connsiteX103" fmla="*/ 3714117 w 5835017"/>
              <a:gd name="connsiteY103" fmla="*/ 2616200 h 4559567"/>
              <a:gd name="connsiteX104" fmla="*/ 3688717 w 5835017"/>
              <a:gd name="connsiteY104" fmla="*/ 2654300 h 4559567"/>
              <a:gd name="connsiteX105" fmla="*/ 3676017 w 5835017"/>
              <a:gd name="connsiteY105" fmla="*/ 2717800 h 4559567"/>
              <a:gd name="connsiteX106" fmla="*/ 3663317 w 5835017"/>
              <a:gd name="connsiteY106" fmla="*/ 2794000 h 4559567"/>
              <a:gd name="connsiteX107" fmla="*/ 3637917 w 5835017"/>
              <a:gd name="connsiteY107" fmla="*/ 2870200 h 4559567"/>
              <a:gd name="connsiteX108" fmla="*/ 3612517 w 5835017"/>
              <a:gd name="connsiteY108" fmla="*/ 2908300 h 4559567"/>
              <a:gd name="connsiteX109" fmla="*/ 3587117 w 5835017"/>
              <a:gd name="connsiteY109" fmla="*/ 3009900 h 4559567"/>
              <a:gd name="connsiteX110" fmla="*/ 3574417 w 5835017"/>
              <a:gd name="connsiteY110" fmla="*/ 3073400 h 4559567"/>
              <a:gd name="connsiteX111" fmla="*/ 3549017 w 5835017"/>
              <a:gd name="connsiteY111" fmla="*/ 3136900 h 4559567"/>
              <a:gd name="connsiteX112" fmla="*/ 3536317 w 5835017"/>
              <a:gd name="connsiteY112" fmla="*/ 3187700 h 4559567"/>
              <a:gd name="connsiteX113" fmla="*/ 3510917 w 5835017"/>
              <a:gd name="connsiteY113" fmla="*/ 3251200 h 4559567"/>
              <a:gd name="connsiteX114" fmla="*/ 3498217 w 5835017"/>
              <a:gd name="connsiteY114" fmla="*/ 3314700 h 4559567"/>
              <a:gd name="connsiteX115" fmla="*/ 3472817 w 5835017"/>
              <a:gd name="connsiteY115" fmla="*/ 3352800 h 4559567"/>
              <a:gd name="connsiteX116" fmla="*/ 3460117 w 5835017"/>
              <a:gd name="connsiteY116" fmla="*/ 3390900 h 4559567"/>
              <a:gd name="connsiteX117" fmla="*/ 3434717 w 5835017"/>
              <a:gd name="connsiteY117" fmla="*/ 3429000 h 4559567"/>
              <a:gd name="connsiteX118" fmla="*/ 3396617 w 5835017"/>
              <a:gd name="connsiteY118" fmla="*/ 3517900 h 4559567"/>
              <a:gd name="connsiteX119" fmla="*/ 3358517 w 5835017"/>
              <a:gd name="connsiteY119" fmla="*/ 3543300 h 4559567"/>
              <a:gd name="connsiteX120" fmla="*/ 3231517 w 5835017"/>
              <a:gd name="connsiteY120" fmla="*/ 3632200 h 4559567"/>
              <a:gd name="connsiteX121" fmla="*/ 3180717 w 5835017"/>
              <a:gd name="connsiteY121" fmla="*/ 3670300 h 4559567"/>
              <a:gd name="connsiteX122" fmla="*/ 3142617 w 5835017"/>
              <a:gd name="connsiteY122" fmla="*/ 3683000 h 4559567"/>
              <a:gd name="connsiteX123" fmla="*/ 3104517 w 5835017"/>
              <a:gd name="connsiteY123" fmla="*/ 3721100 h 4559567"/>
              <a:gd name="connsiteX124" fmla="*/ 2990217 w 5835017"/>
              <a:gd name="connsiteY124" fmla="*/ 3759200 h 4559567"/>
              <a:gd name="connsiteX125" fmla="*/ 2901317 w 5835017"/>
              <a:gd name="connsiteY125" fmla="*/ 3810000 h 4559567"/>
              <a:gd name="connsiteX126" fmla="*/ 2850517 w 5835017"/>
              <a:gd name="connsiteY126" fmla="*/ 3835400 h 4559567"/>
              <a:gd name="connsiteX127" fmla="*/ 2736217 w 5835017"/>
              <a:gd name="connsiteY127" fmla="*/ 3873500 h 4559567"/>
              <a:gd name="connsiteX128" fmla="*/ 2698117 w 5835017"/>
              <a:gd name="connsiteY128" fmla="*/ 3886200 h 4559567"/>
              <a:gd name="connsiteX129" fmla="*/ 2647317 w 5835017"/>
              <a:gd name="connsiteY129" fmla="*/ 3898900 h 4559567"/>
              <a:gd name="connsiteX130" fmla="*/ 2545717 w 5835017"/>
              <a:gd name="connsiteY130" fmla="*/ 3937000 h 4559567"/>
              <a:gd name="connsiteX131" fmla="*/ 2507617 w 5835017"/>
              <a:gd name="connsiteY131" fmla="*/ 3962400 h 4559567"/>
              <a:gd name="connsiteX132" fmla="*/ 2367917 w 5835017"/>
              <a:gd name="connsiteY132" fmla="*/ 4000500 h 4559567"/>
              <a:gd name="connsiteX133" fmla="*/ 2329817 w 5835017"/>
              <a:gd name="connsiteY133" fmla="*/ 4025900 h 4559567"/>
              <a:gd name="connsiteX134" fmla="*/ 2152017 w 5835017"/>
              <a:gd name="connsiteY134" fmla="*/ 4064000 h 4559567"/>
              <a:gd name="connsiteX135" fmla="*/ 2101217 w 5835017"/>
              <a:gd name="connsiteY135" fmla="*/ 4076700 h 4559567"/>
              <a:gd name="connsiteX136" fmla="*/ 2025017 w 5835017"/>
              <a:gd name="connsiteY136" fmla="*/ 4089400 h 4559567"/>
              <a:gd name="connsiteX137" fmla="*/ 1834517 w 5835017"/>
              <a:gd name="connsiteY137" fmla="*/ 4114800 h 4559567"/>
              <a:gd name="connsiteX138" fmla="*/ 1758317 w 5835017"/>
              <a:gd name="connsiteY138" fmla="*/ 4140200 h 4559567"/>
              <a:gd name="connsiteX139" fmla="*/ 1720217 w 5835017"/>
              <a:gd name="connsiteY139" fmla="*/ 4152900 h 4559567"/>
              <a:gd name="connsiteX140" fmla="*/ 1656717 w 5835017"/>
              <a:gd name="connsiteY140" fmla="*/ 4178300 h 4559567"/>
              <a:gd name="connsiteX141" fmla="*/ 1580517 w 5835017"/>
              <a:gd name="connsiteY141" fmla="*/ 4191000 h 4559567"/>
              <a:gd name="connsiteX142" fmla="*/ 1466217 w 5835017"/>
              <a:gd name="connsiteY142" fmla="*/ 4229100 h 4559567"/>
              <a:gd name="connsiteX143" fmla="*/ 1390017 w 5835017"/>
              <a:gd name="connsiteY143" fmla="*/ 4254500 h 4559567"/>
              <a:gd name="connsiteX144" fmla="*/ 1301117 w 5835017"/>
              <a:gd name="connsiteY144" fmla="*/ 4267200 h 4559567"/>
              <a:gd name="connsiteX145" fmla="*/ 1224917 w 5835017"/>
              <a:gd name="connsiteY145" fmla="*/ 4279900 h 4559567"/>
              <a:gd name="connsiteX146" fmla="*/ 1161417 w 5835017"/>
              <a:gd name="connsiteY146" fmla="*/ 4292600 h 4559567"/>
              <a:gd name="connsiteX147" fmla="*/ 1059817 w 5835017"/>
              <a:gd name="connsiteY147" fmla="*/ 4305300 h 4559567"/>
              <a:gd name="connsiteX148" fmla="*/ 958217 w 5835017"/>
              <a:gd name="connsiteY148" fmla="*/ 4330700 h 4559567"/>
              <a:gd name="connsiteX149" fmla="*/ 843917 w 5835017"/>
              <a:gd name="connsiteY149" fmla="*/ 4356100 h 4559567"/>
              <a:gd name="connsiteX150" fmla="*/ 805817 w 5835017"/>
              <a:gd name="connsiteY150" fmla="*/ 4368800 h 4559567"/>
              <a:gd name="connsiteX151" fmla="*/ 475617 w 5835017"/>
              <a:gd name="connsiteY151" fmla="*/ 4406900 h 4559567"/>
              <a:gd name="connsiteX152" fmla="*/ 285117 w 5835017"/>
              <a:gd name="connsiteY152" fmla="*/ 4381500 h 4559567"/>
              <a:gd name="connsiteX153" fmla="*/ 94617 w 5835017"/>
              <a:gd name="connsiteY153" fmla="*/ 4343400 h 4559567"/>
              <a:gd name="connsiteX154" fmla="*/ 5717 w 5835017"/>
              <a:gd name="connsiteY15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323717 w 5835017"/>
              <a:gd name="connsiteY74" fmla="*/ 571500 h 4559567"/>
              <a:gd name="connsiteX75" fmla="*/ 4311017 w 5835017"/>
              <a:gd name="connsiteY75" fmla="*/ 673100 h 4559567"/>
              <a:gd name="connsiteX76" fmla="*/ 4285617 w 5835017"/>
              <a:gd name="connsiteY76" fmla="*/ 749300 h 4559567"/>
              <a:gd name="connsiteX77" fmla="*/ 4272917 w 5835017"/>
              <a:gd name="connsiteY77" fmla="*/ 800100 h 4559567"/>
              <a:gd name="connsiteX78" fmla="*/ 4260217 w 5835017"/>
              <a:gd name="connsiteY78" fmla="*/ 863600 h 4559567"/>
              <a:gd name="connsiteX79" fmla="*/ 4247517 w 5835017"/>
              <a:gd name="connsiteY79" fmla="*/ 914400 h 4559567"/>
              <a:gd name="connsiteX80" fmla="*/ 4234817 w 5835017"/>
              <a:gd name="connsiteY80" fmla="*/ 977900 h 4559567"/>
              <a:gd name="connsiteX81" fmla="*/ 4209417 w 5835017"/>
              <a:gd name="connsiteY81" fmla="*/ 1028700 h 4559567"/>
              <a:gd name="connsiteX82" fmla="*/ 4196717 w 5835017"/>
              <a:gd name="connsiteY82" fmla="*/ 1155700 h 4559567"/>
              <a:gd name="connsiteX83" fmla="*/ 4158617 w 5835017"/>
              <a:gd name="connsiteY83" fmla="*/ 1270000 h 4559567"/>
              <a:gd name="connsiteX84" fmla="*/ 4133217 w 5835017"/>
              <a:gd name="connsiteY84" fmla="*/ 1371600 h 4559567"/>
              <a:gd name="connsiteX85" fmla="*/ 4120517 w 5835017"/>
              <a:gd name="connsiteY85" fmla="*/ 1422400 h 4559567"/>
              <a:gd name="connsiteX86" fmla="*/ 4107817 w 5835017"/>
              <a:gd name="connsiteY86" fmla="*/ 1498600 h 4559567"/>
              <a:gd name="connsiteX87" fmla="*/ 4082417 w 5835017"/>
              <a:gd name="connsiteY87" fmla="*/ 1536700 h 4559567"/>
              <a:gd name="connsiteX88" fmla="*/ 4069717 w 5835017"/>
              <a:gd name="connsiteY88" fmla="*/ 1625600 h 4559567"/>
              <a:gd name="connsiteX89" fmla="*/ 4057017 w 5835017"/>
              <a:gd name="connsiteY89" fmla="*/ 1663700 h 4559567"/>
              <a:gd name="connsiteX90" fmla="*/ 4044317 w 5835017"/>
              <a:gd name="connsiteY90" fmla="*/ 1752600 h 4559567"/>
              <a:gd name="connsiteX91" fmla="*/ 4018917 w 5835017"/>
              <a:gd name="connsiteY91" fmla="*/ 1803400 h 4559567"/>
              <a:gd name="connsiteX92" fmla="*/ 3993517 w 5835017"/>
              <a:gd name="connsiteY92" fmla="*/ 1866900 h 4559567"/>
              <a:gd name="connsiteX93" fmla="*/ 3942717 w 5835017"/>
              <a:gd name="connsiteY93" fmla="*/ 1993900 h 4559567"/>
              <a:gd name="connsiteX94" fmla="*/ 3904617 w 5835017"/>
              <a:gd name="connsiteY94" fmla="*/ 2120900 h 4559567"/>
              <a:gd name="connsiteX95" fmla="*/ 3879217 w 5835017"/>
              <a:gd name="connsiteY95" fmla="*/ 2184400 h 4559567"/>
              <a:gd name="connsiteX96" fmla="*/ 3866517 w 5835017"/>
              <a:gd name="connsiteY96" fmla="*/ 2247900 h 4559567"/>
              <a:gd name="connsiteX97" fmla="*/ 3841117 w 5835017"/>
              <a:gd name="connsiteY97" fmla="*/ 2286000 h 4559567"/>
              <a:gd name="connsiteX98" fmla="*/ 3815717 w 5835017"/>
              <a:gd name="connsiteY98" fmla="*/ 2362200 h 4559567"/>
              <a:gd name="connsiteX99" fmla="*/ 3777617 w 5835017"/>
              <a:gd name="connsiteY99" fmla="*/ 2425700 h 4559567"/>
              <a:gd name="connsiteX100" fmla="*/ 3752217 w 5835017"/>
              <a:gd name="connsiteY100" fmla="*/ 2514600 h 4559567"/>
              <a:gd name="connsiteX101" fmla="*/ 3726817 w 5835017"/>
              <a:gd name="connsiteY101" fmla="*/ 2578100 h 4559567"/>
              <a:gd name="connsiteX102" fmla="*/ 3714117 w 5835017"/>
              <a:gd name="connsiteY102" fmla="*/ 2616200 h 4559567"/>
              <a:gd name="connsiteX103" fmla="*/ 3688717 w 5835017"/>
              <a:gd name="connsiteY103" fmla="*/ 2654300 h 4559567"/>
              <a:gd name="connsiteX104" fmla="*/ 3676017 w 5835017"/>
              <a:gd name="connsiteY104" fmla="*/ 2717800 h 4559567"/>
              <a:gd name="connsiteX105" fmla="*/ 3663317 w 5835017"/>
              <a:gd name="connsiteY105" fmla="*/ 2794000 h 4559567"/>
              <a:gd name="connsiteX106" fmla="*/ 3637917 w 5835017"/>
              <a:gd name="connsiteY106" fmla="*/ 2870200 h 4559567"/>
              <a:gd name="connsiteX107" fmla="*/ 3612517 w 5835017"/>
              <a:gd name="connsiteY107" fmla="*/ 2908300 h 4559567"/>
              <a:gd name="connsiteX108" fmla="*/ 3587117 w 5835017"/>
              <a:gd name="connsiteY108" fmla="*/ 3009900 h 4559567"/>
              <a:gd name="connsiteX109" fmla="*/ 3574417 w 5835017"/>
              <a:gd name="connsiteY109" fmla="*/ 3073400 h 4559567"/>
              <a:gd name="connsiteX110" fmla="*/ 3549017 w 5835017"/>
              <a:gd name="connsiteY110" fmla="*/ 3136900 h 4559567"/>
              <a:gd name="connsiteX111" fmla="*/ 3536317 w 5835017"/>
              <a:gd name="connsiteY111" fmla="*/ 3187700 h 4559567"/>
              <a:gd name="connsiteX112" fmla="*/ 3510917 w 5835017"/>
              <a:gd name="connsiteY112" fmla="*/ 3251200 h 4559567"/>
              <a:gd name="connsiteX113" fmla="*/ 3498217 w 5835017"/>
              <a:gd name="connsiteY113" fmla="*/ 3314700 h 4559567"/>
              <a:gd name="connsiteX114" fmla="*/ 3472817 w 5835017"/>
              <a:gd name="connsiteY114" fmla="*/ 3352800 h 4559567"/>
              <a:gd name="connsiteX115" fmla="*/ 3460117 w 5835017"/>
              <a:gd name="connsiteY115" fmla="*/ 3390900 h 4559567"/>
              <a:gd name="connsiteX116" fmla="*/ 3434717 w 5835017"/>
              <a:gd name="connsiteY116" fmla="*/ 3429000 h 4559567"/>
              <a:gd name="connsiteX117" fmla="*/ 3396617 w 5835017"/>
              <a:gd name="connsiteY117" fmla="*/ 3517900 h 4559567"/>
              <a:gd name="connsiteX118" fmla="*/ 3358517 w 5835017"/>
              <a:gd name="connsiteY118" fmla="*/ 3543300 h 4559567"/>
              <a:gd name="connsiteX119" fmla="*/ 3231517 w 5835017"/>
              <a:gd name="connsiteY119" fmla="*/ 3632200 h 4559567"/>
              <a:gd name="connsiteX120" fmla="*/ 3180717 w 5835017"/>
              <a:gd name="connsiteY120" fmla="*/ 3670300 h 4559567"/>
              <a:gd name="connsiteX121" fmla="*/ 3142617 w 5835017"/>
              <a:gd name="connsiteY121" fmla="*/ 3683000 h 4559567"/>
              <a:gd name="connsiteX122" fmla="*/ 3104517 w 5835017"/>
              <a:gd name="connsiteY122" fmla="*/ 3721100 h 4559567"/>
              <a:gd name="connsiteX123" fmla="*/ 2990217 w 5835017"/>
              <a:gd name="connsiteY123" fmla="*/ 3759200 h 4559567"/>
              <a:gd name="connsiteX124" fmla="*/ 2901317 w 5835017"/>
              <a:gd name="connsiteY124" fmla="*/ 3810000 h 4559567"/>
              <a:gd name="connsiteX125" fmla="*/ 2850517 w 5835017"/>
              <a:gd name="connsiteY125" fmla="*/ 3835400 h 4559567"/>
              <a:gd name="connsiteX126" fmla="*/ 2736217 w 5835017"/>
              <a:gd name="connsiteY126" fmla="*/ 3873500 h 4559567"/>
              <a:gd name="connsiteX127" fmla="*/ 2698117 w 5835017"/>
              <a:gd name="connsiteY127" fmla="*/ 3886200 h 4559567"/>
              <a:gd name="connsiteX128" fmla="*/ 2647317 w 5835017"/>
              <a:gd name="connsiteY128" fmla="*/ 3898900 h 4559567"/>
              <a:gd name="connsiteX129" fmla="*/ 2545717 w 5835017"/>
              <a:gd name="connsiteY129" fmla="*/ 3937000 h 4559567"/>
              <a:gd name="connsiteX130" fmla="*/ 2507617 w 5835017"/>
              <a:gd name="connsiteY130" fmla="*/ 3962400 h 4559567"/>
              <a:gd name="connsiteX131" fmla="*/ 2367917 w 5835017"/>
              <a:gd name="connsiteY131" fmla="*/ 4000500 h 4559567"/>
              <a:gd name="connsiteX132" fmla="*/ 2329817 w 5835017"/>
              <a:gd name="connsiteY132" fmla="*/ 4025900 h 4559567"/>
              <a:gd name="connsiteX133" fmla="*/ 2152017 w 5835017"/>
              <a:gd name="connsiteY133" fmla="*/ 4064000 h 4559567"/>
              <a:gd name="connsiteX134" fmla="*/ 2101217 w 5835017"/>
              <a:gd name="connsiteY134" fmla="*/ 4076700 h 4559567"/>
              <a:gd name="connsiteX135" fmla="*/ 2025017 w 5835017"/>
              <a:gd name="connsiteY135" fmla="*/ 4089400 h 4559567"/>
              <a:gd name="connsiteX136" fmla="*/ 1834517 w 5835017"/>
              <a:gd name="connsiteY136" fmla="*/ 4114800 h 4559567"/>
              <a:gd name="connsiteX137" fmla="*/ 1758317 w 5835017"/>
              <a:gd name="connsiteY137" fmla="*/ 4140200 h 4559567"/>
              <a:gd name="connsiteX138" fmla="*/ 1720217 w 5835017"/>
              <a:gd name="connsiteY138" fmla="*/ 4152900 h 4559567"/>
              <a:gd name="connsiteX139" fmla="*/ 1656717 w 5835017"/>
              <a:gd name="connsiteY139" fmla="*/ 4178300 h 4559567"/>
              <a:gd name="connsiteX140" fmla="*/ 1580517 w 5835017"/>
              <a:gd name="connsiteY140" fmla="*/ 4191000 h 4559567"/>
              <a:gd name="connsiteX141" fmla="*/ 1466217 w 5835017"/>
              <a:gd name="connsiteY141" fmla="*/ 4229100 h 4559567"/>
              <a:gd name="connsiteX142" fmla="*/ 1390017 w 5835017"/>
              <a:gd name="connsiteY142" fmla="*/ 4254500 h 4559567"/>
              <a:gd name="connsiteX143" fmla="*/ 1301117 w 5835017"/>
              <a:gd name="connsiteY143" fmla="*/ 4267200 h 4559567"/>
              <a:gd name="connsiteX144" fmla="*/ 1224917 w 5835017"/>
              <a:gd name="connsiteY144" fmla="*/ 4279900 h 4559567"/>
              <a:gd name="connsiteX145" fmla="*/ 1161417 w 5835017"/>
              <a:gd name="connsiteY145" fmla="*/ 4292600 h 4559567"/>
              <a:gd name="connsiteX146" fmla="*/ 1059817 w 5835017"/>
              <a:gd name="connsiteY146" fmla="*/ 4305300 h 4559567"/>
              <a:gd name="connsiteX147" fmla="*/ 958217 w 5835017"/>
              <a:gd name="connsiteY147" fmla="*/ 4330700 h 4559567"/>
              <a:gd name="connsiteX148" fmla="*/ 843917 w 5835017"/>
              <a:gd name="connsiteY148" fmla="*/ 4356100 h 4559567"/>
              <a:gd name="connsiteX149" fmla="*/ 805817 w 5835017"/>
              <a:gd name="connsiteY149" fmla="*/ 4368800 h 4559567"/>
              <a:gd name="connsiteX150" fmla="*/ 475617 w 5835017"/>
              <a:gd name="connsiteY150" fmla="*/ 4406900 h 4559567"/>
              <a:gd name="connsiteX151" fmla="*/ 285117 w 5835017"/>
              <a:gd name="connsiteY151" fmla="*/ 4381500 h 4559567"/>
              <a:gd name="connsiteX152" fmla="*/ 94617 w 5835017"/>
              <a:gd name="connsiteY152" fmla="*/ 4343400 h 4559567"/>
              <a:gd name="connsiteX153" fmla="*/ 5717 w 5835017"/>
              <a:gd name="connsiteY15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311017 w 5835017"/>
              <a:gd name="connsiteY74" fmla="*/ 673100 h 4559567"/>
              <a:gd name="connsiteX75" fmla="*/ 4285617 w 5835017"/>
              <a:gd name="connsiteY75" fmla="*/ 749300 h 4559567"/>
              <a:gd name="connsiteX76" fmla="*/ 4272917 w 5835017"/>
              <a:gd name="connsiteY76" fmla="*/ 800100 h 4559567"/>
              <a:gd name="connsiteX77" fmla="*/ 4260217 w 5835017"/>
              <a:gd name="connsiteY77" fmla="*/ 863600 h 4559567"/>
              <a:gd name="connsiteX78" fmla="*/ 4247517 w 5835017"/>
              <a:gd name="connsiteY78" fmla="*/ 914400 h 4559567"/>
              <a:gd name="connsiteX79" fmla="*/ 4234817 w 5835017"/>
              <a:gd name="connsiteY79" fmla="*/ 977900 h 4559567"/>
              <a:gd name="connsiteX80" fmla="*/ 4209417 w 5835017"/>
              <a:gd name="connsiteY80" fmla="*/ 1028700 h 4559567"/>
              <a:gd name="connsiteX81" fmla="*/ 4196717 w 5835017"/>
              <a:gd name="connsiteY81" fmla="*/ 1155700 h 4559567"/>
              <a:gd name="connsiteX82" fmla="*/ 4158617 w 5835017"/>
              <a:gd name="connsiteY82" fmla="*/ 1270000 h 4559567"/>
              <a:gd name="connsiteX83" fmla="*/ 4133217 w 5835017"/>
              <a:gd name="connsiteY83" fmla="*/ 1371600 h 4559567"/>
              <a:gd name="connsiteX84" fmla="*/ 4120517 w 5835017"/>
              <a:gd name="connsiteY84" fmla="*/ 1422400 h 4559567"/>
              <a:gd name="connsiteX85" fmla="*/ 4107817 w 5835017"/>
              <a:gd name="connsiteY85" fmla="*/ 1498600 h 4559567"/>
              <a:gd name="connsiteX86" fmla="*/ 4082417 w 5835017"/>
              <a:gd name="connsiteY86" fmla="*/ 1536700 h 4559567"/>
              <a:gd name="connsiteX87" fmla="*/ 4069717 w 5835017"/>
              <a:gd name="connsiteY87" fmla="*/ 1625600 h 4559567"/>
              <a:gd name="connsiteX88" fmla="*/ 4057017 w 5835017"/>
              <a:gd name="connsiteY88" fmla="*/ 1663700 h 4559567"/>
              <a:gd name="connsiteX89" fmla="*/ 4044317 w 5835017"/>
              <a:gd name="connsiteY89" fmla="*/ 1752600 h 4559567"/>
              <a:gd name="connsiteX90" fmla="*/ 4018917 w 5835017"/>
              <a:gd name="connsiteY90" fmla="*/ 1803400 h 4559567"/>
              <a:gd name="connsiteX91" fmla="*/ 3993517 w 5835017"/>
              <a:gd name="connsiteY91" fmla="*/ 1866900 h 4559567"/>
              <a:gd name="connsiteX92" fmla="*/ 3942717 w 5835017"/>
              <a:gd name="connsiteY92" fmla="*/ 1993900 h 4559567"/>
              <a:gd name="connsiteX93" fmla="*/ 3904617 w 5835017"/>
              <a:gd name="connsiteY93" fmla="*/ 2120900 h 4559567"/>
              <a:gd name="connsiteX94" fmla="*/ 3879217 w 5835017"/>
              <a:gd name="connsiteY94" fmla="*/ 2184400 h 4559567"/>
              <a:gd name="connsiteX95" fmla="*/ 3866517 w 5835017"/>
              <a:gd name="connsiteY95" fmla="*/ 2247900 h 4559567"/>
              <a:gd name="connsiteX96" fmla="*/ 3841117 w 5835017"/>
              <a:gd name="connsiteY96" fmla="*/ 2286000 h 4559567"/>
              <a:gd name="connsiteX97" fmla="*/ 3815717 w 5835017"/>
              <a:gd name="connsiteY97" fmla="*/ 2362200 h 4559567"/>
              <a:gd name="connsiteX98" fmla="*/ 3777617 w 5835017"/>
              <a:gd name="connsiteY98" fmla="*/ 2425700 h 4559567"/>
              <a:gd name="connsiteX99" fmla="*/ 3752217 w 5835017"/>
              <a:gd name="connsiteY99" fmla="*/ 2514600 h 4559567"/>
              <a:gd name="connsiteX100" fmla="*/ 3726817 w 5835017"/>
              <a:gd name="connsiteY100" fmla="*/ 2578100 h 4559567"/>
              <a:gd name="connsiteX101" fmla="*/ 3714117 w 5835017"/>
              <a:gd name="connsiteY101" fmla="*/ 2616200 h 4559567"/>
              <a:gd name="connsiteX102" fmla="*/ 3688717 w 5835017"/>
              <a:gd name="connsiteY102" fmla="*/ 2654300 h 4559567"/>
              <a:gd name="connsiteX103" fmla="*/ 3676017 w 5835017"/>
              <a:gd name="connsiteY103" fmla="*/ 2717800 h 4559567"/>
              <a:gd name="connsiteX104" fmla="*/ 3663317 w 5835017"/>
              <a:gd name="connsiteY104" fmla="*/ 2794000 h 4559567"/>
              <a:gd name="connsiteX105" fmla="*/ 3637917 w 5835017"/>
              <a:gd name="connsiteY105" fmla="*/ 2870200 h 4559567"/>
              <a:gd name="connsiteX106" fmla="*/ 3612517 w 5835017"/>
              <a:gd name="connsiteY106" fmla="*/ 2908300 h 4559567"/>
              <a:gd name="connsiteX107" fmla="*/ 3587117 w 5835017"/>
              <a:gd name="connsiteY107" fmla="*/ 3009900 h 4559567"/>
              <a:gd name="connsiteX108" fmla="*/ 3574417 w 5835017"/>
              <a:gd name="connsiteY108" fmla="*/ 3073400 h 4559567"/>
              <a:gd name="connsiteX109" fmla="*/ 3549017 w 5835017"/>
              <a:gd name="connsiteY109" fmla="*/ 3136900 h 4559567"/>
              <a:gd name="connsiteX110" fmla="*/ 3536317 w 5835017"/>
              <a:gd name="connsiteY110" fmla="*/ 3187700 h 4559567"/>
              <a:gd name="connsiteX111" fmla="*/ 3510917 w 5835017"/>
              <a:gd name="connsiteY111" fmla="*/ 3251200 h 4559567"/>
              <a:gd name="connsiteX112" fmla="*/ 3498217 w 5835017"/>
              <a:gd name="connsiteY112" fmla="*/ 3314700 h 4559567"/>
              <a:gd name="connsiteX113" fmla="*/ 3472817 w 5835017"/>
              <a:gd name="connsiteY113" fmla="*/ 3352800 h 4559567"/>
              <a:gd name="connsiteX114" fmla="*/ 3460117 w 5835017"/>
              <a:gd name="connsiteY114" fmla="*/ 3390900 h 4559567"/>
              <a:gd name="connsiteX115" fmla="*/ 3434717 w 5835017"/>
              <a:gd name="connsiteY115" fmla="*/ 3429000 h 4559567"/>
              <a:gd name="connsiteX116" fmla="*/ 3396617 w 5835017"/>
              <a:gd name="connsiteY116" fmla="*/ 3517900 h 4559567"/>
              <a:gd name="connsiteX117" fmla="*/ 3358517 w 5835017"/>
              <a:gd name="connsiteY117" fmla="*/ 3543300 h 4559567"/>
              <a:gd name="connsiteX118" fmla="*/ 3231517 w 5835017"/>
              <a:gd name="connsiteY118" fmla="*/ 3632200 h 4559567"/>
              <a:gd name="connsiteX119" fmla="*/ 3180717 w 5835017"/>
              <a:gd name="connsiteY119" fmla="*/ 3670300 h 4559567"/>
              <a:gd name="connsiteX120" fmla="*/ 3142617 w 5835017"/>
              <a:gd name="connsiteY120" fmla="*/ 3683000 h 4559567"/>
              <a:gd name="connsiteX121" fmla="*/ 3104517 w 5835017"/>
              <a:gd name="connsiteY121" fmla="*/ 3721100 h 4559567"/>
              <a:gd name="connsiteX122" fmla="*/ 2990217 w 5835017"/>
              <a:gd name="connsiteY122" fmla="*/ 3759200 h 4559567"/>
              <a:gd name="connsiteX123" fmla="*/ 2901317 w 5835017"/>
              <a:gd name="connsiteY123" fmla="*/ 3810000 h 4559567"/>
              <a:gd name="connsiteX124" fmla="*/ 2850517 w 5835017"/>
              <a:gd name="connsiteY124" fmla="*/ 3835400 h 4559567"/>
              <a:gd name="connsiteX125" fmla="*/ 2736217 w 5835017"/>
              <a:gd name="connsiteY125" fmla="*/ 3873500 h 4559567"/>
              <a:gd name="connsiteX126" fmla="*/ 2698117 w 5835017"/>
              <a:gd name="connsiteY126" fmla="*/ 3886200 h 4559567"/>
              <a:gd name="connsiteX127" fmla="*/ 2647317 w 5835017"/>
              <a:gd name="connsiteY127" fmla="*/ 3898900 h 4559567"/>
              <a:gd name="connsiteX128" fmla="*/ 2545717 w 5835017"/>
              <a:gd name="connsiteY128" fmla="*/ 3937000 h 4559567"/>
              <a:gd name="connsiteX129" fmla="*/ 2507617 w 5835017"/>
              <a:gd name="connsiteY129" fmla="*/ 3962400 h 4559567"/>
              <a:gd name="connsiteX130" fmla="*/ 2367917 w 5835017"/>
              <a:gd name="connsiteY130" fmla="*/ 4000500 h 4559567"/>
              <a:gd name="connsiteX131" fmla="*/ 2329817 w 5835017"/>
              <a:gd name="connsiteY131" fmla="*/ 4025900 h 4559567"/>
              <a:gd name="connsiteX132" fmla="*/ 2152017 w 5835017"/>
              <a:gd name="connsiteY132" fmla="*/ 4064000 h 4559567"/>
              <a:gd name="connsiteX133" fmla="*/ 2101217 w 5835017"/>
              <a:gd name="connsiteY133" fmla="*/ 4076700 h 4559567"/>
              <a:gd name="connsiteX134" fmla="*/ 2025017 w 5835017"/>
              <a:gd name="connsiteY134" fmla="*/ 4089400 h 4559567"/>
              <a:gd name="connsiteX135" fmla="*/ 1834517 w 5835017"/>
              <a:gd name="connsiteY135" fmla="*/ 4114800 h 4559567"/>
              <a:gd name="connsiteX136" fmla="*/ 1758317 w 5835017"/>
              <a:gd name="connsiteY136" fmla="*/ 4140200 h 4559567"/>
              <a:gd name="connsiteX137" fmla="*/ 1720217 w 5835017"/>
              <a:gd name="connsiteY137" fmla="*/ 4152900 h 4559567"/>
              <a:gd name="connsiteX138" fmla="*/ 1656717 w 5835017"/>
              <a:gd name="connsiteY138" fmla="*/ 4178300 h 4559567"/>
              <a:gd name="connsiteX139" fmla="*/ 1580517 w 5835017"/>
              <a:gd name="connsiteY139" fmla="*/ 4191000 h 4559567"/>
              <a:gd name="connsiteX140" fmla="*/ 1466217 w 5835017"/>
              <a:gd name="connsiteY140" fmla="*/ 4229100 h 4559567"/>
              <a:gd name="connsiteX141" fmla="*/ 1390017 w 5835017"/>
              <a:gd name="connsiteY141" fmla="*/ 4254500 h 4559567"/>
              <a:gd name="connsiteX142" fmla="*/ 1301117 w 5835017"/>
              <a:gd name="connsiteY142" fmla="*/ 4267200 h 4559567"/>
              <a:gd name="connsiteX143" fmla="*/ 1224917 w 5835017"/>
              <a:gd name="connsiteY143" fmla="*/ 4279900 h 4559567"/>
              <a:gd name="connsiteX144" fmla="*/ 1161417 w 5835017"/>
              <a:gd name="connsiteY144" fmla="*/ 4292600 h 4559567"/>
              <a:gd name="connsiteX145" fmla="*/ 1059817 w 5835017"/>
              <a:gd name="connsiteY145" fmla="*/ 4305300 h 4559567"/>
              <a:gd name="connsiteX146" fmla="*/ 958217 w 5835017"/>
              <a:gd name="connsiteY146" fmla="*/ 4330700 h 4559567"/>
              <a:gd name="connsiteX147" fmla="*/ 843917 w 5835017"/>
              <a:gd name="connsiteY147" fmla="*/ 4356100 h 4559567"/>
              <a:gd name="connsiteX148" fmla="*/ 805817 w 5835017"/>
              <a:gd name="connsiteY148" fmla="*/ 4368800 h 4559567"/>
              <a:gd name="connsiteX149" fmla="*/ 475617 w 5835017"/>
              <a:gd name="connsiteY149" fmla="*/ 4406900 h 4559567"/>
              <a:gd name="connsiteX150" fmla="*/ 285117 w 5835017"/>
              <a:gd name="connsiteY150" fmla="*/ 4381500 h 4559567"/>
              <a:gd name="connsiteX151" fmla="*/ 94617 w 5835017"/>
              <a:gd name="connsiteY151" fmla="*/ 4343400 h 4559567"/>
              <a:gd name="connsiteX152" fmla="*/ 5717 w 5835017"/>
              <a:gd name="connsiteY15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85617 w 5835017"/>
              <a:gd name="connsiteY74" fmla="*/ 749300 h 4559567"/>
              <a:gd name="connsiteX75" fmla="*/ 4272917 w 5835017"/>
              <a:gd name="connsiteY75" fmla="*/ 800100 h 4559567"/>
              <a:gd name="connsiteX76" fmla="*/ 4260217 w 5835017"/>
              <a:gd name="connsiteY76" fmla="*/ 863600 h 4559567"/>
              <a:gd name="connsiteX77" fmla="*/ 4247517 w 5835017"/>
              <a:gd name="connsiteY77" fmla="*/ 914400 h 4559567"/>
              <a:gd name="connsiteX78" fmla="*/ 4234817 w 5835017"/>
              <a:gd name="connsiteY78" fmla="*/ 977900 h 4559567"/>
              <a:gd name="connsiteX79" fmla="*/ 4209417 w 5835017"/>
              <a:gd name="connsiteY79" fmla="*/ 1028700 h 4559567"/>
              <a:gd name="connsiteX80" fmla="*/ 4196717 w 5835017"/>
              <a:gd name="connsiteY80" fmla="*/ 1155700 h 4559567"/>
              <a:gd name="connsiteX81" fmla="*/ 4158617 w 5835017"/>
              <a:gd name="connsiteY81" fmla="*/ 1270000 h 4559567"/>
              <a:gd name="connsiteX82" fmla="*/ 4133217 w 5835017"/>
              <a:gd name="connsiteY82" fmla="*/ 1371600 h 4559567"/>
              <a:gd name="connsiteX83" fmla="*/ 4120517 w 5835017"/>
              <a:gd name="connsiteY83" fmla="*/ 1422400 h 4559567"/>
              <a:gd name="connsiteX84" fmla="*/ 4107817 w 5835017"/>
              <a:gd name="connsiteY84" fmla="*/ 1498600 h 4559567"/>
              <a:gd name="connsiteX85" fmla="*/ 4082417 w 5835017"/>
              <a:gd name="connsiteY85" fmla="*/ 1536700 h 4559567"/>
              <a:gd name="connsiteX86" fmla="*/ 4069717 w 5835017"/>
              <a:gd name="connsiteY86" fmla="*/ 1625600 h 4559567"/>
              <a:gd name="connsiteX87" fmla="*/ 4057017 w 5835017"/>
              <a:gd name="connsiteY87" fmla="*/ 1663700 h 4559567"/>
              <a:gd name="connsiteX88" fmla="*/ 4044317 w 5835017"/>
              <a:gd name="connsiteY88" fmla="*/ 1752600 h 4559567"/>
              <a:gd name="connsiteX89" fmla="*/ 4018917 w 5835017"/>
              <a:gd name="connsiteY89" fmla="*/ 1803400 h 4559567"/>
              <a:gd name="connsiteX90" fmla="*/ 3993517 w 5835017"/>
              <a:gd name="connsiteY90" fmla="*/ 1866900 h 4559567"/>
              <a:gd name="connsiteX91" fmla="*/ 3942717 w 5835017"/>
              <a:gd name="connsiteY91" fmla="*/ 1993900 h 4559567"/>
              <a:gd name="connsiteX92" fmla="*/ 3904617 w 5835017"/>
              <a:gd name="connsiteY92" fmla="*/ 2120900 h 4559567"/>
              <a:gd name="connsiteX93" fmla="*/ 3879217 w 5835017"/>
              <a:gd name="connsiteY93" fmla="*/ 2184400 h 4559567"/>
              <a:gd name="connsiteX94" fmla="*/ 3866517 w 5835017"/>
              <a:gd name="connsiteY94" fmla="*/ 2247900 h 4559567"/>
              <a:gd name="connsiteX95" fmla="*/ 3841117 w 5835017"/>
              <a:gd name="connsiteY95" fmla="*/ 2286000 h 4559567"/>
              <a:gd name="connsiteX96" fmla="*/ 3815717 w 5835017"/>
              <a:gd name="connsiteY96" fmla="*/ 2362200 h 4559567"/>
              <a:gd name="connsiteX97" fmla="*/ 3777617 w 5835017"/>
              <a:gd name="connsiteY97" fmla="*/ 2425700 h 4559567"/>
              <a:gd name="connsiteX98" fmla="*/ 3752217 w 5835017"/>
              <a:gd name="connsiteY98" fmla="*/ 2514600 h 4559567"/>
              <a:gd name="connsiteX99" fmla="*/ 3726817 w 5835017"/>
              <a:gd name="connsiteY99" fmla="*/ 2578100 h 4559567"/>
              <a:gd name="connsiteX100" fmla="*/ 3714117 w 5835017"/>
              <a:gd name="connsiteY100" fmla="*/ 2616200 h 4559567"/>
              <a:gd name="connsiteX101" fmla="*/ 3688717 w 5835017"/>
              <a:gd name="connsiteY101" fmla="*/ 2654300 h 4559567"/>
              <a:gd name="connsiteX102" fmla="*/ 3676017 w 5835017"/>
              <a:gd name="connsiteY102" fmla="*/ 2717800 h 4559567"/>
              <a:gd name="connsiteX103" fmla="*/ 3663317 w 5835017"/>
              <a:gd name="connsiteY103" fmla="*/ 2794000 h 4559567"/>
              <a:gd name="connsiteX104" fmla="*/ 3637917 w 5835017"/>
              <a:gd name="connsiteY104" fmla="*/ 2870200 h 4559567"/>
              <a:gd name="connsiteX105" fmla="*/ 3612517 w 5835017"/>
              <a:gd name="connsiteY105" fmla="*/ 2908300 h 4559567"/>
              <a:gd name="connsiteX106" fmla="*/ 3587117 w 5835017"/>
              <a:gd name="connsiteY106" fmla="*/ 3009900 h 4559567"/>
              <a:gd name="connsiteX107" fmla="*/ 3574417 w 5835017"/>
              <a:gd name="connsiteY107" fmla="*/ 3073400 h 4559567"/>
              <a:gd name="connsiteX108" fmla="*/ 3549017 w 5835017"/>
              <a:gd name="connsiteY108" fmla="*/ 3136900 h 4559567"/>
              <a:gd name="connsiteX109" fmla="*/ 3536317 w 5835017"/>
              <a:gd name="connsiteY109" fmla="*/ 3187700 h 4559567"/>
              <a:gd name="connsiteX110" fmla="*/ 3510917 w 5835017"/>
              <a:gd name="connsiteY110" fmla="*/ 3251200 h 4559567"/>
              <a:gd name="connsiteX111" fmla="*/ 3498217 w 5835017"/>
              <a:gd name="connsiteY111" fmla="*/ 3314700 h 4559567"/>
              <a:gd name="connsiteX112" fmla="*/ 3472817 w 5835017"/>
              <a:gd name="connsiteY112" fmla="*/ 3352800 h 4559567"/>
              <a:gd name="connsiteX113" fmla="*/ 3460117 w 5835017"/>
              <a:gd name="connsiteY113" fmla="*/ 3390900 h 4559567"/>
              <a:gd name="connsiteX114" fmla="*/ 3434717 w 5835017"/>
              <a:gd name="connsiteY114" fmla="*/ 3429000 h 4559567"/>
              <a:gd name="connsiteX115" fmla="*/ 3396617 w 5835017"/>
              <a:gd name="connsiteY115" fmla="*/ 3517900 h 4559567"/>
              <a:gd name="connsiteX116" fmla="*/ 3358517 w 5835017"/>
              <a:gd name="connsiteY116" fmla="*/ 3543300 h 4559567"/>
              <a:gd name="connsiteX117" fmla="*/ 3231517 w 5835017"/>
              <a:gd name="connsiteY117" fmla="*/ 3632200 h 4559567"/>
              <a:gd name="connsiteX118" fmla="*/ 3180717 w 5835017"/>
              <a:gd name="connsiteY118" fmla="*/ 3670300 h 4559567"/>
              <a:gd name="connsiteX119" fmla="*/ 3142617 w 5835017"/>
              <a:gd name="connsiteY119" fmla="*/ 3683000 h 4559567"/>
              <a:gd name="connsiteX120" fmla="*/ 3104517 w 5835017"/>
              <a:gd name="connsiteY120" fmla="*/ 3721100 h 4559567"/>
              <a:gd name="connsiteX121" fmla="*/ 2990217 w 5835017"/>
              <a:gd name="connsiteY121" fmla="*/ 3759200 h 4559567"/>
              <a:gd name="connsiteX122" fmla="*/ 2901317 w 5835017"/>
              <a:gd name="connsiteY122" fmla="*/ 3810000 h 4559567"/>
              <a:gd name="connsiteX123" fmla="*/ 2850517 w 5835017"/>
              <a:gd name="connsiteY123" fmla="*/ 3835400 h 4559567"/>
              <a:gd name="connsiteX124" fmla="*/ 2736217 w 5835017"/>
              <a:gd name="connsiteY124" fmla="*/ 3873500 h 4559567"/>
              <a:gd name="connsiteX125" fmla="*/ 2698117 w 5835017"/>
              <a:gd name="connsiteY125" fmla="*/ 3886200 h 4559567"/>
              <a:gd name="connsiteX126" fmla="*/ 2647317 w 5835017"/>
              <a:gd name="connsiteY126" fmla="*/ 3898900 h 4559567"/>
              <a:gd name="connsiteX127" fmla="*/ 2545717 w 5835017"/>
              <a:gd name="connsiteY127" fmla="*/ 3937000 h 4559567"/>
              <a:gd name="connsiteX128" fmla="*/ 2507617 w 5835017"/>
              <a:gd name="connsiteY128" fmla="*/ 3962400 h 4559567"/>
              <a:gd name="connsiteX129" fmla="*/ 2367917 w 5835017"/>
              <a:gd name="connsiteY129" fmla="*/ 4000500 h 4559567"/>
              <a:gd name="connsiteX130" fmla="*/ 2329817 w 5835017"/>
              <a:gd name="connsiteY130" fmla="*/ 4025900 h 4559567"/>
              <a:gd name="connsiteX131" fmla="*/ 2152017 w 5835017"/>
              <a:gd name="connsiteY131" fmla="*/ 4064000 h 4559567"/>
              <a:gd name="connsiteX132" fmla="*/ 2101217 w 5835017"/>
              <a:gd name="connsiteY132" fmla="*/ 4076700 h 4559567"/>
              <a:gd name="connsiteX133" fmla="*/ 2025017 w 5835017"/>
              <a:gd name="connsiteY133" fmla="*/ 4089400 h 4559567"/>
              <a:gd name="connsiteX134" fmla="*/ 1834517 w 5835017"/>
              <a:gd name="connsiteY134" fmla="*/ 4114800 h 4559567"/>
              <a:gd name="connsiteX135" fmla="*/ 1758317 w 5835017"/>
              <a:gd name="connsiteY135" fmla="*/ 4140200 h 4559567"/>
              <a:gd name="connsiteX136" fmla="*/ 1720217 w 5835017"/>
              <a:gd name="connsiteY136" fmla="*/ 4152900 h 4559567"/>
              <a:gd name="connsiteX137" fmla="*/ 1656717 w 5835017"/>
              <a:gd name="connsiteY137" fmla="*/ 4178300 h 4559567"/>
              <a:gd name="connsiteX138" fmla="*/ 1580517 w 5835017"/>
              <a:gd name="connsiteY138" fmla="*/ 4191000 h 4559567"/>
              <a:gd name="connsiteX139" fmla="*/ 1466217 w 5835017"/>
              <a:gd name="connsiteY139" fmla="*/ 4229100 h 4559567"/>
              <a:gd name="connsiteX140" fmla="*/ 1390017 w 5835017"/>
              <a:gd name="connsiteY140" fmla="*/ 4254500 h 4559567"/>
              <a:gd name="connsiteX141" fmla="*/ 1301117 w 5835017"/>
              <a:gd name="connsiteY141" fmla="*/ 4267200 h 4559567"/>
              <a:gd name="connsiteX142" fmla="*/ 1224917 w 5835017"/>
              <a:gd name="connsiteY142" fmla="*/ 4279900 h 4559567"/>
              <a:gd name="connsiteX143" fmla="*/ 1161417 w 5835017"/>
              <a:gd name="connsiteY143" fmla="*/ 4292600 h 4559567"/>
              <a:gd name="connsiteX144" fmla="*/ 1059817 w 5835017"/>
              <a:gd name="connsiteY144" fmla="*/ 4305300 h 4559567"/>
              <a:gd name="connsiteX145" fmla="*/ 958217 w 5835017"/>
              <a:gd name="connsiteY145" fmla="*/ 4330700 h 4559567"/>
              <a:gd name="connsiteX146" fmla="*/ 843917 w 5835017"/>
              <a:gd name="connsiteY146" fmla="*/ 4356100 h 4559567"/>
              <a:gd name="connsiteX147" fmla="*/ 805817 w 5835017"/>
              <a:gd name="connsiteY147" fmla="*/ 4368800 h 4559567"/>
              <a:gd name="connsiteX148" fmla="*/ 475617 w 5835017"/>
              <a:gd name="connsiteY148" fmla="*/ 4406900 h 4559567"/>
              <a:gd name="connsiteX149" fmla="*/ 285117 w 5835017"/>
              <a:gd name="connsiteY149" fmla="*/ 4381500 h 4559567"/>
              <a:gd name="connsiteX150" fmla="*/ 94617 w 5835017"/>
              <a:gd name="connsiteY150" fmla="*/ 4343400 h 4559567"/>
              <a:gd name="connsiteX151" fmla="*/ 5717 w 5835017"/>
              <a:gd name="connsiteY15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260217 w 5835017"/>
              <a:gd name="connsiteY75" fmla="*/ 863600 h 4559567"/>
              <a:gd name="connsiteX76" fmla="*/ 4247517 w 5835017"/>
              <a:gd name="connsiteY76" fmla="*/ 914400 h 4559567"/>
              <a:gd name="connsiteX77" fmla="*/ 4234817 w 5835017"/>
              <a:gd name="connsiteY77" fmla="*/ 977900 h 4559567"/>
              <a:gd name="connsiteX78" fmla="*/ 4209417 w 5835017"/>
              <a:gd name="connsiteY78" fmla="*/ 1028700 h 4559567"/>
              <a:gd name="connsiteX79" fmla="*/ 4196717 w 5835017"/>
              <a:gd name="connsiteY79" fmla="*/ 1155700 h 4559567"/>
              <a:gd name="connsiteX80" fmla="*/ 4158617 w 5835017"/>
              <a:gd name="connsiteY80" fmla="*/ 1270000 h 4559567"/>
              <a:gd name="connsiteX81" fmla="*/ 4133217 w 5835017"/>
              <a:gd name="connsiteY81" fmla="*/ 1371600 h 4559567"/>
              <a:gd name="connsiteX82" fmla="*/ 4120517 w 5835017"/>
              <a:gd name="connsiteY82" fmla="*/ 1422400 h 4559567"/>
              <a:gd name="connsiteX83" fmla="*/ 4107817 w 5835017"/>
              <a:gd name="connsiteY83" fmla="*/ 1498600 h 4559567"/>
              <a:gd name="connsiteX84" fmla="*/ 4082417 w 5835017"/>
              <a:gd name="connsiteY84" fmla="*/ 1536700 h 4559567"/>
              <a:gd name="connsiteX85" fmla="*/ 4069717 w 5835017"/>
              <a:gd name="connsiteY85" fmla="*/ 1625600 h 4559567"/>
              <a:gd name="connsiteX86" fmla="*/ 4057017 w 5835017"/>
              <a:gd name="connsiteY86" fmla="*/ 1663700 h 4559567"/>
              <a:gd name="connsiteX87" fmla="*/ 4044317 w 5835017"/>
              <a:gd name="connsiteY87" fmla="*/ 1752600 h 4559567"/>
              <a:gd name="connsiteX88" fmla="*/ 4018917 w 5835017"/>
              <a:gd name="connsiteY88" fmla="*/ 1803400 h 4559567"/>
              <a:gd name="connsiteX89" fmla="*/ 3993517 w 5835017"/>
              <a:gd name="connsiteY89" fmla="*/ 1866900 h 4559567"/>
              <a:gd name="connsiteX90" fmla="*/ 3942717 w 5835017"/>
              <a:gd name="connsiteY90" fmla="*/ 1993900 h 4559567"/>
              <a:gd name="connsiteX91" fmla="*/ 3904617 w 5835017"/>
              <a:gd name="connsiteY91" fmla="*/ 2120900 h 4559567"/>
              <a:gd name="connsiteX92" fmla="*/ 3879217 w 5835017"/>
              <a:gd name="connsiteY92" fmla="*/ 2184400 h 4559567"/>
              <a:gd name="connsiteX93" fmla="*/ 3866517 w 5835017"/>
              <a:gd name="connsiteY93" fmla="*/ 2247900 h 4559567"/>
              <a:gd name="connsiteX94" fmla="*/ 3841117 w 5835017"/>
              <a:gd name="connsiteY94" fmla="*/ 2286000 h 4559567"/>
              <a:gd name="connsiteX95" fmla="*/ 3815717 w 5835017"/>
              <a:gd name="connsiteY95" fmla="*/ 2362200 h 4559567"/>
              <a:gd name="connsiteX96" fmla="*/ 3777617 w 5835017"/>
              <a:gd name="connsiteY96" fmla="*/ 2425700 h 4559567"/>
              <a:gd name="connsiteX97" fmla="*/ 3752217 w 5835017"/>
              <a:gd name="connsiteY97" fmla="*/ 2514600 h 4559567"/>
              <a:gd name="connsiteX98" fmla="*/ 3726817 w 5835017"/>
              <a:gd name="connsiteY98" fmla="*/ 2578100 h 4559567"/>
              <a:gd name="connsiteX99" fmla="*/ 3714117 w 5835017"/>
              <a:gd name="connsiteY99" fmla="*/ 2616200 h 4559567"/>
              <a:gd name="connsiteX100" fmla="*/ 3688717 w 5835017"/>
              <a:gd name="connsiteY100" fmla="*/ 2654300 h 4559567"/>
              <a:gd name="connsiteX101" fmla="*/ 3676017 w 5835017"/>
              <a:gd name="connsiteY101" fmla="*/ 2717800 h 4559567"/>
              <a:gd name="connsiteX102" fmla="*/ 3663317 w 5835017"/>
              <a:gd name="connsiteY102" fmla="*/ 2794000 h 4559567"/>
              <a:gd name="connsiteX103" fmla="*/ 3637917 w 5835017"/>
              <a:gd name="connsiteY103" fmla="*/ 2870200 h 4559567"/>
              <a:gd name="connsiteX104" fmla="*/ 3612517 w 5835017"/>
              <a:gd name="connsiteY104" fmla="*/ 2908300 h 4559567"/>
              <a:gd name="connsiteX105" fmla="*/ 3587117 w 5835017"/>
              <a:gd name="connsiteY105" fmla="*/ 3009900 h 4559567"/>
              <a:gd name="connsiteX106" fmla="*/ 3574417 w 5835017"/>
              <a:gd name="connsiteY106" fmla="*/ 3073400 h 4559567"/>
              <a:gd name="connsiteX107" fmla="*/ 3549017 w 5835017"/>
              <a:gd name="connsiteY107" fmla="*/ 3136900 h 4559567"/>
              <a:gd name="connsiteX108" fmla="*/ 3536317 w 5835017"/>
              <a:gd name="connsiteY108" fmla="*/ 3187700 h 4559567"/>
              <a:gd name="connsiteX109" fmla="*/ 3510917 w 5835017"/>
              <a:gd name="connsiteY109" fmla="*/ 3251200 h 4559567"/>
              <a:gd name="connsiteX110" fmla="*/ 3498217 w 5835017"/>
              <a:gd name="connsiteY110" fmla="*/ 3314700 h 4559567"/>
              <a:gd name="connsiteX111" fmla="*/ 3472817 w 5835017"/>
              <a:gd name="connsiteY111" fmla="*/ 3352800 h 4559567"/>
              <a:gd name="connsiteX112" fmla="*/ 3460117 w 5835017"/>
              <a:gd name="connsiteY112" fmla="*/ 3390900 h 4559567"/>
              <a:gd name="connsiteX113" fmla="*/ 3434717 w 5835017"/>
              <a:gd name="connsiteY113" fmla="*/ 3429000 h 4559567"/>
              <a:gd name="connsiteX114" fmla="*/ 3396617 w 5835017"/>
              <a:gd name="connsiteY114" fmla="*/ 3517900 h 4559567"/>
              <a:gd name="connsiteX115" fmla="*/ 3358517 w 5835017"/>
              <a:gd name="connsiteY115" fmla="*/ 3543300 h 4559567"/>
              <a:gd name="connsiteX116" fmla="*/ 3231517 w 5835017"/>
              <a:gd name="connsiteY116" fmla="*/ 3632200 h 4559567"/>
              <a:gd name="connsiteX117" fmla="*/ 3180717 w 5835017"/>
              <a:gd name="connsiteY117" fmla="*/ 3670300 h 4559567"/>
              <a:gd name="connsiteX118" fmla="*/ 3142617 w 5835017"/>
              <a:gd name="connsiteY118" fmla="*/ 3683000 h 4559567"/>
              <a:gd name="connsiteX119" fmla="*/ 3104517 w 5835017"/>
              <a:gd name="connsiteY119" fmla="*/ 3721100 h 4559567"/>
              <a:gd name="connsiteX120" fmla="*/ 2990217 w 5835017"/>
              <a:gd name="connsiteY120" fmla="*/ 3759200 h 4559567"/>
              <a:gd name="connsiteX121" fmla="*/ 2901317 w 5835017"/>
              <a:gd name="connsiteY121" fmla="*/ 3810000 h 4559567"/>
              <a:gd name="connsiteX122" fmla="*/ 2850517 w 5835017"/>
              <a:gd name="connsiteY122" fmla="*/ 3835400 h 4559567"/>
              <a:gd name="connsiteX123" fmla="*/ 2736217 w 5835017"/>
              <a:gd name="connsiteY123" fmla="*/ 3873500 h 4559567"/>
              <a:gd name="connsiteX124" fmla="*/ 2698117 w 5835017"/>
              <a:gd name="connsiteY124" fmla="*/ 3886200 h 4559567"/>
              <a:gd name="connsiteX125" fmla="*/ 2647317 w 5835017"/>
              <a:gd name="connsiteY125" fmla="*/ 3898900 h 4559567"/>
              <a:gd name="connsiteX126" fmla="*/ 2545717 w 5835017"/>
              <a:gd name="connsiteY126" fmla="*/ 3937000 h 4559567"/>
              <a:gd name="connsiteX127" fmla="*/ 2507617 w 5835017"/>
              <a:gd name="connsiteY127" fmla="*/ 3962400 h 4559567"/>
              <a:gd name="connsiteX128" fmla="*/ 2367917 w 5835017"/>
              <a:gd name="connsiteY128" fmla="*/ 4000500 h 4559567"/>
              <a:gd name="connsiteX129" fmla="*/ 2329817 w 5835017"/>
              <a:gd name="connsiteY129" fmla="*/ 4025900 h 4559567"/>
              <a:gd name="connsiteX130" fmla="*/ 2152017 w 5835017"/>
              <a:gd name="connsiteY130" fmla="*/ 4064000 h 4559567"/>
              <a:gd name="connsiteX131" fmla="*/ 2101217 w 5835017"/>
              <a:gd name="connsiteY131" fmla="*/ 4076700 h 4559567"/>
              <a:gd name="connsiteX132" fmla="*/ 2025017 w 5835017"/>
              <a:gd name="connsiteY132" fmla="*/ 4089400 h 4559567"/>
              <a:gd name="connsiteX133" fmla="*/ 1834517 w 5835017"/>
              <a:gd name="connsiteY133" fmla="*/ 4114800 h 4559567"/>
              <a:gd name="connsiteX134" fmla="*/ 1758317 w 5835017"/>
              <a:gd name="connsiteY134" fmla="*/ 4140200 h 4559567"/>
              <a:gd name="connsiteX135" fmla="*/ 1720217 w 5835017"/>
              <a:gd name="connsiteY135" fmla="*/ 4152900 h 4559567"/>
              <a:gd name="connsiteX136" fmla="*/ 1656717 w 5835017"/>
              <a:gd name="connsiteY136" fmla="*/ 4178300 h 4559567"/>
              <a:gd name="connsiteX137" fmla="*/ 1580517 w 5835017"/>
              <a:gd name="connsiteY137" fmla="*/ 4191000 h 4559567"/>
              <a:gd name="connsiteX138" fmla="*/ 1466217 w 5835017"/>
              <a:gd name="connsiteY138" fmla="*/ 4229100 h 4559567"/>
              <a:gd name="connsiteX139" fmla="*/ 1390017 w 5835017"/>
              <a:gd name="connsiteY139" fmla="*/ 4254500 h 4559567"/>
              <a:gd name="connsiteX140" fmla="*/ 1301117 w 5835017"/>
              <a:gd name="connsiteY140" fmla="*/ 4267200 h 4559567"/>
              <a:gd name="connsiteX141" fmla="*/ 1224917 w 5835017"/>
              <a:gd name="connsiteY141" fmla="*/ 4279900 h 4559567"/>
              <a:gd name="connsiteX142" fmla="*/ 1161417 w 5835017"/>
              <a:gd name="connsiteY142" fmla="*/ 4292600 h 4559567"/>
              <a:gd name="connsiteX143" fmla="*/ 1059817 w 5835017"/>
              <a:gd name="connsiteY143" fmla="*/ 4305300 h 4559567"/>
              <a:gd name="connsiteX144" fmla="*/ 958217 w 5835017"/>
              <a:gd name="connsiteY144" fmla="*/ 4330700 h 4559567"/>
              <a:gd name="connsiteX145" fmla="*/ 843917 w 5835017"/>
              <a:gd name="connsiteY145" fmla="*/ 4356100 h 4559567"/>
              <a:gd name="connsiteX146" fmla="*/ 805817 w 5835017"/>
              <a:gd name="connsiteY146" fmla="*/ 4368800 h 4559567"/>
              <a:gd name="connsiteX147" fmla="*/ 475617 w 5835017"/>
              <a:gd name="connsiteY147" fmla="*/ 4406900 h 4559567"/>
              <a:gd name="connsiteX148" fmla="*/ 285117 w 5835017"/>
              <a:gd name="connsiteY148" fmla="*/ 4381500 h 4559567"/>
              <a:gd name="connsiteX149" fmla="*/ 94617 w 5835017"/>
              <a:gd name="connsiteY149" fmla="*/ 4343400 h 4559567"/>
              <a:gd name="connsiteX150" fmla="*/ 5717 w 5835017"/>
              <a:gd name="connsiteY15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247517 w 5835017"/>
              <a:gd name="connsiteY75" fmla="*/ 914400 h 4559567"/>
              <a:gd name="connsiteX76" fmla="*/ 4234817 w 5835017"/>
              <a:gd name="connsiteY76" fmla="*/ 977900 h 4559567"/>
              <a:gd name="connsiteX77" fmla="*/ 4209417 w 5835017"/>
              <a:gd name="connsiteY77" fmla="*/ 1028700 h 4559567"/>
              <a:gd name="connsiteX78" fmla="*/ 4196717 w 5835017"/>
              <a:gd name="connsiteY78" fmla="*/ 1155700 h 4559567"/>
              <a:gd name="connsiteX79" fmla="*/ 4158617 w 5835017"/>
              <a:gd name="connsiteY79" fmla="*/ 1270000 h 4559567"/>
              <a:gd name="connsiteX80" fmla="*/ 4133217 w 5835017"/>
              <a:gd name="connsiteY80" fmla="*/ 1371600 h 4559567"/>
              <a:gd name="connsiteX81" fmla="*/ 4120517 w 5835017"/>
              <a:gd name="connsiteY81" fmla="*/ 1422400 h 4559567"/>
              <a:gd name="connsiteX82" fmla="*/ 4107817 w 5835017"/>
              <a:gd name="connsiteY82" fmla="*/ 1498600 h 4559567"/>
              <a:gd name="connsiteX83" fmla="*/ 4082417 w 5835017"/>
              <a:gd name="connsiteY83" fmla="*/ 1536700 h 4559567"/>
              <a:gd name="connsiteX84" fmla="*/ 4069717 w 5835017"/>
              <a:gd name="connsiteY84" fmla="*/ 1625600 h 4559567"/>
              <a:gd name="connsiteX85" fmla="*/ 4057017 w 5835017"/>
              <a:gd name="connsiteY85" fmla="*/ 1663700 h 4559567"/>
              <a:gd name="connsiteX86" fmla="*/ 4044317 w 5835017"/>
              <a:gd name="connsiteY86" fmla="*/ 1752600 h 4559567"/>
              <a:gd name="connsiteX87" fmla="*/ 4018917 w 5835017"/>
              <a:gd name="connsiteY87" fmla="*/ 1803400 h 4559567"/>
              <a:gd name="connsiteX88" fmla="*/ 3993517 w 5835017"/>
              <a:gd name="connsiteY88" fmla="*/ 1866900 h 4559567"/>
              <a:gd name="connsiteX89" fmla="*/ 3942717 w 5835017"/>
              <a:gd name="connsiteY89" fmla="*/ 1993900 h 4559567"/>
              <a:gd name="connsiteX90" fmla="*/ 3904617 w 5835017"/>
              <a:gd name="connsiteY90" fmla="*/ 2120900 h 4559567"/>
              <a:gd name="connsiteX91" fmla="*/ 3879217 w 5835017"/>
              <a:gd name="connsiteY91" fmla="*/ 2184400 h 4559567"/>
              <a:gd name="connsiteX92" fmla="*/ 3866517 w 5835017"/>
              <a:gd name="connsiteY92" fmla="*/ 2247900 h 4559567"/>
              <a:gd name="connsiteX93" fmla="*/ 3841117 w 5835017"/>
              <a:gd name="connsiteY93" fmla="*/ 2286000 h 4559567"/>
              <a:gd name="connsiteX94" fmla="*/ 3815717 w 5835017"/>
              <a:gd name="connsiteY94" fmla="*/ 2362200 h 4559567"/>
              <a:gd name="connsiteX95" fmla="*/ 3777617 w 5835017"/>
              <a:gd name="connsiteY95" fmla="*/ 2425700 h 4559567"/>
              <a:gd name="connsiteX96" fmla="*/ 3752217 w 5835017"/>
              <a:gd name="connsiteY96" fmla="*/ 2514600 h 4559567"/>
              <a:gd name="connsiteX97" fmla="*/ 3726817 w 5835017"/>
              <a:gd name="connsiteY97" fmla="*/ 2578100 h 4559567"/>
              <a:gd name="connsiteX98" fmla="*/ 3714117 w 5835017"/>
              <a:gd name="connsiteY98" fmla="*/ 2616200 h 4559567"/>
              <a:gd name="connsiteX99" fmla="*/ 3688717 w 5835017"/>
              <a:gd name="connsiteY99" fmla="*/ 2654300 h 4559567"/>
              <a:gd name="connsiteX100" fmla="*/ 3676017 w 5835017"/>
              <a:gd name="connsiteY100" fmla="*/ 2717800 h 4559567"/>
              <a:gd name="connsiteX101" fmla="*/ 3663317 w 5835017"/>
              <a:gd name="connsiteY101" fmla="*/ 2794000 h 4559567"/>
              <a:gd name="connsiteX102" fmla="*/ 3637917 w 5835017"/>
              <a:gd name="connsiteY102" fmla="*/ 2870200 h 4559567"/>
              <a:gd name="connsiteX103" fmla="*/ 3612517 w 5835017"/>
              <a:gd name="connsiteY103" fmla="*/ 2908300 h 4559567"/>
              <a:gd name="connsiteX104" fmla="*/ 3587117 w 5835017"/>
              <a:gd name="connsiteY104" fmla="*/ 3009900 h 4559567"/>
              <a:gd name="connsiteX105" fmla="*/ 3574417 w 5835017"/>
              <a:gd name="connsiteY105" fmla="*/ 3073400 h 4559567"/>
              <a:gd name="connsiteX106" fmla="*/ 3549017 w 5835017"/>
              <a:gd name="connsiteY106" fmla="*/ 3136900 h 4559567"/>
              <a:gd name="connsiteX107" fmla="*/ 3536317 w 5835017"/>
              <a:gd name="connsiteY107" fmla="*/ 3187700 h 4559567"/>
              <a:gd name="connsiteX108" fmla="*/ 3510917 w 5835017"/>
              <a:gd name="connsiteY108" fmla="*/ 3251200 h 4559567"/>
              <a:gd name="connsiteX109" fmla="*/ 3498217 w 5835017"/>
              <a:gd name="connsiteY109" fmla="*/ 3314700 h 4559567"/>
              <a:gd name="connsiteX110" fmla="*/ 3472817 w 5835017"/>
              <a:gd name="connsiteY110" fmla="*/ 3352800 h 4559567"/>
              <a:gd name="connsiteX111" fmla="*/ 3460117 w 5835017"/>
              <a:gd name="connsiteY111" fmla="*/ 3390900 h 4559567"/>
              <a:gd name="connsiteX112" fmla="*/ 3434717 w 5835017"/>
              <a:gd name="connsiteY112" fmla="*/ 3429000 h 4559567"/>
              <a:gd name="connsiteX113" fmla="*/ 3396617 w 5835017"/>
              <a:gd name="connsiteY113" fmla="*/ 3517900 h 4559567"/>
              <a:gd name="connsiteX114" fmla="*/ 3358517 w 5835017"/>
              <a:gd name="connsiteY114" fmla="*/ 3543300 h 4559567"/>
              <a:gd name="connsiteX115" fmla="*/ 3231517 w 5835017"/>
              <a:gd name="connsiteY115" fmla="*/ 3632200 h 4559567"/>
              <a:gd name="connsiteX116" fmla="*/ 3180717 w 5835017"/>
              <a:gd name="connsiteY116" fmla="*/ 3670300 h 4559567"/>
              <a:gd name="connsiteX117" fmla="*/ 3142617 w 5835017"/>
              <a:gd name="connsiteY117" fmla="*/ 3683000 h 4559567"/>
              <a:gd name="connsiteX118" fmla="*/ 3104517 w 5835017"/>
              <a:gd name="connsiteY118" fmla="*/ 3721100 h 4559567"/>
              <a:gd name="connsiteX119" fmla="*/ 2990217 w 5835017"/>
              <a:gd name="connsiteY119" fmla="*/ 3759200 h 4559567"/>
              <a:gd name="connsiteX120" fmla="*/ 2901317 w 5835017"/>
              <a:gd name="connsiteY120" fmla="*/ 3810000 h 4559567"/>
              <a:gd name="connsiteX121" fmla="*/ 2850517 w 5835017"/>
              <a:gd name="connsiteY121" fmla="*/ 3835400 h 4559567"/>
              <a:gd name="connsiteX122" fmla="*/ 2736217 w 5835017"/>
              <a:gd name="connsiteY122" fmla="*/ 3873500 h 4559567"/>
              <a:gd name="connsiteX123" fmla="*/ 2698117 w 5835017"/>
              <a:gd name="connsiteY123" fmla="*/ 3886200 h 4559567"/>
              <a:gd name="connsiteX124" fmla="*/ 2647317 w 5835017"/>
              <a:gd name="connsiteY124" fmla="*/ 3898900 h 4559567"/>
              <a:gd name="connsiteX125" fmla="*/ 2545717 w 5835017"/>
              <a:gd name="connsiteY125" fmla="*/ 3937000 h 4559567"/>
              <a:gd name="connsiteX126" fmla="*/ 2507617 w 5835017"/>
              <a:gd name="connsiteY126" fmla="*/ 3962400 h 4559567"/>
              <a:gd name="connsiteX127" fmla="*/ 2367917 w 5835017"/>
              <a:gd name="connsiteY127" fmla="*/ 4000500 h 4559567"/>
              <a:gd name="connsiteX128" fmla="*/ 2329817 w 5835017"/>
              <a:gd name="connsiteY128" fmla="*/ 4025900 h 4559567"/>
              <a:gd name="connsiteX129" fmla="*/ 2152017 w 5835017"/>
              <a:gd name="connsiteY129" fmla="*/ 4064000 h 4559567"/>
              <a:gd name="connsiteX130" fmla="*/ 2101217 w 5835017"/>
              <a:gd name="connsiteY130" fmla="*/ 4076700 h 4559567"/>
              <a:gd name="connsiteX131" fmla="*/ 2025017 w 5835017"/>
              <a:gd name="connsiteY131" fmla="*/ 4089400 h 4559567"/>
              <a:gd name="connsiteX132" fmla="*/ 1834517 w 5835017"/>
              <a:gd name="connsiteY132" fmla="*/ 4114800 h 4559567"/>
              <a:gd name="connsiteX133" fmla="*/ 1758317 w 5835017"/>
              <a:gd name="connsiteY133" fmla="*/ 4140200 h 4559567"/>
              <a:gd name="connsiteX134" fmla="*/ 1720217 w 5835017"/>
              <a:gd name="connsiteY134" fmla="*/ 4152900 h 4559567"/>
              <a:gd name="connsiteX135" fmla="*/ 1656717 w 5835017"/>
              <a:gd name="connsiteY135" fmla="*/ 4178300 h 4559567"/>
              <a:gd name="connsiteX136" fmla="*/ 1580517 w 5835017"/>
              <a:gd name="connsiteY136" fmla="*/ 4191000 h 4559567"/>
              <a:gd name="connsiteX137" fmla="*/ 1466217 w 5835017"/>
              <a:gd name="connsiteY137" fmla="*/ 4229100 h 4559567"/>
              <a:gd name="connsiteX138" fmla="*/ 1390017 w 5835017"/>
              <a:gd name="connsiteY138" fmla="*/ 4254500 h 4559567"/>
              <a:gd name="connsiteX139" fmla="*/ 1301117 w 5835017"/>
              <a:gd name="connsiteY139" fmla="*/ 4267200 h 4559567"/>
              <a:gd name="connsiteX140" fmla="*/ 1224917 w 5835017"/>
              <a:gd name="connsiteY140" fmla="*/ 4279900 h 4559567"/>
              <a:gd name="connsiteX141" fmla="*/ 1161417 w 5835017"/>
              <a:gd name="connsiteY141" fmla="*/ 4292600 h 4559567"/>
              <a:gd name="connsiteX142" fmla="*/ 1059817 w 5835017"/>
              <a:gd name="connsiteY142" fmla="*/ 4305300 h 4559567"/>
              <a:gd name="connsiteX143" fmla="*/ 958217 w 5835017"/>
              <a:gd name="connsiteY143" fmla="*/ 4330700 h 4559567"/>
              <a:gd name="connsiteX144" fmla="*/ 843917 w 5835017"/>
              <a:gd name="connsiteY144" fmla="*/ 4356100 h 4559567"/>
              <a:gd name="connsiteX145" fmla="*/ 805817 w 5835017"/>
              <a:gd name="connsiteY145" fmla="*/ 4368800 h 4559567"/>
              <a:gd name="connsiteX146" fmla="*/ 475617 w 5835017"/>
              <a:gd name="connsiteY146" fmla="*/ 4406900 h 4559567"/>
              <a:gd name="connsiteX147" fmla="*/ 285117 w 5835017"/>
              <a:gd name="connsiteY147" fmla="*/ 4381500 h 4559567"/>
              <a:gd name="connsiteX148" fmla="*/ 94617 w 5835017"/>
              <a:gd name="connsiteY148" fmla="*/ 4343400 h 4559567"/>
              <a:gd name="connsiteX149" fmla="*/ 5717 w 5835017"/>
              <a:gd name="connsiteY14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234817 w 5835017"/>
              <a:gd name="connsiteY75" fmla="*/ 977900 h 4559567"/>
              <a:gd name="connsiteX76" fmla="*/ 4209417 w 5835017"/>
              <a:gd name="connsiteY76" fmla="*/ 1028700 h 4559567"/>
              <a:gd name="connsiteX77" fmla="*/ 4196717 w 5835017"/>
              <a:gd name="connsiteY77" fmla="*/ 1155700 h 4559567"/>
              <a:gd name="connsiteX78" fmla="*/ 4158617 w 5835017"/>
              <a:gd name="connsiteY78" fmla="*/ 1270000 h 4559567"/>
              <a:gd name="connsiteX79" fmla="*/ 4133217 w 5835017"/>
              <a:gd name="connsiteY79" fmla="*/ 1371600 h 4559567"/>
              <a:gd name="connsiteX80" fmla="*/ 4120517 w 5835017"/>
              <a:gd name="connsiteY80" fmla="*/ 1422400 h 4559567"/>
              <a:gd name="connsiteX81" fmla="*/ 4107817 w 5835017"/>
              <a:gd name="connsiteY81" fmla="*/ 1498600 h 4559567"/>
              <a:gd name="connsiteX82" fmla="*/ 4082417 w 5835017"/>
              <a:gd name="connsiteY82" fmla="*/ 1536700 h 4559567"/>
              <a:gd name="connsiteX83" fmla="*/ 4069717 w 5835017"/>
              <a:gd name="connsiteY83" fmla="*/ 1625600 h 4559567"/>
              <a:gd name="connsiteX84" fmla="*/ 4057017 w 5835017"/>
              <a:gd name="connsiteY84" fmla="*/ 1663700 h 4559567"/>
              <a:gd name="connsiteX85" fmla="*/ 4044317 w 5835017"/>
              <a:gd name="connsiteY85" fmla="*/ 1752600 h 4559567"/>
              <a:gd name="connsiteX86" fmla="*/ 4018917 w 5835017"/>
              <a:gd name="connsiteY86" fmla="*/ 1803400 h 4559567"/>
              <a:gd name="connsiteX87" fmla="*/ 3993517 w 5835017"/>
              <a:gd name="connsiteY87" fmla="*/ 1866900 h 4559567"/>
              <a:gd name="connsiteX88" fmla="*/ 3942717 w 5835017"/>
              <a:gd name="connsiteY88" fmla="*/ 1993900 h 4559567"/>
              <a:gd name="connsiteX89" fmla="*/ 3904617 w 5835017"/>
              <a:gd name="connsiteY89" fmla="*/ 2120900 h 4559567"/>
              <a:gd name="connsiteX90" fmla="*/ 3879217 w 5835017"/>
              <a:gd name="connsiteY90" fmla="*/ 2184400 h 4559567"/>
              <a:gd name="connsiteX91" fmla="*/ 3866517 w 5835017"/>
              <a:gd name="connsiteY91" fmla="*/ 2247900 h 4559567"/>
              <a:gd name="connsiteX92" fmla="*/ 3841117 w 5835017"/>
              <a:gd name="connsiteY92" fmla="*/ 2286000 h 4559567"/>
              <a:gd name="connsiteX93" fmla="*/ 3815717 w 5835017"/>
              <a:gd name="connsiteY93" fmla="*/ 2362200 h 4559567"/>
              <a:gd name="connsiteX94" fmla="*/ 3777617 w 5835017"/>
              <a:gd name="connsiteY94" fmla="*/ 2425700 h 4559567"/>
              <a:gd name="connsiteX95" fmla="*/ 3752217 w 5835017"/>
              <a:gd name="connsiteY95" fmla="*/ 2514600 h 4559567"/>
              <a:gd name="connsiteX96" fmla="*/ 3726817 w 5835017"/>
              <a:gd name="connsiteY96" fmla="*/ 2578100 h 4559567"/>
              <a:gd name="connsiteX97" fmla="*/ 3714117 w 5835017"/>
              <a:gd name="connsiteY97" fmla="*/ 2616200 h 4559567"/>
              <a:gd name="connsiteX98" fmla="*/ 3688717 w 5835017"/>
              <a:gd name="connsiteY98" fmla="*/ 2654300 h 4559567"/>
              <a:gd name="connsiteX99" fmla="*/ 3676017 w 5835017"/>
              <a:gd name="connsiteY99" fmla="*/ 2717800 h 4559567"/>
              <a:gd name="connsiteX100" fmla="*/ 3663317 w 5835017"/>
              <a:gd name="connsiteY100" fmla="*/ 2794000 h 4559567"/>
              <a:gd name="connsiteX101" fmla="*/ 3637917 w 5835017"/>
              <a:gd name="connsiteY101" fmla="*/ 2870200 h 4559567"/>
              <a:gd name="connsiteX102" fmla="*/ 3612517 w 5835017"/>
              <a:gd name="connsiteY102" fmla="*/ 2908300 h 4559567"/>
              <a:gd name="connsiteX103" fmla="*/ 3587117 w 5835017"/>
              <a:gd name="connsiteY103" fmla="*/ 3009900 h 4559567"/>
              <a:gd name="connsiteX104" fmla="*/ 3574417 w 5835017"/>
              <a:gd name="connsiteY104" fmla="*/ 3073400 h 4559567"/>
              <a:gd name="connsiteX105" fmla="*/ 3549017 w 5835017"/>
              <a:gd name="connsiteY105" fmla="*/ 3136900 h 4559567"/>
              <a:gd name="connsiteX106" fmla="*/ 3536317 w 5835017"/>
              <a:gd name="connsiteY106" fmla="*/ 3187700 h 4559567"/>
              <a:gd name="connsiteX107" fmla="*/ 3510917 w 5835017"/>
              <a:gd name="connsiteY107" fmla="*/ 3251200 h 4559567"/>
              <a:gd name="connsiteX108" fmla="*/ 3498217 w 5835017"/>
              <a:gd name="connsiteY108" fmla="*/ 3314700 h 4559567"/>
              <a:gd name="connsiteX109" fmla="*/ 3472817 w 5835017"/>
              <a:gd name="connsiteY109" fmla="*/ 3352800 h 4559567"/>
              <a:gd name="connsiteX110" fmla="*/ 3460117 w 5835017"/>
              <a:gd name="connsiteY110" fmla="*/ 3390900 h 4559567"/>
              <a:gd name="connsiteX111" fmla="*/ 3434717 w 5835017"/>
              <a:gd name="connsiteY111" fmla="*/ 3429000 h 4559567"/>
              <a:gd name="connsiteX112" fmla="*/ 3396617 w 5835017"/>
              <a:gd name="connsiteY112" fmla="*/ 3517900 h 4559567"/>
              <a:gd name="connsiteX113" fmla="*/ 3358517 w 5835017"/>
              <a:gd name="connsiteY113" fmla="*/ 3543300 h 4559567"/>
              <a:gd name="connsiteX114" fmla="*/ 3231517 w 5835017"/>
              <a:gd name="connsiteY114" fmla="*/ 3632200 h 4559567"/>
              <a:gd name="connsiteX115" fmla="*/ 3180717 w 5835017"/>
              <a:gd name="connsiteY115" fmla="*/ 3670300 h 4559567"/>
              <a:gd name="connsiteX116" fmla="*/ 3142617 w 5835017"/>
              <a:gd name="connsiteY116" fmla="*/ 3683000 h 4559567"/>
              <a:gd name="connsiteX117" fmla="*/ 3104517 w 5835017"/>
              <a:gd name="connsiteY117" fmla="*/ 3721100 h 4559567"/>
              <a:gd name="connsiteX118" fmla="*/ 2990217 w 5835017"/>
              <a:gd name="connsiteY118" fmla="*/ 3759200 h 4559567"/>
              <a:gd name="connsiteX119" fmla="*/ 2901317 w 5835017"/>
              <a:gd name="connsiteY119" fmla="*/ 3810000 h 4559567"/>
              <a:gd name="connsiteX120" fmla="*/ 2850517 w 5835017"/>
              <a:gd name="connsiteY120" fmla="*/ 3835400 h 4559567"/>
              <a:gd name="connsiteX121" fmla="*/ 2736217 w 5835017"/>
              <a:gd name="connsiteY121" fmla="*/ 3873500 h 4559567"/>
              <a:gd name="connsiteX122" fmla="*/ 2698117 w 5835017"/>
              <a:gd name="connsiteY122" fmla="*/ 3886200 h 4559567"/>
              <a:gd name="connsiteX123" fmla="*/ 2647317 w 5835017"/>
              <a:gd name="connsiteY123" fmla="*/ 3898900 h 4559567"/>
              <a:gd name="connsiteX124" fmla="*/ 2545717 w 5835017"/>
              <a:gd name="connsiteY124" fmla="*/ 3937000 h 4559567"/>
              <a:gd name="connsiteX125" fmla="*/ 2507617 w 5835017"/>
              <a:gd name="connsiteY125" fmla="*/ 3962400 h 4559567"/>
              <a:gd name="connsiteX126" fmla="*/ 2367917 w 5835017"/>
              <a:gd name="connsiteY126" fmla="*/ 4000500 h 4559567"/>
              <a:gd name="connsiteX127" fmla="*/ 2329817 w 5835017"/>
              <a:gd name="connsiteY127" fmla="*/ 4025900 h 4559567"/>
              <a:gd name="connsiteX128" fmla="*/ 2152017 w 5835017"/>
              <a:gd name="connsiteY128" fmla="*/ 4064000 h 4559567"/>
              <a:gd name="connsiteX129" fmla="*/ 2101217 w 5835017"/>
              <a:gd name="connsiteY129" fmla="*/ 4076700 h 4559567"/>
              <a:gd name="connsiteX130" fmla="*/ 2025017 w 5835017"/>
              <a:gd name="connsiteY130" fmla="*/ 4089400 h 4559567"/>
              <a:gd name="connsiteX131" fmla="*/ 1834517 w 5835017"/>
              <a:gd name="connsiteY131" fmla="*/ 4114800 h 4559567"/>
              <a:gd name="connsiteX132" fmla="*/ 1758317 w 5835017"/>
              <a:gd name="connsiteY132" fmla="*/ 4140200 h 4559567"/>
              <a:gd name="connsiteX133" fmla="*/ 1720217 w 5835017"/>
              <a:gd name="connsiteY133" fmla="*/ 4152900 h 4559567"/>
              <a:gd name="connsiteX134" fmla="*/ 1656717 w 5835017"/>
              <a:gd name="connsiteY134" fmla="*/ 4178300 h 4559567"/>
              <a:gd name="connsiteX135" fmla="*/ 1580517 w 5835017"/>
              <a:gd name="connsiteY135" fmla="*/ 4191000 h 4559567"/>
              <a:gd name="connsiteX136" fmla="*/ 1466217 w 5835017"/>
              <a:gd name="connsiteY136" fmla="*/ 4229100 h 4559567"/>
              <a:gd name="connsiteX137" fmla="*/ 1390017 w 5835017"/>
              <a:gd name="connsiteY137" fmla="*/ 4254500 h 4559567"/>
              <a:gd name="connsiteX138" fmla="*/ 1301117 w 5835017"/>
              <a:gd name="connsiteY138" fmla="*/ 4267200 h 4559567"/>
              <a:gd name="connsiteX139" fmla="*/ 1224917 w 5835017"/>
              <a:gd name="connsiteY139" fmla="*/ 4279900 h 4559567"/>
              <a:gd name="connsiteX140" fmla="*/ 1161417 w 5835017"/>
              <a:gd name="connsiteY140" fmla="*/ 4292600 h 4559567"/>
              <a:gd name="connsiteX141" fmla="*/ 1059817 w 5835017"/>
              <a:gd name="connsiteY141" fmla="*/ 4305300 h 4559567"/>
              <a:gd name="connsiteX142" fmla="*/ 958217 w 5835017"/>
              <a:gd name="connsiteY142" fmla="*/ 4330700 h 4559567"/>
              <a:gd name="connsiteX143" fmla="*/ 843917 w 5835017"/>
              <a:gd name="connsiteY143" fmla="*/ 4356100 h 4559567"/>
              <a:gd name="connsiteX144" fmla="*/ 805817 w 5835017"/>
              <a:gd name="connsiteY144" fmla="*/ 4368800 h 4559567"/>
              <a:gd name="connsiteX145" fmla="*/ 475617 w 5835017"/>
              <a:gd name="connsiteY145" fmla="*/ 4406900 h 4559567"/>
              <a:gd name="connsiteX146" fmla="*/ 285117 w 5835017"/>
              <a:gd name="connsiteY146" fmla="*/ 4381500 h 4559567"/>
              <a:gd name="connsiteX147" fmla="*/ 94617 w 5835017"/>
              <a:gd name="connsiteY147" fmla="*/ 4343400 h 4559567"/>
              <a:gd name="connsiteX148" fmla="*/ 5717 w 5835017"/>
              <a:gd name="connsiteY14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234817 w 5835017"/>
              <a:gd name="connsiteY75" fmla="*/ 977900 h 4559567"/>
              <a:gd name="connsiteX76" fmla="*/ 4196717 w 5835017"/>
              <a:gd name="connsiteY76" fmla="*/ 1155700 h 4559567"/>
              <a:gd name="connsiteX77" fmla="*/ 4158617 w 5835017"/>
              <a:gd name="connsiteY77" fmla="*/ 1270000 h 4559567"/>
              <a:gd name="connsiteX78" fmla="*/ 4133217 w 5835017"/>
              <a:gd name="connsiteY78" fmla="*/ 1371600 h 4559567"/>
              <a:gd name="connsiteX79" fmla="*/ 4120517 w 5835017"/>
              <a:gd name="connsiteY79" fmla="*/ 1422400 h 4559567"/>
              <a:gd name="connsiteX80" fmla="*/ 4107817 w 5835017"/>
              <a:gd name="connsiteY80" fmla="*/ 1498600 h 4559567"/>
              <a:gd name="connsiteX81" fmla="*/ 4082417 w 5835017"/>
              <a:gd name="connsiteY81" fmla="*/ 1536700 h 4559567"/>
              <a:gd name="connsiteX82" fmla="*/ 4069717 w 5835017"/>
              <a:gd name="connsiteY82" fmla="*/ 1625600 h 4559567"/>
              <a:gd name="connsiteX83" fmla="*/ 4057017 w 5835017"/>
              <a:gd name="connsiteY83" fmla="*/ 1663700 h 4559567"/>
              <a:gd name="connsiteX84" fmla="*/ 4044317 w 5835017"/>
              <a:gd name="connsiteY84" fmla="*/ 1752600 h 4559567"/>
              <a:gd name="connsiteX85" fmla="*/ 4018917 w 5835017"/>
              <a:gd name="connsiteY85" fmla="*/ 1803400 h 4559567"/>
              <a:gd name="connsiteX86" fmla="*/ 3993517 w 5835017"/>
              <a:gd name="connsiteY86" fmla="*/ 1866900 h 4559567"/>
              <a:gd name="connsiteX87" fmla="*/ 3942717 w 5835017"/>
              <a:gd name="connsiteY87" fmla="*/ 1993900 h 4559567"/>
              <a:gd name="connsiteX88" fmla="*/ 3904617 w 5835017"/>
              <a:gd name="connsiteY88" fmla="*/ 2120900 h 4559567"/>
              <a:gd name="connsiteX89" fmla="*/ 3879217 w 5835017"/>
              <a:gd name="connsiteY89" fmla="*/ 2184400 h 4559567"/>
              <a:gd name="connsiteX90" fmla="*/ 3866517 w 5835017"/>
              <a:gd name="connsiteY90" fmla="*/ 2247900 h 4559567"/>
              <a:gd name="connsiteX91" fmla="*/ 3841117 w 5835017"/>
              <a:gd name="connsiteY91" fmla="*/ 2286000 h 4559567"/>
              <a:gd name="connsiteX92" fmla="*/ 3815717 w 5835017"/>
              <a:gd name="connsiteY92" fmla="*/ 2362200 h 4559567"/>
              <a:gd name="connsiteX93" fmla="*/ 3777617 w 5835017"/>
              <a:gd name="connsiteY93" fmla="*/ 2425700 h 4559567"/>
              <a:gd name="connsiteX94" fmla="*/ 3752217 w 5835017"/>
              <a:gd name="connsiteY94" fmla="*/ 2514600 h 4559567"/>
              <a:gd name="connsiteX95" fmla="*/ 3726817 w 5835017"/>
              <a:gd name="connsiteY95" fmla="*/ 2578100 h 4559567"/>
              <a:gd name="connsiteX96" fmla="*/ 3714117 w 5835017"/>
              <a:gd name="connsiteY96" fmla="*/ 2616200 h 4559567"/>
              <a:gd name="connsiteX97" fmla="*/ 3688717 w 5835017"/>
              <a:gd name="connsiteY97" fmla="*/ 2654300 h 4559567"/>
              <a:gd name="connsiteX98" fmla="*/ 3676017 w 5835017"/>
              <a:gd name="connsiteY98" fmla="*/ 2717800 h 4559567"/>
              <a:gd name="connsiteX99" fmla="*/ 3663317 w 5835017"/>
              <a:gd name="connsiteY99" fmla="*/ 2794000 h 4559567"/>
              <a:gd name="connsiteX100" fmla="*/ 3637917 w 5835017"/>
              <a:gd name="connsiteY100" fmla="*/ 2870200 h 4559567"/>
              <a:gd name="connsiteX101" fmla="*/ 3612517 w 5835017"/>
              <a:gd name="connsiteY101" fmla="*/ 2908300 h 4559567"/>
              <a:gd name="connsiteX102" fmla="*/ 3587117 w 5835017"/>
              <a:gd name="connsiteY102" fmla="*/ 3009900 h 4559567"/>
              <a:gd name="connsiteX103" fmla="*/ 3574417 w 5835017"/>
              <a:gd name="connsiteY103" fmla="*/ 3073400 h 4559567"/>
              <a:gd name="connsiteX104" fmla="*/ 3549017 w 5835017"/>
              <a:gd name="connsiteY104" fmla="*/ 3136900 h 4559567"/>
              <a:gd name="connsiteX105" fmla="*/ 3536317 w 5835017"/>
              <a:gd name="connsiteY105" fmla="*/ 3187700 h 4559567"/>
              <a:gd name="connsiteX106" fmla="*/ 3510917 w 5835017"/>
              <a:gd name="connsiteY106" fmla="*/ 3251200 h 4559567"/>
              <a:gd name="connsiteX107" fmla="*/ 3498217 w 5835017"/>
              <a:gd name="connsiteY107" fmla="*/ 3314700 h 4559567"/>
              <a:gd name="connsiteX108" fmla="*/ 3472817 w 5835017"/>
              <a:gd name="connsiteY108" fmla="*/ 3352800 h 4559567"/>
              <a:gd name="connsiteX109" fmla="*/ 3460117 w 5835017"/>
              <a:gd name="connsiteY109" fmla="*/ 3390900 h 4559567"/>
              <a:gd name="connsiteX110" fmla="*/ 3434717 w 5835017"/>
              <a:gd name="connsiteY110" fmla="*/ 3429000 h 4559567"/>
              <a:gd name="connsiteX111" fmla="*/ 3396617 w 5835017"/>
              <a:gd name="connsiteY111" fmla="*/ 3517900 h 4559567"/>
              <a:gd name="connsiteX112" fmla="*/ 3358517 w 5835017"/>
              <a:gd name="connsiteY112" fmla="*/ 3543300 h 4559567"/>
              <a:gd name="connsiteX113" fmla="*/ 3231517 w 5835017"/>
              <a:gd name="connsiteY113" fmla="*/ 3632200 h 4559567"/>
              <a:gd name="connsiteX114" fmla="*/ 3180717 w 5835017"/>
              <a:gd name="connsiteY114" fmla="*/ 3670300 h 4559567"/>
              <a:gd name="connsiteX115" fmla="*/ 3142617 w 5835017"/>
              <a:gd name="connsiteY115" fmla="*/ 3683000 h 4559567"/>
              <a:gd name="connsiteX116" fmla="*/ 3104517 w 5835017"/>
              <a:gd name="connsiteY116" fmla="*/ 3721100 h 4559567"/>
              <a:gd name="connsiteX117" fmla="*/ 2990217 w 5835017"/>
              <a:gd name="connsiteY117" fmla="*/ 3759200 h 4559567"/>
              <a:gd name="connsiteX118" fmla="*/ 2901317 w 5835017"/>
              <a:gd name="connsiteY118" fmla="*/ 3810000 h 4559567"/>
              <a:gd name="connsiteX119" fmla="*/ 2850517 w 5835017"/>
              <a:gd name="connsiteY119" fmla="*/ 3835400 h 4559567"/>
              <a:gd name="connsiteX120" fmla="*/ 2736217 w 5835017"/>
              <a:gd name="connsiteY120" fmla="*/ 3873500 h 4559567"/>
              <a:gd name="connsiteX121" fmla="*/ 2698117 w 5835017"/>
              <a:gd name="connsiteY121" fmla="*/ 3886200 h 4559567"/>
              <a:gd name="connsiteX122" fmla="*/ 2647317 w 5835017"/>
              <a:gd name="connsiteY122" fmla="*/ 3898900 h 4559567"/>
              <a:gd name="connsiteX123" fmla="*/ 2545717 w 5835017"/>
              <a:gd name="connsiteY123" fmla="*/ 3937000 h 4559567"/>
              <a:gd name="connsiteX124" fmla="*/ 2507617 w 5835017"/>
              <a:gd name="connsiteY124" fmla="*/ 3962400 h 4559567"/>
              <a:gd name="connsiteX125" fmla="*/ 2367917 w 5835017"/>
              <a:gd name="connsiteY125" fmla="*/ 4000500 h 4559567"/>
              <a:gd name="connsiteX126" fmla="*/ 2329817 w 5835017"/>
              <a:gd name="connsiteY126" fmla="*/ 4025900 h 4559567"/>
              <a:gd name="connsiteX127" fmla="*/ 2152017 w 5835017"/>
              <a:gd name="connsiteY127" fmla="*/ 4064000 h 4559567"/>
              <a:gd name="connsiteX128" fmla="*/ 2101217 w 5835017"/>
              <a:gd name="connsiteY128" fmla="*/ 4076700 h 4559567"/>
              <a:gd name="connsiteX129" fmla="*/ 2025017 w 5835017"/>
              <a:gd name="connsiteY129" fmla="*/ 4089400 h 4559567"/>
              <a:gd name="connsiteX130" fmla="*/ 1834517 w 5835017"/>
              <a:gd name="connsiteY130" fmla="*/ 4114800 h 4559567"/>
              <a:gd name="connsiteX131" fmla="*/ 1758317 w 5835017"/>
              <a:gd name="connsiteY131" fmla="*/ 4140200 h 4559567"/>
              <a:gd name="connsiteX132" fmla="*/ 1720217 w 5835017"/>
              <a:gd name="connsiteY132" fmla="*/ 4152900 h 4559567"/>
              <a:gd name="connsiteX133" fmla="*/ 1656717 w 5835017"/>
              <a:gd name="connsiteY133" fmla="*/ 4178300 h 4559567"/>
              <a:gd name="connsiteX134" fmla="*/ 1580517 w 5835017"/>
              <a:gd name="connsiteY134" fmla="*/ 4191000 h 4559567"/>
              <a:gd name="connsiteX135" fmla="*/ 1466217 w 5835017"/>
              <a:gd name="connsiteY135" fmla="*/ 4229100 h 4559567"/>
              <a:gd name="connsiteX136" fmla="*/ 1390017 w 5835017"/>
              <a:gd name="connsiteY136" fmla="*/ 4254500 h 4559567"/>
              <a:gd name="connsiteX137" fmla="*/ 1301117 w 5835017"/>
              <a:gd name="connsiteY137" fmla="*/ 4267200 h 4559567"/>
              <a:gd name="connsiteX138" fmla="*/ 1224917 w 5835017"/>
              <a:gd name="connsiteY138" fmla="*/ 4279900 h 4559567"/>
              <a:gd name="connsiteX139" fmla="*/ 1161417 w 5835017"/>
              <a:gd name="connsiteY139" fmla="*/ 4292600 h 4559567"/>
              <a:gd name="connsiteX140" fmla="*/ 1059817 w 5835017"/>
              <a:gd name="connsiteY140" fmla="*/ 4305300 h 4559567"/>
              <a:gd name="connsiteX141" fmla="*/ 958217 w 5835017"/>
              <a:gd name="connsiteY141" fmla="*/ 4330700 h 4559567"/>
              <a:gd name="connsiteX142" fmla="*/ 843917 w 5835017"/>
              <a:gd name="connsiteY142" fmla="*/ 4356100 h 4559567"/>
              <a:gd name="connsiteX143" fmla="*/ 805817 w 5835017"/>
              <a:gd name="connsiteY143" fmla="*/ 4368800 h 4559567"/>
              <a:gd name="connsiteX144" fmla="*/ 475617 w 5835017"/>
              <a:gd name="connsiteY144" fmla="*/ 4406900 h 4559567"/>
              <a:gd name="connsiteX145" fmla="*/ 285117 w 5835017"/>
              <a:gd name="connsiteY145" fmla="*/ 4381500 h 4559567"/>
              <a:gd name="connsiteX146" fmla="*/ 94617 w 5835017"/>
              <a:gd name="connsiteY146" fmla="*/ 4343400 h 4559567"/>
              <a:gd name="connsiteX147" fmla="*/ 5717 w 5835017"/>
              <a:gd name="connsiteY14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58617 w 5835017"/>
              <a:gd name="connsiteY76" fmla="*/ 1270000 h 4559567"/>
              <a:gd name="connsiteX77" fmla="*/ 4133217 w 5835017"/>
              <a:gd name="connsiteY77" fmla="*/ 1371600 h 4559567"/>
              <a:gd name="connsiteX78" fmla="*/ 4120517 w 5835017"/>
              <a:gd name="connsiteY78" fmla="*/ 1422400 h 4559567"/>
              <a:gd name="connsiteX79" fmla="*/ 4107817 w 5835017"/>
              <a:gd name="connsiteY79" fmla="*/ 1498600 h 4559567"/>
              <a:gd name="connsiteX80" fmla="*/ 4082417 w 5835017"/>
              <a:gd name="connsiteY80" fmla="*/ 1536700 h 4559567"/>
              <a:gd name="connsiteX81" fmla="*/ 4069717 w 5835017"/>
              <a:gd name="connsiteY81" fmla="*/ 1625600 h 4559567"/>
              <a:gd name="connsiteX82" fmla="*/ 4057017 w 5835017"/>
              <a:gd name="connsiteY82" fmla="*/ 1663700 h 4559567"/>
              <a:gd name="connsiteX83" fmla="*/ 4044317 w 5835017"/>
              <a:gd name="connsiteY83" fmla="*/ 1752600 h 4559567"/>
              <a:gd name="connsiteX84" fmla="*/ 4018917 w 5835017"/>
              <a:gd name="connsiteY84" fmla="*/ 1803400 h 4559567"/>
              <a:gd name="connsiteX85" fmla="*/ 3993517 w 5835017"/>
              <a:gd name="connsiteY85" fmla="*/ 1866900 h 4559567"/>
              <a:gd name="connsiteX86" fmla="*/ 3942717 w 5835017"/>
              <a:gd name="connsiteY86" fmla="*/ 1993900 h 4559567"/>
              <a:gd name="connsiteX87" fmla="*/ 3904617 w 5835017"/>
              <a:gd name="connsiteY87" fmla="*/ 2120900 h 4559567"/>
              <a:gd name="connsiteX88" fmla="*/ 3879217 w 5835017"/>
              <a:gd name="connsiteY88" fmla="*/ 2184400 h 4559567"/>
              <a:gd name="connsiteX89" fmla="*/ 3866517 w 5835017"/>
              <a:gd name="connsiteY89" fmla="*/ 2247900 h 4559567"/>
              <a:gd name="connsiteX90" fmla="*/ 3841117 w 5835017"/>
              <a:gd name="connsiteY90" fmla="*/ 2286000 h 4559567"/>
              <a:gd name="connsiteX91" fmla="*/ 3815717 w 5835017"/>
              <a:gd name="connsiteY91" fmla="*/ 2362200 h 4559567"/>
              <a:gd name="connsiteX92" fmla="*/ 3777617 w 5835017"/>
              <a:gd name="connsiteY92" fmla="*/ 2425700 h 4559567"/>
              <a:gd name="connsiteX93" fmla="*/ 3752217 w 5835017"/>
              <a:gd name="connsiteY93" fmla="*/ 2514600 h 4559567"/>
              <a:gd name="connsiteX94" fmla="*/ 3726817 w 5835017"/>
              <a:gd name="connsiteY94" fmla="*/ 2578100 h 4559567"/>
              <a:gd name="connsiteX95" fmla="*/ 3714117 w 5835017"/>
              <a:gd name="connsiteY95" fmla="*/ 2616200 h 4559567"/>
              <a:gd name="connsiteX96" fmla="*/ 3688717 w 5835017"/>
              <a:gd name="connsiteY96" fmla="*/ 2654300 h 4559567"/>
              <a:gd name="connsiteX97" fmla="*/ 3676017 w 5835017"/>
              <a:gd name="connsiteY97" fmla="*/ 2717800 h 4559567"/>
              <a:gd name="connsiteX98" fmla="*/ 3663317 w 5835017"/>
              <a:gd name="connsiteY98" fmla="*/ 2794000 h 4559567"/>
              <a:gd name="connsiteX99" fmla="*/ 3637917 w 5835017"/>
              <a:gd name="connsiteY99" fmla="*/ 2870200 h 4559567"/>
              <a:gd name="connsiteX100" fmla="*/ 3612517 w 5835017"/>
              <a:gd name="connsiteY100" fmla="*/ 2908300 h 4559567"/>
              <a:gd name="connsiteX101" fmla="*/ 3587117 w 5835017"/>
              <a:gd name="connsiteY101" fmla="*/ 3009900 h 4559567"/>
              <a:gd name="connsiteX102" fmla="*/ 3574417 w 5835017"/>
              <a:gd name="connsiteY102" fmla="*/ 3073400 h 4559567"/>
              <a:gd name="connsiteX103" fmla="*/ 3549017 w 5835017"/>
              <a:gd name="connsiteY103" fmla="*/ 3136900 h 4559567"/>
              <a:gd name="connsiteX104" fmla="*/ 3536317 w 5835017"/>
              <a:gd name="connsiteY104" fmla="*/ 3187700 h 4559567"/>
              <a:gd name="connsiteX105" fmla="*/ 3510917 w 5835017"/>
              <a:gd name="connsiteY105" fmla="*/ 3251200 h 4559567"/>
              <a:gd name="connsiteX106" fmla="*/ 3498217 w 5835017"/>
              <a:gd name="connsiteY106" fmla="*/ 3314700 h 4559567"/>
              <a:gd name="connsiteX107" fmla="*/ 3472817 w 5835017"/>
              <a:gd name="connsiteY107" fmla="*/ 3352800 h 4559567"/>
              <a:gd name="connsiteX108" fmla="*/ 3460117 w 5835017"/>
              <a:gd name="connsiteY108" fmla="*/ 3390900 h 4559567"/>
              <a:gd name="connsiteX109" fmla="*/ 3434717 w 5835017"/>
              <a:gd name="connsiteY109" fmla="*/ 3429000 h 4559567"/>
              <a:gd name="connsiteX110" fmla="*/ 3396617 w 5835017"/>
              <a:gd name="connsiteY110" fmla="*/ 3517900 h 4559567"/>
              <a:gd name="connsiteX111" fmla="*/ 3358517 w 5835017"/>
              <a:gd name="connsiteY111" fmla="*/ 3543300 h 4559567"/>
              <a:gd name="connsiteX112" fmla="*/ 3231517 w 5835017"/>
              <a:gd name="connsiteY112" fmla="*/ 3632200 h 4559567"/>
              <a:gd name="connsiteX113" fmla="*/ 3180717 w 5835017"/>
              <a:gd name="connsiteY113" fmla="*/ 3670300 h 4559567"/>
              <a:gd name="connsiteX114" fmla="*/ 3142617 w 5835017"/>
              <a:gd name="connsiteY114" fmla="*/ 3683000 h 4559567"/>
              <a:gd name="connsiteX115" fmla="*/ 3104517 w 5835017"/>
              <a:gd name="connsiteY115" fmla="*/ 3721100 h 4559567"/>
              <a:gd name="connsiteX116" fmla="*/ 2990217 w 5835017"/>
              <a:gd name="connsiteY116" fmla="*/ 3759200 h 4559567"/>
              <a:gd name="connsiteX117" fmla="*/ 2901317 w 5835017"/>
              <a:gd name="connsiteY117" fmla="*/ 3810000 h 4559567"/>
              <a:gd name="connsiteX118" fmla="*/ 2850517 w 5835017"/>
              <a:gd name="connsiteY118" fmla="*/ 3835400 h 4559567"/>
              <a:gd name="connsiteX119" fmla="*/ 2736217 w 5835017"/>
              <a:gd name="connsiteY119" fmla="*/ 3873500 h 4559567"/>
              <a:gd name="connsiteX120" fmla="*/ 2698117 w 5835017"/>
              <a:gd name="connsiteY120" fmla="*/ 3886200 h 4559567"/>
              <a:gd name="connsiteX121" fmla="*/ 2647317 w 5835017"/>
              <a:gd name="connsiteY121" fmla="*/ 3898900 h 4559567"/>
              <a:gd name="connsiteX122" fmla="*/ 2545717 w 5835017"/>
              <a:gd name="connsiteY122" fmla="*/ 3937000 h 4559567"/>
              <a:gd name="connsiteX123" fmla="*/ 2507617 w 5835017"/>
              <a:gd name="connsiteY123" fmla="*/ 3962400 h 4559567"/>
              <a:gd name="connsiteX124" fmla="*/ 2367917 w 5835017"/>
              <a:gd name="connsiteY124" fmla="*/ 4000500 h 4559567"/>
              <a:gd name="connsiteX125" fmla="*/ 2329817 w 5835017"/>
              <a:gd name="connsiteY125" fmla="*/ 4025900 h 4559567"/>
              <a:gd name="connsiteX126" fmla="*/ 2152017 w 5835017"/>
              <a:gd name="connsiteY126" fmla="*/ 4064000 h 4559567"/>
              <a:gd name="connsiteX127" fmla="*/ 2101217 w 5835017"/>
              <a:gd name="connsiteY127" fmla="*/ 4076700 h 4559567"/>
              <a:gd name="connsiteX128" fmla="*/ 2025017 w 5835017"/>
              <a:gd name="connsiteY128" fmla="*/ 4089400 h 4559567"/>
              <a:gd name="connsiteX129" fmla="*/ 1834517 w 5835017"/>
              <a:gd name="connsiteY129" fmla="*/ 4114800 h 4559567"/>
              <a:gd name="connsiteX130" fmla="*/ 1758317 w 5835017"/>
              <a:gd name="connsiteY130" fmla="*/ 4140200 h 4559567"/>
              <a:gd name="connsiteX131" fmla="*/ 1720217 w 5835017"/>
              <a:gd name="connsiteY131" fmla="*/ 4152900 h 4559567"/>
              <a:gd name="connsiteX132" fmla="*/ 1656717 w 5835017"/>
              <a:gd name="connsiteY132" fmla="*/ 4178300 h 4559567"/>
              <a:gd name="connsiteX133" fmla="*/ 1580517 w 5835017"/>
              <a:gd name="connsiteY133" fmla="*/ 4191000 h 4559567"/>
              <a:gd name="connsiteX134" fmla="*/ 1466217 w 5835017"/>
              <a:gd name="connsiteY134" fmla="*/ 4229100 h 4559567"/>
              <a:gd name="connsiteX135" fmla="*/ 1390017 w 5835017"/>
              <a:gd name="connsiteY135" fmla="*/ 4254500 h 4559567"/>
              <a:gd name="connsiteX136" fmla="*/ 1301117 w 5835017"/>
              <a:gd name="connsiteY136" fmla="*/ 4267200 h 4559567"/>
              <a:gd name="connsiteX137" fmla="*/ 1224917 w 5835017"/>
              <a:gd name="connsiteY137" fmla="*/ 4279900 h 4559567"/>
              <a:gd name="connsiteX138" fmla="*/ 1161417 w 5835017"/>
              <a:gd name="connsiteY138" fmla="*/ 4292600 h 4559567"/>
              <a:gd name="connsiteX139" fmla="*/ 1059817 w 5835017"/>
              <a:gd name="connsiteY139" fmla="*/ 4305300 h 4559567"/>
              <a:gd name="connsiteX140" fmla="*/ 958217 w 5835017"/>
              <a:gd name="connsiteY140" fmla="*/ 4330700 h 4559567"/>
              <a:gd name="connsiteX141" fmla="*/ 843917 w 5835017"/>
              <a:gd name="connsiteY141" fmla="*/ 4356100 h 4559567"/>
              <a:gd name="connsiteX142" fmla="*/ 805817 w 5835017"/>
              <a:gd name="connsiteY142" fmla="*/ 4368800 h 4559567"/>
              <a:gd name="connsiteX143" fmla="*/ 475617 w 5835017"/>
              <a:gd name="connsiteY143" fmla="*/ 4406900 h 4559567"/>
              <a:gd name="connsiteX144" fmla="*/ 285117 w 5835017"/>
              <a:gd name="connsiteY144" fmla="*/ 4381500 h 4559567"/>
              <a:gd name="connsiteX145" fmla="*/ 94617 w 5835017"/>
              <a:gd name="connsiteY145" fmla="*/ 4343400 h 4559567"/>
              <a:gd name="connsiteX146" fmla="*/ 5717 w 5835017"/>
              <a:gd name="connsiteY14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33217 w 5835017"/>
              <a:gd name="connsiteY76" fmla="*/ 1371600 h 4559567"/>
              <a:gd name="connsiteX77" fmla="*/ 4120517 w 5835017"/>
              <a:gd name="connsiteY77" fmla="*/ 1422400 h 4559567"/>
              <a:gd name="connsiteX78" fmla="*/ 4107817 w 5835017"/>
              <a:gd name="connsiteY78" fmla="*/ 1498600 h 4559567"/>
              <a:gd name="connsiteX79" fmla="*/ 4082417 w 5835017"/>
              <a:gd name="connsiteY79" fmla="*/ 1536700 h 4559567"/>
              <a:gd name="connsiteX80" fmla="*/ 4069717 w 5835017"/>
              <a:gd name="connsiteY80" fmla="*/ 1625600 h 4559567"/>
              <a:gd name="connsiteX81" fmla="*/ 4057017 w 5835017"/>
              <a:gd name="connsiteY81" fmla="*/ 1663700 h 4559567"/>
              <a:gd name="connsiteX82" fmla="*/ 4044317 w 5835017"/>
              <a:gd name="connsiteY82" fmla="*/ 1752600 h 4559567"/>
              <a:gd name="connsiteX83" fmla="*/ 4018917 w 5835017"/>
              <a:gd name="connsiteY83" fmla="*/ 1803400 h 4559567"/>
              <a:gd name="connsiteX84" fmla="*/ 3993517 w 5835017"/>
              <a:gd name="connsiteY84" fmla="*/ 1866900 h 4559567"/>
              <a:gd name="connsiteX85" fmla="*/ 3942717 w 5835017"/>
              <a:gd name="connsiteY85" fmla="*/ 1993900 h 4559567"/>
              <a:gd name="connsiteX86" fmla="*/ 3904617 w 5835017"/>
              <a:gd name="connsiteY86" fmla="*/ 2120900 h 4559567"/>
              <a:gd name="connsiteX87" fmla="*/ 3879217 w 5835017"/>
              <a:gd name="connsiteY87" fmla="*/ 2184400 h 4559567"/>
              <a:gd name="connsiteX88" fmla="*/ 3866517 w 5835017"/>
              <a:gd name="connsiteY88" fmla="*/ 2247900 h 4559567"/>
              <a:gd name="connsiteX89" fmla="*/ 3841117 w 5835017"/>
              <a:gd name="connsiteY89" fmla="*/ 2286000 h 4559567"/>
              <a:gd name="connsiteX90" fmla="*/ 3815717 w 5835017"/>
              <a:gd name="connsiteY90" fmla="*/ 2362200 h 4559567"/>
              <a:gd name="connsiteX91" fmla="*/ 3777617 w 5835017"/>
              <a:gd name="connsiteY91" fmla="*/ 2425700 h 4559567"/>
              <a:gd name="connsiteX92" fmla="*/ 3752217 w 5835017"/>
              <a:gd name="connsiteY92" fmla="*/ 2514600 h 4559567"/>
              <a:gd name="connsiteX93" fmla="*/ 3726817 w 5835017"/>
              <a:gd name="connsiteY93" fmla="*/ 2578100 h 4559567"/>
              <a:gd name="connsiteX94" fmla="*/ 3714117 w 5835017"/>
              <a:gd name="connsiteY94" fmla="*/ 2616200 h 4559567"/>
              <a:gd name="connsiteX95" fmla="*/ 3688717 w 5835017"/>
              <a:gd name="connsiteY95" fmla="*/ 2654300 h 4559567"/>
              <a:gd name="connsiteX96" fmla="*/ 3676017 w 5835017"/>
              <a:gd name="connsiteY96" fmla="*/ 2717800 h 4559567"/>
              <a:gd name="connsiteX97" fmla="*/ 3663317 w 5835017"/>
              <a:gd name="connsiteY97" fmla="*/ 2794000 h 4559567"/>
              <a:gd name="connsiteX98" fmla="*/ 3637917 w 5835017"/>
              <a:gd name="connsiteY98" fmla="*/ 2870200 h 4559567"/>
              <a:gd name="connsiteX99" fmla="*/ 3612517 w 5835017"/>
              <a:gd name="connsiteY99" fmla="*/ 2908300 h 4559567"/>
              <a:gd name="connsiteX100" fmla="*/ 3587117 w 5835017"/>
              <a:gd name="connsiteY100" fmla="*/ 3009900 h 4559567"/>
              <a:gd name="connsiteX101" fmla="*/ 3574417 w 5835017"/>
              <a:gd name="connsiteY101" fmla="*/ 3073400 h 4559567"/>
              <a:gd name="connsiteX102" fmla="*/ 3549017 w 5835017"/>
              <a:gd name="connsiteY102" fmla="*/ 3136900 h 4559567"/>
              <a:gd name="connsiteX103" fmla="*/ 3536317 w 5835017"/>
              <a:gd name="connsiteY103" fmla="*/ 3187700 h 4559567"/>
              <a:gd name="connsiteX104" fmla="*/ 3510917 w 5835017"/>
              <a:gd name="connsiteY104" fmla="*/ 3251200 h 4559567"/>
              <a:gd name="connsiteX105" fmla="*/ 3498217 w 5835017"/>
              <a:gd name="connsiteY105" fmla="*/ 3314700 h 4559567"/>
              <a:gd name="connsiteX106" fmla="*/ 3472817 w 5835017"/>
              <a:gd name="connsiteY106" fmla="*/ 3352800 h 4559567"/>
              <a:gd name="connsiteX107" fmla="*/ 3460117 w 5835017"/>
              <a:gd name="connsiteY107" fmla="*/ 3390900 h 4559567"/>
              <a:gd name="connsiteX108" fmla="*/ 3434717 w 5835017"/>
              <a:gd name="connsiteY108" fmla="*/ 3429000 h 4559567"/>
              <a:gd name="connsiteX109" fmla="*/ 3396617 w 5835017"/>
              <a:gd name="connsiteY109" fmla="*/ 3517900 h 4559567"/>
              <a:gd name="connsiteX110" fmla="*/ 3358517 w 5835017"/>
              <a:gd name="connsiteY110" fmla="*/ 3543300 h 4559567"/>
              <a:gd name="connsiteX111" fmla="*/ 3231517 w 5835017"/>
              <a:gd name="connsiteY111" fmla="*/ 3632200 h 4559567"/>
              <a:gd name="connsiteX112" fmla="*/ 3180717 w 5835017"/>
              <a:gd name="connsiteY112" fmla="*/ 3670300 h 4559567"/>
              <a:gd name="connsiteX113" fmla="*/ 3142617 w 5835017"/>
              <a:gd name="connsiteY113" fmla="*/ 3683000 h 4559567"/>
              <a:gd name="connsiteX114" fmla="*/ 3104517 w 5835017"/>
              <a:gd name="connsiteY114" fmla="*/ 3721100 h 4559567"/>
              <a:gd name="connsiteX115" fmla="*/ 2990217 w 5835017"/>
              <a:gd name="connsiteY115" fmla="*/ 3759200 h 4559567"/>
              <a:gd name="connsiteX116" fmla="*/ 2901317 w 5835017"/>
              <a:gd name="connsiteY116" fmla="*/ 3810000 h 4559567"/>
              <a:gd name="connsiteX117" fmla="*/ 2850517 w 5835017"/>
              <a:gd name="connsiteY117" fmla="*/ 3835400 h 4559567"/>
              <a:gd name="connsiteX118" fmla="*/ 2736217 w 5835017"/>
              <a:gd name="connsiteY118" fmla="*/ 3873500 h 4559567"/>
              <a:gd name="connsiteX119" fmla="*/ 2698117 w 5835017"/>
              <a:gd name="connsiteY119" fmla="*/ 3886200 h 4559567"/>
              <a:gd name="connsiteX120" fmla="*/ 2647317 w 5835017"/>
              <a:gd name="connsiteY120" fmla="*/ 3898900 h 4559567"/>
              <a:gd name="connsiteX121" fmla="*/ 2545717 w 5835017"/>
              <a:gd name="connsiteY121" fmla="*/ 3937000 h 4559567"/>
              <a:gd name="connsiteX122" fmla="*/ 2507617 w 5835017"/>
              <a:gd name="connsiteY122" fmla="*/ 3962400 h 4559567"/>
              <a:gd name="connsiteX123" fmla="*/ 2367917 w 5835017"/>
              <a:gd name="connsiteY123" fmla="*/ 4000500 h 4559567"/>
              <a:gd name="connsiteX124" fmla="*/ 2329817 w 5835017"/>
              <a:gd name="connsiteY124" fmla="*/ 4025900 h 4559567"/>
              <a:gd name="connsiteX125" fmla="*/ 2152017 w 5835017"/>
              <a:gd name="connsiteY125" fmla="*/ 4064000 h 4559567"/>
              <a:gd name="connsiteX126" fmla="*/ 2101217 w 5835017"/>
              <a:gd name="connsiteY126" fmla="*/ 4076700 h 4559567"/>
              <a:gd name="connsiteX127" fmla="*/ 2025017 w 5835017"/>
              <a:gd name="connsiteY127" fmla="*/ 4089400 h 4559567"/>
              <a:gd name="connsiteX128" fmla="*/ 1834517 w 5835017"/>
              <a:gd name="connsiteY128" fmla="*/ 4114800 h 4559567"/>
              <a:gd name="connsiteX129" fmla="*/ 1758317 w 5835017"/>
              <a:gd name="connsiteY129" fmla="*/ 4140200 h 4559567"/>
              <a:gd name="connsiteX130" fmla="*/ 1720217 w 5835017"/>
              <a:gd name="connsiteY130" fmla="*/ 4152900 h 4559567"/>
              <a:gd name="connsiteX131" fmla="*/ 1656717 w 5835017"/>
              <a:gd name="connsiteY131" fmla="*/ 4178300 h 4559567"/>
              <a:gd name="connsiteX132" fmla="*/ 1580517 w 5835017"/>
              <a:gd name="connsiteY132" fmla="*/ 4191000 h 4559567"/>
              <a:gd name="connsiteX133" fmla="*/ 1466217 w 5835017"/>
              <a:gd name="connsiteY133" fmla="*/ 4229100 h 4559567"/>
              <a:gd name="connsiteX134" fmla="*/ 1390017 w 5835017"/>
              <a:gd name="connsiteY134" fmla="*/ 4254500 h 4559567"/>
              <a:gd name="connsiteX135" fmla="*/ 1301117 w 5835017"/>
              <a:gd name="connsiteY135" fmla="*/ 4267200 h 4559567"/>
              <a:gd name="connsiteX136" fmla="*/ 1224917 w 5835017"/>
              <a:gd name="connsiteY136" fmla="*/ 4279900 h 4559567"/>
              <a:gd name="connsiteX137" fmla="*/ 1161417 w 5835017"/>
              <a:gd name="connsiteY137" fmla="*/ 4292600 h 4559567"/>
              <a:gd name="connsiteX138" fmla="*/ 1059817 w 5835017"/>
              <a:gd name="connsiteY138" fmla="*/ 4305300 h 4559567"/>
              <a:gd name="connsiteX139" fmla="*/ 958217 w 5835017"/>
              <a:gd name="connsiteY139" fmla="*/ 4330700 h 4559567"/>
              <a:gd name="connsiteX140" fmla="*/ 843917 w 5835017"/>
              <a:gd name="connsiteY140" fmla="*/ 4356100 h 4559567"/>
              <a:gd name="connsiteX141" fmla="*/ 805817 w 5835017"/>
              <a:gd name="connsiteY141" fmla="*/ 4368800 h 4559567"/>
              <a:gd name="connsiteX142" fmla="*/ 475617 w 5835017"/>
              <a:gd name="connsiteY142" fmla="*/ 4406900 h 4559567"/>
              <a:gd name="connsiteX143" fmla="*/ 285117 w 5835017"/>
              <a:gd name="connsiteY143" fmla="*/ 4381500 h 4559567"/>
              <a:gd name="connsiteX144" fmla="*/ 94617 w 5835017"/>
              <a:gd name="connsiteY144" fmla="*/ 4343400 h 4559567"/>
              <a:gd name="connsiteX145" fmla="*/ 5717 w 5835017"/>
              <a:gd name="connsiteY14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33217 w 5835017"/>
              <a:gd name="connsiteY76" fmla="*/ 1371600 h 4559567"/>
              <a:gd name="connsiteX77" fmla="*/ 4107817 w 5835017"/>
              <a:gd name="connsiteY77" fmla="*/ 1498600 h 4559567"/>
              <a:gd name="connsiteX78" fmla="*/ 4082417 w 5835017"/>
              <a:gd name="connsiteY78" fmla="*/ 1536700 h 4559567"/>
              <a:gd name="connsiteX79" fmla="*/ 4069717 w 5835017"/>
              <a:gd name="connsiteY79" fmla="*/ 1625600 h 4559567"/>
              <a:gd name="connsiteX80" fmla="*/ 4057017 w 5835017"/>
              <a:gd name="connsiteY80" fmla="*/ 1663700 h 4559567"/>
              <a:gd name="connsiteX81" fmla="*/ 4044317 w 5835017"/>
              <a:gd name="connsiteY81" fmla="*/ 1752600 h 4559567"/>
              <a:gd name="connsiteX82" fmla="*/ 4018917 w 5835017"/>
              <a:gd name="connsiteY82" fmla="*/ 1803400 h 4559567"/>
              <a:gd name="connsiteX83" fmla="*/ 3993517 w 5835017"/>
              <a:gd name="connsiteY83" fmla="*/ 1866900 h 4559567"/>
              <a:gd name="connsiteX84" fmla="*/ 3942717 w 5835017"/>
              <a:gd name="connsiteY84" fmla="*/ 1993900 h 4559567"/>
              <a:gd name="connsiteX85" fmla="*/ 3904617 w 5835017"/>
              <a:gd name="connsiteY85" fmla="*/ 2120900 h 4559567"/>
              <a:gd name="connsiteX86" fmla="*/ 3879217 w 5835017"/>
              <a:gd name="connsiteY86" fmla="*/ 2184400 h 4559567"/>
              <a:gd name="connsiteX87" fmla="*/ 3866517 w 5835017"/>
              <a:gd name="connsiteY87" fmla="*/ 2247900 h 4559567"/>
              <a:gd name="connsiteX88" fmla="*/ 3841117 w 5835017"/>
              <a:gd name="connsiteY88" fmla="*/ 2286000 h 4559567"/>
              <a:gd name="connsiteX89" fmla="*/ 3815717 w 5835017"/>
              <a:gd name="connsiteY89" fmla="*/ 2362200 h 4559567"/>
              <a:gd name="connsiteX90" fmla="*/ 3777617 w 5835017"/>
              <a:gd name="connsiteY90" fmla="*/ 2425700 h 4559567"/>
              <a:gd name="connsiteX91" fmla="*/ 3752217 w 5835017"/>
              <a:gd name="connsiteY91" fmla="*/ 2514600 h 4559567"/>
              <a:gd name="connsiteX92" fmla="*/ 3726817 w 5835017"/>
              <a:gd name="connsiteY92" fmla="*/ 2578100 h 4559567"/>
              <a:gd name="connsiteX93" fmla="*/ 3714117 w 5835017"/>
              <a:gd name="connsiteY93" fmla="*/ 2616200 h 4559567"/>
              <a:gd name="connsiteX94" fmla="*/ 3688717 w 5835017"/>
              <a:gd name="connsiteY94" fmla="*/ 2654300 h 4559567"/>
              <a:gd name="connsiteX95" fmla="*/ 3676017 w 5835017"/>
              <a:gd name="connsiteY95" fmla="*/ 2717800 h 4559567"/>
              <a:gd name="connsiteX96" fmla="*/ 3663317 w 5835017"/>
              <a:gd name="connsiteY96" fmla="*/ 2794000 h 4559567"/>
              <a:gd name="connsiteX97" fmla="*/ 3637917 w 5835017"/>
              <a:gd name="connsiteY97" fmla="*/ 2870200 h 4559567"/>
              <a:gd name="connsiteX98" fmla="*/ 3612517 w 5835017"/>
              <a:gd name="connsiteY98" fmla="*/ 2908300 h 4559567"/>
              <a:gd name="connsiteX99" fmla="*/ 3587117 w 5835017"/>
              <a:gd name="connsiteY99" fmla="*/ 3009900 h 4559567"/>
              <a:gd name="connsiteX100" fmla="*/ 3574417 w 5835017"/>
              <a:gd name="connsiteY100" fmla="*/ 3073400 h 4559567"/>
              <a:gd name="connsiteX101" fmla="*/ 3549017 w 5835017"/>
              <a:gd name="connsiteY101" fmla="*/ 3136900 h 4559567"/>
              <a:gd name="connsiteX102" fmla="*/ 3536317 w 5835017"/>
              <a:gd name="connsiteY102" fmla="*/ 3187700 h 4559567"/>
              <a:gd name="connsiteX103" fmla="*/ 3510917 w 5835017"/>
              <a:gd name="connsiteY103" fmla="*/ 3251200 h 4559567"/>
              <a:gd name="connsiteX104" fmla="*/ 3498217 w 5835017"/>
              <a:gd name="connsiteY104" fmla="*/ 3314700 h 4559567"/>
              <a:gd name="connsiteX105" fmla="*/ 3472817 w 5835017"/>
              <a:gd name="connsiteY105" fmla="*/ 3352800 h 4559567"/>
              <a:gd name="connsiteX106" fmla="*/ 3460117 w 5835017"/>
              <a:gd name="connsiteY106" fmla="*/ 3390900 h 4559567"/>
              <a:gd name="connsiteX107" fmla="*/ 3434717 w 5835017"/>
              <a:gd name="connsiteY107" fmla="*/ 3429000 h 4559567"/>
              <a:gd name="connsiteX108" fmla="*/ 3396617 w 5835017"/>
              <a:gd name="connsiteY108" fmla="*/ 3517900 h 4559567"/>
              <a:gd name="connsiteX109" fmla="*/ 3358517 w 5835017"/>
              <a:gd name="connsiteY109" fmla="*/ 3543300 h 4559567"/>
              <a:gd name="connsiteX110" fmla="*/ 3231517 w 5835017"/>
              <a:gd name="connsiteY110" fmla="*/ 3632200 h 4559567"/>
              <a:gd name="connsiteX111" fmla="*/ 3180717 w 5835017"/>
              <a:gd name="connsiteY111" fmla="*/ 3670300 h 4559567"/>
              <a:gd name="connsiteX112" fmla="*/ 3142617 w 5835017"/>
              <a:gd name="connsiteY112" fmla="*/ 3683000 h 4559567"/>
              <a:gd name="connsiteX113" fmla="*/ 3104517 w 5835017"/>
              <a:gd name="connsiteY113" fmla="*/ 3721100 h 4559567"/>
              <a:gd name="connsiteX114" fmla="*/ 2990217 w 5835017"/>
              <a:gd name="connsiteY114" fmla="*/ 3759200 h 4559567"/>
              <a:gd name="connsiteX115" fmla="*/ 2901317 w 5835017"/>
              <a:gd name="connsiteY115" fmla="*/ 3810000 h 4559567"/>
              <a:gd name="connsiteX116" fmla="*/ 2850517 w 5835017"/>
              <a:gd name="connsiteY116" fmla="*/ 3835400 h 4559567"/>
              <a:gd name="connsiteX117" fmla="*/ 2736217 w 5835017"/>
              <a:gd name="connsiteY117" fmla="*/ 3873500 h 4559567"/>
              <a:gd name="connsiteX118" fmla="*/ 2698117 w 5835017"/>
              <a:gd name="connsiteY118" fmla="*/ 3886200 h 4559567"/>
              <a:gd name="connsiteX119" fmla="*/ 2647317 w 5835017"/>
              <a:gd name="connsiteY119" fmla="*/ 3898900 h 4559567"/>
              <a:gd name="connsiteX120" fmla="*/ 2545717 w 5835017"/>
              <a:gd name="connsiteY120" fmla="*/ 3937000 h 4559567"/>
              <a:gd name="connsiteX121" fmla="*/ 2507617 w 5835017"/>
              <a:gd name="connsiteY121" fmla="*/ 3962400 h 4559567"/>
              <a:gd name="connsiteX122" fmla="*/ 2367917 w 5835017"/>
              <a:gd name="connsiteY122" fmla="*/ 4000500 h 4559567"/>
              <a:gd name="connsiteX123" fmla="*/ 2329817 w 5835017"/>
              <a:gd name="connsiteY123" fmla="*/ 4025900 h 4559567"/>
              <a:gd name="connsiteX124" fmla="*/ 2152017 w 5835017"/>
              <a:gd name="connsiteY124" fmla="*/ 4064000 h 4559567"/>
              <a:gd name="connsiteX125" fmla="*/ 2101217 w 5835017"/>
              <a:gd name="connsiteY125" fmla="*/ 4076700 h 4559567"/>
              <a:gd name="connsiteX126" fmla="*/ 2025017 w 5835017"/>
              <a:gd name="connsiteY126" fmla="*/ 4089400 h 4559567"/>
              <a:gd name="connsiteX127" fmla="*/ 1834517 w 5835017"/>
              <a:gd name="connsiteY127" fmla="*/ 4114800 h 4559567"/>
              <a:gd name="connsiteX128" fmla="*/ 1758317 w 5835017"/>
              <a:gd name="connsiteY128" fmla="*/ 4140200 h 4559567"/>
              <a:gd name="connsiteX129" fmla="*/ 1720217 w 5835017"/>
              <a:gd name="connsiteY129" fmla="*/ 4152900 h 4559567"/>
              <a:gd name="connsiteX130" fmla="*/ 1656717 w 5835017"/>
              <a:gd name="connsiteY130" fmla="*/ 4178300 h 4559567"/>
              <a:gd name="connsiteX131" fmla="*/ 1580517 w 5835017"/>
              <a:gd name="connsiteY131" fmla="*/ 4191000 h 4559567"/>
              <a:gd name="connsiteX132" fmla="*/ 1466217 w 5835017"/>
              <a:gd name="connsiteY132" fmla="*/ 4229100 h 4559567"/>
              <a:gd name="connsiteX133" fmla="*/ 1390017 w 5835017"/>
              <a:gd name="connsiteY133" fmla="*/ 4254500 h 4559567"/>
              <a:gd name="connsiteX134" fmla="*/ 1301117 w 5835017"/>
              <a:gd name="connsiteY134" fmla="*/ 4267200 h 4559567"/>
              <a:gd name="connsiteX135" fmla="*/ 1224917 w 5835017"/>
              <a:gd name="connsiteY135" fmla="*/ 4279900 h 4559567"/>
              <a:gd name="connsiteX136" fmla="*/ 1161417 w 5835017"/>
              <a:gd name="connsiteY136" fmla="*/ 4292600 h 4559567"/>
              <a:gd name="connsiteX137" fmla="*/ 1059817 w 5835017"/>
              <a:gd name="connsiteY137" fmla="*/ 4305300 h 4559567"/>
              <a:gd name="connsiteX138" fmla="*/ 958217 w 5835017"/>
              <a:gd name="connsiteY138" fmla="*/ 4330700 h 4559567"/>
              <a:gd name="connsiteX139" fmla="*/ 843917 w 5835017"/>
              <a:gd name="connsiteY139" fmla="*/ 4356100 h 4559567"/>
              <a:gd name="connsiteX140" fmla="*/ 805817 w 5835017"/>
              <a:gd name="connsiteY140" fmla="*/ 4368800 h 4559567"/>
              <a:gd name="connsiteX141" fmla="*/ 475617 w 5835017"/>
              <a:gd name="connsiteY141" fmla="*/ 4406900 h 4559567"/>
              <a:gd name="connsiteX142" fmla="*/ 285117 w 5835017"/>
              <a:gd name="connsiteY142" fmla="*/ 4381500 h 4559567"/>
              <a:gd name="connsiteX143" fmla="*/ 94617 w 5835017"/>
              <a:gd name="connsiteY143" fmla="*/ 4343400 h 4559567"/>
              <a:gd name="connsiteX144" fmla="*/ 5717 w 5835017"/>
              <a:gd name="connsiteY14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82417 w 5835017"/>
              <a:gd name="connsiteY77" fmla="*/ 1536700 h 4559567"/>
              <a:gd name="connsiteX78" fmla="*/ 4069717 w 5835017"/>
              <a:gd name="connsiteY78" fmla="*/ 1625600 h 4559567"/>
              <a:gd name="connsiteX79" fmla="*/ 4057017 w 5835017"/>
              <a:gd name="connsiteY79" fmla="*/ 1663700 h 4559567"/>
              <a:gd name="connsiteX80" fmla="*/ 4044317 w 5835017"/>
              <a:gd name="connsiteY80" fmla="*/ 1752600 h 4559567"/>
              <a:gd name="connsiteX81" fmla="*/ 4018917 w 5835017"/>
              <a:gd name="connsiteY81" fmla="*/ 1803400 h 4559567"/>
              <a:gd name="connsiteX82" fmla="*/ 3993517 w 5835017"/>
              <a:gd name="connsiteY82" fmla="*/ 1866900 h 4559567"/>
              <a:gd name="connsiteX83" fmla="*/ 3942717 w 5835017"/>
              <a:gd name="connsiteY83" fmla="*/ 1993900 h 4559567"/>
              <a:gd name="connsiteX84" fmla="*/ 3904617 w 5835017"/>
              <a:gd name="connsiteY84" fmla="*/ 2120900 h 4559567"/>
              <a:gd name="connsiteX85" fmla="*/ 3879217 w 5835017"/>
              <a:gd name="connsiteY85" fmla="*/ 2184400 h 4559567"/>
              <a:gd name="connsiteX86" fmla="*/ 3866517 w 5835017"/>
              <a:gd name="connsiteY86" fmla="*/ 2247900 h 4559567"/>
              <a:gd name="connsiteX87" fmla="*/ 3841117 w 5835017"/>
              <a:gd name="connsiteY87" fmla="*/ 2286000 h 4559567"/>
              <a:gd name="connsiteX88" fmla="*/ 3815717 w 5835017"/>
              <a:gd name="connsiteY88" fmla="*/ 2362200 h 4559567"/>
              <a:gd name="connsiteX89" fmla="*/ 3777617 w 5835017"/>
              <a:gd name="connsiteY89" fmla="*/ 2425700 h 4559567"/>
              <a:gd name="connsiteX90" fmla="*/ 3752217 w 5835017"/>
              <a:gd name="connsiteY90" fmla="*/ 2514600 h 4559567"/>
              <a:gd name="connsiteX91" fmla="*/ 3726817 w 5835017"/>
              <a:gd name="connsiteY91" fmla="*/ 2578100 h 4559567"/>
              <a:gd name="connsiteX92" fmla="*/ 3714117 w 5835017"/>
              <a:gd name="connsiteY92" fmla="*/ 2616200 h 4559567"/>
              <a:gd name="connsiteX93" fmla="*/ 3688717 w 5835017"/>
              <a:gd name="connsiteY93" fmla="*/ 2654300 h 4559567"/>
              <a:gd name="connsiteX94" fmla="*/ 3676017 w 5835017"/>
              <a:gd name="connsiteY94" fmla="*/ 2717800 h 4559567"/>
              <a:gd name="connsiteX95" fmla="*/ 3663317 w 5835017"/>
              <a:gd name="connsiteY95" fmla="*/ 2794000 h 4559567"/>
              <a:gd name="connsiteX96" fmla="*/ 3637917 w 5835017"/>
              <a:gd name="connsiteY96" fmla="*/ 2870200 h 4559567"/>
              <a:gd name="connsiteX97" fmla="*/ 3612517 w 5835017"/>
              <a:gd name="connsiteY97" fmla="*/ 2908300 h 4559567"/>
              <a:gd name="connsiteX98" fmla="*/ 3587117 w 5835017"/>
              <a:gd name="connsiteY98" fmla="*/ 3009900 h 4559567"/>
              <a:gd name="connsiteX99" fmla="*/ 3574417 w 5835017"/>
              <a:gd name="connsiteY99" fmla="*/ 3073400 h 4559567"/>
              <a:gd name="connsiteX100" fmla="*/ 3549017 w 5835017"/>
              <a:gd name="connsiteY100" fmla="*/ 3136900 h 4559567"/>
              <a:gd name="connsiteX101" fmla="*/ 3536317 w 5835017"/>
              <a:gd name="connsiteY101" fmla="*/ 3187700 h 4559567"/>
              <a:gd name="connsiteX102" fmla="*/ 3510917 w 5835017"/>
              <a:gd name="connsiteY102" fmla="*/ 3251200 h 4559567"/>
              <a:gd name="connsiteX103" fmla="*/ 3498217 w 5835017"/>
              <a:gd name="connsiteY103" fmla="*/ 3314700 h 4559567"/>
              <a:gd name="connsiteX104" fmla="*/ 3472817 w 5835017"/>
              <a:gd name="connsiteY104" fmla="*/ 3352800 h 4559567"/>
              <a:gd name="connsiteX105" fmla="*/ 3460117 w 5835017"/>
              <a:gd name="connsiteY105" fmla="*/ 3390900 h 4559567"/>
              <a:gd name="connsiteX106" fmla="*/ 3434717 w 5835017"/>
              <a:gd name="connsiteY106" fmla="*/ 3429000 h 4559567"/>
              <a:gd name="connsiteX107" fmla="*/ 3396617 w 5835017"/>
              <a:gd name="connsiteY107" fmla="*/ 3517900 h 4559567"/>
              <a:gd name="connsiteX108" fmla="*/ 3358517 w 5835017"/>
              <a:gd name="connsiteY108" fmla="*/ 3543300 h 4559567"/>
              <a:gd name="connsiteX109" fmla="*/ 3231517 w 5835017"/>
              <a:gd name="connsiteY109" fmla="*/ 3632200 h 4559567"/>
              <a:gd name="connsiteX110" fmla="*/ 3180717 w 5835017"/>
              <a:gd name="connsiteY110" fmla="*/ 3670300 h 4559567"/>
              <a:gd name="connsiteX111" fmla="*/ 3142617 w 5835017"/>
              <a:gd name="connsiteY111" fmla="*/ 3683000 h 4559567"/>
              <a:gd name="connsiteX112" fmla="*/ 3104517 w 5835017"/>
              <a:gd name="connsiteY112" fmla="*/ 3721100 h 4559567"/>
              <a:gd name="connsiteX113" fmla="*/ 2990217 w 5835017"/>
              <a:gd name="connsiteY113" fmla="*/ 3759200 h 4559567"/>
              <a:gd name="connsiteX114" fmla="*/ 2901317 w 5835017"/>
              <a:gd name="connsiteY114" fmla="*/ 3810000 h 4559567"/>
              <a:gd name="connsiteX115" fmla="*/ 2850517 w 5835017"/>
              <a:gd name="connsiteY115" fmla="*/ 3835400 h 4559567"/>
              <a:gd name="connsiteX116" fmla="*/ 2736217 w 5835017"/>
              <a:gd name="connsiteY116" fmla="*/ 3873500 h 4559567"/>
              <a:gd name="connsiteX117" fmla="*/ 2698117 w 5835017"/>
              <a:gd name="connsiteY117" fmla="*/ 3886200 h 4559567"/>
              <a:gd name="connsiteX118" fmla="*/ 2647317 w 5835017"/>
              <a:gd name="connsiteY118" fmla="*/ 3898900 h 4559567"/>
              <a:gd name="connsiteX119" fmla="*/ 2545717 w 5835017"/>
              <a:gd name="connsiteY119" fmla="*/ 3937000 h 4559567"/>
              <a:gd name="connsiteX120" fmla="*/ 2507617 w 5835017"/>
              <a:gd name="connsiteY120" fmla="*/ 3962400 h 4559567"/>
              <a:gd name="connsiteX121" fmla="*/ 2367917 w 5835017"/>
              <a:gd name="connsiteY121" fmla="*/ 4000500 h 4559567"/>
              <a:gd name="connsiteX122" fmla="*/ 2329817 w 5835017"/>
              <a:gd name="connsiteY122" fmla="*/ 4025900 h 4559567"/>
              <a:gd name="connsiteX123" fmla="*/ 2152017 w 5835017"/>
              <a:gd name="connsiteY123" fmla="*/ 4064000 h 4559567"/>
              <a:gd name="connsiteX124" fmla="*/ 2101217 w 5835017"/>
              <a:gd name="connsiteY124" fmla="*/ 4076700 h 4559567"/>
              <a:gd name="connsiteX125" fmla="*/ 2025017 w 5835017"/>
              <a:gd name="connsiteY125" fmla="*/ 4089400 h 4559567"/>
              <a:gd name="connsiteX126" fmla="*/ 1834517 w 5835017"/>
              <a:gd name="connsiteY126" fmla="*/ 4114800 h 4559567"/>
              <a:gd name="connsiteX127" fmla="*/ 1758317 w 5835017"/>
              <a:gd name="connsiteY127" fmla="*/ 4140200 h 4559567"/>
              <a:gd name="connsiteX128" fmla="*/ 1720217 w 5835017"/>
              <a:gd name="connsiteY128" fmla="*/ 4152900 h 4559567"/>
              <a:gd name="connsiteX129" fmla="*/ 1656717 w 5835017"/>
              <a:gd name="connsiteY129" fmla="*/ 4178300 h 4559567"/>
              <a:gd name="connsiteX130" fmla="*/ 1580517 w 5835017"/>
              <a:gd name="connsiteY130" fmla="*/ 4191000 h 4559567"/>
              <a:gd name="connsiteX131" fmla="*/ 1466217 w 5835017"/>
              <a:gd name="connsiteY131" fmla="*/ 4229100 h 4559567"/>
              <a:gd name="connsiteX132" fmla="*/ 1390017 w 5835017"/>
              <a:gd name="connsiteY132" fmla="*/ 4254500 h 4559567"/>
              <a:gd name="connsiteX133" fmla="*/ 1301117 w 5835017"/>
              <a:gd name="connsiteY133" fmla="*/ 4267200 h 4559567"/>
              <a:gd name="connsiteX134" fmla="*/ 1224917 w 5835017"/>
              <a:gd name="connsiteY134" fmla="*/ 4279900 h 4559567"/>
              <a:gd name="connsiteX135" fmla="*/ 1161417 w 5835017"/>
              <a:gd name="connsiteY135" fmla="*/ 4292600 h 4559567"/>
              <a:gd name="connsiteX136" fmla="*/ 1059817 w 5835017"/>
              <a:gd name="connsiteY136" fmla="*/ 4305300 h 4559567"/>
              <a:gd name="connsiteX137" fmla="*/ 958217 w 5835017"/>
              <a:gd name="connsiteY137" fmla="*/ 4330700 h 4559567"/>
              <a:gd name="connsiteX138" fmla="*/ 843917 w 5835017"/>
              <a:gd name="connsiteY138" fmla="*/ 4356100 h 4559567"/>
              <a:gd name="connsiteX139" fmla="*/ 805817 w 5835017"/>
              <a:gd name="connsiteY139" fmla="*/ 4368800 h 4559567"/>
              <a:gd name="connsiteX140" fmla="*/ 475617 w 5835017"/>
              <a:gd name="connsiteY140" fmla="*/ 4406900 h 4559567"/>
              <a:gd name="connsiteX141" fmla="*/ 285117 w 5835017"/>
              <a:gd name="connsiteY141" fmla="*/ 4381500 h 4559567"/>
              <a:gd name="connsiteX142" fmla="*/ 94617 w 5835017"/>
              <a:gd name="connsiteY142" fmla="*/ 4343400 h 4559567"/>
              <a:gd name="connsiteX143" fmla="*/ 5717 w 5835017"/>
              <a:gd name="connsiteY14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69717 w 5835017"/>
              <a:gd name="connsiteY77" fmla="*/ 1625600 h 4559567"/>
              <a:gd name="connsiteX78" fmla="*/ 4057017 w 5835017"/>
              <a:gd name="connsiteY78" fmla="*/ 1663700 h 4559567"/>
              <a:gd name="connsiteX79" fmla="*/ 4044317 w 5835017"/>
              <a:gd name="connsiteY79" fmla="*/ 1752600 h 4559567"/>
              <a:gd name="connsiteX80" fmla="*/ 4018917 w 5835017"/>
              <a:gd name="connsiteY80" fmla="*/ 1803400 h 4559567"/>
              <a:gd name="connsiteX81" fmla="*/ 3993517 w 5835017"/>
              <a:gd name="connsiteY81" fmla="*/ 1866900 h 4559567"/>
              <a:gd name="connsiteX82" fmla="*/ 3942717 w 5835017"/>
              <a:gd name="connsiteY82" fmla="*/ 1993900 h 4559567"/>
              <a:gd name="connsiteX83" fmla="*/ 3904617 w 5835017"/>
              <a:gd name="connsiteY83" fmla="*/ 2120900 h 4559567"/>
              <a:gd name="connsiteX84" fmla="*/ 3879217 w 5835017"/>
              <a:gd name="connsiteY84" fmla="*/ 2184400 h 4559567"/>
              <a:gd name="connsiteX85" fmla="*/ 3866517 w 5835017"/>
              <a:gd name="connsiteY85" fmla="*/ 2247900 h 4559567"/>
              <a:gd name="connsiteX86" fmla="*/ 3841117 w 5835017"/>
              <a:gd name="connsiteY86" fmla="*/ 2286000 h 4559567"/>
              <a:gd name="connsiteX87" fmla="*/ 3815717 w 5835017"/>
              <a:gd name="connsiteY87" fmla="*/ 2362200 h 4559567"/>
              <a:gd name="connsiteX88" fmla="*/ 3777617 w 5835017"/>
              <a:gd name="connsiteY88" fmla="*/ 2425700 h 4559567"/>
              <a:gd name="connsiteX89" fmla="*/ 3752217 w 5835017"/>
              <a:gd name="connsiteY89" fmla="*/ 2514600 h 4559567"/>
              <a:gd name="connsiteX90" fmla="*/ 3726817 w 5835017"/>
              <a:gd name="connsiteY90" fmla="*/ 2578100 h 4559567"/>
              <a:gd name="connsiteX91" fmla="*/ 3714117 w 5835017"/>
              <a:gd name="connsiteY91" fmla="*/ 2616200 h 4559567"/>
              <a:gd name="connsiteX92" fmla="*/ 3688717 w 5835017"/>
              <a:gd name="connsiteY92" fmla="*/ 2654300 h 4559567"/>
              <a:gd name="connsiteX93" fmla="*/ 3676017 w 5835017"/>
              <a:gd name="connsiteY93" fmla="*/ 2717800 h 4559567"/>
              <a:gd name="connsiteX94" fmla="*/ 3663317 w 5835017"/>
              <a:gd name="connsiteY94" fmla="*/ 2794000 h 4559567"/>
              <a:gd name="connsiteX95" fmla="*/ 3637917 w 5835017"/>
              <a:gd name="connsiteY95" fmla="*/ 2870200 h 4559567"/>
              <a:gd name="connsiteX96" fmla="*/ 3612517 w 5835017"/>
              <a:gd name="connsiteY96" fmla="*/ 2908300 h 4559567"/>
              <a:gd name="connsiteX97" fmla="*/ 3587117 w 5835017"/>
              <a:gd name="connsiteY97" fmla="*/ 3009900 h 4559567"/>
              <a:gd name="connsiteX98" fmla="*/ 3574417 w 5835017"/>
              <a:gd name="connsiteY98" fmla="*/ 3073400 h 4559567"/>
              <a:gd name="connsiteX99" fmla="*/ 3549017 w 5835017"/>
              <a:gd name="connsiteY99" fmla="*/ 3136900 h 4559567"/>
              <a:gd name="connsiteX100" fmla="*/ 3536317 w 5835017"/>
              <a:gd name="connsiteY100" fmla="*/ 3187700 h 4559567"/>
              <a:gd name="connsiteX101" fmla="*/ 3510917 w 5835017"/>
              <a:gd name="connsiteY101" fmla="*/ 3251200 h 4559567"/>
              <a:gd name="connsiteX102" fmla="*/ 3498217 w 5835017"/>
              <a:gd name="connsiteY102" fmla="*/ 3314700 h 4559567"/>
              <a:gd name="connsiteX103" fmla="*/ 3472817 w 5835017"/>
              <a:gd name="connsiteY103" fmla="*/ 3352800 h 4559567"/>
              <a:gd name="connsiteX104" fmla="*/ 3460117 w 5835017"/>
              <a:gd name="connsiteY104" fmla="*/ 3390900 h 4559567"/>
              <a:gd name="connsiteX105" fmla="*/ 3434717 w 5835017"/>
              <a:gd name="connsiteY105" fmla="*/ 3429000 h 4559567"/>
              <a:gd name="connsiteX106" fmla="*/ 3396617 w 5835017"/>
              <a:gd name="connsiteY106" fmla="*/ 3517900 h 4559567"/>
              <a:gd name="connsiteX107" fmla="*/ 3358517 w 5835017"/>
              <a:gd name="connsiteY107" fmla="*/ 3543300 h 4559567"/>
              <a:gd name="connsiteX108" fmla="*/ 3231517 w 5835017"/>
              <a:gd name="connsiteY108" fmla="*/ 3632200 h 4559567"/>
              <a:gd name="connsiteX109" fmla="*/ 3180717 w 5835017"/>
              <a:gd name="connsiteY109" fmla="*/ 3670300 h 4559567"/>
              <a:gd name="connsiteX110" fmla="*/ 3142617 w 5835017"/>
              <a:gd name="connsiteY110" fmla="*/ 3683000 h 4559567"/>
              <a:gd name="connsiteX111" fmla="*/ 3104517 w 5835017"/>
              <a:gd name="connsiteY111" fmla="*/ 3721100 h 4559567"/>
              <a:gd name="connsiteX112" fmla="*/ 2990217 w 5835017"/>
              <a:gd name="connsiteY112" fmla="*/ 3759200 h 4559567"/>
              <a:gd name="connsiteX113" fmla="*/ 2901317 w 5835017"/>
              <a:gd name="connsiteY113" fmla="*/ 3810000 h 4559567"/>
              <a:gd name="connsiteX114" fmla="*/ 2850517 w 5835017"/>
              <a:gd name="connsiteY114" fmla="*/ 3835400 h 4559567"/>
              <a:gd name="connsiteX115" fmla="*/ 2736217 w 5835017"/>
              <a:gd name="connsiteY115" fmla="*/ 3873500 h 4559567"/>
              <a:gd name="connsiteX116" fmla="*/ 2698117 w 5835017"/>
              <a:gd name="connsiteY116" fmla="*/ 3886200 h 4559567"/>
              <a:gd name="connsiteX117" fmla="*/ 2647317 w 5835017"/>
              <a:gd name="connsiteY117" fmla="*/ 3898900 h 4559567"/>
              <a:gd name="connsiteX118" fmla="*/ 2545717 w 5835017"/>
              <a:gd name="connsiteY118" fmla="*/ 3937000 h 4559567"/>
              <a:gd name="connsiteX119" fmla="*/ 2507617 w 5835017"/>
              <a:gd name="connsiteY119" fmla="*/ 3962400 h 4559567"/>
              <a:gd name="connsiteX120" fmla="*/ 2367917 w 5835017"/>
              <a:gd name="connsiteY120" fmla="*/ 4000500 h 4559567"/>
              <a:gd name="connsiteX121" fmla="*/ 2329817 w 5835017"/>
              <a:gd name="connsiteY121" fmla="*/ 4025900 h 4559567"/>
              <a:gd name="connsiteX122" fmla="*/ 2152017 w 5835017"/>
              <a:gd name="connsiteY122" fmla="*/ 4064000 h 4559567"/>
              <a:gd name="connsiteX123" fmla="*/ 2101217 w 5835017"/>
              <a:gd name="connsiteY123" fmla="*/ 4076700 h 4559567"/>
              <a:gd name="connsiteX124" fmla="*/ 2025017 w 5835017"/>
              <a:gd name="connsiteY124" fmla="*/ 4089400 h 4559567"/>
              <a:gd name="connsiteX125" fmla="*/ 1834517 w 5835017"/>
              <a:gd name="connsiteY125" fmla="*/ 4114800 h 4559567"/>
              <a:gd name="connsiteX126" fmla="*/ 1758317 w 5835017"/>
              <a:gd name="connsiteY126" fmla="*/ 4140200 h 4559567"/>
              <a:gd name="connsiteX127" fmla="*/ 1720217 w 5835017"/>
              <a:gd name="connsiteY127" fmla="*/ 4152900 h 4559567"/>
              <a:gd name="connsiteX128" fmla="*/ 1656717 w 5835017"/>
              <a:gd name="connsiteY128" fmla="*/ 4178300 h 4559567"/>
              <a:gd name="connsiteX129" fmla="*/ 1580517 w 5835017"/>
              <a:gd name="connsiteY129" fmla="*/ 4191000 h 4559567"/>
              <a:gd name="connsiteX130" fmla="*/ 1466217 w 5835017"/>
              <a:gd name="connsiteY130" fmla="*/ 4229100 h 4559567"/>
              <a:gd name="connsiteX131" fmla="*/ 1390017 w 5835017"/>
              <a:gd name="connsiteY131" fmla="*/ 4254500 h 4559567"/>
              <a:gd name="connsiteX132" fmla="*/ 1301117 w 5835017"/>
              <a:gd name="connsiteY132" fmla="*/ 4267200 h 4559567"/>
              <a:gd name="connsiteX133" fmla="*/ 1224917 w 5835017"/>
              <a:gd name="connsiteY133" fmla="*/ 4279900 h 4559567"/>
              <a:gd name="connsiteX134" fmla="*/ 1161417 w 5835017"/>
              <a:gd name="connsiteY134" fmla="*/ 4292600 h 4559567"/>
              <a:gd name="connsiteX135" fmla="*/ 1059817 w 5835017"/>
              <a:gd name="connsiteY135" fmla="*/ 4305300 h 4559567"/>
              <a:gd name="connsiteX136" fmla="*/ 958217 w 5835017"/>
              <a:gd name="connsiteY136" fmla="*/ 4330700 h 4559567"/>
              <a:gd name="connsiteX137" fmla="*/ 843917 w 5835017"/>
              <a:gd name="connsiteY137" fmla="*/ 4356100 h 4559567"/>
              <a:gd name="connsiteX138" fmla="*/ 805817 w 5835017"/>
              <a:gd name="connsiteY138" fmla="*/ 4368800 h 4559567"/>
              <a:gd name="connsiteX139" fmla="*/ 475617 w 5835017"/>
              <a:gd name="connsiteY139" fmla="*/ 4406900 h 4559567"/>
              <a:gd name="connsiteX140" fmla="*/ 285117 w 5835017"/>
              <a:gd name="connsiteY140" fmla="*/ 4381500 h 4559567"/>
              <a:gd name="connsiteX141" fmla="*/ 94617 w 5835017"/>
              <a:gd name="connsiteY141" fmla="*/ 4343400 h 4559567"/>
              <a:gd name="connsiteX142" fmla="*/ 5717 w 5835017"/>
              <a:gd name="connsiteY14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57017 w 5835017"/>
              <a:gd name="connsiteY77" fmla="*/ 1663700 h 4559567"/>
              <a:gd name="connsiteX78" fmla="*/ 4044317 w 5835017"/>
              <a:gd name="connsiteY78" fmla="*/ 1752600 h 4559567"/>
              <a:gd name="connsiteX79" fmla="*/ 4018917 w 5835017"/>
              <a:gd name="connsiteY79" fmla="*/ 1803400 h 4559567"/>
              <a:gd name="connsiteX80" fmla="*/ 3993517 w 5835017"/>
              <a:gd name="connsiteY80" fmla="*/ 1866900 h 4559567"/>
              <a:gd name="connsiteX81" fmla="*/ 3942717 w 5835017"/>
              <a:gd name="connsiteY81" fmla="*/ 1993900 h 4559567"/>
              <a:gd name="connsiteX82" fmla="*/ 3904617 w 5835017"/>
              <a:gd name="connsiteY82" fmla="*/ 2120900 h 4559567"/>
              <a:gd name="connsiteX83" fmla="*/ 3879217 w 5835017"/>
              <a:gd name="connsiteY83" fmla="*/ 2184400 h 4559567"/>
              <a:gd name="connsiteX84" fmla="*/ 3866517 w 5835017"/>
              <a:gd name="connsiteY84" fmla="*/ 2247900 h 4559567"/>
              <a:gd name="connsiteX85" fmla="*/ 3841117 w 5835017"/>
              <a:gd name="connsiteY85" fmla="*/ 2286000 h 4559567"/>
              <a:gd name="connsiteX86" fmla="*/ 3815717 w 5835017"/>
              <a:gd name="connsiteY86" fmla="*/ 2362200 h 4559567"/>
              <a:gd name="connsiteX87" fmla="*/ 3777617 w 5835017"/>
              <a:gd name="connsiteY87" fmla="*/ 2425700 h 4559567"/>
              <a:gd name="connsiteX88" fmla="*/ 3752217 w 5835017"/>
              <a:gd name="connsiteY88" fmla="*/ 2514600 h 4559567"/>
              <a:gd name="connsiteX89" fmla="*/ 3726817 w 5835017"/>
              <a:gd name="connsiteY89" fmla="*/ 2578100 h 4559567"/>
              <a:gd name="connsiteX90" fmla="*/ 3714117 w 5835017"/>
              <a:gd name="connsiteY90" fmla="*/ 2616200 h 4559567"/>
              <a:gd name="connsiteX91" fmla="*/ 3688717 w 5835017"/>
              <a:gd name="connsiteY91" fmla="*/ 2654300 h 4559567"/>
              <a:gd name="connsiteX92" fmla="*/ 3676017 w 5835017"/>
              <a:gd name="connsiteY92" fmla="*/ 2717800 h 4559567"/>
              <a:gd name="connsiteX93" fmla="*/ 3663317 w 5835017"/>
              <a:gd name="connsiteY93" fmla="*/ 2794000 h 4559567"/>
              <a:gd name="connsiteX94" fmla="*/ 3637917 w 5835017"/>
              <a:gd name="connsiteY94" fmla="*/ 2870200 h 4559567"/>
              <a:gd name="connsiteX95" fmla="*/ 3612517 w 5835017"/>
              <a:gd name="connsiteY95" fmla="*/ 2908300 h 4559567"/>
              <a:gd name="connsiteX96" fmla="*/ 3587117 w 5835017"/>
              <a:gd name="connsiteY96" fmla="*/ 3009900 h 4559567"/>
              <a:gd name="connsiteX97" fmla="*/ 3574417 w 5835017"/>
              <a:gd name="connsiteY97" fmla="*/ 3073400 h 4559567"/>
              <a:gd name="connsiteX98" fmla="*/ 3549017 w 5835017"/>
              <a:gd name="connsiteY98" fmla="*/ 3136900 h 4559567"/>
              <a:gd name="connsiteX99" fmla="*/ 3536317 w 5835017"/>
              <a:gd name="connsiteY99" fmla="*/ 3187700 h 4559567"/>
              <a:gd name="connsiteX100" fmla="*/ 3510917 w 5835017"/>
              <a:gd name="connsiteY100" fmla="*/ 3251200 h 4559567"/>
              <a:gd name="connsiteX101" fmla="*/ 3498217 w 5835017"/>
              <a:gd name="connsiteY101" fmla="*/ 3314700 h 4559567"/>
              <a:gd name="connsiteX102" fmla="*/ 3472817 w 5835017"/>
              <a:gd name="connsiteY102" fmla="*/ 3352800 h 4559567"/>
              <a:gd name="connsiteX103" fmla="*/ 3460117 w 5835017"/>
              <a:gd name="connsiteY103" fmla="*/ 3390900 h 4559567"/>
              <a:gd name="connsiteX104" fmla="*/ 3434717 w 5835017"/>
              <a:gd name="connsiteY104" fmla="*/ 3429000 h 4559567"/>
              <a:gd name="connsiteX105" fmla="*/ 3396617 w 5835017"/>
              <a:gd name="connsiteY105" fmla="*/ 3517900 h 4559567"/>
              <a:gd name="connsiteX106" fmla="*/ 3358517 w 5835017"/>
              <a:gd name="connsiteY106" fmla="*/ 3543300 h 4559567"/>
              <a:gd name="connsiteX107" fmla="*/ 3231517 w 5835017"/>
              <a:gd name="connsiteY107" fmla="*/ 3632200 h 4559567"/>
              <a:gd name="connsiteX108" fmla="*/ 3180717 w 5835017"/>
              <a:gd name="connsiteY108" fmla="*/ 3670300 h 4559567"/>
              <a:gd name="connsiteX109" fmla="*/ 3142617 w 5835017"/>
              <a:gd name="connsiteY109" fmla="*/ 3683000 h 4559567"/>
              <a:gd name="connsiteX110" fmla="*/ 3104517 w 5835017"/>
              <a:gd name="connsiteY110" fmla="*/ 3721100 h 4559567"/>
              <a:gd name="connsiteX111" fmla="*/ 2990217 w 5835017"/>
              <a:gd name="connsiteY111" fmla="*/ 3759200 h 4559567"/>
              <a:gd name="connsiteX112" fmla="*/ 2901317 w 5835017"/>
              <a:gd name="connsiteY112" fmla="*/ 3810000 h 4559567"/>
              <a:gd name="connsiteX113" fmla="*/ 2850517 w 5835017"/>
              <a:gd name="connsiteY113" fmla="*/ 3835400 h 4559567"/>
              <a:gd name="connsiteX114" fmla="*/ 2736217 w 5835017"/>
              <a:gd name="connsiteY114" fmla="*/ 3873500 h 4559567"/>
              <a:gd name="connsiteX115" fmla="*/ 2698117 w 5835017"/>
              <a:gd name="connsiteY115" fmla="*/ 3886200 h 4559567"/>
              <a:gd name="connsiteX116" fmla="*/ 2647317 w 5835017"/>
              <a:gd name="connsiteY116" fmla="*/ 3898900 h 4559567"/>
              <a:gd name="connsiteX117" fmla="*/ 2545717 w 5835017"/>
              <a:gd name="connsiteY117" fmla="*/ 3937000 h 4559567"/>
              <a:gd name="connsiteX118" fmla="*/ 2507617 w 5835017"/>
              <a:gd name="connsiteY118" fmla="*/ 3962400 h 4559567"/>
              <a:gd name="connsiteX119" fmla="*/ 2367917 w 5835017"/>
              <a:gd name="connsiteY119" fmla="*/ 4000500 h 4559567"/>
              <a:gd name="connsiteX120" fmla="*/ 2329817 w 5835017"/>
              <a:gd name="connsiteY120" fmla="*/ 4025900 h 4559567"/>
              <a:gd name="connsiteX121" fmla="*/ 2152017 w 5835017"/>
              <a:gd name="connsiteY121" fmla="*/ 4064000 h 4559567"/>
              <a:gd name="connsiteX122" fmla="*/ 2101217 w 5835017"/>
              <a:gd name="connsiteY122" fmla="*/ 4076700 h 4559567"/>
              <a:gd name="connsiteX123" fmla="*/ 2025017 w 5835017"/>
              <a:gd name="connsiteY123" fmla="*/ 4089400 h 4559567"/>
              <a:gd name="connsiteX124" fmla="*/ 1834517 w 5835017"/>
              <a:gd name="connsiteY124" fmla="*/ 4114800 h 4559567"/>
              <a:gd name="connsiteX125" fmla="*/ 1758317 w 5835017"/>
              <a:gd name="connsiteY125" fmla="*/ 4140200 h 4559567"/>
              <a:gd name="connsiteX126" fmla="*/ 1720217 w 5835017"/>
              <a:gd name="connsiteY126" fmla="*/ 4152900 h 4559567"/>
              <a:gd name="connsiteX127" fmla="*/ 1656717 w 5835017"/>
              <a:gd name="connsiteY127" fmla="*/ 4178300 h 4559567"/>
              <a:gd name="connsiteX128" fmla="*/ 1580517 w 5835017"/>
              <a:gd name="connsiteY128" fmla="*/ 4191000 h 4559567"/>
              <a:gd name="connsiteX129" fmla="*/ 1466217 w 5835017"/>
              <a:gd name="connsiteY129" fmla="*/ 4229100 h 4559567"/>
              <a:gd name="connsiteX130" fmla="*/ 1390017 w 5835017"/>
              <a:gd name="connsiteY130" fmla="*/ 4254500 h 4559567"/>
              <a:gd name="connsiteX131" fmla="*/ 1301117 w 5835017"/>
              <a:gd name="connsiteY131" fmla="*/ 4267200 h 4559567"/>
              <a:gd name="connsiteX132" fmla="*/ 1224917 w 5835017"/>
              <a:gd name="connsiteY132" fmla="*/ 4279900 h 4559567"/>
              <a:gd name="connsiteX133" fmla="*/ 1161417 w 5835017"/>
              <a:gd name="connsiteY133" fmla="*/ 4292600 h 4559567"/>
              <a:gd name="connsiteX134" fmla="*/ 1059817 w 5835017"/>
              <a:gd name="connsiteY134" fmla="*/ 4305300 h 4559567"/>
              <a:gd name="connsiteX135" fmla="*/ 958217 w 5835017"/>
              <a:gd name="connsiteY135" fmla="*/ 4330700 h 4559567"/>
              <a:gd name="connsiteX136" fmla="*/ 843917 w 5835017"/>
              <a:gd name="connsiteY136" fmla="*/ 4356100 h 4559567"/>
              <a:gd name="connsiteX137" fmla="*/ 805817 w 5835017"/>
              <a:gd name="connsiteY137" fmla="*/ 4368800 h 4559567"/>
              <a:gd name="connsiteX138" fmla="*/ 475617 w 5835017"/>
              <a:gd name="connsiteY138" fmla="*/ 4406900 h 4559567"/>
              <a:gd name="connsiteX139" fmla="*/ 285117 w 5835017"/>
              <a:gd name="connsiteY139" fmla="*/ 4381500 h 4559567"/>
              <a:gd name="connsiteX140" fmla="*/ 94617 w 5835017"/>
              <a:gd name="connsiteY140" fmla="*/ 4343400 h 4559567"/>
              <a:gd name="connsiteX141" fmla="*/ 5717 w 5835017"/>
              <a:gd name="connsiteY14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93517 w 5835017"/>
              <a:gd name="connsiteY79" fmla="*/ 1866900 h 4559567"/>
              <a:gd name="connsiteX80" fmla="*/ 3942717 w 5835017"/>
              <a:gd name="connsiteY80" fmla="*/ 1993900 h 4559567"/>
              <a:gd name="connsiteX81" fmla="*/ 3904617 w 5835017"/>
              <a:gd name="connsiteY81" fmla="*/ 2120900 h 4559567"/>
              <a:gd name="connsiteX82" fmla="*/ 3879217 w 5835017"/>
              <a:gd name="connsiteY82" fmla="*/ 2184400 h 4559567"/>
              <a:gd name="connsiteX83" fmla="*/ 3866517 w 5835017"/>
              <a:gd name="connsiteY83" fmla="*/ 2247900 h 4559567"/>
              <a:gd name="connsiteX84" fmla="*/ 3841117 w 5835017"/>
              <a:gd name="connsiteY84" fmla="*/ 2286000 h 4559567"/>
              <a:gd name="connsiteX85" fmla="*/ 3815717 w 5835017"/>
              <a:gd name="connsiteY85" fmla="*/ 2362200 h 4559567"/>
              <a:gd name="connsiteX86" fmla="*/ 3777617 w 5835017"/>
              <a:gd name="connsiteY86" fmla="*/ 2425700 h 4559567"/>
              <a:gd name="connsiteX87" fmla="*/ 3752217 w 5835017"/>
              <a:gd name="connsiteY87" fmla="*/ 2514600 h 4559567"/>
              <a:gd name="connsiteX88" fmla="*/ 3726817 w 5835017"/>
              <a:gd name="connsiteY88" fmla="*/ 2578100 h 4559567"/>
              <a:gd name="connsiteX89" fmla="*/ 3714117 w 5835017"/>
              <a:gd name="connsiteY89" fmla="*/ 2616200 h 4559567"/>
              <a:gd name="connsiteX90" fmla="*/ 3688717 w 5835017"/>
              <a:gd name="connsiteY90" fmla="*/ 2654300 h 4559567"/>
              <a:gd name="connsiteX91" fmla="*/ 3676017 w 5835017"/>
              <a:gd name="connsiteY91" fmla="*/ 2717800 h 4559567"/>
              <a:gd name="connsiteX92" fmla="*/ 3663317 w 5835017"/>
              <a:gd name="connsiteY92" fmla="*/ 2794000 h 4559567"/>
              <a:gd name="connsiteX93" fmla="*/ 3637917 w 5835017"/>
              <a:gd name="connsiteY93" fmla="*/ 2870200 h 4559567"/>
              <a:gd name="connsiteX94" fmla="*/ 3612517 w 5835017"/>
              <a:gd name="connsiteY94" fmla="*/ 2908300 h 4559567"/>
              <a:gd name="connsiteX95" fmla="*/ 3587117 w 5835017"/>
              <a:gd name="connsiteY95" fmla="*/ 3009900 h 4559567"/>
              <a:gd name="connsiteX96" fmla="*/ 3574417 w 5835017"/>
              <a:gd name="connsiteY96" fmla="*/ 3073400 h 4559567"/>
              <a:gd name="connsiteX97" fmla="*/ 3549017 w 5835017"/>
              <a:gd name="connsiteY97" fmla="*/ 3136900 h 4559567"/>
              <a:gd name="connsiteX98" fmla="*/ 3536317 w 5835017"/>
              <a:gd name="connsiteY98" fmla="*/ 3187700 h 4559567"/>
              <a:gd name="connsiteX99" fmla="*/ 3510917 w 5835017"/>
              <a:gd name="connsiteY99" fmla="*/ 3251200 h 4559567"/>
              <a:gd name="connsiteX100" fmla="*/ 3498217 w 5835017"/>
              <a:gd name="connsiteY100" fmla="*/ 3314700 h 4559567"/>
              <a:gd name="connsiteX101" fmla="*/ 3472817 w 5835017"/>
              <a:gd name="connsiteY101" fmla="*/ 3352800 h 4559567"/>
              <a:gd name="connsiteX102" fmla="*/ 3460117 w 5835017"/>
              <a:gd name="connsiteY102" fmla="*/ 3390900 h 4559567"/>
              <a:gd name="connsiteX103" fmla="*/ 3434717 w 5835017"/>
              <a:gd name="connsiteY103" fmla="*/ 3429000 h 4559567"/>
              <a:gd name="connsiteX104" fmla="*/ 3396617 w 5835017"/>
              <a:gd name="connsiteY104" fmla="*/ 3517900 h 4559567"/>
              <a:gd name="connsiteX105" fmla="*/ 3358517 w 5835017"/>
              <a:gd name="connsiteY105" fmla="*/ 3543300 h 4559567"/>
              <a:gd name="connsiteX106" fmla="*/ 3231517 w 5835017"/>
              <a:gd name="connsiteY106" fmla="*/ 3632200 h 4559567"/>
              <a:gd name="connsiteX107" fmla="*/ 3180717 w 5835017"/>
              <a:gd name="connsiteY107" fmla="*/ 3670300 h 4559567"/>
              <a:gd name="connsiteX108" fmla="*/ 3142617 w 5835017"/>
              <a:gd name="connsiteY108" fmla="*/ 3683000 h 4559567"/>
              <a:gd name="connsiteX109" fmla="*/ 3104517 w 5835017"/>
              <a:gd name="connsiteY109" fmla="*/ 3721100 h 4559567"/>
              <a:gd name="connsiteX110" fmla="*/ 2990217 w 5835017"/>
              <a:gd name="connsiteY110" fmla="*/ 3759200 h 4559567"/>
              <a:gd name="connsiteX111" fmla="*/ 2901317 w 5835017"/>
              <a:gd name="connsiteY111" fmla="*/ 3810000 h 4559567"/>
              <a:gd name="connsiteX112" fmla="*/ 2850517 w 5835017"/>
              <a:gd name="connsiteY112" fmla="*/ 3835400 h 4559567"/>
              <a:gd name="connsiteX113" fmla="*/ 2736217 w 5835017"/>
              <a:gd name="connsiteY113" fmla="*/ 3873500 h 4559567"/>
              <a:gd name="connsiteX114" fmla="*/ 2698117 w 5835017"/>
              <a:gd name="connsiteY114" fmla="*/ 3886200 h 4559567"/>
              <a:gd name="connsiteX115" fmla="*/ 2647317 w 5835017"/>
              <a:gd name="connsiteY115" fmla="*/ 3898900 h 4559567"/>
              <a:gd name="connsiteX116" fmla="*/ 2545717 w 5835017"/>
              <a:gd name="connsiteY116" fmla="*/ 3937000 h 4559567"/>
              <a:gd name="connsiteX117" fmla="*/ 2507617 w 5835017"/>
              <a:gd name="connsiteY117" fmla="*/ 3962400 h 4559567"/>
              <a:gd name="connsiteX118" fmla="*/ 2367917 w 5835017"/>
              <a:gd name="connsiteY118" fmla="*/ 4000500 h 4559567"/>
              <a:gd name="connsiteX119" fmla="*/ 2329817 w 5835017"/>
              <a:gd name="connsiteY119" fmla="*/ 4025900 h 4559567"/>
              <a:gd name="connsiteX120" fmla="*/ 2152017 w 5835017"/>
              <a:gd name="connsiteY120" fmla="*/ 4064000 h 4559567"/>
              <a:gd name="connsiteX121" fmla="*/ 2101217 w 5835017"/>
              <a:gd name="connsiteY121" fmla="*/ 4076700 h 4559567"/>
              <a:gd name="connsiteX122" fmla="*/ 2025017 w 5835017"/>
              <a:gd name="connsiteY122" fmla="*/ 4089400 h 4559567"/>
              <a:gd name="connsiteX123" fmla="*/ 1834517 w 5835017"/>
              <a:gd name="connsiteY123" fmla="*/ 4114800 h 4559567"/>
              <a:gd name="connsiteX124" fmla="*/ 1758317 w 5835017"/>
              <a:gd name="connsiteY124" fmla="*/ 4140200 h 4559567"/>
              <a:gd name="connsiteX125" fmla="*/ 1720217 w 5835017"/>
              <a:gd name="connsiteY125" fmla="*/ 4152900 h 4559567"/>
              <a:gd name="connsiteX126" fmla="*/ 1656717 w 5835017"/>
              <a:gd name="connsiteY126" fmla="*/ 4178300 h 4559567"/>
              <a:gd name="connsiteX127" fmla="*/ 1580517 w 5835017"/>
              <a:gd name="connsiteY127" fmla="*/ 4191000 h 4559567"/>
              <a:gd name="connsiteX128" fmla="*/ 1466217 w 5835017"/>
              <a:gd name="connsiteY128" fmla="*/ 4229100 h 4559567"/>
              <a:gd name="connsiteX129" fmla="*/ 1390017 w 5835017"/>
              <a:gd name="connsiteY129" fmla="*/ 4254500 h 4559567"/>
              <a:gd name="connsiteX130" fmla="*/ 1301117 w 5835017"/>
              <a:gd name="connsiteY130" fmla="*/ 4267200 h 4559567"/>
              <a:gd name="connsiteX131" fmla="*/ 1224917 w 5835017"/>
              <a:gd name="connsiteY131" fmla="*/ 4279900 h 4559567"/>
              <a:gd name="connsiteX132" fmla="*/ 1161417 w 5835017"/>
              <a:gd name="connsiteY132" fmla="*/ 4292600 h 4559567"/>
              <a:gd name="connsiteX133" fmla="*/ 1059817 w 5835017"/>
              <a:gd name="connsiteY133" fmla="*/ 4305300 h 4559567"/>
              <a:gd name="connsiteX134" fmla="*/ 958217 w 5835017"/>
              <a:gd name="connsiteY134" fmla="*/ 4330700 h 4559567"/>
              <a:gd name="connsiteX135" fmla="*/ 843917 w 5835017"/>
              <a:gd name="connsiteY135" fmla="*/ 4356100 h 4559567"/>
              <a:gd name="connsiteX136" fmla="*/ 805817 w 5835017"/>
              <a:gd name="connsiteY136" fmla="*/ 4368800 h 4559567"/>
              <a:gd name="connsiteX137" fmla="*/ 475617 w 5835017"/>
              <a:gd name="connsiteY137" fmla="*/ 4406900 h 4559567"/>
              <a:gd name="connsiteX138" fmla="*/ 285117 w 5835017"/>
              <a:gd name="connsiteY138" fmla="*/ 4381500 h 4559567"/>
              <a:gd name="connsiteX139" fmla="*/ 94617 w 5835017"/>
              <a:gd name="connsiteY139" fmla="*/ 4343400 h 4559567"/>
              <a:gd name="connsiteX140" fmla="*/ 5717 w 5835017"/>
              <a:gd name="connsiteY14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42717 w 5835017"/>
              <a:gd name="connsiteY79" fmla="*/ 1993900 h 4559567"/>
              <a:gd name="connsiteX80" fmla="*/ 3904617 w 5835017"/>
              <a:gd name="connsiteY80" fmla="*/ 2120900 h 4559567"/>
              <a:gd name="connsiteX81" fmla="*/ 3879217 w 5835017"/>
              <a:gd name="connsiteY81" fmla="*/ 2184400 h 4559567"/>
              <a:gd name="connsiteX82" fmla="*/ 3866517 w 5835017"/>
              <a:gd name="connsiteY82" fmla="*/ 2247900 h 4559567"/>
              <a:gd name="connsiteX83" fmla="*/ 3841117 w 5835017"/>
              <a:gd name="connsiteY83" fmla="*/ 2286000 h 4559567"/>
              <a:gd name="connsiteX84" fmla="*/ 3815717 w 5835017"/>
              <a:gd name="connsiteY84" fmla="*/ 2362200 h 4559567"/>
              <a:gd name="connsiteX85" fmla="*/ 3777617 w 5835017"/>
              <a:gd name="connsiteY85" fmla="*/ 2425700 h 4559567"/>
              <a:gd name="connsiteX86" fmla="*/ 3752217 w 5835017"/>
              <a:gd name="connsiteY86" fmla="*/ 2514600 h 4559567"/>
              <a:gd name="connsiteX87" fmla="*/ 3726817 w 5835017"/>
              <a:gd name="connsiteY87" fmla="*/ 2578100 h 4559567"/>
              <a:gd name="connsiteX88" fmla="*/ 3714117 w 5835017"/>
              <a:gd name="connsiteY88" fmla="*/ 2616200 h 4559567"/>
              <a:gd name="connsiteX89" fmla="*/ 3688717 w 5835017"/>
              <a:gd name="connsiteY89" fmla="*/ 2654300 h 4559567"/>
              <a:gd name="connsiteX90" fmla="*/ 3676017 w 5835017"/>
              <a:gd name="connsiteY90" fmla="*/ 2717800 h 4559567"/>
              <a:gd name="connsiteX91" fmla="*/ 3663317 w 5835017"/>
              <a:gd name="connsiteY91" fmla="*/ 2794000 h 4559567"/>
              <a:gd name="connsiteX92" fmla="*/ 3637917 w 5835017"/>
              <a:gd name="connsiteY92" fmla="*/ 2870200 h 4559567"/>
              <a:gd name="connsiteX93" fmla="*/ 3612517 w 5835017"/>
              <a:gd name="connsiteY93" fmla="*/ 2908300 h 4559567"/>
              <a:gd name="connsiteX94" fmla="*/ 3587117 w 5835017"/>
              <a:gd name="connsiteY94" fmla="*/ 3009900 h 4559567"/>
              <a:gd name="connsiteX95" fmla="*/ 3574417 w 5835017"/>
              <a:gd name="connsiteY95" fmla="*/ 3073400 h 4559567"/>
              <a:gd name="connsiteX96" fmla="*/ 3549017 w 5835017"/>
              <a:gd name="connsiteY96" fmla="*/ 3136900 h 4559567"/>
              <a:gd name="connsiteX97" fmla="*/ 3536317 w 5835017"/>
              <a:gd name="connsiteY97" fmla="*/ 3187700 h 4559567"/>
              <a:gd name="connsiteX98" fmla="*/ 3510917 w 5835017"/>
              <a:gd name="connsiteY98" fmla="*/ 3251200 h 4559567"/>
              <a:gd name="connsiteX99" fmla="*/ 3498217 w 5835017"/>
              <a:gd name="connsiteY99" fmla="*/ 3314700 h 4559567"/>
              <a:gd name="connsiteX100" fmla="*/ 3472817 w 5835017"/>
              <a:gd name="connsiteY100" fmla="*/ 3352800 h 4559567"/>
              <a:gd name="connsiteX101" fmla="*/ 3460117 w 5835017"/>
              <a:gd name="connsiteY101" fmla="*/ 3390900 h 4559567"/>
              <a:gd name="connsiteX102" fmla="*/ 3434717 w 5835017"/>
              <a:gd name="connsiteY102" fmla="*/ 3429000 h 4559567"/>
              <a:gd name="connsiteX103" fmla="*/ 3396617 w 5835017"/>
              <a:gd name="connsiteY103" fmla="*/ 3517900 h 4559567"/>
              <a:gd name="connsiteX104" fmla="*/ 3358517 w 5835017"/>
              <a:gd name="connsiteY104" fmla="*/ 3543300 h 4559567"/>
              <a:gd name="connsiteX105" fmla="*/ 3231517 w 5835017"/>
              <a:gd name="connsiteY105" fmla="*/ 3632200 h 4559567"/>
              <a:gd name="connsiteX106" fmla="*/ 3180717 w 5835017"/>
              <a:gd name="connsiteY106" fmla="*/ 3670300 h 4559567"/>
              <a:gd name="connsiteX107" fmla="*/ 3142617 w 5835017"/>
              <a:gd name="connsiteY107" fmla="*/ 3683000 h 4559567"/>
              <a:gd name="connsiteX108" fmla="*/ 3104517 w 5835017"/>
              <a:gd name="connsiteY108" fmla="*/ 3721100 h 4559567"/>
              <a:gd name="connsiteX109" fmla="*/ 2990217 w 5835017"/>
              <a:gd name="connsiteY109" fmla="*/ 3759200 h 4559567"/>
              <a:gd name="connsiteX110" fmla="*/ 2901317 w 5835017"/>
              <a:gd name="connsiteY110" fmla="*/ 3810000 h 4559567"/>
              <a:gd name="connsiteX111" fmla="*/ 2850517 w 5835017"/>
              <a:gd name="connsiteY111" fmla="*/ 3835400 h 4559567"/>
              <a:gd name="connsiteX112" fmla="*/ 2736217 w 5835017"/>
              <a:gd name="connsiteY112" fmla="*/ 3873500 h 4559567"/>
              <a:gd name="connsiteX113" fmla="*/ 2698117 w 5835017"/>
              <a:gd name="connsiteY113" fmla="*/ 3886200 h 4559567"/>
              <a:gd name="connsiteX114" fmla="*/ 2647317 w 5835017"/>
              <a:gd name="connsiteY114" fmla="*/ 3898900 h 4559567"/>
              <a:gd name="connsiteX115" fmla="*/ 2545717 w 5835017"/>
              <a:gd name="connsiteY115" fmla="*/ 3937000 h 4559567"/>
              <a:gd name="connsiteX116" fmla="*/ 2507617 w 5835017"/>
              <a:gd name="connsiteY116" fmla="*/ 3962400 h 4559567"/>
              <a:gd name="connsiteX117" fmla="*/ 2367917 w 5835017"/>
              <a:gd name="connsiteY117" fmla="*/ 4000500 h 4559567"/>
              <a:gd name="connsiteX118" fmla="*/ 2329817 w 5835017"/>
              <a:gd name="connsiteY118" fmla="*/ 4025900 h 4559567"/>
              <a:gd name="connsiteX119" fmla="*/ 2152017 w 5835017"/>
              <a:gd name="connsiteY119" fmla="*/ 4064000 h 4559567"/>
              <a:gd name="connsiteX120" fmla="*/ 2101217 w 5835017"/>
              <a:gd name="connsiteY120" fmla="*/ 4076700 h 4559567"/>
              <a:gd name="connsiteX121" fmla="*/ 2025017 w 5835017"/>
              <a:gd name="connsiteY121" fmla="*/ 4089400 h 4559567"/>
              <a:gd name="connsiteX122" fmla="*/ 1834517 w 5835017"/>
              <a:gd name="connsiteY122" fmla="*/ 4114800 h 4559567"/>
              <a:gd name="connsiteX123" fmla="*/ 1758317 w 5835017"/>
              <a:gd name="connsiteY123" fmla="*/ 4140200 h 4559567"/>
              <a:gd name="connsiteX124" fmla="*/ 1720217 w 5835017"/>
              <a:gd name="connsiteY124" fmla="*/ 4152900 h 4559567"/>
              <a:gd name="connsiteX125" fmla="*/ 1656717 w 5835017"/>
              <a:gd name="connsiteY125" fmla="*/ 4178300 h 4559567"/>
              <a:gd name="connsiteX126" fmla="*/ 1580517 w 5835017"/>
              <a:gd name="connsiteY126" fmla="*/ 4191000 h 4559567"/>
              <a:gd name="connsiteX127" fmla="*/ 1466217 w 5835017"/>
              <a:gd name="connsiteY127" fmla="*/ 4229100 h 4559567"/>
              <a:gd name="connsiteX128" fmla="*/ 1390017 w 5835017"/>
              <a:gd name="connsiteY128" fmla="*/ 4254500 h 4559567"/>
              <a:gd name="connsiteX129" fmla="*/ 1301117 w 5835017"/>
              <a:gd name="connsiteY129" fmla="*/ 4267200 h 4559567"/>
              <a:gd name="connsiteX130" fmla="*/ 1224917 w 5835017"/>
              <a:gd name="connsiteY130" fmla="*/ 4279900 h 4559567"/>
              <a:gd name="connsiteX131" fmla="*/ 1161417 w 5835017"/>
              <a:gd name="connsiteY131" fmla="*/ 4292600 h 4559567"/>
              <a:gd name="connsiteX132" fmla="*/ 1059817 w 5835017"/>
              <a:gd name="connsiteY132" fmla="*/ 4305300 h 4559567"/>
              <a:gd name="connsiteX133" fmla="*/ 958217 w 5835017"/>
              <a:gd name="connsiteY133" fmla="*/ 4330700 h 4559567"/>
              <a:gd name="connsiteX134" fmla="*/ 843917 w 5835017"/>
              <a:gd name="connsiteY134" fmla="*/ 4356100 h 4559567"/>
              <a:gd name="connsiteX135" fmla="*/ 805817 w 5835017"/>
              <a:gd name="connsiteY135" fmla="*/ 4368800 h 4559567"/>
              <a:gd name="connsiteX136" fmla="*/ 475617 w 5835017"/>
              <a:gd name="connsiteY136" fmla="*/ 4406900 h 4559567"/>
              <a:gd name="connsiteX137" fmla="*/ 285117 w 5835017"/>
              <a:gd name="connsiteY137" fmla="*/ 4381500 h 4559567"/>
              <a:gd name="connsiteX138" fmla="*/ 94617 w 5835017"/>
              <a:gd name="connsiteY138" fmla="*/ 4343400 h 4559567"/>
              <a:gd name="connsiteX139" fmla="*/ 5717 w 5835017"/>
              <a:gd name="connsiteY13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79217 w 5835017"/>
              <a:gd name="connsiteY80" fmla="*/ 2184400 h 4559567"/>
              <a:gd name="connsiteX81" fmla="*/ 3866517 w 5835017"/>
              <a:gd name="connsiteY81" fmla="*/ 2247900 h 4559567"/>
              <a:gd name="connsiteX82" fmla="*/ 3841117 w 5835017"/>
              <a:gd name="connsiteY82" fmla="*/ 2286000 h 4559567"/>
              <a:gd name="connsiteX83" fmla="*/ 3815717 w 5835017"/>
              <a:gd name="connsiteY83" fmla="*/ 2362200 h 4559567"/>
              <a:gd name="connsiteX84" fmla="*/ 3777617 w 5835017"/>
              <a:gd name="connsiteY84" fmla="*/ 2425700 h 4559567"/>
              <a:gd name="connsiteX85" fmla="*/ 3752217 w 5835017"/>
              <a:gd name="connsiteY85" fmla="*/ 2514600 h 4559567"/>
              <a:gd name="connsiteX86" fmla="*/ 3726817 w 5835017"/>
              <a:gd name="connsiteY86" fmla="*/ 2578100 h 4559567"/>
              <a:gd name="connsiteX87" fmla="*/ 3714117 w 5835017"/>
              <a:gd name="connsiteY87" fmla="*/ 2616200 h 4559567"/>
              <a:gd name="connsiteX88" fmla="*/ 3688717 w 5835017"/>
              <a:gd name="connsiteY88" fmla="*/ 2654300 h 4559567"/>
              <a:gd name="connsiteX89" fmla="*/ 3676017 w 5835017"/>
              <a:gd name="connsiteY89" fmla="*/ 2717800 h 4559567"/>
              <a:gd name="connsiteX90" fmla="*/ 3663317 w 5835017"/>
              <a:gd name="connsiteY90" fmla="*/ 2794000 h 4559567"/>
              <a:gd name="connsiteX91" fmla="*/ 3637917 w 5835017"/>
              <a:gd name="connsiteY91" fmla="*/ 2870200 h 4559567"/>
              <a:gd name="connsiteX92" fmla="*/ 3612517 w 5835017"/>
              <a:gd name="connsiteY92" fmla="*/ 2908300 h 4559567"/>
              <a:gd name="connsiteX93" fmla="*/ 3587117 w 5835017"/>
              <a:gd name="connsiteY93" fmla="*/ 3009900 h 4559567"/>
              <a:gd name="connsiteX94" fmla="*/ 3574417 w 5835017"/>
              <a:gd name="connsiteY94" fmla="*/ 3073400 h 4559567"/>
              <a:gd name="connsiteX95" fmla="*/ 3549017 w 5835017"/>
              <a:gd name="connsiteY95" fmla="*/ 3136900 h 4559567"/>
              <a:gd name="connsiteX96" fmla="*/ 3536317 w 5835017"/>
              <a:gd name="connsiteY96" fmla="*/ 3187700 h 4559567"/>
              <a:gd name="connsiteX97" fmla="*/ 3510917 w 5835017"/>
              <a:gd name="connsiteY97" fmla="*/ 3251200 h 4559567"/>
              <a:gd name="connsiteX98" fmla="*/ 3498217 w 5835017"/>
              <a:gd name="connsiteY98" fmla="*/ 3314700 h 4559567"/>
              <a:gd name="connsiteX99" fmla="*/ 3472817 w 5835017"/>
              <a:gd name="connsiteY99" fmla="*/ 3352800 h 4559567"/>
              <a:gd name="connsiteX100" fmla="*/ 3460117 w 5835017"/>
              <a:gd name="connsiteY100" fmla="*/ 3390900 h 4559567"/>
              <a:gd name="connsiteX101" fmla="*/ 3434717 w 5835017"/>
              <a:gd name="connsiteY101" fmla="*/ 3429000 h 4559567"/>
              <a:gd name="connsiteX102" fmla="*/ 3396617 w 5835017"/>
              <a:gd name="connsiteY102" fmla="*/ 3517900 h 4559567"/>
              <a:gd name="connsiteX103" fmla="*/ 3358517 w 5835017"/>
              <a:gd name="connsiteY103" fmla="*/ 3543300 h 4559567"/>
              <a:gd name="connsiteX104" fmla="*/ 3231517 w 5835017"/>
              <a:gd name="connsiteY104" fmla="*/ 3632200 h 4559567"/>
              <a:gd name="connsiteX105" fmla="*/ 3180717 w 5835017"/>
              <a:gd name="connsiteY105" fmla="*/ 3670300 h 4559567"/>
              <a:gd name="connsiteX106" fmla="*/ 3142617 w 5835017"/>
              <a:gd name="connsiteY106" fmla="*/ 3683000 h 4559567"/>
              <a:gd name="connsiteX107" fmla="*/ 3104517 w 5835017"/>
              <a:gd name="connsiteY107" fmla="*/ 3721100 h 4559567"/>
              <a:gd name="connsiteX108" fmla="*/ 2990217 w 5835017"/>
              <a:gd name="connsiteY108" fmla="*/ 3759200 h 4559567"/>
              <a:gd name="connsiteX109" fmla="*/ 2901317 w 5835017"/>
              <a:gd name="connsiteY109" fmla="*/ 3810000 h 4559567"/>
              <a:gd name="connsiteX110" fmla="*/ 2850517 w 5835017"/>
              <a:gd name="connsiteY110" fmla="*/ 3835400 h 4559567"/>
              <a:gd name="connsiteX111" fmla="*/ 2736217 w 5835017"/>
              <a:gd name="connsiteY111" fmla="*/ 3873500 h 4559567"/>
              <a:gd name="connsiteX112" fmla="*/ 2698117 w 5835017"/>
              <a:gd name="connsiteY112" fmla="*/ 3886200 h 4559567"/>
              <a:gd name="connsiteX113" fmla="*/ 2647317 w 5835017"/>
              <a:gd name="connsiteY113" fmla="*/ 3898900 h 4559567"/>
              <a:gd name="connsiteX114" fmla="*/ 2545717 w 5835017"/>
              <a:gd name="connsiteY114" fmla="*/ 3937000 h 4559567"/>
              <a:gd name="connsiteX115" fmla="*/ 2507617 w 5835017"/>
              <a:gd name="connsiteY115" fmla="*/ 3962400 h 4559567"/>
              <a:gd name="connsiteX116" fmla="*/ 2367917 w 5835017"/>
              <a:gd name="connsiteY116" fmla="*/ 4000500 h 4559567"/>
              <a:gd name="connsiteX117" fmla="*/ 2329817 w 5835017"/>
              <a:gd name="connsiteY117" fmla="*/ 4025900 h 4559567"/>
              <a:gd name="connsiteX118" fmla="*/ 2152017 w 5835017"/>
              <a:gd name="connsiteY118" fmla="*/ 4064000 h 4559567"/>
              <a:gd name="connsiteX119" fmla="*/ 2101217 w 5835017"/>
              <a:gd name="connsiteY119" fmla="*/ 4076700 h 4559567"/>
              <a:gd name="connsiteX120" fmla="*/ 2025017 w 5835017"/>
              <a:gd name="connsiteY120" fmla="*/ 4089400 h 4559567"/>
              <a:gd name="connsiteX121" fmla="*/ 1834517 w 5835017"/>
              <a:gd name="connsiteY121" fmla="*/ 4114800 h 4559567"/>
              <a:gd name="connsiteX122" fmla="*/ 1758317 w 5835017"/>
              <a:gd name="connsiteY122" fmla="*/ 4140200 h 4559567"/>
              <a:gd name="connsiteX123" fmla="*/ 1720217 w 5835017"/>
              <a:gd name="connsiteY123" fmla="*/ 4152900 h 4559567"/>
              <a:gd name="connsiteX124" fmla="*/ 1656717 w 5835017"/>
              <a:gd name="connsiteY124" fmla="*/ 4178300 h 4559567"/>
              <a:gd name="connsiteX125" fmla="*/ 1580517 w 5835017"/>
              <a:gd name="connsiteY125" fmla="*/ 4191000 h 4559567"/>
              <a:gd name="connsiteX126" fmla="*/ 1466217 w 5835017"/>
              <a:gd name="connsiteY126" fmla="*/ 4229100 h 4559567"/>
              <a:gd name="connsiteX127" fmla="*/ 1390017 w 5835017"/>
              <a:gd name="connsiteY127" fmla="*/ 4254500 h 4559567"/>
              <a:gd name="connsiteX128" fmla="*/ 1301117 w 5835017"/>
              <a:gd name="connsiteY128" fmla="*/ 4267200 h 4559567"/>
              <a:gd name="connsiteX129" fmla="*/ 1224917 w 5835017"/>
              <a:gd name="connsiteY129" fmla="*/ 4279900 h 4559567"/>
              <a:gd name="connsiteX130" fmla="*/ 1161417 w 5835017"/>
              <a:gd name="connsiteY130" fmla="*/ 4292600 h 4559567"/>
              <a:gd name="connsiteX131" fmla="*/ 1059817 w 5835017"/>
              <a:gd name="connsiteY131" fmla="*/ 4305300 h 4559567"/>
              <a:gd name="connsiteX132" fmla="*/ 958217 w 5835017"/>
              <a:gd name="connsiteY132" fmla="*/ 4330700 h 4559567"/>
              <a:gd name="connsiteX133" fmla="*/ 843917 w 5835017"/>
              <a:gd name="connsiteY133" fmla="*/ 4356100 h 4559567"/>
              <a:gd name="connsiteX134" fmla="*/ 805817 w 5835017"/>
              <a:gd name="connsiteY134" fmla="*/ 4368800 h 4559567"/>
              <a:gd name="connsiteX135" fmla="*/ 475617 w 5835017"/>
              <a:gd name="connsiteY135" fmla="*/ 4406900 h 4559567"/>
              <a:gd name="connsiteX136" fmla="*/ 285117 w 5835017"/>
              <a:gd name="connsiteY136" fmla="*/ 4381500 h 4559567"/>
              <a:gd name="connsiteX137" fmla="*/ 94617 w 5835017"/>
              <a:gd name="connsiteY137" fmla="*/ 4343400 h 4559567"/>
              <a:gd name="connsiteX138" fmla="*/ 5717 w 5835017"/>
              <a:gd name="connsiteY13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66517 w 5835017"/>
              <a:gd name="connsiteY80" fmla="*/ 2247900 h 4559567"/>
              <a:gd name="connsiteX81" fmla="*/ 3841117 w 5835017"/>
              <a:gd name="connsiteY81" fmla="*/ 2286000 h 4559567"/>
              <a:gd name="connsiteX82" fmla="*/ 3815717 w 5835017"/>
              <a:gd name="connsiteY82" fmla="*/ 2362200 h 4559567"/>
              <a:gd name="connsiteX83" fmla="*/ 3777617 w 5835017"/>
              <a:gd name="connsiteY83" fmla="*/ 2425700 h 4559567"/>
              <a:gd name="connsiteX84" fmla="*/ 3752217 w 5835017"/>
              <a:gd name="connsiteY84" fmla="*/ 2514600 h 4559567"/>
              <a:gd name="connsiteX85" fmla="*/ 3726817 w 5835017"/>
              <a:gd name="connsiteY85" fmla="*/ 2578100 h 4559567"/>
              <a:gd name="connsiteX86" fmla="*/ 3714117 w 5835017"/>
              <a:gd name="connsiteY86" fmla="*/ 2616200 h 4559567"/>
              <a:gd name="connsiteX87" fmla="*/ 3688717 w 5835017"/>
              <a:gd name="connsiteY87" fmla="*/ 2654300 h 4559567"/>
              <a:gd name="connsiteX88" fmla="*/ 3676017 w 5835017"/>
              <a:gd name="connsiteY88" fmla="*/ 2717800 h 4559567"/>
              <a:gd name="connsiteX89" fmla="*/ 3663317 w 5835017"/>
              <a:gd name="connsiteY89" fmla="*/ 2794000 h 4559567"/>
              <a:gd name="connsiteX90" fmla="*/ 3637917 w 5835017"/>
              <a:gd name="connsiteY90" fmla="*/ 2870200 h 4559567"/>
              <a:gd name="connsiteX91" fmla="*/ 3612517 w 5835017"/>
              <a:gd name="connsiteY91" fmla="*/ 2908300 h 4559567"/>
              <a:gd name="connsiteX92" fmla="*/ 3587117 w 5835017"/>
              <a:gd name="connsiteY92" fmla="*/ 3009900 h 4559567"/>
              <a:gd name="connsiteX93" fmla="*/ 3574417 w 5835017"/>
              <a:gd name="connsiteY93" fmla="*/ 3073400 h 4559567"/>
              <a:gd name="connsiteX94" fmla="*/ 3549017 w 5835017"/>
              <a:gd name="connsiteY94" fmla="*/ 3136900 h 4559567"/>
              <a:gd name="connsiteX95" fmla="*/ 3536317 w 5835017"/>
              <a:gd name="connsiteY95" fmla="*/ 3187700 h 4559567"/>
              <a:gd name="connsiteX96" fmla="*/ 3510917 w 5835017"/>
              <a:gd name="connsiteY96" fmla="*/ 3251200 h 4559567"/>
              <a:gd name="connsiteX97" fmla="*/ 3498217 w 5835017"/>
              <a:gd name="connsiteY97" fmla="*/ 3314700 h 4559567"/>
              <a:gd name="connsiteX98" fmla="*/ 3472817 w 5835017"/>
              <a:gd name="connsiteY98" fmla="*/ 3352800 h 4559567"/>
              <a:gd name="connsiteX99" fmla="*/ 3460117 w 5835017"/>
              <a:gd name="connsiteY99" fmla="*/ 3390900 h 4559567"/>
              <a:gd name="connsiteX100" fmla="*/ 3434717 w 5835017"/>
              <a:gd name="connsiteY100" fmla="*/ 3429000 h 4559567"/>
              <a:gd name="connsiteX101" fmla="*/ 3396617 w 5835017"/>
              <a:gd name="connsiteY101" fmla="*/ 3517900 h 4559567"/>
              <a:gd name="connsiteX102" fmla="*/ 3358517 w 5835017"/>
              <a:gd name="connsiteY102" fmla="*/ 3543300 h 4559567"/>
              <a:gd name="connsiteX103" fmla="*/ 3231517 w 5835017"/>
              <a:gd name="connsiteY103" fmla="*/ 3632200 h 4559567"/>
              <a:gd name="connsiteX104" fmla="*/ 3180717 w 5835017"/>
              <a:gd name="connsiteY104" fmla="*/ 3670300 h 4559567"/>
              <a:gd name="connsiteX105" fmla="*/ 3142617 w 5835017"/>
              <a:gd name="connsiteY105" fmla="*/ 3683000 h 4559567"/>
              <a:gd name="connsiteX106" fmla="*/ 3104517 w 5835017"/>
              <a:gd name="connsiteY106" fmla="*/ 3721100 h 4559567"/>
              <a:gd name="connsiteX107" fmla="*/ 2990217 w 5835017"/>
              <a:gd name="connsiteY107" fmla="*/ 3759200 h 4559567"/>
              <a:gd name="connsiteX108" fmla="*/ 2901317 w 5835017"/>
              <a:gd name="connsiteY108" fmla="*/ 3810000 h 4559567"/>
              <a:gd name="connsiteX109" fmla="*/ 2850517 w 5835017"/>
              <a:gd name="connsiteY109" fmla="*/ 3835400 h 4559567"/>
              <a:gd name="connsiteX110" fmla="*/ 2736217 w 5835017"/>
              <a:gd name="connsiteY110" fmla="*/ 3873500 h 4559567"/>
              <a:gd name="connsiteX111" fmla="*/ 2698117 w 5835017"/>
              <a:gd name="connsiteY111" fmla="*/ 3886200 h 4559567"/>
              <a:gd name="connsiteX112" fmla="*/ 2647317 w 5835017"/>
              <a:gd name="connsiteY112" fmla="*/ 3898900 h 4559567"/>
              <a:gd name="connsiteX113" fmla="*/ 2545717 w 5835017"/>
              <a:gd name="connsiteY113" fmla="*/ 3937000 h 4559567"/>
              <a:gd name="connsiteX114" fmla="*/ 2507617 w 5835017"/>
              <a:gd name="connsiteY114" fmla="*/ 3962400 h 4559567"/>
              <a:gd name="connsiteX115" fmla="*/ 2367917 w 5835017"/>
              <a:gd name="connsiteY115" fmla="*/ 4000500 h 4559567"/>
              <a:gd name="connsiteX116" fmla="*/ 2329817 w 5835017"/>
              <a:gd name="connsiteY116" fmla="*/ 4025900 h 4559567"/>
              <a:gd name="connsiteX117" fmla="*/ 2152017 w 5835017"/>
              <a:gd name="connsiteY117" fmla="*/ 4064000 h 4559567"/>
              <a:gd name="connsiteX118" fmla="*/ 2101217 w 5835017"/>
              <a:gd name="connsiteY118" fmla="*/ 4076700 h 4559567"/>
              <a:gd name="connsiteX119" fmla="*/ 2025017 w 5835017"/>
              <a:gd name="connsiteY119" fmla="*/ 4089400 h 4559567"/>
              <a:gd name="connsiteX120" fmla="*/ 1834517 w 5835017"/>
              <a:gd name="connsiteY120" fmla="*/ 4114800 h 4559567"/>
              <a:gd name="connsiteX121" fmla="*/ 1758317 w 5835017"/>
              <a:gd name="connsiteY121" fmla="*/ 4140200 h 4559567"/>
              <a:gd name="connsiteX122" fmla="*/ 1720217 w 5835017"/>
              <a:gd name="connsiteY122" fmla="*/ 4152900 h 4559567"/>
              <a:gd name="connsiteX123" fmla="*/ 1656717 w 5835017"/>
              <a:gd name="connsiteY123" fmla="*/ 4178300 h 4559567"/>
              <a:gd name="connsiteX124" fmla="*/ 1580517 w 5835017"/>
              <a:gd name="connsiteY124" fmla="*/ 4191000 h 4559567"/>
              <a:gd name="connsiteX125" fmla="*/ 1466217 w 5835017"/>
              <a:gd name="connsiteY125" fmla="*/ 4229100 h 4559567"/>
              <a:gd name="connsiteX126" fmla="*/ 1390017 w 5835017"/>
              <a:gd name="connsiteY126" fmla="*/ 4254500 h 4559567"/>
              <a:gd name="connsiteX127" fmla="*/ 1301117 w 5835017"/>
              <a:gd name="connsiteY127" fmla="*/ 4267200 h 4559567"/>
              <a:gd name="connsiteX128" fmla="*/ 1224917 w 5835017"/>
              <a:gd name="connsiteY128" fmla="*/ 4279900 h 4559567"/>
              <a:gd name="connsiteX129" fmla="*/ 1161417 w 5835017"/>
              <a:gd name="connsiteY129" fmla="*/ 4292600 h 4559567"/>
              <a:gd name="connsiteX130" fmla="*/ 1059817 w 5835017"/>
              <a:gd name="connsiteY130" fmla="*/ 4305300 h 4559567"/>
              <a:gd name="connsiteX131" fmla="*/ 958217 w 5835017"/>
              <a:gd name="connsiteY131" fmla="*/ 4330700 h 4559567"/>
              <a:gd name="connsiteX132" fmla="*/ 843917 w 5835017"/>
              <a:gd name="connsiteY132" fmla="*/ 4356100 h 4559567"/>
              <a:gd name="connsiteX133" fmla="*/ 805817 w 5835017"/>
              <a:gd name="connsiteY133" fmla="*/ 4368800 h 4559567"/>
              <a:gd name="connsiteX134" fmla="*/ 475617 w 5835017"/>
              <a:gd name="connsiteY134" fmla="*/ 4406900 h 4559567"/>
              <a:gd name="connsiteX135" fmla="*/ 285117 w 5835017"/>
              <a:gd name="connsiteY135" fmla="*/ 4381500 h 4559567"/>
              <a:gd name="connsiteX136" fmla="*/ 94617 w 5835017"/>
              <a:gd name="connsiteY136" fmla="*/ 4343400 h 4559567"/>
              <a:gd name="connsiteX137" fmla="*/ 5717 w 5835017"/>
              <a:gd name="connsiteY13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66517 w 5835017"/>
              <a:gd name="connsiteY80" fmla="*/ 2247900 h 4559567"/>
              <a:gd name="connsiteX81" fmla="*/ 3841117 w 5835017"/>
              <a:gd name="connsiteY81" fmla="*/ 2286000 h 4559567"/>
              <a:gd name="connsiteX82" fmla="*/ 3777617 w 5835017"/>
              <a:gd name="connsiteY82" fmla="*/ 2425700 h 4559567"/>
              <a:gd name="connsiteX83" fmla="*/ 3752217 w 5835017"/>
              <a:gd name="connsiteY83" fmla="*/ 2514600 h 4559567"/>
              <a:gd name="connsiteX84" fmla="*/ 3726817 w 5835017"/>
              <a:gd name="connsiteY84" fmla="*/ 2578100 h 4559567"/>
              <a:gd name="connsiteX85" fmla="*/ 3714117 w 5835017"/>
              <a:gd name="connsiteY85" fmla="*/ 2616200 h 4559567"/>
              <a:gd name="connsiteX86" fmla="*/ 3688717 w 5835017"/>
              <a:gd name="connsiteY86" fmla="*/ 2654300 h 4559567"/>
              <a:gd name="connsiteX87" fmla="*/ 3676017 w 5835017"/>
              <a:gd name="connsiteY87" fmla="*/ 2717800 h 4559567"/>
              <a:gd name="connsiteX88" fmla="*/ 3663317 w 5835017"/>
              <a:gd name="connsiteY88" fmla="*/ 2794000 h 4559567"/>
              <a:gd name="connsiteX89" fmla="*/ 3637917 w 5835017"/>
              <a:gd name="connsiteY89" fmla="*/ 2870200 h 4559567"/>
              <a:gd name="connsiteX90" fmla="*/ 3612517 w 5835017"/>
              <a:gd name="connsiteY90" fmla="*/ 2908300 h 4559567"/>
              <a:gd name="connsiteX91" fmla="*/ 3587117 w 5835017"/>
              <a:gd name="connsiteY91" fmla="*/ 3009900 h 4559567"/>
              <a:gd name="connsiteX92" fmla="*/ 3574417 w 5835017"/>
              <a:gd name="connsiteY92" fmla="*/ 3073400 h 4559567"/>
              <a:gd name="connsiteX93" fmla="*/ 3549017 w 5835017"/>
              <a:gd name="connsiteY93" fmla="*/ 3136900 h 4559567"/>
              <a:gd name="connsiteX94" fmla="*/ 3536317 w 5835017"/>
              <a:gd name="connsiteY94" fmla="*/ 3187700 h 4559567"/>
              <a:gd name="connsiteX95" fmla="*/ 3510917 w 5835017"/>
              <a:gd name="connsiteY95" fmla="*/ 3251200 h 4559567"/>
              <a:gd name="connsiteX96" fmla="*/ 3498217 w 5835017"/>
              <a:gd name="connsiteY96" fmla="*/ 3314700 h 4559567"/>
              <a:gd name="connsiteX97" fmla="*/ 3472817 w 5835017"/>
              <a:gd name="connsiteY97" fmla="*/ 3352800 h 4559567"/>
              <a:gd name="connsiteX98" fmla="*/ 3460117 w 5835017"/>
              <a:gd name="connsiteY98" fmla="*/ 3390900 h 4559567"/>
              <a:gd name="connsiteX99" fmla="*/ 3434717 w 5835017"/>
              <a:gd name="connsiteY99" fmla="*/ 3429000 h 4559567"/>
              <a:gd name="connsiteX100" fmla="*/ 3396617 w 5835017"/>
              <a:gd name="connsiteY100" fmla="*/ 3517900 h 4559567"/>
              <a:gd name="connsiteX101" fmla="*/ 3358517 w 5835017"/>
              <a:gd name="connsiteY101" fmla="*/ 3543300 h 4559567"/>
              <a:gd name="connsiteX102" fmla="*/ 3231517 w 5835017"/>
              <a:gd name="connsiteY102" fmla="*/ 3632200 h 4559567"/>
              <a:gd name="connsiteX103" fmla="*/ 3180717 w 5835017"/>
              <a:gd name="connsiteY103" fmla="*/ 3670300 h 4559567"/>
              <a:gd name="connsiteX104" fmla="*/ 3142617 w 5835017"/>
              <a:gd name="connsiteY104" fmla="*/ 3683000 h 4559567"/>
              <a:gd name="connsiteX105" fmla="*/ 3104517 w 5835017"/>
              <a:gd name="connsiteY105" fmla="*/ 3721100 h 4559567"/>
              <a:gd name="connsiteX106" fmla="*/ 2990217 w 5835017"/>
              <a:gd name="connsiteY106" fmla="*/ 3759200 h 4559567"/>
              <a:gd name="connsiteX107" fmla="*/ 2901317 w 5835017"/>
              <a:gd name="connsiteY107" fmla="*/ 3810000 h 4559567"/>
              <a:gd name="connsiteX108" fmla="*/ 2850517 w 5835017"/>
              <a:gd name="connsiteY108" fmla="*/ 3835400 h 4559567"/>
              <a:gd name="connsiteX109" fmla="*/ 2736217 w 5835017"/>
              <a:gd name="connsiteY109" fmla="*/ 3873500 h 4559567"/>
              <a:gd name="connsiteX110" fmla="*/ 2698117 w 5835017"/>
              <a:gd name="connsiteY110" fmla="*/ 3886200 h 4559567"/>
              <a:gd name="connsiteX111" fmla="*/ 2647317 w 5835017"/>
              <a:gd name="connsiteY111" fmla="*/ 3898900 h 4559567"/>
              <a:gd name="connsiteX112" fmla="*/ 2545717 w 5835017"/>
              <a:gd name="connsiteY112" fmla="*/ 3937000 h 4559567"/>
              <a:gd name="connsiteX113" fmla="*/ 2507617 w 5835017"/>
              <a:gd name="connsiteY113" fmla="*/ 3962400 h 4559567"/>
              <a:gd name="connsiteX114" fmla="*/ 2367917 w 5835017"/>
              <a:gd name="connsiteY114" fmla="*/ 4000500 h 4559567"/>
              <a:gd name="connsiteX115" fmla="*/ 2329817 w 5835017"/>
              <a:gd name="connsiteY115" fmla="*/ 4025900 h 4559567"/>
              <a:gd name="connsiteX116" fmla="*/ 2152017 w 5835017"/>
              <a:gd name="connsiteY116" fmla="*/ 4064000 h 4559567"/>
              <a:gd name="connsiteX117" fmla="*/ 2101217 w 5835017"/>
              <a:gd name="connsiteY117" fmla="*/ 4076700 h 4559567"/>
              <a:gd name="connsiteX118" fmla="*/ 2025017 w 5835017"/>
              <a:gd name="connsiteY118" fmla="*/ 4089400 h 4559567"/>
              <a:gd name="connsiteX119" fmla="*/ 1834517 w 5835017"/>
              <a:gd name="connsiteY119" fmla="*/ 4114800 h 4559567"/>
              <a:gd name="connsiteX120" fmla="*/ 1758317 w 5835017"/>
              <a:gd name="connsiteY120" fmla="*/ 4140200 h 4559567"/>
              <a:gd name="connsiteX121" fmla="*/ 1720217 w 5835017"/>
              <a:gd name="connsiteY121" fmla="*/ 4152900 h 4559567"/>
              <a:gd name="connsiteX122" fmla="*/ 1656717 w 5835017"/>
              <a:gd name="connsiteY122" fmla="*/ 4178300 h 4559567"/>
              <a:gd name="connsiteX123" fmla="*/ 1580517 w 5835017"/>
              <a:gd name="connsiteY123" fmla="*/ 4191000 h 4559567"/>
              <a:gd name="connsiteX124" fmla="*/ 1466217 w 5835017"/>
              <a:gd name="connsiteY124" fmla="*/ 4229100 h 4559567"/>
              <a:gd name="connsiteX125" fmla="*/ 1390017 w 5835017"/>
              <a:gd name="connsiteY125" fmla="*/ 4254500 h 4559567"/>
              <a:gd name="connsiteX126" fmla="*/ 1301117 w 5835017"/>
              <a:gd name="connsiteY126" fmla="*/ 4267200 h 4559567"/>
              <a:gd name="connsiteX127" fmla="*/ 1224917 w 5835017"/>
              <a:gd name="connsiteY127" fmla="*/ 4279900 h 4559567"/>
              <a:gd name="connsiteX128" fmla="*/ 1161417 w 5835017"/>
              <a:gd name="connsiteY128" fmla="*/ 4292600 h 4559567"/>
              <a:gd name="connsiteX129" fmla="*/ 1059817 w 5835017"/>
              <a:gd name="connsiteY129" fmla="*/ 4305300 h 4559567"/>
              <a:gd name="connsiteX130" fmla="*/ 958217 w 5835017"/>
              <a:gd name="connsiteY130" fmla="*/ 4330700 h 4559567"/>
              <a:gd name="connsiteX131" fmla="*/ 843917 w 5835017"/>
              <a:gd name="connsiteY131" fmla="*/ 4356100 h 4559567"/>
              <a:gd name="connsiteX132" fmla="*/ 805817 w 5835017"/>
              <a:gd name="connsiteY132" fmla="*/ 4368800 h 4559567"/>
              <a:gd name="connsiteX133" fmla="*/ 475617 w 5835017"/>
              <a:gd name="connsiteY133" fmla="*/ 4406900 h 4559567"/>
              <a:gd name="connsiteX134" fmla="*/ 285117 w 5835017"/>
              <a:gd name="connsiteY134" fmla="*/ 4381500 h 4559567"/>
              <a:gd name="connsiteX135" fmla="*/ 94617 w 5835017"/>
              <a:gd name="connsiteY135" fmla="*/ 4343400 h 4559567"/>
              <a:gd name="connsiteX136" fmla="*/ 5717 w 5835017"/>
              <a:gd name="connsiteY13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66517 w 5835017"/>
              <a:gd name="connsiteY80" fmla="*/ 2247900 h 4559567"/>
              <a:gd name="connsiteX81" fmla="*/ 3841117 w 5835017"/>
              <a:gd name="connsiteY81" fmla="*/ 2286000 h 4559567"/>
              <a:gd name="connsiteX82" fmla="*/ 3752217 w 5835017"/>
              <a:gd name="connsiteY82" fmla="*/ 2514600 h 4559567"/>
              <a:gd name="connsiteX83" fmla="*/ 3726817 w 5835017"/>
              <a:gd name="connsiteY83" fmla="*/ 2578100 h 4559567"/>
              <a:gd name="connsiteX84" fmla="*/ 3714117 w 5835017"/>
              <a:gd name="connsiteY84" fmla="*/ 2616200 h 4559567"/>
              <a:gd name="connsiteX85" fmla="*/ 3688717 w 5835017"/>
              <a:gd name="connsiteY85" fmla="*/ 2654300 h 4559567"/>
              <a:gd name="connsiteX86" fmla="*/ 3676017 w 5835017"/>
              <a:gd name="connsiteY86" fmla="*/ 2717800 h 4559567"/>
              <a:gd name="connsiteX87" fmla="*/ 3663317 w 5835017"/>
              <a:gd name="connsiteY87" fmla="*/ 2794000 h 4559567"/>
              <a:gd name="connsiteX88" fmla="*/ 3637917 w 5835017"/>
              <a:gd name="connsiteY88" fmla="*/ 2870200 h 4559567"/>
              <a:gd name="connsiteX89" fmla="*/ 3612517 w 5835017"/>
              <a:gd name="connsiteY89" fmla="*/ 2908300 h 4559567"/>
              <a:gd name="connsiteX90" fmla="*/ 3587117 w 5835017"/>
              <a:gd name="connsiteY90" fmla="*/ 3009900 h 4559567"/>
              <a:gd name="connsiteX91" fmla="*/ 3574417 w 5835017"/>
              <a:gd name="connsiteY91" fmla="*/ 3073400 h 4559567"/>
              <a:gd name="connsiteX92" fmla="*/ 3549017 w 5835017"/>
              <a:gd name="connsiteY92" fmla="*/ 3136900 h 4559567"/>
              <a:gd name="connsiteX93" fmla="*/ 3536317 w 5835017"/>
              <a:gd name="connsiteY93" fmla="*/ 3187700 h 4559567"/>
              <a:gd name="connsiteX94" fmla="*/ 3510917 w 5835017"/>
              <a:gd name="connsiteY94" fmla="*/ 3251200 h 4559567"/>
              <a:gd name="connsiteX95" fmla="*/ 3498217 w 5835017"/>
              <a:gd name="connsiteY95" fmla="*/ 3314700 h 4559567"/>
              <a:gd name="connsiteX96" fmla="*/ 3472817 w 5835017"/>
              <a:gd name="connsiteY96" fmla="*/ 3352800 h 4559567"/>
              <a:gd name="connsiteX97" fmla="*/ 3460117 w 5835017"/>
              <a:gd name="connsiteY97" fmla="*/ 3390900 h 4559567"/>
              <a:gd name="connsiteX98" fmla="*/ 3434717 w 5835017"/>
              <a:gd name="connsiteY98" fmla="*/ 3429000 h 4559567"/>
              <a:gd name="connsiteX99" fmla="*/ 3396617 w 5835017"/>
              <a:gd name="connsiteY99" fmla="*/ 3517900 h 4559567"/>
              <a:gd name="connsiteX100" fmla="*/ 3358517 w 5835017"/>
              <a:gd name="connsiteY100" fmla="*/ 3543300 h 4559567"/>
              <a:gd name="connsiteX101" fmla="*/ 3231517 w 5835017"/>
              <a:gd name="connsiteY101" fmla="*/ 3632200 h 4559567"/>
              <a:gd name="connsiteX102" fmla="*/ 3180717 w 5835017"/>
              <a:gd name="connsiteY102" fmla="*/ 3670300 h 4559567"/>
              <a:gd name="connsiteX103" fmla="*/ 3142617 w 5835017"/>
              <a:gd name="connsiteY103" fmla="*/ 3683000 h 4559567"/>
              <a:gd name="connsiteX104" fmla="*/ 3104517 w 5835017"/>
              <a:gd name="connsiteY104" fmla="*/ 3721100 h 4559567"/>
              <a:gd name="connsiteX105" fmla="*/ 2990217 w 5835017"/>
              <a:gd name="connsiteY105" fmla="*/ 3759200 h 4559567"/>
              <a:gd name="connsiteX106" fmla="*/ 2901317 w 5835017"/>
              <a:gd name="connsiteY106" fmla="*/ 3810000 h 4559567"/>
              <a:gd name="connsiteX107" fmla="*/ 2850517 w 5835017"/>
              <a:gd name="connsiteY107" fmla="*/ 3835400 h 4559567"/>
              <a:gd name="connsiteX108" fmla="*/ 2736217 w 5835017"/>
              <a:gd name="connsiteY108" fmla="*/ 3873500 h 4559567"/>
              <a:gd name="connsiteX109" fmla="*/ 2698117 w 5835017"/>
              <a:gd name="connsiteY109" fmla="*/ 3886200 h 4559567"/>
              <a:gd name="connsiteX110" fmla="*/ 2647317 w 5835017"/>
              <a:gd name="connsiteY110" fmla="*/ 3898900 h 4559567"/>
              <a:gd name="connsiteX111" fmla="*/ 2545717 w 5835017"/>
              <a:gd name="connsiteY111" fmla="*/ 3937000 h 4559567"/>
              <a:gd name="connsiteX112" fmla="*/ 2507617 w 5835017"/>
              <a:gd name="connsiteY112" fmla="*/ 3962400 h 4559567"/>
              <a:gd name="connsiteX113" fmla="*/ 2367917 w 5835017"/>
              <a:gd name="connsiteY113" fmla="*/ 4000500 h 4559567"/>
              <a:gd name="connsiteX114" fmla="*/ 2329817 w 5835017"/>
              <a:gd name="connsiteY114" fmla="*/ 4025900 h 4559567"/>
              <a:gd name="connsiteX115" fmla="*/ 2152017 w 5835017"/>
              <a:gd name="connsiteY115" fmla="*/ 4064000 h 4559567"/>
              <a:gd name="connsiteX116" fmla="*/ 2101217 w 5835017"/>
              <a:gd name="connsiteY116" fmla="*/ 4076700 h 4559567"/>
              <a:gd name="connsiteX117" fmla="*/ 2025017 w 5835017"/>
              <a:gd name="connsiteY117" fmla="*/ 4089400 h 4559567"/>
              <a:gd name="connsiteX118" fmla="*/ 1834517 w 5835017"/>
              <a:gd name="connsiteY118" fmla="*/ 4114800 h 4559567"/>
              <a:gd name="connsiteX119" fmla="*/ 1758317 w 5835017"/>
              <a:gd name="connsiteY119" fmla="*/ 4140200 h 4559567"/>
              <a:gd name="connsiteX120" fmla="*/ 1720217 w 5835017"/>
              <a:gd name="connsiteY120" fmla="*/ 4152900 h 4559567"/>
              <a:gd name="connsiteX121" fmla="*/ 1656717 w 5835017"/>
              <a:gd name="connsiteY121" fmla="*/ 4178300 h 4559567"/>
              <a:gd name="connsiteX122" fmla="*/ 1580517 w 5835017"/>
              <a:gd name="connsiteY122" fmla="*/ 4191000 h 4559567"/>
              <a:gd name="connsiteX123" fmla="*/ 1466217 w 5835017"/>
              <a:gd name="connsiteY123" fmla="*/ 4229100 h 4559567"/>
              <a:gd name="connsiteX124" fmla="*/ 1390017 w 5835017"/>
              <a:gd name="connsiteY124" fmla="*/ 4254500 h 4559567"/>
              <a:gd name="connsiteX125" fmla="*/ 1301117 w 5835017"/>
              <a:gd name="connsiteY125" fmla="*/ 4267200 h 4559567"/>
              <a:gd name="connsiteX126" fmla="*/ 1224917 w 5835017"/>
              <a:gd name="connsiteY126" fmla="*/ 4279900 h 4559567"/>
              <a:gd name="connsiteX127" fmla="*/ 1161417 w 5835017"/>
              <a:gd name="connsiteY127" fmla="*/ 4292600 h 4559567"/>
              <a:gd name="connsiteX128" fmla="*/ 1059817 w 5835017"/>
              <a:gd name="connsiteY128" fmla="*/ 4305300 h 4559567"/>
              <a:gd name="connsiteX129" fmla="*/ 958217 w 5835017"/>
              <a:gd name="connsiteY129" fmla="*/ 4330700 h 4559567"/>
              <a:gd name="connsiteX130" fmla="*/ 843917 w 5835017"/>
              <a:gd name="connsiteY130" fmla="*/ 4356100 h 4559567"/>
              <a:gd name="connsiteX131" fmla="*/ 805817 w 5835017"/>
              <a:gd name="connsiteY131" fmla="*/ 4368800 h 4559567"/>
              <a:gd name="connsiteX132" fmla="*/ 475617 w 5835017"/>
              <a:gd name="connsiteY132" fmla="*/ 4406900 h 4559567"/>
              <a:gd name="connsiteX133" fmla="*/ 285117 w 5835017"/>
              <a:gd name="connsiteY133" fmla="*/ 4381500 h 4559567"/>
              <a:gd name="connsiteX134" fmla="*/ 94617 w 5835017"/>
              <a:gd name="connsiteY134" fmla="*/ 4343400 h 4559567"/>
              <a:gd name="connsiteX135" fmla="*/ 5717 w 5835017"/>
              <a:gd name="connsiteY13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66517 w 5835017"/>
              <a:gd name="connsiteY80" fmla="*/ 2247900 h 4559567"/>
              <a:gd name="connsiteX81" fmla="*/ 3841117 w 5835017"/>
              <a:gd name="connsiteY81" fmla="*/ 2286000 h 4559567"/>
              <a:gd name="connsiteX82" fmla="*/ 3752217 w 5835017"/>
              <a:gd name="connsiteY82" fmla="*/ 2514600 h 4559567"/>
              <a:gd name="connsiteX83" fmla="*/ 3714117 w 5835017"/>
              <a:gd name="connsiteY83" fmla="*/ 2616200 h 4559567"/>
              <a:gd name="connsiteX84" fmla="*/ 3688717 w 5835017"/>
              <a:gd name="connsiteY84" fmla="*/ 2654300 h 4559567"/>
              <a:gd name="connsiteX85" fmla="*/ 3676017 w 5835017"/>
              <a:gd name="connsiteY85" fmla="*/ 2717800 h 4559567"/>
              <a:gd name="connsiteX86" fmla="*/ 3663317 w 5835017"/>
              <a:gd name="connsiteY86" fmla="*/ 2794000 h 4559567"/>
              <a:gd name="connsiteX87" fmla="*/ 3637917 w 5835017"/>
              <a:gd name="connsiteY87" fmla="*/ 2870200 h 4559567"/>
              <a:gd name="connsiteX88" fmla="*/ 3612517 w 5835017"/>
              <a:gd name="connsiteY88" fmla="*/ 2908300 h 4559567"/>
              <a:gd name="connsiteX89" fmla="*/ 3587117 w 5835017"/>
              <a:gd name="connsiteY89" fmla="*/ 3009900 h 4559567"/>
              <a:gd name="connsiteX90" fmla="*/ 3574417 w 5835017"/>
              <a:gd name="connsiteY90" fmla="*/ 3073400 h 4559567"/>
              <a:gd name="connsiteX91" fmla="*/ 3549017 w 5835017"/>
              <a:gd name="connsiteY91" fmla="*/ 3136900 h 4559567"/>
              <a:gd name="connsiteX92" fmla="*/ 3536317 w 5835017"/>
              <a:gd name="connsiteY92" fmla="*/ 3187700 h 4559567"/>
              <a:gd name="connsiteX93" fmla="*/ 3510917 w 5835017"/>
              <a:gd name="connsiteY93" fmla="*/ 3251200 h 4559567"/>
              <a:gd name="connsiteX94" fmla="*/ 3498217 w 5835017"/>
              <a:gd name="connsiteY94" fmla="*/ 3314700 h 4559567"/>
              <a:gd name="connsiteX95" fmla="*/ 3472817 w 5835017"/>
              <a:gd name="connsiteY95" fmla="*/ 3352800 h 4559567"/>
              <a:gd name="connsiteX96" fmla="*/ 3460117 w 5835017"/>
              <a:gd name="connsiteY96" fmla="*/ 3390900 h 4559567"/>
              <a:gd name="connsiteX97" fmla="*/ 3434717 w 5835017"/>
              <a:gd name="connsiteY97" fmla="*/ 3429000 h 4559567"/>
              <a:gd name="connsiteX98" fmla="*/ 3396617 w 5835017"/>
              <a:gd name="connsiteY98" fmla="*/ 3517900 h 4559567"/>
              <a:gd name="connsiteX99" fmla="*/ 3358517 w 5835017"/>
              <a:gd name="connsiteY99" fmla="*/ 3543300 h 4559567"/>
              <a:gd name="connsiteX100" fmla="*/ 3231517 w 5835017"/>
              <a:gd name="connsiteY100" fmla="*/ 3632200 h 4559567"/>
              <a:gd name="connsiteX101" fmla="*/ 3180717 w 5835017"/>
              <a:gd name="connsiteY101" fmla="*/ 3670300 h 4559567"/>
              <a:gd name="connsiteX102" fmla="*/ 3142617 w 5835017"/>
              <a:gd name="connsiteY102" fmla="*/ 3683000 h 4559567"/>
              <a:gd name="connsiteX103" fmla="*/ 3104517 w 5835017"/>
              <a:gd name="connsiteY103" fmla="*/ 3721100 h 4559567"/>
              <a:gd name="connsiteX104" fmla="*/ 2990217 w 5835017"/>
              <a:gd name="connsiteY104" fmla="*/ 3759200 h 4559567"/>
              <a:gd name="connsiteX105" fmla="*/ 2901317 w 5835017"/>
              <a:gd name="connsiteY105" fmla="*/ 3810000 h 4559567"/>
              <a:gd name="connsiteX106" fmla="*/ 2850517 w 5835017"/>
              <a:gd name="connsiteY106" fmla="*/ 3835400 h 4559567"/>
              <a:gd name="connsiteX107" fmla="*/ 2736217 w 5835017"/>
              <a:gd name="connsiteY107" fmla="*/ 3873500 h 4559567"/>
              <a:gd name="connsiteX108" fmla="*/ 2698117 w 5835017"/>
              <a:gd name="connsiteY108" fmla="*/ 3886200 h 4559567"/>
              <a:gd name="connsiteX109" fmla="*/ 2647317 w 5835017"/>
              <a:gd name="connsiteY109" fmla="*/ 3898900 h 4559567"/>
              <a:gd name="connsiteX110" fmla="*/ 2545717 w 5835017"/>
              <a:gd name="connsiteY110" fmla="*/ 3937000 h 4559567"/>
              <a:gd name="connsiteX111" fmla="*/ 2507617 w 5835017"/>
              <a:gd name="connsiteY111" fmla="*/ 3962400 h 4559567"/>
              <a:gd name="connsiteX112" fmla="*/ 2367917 w 5835017"/>
              <a:gd name="connsiteY112" fmla="*/ 4000500 h 4559567"/>
              <a:gd name="connsiteX113" fmla="*/ 2329817 w 5835017"/>
              <a:gd name="connsiteY113" fmla="*/ 4025900 h 4559567"/>
              <a:gd name="connsiteX114" fmla="*/ 2152017 w 5835017"/>
              <a:gd name="connsiteY114" fmla="*/ 4064000 h 4559567"/>
              <a:gd name="connsiteX115" fmla="*/ 2101217 w 5835017"/>
              <a:gd name="connsiteY115" fmla="*/ 4076700 h 4559567"/>
              <a:gd name="connsiteX116" fmla="*/ 2025017 w 5835017"/>
              <a:gd name="connsiteY116" fmla="*/ 4089400 h 4559567"/>
              <a:gd name="connsiteX117" fmla="*/ 1834517 w 5835017"/>
              <a:gd name="connsiteY117" fmla="*/ 4114800 h 4559567"/>
              <a:gd name="connsiteX118" fmla="*/ 1758317 w 5835017"/>
              <a:gd name="connsiteY118" fmla="*/ 4140200 h 4559567"/>
              <a:gd name="connsiteX119" fmla="*/ 1720217 w 5835017"/>
              <a:gd name="connsiteY119" fmla="*/ 4152900 h 4559567"/>
              <a:gd name="connsiteX120" fmla="*/ 1656717 w 5835017"/>
              <a:gd name="connsiteY120" fmla="*/ 4178300 h 4559567"/>
              <a:gd name="connsiteX121" fmla="*/ 1580517 w 5835017"/>
              <a:gd name="connsiteY121" fmla="*/ 4191000 h 4559567"/>
              <a:gd name="connsiteX122" fmla="*/ 1466217 w 5835017"/>
              <a:gd name="connsiteY122" fmla="*/ 4229100 h 4559567"/>
              <a:gd name="connsiteX123" fmla="*/ 1390017 w 5835017"/>
              <a:gd name="connsiteY123" fmla="*/ 4254500 h 4559567"/>
              <a:gd name="connsiteX124" fmla="*/ 1301117 w 5835017"/>
              <a:gd name="connsiteY124" fmla="*/ 4267200 h 4559567"/>
              <a:gd name="connsiteX125" fmla="*/ 1224917 w 5835017"/>
              <a:gd name="connsiteY125" fmla="*/ 4279900 h 4559567"/>
              <a:gd name="connsiteX126" fmla="*/ 1161417 w 5835017"/>
              <a:gd name="connsiteY126" fmla="*/ 4292600 h 4559567"/>
              <a:gd name="connsiteX127" fmla="*/ 1059817 w 5835017"/>
              <a:gd name="connsiteY127" fmla="*/ 4305300 h 4559567"/>
              <a:gd name="connsiteX128" fmla="*/ 958217 w 5835017"/>
              <a:gd name="connsiteY128" fmla="*/ 4330700 h 4559567"/>
              <a:gd name="connsiteX129" fmla="*/ 843917 w 5835017"/>
              <a:gd name="connsiteY129" fmla="*/ 4356100 h 4559567"/>
              <a:gd name="connsiteX130" fmla="*/ 805817 w 5835017"/>
              <a:gd name="connsiteY130" fmla="*/ 4368800 h 4559567"/>
              <a:gd name="connsiteX131" fmla="*/ 475617 w 5835017"/>
              <a:gd name="connsiteY131" fmla="*/ 4406900 h 4559567"/>
              <a:gd name="connsiteX132" fmla="*/ 285117 w 5835017"/>
              <a:gd name="connsiteY132" fmla="*/ 4381500 h 4559567"/>
              <a:gd name="connsiteX133" fmla="*/ 94617 w 5835017"/>
              <a:gd name="connsiteY133" fmla="*/ 4343400 h 4559567"/>
              <a:gd name="connsiteX134" fmla="*/ 5717 w 5835017"/>
              <a:gd name="connsiteY13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41117 w 5835017"/>
              <a:gd name="connsiteY80" fmla="*/ 2286000 h 4559567"/>
              <a:gd name="connsiteX81" fmla="*/ 3752217 w 5835017"/>
              <a:gd name="connsiteY81" fmla="*/ 2514600 h 4559567"/>
              <a:gd name="connsiteX82" fmla="*/ 3714117 w 5835017"/>
              <a:gd name="connsiteY82" fmla="*/ 2616200 h 4559567"/>
              <a:gd name="connsiteX83" fmla="*/ 3688717 w 5835017"/>
              <a:gd name="connsiteY83" fmla="*/ 2654300 h 4559567"/>
              <a:gd name="connsiteX84" fmla="*/ 3676017 w 5835017"/>
              <a:gd name="connsiteY84" fmla="*/ 2717800 h 4559567"/>
              <a:gd name="connsiteX85" fmla="*/ 3663317 w 5835017"/>
              <a:gd name="connsiteY85" fmla="*/ 2794000 h 4559567"/>
              <a:gd name="connsiteX86" fmla="*/ 3637917 w 5835017"/>
              <a:gd name="connsiteY86" fmla="*/ 2870200 h 4559567"/>
              <a:gd name="connsiteX87" fmla="*/ 3612517 w 5835017"/>
              <a:gd name="connsiteY87" fmla="*/ 2908300 h 4559567"/>
              <a:gd name="connsiteX88" fmla="*/ 3587117 w 5835017"/>
              <a:gd name="connsiteY88" fmla="*/ 3009900 h 4559567"/>
              <a:gd name="connsiteX89" fmla="*/ 3574417 w 5835017"/>
              <a:gd name="connsiteY89" fmla="*/ 3073400 h 4559567"/>
              <a:gd name="connsiteX90" fmla="*/ 3549017 w 5835017"/>
              <a:gd name="connsiteY90" fmla="*/ 3136900 h 4559567"/>
              <a:gd name="connsiteX91" fmla="*/ 3536317 w 5835017"/>
              <a:gd name="connsiteY91" fmla="*/ 3187700 h 4559567"/>
              <a:gd name="connsiteX92" fmla="*/ 3510917 w 5835017"/>
              <a:gd name="connsiteY92" fmla="*/ 3251200 h 4559567"/>
              <a:gd name="connsiteX93" fmla="*/ 3498217 w 5835017"/>
              <a:gd name="connsiteY93" fmla="*/ 3314700 h 4559567"/>
              <a:gd name="connsiteX94" fmla="*/ 3472817 w 5835017"/>
              <a:gd name="connsiteY94" fmla="*/ 3352800 h 4559567"/>
              <a:gd name="connsiteX95" fmla="*/ 3460117 w 5835017"/>
              <a:gd name="connsiteY95" fmla="*/ 3390900 h 4559567"/>
              <a:gd name="connsiteX96" fmla="*/ 3434717 w 5835017"/>
              <a:gd name="connsiteY96" fmla="*/ 3429000 h 4559567"/>
              <a:gd name="connsiteX97" fmla="*/ 3396617 w 5835017"/>
              <a:gd name="connsiteY97" fmla="*/ 3517900 h 4559567"/>
              <a:gd name="connsiteX98" fmla="*/ 3358517 w 5835017"/>
              <a:gd name="connsiteY98" fmla="*/ 3543300 h 4559567"/>
              <a:gd name="connsiteX99" fmla="*/ 3231517 w 5835017"/>
              <a:gd name="connsiteY99" fmla="*/ 3632200 h 4559567"/>
              <a:gd name="connsiteX100" fmla="*/ 3180717 w 5835017"/>
              <a:gd name="connsiteY100" fmla="*/ 3670300 h 4559567"/>
              <a:gd name="connsiteX101" fmla="*/ 3142617 w 5835017"/>
              <a:gd name="connsiteY101" fmla="*/ 3683000 h 4559567"/>
              <a:gd name="connsiteX102" fmla="*/ 3104517 w 5835017"/>
              <a:gd name="connsiteY102" fmla="*/ 3721100 h 4559567"/>
              <a:gd name="connsiteX103" fmla="*/ 2990217 w 5835017"/>
              <a:gd name="connsiteY103" fmla="*/ 3759200 h 4559567"/>
              <a:gd name="connsiteX104" fmla="*/ 2901317 w 5835017"/>
              <a:gd name="connsiteY104" fmla="*/ 3810000 h 4559567"/>
              <a:gd name="connsiteX105" fmla="*/ 2850517 w 5835017"/>
              <a:gd name="connsiteY105" fmla="*/ 3835400 h 4559567"/>
              <a:gd name="connsiteX106" fmla="*/ 2736217 w 5835017"/>
              <a:gd name="connsiteY106" fmla="*/ 3873500 h 4559567"/>
              <a:gd name="connsiteX107" fmla="*/ 2698117 w 5835017"/>
              <a:gd name="connsiteY107" fmla="*/ 3886200 h 4559567"/>
              <a:gd name="connsiteX108" fmla="*/ 2647317 w 5835017"/>
              <a:gd name="connsiteY108" fmla="*/ 3898900 h 4559567"/>
              <a:gd name="connsiteX109" fmla="*/ 2545717 w 5835017"/>
              <a:gd name="connsiteY109" fmla="*/ 3937000 h 4559567"/>
              <a:gd name="connsiteX110" fmla="*/ 2507617 w 5835017"/>
              <a:gd name="connsiteY110" fmla="*/ 3962400 h 4559567"/>
              <a:gd name="connsiteX111" fmla="*/ 2367917 w 5835017"/>
              <a:gd name="connsiteY111" fmla="*/ 4000500 h 4559567"/>
              <a:gd name="connsiteX112" fmla="*/ 2329817 w 5835017"/>
              <a:gd name="connsiteY112" fmla="*/ 4025900 h 4559567"/>
              <a:gd name="connsiteX113" fmla="*/ 2152017 w 5835017"/>
              <a:gd name="connsiteY113" fmla="*/ 4064000 h 4559567"/>
              <a:gd name="connsiteX114" fmla="*/ 2101217 w 5835017"/>
              <a:gd name="connsiteY114" fmla="*/ 4076700 h 4559567"/>
              <a:gd name="connsiteX115" fmla="*/ 2025017 w 5835017"/>
              <a:gd name="connsiteY115" fmla="*/ 4089400 h 4559567"/>
              <a:gd name="connsiteX116" fmla="*/ 1834517 w 5835017"/>
              <a:gd name="connsiteY116" fmla="*/ 4114800 h 4559567"/>
              <a:gd name="connsiteX117" fmla="*/ 1758317 w 5835017"/>
              <a:gd name="connsiteY117" fmla="*/ 4140200 h 4559567"/>
              <a:gd name="connsiteX118" fmla="*/ 1720217 w 5835017"/>
              <a:gd name="connsiteY118" fmla="*/ 4152900 h 4559567"/>
              <a:gd name="connsiteX119" fmla="*/ 1656717 w 5835017"/>
              <a:gd name="connsiteY119" fmla="*/ 4178300 h 4559567"/>
              <a:gd name="connsiteX120" fmla="*/ 1580517 w 5835017"/>
              <a:gd name="connsiteY120" fmla="*/ 4191000 h 4559567"/>
              <a:gd name="connsiteX121" fmla="*/ 1466217 w 5835017"/>
              <a:gd name="connsiteY121" fmla="*/ 4229100 h 4559567"/>
              <a:gd name="connsiteX122" fmla="*/ 1390017 w 5835017"/>
              <a:gd name="connsiteY122" fmla="*/ 4254500 h 4559567"/>
              <a:gd name="connsiteX123" fmla="*/ 1301117 w 5835017"/>
              <a:gd name="connsiteY123" fmla="*/ 4267200 h 4559567"/>
              <a:gd name="connsiteX124" fmla="*/ 1224917 w 5835017"/>
              <a:gd name="connsiteY124" fmla="*/ 4279900 h 4559567"/>
              <a:gd name="connsiteX125" fmla="*/ 1161417 w 5835017"/>
              <a:gd name="connsiteY125" fmla="*/ 4292600 h 4559567"/>
              <a:gd name="connsiteX126" fmla="*/ 1059817 w 5835017"/>
              <a:gd name="connsiteY126" fmla="*/ 4305300 h 4559567"/>
              <a:gd name="connsiteX127" fmla="*/ 958217 w 5835017"/>
              <a:gd name="connsiteY127" fmla="*/ 4330700 h 4559567"/>
              <a:gd name="connsiteX128" fmla="*/ 843917 w 5835017"/>
              <a:gd name="connsiteY128" fmla="*/ 4356100 h 4559567"/>
              <a:gd name="connsiteX129" fmla="*/ 805817 w 5835017"/>
              <a:gd name="connsiteY129" fmla="*/ 4368800 h 4559567"/>
              <a:gd name="connsiteX130" fmla="*/ 475617 w 5835017"/>
              <a:gd name="connsiteY130" fmla="*/ 4406900 h 4559567"/>
              <a:gd name="connsiteX131" fmla="*/ 285117 w 5835017"/>
              <a:gd name="connsiteY131" fmla="*/ 4381500 h 4559567"/>
              <a:gd name="connsiteX132" fmla="*/ 94617 w 5835017"/>
              <a:gd name="connsiteY132" fmla="*/ 4343400 h 4559567"/>
              <a:gd name="connsiteX133" fmla="*/ 5717 w 5835017"/>
              <a:gd name="connsiteY13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752217 w 5835017"/>
              <a:gd name="connsiteY80" fmla="*/ 2514600 h 4559567"/>
              <a:gd name="connsiteX81" fmla="*/ 3714117 w 5835017"/>
              <a:gd name="connsiteY81" fmla="*/ 2616200 h 4559567"/>
              <a:gd name="connsiteX82" fmla="*/ 3688717 w 5835017"/>
              <a:gd name="connsiteY82" fmla="*/ 2654300 h 4559567"/>
              <a:gd name="connsiteX83" fmla="*/ 3676017 w 5835017"/>
              <a:gd name="connsiteY83" fmla="*/ 2717800 h 4559567"/>
              <a:gd name="connsiteX84" fmla="*/ 3663317 w 5835017"/>
              <a:gd name="connsiteY84" fmla="*/ 2794000 h 4559567"/>
              <a:gd name="connsiteX85" fmla="*/ 3637917 w 5835017"/>
              <a:gd name="connsiteY85" fmla="*/ 2870200 h 4559567"/>
              <a:gd name="connsiteX86" fmla="*/ 3612517 w 5835017"/>
              <a:gd name="connsiteY86" fmla="*/ 2908300 h 4559567"/>
              <a:gd name="connsiteX87" fmla="*/ 3587117 w 5835017"/>
              <a:gd name="connsiteY87" fmla="*/ 3009900 h 4559567"/>
              <a:gd name="connsiteX88" fmla="*/ 3574417 w 5835017"/>
              <a:gd name="connsiteY88" fmla="*/ 3073400 h 4559567"/>
              <a:gd name="connsiteX89" fmla="*/ 3549017 w 5835017"/>
              <a:gd name="connsiteY89" fmla="*/ 3136900 h 4559567"/>
              <a:gd name="connsiteX90" fmla="*/ 3536317 w 5835017"/>
              <a:gd name="connsiteY90" fmla="*/ 3187700 h 4559567"/>
              <a:gd name="connsiteX91" fmla="*/ 3510917 w 5835017"/>
              <a:gd name="connsiteY91" fmla="*/ 3251200 h 4559567"/>
              <a:gd name="connsiteX92" fmla="*/ 3498217 w 5835017"/>
              <a:gd name="connsiteY92" fmla="*/ 3314700 h 4559567"/>
              <a:gd name="connsiteX93" fmla="*/ 3472817 w 5835017"/>
              <a:gd name="connsiteY93" fmla="*/ 3352800 h 4559567"/>
              <a:gd name="connsiteX94" fmla="*/ 3460117 w 5835017"/>
              <a:gd name="connsiteY94" fmla="*/ 3390900 h 4559567"/>
              <a:gd name="connsiteX95" fmla="*/ 3434717 w 5835017"/>
              <a:gd name="connsiteY95" fmla="*/ 3429000 h 4559567"/>
              <a:gd name="connsiteX96" fmla="*/ 3396617 w 5835017"/>
              <a:gd name="connsiteY96" fmla="*/ 3517900 h 4559567"/>
              <a:gd name="connsiteX97" fmla="*/ 3358517 w 5835017"/>
              <a:gd name="connsiteY97" fmla="*/ 3543300 h 4559567"/>
              <a:gd name="connsiteX98" fmla="*/ 3231517 w 5835017"/>
              <a:gd name="connsiteY98" fmla="*/ 3632200 h 4559567"/>
              <a:gd name="connsiteX99" fmla="*/ 3180717 w 5835017"/>
              <a:gd name="connsiteY99" fmla="*/ 3670300 h 4559567"/>
              <a:gd name="connsiteX100" fmla="*/ 3142617 w 5835017"/>
              <a:gd name="connsiteY100" fmla="*/ 3683000 h 4559567"/>
              <a:gd name="connsiteX101" fmla="*/ 3104517 w 5835017"/>
              <a:gd name="connsiteY101" fmla="*/ 3721100 h 4559567"/>
              <a:gd name="connsiteX102" fmla="*/ 2990217 w 5835017"/>
              <a:gd name="connsiteY102" fmla="*/ 3759200 h 4559567"/>
              <a:gd name="connsiteX103" fmla="*/ 2901317 w 5835017"/>
              <a:gd name="connsiteY103" fmla="*/ 3810000 h 4559567"/>
              <a:gd name="connsiteX104" fmla="*/ 2850517 w 5835017"/>
              <a:gd name="connsiteY104" fmla="*/ 3835400 h 4559567"/>
              <a:gd name="connsiteX105" fmla="*/ 2736217 w 5835017"/>
              <a:gd name="connsiteY105" fmla="*/ 3873500 h 4559567"/>
              <a:gd name="connsiteX106" fmla="*/ 2698117 w 5835017"/>
              <a:gd name="connsiteY106" fmla="*/ 3886200 h 4559567"/>
              <a:gd name="connsiteX107" fmla="*/ 2647317 w 5835017"/>
              <a:gd name="connsiteY107" fmla="*/ 3898900 h 4559567"/>
              <a:gd name="connsiteX108" fmla="*/ 2545717 w 5835017"/>
              <a:gd name="connsiteY108" fmla="*/ 3937000 h 4559567"/>
              <a:gd name="connsiteX109" fmla="*/ 2507617 w 5835017"/>
              <a:gd name="connsiteY109" fmla="*/ 3962400 h 4559567"/>
              <a:gd name="connsiteX110" fmla="*/ 2367917 w 5835017"/>
              <a:gd name="connsiteY110" fmla="*/ 4000500 h 4559567"/>
              <a:gd name="connsiteX111" fmla="*/ 2329817 w 5835017"/>
              <a:gd name="connsiteY111" fmla="*/ 4025900 h 4559567"/>
              <a:gd name="connsiteX112" fmla="*/ 2152017 w 5835017"/>
              <a:gd name="connsiteY112" fmla="*/ 4064000 h 4559567"/>
              <a:gd name="connsiteX113" fmla="*/ 2101217 w 5835017"/>
              <a:gd name="connsiteY113" fmla="*/ 4076700 h 4559567"/>
              <a:gd name="connsiteX114" fmla="*/ 2025017 w 5835017"/>
              <a:gd name="connsiteY114" fmla="*/ 4089400 h 4559567"/>
              <a:gd name="connsiteX115" fmla="*/ 1834517 w 5835017"/>
              <a:gd name="connsiteY115" fmla="*/ 4114800 h 4559567"/>
              <a:gd name="connsiteX116" fmla="*/ 1758317 w 5835017"/>
              <a:gd name="connsiteY116" fmla="*/ 4140200 h 4559567"/>
              <a:gd name="connsiteX117" fmla="*/ 1720217 w 5835017"/>
              <a:gd name="connsiteY117" fmla="*/ 4152900 h 4559567"/>
              <a:gd name="connsiteX118" fmla="*/ 1656717 w 5835017"/>
              <a:gd name="connsiteY118" fmla="*/ 4178300 h 4559567"/>
              <a:gd name="connsiteX119" fmla="*/ 1580517 w 5835017"/>
              <a:gd name="connsiteY119" fmla="*/ 4191000 h 4559567"/>
              <a:gd name="connsiteX120" fmla="*/ 1466217 w 5835017"/>
              <a:gd name="connsiteY120" fmla="*/ 4229100 h 4559567"/>
              <a:gd name="connsiteX121" fmla="*/ 1390017 w 5835017"/>
              <a:gd name="connsiteY121" fmla="*/ 4254500 h 4559567"/>
              <a:gd name="connsiteX122" fmla="*/ 1301117 w 5835017"/>
              <a:gd name="connsiteY122" fmla="*/ 4267200 h 4559567"/>
              <a:gd name="connsiteX123" fmla="*/ 1224917 w 5835017"/>
              <a:gd name="connsiteY123" fmla="*/ 4279900 h 4559567"/>
              <a:gd name="connsiteX124" fmla="*/ 1161417 w 5835017"/>
              <a:gd name="connsiteY124" fmla="*/ 4292600 h 4559567"/>
              <a:gd name="connsiteX125" fmla="*/ 1059817 w 5835017"/>
              <a:gd name="connsiteY125" fmla="*/ 4305300 h 4559567"/>
              <a:gd name="connsiteX126" fmla="*/ 958217 w 5835017"/>
              <a:gd name="connsiteY126" fmla="*/ 4330700 h 4559567"/>
              <a:gd name="connsiteX127" fmla="*/ 843917 w 5835017"/>
              <a:gd name="connsiteY127" fmla="*/ 4356100 h 4559567"/>
              <a:gd name="connsiteX128" fmla="*/ 805817 w 5835017"/>
              <a:gd name="connsiteY128" fmla="*/ 4368800 h 4559567"/>
              <a:gd name="connsiteX129" fmla="*/ 475617 w 5835017"/>
              <a:gd name="connsiteY129" fmla="*/ 4406900 h 4559567"/>
              <a:gd name="connsiteX130" fmla="*/ 285117 w 5835017"/>
              <a:gd name="connsiteY130" fmla="*/ 4381500 h 4559567"/>
              <a:gd name="connsiteX131" fmla="*/ 94617 w 5835017"/>
              <a:gd name="connsiteY131" fmla="*/ 4343400 h 4559567"/>
              <a:gd name="connsiteX132" fmla="*/ 5717 w 5835017"/>
              <a:gd name="connsiteY13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714117 w 5835017"/>
              <a:gd name="connsiteY80" fmla="*/ 2616200 h 4559567"/>
              <a:gd name="connsiteX81" fmla="*/ 3688717 w 5835017"/>
              <a:gd name="connsiteY81" fmla="*/ 2654300 h 4559567"/>
              <a:gd name="connsiteX82" fmla="*/ 3676017 w 5835017"/>
              <a:gd name="connsiteY82" fmla="*/ 2717800 h 4559567"/>
              <a:gd name="connsiteX83" fmla="*/ 3663317 w 5835017"/>
              <a:gd name="connsiteY83" fmla="*/ 2794000 h 4559567"/>
              <a:gd name="connsiteX84" fmla="*/ 3637917 w 5835017"/>
              <a:gd name="connsiteY84" fmla="*/ 2870200 h 4559567"/>
              <a:gd name="connsiteX85" fmla="*/ 3612517 w 5835017"/>
              <a:gd name="connsiteY85" fmla="*/ 2908300 h 4559567"/>
              <a:gd name="connsiteX86" fmla="*/ 3587117 w 5835017"/>
              <a:gd name="connsiteY86" fmla="*/ 3009900 h 4559567"/>
              <a:gd name="connsiteX87" fmla="*/ 3574417 w 5835017"/>
              <a:gd name="connsiteY87" fmla="*/ 3073400 h 4559567"/>
              <a:gd name="connsiteX88" fmla="*/ 3549017 w 5835017"/>
              <a:gd name="connsiteY88" fmla="*/ 3136900 h 4559567"/>
              <a:gd name="connsiteX89" fmla="*/ 3536317 w 5835017"/>
              <a:gd name="connsiteY89" fmla="*/ 3187700 h 4559567"/>
              <a:gd name="connsiteX90" fmla="*/ 3510917 w 5835017"/>
              <a:gd name="connsiteY90" fmla="*/ 3251200 h 4559567"/>
              <a:gd name="connsiteX91" fmla="*/ 3498217 w 5835017"/>
              <a:gd name="connsiteY91" fmla="*/ 3314700 h 4559567"/>
              <a:gd name="connsiteX92" fmla="*/ 3472817 w 5835017"/>
              <a:gd name="connsiteY92" fmla="*/ 3352800 h 4559567"/>
              <a:gd name="connsiteX93" fmla="*/ 3460117 w 5835017"/>
              <a:gd name="connsiteY93" fmla="*/ 3390900 h 4559567"/>
              <a:gd name="connsiteX94" fmla="*/ 3434717 w 5835017"/>
              <a:gd name="connsiteY94" fmla="*/ 3429000 h 4559567"/>
              <a:gd name="connsiteX95" fmla="*/ 3396617 w 5835017"/>
              <a:gd name="connsiteY95" fmla="*/ 3517900 h 4559567"/>
              <a:gd name="connsiteX96" fmla="*/ 3358517 w 5835017"/>
              <a:gd name="connsiteY96" fmla="*/ 3543300 h 4559567"/>
              <a:gd name="connsiteX97" fmla="*/ 3231517 w 5835017"/>
              <a:gd name="connsiteY97" fmla="*/ 3632200 h 4559567"/>
              <a:gd name="connsiteX98" fmla="*/ 3180717 w 5835017"/>
              <a:gd name="connsiteY98" fmla="*/ 3670300 h 4559567"/>
              <a:gd name="connsiteX99" fmla="*/ 3142617 w 5835017"/>
              <a:gd name="connsiteY99" fmla="*/ 3683000 h 4559567"/>
              <a:gd name="connsiteX100" fmla="*/ 3104517 w 5835017"/>
              <a:gd name="connsiteY100" fmla="*/ 3721100 h 4559567"/>
              <a:gd name="connsiteX101" fmla="*/ 2990217 w 5835017"/>
              <a:gd name="connsiteY101" fmla="*/ 3759200 h 4559567"/>
              <a:gd name="connsiteX102" fmla="*/ 2901317 w 5835017"/>
              <a:gd name="connsiteY102" fmla="*/ 3810000 h 4559567"/>
              <a:gd name="connsiteX103" fmla="*/ 2850517 w 5835017"/>
              <a:gd name="connsiteY103" fmla="*/ 3835400 h 4559567"/>
              <a:gd name="connsiteX104" fmla="*/ 2736217 w 5835017"/>
              <a:gd name="connsiteY104" fmla="*/ 3873500 h 4559567"/>
              <a:gd name="connsiteX105" fmla="*/ 2698117 w 5835017"/>
              <a:gd name="connsiteY105" fmla="*/ 3886200 h 4559567"/>
              <a:gd name="connsiteX106" fmla="*/ 2647317 w 5835017"/>
              <a:gd name="connsiteY106" fmla="*/ 3898900 h 4559567"/>
              <a:gd name="connsiteX107" fmla="*/ 2545717 w 5835017"/>
              <a:gd name="connsiteY107" fmla="*/ 3937000 h 4559567"/>
              <a:gd name="connsiteX108" fmla="*/ 2507617 w 5835017"/>
              <a:gd name="connsiteY108" fmla="*/ 3962400 h 4559567"/>
              <a:gd name="connsiteX109" fmla="*/ 2367917 w 5835017"/>
              <a:gd name="connsiteY109" fmla="*/ 4000500 h 4559567"/>
              <a:gd name="connsiteX110" fmla="*/ 2329817 w 5835017"/>
              <a:gd name="connsiteY110" fmla="*/ 4025900 h 4559567"/>
              <a:gd name="connsiteX111" fmla="*/ 2152017 w 5835017"/>
              <a:gd name="connsiteY111" fmla="*/ 4064000 h 4559567"/>
              <a:gd name="connsiteX112" fmla="*/ 2101217 w 5835017"/>
              <a:gd name="connsiteY112" fmla="*/ 4076700 h 4559567"/>
              <a:gd name="connsiteX113" fmla="*/ 2025017 w 5835017"/>
              <a:gd name="connsiteY113" fmla="*/ 4089400 h 4559567"/>
              <a:gd name="connsiteX114" fmla="*/ 1834517 w 5835017"/>
              <a:gd name="connsiteY114" fmla="*/ 4114800 h 4559567"/>
              <a:gd name="connsiteX115" fmla="*/ 1758317 w 5835017"/>
              <a:gd name="connsiteY115" fmla="*/ 4140200 h 4559567"/>
              <a:gd name="connsiteX116" fmla="*/ 1720217 w 5835017"/>
              <a:gd name="connsiteY116" fmla="*/ 4152900 h 4559567"/>
              <a:gd name="connsiteX117" fmla="*/ 1656717 w 5835017"/>
              <a:gd name="connsiteY117" fmla="*/ 4178300 h 4559567"/>
              <a:gd name="connsiteX118" fmla="*/ 1580517 w 5835017"/>
              <a:gd name="connsiteY118" fmla="*/ 4191000 h 4559567"/>
              <a:gd name="connsiteX119" fmla="*/ 1466217 w 5835017"/>
              <a:gd name="connsiteY119" fmla="*/ 4229100 h 4559567"/>
              <a:gd name="connsiteX120" fmla="*/ 1390017 w 5835017"/>
              <a:gd name="connsiteY120" fmla="*/ 4254500 h 4559567"/>
              <a:gd name="connsiteX121" fmla="*/ 1301117 w 5835017"/>
              <a:gd name="connsiteY121" fmla="*/ 4267200 h 4559567"/>
              <a:gd name="connsiteX122" fmla="*/ 1224917 w 5835017"/>
              <a:gd name="connsiteY122" fmla="*/ 4279900 h 4559567"/>
              <a:gd name="connsiteX123" fmla="*/ 1161417 w 5835017"/>
              <a:gd name="connsiteY123" fmla="*/ 4292600 h 4559567"/>
              <a:gd name="connsiteX124" fmla="*/ 1059817 w 5835017"/>
              <a:gd name="connsiteY124" fmla="*/ 4305300 h 4559567"/>
              <a:gd name="connsiteX125" fmla="*/ 958217 w 5835017"/>
              <a:gd name="connsiteY125" fmla="*/ 4330700 h 4559567"/>
              <a:gd name="connsiteX126" fmla="*/ 843917 w 5835017"/>
              <a:gd name="connsiteY126" fmla="*/ 4356100 h 4559567"/>
              <a:gd name="connsiteX127" fmla="*/ 805817 w 5835017"/>
              <a:gd name="connsiteY127" fmla="*/ 4368800 h 4559567"/>
              <a:gd name="connsiteX128" fmla="*/ 475617 w 5835017"/>
              <a:gd name="connsiteY128" fmla="*/ 4406900 h 4559567"/>
              <a:gd name="connsiteX129" fmla="*/ 285117 w 5835017"/>
              <a:gd name="connsiteY129" fmla="*/ 4381500 h 4559567"/>
              <a:gd name="connsiteX130" fmla="*/ 94617 w 5835017"/>
              <a:gd name="connsiteY130" fmla="*/ 4343400 h 4559567"/>
              <a:gd name="connsiteX131" fmla="*/ 5717 w 5835017"/>
              <a:gd name="connsiteY13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714117 w 5835017"/>
              <a:gd name="connsiteY80" fmla="*/ 2616200 h 4559567"/>
              <a:gd name="connsiteX81" fmla="*/ 3676017 w 5835017"/>
              <a:gd name="connsiteY81" fmla="*/ 2717800 h 4559567"/>
              <a:gd name="connsiteX82" fmla="*/ 3663317 w 5835017"/>
              <a:gd name="connsiteY82" fmla="*/ 2794000 h 4559567"/>
              <a:gd name="connsiteX83" fmla="*/ 3637917 w 5835017"/>
              <a:gd name="connsiteY83" fmla="*/ 2870200 h 4559567"/>
              <a:gd name="connsiteX84" fmla="*/ 3612517 w 5835017"/>
              <a:gd name="connsiteY84" fmla="*/ 2908300 h 4559567"/>
              <a:gd name="connsiteX85" fmla="*/ 3587117 w 5835017"/>
              <a:gd name="connsiteY85" fmla="*/ 3009900 h 4559567"/>
              <a:gd name="connsiteX86" fmla="*/ 3574417 w 5835017"/>
              <a:gd name="connsiteY86" fmla="*/ 3073400 h 4559567"/>
              <a:gd name="connsiteX87" fmla="*/ 3549017 w 5835017"/>
              <a:gd name="connsiteY87" fmla="*/ 3136900 h 4559567"/>
              <a:gd name="connsiteX88" fmla="*/ 3536317 w 5835017"/>
              <a:gd name="connsiteY88" fmla="*/ 3187700 h 4559567"/>
              <a:gd name="connsiteX89" fmla="*/ 3510917 w 5835017"/>
              <a:gd name="connsiteY89" fmla="*/ 3251200 h 4559567"/>
              <a:gd name="connsiteX90" fmla="*/ 3498217 w 5835017"/>
              <a:gd name="connsiteY90" fmla="*/ 3314700 h 4559567"/>
              <a:gd name="connsiteX91" fmla="*/ 3472817 w 5835017"/>
              <a:gd name="connsiteY91" fmla="*/ 3352800 h 4559567"/>
              <a:gd name="connsiteX92" fmla="*/ 3460117 w 5835017"/>
              <a:gd name="connsiteY92" fmla="*/ 3390900 h 4559567"/>
              <a:gd name="connsiteX93" fmla="*/ 3434717 w 5835017"/>
              <a:gd name="connsiteY93" fmla="*/ 3429000 h 4559567"/>
              <a:gd name="connsiteX94" fmla="*/ 3396617 w 5835017"/>
              <a:gd name="connsiteY94" fmla="*/ 3517900 h 4559567"/>
              <a:gd name="connsiteX95" fmla="*/ 3358517 w 5835017"/>
              <a:gd name="connsiteY95" fmla="*/ 3543300 h 4559567"/>
              <a:gd name="connsiteX96" fmla="*/ 3231517 w 5835017"/>
              <a:gd name="connsiteY96" fmla="*/ 3632200 h 4559567"/>
              <a:gd name="connsiteX97" fmla="*/ 3180717 w 5835017"/>
              <a:gd name="connsiteY97" fmla="*/ 3670300 h 4559567"/>
              <a:gd name="connsiteX98" fmla="*/ 3142617 w 5835017"/>
              <a:gd name="connsiteY98" fmla="*/ 3683000 h 4559567"/>
              <a:gd name="connsiteX99" fmla="*/ 3104517 w 5835017"/>
              <a:gd name="connsiteY99" fmla="*/ 3721100 h 4559567"/>
              <a:gd name="connsiteX100" fmla="*/ 2990217 w 5835017"/>
              <a:gd name="connsiteY100" fmla="*/ 3759200 h 4559567"/>
              <a:gd name="connsiteX101" fmla="*/ 2901317 w 5835017"/>
              <a:gd name="connsiteY101" fmla="*/ 3810000 h 4559567"/>
              <a:gd name="connsiteX102" fmla="*/ 2850517 w 5835017"/>
              <a:gd name="connsiteY102" fmla="*/ 3835400 h 4559567"/>
              <a:gd name="connsiteX103" fmla="*/ 2736217 w 5835017"/>
              <a:gd name="connsiteY103" fmla="*/ 3873500 h 4559567"/>
              <a:gd name="connsiteX104" fmla="*/ 2698117 w 5835017"/>
              <a:gd name="connsiteY104" fmla="*/ 3886200 h 4559567"/>
              <a:gd name="connsiteX105" fmla="*/ 2647317 w 5835017"/>
              <a:gd name="connsiteY105" fmla="*/ 3898900 h 4559567"/>
              <a:gd name="connsiteX106" fmla="*/ 2545717 w 5835017"/>
              <a:gd name="connsiteY106" fmla="*/ 3937000 h 4559567"/>
              <a:gd name="connsiteX107" fmla="*/ 2507617 w 5835017"/>
              <a:gd name="connsiteY107" fmla="*/ 3962400 h 4559567"/>
              <a:gd name="connsiteX108" fmla="*/ 2367917 w 5835017"/>
              <a:gd name="connsiteY108" fmla="*/ 4000500 h 4559567"/>
              <a:gd name="connsiteX109" fmla="*/ 2329817 w 5835017"/>
              <a:gd name="connsiteY109" fmla="*/ 4025900 h 4559567"/>
              <a:gd name="connsiteX110" fmla="*/ 2152017 w 5835017"/>
              <a:gd name="connsiteY110" fmla="*/ 4064000 h 4559567"/>
              <a:gd name="connsiteX111" fmla="*/ 2101217 w 5835017"/>
              <a:gd name="connsiteY111" fmla="*/ 4076700 h 4559567"/>
              <a:gd name="connsiteX112" fmla="*/ 2025017 w 5835017"/>
              <a:gd name="connsiteY112" fmla="*/ 4089400 h 4559567"/>
              <a:gd name="connsiteX113" fmla="*/ 1834517 w 5835017"/>
              <a:gd name="connsiteY113" fmla="*/ 4114800 h 4559567"/>
              <a:gd name="connsiteX114" fmla="*/ 1758317 w 5835017"/>
              <a:gd name="connsiteY114" fmla="*/ 4140200 h 4559567"/>
              <a:gd name="connsiteX115" fmla="*/ 1720217 w 5835017"/>
              <a:gd name="connsiteY115" fmla="*/ 4152900 h 4559567"/>
              <a:gd name="connsiteX116" fmla="*/ 1656717 w 5835017"/>
              <a:gd name="connsiteY116" fmla="*/ 4178300 h 4559567"/>
              <a:gd name="connsiteX117" fmla="*/ 1580517 w 5835017"/>
              <a:gd name="connsiteY117" fmla="*/ 4191000 h 4559567"/>
              <a:gd name="connsiteX118" fmla="*/ 1466217 w 5835017"/>
              <a:gd name="connsiteY118" fmla="*/ 4229100 h 4559567"/>
              <a:gd name="connsiteX119" fmla="*/ 1390017 w 5835017"/>
              <a:gd name="connsiteY119" fmla="*/ 4254500 h 4559567"/>
              <a:gd name="connsiteX120" fmla="*/ 1301117 w 5835017"/>
              <a:gd name="connsiteY120" fmla="*/ 4267200 h 4559567"/>
              <a:gd name="connsiteX121" fmla="*/ 1224917 w 5835017"/>
              <a:gd name="connsiteY121" fmla="*/ 4279900 h 4559567"/>
              <a:gd name="connsiteX122" fmla="*/ 1161417 w 5835017"/>
              <a:gd name="connsiteY122" fmla="*/ 4292600 h 4559567"/>
              <a:gd name="connsiteX123" fmla="*/ 1059817 w 5835017"/>
              <a:gd name="connsiteY123" fmla="*/ 4305300 h 4559567"/>
              <a:gd name="connsiteX124" fmla="*/ 958217 w 5835017"/>
              <a:gd name="connsiteY124" fmla="*/ 4330700 h 4559567"/>
              <a:gd name="connsiteX125" fmla="*/ 843917 w 5835017"/>
              <a:gd name="connsiteY125" fmla="*/ 4356100 h 4559567"/>
              <a:gd name="connsiteX126" fmla="*/ 805817 w 5835017"/>
              <a:gd name="connsiteY126" fmla="*/ 4368800 h 4559567"/>
              <a:gd name="connsiteX127" fmla="*/ 475617 w 5835017"/>
              <a:gd name="connsiteY127" fmla="*/ 4406900 h 4559567"/>
              <a:gd name="connsiteX128" fmla="*/ 285117 w 5835017"/>
              <a:gd name="connsiteY128" fmla="*/ 4381500 h 4559567"/>
              <a:gd name="connsiteX129" fmla="*/ 94617 w 5835017"/>
              <a:gd name="connsiteY129" fmla="*/ 4343400 h 4559567"/>
              <a:gd name="connsiteX130" fmla="*/ 5717 w 5835017"/>
              <a:gd name="connsiteY13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76017 w 5835017"/>
              <a:gd name="connsiteY80" fmla="*/ 2717800 h 4559567"/>
              <a:gd name="connsiteX81" fmla="*/ 3663317 w 5835017"/>
              <a:gd name="connsiteY81" fmla="*/ 2794000 h 4559567"/>
              <a:gd name="connsiteX82" fmla="*/ 3637917 w 5835017"/>
              <a:gd name="connsiteY82" fmla="*/ 2870200 h 4559567"/>
              <a:gd name="connsiteX83" fmla="*/ 3612517 w 5835017"/>
              <a:gd name="connsiteY83" fmla="*/ 2908300 h 4559567"/>
              <a:gd name="connsiteX84" fmla="*/ 3587117 w 5835017"/>
              <a:gd name="connsiteY84" fmla="*/ 3009900 h 4559567"/>
              <a:gd name="connsiteX85" fmla="*/ 3574417 w 5835017"/>
              <a:gd name="connsiteY85" fmla="*/ 3073400 h 4559567"/>
              <a:gd name="connsiteX86" fmla="*/ 3549017 w 5835017"/>
              <a:gd name="connsiteY86" fmla="*/ 3136900 h 4559567"/>
              <a:gd name="connsiteX87" fmla="*/ 3536317 w 5835017"/>
              <a:gd name="connsiteY87" fmla="*/ 3187700 h 4559567"/>
              <a:gd name="connsiteX88" fmla="*/ 3510917 w 5835017"/>
              <a:gd name="connsiteY88" fmla="*/ 3251200 h 4559567"/>
              <a:gd name="connsiteX89" fmla="*/ 3498217 w 5835017"/>
              <a:gd name="connsiteY89" fmla="*/ 3314700 h 4559567"/>
              <a:gd name="connsiteX90" fmla="*/ 3472817 w 5835017"/>
              <a:gd name="connsiteY90" fmla="*/ 3352800 h 4559567"/>
              <a:gd name="connsiteX91" fmla="*/ 3460117 w 5835017"/>
              <a:gd name="connsiteY91" fmla="*/ 3390900 h 4559567"/>
              <a:gd name="connsiteX92" fmla="*/ 3434717 w 5835017"/>
              <a:gd name="connsiteY92" fmla="*/ 3429000 h 4559567"/>
              <a:gd name="connsiteX93" fmla="*/ 3396617 w 5835017"/>
              <a:gd name="connsiteY93" fmla="*/ 3517900 h 4559567"/>
              <a:gd name="connsiteX94" fmla="*/ 3358517 w 5835017"/>
              <a:gd name="connsiteY94" fmla="*/ 3543300 h 4559567"/>
              <a:gd name="connsiteX95" fmla="*/ 3231517 w 5835017"/>
              <a:gd name="connsiteY95" fmla="*/ 3632200 h 4559567"/>
              <a:gd name="connsiteX96" fmla="*/ 3180717 w 5835017"/>
              <a:gd name="connsiteY96" fmla="*/ 3670300 h 4559567"/>
              <a:gd name="connsiteX97" fmla="*/ 3142617 w 5835017"/>
              <a:gd name="connsiteY97" fmla="*/ 3683000 h 4559567"/>
              <a:gd name="connsiteX98" fmla="*/ 3104517 w 5835017"/>
              <a:gd name="connsiteY98" fmla="*/ 3721100 h 4559567"/>
              <a:gd name="connsiteX99" fmla="*/ 2990217 w 5835017"/>
              <a:gd name="connsiteY99" fmla="*/ 3759200 h 4559567"/>
              <a:gd name="connsiteX100" fmla="*/ 2901317 w 5835017"/>
              <a:gd name="connsiteY100" fmla="*/ 3810000 h 4559567"/>
              <a:gd name="connsiteX101" fmla="*/ 2850517 w 5835017"/>
              <a:gd name="connsiteY101" fmla="*/ 3835400 h 4559567"/>
              <a:gd name="connsiteX102" fmla="*/ 2736217 w 5835017"/>
              <a:gd name="connsiteY102" fmla="*/ 3873500 h 4559567"/>
              <a:gd name="connsiteX103" fmla="*/ 2698117 w 5835017"/>
              <a:gd name="connsiteY103" fmla="*/ 3886200 h 4559567"/>
              <a:gd name="connsiteX104" fmla="*/ 2647317 w 5835017"/>
              <a:gd name="connsiteY104" fmla="*/ 3898900 h 4559567"/>
              <a:gd name="connsiteX105" fmla="*/ 2545717 w 5835017"/>
              <a:gd name="connsiteY105" fmla="*/ 3937000 h 4559567"/>
              <a:gd name="connsiteX106" fmla="*/ 2507617 w 5835017"/>
              <a:gd name="connsiteY106" fmla="*/ 3962400 h 4559567"/>
              <a:gd name="connsiteX107" fmla="*/ 2367917 w 5835017"/>
              <a:gd name="connsiteY107" fmla="*/ 4000500 h 4559567"/>
              <a:gd name="connsiteX108" fmla="*/ 2329817 w 5835017"/>
              <a:gd name="connsiteY108" fmla="*/ 4025900 h 4559567"/>
              <a:gd name="connsiteX109" fmla="*/ 2152017 w 5835017"/>
              <a:gd name="connsiteY109" fmla="*/ 4064000 h 4559567"/>
              <a:gd name="connsiteX110" fmla="*/ 2101217 w 5835017"/>
              <a:gd name="connsiteY110" fmla="*/ 4076700 h 4559567"/>
              <a:gd name="connsiteX111" fmla="*/ 2025017 w 5835017"/>
              <a:gd name="connsiteY111" fmla="*/ 4089400 h 4559567"/>
              <a:gd name="connsiteX112" fmla="*/ 1834517 w 5835017"/>
              <a:gd name="connsiteY112" fmla="*/ 4114800 h 4559567"/>
              <a:gd name="connsiteX113" fmla="*/ 1758317 w 5835017"/>
              <a:gd name="connsiteY113" fmla="*/ 4140200 h 4559567"/>
              <a:gd name="connsiteX114" fmla="*/ 1720217 w 5835017"/>
              <a:gd name="connsiteY114" fmla="*/ 4152900 h 4559567"/>
              <a:gd name="connsiteX115" fmla="*/ 1656717 w 5835017"/>
              <a:gd name="connsiteY115" fmla="*/ 4178300 h 4559567"/>
              <a:gd name="connsiteX116" fmla="*/ 1580517 w 5835017"/>
              <a:gd name="connsiteY116" fmla="*/ 4191000 h 4559567"/>
              <a:gd name="connsiteX117" fmla="*/ 1466217 w 5835017"/>
              <a:gd name="connsiteY117" fmla="*/ 4229100 h 4559567"/>
              <a:gd name="connsiteX118" fmla="*/ 1390017 w 5835017"/>
              <a:gd name="connsiteY118" fmla="*/ 4254500 h 4559567"/>
              <a:gd name="connsiteX119" fmla="*/ 1301117 w 5835017"/>
              <a:gd name="connsiteY119" fmla="*/ 4267200 h 4559567"/>
              <a:gd name="connsiteX120" fmla="*/ 1224917 w 5835017"/>
              <a:gd name="connsiteY120" fmla="*/ 4279900 h 4559567"/>
              <a:gd name="connsiteX121" fmla="*/ 1161417 w 5835017"/>
              <a:gd name="connsiteY121" fmla="*/ 4292600 h 4559567"/>
              <a:gd name="connsiteX122" fmla="*/ 1059817 w 5835017"/>
              <a:gd name="connsiteY122" fmla="*/ 4305300 h 4559567"/>
              <a:gd name="connsiteX123" fmla="*/ 958217 w 5835017"/>
              <a:gd name="connsiteY123" fmla="*/ 4330700 h 4559567"/>
              <a:gd name="connsiteX124" fmla="*/ 843917 w 5835017"/>
              <a:gd name="connsiteY124" fmla="*/ 4356100 h 4559567"/>
              <a:gd name="connsiteX125" fmla="*/ 805817 w 5835017"/>
              <a:gd name="connsiteY125" fmla="*/ 4368800 h 4559567"/>
              <a:gd name="connsiteX126" fmla="*/ 475617 w 5835017"/>
              <a:gd name="connsiteY126" fmla="*/ 4406900 h 4559567"/>
              <a:gd name="connsiteX127" fmla="*/ 285117 w 5835017"/>
              <a:gd name="connsiteY127" fmla="*/ 4381500 h 4559567"/>
              <a:gd name="connsiteX128" fmla="*/ 94617 w 5835017"/>
              <a:gd name="connsiteY128" fmla="*/ 4343400 h 4559567"/>
              <a:gd name="connsiteX129" fmla="*/ 5717 w 5835017"/>
              <a:gd name="connsiteY12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637917 w 5835017"/>
              <a:gd name="connsiteY81" fmla="*/ 2870200 h 4559567"/>
              <a:gd name="connsiteX82" fmla="*/ 3612517 w 5835017"/>
              <a:gd name="connsiteY82" fmla="*/ 2908300 h 4559567"/>
              <a:gd name="connsiteX83" fmla="*/ 3587117 w 5835017"/>
              <a:gd name="connsiteY83" fmla="*/ 3009900 h 4559567"/>
              <a:gd name="connsiteX84" fmla="*/ 3574417 w 5835017"/>
              <a:gd name="connsiteY84" fmla="*/ 3073400 h 4559567"/>
              <a:gd name="connsiteX85" fmla="*/ 3549017 w 5835017"/>
              <a:gd name="connsiteY85" fmla="*/ 3136900 h 4559567"/>
              <a:gd name="connsiteX86" fmla="*/ 3536317 w 5835017"/>
              <a:gd name="connsiteY86" fmla="*/ 3187700 h 4559567"/>
              <a:gd name="connsiteX87" fmla="*/ 3510917 w 5835017"/>
              <a:gd name="connsiteY87" fmla="*/ 3251200 h 4559567"/>
              <a:gd name="connsiteX88" fmla="*/ 3498217 w 5835017"/>
              <a:gd name="connsiteY88" fmla="*/ 3314700 h 4559567"/>
              <a:gd name="connsiteX89" fmla="*/ 3472817 w 5835017"/>
              <a:gd name="connsiteY89" fmla="*/ 3352800 h 4559567"/>
              <a:gd name="connsiteX90" fmla="*/ 3460117 w 5835017"/>
              <a:gd name="connsiteY90" fmla="*/ 3390900 h 4559567"/>
              <a:gd name="connsiteX91" fmla="*/ 3434717 w 5835017"/>
              <a:gd name="connsiteY91" fmla="*/ 3429000 h 4559567"/>
              <a:gd name="connsiteX92" fmla="*/ 3396617 w 5835017"/>
              <a:gd name="connsiteY92" fmla="*/ 3517900 h 4559567"/>
              <a:gd name="connsiteX93" fmla="*/ 3358517 w 5835017"/>
              <a:gd name="connsiteY93" fmla="*/ 3543300 h 4559567"/>
              <a:gd name="connsiteX94" fmla="*/ 3231517 w 5835017"/>
              <a:gd name="connsiteY94" fmla="*/ 3632200 h 4559567"/>
              <a:gd name="connsiteX95" fmla="*/ 3180717 w 5835017"/>
              <a:gd name="connsiteY95" fmla="*/ 3670300 h 4559567"/>
              <a:gd name="connsiteX96" fmla="*/ 3142617 w 5835017"/>
              <a:gd name="connsiteY96" fmla="*/ 3683000 h 4559567"/>
              <a:gd name="connsiteX97" fmla="*/ 3104517 w 5835017"/>
              <a:gd name="connsiteY97" fmla="*/ 3721100 h 4559567"/>
              <a:gd name="connsiteX98" fmla="*/ 2990217 w 5835017"/>
              <a:gd name="connsiteY98" fmla="*/ 3759200 h 4559567"/>
              <a:gd name="connsiteX99" fmla="*/ 2901317 w 5835017"/>
              <a:gd name="connsiteY99" fmla="*/ 3810000 h 4559567"/>
              <a:gd name="connsiteX100" fmla="*/ 2850517 w 5835017"/>
              <a:gd name="connsiteY100" fmla="*/ 3835400 h 4559567"/>
              <a:gd name="connsiteX101" fmla="*/ 2736217 w 5835017"/>
              <a:gd name="connsiteY101" fmla="*/ 3873500 h 4559567"/>
              <a:gd name="connsiteX102" fmla="*/ 2698117 w 5835017"/>
              <a:gd name="connsiteY102" fmla="*/ 3886200 h 4559567"/>
              <a:gd name="connsiteX103" fmla="*/ 2647317 w 5835017"/>
              <a:gd name="connsiteY103" fmla="*/ 3898900 h 4559567"/>
              <a:gd name="connsiteX104" fmla="*/ 2545717 w 5835017"/>
              <a:gd name="connsiteY104" fmla="*/ 3937000 h 4559567"/>
              <a:gd name="connsiteX105" fmla="*/ 2507617 w 5835017"/>
              <a:gd name="connsiteY105" fmla="*/ 3962400 h 4559567"/>
              <a:gd name="connsiteX106" fmla="*/ 2367917 w 5835017"/>
              <a:gd name="connsiteY106" fmla="*/ 4000500 h 4559567"/>
              <a:gd name="connsiteX107" fmla="*/ 2329817 w 5835017"/>
              <a:gd name="connsiteY107" fmla="*/ 4025900 h 4559567"/>
              <a:gd name="connsiteX108" fmla="*/ 2152017 w 5835017"/>
              <a:gd name="connsiteY108" fmla="*/ 4064000 h 4559567"/>
              <a:gd name="connsiteX109" fmla="*/ 2101217 w 5835017"/>
              <a:gd name="connsiteY109" fmla="*/ 4076700 h 4559567"/>
              <a:gd name="connsiteX110" fmla="*/ 2025017 w 5835017"/>
              <a:gd name="connsiteY110" fmla="*/ 4089400 h 4559567"/>
              <a:gd name="connsiteX111" fmla="*/ 1834517 w 5835017"/>
              <a:gd name="connsiteY111" fmla="*/ 4114800 h 4559567"/>
              <a:gd name="connsiteX112" fmla="*/ 1758317 w 5835017"/>
              <a:gd name="connsiteY112" fmla="*/ 4140200 h 4559567"/>
              <a:gd name="connsiteX113" fmla="*/ 1720217 w 5835017"/>
              <a:gd name="connsiteY113" fmla="*/ 4152900 h 4559567"/>
              <a:gd name="connsiteX114" fmla="*/ 1656717 w 5835017"/>
              <a:gd name="connsiteY114" fmla="*/ 4178300 h 4559567"/>
              <a:gd name="connsiteX115" fmla="*/ 1580517 w 5835017"/>
              <a:gd name="connsiteY115" fmla="*/ 4191000 h 4559567"/>
              <a:gd name="connsiteX116" fmla="*/ 1466217 w 5835017"/>
              <a:gd name="connsiteY116" fmla="*/ 4229100 h 4559567"/>
              <a:gd name="connsiteX117" fmla="*/ 1390017 w 5835017"/>
              <a:gd name="connsiteY117" fmla="*/ 4254500 h 4559567"/>
              <a:gd name="connsiteX118" fmla="*/ 1301117 w 5835017"/>
              <a:gd name="connsiteY118" fmla="*/ 4267200 h 4559567"/>
              <a:gd name="connsiteX119" fmla="*/ 1224917 w 5835017"/>
              <a:gd name="connsiteY119" fmla="*/ 4279900 h 4559567"/>
              <a:gd name="connsiteX120" fmla="*/ 1161417 w 5835017"/>
              <a:gd name="connsiteY120" fmla="*/ 4292600 h 4559567"/>
              <a:gd name="connsiteX121" fmla="*/ 1059817 w 5835017"/>
              <a:gd name="connsiteY121" fmla="*/ 4305300 h 4559567"/>
              <a:gd name="connsiteX122" fmla="*/ 958217 w 5835017"/>
              <a:gd name="connsiteY122" fmla="*/ 4330700 h 4559567"/>
              <a:gd name="connsiteX123" fmla="*/ 843917 w 5835017"/>
              <a:gd name="connsiteY123" fmla="*/ 4356100 h 4559567"/>
              <a:gd name="connsiteX124" fmla="*/ 805817 w 5835017"/>
              <a:gd name="connsiteY124" fmla="*/ 4368800 h 4559567"/>
              <a:gd name="connsiteX125" fmla="*/ 475617 w 5835017"/>
              <a:gd name="connsiteY125" fmla="*/ 4406900 h 4559567"/>
              <a:gd name="connsiteX126" fmla="*/ 285117 w 5835017"/>
              <a:gd name="connsiteY126" fmla="*/ 4381500 h 4559567"/>
              <a:gd name="connsiteX127" fmla="*/ 94617 w 5835017"/>
              <a:gd name="connsiteY127" fmla="*/ 4343400 h 4559567"/>
              <a:gd name="connsiteX128" fmla="*/ 5717 w 5835017"/>
              <a:gd name="connsiteY12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637917 w 5835017"/>
              <a:gd name="connsiteY81" fmla="*/ 2870200 h 4559567"/>
              <a:gd name="connsiteX82" fmla="*/ 3587117 w 5835017"/>
              <a:gd name="connsiteY82" fmla="*/ 3009900 h 4559567"/>
              <a:gd name="connsiteX83" fmla="*/ 3574417 w 5835017"/>
              <a:gd name="connsiteY83" fmla="*/ 3073400 h 4559567"/>
              <a:gd name="connsiteX84" fmla="*/ 3549017 w 5835017"/>
              <a:gd name="connsiteY84" fmla="*/ 3136900 h 4559567"/>
              <a:gd name="connsiteX85" fmla="*/ 3536317 w 5835017"/>
              <a:gd name="connsiteY85" fmla="*/ 3187700 h 4559567"/>
              <a:gd name="connsiteX86" fmla="*/ 3510917 w 5835017"/>
              <a:gd name="connsiteY86" fmla="*/ 3251200 h 4559567"/>
              <a:gd name="connsiteX87" fmla="*/ 3498217 w 5835017"/>
              <a:gd name="connsiteY87" fmla="*/ 3314700 h 4559567"/>
              <a:gd name="connsiteX88" fmla="*/ 3472817 w 5835017"/>
              <a:gd name="connsiteY88" fmla="*/ 3352800 h 4559567"/>
              <a:gd name="connsiteX89" fmla="*/ 3460117 w 5835017"/>
              <a:gd name="connsiteY89" fmla="*/ 3390900 h 4559567"/>
              <a:gd name="connsiteX90" fmla="*/ 3434717 w 5835017"/>
              <a:gd name="connsiteY90" fmla="*/ 3429000 h 4559567"/>
              <a:gd name="connsiteX91" fmla="*/ 3396617 w 5835017"/>
              <a:gd name="connsiteY91" fmla="*/ 3517900 h 4559567"/>
              <a:gd name="connsiteX92" fmla="*/ 3358517 w 5835017"/>
              <a:gd name="connsiteY92" fmla="*/ 3543300 h 4559567"/>
              <a:gd name="connsiteX93" fmla="*/ 3231517 w 5835017"/>
              <a:gd name="connsiteY93" fmla="*/ 3632200 h 4559567"/>
              <a:gd name="connsiteX94" fmla="*/ 3180717 w 5835017"/>
              <a:gd name="connsiteY94" fmla="*/ 3670300 h 4559567"/>
              <a:gd name="connsiteX95" fmla="*/ 3142617 w 5835017"/>
              <a:gd name="connsiteY95" fmla="*/ 3683000 h 4559567"/>
              <a:gd name="connsiteX96" fmla="*/ 3104517 w 5835017"/>
              <a:gd name="connsiteY96" fmla="*/ 3721100 h 4559567"/>
              <a:gd name="connsiteX97" fmla="*/ 2990217 w 5835017"/>
              <a:gd name="connsiteY97" fmla="*/ 3759200 h 4559567"/>
              <a:gd name="connsiteX98" fmla="*/ 2901317 w 5835017"/>
              <a:gd name="connsiteY98" fmla="*/ 3810000 h 4559567"/>
              <a:gd name="connsiteX99" fmla="*/ 2850517 w 5835017"/>
              <a:gd name="connsiteY99" fmla="*/ 3835400 h 4559567"/>
              <a:gd name="connsiteX100" fmla="*/ 2736217 w 5835017"/>
              <a:gd name="connsiteY100" fmla="*/ 3873500 h 4559567"/>
              <a:gd name="connsiteX101" fmla="*/ 2698117 w 5835017"/>
              <a:gd name="connsiteY101" fmla="*/ 3886200 h 4559567"/>
              <a:gd name="connsiteX102" fmla="*/ 2647317 w 5835017"/>
              <a:gd name="connsiteY102" fmla="*/ 3898900 h 4559567"/>
              <a:gd name="connsiteX103" fmla="*/ 2545717 w 5835017"/>
              <a:gd name="connsiteY103" fmla="*/ 3937000 h 4559567"/>
              <a:gd name="connsiteX104" fmla="*/ 2507617 w 5835017"/>
              <a:gd name="connsiteY104" fmla="*/ 3962400 h 4559567"/>
              <a:gd name="connsiteX105" fmla="*/ 2367917 w 5835017"/>
              <a:gd name="connsiteY105" fmla="*/ 4000500 h 4559567"/>
              <a:gd name="connsiteX106" fmla="*/ 2329817 w 5835017"/>
              <a:gd name="connsiteY106" fmla="*/ 4025900 h 4559567"/>
              <a:gd name="connsiteX107" fmla="*/ 2152017 w 5835017"/>
              <a:gd name="connsiteY107" fmla="*/ 4064000 h 4559567"/>
              <a:gd name="connsiteX108" fmla="*/ 2101217 w 5835017"/>
              <a:gd name="connsiteY108" fmla="*/ 4076700 h 4559567"/>
              <a:gd name="connsiteX109" fmla="*/ 2025017 w 5835017"/>
              <a:gd name="connsiteY109" fmla="*/ 4089400 h 4559567"/>
              <a:gd name="connsiteX110" fmla="*/ 1834517 w 5835017"/>
              <a:gd name="connsiteY110" fmla="*/ 4114800 h 4559567"/>
              <a:gd name="connsiteX111" fmla="*/ 1758317 w 5835017"/>
              <a:gd name="connsiteY111" fmla="*/ 4140200 h 4559567"/>
              <a:gd name="connsiteX112" fmla="*/ 1720217 w 5835017"/>
              <a:gd name="connsiteY112" fmla="*/ 4152900 h 4559567"/>
              <a:gd name="connsiteX113" fmla="*/ 1656717 w 5835017"/>
              <a:gd name="connsiteY113" fmla="*/ 4178300 h 4559567"/>
              <a:gd name="connsiteX114" fmla="*/ 1580517 w 5835017"/>
              <a:gd name="connsiteY114" fmla="*/ 4191000 h 4559567"/>
              <a:gd name="connsiteX115" fmla="*/ 1466217 w 5835017"/>
              <a:gd name="connsiteY115" fmla="*/ 4229100 h 4559567"/>
              <a:gd name="connsiteX116" fmla="*/ 1390017 w 5835017"/>
              <a:gd name="connsiteY116" fmla="*/ 4254500 h 4559567"/>
              <a:gd name="connsiteX117" fmla="*/ 1301117 w 5835017"/>
              <a:gd name="connsiteY117" fmla="*/ 4267200 h 4559567"/>
              <a:gd name="connsiteX118" fmla="*/ 1224917 w 5835017"/>
              <a:gd name="connsiteY118" fmla="*/ 4279900 h 4559567"/>
              <a:gd name="connsiteX119" fmla="*/ 1161417 w 5835017"/>
              <a:gd name="connsiteY119" fmla="*/ 4292600 h 4559567"/>
              <a:gd name="connsiteX120" fmla="*/ 1059817 w 5835017"/>
              <a:gd name="connsiteY120" fmla="*/ 4305300 h 4559567"/>
              <a:gd name="connsiteX121" fmla="*/ 958217 w 5835017"/>
              <a:gd name="connsiteY121" fmla="*/ 4330700 h 4559567"/>
              <a:gd name="connsiteX122" fmla="*/ 843917 w 5835017"/>
              <a:gd name="connsiteY122" fmla="*/ 4356100 h 4559567"/>
              <a:gd name="connsiteX123" fmla="*/ 805817 w 5835017"/>
              <a:gd name="connsiteY123" fmla="*/ 4368800 h 4559567"/>
              <a:gd name="connsiteX124" fmla="*/ 475617 w 5835017"/>
              <a:gd name="connsiteY124" fmla="*/ 4406900 h 4559567"/>
              <a:gd name="connsiteX125" fmla="*/ 285117 w 5835017"/>
              <a:gd name="connsiteY125" fmla="*/ 4381500 h 4559567"/>
              <a:gd name="connsiteX126" fmla="*/ 94617 w 5835017"/>
              <a:gd name="connsiteY126" fmla="*/ 4343400 h 4559567"/>
              <a:gd name="connsiteX127" fmla="*/ 5717 w 5835017"/>
              <a:gd name="connsiteY12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87117 w 5835017"/>
              <a:gd name="connsiteY81" fmla="*/ 3009900 h 4559567"/>
              <a:gd name="connsiteX82" fmla="*/ 3574417 w 5835017"/>
              <a:gd name="connsiteY82" fmla="*/ 3073400 h 4559567"/>
              <a:gd name="connsiteX83" fmla="*/ 3549017 w 5835017"/>
              <a:gd name="connsiteY83" fmla="*/ 3136900 h 4559567"/>
              <a:gd name="connsiteX84" fmla="*/ 3536317 w 5835017"/>
              <a:gd name="connsiteY84" fmla="*/ 3187700 h 4559567"/>
              <a:gd name="connsiteX85" fmla="*/ 3510917 w 5835017"/>
              <a:gd name="connsiteY85" fmla="*/ 3251200 h 4559567"/>
              <a:gd name="connsiteX86" fmla="*/ 3498217 w 5835017"/>
              <a:gd name="connsiteY86" fmla="*/ 3314700 h 4559567"/>
              <a:gd name="connsiteX87" fmla="*/ 3472817 w 5835017"/>
              <a:gd name="connsiteY87" fmla="*/ 3352800 h 4559567"/>
              <a:gd name="connsiteX88" fmla="*/ 3460117 w 5835017"/>
              <a:gd name="connsiteY88" fmla="*/ 3390900 h 4559567"/>
              <a:gd name="connsiteX89" fmla="*/ 3434717 w 5835017"/>
              <a:gd name="connsiteY89" fmla="*/ 3429000 h 4559567"/>
              <a:gd name="connsiteX90" fmla="*/ 3396617 w 5835017"/>
              <a:gd name="connsiteY90" fmla="*/ 3517900 h 4559567"/>
              <a:gd name="connsiteX91" fmla="*/ 3358517 w 5835017"/>
              <a:gd name="connsiteY91" fmla="*/ 3543300 h 4559567"/>
              <a:gd name="connsiteX92" fmla="*/ 3231517 w 5835017"/>
              <a:gd name="connsiteY92" fmla="*/ 3632200 h 4559567"/>
              <a:gd name="connsiteX93" fmla="*/ 3180717 w 5835017"/>
              <a:gd name="connsiteY93" fmla="*/ 3670300 h 4559567"/>
              <a:gd name="connsiteX94" fmla="*/ 3142617 w 5835017"/>
              <a:gd name="connsiteY94" fmla="*/ 3683000 h 4559567"/>
              <a:gd name="connsiteX95" fmla="*/ 3104517 w 5835017"/>
              <a:gd name="connsiteY95" fmla="*/ 3721100 h 4559567"/>
              <a:gd name="connsiteX96" fmla="*/ 2990217 w 5835017"/>
              <a:gd name="connsiteY96" fmla="*/ 3759200 h 4559567"/>
              <a:gd name="connsiteX97" fmla="*/ 2901317 w 5835017"/>
              <a:gd name="connsiteY97" fmla="*/ 3810000 h 4559567"/>
              <a:gd name="connsiteX98" fmla="*/ 2850517 w 5835017"/>
              <a:gd name="connsiteY98" fmla="*/ 3835400 h 4559567"/>
              <a:gd name="connsiteX99" fmla="*/ 2736217 w 5835017"/>
              <a:gd name="connsiteY99" fmla="*/ 3873500 h 4559567"/>
              <a:gd name="connsiteX100" fmla="*/ 2698117 w 5835017"/>
              <a:gd name="connsiteY100" fmla="*/ 3886200 h 4559567"/>
              <a:gd name="connsiteX101" fmla="*/ 2647317 w 5835017"/>
              <a:gd name="connsiteY101" fmla="*/ 3898900 h 4559567"/>
              <a:gd name="connsiteX102" fmla="*/ 2545717 w 5835017"/>
              <a:gd name="connsiteY102" fmla="*/ 3937000 h 4559567"/>
              <a:gd name="connsiteX103" fmla="*/ 2507617 w 5835017"/>
              <a:gd name="connsiteY103" fmla="*/ 3962400 h 4559567"/>
              <a:gd name="connsiteX104" fmla="*/ 2367917 w 5835017"/>
              <a:gd name="connsiteY104" fmla="*/ 4000500 h 4559567"/>
              <a:gd name="connsiteX105" fmla="*/ 2329817 w 5835017"/>
              <a:gd name="connsiteY105" fmla="*/ 4025900 h 4559567"/>
              <a:gd name="connsiteX106" fmla="*/ 2152017 w 5835017"/>
              <a:gd name="connsiteY106" fmla="*/ 4064000 h 4559567"/>
              <a:gd name="connsiteX107" fmla="*/ 2101217 w 5835017"/>
              <a:gd name="connsiteY107" fmla="*/ 4076700 h 4559567"/>
              <a:gd name="connsiteX108" fmla="*/ 2025017 w 5835017"/>
              <a:gd name="connsiteY108" fmla="*/ 4089400 h 4559567"/>
              <a:gd name="connsiteX109" fmla="*/ 1834517 w 5835017"/>
              <a:gd name="connsiteY109" fmla="*/ 4114800 h 4559567"/>
              <a:gd name="connsiteX110" fmla="*/ 1758317 w 5835017"/>
              <a:gd name="connsiteY110" fmla="*/ 4140200 h 4559567"/>
              <a:gd name="connsiteX111" fmla="*/ 1720217 w 5835017"/>
              <a:gd name="connsiteY111" fmla="*/ 4152900 h 4559567"/>
              <a:gd name="connsiteX112" fmla="*/ 1656717 w 5835017"/>
              <a:gd name="connsiteY112" fmla="*/ 4178300 h 4559567"/>
              <a:gd name="connsiteX113" fmla="*/ 1580517 w 5835017"/>
              <a:gd name="connsiteY113" fmla="*/ 4191000 h 4559567"/>
              <a:gd name="connsiteX114" fmla="*/ 1466217 w 5835017"/>
              <a:gd name="connsiteY114" fmla="*/ 4229100 h 4559567"/>
              <a:gd name="connsiteX115" fmla="*/ 1390017 w 5835017"/>
              <a:gd name="connsiteY115" fmla="*/ 4254500 h 4559567"/>
              <a:gd name="connsiteX116" fmla="*/ 1301117 w 5835017"/>
              <a:gd name="connsiteY116" fmla="*/ 4267200 h 4559567"/>
              <a:gd name="connsiteX117" fmla="*/ 1224917 w 5835017"/>
              <a:gd name="connsiteY117" fmla="*/ 4279900 h 4559567"/>
              <a:gd name="connsiteX118" fmla="*/ 1161417 w 5835017"/>
              <a:gd name="connsiteY118" fmla="*/ 4292600 h 4559567"/>
              <a:gd name="connsiteX119" fmla="*/ 1059817 w 5835017"/>
              <a:gd name="connsiteY119" fmla="*/ 4305300 h 4559567"/>
              <a:gd name="connsiteX120" fmla="*/ 958217 w 5835017"/>
              <a:gd name="connsiteY120" fmla="*/ 4330700 h 4559567"/>
              <a:gd name="connsiteX121" fmla="*/ 843917 w 5835017"/>
              <a:gd name="connsiteY121" fmla="*/ 4356100 h 4559567"/>
              <a:gd name="connsiteX122" fmla="*/ 805817 w 5835017"/>
              <a:gd name="connsiteY122" fmla="*/ 4368800 h 4559567"/>
              <a:gd name="connsiteX123" fmla="*/ 475617 w 5835017"/>
              <a:gd name="connsiteY123" fmla="*/ 4406900 h 4559567"/>
              <a:gd name="connsiteX124" fmla="*/ 285117 w 5835017"/>
              <a:gd name="connsiteY124" fmla="*/ 4381500 h 4559567"/>
              <a:gd name="connsiteX125" fmla="*/ 94617 w 5835017"/>
              <a:gd name="connsiteY125" fmla="*/ 4343400 h 4559567"/>
              <a:gd name="connsiteX126" fmla="*/ 5717 w 5835017"/>
              <a:gd name="connsiteY12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549017 w 5835017"/>
              <a:gd name="connsiteY82" fmla="*/ 3136900 h 4559567"/>
              <a:gd name="connsiteX83" fmla="*/ 3536317 w 5835017"/>
              <a:gd name="connsiteY83" fmla="*/ 3187700 h 4559567"/>
              <a:gd name="connsiteX84" fmla="*/ 3510917 w 5835017"/>
              <a:gd name="connsiteY84" fmla="*/ 3251200 h 4559567"/>
              <a:gd name="connsiteX85" fmla="*/ 3498217 w 5835017"/>
              <a:gd name="connsiteY85" fmla="*/ 3314700 h 4559567"/>
              <a:gd name="connsiteX86" fmla="*/ 3472817 w 5835017"/>
              <a:gd name="connsiteY86" fmla="*/ 3352800 h 4559567"/>
              <a:gd name="connsiteX87" fmla="*/ 3460117 w 5835017"/>
              <a:gd name="connsiteY87" fmla="*/ 3390900 h 4559567"/>
              <a:gd name="connsiteX88" fmla="*/ 3434717 w 5835017"/>
              <a:gd name="connsiteY88" fmla="*/ 3429000 h 4559567"/>
              <a:gd name="connsiteX89" fmla="*/ 3396617 w 5835017"/>
              <a:gd name="connsiteY89" fmla="*/ 3517900 h 4559567"/>
              <a:gd name="connsiteX90" fmla="*/ 3358517 w 5835017"/>
              <a:gd name="connsiteY90" fmla="*/ 3543300 h 4559567"/>
              <a:gd name="connsiteX91" fmla="*/ 3231517 w 5835017"/>
              <a:gd name="connsiteY91" fmla="*/ 3632200 h 4559567"/>
              <a:gd name="connsiteX92" fmla="*/ 3180717 w 5835017"/>
              <a:gd name="connsiteY92" fmla="*/ 3670300 h 4559567"/>
              <a:gd name="connsiteX93" fmla="*/ 3142617 w 5835017"/>
              <a:gd name="connsiteY93" fmla="*/ 3683000 h 4559567"/>
              <a:gd name="connsiteX94" fmla="*/ 3104517 w 5835017"/>
              <a:gd name="connsiteY94" fmla="*/ 3721100 h 4559567"/>
              <a:gd name="connsiteX95" fmla="*/ 2990217 w 5835017"/>
              <a:gd name="connsiteY95" fmla="*/ 3759200 h 4559567"/>
              <a:gd name="connsiteX96" fmla="*/ 2901317 w 5835017"/>
              <a:gd name="connsiteY96" fmla="*/ 3810000 h 4559567"/>
              <a:gd name="connsiteX97" fmla="*/ 2850517 w 5835017"/>
              <a:gd name="connsiteY97" fmla="*/ 3835400 h 4559567"/>
              <a:gd name="connsiteX98" fmla="*/ 2736217 w 5835017"/>
              <a:gd name="connsiteY98" fmla="*/ 3873500 h 4559567"/>
              <a:gd name="connsiteX99" fmla="*/ 2698117 w 5835017"/>
              <a:gd name="connsiteY99" fmla="*/ 3886200 h 4559567"/>
              <a:gd name="connsiteX100" fmla="*/ 2647317 w 5835017"/>
              <a:gd name="connsiteY100" fmla="*/ 3898900 h 4559567"/>
              <a:gd name="connsiteX101" fmla="*/ 2545717 w 5835017"/>
              <a:gd name="connsiteY101" fmla="*/ 3937000 h 4559567"/>
              <a:gd name="connsiteX102" fmla="*/ 2507617 w 5835017"/>
              <a:gd name="connsiteY102" fmla="*/ 3962400 h 4559567"/>
              <a:gd name="connsiteX103" fmla="*/ 2367917 w 5835017"/>
              <a:gd name="connsiteY103" fmla="*/ 4000500 h 4559567"/>
              <a:gd name="connsiteX104" fmla="*/ 2329817 w 5835017"/>
              <a:gd name="connsiteY104" fmla="*/ 4025900 h 4559567"/>
              <a:gd name="connsiteX105" fmla="*/ 2152017 w 5835017"/>
              <a:gd name="connsiteY105" fmla="*/ 4064000 h 4559567"/>
              <a:gd name="connsiteX106" fmla="*/ 2101217 w 5835017"/>
              <a:gd name="connsiteY106" fmla="*/ 4076700 h 4559567"/>
              <a:gd name="connsiteX107" fmla="*/ 2025017 w 5835017"/>
              <a:gd name="connsiteY107" fmla="*/ 4089400 h 4559567"/>
              <a:gd name="connsiteX108" fmla="*/ 1834517 w 5835017"/>
              <a:gd name="connsiteY108" fmla="*/ 4114800 h 4559567"/>
              <a:gd name="connsiteX109" fmla="*/ 1758317 w 5835017"/>
              <a:gd name="connsiteY109" fmla="*/ 4140200 h 4559567"/>
              <a:gd name="connsiteX110" fmla="*/ 1720217 w 5835017"/>
              <a:gd name="connsiteY110" fmla="*/ 4152900 h 4559567"/>
              <a:gd name="connsiteX111" fmla="*/ 1656717 w 5835017"/>
              <a:gd name="connsiteY111" fmla="*/ 4178300 h 4559567"/>
              <a:gd name="connsiteX112" fmla="*/ 1580517 w 5835017"/>
              <a:gd name="connsiteY112" fmla="*/ 4191000 h 4559567"/>
              <a:gd name="connsiteX113" fmla="*/ 1466217 w 5835017"/>
              <a:gd name="connsiteY113" fmla="*/ 4229100 h 4559567"/>
              <a:gd name="connsiteX114" fmla="*/ 1390017 w 5835017"/>
              <a:gd name="connsiteY114" fmla="*/ 4254500 h 4559567"/>
              <a:gd name="connsiteX115" fmla="*/ 1301117 w 5835017"/>
              <a:gd name="connsiteY115" fmla="*/ 4267200 h 4559567"/>
              <a:gd name="connsiteX116" fmla="*/ 1224917 w 5835017"/>
              <a:gd name="connsiteY116" fmla="*/ 4279900 h 4559567"/>
              <a:gd name="connsiteX117" fmla="*/ 1161417 w 5835017"/>
              <a:gd name="connsiteY117" fmla="*/ 4292600 h 4559567"/>
              <a:gd name="connsiteX118" fmla="*/ 1059817 w 5835017"/>
              <a:gd name="connsiteY118" fmla="*/ 4305300 h 4559567"/>
              <a:gd name="connsiteX119" fmla="*/ 958217 w 5835017"/>
              <a:gd name="connsiteY119" fmla="*/ 4330700 h 4559567"/>
              <a:gd name="connsiteX120" fmla="*/ 843917 w 5835017"/>
              <a:gd name="connsiteY120" fmla="*/ 4356100 h 4559567"/>
              <a:gd name="connsiteX121" fmla="*/ 805817 w 5835017"/>
              <a:gd name="connsiteY121" fmla="*/ 4368800 h 4559567"/>
              <a:gd name="connsiteX122" fmla="*/ 475617 w 5835017"/>
              <a:gd name="connsiteY122" fmla="*/ 4406900 h 4559567"/>
              <a:gd name="connsiteX123" fmla="*/ 285117 w 5835017"/>
              <a:gd name="connsiteY123" fmla="*/ 4381500 h 4559567"/>
              <a:gd name="connsiteX124" fmla="*/ 94617 w 5835017"/>
              <a:gd name="connsiteY124" fmla="*/ 4343400 h 4559567"/>
              <a:gd name="connsiteX125" fmla="*/ 5717 w 5835017"/>
              <a:gd name="connsiteY12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549017 w 5835017"/>
              <a:gd name="connsiteY82" fmla="*/ 3136900 h 4559567"/>
              <a:gd name="connsiteX83" fmla="*/ 3510917 w 5835017"/>
              <a:gd name="connsiteY83" fmla="*/ 3251200 h 4559567"/>
              <a:gd name="connsiteX84" fmla="*/ 3498217 w 5835017"/>
              <a:gd name="connsiteY84" fmla="*/ 3314700 h 4559567"/>
              <a:gd name="connsiteX85" fmla="*/ 3472817 w 5835017"/>
              <a:gd name="connsiteY85" fmla="*/ 3352800 h 4559567"/>
              <a:gd name="connsiteX86" fmla="*/ 3460117 w 5835017"/>
              <a:gd name="connsiteY86" fmla="*/ 3390900 h 4559567"/>
              <a:gd name="connsiteX87" fmla="*/ 3434717 w 5835017"/>
              <a:gd name="connsiteY87" fmla="*/ 3429000 h 4559567"/>
              <a:gd name="connsiteX88" fmla="*/ 3396617 w 5835017"/>
              <a:gd name="connsiteY88" fmla="*/ 3517900 h 4559567"/>
              <a:gd name="connsiteX89" fmla="*/ 3358517 w 5835017"/>
              <a:gd name="connsiteY89" fmla="*/ 3543300 h 4559567"/>
              <a:gd name="connsiteX90" fmla="*/ 3231517 w 5835017"/>
              <a:gd name="connsiteY90" fmla="*/ 3632200 h 4559567"/>
              <a:gd name="connsiteX91" fmla="*/ 3180717 w 5835017"/>
              <a:gd name="connsiteY91" fmla="*/ 3670300 h 4559567"/>
              <a:gd name="connsiteX92" fmla="*/ 3142617 w 5835017"/>
              <a:gd name="connsiteY92" fmla="*/ 3683000 h 4559567"/>
              <a:gd name="connsiteX93" fmla="*/ 3104517 w 5835017"/>
              <a:gd name="connsiteY93" fmla="*/ 3721100 h 4559567"/>
              <a:gd name="connsiteX94" fmla="*/ 2990217 w 5835017"/>
              <a:gd name="connsiteY94" fmla="*/ 3759200 h 4559567"/>
              <a:gd name="connsiteX95" fmla="*/ 2901317 w 5835017"/>
              <a:gd name="connsiteY95" fmla="*/ 3810000 h 4559567"/>
              <a:gd name="connsiteX96" fmla="*/ 2850517 w 5835017"/>
              <a:gd name="connsiteY96" fmla="*/ 3835400 h 4559567"/>
              <a:gd name="connsiteX97" fmla="*/ 2736217 w 5835017"/>
              <a:gd name="connsiteY97" fmla="*/ 3873500 h 4559567"/>
              <a:gd name="connsiteX98" fmla="*/ 2698117 w 5835017"/>
              <a:gd name="connsiteY98" fmla="*/ 3886200 h 4559567"/>
              <a:gd name="connsiteX99" fmla="*/ 2647317 w 5835017"/>
              <a:gd name="connsiteY99" fmla="*/ 3898900 h 4559567"/>
              <a:gd name="connsiteX100" fmla="*/ 2545717 w 5835017"/>
              <a:gd name="connsiteY100" fmla="*/ 3937000 h 4559567"/>
              <a:gd name="connsiteX101" fmla="*/ 2507617 w 5835017"/>
              <a:gd name="connsiteY101" fmla="*/ 3962400 h 4559567"/>
              <a:gd name="connsiteX102" fmla="*/ 2367917 w 5835017"/>
              <a:gd name="connsiteY102" fmla="*/ 4000500 h 4559567"/>
              <a:gd name="connsiteX103" fmla="*/ 2329817 w 5835017"/>
              <a:gd name="connsiteY103" fmla="*/ 4025900 h 4559567"/>
              <a:gd name="connsiteX104" fmla="*/ 2152017 w 5835017"/>
              <a:gd name="connsiteY104" fmla="*/ 4064000 h 4559567"/>
              <a:gd name="connsiteX105" fmla="*/ 2101217 w 5835017"/>
              <a:gd name="connsiteY105" fmla="*/ 4076700 h 4559567"/>
              <a:gd name="connsiteX106" fmla="*/ 2025017 w 5835017"/>
              <a:gd name="connsiteY106" fmla="*/ 4089400 h 4559567"/>
              <a:gd name="connsiteX107" fmla="*/ 1834517 w 5835017"/>
              <a:gd name="connsiteY107" fmla="*/ 4114800 h 4559567"/>
              <a:gd name="connsiteX108" fmla="*/ 1758317 w 5835017"/>
              <a:gd name="connsiteY108" fmla="*/ 4140200 h 4559567"/>
              <a:gd name="connsiteX109" fmla="*/ 1720217 w 5835017"/>
              <a:gd name="connsiteY109" fmla="*/ 4152900 h 4559567"/>
              <a:gd name="connsiteX110" fmla="*/ 1656717 w 5835017"/>
              <a:gd name="connsiteY110" fmla="*/ 4178300 h 4559567"/>
              <a:gd name="connsiteX111" fmla="*/ 1580517 w 5835017"/>
              <a:gd name="connsiteY111" fmla="*/ 4191000 h 4559567"/>
              <a:gd name="connsiteX112" fmla="*/ 1466217 w 5835017"/>
              <a:gd name="connsiteY112" fmla="*/ 4229100 h 4559567"/>
              <a:gd name="connsiteX113" fmla="*/ 1390017 w 5835017"/>
              <a:gd name="connsiteY113" fmla="*/ 4254500 h 4559567"/>
              <a:gd name="connsiteX114" fmla="*/ 1301117 w 5835017"/>
              <a:gd name="connsiteY114" fmla="*/ 4267200 h 4559567"/>
              <a:gd name="connsiteX115" fmla="*/ 1224917 w 5835017"/>
              <a:gd name="connsiteY115" fmla="*/ 4279900 h 4559567"/>
              <a:gd name="connsiteX116" fmla="*/ 1161417 w 5835017"/>
              <a:gd name="connsiteY116" fmla="*/ 4292600 h 4559567"/>
              <a:gd name="connsiteX117" fmla="*/ 1059817 w 5835017"/>
              <a:gd name="connsiteY117" fmla="*/ 4305300 h 4559567"/>
              <a:gd name="connsiteX118" fmla="*/ 958217 w 5835017"/>
              <a:gd name="connsiteY118" fmla="*/ 4330700 h 4559567"/>
              <a:gd name="connsiteX119" fmla="*/ 843917 w 5835017"/>
              <a:gd name="connsiteY119" fmla="*/ 4356100 h 4559567"/>
              <a:gd name="connsiteX120" fmla="*/ 805817 w 5835017"/>
              <a:gd name="connsiteY120" fmla="*/ 4368800 h 4559567"/>
              <a:gd name="connsiteX121" fmla="*/ 475617 w 5835017"/>
              <a:gd name="connsiteY121" fmla="*/ 4406900 h 4559567"/>
              <a:gd name="connsiteX122" fmla="*/ 285117 w 5835017"/>
              <a:gd name="connsiteY122" fmla="*/ 4381500 h 4559567"/>
              <a:gd name="connsiteX123" fmla="*/ 94617 w 5835017"/>
              <a:gd name="connsiteY123" fmla="*/ 4343400 h 4559567"/>
              <a:gd name="connsiteX124" fmla="*/ 5717 w 5835017"/>
              <a:gd name="connsiteY12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510917 w 5835017"/>
              <a:gd name="connsiteY82" fmla="*/ 3251200 h 4559567"/>
              <a:gd name="connsiteX83" fmla="*/ 3498217 w 5835017"/>
              <a:gd name="connsiteY83" fmla="*/ 3314700 h 4559567"/>
              <a:gd name="connsiteX84" fmla="*/ 3472817 w 5835017"/>
              <a:gd name="connsiteY84" fmla="*/ 3352800 h 4559567"/>
              <a:gd name="connsiteX85" fmla="*/ 3460117 w 5835017"/>
              <a:gd name="connsiteY85" fmla="*/ 3390900 h 4559567"/>
              <a:gd name="connsiteX86" fmla="*/ 3434717 w 5835017"/>
              <a:gd name="connsiteY86" fmla="*/ 3429000 h 4559567"/>
              <a:gd name="connsiteX87" fmla="*/ 3396617 w 5835017"/>
              <a:gd name="connsiteY87" fmla="*/ 3517900 h 4559567"/>
              <a:gd name="connsiteX88" fmla="*/ 3358517 w 5835017"/>
              <a:gd name="connsiteY88" fmla="*/ 3543300 h 4559567"/>
              <a:gd name="connsiteX89" fmla="*/ 3231517 w 5835017"/>
              <a:gd name="connsiteY89" fmla="*/ 3632200 h 4559567"/>
              <a:gd name="connsiteX90" fmla="*/ 3180717 w 5835017"/>
              <a:gd name="connsiteY90" fmla="*/ 3670300 h 4559567"/>
              <a:gd name="connsiteX91" fmla="*/ 3142617 w 5835017"/>
              <a:gd name="connsiteY91" fmla="*/ 3683000 h 4559567"/>
              <a:gd name="connsiteX92" fmla="*/ 3104517 w 5835017"/>
              <a:gd name="connsiteY92" fmla="*/ 3721100 h 4559567"/>
              <a:gd name="connsiteX93" fmla="*/ 2990217 w 5835017"/>
              <a:gd name="connsiteY93" fmla="*/ 3759200 h 4559567"/>
              <a:gd name="connsiteX94" fmla="*/ 2901317 w 5835017"/>
              <a:gd name="connsiteY94" fmla="*/ 3810000 h 4559567"/>
              <a:gd name="connsiteX95" fmla="*/ 2850517 w 5835017"/>
              <a:gd name="connsiteY95" fmla="*/ 3835400 h 4559567"/>
              <a:gd name="connsiteX96" fmla="*/ 2736217 w 5835017"/>
              <a:gd name="connsiteY96" fmla="*/ 3873500 h 4559567"/>
              <a:gd name="connsiteX97" fmla="*/ 2698117 w 5835017"/>
              <a:gd name="connsiteY97" fmla="*/ 3886200 h 4559567"/>
              <a:gd name="connsiteX98" fmla="*/ 2647317 w 5835017"/>
              <a:gd name="connsiteY98" fmla="*/ 3898900 h 4559567"/>
              <a:gd name="connsiteX99" fmla="*/ 2545717 w 5835017"/>
              <a:gd name="connsiteY99" fmla="*/ 3937000 h 4559567"/>
              <a:gd name="connsiteX100" fmla="*/ 2507617 w 5835017"/>
              <a:gd name="connsiteY100" fmla="*/ 3962400 h 4559567"/>
              <a:gd name="connsiteX101" fmla="*/ 2367917 w 5835017"/>
              <a:gd name="connsiteY101" fmla="*/ 4000500 h 4559567"/>
              <a:gd name="connsiteX102" fmla="*/ 2329817 w 5835017"/>
              <a:gd name="connsiteY102" fmla="*/ 4025900 h 4559567"/>
              <a:gd name="connsiteX103" fmla="*/ 2152017 w 5835017"/>
              <a:gd name="connsiteY103" fmla="*/ 4064000 h 4559567"/>
              <a:gd name="connsiteX104" fmla="*/ 2101217 w 5835017"/>
              <a:gd name="connsiteY104" fmla="*/ 4076700 h 4559567"/>
              <a:gd name="connsiteX105" fmla="*/ 2025017 w 5835017"/>
              <a:gd name="connsiteY105" fmla="*/ 4089400 h 4559567"/>
              <a:gd name="connsiteX106" fmla="*/ 1834517 w 5835017"/>
              <a:gd name="connsiteY106" fmla="*/ 4114800 h 4559567"/>
              <a:gd name="connsiteX107" fmla="*/ 1758317 w 5835017"/>
              <a:gd name="connsiteY107" fmla="*/ 4140200 h 4559567"/>
              <a:gd name="connsiteX108" fmla="*/ 1720217 w 5835017"/>
              <a:gd name="connsiteY108" fmla="*/ 4152900 h 4559567"/>
              <a:gd name="connsiteX109" fmla="*/ 1656717 w 5835017"/>
              <a:gd name="connsiteY109" fmla="*/ 4178300 h 4559567"/>
              <a:gd name="connsiteX110" fmla="*/ 1580517 w 5835017"/>
              <a:gd name="connsiteY110" fmla="*/ 4191000 h 4559567"/>
              <a:gd name="connsiteX111" fmla="*/ 1466217 w 5835017"/>
              <a:gd name="connsiteY111" fmla="*/ 4229100 h 4559567"/>
              <a:gd name="connsiteX112" fmla="*/ 1390017 w 5835017"/>
              <a:gd name="connsiteY112" fmla="*/ 4254500 h 4559567"/>
              <a:gd name="connsiteX113" fmla="*/ 1301117 w 5835017"/>
              <a:gd name="connsiteY113" fmla="*/ 4267200 h 4559567"/>
              <a:gd name="connsiteX114" fmla="*/ 1224917 w 5835017"/>
              <a:gd name="connsiteY114" fmla="*/ 4279900 h 4559567"/>
              <a:gd name="connsiteX115" fmla="*/ 1161417 w 5835017"/>
              <a:gd name="connsiteY115" fmla="*/ 4292600 h 4559567"/>
              <a:gd name="connsiteX116" fmla="*/ 1059817 w 5835017"/>
              <a:gd name="connsiteY116" fmla="*/ 4305300 h 4559567"/>
              <a:gd name="connsiteX117" fmla="*/ 958217 w 5835017"/>
              <a:gd name="connsiteY117" fmla="*/ 4330700 h 4559567"/>
              <a:gd name="connsiteX118" fmla="*/ 843917 w 5835017"/>
              <a:gd name="connsiteY118" fmla="*/ 4356100 h 4559567"/>
              <a:gd name="connsiteX119" fmla="*/ 805817 w 5835017"/>
              <a:gd name="connsiteY119" fmla="*/ 4368800 h 4559567"/>
              <a:gd name="connsiteX120" fmla="*/ 475617 w 5835017"/>
              <a:gd name="connsiteY120" fmla="*/ 4406900 h 4559567"/>
              <a:gd name="connsiteX121" fmla="*/ 285117 w 5835017"/>
              <a:gd name="connsiteY121" fmla="*/ 4381500 h 4559567"/>
              <a:gd name="connsiteX122" fmla="*/ 94617 w 5835017"/>
              <a:gd name="connsiteY122" fmla="*/ 4343400 h 4559567"/>
              <a:gd name="connsiteX123" fmla="*/ 5717 w 5835017"/>
              <a:gd name="connsiteY12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472817 w 5835017"/>
              <a:gd name="connsiteY83" fmla="*/ 3352800 h 4559567"/>
              <a:gd name="connsiteX84" fmla="*/ 3460117 w 5835017"/>
              <a:gd name="connsiteY84" fmla="*/ 3390900 h 4559567"/>
              <a:gd name="connsiteX85" fmla="*/ 3434717 w 5835017"/>
              <a:gd name="connsiteY85" fmla="*/ 3429000 h 4559567"/>
              <a:gd name="connsiteX86" fmla="*/ 3396617 w 5835017"/>
              <a:gd name="connsiteY86" fmla="*/ 3517900 h 4559567"/>
              <a:gd name="connsiteX87" fmla="*/ 3358517 w 5835017"/>
              <a:gd name="connsiteY87" fmla="*/ 3543300 h 4559567"/>
              <a:gd name="connsiteX88" fmla="*/ 3231517 w 5835017"/>
              <a:gd name="connsiteY88" fmla="*/ 3632200 h 4559567"/>
              <a:gd name="connsiteX89" fmla="*/ 3180717 w 5835017"/>
              <a:gd name="connsiteY89" fmla="*/ 3670300 h 4559567"/>
              <a:gd name="connsiteX90" fmla="*/ 3142617 w 5835017"/>
              <a:gd name="connsiteY90" fmla="*/ 3683000 h 4559567"/>
              <a:gd name="connsiteX91" fmla="*/ 3104517 w 5835017"/>
              <a:gd name="connsiteY91" fmla="*/ 3721100 h 4559567"/>
              <a:gd name="connsiteX92" fmla="*/ 2990217 w 5835017"/>
              <a:gd name="connsiteY92" fmla="*/ 3759200 h 4559567"/>
              <a:gd name="connsiteX93" fmla="*/ 2901317 w 5835017"/>
              <a:gd name="connsiteY93" fmla="*/ 3810000 h 4559567"/>
              <a:gd name="connsiteX94" fmla="*/ 2850517 w 5835017"/>
              <a:gd name="connsiteY94" fmla="*/ 3835400 h 4559567"/>
              <a:gd name="connsiteX95" fmla="*/ 2736217 w 5835017"/>
              <a:gd name="connsiteY95" fmla="*/ 3873500 h 4559567"/>
              <a:gd name="connsiteX96" fmla="*/ 2698117 w 5835017"/>
              <a:gd name="connsiteY96" fmla="*/ 3886200 h 4559567"/>
              <a:gd name="connsiteX97" fmla="*/ 2647317 w 5835017"/>
              <a:gd name="connsiteY97" fmla="*/ 3898900 h 4559567"/>
              <a:gd name="connsiteX98" fmla="*/ 2545717 w 5835017"/>
              <a:gd name="connsiteY98" fmla="*/ 3937000 h 4559567"/>
              <a:gd name="connsiteX99" fmla="*/ 2507617 w 5835017"/>
              <a:gd name="connsiteY99" fmla="*/ 3962400 h 4559567"/>
              <a:gd name="connsiteX100" fmla="*/ 2367917 w 5835017"/>
              <a:gd name="connsiteY100" fmla="*/ 4000500 h 4559567"/>
              <a:gd name="connsiteX101" fmla="*/ 2329817 w 5835017"/>
              <a:gd name="connsiteY101" fmla="*/ 4025900 h 4559567"/>
              <a:gd name="connsiteX102" fmla="*/ 2152017 w 5835017"/>
              <a:gd name="connsiteY102" fmla="*/ 4064000 h 4559567"/>
              <a:gd name="connsiteX103" fmla="*/ 2101217 w 5835017"/>
              <a:gd name="connsiteY103" fmla="*/ 4076700 h 4559567"/>
              <a:gd name="connsiteX104" fmla="*/ 2025017 w 5835017"/>
              <a:gd name="connsiteY104" fmla="*/ 4089400 h 4559567"/>
              <a:gd name="connsiteX105" fmla="*/ 1834517 w 5835017"/>
              <a:gd name="connsiteY105" fmla="*/ 4114800 h 4559567"/>
              <a:gd name="connsiteX106" fmla="*/ 1758317 w 5835017"/>
              <a:gd name="connsiteY106" fmla="*/ 4140200 h 4559567"/>
              <a:gd name="connsiteX107" fmla="*/ 1720217 w 5835017"/>
              <a:gd name="connsiteY107" fmla="*/ 4152900 h 4559567"/>
              <a:gd name="connsiteX108" fmla="*/ 1656717 w 5835017"/>
              <a:gd name="connsiteY108" fmla="*/ 4178300 h 4559567"/>
              <a:gd name="connsiteX109" fmla="*/ 1580517 w 5835017"/>
              <a:gd name="connsiteY109" fmla="*/ 4191000 h 4559567"/>
              <a:gd name="connsiteX110" fmla="*/ 1466217 w 5835017"/>
              <a:gd name="connsiteY110" fmla="*/ 4229100 h 4559567"/>
              <a:gd name="connsiteX111" fmla="*/ 1390017 w 5835017"/>
              <a:gd name="connsiteY111" fmla="*/ 4254500 h 4559567"/>
              <a:gd name="connsiteX112" fmla="*/ 1301117 w 5835017"/>
              <a:gd name="connsiteY112" fmla="*/ 4267200 h 4559567"/>
              <a:gd name="connsiteX113" fmla="*/ 1224917 w 5835017"/>
              <a:gd name="connsiteY113" fmla="*/ 4279900 h 4559567"/>
              <a:gd name="connsiteX114" fmla="*/ 1161417 w 5835017"/>
              <a:gd name="connsiteY114" fmla="*/ 4292600 h 4559567"/>
              <a:gd name="connsiteX115" fmla="*/ 1059817 w 5835017"/>
              <a:gd name="connsiteY115" fmla="*/ 4305300 h 4559567"/>
              <a:gd name="connsiteX116" fmla="*/ 958217 w 5835017"/>
              <a:gd name="connsiteY116" fmla="*/ 4330700 h 4559567"/>
              <a:gd name="connsiteX117" fmla="*/ 843917 w 5835017"/>
              <a:gd name="connsiteY117" fmla="*/ 4356100 h 4559567"/>
              <a:gd name="connsiteX118" fmla="*/ 805817 w 5835017"/>
              <a:gd name="connsiteY118" fmla="*/ 4368800 h 4559567"/>
              <a:gd name="connsiteX119" fmla="*/ 475617 w 5835017"/>
              <a:gd name="connsiteY119" fmla="*/ 4406900 h 4559567"/>
              <a:gd name="connsiteX120" fmla="*/ 285117 w 5835017"/>
              <a:gd name="connsiteY120" fmla="*/ 4381500 h 4559567"/>
              <a:gd name="connsiteX121" fmla="*/ 94617 w 5835017"/>
              <a:gd name="connsiteY121" fmla="*/ 4343400 h 4559567"/>
              <a:gd name="connsiteX122" fmla="*/ 5717 w 5835017"/>
              <a:gd name="connsiteY12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472817 w 5835017"/>
              <a:gd name="connsiteY83" fmla="*/ 3352800 h 4559567"/>
              <a:gd name="connsiteX84" fmla="*/ 3434717 w 5835017"/>
              <a:gd name="connsiteY84" fmla="*/ 3429000 h 4559567"/>
              <a:gd name="connsiteX85" fmla="*/ 3396617 w 5835017"/>
              <a:gd name="connsiteY85" fmla="*/ 3517900 h 4559567"/>
              <a:gd name="connsiteX86" fmla="*/ 3358517 w 5835017"/>
              <a:gd name="connsiteY86" fmla="*/ 3543300 h 4559567"/>
              <a:gd name="connsiteX87" fmla="*/ 3231517 w 5835017"/>
              <a:gd name="connsiteY87" fmla="*/ 3632200 h 4559567"/>
              <a:gd name="connsiteX88" fmla="*/ 3180717 w 5835017"/>
              <a:gd name="connsiteY88" fmla="*/ 3670300 h 4559567"/>
              <a:gd name="connsiteX89" fmla="*/ 3142617 w 5835017"/>
              <a:gd name="connsiteY89" fmla="*/ 3683000 h 4559567"/>
              <a:gd name="connsiteX90" fmla="*/ 3104517 w 5835017"/>
              <a:gd name="connsiteY90" fmla="*/ 3721100 h 4559567"/>
              <a:gd name="connsiteX91" fmla="*/ 2990217 w 5835017"/>
              <a:gd name="connsiteY91" fmla="*/ 3759200 h 4559567"/>
              <a:gd name="connsiteX92" fmla="*/ 2901317 w 5835017"/>
              <a:gd name="connsiteY92" fmla="*/ 3810000 h 4559567"/>
              <a:gd name="connsiteX93" fmla="*/ 2850517 w 5835017"/>
              <a:gd name="connsiteY93" fmla="*/ 3835400 h 4559567"/>
              <a:gd name="connsiteX94" fmla="*/ 2736217 w 5835017"/>
              <a:gd name="connsiteY94" fmla="*/ 3873500 h 4559567"/>
              <a:gd name="connsiteX95" fmla="*/ 2698117 w 5835017"/>
              <a:gd name="connsiteY95" fmla="*/ 3886200 h 4559567"/>
              <a:gd name="connsiteX96" fmla="*/ 2647317 w 5835017"/>
              <a:gd name="connsiteY96" fmla="*/ 3898900 h 4559567"/>
              <a:gd name="connsiteX97" fmla="*/ 2545717 w 5835017"/>
              <a:gd name="connsiteY97" fmla="*/ 3937000 h 4559567"/>
              <a:gd name="connsiteX98" fmla="*/ 2507617 w 5835017"/>
              <a:gd name="connsiteY98" fmla="*/ 3962400 h 4559567"/>
              <a:gd name="connsiteX99" fmla="*/ 2367917 w 5835017"/>
              <a:gd name="connsiteY99" fmla="*/ 4000500 h 4559567"/>
              <a:gd name="connsiteX100" fmla="*/ 2329817 w 5835017"/>
              <a:gd name="connsiteY100" fmla="*/ 4025900 h 4559567"/>
              <a:gd name="connsiteX101" fmla="*/ 2152017 w 5835017"/>
              <a:gd name="connsiteY101" fmla="*/ 4064000 h 4559567"/>
              <a:gd name="connsiteX102" fmla="*/ 2101217 w 5835017"/>
              <a:gd name="connsiteY102" fmla="*/ 4076700 h 4559567"/>
              <a:gd name="connsiteX103" fmla="*/ 2025017 w 5835017"/>
              <a:gd name="connsiteY103" fmla="*/ 4089400 h 4559567"/>
              <a:gd name="connsiteX104" fmla="*/ 1834517 w 5835017"/>
              <a:gd name="connsiteY104" fmla="*/ 4114800 h 4559567"/>
              <a:gd name="connsiteX105" fmla="*/ 1758317 w 5835017"/>
              <a:gd name="connsiteY105" fmla="*/ 4140200 h 4559567"/>
              <a:gd name="connsiteX106" fmla="*/ 1720217 w 5835017"/>
              <a:gd name="connsiteY106" fmla="*/ 4152900 h 4559567"/>
              <a:gd name="connsiteX107" fmla="*/ 1656717 w 5835017"/>
              <a:gd name="connsiteY107" fmla="*/ 4178300 h 4559567"/>
              <a:gd name="connsiteX108" fmla="*/ 1580517 w 5835017"/>
              <a:gd name="connsiteY108" fmla="*/ 4191000 h 4559567"/>
              <a:gd name="connsiteX109" fmla="*/ 1466217 w 5835017"/>
              <a:gd name="connsiteY109" fmla="*/ 4229100 h 4559567"/>
              <a:gd name="connsiteX110" fmla="*/ 1390017 w 5835017"/>
              <a:gd name="connsiteY110" fmla="*/ 4254500 h 4559567"/>
              <a:gd name="connsiteX111" fmla="*/ 1301117 w 5835017"/>
              <a:gd name="connsiteY111" fmla="*/ 4267200 h 4559567"/>
              <a:gd name="connsiteX112" fmla="*/ 1224917 w 5835017"/>
              <a:gd name="connsiteY112" fmla="*/ 4279900 h 4559567"/>
              <a:gd name="connsiteX113" fmla="*/ 1161417 w 5835017"/>
              <a:gd name="connsiteY113" fmla="*/ 4292600 h 4559567"/>
              <a:gd name="connsiteX114" fmla="*/ 1059817 w 5835017"/>
              <a:gd name="connsiteY114" fmla="*/ 4305300 h 4559567"/>
              <a:gd name="connsiteX115" fmla="*/ 958217 w 5835017"/>
              <a:gd name="connsiteY115" fmla="*/ 4330700 h 4559567"/>
              <a:gd name="connsiteX116" fmla="*/ 843917 w 5835017"/>
              <a:gd name="connsiteY116" fmla="*/ 4356100 h 4559567"/>
              <a:gd name="connsiteX117" fmla="*/ 805817 w 5835017"/>
              <a:gd name="connsiteY117" fmla="*/ 4368800 h 4559567"/>
              <a:gd name="connsiteX118" fmla="*/ 475617 w 5835017"/>
              <a:gd name="connsiteY118" fmla="*/ 4406900 h 4559567"/>
              <a:gd name="connsiteX119" fmla="*/ 285117 w 5835017"/>
              <a:gd name="connsiteY119" fmla="*/ 4381500 h 4559567"/>
              <a:gd name="connsiteX120" fmla="*/ 94617 w 5835017"/>
              <a:gd name="connsiteY120" fmla="*/ 4343400 h 4559567"/>
              <a:gd name="connsiteX121" fmla="*/ 5717 w 5835017"/>
              <a:gd name="connsiteY12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434717 w 5835017"/>
              <a:gd name="connsiteY83" fmla="*/ 3429000 h 4559567"/>
              <a:gd name="connsiteX84" fmla="*/ 3396617 w 5835017"/>
              <a:gd name="connsiteY84" fmla="*/ 3517900 h 4559567"/>
              <a:gd name="connsiteX85" fmla="*/ 3358517 w 5835017"/>
              <a:gd name="connsiteY85" fmla="*/ 3543300 h 4559567"/>
              <a:gd name="connsiteX86" fmla="*/ 3231517 w 5835017"/>
              <a:gd name="connsiteY86" fmla="*/ 3632200 h 4559567"/>
              <a:gd name="connsiteX87" fmla="*/ 3180717 w 5835017"/>
              <a:gd name="connsiteY87" fmla="*/ 3670300 h 4559567"/>
              <a:gd name="connsiteX88" fmla="*/ 3142617 w 5835017"/>
              <a:gd name="connsiteY88" fmla="*/ 3683000 h 4559567"/>
              <a:gd name="connsiteX89" fmla="*/ 3104517 w 5835017"/>
              <a:gd name="connsiteY89" fmla="*/ 3721100 h 4559567"/>
              <a:gd name="connsiteX90" fmla="*/ 2990217 w 5835017"/>
              <a:gd name="connsiteY90" fmla="*/ 3759200 h 4559567"/>
              <a:gd name="connsiteX91" fmla="*/ 2901317 w 5835017"/>
              <a:gd name="connsiteY91" fmla="*/ 3810000 h 4559567"/>
              <a:gd name="connsiteX92" fmla="*/ 2850517 w 5835017"/>
              <a:gd name="connsiteY92" fmla="*/ 3835400 h 4559567"/>
              <a:gd name="connsiteX93" fmla="*/ 2736217 w 5835017"/>
              <a:gd name="connsiteY93" fmla="*/ 3873500 h 4559567"/>
              <a:gd name="connsiteX94" fmla="*/ 2698117 w 5835017"/>
              <a:gd name="connsiteY94" fmla="*/ 3886200 h 4559567"/>
              <a:gd name="connsiteX95" fmla="*/ 2647317 w 5835017"/>
              <a:gd name="connsiteY95" fmla="*/ 3898900 h 4559567"/>
              <a:gd name="connsiteX96" fmla="*/ 2545717 w 5835017"/>
              <a:gd name="connsiteY96" fmla="*/ 3937000 h 4559567"/>
              <a:gd name="connsiteX97" fmla="*/ 2507617 w 5835017"/>
              <a:gd name="connsiteY97" fmla="*/ 3962400 h 4559567"/>
              <a:gd name="connsiteX98" fmla="*/ 2367917 w 5835017"/>
              <a:gd name="connsiteY98" fmla="*/ 4000500 h 4559567"/>
              <a:gd name="connsiteX99" fmla="*/ 2329817 w 5835017"/>
              <a:gd name="connsiteY99" fmla="*/ 4025900 h 4559567"/>
              <a:gd name="connsiteX100" fmla="*/ 2152017 w 5835017"/>
              <a:gd name="connsiteY100" fmla="*/ 4064000 h 4559567"/>
              <a:gd name="connsiteX101" fmla="*/ 2101217 w 5835017"/>
              <a:gd name="connsiteY101" fmla="*/ 4076700 h 4559567"/>
              <a:gd name="connsiteX102" fmla="*/ 2025017 w 5835017"/>
              <a:gd name="connsiteY102" fmla="*/ 4089400 h 4559567"/>
              <a:gd name="connsiteX103" fmla="*/ 1834517 w 5835017"/>
              <a:gd name="connsiteY103" fmla="*/ 4114800 h 4559567"/>
              <a:gd name="connsiteX104" fmla="*/ 1758317 w 5835017"/>
              <a:gd name="connsiteY104" fmla="*/ 4140200 h 4559567"/>
              <a:gd name="connsiteX105" fmla="*/ 1720217 w 5835017"/>
              <a:gd name="connsiteY105" fmla="*/ 4152900 h 4559567"/>
              <a:gd name="connsiteX106" fmla="*/ 1656717 w 5835017"/>
              <a:gd name="connsiteY106" fmla="*/ 4178300 h 4559567"/>
              <a:gd name="connsiteX107" fmla="*/ 1580517 w 5835017"/>
              <a:gd name="connsiteY107" fmla="*/ 4191000 h 4559567"/>
              <a:gd name="connsiteX108" fmla="*/ 1466217 w 5835017"/>
              <a:gd name="connsiteY108" fmla="*/ 4229100 h 4559567"/>
              <a:gd name="connsiteX109" fmla="*/ 1390017 w 5835017"/>
              <a:gd name="connsiteY109" fmla="*/ 4254500 h 4559567"/>
              <a:gd name="connsiteX110" fmla="*/ 1301117 w 5835017"/>
              <a:gd name="connsiteY110" fmla="*/ 4267200 h 4559567"/>
              <a:gd name="connsiteX111" fmla="*/ 1224917 w 5835017"/>
              <a:gd name="connsiteY111" fmla="*/ 4279900 h 4559567"/>
              <a:gd name="connsiteX112" fmla="*/ 1161417 w 5835017"/>
              <a:gd name="connsiteY112" fmla="*/ 4292600 h 4559567"/>
              <a:gd name="connsiteX113" fmla="*/ 1059817 w 5835017"/>
              <a:gd name="connsiteY113" fmla="*/ 4305300 h 4559567"/>
              <a:gd name="connsiteX114" fmla="*/ 958217 w 5835017"/>
              <a:gd name="connsiteY114" fmla="*/ 4330700 h 4559567"/>
              <a:gd name="connsiteX115" fmla="*/ 843917 w 5835017"/>
              <a:gd name="connsiteY115" fmla="*/ 4356100 h 4559567"/>
              <a:gd name="connsiteX116" fmla="*/ 805817 w 5835017"/>
              <a:gd name="connsiteY116" fmla="*/ 4368800 h 4559567"/>
              <a:gd name="connsiteX117" fmla="*/ 475617 w 5835017"/>
              <a:gd name="connsiteY117" fmla="*/ 4406900 h 4559567"/>
              <a:gd name="connsiteX118" fmla="*/ 285117 w 5835017"/>
              <a:gd name="connsiteY118" fmla="*/ 4381500 h 4559567"/>
              <a:gd name="connsiteX119" fmla="*/ 94617 w 5835017"/>
              <a:gd name="connsiteY119" fmla="*/ 4343400 h 4559567"/>
              <a:gd name="connsiteX120" fmla="*/ 5717 w 5835017"/>
              <a:gd name="connsiteY12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396617 w 5835017"/>
              <a:gd name="connsiteY83" fmla="*/ 3517900 h 4559567"/>
              <a:gd name="connsiteX84" fmla="*/ 3358517 w 5835017"/>
              <a:gd name="connsiteY84" fmla="*/ 3543300 h 4559567"/>
              <a:gd name="connsiteX85" fmla="*/ 3231517 w 5835017"/>
              <a:gd name="connsiteY85" fmla="*/ 3632200 h 4559567"/>
              <a:gd name="connsiteX86" fmla="*/ 3180717 w 5835017"/>
              <a:gd name="connsiteY86" fmla="*/ 3670300 h 4559567"/>
              <a:gd name="connsiteX87" fmla="*/ 3142617 w 5835017"/>
              <a:gd name="connsiteY87" fmla="*/ 3683000 h 4559567"/>
              <a:gd name="connsiteX88" fmla="*/ 3104517 w 5835017"/>
              <a:gd name="connsiteY88" fmla="*/ 3721100 h 4559567"/>
              <a:gd name="connsiteX89" fmla="*/ 2990217 w 5835017"/>
              <a:gd name="connsiteY89" fmla="*/ 3759200 h 4559567"/>
              <a:gd name="connsiteX90" fmla="*/ 2901317 w 5835017"/>
              <a:gd name="connsiteY90" fmla="*/ 3810000 h 4559567"/>
              <a:gd name="connsiteX91" fmla="*/ 2850517 w 5835017"/>
              <a:gd name="connsiteY91" fmla="*/ 3835400 h 4559567"/>
              <a:gd name="connsiteX92" fmla="*/ 2736217 w 5835017"/>
              <a:gd name="connsiteY92" fmla="*/ 3873500 h 4559567"/>
              <a:gd name="connsiteX93" fmla="*/ 2698117 w 5835017"/>
              <a:gd name="connsiteY93" fmla="*/ 3886200 h 4559567"/>
              <a:gd name="connsiteX94" fmla="*/ 2647317 w 5835017"/>
              <a:gd name="connsiteY94" fmla="*/ 3898900 h 4559567"/>
              <a:gd name="connsiteX95" fmla="*/ 2545717 w 5835017"/>
              <a:gd name="connsiteY95" fmla="*/ 3937000 h 4559567"/>
              <a:gd name="connsiteX96" fmla="*/ 2507617 w 5835017"/>
              <a:gd name="connsiteY96" fmla="*/ 3962400 h 4559567"/>
              <a:gd name="connsiteX97" fmla="*/ 2367917 w 5835017"/>
              <a:gd name="connsiteY97" fmla="*/ 4000500 h 4559567"/>
              <a:gd name="connsiteX98" fmla="*/ 2329817 w 5835017"/>
              <a:gd name="connsiteY98" fmla="*/ 4025900 h 4559567"/>
              <a:gd name="connsiteX99" fmla="*/ 2152017 w 5835017"/>
              <a:gd name="connsiteY99" fmla="*/ 4064000 h 4559567"/>
              <a:gd name="connsiteX100" fmla="*/ 2101217 w 5835017"/>
              <a:gd name="connsiteY100" fmla="*/ 4076700 h 4559567"/>
              <a:gd name="connsiteX101" fmla="*/ 2025017 w 5835017"/>
              <a:gd name="connsiteY101" fmla="*/ 4089400 h 4559567"/>
              <a:gd name="connsiteX102" fmla="*/ 1834517 w 5835017"/>
              <a:gd name="connsiteY102" fmla="*/ 4114800 h 4559567"/>
              <a:gd name="connsiteX103" fmla="*/ 1758317 w 5835017"/>
              <a:gd name="connsiteY103" fmla="*/ 4140200 h 4559567"/>
              <a:gd name="connsiteX104" fmla="*/ 1720217 w 5835017"/>
              <a:gd name="connsiteY104" fmla="*/ 4152900 h 4559567"/>
              <a:gd name="connsiteX105" fmla="*/ 1656717 w 5835017"/>
              <a:gd name="connsiteY105" fmla="*/ 4178300 h 4559567"/>
              <a:gd name="connsiteX106" fmla="*/ 1580517 w 5835017"/>
              <a:gd name="connsiteY106" fmla="*/ 4191000 h 4559567"/>
              <a:gd name="connsiteX107" fmla="*/ 1466217 w 5835017"/>
              <a:gd name="connsiteY107" fmla="*/ 4229100 h 4559567"/>
              <a:gd name="connsiteX108" fmla="*/ 1390017 w 5835017"/>
              <a:gd name="connsiteY108" fmla="*/ 4254500 h 4559567"/>
              <a:gd name="connsiteX109" fmla="*/ 1301117 w 5835017"/>
              <a:gd name="connsiteY109" fmla="*/ 4267200 h 4559567"/>
              <a:gd name="connsiteX110" fmla="*/ 1224917 w 5835017"/>
              <a:gd name="connsiteY110" fmla="*/ 4279900 h 4559567"/>
              <a:gd name="connsiteX111" fmla="*/ 1161417 w 5835017"/>
              <a:gd name="connsiteY111" fmla="*/ 4292600 h 4559567"/>
              <a:gd name="connsiteX112" fmla="*/ 1059817 w 5835017"/>
              <a:gd name="connsiteY112" fmla="*/ 4305300 h 4559567"/>
              <a:gd name="connsiteX113" fmla="*/ 958217 w 5835017"/>
              <a:gd name="connsiteY113" fmla="*/ 4330700 h 4559567"/>
              <a:gd name="connsiteX114" fmla="*/ 843917 w 5835017"/>
              <a:gd name="connsiteY114" fmla="*/ 4356100 h 4559567"/>
              <a:gd name="connsiteX115" fmla="*/ 805817 w 5835017"/>
              <a:gd name="connsiteY115" fmla="*/ 4368800 h 4559567"/>
              <a:gd name="connsiteX116" fmla="*/ 475617 w 5835017"/>
              <a:gd name="connsiteY116" fmla="*/ 4406900 h 4559567"/>
              <a:gd name="connsiteX117" fmla="*/ 285117 w 5835017"/>
              <a:gd name="connsiteY117" fmla="*/ 4381500 h 4559567"/>
              <a:gd name="connsiteX118" fmla="*/ 94617 w 5835017"/>
              <a:gd name="connsiteY118" fmla="*/ 4343400 h 4559567"/>
              <a:gd name="connsiteX119" fmla="*/ 5717 w 5835017"/>
              <a:gd name="connsiteY11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396617 w 5835017"/>
              <a:gd name="connsiteY83" fmla="*/ 3517900 h 4559567"/>
              <a:gd name="connsiteX84" fmla="*/ 3231517 w 5835017"/>
              <a:gd name="connsiteY84" fmla="*/ 3632200 h 4559567"/>
              <a:gd name="connsiteX85" fmla="*/ 3180717 w 5835017"/>
              <a:gd name="connsiteY85" fmla="*/ 3670300 h 4559567"/>
              <a:gd name="connsiteX86" fmla="*/ 3142617 w 5835017"/>
              <a:gd name="connsiteY86" fmla="*/ 3683000 h 4559567"/>
              <a:gd name="connsiteX87" fmla="*/ 3104517 w 5835017"/>
              <a:gd name="connsiteY87" fmla="*/ 3721100 h 4559567"/>
              <a:gd name="connsiteX88" fmla="*/ 2990217 w 5835017"/>
              <a:gd name="connsiteY88" fmla="*/ 3759200 h 4559567"/>
              <a:gd name="connsiteX89" fmla="*/ 2901317 w 5835017"/>
              <a:gd name="connsiteY89" fmla="*/ 3810000 h 4559567"/>
              <a:gd name="connsiteX90" fmla="*/ 2850517 w 5835017"/>
              <a:gd name="connsiteY90" fmla="*/ 3835400 h 4559567"/>
              <a:gd name="connsiteX91" fmla="*/ 2736217 w 5835017"/>
              <a:gd name="connsiteY91" fmla="*/ 3873500 h 4559567"/>
              <a:gd name="connsiteX92" fmla="*/ 2698117 w 5835017"/>
              <a:gd name="connsiteY92" fmla="*/ 3886200 h 4559567"/>
              <a:gd name="connsiteX93" fmla="*/ 2647317 w 5835017"/>
              <a:gd name="connsiteY93" fmla="*/ 3898900 h 4559567"/>
              <a:gd name="connsiteX94" fmla="*/ 2545717 w 5835017"/>
              <a:gd name="connsiteY94" fmla="*/ 3937000 h 4559567"/>
              <a:gd name="connsiteX95" fmla="*/ 2507617 w 5835017"/>
              <a:gd name="connsiteY95" fmla="*/ 3962400 h 4559567"/>
              <a:gd name="connsiteX96" fmla="*/ 2367917 w 5835017"/>
              <a:gd name="connsiteY96" fmla="*/ 4000500 h 4559567"/>
              <a:gd name="connsiteX97" fmla="*/ 2329817 w 5835017"/>
              <a:gd name="connsiteY97" fmla="*/ 4025900 h 4559567"/>
              <a:gd name="connsiteX98" fmla="*/ 2152017 w 5835017"/>
              <a:gd name="connsiteY98" fmla="*/ 4064000 h 4559567"/>
              <a:gd name="connsiteX99" fmla="*/ 2101217 w 5835017"/>
              <a:gd name="connsiteY99" fmla="*/ 4076700 h 4559567"/>
              <a:gd name="connsiteX100" fmla="*/ 2025017 w 5835017"/>
              <a:gd name="connsiteY100" fmla="*/ 4089400 h 4559567"/>
              <a:gd name="connsiteX101" fmla="*/ 1834517 w 5835017"/>
              <a:gd name="connsiteY101" fmla="*/ 4114800 h 4559567"/>
              <a:gd name="connsiteX102" fmla="*/ 1758317 w 5835017"/>
              <a:gd name="connsiteY102" fmla="*/ 4140200 h 4559567"/>
              <a:gd name="connsiteX103" fmla="*/ 1720217 w 5835017"/>
              <a:gd name="connsiteY103" fmla="*/ 4152900 h 4559567"/>
              <a:gd name="connsiteX104" fmla="*/ 1656717 w 5835017"/>
              <a:gd name="connsiteY104" fmla="*/ 4178300 h 4559567"/>
              <a:gd name="connsiteX105" fmla="*/ 1580517 w 5835017"/>
              <a:gd name="connsiteY105" fmla="*/ 4191000 h 4559567"/>
              <a:gd name="connsiteX106" fmla="*/ 1466217 w 5835017"/>
              <a:gd name="connsiteY106" fmla="*/ 4229100 h 4559567"/>
              <a:gd name="connsiteX107" fmla="*/ 1390017 w 5835017"/>
              <a:gd name="connsiteY107" fmla="*/ 4254500 h 4559567"/>
              <a:gd name="connsiteX108" fmla="*/ 1301117 w 5835017"/>
              <a:gd name="connsiteY108" fmla="*/ 4267200 h 4559567"/>
              <a:gd name="connsiteX109" fmla="*/ 1224917 w 5835017"/>
              <a:gd name="connsiteY109" fmla="*/ 4279900 h 4559567"/>
              <a:gd name="connsiteX110" fmla="*/ 1161417 w 5835017"/>
              <a:gd name="connsiteY110" fmla="*/ 4292600 h 4559567"/>
              <a:gd name="connsiteX111" fmla="*/ 1059817 w 5835017"/>
              <a:gd name="connsiteY111" fmla="*/ 4305300 h 4559567"/>
              <a:gd name="connsiteX112" fmla="*/ 958217 w 5835017"/>
              <a:gd name="connsiteY112" fmla="*/ 4330700 h 4559567"/>
              <a:gd name="connsiteX113" fmla="*/ 843917 w 5835017"/>
              <a:gd name="connsiteY113" fmla="*/ 4356100 h 4559567"/>
              <a:gd name="connsiteX114" fmla="*/ 805817 w 5835017"/>
              <a:gd name="connsiteY114" fmla="*/ 4368800 h 4559567"/>
              <a:gd name="connsiteX115" fmla="*/ 475617 w 5835017"/>
              <a:gd name="connsiteY115" fmla="*/ 4406900 h 4559567"/>
              <a:gd name="connsiteX116" fmla="*/ 285117 w 5835017"/>
              <a:gd name="connsiteY116" fmla="*/ 4381500 h 4559567"/>
              <a:gd name="connsiteX117" fmla="*/ 94617 w 5835017"/>
              <a:gd name="connsiteY117" fmla="*/ 4343400 h 4559567"/>
              <a:gd name="connsiteX118" fmla="*/ 5717 w 5835017"/>
              <a:gd name="connsiteY11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3180717 w 5835017"/>
              <a:gd name="connsiteY84" fmla="*/ 3670300 h 4559567"/>
              <a:gd name="connsiteX85" fmla="*/ 3142617 w 5835017"/>
              <a:gd name="connsiteY85" fmla="*/ 3683000 h 4559567"/>
              <a:gd name="connsiteX86" fmla="*/ 3104517 w 5835017"/>
              <a:gd name="connsiteY86" fmla="*/ 3721100 h 4559567"/>
              <a:gd name="connsiteX87" fmla="*/ 2990217 w 5835017"/>
              <a:gd name="connsiteY87" fmla="*/ 3759200 h 4559567"/>
              <a:gd name="connsiteX88" fmla="*/ 2901317 w 5835017"/>
              <a:gd name="connsiteY88" fmla="*/ 3810000 h 4559567"/>
              <a:gd name="connsiteX89" fmla="*/ 2850517 w 5835017"/>
              <a:gd name="connsiteY89" fmla="*/ 3835400 h 4559567"/>
              <a:gd name="connsiteX90" fmla="*/ 2736217 w 5835017"/>
              <a:gd name="connsiteY90" fmla="*/ 3873500 h 4559567"/>
              <a:gd name="connsiteX91" fmla="*/ 2698117 w 5835017"/>
              <a:gd name="connsiteY91" fmla="*/ 3886200 h 4559567"/>
              <a:gd name="connsiteX92" fmla="*/ 2647317 w 5835017"/>
              <a:gd name="connsiteY92" fmla="*/ 3898900 h 4559567"/>
              <a:gd name="connsiteX93" fmla="*/ 2545717 w 5835017"/>
              <a:gd name="connsiteY93" fmla="*/ 3937000 h 4559567"/>
              <a:gd name="connsiteX94" fmla="*/ 2507617 w 5835017"/>
              <a:gd name="connsiteY94" fmla="*/ 3962400 h 4559567"/>
              <a:gd name="connsiteX95" fmla="*/ 2367917 w 5835017"/>
              <a:gd name="connsiteY95" fmla="*/ 4000500 h 4559567"/>
              <a:gd name="connsiteX96" fmla="*/ 2329817 w 5835017"/>
              <a:gd name="connsiteY96" fmla="*/ 4025900 h 4559567"/>
              <a:gd name="connsiteX97" fmla="*/ 2152017 w 5835017"/>
              <a:gd name="connsiteY97" fmla="*/ 4064000 h 4559567"/>
              <a:gd name="connsiteX98" fmla="*/ 2101217 w 5835017"/>
              <a:gd name="connsiteY98" fmla="*/ 4076700 h 4559567"/>
              <a:gd name="connsiteX99" fmla="*/ 2025017 w 5835017"/>
              <a:gd name="connsiteY99" fmla="*/ 4089400 h 4559567"/>
              <a:gd name="connsiteX100" fmla="*/ 1834517 w 5835017"/>
              <a:gd name="connsiteY100" fmla="*/ 4114800 h 4559567"/>
              <a:gd name="connsiteX101" fmla="*/ 1758317 w 5835017"/>
              <a:gd name="connsiteY101" fmla="*/ 4140200 h 4559567"/>
              <a:gd name="connsiteX102" fmla="*/ 1720217 w 5835017"/>
              <a:gd name="connsiteY102" fmla="*/ 4152900 h 4559567"/>
              <a:gd name="connsiteX103" fmla="*/ 1656717 w 5835017"/>
              <a:gd name="connsiteY103" fmla="*/ 4178300 h 4559567"/>
              <a:gd name="connsiteX104" fmla="*/ 1580517 w 5835017"/>
              <a:gd name="connsiteY104" fmla="*/ 4191000 h 4559567"/>
              <a:gd name="connsiteX105" fmla="*/ 1466217 w 5835017"/>
              <a:gd name="connsiteY105" fmla="*/ 4229100 h 4559567"/>
              <a:gd name="connsiteX106" fmla="*/ 1390017 w 5835017"/>
              <a:gd name="connsiteY106" fmla="*/ 4254500 h 4559567"/>
              <a:gd name="connsiteX107" fmla="*/ 1301117 w 5835017"/>
              <a:gd name="connsiteY107" fmla="*/ 4267200 h 4559567"/>
              <a:gd name="connsiteX108" fmla="*/ 1224917 w 5835017"/>
              <a:gd name="connsiteY108" fmla="*/ 4279900 h 4559567"/>
              <a:gd name="connsiteX109" fmla="*/ 1161417 w 5835017"/>
              <a:gd name="connsiteY109" fmla="*/ 4292600 h 4559567"/>
              <a:gd name="connsiteX110" fmla="*/ 1059817 w 5835017"/>
              <a:gd name="connsiteY110" fmla="*/ 4305300 h 4559567"/>
              <a:gd name="connsiteX111" fmla="*/ 958217 w 5835017"/>
              <a:gd name="connsiteY111" fmla="*/ 4330700 h 4559567"/>
              <a:gd name="connsiteX112" fmla="*/ 843917 w 5835017"/>
              <a:gd name="connsiteY112" fmla="*/ 4356100 h 4559567"/>
              <a:gd name="connsiteX113" fmla="*/ 805817 w 5835017"/>
              <a:gd name="connsiteY113" fmla="*/ 4368800 h 4559567"/>
              <a:gd name="connsiteX114" fmla="*/ 475617 w 5835017"/>
              <a:gd name="connsiteY114" fmla="*/ 4406900 h 4559567"/>
              <a:gd name="connsiteX115" fmla="*/ 285117 w 5835017"/>
              <a:gd name="connsiteY115" fmla="*/ 4381500 h 4559567"/>
              <a:gd name="connsiteX116" fmla="*/ 94617 w 5835017"/>
              <a:gd name="connsiteY116" fmla="*/ 4343400 h 4559567"/>
              <a:gd name="connsiteX117" fmla="*/ 5717 w 5835017"/>
              <a:gd name="connsiteY11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3180717 w 5835017"/>
              <a:gd name="connsiteY84" fmla="*/ 3670300 h 4559567"/>
              <a:gd name="connsiteX85" fmla="*/ 3104517 w 5835017"/>
              <a:gd name="connsiteY85" fmla="*/ 3721100 h 4559567"/>
              <a:gd name="connsiteX86" fmla="*/ 2990217 w 5835017"/>
              <a:gd name="connsiteY86" fmla="*/ 3759200 h 4559567"/>
              <a:gd name="connsiteX87" fmla="*/ 2901317 w 5835017"/>
              <a:gd name="connsiteY87" fmla="*/ 3810000 h 4559567"/>
              <a:gd name="connsiteX88" fmla="*/ 2850517 w 5835017"/>
              <a:gd name="connsiteY88" fmla="*/ 3835400 h 4559567"/>
              <a:gd name="connsiteX89" fmla="*/ 2736217 w 5835017"/>
              <a:gd name="connsiteY89" fmla="*/ 3873500 h 4559567"/>
              <a:gd name="connsiteX90" fmla="*/ 2698117 w 5835017"/>
              <a:gd name="connsiteY90" fmla="*/ 3886200 h 4559567"/>
              <a:gd name="connsiteX91" fmla="*/ 2647317 w 5835017"/>
              <a:gd name="connsiteY91" fmla="*/ 3898900 h 4559567"/>
              <a:gd name="connsiteX92" fmla="*/ 2545717 w 5835017"/>
              <a:gd name="connsiteY92" fmla="*/ 3937000 h 4559567"/>
              <a:gd name="connsiteX93" fmla="*/ 2507617 w 5835017"/>
              <a:gd name="connsiteY93" fmla="*/ 3962400 h 4559567"/>
              <a:gd name="connsiteX94" fmla="*/ 2367917 w 5835017"/>
              <a:gd name="connsiteY94" fmla="*/ 4000500 h 4559567"/>
              <a:gd name="connsiteX95" fmla="*/ 2329817 w 5835017"/>
              <a:gd name="connsiteY95" fmla="*/ 4025900 h 4559567"/>
              <a:gd name="connsiteX96" fmla="*/ 2152017 w 5835017"/>
              <a:gd name="connsiteY96" fmla="*/ 4064000 h 4559567"/>
              <a:gd name="connsiteX97" fmla="*/ 2101217 w 5835017"/>
              <a:gd name="connsiteY97" fmla="*/ 4076700 h 4559567"/>
              <a:gd name="connsiteX98" fmla="*/ 2025017 w 5835017"/>
              <a:gd name="connsiteY98" fmla="*/ 4089400 h 4559567"/>
              <a:gd name="connsiteX99" fmla="*/ 1834517 w 5835017"/>
              <a:gd name="connsiteY99" fmla="*/ 4114800 h 4559567"/>
              <a:gd name="connsiteX100" fmla="*/ 1758317 w 5835017"/>
              <a:gd name="connsiteY100" fmla="*/ 4140200 h 4559567"/>
              <a:gd name="connsiteX101" fmla="*/ 1720217 w 5835017"/>
              <a:gd name="connsiteY101" fmla="*/ 4152900 h 4559567"/>
              <a:gd name="connsiteX102" fmla="*/ 1656717 w 5835017"/>
              <a:gd name="connsiteY102" fmla="*/ 4178300 h 4559567"/>
              <a:gd name="connsiteX103" fmla="*/ 1580517 w 5835017"/>
              <a:gd name="connsiteY103" fmla="*/ 4191000 h 4559567"/>
              <a:gd name="connsiteX104" fmla="*/ 1466217 w 5835017"/>
              <a:gd name="connsiteY104" fmla="*/ 4229100 h 4559567"/>
              <a:gd name="connsiteX105" fmla="*/ 1390017 w 5835017"/>
              <a:gd name="connsiteY105" fmla="*/ 4254500 h 4559567"/>
              <a:gd name="connsiteX106" fmla="*/ 1301117 w 5835017"/>
              <a:gd name="connsiteY106" fmla="*/ 4267200 h 4559567"/>
              <a:gd name="connsiteX107" fmla="*/ 1224917 w 5835017"/>
              <a:gd name="connsiteY107" fmla="*/ 4279900 h 4559567"/>
              <a:gd name="connsiteX108" fmla="*/ 1161417 w 5835017"/>
              <a:gd name="connsiteY108" fmla="*/ 4292600 h 4559567"/>
              <a:gd name="connsiteX109" fmla="*/ 1059817 w 5835017"/>
              <a:gd name="connsiteY109" fmla="*/ 4305300 h 4559567"/>
              <a:gd name="connsiteX110" fmla="*/ 958217 w 5835017"/>
              <a:gd name="connsiteY110" fmla="*/ 4330700 h 4559567"/>
              <a:gd name="connsiteX111" fmla="*/ 843917 w 5835017"/>
              <a:gd name="connsiteY111" fmla="*/ 4356100 h 4559567"/>
              <a:gd name="connsiteX112" fmla="*/ 805817 w 5835017"/>
              <a:gd name="connsiteY112" fmla="*/ 4368800 h 4559567"/>
              <a:gd name="connsiteX113" fmla="*/ 475617 w 5835017"/>
              <a:gd name="connsiteY113" fmla="*/ 4406900 h 4559567"/>
              <a:gd name="connsiteX114" fmla="*/ 285117 w 5835017"/>
              <a:gd name="connsiteY114" fmla="*/ 4381500 h 4559567"/>
              <a:gd name="connsiteX115" fmla="*/ 94617 w 5835017"/>
              <a:gd name="connsiteY115" fmla="*/ 4343400 h 4559567"/>
              <a:gd name="connsiteX116" fmla="*/ 5717 w 5835017"/>
              <a:gd name="connsiteY11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3104517 w 5835017"/>
              <a:gd name="connsiteY84" fmla="*/ 3721100 h 4559567"/>
              <a:gd name="connsiteX85" fmla="*/ 2990217 w 5835017"/>
              <a:gd name="connsiteY85" fmla="*/ 3759200 h 4559567"/>
              <a:gd name="connsiteX86" fmla="*/ 2901317 w 5835017"/>
              <a:gd name="connsiteY86" fmla="*/ 3810000 h 4559567"/>
              <a:gd name="connsiteX87" fmla="*/ 2850517 w 5835017"/>
              <a:gd name="connsiteY87" fmla="*/ 3835400 h 4559567"/>
              <a:gd name="connsiteX88" fmla="*/ 2736217 w 5835017"/>
              <a:gd name="connsiteY88" fmla="*/ 3873500 h 4559567"/>
              <a:gd name="connsiteX89" fmla="*/ 2698117 w 5835017"/>
              <a:gd name="connsiteY89" fmla="*/ 3886200 h 4559567"/>
              <a:gd name="connsiteX90" fmla="*/ 2647317 w 5835017"/>
              <a:gd name="connsiteY90" fmla="*/ 3898900 h 4559567"/>
              <a:gd name="connsiteX91" fmla="*/ 2545717 w 5835017"/>
              <a:gd name="connsiteY91" fmla="*/ 3937000 h 4559567"/>
              <a:gd name="connsiteX92" fmla="*/ 2507617 w 5835017"/>
              <a:gd name="connsiteY92" fmla="*/ 3962400 h 4559567"/>
              <a:gd name="connsiteX93" fmla="*/ 2367917 w 5835017"/>
              <a:gd name="connsiteY93" fmla="*/ 4000500 h 4559567"/>
              <a:gd name="connsiteX94" fmla="*/ 2329817 w 5835017"/>
              <a:gd name="connsiteY94" fmla="*/ 4025900 h 4559567"/>
              <a:gd name="connsiteX95" fmla="*/ 2152017 w 5835017"/>
              <a:gd name="connsiteY95" fmla="*/ 4064000 h 4559567"/>
              <a:gd name="connsiteX96" fmla="*/ 2101217 w 5835017"/>
              <a:gd name="connsiteY96" fmla="*/ 4076700 h 4559567"/>
              <a:gd name="connsiteX97" fmla="*/ 2025017 w 5835017"/>
              <a:gd name="connsiteY97" fmla="*/ 4089400 h 4559567"/>
              <a:gd name="connsiteX98" fmla="*/ 1834517 w 5835017"/>
              <a:gd name="connsiteY98" fmla="*/ 4114800 h 4559567"/>
              <a:gd name="connsiteX99" fmla="*/ 1758317 w 5835017"/>
              <a:gd name="connsiteY99" fmla="*/ 4140200 h 4559567"/>
              <a:gd name="connsiteX100" fmla="*/ 1720217 w 5835017"/>
              <a:gd name="connsiteY100" fmla="*/ 4152900 h 4559567"/>
              <a:gd name="connsiteX101" fmla="*/ 1656717 w 5835017"/>
              <a:gd name="connsiteY101" fmla="*/ 4178300 h 4559567"/>
              <a:gd name="connsiteX102" fmla="*/ 1580517 w 5835017"/>
              <a:gd name="connsiteY102" fmla="*/ 4191000 h 4559567"/>
              <a:gd name="connsiteX103" fmla="*/ 1466217 w 5835017"/>
              <a:gd name="connsiteY103" fmla="*/ 4229100 h 4559567"/>
              <a:gd name="connsiteX104" fmla="*/ 1390017 w 5835017"/>
              <a:gd name="connsiteY104" fmla="*/ 4254500 h 4559567"/>
              <a:gd name="connsiteX105" fmla="*/ 1301117 w 5835017"/>
              <a:gd name="connsiteY105" fmla="*/ 4267200 h 4559567"/>
              <a:gd name="connsiteX106" fmla="*/ 1224917 w 5835017"/>
              <a:gd name="connsiteY106" fmla="*/ 4279900 h 4559567"/>
              <a:gd name="connsiteX107" fmla="*/ 1161417 w 5835017"/>
              <a:gd name="connsiteY107" fmla="*/ 4292600 h 4559567"/>
              <a:gd name="connsiteX108" fmla="*/ 1059817 w 5835017"/>
              <a:gd name="connsiteY108" fmla="*/ 4305300 h 4559567"/>
              <a:gd name="connsiteX109" fmla="*/ 958217 w 5835017"/>
              <a:gd name="connsiteY109" fmla="*/ 4330700 h 4559567"/>
              <a:gd name="connsiteX110" fmla="*/ 843917 w 5835017"/>
              <a:gd name="connsiteY110" fmla="*/ 4356100 h 4559567"/>
              <a:gd name="connsiteX111" fmla="*/ 805817 w 5835017"/>
              <a:gd name="connsiteY111" fmla="*/ 4368800 h 4559567"/>
              <a:gd name="connsiteX112" fmla="*/ 475617 w 5835017"/>
              <a:gd name="connsiteY112" fmla="*/ 4406900 h 4559567"/>
              <a:gd name="connsiteX113" fmla="*/ 285117 w 5835017"/>
              <a:gd name="connsiteY113" fmla="*/ 4381500 h 4559567"/>
              <a:gd name="connsiteX114" fmla="*/ 94617 w 5835017"/>
              <a:gd name="connsiteY114" fmla="*/ 4343400 h 4559567"/>
              <a:gd name="connsiteX115" fmla="*/ 5717 w 5835017"/>
              <a:gd name="connsiteY11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901317 w 5835017"/>
              <a:gd name="connsiteY85" fmla="*/ 3810000 h 4559567"/>
              <a:gd name="connsiteX86" fmla="*/ 2850517 w 5835017"/>
              <a:gd name="connsiteY86" fmla="*/ 3835400 h 4559567"/>
              <a:gd name="connsiteX87" fmla="*/ 2736217 w 5835017"/>
              <a:gd name="connsiteY87" fmla="*/ 3873500 h 4559567"/>
              <a:gd name="connsiteX88" fmla="*/ 2698117 w 5835017"/>
              <a:gd name="connsiteY88" fmla="*/ 3886200 h 4559567"/>
              <a:gd name="connsiteX89" fmla="*/ 2647317 w 5835017"/>
              <a:gd name="connsiteY89" fmla="*/ 3898900 h 4559567"/>
              <a:gd name="connsiteX90" fmla="*/ 2545717 w 5835017"/>
              <a:gd name="connsiteY90" fmla="*/ 3937000 h 4559567"/>
              <a:gd name="connsiteX91" fmla="*/ 2507617 w 5835017"/>
              <a:gd name="connsiteY91" fmla="*/ 3962400 h 4559567"/>
              <a:gd name="connsiteX92" fmla="*/ 2367917 w 5835017"/>
              <a:gd name="connsiteY92" fmla="*/ 4000500 h 4559567"/>
              <a:gd name="connsiteX93" fmla="*/ 2329817 w 5835017"/>
              <a:gd name="connsiteY93" fmla="*/ 4025900 h 4559567"/>
              <a:gd name="connsiteX94" fmla="*/ 2152017 w 5835017"/>
              <a:gd name="connsiteY94" fmla="*/ 4064000 h 4559567"/>
              <a:gd name="connsiteX95" fmla="*/ 2101217 w 5835017"/>
              <a:gd name="connsiteY95" fmla="*/ 4076700 h 4559567"/>
              <a:gd name="connsiteX96" fmla="*/ 2025017 w 5835017"/>
              <a:gd name="connsiteY96" fmla="*/ 4089400 h 4559567"/>
              <a:gd name="connsiteX97" fmla="*/ 1834517 w 5835017"/>
              <a:gd name="connsiteY97" fmla="*/ 4114800 h 4559567"/>
              <a:gd name="connsiteX98" fmla="*/ 1758317 w 5835017"/>
              <a:gd name="connsiteY98" fmla="*/ 4140200 h 4559567"/>
              <a:gd name="connsiteX99" fmla="*/ 1720217 w 5835017"/>
              <a:gd name="connsiteY99" fmla="*/ 4152900 h 4559567"/>
              <a:gd name="connsiteX100" fmla="*/ 1656717 w 5835017"/>
              <a:gd name="connsiteY100" fmla="*/ 4178300 h 4559567"/>
              <a:gd name="connsiteX101" fmla="*/ 1580517 w 5835017"/>
              <a:gd name="connsiteY101" fmla="*/ 4191000 h 4559567"/>
              <a:gd name="connsiteX102" fmla="*/ 1466217 w 5835017"/>
              <a:gd name="connsiteY102" fmla="*/ 4229100 h 4559567"/>
              <a:gd name="connsiteX103" fmla="*/ 1390017 w 5835017"/>
              <a:gd name="connsiteY103" fmla="*/ 4254500 h 4559567"/>
              <a:gd name="connsiteX104" fmla="*/ 1301117 w 5835017"/>
              <a:gd name="connsiteY104" fmla="*/ 4267200 h 4559567"/>
              <a:gd name="connsiteX105" fmla="*/ 1224917 w 5835017"/>
              <a:gd name="connsiteY105" fmla="*/ 4279900 h 4559567"/>
              <a:gd name="connsiteX106" fmla="*/ 1161417 w 5835017"/>
              <a:gd name="connsiteY106" fmla="*/ 4292600 h 4559567"/>
              <a:gd name="connsiteX107" fmla="*/ 1059817 w 5835017"/>
              <a:gd name="connsiteY107" fmla="*/ 4305300 h 4559567"/>
              <a:gd name="connsiteX108" fmla="*/ 958217 w 5835017"/>
              <a:gd name="connsiteY108" fmla="*/ 4330700 h 4559567"/>
              <a:gd name="connsiteX109" fmla="*/ 843917 w 5835017"/>
              <a:gd name="connsiteY109" fmla="*/ 4356100 h 4559567"/>
              <a:gd name="connsiteX110" fmla="*/ 805817 w 5835017"/>
              <a:gd name="connsiteY110" fmla="*/ 4368800 h 4559567"/>
              <a:gd name="connsiteX111" fmla="*/ 475617 w 5835017"/>
              <a:gd name="connsiteY111" fmla="*/ 4406900 h 4559567"/>
              <a:gd name="connsiteX112" fmla="*/ 285117 w 5835017"/>
              <a:gd name="connsiteY112" fmla="*/ 4381500 h 4559567"/>
              <a:gd name="connsiteX113" fmla="*/ 94617 w 5835017"/>
              <a:gd name="connsiteY113" fmla="*/ 4343400 h 4559567"/>
              <a:gd name="connsiteX114" fmla="*/ 5717 w 5835017"/>
              <a:gd name="connsiteY11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850517 w 5835017"/>
              <a:gd name="connsiteY85" fmla="*/ 3835400 h 4559567"/>
              <a:gd name="connsiteX86" fmla="*/ 2736217 w 5835017"/>
              <a:gd name="connsiteY86" fmla="*/ 3873500 h 4559567"/>
              <a:gd name="connsiteX87" fmla="*/ 2698117 w 5835017"/>
              <a:gd name="connsiteY87" fmla="*/ 3886200 h 4559567"/>
              <a:gd name="connsiteX88" fmla="*/ 2647317 w 5835017"/>
              <a:gd name="connsiteY88" fmla="*/ 3898900 h 4559567"/>
              <a:gd name="connsiteX89" fmla="*/ 2545717 w 5835017"/>
              <a:gd name="connsiteY89" fmla="*/ 3937000 h 4559567"/>
              <a:gd name="connsiteX90" fmla="*/ 2507617 w 5835017"/>
              <a:gd name="connsiteY90" fmla="*/ 3962400 h 4559567"/>
              <a:gd name="connsiteX91" fmla="*/ 2367917 w 5835017"/>
              <a:gd name="connsiteY91" fmla="*/ 4000500 h 4559567"/>
              <a:gd name="connsiteX92" fmla="*/ 2329817 w 5835017"/>
              <a:gd name="connsiteY92" fmla="*/ 4025900 h 4559567"/>
              <a:gd name="connsiteX93" fmla="*/ 2152017 w 5835017"/>
              <a:gd name="connsiteY93" fmla="*/ 4064000 h 4559567"/>
              <a:gd name="connsiteX94" fmla="*/ 2101217 w 5835017"/>
              <a:gd name="connsiteY94" fmla="*/ 4076700 h 4559567"/>
              <a:gd name="connsiteX95" fmla="*/ 2025017 w 5835017"/>
              <a:gd name="connsiteY95" fmla="*/ 4089400 h 4559567"/>
              <a:gd name="connsiteX96" fmla="*/ 1834517 w 5835017"/>
              <a:gd name="connsiteY96" fmla="*/ 4114800 h 4559567"/>
              <a:gd name="connsiteX97" fmla="*/ 1758317 w 5835017"/>
              <a:gd name="connsiteY97" fmla="*/ 4140200 h 4559567"/>
              <a:gd name="connsiteX98" fmla="*/ 1720217 w 5835017"/>
              <a:gd name="connsiteY98" fmla="*/ 4152900 h 4559567"/>
              <a:gd name="connsiteX99" fmla="*/ 1656717 w 5835017"/>
              <a:gd name="connsiteY99" fmla="*/ 4178300 h 4559567"/>
              <a:gd name="connsiteX100" fmla="*/ 1580517 w 5835017"/>
              <a:gd name="connsiteY100" fmla="*/ 4191000 h 4559567"/>
              <a:gd name="connsiteX101" fmla="*/ 1466217 w 5835017"/>
              <a:gd name="connsiteY101" fmla="*/ 4229100 h 4559567"/>
              <a:gd name="connsiteX102" fmla="*/ 1390017 w 5835017"/>
              <a:gd name="connsiteY102" fmla="*/ 4254500 h 4559567"/>
              <a:gd name="connsiteX103" fmla="*/ 1301117 w 5835017"/>
              <a:gd name="connsiteY103" fmla="*/ 4267200 h 4559567"/>
              <a:gd name="connsiteX104" fmla="*/ 1224917 w 5835017"/>
              <a:gd name="connsiteY104" fmla="*/ 4279900 h 4559567"/>
              <a:gd name="connsiteX105" fmla="*/ 1161417 w 5835017"/>
              <a:gd name="connsiteY105" fmla="*/ 4292600 h 4559567"/>
              <a:gd name="connsiteX106" fmla="*/ 1059817 w 5835017"/>
              <a:gd name="connsiteY106" fmla="*/ 4305300 h 4559567"/>
              <a:gd name="connsiteX107" fmla="*/ 958217 w 5835017"/>
              <a:gd name="connsiteY107" fmla="*/ 4330700 h 4559567"/>
              <a:gd name="connsiteX108" fmla="*/ 843917 w 5835017"/>
              <a:gd name="connsiteY108" fmla="*/ 4356100 h 4559567"/>
              <a:gd name="connsiteX109" fmla="*/ 805817 w 5835017"/>
              <a:gd name="connsiteY109" fmla="*/ 4368800 h 4559567"/>
              <a:gd name="connsiteX110" fmla="*/ 475617 w 5835017"/>
              <a:gd name="connsiteY110" fmla="*/ 4406900 h 4559567"/>
              <a:gd name="connsiteX111" fmla="*/ 285117 w 5835017"/>
              <a:gd name="connsiteY111" fmla="*/ 4381500 h 4559567"/>
              <a:gd name="connsiteX112" fmla="*/ 94617 w 5835017"/>
              <a:gd name="connsiteY112" fmla="*/ 4343400 h 4559567"/>
              <a:gd name="connsiteX113" fmla="*/ 5717 w 5835017"/>
              <a:gd name="connsiteY11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736217 w 5835017"/>
              <a:gd name="connsiteY85" fmla="*/ 3873500 h 4559567"/>
              <a:gd name="connsiteX86" fmla="*/ 2698117 w 5835017"/>
              <a:gd name="connsiteY86" fmla="*/ 3886200 h 4559567"/>
              <a:gd name="connsiteX87" fmla="*/ 2647317 w 5835017"/>
              <a:gd name="connsiteY87" fmla="*/ 3898900 h 4559567"/>
              <a:gd name="connsiteX88" fmla="*/ 2545717 w 5835017"/>
              <a:gd name="connsiteY88" fmla="*/ 3937000 h 4559567"/>
              <a:gd name="connsiteX89" fmla="*/ 2507617 w 5835017"/>
              <a:gd name="connsiteY89" fmla="*/ 3962400 h 4559567"/>
              <a:gd name="connsiteX90" fmla="*/ 2367917 w 5835017"/>
              <a:gd name="connsiteY90" fmla="*/ 4000500 h 4559567"/>
              <a:gd name="connsiteX91" fmla="*/ 2329817 w 5835017"/>
              <a:gd name="connsiteY91" fmla="*/ 4025900 h 4559567"/>
              <a:gd name="connsiteX92" fmla="*/ 2152017 w 5835017"/>
              <a:gd name="connsiteY92" fmla="*/ 4064000 h 4559567"/>
              <a:gd name="connsiteX93" fmla="*/ 2101217 w 5835017"/>
              <a:gd name="connsiteY93" fmla="*/ 4076700 h 4559567"/>
              <a:gd name="connsiteX94" fmla="*/ 2025017 w 5835017"/>
              <a:gd name="connsiteY94" fmla="*/ 4089400 h 4559567"/>
              <a:gd name="connsiteX95" fmla="*/ 1834517 w 5835017"/>
              <a:gd name="connsiteY95" fmla="*/ 4114800 h 4559567"/>
              <a:gd name="connsiteX96" fmla="*/ 1758317 w 5835017"/>
              <a:gd name="connsiteY96" fmla="*/ 4140200 h 4559567"/>
              <a:gd name="connsiteX97" fmla="*/ 1720217 w 5835017"/>
              <a:gd name="connsiteY97" fmla="*/ 4152900 h 4559567"/>
              <a:gd name="connsiteX98" fmla="*/ 1656717 w 5835017"/>
              <a:gd name="connsiteY98" fmla="*/ 4178300 h 4559567"/>
              <a:gd name="connsiteX99" fmla="*/ 1580517 w 5835017"/>
              <a:gd name="connsiteY99" fmla="*/ 4191000 h 4559567"/>
              <a:gd name="connsiteX100" fmla="*/ 1466217 w 5835017"/>
              <a:gd name="connsiteY100" fmla="*/ 4229100 h 4559567"/>
              <a:gd name="connsiteX101" fmla="*/ 1390017 w 5835017"/>
              <a:gd name="connsiteY101" fmla="*/ 4254500 h 4559567"/>
              <a:gd name="connsiteX102" fmla="*/ 1301117 w 5835017"/>
              <a:gd name="connsiteY102" fmla="*/ 4267200 h 4559567"/>
              <a:gd name="connsiteX103" fmla="*/ 1224917 w 5835017"/>
              <a:gd name="connsiteY103" fmla="*/ 4279900 h 4559567"/>
              <a:gd name="connsiteX104" fmla="*/ 1161417 w 5835017"/>
              <a:gd name="connsiteY104" fmla="*/ 4292600 h 4559567"/>
              <a:gd name="connsiteX105" fmla="*/ 1059817 w 5835017"/>
              <a:gd name="connsiteY105" fmla="*/ 4305300 h 4559567"/>
              <a:gd name="connsiteX106" fmla="*/ 958217 w 5835017"/>
              <a:gd name="connsiteY106" fmla="*/ 4330700 h 4559567"/>
              <a:gd name="connsiteX107" fmla="*/ 843917 w 5835017"/>
              <a:gd name="connsiteY107" fmla="*/ 4356100 h 4559567"/>
              <a:gd name="connsiteX108" fmla="*/ 805817 w 5835017"/>
              <a:gd name="connsiteY108" fmla="*/ 4368800 h 4559567"/>
              <a:gd name="connsiteX109" fmla="*/ 475617 w 5835017"/>
              <a:gd name="connsiteY109" fmla="*/ 4406900 h 4559567"/>
              <a:gd name="connsiteX110" fmla="*/ 285117 w 5835017"/>
              <a:gd name="connsiteY110" fmla="*/ 4381500 h 4559567"/>
              <a:gd name="connsiteX111" fmla="*/ 94617 w 5835017"/>
              <a:gd name="connsiteY111" fmla="*/ 4343400 h 4559567"/>
              <a:gd name="connsiteX112" fmla="*/ 5717 w 5835017"/>
              <a:gd name="connsiteY11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736217 w 5835017"/>
              <a:gd name="connsiteY85" fmla="*/ 3873500 h 4559567"/>
              <a:gd name="connsiteX86" fmla="*/ 2647317 w 5835017"/>
              <a:gd name="connsiteY86" fmla="*/ 3898900 h 4559567"/>
              <a:gd name="connsiteX87" fmla="*/ 2545717 w 5835017"/>
              <a:gd name="connsiteY87" fmla="*/ 3937000 h 4559567"/>
              <a:gd name="connsiteX88" fmla="*/ 2507617 w 5835017"/>
              <a:gd name="connsiteY88" fmla="*/ 3962400 h 4559567"/>
              <a:gd name="connsiteX89" fmla="*/ 2367917 w 5835017"/>
              <a:gd name="connsiteY89" fmla="*/ 4000500 h 4559567"/>
              <a:gd name="connsiteX90" fmla="*/ 2329817 w 5835017"/>
              <a:gd name="connsiteY90" fmla="*/ 4025900 h 4559567"/>
              <a:gd name="connsiteX91" fmla="*/ 2152017 w 5835017"/>
              <a:gd name="connsiteY91" fmla="*/ 4064000 h 4559567"/>
              <a:gd name="connsiteX92" fmla="*/ 2101217 w 5835017"/>
              <a:gd name="connsiteY92" fmla="*/ 4076700 h 4559567"/>
              <a:gd name="connsiteX93" fmla="*/ 2025017 w 5835017"/>
              <a:gd name="connsiteY93" fmla="*/ 4089400 h 4559567"/>
              <a:gd name="connsiteX94" fmla="*/ 1834517 w 5835017"/>
              <a:gd name="connsiteY94" fmla="*/ 4114800 h 4559567"/>
              <a:gd name="connsiteX95" fmla="*/ 1758317 w 5835017"/>
              <a:gd name="connsiteY95" fmla="*/ 4140200 h 4559567"/>
              <a:gd name="connsiteX96" fmla="*/ 1720217 w 5835017"/>
              <a:gd name="connsiteY96" fmla="*/ 4152900 h 4559567"/>
              <a:gd name="connsiteX97" fmla="*/ 1656717 w 5835017"/>
              <a:gd name="connsiteY97" fmla="*/ 4178300 h 4559567"/>
              <a:gd name="connsiteX98" fmla="*/ 1580517 w 5835017"/>
              <a:gd name="connsiteY98" fmla="*/ 4191000 h 4559567"/>
              <a:gd name="connsiteX99" fmla="*/ 1466217 w 5835017"/>
              <a:gd name="connsiteY99" fmla="*/ 4229100 h 4559567"/>
              <a:gd name="connsiteX100" fmla="*/ 1390017 w 5835017"/>
              <a:gd name="connsiteY100" fmla="*/ 4254500 h 4559567"/>
              <a:gd name="connsiteX101" fmla="*/ 1301117 w 5835017"/>
              <a:gd name="connsiteY101" fmla="*/ 4267200 h 4559567"/>
              <a:gd name="connsiteX102" fmla="*/ 1224917 w 5835017"/>
              <a:gd name="connsiteY102" fmla="*/ 4279900 h 4559567"/>
              <a:gd name="connsiteX103" fmla="*/ 1161417 w 5835017"/>
              <a:gd name="connsiteY103" fmla="*/ 4292600 h 4559567"/>
              <a:gd name="connsiteX104" fmla="*/ 1059817 w 5835017"/>
              <a:gd name="connsiteY104" fmla="*/ 4305300 h 4559567"/>
              <a:gd name="connsiteX105" fmla="*/ 958217 w 5835017"/>
              <a:gd name="connsiteY105" fmla="*/ 4330700 h 4559567"/>
              <a:gd name="connsiteX106" fmla="*/ 843917 w 5835017"/>
              <a:gd name="connsiteY106" fmla="*/ 4356100 h 4559567"/>
              <a:gd name="connsiteX107" fmla="*/ 805817 w 5835017"/>
              <a:gd name="connsiteY107" fmla="*/ 4368800 h 4559567"/>
              <a:gd name="connsiteX108" fmla="*/ 475617 w 5835017"/>
              <a:gd name="connsiteY108" fmla="*/ 4406900 h 4559567"/>
              <a:gd name="connsiteX109" fmla="*/ 285117 w 5835017"/>
              <a:gd name="connsiteY109" fmla="*/ 4381500 h 4559567"/>
              <a:gd name="connsiteX110" fmla="*/ 94617 w 5835017"/>
              <a:gd name="connsiteY110" fmla="*/ 4343400 h 4559567"/>
              <a:gd name="connsiteX111" fmla="*/ 5717 w 5835017"/>
              <a:gd name="connsiteY11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736217 w 5835017"/>
              <a:gd name="connsiteY85" fmla="*/ 3873500 h 4559567"/>
              <a:gd name="connsiteX86" fmla="*/ 2545717 w 5835017"/>
              <a:gd name="connsiteY86" fmla="*/ 3937000 h 4559567"/>
              <a:gd name="connsiteX87" fmla="*/ 2507617 w 5835017"/>
              <a:gd name="connsiteY87" fmla="*/ 3962400 h 4559567"/>
              <a:gd name="connsiteX88" fmla="*/ 2367917 w 5835017"/>
              <a:gd name="connsiteY88" fmla="*/ 4000500 h 4559567"/>
              <a:gd name="connsiteX89" fmla="*/ 2329817 w 5835017"/>
              <a:gd name="connsiteY89" fmla="*/ 4025900 h 4559567"/>
              <a:gd name="connsiteX90" fmla="*/ 2152017 w 5835017"/>
              <a:gd name="connsiteY90" fmla="*/ 4064000 h 4559567"/>
              <a:gd name="connsiteX91" fmla="*/ 2101217 w 5835017"/>
              <a:gd name="connsiteY91" fmla="*/ 4076700 h 4559567"/>
              <a:gd name="connsiteX92" fmla="*/ 2025017 w 5835017"/>
              <a:gd name="connsiteY92" fmla="*/ 4089400 h 4559567"/>
              <a:gd name="connsiteX93" fmla="*/ 1834517 w 5835017"/>
              <a:gd name="connsiteY93" fmla="*/ 4114800 h 4559567"/>
              <a:gd name="connsiteX94" fmla="*/ 1758317 w 5835017"/>
              <a:gd name="connsiteY94" fmla="*/ 4140200 h 4559567"/>
              <a:gd name="connsiteX95" fmla="*/ 1720217 w 5835017"/>
              <a:gd name="connsiteY95" fmla="*/ 4152900 h 4559567"/>
              <a:gd name="connsiteX96" fmla="*/ 1656717 w 5835017"/>
              <a:gd name="connsiteY96" fmla="*/ 4178300 h 4559567"/>
              <a:gd name="connsiteX97" fmla="*/ 1580517 w 5835017"/>
              <a:gd name="connsiteY97" fmla="*/ 4191000 h 4559567"/>
              <a:gd name="connsiteX98" fmla="*/ 1466217 w 5835017"/>
              <a:gd name="connsiteY98" fmla="*/ 4229100 h 4559567"/>
              <a:gd name="connsiteX99" fmla="*/ 1390017 w 5835017"/>
              <a:gd name="connsiteY99" fmla="*/ 4254500 h 4559567"/>
              <a:gd name="connsiteX100" fmla="*/ 1301117 w 5835017"/>
              <a:gd name="connsiteY100" fmla="*/ 4267200 h 4559567"/>
              <a:gd name="connsiteX101" fmla="*/ 1224917 w 5835017"/>
              <a:gd name="connsiteY101" fmla="*/ 4279900 h 4559567"/>
              <a:gd name="connsiteX102" fmla="*/ 1161417 w 5835017"/>
              <a:gd name="connsiteY102" fmla="*/ 4292600 h 4559567"/>
              <a:gd name="connsiteX103" fmla="*/ 1059817 w 5835017"/>
              <a:gd name="connsiteY103" fmla="*/ 4305300 h 4559567"/>
              <a:gd name="connsiteX104" fmla="*/ 958217 w 5835017"/>
              <a:gd name="connsiteY104" fmla="*/ 4330700 h 4559567"/>
              <a:gd name="connsiteX105" fmla="*/ 843917 w 5835017"/>
              <a:gd name="connsiteY105" fmla="*/ 4356100 h 4559567"/>
              <a:gd name="connsiteX106" fmla="*/ 805817 w 5835017"/>
              <a:gd name="connsiteY106" fmla="*/ 4368800 h 4559567"/>
              <a:gd name="connsiteX107" fmla="*/ 475617 w 5835017"/>
              <a:gd name="connsiteY107" fmla="*/ 4406900 h 4559567"/>
              <a:gd name="connsiteX108" fmla="*/ 285117 w 5835017"/>
              <a:gd name="connsiteY108" fmla="*/ 4381500 h 4559567"/>
              <a:gd name="connsiteX109" fmla="*/ 94617 w 5835017"/>
              <a:gd name="connsiteY109" fmla="*/ 4343400 h 4559567"/>
              <a:gd name="connsiteX110" fmla="*/ 5717 w 5835017"/>
              <a:gd name="connsiteY11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736217 w 5835017"/>
              <a:gd name="connsiteY85" fmla="*/ 3873500 h 4559567"/>
              <a:gd name="connsiteX86" fmla="*/ 2545717 w 5835017"/>
              <a:gd name="connsiteY86" fmla="*/ 3937000 h 4559567"/>
              <a:gd name="connsiteX87" fmla="*/ 2367917 w 5835017"/>
              <a:gd name="connsiteY87" fmla="*/ 4000500 h 4559567"/>
              <a:gd name="connsiteX88" fmla="*/ 2329817 w 5835017"/>
              <a:gd name="connsiteY88" fmla="*/ 4025900 h 4559567"/>
              <a:gd name="connsiteX89" fmla="*/ 2152017 w 5835017"/>
              <a:gd name="connsiteY89" fmla="*/ 4064000 h 4559567"/>
              <a:gd name="connsiteX90" fmla="*/ 2101217 w 5835017"/>
              <a:gd name="connsiteY90" fmla="*/ 4076700 h 4559567"/>
              <a:gd name="connsiteX91" fmla="*/ 2025017 w 5835017"/>
              <a:gd name="connsiteY91" fmla="*/ 4089400 h 4559567"/>
              <a:gd name="connsiteX92" fmla="*/ 1834517 w 5835017"/>
              <a:gd name="connsiteY92" fmla="*/ 4114800 h 4559567"/>
              <a:gd name="connsiteX93" fmla="*/ 1758317 w 5835017"/>
              <a:gd name="connsiteY93" fmla="*/ 4140200 h 4559567"/>
              <a:gd name="connsiteX94" fmla="*/ 1720217 w 5835017"/>
              <a:gd name="connsiteY94" fmla="*/ 4152900 h 4559567"/>
              <a:gd name="connsiteX95" fmla="*/ 1656717 w 5835017"/>
              <a:gd name="connsiteY95" fmla="*/ 4178300 h 4559567"/>
              <a:gd name="connsiteX96" fmla="*/ 1580517 w 5835017"/>
              <a:gd name="connsiteY96" fmla="*/ 4191000 h 4559567"/>
              <a:gd name="connsiteX97" fmla="*/ 1466217 w 5835017"/>
              <a:gd name="connsiteY97" fmla="*/ 4229100 h 4559567"/>
              <a:gd name="connsiteX98" fmla="*/ 1390017 w 5835017"/>
              <a:gd name="connsiteY98" fmla="*/ 4254500 h 4559567"/>
              <a:gd name="connsiteX99" fmla="*/ 1301117 w 5835017"/>
              <a:gd name="connsiteY99" fmla="*/ 4267200 h 4559567"/>
              <a:gd name="connsiteX100" fmla="*/ 1224917 w 5835017"/>
              <a:gd name="connsiteY100" fmla="*/ 4279900 h 4559567"/>
              <a:gd name="connsiteX101" fmla="*/ 1161417 w 5835017"/>
              <a:gd name="connsiteY101" fmla="*/ 4292600 h 4559567"/>
              <a:gd name="connsiteX102" fmla="*/ 1059817 w 5835017"/>
              <a:gd name="connsiteY102" fmla="*/ 4305300 h 4559567"/>
              <a:gd name="connsiteX103" fmla="*/ 958217 w 5835017"/>
              <a:gd name="connsiteY103" fmla="*/ 4330700 h 4559567"/>
              <a:gd name="connsiteX104" fmla="*/ 843917 w 5835017"/>
              <a:gd name="connsiteY104" fmla="*/ 4356100 h 4559567"/>
              <a:gd name="connsiteX105" fmla="*/ 805817 w 5835017"/>
              <a:gd name="connsiteY105" fmla="*/ 4368800 h 4559567"/>
              <a:gd name="connsiteX106" fmla="*/ 475617 w 5835017"/>
              <a:gd name="connsiteY106" fmla="*/ 4406900 h 4559567"/>
              <a:gd name="connsiteX107" fmla="*/ 285117 w 5835017"/>
              <a:gd name="connsiteY107" fmla="*/ 4381500 h 4559567"/>
              <a:gd name="connsiteX108" fmla="*/ 94617 w 5835017"/>
              <a:gd name="connsiteY108" fmla="*/ 4343400 h 4559567"/>
              <a:gd name="connsiteX109" fmla="*/ 5717 w 5835017"/>
              <a:gd name="connsiteY10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736217 w 5835017"/>
              <a:gd name="connsiteY85" fmla="*/ 3873500 h 4559567"/>
              <a:gd name="connsiteX86" fmla="*/ 2367917 w 5835017"/>
              <a:gd name="connsiteY86" fmla="*/ 4000500 h 4559567"/>
              <a:gd name="connsiteX87" fmla="*/ 2329817 w 5835017"/>
              <a:gd name="connsiteY87" fmla="*/ 4025900 h 4559567"/>
              <a:gd name="connsiteX88" fmla="*/ 2152017 w 5835017"/>
              <a:gd name="connsiteY88" fmla="*/ 4064000 h 4559567"/>
              <a:gd name="connsiteX89" fmla="*/ 2101217 w 5835017"/>
              <a:gd name="connsiteY89" fmla="*/ 4076700 h 4559567"/>
              <a:gd name="connsiteX90" fmla="*/ 2025017 w 5835017"/>
              <a:gd name="connsiteY90" fmla="*/ 4089400 h 4559567"/>
              <a:gd name="connsiteX91" fmla="*/ 1834517 w 5835017"/>
              <a:gd name="connsiteY91" fmla="*/ 4114800 h 4559567"/>
              <a:gd name="connsiteX92" fmla="*/ 1758317 w 5835017"/>
              <a:gd name="connsiteY92" fmla="*/ 4140200 h 4559567"/>
              <a:gd name="connsiteX93" fmla="*/ 1720217 w 5835017"/>
              <a:gd name="connsiteY93" fmla="*/ 4152900 h 4559567"/>
              <a:gd name="connsiteX94" fmla="*/ 1656717 w 5835017"/>
              <a:gd name="connsiteY94" fmla="*/ 4178300 h 4559567"/>
              <a:gd name="connsiteX95" fmla="*/ 1580517 w 5835017"/>
              <a:gd name="connsiteY95" fmla="*/ 4191000 h 4559567"/>
              <a:gd name="connsiteX96" fmla="*/ 1466217 w 5835017"/>
              <a:gd name="connsiteY96" fmla="*/ 4229100 h 4559567"/>
              <a:gd name="connsiteX97" fmla="*/ 1390017 w 5835017"/>
              <a:gd name="connsiteY97" fmla="*/ 4254500 h 4559567"/>
              <a:gd name="connsiteX98" fmla="*/ 1301117 w 5835017"/>
              <a:gd name="connsiteY98" fmla="*/ 4267200 h 4559567"/>
              <a:gd name="connsiteX99" fmla="*/ 1224917 w 5835017"/>
              <a:gd name="connsiteY99" fmla="*/ 4279900 h 4559567"/>
              <a:gd name="connsiteX100" fmla="*/ 1161417 w 5835017"/>
              <a:gd name="connsiteY100" fmla="*/ 4292600 h 4559567"/>
              <a:gd name="connsiteX101" fmla="*/ 1059817 w 5835017"/>
              <a:gd name="connsiteY101" fmla="*/ 4305300 h 4559567"/>
              <a:gd name="connsiteX102" fmla="*/ 958217 w 5835017"/>
              <a:gd name="connsiteY102" fmla="*/ 4330700 h 4559567"/>
              <a:gd name="connsiteX103" fmla="*/ 843917 w 5835017"/>
              <a:gd name="connsiteY103" fmla="*/ 4356100 h 4559567"/>
              <a:gd name="connsiteX104" fmla="*/ 805817 w 5835017"/>
              <a:gd name="connsiteY104" fmla="*/ 4368800 h 4559567"/>
              <a:gd name="connsiteX105" fmla="*/ 475617 w 5835017"/>
              <a:gd name="connsiteY105" fmla="*/ 4406900 h 4559567"/>
              <a:gd name="connsiteX106" fmla="*/ 285117 w 5835017"/>
              <a:gd name="connsiteY106" fmla="*/ 4381500 h 4559567"/>
              <a:gd name="connsiteX107" fmla="*/ 94617 w 5835017"/>
              <a:gd name="connsiteY107" fmla="*/ 4343400 h 4559567"/>
              <a:gd name="connsiteX108" fmla="*/ 5717 w 5835017"/>
              <a:gd name="connsiteY10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329817 w 5835017"/>
              <a:gd name="connsiteY86" fmla="*/ 4025900 h 4559567"/>
              <a:gd name="connsiteX87" fmla="*/ 2152017 w 5835017"/>
              <a:gd name="connsiteY87" fmla="*/ 4064000 h 4559567"/>
              <a:gd name="connsiteX88" fmla="*/ 2101217 w 5835017"/>
              <a:gd name="connsiteY88" fmla="*/ 4076700 h 4559567"/>
              <a:gd name="connsiteX89" fmla="*/ 2025017 w 5835017"/>
              <a:gd name="connsiteY89" fmla="*/ 4089400 h 4559567"/>
              <a:gd name="connsiteX90" fmla="*/ 1834517 w 5835017"/>
              <a:gd name="connsiteY90" fmla="*/ 4114800 h 4559567"/>
              <a:gd name="connsiteX91" fmla="*/ 1758317 w 5835017"/>
              <a:gd name="connsiteY91" fmla="*/ 4140200 h 4559567"/>
              <a:gd name="connsiteX92" fmla="*/ 1720217 w 5835017"/>
              <a:gd name="connsiteY92" fmla="*/ 4152900 h 4559567"/>
              <a:gd name="connsiteX93" fmla="*/ 1656717 w 5835017"/>
              <a:gd name="connsiteY93" fmla="*/ 4178300 h 4559567"/>
              <a:gd name="connsiteX94" fmla="*/ 1580517 w 5835017"/>
              <a:gd name="connsiteY94" fmla="*/ 4191000 h 4559567"/>
              <a:gd name="connsiteX95" fmla="*/ 1466217 w 5835017"/>
              <a:gd name="connsiteY95" fmla="*/ 4229100 h 4559567"/>
              <a:gd name="connsiteX96" fmla="*/ 1390017 w 5835017"/>
              <a:gd name="connsiteY96" fmla="*/ 4254500 h 4559567"/>
              <a:gd name="connsiteX97" fmla="*/ 1301117 w 5835017"/>
              <a:gd name="connsiteY97" fmla="*/ 4267200 h 4559567"/>
              <a:gd name="connsiteX98" fmla="*/ 1224917 w 5835017"/>
              <a:gd name="connsiteY98" fmla="*/ 4279900 h 4559567"/>
              <a:gd name="connsiteX99" fmla="*/ 1161417 w 5835017"/>
              <a:gd name="connsiteY99" fmla="*/ 4292600 h 4559567"/>
              <a:gd name="connsiteX100" fmla="*/ 1059817 w 5835017"/>
              <a:gd name="connsiteY100" fmla="*/ 4305300 h 4559567"/>
              <a:gd name="connsiteX101" fmla="*/ 958217 w 5835017"/>
              <a:gd name="connsiteY101" fmla="*/ 4330700 h 4559567"/>
              <a:gd name="connsiteX102" fmla="*/ 843917 w 5835017"/>
              <a:gd name="connsiteY102" fmla="*/ 4356100 h 4559567"/>
              <a:gd name="connsiteX103" fmla="*/ 805817 w 5835017"/>
              <a:gd name="connsiteY103" fmla="*/ 4368800 h 4559567"/>
              <a:gd name="connsiteX104" fmla="*/ 475617 w 5835017"/>
              <a:gd name="connsiteY104" fmla="*/ 4406900 h 4559567"/>
              <a:gd name="connsiteX105" fmla="*/ 285117 w 5835017"/>
              <a:gd name="connsiteY105" fmla="*/ 4381500 h 4559567"/>
              <a:gd name="connsiteX106" fmla="*/ 94617 w 5835017"/>
              <a:gd name="connsiteY106" fmla="*/ 4343400 h 4559567"/>
              <a:gd name="connsiteX107" fmla="*/ 5717 w 5835017"/>
              <a:gd name="connsiteY10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152017 w 5835017"/>
              <a:gd name="connsiteY86" fmla="*/ 4064000 h 4559567"/>
              <a:gd name="connsiteX87" fmla="*/ 2101217 w 5835017"/>
              <a:gd name="connsiteY87" fmla="*/ 4076700 h 4559567"/>
              <a:gd name="connsiteX88" fmla="*/ 2025017 w 5835017"/>
              <a:gd name="connsiteY88" fmla="*/ 4089400 h 4559567"/>
              <a:gd name="connsiteX89" fmla="*/ 1834517 w 5835017"/>
              <a:gd name="connsiteY89" fmla="*/ 4114800 h 4559567"/>
              <a:gd name="connsiteX90" fmla="*/ 1758317 w 5835017"/>
              <a:gd name="connsiteY90" fmla="*/ 4140200 h 4559567"/>
              <a:gd name="connsiteX91" fmla="*/ 1720217 w 5835017"/>
              <a:gd name="connsiteY91" fmla="*/ 4152900 h 4559567"/>
              <a:gd name="connsiteX92" fmla="*/ 1656717 w 5835017"/>
              <a:gd name="connsiteY92" fmla="*/ 4178300 h 4559567"/>
              <a:gd name="connsiteX93" fmla="*/ 1580517 w 5835017"/>
              <a:gd name="connsiteY93" fmla="*/ 4191000 h 4559567"/>
              <a:gd name="connsiteX94" fmla="*/ 1466217 w 5835017"/>
              <a:gd name="connsiteY94" fmla="*/ 4229100 h 4559567"/>
              <a:gd name="connsiteX95" fmla="*/ 1390017 w 5835017"/>
              <a:gd name="connsiteY95" fmla="*/ 4254500 h 4559567"/>
              <a:gd name="connsiteX96" fmla="*/ 1301117 w 5835017"/>
              <a:gd name="connsiteY96" fmla="*/ 4267200 h 4559567"/>
              <a:gd name="connsiteX97" fmla="*/ 1224917 w 5835017"/>
              <a:gd name="connsiteY97" fmla="*/ 4279900 h 4559567"/>
              <a:gd name="connsiteX98" fmla="*/ 1161417 w 5835017"/>
              <a:gd name="connsiteY98" fmla="*/ 4292600 h 4559567"/>
              <a:gd name="connsiteX99" fmla="*/ 1059817 w 5835017"/>
              <a:gd name="connsiteY99" fmla="*/ 4305300 h 4559567"/>
              <a:gd name="connsiteX100" fmla="*/ 958217 w 5835017"/>
              <a:gd name="connsiteY100" fmla="*/ 4330700 h 4559567"/>
              <a:gd name="connsiteX101" fmla="*/ 843917 w 5835017"/>
              <a:gd name="connsiteY101" fmla="*/ 4356100 h 4559567"/>
              <a:gd name="connsiteX102" fmla="*/ 805817 w 5835017"/>
              <a:gd name="connsiteY102" fmla="*/ 4368800 h 4559567"/>
              <a:gd name="connsiteX103" fmla="*/ 475617 w 5835017"/>
              <a:gd name="connsiteY103" fmla="*/ 4406900 h 4559567"/>
              <a:gd name="connsiteX104" fmla="*/ 285117 w 5835017"/>
              <a:gd name="connsiteY104" fmla="*/ 4381500 h 4559567"/>
              <a:gd name="connsiteX105" fmla="*/ 94617 w 5835017"/>
              <a:gd name="connsiteY105" fmla="*/ 4343400 h 4559567"/>
              <a:gd name="connsiteX106" fmla="*/ 5717 w 5835017"/>
              <a:gd name="connsiteY10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101217 w 5835017"/>
              <a:gd name="connsiteY86" fmla="*/ 4076700 h 4559567"/>
              <a:gd name="connsiteX87" fmla="*/ 2025017 w 5835017"/>
              <a:gd name="connsiteY87" fmla="*/ 4089400 h 4559567"/>
              <a:gd name="connsiteX88" fmla="*/ 1834517 w 5835017"/>
              <a:gd name="connsiteY88" fmla="*/ 4114800 h 4559567"/>
              <a:gd name="connsiteX89" fmla="*/ 1758317 w 5835017"/>
              <a:gd name="connsiteY89" fmla="*/ 4140200 h 4559567"/>
              <a:gd name="connsiteX90" fmla="*/ 1720217 w 5835017"/>
              <a:gd name="connsiteY90" fmla="*/ 4152900 h 4559567"/>
              <a:gd name="connsiteX91" fmla="*/ 1656717 w 5835017"/>
              <a:gd name="connsiteY91" fmla="*/ 4178300 h 4559567"/>
              <a:gd name="connsiteX92" fmla="*/ 1580517 w 5835017"/>
              <a:gd name="connsiteY92" fmla="*/ 4191000 h 4559567"/>
              <a:gd name="connsiteX93" fmla="*/ 1466217 w 5835017"/>
              <a:gd name="connsiteY93" fmla="*/ 4229100 h 4559567"/>
              <a:gd name="connsiteX94" fmla="*/ 1390017 w 5835017"/>
              <a:gd name="connsiteY94" fmla="*/ 4254500 h 4559567"/>
              <a:gd name="connsiteX95" fmla="*/ 1301117 w 5835017"/>
              <a:gd name="connsiteY95" fmla="*/ 4267200 h 4559567"/>
              <a:gd name="connsiteX96" fmla="*/ 1224917 w 5835017"/>
              <a:gd name="connsiteY96" fmla="*/ 4279900 h 4559567"/>
              <a:gd name="connsiteX97" fmla="*/ 1161417 w 5835017"/>
              <a:gd name="connsiteY97" fmla="*/ 4292600 h 4559567"/>
              <a:gd name="connsiteX98" fmla="*/ 1059817 w 5835017"/>
              <a:gd name="connsiteY98" fmla="*/ 4305300 h 4559567"/>
              <a:gd name="connsiteX99" fmla="*/ 958217 w 5835017"/>
              <a:gd name="connsiteY99" fmla="*/ 4330700 h 4559567"/>
              <a:gd name="connsiteX100" fmla="*/ 843917 w 5835017"/>
              <a:gd name="connsiteY100" fmla="*/ 4356100 h 4559567"/>
              <a:gd name="connsiteX101" fmla="*/ 805817 w 5835017"/>
              <a:gd name="connsiteY101" fmla="*/ 4368800 h 4559567"/>
              <a:gd name="connsiteX102" fmla="*/ 475617 w 5835017"/>
              <a:gd name="connsiteY102" fmla="*/ 4406900 h 4559567"/>
              <a:gd name="connsiteX103" fmla="*/ 285117 w 5835017"/>
              <a:gd name="connsiteY103" fmla="*/ 4381500 h 4559567"/>
              <a:gd name="connsiteX104" fmla="*/ 94617 w 5835017"/>
              <a:gd name="connsiteY104" fmla="*/ 4343400 h 4559567"/>
              <a:gd name="connsiteX105" fmla="*/ 5717 w 5835017"/>
              <a:gd name="connsiteY10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834517 w 5835017"/>
              <a:gd name="connsiteY87" fmla="*/ 4114800 h 4559567"/>
              <a:gd name="connsiteX88" fmla="*/ 1758317 w 5835017"/>
              <a:gd name="connsiteY88" fmla="*/ 4140200 h 4559567"/>
              <a:gd name="connsiteX89" fmla="*/ 1720217 w 5835017"/>
              <a:gd name="connsiteY89" fmla="*/ 4152900 h 4559567"/>
              <a:gd name="connsiteX90" fmla="*/ 1656717 w 5835017"/>
              <a:gd name="connsiteY90" fmla="*/ 4178300 h 4559567"/>
              <a:gd name="connsiteX91" fmla="*/ 1580517 w 5835017"/>
              <a:gd name="connsiteY91" fmla="*/ 4191000 h 4559567"/>
              <a:gd name="connsiteX92" fmla="*/ 1466217 w 5835017"/>
              <a:gd name="connsiteY92" fmla="*/ 4229100 h 4559567"/>
              <a:gd name="connsiteX93" fmla="*/ 1390017 w 5835017"/>
              <a:gd name="connsiteY93" fmla="*/ 4254500 h 4559567"/>
              <a:gd name="connsiteX94" fmla="*/ 1301117 w 5835017"/>
              <a:gd name="connsiteY94" fmla="*/ 4267200 h 4559567"/>
              <a:gd name="connsiteX95" fmla="*/ 1224917 w 5835017"/>
              <a:gd name="connsiteY95" fmla="*/ 4279900 h 4559567"/>
              <a:gd name="connsiteX96" fmla="*/ 1161417 w 5835017"/>
              <a:gd name="connsiteY96" fmla="*/ 4292600 h 4559567"/>
              <a:gd name="connsiteX97" fmla="*/ 1059817 w 5835017"/>
              <a:gd name="connsiteY97" fmla="*/ 4305300 h 4559567"/>
              <a:gd name="connsiteX98" fmla="*/ 958217 w 5835017"/>
              <a:gd name="connsiteY98" fmla="*/ 4330700 h 4559567"/>
              <a:gd name="connsiteX99" fmla="*/ 843917 w 5835017"/>
              <a:gd name="connsiteY99" fmla="*/ 4356100 h 4559567"/>
              <a:gd name="connsiteX100" fmla="*/ 805817 w 5835017"/>
              <a:gd name="connsiteY100" fmla="*/ 4368800 h 4559567"/>
              <a:gd name="connsiteX101" fmla="*/ 475617 w 5835017"/>
              <a:gd name="connsiteY101" fmla="*/ 4406900 h 4559567"/>
              <a:gd name="connsiteX102" fmla="*/ 285117 w 5835017"/>
              <a:gd name="connsiteY102" fmla="*/ 4381500 h 4559567"/>
              <a:gd name="connsiteX103" fmla="*/ 94617 w 5835017"/>
              <a:gd name="connsiteY103" fmla="*/ 4343400 h 4559567"/>
              <a:gd name="connsiteX104" fmla="*/ 5717 w 5835017"/>
              <a:gd name="connsiteY10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58317 w 5835017"/>
              <a:gd name="connsiteY87" fmla="*/ 4140200 h 4559567"/>
              <a:gd name="connsiteX88" fmla="*/ 1720217 w 5835017"/>
              <a:gd name="connsiteY88" fmla="*/ 4152900 h 4559567"/>
              <a:gd name="connsiteX89" fmla="*/ 1656717 w 5835017"/>
              <a:gd name="connsiteY89" fmla="*/ 4178300 h 4559567"/>
              <a:gd name="connsiteX90" fmla="*/ 1580517 w 5835017"/>
              <a:gd name="connsiteY90" fmla="*/ 4191000 h 4559567"/>
              <a:gd name="connsiteX91" fmla="*/ 1466217 w 5835017"/>
              <a:gd name="connsiteY91" fmla="*/ 4229100 h 4559567"/>
              <a:gd name="connsiteX92" fmla="*/ 1390017 w 5835017"/>
              <a:gd name="connsiteY92" fmla="*/ 4254500 h 4559567"/>
              <a:gd name="connsiteX93" fmla="*/ 1301117 w 5835017"/>
              <a:gd name="connsiteY93" fmla="*/ 4267200 h 4559567"/>
              <a:gd name="connsiteX94" fmla="*/ 1224917 w 5835017"/>
              <a:gd name="connsiteY94" fmla="*/ 4279900 h 4559567"/>
              <a:gd name="connsiteX95" fmla="*/ 1161417 w 5835017"/>
              <a:gd name="connsiteY95" fmla="*/ 4292600 h 4559567"/>
              <a:gd name="connsiteX96" fmla="*/ 1059817 w 5835017"/>
              <a:gd name="connsiteY96" fmla="*/ 4305300 h 4559567"/>
              <a:gd name="connsiteX97" fmla="*/ 958217 w 5835017"/>
              <a:gd name="connsiteY97" fmla="*/ 4330700 h 4559567"/>
              <a:gd name="connsiteX98" fmla="*/ 843917 w 5835017"/>
              <a:gd name="connsiteY98" fmla="*/ 4356100 h 4559567"/>
              <a:gd name="connsiteX99" fmla="*/ 805817 w 5835017"/>
              <a:gd name="connsiteY99" fmla="*/ 4368800 h 4559567"/>
              <a:gd name="connsiteX100" fmla="*/ 475617 w 5835017"/>
              <a:gd name="connsiteY100" fmla="*/ 4406900 h 4559567"/>
              <a:gd name="connsiteX101" fmla="*/ 285117 w 5835017"/>
              <a:gd name="connsiteY101" fmla="*/ 4381500 h 4559567"/>
              <a:gd name="connsiteX102" fmla="*/ 94617 w 5835017"/>
              <a:gd name="connsiteY102" fmla="*/ 4343400 h 4559567"/>
              <a:gd name="connsiteX103" fmla="*/ 5717 w 5835017"/>
              <a:gd name="connsiteY10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656717 w 5835017"/>
              <a:gd name="connsiteY88" fmla="*/ 4178300 h 4559567"/>
              <a:gd name="connsiteX89" fmla="*/ 1580517 w 5835017"/>
              <a:gd name="connsiteY89" fmla="*/ 4191000 h 4559567"/>
              <a:gd name="connsiteX90" fmla="*/ 1466217 w 5835017"/>
              <a:gd name="connsiteY90" fmla="*/ 4229100 h 4559567"/>
              <a:gd name="connsiteX91" fmla="*/ 1390017 w 5835017"/>
              <a:gd name="connsiteY91" fmla="*/ 4254500 h 4559567"/>
              <a:gd name="connsiteX92" fmla="*/ 1301117 w 5835017"/>
              <a:gd name="connsiteY92" fmla="*/ 4267200 h 4559567"/>
              <a:gd name="connsiteX93" fmla="*/ 1224917 w 5835017"/>
              <a:gd name="connsiteY93" fmla="*/ 4279900 h 4559567"/>
              <a:gd name="connsiteX94" fmla="*/ 1161417 w 5835017"/>
              <a:gd name="connsiteY94" fmla="*/ 4292600 h 4559567"/>
              <a:gd name="connsiteX95" fmla="*/ 1059817 w 5835017"/>
              <a:gd name="connsiteY95" fmla="*/ 4305300 h 4559567"/>
              <a:gd name="connsiteX96" fmla="*/ 958217 w 5835017"/>
              <a:gd name="connsiteY96" fmla="*/ 4330700 h 4559567"/>
              <a:gd name="connsiteX97" fmla="*/ 843917 w 5835017"/>
              <a:gd name="connsiteY97" fmla="*/ 4356100 h 4559567"/>
              <a:gd name="connsiteX98" fmla="*/ 805817 w 5835017"/>
              <a:gd name="connsiteY98" fmla="*/ 4368800 h 4559567"/>
              <a:gd name="connsiteX99" fmla="*/ 475617 w 5835017"/>
              <a:gd name="connsiteY99" fmla="*/ 4406900 h 4559567"/>
              <a:gd name="connsiteX100" fmla="*/ 285117 w 5835017"/>
              <a:gd name="connsiteY100" fmla="*/ 4381500 h 4559567"/>
              <a:gd name="connsiteX101" fmla="*/ 94617 w 5835017"/>
              <a:gd name="connsiteY101" fmla="*/ 4343400 h 4559567"/>
              <a:gd name="connsiteX102" fmla="*/ 5717 w 5835017"/>
              <a:gd name="connsiteY10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580517 w 5835017"/>
              <a:gd name="connsiteY88" fmla="*/ 4191000 h 4559567"/>
              <a:gd name="connsiteX89" fmla="*/ 1466217 w 5835017"/>
              <a:gd name="connsiteY89" fmla="*/ 4229100 h 4559567"/>
              <a:gd name="connsiteX90" fmla="*/ 1390017 w 5835017"/>
              <a:gd name="connsiteY90" fmla="*/ 4254500 h 4559567"/>
              <a:gd name="connsiteX91" fmla="*/ 1301117 w 5835017"/>
              <a:gd name="connsiteY91" fmla="*/ 4267200 h 4559567"/>
              <a:gd name="connsiteX92" fmla="*/ 1224917 w 5835017"/>
              <a:gd name="connsiteY92" fmla="*/ 4279900 h 4559567"/>
              <a:gd name="connsiteX93" fmla="*/ 1161417 w 5835017"/>
              <a:gd name="connsiteY93" fmla="*/ 4292600 h 4559567"/>
              <a:gd name="connsiteX94" fmla="*/ 1059817 w 5835017"/>
              <a:gd name="connsiteY94" fmla="*/ 4305300 h 4559567"/>
              <a:gd name="connsiteX95" fmla="*/ 958217 w 5835017"/>
              <a:gd name="connsiteY95" fmla="*/ 4330700 h 4559567"/>
              <a:gd name="connsiteX96" fmla="*/ 843917 w 5835017"/>
              <a:gd name="connsiteY96" fmla="*/ 4356100 h 4559567"/>
              <a:gd name="connsiteX97" fmla="*/ 805817 w 5835017"/>
              <a:gd name="connsiteY97" fmla="*/ 4368800 h 4559567"/>
              <a:gd name="connsiteX98" fmla="*/ 475617 w 5835017"/>
              <a:gd name="connsiteY98" fmla="*/ 4406900 h 4559567"/>
              <a:gd name="connsiteX99" fmla="*/ 285117 w 5835017"/>
              <a:gd name="connsiteY99" fmla="*/ 4381500 h 4559567"/>
              <a:gd name="connsiteX100" fmla="*/ 94617 w 5835017"/>
              <a:gd name="connsiteY100" fmla="*/ 4343400 h 4559567"/>
              <a:gd name="connsiteX101" fmla="*/ 5717 w 5835017"/>
              <a:gd name="connsiteY10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466217 w 5835017"/>
              <a:gd name="connsiteY88" fmla="*/ 4229100 h 4559567"/>
              <a:gd name="connsiteX89" fmla="*/ 1390017 w 5835017"/>
              <a:gd name="connsiteY89" fmla="*/ 4254500 h 4559567"/>
              <a:gd name="connsiteX90" fmla="*/ 1301117 w 5835017"/>
              <a:gd name="connsiteY90" fmla="*/ 4267200 h 4559567"/>
              <a:gd name="connsiteX91" fmla="*/ 1224917 w 5835017"/>
              <a:gd name="connsiteY91" fmla="*/ 4279900 h 4559567"/>
              <a:gd name="connsiteX92" fmla="*/ 1161417 w 5835017"/>
              <a:gd name="connsiteY92" fmla="*/ 4292600 h 4559567"/>
              <a:gd name="connsiteX93" fmla="*/ 1059817 w 5835017"/>
              <a:gd name="connsiteY93" fmla="*/ 4305300 h 4559567"/>
              <a:gd name="connsiteX94" fmla="*/ 958217 w 5835017"/>
              <a:gd name="connsiteY94" fmla="*/ 4330700 h 4559567"/>
              <a:gd name="connsiteX95" fmla="*/ 843917 w 5835017"/>
              <a:gd name="connsiteY95" fmla="*/ 4356100 h 4559567"/>
              <a:gd name="connsiteX96" fmla="*/ 805817 w 5835017"/>
              <a:gd name="connsiteY96" fmla="*/ 4368800 h 4559567"/>
              <a:gd name="connsiteX97" fmla="*/ 475617 w 5835017"/>
              <a:gd name="connsiteY97" fmla="*/ 4406900 h 4559567"/>
              <a:gd name="connsiteX98" fmla="*/ 285117 w 5835017"/>
              <a:gd name="connsiteY98" fmla="*/ 4381500 h 4559567"/>
              <a:gd name="connsiteX99" fmla="*/ 94617 w 5835017"/>
              <a:gd name="connsiteY99" fmla="*/ 4343400 h 4559567"/>
              <a:gd name="connsiteX100" fmla="*/ 5717 w 5835017"/>
              <a:gd name="connsiteY10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301117 w 5835017"/>
              <a:gd name="connsiteY89" fmla="*/ 4267200 h 4559567"/>
              <a:gd name="connsiteX90" fmla="*/ 1224917 w 5835017"/>
              <a:gd name="connsiteY90" fmla="*/ 4279900 h 4559567"/>
              <a:gd name="connsiteX91" fmla="*/ 1161417 w 5835017"/>
              <a:gd name="connsiteY91" fmla="*/ 4292600 h 4559567"/>
              <a:gd name="connsiteX92" fmla="*/ 1059817 w 5835017"/>
              <a:gd name="connsiteY92" fmla="*/ 4305300 h 4559567"/>
              <a:gd name="connsiteX93" fmla="*/ 958217 w 5835017"/>
              <a:gd name="connsiteY93" fmla="*/ 4330700 h 4559567"/>
              <a:gd name="connsiteX94" fmla="*/ 843917 w 5835017"/>
              <a:gd name="connsiteY94" fmla="*/ 4356100 h 4559567"/>
              <a:gd name="connsiteX95" fmla="*/ 805817 w 5835017"/>
              <a:gd name="connsiteY95" fmla="*/ 4368800 h 4559567"/>
              <a:gd name="connsiteX96" fmla="*/ 475617 w 5835017"/>
              <a:gd name="connsiteY96" fmla="*/ 4406900 h 4559567"/>
              <a:gd name="connsiteX97" fmla="*/ 285117 w 5835017"/>
              <a:gd name="connsiteY97" fmla="*/ 4381500 h 4559567"/>
              <a:gd name="connsiteX98" fmla="*/ 94617 w 5835017"/>
              <a:gd name="connsiteY98" fmla="*/ 4343400 h 4559567"/>
              <a:gd name="connsiteX99" fmla="*/ 5717 w 5835017"/>
              <a:gd name="connsiteY9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224917 w 5835017"/>
              <a:gd name="connsiteY89" fmla="*/ 4279900 h 4559567"/>
              <a:gd name="connsiteX90" fmla="*/ 1161417 w 5835017"/>
              <a:gd name="connsiteY90" fmla="*/ 4292600 h 4559567"/>
              <a:gd name="connsiteX91" fmla="*/ 1059817 w 5835017"/>
              <a:gd name="connsiteY91" fmla="*/ 4305300 h 4559567"/>
              <a:gd name="connsiteX92" fmla="*/ 958217 w 5835017"/>
              <a:gd name="connsiteY92" fmla="*/ 4330700 h 4559567"/>
              <a:gd name="connsiteX93" fmla="*/ 843917 w 5835017"/>
              <a:gd name="connsiteY93" fmla="*/ 4356100 h 4559567"/>
              <a:gd name="connsiteX94" fmla="*/ 805817 w 5835017"/>
              <a:gd name="connsiteY94" fmla="*/ 4368800 h 4559567"/>
              <a:gd name="connsiteX95" fmla="*/ 475617 w 5835017"/>
              <a:gd name="connsiteY95" fmla="*/ 4406900 h 4559567"/>
              <a:gd name="connsiteX96" fmla="*/ 285117 w 5835017"/>
              <a:gd name="connsiteY96" fmla="*/ 4381500 h 4559567"/>
              <a:gd name="connsiteX97" fmla="*/ 94617 w 5835017"/>
              <a:gd name="connsiteY97" fmla="*/ 4343400 h 4559567"/>
              <a:gd name="connsiteX98" fmla="*/ 5717 w 5835017"/>
              <a:gd name="connsiteY9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224917 w 5835017"/>
              <a:gd name="connsiteY89" fmla="*/ 4279900 h 4559567"/>
              <a:gd name="connsiteX90" fmla="*/ 1059817 w 5835017"/>
              <a:gd name="connsiteY90" fmla="*/ 4305300 h 4559567"/>
              <a:gd name="connsiteX91" fmla="*/ 958217 w 5835017"/>
              <a:gd name="connsiteY91" fmla="*/ 4330700 h 4559567"/>
              <a:gd name="connsiteX92" fmla="*/ 843917 w 5835017"/>
              <a:gd name="connsiteY92" fmla="*/ 4356100 h 4559567"/>
              <a:gd name="connsiteX93" fmla="*/ 805817 w 5835017"/>
              <a:gd name="connsiteY93" fmla="*/ 4368800 h 4559567"/>
              <a:gd name="connsiteX94" fmla="*/ 475617 w 5835017"/>
              <a:gd name="connsiteY94" fmla="*/ 4406900 h 4559567"/>
              <a:gd name="connsiteX95" fmla="*/ 285117 w 5835017"/>
              <a:gd name="connsiteY95" fmla="*/ 4381500 h 4559567"/>
              <a:gd name="connsiteX96" fmla="*/ 94617 w 5835017"/>
              <a:gd name="connsiteY96" fmla="*/ 4343400 h 4559567"/>
              <a:gd name="connsiteX97" fmla="*/ 5717 w 5835017"/>
              <a:gd name="connsiteY9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958217 w 5835017"/>
              <a:gd name="connsiteY90" fmla="*/ 4330700 h 4559567"/>
              <a:gd name="connsiteX91" fmla="*/ 843917 w 5835017"/>
              <a:gd name="connsiteY91" fmla="*/ 4356100 h 4559567"/>
              <a:gd name="connsiteX92" fmla="*/ 805817 w 5835017"/>
              <a:gd name="connsiteY92" fmla="*/ 4368800 h 4559567"/>
              <a:gd name="connsiteX93" fmla="*/ 475617 w 5835017"/>
              <a:gd name="connsiteY93" fmla="*/ 4406900 h 4559567"/>
              <a:gd name="connsiteX94" fmla="*/ 285117 w 5835017"/>
              <a:gd name="connsiteY94" fmla="*/ 4381500 h 4559567"/>
              <a:gd name="connsiteX95" fmla="*/ 94617 w 5835017"/>
              <a:gd name="connsiteY95" fmla="*/ 4343400 h 4559567"/>
              <a:gd name="connsiteX96" fmla="*/ 5717 w 5835017"/>
              <a:gd name="connsiteY9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843917 w 5835017"/>
              <a:gd name="connsiteY90" fmla="*/ 4356100 h 4559567"/>
              <a:gd name="connsiteX91" fmla="*/ 805817 w 5835017"/>
              <a:gd name="connsiteY91" fmla="*/ 4368800 h 4559567"/>
              <a:gd name="connsiteX92" fmla="*/ 475617 w 5835017"/>
              <a:gd name="connsiteY92" fmla="*/ 4406900 h 4559567"/>
              <a:gd name="connsiteX93" fmla="*/ 285117 w 5835017"/>
              <a:gd name="connsiteY93" fmla="*/ 4381500 h 4559567"/>
              <a:gd name="connsiteX94" fmla="*/ 94617 w 5835017"/>
              <a:gd name="connsiteY94" fmla="*/ 4343400 h 4559567"/>
              <a:gd name="connsiteX95" fmla="*/ 5717 w 5835017"/>
              <a:gd name="connsiteY9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805817 w 5835017"/>
              <a:gd name="connsiteY90" fmla="*/ 4368800 h 4559567"/>
              <a:gd name="connsiteX91" fmla="*/ 475617 w 5835017"/>
              <a:gd name="connsiteY91" fmla="*/ 4406900 h 4559567"/>
              <a:gd name="connsiteX92" fmla="*/ 285117 w 5835017"/>
              <a:gd name="connsiteY92" fmla="*/ 4381500 h 4559567"/>
              <a:gd name="connsiteX93" fmla="*/ 94617 w 5835017"/>
              <a:gd name="connsiteY93" fmla="*/ 4343400 h 4559567"/>
              <a:gd name="connsiteX94" fmla="*/ 5717 w 5835017"/>
              <a:gd name="connsiteY9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475617 w 5835017"/>
              <a:gd name="connsiteY90" fmla="*/ 4406900 h 4559567"/>
              <a:gd name="connsiteX91" fmla="*/ 285117 w 5835017"/>
              <a:gd name="connsiteY91" fmla="*/ 4381500 h 4559567"/>
              <a:gd name="connsiteX92" fmla="*/ 94617 w 5835017"/>
              <a:gd name="connsiteY92" fmla="*/ 4343400 h 4559567"/>
              <a:gd name="connsiteX93" fmla="*/ 5717 w 5835017"/>
              <a:gd name="connsiteY9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475617 w 5835017"/>
              <a:gd name="connsiteY90" fmla="*/ 4406900 h 4559567"/>
              <a:gd name="connsiteX91" fmla="*/ 94617 w 5835017"/>
              <a:gd name="connsiteY91" fmla="*/ 4343400 h 4559567"/>
              <a:gd name="connsiteX92" fmla="*/ 5717 w 5835017"/>
              <a:gd name="connsiteY9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475617 w 5835017"/>
              <a:gd name="connsiteY90" fmla="*/ 4406900 h 4559567"/>
              <a:gd name="connsiteX91" fmla="*/ 5717 w 5835017"/>
              <a:gd name="connsiteY91" fmla="*/ 4292600 h 4559567"/>
              <a:gd name="connsiteX0" fmla="*/ 5717 w 5836972"/>
              <a:gd name="connsiteY0" fmla="*/ 4305133 h 4572100"/>
              <a:gd name="connsiteX1" fmla="*/ 18417 w 5836972"/>
              <a:gd name="connsiteY1" fmla="*/ 4546433 h 4572100"/>
              <a:gd name="connsiteX2" fmla="*/ 56517 w 5836972"/>
              <a:gd name="connsiteY2" fmla="*/ 4571833 h 4572100"/>
              <a:gd name="connsiteX3" fmla="*/ 94617 w 5836972"/>
              <a:gd name="connsiteY3" fmla="*/ 4559133 h 4572100"/>
              <a:gd name="connsiteX4" fmla="*/ 170817 w 5836972"/>
              <a:gd name="connsiteY4" fmla="*/ 4546433 h 4572100"/>
              <a:gd name="connsiteX5" fmla="*/ 513717 w 5836972"/>
              <a:gd name="connsiteY5" fmla="*/ 4521033 h 4572100"/>
              <a:gd name="connsiteX6" fmla="*/ 602617 w 5836972"/>
              <a:gd name="connsiteY6" fmla="*/ 4508333 h 4572100"/>
              <a:gd name="connsiteX7" fmla="*/ 716917 w 5836972"/>
              <a:gd name="connsiteY7" fmla="*/ 4495633 h 4572100"/>
              <a:gd name="connsiteX8" fmla="*/ 755017 w 5836972"/>
              <a:gd name="connsiteY8" fmla="*/ 4470233 h 4572100"/>
              <a:gd name="connsiteX9" fmla="*/ 894717 w 5836972"/>
              <a:gd name="connsiteY9" fmla="*/ 4457533 h 4572100"/>
              <a:gd name="connsiteX10" fmla="*/ 932817 w 5836972"/>
              <a:gd name="connsiteY10" fmla="*/ 4432133 h 4572100"/>
              <a:gd name="connsiteX11" fmla="*/ 1263017 w 5836972"/>
              <a:gd name="connsiteY11" fmla="*/ 4406733 h 4572100"/>
              <a:gd name="connsiteX12" fmla="*/ 3155317 w 5836972"/>
              <a:gd name="connsiteY12" fmla="*/ 4394033 h 4572100"/>
              <a:gd name="connsiteX13" fmla="*/ 3472817 w 5836972"/>
              <a:gd name="connsiteY13" fmla="*/ 4381333 h 4572100"/>
              <a:gd name="connsiteX14" fmla="*/ 3536317 w 5836972"/>
              <a:gd name="connsiteY14" fmla="*/ 4317833 h 4572100"/>
              <a:gd name="connsiteX15" fmla="*/ 3612517 w 5836972"/>
              <a:gd name="connsiteY15" fmla="*/ 4267033 h 4572100"/>
              <a:gd name="connsiteX16" fmla="*/ 3663317 w 5836972"/>
              <a:gd name="connsiteY16" fmla="*/ 4178133 h 4572100"/>
              <a:gd name="connsiteX17" fmla="*/ 3714117 w 5836972"/>
              <a:gd name="connsiteY17" fmla="*/ 4101933 h 4572100"/>
              <a:gd name="connsiteX18" fmla="*/ 3752217 w 5836972"/>
              <a:gd name="connsiteY18" fmla="*/ 3987633 h 4572100"/>
              <a:gd name="connsiteX19" fmla="*/ 3790317 w 5836972"/>
              <a:gd name="connsiteY19" fmla="*/ 3949533 h 4572100"/>
              <a:gd name="connsiteX20" fmla="*/ 3828417 w 5836972"/>
              <a:gd name="connsiteY20" fmla="*/ 3847933 h 4572100"/>
              <a:gd name="connsiteX21" fmla="*/ 3853817 w 5836972"/>
              <a:gd name="connsiteY21" fmla="*/ 3746333 h 4572100"/>
              <a:gd name="connsiteX22" fmla="*/ 3866517 w 5836972"/>
              <a:gd name="connsiteY22" fmla="*/ 3682833 h 4572100"/>
              <a:gd name="connsiteX23" fmla="*/ 3891917 w 5836972"/>
              <a:gd name="connsiteY23" fmla="*/ 3619333 h 4572100"/>
              <a:gd name="connsiteX24" fmla="*/ 3904617 w 5836972"/>
              <a:gd name="connsiteY24" fmla="*/ 3568533 h 4572100"/>
              <a:gd name="connsiteX25" fmla="*/ 3955417 w 5836972"/>
              <a:gd name="connsiteY25" fmla="*/ 3479633 h 4572100"/>
              <a:gd name="connsiteX26" fmla="*/ 3993517 w 5836972"/>
              <a:gd name="connsiteY26" fmla="*/ 3365333 h 4572100"/>
              <a:gd name="connsiteX27" fmla="*/ 4044317 w 5836972"/>
              <a:gd name="connsiteY27" fmla="*/ 3263733 h 4572100"/>
              <a:gd name="connsiteX28" fmla="*/ 4082417 w 5836972"/>
              <a:gd name="connsiteY28" fmla="*/ 3238333 h 4572100"/>
              <a:gd name="connsiteX29" fmla="*/ 4120517 w 5836972"/>
              <a:gd name="connsiteY29" fmla="*/ 3225633 h 4572100"/>
              <a:gd name="connsiteX30" fmla="*/ 4196717 w 5836972"/>
              <a:gd name="connsiteY30" fmla="*/ 3174833 h 4572100"/>
              <a:gd name="connsiteX31" fmla="*/ 4222117 w 5836972"/>
              <a:gd name="connsiteY31" fmla="*/ 3136733 h 4572100"/>
              <a:gd name="connsiteX32" fmla="*/ 4260217 w 5836972"/>
              <a:gd name="connsiteY32" fmla="*/ 3111333 h 4572100"/>
              <a:gd name="connsiteX33" fmla="*/ 4311017 w 5836972"/>
              <a:gd name="connsiteY33" fmla="*/ 3035133 h 4572100"/>
              <a:gd name="connsiteX34" fmla="*/ 4387217 w 5836972"/>
              <a:gd name="connsiteY34" fmla="*/ 2984333 h 4572100"/>
              <a:gd name="connsiteX35" fmla="*/ 4399917 w 5836972"/>
              <a:gd name="connsiteY35" fmla="*/ 2946233 h 4572100"/>
              <a:gd name="connsiteX36" fmla="*/ 4450717 w 5836972"/>
              <a:gd name="connsiteY36" fmla="*/ 2870033 h 4572100"/>
              <a:gd name="connsiteX37" fmla="*/ 4463417 w 5836972"/>
              <a:gd name="connsiteY37" fmla="*/ 2831933 h 4572100"/>
              <a:gd name="connsiteX38" fmla="*/ 4501517 w 5836972"/>
              <a:gd name="connsiteY38" fmla="*/ 2806533 h 4572100"/>
              <a:gd name="connsiteX39" fmla="*/ 4577717 w 5836972"/>
              <a:gd name="connsiteY39" fmla="*/ 2730333 h 4572100"/>
              <a:gd name="connsiteX40" fmla="*/ 4590417 w 5836972"/>
              <a:gd name="connsiteY40" fmla="*/ 2692233 h 4572100"/>
              <a:gd name="connsiteX41" fmla="*/ 4641217 w 5836972"/>
              <a:gd name="connsiteY41" fmla="*/ 2616033 h 4572100"/>
              <a:gd name="connsiteX42" fmla="*/ 4679317 w 5836972"/>
              <a:gd name="connsiteY42" fmla="*/ 2539833 h 4572100"/>
              <a:gd name="connsiteX43" fmla="*/ 4692017 w 5836972"/>
              <a:gd name="connsiteY43" fmla="*/ 2501733 h 4572100"/>
              <a:gd name="connsiteX44" fmla="*/ 4755517 w 5836972"/>
              <a:gd name="connsiteY44" fmla="*/ 2412833 h 4572100"/>
              <a:gd name="connsiteX45" fmla="*/ 4793617 w 5836972"/>
              <a:gd name="connsiteY45" fmla="*/ 2336633 h 4572100"/>
              <a:gd name="connsiteX46" fmla="*/ 4819017 w 5836972"/>
              <a:gd name="connsiteY46" fmla="*/ 2285833 h 4572100"/>
              <a:gd name="connsiteX47" fmla="*/ 4857117 w 5836972"/>
              <a:gd name="connsiteY47" fmla="*/ 2247733 h 4572100"/>
              <a:gd name="connsiteX48" fmla="*/ 4920617 w 5836972"/>
              <a:gd name="connsiteY48" fmla="*/ 2158833 h 4572100"/>
              <a:gd name="connsiteX49" fmla="*/ 4958717 w 5836972"/>
              <a:gd name="connsiteY49" fmla="*/ 2133433 h 4572100"/>
              <a:gd name="connsiteX50" fmla="*/ 4971417 w 5836972"/>
              <a:gd name="connsiteY50" fmla="*/ 2095333 h 4572100"/>
              <a:gd name="connsiteX51" fmla="*/ 5047617 w 5836972"/>
              <a:gd name="connsiteY51" fmla="*/ 2044533 h 4572100"/>
              <a:gd name="connsiteX52" fmla="*/ 5111117 w 5836972"/>
              <a:gd name="connsiteY52" fmla="*/ 1993733 h 4572100"/>
              <a:gd name="connsiteX53" fmla="*/ 5136517 w 5836972"/>
              <a:gd name="connsiteY53" fmla="*/ 1955633 h 4572100"/>
              <a:gd name="connsiteX54" fmla="*/ 5212717 w 5836972"/>
              <a:gd name="connsiteY54" fmla="*/ 1917533 h 4572100"/>
              <a:gd name="connsiteX55" fmla="*/ 5250817 w 5836972"/>
              <a:gd name="connsiteY55" fmla="*/ 1892133 h 4572100"/>
              <a:gd name="connsiteX56" fmla="*/ 5276217 w 5836972"/>
              <a:gd name="connsiteY56" fmla="*/ 1854033 h 4572100"/>
              <a:gd name="connsiteX57" fmla="*/ 5352417 w 5836972"/>
              <a:gd name="connsiteY57" fmla="*/ 1815933 h 4572100"/>
              <a:gd name="connsiteX58" fmla="*/ 5377817 w 5836972"/>
              <a:gd name="connsiteY58" fmla="*/ 1777833 h 4572100"/>
              <a:gd name="connsiteX59" fmla="*/ 5454017 w 5836972"/>
              <a:gd name="connsiteY59" fmla="*/ 1739733 h 4572100"/>
              <a:gd name="connsiteX60" fmla="*/ 5530217 w 5836972"/>
              <a:gd name="connsiteY60" fmla="*/ 1663533 h 4572100"/>
              <a:gd name="connsiteX61" fmla="*/ 5581017 w 5836972"/>
              <a:gd name="connsiteY61" fmla="*/ 1625433 h 4572100"/>
              <a:gd name="connsiteX62" fmla="*/ 5644517 w 5836972"/>
              <a:gd name="connsiteY62" fmla="*/ 1536533 h 4572100"/>
              <a:gd name="connsiteX63" fmla="*/ 5682617 w 5836972"/>
              <a:gd name="connsiteY63" fmla="*/ 1498433 h 4572100"/>
              <a:gd name="connsiteX64" fmla="*/ 5771517 w 5836972"/>
              <a:gd name="connsiteY64" fmla="*/ 1358733 h 4572100"/>
              <a:gd name="connsiteX65" fmla="*/ 5809617 w 5836972"/>
              <a:gd name="connsiteY65" fmla="*/ 1307933 h 4572100"/>
              <a:gd name="connsiteX66" fmla="*/ 5822317 w 5836972"/>
              <a:gd name="connsiteY66" fmla="*/ 1257133 h 4572100"/>
              <a:gd name="connsiteX67" fmla="*/ 5835017 w 5836972"/>
              <a:gd name="connsiteY67" fmla="*/ 1219033 h 4572100"/>
              <a:gd name="connsiteX68" fmla="*/ 5822317 w 5836972"/>
              <a:gd name="connsiteY68" fmla="*/ 545933 h 4572100"/>
              <a:gd name="connsiteX69" fmla="*/ 5784217 w 5836972"/>
              <a:gd name="connsiteY69" fmla="*/ 317333 h 4572100"/>
              <a:gd name="connsiteX70" fmla="*/ 5720717 w 5836972"/>
              <a:gd name="connsiteY70" fmla="*/ 25233 h 4572100"/>
              <a:gd name="connsiteX71" fmla="*/ 4412617 w 5836972"/>
              <a:gd name="connsiteY71" fmla="*/ 12533 h 4572100"/>
              <a:gd name="connsiteX72" fmla="*/ 4349117 w 5836972"/>
              <a:gd name="connsiteY72" fmla="*/ 418933 h 4572100"/>
              <a:gd name="connsiteX73" fmla="*/ 4272917 w 5836972"/>
              <a:gd name="connsiteY73" fmla="*/ 812633 h 4572100"/>
              <a:gd name="connsiteX74" fmla="*/ 4196717 w 5836972"/>
              <a:gd name="connsiteY74" fmla="*/ 1168233 h 4572100"/>
              <a:gd name="connsiteX75" fmla="*/ 4107817 w 5836972"/>
              <a:gd name="connsiteY75" fmla="*/ 1511133 h 4572100"/>
              <a:gd name="connsiteX76" fmla="*/ 4018917 w 5836972"/>
              <a:gd name="connsiteY76" fmla="*/ 1815933 h 4572100"/>
              <a:gd name="connsiteX77" fmla="*/ 3904617 w 5836972"/>
              <a:gd name="connsiteY77" fmla="*/ 2133433 h 4572100"/>
              <a:gd name="connsiteX78" fmla="*/ 3752217 w 5836972"/>
              <a:gd name="connsiteY78" fmla="*/ 2527133 h 4572100"/>
              <a:gd name="connsiteX79" fmla="*/ 3663317 w 5836972"/>
              <a:gd name="connsiteY79" fmla="*/ 2806533 h 4572100"/>
              <a:gd name="connsiteX80" fmla="*/ 3574417 w 5836972"/>
              <a:gd name="connsiteY80" fmla="*/ 3085933 h 4572100"/>
              <a:gd name="connsiteX81" fmla="*/ 3498217 w 5836972"/>
              <a:gd name="connsiteY81" fmla="*/ 3327233 h 4572100"/>
              <a:gd name="connsiteX82" fmla="*/ 3231517 w 5836972"/>
              <a:gd name="connsiteY82" fmla="*/ 3644733 h 4572100"/>
              <a:gd name="connsiteX83" fmla="*/ 2736217 w 5836972"/>
              <a:gd name="connsiteY83" fmla="*/ 3886033 h 4572100"/>
              <a:gd name="connsiteX84" fmla="*/ 2367917 w 5836972"/>
              <a:gd name="connsiteY84" fmla="*/ 4013033 h 4572100"/>
              <a:gd name="connsiteX85" fmla="*/ 2025017 w 5836972"/>
              <a:gd name="connsiteY85" fmla="*/ 4101933 h 4572100"/>
              <a:gd name="connsiteX86" fmla="*/ 1720217 w 5836972"/>
              <a:gd name="connsiteY86" fmla="*/ 4165433 h 4572100"/>
              <a:gd name="connsiteX87" fmla="*/ 1390017 w 5836972"/>
              <a:gd name="connsiteY87" fmla="*/ 4267033 h 4572100"/>
              <a:gd name="connsiteX88" fmla="*/ 1059817 w 5836972"/>
              <a:gd name="connsiteY88" fmla="*/ 4317833 h 4572100"/>
              <a:gd name="connsiteX89" fmla="*/ 475617 w 5836972"/>
              <a:gd name="connsiteY89" fmla="*/ 4419433 h 4572100"/>
              <a:gd name="connsiteX90" fmla="*/ 5717 w 5836972"/>
              <a:gd name="connsiteY90" fmla="*/ 4305133 h 4572100"/>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581017 w 5853506"/>
              <a:gd name="connsiteY61" fmla="*/ 1642226 h 4588893"/>
              <a:gd name="connsiteX62" fmla="*/ 5644517 w 5853506"/>
              <a:gd name="connsiteY62" fmla="*/ 1553326 h 4588893"/>
              <a:gd name="connsiteX63" fmla="*/ 5682617 w 5853506"/>
              <a:gd name="connsiteY63" fmla="*/ 1515226 h 4588893"/>
              <a:gd name="connsiteX64" fmla="*/ 5771517 w 5853506"/>
              <a:gd name="connsiteY64" fmla="*/ 1375526 h 4588893"/>
              <a:gd name="connsiteX65" fmla="*/ 5809617 w 5853506"/>
              <a:gd name="connsiteY65" fmla="*/ 1324726 h 4588893"/>
              <a:gd name="connsiteX66" fmla="*/ 5822317 w 5853506"/>
              <a:gd name="connsiteY66" fmla="*/ 1273926 h 4588893"/>
              <a:gd name="connsiteX67" fmla="*/ 5835017 w 5853506"/>
              <a:gd name="connsiteY67" fmla="*/ 1235826 h 4588893"/>
              <a:gd name="connsiteX68" fmla="*/ 5822317 w 5853506"/>
              <a:gd name="connsiteY68" fmla="*/ 562726 h 4588893"/>
              <a:gd name="connsiteX69" fmla="*/ 5720717 w 5853506"/>
              <a:gd name="connsiteY69" fmla="*/ 42026 h 4588893"/>
              <a:gd name="connsiteX70" fmla="*/ 4412617 w 5853506"/>
              <a:gd name="connsiteY70" fmla="*/ 29326 h 4588893"/>
              <a:gd name="connsiteX71" fmla="*/ 4349117 w 5853506"/>
              <a:gd name="connsiteY71" fmla="*/ 435726 h 4588893"/>
              <a:gd name="connsiteX72" fmla="*/ 4272917 w 5853506"/>
              <a:gd name="connsiteY72" fmla="*/ 829426 h 4588893"/>
              <a:gd name="connsiteX73" fmla="*/ 4196717 w 5853506"/>
              <a:gd name="connsiteY73" fmla="*/ 1185026 h 4588893"/>
              <a:gd name="connsiteX74" fmla="*/ 4107817 w 5853506"/>
              <a:gd name="connsiteY74" fmla="*/ 1527926 h 4588893"/>
              <a:gd name="connsiteX75" fmla="*/ 4018917 w 5853506"/>
              <a:gd name="connsiteY75" fmla="*/ 1832726 h 4588893"/>
              <a:gd name="connsiteX76" fmla="*/ 3904617 w 5853506"/>
              <a:gd name="connsiteY76" fmla="*/ 2150226 h 4588893"/>
              <a:gd name="connsiteX77" fmla="*/ 3752217 w 5853506"/>
              <a:gd name="connsiteY77" fmla="*/ 2543926 h 4588893"/>
              <a:gd name="connsiteX78" fmla="*/ 3663317 w 5853506"/>
              <a:gd name="connsiteY78" fmla="*/ 2823326 h 4588893"/>
              <a:gd name="connsiteX79" fmla="*/ 3574417 w 5853506"/>
              <a:gd name="connsiteY79" fmla="*/ 3102726 h 4588893"/>
              <a:gd name="connsiteX80" fmla="*/ 3498217 w 5853506"/>
              <a:gd name="connsiteY80" fmla="*/ 3344026 h 4588893"/>
              <a:gd name="connsiteX81" fmla="*/ 3231517 w 5853506"/>
              <a:gd name="connsiteY81" fmla="*/ 3661526 h 4588893"/>
              <a:gd name="connsiteX82" fmla="*/ 2736217 w 5853506"/>
              <a:gd name="connsiteY82" fmla="*/ 3902826 h 4588893"/>
              <a:gd name="connsiteX83" fmla="*/ 2367917 w 5853506"/>
              <a:gd name="connsiteY83" fmla="*/ 4029826 h 4588893"/>
              <a:gd name="connsiteX84" fmla="*/ 2025017 w 5853506"/>
              <a:gd name="connsiteY84" fmla="*/ 4118726 h 4588893"/>
              <a:gd name="connsiteX85" fmla="*/ 1720217 w 5853506"/>
              <a:gd name="connsiteY85" fmla="*/ 4182226 h 4588893"/>
              <a:gd name="connsiteX86" fmla="*/ 1390017 w 5853506"/>
              <a:gd name="connsiteY86" fmla="*/ 4283826 h 4588893"/>
              <a:gd name="connsiteX87" fmla="*/ 1059817 w 5853506"/>
              <a:gd name="connsiteY87" fmla="*/ 4334626 h 4588893"/>
              <a:gd name="connsiteX88" fmla="*/ 475617 w 5853506"/>
              <a:gd name="connsiteY88" fmla="*/ 4436226 h 4588893"/>
              <a:gd name="connsiteX89" fmla="*/ 5717 w 5853506"/>
              <a:gd name="connsiteY89"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581017 w 5853506"/>
              <a:gd name="connsiteY61" fmla="*/ 1642226 h 4588893"/>
              <a:gd name="connsiteX62" fmla="*/ 5644517 w 5853506"/>
              <a:gd name="connsiteY62" fmla="*/ 1553326 h 4588893"/>
              <a:gd name="connsiteX63" fmla="*/ 5682617 w 5853506"/>
              <a:gd name="connsiteY63" fmla="*/ 1515226 h 4588893"/>
              <a:gd name="connsiteX64" fmla="*/ 5771517 w 5853506"/>
              <a:gd name="connsiteY64" fmla="*/ 1375526 h 4588893"/>
              <a:gd name="connsiteX65" fmla="*/ 5822317 w 5853506"/>
              <a:gd name="connsiteY65" fmla="*/ 1273926 h 4588893"/>
              <a:gd name="connsiteX66" fmla="*/ 5835017 w 5853506"/>
              <a:gd name="connsiteY66" fmla="*/ 1235826 h 4588893"/>
              <a:gd name="connsiteX67" fmla="*/ 5822317 w 5853506"/>
              <a:gd name="connsiteY67" fmla="*/ 562726 h 4588893"/>
              <a:gd name="connsiteX68" fmla="*/ 5720717 w 5853506"/>
              <a:gd name="connsiteY68" fmla="*/ 42026 h 4588893"/>
              <a:gd name="connsiteX69" fmla="*/ 4412617 w 5853506"/>
              <a:gd name="connsiteY69" fmla="*/ 29326 h 4588893"/>
              <a:gd name="connsiteX70" fmla="*/ 4349117 w 5853506"/>
              <a:gd name="connsiteY70" fmla="*/ 435726 h 4588893"/>
              <a:gd name="connsiteX71" fmla="*/ 4272917 w 5853506"/>
              <a:gd name="connsiteY71" fmla="*/ 829426 h 4588893"/>
              <a:gd name="connsiteX72" fmla="*/ 4196717 w 5853506"/>
              <a:gd name="connsiteY72" fmla="*/ 1185026 h 4588893"/>
              <a:gd name="connsiteX73" fmla="*/ 4107817 w 5853506"/>
              <a:gd name="connsiteY73" fmla="*/ 1527926 h 4588893"/>
              <a:gd name="connsiteX74" fmla="*/ 4018917 w 5853506"/>
              <a:gd name="connsiteY74" fmla="*/ 1832726 h 4588893"/>
              <a:gd name="connsiteX75" fmla="*/ 3904617 w 5853506"/>
              <a:gd name="connsiteY75" fmla="*/ 2150226 h 4588893"/>
              <a:gd name="connsiteX76" fmla="*/ 3752217 w 5853506"/>
              <a:gd name="connsiteY76" fmla="*/ 2543926 h 4588893"/>
              <a:gd name="connsiteX77" fmla="*/ 3663317 w 5853506"/>
              <a:gd name="connsiteY77" fmla="*/ 2823326 h 4588893"/>
              <a:gd name="connsiteX78" fmla="*/ 3574417 w 5853506"/>
              <a:gd name="connsiteY78" fmla="*/ 3102726 h 4588893"/>
              <a:gd name="connsiteX79" fmla="*/ 3498217 w 5853506"/>
              <a:gd name="connsiteY79" fmla="*/ 3344026 h 4588893"/>
              <a:gd name="connsiteX80" fmla="*/ 3231517 w 5853506"/>
              <a:gd name="connsiteY80" fmla="*/ 3661526 h 4588893"/>
              <a:gd name="connsiteX81" fmla="*/ 2736217 w 5853506"/>
              <a:gd name="connsiteY81" fmla="*/ 3902826 h 4588893"/>
              <a:gd name="connsiteX82" fmla="*/ 2367917 w 5853506"/>
              <a:gd name="connsiteY82" fmla="*/ 4029826 h 4588893"/>
              <a:gd name="connsiteX83" fmla="*/ 2025017 w 5853506"/>
              <a:gd name="connsiteY83" fmla="*/ 4118726 h 4588893"/>
              <a:gd name="connsiteX84" fmla="*/ 1720217 w 5853506"/>
              <a:gd name="connsiteY84" fmla="*/ 4182226 h 4588893"/>
              <a:gd name="connsiteX85" fmla="*/ 1390017 w 5853506"/>
              <a:gd name="connsiteY85" fmla="*/ 4283826 h 4588893"/>
              <a:gd name="connsiteX86" fmla="*/ 1059817 w 5853506"/>
              <a:gd name="connsiteY86" fmla="*/ 4334626 h 4588893"/>
              <a:gd name="connsiteX87" fmla="*/ 475617 w 5853506"/>
              <a:gd name="connsiteY87" fmla="*/ 4436226 h 4588893"/>
              <a:gd name="connsiteX88" fmla="*/ 5717 w 5853506"/>
              <a:gd name="connsiteY88"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581017 w 5853506"/>
              <a:gd name="connsiteY61" fmla="*/ 1642226 h 4588893"/>
              <a:gd name="connsiteX62" fmla="*/ 5644517 w 5853506"/>
              <a:gd name="connsiteY62" fmla="*/ 1553326 h 4588893"/>
              <a:gd name="connsiteX63" fmla="*/ 5682617 w 5853506"/>
              <a:gd name="connsiteY63" fmla="*/ 1515226 h 4588893"/>
              <a:gd name="connsiteX64" fmla="*/ 5771517 w 5853506"/>
              <a:gd name="connsiteY64" fmla="*/ 1375526 h 4588893"/>
              <a:gd name="connsiteX65" fmla="*/ 5835017 w 5853506"/>
              <a:gd name="connsiteY65" fmla="*/ 1235826 h 4588893"/>
              <a:gd name="connsiteX66" fmla="*/ 5822317 w 5853506"/>
              <a:gd name="connsiteY66" fmla="*/ 562726 h 4588893"/>
              <a:gd name="connsiteX67" fmla="*/ 5720717 w 5853506"/>
              <a:gd name="connsiteY67" fmla="*/ 42026 h 4588893"/>
              <a:gd name="connsiteX68" fmla="*/ 4412617 w 5853506"/>
              <a:gd name="connsiteY68" fmla="*/ 29326 h 4588893"/>
              <a:gd name="connsiteX69" fmla="*/ 4349117 w 5853506"/>
              <a:gd name="connsiteY69" fmla="*/ 435726 h 4588893"/>
              <a:gd name="connsiteX70" fmla="*/ 4272917 w 5853506"/>
              <a:gd name="connsiteY70" fmla="*/ 829426 h 4588893"/>
              <a:gd name="connsiteX71" fmla="*/ 4196717 w 5853506"/>
              <a:gd name="connsiteY71" fmla="*/ 1185026 h 4588893"/>
              <a:gd name="connsiteX72" fmla="*/ 4107817 w 5853506"/>
              <a:gd name="connsiteY72" fmla="*/ 1527926 h 4588893"/>
              <a:gd name="connsiteX73" fmla="*/ 4018917 w 5853506"/>
              <a:gd name="connsiteY73" fmla="*/ 1832726 h 4588893"/>
              <a:gd name="connsiteX74" fmla="*/ 3904617 w 5853506"/>
              <a:gd name="connsiteY74" fmla="*/ 2150226 h 4588893"/>
              <a:gd name="connsiteX75" fmla="*/ 3752217 w 5853506"/>
              <a:gd name="connsiteY75" fmla="*/ 2543926 h 4588893"/>
              <a:gd name="connsiteX76" fmla="*/ 3663317 w 5853506"/>
              <a:gd name="connsiteY76" fmla="*/ 2823326 h 4588893"/>
              <a:gd name="connsiteX77" fmla="*/ 3574417 w 5853506"/>
              <a:gd name="connsiteY77" fmla="*/ 3102726 h 4588893"/>
              <a:gd name="connsiteX78" fmla="*/ 3498217 w 5853506"/>
              <a:gd name="connsiteY78" fmla="*/ 3344026 h 4588893"/>
              <a:gd name="connsiteX79" fmla="*/ 3231517 w 5853506"/>
              <a:gd name="connsiteY79" fmla="*/ 3661526 h 4588893"/>
              <a:gd name="connsiteX80" fmla="*/ 2736217 w 5853506"/>
              <a:gd name="connsiteY80" fmla="*/ 3902826 h 4588893"/>
              <a:gd name="connsiteX81" fmla="*/ 2367917 w 5853506"/>
              <a:gd name="connsiteY81" fmla="*/ 4029826 h 4588893"/>
              <a:gd name="connsiteX82" fmla="*/ 2025017 w 5853506"/>
              <a:gd name="connsiteY82" fmla="*/ 4118726 h 4588893"/>
              <a:gd name="connsiteX83" fmla="*/ 1720217 w 5853506"/>
              <a:gd name="connsiteY83" fmla="*/ 4182226 h 4588893"/>
              <a:gd name="connsiteX84" fmla="*/ 1390017 w 5853506"/>
              <a:gd name="connsiteY84" fmla="*/ 4283826 h 4588893"/>
              <a:gd name="connsiteX85" fmla="*/ 1059817 w 5853506"/>
              <a:gd name="connsiteY85" fmla="*/ 4334626 h 4588893"/>
              <a:gd name="connsiteX86" fmla="*/ 475617 w 5853506"/>
              <a:gd name="connsiteY86" fmla="*/ 4436226 h 4588893"/>
              <a:gd name="connsiteX87" fmla="*/ 5717 w 5853506"/>
              <a:gd name="connsiteY87"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581017 w 5853506"/>
              <a:gd name="connsiteY61" fmla="*/ 1642226 h 4588893"/>
              <a:gd name="connsiteX62" fmla="*/ 5644517 w 5853506"/>
              <a:gd name="connsiteY62" fmla="*/ 1553326 h 4588893"/>
              <a:gd name="connsiteX63" fmla="*/ 5682617 w 5853506"/>
              <a:gd name="connsiteY63" fmla="*/ 1515226 h 4588893"/>
              <a:gd name="connsiteX64" fmla="*/ 5835017 w 5853506"/>
              <a:gd name="connsiteY64" fmla="*/ 1235826 h 4588893"/>
              <a:gd name="connsiteX65" fmla="*/ 5822317 w 5853506"/>
              <a:gd name="connsiteY65" fmla="*/ 562726 h 4588893"/>
              <a:gd name="connsiteX66" fmla="*/ 5720717 w 5853506"/>
              <a:gd name="connsiteY66" fmla="*/ 42026 h 4588893"/>
              <a:gd name="connsiteX67" fmla="*/ 4412617 w 5853506"/>
              <a:gd name="connsiteY67" fmla="*/ 29326 h 4588893"/>
              <a:gd name="connsiteX68" fmla="*/ 4349117 w 5853506"/>
              <a:gd name="connsiteY68" fmla="*/ 435726 h 4588893"/>
              <a:gd name="connsiteX69" fmla="*/ 4272917 w 5853506"/>
              <a:gd name="connsiteY69" fmla="*/ 829426 h 4588893"/>
              <a:gd name="connsiteX70" fmla="*/ 4196717 w 5853506"/>
              <a:gd name="connsiteY70" fmla="*/ 1185026 h 4588893"/>
              <a:gd name="connsiteX71" fmla="*/ 4107817 w 5853506"/>
              <a:gd name="connsiteY71" fmla="*/ 1527926 h 4588893"/>
              <a:gd name="connsiteX72" fmla="*/ 4018917 w 5853506"/>
              <a:gd name="connsiteY72" fmla="*/ 1832726 h 4588893"/>
              <a:gd name="connsiteX73" fmla="*/ 3904617 w 5853506"/>
              <a:gd name="connsiteY73" fmla="*/ 2150226 h 4588893"/>
              <a:gd name="connsiteX74" fmla="*/ 3752217 w 5853506"/>
              <a:gd name="connsiteY74" fmla="*/ 2543926 h 4588893"/>
              <a:gd name="connsiteX75" fmla="*/ 3663317 w 5853506"/>
              <a:gd name="connsiteY75" fmla="*/ 2823326 h 4588893"/>
              <a:gd name="connsiteX76" fmla="*/ 3574417 w 5853506"/>
              <a:gd name="connsiteY76" fmla="*/ 3102726 h 4588893"/>
              <a:gd name="connsiteX77" fmla="*/ 3498217 w 5853506"/>
              <a:gd name="connsiteY77" fmla="*/ 3344026 h 4588893"/>
              <a:gd name="connsiteX78" fmla="*/ 3231517 w 5853506"/>
              <a:gd name="connsiteY78" fmla="*/ 3661526 h 4588893"/>
              <a:gd name="connsiteX79" fmla="*/ 2736217 w 5853506"/>
              <a:gd name="connsiteY79" fmla="*/ 3902826 h 4588893"/>
              <a:gd name="connsiteX80" fmla="*/ 2367917 w 5853506"/>
              <a:gd name="connsiteY80" fmla="*/ 4029826 h 4588893"/>
              <a:gd name="connsiteX81" fmla="*/ 2025017 w 5853506"/>
              <a:gd name="connsiteY81" fmla="*/ 4118726 h 4588893"/>
              <a:gd name="connsiteX82" fmla="*/ 1720217 w 5853506"/>
              <a:gd name="connsiteY82" fmla="*/ 4182226 h 4588893"/>
              <a:gd name="connsiteX83" fmla="*/ 1390017 w 5853506"/>
              <a:gd name="connsiteY83" fmla="*/ 4283826 h 4588893"/>
              <a:gd name="connsiteX84" fmla="*/ 1059817 w 5853506"/>
              <a:gd name="connsiteY84" fmla="*/ 4334626 h 4588893"/>
              <a:gd name="connsiteX85" fmla="*/ 475617 w 5853506"/>
              <a:gd name="connsiteY85" fmla="*/ 4436226 h 4588893"/>
              <a:gd name="connsiteX86" fmla="*/ 5717 w 5853506"/>
              <a:gd name="connsiteY86"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581017 w 5853506"/>
              <a:gd name="connsiteY61" fmla="*/ 1642226 h 4588893"/>
              <a:gd name="connsiteX62" fmla="*/ 5644517 w 5853506"/>
              <a:gd name="connsiteY62" fmla="*/ 1553326 h 4588893"/>
              <a:gd name="connsiteX63" fmla="*/ 5835017 w 5853506"/>
              <a:gd name="connsiteY63" fmla="*/ 1235826 h 4588893"/>
              <a:gd name="connsiteX64" fmla="*/ 5822317 w 5853506"/>
              <a:gd name="connsiteY64" fmla="*/ 562726 h 4588893"/>
              <a:gd name="connsiteX65" fmla="*/ 5720717 w 5853506"/>
              <a:gd name="connsiteY65" fmla="*/ 42026 h 4588893"/>
              <a:gd name="connsiteX66" fmla="*/ 4412617 w 5853506"/>
              <a:gd name="connsiteY66" fmla="*/ 29326 h 4588893"/>
              <a:gd name="connsiteX67" fmla="*/ 4349117 w 5853506"/>
              <a:gd name="connsiteY67" fmla="*/ 435726 h 4588893"/>
              <a:gd name="connsiteX68" fmla="*/ 4272917 w 5853506"/>
              <a:gd name="connsiteY68" fmla="*/ 829426 h 4588893"/>
              <a:gd name="connsiteX69" fmla="*/ 4196717 w 5853506"/>
              <a:gd name="connsiteY69" fmla="*/ 1185026 h 4588893"/>
              <a:gd name="connsiteX70" fmla="*/ 4107817 w 5853506"/>
              <a:gd name="connsiteY70" fmla="*/ 1527926 h 4588893"/>
              <a:gd name="connsiteX71" fmla="*/ 4018917 w 5853506"/>
              <a:gd name="connsiteY71" fmla="*/ 1832726 h 4588893"/>
              <a:gd name="connsiteX72" fmla="*/ 3904617 w 5853506"/>
              <a:gd name="connsiteY72" fmla="*/ 2150226 h 4588893"/>
              <a:gd name="connsiteX73" fmla="*/ 3752217 w 5853506"/>
              <a:gd name="connsiteY73" fmla="*/ 2543926 h 4588893"/>
              <a:gd name="connsiteX74" fmla="*/ 3663317 w 5853506"/>
              <a:gd name="connsiteY74" fmla="*/ 2823326 h 4588893"/>
              <a:gd name="connsiteX75" fmla="*/ 3574417 w 5853506"/>
              <a:gd name="connsiteY75" fmla="*/ 3102726 h 4588893"/>
              <a:gd name="connsiteX76" fmla="*/ 3498217 w 5853506"/>
              <a:gd name="connsiteY76" fmla="*/ 3344026 h 4588893"/>
              <a:gd name="connsiteX77" fmla="*/ 3231517 w 5853506"/>
              <a:gd name="connsiteY77" fmla="*/ 3661526 h 4588893"/>
              <a:gd name="connsiteX78" fmla="*/ 2736217 w 5853506"/>
              <a:gd name="connsiteY78" fmla="*/ 3902826 h 4588893"/>
              <a:gd name="connsiteX79" fmla="*/ 2367917 w 5853506"/>
              <a:gd name="connsiteY79" fmla="*/ 4029826 h 4588893"/>
              <a:gd name="connsiteX80" fmla="*/ 2025017 w 5853506"/>
              <a:gd name="connsiteY80" fmla="*/ 4118726 h 4588893"/>
              <a:gd name="connsiteX81" fmla="*/ 1720217 w 5853506"/>
              <a:gd name="connsiteY81" fmla="*/ 4182226 h 4588893"/>
              <a:gd name="connsiteX82" fmla="*/ 1390017 w 5853506"/>
              <a:gd name="connsiteY82" fmla="*/ 4283826 h 4588893"/>
              <a:gd name="connsiteX83" fmla="*/ 1059817 w 5853506"/>
              <a:gd name="connsiteY83" fmla="*/ 4334626 h 4588893"/>
              <a:gd name="connsiteX84" fmla="*/ 475617 w 5853506"/>
              <a:gd name="connsiteY84" fmla="*/ 4436226 h 4588893"/>
              <a:gd name="connsiteX85" fmla="*/ 5717 w 5853506"/>
              <a:gd name="connsiteY85"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644517 w 5853506"/>
              <a:gd name="connsiteY61" fmla="*/ 1553326 h 4588893"/>
              <a:gd name="connsiteX62" fmla="*/ 5835017 w 5853506"/>
              <a:gd name="connsiteY62" fmla="*/ 1235826 h 4588893"/>
              <a:gd name="connsiteX63" fmla="*/ 5822317 w 5853506"/>
              <a:gd name="connsiteY63" fmla="*/ 562726 h 4588893"/>
              <a:gd name="connsiteX64" fmla="*/ 5720717 w 5853506"/>
              <a:gd name="connsiteY64" fmla="*/ 42026 h 4588893"/>
              <a:gd name="connsiteX65" fmla="*/ 4412617 w 5853506"/>
              <a:gd name="connsiteY65" fmla="*/ 29326 h 4588893"/>
              <a:gd name="connsiteX66" fmla="*/ 4349117 w 5853506"/>
              <a:gd name="connsiteY66" fmla="*/ 435726 h 4588893"/>
              <a:gd name="connsiteX67" fmla="*/ 4272917 w 5853506"/>
              <a:gd name="connsiteY67" fmla="*/ 829426 h 4588893"/>
              <a:gd name="connsiteX68" fmla="*/ 4196717 w 5853506"/>
              <a:gd name="connsiteY68" fmla="*/ 1185026 h 4588893"/>
              <a:gd name="connsiteX69" fmla="*/ 4107817 w 5853506"/>
              <a:gd name="connsiteY69" fmla="*/ 1527926 h 4588893"/>
              <a:gd name="connsiteX70" fmla="*/ 4018917 w 5853506"/>
              <a:gd name="connsiteY70" fmla="*/ 1832726 h 4588893"/>
              <a:gd name="connsiteX71" fmla="*/ 3904617 w 5853506"/>
              <a:gd name="connsiteY71" fmla="*/ 2150226 h 4588893"/>
              <a:gd name="connsiteX72" fmla="*/ 3752217 w 5853506"/>
              <a:gd name="connsiteY72" fmla="*/ 2543926 h 4588893"/>
              <a:gd name="connsiteX73" fmla="*/ 3663317 w 5853506"/>
              <a:gd name="connsiteY73" fmla="*/ 2823326 h 4588893"/>
              <a:gd name="connsiteX74" fmla="*/ 3574417 w 5853506"/>
              <a:gd name="connsiteY74" fmla="*/ 3102726 h 4588893"/>
              <a:gd name="connsiteX75" fmla="*/ 3498217 w 5853506"/>
              <a:gd name="connsiteY75" fmla="*/ 3344026 h 4588893"/>
              <a:gd name="connsiteX76" fmla="*/ 3231517 w 5853506"/>
              <a:gd name="connsiteY76" fmla="*/ 3661526 h 4588893"/>
              <a:gd name="connsiteX77" fmla="*/ 2736217 w 5853506"/>
              <a:gd name="connsiteY77" fmla="*/ 3902826 h 4588893"/>
              <a:gd name="connsiteX78" fmla="*/ 2367917 w 5853506"/>
              <a:gd name="connsiteY78" fmla="*/ 4029826 h 4588893"/>
              <a:gd name="connsiteX79" fmla="*/ 2025017 w 5853506"/>
              <a:gd name="connsiteY79" fmla="*/ 4118726 h 4588893"/>
              <a:gd name="connsiteX80" fmla="*/ 1720217 w 5853506"/>
              <a:gd name="connsiteY80" fmla="*/ 4182226 h 4588893"/>
              <a:gd name="connsiteX81" fmla="*/ 1390017 w 5853506"/>
              <a:gd name="connsiteY81" fmla="*/ 4283826 h 4588893"/>
              <a:gd name="connsiteX82" fmla="*/ 1059817 w 5853506"/>
              <a:gd name="connsiteY82" fmla="*/ 4334626 h 4588893"/>
              <a:gd name="connsiteX83" fmla="*/ 475617 w 5853506"/>
              <a:gd name="connsiteY83" fmla="*/ 4436226 h 4588893"/>
              <a:gd name="connsiteX84" fmla="*/ 5717 w 5853506"/>
              <a:gd name="connsiteY84"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644517 w 5853506"/>
              <a:gd name="connsiteY60" fmla="*/ 1553326 h 4588893"/>
              <a:gd name="connsiteX61" fmla="*/ 5835017 w 5853506"/>
              <a:gd name="connsiteY61" fmla="*/ 1235826 h 4588893"/>
              <a:gd name="connsiteX62" fmla="*/ 5822317 w 5853506"/>
              <a:gd name="connsiteY62" fmla="*/ 562726 h 4588893"/>
              <a:gd name="connsiteX63" fmla="*/ 5720717 w 5853506"/>
              <a:gd name="connsiteY63" fmla="*/ 42026 h 4588893"/>
              <a:gd name="connsiteX64" fmla="*/ 4412617 w 5853506"/>
              <a:gd name="connsiteY64" fmla="*/ 29326 h 4588893"/>
              <a:gd name="connsiteX65" fmla="*/ 4349117 w 5853506"/>
              <a:gd name="connsiteY65" fmla="*/ 435726 h 4588893"/>
              <a:gd name="connsiteX66" fmla="*/ 4272917 w 5853506"/>
              <a:gd name="connsiteY66" fmla="*/ 829426 h 4588893"/>
              <a:gd name="connsiteX67" fmla="*/ 4196717 w 5853506"/>
              <a:gd name="connsiteY67" fmla="*/ 1185026 h 4588893"/>
              <a:gd name="connsiteX68" fmla="*/ 4107817 w 5853506"/>
              <a:gd name="connsiteY68" fmla="*/ 1527926 h 4588893"/>
              <a:gd name="connsiteX69" fmla="*/ 4018917 w 5853506"/>
              <a:gd name="connsiteY69" fmla="*/ 1832726 h 4588893"/>
              <a:gd name="connsiteX70" fmla="*/ 3904617 w 5853506"/>
              <a:gd name="connsiteY70" fmla="*/ 2150226 h 4588893"/>
              <a:gd name="connsiteX71" fmla="*/ 3752217 w 5853506"/>
              <a:gd name="connsiteY71" fmla="*/ 2543926 h 4588893"/>
              <a:gd name="connsiteX72" fmla="*/ 3663317 w 5853506"/>
              <a:gd name="connsiteY72" fmla="*/ 2823326 h 4588893"/>
              <a:gd name="connsiteX73" fmla="*/ 3574417 w 5853506"/>
              <a:gd name="connsiteY73" fmla="*/ 3102726 h 4588893"/>
              <a:gd name="connsiteX74" fmla="*/ 3498217 w 5853506"/>
              <a:gd name="connsiteY74" fmla="*/ 3344026 h 4588893"/>
              <a:gd name="connsiteX75" fmla="*/ 3231517 w 5853506"/>
              <a:gd name="connsiteY75" fmla="*/ 3661526 h 4588893"/>
              <a:gd name="connsiteX76" fmla="*/ 2736217 w 5853506"/>
              <a:gd name="connsiteY76" fmla="*/ 3902826 h 4588893"/>
              <a:gd name="connsiteX77" fmla="*/ 2367917 w 5853506"/>
              <a:gd name="connsiteY77" fmla="*/ 4029826 h 4588893"/>
              <a:gd name="connsiteX78" fmla="*/ 2025017 w 5853506"/>
              <a:gd name="connsiteY78" fmla="*/ 4118726 h 4588893"/>
              <a:gd name="connsiteX79" fmla="*/ 1720217 w 5853506"/>
              <a:gd name="connsiteY79" fmla="*/ 4182226 h 4588893"/>
              <a:gd name="connsiteX80" fmla="*/ 1390017 w 5853506"/>
              <a:gd name="connsiteY80" fmla="*/ 4283826 h 4588893"/>
              <a:gd name="connsiteX81" fmla="*/ 1059817 w 5853506"/>
              <a:gd name="connsiteY81" fmla="*/ 4334626 h 4588893"/>
              <a:gd name="connsiteX82" fmla="*/ 475617 w 5853506"/>
              <a:gd name="connsiteY82" fmla="*/ 4436226 h 4588893"/>
              <a:gd name="connsiteX83" fmla="*/ 5717 w 5853506"/>
              <a:gd name="connsiteY83"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644517 w 5853506"/>
              <a:gd name="connsiteY59" fmla="*/ 1553326 h 4588893"/>
              <a:gd name="connsiteX60" fmla="*/ 5835017 w 5853506"/>
              <a:gd name="connsiteY60" fmla="*/ 1235826 h 4588893"/>
              <a:gd name="connsiteX61" fmla="*/ 5822317 w 5853506"/>
              <a:gd name="connsiteY61" fmla="*/ 562726 h 4588893"/>
              <a:gd name="connsiteX62" fmla="*/ 5720717 w 5853506"/>
              <a:gd name="connsiteY62" fmla="*/ 42026 h 4588893"/>
              <a:gd name="connsiteX63" fmla="*/ 4412617 w 5853506"/>
              <a:gd name="connsiteY63" fmla="*/ 29326 h 4588893"/>
              <a:gd name="connsiteX64" fmla="*/ 4349117 w 5853506"/>
              <a:gd name="connsiteY64" fmla="*/ 435726 h 4588893"/>
              <a:gd name="connsiteX65" fmla="*/ 4272917 w 5853506"/>
              <a:gd name="connsiteY65" fmla="*/ 829426 h 4588893"/>
              <a:gd name="connsiteX66" fmla="*/ 4196717 w 5853506"/>
              <a:gd name="connsiteY66" fmla="*/ 1185026 h 4588893"/>
              <a:gd name="connsiteX67" fmla="*/ 4107817 w 5853506"/>
              <a:gd name="connsiteY67" fmla="*/ 1527926 h 4588893"/>
              <a:gd name="connsiteX68" fmla="*/ 4018917 w 5853506"/>
              <a:gd name="connsiteY68" fmla="*/ 1832726 h 4588893"/>
              <a:gd name="connsiteX69" fmla="*/ 3904617 w 5853506"/>
              <a:gd name="connsiteY69" fmla="*/ 2150226 h 4588893"/>
              <a:gd name="connsiteX70" fmla="*/ 3752217 w 5853506"/>
              <a:gd name="connsiteY70" fmla="*/ 2543926 h 4588893"/>
              <a:gd name="connsiteX71" fmla="*/ 3663317 w 5853506"/>
              <a:gd name="connsiteY71" fmla="*/ 2823326 h 4588893"/>
              <a:gd name="connsiteX72" fmla="*/ 3574417 w 5853506"/>
              <a:gd name="connsiteY72" fmla="*/ 3102726 h 4588893"/>
              <a:gd name="connsiteX73" fmla="*/ 3498217 w 5853506"/>
              <a:gd name="connsiteY73" fmla="*/ 3344026 h 4588893"/>
              <a:gd name="connsiteX74" fmla="*/ 3231517 w 5853506"/>
              <a:gd name="connsiteY74" fmla="*/ 3661526 h 4588893"/>
              <a:gd name="connsiteX75" fmla="*/ 2736217 w 5853506"/>
              <a:gd name="connsiteY75" fmla="*/ 3902826 h 4588893"/>
              <a:gd name="connsiteX76" fmla="*/ 2367917 w 5853506"/>
              <a:gd name="connsiteY76" fmla="*/ 4029826 h 4588893"/>
              <a:gd name="connsiteX77" fmla="*/ 2025017 w 5853506"/>
              <a:gd name="connsiteY77" fmla="*/ 4118726 h 4588893"/>
              <a:gd name="connsiteX78" fmla="*/ 1720217 w 5853506"/>
              <a:gd name="connsiteY78" fmla="*/ 4182226 h 4588893"/>
              <a:gd name="connsiteX79" fmla="*/ 1390017 w 5853506"/>
              <a:gd name="connsiteY79" fmla="*/ 4283826 h 4588893"/>
              <a:gd name="connsiteX80" fmla="*/ 1059817 w 5853506"/>
              <a:gd name="connsiteY80" fmla="*/ 4334626 h 4588893"/>
              <a:gd name="connsiteX81" fmla="*/ 475617 w 5853506"/>
              <a:gd name="connsiteY81" fmla="*/ 4436226 h 4588893"/>
              <a:gd name="connsiteX82" fmla="*/ 5717 w 5853506"/>
              <a:gd name="connsiteY82"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644517 w 5853506"/>
              <a:gd name="connsiteY58" fmla="*/ 1553326 h 4588893"/>
              <a:gd name="connsiteX59" fmla="*/ 5835017 w 5853506"/>
              <a:gd name="connsiteY59" fmla="*/ 1235826 h 4588893"/>
              <a:gd name="connsiteX60" fmla="*/ 5822317 w 5853506"/>
              <a:gd name="connsiteY60" fmla="*/ 562726 h 4588893"/>
              <a:gd name="connsiteX61" fmla="*/ 5720717 w 5853506"/>
              <a:gd name="connsiteY61" fmla="*/ 42026 h 4588893"/>
              <a:gd name="connsiteX62" fmla="*/ 4412617 w 5853506"/>
              <a:gd name="connsiteY62" fmla="*/ 29326 h 4588893"/>
              <a:gd name="connsiteX63" fmla="*/ 4349117 w 5853506"/>
              <a:gd name="connsiteY63" fmla="*/ 435726 h 4588893"/>
              <a:gd name="connsiteX64" fmla="*/ 4272917 w 5853506"/>
              <a:gd name="connsiteY64" fmla="*/ 829426 h 4588893"/>
              <a:gd name="connsiteX65" fmla="*/ 4196717 w 5853506"/>
              <a:gd name="connsiteY65" fmla="*/ 1185026 h 4588893"/>
              <a:gd name="connsiteX66" fmla="*/ 4107817 w 5853506"/>
              <a:gd name="connsiteY66" fmla="*/ 1527926 h 4588893"/>
              <a:gd name="connsiteX67" fmla="*/ 4018917 w 5853506"/>
              <a:gd name="connsiteY67" fmla="*/ 1832726 h 4588893"/>
              <a:gd name="connsiteX68" fmla="*/ 3904617 w 5853506"/>
              <a:gd name="connsiteY68" fmla="*/ 2150226 h 4588893"/>
              <a:gd name="connsiteX69" fmla="*/ 3752217 w 5853506"/>
              <a:gd name="connsiteY69" fmla="*/ 2543926 h 4588893"/>
              <a:gd name="connsiteX70" fmla="*/ 3663317 w 5853506"/>
              <a:gd name="connsiteY70" fmla="*/ 2823326 h 4588893"/>
              <a:gd name="connsiteX71" fmla="*/ 3574417 w 5853506"/>
              <a:gd name="connsiteY71" fmla="*/ 3102726 h 4588893"/>
              <a:gd name="connsiteX72" fmla="*/ 3498217 w 5853506"/>
              <a:gd name="connsiteY72" fmla="*/ 3344026 h 4588893"/>
              <a:gd name="connsiteX73" fmla="*/ 3231517 w 5853506"/>
              <a:gd name="connsiteY73" fmla="*/ 3661526 h 4588893"/>
              <a:gd name="connsiteX74" fmla="*/ 2736217 w 5853506"/>
              <a:gd name="connsiteY74" fmla="*/ 3902826 h 4588893"/>
              <a:gd name="connsiteX75" fmla="*/ 2367917 w 5853506"/>
              <a:gd name="connsiteY75" fmla="*/ 4029826 h 4588893"/>
              <a:gd name="connsiteX76" fmla="*/ 2025017 w 5853506"/>
              <a:gd name="connsiteY76" fmla="*/ 4118726 h 4588893"/>
              <a:gd name="connsiteX77" fmla="*/ 1720217 w 5853506"/>
              <a:gd name="connsiteY77" fmla="*/ 4182226 h 4588893"/>
              <a:gd name="connsiteX78" fmla="*/ 1390017 w 5853506"/>
              <a:gd name="connsiteY78" fmla="*/ 4283826 h 4588893"/>
              <a:gd name="connsiteX79" fmla="*/ 1059817 w 5853506"/>
              <a:gd name="connsiteY79" fmla="*/ 4334626 h 4588893"/>
              <a:gd name="connsiteX80" fmla="*/ 475617 w 5853506"/>
              <a:gd name="connsiteY80" fmla="*/ 4436226 h 4588893"/>
              <a:gd name="connsiteX81" fmla="*/ 5717 w 5853506"/>
              <a:gd name="connsiteY81"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352417 w 5853506"/>
              <a:gd name="connsiteY56" fmla="*/ 1832726 h 4588893"/>
              <a:gd name="connsiteX57" fmla="*/ 5644517 w 5853506"/>
              <a:gd name="connsiteY57" fmla="*/ 1553326 h 4588893"/>
              <a:gd name="connsiteX58" fmla="*/ 5835017 w 5853506"/>
              <a:gd name="connsiteY58" fmla="*/ 1235826 h 4588893"/>
              <a:gd name="connsiteX59" fmla="*/ 5822317 w 5853506"/>
              <a:gd name="connsiteY59" fmla="*/ 562726 h 4588893"/>
              <a:gd name="connsiteX60" fmla="*/ 5720717 w 5853506"/>
              <a:gd name="connsiteY60" fmla="*/ 42026 h 4588893"/>
              <a:gd name="connsiteX61" fmla="*/ 4412617 w 5853506"/>
              <a:gd name="connsiteY61" fmla="*/ 29326 h 4588893"/>
              <a:gd name="connsiteX62" fmla="*/ 4349117 w 5853506"/>
              <a:gd name="connsiteY62" fmla="*/ 435726 h 4588893"/>
              <a:gd name="connsiteX63" fmla="*/ 4272917 w 5853506"/>
              <a:gd name="connsiteY63" fmla="*/ 829426 h 4588893"/>
              <a:gd name="connsiteX64" fmla="*/ 4196717 w 5853506"/>
              <a:gd name="connsiteY64" fmla="*/ 1185026 h 4588893"/>
              <a:gd name="connsiteX65" fmla="*/ 4107817 w 5853506"/>
              <a:gd name="connsiteY65" fmla="*/ 1527926 h 4588893"/>
              <a:gd name="connsiteX66" fmla="*/ 4018917 w 5853506"/>
              <a:gd name="connsiteY66" fmla="*/ 1832726 h 4588893"/>
              <a:gd name="connsiteX67" fmla="*/ 3904617 w 5853506"/>
              <a:gd name="connsiteY67" fmla="*/ 2150226 h 4588893"/>
              <a:gd name="connsiteX68" fmla="*/ 3752217 w 5853506"/>
              <a:gd name="connsiteY68" fmla="*/ 2543926 h 4588893"/>
              <a:gd name="connsiteX69" fmla="*/ 3663317 w 5853506"/>
              <a:gd name="connsiteY69" fmla="*/ 2823326 h 4588893"/>
              <a:gd name="connsiteX70" fmla="*/ 3574417 w 5853506"/>
              <a:gd name="connsiteY70" fmla="*/ 3102726 h 4588893"/>
              <a:gd name="connsiteX71" fmla="*/ 3498217 w 5853506"/>
              <a:gd name="connsiteY71" fmla="*/ 3344026 h 4588893"/>
              <a:gd name="connsiteX72" fmla="*/ 3231517 w 5853506"/>
              <a:gd name="connsiteY72" fmla="*/ 3661526 h 4588893"/>
              <a:gd name="connsiteX73" fmla="*/ 2736217 w 5853506"/>
              <a:gd name="connsiteY73" fmla="*/ 3902826 h 4588893"/>
              <a:gd name="connsiteX74" fmla="*/ 2367917 w 5853506"/>
              <a:gd name="connsiteY74" fmla="*/ 4029826 h 4588893"/>
              <a:gd name="connsiteX75" fmla="*/ 2025017 w 5853506"/>
              <a:gd name="connsiteY75" fmla="*/ 4118726 h 4588893"/>
              <a:gd name="connsiteX76" fmla="*/ 1720217 w 5853506"/>
              <a:gd name="connsiteY76" fmla="*/ 4182226 h 4588893"/>
              <a:gd name="connsiteX77" fmla="*/ 1390017 w 5853506"/>
              <a:gd name="connsiteY77" fmla="*/ 4283826 h 4588893"/>
              <a:gd name="connsiteX78" fmla="*/ 1059817 w 5853506"/>
              <a:gd name="connsiteY78" fmla="*/ 4334626 h 4588893"/>
              <a:gd name="connsiteX79" fmla="*/ 475617 w 5853506"/>
              <a:gd name="connsiteY79" fmla="*/ 4436226 h 4588893"/>
              <a:gd name="connsiteX80" fmla="*/ 5717 w 5853506"/>
              <a:gd name="connsiteY80"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352417 w 5853506"/>
              <a:gd name="connsiteY55" fmla="*/ 1832726 h 4588893"/>
              <a:gd name="connsiteX56" fmla="*/ 5644517 w 5853506"/>
              <a:gd name="connsiteY56" fmla="*/ 1553326 h 4588893"/>
              <a:gd name="connsiteX57" fmla="*/ 5835017 w 5853506"/>
              <a:gd name="connsiteY57" fmla="*/ 1235826 h 4588893"/>
              <a:gd name="connsiteX58" fmla="*/ 5822317 w 5853506"/>
              <a:gd name="connsiteY58" fmla="*/ 562726 h 4588893"/>
              <a:gd name="connsiteX59" fmla="*/ 5720717 w 5853506"/>
              <a:gd name="connsiteY59" fmla="*/ 42026 h 4588893"/>
              <a:gd name="connsiteX60" fmla="*/ 4412617 w 5853506"/>
              <a:gd name="connsiteY60" fmla="*/ 29326 h 4588893"/>
              <a:gd name="connsiteX61" fmla="*/ 4349117 w 5853506"/>
              <a:gd name="connsiteY61" fmla="*/ 435726 h 4588893"/>
              <a:gd name="connsiteX62" fmla="*/ 4272917 w 5853506"/>
              <a:gd name="connsiteY62" fmla="*/ 829426 h 4588893"/>
              <a:gd name="connsiteX63" fmla="*/ 4196717 w 5853506"/>
              <a:gd name="connsiteY63" fmla="*/ 1185026 h 4588893"/>
              <a:gd name="connsiteX64" fmla="*/ 4107817 w 5853506"/>
              <a:gd name="connsiteY64" fmla="*/ 1527926 h 4588893"/>
              <a:gd name="connsiteX65" fmla="*/ 4018917 w 5853506"/>
              <a:gd name="connsiteY65" fmla="*/ 1832726 h 4588893"/>
              <a:gd name="connsiteX66" fmla="*/ 3904617 w 5853506"/>
              <a:gd name="connsiteY66" fmla="*/ 2150226 h 4588893"/>
              <a:gd name="connsiteX67" fmla="*/ 3752217 w 5853506"/>
              <a:gd name="connsiteY67" fmla="*/ 2543926 h 4588893"/>
              <a:gd name="connsiteX68" fmla="*/ 3663317 w 5853506"/>
              <a:gd name="connsiteY68" fmla="*/ 2823326 h 4588893"/>
              <a:gd name="connsiteX69" fmla="*/ 3574417 w 5853506"/>
              <a:gd name="connsiteY69" fmla="*/ 3102726 h 4588893"/>
              <a:gd name="connsiteX70" fmla="*/ 3498217 w 5853506"/>
              <a:gd name="connsiteY70" fmla="*/ 3344026 h 4588893"/>
              <a:gd name="connsiteX71" fmla="*/ 3231517 w 5853506"/>
              <a:gd name="connsiteY71" fmla="*/ 3661526 h 4588893"/>
              <a:gd name="connsiteX72" fmla="*/ 2736217 w 5853506"/>
              <a:gd name="connsiteY72" fmla="*/ 3902826 h 4588893"/>
              <a:gd name="connsiteX73" fmla="*/ 2367917 w 5853506"/>
              <a:gd name="connsiteY73" fmla="*/ 4029826 h 4588893"/>
              <a:gd name="connsiteX74" fmla="*/ 2025017 w 5853506"/>
              <a:gd name="connsiteY74" fmla="*/ 4118726 h 4588893"/>
              <a:gd name="connsiteX75" fmla="*/ 1720217 w 5853506"/>
              <a:gd name="connsiteY75" fmla="*/ 4182226 h 4588893"/>
              <a:gd name="connsiteX76" fmla="*/ 1390017 w 5853506"/>
              <a:gd name="connsiteY76" fmla="*/ 4283826 h 4588893"/>
              <a:gd name="connsiteX77" fmla="*/ 1059817 w 5853506"/>
              <a:gd name="connsiteY77" fmla="*/ 4334626 h 4588893"/>
              <a:gd name="connsiteX78" fmla="*/ 475617 w 5853506"/>
              <a:gd name="connsiteY78" fmla="*/ 4436226 h 4588893"/>
              <a:gd name="connsiteX79" fmla="*/ 5717 w 5853506"/>
              <a:gd name="connsiteY79"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352417 w 5853506"/>
              <a:gd name="connsiteY54" fmla="*/ 1832726 h 4588893"/>
              <a:gd name="connsiteX55" fmla="*/ 5644517 w 5853506"/>
              <a:gd name="connsiteY55" fmla="*/ 1553326 h 4588893"/>
              <a:gd name="connsiteX56" fmla="*/ 5835017 w 5853506"/>
              <a:gd name="connsiteY56" fmla="*/ 1235826 h 4588893"/>
              <a:gd name="connsiteX57" fmla="*/ 5822317 w 5853506"/>
              <a:gd name="connsiteY57" fmla="*/ 562726 h 4588893"/>
              <a:gd name="connsiteX58" fmla="*/ 5720717 w 5853506"/>
              <a:gd name="connsiteY58" fmla="*/ 42026 h 4588893"/>
              <a:gd name="connsiteX59" fmla="*/ 4412617 w 5853506"/>
              <a:gd name="connsiteY59" fmla="*/ 29326 h 4588893"/>
              <a:gd name="connsiteX60" fmla="*/ 4349117 w 5853506"/>
              <a:gd name="connsiteY60" fmla="*/ 435726 h 4588893"/>
              <a:gd name="connsiteX61" fmla="*/ 4272917 w 5853506"/>
              <a:gd name="connsiteY61" fmla="*/ 829426 h 4588893"/>
              <a:gd name="connsiteX62" fmla="*/ 4196717 w 5853506"/>
              <a:gd name="connsiteY62" fmla="*/ 1185026 h 4588893"/>
              <a:gd name="connsiteX63" fmla="*/ 4107817 w 5853506"/>
              <a:gd name="connsiteY63" fmla="*/ 1527926 h 4588893"/>
              <a:gd name="connsiteX64" fmla="*/ 4018917 w 5853506"/>
              <a:gd name="connsiteY64" fmla="*/ 1832726 h 4588893"/>
              <a:gd name="connsiteX65" fmla="*/ 3904617 w 5853506"/>
              <a:gd name="connsiteY65" fmla="*/ 2150226 h 4588893"/>
              <a:gd name="connsiteX66" fmla="*/ 3752217 w 5853506"/>
              <a:gd name="connsiteY66" fmla="*/ 2543926 h 4588893"/>
              <a:gd name="connsiteX67" fmla="*/ 3663317 w 5853506"/>
              <a:gd name="connsiteY67" fmla="*/ 2823326 h 4588893"/>
              <a:gd name="connsiteX68" fmla="*/ 3574417 w 5853506"/>
              <a:gd name="connsiteY68" fmla="*/ 3102726 h 4588893"/>
              <a:gd name="connsiteX69" fmla="*/ 3498217 w 5853506"/>
              <a:gd name="connsiteY69" fmla="*/ 3344026 h 4588893"/>
              <a:gd name="connsiteX70" fmla="*/ 3231517 w 5853506"/>
              <a:gd name="connsiteY70" fmla="*/ 3661526 h 4588893"/>
              <a:gd name="connsiteX71" fmla="*/ 2736217 w 5853506"/>
              <a:gd name="connsiteY71" fmla="*/ 3902826 h 4588893"/>
              <a:gd name="connsiteX72" fmla="*/ 2367917 w 5853506"/>
              <a:gd name="connsiteY72" fmla="*/ 4029826 h 4588893"/>
              <a:gd name="connsiteX73" fmla="*/ 2025017 w 5853506"/>
              <a:gd name="connsiteY73" fmla="*/ 4118726 h 4588893"/>
              <a:gd name="connsiteX74" fmla="*/ 1720217 w 5853506"/>
              <a:gd name="connsiteY74" fmla="*/ 4182226 h 4588893"/>
              <a:gd name="connsiteX75" fmla="*/ 1390017 w 5853506"/>
              <a:gd name="connsiteY75" fmla="*/ 4283826 h 4588893"/>
              <a:gd name="connsiteX76" fmla="*/ 1059817 w 5853506"/>
              <a:gd name="connsiteY76" fmla="*/ 4334626 h 4588893"/>
              <a:gd name="connsiteX77" fmla="*/ 475617 w 5853506"/>
              <a:gd name="connsiteY77" fmla="*/ 4436226 h 4588893"/>
              <a:gd name="connsiteX78" fmla="*/ 5717 w 5853506"/>
              <a:gd name="connsiteY78"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352417 w 5853506"/>
              <a:gd name="connsiteY53" fmla="*/ 1832726 h 4588893"/>
              <a:gd name="connsiteX54" fmla="*/ 5644517 w 5853506"/>
              <a:gd name="connsiteY54" fmla="*/ 1553326 h 4588893"/>
              <a:gd name="connsiteX55" fmla="*/ 5835017 w 5853506"/>
              <a:gd name="connsiteY55" fmla="*/ 1235826 h 4588893"/>
              <a:gd name="connsiteX56" fmla="*/ 5822317 w 5853506"/>
              <a:gd name="connsiteY56" fmla="*/ 562726 h 4588893"/>
              <a:gd name="connsiteX57" fmla="*/ 5720717 w 5853506"/>
              <a:gd name="connsiteY57" fmla="*/ 42026 h 4588893"/>
              <a:gd name="connsiteX58" fmla="*/ 4412617 w 5853506"/>
              <a:gd name="connsiteY58" fmla="*/ 29326 h 4588893"/>
              <a:gd name="connsiteX59" fmla="*/ 4349117 w 5853506"/>
              <a:gd name="connsiteY59" fmla="*/ 435726 h 4588893"/>
              <a:gd name="connsiteX60" fmla="*/ 4272917 w 5853506"/>
              <a:gd name="connsiteY60" fmla="*/ 829426 h 4588893"/>
              <a:gd name="connsiteX61" fmla="*/ 4196717 w 5853506"/>
              <a:gd name="connsiteY61" fmla="*/ 1185026 h 4588893"/>
              <a:gd name="connsiteX62" fmla="*/ 4107817 w 5853506"/>
              <a:gd name="connsiteY62" fmla="*/ 1527926 h 4588893"/>
              <a:gd name="connsiteX63" fmla="*/ 4018917 w 5853506"/>
              <a:gd name="connsiteY63" fmla="*/ 1832726 h 4588893"/>
              <a:gd name="connsiteX64" fmla="*/ 3904617 w 5853506"/>
              <a:gd name="connsiteY64" fmla="*/ 2150226 h 4588893"/>
              <a:gd name="connsiteX65" fmla="*/ 3752217 w 5853506"/>
              <a:gd name="connsiteY65" fmla="*/ 2543926 h 4588893"/>
              <a:gd name="connsiteX66" fmla="*/ 3663317 w 5853506"/>
              <a:gd name="connsiteY66" fmla="*/ 2823326 h 4588893"/>
              <a:gd name="connsiteX67" fmla="*/ 3574417 w 5853506"/>
              <a:gd name="connsiteY67" fmla="*/ 3102726 h 4588893"/>
              <a:gd name="connsiteX68" fmla="*/ 3498217 w 5853506"/>
              <a:gd name="connsiteY68" fmla="*/ 3344026 h 4588893"/>
              <a:gd name="connsiteX69" fmla="*/ 3231517 w 5853506"/>
              <a:gd name="connsiteY69" fmla="*/ 3661526 h 4588893"/>
              <a:gd name="connsiteX70" fmla="*/ 2736217 w 5853506"/>
              <a:gd name="connsiteY70" fmla="*/ 3902826 h 4588893"/>
              <a:gd name="connsiteX71" fmla="*/ 2367917 w 5853506"/>
              <a:gd name="connsiteY71" fmla="*/ 4029826 h 4588893"/>
              <a:gd name="connsiteX72" fmla="*/ 2025017 w 5853506"/>
              <a:gd name="connsiteY72" fmla="*/ 4118726 h 4588893"/>
              <a:gd name="connsiteX73" fmla="*/ 1720217 w 5853506"/>
              <a:gd name="connsiteY73" fmla="*/ 4182226 h 4588893"/>
              <a:gd name="connsiteX74" fmla="*/ 1390017 w 5853506"/>
              <a:gd name="connsiteY74" fmla="*/ 4283826 h 4588893"/>
              <a:gd name="connsiteX75" fmla="*/ 1059817 w 5853506"/>
              <a:gd name="connsiteY75" fmla="*/ 4334626 h 4588893"/>
              <a:gd name="connsiteX76" fmla="*/ 475617 w 5853506"/>
              <a:gd name="connsiteY76" fmla="*/ 4436226 h 4588893"/>
              <a:gd name="connsiteX77" fmla="*/ 5717 w 5853506"/>
              <a:gd name="connsiteY77"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111117 w 5853506"/>
              <a:gd name="connsiteY51" fmla="*/ 2010526 h 4588893"/>
              <a:gd name="connsiteX52" fmla="*/ 5352417 w 5853506"/>
              <a:gd name="connsiteY52" fmla="*/ 1832726 h 4588893"/>
              <a:gd name="connsiteX53" fmla="*/ 5644517 w 5853506"/>
              <a:gd name="connsiteY53" fmla="*/ 1553326 h 4588893"/>
              <a:gd name="connsiteX54" fmla="*/ 5835017 w 5853506"/>
              <a:gd name="connsiteY54" fmla="*/ 1235826 h 4588893"/>
              <a:gd name="connsiteX55" fmla="*/ 5822317 w 5853506"/>
              <a:gd name="connsiteY55" fmla="*/ 562726 h 4588893"/>
              <a:gd name="connsiteX56" fmla="*/ 5720717 w 5853506"/>
              <a:gd name="connsiteY56" fmla="*/ 42026 h 4588893"/>
              <a:gd name="connsiteX57" fmla="*/ 4412617 w 5853506"/>
              <a:gd name="connsiteY57" fmla="*/ 29326 h 4588893"/>
              <a:gd name="connsiteX58" fmla="*/ 4349117 w 5853506"/>
              <a:gd name="connsiteY58" fmla="*/ 435726 h 4588893"/>
              <a:gd name="connsiteX59" fmla="*/ 4272917 w 5853506"/>
              <a:gd name="connsiteY59" fmla="*/ 829426 h 4588893"/>
              <a:gd name="connsiteX60" fmla="*/ 4196717 w 5853506"/>
              <a:gd name="connsiteY60" fmla="*/ 1185026 h 4588893"/>
              <a:gd name="connsiteX61" fmla="*/ 4107817 w 5853506"/>
              <a:gd name="connsiteY61" fmla="*/ 1527926 h 4588893"/>
              <a:gd name="connsiteX62" fmla="*/ 4018917 w 5853506"/>
              <a:gd name="connsiteY62" fmla="*/ 1832726 h 4588893"/>
              <a:gd name="connsiteX63" fmla="*/ 3904617 w 5853506"/>
              <a:gd name="connsiteY63" fmla="*/ 2150226 h 4588893"/>
              <a:gd name="connsiteX64" fmla="*/ 3752217 w 5853506"/>
              <a:gd name="connsiteY64" fmla="*/ 2543926 h 4588893"/>
              <a:gd name="connsiteX65" fmla="*/ 3663317 w 5853506"/>
              <a:gd name="connsiteY65" fmla="*/ 2823326 h 4588893"/>
              <a:gd name="connsiteX66" fmla="*/ 3574417 w 5853506"/>
              <a:gd name="connsiteY66" fmla="*/ 3102726 h 4588893"/>
              <a:gd name="connsiteX67" fmla="*/ 3498217 w 5853506"/>
              <a:gd name="connsiteY67" fmla="*/ 3344026 h 4588893"/>
              <a:gd name="connsiteX68" fmla="*/ 3231517 w 5853506"/>
              <a:gd name="connsiteY68" fmla="*/ 3661526 h 4588893"/>
              <a:gd name="connsiteX69" fmla="*/ 2736217 w 5853506"/>
              <a:gd name="connsiteY69" fmla="*/ 3902826 h 4588893"/>
              <a:gd name="connsiteX70" fmla="*/ 2367917 w 5853506"/>
              <a:gd name="connsiteY70" fmla="*/ 4029826 h 4588893"/>
              <a:gd name="connsiteX71" fmla="*/ 2025017 w 5853506"/>
              <a:gd name="connsiteY71" fmla="*/ 4118726 h 4588893"/>
              <a:gd name="connsiteX72" fmla="*/ 1720217 w 5853506"/>
              <a:gd name="connsiteY72" fmla="*/ 4182226 h 4588893"/>
              <a:gd name="connsiteX73" fmla="*/ 1390017 w 5853506"/>
              <a:gd name="connsiteY73" fmla="*/ 4283826 h 4588893"/>
              <a:gd name="connsiteX74" fmla="*/ 1059817 w 5853506"/>
              <a:gd name="connsiteY74" fmla="*/ 4334626 h 4588893"/>
              <a:gd name="connsiteX75" fmla="*/ 475617 w 5853506"/>
              <a:gd name="connsiteY75" fmla="*/ 4436226 h 4588893"/>
              <a:gd name="connsiteX76" fmla="*/ 5717 w 5853506"/>
              <a:gd name="connsiteY76"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5111117 w 5853506"/>
              <a:gd name="connsiteY50" fmla="*/ 2010526 h 4588893"/>
              <a:gd name="connsiteX51" fmla="*/ 5352417 w 5853506"/>
              <a:gd name="connsiteY51" fmla="*/ 1832726 h 4588893"/>
              <a:gd name="connsiteX52" fmla="*/ 5644517 w 5853506"/>
              <a:gd name="connsiteY52" fmla="*/ 1553326 h 4588893"/>
              <a:gd name="connsiteX53" fmla="*/ 5835017 w 5853506"/>
              <a:gd name="connsiteY53" fmla="*/ 1235826 h 4588893"/>
              <a:gd name="connsiteX54" fmla="*/ 5822317 w 5853506"/>
              <a:gd name="connsiteY54" fmla="*/ 562726 h 4588893"/>
              <a:gd name="connsiteX55" fmla="*/ 5720717 w 5853506"/>
              <a:gd name="connsiteY55" fmla="*/ 42026 h 4588893"/>
              <a:gd name="connsiteX56" fmla="*/ 4412617 w 5853506"/>
              <a:gd name="connsiteY56" fmla="*/ 29326 h 4588893"/>
              <a:gd name="connsiteX57" fmla="*/ 4349117 w 5853506"/>
              <a:gd name="connsiteY57" fmla="*/ 435726 h 4588893"/>
              <a:gd name="connsiteX58" fmla="*/ 4272917 w 5853506"/>
              <a:gd name="connsiteY58" fmla="*/ 829426 h 4588893"/>
              <a:gd name="connsiteX59" fmla="*/ 4196717 w 5853506"/>
              <a:gd name="connsiteY59" fmla="*/ 1185026 h 4588893"/>
              <a:gd name="connsiteX60" fmla="*/ 4107817 w 5853506"/>
              <a:gd name="connsiteY60" fmla="*/ 1527926 h 4588893"/>
              <a:gd name="connsiteX61" fmla="*/ 4018917 w 5853506"/>
              <a:gd name="connsiteY61" fmla="*/ 1832726 h 4588893"/>
              <a:gd name="connsiteX62" fmla="*/ 3904617 w 5853506"/>
              <a:gd name="connsiteY62" fmla="*/ 2150226 h 4588893"/>
              <a:gd name="connsiteX63" fmla="*/ 3752217 w 5853506"/>
              <a:gd name="connsiteY63" fmla="*/ 2543926 h 4588893"/>
              <a:gd name="connsiteX64" fmla="*/ 3663317 w 5853506"/>
              <a:gd name="connsiteY64" fmla="*/ 2823326 h 4588893"/>
              <a:gd name="connsiteX65" fmla="*/ 3574417 w 5853506"/>
              <a:gd name="connsiteY65" fmla="*/ 3102726 h 4588893"/>
              <a:gd name="connsiteX66" fmla="*/ 3498217 w 5853506"/>
              <a:gd name="connsiteY66" fmla="*/ 3344026 h 4588893"/>
              <a:gd name="connsiteX67" fmla="*/ 3231517 w 5853506"/>
              <a:gd name="connsiteY67" fmla="*/ 3661526 h 4588893"/>
              <a:gd name="connsiteX68" fmla="*/ 2736217 w 5853506"/>
              <a:gd name="connsiteY68" fmla="*/ 3902826 h 4588893"/>
              <a:gd name="connsiteX69" fmla="*/ 2367917 w 5853506"/>
              <a:gd name="connsiteY69" fmla="*/ 4029826 h 4588893"/>
              <a:gd name="connsiteX70" fmla="*/ 2025017 w 5853506"/>
              <a:gd name="connsiteY70" fmla="*/ 4118726 h 4588893"/>
              <a:gd name="connsiteX71" fmla="*/ 1720217 w 5853506"/>
              <a:gd name="connsiteY71" fmla="*/ 4182226 h 4588893"/>
              <a:gd name="connsiteX72" fmla="*/ 1390017 w 5853506"/>
              <a:gd name="connsiteY72" fmla="*/ 4283826 h 4588893"/>
              <a:gd name="connsiteX73" fmla="*/ 1059817 w 5853506"/>
              <a:gd name="connsiteY73" fmla="*/ 4334626 h 4588893"/>
              <a:gd name="connsiteX74" fmla="*/ 475617 w 5853506"/>
              <a:gd name="connsiteY74" fmla="*/ 4436226 h 4588893"/>
              <a:gd name="connsiteX75" fmla="*/ 5717 w 5853506"/>
              <a:gd name="connsiteY75"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5111117 w 5853506"/>
              <a:gd name="connsiteY49" fmla="*/ 2010526 h 4588893"/>
              <a:gd name="connsiteX50" fmla="*/ 5352417 w 5853506"/>
              <a:gd name="connsiteY50" fmla="*/ 1832726 h 4588893"/>
              <a:gd name="connsiteX51" fmla="*/ 5644517 w 5853506"/>
              <a:gd name="connsiteY51" fmla="*/ 1553326 h 4588893"/>
              <a:gd name="connsiteX52" fmla="*/ 5835017 w 5853506"/>
              <a:gd name="connsiteY52" fmla="*/ 1235826 h 4588893"/>
              <a:gd name="connsiteX53" fmla="*/ 5822317 w 5853506"/>
              <a:gd name="connsiteY53" fmla="*/ 562726 h 4588893"/>
              <a:gd name="connsiteX54" fmla="*/ 5720717 w 5853506"/>
              <a:gd name="connsiteY54" fmla="*/ 42026 h 4588893"/>
              <a:gd name="connsiteX55" fmla="*/ 4412617 w 5853506"/>
              <a:gd name="connsiteY55" fmla="*/ 29326 h 4588893"/>
              <a:gd name="connsiteX56" fmla="*/ 4349117 w 5853506"/>
              <a:gd name="connsiteY56" fmla="*/ 435726 h 4588893"/>
              <a:gd name="connsiteX57" fmla="*/ 4272917 w 5853506"/>
              <a:gd name="connsiteY57" fmla="*/ 829426 h 4588893"/>
              <a:gd name="connsiteX58" fmla="*/ 4196717 w 5853506"/>
              <a:gd name="connsiteY58" fmla="*/ 1185026 h 4588893"/>
              <a:gd name="connsiteX59" fmla="*/ 4107817 w 5853506"/>
              <a:gd name="connsiteY59" fmla="*/ 1527926 h 4588893"/>
              <a:gd name="connsiteX60" fmla="*/ 4018917 w 5853506"/>
              <a:gd name="connsiteY60" fmla="*/ 1832726 h 4588893"/>
              <a:gd name="connsiteX61" fmla="*/ 3904617 w 5853506"/>
              <a:gd name="connsiteY61" fmla="*/ 2150226 h 4588893"/>
              <a:gd name="connsiteX62" fmla="*/ 3752217 w 5853506"/>
              <a:gd name="connsiteY62" fmla="*/ 2543926 h 4588893"/>
              <a:gd name="connsiteX63" fmla="*/ 3663317 w 5853506"/>
              <a:gd name="connsiteY63" fmla="*/ 2823326 h 4588893"/>
              <a:gd name="connsiteX64" fmla="*/ 3574417 w 5853506"/>
              <a:gd name="connsiteY64" fmla="*/ 3102726 h 4588893"/>
              <a:gd name="connsiteX65" fmla="*/ 3498217 w 5853506"/>
              <a:gd name="connsiteY65" fmla="*/ 3344026 h 4588893"/>
              <a:gd name="connsiteX66" fmla="*/ 3231517 w 5853506"/>
              <a:gd name="connsiteY66" fmla="*/ 3661526 h 4588893"/>
              <a:gd name="connsiteX67" fmla="*/ 2736217 w 5853506"/>
              <a:gd name="connsiteY67" fmla="*/ 3902826 h 4588893"/>
              <a:gd name="connsiteX68" fmla="*/ 2367917 w 5853506"/>
              <a:gd name="connsiteY68" fmla="*/ 4029826 h 4588893"/>
              <a:gd name="connsiteX69" fmla="*/ 2025017 w 5853506"/>
              <a:gd name="connsiteY69" fmla="*/ 4118726 h 4588893"/>
              <a:gd name="connsiteX70" fmla="*/ 1720217 w 5853506"/>
              <a:gd name="connsiteY70" fmla="*/ 4182226 h 4588893"/>
              <a:gd name="connsiteX71" fmla="*/ 1390017 w 5853506"/>
              <a:gd name="connsiteY71" fmla="*/ 4283826 h 4588893"/>
              <a:gd name="connsiteX72" fmla="*/ 1059817 w 5853506"/>
              <a:gd name="connsiteY72" fmla="*/ 4334626 h 4588893"/>
              <a:gd name="connsiteX73" fmla="*/ 475617 w 5853506"/>
              <a:gd name="connsiteY73" fmla="*/ 4436226 h 4588893"/>
              <a:gd name="connsiteX74" fmla="*/ 5717 w 5853506"/>
              <a:gd name="connsiteY74"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920617 w 5853506"/>
              <a:gd name="connsiteY47" fmla="*/ 2175626 h 4588893"/>
              <a:gd name="connsiteX48" fmla="*/ 5111117 w 5853506"/>
              <a:gd name="connsiteY48" fmla="*/ 2010526 h 4588893"/>
              <a:gd name="connsiteX49" fmla="*/ 5352417 w 5853506"/>
              <a:gd name="connsiteY49" fmla="*/ 1832726 h 4588893"/>
              <a:gd name="connsiteX50" fmla="*/ 5644517 w 5853506"/>
              <a:gd name="connsiteY50" fmla="*/ 1553326 h 4588893"/>
              <a:gd name="connsiteX51" fmla="*/ 5835017 w 5853506"/>
              <a:gd name="connsiteY51" fmla="*/ 1235826 h 4588893"/>
              <a:gd name="connsiteX52" fmla="*/ 5822317 w 5853506"/>
              <a:gd name="connsiteY52" fmla="*/ 562726 h 4588893"/>
              <a:gd name="connsiteX53" fmla="*/ 5720717 w 5853506"/>
              <a:gd name="connsiteY53" fmla="*/ 42026 h 4588893"/>
              <a:gd name="connsiteX54" fmla="*/ 4412617 w 5853506"/>
              <a:gd name="connsiteY54" fmla="*/ 29326 h 4588893"/>
              <a:gd name="connsiteX55" fmla="*/ 4349117 w 5853506"/>
              <a:gd name="connsiteY55" fmla="*/ 435726 h 4588893"/>
              <a:gd name="connsiteX56" fmla="*/ 4272917 w 5853506"/>
              <a:gd name="connsiteY56" fmla="*/ 829426 h 4588893"/>
              <a:gd name="connsiteX57" fmla="*/ 4196717 w 5853506"/>
              <a:gd name="connsiteY57" fmla="*/ 1185026 h 4588893"/>
              <a:gd name="connsiteX58" fmla="*/ 4107817 w 5853506"/>
              <a:gd name="connsiteY58" fmla="*/ 1527926 h 4588893"/>
              <a:gd name="connsiteX59" fmla="*/ 4018917 w 5853506"/>
              <a:gd name="connsiteY59" fmla="*/ 1832726 h 4588893"/>
              <a:gd name="connsiteX60" fmla="*/ 3904617 w 5853506"/>
              <a:gd name="connsiteY60" fmla="*/ 2150226 h 4588893"/>
              <a:gd name="connsiteX61" fmla="*/ 3752217 w 5853506"/>
              <a:gd name="connsiteY61" fmla="*/ 2543926 h 4588893"/>
              <a:gd name="connsiteX62" fmla="*/ 3663317 w 5853506"/>
              <a:gd name="connsiteY62" fmla="*/ 2823326 h 4588893"/>
              <a:gd name="connsiteX63" fmla="*/ 3574417 w 5853506"/>
              <a:gd name="connsiteY63" fmla="*/ 3102726 h 4588893"/>
              <a:gd name="connsiteX64" fmla="*/ 3498217 w 5853506"/>
              <a:gd name="connsiteY64" fmla="*/ 3344026 h 4588893"/>
              <a:gd name="connsiteX65" fmla="*/ 3231517 w 5853506"/>
              <a:gd name="connsiteY65" fmla="*/ 3661526 h 4588893"/>
              <a:gd name="connsiteX66" fmla="*/ 2736217 w 5853506"/>
              <a:gd name="connsiteY66" fmla="*/ 3902826 h 4588893"/>
              <a:gd name="connsiteX67" fmla="*/ 2367917 w 5853506"/>
              <a:gd name="connsiteY67" fmla="*/ 4029826 h 4588893"/>
              <a:gd name="connsiteX68" fmla="*/ 2025017 w 5853506"/>
              <a:gd name="connsiteY68" fmla="*/ 4118726 h 4588893"/>
              <a:gd name="connsiteX69" fmla="*/ 1720217 w 5853506"/>
              <a:gd name="connsiteY69" fmla="*/ 4182226 h 4588893"/>
              <a:gd name="connsiteX70" fmla="*/ 1390017 w 5853506"/>
              <a:gd name="connsiteY70" fmla="*/ 4283826 h 4588893"/>
              <a:gd name="connsiteX71" fmla="*/ 1059817 w 5853506"/>
              <a:gd name="connsiteY71" fmla="*/ 4334626 h 4588893"/>
              <a:gd name="connsiteX72" fmla="*/ 475617 w 5853506"/>
              <a:gd name="connsiteY72" fmla="*/ 4436226 h 4588893"/>
              <a:gd name="connsiteX73" fmla="*/ 5717 w 5853506"/>
              <a:gd name="connsiteY73"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920617 w 5853506"/>
              <a:gd name="connsiteY46" fmla="*/ 2175626 h 4588893"/>
              <a:gd name="connsiteX47" fmla="*/ 5111117 w 5853506"/>
              <a:gd name="connsiteY47" fmla="*/ 2010526 h 4588893"/>
              <a:gd name="connsiteX48" fmla="*/ 5352417 w 5853506"/>
              <a:gd name="connsiteY48" fmla="*/ 1832726 h 4588893"/>
              <a:gd name="connsiteX49" fmla="*/ 5644517 w 5853506"/>
              <a:gd name="connsiteY49" fmla="*/ 1553326 h 4588893"/>
              <a:gd name="connsiteX50" fmla="*/ 5835017 w 5853506"/>
              <a:gd name="connsiteY50" fmla="*/ 1235826 h 4588893"/>
              <a:gd name="connsiteX51" fmla="*/ 5822317 w 5853506"/>
              <a:gd name="connsiteY51" fmla="*/ 562726 h 4588893"/>
              <a:gd name="connsiteX52" fmla="*/ 5720717 w 5853506"/>
              <a:gd name="connsiteY52" fmla="*/ 42026 h 4588893"/>
              <a:gd name="connsiteX53" fmla="*/ 4412617 w 5853506"/>
              <a:gd name="connsiteY53" fmla="*/ 29326 h 4588893"/>
              <a:gd name="connsiteX54" fmla="*/ 4349117 w 5853506"/>
              <a:gd name="connsiteY54" fmla="*/ 435726 h 4588893"/>
              <a:gd name="connsiteX55" fmla="*/ 4272917 w 5853506"/>
              <a:gd name="connsiteY55" fmla="*/ 829426 h 4588893"/>
              <a:gd name="connsiteX56" fmla="*/ 4196717 w 5853506"/>
              <a:gd name="connsiteY56" fmla="*/ 1185026 h 4588893"/>
              <a:gd name="connsiteX57" fmla="*/ 4107817 w 5853506"/>
              <a:gd name="connsiteY57" fmla="*/ 1527926 h 4588893"/>
              <a:gd name="connsiteX58" fmla="*/ 4018917 w 5853506"/>
              <a:gd name="connsiteY58" fmla="*/ 1832726 h 4588893"/>
              <a:gd name="connsiteX59" fmla="*/ 3904617 w 5853506"/>
              <a:gd name="connsiteY59" fmla="*/ 2150226 h 4588893"/>
              <a:gd name="connsiteX60" fmla="*/ 3752217 w 5853506"/>
              <a:gd name="connsiteY60" fmla="*/ 2543926 h 4588893"/>
              <a:gd name="connsiteX61" fmla="*/ 3663317 w 5853506"/>
              <a:gd name="connsiteY61" fmla="*/ 2823326 h 4588893"/>
              <a:gd name="connsiteX62" fmla="*/ 3574417 w 5853506"/>
              <a:gd name="connsiteY62" fmla="*/ 3102726 h 4588893"/>
              <a:gd name="connsiteX63" fmla="*/ 3498217 w 5853506"/>
              <a:gd name="connsiteY63" fmla="*/ 3344026 h 4588893"/>
              <a:gd name="connsiteX64" fmla="*/ 3231517 w 5853506"/>
              <a:gd name="connsiteY64" fmla="*/ 3661526 h 4588893"/>
              <a:gd name="connsiteX65" fmla="*/ 2736217 w 5853506"/>
              <a:gd name="connsiteY65" fmla="*/ 3902826 h 4588893"/>
              <a:gd name="connsiteX66" fmla="*/ 2367917 w 5853506"/>
              <a:gd name="connsiteY66" fmla="*/ 4029826 h 4588893"/>
              <a:gd name="connsiteX67" fmla="*/ 2025017 w 5853506"/>
              <a:gd name="connsiteY67" fmla="*/ 4118726 h 4588893"/>
              <a:gd name="connsiteX68" fmla="*/ 1720217 w 5853506"/>
              <a:gd name="connsiteY68" fmla="*/ 4182226 h 4588893"/>
              <a:gd name="connsiteX69" fmla="*/ 1390017 w 5853506"/>
              <a:gd name="connsiteY69" fmla="*/ 4283826 h 4588893"/>
              <a:gd name="connsiteX70" fmla="*/ 1059817 w 5853506"/>
              <a:gd name="connsiteY70" fmla="*/ 4334626 h 4588893"/>
              <a:gd name="connsiteX71" fmla="*/ 475617 w 5853506"/>
              <a:gd name="connsiteY71" fmla="*/ 4436226 h 4588893"/>
              <a:gd name="connsiteX72" fmla="*/ 5717 w 5853506"/>
              <a:gd name="connsiteY72"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93617 w 5853506"/>
              <a:gd name="connsiteY44" fmla="*/ 2353426 h 4588893"/>
              <a:gd name="connsiteX45" fmla="*/ 4920617 w 5853506"/>
              <a:gd name="connsiteY45" fmla="*/ 2175626 h 4588893"/>
              <a:gd name="connsiteX46" fmla="*/ 5111117 w 5853506"/>
              <a:gd name="connsiteY46" fmla="*/ 2010526 h 4588893"/>
              <a:gd name="connsiteX47" fmla="*/ 5352417 w 5853506"/>
              <a:gd name="connsiteY47" fmla="*/ 1832726 h 4588893"/>
              <a:gd name="connsiteX48" fmla="*/ 5644517 w 5853506"/>
              <a:gd name="connsiteY48" fmla="*/ 1553326 h 4588893"/>
              <a:gd name="connsiteX49" fmla="*/ 5835017 w 5853506"/>
              <a:gd name="connsiteY49" fmla="*/ 1235826 h 4588893"/>
              <a:gd name="connsiteX50" fmla="*/ 5822317 w 5853506"/>
              <a:gd name="connsiteY50" fmla="*/ 562726 h 4588893"/>
              <a:gd name="connsiteX51" fmla="*/ 5720717 w 5853506"/>
              <a:gd name="connsiteY51" fmla="*/ 42026 h 4588893"/>
              <a:gd name="connsiteX52" fmla="*/ 4412617 w 5853506"/>
              <a:gd name="connsiteY52" fmla="*/ 29326 h 4588893"/>
              <a:gd name="connsiteX53" fmla="*/ 4349117 w 5853506"/>
              <a:gd name="connsiteY53" fmla="*/ 435726 h 4588893"/>
              <a:gd name="connsiteX54" fmla="*/ 4272917 w 5853506"/>
              <a:gd name="connsiteY54" fmla="*/ 829426 h 4588893"/>
              <a:gd name="connsiteX55" fmla="*/ 4196717 w 5853506"/>
              <a:gd name="connsiteY55" fmla="*/ 1185026 h 4588893"/>
              <a:gd name="connsiteX56" fmla="*/ 4107817 w 5853506"/>
              <a:gd name="connsiteY56" fmla="*/ 1527926 h 4588893"/>
              <a:gd name="connsiteX57" fmla="*/ 4018917 w 5853506"/>
              <a:gd name="connsiteY57" fmla="*/ 1832726 h 4588893"/>
              <a:gd name="connsiteX58" fmla="*/ 3904617 w 5853506"/>
              <a:gd name="connsiteY58" fmla="*/ 2150226 h 4588893"/>
              <a:gd name="connsiteX59" fmla="*/ 3752217 w 5853506"/>
              <a:gd name="connsiteY59" fmla="*/ 2543926 h 4588893"/>
              <a:gd name="connsiteX60" fmla="*/ 3663317 w 5853506"/>
              <a:gd name="connsiteY60" fmla="*/ 2823326 h 4588893"/>
              <a:gd name="connsiteX61" fmla="*/ 3574417 w 5853506"/>
              <a:gd name="connsiteY61" fmla="*/ 3102726 h 4588893"/>
              <a:gd name="connsiteX62" fmla="*/ 3498217 w 5853506"/>
              <a:gd name="connsiteY62" fmla="*/ 3344026 h 4588893"/>
              <a:gd name="connsiteX63" fmla="*/ 3231517 w 5853506"/>
              <a:gd name="connsiteY63" fmla="*/ 3661526 h 4588893"/>
              <a:gd name="connsiteX64" fmla="*/ 2736217 w 5853506"/>
              <a:gd name="connsiteY64" fmla="*/ 3902826 h 4588893"/>
              <a:gd name="connsiteX65" fmla="*/ 2367917 w 5853506"/>
              <a:gd name="connsiteY65" fmla="*/ 4029826 h 4588893"/>
              <a:gd name="connsiteX66" fmla="*/ 2025017 w 5853506"/>
              <a:gd name="connsiteY66" fmla="*/ 4118726 h 4588893"/>
              <a:gd name="connsiteX67" fmla="*/ 1720217 w 5853506"/>
              <a:gd name="connsiteY67" fmla="*/ 4182226 h 4588893"/>
              <a:gd name="connsiteX68" fmla="*/ 1390017 w 5853506"/>
              <a:gd name="connsiteY68" fmla="*/ 4283826 h 4588893"/>
              <a:gd name="connsiteX69" fmla="*/ 1059817 w 5853506"/>
              <a:gd name="connsiteY69" fmla="*/ 4334626 h 4588893"/>
              <a:gd name="connsiteX70" fmla="*/ 475617 w 5853506"/>
              <a:gd name="connsiteY70" fmla="*/ 4436226 h 4588893"/>
              <a:gd name="connsiteX71" fmla="*/ 5717 w 5853506"/>
              <a:gd name="connsiteY71"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793617 w 5853506"/>
              <a:gd name="connsiteY43" fmla="*/ 2353426 h 4588893"/>
              <a:gd name="connsiteX44" fmla="*/ 4920617 w 5853506"/>
              <a:gd name="connsiteY44" fmla="*/ 2175626 h 4588893"/>
              <a:gd name="connsiteX45" fmla="*/ 5111117 w 5853506"/>
              <a:gd name="connsiteY45" fmla="*/ 2010526 h 4588893"/>
              <a:gd name="connsiteX46" fmla="*/ 5352417 w 5853506"/>
              <a:gd name="connsiteY46" fmla="*/ 1832726 h 4588893"/>
              <a:gd name="connsiteX47" fmla="*/ 5644517 w 5853506"/>
              <a:gd name="connsiteY47" fmla="*/ 1553326 h 4588893"/>
              <a:gd name="connsiteX48" fmla="*/ 5835017 w 5853506"/>
              <a:gd name="connsiteY48" fmla="*/ 1235826 h 4588893"/>
              <a:gd name="connsiteX49" fmla="*/ 5822317 w 5853506"/>
              <a:gd name="connsiteY49" fmla="*/ 562726 h 4588893"/>
              <a:gd name="connsiteX50" fmla="*/ 5720717 w 5853506"/>
              <a:gd name="connsiteY50" fmla="*/ 42026 h 4588893"/>
              <a:gd name="connsiteX51" fmla="*/ 4412617 w 5853506"/>
              <a:gd name="connsiteY51" fmla="*/ 29326 h 4588893"/>
              <a:gd name="connsiteX52" fmla="*/ 4349117 w 5853506"/>
              <a:gd name="connsiteY52" fmla="*/ 435726 h 4588893"/>
              <a:gd name="connsiteX53" fmla="*/ 4272917 w 5853506"/>
              <a:gd name="connsiteY53" fmla="*/ 829426 h 4588893"/>
              <a:gd name="connsiteX54" fmla="*/ 4196717 w 5853506"/>
              <a:gd name="connsiteY54" fmla="*/ 1185026 h 4588893"/>
              <a:gd name="connsiteX55" fmla="*/ 4107817 w 5853506"/>
              <a:gd name="connsiteY55" fmla="*/ 1527926 h 4588893"/>
              <a:gd name="connsiteX56" fmla="*/ 4018917 w 5853506"/>
              <a:gd name="connsiteY56" fmla="*/ 1832726 h 4588893"/>
              <a:gd name="connsiteX57" fmla="*/ 3904617 w 5853506"/>
              <a:gd name="connsiteY57" fmla="*/ 2150226 h 4588893"/>
              <a:gd name="connsiteX58" fmla="*/ 3752217 w 5853506"/>
              <a:gd name="connsiteY58" fmla="*/ 2543926 h 4588893"/>
              <a:gd name="connsiteX59" fmla="*/ 3663317 w 5853506"/>
              <a:gd name="connsiteY59" fmla="*/ 2823326 h 4588893"/>
              <a:gd name="connsiteX60" fmla="*/ 3574417 w 5853506"/>
              <a:gd name="connsiteY60" fmla="*/ 3102726 h 4588893"/>
              <a:gd name="connsiteX61" fmla="*/ 3498217 w 5853506"/>
              <a:gd name="connsiteY61" fmla="*/ 3344026 h 4588893"/>
              <a:gd name="connsiteX62" fmla="*/ 3231517 w 5853506"/>
              <a:gd name="connsiteY62" fmla="*/ 3661526 h 4588893"/>
              <a:gd name="connsiteX63" fmla="*/ 2736217 w 5853506"/>
              <a:gd name="connsiteY63" fmla="*/ 3902826 h 4588893"/>
              <a:gd name="connsiteX64" fmla="*/ 2367917 w 5853506"/>
              <a:gd name="connsiteY64" fmla="*/ 4029826 h 4588893"/>
              <a:gd name="connsiteX65" fmla="*/ 2025017 w 5853506"/>
              <a:gd name="connsiteY65" fmla="*/ 4118726 h 4588893"/>
              <a:gd name="connsiteX66" fmla="*/ 1720217 w 5853506"/>
              <a:gd name="connsiteY66" fmla="*/ 4182226 h 4588893"/>
              <a:gd name="connsiteX67" fmla="*/ 1390017 w 5853506"/>
              <a:gd name="connsiteY67" fmla="*/ 4283826 h 4588893"/>
              <a:gd name="connsiteX68" fmla="*/ 1059817 w 5853506"/>
              <a:gd name="connsiteY68" fmla="*/ 4334626 h 4588893"/>
              <a:gd name="connsiteX69" fmla="*/ 475617 w 5853506"/>
              <a:gd name="connsiteY69" fmla="*/ 4436226 h 4588893"/>
              <a:gd name="connsiteX70" fmla="*/ 5717 w 5853506"/>
              <a:gd name="connsiteY70"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79317 w 5853506"/>
              <a:gd name="connsiteY41" fmla="*/ 2556626 h 4588893"/>
              <a:gd name="connsiteX42" fmla="*/ 4793617 w 5853506"/>
              <a:gd name="connsiteY42" fmla="*/ 2353426 h 4588893"/>
              <a:gd name="connsiteX43" fmla="*/ 4920617 w 5853506"/>
              <a:gd name="connsiteY43" fmla="*/ 2175626 h 4588893"/>
              <a:gd name="connsiteX44" fmla="*/ 5111117 w 5853506"/>
              <a:gd name="connsiteY44" fmla="*/ 2010526 h 4588893"/>
              <a:gd name="connsiteX45" fmla="*/ 5352417 w 5853506"/>
              <a:gd name="connsiteY45" fmla="*/ 1832726 h 4588893"/>
              <a:gd name="connsiteX46" fmla="*/ 5644517 w 5853506"/>
              <a:gd name="connsiteY46" fmla="*/ 1553326 h 4588893"/>
              <a:gd name="connsiteX47" fmla="*/ 5835017 w 5853506"/>
              <a:gd name="connsiteY47" fmla="*/ 1235826 h 4588893"/>
              <a:gd name="connsiteX48" fmla="*/ 5822317 w 5853506"/>
              <a:gd name="connsiteY48" fmla="*/ 562726 h 4588893"/>
              <a:gd name="connsiteX49" fmla="*/ 5720717 w 5853506"/>
              <a:gd name="connsiteY49" fmla="*/ 42026 h 4588893"/>
              <a:gd name="connsiteX50" fmla="*/ 4412617 w 5853506"/>
              <a:gd name="connsiteY50" fmla="*/ 29326 h 4588893"/>
              <a:gd name="connsiteX51" fmla="*/ 4349117 w 5853506"/>
              <a:gd name="connsiteY51" fmla="*/ 435726 h 4588893"/>
              <a:gd name="connsiteX52" fmla="*/ 4272917 w 5853506"/>
              <a:gd name="connsiteY52" fmla="*/ 829426 h 4588893"/>
              <a:gd name="connsiteX53" fmla="*/ 4196717 w 5853506"/>
              <a:gd name="connsiteY53" fmla="*/ 1185026 h 4588893"/>
              <a:gd name="connsiteX54" fmla="*/ 4107817 w 5853506"/>
              <a:gd name="connsiteY54" fmla="*/ 1527926 h 4588893"/>
              <a:gd name="connsiteX55" fmla="*/ 4018917 w 5853506"/>
              <a:gd name="connsiteY55" fmla="*/ 1832726 h 4588893"/>
              <a:gd name="connsiteX56" fmla="*/ 3904617 w 5853506"/>
              <a:gd name="connsiteY56" fmla="*/ 2150226 h 4588893"/>
              <a:gd name="connsiteX57" fmla="*/ 3752217 w 5853506"/>
              <a:gd name="connsiteY57" fmla="*/ 2543926 h 4588893"/>
              <a:gd name="connsiteX58" fmla="*/ 3663317 w 5853506"/>
              <a:gd name="connsiteY58" fmla="*/ 2823326 h 4588893"/>
              <a:gd name="connsiteX59" fmla="*/ 3574417 w 5853506"/>
              <a:gd name="connsiteY59" fmla="*/ 3102726 h 4588893"/>
              <a:gd name="connsiteX60" fmla="*/ 3498217 w 5853506"/>
              <a:gd name="connsiteY60" fmla="*/ 3344026 h 4588893"/>
              <a:gd name="connsiteX61" fmla="*/ 3231517 w 5853506"/>
              <a:gd name="connsiteY61" fmla="*/ 3661526 h 4588893"/>
              <a:gd name="connsiteX62" fmla="*/ 2736217 w 5853506"/>
              <a:gd name="connsiteY62" fmla="*/ 3902826 h 4588893"/>
              <a:gd name="connsiteX63" fmla="*/ 2367917 w 5853506"/>
              <a:gd name="connsiteY63" fmla="*/ 4029826 h 4588893"/>
              <a:gd name="connsiteX64" fmla="*/ 2025017 w 5853506"/>
              <a:gd name="connsiteY64" fmla="*/ 4118726 h 4588893"/>
              <a:gd name="connsiteX65" fmla="*/ 1720217 w 5853506"/>
              <a:gd name="connsiteY65" fmla="*/ 4182226 h 4588893"/>
              <a:gd name="connsiteX66" fmla="*/ 1390017 w 5853506"/>
              <a:gd name="connsiteY66" fmla="*/ 4283826 h 4588893"/>
              <a:gd name="connsiteX67" fmla="*/ 1059817 w 5853506"/>
              <a:gd name="connsiteY67" fmla="*/ 4334626 h 4588893"/>
              <a:gd name="connsiteX68" fmla="*/ 475617 w 5853506"/>
              <a:gd name="connsiteY68" fmla="*/ 4436226 h 4588893"/>
              <a:gd name="connsiteX69" fmla="*/ 5717 w 5853506"/>
              <a:gd name="connsiteY69"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90417 w 5853506"/>
              <a:gd name="connsiteY39" fmla="*/ 2709026 h 4588893"/>
              <a:gd name="connsiteX40" fmla="*/ 4679317 w 5853506"/>
              <a:gd name="connsiteY40" fmla="*/ 2556626 h 4588893"/>
              <a:gd name="connsiteX41" fmla="*/ 4793617 w 5853506"/>
              <a:gd name="connsiteY41" fmla="*/ 2353426 h 4588893"/>
              <a:gd name="connsiteX42" fmla="*/ 4920617 w 5853506"/>
              <a:gd name="connsiteY42" fmla="*/ 2175626 h 4588893"/>
              <a:gd name="connsiteX43" fmla="*/ 5111117 w 5853506"/>
              <a:gd name="connsiteY43" fmla="*/ 2010526 h 4588893"/>
              <a:gd name="connsiteX44" fmla="*/ 5352417 w 5853506"/>
              <a:gd name="connsiteY44" fmla="*/ 1832726 h 4588893"/>
              <a:gd name="connsiteX45" fmla="*/ 5644517 w 5853506"/>
              <a:gd name="connsiteY45" fmla="*/ 1553326 h 4588893"/>
              <a:gd name="connsiteX46" fmla="*/ 5835017 w 5853506"/>
              <a:gd name="connsiteY46" fmla="*/ 1235826 h 4588893"/>
              <a:gd name="connsiteX47" fmla="*/ 5822317 w 5853506"/>
              <a:gd name="connsiteY47" fmla="*/ 562726 h 4588893"/>
              <a:gd name="connsiteX48" fmla="*/ 5720717 w 5853506"/>
              <a:gd name="connsiteY48" fmla="*/ 42026 h 4588893"/>
              <a:gd name="connsiteX49" fmla="*/ 4412617 w 5853506"/>
              <a:gd name="connsiteY49" fmla="*/ 29326 h 4588893"/>
              <a:gd name="connsiteX50" fmla="*/ 4349117 w 5853506"/>
              <a:gd name="connsiteY50" fmla="*/ 435726 h 4588893"/>
              <a:gd name="connsiteX51" fmla="*/ 4272917 w 5853506"/>
              <a:gd name="connsiteY51" fmla="*/ 829426 h 4588893"/>
              <a:gd name="connsiteX52" fmla="*/ 4196717 w 5853506"/>
              <a:gd name="connsiteY52" fmla="*/ 1185026 h 4588893"/>
              <a:gd name="connsiteX53" fmla="*/ 4107817 w 5853506"/>
              <a:gd name="connsiteY53" fmla="*/ 1527926 h 4588893"/>
              <a:gd name="connsiteX54" fmla="*/ 4018917 w 5853506"/>
              <a:gd name="connsiteY54" fmla="*/ 1832726 h 4588893"/>
              <a:gd name="connsiteX55" fmla="*/ 3904617 w 5853506"/>
              <a:gd name="connsiteY55" fmla="*/ 2150226 h 4588893"/>
              <a:gd name="connsiteX56" fmla="*/ 3752217 w 5853506"/>
              <a:gd name="connsiteY56" fmla="*/ 2543926 h 4588893"/>
              <a:gd name="connsiteX57" fmla="*/ 3663317 w 5853506"/>
              <a:gd name="connsiteY57" fmla="*/ 2823326 h 4588893"/>
              <a:gd name="connsiteX58" fmla="*/ 3574417 w 5853506"/>
              <a:gd name="connsiteY58" fmla="*/ 3102726 h 4588893"/>
              <a:gd name="connsiteX59" fmla="*/ 3498217 w 5853506"/>
              <a:gd name="connsiteY59" fmla="*/ 3344026 h 4588893"/>
              <a:gd name="connsiteX60" fmla="*/ 3231517 w 5853506"/>
              <a:gd name="connsiteY60" fmla="*/ 3661526 h 4588893"/>
              <a:gd name="connsiteX61" fmla="*/ 2736217 w 5853506"/>
              <a:gd name="connsiteY61" fmla="*/ 3902826 h 4588893"/>
              <a:gd name="connsiteX62" fmla="*/ 2367917 w 5853506"/>
              <a:gd name="connsiteY62" fmla="*/ 4029826 h 4588893"/>
              <a:gd name="connsiteX63" fmla="*/ 2025017 w 5853506"/>
              <a:gd name="connsiteY63" fmla="*/ 4118726 h 4588893"/>
              <a:gd name="connsiteX64" fmla="*/ 1720217 w 5853506"/>
              <a:gd name="connsiteY64" fmla="*/ 4182226 h 4588893"/>
              <a:gd name="connsiteX65" fmla="*/ 1390017 w 5853506"/>
              <a:gd name="connsiteY65" fmla="*/ 4283826 h 4588893"/>
              <a:gd name="connsiteX66" fmla="*/ 1059817 w 5853506"/>
              <a:gd name="connsiteY66" fmla="*/ 4334626 h 4588893"/>
              <a:gd name="connsiteX67" fmla="*/ 475617 w 5853506"/>
              <a:gd name="connsiteY67" fmla="*/ 4436226 h 4588893"/>
              <a:gd name="connsiteX68" fmla="*/ 5717 w 5853506"/>
              <a:gd name="connsiteY68"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90417 w 5853506"/>
              <a:gd name="connsiteY38" fmla="*/ 2709026 h 4588893"/>
              <a:gd name="connsiteX39" fmla="*/ 4679317 w 5853506"/>
              <a:gd name="connsiteY39" fmla="*/ 2556626 h 4588893"/>
              <a:gd name="connsiteX40" fmla="*/ 4793617 w 5853506"/>
              <a:gd name="connsiteY40" fmla="*/ 2353426 h 4588893"/>
              <a:gd name="connsiteX41" fmla="*/ 4920617 w 5853506"/>
              <a:gd name="connsiteY41" fmla="*/ 2175626 h 4588893"/>
              <a:gd name="connsiteX42" fmla="*/ 5111117 w 5853506"/>
              <a:gd name="connsiteY42" fmla="*/ 2010526 h 4588893"/>
              <a:gd name="connsiteX43" fmla="*/ 5352417 w 5853506"/>
              <a:gd name="connsiteY43" fmla="*/ 1832726 h 4588893"/>
              <a:gd name="connsiteX44" fmla="*/ 5644517 w 5853506"/>
              <a:gd name="connsiteY44" fmla="*/ 1553326 h 4588893"/>
              <a:gd name="connsiteX45" fmla="*/ 5835017 w 5853506"/>
              <a:gd name="connsiteY45" fmla="*/ 1235826 h 4588893"/>
              <a:gd name="connsiteX46" fmla="*/ 5822317 w 5853506"/>
              <a:gd name="connsiteY46" fmla="*/ 562726 h 4588893"/>
              <a:gd name="connsiteX47" fmla="*/ 5720717 w 5853506"/>
              <a:gd name="connsiteY47" fmla="*/ 42026 h 4588893"/>
              <a:gd name="connsiteX48" fmla="*/ 4412617 w 5853506"/>
              <a:gd name="connsiteY48" fmla="*/ 29326 h 4588893"/>
              <a:gd name="connsiteX49" fmla="*/ 4349117 w 5853506"/>
              <a:gd name="connsiteY49" fmla="*/ 435726 h 4588893"/>
              <a:gd name="connsiteX50" fmla="*/ 4272917 w 5853506"/>
              <a:gd name="connsiteY50" fmla="*/ 829426 h 4588893"/>
              <a:gd name="connsiteX51" fmla="*/ 4196717 w 5853506"/>
              <a:gd name="connsiteY51" fmla="*/ 1185026 h 4588893"/>
              <a:gd name="connsiteX52" fmla="*/ 4107817 w 5853506"/>
              <a:gd name="connsiteY52" fmla="*/ 1527926 h 4588893"/>
              <a:gd name="connsiteX53" fmla="*/ 4018917 w 5853506"/>
              <a:gd name="connsiteY53" fmla="*/ 1832726 h 4588893"/>
              <a:gd name="connsiteX54" fmla="*/ 3904617 w 5853506"/>
              <a:gd name="connsiteY54" fmla="*/ 2150226 h 4588893"/>
              <a:gd name="connsiteX55" fmla="*/ 3752217 w 5853506"/>
              <a:gd name="connsiteY55" fmla="*/ 2543926 h 4588893"/>
              <a:gd name="connsiteX56" fmla="*/ 3663317 w 5853506"/>
              <a:gd name="connsiteY56" fmla="*/ 2823326 h 4588893"/>
              <a:gd name="connsiteX57" fmla="*/ 3574417 w 5853506"/>
              <a:gd name="connsiteY57" fmla="*/ 3102726 h 4588893"/>
              <a:gd name="connsiteX58" fmla="*/ 3498217 w 5853506"/>
              <a:gd name="connsiteY58" fmla="*/ 3344026 h 4588893"/>
              <a:gd name="connsiteX59" fmla="*/ 3231517 w 5853506"/>
              <a:gd name="connsiteY59" fmla="*/ 3661526 h 4588893"/>
              <a:gd name="connsiteX60" fmla="*/ 2736217 w 5853506"/>
              <a:gd name="connsiteY60" fmla="*/ 3902826 h 4588893"/>
              <a:gd name="connsiteX61" fmla="*/ 2367917 w 5853506"/>
              <a:gd name="connsiteY61" fmla="*/ 4029826 h 4588893"/>
              <a:gd name="connsiteX62" fmla="*/ 2025017 w 5853506"/>
              <a:gd name="connsiteY62" fmla="*/ 4118726 h 4588893"/>
              <a:gd name="connsiteX63" fmla="*/ 1720217 w 5853506"/>
              <a:gd name="connsiteY63" fmla="*/ 4182226 h 4588893"/>
              <a:gd name="connsiteX64" fmla="*/ 1390017 w 5853506"/>
              <a:gd name="connsiteY64" fmla="*/ 4283826 h 4588893"/>
              <a:gd name="connsiteX65" fmla="*/ 1059817 w 5853506"/>
              <a:gd name="connsiteY65" fmla="*/ 4334626 h 4588893"/>
              <a:gd name="connsiteX66" fmla="*/ 475617 w 5853506"/>
              <a:gd name="connsiteY66" fmla="*/ 4436226 h 4588893"/>
              <a:gd name="connsiteX67" fmla="*/ 5717 w 5853506"/>
              <a:gd name="connsiteY67"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63417 w 5853506"/>
              <a:gd name="connsiteY36" fmla="*/ 2848726 h 4588893"/>
              <a:gd name="connsiteX37" fmla="*/ 4590417 w 5853506"/>
              <a:gd name="connsiteY37" fmla="*/ 2709026 h 4588893"/>
              <a:gd name="connsiteX38" fmla="*/ 4679317 w 5853506"/>
              <a:gd name="connsiteY38" fmla="*/ 2556626 h 4588893"/>
              <a:gd name="connsiteX39" fmla="*/ 4793617 w 5853506"/>
              <a:gd name="connsiteY39" fmla="*/ 2353426 h 4588893"/>
              <a:gd name="connsiteX40" fmla="*/ 4920617 w 5853506"/>
              <a:gd name="connsiteY40" fmla="*/ 2175626 h 4588893"/>
              <a:gd name="connsiteX41" fmla="*/ 5111117 w 5853506"/>
              <a:gd name="connsiteY41" fmla="*/ 2010526 h 4588893"/>
              <a:gd name="connsiteX42" fmla="*/ 5352417 w 5853506"/>
              <a:gd name="connsiteY42" fmla="*/ 1832726 h 4588893"/>
              <a:gd name="connsiteX43" fmla="*/ 5644517 w 5853506"/>
              <a:gd name="connsiteY43" fmla="*/ 1553326 h 4588893"/>
              <a:gd name="connsiteX44" fmla="*/ 5835017 w 5853506"/>
              <a:gd name="connsiteY44" fmla="*/ 1235826 h 4588893"/>
              <a:gd name="connsiteX45" fmla="*/ 5822317 w 5853506"/>
              <a:gd name="connsiteY45" fmla="*/ 562726 h 4588893"/>
              <a:gd name="connsiteX46" fmla="*/ 5720717 w 5853506"/>
              <a:gd name="connsiteY46" fmla="*/ 42026 h 4588893"/>
              <a:gd name="connsiteX47" fmla="*/ 4412617 w 5853506"/>
              <a:gd name="connsiteY47" fmla="*/ 29326 h 4588893"/>
              <a:gd name="connsiteX48" fmla="*/ 4349117 w 5853506"/>
              <a:gd name="connsiteY48" fmla="*/ 435726 h 4588893"/>
              <a:gd name="connsiteX49" fmla="*/ 4272917 w 5853506"/>
              <a:gd name="connsiteY49" fmla="*/ 829426 h 4588893"/>
              <a:gd name="connsiteX50" fmla="*/ 4196717 w 5853506"/>
              <a:gd name="connsiteY50" fmla="*/ 1185026 h 4588893"/>
              <a:gd name="connsiteX51" fmla="*/ 4107817 w 5853506"/>
              <a:gd name="connsiteY51" fmla="*/ 1527926 h 4588893"/>
              <a:gd name="connsiteX52" fmla="*/ 4018917 w 5853506"/>
              <a:gd name="connsiteY52" fmla="*/ 1832726 h 4588893"/>
              <a:gd name="connsiteX53" fmla="*/ 3904617 w 5853506"/>
              <a:gd name="connsiteY53" fmla="*/ 2150226 h 4588893"/>
              <a:gd name="connsiteX54" fmla="*/ 3752217 w 5853506"/>
              <a:gd name="connsiteY54" fmla="*/ 2543926 h 4588893"/>
              <a:gd name="connsiteX55" fmla="*/ 3663317 w 5853506"/>
              <a:gd name="connsiteY55" fmla="*/ 2823326 h 4588893"/>
              <a:gd name="connsiteX56" fmla="*/ 3574417 w 5853506"/>
              <a:gd name="connsiteY56" fmla="*/ 3102726 h 4588893"/>
              <a:gd name="connsiteX57" fmla="*/ 3498217 w 5853506"/>
              <a:gd name="connsiteY57" fmla="*/ 3344026 h 4588893"/>
              <a:gd name="connsiteX58" fmla="*/ 3231517 w 5853506"/>
              <a:gd name="connsiteY58" fmla="*/ 3661526 h 4588893"/>
              <a:gd name="connsiteX59" fmla="*/ 2736217 w 5853506"/>
              <a:gd name="connsiteY59" fmla="*/ 3902826 h 4588893"/>
              <a:gd name="connsiteX60" fmla="*/ 2367917 w 5853506"/>
              <a:gd name="connsiteY60" fmla="*/ 4029826 h 4588893"/>
              <a:gd name="connsiteX61" fmla="*/ 2025017 w 5853506"/>
              <a:gd name="connsiteY61" fmla="*/ 4118726 h 4588893"/>
              <a:gd name="connsiteX62" fmla="*/ 1720217 w 5853506"/>
              <a:gd name="connsiteY62" fmla="*/ 4182226 h 4588893"/>
              <a:gd name="connsiteX63" fmla="*/ 1390017 w 5853506"/>
              <a:gd name="connsiteY63" fmla="*/ 4283826 h 4588893"/>
              <a:gd name="connsiteX64" fmla="*/ 1059817 w 5853506"/>
              <a:gd name="connsiteY64" fmla="*/ 4334626 h 4588893"/>
              <a:gd name="connsiteX65" fmla="*/ 475617 w 5853506"/>
              <a:gd name="connsiteY65" fmla="*/ 4436226 h 4588893"/>
              <a:gd name="connsiteX66" fmla="*/ 5717 w 5853506"/>
              <a:gd name="connsiteY66"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463417 w 5853506"/>
              <a:gd name="connsiteY35" fmla="*/ 2848726 h 4588893"/>
              <a:gd name="connsiteX36" fmla="*/ 4590417 w 5853506"/>
              <a:gd name="connsiteY36" fmla="*/ 2709026 h 4588893"/>
              <a:gd name="connsiteX37" fmla="*/ 4679317 w 5853506"/>
              <a:gd name="connsiteY37" fmla="*/ 2556626 h 4588893"/>
              <a:gd name="connsiteX38" fmla="*/ 4793617 w 5853506"/>
              <a:gd name="connsiteY38" fmla="*/ 2353426 h 4588893"/>
              <a:gd name="connsiteX39" fmla="*/ 4920617 w 5853506"/>
              <a:gd name="connsiteY39" fmla="*/ 2175626 h 4588893"/>
              <a:gd name="connsiteX40" fmla="*/ 5111117 w 5853506"/>
              <a:gd name="connsiteY40" fmla="*/ 2010526 h 4588893"/>
              <a:gd name="connsiteX41" fmla="*/ 5352417 w 5853506"/>
              <a:gd name="connsiteY41" fmla="*/ 1832726 h 4588893"/>
              <a:gd name="connsiteX42" fmla="*/ 5644517 w 5853506"/>
              <a:gd name="connsiteY42" fmla="*/ 1553326 h 4588893"/>
              <a:gd name="connsiteX43" fmla="*/ 5835017 w 5853506"/>
              <a:gd name="connsiteY43" fmla="*/ 1235826 h 4588893"/>
              <a:gd name="connsiteX44" fmla="*/ 5822317 w 5853506"/>
              <a:gd name="connsiteY44" fmla="*/ 562726 h 4588893"/>
              <a:gd name="connsiteX45" fmla="*/ 5720717 w 5853506"/>
              <a:gd name="connsiteY45" fmla="*/ 42026 h 4588893"/>
              <a:gd name="connsiteX46" fmla="*/ 4412617 w 5853506"/>
              <a:gd name="connsiteY46" fmla="*/ 29326 h 4588893"/>
              <a:gd name="connsiteX47" fmla="*/ 4349117 w 5853506"/>
              <a:gd name="connsiteY47" fmla="*/ 435726 h 4588893"/>
              <a:gd name="connsiteX48" fmla="*/ 4272917 w 5853506"/>
              <a:gd name="connsiteY48" fmla="*/ 829426 h 4588893"/>
              <a:gd name="connsiteX49" fmla="*/ 4196717 w 5853506"/>
              <a:gd name="connsiteY49" fmla="*/ 1185026 h 4588893"/>
              <a:gd name="connsiteX50" fmla="*/ 4107817 w 5853506"/>
              <a:gd name="connsiteY50" fmla="*/ 1527926 h 4588893"/>
              <a:gd name="connsiteX51" fmla="*/ 4018917 w 5853506"/>
              <a:gd name="connsiteY51" fmla="*/ 1832726 h 4588893"/>
              <a:gd name="connsiteX52" fmla="*/ 3904617 w 5853506"/>
              <a:gd name="connsiteY52" fmla="*/ 2150226 h 4588893"/>
              <a:gd name="connsiteX53" fmla="*/ 3752217 w 5853506"/>
              <a:gd name="connsiteY53" fmla="*/ 2543926 h 4588893"/>
              <a:gd name="connsiteX54" fmla="*/ 3663317 w 5853506"/>
              <a:gd name="connsiteY54" fmla="*/ 2823326 h 4588893"/>
              <a:gd name="connsiteX55" fmla="*/ 3574417 w 5853506"/>
              <a:gd name="connsiteY55" fmla="*/ 3102726 h 4588893"/>
              <a:gd name="connsiteX56" fmla="*/ 3498217 w 5853506"/>
              <a:gd name="connsiteY56" fmla="*/ 3344026 h 4588893"/>
              <a:gd name="connsiteX57" fmla="*/ 3231517 w 5853506"/>
              <a:gd name="connsiteY57" fmla="*/ 3661526 h 4588893"/>
              <a:gd name="connsiteX58" fmla="*/ 2736217 w 5853506"/>
              <a:gd name="connsiteY58" fmla="*/ 3902826 h 4588893"/>
              <a:gd name="connsiteX59" fmla="*/ 2367917 w 5853506"/>
              <a:gd name="connsiteY59" fmla="*/ 4029826 h 4588893"/>
              <a:gd name="connsiteX60" fmla="*/ 2025017 w 5853506"/>
              <a:gd name="connsiteY60" fmla="*/ 4118726 h 4588893"/>
              <a:gd name="connsiteX61" fmla="*/ 1720217 w 5853506"/>
              <a:gd name="connsiteY61" fmla="*/ 4182226 h 4588893"/>
              <a:gd name="connsiteX62" fmla="*/ 1390017 w 5853506"/>
              <a:gd name="connsiteY62" fmla="*/ 4283826 h 4588893"/>
              <a:gd name="connsiteX63" fmla="*/ 1059817 w 5853506"/>
              <a:gd name="connsiteY63" fmla="*/ 4334626 h 4588893"/>
              <a:gd name="connsiteX64" fmla="*/ 475617 w 5853506"/>
              <a:gd name="connsiteY64" fmla="*/ 4436226 h 4588893"/>
              <a:gd name="connsiteX65" fmla="*/ 5717 w 5853506"/>
              <a:gd name="connsiteY65"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463417 w 5853506"/>
              <a:gd name="connsiteY34" fmla="*/ 2848726 h 4588893"/>
              <a:gd name="connsiteX35" fmla="*/ 4590417 w 5853506"/>
              <a:gd name="connsiteY35" fmla="*/ 2709026 h 4588893"/>
              <a:gd name="connsiteX36" fmla="*/ 4679317 w 5853506"/>
              <a:gd name="connsiteY36" fmla="*/ 2556626 h 4588893"/>
              <a:gd name="connsiteX37" fmla="*/ 4793617 w 5853506"/>
              <a:gd name="connsiteY37" fmla="*/ 2353426 h 4588893"/>
              <a:gd name="connsiteX38" fmla="*/ 4920617 w 5853506"/>
              <a:gd name="connsiteY38" fmla="*/ 2175626 h 4588893"/>
              <a:gd name="connsiteX39" fmla="*/ 5111117 w 5853506"/>
              <a:gd name="connsiteY39" fmla="*/ 2010526 h 4588893"/>
              <a:gd name="connsiteX40" fmla="*/ 5352417 w 5853506"/>
              <a:gd name="connsiteY40" fmla="*/ 1832726 h 4588893"/>
              <a:gd name="connsiteX41" fmla="*/ 5644517 w 5853506"/>
              <a:gd name="connsiteY41" fmla="*/ 1553326 h 4588893"/>
              <a:gd name="connsiteX42" fmla="*/ 5835017 w 5853506"/>
              <a:gd name="connsiteY42" fmla="*/ 1235826 h 4588893"/>
              <a:gd name="connsiteX43" fmla="*/ 5822317 w 5853506"/>
              <a:gd name="connsiteY43" fmla="*/ 562726 h 4588893"/>
              <a:gd name="connsiteX44" fmla="*/ 5720717 w 5853506"/>
              <a:gd name="connsiteY44" fmla="*/ 42026 h 4588893"/>
              <a:gd name="connsiteX45" fmla="*/ 4412617 w 5853506"/>
              <a:gd name="connsiteY45" fmla="*/ 29326 h 4588893"/>
              <a:gd name="connsiteX46" fmla="*/ 4349117 w 5853506"/>
              <a:gd name="connsiteY46" fmla="*/ 435726 h 4588893"/>
              <a:gd name="connsiteX47" fmla="*/ 4272917 w 5853506"/>
              <a:gd name="connsiteY47" fmla="*/ 829426 h 4588893"/>
              <a:gd name="connsiteX48" fmla="*/ 4196717 w 5853506"/>
              <a:gd name="connsiteY48" fmla="*/ 1185026 h 4588893"/>
              <a:gd name="connsiteX49" fmla="*/ 4107817 w 5853506"/>
              <a:gd name="connsiteY49" fmla="*/ 1527926 h 4588893"/>
              <a:gd name="connsiteX50" fmla="*/ 4018917 w 5853506"/>
              <a:gd name="connsiteY50" fmla="*/ 1832726 h 4588893"/>
              <a:gd name="connsiteX51" fmla="*/ 3904617 w 5853506"/>
              <a:gd name="connsiteY51" fmla="*/ 2150226 h 4588893"/>
              <a:gd name="connsiteX52" fmla="*/ 3752217 w 5853506"/>
              <a:gd name="connsiteY52" fmla="*/ 2543926 h 4588893"/>
              <a:gd name="connsiteX53" fmla="*/ 3663317 w 5853506"/>
              <a:gd name="connsiteY53" fmla="*/ 2823326 h 4588893"/>
              <a:gd name="connsiteX54" fmla="*/ 3574417 w 5853506"/>
              <a:gd name="connsiteY54" fmla="*/ 3102726 h 4588893"/>
              <a:gd name="connsiteX55" fmla="*/ 3498217 w 5853506"/>
              <a:gd name="connsiteY55" fmla="*/ 3344026 h 4588893"/>
              <a:gd name="connsiteX56" fmla="*/ 3231517 w 5853506"/>
              <a:gd name="connsiteY56" fmla="*/ 3661526 h 4588893"/>
              <a:gd name="connsiteX57" fmla="*/ 2736217 w 5853506"/>
              <a:gd name="connsiteY57" fmla="*/ 3902826 h 4588893"/>
              <a:gd name="connsiteX58" fmla="*/ 2367917 w 5853506"/>
              <a:gd name="connsiteY58" fmla="*/ 4029826 h 4588893"/>
              <a:gd name="connsiteX59" fmla="*/ 2025017 w 5853506"/>
              <a:gd name="connsiteY59" fmla="*/ 4118726 h 4588893"/>
              <a:gd name="connsiteX60" fmla="*/ 1720217 w 5853506"/>
              <a:gd name="connsiteY60" fmla="*/ 4182226 h 4588893"/>
              <a:gd name="connsiteX61" fmla="*/ 1390017 w 5853506"/>
              <a:gd name="connsiteY61" fmla="*/ 4283826 h 4588893"/>
              <a:gd name="connsiteX62" fmla="*/ 1059817 w 5853506"/>
              <a:gd name="connsiteY62" fmla="*/ 4334626 h 4588893"/>
              <a:gd name="connsiteX63" fmla="*/ 475617 w 5853506"/>
              <a:gd name="connsiteY63" fmla="*/ 4436226 h 4588893"/>
              <a:gd name="connsiteX64" fmla="*/ 5717 w 5853506"/>
              <a:gd name="connsiteY64"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463417 w 5853506"/>
              <a:gd name="connsiteY33" fmla="*/ 2848726 h 4588893"/>
              <a:gd name="connsiteX34" fmla="*/ 4590417 w 5853506"/>
              <a:gd name="connsiteY34" fmla="*/ 2709026 h 4588893"/>
              <a:gd name="connsiteX35" fmla="*/ 4679317 w 5853506"/>
              <a:gd name="connsiteY35" fmla="*/ 2556626 h 4588893"/>
              <a:gd name="connsiteX36" fmla="*/ 4793617 w 5853506"/>
              <a:gd name="connsiteY36" fmla="*/ 2353426 h 4588893"/>
              <a:gd name="connsiteX37" fmla="*/ 4920617 w 5853506"/>
              <a:gd name="connsiteY37" fmla="*/ 2175626 h 4588893"/>
              <a:gd name="connsiteX38" fmla="*/ 5111117 w 5853506"/>
              <a:gd name="connsiteY38" fmla="*/ 2010526 h 4588893"/>
              <a:gd name="connsiteX39" fmla="*/ 5352417 w 5853506"/>
              <a:gd name="connsiteY39" fmla="*/ 1832726 h 4588893"/>
              <a:gd name="connsiteX40" fmla="*/ 5644517 w 5853506"/>
              <a:gd name="connsiteY40" fmla="*/ 1553326 h 4588893"/>
              <a:gd name="connsiteX41" fmla="*/ 5835017 w 5853506"/>
              <a:gd name="connsiteY41" fmla="*/ 1235826 h 4588893"/>
              <a:gd name="connsiteX42" fmla="*/ 5822317 w 5853506"/>
              <a:gd name="connsiteY42" fmla="*/ 562726 h 4588893"/>
              <a:gd name="connsiteX43" fmla="*/ 5720717 w 5853506"/>
              <a:gd name="connsiteY43" fmla="*/ 42026 h 4588893"/>
              <a:gd name="connsiteX44" fmla="*/ 4412617 w 5853506"/>
              <a:gd name="connsiteY44" fmla="*/ 29326 h 4588893"/>
              <a:gd name="connsiteX45" fmla="*/ 4349117 w 5853506"/>
              <a:gd name="connsiteY45" fmla="*/ 435726 h 4588893"/>
              <a:gd name="connsiteX46" fmla="*/ 4272917 w 5853506"/>
              <a:gd name="connsiteY46" fmla="*/ 829426 h 4588893"/>
              <a:gd name="connsiteX47" fmla="*/ 4196717 w 5853506"/>
              <a:gd name="connsiteY47" fmla="*/ 1185026 h 4588893"/>
              <a:gd name="connsiteX48" fmla="*/ 4107817 w 5853506"/>
              <a:gd name="connsiteY48" fmla="*/ 1527926 h 4588893"/>
              <a:gd name="connsiteX49" fmla="*/ 4018917 w 5853506"/>
              <a:gd name="connsiteY49" fmla="*/ 1832726 h 4588893"/>
              <a:gd name="connsiteX50" fmla="*/ 3904617 w 5853506"/>
              <a:gd name="connsiteY50" fmla="*/ 2150226 h 4588893"/>
              <a:gd name="connsiteX51" fmla="*/ 3752217 w 5853506"/>
              <a:gd name="connsiteY51" fmla="*/ 2543926 h 4588893"/>
              <a:gd name="connsiteX52" fmla="*/ 3663317 w 5853506"/>
              <a:gd name="connsiteY52" fmla="*/ 2823326 h 4588893"/>
              <a:gd name="connsiteX53" fmla="*/ 3574417 w 5853506"/>
              <a:gd name="connsiteY53" fmla="*/ 3102726 h 4588893"/>
              <a:gd name="connsiteX54" fmla="*/ 3498217 w 5853506"/>
              <a:gd name="connsiteY54" fmla="*/ 3344026 h 4588893"/>
              <a:gd name="connsiteX55" fmla="*/ 3231517 w 5853506"/>
              <a:gd name="connsiteY55" fmla="*/ 3661526 h 4588893"/>
              <a:gd name="connsiteX56" fmla="*/ 2736217 w 5853506"/>
              <a:gd name="connsiteY56" fmla="*/ 3902826 h 4588893"/>
              <a:gd name="connsiteX57" fmla="*/ 2367917 w 5853506"/>
              <a:gd name="connsiteY57" fmla="*/ 4029826 h 4588893"/>
              <a:gd name="connsiteX58" fmla="*/ 2025017 w 5853506"/>
              <a:gd name="connsiteY58" fmla="*/ 4118726 h 4588893"/>
              <a:gd name="connsiteX59" fmla="*/ 1720217 w 5853506"/>
              <a:gd name="connsiteY59" fmla="*/ 4182226 h 4588893"/>
              <a:gd name="connsiteX60" fmla="*/ 1390017 w 5853506"/>
              <a:gd name="connsiteY60" fmla="*/ 4283826 h 4588893"/>
              <a:gd name="connsiteX61" fmla="*/ 1059817 w 5853506"/>
              <a:gd name="connsiteY61" fmla="*/ 4334626 h 4588893"/>
              <a:gd name="connsiteX62" fmla="*/ 475617 w 5853506"/>
              <a:gd name="connsiteY62" fmla="*/ 4436226 h 4588893"/>
              <a:gd name="connsiteX63" fmla="*/ 5717 w 5853506"/>
              <a:gd name="connsiteY63"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60217 w 5853506"/>
              <a:gd name="connsiteY31" fmla="*/ 3128126 h 4588893"/>
              <a:gd name="connsiteX32" fmla="*/ 4463417 w 5853506"/>
              <a:gd name="connsiteY32" fmla="*/ 2848726 h 4588893"/>
              <a:gd name="connsiteX33" fmla="*/ 4590417 w 5853506"/>
              <a:gd name="connsiteY33" fmla="*/ 2709026 h 4588893"/>
              <a:gd name="connsiteX34" fmla="*/ 4679317 w 5853506"/>
              <a:gd name="connsiteY34" fmla="*/ 2556626 h 4588893"/>
              <a:gd name="connsiteX35" fmla="*/ 4793617 w 5853506"/>
              <a:gd name="connsiteY35" fmla="*/ 2353426 h 4588893"/>
              <a:gd name="connsiteX36" fmla="*/ 4920617 w 5853506"/>
              <a:gd name="connsiteY36" fmla="*/ 2175626 h 4588893"/>
              <a:gd name="connsiteX37" fmla="*/ 5111117 w 5853506"/>
              <a:gd name="connsiteY37" fmla="*/ 2010526 h 4588893"/>
              <a:gd name="connsiteX38" fmla="*/ 5352417 w 5853506"/>
              <a:gd name="connsiteY38" fmla="*/ 1832726 h 4588893"/>
              <a:gd name="connsiteX39" fmla="*/ 5644517 w 5853506"/>
              <a:gd name="connsiteY39" fmla="*/ 1553326 h 4588893"/>
              <a:gd name="connsiteX40" fmla="*/ 5835017 w 5853506"/>
              <a:gd name="connsiteY40" fmla="*/ 1235826 h 4588893"/>
              <a:gd name="connsiteX41" fmla="*/ 5822317 w 5853506"/>
              <a:gd name="connsiteY41" fmla="*/ 562726 h 4588893"/>
              <a:gd name="connsiteX42" fmla="*/ 5720717 w 5853506"/>
              <a:gd name="connsiteY42" fmla="*/ 42026 h 4588893"/>
              <a:gd name="connsiteX43" fmla="*/ 4412617 w 5853506"/>
              <a:gd name="connsiteY43" fmla="*/ 29326 h 4588893"/>
              <a:gd name="connsiteX44" fmla="*/ 4349117 w 5853506"/>
              <a:gd name="connsiteY44" fmla="*/ 435726 h 4588893"/>
              <a:gd name="connsiteX45" fmla="*/ 4272917 w 5853506"/>
              <a:gd name="connsiteY45" fmla="*/ 829426 h 4588893"/>
              <a:gd name="connsiteX46" fmla="*/ 4196717 w 5853506"/>
              <a:gd name="connsiteY46" fmla="*/ 1185026 h 4588893"/>
              <a:gd name="connsiteX47" fmla="*/ 4107817 w 5853506"/>
              <a:gd name="connsiteY47" fmla="*/ 1527926 h 4588893"/>
              <a:gd name="connsiteX48" fmla="*/ 4018917 w 5853506"/>
              <a:gd name="connsiteY48" fmla="*/ 1832726 h 4588893"/>
              <a:gd name="connsiteX49" fmla="*/ 3904617 w 5853506"/>
              <a:gd name="connsiteY49" fmla="*/ 2150226 h 4588893"/>
              <a:gd name="connsiteX50" fmla="*/ 3752217 w 5853506"/>
              <a:gd name="connsiteY50" fmla="*/ 2543926 h 4588893"/>
              <a:gd name="connsiteX51" fmla="*/ 3663317 w 5853506"/>
              <a:gd name="connsiteY51" fmla="*/ 2823326 h 4588893"/>
              <a:gd name="connsiteX52" fmla="*/ 3574417 w 5853506"/>
              <a:gd name="connsiteY52" fmla="*/ 3102726 h 4588893"/>
              <a:gd name="connsiteX53" fmla="*/ 3498217 w 5853506"/>
              <a:gd name="connsiteY53" fmla="*/ 3344026 h 4588893"/>
              <a:gd name="connsiteX54" fmla="*/ 3231517 w 5853506"/>
              <a:gd name="connsiteY54" fmla="*/ 3661526 h 4588893"/>
              <a:gd name="connsiteX55" fmla="*/ 2736217 w 5853506"/>
              <a:gd name="connsiteY55" fmla="*/ 3902826 h 4588893"/>
              <a:gd name="connsiteX56" fmla="*/ 2367917 w 5853506"/>
              <a:gd name="connsiteY56" fmla="*/ 4029826 h 4588893"/>
              <a:gd name="connsiteX57" fmla="*/ 2025017 w 5853506"/>
              <a:gd name="connsiteY57" fmla="*/ 4118726 h 4588893"/>
              <a:gd name="connsiteX58" fmla="*/ 1720217 w 5853506"/>
              <a:gd name="connsiteY58" fmla="*/ 4182226 h 4588893"/>
              <a:gd name="connsiteX59" fmla="*/ 1390017 w 5853506"/>
              <a:gd name="connsiteY59" fmla="*/ 4283826 h 4588893"/>
              <a:gd name="connsiteX60" fmla="*/ 1059817 w 5853506"/>
              <a:gd name="connsiteY60" fmla="*/ 4334626 h 4588893"/>
              <a:gd name="connsiteX61" fmla="*/ 475617 w 5853506"/>
              <a:gd name="connsiteY61" fmla="*/ 4436226 h 4588893"/>
              <a:gd name="connsiteX62" fmla="*/ 5717 w 5853506"/>
              <a:gd name="connsiteY62"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260217 w 5853506"/>
              <a:gd name="connsiteY30" fmla="*/ 3128126 h 4588893"/>
              <a:gd name="connsiteX31" fmla="*/ 4463417 w 5853506"/>
              <a:gd name="connsiteY31" fmla="*/ 2848726 h 4588893"/>
              <a:gd name="connsiteX32" fmla="*/ 4590417 w 5853506"/>
              <a:gd name="connsiteY32" fmla="*/ 2709026 h 4588893"/>
              <a:gd name="connsiteX33" fmla="*/ 4679317 w 5853506"/>
              <a:gd name="connsiteY33" fmla="*/ 2556626 h 4588893"/>
              <a:gd name="connsiteX34" fmla="*/ 4793617 w 5853506"/>
              <a:gd name="connsiteY34" fmla="*/ 2353426 h 4588893"/>
              <a:gd name="connsiteX35" fmla="*/ 4920617 w 5853506"/>
              <a:gd name="connsiteY35" fmla="*/ 2175626 h 4588893"/>
              <a:gd name="connsiteX36" fmla="*/ 5111117 w 5853506"/>
              <a:gd name="connsiteY36" fmla="*/ 2010526 h 4588893"/>
              <a:gd name="connsiteX37" fmla="*/ 5352417 w 5853506"/>
              <a:gd name="connsiteY37" fmla="*/ 1832726 h 4588893"/>
              <a:gd name="connsiteX38" fmla="*/ 5644517 w 5853506"/>
              <a:gd name="connsiteY38" fmla="*/ 1553326 h 4588893"/>
              <a:gd name="connsiteX39" fmla="*/ 5835017 w 5853506"/>
              <a:gd name="connsiteY39" fmla="*/ 1235826 h 4588893"/>
              <a:gd name="connsiteX40" fmla="*/ 5822317 w 5853506"/>
              <a:gd name="connsiteY40" fmla="*/ 562726 h 4588893"/>
              <a:gd name="connsiteX41" fmla="*/ 5720717 w 5853506"/>
              <a:gd name="connsiteY41" fmla="*/ 42026 h 4588893"/>
              <a:gd name="connsiteX42" fmla="*/ 4412617 w 5853506"/>
              <a:gd name="connsiteY42" fmla="*/ 29326 h 4588893"/>
              <a:gd name="connsiteX43" fmla="*/ 4349117 w 5853506"/>
              <a:gd name="connsiteY43" fmla="*/ 435726 h 4588893"/>
              <a:gd name="connsiteX44" fmla="*/ 4272917 w 5853506"/>
              <a:gd name="connsiteY44" fmla="*/ 829426 h 4588893"/>
              <a:gd name="connsiteX45" fmla="*/ 4196717 w 5853506"/>
              <a:gd name="connsiteY45" fmla="*/ 1185026 h 4588893"/>
              <a:gd name="connsiteX46" fmla="*/ 4107817 w 5853506"/>
              <a:gd name="connsiteY46" fmla="*/ 1527926 h 4588893"/>
              <a:gd name="connsiteX47" fmla="*/ 4018917 w 5853506"/>
              <a:gd name="connsiteY47" fmla="*/ 1832726 h 4588893"/>
              <a:gd name="connsiteX48" fmla="*/ 3904617 w 5853506"/>
              <a:gd name="connsiteY48" fmla="*/ 2150226 h 4588893"/>
              <a:gd name="connsiteX49" fmla="*/ 3752217 w 5853506"/>
              <a:gd name="connsiteY49" fmla="*/ 2543926 h 4588893"/>
              <a:gd name="connsiteX50" fmla="*/ 3663317 w 5853506"/>
              <a:gd name="connsiteY50" fmla="*/ 2823326 h 4588893"/>
              <a:gd name="connsiteX51" fmla="*/ 3574417 w 5853506"/>
              <a:gd name="connsiteY51" fmla="*/ 3102726 h 4588893"/>
              <a:gd name="connsiteX52" fmla="*/ 3498217 w 5853506"/>
              <a:gd name="connsiteY52" fmla="*/ 3344026 h 4588893"/>
              <a:gd name="connsiteX53" fmla="*/ 3231517 w 5853506"/>
              <a:gd name="connsiteY53" fmla="*/ 3661526 h 4588893"/>
              <a:gd name="connsiteX54" fmla="*/ 2736217 w 5853506"/>
              <a:gd name="connsiteY54" fmla="*/ 3902826 h 4588893"/>
              <a:gd name="connsiteX55" fmla="*/ 2367917 w 5853506"/>
              <a:gd name="connsiteY55" fmla="*/ 4029826 h 4588893"/>
              <a:gd name="connsiteX56" fmla="*/ 2025017 w 5853506"/>
              <a:gd name="connsiteY56" fmla="*/ 4118726 h 4588893"/>
              <a:gd name="connsiteX57" fmla="*/ 1720217 w 5853506"/>
              <a:gd name="connsiteY57" fmla="*/ 4182226 h 4588893"/>
              <a:gd name="connsiteX58" fmla="*/ 1390017 w 5853506"/>
              <a:gd name="connsiteY58" fmla="*/ 4283826 h 4588893"/>
              <a:gd name="connsiteX59" fmla="*/ 1059817 w 5853506"/>
              <a:gd name="connsiteY59" fmla="*/ 4334626 h 4588893"/>
              <a:gd name="connsiteX60" fmla="*/ 475617 w 5853506"/>
              <a:gd name="connsiteY60" fmla="*/ 4436226 h 4588893"/>
              <a:gd name="connsiteX61" fmla="*/ 5717 w 5853506"/>
              <a:gd name="connsiteY61"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260217 w 5853506"/>
              <a:gd name="connsiteY29" fmla="*/ 3128126 h 4588893"/>
              <a:gd name="connsiteX30" fmla="*/ 4463417 w 5853506"/>
              <a:gd name="connsiteY30" fmla="*/ 2848726 h 4588893"/>
              <a:gd name="connsiteX31" fmla="*/ 4590417 w 5853506"/>
              <a:gd name="connsiteY31" fmla="*/ 2709026 h 4588893"/>
              <a:gd name="connsiteX32" fmla="*/ 4679317 w 5853506"/>
              <a:gd name="connsiteY32" fmla="*/ 2556626 h 4588893"/>
              <a:gd name="connsiteX33" fmla="*/ 4793617 w 5853506"/>
              <a:gd name="connsiteY33" fmla="*/ 2353426 h 4588893"/>
              <a:gd name="connsiteX34" fmla="*/ 4920617 w 5853506"/>
              <a:gd name="connsiteY34" fmla="*/ 2175626 h 4588893"/>
              <a:gd name="connsiteX35" fmla="*/ 5111117 w 5853506"/>
              <a:gd name="connsiteY35" fmla="*/ 2010526 h 4588893"/>
              <a:gd name="connsiteX36" fmla="*/ 5352417 w 5853506"/>
              <a:gd name="connsiteY36" fmla="*/ 1832726 h 4588893"/>
              <a:gd name="connsiteX37" fmla="*/ 5644517 w 5853506"/>
              <a:gd name="connsiteY37" fmla="*/ 1553326 h 4588893"/>
              <a:gd name="connsiteX38" fmla="*/ 5835017 w 5853506"/>
              <a:gd name="connsiteY38" fmla="*/ 1235826 h 4588893"/>
              <a:gd name="connsiteX39" fmla="*/ 5822317 w 5853506"/>
              <a:gd name="connsiteY39" fmla="*/ 562726 h 4588893"/>
              <a:gd name="connsiteX40" fmla="*/ 5720717 w 5853506"/>
              <a:gd name="connsiteY40" fmla="*/ 42026 h 4588893"/>
              <a:gd name="connsiteX41" fmla="*/ 4412617 w 5853506"/>
              <a:gd name="connsiteY41" fmla="*/ 29326 h 4588893"/>
              <a:gd name="connsiteX42" fmla="*/ 4349117 w 5853506"/>
              <a:gd name="connsiteY42" fmla="*/ 435726 h 4588893"/>
              <a:gd name="connsiteX43" fmla="*/ 4272917 w 5853506"/>
              <a:gd name="connsiteY43" fmla="*/ 829426 h 4588893"/>
              <a:gd name="connsiteX44" fmla="*/ 4196717 w 5853506"/>
              <a:gd name="connsiteY44" fmla="*/ 1185026 h 4588893"/>
              <a:gd name="connsiteX45" fmla="*/ 4107817 w 5853506"/>
              <a:gd name="connsiteY45" fmla="*/ 1527926 h 4588893"/>
              <a:gd name="connsiteX46" fmla="*/ 4018917 w 5853506"/>
              <a:gd name="connsiteY46" fmla="*/ 1832726 h 4588893"/>
              <a:gd name="connsiteX47" fmla="*/ 3904617 w 5853506"/>
              <a:gd name="connsiteY47" fmla="*/ 2150226 h 4588893"/>
              <a:gd name="connsiteX48" fmla="*/ 3752217 w 5853506"/>
              <a:gd name="connsiteY48" fmla="*/ 2543926 h 4588893"/>
              <a:gd name="connsiteX49" fmla="*/ 3663317 w 5853506"/>
              <a:gd name="connsiteY49" fmla="*/ 2823326 h 4588893"/>
              <a:gd name="connsiteX50" fmla="*/ 3574417 w 5853506"/>
              <a:gd name="connsiteY50" fmla="*/ 3102726 h 4588893"/>
              <a:gd name="connsiteX51" fmla="*/ 3498217 w 5853506"/>
              <a:gd name="connsiteY51" fmla="*/ 3344026 h 4588893"/>
              <a:gd name="connsiteX52" fmla="*/ 3231517 w 5853506"/>
              <a:gd name="connsiteY52" fmla="*/ 3661526 h 4588893"/>
              <a:gd name="connsiteX53" fmla="*/ 2736217 w 5853506"/>
              <a:gd name="connsiteY53" fmla="*/ 3902826 h 4588893"/>
              <a:gd name="connsiteX54" fmla="*/ 2367917 w 5853506"/>
              <a:gd name="connsiteY54" fmla="*/ 4029826 h 4588893"/>
              <a:gd name="connsiteX55" fmla="*/ 2025017 w 5853506"/>
              <a:gd name="connsiteY55" fmla="*/ 4118726 h 4588893"/>
              <a:gd name="connsiteX56" fmla="*/ 1720217 w 5853506"/>
              <a:gd name="connsiteY56" fmla="*/ 4182226 h 4588893"/>
              <a:gd name="connsiteX57" fmla="*/ 1390017 w 5853506"/>
              <a:gd name="connsiteY57" fmla="*/ 4283826 h 4588893"/>
              <a:gd name="connsiteX58" fmla="*/ 1059817 w 5853506"/>
              <a:gd name="connsiteY58" fmla="*/ 4334626 h 4588893"/>
              <a:gd name="connsiteX59" fmla="*/ 475617 w 5853506"/>
              <a:gd name="connsiteY59" fmla="*/ 4436226 h 4588893"/>
              <a:gd name="connsiteX60" fmla="*/ 5717 w 5853506"/>
              <a:gd name="connsiteY60"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260217 w 5853506"/>
              <a:gd name="connsiteY28" fmla="*/ 3128126 h 4588893"/>
              <a:gd name="connsiteX29" fmla="*/ 4463417 w 5853506"/>
              <a:gd name="connsiteY29" fmla="*/ 2848726 h 4588893"/>
              <a:gd name="connsiteX30" fmla="*/ 4590417 w 5853506"/>
              <a:gd name="connsiteY30" fmla="*/ 2709026 h 4588893"/>
              <a:gd name="connsiteX31" fmla="*/ 4679317 w 5853506"/>
              <a:gd name="connsiteY31" fmla="*/ 2556626 h 4588893"/>
              <a:gd name="connsiteX32" fmla="*/ 4793617 w 5853506"/>
              <a:gd name="connsiteY32" fmla="*/ 2353426 h 4588893"/>
              <a:gd name="connsiteX33" fmla="*/ 4920617 w 5853506"/>
              <a:gd name="connsiteY33" fmla="*/ 2175626 h 4588893"/>
              <a:gd name="connsiteX34" fmla="*/ 5111117 w 5853506"/>
              <a:gd name="connsiteY34" fmla="*/ 2010526 h 4588893"/>
              <a:gd name="connsiteX35" fmla="*/ 5352417 w 5853506"/>
              <a:gd name="connsiteY35" fmla="*/ 1832726 h 4588893"/>
              <a:gd name="connsiteX36" fmla="*/ 5644517 w 5853506"/>
              <a:gd name="connsiteY36" fmla="*/ 1553326 h 4588893"/>
              <a:gd name="connsiteX37" fmla="*/ 5835017 w 5853506"/>
              <a:gd name="connsiteY37" fmla="*/ 1235826 h 4588893"/>
              <a:gd name="connsiteX38" fmla="*/ 5822317 w 5853506"/>
              <a:gd name="connsiteY38" fmla="*/ 562726 h 4588893"/>
              <a:gd name="connsiteX39" fmla="*/ 5720717 w 5853506"/>
              <a:gd name="connsiteY39" fmla="*/ 42026 h 4588893"/>
              <a:gd name="connsiteX40" fmla="*/ 4412617 w 5853506"/>
              <a:gd name="connsiteY40" fmla="*/ 29326 h 4588893"/>
              <a:gd name="connsiteX41" fmla="*/ 4349117 w 5853506"/>
              <a:gd name="connsiteY41" fmla="*/ 435726 h 4588893"/>
              <a:gd name="connsiteX42" fmla="*/ 4272917 w 5853506"/>
              <a:gd name="connsiteY42" fmla="*/ 829426 h 4588893"/>
              <a:gd name="connsiteX43" fmla="*/ 4196717 w 5853506"/>
              <a:gd name="connsiteY43" fmla="*/ 1185026 h 4588893"/>
              <a:gd name="connsiteX44" fmla="*/ 4107817 w 5853506"/>
              <a:gd name="connsiteY44" fmla="*/ 1527926 h 4588893"/>
              <a:gd name="connsiteX45" fmla="*/ 4018917 w 5853506"/>
              <a:gd name="connsiteY45" fmla="*/ 1832726 h 4588893"/>
              <a:gd name="connsiteX46" fmla="*/ 3904617 w 5853506"/>
              <a:gd name="connsiteY46" fmla="*/ 2150226 h 4588893"/>
              <a:gd name="connsiteX47" fmla="*/ 3752217 w 5853506"/>
              <a:gd name="connsiteY47" fmla="*/ 2543926 h 4588893"/>
              <a:gd name="connsiteX48" fmla="*/ 3663317 w 5853506"/>
              <a:gd name="connsiteY48" fmla="*/ 2823326 h 4588893"/>
              <a:gd name="connsiteX49" fmla="*/ 3574417 w 5853506"/>
              <a:gd name="connsiteY49" fmla="*/ 3102726 h 4588893"/>
              <a:gd name="connsiteX50" fmla="*/ 3498217 w 5853506"/>
              <a:gd name="connsiteY50" fmla="*/ 3344026 h 4588893"/>
              <a:gd name="connsiteX51" fmla="*/ 3231517 w 5853506"/>
              <a:gd name="connsiteY51" fmla="*/ 3661526 h 4588893"/>
              <a:gd name="connsiteX52" fmla="*/ 2736217 w 5853506"/>
              <a:gd name="connsiteY52" fmla="*/ 3902826 h 4588893"/>
              <a:gd name="connsiteX53" fmla="*/ 2367917 w 5853506"/>
              <a:gd name="connsiteY53" fmla="*/ 4029826 h 4588893"/>
              <a:gd name="connsiteX54" fmla="*/ 2025017 w 5853506"/>
              <a:gd name="connsiteY54" fmla="*/ 4118726 h 4588893"/>
              <a:gd name="connsiteX55" fmla="*/ 1720217 w 5853506"/>
              <a:gd name="connsiteY55" fmla="*/ 4182226 h 4588893"/>
              <a:gd name="connsiteX56" fmla="*/ 1390017 w 5853506"/>
              <a:gd name="connsiteY56" fmla="*/ 4283826 h 4588893"/>
              <a:gd name="connsiteX57" fmla="*/ 1059817 w 5853506"/>
              <a:gd name="connsiteY57" fmla="*/ 4334626 h 4588893"/>
              <a:gd name="connsiteX58" fmla="*/ 475617 w 5853506"/>
              <a:gd name="connsiteY58" fmla="*/ 4436226 h 4588893"/>
              <a:gd name="connsiteX59" fmla="*/ 5717 w 5853506"/>
              <a:gd name="connsiteY59"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260217 w 5853506"/>
              <a:gd name="connsiteY27" fmla="*/ 3128126 h 4588893"/>
              <a:gd name="connsiteX28" fmla="*/ 4463417 w 5853506"/>
              <a:gd name="connsiteY28" fmla="*/ 2848726 h 4588893"/>
              <a:gd name="connsiteX29" fmla="*/ 4590417 w 5853506"/>
              <a:gd name="connsiteY29" fmla="*/ 2709026 h 4588893"/>
              <a:gd name="connsiteX30" fmla="*/ 4679317 w 5853506"/>
              <a:gd name="connsiteY30" fmla="*/ 2556626 h 4588893"/>
              <a:gd name="connsiteX31" fmla="*/ 4793617 w 5853506"/>
              <a:gd name="connsiteY31" fmla="*/ 2353426 h 4588893"/>
              <a:gd name="connsiteX32" fmla="*/ 4920617 w 5853506"/>
              <a:gd name="connsiteY32" fmla="*/ 2175626 h 4588893"/>
              <a:gd name="connsiteX33" fmla="*/ 5111117 w 5853506"/>
              <a:gd name="connsiteY33" fmla="*/ 2010526 h 4588893"/>
              <a:gd name="connsiteX34" fmla="*/ 5352417 w 5853506"/>
              <a:gd name="connsiteY34" fmla="*/ 1832726 h 4588893"/>
              <a:gd name="connsiteX35" fmla="*/ 5644517 w 5853506"/>
              <a:gd name="connsiteY35" fmla="*/ 1553326 h 4588893"/>
              <a:gd name="connsiteX36" fmla="*/ 5835017 w 5853506"/>
              <a:gd name="connsiteY36" fmla="*/ 1235826 h 4588893"/>
              <a:gd name="connsiteX37" fmla="*/ 5822317 w 5853506"/>
              <a:gd name="connsiteY37" fmla="*/ 562726 h 4588893"/>
              <a:gd name="connsiteX38" fmla="*/ 5720717 w 5853506"/>
              <a:gd name="connsiteY38" fmla="*/ 42026 h 4588893"/>
              <a:gd name="connsiteX39" fmla="*/ 4412617 w 5853506"/>
              <a:gd name="connsiteY39" fmla="*/ 29326 h 4588893"/>
              <a:gd name="connsiteX40" fmla="*/ 4349117 w 5853506"/>
              <a:gd name="connsiteY40" fmla="*/ 435726 h 4588893"/>
              <a:gd name="connsiteX41" fmla="*/ 4272917 w 5853506"/>
              <a:gd name="connsiteY41" fmla="*/ 829426 h 4588893"/>
              <a:gd name="connsiteX42" fmla="*/ 4196717 w 5853506"/>
              <a:gd name="connsiteY42" fmla="*/ 1185026 h 4588893"/>
              <a:gd name="connsiteX43" fmla="*/ 4107817 w 5853506"/>
              <a:gd name="connsiteY43" fmla="*/ 1527926 h 4588893"/>
              <a:gd name="connsiteX44" fmla="*/ 4018917 w 5853506"/>
              <a:gd name="connsiteY44" fmla="*/ 1832726 h 4588893"/>
              <a:gd name="connsiteX45" fmla="*/ 3904617 w 5853506"/>
              <a:gd name="connsiteY45" fmla="*/ 2150226 h 4588893"/>
              <a:gd name="connsiteX46" fmla="*/ 3752217 w 5853506"/>
              <a:gd name="connsiteY46" fmla="*/ 2543926 h 4588893"/>
              <a:gd name="connsiteX47" fmla="*/ 3663317 w 5853506"/>
              <a:gd name="connsiteY47" fmla="*/ 2823326 h 4588893"/>
              <a:gd name="connsiteX48" fmla="*/ 3574417 w 5853506"/>
              <a:gd name="connsiteY48" fmla="*/ 3102726 h 4588893"/>
              <a:gd name="connsiteX49" fmla="*/ 3498217 w 5853506"/>
              <a:gd name="connsiteY49" fmla="*/ 3344026 h 4588893"/>
              <a:gd name="connsiteX50" fmla="*/ 3231517 w 5853506"/>
              <a:gd name="connsiteY50" fmla="*/ 3661526 h 4588893"/>
              <a:gd name="connsiteX51" fmla="*/ 2736217 w 5853506"/>
              <a:gd name="connsiteY51" fmla="*/ 3902826 h 4588893"/>
              <a:gd name="connsiteX52" fmla="*/ 2367917 w 5853506"/>
              <a:gd name="connsiteY52" fmla="*/ 4029826 h 4588893"/>
              <a:gd name="connsiteX53" fmla="*/ 2025017 w 5853506"/>
              <a:gd name="connsiteY53" fmla="*/ 4118726 h 4588893"/>
              <a:gd name="connsiteX54" fmla="*/ 1720217 w 5853506"/>
              <a:gd name="connsiteY54" fmla="*/ 4182226 h 4588893"/>
              <a:gd name="connsiteX55" fmla="*/ 1390017 w 5853506"/>
              <a:gd name="connsiteY55" fmla="*/ 4283826 h 4588893"/>
              <a:gd name="connsiteX56" fmla="*/ 1059817 w 5853506"/>
              <a:gd name="connsiteY56" fmla="*/ 4334626 h 4588893"/>
              <a:gd name="connsiteX57" fmla="*/ 475617 w 5853506"/>
              <a:gd name="connsiteY57" fmla="*/ 4436226 h 4588893"/>
              <a:gd name="connsiteX58" fmla="*/ 5717 w 5853506"/>
              <a:gd name="connsiteY58"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93517 w 5853506"/>
              <a:gd name="connsiteY25" fmla="*/ 3382126 h 4588893"/>
              <a:gd name="connsiteX26" fmla="*/ 4260217 w 5853506"/>
              <a:gd name="connsiteY26" fmla="*/ 3128126 h 4588893"/>
              <a:gd name="connsiteX27" fmla="*/ 4463417 w 5853506"/>
              <a:gd name="connsiteY27" fmla="*/ 2848726 h 4588893"/>
              <a:gd name="connsiteX28" fmla="*/ 4590417 w 5853506"/>
              <a:gd name="connsiteY28" fmla="*/ 2709026 h 4588893"/>
              <a:gd name="connsiteX29" fmla="*/ 4679317 w 5853506"/>
              <a:gd name="connsiteY29" fmla="*/ 2556626 h 4588893"/>
              <a:gd name="connsiteX30" fmla="*/ 4793617 w 5853506"/>
              <a:gd name="connsiteY30" fmla="*/ 2353426 h 4588893"/>
              <a:gd name="connsiteX31" fmla="*/ 4920617 w 5853506"/>
              <a:gd name="connsiteY31" fmla="*/ 2175626 h 4588893"/>
              <a:gd name="connsiteX32" fmla="*/ 5111117 w 5853506"/>
              <a:gd name="connsiteY32" fmla="*/ 2010526 h 4588893"/>
              <a:gd name="connsiteX33" fmla="*/ 5352417 w 5853506"/>
              <a:gd name="connsiteY33" fmla="*/ 1832726 h 4588893"/>
              <a:gd name="connsiteX34" fmla="*/ 5644517 w 5853506"/>
              <a:gd name="connsiteY34" fmla="*/ 1553326 h 4588893"/>
              <a:gd name="connsiteX35" fmla="*/ 5835017 w 5853506"/>
              <a:gd name="connsiteY35" fmla="*/ 1235826 h 4588893"/>
              <a:gd name="connsiteX36" fmla="*/ 5822317 w 5853506"/>
              <a:gd name="connsiteY36" fmla="*/ 562726 h 4588893"/>
              <a:gd name="connsiteX37" fmla="*/ 5720717 w 5853506"/>
              <a:gd name="connsiteY37" fmla="*/ 42026 h 4588893"/>
              <a:gd name="connsiteX38" fmla="*/ 4412617 w 5853506"/>
              <a:gd name="connsiteY38" fmla="*/ 29326 h 4588893"/>
              <a:gd name="connsiteX39" fmla="*/ 4349117 w 5853506"/>
              <a:gd name="connsiteY39" fmla="*/ 435726 h 4588893"/>
              <a:gd name="connsiteX40" fmla="*/ 4272917 w 5853506"/>
              <a:gd name="connsiteY40" fmla="*/ 829426 h 4588893"/>
              <a:gd name="connsiteX41" fmla="*/ 4196717 w 5853506"/>
              <a:gd name="connsiteY41" fmla="*/ 1185026 h 4588893"/>
              <a:gd name="connsiteX42" fmla="*/ 4107817 w 5853506"/>
              <a:gd name="connsiteY42" fmla="*/ 1527926 h 4588893"/>
              <a:gd name="connsiteX43" fmla="*/ 4018917 w 5853506"/>
              <a:gd name="connsiteY43" fmla="*/ 1832726 h 4588893"/>
              <a:gd name="connsiteX44" fmla="*/ 3904617 w 5853506"/>
              <a:gd name="connsiteY44" fmla="*/ 2150226 h 4588893"/>
              <a:gd name="connsiteX45" fmla="*/ 3752217 w 5853506"/>
              <a:gd name="connsiteY45" fmla="*/ 2543926 h 4588893"/>
              <a:gd name="connsiteX46" fmla="*/ 3663317 w 5853506"/>
              <a:gd name="connsiteY46" fmla="*/ 2823326 h 4588893"/>
              <a:gd name="connsiteX47" fmla="*/ 3574417 w 5853506"/>
              <a:gd name="connsiteY47" fmla="*/ 3102726 h 4588893"/>
              <a:gd name="connsiteX48" fmla="*/ 3498217 w 5853506"/>
              <a:gd name="connsiteY48" fmla="*/ 3344026 h 4588893"/>
              <a:gd name="connsiteX49" fmla="*/ 3231517 w 5853506"/>
              <a:gd name="connsiteY49" fmla="*/ 3661526 h 4588893"/>
              <a:gd name="connsiteX50" fmla="*/ 2736217 w 5853506"/>
              <a:gd name="connsiteY50" fmla="*/ 3902826 h 4588893"/>
              <a:gd name="connsiteX51" fmla="*/ 2367917 w 5853506"/>
              <a:gd name="connsiteY51" fmla="*/ 4029826 h 4588893"/>
              <a:gd name="connsiteX52" fmla="*/ 2025017 w 5853506"/>
              <a:gd name="connsiteY52" fmla="*/ 4118726 h 4588893"/>
              <a:gd name="connsiteX53" fmla="*/ 1720217 w 5853506"/>
              <a:gd name="connsiteY53" fmla="*/ 4182226 h 4588893"/>
              <a:gd name="connsiteX54" fmla="*/ 1390017 w 5853506"/>
              <a:gd name="connsiteY54" fmla="*/ 4283826 h 4588893"/>
              <a:gd name="connsiteX55" fmla="*/ 1059817 w 5853506"/>
              <a:gd name="connsiteY55" fmla="*/ 4334626 h 4588893"/>
              <a:gd name="connsiteX56" fmla="*/ 475617 w 5853506"/>
              <a:gd name="connsiteY56" fmla="*/ 4436226 h 4588893"/>
              <a:gd name="connsiteX57" fmla="*/ 5717 w 5853506"/>
              <a:gd name="connsiteY57"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93517 w 5853506"/>
              <a:gd name="connsiteY24" fmla="*/ 3382126 h 4588893"/>
              <a:gd name="connsiteX25" fmla="*/ 4260217 w 5853506"/>
              <a:gd name="connsiteY25" fmla="*/ 3128126 h 4588893"/>
              <a:gd name="connsiteX26" fmla="*/ 4463417 w 5853506"/>
              <a:gd name="connsiteY26" fmla="*/ 2848726 h 4588893"/>
              <a:gd name="connsiteX27" fmla="*/ 4590417 w 5853506"/>
              <a:gd name="connsiteY27" fmla="*/ 2709026 h 4588893"/>
              <a:gd name="connsiteX28" fmla="*/ 4679317 w 5853506"/>
              <a:gd name="connsiteY28" fmla="*/ 2556626 h 4588893"/>
              <a:gd name="connsiteX29" fmla="*/ 4793617 w 5853506"/>
              <a:gd name="connsiteY29" fmla="*/ 2353426 h 4588893"/>
              <a:gd name="connsiteX30" fmla="*/ 4920617 w 5853506"/>
              <a:gd name="connsiteY30" fmla="*/ 2175626 h 4588893"/>
              <a:gd name="connsiteX31" fmla="*/ 5111117 w 5853506"/>
              <a:gd name="connsiteY31" fmla="*/ 2010526 h 4588893"/>
              <a:gd name="connsiteX32" fmla="*/ 5352417 w 5853506"/>
              <a:gd name="connsiteY32" fmla="*/ 1832726 h 4588893"/>
              <a:gd name="connsiteX33" fmla="*/ 5644517 w 5853506"/>
              <a:gd name="connsiteY33" fmla="*/ 1553326 h 4588893"/>
              <a:gd name="connsiteX34" fmla="*/ 5835017 w 5853506"/>
              <a:gd name="connsiteY34" fmla="*/ 1235826 h 4588893"/>
              <a:gd name="connsiteX35" fmla="*/ 5822317 w 5853506"/>
              <a:gd name="connsiteY35" fmla="*/ 562726 h 4588893"/>
              <a:gd name="connsiteX36" fmla="*/ 5720717 w 5853506"/>
              <a:gd name="connsiteY36" fmla="*/ 42026 h 4588893"/>
              <a:gd name="connsiteX37" fmla="*/ 4412617 w 5853506"/>
              <a:gd name="connsiteY37" fmla="*/ 29326 h 4588893"/>
              <a:gd name="connsiteX38" fmla="*/ 4349117 w 5853506"/>
              <a:gd name="connsiteY38" fmla="*/ 435726 h 4588893"/>
              <a:gd name="connsiteX39" fmla="*/ 4272917 w 5853506"/>
              <a:gd name="connsiteY39" fmla="*/ 829426 h 4588893"/>
              <a:gd name="connsiteX40" fmla="*/ 4196717 w 5853506"/>
              <a:gd name="connsiteY40" fmla="*/ 1185026 h 4588893"/>
              <a:gd name="connsiteX41" fmla="*/ 4107817 w 5853506"/>
              <a:gd name="connsiteY41" fmla="*/ 1527926 h 4588893"/>
              <a:gd name="connsiteX42" fmla="*/ 4018917 w 5853506"/>
              <a:gd name="connsiteY42" fmla="*/ 1832726 h 4588893"/>
              <a:gd name="connsiteX43" fmla="*/ 3904617 w 5853506"/>
              <a:gd name="connsiteY43" fmla="*/ 2150226 h 4588893"/>
              <a:gd name="connsiteX44" fmla="*/ 3752217 w 5853506"/>
              <a:gd name="connsiteY44" fmla="*/ 2543926 h 4588893"/>
              <a:gd name="connsiteX45" fmla="*/ 3663317 w 5853506"/>
              <a:gd name="connsiteY45" fmla="*/ 2823326 h 4588893"/>
              <a:gd name="connsiteX46" fmla="*/ 3574417 w 5853506"/>
              <a:gd name="connsiteY46" fmla="*/ 3102726 h 4588893"/>
              <a:gd name="connsiteX47" fmla="*/ 3498217 w 5853506"/>
              <a:gd name="connsiteY47" fmla="*/ 3344026 h 4588893"/>
              <a:gd name="connsiteX48" fmla="*/ 3231517 w 5853506"/>
              <a:gd name="connsiteY48" fmla="*/ 3661526 h 4588893"/>
              <a:gd name="connsiteX49" fmla="*/ 2736217 w 5853506"/>
              <a:gd name="connsiteY49" fmla="*/ 3902826 h 4588893"/>
              <a:gd name="connsiteX50" fmla="*/ 2367917 w 5853506"/>
              <a:gd name="connsiteY50" fmla="*/ 4029826 h 4588893"/>
              <a:gd name="connsiteX51" fmla="*/ 2025017 w 5853506"/>
              <a:gd name="connsiteY51" fmla="*/ 4118726 h 4588893"/>
              <a:gd name="connsiteX52" fmla="*/ 1720217 w 5853506"/>
              <a:gd name="connsiteY52" fmla="*/ 4182226 h 4588893"/>
              <a:gd name="connsiteX53" fmla="*/ 1390017 w 5853506"/>
              <a:gd name="connsiteY53" fmla="*/ 4283826 h 4588893"/>
              <a:gd name="connsiteX54" fmla="*/ 1059817 w 5853506"/>
              <a:gd name="connsiteY54" fmla="*/ 4334626 h 4588893"/>
              <a:gd name="connsiteX55" fmla="*/ 475617 w 5853506"/>
              <a:gd name="connsiteY55" fmla="*/ 4436226 h 4588893"/>
              <a:gd name="connsiteX56" fmla="*/ 5717 w 5853506"/>
              <a:gd name="connsiteY56"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993517 w 5853506"/>
              <a:gd name="connsiteY23" fmla="*/ 3382126 h 4588893"/>
              <a:gd name="connsiteX24" fmla="*/ 4260217 w 5853506"/>
              <a:gd name="connsiteY24" fmla="*/ 3128126 h 4588893"/>
              <a:gd name="connsiteX25" fmla="*/ 4463417 w 5853506"/>
              <a:gd name="connsiteY25" fmla="*/ 2848726 h 4588893"/>
              <a:gd name="connsiteX26" fmla="*/ 4590417 w 5853506"/>
              <a:gd name="connsiteY26" fmla="*/ 2709026 h 4588893"/>
              <a:gd name="connsiteX27" fmla="*/ 4679317 w 5853506"/>
              <a:gd name="connsiteY27" fmla="*/ 2556626 h 4588893"/>
              <a:gd name="connsiteX28" fmla="*/ 4793617 w 5853506"/>
              <a:gd name="connsiteY28" fmla="*/ 2353426 h 4588893"/>
              <a:gd name="connsiteX29" fmla="*/ 4920617 w 5853506"/>
              <a:gd name="connsiteY29" fmla="*/ 2175626 h 4588893"/>
              <a:gd name="connsiteX30" fmla="*/ 5111117 w 5853506"/>
              <a:gd name="connsiteY30" fmla="*/ 2010526 h 4588893"/>
              <a:gd name="connsiteX31" fmla="*/ 5352417 w 5853506"/>
              <a:gd name="connsiteY31" fmla="*/ 1832726 h 4588893"/>
              <a:gd name="connsiteX32" fmla="*/ 5644517 w 5853506"/>
              <a:gd name="connsiteY32" fmla="*/ 1553326 h 4588893"/>
              <a:gd name="connsiteX33" fmla="*/ 5835017 w 5853506"/>
              <a:gd name="connsiteY33" fmla="*/ 1235826 h 4588893"/>
              <a:gd name="connsiteX34" fmla="*/ 5822317 w 5853506"/>
              <a:gd name="connsiteY34" fmla="*/ 562726 h 4588893"/>
              <a:gd name="connsiteX35" fmla="*/ 5720717 w 5853506"/>
              <a:gd name="connsiteY35" fmla="*/ 42026 h 4588893"/>
              <a:gd name="connsiteX36" fmla="*/ 4412617 w 5853506"/>
              <a:gd name="connsiteY36" fmla="*/ 29326 h 4588893"/>
              <a:gd name="connsiteX37" fmla="*/ 4349117 w 5853506"/>
              <a:gd name="connsiteY37" fmla="*/ 435726 h 4588893"/>
              <a:gd name="connsiteX38" fmla="*/ 4272917 w 5853506"/>
              <a:gd name="connsiteY38" fmla="*/ 829426 h 4588893"/>
              <a:gd name="connsiteX39" fmla="*/ 4196717 w 5853506"/>
              <a:gd name="connsiteY39" fmla="*/ 1185026 h 4588893"/>
              <a:gd name="connsiteX40" fmla="*/ 4107817 w 5853506"/>
              <a:gd name="connsiteY40" fmla="*/ 1527926 h 4588893"/>
              <a:gd name="connsiteX41" fmla="*/ 4018917 w 5853506"/>
              <a:gd name="connsiteY41" fmla="*/ 1832726 h 4588893"/>
              <a:gd name="connsiteX42" fmla="*/ 3904617 w 5853506"/>
              <a:gd name="connsiteY42" fmla="*/ 2150226 h 4588893"/>
              <a:gd name="connsiteX43" fmla="*/ 3752217 w 5853506"/>
              <a:gd name="connsiteY43" fmla="*/ 2543926 h 4588893"/>
              <a:gd name="connsiteX44" fmla="*/ 3663317 w 5853506"/>
              <a:gd name="connsiteY44" fmla="*/ 2823326 h 4588893"/>
              <a:gd name="connsiteX45" fmla="*/ 3574417 w 5853506"/>
              <a:gd name="connsiteY45" fmla="*/ 3102726 h 4588893"/>
              <a:gd name="connsiteX46" fmla="*/ 3498217 w 5853506"/>
              <a:gd name="connsiteY46" fmla="*/ 3344026 h 4588893"/>
              <a:gd name="connsiteX47" fmla="*/ 3231517 w 5853506"/>
              <a:gd name="connsiteY47" fmla="*/ 3661526 h 4588893"/>
              <a:gd name="connsiteX48" fmla="*/ 2736217 w 5853506"/>
              <a:gd name="connsiteY48" fmla="*/ 3902826 h 4588893"/>
              <a:gd name="connsiteX49" fmla="*/ 2367917 w 5853506"/>
              <a:gd name="connsiteY49" fmla="*/ 4029826 h 4588893"/>
              <a:gd name="connsiteX50" fmla="*/ 2025017 w 5853506"/>
              <a:gd name="connsiteY50" fmla="*/ 4118726 h 4588893"/>
              <a:gd name="connsiteX51" fmla="*/ 1720217 w 5853506"/>
              <a:gd name="connsiteY51" fmla="*/ 4182226 h 4588893"/>
              <a:gd name="connsiteX52" fmla="*/ 1390017 w 5853506"/>
              <a:gd name="connsiteY52" fmla="*/ 4283826 h 4588893"/>
              <a:gd name="connsiteX53" fmla="*/ 1059817 w 5853506"/>
              <a:gd name="connsiteY53" fmla="*/ 4334626 h 4588893"/>
              <a:gd name="connsiteX54" fmla="*/ 475617 w 5853506"/>
              <a:gd name="connsiteY54" fmla="*/ 4436226 h 4588893"/>
              <a:gd name="connsiteX55" fmla="*/ 5717 w 5853506"/>
              <a:gd name="connsiteY55"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66517 w 5853506"/>
              <a:gd name="connsiteY21" fmla="*/ 3699626 h 4588893"/>
              <a:gd name="connsiteX22" fmla="*/ 3993517 w 5853506"/>
              <a:gd name="connsiteY22" fmla="*/ 3382126 h 4588893"/>
              <a:gd name="connsiteX23" fmla="*/ 4260217 w 5853506"/>
              <a:gd name="connsiteY23" fmla="*/ 3128126 h 4588893"/>
              <a:gd name="connsiteX24" fmla="*/ 4463417 w 5853506"/>
              <a:gd name="connsiteY24" fmla="*/ 2848726 h 4588893"/>
              <a:gd name="connsiteX25" fmla="*/ 4590417 w 5853506"/>
              <a:gd name="connsiteY25" fmla="*/ 2709026 h 4588893"/>
              <a:gd name="connsiteX26" fmla="*/ 4679317 w 5853506"/>
              <a:gd name="connsiteY26" fmla="*/ 2556626 h 4588893"/>
              <a:gd name="connsiteX27" fmla="*/ 4793617 w 5853506"/>
              <a:gd name="connsiteY27" fmla="*/ 2353426 h 4588893"/>
              <a:gd name="connsiteX28" fmla="*/ 4920617 w 5853506"/>
              <a:gd name="connsiteY28" fmla="*/ 2175626 h 4588893"/>
              <a:gd name="connsiteX29" fmla="*/ 5111117 w 5853506"/>
              <a:gd name="connsiteY29" fmla="*/ 2010526 h 4588893"/>
              <a:gd name="connsiteX30" fmla="*/ 5352417 w 5853506"/>
              <a:gd name="connsiteY30" fmla="*/ 1832726 h 4588893"/>
              <a:gd name="connsiteX31" fmla="*/ 5644517 w 5853506"/>
              <a:gd name="connsiteY31" fmla="*/ 1553326 h 4588893"/>
              <a:gd name="connsiteX32" fmla="*/ 5835017 w 5853506"/>
              <a:gd name="connsiteY32" fmla="*/ 1235826 h 4588893"/>
              <a:gd name="connsiteX33" fmla="*/ 5822317 w 5853506"/>
              <a:gd name="connsiteY33" fmla="*/ 562726 h 4588893"/>
              <a:gd name="connsiteX34" fmla="*/ 5720717 w 5853506"/>
              <a:gd name="connsiteY34" fmla="*/ 42026 h 4588893"/>
              <a:gd name="connsiteX35" fmla="*/ 4412617 w 5853506"/>
              <a:gd name="connsiteY35" fmla="*/ 29326 h 4588893"/>
              <a:gd name="connsiteX36" fmla="*/ 4349117 w 5853506"/>
              <a:gd name="connsiteY36" fmla="*/ 435726 h 4588893"/>
              <a:gd name="connsiteX37" fmla="*/ 4272917 w 5853506"/>
              <a:gd name="connsiteY37" fmla="*/ 829426 h 4588893"/>
              <a:gd name="connsiteX38" fmla="*/ 4196717 w 5853506"/>
              <a:gd name="connsiteY38" fmla="*/ 1185026 h 4588893"/>
              <a:gd name="connsiteX39" fmla="*/ 4107817 w 5853506"/>
              <a:gd name="connsiteY39" fmla="*/ 1527926 h 4588893"/>
              <a:gd name="connsiteX40" fmla="*/ 4018917 w 5853506"/>
              <a:gd name="connsiteY40" fmla="*/ 1832726 h 4588893"/>
              <a:gd name="connsiteX41" fmla="*/ 3904617 w 5853506"/>
              <a:gd name="connsiteY41" fmla="*/ 2150226 h 4588893"/>
              <a:gd name="connsiteX42" fmla="*/ 3752217 w 5853506"/>
              <a:gd name="connsiteY42" fmla="*/ 2543926 h 4588893"/>
              <a:gd name="connsiteX43" fmla="*/ 3663317 w 5853506"/>
              <a:gd name="connsiteY43" fmla="*/ 2823326 h 4588893"/>
              <a:gd name="connsiteX44" fmla="*/ 3574417 w 5853506"/>
              <a:gd name="connsiteY44" fmla="*/ 3102726 h 4588893"/>
              <a:gd name="connsiteX45" fmla="*/ 3498217 w 5853506"/>
              <a:gd name="connsiteY45" fmla="*/ 3344026 h 4588893"/>
              <a:gd name="connsiteX46" fmla="*/ 3231517 w 5853506"/>
              <a:gd name="connsiteY46" fmla="*/ 3661526 h 4588893"/>
              <a:gd name="connsiteX47" fmla="*/ 2736217 w 5853506"/>
              <a:gd name="connsiteY47" fmla="*/ 3902826 h 4588893"/>
              <a:gd name="connsiteX48" fmla="*/ 2367917 w 5853506"/>
              <a:gd name="connsiteY48" fmla="*/ 4029826 h 4588893"/>
              <a:gd name="connsiteX49" fmla="*/ 2025017 w 5853506"/>
              <a:gd name="connsiteY49" fmla="*/ 4118726 h 4588893"/>
              <a:gd name="connsiteX50" fmla="*/ 1720217 w 5853506"/>
              <a:gd name="connsiteY50" fmla="*/ 4182226 h 4588893"/>
              <a:gd name="connsiteX51" fmla="*/ 1390017 w 5853506"/>
              <a:gd name="connsiteY51" fmla="*/ 4283826 h 4588893"/>
              <a:gd name="connsiteX52" fmla="*/ 1059817 w 5853506"/>
              <a:gd name="connsiteY52" fmla="*/ 4334626 h 4588893"/>
              <a:gd name="connsiteX53" fmla="*/ 475617 w 5853506"/>
              <a:gd name="connsiteY53" fmla="*/ 4436226 h 4588893"/>
              <a:gd name="connsiteX54" fmla="*/ 5717 w 5853506"/>
              <a:gd name="connsiteY54"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66517 w 5853506"/>
              <a:gd name="connsiteY20" fmla="*/ 3699626 h 4588893"/>
              <a:gd name="connsiteX21" fmla="*/ 3993517 w 5853506"/>
              <a:gd name="connsiteY21" fmla="*/ 3382126 h 4588893"/>
              <a:gd name="connsiteX22" fmla="*/ 4260217 w 5853506"/>
              <a:gd name="connsiteY22" fmla="*/ 3128126 h 4588893"/>
              <a:gd name="connsiteX23" fmla="*/ 4463417 w 5853506"/>
              <a:gd name="connsiteY23" fmla="*/ 2848726 h 4588893"/>
              <a:gd name="connsiteX24" fmla="*/ 4590417 w 5853506"/>
              <a:gd name="connsiteY24" fmla="*/ 2709026 h 4588893"/>
              <a:gd name="connsiteX25" fmla="*/ 4679317 w 5853506"/>
              <a:gd name="connsiteY25" fmla="*/ 2556626 h 4588893"/>
              <a:gd name="connsiteX26" fmla="*/ 4793617 w 5853506"/>
              <a:gd name="connsiteY26" fmla="*/ 2353426 h 4588893"/>
              <a:gd name="connsiteX27" fmla="*/ 4920617 w 5853506"/>
              <a:gd name="connsiteY27" fmla="*/ 2175626 h 4588893"/>
              <a:gd name="connsiteX28" fmla="*/ 5111117 w 5853506"/>
              <a:gd name="connsiteY28" fmla="*/ 2010526 h 4588893"/>
              <a:gd name="connsiteX29" fmla="*/ 5352417 w 5853506"/>
              <a:gd name="connsiteY29" fmla="*/ 1832726 h 4588893"/>
              <a:gd name="connsiteX30" fmla="*/ 5644517 w 5853506"/>
              <a:gd name="connsiteY30" fmla="*/ 1553326 h 4588893"/>
              <a:gd name="connsiteX31" fmla="*/ 5835017 w 5853506"/>
              <a:gd name="connsiteY31" fmla="*/ 1235826 h 4588893"/>
              <a:gd name="connsiteX32" fmla="*/ 5822317 w 5853506"/>
              <a:gd name="connsiteY32" fmla="*/ 562726 h 4588893"/>
              <a:gd name="connsiteX33" fmla="*/ 5720717 w 5853506"/>
              <a:gd name="connsiteY33" fmla="*/ 42026 h 4588893"/>
              <a:gd name="connsiteX34" fmla="*/ 4412617 w 5853506"/>
              <a:gd name="connsiteY34" fmla="*/ 29326 h 4588893"/>
              <a:gd name="connsiteX35" fmla="*/ 4349117 w 5853506"/>
              <a:gd name="connsiteY35" fmla="*/ 435726 h 4588893"/>
              <a:gd name="connsiteX36" fmla="*/ 4272917 w 5853506"/>
              <a:gd name="connsiteY36" fmla="*/ 829426 h 4588893"/>
              <a:gd name="connsiteX37" fmla="*/ 4196717 w 5853506"/>
              <a:gd name="connsiteY37" fmla="*/ 1185026 h 4588893"/>
              <a:gd name="connsiteX38" fmla="*/ 4107817 w 5853506"/>
              <a:gd name="connsiteY38" fmla="*/ 1527926 h 4588893"/>
              <a:gd name="connsiteX39" fmla="*/ 4018917 w 5853506"/>
              <a:gd name="connsiteY39" fmla="*/ 1832726 h 4588893"/>
              <a:gd name="connsiteX40" fmla="*/ 3904617 w 5853506"/>
              <a:gd name="connsiteY40" fmla="*/ 2150226 h 4588893"/>
              <a:gd name="connsiteX41" fmla="*/ 3752217 w 5853506"/>
              <a:gd name="connsiteY41" fmla="*/ 2543926 h 4588893"/>
              <a:gd name="connsiteX42" fmla="*/ 3663317 w 5853506"/>
              <a:gd name="connsiteY42" fmla="*/ 2823326 h 4588893"/>
              <a:gd name="connsiteX43" fmla="*/ 3574417 w 5853506"/>
              <a:gd name="connsiteY43" fmla="*/ 3102726 h 4588893"/>
              <a:gd name="connsiteX44" fmla="*/ 3498217 w 5853506"/>
              <a:gd name="connsiteY44" fmla="*/ 3344026 h 4588893"/>
              <a:gd name="connsiteX45" fmla="*/ 3231517 w 5853506"/>
              <a:gd name="connsiteY45" fmla="*/ 3661526 h 4588893"/>
              <a:gd name="connsiteX46" fmla="*/ 2736217 w 5853506"/>
              <a:gd name="connsiteY46" fmla="*/ 3902826 h 4588893"/>
              <a:gd name="connsiteX47" fmla="*/ 2367917 w 5853506"/>
              <a:gd name="connsiteY47" fmla="*/ 4029826 h 4588893"/>
              <a:gd name="connsiteX48" fmla="*/ 2025017 w 5853506"/>
              <a:gd name="connsiteY48" fmla="*/ 4118726 h 4588893"/>
              <a:gd name="connsiteX49" fmla="*/ 1720217 w 5853506"/>
              <a:gd name="connsiteY49" fmla="*/ 4182226 h 4588893"/>
              <a:gd name="connsiteX50" fmla="*/ 1390017 w 5853506"/>
              <a:gd name="connsiteY50" fmla="*/ 4283826 h 4588893"/>
              <a:gd name="connsiteX51" fmla="*/ 1059817 w 5853506"/>
              <a:gd name="connsiteY51" fmla="*/ 4334626 h 4588893"/>
              <a:gd name="connsiteX52" fmla="*/ 475617 w 5853506"/>
              <a:gd name="connsiteY52" fmla="*/ 4436226 h 4588893"/>
              <a:gd name="connsiteX53" fmla="*/ 5717 w 5853506"/>
              <a:gd name="connsiteY53"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866517 w 5853506"/>
              <a:gd name="connsiteY19" fmla="*/ 3699626 h 4588893"/>
              <a:gd name="connsiteX20" fmla="*/ 3993517 w 5853506"/>
              <a:gd name="connsiteY20" fmla="*/ 3382126 h 4588893"/>
              <a:gd name="connsiteX21" fmla="*/ 4260217 w 5853506"/>
              <a:gd name="connsiteY21" fmla="*/ 3128126 h 4588893"/>
              <a:gd name="connsiteX22" fmla="*/ 4463417 w 5853506"/>
              <a:gd name="connsiteY22" fmla="*/ 2848726 h 4588893"/>
              <a:gd name="connsiteX23" fmla="*/ 4590417 w 5853506"/>
              <a:gd name="connsiteY23" fmla="*/ 2709026 h 4588893"/>
              <a:gd name="connsiteX24" fmla="*/ 4679317 w 5853506"/>
              <a:gd name="connsiteY24" fmla="*/ 2556626 h 4588893"/>
              <a:gd name="connsiteX25" fmla="*/ 4793617 w 5853506"/>
              <a:gd name="connsiteY25" fmla="*/ 2353426 h 4588893"/>
              <a:gd name="connsiteX26" fmla="*/ 4920617 w 5853506"/>
              <a:gd name="connsiteY26" fmla="*/ 2175626 h 4588893"/>
              <a:gd name="connsiteX27" fmla="*/ 5111117 w 5853506"/>
              <a:gd name="connsiteY27" fmla="*/ 2010526 h 4588893"/>
              <a:gd name="connsiteX28" fmla="*/ 5352417 w 5853506"/>
              <a:gd name="connsiteY28" fmla="*/ 1832726 h 4588893"/>
              <a:gd name="connsiteX29" fmla="*/ 5644517 w 5853506"/>
              <a:gd name="connsiteY29" fmla="*/ 1553326 h 4588893"/>
              <a:gd name="connsiteX30" fmla="*/ 5835017 w 5853506"/>
              <a:gd name="connsiteY30" fmla="*/ 1235826 h 4588893"/>
              <a:gd name="connsiteX31" fmla="*/ 5822317 w 5853506"/>
              <a:gd name="connsiteY31" fmla="*/ 562726 h 4588893"/>
              <a:gd name="connsiteX32" fmla="*/ 5720717 w 5853506"/>
              <a:gd name="connsiteY32" fmla="*/ 42026 h 4588893"/>
              <a:gd name="connsiteX33" fmla="*/ 4412617 w 5853506"/>
              <a:gd name="connsiteY33" fmla="*/ 29326 h 4588893"/>
              <a:gd name="connsiteX34" fmla="*/ 4349117 w 5853506"/>
              <a:gd name="connsiteY34" fmla="*/ 435726 h 4588893"/>
              <a:gd name="connsiteX35" fmla="*/ 4272917 w 5853506"/>
              <a:gd name="connsiteY35" fmla="*/ 829426 h 4588893"/>
              <a:gd name="connsiteX36" fmla="*/ 4196717 w 5853506"/>
              <a:gd name="connsiteY36" fmla="*/ 1185026 h 4588893"/>
              <a:gd name="connsiteX37" fmla="*/ 4107817 w 5853506"/>
              <a:gd name="connsiteY37" fmla="*/ 1527926 h 4588893"/>
              <a:gd name="connsiteX38" fmla="*/ 4018917 w 5853506"/>
              <a:gd name="connsiteY38" fmla="*/ 1832726 h 4588893"/>
              <a:gd name="connsiteX39" fmla="*/ 3904617 w 5853506"/>
              <a:gd name="connsiteY39" fmla="*/ 2150226 h 4588893"/>
              <a:gd name="connsiteX40" fmla="*/ 3752217 w 5853506"/>
              <a:gd name="connsiteY40" fmla="*/ 2543926 h 4588893"/>
              <a:gd name="connsiteX41" fmla="*/ 3663317 w 5853506"/>
              <a:gd name="connsiteY41" fmla="*/ 2823326 h 4588893"/>
              <a:gd name="connsiteX42" fmla="*/ 3574417 w 5853506"/>
              <a:gd name="connsiteY42" fmla="*/ 3102726 h 4588893"/>
              <a:gd name="connsiteX43" fmla="*/ 3498217 w 5853506"/>
              <a:gd name="connsiteY43" fmla="*/ 3344026 h 4588893"/>
              <a:gd name="connsiteX44" fmla="*/ 3231517 w 5853506"/>
              <a:gd name="connsiteY44" fmla="*/ 3661526 h 4588893"/>
              <a:gd name="connsiteX45" fmla="*/ 2736217 w 5853506"/>
              <a:gd name="connsiteY45" fmla="*/ 3902826 h 4588893"/>
              <a:gd name="connsiteX46" fmla="*/ 2367917 w 5853506"/>
              <a:gd name="connsiteY46" fmla="*/ 4029826 h 4588893"/>
              <a:gd name="connsiteX47" fmla="*/ 2025017 w 5853506"/>
              <a:gd name="connsiteY47" fmla="*/ 4118726 h 4588893"/>
              <a:gd name="connsiteX48" fmla="*/ 1720217 w 5853506"/>
              <a:gd name="connsiteY48" fmla="*/ 4182226 h 4588893"/>
              <a:gd name="connsiteX49" fmla="*/ 1390017 w 5853506"/>
              <a:gd name="connsiteY49" fmla="*/ 4283826 h 4588893"/>
              <a:gd name="connsiteX50" fmla="*/ 1059817 w 5853506"/>
              <a:gd name="connsiteY50" fmla="*/ 4334626 h 4588893"/>
              <a:gd name="connsiteX51" fmla="*/ 475617 w 5853506"/>
              <a:gd name="connsiteY51" fmla="*/ 4436226 h 4588893"/>
              <a:gd name="connsiteX52" fmla="*/ 5717 w 5853506"/>
              <a:gd name="connsiteY52"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52217 w 5853506"/>
              <a:gd name="connsiteY17" fmla="*/ 4004426 h 4588893"/>
              <a:gd name="connsiteX18" fmla="*/ 3866517 w 5853506"/>
              <a:gd name="connsiteY18" fmla="*/ 3699626 h 4588893"/>
              <a:gd name="connsiteX19" fmla="*/ 3993517 w 5853506"/>
              <a:gd name="connsiteY19" fmla="*/ 3382126 h 4588893"/>
              <a:gd name="connsiteX20" fmla="*/ 4260217 w 5853506"/>
              <a:gd name="connsiteY20" fmla="*/ 3128126 h 4588893"/>
              <a:gd name="connsiteX21" fmla="*/ 4463417 w 5853506"/>
              <a:gd name="connsiteY21" fmla="*/ 2848726 h 4588893"/>
              <a:gd name="connsiteX22" fmla="*/ 4590417 w 5853506"/>
              <a:gd name="connsiteY22" fmla="*/ 2709026 h 4588893"/>
              <a:gd name="connsiteX23" fmla="*/ 4679317 w 5853506"/>
              <a:gd name="connsiteY23" fmla="*/ 2556626 h 4588893"/>
              <a:gd name="connsiteX24" fmla="*/ 4793617 w 5853506"/>
              <a:gd name="connsiteY24" fmla="*/ 2353426 h 4588893"/>
              <a:gd name="connsiteX25" fmla="*/ 4920617 w 5853506"/>
              <a:gd name="connsiteY25" fmla="*/ 2175626 h 4588893"/>
              <a:gd name="connsiteX26" fmla="*/ 5111117 w 5853506"/>
              <a:gd name="connsiteY26" fmla="*/ 2010526 h 4588893"/>
              <a:gd name="connsiteX27" fmla="*/ 5352417 w 5853506"/>
              <a:gd name="connsiteY27" fmla="*/ 1832726 h 4588893"/>
              <a:gd name="connsiteX28" fmla="*/ 5644517 w 5853506"/>
              <a:gd name="connsiteY28" fmla="*/ 1553326 h 4588893"/>
              <a:gd name="connsiteX29" fmla="*/ 5835017 w 5853506"/>
              <a:gd name="connsiteY29" fmla="*/ 1235826 h 4588893"/>
              <a:gd name="connsiteX30" fmla="*/ 5822317 w 5853506"/>
              <a:gd name="connsiteY30" fmla="*/ 562726 h 4588893"/>
              <a:gd name="connsiteX31" fmla="*/ 5720717 w 5853506"/>
              <a:gd name="connsiteY31" fmla="*/ 42026 h 4588893"/>
              <a:gd name="connsiteX32" fmla="*/ 4412617 w 5853506"/>
              <a:gd name="connsiteY32" fmla="*/ 29326 h 4588893"/>
              <a:gd name="connsiteX33" fmla="*/ 4349117 w 5853506"/>
              <a:gd name="connsiteY33" fmla="*/ 435726 h 4588893"/>
              <a:gd name="connsiteX34" fmla="*/ 4272917 w 5853506"/>
              <a:gd name="connsiteY34" fmla="*/ 829426 h 4588893"/>
              <a:gd name="connsiteX35" fmla="*/ 4196717 w 5853506"/>
              <a:gd name="connsiteY35" fmla="*/ 1185026 h 4588893"/>
              <a:gd name="connsiteX36" fmla="*/ 4107817 w 5853506"/>
              <a:gd name="connsiteY36" fmla="*/ 1527926 h 4588893"/>
              <a:gd name="connsiteX37" fmla="*/ 4018917 w 5853506"/>
              <a:gd name="connsiteY37" fmla="*/ 1832726 h 4588893"/>
              <a:gd name="connsiteX38" fmla="*/ 3904617 w 5853506"/>
              <a:gd name="connsiteY38" fmla="*/ 2150226 h 4588893"/>
              <a:gd name="connsiteX39" fmla="*/ 3752217 w 5853506"/>
              <a:gd name="connsiteY39" fmla="*/ 2543926 h 4588893"/>
              <a:gd name="connsiteX40" fmla="*/ 3663317 w 5853506"/>
              <a:gd name="connsiteY40" fmla="*/ 2823326 h 4588893"/>
              <a:gd name="connsiteX41" fmla="*/ 3574417 w 5853506"/>
              <a:gd name="connsiteY41" fmla="*/ 3102726 h 4588893"/>
              <a:gd name="connsiteX42" fmla="*/ 3498217 w 5853506"/>
              <a:gd name="connsiteY42" fmla="*/ 3344026 h 4588893"/>
              <a:gd name="connsiteX43" fmla="*/ 3231517 w 5853506"/>
              <a:gd name="connsiteY43" fmla="*/ 3661526 h 4588893"/>
              <a:gd name="connsiteX44" fmla="*/ 2736217 w 5853506"/>
              <a:gd name="connsiteY44" fmla="*/ 3902826 h 4588893"/>
              <a:gd name="connsiteX45" fmla="*/ 2367917 w 5853506"/>
              <a:gd name="connsiteY45" fmla="*/ 4029826 h 4588893"/>
              <a:gd name="connsiteX46" fmla="*/ 2025017 w 5853506"/>
              <a:gd name="connsiteY46" fmla="*/ 4118726 h 4588893"/>
              <a:gd name="connsiteX47" fmla="*/ 1720217 w 5853506"/>
              <a:gd name="connsiteY47" fmla="*/ 4182226 h 4588893"/>
              <a:gd name="connsiteX48" fmla="*/ 1390017 w 5853506"/>
              <a:gd name="connsiteY48" fmla="*/ 4283826 h 4588893"/>
              <a:gd name="connsiteX49" fmla="*/ 1059817 w 5853506"/>
              <a:gd name="connsiteY49" fmla="*/ 4334626 h 4588893"/>
              <a:gd name="connsiteX50" fmla="*/ 475617 w 5853506"/>
              <a:gd name="connsiteY50" fmla="*/ 4436226 h 4588893"/>
              <a:gd name="connsiteX51" fmla="*/ 5717 w 5853506"/>
              <a:gd name="connsiteY51"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752217 w 5853506"/>
              <a:gd name="connsiteY16" fmla="*/ 4004426 h 4588893"/>
              <a:gd name="connsiteX17" fmla="*/ 3866517 w 5853506"/>
              <a:gd name="connsiteY17" fmla="*/ 3699626 h 4588893"/>
              <a:gd name="connsiteX18" fmla="*/ 3993517 w 5853506"/>
              <a:gd name="connsiteY18" fmla="*/ 3382126 h 4588893"/>
              <a:gd name="connsiteX19" fmla="*/ 4260217 w 5853506"/>
              <a:gd name="connsiteY19" fmla="*/ 3128126 h 4588893"/>
              <a:gd name="connsiteX20" fmla="*/ 4463417 w 5853506"/>
              <a:gd name="connsiteY20" fmla="*/ 2848726 h 4588893"/>
              <a:gd name="connsiteX21" fmla="*/ 4590417 w 5853506"/>
              <a:gd name="connsiteY21" fmla="*/ 2709026 h 4588893"/>
              <a:gd name="connsiteX22" fmla="*/ 4679317 w 5853506"/>
              <a:gd name="connsiteY22" fmla="*/ 2556626 h 4588893"/>
              <a:gd name="connsiteX23" fmla="*/ 4793617 w 5853506"/>
              <a:gd name="connsiteY23" fmla="*/ 2353426 h 4588893"/>
              <a:gd name="connsiteX24" fmla="*/ 4920617 w 5853506"/>
              <a:gd name="connsiteY24" fmla="*/ 2175626 h 4588893"/>
              <a:gd name="connsiteX25" fmla="*/ 5111117 w 5853506"/>
              <a:gd name="connsiteY25" fmla="*/ 2010526 h 4588893"/>
              <a:gd name="connsiteX26" fmla="*/ 5352417 w 5853506"/>
              <a:gd name="connsiteY26" fmla="*/ 1832726 h 4588893"/>
              <a:gd name="connsiteX27" fmla="*/ 5644517 w 5853506"/>
              <a:gd name="connsiteY27" fmla="*/ 1553326 h 4588893"/>
              <a:gd name="connsiteX28" fmla="*/ 5835017 w 5853506"/>
              <a:gd name="connsiteY28" fmla="*/ 1235826 h 4588893"/>
              <a:gd name="connsiteX29" fmla="*/ 5822317 w 5853506"/>
              <a:gd name="connsiteY29" fmla="*/ 562726 h 4588893"/>
              <a:gd name="connsiteX30" fmla="*/ 5720717 w 5853506"/>
              <a:gd name="connsiteY30" fmla="*/ 42026 h 4588893"/>
              <a:gd name="connsiteX31" fmla="*/ 4412617 w 5853506"/>
              <a:gd name="connsiteY31" fmla="*/ 29326 h 4588893"/>
              <a:gd name="connsiteX32" fmla="*/ 4349117 w 5853506"/>
              <a:gd name="connsiteY32" fmla="*/ 435726 h 4588893"/>
              <a:gd name="connsiteX33" fmla="*/ 4272917 w 5853506"/>
              <a:gd name="connsiteY33" fmla="*/ 829426 h 4588893"/>
              <a:gd name="connsiteX34" fmla="*/ 4196717 w 5853506"/>
              <a:gd name="connsiteY34" fmla="*/ 1185026 h 4588893"/>
              <a:gd name="connsiteX35" fmla="*/ 4107817 w 5853506"/>
              <a:gd name="connsiteY35" fmla="*/ 1527926 h 4588893"/>
              <a:gd name="connsiteX36" fmla="*/ 4018917 w 5853506"/>
              <a:gd name="connsiteY36" fmla="*/ 1832726 h 4588893"/>
              <a:gd name="connsiteX37" fmla="*/ 3904617 w 5853506"/>
              <a:gd name="connsiteY37" fmla="*/ 2150226 h 4588893"/>
              <a:gd name="connsiteX38" fmla="*/ 3752217 w 5853506"/>
              <a:gd name="connsiteY38" fmla="*/ 2543926 h 4588893"/>
              <a:gd name="connsiteX39" fmla="*/ 3663317 w 5853506"/>
              <a:gd name="connsiteY39" fmla="*/ 2823326 h 4588893"/>
              <a:gd name="connsiteX40" fmla="*/ 3574417 w 5853506"/>
              <a:gd name="connsiteY40" fmla="*/ 3102726 h 4588893"/>
              <a:gd name="connsiteX41" fmla="*/ 3498217 w 5853506"/>
              <a:gd name="connsiteY41" fmla="*/ 3344026 h 4588893"/>
              <a:gd name="connsiteX42" fmla="*/ 3231517 w 5853506"/>
              <a:gd name="connsiteY42" fmla="*/ 3661526 h 4588893"/>
              <a:gd name="connsiteX43" fmla="*/ 2736217 w 5853506"/>
              <a:gd name="connsiteY43" fmla="*/ 3902826 h 4588893"/>
              <a:gd name="connsiteX44" fmla="*/ 2367917 w 5853506"/>
              <a:gd name="connsiteY44" fmla="*/ 4029826 h 4588893"/>
              <a:gd name="connsiteX45" fmla="*/ 2025017 w 5853506"/>
              <a:gd name="connsiteY45" fmla="*/ 4118726 h 4588893"/>
              <a:gd name="connsiteX46" fmla="*/ 1720217 w 5853506"/>
              <a:gd name="connsiteY46" fmla="*/ 4182226 h 4588893"/>
              <a:gd name="connsiteX47" fmla="*/ 1390017 w 5853506"/>
              <a:gd name="connsiteY47" fmla="*/ 4283826 h 4588893"/>
              <a:gd name="connsiteX48" fmla="*/ 1059817 w 5853506"/>
              <a:gd name="connsiteY48" fmla="*/ 4334626 h 4588893"/>
              <a:gd name="connsiteX49" fmla="*/ 475617 w 5853506"/>
              <a:gd name="connsiteY49" fmla="*/ 4436226 h 4588893"/>
              <a:gd name="connsiteX50" fmla="*/ 5717 w 5853506"/>
              <a:gd name="connsiteY50"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752217 w 5853506"/>
              <a:gd name="connsiteY15" fmla="*/ 4004426 h 4588893"/>
              <a:gd name="connsiteX16" fmla="*/ 3866517 w 5853506"/>
              <a:gd name="connsiteY16" fmla="*/ 3699626 h 4588893"/>
              <a:gd name="connsiteX17" fmla="*/ 3993517 w 5853506"/>
              <a:gd name="connsiteY17" fmla="*/ 3382126 h 4588893"/>
              <a:gd name="connsiteX18" fmla="*/ 4260217 w 5853506"/>
              <a:gd name="connsiteY18" fmla="*/ 3128126 h 4588893"/>
              <a:gd name="connsiteX19" fmla="*/ 4463417 w 5853506"/>
              <a:gd name="connsiteY19" fmla="*/ 2848726 h 4588893"/>
              <a:gd name="connsiteX20" fmla="*/ 4590417 w 5853506"/>
              <a:gd name="connsiteY20" fmla="*/ 2709026 h 4588893"/>
              <a:gd name="connsiteX21" fmla="*/ 4679317 w 5853506"/>
              <a:gd name="connsiteY21" fmla="*/ 2556626 h 4588893"/>
              <a:gd name="connsiteX22" fmla="*/ 4793617 w 5853506"/>
              <a:gd name="connsiteY22" fmla="*/ 2353426 h 4588893"/>
              <a:gd name="connsiteX23" fmla="*/ 4920617 w 5853506"/>
              <a:gd name="connsiteY23" fmla="*/ 2175626 h 4588893"/>
              <a:gd name="connsiteX24" fmla="*/ 5111117 w 5853506"/>
              <a:gd name="connsiteY24" fmla="*/ 2010526 h 4588893"/>
              <a:gd name="connsiteX25" fmla="*/ 5352417 w 5853506"/>
              <a:gd name="connsiteY25" fmla="*/ 1832726 h 4588893"/>
              <a:gd name="connsiteX26" fmla="*/ 5644517 w 5853506"/>
              <a:gd name="connsiteY26" fmla="*/ 1553326 h 4588893"/>
              <a:gd name="connsiteX27" fmla="*/ 5835017 w 5853506"/>
              <a:gd name="connsiteY27" fmla="*/ 1235826 h 4588893"/>
              <a:gd name="connsiteX28" fmla="*/ 5822317 w 5853506"/>
              <a:gd name="connsiteY28" fmla="*/ 562726 h 4588893"/>
              <a:gd name="connsiteX29" fmla="*/ 5720717 w 5853506"/>
              <a:gd name="connsiteY29" fmla="*/ 42026 h 4588893"/>
              <a:gd name="connsiteX30" fmla="*/ 4412617 w 5853506"/>
              <a:gd name="connsiteY30" fmla="*/ 29326 h 4588893"/>
              <a:gd name="connsiteX31" fmla="*/ 4349117 w 5853506"/>
              <a:gd name="connsiteY31" fmla="*/ 435726 h 4588893"/>
              <a:gd name="connsiteX32" fmla="*/ 4272917 w 5853506"/>
              <a:gd name="connsiteY32" fmla="*/ 829426 h 4588893"/>
              <a:gd name="connsiteX33" fmla="*/ 4196717 w 5853506"/>
              <a:gd name="connsiteY33" fmla="*/ 1185026 h 4588893"/>
              <a:gd name="connsiteX34" fmla="*/ 4107817 w 5853506"/>
              <a:gd name="connsiteY34" fmla="*/ 1527926 h 4588893"/>
              <a:gd name="connsiteX35" fmla="*/ 4018917 w 5853506"/>
              <a:gd name="connsiteY35" fmla="*/ 1832726 h 4588893"/>
              <a:gd name="connsiteX36" fmla="*/ 3904617 w 5853506"/>
              <a:gd name="connsiteY36" fmla="*/ 2150226 h 4588893"/>
              <a:gd name="connsiteX37" fmla="*/ 3752217 w 5853506"/>
              <a:gd name="connsiteY37" fmla="*/ 2543926 h 4588893"/>
              <a:gd name="connsiteX38" fmla="*/ 3663317 w 5853506"/>
              <a:gd name="connsiteY38" fmla="*/ 2823326 h 4588893"/>
              <a:gd name="connsiteX39" fmla="*/ 3574417 w 5853506"/>
              <a:gd name="connsiteY39" fmla="*/ 3102726 h 4588893"/>
              <a:gd name="connsiteX40" fmla="*/ 3498217 w 5853506"/>
              <a:gd name="connsiteY40" fmla="*/ 3344026 h 4588893"/>
              <a:gd name="connsiteX41" fmla="*/ 3231517 w 5853506"/>
              <a:gd name="connsiteY41" fmla="*/ 3661526 h 4588893"/>
              <a:gd name="connsiteX42" fmla="*/ 2736217 w 5853506"/>
              <a:gd name="connsiteY42" fmla="*/ 3902826 h 4588893"/>
              <a:gd name="connsiteX43" fmla="*/ 2367917 w 5853506"/>
              <a:gd name="connsiteY43" fmla="*/ 4029826 h 4588893"/>
              <a:gd name="connsiteX44" fmla="*/ 2025017 w 5853506"/>
              <a:gd name="connsiteY44" fmla="*/ 4118726 h 4588893"/>
              <a:gd name="connsiteX45" fmla="*/ 1720217 w 5853506"/>
              <a:gd name="connsiteY45" fmla="*/ 4182226 h 4588893"/>
              <a:gd name="connsiteX46" fmla="*/ 1390017 w 5853506"/>
              <a:gd name="connsiteY46" fmla="*/ 4283826 h 4588893"/>
              <a:gd name="connsiteX47" fmla="*/ 1059817 w 5853506"/>
              <a:gd name="connsiteY47" fmla="*/ 4334626 h 4588893"/>
              <a:gd name="connsiteX48" fmla="*/ 475617 w 5853506"/>
              <a:gd name="connsiteY48" fmla="*/ 4436226 h 4588893"/>
              <a:gd name="connsiteX49" fmla="*/ 5717 w 5853506"/>
              <a:gd name="connsiteY49"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752217 w 5853506"/>
              <a:gd name="connsiteY14" fmla="*/ 4004426 h 4588893"/>
              <a:gd name="connsiteX15" fmla="*/ 3866517 w 5853506"/>
              <a:gd name="connsiteY15" fmla="*/ 3699626 h 4588893"/>
              <a:gd name="connsiteX16" fmla="*/ 3993517 w 5853506"/>
              <a:gd name="connsiteY16" fmla="*/ 3382126 h 4588893"/>
              <a:gd name="connsiteX17" fmla="*/ 4260217 w 5853506"/>
              <a:gd name="connsiteY17" fmla="*/ 3128126 h 4588893"/>
              <a:gd name="connsiteX18" fmla="*/ 4463417 w 5853506"/>
              <a:gd name="connsiteY18" fmla="*/ 2848726 h 4588893"/>
              <a:gd name="connsiteX19" fmla="*/ 4590417 w 5853506"/>
              <a:gd name="connsiteY19" fmla="*/ 2709026 h 4588893"/>
              <a:gd name="connsiteX20" fmla="*/ 4679317 w 5853506"/>
              <a:gd name="connsiteY20" fmla="*/ 2556626 h 4588893"/>
              <a:gd name="connsiteX21" fmla="*/ 4793617 w 5853506"/>
              <a:gd name="connsiteY21" fmla="*/ 2353426 h 4588893"/>
              <a:gd name="connsiteX22" fmla="*/ 4920617 w 5853506"/>
              <a:gd name="connsiteY22" fmla="*/ 2175626 h 4588893"/>
              <a:gd name="connsiteX23" fmla="*/ 5111117 w 5853506"/>
              <a:gd name="connsiteY23" fmla="*/ 2010526 h 4588893"/>
              <a:gd name="connsiteX24" fmla="*/ 5352417 w 5853506"/>
              <a:gd name="connsiteY24" fmla="*/ 1832726 h 4588893"/>
              <a:gd name="connsiteX25" fmla="*/ 5644517 w 5853506"/>
              <a:gd name="connsiteY25" fmla="*/ 1553326 h 4588893"/>
              <a:gd name="connsiteX26" fmla="*/ 5835017 w 5853506"/>
              <a:gd name="connsiteY26" fmla="*/ 1235826 h 4588893"/>
              <a:gd name="connsiteX27" fmla="*/ 5822317 w 5853506"/>
              <a:gd name="connsiteY27" fmla="*/ 562726 h 4588893"/>
              <a:gd name="connsiteX28" fmla="*/ 5720717 w 5853506"/>
              <a:gd name="connsiteY28" fmla="*/ 42026 h 4588893"/>
              <a:gd name="connsiteX29" fmla="*/ 4412617 w 5853506"/>
              <a:gd name="connsiteY29" fmla="*/ 29326 h 4588893"/>
              <a:gd name="connsiteX30" fmla="*/ 4349117 w 5853506"/>
              <a:gd name="connsiteY30" fmla="*/ 435726 h 4588893"/>
              <a:gd name="connsiteX31" fmla="*/ 4272917 w 5853506"/>
              <a:gd name="connsiteY31" fmla="*/ 829426 h 4588893"/>
              <a:gd name="connsiteX32" fmla="*/ 4196717 w 5853506"/>
              <a:gd name="connsiteY32" fmla="*/ 1185026 h 4588893"/>
              <a:gd name="connsiteX33" fmla="*/ 4107817 w 5853506"/>
              <a:gd name="connsiteY33" fmla="*/ 1527926 h 4588893"/>
              <a:gd name="connsiteX34" fmla="*/ 4018917 w 5853506"/>
              <a:gd name="connsiteY34" fmla="*/ 1832726 h 4588893"/>
              <a:gd name="connsiteX35" fmla="*/ 3904617 w 5853506"/>
              <a:gd name="connsiteY35" fmla="*/ 2150226 h 4588893"/>
              <a:gd name="connsiteX36" fmla="*/ 3752217 w 5853506"/>
              <a:gd name="connsiteY36" fmla="*/ 2543926 h 4588893"/>
              <a:gd name="connsiteX37" fmla="*/ 3663317 w 5853506"/>
              <a:gd name="connsiteY37" fmla="*/ 2823326 h 4588893"/>
              <a:gd name="connsiteX38" fmla="*/ 3574417 w 5853506"/>
              <a:gd name="connsiteY38" fmla="*/ 3102726 h 4588893"/>
              <a:gd name="connsiteX39" fmla="*/ 3498217 w 5853506"/>
              <a:gd name="connsiteY39" fmla="*/ 3344026 h 4588893"/>
              <a:gd name="connsiteX40" fmla="*/ 3231517 w 5853506"/>
              <a:gd name="connsiteY40" fmla="*/ 3661526 h 4588893"/>
              <a:gd name="connsiteX41" fmla="*/ 2736217 w 5853506"/>
              <a:gd name="connsiteY41" fmla="*/ 3902826 h 4588893"/>
              <a:gd name="connsiteX42" fmla="*/ 2367917 w 5853506"/>
              <a:gd name="connsiteY42" fmla="*/ 4029826 h 4588893"/>
              <a:gd name="connsiteX43" fmla="*/ 2025017 w 5853506"/>
              <a:gd name="connsiteY43" fmla="*/ 4118726 h 4588893"/>
              <a:gd name="connsiteX44" fmla="*/ 1720217 w 5853506"/>
              <a:gd name="connsiteY44" fmla="*/ 4182226 h 4588893"/>
              <a:gd name="connsiteX45" fmla="*/ 1390017 w 5853506"/>
              <a:gd name="connsiteY45" fmla="*/ 4283826 h 4588893"/>
              <a:gd name="connsiteX46" fmla="*/ 1059817 w 5853506"/>
              <a:gd name="connsiteY46" fmla="*/ 4334626 h 4588893"/>
              <a:gd name="connsiteX47" fmla="*/ 475617 w 5853506"/>
              <a:gd name="connsiteY47" fmla="*/ 4436226 h 4588893"/>
              <a:gd name="connsiteX48" fmla="*/ 5717 w 5853506"/>
              <a:gd name="connsiteY48"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472817 w 5853506"/>
              <a:gd name="connsiteY12" fmla="*/ 4398126 h 4588893"/>
              <a:gd name="connsiteX13" fmla="*/ 3752217 w 5853506"/>
              <a:gd name="connsiteY13" fmla="*/ 4004426 h 4588893"/>
              <a:gd name="connsiteX14" fmla="*/ 3866517 w 5853506"/>
              <a:gd name="connsiteY14" fmla="*/ 3699626 h 4588893"/>
              <a:gd name="connsiteX15" fmla="*/ 3993517 w 5853506"/>
              <a:gd name="connsiteY15" fmla="*/ 3382126 h 4588893"/>
              <a:gd name="connsiteX16" fmla="*/ 4260217 w 5853506"/>
              <a:gd name="connsiteY16" fmla="*/ 3128126 h 4588893"/>
              <a:gd name="connsiteX17" fmla="*/ 4463417 w 5853506"/>
              <a:gd name="connsiteY17" fmla="*/ 2848726 h 4588893"/>
              <a:gd name="connsiteX18" fmla="*/ 4590417 w 5853506"/>
              <a:gd name="connsiteY18" fmla="*/ 2709026 h 4588893"/>
              <a:gd name="connsiteX19" fmla="*/ 4679317 w 5853506"/>
              <a:gd name="connsiteY19" fmla="*/ 2556626 h 4588893"/>
              <a:gd name="connsiteX20" fmla="*/ 4793617 w 5853506"/>
              <a:gd name="connsiteY20" fmla="*/ 2353426 h 4588893"/>
              <a:gd name="connsiteX21" fmla="*/ 4920617 w 5853506"/>
              <a:gd name="connsiteY21" fmla="*/ 2175626 h 4588893"/>
              <a:gd name="connsiteX22" fmla="*/ 5111117 w 5853506"/>
              <a:gd name="connsiteY22" fmla="*/ 2010526 h 4588893"/>
              <a:gd name="connsiteX23" fmla="*/ 5352417 w 5853506"/>
              <a:gd name="connsiteY23" fmla="*/ 1832726 h 4588893"/>
              <a:gd name="connsiteX24" fmla="*/ 5644517 w 5853506"/>
              <a:gd name="connsiteY24" fmla="*/ 1553326 h 4588893"/>
              <a:gd name="connsiteX25" fmla="*/ 5835017 w 5853506"/>
              <a:gd name="connsiteY25" fmla="*/ 1235826 h 4588893"/>
              <a:gd name="connsiteX26" fmla="*/ 5822317 w 5853506"/>
              <a:gd name="connsiteY26" fmla="*/ 562726 h 4588893"/>
              <a:gd name="connsiteX27" fmla="*/ 5720717 w 5853506"/>
              <a:gd name="connsiteY27" fmla="*/ 42026 h 4588893"/>
              <a:gd name="connsiteX28" fmla="*/ 4412617 w 5853506"/>
              <a:gd name="connsiteY28" fmla="*/ 29326 h 4588893"/>
              <a:gd name="connsiteX29" fmla="*/ 4349117 w 5853506"/>
              <a:gd name="connsiteY29" fmla="*/ 435726 h 4588893"/>
              <a:gd name="connsiteX30" fmla="*/ 4272917 w 5853506"/>
              <a:gd name="connsiteY30" fmla="*/ 829426 h 4588893"/>
              <a:gd name="connsiteX31" fmla="*/ 4196717 w 5853506"/>
              <a:gd name="connsiteY31" fmla="*/ 1185026 h 4588893"/>
              <a:gd name="connsiteX32" fmla="*/ 4107817 w 5853506"/>
              <a:gd name="connsiteY32" fmla="*/ 1527926 h 4588893"/>
              <a:gd name="connsiteX33" fmla="*/ 4018917 w 5853506"/>
              <a:gd name="connsiteY33" fmla="*/ 1832726 h 4588893"/>
              <a:gd name="connsiteX34" fmla="*/ 3904617 w 5853506"/>
              <a:gd name="connsiteY34" fmla="*/ 2150226 h 4588893"/>
              <a:gd name="connsiteX35" fmla="*/ 3752217 w 5853506"/>
              <a:gd name="connsiteY35" fmla="*/ 2543926 h 4588893"/>
              <a:gd name="connsiteX36" fmla="*/ 3663317 w 5853506"/>
              <a:gd name="connsiteY36" fmla="*/ 2823326 h 4588893"/>
              <a:gd name="connsiteX37" fmla="*/ 3574417 w 5853506"/>
              <a:gd name="connsiteY37" fmla="*/ 3102726 h 4588893"/>
              <a:gd name="connsiteX38" fmla="*/ 3498217 w 5853506"/>
              <a:gd name="connsiteY38" fmla="*/ 3344026 h 4588893"/>
              <a:gd name="connsiteX39" fmla="*/ 3231517 w 5853506"/>
              <a:gd name="connsiteY39" fmla="*/ 3661526 h 4588893"/>
              <a:gd name="connsiteX40" fmla="*/ 2736217 w 5853506"/>
              <a:gd name="connsiteY40" fmla="*/ 3902826 h 4588893"/>
              <a:gd name="connsiteX41" fmla="*/ 2367917 w 5853506"/>
              <a:gd name="connsiteY41" fmla="*/ 4029826 h 4588893"/>
              <a:gd name="connsiteX42" fmla="*/ 2025017 w 5853506"/>
              <a:gd name="connsiteY42" fmla="*/ 4118726 h 4588893"/>
              <a:gd name="connsiteX43" fmla="*/ 1720217 w 5853506"/>
              <a:gd name="connsiteY43" fmla="*/ 4182226 h 4588893"/>
              <a:gd name="connsiteX44" fmla="*/ 1390017 w 5853506"/>
              <a:gd name="connsiteY44" fmla="*/ 4283826 h 4588893"/>
              <a:gd name="connsiteX45" fmla="*/ 1059817 w 5853506"/>
              <a:gd name="connsiteY45" fmla="*/ 4334626 h 4588893"/>
              <a:gd name="connsiteX46" fmla="*/ 475617 w 5853506"/>
              <a:gd name="connsiteY46" fmla="*/ 4436226 h 4588893"/>
              <a:gd name="connsiteX47" fmla="*/ 5717 w 5853506"/>
              <a:gd name="connsiteY47"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3472817 w 5853506"/>
              <a:gd name="connsiteY11" fmla="*/ 4398126 h 4588893"/>
              <a:gd name="connsiteX12" fmla="*/ 3752217 w 5853506"/>
              <a:gd name="connsiteY12" fmla="*/ 4004426 h 4588893"/>
              <a:gd name="connsiteX13" fmla="*/ 3866517 w 5853506"/>
              <a:gd name="connsiteY13" fmla="*/ 3699626 h 4588893"/>
              <a:gd name="connsiteX14" fmla="*/ 3993517 w 5853506"/>
              <a:gd name="connsiteY14" fmla="*/ 3382126 h 4588893"/>
              <a:gd name="connsiteX15" fmla="*/ 4260217 w 5853506"/>
              <a:gd name="connsiteY15" fmla="*/ 3128126 h 4588893"/>
              <a:gd name="connsiteX16" fmla="*/ 4463417 w 5853506"/>
              <a:gd name="connsiteY16" fmla="*/ 2848726 h 4588893"/>
              <a:gd name="connsiteX17" fmla="*/ 4590417 w 5853506"/>
              <a:gd name="connsiteY17" fmla="*/ 2709026 h 4588893"/>
              <a:gd name="connsiteX18" fmla="*/ 4679317 w 5853506"/>
              <a:gd name="connsiteY18" fmla="*/ 2556626 h 4588893"/>
              <a:gd name="connsiteX19" fmla="*/ 4793617 w 5853506"/>
              <a:gd name="connsiteY19" fmla="*/ 2353426 h 4588893"/>
              <a:gd name="connsiteX20" fmla="*/ 4920617 w 5853506"/>
              <a:gd name="connsiteY20" fmla="*/ 2175626 h 4588893"/>
              <a:gd name="connsiteX21" fmla="*/ 5111117 w 5853506"/>
              <a:gd name="connsiteY21" fmla="*/ 2010526 h 4588893"/>
              <a:gd name="connsiteX22" fmla="*/ 5352417 w 5853506"/>
              <a:gd name="connsiteY22" fmla="*/ 1832726 h 4588893"/>
              <a:gd name="connsiteX23" fmla="*/ 5644517 w 5853506"/>
              <a:gd name="connsiteY23" fmla="*/ 1553326 h 4588893"/>
              <a:gd name="connsiteX24" fmla="*/ 5835017 w 5853506"/>
              <a:gd name="connsiteY24" fmla="*/ 1235826 h 4588893"/>
              <a:gd name="connsiteX25" fmla="*/ 5822317 w 5853506"/>
              <a:gd name="connsiteY25" fmla="*/ 562726 h 4588893"/>
              <a:gd name="connsiteX26" fmla="*/ 5720717 w 5853506"/>
              <a:gd name="connsiteY26" fmla="*/ 42026 h 4588893"/>
              <a:gd name="connsiteX27" fmla="*/ 4412617 w 5853506"/>
              <a:gd name="connsiteY27" fmla="*/ 29326 h 4588893"/>
              <a:gd name="connsiteX28" fmla="*/ 4349117 w 5853506"/>
              <a:gd name="connsiteY28" fmla="*/ 435726 h 4588893"/>
              <a:gd name="connsiteX29" fmla="*/ 4272917 w 5853506"/>
              <a:gd name="connsiteY29" fmla="*/ 829426 h 4588893"/>
              <a:gd name="connsiteX30" fmla="*/ 4196717 w 5853506"/>
              <a:gd name="connsiteY30" fmla="*/ 1185026 h 4588893"/>
              <a:gd name="connsiteX31" fmla="*/ 4107817 w 5853506"/>
              <a:gd name="connsiteY31" fmla="*/ 1527926 h 4588893"/>
              <a:gd name="connsiteX32" fmla="*/ 4018917 w 5853506"/>
              <a:gd name="connsiteY32" fmla="*/ 1832726 h 4588893"/>
              <a:gd name="connsiteX33" fmla="*/ 3904617 w 5853506"/>
              <a:gd name="connsiteY33" fmla="*/ 2150226 h 4588893"/>
              <a:gd name="connsiteX34" fmla="*/ 3752217 w 5853506"/>
              <a:gd name="connsiteY34" fmla="*/ 2543926 h 4588893"/>
              <a:gd name="connsiteX35" fmla="*/ 3663317 w 5853506"/>
              <a:gd name="connsiteY35" fmla="*/ 2823326 h 4588893"/>
              <a:gd name="connsiteX36" fmla="*/ 3574417 w 5853506"/>
              <a:gd name="connsiteY36" fmla="*/ 3102726 h 4588893"/>
              <a:gd name="connsiteX37" fmla="*/ 3498217 w 5853506"/>
              <a:gd name="connsiteY37" fmla="*/ 3344026 h 4588893"/>
              <a:gd name="connsiteX38" fmla="*/ 3231517 w 5853506"/>
              <a:gd name="connsiteY38" fmla="*/ 3661526 h 4588893"/>
              <a:gd name="connsiteX39" fmla="*/ 2736217 w 5853506"/>
              <a:gd name="connsiteY39" fmla="*/ 3902826 h 4588893"/>
              <a:gd name="connsiteX40" fmla="*/ 2367917 w 5853506"/>
              <a:gd name="connsiteY40" fmla="*/ 4029826 h 4588893"/>
              <a:gd name="connsiteX41" fmla="*/ 2025017 w 5853506"/>
              <a:gd name="connsiteY41" fmla="*/ 4118726 h 4588893"/>
              <a:gd name="connsiteX42" fmla="*/ 1720217 w 5853506"/>
              <a:gd name="connsiteY42" fmla="*/ 4182226 h 4588893"/>
              <a:gd name="connsiteX43" fmla="*/ 1390017 w 5853506"/>
              <a:gd name="connsiteY43" fmla="*/ 4283826 h 4588893"/>
              <a:gd name="connsiteX44" fmla="*/ 1059817 w 5853506"/>
              <a:gd name="connsiteY44" fmla="*/ 4334626 h 4588893"/>
              <a:gd name="connsiteX45" fmla="*/ 475617 w 5853506"/>
              <a:gd name="connsiteY45" fmla="*/ 4436226 h 4588893"/>
              <a:gd name="connsiteX46" fmla="*/ 5717 w 5853506"/>
              <a:gd name="connsiteY46"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3472817 w 5853506"/>
              <a:gd name="connsiteY10" fmla="*/ 4398126 h 4588893"/>
              <a:gd name="connsiteX11" fmla="*/ 3752217 w 5853506"/>
              <a:gd name="connsiteY11" fmla="*/ 4004426 h 4588893"/>
              <a:gd name="connsiteX12" fmla="*/ 3866517 w 5853506"/>
              <a:gd name="connsiteY12" fmla="*/ 3699626 h 4588893"/>
              <a:gd name="connsiteX13" fmla="*/ 3993517 w 5853506"/>
              <a:gd name="connsiteY13" fmla="*/ 3382126 h 4588893"/>
              <a:gd name="connsiteX14" fmla="*/ 4260217 w 5853506"/>
              <a:gd name="connsiteY14" fmla="*/ 3128126 h 4588893"/>
              <a:gd name="connsiteX15" fmla="*/ 4463417 w 5853506"/>
              <a:gd name="connsiteY15" fmla="*/ 2848726 h 4588893"/>
              <a:gd name="connsiteX16" fmla="*/ 4590417 w 5853506"/>
              <a:gd name="connsiteY16" fmla="*/ 2709026 h 4588893"/>
              <a:gd name="connsiteX17" fmla="*/ 4679317 w 5853506"/>
              <a:gd name="connsiteY17" fmla="*/ 2556626 h 4588893"/>
              <a:gd name="connsiteX18" fmla="*/ 4793617 w 5853506"/>
              <a:gd name="connsiteY18" fmla="*/ 2353426 h 4588893"/>
              <a:gd name="connsiteX19" fmla="*/ 4920617 w 5853506"/>
              <a:gd name="connsiteY19" fmla="*/ 2175626 h 4588893"/>
              <a:gd name="connsiteX20" fmla="*/ 5111117 w 5853506"/>
              <a:gd name="connsiteY20" fmla="*/ 2010526 h 4588893"/>
              <a:gd name="connsiteX21" fmla="*/ 5352417 w 5853506"/>
              <a:gd name="connsiteY21" fmla="*/ 1832726 h 4588893"/>
              <a:gd name="connsiteX22" fmla="*/ 5644517 w 5853506"/>
              <a:gd name="connsiteY22" fmla="*/ 1553326 h 4588893"/>
              <a:gd name="connsiteX23" fmla="*/ 5835017 w 5853506"/>
              <a:gd name="connsiteY23" fmla="*/ 1235826 h 4588893"/>
              <a:gd name="connsiteX24" fmla="*/ 5822317 w 5853506"/>
              <a:gd name="connsiteY24" fmla="*/ 562726 h 4588893"/>
              <a:gd name="connsiteX25" fmla="*/ 5720717 w 5853506"/>
              <a:gd name="connsiteY25" fmla="*/ 42026 h 4588893"/>
              <a:gd name="connsiteX26" fmla="*/ 4412617 w 5853506"/>
              <a:gd name="connsiteY26" fmla="*/ 29326 h 4588893"/>
              <a:gd name="connsiteX27" fmla="*/ 4349117 w 5853506"/>
              <a:gd name="connsiteY27" fmla="*/ 435726 h 4588893"/>
              <a:gd name="connsiteX28" fmla="*/ 4272917 w 5853506"/>
              <a:gd name="connsiteY28" fmla="*/ 829426 h 4588893"/>
              <a:gd name="connsiteX29" fmla="*/ 4196717 w 5853506"/>
              <a:gd name="connsiteY29" fmla="*/ 1185026 h 4588893"/>
              <a:gd name="connsiteX30" fmla="*/ 4107817 w 5853506"/>
              <a:gd name="connsiteY30" fmla="*/ 1527926 h 4588893"/>
              <a:gd name="connsiteX31" fmla="*/ 4018917 w 5853506"/>
              <a:gd name="connsiteY31" fmla="*/ 1832726 h 4588893"/>
              <a:gd name="connsiteX32" fmla="*/ 3904617 w 5853506"/>
              <a:gd name="connsiteY32" fmla="*/ 2150226 h 4588893"/>
              <a:gd name="connsiteX33" fmla="*/ 3752217 w 5853506"/>
              <a:gd name="connsiteY33" fmla="*/ 2543926 h 4588893"/>
              <a:gd name="connsiteX34" fmla="*/ 3663317 w 5853506"/>
              <a:gd name="connsiteY34" fmla="*/ 2823326 h 4588893"/>
              <a:gd name="connsiteX35" fmla="*/ 3574417 w 5853506"/>
              <a:gd name="connsiteY35" fmla="*/ 3102726 h 4588893"/>
              <a:gd name="connsiteX36" fmla="*/ 3498217 w 5853506"/>
              <a:gd name="connsiteY36" fmla="*/ 3344026 h 4588893"/>
              <a:gd name="connsiteX37" fmla="*/ 3231517 w 5853506"/>
              <a:gd name="connsiteY37" fmla="*/ 3661526 h 4588893"/>
              <a:gd name="connsiteX38" fmla="*/ 2736217 w 5853506"/>
              <a:gd name="connsiteY38" fmla="*/ 3902826 h 4588893"/>
              <a:gd name="connsiteX39" fmla="*/ 2367917 w 5853506"/>
              <a:gd name="connsiteY39" fmla="*/ 4029826 h 4588893"/>
              <a:gd name="connsiteX40" fmla="*/ 2025017 w 5853506"/>
              <a:gd name="connsiteY40" fmla="*/ 4118726 h 4588893"/>
              <a:gd name="connsiteX41" fmla="*/ 1720217 w 5853506"/>
              <a:gd name="connsiteY41" fmla="*/ 4182226 h 4588893"/>
              <a:gd name="connsiteX42" fmla="*/ 1390017 w 5853506"/>
              <a:gd name="connsiteY42" fmla="*/ 4283826 h 4588893"/>
              <a:gd name="connsiteX43" fmla="*/ 1059817 w 5853506"/>
              <a:gd name="connsiteY43" fmla="*/ 4334626 h 4588893"/>
              <a:gd name="connsiteX44" fmla="*/ 475617 w 5853506"/>
              <a:gd name="connsiteY44" fmla="*/ 4436226 h 4588893"/>
              <a:gd name="connsiteX45" fmla="*/ 5717 w 5853506"/>
              <a:gd name="connsiteY45"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3472817 w 5853506"/>
              <a:gd name="connsiteY9" fmla="*/ 4398126 h 4588893"/>
              <a:gd name="connsiteX10" fmla="*/ 3752217 w 5853506"/>
              <a:gd name="connsiteY10" fmla="*/ 4004426 h 4588893"/>
              <a:gd name="connsiteX11" fmla="*/ 3866517 w 5853506"/>
              <a:gd name="connsiteY11" fmla="*/ 3699626 h 4588893"/>
              <a:gd name="connsiteX12" fmla="*/ 3993517 w 5853506"/>
              <a:gd name="connsiteY12" fmla="*/ 3382126 h 4588893"/>
              <a:gd name="connsiteX13" fmla="*/ 4260217 w 5853506"/>
              <a:gd name="connsiteY13" fmla="*/ 3128126 h 4588893"/>
              <a:gd name="connsiteX14" fmla="*/ 4463417 w 5853506"/>
              <a:gd name="connsiteY14" fmla="*/ 2848726 h 4588893"/>
              <a:gd name="connsiteX15" fmla="*/ 4590417 w 5853506"/>
              <a:gd name="connsiteY15" fmla="*/ 2709026 h 4588893"/>
              <a:gd name="connsiteX16" fmla="*/ 4679317 w 5853506"/>
              <a:gd name="connsiteY16" fmla="*/ 2556626 h 4588893"/>
              <a:gd name="connsiteX17" fmla="*/ 4793617 w 5853506"/>
              <a:gd name="connsiteY17" fmla="*/ 2353426 h 4588893"/>
              <a:gd name="connsiteX18" fmla="*/ 4920617 w 5853506"/>
              <a:gd name="connsiteY18" fmla="*/ 2175626 h 4588893"/>
              <a:gd name="connsiteX19" fmla="*/ 5111117 w 5853506"/>
              <a:gd name="connsiteY19" fmla="*/ 2010526 h 4588893"/>
              <a:gd name="connsiteX20" fmla="*/ 5352417 w 5853506"/>
              <a:gd name="connsiteY20" fmla="*/ 1832726 h 4588893"/>
              <a:gd name="connsiteX21" fmla="*/ 5644517 w 5853506"/>
              <a:gd name="connsiteY21" fmla="*/ 1553326 h 4588893"/>
              <a:gd name="connsiteX22" fmla="*/ 5835017 w 5853506"/>
              <a:gd name="connsiteY22" fmla="*/ 1235826 h 4588893"/>
              <a:gd name="connsiteX23" fmla="*/ 5822317 w 5853506"/>
              <a:gd name="connsiteY23" fmla="*/ 562726 h 4588893"/>
              <a:gd name="connsiteX24" fmla="*/ 5720717 w 5853506"/>
              <a:gd name="connsiteY24" fmla="*/ 42026 h 4588893"/>
              <a:gd name="connsiteX25" fmla="*/ 4412617 w 5853506"/>
              <a:gd name="connsiteY25" fmla="*/ 29326 h 4588893"/>
              <a:gd name="connsiteX26" fmla="*/ 4349117 w 5853506"/>
              <a:gd name="connsiteY26" fmla="*/ 435726 h 4588893"/>
              <a:gd name="connsiteX27" fmla="*/ 4272917 w 5853506"/>
              <a:gd name="connsiteY27" fmla="*/ 829426 h 4588893"/>
              <a:gd name="connsiteX28" fmla="*/ 4196717 w 5853506"/>
              <a:gd name="connsiteY28" fmla="*/ 1185026 h 4588893"/>
              <a:gd name="connsiteX29" fmla="*/ 4107817 w 5853506"/>
              <a:gd name="connsiteY29" fmla="*/ 1527926 h 4588893"/>
              <a:gd name="connsiteX30" fmla="*/ 4018917 w 5853506"/>
              <a:gd name="connsiteY30" fmla="*/ 1832726 h 4588893"/>
              <a:gd name="connsiteX31" fmla="*/ 3904617 w 5853506"/>
              <a:gd name="connsiteY31" fmla="*/ 2150226 h 4588893"/>
              <a:gd name="connsiteX32" fmla="*/ 3752217 w 5853506"/>
              <a:gd name="connsiteY32" fmla="*/ 2543926 h 4588893"/>
              <a:gd name="connsiteX33" fmla="*/ 3663317 w 5853506"/>
              <a:gd name="connsiteY33" fmla="*/ 2823326 h 4588893"/>
              <a:gd name="connsiteX34" fmla="*/ 3574417 w 5853506"/>
              <a:gd name="connsiteY34" fmla="*/ 3102726 h 4588893"/>
              <a:gd name="connsiteX35" fmla="*/ 3498217 w 5853506"/>
              <a:gd name="connsiteY35" fmla="*/ 3344026 h 4588893"/>
              <a:gd name="connsiteX36" fmla="*/ 3231517 w 5853506"/>
              <a:gd name="connsiteY36" fmla="*/ 3661526 h 4588893"/>
              <a:gd name="connsiteX37" fmla="*/ 2736217 w 5853506"/>
              <a:gd name="connsiteY37" fmla="*/ 3902826 h 4588893"/>
              <a:gd name="connsiteX38" fmla="*/ 2367917 w 5853506"/>
              <a:gd name="connsiteY38" fmla="*/ 4029826 h 4588893"/>
              <a:gd name="connsiteX39" fmla="*/ 2025017 w 5853506"/>
              <a:gd name="connsiteY39" fmla="*/ 4118726 h 4588893"/>
              <a:gd name="connsiteX40" fmla="*/ 1720217 w 5853506"/>
              <a:gd name="connsiteY40" fmla="*/ 4182226 h 4588893"/>
              <a:gd name="connsiteX41" fmla="*/ 1390017 w 5853506"/>
              <a:gd name="connsiteY41" fmla="*/ 4283826 h 4588893"/>
              <a:gd name="connsiteX42" fmla="*/ 1059817 w 5853506"/>
              <a:gd name="connsiteY42" fmla="*/ 4334626 h 4588893"/>
              <a:gd name="connsiteX43" fmla="*/ 475617 w 5853506"/>
              <a:gd name="connsiteY43" fmla="*/ 4436226 h 4588893"/>
              <a:gd name="connsiteX44" fmla="*/ 5717 w 5853506"/>
              <a:gd name="connsiteY44"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3472817 w 5853506"/>
              <a:gd name="connsiteY8" fmla="*/ 4398126 h 4588893"/>
              <a:gd name="connsiteX9" fmla="*/ 3752217 w 5853506"/>
              <a:gd name="connsiteY9" fmla="*/ 4004426 h 4588893"/>
              <a:gd name="connsiteX10" fmla="*/ 3866517 w 5853506"/>
              <a:gd name="connsiteY10" fmla="*/ 3699626 h 4588893"/>
              <a:gd name="connsiteX11" fmla="*/ 3993517 w 5853506"/>
              <a:gd name="connsiteY11" fmla="*/ 3382126 h 4588893"/>
              <a:gd name="connsiteX12" fmla="*/ 4260217 w 5853506"/>
              <a:gd name="connsiteY12" fmla="*/ 3128126 h 4588893"/>
              <a:gd name="connsiteX13" fmla="*/ 4463417 w 5853506"/>
              <a:gd name="connsiteY13" fmla="*/ 2848726 h 4588893"/>
              <a:gd name="connsiteX14" fmla="*/ 4590417 w 5853506"/>
              <a:gd name="connsiteY14" fmla="*/ 2709026 h 4588893"/>
              <a:gd name="connsiteX15" fmla="*/ 4679317 w 5853506"/>
              <a:gd name="connsiteY15" fmla="*/ 2556626 h 4588893"/>
              <a:gd name="connsiteX16" fmla="*/ 4793617 w 5853506"/>
              <a:gd name="connsiteY16" fmla="*/ 2353426 h 4588893"/>
              <a:gd name="connsiteX17" fmla="*/ 4920617 w 5853506"/>
              <a:gd name="connsiteY17" fmla="*/ 2175626 h 4588893"/>
              <a:gd name="connsiteX18" fmla="*/ 5111117 w 5853506"/>
              <a:gd name="connsiteY18" fmla="*/ 2010526 h 4588893"/>
              <a:gd name="connsiteX19" fmla="*/ 5352417 w 5853506"/>
              <a:gd name="connsiteY19" fmla="*/ 1832726 h 4588893"/>
              <a:gd name="connsiteX20" fmla="*/ 5644517 w 5853506"/>
              <a:gd name="connsiteY20" fmla="*/ 1553326 h 4588893"/>
              <a:gd name="connsiteX21" fmla="*/ 5835017 w 5853506"/>
              <a:gd name="connsiteY21" fmla="*/ 1235826 h 4588893"/>
              <a:gd name="connsiteX22" fmla="*/ 5822317 w 5853506"/>
              <a:gd name="connsiteY22" fmla="*/ 562726 h 4588893"/>
              <a:gd name="connsiteX23" fmla="*/ 5720717 w 5853506"/>
              <a:gd name="connsiteY23" fmla="*/ 42026 h 4588893"/>
              <a:gd name="connsiteX24" fmla="*/ 4412617 w 5853506"/>
              <a:gd name="connsiteY24" fmla="*/ 29326 h 4588893"/>
              <a:gd name="connsiteX25" fmla="*/ 4349117 w 5853506"/>
              <a:gd name="connsiteY25" fmla="*/ 435726 h 4588893"/>
              <a:gd name="connsiteX26" fmla="*/ 4272917 w 5853506"/>
              <a:gd name="connsiteY26" fmla="*/ 829426 h 4588893"/>
              <a:gd name="connsiteX27" fmla="*/ 4196717 w 5853506"/>
              <a:gd name="connsiteY27" fmla="*/ 1185026 h 4588893"/>
              <a:gd name="connsiteX28" fmla="*/ 4107817 w 5853506"/>
              <a:gd name="connsiteY28" fmla="*/ 1527926 h 4588893"/>
              <a:gd name="connsiteX29" fmla="*/ 4018917 w 5853506"/>
              <a:gd name="connsiteY29" fmla="*/ 1832726 h 4588893"/>
              <a:gd name="connsiteX30" fmla="*/ 3904617 w 5853506"/>
              <a:gd name="connsiteY30" fmla="*/ 2150226 h 4588893"/>
              <a:gd name="connsiteX31" fmla="*/ 3752217 w 5853506"/>
              <a:gd name="connsiteY31" fmla="*/ 2543926 h 4588893"/>
              <a:gd name="connsiteX32" fmla="*/ 3663317 w 5853506"/>
              <a:gd name="connsiteY32" fmla="*/ 2823326 h 4588893"/>
              <a:gd name="connsiteX33" fmla="*/ 3574417 w 5853506"/>
              <a:gd name="connsiteY33" fmla="*/ 3102726 h 4588893"/>
              <a:gd name="connsiteX34" fmla="*/ 3498217 w 5853506"/>
              <a:gd name="connsiteY34" fmla="*/ 3344026 h 4588893"/>
              <a:gd name="connsiteX35" fmla="*/ 3231517 w 5853506"/>
              <a:gd name="connsiteY35" fmla="*/ 3661526 h 4588893"/>
              <a:gd name="connsiteX36" fmla="*/ 2736217 w 5853506"/>
              <a:gd name="connsiteY36" fmla="*/ 3902826 h 4588893"/>
              <a:gd name="connsiteX37" fmla="*/ 2367917 w 5853506"/>
              <a:gd name="connsiteY37" fmla="*/ 4029826 h 4588893"/>
              <a:gd name="connsiteX38" fmla="*/ 2025017 w 5853506"/>
              <a:gd name="connsiteY38" fmla="*/ 4118726 h 4588893"/>
              <a:gd name="connsiteX39" fmla="*/ 1720217 w 5853506"/>
              <a:gd name="connsiteY39" fmla="*/ 4182226 h 4588893"/>
              <a:gd name="connsiteX40" fmla="*/ 1390017 w 5853506"/>
              <a:gd name="connsiteY40" fmla="*/ 4283826 h 4588893"/>
              <a:gd name="connsiteX41" fmla="*/ 1059817 w 5853506"/>
              <a:gd name="connsiteY41" fmla="*/ 4334626 h 4588893"/>
              <a:gd name="connsiteX42" fmla="*/ 475617 w 5853506"/>
              <a:gd name="connsiteY42" fmla="*/ 4436226 h 4588893"/>
              <a:gd name="connsiteX43" fmla="*/ 5717 w 5853506"/>
              <a:gd name="connsiteY43"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716917 w 5853506"/>
              <a:gd name="connsiteY6" fmla="*/ 4512426 h 4588893"/>
              <a:gd name="connsiteX7" fmla="*/ 3472817 w 5853506"/>
              <a:gd name="connsiteY7" fmla="*/ 4398126 h 4588893"/>
              <a:gd name="connsiteX8" fmla="*/ 3752217 w 5853506"/>
              <a:gd name="connsiteY8" fmla="*/ 4004426 h 4588893"/>
              <a:gd name="connsiteX9" fmla="*/ 3866517 w 5853506"/>
              <a:gd name="connsiteY9" fmla="*/ 3699626 h 4588893"/>
              <a:gd name="connsiteX10" fmla="*/ 3993517 w 5853506"/>
              <a:gd name="connsiteY10" fmla="*/ 3382126 h 4588893"/>
              <a:gd name="connsiteX11" fmla="*/ 4260217 w 5853506"/>
              <a:gd name="connsiteY11" fmla="*/ 3128126 h 4588893"/>
              <a:gd name="connsiteX12" fmla="*/ 4463417 w 5853506"/>
              <a:gd name="connsiteY12" fmla="*/ 2848726 h 4588893"/>
              <a:gd name="connsiteX13" fmla="*/ 4590417 w 5853506"/>
              <a:gd name="connsiteY13" fmla="*/ 2709026 h 4588893"/>
              <a:gd name="connsiteX14" fmla="*/ 4679317 w 5853506"/>
              <a:gd name="connsiteY14" fmla="*/ 2556626 h 4588893"/>
              <a:gd name="connsiteX15" fmla="*/ 4793617 w 5853506"/>
              <a:gd name="connsiteY15" fmla="*/ 2353426 h 4588893"/>
              <a:gd name="connsiteX16" fmla="*/ 4920617 w 5853506"/>
              <a:gd name="connsiteY16" fmla="*/ 2175626 h 4588893"/>
              <a:gd name="connsiteX17" fmla="*/ 5111117 w 5853506"/>
              <a:gd name="connsiteY17" fmla="*/ 2010526 h 4588893"/>
              <a:gd name="connsiteX18" fmla="*/ 5352417 w 5853506"/>
              <a:gd name="connsiteY18" fmla="*/ 1832726 h 4588893"/>
              <a:gd name="connsiteX19" fmla="*/ 5644517 w 5853506"/>
              <a:gd name="connsiteY19" fmla="*/ 1553326 h 4588893"/>
              <a:gd name="connsiteX20" fmla="*/ 5835017 w 5853506"/>
              <a:gd name="connsiteY20" fmla="*/ 1235826 h 4588893"/>
              <a:gd name="connsiteX21" fmla="*/ 5822317 w 5853506"/>
              <a:gd name="connsiteY21" fmla="*/ 562726 h 4588893"/>
              <a:gd name="connsiteX22" fmla="*/ 5720717 w 5853506"/>
              <a:gd name="connsiteY22" fmla="*/ 42026 h 4588893"/>
              <a:gd name="connsiteX23" fmla="*/ 4412617 w 5853506"/>
              <a:gd name="connsiteY23" fmla="*/ 29326 h 4588893"/>
              <a:gd name="connsiteX24" fmla="*/ 4349117 w 5853506"/>
              <a:gd name="connsiteY24" fmla="*/ 435726 h 4588893"/>
              <a:gd name="connsiteX25" fmla="*/ 4272917 w 5853506"/>
              <a:gd name="connsiteY25" fmla="*/ 829426 h 4588893"/>
              <a:gd name="connsiteX26" fmla="*/ 4196717 w 5853506"/>
              <a:gd name="connsiteY26" fmla="*/ 1185026 h 4588893"/>
              <a:gd name="connsiteX27" fmla="*/ 4107817 w 5853506"/>
              <a:gd name="connsiteY27" fmla="*/ 1527926 h 4588893"/>
              <a:gd name="connsiteX28" fmla="*/ 4018917 w 5853506"/>
              <a:gd name="connsiteY28" fmla="*/ 1832726 h 4588893"/>
              <a:gd name="connsiteX29" fmla="*/ 3904617 w 5853506"/>
              <a:gd name="connsiteY29" fmla="*/ 2150226 h 4588893"/>
              <a:gd name="connsiteX30" fmla="*/ 3752217 w 5853506"/>
              <a:gd name="connsiteY30" fmla="*/ 2543926 h 4588893"/>
              <a:gd name="connsiteX31" fmla="*/ 3663317 w 5853506"/>
              <a:gd name="connsiteY31" fmla="*/ 2823326 h 4588893"/>
              <a:gd name="connsiteX32" fmla="*/ 3574417 w 5853506"/>
              <a:gd name="connsiteY32" fmla="*/ 3102726 h 4588893"/>
              <a:gd name="connsiteX33" fmla="*/ 3498217 w 5853506"/>
              <a:gd name="connsiteY33" fmla="*/ 3344026 h 4588893"/>
              <a:gd name="connsiteX34" fmla="*/ 3231517 w 5853506"/>
              <a:gd name="connsiteY34" fmla="*/ 3661526 h 4588893"/>
              <a:gd name="connsiteX35" fmla="*/ 2736217 w 5853506"/>
              <a:gd name="connsiteY35" fmla="*/ 3902826 h 4588893"/>
              <a:gd name="connsiteX36" fmla="*/ 2367917 w 5853506"/>
              <a:gd name="connsiteY36" fmla="*/ 4029826 h 4588893"/>
              <a:gd name="connsiteX37" fmla="*/ 2025017 w 5853506"/>
              <a:gd name="connsiteY37" fmla="*/ 4118726 h 4588893"/>
              <a:gd name="connsiteX38" fmla="*/ 1720217 w 5853506"/>
              <a:gd name="connsiteY38" fmla="*/ 4182226 h 4588893"/>
              <a:gd name="connsiteX39" fmla="*/ 1390017 w 5853506"/>
              <a:gd name="connsiteY39" fmla="*/ 4283826 h 4588893"/>
              <a:gd name="connsiteX40" fmla="*/ 1059817 w 5853506"/>
              <a:gd name="connsiteY40" fmla="*/ 4334626 h 4588893"/>
              <a:gd name="connsiteX41" fmla="*/ 475617 w 5853506"/>
              <a:gd name="connsiteY41" fmla="*/ 4436226 h 4588893"/>
              <a:gd name="connsiteX42" fmla="*/ 5717 w 5853506"/>
              <a:gd name="connsiteY42"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716917 w 5853506"/>
              <a:gd name="connsiteY5" fmla="*/ 4512426 h 4588893"/>
              <a:gd name="connsiteX6" fmla="*/ 3472817 w 5853506"/>
              <a:gd name="connsiteY6" fmla="*/ 4398126 h 4588893"/>
              <a:gd name="connsiteX7" fmla="*/ 3752217 w 5853506"/>
              <a:gd name="connsiteY7" fmla="*/ 4004426 h 4588893"/>
              <a:gd name="connsiteX8" fmla="*/ 3866517 w 5853506"/>
              <a:gd name="connsiteY8" fmla="*/ 3699626 h 4588893"/>
              <a:gd name="connsiteX9" fmla="*/ 3993517 w 5853506"/>
              <a:gd name="connsiteY9" fmla="*/ 3382126 h 4588893"/>
              <a:gd name="connsiteX10" fmla="*/ 4260217 w 5853506"/>
              <a:gd name="connsiteY10" fmla="*/ 3128126 h 4588893"/>
              <a:gd name="connsiteX11" fmla="*/ 4463417 w 5853506"/>
              <a:gd name="connsiteY11" fmla="*/ 2848726 h 4588893"/>
              <a:gd name="connsiteX12" fmla="*/ 4590417 w 5853506"/>
              <a:gd name="connsiteY12" fmla="*/ 2709026 h 4588893"/>
              <a:gd name="connsiteX13" fmla="*/ 4679317 w 5853506"/>
              <a:gd name="connsiteY13" fmla="*/ 2556626 h 4588893"/>
              <a:gd name="connsiteX14" fmla="*/ 4793617 w 5853506"/>
              <a:gd name="connsiteY14" fmla="*/ 2353426 h 4588893"/>
              <a:gd name="connsiteX15" fmla="*/ 4920617 w 5853506"/>
              <a:gd name="connsiteY15" fmla="*/ 2175626 h 4588893"/>
              <a:gd name="connsiteX16" fmla="*/ 5111117 w 5853506"/>
              <a:gd name="connsiteY16" fmla="*/ 2010526 h 4588893"/>
              <a:gd name="connsiteX17" fmla="*/ 5352417 w 5853506"/>
              <a:gd name="connsiteY17" fmla="*/ 1832726 h 4588893"/>
              <a:gd name="connsiteX18" fmla="*/ 5644517 w 5853506"/>
              <a:gd name="connsiteY18" fmla="*/ 1553326 h 4588893"/>
              <a:gd name="connsiteX19" fmla="*/ 5835017 w 5853506"/>
              <a:gd name="connsiteY19" fmla="*/ 1235826 h 4588893"/>
              <a:gd name="connsiteX20" fmla="*/ 5822317 w 5853506"/>
              <a:gd name="connsiteY20" fmla="*/ 562726 h 4588893"/>
              <a:gd name="connsiteX21" fmla="*/ 5720717 w 5853506"/>
              <a:gd name="connsiteY21" fmla="*/ 42026 h 4588893"/>
              <a:gd name="connsiteX22" fmla="*/ 4412617 w 5853506"/>
              <a:gd name="connsiteY22" fmla="*/ 29326 h 4588893"/>
              <a:gd name="connsiteX23" fmla="*/ 4349117 w 5853506"/>
              <a:gd name="connsiteY23" fmla="*/ 435726 h 4588893"/>
              <a:gd name="connsiteX24" fmla="*/ 4272917 w 5853506"/>
              <a:gd name="connsiteY24" fmla="*/ 829426 h 4588893"/>
              <a:gd name="connsiteX25" fmla="*/ 4196717 w 5853506"/>
              <a:gd name="connsiteY25" fmla="*/ 1185026 h 4588893"/>
              <a:gd name="connsiteX26" fmla="*/ 4107817 w 5853506"/>
              <a:gd name="connsiteY26" fmla="*/ 1527926 h 4588893"/>
              <a:gd name="connsiteX27" fmla="*/ 4018917 w 5853506"/>
              <a:gd name="connsiteY27" fmla="*/ 1832726 h 4588893"/>
              <a:gd name="connsiteX28" fmla="*/ 3904617 w 5853506"/>
              <a:gd name="connsiteY28" fmla="*/ 2150226 h 4588893"/>
              <a:gd name="connsiteX29" fmla="*/ 3752217 w 5853506"/>
              <a:gd name="connsiteY29" fmla="*/ 2543926 h 4588893"/>
              <a:gd name="connsiteX30" fmla="*/ 3663317 w 5853506"/>
              <a:gd name="connsiteY30" fmla="*/ 2823326 h 4588893"/>
              <a:gd name="connsiteX31" fmla="*/ 3574417 w 5853506"/>
              <a:gd name="connsiteY31" fmla="*/ 3102726 h 4588893"/>
              <a:gd name="connsiteX32" fmla="*/ 3498217 w 5853506"/>
              <a:gd name="connsiteY32" fmla="*/ 3344026 h 4588893"/>
              <a:gd name="connsiteX33" fmla="*/ 3231517 w 5853506"/>
              <a:gd name="connsiteY33" fmla="*/ 3661526 h 4588893"/>
              <a:gd name="connsiteX34" fmla="*/ 2736217 w 5853506"/>
              <a:gd name="connsiteY34" fmla="*/ 3902826 h 4588893"/>
              <a:gd name="connsiteX35" fmla="*/ 2367917 w 5853506"/>
              <a:gd name="connsiteY35" fmla="*/ 4029826 h 4588893"/>
              <a:gd name="connsiteX36" fmla="*/ 2025017 w 5853506"/>
              <a:gd name="connsiteY36" fmla="*/ 4118726 h 4588893"/>
              <a:gd name="connsiteX37" fmla="*/ 1720217 w 5853506"/>
              <a:gd name="connsiteY37" fmla="*/ 4182226 h 4588893"/>
              <a:gd name="connsiteX38" fmla="*/ 1390017 w 5853506"/>
              <a:gd name="connsiteY38" fmla="*/ 4283826 h 4588893"/>
              <a:gd name="connsiteX39" fmla="*/ 1059817 w 5853506"/>
              <a:gd name="connsiteY39" fmla="*/ 4334626 h 4588893"/>
              <a:gd name="connsiteX40" fmla="*/ 475617 w 5853506"/>
              <a:gd name="connsiteY40" fmla="*/ 4436226 h 4588893"/>
              <a:gd name="connsiteX41" fmla="*/ 5717 w 5853506"/>
              <a:gd name="connsiteY41" fmla="*/ 4321926 h 4588893"/>
              <a:gd name="connsiteX0" fmla="*/ 5717 w 5853506"/>
              <a:gd name="connsiteY0" fmla="*/ 4321926 h 4589374"/>
              <a:gd name="connsiteX1" fmla="*/ 18417 w 5853506"/>
              <a:gd name="connsiteY1" fmla="*/ 4563226 h 4589374"/>
              <a:gd name="connsiteX2" fmla="*/ 56517 w 5853506"/>
              <a:gd name="connsiteY2" fmla="*/ 4588626 h 4589374"/>
              <a:gd name="connsiteX3" fmla="*/ 94617 w 5853506"/>
              <a:gd name="connsiteY3" fmla="*/ 4575926 h 4589374"/>
              <a:gd name="connsiteX4" fmla="*/ 716917 w 5853506"/>
              <a:gd name="connsiteY4" fmla="*/ 4512426 h 4589374"/>
              <a:gd name="connsiteX5" fmla="*/ 3472817 w 5853506"/>
              <a:gd name="connsiteY5" fmla="*/ 4398126 h 4589374"/>
              <a:gd name="connsiteX6" fmla="*/ 3752217 w 5853506"/>
              <a:gd name="connsiteY6" fmla="*/ 4004426 h 4589374"/>
              <a:gd name="connsiteX7" fmla="*/ 3866517 w 5853506"/>
              <a:gd name="connsiteY7" fmla="*/ 3699626 h 4589374"/>
              <a:gd name="connsiteX8" fmla="*/ 3993517 w 5853506"/>
              <a:gd name="connsiteY8" fmla="*/ 3382126 h 4589374"/>
              <a:gd name="connsiteX9" fmla="*/ 4260217 w 5853506"/>
              <a:gd name="connsiteY9" fmla="*/ 3128126 h 4589374"/>
              <a:gd name="connsiteX10" fmla="*/ 4463417 w 5853506"/>
              <a:gd name="connsiteY10" fmla="*/ 2848726 h 4589374"/>
              <a:gd name="connsiteX11" fmla="*/ 4590417 w 5853506"/>
              <a:gd name="connsiteY11" fmla="*/ 2709026 h 4589374"/>
              <a:gd name="connsiteX12" fmla="*/ 4679317 w 5853506"/>
              <a:gd name="connsiteY12" fmla="*/ 2556626 h 4589374"/>
              <a:gd name="connsiteX13" fmla="*/ 4793617 w 5853506"/>
              <a:gd name="connsiteY13" fmla="*/ 2353426 h 4589374"/>
              <a:gd name="connsiteX14" fmla="*/ 4920617 w 5853506"/>
              <a:gd name="connsiteY14" fmla="*/ 2175626 h 4589374"/>
              <a:gd name="connsiteX15" fmla="*/ 5111117 w 5853506"/>
              <a:gd name="connsiteY15" fmla="*/ 2010526 h 4589374"/>
              <a:gd name="connsiteX16" fmla="*/ 5352417 w 5853506"/>
              <a:gd name="connsiteY16" fmla="*/ 1832726 h 4589374"/>
              <a:gd name="connsiteX17" fmla="*/ 5644517 w 5853506"/>
              <a:gd name="connsiteY17" fmla="*/ 1553326 h 4589374"/>
              <a:gd name="connsiteX18" fmla="*/ 5835017 w 5853506"/>
              <a:gd name="connsiteY18" fmla="*/ 1235826 h 4589374"/>
              <a:gd name="connsiteX19" fmla="*/ 5822317 w 5853506"/>
              <a:gd name="connsiteY19" fmla="*/ 562726 h 4589374"/>
              <a:gd name="connsiteX20" fmla="*/ 5720717 w 5853506"/>
              <a:gd name="connsiteY20" fmla="*/ 42026 h 4589374"/>
              <a:gd name="connsiteX21" fmla="*/ 4412617 w 5853506"/>
              <a:gd name="connsiteY21" fmla="*/ 29326 h 4589374"/>
              <a:gd name="connsiteX22" fmla="*/ 4349117 w 5853506"/>
              <a:gd name="connsiteY22" fmla="*/ 435726 h 4589374"/>
              <a:gd name="connsiteX23" fmla="*/ 4272917 w 5853506"/>
              <a:gd name="connsiteY23" fmla="*/ 829426 h 4589374"/>
              <a:gd name="connsiteX24" fmla="*/ 4196717 w 5853506"/>
              <a:gd name="connsiteY24" fmla="*/ 1185026 h 4589374"/>
              <a:gd name="connsiteX25" fmla="*/ 4107817 w 5853506"/>
              <a:gd name="connsiteY25" fmla="*/ 1527926 h 4589374"/>
              <a:gd name="connsiteX26" fmla="*/ 4018917 w 5853506"/>
              <a:gd name="connsiteY26" fmla="*/ 1832726 h 4589374"/>
              <a:gd name="connsiteX27" fmla="*/ 3904617 w 5853506"/>
              <a:gd name="connsiteY27" fmla="*/ 2150226 h 4589374"/>
              <a:gd name="connsiteX28" fmla="*/ 3752217 w 5853506"/>
              <a:gd name="connsiteY28" fmla="*/ 2543926 h 4589374"/>
              <a:gd name="connsiteX29" fmla="*/ 3663317 w 5853506"/>
              <a:gd name="connsiteY29" fmla="*/ 2823326 h 4589374"/>
              <a:gd name="connsiteX30" fmla="*/ 3574417 w 5853506"/>
              <a:gd name="connsiteY30" fmla="*/ 3102726 h 4589374"/>
              <a:gd name="connsiteX31" fmla="*/ 3498217 w 5853506"/>
              <a:gd name="connsiteY31" fmla="*/ 3344026 h 4589374"/>
              <a:gd name="connsiteX32" fmla="*/ 3231517 w 5853506"/>
              <a:gd name="connsiteY32" fmla="*/ 3661526 h 4589374"/>
              <a:gd name="connsiteX33" fmla="*/ 2736217 w 5853506"/>
              <a:gd name="connsiteY33" fmla="*/ 3902826 h 4589374"/>
              <a:gd name="connsiteX34" fmla="*/ 2367917 w 5853506"/>
              <a:gd name="connsiteY34" fmla="*/ 4029826 h 4589374"/>
              <a:gd name="connsiteX35" fmla="*/ 2025017 w 5853506"/>
              <a:gd name="connsiteY35" fmla="*/ 4118726 h 4589374"/>
              <a:gd name="connsiteX36" fmla="*/ 1720217 w 5853506"/>
              <a:gd name="connsiteY36" fmla="*/ 4182226 h 4589374"/>
              <a:gd name="connsiteX37" fmla="*/ 1390017 w 5853506"/>
              <a:gd name="connsiteY37" fmla="*/ 4283826 h 4589374"/>
              <a:gd name="connsiteX38" fmla="*/ 1059817 w 5853506"/>
              <a:gd name="connsiteY38" fmla="*/ 4334626 h 4589374"/>
              <a:gd name="connsiteX39" fmla="*/ 475617 w 5853506"/>
              <a:gd name="connsiteY39" fmla="*/ 4436226 h 4589374"/>
              <a:gd name="connsiteX40" fmla="*/ 5717 w 5853506"/>
              <a:gd name="connsiteY40" fmla="*/ 4321926 h 4589374"/>
              <a:gd name="connsiteX0" fmla="*/ 12185 w 5859974"/>
              <a:gd name="connsiteY0" fmla="*/ 4321926 h 4590727"/>
              <a:gd name="connsiteX1" fmla="*/ 24885 w 5859974"/>
              <a:gd name="connsiteY1" fmla="*/ 4563226 h 4590727"/>
              <a:gd name="connsiteX2" fmla="*/ 62985 w 5859974"/>
              <a:gd name="connsiteY2" fmla="*/ 4588626 h 4590727"/>
              <a:gd name="connsiteX3" fmla="*/ 723385 w 5859974"/>
              <a:gd name="connsiteY3" fmla="*/ 4512426 h 4590727"/>
              <a:gd name="connsiteX4" fmla="*/ 3479285 w 5859974"/>
              <a:gd name="connsiteY4" fmla="*/ 4398126 h 4590727"/>
              <a:gd name="connsiteX5" fmla="*/ 3758685 w 5859974"/>
              <a:gd name="connsiteY5" fmla="*/ 4004426 h 4590727"/>
              <a:gd name="connsiteX6" fmla="*/ 3872985 w 5859974"/>
              <a:gd name="connsiteY6" fmla="*/ 3699626 h 4590727"/>
              <a:gd name="connsiteX7" fmla="*/ 3999985 w 5859974"/>
              <a:gd name="connsiteY7" fmla="*/ 3382126 h 4590727"/>
              <a:gd name="connsiteX8" fmla="*/ 4266685 w 5859974"/>
              <a:gd name="connsiteY8" fmla="*/ 3128126 h 4590727"/>
              <a:gd name="connsiteX9" fmla="*/ 4469885 w 5859974"/>
              <a:gd name="connsiteY9" fmla="*/ 2848726 h 4590727"/>
              <a:gd name="connsiteX10" fmla="*/ 4596885 w 5859974"/>
              <a:gd name="connsiteY10" fmla="*/ 2709026 h 4590727"/>
              <a:gd name="connsiteX11" fmla="*/ 4685785 w 5859974"/>
              <a:gd name="connsiteY11" fmla="*/ 2556626 h 4590727"/>
              <a:gd name="connsiteX12" fmla="*/ 4800085 w 5859974"/>
              <a:gd name="connsiteY12" fmla="*/ 2353426 h 4590727"/>
              <a:gd name="connsiteX13" fmla="*/ 4927085 w 5859974"/>
              <a:gd name="connsiteY13" fmla="*/ 2175626 h 4590727"/>
              <a:gd name="connsiteX14" fmla="*/ 5117585 w 5859974"/>
              <a:gd name="connsiteY14" fmla="*/ 2010526 h 4590727"/>
              <a:gd name="connsiteX15" fmla="*/ 5358885 w 5859974"/>
              <a:gd name="connsiteY15" fmla="*/ 1832726 h 4590727"/>
              <a:gd name="connsiteX16" fmla="*/ 5650985 w 5859974"/>
              <a:gd name="connsiteY16" fmla="*/ 1553326 h 4590727"/>
              <a:gd name="connsiteX17" fmla="*/ 5841485 w 5859974"/>
              <a:gd name="connsiteY17" fmla="*/ 1235826 h 4590727"/>
              <a:gd name="connsiteX18" fmla="*/ 5828785 w 5859974"/>
              <a:gd name="connsiteY18" fmla="*/ 562726 h 4590727"/>
              <a:gd name="connsiteX19" fmla="*/ 5727185 w 5859974"/>
              <a:gd name="connsiteY19" fmla="*/ 42026 h 4590727"/>
              <a:gd name="connsiteX20" fmla="*/ 4419085 w 5859974"/>
              <a:gd name="connsiteY20" fmla="*/ 29326 h 4590727"/>
              <a:gd name="connsiteX21" fmla="*/ 4355585 w 5859974"/>
              <a:gd name="connsiteY21" fmla="*/ 435726 h 4590727"/>
              <a:gd name="connsiteX22" fmla="*/ 4279385 w 5859974"/>
              <a:gd name="connsiteY22" fmla="*/ 829426 h 4590727"/>
              <a:gd name="connsiteX23" fmla="*/ 4203185 w 5859974"/>
              <a:gd name="connsiteY23" fmla="*/ 1185026 h 4590727"/>
              <a:gd name="connsiteX24" fmla="*/ 4114285 w 5859974"/>
              <a:gd name="connsiteY24" fmla="*/ 1527926 h 4590727"/>
              <a:gd name="connsiteX25" fmla="*/ 4025385 w 5859974"/>
              <a:gd name="connsiteY25" fmla="*/ 1832726 h 4590727"/>
              <a:gd name="connsiteX26" fmla="*/ 3911085 w 5859974"/>
              <a:gd name="connsiteY26" fmla="*/ 2150226 h 4590727"/>
              <a:gd name="connsiteX27" fmla="*/ 3758685 w 5859974"/>
              <a:gd name="connsiteY27" fmla="*/ 2543926 h 4590727"/>
              <a:gd name="connsiteX28" fmla="*/ 3669785 w 5859974"/>
              <a:gd name="connsiteY28" fmla="*/ 2823326 h 4590727"/>
              <a:gd name="connsiteX29" fmla="*/ 3580885 w 5859974"/>
              <a:gd name="connsiteY29" fmla="*/ 3102726 h 4590727"/>
              <a:gd name="connsiteX30" fmla="*/ 3504685 w 5859974"/>
              <a:gd name="connsiteY30" fmla="*/ 3344026 h 4590727"/>
              <a:gd name="connsiteX31" fmla="*/ 3237985 w 5859974"/>
              <a:gd name="connsiteY31" fmla="*/ 3661526 h 4590727"/>
              <a:gd name="connsiteX32" fmla="*/ 2742685 w 5859974"/>
              <a:gd name="connsiteY32" fmla="*/ 3902826 h 4590727"/>
              <a:gd name="connsiteX33" fmla="*/ 2374385 w 5859974"/>
              <a:gd name="connsiteY33" fmla="*/ 4029826 h 4590727"/>
              <a:gd name="connsiteX34" fmla="*/ 2031485 w 5859974"/>
              <a:gd name="connsiteY34" fmla="*/ 4118726 h 4590727"/>
              <a:gd name="connsiteX35" fmla="*/ 1726685 w 5859974"/>
              <a:gd name="connsiteY35" fmla="*/ 4182226 h 4590727"/>
              <a:gd name="connsiteX36" fmla="*/ 1396485 w 5859974"/>
              <a:gd name="connsiteY36" fmla="*/ 4283826 h 4590727"/>
              <a:gd name="connsiteX37" fmla="*/ 1066285 w 5859974"/>
              <a:gd name="connsiteY37" fmla="*/ 4334626 h 4590727"/>
              <a:gd name="connsiteX38" fmla="*/ 482085 w 5859974"/>
              <a:gd name="connsiteY38" fmla="*/ 4436226 h 4590727"/>
              <a:gd name="connsiteX39" fmla="*/ 12185 w 5859974"/>
              <a:gd name="connsiteY39" fmla="*/ 4321926 h 4590727"/>
              <a:gd name="connsiteX0" fmla="*/ 46762 w 5894551"/>
              <a:gd name="connsiteY0" fmla="*/ 4321926 h 4572807"/>
              <a:gd name="connsiteX1" fmla="*/ 59462 w 5894551"/>
              <a:gd name="connsiteY1" fmla="*/ 4563226 h 4572807"/>
              <a:gd name="connsiteX2" fmla="*/ 757962 w 5894551"/>
              <a:gd name="connsiteY2" fmla="*/ 4512426 h 4572807"/>
              <a:gd name="connsiteX3" fmla="*/ 3513862 w 5894551"/>
              <a:gd name="connsiteY3" fmla="*/ 4398126 h 4572807"/>
              <a:gd name="connsiteX4" fmla="*/ 3793262 w 5894551"/>
              <a:gd name="connsiteY4" fmla="*/ 4004426 h 4572807"/>
              <a:gd name="connsiteX5" fmla="*/ 3907562 w 5894551"/>
              <a:gd name="connsiteY5" fmla="*/ 3699626 h 4572807"/>
              <a:gd name="connsiteX6" fmla="*/ 4034562 w 5894551"/>
              <a:gd name="connsiteY6" fmla="*/ 3382126 h 4572807"/>
              <a:gd name="connsiteX7" fmla="*/ 4301262 w 5894551"/>
              <a:gd name="connsiteY7" fmla="*/ 3128126 h 4572807"/>
              <a:gd name="connsiteX8" fmla="*/ 4504462 w 5894551"/>
              <a:gd name="connsiteY8" fmla="*/ 2848726 h 4572807"/>
              <a:gd name="connsiteX9" fmla="*/ 4631462 w 5894551"/>
              <a:gd name="connsiteY9" fmla="*/ 2709026 h 4572807"/>
              <a:gd name="connsiteX10" fmla="*/ 4720362 w 5894551"/>
              <a:gd name="connsiteY10" fmla="*/ 2556626 h 4572807"/>
              <a:gd name="connsiteX11" fmla="*/ 4834662 w 5894551"/>
              <a:gd name="connsiteY11" fmla="*/ 2353426 h 4572807"/>
              <a:gd name="connsiteX12" fmla="*/ 4961662 w 5894551"/>
              <a:gd name="connsiteY12" fmla="*/ 2175626 h 4572807"/>
              <a:gd name="connsiteX13" fmla="*/ 5152162 w 5894551"/>
              <a:gd name="connsiteY13" fmla="*/ 2010526 h 4572807"/>
              <a:gd name="connsiteX14" fmla="*/ 5393462 w 5894551"/>
              <a:gd name="connsiteY14" fmla="*/ 1832726 h 4572807"/>
              <a:gd name="connsiteX15" fmla="*/ 5685562 w 5894551"/>
              <a:gd name="connsiteY15" fmla="*/ 1553326 h 4572807"/>
              <a:gd name="connsiteX16" fmla="*/ 5876062 w 5894551"/>
              <a:gd name="connsiteY16" fmla="*/ 1235826 h 4572807"/>
              <a:gd name="connsiteX17" fmla="*/ 5863362 w 5894551"/>
              <a:gd name="connsiteY17" fmla="*/ 562726 h 4572807"/>
              <a:gd name="connsiteX18" fmla="*/ 5761762 w 5894551"/>
              <a:gd name="connsiteY18" fmla="*/ 42026 h 4572807"/>
              <a:gd name="connsiteX19" fmla="*/ 4453662 w 5894551"/>
              <a:gd name="connsiteY19" fmla="*/ 29326 h 4572807"/>
              <a:gd name="connsiteX20" fmla="*/ 4390162 w 5894551"/>
              <a:gd name="connsiteY20" fmla="*/ 435726 h 4572807"/>
              <a:gd name="connsiteX21" fmla="*/ 4313962 w 5894551"/>
              <a:gd name="connsiteY21" fmla="*/ 829426 h 4572807"/>
              <a:gd name="connsiteX22" fmla="*/ 4237762 w 5894551"/>
              <a:gd name="connsiteY22" fmla="*/ 1185026 h 4572807"/>
              <a:gd name="connsiteX23" fmla="*/ 4148862 w 5894551"/>
              <a:gd name="connsiteY23" fmla="*/ 1527926 h 4572807"/>
              <a:gd name="connsiteX24" fmla="*/ 4059962 w 5894551"/>
              <a:gd name="connsiteY24" fmla="*/ 1832726 h 4572807"/>
              <a:gd name="connsiteX25" fmla="*/ 3945662 w 5894551"/>
              <a:gd name="connsiteY25" fmla="*/ 2150226 h 4572807"/>
              <a:gd name="connsiteX26" fmla="*/ 3793262 w 5894551"/>
              <a:gd name="connsiteY26" fmla="*/ 2543926 h 4572807"/>
              <a:gd name="connsiteX27" fmla="*/ 3704362 w 5894551"/>
              <a:gd name="connsiteY27" fmla="*/ 2823326 h 4572807"/>
              <a:gd name="connsiteX28" fmla="*/ 3615462 w 5894551"/>
              <a:gd name="connsiteY28" fmla="*/ 3102726 h 4572807"/>
              <a:gd name="connsiteX29" fmla="*/ 3539262 w 5894551"/>
              <a:gd name="connsiteY29" fmla="*/ 3344026 h 4572807"/>
              <a:gd name="connsiteX30" fmla="*/ 3272562 w 5894551"/>
              <a:gd name="connsiteY30" fmla="*/ 3661526 h 4572807"/>
              <a:gd name="connsiteX31" fmla="*/ 2777262 w 5894551"/>
              <a:gd name="connsiteY31" fmla="*/ 3902826 h 4572807"/>
              <a:gd name="connsiteX32" fmla="*/ 2408962 w 5894551"/>
              <a:gd name="connsiteY32" fmla="*/ 4029826 h 4572807"/>
              <a:gd name="connsiteX33" fmla="*/ 2066062 w 5894551"/>
              <a:gd name="connsiteY33" fmla="*/ 4118726 h 4572807"/>
              <a:gd name="connsiteX34" fmla="*/ 1761262 w 5894551"/>
              <a:gd name="connsiteY34" fmla="*/ 4182226 h 4572807"/>
              <a:gd name="connsiteX35" fmla="*/ 1431062 w 5894551"/>
              <a:gd name="connsiteY35" fmla="*/ 4283826 h 4572807"/>
              <a:gd name="connsiteX36" fmla="*/ 1100862 w 5894551"/>
              <a:gd name="connsiteY36" fmla="*/ 4334626 h 4572807"/>
              <a:gd name="connsiteX37" fmla="*/ 516662 w 5894551"/>
              <a:gd name="connsiteY37" fmla="*/ 4436226 h 4572807"/>
              <a:gd name="connsiteX38" fmla="*/ 46762 w 5894551"/>
              <a:gd name="connsiteY38" fmla="*/ 4321926 h 4572807"/>
              <a:gd name="connsiteX0" fmla="*/ 46762 w 5894551"/>
              <a:gd name="connsiteY0" fmla="*/ 4321926 h 4571780"/>
              <a:gd name="connsiteX1" fmla="*/ 59462 w 5894551"/>
              <a:gd name="connsiteY1" fmla="*/ 4563226 h 4571780"/>
              <a:gd name="connsiteX2" fmla="*/ 757962 w 5894551"/>
              <a:gd name="connsiteY2" fmla="*/ 4512426 h 4571780"/>
              <a:gd name="connsiteX3" fmla="*/ 2205762 w 5894551"/>
              <a:gd name="connsiteY3" fmla="*/ 4461626 h 4571780"/>
              <a:gd name="connsiteX4" fmla="*/ 3513862 w 5894551"/>
              <a:gd name="connsiteY4" fmla="*/ 4398126 h 4571780"/>
              <a:gd name="connsiteX5" fmla="*/ 3793262 w 5894551"/>
              <a:gd name="connsiteY5" fmla="*/ 4004426 h 4571780"/>
              <a:gd name="connsiteX6" fmla="*/ 3907562 w 5894551"/>
              <a:gd name="connsiteY6" fmla="*/ 3699626 h 4571780"/>
              <a:gd name="connsiteX7" fmla="*/ 4034562 w 5894551"/>
              <a:gd name="connsiteY7" fmla="*/ 3382126 h 4571780"/>
              <a:gd name="connsiteX8" fmla="*/ 4301262 w 5894551"/>
              <a:gd name="connsiteY8" fmla="*/ 3128126 h 4571780"/>
              <a:gd name="connsiteX9" fmla="*/ 4504462 w 5894551"/>
              <a:gd name="connsiteY9" fmla="*/ 2848726 h 4571780"/>
              <a:gd name="connsiteX10" fmla="*/ 4631462 w 5894551"/>
              <a:gd name="connsiteY10" fmla="*/ 2709026 h 4571780"/>
              <a:gd name="connsiteX11" fmla="*/ 4720362 w 5894551"/>
              <a:gd name="connsiteY11" fmla="*/ 2556626 h 4571780"/>
              <a:gd name="connsiteX12" fmla="*/ 4834662 w 5894551"/>
              <a:gd name="connsiteY12" fmla="*/ 2353426 h 4571780"/>
              <a:gd name="connsiteX13" fmla="*/ 4961662 w 5894551"/>
              <a:gd name="connsiteY13" fmla="*/ 2175626 h 4571780"/>
              <a:gd name="connsiteX14" fmla="*/ 5152162 w 5894551"/>
              <a:gd name="connsiteY14" fmla="*/ 2010526 h 4571780"/>
              <a:gd name="connsiteX15" fmla="*/ 5393462 w 5894551"/>
              <a:gd name="connsiteY15" fmla="*/ 1832726 h 4571780"/>
              <a:gd name="connsiteX16" fmla="*/ 5685562 w 5894551"/>
              <a:gd name="connsiteY16" fmla="*/ 1553326 h 4571780"/>
              <a:gd name="connsiteX17" fmla="*/ 5876062 w 5894551"/>
              <a:gd name="connsiteY17" fmla="*/ 1235826 h 4571780"/>
              <a:gd name="connsiteX18" fmla="*/ 5863362 w 5894551"/>
              <a:gd name="connsiteY18" fmla="*/ 562726 h 4571780"/>
              <a:gd name="connsiteX19" fmla="*/ 5761762 w 5894551"/>
              <a:gd name="connsiteY19" fmla="*/ 42026 h 4571780"/>
              <a:gd name="connsiteX20" fmla="*/ 4453662 w 5894551"/>
              <a:gd name="connsiteY20" fmla="*/ 29326 h 4571780"/>
              <a:gd name="connsiteX21" fmla="*/ 4390162 w 5894551"/>
              <a:gd name="connsiteY21" fmla="*/ 435726 h 4571780"/>
              <a:gd name="connsiteX22" fmla="*/ 4313962 w 5894551"/>
              <a:gd name="connsiteY22" fmla="*/ 829426 h 4571780"/>
              <a:gd name="connsiteX23" fmla="*/ 4237762 w 5894551"/>
              <a:gd name="connsiteY23" fmla="*/ 1185026 h 4571780"/>
              <a:gd name="connsiteX24" fmla="*/ 4148862 w 5894551"/>
              <a:gd name="connsiteY24" fmla="*/ 1527926 h 4571780"/>
              <a:gd name="connsiteX25" fmla="*/ 4059962 w 5894551"/>
              <a:gd name="connsiteY25" fmla="*/ 1832726 h 4571780"/>
              <a:gd name="connsiteX26" fmla="*/ 3945662 w 5894551"/>
              <a:gd name="connsiteY26" fmla="*/ 2150226 h 4571780"/>
              <a:gd name="connsiteX27" fmla="*/ 3793262 w 5894551"/>
              <a:gd name="connsiteY27" fmla="*/ 2543926 h 4571780"/>
              <a:gd name="connsiteX28" fmla="*/ 3704362 w 5894551"/>
              <a:gd name="connsiteY28" fmla="*/ 2823326 h 4571780"/>
              <a:gd name="connsiteX29" fmla="*/ 3615462 w 5894551"/>
              <a:gd name="connsiteY29" fmla="*/ 3102726 h 4571780"/>
              <a:gd name="connsiteX30" fmla="*/ 3539262 w 5894551"/>
              <a:gd name="connsiteY30" fmla="*/ 3344026 h 4571780"/>
              <a:gd name="connsiteX31" fmla="*/ 3272562 w 5894551"/>
              <a:gd name="connsiteY31" fmla="*/ 3661526 h 4571780"/>
              <a:gd name="connsiteX32" fmla="*/ 2777262 w 5894551"/>
              <a:gd name="connsiteY32" fmla="*/ 3902826 h 4571780"/>
              <a:gd name="connsiteX33" fmla="*/ 2408962 w 5894551"/>
              <a:gd name="connsiteY33" fmla="*/ 4029826 h 4571780"/>
              <a:gd name="connsiteX34" fmla="*/ 2066062 w 5894551"/>
              <a:gd name="connsiteY34" fmla="*/ 4118726 h 4571780"/>
              <a:gd name="connsiteX35" fmla="*/ 1761262 w 5894551"/>
              <a:gd name="connsiteY35" fmla="*/ 4182226 h 4571780"/>
              <a:gd name="connsiteX36" fmla="*/ 1431062 w 5894551"/>
              <a:gd name="connsiteY36" fmla="*/ 4283826 h 4571780"/>
              <a:gd name="connsiteX37" fmla="*/ 1100862 w 5894551"/>
              <a:gd name="connsiteY37" fmla="*/ 4334626 h 4571780"/>
              <a:gd name="connsiteX38" fmla="*/ 516662 w 5894551"/>
              <a:gd name="connsiteY38" fmla="*/ 4436226 h 4571780"/>
              <a:gd name="connsiteX39" fmla="*/ 46762 w 5894551"/>
              <a:gd name="connsiteY39" fmla="*/ 4321926 h 4571780"/>
              <a:gd name="connsiteX0" fmla="*/ 46762 w 5898468"/>
              <a:gd name="connsiteY0" fmla="*/ 4324346 h 4574200"/>
              <a:gd name="connsiteX1" fmla="*/ 59462 w 5898468"/>
              <a:gd name="connsiteY1" fmla="*/ 4565646 h 4574200"/>
              <a:gd name="connsiteX2" fmla="*/ 757962 w 5898468"/>
              <a:gd name="connsiteY2" fmla="*/ 4514846 h 4574200"/>
              <a:gd name="connsiteX3" fmla="*/ 2205762 w 5898468"/>
              <a:gd name="connsiteY3" fmla="*/ 4464046 h 4574200"/>
              <a:gd name="connsiteX4" fmla="*/ 3513862 w 5898468"/>
              <a:gd name="connsiteY4" fmla="*/ 4400546 h 4574200"/>
              <a:gd name="connsiteX5" fmla="*/ 3793262 w 5898468"/>
              <a:gd name="connsiteY5" fmla="*/ 4006846 h 4574200"/>
              <a:gd name="connsiteX6" fmla="*/ 3907562 w 5898468"/>
              <a:gd name="connsiteY6" fmla="*/ 3702046 h 4574200"/>
              <a:gd name="connsiteX7" fmla="*/ 4034562 w 5898468"/>
              <a:gd name="connsiteY7" fmla="*/ 3384546 h 4574200"/>
              <a:gd name="connsiteX8" fmla="*/ 4301262 w 5898468"/>
              <a:gd name="connsiteY8" fmla="*/ 3130546 h 4574200"/>
              <a:gd name="connsiteX9" fmla="*/ 4504462 w 5898468"/>
              <a:gd name="connsiteY9" fmla="*/ 2851146 h 4574200"/>
              <a:gd name="connsiteX10" fmla="*/ 4631462 w 5898468"/>
              <a:gd name="connsiteY10" fmla="*/ 2711446 h 4574200"/>
              <a:gd name="connsiteX11" fmla="*/ 4720362 w 5898468"/>
              <a:gd name="connsiteY11" fmla="*/ 2559046 h 4574200"/>
              <a:gd name="connsiteX12" fmla="*/ 4834662 w 5898468"/>
              <a:gd name="connsiteY12" fmla="*/ 2355846 h 4574200"/>
              <a:gd name="connsiteX13" fmla="*/ 4961662 w 5898468"/>
              <a:gd name="connsiteY13" fmla="*/ 2178046 h 4574200"/>
              <a:gd name="connsiteX14" fmla="*/ 5152162 w 5898468"/>
              <a:gd name="connsiteY14" fmla="*/ 2012946 h 4574200"/>
              <a:gd name="connsiteX15" fmla="*/ 5393462 w 5898468"/>
              <a:gd name="connsiteY15" fmla="*/ 1835146 h 4574200"/>
              <a:gd name="connsiteX16" fmla="*/ 5685562 w 5898468"/>
              <a:gd name="connsiteY16" fmla="*/ 1555746 h 4574200"/>
              <a:gd name="connsiteX17" fmla="*/ 5876062 w 5898468"/>
              <a:gd name="connsiteY17" fmla="*/ 1238246 h 4574200"/>
              <a:gd name="connsiteX18" fmla="*/ 5863362 w 5898468"/>
              <a:gd name="connsiteY18" fmla="*/ 565146 h 4574200"/>
              <a:gd name="connsiteX19" fmla="*/ 5761762 w 5898468"/>
              <a:gd name="connsiteY19" fmla="*/ 44446 h 4574200"/>
              <a:gd name="connsiteX20" fmla="*/ 4396512 w 5898468"/>
              <a:gd name="connsiteY20" fmla="*/ 25396 h 4574200"/>
              <a:gd name="connsiteX21" fmla="*/ 4390162 w 5898468"/>
              <a:gd name="connsiteY21" fmla="*/ 438146 h 4574200"/>
              <a:gd name="connsiteX22" fmla="*/ 4313962 w 5898468"/>
              <a:gd name="connsiteY22" fmla="*/ 831846 h 4574200"/>
              <a:gd name="connsiteX23" fmla="*/ 4237762 w 5898468"/>
              <a:gd name="connsiteY23" fmla="*/ 1187446 h 4574200"/>
              <a:gd name="connsiteX24" fmla="*/ 4148862 w 5898468"/>
              <a:gd name="connsiteY24" fmla="*/ 1530346 h 4574200"/>
              <a:gd name="connsiteX25" fmla="*/ 4059962 w 5898468"/>
              <a:gd name="connsiteY25" fmla="*/ 1835146 h 4574200"/>
              <a:gd name="connsiteX26" fmla="*/ 3945662 w 5898468"/>
              <a:gd name="connsiteY26" fmla="*/ 2152646 h 4574200"/>
              <a:gd name="connsiteX27" fmla="*/ 3793262 w 5898468"/>
              <a:gd name="connsiteY27" fmla="*/ 2546346 h 4574200"/>
              <a:gd name="connsiteX28" fmla="*/ 3704362 w 5898468"/>
              <a:gd name="connsiteY28" fmla="*/ 2825746 h 4574200"/>
              <a:gd name="connsiteX29" fmla="*/ 3615462 w 5898468"/>
              <a:gd name="connsiteY29" fmla="*/ 3105146 h 4574200"/>
              <a:gd name="connsiteX30" fmla="*/ 3539262 w 5898468"/>
              <a:gd name="connsiteY30" fmla="*/ 3346446 h 4574200"/>
              <a:gd name="connsiteX31" fmla="*/ 3272562 w 5898468"/>
              <a:gd name="connsiteY31" fmla="*/ 3663946 h 4574200"/>
              <a:gd name="connsiteX32" fmla="*/ 2777262 w 5898468"/>
              <a:gd name="connsiteY32" fmla="*/ 3905246 h 4574200"/>
              <a:gd name="connsiteX33" fmla="*/ 2408962 w 5898468"/>
              <a:gd name="connsiteY33" fmla="*/ 4032246 h 4574200"/>
              <a:gd name="connsiteX34" fmla="*/ 2066062 w 5898468"/>
              <a:gd name="connsiteY34" fmla="*/ 4121146 h 4574200"/>
              <a:gd name="connsiteX35" fmla="*/ 1761262 w 5898468"/>
              <a:gd name="connsiteY35" fmla="*/ 4184646 h 4574200"/>
              <a:gd name="connsiteX36" fmla="*/ 1431062 w 5898468"/>
              <a:gd name="connsiteY36" fmla="*/ 4286246 h 4574200"/>
              <a:gd name="connsiteX37" fmla="*/ 1100862 w 5898468"/>
              <a:gd name="connsiteY37" fmla="*/ 4337046 h 4574200"/>
              <a:gd name="connsiteX38" fmla="*/ 516662 w 5898468"/>
              <a:gd name="connsiteY38" fmla="*/ 4438646 h 4574200"/>
              <a:gd name="connsiteX39" fmla="*/ 46762 w 5898468"/>
              <a:gd name="connsiteY39" fmla="*/ 4324346 h 4574200"/>
              <a:gd name="connsiteX0" fmla="*/ 46762 w 5898468"/>
              <a:gd name="connsiteY0" fmla="*/ 4324346 h 4574200"/>
              <a:gd name="connsiteX1" fmla="*/ 59462 w 5898468"/>
              <a:gd name="connsiteY1" fmla="*/ 4565646 h 4574200"/>
              <a:gd name="connsiteX2" fmla="*/ 757962 w 5898468"/>
              <a:gd name="connsiteY2" fmla="*/ 4514846 h 4574200"/>
              <a:gd name="connsiteX3" fmla="*/ 2205762 w 5898468"/>
              <a:gd name="connsiteY3" fmla="*/ 4464046 h 4574200"/>
              <a:gd name="connsiteX4" fmla="*/ 3513862 w 5898468"/>
              <a:gd name="connsiteY4" fmla="*/ 4400546 h 4574200"/>
              <a:gd name="connsiteX5" fmla="*/ 3793262 w 5898468"/>
              <a:gd name="connsiteY5" fmla="*/ 4006846 h 4574200"/>
              <a:gd name="connsiteX6" fmla="*/ 3907562 w 5898468"/>
              <a:gd name="connsiteY6" fmla="*/ 3702046 h 4574200"/>
              <a:gd name="connsiteX7" fmla="*/ 4034562 w 5898468"/>
              <a:gd name="connsiteY7" fmla="*/ 3384546 h 4574200"/>
              <a:gd name="connsiteX8" fmla="*/ 4301262 w 5898468"/>
              <a:gd name="connsiteY8" fmla="*/ 3130546 h 4574200"/>
              <a:gd name="connsiteX9" fmla="*/ 4504462 w 5898468"/>
              <a:gd name="connsiteY9" fmla="*/ 2851146 h 4574200"/>
              <a:gd name="connsiteX10" fmla="*/ 4631462 w 5898468"/>
              <a:gd name="connsiteY10" fmla="*/ 2711446 h 4574200"/>
              <a:gd name="connsiteX11" fmla="*/ 4720362 w 5898468"/>
              <a:gd name="connsiteY11" fmla="*/ 2559046 h 4574200"/>
              <a:gd name="connsiteX12" fmla="*/ 4834662 w 5898468"/>
              <a:gd name="connsiteY12" fmla="*/ 2355846 h 4574200"/>
              <a:gd name="connsiteX13" fmla="*/ 4961662 w 5898468"/>
              <a:gd name="connsiteY13" fmla="*/ 2178046 h 4574200"/>
              <a:gd name="connsiteX14" fmla="*/ 5152162 w 5898468"/>
              <a:gd name="connsiteY14" fmla="*/ 2012946 h 4574200"/>
              <a:gd name="connsiteX15" fmla="*/ 5393462 w 5898468"/>
              <a:gd name="connsiteY15" fmla="*/ 1835146 h 4574200"/>
              <a:gd name="connsiteX16" fmla="*/ 5685562 w 5898468"/>
              <a:gd name="connsiteY16" fmla="*/ 1555746 h 4574200"/>
              <a:gd name="connsiteX17" fmla="*/ 5876062 w 5898468"/>
              <a:gd name="connsiteY17" fmla="*/ 1238246 h 4574200"/>
              <a:gd name="connsiteX18" fmla="*/ 5863362 w 5898468"/>
              <a:gd name="connsiteY18" fmla="*/ 565146 h 4574200"/>
              <a:gd name="connsiteX19" fmla="*/ 5761762 w 5898468"/>
              <a:gd name="connsiteY19" fmla="*/ 44446 h 4574200"/>
              <a:gd name="connsiteX20" fmla="*/ 4396512 w 5898468"/>
              <a:gd name="connsiteY20" fmla="*/ 25396 h 4574200"/>
              <a:gd name="connsiteX21" fmla="*/ 4390162 w 5898468"/>
              <a:gd name="connsiteY21" fmla="*/ 438146 h 4574200"/>
              <a:gd name="connsiteX22" fmla="*/ 4313962 w 5898468"/>
              <a:gd name="connsiteY22" fmla="*/ 831846 h 4574200"/>
              <a:gd name="connsiteX23" fmla="*/ 4237762 w 5898468"/>
              <a:gd name="connsiteY23" fmla="*/ 1187446 h 4574200"/>
              <a:gd name="connsiteX24" fmla="*/ 4148862 w 5898468"/>
              <a:gd name="connsiteY24" fmla="*/ 1530346 h 4574200"/>
              <a:gd name="connsiteX25" fmla="*/ 4059962 w 5898468"/>
              <a:gd name="connsiteY25" fmla="*/ 1835146 h 4574200"/>
              <a:gd name="connsiteX26" fmla="*/ 3945662 w 5898468"/>
              <a:gd name="connsiteY26" fmla="*/ 2152646 h 4574200"/>
              <a:gd name="connsiteX27" fmla="*/ 3793262 w 5898468"/>
              <a:gd name="connsiteY27" fmla="*/ 2546346 h 4574200"/>
              <a:gd name="connsiteX28" fmla="*/ 3704362 w 5898468"/>
              <a:gd name="connsiteY28" fmla="*/ 2825746 h 4574200"/>
              <a:gd name="connsiteX29" fmla="*/ 3615462 w 5898468"/>
              <a:gd name="connsiteY29" fmla="*/ 3105146 h 4574200"/>
              <a:gd name="connsiteX30" fmla="*/ 3539262 w 5898468"/>
              <a:gd name="connsiteY30" fmla="*/ 3346446 h 4574200"/>
              <a:gd name="connsiteX31" fmla="*/ 3272562 w 5898468"/>
              <a:gd name="connsiteY31" fmla="*/ 3663946 h 4574200"/>
              <a:gd name="connsiteX32" fmla="*/ 2777262 w 5898468"/>
              <a:gd name="connsiteY32" fmla="*/ 3905246 h 4574200"/>
              <a:gd name="connsiteX33" fmla="*/ 2408962 w 5898468"/>
              <a:gd name="connsiteY33" fmla="*/ 4032246 h 4574200"/>
              <a:gd name="connsiteX34" fmla="*/ 2066062 w 5898468"/>
              <a:gd name="connsiteY34" fmla="*/ 4121146 h 4574200"/>
              <a:gd name="connsiteX35" fmla="*/ 1761262 w 5898468"/>
              <a:gd name="connsiteY35" fmla="*/ 4184646 h 4574200"/>
              <a:gd name="connsiteX36" fmla="*/ 1431062 w 5898468"/>
              <a:gd name="connsiteY36" fmla="*/ 4286246 h 4574200"/>
              <a:gd name="connsiteX37" fmla="*/ 1100862 w 5898468"/>
              <a:gd name="connsiteY37" fmla="*/ 4337046 h 4574200"/>
              <a:gd name="connsiteX38" fmla="*/ 516662 w 5898468"/>
              <a:gd name="connsiteY38" fmla="*/ 4438646 h 4574200"/>
              <a:gd name="connsiteX39" fmla="*/ 46762 w 5898468"/>
              <a:gd name="connsiteY39" fmla="*/ 4324346 h 4574200"/>
              <a:gd name="connsiteX0" fmla="*/ 46762 w 5894178"/>
              <a:gd name="connsiteY0" fmla="*/ 4338007 h 4587861"/>
              <a:gd name="connsiteX1" fmla="*/ 59462 w 5894178"/>
              <a:gd name="connsiteY1" fmla="*/ 4579307 h 4587861"/>
              <a:gd name="connsiteX2" fmla="*/ 757962 w 5894178"/>
              <a:gd name="connsiteY2" fmla="*/ 4528507 h 4587861"/>
              <a:gd name="connsiteX3" fmla="*/ 2205762 w 5894178"/>
              <a:gd name="connsiteY3" fmla="*/ 4477707 h 4587861"/>
              <a:gd name="connsiteX4" fmla="*/ 3513862 w 5894178"/>
              <a:gd name="connsiteY4" fmla="*/ 4414207 h 4587861"/>
              <a:gd name="connsiteX5" fmla="*/ 3793262 w 5894178"/>
              <a:gd name="connsiteY5" fmla="*/ 4020507 h 4587861"/>
              <a:gd name="connsiteX6" fmla="*/ 3907562 w 5894178"/>
              <a:gd name="connsiteY6" fmla="*/ 3715707 h 4587861"/>
              <a:gd name="connsiteX7" fmla="*/ 4034562 w 5894178"/>
              <a:gd name="connsiteY7" fmla="*/ 3398207 h 4587861"/>
              <a:gd name="connsiteX8" fmla="*/ 4301262 w 5894178"/>
              <a:gd name="connsiteY8" fmla="*/ 3144207 h 4587861"/>
              <a:gd name="connsiteX9" fmla="*/ 4504462 w 5894178"/>
              <a:gd name="connsiteY9" fmla="*/ 2864807 h 4587861"/>
              <a:gd name="connsiteX10" fmla="*/ 4631462 w 5894178"/>
              <a:gd name="connsiteY10" fmla="*/ 2725107 h 4587861"/>
              <a:gd name="connsiteX11" fmla="*/ 4720362 w 5894178"/>
              <a:gd name="connsiteY11" fmla="*/ 2572707 h 4587861"/>
              <a:gd name="connsiteX12" fmla="*/ 4834662 w 5894178"/>
              <a:gd name="connsiteY12" fmla="*/ 2369507 h 4587861"/>
              <a:gd name="connsiteX13" fmla="*/ 4961662 w 5894178"/>
              <a:gd name="connsiteY13" fmla="*/ 2191707 h 4587861"/>
              <a:gd name="connsiteX14" fmla="*/ 5152162 w 5894178"/>
              <a:gd name="connsiteY14" fmla="*/ 2026607 h 4587861"/>
              <a:gd name="connsiteX15" fmla="*/ 5393462 w 5894178"/>
              <a:gd name="connsiteY15" fmla="*/ 1848807 h 4587861"/>
              <a:gd name="connsiteX16" fmla="*/ 5685562 w 5894178"/>
              <a:gd name="connsiteY16" fmla="*/ 1569407 h 4587861"/>
              <a:gd name="connsiteX17" fmla="*/ 5876062 w 5894178"/>
              <a:gd name="connsiteY17" fmla="*/ 1251907 h 4587861"/>
              <a:gd name="connsiteX18" fmla="*/ 5863362 w 5894178"/>
              <a:gd name="connsiteY18" fmla="*/ 578807 h 4587861"/>
              <a:gd name="connsiteX19" fmla="*/ 5672862 w 5894178"/>
              <a:gd name="connsiteY19" fmla="*/ 39057 h 4587861"/>
              <a:gd name="connsiteX20" fmla="*/ 4396512 w 5894178"/>
              <a:gd name="connsiteY20" fmla="*/ 39057 h 4587861"/>
              <a:gd name="connsiteX21" fmla="*/ 4390162 w 5894178"/>
              <a:gd name="connsiteY21" fmla="*/ 451807 h 4587861"/>
              <a:gd name="connsiteX22" fmla="*/ 4313962 w 5894178"/>
              <a:gd name="connsiteY22" fmla="*/ 845507 h 4587861"/>
              <a:gd name="connsiteX23" fmla="*/ 4237762 w 5894178"/>
              <a:gd name="connsiteY23" fmla="*/ 1201107 h 4587861"/>
              <a:gd name="connsiteX24" fmla="*/ 4148862 w 5894178"/>
              <a:gd name="connsiteY24" fmla="*/ 1544007 h 4587861"/>
              <a:gd name="connsiteX25" fmla="*/ 4059962 w 5894178"/>
              <a:gd name="connsiteY25" fmla="*/ 1848807 h 4587861"/>
              <a:gd name="connsiteX26" fmla="*/ 3945662 w 5894178"/>
              <a:gd name="connsiteY26" fmla="*/ 2166307 h 4587861"/>
              <a:gd name="connsiteX27" fmla="*/ 3793262 w 5894178"/>
              <a:gd name="connsiteY27" fmla="*/ 2560007 h 4587861"/>
              <a:gd name="connsiteX28" fmla="*/ 3704362 w 5894178"/>
              <a:gd name="connsiteY28" fmla="*/ 2839407 h 4587861"/>
              <a:gd name="connsiteX29" fmla="*/ 3615462 w 5894178"/>
              <a:gd name="connsiteY29" fmla="*/ 3118807 h 4587861"/>
              <a:gd name="connsiteX30" fmla="*/ 3539262 w 5894178"/>
              <a:gd name="connsiteY30" fmla="*/ 3360107 h 4587861"/>
              <a:gd name="connsiteX31" fmla="*/ 3272562 w 5894178"/>
              <a:gd name="connsiteY31" fmla="*/ 3677607 h 4587861"/>
              <a:gd name="connsiteX32" fmla="*/ 2777262 w 5894178"/>
              <a:gd name="connsiteY32" fmla="*/ 3918907 h 4587861"/>
              <a:gd name="connsiteX33" fmla="*/ 2408962 w 5894178"/>
              <a:gd name="connsiteY33" fmla="*/ 4045907 h 4587861"/>
              <a:gd name="connsiteX34" fmla="*/ 2066062 w 5894178"/>
              <a:gd name="connsiteY34" fmla="*/ 4134807 h 4587861"/>
              <a:gd name="connsiteX35" fmla="*/ 1761262 w 5894178"/>
              <a:gd name="connsiteY35" fmla="*/ 4198307 h 4587861"/>
              <a:gd name="connsiteX36" fmla="*/ 1431062 w 5894178"/>
              <a:gd name="connsiteY36" fmla="*/ 4299907 h 4587861"/>
              <a:gd name="connsiteX37" fmla="*/ 1100862 w 5894178"/>
              <a:gd name="connsiteY37" fmla="*/ 4350707 h 4587861"/>
              <a:gd name="connsiteX38" fmla="*/ 516662 w 5894178"/>
              <a:gd name="connsiteY38" fmla="*/ 4452307 h 4587861"/>
              <a:gd name="connsiteX39" fmla="*/ 46762 w 5894178"/>
              <a:gd name="connsiteY39" fmla="*/ 4338007 h 4587861"/>
              <a:gd name="connsiteX0" fmla="*/ 46762 w 5894178"/>
              <a:gd name="connsiteY0" fmla="*/ 4338007 h 4587861"/>
              <a:gd name="connsiteX1" fmla="*/ 59462 w 5894178"/>
              <a:gd name="connsiteY1" fmla="*/ 4579307 h 4587861"/>
              <a:gd name="connsiteX2" fmla="*/ 757962 w 5894178"/>
              <a:gd name="connsiteY2" fmla="*/ 4528507 h 4587861"/>
              <a:gd name="connsiteX3" fmla="*/ 2205762 w 5894178"/>
              <a:gd name="connsiteY3" fmla="*/ 4477707 h 4587861"/>
              <a:gd name="connsiteX4" fmla="*/ 3513862 w 5894178"/>
              <a:gd name="connsiteY4" fmla="*/ 4414207 h 4587861"/>
              <a:gd name="connsiteX5" fmla="*/ 3793262 w 5894178"/>
              <a:gd name="connsiteY5" fmla="*/ 4020507 h 4587861"/>
              <a:gd name="connsiteX6" fmla="*/ 3907562 w 5894178"/>
              <a:gd name="connsiteY6" fmla="*/ 3715707 h 4587861"/>
              <a:gd name="connsiteX7" fmla="*/ 4034562 w 5894178"/>
              <a:gd name="connsiteY7" fmla="*/ 3398207 h 4587861"/>
              <a:gd name="connsiteX8" fmla="*/ 4301262 w 5894178"/>
              <a:gd name="connsiteY8" fmla="*/ 3144207 h 4587861"/>
              <a:gd name="connsiteX9" fmla="*/ 4504462 w 5894178"/>
              <a:gd name="connsiteY9" fmla="*/ 2864807 h 4587861"/>
              <a:gd name="connsiteX10" fmla="*/ 4631462 w 5894178"/>
              <a:gd name="connsiteY10" fmla="*/ 2725107 h 4587861"/>
              <a:gd name="connsiteX11" fmla="*/ 4720362 w 5894178"/>
              <a:gd name="connsiteY11" fmla="*/ 2572707 h 4587861"/>
              <a:gd name="connsiteX12" fmla="*/ 4834662 w 5894178"/>
              <a:gd name="connsiteY12" fmla="*/ 2369507 h 4587861"/>
              <a:gd name="connsiteX13" fmla="*/ 4961662 w 5894178"/>
              <a:gd name="connsiteY13" fmla="*/ 2191707 h 4587861"/>
              <a:gd name="connsiteX14" fmla="*/ 5152162 w 5894178"/>
              <a:gd name="connsiteY14" fmla="*/ 2026607 h 4587861"/>
              <a:gd name="connsiteX15" fmla="*/ 5393462 w 5894178"/>
              <a:gd name="connsiteY15" fmla="*/ 1848807 h 4587861"/>
              <a:gd name="connsiteX16" fmla="*/ 5685562 w 5894178"/>
              <a:gd name="connsiteY16" fmla="*/ 1569407 h 4587861"/>
              <a:gd name="connsiteX17" fmla="*/ 5876062 w 5894178"/>
              <a:gd name="connsiteY17" fmla="*/ 1251907 h 4587861"/>
              <a:gd name="connsiteX18" fmla="*/ 5863362 w 5894178"/>
              <a:gd name="connsiteY18" fmla="*/ 578807 h 4587861"/>
              <a:gd name="connsiteX19" fmla="*/ 5672862 w 5894178"/>
              <a:gd name="connsiteY19" fmla="*/ 39057 h 4587861"/>
              <a:gd name="connsiteX20" fmla="*/ 4396512 w 5894178"/>
              <a:gd name="connsiteY20" fmla="*/ 39057 h 4587861"/>
              <a:gd name="connsiteX21" fmla="*/ 4390162 w 5894178"/>
              <a:gd name="connsiteY21" fmla="*/ 451807 h 4587861"/>
              <a:gd name="connsiteX22" fmla="*/ 4313962 w 5894178"/>
              <a:gd name="connsiteY22" fmla="*/ 845507 h 4587861"/>
              <a:gd name="connsiteX23" fmla="*/ 4237762 w 5894178"/>
              <a:gd name="connsiteY23" fmla="*/ 1201107 h 4587861"/>
              <a:gd name="connsiteX24" fmla="*/ 4148862 w 5894178"/>
              <a:gd name="connsiteY24" fmla="*/ 1544007 h 4587861"/>
              <a:gd name="connsiteX25" fmla="*/ 4059962 w 5894178"/>
              <a:gd name="connsiteY25" fmla="*/ 1848807 h 4587861"/>
              <a:gd name="connsiteX26" fmla="*/ 3945662 w 5894178"/>
              <a:gd name="connsiteY26" fmla="*/ 2166307 h 4587861"/>
              <a:gd name="connsiteX27" fmla="*/ 3793262 w 5894178"/>
              <a:gd name="connsiteY27" fmla="*/ 2560007 h 4587861"/>
              <a:gd name="connsiteX28" fmla="*/ 3704362 w 5894178"/>
              <a:gd name="connsiteY28" fmla="*/ 2839407 h 4587861"/>
              <a:gd name="connsiteX29" fmla="*/ 3615462 w 5894178"/>
              <a:gd name="connsiteY29" fmla="*/ 3118807 h 4587861"/>
              <a:gd name="connsiteX30" fmla="*/ 3539262 w 5894178"/>
              <a:gd name="connsiteY30" fmla="*/ 3360107 h 4587861"/>
              <a:gd name="connsiteX31" fmla="*/ 3272562 w 5894178"/>
              <a:gd name="connsiteY31" fmla="*/ 3677607 h 4587861"/>
              <a:gd name="connsiteX32" fmla="*/ 2777262 w 5894178"/>
              <a:gd name="connsiteY32" fmla="*/ 3918907 h 4587861"/>
              <a:gd name="connsiteX33" fmla="*/ 2408962 w 5894178"/>
              <a:gd name="connsiteY33" fmla="*/ 4045907 h 4587861"/>
              <a:gd name="connsiteX34" fmla="*/ 2066062 w 5894178"/>
              <a:gd name="connsiteY34" fmla="*/ 4134807 h 4587861"/>
              <a:gd name="connsiteX35" fmla="*/ 1761262 w 5894178"/>
              <a:gd name="connsiteY35" fmla="*/ 4198307 h 4587861"/>
              <a:gd name="connsiteX36" fmla="*/ 1431062 w 5894178"/>
              <a:gd name="connsiteY36" fmla="*/ 4299907 h 4587861"/>
              <a:gd name="connsiteX37" fmla="*/ 1100862 w 5894178"/>
              <a:gd name="connsiteY37" fmla="*/ 4350707 h 4587861"/>
              <a:gd name="connsiteX38" fmla="*/ 516662 w 5894178"/>
              <a:gd name="connsiteY38" fmla="*/ 4452307 h 4587861"/>
              <a:gd name="connsiteX39" fmla="*/ 46762 w 5894178"/>
              <a:gd name="connsiteY39" fmla="*/ 4338007 h 4587861"/>
              <a:gd name="connsiteX0" fmla="*/ 46762 w 5894178"/>
              <a:gd name="connsiteY0" fmla="*/ 4338007 h 4587861"/>
              <a:gd name="connsiteX1" fmla="*/ 59462 w 5894178"/>
              <a:gd name="connsiteY1" fmla="*/ 4579307 h 4587861"/>
              <a:gd name="connsiteX2" fmla="*/ 757962 w 5894178"/>
              <a:gd name="connsiteY2" fmla="*/ 4528507 h 4587861"/>
              <a:gd name="connsiteX3" fmla="*/ 2205762 w 5894178"/>
              <a:gd name="connsiteY3" fmla="*/ 4477707 h 4587861"/>
              <a:gd name="connsiteX4" fmla="*/ 3513862 w 5894178"/>
              <a:gd name="connsiteY4" fmla="*/ 4414207 h 4587861"/>
              <a:gd name="connsiteX5" fmla="*/ 3793262 w 5894178"/>
              <a:gd name="connsiteY5" fmla="*/ 4020507 h 4587861"/>
              <a:gd name="connsiteX6" fmla="*/ 3907562 w 5894178"/>
              <a:gd name="connsiteY6" fmla="*/ 3715707 h 4587861"/>
              <a:gd name="connsiteX7" fmla="*/ 4034562 w 5894178"/>
              <a:gd name="connsiteY7" fmla="*/ 3398207 h 4587861"/>
              <a:gd name="connsiteX8" fmla="*/ 4301262 w 5894178"/>
              <a:gd name="connsiteY8" fmla="*/ 3144207 h 4587861"/>
              <a:gd name="connsiteX9" fmla="*/ 4504462 w 5894178"/>
              <a:gd name="connsiteY9" fmla="*/ 2864807 h 4587861"/>
              <a:gd name="connsiteX10" fmla="*/ 4631462 w 5894178"/>
              <a:gd name="connsiteY10" fmla="*/ 2725107 h 4587861"/>
              <a:gd name="connsiteX11" fmla="*/ 4720362 w 5894178"/>
              <a:gd name="connsiteY11" fmla="*/ 2572707 h 4587861"/>
              <a:gd name="connsiteX12" fmla="*/ 4834662 w 5894178"/>
              <a:gd name="connsiteY12" fmla="*/ 2369507 h 4587861"/>
              <a:gd name="connsiteX13" fmla="*/ 4961662 w 5894178"/>
              <a:gd name="connsiteY13" fmla="*/ 2191707 h 4587861"/>
              <a:gd name="connsiteX14" fmla="*/ 5152162 w 5894178"/>
              <a:gd name="connsiteY14" fmla="*/ 2026607 h 4587861"/>
              <a:gd name="connsiteX15" fmla="*/ 5393462 w 5894178"/>
              <a:gd name="connsiteY15" fmla="*/ 1848807 h 4587861"/>
              <a:gd name="connsiteX16" fmla="*/ 5685562 w 5894178"/>
              <a:gd name="connsiteY16" fmla="*/ 1569407 h 4587861"/>
              <a:gd name="connsiteX17" fmla="*/ 5876062 w 5894178"/>
              <a:gd name="connsiteY17" fmla="*/ 1251907 h 4587861"/>
              <a:gd name="connsiteX18" fmla="*/ 5863362 w 5894178"/>
              <a:gd name="connsiteY18" fmla="*/ 578807 h 4587861"/>
              <a:gd name="connsiteX19" fmla="*/ 5672862 w 5894178"/>
              <a:gd name="connsiteY19" fmla="*/ 39057 h 4587861"/>
              <a:gd name="connsiteX20" fmla="*/ 4396512 w 5894178"/>
              <a:gd name="connsiteY20" fmla="*/ 39057 h 4587861"/>
              <a:gd name="connsiteX21" fmla="*/ 4390162 w 5894178"/>
              <a:gd name="connsiteY21" fmla="*/ 451807 h 4587861"/>
              <a:gd name="connsiteX22" fmla="*/ 4313962 w 5894178"/>
              <a:gd name="connsiteY22" fmla="*/ 845507 h 4587861"/>
              <a:gd name="connsiteX23" fmla="*/ 4237762 w 5894178"/>
              <a:gd name="connsiteY23" fmla="*/ 1201107 h 4587861"/>
              <a:gd name="connsiteX24" fmla="*/ 4148862 w 5894178"/>
              <a:gd name="connsiteY24" fmla="*/ 1544007 h 4587861"/>
              <a:gd name="connsiteX25" fmla="*/ 4059962 w 5894178"/>
              <a:gd name="connsiteY25" fmla="*/ 1848807 h 4587861"/>
              <a:gd name="connsiteX26" fmla="*/ 3945662 w 5894178"/>
              <a:gd name="connsiteY26" fmla="*/ 2166307 h 4587861"/>
              <a:gd name="connsiteX27" fmla="*/ 3793262 w 5894178"/>
              <a:gd name="connsiteY27" fmla="*/ 2560007 h 4587861"/>
              <a:gd name="connsiteX28" fmla="*/ 3704362 w 5894178"/>
              <a:gd name="connsiteY28" fmla="*/ 2839407 h 4587861"/>
              <a:gd name="connsiteX29" fmla="*/ 3615462 w 5894178"/>
              <a:gd name="connsiteY29" fmla="*/ 3118807 h 4587861"/>
              <a:gd name="connsiteX30" fmla="*/ 3539262 w 5894178"/>
              <a:gd name="connsiteY30" fmla="*/ 3360107 h 4587861"/>
              <a:gd name="connsiteX31" fmla="*/ 3272562 w 5894178"/>
              <a:gd name="connsiteY31" fmla="*/ 3677607 h 4587861"/>
              <a:gd name="connsiteX32" fmla="*/ 2777262 w 5894178"/>
              <a:gd name="connsiteY32" fmla="*/ 3918907 h 4587861"/>
              <a:gd name="connsiteX33" fmla="*/ 2408962 w 5894178"/>
              <a:gd name="connsiteY33" fmla="*/ 4045907 h 4587861"/>
              <a:gd name="connsiteX34" fmla="*/ 2066062 w 5894178"/>
              <a:gd name="connsiteY34" fmla="*/ 4134807 h 4587861"/>
              <a:gd name="connsiteX35" fmla="*/ 1761262 w 5894178"/>
              <a:gd name="connsiteY35" fmla="*/ 4198307 h 4587861"/>
              <a:gd name="connsiteX36" fmla="*/ 1431062 w 5894178"/>
              <a:gd name="connsiteY36" fmla="*/ 4299907 h 4587861"/>
              <a:gd name="connsiteX37" fmla="*/ 1100862 w 5894178"/>
              <a:gd name="connsiteY37" fmla="*/ 4350707 h 4587861"/>
              <a:gd name="connsiteX38" fmla="*/ 516662 w 5894178"/>
              <a:gd name="connsiteY38" fmla="*/ 4452307 h 4587861"/>
              <a:gd name="connsiteX39" fmla="*/ 46762 w 5894178"/>
              <a:gd name="connsiteY39" fmla="*/ 4338007 h 4587861"/>
              <a:gd name="connsiteX0" fmla="*/ 46762 w 5894178"/>
              <a:gd name="connsiteY0" fmla="*/ 4298950 h 4548804"/>
              <a:gd name="connsiteX1" fmla="*/ 59462 w 5894178"/>
              <a:gd name="connsiteY1" fmla="*/ 4540250 h 4548804"/>
              <a:gd name="connsiteX2" fmla="*/ 757962 w 5894178"/>
              <a:gd name="connsiteY2" fmla="*/ 4489450 h 4548804"/>
              <a:gd name="connsiteX3" fmla="*/ 2205762 w 5894178"/>
              <a:gd name="connsiteY3" fmla="*/ 4438650 h 4548804"/>
              <a:gd name="connsiteX4" fmla="*/ 3513862 w 5894178"/>
              <a:gd name="connsiteY4" fmla="*/ 4375150 h 4548804"/>
              <a:gd name="connsiteX5" fmla="*/ 3793262 w 5894178"/>
              <a:gd name="connsiteY5" fmla="*/ 3981450 h 4548804"/>
              <a:gd name="connsiteX6" fmla="*/ 3907562 w 5894178"/>
              <a:gd name="connsiteY6" fmla="*/ 3676650 h 4548804"/>
              <a:gd name="connsiteX7" fmla="*/ 4034562 w 5894178"/>
              <a:gd name="connsiteY7" fmla="*/ 3359150 h 4548804"/>
              <a:gd name="connsiteX8" fmla="*/ 4301262 w 5894178"/>
              <a:gd name="connsiteY8" fmla="*/ 3105150 h 4548804"/>
              <a:gd name="connsiteX9" fmla="*/ 4504462 w 5894178"/>
              <a:gd name="connsiteY9" fmla="*/ 2825750 h 4548804"/>
              <a:gd name="connsiteX10" fmla="*/ 4631462 w 5894178"/>
              <a:gd name="connsiteY10" fmla="*/ 2686050 h 4548804"/>
              <a:gd name="connsiteX11" fmla="*/ 4720362 w 5894178"/>
              <a:gd name="connsiteY11" fmla="*/ 2533650 h 4548804"/>
              <a:gd name="connsiteX12" fmla="*/ 4834662 w 5894178"/>
              <a:gd name="connsiteY12" fmla="*/ 2330450 h 4548804"/>
              <a:gd name="connsiteX13" fmla="*/ 4961662 w 5894178"/>
              <a:gd name="connsiteY13" fmla="*/ 2152650 h 4548804"/>
              <a:gd name="connsiteX14" fmla="*/ 5152162 w 5894178"/>
              <a:gd name="connsiteY14" fmla="*/ 1987550 h 4548804"/>
              <a:gd name="connsiteX15" fmla="*/ 5393462 w 5894178"/>
              <a:gd name="connsiteY15" fmla="*/ 1809750 h 4548804"/>
              <a:gd name="connsiteX16" fmla="*/ 5685562 w 5894178"/>
              <a:gd name="connsiteY16" fmla="*/ 1530350 h 4548804"/>
              <a:gd name="connsiteX17" fmla="*/ 5876062 w 5894178"/>
              <a:gd name="connsiteY17" fmla="*/ 1212850 h 4548804"/>
              <a:gd name="connsiteX18" fmla="*/ 5863362 w 5894178"/>
              <a:gd name="connsiteY18" fmla="*/ 539750 h 4548804"/>
              <a:gd name="connsiteX19" fmla="*/ 5672862 w 5894178"/>
              <a:gd name="connsiteY19" fmla="*/ 0 h 4548804"/>
              <a:gd name="connsiteX20" fmla="*/ 4396512 w 5894178"/>
              <a:gd name="connsiteY20" fmla="*/ 0 h 4548804"/>
              <a:gd name="connsiteX21" fmla="*/ 4390162 w 5894178"/>
              <a:gd name="connsiteY21" fmla="*/ 412750 h 4548804"/>
              <a:gd name="connsiteX22" fmla="*/ 4313962 w 5894178"/>
              <a:gd name="connsiteY22" fmla="*/ 806450 h 4548804"/>
              <a:gd name="connsiteX23" fmla="*/ 4237762 w 5894178"/>
              <a:gd name="connsiteY23" fmla="*/ 1162050 h 4548804"/>
              <a:gd name="connsiteX24" fmla="*/ 4148862 w 5894178"/>
              <a:gd name="connsiteY24" fmla="*/ 1504950 h 4548804"/>
              <a:gd name="connsiteX25" fmla="*/ 4059962 w 5894178"/>
              <a:gd name="connsiteY25" fmla="*/ 1809750 h 4548804"/>
              <a:gd name="connsiteX26" fmla="*/ 3945662 w 5894178"/>
              <a:gd name="connsiteY26" fmla="*/ 2127250 h 4548804"/>
              <a:gd name="connsiteX27" fmla="*/ 3793262 w 5894178"/>
              <a:gd name="connsiteY27" fmla="*/ 2520950 h 4548804"/>
              <a:gd name="connsiteX28" fmla="*/ 3704362 w 5894178"/>
              <a:gd name="connsiteY28" fmla="*/ 2800350 h 4548804"/>
              <a:gd name="connsiteX29" fmla="*/ 3615462 w 5894178"/>
              <a:gd name="connsiteY29" fmla="*/ 3079750 h 4548804"/>
              <a:gd name="connsiteX30" fmla="*/ 3539262 w 5894178"/>
              <a:gd name="connsiteY30" fmla="*/ 3321050 h 4548804"/>
              <a:gd name="connsiteX31" fmla="*/ 3272562 w 5894178"/>
              <a:gd name="connsiteY31" fmla="*/ 3638550 h 4548804"/>
              <a:gd name="connsiteX32" fmla="*/ 2777262 w 5894178"/>
              <a:gd name="connsiteY32" fmla="*/ 3879850 h 4548804"/>
              <a:gd name="connsiteX33" fmla="*/ 2408962 w 5894178"/>
              <a:gd name="connsiteY33" fmla="*/ 4006850 h 4548804"/>
              <a:gd name="connsiteX34" fmla="*/ 2066062 w 5894178"/>
              <a:gd name="connsiteY34" fmla="*/ 4095750 h 4548804"/>
              <a:gd name="connsiteX35" fmla="*/ 1761262 w 5894178"/>
              <a:gd name="connsiteY35" fmla="*/ 4159250 h 4548804"/>
              <a:gd name="connsiteX36" fmla="*/ 1431062 w 5894178"/>
              <a:gd name="connsiteY36" fmla="*/ 4260850 h 4548804"/>
              <a:gd name="connsiteX37" fmla="*/ 1100862 w 5894178"/>
              <a:gd name="connsiteY37" fmla="*/ 4311650 h 4548804"/>
              <a:gd name="connsiteX38" fmla="*/ 516662 w 5894178"/>
              <a:gd name="connsiteY38" fmla="*/ 4413250 h 4548804"/>
              <a:gd name="connsiteX39" fmla="*/ 46762 w 5894178"/>
              <a:gd name="connsiteY39"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93262 w 5880228"/>
              <a:gd name="connsiteY5" fmla="*/ 3981450 h 4548804"/>
              <a:gd name="connsiteX6" fmla="*/ 3907562 w 5880228"/>
              <a:gd name="connsiteY6" fmla="*/ 3676650 h 4548804"/>
              <a:gd name="connsiteX7" fmla="*/ 4034562 w 5880228"/>
              <a:gd name="connsiteY7" fmla="*/ 3359150 h 4548804"/>
              <a:gd name="connsiteX8" fmla="*/ 4301262 w 5880228"/>
              <a:gd name="connsiteY8" fmla="*/ 3105150 h 4548804"/>
              <a:gd name="connsiteX9" fmla="*/ 4504462 w 5880228"/>
              <a:gd name="connsiteY9" fmla="*/ 2825750 h 4548804"/>
              <a:gd name="connsiteX10" fmla="*/ 4631462 w 5880228"/>
              <a:gd name="connsiteY10" fmla="*/ 2686050 h 4548804"/>
              <a:gd name="connsiteX11" fmla="*/ 4720362 w 5880228"/>
              <a:gd name="connsiteY11" fmla="*/ 2533650 h 4548804"/>
              <a:gd name="connsiteX12" fmla="*/ 4834662 w 5880228"/>
              <a:gd name="connsiteY12" fmla="*/ 2330450 h 4548804"/>
              <a:gd name="connsiteX13" fmla="*/ 4961662 w 5880228"/>
              <a:gd name="connsiteY13" fmla="*/ 2152650 h 4548804"/>
              <a:gd name="connsiteX14" fmla="*/ 5152162 w 5880228"/>
              <a:gd name="connsiteY14" fmla="*/ 1987550 h 4548804"/>
              <a:gd name="connsiteX15" fmla="*/ 5393462 w 5880228"/>
              <a:gd name="connsiteY15" fmla="*/ 1809750 h 4548804"/>
              <a:gd name="connsiteX16" fmla="*/ 5685562 w 5880228"/>
              <a:gd name="connsiteY16" fmla="*/ 1530350 h 4548804"/>
              <a:gd name="connsiteX17" fmla="*/ 5850662 w 5880228"/>
              <a:gd name="connsiteY17" fmla="*/ 1035050 h 4548804"/>
              <a:gd name="connsiteX18" fmla="*/ 5863362 w 5880228"/>
              <a:gd name="connsiteY18" fmla="*/ 539750 h 4548804"/>
              <a:gd name="connsiteX19" fmla="*/ 5672862 w 5880228"/>
              <a:gd name="connsiteY19" fmla="*/ 0 h 4548804"/>
              <a:gd name="connsiteX20" fmla="*/ 4396512 w 5880228"/>
              <a:gd name="connsiteY20" fmla="*/ 0 h 4548804"/>
              <a:gd name="connsiteX21" fmla="*/ 4390162 w 5880228"/>
              <a:gd name="connsiteY21" fmla="*/ 412750 h 4548804"/>
              <a:gd name="connsiteX22" fmla="*/ 4313962 w 5880228"/>
              <a:gd name="connsiteY22" fmla="*/ 806450 h 4548804"/>
              <a:gd name="connsiteX23" fmla="*/ 4237762 w 5880228"/>
              <a:gd name="connsiteY23" fmla="*/ 1162050 h 4548804"/>
              <a:gd name="connsiteX24" fmla="*/ 4148862 w 5880228"/>
              <a:gd name="connsiteY24" fmla="*/ 1504950 h 4548804"/>
              <a:gd name="connsiteX25" fmla="*/ 4059962 w 5880228"/>
              <a:gd name="connsiteY25" fmla="*/ 1809750 h 4548804"/>
              <a:gd name="connsiteX26" fmla="*/ 3945662 w 5880228"/>
              <a:gd name="connsiteY26" fmla="*/ 2127250 h 4548804"/>
              <a:gd name="connsiteX27" fmla="*/ 3793262 w 5880228"/>
              <a:gd name="connsiteY27" fmla="*/ 2520950 h 4548804"/>
              <a:gd name="connsiteX28" fmla="*/ 3704362 w 5880228"/>
              <a:gd name="connsiteY28" fmla="*/ 2800350 h 4548804"/>
              <a:gd name="connsiteX29" fmla="*/ 3615462 w 5880228"/>
              <a:gd name="connsiteY29" fmla="*/ 3079750 h 4548804"/>
              <a:gd name="connsiteX30" fmla="*/ 3539262 w 5880228"/>
              <a:gd name="connsiteY30" fmla="*/ 3321050 h 4548804"/>
              <a:gd name="connsiteX31" fmla="*/ 3272562 w 5880228"/>
              <a:gd name="connsiteY31" fmla="*/ 3638550 h 4548804"/>
              <a:gd name="connsiteX32" fmla="*/ 2777262 w 5880228"/>
              <a:gd name="connsiteY32" fmla="*/ 3879850 h 4548804"/>
              <a:gd name="connsiteX33" fmla="*/ 2408962 w 5880228"/>
              <a:gd name="connsiteY33" fmla="*/ 4006850 h 4548804"/>
              <a:gd name="connsiteX34" fmla="*/ 2066062 w 5880228"/>
              <a:gd name="connsiteY34" fmla="*/ 4095750 h 4548804"/>
              <a:gd name="connsiteX35" fmla="*/ 1761262 w 5880228"/>
              <a:gd name="connsiteY35" fmla="*/ 4159250 h 4548804"/>
              <a:gd name="connsiteX36" fmla="*/ 1431062 w 5880228"/>
              <a:gd name="connsiteY36" fmla="*/ 4260850 h 4548804"/>
              <a:gd name="connsiteX37" fmla="*/ 1100862 w 5880228"/>
              <a:gd name="connsiteY37" fmla="*/ 4311650 h 4548804"/>
              <a:gd name="connsiteX38" fmla="*/ 516662 w 5880228"/>
              <a:gd name="connsiteY38" fmla="*/ 4413250 h 4548804"/>
              <a:gd name="connsiteX39" fmla="*/ 46762 w 5880228"/>
              <a:gd name="connsiteY39"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93262 w 5880228"/>
              <a:gd name="connsiteY5" fmla="*/ 39814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631462 w 5880228"/>
              <a:gd name="connsiteY10" fmla="*/ 2686050 h 4548804"/>
              <a:gd name="connsiteX11" fmla="*/ 4720362 w 5880228"/>
              <a:gd name="connsiteY11" fmla="*/ 2533650 h 4548804"/>
              <a:gd name="connsiteX12" fmla="*/ 4834662 w 5880228"/>
              <a:gd name="connsiteY12" fmla="*/ 2330450 h 4548804"/>
              <a:gd name="connsiteX13" fmla="*/ 4961662 w 5880228"/>
              <a:gd name="connsiteY13" fmla="*/ 2152650 h 4548804"/>
              <a:gd name="connsiteX14" fmla="*/ 5152162 w 5880228"/>
              <a:gd name="connsiteY14" fmla="*/ 1987550 h 4548804"/>
              <a:gd name="connsiteX15" fmla="*/ 5393462 w 5880228"/>
              <a:gd name="connsiteY15" fmla="*/ 1809750 h 4548804"/>
              <a:gd name="connsiteX16" fmla="*/ 5685562 w 5880228"/>
              <a:gd name="connsiteY16" fmla="*/ 1530350 h 4548804"/>
              <a:gd name="connsiteX17" fmla="*/ 5850662 w 5880228"/>
              <a:gd name="connsiteY17" fmla="*/ 1035050 h 4548804"/>
              <a:gd name="connsiteX18" fmla="*/ 5863362 w 5880228"/>
              <a:gd name="connsiteY18" fmla="*/ 539750 h 4548804"/>
              <a:gd name="connsiteX19" fmla="*/ 5672862 w 5880228"/>
              <a:gd name="connsiteY19" fmla="*/ 0 h 4548804"/>
              <a:gd name="connsiteX20" fmla="*/ 4396512 w 5880228"/>
              <a:gd name="connsiteY20" fmla="*/ 0 h 4548804"/>
              <a:gd name="connsiteX21" fmla="*/ 4390162 w 5880228"/>
              <a:gd name="connsiteY21" fmla="*/ 412750 h 4548804"/>
              <a:gd name="connsiteX22" fmla="*/ 4313962 w 5880228"/>
              <a:gd name="connsiteY22" fmla="*/ 806450 h 4548804"/>
              <a:gd name="connsiteX23" fmla="*/ 4237762 w 5880228"/>
              <a:gd name="connsiteY23" fmla="*/ 1162050 h 4548804"/>
              <a:gd name="connsiteX24" fmla="*/ 4148862 w 5880228"/>
              <a:gd name="connsiteY24" fmla="*/ 1504950 h 4548804"/>
              <a:gd name="connsiteX25" fmla="*/ 4059962 w 5880228"/>
              <a:gd name="connsiteY25" fmla="*/ 1809750 h 4548804"/>
              <a:gd name="connsiteX26" fmla="*/ 3945662 w 5880228"/>
              <a:gd name="connsiteY26" fmla="*/ 2127250 h 4548804"/>
              <a:gd name="connsiteX27" fmla="*/ 3793262 w 5880228"/>
              <a:gd name="connsiteY27" fmla="*/ 2520950 h 4548804"/>
              <a:gd name="connsiteX28" fmla="*/ 3704362 w 5880228"/>
              <a:gd name="connsiteY28" fmla="*/ 2800350 h 4548804"/>
              <a:gd name="connsiteX29" fmla="*/ 3615462 w 5880228"/>
              <a:gd name="connsiteY29" fmla="*/ 3079750 h 4548804"/>
              <a:gd name="connsiteX30" fmla="*/ 3539262 w 5880228"/>
              <a:gd name="connsiteY30" fmla="*/ 3321050 h 4548804"/>
              <a:gd name="connsiteX31" fmla="*/ 3272562 w 5880228"/>
              <a:gd name="connsiteY31" fmla="*/ 3638550 h 4548804"/>
              <a:gd name="connsiteX32" fmla="*/ 2777262 w 5880228"/>
              <a:gd name="connsiteY32" fmla="*/ 3879850 h 4548804"/>
              <a:gd name="connsiteX33" fmla="*/ 2408962 w 5880228"/>
              <a:gd name="connsiteY33" fmla="*/ 4006850 h 4548804"/>
              <a:gd name="connsiteX34" fmla="*/ 2066062 w 5880228"/>
              <a:gd name="connsiteY34" fmla="*/ 4095750 h 4548804"/>
              <a:gd name="connsiteX35" fmla="*/ 1761262 w 5880228"/>
              <a:gd name="connsiteY35" fmla="*/ 4159250 h 4548804"/>
              <a:gd name="connsiteX36" fmla="*/ 1431062 w 5880228"/>
              <a:gd name="connsiteY36" fmla="*/ 4260850 h 4548804"/>
              <a:gd name="connsiteX37" fmla="*/ 1100862 w 5880228"/>
              <a:gd name="connsiteY37" fmla="*/ 4311650 h 4548804"/>
              <a:gd name="connsiteX38" fmla="*/ 516662 w 5880228"/>
              <a:gd name="connsiteY38" fmla="*/ 4413250 h 4548804"/>
              <a:gd name="connsiteX39" fmla="*/ 46762 w 5880228"/>
              <a:gd name="connsiteY39"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93262 w 5880228"/>
              <a:gd name="connsiteY5" fmla="*/ 39814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4961662 w 5880228"/>
              <a:gd name="connsiteY12" fmla="*/ 2152650 h 4548804"/>
              <a:gd name="connsiteX13" fmla="*/ 5152162 w 5880228"/>
              <a:gd name="connsiteY13" fmla="*/ 1987550 h 4548804"/>
              <a:gd name="connsiteX14" fmla="*/ 5393462 w 5880228"/>
              <a:gd name="connsiteY14" fmla="*/ 1809750 h 4548804"/>
              <a:gd name="connsiteX15" fmla="*/ 5685562 w 5880228"/>
              <a:gd name="connsiteY15" fmla="*/ 1530350 h 4548804"/>
              <a:gd name="connsiteX16" fmla="*/ 5850662 w 5880228"/>
              <a:gd name="connsiteY16" fmla="*/ 1035050 h 4548804"/>
              <a:gd name="connsiteX17" fmla="*/ 5863362 w 5880228"/>
              <a:gd name="connsiteY17" fmla="*/ 539750 h 4548804"/>
              <a:gd name="connsiteX18" fmla="*/ 5672862 w 5880228"/>
              <a:gd name="connsiteY18" fmla="*/ 0 h 4548804"/>
              <a:gd name="connsiteX19" fmla="*/ 4396512 w 5880228"/>
              <a:gd name="connsiteY19" fmla="*/ 0 h 4548804"/>
              <a:gd name="connsiteX20" fmla="*/ 4390162 w 5880228"/>
              <a:gd name="connsiteY20" fmla="*/ 412750 h 4548804"/>
              <a:gd name="connsiteX21" fmla="*/ 4313962 w 5880228"/>
              <a:gd name="connsiteY21" fmla="*/ 806450 h 4548804"/>
              <a:gd name="connsiteX22" fmla="*/ 4237762 w 5880228"/>
              <a:gd name="connsiteY22" fmla="*/ 1162050 h 4548804"/>
              <a:gd name="connsiteX23" fmla="*/ 4148862 w 5880228"/>
              <a:gd name="connsiteY23" fmla="*/ 1504950 h 4548804"/>
              <a:gd name="connsiteX24" fmla="*/ 4059962 w 5880228"/>
              <a:gd name="connsiteY24" fmla="*/ 1809750 h 4548804"/>
              <a:gd name="connsiteX25" fmla="*/ 3945662 w 5880228"/>
              <a:gd name="connsiteY25" fmla="*/ 2127250 h 4548804"/>
              <a:gd name="connsiteX26" fmla="*/ 3793262 w 5880228"/>
              <a:gd name="connsiteY26" fmla="*/ 2520950 h 4548804"/>
              <a:gd name="connsiteX27" fmla="*/ 3704362 w 5880228"/>
              <a:gd name="connsiteY27" fmla="*/ 2800350 h 4548804"/>
              <a:gd name="connsiteX28" fmla="*/ 3615462 w 5880228"/>
              <a:gd name="connsiteY28" fmla="*/ 3079750 h 4548804"/>
              <a:gd name="connsiteX29" fmla="*/ 3539262 w 5880228"/>
              <a:gd name="connsiteY29" fmla="*/ 3321050 h 4548804"/>
              <a:gd name="connsiteX30" fmla="*/ 3272562 w 5880228"/>
              <a:gd name="connsiteY30" fmla="*/ 3638550 h 4548804"/>
              <a:gd name="connsiteX31" fmla="*/ 2777262 w 5880228"/>
              <a:gd name="connsiteY31" fmla="*/ 3879850 h 4548804"/>
              <a:gd name="connsiteX32" fmla="*/ 2408962 w 5880228"/>
              <a:gd name="connsiteY32" fmla="*/ 4006850 h 4548804"/>
              <a:gd name="connsiteX33" fmla="*/ 2066062 w 5880228"/>
              <a:gd name="connsiteY33" fmla="*/ 4095750 h 4548804"/>
              <a:gd name="connsiteX34" fmla="*/ 1761262 w 5880228"/>
              <a:gd name="connsiteY34" fmla="*/ 4159250 h 4548804"/>
              <a:gd name="connsiteX35" fmla="*/ 1431062 w 5880228"/>
              <a:gd name="connsiteY35" fmla="*/ 4260850 h 4548804"/>
              <a:gd name="connsiteX36" fmla="*/ 1100862 w 5880228"/>
              <a:gd name="connsiteY36" fmla="*/ 4311650 h 4548804"/>
              <a:gd name="connsiteX37" fmla="*/ 516662 w 5880228"/>
              <a:gd name="connsiteY37" fmla="*/ 4413250 h 4548804"/>
              <a:gd name="connsiteX38" fmla="*/ 46762 w 5880228"/>
              <a:gd name="connsiteY38"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93262 w 5880228"/>
              <a:gd name="connsiteY5" fmla="*/ 39814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5152162 w 5880228"/>
              <a:gd name="connsiteY12" fmla="*/ 1987550 h 4548804"/>
              <a:gd name="connsiteX13" fmla="*/ 5393462 w 5880228"/>
              <a:gd name="connsiteY13" fmla="*/ 1809750 h 4548804"/>
              <a:gd name="connsiteX14" fmla="*/ 5685562 w 5880228"/>
              <a:gd name="connsiteY14" fmla="*/ 1530350 h 4548804"/>
              <a:gd name="connsiteX15" fmla="*/ 5850662 w 5880228"/>
              <a:gd name="connsiteY15" fmla="*/ 1035050 h 4548804"/>
              <a:gd name="connsiteX16" fmla="*/ 5863362 w 5880228"/>
              <a:gd name="connsiteY16" fmla="*/ 539750 h 4548804"/>
              <a:gd name="connsiteX17" fmla="*/ 5672862 w 5880228"/>
              <a:gd name="connsiteY17" fmla="*/ 0 h 4548804"/>
              <a:gd name="connsiteX18" fmla="*/ 4396512 w 5880228"/>
              <a:gd name="connsiteY18" fmla="*/ 0 h 4548804"/>
              <a:gd name="connsiteX19" fmla="*/ 4390162 w 5880228"/>
              <a:gd name="connsiteY19" fmla="*/ 412750 h 4548804"/>
              <a:gd name="connsiteX20" fmla="*/ 4313962 w 5880228"/>
              <a:gd name="connsiteY20" fmla="*/ 806450 h 4548804"/>
              <a:gd name="connsiteX21" fmla="*/ 4237762 w 5880228"/>
              <a:gd name="connsiteY21" fmla="*/ 1162050 h 4548804"/>
              <a:gd name="connsiteX22" fmla="*/ 4148862 w 5880228"/>
              <a:gd name="connsiteY22" fmla="*/ 1504950 h 4548804"/>
              <a:gd name="connsiteX23" fmla="*/ 4059962 w 5880228"/>
              <a:gd name="connsiteY23" fmla="*/ 1809750 h 4548804"/>
              <a:gd name="connsiteX24" fmla="*/ 3945662 w 5880228"/>
              <a:gd name="connsiteY24" fmla="*/ 2127250 h 4548804"/>
              <a:gd name="connsiteX25" fmla="*/ 3793262 w 5880228"/>
              <a:gd name="connsiteY25" fmla="*/ 2520950 h 4548804"/>
              <a:gd name="connsiteX26" fmla="*/ 3704362 w 5880228"/>
              <a:gd name="connsiteY26" fmla="*/ 2800350 h 4548804"/>
              <a:gd name="connsiteX27" fmla="*/ 3615462 w 5880228"/>
              <a:gd name="connsiteY27" fmla="*/ 3079750 h 4548804"/>
              <a:gd name="connsiteX28" fmla="*/ 3539262 w 5880228"/>
              <a:gd name="connsiteY28" fmla="*/ 3321050 h 4548804"/>
              <a:gd name="connsiteX29" fmla="*/ 3272562 w 5880228"/>
              <a:gd name="connsiteY29" fmla="*/ 3638550 h 4548804"/>
              <a:gd name="connsiteX30" fmla="*/ 2777262 w 5880228"/>
              <a:gd name="connsiteY30" fmla="*/ 3879850 h 4548804"/>
              <a:gd name="connsiteX31" fmla="*/ 2408962 w 5880228"/>
              <a:gd name="connsiteY31" fmla="*/ 4006850 h 4548804"/>
              <a:gd name="connsiteX32" fmla="*/ 2066062 w 5880228"/>
              <a:gd name="connsiteY32" fmla="*/ 4095750 h 4548804"/>
              <a:gd name="connsiteX33" fmla="*/ 1761262 w 5880228"/>
              <a:gd name="connsiteY33" fmla="*/ 4159250 h 4548804"/>
              <a:gd name="connsiteX34" fmla="*/ 1431062 w 5880228"/>
              <a:gd name="connsiteY34" fmla="*/ 4260850 h 4548804"/>
              <a:gd name="connsiteX35" fmla="*/ 1100862 w 5880228"/>
              <a:gd name="connsiteY35" fmla="*/ 4311650 h 4548804"/>
              <a:gd name="connsiteX36" fmla="*/ 516662 w 5880228"/>
              <a:gd name="connsiteY36" fmla="*/ 4413250 h 4548804"/>
              <a:gd name="connsiteX37" fmla="*/ 46762 w 5880228"/>
              <a:gd name="connsiteY37"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93262 w 5880228"/>
              <a:gd name="connsiteY5" fmla="*/ 39814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5152162 w 5880228"/>
              <a:gd name="connsiteY12" fmla="*/ 1987550 h 4548804"/>
              <a:gd name="connsiteX13" fmla="*/ 5431562 w 5880228"/>
              <a:gd name="connsiteY13" fmla="*/ 1765300 h 4548804"/>
              <a:gd name="connsiteX14" fmla="*/ 5685562 w 5880228"/>
              <a:gd name="connsiteY14" fmla="*/ 1530350 h 4548804"/>
              <a:gd name="connsiteX15" fmla="*/ 5850662 w 5880228"/>
              <a:gd name="connsiteY15" fmla="*/ 1035050 h 4548804"/>
              <a:gd name="connsiteX16" fmla="*/ 5863362 w 5880228"/>
              <a:gd name="connsiteY16" fmla="*/ 539750 h 4548804"/>
              <a:gd name="connsiteX17" fmla="*/ 5672862 w 5880228"/>
              <a:gd name="connsiteY17" fmla="*/ 0 h 4548804"/>
              <a:gd name="connsiteX18" fmla="*/ 4396512 w 5880228"/>
              <a:gd name="connsiteY18" fmla="*/ 0 h 4548804"/>
              <a:gd name="connsiteX19" fmla="*/ 4390162 w 5880228"/>
              <a:gd name="connsiteY19" fmla="*/ 412750 h 4548804"/>
              <a:gd name="connsiteX20" fmla="*/ 4313962 w 5880228"/>
              <a:gd name="connsiteY20" fmla="*/ 806450 h 4548804"/>
              <a:gd name="connsiteX21" fmla="*/ 4237762 w 5880228"/>
              <a:gd name="connsiteY21" fmla="*/ 1162050 h 4548804"/>
              <a:gd name="connsiteX22" fmla="*/ 4148862 w 5880228"/>
              <a:gd name="connsiteY22" fmla="*/ 1504950 h 4548804"/>
              <a:gd name="connsiteX23" fmla="*/ 4059962 w 5880228"/>
              <a:gd name="connsiteY23" fmla="*/ 1809750 h 4548804"/>
              <a:gd name="connsiteX24" fmla="*/ 3945662 w 5880228"/>
              <a:gd name="connsiteY24" fmla="*/ 2127250 h 4548804"/>
              <a:gd name="connsiteX25" fmla="*/ 3793262 w 5880228"/>
              <a:gd name="connsiteY25" fmla="*/ 2520950 h 4548804"/>
              <a:gd name="connsiteX26" fmla="*/ 3704362 w 5880228"/>
              <a:gd name="connsiteY26" fmla="*/ 2800350 h 4548804"/>
              <a:gd name="connsiteX27" fmla="*/ 3615462 w 5880228"/>
              <a:gd name="connsiteY27" fmla="*/ 3079750 h 4548804"/>
              <a:gd name="connsiteX28" fmla="*/ 3539262 w 5880228"/>
              <a:gd name="connsiteY28" fmla="*/ 3321050 h 4548804"/>
              <a:gd name="connsiteX29" fmla="*/ 3272562 w 5880228"/>
              <a:gd name="connsiteY29" fmla="*/ 3638550 h 4548804"/>
              <a:gd name="connsiteX30" fmla="*/ 2777262 w 5880228"/>
              <a:gd name="connsiteY30" fmla="*/ 3879850 h 4548804"/>
              <a:gd name="connsiteX31" fmla="*/ 2408962 w 5880228"/>
              <a:gd name="connsiteY31" fmla="*/ 4006850 h 4548804"/>
              <a:gd name="connsiteX32" fmla="*/ 2066062 w 5880228"/>
              <a:gd name="connsiteY32" fmla="*/ 4095750 h 4548804"/>
              <a:gd name="connsiteX33" fmla="*/ 1761262 w 5880228"/>
              <a:gd name="connsiteY33" fmla="*/ 4159250 h 4548804"/>
              <a:gd name="connsiteX34" fmla="*/ 1431062 w 5880228"/>
              <a:gd name="connsiteY34" fmla="*/ 4260850 h 4548804"/>
              <a:gd name="connsiteX35" fmla="*/ 1100862 w 5880228"/>
              <a:gd name="connsiteY35" fmla="*/ 4311650 h 4548804"/>
              <a:gd name="connsiteX36" fmla="*/ 516662 w 5880228"/>
              <a:gd name="connsiteY36" fmla="*/ 4413250 h 4548804"/>
              <a:gd name="connsiteX37" fmla="*/ 46762 w 5880228"/>
              <a:gd name="connsiteY37"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23412 w 5880228"/>
              <a:gd name="connsiteY5" fmla="*/ 40068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5152162 w 5880228"/>
              <a:gd name="connsiteY12" fmla="*/ 1987550 h 4548804"/>
              <a:gd name="connsiteX13" fmla="*/ 5431562 w 5880228"/>
              <a:gd name="connsiteY13" fmla="*/ 1765300 h 4548804"/>
              <a:gd name="connsiteX14" fmla="*/ 5685562 w 5880228"/>
              <a:gd name="connsiteY14" fmla="*/ 1530350 h 4548804"/>
              <a:gd name="connsiteX15" fmla="*/ 5850662 w 5880228"/>
              <a:gd name="connsiteY15" fmla="*/ 1035050 h 4548804"/>
              <a:gd name="connsiteX16" fmla="*/ 5863362 w 5880228"/>
              <a:gd name="connsiteY16" fmla="*/ 539750 h 4548804"/>
              <a:gd name="connsiteX17" fmla="*/ 5672862 w 5880228"/>
              <a:gd name="connsiteY17" fmla="*/ 0 h 4548804"/>
              <a:gd name="connsiteX18" fmla="*/ 4396512 w 5880228"/>
              <a:gd name="connsiteY18" fmla="*/ 0 h 4548804"/>
              <a:gd name="connsiteX19" fmla="*/ 4390162 w 5880228"/>
              <a:gd name="connsiteY19" fmla="*/ 412750 h 4548804"/>
              <a:gd name="connsiteX20" fmla="*/ 4313962 w 5880228"/>
              <a:gd name="connsiteY20" fmla="*/ 806450 h 4548804"/>
              <a:gd name="connsiteX21" fmla="*/ 4237762 w 5880228"/>
              <a:gd name="connsiteY21" fmla="*/ 1162050 h 4548804"/>
              <a:gd name="connsiteX22" fmla="*/ 4148862 w 5880228"/>
              <a:gd name="connsiteY22" fmla="*/ 1504950 h 4548804"/>
              <a:gd name="connsiteX23" fmla="*/ 4059962 w 5880228"/>
              <a:gd name="connsiteY23" fmla="*/ 1809750 h 4548804"/>
              <a:gd name="connsiteX24" fmla="*/ 3945662 w 5880228"/>
              <a:gd name="connsiteY24" fmla="*/ 2127250 h 4548804"/>
              <a:gd name="connsiteX25" fmla="*/ 3793262 w 5880228"/>
              <a:gd name="connsiteY25" fmla="*/ 2520950 h 4548804"/>
              <a:gd name="connsiteX26" fmla="*/ 3704362 w 5880228"/>
              <a:gd name="connsiteY26" fmla="*/ 2800350 h 4548804"/>
              <a:gd name="connsiteX27" fmla="*/ 3615462 w 5880228"/>
              <a:gd name="connsiteY27" fmla="*/ 3079750 h 4548804"/>
              <a:gd name="connsiteX28" fmla="*/ 3539262 w 5880228"/>
              <a:gd name="connsiteY28" fmla="*/ 3321050 h 4548804"/>
              <a:gd name="connsiteX29" fmla="*/ 3272562 w 5880228"/>
              <a:gd name="connsiteY29" fmla="*/ 3638550 h 4548804"/>
              <a:gd name="connsiteX30" fmla="*/ 2777262 w 5880228"/>
              <a:gd name="connsiteY30" fmla="*/ 3879850 h 4548804"/>
              <a:gd name="connsiteX31" fmla="*/ 2408962 w 5880228"/>
              <a:gd name="connsiteY31" fmla="*/ 4006850 h 4548804"/>
              <a:gd name="connsiteX32" fmla="*/ 2066062 w 5880228"/>
              <a:gd name="connsiteY32" fmla="*/ 4095750 h 4548804"/>
              <a:gd name="connsiteX33" fmla="*/ 1761262 w 5880228"/>
              <a:gd name="connsiteY33" fmla="*/ 4159250 h 4548804"/>
              <a:gd name="connsiteX34" fmla="*/ 1431062 w 5880228"/>
              <a:gd name="connsiteY34" fmla="*/ 4260850 h 4548804"/>
              <a:gd name="connsiteX35" fmla="*/ 1100862 w 5880228"/>
              <a:gd name="connsiteY35" fmla="*/ 4311650 h 4548804"/>
              <a:gd name="connsiteX36" fmla="*/ 516662 w 5880228"/>
              <a:gd name="connsiteY36" fmla="*/ 4413250 h 4548804"/>
              <a:gd name="connsiteX37" fmla="*/ 46762 w 5880228"/>
              <a:gd name="connsiteY37"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342412 w 5880228"/>
              <a:gd name="connsiteY4" fmla="*/ 4318000 h 4548804"/>
              <a:gd name="connsiteX5" fmla="*/ 3723412 w 5880228"/>
              <a:gd name="connsiteY5" fmla="*/ 40068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5152162 w 5880228"/>
              <a:gd name="connsiteY12" fmla="*/ 1987550 h 4548804"/>
              <a:gd name="connsiteX13" fmla="*/ 5431562 w 5880228"/>
              <a:gd name="connsiteY13" fmla="*/ 1765300 h 4548804"/>
              <a:gd name="connsiteX14" fmla="*/ 5685562 w 5880228"/>
              <a:gd name="connsiteY14" fmla="*/ 1530350 h 4548804"/>
              <a:gd name="connsiteX15" fmla="*/ 5850662 w 5880228"/>
              <a:gd name="connsiteY15" fmla="*/ 1035050 h 4548804"/>
              <a:gd name="connsiteX16" fmla="*/ 5863362 w 5880228"/>
              <a:gd name="connsiteY16" fmla="*/ 539750 h 4548804"/>
              <a:gd name="connsiteX17" fmla="*/ 5672862 w 5880228"/>
              <a:gd name="connsiteY17" fmla="*/ 0 h 4548804"/>
              <a:gd name="connsiteX18" fmla="*/ 4396512 w 5880228"/>
              <a:gd name="connsiteY18" fmla="*/ 0 h 4548804"/>
              <a:gd name="connsiteX19" fmla="*/ 4390162 w 5880228"/>
              <a:gd name="connsiteY19" fmla="*/ 412750 h 4548804"/>
              <a:gd name="connsiteX20" fmla="*/ 4313962 w 5880228"/>
              <a:gd name="connsiteY20" fmla="*/ 806450 h 4548804"/>
              <a:gd name="connsiteX21" fmla="*/ 4237762 w 5880228"/>
              <a:gd name="connsiteY21" fmla="*/ 1162050 h 4548804"/>
              <a:gd name="connsiteX22" fmla="*/ 4148862 w 5880228"/>
              <a:gd name="connsiteY22" fmla="*/ 1504950 h 4548804"/>
              <a:gd name="connsiteX23" fmla="*/ 4059962 w 5880228"/>
              <a:gd name="connsiteY23" fmla="*/ 1809750 h 4548804"/>
              <a:gd name="connsiteX24" fmla="*/ 3945662 w 5880228"/>
              <a:gd name="connsiteY24" fmla="*/ 2127250 h 4548804"/>
              <a:gd name="connsiteX25" fmla="*/ 3793262 w 5880228"/>
              <a:gd name="connsiteY25" fmla="*/ 2520950 h 4548804"/>
              <a:gd name="connsiteX26" fmla="*/ 3704362 w 5880228"/>
              <a:gd name="connsiteY26" fmla="*/ 2800350 h 4548804"/>
              <a:gd name="connsiteX27" fmla="*/ 3615462 w 5880228"/>
              <a:gd name="connsiteY27" fmla="*/ 3079750 h 4548804"/>
              <a:gd name="connsiteX28" fmla="*/ 3539262 w 5880228"/>
              <a:gd name="connsiteY28" fmla="*/ 3321050 h 4548804"/>
              <a:gd name="connsiteX29" fmla="*/ 3272562 w 5880228"/>
              <a:gd name="connsiteY29" fmla="*/ 3638550 h 4548804"/>
              <a:gd name="connsiteX30" fmla="*/ 2777262 w 5880228"/>
              <a:gd name="connsiteY30" fmla="*/ 3879850 h 4548804"/>
              <a:gd name="connsiteX31" fmla="*/ 2408962 w 5880228"/>
              <a:gd name="connsiteY31" fmla="*/ 4006850 h 4548804"/>
              <a:gd name="connsiteX32" fmla="*/ 2066062 w 5880228"/>
              <a:gd name="connsiteY32" fmla="*/ 4095750 h 4548804"/>
              <a:gd name="connsiteX33" fmla="*/ 1761262 w 5880228"/>
              <a:gd name="connsiteY33" fmla="*/ 4159250 h 4548804"/>
              <a:gd name="connsiteX34" fmla="*/ 1431062 w 5880228"/>
              <a:gd name="connsiteY34" fmla="*/ 4260850 h 4548804"/>
              <a:gd name="connsiteX35" fmla="*/ 1100862 w 5880228"/>
              <a:gd name="connsiteY35" fmla="*/ 4311650 h 4548804"/>
              <a:gd name="connsiteX36" fmla="*/ 516662 w 5880228"/>
              <a:gd name="connsiteY36" fmla="*/ 4413250 h 4548804"/>
              <a:gd name="connsiteX37" fmla="*/ 46762 w 5880228"/>
              <a:gd name="connsiteY37"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342412 w 5880228"/>
              <a:gd name="connsiteY4" fmla="*/ 4318000 h 4548804"/>
              <a:gd name="connsiteX5" fmla="*/ 3723412 w 5880228"/>
              <a:gd name="connsiteY5" fmla="*/ 40068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5152162 w 5880228"/>
              <a:gd name="connsiteY12" fmla="*/ 1987550 h 4548804"/>
              <a:gd name="connsiteX13" fmla="*/ 5431562 w 5880228"/>
              <a:gd name="connsiteY13" fmla="*/ 1765300 h 4548804"/>
              <a:gd name="connsiteX14" fmla="*/ 5685562 w 5880228"/>
              <a:gd name="connsiteY14" fmla="*/ 1530350 h 4548804"/>
              <a:gd name="connsiteX15" fmla="*/ 5850662 w 5880228"/>
              <a:gd name="connsiteY15" fmla="*/ 1035050 h 4548804"/>
              <a:gd name="connsiteX16" fmla="*/ 5863362 w 5880228"/>
              <a:gd name="connsiteY16" fmla="*/ 539750 h 4548804"/>
              <a:gd name="connsiteX17" fmla="*/ 5672862 w 5880228"/>
              <a:gd name="connsiteY17" fmla="*/ 0 h 4548804"/>
              <a:gd name="connsiteX18" fmla="*/ 4396512 w 5880228"/>
              <a:gd name="connsiteY18" fmla="*/ 0 h 4548804"/>
              <a:gd name="connsiteX19" fmla="*/ 4390162 w 5880228"/>
              <a:gd name="connsiteY19" fmla="*/ 412750 h 4548804"/>
              <a:gd name="connsiteX20" fmla="*/ 4313962 w 5880228"/>
              <a:gd name="connsiteY20" fmla="*/ 806450 h 4548804"/>
              <a:gd name="connsiteX21" fmla="*/ 4237762 w 5880228"/>
              <a:gd name="connsiteY21" fmla="*/ 1162050 h 4548804"/>
              <a:gd name="connsiteX22" fmla="*/ 4148862 w 5880228"/>
              <a:gd name="connsiteY22" fmla="*/ 1504950 h 4548804"/>
              <a:gd name="connsiteX23" fmla="*/ 4059962 w 5880228"/>
              <a:gd name="connsiteY23" fmla="*/ 1809750 h 4548804"/>
              <a:gd name="connsiteX24" fmla="*/ 3945662 w 5880228"/>
              <a:gd name="connsiteY24" fmla="*/ 2127250 h 4548804"/>
              <a:gd name="connsiteX25" fmla="*/ 3793262 w 5880228"/>
              <a:gd name="connsiteY25" fmla="*/ 2520950 h 4548804"/>
              <a:gd name="connsiteX26" fmla="*/ 3704362 w 5880228"/>
              <a:gd name="connsiteY26" fmla="*/ 2800350 h 4548804"/>
              <a:gd name="connsiteX27" fmla="*/ 3615462 w 5880228"/>
              <a:gd name="connsiteY27" fmla="*/ 3079750 h 4548804"/>
              <a:gd name="connsiteX28" fmla="*/ 3539262 w 5880228"/>
              <a:gd name="connsiteY28" fmla="*/ 3321050 h 4548804"/>
              <a:gd name="connsiteX29" fmla="*/ 3272562 w 5880228"/>
              <a:gd name="connsiteY29" fmla="*/ 3638550 h 4548804"/>
              <a:gd name="connsiteX30" fmla="*/ 2777262 w 5880228"/>
              <a:gd name="connsiteY30" fmla="*/ 3879850 h 4548804"/>
              <a:gd name="connsiteX31" fmla="*/ 2408962 w 5880228"/>
              <a:gd name="connsiteY31" fmla="*/ 4006850 h 4548804"/>
              <a:gd name="connsiteX32" fmla="*/ 2066062 w 5880228"/>
              <a:gd name="connsiteY32" fmla="*/ 4095750 h 4548804"/>
              <a:gd name="connsiteX33" fmla="*/ 1761262 w 5880228"/>
              <a:gd name="connsiteY33" fmla="*/ 4159250 h 4548804"/>
              <a:gd name="connsiteX34" fmla="*/ 1431062 w 5880228"/>
              <a:gd name="connsiteY34" fmla="*/ 4260850 h 4548804"/>
              <a:gd name="connsiteX35" fmla="*/ 1100862 w 5880228"/>
              <a:gd name="connsiteY35" fmla="*/ 4311650 h 4548804"/>
              <a:gd name="connsiteX36" fmla="*/ 516662 w 5880228"/>
              <a:gd name="connsiteY36" fmla="*/ 4413250 h 4548804"/>
              <a:gd name="connsiteX37" fmla="*/ 46762 w 5880228"/>
              <a:gd name="connsiteY37" fmla="*/ 4298950 h 4548804"/>
              <a:gd name="connsiteX0" fmla="*/ 46762 w 5880228"/>
              <a:gd name="connsiteY0" fmla="*/ 4298950 h 4547957"/>
              <a:gd name="connsiteX1" fmla="*/ 59462 w 5880228"/>
              <a:gd name="connsiteY1" fmla="*/ 4540250 h 4547957"/>
              <a:gd name="connsiteX2" fmla="*/ 757962 w 5880228"/>
              <a:gd name="connsiteY2" fmla="*/ 4489450 h 4547957"/>
              <a:gd name="connsiteX3" fmla="*/ 2193062 w 5880228"/>
              <a:gd name="connsiteY3" fmla="*/ 4502150 h 4547957"/>
              <a:gd name="connsiteX4" fmla="*/ 3342412 w 5880228"/>
              <a:gd name="connsiteY4" fmla="*/ 4318000 h 4547957"/>
              <a:gd name="connsiteX5" fmla="*/ 3723412 w 5880228"/>
              <a:gd name="connsiteY5" fmla="*/ 4006850 h 4547957"/>
              <a:gd name="connsiteX6" fmla="*/ 3907562 w 5880228"/>
              <a:gd name="connsiteY6" fmla="*/ 3676650 h 4547957"/>
              <a:gd name="connsiteX7" fmla="*/ 4091712 w 5880228"/>
              <a:gd name="connsiteY7" fmla="*/ 3384550 h 4547957"/>
              <a:gd name="connsiteX8" fmla="*/ 4301262 w 5880228"/>
              <a:gd name="connsiteY8" fmla="*/ 3105150 h 4547957"/>
              <a:gd name="connsiteX9" fmla="*/ 4504462 w 5880228"/>
              <a:gd name="connsiteY9" fmla="*/ 2825750 h 4547957"/>
              <a:gd name="connsiteX10" fmla="*/ 4720362 w 5880228"/>
              <a:gd name="connsiteY10" fmla="*/ 2533650 h 4547957"/>
              <a:gd name="connsiteX11" fmla="*/ 4834662 w 5880228"/>
              <a:gd name="connsiteY11" fmla="*/ 2330450 h 4547957"/>
              <a:gd name="connsiteX12" fmla="*/ 5152162 w 5880228"/>
              <a:gd name="connsiteY12" fmla="*/ 1987550 h 4547957"/>
              <a:gd name="connsiteX13" fmla="*/ 5431562 w 5880228"/>
              <a:gd name="connsiteY13" fmla="*/ 1765300 h 4547957"/>
              <a:gd name="connsiteX14" fmla="*/ 5685562 w 5880228"/>
              <a:gd name="connsiteY14" fmla="*/ 1530350 h 4547957"/>
              <a:gd name="connsiteX15" fmla="*/ 5850662 w 5880228"/>
              <a:gd name="connsiteY15" fmla="*/ 1035050 h 4547957"/>
              <a:gd name="connsiteX16" fmla="*/ 5863362 w 5880228"/>
              <a:gd name="connsiteY16" fmla="*/ 539750 h 4547957"/>
              <a:gd name="connsiteX17" fmla="*/ 5672862 w 5880228"/>
              <a:gd name="connsiteY17" fmla="*/ 0 h 4547957"/>
              <a:gd name="connsiteX18" fmla="*/ 4396512 w 5880228"/>
              <a:gd name="connsiteY18" fmla="*/ 0 h 4547957"/>
              <a:gd name="connsiteX19" fmla="*/ 4390162 w 5880228"/>
              <a:gd name="connsiteY19" fmla="*/ 412750 h 4547957"/>
              <a:gd name="connsiteX20" fmla="*/ 4313962 w 5880228"/>
              <a:gd name="connsiteY20" fmla="*/ 806450 h 4547957"/>
              <a:gd name="connsiteX21" fmla="*/ 4237762 w 5880228"/>
              <a:gd name="connsiteY21" fmla="*/ 1162050 h 4547957"/>
              <a:gd name="connsiteX22" fmla="*/ 4148862 w 5880228"/>
              <a:gd name="connsiteY22" fmla="*/ 1504950 h 4547957"/>
              <a:gd name="connsiteX23" fmla="*/ 4059962 w 5880228"/>
              <a:gd name="connsiteY23" fmla="*/ 1809750 h 4547957"/>
              <a:gd name="connsiteX24" fmla="*/ 3945662 w 5880228"/>
              <a:gd name="connsiteY24" fmla="*/ 2127250 h 4547957"/>
              <a:gd name="connsiteX25" fmla="*/ 3793262 w 5880228"/>
              <a:gd name="connsiteY25" fmla="*/ 2520950 h 4547957"/>
              <a:gd name="connsiteX26" fmla="*/ 3704362 w 5880228"/>
              <a:gd name="connsiteY26" fmla="*/ 2800350 h 4547957"/>
              <a:gd name="connsiteX27" fmla="*/ 3615462 w 5880228"/>
              <a:gd name="connsiteY27" fmla="*/ 3079750 h 4547957"/>
              <a:gd name="connsiteX28" fmla="*/ 3539262 w 5880228"/>
              <a:gd name="connsiteY28" fmla="*/ 3321050 h 4547957"/>
              <a:gd name="connsiteX29" fmla="*/ 3272562 w 5880228"/>
              <a:gd name="connsiteY29" fmla="*/ 3638550 h 4547957"/>
              <a:gd name="connsiteX30" fmla="*/ 2777262 w 5880228"/>
              <a:gd name="connsiteY30" fmla="*/ 3879850 h 4547957"/>
              <a:gd name="connsiteX31" fmla="*/ 2408962 w 5880228"/>
              <a:gd name="connsiteY31" fmla="*/ 4006850 h 4547957"/>
              <a:gd name="connsiteX32" fmla="*/ 2066062 w 5880228"/>
              <a:gd name="connsiteY32" fmla="*/ 4095750 h 4547957"/>
              <a:gd name="connsiteX33" fmla="*/ 1761262 w 5880228"/>
              <a:gd name="connsiteY33" fmla="*/ 4159250 h 4547957"/>
              <a:gd name="connsiteX34" fmla="*/ 1431062 w 5880228"/>
              <a:gd name="connsiteY34" fmla="*/ 4260850 h 4547957"/>
              <a:gd name="connsiteX35" fmla="*/ 1100862 w 5880228"/>
              <a:gd name="connsiteY35" fmla="*/ 4311650 h 4547957"/>
              <a:gd name="connsiteX36" fmla="*/ 516662 w 5880228"/>
              <a:gd name="connsiteY36" fmla="*/ 4413250 h 4547957"/>
              <a:gd name="connsiteX37" fmla="*/ 46762 w 5880228"/>
              <a:gd name="connsiteY37" fmla="*/ 4298950 h 4547957"/>
              <a:gd name="connsiteX0" fmla="*/ 46762 w 5880228"/>
              <a:gd name="connsiteY0" fmla="*/ 4298950 h 4547957"/>
              <a:gd name="connsiteX1" fmla="*/ 59462 w 5880228"/>
              <a:gd name="connsiteY1" fmla="*/ 4540250 h 4547957"/>
              <a:gd name="connsiteX2" fmla="*/ 757962 w 5880228"/>
              <a:gd name="connsiteY2" fmla="*/ 4489450 h 4547957"/>
              <a:gd name="connsiteX3" fmla="*/ 2193062 w 5880228"/>
              <a:gd name="connsiteY3" fmla="*/ 4502150 h 4547957"/>
              <a:gd name="connsiteX4" fmla="*/ 3056661 w 5880228"/>
              <a:gd name="connsiteY4" fmla="*/ 4394201 h 4547957"/>
              <a:gd name="connsiteX5" fmla="*/ 3342412 w 5880228"/>
              <a:gd name="connsiteY5" fmla="*/ 4318000 h 4547957"/>
              <a:gd name="connsiteX6" fmla="*/ 3723412 w 5880228"/>
              <a:gd name="connsiteY6" fmla="*/ 4006850 h 4547957"/>
              <a:gd name="connsiteX7" fmla="*/ 3907562 w 5880228"/>
              <a:gd name="connsiteY7" fmla="*/ 3676650 h 4547957"/>
              <a:gd name="connsiteX8" fmla="*/ 4091712 w 5880228"/>
              <a:gd name="connsiteY8" fmla="*/ 3384550 h 4547957"/>
              <a:gd name="connsiteX9" fmla="*/ 4301262 w 5880228"/>
              <a:gd name="connsiteY9" fmla="*/ 3105150 h 4547957"/>
              <a:gd name="connsiteX10" fmla="*/ 4504462 w 5880228"/>
              <a:gd name="connsiteY10" fmla="*/ 2825750 h 4547957"/>
              <a:gd name="connsiteX11" fmla="*/ 4720362 w 5880228"/>
              <a:gd name="connsiteY11" fmla="*/ 2533650 h 4547957"/>
              <a:gd name="connsiteX12" fmla="*/ 4834662 w 5880228"/>
              <a:gd name="connsiteY12" fmla="*/ 2330450 h 4547957"/>
              <a:gd name="connsiteX13" fmla="*/ 5152162 w 5880228"/>
              <a:gd name="connsiteY13" fmla="*/ 1987550 h 4547957"/>
              <a:gd name="connsiteX14" fmla="*/ 5431562 w 5880228"/>
              <a:gd name="connsiteY14" fmla="*/ 1765300 h 4547957"/>
              <a:gd name="connsiteX15" fmla="*/ 5685562 w 5880228"/>
              <a:gd name="connsiteY15" fmla="*/ 1530350 h 4547957"/>
              <a:gd name="connsiteX16" fmla="*/ 5850662 w 5880228"/>
              <a:gd name="connsiteY16" fmla="*/ 1035050 h 4547957"/>
              <a:gd name="connsiteX17" fmla="*/ 5863362 w 5880228"/>
              <a:gd name="connsiteY17" fmla="*/ 539750 h 4547957"/>
              <a:gd name="connsiteX18" fmla="*/ 5672862 w 5880228"/>
              <a:gd name="connsiteY18" fmla="*/ 0 h 4547957"/>
              <a:gd name="connsiteX19" fmla="*/ 4396512 w 5880228"/>
              <a:gd name="connsiteY19" fmla="*/ 0 h 4547957"/>
              <a:gd name="connsiteX20" fmla="*/ 4390162 w 5880228"/>
              <a:gd name="connsiteY20" fmla="*/ 412750 h 4547957"/>
              <a:gd name="connsiteX21" fmla="*/ 4313962 w 5880228"/>
              <a:gd name="connsiteY21" fmla="*/ 806450 h 4547957"/>
              <a:gd name="connsiteX22" fmla="*/ 4237762 w 5880228"/>
              <a:gd name="connsiteY22" fmla="*/ 1162050 h 4547957"/>
              <a:gd name="connsiteX23" fmla="*/ 4148862 w 5880228"/>
              <a:gd name="connsiteY23" fmla="*/ 1504950 h 4547957"/>
              <a:gd name="connsiteX24" fmla="*/ 4059962 w 5880228"/>
              <a:gd name="connsiteY24" fmla="*/ 1809750 h 4547957"/>
              <a:gd name="connsiteX25" fmla="*/ 3945662 w 5880228"/>
              <a:gd name="connsiteY25" fmla="*/ 2127250 h 4547957"/>
              <a:gd name="connsiteX26" fmla="*/ 3793262 w 5880228"/>
              <a:gd name="connsiteY26" fmla="*/ 2520950 h 4547957"/>
              <a:gd name="connsiteX27" fmla="*/ 3704362 w 5880228"/>
              <a:gd name="connsiteY27" fmla="*/ 2800350 h 4547957"/>
              <a:gd name="connsiteX28" fmla="*/ 3615462 w 5880228"/>
              <a:gd name="connsiteY28" fmla="*/ 3079750 h 4547957"/>
              <a:gd name="connsiteX29" fmla="*/ 3539262 w 5880228"/>
              <a:gd name="connsiteY29" fmla="*/ 3321050 h 4547957"/>
              <a:gd name="connsiteX30" fmla="*/ 3272562 w 5880228"/>
              <a:gd name="connsiteY30" fmla="*/ 3638550 h 4547957"/>
              <a:gd name="connsiteX31" fmla="*/ 2777262 w 5880228"/>
              <a:gd name="connsiteY31" fmla="*/ 3879850 h 4547957"/>
              <a:gd name="connsiteX32" fmla="*/ 2408962 w 5880228"/>
              <a:gd name="connsiteY32" fmla="*/ 4006850 h 4547957"/>
              <a:gd name="connsiteX33" fmla="*/ 2066062 w 5880228"/>
              <a:gd name="connsiteY33" fmla="*/ 4095750 h 4547957"/>
              <a:gd name="connsiteX34" fmla="*/ 1761262 w 5880228"/>
              <a:gd name="connsiteY34" fmla="*/ 4159250 h 4547957"/>
              <a:gd name="connsiteX35" fmla="*/ 1431062 w 5880228"/>
              <a:gd name="connsiteY35" fmla="*/ 4260850 h 4547957"/>
              <a:gd name="connsiteX36" fmla="*/ 1100862 w 5880228"/>
              <a:gd name="connsiteY36" fmla="*/ 4311650 h 4547957"/>
              <a:gd name="connsiteX37" fmla="*/ 516662 w 5880228"/>
              <a:gd name="connsiteY37" fmla="*/ 4413250 h 4547957"/>
              <a:gd name="connsiteX38" fmla="*/ 46762 w 5880228"/>
              <a:gd name="connsiteY38" fmla="*/ 4298950 h 4547957"/>
              <a:gd name="connsiteX0" fmla="*/ 46762 w 5880228"/>
              <a:gd name="connsiteY0" fmla="*/ 4298950 h 4547957"/>
              <a:gd name="connsiteX1" fmla="*/ 59462 w 5880228"/>
              <a:gd name="connsiteY1" fmla="*/ 4540250 h 4547957"/>
              <a:gd name="connsiteX2" fmla="*/ 757962 w 5880228"/>
              <a:gd name="connsiteY2" fmla="*/ 4489450 h 4547957"/>
              <a:gd name="connsiteX3" fmla="*/ 2193062 w 5880228"/>
              <a:gd name="connsiteY3" fmla="*/ 4502150 h 4547957"/>
              <a:gd name="connsiteX4" fmla="*/ 3056661 w 5880228"/>
              <a:gd name="connsiteY4" fmla="*/ 4394201 h 4547957"/>
              <a:gd name="connsiteX5" fmla="*/ 3342412 w 5880228"/>
              <a:gd name="connsiteY5" fmla="*/ 4318000 h 4547957"/>
              <a:gd name="connsiteX6" fmla="*/ 3723412 w 5880228"/>
              <a:gd name="connsiteY6" fmla="*/ 4006850 h 4547957"/>
              <a:gd name="connsiteX7" fmla="*/ 3907562 w 5880228"/>
              <a:gd name="connsiteY7" fmla="*/ 3676650 h 4547957"/>
              <a:gd name="connsiteX8" fmla="*/ 4091712 w 5880228"/>
              <a:gd name="connsiteY8" fmla="*/ 3384550 h 4547957"/>
              <a:gd name="connsiteX9" fmla="*/ 4301262 w 5880228"/>
              <a:gd name="connsiteY9" fmla="*/ 3105150 h 4547957"/>
              <a:gd name="connsiteX10" fmla="*/ 4504462 w 5880228"/>
              <a:gd name="connsiteY10" fmla="*/ 2825750 h 4547957"/>
              <a:gd name="connsiteX11" fmla="*/ 4720362 w 5880228"/>
              <a:gd name="connsiteY11" fmla="*/ 2533650 h 4547957"/>
              <a:gd name="connsiteX12" fmla="*/ 4834662 w 5880228"/>
              <a:gd name="connsiteY12" fmla="*/ 2330450 h 4547957"/>
              <a:gd name="connsiteX13" fmla="*/ 5152162 w 5880228"/>
              <a:gd name="connsiteY13" fmla="*/ 1987550 h 4547957"/>
              <a:gd name="connsiteX14" fmla="*/ 5431562 w 5880228"/>
              <a:gd name="connsiteY14" fmla="*/ 1765300 h 4547957"/>
              <a:gd name="connsiteX15" fmla="*/ 5685562 w 5880228"/>
              <a:gd name="connsiteY15" fmla="*/ 1530350 h 4547957"/>
              <a:gd name="connsiteX16" fmla="*/ 5850662 w 5880228"/>
              <a:gd name="connsiteY16" fmla="*/ 1035050 h 4547957"/>
              <a:gd name="connsiteX17" fmla="*/ 5863362 w 5880228"/>
              <a:gd name="connsiteY17" fmla="*/ 539750 h 4547957"/>
              <a:gd name="connsiteX18" fmla="*/ 5672862 w 5880228"/>
              <a:gd name="connsiteY18" fmla="*/ 0 h 4547957"/>
              <a:gd name="connsiteX19" fmla="*/ 4396512 w 5880228"/>
              <a:gd name="connsiteY19" fmla="*/ 0 h 4547957"/>
              <a:gd name="connsiteX20" fmla="*/ 4390162 w 5880228"/>
              <a:gd name="connsiteY20" fmla="*/ 412750 h 4547957"/>
              <a:gd name="connsiteX21" fmla="*/ 4313962 w 5880228"/>
              <a:gd name="connsiteY21" fmla="*/ 806450 h 4547957"/>
              <a:gd name="connsiteX22" fmla="*/ 4237762 w 5880228"/>
              <a:gd name="connsiteY22" fmla="*/ 1162050 h 4547957"/>
              <a:gd name="connsiteX23" fmla="*/ 4148862 w 5880228"/>
              <a:gd name="connsiteY23" fmla="*/ 1504950 h 4547957"/>
              <a:gd name="connsiteX24" fmla="*/ 4059962 w 5880228"/>
              <a:gd name="connsiteY24" fmla="*/ 1809750 h 4547957"/>
              <a:gd name="connsiteX25" fmla="*/ 3945662 w 5880228"/>
              <a:gd name="connsiteY25" fmla="*/ 2127250 h 4547957"/>
              <a:gd name="connsiteX26" fmla="*/ 3793262 w 5880228"/>
              <a:gd name="connsiteY26" fmla="*/ 2520950 h 4547957"/>
              <a:gd name="connsiteX27" fmla="*/ 3704362 w 5880228"/>
              <a:gd name="connsiteY27" fmla="*/ 2800350 h 4547957"/>
              <a:gd name="connsiteX28" fmla="*/ 3615462 w 5880228"/>
              <a:gd name="connsiteY28" fmla="*/ 3079750 h 4547957"/>
              <a:gd name="connsiteX29" fmla="*/ 3539262 w 5880228"/>
              <a:gd name="connsiteY29" fmla="*/ 3321050 h 4547957"/>
              <a:gd name="connsiteX30" fmla="*/ 3272562 w 5880228"/>
              <a:gd name="connsiteY30" fmla="*/ 3638550 h 4547957"/>
              <a:gd name="connsiteX31" fmla="*/ 2777262 w 5880228"/>
              <a:gd name="connsiteY31" fmla="*/ 3879850 h 4547957"/>
              <a:gd name="connsiteX32" fmla="*/ 2408962 w 5880228"/>
              <a:gd name="connsiteY32" fmla="*/ 4006850 h 4547957"/>
              <a:gd name="connsiteX33" fmla="*/ 2066062 w 5880228"/>
              <a:gd name="connsiteY33" fmla="*/ 4095750 h 4547957"/>
              <a:gd name="connsiteX34" fmla="*/ 1761262 w 5880228"/>
              <a:gd name="connsiteY34" fmla="*/ 4159250 h 4547957"/>
              <a:gd name="connsiteX35" fmla="*/ 1431062 w 5880228"/>
              <a:gd name="connsiteY35" fmla="*/ 4260850 h 4547957"/>
              <a:gd name="connsiteX36" fmla="*/ 1100862 w 5880228"/>
              <a:gd name="connsiteY36" fmla="*/ 4311650 h 4547957"/>
              <a:gd name="connsiteX37" fmla="*/ 516662 w 5880228"/>
              <a:gd name="connsiteY37" fmla="*/ 4413250 h 4547957"/>
              <a:gd name="connsiteX38" fmla="*/ 46762 w 5880228"/>
              <a:gd name="connsiteY38" fmla="*/ 4298950 h 4547957"/>
              <a:gd name="connsiteX0" fmla="*/ 46762 w 5880228"/>
              <a:gd name="connsiteY0" fmla="*/ 4298950 h 4547957"/>
              <a:gd name="connsiteX1" fmla="*/ 59462 w 5880228"/>
              <a:gd name="connsiteY1" fmla="*/ 4540250 h 4547957"/>
              <a:gd name="connsiteX2" fmla="*/ 757962 w 5880228"/>
              <a:gd name="connsiteY2" fmla="*/ 4489450 h 4547957"/>
              <a:gd name="connsiteX3" fmla="*/ 2193062 w 5880228"/>
              <a:gd name="connsiteY3" fmla="*/ 4502150 h 4547957"/>
              <a:gd name="connsiteX4" fmla="*/ 3005861 w 5880228"/>
              <a:gd name="connsiteY4" fmla="*/ 4470401 h 4547957"/>
              <a:gd name="connsiteX5" fmla="*/ 3342412 w 5880228"/>
              <a:gd name="connsiteY5" fmla="*/ 4318000 h 4547957"/>
              <a:gd name="connsiteX6" fmla="*/ 3723412 w 5880228"/>
              <a:gd name="connsiteY6" fmla="*/ 4006850 h 4547957"/>
              <a:gd name="connsiteX7" fmla="*/ 3907562 w 5880228"/>
              <a:gd name="connsiteY7" fmla="*/ 3676650 h 4547957"/>
              <a:gd name="connsiteX8" fmla="*/ 4091712 w 5880228"/>
              <a:gd name="connsiteY8" fmla="*/ 3384550 h 4547957"/>
              <a:gd name="connsiteX9" fmla="*/ 4301262 w 5880228"/>
              <a:gd name="connsiteY9" fmla="*/ 3105150 h 4547957"/>
              <a:gd name="connsiteX10" fmla="*/ 4504462 w 5880228"/>
              <a:gd name="connsiteY10" fmla="*/ 2825750 h 4547957"/>
              <a:gd name="connsiteX11" fmla="*/ 4720362 w 5880228"/>
              <a:gd name="connsiteY11" fmla="*/ 2533650 h 4547957"/>
              <a:gd name="connsiteX12" fmla="*/ 4834662 w 5880228"/>
              <a:gd name="connsiteY12" fmla="*/ 2330450 h 4547957"/>
              <a:gd name="connsiteX13" fmla="*/ 5152162 w 5880228"/>
              <a:gd name="connsiteY13" fmla="*/ 1987550 h 4547957"/>
              <a:gd name="connsiteX14" fmla="*/ 5431562 w 5880228"/>
              <a:gd name="connsiteY14" fmla="*/ 1765300 h 4547957"/>
              <a:gd name="connsiteX15" fmla="*/ 5685562 w 5880228"/>
              <a:gd name="connsiteY15" fmla="*/ 1530350 h 4547957"/>
              <a:gd name="connsiteX16" fmla="*/ 5850662 w 5880228"/>
              <a:gd name="connsiteY16" fmla="*/ 1035050 h 4547957"/>
              <a:gd name="connsiteX17" fmla="*/ 5863362 w 5880228"/>
              <a:gd name="connsiteY17" fmla="*/ 539750 h 4547957"/>
              <a:gd name="connsiteX18" fmla="*/ 5672862 w 5880228"/>
              <a:gd name="connsiteY18" fmla="*/ 0 h 4547957"/>
              <a:gd name="connsiteX19" fmla="*/ 4396512 w 5880228"/>
              <a:gd name="connsiteY19" fmla="*/ 0 h 4547957"/>
              <a:gd name="connsiteX20" fmla="*/ 4390162 w 5880228"/>
              <a:gd name="connsiteY20" fmla="*/ 412750 h 4547957"/>
              <a:gd name="connsiteX21" fmla="*/ 4313962 w 5880228"/>
              <a:gd name="connsiteY21" fmla="*/ 806450 h 4547957"/>
              <a:gd name="connsiteX22" fmla="*/ 4237762 w 5880228"/>
              <a:gd name="connsiteY22" fmla="*/ 1162050 h 4547957"/>
              <a:gd name="connsiteX23" fmla="*/ 4148862 w 5880228"/>
              <a:gd name="connsiteY23" fmla="*/ 1504950 h 4547957"/>
              <a:gd name="connsiteX24" fmla="*/ 4059962 w 5880228"/>
              <a:gd name="connsiteY24" fmla="*/ 1809750 h 4547957"/>
              <a:gd name="connsiteX25" fmla="*/ 3945662 w 5880228"/>
              <a:gd name="connsiteY25" fmla="*/ 2127250 h 4547957"/>
              <a:gd name="connsiteX26" fmla="*/ 3793262 w 5880228"/>
              <a:gd name="connsiteY26" fmla="*/ 2520950 h 4547957"/>
              <a:gd name="connsiteX27" fmla="*/ 3704362 w 5880228"/>
              <a:gd name="connsiteY27" fmla="*/ 2800350 h 4547957"/>
              <a:gd name="connsiteX28" fmla="*/ 3615462 w 5880228"/>
              <a:gd name="connsiteY28" fmla="*/ 3079750 h 4547957"/>
              <a:gd name="connsiteX29" fmla="*/ 3539262 w 5880228"/>
              <a:gd name="connsiteY29" fmla="*/ 3321050 h 4547957"/>
              <a:gd name="connsiteX30" fmla="*/ 3272562 w 5880228"/>
              <a:gd name="connsiteY30" fmla="*/ 3638550 h 4547957"/>
              <a:gd name="connsiteX31" fmla="*/ 2777262 w 5880228"/>
              <a:gd name="connsiteY31" fmla="*/ 3879850 h 4547957"/>
              <a:gd name="connsiteX32" fmla="*/ 2408962 w 5880228"/>
              <a:gd name="connsiteY32" fmla="*/ 4006850 h 4547957"/>
              <a:gd name="connsiteX33" fmla="*/ 2066062 w 5880228"/>
              <a:gd name="connsiteY33" fmla="*/ 4095750 h 4547957"/>
              <a:gd name="connsiteX34" fmla="*/ 1761262 w 5880228"/>
              <a:gd name="connsiteY34" fmla="*/ 4159250 h 4547957"/>
              <a:gd name="connsiteX35" fmla="*/ 1431062 w 5880228"/>
              <a:gd name="connsiteY35" fmla="*/ 4260850 h 4547957"/>
              <a:gd name="connsiteX36" fmla="*/ 1100862 w 5880228"/>
              <a:gd name="connsiteY36" fmla="*/ 4311650 h 4547957"/>
              <a:gd name="connsiteX37" fmla="*/ 516662 w 5880228"/>
              <a:gd name="connsiteY37" fmla="*/ 4413250 h 4547957"/>
              <a:gd name="connsiteX38" fmla="*/ 46762 w 5880228"/>
              <a:gd name="connsiteY38" fmla="*/ 4298950 h 4547957"/>
              <a:gd name="connsiteX0" fmla="*/ 53733 w 5887199"/>
              <a:gd name="connsiteY0" fmla="*/ 4298950 h 4555514"/>
              <a:gd name="connsiteX1" fmla="*/ 66433 w 5887199"/>
              <a:gd name="connsiteY1" fmla="*/ 4540250 h 4555514"/>
              <a:gd name="connsiteX2" fmla="*/ 860183 w 5887199"/>
              <a:gd name="connsiteY2" fmla="*/ 4527550 h 4555514"/>
              <a:gd name="connsiteX3" fmla="*/ 2200033 w 5887199"/>
              <a:gd name="connsiteY3" fmla="*/ 4502150 h 4555514"/>
              <a:gd name="connsiteX4" fmla="*/ 3012832 w 5887199"/>
              <a:gd name="connsiteY4" fmla="*/ 4470401 h 4555514"/>
              <a:gd name="connsiteX5" fmla="*/ 3349383 w 5887199"/>
              <a:gd name="connsiteY5" fmla="*/ 4318000 h 4555514"/>
              <a:gd name="connsiteX6" fmla="*/ 3730383 w 5887199"/>
              <a:gd name="connsiteY6" fmla="*/ 4006850 h 4555514"/>
              <a:gd name="connsiteX7" fmla="*/ 3914533 w 5887199"/>
              <a:gd name="connsiteY7" fmla="*/ 3676650 h 4555514"/>
              <a:gd name="connsiteX8" fmla="*/ 4098683 w 5887199"/>
              <a:gd name="connsiteY8" fmla="*/ 3384550 h 4555514"/>
              <a:gd name="connsiteX9" fmla="*/ 4308233 w 5887199"/>
              <a:gd name="connsiteY9" fmla="*/ 3105150 h 4555514"/>
              <a:gd name="connsiteX10" fmla="*/ 4511433 w 5887199"/>
              <a:gd name="connsiteY10" fmla="*/ 2825750 h 4555514"/>
              <a:gd name="connsiteX11" fmla="*/ 4727333 w 5887199"/>
              <a:gd name="connsiteY11" fmla="*/ 2533650 h 4555514"/>
              <a:gd name="connsiteX12" fmla="*/ 4841633 w 5887199"/>
              <a:gd name="connsiteY12" fmla="*/ 2330450 h 4555514"/>
              <a:gd name="connsiteX13" fmla="*/ 5159133 w 5887199"/>
              <a:gd name="connsiteY13" fmla="*/ 1987550 h 4555514"/>
              <a:gd name="connsiteX14" fmla="*/ 5438533 w 5887199"/>
              <a:gd name="connsiteY14" fmla="*/ 1765300 h 4555514"/>
              <a:gd name="connsiteX15" fmla="*/ 5692533 w 5887199"/>
              <a:gd name="connsiteY15" fmla="*/ 1530350 h 4555514"/>
              <a:gd name="connsiteX16" fmla="*/ 5857633 w 5887199"/>
              <a:gd name="connsiteY16" fmla="*/ 1035050 h 4555514"/>
              <a:gd name="connsiteX17" fmla="*/ 5870333 w 5887199"/>
              <a:gd name="connsiteY17" fmla="*/ 539750 h 4555514"/>
              <a:gd name="connsiteX18" fmla="*/ 5679833 w 5887199"/>
              <a:gd name="connsiteY18" fmla="*/ 0 h 4555514"/>
              <a:gd name="connsiteX19" fmla="*/ 4403483 w 5887199"/>
              <a:gd name="connsiteY19" fmla="*/ 0 h 4555514"/>
              <a:gd name="connsiteX20" fmla="*/ 4397133 w 5887199"/>
              <a:gd name="connsiteY20" fmla="*/ 412750 h 4555514"/>
              <a:gd name="connsiteX21" fmla="*/ 4320933 w 5887199"/>
              <a:gd name="connsiteY21" fmla="*/ 806450 h 4555514"/>
              <a:gd name="connsiteX22" fmla="*/ 4244733 w 5887199"/>
              <a:gd name="connsiteY22" fmla="*/ 1162050 h 4555514"/>
              <a:gd name="connsiteX23" fmla="*/ 4155833 w 5887199"/>
              <a:gd name="connsiteY23" fmla="*/ 1504950 h 4555514"/>
              <a:gd name="connsiteX24" fmla="*/ 4066933 w 5887199"/>
              <a:gd name="connsiteY24" fmla="*/ 1809750 h 4555514"/>
              <a:gd name="connsiteX25" fmla="*/ 3952633 w 5887199"/>
              <a:gd name="connsiteY25" fmla="*/ 2127250 h 4555514"/>
              <a:gd name="connsiteX26" fmla="*/ 3800233 w 5887199"/>
              <a:gd name="connsiteY26" fmla="*/ 2520950 h 4555514"/>
              <a:gd name="connsiteX27" fmla="*/ 3711333 w 5887199"/>
              <a:gd name="connsiteY27" fmla="*/ 2800350 h 4555514"/>
              <a:gd name="connsiteX28" fmla="*/ 3622433 w 5887199"/>
              <a:gd name="connsiteY28" fmla="*/ 3079750 h 4555514"/>
              <a:gd name="connsiteX29" fmla="*/ 3546233 w 5887199"/>
              <a:gd name="connsiteY29" fmla="*/ 3321050 h 4555514"/>
              <a:gd name="connsiteX30" fmla="*/ 3279533 w 5887199"/>
              <a:gd name="connsiteY30" fmla="*/ 3638550 h 4555514"/>
              <a:gd name="connsiteX31" fmla="*/ 2784233 w 5887199"/>
              <a:gd name="connsiteY31" fmla="*/ 3879850 h 4555514"/>
              <a:gd name="connsiteX32" fmla="*/ 2415933 w 5887199"/>
              <a:gd name="connsiteY32" fmla="*/ 4006850 h 4555514"/>
              <a:gd name="connsiteX33" fmla="*/ 2073033 w 5887199"/>
              <a:gd name="connsiteY33" fmla="*/ 4095750 h 4555514"/>
              <a:gd name="connsiteX34" fmla="*/ 1768233 w 5887199"/>
              <a:gd name="connsiteY34" fmla="*/ 4159250 h 4555514"/>
              <a:gd name="connsiteX35" fmla="*/ 1438033 w 5887199"/>
              <a:gd name="connsiteY35" fmla="*/ 4260850 h 4555514"/>
              <a:gd name="connsiteX36" fmla="*/ 1107833 w 5887199"/>
              <a:gd name="connsiteY36" fmla="*/ 4311650 h 4555514"/>
              <a:gd name="connsiteX37" fmla="*/ 523633 w 5887199"/>
              <a:gd name="connsiteY37" fmla="*/ 4413250 h 4555514"/>
              <a:gd name="connsiteX38" fmla="*/ 53733 w 5887199"/>
              <a:gd name="connsiteY38" fmla="*/ 4298950 h 4555514"/>
              <a:gd name="connsiteX0" fmla="*/ 55130 w 5888596"/>
              <a:gd name="connsiteY0" fmla="*/ 4298950 h 4562145"/>
              <a:gd name="connsiteX1" fmla="*/ 67830 w 5888596"/>
              <a:gd name="connsiteY1" fmla="*/ 4540250 h 4562145"/>
              <a:gd name="connsiteX2" fmla="*/ 880630 w 5888596"/>
              <a:gd name="connsiteY2" fmla="*/ 4546600 h 4562145"/>
              <a:gd name="connsiteX3" fmla="*/ 2201430 w 5888596"/>
              <a:gd name="connsiteY3" fmla="*/ 4502150 h 4562145"/>
              <a:gd name="connsiteX4" fmla="*/ 3014229 w 5888596"/>
              <a:gd name="connsiteY4" fmla="*/ 4470401 h 4562145"/>
              <a:gd name="connsiteX5" fmla="*/ 3350780 w 5888596"/>
              <a:gd name="connsiteY5" fmla="*/ 4318000 h 4562145"/>
              <a:gd name="connsiteX6" fmla="*/ 3731780 w 5888596"/>
              <a:gd name="connsiteY6" fmla="*/ 4006850 h 4562145"/>
              <a:gd name="connsiteX7" fmla="*/ 3915930 w 5888596"/>
              <a:gd name="connsiteY7" fmla="*/ 3676650 h 4562145"/>
              <a:gd name="connsiteX8" fmla="*/ 4100080 w 5888596"/>
              <a:gd name="connsiteY8" fmla="*/ 3384550 h 4562145"/>
              <a:gd name="connsiteX9" fmla="*/ 4309630 w 5888596"/>
              <a:gd name="connsiteY9" fmla="*/ 3105150 h 4562145"/>
              <a:gd name="connsiteX10" fmla="*/ 4512830 w 5888596"/>
              <a:gd name="connsiteY10" fmla="*/ 2825750 h 4562145"/>
              <a:gd name="connsiteX11" fmla="*/ 4728730 w 5888596"/>
              <a:gd name="connsiteY11" fmla="*/ 2533650 h 4562145"/>
              <a:gd name="connsiteX12" fmla="*/ 4843030 w 5888596"/>
              <a:gd name="connsiteY12" fmla="*/ 2330450 h 4562145"/>
              <a:gd name="connsiteX13" fmla="*/ 5160530 w 5888596"/>
              <a:gd name="connsiteY13" fmla="*/ 1987550 h 4562145"/>
              <a:gd name="connsiteX14" fmla="*/ 5439930 w 5888596"/>
              <a:gd name="connsiteY14" fmla="*/ 1765300 h 4562145"/>
              <a:gd name="connsiteX15" fmla="*/ 5693930 w 5888596"/>
              <a:gd name="connsiteY15" fmla="*/ 1530350 h 4562145"/>
              <a:gd name="connsiteX16" fmla="*/ 5859030 w 5888596"/>
              <a:gd name="connsiteY16" fmla="*/ 1035050 h 4562145"/>
              <a:gd name="connsiteX17" fmla="*/ 5871730 w 5888596"/>
              <a:gd name="connsiteY17" fmla="*/ 539750 h 4562145"/>
              <a:gd name="connsiteX18" fmla="*/ 5681230 w 5888596"/>
              <a:gd name="connsiteY18" fmla="*/ 0 h 4562145"/>
              <a:gd name="connsiteX19" fmla="*/ 4404880 w 5888596"/>
              <a:gd name="connsiteY19" fmla="*/ 0 h 4562145"/>
              <a:gd name="connsiteX20" fmla="*/ 4398530 w 5888596"/>
              <a:gd name="connsiteY20" fmla="*/ 412750 h 4562145"/>
              <a:gd name="connsiteX21" fmla="*/ 4322330 w 5888596"/>
              <a:gd name="connsiteY21" fmla="*/ 806450 h 4562145"/>
              <a:gd name="connsiteX22" fmla="*/ 4246130 w 5888596"/>
              <a:gd name="connsiteY22" fmla="*/ 1162050 h 4562145"/>
              <a:gd name="connsiteX23" fmla="*/ 4157230 w 5888596"/>
              <a:gd name="connsiteY23" fmla="*/ 1504950 h 4562145"/>
              <a:gd name="connsiteX24" fmla="*/ 4068330 w 5888596"/>
              <a:gd name="connsiteY24" fmla="*/ 1809750 h 4562145"/>
              <a:gd name="connsiteX25" fmla="*/ 3954030 w 5888596"/>
              <a:gd name="connsiteY25" fmla="*/ 2127250 h 4562145"/>
              <a:gd name="connsiteX26" fmla="*/ 3801630 w 5888596"/>
              <a:gd name="connsiteY26" fmla="*/ 2520950 h 4562145"/>
              <a:gd name="connsiteX27" fmla="*/ 3712730 w 5888596"/>
              <a:gd name="connsiteY27" fmla="*/ 2800350 h 4562145"/>
              <a:gd name="connsiteX28" fmla="*/ 3623830 w 5888596"/>
              <a:gd name="connsiteY28" fmla="*/ 3079750 h 4562145"/>
              <a:gd name="connsiteX29" fmla="*/ 3547630 w 5888596"/>
              <a:gd name="connsiteY29" fmla="*/ 3321050 h 4562145"/>
              <a:gd name="connsiteX30" fmla="*/ 3280930 w 5888596"/>
              <a:gd name="connsiteY30" fmla="*/ 3638550 h 4562145"/>
              <a:gd name="connsiteX31" fmla="*/ 2785630 w 5888596"/>
              <a:gd name="connsiteY31" fmla="*/ 3879850 h 4562145"/>
              <a:gd name="connsiteX32" fmla="*/ 2417330 w 5888596"/>
              <a:gd name="connsiteY32" fmla="*/ 4006850 h 4562145"/>
              <a:gd name="connsiteX33" fmla="*/ 2074430 w 5888596"/>
              <a:gd name="connsiteY33" fmla="*/ 4095750 h 4562145"/>
              <a:gd name="connsiteX34" fmla="*/ 1769630 w 5888596"/>
              <a:gd name="connsiteY34" fmla="*/ 4159250 h 4562145"/>
              <a:gd name="connsiteX35" fmla="*/ 1439430 w 5888596"/>
              <a:gd name="connsiteY35" fmla="*/ 4260850 h 4562145"/>
              <a:gd name="connsiteX36" fmla="*/ 1109230 w 5888596"/>
              <a:gd name="connsiteY36" fmla="*/ 4311650 h 4562145"/>
              <a:gd name="connsiteX37" fmla="*/ 525030 w 5888596"/>
              <a:gd name="connsiteY37" fmla="*/ 4413250 h 4562145"/>
              <a:gd name="connsiteX38" fmla="*/ 55130 w 5888596"/>
              <a:gd name="connsiteY38" fmla="*/ 4298950 h 4562145"/>
              <a:gd name="connsiteX0" fmla="*/ 74375 w 5907841"/>
              <a:gd name="connsiteY0" fmla="*/ 4298950 h 4576566"/>
              <a:gd name="connsiteX1" fmla="*/ 87075 w 5907841"/>
              <a:gd name="connsiteY1" fmla="*/ 4559300 h 4576566"/>
              <a:gd name="connsiteX2" fmla="*/ 899875 w 5907841"/>
              <a:gd name="connsiteY2" fmla="*/ 4546600 h 4576566"/>
              <a:gd name="connsiteX3" fmla="*/ 2220675 w 5907841"/>
              <a:gd name="connsiteY3" fmla="*/ 4502150 h 4576566"/>
              <a:gd name="connsiteX4" fmla="*/ 3033474 w 5907841"/>
              <a:gd name="connsiteY4" fmla="*/ 4470401 h 4576566"/>
              <a:gd name="connsiteX5" fmla="*/ 3370025 w 5907841"/>
              <a:gd name="connsiteY5" fmla="*/ 4318000 h 4576566"/>
              <a:gd name="connsiteX6" fmla="*/ 3751025 w 5907841"/>
              <a:gd name="connsiteY6" fmla="*/ 4006850 h 4576566"/>
              <a:gd name="connsiteX7" fmla="*/ 3935175 w 5907841"/>
              <a:gd name="connsiteY7" fmla="*/ 3676650 h 4576566"/>
              <a:gd name="connsiteX8" fmla="*/ 4119325 w 5907841"/>
              <a:gd name="connsiteY8" fmla="*/ 3384550 h 4576566"/>
              <a:gd name="connsiteX9" fmla="*/ 4328875 w 5907841"/>
              <a:gd name="connsiteY9" fmla="*/ 3105150 h 4576566"/>
              <a:gd name="connsiteX10" fmla="*/ 4532075 w 5907841"/>
              <a:gd name="connsiteY10" fmla="*/ 2825750 h 4576566"/>
              <a:gd name="connsiteX11" fmla="*/ 4747975 w 5907841"/>
              <a:gd name="connsiteY11" fmla="*/ 2533650 h 4576566"/>
              <a:gd name="connsiteX12" fmla="*/ 4862275 w 5907841"/>
              <a:gd name="connsiteY12" fmla="*/ 2330450 h 4576566"/>
              <a:gd name="connsiteX13" fmla="*/ 5179775 w 5907841"/>
              <a:gd name="connsiteY13" fmla="*/ 1987550 h 4576566"/>
              <a:gd name="connsiteX14" fmla="*/ 5459175 w 5907841"/>
              <a:gd name="connsiteY14" fmla="*/ 1765300 h 4576566"/>
              <a:gd name="connsiteX15" fmla="*/ 5713175 w 5907841"/>
              <a:gd name="connsiteY15" fmla="*/ 1530350 h 4576566"/>
              <a:gd name="connsiteX16" fmla="*/ 5878275 w 5907841"/>
              <a:gd name="connsiteY16" fmla="*/ 1035050 h 4576566"/>
              <a:gd name="connsiteX17" fmla="*/ 5890975 w 5907841"/>
              <a:gd name="connsiteY17" fmla="*/ 539750 h 4576566"/>
              <a:gd name="connsiteX18" fmla="*/ 5700475 w 5907841"/>
              <a:gd name="connsiteY18" fmla="*/ 0 h 4576566"/>
              <a:gd name="connsiteX19" fmla="*/ 4424125 w 5907841"/>
              <a:gd name="connsiteY19" fmla="*/ 0 h 4576566"/>
              <a:gd name="connsiteX20" fmla="*/ 4417775 w 5907841"/>
              <a:gd name="connsiteY20" fmla="*/ 412750 h 4576566"/>
              <a:gd name="connsiteX21" fmla="*/ 4341575 w 5907841"/>
              <a:gd name="connsiteY21" fmla="*/ 806450 h 4576566"/>
              <a:gd name="connsiteX22" fmla="*/ 4265375 w 5907841"/>
              <a:gd name="connsiteY22" fmla="*/ 1162050 h 4576566"/>
              <a:gd name="connsiteX23" fmla="*/ 4176475 w 5907841"/>
              <a:gd name="connsiteY23" fmla="*/ 1504950 h 4576566"/>
              <a:gd name="connsiteX24" fmla="*/ 4087575 w 5907841"/>
              <a:gd name="connsiteY24" fmla="*/ 1809750 h 4576566"/>
              <a:gd name="connsiteX25" fmla="*/ 3973275 w 5907841"/>
              <a:gd name="connsiteY25" fmla="*/ 2127250 h 4576566"/>
              <a:gd name="connsiteX26" fmla="*/ 3820875 w 5907841"/>
              <a:gd name="connsiteY26" fmla="*/ 2520950 h 4576566"/>
              <a:gd name="connsiteX27" fmla="*/ 3731975 w 5907841"/>
              <a:gd name="connsiteY27" fmla="*/ 2800350 h 4576566"/>
              <a:gd name="connsiteX28" fmla="*/ 3643075 w 5907841"/>
              <a:gd name="connsiteY28" fmla="*/ 3079750 h 4576566"/>
              <a:gd name="connsiteX29" fmla="*/ 3566875 w 5907841"/>
              <a:gd name="connsiteY29" fmla="*/ 3321050 h 4576566"/>
              <a:gd name="connsiteX30" fmla="*/ 3300175 w 5907841"/>
              <a:gd name="connsiteY30" fmla="*/ 3638550 h 4576566"/>
              <a:gd name="connsiteX31" fmla="*/ 2804875 w 5907841"/>
              <a:gd name="connsiteY31" fmla="*/ 3879850 h 4576566"/>
              <a:gd name="connsiteX32" fmla="*/ 2436575 w 5907841"/>
              <a:gd name="connsiteY32" fmla="*/ 4006850 h 4576566"/>
              <a:gd name="connsiteX33" fmla="*/ 2093675 w 5907841"/>
              <a:gd name="connsiteY33" fmla="*/ 4095750 h 4576566"/>
              <a:gd name="connsiteX34" fmla="*/ 1788875 w 5907841"/>
              <a:gd name="connsiteY34" fmla="*/ 4159250 h 4576566"/>
              <a:gd name="connsiteX35" fmla="*/ 1458675 w 5907841"/>
              <a:gd name="connsiteY35" fmla="*/ 4260850 h 4576566"/>
              <a:gd name="connsiteX36" fmla="*/ 1128475 w 5907841"/>
              <a:gd name="connsiteY36" fmla="*/ 4311650 h 4576566"/>
              <a:gd name="connsiteX37" fmla="*/ 544275 w 5907841"/>
              <a:gd name="connsiteY37" fmla="*/ 4413250 h 4576566"/>
              <a:gd name="connsiteX38" fmla="*/ 74375 w 5907841"/>
              <a:gd name="connsiteY38" fmla="*/ 4298950 h 4576566"/>
              <a:gd name="connsiteX0" fmla="*/ 74375 w 5907841"/>
              <a:gd name="connsiteY0" fmla="*/ 4298950 h 4576566"/>
              <a:gd name="connsiteX1" fmla="*/ 87075 w 5907841"/>
              <a:gd name="connsiteY1" fmla="*/ 4559300 h 4576566"/>
              <a:gd name="connsiteX2" fmla="*/ 899875 w 5907841"/>
              <a:gd name="connsiteY2" fmla="*/ 4546600 h 4576566"/>
              <a:gd name="connsiteX3" fmla="*/ 2220675 w 5907841"/>
              <a:gd name="connsiteY3" fmla="*/ 4502150 h 4576566"/>
              <a:gd name="connsiteX4" fmla="*/ 3033474 w 5907841"/>
              <a:gd name="connsiteY4" fmla="*/ 4470401 h 4576566"/>
              <a:gd name="connsiteX5" fmla="*/ 3370025 w 5907841"/>
              <a:gd name="connsiteY5" fmla="*/ 4318000 h 4576566"/>
              <a:gd name="connsiteX6" fmla="*/ 3751025 w 5907841"/>
              <a:gd name="connsiteY6" fmla="*/ 4006850 h 4576566"/>
              <a:gd name="connsiteX7" fmla="*/ 3935175 w 5907841"/>
              <a:gd name="connsiteY7" fmla="*/ 3676650 h 4576566"/>
              <a:gd name="connsiteX8" fmla="*/ 4119325 w 5907841"/>
              <a:gd name="connsiteY8" fmla="*/ 3384550 h 4576566"/>
              <a:gd name="connsiteX9" fmla="*/ 4328875 w 5907841"/>
              <a:gd name="connsiteY9" fmla="*/ 3105150 h 4576566"/>
              <a:gd name="connsiteX10" fmla="*/ 4532075 w 5907841"/>
              <a:gd name="connsiteY10" fmla="*/ 2825750 h 4576566"/>
              <a:gd name="connsiteX11" fmla="*/ 4747975 w 5907841"/>
              <a:gd name="connsiteY11" fmla="*/ 2533650 h 4576566"/>
              <a:gd name="connsiteX12" fmla="*/ 4862275 w 5907841"/>
              <a:gd name="connsiteY12" fmla="*/ 2330450 h 4576566"/>
              <a:gd name="connsiteX13" fmla="*/ 5179775 w 5907841"/>
              <a:gd name="connsiteY13" fmla="*/ 1987550 h 4576566"/>
              <a:gd name="connsiteX14" fmla="*/ 5459175 w 5907841"/>
              <a:gd name="connsiteY14" fmla="*/ 1765300 h 4576566"/>
              <a:gd name="connsiteX15" fmla="*/ 5713175 w 5907841"/>
              <a:gd name="connsiteY15" fmla="*/ 1530350 h 4576566"/>
              <a:gd name="connsiteX16" fmla="*/ 5878275 w 5907841"/>
              <a:gd name="connsiteY16" fmla="*/ 1035050 h 4576566"/>
              <a:gd name="connsiteX17" fmla="*/ 5890975 w 5907841"/>
              <a:gd name="connsiteY17" fmla="*/ 539750 h 4576566"/>
              <a:gd name="connsiteX18" fmla="*/ 5700475 w 5907841"/>
              <a:gd name="connsiteY18" fmla="*/ 0 h 4576566"/>
              <a:gd name="connsiteX19" fmla="*/ 4424125 w 5907841"/>
              <a:gd name="connsiteY19" fmla="*/ 0 h 4576566"/>
              <a:gd name="connsiteX20" fmla="*/ 4417775 w 5907841"/>
              <a:gd name="connsiteY20" fmla="*/ 412750 h 4576566"/>
              <a:gd name="connsiteX21" fmla="*/ 4341575 w 5907841"/>
              <a:gd name="connsiteY21" fmla="*/ 806450 h 4576566"/>
              <a:gd name="connsiteX22" fmla="*/ 4265375 w 5907841"/>
              <a:gd name="connsiteY22" fmla="*/ 1162050 h 4576566"/>
              <a:gd name="connsiteX23" fmla="*/ 4176475 w 5907841"/>
              <a:gd name="connsiteY23" fmla="*/ 1504950 h 4576566"/>
              <a:gd name="connsiteX24" fmla="*/ 4087575 w 5907841"/>
              <a:gd name="connsiteY24" fmla="*/ 1809750 h 4576566"/>
              <a:gd name="connsiteX25" fmla="*/ 3973275 w 5907841"/>
              <a:gd name="connsiteY25" fmla="*/ 2127250 h 4576566"/>
              <a:gd name="connsiteX26" fmla="*/ 3820875 w 5907841"/>
              <a:gd name="connsiteY26" fmla="*/ 2520950 h 4576566"/>
              <a:gd name="connsiteX27" fmla="*/ 3731975 w 5907841"/>
              <a:gd name="connsiteY27" fmla="*/ 2800350 h 4576566"/>
              <a:gd name="connsiteX28" fmla="*/ 3643075 w 5907841"/>
              <a:gd name="connsiteY28" fmla="*/ 3079750 h 4576566"/>
              <a:gd name="connsiteX29" fmla="*/ 3566875 w 5907841"/>
              <a:gd name="connsiteY29" fmla="*/ 3321050 h 4576566"/>
              <a:gd name="connsiteX30" fmla="*/ 3300175 w 5907841"/>
              <a:gd name="connsiteY30" fmla="*/ 3638550 h 4576566"/>
              <a:gd name="connsiteX31" fmla="*/ 2804875 w 5907841"/>
              <a:gd name="connsiteY31" fmla="*/ 3879850 h 4576566"/>
              <a:gd name="connsiteX32" fmla="*/ 2436575 w 5907841"/>
              <a:gd name="connsiteY32" fmla="*/ 4006850 h 4576566"/>
              <a:gd name="connsiteX33" fmla="*/ 2093675 w 5907841"/>
              <a:gd name="connsiteY33" fmla="*/ 4095750 h 4576566"/>
              <a:gd name="connsiteX34" fmla="*/ 1788875 w 5907841"/>
              <a:gd name="connsiteY34" fmla="*/ 4159250 h 4576566"/>
              <a:gd name="connsiteX35" fmla="*/ 1458675 w 5907841"/>
              <a:gd name="connsiteY35" fmla="*/ 4260850 h 4576566"/>
              <a:gd name="connsiteX36" fmla="*/ 1128475 w 5907841"/>
              <a:gd name="connsiteY36" fmla="*/ 4311650 h 4576566"/>
              <a:gd name="connsiteX37" fmla="*/ 544275 w 5907841"/>
              <a:gd name="connsiteY37" fmla="*/ 4413250 h 4576566"/>
              <a:gd name="connsiteX38" fmla="*/ 74375 w 5907841"/>
              <a:gd name="connsiteY38" fmla="*/ 4298950 h 4576566"/>
              <a:gd name="connsiteX0" fmla="*/ 74375 w 5907841"/>
              <a:gd name="connsiteY0" fmla="*/ 4298950 h 4576566"/>
              <a:gd name="connsiteX1" fmla="*/ 87075 w 5907841"/>
              <a:gd name="connsiteY1" fmla="*/ 4559300 h 4576566"/>
              <a:gd name="connsiteX2" fmla="*/ 899875 w 5907841"/>
              <a:gd name="connsiteY2" fmla="*/ 4546600 h 4576566"/>
              <a:gd name="connsiteX3" fmla="*/ 2220675 w 5907841"/>
              <a:gd name="connsiteY3" fmla="*/ 4502150 h 4576566"/>
              <a:gd name="connsiteX4" fmla="*/ 3033474 w 5907841"/>
              <a:gd name="connsiteY4" fmla="*/ 4470401 h 4576566"/>
              <a:gd name="connsiteX5" fmla="*/ 3370025 w 5907841"/>
              <a:gd name="connsiteY5" fmla="*/ 4318000 h 4576566"/>
              <a:gd name="connsiteX6" fmla="*/ 3751025 w 5907841"/>
              <a:gd name="connsiteY6" fmla="*/ 4006850 h 4576566"/>
              <a:gd name="connsiteX7" fmla="*/ 3935175 w 5907841"/>
              <a:gd name="connsiteY7" fmla="*/ 3676650 h 4576566"/>
              <a:gd name="connsiteX8" fmla="*/ 4119325 w 5907841"/>
              <a:gd name="connsiteY8" fmla="*/ 3384550 h 4576566"/>
              <a:gd name="connsiteX9" fmla="*/ 4328875 w 5907841"/>
              <a:gd name="connsiteY9" fmla="*/ 3105150 h 4576566"/>
              <a:gd name="connsiteX10" fmla="*/ 4532075 w 5907841"/>
              <a:gd name="connsiteY10" fmla="*/ 2825750 h 4576566"/>
              <a:gd name="connsiteX11" fmla="*/ 4747975 w 5907841"/>
              <a:gd name="connsiteY11" fmla="*/ 2533650 h 4576566"/>
              <a:gd name="connsiteX12" fmla="*/ 4862275 w 5907841"/>
              <a:gd name="connsiteY12" fmla="*/ 2330450 h 4576566"/>
              <a:gd name="connsiteX13" fmla="*/ 5179775 w 5907841"/>
              <a:gd name="connsiteY13" fmla="*/ 1987550 h 4576566"/>
              <a:gd name="connsiteX14" fmla="*/ 5459175 w 5907841"/>
              <a:gd name="connsiteY14" fmla="*/ 1765300 h 4576566"/>
              <a:gd name="connsiteX15" fmla="*/ 5713175 w 5907841"/>
              <a:gd name="connsiteY15" fmla="*/ 1530350 h 4576566"/>
              <a:gd name="connsiteX16" fmla="*/ 5878275 w 5907841"/>
              <a:gd name="connsiteY16" fmla="*/ 1035050 h 4576566"/>
              <a:gd name="connsiteX17" fmla="*/ 5890975 w 5907841"/>
              <a:gd name="connsiteY17" fmla="*/ 539750 h 4576566"/>
              <a:gd name="connsiteX18" fmla="*/ 5700475 w 5907841"/>
              <a:gd name="connsiteY18" fmla="*/ 0 h 4576566"/>
              <a:gd name="connsiteX19" fmla="*/ 4424125 w 5907841"/>
              <a:gd name="connsiteY19" fmla="*/ 0 h 4576566"/>
              <a:gd name="connsiteX20" fmla="*/ 4417775 w 5907841"/>
              <a:gd name="connsiteY20" fmla="*/ 412750 h 4576566"/>
              <a:gd name="connsiteX21" fmla="*/ 4341575 w 5907841"/>
              <a:gd name="connsiteY21" fmla="*/ 806450 h 4576566"/>
              <a:gd name="connsiteX22" fmla="*/ 4265375 w 5907841"/>
              <a:gd name="connsiteY22" fmla="*/ 1162050 h 4576566"/>
              <a:gd name="connsiteX23" fmla="*/ 4176475 w 5907841"/>
              <a:gd name="connsiteY23" fmla="*/ 1504950 h 4576566"/>
              <a:gd name="connsiteX24" fmla="*/ 4087575 w 5907841"/>
              <a:gd name="connsiteY24" fmla="*/ 1809750 h 4576566"/>
              <a:gd name="connsiteX25" fmla="*/ 3973275 w 5907841"/>
              <a:gd name="connsiteY25" fmla="*/ 2127250 h 4576566"/>
              <a:gd name="connsiteX26" fmla="*/ 3820875 w 5907841"/>
              <a:gd name="connsiteY26" fmla="*/ 2520950 h 4576566"/>
              <a:gd name="connsiteX27" fmla="*/ 3731975 w 5907841"/>
              <a:gd name="connsiteY27" fmla="*/ 2800350 h 4576566"/>
              <a:gd name="connsiteX28" fmla="*/ 3643075 w 5907841"/>
              <a:gd name="connsiteY28" fmla="*/ 3079750 h 4576566"/>
              <a:gd name="connsiteX29" fmla="*/ 3566875 w 5907841"/>
              <a:gd name="connsiteY29" fmla="*/ 3321050 h 4576566"/>
              <a:gd name="connsiteX30" fmla="*/ 3300175 w 5907841"/>
              <a:gd name="connsiteY30" fmla="*/ 3638550 h 4576566"/>
              <a:gd name="connsiteX31" fmla="*/ 2804875 w 5907841"/>
              <a:gd name="connsiteY31" fmla="*/ 3879850 h 4576566"/>
              <a:gd name="connsiteX32" fmla="*/ 2436575 w 5907841"/>
              <a:gd name="connsiteY32" fmla="*/ 4006850 h 4576566"/>
              <a:gd name="connsiteX33" fmla="*/ 2093675 w 5907841"/>
              <a:gd name="connsiteY33" fmla="*/ 4095750 h 4576566"/>
              <a:gd name="connsiteX34" fmla="*/ 1788875 w 5907841"/>
              <a:gd name="connsiteY34" fmla="*/ 4159250 h 4576566"/>
              <a:gd name="connsiteX35" fmla="*/ 1458675 w 5907841"/>
              <a:gd name="connsiteY35" fmla="*/ 4260850 h 4576566"/>
              <a:gd name="connsiteX36" fmla="*/ 1128475 w 5907841"/>
              <a:gd name="connsiteY36" fmla="*/ 4311650 h 4576566"/>
              <a:gd name="connsiteX37" fmla="*/ 544275 w 5907841"/>
              <a:gd name="connsiteY37" fmla="*/ 4413250 h 4576566"/>
              <a:gd name="connsiteX38" fmla="*/ 74375 w 5907841"/>
              <a:gd name="connsiteY38" fmla="*/ 4298950 h 4576566"/>
              <a:gd name="connsiteX0" fmla="*/ 74375 w 5907841"/>
              <a:gd name="connsiteY0" fmla="*/ 4298950 h 4576566"/>
              <a:gd name="connsiteX1" fmla="*/ 87075 w 5907841"/>
              <a:gd name="connsiteY1" fmla="*/ 4559300 h 4576566"/>
              <a:gd name="connsiteX2" fmla="*/ 899875 w 5907841"/>
              <a:gd name="connsiteY2" fmla="*/ 4546600 h 4576566"/>
              <a:gd name="connsiteX3" fmla="*/ 2220675 w 5907841"/>
              <a:gd name="connsiteY3" fmla="*/ 4502150 h 4576566"/>
              <a:gd name="connsiteX4" fmla="*/ 3033474 w 5907841"/>
              <a:gd name="connsiteY4" fmla="*/ 4470401 h 4576566"/>
              <a:gd name="connsiteX5" fmla="*/ 3370025 w 5907841"/>
              <a:gd name="connsiteY5" fmla="*/ 4318000 h 4576566"/>
              <a:gd name="connsiteX6" fmla="*/ 3751025 w 5907841"/>
              <a:gd name="connsiteY6" fmla="*/ 4006850 h 4576566"/>
              <a:gd name="connsiteX7" fmla="*/ 3935175 w 5907841"/>
              <a:gd name="connsiteY7" fmla="*/ 3676650 h 4576566"/>
              <a:gd name="connsiteX8" fmla="*/ 4119325 w 5907841"/>
              <a:gd name="connsiteY8" fmla="*/ 3384550 h 4576566"/>
              <a:gd name="connsiteX9" fmla="*/ 4328875 w 5907841"/>
              <a:gd name="connsiteY9" fmla="*/ 3105150 h 4576566"/>
              <a:gd name="connsiteX10" fmla="*/ 4532075 w 5907841"/>
              <a:gd name="connsiteY10" fmla="*/ 2825750 h 4576566"/>
              <a:gd name="connsiteX11" fmla="*/ 4747975 w 5907841"/>
              <a:gd name="connsiteY11" fmla="*/ 2533650 h 4576566"/>
              <a:gd name="connsiteX12" fmla="*/ 4862275 w 5907841"/>
              <a:gd name="connsiteY12" fmla="*/ 2330450 h 4576566"/>
              <a:gd name="connsiteX13" fmla="*/ 5179775 w 5907841"/>
              <a:gd name="connsiteY13" fmla="*/ 1987550 h 4576566"/>
              <a:gd name="connsiteX14" fmla="*/ 5459175 w 5907841"/>
              <a:gd name="connsiteY14" fmla="*/ 1765300 h 4576566"/>
              <a:gd name="connsiteX15" fmla="*/ 5713175 w 5907841"/>
              <a:gd name="connsiteY15" fmla="*/ 1530350 h 4576566"/>
              <a:gd name="connsiteX16" fmla="*/ 5878275 w 5907841"/>
              <a:gd name="connsiteY16" fmla="*/ 1035050 h 4576566"/>
              <a:gd name="connsiteX17" fmla="*/ 5890975 w 5907841"/>
              <a:gd name="connsiteY17" fmla="*/ 539750 h 4576566"/>
              <a:gd name="connsiteX18" fmla="*/ 5700475 w 5907841"/>
              <a:gd name="connsiteY18" fmla="*/ 0 h 4576566"/>
              <a:gd name="connsiteX19" fmla="*/ 4424125 w 5907841"/>
              <a:gd name="connsiteY19" fmla="*/ 0 h 4576566"/>
              <a:gd name="connsiteX20" fmla="*/ 4417775 w 5907841"/>
              <a:gd name="connsiteY20" fmla="*/ 412750 h 4576566"/>
              <a:gd name="connsiteX21" fmla="*/ 4341575 w 5907841"/>
              <a:gd name="connsiteY21" fmla="*/ 806450 h 4576566"/>
              <a:gd name="connsiteX22" fmla="*/ 4265375 w 5907841"/>
              <a:gd name="connsiteY22" fmla="*/ 1162050 h 4576566"/>
              <a:gd name="connsiteX23" fmla="*/ 4176475 w 5907841"/>
              <a:gd name="connsiteY23" fmla="*/ 1504950 h 4576566"/>
              <a:gd name="connsiteX24" fmla="*/ 4087575 w 5907841"/>
              <a:gd name="connsiteY24" fmla="*/ 1809750 h 4576566"/>
              <a:gd name="connsiteX25" fmla="*/ 3973275 w 5907841"/>
              <a:gd name="connsiteY25" fmla="*/ 2127250 h 4576566"/>
              <a:gd name="connsiteX26" fmla="*/ 3820875 w 5907841"/>
              <a:gd name="connsiteY26" fmla="*/ 2520950 h 4576566"/>
              <a:gd name="connsiteX27" fmla="*/ 3731975 w 5907841"/>
              <a:gd name="connsiteY27" fmla="*/ 2800350 h 4576566"/>
              <a:gd name="connsiteX28" fmla="*/ 3643075 w 5907841"/>
              <a:gd name="connsiteY28" fmla="*/ 3079750 h 4576566"/>
              <a:gd name="connsiteX29" fmla="*/ 3566875 w 5907841"/>
              <a:gd name="connsiteY29" fmla="*/ 3321050 h 4576566"/>
              <a:gd name="connsiteX30" fmla="*/ 3300175 w 5907841"/>
              <a:gd name="connsiteY30" fmla="*/ 3638550 h 4576566"/>
              <a:gd name="connsiteX31" fmla="*/ 2804875 w 5907841"/>
              <a:gd name="connsiteY31" fmla="*/ 3879850 h 4576566"/>
              <a:gd name="connsiteX32" fmla="*/ 2436575 w 5907841"/>
              <a:gd name="connsiteY32" fmla="*/ 4006850 h 4576566"/>
              <a:gd name="connsiteX33" fmla="*/ 2093675 w 5907841"/>
              <a:gd name="connsiteY33" fmla="*/ 4095750 h 4576566"/>
              <a:gd name="connsiteX34" fmla="*/ 1788875 w 5907841"/>
              <a:gd name="connsiteY34" fmla="*/ 4159250 h 4576566"/>
              <a:gd name="connsiteX35" fmla="*/ 1458675 w 5907841"/>
              <a:gd name="connsiteY35" fmla="*/ 4260850 h 4576566"/>
              <a:gd name="connsiteX36" fmla="*/ 1128475 w 5907841"/>
              <a:gd name="connsiteY36" fmla="*/ 4311650 h 4576566"/>
              <a:gd name="connsiteX37" fmla="*/ 626825 w 5907841"/>
              <a:gd name="connsiteY37" fmla="*/ 4286250 h 4576566"/>
              <a:gd name="connsiteX38" fmla="*/ 74375 w 5907841"/>
              <a:gd name="connsiteY38" fmla="*/ 4298950 h 4576566"/>
              <a:gd name="connsiteX0" fmla="*/ 0 w 5833466"/>
              <a:gd name="connsiteY0" fmla="*/ 4298950 h 4576566"/>
              <a:gd name="connsiteX1" fmla="*/ 12700 w 5833466"/>
              <a:gd name="connsiteY1" fmla="*/ 4559300 h 4576566"/>
              <a:gd name="connsiteX2" fmla="*/ 825500 w 5833466"/>
              <a:gd name="connsiteY2" fmla="*/ 4546600 h 4576566"/>
              <a:gd name="connsiteX3" fmla="*/ 2146300 w 5833466"/>
              <a:gd name="connsiteY3" fmla="*/ 4502150 h 4576566"/>
              <a:gd name="connsiteX4" fmla="*/ 2959099 w 5833466"/>
              <a:gd name="connsiteY4" fmla="*/ 4470401 h 4576566"/>
              <a:gd name="connsiteX5" fmla="*/ 3295650 w 5833466"/>
              <a:gd name="connsiteY5" fmla="*/ 4318000 h 4576566"/>
              <a:gd name="connsiteX6" fmla="*/ 3676650 w 5833466"/>
              <a:gd name="connsiteY6" fmla="*/ 4006850 h 4576566"/>
              <a:gd name="connsiteX7" fmla="*/ 3860800 w 5833466"/>
              <a:gd name="connsiteY7" fmla="*/ 3676650 h 4576566"/>
              <a:gd name="connsiteX8" fmla="*/ 4044950 w 5833466"/>
              <a:gd name="connsiteY8" fmla="*/ 3384550 h 4576566"/>
              <a:gd name="connsiteX9" fmla="*/ 4254500 w 5833466"/>
              <a:gd name="connsiteY9" fmla="*/ 3105150 h 4576566"/>
              <a:gd name="connsiteX10" fmla="*/ 4457700 w 5833466"/>
              <a:gd name="connsiteY10" fmla="*/ 2825750 h 4576566"/>
              <a:gd name="connsiteX11" fmla="*/ 4673600 w 5833466"/>
              <a:gd name="connsiteY11" fmla="*/ 2533650 h 4576566"/>
              <a:gd name="connsiteX12" fmla="*/ 4787900 w 5833466"/>
              <a:gd name="connsiteY12" fmla="*/ 2330450 h 4576566"/>
              <a:gd name="connsiteX13" fmla="*/ 5105400 w 5833466"/>
              <a:gd name="connsiteY13" fmla="*/ 1987550 h 4576566"/>
              <a:gd name="connsiteX14" fmla="*/ 5384800 w 5833466"/>
              <a:gd name="connsiteY14" fmla="*/ 1765300 h 4576566"/>
              <a:gd name="connsiteX15" fmla="*/ 5638800 w 5833466"/>
              <a:gd name="connsiteY15" fmla="*/ 1530350 h 4576566"/>
              <a:gd name="connsiteX16" fmla="*/ 5803900 w 5833466"/>
              <a:gd name="connsiteY16" fmla="*/ 1035050 h 4576566"/>
              <a:gd name="connsiteX17" fmla="*/ 5816600 w 5833466"/>
              <a:gd name="connsiteY17" fmla="*/ 539750 h 4576566"/>
              <a:gd name="connsiteX18" fmla="*/ 5626100 w 5833466"/>
              <a:gd name="connsiteY18" fmla="*/ 0 h 4576566"/>
              <a:gd name="connsiteX19" fmla="*/ 4349750 w 5833466"/>
              <a:gd name="connsiteY19" fmla="*/ 0 h 4576566"/>
              <a:gd name="connsiteX20" fmla="*/ 4343400 w 5833466"/>
              <a:gd name="connsiteY20" fmla="*/ 412750 h 4576566"/>
              <a:gd name="connsiteX21" fmla="*/ 4267200 w 5833466"/>
              <a:gd name="connsiteY21" fmla="*/ 806450 h 4576566"/>
              <a:gd name="connsiteX22" fmla="*/ 4191000 w 5833466"/>
              <a:gd name="connsiteY22" fmla="*/ 1162050 h 4576566"/>
              <a:gd name="connsiteX23" fmla="*/ 4102100 w 5833466"/>
              <a:gd name="connsiteY23" fmla="*/ 1504950 h 4576566"/>
              <a:gd name="connsiteX24" fmla="*/ 4013200 w 5833466"/>
              <a:gd name="connsiteY24" fmla="*/ 1809750 h 4576566"/>
              <a:gd name="connsiteX25" fmla="*/ 3898900 w 5833466"/>
              <a:gd name="connsiteY25" fmla="*/ 2127250 h 4576566"/>
              <a:gd name="connsiteX26" fmla="*/ 3746500 w 5833466"/>
              <a:gd name="connsiteY26" fmla="*/ 2520950 h 4576566"/>
              <a:gd name="connsiteX27" fmla="*/ 3657600 w 5833466"/>
              <a:gd name="connsiteY27" fmla="*/ 2800350 h 4576566"/>
              <a:gd name="connsiteX28" fmla="*/ 3568700 w 5833466"/>
              <a:gd name="connsiteY28" fmla="*/ 3079750 h 4576566"/>
              <a:gd name="connsiteX29" fmla="*/ 3492500 w 5833466"/>
              <a:gd name="connsiteY29" fmla="*/ 3321050 h 4576566"/>
              <a:gd name="connsiteX30" fmla="*/ 3225800 w 5833466"/>
              <a:gd name="connsiteY30" fmla="*/ 3638550 h 4576566"/>
              <a:gd name="connsiteX31" fmla="*/ 2730500 w 5833466"/>
              <a:gd name="connsiteY31" fmla="*/ 3879850 h 4576566"/>
              <a:gd name="connsiteX32" fmla="*/ 2362200 w 5833466"/>
              <a:gd name="connsiteY32" fmla="*/ 4006850 h 4576566"/>
              <a:gd name="connsiteX33" fmla="*/ 2019300 w 5833466"/>
              <a:gd name="connsiteY33" fmla="*/ 4095750 h 4576566"/>
              <a:gd name="connsiteX34" fmla="*/ 1714500 w 5833466"/>
              <a:gd name="connsiteY34" fmla="*/ 4159250 h 4576566"/>
              <a:gd name="connsiteX35" fmla="*/ 1384300 w 5833466"/>
              <a:gd name="connsiteY35" fmla="*/ 4260850 h 4576566"/>
              <a:gd name="connsiteX36" fmla="*/ 1054100 w 5833466"/>
              <a:gd name="connsiteY36" fmla="*/ 4311650 h 4576566"/>
              <a:gd name="connsiteX37" fmla="*/ 552450 w 5833466"/>
              <a:gd name="connsiteY37" fmla="*/ 4286250 h 4576566"/>
              <a:gd name="connsiteX38" fmla="*/ 0 w 5833466"/>
              <a:gd name="connsiteY38" fmla="*/ 4298950 h 4576566"/>
              <a:gd name="connsiteX0" fmla="*/ 12700 w 5846166"/>
              <a:gd name="connsiteY0" fmla="*/ 4298950 h 4576566"/>
              <a:gd name="connsiteX1" fmla="*/ 0 w 5846166"/>
              <a:gd name="connsiteY1" fmla="*/ 4559300 h 4576566"/>
              <a:gd name="connsiteX2" fmla="*/ 838200 w 5846166"/>
              <a:gd name="connsiteY2" fmla="*/ 4546600 h 4576566"/>
              <a:gd name="connsiteX3" fmla="*/ 2159000 w 5846166"/>
              <a:gd name="connsiteY3" fmla="*/ 4502150 h 4576566"/>
              <a:gd name="connsiteX4" fmla="*/ 2971799 w 5846166"/>
              <a:gd name="connsiteY4" fmla="*/ 4470401 h 4576566"/>
              <a:gd name="connsiteX5" fmla="*/ 3308350 w 5846166"/>
              <a:gd name="connsiteY5" fmla="*/ 4318000 h 4576566"/>
              <a:gd name="connsiteX6" fmla="*/ 3689350 w 5846166"/>
              <a:gd name="connsiteY6" fmla="*/ 4006850 h 4576566"/>
              <a:gd name="connsiteX7" fmla="*/ 3873500 w 5846166"/>
              <a:gd name="connsiteY7" fmla="*/ 3676650 h 4576566"/>
              <a:gd name="connsiteX8" fmla="*/ 4057650 w 5846166"/>
              <a:gd name="connsiteY8" fmla="*/ 3384550 h 4576566"/>
              <a:gd name="connsiteX9" fmla="*/ 4267200 w 5846166"/>
              <a:gd name="connsiteY9" fmla="*/ 3105150 h 4576566"/>
              <a:gd name="connsiteX10" fmla="*/ 4470400 w 5846166"/>
              <a:gd name="connsiteY10" fmla="*/ 2825750 h 4576566"/>
              <a:gd name="connsiteX11" fmla="*/ 4686300 w 5846166"/>
              <a:gd name="connsiteY11" fmla="*/ 2533650 h 4576566"/>
              <a:gd name="connsiteX12" fmla="*/ 4800600 w 5846166"/>
              <a:gd name="connsiteY12" fmla="*/ 2330450 h 4576566"/>
              <a:gd name="connsiteX13" fmla="*/ 5118100 w 5846166"/>
              <a:gd name="connsiteY13" fmla="*/ 1987550 h 4576566"/>
              <a:gd name="connsiteX14" fmla="*/ 5397500 w 5846166"/>
              <a:gd name="connsiteY14" fmla="*/ 1765300 h 4576566"/>
              <a:gd name="connsiteX15" fmla="*/ 5651500 w 5846166"/>
              <a:gd name="connsiteY15" fmla="*/ 1530350 h 4576566"/>
              <a:gd name="connsiteX16" fmla="*/ 5816600 w 5846166"/>
              <a:gd name="connsiteY16" fmla="*/ 1035050 h 4576566"/>
              <a:gd name="connsiteX17" fmla="*/ 5829300 w 5846166"/>
              <a:gd name="connsiteY17" fmla="*/ 539750 h 4576566"/>
              <a:gd name="connsiteX18" fmla="*/ 5638800 w 5846166"/>
              <a:gd name="connsiteY18" fmla="*/ 0 h 4576566"/>
              <a:gd name="connsiteX19" fmla="*/ 4362450 w 5846166"/>
              <a:gd name="connsiteY19" fmla="*/ 0 h 4576566"/>
              <a:gd name="connsiteX20" fmla="*/ 4356100 w 5846166"/>
              <a:gd name="connsiteY20" fmla="*/ 412750 h 4576566"/>
              <a:gd name="connsiteX21" fmla="*/ 4279900 w 5846166"/>
              <a:gd name="connsiteY21" fmla="*/ 806450 h 4576566"/>
              <a:gd name="connsiteX22" fmla="*/ 4203700 w 5846166"/>
              <a:gd name="connsiteY22" fmla="*/ 1162050 h 4576566"/>
              <a:gd name="connsiteX23" fmla="*/ 4114800 w 5846166"/>
              <a:gd name="connsiteY23" fmla="*/ 1504950 h 4576566"/>
              <a:gd name="connsiteX24" fmla="*/ 4025900 w 5846166"/>
              <a:gd name="connsiteY24" fmla="*/ 1809750 h 4576566"/>
              <a:gd name="connsiteX25" fmla="*/ 3911600 w 5846166"/>
              <a:gd name="connsiteY25" fmla="*/ 2127250 h 4576566"/>
              <a:gd name="connsiteX26" fmla="*/ 3759200 w 5846166"/>
              <a:gd name="connsiteY26" fmla="*/ 2520950 h 4576566"/>
              <a:gd name="connsiteX27" fmla="*/ 3670300 w 5846166"/>
              <a:gd name="connsiteY27" fmla="*/ 2800350 h 4576566"/>
              <a:gd name="connsiteX28" fmla="*/ 3581400 w 5846166"/>
              <a:gd name="connsiteY28" fmla="*/ 3079750 h 4576566"/>
              <a:gd name="connsiteX29" fmla="*/ 3505200 w 5846166"/>
              <a:gd name="connsiteY29" fmla="*/ 3321050 h 4576566"/>
              <a:gd name="connsiteX30" fmla="*/ 3238500 w 5846166"/>
              <a:gd name="connsiteY30" fmla="*/ 3638550 h 4576566"/>
              <a:gd name="connsiteX31" fmla="*/ 2743200 w 5846166"/>
              <a:gd name="connsiteY31" fmla="*/ 3879850 h 4576566"/>
              <a:gd name="connsiteX32" fmla="*/ 2374900 w 5846166"/>
              <a:gd name="connsiteY32" fmla="*/ 4006850 h 4576566"/>
              <a:gd name="connsiteX33" fmla="*/ 2032000 w 5846166"/>
              <a:gd name="connsiteY33" fmla="*/ 4095750 h 4576566"/>
              <a:gd name="connsiteX34" fmla="*/ 1727200 w 5846166"/>
              <a:gd name="connsiteY34" fmla="*/ 4159250 h 4576566"/>
              <a:gd name="connsiteX35" fmla="*/ 1397000 w 5846166"/>
              <a:gd name="connsiteY35" fmla="*/ 4260850 h 4576566"/>
              <a:gd name="connsiteX36" fmla="*/ 1066800 w 5846166"/>
              <a:gd name="connsiteY36" fmla="*/ 4311650 h 4576566"/>
              <a:gd name="connsiteX37" fmla="*/ 565150 w 5846166"/>
              <a:gd name="connsiteY37" fmla="*/ 4286250 h 4576566"/>
              <a:gd name="connsiteX38" fmla="*/ 12700 w 5846166"/>
              <a:gd name="connsiteY38" fmla="*/ 4298950 h 4576566"/>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32000 w 5846166"/>
              <a:gd name="connsiteY33" fmla="*/ 4095750 h 4559300"/>
              <a:gd name="connsiteX34" fmla="*/ 1727200 w 5846166"/>
              <a:gd name="connsiteY34" fmla="*/ 4159250 h 4559300"/>
              <a:gd name="connsiteX35" fmla="*/ 1397000 w 5846166"/>
              <a:gd name="connsiteY35" fmla="*/ 4260850 h 4559300"/>
              <a:gd name="connsiteX36" fmla="*/ 1066800 w 5846166"/>
              <a:gd name="connsiteY36" fmla="*/ 431165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32000 w 5846166"/>
              <a:gd name="connsiteY33" fmla="*/ 4095750 h 4559300"/>
              <a:gd name="connsiteX34" fmla="*/ 1727200 w 5846166"/>
              <a:gd name="connsiteY34" fmla="*/ 4159250 h 4559300"/>
              <a:gd name="connsiteX35" fmla="*/ 1397000 w 5846166"/>
              <a:gd name="connsiteY35" fmla="*/ 426085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32000 w 5846166"/>
              <a:gd name="connsiteY33" fmla="*/ 4095750 h 4559300"/>
              <a:gd name="connsiteX34" fmla="*/ 1727200 w 5846166"/>
              <a:gd name="connsiteY34" fmla="*/ 4159250 h 4559300"/>
              <a:gd name="connsiteX35" fmla="*/ 1397000 w 5846166"/>
              <a:gd name="connsiteY35" fmla="*/ 426085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32000 w 5846166"/>
              <a:gd name="connsiteY33" fmla="*/ 4095750 h 4559300"/>
              <a:gd name="connsiteX34" fmla="*/ 1727200 w 5846166"/>
              <a:gd name="connsiteY34" fmla="*/ 41592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32000 w 5846166"/>
              <a:gd name="connsiteY33" fmla="*/ 409575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879850 w 5846166"/>
              <a:gd name="connsiteY26" fmla="*/ 250825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879850 w 5846166"/>
              <a:gd name="connsiteY26" fmla="*/ 250825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43350 w 5846166"/>
              <a:gd name="connsiteY25" fmla="*/ 2114550 h 4559300"/>
              <a:gd name="connsiteX26" fmla="*/ 3879850 w 5846166"/>
              <a:gd name="connsiteY26" fmla="*/ 250825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02100 w 5846166"/>
              <a:gd name="connsiteY23" fmla="*/ 14922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191000 w 5846166"/>
              <a:gd name="connsiteY22" fmla="*/ 1143000 h 4559300"/>
              <a:gd name="connsiteX23" fmla="*/ 4102100 w 5846166"/>
              <a:gd name="connsiteY23" fmla="*/ 14922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3550 w 5846166"/>
              <a:gd name="connsiteY21" fmla="*/ 781050 h 4559300"/>
              <a:gd name="connsiteX22" fmla="*/ 4191000 w 5846166"/>
              <a:gd name="connsiteY22" fmla="*/ 1143000 h 4559300"/>
              <a:gd name="connsiteX23" fmla="*/ 4102100 w 5846166"/>
              <a:gd name="connsiteY23" fmla="*/ 14922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37050 w 5846166"/>
              <a:gd name="connsiteY20" fmla="*/ 381000 h 4559300"/>
              <a:gd name="connsiteX21" fmla="*/ 4273550 w 5846166"/>
              <a:gd name="connsiteY21" fmla="*/ 781050 h 4559300"/>
              <a:gd name="connsiteX22" fmla="*/ 4191000 w 5846166"/>
              <a:gd name="connsiteY22" fmla="*/ 1143000 h 4559300"/>
              <a:gd name="connsiteX23" fmla="*/ 4102100 w 5846166"/>
              <a:gd name="connsiteY23" fmla="*/ 14922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324350 h 4584700"/>
              <a:gd name="connsiteX1" fmla="*/ 0 w 5846166"/>
              <a:gd name="connsiteY1" fmla="*/ 4584700 h 4584700"/>
              <a:gd name="connsiteX2" fmla="*/ 838200 w 5846166"/>
              <a:gd name="connsiteY2" fmla="*/ 4572000 h 4584700"/>
              <a:gd name="connsiteX3" fmla="*/ 2159000 w 5846166"/>
              <a:gd name="connsiteY3" fmla="*/ 4527550 h 4584700"/>
              <a:gd name="connsiteX4" fmla="*/ 2971799 w 5846166"/>
              <a:gd name="connsiteY4" fmla="*/ 4495801 h 4584700"/>
              <a:gd name="connsiteX5" fmla="*/ 3308350 w 5846166"/>
              <a:gd name="connsiteY5" fmla="*/ 4343400 h 4584700"/>
              <a:gd name="connsiteX6" fmla="*/ 3689350 w 5846166"/>
              <a:gd name="connsiteY6" fmla="*/ 4032250 h 4584700"/>
              <a:gd name="connsiteX7" fmla="*/ 3873500 w 5846166"/>
              <a:gd name="connsiteY7" fmla="*/ 3702050 h 4584700"/>
              <a:gd name="connsiteX8" fmla="*/ 4057650 w 5846166"/>
              <a:gd name="connsiteY8" fmla="*/ 3409950 h 4584700"/>
              <a:gd name="connsiteX9" fmla="*/ 4267200 w 5846166"/>
              <a:gd name="connsiteY9" fmla="*/ 3130550 h 4584700"/>
              <a:gd name="connsiteX10" fmla="*/ 4470400 w 5846166"/>
              <a:gd name="connsiteY10" fmla="*/ 2851150 h 4584700"/>
              <a:gd name="connsiteX11" fmla="*/ 4686300 w 5846166"/>
              <a:gd name="connsiteY11" fmla="*/ 2559050 h 4584700"/>
              <a:gd name="connsiteX12" fmla="*/ 4800600 w 5846166"/>
              <a:gd name="connsiteY12" fmla="*/ 2355850 h 4584700"/>
              <a:gd name="connsiteX13" fmla="*/ 5118100 w 5846166"/>
              <a:gd name="connsiteY13" fmla="*/ 2012950 h 4584700"/>
              <a:gd name="connsiteX14" fmla="*/ 5397500 w 5846166"/>
              <a:gd name="connsiteY14" fmla="*/ 1790700 h 4584700"/>
              <a:gd name="connsiteX15" fmla="*/ 5651500 w 5846166"/>
              <a:gd name="connsiteY15" fmla="*/ 1555750 h 4584700"/>
              <a:gd name="connsiteX16" fmla="*/ 5816600 w 5846166"/>
              <a:gd name="connsiteY16" fmla="*/ 1060450 h 4584700"/>
              <a:gd name="connsiteX17" fmla="*/ 5829300 w 5846166"/>
              <a:gd name="connsiteY17" fmla="*/ 565150 h 4584700"/>
              <a:gd name="connsiteX18" fmla="*/ 5638800 w 5846166"/>
              <a:gd name="connsiteY18" fmla="*/ 25400 h 4584700"/>
              <a:gd name="connsiteX19" fmla="*/ 4362450 w 5846166"/>
              <a:gd name="connsiteY19" fmla="*/ 0 h 4584700"/>
              <a:gd name="connsiteX20" fmla="*/ 4337050 w 5846166"/>
              <a:gd name="connsiteY20" fmla="*/ 406400 h 4584700"/>
              <a:gd name="connsiteX21" fmla="*/ 4273550 w 5846166"/>
              <a:gd name="connsiteY21" fmla="*/ 806450 h 4584700"/>
              <a:gd name="connsiteX22" fmla="*/ 4191000 w 5846166"/>
              <a:gd name="connsiteY22" fmla="*/ 1168400 h 4584700"/>
              <a:gd name="connsiteX23" fmla="*/ 4102100 w 5846166"/>
              <a:gd name="connsiteY23" fmla="*/ 1517650 h 4584700"/>
              <a:gd name="connsiteX24" fmla="*/ 4013200 w 5846166"/>
              <a:gd name="connsiteY24" fmla="*/ 1809750 h 4584700"/>
              <a:gd name="connsiteX25" fmla="*/ 3943350 w 5846166"/>
              <a:gd name="connsiteY25" fmla="*/ 2139950 h 4584700"/>
              <a:gd name="connsiteX26" fmla="*/ 3854450 w 5846166"/>
              <a:gd name="connsiteY26" fmla="*/ 2527300 h 4584700"/>
              <a:gd name="connsiteX27" fmla="*/ 3778250 w 5846166"/>
              <a:gd name="connsiteY27" fmla="*/ 2832100 h 4584700"/>
              <a:gd name="connsiteX28" fmla="*/ 3625850 w 5846166"/>
              <a:gd name="connsiteY28" fmla="*/ 3105150 h 4584700"/>
              <a:gd name="connsiteX29" fmla="*/ 3486150 w 5846166"/>
              <a:gd name="connsiteY29" fmla="*/ 3327400 h 4584700"/>
              <a:gd name="connsiteX30" fmla="*/ 3200400 w 5846166"/>
              <a:gd name="connsiteY30" fmla="*/ 3587750 h 4584700"/>
              <a:gd name="connsiteX31" fmla="*/ 2774950 w 5846166"/>
              <a:gd name="connsiteY31" fmla="*/ 3860800 h 4584700"/>
              <a:gd name="connsiteX32" fmla="*/ 2374900 w 5846166"/>
              <a:gd name="connsiteY32" fmla="*/ 3994150 h 4584700"/>
              <a:gd name="connsiteX33" fmla="*/ 2063750 w 5846166"/>
              <a:gd name="connsiteY33" fmla="*/ 4076700 h 4584700"/>
              <a:gd name="connsiteX34" fmla="*/ 1739900 w 5846166"/>
              <a:gd name="connsiteY34" fmla="*/ 4146550 h 4584700"/>
              <a:gd name="connsiteX35" fmla="*/ 1479550 w 5846166"/>
              <a:gd name="connsiteY35" fmla="*/ 4178300 h 4584700"/>
              <a:gd name="connsiteX36" fmla="*/ 1143000 w 5846166"/>
              <a:gd name="connsiteY36" fmla="*/ 4229100 h 4584700"/>
              <a:gd name="connsiteX37" fmla="*/ 565150 w 5846166"/>
              <a:gd name="connsiteY37" fmla="*/ 4311650 h 4584700"/>
              <a:gd name="connsiteX38" fmla="*/ 12700 w 5846166"/>
              <a:gd name="connsiteY38" fmla="*/ 4324350 h 4584700"/>
              <a:gd name="connsiteX0" fmla="*/ 12700 w 5846166"/>
              <a:gd name="connsiteY0" fmla="*/ 4324350 h 4584700"/>
              <a:gd name="connsiteX1" fmla="*/ 0 w 5846166"/>
              <a:gd name="connsiteY1" fmla="*/ 4584700 h 4584700"/>
              <a:gd name="connsiteX2" fmla="*/ 838200 w 5846166"/>
              <a:gd name="connsiteY2" fmla="*/ 4572000 h 4584700"/>
              <a:gd name="connsiteX3" fmla="*/ 2159000 w 5846166"/>
              <a:gd name="connsiteY3" fmla="*/ 4527550 h 4584700"/>
              <a:gd name="connsiteX4" fmla="*/ 2971799 w 5846166"/>
              <a:gd name="connsiteY4" fmla="*/ 4495801 h 4584700"/>
              <a:gd name="connsiteX5" fmla="*/ 3308350 w 5846166"/>
              <a:gd name="connsiteY5" fmla="*/ 4343400 h 4584700"/>
              <a:gd name="connsiteX6" fmla="*/ 3689350 w 5846166"/>
              <a:gd name="connsiteY6" fmla="*/ 4032250 h 4584700"/>
              <a:gd name="connsiteX7" fmla="*/ 3873500 w 5846166"/>
              <a:gd name="connsiteY7" fmla="*/ 3702050 h 4584700"/>
              <a:gd name="connsiteX8" fmla="*/ 4057650 w 5846166"/>
              <a:gd name="connsiteY8" fmla="*/ 3409950 h 4584700"/>
              <a:gd name="connsiteX9" fmla="*/ 4267200 w 5846166"/>
              <a:gd name="connsiteY9" fmla="*/ 3130550 h 4584700"/>
              <a:gd name="connsiteX10" fmla="*/ 4470400 w 5846166"/>
              <a:gd name="connsiteY10" fmla="*/ 2851150 h 4584700"/>
              <a:gd name="connsiteX11" fmla="*/ 4686300 w 5846166"/>
              <a:gd name="connsiteY11" fmla="*/ 2559050 h 4584700"/>
              <a:gd name="connsiteX12" fmla="*/ 4800600 w 5846166"/>
              <a:gd name="connsiteY12" fmla="*/ 2355850 h 4584700"/>
              <a:gd name="connsiteX13" fmla="*/ 5118100 w 5846166"/>
              <a:gd name="connsiteY13" fmla="*/ 2012950 h 4584700"/>
              <a:gd name="connsiteX14" fmla="*/ 5397500 w 5846166"/>
              <a:gd name="connsiteY14" fmla="*/ 1790700 h 4584700"/>
              <a:gd name="connsiteX15" fmla="*/ 5651500 w 5846166"/>
              <a:gd name="connsiteY15" fmla="*/ 1555750 h 4584700"/>
              <a:gd name="connsiteX16" fmla="*/ 5816600 w 5846166"/>
              <a:gd name="connsiteY16" fmla="*/ 1060450 h 4584700"/>
              <a:gd name="connsiteX17" fmla="*/ 5829300 w 5846166"/>
              <a:gd name="connsiteY17" fmla="*/ 565150 h 4584700"/>
              <a:gd name="connsiteX18" fmla="*/ 5638800 w 5846166"/>
              <a:gd name="connsiteY18" fmla="*/ 25400 h 4584700"/>
              <a:gd name="connsiteX19" fmla="*/ 4362450 w 5846166"/>
              <a:gd name="connsiteY19" fmla="*/ 0 h 4584700"/>
              <a:gd name="connsiteX20" fmla="*/ 4337050 w 5846166"/>
              <a:gd name="connsiteY20" fmla="*/ 406400 h 4584700"/>
              <a:gd name="connsiteX21" fmla="*/ 4273550 w 5846166"/>
              <a:gd name="connsiteY21" fmla="*/ 806450 h 4584700"/>
              <a:gd name="connsiteX22" fmla="*/ 4191000 w 5846166"/>
              <a:gd name="connsiteY22" fmla="*/ 1168400 h 4584700"/>
              <a:gd name="connsiteX23" fmla="*/ 4102100 w 5846166"/>
              <a:gd name="connsiteY23" fmla="*/ 1517650 h 4584700"/>
              <a:gd name="connsiteX24" fmla="*/ 4013200 w 5846166"/>
              <a:gd name="connsiteY24" fmla="*/ 1809750 h 4584700"/>
              <a:gd name="connsiteX25" fmla="*/ 3943350 w 5846166"/>
              <a:gd name="connsiteY25" fmla="*/ 2139950 h 4584700"/>
              <a:gd name="connsiteX26" fmla="*/ 3854450 w 5846166"/>
              <a:gd name="connsiteY26" fmla="*/ 2527300 h 4584700"/>
              <a:gd name="connsiteX27" fmla="*/ 3778250 w 5846166"/>
              <a:gd name="connsiteY27" fmla="*/ 2832100 h 4584700"/>
              <a:gd name="connsiteX28" fmla="*/ 3625850 w 5846166"/>
              <a:gd name="connsiteY28" fmla="*/ 3105150 h 4584700"/>
              <a:gd name="connsiteX29" fmla="*/ 3486150 w 5846166"/>
              <a:gd name="connsiteY29" fmla="*/ 3327400 h 4584700"/>
              <a:gd name="connsiteX30" fmla="*/ 3200400 w 5846166"/>
              <a:gd name="connsiteY30" fmla="*/ 3587750 h 4584700"/>
              <a:gd name="connsiteX31" fmla="*/ 2774950 w 5846166"/>
              <a:gd name="connsiteY31" fmla="*/ 3860800 h 4584700"/>
              <a:gd name="connsiteX32" fmla="*/ 2374900 w 5846166"/>
              <a:gd name="connsiteY32" fmla="*/ 3994150 h 4584700"/>
              <a:gd name="connsiteX33" fmla="*/ 2063750 w 5846166"/>
              <a:gd name="connsiteY33" fmla="*/ 4076700 h 4584700"/>
              <a:gd name="connsiteX34" fmla="*/ 1739900 w 5846166"/>
              <a:gd name="connsiteY34" fmla="*/ 4146550 h 4584700"/>
              <a:gd name="connsiteX35" fmla="*/ 1479550 w 5846166"/>
              <a:gd name="connsiteY35" fmla="*/ 4178300 h 4584700"/>
              <a:gd name="connsiteX36" fmla="*/ 1143000 w 5846166"/>
              <a:gd name="connsiteY36" fmla="*/ 4229100 h 4584700"/>
              <a:gd name="connsiteX37" fmla="*/ 565150 w 5846166"/>
              <a:gd name="connsiteY37" fmla="*/ 4311650 h 4584700"/>
              <a:gd name="connsiteX38" fmla="*/ 12700 w 5846166"/>
              <a:gd name="connsiteY38" fmla="*/ 4324350 h 4584700"/>
              <a:gd name="connsiteX0" fmla="*/ 0 w 5890616"/>
              <a:gd name="connsiteY0" fmla="*/ 4324350 h 4584700"/>
              <a:gd name="connsiteX1" fmla="*/ 44450 w 5890616"/>
              <a:gd name="connsiteY1" fmla="*/ 4584700 h 4584700"/>
              <a:gd name="connsiteX2" fmla="*/ 882650 w 5890616"/>
              <a:gd name="connsiteY2" fmla="*/ 4572000 h 4584700"/>
              <a:gd name="connsiteX3" fmla="*/ 2203450 w 5890616"/>
              <a:gd name="connsiteY3" fmla="*/ 4527550 h 4584700"/>
              <a:gd name="connsiteX4" fmla="*/ 3016249 w 5890616"/>
              <a:gd name="connsiteY4" fmla="*/ 4495801 h 4584700"/>
              <a:gd name="connsiteX5" fmla="*/ 3352800 w 5890616"/>
              <a:gd name="connsiteY5" fmla="*/ 4343400 h 4584700"/>
              <a:gd name="connsiteX6" fmla="*/ 3733800 w 5890616"/>
              <a:gd name="connsiteY6" fmla="*/ 4032250 h 4584700"/>
              <a:gd name="connsiteX7" fmla="*/ 3917950 w 5890616"/>
              <a:gd name="connsiteY7" fmla="*/ 3702050 h 4584700"/>
              <a:gd name="connsiteX8" fmla="*/ 4102100 w 5890616"/>
              <a:gd name="connsiteY8" fmla="*/ 3409950 h 4584700"/>
              <a:gd name="connsiteX9" fmla="*/ 4311650 w 5890616"/>
              <a:gd name="connsiteY9" fmla="*/ 3130550 h 4584700"/>
              <a:gd name="connsiteX10" fmla="*/ 4514850 w 5890616"/>
              <a:gd name="connsiteY10" fmla="*/ 2851150 h 4584700"/>
              <a:gd name="connsiteX11" fmla="*/ 4730750 w 5890616"/>
              <a:gd name="connsiteY11" fmla="*/ 2559050 h 4584700"/>
              <a:gd name="connsiteX12" fmla="*/ 4845050 w 5890616"/>
              <a:gd name="connsiteY12" fmla="*/ 2355850 h 4584700"/>
              <a:gd name="connsiteX13" fmla="*/ 5162550 w 5890616"/>
              <a:gd name="connsiteY13" fmla="*/ 2012950 h 4584700"/>
              <a:gd name="connsiteX14" fmla="*/ 5441950 w 5890616"/>
              <a:gd name="connsiteY14" fmla="*/ 1790700 h 4584700"/>
              <a:gd name="connsiteX15" fmla="*/ 5695950 w 5890616"/>
              <a:gd name="connsiteY15" fmla="*/ 1555750 h 4584700"/>
              <a:gd name="connsiteX16" fmla="*/ 5861050 w 5890616"/>
              <a:gd name="connsiteY16" fmla="*/ 1060450 h 4584700"/>
              <a:gd name="connsiteX17" fmla="*/ 5873750 w 5890616"/>
              <a:gd name="connsiteY17" fmla="*/ 565150 h 4584700"/>
              <a:gd name="connsiteX18" fmla="*/ 5683250 w 5890616"/>
              <a:gd name="connsiteY18" fmla="*/ 25400 h 4584700"/>
              <a:gd name="connsiteX19" fmla="*/ 4406900 w 5890616"/>
              <a:gd name="connsiteY19" fmla="*/ 0 h 4584700"/>
              <a:gd name="connsiteX20" fmla="*/ 4381500 w 5890616"/>
              <a:gd name="connsiteY20" fmla="*/ 406400 h 4584700"/>
              <a:gd name="connsiteX21" fmla="*/ 4318000 w 5890616"/>
              <a:gd name="connsiteY21" fmla="*/ 806450 h 4584700"/>
              <a:gd name="connsiteX22" fmla="*/ 4235450 w 5890616"/>
              <a:gd name="connsiteY22" fmla="*/ 1168400 h 4584700"/>
              <a:gd name="connsiteX23" fmla="*/ 4146550 w 5890616"/>
              <a:gd name="connsiteY23" fmla="*/ 1517650 h 4584700"/>
              <a:gd name="connsiteX24" fmla="*/ 4057650 w 5890616"/>
              <a:gd name="connsiteY24" fmla="*/ 1809750 h 4584700"/>
              <a:gd name="connsiteX25" fmla="*/ 3987800 w 5890616"/>
              <a:gd name="connsiteY25" fmla="*/ 2139950 h 4584700"/>
              <a:gd name="connsiteX26" fmla="*/ 3898900 w 5890616"/>
              <a:gd name="connsiteY26" fmla="*/ 2527300 h 4584700"/>
              <a:gd name="connsiteX27" fmla="*/ 3822700 w 5890616"/>
              <a:gd name="connsiteY27" fmla="*/ 2832100 h 4584700"/>
              <a:gd name="connsiteX28" fmla="*/ 3670300 w 5890616"/>
              <a:gd name="connsiteY28" fmla="*/ 3105150 h 4584700"/>
              <a:gd name="connsiteX29" fmla="*/ 3530600 w 5890616"/>
              <a:gd name="connsiteY29" fmla="*/ 3327400 h 4584700"/>
              <a:gd name="connsiteX30" fmla="*/ 3244850 w 5890616"/>
              <a:gd name="connsiteY30" fmla="*/ 3587750 h 4584700"/>
              <a:gd name="connsiteX31" fmla="*/ 2819400 w 5890616"/>
              <a:gd name="connsiteY31" fmla="*/ 3860800 h 4584700"/>
              <a:gd name="connsiteX32" fmla="*/ 2419350 w 5890616"/>
              <a:gd name="connsiteY32" fmla="*/ 3994150 h 4584700"/>
              <a:gd name="connsiteX33" fmla="*/ 2108200 w 5890616"/>
              <a:gd name="connsiteY33" fmla="*/ 4076700 h 4584700"/>
              <a:gd name="connsiteX34" fmla="*/ 1784350 w 5890616"/>
              <a:gd name="connsiteY34" fmla="*/ 4146550 h 4584700"/>
              <a:gd name="connsiteX35" fmla="*/ 1524000 w 5890616"/>
              <a:gd name="connsiteY35" fmla="*/ 4178300 h 4584700"/>
              <a:gd name="connsiteX36" fmla="*/ 1187450 w 5890616"/>
              <a:gd name="connsiteY36" fmla="*/ 4229100 h 4584700"/>
              <a:gd name="connsiteX37" fmla="*/ 609600 w 5890616"/>
              <a:gd name="connsiteY37" fmla="*/ 4311650 h 4584700"/>
              <a:gd name="connsiteX38" fmla="*/ 0 w 5890616"/>
              <a:gd name="connsiteY38" fmla="*/ 4324350 h 4584700"/>
              <a:gd name="connsiteX0" fmla="*/ 0 w 5890616"/>
              <a:gd name="connsiteY0" fmla="*/ 4324350 h 4584700"/>
              <a:gd name="connsiteX1" fmla="*/ 6350 w 5890616"/>
              <a:gd name="connsiteY1" fmla="*/ 4584700 h 4584700"/>
              <a:gd name="connsiteX2" fmla="*/ 882650 w 5890616"/>
              <a:gd name="connsiteY2" fmla="*/ 4572000 h 4584700"/>
              <a:gd name="connsiteX3" fmla="*/ 2203450 w 5890616"/>
              <a:gd name="connsiteY3" fmla="*/ 4527550 h 4584700"/>
              <a:gd name="connsiteX4" fmla="*/ 3016249 w 5890616"/>
              <a:gd name="connsiteY4" fmla="*/ 4495801 h 4584700"/>
              <a:gd name="connsiteX5" fmla="*/ 3352800 w 5890616"/>
              <a:gd name="connsiteY5" fmla="*/ 4343400 h 4584700"/>
              <a:gd name="connsiteX6" fmla="*/ 3733800 w 5890616"/>
              <a:gd name="connsiteY6" fmla="*/ 4032250 h 4584700"/>
              <a:gd name="connsiteX7" fmla="*/ 3917950 w 5890616"/>
              <a:gd name="connsiteY7" fmla="*/ 3702050 h 4584700"/>
              <a:gd name="connsiteX8" fmla="*/ 4102100 w 5890616"/>
              <a:gd name="connsiteY8" fmla="*/ 3409950 h 4584700"/>
              <a:gd name="connsiteX9" fmla="*/ 4311650 w 5890616"/>
              <a:gd name="connsiteY9" fmla="*/ 3130550 h 4584700"/>
              <a:gd name="connsiteX10" fmla="*/ 4514850 w 5890616"/>
              <a:gd name="connsiteY10" fmla="*/ 2851150 h 4584700"/>
              <a:gd name="connsiteX11" fmla="*/ 4730750 w 5890616"/>
              <a:gd name="connsiteY11" fmla="*/ 2559050 h 4584700"/>
              <a:gd name="connsiteX12" fmla="*/ 4845050 w 5890616"/>
              <a:gd name="connsiteY12" fmla="*/ 2355850 h 4584700"/>
              <a:gd name="connsiteX13" fmla="*/ 5162550 w 5890616"/>
              <a:gd name="connsiteY13" fmla="*/ 2012950 h 4584700"/>
              <a:gd name="connsiteX14" fmla="*/ 5441950 w 5890616"/>
              <a:gd name="connsiteY14" fmla="*/ 1790700 h 4584700"/>
              <a:gd name="connsiteX15" fmla="*/ 5695950 w 5890616"/>
              <a:gd name="connsiteY15" fmla="*/ 1555750 h 4584700"/>
              <a:gd name="connsiteX16" fmla="*/ 5861050 w 5890616"/>
              <a:gd name="connsiteY16" fmla="*/ 1060450 h 4584700"/>
              <a:gd name="connsiteX17" fmla="*/ 5873750 w 5890616"/>
              <a:gd name="connsiteY17" fmla="*/ 565150 h 4584700"/>
              <a:gd name="connsiteX18" fmla="*/ 5683250 w 5890616"/>
              <a:gd name="connsiteY18" fmla="*/ 25400 h 4584700"/>
              <a:gd name="connsiteX19" fmla="*/ 4406900 w 5890616"/>
              <a:gd name="connsiteY19" fmla="*/ 0 h 4584700"/>
              <a:gd name="connsiteX20" fmla="*/ 4381500 w 5890616"/>
              <a:gd name="connsiteY20" fmla="*/ 406400 h 4584700"/>
              <a:gd name="connsiteX21" fmla="*/ 4318000 w 5890616"/>
              <a:gd name="connsiteY21" fmla="*/ 806450 h 4584700"/>
              <a:gd name="connsiteX22" fmla="*/ 4235450 w 5890616"/>
              <a:gd name="connsiteY22" fmla="*/ 1168400 h 4584700"/>
              <a:gd name="connsiteX23" fmla="*/ 4146550 w 5890616"/>
              <a:gd name="connsiteY23" fmla="*/ 1517650 h 4584700"/>
              <a:gd name="connsiteX24" fmla="*/ 4057650 w 5890616"/>
              <a:gd name="connsiteY24" fmla="*/ 1809750 h 4584700"/>
              <a:gd name="connsiteX25" fmla="*/ 3987800 w 5890616"/>
              <a:gd name="connsiteY25" fmla="*/ 2139950 h 4584700"/>
              <a:gd name="connsiteX26" fmla="*/ 3898900 w 5890616"/>
              <a:gd name="connsiteY26" fmla="*/ 2527300 h 4584700"/>
              <a:gd name="connsiteX27" fmla="*/ 3822700 w 5890616"/>
              <a:gd name="connsiteY27" fmla="*/ 2832100 h 4584700"/>
              <a:gd name="connsiteX28" fmla="*/ 3670300 w 5890616"/>
              <a:gd name="connsiteY28" fmla="*/ 3105150 h 4584700"/>
              <a:gd name="connsiteX29" fmla="*/ 3530600 w 5890616"/>
              <a:gd name="connsiteY29" fmla="*/ 3327400 h 4584700"/>
              <a:gd name="connsiteX30" fmla="*/ 3244850 w 5890616"/>
              <a:gd name="connsiteY30" fmla="*/ 3587750 h 4584700"/>
              <a:gd name="connsiteX31" fmla="*/ 2819400 w 5890616"/>
              <a:gd name="connsiteY31" fmla="*/ 3860800 h 4584700"/>
              <a:gd name="connsiteX32" fmla="*/ 2419350 w 5890616"/>
              <a:gd name="connsiteY32" fmla="*/ 3994150 h 4584700"/>
              <a:gd name="connsiteX33" fmla="*/ 2108200 w 5890616"/>
              <a:gd name="connsiteY33" fmla="*/ 4076700 h 4584700"/>
              <a:gd name="connsiteX34" fmla="*/ 1784350 w 5890616"/>
              <a:gd name="connsiteY34" fmla="*/ 4146550 h 4584700"/>
              <a:gd name="connsiteX35" fmla="*/ 1524000 w 5890616"/>
              <a:gd name="connsiteY35" fmla="*/ 4178300 h 4584700"/>
              <a:gd name="connsiteX36" fmla="*/ 1187450 w 5890616"/>
              <a:gd name="connsiteY36" fmla="*/ 4229100 h 4584700"/>
              <a:gd name="connsiteX37" fmla="*/ 609600 w 5890616"/>
              <a:gd name="connsiteY37" fmla="*/ 4311650 h 4584700"/>
              <a:gd name="connsiteX38" fmla="*/ 0 w 5890616"/>
              <a:gd name="connsiteY38" fmla="*/ 4324350 h 458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90616" h="4584700">
                <a:moveTo>
                  <a:pt x="0" y="4324350"/>
                </a:moveTo>
                <a:lnTo>
                  <a:pt x="6350" y="4584700"/>
                </a:lnTo>
                <a:lnTo>
                  <a:pt x="882650" y="4572000"/>
                </a:lnTo>
                <a:lnTo>
                  <a:pt x="2203450" y="4527550"/>
                </a:lnTo>
                <a:cubicBezTo>
                  <a:pt x="2586566" y="4511675"/>
                  <a:pt x="2824691" y="4526493"/>
                  <a:pt x="3016249" y="4495801"/>
                </a:cubicBezTo>
                <a:cubicBezTo>
                  <a:pt x="3207807" y="4465109"/>
                  <a:pt x="3233208" y="4420658"/>
                  <a:pt x="3352800" y="4343400"/>
                </a:cubicBezTo>
                <a:cubicBezTo>
                  <a:pt x="3472392" y="4266142"/>
                  <a:pt x="3639608" y="4139142"/>
                  <a:pt x="3733800" y="4032250"/>
                </a:cubicBezTo>
                <a:cubicBezTo>
                  <a:pt x="3827992" y="3925358"/>
                  <a:pt x="3856567" y="3805767"/>
                  <a:pt x="3917950" y="3702050"/>
                </a:cubicBezTo>
                <a:cubicBezTo>
                  <a:pt x="3979333" y="3598333"/>
                  <a:pt x="4036483" y="3505200"/>
                  <a:pt x="4102100" y="3409950"/>
                </a:cubicBezTo>
                <a:cubicBezTo>
                  <a:pt x="4167717" y="3314700"/>
                  <a:pt x="4242858" y="3223683"/>
                  <a:pt x="4311650" y="3130550"/>
                </a:cubicBezTo>
                <a:cubicBezTo>
                  <a:pt x="4380442" y="3037417"/>
                  <a:pt x="4445000" y="2946400"/>
                  <a:pt x="4514850" y="2851150"/>
                </a:cubicBezTo>
                <a:cubicBezTo>
                  <a:pt x="4584700" y="2755900"/>
                  <a:pt x="4675717" y="2641600"/>
                  <a:pt x="4730750" y="2559050"/>
                </a:cubicBezTo>
                <a:cubicBezTo>
                  <a:pt x="4785783" y="2476500"/>
                  <a:pt x="4773083" y="2446867"/>
                  <a:pt x="4845050" y="2355850"/>
                </a:cubicBezTo>
                <a:cubicBezTo>
                  <a:pt x="4917017" y="2264833"/>
                  <a:pt x="5063067" y="2107142"/>
                  <a:pt x="5162550" y="2012950"/>
                </a:cubicBezTo>
                <a:cubicBezTo>
                  <a:pt x="5262033" y="1918758"/>
                  <a:pt x="5353050" y="1866900"/>
                  <a:pt x="5441950" y="1790700"/>
                </a:cubicBezTo>
                <a:cubicBezTo>
                  <a:pt x="5530850" y="1714500"/>
                  <a:pt x="5626100" y="1677458"/>
                  <a:pt x="5695950" y="1555750"/>
                </a:cubicBezTo>
                <a:cubicBezTo>
                  <a:pt x="5765800" y="1434042"/>
                  <a:pt x="5831417" y="1225550"/>
                  <a:pt x="5861050" y="1060450"/>
                </a:cubicBezTo>
                <a:cubicBezTo>
                  <a:pt x="5890683" y="895350"/>
                  <a:pt x="5903383" y="737658"/>
                  <a:pt x="5873750" y="565150"/>
                </a:cubicBezTo>
                <a:cubicBezTo>
                  <a:pt x="5844117" y="392642"/>
                  <a:pt x="5749925" y="197908"/>
                  <a:pt x="5683250" y="25400"/>
                </a:cubicBezTo>
                <a:lnTo>
                  <a:pt x="4406900" y="0"/>
                </a:lnTo>
                <a:cubicBezTo>
                  <a:pt x="4394200" y="203200"/>
                  <a:pt x="4396317" y="271992"/>
                  <a:pt x="4381500" y="406400"/>
                </a:cubicBezTo>
                <a:cubicBezTo>
                  <a:pt x="4366683" y="540808"/>
                  <a:pt x="4342342" y="679450"/>
                  <a:pt x="4318000" y="806450"/>
                </a:cubicBezTo>
                <a:cubicBezTo>
                  <a:pt x="4293658" y="933450"/>
                  <a:pt x="4264025" y="1049867"/>
                  <a:pt x="4235450" y="1168400"/>
                </a:cubicBezTo>
                <a:cubicBezTo>
                  <a:pt x="4206875" y="1286933"/>
                  <a:pt x="4176183" y="1410758"/>
                  <a:pt x="4146550" y="1517650"/>
                </a:cubicBezTo>
                <a:cubicBezTo>
                  <a:pt x="4116917" y="1624542"/>
                  <a:pt x="4084108" y="1706033"/>
                  <a:pt x="4057650" y="1809750"/>
                </a:cubicBezTo>
                <a:cubicBezTo>
                  <a:pt x="4031192" y="1913467"/>
                  <a:pt x="4014258" y="2020358"/>
                  <a:pt x="3987800" y="2139950"/>
                </a:cubicBezTo>
                <a:cubicBezTo>
                  <a:pt x="3961342" y="2259542"/>
                  <a:pt x="3926417" y="2411942"/>
                  <a:pt x="3898900" y="2527300"/>
                </a:cubicBezTo>
                <a:cubicBezTo>
                  <a:pt x="3871383" y="2642658"/>
                  <a:pt x="3860800" y="2735792"/>
                  <a:pt x="3822700" y="2832100"/>
                </a:cubicBezTo>
                <a:cubicBezTo>
                  <a:pt x="3784600" y="2928408"/>
                  <a:pt x="3718983" y="3022600"/>
                  <a:pt x="3670300" y="3105150"/>
                </a:cubicBezTo>
                <a:cubicBezTo>
                  <a:pt x="3621617" y="3187700"/>
                  <a:pt x="3601508" y="3246967"/>
                  <a:pt x="3530600" y="3327400"/>
                </a:cubicBezTo>
                <a:cubicBezTo>
                  <a:pt x="3459692" y="3407833"/>
                  <a:pt x="3297767" y="3528483"/>
                  <a:pt x="3244850" y="3587750"/>
                </a:cubicBezTo>
                <a:cubicBezTo>
                  <a:pt x="3117850" y="3680883"/>
                  <a:pt x="2956983" y="3793067"/>
                  <a:pt x="2819400" y="3860800"/>
                </a:cubicBezTo>
                <a:cubicBezTo>
                  <a:pt x="2681817" y="3928533"/>
                  <a:pt x="2537883" y="3958167"/>
                  <a:pt x="2419350" y="3994150"/>
                </a:cubicBezTo>
                <a:cubicBezTo>
                  <a:pt x="2300817" y="4030133"/>
                  <a:pt x="2214033" y="4051300"/>
                  <a:pt x="2108200" y="4076700"/>
                </a:cubicBezTo>
                <a:cubicBezTo>
                  <a:pt x="2002367" y="4102100"/>
                  <a:pt x="1881717" y="4129617"/>
                  <a:pt x="1784350" y="4146550"/>
                </a:cubicBezTo>
                <a:cubicBezTo>
                  <a:pt x="1686983" y="4163483"/>
                  <a:pt x="1623483" y="4164542"/>
                  <a:pt x="1524000" y="4178300"/>
                </a:cubicBezTo>
                <a:cubicBezTo>
                  <a:pt x="1424517" y="4192058"/>
                  <a:pt x="1339850" y="4206875"/>
                  <a:pt x="1187450" y="4229100"/>
                </a:cubicBezTo>
                <a:cubicBezTo>
                  <a:pt x="1035050" y="4251325"/>
                  <a:pt x="738717" y="4298950"/>
                  <a:pt x="609600" y="4311650"/>
                </a:cubicBezTo>
                <a:lnTo>
                  <a:pt x="0" y="4324350"/>
                </a:lnTo>
                <a:close/>
              </a:path>
            </a:pathLst>
          </a:custGeom>
          <a:solidFill>
            <a:srgbClr val="FFFF00">
              <a:alpha val="40000"/>
            </a:srgbClr>
          </a:solidFill>
          <a:ln w="25400">
            <a:solidFill>
              <a:srgbClr val="FFFF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a:off x="291334" y="1066801"/>
            <a:ext cx="4401319" cy="4310096"/>
          </a:xfrm>
          <a:custGeom>
            <a:avLst/>
            <a:gdLst>
              <a:gd name="connsiteX0" fmla="*/ 139796 w 4000596"/>
              <a:gd name="connsiteY0" fmla="*/ 4292612 h 4319300"/>
              <a:gd name="connsiteX1" fmla="*/ 584296 w 4000596"/>
              <a:gd name="connsiteY1" fmla="*/ 4318012 h 4319300"/>
              <a:gd name="connsiteX2" fmla="*/ 901796 w 4000596"/>
              <a:gd name="connsiteY2" fmla="*/ 4305312 h 4319300"/>
              <a:gd name="connsiteX3" fmla="*/ 1231996 w 4000596"/>
              <a:gd name="connsiteY3" fmla="*/ 4279912 h 4319300"/>
              <a:gd name="connsiteX4" fmla="*/ 1308196 w 4000596"/>
              <a:gd name="connsiteY4" fmla="*/ 4254512 h 4319300"/>
              <a:gd name="connsiteX5" fmla="*/ 1384396 w 4000596"/>
              <a:gd name="connsiteY5" fmla="*/ 4229112 h 4319300"/>
              <a:gd name="connsiteX6" fmla="*/ 1511396 w 4000596"/>
              <a:gd name="connsiteY6" fmla="*/ 4203712 h 4319300"/>
              <a:gd name="connsiteX7" fmla="*/ 1562196 w 4000596"/>
              <a:gd name="connsiteY7" fmla="*/ 4191012 h 4319300"/>
              <a:gd name="connsiteX8" fmla="*/ 1600296 w 4000596"/>
              <a:gd name="connsiteY8" fmla="*/ 4165612 h 4319300"/>
              <a:gd name="connsiteX9" fmla="*/ 1638396 w 4000596"/>
              <a:gd name="connsiteY9" fmla="*/ 4152912 h 4319300"/>
              <a:gd name="connsiteX10" fmla="*/ 1739996 w 4000596"/>
              <a:gd name="connsiteY10" fmla="*/ 4127512 h 4319300"/>
              <a:gd name="connsiteX11" fmla="*/ 1892396 w 4000596"/>
              <a:gd name="connsiteY11" fmla="*/ 4102112 h 4319300"/>
              <a:gd name="connsiteX12" fmla="*/ 1955896 w 4000596"/>
              <a:gd name="connsiteY12" fmla="*/ 4076712 h 4319300"/>
              <a:gd name="connsiteX13" fmla="*/ 2184496 w 4000596"/>
              <a:gd name="connsiteY13" fmla="*/ 4038612 h 4319300"/>
              <a:gd name="connsiteX14" fmla="*/ 2286096 w 4000596"/>
              <a:gd name="connsiteY14" fmla="*/ 4013212 h 4319300"/>
              <a:gd name="connsiteX15" fmla="*/ 2362296 w 4000596"/>
              <a:gd name="connsiteY15" fmla="*/ 4000512 h 4319300"/>
              <a:gd name="connsiteX16" fmla="*/ 2425796 w 4000596"/>
              <a:gd name="connsiteY16" fmla="*/ 3975112 h 4319300"/>
              <a:gd name="connsiteX17" fmla="*/ 2501996 w 4000596"/>
              <a:gd name="connsiteY17" fmla="*/ 3962412 h 4319300"/>
              <a:gd name="connsiteX18" fmla="*/ 2540096 w 4000596"/>
              <a:gd name="connsiteY18" fmla="*/ 3937012 h 4319300"/>
              <a:gd name="connsiteX19" fmla="*/ 2616296 w 4000596"/>
              <a:gd name="connsiteY19" fmla="*/ 3911612 h 4319300"/>
              <a:gd name="connsiteX20" fmla="*/ 2654396 w 4000596"/>
              <a:gd name="connsiteY20" fmla="*/ 3898912 h 4319300"/>
              <a:gd name="connsiteX21" fmla="*/ 2692496 w 4000596"/>
              <a:gd name="connsiteY21" fmla="*/ 3886212 h 4319300"/>
              <a:gd name="connsiteX22" fmla="*/ 2755996 w 4000596"/>
              <a:gd name="connsiteY22" fmla="*/ 3860812 h 4319300"/>
              <a:gd name="connsiteX23" fmla="*/ 2819496 w 4000596"/>
              <a:gd name="connsiteY23" fmla="*/ 3848112 h 4319300"/>
              <a:gd name="connsiteX24" fmla="*/ 2870296 w 4000596"/>
              <a:gd name="connsiteY24" fmla="*/ 3822712 h 4319300"/>
              <a:gd name="connsiteX25" fmla="*/ 2984596 w 4000596"/>
              <a:gd name="connsiteY25" fmla="*/ 3784612 h 4319300"/>
              <a:gd name="connsiteX26" fmla="*/ 3022696 w 4000596"/>
              <a:gd name="connsiteY26" fmla="*/ 3746512 h 4319300"/>
              <a:gd name="connsiteX27" fmla="*/ 3086196 w 4000596"/>
              <a:gd name="connsiteY27" fmla="*/ 3721112 h 4319300"/>
              <a:gd name="connsiteX28" fmla="*/ 3136996 w 4000596"/>
              <a:gd name="connsiteY28" fmla="*/ 3695712 h 4319300"/>
              <a:gd name="connsiteX29" fmla="*/ 3213196 w 4000596"/>
              <a:gd name="connsiteY29" fmla="*/ 3644912 h 4319300"/>
              <a:gd name="connsiteX30" fmla="*/ 3314796 w 4000596"/>
              <a:gd name="connsiteY30" fmla="*/ 3581412 h 4319300"/>
              <a:gd name="connsiteX31" fmla="*/ 3340196 w 4000596"/>
              <a:gd name="connsiteY31" fmla="*/ 3543312 h 4319300"/>
              <a:gd name="connsiteX32" fmla="*/ 3416396 w 4000596"/>
              <a:gd name="connsiteY32" fmla="*/ 3517912 h 4319300"/>
              <a:gd name="connsiteX33" fmla="*/ 3441796 w 4000596"/>
              <a:gd name="connsiteY33" fmla="*/ 3479812 h 4319300"/>
              <a:gd name="connsiteX34" fmla="*/ 3479896 w 4000596"/>
              <a:gd name="connsiteY34" fmla="*/ 3441712 h 4319300"/>
              <a:gd name="connsiteX35" fmla="*/ 3505296 w 4000596"/>
              <a:gd name="connsiteY35" fmla="*/ 3390912 h 4319300"/>
              <a:gd name="connsiteX36" fmla="*/ 3568796 w 4000596"/>
              <a:gd name="connsiteY36" fmla="*/ 3314712 h 4319300"/>
              <a:gd name="connsiteX37" fmla="*/ 3606896 w 4000596"/>
              <a:gd name="connsiteY37" fmla="*/ 3200412 h 4319300"/>
              <a:gd name="connsiteX38" fmla="*/ 3619596 w 4000596"/>
              <a:gd name="connsiteY38" fmla="*/ 3162312 h 4319300"/>
              <a:gd name="connsiteX39" fmla="*/ 3657696 w 4000596"/>
              <a:gd name="connsiteY39" fmla="*/ 3136912 h 4319300"/>
              <a:gd name="connsiteX40" fmla="*/ 3708496 w 4000596"/>
              <a:gd name="connsiteY40" fmla="*/ 3022612 h 4319300"/>
              <a:gd name="connsiteX41" fmla="*/ 3746596 w 4000596"/>
              <a:gd name="connsiteY41" fmla="*/ 2819412 h 4319300"/>
              <a:gd name="connsiteX42" fmla="*/ 3759296 w 4000596"/>
              <a:gd name="connsiteY42" fmla="*/ 2743212 h 4319300"/>
              <a:gd name="connsiteX43" fmla="*/ 3784696 w 4000596"/>
              <a:gd name="connsiteY43" fmla="*/ 2565412 h 4319300"/>
              <a:gd name="connsiteX44" fmla="*/ 3810096 w 4000596"/>
              <a:gd name="connsiteY44" fmla="*/ 1625612 h 4319300"/>
              <a:gd name="connsiteX45" fmla="*/ 3822796 w 4000596"/>
              <a:gd name="connsiteY45" fmla="*/ 1511312 h 4319300"/>
              <a:gd name="connsiteX46" fmla="*/ 3860896 w 4000596"/>
              <a:gd name="connsiteY46" fmla="*/ 1282712 h 4319300"/>
              <a:gd name="connsiteX47" fmla="*/ 3873596 w 4000596"/>
              <a:gd name="connsiteY47" fmla="*/ 1219212 h 4319300"/>
              <a:gd name="connsiteX48" fmla="*/ 3886296 w 4000596"/>
              <a:gd name="connsiteY48" fmla="*/ 1181112 h 4319300"/>
              <a:gd name="connsiteX49" fmla="*/ 3924396 w 4000596"/>
              <a:gd name="connsiteY49" fmla="*/ 914412 h 4319300"/>
              <a:gd name="connsiteX50" fmla="*/ 3949796 w 4000596"/>
              <a:gd name="connsiteY50" fmla="*/ 787412 h 4319300"/>
              <a:gd name="connsiteX51" fmla="*/ 3975196 w 4000596"/>
              <a:gd name="connsiteY51" fmla="*/ 342912 h 4319300"/>
              <a:gd name="connsiteX52" fmla="*/ 4000596 w 4000596"/>
              <a:gd name="connsiteY52" fmla="*/ 127012 h 4319300"/>
              <a:gd name="connsiteX53" fmla="*/ 3987896 w 4000596"/>
              <a:gd name="connsiteY53" fmla="*/ 25412 h 4319300"/>
              <a:gd name="connsiteX54" fmla="*/ 3949796 w 4000596"/>
              <a:gd name="connsiteY54" fmla="*/ 12 h 4319300"/>
              <a:gd name="connsiteX55" fmla="*/ 3556096 w 4000596"/>
              <a:gd name="connsiteY55" fmla="*/ 38112 h 4319300"/>
              <a:gd name="connsiteX56" fmla="*/ 3390996 w 4000596"/>
              <a:gd name="connsiteY56" fmla="*/ 50812 h 4319300"/>
              <a:gd name="connsiteX57" fmla="*/ 3238596 w 4000596"/>
              <a:gd name="connsiteY57" fmla="*/ 88912 h 4319300"/>
              <a:gd name="connsiteX58" fmla="*/ 3060796 w 4000596"/>
              <a:gd name="connsiteY58" fmla="*/ 127012 h 4319300"/>
              <a:gd name="connsiteX59" fmla="*/ 2400396 w 4000596"/>
              <a:gd name="connsiteY59" fmla="*/ 114312 h 4319300"/>
              <a:gd name="connsiteX60" fmla="*/ 787496 w 4000596"/>
              <a:gd name="connsiteY60" fmla="*/ 88912 h 4319300"/>
              <a:gd name="connsiteX61" fmla="*/ 723996 w 4000596"/>
              <a:gd name="connsiteY61" fmla="*/ 76212 h 4319300"/>
              <a:gd name="connsiteX62" fmla="*/ 444596 w 4000596"/>
              <a:gd name="connsiteY62" fmla="*/ 50812 h 4319300"/>
              <a:gd name="connsiteX63" fmla="*/ 190596 w 4000596"/>
              <a:gd name="connsiteY63" fmla="*/ 25412 h 4319300"/>
              <a:gd name="connsiteX64" fmla="*/ 76296 w 4000596"/>
              <a:gd name="connsiteY64" fmla="*/ 12712 h 4319300"/>
              <a:gd name="connsiteX65" fmla="*/ 25496 w 4000596"/>
              <a:gd name="connsiteY65" fmla="*/ 25412 h 4319300"/>
              <a:gd name="connsiteX66" fmla="*/ 12796 w 4000596"/>
              <a:gd name="connsiteY66" fmla="*/ 139712 h 4319300"/>
              <a:gd name="connsiteX67" fmla="*/ 96 w 4000596"/>
              <a:gd name="connsiteY67" fmla="*/ 266712 h 4319300"/>
              <a:gd name="connsiteX68" fmla="*/ 12796 w 4000596"/>
              <a:gd name="connsiteY68" fmla="*/ 1193812 h 4319300"/>
              <a:gd name="connsiteX69" fmla="*/ 63596 w 4000596"/>
              <a:gd name="connsiteY69" fmla="*/ 1473212 h 4319300"/>
              <a:gd name="connsiteX70" fmla="*/ 88996 w 4000596"/>
              <a:gd name="connsiteY70" fmla="*/ 1511312 h 4319300"/>
              <a:gd name="connsiteX71" fmla="*/ 190596 w 4000596"/>
              <a:gd name="connsiteY71" fmla="*/ 1524012 h 4319300"/>
              <a:gd name="connsiteX72" fmla="*/ 317596 w 4000596"/>
              <a:gd name="connsiteY72" fmla="*/ 1536712 h 4319300"/>
              <a:gd name="connsiteX73" fmla="*/ 622396 w 4000596"/>
              <a:gd name="connsiteY73" fmla="*/ 1549412 h 4319300"/>
              <a:gd name="connsiteX74" fmla="*/ 812896 w 4000596"/>
              <a:gd name="connsiteY74" fmla="*/ 1562112 h 4319300"/>
              <a:gd name="connsiteX75" fmla="*/ 889096 w 4000596"/>
              <a:gd name="connsiteY75" fmla="*/ 1574812 h 4319300"/>
              <a:gd name="connsiteX76" fmla="*/ 1117696 w 4000596"/>
              <a:gd name="connsiteY76" fmla="*/ 1600212 h 4319300"/>
              <a:gd name="connsiteX77" fmla="*/ 1358996 w 4000596"/>
              <a:gd name="connsiteY77" fmla="*/ 1651012 h 4319300"/>
              <a:gd name="connsiteX78" fmla="*/ 1536796 w 4000596"/>
              <a:gd name="connsiteY78" fmla="*/ 1689112 h 4319300"/>
              <a:gd name="connsiteX79" fmla="*/ 1612996 w 4000596"/>
              <a:gd name="connsiteY79" fmla="*/ 1739912 h 4319300"/>
              <a:gd name="connsiteX80" fmla="*/ 1651096 w 4000596"/>
              <a:gd name="connsiteY80" fmla="*/ 1765312 h 4319300"/>
              <a:gd name="connsiteX81" fmla="*/ 1714596 w 4000596"/>
              <a:gd name="connsiteY81" fmla="*/ 1790712 h 4319300"/>
              <a:gd name="connsiteX82" fmla="*/ 1828896 w 4000596"/>
              <a:gd name="connsiteY82" fmla="*/ 1854212 h 4319300"/>
              <a:gd name="connsiteX83" fmla="*/ 1866996 w 4000596"/>
              <a:gd name="connsiteY83" fmla="*/ 1892312 h 4319300"/>
              <a:gd name="connsiteX84" fmla="*/ 1943196 w 4000596"/>
              <a:gd name="connsiteY84" fmla="*/ 1943112 h 4319300"/>
              <a:gd name="connsiteX85" fmla="*/ 1968596 w 4000596"/>
              <a:gd name="connsiteY85" fmla="*/ 1981212 h 4319300"/>
              <a:gd name="connsiteX86" fmla="*/ 2044796 w 4000596"/>
              <a:gd name="connsiteY86" fmla="*/ 2019312 h 4319300"/>
              <a:gd name="connsiteX87" fmla="*/ 2057496 w 4000596"/>
              <a:gd name="connsiteY87" fmla="*/ 2057412 h 4319300"/>
              <a:gd name="connsiteX88" fmla="*/ 2095596 w 4000596"/>
              <a:gd name="connsiteY88" fmla="*/ 2070112 h 4319300"/>
              <a:gd name="connsiteX89" fmla="*/ 2171796 w 4000596"/>
              <a:gd name="connsiteY89" fmla="*/ 2108212 h 4319300"/>
              <a:gd name="connsiteX90" fmla="*/ 2235296 w 4000596"/>
              <a:gd name="connsiteY90" fmla="*/ 2184412 h 4319300"/>
              <a:gd name="connsiteX91" fmla="*/ 2286096 w 4000596"/>
              <a:gd name="connsiteY91" fmla="*/ 2286012 h 4319300"/>
              <a:gd name="connsiteX92" fmla="*/ 2324196 w 4000596"/>
              <a:gd name="connsiteY92" fmla="*/ 2324112 h 4319300"/>
              <a:gd name="connsiteX93" fmla="*/ 2387696 w 4000596"/>
              <a:gd name="connsiteY93" fmla="*/ 2400312 h 4319300"/>
              <a:gd name="connsiteX94" fmla="*/ 2400396 w 4000596"/>
              <a:gd name="connsiteY94" fmla="*/ 2438412 h 4319300"/>
              <a:gd name="connsiteX95" fmla="*/ 2463896 w 4000596"/>
              <a:gd name="connsiteY95" fmla="*/ 2527312 h 4319300"/>
              <a:gd name="connsiteX96" fmla="*/ 2514696 w 4000596"/>
              <a:gd name="connsiteY96" fmla="*/ 2603512 h 4319300"/>
              <a:gd name="connsiteX97" fmla="*/ 2565496 w 4000596"/>
              <a:gd name="connsiteY97" fmla="*/ 2654312 h 4319300"/>
              <a:gd name="connsiteX98" fmla="*/ 2641696 w 4000596"/>
              <a:gd name="connsiteY98" fmla="*/ 2743212 h 4319300"/>
              <a:gd name="connsiteX99" fmla="*/ 2679796 w 4000596"/>
              <a:gd name="connsiteY99" fmla="*/ 2768612 h 4319300"/>
              <a:gd name="connsiteX100" fmla="*/ 2717896 w 4000596"/>
              <a:gd name="connsiteY100" fmla="*/ 2844812 h 4319300"/>
              <a:gd name="connsiteX101" fmla="*/ 2755996 w 4000596"/>
              <a:gd name="connsiteY101" fmla="*/ 2857512 h 4319300"/>
              <a:gd name="connsiteX102" fmla="*/ 2755996 w 4000596"/>
              <a:gd name="connsiteY102" fmla="*/ 3162312 h 4319300"/>
              <a:gd name="connsiteX103" fmla="*/ 2717896 w 4000596"/>
              <a:gd name="connsiteY103" fmla="*/ 3302012 h 4319300"/>
              <a:gd name="connsiteX104" fmla="*/ 2692496 w 4000596"/>
              <a:gd name="connsiteY104" fmla="*/ 3352812 h 4319300"/>
              <a:gd name="connsiteX105" fmla="*/ 2667096 w 4000596"/>
              <a:gd name="connsiteY105" fmla="*/ 3416312 h 4319300"/>
              <a:gd name="connsiteX106" fmla="*/ 2628996 w 4000596"/>
              <a:gd name="connsiteY106" fmla="*/ 3454412 h 4319300"/>
              <a:gd name="connsiteX107" fmla="*/ 2565496 w 4000596"/>
              <a:gd name="connsiteY107" fmla="*/ 3543312 h 4319300"/>
              <a:gd name="connsiteX108" fmla="*/ 2476596 w 4000596"/>
              <a:gd name="connsiteY108" fmla="*/ 3606812 h 4319300"/>
              <a:gd name="connsiteX109" fmla="*/ 2425796 w 4000596"/>
              <a:gd name="connsiteY109" fmla="*/ 3632212 h 4319300"/>
              <a:gd name="connsiteX110" fmla="*/ 2349596 w 4000596"/>
              <a:gd name="connsiteY110" fmla="*/ 3683012 h 4319300"/>
              <a:gd name="connsiteX111" fmla="*/ 2311496 w 4000596"/>
              <a:gd name="connsiteY111" fmla="*/ 3708412 h 4319300"/>
              <a:gd name="connsiteX112" fmla="*/ 2235296 w 4000596"/>
              <a:gd name="connsiteY112" fmla="*/ 3746512 h 4319300"/>
              <a:gd name="connsiteX113" fmla="*/ 2184496 w 4000596"/>
              <a:gd name="connsiteY113" fmla="*/ 3771912 h 4319300"/>
              <a:gd name="connsiteX114" fmla="*/ 2146396 w 4000596"/>
              <a:gd name="connsiteY114" fmla="*/ 3797312 h 4319300"/>
              <a:gd name="connsiteX115" fmla="*/ 2108296 w 4000596"/>
              <a:gd name="connsiteY115" fmla="*/ 3810012 h 4319300"/>
              <a:gd name="connsiteX116" fmla="*/ 2006696 w 4000596"/>
              <a:gd name="connsiteY116" fmla="*/ 3835412 h 4319300"/>
              <a:gd name="connsiteX117" fmla="*/ 1879696 w 4000596"/>
              <a:gd name="connsiteY117" fmla="*/ 3873512 h 4319300"/>
              <a:gd name="connsiteX118" fmla="*/ 1790796 w 4000596"/>
              <a:gd name="connsiteY118" fmla="*/ 3898912 h 4319300"/>
              <a:gd name="connsiteX119" fmla="*/ 1714596 w 4000596"/>
              <a:gd name="connsiteY119" fmla="*/ 3911612 h 4319300"/>
              <a:gd name="connsiteX120" fmla="*/ 1663796 w 4000596"/>
              <a:gd name="connsiteY120" fmla="*/ 3924312 h 4319300"/>
              <a:gd name="connsiteX121" fmla="*/ 1333596 w 4000596"/>
              <a:gd name="connsiteY121" fmla="*/ 3962412 h 4319300"/>
              <a:gd name="connsiteX122" fmla="*/ 952596 w 4000596"/>
              <a:gd name="connsiteY122" fmla="*/ 3987812 h 4319300"/>
              <a:gd name="connsiteX123" fmla="*/ 749396 w 4000596"/>
              <a:gd name="connsiteY123" fmla="*/ 4025912 h 4319300"/>
              <a:gd name="connsiteX124" fmla="*/ 546196 w 4000596"/>
              <a:gd name="connsiteY124" fmla="*/ 4076712 h 4319300"/>
              <a:gd name="connsiteX125" fmla="*/ 469996 w 4000596"/>
              <a:gd name="connsiteY125" fmla="*/ 4114812 h 4319300"/>
              <a:gd name="connsiteX126" fmla="*/ 355696 w 4000596"/>
              <a:gd name="connsiteY126" fmla="*/ 4140212 h 4319300"/>
              <a:gd name="connsiteX127" fmla="*/ 266796 w 4000596"/>
              <a:gd name="connsiteY127" fmla="*/ 4165612 h 4319300"/>
              <a:gd name="connsiteX128" fmla="*/ 76296 w 4000596"/>
              <a:gd name="connsiteY128" fmla="*/ 4203712 h 4319300"/>
              <a:gd name="connsiteX0" fmla="*/ 139796 w 4000596"/>
              <a:gd name="connsiteY0" fmla="*/ 4292612 h 4319300"/>
              <a:gd name="connsiteX1" fmla="*/ 584296 w 4000596"/>
              <a:gd name="connsiteY1" fmla="*/ 4318012 h 4319300"/>
              <a:gd name="connsiteX2" fmla="*/ 901796 w 4000596"/>
              <a:gd name="connsiteY2" fmla="*/ 4305312 h 4319300"/>
              <a:gd name="connsiteX3" fmla="*/ 1231996 w 4000596"/>
              <a:gd name="connsiteY3" fmla="*/ 4279912 h 4319300"/>
              <a:gd name="connsiteX4" fmla="*/ 1308196 w 4000596"/>
              <a:gd name="connsiteY4" fmla="*/ 4254512 h 4319300"/>
              <a:gd name="connsiteX5" fmla="*/ 1384396 w 4000596"/>
              <a:gd name="connsiteY5" fmla="*/ 4229112 h 4319300"/>
              <a:gd name="connsiteX6" fmla="*/ 1511396 w 4000596"/>
              <a:gd name="connsiteY6" fmla="*/ 4203712 h 4319300"/>
              <a:gd name="connsiteX7" fmla="*/ 1562196 w 4000596"/>
              <a:gd name="connsiteY7" fmla="*/ 4191012 h 4319300"/>
              <a:gd name="connsiteX8" fmla="*/ 1600296 w 4000596"/>
              <a:gd name="connsiteY8" fmla="*/ 4165612 h 4319300"/>
              <a:gd name="connsiteX9" fmla="*/ 1638396 w 4000596"/>
              <a:gd name="connsiteY9" fmla="*/ 4152912 h 4319300"/>
              <a:gd name="connsiteX10" fmla="*/ 1739996 w 4000596"/>
              <a:gd name="connsiteY10" fmla="*/ 4127512 h 4319300"/>
              <a:gd name="connsiteX11" fmla="*/ 1892396 w 4000596"/>
              <a:gd name="connsiteY11" fmla="*/ 4102112 h 4319300"/>
              <a:gd name="connsiteX12" fmla="*/ 1955896 w 4000596"/>
              <a:gd name="connsiteY12" fmla="*/ 4076712 h 4319300"/>
              <a:gd name="connsiteX13" fmla="*/ 2184496 w 4000596"/>
              <a:gd name="connsiteY13" fmla="*/ 4038612 h 4319300"/>
              <a:gd name="connsiteX14" fmla="*/ 2286096 w 4000596"/>
              <a:gd name="connsiteY14" fmla="*/ 4013212 h 4319300"/>
              <a:gd name="connsiteX15" fmla="*/ 2362296 w 4000596"/>
              <a:gd name="connsiteY15" fmla="*/ 4000512 h 4319300"/>
              <a:gd name="connsiteX16" fmla="*/ 2425796 w 4000596"/>
              <a:gd name="connsiteY16" fmla="*/ 3975112 h 4319300"/>
              <a:gd name="connsiteX17" fmla="*/ 2501996 w 4000596"/>
              <a:gd name="connsiteY17" fmla="*/ 3962412 h 4319300"/>
              <a:gd name="connsiteX18" fmla="*/ 2540096 w 4000596"/>
              <a:gd name="connsiteY18" fmla="*/ 3937012 h 4319300"/>
              <a:gd name="connsiteX19" fmla="*/ 2616296 w 4000596"/>
              <a:gd name="connsiteY19" fmla="*/ 3911612 h 4319300"/>
              <a:gd name="connsiteX20" fmla="*/ 2654396 w 4000596"/>
              <a:gd name="connsiteY20" fmla="*/ 3898912 h 4319300"/>
              <a:gd name="connsiteX21" fmla="*/ 2692496 w 4000596"/>
              <a:gd name="connsiteY21" fmla="*/ 3886212 h 4319300"/>
              <a:gd name="connsiteX22" fmla="*/ 2755996 w 4000596"/>
              <a:gd name="connsiteY22" fmla="*/ 3860812 h 4319300"/>
              <a:gd name="connsiteX23" fmla="*/ 2819496 w 4000596"/>
              <a:gd name="connsiteY23" fmla="*/ 3848112 h 4319300"/>
              <a:gd name="connsiteX24" fmla="*/ 2870296 w 4000596"/>
              <a:gd name="connsiteY24" fmla="*/ 3822712 h 4319300"/>
              <a:gd name="connsiteX25" fmla="*/ 2984596 w 4000596"/>
              <a:gd name="connsiteY25" fmla="*/ 3784612 h 4319300"/>
              <a:gd name="connsiteX26" fmla="*/ 3022696 w 4000596"/>
              <a:gd name="connsiteY26" fmla="*/ 3746512 h 4319300"/>
              <a:gd name="connsiteX27" fmla="*/ 3086196 w 4000596"/>
              <a:gd name="connsiteY27" fmla="*/ 3721112 h 4319300"/>
              <a:gd name="connsiteX28" fmla="*/ 3136996 w 4000596"/>
              <a:gd name="connsiteY28" fmla="*/ 3695712 h 4319300"/>
              <a:gd name="connsiteX29" fmla="*/ 3213196 w 4000596"/>
              <a:gd name="connsiteY29" fmla="*/ 3644912 h 4319300"/>
              <a:gd name="connsiteX30" fmla="*/ 3314796 w 4000596"/>
              <a:gd name="connsiteY30" fmla="*/ 3581412 h 4319300"/>
              <a:gd name="connsiteX31" fmla="*/ 3340196 w 4000596"/>
              <a:gd name="connsiteY31" fmla="*/ 3543312 h 4319300"/>
              <a:gd name="connsiteX32" fmla="*/ 3416396 w 4000596"/>
              <a:gd name="connsiteY32" fmla="*/ 3517912 h 4319300"/>
              <a:gd name="connsiteX33" fmla="*/ 3441796 w 4000596"/>
              <a:gd name="connsiteY33" fmla="*/ 3479812 h 4319300"/>
              <a:gd name="connsiteX34" fmla="*/ 3479896 w 4000596"/>
              <a:gd name="connsiteY34" fmla="*/ 3441712 h 4319300"/>
              <a:gd name="connsiteX35" fmla="*/ 3505296 w 4000596"/>
              <a:gd name="connsiteY35" fmla="*/ 3390912 h 4319300"/>
              <a:gd name="connsiteX36" fmla="*/ 3568796 w 4000596"/>
              <a:gd name="connsiteY36" fmla="*/ 3314712 h 4319300"/>
              <a:gd name="connsiteX37" fmla="*/ 3606896 w 4000596"/>
              <a:gd name="connsiteY37" fmla="*/ 3200412 h 4319300"/>
              <a:gd name="connsiteX38" fmla="*/ 3619596 w 4000596"/>
              <a:gd name="connsiteY38" fmla="*/ 3162312 h 4319300"/>
              <a:gd name="connsiteX39" fmla="*/ 3657696 w 4000596"/>
              <a:gd name="connsiteY39" fmla="*/ 3136912 h 4319300"/>
              <a:gd name="connsiteX40" fmla="*/ 3708496 w 4000596"/>
              <a:gd name="connsiteY40" fmla="*/ 3022612 h 4319300"/>
              <a:gd name="connsiteX41" fmla="*/ 3746596 w 4000596"/>
              <a:gd name="connsiteY41" fmla="*/ 2819412 h 4319300"/>
              <a:gd name="connsiteX42" fmla="*/ 3759296 w 4000596"/>
              <a:gd name="connsiteY42" fmla="*/ 2743212 h 4319300"/>
              <a:gd name="connsiteX43" fmla="*/ 3784696 w 4000596"/>
              <a:gd name="connsiteY43" fmla="*/ 2565412 h 4319300"/>
              <a:gd name="connsiteX44" fmla="*/ 3810096 w 4000596"/>
              <a:gd name="connsiteY44" fmla="*/ 1625612 h 4319300"/>
              <a:gd name="connsiteX45" fmla="*/ 3822796 w 4000596"/>
              <a:gd name="connsiteY45" fmla="*/ 1511312 h 4319300"/>
              <a:gd name="connsiteX46" fmla="*/ 3860896 w 4000596"/>
              <a:gd name="connsiteY46" fmla="*/ 1282712 h 4319300"/>
              <a:gd name="connsiteX47" fmla="*/ 3873596 w 4000596"/>
              <a:gd name="connsiteY47" fmla="*/ 1219212 h 4319300"/>
              <a:gd name="connsiteX48" fmla="*/ 3886296 w 4000596"/>
              <a:gd name="connsiteY48" fmla="*/ 1181112 h 4319300"/>
              <a:gd name="connsiteX49" fmla="*/ 3924396 w 4000596"/>
              <a:gd name="connsiteY49" fmla="*/ 914412 h 4319300"/>
              <a:gd name="connsiteX50" fmla="*/ 3949796 w 4000596"/>
              <a:gd name="connsiteY50" fmla="*/ 787412 h 4319300"/>
              <a:gd name="connsiteX51" fmla="*/ 3975196 w 4000596"/>
              <a:gd name="connsiteY51" fmla="*/ 342912 h 4319300"/>
              <a:gd name="connsiteX52" fmla="*/ 4000596 w 4000596"/>
              <a:gd name="connsiteY52" fmla="*/ 127012 h 4319300"/>
              <a:gd name="connsiteX53" fmla="*/ 3987896 w 4000596"/>
              <a:gd name="connsiteY53" fmla="*/ 25412 h 4319300"/>
              <a:gd name="connsiteX54" fmla="*/ 3949796 w 4000596"/>
              <a:gd name="connsiteY54" fmla="*/ 12 h 4319300"/>
              <a:gd name="connsiteX55" fmla="*/ 3556096 w 4000596"/>
              <a:gd name="connsiteY55" fmla="*/ 38112 h 4319300"/>
              <a:gd name="connsiteX56" fmla="*/ 3390996 w 4000596"/>
              <a:gd name="connsiteY56" fmla="*/ 50812 h 4319300"/>
              <a:gd name="connsiteX57" fmla="*/ 3238596 w 4000596"/>
              <a:gd name="connsiteY57" fmla="*/ 88912 h 4319300"/>
              <a:gd name="connsiteX58" fmla="*/ 3060796 w 4000596"/>
              <a:gd name="connsiteY58" fmla="*/ 127012 h 4319300"/>
              <a:gd name="connsiteX59" fmla="*/ 2400396 w 4000596"/>
              <a:gd name="connsiteY59" fmla="*/ 114312 h 4319300"/>
              <a:gd name="connsiteX60" fmla="*/ 787496 w 4000596"/>
              <a:gd name="connsiteY60" fmla="*/ 88912 h 4319300"/>
              <a:gd name="connsiteX61" fmla="*/ 723996 w 4000596"/>
              <a:gd name="connsiteY61" fmla="*/ 76212 h 4319300"/>
              <a:gd name="connsiteX62" fmla="*/ 444596 w 4000596"/>
              <a:gd name="connsiteY62" fmla="*/ 50812 h 4319300"/>
              <a:gd name="connsiteX63" fmla="*/ 190596 w 4000596"/>
              <a:gd name="connsiteY63" fmla="*/ 25412 h 4319300"/>
              <a:gd name="connsiteX64" fmla="*/ 76296 w 4000596"/>
              <a:gd name="connsiteY64" fmla="*/ 12712 h 4319300"/>
              <a:gd name="connsiteX65" fmla="*/ 25496 w 4000596"/>
              <a:gd name="connsiteY65" fmla="*/ 25412 h 4319300"/>
              <a:gd name="connsiteX66" fmla="*/ 12796 w 4000596"/>
              <a:gd name="connsiteY66" fmla="*/ 139712 h 4319300"/>
              <a:gd name="connsiteX67" fmla="*/ 96 w 4000596"/>
              <a:gd name="connsiteY67" fmla="*/ 266712 h 4319300"/>
              <a:gd name="connsiteX68" fmla="*/ 12796 w 4000596"/>
              <a:gd name="connsiteY68" fmla="*/ 1193812 h 4319300"/>
              <a:gd name="connsiteX69" fmla="*/ 63596 w 4000596"/>
              <a:gd name="connsiteY69" fmla="*/ 1473212 h 4319300"/>
              <a:gd name="connsiteX70" fmla="*/ 88996 w 4000596"/>
              <a:gd name="connsiteY70" fmla="*/ 1511312 h 4319300"/>
              <a:gd name="connsiteX71" fmla="*/ 190596 w 4000596"/>
              <a:gd name="connsiteY71" fmla="*/ 1524012 h 4319300"/>
              <a:gd name="connsiteX72" fmla="*/ 317596 w 4000596"/>
              <a:gd name="connsiteY72" fmla="*/ 1536712 h 4319300"/>
              <a:gd name="connsiteX73" fmla="*/ 622396 w 4000596"/>
              <a:gd name="connsiteY73" fmla="*/ 1549412 h 4319300"/>
              <a:gd name="connsiteX74" fmla="*/ 812896 w 4000596"/>
              <a:gd name="connsiteY74" fmla="*/ 1562112 h 4319300"/>
              <a:gd name="connsiteX75" fmla="*/ 889096 w 4000596"/>
              <a:gd name="connsiteY75" fmla="*/ 1574812 h 4319300"/>
              <a:gd name="connsiteX76" fmla="*/ 1117696 w 4000596"/>
              <a:gd name="connsiteY76" fmla="*/ 1600212 h 4319300"/>
              <a:gd name="connsiteX77" fmla="*/ 1358996 w 4000596"/>
              <a:gd name="connsiteY77" fmla="*/ 1651012 h 4319300"/>
              <a:gd name="connsiteX78" fmla="*/ 1536796 w 4000596"/>
              <a:gd name="connsiteY78" fmla="*/ 1689112 h 4319300"/>
              <a:gd name="connsiteX79" fmla="*/ 1612996 w 4000596"/>
              <a:gd name="connsiteY79" fmla="*/ 1739912 h 4319300"/>
              <a:gd name="connsiteX80" fmla="*/ 1651096 w 4000596"/>
              <a:gd name="connsiteY80" fmla="*/ 1765312 h 4319300"/>
              <a:gd name="connsiteX81" fmla="*/ 1714596 w 4000596"/>
              <a:gd name="connsiteY81" fmla="*/ 1790712 h 4319300"/>
              <a:gd name="connsiteX82" fmla="*/ 1828896 w 4000596"/>
              <a:gd name="connsiteY82" fmla="*/ 1854212 h 4319300"/>
              <a:gd name="connsiteX83" fmla="*/ 1866996 w 4000596"/>
              <a:gd name="connsiteY83" fmla="*/ 1892312 h 4319300"/>
              <a:gd name="connsiteX84" fmla="*/ 1943196 w 4000596"/>
              <a:gd name="connsiteY84" fmla="*/ 1943112 h 4319300"/>
              <a:gd name="connsiteX85" fmla="*/ 1968596 w 4000596"/>
              <a:gd name="connsiteY85" fmla="*/ 1981212 h 4319300"/>
              <a:gd name="connsiteX86" fmla="*/ 2044796 w 4000596"/>
              <a:gd name="connsiteY86" fmla="*/ 2019312 h 4319300"/>
              <a:gd name="connsiteX87" fmla="*/ 2057496 w 4000596"/>
              <a:gd name="connsiteY87" fmla="*/ 2057412 h 4319300"/>
              <a:gd name="connsiteX88" fmla="*/ 2095596 w 4000596"/>
              <a:gd name="connsiteY88" fmla="*/ 2070112 h 4319300"/>
              <a:gd name="connsiteX89" fmla="*/ 2171796 w 4000596"/>
              <a:gd name="connsiteY89" fmla="*/ 2108212 h 4319300"/>
              <a:gd name="connsiteX90" fmla="*/ 2235296 w 4000596"/>
              <a:gd name="connsiteY90" fmla="*/ 2184412 h 4319300"/>
              <a:gd name="connsiteX91" fmla="*/ 2286096 w 4000596"/>
              <a:gd name="connsiteY91" fmla="*/ 2286012 h 4319300"/>
              <a:gd name="connsiteX92" fmla="*/ 2324196 w 4000596"/>
              <a:gd name="connsiteY92" fmla="*/ 2324112 h 4319300"/>
              <a:gd name="connsiteX93" fmla="*/ 2387696 w 4000596"/>
              <a:gd name="connsiteY93" fmla="*/ 2400312 h 4319300"/>
              <a:gd name="connsiteX94" fmla="*/ 2400396 w 4000596"/>
              <a:gd name="connsiteY94" fmla="*/ 2438412 h 4319300"/>
              <a:gd name="connsiteX95" fmla="*/ 2463896 w 4000596"/>
              <a:gd name="connsiteY95" fmla="*/ 2527312 h 4319300"/>
              <a:gd name="connsiteX96" fmla="*/ 2514696 w 4000596"/>
              <a:gd name="connsiteY96" fmla="*/ 2603512 h 4319300"/>
              <a:gd name="connsiteX97" fmla="*/ 2565496 w 4000596"/>
              <a:gd name="connsiteY97" fmla="*/ 2654312 h 4319300"/>
              <a:gd name="connsiteX98" fmla="*/ 2641696 w 4000596"/>
              <a:gd name="connsiteY98" fmla="*/ 2743212 h 4319300"/>
              <a:gd name="connsiteX99" fmla="*/ 2679796 w 4000596"/>
              <a:gd name="connsiteY99" fmla="*/ 2768612 h 4319300"/>
              <a:gd name="connsiteX100" fmla="*/ 2717896 w 4000596"/>
              <a:gd name="connsiteY100" fmla="*/ 2844812 h 4319300"/>
              <a:gd name="connsiteX101" fmla="*/ 2755996 w 4000596"/>
              <a:gd name="connsiteY101" fmla="*/ 2857512 h 4319300"/>
              <a:gd name="connsiteX102" fmla="*/ 2755996 w 4000596"/>
              <a:gd name="connsiteY102" fmla="*/ 3162312 h 4319300"/>
              <a:gd name="connsiteX103" fmla="*/ 2717896 w 4000596"/>
              <a:gd name="connsiteY103" fmla="*/ 3302012 h 4319300"/>
              <a:gd name="connsiteX104" fmla="*/ 2692496 w 4000596"/>
              <a:gd name="connsiteY104" fmla="*/ 3352812 h 4319300"/>
              <a:gd name="connsiteX105" fmla="*/ 2667096 w 4000596"/>
              <a:gd name="connsiteY105" fmla="*/ 3416312 h 4319300"/>
              <a:gd name="connsiteX106" fmla="*/ 2628996 w 4000596"/>
              <a:gd name="connsiteY106" fmla="*/ 3454412 h 4319300"/>
              <a:gd name="connsiteX107" fmla="*/ 2565496 w 4000596"/>
              <a:gd name="connsiteY107" fmla="*/ 3543312 h 4319300"/>
              <a:gd name="connsiteX108" fmla="*/ 2476596 w 4000596"/>
              <a:gd name="connsiteY108" fmla="*/ 3606812 h 4319300"/>
              <a:gd name="connsiteX109" fmla="*/ 2425796 w 4000596"/>
              <a:gd name="connsiteY109" fmla="*/ 3632212 h 4319300"/>
              <a:gd name="connsiteX110" fmla="*/ 2349596 w 4000596"/>
              <a:gd name="connsiteY110" fmla="*/ 3683012 h 4319300"/>
              <a:gd name="connsiteX111" fmla="*/ 2311496 w 4000596"/>
              <a:gd name="connsiteY111" fmla="*/ 3708412 h 4319300"/>
              <a:gd name="connsiteX112" fmla="*/ 2235296 w 4000596"/>
              <a:gd name="connsiteY112" fmla="*/ 3746512 h 4319300"/>
              <a:gd name="connsiteX113" fmla="*/ 2184496 w 4000596"/>
              <a:gd name="connsiteY113" fmla="*/ 3771912 h 4319300"/>
              <a:gd name="connsiteX114" fmla="*/ 2146396 w 4000596"/>
              <a:gd name="connsiteY114" fmla="*/ 3797312 h 4319300"/>
              <a:gd name="connsiteX115" fmla="*/ 2108296 w 4000596"/>
              <a:gd name="connsiteY115" fmla="*/ 3810012 h 4319300"/>
              <a:gd name="connsiteX116" fmla="*/ 2006696 w 4000596"/>
              <a:gd name="connsiteY116" fmla="*/ 3835412 h 4319300"/>
              <a:gd name="connsiteX117" fmla="*/ 1879696 w 4000596"/>
              <a:gd name="connsiteY117" fmla="*/ 3873512 h 4319300"/>
              <a:gd name="connsiteX118" fmla="*/ 1790796 w 4000596"/>
              <a:gd name="connsiteY118" fmla="*/ 3898912 h 4319300"/>
              <a:gd name="connsiteX119" fmla="*/ 1714596 w 4000596"/>
              <a:gd name="connsiteY119" fmla="*/ 3911612 h 4319300"/>
              <a:gd name="connsiteX120" fmla="*/ 1663796 w 4000596"/>
              <a:gd name="connsiteY120" fmla="*/ 3924312 h 4319300"/>
              <a:gd name="connsiteX121" fmla="*/ 1333596 w 4000596"/>
              <a:gd name="connsiteY121" fmla="*/ 3962412 h 4319300"/>
              <a:gd name="connsiteX122" fmla="*/ 952596 w 4000596"/>
              <a:gd name="connsiteY122" fmla="*/ 3987812 h 4319300"/>
              <a:gd name="connsiteX123" fmla="*/ 749396 w 4000596"/>
              <a:gd name="connsiteY123" fmla="*/ 4025912 h 4319300"/>
              <a:gd name="connsiteX124" fmla="*/ 546196 w 4000596"/>
              <a:gd name="connsiteY124" fmla="*/ 4076712 h 4319300"/>
              <a:gd name="connsiteX125" fmla="*/ 469996 w 4000596"/>
              <a:gd name="connsiteY125" fmla="*/ 4114812 h 4319300"/>
              <a:gd name="connsiteX126" fmla="*/ 355696 w 4000596"/>
              <a:gd name="connsiteY126" fmla="*/ 4140212 h 4319300"/>
              <a:gd name="connsiteX127" fmla="*/ 266796 w 4000596"/>
              <a:gd name="connsiteY127" fmla="*/ 4165612 h 4319300"/>
              <a:gd name="connsiteX128" fmla="*/ 76296 w 4000596"/>
              <a:gd name="connsiteY128" fmla="*/ 4203712 h 4319300"/>
              <a:gd name="connsiteX129" fmla="*/ 139796 w 4000596"/>
              <a:gd name="connsiteY129" fmla="*/ 4292612 h 4319300"/>
              <a:gd name="connsiteX0" fmla="*/ 139796 w 4004777"/>
              <a:gd name="connsiteY0" fmla="*/ 4293310 h 4319998"/>
              <a:gd name="connsiteX1" fmla="*/ 584296 w 4004777"/>
              <a:gd name="connsiteY1" fmla="*/ 4318710 h 4319998"/>
              <a:gd name="connsiteX2" fmla="*/ 901796 w 4004777"/>
              <a:gd name="connsiteY2" fmla="*/ 4306010 h 4319998"/>
              <a:gd name="connsiteX3" fmla="*/ 1231996 w 4004777"/>
              <a:gd name="connsiteY3" fmla="*/ 4280610 h 4319998"/>
              <a:gd name="connsiteX4" fmla="*/ 1308196 w 4004777"/>
              <a:gd name="connsiteY4" fmla="*/ 4255210 h 4319998"/>
              <a:gd name="connsiteX5" fmla="*/ 1384396 w 4004777"/>
              <a:gd name="connsiteY5" fmla="*/ 4229810 h 4319998"/>
              <a:gd name="connsiteX6" fmla="*/ 1511396 w 4004777"/>
              <a:gd name="connsiteY6" fmla="*/ 4204410 h 4319998"/>
              <a:gd name="connsiteX7" fmla="*/ 1562196 w 4004777"/>
              <a:gd name="connsiteY7" fmla="*/ 4191710 h 4319998"/>
              <a:gd name="connsiteX8" fmla="*/ 1600296 w 4004777"/>
              <a:gd name="connsiteY8" fmla="*/ 4166310 h 4319998"/>
              <a:gd name="connsiteX9" fmla="*/ 1638396 w 4004777"/>
              <a:gd name="connsiteY9" fmla="*/ 4153610 h 4319998"/>
              <a:gd name="connsiteX10" fmla="*/ 1739996 w 4004777"/>
              <a:gd name="connsiteY10" fmla="*/ 4128210 h 4319998"/>
              <a:gd name="connsiteX11" fmla="*/ 1892396 w 4004777"/>
              <a:gd name="connsiteY11" fmla="*/ 4102810 h 4319998"/>
              <a:gd name="connsiteX12" fmla="*/ 1955896 w 4004777"/>
              <a:gd name="connsiteY12" fmla="*/ 4077410 h 4319998"/>
              <a:gd name="connsiteX13" fmla="*/ 2184496 w 4004777"/>
              <a:gd name="connsiteY13" fmla="*/ 4039310 h 4319998"/>
              <a:gd name="connsiteX14" fmla="*/ 2286096 w 4004777"/>
              <a:gd name="connsiteY14" fmla="*/ 4013910 h 4319998"/>
              <a:gd name="connsiteX15" fmla="*/ 2362296 w 4004777"/>
              <a:gd name="connsiteY15" fmla="*/ 4001210 h 4319998"/>
              <a:gd name="connsiteX16" fmla="*/ 2425796 w 4004777"/>
              <a:gd name="connsiteY16" fmla="*/ 3975810 h 4319998"/>
              <a:gd name="connsiteX17" fmla="*/ 2501996 w 4004777"/>
              <a:gd name="connsiteY17" fmla="*/ 3963110 h 4319998"/>
              <a:gd name="connsiteX18" fmla="*/ 2540096 w 4004777"/>
              <a:gd name="connsiteY18" fmla="*/ 3937710 h 4319998"/>
              <a:gd name="connsiteX19" fmla="*/ 2616296 w 4004777"/>
              <a:gd name="connsiteY19" fmla="*/ 3912310 h 4319998"/>
              <a:gd name="connsiteX20" fmla="*/ 2654396 w 4004777"/>
              <a:gd name="connsiteY20" fmla="*/ 3899610 h 4319998"/>
              <a:gd name="connsiteX21" fmla="*/ 2692496 w 4004777"/>
              <a:gd name="connsiteY21" fmla="*/ 3886910 h 4319998"/>
              <a:gd name="connsiteX22" fmla="*/ 2755996 w 4004777"/>
              <a:gd name="connsiteY22" fmla="*/ 3861510 h 4319998"/>
              <a:gd name="connsiteX23" fmla="*/ 2819496 w 4004777"/>
              <a:gd name="connsiteY23" fmla="*/ 3848810 h 4319998"/>
              <a:gd name="connsiteX24" fmla="*/ 2870296 w 4004777"/>
              <a:gd name="connsiteY24" fmla="*/ 3823410 h 4319998"/>
              <a:gd name="connsiteX25" fmla="*/ 2984596 w 4004777"/>
              <a:gd name="connsiteY25" fmla="*/ 3785310 h 4319998"/>
              <a:gd name="connsiteX26" fmla="*/ 3022696 w 4004777"/>
              <a:gd name="connsiteY26" fmla="*/ 3747210 h 4319998"/>
              <a:gd name="connsiteX27" fmla="*/ 3086196 w 4004777"/>
              <a:gd name="connsiteY27" fmla="*/ 3721810 h 4319998"/>
              <a:gd name="connsiteX28" fmla="*/ 3136996 w 4004777"/>
              <a:gd name="connsiteY28" fmla="*/ 3696410 h 4319998"/>
              <a:gd name="connsiteX29" fmla="*/ 3213196 w 4004777"/>
              <a:gd name="connsiteY29" fmla="*/ 3645610 h 4319998"/>
              <a:gd name="connsiteX30" fmla="*/ 3314796 w 4004777"/>
              <a:gd name="connsiteY30" fmla="*/ 3582110 h 4319998"/>
              <a:gd name="connsiteX31" fmla="*/ 3340196 w 4004777"/>
              <a:gd name="connsiteY31" fmla="*/ 3544010 h 4319998"/>
              <a:gd name="connsiteX32" fmla="*/ 3416396 w 4004777"/>
              <a:gd name="connsiteY32" fmla="*/ 3518610 h 4319998"/>
              <a:gd name="connsiteX33" fmla="*/ 3441796 w 4004777"/>
              <a:gd name="connsiteY33" fmla="*/ 3480510 h 4319998"/>
              <a:gd name="connsiteX34" fmla="*/ 3479896 w 4004777"/>
              <a:gd name="connsiteY34" fmla="*/ 3442410 h 4319998"/>
              <a:gd name="connsiteX35" fmla="*/ 3505296 w 4004777"/>
              <a:gd name="connsiteY35" fmla="*/ 3391610 h 4319998"/>
              <a:gd name="connsiteX36" fmla="*/ 3568796 w 4004777"/>
              <a:gd name="connsiteY36" fmla="*/ 3315410 h 4319998"/>
              <a:gd name="connsiteX37" fmla="*/ 3606896 w 4004777"/>
              <a:gd name="connsiteY37" fmla="*/ 3201110 h 4319998"/>
              <a:gd name="connsiteX38" fmla="*/ 3619596 w 4004777"/>
              <a:gd name="connsiteY38" fmla="*/ 3163010 h 4319998"/>
              <a:gd name="connsiteX39" fmla="*/ 3657696 w 4004777"/>
              <a:gd name="connsiteY39" fmla="*/ 3137610 h 4319998"/>
              <a:gd name="connsiteX40" fmla="*/ 3708496 w 4004777"/>
              <a:gd name="connsiteY40" fmla="*/ 3023310 h 4319998"/>
              <a:gd name="connsiteX41" fmla="*/ 3746596 w 4004777"/>
              <a:gd name="connsiteY41" fmla="*/ 2820110 h 4319998"/>
              <a:gd name="connsiteX42" fmla="*/ 3759296 w 4004777"/>
              <a:gd name="connsiteY42" fmla="*/ 2743910 h 4319998"/>
              <a:gd name="connsiteX43" fmla="*/ 3784696 w 4004777"/>
              <a:gd name="connsiteY43" fmla="*/ 2566110 h 4319998"/>
              <a:gd name="connsiteX44" fmla="*/ 3810096 w 4004777"/>
              <a:gd name="connsiteY44" fmla="*/ 1626310 h 4319998"/>
              <a:gd name="connsiteX45" fmla="*/ 3822796 w 4004777"/>
              <a:gd name="connsiteY45" fmla="*/ 1512010 h 4319998"/>
              <a:gd name="connsiteX46" fmla="*/ 3860896 w 4004777"/>
              <a:gd name="connsiteY46" fmla="*/ 1283410 h 4319998"/>
              <a:gd name="connsiteX47" fmla="*/ 3873596 w 4004777"/>
              <a:gd name="connsiteY47" fmla="*/ 1219910 h 4319998"/>
              <a:gd name="connsiteX48" fmla="*/ 3886296 w 4004777"/>
              <a:gd name="connsiteY48" fmla="*/ 1181810 h 4319998"/>
              <a:gd name="connsiteX49" fmla="*/ 3924396 w 4004777"/>
              <a:gd name="connsiteY49" fmla="*/ 915110 h 4319998"/>
              <a:gd name="connsiteX50" fmla="*/ 3949796 w 4004777"/>
              <a:gd name="connsiteY50" fmla="*/ 788110 h 4319998"/>
              <a:gd name="connsiteX51" fmla="*/ 3975196 w 4004777"/>
              <a:gd name="connsiteY51" fmla="*/ 343610 h 4319998"/>
              <a:gd name="connsiteX52" fmla="*/ 4000596 w 4004777"/>
              <a:gd name="connsiteY52" fmla="*/ 127710 h 4319998"/>
              <a:gd name="connsiteX53" fmla="*/ 3987896 w 4004777"/>
              <a:gd name="connsiteY53" fmla="*/ 26110 h 4319998"/>
              <a:gd name="connsiteX54" fmla="*/ 3949796 w 4004777"/>
              <a:gd name="connsiteY54" fmla="*/ 710 h 4319998"/>
              <a:gd name="connsiteX55" fmla="*/ 3390996 w 4004777"/>
              <a:gd name="connsiteY55" fmla="*/ 51510 h 4319998"/>
              <a:gd name="connsiteX56" fmla="*/ 3238596 w 4004777"/>
              <a:gd name="connsiteY56" fmla="*/ 89610 h 4319998"/>
              <a:gd name="connsiteX57" fmla="*/ 3060796 w 4004777"/>
              <a:gd name="connsiteY57" fmla="*/ 127710 h 4319998"/>
              <a:gd name="connsiteX58" fmla="*/ 2400396 w 4004777"/>
              <a:gd name="connsiteY58" fmla="*/ 115010 h 4319998"/>
              <a:gd name="connsiteX59" fmla="*/ 787496 w 4004777"/>
              <a:gd name="connsiteY59" fmla="*/ 89610 h 4319998"/>
              <a:gd name="connsiteX60" fmla="*/ 723996 w 4004777"/>
              <a:gd name="connsiteY60" fmla="*/ 76910 h 4319998"/>
              <a:gd name="connsiteX61" fmla="*/ 444596 w 4004777"/>
              <a:gd name="connsiteY61" fmla="*/ 51510 h 4319998"/>
              <a:gd name="connsiteX62" fmla="*/ 190596 w 4004777"/>
              <a:gd name="connsiteY62" fmla="*/ 26110 h 4319998"/>
              <a:gd name="connsiteX63" fmla="*/ 76296 w 4004777"/>
              <a:gd name="connsiteY63" fmla="*/ 13410 h 4319998"/>
              <a:gd name="connsiteX64" fmla="*/ 25496 w 4004777"/>
              <a:gd name="connsiteY64" fmla="*/ 26110 h 4319998"/>
              <a:gd name="connsiteX65" fmla="*/ 12796 w 4004777"/>
              <a:gd name="connsiteY65" fmla="*/ 140410 h 4319998"/>
              <a:gd name="connsiteX66" fmla="*/ 96 w 4004777"/>
              <a:gd name="connsiteY66" fmla="*/ 267410 h 4319998"/>
              <a:gd name="connsiteX67" fmla="*/ 12796 w 4004777"/>
              <a:gd name="connsiteY67" fmla="*/ 1194510 h 4319998"/>
              <a:gd name="connsiteX68" fmla="*/ 63596 w 4004777"/>
              <a:gd name="connsiteY68" fmla="*/ 1473910 h 4319998"/>
              <a:gd name="connsiteX69" fmla="*/ 88996 w 4004777"/>
              <a:gd name="connsiteY69" fmla="*/ 1512010 h 4319998"/>
              <a:gd name="connsiteX70" fmla="*/ 190596 w 4004777"/>
              <a:gd name="connsiteY70" fmla="*/ 1524710 h 4319998"/>
              <a:gd name="connsiteX71" fmla="*/ 317596 w 4004777"/>
              <a:gd name="connsiteY71" fmla="*/ 1537410 h 4319998"/>
              <a:gd name="connsiteX72" fmla="*/ 622396 w 4004777"/>
              <a:gd name="connsiteY72" fmla="*/ 1550110 h 4319998"/>
              <a:gd name="connsiteX73" fmla="*/ 812896 w 4004777"/>
              <a:gd name="connsiteY73" fmla="*/ 1562810 h 4319998"/>
              <a:gd name="connsiteX74" fmla="*/ 889096 w 4004777"/>
              <a:gd name="connsiteY74" fmla="*/ 1575510 h 4319998"/>
              <a:gd name="connsiteX75" fmla="*/ 1117696 w 4004777"/>
              <a:gd name="connsiteY75" fmla="*/ 1600910 h 4319998"/>
              <a:gd name="connsiteX76" fmla="*/ 1358996 w 4004777"/>
              <a:gd name="connsiteY76" fmla="*/ 1651710 h 4319998"/>
              <a:gd name="connsiteX77" fmla="*/ 1536796 w 4004777"/>
              <a:gd name="connsiteY77" fmla="*/ 1689810 h 4319998"/>
              <a:gd name="connsiteX78" fmla="*/ 1612996 w 4004777"/>
              <a:gd name="connsiteY78" fmla="*/ 1740610 h 4319998"/>
              <a:gd name="connsiteX79" fmla="*/ 1651096 w 4004777"/>
              <a:gd name="connsiteY79" fmla="*/ 1766010 h 4319998"/>
              <a:gd name="connsiteX80" fmla="*/ 1714596 w 4004777"/>
              <a:gd name="connsiteY80" fmla="*/ 1791410 h 4319998"/>
              <a:gd name="connsiteX81" fmla="*/ 1828896 w 4004777"/>
              <a:gd name="connsiteY81" fmla="*/ 1854910 h 4319998"/>
              <a:gd name="connsiteX82" fmla="*/ 1866996 w 4004777"/>
              <a:gd name="connsiteY82" fmla="*/ 1893010 h 4319998"/>
              <a:gd name="connsiteX83" fmla="*/ 1943196 w 4004777"/>
              <a:gd name="connsiteY83" fmla="*/ 1943810 h 4319998"/>
              <a:gd name="connsiteX84" fmla="*/ 1968596 w 4004777"/>
              <a:gd name="connsiteY84" fmla="*/ 1981910 h 4319998"/>
              <a:gd name="connsiteX85" fmla="*/ 2044796 w 4004777"/>
              <a:gd name="connsiteY85" fmla="*/ 2020010 h 4319998"/>
              <a:gd name="connsiteX86" fmla="*/ 2057496 w 4004777"/>
              <a:gd name="connsiteY86" fmla="*/ 2058110 h 4319998"/>
              <a:gd name="connsiteX87" fmla="*/ 2095596 w 4004777"/>
              <a:gd name="connsiteY87" fmla="*/ 2070810 h 4319998"/>
              <a:gd name="connsiteX88" fmla="*/ 2171796 w 4004777"/>
              <a:gd name="connsiteY88" fmla="*/ 2108910 h 4319998"/>
              <a:gd name="connsiteX89" fmla="*/ 2235296 w 4004777"/>
              <a:gd name="connsiteY89" fmla="*/ 2185110 h 4319998"/>
              <a:gd name="connsiteX90" fmla="*/ 2286096 w 4004777"/>
              <a:gd name="connsiteY90" fmla="*/ 2286710 h 4319998"/>
              <a:gd name="connsiteX91" fmla="*/ 2324196 w 4004777"/>
              <a:gd name="connsiteY91" fmla="*/ 2324810 h 4319998"/>
              <a:gd name="connsiteX92" fmla="*/ 2387696 w 4004777"/>
              <a:gd name="connsiteY92" fmla="*/ 2401010 h 4319998"/>
              <a:gd name="connsiteX93" fmla="*/ 2400396 w 4004777"/>
              <a:gd name="connsiteY93" fmla="*/ 2439110 h 4319998"/>
              <a:gd name="connsiteX94" fmla="*/ 2463896 w 4004777"/>
              <a:gd name="connsiteY94" fmla="*/ 2528010 h 4319998"/>
              <a:gd name="connsiteX95" fmla="*/ 2514696 w 4004777"/>
              <a:gd name="connsiteY95" fmla="*/ 2604210 h 4319998"/>
              <a:gd name="connsiteX96" fmla="*/ 2565496 w 4004777"/>
              <a:gd name="connsiteY96" fmla="*/ 2655010 h 4319998"/>
              <a:gd name="connsiteX97" fmla="*/ 2641696 w 4004777"/>
              <a:gd name="connsiteY97" fmla="*/ 2743910 h 4319998"/>
              <a:gd name="connsiteX98" fmla="*/ 2679796 w 4004777"/>
              <a:gd name="connsiteY98" fmla="*/ 2769310 h 4319998"/>
              <a:gd name="connsiteX99" fmla="*/ 2717896 w 4004777"/>
              <a:gd name="connsiteY99" fmla="*/ 2845510 h 4319998"/>
              <a:gd name="connsiteX100" fmla="*/ 2755996 w 4004777"/>
              <a:gd name="connsiteY100" fmla="*/ 2858210 h 4319998"/>
              <a:gd name="connsiteX101" fmla="*/ 2755996 w 4004777"/>
              <a:gd name="connsiteY101" fmla="*/ 3163010 h 4319998"/>
              <a:gd name="connsiteX102" fmla="*/ 2717896 w 4004777"/>
              <a:gd name="connsiteY102" fmla="*/ 3302710 h 4319998"/>
              <a:gd name="connsiteX103" fmla="*/ 2692496 w 4004777"/>
              <a:gd name="connsiteY103" fmla="*/ 3353510 h 4319998"/>
              <a:gd name="connsiteX104" fmla="*/ 2667096 w 4004777"/>
              <a:gd name="connsiteY104" fmla="*/ 3417010 h 4319998"/>
              <a:gd name="connsiteX105" fmla="*/ 2628996 w 4004777"/>
              <a:gd name="connsiteY105" fmla="*/ 3455110 h 4319998"/>
              <a:gd name="connsiteX106" fmla="*/ 2565496 w 4004777"/>
              <a:gd name="connsiteY106" fmla="*/ 3544010 h 4319998"/>
              <a:gd name="connsiteX107" fmla="*/ 2476596 w 4004777"/>
              <a:gd name="connsiteY107" fmla="*/ 3607510 h 4319998"/>
              <a:gd name="connsiteX108" fmla="*/ 2425796 w 4004777"/>
              <a:gd name="connsiteY108" fmla="*/ 3632910 h 4319998"/>
              <a:gd name="connsiteX109" fmla="*/ 2349596 w 4004777"/>
              <a:gd name="connsiteY109" fmla="*/ 3683710 h 4319998"/>
              <a:gd name="connsiteX110" fmla="*/ 2311496 w 4004777"/>
              <a:gd name="connsiteY110" fmla="*/ 3709110 h 4319998"/>
              <a:gd name="connsiteX111" fmla="*/ 2235296 w 4004777"/>
              <a:gd name="connsiteY111" fmla="*/ 3747210 h 4319998"/>
              <a:gd name="connsiteX112" fmla="*/ 2184496 w 4004777"/>
              <a:gd name="connsiteY112" fmla="*/ 3772610 h 4319998"/>
              <a:gd name="connsiteX113" fmla="*/ 2146396 w 4004777"/>
              <a:gd name="connsiteY113" fmla="*/ 3798010 h 4319998"/>
              <a:gd name="connsiteX114" fmla="*/ 2108296 w 4004777"/>
              <a:gd name="connsiteY114" fmla="*/ 3810710 h 4319998"/>
              <a:gd name="connsiteX115" fmla="*/ 2006696 w 4004777"/>
              <a:gd name="connsiteY115" fmla="*/ 3836110 h 4319998"/>
              <a:gd name="connsiteX116" fmla="*/ 1879696 w 4004777"/>
              <a:gd name="connsiteY116" fmla="*/ 3874210 h 4319998"/>
              <a:gd name="connsiteX117" fmla="*/ 1790796 w 4004777"/>
              <a:gd name="connsiteY117" fmla="*/ 3899610 h 4319998"/>
              <a:gd name="connsiteX118" fmla="*/ 1714596 w 4004777"/>
              <a:gd name="connsiteY118" fmla="*/ 3912310 h 4319998"/>
              <a:gd name="connsiteX119" fmla="*/ 1663796 w 4004777"/>
              <a:gd name="connsiteY119" fmla="*/ 3925010 h 4319998"/>
              <a:gd name="connsiteX120" fmla="*/ 1333596 w 4004777"/>
              <a:gd name="connsiteY120" fmla="*/ 3963110 h 4319998"/>
              <a:gd name="connsiteX121" fmla="*/ 952596 w 4004777"/>
              <a:gd name="connsiteY121" fmla="*/ 3988510 h 4319998"/>
              <a:gd name="connsiteX122" fmla="*/ 749396 w 4004777"/>
              <a:gd name="connsiteY122" fmla="*/ 4026610 h 4319998"/>
              <a:gd name="connsiteX123" fmla="*/ 546196 w 4004777"/>
              <a:gd name="connsiteY123" fmla="*/ 4077410 h 4319998"/>
              <a:gd name="connsiteX124" fmla="*/ 469996 w 4004777"/>
              <a:gd name="connsiteY124" fmla="*/ 4115510 h 4319998"/>
              <a:gd name="connsiteX125" fmla="*/ 355696 w 4004777"/>
              <a:gd name="connsiteY125" fmla="*/ 4140910 h 4319998"/>
              <a:gd name="connsiteX126" fmla="*/ 266796 w 4004777"/>
              <a:gd name="connsiteY126" fmla="*/ 4166310 h 4319998"/>
              <a:gd name="connsiteX127" fmla="*/ 76296 w 4004777"/>
              <a:gd name="connsiteY127" fmla="*/ 4204410 h 4319998"/>
              <a:gd name="connsiteX128" fmla="*/ 139796 w 4004777"/>
              <a:gd name="connsiteY128" fmla="*/ 4293310 h 4319998"/>
              <a:gd name="connsiteX0" fmla="*/ 139796 w 4015542"/>
              <a:gd name="connsiteY0" fmla="*/ 4295401 h 4322089"/>
              <a:gd name="connsiteX1" fmla="*/ 584296 w 4015542"/>
              <a:gd name="connsiteY1" fmla="*/ 4320801 h 4322089"/>
              <a:gd name="connsiteX2" fmla="*/ 901796 w 4015542"/>
              <a:gd name="connsiteY2" fmla="*/ 4308101 h 4322089"/>
              <a:gd name="connsiteX3" fmla="*/ 1231996 w 4015542"/>
              <a:gd name="connsiteY3" fmla="*/ 4282701 h 4322089"/>
              <a:gd name="connsiteX4" fmla="*/ 1308196 w 4015542"/>
              <a:gd name="connsiteY4" fmla="*/ 4257301 h 4322089"/>
              <a:gd name="connsiteX5" fmla="*/ 1384396 w 4015542"/>
              <a:gd name="connsiteY5" fmla="*/ 4231901 h 4322089"/>
              <a:gd name="connsiteX6" fmla="*/ 1511396 w 4015542"/>
              <a:gd name="connsiteY6" fmla="*/ 4206501 h 4322089"/>
              <a:gd name="connsiteX7" fmla="*/ 1562196 w 4015542"/>
              <a:gd name="connsiteY7" fmla="*/ 4193801 h 4322089"/>
              <a:gd name="connsiteX8" fmla="*/ 1600296 w 4015542"/>
              <a:gd name="connsiteY8" fmla="*/ 4168401 h 4322089"/>
              <a:gd name="connsiteX9" fmla="*/ 1638396 w 4015542"/>
              <a:gd name="connsiteY9" fmla="*/ 4155701 h 4322089"/>
              <a:gd name="connsiteX10" fmla="*/ 1739996 w 4015542"/>
              <a:gd name="connsiteY10" fmla="*/ 4130301 h 4322089"/>
              <a:gd name="connsiteX11" fmla="*/ 1892396 w 4015542"/>
              <a:gd name="connsiteY11" fmla="*/ 4104901 h 4322089"/>
              <a:gd name="connsiteX12" fmla="*/ 1955896 w 4015542"/>
              <a:gd name="connsiteY12" fmla="*/ 4079501 h 4322089"/>
              <a:gd name="connsiteX13" fmla="*/ 2184496 w 4015542"/>
              <a:gd name="connsiteY13" fmla="*/ 4041401 h 4322089"/>
              <a:gd name="connsiteX14" fmla="*/ 2286096 w 4015542"/>
              <a:gd name="connsiteY14" fmla="*/ 4016001 h 4322089"/>
              <a:gd name="connsiteX15" fmla="*/ 2362296 w 4015542"/>
              <a:gd name="connsiteY15" fmla="*/ 4003301 h 4322089"/>
              <a:gd name="connsiteX16" fmla="*/ 2425796 w 4015542"/>
              <a:gd name="connsiteY16" fmla="*/ 3977901 h 4322089"/>
              <a:gd name="connsiteX17" fmla="*/ 2501996 w 4015542"/>
              <a:gd name="connsiteY17" fmla="*/ 3965201 h 4322089"/>
              <a:gd name="connsiteX18" fmla="*/ 2540096 w 4015542"/>
              <a:gd name="connsiteY18" fmla="*/ 3939801 h 4322089"/>
              <a:gd name="connsiteX19" fmla="*/ 2616296 w 4015542"/>
              <a:gd name="connsiteY19" fmla="*/ 3914401 h 4322089"/>
              <a:gd name="connsiteX20" fmla="*/ 2654396 w 4015542"/>
              <a:gd name="connsiteY20" fmla="*/ 3901701 h 4322089"/>
              <a:gd name="connsiteX21" fmla="*/ 2692496 w 4015542"/>
              <a:gd name="connsiteY21" fmla="*/ 3889001 h 4322089"/>
              <a:gd name="connsiteX22" fmla="*/ 2755996 w 4015542"/>
              <a:gd name="connsiteY22" fmla="*/ 3863601 h 4322089"/>
              <a:gd name="connsiteX23" fmla="*/ 2819496 w 4015542"/>
              <a:gd name="connsiteY23" fmla="*/ 3850901 h 4322089"/>
              <a:gd name="connsiteX24" fmla="*/ 2870296 w 4015542"/>
              <a:gd name="connsiteY24" fmla="*/ 3825501 h 4322089"/>
              <a:gd name="connsiteX25" fmla="*/ 2984596 w 4015542"/>
              <a:gd name="connsiteY25" fmla="*/ 3787401 h 4322089"/>
              <a:gd name="connsiteX26" fmla="*/ 3022696 w 4015542"/>
              <a:gd name="connsiteY26" fmla="*/ 3749301 h 4322089"/>
              <a:gd name="connsiteX27" fmla="*/ 3086196 w 4015542"/>
              <a:gd name="connsiteY27" fmla="*/ 3723901 h 4322089"/>
              <a:gd name="connsiteX28" fmla="*/ 3136996 w 4015542"/>
              <a:gd name="connsiteY28" fmla="*/ 3698501 h 4322089"/>
              <a:gd name="connsiteX29" fmla="*/ 3213196 w 4015542"/>
              <a:gd name="connsiteY29" fmla="*/ 3647701 h 4322089"/>
              <a:gd name="connsiteX30" fmla="*/ 3314796 w 4015542"/>
              <a:gd name="connsiteY30" fmla="*/ 3584201 h 4322089"/>
              <a:gd name="connsiteX31" fmla="*/ 3340196 w 4015542"/>
              <a:gd name="connsiteY31" fmla="*/ 3546101 h 4322089"/>
              <a:gd name="connsiteX32" fmla="*/ 3416396 w 4015542"/>
              <a:gd name="connsiteY32" fmla="*/ 3520701 h 4322089"/>
              <a:gd name="connsiteX33" fmla="*/ 3441796 w 4015542"/>
              <a:gd name="connsiteY33" fmla="*/ 3482601 h 4322089"/>
              <a:gd name="connsiteX34" fmla="*/ 3479896 w 4015542"/>
              <a:gd name="connsiteY34" fmla="*/ 3444501 h 4322089"/>
              <a:gd name="connsiteX35" fmla="*/ 3505296 w 4015542"/>
              <a:gd name="connsiteY35" fmla="*/ 3393701 h 4322089"/>
              <a:gd name="connsiteX36" fmla="*/ 3568796 w 4015542"/>
              <a:gd name="connsiteY36" fmla="*/ 3317501 h 4322089"/>
              <a:gd name="connsiteX37" fmla="*/ 3606896 w 4015542"/>
              <a:gd name="connsiteY37" fmla="*/ 3203201 h 4322089"/>
              <a:gd name="connsiteX38" fmla="*/ 3619596 w 4015542"/>
              <a:gd name="connsiteY38" fmla="*/ 3165101 h 4322089"/>
              <a:gd name="connsiteX39" fmla="*/ 3657696 w 4015542"/>
              <a:gd name="connsiteY39" fmla="*/ 3139701 h 4322089"/>
              <a:gd name="connsiteX40" fmla="*/ 3708496 w 4015542"/>
              <a:gd name="connsiteY40" fmla="*/ 3025401 h 4322089"/>
              <a:gd name="connsiteX41" fmla="*/ 3746596 w 4015542"/>
              <a:gd name="connsiteY41" fmla="*/ 2822201 h 4322089"/>
              <a:gd name="connsiteX42" fmla="*/ 3759296 w 4015542"/>
              <a:gd name="connsiteY42" fmla="*/ 2746001 h 4322089"/>
              <a:gd name="connsiteX43" fmla="*/ 3784696 w 4015542"/>
              <a:gd name="connsiteY43" fmla="*/ 2568201 h 4322089"/>
              <a:gd name="connsiteX44" fmla="*/ 3810096 w 4015542"/>
              <a:gd name="connsiteY44" fmla="*/ 1628401 h 4322089"/>
              <a:gd name="connsiteX45" fmla="*/ 3822796 w 4015542"/>
              <a:gd name="connsiteY45" fmla="*/ 1514101 h 4322089"/>
              <a:gd name="connsiteX46" fmla="*/ 3860896 w 4015542"/>
              <a:gd name="connsiteY46" fmla="*/ 1285501 h 4322089"/>
              <a:gd name="connsiteX47" fmla="*/ 3873596 w 4015542"/>
              <a:gd name="connsiteY47" fmla="*/ 1222001 h 4322089"/>
              <a:gd name="connsiteX48" fmla="*/ 3886296 w 4015542"/>
              <a:gd name="connsiteY48" fmla="*/ 1183901 h 4322089"/>
              <a:gd name="connsiteX49" fmla="*/ 3924396 w 4015542"/>
              <a:gd name="connsiteY49" fmla="*/ 917201 h 4322089"/>
              <a:gd name="connsiteX50" fmla="*/ 3949796 w 4015542"/>
              <a:gd name="connsiteY50" fmla="*/ 790201 h 4322089"/>
              <a:gd name="connsiteX51" fmla="*/ 3975196 w 4015542"/>
              <a:gd name="connsiteY51" fmla="*/ 345701 h 4322089"/>
              <a:gd name="connsiteX52" fmla="*/ 4000596 w 4015542"/>
              <a:gd name="connsiteY52" fmla="*/ 129801 h 4322089"/>
              <a:gd name="connsiteX53" fmla="*/ 3987896 w 4015542"/>
              <a:gd name="connsiteY53" fmla="*/ 28201 h 4322089"/>
              <a:gd name="connsiteX54" fmla="*/ 3949796 w 4015542"/>
              <a:gd name="connsiteY54" fmla="*/ 2801 h 4322089"/>
              <a:gd name="connsiteX55" fmla="*/ 3238596 w 4015542"/>
              <a:gd name="connsiteY55" fmla="*/ 91701 h 4322089"/>
              <a:gd name="connsiteX56" fmla="*/ 3060796 w 4015542"/>
              <a:gd name="connsiteY56" fmla="*/ 129801 h 4322089"/>
              <a:gd name="connsiteX57" fmla="*/ 2400396 w 4015542"/>
              <a:gd name="connsiteY57" fmla="*/ 117101 h 4322089"/>
              <a:gd name="connsiteX58" fmla="*/ 787496 w 4015542"/>
              <a:gd name="connsiteY58" fmla="*/ 91701 h 4322089"/>
              <a:gd name="connsiteX59" fmla="*/ 723996 w 4015542"/>
              <a:gd name="connsiteY59" fmla="*/ 79001 h 4322089"/>
              <a:gd name="connsiteX60" fmla="*/ 444596 w 4015542"/>
              <a:gd name="connsiteY60" fmla="*/ 53601 h 4322089"/>
              <a:gd name="connsiteX61" fmla="*/ 190596 w 4015542"/>
              <a:gd name="connsiteY61" fmla="*/ 28201 h 4322089"/>
              <a:gd name="connsiteX62" fmla="*/ 76296 w 4015542"/>
              <a:gd name="connsiteY62" fmla="*/ 15501 h 4322089"/>
              <a:gd name="connsiteX63" fmla="*/ 25496 w 4015542"/>
              <a:gd name="connsiteY63" fmla="*/ 28201 h 4322089"/>
              <a:gd name="connsiteX64" fmla="*/ 12796 w 4015542"/>
              <a:gd name="connsiteY64" fmla="*/ 142501 h 4322089"/>
              <a:gd name="connsiteX65" fmla="*/ 96 w 4015542"/>
              <a:gd name="connsiteY65" fmla="*/ 269501 h 4322089"/>
              <a:gd name="connsiteX66" fmla="*/ 12796 w 4015542"/>
              <a:gd name="connsiteY66" fmla="*/ 1196601 h 4322089"/>
              <a:gd name="connsiteX67" fmla="*/ 63596 w 4015542"/>
              <a:gd name="connsiteY67" fmla="*/ 1476001 h 4322089"/>
              <a:gd name="connsiteX68" fmla="*/ 88996 w 4015542"/>
              <a:gd name="connsiteY68" fmla="*/ 1514101 h 4322089"/>
              <a:gd name="connsiteX69" fmla="*/ 190596 w 4015542"/>
              <a:gd name="connsiteY69" fmla="*/ 1526801 h 4322089"/>
              <a:gd name="connsiteX70" fmla="*/ 317596 w 4015542"/>
              <a:gd name="connsiteY70" fmla="*/ 1539501 h 4322089"/>
              <a:gd name="connsiteX71" fmla="*/ 622396 w 4015542"/>
              <a:gd name="connsiteY71" fmla="*/ 1552201 h 4322089"/>
              <a:gd name="connsiteX72" fmla="*/ 812896 w 4015542"/>
              <a:gd name="connsiteY72" fmla="*/ 1564901 h 4322089"/>
              <a:gd name="connsiteX73" fmla="*/ 889096 w 4015542"/>
              <a:gd name="connsiteY73" fmla="*/ 1577601 h 4322089"/>
              <a:gd name="connsiteX74" fmla="*/ 1117696 w 4015542"/>
              <a:gd name="connsiteY74" fmla="*/ 1603001 h 4322089"/>
              <a:gd name="connsiteX75" fmla="*/ 1358996 w 4015542"/>
              <a:gd name="connsiteY75" fmla="*/ 1653801 h 4322089"/>
              <a:gd name="connsiteX76" fmla="*/ 1536796 w 4015542"/>
              <a:gd name="connsiteY76" fmla="*/ 1691901 h 4322089"/>
              <a:gd name="connsiteX77" fmla="*/ 1612996 w 4015542"/>
              <a:gd name="connsiteY77" fmla="*/ 1742701 h 4322089"/>
              <a:gd name="connsiteX78" fmla="*/ 1651096 w 4015542"/>
              <a:gd name="connsiteY78" fmla="*/ 1768101 h 4322089"/>
              <a:gd name="connsiteX79" fmla="*/ 1714596 w 4015542"/>
              <a:gd name="connsiteY79" fmla="*/ 1793501 h 4322089"/>
              <a:gd name="connsiteX80" fmla="*/ 1828896 w 4015542"/>
              <a:gd name="connsiteY80" fmla="*/ 1857001 h 4322089"/>
              <a:gd name="connsiteX81" fmla="*/ 1866996 w 4015542"/>
              <a:gd name="connsiteY81" fmla="*/ 1895101 h 4322089"/>
              <a:gd name="connsiteX82" fmla="*/ 1943196 w 4015542"/>
              <a:gd name="connsiteY82" fmla="*/ 1945901 h 4322089"/>
              <a:gd name="connsiteX83" fmla="*/ 1968596 w 4015542"/>
              <a:gd name="connsiteY83" fmla="*/ 1984001 h 4322089"/>
              <a:gd name="connsiteX84" fmla="*/ 2044796 w 4015542"/>
              <a:gd name="connsiteY84" fmla="*/ 2022101 h 4322089"/>
              <a:gd name="connsiteX85" fmla="*/ 2057496 w 4015542"/>
              <a:gd name="connsiteY85" fmla="*/ 2060201 h 4322089"/>
              <a:gd name="connsiteX86" fmla="*/ 2095596 w 4015542"/>
              <a:gd name="connsiteY86" fmla="*/ 2072901 h 4322089"/>
              <a:gd name="connsiteX87" fmla="*/ 2171796 w 4015542"/>
              <a:gd name="connsiteY87" fmla="*/ 2111001 h 4322089"/>
              <a:gd name="connsiteX88" fmla="*/ 2235296 w 4015542"/>
              <a:gd name="connsiteY88" fmla="*/ 2187201 h 4322089"/>
              <a:gd name="connsiteX89" fmla="*/ 2286096 w 4015542"/>
              <a:gd name="connsiteY89" fmla="*/ 2288801 h 4322089"/>
              <a:gd name="connsiteX90" fmla="*/ 2324196 w 4015542"/>
              <a:gd name="connsiteY90" fmla="*/ 2326901 h 4322089"/>
              <a:gd name="connsiteX91" fmla="*/ 2387696 w 4015542"/>
              <a:gd name="connsiteY91" fmla="*/ 2403101 h 4322089"/>
              <a:gd name="connsiteX92" fmla="*/ 2400396 w 4015542"/>
              <a:gd name="connsiteY92" fmla="*/ 2441201 h 4322089"/>
              <a:gd name="connsiteX93" fmla="*/ 2463896 w 4015542"/>
              <a:gd name="connsiteY93" fmla="*/ 2530101 h 4322089"/>
              <a:gd name="connsiteX94" fmla="*/ 2514696 w 4015542"/>
              <a:gd name="connsiteY94" fmla="*/ 2606301 h 4322089"/>
              <a:gd name="connsiteX95" fmla="*/ 2565496 w 4015542"/>
              <a:gd name="connsiteY95" fmla="*/ 2657101 h 4322089"/>
              <a:gd name="connsiteX96" fmla="*/ 2641696 w 4015542"/>
              <a:gd name="connsiteY96" fmla="*/ 2746001 h 4322089"/>
              <a:gd name="connsiteX97" fmla="*/ 2679796 w 4015542"/>
              <a:gd name="connsiteY97" fmla="*/ 2771401 h 4322089"/>
              <a:gd name="connsiteX98" fmla="*/ 2717896 w 4015542"/>
              <a:gd name="connsiteY98" fmla="*/ 2847601 h 4322089"/>
              <a:gd name="connsiteX99" fmla="*/ 2755996 w 4015542"/>
              <a:gd name="connsiteY99" fmla="*/ 2860301 h 4322089"/>
              <a:gd name="connsiteX100" fmla="*/ 2755996 w 4015542"/>
              <a:gd name="connsiteY100" fmla="*/ 3165101 h 4322089"/>
              <a:gd name="connsiteX101" fmla="*/ 2717896 w 4015542"/>
              <a:gd name="connsiteY101" fmla="*/ 3304801 h 4322089"/>
              <a:gd name="connsiteX102" fmla="*/ 2692496 w 4015542"/>
              <a:gd name="connsiteY102" fmla="*/ 3355601 h 4322089"/>
              <a:gd name="connsiteX103" fmla="*/ 2667096 w 4015542"/>
              <a:gd name="connsiteY103" fmla="*/ 3419101 h 4322089"/>
              <a:gd name="connsiteX104" fmla="*/ 2628996 w 4015542"/>
              <a:gd name="connsiteY104" fmla="*/ 3457201 h 4322089"/>
              <a:gd name="connsiteX105" fmla="*/ 2565496 w 4015542"/>
              <a:gd name="connsiteY105" fmla="*/ 3546101 h 4322089"/>
              <a:gd name="connsiteX106" fmla="*/ 2476596 w 4015542"/>
              <a:gd name="connsiteY106" fmla="*/ 3609601 h 4322089"/>
              <a:gd name="connsiteX107" fmla="*/ 2425796 w 4015542"/>
              <a:gd name="connsiteY107" fmla="*/ 3635001 h 4322089"/>
              <a:gd name="connsiteX108" fmla="*/ 2349596 w 4015542"/>
              <a:gd name="connsiteY108" fmla="*/ 3685801 h 4322089"/>
              <a:gd name="connsiteX109" fmla="*/ 2311496 w 4015542"/>
              <a:gd name="connsiteY109" fmla="*/ 3711201 h 4322089"/>
              <a:gd name="connsiteX110" fmla="*/ 2235296 w 4015542"/>
              <a:gd name="connsiteY110" fmla="*/ 3749301 h 4322089"/>
              <a:gd name="connsiteX111" fmla="*/ 2184496 w 4015542"/>
              <a:gd name="connsiteY111" fmla="*/ 3774701 h 4322089"/>
              <a:gd name="connsiteX112" fmla="*/ 2146396 w 4015542"/>
              <a:gd name="connsiteY112" fmla="*/ 3800101 h 4322089"/>
              <a:gd name="connsiteX113" fmla="*/ 2108296 w 4015542"/>
              <a:gd name="connsiteY113" fmla="*/ 3812801 h 4322089"/>
              <a:gd name="connsiteX114" fmla="*/ 2006696 w 4015542"/>
              <a:gd name="connsiteY114" fmla="*/ 3838201 h 4322089"/>
              <a:gd name="connsiteX115" fmla="*/ 1879696 w 4015542"/>
              <a:gd name="connsiteY115" fmla="*/ 3876301 h 4322089"/>
              <a:gd name="connsiteX116" fmla="*/ 1790796 w 4015542"/>
              <a:gd name="connsiteY116" fmla="*/ 3901701 h 4322089"/>
              <a:gd name="connsiteX117" fmla="*/ 1714596 w 4015542"/>
              <a:gd name="connsiteY117" fmla="*/ 3914401 h 4322089"/>
              <a:gd name="connsiteX118" fmla="*/ 1663796 w 4015542"/>
              <a:gd name="connsiteY118" fmla="*/ 3927101 h 4322089"/>
              <a:gd name="connsiteX119" fmla="*/ 1333596 w 4015542"/>
              <a:gd name="connsiteY119" fmla="*/ 3965201 h 4322089"/>
              <a:gd name="connsiteX120" fmla="*/ 952596 w 4015542"/>
              <a:gd name="connsiteY120" fmla="*/ 3990601 h 4322089"/>
              <a:gd name="connsiteX121" fmla="*/ 749396 w 4015542"/>
              <a:gd name="connsiteY121" fmla="*/ 4028701 h 4322089"/>
              <a:gd name="connsiteX122" fmla="*/ 546196 w 4015542"/>
              <a:gd name="connsiteY122" fmla="*/ 4079501 h 4322089"/>
              <a:gd name="connsiteX123" fmla="*/ 469996 w 4015542"/>
              <a:gd name="connsiteY123" fmla="*/ 4117601 h 4322089"/>
              <a:gd name="connsiteX124" fmla="*/ 355696 w 4015542"/>
              <a:gd name="connsiteY124" fmla="*/ 4143001 h 4322089"/>
              <a:gd name="connsiteX125" fmla="*/ 266796 w 4015542"/>
              <a:gd name="connsiteY125" fmla="*/ 4168401 h 4322089"/>
              <a:gd name="connsiteX126" fmla="*/ 76296 w 4015542"/>
              <a:gd name="connsiteY126" fmla="*/ 4206501 h 4322089"/>
              <a:gd name="connsiteX127" fmla="*/ 139796 w 4015542"/>
              <a:gd name="connsiteY127" fmla="*/ 4295401 h 4322089"/>
              <a:gd name="connsiteX0" fmla="*/ 139796 w 4028353"/>
              <a:gd name="connsiteY0" fmla="*/ 4297857 h 4324545"/>
              <a:gd name="connsiteX1" fmla="*/ 584296 w 4028353"/>
              <a:gd name="connsiteY1" fmla="*/ 4323257 h 4324545"/>
              <a:gd name="connsiteX2" fmla="*/ 901796 w 4028353"/>
              <a:gd name="connsiteY2" fmla="*/ 4310557 h 4324545"/>
              <a:gd name="connsiteX3" fmla="*/ 1231996 w 4028353"/>
              <a:gd name="connsiteY3" fmla="*/ 4285157 h 4324545"/>
              <a:gd name="connsiteX4" fmla="*/ 1308196 w 4028353"/>
              <a:gd name="connsiteY4" fmla="*/ 4259757 h 4324545"/>
              <a:gd name="connsiteX5" fmla="*/ 1384396 w 4028353"/>
              <a:gd name="connsiteY5" fmla="*/ 4234357 h 4324545"/>
              <a:gd name="connsiteX6" fmla="*/ 1511396 w 4028353"/>
              <a:gd name="connsiteY6" fmla="*/ 4208957 h 4324545"/>
              <a:gd name="connsiteX7" fmla="*/ 1562196 w 4028353"/>
              <a:gd name="connsiteY7" fmla="*/ 4196257 h 4324545"/>
              <a:gd name="connsiteX8" fmla="*/ 1600296 w 4028353"/>
              <a:gd name="connsiteY8" fmla="*/ 4170857 h 4324545"/>
              <a:gd name="connsiteX9" fmla="*/ 1638396 w 4028353"/>
              <a:gd name="connsiteY9" fmla="*/ 4158157 h 4324545"/>
              <a:gd name="connsiteX10" fmla="*/ 1739996 w 4028353"/>
              <a:gd name="connsiteY10" fmla="*/ 4132757 h 4324545"/>
              <a:gd name="connsiteX11" fmla="*/ 1892396 w 4028353"/>
              <a:gd name="connsiteY11" fmla="*/ 4107357 h 4324545"/>
              <a:gd name="connsiteX12" fmla="*/ 1955896 w 4028353"/>
              <a:gd name="connsiteY12" fmla="*/ 4081957 h 4324545"/>
              <a:gd name="connsiteX13" fmla="*/ 2184496 w 4028353"/>
              <a:gd name="connsiteY13" fmla="*/ 4043857 h 4324545"/>
              <a:gd name="connsiteX14" fmla="*/ 2286096 w 4028353"/>
              <a:gd name="connsiteY14" fmla="*/ 4018457 h 4324545"/>
              <a:gd name="connsiteX15" fmla="*/ 2362296 w 4028353"/>
              <a:gd name="connsiteY15" fmla="*/ 4005757 h 4324545"/>
              <a:gd name="connsiteX16" fmla="*/ 2425796 w 4028353"/>
              <a:gd name="connsiteY16" fmla="*/ 3980357 h 4324545"/>
              <a:gd name="connsiteX17" fmla="*/ 2501996 w 4028353"/>
              <a:gd name="connsiteY17" fmla="*/ 3967657 h 4324545"/>
              <a:gd name="connsiteX18" fmla="*/ 2540096 w 4028353"/>
              <a:gd name="connsiteY18" fmla="*/ 3942257 h 4324545"/>
              <a:gd name="connsiteX19" fmla="*/ 2616296 w 4028353"/>
              <a:gd name="connsiteY19" fmla="*/ 3916857 h 4324545"/>
              <a:gd name="connsiteX20" fmla="*/ 2654396 w 4028353"/>
              <a:gd name="connsiteY20" fmla="*/ 3904157 h 4324545"/>
              <a:gd name="connsiteX21" fmla="*/ 2692496 w 4028353"/>
              <a:gd name="connsiteY21" fmla="*/ 3891457 h 4324545"/>
              <a:gd name="connsiteX22" fmla="*/ 2755996 w 4028353"/>
              <a:gd name="connsiteY22" fmla="*/ 3866057 h 4324545"/>
              <a:gd name="connsiteX23" fmla="*/ 2819496 w 4028353"/>
              <a:gd name="connsiteY23" fmla="*/ 3853357 h 4324545"/>
              <a:gd name="connsiteX24" fmla="*/ 2870296 w 4028353"/>
              <a:gd name="connsiteY24" fmla="*/ 3827957 h 4324545"/>
              <a:gd name="connsiteX25" fmla="*/ 2984596 w 4028353"/>
              <a:gd name="connsiteY25" fmla="*/ 3789857 h 4324545"/>
              <a:gd name="connsiteX26" fmla="*/ 3022696 w 4028353"/>
              <a:gd name="connsiteY26" fmla="*/ 3751757 h 4324545"/>
              <a:gd name="connsiteX27" fmla="*/ 3086196 w 4028353"/>
              <a:gd name="connsiteY27" fmla="*/ 3726357 h 4324545"/>
              <a:gd name="connsiteX28" fmla="*/ 3136996 w 4028353"/>
              <a:gd name="connsiteY28" fmla="*/ 3700957 h 4324545"/>
              <a:gd name="connsiteX29" fmla="*/ 3213196 w 4028353"/>
              <a:gd name="connsiteY29" fmla="*/ 3650157 h 4324545"/>
              <a:gd name="connsiteX30" fmla="*/ 3314796 w 4028353"/>
              <a:gd name="connsiteY30" fmla="*/ 3586657 h 4324545"/>
              <a:gd name="connsiteX31" fmla="*/ 3340196 w 4028353"/>
              <a:gd name="connsiteY31" fmla="*/ 3548557 h 4324545"/>
              <a:gd name="connsiteX32" fmla="*/ 3416396 w 4028353"/>
              <a:gd name="connsiteY32" fmla="*/ 3523157 h 4324545"/>
              <a:gd name="connsiteX33" fmla="*/ 3441796 w 4028353"/>
              <a:gd name="connsiteY33" fmla="*/ 3485057 h 4324545"/>
              <a:gd name="connsiteX34" fmla="*/ 3479896 w 4028353"/>
              <a:gd name="connsiteY34" fmla="*/ 3446957 h 4324545"/>
              <a:gd name="connsiteX35" fmla="*/ 3505296 w 4028353"/>
              <a:gd name="connsiteY35" fmla="*/ 3396157 h 4324545"/>
              <a:gd name="connsiteX36" fmla="*/ 3568796 w 4028353"/>
              <a:gd name="connsiteY36" fmla="*/ 3319957 h 4324545"/>
              <a:gd name="connsiteX37" fmla="*/ 3606896 w 4028353"/>
              <a:gd name="connsiteY37" fmla="*/ 3205657 h 4324545"/>
              <a:gd name="connsiteX38" fmla="*/ 3619596 w 4028353"/>
              <a:gd name="connsiteY38" fmla="*/ 3167557 h 4324545"/>
              <a:gd name="connsiteX39" fmla="*/ 3657696 w 4028353"/>
              <a:gd name="connsiteY39" fmla="*/ 3142157 h 4324545"/>
              <a:gd name="connsiteX40" fmla="*/ 3708496 w 4028353"/>
              <a:gd name="connsiteY40" fmla="*/ 3027857 h 4324545"/>
              <a:gd name="connsiteX41" fmla="*/ 3746596 w 4028353"/>
              <a:gd name="connsiteY41" fmla="*/ 2824657 h 4324545"/>
              <a:gd name="connsiteX42" fmla="*/ 3759296 w 4028353"/>
              <a:gd name="connsiteY42" fmla="*/ 2748457 h 4324545"/>
              <a:gd name="connsiteX43" fmla="*/ 3784696 w 4028353"/>
              <a:gd name="connsiteY43" fmla="*/ 2570657 h 4324545"/>
              <a:gd name="connsiteX44" fmla="*/ 3810096 w 4028353"/>
              <a:gd name="connsiteY44" fmla="*/ 1630857 h 4324545"/>
              <a:gd name="connsiteX45" fmla="*/ 3822796 w 4028353"/>
              <a:gd name="connsiteY45" fmla="*/ 1516557 h 4324545"/>
              <a:gd name="connsiteX46" fmla="*/ 3860896 w 4028353"/>
              <a:gd name="connsiteY46" fmla="*/ 1287957 h 4324545"/>
              <a:gd name="connsiteX47" fmla="*/ 3873596 w 4028353"/>
              <a:gd name="connsiteY47" fmla="*/ 1224457 h 4324545"/>
              <a:gd name="connsiteX48" fmla="*/ 3886296 w 4028353"/>
              <a:gd name="connsiteY48" fmla="*/ 1186357 h 4324545"/>
              <a:gd name="connsiteX49" fmla="*/ 3924396 w 4028353"/>
              <a:gd name="connsiteY49" fmla="*/ 919657 h 4324545"/>
              <a:gd name="connsiteX50" fmla="*/ 3949796 w 4028353"/>
              <a:gd name="connsiteY50" fmla="*/ 792657 h 4324545"/>
              <a:gd name="connsiteX51" fmla="*/ 3975196 w 4028353"/>
              <a:gd name="connsiteY51" fmla="*/ 348157 h 4324545"/>
              <a:gd name="connsiteX52" fmla="*/ 4000596 w 4028353"/>
              <a:gd name="connsiteY52" fmla="*/ 132257 h 4324545"/>
              <a:gd name="connsiteX53" fmla="*/ 3987896 w 4028353"/>
              <a:gd name="connsiteY53" fmla="*/ 30657 h 4324545"/>
              <a:gd name="connsiteX54" fmla="*/ 3949796 w 4028353"/>
              <a:gd name="connsiteY54" fmla="*/ 5257 h 4324545"/>
              <a:gd name="connsiteX55" fmla="*/ 3060796 w 4028353"/>
              <a:gd name="connsiteY55" fmla="*/ 132257 h 4324545"/>
              <a:gd name="connsiteX56" fmla="*/ 2400396 w 4028353"/>
              <a:gd name="connsiteY56" fmla="*/ 119557 h 4324545"/>
              <a:gd name="connsiteX57" fmla="*/ 787496 w 4028353"/>
              <a:gd name="connsiteY57" fmla="*/ 94157 h 4324545"/>
              <a:gd name="connsiteX58" fmla="*/ 723996 w 4028353"/>
              <a:gd name="connsiteY58" fmla="*/ 81457 h 4324545"/>
              <a:gd name="connsiteX59" fmla="*/ 444596 w 4028353"/>
              <a:gd name="connsiteY59" fmla="*/ 56057 h 4324545"/>
              <a:gd name="connsiteX60" fmla="*/ 190596 w 4028353"/>
              <a:gd name="connsiteY60" fmla="*/ 30657 h 4324545"/>
              <a:gd name="connsiteX61" fmla="*/ 76296 w 4028353"/>
              <a:gd name="connsiteY61" fmla="*/ 17957 h 4324545"/>
              <a:gd name="connsiteX62" fmla="*/ 25496 w 4028353"/>
              <a:gd name="connsiteY62" fmla="*/ 30657 h 4324545"/>
              <a:gd name="connsiteX63" fmla="*/ 12796 w 4028353"/>
              <a:gd name="connsiteY63" fmla="*/ 144957 h 4324545"/>
              <a:gd name="connsiteX64" fmla="*/ 96 w 4028353"/>
              <a:gd name="connsiteY64" fmla="*/ 271957 h 4324545"/>
              <a:gd name="connsiteX65" fmla="*/ 12796 w 4028353"/>
              <a:gd name="connsiteY65" fmla="*/ 1199057 h 4324545"/>
              <a:gd name="connsiteX66" fmla="*/ 63596 w 4028353"/>
              <a:gd name="connsiteY66" fmla="*/ 1478457 h 4324545"/>
              <a:gd name="connsiteX67" fmla="*/ 88996 w 4028353"/>
              <a:gd name="connsiteY67" fmla="*/ 1516557 h 4324545"/>
              <a:gd name="connsiteX68" fmla="*/ 190596 w 4028353"/>
              <a:gd name="connsiteY68" fmla="*/ 1529257 h 4324545"/>
              <a:gd name="connsiteX69" fmla="*/ 317596 w 4028353"/>
              <a:gd name="connsiteY69" fmla="*/ 1541957 h 4324545"/>
              <a:gd name="connsiteX70" fmla="*/ 622396 w 4028353"/>
              <a:gd name="connsiteY70" fmla="*/ 1554657 h 4324545"/>
              <a:gd name="connsiteX71" fmla="*/ 812896 w 4028353"/>
              <a:gd name="connsiteY71" fmla="*/ 1567357 h 4324545"/>
              <a:gd name="connsiteX72" fmla="*/ 889096 w 4028353"/>
              <a:gd name="connsiteY72" fmla="*/ 1580057 h 4324545"/>
              <a:gd name="connsiteX73" fmla="*/ 1117696 w 4028353"/>
              <a:gd name="connsiteY73" fmla="*/ 1605457 h 4324545"/>
              <a:gd name="connsiteX74" fmla="*/ 1358996 w 4028353"/>
              <a:gd name="connsiteY74" fmla="*/ 1656257 h 4324545"/>
              <a:gd name="connsiteX75" fmla="*/ 1536796 w 4028353"/>
              <a:gd name="connsiteY75" fmla="*/ 1694357 h 4324545"/>
              <a:gd name="connsiteX76" fmla="*/ 1612996 w 4028353"/>
              <a:gd name="connsiteY76" fmla="*/ 1745157 h 4324545"/>
              <a:gd name="connsiteX77" fmla="*/ 1651096 w 4028353"/>
              <a:gd name="connsiteY77" fmla="*/ 1770557 h 4324545"/>
              <a:gd name="connsiteX78" fmla="*/ 1714596 w 4028353"/>
              <a:gd name="connsiteY78" fmla="*/ 1795957 h 4324545"/>
              <a:gd name="connsiteX79" fmla="*/ 1828896 w 4028353"/>
              <a:gd name="connsiteY79" fmla="*/ 1859457 h 4324545"/>
              <a:gd name="connsiteX80" fmla="*/ 1866996 w 4028353"/>
              <a:gd name="connsiteY80" fmla="*/ 1897557 h 4324545"/>
              <a:gd name="connsiteX81" fmla="*/ 1943196 w 4028353"/>
              <a:gd name="connsiteY81" fmla="*/ 1948357 h 4324545"/>
              <a:gd name="connsiteX82" fmla="*/ 1968596 w 4028353"/>
              <a:gd name="connsiteY82" fmla="*/ 1986457 h 4324545"/>
              <a:gd name="connsiteX83" fmla="*/ 2044796 w 4028353"/>
              <a:gd name="connsiteY83" fmla="*/ 2024557 h 4324545"/>
              <a:gd name="connsiteX84" fmla="*/ 2057496 w 4028353"/>
              <a:gd name="connsiteY84" fmla="*/ 2062657 h 4324545"/>
              <a:gd name="connsiteX85" fmla="*/ 2095596 w 4028353"/>
              <a:gd name="connsiteY85" fmla="*/ 2075357 h 4324545"/>
              <a:gd name="connsiteX86" fmla="*/ 2171796 w 4028353"/>
              <a:gd name="connsiteY86" fmla="*/ 2113457 h 4324545"/>
              <a:gd name="connsiteX87" fmla="*/ 2235296 w 4028353"/>
              <a:gd name="connsiteY87" fmla="*/ 2189657 h 4324545"/>
              <a:gd name="connsiteX88" fmla="*/ 2286096 w 4028353"/>
              <a:gd name="connsiteY88" fmla="*/ 2291257 h 4324545"/>
              <a:gd name="connsiteX89" fmla="*/ 2324196 w 4028353"/>
              <a:gd name="connsiteY89" fmla="*/ 2329357 h 4324545"/>
              <a:gd name="connsiteX90" fmla="*/ 2387696 w 4028353"/>
              <a:gd name="connsiteY90" fmla="*/ 2405557 h 4324545"/>
              <a:gd name="connsiteX91" fmla="*/ 2400396 w 4028353"/>
              <a:gd name="connsiteY91" fmla="*/ 2443657 h 4324545"/>
              <a:gd name="connsiteX92" fmla="*/ 2463896 w 4028353"/>
              <a:gd name="connsiteY92" fmla="*/ 2532557 h 4324545"/>
              <a:gd name="connsiteX93" fmla="*/ 2514696 w 4028353"/>
              <a:gd name="connsiteY93" fmla="*/ 2608757 h 4324545"/>
              <a:gd name="connsiteX94" fmla="*/ 2565496 w 4028353"/>
              <a:gd name="connsiteY94" fmla="*/ 2659557 h 4324545"/>
              <a:gd name="connsiteX95" fmla="*/ 2641696 w 4028353"/>
              <a:gd name="connsiteY95" fmla="*/ 2748457 h 4324545"/>
              <a:gd name="connsiteX96" fmla="*/ 2679796 w 4028353"/>
              <a:gd name="connsiteY96" fmla="*/ 2773857 h 4324545"/>
              <a:gd name="connsiteX97" fmla="*/ 2717896 w 4028353"/>
              <a:gd name="connsiteY97" fmla="*/ 2850057 h 4324545"/>
              <a:gd name="connsiteX98" fmla="*/ 2755996 w 4028353"/>
              <a:gd name="connsiteY98" fmla="*/ 2862757 h 4324545"/>
              <a:gd name="connsiteX99" fmla="*/ 2755996 w 4028353"/>
              <a:gd name="connsiteY99" fmla="*/ 3167557 h 4324545"/>
              <a:gd name="connsiteX100" fmla="*/ 2717896 w 4028353"/>
              <a:gd name="connsiteY100" fmla="*/ 3307257 h 4324545"/>
              <a:gd name="connsiteX101" fmla="*/ 2692496 w 4028353"/>
              <a:gd name="connsiteY101" fmla="*/ 3358057 h 4324545"/>
              <a:gd name="connsiteX102" fmla="*/ 2667096 w 4028353"/>
              <a:gd name="connsiteY102" fmla="*/ 3421557 h 4324545"/>
              <a:gd name="connsiteX103" fmla="*/ 2628996 w 4028353"/>
              <a:gd name="connsiteY103" fmla="*/ 3459657 h 4324545"/>
              <a:gd name="connsiteX104" fmla="*/ 2565496 w 4028353"/>
              <a:gd name="connsiteY104" fmla="*/ 3548557 h 4324545"/>
              <a:gd name="connsiteX105" fmla="*/ 2476596 w 4028353"/>
              <a:gd name="connsiteY105" fmla="*/ 3612057 h 4324545"/>
              <a:gd name="connsiteX106" fmla="*/ 2425796 w 4028353"/>
              <a:gd name="connsiteY106" fmla="*/ 3637457 h 4324545"/>
              <a:gd name="connsiteX107" fmla="*/ 2349596 w 4028353"/>
              <a:gd name="connsiteY107" fmla="*/ 3688257 h 4324545"/>
              <a:gd name="connsiteX108" fmla="*/ 2311496 w 4028353"/>
              <a:gd name="connsiteY108" fmla="*/ 3713657 h 4324545"/>
              <a:gd name="connsiteX109" fmla="*/ 2235296 w 4028353"/>
              <a:gd name="connsiteY109" fmla="*/ 3751757 h 4324545"/>
              <a:gd name="connsiteX110" fmla="*/ 2184496 w 4028353"/>
              <a:gd name="connsiteY110" fmla="*/ 3777157 h 4324545"/>
              <a:gd name="connsiteX111" fmla="*/ 2146396 w 4028353"/>
              <a:gd name="connsiteY111" fmla="*/ 3802557 h 4324545"/>
              <a:gd name="connsiteX112" fmla="*/ 2108296 w 4028353"/>
              <a:gd name="connsiteY112" fmla="*/ 3815257 h 4324545"/>
              <a:gd name="connsiteX113" fmla="*/ 2006696 w 4028353"/>
              <a:gd name="connsiteY113" fmla="*/ 3840657 h 4324545"/>
              <a:gd name="connsiteX114" fmla="*/ 1879696 w 4028353"/>
              <a:gd name="connsiteY114" fmla="*/ 3878757 h 4324545"/>
              <a:gd name="connsiteX115" fmla="*/ 1790796 w 4028353"/>
              <a:gd name="connsiteY115" fmla="*/ 3904157 h 4324545"/>
              <a:gd name="connsiteX116" fmla="*/ 1714596 w 4028353"/>
              <a:gd name="connsiteY116" fmla="*/ 3916857 h 4324545"/>
              <a:gd name="connsiteX117" fmla="*/ 1663796 w 4028353"/>
              <a:gd name="connsiteY117" fmla="*/ 3929557 h 4324545"/>
              <a:gd name="connsiteX118" fmla="*/ 1333596 w 4028353"/>
              <a:gd name="connsiteY118" fmla="*/ 3967657 h 4324545"/>
              <a:gd name="connsiteX119" fmla="*/ 952596 w 4028353"/>
              <a:gd name="connsiteY119" fmla="*/ 3993057 h 4324545"/>
              <a:gd name="connsiteX120" fmla="*/ 749396 w 4028353"/>
              <a:gd name="connsiteY120" fmla="*/ 4031157 h 4324545"/>
              <a:gd name="connsiteX121" fmla="*/ 546196 w 4028353"/>
              <a:gd name="connsiteY121" fmla="*/ 4081957 h 4324545"/>
              <a:gd name="connsiteX122" fmla="*/ 469996 w 4028353"/>
              <a:gd name="connsiteY122" fmla="*/ 4120057 h 4324545"/>
              <a:gd name="connsiteX123" fmla="*/ 355696 w 4028353"/>
              <a:gd name="connsiteY123" fmla="*/ 4145457 h 4324545"/>
              <a:gd name="connsiteX124" fmla="*/ 266796 w 4028353"/>
              <a:gd name="connsiteY124" fmla="*/ 4170857 h 4324545"/>
              <a:gd name="connsiteX125" fmla="*/ 76296 w 4028353"/>
              <a:gd name="connsiteY125" fmla="*/ 4208957 h 4324545"/>
              <a:gd name="connsiteX126" fmla="*/ 139796 w 4028353"/>
              <a:gd name="connsiteY126" fmla="*/ 4297857 h 4324545"/>
              <a:gd name="connsiteX0" fmla="*/ 139796 w 4076701"/>
              <a:gd name="connsiteY0" fmla="*/ 4297018 h 4323706"/>
              <a:gd name="connsiteX1" fmla="*/ 584296 w 4076701"/>
              <a:gd name="connsiteY1" fmla="*/ 4322418 h 4323706"/>
              <a:gd name="connsiteX2" fmla="*/ 901796 w 4076701"/>
              <a:gd name="connsiteY2" fmla="*/ 4309718 h 4323706"/>
              <a:gd name="connsiteX3" fmla="*/ 1231996 w 4076701"/>
              <a:gd name="connsiteY3" fmla="*/ 4284318 h 4323706"/>
              <a:gd name="connsiteX4" fmla="*/ 1308196 w 4076701"/>
              <a:gd name="connsiteY4" fmla="*/ 4258918 h 4323706"/>
              <a:gd name="connsiteX5" fmla="*/ 1384396 w 4076701"/>
              <a:gd name="connsiteY5" fmla="*/ 4233518 h 4323706"/>
              <a:gd name="connsiteX6" fmla="*/ 1511396 w 4076701"/>
              <a:gd name="connsiteY6" fmla="*/ 4208118 h 4323706"/>
              <a:gd name="connsiteX7" fmla="*/ 1562196 w 4076701"/>
              <a:gd name="connsiteY7" fmla="*/ 4195418 h 4323706"/>
              <a:gd name="connsiteX8" fmla="*/ 1600296 w 4076701"/>
              <a:gd name="connsiteY8" fmla="*/ 4170018 h 4323706"/>
              <a:gd name="connsiteX9" fmla="*/ 1638396 w 4076701"/>
              <a:gd name="connsiteY9" fmla="*/ 4157318 h 4323706"/>
              <a:gd name="connsiteX10" fmla="*/ 1739996 w 4076701"/>
              <a:gd name="connsiteY10" fmla="*/ 4131918 h 4323706"/>
              <a:gd name="connsiteX11" fmla="*/ 1892396 w 4076701"/>
              <a:gd name="connsiteY11" fmla="*/ 4106518 h 4323706"/>
              <a:gd name="connsiteX12" fmla="*/ 1955896 w 4076701"/>
              <a:gd name="connsiteY12" fmla="*/ 4081118 h 4323706"/>
              <a:gd name="connsiteX13" fmla="*/ 2184496 w 4076701"/>
              <a:gd name="connsiteY13" fmla="*/ 4043018 h 4323706"/>
              <a:gd name="connsiteX14" fmla="*/ 2286096 w 4076701"/>
              <a:gd name="connsiteY14" fmla="*/ 4017618 h 4323706"/>
              <a:gd name="connsiteX15" fmla="*/ 2362296 w 4076701"/>
              <a:gd name="connsiteY15" fmla="*/ 4004918 h 4323706"/>
              <a:gd name="connsiteX16" fmla="*/ 2425796 w 4076701"/>
              <a:gd name="connsiteY16" fmla="*/ 3979518 h 4323706"/>
              <a:gd name="connsiteX17" fmla="*/ 2501996 w 4076701"/>
              <a:gd name="connsiteY17" fmla="*/ 3966818 h 4323706"/>
              <a:gd name="connsiteX18" fmla="*/ 2540096 w 4076701"/>
              <a:gd name="connsiteY18" fmla="*/ 3941418 h 4323706"/>
              <a:gd name="connsiteX19" fmla="*/ 2616296 w 4076701"/>
              <a:gd name="connsiteY19" fmla="*/ 3916018 h 4323706"/>
              <a:gd name="connsiteX20" fmla="*/ 2654396 w 4076701"/>
              <a:gd name="connsiteY20" fmla="*/ 3903318 h 4323706"/>
              <a:gd name="connsiteX21" fmla="*/ 2692496 w 4076701"/>
              <a:gd name="connsiteY21" fmla="*/ 3890618 h 4323706"/>
              <a:gd name="connsiteX22" fmla="*/ 2755996 w 4076701"/>
              <a:gd name="connsiteY22" fmla="*/ 3865218 h 4323706"/>
              <a:gd name="connsiteX23" fmla="*/ 2819496 w 4076701"/>
              <a:gd name="connsiteY23" fmla="*/ 3852518 h 4323706"/>
              <a:gd name="connsiteX24" fmla="*/ 2870296 w 4076701"/>
              <a:gd name="connsiteY24" fmla="*/ 3827118 h 4323706"/>
              <a:gd name="connsiteX25" fmla="*/ 2984596 w 4076701"/>
              <a:gd name="connsiteY25" fmla="*/ 3789018 h 4323706"/>
              <a:gd name="connsiteX26" fmla="*/ 3022696 w 4076701"/>
              <a:gd name="connsiteY26" fmla="*/ 3750918 h 4323706"/>
              <a:gd name="connsiteX27" fmla="*/ 3086196 w 4076701"/>
              <a:gd name="connsiteY27" fmla="*/ 3725518 h 4323706"/>
              <a:gd name="connsiteX28" fmla="*/ 3136996 w 4076701"/>
              <a:gd name="connsiteY28" fmla="*/ 3700118 h 4323706"/>
              <a:gd name="connsiteX29" fmla="*/ 3213196 w 4076701"/>
              <a:gd name="connsiteY29" fmla="*/ 3649318 h 4323706"/>
              <a:gd name="connsiteX30" fmla="*/ 3314796 w 4076701"/>
              <a:gd name="connsiteY30" fmla="*/ 3585818 h 4323706"/>
              <a:gd name="connsiteX31" fmla="*/ 3340196 w 4076701"/>
              <a:gd name="connsiteY31" fmla="*/ 3547718 h 4323706"/>
              <a:gd name="connsiteX32" fmla="*/ 3416396 w 4076701"/>
              <a:gd name="connsiteY32" fmla="*/ 3522318 h 4323706"/>
              <a:gd name="connsiteX33" fmla="*/ 3441796 w 4076701"/>
              <a:gd name="connsiteY33" fmla="*/ 3484218 h 4323706"/>
              <a:gd name="connsiteX34" fmla="*/ 3479896 w 4076701"/>
              <a:gd name="connsiteY34" fmla="*/ 3446118 h 4323706"/>
              <a:gd name="connsiteX35" fmla="*/ 3505296 w 4076701"/>
              <a:gd name="connsiteY35" fmla="*/ 3395318 h 4323706"/>
              <a:gd name="connsiteX36" fmla="*/ 3568796 w 4076701"/>
              <a:gd name="connsiteY36" fmla="*/ 3319118 h 4323706"/>
              <a:gd name="connsiteX37" fmla="*/ 3606896 w 4076701"/>
              <a:gd name="connsiteY37" fmla="*/ 3204818 h 4323706"/>
              <a:gd name="connsiteX38" fmla="*/ 3619596 w 4076701"/>
              <a:gd name="connsiteY38" fmla="*/ 3166718 h 4323706"/>
              <a:gd name="connsiteX39" fmla="*/ 3657696 w 4076701"/>
              <a:gd name="connsiteY39" fmla="*/ 3141318 h 4323706"/>
              <a:gd name="connsiteX40" fmla="*/ 3708496 w 4076701"/>
              <a:gd name="connsiteY40" fmla="*/ 3027018 h 4323706"/>
              <a:gd name="connsiteX41" fmla="*/ 3746596 w 4076701"/>
              <a:gd name="connsiteY41" fmla="*/ 2823818 h 4323706"/>
              <a:gd name="connsiteX42" fmla="*/ 3759296 w 4076701"/>
              <a:gd name="connsiteY42" fmla="*/ 2747618 h 4323706"/>
              <a:gd name="connsiteX43" fmla="*/ 3784696 w 4076701"/>
              <a:gd name="connsiteY43" fmla="*/ 2569818 h 4323706"/>
              <a:gd name="connsiteX44" fmla="*/ 3810096 w 4076701"/>
              <a:gd name="connsiteY44" fmla="*/ 1630018 h 4323706"/>
              <a:gd name="connsiteX45" fmla="*/ 3822796 w 4076701"/>
              <a:gd name="connsiteY45" fmla="*/ 1515718 h 4323706"/>
              <a:gd name="connsiteX46" fmla="*/ 3860896 w 4076701"/>
              <a:gd name="connsiteY46" fmla="*/ 1287118 h 4323706"/>
              <a:gd name="connsiteX47" fmla="*/ 3873596 w 4076701"/>
              <a:gd name="connsiteY47" fmla="*/ 1223618 h 4323706"/>
              <a:gd name="connsiteX48" fmla="*/ 3886296 w 4076701"/>
              <a:gd name="connsiteY48" fmla="*/ 1185518 h 4323706"/>
              <a:gd name="connsiteX49" fmla="*/ 3924396 w 4076701"/>
              <a:gd name="connsiteY49" fmla="*/ 918818 h 4323706"/>
              <a:gd name="connsiteX50" fmla="*/ 3949796 w 4076701"/>
              <a:gd name="connsiteY50" fmla="*/ 791818 h 4323706"/>
              <a:gd name="connsiteX51" fmla="*/ 3975196 w 4076701"/>
              <a:gd name="connsiteY51" fmla="*/ 347318 h 4323706"/>
              <a:gd name="connsiteX52" fmla="*/ 4000596 w 4076701"/>
              <a:gd name="connsiteY52" fmla="*/ 131418 h 4323706"/>
              <a:gd name="connsiteX53" fmla="*/ 3987896 w 4076701"/>
              <a:gd name="connsiteY53" fmla="*/ 29818 h 4323706"/>
              <a:gd name="connsiteX54" fmla="*/ 3949796 w 4076701"/>
              <a:gd name="connsiteY54" fmla="*/ 4418 h 4323706"/>
              <a:gd name="connsiteX55" fmla="*/ 2400396 w 4076701"/>
              <a:gd name="connsiteY55" fmla="*/ 118718 h 4323706"/>
              <a:gd name="connsiteX56" fmla="*/ 787496 w 4076701"/>
              <a:gd name="connsiteY56" fmla="*/ 93318 h 4323706"/>
              <a:gd name="connsiteX57" fmla="*/ 723996 w 4076701"/>
              <a:gd name="connsiteY57" fmla="*/ 80618 h 4323706"/>
              <a:gd name="connsiteX58" fmla="*/ 444596 w 4076701"/>
              <a:gd name="connsiteY58" fmla="*/ 55218 h 4323706"/>
              <a:gd name="connsiteX59" fmla="*/ 190596 w 4076701"/>
              <a:gd name="connsiteY59" fmla="*/ 29818 h 4323706"/>
              <a:gd name="connsiteX60" fmla="*/ 76296 w 4076701"/>
              <a:gd name="connsiteY60" fmla="*/ 17118 h 4323706"/>
              <a:gd name="connsiteX61" fmla="*/ 25496 w 4076701"/>
              <a:gd name="connsiteY61" fmla="*/ 29818 h 4323706"/>
              <a:gd name="connsiteX62" fmla="*/ 12796 w 4076701"/>
              <a:gd name="connsiteY62" fmla="*/ 144118 h 4323706"/>
              <a:gd name="connsiteX63" fmla="*/ 96 w 4076701"/>
              <a:gd name="connsiteY63" fmla="*/ 271118 h 4323706"/>
              <a:gd name="connsiteX64" fmla="*/ 12796 w 4076701"/>
              <a:gd name="connsiteY64" fmla="*/ 1198218 h 4323706"/>
              <a:gd name="connsiteX65" fmla="*/ 63596 w 4076701"/>
              <a:gd name="connsiteY65" fmla="*/ 1477618 h 4323706"/>
              <a:gd name="connsiteX66" fmla="*/ 88996 w 4076701"/>
              <a:gd name="connsiteY66" fmla="*/ 1515718 h 4323706"/>
              <a:gd name="connsiteX67" fmla="*/ 190596 w 4076701"/>
              <a:gd name="connsiteY67" fmla="*/ 1528418 h 4323706"/>
              <a:gd name="connsiteX68" fmla="*/ 317596 w 4076701"/>
              <a:gd name="connsiteY68" fmla="*/ 1541118 h 4323706"/>
              <a:gd name="connsiteX69" fmla="*/ 622396 w 4076701"/>
              <a:gd name="connsiteY69" fmla="*/ 1553818 h 4323706"/>
              <a:gd name="connsiteX70" fmla="*/ 812896 w 4076701"/>
              <a:gd name="connsiteY70" fmla="*/ 1566518 h 4323706"/>
              <a:gd name="connsiteX71" fmla="*/ 889096 w 4076701"/>
              <a:gd name="connsiteY71" fmla="*/ 1579218 h 4323706"/>
              <a:gd name="connsiteX72" fmla="*/ 1117696 w 4076701"/>
              <a:gd name="connsiteY72" fmla="*/ 1604618 h 4323706"/>
              <a:gd name="connsiteX73" fmla="*/ 1358996 w 4076701"/>
              <a:gd name="connsiteY73" fmla="*/ 1655418 h 4323706"/>
              <a:gd name="connsiteX74" fmla="*/ 1536796 w 4076701"/>
              <a:gd name="connsiteY74" fmla="*/ 1693518 h 4323706"/>
              <a:gd name="connsiteX75" fmla="*/ 1612996 w 4076701"/>
              <a:gd name="connsiteY75" fmla="*/ 1744318 h 4323706"/>
              <a:gd name="connsiteX76" fmla="*/ 1651096 w 4076701"/>
              <a:gd name="connsiteY76" fmla="*/ 1769718 h 4323706"/>
              <a:gd name="connsiteX77" fmla="*/ 1714596 w 4076701"/>
              <a:gd name="connsiteY77" fmla="*/ 1795118 h 4323706"/>
              <a:gd name="connsiteX78" fmla="*/ 1828896 w 4076701"/>
              <a:gd name="connsiteY78" fmla="*/ 1858618 h 4323706"/>
              <a:gd name="connsiteX79" fmla="*/ 1866996 w 4076701"/>
              <a:gd name="connsiteY79" fmla="*/ 1896718 h 4323706"/>
              <a:gd name="connsiteX80" fmla="*/ 1943196 w 4076701"/>
              <a:gd name="connsiteY80" fmla="*/ 1947518 h 4323706"/>
              <a:gd name="connsiteX81" fmla="*/ 1968596 w 4076701"/>
              <a:gd name="connsiteY81" fmla="*/ 1985618 h 4323706"/>
              <a:gd name="connsiteX82" fmla="*/ 2044796 w 4076701"/>
              <a:gd name="connsiteY82" fmla="*/ 2023718 h 4323706"/>
              <a:gd name="connsiteX83" fmla="*/ 2057496 w 4076701"/>
              <a:gd name="connsiteY83" fmla="*/ 2061818 h 4323706"/>
              <a:gd name="connsiteX84" fmla="*/ 2095596 w 4076701"/>
              <a:gd name="connsiteY84" fmla="*/ 2074518 h 4323706"/>
              <a:gd name="connsiteX85" fmla="*/ 2171796 w 4076701"/>
              <a:gd name="connsiteY85" fmla="*/ 2112618 h 4323706"/>
              <a:gd name="connsiteX86" fmla="*/ 2235296 w 4076701"/>
              <a:gd name="connsiteY86" fmla="*/ 2188818 h 4323706"/>
              <a:gd name="connsiteX87" fmla="*/ 2286096 w 4076701"/>
              <a:gd name="connsiteY87" fmla="*/ 2290418 h 4323706"/>
              <a:gd name="connsiteX88" fmla="*/ 2324196 w 4076701"/>
              <a:gd name="connsiteY88" fmla="*/ 2328518 h 4323706"/>
              <a:gd name="connsiteX89" fmla="*/ 2387696 w 4076701"/>
              <a:gd name="connsiteY89" fmla="*/ 2404718 h 4323706"/>
              <a:gd name="connsiteX90" fmla="*/ 2400396 w 4076701"/>
              <a:gd name="connsiteY90" fmla="*/ 2442818 h 4323706"/>
              <a:gd name="connsiteX91" fmla="*/ 2463896 w 4076701"/>
              <a:gd name="connsiteY91" fmla="*/ 2531718 h 4323706"/>
              <a:gd name="connsiteX92" fmla="*/ 2514696 w 4076701"/>
              <a:gd name="connsiteY92" fmla="*/ 2607918 h 4323706"/>
              <a:gd name="connsiteX93" fmla="*/ 2565496 w 4076701"/>
              <a:gd name="connsiteY93" fmla="*/ 2658718 h 4323706"/>
              <a:gd name="connsiteX94" fmla="*/ 2641696 w 4076701"/>
              <a:gd name="connsiteY94" fmla="*/ 2747618 h 4323706"/>
              <a:gd name="connsiteX95" fmla="*/ 2679796 w 4076701"/>
              <a:gd name="connsiteY95" fmla="*/ 2773018 h 4323706"/>
              <a:gd name="connsiteX96" fmla="*/ 2717896 w 4076701"/>
              <a:gd name="connsiteY96" fmla="*/ 2849218 h 4323706"/>
              <a:gd name="connsiteX97" fmla="*/ 2755996 w 4076701"/>
              <a:gd name="connsiteY97" fmla="*/ 2861918 h 4323706"/>
              <a:gd name="connsiteX98" fmla="*/ 2755996 w 4076701"/>
              <a:gd name="connsiteY98" fmla="*/ 3166718 h 4323706"/>
              <a:gd name="connsiteX99" fmla="*/ 2717896 w 4076701"/>
              <a:gd name="connsiteY99" fmla="*/ 3306418 h 4323706"/>
              <a:gd name="connsiteX100" fmla="*/ 2692496 w 4076701"/>
              <a:gd name="connsiteY100" fmla="*/ 3357218 h 4323706"/>
              <a:gd name="connsiteX101" fmla="*/ 2667096 w 4076701"/>
              <a:gd name="connsiteY101" fmla="*/ 3420718 h 4323706"/>
              <a:gd name="connsiteX102" fmla="*/ 2628996 w 4076701"/>
              <a:gd name="connsiteY102" fmla="*/ 3458818 h 4323706"/>
              <a:gd name="connsiteX103" fmla="*/ 2565496 w 4076701"/>
              <a:gd name="connsiteY103" fmla="*/ 3547718 h 4323706"/>
              <a:gd name="connsiteX104" fmla="*/ 2476596 w 4076701"/>
              <a:gd name="connsiteY104" fmla="*/ 3611218 h 4323706"/>
              <a:gd name="connsiteX105" fmla="*/ 2425796 w 4076701"/>
              <a:gd name="connsiteY105" fmla="*/ 3636618 h 4323706"/>
              <a:gd name="connsiteX106" fmla="*/ 2349596 w 4076701"/>
              <a:gd name="connsiteY106" fmla="*/ 3687418 h 4323706"/>
              <a:gd name="connsiteX107" fmla="*/ 2311496 w 4076701"/>
              <a:gd name="connsiteY107" fmla="*/ 3712818 h 4323706"/>
              <a:gd name="connsiteX108" fmla="*/ 2235296 w 4076701"/>
              <a:gd name="connsiteY108" fmla="*/ 3750918 h 4323706"/>
              <a:gd name="connsiteX109" fmla="*/ 2184496 w 4076701"/>
              <a:gd name="connsiteY109" fmla="*/ 3776318 h 4323706"/>
              <a:gd name="connsiteX110" fmla="*/ 2146396 w 4076701"/>
              <a:gd name="connsiteY110" fmla="*/ 3801718 h 4323706"/>
              <a:gd name="connsiteX111" fmla="*/ 2108296 w 4076701"/>
              <a:gd name="connsiteY111" fmla="*/ 3814418 h 4323706"/>
              <a:gd name="connsiteX112" fmla="*/ 2006696 w 4076701"/>
              <a:gd name="connsiteY112" fmla="*/ 3839818 h 4323706"/>
              <a:gd name="connsiteX113" fmla="*/ 1879696 w 4076701"/>
              <a:gd name="connsiteY113" fmla="*/ 3877918 h 4323706"/>
              <a:gd name="connsiteX114" fmla="*/ 1790796 w 4076701"/>
              <a:gd name="connsiteY114" fmla="*/ 3903318 h 4323706"/>
              <a:gd name="connsiteX115" fmla="*/ 1714596 w 4076701"/>
              <a:gd name="connsiteY115" fmla="*/ 3916018 h 4323706"/>
              <a:gd name="connsiteX116" fmla="*/ 1663796 w 4076701"/>
              <a:gd name="connsiteY116" fmla="*/ 3928718 h 4323706"/>
              <a:gd name="connsiteX117" fmla="*/ 1333596 w 4076701"/>
              <a:gd name="connsiteY117" fmla="*/ 3966818 h 4323706"/>
              <a:gd name="connsiteX118" fmla="*/ 952596 w 4076701"/>
              <a:gd name="connsiteY118" fmla="*/ 3992218 h 4323706"/>
              <a:gd name="connsiteX119" fmla="*/ 749396 w 4076701"/>
              <a:gd name="connsiteY119" fmla="*/ 4030318 h 4323706"/>
              <a:gd name="connsiteX120" fmla="*/ 546196 w 4076701"/>
              <a:gd name="connsiteY120" fmla="*/ 4081118 h 4323706"/>
              <a:gd name="connsiteX121" fmla="*/ 469996 w 4076701"/>
              <a:gd name="connsiteY121" fmla="*/ 4119218 h 4323706"/>
              <a:gd name="connsiteX122" fmla="*/ 355696 w 4076701"/>
              <a:gd name="connsiteY122" fmla="*/ 4144618 h 4323706"/>
              <a:gd name="connsiteX123" fmla="*/ 266796 w 4076701"/>
              <a:gd name="connsiteY123" fmla="*/ 4170018 h 4323706"/>
              <a:gd name="connsiteX124" fmla="*/ 76296 w 4076701"/>
              <a:gd name="connsiteY124" fmla="*/ 4208118 h 4323706"/>
              <a:gd name="connsiteX125" fmla="*/ 139796 w 4076701"/>
              <a:gd name="connsiteY125" fmla="*/ 4297018 h 4323706"/>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787496 w 4195811"/>
              <a:gd name="connsiteY55" fmla="*/ 91702 h 4322090"/>
              <a:gd name="connsiteX56" fmla="*/ 723996 w 4195811"/>
              <a:gd name="connsiteY56" fmla="*/ 79002 h 4322090"/>
              <a:gd name="connsiteX57" fmla="*/ 444596 w 4195811"/>
              <a:gd name="connsiteY57" fmla="*/ 53602 h 4322090"/>
              <a:gd name="connsiteX58" fmla="*/ 190596 w 4195811"/>
              <a:gd name="connsiteY58" fmla="*/ 28202 h 4322090"/>
              <a:gd name="connsiteX59" fmla="*/ 76296 w 4195811"/>
              <a:gd name="connsiteY59" fmla="*/ 15502 h 4322090"/>
              <a:gd name="connsiteX60" fmla="*/ 25496 w 4195811"/>
              <a:gd name="connsiteY60" fmla="*/ 28202 h 4322090"/>
              <a:gd name="connsiteX61" fmla="*/ 12796 w 4195811"/>
              <a:gd name="connsiteY61" fmla="*/ 142502 h 4322090"/>
              <a:gd name="connsiteX62" fmla="*/ 96 w 4195811"/>
              <a:gd name="connsiteY62" fmla="*/ 269502 h 4322090"/>
              <a:gd name="connsiteX63" fmla="*/ 12796 w 4195811"/>
              <a:gd name="connsiteY63" fmla="*/ 1196602 h 4322090"/>
              <a:gd name="connsiteX64" fmla="*/ 63596 w 4195811"/>
              <a:gd name="connsiteY64" fmla="*/ 1476002 h 4322090"/>
              <a:gd name="connsiteX65" fmla="*/ 88996 w 4195811"/>
              <a:gd name="connsiteY65" fmla="*/ 1514102 h 4322090"/>
              <a:gd name="connsiteX66" fmla="*/ 190596 w 4195811"/>
              <a:gd name="connsiteY66" fmla="*/ 1526802 h 4322090"/>
              <a:gd name="connsiteX67" fmla="*/ 317596 w 4195811"/>
              <a:gd name="connsiteY67" fmla="*/ 1539502 h 4322090"/>
              <a:gd name="connsiteX68" fmla="*/ 622396 w 4195811"/>
              <a:gd name="connsiteY68" fmla="*/ 1552202 h 4322090"/>
              <a:gd name="connsiteX69" fmla="*/ 812896 w 4195811"/>
              <a:gd name="connsiteY69" fmla="*/ 1564902 h 4322090"/>
              <a:gd name="connsiteX70" fmla="*/ 889096 w 4195811"/>
              <a:gd name="connsiteY70" fmla="*/ 1577602 h 4322090"/>
              <a:gd name="connsiteX71" fmla="*/ 1117696 w 4195811"/>
              <a:gd name="connsiteY71" fmla="*/ 1603002 h 4322090"/>
              <a:gd name="connsiteX72" fmla="*/ 1358996 w 4195811"/>
              <a:gd name="connsiteY72" fmla="*/ 1653802 h 4322090"/>
              <a:gd name="connsiteX73" fmla="*/ 1536796 w 4195811"/>
              <a:gd name="connsiteY73" fmla="*/ 1691902 h 4322090"/>
              <a:gd name="connsiteX74" fmla="*/ 1612996 w 4195811"/>
              <a:gd name="connsiteY74" fmla="*/ 1742702 h 4322090"/>
              <a:gd name="connsiteX75" fmla="*/ 1651096 w 4195811"/>
              <a:gd name="connsiteY75" fmla="*/ 1768102 h 4322090"/>
              <a:gd name="connsiteX76" fmla="*/ 1714596 w 4195811"/>
              <a:gd name="connsiteY76" fmla="*/ 1793502 h 4322090"/>
              <a:gd name="connsiteX77" fmla="*/ 1828896 w 4195811"/>
              <a:gd name="connsiteY77" fmla="*/ 1857002 h 4322090"/>
              <a:gd name="connsiteX78" fmla="*/ 1866996 w 4195811"/>
              <a:gd name="connsiteY78" fmla="*/ 1895102 h 4322090"/>
              <a:gd name="connsiteX79" fmla="*/ 1943196 w 4195811"/>
              <a:gd name="connsiteY79" fmla="*/ 1945902 h 4322090"/>
              <a:gd name="connsiteX80" fmla="*/ 1968596 w 4195811"/>
              <a:gd name="connsiteY80" fmla="*/ 1984002 h 4322090"/>
              <a:gd name="connsiteX81" fmla="*/ 2044796 w 4195811"/>
              <a:gd name="connsiteY81" fmla="*/ 2022102 h 4322090"/>
              <a:gd name="connsiteX82" fmla="*/ 2057496 w 4195811"/>
              <a:gd name="connsiteY82" fmla="*/ 2060202 h 4322090"/>
              <a:gd name="connsiteX83" fmla="*/ 2095596 w 4195811"/>
              <a:gd name="connsiteY83" fmla="*/ 2072902 h 4322090"/>
              <a:gd name="connsiteX84" fmla="*/ 2171796 w 4195811"/>
              <a:gd name="connsiteY84" fmla="*/ 2111002 h 4322090"/>
              <a:gd name="connsiteX85" fmla="*/ 2235296 w 4195811"/>
              <a:gd name="connsiteY85" fmla="*/ 2187202 h 4322090"/>
              <a:gd name="connsiteX86" fmla="*/ 2286096 w 4195811"/>
              <a:gd name="connsiteY86" fmla="*/ 2288802 h 4322090"/>
              <a:gd name="connsiteX87" fmla="*/ 2324196 w 4195811"/>
              <a:gd name="connsiteY87" fmla="*/ 2326902 h 4322090"/>
              <a:gd name="connsiteX88" fmla="*/ 2387696 w 4195811"/>
              <a:gd name="connsiteY88" fmla="*/ 2403102 h 4322090"/>
              <a:gd name="connsiteX89" fmla="*/ 2400396 w 4195811"/>
              <a:gd name="connsiteY89" fmla="*/ 2441202 h 4322090"/>
              <a:gd name="connsiteX90" fmla="*/ 2463896 w 4195811"/>
              <a:gd name="connsiteY90" fmla="*/ 2530102 h 4322090"/>
              <a:gd name="connsiteX91" fmla="*/ 2514696 w 4195811"/>
              <a:gd name="connsiteY91" fmla="*/ 2606302 h 4322090"/>
              <a:gd name="connsiteX92" fmla="*/ 2565496 w 4195811"/>
              <a:gd name="connsiteY92" fmla="*/ 2657102 h 4322090"/>
              <a:gd name="connsiteX93" fmla="*/ 2641696 w 4195811"/>
              <a:gd name="connsiteY93" fmla="*/ 2746002 h 4322090"/>
              <a:gd name="connsiteX94" fmla="*/ 2679796 w 4195811"/>
              <a:gd name="connsiteY94" fmla="*/ 2771402 h 4322090"/>
              <a:gd name="connsiteX95" fmla="*/ 2717896 w 4195811"/>
              <a:gd name="connsiteY95" fmla="*/ 2847602 h 4322090"/>
              <a:gd name="connsiteX96" fmla="*/ 2755996 w 4195811"/>
              <a:gd name="connsiteY96" fmla="*/ 2860302 h 4322090"/>
              <a:gd name="connsiteX97" fmla="*/ 2755996 w 4195811"/>
              <a:gd name="connsiteY97" fmla="*/ 3165102 h 4322090"/>
              <a:gd name="connsiteX98" fmla="*/ 2717896 w 4195811"/>
              <a:gd name="connsiteY98" fmla="*/ 3304802 h 4322090"/>
              <a:gd name="connsiteX99" fmla="*/ 2692496 w 4195811"/>
              <a:gd name="connsiteY99" fmla="*/ 3355602 h 4322090"/>
              <a:gd name="connsiteX100" fmla="*/ 2667096 w 4195811"/>
              <a:gd name="connsiteY100" fmla="*/ 3419102 h 4322090"/>
              <a:gd name="connsiteX101" fmla="*/ 2628996 w 4195811"/>
              <a:gd name="connsiteY101" fmla="*/ 3457202 h 4322090"/>
              <a:gd name="connsiteX102" fmla="*/ 2565496 w 4195811"/>
              <a:gd name="connsiteY102" fmla="*/ 3546102 h 4322090"/>
              <a:gd name="connsiteX103" fmla="*/ 2476596 w 4195811"/>
              <a:gd name="connsiteY103" fmla="*/ 3609602 h 4322090"/>
              <a:gd name="connsiteX104" fmla="*/ 2425796 w 4195811"/>
              <a:gd name="connsiteY104" fmla="*/ 3635002 h 4322090"/>
              <a:gd name="connsiteX105" fmla="*/ 2349596 w 4195811"/>
              <a:gd name="connsiteY105" fmla="*/ 3685802 h 4322090"/>
              <a:gd name="connsiteX106" fmla="*/ 2311496 w 4195811"/>
              <a:gd name="connsiteY106" fmla="*/ 3711202 h 4322090"/>
              <a:gd name="connsiteX107" fmla="*/ 2235296 w 4195811"/>
              <a:gd name="connsiteY107" fmla="*/ 3749302 h 4322090"/>
              <a:gd name="connsiteX108" fmla="*/ 2184496 w 4195811"/>
              <a:gd name="connsiteY108" fmla="*/ 3774702 h 4322090"/>
              <a:gd name="connsiteX109" fmla="*/ 2146396 w 4195811"/>
              <a:gd name="connsiteY109" fmla="*/ 3800102 h 4322090"/>
              <a:gd name="connsiteX110" fmla="*/ 2108296 w 4195811"/>
              <a:gd name="connsiteY110" fmla="*/ 3812802 h 4322090"/>
              <a:gd name="connsiteX111" fmla="*/ 2006696 w 4195811"/>
              <a:gd name="connsiteY111" fmla="*/ 3838202 h 4322090"/>
              <a:gd name="connsiteX112" fmla="*/ 1879696 w 4195811"/>
              <a:gd name="connsiteY112" fmla="*/ 3876302 h 4322090"/>
              <a:gd name="connsiteX113" fmla="*/ 1790796 w 4195811"/>
              <a:gd name="connsiteY113" fmla="*/ 3901702 h 4322090"/>
              <a:gd name="connsiteX114" fmla="*/ 1714596 w 4195811"/>
              <a:gd name="connsiteY114" fmla="*/ 3914402 h 4322090"/>
              <a:gd name="connsiteX115" fmla="*/ 1663796 w 4195811"/>
              <a:gd name="connsiteY115" fmla="*/ 3927102 h 4322090"/>
              <a:gd name="connsiteX116" fmla="*/ 1333596 w 4195811"/>
              <a:gd name="connsiteY116" fmla="*/ 3965202 h 4322090"/>
              <a:gd name="connsiteX117" fmla="*/ 952596 w 4195811"/>
              <a:gd name="connsiteY117" fmla="*/ 3990602 h 4322090"/>
              <a:gd name="connsiteX118" fmla="*/ 749396 w 4195811"/>
              <a:gd name="connsiteY118" fmla="*/ 4028702 h 4322090"/>
              <a:gd name="connsiteX119" fmla="*/ 546196 w 4195811"/>
              <a:gd name="connsiteY119" fmla="*/ 4079502 h 4322090"/>
              <a:gd name="connsiteX120" fmla="*/ 469996 w 4195811"/>
              <a:gd name="connsiteY120" fmla="*/ 4117602 h 4322090"/>
              <a:gd name="connsiteX121" fmla="*/ 355696 w 4195811"/>
              <a:gd name="connsiteY121" fmla="*/ 4143002 h 4322090"/>
              <a:gd name="connsiteX122" fmla="*/ 266796 w 4195811"/>
              <a:gd name="connsiteY122" fmla="*/ 4168402 h 4322090"/>
              <a:gd name="connsiteX123" fmla="*/ 76296 w 4195811"/>
              <a:gd name="connsiteY123" fmla="*/ 4206502 h 4322090"/>
              <a:gd name="connsiteX124" fmla="*/ 139796 w 4195811"/>
              <a:gd name="connsiteY124" fmla="*/ 4295402 h 4322090"/>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787496 w 4195811"/>
              <a:gd name="connsiteY55" fmla="*/ 91702 h 4322090"/>
              <a:gd name="connsiteX56" fmla="*/ 444596 w 4195811"/>
              <a:gd name="connsiteY56" fmla="*/ 53602 h 4322090"/>
              <a:gd name="connsiteX57" fmla="*/ 190596 w 4195811"/>
              <a:gd name="connsiteY57" fmla="*/ 28202 h 4322090"/>
              <a:gd name="connsiteX58" fmla="*/ 76296 w 4195811"/>
              <a:gd name="connsiteY58" fmla="*/ 15502 h 4322090"/>
              <a:gd name="connsiteX59" fmla="*/ 25496 w 4195811"/>
              <a:gd name="connsiteY59" fmla="*/ 28202 h 4322090"/>
              <a:gd name="connsiteX60" fmla="*/ 12796 w 4195811"/>
              <a:gd name="connsiteY60" fmla="*/ 142502 h 4322090"/>
              <a:gd name="connsiteX61" fmla="*/ 96 w 4195811"/>
              <a:gd name="connsiteY61" fmla="*/ 269502 h 4322090"/>
              <a:gd name="connsiteX62" fmla="*/ 12796 w 4195811"/>
              <a:gd name="connsiteY62" fmla="*/ 1196602 h 4322090"/>
              <a:gd name="connsiteX63" fmla="*/ 63596 w 4195811"/>
              <a:gd name="connsiteY63" fmla="*/ 1476002 h 4322090"/>
              <a:gd name="connsiteX64" fmla="*/ 88996 w 4195811"/>
              <a:gd name="connsiteY64" fmla="*/ 1514102 h 4322090"/>
              <a:gd name="connsiteX65" fmla="*/ 190596 w 4195811"/>
              <a:gd name="connsiteY65" fmla="*/ 1526802 h 4322090"/>
              <a:gd name="connsiteX66" fmla="*/ 317596 w 4195811"/>
              <a:gd name="connsiteY66" fmla="*/ 1539502 h 4322090"/>
              <a:gd name="connsiteX67" fmla="*/ 622396 w 4195811"/>
              <a:gd name="connsiteY67" fmla="*/ 1552202 h 4322090"/>
              <a:gd name="connsiteX68" fmla="*/ 812896 w 4195811"/>
              <a:gd name="connsiteY68" fmla="*/ 1564902 h 4322090"/>
              <a:gd name="connsiteX69" fmla="*/ 889096 w 4195811"/>
              <a:gd name="connsiteY69" fmla="*/ 1577602 h 4322090"/>
              <a:gd name="connsiteX70" fmla="*/ 1117696 w 4195811"/>
              <a:gd name="connsiteY70" fmla="*/ 1603002 h 4322090"/>
              <a:gd name="connsiteX71" fmla="*/ 1358996 w 4195811"/>
              <a:gd name="connsiteY71" fmla="*/ 1653802 h 4322090"/>
              <a:gd name="connsiteX72" fmla="*/ 1536796 w 4195811"/>
              <a:gd name="connsiteY72" fmla="*/ 1691902 h 4322090"/>
              <a:gd name="connsiteX73" fmla="*/ 1612996 w 4195811"/>
              <a:gd name="connsiteY73" fmla="*/ 1742702 h 4322090"/>
              <a:gd name="connsiteX74" fmla="*/ 1651096 w 4195811"/>
              <a:gd name="connsiteY74" fmla="*/ 1768102 h 4322090"/>
              <a:gd name="connsiteX75" fmla="*/ 1714596 w 4195811"/>
              <a:gd name="connsiteY75" fmla="*/ 1793502 h 4322090"/>
              <a:gd name="connsiteX76" fmla="*/ 1828896 w 4195811"/>
              <a:gd name="connsiteY76" fmla="*/ 1857002 h 4322090"/>
              <a:gd name="connsiteX77" fmla="*/ 1866996 w 4195811"/>
              <a:gd name="connsiteY77" fmla="*/ 1895102 h 4322090"/>
              <a:gd name="connsiteX78" fmla="*/ 1943196 w 4195811"/>
              <a:gd name="connsiteY78" fmla="*/ 1945902 h 4322090"/>
              <a:gd name="connsiteX79" fmla="*/ 1968596 w 4195811"/>
              <a:gd name="connsiteY79" fmla="*/ 1984002 h 4322090"/>
              <a:gd name="connsiteX80" fmla="*/ 2044796 w 4195811"/>
              <a:gd name="connsiteY80" fmla="*/ 2022102 h 4322090"/>
              <a:gd name="connsiteX81" fmla="*/ 2057496 w 4195811"/>
              <a:gd name="connsiteY81" fmla="*/ 2060202 h 4322090"/>
              <a:gd name="connsiteX82" fmla="*/ 2095596 w 4195811"/>
              <a:gd name="connsiteY82" fmla="*/ 2072902 h 4322090"/>
              <a:gd name="connsiteX83" fmla="*/ 2171796 w 4195811"/>
              <a:gd name="connsiteY83" fmla="*/ 2111002 h 4322090"/>
              <a:gd name="connsiteX84" fmla="*/ 2235296 w 4195811"/>
              <a:gd name="connsiteY84" fmla="*/ 2187202 h 4322090"/>
              <a:gd name="connsiteX85" fmla="*/ 2286096 w 4195811"/>
              <a:gd name="connsiteY85" fmla="*/ 2288802 h 4322090"/>
              <a:gd name="connsiteX86" fmla="*/ 2324196 w 4195811"/>
              <a:gd name="connsiteY86" fmla="*/ 2326902 h 4322090"/>
              <a:gd name="connsiteX87" fmla="*/ 2387696 w 4195811"/>
              <a:gd name="connsiteY87" fmla="*/ 2403102 h 4322090"/>
              <a:gd name="connsiteX88" fmla="*/ 2400396 w 4195811"/>
              <a:gd name="connsiteY88" fmla="*/ 2441202 h 4322090"/>
              <a:gd name="connsiteX89" fmla="*/ 2463896 w 4195811"/>
              <a:gd name="connsiteY89" fmla="*/ 2530102 h 4322090"/>
              <a:gd name="connsiteX90" fmla="*/ 2514696 w 4195811"/>
              <a:gd name="connsiteY90" fmla="*/ 2606302 h 4322090"/>
              <a:gd name="connsiteX91" fmla="*/ 2565496 w 4195811"/>
              <a:gd name="connsiteY91" fmla="*/ 2657102 h 4322090"/>
              <a:gd name="connsiteX92" fmla="*/ 2641696 w 4195811"/>
              <a:gd name="connsiteY92" fmla="*/ 2746002 h 4322090"/>
              <a:gd name="connsiteX93" fmla="*/ 2679796 w 4195811"/>
              <a:gd name="connsiteY93" fmla="*/ 2771402 h 4322090"/>
              <a:gd name="connsiteX94" fmla="*/ 2717896 w 4195811"/>
              <a:gd name="connsiteY94" fmla="*/ 2847602 h 4322090"/>
              <a:gd name="connsiteX95" fmla="*/ 2755996 w 4195811"/>
              <a:gd name="connsiteY95" fmla="*/ 2860302 h 4322090"/>
              <a:gd name="connsiteX96" fmla="*/ 2755996 w 4195811"/>
              <a:gd name="connsiteY96" fmla="*/ 3165102 h 4322090"/>
              <a:gd name="connsiteX97" fmla="*/ 2717896 w 4195811"/>
              <a:gd name="connsiteY97" fmla="*/ 3304802 h 4322090"/>
              <a:gd name="connsiteX98" fmla="*/ 2692496 w 4195811"/>
              <a:gd name="connsiteY98" fmla="*/ 3355602 h 4322090"/>
              <a:gd name="connsiteX99" fmla="*/ 2667096 w 4195811"/>
              <a:gd name="connsiteY99" fmla="*/ 3419102 h 4322090"/>
              <a:gd name="connsiteX100" fmla="*/ 2628996 w 4195811"/>
              <a:gd name="connsiteY100" fmla="*/ 3457202 h 4322090"/>
              <a:gd name="connsiteX101" fmla="*/ 2565496 w 4195811"/>
              <a:gd name="connsiteY101" fmla="*/ 3546102 h 4322090"/>
              <a:gd name="connsiteX102" fmla="*/ 2476596 w 4195811"/>
              <a:gd name="connsiteY102" fmla="*/ 3609602 h 4322090"/>
              <a:gd name="connsiteX103" fmla="*/ 2425796 w 4195811"/>
              <a:gd name="connsiteY103" fmla="*/ 3635002 h 4322090"/>
              <a:gd name="connsiteX104" fmla="*/ 2349596 w 4195811"/>
              <a:gd name="connsiteY104" fmla="*/ 3685802 h 4322090"/>
              <a:gd name="connsiteX105" fmla="*/ 2311496 w 4195811"/>
              <a:gd name="connsiteY105" fmla="*/ 3711202 h 4322090"/>
              <a:gd name="connsiteX106" fmla="*/ 2235296 w 4195811"/>
              <a:gd name="connsiteY106" fmla="*/ 3749302 h 4322090"/>
              <a:gd name="connsiteX107" fmla="*/ 2184496 w 4195811"/>
              <a:gd name="connsiteY107" fmla="*/ 3774702 h 4322090"/>
              <a:gd name="connsiteX108" fmla="*/ 2146396 w 4195811"/>
              <a:gd name="connsiteY108" fmla="*/ 3800102 h 4322090"/>
              <a:gd name="connsiteX109" fmla="*/ 2108296 w 4195811"/>
              <a:gd name="connsiteY109" fmla="*/ 3812802 h 4322090"/>
              <a:gd name="connsiteX110" fmla="*/ 2006696 w 4195811"/>
              <a:gd name="connsiteY110" fmla="*/ 3838202 h 4322090"/>
              <a:gd name="connsiteX111" fmla="*/ 1879696 w 4195811"/>
              <a:gd name="connsiteY111" fmla="*/ 3876302 h 4322090"/>
              <a:gd name="connsiteX112" fmla="*/ 1790796 w 4195811"/>
              <a:gd name="connsiteY112" fmla="*/ 3901702 h 4322090"/>
              <a:gd name="connsiteX113" fmla="*/ 1714596 w 4195811"/>
              <a:gd name="connsiteY113" fmla="*/ 3914402 h 4322090"/>
              <a:gd name="connsiteX114" fmla="*/ 1663796 w 4195811"/>
              <a:gd name="connsiteY114" fmla="*/ 3927102 h 4322090"/>
              <a:gd name="connsiteX115" fmla="*/ 1333596 w 4195811"/>
              <a:gd name="connsiteY115" fmla="*/ 3965202 h 4322090"/>
              <a:gd name="connsiteX116" fmla="*/ 952596 w 4195811"/>
              <a:gd name="connsiteY116" fmla="*/ 3990602 h 4322090"/>
              <a:gd name="connsiteX117" fmla="*/ 749396 w 4195811"/>
              <a:gd name="connsiteY117" fmla="*/ 4028702 h 4322090"/>
              <a:gd name="connsiteX118" fmla="*/ 546196 w 4195811"/>
              <a:gd name="connsiteY118" fmla="*/ 4079502 h 4322090"/>
              <a:gd name="connsiteX119" fmla="*/ 469996 w 4195811"/>
              <a:gd name="connsiteY119" fmla="*/ 4117602 h 4322090"/>
              <a:gd name="connsiteX120" fmla="*/ 355696 w 4195811"/>
              <a:gd name="connsiteY120" fmla="*/ 4143002 h 4322090"/>
              <a:gd name="connsiteX121" fmla="*/ 266796 w 4195811"/>
              <a:gd name="connsiteY121" fmla="*/ 4168402 h 4322090"/>
              <a:gd name="connsiteX122" fmla="*/ 76296 w 4195811"/>
              <a:gd name="connsiteY122" fmla="*/ 4206502 h 4322090"/>
              <a:gd name="connsiteX123" fmla="*/ 139796 w 4195811"/>
              <a:gd name="connsiteY123" fmla="*/ 4295402 h 4322090"/>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444596 w 4195811"/>
              <a:gd name="connsiteY55" fmla="*/ 53602 h 4322090"/>
              <a:gd name="connsiteX56" fmla="*/ 190596 w 4195811"/>
              <a:gd name="connsiteY56" fmla="*/ 28202 h 4322090"/>
              <a:gd name="connsiteX57" fmla="*/ 76296 w 4195811"/>
              <a:gd name="connsiteY57" fmla="*/ 15502 h 4322090"/>
              <a:gd name="connsiteX58" fmla="*/ 25496 w 4195811"/>
              <a:gd name="connsiteY58" fmla="*/ 28202 h 4322090"/>
              <a:gd name="connsiteX59" fmla="*/ 12796 w 4195811"/>
              <a:gd name="connsiteY59" fmla="*/ 142502 h 4322090"/>
              <a:gd name="connsiteX60" fmla="*/ 96 w 4195811"/>
              <a:gd name="connsiteY60" fmla="*/ 269502 h 4322090"/>
              <a:gd name="connsiteX61" fmla="*/ 12796 w 4195811"/>
              <a:gd name="connsiteY61" fmla="*/ 1196602 h 4322090"/>
              <a:gd name="connsiteX62" fmla="*/ 63596 w 4195811"/>
              <a:gd name="connsiteY62" fmla="*/ 1476002 h 4322090"/>
              <a:gd name="connsiteX63" fmla="*/ 88996 w 4195811"/>
              <a:gd name="connsiteY63" fmla="*/ 1514102 h 4322090"/>
              <a:gd name="connsiteX64" fmla="*/ 190596 w 4195811"/>
              <a:gd name="connsiteY64" fmla="*/ 1526802 h 4322090"/>
              <a:gd name="connsiteX65" fmla="*/ 317596 w 4195811"/>
              <a:gd name="connsiteY65" fmla="*/ 1539502 h 4322090"/>
              <a:gd name="connsiteX66" fmla="*/ 622396 w 4195811"/>
              <a:gd name="connsiteY66" fmla="*/ 1552202 h 4322090"/>
              <a:gd name="connsiteX67" fmla="*/ 812896 w 4195811"/>
              <a:gd name="connsiteY67" fmla="*/ 1564902 h 4322090"/>
              <a:gd name="connsiteX68" fmla="*/ 889096 w 4195811"/>
              <a:gd name="connsiteY68" fmla="*/ 1577602 h 4322090"/>
              <a:gd name="connsiteX69" fmla="*/ 1117696 w 4195811"/>
              <a:gd name="connsiteY69" fmla="*/ 1603002 h 4322090"/>
              <a:gd name="connsiteX70" fmla="*/ 1358996 w 4195811"/>
              <a:gd name="connsiteY70" fmla="*/ 1653802 h 4322090"/>
              <a:gd name="connsiteX71" fmla="*/ 1536796 w 4195811"/>
              <a:gd name="connsiteY71" fmla="*/ 1691902 h 4322090"/>
              <a:gd name="connsiteX72" fmla="*/ 1612996 w 4195811"/>
              <a:gd name="connsiteY72" fmla="*/ 1742702 h 4322090"/>
              <a:gd name="connsiteX73" fmla="*/ 1651096 w 4195811"/>
              <a:gd name="connsiteY73" fmla="*/ 1768102 h 4322090"/>
              <a:gd name="connsiteX74" fmla="*/ 1714596 w 4195811"/>
              <a:gd name="connsiteY74" fmla="*/ 1793502 h 4322090"/>
              <a:gd name="connsiteX75" fmla="*/ 1828896 w 4195811"/>
              <a:gd name="connsiteY75" fmla="*/ 1857002 h 4322090"/>
              <a:gd name="connsiteX76" fmla="*/ 1866996 w 4195811"/>
              <a:gd name="connsiteY76" fmla="*/ 1895102 h 4322090"/>
              <a:gd name="connsiteX77" fmla="*/ 1943196 w 4195811"/>
              <a:gd name="connsiteY77" fmla="*/ 1945902 h 4322090"/>
              <a:gd name="connsiteX78" fmla="*/ 1968596 w 4195811"/>
              <a:gd name="connsiteY78" fmla="*/ 1984002 h 4322090"/>
              <a:gd name="connsiteX79" fmla="*/ 2044796 w 4195811"/>
              <a:gd name="connsiteY79" fmla="*/ 2022102 h 4322090"/>
              <a:gd name="connsiteX80" fmla="*/ 2057496 w 4195811"/>
              <a:gd name="connsiteY80" fmla="*/ 2060202 h 4322090"/>
              <a:gd name="connsiteX81" fmla="*/ 2095596 w 4195811"/>
              <a:gd name="connsiteY81" fmla="*/ 2072902 h 4322090"/>
              <a:gd name="connsiteX82" fmla="*/ 2171796 w 4195811"/>
              <a:gd name="connsiteY82" fmla="*/ 2111002 h 4322090"/>
              <a:gd name="connsiteX83" fmla="*/ 2235296 w 4195811"/>
              <a:gd name="connsiteY83" fmla="*/ 2187202 h 4322090"/>
              <a:gd name="connsiteX84" fmla="*/ 2286096 w 4195811"/>
              <a:gd name="connsiteY84" fmla="*/ 2288802 h 4322090"/>
              <a:gd name="connsiteX85" fmla="*/ 2324196 w 4195811"/>
              <a:gd name="connsiteY85" fmla="*/ 2326902 h 4322090"/>
              <a:gd name="connsiteX86" fmla="*/ 2387696 w 4195811"/>
              <a:gd name="connsiteY86" fmla="*/ 2403102 h 4322090"/>
              <a:gd name="connsiteX87" fmla="*/ 2400396 w 4195811"/>
              <a:gd name="connsiteY87" fmla="*/ 2441202 h 4322090"/>
              <a:gd name="connsiteX88" fmla="*/ 2463896 w 4195811"/>
              <a:gd name="connsiteY88" fmla="*/ 2530102 h 4322090"/>
              <a:gd name="connsiteX89" fmla="*/ 2514696 w 4195811"/>
              <a:gd name="connsiteY89" fmla="*/ 2606302 h 4322090"/>
              <a:gd name="connsiteX90" fmla="*/ 2565496 w 4195811"/>
              <a:gd name="connsiteY90" fmla="*/ 2657102 h 4322090"/>
              <a:gd name="connsiteX91" fmla="*/ 2641696 w 4195811"/>
              <a:gd name="connsiteY91" fmla="*/ 2746002 h 4322090"/>
              <a:gd name="connsiteX92" fmla="*/ 2679796 w 4195811"/>
              <a:gd name="connsiteY92" fmla="*/ 2771402 h 4322090"/>
              <a:gd name="connsiteX93" fmla="*/ 2717896 w 4195811"/>
              <a:gd name="connsiteY93" fmla="*/ 2847602 h 4322090"/>
              <a:gd name="connsiteX94" fmla="*/ 2755996 w 4195811"/>
              <a:gd name="connsiteY94" fmla="*/ 2860302 h 4322090"/>
              <a:gd name="connsiteX95" fmla="*/ 2755996 w 4195811"/>
              <a:gd name="connsiteY95" fmla="*/ 3165102 h 4322090"/>
              <a:gd name="connsiteX96" fmla="*/ 2717896 w 4195811"/>
              <a:gd name="connsiteY96" fmla="*/ 3304802 h 4322090"/>
              <a:gd name="connsiteX97" fmla="*/ 2692496 w 4195811"/>
              <a:gd name="connsiteY97" fmla="*/ 3355602 h 4322090"/>
              <a:gd name="connsiteX98" fmla="*/ 2667096 w 4195811"/>
              <a:gd name="connsiteY98" fmla="*/ 3419102 h 4322090"/>
              <a:gd name="connsiteX99" fmla="*/ 2628996 w 4195811"/>
              <a:gd name="connsiteY99" fmla="*/ 3457202 h 4322090"/>
              <a:gd name="connsiteX100" fmla="*/ 2565496 w 4195811"/>
              <a:gd name="connsiteY100" fmla="*/ 3546102 h 4322090"/>
              <a:gd name="connsiteX101" fmla="*/ 2476596 w 4195811"/>
              <a:gd name="connsiteY101" fmla="*/ 3609602 h 4322090"/>
              <a:gd name="connsiteX102" fmla="*/ 2425796 w 4195811"/>
              <a:gd name="connsiteY102" fmla="*/ 3635002 h 4322090"/>
              <a:gd name="connsiteX103" fmla="*/ 2349596 w 4195811"/>
              <a:gd name="connsiteY103" fmla="*/ 3685802 h 4322090"/>
              <a:gd name="connsiteX104" fmla="*/ 2311496 w 4195811"/>
              <a:gd name="connsiteY104" fmla="*/ 3711202 h 4322090"/>
              <a:gd name="connsiteX105" fmla="*/ 2235296 w 4195811"/>
              <a:gd name="connsiteY105" fmla="*/ 3749302 h 4322090"/>
              <a:gd name="connsiteX106" fmla="*/ 2184496 w 4195811"/>
              <a:gd name="connsiteY106" fmla="*/ 3774702 h 4322090"/>
              <a:gd name="connsiteX107" fmla="*/ 2146396 w 4195811"/>
              <a:gd name="connsiteY107" fmla="*/ 3800102 h 4322090"/>
              <a:gd name="connsiteX108" fmla="*/ 2108296 w 4195811"/>
              <a:gd name="connsiteY108" fmla="*/ 3812802 h 4322090"/>
              <a:gd name="connsiteX109" fmla="*/ 2006696 w 4195811"/>
              <a:gd name="connsiteY109" fmla="*/ 3838202 h 4322090"/>
              <a:gd name="connsiteX110" fmla="*/ 1879696 w 4195811"/>
              <a:gd name="connsiteY110" fmla="*/ 3876302 h 4322090"/>
              <a:gd name="connsiteX111" fmla="*/ 1790796 w 4195811"/>
              <a:gd name="connsiteY111" fmla="*/ 3901702 h 4322090"/>
              <a:gd name="connsiteX112" fmla="*/ 1714596 w 4195811"/>
              <a:gd name="connsiteY112" fmla="*/ 3914402 h 4322090"/>
              <a:gd name="connsiteX113" fmla="*/ 1663796 w 4195811"/>
              <a:gd name="connsiteY113" fmla="*/ 3927102 h 4322090"/>
              <a:gd name="connsiteX114" fmla="*/ 1333596 w 4195811"/>
              <a:gd name="connsiteY114" fmla="*/ 3965202 h 4322090"/>
              <a:gd name="connsiteX115" fmla="*/ 952596 w 4195811"/>
              <a:gd name="connsiteY115" fmla="*/ 3990602 h 4322090"/>
              <a:gd name="connsiteX116" fmla="*/ 749396 w 4195811"/>
              <a:gd name="connsiteY116" fmla="*/ 4028702 h 4322090"/>
              <a:gd name="connsiteX117" fmla="*/ 546196 w 4195811"/>
              <a:gd name="connsiteY117" fmla="*/ 4079502 h 4322090"/>
              <a:gd name="connsiteX118" fmla="*/ 469996 w 4195811"/>
              <a:gd name="connsiteY118" fmla="*/ 4117602 h 4322090"/>
              <a:gd name="connsiteX119" fmla="*/ 355696 w 4195811"/>
              <a:gd name="connsiteY119" fmla="*/ 4143002 h 4322090"/>
              <a:gd name="connsiteX120" fmla="*/ 266796 w 4195811"/>
              <a:gd name="connsiteY120" fmla="*/ 4168402 h 4322090"/>
              <a:gd name="connsiteX121" fmla="*/ 76296 w 4195811"/>
              <a:gd name="connsiteY121" fmla="*/ 4206502 h 4322090"/>
              <a:gd name="connsiteX122" fmla="*/ 139796 w 4195811"/>
              <a:gd name="connsiteY122" fmla="*/ 4295402 h 4322090"/>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190596 w 4195811"/>
              <a:gd name="connsiteY55" fmla="*/ 28202 h 4322090"/>
              <a:gd name="connsiteX56" fmla="*/ 76296 w 4195811"/>
              <a:gd name="connsiteY56" fmla="*/ 15502 h 4322090"/>
              <a:gd name="connsiteX57" fmla="*/ 25496 w 4195811"/>
              <a:gd name="connsiteY57" fmla="*/ 28202 h 4322090"/>
              <a:gd name="connsiteX58" fmla="*/ 12796 w 4195811"/>
              <a:gd name="connsiteY58" fmla="*/ 142502 h 4322090"/>
              <a:gd name="connsiteX59" fmla="*/ 96 w 4195811"/>
              <a:gd name="connsiteY59" fmla="*/ 269502 h 4322090"/>
              <a:gd name="connsiteX60" fmla="*/ 12796 w 4195811"/>
              <a:gd name="connsiteY60" fmla="*/ 1196602 h 4322090"/>
              <a:gd name="connsiteX61" fmla="*/ 63596 w 4195811"/>
              <a:gd name="connsiteY61" fmla="*/ 1476002 h 4322090"/>
              <a:gd name="connsiteX62" fmla="*/ 88996 w 4195811"/>
              <a:gd name="connsiteY62" fmla="*/ 1514102 h 4322090"/>
              <a:gd name="connsiteX63" fmla="*/ 190596 w 4195811"/>
              <a:gd name="connsiteY63" fmla="*/ 1526802 h 4322090"/>
              <a:gd name="connsiteX64" fmla="*/ 317596 w 4195811"/>
              <a:gd name="connsiteY64" fmla="*/ 1539502 h 4322090"/>
              <a:gd name="connsiteX65" fmla="*/ 622396 w 4195811"/>
              <a:gd name="connsiteY65" fmla="*/ 1552202 h 4322090"/>
              <a:gd name="connsiteX66" fmla="*/ 812896 w 4195811"/>
              <a:gd name="connsiteY66" fmla="*/ 1564902 h 4322090"/>
              <a:gd name="connsiteX67" fmla="*/ 889096 w 4195811"/>
              <a:gd name="connsiteY67" fmla="*/ 1577602 h 4322090"/>
              <a:gd name="connsiteX68" fmla="*/ 1117696 w 4195811"/>
              <a:gd name="connsiteY68" fmla="*/ 1603002 h 4322090"/>
              <a:gd name="connsiteX69" fmla="*/ 1358996 w 4195811"/>
              <a:gd name="connsiteY69" fmla="*/ 1653802 h 4322090"/>
              <a:gd name="connsiteX70" fmla="*/ 1536796 w 4195811"/>
              <a:gd name="connsiteY70" fmla="*/ 1691902 h 4322090"/>
              <a:gd name="connsiteX71" fmla="*/ 1612996 w 4195811"/>
              <a:gd name="connsiteY71" fmla="*/ 1742702 h 4322090"/>
              <a:gd name="connsiteX72" fmla="*/ 1651096 w 4195811"/>
              <a:gd name="connsiteY72" fmla="*/ 1768102 h 4322090"/>
              <a:gd name="connsiteX73" fmla="*/ 1714596 w 4195811"/>
              <a:gd name="connsiteY73" fmla="*/ 1793502 h 4322090"/>
              <a:gd name="connsiteX74" fmla="*/ 1828896 w 4195811"/>
              <a:gd name="connsiteY74" fmla="*/ 1857002 h 4322090"/>
              <a:gd name="connsiteX75" fmla="*/ 1866996 w 4195811"/>
              <a:gd name="connsiteY75" fmla="*/ 1895102 h 4322090"/>
              <a:gd name="connsiteX76" fmla="*/ 1943196 w 4195811"/>
              <a:gd name="connsiteY76" fmla="*/ 1945902 h 4322090"/>
              <a:gd name="connsiteX77" fmla="*/ 1968596 w 4195811"/>
              <a:gd name="connsiteY77" fmla="*/ 1984002 h 4322090"/>
              <a:gd name="connsiteX78" fmla="*/ 2044796 w 4195811"/>
              <a:gd name="connsiteY78" fmla="*/ 2022102 h 4322090"/>
              <a:gd name="connsiteX79" fmla="*/ 2057496 w 4195811"/>
              <a:gd name="connsiteY79" fmla="*/ 2060202 h 4322090"/>
              <a:gd name="connsiteX80" fmla="*/ 2095596 w 4195811"/>
              <a:gd name="connsiteY80" fmla="*/ 2072902 h 4322090"/>
              <a:gd name="connsiteX81" fmla="*/ 2171796 w 4195811"/>
              <a:gd name="connsiteY81" fmla="*/ 2111002 h 4322090"/>
              <a:gd name="connsiteX82" fmla="*/ 2235296 w 4195811"/>
              <a:gd name="connsiteY82" fmla="*/ 2187202 h 4322090"/>
              <a:gd name="connsiteX83" fmla="*/ 2286096 w 4195811"/>
              <a:gd name="connsiteY83" fmla="*/ 2288802 h 4322090"/>
              <a:gd name="connsiteX84" fmla="*/ 2324196 w 4195811"/>
              <a:gd name="connsiteY84" fmla="*/ 2326902 h 4322090"/>
              <a:gd name="connsiteX85" fmla="*/ 2387696 w 4195811"/>
              <a:gd name="connsiteY85" fmla="*/ 2403102 h 4322090"/>
              <a:gd name="connsiteX86" fmla="*/ 2400396 w 4195811"/>
              <a:gd name="connsiteY86" fmla="*/ 2441202 h 4322090"/>
              <a:gd name="connsiteX87" fmla="*/ 2463896 w 4195811"/>
              <a:gd name="connsiteY87" fmla="*/ 2530102 h 4322090"/>
              <a:gd name="connsiteX88" fmla="*/ 2514696 w 4195811"/>
              <a:gd name="connsiteY88" fmla="*/ 2606302 h 4322090"/>
              <a:gd name="connsiteX89" fmla="*/ 2565496 w 4195811"/>
              <a:gd name="connsiteY89" fmla="*/ 2657102 h 4322090"/>
              <a:gd name="connsiteX90" fmla="*/ 2641696 w 4195811"/>
              <a:gd name="connsiteY90" fmla="*/ 2746002 h 4322090"/>
              <a:gd name="connsiteX91" fmla="*/ 2679796 w 4195811"/>
              <a:gd name="connsiteY91" fmla="*/ 2771402 h 4322090"/>
              <a:gd name="connsiteX92" fmla="*/ 2717896 w 4195811"/>
              <a:gd name="connsiteY92" fmla="*/ 2847602 h 4322090"/>
              <a:gd name="connsiteX93" fmla="*/ 2755996 w 4195811"/>
              <a:gd name="connsiteY93" fmla="*/ 2860302 h 4322090"/>
              <a:gd name="connsiteX94" fmla="*/ 2755996 w 4195811"/>
              <a:gd name="connsiteY94" fmla="*/ 3165102 h 4322090"/>
              <a:gd name="connsiteX95" fmla="*/ 2717896 w 4195811"/>
              <a:gd name="connsiteY95" fmla="*/ 3304802 h 4322090"/>
              <a:gd name="connsiteX96" fmla="*/ 2692496 w 4195811"/>
              <a:gd name="connsiteY96" fmla="*/ 3355602 h 4322090"/>
              <a:gd name="connsiteX97" fmla="*/ 2667096 w 4195811"/>
              <a:gd name="connsiteY97" fmla="*/ 3419102 h 4322090"/>
              <a:gd name="connsiteX98" fmla="*/ 2628996 w 4195811"/>
              <a:gd name="connsiteY98" fmla="*/ 3457202 h 4322090"/>
              <a:gd name="connsiteX99" fmla="*/ 2565496 w 4195811"/>
              <a:gd name="connsiteY99" fmla="*/ 3546102 h 4322090"/>
              <a:gd name="connsiteX100" fmla="*/ 2476596 w 4195811"/>
              <a:gd name="connsiteY100" fmla="*/ 3609602 h 4322090"/>
              <a:gd name="connsiteX101" fmla="*/ 2425796 w 4195811"/>
              <a:gd name="connsiteY101" fmla="*/ 3635002 h 4322090"/>
              <a:gd name="connsiteX102" fmla="*/ 2349596 w 4195811"/>
              <a:gd name="connsiteY102" fmla="*/ 3685802 h 4322090"/>
              <a:gd name="connsiteX103" fmla="*/ 2311496 w 4195811"/>
              <a:gd name="connsiteY103" fmla="*/ 3711202 h 4322090"/>
              <a:gd name="connsiteX104" fmla="*/ 2235296 w 4195811"/>
              <a:gd name="connsiteY104" fmla="*/ 3749302 h 4322090"/>
              <a:gd name="connsiteX105" fmla="*/ 2184496 w 4195811"/>
              <a:gd name="connsiteY105" fmla="*/ 3774702 h 4322090"/>
              <a:gd name="connsiteX106" fmla="*/ 2146396 w 4195811"/>
              <a:gd name="connsiteY106" fmla="*/ 3800102 h 4322090"/>
              <a:gd name="connsiteX107" fmla="*/ 2108296 w 4195811"/>
              <a:gd name="connsiteY107" fmla="*/ 3812802 h 4322090"/>
              <a:gd name="connsiteX108" fmla="*/ 2006696 w 4195811"/>
              <a:gd name="connsiteY108" fmla="*/ 3838202 h 4322090"/>
              <a:gd name="connsiteX109" fmla="*/ 1879696 w 4195811"/>
              <a:gd name="connsiteY109" fmla="*/ 3876302 h 4322090"/>
              <a:gd name="connsiteX110" fmla="*/ 1790796 w 4195811"/>
              <a:gd name="connsiteY110" fmla="*/ 3901702 h 4322090"/>
              <a:gd name="connsiteX111" fmla="*/ 1714596 w 4195811"/>
              <a:gd name="connsiteY111" fmla="*/ 3914402 h 4322090"/>
              <a:gd name="connsiteX112" fmla="*/ 1663796 w 4195811"/>
              <a:gd name="connsiteY112" fmla="*/ 3927102 h 4322090"/>
              <a:gd name="connsiteX113" fmla="*/ 1333596 w 4195811"/>
              <a:gd name="connsiteY113" fmla="*/ 3965202 h 4322090"/>
              <a:gd name="connsiteX114" fmla="*/ 952596 w 4195811"/>
              <a:gd name="connsiteY114" fmla="*/ 3990602 h 4322090"/>
              <a:gd name="connsiteX115" fmla="*/ 749396 w 4195811"/>
              <a:gd name="connsiteY115" fmla="*/ 4028702 h 4322090"/>
              <a:gd name="connsiteX116" fmla="*/ 546196 w 4195811"/>
              <a:gd name="connsiteY116" fmla="*/ 4079502 h 4322090"/>
              <a:gd name="connsiteX117" fmla="*/ 469996 w 4195811"/>
              <a:gd name="connsiteY117" fmla="*/ 4117602 h 4322090"/>
              <a:gd name="connsiteX118" fmla="*/ 355696 w 4195811"/>
              <a:gd name="connsiteY118" fmla="*/ 4143002 h 4322090"/>
              <a:gd name="connsiteX119" fmla="*/ 266796 w 4195811"/>
              <a:gd name="connsiteY119" fmla="*/ 4168402 h 4322090"/>
              <a:gd name="connsiteX120" fmla="*/ 76296 w 4195811"/>
              <a:gd name="connsiteY120" fmla="*/ 4206502 h 4322090"/>
              <a:gd name="connsiteX121" fmla="*/ 139796 w 4195811"/>
              <a:gd name="connsiteY121" fmla="*/ 4295402 h 4322090"/>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76296 w 4195811"/>
              <a:gd name="connsiteY55" fmla="*/ 15502 h 4322090"/>
              <a:gd name="connsiteX56" fmla="*/ 25496 w 4195811"/>
              <a:gd name="connsiteY56" fmla="*/ 28202 h 4322090"/>
              <a:gd name="connsiteX57" fmla="*/ 12796 w 4195811"/>
              <a:gd name="connsiteY57" fmla="*/ 142502 h 4322090"/>
              <a:gd name="connsiteX58" fmla="*/ 96 w 4195811"/>
              <a:gd name="connsiteY58" fmla="*/ 269502 h 4322090"/>
              <a:gd name="connsiteX59" fmla="*/ 12796 w 4195811"/>
              <a:gd name="connsiteY59" fmla="*/ 1196602 h 4322090"/>
              <a:gd name="connsiteX60" fmla="*/ 63596 w 4195811"/>
              <a:gd name="connsiteY60" fmla="*/ 1476002 h 4322090"/>
              <a:gd name="connsiteX61" fmla="*/ 88996 w 4195811"/>
              <a:gd name="connsiteY61" fmla="*/ 1514102 h 4322090"/>
              <a:gd name="connsiteX62" fmla="*/ 190596 w 4195811"/>
              <a:gd name="connsiteY62" fmla="*/ 1526802 h 4322090"/>
              <a:gd name="connsiteX63" fmla="*/ 317596 w 4195811"/>
              <a:gd name="connsiteY63" fmla="*/ 1539502 h 4322090"/>
              <a:gd name="connsiteX64" fmla="*/ 622396 w 4195811"/>
              <a:gd name="connsiteY64" fmla="*/ 1552202 h 4322090"/>
              <a:gd name="connsiteX65" fmla="*/ 812896 w 4195811"/>
              <a:gd name="connsiteY65" fmla="*/ 1564902 h 4322090"/>
              <a:gd name="connsiteX66" fmla="*/ 889096 w 4195811"/>
              <a:gd name="connsiteY66" fmla="*/ 1577602 h 4322090"/>
              <a:gd name="connsiteX67" fmla="*/ 1117696 w 4195811"/>
              <a:gd name="connsiteY67" fmla="*/ 1603002 h 4322090"/>
              <a:gd name="connsiteX68" fmla="*/ 1358996 w 4195811"/>
              <a:gd name="connsiteY68" fmla="*/ 1653802 h 4322090"/>
              <a:gd name="connsiteX69" fmla="*/ 1536796 w 4195811"/>
              <a:gd name="connsiteY69" fmla="*/ 1691902 h 4322090"/>
              <a:gd name="connsiteX70" fmla="*/ 1612996 w 4195811"/>
              <a:gd name="connsiteY70" fmla="*/ 1742702 h 4322090"/>
              <a:gd name="connsiteX71" fmla="*/ 1651096 w 4195811"/>
              <a:gd name="connsiteY71" fmla="*/ 1768102 h 4322090"/>
              <a:gd name="connsiteX72" fmla="*/ 1714596 w 4195811"/>
              <a:gd name="connsiteY72" fmla="*/ 1793502 h 4322090"/>
              <a:gd name="connsiteX73" fmla="*/ 1828896 w 4195811"/>
              <a:gd name="connsiteY73" fmla="*/ 1857002 h 4322090"/>
              <a:gd name="connsiteX74" fmla="*/ 1866996 w 4195811"/>
              <a:gd name="connsiteY74" fmla="*/ 1895102 h 4322090"/>
              <a:gd name="connsiteX75" fmla="*/ 1943196 w 4195811"/>
              <a:gd name="connsiteY75" fmla="*/ 1945902 h 4322090"/>
              <a:gd name="connsiteX76" fmla="*/ 1968596 w 4195811"/>
              <a:gd name="connsiteY76" fmla="*/ 1984002 h 4322090"/>
              <a:gd name="connsiteX77" fmla="*/ 2044796 w 4195811"/>
              <a:gd name="connsiteY77" fmla="*/ 2022102 h 4322090"/>
              <a:gd name="connsiteX78" fmla="*/ 2057496 w 4195811"/>
              <a:gd name="connsiteY78" fmla="*/ 2060202 h 4322090"/>
              <a:gd name="connsiteX79" fmla="*/ 2095596 w 4195811"/>
              <a:gd name="connsiteY79" fmla="*/ 2072902 h 4322090"/>
              <a:gd name="connsiteX80" fmla="*/ 2171796 w 4195811"/>
              <a:gd name="connsiteY80" fmla="*/ 2111002 h 4322090"/>
              <a:gd name="connsiteX81" fmla="*/ 2235296 w 4195811"/>
              <a:gd name="connsiteY81" fmla="*/ 2187202 h 4322090"/>
              <a:gd name="connsiteX82" fmla="*/ 2286096 w 4195811"/>
              <a:gd name="connsiteY82" fmla="*/ 2288802 h 4322090"/>
              <a:gd name="connsiteX83" fmla="*/ 2324196 w 4195811"/>
              <a:gd name="connsiteY83" fmla="*/ 2326902 h 4322090"/>
              <a:gd name="connsiteX84" fmla="*/ 2387696 w 4195811"/>
              <a:gd name="connsiteY84" fmla="*/ 2403102 h 4322090"/>
              <a:gd name="connsiteX85" fmla="*/ 2400396 w 4195811"/>
              <a:gd name="connsiteY85" fmla="*/ 2441202 h 4322090"/>
              <a:gd name="connsiteX86" fmla="*/ 2463896 w 4195811"/>
              <a:gd name="connsiteY86" fmla="*/ 2530102 h 4322090"/>
              <a:gd name="connsiteX87" fmla="*/ 2514696 w 4195811"/>
              <a:gd name="connsiteY87" fmla="*/ 2606302 h 4322090"/>
              <a:gd name="connsiteX88" fmla="*/ 2565496 w 4195811"/>
              <a:gd name="connsiteY88" fmla="*/ 2657102 h 4322090"/>
              <a:gd name="connsiteX89" fmla="*/ 2641696 w 4195811"/>
              <a:gd name="connsiteY89" fmla="*/ 2746002 h 4322090"/>
              <a:gd name="connsiteX90" fmla="*/ 2679796 w 4195811"/>
              <a:gd name="connsiteY90" fmla="*/ 2771402 h 4322090"/>
              <a:gd name="connsiteX91" fmla="*/ 2717896 w 4195811"/>
              <a:gd name="connsiteY91" fmla="*/ 2847602 h 4322090"/>
              <a:gd name="connsiteX92" fmla="*/ 2755996 w 4195811"/>
              <a:gd name="connsiteY92" fmla="*/ 2860302 h 4322090"/>
              <a:gd name="connsiteX93" fmla="*/ 2755996 w 4195811"/>
              <a:gd name="connsiteY93" fmla="*/ 3165102 h 4322090"/>
              <a:gd name="connsiteX94" fmla="*/ 2717896 w 4195811"/>
              <a:gd name="connsiteY94" fmla="*/ 3304802 h 4322090"/>
              <a:gd name="connsiteX95" fmla="*/ 2692496 w 4195811"/>
              <a:gd name="connsiteY95" fmla="*/ 3355602 h 4322090"/>
              <a:gd name="connsiteX96" fmla="*/ 2667096 w 4195811"/>
              <a:gd name="connsiteY96" fmla="*/ 3419102 h 4322090"/>
              <a:gd name="connsiteX97" fmla="*/ 2628996 w 4195811"/>
              <a:gd name="connsiteY97" fmla="*/ 3457202 h 4322090"/>
              <a:gd name="connsiteX98" fmla="*/ 2565496 w 4195811"/>
              <a:gd name="connsiteY98" fmla="*/ 3546102 h 4322090"/>
              <a:gd name="connsiteX99" fmla="*/ 2476596 w 4195811"/>
              <a:gd name="connsiteY99" fmla="*/ 3609602 h 4322090"/>
              <a:gd name="connsiteX100" fmla="*/ 2425796 w 4195811"/>
              <a:gd name="connsiteY100" fmla="*/ 3635002 h 4322090"/>
              <a:gd name="connsiteX101" fmla="*/ 2349596 w 4195811"/>
              <a:gd name="connsiteY101" fmla="*/ 3685802 h 4322090"/>
              <a:gd name="connsiteX102" fmla="*/ 2311496 w 4195811"/>
              <a:gd name="connsiteY102" fmla="*/ 3711202 h 4322090"/>
              <a:gd name="connsiteX103" fmla="*/ 2235296 w 4195811"/>
              <a:gd name="connsiteY103" fmla="*/ 3749302 h 4322090"/>
              <a:gd name="connsiteX104" fmla="*/ 2184496 w 4195811"/>
              <a:gd name="connsiteY104" fmla="*/ 3774702 h 4322090"/>
              <a:gd name="connsiteX105" fmla="*/ 2146396 w 4195811"/>
              <a:gd name="connsiteY105" fmla="*/ 3800102 h 4322090"/>
              <a:gd name="connsiteX106" fmla="*/ 2108296 w 4195811"/>
              <a:gd name="connsiteY106" fmla="*/ 3812802 h 4322090"/>
              <a:gd name="connsiteX107" fmla="*/ 2006696 w 4195811"/>
              <a:gd name="connsiteY107" fmla="*/ 3838202 h 4322090"/>
              <a:gd name="connsiteX108" fmla="*/ 1879696 w 4195811"/>
              <a:gd name="connsiteY108" fmla="*/ 3876302 h 4322090"/>
              <a:gd name="connsiteX109" fmla="*/ 1790796 w 4195811"/>
              <a:gd name="connsiteY109" fmla="*/ 3901702 h 4322090"/>
              <a:gd name="connsiteX110" fmla="*/ 1714596 w 4195811"/>
              <a:gd name="connsiteY110" fmla="*/ 3914402 h 4322090"/>
              <a:gd name="connsiteX111" fmla="*/ 1663796 w 4195811"/>
              <a:gd name="connsiteY111" fmla="*/ 3927102 h 4322090"/>
              <a:gd name="connsiteX112" fmla="*/ 1333596 w 4195811"/>
              <a:gd name="connsiteY112" fmla="*/ 3965202 h 4322090"/>
              <a:gd name="connsiteX113" fmla="*/ 952596 w 4195811"/>
              <a:gd name="connsiteY113" fmla="*/ 3990602 h 4322090"/>
              <a:gd name="connsiteX114" fmla="*/ 749396 w 4195811"/>
              <a:gd name="connsiteY114" fmla="*/ 4028702 h 4322090"/>
              <a:gd name="connsiteX115" fmla="*/ 546196 w 4195811"/>
              <a:gd name="connsiteY115" fmla="*/ 4079502 h 4322090"/>
              <a:gd name="connsiteX116" fmla="*/ 469996 w 4195811"/>
              <a:gd name="connsiteY116" fmla="*/ 4117602 h 4322090"/>
              <a:gd name="connsiteX117" fmla="*/ 355696 w 4195811"/>
              <a:gd name="connsiteY117" fmla="*/ 4143002 h 4322090"/>
              <a:gd name="connsiteX118" fmla="*/ 266796 w 4195811"/>
              <a:gd name="connsiteY118" fmla="*/ 4168402 h 4322090"/>
              <a:gd name="connsiteX119" fmla="*/ 76296 w 4195811"/>
              <a:gd name="connsiteY119" fmla="*/ 4206502 h 4322090"/>
              <a:gd name="connsiteX120" fmla="*/ 139796 w 4195811"/>
              <a:gd name="connsiteY120" fmla="*/ 4295402 h 4322090"/>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25496 w 4195811"/>
              <a:gd name="connsiteY55" fmla="*/ 28202 h 4322090"/>
              <a:gd name="connsiteX56" fmla="*/ 12796 w 4195811"/>
              <a:gd name="connsiteY56" fmla="*/ 142502 h 4322090"/>
              <a:gd name="connsiteX57" fmla="*/ 96 w 4195811"/>
              <a:gd name="connsiteY57" fmla="*/ 269502 h 4322090"/>
              <a:gd name="connsiteX58" fmla="*/ 12796 w 4195811"/>
              <a:gd name="connsiteY58" fmla="*/ 1196602 h 4322090"/>
              <a:gd name="connsiteX59" fmla="*/ 63596 w 4195811"/>
              <a:gd name="connsiteY59" fmla="*/ 1476002 h 4322090"/>
              <a:gd name="connsiteX60" fmla="*/ 88996 w 4195811"/>
              <a:gd name="connsiteY60" fmla="*/ 1514102 h 4322090"/>
              <a:gd name="connsiteX61" fmla="*/ 190596 w 4195811"/>
              <a:gd name="connsiteY61" fmla="*/ 1526802 h 4322090"/>
              <a:gd name="connsiteX62" fmla="*/ 317596 w 4195811"/>
              <a:gd name="connsiteY62" fmla="*/ 1539502 h 4322090"/>
              <a:gd name="connsiteX63" fmla="*/ 622396 w 4195811"/>
              <a:gd name="connsiteY63" fmla="*/ 1552202 h 4322090"/>
              <a:gd name="connsiteX64" fmla="*/ 812896 w 4195811"/>
              <a:gd name="connsiteY64" fmla="*/ 1564902 h 4322090"/>
              <a:gd name="connsiteX65" fmla="*/ 889096 w 4195811"/>
              <a:gd name="connsiteY65" fmla="*/ 1577602 h 4322090"/>
              <a:gd name="connsiteX66" fmla="*/ 1117696 w 4195811"/>
              <a:gd name="connsiteY66" fmla="*/ 1603002 h 4322090"/>
              <a:gd name="connsiteX67" fmla="*/ 1358996 w 4195811"/>
              <a:gd name="connsiteY67" fmla="*/ 1653802 h 4322090"/>
              <a:gd name="connsiteX68" fmla="*/ 1536796 w 4195811"/>
              <a:gd name="connsiteY68" fmla="*/ 1691902 h 4322090"/>
              <a:gd name="connsiteX69" fmla="*/ 1612996 w 4195811"/>
              <a:gd name="connsiteY69" fmla="*/ 1742702 h 4322090"/>
              <a:gd name="connsiteX70" fmla="*/ 1651096 w 4195811"/>
              <a:gd name="connsiteY70" fmla="*/ 1768102 h 4322090"/>
              <a:gd name="connsiteX71" fmla="*/ 1714596 w 4195811"/>
              <a:gd name="connsiteY71" fmla="*/ 1793502 h 4322090"/>
              <a:gd name="connsiteX72" fmla="*/ 1828896 w 4195811"/>
              <a:gd name="connsiteY72" fmla="*/ 1857002 h 4322090"/>
              <a:gd name="connsiteX73" fmla="*/ 1866996 w 4195811"/>
              <a:gd name="connsiteY73" fmla="*/ 1895102 h 4322090"/>
              <a:gd name="connsiteX74" fmla="*/ 1943196 w 4195811"/>
              <a:gd name="connsiteY74" fmla="*/ 1945902 h 4322090"/>
              <a:gd name="connsiteX75" fmla="*/ 1968596 w 4195811"/>
              <a:gd name="connsiteY75" fmla="*/ 1984002 h 4322090"/>
              <a:gd name="connsiteX76" fmla="*/ 2044796 w 4195811"/>
              <a:gd name="connsiteY76" fmla="*/ 2022102 h 4322090"/>
              <a:gd name="connsiteX77" fmla="*/ 2057496 w 4195811"/>
              <a:gd name="connsiteY77" fmla="*/ 2060202 h 4322090"/>
              <a:gd name="connsiteX78" fmla="*/ 2095596 w 4195811"/>
              <a:gd name="connsiteY78" fmla="*/ 2072902 h 4322090"/>
              <a:gd name="connsiteX79" fmla="*/ 2171796 w 4195811"/>
              <a:gd name="connsiteY79" fmla="*/ 2111002 h 4322090"/>
              <a:gd name="connsiteX80" fmla="*/ 2235296 w 4195811"/>
              <a:gd name="connsiteY80" fmla="*/ 2187202 h 4322090"/>
              <a:gd name="connsiteX81" fmla="*/ 2286096 w 4195811"/>
              <a:gd name="connsiteY81" fmla="*/ 2288802 h 4322090"/>
              <a:gd name="connsiteX82" fmla="*/ 2324196 w 4195811"/>
              <a:gd name="connsiteY82" fmla="*/ 2326902 h 4322090"/>
              <a:gd name="connsiteX83" fmla="*/ 2387696 w 4195811"/>
              <a:gd name="connsiteY83" fmla="*/ 2403102 h 4322090"/>
              <a:gd name="connsiteX84" fmla="*/ 2400396 w 4195811"/>
              <a:gd name="connsiteY84" fmla="*/ 2441202 h 4322090"/>
              <a:gd name="connsiteX85" fmla="*/ 2463896 w 4195811"/>
              <a:gd name="connsiteY85" fmla="*/ 2530102 h 4322090"/>
              <a:gd name="connsiteX86" fmla="*/ 2514696 w 4195811"/>
              <a:gd name="connsiteY86" fmla="*/ 2606302 h 4322090"/>
              <a:gd name="connsiteX87" fmla="*/ 2565496 w 4195811"/>
              <a:gd name="connsiteY87" fmla="*/ 2657102 h 4322090"/>
              <a:gd name="connsiteX88" fmla="*/ 2641696 w 4195811"/>
              <a:gd name="connsiteY88" fmla="*/ 2746002 h 4322090"/>
              <a:gd name="connsiteX89" fmla="*/ 2679796 w 4195811"/>
              <a:gd name="connsiteY89" fmla="*/ 2771402 h 4322090"/>
              <a:gd name="connsiteX90" fmla="*/ 2717896 w 4195811"/>
              <a:gd name="connsiteY90" fmla="*/ 2847602 h 4322090"/>
              <a:gd name="connsiteX91" fmla="*/ 2755996 w 4195811"/>
              <a:gd name="connsiteY91" fmla="*/ 2860302 h 4322090"/>
              <a:gd name="connsiteX92" fmla="*/ 2755996 w 4195811"/>
              <a:gd name="connsiteY92" fmla="*/ 3165102 h 4322090"/>
              <a:gd name="connsiteX93" fmla="*/ 2717896 w 4195811"/>
              <a:gd name="connsiteY93" fmla="*/ 3304802 h 4322090"/>
              <a:gd name="connsiteX94" fmla="*/ 2692496 w 4195811"/>
              <a:gd name="connsiteY94" fmla="*/ 3355602 h 4322090"/>
              <a:gd name="connsiteX95" fmla="*/ 2667096 w 4195811"/>
              <a:gd name="connsiteY95" fmla="*/ 3419102 h 4322090"/>
              <a:gd name="connsiteX96" fmla="*/ 2628996 w 4195811"/>
              <a:gd name="connsiteY96" fmla="*/ 3457202 h 4322090"/>
              <a:gd name="connsiteX97" fmla="*/ 2565496 w 4195811"/>
              <a:gd name="connsiteY97" fmla="*/ 3546102 h 4322090"/>
              <a:gd name="connsiteX98" fmla="*/ 2476596 w 4195811"/>
              <a:gd name="connsiteY98" fmla="*/ 3609602 h 4322090"/>
              <a:gd name="connsiteX99" fmla="*/ 2425796 w 4195811"/>
              <a:gd name="connsiteY99" fmla="*/ 3635002 h 4322090"/>
              <a:gd name="connsiteX100" fmla="*/ 2349596 w 4195811"/>
              <a:gd name="connsiteY100" fmla="*/ 3685802 h 4322090"/>
              <a:gd name="connsiteX101" fmla="*/ 2311496 w 4195811"/>
              <a:gd name="connsiteY101" fmla="*/ 3711202 h 4322090"/>
              <a:gd name="connsiteX102" fmla="*/ 2235296 w 4195811"/>
              <a:gd name="connsiteY102" fmla="*/ 3749302 h 4322090"/>
              <a:gd name="connsiteX103" fmla="*/ 2184496 w 4195811"/>
              <a:gd name="connsiteY103" fmla="*/ 3774702 h 4322090"/>
              <a:gd name="connsiteX104" fmla="*/ 2146396 w 4195811"/>
              <a:gd name="connsiteY104" fmla="*/ 3800102 h 4322090"/>
              <a:gd name="connsiteX105" fmla="*/ 2108296 w 4195811"/>
              <a:gd name="connsiteY105" fmla="*/ 3812802 h 4322090"/>
              <a:gd name="connsiteX106" fmla="*/ 2006696 w 4195811"/>
              <a:gd name="connsiteY106" fmla="*/ 3838202 h 4322090"/>
              <a:gd name="connsiteX107" fmla="*/ 1879696 w 4195811"/>
              <a:gd name="connsiteY107" fmla="*/ 3876302 h 4322090"/>
              <a:gd name="connsiteX108" fmla="*/ 1790796 w 4195811"/>
              <a:gd name="connsiteY108" fmla="*/ 3901702 h 4322090"/>
              <a:gd name="connsiteX109" fmla="*/ 1714596 w 4195811"/>
              <a:gd name="connsiteY109" fmla="*/ 3914402 h 4322090"/>
              <a:gd name="connsiteX110" fmla="*/ 1663796 w 4195811"/>
              <a:gd name="connsiteY110" fmla="*/ 3927102 h 4322090"/>
              <a:gd name="connsiteX111" fmla="*/ 1333596 w 4195811"/>
              <a:gd name="connsiteY111" fmla="*/ 3965202 h 4322090"/>
              <a:gd name="connsiteX112" fmla="*/ 952596 w 4195811"/>
              <a:gd name="connsiteY112" fmla="*/ 3990602 h 4322090"/>
              <a:gd name="connsiteX113" fmla="*/ 749396 w 4195811"/>
              <a:gd name="connsiteY113" fmla="*/ 4028702 h 4322090"/>
              <a:gd name="connsiteX114" fmla="*/ 546196 w 4195811"/>
              <a:gd name="connsiteY114" fmla="*/ 4079502 h 4322090"/>
              <a:gd name="connsiteX115" fmla="*/ 469996 w 4195811"/>
              <a:gd name="connsiteY115" fmla="*/ 4117602 h 4322090"/>
              <a:gd name="connsiteX116" fmla="*/ 355696 w 4195811"/>
              <a:gd name="connsiteY116" fmla="*/ 4143002 h 4322090"/>
              <a:gd name="connsiteX117" fmla="*/ 266796 w 4195811"/>
              <a:gd name="connsiteY117" fmla="*/ 4168402 h 4322090"/>
              <a:gd name="connsiteX118" fmla="*/ 76296 w 4195811"/>
              <a:gd name="connsiteY118" fmla="*/ 4206502 h 4322090"/>
              <a:gd name="connsiteX119" fmla="*/ 139796 w 4195811"/>
              <a:gd name="connsiteY119" fmla="*/ 4295402 h 4322090"/>
              <a:gd name="connsiteX0" fmla="*/ 413115 w 4469130"/>
              <a:gd name="connsiteY0" fmla="*/ 4295402 h 4322090"/>
              <a:gd name="connsiteX1" fmla="*/ 857615 w 4469130"/>
              <a:gd name="connsiteY1" fmla="*/ 4320802 h 4322090"/>
              <a:gd name="connsiteX2" fmla="*/ 1175115 w 4469130"/>
              <a:gd name="connsiteY2" fmla="*/ 4308102 h 4322090"/>
              <a:gd name="connsiteX3" fmla="*/ 1505315 w 4469130"/>
              <a:gd name="connsiteY3" fmla="*/ 4282702 h 4322090"/>
              <a:gd name="connsiteX4" fmla="*/ 1581515 w 4469130"/>
              <a:gd name="connsiteY4" fmla="*/ 4257302 h 4322090"/>
              <a:gd name="connsiteX5" fmla="*/ 1657715 w 4469130"/>
              <a:gd name="connsiteY5" fmla="*/ 4231902 h 4322090"/>
              <a:gd name="connsiteX6" fmla="*/ 1784715 w 4469130"/>
              <a:gd name="connsiteY6" fmla="*/ 4206502 h 4322090"/>
              <a:gd name="connsiteX7" fmla="*/ 1835515 w 4469130"/>
              <a:gd name="connsiteY7" fmla="*/ 4193802 h 4322090"/>
              <a:gd name="connsiteX8" fmla="*/ 1873615 w 4469130"/>
              <a:gd name="connsiteY8" fmla="*/ 4168402 h 4322090"/>
              <a:gd name="connsiteX9" fmla="*/ 1911715 w 4469130"/>
              <a:gd name="connsiteY9" fmla="*/ 4155702 h 4322090"/>
              <a:gd name="connsiteX10" fmla="*/ 2013315 w 4469130"/>
              <a:gd name="connsiteY10" fmla="*/ 4130302 h 4322090"/>
              <a:gd name="connsiteX11" fmla="*/ 2165715 w 4469130"/>
              <a:gd name="connsiteY11" fmla="*/ 4104902 h 4322090"/>
              <a:gd name="connsiteX12" fmla="*/ 2229215 w 4469130"/>
              <a:gd name="connsiteY12" fmla="*/ 4079502 h 4322090"/>
              <a:gd name="connsiteX13" fmla="*/ 2457815 w 4469130"/>
              <a:gd name="connsiteY13" fmla="*/ 4041402 h 4322090"/>
              <a:gd name="connsiteX14" fmla="*/ 2559415 w 4469130"/>
              <a:gd name="connsiteY14" fmla="*/ 4016002 h 4322090"/>
              <a:gd name="connsiteX15" fmla="*/ 2635615 w 4469130"/>
              <a:gd name="connsiteY15" fmla="*/ 4003302 h 4322090"/>
              <a:gd name="connsiteX16" fmla="*/ 2699115 w 4469130"/>
              <a:gd name="connsiteY16" fmla="*/ 3977902 h 4322090"/>
              <a:gd name="connsiteX17" fmla="*/ 2775315 w 4469130"/>
              <a:gd name="connsiteY17" fmla="*/ 3965202 h 4322090"/>
              <a:gd name="connsiteX18" fmla="*/ 2813415 w 4469130"/>
              <a:gd name="connsiteY18" fmla="*/ 3939802 h 4322090"/>
              <a:gd name="connsiteX19" fmla="*/ 2889615 w 4469130"/>
              <a:gd name="connsiteY19" fmla="*/ 3914402 h 4322090"/>
              <a:gd name="connsiteX20" fmla="*/ 2927715 w 4469130"/>
              <a:gd name="connsiteY20" fmla="*/ 3901702 h 4322090"/>
              <a:gd name="connsiteX21" fmla="*/ 2965815 w 4469130"/>
              <a:gd name="connsiteY21" fmla="*/ 3889002 h 4322090"/>
              <a:gd name="connsiteX22" fmla="*/ 3029315 w 4469130"/>
              <a:gd name="connsiteY22" fmla="*/ 3863602 h 4322090"/>
              <a:gd name="connsiteX23" fmla="*/ 3092815 w 4469130"/>
              <a:gd name="connsiteY23" fmla="*/ 3850902 h 4322090"/>
              <a:gd name="connsiteX24" fmla="*/ 3143615 w 4469130"/>
              <a:gd name="connsiteY24" fmla="*/ 3825502 h 4322090"/>
              <a:gd name="connsiteX25" fmla="*/ 3257915 w 4469130"/>
              <a:gd name="connsiteY25" fmla="*/ 3787402 h 4322090"/>
              <a:gd name="connsiteX26" fmla="*/ 3296015 w 4469130"/>
              <a:gd name="connsiteY26" fmla="*/ 3749302 h 4322090"/>
              <a:gd name="connsiteX27" fmla="*/ 3359515 w 4469130"/>
              <a:gd name="connsiteY27" fmla="*/ 3723902 h 4322090"/>
              <a:gd name="connsiteX28" fmla="*/ 3410315 w 4469130"/>
              <a:gd name="connsiteY28" fmla="*/ 3698502 h 4322090"/>
              <a:gd name="connsiteX29" fmla="*/ 3486515 w 4469130"/>
              <a:gd name="connsiteY29" fmla="*/ 3647702 h 4322090"/>
              <a:gd name="connsiteX30" fmla="*/ 3588115 w 4469130"/>
              <a:gd name="connsiteY30" fmla="*/ 3584202 h 4322090"/>
              <a:gd name="connsiteX31" fmla="*/ 3613515 w 4469130"/>
              <a:gd name="connsiteY31" fmla="*/ 3546102 h 4322090"/>
              <a:gd name="connsiteX32" fmla="*/ 3689715 w 4469130"/>
              <a:gd name="connsiteY32" fmla="*/ 3520702 h 4322090"/>
              <a:gd name="connsiteX33" fmla="*/ 3715115 w 4469130"/>
              <a:gd name="connsiteY33" fmla="*/ 3482602 h 4322090"/>
              <a:gd name="connsiteX34" fmla="*/ 3753215 w 4469130"/>
              <a:gd name="connsiteY34" fmla="*/ 3444502 h 4322090"/>
              <a:gd name="connsiteX35" fmla="*/ 3778615 w 4469130"/>
              <a:gd name="connsiteY35" fmla="*/ 3393702 h 4322090"/>
              <a:gd name="connsiteX36" fmla="*/ 3842115 w 4469130"/>
              <a:gd name="connsiteY36" fmla="*/ 3317502 h 4322090"/>
              <a:gd name="connsiteX37" fmla="*/ 3880215 w 4469130"/>
              <a:gd name="connsiteY37" fmla="*/ 3203202 h 4322090"/>
              <a:gd name="connsiteX38" fmla="*/ 3892915 w 4469130"/>
              <a:gd name="connsiteY38" fmla="*/ 3165102 h 4322090"/>
              <a:gd name="connsiteX39" fmla="*/ 3931015 w 4469130"/>
              <a:gd name="connsiteY39" fmla="*/ 3139702 h 4322090"/>
              <a:gd name="connsiteX40" fmla="*/ 3981815 w 4469130"/>
              <a:gd name="connsiteY40" fmla="*/ 3025402 h 4322090"/>
              <a:gd name="connsiteX41" fmla="*/ 4019915 w 4469130"/>
              <a:gd name="connsiteY41" fmla="*/ 2822202 h 4322090"/>
              <a:gd name="connsiteX42" fmla="*/ 4032615 w 4469130"/>
              <a:gd name="connsiteY42" fmla="*/ 2746002 h 4322090"/>
              <a:gd name="connsiteX43" fmla="*/ 4058015 w 4469130"/>
              <a:gd name="connsiteY43" fmla="*/ 2568202 h 4322090"/>
              <a:gd name="connsiteX44" fmla="*/ 4083415 w 4469130"/>
              <a:gd name="connsiteY44" fmla="*/ 1628402 h 4322090"/>
              <a:gd name="connsiteX45" fmla="*/ 4096115 w 4469130"/>
              <a:gd name="connsiteY45" fmla="*/ 1514102 h 4322090"/>
              <a:gd name="connsiteX46" fmla="*/ 4134215 w 4469130"/>
              <a:gd name="connsiteY46" fmla="*/ 1285502 h 4322090"/>
              <a:gd name="connsiteX47" fmla="*/ 4146915 w 4469130"/>
              <a:gd name="connsiteY47" fmla="*/ 1222002 h 4322090"/>
              <a:gd name="connsiteX48" fmla="*/ 4159615 w 4469130"/>
              <a:gd name="connsiteY48" fmla="*/ 1183902 h 4322090"/>
              <a:gd name="connsiteX49" fmla="*/ 4197715 w 4469130"/>
              <a:gd name="connsiteY49" fmla="*/ 917202 h 4322090"/>
              <a:gd name="connsiteX50" fmla="*/ 4223115 w 4469130"/>
              <a:gd name="connsiteY50" fmla="*/ 790202 h 4322090"/>
              <a:gd name="connsiteX51" fmla="*/ 4248515 w 4469130"/>
              <a:gd name="connsiteY51" fmla="*/ 345702 h 4322090"/>
              <a:gd name="connsiteX52" fmla="*/ 4273915 w 4469130"/>
              <a:gd name="connsiteY52" fmla="*/ 129802 h 4322090"/>
              <a:gd name="connsiteX53" fmla="*/ 4261215 w 4469130"/>
              <a:gd name="connsiteY53" fmla="*/ 28202 h 4322090"/>
              <a:gd name="connsiteX54" fmla="*/ 4223115 w 4469130"/>
              <a:gd name="connsiteY54" fmla="*/ 2802 h 4322090"/>
              <a:gd name="connsiteX55" fmla="*/ 298815 w 4469130"/>
              <a:gd name="connsiteY55" fmla="*/ 28202 h 4322090"/>
              <a:gd name="connsiteX56" fmla="*/ 273415 w 4469130"/>
              <a:gd name="connsiteY56" fmla="*/ 269502 h 4322090"/>
              <a:gd name="connsiteX57" fmla="*/ 286115 w 4469130"/>
              <a:gd name="connsiteY57" fmla="*/ 1196602 h 4322090"/>
              <a:gd name="connsiteX58" fmla="*/ 336915 w 4469130"/>
              <a:gd name="connsiteY58" fmla="*/ 1476002 h 4322090"/>
              <a:gd name="connsiteX59" fmla="*/ 362315 w 4469130"/>
              <a:gd name="connsiteY59" fmla="*/ 1514102 h 4322090"/>
              <a:gd name="connsiteX60" fmla="*/ 463915 w 4469130"/>
              <a:gd name="connsiteY60" fmla="*/ 1526802 h 4322090"/>
              <a:gd name="connsiteX61" fmla="*/ 590915 w 4469130"/>
              <a:gd name="connsiteY61" fmla="*/ 1539502 h 4322090"/>
              <a:gd name="connsiteX62" fmla="*/ 895715 w 4469130"/>
              <a:gd name="connsiteY62" fmla="*/ 1552202 h 4322090"/>
              <a:gd name="connsiteX63" fmla="*/ 1086215 w 4469130"/>
              <a:gd name="connsiteY63" fmla="*/ 1564902 h 4322090"/>
              <a:gd name="connsiteX64" fmla="*/ 1162415 w 4469130"/>
              <a:gd name="connsiteY64" fmla="*/ 1577602 h 4322090"/>
              <a:gd name="connsiteX65" fmla="*/ 1391015 w 4469130"/>
              <a:gd name="connsiteY65" fmla="*/ 1603002 h 4322090"/>
              <a:gd name="connsiteX66" fmla="*/ 1632315 w 4469130"/>
              <a:gd name="connsiteY66" fmla="*/ 1653802 h 4322090"/>
              <a:gd name="connsiteX67" fmla="*/ 1810115 w 4469130"/>
              <a:gd name="connsiteY67" fmla="*/ 1691902 h 4322090"/>
              <a:gd name="connsiteX68" fmla="*/ 1886315 w 4469130"/>
              <a:gd name="connsiteY68" fmla="*/ 1742702 h 4322090"/>
              <a:gd name="connsiteX69" fmla="*/ 1924415 w 4469130"/>
              <a:gd name="connsiteY69" fmla="*/ 1768102 h 4322090"/>
              <a:gd name="connsiteX70" fmla="*/ 1987915 w 4469130"/>
              <a:gd name="connsiteY70" fmla="*/ 1793502 h 4322090"/>
              <a:gd name="connsiteX71" fmla="*/ 2102215 w 4469130"/>
              <a:gd name="connsiteY71" fmla="*/ 1857002 h 4322090"/>
              <a:gd name="connsiteX72" fmla="*/ 2140315 w 4469130"/>
              <a:gd name="connsiteY72" fmla="*/ 1895102 h 4322090"/>
              <a:gd name="connsiteX73" fmla="*/ 2216515 w 4469130"/>
              <a:gd name="connsiteY73" fmla="*/ 1945902 h 4322090"/>
              <a:gd name="connsiteX74" fmla="*/ 2241915 w 4469130"/>
              <a:gd name="connsiteY74" fmla="*/ 1984002 h 4322090"/>
              <a:gd name="connsiteX75" fmla="*/ 2318115 w 4469130"/>
              <a:gd name="connsiteY75" fmla="*/ 2022102 h 4322090"/>
              <a:gd name="connsiteX76" fmla="*/ 2330815 w 4469130"/>
              <a:gd name="connsiteY76" fmla="*/ 2060202 h 4322090"/>
              <a:gd name="connsiteX77" fmla="*/ 2368915 w 4469130"/>
              <a:gd name="connsiteY77" fmla="*/ 2072902 h 4322090"/>
              <a:gd name="connsiteX78" fmla="*/ 2445115 w 4469130"/>
              <a:gd name="connsiteY78" fmla="*/ 2111002 h 4322090"/>
              <a:gd name="connsiteX79" fmla="*/ 2508615 w 4469130"/>
              <a:gd name="connsiteY79" fmla="*/ 2187202 h 4322090"/>
              <a:gd name="connsiteX80" fmla="*/ 2559415 w 4469130"/>
              <a:gd name="connsiteY80" fmla="*/ 2288802 h 4322090"/>
              <a:gd name="connsiteX81" fmla="*/ 2597515 w 4469130"/>
              <a:gd name="connsiteY81" fmla="*/ 2326902 h 4322090"/>
              <a:gd name="connsiteX82" fmla="*/ 2661015 w 4469130"/>
              <a:gd name="connsiteY82" fmla="*/ 2403102 h 4322090"/>
              <a:gd name="connsiteX83" fmla="*/ 2673715 w 4469130"/>
              <a:gd name="connsiteY83" fmla="*/ 2441202 h 4322090"/>
              <a:gd name="connsiteX84" fmla="*/ 2737215 w 4469130"/>
              <a:gd name="connsiteY84" fmla="*/ 2530102 h 4322090"/>
              <a:gd name="connsiteX85" fmla="*/ 2788015 w 4469130"/>
              <a:gd name="connsiteY85" fmla="*/ 2606302 h 4322090"/>
              <a:gd name="connsiteX86" fmla="*/ 2838815 w 4469130"/>
              <a:gd name="connsiteY86" fmla="*/ 2657102 h 4322090"/>
              <a:gd name="connsiteX87" fmla="*/ 2915015 w 4469130"/>
              <a:gd name="connsiteY87" fmla="*/ 2746002 h 4322090"/>
              <a:gd name="connsiteX88" fmla="*/ 2953115 w 4469130"/>
              <a:gd name="connsiteY88" fmla="*/ 2771402 h 4322090"/>
              <a:gd name="connsiteX89" fmla="*/ 2991215 w 4469130"/>
              <a:gd name="connsiteY89" fmla="*/ 2847602 h 4322090"/>
              <a:gd name="connsiteX90" fmla="*/ 3029315 w 4469130"/>
              <a:gd name="connsiteY90" fmla="*/ 2860302 h 4322090"/>
              <a:gd name="connsiteX91" fmla="*/ 3029315 w 4469130"/>
              <a:gd name="connsiteY91" fmla="*/ 3165102 h 4322090"/>
              <a:gd name="connsiteX92" fmla="*/ 2991215 w 4469130"/>
              <a:gd name="connsiteY92" fmla="*/ 3304802 h 4322090"/>
              <a:gd name="connsiteX93" fmla="*/ 2965815 w 4469130"/>
              <a:gd name="connsiteY93" fmla="*/ 3355602 h 4322090"/>
              <a:gd name="connsiteX94" fmla="*/ 2940415 w 4469130"/>
              <a:gd name="connsiteY94" fmla="*/ 3419102 h 4322090"/>
              <a:gd name="connsiteX95" fmla="*/ 2902315 w 4469130"/>
              <a:gd name="connsiteY95" fmla="*/ 3457202 h 4322090"/>
              <a:gd name="connsiteX96" fmla="*/ 2838815 w 4469130"/>
              <a:gd name="connsiteY96" fmla="*/ 3546102 h 4322090"/>
              <a:gd name="connsiteX97" fmla="*/ 2749915 w 4469130"/>
              <a:gd name="connsiteY97" fmla="*/ 3609602 h 4322090"/>
              <a:gd name="connsiteX98" fmla="*/ 2699115 w 4469130"/>
              <a:gd name="connsiteY98" fmla="*/ 3635002 h 4322090"/>
              <a:gd name="connsiteX99" fmla="*/ 2622915 w 4469130"/>
              <a:gd name="connsiteY99" fmla="*/ 3685802 h 4322090"/>
              <a:gd name="connsiteX100" fmla="*/ 2584815 w 4469130"/>
              <a:gd name="connsiteY100" fmla="*/ 3711202 h 4322090"/>
              <a:gd name="connsiteX101" fmla="*/ 2508615 w 4469130"/>
              <a:gd name="connsiteY101" fmla="*/ 3749302 h 4322090"/>
              <a:gd name="connsiteX102" fmla="*/ 2457815 w 4469130"/>
              <a:gd name="connsiteY102" fmla="*/ 3774702 h 4322090"/>
              <a:gd name="connsiteX103" fmla="*/ 2419715 w 4469130"/>
              <a:gd name="connsiteY103" fmla="*/ 3800102 h 4322090"/>
              <a:gd name="connsiteX104" fmla="*/ 2381615 w 4469130"/>
              <a:gd name="connsiteY104" fmla="*/ 3812802 h 4322090"/>
              <a:gd name="connsiteX105" fmla="*/ 2280015 w 4469130"/>
              <a:gd name="connsiteY105" fmla="*/ 3838202 h 4322090"/>
              <a:gd name="connsiteX106" fmla="*/ 2153015 w 4469130"/>
              <a:gd name="connsiteY106" fmla="*/ 3876302 h 4322090"/>
              <a:gd name="connsiteX107" fmla="*/ 2064115 w 4469130"/>
              <a:gd name="connsiteY107" fmla="*/ 3901702 h 4322090"/>
              <a:gd name="connsiteX108" fmla="*/ 1987915 w 4469130"/>
              <a:gd name="connsiteY108" fmla="*/ 3914402 h 4322090"/>
              <a:gd name="connsiteX109" fmla="*/ 1937115 w 4469130"/>
              <a:gd name="connsiteY109" fmla="*/ 3927102 h 4322090"/>
              <a:gd name="connsiteX110" fmla="*/ 1606915 w 4469130"/>
              <a:gd name="connsiteY110" fmla="*/ 3965202 h 4322090"/>
              <a:gd name="connsiteX111" fmla="*/ 1225915 w 4469130"/>
              <a:gd name="connsiteY111" fmla="*/ 3990602 h 4322090"/>
              <a:gd name="connsiteX112" fmla="*/ 1022715 w 4469130"/>
              <a:gd name="connsiteY112" fmla="*/ 4028702 h 4322090"/>
              <a:gd name="connsiteX113" fmla="*/ 819515 w 4469130"/>
              <a:gd name="connsiteY113" fmla="*/ 4079502 h 4322090"/>
              <a:gd name="connsiteX114" fmla="*/ 743315 w 4469130"/>
              <a:gd name="connsiteY114" fmla="*/ 4117602 h 4322090"/>
              <a:gd name="connsiteX115" fmla="*/ 629015 w 4469130"/>
              <a:gd name="connsiteY115" fmla="*/ 4143002 h 4322090"/>
              <a:gd name="connsiteX116" fmla="*/ 540115 w 4469130"/>
              <a:gd name="connsiteY116" fmla="*/ 4168402 h 4322090"/>
              <a:gd name="connsiteX117" fmla="*/ 349615 w 4469130"/>
              <a:gd name="connsiteY117" fmla="*/ 4206502 h 4322090"/>
              <a:gd name="connsiteX118" fmla="*/ 413115 w 4469130"/>
              <a:gd name="connsiteY118" fmla="*/ 4295402 h 4322090"/>
              <a:gd name="connsiteX0" fmla="*/ 410704 w 4466719"/>
              <a:gd name="connsiteY0" fmla="*/ 4360622 h 4387310"/>
              <a:gd name="connsiteX1" fmla="*/ 855204 w 4466719"/>
              <a:gd name="connsiteY1" fmla="*/ 4386022 h 4387310"/>
              <a:gd name="connsiteX2" fmla="*/ 1172704 w 4466719"/>
              <a:gd name="connsiteY2" fmla="*/ 4373322 h 4387310"/>
              <a:gd name="connsiteX3" fmla="*/ 1502904 w 4466719"/>
              <a:gd name="connsiteY3" fmla="*/ 4347922 h 4387310"/>
              <a:gd name="connsiteX4" fmla="*/ 1579104 w 4466719"/>
              <a:gd name="connsiteY4" fmla="*/ 4322522 h 4387310"/>
              <a:gd name="connsiteX5" fmla="*/ 1655304 w 4466719"/>
              <a:gd name="connsiteY5" fmla="*/ 4297122 h 4387310"/>
              <a:gd name="connsiteX6" fmla="*/ 1782304 w 4466719"/>
              <a:gd name="connsiteY6" fmla="*/ 4271722 h 4387310"/>
              <a:gd name="connsiteX7" fmla="*/ 1833104 w 4466719"/>
              <a:gd name="connsiteY7" fmla="*/ 4259022 h 4387310"/>
              <a:gd name="connsiteX8" fmla="*/ 1871204 w 4466719"/>
              <a:gd name="connsiteY8" fmla="*/ 4233622 h 4387310"/>
              <a:gd name="connsiteX9" fmla="*/ 1909304 w 4466719"/>
              <a:gd name="connsiteY9" fmla="*/ 4220922 h 4387310"/>
              <a:gd name="connsiteX10" fmla="*/ 2010904 w 4466719"/>
              <a:gd name="connsiteY10" fmla="*/ 4195522 h 4387310"/>
              <a:gd name="connsiteX11" fmla="*/ 2163304 w 4466719"/>
              <a:gd name="connsiteY11" fmla="*/ 4170122 h 4387310"/>
              <a:gd name="connsiteX12" fmla="*/ 2226804 w 4466719"/>
              <a:gd name="connsiteY12" fmla="*/ 4144722 h 4387310"/>
              <a:gd name="connsiteX13" fmla="*/ 2455404 w 4466719"/>
              <a:gd name="connsiteY13" fmla="*/ 4106622 h 4387310"/>
              <a:gd name="connsiteX14" fmla="*/ 2557004 w 4466719"/>
              <a:gd name="connsiteY14" fmla="*/ 4081222 h 4387310"/>
              <a:gd name="connsiteX15" fmla="*/ 2633204 w 4466719"/>
              <a:gd name="connsiteY15" fmla="*/ 4068522 h 4387310"/>
              <a:gd name="connsiteX16" fmla="*/ 2696704 w 4466719"/>
              <a:gd name="connsiteY16" fmla="*/ 4043122 h 4387310"/>
              <a:gd name="connsiteX17" fmla="*/ 2772904 w 4466719"/>
              <a:gd name="connsiteY17" fmla="*/ 4030422 h 4387310"/>
              <a:gd name="connsiteX18" fmla="*/ 2811004 w 4466719"/>
              <a:gd name="connsiteY18" fmla="*/ 4005022 h 4387310"/>
              <a:gd name="connsiteX19" fmla="*/ 2887204 w 4466719"/>
              <a:gd name="connsiteY19" fmla="*/ 3979622 h 4387310"/>
              <a:gd name="connsiteX20" fmla="*/ 2925304 w 4466719"/>
              <a:gd name="connsiteY20" fmla="*/ 3966922 h 4387310"/>
              <a:gd name="connsiteX21" fmla="*/ 2963404 w 4466719"/>
              <a:gd name="connsiteY21" fmla="*/ 3954222 h 4387310"/>
              <a:gd name="connsiteX22" fmla="*/ 3026904 w 4466719"/>
              <a:gd name="connsiteY22" fmla="*/ 3928822 h 4387310"/>
              <a:gd name="connsiteX23" fmla="*/ 3090404 w 4466719"/>
              <a:gd name="connsiteY23" fmla="*/ 3916122 h 4387310"/>
              <a:gd name="connsiteX24" fmla="*/ 3141204 w 4466719"/>
              <a:gd name="connsiteY24" fmla="*/ 3890722 h 4387310"/>
              <a:gd name="connsiteX25" fmla="*/ 3255504 w 4466719"/>
              <a:gd name="connsiteY25" fmla="*/ 3852622 h 4387310"/>
              <a:gd name="connsiteX26" fmla="*/ 3293604 w 4466719"/>
              <a:gd name="connsiteY26" fmla="*/ 3814522 h 4387310"/>
              <a:gd name="connsiteX27" fmla="*/ 3357104 w 4466719"/>
              <a:gd name="connsiteY27" fmla="*/ 3789122 h 4387310"/>
              <a:gd name="connsiteX28" fmla="*/ 3407904 w 4466719"/>
              <a:gd name="connsiteY28" fmla="*/ 3763722 h 4387310"/>
              <a:gd name="connsiteX29" fmla="*/ 3484104 w 4466719"/>
              <a:gd name="connsiteY29" fmla="*/ 3712922 h 4387310"/>
              <a:gd name="connsiteX30" fmla="*/ 3585704 w 4466719"/>
              <a:gd name="connsiteY30" fmla="*/ 3649422 h 4387310"/>
              <a:gd name="connsiteX31" fmla="*/ 3611104 w 4466719"/>
              <a:gd name="connsiteY31" fmla="*/ 3611322 h 4387310"/>
              <a:gd name="connsiteX32" fmla="*/ 3687304 w 4466719"/>
              <a:gd name="connsiteY32" fmla="*/ 3585922 h 4387310"/>
              <a:gd name="connsiteX33" fmla="*/ 3712704 w 4466719"/>
              <a:gd name="connsiteY33" fmla="*/ 3547822 h 4387310"/>
              <a:gd name="connsiteX34" fmla="*/ 3750804 w 4466719"/>
              <a:gd name="connsiteY34" fmla="*/ 3509722 h 4387310"/>
              <a:gd name="connsiteX35" fmla="*/ 3776204 w 4466719"/>
              <a:gd name="connsiteY35" fmla="*/ 3458922 h 4387310"/>
              <a:gd name="connsiteX36" fmla="*/ 3839704 w 4466719"/>
              <a:gd name="connsiteY36" fmla="*/ 3382722 h 4387310"/>
              <a:gd name="connsiteX37" fmla="*/ 3877804 w 4466719"/>
              <a:gd name="connsiteY37" fmla="*/ 3268422 h 4387310"/>
              <a:gd name="connsiteX38" fmla="*/ 3890504 w 4466719"/>
              <a:gd name="connsiteY38" fmla="*/ 3230322 h 4387310"/>
              <a:gd name="connsiteX39" fmla="*/ 3928604 w 4466719"/>
              <a:gd name="connsiteY39" fmla="*/ 3204922 h 4387310"/>
              <a:gd name="connsiteX40" fmla="*/ 3979404 w 4466719"/>
              <a:gd name="connsiteY40" fmla="*/ 3090622 h 4387310"/>
              <a:gd name="connsiteX41" fmla="*/ 4017504 w 4466719"/>
              <a:gd name="connsiteY41" fmla="*/ 2887422 h 4387310"/>
              <a:gd name="connsiteX42" fmla="*/ 4030204 w 4466719"/>
              <a:gd name="connsiteY42" fmla="*/ 2811222 h 4387310"/>
              <a:gd name="connsiteX43" fmla="*/ 4055604 w 4466719"/>
              <a:gd name="connsiteY43" fmla="*/ 2633422 h 4387310"/>
              <a:gd name="connsiteX44" fmla="*/ 4081004 w 4466719"/>
              <a:gd name="connsiteY44" fmla="*/ 1693622 h 4387310"/>
              <a:gd name="connsiteX45" fmla="*/ 4093704 w 4466719"/>
              <a:gd name="connsiteY45" fmla="*/ 1579322 h 4387310"/>
              <a:gd name="connsiteX46" fmla="*/ 4131804 w 4466719"/>
              <a:gd name="connsiteY46" fmla="*/ 1350722 h 4387310"/>
              <a:gd name="connsiteX47" fmla="*/ 4144504 w 4466719"/>
              <a:gd name="connsiteY47" fmla="*/ 1287222 h 4387310"/>
              <a:gd name="connsiteX48" fmla="*/ 4157204 w 4466719"/>
              <a:gd name="connsiteY48" fmla="*/ 1249122 h 4387310"/>
              <a:gd name="connsiteX49" fmla="*/ 4195304 w 4466719"/>
              <a:gd name="connsiteY49" fmla="*/ 982422 h 4387310"/>
              <a:gd name="connsiteX50" fmla="*/ 4220704 w 4466719"/>
              <a:gd name="connsiteY50" fmla="*/ 855422 h 4387310"/>
              <a:gd name="connsiteX51" fmla="*/ 4246104 w 4466719"/>
              <a:gd name="connsiteY51" fmla="*/ 410922 h 4387310"/>
              <a:gd name="connsiteX52" fmla="*/ 4271504 w 4466719"/>
              <a:gd name="connsiteY52" fmla="*/ 195022 h 4387310"/>
              <a:gd name="connsiteX53" fmla="*/ 4258804 w 4466719"/>
              <a:gd name="connsiteY53" fmla="*/ 93422 h 4387310"/>
              <a:gd name="connsiteX54" fmla="*/ 4220704 w 4466719"/>
              <a:gd name="connsiteY54" fmla="*/ 68022 h 4387310"/>
              <a:gd name="connsiteX55" fmla="*/ 296404 w 4466719"/>
              <a:gd name="connsiteY55" fmla="*/ 93422 h 4387310"/>
              <a:gd name="connsiteX56" fmla="*/ 283704 w 4466719"/>
              <a:gd name="connsiteY56" fmla="*/ 1261822 h 4387310"/>
              <a:gd name="connsiteX57" fmla="*/ 334504 w 4466719"/>
              <a:gd name="connsiteY57" fmla="*/ 1541222 h 4387310"/>
              <a:gd name="connsiteX58" fmla="*/ 359904 w 4466719"/>
              <a:gd name="connsiteY58" fmla="*/ 1579322 h 4387310"/>
              <a:gd name="connsiteX59" fmla="*/ 461504 w 4466719"/>
              <a:gd name="connsiteY59" fmla="*/ 1592022 h 4387310"/>
              <a:gd name="connsiteX60" fmla="*/ 588504 w 4466719"/>
              <a:gd name="connsiteY60" fmla="*/ 1604722 h 4387310"/>
              <a:gd name="connsiteX61" fmla="*/ 893304 w 4466719"/>
              <a:gd name="connsiteY61" fmla="*/ 1617422 h 4387310"/>
              <a:gd name="connsiteX62" fmla="*/ 1083804 w 4466719"/>
              <a:gd name="connsiteY62" fmla="*/ 1630122 h 4387310"/>
              <a:gd name="connsiteX63" fmla="*/ 1160004 w 4466719"/>
              <a:gd name="connsiteY63" fmla="*/ 1642822 h 4387310"/>
              <a:gd name="connsiteX64" fmla="*/ 1388604 w 4466719"/>
              <a:gd name="connsiteY64" fmla="*/ 1668222 h 4387310"/>
              <a:gd name="connsiteX65" fmla="*/ 1629904 w 4466719"/>
              <a:gd name="connsiteY65" fmla="*/ 1719022 h 4387310"/>
              <a:gd name="connsiteX66" fmla="*/ 1807704 w 4466719"/>
              <a:gd name="connsiteY66" fmla="*/ 1757122 h 4387310"/>
              <a:gd name="connsiteX67" fmla="*/ 1883904 w 4466719"/>
              <a:gd name="connsiteY67" fmla="*/ 1807922 h 4387310"/>
              <a:gd name="connsiteX68" fmla="*/ 1922004 w 4466719"/>
              <a:gd name="connsiteY68" fmla="*/ 1833322 h 4387310"/>
              <a:gd name="connsiteX69" fmla="*/ 1985504 w 4466719"/>
              <a:gd name="connsiteY69" fmla="*/ 1858722 h 4387310"/>
              <a:gd name="connsiteX70" fmla="*/ 2099804 w 4466719"/>
              <a:gd name="connsiteY70" fmla="*/ 1922222 h 4387310"/>
              <a:gd name="connsiteX71" fmla="*/ 2137904 w 4466719"/>
              <a:gd name="connsiteY71" fmla="*/ 1960322 h 4387310"/>
              <a:gd name="connsiteX72" fmla="*/ 2214104 w 4466719"/>
              <a:gd name="connsiteY72" fmla="*/ 2011122 h 4387310"/>
              <a:gd name="connsiteX73" fmla="*/ 2239504 w 4466719"/>
              <a:gd name="connsiteY73" fmla="*/ 2049222 h 4387310"/>
              <a:gd name="connsiteX74" fmla="*/ 2315704 w 4466719"/>
              <a:gd name="connsiteY74" fmla="*/ 2087322 h 4387310"/>
              <a:gd name="connsiteX75" fmla="*/ 2328404 w 4466719"/>
              <a:gd name="connsiteY75" fmla="*/ 2125422 h 4387310"/>
              <a:gd name="connsiteX76" fmla="*/ 2366504 w 4466719"/>
              <a:gd name="connsiteY76" fmla="*/ 2138122 h 4387310"/>
              <a:gd name="connsiteX77" fmla="*/ 2442704 w 4466719"/>
              <a:gd name="connsiteY77" fmla="*/ 2176222 h 4387310"/>
              <a:gd name="connsiteX78" fmla="*/ 2506204 w 4466719"/>
              <a:gd name="connsiteY78" fmla="*/ 2252422 h 4387310"/>
              <a:gd name="connsiteX79" fmla="*/ 2557004 w 4466719"/>
              <a:gd name="connsiteY79" fmla="*/ 2354022 h 4387310"/>
              <a:gd name="connsiteX80" fmla="*/ 2595104 w 4466719"/>
              <a:gd name="connsiteY80" fmla="*/ 2392122 h 4387310"/>
              <a:gd name="connsiteX81" fmla="*/ 2658604 w 4466719"/>
              <a:gd name="connsiteY81" fmla="*/ 2468322 h 4387310"/>
              <a:gd name="connsiteX82" fmla="*/ 2671304 w 4466719"/>
              <a:gd name="connsiteY82" fmla="*/ 2506422 h 4387310"/>
              <a:gd name="connsiteX83" fmla="*/ 2734804 w 4466719"/>
              <a:gd name="connsiteY83" fmla="*/ 2595322 h 4387310"/>
              <a:gd name="connsiteX84" fmla="*/ 2785604 w 4466719"/>
              <a:gd name="connsiteY84" fmla="*/ 2671522 h 4387310"/>
              <a:gd name="connsiteX85" fmla="*/ 2836404 w 4466719"/>
              <a:gd name="connsiteY85" fmla="*/ 2722322 h 4387310"/>
              <a:gd name="connsiteX86" fmla="*/ 2912604 w 4466719"/>
              <a:gd name="connsiteY86" fmla="*/ 2811222 h 4387310"/>
              <a:gd name="connsiteX87" fmla="*/ 2950704 w 4466719"/>
              <a:gd name="connsiteY87" fmla="*/ 2836622 h 4387310"/>
              <a:gd name="connsiteX88" fmla="*/ 2988804 w 4466719"/>
              <a:gd name="connsiteY88" fmla="*/ 2912822 h 4387310"/>
              <a:gd name="connsiteX89" fmla="*/ 3026904 w 4466719"/>
              <a:gd name="connsiteY89" fmla="*/ 2925522 h 4387310"/>
              <a:gd name="connsiteX90" fmla="*/ 3026904 w 4466719"/>
              <a:gd name="connsiteY90" fmla="*/ 3230322 h 4387310"/>
              <a:gd name="connsiteX91" fmla="*/ 2988804 w 4466719"/>
              <a:gd name="connsiteY91" fmla="*/ 3370022 h 4387310"/>
              <a:gd name="connsiteX92" fmla="*/ 2963404 w 4466719"/>
              <a:gd name="connsiteY92" fmla="*/ 3420822 h 4387310"/>
              <a:gd name="connsiteX93" fmla="*/ 2938004 w 4466719"/>
              <a:gd name="connsiteY93" fmla="*/ 3484322 h 4387310"/>
              <a:gd name="connsiteX94" fmla="*/ 2899904 w 4466719"/>
              <a:gd name="connsiteY94" fmla="*/ 3522422 h 4387310"/>
              <a:gd name="connsiteX95" fmla="*/ 2836404 w 4466719"/>
              <a:gd name="connsiteY95" fmla="*/ 3611322 h 4387310"/>
              <a:gd name="connsiteX96" fmla="*/ 2747504 w 4466719"/>
              <a:gd name="connsiteY96" fmla="*/ 3674822 h 4387310"/>
              <a:gd name="connsiteX97" fmla="*/ 2696704 w 4466719"/>
              <a:gd name="connsiteY97" fmla="*/ 3700222 h 4387310"/>
              <a:gd name="connsiteX98" fmla="*/ 2620504 w 4466719"/>
              <a:gd name="connsiteY98" fmla="*/ 3751022 h 4387310"/>
              <a:gd name="connsiteX99" fmla="*/ 2582404 w 4466719"/>
              <a:gd name="connsiteY99" fmla="*/ 3776422 h 4387310"/>
              <a:gd name="connsiteX100" fmla="*/ 2506204 w 4466719"/>
              <a:gd name="connsiteY100" fmla="*/ 3814522 h 4387310"/>
              <a:gd name="connsiteX101" fmla="*/ 2455404 w 4466719"/>
              <a:gd name="connsiteY101" fmla="*/ 3839922 h 4387310"/>
              <a:gd name="connsiteX102" fmla="*/ 2417304 w 4466719"/>
              <a:gd name="connsiteY102" fmla="*/ 3865322 h 4387310"/>
              <a:gd name="connsiteX103" fmla="*/ 2379204 w 4466719"/>
              <a:gd name="connsiteY103" fmla="*/ 3878022 h 4387310"/>
              <a:gd name="connsiteX104" fmla="*/ 2277604 w 4466719"/>
              <a:gd name="connsiteY104" fmla="*/ 3903422 h 4387310"/>
              <a:gd name="connsiteX105" fmla="*/ 2150604 w 4466719"/>
              <a:gd name="connsiteY105" fmla="*/ 3941522 h 4387310"/>
              <a:gd name="connsiteX106" fmla="*/ 2061704 w 4466719"/>
              <a:gd name="connsiteY106" fmla="*/ 3966922 h 4387310"/>
              <a:gd name="connsiteX107" fmla="*/ 1985504 w 4466719"/>
              <a:gd name="connsiteY107" fmla="*/ 3979622 h 4387310"/>
              <a:gd name="connsiteX108" fmla="*/ 1934704 w 4466719"/>
              <a:gd name="connsiteY108" fmla="*/ 3992322 h 4387310"/>
              <a:gd name="connsiteX109" fmla="*/ 1604504 w 4466719"/>
              <a:gd name="connsiteY109" fmla="*/ 4030422 h 4387310"/>
              <a:gd name="connsiteX110" fmla="*/ 1223504 w 4466719"/>
              <a:gd name="connsiteY110" fmla="*/ 4055822 h 4387310"/>
              <a:gd name="connsiteX111" fmla="*/ 1020304 w 4466719"/>
              <a:gd name="connsiteY111" fmla="*/ 4093922 h 4387310"/>
              <a:gd name="connsiteX112" fmla="*/ 817104 w 4466719"/>
              <a:gd name="connsiteY112" fmla="*/ 4144722 h 4387310"/>
              <a:gd name="connsiteX113" fmla="*/ 740904 w 4466719"/>
              <a:gd name="connsiteY113" fmla="*/ 4182822 h 4387310"/>
              <a:gd name="connsiteX114" fmla="*/ 626604 w 4466719"/>
              <a:gd name="connsiteY114" fmla="*/ 4208222 h 4387310"/>
              <a:gd name="connsiteX115" fmla="*/ 537704 w 4466719"/>
              <a:gd name="connsiteY115" fmla="*/ 4233622 h 4387310"/>
              <a:gd name="connsiteX116" fmla="*/ 347204 w 4466719"/>
              <a:gd name="connsiteY116" fmla="*/ 4271722 h 4387310"/>
              <a:gd name="connsiteX117" fmla="*/ 410704 w 4466719"/>
              <a:gd name="connsiteY117" fmla="*/ 4360622 h 4387310"/>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344043 w 4450858"/>
              <a:gd name="connsiteY57" fmla="*/ 1599960 h 4407948"/>
              <a:gd name="connsiteX58" fmla="*/ 445643 w 4450858"/>
              <a:gd name="connsiteY58" fmla="*/ 1612660 h 4407948"/>
              <a:gd name="connsiteX59" fmla="*/ 572643 w 4450858"/>
              <a:gd name="connsiteY59" fmla="*/ 1625360 h 4407948"/>
              <a:gd name="connsiteX60" fmla="*/ 877443 w 4450858"/>
              <a:gd name="connsiteY60" fmla="*/ 1638060 h 4407948"/>
              <a:gd name="connsiteX61" fmla="*/ 1067943 w 4450858"/>
              <a:gd name="connsiteY61" fmla="*/ 1650760 h 4407948"/>
              <a:gd name="connsiteX62" fmla="*/ 1144143 w 4450858"/>
              <a:gd name="connsiteY62" fmla="*/ 1663460 h 4407948"/>
              <a:gd name="connsiteX63" fmla="*/ 1372743 w 4450858"/>
              <a:gd name="connsiteY63" fmla="*/ 1688860 h 4407948"/>
              <a:gd name="connsiteX64" fmla="*/ 1614043 w 4450858"/>
              <a:gd name="connsiteY64" fmla="*/ 1739660 h 4407948"/>
              <a:gd name="connsiteX65" fmla="*/ 1791843 w 4450858"/>
              <a:gd name="connsiteY65" fmla="*/ 1777760 h 4407948"/>
              <a:gd name="connsiteX66" fmla="*/ 1868043 w 4450858"/>
              <a:gd name="connsiteY66" fmla="*/ 1828560 h 4407948"/>
              <a:gd name="connsiteX67" fmla="*/ 1906143 w 4450858"/>
              <a:gd name="connsiteY67" fmla="*/ 1853960 h 4407948"/>
              <a:gd name="connsiteX68" fmla="*/ 1969643 w 4450858"/>
              <a:gd name="connsiteY68" fmla="*/ 1879360 h 4407948"/>
              <a:gd name="connsiteX69" fmla="*/ 2083943 w 4450858"/>
              <a:gd name="connsiteY69" fmla="*/ 1942860 h 4407948"/>
              <a:gd name="connsiteX70" fmla="*/ 2122043 w 4450858"/>
              <a:gd name="connsiteY70" fmla="*/ 1980960 h 4407948"/>
              <a:gd name="connsiteX71" fmla="*/ 2198243 w 4450858"/>
              <a:gd name="connsiteY71" fmla="*/ 2031760 h 4407948"/>
              <a:gd name="connsiteX72" fmla="*/ 2223643 w 4450858"/>
              <a:gd name="connsiteY72" fmla="*/ 2069860 h 4407948"/>
              <a:gd name="connsiteX73" fmla="*/ 2299843 w 4450858"/>
              <a:gd name="connsiteY73" fmla="*/ 2107960 h 4407948"/>
              <a:gd name="connsiteX74" fmla="*/ 2312543 w 4450858"/>
              <a:gd name="connsiteY74" fmla="*/ 2146060 h 4407948"/>
              <a:gd name="connsiteX75" fmla="*/ 2350643 w 4450858"/>
              <a:gd name="connsiteY75" fmla="*/ 2158760 h 4407948"/>
              <a:gd name="connsiteX76" fmla="*/ 2426843 w 4450858"/>
              <a:gd name="connsiteY76" fmla="*/ 2196860 h 4407948"/>
              <a:gd name="connsiteX77" fmla="*/ 2490343 w 4450858"/>
              <a:gd name="connsiteY77" fmla="*/ 2273060 h 4407948"/>
              <a:gd name="connsiteX78" fmla="*/ 2541143 w 4450858"/>
              <a:gd name="connsiteY78" fmla="*/ 2374660 h 4407948"/>
              <a:gd name="connsiteX79" fmla="*/ 2579243 w 4450858"/>
              <a:gd name="connsiteY79" fmla="*/ 2412760 h 4407948"/>
              <a:gd name="connsiteX80" fmla="*/ 2642743 w 4450858"/>
              <a:gd name="connsiteY80" fmla="*/ 2488960 h 4407948"/>
              <a:gd name="connsiteX81" fmla="*/ 2655443 w 4450858"/>
              <a:gd name="connsiteY81" fmla="*/ 2527060 h 4407948"/>
              <a:gd name="connsiteX82" fmla="*/ 2718943 w 4450858"/>
              <a:gd name="connsiteY82" fmla="*/ 2615960 h 4407948"/>
              <a:gd name="connsiteX83" fmla="*/ 2769743 w 4450858"/>
              <a:gd name="connsiteY83" fmla="*/ 2692160 h 4407948"/>
              <a:gd name="connsiteX84" fmla="*/ 2820543 w 4450858"/>
              <a:gd name="connsiteY84" fmla="*/ 2742960 h 4407948"/>
              <a:gd name="connsiteX85" fmla="*/ 2896743 w 4450858"/>
              <a:gd name="connsiteY85" fmla="*/ 2831860 h 4407948"/>
              <a:gd name="connsiteX86" fmla="*/ 2934843 w 4450858"/>
              <a:gd name="connsiteY86" fmla="*/ 2857260 h 4407948"/>
              <a:gd name="connsiteX87" fmla="*/ 2972943 w 4450858"/>
              <a:gd name="connsiteY87" fmla="*/ 2933460 h 4407948"/>
              <a:gd name="connsiteX88" fmla="*/ 3011043 w 4450858"/>
              <a:gd name="connsiteY88" fmla="*/ 2946160 h 4407948"/>
              <a:gd name="connsiteX89" fmla="*/ 3011043 w 4450858"/>
              <a:gd name="connsiteY89" fmla="*/ 3250960 h 4407948"/>
              <a:gd name="connsiteX90" fmla="*/ 2972943 w 4450858"/>
              <a:gd name="connsiteY90" fmla="*/ 3390660 h 4407948"/>
              <a:gd name="connsiteX91" fmla="*/ 2947543 w 4450858"/>
              <a:gd name="connsiteY91" fmla="*/ 3441460 h 4407948"/>
              <a:gd name="connsiteX92" fmla="*/ 2922143 w 4450858"/>
              <a:gd name="connsiteY92" fmla="*/ 3504960 h 4407948"/>
              <a:gd name="connsiteX93" fmla="*/ 2884043 w 4450858"/>
              <a:gd name="connsiteY93" fmla="*/ 3543060 h 4407948"/>
              <a:gd name="connsiteX94" fmla="*/ 2820543 w 4450858"/>
              <a:gd name="connsiteY94" fmla="*/ 3631960 h 4407948"/>
              <a:gd name="connsiteX95" fmla="*/ 2731643 w 4450858"/>
              <a:gd name="connsiteY95" fmla="*/ 3695460 h 4407948"/>
              <a:gd name="connsiteX96" fmla="*/ 2680843 w 4450858"/>
              <a:gd name="connsiteY96" fmla="*/ 3720860 h 4407948"/>
              <a:gd name="connsiteX97" fmla="*/ 2604643 w 4450858"/>
              <a:gd name="connsiteY97" fmla="*/ 3771660 h 4407948"/>
              <a:gd name="connsiteX98" fmla="*/ 2566543 w 4450858"/>
              <a:gd name="connsiteY98" fmla="*/ 3797060 h 4407948"/>
              <a:gd name="connsiteX99" fmla="*/ 2490343 w 4450858"/>
              <a:gd name="connsiteY99" fmla="*/ 3835160 h 4407948"/>
              <a:gd name="connsiteX100" fmla="*/ 2439543 w 4450858"/>
              <a:gd name="connsiteY100" fmla="*/ 3860560 h 4407948"/>
              <a:gd name="connsiteX101" fmla="*/ 2401443 w 4450858"/>
              <a:gd name="connsiteY101" fmla="*/ 3885960 h 4407948"/>
              <a:gd name="connsiteX102" fmla="*/ 2363343 w 4450858"/>
              <a:gd name="connsiteY102" fmla="*/ 3898660 h 4407948"/>
              <a:gd name="connsiteX103" fmla="*/ 2261743 w 4450858"/>
              <a:gd name="connsiteY103" fmla="*/ 3924060 h 4407948"/>
              <a:gd name="connsiteX104" fmla="*/ 2134743 w 4450858"/>
              <a:gd name="connsiteY104" fmla="*/ 3962160 h 4407948"/>
              <a:gd name="connsiteX105" fmla="*/ 2045843 w 4450858"/>
              <a:gd name="connsiteY105" fmla="*/ 3987560 h 4407948"/>
              <a:gd name="connsiteX106" fmla="*/ 1969643 w 4450858"/>
              <a:gd name="connsiteY106" fmla="*/ 4000260 h 4407948"/>
              <a:gd name="connsiteX107" fmla="*/ 1918843 w 4450858"/>
              <a:gd name="connsiteY107" fmla="*/ 4012960 h 4407948"/>
              <a:gd name="connsiteX108" fmla="*/ 1588643 w 4450858"/>
              <a:gd name="connsiteY108" fmla="*/ 4051060 h 4407948"/>
              <a:gd name="connsiteX109" fmla="*/ 1207643 w 4450858"/>
              <a:gd name="connsiteY109" fmla="*/ 4076460 h 4407948"/>
              <a:gd name="connsiteX110" fmla="*/ 1004443 w 4450858"/>
              <a:gd name="connsiteY110" fmla="*/ 4114560 h 4407948"/>
              <a:gd name="connsiteX111" fmla="*/ 801243 w 4450858"/>
              <a:gd name="connsiteY111" fmla="*/ 4165360 h 4407948"/>
              <a:gd name="connsiteX112" fmla="*/ 725043 w 4450858"/>
              <a:gd name="connsiteY112" fmla="*/ 4203460 h 4407948"/>
              <a:gd name="connsiteX113" fmla="*/ 610743 w 4450858"/>
              <a:gd name="connsiteY113" fmla="*/ 4228860 h 4407948"/>
              <a:gd name="connsiteX114" fmla="*/ 521843 w 4450858"/>
              <a:gd name="connsiteY114" fmla="*/ 4254260 h 4407948"/>
              <a:gd name="connsiteX115" fmla="*/ 331343 w 4450858"/>
              <a:gd name="connsiteY115" fmla="*/ 4292360 h 4407948"/>
              <a:gd name="connsiteX116" fmla="*/ 394843 w 4450858"/>
              <a:gd name="connsiteY116"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445643 w 4450858"/>
              <a:gd name="connsiteY57" fmla="*/ 1612660 h 4407948"/>
              <a:gd name="connsiteX58" fmla="*/ 572643 w 4450858"/>
              <a:gd name="connsiteY58" fmla="*/ 1625360 h 4407948"/>
              <a:gd name="connsiteX59" fmla="*/ 877443 w 4450858"/>
              <a:gd name="connsiteY59" fmla="*/ 1638060 h 4407948"/>
              <a:gd name="connsiteX60" fmla="*/ 1067943 w 4450858"/>
              <a:gd name="connsiteY60" fmla="*/ 1650760 h 4407948"/>
              <a:gd name="connsiteX61" fmla="*/ 1144143 w 4450858"/>
              <a:gd name="connsiteY61" fmla="*/ 1663460 h 4407948"/>
              <a:gd name="connsiteX62" fmla="*/ 1372743 w 4450858"/>
              <a:gd name="connsiteY62" fmla="*/ 1688860 h 4407948"/>
              <a:gd name="connsiteX63" fmla="*/ 1614043 w 4450858"/>
              <a:gd name="connsiteY63" fmla="*/ 1739660 h 4407948"/>
              <a:gd name="connsiteX64" fmla="*/ 1791843 w 4450858"/>
              <a:gd name="connsiteY64" fmla="*/ 1777760 h 4407948"/>
              <a:gd name="connsiteX65" fmla="*/ 1868043 w 4450858"/>
              <a:gd name="connsiteY65" fmla="*/ 1828560 h 4407948"/>
              <a:gd name="connsiteX66" fmla="*/ 1906143 w 4450858"/>
              <a:gd name="connsiteY66" fmla="*/ 1853960 h 4407948"/>
              <a:gd name="connsiteX67" fmla="*/ 1969643 w 4450858"/>
              <a:gd name="connsiteY67" fmla="*/ 1879360 h 4407948"/>
              <a:gd name="connsiteX68" fmla="*/ 2083943 w 4450858"/>
              <a:gd name="connsiteY68" fmla="*/ 1942860 h 4407948"/>
              <a:gd name="connsiteX69" fmla="*/ 2122043 w 4450858"/>
              <a:gd name="connsiteY69" fmla="*/ 1980960 h 4407948"/>
              <a:gd name="connsiteX70" fmla="*/ 2198243 w 4450858"/>
              <a:gd name="connsiteY70" fmla="*/ 2031760 h 4407948"/>
              <a:gd name="connsiteX71" fmla="*/ 2223643 w 4450858"/>
              <a:gd name="connsiteY71" fmla="*/ 2069860 h 4407948"/>
              <a:gd name="connsiteX72" fmla="*/ 2299843 w 4450858"/>
              <a:gd name="connsiteY72" fmla="*/ 2107960 h 4407948"/>
              <a:gd name="connsiteX73" fmla="*/ 2312543 w 4450858"/>
              <a:gd name="connsiteY73" fmla="*/ 2146060 h 4407948"/>
              <a:gd name="connsiteX74" fmla="*/ 2350643 w 4450858"/>
              <a:gd name="connsiteY74" fmla="*/ 2158760 h 4407948"/>
              <a:gd name="connsiteX75" fmla="*/ 2426843 w 4450858"/>
              <a:gd name="connsiteY75" fmla="*/ 2196860 h 4407948"/>
              <a:gd name="connsiteX76" fmla="*/ 2490343 w 4450858"/>
              <a:gd name="connsiteY76" fmla="*/ 2273060 h 4407948"/>
              <a:gd name="connsiteX77" fmla="*/ 2541143 w 4450858"/>
              <a:gd name="connsiteY77" fmla="*/ 2374660 h 4407948"/>
              <a:gd name="connsiteX78" fmla="*/ 2579243 w 4450858"/>
              <a:gd name="connsiteY78" fmla="*/ 2412760 h 4407948"/>
              <a:gd name="connsiteX79" fmla="*/ 2642743 w 4450858"/>
              <a:gd name="connsiteY79" fmla="*/ 2488960 h 4407948"/>
              <a:gd name="connsiteX80" fmla="*/ 2655443 w 4450858"/>
              <a:gd name="connsiteY80" fmla="*/ 2527060 h 4407948"/>
              <a:gd name="connsiteX81" fmla="*/ 2718943 w 4450858"/>
              <a:gd name="connsiteY81" fmla="*/ 2615960 h 4407948"/>
              <a:gd name="connsiteX82" fmla="*/ 2769743 w 4450858"/>
              <a:gd name="connsiteY82" fmla="*/ 2692160 h 4407948"/>
              <a:gd name="connsiteX83" fmla="*/ 2820543 w 4450858"/>
              <a:gd name="connsiteY83" fmla="*/ 2742960 h 4407948"/>
              <a:gd name="connsiteX84" fmla="*/ 2896743 w 4450858"/>
              <a:gd name="connsiteY84" fmla="*/ 2831860 h 4407948"/>
              <a:gd name="connsiteX85" fmla="*/ 2934843 w 4450858"/>
              <a:gd name="connsiteY85" fmla="*/ 2857260 h 4407948"/>
              <a:gd name="connsiteX86" fmla="*/ 2972943 w 4450858"/>
              <a:gd name="connsiteY86" fmla="*/ 2933460 h 4407948"/>
              <a:gd name="connsiteX87" fmla="*/ 3011043 w 4450858"/>
              <a:gd name="connsiteY87" fmla="*/ 2946160 h 4407948"/>
              <a:gd name="connsiteX88" fmla="*/ 3011043 w 4450858"/>
              <a:gd name="connsiteY88" fmla="*/ 3250960 h 4407948"/>
              <a:gd name="connsiteX89" fmla="*/ 2972943 w 4450858"/>
              <a:gd name="connsiteY89" fmla="*/ 3390660 h 4407948"/>
              <a:gd name="connsiteX90" fmla="*/ 2947543 w 4450858"/>
              <a:gd name="connsiteY90" fmla="*/ 3441460 h 4407948"/>
              <a:gd name="connsiteX91" fmla="*/ 2922143 w 4450858"/>
              <a:gd name="connsiteY91" fmla="*/ 3504960 h 4407948"/>
              <a:gd name="connsiteX92" fmla="*/ 2884043 w 4450858"/>
              <a:gd name="connsiteY92" fmla="*/ 3543060 h 4407948"/>
              <a:gd name="connsiteX93" fmla="*/ 2820543 w 4450858"/>
              <a:gd name="connsiteY93" fmla="*/ 3631960 h 4407948"/>
              <a:gd name="connsiteX94" fmla="*/ 2731643 w 4450858"/>
              <a:gd name="connsiteY94" fmla="*/ 3695460 h 4407948"/>
              <a:gd name="connsiteX95" fmla="*/ 2680843 w 4450858"/>
              <a:gd name="connsiteY95" fmla="*/ 3720860 h 4407948"/>
              <a:gd name="connsiteX96" fmla="*/ 2604643 w 4450858"/>
              <a:gd name="connsiteY96" fmla="*/ 3771660 h 4407948"/>
              <a:gd name="connsiteX97" fmla="*/ 2566543 w 4450858"/>
              <a:gd name="connsiteY97" fmla="*/ 3797060 h 4407948"/>
              <a:gd name="connsiteX98" fmla="*/ 2490343 w 4450858"/>
              <a:gd name="connsiteY98" fmla="*/ 3835160 h 4407948"/>
              <a:gd name="connsiteX99" fmla="*/ 2439543 w 4450858"/>
              <a:gd name="connsiteY99" fmla="*/ 3860560 h 4407948"/>
              <a:gd name="connsiteX100" fmla="*/ 2401443 w 4450858"/>
              <a:gd name="connsiteY100" fmla="*/ 3885960 h 4407948"/>
              <a:gd name="connsiteX101" fmla="*/ 2363343 w 4450858"/>
              <a:gd name="connsiteY101" fmla="*/ 3898660 h 4407948"/>
              <a:gd name="connsiteX102" fmla="*/ 2261743 w 4450858"/>
              <a:gd name="connsiteY102" fmla="*/ 3924060 h 4407948"/>
              <a:gd name="connsiteX103" fmla="*/ 2134743 w 4450858"/>
              <a:gd name="connsiteY103" fmla="*/ 3962160 h 4407948"/>
              <a:gd name="connsiteX104" fmla="*/ 2045843 w 4450858"/>
              <a:gd name="connsiteY104" fmla="*/ 3987560 h 4407948"/>
              <a:gd name="connsiteX105" fmla="*/ 1969643 w 4450858"/>
              <a:gd name="connsiteY105" fmla="*/ 4000260 h 4407948"/>
              <a:gd name="connsiteX106" fmla="*/ 1918843 w 4450858"/>
              <a:gd name="connsiteY106" fmla="*/ 4012960 h 4407948"/>
              <a:gd name="connsiteX107" fmla="*/ 1588643 w 4450858"/>
              <a:gd name="connsiteY107" fmla="*/ 4051060 h 4407948"/>
              <a:gd name="connsiteX108" fmla="*/ 1207643 w 4450858"/>
              <a:gd name="connsiteY108" fmla="*/ 4076460 h 4407948"/>
              <a:gd name="connsiteX109" fmla="*/ 1004443 w 4450858"/>
              <a:gd name="connsiteY109" fmla="*/ 4114560 h 4407948"/>
              <a:gd name="connsiteX110" fmla="*/ 801243 w 4450858"/>
              <a:gd name="connsiteY110" fmla="*/ 4165360 h 4407948"/>
              <a:gd name="connsiteX111" fmla="*/ 725043 w 4450858"/>
              <a:gd name="connsiteY111" fmla="*/ 4203460 h 4407948"/>
              <a:gd name="connsiteX112" fmla="*/ 610743 w 4450858"/>
              <a:gd name="connsiteY112" fmla="*/ 4228860 h 4407948"/>
              <a:gd name="connsiteX113" fmla="*/ 521843 w 4450858"/>
              <a:gd name="connsiteY113" fmla="*/ 4254260 h 4407948"/>
              <a:gd name="connsiteX114" fmla="*/ 331343 w 4450858"/>
              <a:gd name="connsiteY114" fmla="*/ 4292360 h 4407948"/>
              <a:gd name="connsiteX115" fmla="*/ 394843 w 4450858"/>
              <a:gd name="connsiteY115"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572643 w 4450858"/>
              <a:gd name="connsiteY57" fmla="*/ 1625360 h 4407948"/>
              <a:gd name="connsiteX58" fmla="*/ 877443 w 4450858"/>
              <a:gd name="connsiteY58" fmla="*/ 1638060 h 4407948"/>
              <a:gd name="connsiteX59" fmla="*/ 1067943 w 4450858"/>
              <a:gd name="connsiteY59" fmla="*/ 1650760 h 4407948"/>
              <a:gd name="connsiteX60" fmla="*/ 1144143 w 4450858"/>
              <a:gd name="connsiteY60" fmla="*/ 1663460 h 4407948"/>
              <a:gd name="connsiteX61" fmla="*/ 1372743 w 4450858"/>
              <a:gd name="connsiteY61" fmla="*/ 1688860 h 4407948"/>
              <a:gd name="connsiteX62" fmla="*/ 1614043 w 4450858"/>
              <a:gd name="connsiteY62" fmla="*/ 1739660 h 4407948"/>
              <a:gd name="connsiteX63" fmla="*/ 1791843 w 4450858"/>
              <a:gd name="connsiteY63" fmla="*/ 1777760 h 4407948"/>
              <a:gd name="connsiteX64" fmla="*/ 1868043 w 4450858"/>
              <a:gd name="connsiteY64" fmla="*/ 1828560 h 4407948"/>
              <a:gd name="connsiteX65" fmla="*/ 1906143 w 4450858"/>
              <a:gd name="connsiteY65" fmla="*/ 1853960 h 4407948"/>
              <a:gd name="connsiteX66" fmla="*/ 1969643 w 4450858"/>
              <a:gd name="connsiteY66" fmla="*/ 1879360 h 4407948"/>
              <a:gd name="connsiteX67" fmla="*/ 2083943 w 4450858"/>
              <a:gd name="connsiteY67" fmla="*/ 1942860 h 4407948"/>
              <a:gd name="connsiteX68" fmla="*/ 2122043 w 4450858"/>
              <a:gd name="connsiteY68" fmla="*/ 1980960 h 4407948"/>
              <a:gd name="connsiteX69" fmla="*/ 2198243 w 4450858"/>
              <a:gd name="connsiteY69" fmla="*/ 2031760 h 4407948"/>
              <a:gd name="connsiteX70" fmla="*/ 2223643 w 4450858"/>
              <a:gd name="connsiteY70" fmla="*/ 2069860 h 4407948"/>
              <a:gd name="connsiteX71" fmla="*/ 2299843 w 4450858"/>
              <a:gd name="connsiteY71" fmla="*/ 2107960 h 4407948"/>
              <a:gd name="connsiteX72" fmla="*/ 2312543 w 4450858"/>
              <a:gd name="connsiteY72" fmla="*/ 2146060 h 4407948"/>
              <a:gd name="connsiteX73" fmla="*/ 2350643 w 4450858"/>
              <a:gd name="connsiteY73" fmla="*/ 2158760 h 4407948"/>
              <a:gd name="connsiteX74" fmla="*/ 2426843 w 4450858"/>
              <a:gd name="connsiteY74" fmla="*/ 2196860 h 4407948"/>
              <a:gd name="connsiteX75" fmla="*/ 2490343 w 4450858"/>
              <a:gd name="connsiteY75" fmla="*/ 2273060 h 4407948"/>
              <a:gd name="connsiteX76" fmla="*/ 2541143 w 4450858"/>
              <a:gd name="connsiteY76" fmla="*/ 2374660 h 4407948"/>
              <a:gd name="connsiteX77" fmla="*/ 2579243 w 4450858"/>
              <a:gd name="connsiteY77" fmla="*/ 2412760 h 4407948"/>
              <a:gd name="connsiteX78" fmla="*/ 2642743 w 4450858"/>
              <a:gd name="connsiteY78" fmla="*/ 2488960 h 4407948"/>
              <a:gd name="connsiteX79" fmla="*/ 2655443 w 4450858"/>
              <a:gd name="connsiteY79" fmla="*/ 2527060 h 4407948"/>
              <a:gd name="connsiteX80" fmla="*/ 2718943 w 4450858"/>
              <a:gd name="connsiteY80" fmla="*/ 2615960 h 4407948"/>
              <a:gd name="connsiteX81" fmla="*/ 2769743 w 4450858"/>
              <a:gd name="connsiteY81" fmla="*/ 2692160 h 4407948"/>
              <a:gd name="connsiteX82" fmla="*/ 2820543 w 4450858"/>
              <a:gd name="connsiteY82" fmla="*/ 2742960 h 4407948"/>
              <a:gd name="connsiteX83" fmla="*/ 2896743 w 4450858"/>
              <a:gd name="connsiteY83" fmla="*/ 2831860 h 4407948"/>
              <a:gd name="connsiteX84" fmla="*/ 2934843 w 4450858"/>
              <a:gd name="connsiteY84" fmla="*/ 2857260 h 4407948"/>
              <a:gd name="connsiteX85" fmla="*/ 2972943 w 4450858"/>
              <a:gd name="connsiteY85" fmla="*/ 2933460 h 4407948"/>
              <a:gd name="connsiteX86" fmla="*/ 3011043 w 4450858"/>
              <a:gd name="connsiteY86" fmla="*/ 2946160 h 4407948"/>
              <a:gd name="connsiteX87" fmla="*/ 3011043 w 4450858"/>
              <a:gd name="connsiteY87" fmla="*/ 3250960 h 4407948"/>
              <a:gd name="connsiteX88" fmla="*/ 2972943 w 4450858"/>
              <a:gd name="connsiteY88" fmla="*/ 3390660 h 4407948"/>
              <a:gd name="connsiteX89" fmla="*/ 2947543 w 4450858"/>
              <a:gd name="connsiteY89" fmla="*/ 3441460 h 4407948"/>
              <a:gd name="connsiteX90" fmla="*/ 2922143 w 4450858"/>
              <a:gd name="connsiteY90" fmla="*/ 3504960 h 4407948"/>
              <a:gd name="connsiteX91" fmla="*/ 2884043 w 4450858"/>
              <a:gd name="connsiteY91" fmla="*/ 3543060 h 4407948"/>
              <a:gd name="connsiteX92" fmla="*/ 2820543 w 4450858"/>
              <a:gd name="connsiteY92" fmla="*/ 3631960 h 4407948"/>
              <a:gd name="connsiteX93" fmla="*/ 2731643 w 4450858"/>
              <a:gd name="connsiteY93" fmla="*/ 3695460 h 4407948"/>
              <a:gd name="connsiteX94" fmla="*/ 2680843 w 4450858"/>
              <a:gd name="connsiteY94" fmla="*/ 3720860 h 4407948"/>
              <a:gd name="connsiteX95" fmla="*/ 2604643 w 4450858"/>
              <a:gd name="connsiteY95" fmla="*/ 3771660 h 4407948"/>
              <a:gd name="connsiteX96" fmla="*/ 2566543 w 4450858"/>
              <a:gd name="connsiteY96" fmla="*/ 3797060 h 4407948"/>
              <a:gd name="connsiteX97" fmla="*/ 2490343 w 4450858"/>
              <a:gd name="connsiteY97" fmla="*/ 3835160 h 4407948"/>
              <a:gd name="connsiteX98" fmla="*/ 2439543 w 4450858"/>
              <a:gd name="connsiteY98" fmla="*/ 3860560 h 4407948"/>
              <a:gd name="connsiteX99" fmla="*/ 2401443 w 4450858"/>
              <a:gd name="connsiteY99" fmla="*/ 3885960 h 4407948"/>
              <a:gd name="connsiteX100" fmla="*/ 2363343 w 4450858"/>
              <a:gd name="connsiteY100" fmla="*/ 3898660 h 4407948"/>
              <a:gd name="connsiteX101" fmla="*/ 2261743 w 4450858"/>
              <a:gd name="connsiteY101" fmla="*/ 3924060 h 4407948"/>
              <a:gd name="connsiteX102" fmla="*/ 2134743 w 4450858"/>
              <a:gd name="connsiteY102" fmla="*/ 3962160 h 4407948"/>
              <a:gd name="connsiteX103" fmla="*/ 2045843 w 4450858"/>
              <a:gd name="connsiteY103" fmla="*/ 3987560 h 4407948"/>
              <a:gd name="connsiteX104" fmla="*/ 1969643 w 4450858"/>
              <a:gd name="connsiteY104" fmla="*/ 4000260 h 4407948"/>
              <a:gd name="connsiteX105" fmla="*/ 1918843 w 4450858"/>
              <a:gd name="connsiteY105" fmla="*/ 4012960 h 4407948"/>
              <a:gd name="connsiteX106" fmla="*/ 1588643 w 4450858"/>
              <a:gd name="connsiteY106" fmla="*/ 4051060 h 4407948"/>
              <a:gd name="connsiteX107" fmla="*/ 1207643 w 4450858"/>
              <a:gd name="connsiteY107" fmla="*/ 4076460 h 4407948"/>
              <a:gd name="connsiteX108" fmla="*/ 1004443 w 4450858"/>
              <a:gd name="connsiteY108" fmla="*/ 4114560 h 4407948"/>
              <a:gd name="connsiteX109" fmla="*/ 801243 w 4450858"/>
              <a:gd name="connsiteY109" fmla="*/ 4165360 h 4407948"/>
              <a:gd name="connsiteX110" fmla="*/ 725043 w 4450858"/>
              <a:gd name="connsiteY110" fmla="*/ 4203460 h 4407948"/>
              <a:gd name="connsiteX111" fmla="*/ 610743 w 4450858"/>
              <a:gd name="connsiteY111" fmla="*/ 4228860 h 4407948"/>
              <a:gd name="connsiteX112" fmla="*/ 521843 w 4450858"/>
              <a:gd name="connsiteY112" fmla="*/ 4254260 h 4407948"/>
              <a:gd name="connsiteX113" fmla="*/ 331343 w 4450858"/>
              <a:gd name="connsiteY113" fmla="*/ 4292360 h 4407948"/>
              <a:gd name="connsiteX114" fmla="*/ 394843 w 4450858"/>
              <a:gd name="connsiteY114"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877443 w 4450858"/>
              <a:gd name="connsiteY57" fmla="*/ 1638060 h 4407948"/>
              <a:gd name="connsiteX58" fmla="*/ 1067943 w 4450858"/>
              <a:gd name="connsiteY58" fmla="*/ 1650760 h 4407948"/>
              <a:gd name="connsiteX59" fmla="*/ 1144143 w 4450858"/>
              <a:gd name="connsiteY59" fmla="*/ 1663460 h 4407948"/>
              <a:gd name="connsiteX60" fmla="*/ 1372743 w 4450858"/>
              <a:gd name="connsiteY60" fmla="*/ 1688860 h 4407948"/>
              <a:gd name="connsiteX61" fmla="*/ 1614043 w 4450858"/>
              <a:gd name="connsiteY61" fmla="*/ 1739660 h 4407948"/>
              <a:gd name="connsiteX62" fmla="*/ 1791843 w 4450858"/>
              <a:gd name="connsiteY62" fmla="*/ 1777760 h 4407948"/>
              <a:gd name="connsiteX63" fmla="*/ 1868043 w 4450858"/>
              <a:gd name="connsiteY63" fmla="*/ 1828560 h 4407948"/>
              <a:gd name="connsiteX64" fmla="*/ 1906143 w 4450858"/>
              <a:gd name="connsiteY64" fmla="*/ 1853960 h 4407948"/>
              <a:gd name="connsiteX65" fmla="*/ 1969643 w 4450858"/>
              <a:gd name="connsiteY65" fmla="*/ 1879360 h 4407948"/>
              <a:gd name="connsiteX66" fmla="*/ 2083943 w 4450858"/>
              <a:gd name="connsiteY66" fmla="*/ 1942860 h 4407948"/>
              <a:gd name="connsiteX67" fmla="*/ 2122043 w 4450858"/>
              <a:gd name="connsiteY67" fmla="*/ 1980960 h 4407948"/>
              <a:gd name="connsiteX68" fmla="*/ 2198243 w 4450858"/>
              <a:gd name="connsiteY68" fmla="*/ 2031760 h 4407948"/>
              <a:gd name="connsiteX69" fmla="*/ 2223643 w 4450858"/>
              <a:gd name="connsiteY69" fmla="*/ 2069860 h 4407948"/>
              <a:gd name="connsiteX70" fmla="*/ 2299843 w 4450858"/>
              <a:gd name="connsiteY70" fmla="*/ 2107960 h 4407948"/>
              <a:gd name="connsiteX71" fmla="*/ 2312543 w 4450858"/>
              <a:gd name="connsiteY71" fmla="*/ 2146060 h 4407948"/>
              <a:gd name="connsiteX72" fmla="*/ 2350643 w 4450858"/>
              <a:gd name="connsiteY72" fmla="*/ 2158760 h 4407948"/>
              <a:gd name="connsiteX73" fmla="*/ 2426843 w 4450858"/>
              <a:gd name="connsiteY73" fmla="*/ 2196860 h 4407948"/>
              <a:gd name="connsiteX74" fmla="*/ 2490343 w 4450858"/>
              <a:gd name="connsiteY74" fmla="*/ 2273060 h 4407948"/>
              <a:gd name="connsiteX75" fmla="*/ 2541143 w 4450858"/>
              <a:gd name="connsiteY75" fmla="*/ 2374660 h 4407948"/>
              <a:gd name="connsiteX76" fmla="*/ 2579243 w 4450858"/>
              <a:gd name="connsiteY76" fmla="*/ 2412760 h 4407948"/>
              <a:gd name="connsiteX77" fmla="*/ 2642743 w 4450858"/>
              <a:gd name="connsiteY77" fmla="*/ 2488960 h 4407948"/>
              <a:gd name="connsiteX78" fmla="*/ 2655443 w 4450858"/>
              <a:gd name="connsiteY78" fmla="*/ 2527060 h 4407948"/>
              <a:gd name="connsiteX79" fmla="*/ 2718943 w 4450858"/>
              <a:gd name="connsiteY79" fmla="*/ 2615960 h 4407948"/>
              <a:gd name="connsiteX80" fmla="*/ 2769743 w 4450858"/>
              <a:gd name="connsiteY80" fmla="*/ 2692160 h 4407948"/>
              <a:gd name="connsiteX81" fmla="*/ 2820543 w 4450858"/>
              <a:gd name="connsiteY81" fmla="*/ 2742960 h 4407948"/>
              <a:gd name="connsiteX82" fmla="*/ 2896743 w 4450858"/>
              <a:gd name="connsiteY82" fmla="*/ 2831860 h 4407948"/>
              <a:gd name="connsiteX83" fmla="*/ 2934843 w 4450858"/>
              <a:gd name="connsiteY83" fmla="*/ 2857260 h 4407948"/>
              <a:gd name="connsiteX84" fmla="*/ 2972943 w 4450858"/>
              <a:gd name="connsiteY84" fmla="*/ 2933460 h 4407948"/>
              <a:gd name="connsiteX85" fmla="*/ 3011043 w 4450858"/>
              <a:gd name="connsiteY85" fmla="*/ 2946160 h 4407948"/>
              <a:gd name="connsiteX86" fmla="*/ 3011043 w 4450858"/>
              <a:gd name="connsiteY86" fmla="*/ 3250960 h 4407948"/>
              <a:gd name="connsiteX87" fmla="*/ 2972943 w 4450858"/>
              <a:gd name="connsiteY87" fmla="*/ 3390660 h 4407948"/>
              <a:gd name="connsiteX88" fmla="*/ 2947543 w 4450858"/>
              <a:gd name="connsiteY88" fmla="*/ 3441460 h 4407948"/>
              <a:gd name="connsiteX89" fmla="*/ 2922143 w 4450858"/>
              <a:gd name="connsiteY89" fmla="*/ 3504960 h 4407948"/>
              <a:gd name="connsiteX90" fmla="*/ 2884043 w 4450858"/>
              <a:gd name="connsiteY90" fmla="*/ 3543060 h 4407948"/>
              <a:gd name="connsiteX91" fmla="*/ 2820543 w 4450858"/>
              <a:gd name="connsiteY91" fmla="*/ 3631960 h 4407948"/>
              <a:gd name="connsiteX92" fmla="*/ 2731643 w 4450858"/>
              <a:gd name="connsiteY92" fmla="*/ 3695460 h 4407948"/>
              <a:gd name="connsiteX93" fmla="*/ 2680843 w 4450858"/>
              <a:gd name="connsiteY93" fmla="*/ 3720860 h 4407948"/>
              <a:gd name="connsiteX94" fmla="*/ 2604643 w 4450858"/>
              <a:gd name="connsiteY94" fmla="*/ 3771660 h 4407948"/>
              <a:gd name="connsiteX95" fmla="*/ 2566543 w 4450858"/>
              <a:gd name="connsiteY95" fmla="*/ 3797060 h 4407948"/>
              <a:gd name="connsiteX96" fmla="*/ 2490343 w 4450858"/>
              <a:gd name="connsiteY96" fmla="*/ 3835160 h 4407948"/>
              <a:gd name="connsiteX97" fmla="*/ 2439543 w 4450858"/>
              <a:gd name="connsiteY97" fmla="*/ 3860560 h 4407948"/>
              <a:gd name="connsiteX98" fmla="*/ 2401443 w 4450858"/>
              <a:gd name="connsiteY98" fmla="*/ 3885960 h 4407948"/>
              <a:gd name="connsiteX99" fmla="*/ 2363343 w 4450858"/>
              <a:gd name="connsiteY99" fmla="*/ 3898660 h 4407948"/>
              <a:gd name="connsiteX100" fmla="*/ 2261743 w 4450858"/>
              <a:gd name="connsiteY100" fmla="*/ 3924060 h 4407948"/>
              <a:gd name="connsiteX101" fmla="*/ 2134743 w 4450858"/>
              <a:gd name="connsiteY101" fmla="*/ 3962160 h 4407948"/>
              <a:gd name="connsiteX102" fmla="*/ 2045843 w 4450858"/>
              <a:gd name="connsiteY102" fmla="*/ 3987560 h 4407948"/>
              <a:gd name="connsiteX103" fmla="*/ 1969643 w 4450858"/>
              <a:gd name="connsiteY103" fmla="*/ 4000260 h 4407948"/>
              <a:gd name="connsiteX104" fmla="*/ 1918843 w 4450858"/>
              <a:gd name="connsiteY104" fmla="*/ 4012960 h 4407948"/>
              <a:gd name="connsiteX105" fmla="*/ 1588643 w 4450858"/>
              <a:gd name="connsiteY105" fmla="*/ 4051060 h 4407948"/>
              <a:gd name="connsiteX106" fmla="*/ 1207643 w 4450858"/>
              <a:gd name="connsiteY106" fmla="*/ 4076460 h 4407948"/>
              <a:gd name="connsiteX107" fmla="*/ 1004443 w 4450858"/>
              <a:gd name="connsiteY107" fmla="*/ 4114560 h 4407948"/>
              <a:gd name="connsiteX108" fmla="*/ 801243 w 4450858"/>
              <a:gd name="connsiteY108" fmla="*/ 4165360 h 4407948"/>
              <a:gd name="connsiteX109" fmla="*/ 725043 w 4450858"/>
              <a:gd name="connsiteY109" fmla="*/ 4203460 h 4407948"/>
              <a:gd name="connsiteX110" fmla="*/ 610743 w 4450858"/>
              <a:gd name="connsiteY110" fmla="*/ 4228860 h 4407948"/>
              <a:gd name="connsiteX111" fmla="*/ 521843 w 4450858"/>
              <a:gd name="connsiteY111" fmla="*/ 4254260 h 4407948"/>
              <a:gd name="connsiteX112" fmla="*/ 331343 w 4450858"/>
              <a:gd name="connsiteY112" fmla="*/ 4292360 h 4407948"/>
              <a:gd name="connsiteX113" fmla="*/ 394843 w 4450858"/>
              <a:gd name="connsiteY113"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144143 w 4450858"/>
              <a:gd name="connsiteY58" fmla="*/ 1663460 h 4407948"/>
              <a:gd name="connsiteX59" fmla="*/ 1372743 w 4450858"/>
              <a:gd name="connsiteY59" fmla="*/ 1688860 h 4407948"/>
              <a:gd name="connsiteX60" fmla="*/ 1614043 w 4450858"/>
              <a:gd name="connsiteY60" fmla="*/ 1739660 h 4407948"/>
              <a:gd name="connsiteX61" fmla="*/ 1791843 w 4450858"/>
              <a:gd name="connsiteY61" fmla="*/ 1777760 h 4407948"/>
              <a:gd name="connsiteX62" fmla="*/ 1868043 w 4450858"/>
              <a:gd name="connsiteY62" fmla="*/ 1828560 h 4407948"/>
              <a:gd name="connsiteX63" fmla="*/ 1906143 w 4450858"/>
              <a:gd name="connsiteY63" fmla="*/ 1853960 h 4407948"/>
              <a:gd name="connsiteX64" fmla="*/ 1969643 w 4450858"/>
              <a:gd name="connsiteY64" fmla="*/ 1879360 h 4407948"/>
              <a:gd name="connsiteX65" fmla="*/ 2083943 w 4450858"/>
              <a:gd name="connsiteY65" fmla="*/ 1942860 h 4407948"/>
              <a:gd name="connsiteX66" fmla="*/ 2122043 w 4450858"/>
              <a:gd name="connsiteY66" fmla="*/ 1980960 h 4407948"/>
              <a:gd name="connsiteX67" fmla="*/ 2198243 w 4450858"/>
              <a:gd name="connsiteY67" fmla="*/ 2031760 h 4407948"/>
              <a:gd name="connsiteX68" fmla="*/ 2223643 w 4450858"/>
              <a:gd name="connsiteY68" fmla="*/ 2069860 h 4407948"/>
              <a:gd name="connsiteX69" fmla="*/ 2299843 w 4450858"/>
              <a:gd name="connsiteY69" fmla="*/ 2107960 h 4407948"/>
              <a:gd name="connsiteX70" fmla="*/ 2312543 w 4450858"/>
              <a:gd name="connsiteY70" fmla="*/ 2146060 h 4407948"/>
              <a:gd name="connsiteX71" fmla="*/ 2350643 w 4450858"/>
              <a:gd name="connsiteY71" fmla="*/ 2158760 h 4407948"/>
              <a:gd name="connsiteX72" fmla="*/ 2426843 w 4450858"/>
              <a:gd name="connsiteY72" fmla="*/ 2196860 h 4407948"/>
              <a:gd name="connsiteX73" fmla="*/ 2490343 w 4450858"/>
              <a:gd name="connsiteY73" fmla="*/ 2273060 h 4407948"/>
              <a:gd name="connsiteX74" fmla="*/ 2541143 w 4450858"/>
              <a:gd name="connsiteY74" fmla="*/ 2374660 h 4407948"/>
              <a:gd name="connsiteX75" fmla="*/ 2579243 w 4450858"/>
              <a:gd name="connsiteY75" fmla="*/ 2412760 h 4407948"/>
              <a:gd name="connsiteX76" fmla="*/ 2642743 w 4450858"/>
              <a:gd name="connsiteY76" fmla="*/ 2488960 h 4407948"/>
              <a:gd name="connsiteX77" fmla="*/ 2655443 w 4450858"/>
              <a:gd name="connsiteY77" fmla="*/ 2527060 h 4407948"/>
              <a:gd name="connsiteX78" fmla="*/ 2718943 w 4450858"/>
              <a:gd name="connsiteY78" fmla="*/ 2615960 h 4407948"/>
              <a:gd name="connsiteX79" fmla="*/ 2769743 w 4450858"/>
              <a:gd name="connsiteY79" fmla="*/ 2692160 h 4407948"/>
              <a:gd name="connsiteX80" fmla="*/ 2820543 w 4450858"/>
              <a:gd name="connsiteY80" fmla="*/ 2742960 h 4407948"/>
              <a:gd name="connsiteX81" fmla="*/ 2896743 w 4450858"/>
              <a:gd name="connsiteY81" fmla="*/ 2831860 h 4407948"/>
              <a:gd name="connsiteX82" fmla="*/ 2934843 w 4450858"/>
              <a:gd name="connsiteY82" fmla="*/ 2857260 h 4407948"/>
              <a:gd name="connsiteX83" fmla="*/ 2972943 w 4450858"/>
              <a:gd name="connsiteY83" fmla="*/ 2933460 h 4407948"/>
              <a:gd name="connsiteX84" fmla="*/ 3011043 w 4450858"/>
              <a:gd name="connsiteY84" fmla="*/ 2946160 h 4407948"/>
              <a:gd name="connsiteX85" fmla="*/ 3011043 w 4450858"/>
              <a:gd name="connsiteY85" fmla="*/ 3250960 h 4407948"/>
              <a:gd name="connsiteX86" fmla="*/ 2972943 w 4450858"/>
              <a:gd name="connsiteY86" fmla="*/ 3390660 h 4407948"/>
              <a:gd name="connsiteX87" fmla="*/ 2947543 w 4450858"/>
              <a:gd name="connsiteY87" fmla="*/ 3441460 h 4407948"/>
              <a:gd name="connsiteX88" fmla="*/ 2922143 w 4450858"/>
              <a:gd name="connsiteY88" fmla="*/ 3504960 h 4407948"/>
              <a:gd name="connsiteX89" fmla="*/ 2884043 w 4450858"/>
              <a:gd name="connsiteY89" fmla="*/ 3543060 h 4407948"/>
              <a:gd name="connsiteX90" fmla="*/ 2820543 w 4450858"/>
              <a:gd name="connsiteY90" fmla="*/ 3631960 h 4407948"/>
              <a:gd name="connsiteX91" fmla="*/ 2731643 w 4450858"/>
              <a:gd name="connsiteY91" fmla="*/ 3695460 h 4407948"/>
              <a:gd name="connsiteX92" fmla="*/ 2680843 w 4450858"/>
              <a:gd name="connsiteY92" fmla="*/ 3720860 h 4407948"/>
              <a:gd name="connsiteX93" fmla="*/ 2604643 w 4450858"/>
              <a:gd name="connsiteY93" fmla="*/ 3771660 h 4407948"/>
              <a:gd name="connsiteX94" fmla="*/ 2566543 w 4450858"/>
              <a:gd name="connsiteY94" fmla="*/ 3797060 h 4407948"/>
              <a:gd name="connsiteX95" fmla="*/ 2490343 w 4450858"/>
              <a:gd name="connsiteY95" fmla="*/ 3835160 h 4407948"/>
              <a:gd name="connsiteX96" fmla="*/ 2439543 w 4450858"/>
              <a:gd name="connsiteY96" fmla="*/ 3860560 h 4407948"/>
              <a:gd name="connsiteX97" fmla="*/ 2401443 w 4450858"/>
              <a:gd name="connsiteY97" fmla="*/ 3885960 h 4407948"/>
              <a:gd name="connsiteX98" fmla="*/ 2363343 w 4450858"/>
              <a:gd name="connsiteY98" fmla="*/ 3898660 h 4407948"/>
              <a:gd name="connsiteX99" fmla="*/ 2261743 w 4450858"/>
              <a:gd name="connsiteY99" fmla="*/ 3924060 h 4407948"/>
              <a:gd name="connsiteX100" fmla="*/ 2134743 w 4450858"/>
              <a:gd name="connsiteY100" fmla="*/ 3962160 h 4407948"/>
              <a:gd name="connsiteX101" fmla="*/ 2045843 w 4450858"/>
              <a:gd name="connsiteY101" fmla="*/ 3987560 h 4407948"/>
              <a:gd name="connsiteX102" fmla="*/ 1969643 w 4450858"/>
              <a:gd name="connsiteY102" fmla="*/ 4000260 h 4407948"/>
              <a:gd name="connsiteX103" fmla="*/ 1918843 w 4450858"/>
              <a:gd name="connsiteY103" fmla="*/ 4012960 h 4407948"/>
              <a:gd name="connsiteX104" fmla="*/ 1588643 w 4450858"/>
              <a:gd name="connsiteY104" fmla="*/ 4051060 h 4407948"/>
              <a:gd name="connsiteX105" fmla="*/ 1207643 w 4450858"/>
              <a:gd name="connsiteY105" fmla="*/ 4076460 h 4407948"/>
              <a:gd name="connsiteX106" fmla="*/ 1004443 w 4450858"/>
              <a:gd name="connsiteY106" fmla="*/ 4114560 h 4407948"/>
              <a:gd name="connsiteX107" fmla="*/ 801243 w 4450858"/>
              <a:gd name="connsiteY107" fmla="*/ 4165360 h 4407948"/>
              <a:gd name="connsiteX108" fmla="*/ 725043 w 4450858"/>
              <a:gd name="connsiteY108" fmla="*/ 4203460 h 4407948"/>
              <a:gd name="connsiteX109" fmla="*/ 610743 w 4450858"/>
              <a:gd name="connsiteY109" fmla="*/ 4228860 h 4407948"/>
              <a:gd name="connsiteX110" fmla="*/ 521843 w 4450858"/>
              <a:gd name="connsiteY110" fmla="*/ 4254260 h 4407948"/>
              <a:gd name="connsiteX111" fmla="*/ 331343 w 4450858"/>
              <a:gd name="connsiteY111" fmla="*/ 4292360 h 4407948"/>
              <a:gd name="connsiteX112" fmla="*/ 394843 w 4450858"/>
              <a:gd name="connsiteY112"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372743 w 4450858"/>
              <a:gd name="connsiteY58" fmla="*/ 1688860 h 4407948"/>
              <a:gd name="connsiteX59" fmla="*/ 1614043 w 4450858"/>
              <a:gd name="connsiteY59" fmla="*/ 1739660 h 4407948"/>
              <a:gd name="connsiteX60" fmla="*/ 1791843 w 4450858"/>
              <a:gd name="connsiteY60" fmla="*/ 1777760 h 4407948"/>
              <a:gd name="connsiteX61" fmla="*/ 1868043 w 4450858"/>
              <a:gd name="connsiteY61" fmla="*/ 1828560 h 4407948"/>
              <a:gd name="connsiteX62" fmla="*/ 1906143 w 4450858"/>
              <a:gd name="connsiteY62" fmla="*/ 1853960 h 4407948"/>
              <a:gd name="connsiteX63" fmla="*/ 1969643 w 4450858"/>
              <a:gd name="connsiteY63" fmla="*/ 1879360 h 4407948"/>
              <a:gd name="connsiteX64" fmla="*/ 2083943 w 4450858"/>
              <a:gd name="connsiteY64" fmla="*/ 1942860 h 4407948"/>
              <a:gd name="connsiteX65" fmla="*/ 2122043 w 4450858"/>
              <a:gd name="connsiteY65" fmla="*/ 1980960 h 4407948"/>
              <a:gd name="connsiteX66" fmla="*/ 2198243 w 4450858"/>
              <a:gd name="connsiteY66" fmla="*/ 2031760 h 4407948"/>
              <a:gd name="connsiteX67" fmla="*/ 2223643 w 4450858"/>
              <a:gd name="connsiteY67" fmla="*/ 2069860 h 4407948"/>
              <a:gd name="connsiteX68" fmla="*/ 2299843 w 4450858"/>
              <a:gd name="connsiteY68" fmla="*/ 2107960 h 4407948"/>
              <a:gd name="connsiteX69" fmla="*/ 2312543 w 4450858"/>
              <a:gd name="connsiteY69" fmla="*/ 2146060 h 4407948"/>
              <a:gd name="connsiteX70" fmla="*/ 2350643 w 4450858"/>
              <a:gd name="connsiteY70" fmla="*/ 2158760 h 4407948"/>
              <a:gd name="connsiteX71" fmla="*/ 2426843 w 4450858"/>
              <a:gd name="connsiteY71" fmla="*/ 2196860 h 4407948"/>
              <a:gd name="connsiteX72" fmla="*/ 2490343 w 4450858"/>
              <a:gd name="connsiteY72" fmla="*/ 2273060 h 4407948"/>
              <a:gd name="connsiteX73" fmla="*/ 2541143 w 4450858"/>
              <a:gd name="connsiteY73" fmla="*/ 2374660 h 4407948"/>
              <a:gd name="connsiteX74" fmla="*/ 2579243 w 4450858"/>
              <a:gd name="connsiteY74" fmla="*/ 2412760 h 4407948"/>
              <a:gd name="connsiteX75" fmla="*/ 2642743 w 4450858"/>
              <a:gd name="connsiteY75" fmla="*/ 2488960 h 4407948"/>
              <a:gd name="connsiteX76" fmla="*/ 2655443 w 4450858"/>
              <a:gd name="connsiteY76" fmla="*/ 2527060 h 4407948"/>
              <a:gd name="connsiteX77" fmla="*/ 2718943 w 4450858"/>
              <a:gd name="connsiteY77" fmla="*/ 2615960 h 4407948"/>
              <a:gd name="connsiteX78" fmla="*/ 2769743 w 4450858"/>
              <a:gd name="connsiteY78" fmla="*/ 2692160 h 4407948"/>
              <a:gd name="connsiteX79" fmla="*/ 2820543 w 4450858"/>
              <a:gd name="connsiteY79" fmla="*/ 2742960 h 4407948"/>
              <a:gd name="connsiteX80" fmla="*/ 2896743 w 4450858"/>
              <a:gd name="connsiteY80" fmla="*/ 2831860 h 4407948"/>
              <a:gd name="connsiteX81" fmla="*/ 2934843 w 4450858"/>
              <a:gd name="connsiteY81" fmla="*/ 2857260 h 4407948"/>
              <a:gd name="connsiteX82" fmla="*/ 2972943 w 4450858"/>
              <a:gd name="connsiteY82" fmla="*/ 2933460 h 4407948"/>
              <a:gd name="connsiteX83" fmla="*/ 3011043 w 4450858"/>
              <a:gd name="connsiteY83" fmla="*/ 2946160 h 4407948"/>
              <a:gd name="connsiteX84" fmla="*/ 3011043 w 4450858"/>
              <a:gd name="connsiteY84" fmla="*/ 3250960 h 4407948"/>
              <a:gd name="connsiteX85" fmla="*/ 2972943 w 4450858"/>
              <a:gd name="connsiteY85" fmla="*/ 3390660 h 4407948"/>
              <a:gd name="connsiteX86" fmla="*/ 2947543 w 4450858"/>
              <a:gd name="connsiteY86" fmla="*/ 3441460 h 4407948"/>
              <a:gd name="connsiteX87" fmla="*/ 2922143 w 4450858"/>
              <a:gd name="connsiteY87" fmla="*/ 3504960 h 4407948"/>
              <a:gd name="connsiteX88" fmla="*/ 2884043 w 4450858"/>
              <a:gd name="connsiteY88" fmla="*/ 3543060 h 4407948"/>
              <a:gd name="connsiteX89" fmla="*/ 2820543 w 4450858"/>
              <a:gd name="connsiteY89" fmla="*/ 3631960 h 4407948"/>
              <a:gd name="connsiteX90" fmla="*/ 2731643 w 4450858"/>
              <a:gd name="connsiteY90" fmla="*/ 3695460 h 4407948"/>
              <a:gd name="connsiteX91" fmla="*/ 2680843 w 4450858"/>
              <a:gd name="connsiteY91" fmla="*/ 3720860 h 4407948"/>
              <a:gd name="connsiteX92" fmla="*/ 2604643 w 4450858"/>
              <a:gd name="connsiteY92" fmla="*/ 3771660 h 4407948"/>
              <a:gd name="connsiteX93" fmla="*/ 2566543 w 4450858"/>
              <a:gd name="connsiteY93" fmla="*/ 3797060 h 4407948"/>
              <a:gd name="connsiteX94" fmla="*/ 2490343 w 4450858"/>
              <a:gd name="connsiteY94" fmla="*/ 3835160 h 4407948"/>
              <a:gd name="connsiteX95" fmla="*/ 2439543 w 4450858"/>
              <a:gd name="connsiteY95" fmla="*/ 3860560 h 4407948"/>
              <a:gd name="connsiteX96" fmla="*/ 2401443 w 4450858"/>
              <a:gd name="connsiteY96" fmla="*/ 3885960 h 4407948"/>
              <a:gd name="connsiteX97" fmla="*/ 2363343 w 4450858"/>
              <a:gd name="connsiteY97" fmla="*/ 3898660 h 4407948"/>
              <a:gd name="connsiteX98" fmla="*/ 2261743 w 4450858"/>
              <a:gd name="connsiteY98" fmla="*/ 3924060 h 4407948"/>
              <a:gd name="connsiteX99" fmla="*/ 2134743 w 4450858"/>
              <a:gd name="connsiteY99" fmla="*/ 3962160 h 4407948"/>
              <a:gd name="connsiteX100" fmla="*/ 2045843 w 4450858"/>
              <a:gd name="connsiteY100" fmla="*/ 3987560 h 4407948"/>
              <a:gd name="connsiteX101" fmla="*/ 1969643 w 4450858"/>
              <a:gd name="connsiteY101" fmla="*/ 4000260 h 4407948"/>
              <a:gd name="connsiteX102" fmla="*/ 1918843 w 4450858"/>
              <a:gd name="connsiteY102" fmla="*/ 4012960 h 4407948"/>
              <a:gd name="connsiteX103" fmla="*/ 1588643 w 4450858"/>
              <a:gd name="connsiteY103" fmla="*/ 4051060 h 4407948"/>
              <a:gd name="connsiteX104" fmla="*/ 1207643 w 4450858"/>
              <a:gd name="connsiteY104" fmla="*/ 4076460 h 4407948"/>
              <a:gd name="connsiteX105" fmla="*/ 1004443 w 4450858"/>
              <a:gd name="connsiteY105" fmla="*/ 4114560 h 4407948"/>
              <a:gd name="connsiteX106" fmla="*/ 801243 w 4450858"/>
              <a:gd name="connsiteY106" fmla="*/ 4165360 h 4407948"/>
              <a:gd name="connsiteX107" fmla="*/ 725043 w 4450858"/>
              <a:gd name="connsiteY107" fmla="*/ 4203460 h 4407948"/>
              <a:gd name="connsiteX108" fmla="*/ 610743 w 4450858"/>
              <a:gd name="connsiteY108" fmla="*/ 4228860 h 4407948"/>
              <a:gd name="connsiteX109" fmla="*/ 521843 w 4450858"/>
              <a:gd name="connsiteY109" fmla="*/ 4254260 h 4407948"/>
              <a:gd name="connsiteX110" fmla="*/ 331343 w 4450858"/>
              <a:gd name="connsiteY110" fmla="*/ 4292360 h 4407948"/>
              <a:gd name="connsiteX111" fmla="*/ 394843 w 4450858"/>
              <a:gd name="connsiteY111"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614043 w 4450858"/>
              <a:gd name="connsiteY58" fmla="*/ 1739660 h 4407948"/>
              <a:gd name="connsiteX59" fmla="*/ 1791843 w 4450858"/>
              <a:gd name="connsiteY59" fmla="*/ 1777760 h 4407948"/>
              <a:gd name="connsiteX60" fmla="*/ 1868043 w 4450858"/>
              <a:gd name="connsiteY60" fmla="*/ 1828560 h 4407948"/>
              <a:gd name="connsiteX61" fmla="*/ 1906143 w 4450858"/>
              <a:gd name="connsiteY61" fmla="*/ 1853960 h 4407948"/>
              <a:gd name="connsiteX62" fmla="*/ 1969643 w 4450858"/>
              <a:gd name="connsiteY62" fmla="*/ 1879360 h 4407948"/>
              <a:gd name="connsiteX63" fmla="*/ 2083943 w 4450858"/>
              <a:gd name="connsiteY63" fmla="*/ 1942860 h 4407948"/>
              <a:gd name="connsiteX64" fmla="*/ 2122043 w 4450858"/>
              <a:gd name="connsiteY64" fmla="*/ 1980960 h 4407948"/>
              <a:gd name="connsiteX65" fmla="*/ 2198243 w 4450858"/>
              <a:gd name="connsiteY65" fmla="*/ 2031760 h 4407948"/>
              <a:gd name="connsiteX66" fmla="*/ 2223643 w 4450858"/>
              <a:gd name="connsiteY66" fmla="*/ 2069860 h 4407948"/>
              <a:gd name="connsiteX67" fmla="*/ 2299843 w 4450858"/>
              <a:gd name="connsiteY67" fmla="*/ 2107960 h 4407948"/>
              <a:gd name="connsiteX68" fmla="*/ 2312543 w 4450858"/>
              <a:gd name="connsiteY68" fmla="*/ 2146060 h 4407948"/>
              <a:gd name="connsiteX69" fmla="*/ 2350643 w 4450858"/>
              <a:gd name="connsiteY69" fmla="*/ 2158760 h 4407948"/>
              <a:gd name="connsiteX70" fmla="*/ 2426843 w 4450858"/>
              <a:gd name="connsiteY70" fmla="*/ 2196860 h 4407948"/>
              <a:gd name="connsiteX71" fmla="*/ 2490343 w 4450858"/>
              <a:gd name="connsiteY71" fmla="*/ 2273060 h 4407948"/>
              <a:gd name="connsiteX72" fmla="*/ 2541143 w 4450858"/>
              <a:gd name="connsiteY72" fmla="*/ 2374660 h 4407948"/>
              <a:gd name="connsiteX73" fmla="*/ 2579243 w 4450858"/>
              <a:gd name="connsiteY73" fmla="*/ 2412760 h 4407948"/>
              <a:gd name="connsiteX74" fmla="*/ 2642743 w 4450858"/>
              <a:gd name="connsiteY74" fmla="*/ 2488960 h 4407948"/>
              <a:gd name="connsiteX75" fmla="*/ 2655443 w 4450858"/>
              <a:gd name="connsiteY75" fmla="*/ 2527060 h 4407948"/>
              <a:gd name="connsiteX76" fmla="*/ 2718943 w 4450858"/>
              <a:gd name="connsiteY76" fmla="*/ 2615960 h 4407948"/>
              <a:gd name="connsiteX77" fmla="*/ 2769743 w 4450858"/>
              <a:gd name="connsiteY77" fmla="*/ 2692160 h 4407948"/>
              <a:gd name="connsiteX78" fmla="*/ 2820543 w 4450858"/>
              <a:gd name="connsiteY78" fmla="*/ 2742960 h 4407948"/>
              <a:gd name="connsiteX79" fmla="*/ 2896743 w 4450858"/>
              <a:gd name="connsiteY79" fmla="*/ 2831860 h 4407948"/>
              <a:gd name="connsiteX80" fmla="*/ 2934843 w 4450858"/>
              <a:gd name="connsiteY80" fmla="*/ 2857260 h 4407948"/>
              <a:gd name="connsiteX81" fmla="*/ 2972943 w 4450858"/>
              <a:gd name="connsiteY81" fmla="*/ 2933460 h 4407948"/>
              <a:gd name="connsiteX82" fmla="*/ 3011043 w 4450858"/>
              <a:gd name="connsiteY82" fmla="*/ 2946160 h 4407948"/>
              <a:gd name="connsiteX83" fmla="*/ 3011043 w 4450858"/>
              <a:gd name="connsiteY83" fmla="*/ 3250960 h 4407948"/>
              <a:gd name="connsiteX84" fmla="*/ 2972943 w 4450858"/>
              <a:gd name="connsiteY84" fmla="*/ 3390660 h 4407948"/>
              <a:gd name="connsiteX85" fmla="*/ 2947543 w 4450858"/>
              <a:gd name="connsiteY85" fmla="*/ 3441460 h 4407948"/>
              <a:gd name="connsiteX86" fmla="*/ 2922143 w 4450858"/>
              <a:gd name="connsiteY86" fmla="*/ 3504960 h 4407948"/>
              <a:gd name="connsiteX87" fmla="*/ 2884043 w 4450858"/>
              <a:gd name="connsiteY87" fmla="*/ 3543060 h 4407948"/>
              <a:gd name="connsiteX88" fmla="*/ 2820543 w 4450858"/>
              <a:gd name="connsiteY88" fmla="*/ 3631960 h 4407948"/>
              <a:gd name="connsiteX89" fmla="*/ 2731643 w 4450858"/>
              <a:gd name="connsiteY89" fmla="*/ 3695460 h 4407948"/>
              <a:gd name="connsiteX90" fmla="*/ 2680843 w 4450858"/>
              <a:gd name="connsiteY90" fmla="*/ 3720860 h 4407948"/>
              <a:gd name="connsiteX91" fmla="*/ 2604643 w 4450858"/>
              <a:gd name="connsiteY91" fmla="*/ 3771660 h 4407948"/>
              <a:gd name="connsiteX92" fmla="*/ 2566543 w 4450858"/>
              <a:gd name="connsiteY92" fmla="*/ 3797060 h 4407948"/>
              <a:gd name="connsiteX93" fmla="*/ 2490343 w 4450858"/>
              <a:gd name="connsiteY93" fmla="*/ 3835160 h 4407948"/>
              <a:gd name="connsiteX94" fmla="*/ 2439543 w 4450858"/>
              <a:gd name="connsiteY94" fmla="*/ 3860560 h 4407948"/>
              <a:gd name="connsiteX95" fmla="*/ 2401443 w 4450858"/>
              <a:gd name="connsiteY95" fmla="*/ 3885960 h 4407948"/>
              <a:gd name="connsiteX96" fmla="*/ 2363343 w 4450858"/>
              <a:gd name="connsiteY96" fmla="*/ 3898660 h 4407948"/>
              <a:gd name="connsiteX97" fmla="*/ 2261743 w 4450858"/>
              <a:gd name="connsiteY97" fmla="*/ 3924060 h 4407948"/>
              <a:gd name="connsiteX98" fmla="*/ 2134743 w 4450858"/>
              <a:gd name="connsiteY98" fmla="*/ 3962160 h 4407948"/>
              <a:gd name="connsiteX99" fmla="*/ 2045843 w 4450858"/>
              <a:gd name="connsiteY99" fmla="*/ 3987560 h 4407948"/>
              <a:gd name="connsiteX100" fmla="*/ 1969643 w 4450858"/>
              <a:gd name="connsiteY100" fmla="*/ 4000260 h 4407948"/>
              <a:gd name="connsiteX101" fmla="*/ 1918843 w 4450858"/>
              <a:gd name="connsiteY101" fmla="*/ 4012960 h 4407948"/>
              <a:gd name="connsiteX102" fmla="*/ 1588643 w 4450858"/>
              <a:gd name="connsiteY102" fmla="*/ 4051060 h 4407948"/>
              <a:gd name="connsiteX103" fmla="*/ 1207643 w 4450858"/>
              <a:gd name="connsiteY103" fmla="*/ 4076460 h 4407948"/>
              <a:gd name="connsiteX104" fmla="*/ 1004443 w 4450858"/>
              <a:gd name="connsiteY104" fmla="*/ 4114560 h 4407948"/>
              <a:gd name="connsiteX105" fmla="*/ 801243 w 4450858"/>
              <a:gd name="connsiteY105" fmla="*/ 4165360 h 4407948"/>
              <a:gd name="connsiteX106" fmla="*/ 725043 w 4450858"/>
              <a:gd name="connsiteY106" fmla="*/ 4203460 h 4407948"/>
              <a:gd name="connsiteX107" fmla="*/ 610743 w 4450858"/>
              <a:gd name="connsiteY107" fmla="*/ 4228860 h 4407948"/>
              <a:gd name="connsiteX108" fmla="*/ 521843 w 4450858"/>
              <a:gd name="connsiteY108" fmla="*/ 4254260 h 4407948"/>
              <a:gd name="connsiteX109" fmla="*/ 331343 w 4450858"/>
              <a:gd name="connsiteY109" fmla="*/ 4292360 h 4407948"/>
              <a:gd name="connsiteX110" fmla="*/ 394843 w 4450858"/>
              <a:gd name="connsiteY110"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1868043 w 4450858"/>
              <a:gd name="connsiteY59" fmla="*/ 1828560 h 4407948"/>
              <a:gd name="connsiteX60" fmla="*/ 1906143 w 4450858"/>
              <a:gd name="connsiteY60" fmla="*/ 1853960 h 4407948"/>
              <a:gd name="connsiteX61" fmla="*/ 1969643 w 4450858"/>
              <a:gd name="connsiteY61" fmla="*/ 1879360 h 4407948"/>
              <a:gd name="connsiteX62" fmla="*/ 2083943 w 4450858"/>
              <a:gd name="connsiteY62" fmla="*/ 1942860 h 4407948"/>
              <a:gd name="connsiteX63" fmla="*/ 2122043 w 4450858"/>
              <a:gd name="connsiteY63" fmla="*/ 1980960 h 4407948"/>
              <a:gd name="connsiteX64" fmla="*/ 2198243 w 4450858"/>
              <a:gd name="connsiteY64" fmla="*/ 2031760 h 4407948"/>
              <a:gd name="connsiteX65" fmla="*/ 2223643 w 4450858"/>
              <a:gd name="connsiteY65" fmla="*/ 2069860 h 4407948"/>
              <a:gd name="connsiteX66" fmla="*/ 2299843 w 4450858"/>
              <a:gd name="connsiteY66" fmla="*/ 2107960 h 4407948"/>
              <a:gd name="connsiteX67" fmla="*/ 2312543 w 4450858"/>
              <a:gd name="connsiteY67" fmla="*/ 2146060 h 4407948"/>
              <a:gd name="connsiteX68" fmla="*/ 2350643 w 4450858"/>
              <a:gd name="connsiteY68" fmla="*/ 2158760 h 4407948"/>
              <a:gd name="connsiteX69" fmla="*/ 2426843 w 4450858"/>
              <a:gd name="connsiteY69" fmla="*/ 2196860 h 4407948"/>
              <a:gd name="connsiteX70" fmla="*/ 2490343 w 4450858"/>
              <a:gd name="connsiteY70" fmla="*/ 2273060 h 4407948"/>
              <a:gd name="connsiteX71" fmla="*/ 2541143 w 4450858"/>
              <a:gd name="connsiteY71" fmla="*/ 2374660 h 4407948"/>
              <a:gd name="connsiteX72" fmla="*/ 2579243 w 4450858"/>
              <a:gd name="connsiteY72" fmla="*/ 2412760 h 4407948"/>
              <a:gd name="connsiteX73" fmla="*/ 2642743 w 4450858"/>
              <a:gd name="connsiteY73" fmla="*/ 2488960 h 4407948"/>
              <a:gd name="connsiteX74" fmla="*/ 2655443 w 4450858"/>
              <a:gd name="connsiteY74" fmla="*/ 2527060 h 4407948"/>
              <a:gd name="connsiteX75" fmla="*/ 2718943 w 4450858"/>
              <a:gd name="connsiteY75" fmla="*/ 2615960 h 4407948"/>
              <a:gd name="connsiteX76" fmla="*/ 2769743 w 4450858"/>
              <a:gd name="connsiteY76" fmla="*/ 2692160 h 4407948"/>
              <a:gd name="connsiteX77" fmla="*/ 2820543 w 4450858"/>
              <a:gd name="connsiteY77" fmla="*/ 2742960 h 4407948"/>
              <a:gd name="connsiteX78" fmla="*/ 2896743 w 4450858"/>
              <a:gd name="connsiteY78" fmla="*/ 2831860 h 4407948"/>
              <a:gd name="connsiteX79" fmla="*/ 2934843 w 4450858"/>
              <a:gd name="connsiteY79" fmla="*/ 2857260 h 4407948"/>
              <a:gd name="connsiteX80" fmla="*/ 2972943 w 4450858"/>
              <a:gd name="connsiteY80" fmla="*/ 2933460 h 4407948"/>
              <a:gd name="connsiteX81" fmla="*/ 3011043 w 4450858"/>
              <a:gd name="connsiteY81" fmla="*/ 2946160 h 4407948"/>
              <a:gd name="connsiteX82" fmla="*/ 3011043 w 4450858"/>
              <a:gd name="connsiteY82" fmla="*/ 3250960 h 4407948"/>
              <a:gd name="connsiteX83" fmla="*/ 2972943 w 4450858"/>
              <a:gd name="connsiteY83" fmla="*/ 3390660 h 4407948"/>
              <a:gd name="connsiteX84" fmla="*/ 2947543 w 4450858"/>
              <a:gd name="connsiteY84" fmla="*/ 3441460 h 4407948"/>
              <a:gd name="connsiteX85" fmla="*/ 2922143 w 4450858"/>
              <a:gd name="connsiteY85" fmla="*/ 3504960 h 4407948"/>
              <a:gd name="connsiteX86" fmla="*/ 2884043 w 4450858"/>
              <a:gd name="connsiteY86" fmla="*/ 3543060 h 4407948"/>
              <a:gd name="connsiteX87" fmla="*/ 2820543 w 4450858"/>
              <a:gd name="connsiteY87" fmla="*/ 3631960 h 4407948"/>
              <a:gd name="connsiteX88" fmla="*/ 2731643 w 4450858"/>
              <a:gd name="connsiteY88" fmla="*/ 3695460 h 4407948"/>
              <a:gd name="connsiteX89" fmla="*/ 2680843 w 4450858"/>
              <a:gd name="connsiteY89" fmla="*/ 3720860 h 4407948"/>
              <a:gd name="connsiteX90" fmla="*/ 2604643 w 4450858"/>
              <a:gd name="connsiteY90" fmla="*/ 3771660 h 4407948"/>
              <a:gd name="connsiteX91" fmla="*/ 2566543 w 4450858"/>
              <a:gd name="connsiteY91" fmla="*/ 3797060 h 4407948"/>
              <a:gd name="connsiteX92" fmla="*/ 2490343 w 4450858"/>
              <a:gd name="connsiteY92" fmla="*/ 3835160 h 4407948"/>
              <a:gd name="connsiteX93" fmla="*/ 2439543 w 4450858"/>
              <a:gd name="connsiteY93" fmla="*/ 3860560 h 4407948"/>
              <a:gd name="connsiteX94" fmla="*/ 2401443 w 4450858"/>
              <a:gd name="connsiteY94" fmla="*/ 3885960 h 4407948"/>
              <a:gd name="connsiteX95" fmla="*/ 2363343 w 4450858"/>
              <a:gd name="connsiteY95" fmla="*/ 3898660 h 4407948"/>
              <a:gd name="connsiteX96" fmla="*/ 2261743 w 4450858"/>
              <a:gd name="connsiteY96" fmla="*/ 3924060 h 4407948"/>
              <a:gd name="connsiteX97" fmla="*/ 2134743 w 4450858"/>
              <a:gd name="connsiteY97" fmla="*/ 3962160 h 4407948"/>
              <a:gd name="connsiteX98" fmla="*/ 2045843 w 4450858"/>
              <a:gd name="connsiteY98" fmla="*/ 3987560 h 4407948"/>
              <a:gd name="connsiteX99" fmla="*/ 1969643 w 4450858"/>
              <a:gd name="connsiteY99" fmla="*/ 4000260 h 4407948"/>
              <a:gd name="connsiteX100" fmla="*/ 1918843 w 4450858"/>
              <a:gd name="connsiteY100" fmla="*/ 4012960 h 4407948"/>
              <a:gd name="connsiteX101" fmla="*/ 1588643 w 4450858"/>
              <a:gd name="connsiteY101" fmla="*/ 4051060 h 4407948"/>
              <a:gd name="connsiteX102" fmla="*/ 1207643 w 4450858"/>
              <a:gd name="connsiteY102" fmla="*/ 4076460 h 4407948"/>
              <a:gd name="connsiteX103" fmla="*/ 1004443 w 4450858"/>
              <a:gd name="connsiteY103" fmla="*/ 4114560 h 4407948"/>
              <a:gd name="connsiteX104" fmla="*/ 801243 w 4450858"/>
              <a:gd name="connsiteY104" fmla="*/ 4165360 h 4407948"/>
              <a:gd name="connsiteX105" fmla="*/ 725043 w 4450858"/>
              <a:gd name="connsiteY105" fmla="*/ 4203460 h 4407948"/>
              <a:gd name="connsiteX106" fmla="*/ 610743 w 4450858"/>
              <a:gd name="connsiteY106" fmla="*/ 4228860 h 4407948"/>
              <a:gd name="connsiteX107" fmla="*/ 521843 w 4450858"/>
              <a:gd name="connsiteY107" fmla="*/ 4254260 h 4407948"/>
              <a:gd name="connsiteX108" fmla="*/ 331343 w 4450858"/>
              <a:gd name="connsiteY108" fmla="*/ 4292360 h 4407948"/>
              <a:gd name="connsiteX109" fmla="*/ 394843 w 4450858"/>
              <a:gd name="connsiteY109"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1868043 w 4450858"/>
              <a:gd name="connsiteY59" fmla="*/ 1828560 h 4407948"/>
              <a:gd name="connsiteX60" fmla="*/ 1969643 w 4450858"/>
              <a:gd name="connsiteY60" fmla="*/ 1879360 h 4407948"/>
              <a:gd name="connsiteX61" fmla="*/ 2083943 w 4450858"/>
              <a:gd name="connsiteY61" fmla="*/ 1942860 h 4407948"/>
              <a:gd name="connsiteX62" fmla="*/ 2122043 w 4450858"/>
              <a:gd name="connsiteY62" fmla="*/ 1980960 h 4407948"/>
              <a:gd name="connsiteX63" fmla="*/ 2198243 w 4450858"/>
              <a:gd name="connsiteY63" fmla="*/ 2031760 h 4407948"/>
              <a:gd name="connsiteX64" fmla="*/ 2223643 w 4450858"/>
              <a:gd name="connsiteY64" fmla="*/ 2069860 h 4407948"/>
              <a:gd name="connsiteX65" fmla="*/ 2299843 w 4450858"/>
              <a:gd name="connsiteY65" fmla="*/ 2107960 h 4407948"/>
              <a:gd name="connsiteX66" fmla="*/ 2312543 w 4450858"/>
              <a:gd name="connsiteY66" fmla="*/ 2146060 h 4407948"/>
              <a:gd name="connsiteX67" fmla="*/ 2350643 w 4450858"/>
              <a:gd name="connsiteY67" fmla="*/ 2158760 h 4407948"/>
              <a:gd name="connsiteX68" fmla="*/ 2426843 w 4450858"/>
              <a:gd name="connsiteY68" fmla="*/ 2196860 h 4407948"/>
              <a:gd name="connsiteX69" fmla="*/ 2490343 w 4450858"/>
              <a:gd name="connsiteY69" fmla="*/ 2273060 h 4407948"/>
              <a:gd name="connsiteX70" fmla="*/ 2541143 w 4450858"/>
              <a:gd name="connsiteY70" fmla="*/ 2374660 h 4407948"/>
              <a:gd name="connsiteX71" fmla="*/ 2579243 w 4450858"/>
              <a:gd name="connsiteY71" fmla="*/ 2412760 h 4407948"/>
              <a:gd name="connsiteX72" fmla="*/ 2642743 w 4450858"/>
              <a:gd name="connsiteY72" fmla="*/ 2488960 h 4407948"/>
              <a:gd name="connsiteX73" fmla="*/ 2655443 w 4450858"/>
              <a:gd name="connsiteY73" fmla="*/ 2527060 h 4407948"/>
              <a:gd name="connsiteX74" fmla="*/ 2718943 w 4450858"/>
              <a:gd name="connsiteY74" fmla="*/ 2615960 h 4407948"/>
              <a:gd name="connsiteX75" fmla="*/ 2769743 w 4450858"/>
              <a:gd name="connsiteY75" fmla="*/ 2692160 h 4407948"/>
              <a:gd name="connsiteX76" fmla="*/ 2820543 w 4450858"/>
              <a:gd name="connsiteY76" fmla="*/ 2742960 h 4407948"/>
              <a:gd name="connsiteX77" fmla="*/ 2896743 w 4450858"/>
              <a:gd name="connsiteY77" fmla="*/ 2831860 h 4407948"/>
              <a:gd name="connsiteX78" fmla="*/ 2934843 w 4450858"/>
              <a:gd name="connsiteY78" fmla="*/ 2857260 h 4407948"/>
              <a:gd name="connsiteX79" fmla="*/ 2972943 w 4450858"/>
              <a:gd name="connsiteY79" fmla="*/ 2933460 h 4407948"/>
              <a:gd name="connsiteX80" fmla="*/ 3011043 w 4450858"/>
              <a:gd name="connsiteY80" fmla="*/ 2946160 h 4407948"/>
              <a:gd name="connsiteX81" fmla="*/ 3011043 w 4450858"/>
              <a:gd name="connsiteY81" fmla="*/ 3250960 h 4407948"/>
              <a:gd name="connsiteX82" fmla="*/ 2972943 w 4450858"/>
              <a:gd name="connsiteY82" fmla="*/ 3390660 h 4407948"/>
              <a:gd name="connsiteX83" fmla="*/ 2947543 w 4450858"/>
              <a:gd name="connsiteY83" fmla="*/ 3441460 h 4407948"/>
              <a:gd name="connsiteX84" fmla="*/ 2922143 w 4450858"/>
              <a:gd name="connsiteY84" fmla="*/ 3504960 h 4407948"/>
              <a:gd name="connsiteX85" fmla="*/ 2884043 w 4450858"/>
              <a:gd name="connsiteY85" fmla="*/ 3543060 h 4407948"/>
              <a:gd name="connsiteX86" fmla="*/ 2820543 w 4450858"/>
              <a:gd name="connsiteY86" fmla="*/ 3631960 h 4407948"/>
              <a:gd name="connsiteX87" fmla="*/ 2731643 w 4450858"/>
              <a:gd name="connsiteY87" fmla="*/ 3695460 h 4407948"/>
              <a:gd name="connsiteX88" fmla="*/ 2680843 w 4450858"/>
              <a:gd name="connsiteY88" fmla="*/ 3720860 h 4407948"/>
              <a:gd name="connsiteX89" fmla="*/ 2604643 w 4450858"/>
              <a:gd name="connsiteY89" fmla="*/ 3771660 h 4407948"/>
              <a:gd name="connsiteX90" fmla="*/ 2566543 w 4450858"/>
              <a:gd name="connsiteY90" fmla="*/ 3797060 h 4407948"/>
              <a:gd name="connsiteX91" fmla="*/ 2490343 w 4450858"/>
              <a:gd name="connsiteY91" fmla="*/ 3835160 h 4407948"/>
              <a:gd name="connsiteX92" fmla="*/ 2439543 w 4450858"/>
              <a:gd name="connsiteY92" fmla="*/ 3860560 h 4407948"/>
              <a:gd name="connsiteX93" fmla="*/ 2401443 w 4450858"/>
              <a:gd name="connsiteY93" fmla="*/ 3885960 h 4407948"/>
              <a:gd name="connsiteX94" fmla="*/ 2363343 w 4450858"/>
              <a:gd name="connsiteY94" fmla="*/ 3898660 h 4407948"/>
              <a:gd name="connsiteX95" fmla="*/ 2261743 w 4450858"/>
              <a:gd name="connsiteY95" fmla="*/ 3924060 h 4407948"/>
              <a:gd name="connsiteX96" fmla="*/ 2134743 w 4450858"/>
              <a:gd name="connsiteY96" fmla="*/ 3962160 h 4407948"/>
              <a:gd name="connsiteX97" fmla="*/ 2045843 w 4450858"/>
              <a:gd name="connsiteY97" fmla="*/ 3987560 h 4407948"/>
              <a:gd name="connsiteX98" fmla="*/ 1969643 w 4450858"/>
              <a:gd name="connsiteY98" fmla="*/ 4000260 h 4407948"/>
              <a:gd name="connsiteX99" fmla="*/ 1918843 w 4450858"/>
              <a:gd name="connsiteY99" fmla="*/ 4012960 h 4407948"/>
              <a:gd name="connsiteX100" fmla="*/ 1588643 w 4450858"/>
              <a:gd name="connsiteY100" fmla="*/ 4051060 h 4407948"/>
              <a:gd name="connsiteX101" fmla="*/ 1207643 w 4450858"/>
              <a:gd name="connsiteY101" fmla="*/ 4076460 h 4407948"/>
              <a:gd name="connsiteX102" fmla="*/ 1004443 w 4450858"/>
              <a:gd name="connsiteY102" fmla="*/ 4114560 h 4407948"/>
              <a:gd name="connsiteX103" fmla="*/ 801243 w 4450858"/>
              <a:gd name="connsiteY103" fmla="*/ 4165360 h 4407948"/>
              <a:gd name="connsiteX104" fmla="*/ 725043 w 4450858"/>
              <a:gd name="connsiteY104" fmla="*/ 4203460 h 4407948"/>
              <a:gd name="connsiteX105" fmla="*/ 610743 w 4450858"/>
              <a:gd name="connsiteY105" fmla="*/ 4228860 h 4407948"/>
              <a:gd name="connsiteX106" fmla="*/ 521843 w 4450858"/>
              <a:gd name="connsiteY106" fmla="*/ 4254260 h 4407948"/>
              <a:gd name="connsiteX107" fmla="*/ 331343 w 4450858"/>
              <a:gd name="connsiteY107" fmla="*/ 4292360 h 4407948"/>
              <a:gd name="connsiteX108" fmla="*/ 394843 w 4450858"/>
              <a:gd name="connsiteY108"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1969643 w 4450858"/>
              <a:gd name="connsiteY59" fmla="*/ 1879360 h 4407948"/>
              <a:gd name="connsiteX60" fmla="*/ 2083943 w 4450858"/>
              <a:gd name="connsiteY60" fmla="*/ 1942860 h 4407948"/>
              <a:gd name="connsiteX61" fmla="*/ 2122043 w 4450858"/>
              <a:gd name="connsiteY61" fmla="*/ 1980960 h 4407948"/>
              <a:gd name="connsiteX62" fmla="*/ 2198243 w 4450858"/>
              <a:gd name="connsiteY62" fmla="*/ 2031760 h 4407948"/>
              <a:gd name="connsiteX63" fmla="*/ 2223643 w 4450858"/>
              <a:gd name="connsiteY63" fmla="*/ 2069860 h 4407948"/>
              <a:gd name="connsiteX64" fmla="*/ 2299843 w 4450858"/>
              <a:gd name="connsiteY64" fmla="*/ 2107960 h 4407948"/>
              <a:gd name="connsiteX65" fmla="*/ 2312543 w 4450858"/>
              <a:gd name="connsiteY65" fmla="*/ 2146060 h 4407948"/>
              <a:gd name="connsiteX66" fmla="*/ 2350643 w 4450858"/>
              <a:gd name="connsiteY66" fmla="*/ 2158760 h 4407948"/>
              <a:gd name="connsiteX67" fmla="*/ 2426843 w 4450858"/>
              <a:gd name="connsiteY67" fmla="*/ 2196860 h 4407948"/>
              <a:gd name="connsiteX68" fmla="*/ 2490343 w 4450858"/>
              <a:gd name="connsiteY68" fmla="*/ 2273060 h 4407948"/>
              <a:gd name="connsiteX69" fmla="*/ 2541143 w 4450858"/>
              <a:gd name="connsiteY69" fmla="*/ 2374660 h 4407948"/>
              <a:gd name="connsiteX70" fmla="*/ 2579243 w 4450858"/>
              <a:gd name="connsiteY70" fmla="*/ 2412760 h 4407948"/>
              <a:gd name="connsiteX71" fmla="*/ 2642743 w 4450858"/>
              <a:gd name="connsiteY71" fmla="*/ 2488960 h 4407948"/>
              <a:gd name="connsiteX72" fmla="*/ 2655443 w 4450858"/>
              <a:gd name="connsiteY72" fmla="*/ 2527060 h 4407948"/>
              <a:gd name="connsiteX73" fmla="*/ 2718943 w 4450858"/>
              <a:gd name="connsiteY73" fmla="*/ 2615960 h 4407948"/>
              <a:gd name="connsiteX74" fmla="*/ 2769743 w 4450858"/>
              <a:gd name="connsiteY74" fmla="*/ 2692160 h 4407948"/>
              <a:gd name="connsiteX75" fmla="*/ 2820543 w 4450858"/>
              <a:gd name="connsiteY75" fmla="*/ 2742960 h 4407948"/>
              <a:gd name="connsiteX76" fmla="*/ 2896743 w 4450858"/>
              <a:gd name="connsiteY76" fmla="*/ 2831860 h 4407948"/>
              <a:gd name="connsiteX77" fmla="*/ 2934843 w 4450858"/>
              <a:gd name="connsiteY77" fmla="*/ 2857260 h 4407948"/>
              <a:gd name="connsiteX78" fmla="*/ 2972943 w 4450858"/>
              <a:gd name="connsiteY78" fmla="*/ 2933460 h 4407948"/>
              <a:gd name="connsiteX79" fmla="*/ 3011043 w 4450858"/>
              <a:gd name="connsiteY79" fmla="*/ 2946160 h 4407948"/>
              <a:gd name="connsiteX80" fmla="*/ 3011043 w 4450858"/>
              <a:gd name="connsiteY80" fmla="*/ 3250960 h 4407948"/>
              <a:gd name="connsiteX81" fmla="*/ 2972943 w 4450858"/>
              <a:gd name="connsiteY81" fmla="*/ 3390660 h 4407948"/>
              <a:gd name="connsiteX82" fmla="*/ 2947543 w 4450858"/>
              <a:gd name="connsiteY82" fmla="*/ 3441460 h 4407948"/>
              <a:gd name="connsiteX83" fmla="*/ 2922143 w 4450858"/>
              <a:gd name="connsiteY83" fmla="*/ 3504960 h 4407948"/>
              <a:gd name="connsiteX84" fmla="*/ 2884043 w 4450858"/>
              <a:gd name="connsiteY84" fmla="*/ 3543060 h 4407948"/>
              <a:gd name="connsiteX85" fmla="*/ 2820543 w 4450858"/>
              <a:gd name="connsiteY85" fmla="*/ 3631960 h 4407948"/>
              <a:gd name="connsiteX86" fmla="*/ 2731643 w 4450858"/>
              <a:gd name="connsiteY86" fmla="*/ 3695460 h 4407948"/>
              <a:gd name="connsiteX87" fmla="*/ 2680843 w 4450858"/>
              <a:gd name="connsiteY87" fmla="*/ 3720860 h 4407948"/>
              <a:gd name="connsiteX88" fmla="*/ 2604643 w 4450858"/>
              <a:gd name="connsiteY88" fmla="*/ 3771660 h 4407948"/>
              <a:gd name="connsiteX89" fmla="*/ 2566543 w 4450858"/>
              <a:gd name="connsiteY89" fmla="*/ 3797060 h 4407948"/>
              <a:gd name="connsiteX90" fmla="*/ 2490343 w 4450858"/>
              <a:gd name="connsiteY90" fmla="*/ 3835160 h 4407948"/>
              <a:gd name="connsiteX91" fmla="*/ 2439543 w 4450858"/>
              <a:gd name="connsiteY91" fmla="*/ 3860560 h 4407948"/>
              <a:gd name="connsiteX92" fmla="*/ 2401443 w 4450858"/>
              <a:gd name="connsiteY92" fmla="*/ 3885960 h 4407948"/>
              <a:gd name="connsiteX93" fmla="*/ 2363343 w 4450858"/>
              <a:gd name="connsiteY93" fmla="*/ 3898660 h 4407948"/>
              <a:gd name="connsiteX94" fmla="*/ 2261743 w 4450858"/>
              <a:gd name="connsiteY94" fmla="*/ 3924060 h 4407948"/>
              <a:gd name="connsiteX95" fmla="*/ 2134743 w 4450858"/>
              <a:gd name="connsiteY95" fmla="*/ 3962160 h 4407948"/>
              <a:gd name="connsiteX96" fmla="*/ 2045843 w 4450858"/>
              <a:gd name="connsiteY96" fmla="*/ 3987560 h 4407948"/>
              <a:gd name="connsiteX97" fmla="*/ 1969643 w 4450858"/>
              <a:gd name="connsiteY97" fmla="*/ 4000260 h 4407948"/>
              <a:gd name="connsiteX98" fmla="*/ 1918843 w 4450858"/>
              <a:gd name="connsiteY98" fmla="*/ 4012960 h 4407948"/>
              <a:gd name="connsiteX99" fmla="*/ 1588643 w 4450858"/>
              <a:gd name="connsiteY99" fmla="*/ 4051060 h 4407948"/>
              <a:gd name="connsiteX100" fmla="*/ 1207643 w 4450858"/>
              <a:gd name="connsiteY100" fmla="*/ 4076460 h 4407948"/>
              <a:gd name="connsiteX101" fmla="*/ 1004443 w 4450858"/>
              <a:gd name="connsiteY101" fmla="*/ 4114560 h 4407948"/>
              <a:gd name="connsiteX102" fmla="*/ 801243 w 4450858"/>
              <a:gd name="connsiteY102" fmla="*/ 4165360 h 4407948"/>
              <a:gd name="connsiteX103" fmla="*/ 725043 w 4450858"/>
              <a:gd name="connsiteY103" fmla="*/ 4203460 h 4407948"/>
              <a:gd name="connsiteX104" fmla="*/ 610743 w 4450858"/>
              <a:gd name="connsiteY104" fmla="*/ 4228860 h 4407948"/>
              <a:gd name="connsiteX105" fmla="*/ 521843 w 4450858"/>
              <a:gd name="connsiteY105" fmla="*/ 4254260 h 4407948"/>
              <a:gd name="connsiteX106" fmla="*/ 331343 w 4450858"/>
              <a:gd name="connsiteY106" fmla="*/ 4292360 h 4407948"/>
              <a:gd name="connsiteX107" fmla="*/ 394843 w 4450858"/>
              <a:gd name="connsiteY107"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122043 w 4450858"/>
              <a:gd name="connsiteY60" fmla="*/ 1980960 h 4407948"/>
              <a:gd name="connsiteX61" fmla="*/ 2198243 w 4450858"/>
              <a:gd name="connsiteY61" fmla="*/ 2031760 h 4407948"/>
              <a:gd name="connsiteX62" fmla="*/ 2223643 w 4450858"/>
              <a:gd name="connsiteY62" fmla="*/ 2069860 h 4407948"/>
              <a:gd name="connsiteX63" fmla="*/ 2299843 w 4450858"/>
              <a:gd name="connsiteY63" fmla="*/ 2107960 h 4407948"/>
              <a:gd name="connsiteX64" fmla="*/ 2312543 w 4450858"/>
              <a:gd name="connsiteY64" fmla="*/ 2146060 h 4407948"/>
              <a:gd name="connsiteX65" fmla="*/ 2350643 w 4450858"/>
              <a:gd name="connsiteY65" fmla="*/ 2158760 h 4407948"/>
              <a:gd name="connsiteX66" fmla="*/ 2426843 w 4450858"/>
              <a:gd name="connsiteY66" fmla="*/ 2196860 h 4407948"/>
              <a:gd name="connsiteX67" fmla="*/ 2490343 w 4450858"/>
              <a:gd name="connsiteY67" fmla="*/ 2273060 h 4407948"/>
              <a:gd name="connsiteX68" fmla="*/ 2541143 w 4450858"/>
              <a:gd name="connsiteY68" fmla="*/ 2374660 h 4407948"/>
              <a:gd name="connsiteX69" fmla="*/ 2579243 w 4450858"/>
              <a:gd name="connsiteY69" fmla="*/ 2412760 h 4407948"/>
              <a:gd name="connsiteX70" fmla="*/ 2642743 w 4450858"/>
              <a:gd name="connsiteY70" fmla="*/ 2488960 h 4407948"/>
              <a:gd name="connsiteX71" fmla="*/ 2655443 w 4450858"/>
              <a:gd name="connsiteY71" fmla="*/ 2527060 h 4407948"/>
              <a:gd name="connsiteX72" fmla="*/ 2718943 w 4450858"/>
              <a:gd name="connsiteY72" fmla="*/ 2615960 h 4407948"/>
              <a:gd name="connsiteX73" fmla="*/ 2769743 w 4450858"/>
              <a:gd name="connsiteY73" fmla="*/ 2692160 h 4407948"/>
              <a:gd name="connsiteX74" fmla="*/ 2820543 w 4450858"/>
              <a:gd name="connsiteY74" fmla="*/ 2742960 h 4407948"/>
              <a:gd name="connsiteX75" fmla="*/ 2896743 w 4450858"/>
              <a:gd name="connsiteY75" fmla="*/ 2831860 h 4407948"/>
              <a:gd name="connsiteX76" fmla="*/ 2934843 w 4450858"/>
              <a:gd name="connsiteY76" fmla="*/ 2857260 h 4407948"/>
              <a:gd name="connsiteX77" fmla="*/ 2972943 w 4450858"/>
              <a:gd name="connsiteY77" fmla="*/ 2933460 h 4407948"/>
              <a:gd name="connsiteX78" fmla="*/ 3011043 w 4450858"/>
              <a:gd name="connsiteY78" fmla="*/ 2946160 h 4407948"/>
              <a:gd name="connsiteX79" fmla="*/ 3011043 w 4450858"/>
              <a:gd name="connsiteY79" fmla="*/ 3250960 h 4407948"/>
              <a:gd name="connsiteX80" fmla="*/ 2972943 w 4450858"/>
              <a:gd name="connsiteY80" fmla="*/ 3390660 h 4407948"/>
              <a:gd name="connsiteX81" fmla="*/ 2947543 w 4450858"/>
              <a:gd name="connsiteY81" fmla="*/ 3441460 h 4407948"/>
              <a:gd name="connsiteX82" fmla="*/ 2922143 w 4450858"/>
              <a:gd name="connsiteY82" fmla="*/ 3504960 h 4407948"/>
              <a:gd name="connsiteX83" fmla="*/ 2884043 w 4450858"/>
              <a:gd name="connsiteY83" fmla="*/ 3543060 h 4407948"/>
              <a:gd name="connsiteX84" fmla="*/ 2820543 w 4450858"/>
              <a:gd name="connsiteY84" fmla="*/ 3631960 h 4407948"/>
              <a:gd name="connsiteX85" fmla="*/ 2731643 w 4450858"/>
              <a:gd name="connsiteY85" fmla="*/ 3695460 h 4407948"/>
              <a:gd name="connsiteX86" fmla="*/ 2680843 w 4450858"/>
              <a:gd name="connsiteY86" fmla="*/ 3720860 h 4407948"/>
              <a:gd name="connsiteX87" fmla="*/ 2604643 w 4450858"/>
              <a:gd name="connsiteY87" fmla="*/ 3771660 h 4407948"/>
              <a:gd name="connsiteX88" fmla="*/ 2566543 w 4450858"/>
              <a:gd name="connsiteY88" fmla="*/ 3797060 h 4407948"/>
              <a:gd name="connsiteX89" fmla="*/ 2490343 w 4450858"/>
              <a:gd name="connsiteY89" fmla="*/ 3835160 h 4407948"/>
              <a:gd name="connsiteX90" fmla="*/ 2439543 w 4450858"/>
              <a:gd name="connsiteY90" fmla="*/ 3860560 h 4407948"/>
              <a:gd name="connsiteX91" fmla="*/ 2401443 w 4450858"/>
              <a:gd name="connsiteY91" fmla="*/ 3885960 h 4407948"/>
              <a:gd name="connsiteX92" fmla="*/ 2363343 w 4450858"/>
              <a:gd name="connsiteY92" fmla="*/ 3898660 h 4407948"/>
              <a:gd name="connsiteX93" fmla="*/ 2261743 w 4450858"/>
              <a:gd name="connsiteY93" fmla="*/ 3924060 h 4407948"/>
              <a:gd name="connsiteX94" fmla="*/ 2134743 w 4450858"/>
              <a:gd name="connsiteY94" fmla="*/ 3962160 h 4407948"/>
              <a:gd name="connsiteX95" fmla="*/ 2045843 w 4450858"/>
              <a:gd name="connsiteY95" fmla="*/ 3987560 h 4407948"/>
              <a:gd name="connsiteX96" fmla="*/ 1969643 w 4450858"/>
              <a:gd name="connsiteY96" fmla="*/ 4000260 h 4407948"/>
              <a:gd name="connsiteX97" fmla="*/ 1918843 w 4450858"/>
              <a:gd name="connsiteY97" fmla="*/ 4012960 h 4407948"/>
              <a:gd name="connsiteX98" fmla="*/ 1588643 w 4450858"/>
              <a:gd name="connsiteY98" fmla="*/ 4051060 h 4407948"/>
              <a:gd name="connsiteX99" fmla="*/ 1207643 w 4450858"/>
              <a:gd name="connsiteY99" fmla="*/ 4076460 h 4407948"/>
              <a:gd name="connsiteX100" fmla="*/ 1004443 w 4450858"/>
              <a:gd name="connsiteY100" fmla="*/ 4114560 h 4407948"/>
              <a:gd name="connsiteX101" fmla="*/ 801243 w 4450858"/>
              <a:gd name="connsiteY101" fmla="*/ 4165360 h 4407948"/>
              <a:gd name="connsiteX102" fmla="*/ 725043 w 4450858"/>
              <a:gd name="connsiteY102" fmla="*/ 4203460 h 4407948"/>
              <a:gd name="connsiteX103" fmla="*/ 610743 w 4450858"/>
              <a:gd name="connsiteY103" fmla="*/ 4228860 h 4407948"/>
              <a:gd name="connsiteX104" fmla="*/ 521843 w 4450858"/>
              <a:gd name="connsiteY104" fmla="*/ 4254260 h 4407948"/>
              <a:gd name="connsiteX105" fmla="*/ 331343 w 4450858"/>
              <a:gd name="connsiteY105" fmla="*/ 4292360 h 4407948"/>
              <a:gd name="connsiteX106" fmla="*/ 394843 w 4450858"/>
              <a:gd name="connsiteY106"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198243 w 4450858"/>
              <a:gd name="connsiteY60" fmla="*/ 2031760 h 4407948"/>
              <a:gd name="connsiteX61" fmla="*/ 2223643 w 4450858"/>
              <a:gd name="connsiteY61" fmla="*/ 2069860 h 4407948"/>
              <a:gd name="connsiteX62" fmla="*/ 2299843 w 4450858"/>
              <a:gd name="connsiteY62" fmla="*/ 2107960 h 4407948"/>
              <a:gd name="connsiteX63" fmla="*/ 2312543 w 4450858"/>
              <a:gd name="connsiteY63" fmla="*/ 2146060 h 4407948"/>
              <a:gd name="connsiteX64" fmla="*/ 2350643 w 4450858"/>
              <a:gd name="connsiteY64" fmla="*/ 2158760 h 4407948"/>
              <a:gd name="connsiteX65" fmla="*/ 2426843 w 4450858"/>
              <a:gd name="connsiteY65" fmla="*/ 2196860 h 4407948"/>
              <a:gd name="connsiteX66" fmla="*/ 2490343 w 4450858"/>
              <a:gd name="connsiteY66" fmla="*/ 2273060 h 4407948"/>
              <a:gd name="connsiteX67" fmla="*/ 2541143 w 4450858"/>
              <a:gd name="connsiteY67" fmla="*/ 2374660 h 4407948"/>
              <a:gd name="connsiteX68" fmla="*/ 2579243 w 4450858"/>
              <a:gd name="connsiteY68" fmla="*/ 2412760 h 4407948"/>
              <a:gd name="connsiteX69" fmla="*/ 2642743 w 4450858"/>
              <a:gd name="connsiteY69" fmla="*/ 2488960 h 4407948"/>
              <a:gd name="connsiteX70" fmla="*/ 2655443 w 4450858"/>
              <a:gd name="connsiteY70" fmla="*/ 2527060 h 4407948"/>
              <a:gd name="connsiteX71" fmla="*/ 2718943 w 4450858"/>
              <a:gd name="connsiteY71" fmla="*/ 2615960 h 4407948"/>
              <a:gd name="connsiteX72" fmla="*/ 2769743 w 4450858"/>
              <a:gd name="connsiteY72" fmla="*/ 2692160 h 4407948"/>
              <a:gd name="connsiteX73" fmla="*/ 2820543 w 4450858"/>
              <a:gd name="connsiteY73" fmla="*/ 2742960 h 4407948"/>
              <a:gd name="connsiteX74" fmla="*/ 2896743 w 4450858"/>
              <a:gd name="connsiteY74" fmla="*/ 2831860 h 4407948"/>
              <a:gd name="connsiteX75" fmla="*/ 2934843 w 4450858"/>
              <a:gd name="connsiteY75" fmla="*/ 2857260 h 4407948"/>
              <a:gd name="connsiteX76" fmla="*/ 2972943 w 4450858"/>
              <a:gd name="connsiteY76" fmla="*/ 2933460 h 4407948"/>
              <a:gd name="connsiteX77" fmla="*/ 3011043 w 4450858"/>
              <a:gd name="connsiteY77" fmla="*/ 2946160 h 4407948"/>
              <a:gd name="connsiteX78" fmla="*/ 3011043 w 4450858"/>
              <a:gd name="connsiteY78" fmla="*/ 3250960 h 4407948"/>
              <a:gd name="connsiteX79" fmla="*/ 2972943 w 4450858"/>
              <a:gd name="connsiteY79" fmla="*/ 3390660 h 4407948"/>
              <a:gd name="connsiteX80" fmla="*/ 2947543 w 4450858"/>
              <a:gd name="connsiteY80" fmla="*/ 3441460 h 4407948"/>
              <a:gd name="connsiteX81" fmla="*/ 2922143 w 4450858"/>
              <a:gd name="connsiteY81" fmla="*/ 3504960 h 4407948"/>
              <a:gd name="connsiteX82" fmla="*/ 2884043 w 4450858"/>
              <a:gd name="connsiteY82" fmla="*/ 3543060 h 4407948"/>
              <a:gd name="connsiteX83" fmla="*/ 2820543 w 4450858"/>
              <a:gd name="connsiteY83" fmla="*/ 3631960 h 4407948"/>
              <a:gd name="connsiteX84" fmla="*/ 2731643 w 4450858"/>
              <a:gd name="connsiteY84" fmla="*/ 3695460 h 4407948"/>
              <a:gd name="connsiteX85" fmla="*/ 2680843 w 4450858"/>
              <a:gd name="connsiteY85" fmla="*/ 3720860 h 4407948"/>
              <a:gd name="connsiteX86" fmla="*/ 2604643 w 4450858"/>
              <a:gd name="connsiteY86" fmla="*/ 3771660 h 4407948"/>
              <a:gd name="connsiteX87" fmla="*/ 2566543 w 4450858"/>
              <a:gd name="connsiteY87" fmla="*/ 3797060 h 4407948"/>
              <a:gd name="connsiteX88" fmla="*/ 2490343 w 4450858"/>
              <a:gd name="connsiteY88" fmla="*/ 3835160 h 4407948"/>
              <a:gd name="connsiteX89" fmla="*/ 2439543 w 4450858"/>
              <a:gd name="connsiteY89" fmla="*/ 3860560 h 4407948"/>
              <a:gd name="connsiteX90" fmla="*/ 2401443 w 4450858"/>
              <a:gd name="connsiteY90" fmla="*/ 3885960 h 4407948"/>
              <a:gd name="connsiteX91" fmla="*/ 2363343 w 4450858"/>
              <a:gd name="connsiteY91" fmla="*/ 3898660 h 4407948"/>
              <a:gd name="connsiteX92" fmla="*/ 2261743 w 4450858"/>
              <a:gd name="connsiteY92" fmla="*/ 3924060 h 4407948"/>
              <a:gd name="connsiteX93" fmla="*/ 2134743 w 4450858"/>
              <a:gd name="connsiteY93" fmla="*/ 3962160 h 4407948"/>
              <a:gd name="connsiteX94" fmla="*/ 2045843 w 4450858"/>
              <a:gd name="connsiteY94" fmla="*/ 3987560 h 4407948"/>
              <a:gd name="connsiteX95" fmla="*/ 1969643 w 4450858"/>
              <a:gd name="connsiteY95" fmla="*/ 4000260 h 4407948"/>
              <a:gd name="connsiteX96" fmla="*/ 1918843 w 4450858"/>
              <a:gd name="connsiteY96" fmla="*/ 4012960 h 4407948"/>
              <a:gd name="connsiteX97" fmla="*/ 1588643 w 4450858"/>
              <a:gd name="connsiteY97" fmla="*/ 4051060 h 4407948"/>
              <a:gd name="connsiteX98" fmla="*/ 1207643 w 4450858"/>
              <a:gd name="connsiteY98" fmla="*/ 4076460 h 4407948"/>
              <a:gd name="connsiteX99" fmla="*/ 1004443 w 4450858"/>
              <a:gd name="connsiteY99" fmla="*/ 4114560 h 4407948"/>
              <a:gd name="connsiteX100" fmla="*/ 801243 w 4450858"/>
              <a:gd name="connsiteY100" fmla="*/ 4165360 h 4407948"/>
              <a:gd name="connsiteX101" fmla="*/ 725043 w 4450858"/>
              <a:gd name="connsiteY101" fmla="*/ 4203460 h 4407948"/>
              <a:gd name="connsiteX102" fmla="*/ 610743 w 4450858"/>
              <a:gd name="connsiteY102" fmla="*/ 4228860 h 4407948"/>
              <a:gd name="connsiteX103" fmla="*/ 521843 w 4450858"/>
              <a:gd name="connsiteY103" fmla="*/ 4254260 h 4407948"/>
              <a:gd name="connsiteX104" fmla="*/ 331343 w 4450858"/>
              <a:gd name="connsiteY104" fmla="*/ 4292360 h 4407948"/>
              <a:gd name="connsiteX105" fmla="*/ 394843 w 4450858"/>
              <a:gd name="connsiteY105"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23643 w 4450858"/>
              <a:gd name="connsiteY60" fmla="*/ 2069860 h 4407948"/>
              <a:gd name="connsiteX61" fmla="*/ 2299843 w 4450858"/>
              <a:gd name="connsiteY61" fmla="*/ 2107960 h 4407948"/>
              <a:gd name="connsiteX62" fmla="*/ 2312543 w 4450858"/>
              <a:gd name="connsiteY62" fmla="*/ 2146060 h 4407948"/>
              <a:gd name="connsiteX63" fmla="*/ 2350643 w 4450858"/>
              <a:gd name="connsiteY63" fmla="*/ 2158760 h 4407948"/>
              <a:gd name="connsiteX64" fmla="*/ 2426843 w 4450858"/>
              <a:gd name="connsiteY64" fmla="*/ 2196860 h 4407948"/>
              <a:gd name="connsiteX65" fmla="*/ 2490343 w 4450858"/>
              <a:gd name="connsiteY65" fmla="*/ 2273060 h 4407948"/>
              <a:gd name="connsiteX66" fmla="*/ 2541143 w 4450858"/>
              <a:gd name="connsiteY66" fmla="*/ 2374660 h 4407948"/>
              <a:gd name="connsiteX67" fmla="*/ 2579243 w 4450858"/>
              <a:gd name="connsiteY67" fmla="*/ 2412760 h 4407948"/>
              <a:gd name="connsiteX68" fmla="*/ 2642743 w 4450858"/>
              <a:gd name="connsiteY68" fmla="*/ 2488960 h 4407948"/>
              <a:gd name="connsiteX69" fmla="*/ 2655443 w 4450858"/>
              <a:gd name="connsiteY69" fmla="*/ 2527060 h 4407948"/>
              <a:gd name="connsiteX70" fmla="*/ 2718943 w 4450858"/>
              <a:gd name="connsiteY70" fmla="*/ 2615960 h 4407948"/>
              <a:gd name="connsiteX71" fmla="*/ 2769743 w 4450858"/>
              <a:gd name="connsiteY71" fmla="*/ 2692160 h 4407948"/>
              <a:gd name="connsiteX72" fmla="*/ 2820543 w 4450858"/>
              <a:gd name="connsiteY72" fmla="*/ 2742960 h 4407948"/>
              <a:gd name="connsiteX73" fmla="*/ 2896743 w 4450858"/>
              <a:gd name="connsiteY73" fmla="*/ 2831860 h 4407948"/>
              <a:gd name="connsiteX74" fmla="*/ 2934843 w 4450858"/>
              <a:gd name="connsiteY74" fmla="*/ 2857260 h 4407948"/>
              <a:gd name="connsiteX75" fmla="*/ 2972943 w 4450858"/>
              <a:gd name="connsiteY75" fmla="*/ 2933460 h 4407948"/>
              <a:gd name="connsiteX76" fmla="*/ 3011043 w 4450858"/>
              <a:gd name="connsiteY76" fmla="*/ 2946160 h 4407948"/>
              <a:gd name="connsiteX77" fmla="*/ 3011043 w 4450858"/>
              <a:gd name="connsiteY77" fmla="*/ 3250960 h 4407948"/>
              <a:gd name="connsiteX78" fmla="*/ 2972943 w 4450858"/>
              <a:gd name="connsiteY78" fmla="*/ 3390660 h 4407948"/>
              <a:gd name="connsiteX79" fmla="*/ 2947543 w 4450858"/>
              <a:gd name="connsiteY79" fmla="*/ 3441460 h 4407948"/>
              <a:gd name="connsiteX80" fmla="*/ 2922143 w 4450858"/>
              <a:gd name="connsiteY80" fmla="*/ 3504960 h 4407948"/>
              <a:gd name="connsiteX81" fmla="*/ 2884043 w 4450858"/>
              <a:gd name="connsiteY81" fmla="*/ 3543060 h 4407948"/>
              <a:gd name="connsiteX82" fmla="*/ 2820543 w 4450858"/>
              <a:gd name="connsiteY82" fmla="*/ 3631960 h 4407948"/>
              <a:gd name="connsiteX83" fmla="*/ 2731643 w 4450858"/>
              <a:gd name="connsiteY83" fmla="*/ 3695460 h 4407948"/>
              <a:gd name="connsiteX84" fmla="*/ 2680843 w 4450858"/>
              <a:gd name="connsiteY84" fmla="*/ 3720860 h 4407948"/>
              <a:gd name="connsiteX85" fmla="*/ 2604643 w 4450858"/>
              <a:gd name="connsiteY85" fmla="*/ 3771660 h 4407948"/>
              <a:gd name="connsiteX86" fmla="*/ 2566543 w 4450858"/>
              <a:gd name="connsiteY86" fmla="*/ 3797060 h 4407948"/>
              <a:gd name="connsiteX87" fmla="*/ 2490343 w 4450858"/>
              <a:gd name="connsiteY87" fmla="*/ 3835160 h 4407948"/>
              <a:gd name="connsiteX88" fmla="*/ 2439543 w 4450858"/>
              <a:gd name="connsiteY88" fmla="*/ 3860560 h 4407948"/>
              <a:gd name="connsiteX89" fmla="*/ 2401443 w 4450858"/>
              <a:gd name="connsiteY89" fmla="*/ 3885960 h 4407948"/>
              <a:gd name="connsiteX90" fmla="*/ 2363343 w 4450858"/>
              <a:gd name="connsiteY90" fmla="*/ 3898660 h 4407948"/>
              <a:gd name="connsiteX91" fmla="*/ 2261743 w 4450858"/>
              <a:gd name="connsiteY91" fmla="*/ 3924060 h 4407948"/>
              <a:gd name="connsiteX92" fmla="*/ 2134743 w 4450858"/>
              <a:gd name="connsiteY92" fmla="*/ 3962160 h 4407948"/>
              <a:gd name="connsiteX93" fmla="*/ 2045843 w 4450858"/>
              <a:gd name="connsiteY93" fmla="*/ 3987560 h 4407948"/>
              <a:gd name="connsiteX94" fmla="*/ 1969643 w 4450858"/>
              <a:gd name="connsiteY94" fmla="*/ 4000260 h 4407948"/>
              <a:gd name="connsiteX95" fmla="*/ 1918843 w 4450858"/>
              <a:gd name="connsiteY95" fmla="*/ 4012960 h 4407948"/>
              <a:gd name="connsiteX96" fmla="*/ 1588643 w 4450858"/>
              <a:gd name="connsiteY96" fmla="*/ 4051060 h 4407948"/>
              <a:gd name="connsiteX97" fmla="*/ 1207643 w 4450858"/>
              <a:gd name="connsiteY97" fmla="*/ 4076460 h 4407948"/>
              <a:gd name="connsiteX98" fmla="*/ 1004443 w 4450858"/>
              <a:gd name="connsiteY98" fmla="*/ 4114560 h 4407948"/>
              <a:gd name="connsiteX99" fmla="*/ 801243 w 4450858"/>
              <a:gd name="connsiteY99" fmla="*/ 4165360 h 4407948"/>
              <a:gd name="connsiteX100" fmla="*/ 725043 w 4450858"/>
              <a:gd name="connsiteY100" fmla="*/ 4203460 h 4407948"/>
              <a:gd name="connsiteX101" fmla="*/ 610743 w 4450858"/>
              <a:gd name="connsiteY101" fmla="*/ 4228860 h 4407948"/>
              <a:gd name="connsiteX102" fmla="*/ 521843 w 4450858"/>
              <a:gd name="connsiteY102" fmla="*/ 4254260 h 4407948"/>
              <a:gd name="connsiteX103" fmla="*/ 331343 w 4450858"/>
              <a:gd name="connsiteY103" fmla="*/ 4292360 h 4407948"/>
              <a:gd name="connsiteX104" fmla="*/ 394843 w 4450858"/>
              <a:gd name="connsiteY104"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312543 w 4450858"/>
              <a:gd name="connsiteY61" fmla="*/ 2146060 h 4407948"/>
              <a:gd name="connsiteX62" fmla="*/ 2350643 w 4450858"/>
              <a:gd name="connsiteY62" fmla="*/ 2158760 h 4407948"/>
              <a:gd name="connsiteX63" fmla="*/ 2426843 w 4450858"/>
              <a:gd name="connsiteY63" fmla="*/ 2196860 h 4407948"/>
              <a:gd name="connsiteX64" fmla="*/ 2490343 w 4450858"/>
              <a:gd name="connsiteY64" fmla="*/ 2273060 h 4407948"/>
              <a:gd name="connsiteX65" fmla="*/ 2541143 w 4450858"/>
              <a:gd name="connsiteY65" fmla="*/ 2374660 h 4407948"/>
              <a:gd name="connsiteX66" fmla="*/ 2579243 w 4450858"/>
              <a:gd name="connsiteY66" fmla="*/ 2412760 h 4407948"/>
              <a:gd name="connsiteX67" fmla="*/ 2642743 w 4450858"/>
              <a:gd name="connsiteY67" fmla="*/ 2488960 h 4407948"/>
              <a:gd name="connsiteX68" fmla="*/ 2655443 w 4450858"/>
              <a:gd name="connsiteY68" fmla="*/ 2527060 h 4407948"/>
              <a:gd name="connsiteX69" fmla="*/ 2718943 w 4450858"/>
              <a:gd name="connsiteY69" fmla="*/ 2615960 h 4407948"/>
              <a:gd name="connsiteX70" fmla="*/ 2769743 w 4450858"/>
              <a:gd name="connsiteY70" fmla="*/ 2692160 h 4407948"/>
              <a:gd name="connsiteX71" fmla="*/ 2820543 w 4450858"/>
              <a:gd name="connsiteY71" fmla="*/ 2742960 h 4407948"/>
              <a:gd name="connsiteX72" fmla="*/ 2896743 w 4450858"/>
              <a:gd name="connsiteY72" fmla="*/ 2831860 h 4407948"/>
              <a:gd name="connsiteX73" fmla="*/ 2934843 w 4450858"/>
              <a:gd name="connsiteY73" fmla="*/ 2857260 h 4407948"/>
              <a:gd name="connsiteX74" fmla="*/ 2972943 w 4450858"/>
              <a:gd name="connsiteY74" fmla="*/ 2933460 h 4407948"/>
              <a:gd name="connsiteX75" fmla="*/ 3011043 w 4450858"/>
              <a:gd name="connsiteY75" fmla="*/ 2946160 h 4407948"/>
              <a:gd name="connsiteX76" fmla="*/ 3011043 w 4450858"/>
              <a:gd name="connsiteY76" fmla="*/ 3250960 h 4407948"/>
              <a:gd name="connsiteX77" fmla="*/ 2972943 w 4450858"/>
              <a:gd name="connsiteY77" fmla="*/ 3390660 h 4407948"/>
              <a:gd name="connsiteX78" fmla="*/ 2947543 w 4450858"/>
              <a:gd name="connsiteY78" fmla="*/ 3441460 h 4407948"/>
              <a:gd name="connsiteX79" fmla="*/ 2922143 w 4450858"/>
              <a:gd name="connsiteY79" fmla="*/ 3504960 h 4407948"/>
              <a:gd name="connsiteX80" fmla="*/ 2884043 w 4450858"/>
              <a:gd name="connsiteY80" fmla="*/ 3543060 h 4407948"/>
              <a:gd name="connsiteX81" fmla="*/ 2820543 w 4450858"/>
              <a:gd name="connsiteY81" fmla="*/ 3631960 h 4407948"/>
              <a:gd name="connsiteX82" fmla="*/ 2731643 w 4450858"/>
              <a:gd name="connsiteY82" fmla="*/ 3695460 h 4407948"/>
              <a:gd name="connsiteX83" fmla="*/ 2680843 w 4450858"/>
              <a:gd name="connsiteY83" fmla="*/ 3720860 h 4407948"/>
              <a:gd name="connsiteX84" fmla="*/ 2604643 w 4450858"/>
              <a:gd name="connsiteY84" fmla="*/ 3771660 h 4407948"/>
              <a:gd name="connsiteX85" fmla="*/ 2566543 w 4450858"/>
              <a:gd name="connsiteY85" fmla="*/ 3797060 h 4407948"/>
              <a:gd name="connsiteX86" fmla="*/ 2490343 w 4450858"/>
              <a:gd name="connsiteY86" fmla="*/ 3835160 h 4407948"/>
              <a:gd name="connsiteX87" fmla="*/ 2439543 w 4450858"/>
              <a:gd name="connsiteY87" fmla="*/ 3860560 h 4407948"/>
              <a:gd name="connsiteX88" fmla="*/ 2401443 w 4450858"/>
              <a:gd name="connsiteY88" fmla="*/ 3885960 h 4407948"/>
              <a:gd name="connsiteX89" fmla="*/ 2363343 w 4450858"/>
              <a:gd name="connsiteY89" fmla="*/ 3898660 h 4407948"/>
              <a:gd name="connsiteX90" fmla="*/ 2261743 w 4450858"/>
              <a:gd name="connsiteY90" fmla="*/ 3924060 h 4407948"/>
              <a:gd name="connsiteX91" fmla="*/ 2134743 w 4450858"/>
              <a:gd name="connsiteY91" fmla="*/ 3962160 h 4407948"/>
              <a:gd name="connsiteX92" fmla="*/ 2045843 w 4450858"/>
              <a:gd name="connsiteY92" fmla="*/ 3987560 h 4407948"/>
              <a:gd name="connsiteX93" fmla="*/ 1969643 w 4450858"/>
              <a:gd name="connsiteY93" fmla="*/ 4000260 h 4407948"/>
              <a:gd name="connsiteX94" fmla="*/ 1918843 w 4450858"/>
              <a:gd name="connsiteY94" fmla="*/ 4012960 h 4407948"/>
              <a:gd name="connsiteX95" fmla="*/ 1588643 w 4450858"/>
              <a:gd name="connsiteY95" fmla="*/ 4051060 h 4407948"/>
              <a:gd name="connsiteX96" fmla="*/ 1207643 w 4450858"/>
              <a:gd name="connsiteY96" fmla="*/ 4076460 h 4407948"/>
              <a:gd name="connsiteX97" fmla="*/ 1004443 w 4450858"/>
              <a:gd name="connsiteY97" fmla="*/ 4114560 h 4407948"/>
              <a:gd name="connsiteX98" fmla="*/ 801243 w 4450858"/>
              <a:gd name="connsiteY98" fmla="*/ 4165360 h 4407948"/>
              <a:gd name="connsiteX99" fmla="*/ 725043 w 4450858"/>
              <a:gd name="connsiteY99" fmla="*/ 4203460 h 4407948"/>
              <a:gd name="connsiteX100" fmla="*/ 610743 w 4450858"/>
              <a:gd name="connsiteY100" fmla="*/ 4228860 h 4407948"/>
              <a:gd name="connsiteX101" fmla="*/ 521843 w 4450858"/>
              <a:gd name="connsiteY101" fmla="*/ 4254260 h 4407948"/>
              <a:gd name="connsiteX102" fmla="*/ 331343 w 4450858"/>
              <a:gd name="connsiteY102" fmla="*/ 4292360 h 4407948"/>
              <a:gd name="connsiteX103" fmla="*/ 394843 w 4450858"/>
              <a:gd name="connsiteY103"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312543 w 4450858"/>
              <a:gd name="connsiteY61" fmla="*/ 2146060 h 4407948"/>
              <a:gd name="connsiteX62" fmla="*/ 2426843 w 4450858"/>
              <a:gd name="connsiteY62" fmla="*/ 2196860 h 4407948"/>
              <a:gd name="connsiteX63" fmla="*/ 2490343 w 4450858"/>
              <a:gd name="connsiteY63" fmla="*/ 2273060 h 4407948"/>
              <a:gd name="connsiteX64" fmla="*/ 2541143 w 4450858"/>
              <a:gd name="connsiteY64" fmla="*/ 2374660 h 4407948"/>
              <a:gd name="connsiteX65" fmla="*/ 2579243 w 4450858"/>
              <a:gd name="connsiteY65" fmla="*/ 2412760 h 4407948"/>
              <a:gd name="connsiteX66" fmla="*/ 2642743 w 4450858"/>
              <a:gd name="connsiteY66" fmla="*/ 2488960 h 4407948"/>
              <a:gd name="connsiteX67" fmla="*/ 2655443 w 4450858"/>
              <a:gd name="connsiteY67" fmla="*/ 2527060 h 4407948"/>
              <a:gd name="connsiteX68" fmla="*/ 2718943 w 4450858"/>
              <a:gd name="connsiteY68" fmla="*/ 2615960 h 4407948"/>
              <a:gd name="connsiteX69" fmla="*/ 2769743 w 4450858"/>
              <a:gd name="connsiteY69" fmla="*/ 2692160 h 4407948"/>
              <a:gd name="connsiteX70" fmla="*/ 2820543 w 4450858"/>
              <a:gd name="connsiteY70" fmla="*/ 2742960 h 4407948"/>
              <a:gd name="connsiteX71" fmla="*/ 2896743 w 4450858"/>
              <a:gd name="connsiteY71" fmla="*/ 2831860 h 4407948"/>
              <a:gd name="connsiteX72" fmla="*/ 2934843 w 4450858"/>
              <a:gd name="connsiteY72" fmla="*/ 2857260 h 4407948"/>
              <a:gd name="connsiteX73" fmla="*/ 2972943 w 4450858"/>
              <a:gd name="connsiteY73" fmla="*/ 2933460 h 4407948"/>
              <a:gd name="connsiteX74" fmla="*/ 3011043 w 4450858"/>
              <a:gd name="connsiteY74" fmla="*/ 2946160 h 4407948"/>
              <a:gd name="connsiteX75" fmla="*/ 3011043 w 4450858"/>
              <a:gd name="connsiteY75" fmla="*/ 3250960 h 4407948"/>
              <a:gd name="connsiteX76" fmla="*/ 2972943 w 4450858"/>
              <a:gd name="connsiteY76" fmla="*/ 3390660 h 4407948"/>
              <a:gd name="connsiteX77" fmla="*/ 2947543 w 4450858"/>
              <a:gd name="connsiteY77" fmla="*/ 3441460 h 4407948"/>
              <a:gd name="connsiteX78" fmla="*/ 2922143 w 4450858"/>
              <a:gd name="connsiteY78" fmla="*/ 3504960 h 4407948"/>
              <a:gd name="connsiteX79" fmla="*/ 2884043 w 4450858"/>
              <a:gd name="connsiteY79" fmla="*/ 3543060 h 4407948"/>
              <a:gd name="connsiteX80" fmla="*/ 2820543 w 4450858"/>
              <a:gd name="connsiteY80" fmla="*/ 3631960 h 4407948"/>
              <a:gd name="connsiteX81" fmla="*/ 2731643 w 4450858"/>
              <a:gd name="connsiteY81" fmla="*/ 3695460 h 4407948"/>
              <a:gd name="connsiteX82" fmla="*/ 2680843 w 4450858"/>
              <a:gd name="connsiteY82" fmla="*/ 3720860 h 4407948"/>
              <a:gd name="connsiteX83" fmla="*/ 2604643 w 4450858"/>
              <a:gd name="connsiteY83" fmla="*/ 3771660 h 4407948"/>
              <a:gd name="connsiteX84" fmla="*/ 2566543 w 4450858"/>
              <a:gd name="connsiteY84" fmla="*/ 3797060 h 4407948"/>
              <a:gd name="connsiteX85" fmla="*/ 2490343 w 4450858"/>
              <a:gd name="connsiteY85" fmla="*/ 3835160 h 4407948"/>
              <a:gd name="connsiteX86" fmla="*/ 2439543 w 4450858"/>
              <a:gd name="connsiteY86" fmla="*/ 3860560 h 4407948"/>
              <a:gd name="connsiteX87" fmla="*/ 2401443 w 4450858"/>
              <a:gd name="connsiteY87" fmla="*/ 3885960 h 4407948"/>
              <a:gd name="connsiteX88" fmla="*/ 2363343 w 4450858"/>
              <a:gd name="connsiteY88" fmla="*/ 3898660 h 4407948"/>
              <a:gd name="connsiteX89" fmla="*/ 2261743 w 4450858"/>
              <a:gd name="connsiteY89" fmla="*/ 3924060 h 4407948"/>
              <a:gd name="connsiteX90" fmla="*/ 2134743 w 4450858"/>
              <a:gd name="connsiteY90" fmla="*/ 3962160 h 4407948"/>
              <a:gd name="connsiteX91" fmla="*/ 2045843 w 4450858"/>
              <a:gd name="connsiteY91" fmla="*/ 3987560 h 4407948"/>
              <a:gd name="connsiteX92" fmla="*/ 1969643 w 4450858"/>
              <a:gd name="connsiteY92" fmla="*/ 4000260 h 4407948"/>
              <a:gd name="connsiteX93" fmla="*/ 1918843 w 4450858"/>
              <a:gd name="connsiteY93" fmla="*/ 4012960 h 4407948"/>
              <a:gd name="connsiteX94" fmla="*/ 1588643 w 4450858"/>
              <a:gd name="connsiteY94" fmla="*/ 4051060 h 4407948"/>
              <a:gd name="connsiteX95" fmla="*/ 1207643 w 4450858"/>
              <a:gd name="connsiteY95" fmla="*/ 4076460 h 4407948"/>
              <a:gd name="connsiteX96" fmla="*/ 1004443 w 4450858"/>
              <a:gd name="connsiteY96" fmla="*/ 4114560 h 4407948"/>
              <a:gd name="connsiteX97" fmla="*/ 801243 w 4450858"/>
              <a:gd name="connsiteY97" fmla="*/ 4165360 h 4407948"/>
              <a:gd name="connsiteX98" fmla="*/ 725043 w 4450858"/>
              <a:gd name="connsiteY98" fmla="*/ 4203460 h 4407948"/>
              <a:gd name="connsiteX99" fmla="*/ 610743 w 4450858"/>
              <a:gd name="connsiteY99" fmla="*/ 4228860 h 4407948"/>
              <a:gd name="connsiteX100" fmla="*/ 521843 w 4450858"/>
              <a:gd name="connsiteY100" fmla="*/ 4254260 h 4407948"/>
              <a:gd name="connsiteX101" fmla="*/ 331343 w 4450858"/>
              <a:gd name="connsiteY101" fmla="*/ 4292360 h 4407948"/>
              <a:gd name="connsiteX102" fmla="*/ 394843 w 4450858"/>
              <a:gd name="connsiteY102"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26843 w 4450858"/>
              <a:gd name="connsiteY61" fmla="*/ 2196860 h 4407948"/>
              <a:gd name="connsiteX62" fmla="*/ 2490343 w 4450858"/>
              <a:gd name="connsiteY62" fmla="*/ 2273060 h 4407948"/>
              <a:gd name="connsiteX63" fmla="*/ 2541143 w 4450858"/>
              <a:gd name="connsiteY63" fmla="*/ 2374660 h 4407948"/>
              <a:gd name="connsiteX64" fmla="*/ 2579243 w 4450858"/>
              <a:gd name="connsiteY64" fmla="*/ 2412760 h 4407948"/>
              <a:gd name="connsiteX65" fmla="*/ 2642743 w 4450858"/>
              <a:gd name="connsiteY65" fmla="*/ 2488960 h 4407948"/>
              <a:gd name="connsiteX66" fmla="*/ 2655443 w 4450858"/>
              <a:gd name="connsiteY66" fmla="*/ 2527060 h 4407948"/>
              <a:gd name="connsiteX67" fmla="*/ 2718943 w 4450858"/>
              <a:gd name="connsiteY67" fmla="*/ 2615960 h 4407948"/>
              <a:gd name="connsiteX68" fmla="*/ 2769743 w 4450858"/>
              <a:gd name="connsiteY68" fmla="*/ 2692160 h 4407948"/>
              <a:gd name="connsiteX69" fmla="*/ 2820543 w 4450858"/>
              <a:gd name="connsiteY69" fmla="*/ 2742960 h 4407948"/>
              <a:gd name="connsiteX70" fmla="*/ 2896743 w 4450858"/>
              <a:gd name="connsiteY70" fmla="*/ 2831860 h 4407948"/>
              <a:gd name="connsiteX71" fmla="*/ 2934843 w 4450858"/>
              <a:gd name="connsiteY71" fmla="*/ 2857260 h 4407948"/>
              <a:gd name="connsiteX72" fmla="*/ 2972943 w 4450858"/>
              <a:gd name="connsiteY72" fmla="*/ 2933460 h 4407948"/>
              <a:gd name="connsiteX73" fmla="*/ 3011043 w 4450858"/>
              <a:gd name="connsiteY73" fmla="*/ 2946160 h 4407948"/>
              <a:gd name="connsiteX74" fmla="*/ 3011043 w 4450858"/>
              <a:gd name="connsiteY74" fmla="*/ 3250960 h 4407948"/>
              <a:gd name="connsiteX75" fmla="*/ 2972943 w 4450858"/>
              <a:gd name="connsiteY75" fmla="*/ 3390660 h 4407948"/>
              <a:gd name="connsiteX76" fmla="*/ 2947543 w 4450858"/>
              <a:gd name="connsiteY76" fmla="*/ 3441460 h 4407948"/>
              <a:gd name="connsiteX77" fmla="*/ 2922143 w 4450858"/>
              <a:gd name="connsiteY77" fmla="*/ 3504960 h 4407948"/>
              <a:gd name="connsiteX78" fmla="*/ 2884043 w 4450858"/>
              <a:gd name="connsiteY78" fmla="*/ 3543060 h 4407948"/>
              <a:gd name="connsiteX79" fmla="*/ 2820543 w 4450858"/>
              <a:gd name="connsiteY79" fmla="*/ 3631960 h 4407948"/>
              <a:gd name="connsiteX80" fmla="*/ 2731643 w 4450858"/>
              <a:gd name="connsiteY80" fmla="*/ 3695460 h 4407948"/>
              <a:gd name="connsiteX81" fmla="*/ 2680843 w 4450858"/>
              <a:gd name="connsiteY81" fmla="*/ 3720860 h 4407948"/>
              <a:gd name="connsiteX82" fmla="*/ 2604643 w 4450858"/>
              <a:gd name="connsiteY82" fmla="*/ 3771660 h 4407948"/>
              <a:gd name="connsiteX83" fmla="*/ 2566543 w 4450858"/>
              <a:gd name="connsiteY83" fmla="*/ 3797060 h 4407948"/>
              <a:gd name="connsiteX84" fmla="*/ 2490343 w 4450858"/>
              <a:gd name="connsiteY84" fmla="*/ 3835160 h 4407948"/>
              <a:gd name="connsiteX85" fmla="*/ 2439543 w 4450858"/>
              <a:gd name="connsiteY85" fmla="*/ 3860560 h 4407948"/>
              <a:gd name="connsiteX86" fmla="*/ 2401443 w 4450858"/>
              <a:gd name="connsiteY86" fmla="*/ 3885960 h 4407948"/>
              <a:gd name="connsiteX87" fmla="*/ 2363343 w 4450858"/>
              <a:gd name="connsiteY87" fmla="*/ 3898660 h 4407948"/>
              <a:gd name="connsiteX88" fmla="*/ 2261743 w 4450858"/>
              <a:gd name="connsiteY88" fmla="*/ 3924060 h 4407948"/>
              <a:gd name="connsiteX89" fmla="*/ 2134743 w 4450858"/>
              <a:gd name="connsiteY89" fmla="*/ 3962160 h 4407948"/>
              <a:gd name="connsiteX90" fmla="*/ 2045843 w 4450858"/>
              <a:gd name="connsiteY90" fmla="*/ 3987560 h 4407948"/>
              <a:gd name="connsiteX91" fmla="*/ 1969643 w 4450858"/>
              <a:gd name="connsiteY91" fmla="*/ 4000260 h 4407948"/>
              <a:gd name="connsiteX92" fmla="*/ 1918843 w 4450858"/>
              <a:gd name="connsiteY92" fmla="*/ 4012960 h 4407948"/>
              <a:gd name="connsiteX93" fmla="*/ 1588643 w 4450858"/>
              <a:gd name="connsiteY93" fmla="*/ 4051060 h 4407948"/>
              <a:gd name="connsiteX94" fmla="*/ 1207643 w 4450858"/>
              <a:gd name="connsiteY94" fmla="*/ 4076460 h 4407948"/>
              <a:gd name="connsiteX95" fmla="*/ 1004443 w 4450858"/>
              <a:gd name="connsiteY95" fmla="*/ 4114560 h 4407948"/>
              <a:gd name="connsiteX96" fmla="*/ 801243 w 4450858"/>
              <a:gd name="connsiteY96" fmla="*/ 4165360 h 4407948"/>
              <a:gd name="connsiteX97" fmla="*/ 725043 w 4450858"/>
              <a:gd name="connsiteY97" fmla="*/ 4203460 h 4407948"/>
              <a:gd name="connsiteX98" fmla="*/ 610743 w 4450858"/>
              <a:gd name="connsiteY98" fmla="*/ 4228860 h 4407948"/>
              <a:gd name="connsiteX99" fmla="*/ 521843 w 4450858"/>
              <a:gd name="connsiteY99" fmla="*/ 4254260 h 4407948"/>
              <a:gd name="connsiteX100" fmla="*/ 331343 w 4450858"/>
              <a:gd name="connsiteY100" fmla="*/ 4292360 h 4407948"/>
              <a:gd name="connsiteX101" fmla="*/ 394843 w 4450858"/>
              <a:gd name="connsiteY101"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541143 w 4450858"/>
              <a:gd name="connsiteY62" fmla="*/ 2374660 h 4407948"/>
              <a:gd name="connsiteX63" fmla="*/ 2579243 w 4450858"/>
              <a:gd name="connsiteY63" fmla="*/ 2412760 h 4407948"/>
              <a:gd name="connsiteX64" fmla="*/ 2642743 w 4450858"/>
              <a:gd name="connsiteY64" fmla="*/ 2488960 h 4407948"/>
              <a:gd name="connsiteX65" fmla="*/ 2655443 w 4450858"/>
              <a:gd name="connsiteY65" fmla="*/ 2527060 h 4407948"/>
              <a:gd name="connsiteX66" fmla="*/ 2718943 w 4450858"/>
              <a:gd name="connsiteY66" fmla="*/ 2615960 h 4407948"/>
              <a:gd name="connsiteX67" fmla="*/ 2769743 w 4450858"/>
              <a:gd name="connsiteY67" fmla="*/ 2692160 h 4407948"/>
              <a:gd name="connsiteX68" fmla="*/ 2820543 w 4450858"/>
              <a:gd name="connsiteY68" fmla="*/ 2742960 h 4407948"/>
              <a:gd name="connsiteX69" fmla="*/ 2896743 w 4450858"/>
              <a:gd name="connsiteY69" fmla="*/ 2831860 h 4407948"/>
              <a:gd name="connsiteX70" fmla="*/ 2934843 w 4450858"/>
              <a:gd name="connsiteY70" fmla="*/ 2857260 h 4407948"/>
              <a:gd name="connsiteX71" fmla="*/ 2972943 w 4450858"/>
              <a:gd name="connsiteY71" fmla="*/ 2933460 h 4407948"/>
              <a:gd name="connsiteX72" fmla="*/ 3011043 w 4450858"/>
              <a:gd name="connsiteY72" fmla="*/ 2946160 h 4407948"/>
              <a:gd name="connsiteX73" fmla="*/ 3011043 w 4450858"/>
              <a:gd name="connsiteY73" fmla="*/ 3250960 h 4407948"/>
              <a:gd name="connsiteX74" fmla="*/ 2972943 w 4450858"/>
              <a:gd name="connsiteY74" fmla="*/ 3390660 h 4407948"/>
              <a:gd name="connsiteX75" fmla="*/ 2947543 w 4450858"/>
              <a:gd name="connsiteY75" fmla="*/ 3441460 h 4407948"/>
              <a:gd name="connsiteX76" fmla="*/ 2922143 w 4450858"/>
              <a:gd name="connsiteY76" fmla="*/ 3504960 h 4407948"/>
              <a:gd name="connsiteX77" fmla="*/ 2884043 w 4450858"/>
              <a:gd name="connsiteY77" fmla="*/ 3543060 h 4407948"/>
              <a:gd name="connsiteX78" fmla="*/ 2820543 w 4450858"/>
              <a:gd name="connsiteY78" fmla="*/ 3631960 h 4407948"/>
              <a:gd name="connsiteX79" fmla="*/ 2731643 w 4450858"/>
              <a:gd name="connsiteY79" fmla="*/ 3695460 h 4407948"/>
              <a:gd name="connsiteX80" fmla="*/ 2680843 w 4450858"/>
              <a:gd name="connsiteY80" fmla="*/ 3720860 h 4407948"/>
              <a:gd name="connsiteX81" fmla="*/ 2604643 w 4450858"/>
              <a:gd name="connsiteY81" fmla="*/ 3771660 h 4407948"/>
              <a:gd name="connsiteX82" fmla="*/ 2566543 w 4450858"/>
              <a:gd name="connsiteY82" fmla="*/ 3797060 h 4407948"/>
              <a:gd name="connsiteX83" fmla="*/ 2490343 w 4450858"/>
              <a:gd name="connsiteY83" fmla="*/ 3835160 h 4407948"/>
              <a:gd name="connsiteX84" fmla="*/ 2439543 w 4450858"/>
              <a:gd name="connsiteY84" fmla="*/ 3860560 h 4407948"/>
              <a:gd name="connsiteX85" fmla="*/ 2401443 w 4450858"/>
              <a:gd name="connsiteY85" fmla="*/ 3885960 h 4407948"/>
              <a:gd name="connsiteX86" fmla="*/ 2363343 w 4450858"/>
              <a:gd name="connsiteY86" fmla="*/ 3898660 h 4407948"/>
              <a:gd name="connsiteX87" fmla="*/ 2261743 w 4450858"/>
              <a:gd name="connsiteY87" fmla="*/ 3924060 h 4407948"/>
              <a:gd name="connsiteX88" fmla="*/ 2134743 w 4450858"/>
              <a:gd name="connsiteY88" fmla="*/ 3962160 h 4407948"/>
              <a:gd name="connsiteX89" fmla="*/ 2045843 w 4450858"/>
              <a:gd name="connsiteY89" fmla="*/ 3987560 h 4407948"/>
              <a:gd name="connsiteX90" fmla="*/ 1969643 w 4450858"/>
              <a:gd name="connsiteY90" fmla="*/ 4000260 h 4407948"/>
              <a:gd name="connsiteX91" fmla="*/ 1918843 w 4450858"/>
              <a:gd name="connsiteY91" fmla="*/ 4012960 h 4407948"/>
              <a:gd name="connsiteX92" fmla="*/ 1588643 w 4450858"/>
              <a:gd name="connsiteY92" fmla="*/ 4051060 h 4407948"/>
              <a:gd name="connsiteX93" fmla="*/ 1207643 w 4450858"/>
              <a:gd name="connsiteY93" fmla="*/ 4076460 h 4407948"/>
              <a:gd name="connsiteX94" fmla="*/ 1004443 w 4450858"/>
              <a:gd name="connsiteY94" fmla="*/ 4114560 h 4407948"/>
              <a:gd name="connsiteX95" fmla="*/ 801243 w 4450858"/>
              <a:gd name="connsiteY95" fmla="*/ 4165360 h 4407948"/>
              <a:gd name="connsiteX96" fmla="*/ 725043 w 4450858"/>
              <a:gd name="connsiteY96" fmla="*/ 4203460 h 4407948"/>
              <a:gd name="connsiteX97" fmla="*/ 610743 w 4450858"/>
              <a:gd name="connsiteY97" fmla="*/ 4228860 h 4407948"/>
              <a:gd name="connsiteX98" fmla="*/ 521843 w 4450858"/>
              <a:gd name="connsiteY98" fmla="*/ 4254260 h 4407948"/>
              <a:gd name="connsiteX99" fmla="*/ 331343 w 4450858"/>
              <a:gd name="connsiteY99" fmla="*/ 4292360 h 4407948"/>
              <a:gd name="connsiteX100" fmla="*/ 394843 w 4450858"/>
              <a:gd name="connsiteY100"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541143 w 4450858"/>
              <a:gd name="connsiteY62" fmla="*/ 2374660 h 4407948"/>
              <a:gd name="connsiteX63" fmla="*/ 2642743 w 4450858"/>
              <a:gd name="connsiteY63" fmla="*/ 2488960 h 4407948"/>
              <a:gd name="connsiteX64" fmla="*/ 2655443 w 4450858"/>
              <a:gd name="connsiteY64" fmla="*/ 2527060 h 4407948"/>
              <a:gd name="connsiteX65" fmla="*/ 2718943 w 4450858"/>
              <a:gd name="connsiteY65" fmla="*/ 2615960 h 4407948"/>
              <a:gd name="connsiteX66" fmla="*/ 2769743 w 4450858"/>
              <a:gd name="connsiteY66" fmla="*/ 2692160 h 4407948"/>
              <a:gd name="connsiteX67" fmla="*/ 2820543 w 4450858"/>
              <a:gd name="connsiteY67" fmla="*/ 2742960 h 4407948"/>
              <a:gd name="connsiteX68" fmla="*/ 2896743 w 4450858"/>
              <a:gd name="connsiteY68" fmla="*/ 2831860 h 4407948"/>
              <a:gd name="connsiteX69" fmla="*/ 2934843 w 4450858"/>
              <a:gd name="connsiteY69" fmla="*/ 2857260 h 4407948"/>
              <a:gd name="connsiteX70" fmla="*/ 2972943 w 4450858"/>
              <a:gd name="connsiteY70" fmla="*/ 2933460 h 4407948"/>
              <a:gd name="connsiteX71" fmla="*/ 3011043 w 4450858"/>
              <a:gd name="connsiteY71" fmla="*/ 2946160 h 4407948"/>
              <a:gd name="connsiteX72" fmla="*/ 3011043 w 4450858"/>
              <a:gd name="connsiteY72" fmla="*/ 3250960 h 4407948"/>
              <a:gd name="connsiteX73" fmla="*/ 2972943 w 4450858"/>
              <a:gd name="connsiteY73" fmla="*/ 3390660 h 4407948"/>
              <a:gd name="connsiteX74" fmla="*/ 2947543 w 4450858"/>
              <a:gd name="connsiteY74" fmla="*/ 3441460 h 4407948"/>
              <a:gd name="connsiteX75" fmla="*/ 2922143 w 4450858"/>
              <a:gd name="connsiteY75" fmla="*/ 3504960 h 4407948"/>
              <a:gd name="connsiteX76" fmla="*/ 2884043 w 4450858"/>
              <a:gd name="connsiteY76" fmla="*/ 3543060 h 4407948"/>
              <a:gd name="connsiteX77" fmla="*/ 2820543 w 4450858"/>
              <a:gd name="connsiteY77" fmla="*/ 3631960 h 4407948"/>
              <a:gd name="connsiteX78" fmla="*/ 2731643 w 4450858"/>
              <a:gd name="connsiteY78" fmla="*/ 3695460 h 4407948"/>
              <a:gd name="connsiteX79" fmla="*/ 2680843 w 4450858"/>
              <a:gd name="connsiteY79" fmla="*/ 3720860 h 4407948"/>
              <a:gd name="connsiteX80" fmla="*/ 2604643 w 4450858"/>
              <a:gd name="connsiteY80" fmla="*/ 3771660 h 4407948"/>
              <a:gd name="connsiteX81" fmla="*/ 2566543 w 4450858"/>
              <a:gd name="connsiteY81" fmla="*/ 3797060 h 4407948"/>
              <a:gd name="connsiteX82" fmla="*/ 2490343 w 4450858"/>
              <a:gd name="connsiteY82" fmla="*/ 3835160 h 4407948"/>
              <a:gd name="connsiteX83" fmla="*/ 2439543 w 4450858"/>
              <a:gd name="connsiteY83" fmla="*/ 3860560 h 4407948"/>
              <a:gd name="connsiteX84" fmla="*/ 2401443 w 4450858"/>
              <a:gd name="connsiteY84" fmla="*/ 3885960 h 4407948"/>
              <a:gd name="connsiteX85" fmla="*/ 2363343 w 4450858"/>
              <a:gd name="connsiteY85" fmla="*/ 3898660 h 4407948"/>
              <a:gd name="connsiteX86" fmla="*/ 2261743 w 4450858"/>
              <a:gd name="connsiteY86" fmla="*/ 3924060 h 4407948"/>
              <a:gd name="connsiteX87" fmla="*/ 2134743 w 4450858"/>
              <a:gd name="connsiteY87" fmla="*/ 3962160 h 4407948"/>
              <a:gd name="connsiteX88" fmla="*/ 2045843 w 4450858"/>
              <a:gd name="connsiteY88" fmla="*/ 3987560 h 4407948"/>
              <a:gd name="connsiteX89" fmla="*/ 1969643 w 4450858"/>
              <a:gd name="connsiteY89" fmla="*/ 4000260 h 4407948"/>
              <a:gd name="connsiteX90" fmla="*/ 1918843 w 4450858"/>
              <a:gd name="connsiteY90" fmla="*/ 4012960 h 4407948"/>
              <a:gd name="connsiteX91" fmla="*/ 1588643 w 4450858"/>
              <a:gd name="connsiteY91" fmla="*/ 4051060 h 4407948"/>
              <a:gd name="connsiteX92" fmla="*/ 1207643 w 4450858"/>
              <a:gd name="connsiteY92" fmla="*/ 4076460 h 4407948"/>
              <a:gd name="connsiteX93" fmla="*/ 1004443 w 4450858"/>
              <a:gd name="connsiteY93" fmla="*/ 4114560 h 4407948"/>
              <a:gd name="connsiteX94" fmla="*/ 801243 w 4450858"/>
              <a:gd name="connsiteY94" fmla="*/ 4165360 h 4407948"/>
              <a:gd name="connsiteX95" fmla="*/ 725043 w 4450858"/>
              <a:gd name="connsiteY95" fmla="*/ 4203460 h 4407948"/>
              <a:gd name="connsiteX96" fmla="*/ 610743 w 4450858"/>
              <a:gd name="connsiteY96" fmla="*/ 4228860 h 4407948"/>
              <a:gd name="connsiteX97" fmla="*/ 521843 w 4450858"/>
              <a:gd name="connsiteY97" fmla="*/ 4254260 h 4407948"/>
              <a:gd name="connsiteX98" fmla="*/ 331343 w 4450858"/>
              <a:gd name="connsiteY98" fmla="*/ 4292360 h 4407948"/>
              <a:gd name="connsiteX99" fmla="*/ 394843 w 4450858"/>
              <a:gd name="connsiteY99"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655443 w 4450858"/>
              <a:gd name="connsiteY63" fmla="*/ 2527060 h 4407948"/>
              <a:gd name="connsiteX64" fmla="*/ 2718943 w 4450858"/>
              <a:gd name="connsiteY64" fmla="*/ 2615960 h 4407948"/>
              <a:gd name="connsiteX65" fmla="*/ 2769743 w 4450858"/>
              <a:gd name="connsiteY65" fmla="*/ 2692160 h 4407948"/>
              <a:gd name="connsiteX66" fmla="*/ 2820543 w 4450858"/>
              <a:gd name="connsiteY66" fmla="*/ 2742960 h 4407948"/>
              <a:gd name="connsiteX67" fmla="*/ 2896743 w 4450858"/>
              <a:gd name="connsiteY67" fmla="*/ 2831860 h 4407948"/>
              <a:gd name="connsiteX68" fmla="*/ 2934843 w 4450858"/>
              <a:gd name="connsiteY68" fmla="*/ 2857260 h 4407948"/>
              <a:gd name="connsiteX69" fmla="*/ 2972943 w 4450858"/>
              <a:gd name="connsiteY69" fmla="*/ 2933460 h 4407948"/>
              <a:gd name="connsiteX70" fmla="*/ 3011043 w 4450858"/>
              <a:gd name="connsiteY70" fmla="*/ 2946160 h 4407948"/>
              <a:gd name="connsiteX71" fmla="*/ 3011043 w 4450858"/>
              <a:gd name="connsiteY71" fmla="*/ 3250960 h 4407948"/>
              <a:gd name="connsiteX72" fmla="*/ 2972943 w 4450858"/>
              <a:gd name="connsiteY72" fmla="*/ 3390660 h 4407948"/>
              <a:gd name="connsiteX73" fmla="*/ 2947543 w 4450858"/>
              <a:gd name="connsiteY73" fmla="*/ 3441460 h 4407948"/>
              <a:gd name="connsiteX74" fmla="*/ 2922143 w 4450858"/>
              <a:gd name="connsiteY74" fmla="*/ 3504960 h 4407948"/>
              <a:gd name="connsiteX75" fmla="*/ 2884043 w 4450858"/>
              <a:gd name="connsiteY75" fmla="*/ 3543060 h 4407948"/>
              <a:gd name="connsiteX76" fmla="*/ 2820543 w 4450858"/>
              <a:gd name="connsiteY76" fmla="*/ 3631960 h 4407948"/>
              <a:gd name="connsiteX77" fmla="*/ 2731643 w 4450858"/>
              <a:gd name="connsiteY77" fmla="*/ 3695460 h 4407948"/>
              <a:gd name="connsiteX78" fmla="*/ 2680843 w 4450858"/>
              <a:gd name="connsiteY78" fmla="*/ 3720860 h 4407948"/>
              <a:gd name="connsiteX79" fmla="*/ 2604643 w 4450858"/>
              <a:gd name="connsiteY79" fmla="*/ 3771660 h 4407948"/>
              <a:gd name="connsiteX80" fmla="*/ 2566543 w 4450858"/>
              <a:gd name="connsiteY80" fmla="*/ 3797060 h 4407948"/>
              <a:gd name="connsiteX81" fmla="*/ 2490343 w 4450858"/>
              <a:gd name="connsiteY81" fmla="*/ 3835160 h 4407948"/>
              <a:gd name="connsiteX82" fmla="*/ 2439543 w 4450858"/>
              <a:gd name="connsiteY82" fmla="*/ 3860560 h 4407948"/>
              <a:gd name="connsiteX83" fmla="*/ 2401443 w 4450858"/>
              <a:gd name="connsiteY83" fmla="*/ 3885960 h 4407948"/>
              <a:gd name="connsiteX84" fmla="*/ 2363343 w 4450858"/>
              <a:gd name="connsiteY84" fmla="*/ 3898660 h 4407948"/>
              <a:gd name="connsiteX85" fmla="*/ 2261743 w 4450858"/>
              <a:gd name="connsiteY85" fmla="*/ 3924060 h 4407948"/>
              <a:gd name="connsiteX86" fmla="*/ 2134743 w 4450858"/>
              <a:gd name="connsiteY86" fmla="*/ 3962160 h 4407948"/>
              <a:gd name="connsiteX87" fmla="*/ 2045843 w 4450858"/>
              <a:gd name="connsiteY87" fmla="*/ 3987560 h 4407948"/>
              <a:gd name="connsiteX88" fmla="*/ 1969643 w 4450858"/>
              <a:gd name="connsiteY88" fmla="*/ 4000260 h 4407948"/>
              <a:gd name="connsiteX89" fmla="*/ 1918843 w 4450858"/>
              <a:gd name="connsiteY89" fmla="*/ 4012960 h 4407948"/>
              <a:gd name="connsiteX90" fmla="*/ 1588643 w 4450858"/>
              <a:gd name="connsiteY90" fmla="*/ 4051060 h 4407948"/>
              <a:gd name="connsiteX91" fmla="*/ 1207643 w 4450858"/>
              <a:gd name="connsiteY91" fmla="*/ 4076460 h 4407948"/>
              <a:gd name="connsiteX92" fmla="*/ 1004443 w 4450858"/>
              <a:gd name="connsiteY92" fmla="*/ 4114560 h 4407948"/>
              <a:gd name="connsiteX93" fmla="*/ 801243 w 4450858"/>
              <a:gd name="connsiteY93" fmla="*/ 4165360 h 4407948"/>
              <a:gd name="connsiteX94" fmla="*/ 725043 w 4450858"/>
              <a:gd name="connsiteY94" fmla="*/ 4203460 h 4407948"/>
              <a:gd name="connsiteX95" fmla="*/ 610743 w 4450858"/>
              <a:gd name="connsiteY95" fmla="*/ 4228860 h 4407948"/>
              <a:gd name="connsiteX96" fmla="*/ 521843 w 4450858"/>
              <a:gd name="connsiteY96" fmla="*/ 4254260 h 4407948"/>
              <a:gd name="connsiteX97" fmla="*/ 331343 w 4450858"/>
              <a:gd name="connsiteY97" fmla="*/ 4292360 h 4407948"/>
              <a:gd name="connsiteX98" fmla="*/ 394843 w 4450858"/>
              <a:gd name="connsiteY98"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718943 w 4450858"/>
              <a:gd name="connsiteY63" fmla="*/ 2615960 h 4407948"/>
              <a:gd name="connsiteX64" fmla="*/ 2769743 w 4450858"/>
              <a:gd name="connsiteY64" fmla="*/ 2692160 h 4407948"/>
              <a:gd name="connsiteX65" fmla="*/ 2820543 w 4450858"/>
              <a:gd name="connsiteY65" fmla="*/ 2742960 h 4407948"/>
              <a:gd name="connsiteX66" fmla="*/ 2896743 w 4450858"/>
              <a:gd name="connsiteY66" fmla="*/ 2831860 h 4407948"/>
              <a:gd name="connsiteX67" fmla="*/ 2934843 w 4450858"/>
              <a:gd name="connsiteY67" fmla="*/ 2857260 h 4407948"/>
              <a:gd name="connsiteX68" fmla="*/ 2972943 w 4450858"/>
              <a:gd name="connsiteY68" fmla="*/ 2933460 h 4407948"/>
              <a:gd name="connsiteX69" fmla="*/ 3011043 w 4450858"/>
              <a:gd name="connsiteY69" fmla="*/ 2946160 h 4407948"/>
              <a:gd name="connsiteX70" fmla="*/ 3011043 w 4450858"/>
              <a:gd name="connsiteY70" fmla="*/ 3250960 h 4407948"/>
              <a:gd name="connsiteX71" fmla="*/ 2972943 w 4450858"/>
              <a:gd name="connsiteY71" fmla="*/ 3390660 h 4407948"/>
              <a:gd name="connsiteX72" fmla="*/ 2947543 w 4450858"/>
              <a:gd name="connsiteY72" fmla="*/ 3441460 h 4407948"/>
              <a:gd name="connsiteX73" fmla="*/ 2922143 w 4450858"/>
              <a:gd name="connsiteY73" fmla="*/ 3504960 h 4407948"/>
              <a:gd name="connsiteX74" fmla="*/ 2884043 w 4450858"/>
              <a:gd name="connsiteY74" fmla="*/ 3543060 h 4407948"/>
              <a:gd name="connsiteX75" fmla="*/ 2820543 w 4450858"/>
              <a:gd name="connsiteY75" fmla="*/ 3631960 h 4407948"/>
              <a:gd name="connsiteX76" fmla="*/ 2731643 w 4450858"/>
              <a:gd name="connsiteY76" fmla="*/ 3695460 h 4407948"/>
              <a:gd name="connsiteX77" fmla="*/ 2680843 w 4450858"/>
              <a:gd name="connsiteY77" fmla="*/ 3720860 h 4407948"/>
              <a:gd name="connsiteX78" fmla="*/ 2604643 w 4450858"/>
              <a:gd name="connsiteY78" fmla="*/ 3771660 h 4407948"/>
              <a:gd name="connsiteX79" fmla="*/ 2566543 w 4450858"/>
              <a:gd name="connsiteY79" fmla="*/ 3797060 h 4407948"/>
              <a:gd name="connsiteX80" fmla="*/ 2490343 w 4450858"/>
              <a:gd name="connsiteY80" fmla="*/ 3835160 h 4407948"/>
              <a:gd name="connsiteX81" fmla="*/ 2439543 w 4450858"/>
              <a:gd name="connsiteY81" fmla="*/ 3860560 h 4407948"/>
              <a:gd name="connsiteX82" fmla="*/ 2401443 w 4450858"/>
              <a:gd name="connsiteY82" fmla="*/ 3885960 h 4407948"/>
              <a:gd name="connsiteX83" fmla="*/ 2363343 w 4450858"/>
              <a:gd name="connsiteY83" fmla="*/ 3898660 h 4407948"/>
              <a:gd name="connsiteX84" fmla="*/ 2261743 w 4450858"/>
              <a:gd name="connsiteY84" fmla="*/ 3924060 h 4407948"/>
              <a:gd name="connsiteX85" fmla="*/ 2134743 w 4450858"/>
              <a:gd name="connsiteY85" fmla="*/ 3962160 h 4407948"/>
              <a:gd name="connsiteX86" fmla="*/ 2045843 w 4450858"/>
              <a:gd name="connsiteY86" fmla="*/ 3987560 h 4407948"/>
              <a:gd name="connsiteX87" fmla="*/ 1969643 w 4450858"/>
              <a:gd name="connsiteY87" fmla="*/ 4000260 h 4407948"/>
              <a:gd name="connsiteX88" fmla="*/ 1918843 w 4450858"/>
              <a:gd name="connsiteY88" fmla="*/ 4012960 h 4407948"/>
              <a:gd name="connsiteX89" fmla="*/ 1588643 w 4450858"/>
              <a:gd name="connsiteY89" fmla="*/ 4051060 h 4407948"/>
              <a:gd name="connsiteX90" fmla="*/ 1207643 w 4450858"/>
              <a:gd name="connsiteY90" fmla="*/ 4076460 h 4407948"/>
              <a:gd name="connsiteX91" fmla="*/ 1004443 w 4450858"/>
              <a:gd name="connsiteY91" fmla="*/ 4114560 h 4407948"/>
              <a:gd name="connsiteX92" fmla="*/ 801243 w 4450858"/>
              <a:gd name="connsiteY92" fmla="*/ 4165360 h 4407948"/>
              <a:gd name="connsiteX93" fmla="*/ 725043 w 4450858"/>
              <a:gd name="connsiteY93" fmla="*/ 4203460 h 4407948"/>
              <a:gd name="connsiteX94" fmla="*/ 610743 w 4450858"/>
              <a:gd name="connsiteY94" fmla="*/ 4228860 h 4407948"/>
              <a:gd name="connsiteX95" fmla="*/ 521843 w 4450858"/>
              <a:gd name="connsiteY95" fmla="*/ 4254260 h 4407948"/>
              <a:gd name="connsiteX96" fmla="*/ 331343 w 4450858"/>
              <a:gd name="connsiteY96" fmla="*/ 4292360 h 4407948"/>
              <a:gd name="connsiteX97" fmla="*/ 394843 w 4450858"/>
              <a:gd name="connsiteY97"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769743 w 4450858"/>
              <a:gd name="connsiteY63" fmla="*/ 2692160 h 4407948"/>
              <a:gd name="connsiteX64" fmla="*/ 2820543 w 4450858"/>
              <a:gd name="connsiteY64" fmla="*/ 2742960 h 4407948"/>
              <a:gd name="connsiteX65" fmla="*/ 2896743 w 4450858"/>
              <a:gd name="connsiteY65" fmla="*/ 2831860 h 4407948"/>
              <a:gd name="connsiteX66" fmla="*/ 2934843 w 4450858"/>
              <a:gd name="connsiteY66" fmla="*/ 2857260 h 4407948"/>
              <a:gd name="connsiteX67" fmla="*/ 2972943 w 4450858"/>
              <a:gd name="connsiteY67" fmla="*/ 2933460 h 4407948"/>
              <a:gd name="connsiteX68" fmla="*/ 3011043 w 4450858"/>
              <a:gd name="connsiteY68" fmla="*/ 2946160 h 4407948"/>
              <a:gd name="connsiteX69" fmla="*/ 3011043 w 4450858"/>
              <a:gd name="connsiteY69" fmla="*/ 3250960 h 4407948"/>
              <a:gd name="connsiteX70" fmla="*/ 2972943 w 4450858"/>
              <a:gd name="connsiteY70" fmla="*/ 3390660 h 4407948"/>
              <a:gd name="connsiteX71" fmla="*/ 2947543 w 4450858"/>
              <a:gd name="connsiteY71" fmla="*/ 3441460 h 4407948"/>
              <a:gd name="connsiteX72" fmla="*/ 2922143 w 4450858"/>
              <a:gd name="connsiteY72" fmla="*/ 3504960 h 4407948"/>
              <a:gd name="connsiteX73" fmla="*/ 2884043 w 4450858"/>
              <a:gd name="connsiteY73" fmla="*/ 3543060 h 4407948"/>
              <a:gd name="connsiteX74" fmla="*/ 2820543 w 4450858"/>
              <a:gd name="connsiteY74" fmla="*/ 3631960 h 4407948"/>
              <a:gd name="connsiteX75" fmla="*/ 2731643 w 4450858"/>
              <a:gd name="connsiteY75" fmla="*/ 3695460 h 4407948"/>
              <a:gd name="connsiteX76" fmla="*/ 2680843 w 4450858"/>
              <a:gd name="connsiteY76" fmla="*/ 3720860 h 4407948"/>
              <a:gd name="connsiteX77" fmla="*/ 2604643 w 4450858"/>
              <a:gd name="connsiteY77" fmla="*/ 3771660 h 4407948"/>
              <a:gd name="connsiteX78" fmla="*/ 2566543 w 4450858"/>
              <a:gd name="connsiteY78" fmla="*/ 3797060 h 4407948"/>
              <a:gd name="connsiteX79" fmla="*/ 2490343 w 4450858"/>
              <a:gd name="connsiteY79" fmla="*/ 3835160 h 4407948"/>
              <a:gd name="connsiteX80" fmla="*/ 2439543 w 4450858"/>
              <a:gd name="connsiteY80" fmla="*/ 3860560 h 4407948"/>
              <a:gd name="connsiteX81" fmla="*/ 2401443 w 4450858"/>
              <a:gd name="connsiteY81" fmla="*/ 3885960 h 4407948"/>
              <a:gd name="connsiteX82" fmla="*/ 2363343 w 4450858"/>
              <a:gd name="connsiteY82" fmla="*/ 3898660 h 4407948"/>
              <a:gd name="connsiteX83" fmla="*/ 2261743 w 4450858"/>
              <a:gd name="connsiteY83" fmla="*/ 3924060 h 4407948"/>
              <a:gd name="connsiteX84" fmla="*/ 2134743 w 4450858"/>
              <a:gd name="connsiteY84" fmla="*/ 3962160 h 4407948"/>
              <a:gd name="connsiteX85" fmla="*/ 2045843 w 4450858"/>
              <a:gd name="connsiteY85" fmla="*/ 3987560 h 4407948"/>
              <a:gd name="connsiteX86" fmla="*/ 1969643 w 4450858"/>
              <a:gd name="connsiteY86" fmla="*/ 4000260 h 4407948"/>
              <a:gd name="connsiteX87" fmla="*/ 1918843 w 4450858"/>
              <a:gd name="connsiteY87" fmla="*/ 4012960 h 4407948"/>
              <a:gd name="connsiteX88" fmla="*/ 1588643 w 4450858"/>
              <a:gd name="connsiteY88" fmla="*/ 4051060 h 4407948"/>
              <a:gd name="connsiteX89" fmla="*/ 1207643 w 4450858"/>
              <a:gd name="connsiteY89" fmla="*/ 4076460 h 4407948"/>
              <a:gd name="connsiteX90" fmla="*/ 1004443 w 4450858"/>
              <a:gd name="connsiteY90" fmla="*/ 4114560 h 4407948"/>
              <a:gd name="connsiteX91" fmla="*/ 801243 w 4450858"/>
              <a:gd name="connsiteY91" fmla="*/ 4165360 h 4407948"/>
              <a:gd name="connsiteX92" fmla="*/ 725043 w 4450858"/>
              <a:gd name="connsiteY92" fmla="*/ 4203460 h 4407948"/>
              <a:gd name="connsiteX93" fmla="*/ 610743 w 4450858"/>
              <a:gd name="connsiteY93" fmla="*/ 4228860 h 4407948"/>
              <a:gd name="connsiteX94" fmla="*/ 521843 w 4450858"/>
              <a:gd name="connsiteY94" fmla="*/ 4254260 h 4407948"/>
              <a:gd name="connsiteX95" fmla="*/ 331343 w 4450858"/>
              <a:gd name="connsiteY95" fmla="*/ 4292360 h 4407948"/>
              <a:gd name="connsiteX96" fmla="*/ 394843 w 4450858"/>
              <a:gd name="connsiteY96"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896743 w 4450858"/>
              <a:gd name="connsiteY64" fmla="*/ 2831860 h 4407948"/>
              <a:gd name="connsiteX65" fmla="*/ 2934843 w 4450858"/>
              <a:gd name="connsiteY65" fmla="*/ 2857260 h 4407948"/>
              <a:gd name="connsiteX66" fmla="*/ 2972943 w 4450858"/>
              <a:gd name="connsiteY66" fmla="*/ 2933460 h 4407948"/>
              <a:gd name="connsiteX67" fmla="*/ 3011043 w 4450858"/>
              <a:gd name="connsiteY67" fmla="*/ 2946160 h 4407948"/>
              <a:gd name="connsiteX68" fmla="*/ 3011043 w 4450858"/>
              <a:gd name="connsiteY68" fmla="*/ 3250960 h 4407948"/>
              <a:gd name="connsiteX69" fmla="*/ 2972943 w 4450858"/>
              <a:gd name="connsiteY69" fmla="*/ 3390660 h 4407948"/>
              <a:gd name="connsiteX70" fmla="*/ 2947543 w 4450858"/>
              <a:gd name="connsiteY70" fmla="*/ 3441460 h 4407948"/>
              <a:gd name="connsiteX71" fmla="*/ 2922143 w 4450858"/>
              <a:gd name="connsiteY71" fmla="*/ 3504960 h 4407948"/>
              <a:gd name="connsiteX72" fmla="*/ 2884043 w 4450858"/>
              <a:gd name="connsiteY72" fmla="*/ 3543060 h 4407948"/>
              <a:gd name="connsiteX73" fmla="*/ 2820543 w 4450858"/>
              <a:gd name="connsiteY73" fmla="*/ 3631960 h 4407948"/>
              <a:gd name="connsiteX74" fmla="*/ 2731643 w 4450858"/>
              <a:gd name="connsiteY74" fmla="*/ 3695460 h 4407948"/>
              <a:gd name="connsiteX75" fmla="*/ 2680843 w 4450858"/>
              <a:gd name="connsiteY75" fmla="*/ 3720860 h 4407948"/>
              <a:gd name="connsiteX76" fmla="*/ 2604643 w 4450858"/>
              <a:gd name="connsiteY76" fmla="*/ 3771660 h 4407948"/>
              <a:gd name="connsiteX77" fmla="*/ 2566543 w 4450858"/>
              <a:gd name="connsiteY77" fmla="*/ 3797060 h 4407948"/>
              <a:gd name="connsiteX78" fmla="*/ 2490343 w 4450858"/>
              <a:gd name="connsiteY78" fmla="*/ 3835160 h 4407948"/>
              <a:gd name="connsiteX79" fmla="*/ 2439543 w 4450858"/>
              <a:gd name="connsiteY79" fmla="*/ 3860560 h 4407948"/>
              <a:gd name="connsiteX80" fmla="*/ 2401443 w 4450858"/>
              <a:gd name="connsiteY80" fmla="*/ 3885960 h 4407948"/>
              <a:gd name="connsiteX81" fmla="*/ 2363343 w 4450858"/>
              <a:gd name="connsiteY81" fmla="*/ 3898660 h 4407948"/>
              <a:gd name="connsiteX82" fmla="*/ 2261743 w 4450858"/>
              <a:gd name="connsiteY82" fmla="*/ 3924060 h 4407948"/>
              <a:gd name="connsiteX83" fmla="*/ 2134743 w 4450858"/>
              <a:gd name="connsiteY83" fmla="*/ 3962160 h 4407948"/>
              <a:gd name="connsiteX84" fmla="*/ 2045843 w 4450858"/>
              <a:gd name="connsiteY84" fmla="*/ 3987560 h 4407948"/>
              <a:gd name="connsiteX85" fmla="*/ 1969643 w 4450858"/>
              <a:gd name="connsiteY85" fmla="*/ 4000260 h 4407948"/>
              <a:gd name="connsiteX86" fmla="*/ 1918843 w 4450858"/>
              <a:gd name="connsiteY86" fmla="*/ 4012960 h 4407948"/>
              <a:gd name="connsiteX87" fmla="*/ 1588643 w 4450858"/>
              <a:gd name="connsiteY87" fmla="*/ 4051060 h 4407948"/>
              <a:gd name="connsiteX88" fmla="*/ 1207643 w 4450858"/>
              <a:gd name="connsiteY88" fmla="*/ 4076460 h 4407948"/>
              <a:gd name="connsiteX89" fmla="*/ 1004443 w 4450858"/>
              <a:gd name="connsiteY89" fmla="*/ 4114560 h 4407948"/>
              <a:gd name="connsiteX90" fmla="*/ 801243 w 4450858"/>
              <a:gd name="connsiteY90" fmla="*/ 4165360 h 4407948"/>
              <a:gd name="connsiteX91" fmla="*/ 725043 w 4450858"/>
              <a:gd name="connsiteY91" fmla="*/ 4203460 h 4407948"/>
              <a:gd name="connsiteX92" fmla="*/ 610743 w 4450858"/>
              <a:gd name="connsiteY92" fmla="*/ 4228860 h 4407948"/>
              <a:gd name="connsiteX93" fmla="*/ 521843 w 4450858"/>
              <a:gd name="connsiteY93" fmla="*/ 4254260 h 4407948"/>
              <a:gd name="connsiteX94" fmla="*/ 331343 w 4450858"/>
              <a:gd name="connsiteY94" fmla="*/ 4292360 h 4407948"/>
              <a:gd name="connsiteX95" fmla="*/ 394843 w 4450858"/>
              <a:gd name="connsiteY95"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34843 w 4450858"/>
              <a:gd name="connsiteY64" fmla="*/ 2857260 h 4407948"/>
              <a:gd name="connsiteX65" fmla="*/ 2972943 w 4450858"/>
              <a:gd name="connsiteY65" fmla="*/ 2933460 h 4407948"/>
              <a:gd name="connsiteX66" fmla="*/ 3011043 w 4450858"/>
              <a:gd name="connsiteY66" fmla="*/ 2946160 h 4407948"/>
              <a:gd name="connsiteX67" fmla="*/ 3011043 w 4450858"/>
              <a:gd name="connsiteY67" fmla="*/ 3250960 h 4407948"/>
              <a:gd name="connsiteX68" fmla="*/ 2972943 w 4450858"/>
              <a:gd name="connsiteY68" fmla="*/ 3390660 h 4407948"/>
              <a:gd name="connsiteX69" fmla="*/ 2947543 w 4450858"/>
              <a:gd name="connsiteY69" fmla="*/ 3441460 h 4407948"/>
              <a:gd name="connsiteX70" fmla="*/ 2922143 w 4450858"/>
              <a:gd name="connsiteY70" fmla="*/ 3504960 h 4407948"/>
              <a:gd name="connsiteX71" fmla="*/ 2884043 w 4450858"/>
              <a:gd name="connsiteY71" fmla="*/ 3543060 h 4407948"/>
              <a:gd name="connsiteX72" fmla="*/ 2820543 w 4450858"/>
              <a:gd name="connsiteY72" fmla="*/ 3631960 h 4407948"/>
              <a:gd name="connsiteX73" fmla="*/ 2731643 w 4450858"/>
              <a:gd name="connsiteY73" fmla="*/ 3695460 h 4407948"/>
              <a:gd name="connsiteX74" fmla="*/ 2680843 w 4450858"/>
              <a:gd name="connsiteY74" fmla="*/ 3720860 h 4407948"/>
              <a:gd name="connsiteX75" fmla="*/ 2604643 w 4450858"/>
              <a:gd name="connsiteY75" fmla="*/ 3771660 h 4407948"/>
              <a:gd name="connsiteX76" fmla="*/ 2566543 w 4450858"/>
              <a:gd name="connsiteY76" fmla="*/ 3797060 h 4407948"/>
              <a:gd name="connsiteX77" fmla="*/ 2490343 w 4450858"/>
              <a:gd name="connsiteY77" fmla="*/ 3835160 h 4407948"/>
              <a:gd name="connsiteX78" fmla="*/ 2439543 w 4450858"/>
              <a:gd name="connsiteY78" fmla="*/ 3860560 h 4407948"/>
              <a:gd name="connsiteX79" fmla="*/ 2401443 w 4450858"/>
              <a:gd name="connsiteY79" fmla="*/ 3885960 h 4407948"/>
              <a:gd name="connsiteX80" fmla="*/ 2363343 w 4450858"/>
              <a:gd name="connsiteY80" fmla="*/ 3898660 h 4407948"/>
              <a:gd name="connsiteX81" fmla="*/ 2261743 w 4450858"/>
              <a:gd name="connsiteY81" fmla="*/ 3924060 h 4407948"/>
              <a:gd name="connsiteX82" fmla="*/ 2134743 w 4450858"/>
              <a:gd name="connsiteY82" fmla="*/ 3962160 h 4407948"/>
              <a:gd name="connsiteX83" fmla="*/ 2045843 w 4450858"/>
              <a:gd name="connsiteY83" fmla="*/ 3987560 h 4407948"/>
              <a:gd name="connsiteX84" fmla="*/ 1969643 w 4450858"/>
              <a:gd name="connsiteY84" fmla="*/ 4000260 h 4407948"/>
              <a:gd name="connsiteX85" fmla="*/ 1918843 w 4450858"/>
              <a:gd name="connsiteY85" fmla="*/ 4012960 h 4407948"/>
              <a:gd name="connsiteX86" fmla="*/ 1588643 w 4450858"/>
              <a:gd name="connsiteY86" fmla="*/ 4051060 h 4407948"/>
              <a:gd name="connsiteX87" fmla="*/ 1207643 w 4450858"/>
              <a:gd name="connsiteY87" fmla="*/ 4076460 h 4407948"/>
              <a:gd name="connsiteX88" fmla="*/ 1004443 w 4450858"/>
              <a:gd name="connsiteY88" fmla="*/ 4114560 h 4407948"/>
              <a:gd name="connsiteX89" fmla="*/ 801243 w 4450858"/>
              <a:gd name="connsiteY89" fmla="*/ 4165360 h 4407948"/>
              <a:gd name="connsiteX90" fmla="*/ 725043 w 4450858"/>
              <a:gd name="connsiteY90" fmla="*/ 4203460 h 4407948"/>
              <a:gd name="connsiteX91" fmla="*/ 610743 w 4450858"/>
              <a:gd name="connsiteY91" fmla="*/ 4228860 h 4407948"/>
              <a:gd name="connsiteX92" fmla="*/ 521843 w 4450858"/>
              <a:gd name="connsiteY92" fmla="*/ 4254260 h 4407948"/>
              <a:gd name="connsiteX93" fmla="*/ 331343 w 4450858"/>
              <a:gd name="connsiteY93" fmla="*/ 4292360 h 4407948"/>
              <a:gd name="connsiteX94" fmla="*/ 394843 w 4450858"/>
              <a:gd name="connsiteY94"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2946160 h 4407948"/>
              <a:gd name="connsiteX66" fmla="*/ 3011043 w 4450858"/>
              <a:gd name="connsiteY66" fmla="*/ 3250960 h 4407948"/>
              <a:gd name="connsiteX67" fmla="*/ 2972943 w 4450858"/>
              <a:gd name="connsiteY67" fmla="*/ 3390660 h 4407948"/>
              <a:gd name="connsiteX68" fmla="*/ 2947543 w 4450858"/>
              <a:gd name="connsiteY68" fmla="*/ 3441460 h 4407948"/>
              <a:gd name="connsiteX69" fmla="*/ 2922143 w 4450858"/>
              <a:gd name="connsiteY69" fmla="*/ 3504960 h 4407948"/>
              <a:gd name="connsiteX70" fmla="*/ 2884043 w 4450858"/>
              <a:gd name="connsiteY70" fmla="*/ 3543060 h 4407948"/>
              <a:gd name="connsiteX71" fmla="*/ 2820543 w 4450858"/>
              <a:gd name="connsiteY71" fmla="*/ 3631960 h 4407948"/>
              <a:gd name="connsiteX72" fmla="*/ 2731643 w 4450858"/>
              <a:gd name="connsiteY72" fmla="*/ 3695460 h 4407948"/>
              <a:gd name="connsiteX73" fmla="*/ 2680843 w 4450858"/>
              <a:gd name="connsiteY73" fmla="*/ 3720860 h 4407948"/>
              <a:gd name="connsiteX74" fmla="*/ 2604643 w 4450858"/>
              <a:gd name="connsiteY74" fmla="*/ 3771660 h 4407948"/>
              <a:gd name="connsiteX75" fmla="*/ 2566543 w 4450858"/>
              <a:gd name="connsiteY75" fmla="*/ 3797060 h 4407948"/>
              <a:gd name="connsiteX76" fmla="*/ 2490343 w 4450858"/>
              <a:gd name="connsiteY76" fmla="*/ 3835160 h 4407948"/>
              <a:gd name="connsiteX77" fmla="*/ 2439543 w 4450858"/>
              <a:gd name="connsiteY77" fmla="*/ 3860560 h 4407948"/>
              <a:gd name="connsiteX78" fmla="*/ 2401443 w 4450858"/>
              <a:gd name="connsiteY78" fmla="*/ 3885960 h 4407948"/>
              <a:gd name="connsiteX79" fmla="*/ 2363343 w 4450858"/>
              <a:gd name="connsiteY79" fmla="*/ 3898660 h 4407948"/>
              <a:gd name="connsiteX80" fmla="*/ 2261743 w 4450858"/>
              <a:gd name="connsiteY80" fmla="*/ 3924060 h 4407948"/>
              <a:gd name="connsiteX81" fmla="*/ 2134743 w 4450858"/>
              <a:gd name="connsiteY81" fmla="*/ 3962160 h 4407948"/>
              <a:gd name="connsiteX82" fmla="*/ 2045843 w 4450858"/>
              <a:gd name="connsiteY82" fmla="*/ 3987560 h 4407948"/>
              <a:gd name="connsiteX83" fmla="*/ 1969643 w 4450858"/>
              <a:gd name="connsiteY83" fmla="*/ 4000260 h 4407948"/>
              <a:gd name="connsiteX84" fmla="*/ 1918843 w 4450858"/>
              <a:gd name="connsiteY84" fmla="*/ 4012960 h 4407948"/>
              <a:gd name="connsiteX85" fmla="*/ 1588643 w 4450858"/>
              <a:gd name="connsiteY85" fmla="*/ 4051060 h 4407948"/>
              <a:gd name="connsiteX86" fmla="*/ 1207643 w 4450858"/>
              <a:gd name="connsiteY86" fmla="*/ 4076460 h 4407948"/>
              <a:gd name="connsiteX87" fmla="*/ 1004443 w 4450858"/>
              <a:gd name="connsiteY87" fmla="*/ 4114560 h 4407948"/>
              <a:gd name="connsiteX88" fmla="*/ 801243 w 4450858"/>
              <a:gd name="connsiteY88" fmla="*/ 4165360 h 4407948"/>
              <a:gd name="connsiteX89" fmla="*/ 725043 w 4450858"/>
              <a:gd name="connsiteY89" fmla="*/ 4203460 h 4407948"/>
              <a:gd name="connsiteX90" fmla="*/ 610743 w 4450858"/>
              <a:gd name="connsiteY90" fmla="*/ 4228860 h 4407948"/>
              <a:gd name="connsiteX91" fmla="*/ 521843 w 4450858"/>
              <a:gd name="connsiteY91" fmla="*/ 4254260 h 4407948"/>
              <a:gd name="connsiteX92" fmla="*/ 331343 w 4450858"/>
              <a:gd name="connsiteY92" fmla="*/ 4292360 h 4407948"/>
              <a:gd name="connsiteX93" fmla="*/ 394843 w 4450858"/>
              <a:gd name="connsiteY93"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947543 w 4450858"/>
              <a:gd name="connsiteY67" fmla="*/ 3441460 h 4407948"/>
              <a:gd name="connsiteX68" fmla="*/ 2922143 w 4450858"/>
              <a:gd name="connsiteY68" fmla="*/ 3504960 h 4407948"/>
              <a:gd name="connsiteX69" fmla="*/ 2884043 w 4450858"/>
              <a:gd name="connsiteY69" fmla="*/ 3543060 h 4407948"/>
              <a:gd name="connsiteX70" fmla="*/ 2820543 w 4450858"/>
              <a:gd name="connsiteY70" fmla="*/ 3631960 h 4407948"/>
              <a:gd name="connsiteX71" fmla="*/ 2731643 w 4450858"/>
              <a:gd name="connsiteY71" fmla="*/ 3695460 h 4407948"/>
              <a:gd name="connsiteX72" fmla="*/ 2680843 w 4450858"/>
              <a:gd name="connsiteY72" fmla="*/ 3720860 h 4407948"/>
              <a:gd name="connsiteX73" fmla="*/ 2604643 w 4450858"/>
              <a:gd name="connsiteY73" fmla="*/ 3771660 h 4407948"/>
              <a:gd name="connsiteX74" fmla="*/ 2566543 w 4450858"/>
              <a:gd name="connsiteY74" fmla="*/ 3797060 h 4407948"/>
              <a:gd name="connsiteX75" fmla="*/ 2490343 w 4450858"/>
              <a:gd name="connsiteY75" fmla="*/ 3835160 h 4407948"/>
              <a:gd name="connsiteX76" fmla="*/ 2439543 w 4450858"/>
              <a:gd name="connsiteY76" fmla="*/ 3860560 h 4407948"/>
              <a:gd name="connsiteX77" fmla="*/ 2401443 w 4450858"/>
              <a:gd name="connsiteY77" fmla="*/ 3885960 h 4407948"/>
              <a:gd name="connsiteX78" fmla="*/ 2363343 w 4450858"/>
              <a:gd name="connsiteY78" fmla="*/ 3898660 h 4407948"/>
              <a:gd name="connsiteX79" fmla="*/ 2261743 w 4450858"/>
              <a:gd name="connsiteY79" fmla="*/ 3924060 h 4407948"/>
              <a:gd name="connsiteX80" fmla="*/ 2134743 w 4450858"/>
              <a:gd name="connsiteY80" fmla="*/ 3962160 h 4407948"/>
              <a:gd name="connsiteX81" fmla="*/ 2045843 w 4450858"/>
              <a:gd name="connsiteY81" fmla="*/ 3987560 h 4407948"/>
              <a:gd name="connsiteX82" fmla="*/ 1969643 w 4450858"/>
              <a:gd name="connsiteY82" fmla="*/ 4000260 h 4407948"/>
              <a:gd name="connsiteX83" fmla="*/ 1918843 w 4450858"/>
              <a:gd name="connsiteY83" fmla="*/ 4012960 h 4407948"/>
              <a:gd name="connsiteX84" fmla="*/ 1588643 w 4450858"/>
              <a:gd name="connsiteY84" fmla="*/ 4051060 h 4407948"/>
              <a:gd name="connsiteX85" fmla="*/ 1207643 w 4450858"/>
              <a:gd name="connsiteY85" fmla="*/ 4076460 h 4407948"/>
              <a:gd name="connsiteX86" fmla="*/ 1004443 w 4450858"/>
              <a:gd name="connsiteY86" fmla="*/ 4114560 h 4407948"/>
              <a:gd name="connsiteX87" fmla="*/ 801243 w 4450858"/>
              <a:gd name="connsiteY87" fmla="*/ 4165360 h 4407948"/>
              <a:gd name="connsiteX88" fmla="*/ 725043 w 4450858"/>
              <a:gd name="connsiteY88" fmla="*/ 4203460 h 4407948"/>
              <a:gd name="connsiteX89" fmla="*/ 610743 w 4450858"/>
              <a:gd name="connsiteY89" fmla="*/ 4228860 h 4407948"/>
              <a:gd name="connsiteX90" fmla="*/ 521843 w 4450858"/>
              <a:gd name="connsiteY90" fmla="*/ 4254260 h 4407948"/>
              <a:gd name="connsiteX91" fmla="*/ 331343 w 4450858"/>
              <a:gd name="connsiteY91" fmla="*/ 4292360 h 4407948"/>
              <a:gd name="connsiteX92" fmla="*/ 394843 w 4450858"/>
              <a:gd name="connsiteY92"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922143 w 4450858"/>
              <a:gd name="connsiteY67" fmla="*/ 3504960 h 4407948"/>
              <a:gd name="connsiteX68" fmla="*/ 2884043 w 4450858"/>
              <a:gd name="connsiteY68" fmla="*/ 3543060 h 4407948"/>
              <a:gd name="connsiteX69" fmla="*/ 2820543 w 4450858"/>
              <a:gd name="connsiteY69" fmla="*/ 3631960 h 4407948"/>
              <a:gd name="connsiteX70" fmla="*/ 2731643 w 4450858"/>
              <a:gd name="connsiteY70" fmla="*/ 3695460 h 4407948"/>
              <a:gd name="connsiteX71" fmla="*/ 2680843 w 4450858"/>
              <a:gd name="connsiteY71" fmla="*/ 3720860 h 4407948"/>
              <a:gd name="connsiteX72" fmla="*/ 2604643 w 4450858"/>
              <a:gd name="connsiteY72" fmla="*/ 3771660 h 4407948"/>
              <a:gd name="connsiteX73" fmla="*/ 2566543 w 4450858"/>
              <a:gd name="connsiteY73" fmla="*/ 3797060 h 4407948"/>
              <a:gd name="connsiteX74" fmla="*/ 2490343 w 4450858"/>
              <a:gd name="connsiteY74" fmla="*/ 3835160 h 4407948"/>
              <a:gd name="connsiteX75" fmla="*/ 2439543 w 4450858"/>
              <a:gd name="connsiteY75" fmla="*/ 3860560 h 4407948"/>
              <a:gd name="connsiteX76" fmla="*/ 2401443 w 4450858"/>
              <a:gd name="connsiteY76" fmla="*/ 3885960 h 4407948"/>
              <a:gd name="connsiteX77" fmla="*/ 2363343 w 4450858"/>
              <a:gd name="connsiteY77" fmla="*/ 3898660 h 4407948"/>
              <a:gd name="connsiteX78" fmla="*/ 2261743 w 4450858"/>
              <a:gd name="connsiteY78" fmla="*/ 3924060 h 4407948"/>
              <a:gd name="connsiteX79" fmla="*/ 2134743 w 4450858"/>
              <a:gd name="connsiteY79" fmla="*/ 3962160 h 4407948"/>
              <a:gd name="connsiteX80" fmla="*/ 2045843 w 4450858"/>
              <a:gd name="connsiteY80" fmla="*/ 3987560 h 4407948"/>
              <a:gd name="connsiteX81" fmla="*/ 1969643 w 4450858"/>
              <a:gd name="connsiteY81" fmla="*/ 4000260 h 4407948"/>
              <a:gd name="connsiteX82" fmla="*/ 1918843 w 4450858"/>
              <a:gd name="connsiteY82" fmla="*/ 4012960 h 4407948"/>
              <a:gd name="connsiteX83" fmla="*/ 1588643 w 4450858"/>
              <a:gd name="connsiteY83" fmla="*/ 4051060 h 4407948"/>
              <a:gd name="connsiteX84" fmla="*/ 1207643 w 4450858"/>
              <a:gd name="connsiteY84" fmla="*/ 4076460 h 4407948"/>
              <a:gd name="connsiteX85" fmla="*/ 1004443 w 4450858"/>
              <a:gd name="connsiteY85" fmla="*/ 4114560 h 4407948"/>
              <a:gd name="connsiteX86" fmla="*/ 801243 w 4450858"/>
              <a:gd name="connsiteY86" fmla="*/ 4165360 h 4407948"/>
              <a:gd name="connsiteX87" fmla="*/ 725043 w 4450858"/>
              <a:gd name="connsiteY87" fmla="*/ 4203460 h 4407948"/>
              <a:gd name="connsiteX88" fmla="*/ 610743 w 4450858"/>
              <a:gd name="connsiteY88" fmla="*/ 4228860 h 4407948"/>
              <a:gd name="connsiteX89" fmla="*/ 521843 w 4450858"/>
              <a:gd name="connsiteY89" fmla="*/ 4254260 h 4407948"/>
              <a:gd name="connsiteX90" fmla="*/ 331343 w 4450858"/>
              <a:gd name="connsiteY90" fmla="*/ 4292360 h 4407948"/>
              <a:gd name="connsiteX91" fmla="*/ 394843 w 4450858"/>
              <a:gd name="connsiteY91"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922143 w 4450858"/>
              <a:gd name="connsiteY67" fmla="*/ 3504960 h 4407948"/>
              <a:gd name="connsiteX68" fmla="*/ 2820543 w 4450858"/>
              <a:gd name="connsiteY68" fmla="*/ 3631960 h 4407948"/>
              <a:gd name="connsiteX69" fmla="*/ 2731643 w 4450858"/>
              <a:gd name="connsiteY69" fmla="*/ 3695460 h 4407948"/>
              <a:gd name="connsiteX70" fmla="*/ 2680843 w 4450858"/>
              <a:gd name="connsiteY70" fmla="*/ 3720860 h 4407948"/>
              <a:gd name="connsiteX71" fmla="*/ 2604643 w 4450858"/>
              <a:gd name="connsiteY71" fmla="*/ 3771660 h 4407948"/>
              <a:gd name="connsiteX72" fmla="*/ 2566543 w 4450858"/>
              <a:gd name="connsiteY72" fmla="*/ 3797060 h 4407948"/>
              <a:gd name="connsiteX73" fmla="*/ 2490343 w 4450858"/>
              <a:gd name="connsiteY73" fmla="*/ 3835160 h 4407948"/>
              <a:gd name="connsiteX74" fmla="*/ 2439543 w 4450858"/>
              <a:gd name="connsiteY74" fmla="*/ 3860560 h 4407948"/>
              <a:gd name="connsiteX75" fmla="*/ 2401443 w 4450858"/>
              <a:gd name="connsiteY75" fmla="*/ 3885960 h 4407948"/>
              <a:gd name="connsiteX76" fmla="*/ 2363343 w 4450858"/>
              <a:gd name="connsiteY76" fmla="*/ 3898660 h 4407948"/>
              <a:gd name="connsiteX77" fmla="*/ 2261743 w 4450858"/>
              <a:gd name="connsiteY77" fmla="*/ 3924060 h 4407948"/>
              <a:gd name="connsiteX78" fmla="*/ 2134743 w 4450858"/>
              <a:gd name="connsiteY78" fmla="*/ 3962160 h 4407948"/>
              <a:gd name="connsiteX79" fmla="*/ 2045843 w 4450858"/>
              <a:gd name="connsiteY79" fmla="*/ 3987560 h 4407948"/>
              <a:gd name="connsiteX80" fmla="*/ 1969643 w 4450858"/>
              <a:gd name="connsiteY80" fmla="*/ 4000260 h 4407948"/>
              <a:gd name="connsiteX81" fmla="*/ 1918843 w 4450858"/>
              <a:gd name="connsiteY81" fmla="*/ 4012960 h 4407948"/>
              <a:gd name="connsiteX82" fmla="*/ 1588643 w 4450858"/>
              <a:gd name="connsiteY82" fmla="*/ 4051060 h 4407948"/>
              <a:gd name="connsiteX83" fmla="*/ 1207643 w 4450858"/>
              <a:gd name="connsiteY83" fmla="*/ 4076460 h 4407948"/>
              <a:gd name="connsiteX84" fmla="*/ 1004443 w 4450858"/>
              <a:gd name="connsiteY84" fmla="*/ 4114560 h 4407948"/>
              <a:gd name="connsiteX85" fmla="*/ 801243 w 4450858"/>
              <a:gd name="connsiteY85" fmla="*/ 4165360 h 4407948"/>
              <a:gd name="connsiteX86" fmla="*/ 725043 w 4450858"/>
              <a:gd name="connsiteY86" fmla="*/ 4203460 h 4407948"/>
              <a:gd name="connsiteX87" fmla="*/ 610743 w 4450858"/>
              <a:gd name="connsiteY87" fmla="*/ 4228860 h 4407948"/>
              <a:gd name="connsiteX88" fmla="*/ 521843 w 4450858"/>
              <a:gd name="connsiteY88" fmla="*/ 4254260 h 4407948"/>
              <a:gd name="connsiteX89" fmla="*/ 331343 w 4450858"/>
              <a:gd name="connsiteY89" fmla="*/ 4292360 h 4407948"/>
              <a:gd name="connsiteX90" fmla="*/ 394843 w 4450858"/>
              <a:gd name="connsiteY90"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731643 w 4450858"/>
              <a:gd name="connsiteY68" fmla="*/ 3695460 h 4407948"/>
              <a:gd name="connsiteX69" fmla="*/ 2680843 w 4450858"/>
              <a:gd name="connsiteY69" fmla="*/ 3720860 h 4407948"/>
              <a:gd name="connsiteX70" fmla="*/ 2604643 w 4450858"/>
              <a:gd name="connsiteY70" fmla="*/ 3771660 h 4407948"/>
              <a:gd name="connsiteX71" fmla="*/ 2566543 w 4450858"/>
              <a:gd name="connsiteY71" fmla="*/ 3797060 h 4407948"/>
              <a:gd name="connsiteX72" fmla="*/ 2490343 w 4450858"/>
              <a:gd name="connsiteY72" fmla="*/ 3835160 h 4407948"/>
              <a:gd name="connsiteX73" fmla="*/ 2439543 w 4450858"/>
              <a:gd name="connsiteY73" fmla="*/ 3860560 h 4407948"/>
              <a:gd name="connsiteX74" fmla="*/ 2401443 w 4450858"/>
              <a:gd name="connsiteY74" fmla="*/ 3885960 h 4407948"/>
              <a:gd name="connsiteX75" fmla="*/ 2363343 w 4450858"/>
              <a:gd name="connsiteY75" fmla="*/ 3898660 h 4407948"/>
              <a:gd name="connsiteX76" fmla="*/ 2261743 w 4450858"/>
              <a:gd name="connsiteY76" fmla="*/ 3924060 h 4407948"/>
              <a:gd name="connsiteX77" fmla="*/ 2134743 w 4450858"/>
              <a:gd name="connsiteY77" fmla="*/ 3962160 h 4407948"/>
              <a:gd name="connsiteX78" fmla="*/ 2045843 w 4450858"/>
              <a:gd name="connsiteY78" fmla="*/ 3987560 h 4407948"/>
              <a:gd name="connsiteX79" fmla="*/ 1969643 w 4450858"/>
              <a:gd name="connsiteY79" fmla="*/ 4000260 h 4407948"/>
              <a:gd name="connsiteX80" fmla="*/ 1918843 w 4450858"/>
              <a:gd name="connsiteY80" fmla="*/ 4012960 h 4407948"/>
              <a:gd name="connsiteX81" fmla="*/ 1588643 w 4450858"/>
              <a:gd name="connsiteY81" fmla="*/ 4051060 h 4407948"/>
              <a:gd name="connsiteX82" fmla="*/ 1207643 w 4450858"/>
              <a:gd name="connsiteY82" fmla="*/ 4076460 h 4407948"/>
              <a:gd name="connsiteX83" fmla="*/ 1004443 w 4450858"/>
              <a:gd name="connsiteY83" fmla="*/ 4114560 h 4407948"/>
              <a:gd name="connsiteX84" fmla="*/ 801243 w 4450858"/>
              <a:gd name="connsiteY84" fmla="*/ 4165360 h 4407948"/>
              <a:gd name="connsiteX85" fmla="*/ 725043 w 4450858"/>
              <a:gd name="connsiteY85" fmla="*/ 4203460 h 4407948"/>
              <a:gd name="connsiteX86" fmla="*/ 610743 w 4450858"/>
              <a:gd name="connsiteY86" fmla="*/ 4228860 h 4407948"/>
              <a:gd name="connsiteX87" fmla="*/ 521843 w 4450858"/>
              <a:gd name="connsiteY87" fmla="*/ 4254260 h 4407948"/>
              <a:gd name="connsiteX88" fmla="*/ 331343 w 4450858"/>
              <a:gd name="connsiteY88" fmla="*/ 4292360 h 4407948"/>
              <a:gd name="connsiteX89" fmla="*/ 394843 w 4450858"/>
              <a:gd name="connsiteY89"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80843 w 4450858"/>
              <a:gd name="connsiteY68" fmla="*/ 3720860 h 4407948"/>
              <a:gd name="connsiteX69" fmla="*/ 2604643 w 4450858"/>
              <a:gd name="connsiteY69" fmla="*/ 3771660 h 4407948"/>
              <a:gd name="connsiteX70" fmla="*/ 2566543 w 4450858"/>
              <a:gd name="connsiteY70" fmla="*/ 3797060 h 4407948"/>
              <a:gd name="connsiteX71" fmla="*/ 2490343 w 4450858"/>
              <a:gd name="connsiteY71" fmla="*/ 3835160 h 4407948"/>
              <a:gd name="connsiteX72" fmla="*/ 2439543 w 4450858"/>
              <a:gd name="connsiteY72" fmla="*/ 3860560 h 4407948"/>
              <a:gd name="connsiteX73" fmla="*/ 2401443 w 4450858"/>
              <a:gd name="connsiteY73" fmla="*/ 3885960 h 4407948"/>
              <a:gd name="connsiteX74" fmla="*/ 2363343 w 4450858"/>
              <a:gd name="connsiteY74" fmla="*/ 3898660 h 4407948"/>
              <a:gd name="connsiteX75" fmla="*/ 2261743 w 4450858"/>
              <a:gd name="connsiteY75" fmla="*/ 3924060 h 4407948"/>
              <a:gd name="connsiteX76" fmla="*/ 2134743 w 4450858"/>
              <a:gd name="connsiteY76" fmla="*/ 3962160 h 4407948"/>
              <a:gd name="connsiteX77" fmla="*/ 2045843 w 4450858"/>
              <a:gd name="connsiteY77" fmla="*/ 3987560 h 4407948"/>
              <a:gd name="connsiteX78" fmla="*/ 1969643 w 4450858"/>
              <a:gd name="connsiteY78" fmla="*/ 4000260 h 4407948"/>
              <a:gd name="connsiteX79" fmla="*/ 1918843 w 4450858"/>
              <a:gd name="connsiteY79" fmla="*/ 4012960 h 4407948"/>
              <a:gd name="connsiteX80" fmla="*/ 1588643 w 4450858"/>
              <a:gd name="connsiteY80" fmla="*/ 4051060 h 4407948"/>
              <a:gd name="connsiteX81" fmla="*/ 1207643 w 4450858"/>
              <a:gd name="connsiteY81" fmla="*/ 4076460 h 4407948"/>
              <a:gd name="connsiteX82" fmla="*/ 1004443 w 4450858"/>
              <a:gd name="connsiteY82" fmla="*/ 4114560 h 4407948"/>
              <a:gd name="connsiteX83" fmla="*/ 801243 w 4450858"/>
              <a:gd name="connsiteY83" fmla="*/ 4165360 h 4407948"/>
              <a:gd name="connsiteX84" fmla="*/ 725043 w 4450858"/>
              <a:gd name="connsiteY84" fmla="*/ 4203460 h 4407948"/>
              <a:gd name="connsiteX85" fmla="*/ 610743 w 4450858"/>
              <a:gd name="connsiteY85" fmla="*/ 4228860 h 4407948"/>
              <a:gd name="connsiteX86" fmla="*/ 521843 w 4450858"/>
              <a:gd name="connsiteY86" fmla="*/ 4254260 h 4407948"/>
              <a:gd name="connsiteX87" fmla="*/ 331343 w 4450858"/>
              <a:gd name="connsiteY87" fmla="*/ 4292360 h 4407948"/>
              <a:gd name="connsiteX88" fmla="*/ 394843 w 4450858"/>
              <a:gd name="connsiteY88"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566543 w 4450858"/>
              <a:gd name="connsiteY69" fmla="*/ 3797060 h 4407948"/>
              <a:gd name="connsiteX70" fmla="*/ 2490343 w 4450858"/>
              <a:gd name="connsiteY70" fmla="*/ 3835160 h 4407948"/>
              <a:gd name="connsiteX71" fmla="*/ 2439543 w 4450858"/>
              <a:gd name="connsiteY71" fmla="*/ 3860560 h 4407948"/>
              <a:gd name="connsiteX72" fmla="*/ 2401443 w 4450858"/>
              <a:gd name="connsiteY72" fmla="*/ 3885960 h 4407948"/>
              <a:gd name="connsiteX73" fmla="*/ 2363343 w 4450858"/>
              <a:gd name="connsiteY73" fmla="*/ 3898660 h 4407948"/>
              <a:gd name="connsiteX74" fmla="*/ 2261743 w 4450858"/>
              <a:gd name="connsiteY74" fmla="*/ 3924060 h 4407948"/>
              <a:gd name="connsiteX75" fmla="*/ 2134743 w 4450858"/>
              <a:gd name="connsiteY75" fmla="*/ 3962160 h 4407948"/>
              <a:gd name="connsiteX76" fmla="*/ 2045843 w 4450858"/>
              <a:gd name="connsiteY76" fmla="*/ 3987560 h 4407948"/>
              <a:gd name="connsiteX77" fmla="*/ 1969643 w 4450858"/>
              <a:gd name="connsiteY77" fmla="*/ 4000260 h 4407948"/>
              <a:gd name="connsiteX78" fmla="*/ 1918843 w 4450858"/>
              <a:gd name="connsiteY78" fmla="*/ 4012960 h 4407948"/>
              <a:gd name="connsiteX79" fmla="*/ 1588643 w 4450858"/>
              <a:gd name="connsiteY79" fmla="*/ 4051060 h 4407948"/>
              <a:gd name="connsiteX80" fmla="*/ 1207643 w 4450858"/>
              <a:gd name="connsiteY80" fmla="*/ 4076460 h 4407948"/>
              <a:gd name="connsiteX81" fmla="*/ 1004443 w 4450858"/>
              <a:gd name="connsiteY81" fmla="*/ 4114560 h 4407948"/>
              <a:gd name="connsiteX82" fmla="*/ 801243 w 4450858"/>
              <a:gd name="connsiteY82" fmla="*/ 4165360 h 4407948"/>
              <a:gd name="connsiteX83" fmla="*/ 725043 w 4450858"/>
              <a:gd name="connsiteY83" fmla="*/ 4203460 h 4407948"/>
              <a:gd name="connsiteX84" fmla="*/ 610743 w 4450858"/>
              <a:gd name="connsiteY84" fmla="*/ 4228860 h 4407948"/>
              <a:gd name="connsiteX85" fmla="*/ 521843 w 4450858"/>
              <a:gd name="connsiteY85" fmla="*/ 4254260 h 4407948"/>
              <a:gd name="connsiteX86" fmla="*/ 331343 w 4450858"/>
              <a:gd name="connsiteY86" fmla="*/ 4292360 h 4407948"/>
              <a:gd name="connsiteX87" fmla="*/ 394843 w 4450858"/>
              <a:gd name="connsiteY87"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490343 w 4450858"/>
              <a:gd name="connsiteY69" fmla="*/ 3835160 h 4407948"/>
              <a:gd name="connsiteX70" fmla="*/ 2439543 w 4450858"/>
              <a:gd name="connsiteY70" fmla="*/ 3860560 h 4407948"/>
              <a:gd name="connsiteX71" fmla="*/ 2401443 w 4450858"/>
              <a:gd name="connsiteY71" fmla="*/ 3885960 h 4407948"/>
              <a:gd name="connsiteX72" fmla="*/ 2363343 w 4450858"/>
              <a:gd name="connsiteY72" fmla="*/ 3898660 h 4407948"/>
              <a:gd name="connsiteX73" fmla="*/ 2261743 w 4450858"/>
              <a:gd name="connsiteY73" fmla="*/ 3924060 h 4407948"/>
              <a:gd name="connsiteX74" fmla="*/ 2134743 w 4450858"/>
              <a:gd name="connsiteY74" fmla="*/ 3962160 h 4407948"/>
              <a:gd name="connsiteX75" fmla="*/ 2045843 w 4450858"/>
              <a:gd name="connsiteY75" fmla="*/ 3987560 h 4407948"/>
              <a:gd name="connsiteX76" fmla="*/ 1969643 w 4450858"/>
              <a:gd name="connsiteY76" fmla="*/ 4000260 h 4407948"/>
              <a:gd name="connsiteX77" fmla="*/ 1918843 w 4450858"/>
              <a:gd name="connsiteY77" fmla="*/ 4012960 h 4407948"/>
              <a:gd name="connsiteX78" fmla="*/ 1588643 w 4450858"/>
              <a:gd name="connsiteY78" fmla="*/ 4051060 h 4407948"/>
              <a:gd name="connsiteX79" fmla="*/ 1207643 w 4450858"/>
              <a:gd name="connsiteY79" fmla="*/ 4076460 h 4407948"/>
              <a:gd name="connsiteX80" fmla="*/ 1004443 w 4450858"/>
              <a:gd name="connsiteY80" fmla="*/ 4114560 h 4407948"/>
              <a:gd name="connsiteX81" fmla="*/ 801243 w 4450858"/>
              <a:gd name="connsiteY81" fmla="*/ 4165360 h 4407948"/>
              <a:gd name="connsiteX82" fmla="*/ 725043 w 4450858"/>
              <a:gd name="connsiteY82" fmla="*/ 4203460 h 4407948"/>
              <a:gd name="connsiteX83" fmla="*/ 610743 w 4450858"/>
              <a:gd name="connsiteY83" fmla="*/ 4228860 h 4407948"/>
              <a:gd name="connsiteX84" fmla="*/ 521843 w 4450858"/>
              <a:gd name="connsiteY84" fmla="*/ 4254260 h 4407948"/>
              <a:gd name="connsiteX85" fmla="*/ 331343 w 4450858"/>
              <a:gd name="connsiteY85" fmla="*/ 4292360 h 4407948"/>
              <a:gd name="connsiteX86" fmla="*/ 394843 w 4450858"/>
              <a:gd name="connsiteY86"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439543 w 4450858"/>
              <a:gd name="connsiteY69" fmla="*/ 3860560 h 4407948"/>
              <a:gd name="connsiteX70" fmla="*/ 2401443 w 4450858"/>
              <a:gd name="connsiteY70" fmla="*/ 3885960 h 4407948"/>
              <a:gd name="connsiteX71" fmla="*/ 2363343 w 4450858"/>
              <a:gd name="connsiteY71" fmla="*/ 3898660 h 4407948"/>
              <a:gd name="connsiteX72" fmla="*/ 2261743 w 4450858"/>
              <a:gd name="connsiteY72" fmla="*/ 3924060 h 4407948"/>
              <a:gd name="connsiteX73" fmla="*/ 2134743 w 4450858"/>
              <a:gd name="connsiteY73" fmla="*/ 3962160 h 4407948"/>
              <a:gd name="connsiteX74" fmla="*/ 2045843 w 4450858"/>
              <a:gd name="connsiteY74" fmla="*/ 3987560 h 4407948"/>
              <a:gd name="connsiteX75" fmla="*/ 1969643 w 4450858"/>
              <a:gd name="connsiteY75" fmla="*/ 4000260 h 4407948"/>
              <a:gd name="connsiteX76" fmla="*/ 1918843 w 4450858"/>
              <a:gd name="connsiteY76" fmla="*/ 4012960 h 4407948"/>
              <a:gd name="connsiteX77" fmla="*/ 1588643 w 4450858"/>
              <a:gd name="connsiteY77" fmla="*/ 4051060 h 4407948"/>
              <a:gd name="connsiteX78" fmla="*/ 1207643 w 4450858"/>
              <a:gd name="connsiteY78" fmla="*/ 4076460 h 4407948"/>
              <a:gd name="connsiteX79" fmla="*/ 1004443 w 4450858"/>
              <a:gd name="connsiteY79" fmla="*/ 4114560 h 4407948"/>
              <a:gd name="connsiteX80" fmla="*/ 801243 w 4450858"/>
              <a:gd name="connsiteY80" fmla="*/ 4165360 h 4407948"/>
              <a:gd name="connsiteX81" fmla="*/ 725043 w 4450858"/>
              <a:gd name="connsiteY81" fmla="*/ 4203460 h 4407948"/>
              <a:gd name="connsiteX82" fmla="*/ 610743 w 4450858"/>
              <a:gd name="connsiteY82" fmla="*/ 4228860 h 4407948"/>
              <a:gd name="connsiteX83" fmla="*/ 521843 w 4450858"/>
              <a:gd name="connsiteY83" fmla="*/ 4254260 h 4407948"/>
              <a:gd name="connsiteX84" fmla="*/ 331343 w 4450858"/>
              <a:gd name="connsiteY84" fmla="*/ 4292360 h 4407948"/>
              <a:gd name="connsiteX85" fmla="*/ 394843 w 4450858"/>
              <a:gd name="connsiteY85"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439543 w 4450858"/>
              <a:gd name="connsiteY69" fmla="*/ 3860560 h 4407948"/>
              <a:gd name="connsiteX70" fmla="*/ 2363343 w 4450858"/>
              <a:gd name="connsiteY70" fmla="*/ 3898660 h 4407948"/>
              <a:gd name="connsiteX71" fmla="*/ 2261743 w 4450858"/>
              <a:gd name="connsiteY71" fmla="*/ 3924060 h 4407948"/>
              <a:gd name="connsiteX72" fmla="*/ 2134743 w 4450858"/>
              <a:gd name="connsiteY72" fmla="*/ 3962160 h 4407948"/>
              <a:gd name="connsiteX73" fmla="*/ 2045843 w 4450858"/>
              <a:gd name="connsiteY73" fmla="*/ 3987560 h 4407948"/>
              <a:gd name="connsiteX74" fmla="*/ 1969643 w 4450858"/>
              <a:gd name="connsiteY74" fmla="*/ 4000260 h 4407948"/>
              <a:gd name="connsiteX75" fmla="*/ 1918843 w 4450858"/>
              <a:gd name="connsiteY75" fmla="*/ 4012960 h 4407948"/>
              <a:gd name="connsiteX76" fmla="*/ 1588643 w 4450858"/>
              <a:gd name="connsiteY76" fmla="*/ 4051060 h 4407948"/>
              <a:gd name="connsiteX77" fmla="*/ 1207643 w 4450858"/>
              <a:gd name="connsiteY77" fmla="*/ 4076460 h 4407948"/>
              <a:gd name="connsiteX78" fmla="*/ 1004443 w 4450858"/>
              <a:gd name="connsiteY78" fmla="*/ 4114560 h 4407948"/>
              <a:gd name="connsiteX79" fmla="*/ 801243 w 4450858"/>
              <a:gd name="connsiteY79" fmla="*/ 4165360 h 4407948"/>
              <a:gd name="connsiteX80" fmla="*/ 725043 w 4450858"/>
              <a:gd name="connsiteY80" fmla="*/ 4203460 h 4407948"/>
              <a:gd name="connsiteX81" fmla="*/ 610743 w 4450858"/>
              <a:gd name="connsiteY81" fmla="*/ 4228860 h 4407948"/>
              <a:gd name="connsiteX82" fmla="*/ 521843 w 4450858"/>
              <a:gd name="connsiteY82" fmla="*/ 4254260 h 4407948"/>
              <a:gd name="connsiteX83" fmla="*/ 331343 w 4450858"/>
              <a:gd name="connsiteY83" fmla="*/ 4292360 h 4407948"/>
              <a:gd name="connsiteX84" fmla="*/ 394843 w 4450858"/>
              <a:gd name="connsiteY84"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2261743 w 4450858"/>
              <a:gd name="connsiteY70" fmla="*/ 3924060 h 4407948"/>
              <a:gd name="connsiteX71" fmla="*/ 2134743 w 4450858"/>
              <a:gd name="connsiteY71" fmla="*/ 3962160 h 4407948"/>
              <a:gd name="connsiteX72" fmla="*/ 2045843 w 4450858"/>
              <a:gd name="connsiteY72" fmla="*/ 3987560 h 4407948"/>
              <a:gd name="connsiteX73" fmla="*/ 1969643 w 4450858"/>
              <a:gd name="connsiteY73" fmla="*/ 4000260 h 4407948"/>
              <a:gd name="connsiteX74" fmla="*/ 1918843 w 4450858"/>
              <a:gd name="connsiteY74" fmla="*/ 4012960 h 4407948"/>
              <a:gd name="connsiteX75" fmla="*/ 1588643 w 4450858"/>
              <a:gd name="connsiteY75" fmla="*/ 4051060 h 4407948"/>
              <a:gd name="connsiteX76" fmla="*/ 1207643 w 4450858"/>
              <a:gd name="connsiteY76" fmla="*/ 4076460 h 4407948"/>
              <a:gd name="connsiteX77" fmla="*/ 1004443 w 4450858"/>
              <a:gd name="connsiteY77" fmla="*/ 4114560 h 4407948"/>
              <a:gd name="connsiteX78" fmla="*/ 801243 w 4450858"/>
              <a:gd name="connsiteY78" fmla="*/ 4165360 h 4407948"/>
              <a:gd name="connsiteX79" fmla="*/ 725043 w 4450858"/>
              <a:gd name="connsiteY79" fmla="*/ 4203460 h 4407948"/>
              <a:gd name="connsiteX80" fmla="*/ 610743 w 4450858"/>
              <a:gd name="connsiteY80" fmla="*/ 4228860 h 4407948"/>
              <a:gd name="connsiteX81" fmla="*/ 521843 w 4450858"/>
              <a:gd name="connsiteY81" fmla="*/ 4254260 h 4407948"/>
              <a:gd name="connsiteX82" fmla="*/ 331343 w 4450858"/>
              <a:gd name="connsiteY82" fmla="*/ 4292360 h 4407948"/>
              <a:gd name="connsiteX83" fmla="*/ 394843 w 4450858"/>
              <a:gd name="connsiteY83"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2134743 w 4450858"/>
              <a:gd name="connsiteY70" fmla="*/ 3962160 h 4407948"/>
              <a:gd name="connsiteX71" fmla="*/ 2045843 w 4450858"/>
              <a:gd name="connsiteY71" fmla="*/ 3987560 h 4407948"/>
              <a:gd name="connsiteX72" fmla="*/ 1969643 w 4450858"/>
              <a:gd name="connsiteY72" fmla="*/ 4000260 h 4407948"/>
              <a:gd name="connsiteX73" fmla="*/ 1918843 w 4450858"/>
              <a:gd name="connsiteY73" fmla="*/ 4012960 h 4407948"/>
              <a:gd name="connsiteX74" fmla="*/ 1588643 w 4450858"/>
              <a:gd name="connsiteY74" fmla="*/ 4051060 h 4407948"/>
              <a:gd name="connsiteX75" fmla="*/ 1207643 w 4450858"/>
              <a:gd name="connsiteY75" fmla="*/ 4076460 h 4407948"/>
              <a:gd name="connsiteX76" fmla="*/ 1004443 w 4450858"/>
              <a:gd name="connsiteY76" fmla="*/ 4114560 h 4407948"/>
              <a:gd name="connsiteX77" fmla="*/ 801243 w 4450858"/>
              <a:gd name="connsiteY77" fmla="*/ 4165360 h 4407948"/>
              <a:gd name="connsiteX78" fmla="*/ 725043 w 4450858"/>
              <a:gd name="connsiteY78" fmla="*/ 4203460 h 4407948"/>
              <a:gd name="connsiteX79" fmla="*/ 610743 w 4450858"/>
              <a:gd name="connsiteY79" fmla="*/ 4228860 h 4407948"/>
              <a:gd name="connsiteX80" fmla="*/ 521843 w 4450858"/>
              <a:gd name="connsiteY80" fmla="*/ 4254260 h 4407948"/>
              <a:gd name="connsiteX81" fmla="*/ 331343 w 4450858"/>
              <a:gd name="connsiteY81" fmla="*/ 4292360 h 4407948"/>
              <a:gd name="connsiteX82" fmla="*/ 394843 w 4450858"/>
              <a:gd name="connsiteY82"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2045843 w 4450858"/>
              <a:gd name="connsiteY70" fmla="*/ 3987560 h 4407948"/>
              <a:gd name="connsiteX71" fmla="*/ 1969643 w 4450858"/>
              <a:gd name="connsiteY71" fmla="*/ 4000260 h 4407948"/>
              <a:gd name="connsiteX72" fmla="*/ 1918843 w 4450858"/>
              <a:gd name="connsiteY72" fmla="*/ 4012960 h 4407948"/>
              <a:gd name="connsiteX73" fmla="*/ 1588643 w 4450858"/>
              <a:gd name="connsiteY73" fmla="*/ 4051060 h 4407948"/>
              <a:gd name="connsiteX74" fmla="*/ 1207643 w 4450858"/>
              <a:gd name="connsiteY74" fmla="*/ 4076460 h 4407948"/>
              <a:gd name="connsiteX75" fmla="*/ 1004443 w 4450858"/>
              <a:gd name="connsiteY75" fmla="*/ 4114560 h 4407948"/>
              <a:gd name="connsiteX76" fmla="*/ 801243 w 4450858"/>
              <a:gd name="connsiteY76" fmla="*/ 4165360 h 4407948"/>
              <a:gd name="connsiteX77" fmla="*/ 725043 w 4450858"/>
              <a:gd name="connsiteY77" fmla="*/ 4203460 h 4407948"/>
              <a:gd name="connsiteX78" fmla="*/ 610743 w 4450858"/>
              <a:gd name="connsiteY78" fmla="*/ 4228860 h 4407948"/>
              <a:gd name="connsiteX79" fmla="*/ 521843 w 4450858"/>
              <a:gd name="connsiteY79" fmla="*/ 4254260 h 4407948"/>
              <a:gd name="connsiteX80" fmla="*/ 331343 w 4450858"/>
              <a:gd name="connsiteY80" fmla="*/ 4292360 h 4407948"/>
              <a:gd name="connsiteX81" fmla="*/ 394843 w 4450858"/>
              <a:gd name="connsiteY81"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918843 w 4450858"/>
              <a:gd name="connsiteY71" fmla="*/ 4012960 h 4407948"/>
              <a:gd name="connsiteX72" fmla="*/ 1588643 w 4450858"/>
              <a:gd name="connsiteY72" fmla="*/ 4051060 h 4407948"/>
              <a:gd name="connsiteX73" fmla="*/ 1207643 w 4450858"/>
              <a:gd name="connsiteY73" fmla="*/ 4076460 h 4407948"/>
              <a:gd name="connsiteX74" fmla="*/ 1004443 w 4450858"/>
              <a:gd name="connsiteY74" fmla="*/ 4114560 h 4407948"/>
              <a:gd name="connsiteX75" fmla="*/ 801243 w 4450858"/>
              <a:gd name="connsiteY75" fmla="*/ 4165360 h 4407948"/>
              <a:gd name="connsiteX76" fmla="*/ 725043 w 4450858"/>
              <a:gd name="connsiteY76" fmla="*/ 4203460 h 4407948"/>
              <a:gd name="connsiteX77" fmla="*/ 610743 w 4450858"/>
              <a:gd name="connsiteY77" fmla="*/ 4228860 h 4407948"/>
              <a:gd name="connsiteX78" fmla="*/ 521843 w 4450858"/>
              <a:gd name="connsiteY78" fmla="*/ 4254260 h 4407948"/>
              <a:gd name="connsiteX79" fmla="*/ 331343 w 4450858"/>
              <a:gd name="connsiteY79" fmla="*/ 4292360 h 4407948"/>
              <a:gd name="connsiteX80" fmla="*/ 394843 w 4450858"/>
              <a:gd name="connsiteY80"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588643 w 4450858"/>
              <a:gd name="connsiteY71" fmla="*/ 4051060 h 4407948"/>
              <a:gd name="connsiteX72" fmla="*/ 1207643 w 4450858"/>
              <a:gd name="connsiteY72" fmla="*/ 4076460 h 4407948"/>
              <a:gd name="connsiteX73" fmla="*/ 1004443 w 4450858"/>
              <a:gd name="connsiteY73" fmla="*/ 4114560 h 4407948"/>
              <a:gd name="connsiteX74" fmla="*/ 801243 w 4450858"/>
              <a:gd name="connsiteY74" fmla="*/ 4165360 h 4407948"/>
              <a:gd name="connsiteX75" fmla="*/ 725043 w 4450858"/>
              <a:gd name="connsiteY75" fmla="*/ 4203460 h 4407948"/>
              <a:gd name="connsiteX76" fmla="*/ 610743 w 4450858"/>
              <a:gd name="connsiteY76" fmla="*/ 4228860 h 4407948"/>
              <a:gd name="connsiteX77" fmla="*/ 521843 w 4450858"/>
              <a:gd name="connsiteY77" fmla="*/ 4254260 h 4407948"/>
              <a:gd name="connsiteX78" fmla="*/ 331343 w 4450858"/>
              <a:gd name="connsiteY78" fmla="*/ 4292360 h 4407948"/>
              <a:gd name="connsiteX79" fmla="*/ 394843 w 4450858"/>
              <a:gd name="connsiteY79"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588643 w 4450858"/>
              <a:gd name="connsiteY71" fmla="*/ 4051060 h 4407948"/>
              <a:gd name="connsiteX72" fmla="*/ 1207643 w 4450858"/>
              <a:gd name="connsiteY72" fmla="*/ 4076460 h 4407948"/>
              <a:gd name="connsiteX73" fmla="*/ 801243 w 4450858"/>
              <a:gd name="connsiteY73" fmla="*/ 4165360 h 4407948"/>
              <a:gd name="connsiteX74" fmla="*/ 725043 w 4450858"/>
              <a:gd name="connsiteY74" fmla="*/ 4203460 h 4407948"/>
              <a:gd name="connsiteX75" fmla="*/ 610743 w 4450858"/>
              <a:gd name="connsiteY75" fmla="*/ 4228860 h 4407948"/>
              <a:gd name="connsiteX76" fmla="*/ 521843 w 4450858"/>
              <a:gd name="connsiteY76" fmla="*/ 4254260 h 4407948"/>
              <a:gd name="connsiteX77" fmla="*/ 331343 w 4450858"/>
              <a:gd name="connsiteY77" fmla="*/ 4292360 h 4407948"/>
              <a:gd name="connsiteX78" fmla="*/ 394843 w 4450858"/>
              <a:gd name="connsiteY78"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588643 w 4450858"/>
              <a:gd name="connsiteY71" fmla="*/ 4051060 h 4407948"/>
              <a:gd name="connsiteX72" fmla="*/ 1207643 w 4450858"/>
              <a:gd name="connsiteY72" fmla="*/ 4076460 h 4407948"/>
              <a:gd name="connsiteX73" fmla="*/ 725043 w 4450858"/>
              <a:gd name="connsiteY73" fmla="*/ 4203460 h 4407948"/>
              <a:gd name="connsiteX74" fmla="*/ 610743 w 4450858"/>
              <a:gd name="connsiteY74" fmla="*/ 4228860 h 4407948"/>
              <a:gd name="connsiteX75" fmla="*/ 521843 w 4450858"/>
              <a:gd name="connsiteY75" fmla="*/ 4254260 h 4407948"/>
              <a:gd name="connsiteX76" fmla="*/ 331343 w 4450858"/>
              <a:gd name="connsiteY76" fmla="*/ 4292360 h 4407948"/>
              <a:gd name="connsiteX77" fmla="*/ 394843 w 4450858"/>
              <a:gd name="connsiteY77"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588643 w 4450858"/>
              <a:gd name="connsiteY71" fmla="*/ 4051060 h 4407948"/>
              <a:gd name="connsiteX72" fmla="*/ 1207643 w 4450858"/>
              <a:gd name="connsiteY72" fmla="*/ 4076460 h 4407948"/>
              <a:gd name="connsiteX73" fmla="*/ 725043 w 4450858"/>
              <a:gd name="connsiteY73" fmla="*/ 4203460 h 4407948"/>
              <a:gd name="connsiteX74" fmla="*/ 521843 w 4450858"/>
              <a:gd name="connsiteY74" fmla="*/ 4254260 h 4407948"/>
              <a:gd name="connsiteX75" fmla="*/ 331343 w 4450858"/>
              <a:gd name="connsiteY75" fmla="*/ 4292360 h 4407948"/>
              <a:gd name="connsiteX76" fmla="*/ 394843 w 4450858"/>
              <a:gd name="connsiteY76"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588643 w 4450858"/>
              <a:gd name="connsiteY71" fmla="*/ 4051060 h 4407948"/>
              <a:gd name="connsiteX72" fmla="*/ 1207643 w 4450858"/>
              <a:gd name="connsiteY72" fmla="*/ 4076460 h 4407948"/>
              <a:gd name="connsiteX73" fmla="*/ 725043 w 4450858"/>
              <a:gd name="connsiteY73" fmla="*/ 4203460 h 4407948"/>
              <a:gd name="connsiteX74" fmla="*/ 331343 w 4450858"/>
              <a:gd name="connsiteY74" fmla="*/ 4292360 h 4407948"/>
              <a:gd name="connsiteX75" fmla="*/ 394843 w 4450858"/>
              <a:gd name="connsiteY75" fmla="*/ 4381260 h 4407948"/>
              <a:gd name="connsiteX0" fmla="*/ 394843 w 4450858"/>
              <a:gd name="connsiteY0" fmla="*/ 4381260 h 4408885"/>
              <a:gd name="connsiteX1" fmla="*/ 839343 w 4450858"/>
              <a:gd name="connsiteY1" fmla="*/ 4406660 h 4408885"/>
              <a:gd name="connsiteX2" fmla="*/ 1487043 w 4450858"/>
              <a:gd name="connsiteY2" fmla="*/ 4368560 h 4408885"/>
              <a:gd name="connsiteX3" fmla="*/ 1563243 w 4450858"/>
              <a:gd name="connsiteY3" fmla="*/ 4343160 h 4408885"/>
              <a:gd name="connsiteX4" fmla="*/ 1639443 w 4450858"/>
              <a:gd name="connsiteY4" fmla="*/ 4317760 h 4408885"/>
              <a:gd name="connsiteX5" fmla="*/ 1766443 w 4450858"/>
              <a:gd name="connsiteY5" fmla="*/ 4292360 h 4408885"/>
              <a:gd name="connsiteX6" fmla="*/ 1817243 w 4450858"/>
              <a:gd name="connsiteY6" fmla="*/ 4279660 h 4408885"/>
              <a:gd name="connsiteX7" fmla="*/ 1855343 w 4450858"/>
              <a:gd name="connsiteY7" fmla="*/ 4254260 h 4408885"/>
              <a:gd name="connsiteX8" fmla="*/ 1893443 w 4450858"/>
              <a:gd name="connsiteY8" fmla="*/ 4241560 h 4408885"/>
              <a:gd name="connsiteX9" fmla="*/ 1995043 w 4450858"/>
              <a:gd name="connsiteY9" fmla="*/ 4216160 h 4408885"/>
              <a:gd name="connsiteX10" fmla="*/ 2147443 w 4450858"/>
              <a:gd name="connsiteY10" fmla="*/ 4190760 h 4408885"/>
              <a:gd name="connsiteX11" fmla="*/ 2210943 w 4450858"/>
              <a:gd name="connsiteY11" fmla="*/ 4165360 h 4408885"/>
              <a:gd name="connsiteX12" fmla="*/ 2439543 w 4450858"/>
              <a:gd name="connsiteY12" fmla="*/ 4127260 h 4408885"/>
              <a:gd name="connsiteX13" fmla="*/ 2541143 w 4450858"/>
              <a:gd name="connsiteY13" fmla="*/ 4101860 h 4408885"/>
              <a:gd name="connsiteX14" fmla="*/ 2617343 w 4450858"/>
              <a:gd name="connsiteY14" fmla="*/ 4089160 h 4408885"/>
              <a:gd name="connsiteX15" fmla="*/ 2680843 w 4450858"/>
              <a:gd name="connsiteY15" fmla="*/ 4063760 h 4408885"/>
              <a:gd name="connsiteX16" fmla="*/ 2757043 w 4450858"/>
              <a:gd name="connsiteY16" fmla="*/ 4051060 h 4408885"/>
              <a:gd name="connsiteX17" fmla="*/ 2795143 w 4450858"/>
              <a:gd name="connsiteY17" fmla="*/ 4025660 h 4408885"/>
              <a:gd name="connsiteX18" fmla="*/ 2871343 w 4450858"/>
              <a:gd name="connsiteY18" fmla="*/ 4000260 h 4408885"/>
              <a:gd name="connsiteX19" fmla="*/ 2909443 w 4450858"/>
              <a:gd name="connsiteY19" fmla="*/ 3987560 h 4408885"/>
              <a:gd name="connsiteX20" fmla="*/ 2947543 w 4450858"/>
              <a:gd name="connsiteY20" fmla="*/ 3974860 h 4408885"/>
              <a:gd name="connsiteX21" fmla="*/ 3011043 w 4450858"/>
              <a:gd name="connsiteY21" fmla="*/ 3949460 h 4408885"/>
              <a:gd name="connsiteX22" fmla="*/ 3074543 w 4450858"/>
              <a:gd name="connsiteY22" fmla="*/ 3936760 h 4408885"/>
              <a:gd name="connsiteX23" fmla="*/ 3125343 w 4450858"/>
              <a:gd name="connsiteY23" fmla="*/ 3911360 h 4408885"/>
              <a:gd name="connsiteX24" fmla="*/ 3239643 w 4450858"/>
              <a:gd name="connsiteY24" fmla="*/ 3873260 h 4408885"/>
              <a:gd name="connsiteX25" fmla="*/ 3277743 w 4450858"/>
              <a:gd name="connsiteY25" fmla="*/ 3835160 h 4408885"/>
              <a:gd name="connsiteX26" fmla="*/ 3341243 w 4450858"/>
              <a:gd name="connsiteY26" fmla="*/ 3809760 h 4408885"/>
              <a:gd name="connsiteX27" fmla="*/ 3392043 w 4450858"/>
              <a:gd name="connsiteY27" fmla="*/ 3784360 h 4408885"/>
              <a:gd name="connsiteX28" fmla="*/ 3468243 w 4450858"/>
              <a:gd name="connsiteY28" fmla="*/ 3733560 h 4408885"/>
              <a:gd name="connsiteX29" fmla="*/ 3569843 w 4450858"/>
              <a:gd name="connsiteY29" fmla="*/ 3670060 h 4408885"/>
              <a:gd name="connsiteX30" fmla="*/ 3595243 w 4450858"/>
              <a:gd name="connsiteY30" fmla="*/ 3631960 h 4408885"/>
              <a:gd name="connsiteX31" fmla="*/ 3671443 w 4450858"/>
              <a:gd name="connsiteY31" fmla="*/ 3606560 h 4408885"/>
              <a:gd name="connsiteX32" fmla="*/ 3696843 w 4450858"/>
              <a:gd name="connsiteY32" fmla="*/ 3568460 h 4408885"/>
              <a:gd name="connsiteX33" fmla="*/ 3734943 w 4450858"/>
              <a:gd name="connsiteY33" fmla="*/ 3530360 h 4408885"/>
              <a:gd name="connsiteX34" fmla="*/ 3760343 w 4450858"/>
              <a:gd name="connsiteY34" fmla="*/ 3479560 h 4408885"/>
              <a:gd name="connsiteX35" fmla="*/ 3823843 w 4450858"/>
              <a:gd name="connsiteY35" fmla="*/ 3403360 h 4408885"/>
              <a:gd name="connsiteX36" fmla="*/ 3861943 w 4450858"/>
              <a:gd name="connsiteY36" fmla="*/ 3289060 h 4408885"/>
              <a:gd name="connsiteX37" fmla="*/ 3874643 w 4450858"/>
              <a:gd name="connsiteY37" fmla="*/ 3250960 h 4408885"/>
              <a:gd name="connsiteX38" fmla="*/ 3912743 w 4450858"/>
              <a:gd name="connsiteY38" fmla="*/ 3225560 h 4408885"/>
              <a:gd name="connsiteX39" fmla="*/ 3963543 w 4450858"/>
              <a:gd name="connsiteY39" fmla="*/ 3111260 h 4408885"/>
              <a:gd name="connsiteX40" fmla="*/ 4001643 w 4450858"/>
              <a:gd name="connsiteY40" fmla="*/ 2908060 h 4408885"/>
              <a:gd name="connsiteX41" fmla="*/ 4014343 w 4450858"/>
              <a:gd name="connsiteY41" fmla="*/ 2831860 h 4408885"/>
              <a:gd name="connsiteX42" fmla="*/ 4039743 w 4450858"/>
              <a:gd name="connsiteY42" fmla="*/ 2654060 h 4408885"/>
              <a:gd name="connsiteX43" fmla="*/ 4065143 w 4450858"/>
              <a:gd name="connsiteY43" fmla="*/ 1714260 h 4408885"/>
              <a:gd name="connsiteX44" fmla="*/ 4077843 w 4450858"/>
              <a:gd name="connsiteY44" fmla="*/ 1599960 h 4408885"/>
              <a:gd name="connsiteX45" fmla="*/ 4115943 w 4450858"/>
              <a:gd name="connsiteY45" fmla="*/ 1371360 h 4408885"/>
              <a:gd name="connsiteX46" fmla="*/ 4128643 w 4450858"/>
              <a:gd name="connsiteY46" fmla="*/ 1307860 h 4408885"/>
              <a:gd name="connsiteX47" fmla="*/ 4141343 w 4450858"/>
              <a:gd name="connsiteY47" fmla="*/ 1269760 h 4408885"/>
              <a:gd name="connsiteX48" fmla="*/ 4179443 w 4450858"/>
              <a:gd name="connsiteY48" fmla="*/ 1003060 h 4408885"/>
              <a:gd name="connsiteX49" fmla="*/ 4204843 w 4450858"/>
              <a:gd name="connsiteY49" fmla="*/ 876060 h 4408885"/>
              <a:gd name="connsiteX50" fmla="*/ 4230243 w 4450858"/>
              <a:gd name="connsiteY50" fmla="*/ 431560 h 4408885"/>
              <a:gd name="connsiteX51" fmla="*/ 4255643 w 4450858"/>
              <a:gd name="connsiteY51" fmla="*/ 215660 h 4408885"/>
              <a:gd name="connsiteX52" fmla="*/ 4242943 w 4450858"/>
              <a:gd name="connsiteY52" fmla="*/ 114060 h 4408885"/>
              <a:gd name="connsiteX53" fmla="*/ 4204843 w 4450858"/>
              <a:gd name="connsiteY53" fmla="*/ 88660 h 4408885"/>
              <a:gd name="connsiteX54" fmla="*/ 280543 w 4450858"/>
              <a:gd name="connsiteY54" fmla="*/ 114060 h 4408885"/>
              <a:gd name="connsiteX55" fmla="*/ 318643 w 4450858"/>
              <a:gd name="connsiteY55" fmla="*/ 1561860 h 4408885"/>
              <a:gd name="connsiteX56" fmla="*/ 1067943 w 4450858"/>
              <a:gd name="connsiteY56" fmla="*/ 1650760 h 4408885"/>
              <a:gd name="connsiteX57" fmla="*/ 1791843 w 4450858"/>
              <a:gd name="connsiteY57" fmla="*/ 1777760 h 4408885"/>
              <a:gd name="connsiteX58" fmla="*/ 2083943 w 4450858"/>
              <a:gd name="connsiteY58" fmla="*/ 1942860 h 4408885"/>
              <a:gd name="connsiteX59" fmla="*/ 2299843 w 4450858"/>
              <a:gd name="connsiteY59" fmla="*/ 2107960 h 4408885"/>
              <a:gd name="connsiteX60" fmla="*/ 2490343 w 4450858"/>
              <a:gd name="connsiteY60" fmla="*/ 2273060 h 4408885"/>
              <a:gd name="connsiteX61" fmla="*/ 2642743 w 4450858"/>
              <a:gd name="connsiteY61" fmla="*/ 2488960 h 4408885"/>
              <a:gd name="connsiteX62" fmla="*/ 2820543 w 4450858"/>
              <a:gd name="connsiteY62" fmla="*/ 2742960 h 4408885"/>
              <a:gd name="connsiteX63" fmla="*/ 2972943 w 4450858"/>
              <a:gd name="connsiteY63" fmla="*/ 2933460 h 4408885"/>
              <a:gd name="connsiteX64" fmla="*/ 3011043 w 4450858"/>
              <a:gd name="connsiteY64" fmla="*/ 3250960 h 4408885"/>
              <a:gd name="connsiteX65" fmla="*/ 2972943 w 4450858"/>
              <a:gd name="connsiteY65" fmla="*/ 3390660 h 4408885"/>
              <a:gd name="connsiteX66" fmla="*/ 2820543 w 4450858"/>
              <a:gd name="connsiteY66" fmla="*/ 3631960 h 4408885"/>
              <a:gd name="connsiteX67" fmla="*/ 2604643 w 4450858"/>
              <a:gd name="connsiteY67" fmla="*/ 3771660 h 4408885"/>
              <a:gd name="connsiteX68" fmla="*/ 2363343 w 4450858"/>
              <a:gd name="connsiteY68" fmla="*/ 3898660 h 4408885"/>
              <a:gd name="connsiteX69" fmla="*/ 1969643 w 4450858"/>
              <a:gd name="connsiteY69" fmla="*/ 4000260 h 4408885"/>
              <a:gd name="connsiteX70" fmla="*/ 1588643 w 4450858"/>
              <a:gd name="connsiteY70" fmla="*/ 4051060 h 4408885"/>
              <a:gd name="connsiteX71" fmla="*/ 1207643 w 4450858"/>
              <a:gd name="connsiteY71" fmla="*/ 4076460 h 4408885"/>
              <a:gd name="connsiteX72" fmla="*/ 725043 w 4450858"/>
              <a:gd name="connsiteY72" fmla="*/ 4203460 h 4408885"/>
              <a:gd name="connsiteX73" fmla="*/ 331343 w 4450858"/>
              <a:gd name="connsiteY73" fmla="*/ 4292360 h 4408885"/>
              <a:gd name="connsiteX74" fmla="*/ 394843 w 4450858"/>
              <a:gd name="connsiteY74"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563243 w 4450858"/>
              <a:gd name="connsiteY3" fmla="*/ 4343160 h 4408885"/>
              <a:gd name="connsiteX4" fmla="*/ 1766443 w 4450858"/>
              <a:gd name="connsiteY4" fmla="*/ 4292360 h 4408885"/>
              <a:gd name="connsiteX5" fmla="*/ 1817243 w 4450858"/>
              <a:gd name="connsiteY5" fmla="*/ 4279660 h 4408885"/>
              <a:gd name="connsiteX6" fmla="*/ 1855343 w 4450858"/>
              <a:gd name="connsiteY6" fmla="*/ 4254260 h 4408885"/>
              <a:gd name="connsiteX7" fmla="*/ 1893443 w 4450858"/>
              <a:gd name="connsiteY7" fmla="*/ 4241560 h 4408885"/>
              <a:gd name="connsiteX8" fmla="*/ 1995043 w 4450858"/>
              <a:gd name="connsiteY8" fmla="*/ 4216160 h 4408885"/>
              <a:gd name="connsiteX9" fmla="*/ 2147443 w 4450858"/>
              <a:gd name="connsiteY9" fmla="*/ 4190760 h 4408885"/>
              <a:gd name="connsiteX10" fmla="*/ 2210943 w 4450858"/>
              <a:gd name="connsiteY10" fmla="*/ 4165360 h 4408885"/>
              <a:gd name="connsiteX11" fmla="*/ 2439543 w 4450858"/>
              <a:gd name="connsiteY11" fmla="*/ 4127260 h 4408885"/>
              <a:gd name="connsiteX12" fmla="*/ 2541143 w 4450858"/>
              <a:gd name="connsiteY12" fmla="*/ 4101860 h 4408885"/>
              <a:gd name="connsiteX13" fmla="*/ 2617343 w 4450858"/>
              <a:gd name="connsiteY13" fmla="*/ 4089160 h 4408885"/>
              <a:gd name="connsiteX14" fmla="*/ 2680843 w 4450858"/>
              <a:gd name="connsiteY14" fmla="*/ 4063760 h 4408885"/>
              <a:gd name="connsiteX15" fmla="*/ 2757043 w 4450858"/>
              <a:gd name="connsiteY15" fmla="*/ 4051060 h 4408885"/>
              <a:gd name="connsiteX16" fmla="*/ 2795143 w 4450858"/>
              <a:gd name="connsiteY16" fmla="*/ 4025660 h 4408885"/>
              <a:gd name="connsiteX17" fmla="*/ 2871343 w 4450858"/>
              <a:gd name="connsiteY17" fmla="*/ 4000260 h 4408885"/>
              <a:gd name="connsiteX18" fmla="*/ 2909443 w 4450858"/>
              <a:gd name="connsiteY18" fmla="*/ 3987560 h 4408885"/>
              <a:gd name="connsiteX19" fmla="*/ 2947543 w 4450858"/>
              <a:gd name="connsiteY19" fmla="*/ 3974860 h 4408885"/>
              <a:gd name="connsiteX20" fmla="*/ 3011043 w 4450858"/>
              <a:gd name="connsiteY20" fmla="*/ 3949460 h 4408885"/>
              <a:gd name="connsiteX21" fmla="*/ 3074543 w 4450858"/>
              <a:gd name="connsiteY21" fmla="*/ 3936760 h 4408885"/>
              <a:gd name="connsiteX22" fmla="*/ 3125343 w 4450858"/>
              <a:gd name="connsiteY22" fmla="*/ 3911360 h 4408885"/>
              <a:gd name="connsiteX23" fmla="*/ 3239643 w 4450858"/>
              <a:gd name="connsiteY23" fmla="*/ 3873260 h 4408885"/>
              <a:gd name="connsiteX24" fmla="*/ 3277743 w 4450858"/>
              <a:gd name="connsiteY24" fmla="*/ 3835160 h 4408885"/>
              <a:gd name="connsiteX25" fmla="*/ 3341243 w 4450858"/>
              <a:gd name="connsiteY25" fmla="*/ 3809760 h 4408885"/>
              <a:gd name="connsiteX26" fmla="*/ 3392043 w 4450858"/>
              <a:gd name="connsiteY26" fmla="*/ 3784360 h 4408885"/>
              <a:gd name="connsiteX27" fmla="*/ 3468243 w 4450858"/>
              <a:gd name="connsiteY27" fmla="*/ 3733560 h 4408885"/>
              <a:gd name="connsiteX28" fmla="*/ 3569843 w 4450858"/>
              <a:gd name="connsiteY28" fmla="*/ 3670060 h 4408885"/>
              <a:gd name="connsiteX29" fmla="*/ 3595243 w 4450858"/>
              <a:gd name="connsiteY29" fmla="*/ 3631960 h 4408885"/>
              <a:gd name="connsiteX30" fmla="*/ 3671443 w 4450858"/>
              <a:gd name="connsiteY30" fmla="*/ 3606560 h 4408885"/>
              <a:gd name="connsiteX31" fmla="*/ 3696843 w 4450858"/>
              <a:gd name="connsiteY31" fmla="*/ 3568460 h 4408885"/>
              <a:gd name="connsiteX32" fmla="*/ 3734943 w 4450858"/>
              <a:gd name="connsiteY32" fmla="*/ 3530360 h 4408885"/>
              <a:gd name="connsiteX33" fmla="*/ 3760343 w 4450858"/>
              <a:gd name="connsiteY33" fmla="*/ 3479560 h 4408885"/>
              <a:gd name="connsiteX34" fmla="*/ 3823843 w 4450858"/>
              <a:gd name="connsiteY34" fmla="*/ 3403360 h 4408885"/>
              <a:gd name="connsiteX35" fmla="*/ 3861943 w 4450858"/>
              <a:gd name="connsiteY35" fmla="*/ 3289060 h 4408885"/>
              <a:gd name="connsiteX36" fmla="*/ 3874643 w 4450858"/>
              <a:gd name="connsiteY36" fmla="*/ 3250960 h 4408885"/>
              <a:gd name="connsiteX37" fmla="*/ 3912743 w 4450858"/>
              <a:gd name="connsiteY37" fmla="*/ 3225560 h 4408885"/>
              <a:gd name="connsiteX38" fmla="*/ 3963543 w 4450858"/>
              <a:gd name="connsiteY38" fmla="*/ 3111260 h 4408885"/>
              <a:gd name="connsiteX39" fmla="*/ 4001643 w 4450858"/>
              <a:gd name="connsiteY39" fmla="*/ 2908060 h 4408885"/>
              <a:gd name="connsiteX40" fmla="*/ 4014343 w 4450858"/>
              <a:gd name="connsiteY40" fmla="*/ 2831860 h 4408885"/>
              <a:gd name="connsiteX41" fmla="*/ 4039743 w 4450858"/>
              <a:gd name="connsiteY41" fmla="*/ 2654060 h 4408885"/>
              <a:gd name="connsiteX42" fmla="*/ 4065143 w 4450858"/>
              <a:gd name="connsiteY42" fmla="*/ 1714260 h 4408885"/>
              <a:gd name="connsiteX43" fmla="*/ 4077843 w 4450858"/>
              <a:gd name="connsiteY43" fmla="*/ 1599960 h 4408885"/>
              <a:gd name="connsiteX44" fmla="*/ 4115943 w 4450858"/>
              <a:gd name="connsiteY44" fmla="*/ 1371360 h 4408885"/>
              <a:gd name="connsiteX45" fmla="*/ 4128643 w 4450858"/>
              <a:gd name="connsiteY45" fmla="*/ 1307860 h 4408885"/>
              <a:gd name="connsiteX46" fmla="*/ 4141343 w 4450858"/>
              <a:gd name="connsiteY46" fmla="*/ 1269760 h 4408885"/>
              <a:gd name="connsiteX47" fmla="*/ 4179443 w 4450858"/>
              <a:gd name="connsiteY47" fmla="*/ 1003060 h 4408885"/>
              <a:gd name="connsiteX48" fmla="*/ 4204843 w 4450858"/>
              <a:gd name="connsiteY48" fmla="*/ 876060 h 4408885"/>
              <a:gd name="connsiteX49" fmla="*/ 4230243 w 4450858"/>
              <a:gd name="connsiteY49" fmla="*/ 431560 h 4408885"/>
              <a:gd name="connsiteX50" fmla="*/ 4255643 w 4450858"/>
              <a:gd name="connsiteY50" fmla="*/ 215660 h 4408885"/>
              <a:gd name="connsiteX51" fmla="*/ 4242943 w 4450858"/>
              <a:gd name="connsiteY51" fmla="*/ 114060 h 4408885"/>
              <a:gd name="connsiteX52" fmla="*/ 4204843 w 4450858"/>
              <a:gd name="connsiteY52" fmla="*/ 88660 h 4408885"/>
              <a:gd name="connsiteX53" fmla="*/ 280543 w 4450858"/>
              <a:gd name="connsiteY53" fmla="*/ 114060 h 4408885"/>
              <a:gd name="connsiteX54" fmla="*/ 318643 w 4450858"/>
              <a:gd name="connsiteY54" fmla="*/ 1561860 h 4408885"/>
              <a:gd name="connsiteX55" fmla="*/ 1067943 w 4450858"/>
              <a:gd name="connsiteY55" fmla="*/ 1650760 h 4408885"/>
              <a:gd name="connsiteX56" fmla="*/ 1791843 w 4450858"/>
              <a:gd name="connsiteY56" fmla="*/ 1777760 h 4408885"/>
              <a:gd name="connsiteX57" fmla="*/ 2083943 w 4450858"/>
              <a:gd name="connsiteY57" fmla="*/ 1942860 h 4408885"/>
              <a:gd name="connsiteX58" fmla="*/ 2299843 w 4450858"/>
              <a:gd name="connsiteY58" fmla="*/ 2107960 h 4408885"/>
              <a:gd name="connsiteX59" fmla="*/ 2490343 w 4450858"/>
              <a:gd name="connsiteY59" fmla="*/ 2273060 h 4408885"/>
              <a:gd name="connsiteX60" fmla="*/ 2642743 w 4450858"/>
              <a:gd name="connsiteY60" fmla="*/ 2488960 h 4408885"/>
              <a:gd name="connsiteX61" fmla="*/ 2820543 w 4450858"/>
              <a:gd name="connsiteY61" fmla="*/ 2742960 h 4408885"/>
              <a:gd name="connsiteX62" fmla="*/ 2972943 w 4450858"/>
              <a:gd name="connsiteY62" fmla="*/ 2933460 h 4408885"/>
              <a:gd name="connsiteX63" fmla="*/ 3011043 w 4450858"/>
              <a:gd name="connsiteY63" fmla="*/ 3250960 h 4408885"/>
              <a:gd name="connsiteX64" fmla="*/ 2972943 w 4450858"/>
              <a:gd name="connsiteY64" fmla="*/ 3390660 h 4408885"/>
              <a:gd name="connsiteX65" fmla="*/ 2820543 w 4450858"/>
              <a:gd name="connsiteY65" fmla="*/ 3631960 h 4408885"/>
              <a:gd name="connsiteX66" fmla="*/ 2604643 w 4450858"/>
              <a:gd name="connsiteY66" fmla="*/ 3771660 h 4408885"/>
              <a:gd name="connsiteX67" fmla="*/ 2363343 w 4450858"/>
              <a:gd name="connsiteY67" fmla="*/ 3898660 h 4408885"/>
              <a:gd name="connsiteX68" fmla="*/ 1969643 w 4450858"/>
              <a:gd name="connsiteY68" fmla="*/ 4000260 h 4408885"/>
              <a:gd name="connsiteX69" fmla="*/ 1588643 w 4450858"/>
              <a:gd name="connsiteY69" fmla="*/ 4051060 h 4408885"/>
              <a:gd name="connsiteX70" fmla="*/ 1207643 w 4450858"/>
              <a:gd name="connsiteY70" fmla="*/ 4076460 h 4408885"/>
              <a:gd name="connsiteX71" fmla="*/ 725043 w 4450858"/>
              <a:gd name="connsiteY71" fmla="*/ 4203460 h 4408885"/>
              <a:gd name="connsiteX72" fmla="*/ 331343 w 4450858"/>
              <a:gd name="connsiteY72" fmla="*/ 4292360 h 4408885"/>
              <a:gd name="connsiteX73" fmla="*/ 394843 w 4450858"/>
              <a:gd name="connsiteY73"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766443 w 4450858"/>
              <a:gd name="connsiteY3" fmla="*/ 4292360 h 4408885"/>
              <a:gd name="connsiteX4" fmla="*/ 1817243 w 4450858"/>
              <a:gd name="connsiteY4" fmla="*/ 4279660 h 4408885"/>
              <a:gd name="connsiteX5" fmla="*/ 1855343 w 4450858"/>
              <a:gd name="connsiteY5" fmla="*/ 4254260 h 4408885"/>
              <a:gd name="connsiteX6" fmla="*/ 1893443 w 4450858"/>
              <a:gd name="connsiteY6" fmla="*/ 4241560 h 4408885"/>
              <a:gd name="connsiteX7" fmla="*/ 1995043 w 4450858"/>
              <a:gd name="connsiteY7" fmla="*/ 4216160 h 4408885"/>
              <a:gd name="connsiteX8" fmla="*/ 2147443 w 4450858"/>
              <a:gd name="connsiteY8" fmla="*/ 4190760 h 4408885"/>
              <a:gd name="connsiteX9" fmla="*/ 2210943 w 4450858"/>
              <a:gd name="connsiteY9" fmla="*/ 4165360 h 4408885"/>
              <a:gd name="connsiteX10" fmla="*/ 2439543 w 4450858"/>
              <a:gd name="connsiteY10" fmla="*/ 4127260 h 4408885"/>
              <a:gd name="connsiteX11" fmla="*/ 2541143 w 4450858"/>
              <a:gd name="connsiteY11" fmla="*/ 4101860 h 4408885"/>
              <a:gd name="connsiteX12" fmla="*/ 2617343 w 4450858"/>
              <a:gd name="connsiteY12" fmla="*/ 4089160 h 4408885"/>
              <a:gd name="connsiteX13" fmla="*/ 2680843 w 4450858"/>
              <a:gd name="connsiteY13" fmla="*/ 4063760 h 4408885"/>
              <a:gd name="connsiteX14" fmla="*/ 2757043 w 4450858"/>
              <a:gd name="connsiteY14" fmla="*/ 4051060 h 4408885"/>
              <a:gd name="connsiteX15" fmla="*/ 2795143 w 4450858"/>
              <a:gd name="connsiteY15" fmla="*/ 4025660 h 4408885"/>
              <a:gd name="connsiteX16" fmla="*/ 2871343 w 4450858"/>
              <a:gd name="connsiteY16" fmla="*/ 4000260 h 4408885"/>
              <a:gd name="connsiteX17" fmla="*/ 2909443 w 4450858"/>
              <a:gd name="connsiteY17" fmla="*/ 3987560 h 4408885"/>
              <a:gd name="connsiteX18" fmla="*/ 2947543 w 4450858"/>
              <a:gd name="connsiteY18" fmla="*/ 3974860 h 4408885"/>
              <a:gd name="connsiteX19" fmla="*/ 3011043 w 4450858"/>
              <a:gd name="connsiteY19" fmla="*/ 3949460 h 4408885"/>
              <a:gd name="connsiteX20" fmla="*/ 3074543 w 4450858"/>
              <a:gd name="connsiteY20" fmla="*/ 3936760 h 4408885"/>
              <a:gd name="connsiteX21" fmla="*/ 3125343 w 4450858"/>
              <a:gd name="connsiteY21" fmla="*/ 3911360 h 4408885"/>
              <a:gd name="connsiteX22" fmla="*/ 3239643 w 4450858"/>
              <a:gd name="connsiteY22" fmla="*/ 3873260 h 4408885"/>
              <a:gd name="connsiteX23" fmla="*/ 3277743 w 4450858"/>
              <a:gd name="connsiteY23" fmla="*/ 3835160 h 4408885"/>
              <a:gd name="connsiteX24" fmla="*/ 3341243 w 4450858"/>
              <a:gd name="connsiteY24" fmla="*/ 3809760 h 4408885"/>
              <a:gd name="connsiteX25" fmla="*/ 3392043 w 4450858"/>
              <a:gd name="connsiteY25" fmla="*/ 3784360 h 4408885"/>
              <a:gd name="connsiteX26" fmla="*/ 3468243 w 4450858"/>
              <a:gd name="connsiteY26" fmla="*/ 3733560 h 4408885"/>
              <a:gd name="connsiteX27" fmla="*/ 3569843 w 4450858"/>
              <a:gd name="connsiteY27" fmla="*/ 3670060 h 4408885"/>
              <a:gd name="connsiteX28" fmla="*/ 3595243 w 4450858"/>
              <a:gd name="connsiteY28" fmla="*/ 3631960 h 4408885"/>
              <a:gd name="connsiteX29" fmla="*/ 3671443 w 4450858"/>
              <a:gd name="connsiteY29" fmla="*/ 3606560 h 4408885"/>
              <a:gd name="connsiteX30" fmla="*/ 3696843 w 4450858"/>
              <a:gd name="connsiteY30" fmla="*/ 3568460 h 4408885"/>
              <a:gd name="connsiteX31" fmla="*/ 3734943 w 4450858"/>
              <a:gd name="connsiteY31" fmla="*/ 3530360 h 4408885"/>
              <a:gd name="connsiteX32" fmla="*/ 3760343 w 4450858"/>
              <a:gd name="connsiteY32" fmla="*/ 3479560 h 4408885"/>
              <a:gd name="connsiteX33" fmla="*/ 3823843 w 4450858"/>
              <a:gd name="connsiteY33" fmla="*/ 3403360 h 4408885"/>
              <a:gd name="connsiteX34" fmla="*/ 3861943 w 4450858"/>
              <a:gd name="connsiteY34" fmla="*/ 3289060 h 4408885"/>
              <a:gd name="connsiteX35" fmla="*/ 3874643 w 4450858"/>
              <a:gd name="connsiteY35" fmla="*/ 3250960 h 4408885"/>
              <a:gd name="connsiteX36" fmla="*/ 3912743 w 4450858"/>
              <a:gd name="connsiteY36" fmla="*/ 3225560 h 4408885"/>
              <a:gd name="connsiteX37" fmla="*/ 3963543 w 4450858"/>
              <a:gd name="connsiteY37" fmla="*/ 3111260 h 4408885"/>
              <a:gd name="connsiteX38" fmla="*/ 4001643 w 4450858"/>
              <a:gd name="connsiteY38" fmla="*/ 2908060 h 4408885"/>
              <a:gd name="connsiteX39" fmla="*/ 4014343 w 4450858"/>
              <a:gd name="connsiteY39" fmla="*/ 2831860 h 4408885"/>
              <a:gd name="connsiteX40" fmla="*/ 4039743 w 4450858"/>
              <a:gd name="connsiteY40" fmla="*/ 2654060 h 4408885"/>
              <a:gd name="connsiteX41" fmla="*/ 4065143 w 4450858"/>
              <a:gd name="connsiteY41" fmla="*/ 1714260 h 4408885"/>
              <a:gd name="connsiteX42" fmla="*/ 4077843 w 4450858"/>
              <a:gd name="connsiteY42" fmla="*/ 1599960 h 4408885"/>
              <a:gd name="connsiteX43" fmla="*/ 4115943 w 4450858"/>
              <a:gd name="connsiteY43" fmla="*/ 1371360 h 4408885"/>
              <a:gd name="connsiteX44" fmla="*/ 4128643 w 4450858"/>
              <a:gd name="connsiteY44" fmla="*/ 1307860 h 4408885"/>
              <a:gd name="connsiteX45" fmla="*/ 4141343 w 4450858"/>
              <a:gd name="connsiteY45" fmla="*/ 1269760 h 4408885"/>
              <a:gd name="connsiteX46" fmla="*/ 4179443 w 4450858"/>
              <a:gd name="connsiteY46" fmla="*/ 1003060 h 4408885"/>
              <a:gd name="connsiteX47" fmla="*/ 4204843 w 4450858"/>
              <a:gd name="connsiteY47" fmla="*/ 876060 h 4408885"/>
              <a:gd name="connsiteX48" fmla="*/ 4230243 w 4450858"/>
              <a:gd name="connsiteY48" fmla="*/ 431560 h 4408885"/>
              <a:gd name="connsiteX49" fmla="*/ 4255643 w 4450858"/>
              <a:gd name="connsiteY49" fmla="*/ 215660 h 4408885"/>
              <a:gd name="connsiteX50" fmla="*/ 4242943 w 4450858"/>
              <a:gd name="connsiteY50" fmla="*/ 114060 h 4408885"/>
              <a:gd name="connsiteX51" fmla="*/ 4204843 w 4450858"/>
              <a:gd name="connsiteY51" fmla="*/ 88660 h 4408885"/>
              <a:gd name="connsiteX52" fmla="*/ 280543 w 4450858"/>
              <a:gd name="connsiteY52" fmla="*/ 114060 h 4408885"/>
              <a:gd name="connsiteX53" fmla="*/ 318643 w 4450858"/>
              <a:gd name="connsiteY53" fmla="*/ 1561860 h 4408885"/>
              <a:gd name="connsiteX54" fmla="*/ 1067943 w 4450858"/>
              <a:gd name="connsiteY54" fmla="*/ 1650760 h 4408885"/>
              <a:gd name="connsiteX55" fmla="*/ 1791843 w 4450858"/>
              <a:gd name="connsiteY55" fmla="*/ 1777760 h 4408885"/>
              <a:gd name="connsiteX56" fmla="*/ 2083943 w 4450858"/>
              <a:gd name="connsiteY56" fmla="*/ 1942860 h 4408885"/>
              <a:gd name="connsiteX57" fmla="*/ 2299843 w 4450858"/>
              <a:gd name="connsiteY57" fmla="*/ 2107960 h 4408885"/>
              <a:gd name="connsiteX58" fmla="*/ 2490343 w 4450858"/>
              <a:gd name="connsiteY58" fmla="*/ 2273060 h 4408885"/>
              <a:gd name="connsiteX59" fmla="*/ 2642743 w 4450858"/>
              <a:gd name="connsiteY59" fmla="*/ 2488960 h 4408885"/>
              <a:gd name="connsiteX60" fmla="*/ 2820543 w 4450858"/>
              <a:gd name="connsiteY60" fmla="*/ 2742960 h 4408885"/>
              <a:gd name="connsiteX61" fmla="*/ 2972943 w 4450858"/>
              <a:gd name="connsiteY61" fmla="*/ 2933460 h 4408885"/>
              <a:gd name="connsiteX62" fmla="*/ 3011043 w 4450858"/>
              <a:gd name="connsiteY62" fmla="*/ 3250960 h 4408885"/>
              <a:gd name="connsiteX63" fmla="*/ 2972943 w 4450858"/>
              <a:gd name="connsiteY63" fmla="*/ 3390660 h 4408885"/>
              <a:gd name="connsiteX64" fmla="*/ 2820543 w 4450858"/>
              <a:gd name="connsiteY64" fmla="*/ 3631960 h 4408885"/>
              <a:gd name="connsiteX65" fmla="*/ 2604643 w 4450858"/>
              <a:gd name="connsiteY65" fmla="*/ 3771660 h 4408885"/>
              <a:gd name="connsiteX66" fmla="*/ 2363343 w 4450858"/>
              <a:gd name="connsiteY66" fmla="*/ 3898660 h 4408885"/>
              <a:gd name="connsiteX67" fmla="*/ 1969643 w 4450858"/>
              <a:gd name="connsiteY67" fmla="*/ 4000260 h 4408885"/>
              <a:gd name="connsiteX68" fmla="*/ 1588643 w 4450858"/>
              <a:gd name="connsiteY68" fmla="*/ 4051060 h 4408885"/>
              <a:gd name="connsiteX69" fmla="*/ 1207643 w 4450858"/>
              <a:gd name="connsiteY69" fmla="*/ 4076460 h 4408885"/>
              <a:gd name="connsiteX70" fmla="*/ 725043 w 4450858"/>
              <a:gd name="connsiteY70" fmla="*/ 4203460 h 4408885"/>
              <a:gd name="connsiteX71" fmla="*/ 331343 w 4450858"/>
              <a:gd name="connsiteY71" fmla="*/ 4292360 h 4408885"/>
              <a:gd name="connsiteX72" fmla="*/ 394843 w 4450858"/>
              <a:gd name="connsiteY72"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766443 w 4450858"/>
              <a:gd name="connsiteY3" fmla="*/ 4292360 h 4408885"/>
              <a:gd name="connsiteX4" fmla="*/ 1855343 w 4450858"/>
              <a:gd name="connsiteY4" fmla="*/ 4254260 h 4408885"/>
              <a:gd name="connsiteX5" fmla="*/ 1893443 w 4450858"/>
              <a:gd name="connsiteY5" fmla="*/ 4241560 h 4408885"/>
              <a:gd name="connsiteX6" fmla="*/ 1995043 w 4450858"/>
              <a:gd name="connsiteY6" fmla="*/ 4216160 h 4408885"/>
              <a:gd name="connsiteX7" fmla="*/ 2147443 w 4450858"/>
              <a:gd name="connsiteY7" fmla="*/ 4190760 h 4408885"/>
              <a:gd name="connsiteX8" fmla="*/ 2210943 w 4450858"/>
              <a:gd name="connsiteY8" fmla="*/ 4165360 h 4408885"/>
              <a:gd name="connsiteX9" fmla="*/ 2439543 w 4450858"/>
              <a:gd name="connsiteY9" fmla="*/ 4127260 h 4408885"/>
              <a:gd name="connsiteX10" fmla="*/ 2541143 w 4450858"/>
              <a:gd name="connsiteY10" fmla="*/ 4101860 h 4408885"/>
              <a:gd name="connsiteX11" fmla="*/ 2617343 w 4450858"/>
              <a:gd name="connsiteY11" fmla="*/ 4089160 h 4408885"/>
              <a:gd name="connsiteX12" fmla="*/ 2680843 w 4450858"/>
              <a:gd name="connsiteY12" fmla="*/ 4063760 h 4408885"/>
              <a:gd name="connsiteX13" fmla="*/ 2757043 w 4450858"/>
              <a:gd name="connsiteY13" fmla="*/ 4051060 h 4408885"/>
              <a:gd name="connsiteX14" fmla="*/ 2795143 w 4450858"/>
              <a:gd name="connsiteY14" fmla="*/ 4025660 h 4408885"/>
              <a:gd name="connsiteX15" fmla="*/ 2871343 w 4450858"/>
              <a:gd name="connsiteY15" fmla="*/ 4000260 h 4408885"/>
              <a:gd name="connsiteX16" fmla="*/ 2909443 w 4450858"/>
              <a:gd name="connsiteY16" fmla="*/ 3987560 h 4408885"/>
              <a:gd name="connsiteX17" fmla="*/ 2947543 w 4450858"/>
              <a:gd name="connsiteY17" fmla="*/ 3974860 h 4408885"/>
              <a:gd name="connsiteX18" fmla="*/ 3011043 w 4450858"/>
              <a:gd name="connsiteY18" fmla="*/ 3949460 h 4408885"/>
              <a:gd name="connsiteX19" fmla="*/ 3074543 w 4450858"/>
              <a:gd name="connsiteY19" fmla="*/ 3936760 h 4408885"/>
              <a:gd name="connsiteX20" fmla="*/ 3125343 w 4450858"/>
              <a:gd name="connsiteY20" fmla="*/ 3911360 h 4408885"/>
              <a:gd name="connsiteX21" fmla="*/ 3239643 w 4450858"/>
              <a:gd name="connsiteY21" fmla="*/ 3873260 h 4408885"/>
              <a:gd name="connsiteX22" fmla="*/ 3277743 w 4450858"/>
              <a:gd name="connsiteY22" fmla="*/ 3835160 h 4408885"/>
              <a:gd name="connsiteX23" fmla="*/ 3341243 w 4450858"/>
              <a:gd name="connsiteY23" fmla="*/ 3809760 h 4408885"/>
              <a:gd name="connsiteX24" fmla="*/ 3392043 w 4450858"/>
              <a:gd name="connsiteY24" fmla="*/ 3784360 h 4408885"/>
              <a:gd name="connsiteX25" fmla="*/ 3468243 w 4450858"/>
              <a:gd name="connsiteY25" fmla="*/ 3733560 h 4408885"/>
              <a:gd name="connsiteX26" fmla="*/ 3569843 w 4450858"/>
              <a:gd name="connsiteY26" fmla="*/ 3670060 h 4408885"/>
              <a:gd name="connsiteX27" fmla="*/ 3595243 w 4450858"/>
              <a:gd name="connsiteY27" fmla="*/ 3631960 h 4408885"/>
              <a:gd name="connsiteX28" fmla="*/ 3671443 w 4450858"/>
              <a:gd name="connsiteY28" fmla="*/ 3606560 h 4408885"/>
              <a:gd name="connsiteX29" fmla="*/ 3696843 w 4450858"/>
              <a:gd name="connsiteY29" fmla="*/ 3568460 h 4408885"/>
              <a:gd name="connsiteX30" fmla="*/ 3734943 w 4450858"/>
              <a:gd name="connsiteY30" fmla="*/ 3530360 h 4408885"/>
              <a:gd name="connsiteX31" fmla="*/ 3760343 w 4450858"/>
              <a:gd name="connsiteY31" fmla="*/ 3479560 h 4408885"/>
              <a:gd name="connsiteX32" fmla="*/ 3823843 w 4450858"/>
              <a:gd name="connsiteY32" fmla="*/ 3403360 h 4408885"/>
              <a:gd name="connsiteX33" fmla="*/ 3861943 w 4450858"/>
              <a:gd name="connsiteY33" fmla="*/ 3289060 h 4408885"/>
              <a:gd name="connsiteX34" fmla="*/ 3874643 w 4450858"/>
              <a:gd name="connsiteY34" fmla="*/ 3250960 h 4408885"/>
              <a:gd name="connsiteX35" fmla="*/ 3912743 w 4450858"/>
              <a:gd name="connsiteY35" fmla="*/ 3225560 h 4408885"/>
              <a:gd name="connsiteX36" fmla="*/ 3963543 w 4450858"/>
              <a:gd name="connsiteY36" fmla="*/ 3111260 h 4408885"/>
              <a:gd name="connsiteX37" fmla="*/ 4001643 w 4450858"/>
              <a:gd name="connsiteY37" fmla="*/ 2908060 h 4408885"/>
              <a:gd name="connsiteX38" fmla="*/ 4014343 w 4450858"/>
              <a:gd name="connsiteY38" fmla="*/ 2831860 h 4408885"/>
              <a:gd name="connsiteX39" fmla="*/ 4039743 w 4450858"/>
              <a:gd name="connsiteY39" fmla="*/ 2654060 h 4408885"/>
              <a:gd name="connsiteX40" fmla="*/ 4065143 w 4450858"/>
              <a:gd name="connsiteY40" fmla="*/ 1714260 h 4408885"/>
              <a:gd name="connsiteX41" fmla="*/ 4077843 w 4450858"/>
              <a:gd name="connsiteY41" fmla="*/ 1599960 h 4408885"/>
              <a:gd name="connsiteX42" fmla="*/ 4115943 w 4450858"/>
              <a:gd name="connsiteY42" fmla="*/ 1371360 h 4408885"/>
              <a:gd name="connsiteX43" fmla="*/ 4128643 w 4450858"/>
              <a:gd name="connsiteY43" fmla="*/ 1307860 h 4408885"/>
              <a:gd name="connsiteX44" fmla="*/ 4141343 w 4450858"/>
              <a:gd name="connsiteY44" fmla="*/ 1269760 h 4408885"/>
              <a:gd name="connsiteX45" fmla="*/ 4179443 w 4450858"/>
              <a:gd name="connsiteY45" fmla="*/ 1003060 h 4408885"/>
              <a:gd name="connsiteX46" fmla="*/ 4204843 w 4450858"/>
              <a:gd name="connsiteY46" fmla="*/ 876060 h 4408885"/>
              <a:gd name="connsiteX47" fmla="*/ 4230243 w 4450858"/>
              <a:gd name="connsiteY47" fmla="*/ 431560 h 4408885"/>
              <a:gd name="connsiteX48" fmla="*/ 4255643 w 4450858"/>
              <a:gd name="connsiteY48" fmla="*/ 215660 h 4408885"/>
              <a:gd name="connsiteX49" fmla="*/ 4242943 w 4450858"/>
              <a:gd name="connsiteY49" fmla="*/ 114060 h 4408885"/>
              <a:gd name="connsiteX50" fmla="*/ 4204843 w 4450858"/>
              <a:gd name="connsiteY50" fmla="*/ 88660 h 4408885"/>
              <a:gd name="connsiteX51" fmla="*/ 280543 w 4450858"/>
              <a:gd name="connsiteY51" fmla="*/ 114060 h 4408885"/>
              <a:gd name="connsiteX52" fmla="*/ 318643 w 4450858"/>
              <a:gd name="connsiteY52" fmla="*/ 1561860 h 4408885"/>
              <a:gd name="connsiteX53" fmla="*/ 1067943 w 4450858"/>
              <a:gd name="connsiteY53" fmla="*/ 1650760 h 4408885"/>
              <a:gd name="connsiteX54" fmla="*/ 1791843 w 4450858"/>
              <a:gd name="connsiteY54" fmla="*/ 1777760 h 4408885"/>
              <a:gd name="connsiteX55" fmla="*/ 2083943 w 4450858"/>
              <a:gd name="connsiteY55" fmla="*/ 1942860 h 4408885"/>
              <a:gd name="connsiteX56" fmla="*/ 2299843 w 4450858"/>
              <a:gd name="connsiteY56" fmla="*/ 2107960 h 4408885"/>
              <a:gd name="connsiteX57" fmla="*/ 2490343 w 4450858"/>
              <a:gd name="connsiteY57" fmla="*/ 2273060 h 4408885"/>
              <a:gd name="connsiteX58" fmla="*/ 2642743 w 4450858"/>
              <a:gd name="connsiteY58" fmla="*/ 2488960 h 4408885"/>
              <a:gd name="connsiteX59" fmla="*/ 2820543 w 4450858"/>
              <a:gd name="connsiteY59" fmla="*/ 2742960 h 4408885"/>
              <a:gd name="connsiteX60" fmla="*/ 2972943 w 4450858"/>
              <a:gd name="connsiteY60" fmla="*/ 2933460 h 4408885"/>
              <a:gd name="connsiteX61" fmla="*/ 3011043 w 4450858"/>
              <a:gd name="connsiteY61" fmla="*/ 3250960 h 4408885"/>
              <a:gd name="connsiteX62" fmla="*/ 2972943 w 4450858"/>
              <a:gd name="connsiteY62" fmla="*/ 3390660 h 4408885"/>
              <a:gd name="connsiteX63" fmla="*/ 2820543 w 4450858"/>
              <a:gd name="connsiteY63" fmla="*/ 3631960 h 4408885"/>
              <a:gd name="connsiteX64" fmla="*/ 2604643 w 4450858"/>
              <a:gd name="connsiteY64" fmla="*/ 3771660 h 4408885"/>
              <a:gd name="connsiteX65" fmla="*/ 2363343 w 4450858"/>
              <a:gd name="connsiteY65" fmla="*/ 3898660 h 4408885"/>
              <a:gd name="connsiteX66" fmla="*/ 1969643 w 4450858"/>
              <a:gd name="connsiteY66" fmla="*/ 4000260 h 4408885"/>
              <a:gd name="connsiteX67" fmla="*/ 1588643 w 4450858"/>
              <a:gd name="connsiteY67" fmla="*/ 4051060 h 4408885"/>
              <a:gd name="connsiteX68" fmla="*/ 1207643 w 4450858"/>
              <a:gd name="connsiteY68" fmla="*/ 4076460 h 4408885"/>
              <a:gd name="connsiteX69" fmla="*/ 725043 w 4450858"/>
              <a:gd name="connsiteY69" fmla="*/ 4203460 h 4408885"/>
              <a:gd name="connsiteX70" fmla="*/ 331343 w 4450858"/>
              <a:gd name="connsiteY70" fmla="*/ 4292360 h 4408885"/>
              <a:gd name="connsiteX71" fmla="*/ 394843 w 4450858"/>
              <a:gd name="connsiteY71"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1893443 w 4450858"/>
              <a:gd name="connsiteY4" fmla="*/ 4241560 h 4408885"/>
              <a:gd name="connsiteX5" fmla="*/ 1995043 w 4450858"/>
              <a:gd name="connsiteY5" fmla="*/ 4216160 h 4408885"/>
              <a:gd name="connsiteX6" fmla="*/ 2147443 w 4450858"/>
              <a:gd name="connsiteY6" fmla="*/ 4190760 h 4408885"/>
              <a:gd name="connsiteX7" fmla="*/ 2210943 w 4450858"/>
              <a:gd name="connsiteY7" fmla="*/ 4165360 h 4408885"/>
              <a:gd name="connsiteX8" fmla="*/ 2439543 w 4450858"/>
              <a:gd name="connsiteY8" fmla="*/ 4127260 h 4408885"/>
              <a:gd name="connsiteX9" fmla="*/ 2541143 w 4450858"/>
              <a:gd name="connsiteY9" fmla="*/ 4101860 h 4408885"/>
              <a:gd name="connsiteX10" fmla="*/ 2617343 w 4450858"/>
              <a:gd name="connsiteY10" fmla="*/ 4089160 h 4408885"/>
              <a:gd name="connsiteX11" fmla="*/ 2680843 w 4450858"/>
              <a:gd name="connsiteY11" fmla="*/ 4063760 h 4408885"/>
              <a:gd name="connsiteX12" fmla="*/ 2757043 w 4450858"/>
              <a:gd name="connsiteY12" fmla="*/ 4051060 h 4408885"/>
              <a:gd name="connsiteX13" fmla="*/ 2795143 w 4450858"/>
              <a:gd name="connsiteY13" fmla="*/ 4025660 h 4408885"/>
              <a:gd name="connsiteX14" fmla="*/ 2871343 w 4450858"/>
              <a:gd name="connsiteY14" fmla="*/ 4000260 h 4408885"/>
              <a:gd name="connsiteX15" fmla="*/ 2909443 w 4450858"/>
              <a:gd name="connsiteY15" fmla="*/ 3987560 h 4408885"/>
              <a:gd name="connsiteX16" fmla="*/ 2947543 w 4450858"/>
              <a:gd name="connsiteY16" fmla="*/ 3974860 h 4408885"/>
              <a:gd name="connsiteX17" fmla="*/ 3011043 w 4450858"/>
              <a:gd name="connsiteY17" fmla="*/ 3949460 h 4408885"/>
              <a:gd name="connsiteX18" fmla="*/ 3074543 w 4450858"/>
              <a:gd name="connsiteY18" fmla="*/ 3936760 h 4408885"/>
              <a:gd name="connsiteX19" fmla="*/ 3125343 w 4450858"/>
              <a:gd name="connsiteY19" fmla="*/ 3911360 h 4408885"/>
              <a:gd name="connsiteX20" fmla="*/ 3239643 w 4450858"/>
              <a:gd name="connsiteY20" fmla="*/ 3873260 h 4408885"/>
              <a:gd name="connsiteX21" fmla="*/ 3277743 w 4450858"/>
              <a:gd name="connsiteY21" fmla="*/ 3835160 h 4408885"/>
              <a:gd name="connsiteX22" fmla="*/ 3341243 w 4450858"/>
              <a:gd name="connsiteY22" fmla="*/ 3809760 h 4408885"/>
              <a:gd name="connsiteX23" fmla="*/ 3392043 w 4450858"/>
              <a:gd name="connsiteY23" fmla="*/ 3784360 h 4408885"/>
              <a:gd name="connsiteX24" fmla="*/ 3468243 w 4450858"/>
              <a:gd name="connsiteY24" fmla="*/ 3733560 h 4408885"/>
              <a:gd name="connsiteX25" fmla="*/ 3569843 w 4450858"/>
              <a:gd name="connsiteY25" fmla="*/ 3670060 h 4408885"/>
              <a:gd name="connsiteX26" fmla="*/ 3595243 w 4450858"/>
              <a:gd name="connsiteY26" fmla="*/ 3631960 h 4408885"/>
              <a:gd name="connsiteX27" fmla="*/ 3671443 w 4450858"/>
              <a:gd name="connsiteY27" fmla="*/ 3606560 h 4408885"/>
              <a:gd name="connsiteX28" fmla="*/ 3696843 w 4450858"/>
              <a:gd name="connsiteY28" fmla="*/ 3568460 h 4408885"/>
              <a:gd name="connsiteX29" fmla="*/ 3734943 w 4450858"/>
              <a:gd name="connsiteY29" fmla="*/ 3530360 h 4408885"/>
              <a:gd name="connsiteX30" fmla="*/ 3760343 w 4450858"/>
              <a:gd name="connsiteY30" fmla="*/ 3479560 h 4408885"/>
              <a:gd name="connsiteX31" fmla="*/ 3823843 w 4450858"/>
              <a:gd name="connsiteY31" fmla="*/ 3403360 h 4408885"/>
              <a:gd name="connsiteX32" fmla="*/ 3861943 w 4450858"/>
              <a:gd name="connsiteY32" fmla="*/ 3289060 h 4408885"/>
              <a:gd name="connsiteX33" fmla="*/ 3874643 w 4450858"/>
              <a:gd name="connsiteY33" fmla="*/ 3250960 h 4408885"/>
              <a:gd name="connsiteX34" fmla="*/ 3912743 w 4450858"/>
              <a:gd name="connsiteY34" fmla="*/ 3225560 h 4408885"/>
              <a:gd name="connsiteX35" fmla="*/ 3963543 w 4450858"/>
              <a:gd name="connsiteY35" fmla="*/ 3111260 h 4408885"/>
              <a:gd name="connsiteX36" fmla="*/ 4001643 w 4450858"/>
              <a:gd name="connsiteY36" fmla="*/ 2908060 h 4408885"/>
              <a:gd name="connsiteX37" fmla="*/ 4014343 w 4450858"/>
              <a:gd name="connsiteY37" fmla="*/ 2831860 h 4408885"/>
              <a:gd name="connsiteX38" fmla="*/ 4039743 w 4450858"/>
              <a:gd name="connsiteY38" fmla="*/ 2654060 h 4408885"/>
              <a:gd name="connsiteX39" fmla="*/ 4065143 w 4450858"/>
              <a:gd name="connsiteY39" fmla="*/ 1714260 h 4408885"/>
              <a:gd name="connsiteX40" fmla="*/ 4077843 w 4450858"/>
              <a:gd name="connsiteY40" fmla="*/ 1599960 h 4408885"/>
              <a:gd name="connsiteX41" fmla="*/ 4115943 w 4450858"/>
              <a:gd name="connsiteY41" fmla="*/ 1371360 h 4408885"/>
              <a:gd name="connsiteX42" fmla="*/ 4128643 w 4450858"/>
              <a:gd name="connsiteY42" fmla="*/ 1307860 h 4408885"/>
              <a:gd name="connsiteX43" fmla="*/ 4141343 w 4450858"/>
              <a:gd name="connsiteY43" fmla="*/ 1269760 h 4408885"/>
              <a:gd name="connsiteX44" fmla="*/ 4179443 w 4450858"/>
              <a:gd name="connsiteY44" fmla="*/ 1003060 h 4408885"/>
              <a:gd name="connsiteX45" fmla="*/ 4204843 w 4450858"/>
              <a:gd name="connsiteY45" fmla="*/ 876060 h 4408885"/>
              <a:gd name="connsiteX46" fmla="*/ 4230243 w 4450858"/>
              <a:gd name="connsiteY46" fmla="*/ 431560 h 4408885"/>
              <a:gd name="connsiteX47" fmla="*/ 4255643 w 4450858"/>
              <a:gd name="connsiteY47" fmla="*/ 215660 h 4408885"/>
              <a:gd name="connsiteX48" fmla="*/ 4242943 w 4450858"/>
              <a:gd name="connsiteY48" fmla="*/ 114060 h 4408885"/>
              <a:gd name="connsiteX49" fmla="*/ 4204843 w 4450858"/>
              <a:gd name="connsiteY49" fmla="*/ 88660 h 4408885"/>
              <a:gd name="connsiteX50" fmla="*/ 280543 w 4450858"/>
              <a:gd name="connsiteY50" fmla="*/ 114060 h 4408885"/>
              <a:gd name="connsiteX51" fmla="*/ 318643 w 4450858"/>
              <a:gd name="connsiteY51" fmla="*/ 1561860 h 4408885"/>
              <a:gd name="connsiteX52" fmla="*/ 1067943 w 4450858"/>
              <a:gd name="connsiteY52" fmla="*/ 1650760 h 4408885"/>
              <a:gd name="connsiteX53" fmla="*/ 1791843 w 4450858"/>
              <a:gd name="connsiteY53" fmla="*/ 1777760 h 4408885"/>
              <a:gd name="connsiteX54" fmla="*/ 2083943 w 4450858"/>
              <a:gd name="connsiteY54" fmla="*/ 1942860 h 4408885"/>
              <a:gd name="connsiteX55" fmla="*/ 2299843 w 4450858"/>
              <a:gd name="connsiteY55" fmla="*/ 2107960 h 4408885"/>
              <a:gd name="connsiteX56" fmla="*/ 2490343 w 4450858"/>
              <a:gd name="connsiteY56" fmla="*/ 2273060 h 4408885"/>
              <a:gd name="connsiteX57" fmla="*/ 2642743 w 4450858"/>
              <a:gd name="connsiteY57" fmla="*/ 2488960 h 4408885"/>
              <a:gd name="connsiteX58" fmla="*/ 2820543 w 4450858"/>
              <a:gd name="connsiteY58" fmla="*/ 2742960 h 4408885"/>
              <a:gd name="connsiteX59" fmla="*/ 2972943 w 4450858"/>
              <a:gd name="connsiteY59" fmla="*/ 2933460 h 4408885"/>
              <a:gd name="connsiteX60" fmla="*/ 3011043 w 4450858"/>
              <a:gd name="connsiteY60" fmla="*/ 3250960 h 4408885"/>
              <a:gd name="connsiteX61" fmla="*/ 2972943 w 4450858"/>
              <a:gd name="connsiteY61" fmla="*/ 3390660 h 4408885"/>
              <a:gd name="connsiteX62" fmla="*/ 2820543 w 4450858"/>
              <a:gd name="connsiteY62" fmla="*/ 3631960 h 4408885"/>
              <a:gd name="connsiteX63" fmla="*/ 2604643 w 4450858"/>
              <a:gd name="connsiteY63" fmla="*/ 3771660 h 4408885"/>
              <a:gd name="connsiteX64" fmla="*/ 2363343 w 4450858"/>
              <a:gd name="connsiteY64" fmla="*/ 3898660 h 4408885"/>
              <a:gd name="connsiteX65" fmla="*/ 1969643 w 4450858"/>
              <a:gd name="connsiteY65" fmla="*/ 4000260 h 4408885"/>
              <a:gd name="connsiteX66" fmla="*/ 1588643 w 4450858"/>
              <a:gd name="connsiteY66" fmla="*/ 4051060 h 4408885"/>
              <a:gd name="connsiteX67" fmla="*/ 1207643 w 4450858"/>
              <a:gd name="connsiteY67" fmla="*/ 4076460 h 4408885"/>
              <a:gd name="connsiteX68" fmla="*/ 725043 w 4450858"/>
              <a:gd name="connsiteY68" fmla="*/ 4203460 h 4408885"/>
              <a:gd name="connsiteX69" fmla="*/ 331343 w 4450858"/>
              <a:gd name="connsiteY69" fmla="*/ 4292360 h 4408885"/>
              <a:gd name="connsiteX70" fmla="*/ 394843 w 4450858"/>
              <a:gd name="connsiteY70"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1995043 w 4450858"/>
              <a:gd name="connsiteY4" fmla="*/ 4216160 h 4408885"/>
              <a:gd name="connsiteX5" fmla="*/ 2147443 w 4450858"/>
              <a:gd name="connsiteY5" fmla="*/ 4190760 h 4408885"/>
              <a:gd name="connsiteX6" fmla="*/ 2210943 w 4450858"/>
              <a:gd name="connsiteY6" fmla="*/ 4165360 h 4408885"/>
              <a:gd name="connsiteX7" fmla="*/ 2439543 w 4450858"/>
              <a:gd name="connsiteY7" fmla="*/ 4127260 h 4408885"/>
              <a:gd name="connsiteX8" fmla="*/ 2541143 w 4450858"/>
              <a:gd name="connsiteY8" fmla="*/ 4101860 h 4408885"/>
              <a:gd name="connsiteX9" fmla="*/ 2617343 w 4450858"/>
              <a:gd name="connsiteY9" fmla="*/ 4089160 h 4408885"/>
              <a:gd name="connsiteX10" fmla="*/ 2680843 w 4450858"/>
              <a:gd name="connsiteY10" fmla="*/ 4063760 h 4408885"/>
              <a:gd name="connsiteX11" fmla="*/ 2757043 w 4450858"/>
              <a:gd name="connsiteY11" fmla="*/ 4051060 h 4408885"/>
              <a:gd name="connsiteX12" fmla="*/ 2795143 w 4450858"/>
              <a:gd name="connsiteY12" fmla="*/ 4025660 h 4408885"/>
              <a:gd name="connsiteX13" fmla="*/ 2871343 w 4450858"/>
              <a:gd name="connsiteY13" fmla="*/ 4000260 h 4408885"/>
              <a:gd name="connsiteX14" fmla="*/ 2909443 w 4450858"/>
              <a:gd name="connsiteY14" fmla="*/ 3987560 h 4408885"/>
              <a:gd name="connsiteX15" fmla="*/ 2947543 w 4450858"/>
              <a:gd name="connsiteY15" fmla="*/ 3974860 h 4408885"/>
              <a:gd name="connsiteX16" fmla="*/ 3011043 w 4450858"/>
              <a:gd name="connsiteY16" fmla="*/ 3949460 h 4408885"/>
              <a:gd name="connsiteX17" fmla="*/ 3074543 w 4450858"/>
              <a:gd name="connsiteY17" fmla="*/ 3936760 h 4408885"/>
              <a:gd name="connsiteX18" fmla="*/ 3125343 w 4450858"/>
              <a:gd name="connsiteY18" fmla="*/ 3911360 h 4408885"/>
              <a:gd name="connsiteX19" fmla="*/ 3239643 w 4450858"/>
              <a:gd name="connsiteY19" fmla="*/ 3873260 h 4408885"/>
              <a:gd name="connsiteX20" fmla="*/ 3277743 w 4450858"/>
              <a:gd name="connsiteY20" fmla="*/ 3835160 h 4408885"/>
              <a:gd name="connsiteX21" fmla="*/ 3341243 w 4450858"/>
              <a:gd name="connsiteY21" fmla="*/ 3809760 h 4408885"/>
              <a:gd name="connsiteX22" fmla="*/ 3392043 w 4450858"/>
              <a:gd name="connsiteY22" fmla="*/ 3784360 h 4408885"/>
              <a:gd name="connsiteX23" fmla="*/ 3468243 w 4450858"/>
              <a:gd name="connsiteY23" fmla="*/ 3733560 h 4408885"/>
              <a:gd name="connsiteX24" fmla="*/ 3569843 w 4450858"/>
              <a:gd name="connsiteY24" fmla="*/ 3670060 h 4408885"/>
              <a:gd name="connsiteX25" fmla="*/ 3595243 w 4450858"/>
              <a:gd name="connsiteY25" fmla="*/ 3631960 h 4408885"/>
              <a:gd name="connsiteX26" fmla="*/ 3671443 w 4450858"/>
              <a:gd name="connsiteY26" fmla="*/ 3606560 h 4408885"/>
              <a:gd name="connsiteX27" fmla="*/ 3696843 w 4450858"/>
              <a:gd name="connsiteY27" fmla="*/ 3568460 h 4408885"/>
              <a:gd name="connsiteX28" fmla="*/ 3734943 w 4450858"/>
              <a:gd name="connsiteY28" fmla="*/ 3530360 h 4408885"/>
              <a:gd name="connsiteX29" fmla="*/ 3760343 w 4450858"/>
              <a:gd name="connsiteY29" fmla="*/ 3479560 h 4408885"/>
              <a:gd name="connsiteX30" fmla="*/ 3823843 w 4450858"/>
              <a:gd name="connsiteY30" fmla="*/ 3403360 h 4408885"/>
              <a:gd name="connsiteX31" fmla="*/ 3861943 w 4450858"/>
              <a:gd name="connsiteY31" fmla="*/ 3289060 h 4408885"/>
              <a:gd name="connsiteX32" fmla="*/ 3874643 w 4450858"/>
              <a:gd name="connsiteY32" fmla="*/ 3250960 h 4408885"/>
              <a:gd name="connsiteX33" fmla="*/ 3912743 w 4450858"/>
              <a:gd name="connsiteY33" fmla="*/ 3225560 h 4408885"/>
              <a:gd name="connsiteX34" fmla="*/ 3963543 w 4450858"/>
              <a:gd name="connsiteY34" fmla="*/ 3111260 h 4408885"/>
              <a:gd name="connsiteX35" fmla="*/ 4001643 w 4450858"/>
              <a:gd name="connsiteY35" fmla="*/ 2908060 h 4408885"/>
              <a:gd name="connsiteX36" fmla="*/ 4014343 w 4450858"/>
              <a:gd name="connsiteY36" fmla="*/ 2831860 h 4408885"/>
              <a:gd name="connsiteX37" fmla="*/ 4039743 w 4450858"/>
              <a:gd name="connsiteY37" fmla="*/ 2654060 h 4408885"/>
              <a:gd name="connsiteX38" fmla="*/ 4065143 w 4450858"/>
              <a:gd name="connsiteY38" fmla="*/ 1714260 h 4408885"/>
              <a:gd name="connsiteX39" fmla="*/ 4077843 w 4450858"/>
              <a:gd name="connsiteY39" fmla="*/ 1599960 h 4408885"/>
              <a:gd name="connsiteX40" fmla="*/ 4115943 w 4450858"/>
              <a:gd name="connsiteY40" fmla="*/ 1371360 h 4408885"/>
              <a:gd name="connsiteX41" fmla="*/ 4128643 w 4450858"/>
              <a:gd name="connsiteY41" fmla="*/ 1307860 h 4408885"/>
              <a:gd name="connsiteX42" fmla="*/ 4141343 w 4450858"/>
              <a:gd name="connsiteY42" fmla="*/ 1269760 h 4408885"/>
              <a:gd name="connsiteX43" fmla="*/ 4179443 w 4450858"/>
              <a:gd name="connsiteY43" fmla="*/ 1003060 h 4408885"/>
              <a:gd name="connsiteX44" fmla="*/ 4204843 w 4450858"/>
              <a:gd name="connsiteY44" fmla="*/ 876060 h 4408885"/>
              <a:gd name="connsiteX45" fmla="*/ 4230243 w 4450858"/>
              <a:gd name="connsiteY45" fmla="*/ 431560 h 4408885"/>
              <a:gd name="connsiteX46" fmla="*/ 4255643 w 4450858"/>
              <a:gd name="connsiteY46" fmla="*/ 215660 h 4408885"/>
              <a:gd name="connsiteX47" fmla="*/ 4242943 w 4450858"/>
              <a:gd name="connsiteY47" fmla="*/ 114060 h 4408885"/>
              <a:gd name="connsiteX48" fmla="*/ 4204843 w 4450858"/>
              <a:gd name="connsiteY48" fmla="*/ 88660 h 4408885"/>
              <a:gd name="connsiteX49" fmla="*/ 280543 w 4450858"/>
              <a:gd name="connsiteY49" fmla="*/ 114060 h 4408885"/>
              <a:gd name="connsiteX50" fmla="*/ 318643 w 4450858"/>
              <a:gd name="connsiteY50" fmla="*/ 1561860 h 4408885"/>
              <a:gd name="connsiteX51" fmla="*/ 1067943 w 4450858"/>
              <a:gd name="connsiteY51" fmla="*/ 1650760 h 4408885"/>
              <a:gd name="connsiteX52" fmla="*/ 1791843 w 4450858"/>
              <a:gd name="connsiteY52" fmla="*/ 1777760 h 4408885"/>
              <a:gd name="connsiteX53" fmla="*/ 2083943 w 4450858"/>
              <a:gd name="connsiteY53" fmla="*/ 1942860 h 4408885"/>
              <a:gd name="connsiteX54" fmla="*/ 2299843 w 4450858"/>
              <a:gd name="connsiteY54" fmla="*/ 2107960 h 4408885"/>
              <a:gd name="connsiteX55" fmla="*/ 2490343 w 4450858"/>
              <a:gd name="connsiteY55" fmla="*/ 2273060 h 4408885"/>
              <a:gd name="connsiteX56" fmla="*/ 2642743 w 4450858"/>
              <a:gd name="connsiteY56" fmla="*/ 2488960 h 4408885"/>
              <a:gd name="connsiteX57" fmla="*/ 2820543 w 4450858"/>
              <a:gd name="connsiteY57" fmla="*/ 2742960 h 4408885"/>
              <a:gd name="connsiteX58" fmla="*/ 2972943 w 4450858"/>
              <a:gd name="connsiteY58" fmla="*/ 2933460 h 4408885"/>
              <a:gd name="connsiteX59" fmla="*/ 3011043 w 4450858"/>
              <a:gd name="connsiteY59" fmla="*/ 3250960 h 4408885"/>
              <a:gd name="connsiteX60" fmla="*/ 2972943 w 4450858"/>
              <a:gd name="connsiteY60" fmla="*/ 3390660 h 4408885"/>
              <a:gd name="connsiteX61" fmla="*/ 2820543 w 4450858"/>
              <a:gd name="connsiteY61" fmla="*/ 3631960 h 4408885"/>
              <a:gd name="connsiteX62" fmla="*/ 2604643 w 4450858"/>
              <a:gd name="connsiteY62" fmla="*/ 3771660 h 4408885"/>
              <a:gd name="connsiteX63" fmla="*/ 2363343 w 4450858"/>
              <a:gd name="connsiteY63" fmla="*/ 3898660 h 4408885"/>
              <a:gd name="connsiteX64" fmla="*/ 1969643 w 4450858"/>
              <a:gd name="connsiteY64" fmla="*/ 4000260 h 4408885"/>
              <a:gd name="connsiteX65" fmla="*/ 1588643 w 4450858"/>
              <a:gd name="connsiteY65" fmla="*/ 4051060 h 4408885"/>
              <a:gd name="connsiteX66" fmla="*/ 1207643 w 4450858"/>
              <a:gd name="connsiteY66" fmla="*/ 4076460 h 4408885"/>
              <a:gd name="connsiteX67" fmla="*/ 725043 w 4450858"/>
              <a:gd name="connsiteY67" fmla="*/ 4203460 h 4408885"/>
              <a:gd name="connsiteX68" fmla="*/ 331343 w 4450858"/>
              <a:gd name="connsiteY68" fmla="*/ 4292360 h 4408885"/>
              <a:gd name="connsiteX69" fmla="*/ 394843 w 4450858"/>
              <a:gd name="connsiteY69"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147443 w 4450858"/>
              <a:gd name="connsiteY4" fmla="*/ 4190760 h 4408885"/>
              <a:gd name="connsiteX5" fmla="*/ 2210943 w 4450858"/>
              <a:gd name="connsiteY5" fmla="*/ 4165360 h 4408885"/>
              <a:gd name="connsiteX6" fmla="*/ 2439543 w 4450858"/>
              <a:gd name="connsiteY6" fmla="*/ 4127260 h 4408885"/>
              <a:gd name="connsiteX7" fmla="*/ 2541143 w 4450858"/>
              <a:gd name="connsiteY7" fmla="*/ 4101860 h 4408885"/>
              <a:gd name="connsiteX8" fmla="*/ 2617343 w 4450858"/>
              <a:gd name="connsiteY8" fmla="*/ 4089160 h 4408885"/>
              <a:gd name="connsiteX9" fmla="*/ 2680843 w 4450858"/>
              <a:gd name="connsiteY9" fmla="*/ 4063760 h 4408885"/>
              <a:gd name="connsiteX10" fmla="*/ 2757043 w 4450858"/>
              <a:gd name="connsiteY10" fmla="*/ 4051060 h 4408885"/>
              <a:gd name="connsiteX11" fmla="*/ 2795143 w 4450858"/>
              <a:gd name="connsiteY11" fmla="*/ 4025660 h 4408885"/>
              <a:gd name="connsiteX12" fmla="*/ 2871343 w 4450858"/>
              <a:gd name="connsiteY12" fmla="*/ 4000260 h 4408885"/>
              <a:gd name="connsiteX13" fmla="*/ 2909443 w 4450858"/>
              <a:gd name="connsiteY13" fmla="*/ 3987560 h 4408885"/>
              <a:gd name="connsiteX14" fmla="*/ 2947543 w 4450858"/>
              <a:gd name="connsiteY14" fmla="*/ 3974860 h 4408885"/>
              <a:gd name="connsiteX15" fmla="*/ 3011043 w 4450858"/>
              <a:gd name="connsiteY15" fmla="*/ 3949460 h 4408885"/>
              <a:gd name="connsiteX16" fmla="*/ 3074543 w 4450858"/>
              <a:gd name="connsiteY16" fmla="*/ 3936760 h 4408885"/>
              <a:gd name="connsiteX17" fmla="*/ 3125343 w 4450858"/>
              <a:gd name="connsiteY17" fmla="*/ 3911360 h 4408885"/>
              <a:gd name="connsiteX18" fmla="*/ 3239643 w 4450858"/>
              <a:gd name="connsiteY18" fmla="*/ 3873260 h 4408885"/>
              <a:gd name="connsiteX19" fmla="*/ 3277743 w 4450858"/>
              <a:gd name="connsiteY19" fmla="*/ 3835160 h 4408885"/>
              <a:gd name="connsiteX20" fmla="*/ 3341243 w 4450858"/>
              <a:gd name="connsiteY20" fmla="*/ 3809760 h 4408885"/>
              <a:gd name="connsiteX21" fmla="*/ 3392043 w 4450858"/>
              <a:gd name="connsiteY21" fmla="*/ 3784360 h 4408885"/>
              <a:gd name="connsiteX22" fmla="*/ 3468243 w 4450858"/>
              <a:gd name="connsiteY22" fmla="*/ 3733560 h 4408885"/>
              <a:gd name="connsiteX23" fmla="*/ 3569843 w 4450858"/>
              <a:gd name="connsiteY23" fmla="*/ 3670060 h 4408885"/>
              <a:gd name="connsiteX24" fmla="*/ 3595243 w 4450858"/>
              <a:gd name="connsiteY24" fmla="*/ 3631960 h 4408885"/>
              <a:gd name="connsiteX25" fmla="*/ 3671443 w 4450858"/>
              <a:gd name="connsiteY25" fmla="*/ 3606560 h 4408885"/>
              <a:gd name="connsiteX26" fmla="*/ 3696843 w 4450858"/>
              <a:gd name="connsiteY26" fmla="*/ 3568460 h 4408885"/>
              <a:gd name="connsiteX27" fmla="*/ 3734943 w 4450858"/>
              <a:gd name="connsiteY27" fmla="*/ 3530360 h 4408885"/>
              <a:gd name="connsiteX28" fmla="*/ 3760343 w 4450858"/>
              <a:gd name="connsiteY28" fmla="*/ 3479560 h 4408885"/>
              <a:gd name="connsiteX29" fmla="*/ 3823843 w 4450858"/>
              <a:gd name="connsiteY29" fmla="*/ 3403360 h 4408885"/>
              <a:gd name="connsiteX30" fmla="*/ 3861943 w 4450858"/>
              <a:gd name="connsiteY30" fmla="*/ 3289060 h 4408885"/>
              <a:gd name="connsiteX31" fmla="*/ 3874643 w 4450858"/>
              <a:gd name="connsiteY31" fmla="*/ 3250960 h 4408885"/>
              <a:gd name="connsiteX32" fmla="*/ 3912743 w 4450858"/>
              <a:gd name="connsiteY32" fmla="*/ 3225560 h 4408885"/>
              <a:gd name="connsiteX33" fmla="*/ 3963543 w 4450858"/>
              <a:gd name="connsiteY33" fmla="*/ 3111260 h 4408885"/>
              <a:gd name="connsiteX34" fmla="*/ 4001643 w 4450858"/>
              <a:gd name="connsiteY34" fmla="*/ 2908060 h 4408885"/>
              <a:gd name="connsiteX35" fmla="*/ 4014343 w 4450858"/>
              <a:gd name="connsiteY35" fmla="*/ 2831860 h 4408885"/>
              <a:gd name="connsiteX36" fmla="*/ 4039743 w 4450858"/>
              <a:gd name="connsiteY36" fmla="*/ 2654060 h 4408885"/>
              <a:gd name="connsiteX37" fmla="*/ 4065143 w 4450858"/>
              <a:gd name="connsiteY37" fmla="*/ 1714260 h 4408885"/>
              <a:gd name="connsiteX38" fmla="*/ 4077843 w 4450858"/>
              <a:gd name="connsiteY38" fmla="*/ 1599960 h 4408885"/>
              <a:gd name="connsiteX39" fmla="*/ 4115943 w 4450858"/>
              <a:gd name="connsiteY39" fmla="*/ 1371360 h 4408885"/>
              <a:gd name="connsiteX40" fmla="*/ 4128643 w 4450858"/>
              <a:gd name="connsiteY40" fmla="*/ 1307860 h 4408885"/>
              <a:gd name="connsiteX41" fmla="*/ 4141343 w 4450858"/>
              <a:gd name="connsiteY41" fmla="*/ 1269760 h 4408885"/>
              <a:gd name="connsiteX42" fmla="*/ 4179443 w 4450858"/>
              <a:gd name="connsiteY42" fmla="*/ 1003060 h 4408885"/>
              <a:gd name="connsiteX43" fmla="*/ 4204843 w 4450858"/>
              <a:gd name="connsiteY43" fmla="*/ 876060 h 4408885"/>
              <a:gd name="connsiteX44" fmla="*/ 4230243 w 4450858"/>
              <a:gd name="connsiteY44" fmla="*/ 431560 h 4408885"/>
              <a:gd name="connsiteX45" fmla="*/ 4255643 w 4450858"/>
              <a:gd name="connsiteY45" fmla="*/ 215660 h 4408885"/>
              <a:gd name="connsiteX46" fmla="*/ 4242943 w 4450858"/>
              <a:gd name="connsiteY46" fmla="*/ 114060 h 4408885"/>
              <a:gd name="connsiteX47" fmla="*/ 4204843 w 4450858"/>
              <a:gd name="connsiteY47" fmla="*/ 88660 h 4408885"/>
              <a:gd name="connsiteX48" fmla="*/ 280543 w 4450858"/>
              <a:gd name="connsiteY48" fmla="*/ 114060 h 4408885"/>
              <a:gd name="connsiteX49" fmla="*/ 318643 w 4450858"/>
              <a:gd name="connsiteY49" fmla="*/ 1561860 h 4408885"/>
              <a:gd name="connsiteX50" fmla="*/ 1067943 w 4450858"/>
              <a:gd name="connsiteY50" fmla="*/ 1650760 h 4408885"/>
              <a:gd name="connsiteX51" fmla="*/ 1791843 w 4450858"/>
              <a:gd name="connsiteY51" fmla="*/ 1777760 h 4408885"/>
              <a:gd name="connsiteX52" fmla="*/ 2083943 w 4450858"/>
              <a:gd name="connsiteY52" fmla="*/ 1942860 h 4408885"/>
              <a:gd name="connsiteX53" fmla="*/ 2299843 w 4450858"/>
              <a:gd name="connsiteY53" fmla="*/ 2107960 h 4408885"/>
              <a:gd name="connsiteX54" fmla="*/ 2490343 w 4450858"/>
              <a:gd name="connsiteY54" fmla="*/ 2273060 h 4408885"/>
              <a:gd name="connsiteX55" fmla="*/ 2642743 w 4450858"/>
              <a:gd name="connsiteY55" fmla="*/ 2488960 h 4408885"/>
              <a:gd name="connsiteX56" fmla="*/ 2820543 w 4450858"/>
              <a:gd name="connsiteY56" fmla="*/ 2742960 h 4408885"/>
              <a:gd name="connsiteX57" fmla="*/ 2972943 w 4450858"/>
              <a:gd name="connsiteY57" fmla="*/ 2933460 h 4408885"/>
              <a:gd name="connsiteX58" fmla="*/ 3011043 w 4450858"/>
              <a:gd name="connsiteY58" fmla="*/ 3250960 h 4408885"/>
              <a:gd name="connsiteX59" fmla="*/ 2972943 w 4450858"/>
              <a:gd name="connsiteY59" fmla="*/ 3390660 h 4408885"/>
              <a:gd name="connsiteX60" fmla="*/ 2820543 w 4450858"/>
              <a:gd name="connsiteY60" fmla="*/ 3631960 h 4408885"/>
              <a:gd name="connsiteX61" fmla="*/ 2604643 w 4450858"/>
              <a:gd name="connsiteY61" fmla="*/ 3771660 h 4408885"/>
              <a:gd name="connsiteX62" fmla="*/ 2363343 w 4450858"/>
              <a:gd name="connsiteY62" fmla="*/ 3898660 h 4408885"/>
              <a:gd name="connsiteX63" fmla="*/ 1969643 w 4450858"/>
              <a:gd name="connsiteY63" fmla="*/ 4000260 h 4408885"/>
              <a:gd name="connsiteX64" fmla="*/ 1588643 w 4450858"/>
              <a:gd name="connsiteY64" fmla="*/ 4051060 h 4408885"/>
              <a:gd name="connsiteX65" fmla="*/ 1207643 w 4450858"/>
              <a:gd name="connsiteY65" fmla="*/ 4076460 h 4408885"/>
              <a:gd name="connsiteX66" fmla="*/ 725043 w 4450858"/>
              <a:gd name="connsiteY66" fmla="*/ 4203460 h 4408885"/>
              <a:gd name="connsiteX67" fmla="*/ 331343 w 4450858"/>
              <a:gd name="connsiteY67" fmla="*/ 4292360 h 4408885"/>
              <a:gd name="connsiteX68" fmla="*/ 394843 w 4450858"/>
              <a:gd name="connsiteY68"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439543 w 4450858"/>
              <a:gd name="connsiteY5" fmla="*/ 4127260 h 4408885"/>
              <a:gd name="connsiteX6" fmla="*/ 2541143 w 4450858"/>
              <a:gd name="connsiteY6" fmla="*/ 4101860 h 4408885"/>
              <a:gd name="connsiteX7" fmla="*/ 2617343 w 4450858"/>
              <a:gd name="connsiteY7" fmla="*/ 4089160 h 4408885"/>
              <a:gd name="connsiteX8" fmla="*/ 2680843 w 4450858"/>
              <a:gd name="connsiteY8" fmla="*/ 4063760 h 4408885"/>
              <a:gd name="connsiteX9" fmla="*/ 2757043 w 4450858"/>
              <a:gd name="connsiteY9" fmla="*/ 4051060 h 4408885"/>
              <a:gd name="connsiteX10" fmla="*/ 2795143 w 4450858"/>
              <a:gd name="connsiteY10" fmla="*/ 4025660 h 4408885"/>
              <a:gd name="connsiteX11" fmla="*/ 2871343 w 4450858"/>
              <a:gd name="connsiteY11" fmla="*/ 4000260 h 4408885"/>
              <a:gd name="connsiteX12" fmla="*/ 2909443 w 4450858"/>
              <a:gd name="connsiteY12" fmla="*/ 3987560 h 4408885"/>
              <a:gd name="connsiteX13" fmla="*/ 2947543 w 4450858"/>
              <a:gd name="connsiteY13" fmla="*/ 3974860 h 4408885"/>
              <a:gd name="connsiteX14" fmla="*/ 3011043 w 4450858"/>
              <a:gd name="connsiteY14" fmla="*/ 3949460 h 4408885"/>
              <a:gd name="connsiteX15" fmla="*/ 3074543 w 4450858"/>
              <a:gd name="connsiteY15" fmla="*/ 3936760 h 4408885"/>
              <a:gd name="connsiteX16" fmla="*/ 3125343 w 4450858"/>
              <a:gd name="connsiteY16" fmla="*/ 3911360 h 4408885"/>
              <a:gd name="connsiteX17" fmla="*/ 3239643 w 4450858"/>
              <a:gd name="connsiteY17" fmla="*/ 3873260 h 4408885"/>
              <a:gd name="connsiteX18" fmla="*/ 3277743 w 4450858"/>
              <a:gd name="connsiteY18" fmla="*/ 3835160 h 4408885"/>
              <a:gd name="connsiteX19" fmla="*/ 3341243 w 4450858"/>
              <a:gd name="connsiteY19" fmla="*/ 3809760 h 4408885"/>
              <a:gd name="connsiteX20" fmla="*/ 3392043 w 4450858"/>
              <a:gd name="connsiteY20" fmla="*/ 3784360 h 4408885"/>
              <a:gd name="connsiteX21" fmla="*/ 3468243 w 4450858"/>
              <a:gd name="connsiteY21" fmla="*/ 3733560 h 4408885"/>
              <a:gd name="connsiteX22" fmla="*/ 3569843 w 4450858"/>
              <a:gd name="connsiteY22" fmla="*/ 3670060 h 4408885"/>
              <a:gd name="connsiteX23" fmla="*/ 3595243 w 4450858"/>
              <a:gd name="connsiteY23" fmla="*/ 3631960 h 4408885"/>
              <a:gd name="connsiteX24" fmla="*/ 3671443 w 4450858"/>
              <a:gd name="connsiteY24" fmla="*/ 3606560 h 4408885"/>
              <a:gd name="connsiteX25" fmla="*/ 3696843 w 4450858"/>
              <a:gd name="connsiteY25" fmla="*/ 3568460 h 4408885"/>
              <a:gd name="connsiteX26" fmla="*/ 3734943 w 4450858"/>
              <a:gd name="connsiteY26" fmla="*/ 3530360 h 4408885"/>
              <a:gd name="connsiteX27" fmla="*/ 3760343 w 4450858"/>
              <a:gd name="connsiteY27" fmla="*/ 3479560 h 4408885"/>
              <a:gd name="connsiteX28" fmla="*/ 3823843 w 4450858"/>
              <a:gd name="connsiteY28" fmla="*/ 3403360 h 4408885"/>
              <a:gd name="connsiteX29" fmla="*/ 3861943 w 4450858"/>
              <a:gd name="connsiteY29" fmla="*/ 3289060 h 4408885"/>
              <a:gd name="connsiteX30" fmla="*/ 3874643 w 4450858"/>
              <a:gd name="connsiteY30" fmla="*/ 3250960 h 4408885"/>
              <a:gd name="connsiteX31" fmla="*/ 3912743 w 4450858"/>
              <a:gd name="connsiteY31" fmla="*/ 3225560 h 4408885"/>
              <a:gd name="connsiteX32" fmla="*/ 3963543 w 4450858"/>
              <a:gd name="connsiteY32" fmla="*/ 3111260 h 4408885"/>
              <a:gd name="connsiteX33" fmla="*/ 4001643 w 4450858"/>
              <a:gd name="connsiteY33" fmla="*/ 2908060 h 4408885"/>
              <a:gd name="connsiteX34" fmla="*/ 4014343 w 4450858"/>
              <a:gd name="connsiteY34" fmla="*/ 2831860 h 4408885"/>
              <a:gd name="connsiteX35" fmla="*/ 4039743 w 4450858"/>
              <a:gd name="connsiteY35" fmla="*/ 2654060 h 4408885"/>
              <a:gd name="connsiteX36" fmla="*/ 4065143 w 4450858"/>
              <a:gd name="connsiteY36" fmla="*/ 1714260 h 4408885"/>
              <a:gd name="connsiteX37" fmla="*/ 4077843 w 4450858"/>
              <a:gd name="connsiteY37" fmla="*/ 1599960 h 4408885"/>
              <a:gd name="connsiteX38" fmla="*/ 4115943 w 4450858"/>
              <a:gd name="connsiteY38" fmla="*/ 1371360 h 4408885"/>
              <a:gd name="connsiteX39" fmla="*/ 4128643 w 4450858"/>
              <a:gd name="connsiteY39" fmla="*/ 1307860 h 4408885"/>
              <a:gd name="connsiteX40" fmla="*/ 4141343 w 4450858"/>
              <a:gd name="connsiteY40" fmla="*/ 1269760 h 4408885"/>
              <a:gd name="connsiteX41" fmla="*/ 4179443 w 4450858"/>
              <a:gd name="connsiteY41" fmla="*/ 1003060 h 4408885"/>
              <a:gd name="connsiteX42" fmla="*/ 4204843 w 4450858"/>
              <a:gd name="connsiteY42" fmla="*/ 876060 h 4408885"/>
              <a:gd name="connsiteX43" fmla="*/ 4230243 w 4450858"/>
              <a:gd name="connsiteY43" fmla="*/ 431560 h 4408885"/>
              <a:gd name="connsiteX44" fmla="*/ 4255643 w 4450858"/>
              <a:gd name="connsiteY44" fmla="*/ 215660 h 4408885"/>
              <a:gd name="connsiteX45" fmla="*/ 4242943 w 4450858"/>
              <a:gd name="connsiteY45" fmla="*/ 114060 h 4408885"/>
              <a:gd name="connsiteX46" fmla="*/ 4204843 w 4450858"/>
              <a:gd name="connsiteY46" fmla="*/ 88660 h 4408885"/>
              <a:gd name="connsiteX47" fmla="*/ 280543 w 4450858"/>
              <a:gd name="connsiteY47" fmla="*/ 114060 h 4408885"/>
              <a:gd name="connsiteX48" fmla="*/ 318643 w 4450858"/>
              <a:gd name="connsiteY48" fmla="*/ 1561860 h 4408885"/>
              <a:gd name="connsiteX49" fmla="*/ 1067943 w 4450858"/>
              <a:gd name="connsiteY49" fmla="*/ 1650760 h 4408885"/>
              <a:gd name="connsiteX50" fmla="*/ 1791843 w 4450858"/>
              <a:gd name="connsiteY50" fmla="*/ 1777760 h 4408885"/>
              <a:gd name="connsiteX51" fmla="*/ 2083943 w 4450858"/>
              <a:gd name="connsiteY51" fmla="*/ 1942860 h 4408885"/>
              <a:gd name="connsiteX52" fmla="*/ 2299843 w 4450858"/>
              <a:gd name="connsiteY52" fmla="*/ 2107960 h 4408885"/>
              <a:gd name="connsiteX53" fmla="*/ 2490343 w 4450858"/>
              <a:gd name="connsiteY53" fmla="*/ 2273060 h 4408885"/>
              <a:gd name="connsiteX54" fmla="*/ 2642743 w 4450858"/>
              <a:gd name="connsiteY54" fmla="*/ 2488960 h 4408885"/>
              <a:gd name="connsiteX55" fmla="*/ 2820543 w 4450858"/>
              <a:gd name="connsiteY55" fmla="*/ 2742960 h 4408885"/>
              <a:gd name="connsiteX56" fmla="*/ 2972943 w 4450858"/>
              <a:gd name="connsiteY56" fmla="*/ 2933460 h 4408885"/>
              <a:gd name="connsiteX57" fmla="*/ 3011043 w 4450858"/>
              <a:gd name="connsiteY57" fmla="*/ 3250960 h 4408885"/>
              <a:gd name="connsiteX58" fmla="*/ 2972943 w 4450858"/>
              <a:gd name="connsiteY58" fmla="*/ 3390660 h 4408885"/>
              <a:gd name="connsiteX59" fmla="*/ 2820543 w 4450858"/>
              <a:gd name="connsiteY59" fmla="*/ 3631960 h 4408885"/>
              <a:gd name="connsiteX60" fmla="*/ 2604643 w 4450858"/>
              <a:gd name="connsiteY60" fmla="*/ 3771660 h 4408885"/>
              <a:gd name="connsiteX61" fmla="*/ 2363343 w 4450858"/>
              <a:gd name="connsiteY61" fmla="*/ 3898660 h 4408885"/>
              <a:gd name="connsiteX62" fmla="*/ 1969643 w 4450858"/>
              <a:gd name="connsiteY62" fmla="*/ 4000260 h 4408885"/>
              <a:gd name="connsiteX63" fmla="*/ 1588643 w 4450858"/>
              <a:gd name="connsiteY63" fmla="*/ 4051060 h 4408885"/>
              <a:gd name="connsiteX64" fmla="*/ 1207643 w 4450858"/>
              <a:gd name="connsiteY64" fmla="*/ 4076460 h 4408885"/>
              <a:gd name="connsiteX65" fmla="*/ 725043 w 4450858"/>
              <a:gd name="connsiteY65" fmla="*/ 4203460 h 4408885"/>
              <a:gd name="connsiteX66" fmla="*/ 331343 w 4450858"/>
              <a:gd name="connsiteY66" fmla="*/ 4292360 h 4408885"/>
              <a:gd name="connsiteX67" fmla="*/ 394843 w 4450858"/>
              <a:gd name="connsiteY67"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617343 w 4450858"/>
              <a:gd name="connsiteY6" fmla="*/ 4089160 h 4408885"/>
              <a:gd name="connsiteX7" fmla="*/ 2680843 w 4450858"/>
              <a:gd name="connsiteY7" fmla="*/ 4063760 h 4408885"/>
              <a:gd name="connsiteX8" fmla="*/ 2757043 w 4450858"/>
              <a:gd name="connsiteY8" fmla="*/ 4051060 h 4408885"/>
              <a:gd name="connsiteX9" fmla="*/ 2795143 w 4450858"/>
              <a:gd name="connsiteY9" fmla="*/ 4025660 h 4408885"/>
              <a:gd name="connsiteX10" fmla="*/ 2871343 w 4450858"/>
              <a:gd name="connsiteY10" fmla="*/ 4000260 h 4408885"/>
              <a:gd name="connsiteX11" fmla="*/ 2909443 w 4450858"/>
              <a:gd name="connsiteY11" fmla="*/ 3987560 h 4408885"/>
              <a:gd name="connsiteX12" fmla="*/ 2947543 w 4450858"/>
              <a:gd name="connsiteY12" fmla="*/ 3974860 h 4408885"/>
              <a:gd name="connsiteX13" fmla="*/ 3011043 w 4450858"/>
              <a:gd name="connsiteY13" fmla="*/ 3949460 h 4408885"/>
              <a:gd name="connsiteX14" fmla="*/ 3074543 w 4450858"/>
              <a:gd name="connsiteY14" fmla="*/ 3936760 h 4408885"/>
              <a:gd name="connsiteX15" fmla="*/ 3125343 w 4450858"/>
              <a:gd name="connsiteY15" fmla="*/ 3911360 h 4408885"/>
              <a:gd name="connsiteX16" fmla="*/ 3239643 w 4450858"/>
              <a:gd name="connsiteY16" fmla="*/ 3873260 h 4408885"/>
              <a:gd name="connsiteX17" fmla="*/ 3277743 w 4450858"/>
              <a:gd name="connsiteY17" fmla="*/ 3835160 h 4408885"/>
              <a:gd name="connsiteX18" fmla="*/ 3341243 w 4450858"/>
              <a:gd name="connsiteY18" fmla="*/ 3809760 h 4408885"/>
              <a:gd name="connsiteX19" fmla="*/ 3392043 w 4450858"/>
              <a:gd name="connsiteY19" fmla="*/ 3784360 h 4408885"/>
              <a:gd name="connsiteX20" fmla="*/ 3468243 w 4450858"/>
              <a:gd name="connsiteY20" fmla="*/ 3733560 h 4408885"/>
              <a:gd name="connsiteX21" fmla="*/ 3569843 w 4450858"/>
              <a:gd name="connsiteY21" fmla="*/ 3670060 h 4408885"/>
              <a:gd name="connsiteX22" fmla="*/ 3595243 w 4450858"/>
              <a:gd name="connsiteY22" fmla="*/ 3631960 h 4408885"/>
              <a:gd name="connsiteX23" fmla="*/ 3671443 w 4450858"/>
              <a:gd name="connsiteY23" fmla="*/ 3606560 h 4408885"/>
              <a:gd name="connsiteX24" fmla="*/ 3696843 w 4450858"/>
              <a:gd name="connsiteY24" fmla="*/ 3568460 h 4408885"/>
              <a:gd name="connsiteX25" fmla="*/ 3734943 w 4450858"/>
              <a:gd name="connsiteY25" fmla="*/ 3530360 h 4408885"/>
              <a:gd name="connsiteX26" fmla="*/ 3760343 w 4450858"/>
              <a:gd name="connsiteY26" fmla="*/ 3479560 h 4408885"/>
              <a:gd name="connsiteX27" fmla="*/ 3823843 w 4450858"/>
              <a:gd name="connsiteY27" fmla="*/ 3403360 h 4408885"/>
              <a:gd name="connsiteX28" fmla="*/ 3861943 w 4450858"/>
              <a:gd name="connsiteY28" fmla="*/ 3289060 h 4408885"/>
              <a:gd name="connsiteX29" fmla="*/ 3874643 w 4450858"/>
              <a:gd name="connsiteY29" fmla="*/ 3250960 h 4408885"/>
              <a:gd name="connsiteX30" fmla="*/ 3912743 w 4450858"/>
              <a:gd name="connsiteY30" fmla="*/ 3225560 h 4408885"/>
              <a:gd name="connsiteX31" fmla="*/ 3963543 w 4450858"/>
              <a:gd name="connsiteY31" fmla="*/ 3111260 h 4408885"/>
              <a:gd name="connsiteX32" fmla="*/ 4001643 w 4450858"/>
              <a:gd name="connsiteY32" fmla="*/ 2908060 h 4408885"/>
              <a:gd name="connsiteX33" fmla="*/ 4014343 w 4450858"/>
              <a:gd name="connsiteY33" fmla="*/ 2831860 h 4408885"/>
              <a:gd name="connsiteX34" fmla="*/ 4039743 w 4450858"/>
              <a:gd name="connsiteY34" fmla="*/ 2654060 h 4408885"/>
              <a:gd name="connsiteX35" fmla="*/ 4065143 w 4450858"/>
              <a:gd name="connsiteY35" fmla="*/ 1714260 h 4408885"/>
              <a:gd name="connsiteX36" fmla="*/ 4077843 w 4450858"/>
              <a:gd name="connsiteY36" fmla="*/ 1599960 h 4408885"/>
              <a:gd name="connsiteX37" fmla="*/ 4115943 w 4450858"/>
              <a:gd name="connsiteY37" fmla="*/ 1371360 h 4408885"/>
              <a:gd name="connsiteX38" fmla="*/ 4128643 w 4450858"/>
              <a:gd name="connsiteY38" fmla="*/ 1307860 h 4408885"/>
              <a:gd name="connsiteX39" fmla="*/ 4141343 w 4450858"/>
              <a:gd name="connsiteY39" fmla="*/ 1269760 h 4408885"/>
              <a:gd name="connsiteX40" fmla="*/ 4179443 w 4450858"/>
              <a:gd name="connsiteY40" fmla="*/ 1003060 h 4408885"/>
              <a:gd name="connsiteX41" fmla="*/ 4204843 w 4450858"/>
              <a:gd name="connsiteY41" fmla="*/ 876060 h 4408885"/>
              <a:gd name="connsiteX42" fmla="*/ 4230243 w 4450858"/>
              <a:gd name="connsiteY42" fmla="*/ 431560 h 4408885"/>
              <a:gd name="connsiteX43" fmla="*/ 4255643 w 4450858"/>
              <a:gd name="connsiteY43" fmla="*/ 215660 h 4408885"/>
              <a:gd name="connsiteX44" fmla="*/ 4242943 w 4450858"/>
              <a:gd name="connsiteY44" fmla="*/ 114060 h 4408885"/>
              <a:gd name="connsiteX45" fmla="*/ 4204843 w 4450858"/>
              <a:gd name="connsiteY45" fmla="*/ 88660 h 4408885"/>
              <a:gd name="connsiteX46" fmla="*/ 280543 w 4450858"/>
              <a:gd name="connsiteY46" fmla="*/ 114060 h 4408885"/>
              <a:gd name="connsiteX47" fmla="*/ 318643 w 4450858"/>
              <a:gd name="connsiteY47" fmla="*/ 1561860 h 4408885"/>
              <a:gd name="connsiteX48" fmla="*/ 1067943 w 4450858"/>
              <a:gd name="connsiteY48" fmla="*/ 1650760 h 4408885"/>
              <a:gd name="connsiteX49" fmla="*/ 1791843 w 4450858"/>
              <a:gd name="connsiteY49" fmla="*/ 1777760 h 4408885"/>
              <a:gd name="connsiteX50" fmla="*/ 2083943 w 4450858"/>
              <a:gd name="connsiteY50" fmla="*/ 1942860 h 4408885"/>
              <a:gd name="connsiteX51" fmla="*/ 2299843 w 4450858"/>
              <a:gd name="connsiteY51" fmla="*/ 2107960 h 4408885"/>
              <a:gd name="connsiteX52" fmla="*/ 2490343 w 4450858"/>
              <a:gd name="connsiteY52" fmla="*/ 2273060 h 4408885"/>
              <a:gd name="connsiteX53" fmla="*/ 2642743 w 4450858"/>
              <a:gd name="connsiteY53" fmla="*/ 2488960 h 4408885"/>
              <a:gd name="connsiteX54" fmla="*/ 2820543 w 4450858"/>
              <a:gd name="connsiteY54" fmla="*/ 2742960 h 4408885"/>
              <a:gd name="connsiteX55" fmla="*/ 2972943 w 4450858"/>
              <a:gd name="connsiteY55" fmla="*/ 2933460 h 4408885"/>
              <a:gd name="connsiteX56" fmla="*/ 3011043 w 4450858"/>
              <a:gd name="connsiteY56" fmla="*/ 3250960 h 4408885"/>
              <a:gd name="connsiteX57" fmla="*/ 2972943 w 4450858"/>
              <a:gd name="connsiteY57" fmla="*/ 3390660 h 4408885"/>
              <a:gd name="connsiteX58" fmla="*/ 2820543 w 4450858"/>
              <a:gd name="connsiteY58" fmla="*/ 3631960 h 4408885"/>
              <a:gd name="connsiteX59" fmla="*/ 2604643 w 4450858"/>
              <a:gd name="connsiteY59" fmla="*/ 3771660 h 4408885"/>
              <a:gd name="connsiteX60" fmla="*/ 2363343 w 4450858"/>
              <a:gd name="connsiteY60" fmla="*/ 3898660 h 4408885"/>
              <a:gd name="connsiteX61" fmla="*/ 1969643 w 4450858"/>
              <a:gd name="connsiteY61" fmla="*/ 4000260 h 4408885"/>
              <a:gd name="connsiteX62" fmla="*/ 1588643 w 4450858"/>
              <a:gd name="connsiteY62" fmla="*/ 4051060 h 4408885"/>
              <a:gd name="connsiteX63" fmla="*/ 1207643 w 4450858"/>
              <a:gd name="connsiteY63" fmla="*/ 4076460 h 4408885"/>
              <a:gd name="connsiteX64" fmla="*/ 725043 w 4450858"/>
              <a:gd name="connsiteY64" fmla="*/ 4203460 h 4408885"/>
              <a:gd name="connsiteX65" fmla="*/ 331343 w 4450858"/>
              <a:gd name="connsiteY65" fmla="*/ 4292360 h 4408885"/>
              <a:gd name="connsiteX66" fmla="*/ 394843 w 4450858"/>
              <a:gd name="connsiteY66"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680843 w 4450858"/>
              <a:gd name="connsiteY6" fmla="*/ 4063760 h 4408885"/>
              <a:gd name="connsiteX7" fmla="*/ 2757043 w 4450858"/>
              <a:gd name="connsiteY7" fmla="*/ 4051060 h 4408885"/>
              <a:gd name="connsiteX8" fmla="*/ 2795143 w 4450858"/>
              <a:gd name="connsiteY8" fmla="*/ 4025660 h 4408885"/>
              <a:gd name="connsiteX9" fmla="*/ 2871343 w 4450858"/>
              <a:gd name="connsiteY9" fmla="*/ 4000260 h 4408885"/>
              <a:gd name="connsiteX10" fmla="*/ 2909443 w 4450858"/>
              <a:gd name="connsiteY10" fmla="*/ 3987560 h 4408885"/>
              <a:gd name="connsiteX11" fmla="*/ 2947543 w 4450858"/>
              <a:gd name="connsiteY11" fmla="*/ 3974860 h 4408885"/>
              <a:gd name="connsiteX12" fmla="*/ 3011043 w 4450858"/>
              <a:gd name="connsiteY12" fmla="*/ 3949460 h 4408885"/>
              <a:gd name="connsiteX13" fmla="*/ 3074543 w 4450858"/>
              <a:gd name="connsiteY13" fmla="*/ 3936760 h 4408885"/>
              <a:gd name="connsiteX14" fmla="*/ 3125343 w 4450858"/>
              <a:gd name="connsiteY14" fmla="*/ 3911360 h 4408885"/>
              <a:gd name="connsiteX15" fmla="*/ 3239643 w 4450858"/>
              <a:gd name="connsiteY15" fmla="*/ 3873260 h 4408885"/>
              <a:gd name="connsiteX16" fmla="*/ 3277743 w 4450858"/>
              <a:gd name="connsiteY16" fmla="*/ 3835160 h 4408885"/>
              <a:gd name="connsiteX17" fmla="*/ 3341243 w 4450858"/>
              <a:gd name="connsiteY17" fmla="*/ 3809760 h 4408885"/>
              <a:gd name="connsiteX18" fmla="*/ 3392043 w 4450858"/>
              <a:gd name="connsiteY18" fmla="*/ 3784360 h 4408885"/>
              <a:gd name="connsiteX19" fmla="*/ 3468243 w 4450858"/>
              <a:gd name="connsiteY19" fmla="*/ 3733560 h 4408885"/>
              <a:gd name="connsiteX20" fmla="*/ 3569843 w 4450858"/>
              <a:gd name="connsiteY20" fmla="*/ 3670060 h 4408885"/>
              <a:gd name="connsiteX21" fmla="*/ 3595243 w 4450858"/>
              <a:gd name="connsiteY21" fmla="*/ 3631960 h 4408885"/>
              <a:gd name="connsiteX22" fmla="*/ 3671443 w 4450858"/>
              <a:gd name="connsiteY22" fmla="*/ 3606560 h 4408885"/>
              <a:gd name="connsiteX23" fmla="*/ 3696843 w 4450858"/>
              <a:gd name="connsiteY23" fmla="*/ 3568460 h 4408885"/>
              <a:gd name="connsiteX24" fmla="*/ 3734943 w 4450858"/>
              <a:gd name="connsiteY24" fmla="*/ 3530360 h 4408885"/>
              <a:gd name="connsiteX25" fmla="*/ 3760343 w 4450858"/>
              <a:gd name="connsiteY25" fmla="*/ 3479560 h 4408885"/>
              <a:gd name="connsiteX26" fmla="*/ 3823843 w 4450858"/>
              <a:gd name="connsiteY26" fmla="*/ 3403360 h 4408885"/>
              <a:gd name="connsiteX27" fmla="*/ 3861943 w 4450858"/>
              <a:gd name="connsiteY27" fmla="*/ 3289060 h 4408885"/>
              <a:gd name="connsiteX28" fmla="*/ 3874643 w 4450858"/>
              <a:gd name="connsiteY28" fmla="*/ 3250960 h 4408885"/>
              <a:gd name="connsiteX29" fmla="*/ 3912743 w 4450858"/>
              <a:gd name="connsiteY29" fmla="*/ 3225560 h 4408885"/>
              <a:gd name="connsiteX30" fmla="*/ 3963543 w 4450858"/>
              <a:gd name="connsiteY30" fmla="*/ 3111260 h 4408885"/>
              <a:gd name="connsiteX31" fmla="*/ 4001643 w 4450858"/>
              <a:gd name="connsiteY31" fmla="*/ 2908060 h 4408885"/>
              <a:gd name="connsiteX32" fmla="*/ 4014343 w 4450858"/>
              <a:gd name="connsiteY32" fmla="*/ 2831860 h 4408885"/>
              <a:gd name="connsiteX33" fmla="*/ 4039743 w 4450858"/>
              <a:gd name="connsiteY33" fmla="*/ 2654060 h 4408885"/>
              <a:gd name="connsiteX34" fmla="*/ 4065143 w 4450858"/>
              <a:gd name="connsiteY34" fmla="*/ 1714260 h 4408885"/>
              <a:gd name="connsiteX35" fmla="*/ 4077843 w 4450858"/>
              <a:gd name="connsiteY35" fmla="*/ 1599960 h 4408885"/>
              <a:gd name="connsiteX36" fmla="*/ 4115943 w 4450858"/>
              <a:gd name="connsiteY36" fmla="*/ 1371360 h 4408885"/>
              <a:gd name="connsiteX37" fmla="*/ 4128643 w 4450858"/>
              <a:gd name="connsiteY37" fmla="*/ 1307860 h 4408885"/>
              <a:gd name="connsiteX38" fmla="*/ 4141343 w 4450858"/>
              <a:gd name="connsiteY38" fmla="*/ 1269760 h 4408885"/>
              <a:gd name="connsiteX39" fmla="*/ 4179443 w 4450858"/>
              <a:gd name="connsiteY39" fmla="*/ 1003060 h 4408885"/>
              <a:gd name="connsiteX40" fmla="*/ 4204843 w 4450858"/>
              <a:gd name="connsiteY40" fmla="*/ 876060 h 4408885"/>
              <a:gd name="connsiteX41" fmla="*/ 4230243 w 4450858"/>
              <a:gd name="connsiteY41" fmla="*/ 431560 h 4408885"/>
              <a:gd name="connsiteX42" fmla="*/ 4255643 w 4450858"/>
              <a:gd name="connsiteY42" fmla="*/ 215660 h 4408885"/>
              <a:gd name="connsiteX43" fmla="*/ 4242943 w 4450858"/>
              <a:gd name="connsiteY43" fmla="*/ 114060 h 4408885"/>
              <a:gd name="connsiteX44" fmla="*/ 4204843 w 4450858"/>
              <a:gd name="connsiteY44" fmla="*/ 88660 h 4408885"/>
              <a:gd name="connsiteX45" fmla="*/ 280543 w 4450858"/>
              <a:gd name="connsiteY45" fmla="*/ 114060 h 4408885"/>
              <a:gd name="connsiteX46" fmla="*/ 318643 w 4450858"/>
              <a:gd name="connsiteY46" fmla="*/ 1561860 h 4408885"/>
              <a:gd name="connsiteX47" fmla="*/ 1067943 w 4450858"/>
              <a:gd name="connsiteY47" fmla="*/ 1650760 h 4408885"/>
              <a:gd name="connsiteX48" fmla="*/ 1791843 w 4450858"/>
              <a:gd name="connsiteY48" fmla="*/ 1777760 h 4408885"/>
              <a:gd name="connsiteX49" fmla="*/ 2083943 w 4450858"/>
              <a:gd name="connsiteY49" fmla="*/ 1942860 h 4408885"/>
              <a:gd name="connsiteX50" fmla="*/ 2299843 w 4450858"/>
              <a:gd name="connsiteY50" fmla="*/ 2107960 h 4408885"/>
              <a:gd name="connsiteX51" fmla="*/ 2490343 w 4450858"/>
              <a:gd name="connsiteY51" fmla="*/ 2273060 h 4408885"/>
              <a:gd name="connsiteX52" fmla="*/ 2642743 w 4450858"/>
              <a:gd name="connsiteY52" fmla="*/ 2488960 h 4408885"/>
              <a:gd name="connsiteX53" fmla="*/ 2820543 w 4450858"/>
              <a:gd name="connsiteY53" fmla="*/ 2742960 h 4408885"/>
              <a:gd name="connsiteX54" fmla="*/ 2972943 w 4450858"/>
              <a:gd name="connsiteY54" fmla="*/ 2933460 h 4408885"/>
              <a:gd name="connsiteX55" fmla="*/ 3011043 w 4450858"/>
              <a:gd name="connsiteY55" fmla="*/ 3250960 h 4408885"/>
              <a:gd name="connsiteX56" fmla="*/ 2972943 w 4450858"/>
              <a:gd name="connsiteY56" fmla="*/ 3390660 h 4408885"/>
              <a:gd name="connsiteX57" fmla="*/ 2820543 w 4450858"/>
              <a:gd name="connsiteY57" fmla="*/ 3631960 h 4408885"/>
              <a:gd name="connsiteX58" fmla="*/ 2604643 w 4450858"/>
              <a:gd name="connsiteY58" fmla="*/ 3771660 h 4408885"/>
              <a:gd name="connsiteX59" fmla="*/ 2363343 w 4450858"/>
              <a:gd name="connsiteY59" fmla="*/ 3898660 h 4408885"/>
              <a:gd name="connsiteX60" fmla="*/ 1969643 w 4450858"/>
              <a:gd name="connsiteY60" fmla="*/ 4000260 h 4408885"/>
              <a:gd name="connsiteX61" fmla="*/ 1588643 w 4450858"/>
              <a:gd name="connsiteY61" fmla="*/ 4051060 h 4408885"/>
              <a:gd name="connsiteX62" fmla="*/ 1207643 w 4450858"/>
              <a:gd name="connsiteY62" fmla="*/ 4076460 h 4408885"/>
              <a:gd name="connsiteX63" fmla="*/ 725043 w 4450858"/>
              <a:gd name="connsiteY63" fmla="*/ 4203460 h 4408885"/>
              <a:gd name="connsiteX64" fmla="*/ 331343 w 4450858"/>
              <a:gd name="connsiteY64" fmla="*/ 4292360 h 4408885"/>
              <a:gd name="connsiteX65" fmla="*/ 394843 w 4450858"/>
              <a:gd name="connsiteY65"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757043 w 4450858"/>
              <a:gd name="connsiteY6" fmla="*/ 4051060 h 4408885"/>
              <a:gd name="connsiteX7" fmla="*/ 2795143 w 4450858"/>
              <a:gd name="connsiteY7" fmla="*/ 4025660 h 4408885"/>
              <a:gd name="connsiteX8" fmla="*/ 2871343 w 4450858"/>
              <a:gd name="connsiteY8" fmla="*/ 4000260 h 4408885"/>
              <a:gd name="connsiteX9" fmla="*/ 2909443 w 4450858"/>
              <a:gd name="connsiteY9" fmla="*/ 3987560 h 4408885"/>
              <a:gd name="connsiteX10" fmla="*/ 2947543 w 4450858"/>
              <a:gd name="connsiteY10" fmla="*/ 3974860 h 4408885"/>
              <a:gd name="connsiteX11" fmla="*/ 3011043 w 4450858"/>
              <a:gd name="connsiteY11" fmla="*/ 3949460 h 4408885"/>
              <a:gd name="connsiteX12" fmla="*/ 3074543 w 4450858"/>
              <a:gd name="connsiteY12" fmla="*/ 3936760 h 4408885"/>
              <a:gd name="connsiteX13" fmla="*/ 3125343 w 4450858"/>
              <a:gd name="connsiteY13" fmla="*/ 3911360 h 4408885"/>
              <a:gd name="connsiteX14" fmla="*/ 3239643 w 4450858"/>
              <a:gd name="connsiteY14" fmla="*/ 3873260 h 4408885"/>
              <a:gd name="connsiteX15" fmla="*/ 3277743 w 4450858"/>
              <a:gd name="connsiteY15" fmla="*/ 3835160 h 4408885"/>
              <a:gd name="connsiteX16" fmla="*/ 3341243 w 4450858"/>
              <a:gd name="connsiteY16" fmla="*/ 3809760 h 4408885"/>
              <a:gd name="connsiteX17" fmla="*/ 3392043 w 4450858"/>
              <a:gd name="connsiteY17" fmla="*/ 3784360 h 4408885"/>
              <a:gd name="connsiteX18" fmla="*/ 3468243 w 4450858"/>
              <a:gd name="connsiteY18" fmla="*/ 3733560 h 4408885"/>
              <a:gd name="connsiteX19" fmla="*/ 3569843 w 4450858"/>
              <a:gd name="connsiteY19" fmla="*/ 3670060 h 4408885"/>
              <a:gd name="connsiteX20" fmla="*/ 3595243 w 4450858"/>
              <a:gd name="connsiteY20" fmla="*/ 3631960 h 4408885"/>
              <a:gd name="connsiteX21" fmla="*/ 3671443 w 4450858"/>
              <a:gd name="connsiteY21" fmla="*/ 3606560 h 4408885"/>
              <a:gd name="connsiteX22" fmla="*/ 3696843 w 4450858"/>
              <a:gd name="connsiteY22" fmla="*/ 3568460 h 4408885"/>
              <a:gd name="connsiteX23" fmla="*/ 3734943 w 4450858"/>
              <a:gd name="connsiteY23" fmla="*/ 3530360 h 4408885"/>
              <a:gd name="connsiteX24" fmla="*/ 3760343 w 4450858"/>
              <a:gd name="connsiteY24" fmla="*/ 3479560 h 4408885"/>
              <a:gd name="connsiteX25" fmla="*/ 3823843 w 4450858"/>
              <a:gd name="connsiteY25" fmla="*/ 3403360 h 4408885"/>
              <a:gd name="connsiteX26" fmla="*/ 3861943 w 4450858"/>
              <a:gd name="connsiteY26" fmla="*/ 3289060 h 4408885"/>
              <a:gd name="connsiteX27" fmla="*/ 3874643 w 4450858"/>
              <a:gd name="connsiteY27" fmla="*/ 3250960 h 4408885"/>
              <a:gd name="connsiteX28" fmla="*/ 3912743 w 4450858"/>
              <a:gd name="connsiteY28" fmla="*/ 3225560 h 4408885"/>
              <a:gd name="connsiteX29" fmla="*/ 3963543 w 4450858"/>
              <a:gd name="connsiteY29" fmla="*/ 3111260 h 4408885"/>
              <a:gd name="connsiteX30" fmla="*/ 4001643 w 4450858"/>
              <a:gd name="connsiteY30" fmla="*/ 2908060 h 4408885"/>
              <a:gd name="connsiteX31" fmla="*/ 4014343 w 4450858"/>
              <a:gd name="connsiteY31" fmla="*/ 2831860 h 4408885"/>
              <a:gd name="connsiteX32" fmla="*/ 4039743 w 4450858"/>
              <a:gd name="connsiteY32" fmla="*/ 2654060 h 4408885"/>
              <a:gd name="connsiteX33" fmla="*/ 4065143 w 4450858"/>
              <a:gd name="connsiteY33" fmla="*/ 1714260 h 4408885"/>
              <a:gd name="connsiteX34" fmla="*/ 4077843 w 4450858"/>
              <a:gd name="connsiteY34" fmla="*/ 1599960 h 4408885"/>
              <a:gd name="connsiteX35" fmla="*/ 4115943 w 4450858"/>
              <a:gd name="connsiteY35" fmla="*/ 1371360 h 4408885"/>
              <a:gd name="connsiteX36" fmla="*/ 4128643 w 4450858"/>
              <a:gd name="connsiteY36" fmla="*/ 1307860 h 4408885"/>
              <a:gd name="connsiteX37" fmla="*/ 4141343 w 4450858"/>
              <a:gd name="connsiteY37" fmla="*/ 1269760 h 4408885"/>
              <a:gd name="connsiteX38" fmla="*/ 4179443 w 4450858"/>
              <a:gd name="connsiteY38" fmla="*/ 1003060 h 4408885"/>
              <a:gd name="connsiteX39" fmla="*/ 4204843 w 4450858"/>
              <a:gd name="connsiteY39" fmla="*/ 876060 h 4408885"/>
              <a:gd name="connsiteX40" fmla="*/ 4230243 w 4450858"/>
              <a:gd name="connsiteY40" fmla="*/ 431560 h 4408885"/>
              <a:gd name="connsiteX41" fmla="*/ 4255643 w 4450858"/>
              <a:gd name="connsiteY41" fmla="*/ 215660 h 4408885"/>
              <a:gd name="connsiteX42" fmla="*/ 4242943 w 4450858"/>
              <a:gd name="connsiteY42" fmla="*/ 114060 h 4408885"/>
              <a:gd name="connsiteX43" fmla="*/ 4204843 w 4450858"/>
              <a:gd name="connsiteY43" fmla="*/ 88660 h 4408885"/>
              <a:gd name="connsiteX44" fmla="*/ 280543 w 4450858"/>
              <a:gd name="connsiteY44" fmla="*/ 114060 h 4408885"/>
              <a:gd name="connsiteX45" fmla="*/ 318643 w 4450858"/>
              <a:gd name="connsiteY45" fmla="*/ 1561860 h 4408885"/>
              <a:gd name="connsiteX46" fmla="*/ 1067943 w 4450858"/>
              <a:gd name="connsiteY46" fmla="*/ 1650760 h 4408885"/>
              <a:gd name="connsiteX47" fmla="*/ 1791843 w 4450858"/>
              <a:gd name="connsiteY47" fmla="*/ 1777760 h 4408885"/>
              <a:gd name="connsiteX48" fmla="*/ 2083943 w 4450858"/>
              <a:gd name="connsiteY48" fmla="*/ 1942860 h 4408885"/>
              <a:gd name="connsiteX49" fmla="*/ 2299843 w 4450858"/>
              <a:gd name="connsiteY49" fmla="*/ 2107960 h 4408885"/>
              <a:gd name="connsiteX50" fmla="*/ 2490343 w 4450858"/>
              <a:gd name="connsiteY50" fmla="*/ 2273060 h 4408885"/>
              <a:gd name="connsiteX51" fmla="*/ 2642743 w 4450858"/>
              <a:gd name="connsiteY51" fmla="*/ 2488960 h 4408885"/>
              <a:gd name="connsiteX52" fmla="*/ 2820543 w 4450858"/>
              <a:gd name="connsiteY52" fmla="*/ 2742960 h 4408885"/>
              <a:gd name="connsiteX53" fmla="*/ 2972943 w 4450858"/>
              <a:gd name="connsiteY53" fmla="*/ 2933460 h 4408885"/>
              <a:gd name="connsiteX54" fmla="*/ 3011043 w 4450858"/>
              <a:gd name="connsiteY54" fmla="*/ 3250960 h 4408885"/>
              <a:gd name="connsiteX55" fmla="*/ 2972943 w 4450858"/>
              <a:gd name="connsiteY55" fmla="*/ 3390660 h 4408885"/>
              <a:gd name="connsiteX56" fmla="*/ 2820543 w 4450858"/>
              <a:gd name="connsiteY56" fmla="*/ 3631960 h 4408885"/>
              <a:gd name="connsiteX57" fmla="*/ 2604643 w 4450858"/>
              <a:gd name="connsiteY57" fmla="*/ 3771660 h 4408885"/>
              <a:gd name="connsiteX58" fmla="*/ 2363343 w 4450858"/>
              <a:gd name="connsiteY58" fmla="*/ 3898660 h 4408885"/>
              <a:gd name="connsiteX59" fmla="*/ 1969643 w 4450858"/>
              <a:gd name="connsiteY59" fmla="*/ 4000260 h 4408885"/>
              <a:gd name="connsiteX60" fmla="*/ 1588643 w 4450858"/>
              <a:gd name="connsiteY60" fmla="*/ 4051060 h 4408885"/>
              <a:gd name="connsiteX61" fmla="*/ 1207643 w 4450858"/>
              <a:gd name="connsiteY61" fmla="*/ 4076460 h 4408885"/>
              <a:gd name="connsiteX62" fmla="*/ 725043 w 4450858"/>
              <a:gd name="connsiteY62" fmla="*/ 4203460 h 4408885"/>
              <a:gd name="connsiteX63" fmla="*/ 331343 w 4450858"/>
              <a:gd name="connsiteY63" fmla="*/ 4292360 h 4408885"/>
              <a:gd name="connsiteX64" fmla="*/ 394843 w 4450858"/>
              <a:gd name="connsiteY64"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757043 w 4450858"/>
              <a:gd name="connsiteY6" fmla="*/ 4051060 h 4408885"/>
              <a:gd name="connsiteX7" fmla="*/ 2871343 w 4450858"/>
              <a:gd name="connsiteY7" fmla="*/ 4000260 h 4408885"/>
              <a:gd name="connsiteX8" fmla="*/ 2909443 w 4450858"/>
              <a:gd name="connsiteY8" fmla="*/ 3987560 h 4408885"/>
              <a:gd name="connsiteX9" fmla="*/ 2947543 w 4450858"/>
              <a:gd name="connsiteY9" fmla="*/ 3974860 h 4408885"/>
              <a:gd name="connsiteX10" fmla="*/ 3011043 w 4450858"/>
              <a:gd name="connsiteY10" fmla="*/ 3949460 h 4408885"/>
              <a:gd name="connsiteX11" fmla="*/ 3074543 w 4450858"/>
              <a:gd name="connsiteY11" fmla="*/ 3936760 h 4408885"/>
              <a:gd name="connsiteX12" fmla="*/ 3125343 w 4450858"/>
              <a:gd name="connsiteY12" fmla="*/ 3911360 h 4408885"/>
              <a:gd name="connsiteX13" fmla="*/ 3239643 w 4450858"/>
              <a:gd name="connsiteY13" fmla="*/ 3873260 h 4408885"/>
              <a:gd name="connsiteX14" fmla="*/ 3277743 w 4450858"/>
              <a:gd name="connsiteY14" fmla="*/ 3835160 h 4408885"/>
              <a:gd name="connsiteX15" fmla="*/ 3341243 w 4450858"/>
              <a:gd name="connsiteY15" fmla="*/ 3809760 h 4408885"/>
              <a:gd name="connsiteX16" fmla="*/ 3392043 w 4450858"/>
              <a:gd name="connsiteY16" fmla="*/ 3784360 h 4408885"/>
              <a:gd name="connsiteX17" fmla="*/ 3468243 w 4450858"/>
              <a:gd name="connsiteY17" fmla="*/ 3733560 h 4408885"/>
              <a:gd name="connsiteX18" fmla="*/ 3569843 w 4450858"/>
              <a:gd name="connsiteY18" fmla="*/ 3670060 h 4408885"/>
              <a:gd name="connsiteX19" fmla="*/ 3595243 w 4450858"/>
              <a:gd name="connsiteY19" fmla="*/ 3631960 h 4408885"/>
              <a:gd name="connsiteX20" fmla="*/ 3671443 w 4450858"/>
              <a:gd name="connsiteY20" fmla="*/ 3606560 h 4408885"/>
              <a:gd name="connsiteX21" fmla="*/ 3696843 w 4450858"/>
              <a:gd name="connsiteY21" fmla="*/ 3568460 h 4408885"/>
              <a:gd name="connsiteX22" fmla="*/ 3734943 w 4450858"/>
              <a:gd name="connsiteY22" fmla="*/ 3530360 h 4408885"/>
              <a:gd name="connsiteX23" fmla="*/ 3760343 w 4450858"/>
              <a:gd name="connsiteY23" fmla="*/ 3479560 h 4408885"/>
              <a:gd name="connsiteX24" fmla="*/ 3823843 w 4450858"/>
              <a:gd name="connsiteY24" fmla="*/ 3403360 h 4408885"/>
              <a:gd name="connsiteX25" fmla="*/ 3861943 w 4450858"/>
              <a:gd name="connsiteY25" fmla="*/ 3289060 h 4408885"/>
              <a:gd name="connsiteX26" fmla="*/ 3874643 w 4450858"/>
              <a:gd name="connsiteY26" fmla="*/ 3250960 h 4408885"/>
              <a:gd name="connsiteX27" fmla="*/ 3912743 w 4450858"/>
              <a:gd name="connsiteY27" fmla="*/ 3225560 h 4408885"/>
              <a:gd name="connsiteX28" fmla="*/ 3963543 w 4450858"/>
              <a:gd name="connsiteY28" fmla="*/ 3111260 h 4408885"/>
              <a:gd name="connsiteX29" fmla="*/ 4001643 w 4450858"/>
              <a:gd name="connsiteY29" fmla="*/ 2908060 h 4408885"/>
              <a:gd name="connsiteX30" fmla="*/ 4014343 w 4450858"/>
              <a:gd name="connsiteY30" fmla="*/ 2831860 h 4408885"/>
              <a:gd name="connsiteX31" fmla="*/ 4039743 w 4450858"/>
              <a:gd name="connsiteY31" fmla="*/ 2654060 h 4408885"/>
              <a:gd name="connsiteX32" fmla="*/ 4065143 w 4450858"/>
              <a:gd name="connsiteY32" fmla="*/ 1714260 h 4408885"/>
              <a:gd name="connsiteX33" fmla="*/ 4077843 w 4450858"/>
              <a:gd name="connsiteY33" fmla="*/ 1599960 h 4408885"/>
              <a:gd name="connsiteX34" fmla="*/ 4115943 w 4450858"/>
              <a:gd name="connsiteY34" fmla="*/ 1371360 h 4408885"/>
              <a:gd name="connsiteX35" fmla="*/ 4128643 w 4450858"/>
              <a:gd name="connsiteY35" fmla="*/ 1307860 h 4408885"/>
              <a:gd name="connsiteX36" fmla="*/ 4141343 w 4450858"/>
              <a:gd name="connsiteY36" fmla="*/ 1269760 h 4408885"/>
              <a:gd name="connsiteX37" fmla="*/ 4179443 w 4450858"/>
              <a:gd name="connsiteY37" fmla="*/ 1003060 h 4408885"/>
              <a:gd name="connsiteX38" fmla="*/ 4204843 w 4450858"/>
              <a:gd name="connsiteY38" fmla="*/ 876060 h 4408885"/>
              <a:gd name="connsiteX39" fmla="*/ 4230243 w 4450858"/>
              <a:gd name="connsiteY39" fmla="*/ 431560 h 4408885"/>
              <a:gd name="connsiteX40" fmla="*/ 4255643 w 4450858"/>
              <a:gd name="connsiteY40" fmla="*/ 215660 h 4408885"/>
              <a:gd name="connsiteX41" fmla="*/ 4242943 w 4450858"/>
              <a:gd name="connsiteY41" fmla="*/ 114060 h 4408885"/>
              <a:gd name="connsiteX42" fmla="*/ 4204843 w 4450858"/>
              <a:gd name="connsiteY42" fmla="*/ 88660 h 4408885"/>
              <a:gd name="connsiteX43" fmla="*/ 280543 w 4450858"/>
              <a:gd name="connsiteY43" fmla="*/ 114060 h 4408885"/>
              <a:gd name="connsiteX44" fmla="*/ 318643 w 4450858"/>
              <a:gd name="connsiteY44" fmla="*/ 1561860 h 4408885"/>
              <a:gd name="connsiteX45" fmla="*/ 1067943 w 4450858"/>
              <a:gd name="connsiteY45" fmla="*/ 1650760 h 4408885"/>
              <a:gd name="connsiteX46" fmla="*/ 1791843 w 4450858"/>
              <a:gd name="connsiteY46" fmla="*/ 1777760 h 4408885"/>
              <a:gd name="connsiteX47" fmla="*/ 2083943 w 4450858"/>
              <a:gd name="connsiteY47" fmla="*/ 1942860 h 4408885"/>
              <a:gd name="connsiteX48" fmla="*/ 2299843 w 4450858"/>
              <a:gd name="connsiteY48" fmla="*/ 2107960 h 4408885"/>
              <a:gd name="connsiteX49" fmla="*/ 2490343 w 4450858"/>
              <a:gd name="connsiteY49" fmla="*/ 2273060 h 4408885"/>
              <a:gd name="connsiteX50" fmla="*/ 2642743 w 4450858"/>
              <a:gd name="connsiteY50" fmla="*/ 2488960 h 4408885"/>
              <a:gd name="connsiteX51" fmla="*/ 2820543 w 4450858"/>
              <a:gd name="connsiteY51" fmla="*/ 2742960 h 4408885"/>
              <a:gd name="connsiteX52" fmla="*/ 2972943 w 4450858"/>
              <a:gd name="connsiteY52" fmla="*/ 2933460 h 4408885"/>
              <a:gd name="connsiteX53" fmla="*/ 3011043 w 4450858"/>
              <a:gd name="connsiteY53" fmla="*/ 3250960 h 4408885"/>
              <a:gd name="connsiteX54" fmla="*/ 2972943 w 4450858"/>
              <a:gd name="connsiteY54" fmla="*/ 3390660 h 4408885"/>
              <a:gd name="connsiteX55" fmla="*/ 2820543 w 4450858"/>
              <a:gd name="connsiteY55" fmla="*/ 3631960 h 4408885"/>
              <a:gd name="connsiteX56" fmla="*/ 2604643 w 4450858"/>
              <a:gd name="connsiteY56" fmla="*/ 3771660 h 4408885"/>
              <a:gd name="connsiteX57" fmla="*/ 2363343 w 4450858"/>
              <a:gd name="connsiteY57" fmla="*/ 3898660 h 4408885"/>
              <a:gd name="connsiteX58" fmla="*/ 1969643 w 4450858"/>
              <a:gd name="connsiteY58" fmla="*/ 4000260 h 4408885"/>
              <a:gd name="connsiteX59" fmla="*/ 1588643 w 4450858"/>
              <a:gd name="connsiteY59" fmla="*/ 4051060 h 4408885"/>
              <a:gd name="connsiteX60" fmla="*/ 1207643 w 4450858"/>
              <a:gd name="connsiteY60" fmla="*/ 4076460 h 4408885"/>
              <a:gd name="connsiteX61" fmla="*/ 725043 w 4450858"/>
              <a:gd name="connsiteY61" fmla="*/ 4203460 h 4408885"/>
              <a:gd name="connsiteX62" fmla="*/ 331343 w 4450858"/>
              <a:gd name="connsiteY62" fmla="*/ 4292360 h 4408885"/>
              <a:gd name="connsiteX63" fmla="*/ 394843 w 4450858"/>
              <a:gd name="connsiteY63"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2909443 w 4450858"/>
              <a:gd name="connsiteY7" fmla="*/ 3987560 h 4408885"/>
              <a:gd name="connsiteX8" fmla="*/ 2947543 w 4450858"/>
              <a:gd name="connsiteY8" fmla="*/ 3974860 h 4408885"/>
              <a:gd name="connsiteX9" fmla="*/ 3011043 w 4450858"/>
              <a:gd name="connsiteY9" fmla="*/ 3949460 h 4408885"/>
              <a:gd name="connsiteX10" fmla="*/ 3074543 w 4450858"/>
              <a:gd name="connsiteY10" fmla="*/ 3936760 h 4408885"/>
              <a:gd name="connsiteX11" fmla="*/ 3125343 w 4450858"/>
              <a:gd name="connsiteY11" fmla="*/ 3911360 h 4408885"/>
              <a:gd name="connsiteX12" fmla="*/ 3239643 w 4450858"/>
              <a:gd name="connsiteY12" fmla="*/ 3873260 h 4408885"/>
              <a:gd name="connsiteX13" fmla="*/ 3277743 w 4450858"/>
              <a:gd name="connsiteY13" fmla="*/ 3835160 h 4408885"/>
              <a:gd name="connsiteX14" fmla="*/ 3341243 w 4450858"/>
              <a:gd name="connsiteY14" fmla="*/ 3809760 h 4408885"/>
              <a:gd name="connsiteX15" fmla="*/ 3392043 w 4450858"/>
              <a:gd name="connsiteY15" fmla="*/ 3784360 h 4408885"/>
              <a:gd name="connsiteX16" fmla="*/ 3468243 w 4450858"/>
              <a:gd name="connsiteY16" fmla="*/ 3733560 h 4408885"/>
              <a:gd name="connsiteX17" fmla="*/ 3569843 w 4450858"/>
              <a:gd name="connsiteY17" fmla="*/ 3670060 h 4408885"/>
              <a:gd name="connsiteX18" fmla="*/ 3595243 w 4450858"/>
              <a:gd name="connsiteY18" fmla="*/ 3631960 h 4408885"/>
              <a:gd name="connsiteX19" fmla="*/ 3671443 w 4450858"/>
              <a:gd name="connsiteY19" fmla="*/ 3606560 h 4408885"/>
              <a:gd name="connsiteX20" fmla="*/ 3696843 w 4450858"/>
              <a:gd name="connsiteY20" fmla="*/ 3568460 h 4408885"/>
              <a:gd name="connsiteX21" fmla="*/ 3734943 w 4450858"/>
              <a:gd name="connsiteY21" fmla="*/ 3530360 h 4408885"/>
              <a:gd name="connsiteX22" fmla="*/ 3760343 w 4450858"/>
              <a:gd name="connsiteY22" fmla="*/ 3479560 h 4408885"/>
              <a:gd name="connsiteX23" fmla="*/ 3823843 w 4450858"/>
              <a:gd name="connsiteY23" fmla="*/ 3403360 h 4408885"/>
              <a:gd name="connsiteX24" fmla="*/ 3861943 w 4450858"/>
              <a:gd name="connsiteY24" fmla="*/ 3289060 h 4408885"/>
              <a:gd name="connsiteX25" fmla="*/ 3874643 w 4450858"/>
              <a:gd name="connsiteY25" fmla="*/ 3250960 h 4408885"/>
              <a:gd name="connsiteX26" fmla="*/ 3912743 w 4450858"/>
              <a:gd name="connsiteY26" fmla="*/ 3225560 h 4408885"/>
              <a:gd name="connsiteX27" fmla="*/ 3963543 w 4450858"/>
              <a:gd name="connsiteY27" fmla="*/ 3111260 h 4408885"/>
              <a:gd name="connsiteX28" fmla="*/ 4001643 w 4450858"/>
              <a:gd name="connsiteY28" fmla="*/ 2908060 h 4408885"/>
              <a:gd name="connsiteX29" fmla="*/ 4014343 w 4450858"/>
              <a:gd name="connsiteY29" fmla="*/ 2831860 h 4408885"/>
              <a:gd name="connsiteX30" fmla="*/ 4039743 w 4450858"/>
              <a:gd name="connsiteY30" fmla="*/ 2654060 h 4408885"/>
              <a:gd name="connsiteX31" fmla="*/ 4065143 w 4450858"/>
              <a:gd name="connsiteY31" fmla="*/ 1714260 h 4408885"/>
              <a:gd name="connsiteX32" fmla="*/ 4077843 w 4450858"/>
              <a:gd name="connsiteY32" fmla="*/ 1599960 h 4408885"/>
              <a:gd name="connsiteX33" fmla="*/ 4115943 w 4450858"/>
              <a:gd name="connsiteY33" fmla="*/ 1371360 h 4408885"/>
              <a:gd name="connsiteX34" fmla="*/ 4128643 w 4450858"/>
              <a:gd name="connsiteY34" fmla="*/ 1307860 h 4408885"/>
              <a:gd name="connsiteX35" fmla="*/ 4141343 w 4450858"/>
              <a:gd name="connsiteY35" fmla="*/ 1269760 h 4408885"/>
              <a:gd name="connsiteX36" fmla="*/ 4179443 w 4450858"/>
              <a:gd name="connsiteY36" fmla="*/ 1003060 h 4408885"/>
              <a:gd name="connsiteX37" fmla="*/ 4204843 w 4450858"/>
              <a:gd name="connsiteY37" fmla="*/ 876060 h 4408885"/>
              <a:gd name="connsiteX38" fmla="*/ 4230243 w 4450858"/>
              <a:gd name="connsiteY38" fmla="*/ 431560 h 4408885"/>
              <a:gd name="connsiteX39" fmla="*/ 4255643 w 4450858"/>
              <a:gd name="connsiteY39" fmla="*/ 215660 h 4408885"/>
              <a:gd name="connsiteX40" fmla="*/ 4242943 w 4450858"/>
              <a:gd name="connsiteY40" fmla="*/ 114060 h 4408885"/>
              <a:gd name="connsiteX41" fmla="*/ 4204843 w 4450858"/>
              <a:gd name="connsiteY41" fmla="*/ 88660 h 4408885"/>
              <a:gd name="connsiteX42" fmla="*/ 280543 w 4450858"/>
              <a:gd name="connsiteY42" fmla="*/ 114060 h 4408885"/>
              <a:gd name="connsiteX43" fmla="*/ 318643 w 4450858"/>
              <a:gd name="connsiteY43" fmla="*/ 1561860 h 4408885"/>
              <a:gd name="connsiteX44" fmla="*/ 1067943 w 4450858"/>
              <a:gd name="connsiteY44" fmla="*/ 1650760 h 4408885"/>
              <a:gd name="connsiteX45" fmla="*/ 1791843 w 4450858"/>
              <a:gd name="connsiteY45" fmla="*/ 1777760 h 4408885"/>
              <a:gd name="connsiteX46" fmla="*/ 2083943 w 4450858"/>
              <a:gd name="connsiteY46" fmla="*/ 1942860 h 4408885"/>
              <a:gd name="connsiteX47" fmla="*/ 2299843 w 4450858"/>
              <a:gd name="connsiteY47" fmla="*/ 2107960 h 4408885"/>
              <a:gd name="connsiteX48" fmla="*/ 2490343 w 4450858"/>
              <a:gd name="connsiteY48" fmla="*/ 2273060 h 4408885"/>
              <a:gd name="connsiteX49" fmla="*/ 2642743 w 4450858"/>
              <a:gd name="connsiteY49" fmla="*/ 2488960 h 4408885"/>
              <a:gd name="connsiteX50" fmla="*/ 2820543 w 4450858"/>
              <a:gd name="connsiteY50" fmla="*/ 2742960 h 4408885"/>
              <a:gd name="connsiteX51" fmla="*/ 2972943 w 4450858"/>
              <a:gd name="connsiteY51" fmla="*/ 2933460 h 4408885"/>
              <a:gd name="connsiteX52" fmla="*/ 3011043 w 4450858"/>
              <a:gd name="connsiteY52" fmla="*/ 3250960 h 4408885"/>
              <a:gd name="connsiteX53" fmla="*/ 2972943 w 4450858"/>
              <a:gd name="connsiteY53" fmla="*/ 3390660 h 4408885"/>
              <a:gd name="connsiteX54" fmla="*/ 2820543 w 4450858"/>
              <a:gd name="connsiteY54" fmla="*/ 3631960 h 4408885"/>
              <a:gd name="connsiteX55" fmla="*/ 2604643 w 4450858"/>
              <a:gd name="connsiteY55" fmla="*/ 3771660 h 4408885"/>
              <a:gd name="connsiteX56" fmla="*/ 2363343 w 4450858"/>
              <a:gd name="connsiteY56" fmla="*/ 3898660 h 4408885"/>
              <a:gd name="connsiteX57" fmla="*/ 1969643 w 4450858"/>
              <a:gd name="connsiteY57" fmla="*/ 4000260 h 4408885"/>
              <a:gd name="connsiteX58" fmla="*/ 1588643 w 4450858"/>
              <a:gd name="connsiteY58" fmla="*/ 4051060 h 4408885"/>
              <a:gd name="connsiteX59" fmla="*/ 1207643 w 4450858"/>
              <a:gd name="connsiteY59" fmla="*/ 4076460 h 4408885"/>
              <a:gd name="connsiteX60" fmla="*/ 725043 w 4450858"/>
              <a:gd name="connsiteY60" fmla="*/ 4203460 h 4408885"/>
              <a:gd name="connsiteX61" fmla="*/ 331343 w 4450858"/>
              <a:gd name="connsiteY61" fmla="*/ 4292360 h 4408885"/>
              <a:gd name="connsiteX62" fmla="*/ 394843 w 4450858"/>
              <a:gd name="connsiteY62"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2909443 w 4450858"/>
              <a:gd name="connsiteY7" fmla="*/ 3987560 h 4408885"/>
              <a:gd name="connsiteX8" fmla="*/ 3011043 w 4450858"/>
              <a:gd name="connsiteY8" fmla="*/ 3949460 h 4408885"/>
              <a:gd name="connsiteX9" fmla="*/ 3074543 w 4450858"/>
              <a:gd name="connsiteY9" fmla="*/ 3936760 h 4408885"/>
              <a:gd name="connsiteX10" fmla="*/ 3125343 w 4450858"/>
              <a:gd name="connsiteY10" fmla="*/ 3911360 h 4408885"/>
              <a:gd name="connsiteX11" fmla="*/ 3239643 w 4450858"/>
              <a:gd name="connsiteY11" fmla="*/ 3873260 h 4408885"/>
              <a:gd name="connsiteX12" fmla="*/ 3277743 w 4450858"/>
              <a:gd name="connsiteY12" fmla="*/ 3835160 h 4408885"/>
              <a:gd name="connsiteX13" fmla="*/ 3341243 w 4450858"/>
              <a:gd name="connsiteY13" fmla="*/ 3809760 h 4408885"/>
              <a:gd name="connsiteX14" fmla="*/ 3392043 w 4450858"/>
              <a:gd name="connsiteY14" fmla="*/ 3784360 h 4408885"/>
              <a:gd name="connsiteX15" fmla="*/ 3468243 w 4450858"/>
              <a:gd name="connsiteY15" fmla="*/ 3733560 h 4408885"/>
              <a:gd name="connsiteX16" fmla="*/ 3569843 w 4450858"/>
              <a:gd name="connsiteY16" fmla="*/ 3670060 h 4408885"/>
              <a:gd name="connsiteX17" fmla="*/ 3595243 w 4450858"/>
              <a:gd name="connsiteY17" fmla="*/ 3631960 h 4408885"/>
              <a:gd name="connsiteX18" fmla="*/ 3671443 w 4450858"/>
              <a:gd name="connsiteY18" fmla="*/ 3606560 h 4408885"/>
              <a:gd name="connsiteX19" fmla="*/ 3696843 w 4450858"/>
              <a:gd name="connsiteY19" fmla="*/ 3568460 h 4408885"/>
              <a:gd name="connsiteX20" fmla="*/ 3734943 w 4450858"/>
              <a:gd name="connsiteY20" fmla="*/ 3530360 h 4408885"/>
              <a:gd name="connsiteX21" fmla="*/ 3760343 w 4450858"/>
              <a:gd name="connsiteY21" fmla="*/ 3479560 h 4408885"/>
              <a:gd name="connsiteX22" fmla="*/ 3823843 w 4450858"/>
              <a:gd name="connsiteY22" fmla="*/ 3403360 h 4408885"/>
              <a:gd name="connsiteX23" fmla="*/ 3861943 w 4450858"/>
              <a:gd name="connsiteY23" fmla="*/ 3289060 h 4408885"/>
              <a:gd name="connsiteX24" fmla="*/ 3874643 w 4450858"/>
              <a:gd name="connsiteY24" fmla="*/ 3250960 h 4408885"/>
              <a:gd name="connsiteX25" fmla="*/ 3912743 w 4450858"/>
              <a:gd name="connsiteY25" fmla="*/ 3225560 h 4408885"/>
              <a:gd name="connsiteX26" fmla="*/ 3963543 w 4450858"/>
              <a:gd name="connsiteY26" fmla="*/ 3111260 h 4408885"/>
              <a:gd name="connsiteX27" fmla="*/ 4001643 w 4450858"/>
              <a:gd name="connsiteY27" fmla="*/ 2908060 h 4408885"/>
              <a:gd name="connsiteX28" fmla="*/ 4014343 w 4450858"/>
              <a:gd name="connsiteY28" fmla="*/ 2831860 h 4408885"/>
              <a:gd name="connsiteX29" fmla="*/ 4039743 w 4450858"/>
              <a:gd name="connsiteY29" fmla="*/ 2654060 h 4408885"/>
              <a:gd name="connsiteX30" fmla="*/ 4065143 w 4450858"/>
              <a:gd name="connsiteY30" fmla="*/ 1714260 h 4408885"/>
              <a:gd name="connsiteX31" fmla="*/ 4077843 w 4450858"/>
              <a:gd name="connsiteY31" fmla="*/ 1599960 h 4408885"/>
              <a:gd name="connsiteX32" fmla="*/ 4115943 w 4450858"/>
              <a:gd name="connsiteY32" fmla="*/ 1371360 h 4408885"/>
              <a:gd name="connsiteX33" fmla="*/ 4128643 w 4450858"/>
              <a:gd name="connsiteY33" fmla="*/ 1307860 h 4408885"/>
              <a:gd name="connsiteX34" fmla="*/ 4141343 w 4450858"/>
              <a:gd name="connsiteY34" fmla="*/ 1269760 h 4408885"/>
              <a:gd name="connsiteX35" fmla="*/ 4179443 w 4450858"/>
              <a:gd name="connsiteY35" fmla="*/ 1003060 h 4408885"/>
              <a:gd name="connsiteX36" fmla="*/ 4204843 w 4450858"/>
              <a:gd name="connsiteY36" fmla="*/ 876060 h 4408885"/>
              <a:gd name="connsiteX37" fmla="*/ 4230243 w 4450858"/>
              <a:gd name="connsiteY37" fmla="*/ 431560 h 4408885"/>
              <a:gd name="connsiteX38" fmla="*/ 4255643 w 4450858"/>
              <a:gd name="connsiteY38" fmla="*/ 215660 h 4408885"/>
              <a:gd name="connsiteX39" fmla="*/ 4242943 w 4450858"/>
              <a:gd name="connsiteY39" fmla="*/ 114060 h 4408885"/>
              <a:gd name="connsiteX40" fmla="*/ 4204843 w 4450858"/>
              <a:gd name="connsiteY40" fmla="*/ 88660 h 4408885"/>
              <a:gd name="connsiteX41" fmla="*/ 280543 w 4450858"/>
              <a:gd name="connsiteY41" fmla="*/ 114060 h 4408885"/>
              <a:gd name="connsiteX42" fmla="*/ 318643 w 4450858"/>
              <a:gd name="connsiteY42" fmla="*/ 1561860 h 4408885"/>
              <a:gd name="connsiteX43" fmla="*/ 1067943 w 4450858"/>
              <a:gd name="connsiteY43" fmla="*/ 1650760 h 4408885"/>
              <a:gd name="connsiteX44" fmla="*/ 1791843 w 4450858"/>
              <a:gd name="connsiteY44" fmla="*/ 1777760 h 4408885"/>
              <a:gd name="connsiteX45" fmla="*/ 2083943 w 4450858"/>
              <a:gd name="connsiteY45" fmla="*/ 1942860 h 4408885"/>
              <a:gd name="connsiteX46" fmla="*/ 2299843 w 4450858"/>
              <a:gd name="connsiteY46" fmla="*/ 2107960 h 4408885"/>
              <a:gd name="connsiteX47" fmla="*/ 2490343 w 4450858"/>
              <a:gd name="connsiteY47" fmla="*/ 2273060 h 4408885"/>
              <a:gd name="connsiteX48" fmla="*/ 2642743 w 4450858"/>
              <a:gd name="connsiteY48" fmla="*/ 2488960 h 4408885"/>
              <a:gd name="connsiteX49" fmla="*/ 2820543 w 4450858"/>
              <a:gd name="connsiteY49" fmla="*/ 2742960 h 4408885"/>
              <a:gd name="connsiteX50" fmla="*/ 2972943 w 4450858"/>
              <a:gd name="connsiteY50" fmla="*/ 2933460 h 4408885"/>
              <a:gd name="connsiteX51" fmla="*/ 3011043 w 4450858"/>
              <a:gd name="connsiteY51" fmla="*/ 3250960 h 4408885"/>
              <a:gd name="connsiteX52" fmla="*/ 2972943 w 4450858"/>
              <a:gd name="connsiteY52" fmla="*/ 3390660 h 4408885"/>
              <a:gd name="connsiteX53" fmla="*/ 2820543 w 4450858"/>
              <a:gd name="connsiteY53" fmla="*/ 3631960 h 4408885"/>
              <a:gd name="connsiteX54" fmla="*/ 2604643 w 4450858"/>
              <a:gd name="connsiteY54" fmla="*/ 3771660 h 4408885"/>
              <a:gd name="connsiteX55" fmla="*/ 2363343 w 4450858"/>
              <a:gd name="connsiteY55" fmla="*/ 3898660 h 4408885"/>
              <a:gd name="connsiteX56" fmla="*/ 1969643 w 4450858"/>
              <a:gd name="connsiteY56" fmla="*/ 4000260 h 4408885"/>
              <a:gd name="connsiteX57" fmla="*/ 1588643 w 4450858"/>
              <a:gd name="connsiteY57" fmla="*/ 4051060 h 4408885"/>
              <a:gd name="connsiteX58" fmla="*/ 1207643 w 4450858"/>
              <a:gd name="connsiteY58" fmla="*/ 4076460 h 4408885"/>
              <a:gd name="connsiteX59" fmla="*/ 725043 w 4450858"/>
              <a:gd name="connsiteY59" fmla="*/ 4203460 h 4408885"/>
              <a:gd name="connsiteX60" fmla="*/ 331343 w 4450858"/>
              <a:gd name="connsiteY60" fmla="*/ 4292360 h 4408885"/>
              <a:gd name="connsiteX61" fmla="*/ 394843 w 4450858"/>
              <a:gd name="connsiteY61"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011043 w 4450858"/>
              <a:gd name="connsiteY7" fmla="*/ 3949460 h 4408885"/>
              <a:gd name="connsiteX8" fmla="*/ 3074543 w 4450858"/>
              <a:gd name="connsiteY8" fmla="*/ 3936760 h 4408885"/>
              <a:gd name="connsiteX9" fmla="*/ 3125343 w 4450858"/>
              <a:gd name="connsiteY9" fmla="*/ 3911360 h 4408885"/>
              <a:gd name="connsiteX10" fmla="*/ 3239643 w 4450858"/>
              <a:gd name="connsiteY10" fmla="*/ 3873260 h 4408885"/>
              <a:gd name="connsiteX11" fmla="*/ 3277743 w 4450858"/>
              <a:gd name="connsiteY11" fmla="*/ 3835160 h 4408885"/>
              <a:gd name="connsiteX12" fmla="*/ 3341243 w 4450858"/>
              <a:gd name="connsiteY12" fmla="*/ 3809760 h 4408885"/>
              <a:gd name="connsiteX13" fmla="*/ 3392043 w 4450858"/>
              <a:gd name="connsiteY13" fmla="*/ 3784360 h 4408885"/>
              <a:gd name="connsiteX14" fmla="*/ 3468243 w 4450858"/>
              <a:gd name="connsiteY14" fmla="*/ 3733560 h 4408885"/>
              <a:gd name="connsiteX15" fmla="*/ 3569843 w 4450858"/>
              <a:gd name="connsiteY15" fmla="*/ 3670060 h 4408885"/>
              <a:gd name="connsiteX16" fmla="*/ 3595243 w 4450858"/>
              <a:gd name="connsiteY16" fmla="*/ 3631960 h 4408885"/>
              <a:gd name="connsiteX17" fmla="*/ 3671443 w 4450858"/>
              <a:gd name="connsiteY17" fmla="*/ 3606560 h 4408885"/>
              <a:gd name="connsiteX18" fmla="*/ 3696843 w 4450858"/>
              <a:gd name="connsiteY18" fmla="*/ 3568460 h 4408885"/>
              <a:gd name="connsiteX19" fmla="*/ 3734943 w 4450858"/>
              <a:gd name="connsiteY19" fmla="*/ 3530360 h 4408885"/>
              <a:gd name="connsiteX20" fmla="*/ 3760343 w 4450858"/>
              <a:gd name="connsiteY20" fmla="*/ 3479560 h 4408885"/>
              <a:gd name="connsiteX21" fmla="*/ 3823843 w 4450858"/>
              <a:gd name="connsiteY21" fmla="*/ 3403360 h 4408885"/>
              <a:gd name="connsiteX22" fmla="*/ 3861943 w 4450858"/>
              <a:gd name="connsiteY22" fmla="*/ 3289060 h 4408885"/>
              <a:gd name="connsiteX23" fmla="*/ 3874643 w 4450858"/>
              <a:gd name="connsiteY23" fmla="*/ 3250960 h 4408885"/>
              <a:gd name="connsiteX24" fmla="*/ 3912743 w 4450858"/>
              <a:gd name="connsiteY24" fmla="*/ 3225560 h 4408885"/>
              <a:gd name="connsiteX25" fmla="*/ 3963543 w 4450858"/>
              <a:gd name="connsiteY25" fmla="*/ 3111260 h 4408885"/>
              <a:gd name="connsiteX26" fmla="*/ 4001643 w 4450858"/>
              <a:gd name="connsiteY26" fmla="*/ 2908060 h 4408885"/>
              <a:gd name="connsiteX27" fmla="*/ 4014343 w 4450858"/>
              <a:gd name="connsiteY27" fmla="*/ 2831860 h 4408885"/>
              <a:gd name="connsiteX28" fmla="*/ 4039743 w 4450858"/>
              <a:gd name="connsiteY28" fmla="*/ 2654060 h 4408885"/>
              <a:gd name="connsiteX29" fmla="*/ 4065143 w 4450858"/>
              <a:gd name="connsiteY29" fmla="*/ 1714260 h 4408885"/>
              <a:gd name="connsiteX30" fmla="*/ 4077843 w 4450858"/>
              <a:gd name="connsiteY30" fmla="*/ 1599960 h 4408885"/>
              <a:gd name="connsiteX31" fmla="*/ 4115943 w 4450858"/>
              <a:gd name="connsiteY31" fmla="*/ 1371360 h 4408885"/>
              <a:gd name="connsiteX32" fmla="*/ 4128643 w 4450858"/>
              <a:gd name="connsiteY32" fmla="*/ 1307860 h 4408885"/>
              <a:gd name="connsiteX33" fmla="*/ 4141343 w 4450858"/>
              <a:gd name="connsiteY33" fmla="*/ 1269760 h 4408885"/>
              <a:gd name="connsiteX34" fmla="*/ 4179443 w 4450858"/>
              <a:gd name="connsiteY34" fmla="*/ 1003060 h 4408885"/>
              <a:gd name="connsiteX35" fmla="*/ 4204843 w 4450858"/>
              <a:gd name="connsiteY35" fmla="*/ 876060 h 4408885"/>
              <a:gd name="connsiteX36" fmla="*/ 4230243 w 4450858"/>
              <a:gd name="connsiteY36" fmla="*/ 431560 h 4408885"/>
              <a:gd name="connsiteX37" fmla="*/ 4255643 w 4450858"/>
              <a:gd name="connsiteY37" fmla="*/ 215660 h 4408885"/>
              <a:gd name="connsiteX38" fmla="*/ 4242943 w 4450858"/>
              <a:gd name="connsiteY38" fmla="*/ 114060 h 4408885"/>
              <a:gd name="connsiteX39" fmla="*/ 4204843 w 4450858"/>
              <a:gd name="connsiteY39" fmla="*/ 88660 h 4408885"/>
              <a:gd name="connsiteX40" fmla="*/ 280543 w 4450858"/>
              <a:gd name="connsiteY40" fmla="*/ 114060 h 4408885"/>
              <a:gd name="connsiteX41" fmla="*/ 318643 w 4450858"/>
              <a:gd name="connsiteY41" fmla="*/ 1561860 h 4408885"/>
              <a:gd name="connsiteX42" fmla="*/ 1067943 w 4450858"/>
              <a:gd name="connsiteY42" fmla="*/ 1650760 h 4408885"/>
              <a:gd name="connsiteX43" fmla="*/ 1791843 w 4450858"/>
              <a:gd name="connsiteY43" fmla="*/ 1777760 h 4408885"/>
              <a:gd name="connsiteX44" fmla="*/ 2083943 w 4450858"/>
              <a:gd name="connsiteY44" fmla="*/ 1942860 h 4408885"/>
              <a:gd name="connsiteX45" fmla="*/ 2299843 w 4450858"/>
              <a:gd name="connsiteY45" fmla="*/ 2107960 h 4408885"/>
              <a:gd name="connsiteX46" fmla="*/ 2490343 w 4450858"/>
              <a:gd name="connsiteY46" fmla="*/ 2273060 h 4408885"/>
              <a:gd name="connsiteX47" fmla="*/ 2642743 w 4450858"/>
              <a:gd name="connsiteY47" fmla="*/ 2488960 h 4408885"/>
              <a:gd name="connsiteX48" fmla="*/ 2820543 w 4450858"/>
              <a:gd name="connsiteY48" fmla="*/ 2742960 h 4408885"/>
              <a:gd name="connsiteX49" fmla="*/ 2972943 w 4450858"/>
              <a:gd name="connsiteY49" fmla="*/ 2933460 h 4408885"/>
              <a:gd name="connsiteX50" fmla="*/ 3011043 w 4450858"/>
              <a:gd name="connsiteY50" fmla="*/ 3250960 h 4408885"/>
              <a:gd name="connsiteX51" fmla="*/ 2972943 w 4450858"/>
              <a:gd name="connsiteY51" fmla="*/ 3390660 h 4408885"/>
              <a:gd name="connsiteX52" fmla="*/ 2820543 w 4450858"/>
              <a:gd name="connsiteY52" fmla="*/ 3631960 h 4408885"/>
              <a:gd name="connsiteX53" fmla="*/ 2604643 w 4450858"/>
              <a:gd name="connsiteY53" fmla="*/ 3771660 h 4408885"/>
              <a:gd name="connsiteX54" fmla="*/ 2363343 w 4450858"/>
              <a:gd name="connsiteY54" fmla="*/ 3898660 h 4408885"/>
              <a:gd name="connsiteX55" fmla="*/ 1969643 w 4450858"/>
              <a:gd name="connsiteY55" fmla="*/ 4000260 h 4408885"/>
              <a:gd name="connsiteX56" fmla="*/ 1588643 w 4450858"/>
              <a:gd name="connsiteY56" fmla="*/ 4051060 h 4408885"/>
              <a:gd name="connsiteX57" fmla="*/ 1207643 w 4450858"/>
              <a:gd name="connsiteY57" fmla="*/ 4076460 h 4408885"/>
              <a:gd name="connsiteX58" fmla="*/ 725043 w 4450858"/>
              <a:gd name="connsiteY58" fmla="*/ 4203460 h 4408885"/>
              <a:gd name="connsiteX59" fmla="*/ 331343 w 4450858"/>
              <a:gd name="connsiteY59" fmla="*/ 4292360 h 4408885"/>
              <a:gd name="connsiteX60" fmla="*/ 394843 w 4450858"/>
              <a:gd name="connsiteY60"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074543 w 4450858"/>
              <a:gd name="connsiteY7" fmla="*/ 3936760 h 4408885"/>
              <a:gd name="connsiteX8" fmla="*/ 3125343 w 4450858"/>
              <a:gd name="connsiteY8" fmla="*/ 3911360 h 4408885"/>
              <a:gd name="connsiteX9" fmla="*/ 3239643 w 4450858"/>
              <a:gd name="connsiteY9" fmla="*/ 3873260 h 4408885"/>
              <a:gd name="connsiteX10" fmla="*/ 3277743 w 4450858"/>
              <a:gd name="connsiteY10" fmla="*/ 3835160 h 4408885"/>
              <a:gd name="connsiteX11" fmla="*/ 3341243 w 4450858"/>
              <a:gd name="connsiteY11" fmla="*/ 3809760 h 4408885"/>
              <a:gd name="connsiteX12" fmla="*/ 3392043 w 4450858"/>
              <a:gd name="connsiteY12" fmla="*/ 3784360 h 4408885"/>
              <a:gd name="connsiteX13" fmla="*/ 3468243 w 4450858"/>
              <a:gd name="connsiteY13" fmla="*/ 3733560 h 4408885"/>
              <a:gd name="connsiteX14" fmla="*/ 3569843 w 4450858"/>
              <a:gd name="connsiteY14" fmla="*/ 3670060 h 4408885"/>
              <a:gd name="connsiteX15" fmla="*/ 3595243 w 4450858"/>
              <a:gd name="connsiteY15" fmla="*/ 3631960 h 4408885"/>
              <a:gd name="connsiteX16" fmla="*/ 3671443 w 4450858"/>
              <a:gd name="connsiteY16" fmla="*/ 3606560 h 4408885"/>
              <a:gd name="connsiteX17" fmla="*/ 3696843 w 4450858"/>
              <a:gd name="connsiteY17" fmla="*/ 3568460 h 4408885"/>
              <a:gd name="connsiteX18" fmla="*/ 3734943 w 4450858"/>
              <a:gd name="connsiteY18" fmla="*/ 3530360 h 4408885"/>
              <a:gd name="connsiteX19" fmla="*/ 3760343 w 4450858"/>
              <a:gd name="connsiteY19" fmla="*/ 3479560 h 4408885"/>
              <a:gd name="connsiteX20" fmla="*/ 3823843 w 4450858"/>
              <a:gd name="connsiteY20" fmla="*/ 3403360 h 4408885"/>
              <a:gd name="connsiteX21" fmla="*/ 3861943 w 4450858"/>
              <a:gd name="connsiteY21" fmla="*/ 3289060 h 4408885"/>
              <a:gd name="connsiteX22" fmla="*/ 3874643 w 4450858"/>
              <a:gd name="connsiteY22" fmla="*/ 3250960 h 4408885"/>
              <a:gd name="connsiteX23" fmla="*/ 3912743 w 4450858"/>
              <a:gd name="connsiteY23" fmla="*/ 3225560 h 4408885"/>
              <a:gd name="connsiteX24" fmla="*/ 3963543 w 4450858"/>
              <a:gd name="connsiteY24" fmla="*/ 3111260 h 4408885"/>
              <a:gd name="connsiteX25" fmla="*/ 4001643 w 4450858"/>
              <a:gd name="connsiteY25" fmla="*/ 2908060 h 4408885"/>
              <a:gd name="connsiteX26" fmla="*/ 4014343 w 4450858"/>
              <a:gd name="connsiteY26" fmla="*/ 2831860 h 4408885"/>
              <a:gd name="connsiteX27" fmla="*/ 4039743 w 4450858"/>
              <a:gd name="connsiteY27" fmla="*/ 2654060 h 4408885"/>
              <a:gd name="connsiteX28" fmla="*/ 4065143 w 4450858"/>
              <a:gd name="connsiteY28" fmla="*/ 1714260 h 4408885"/>
              <a:gd name="connsiteX29" fmla="*/ 4077843 w 4450858"/>
              <a:gd name="connsiteY29" fmla="*/ 1599960 h 4408885"/>
              <a:gd name="connsiteX30" fmla="*/ 4115943 w 4450858"/>
              <a:gd name="connsiteY30" fmla="*/ 1371360 h 4408885"/>
              <a:gd name="connsiteX31" fmla="*/ 4128643 w 4450858"/>
              <a:gd name="connsiteY31" fmla="*/ 1307860 h 4408885"/>
              <a:gd name="connsiteX32" fmla="*/ 4141343 w 4450858"/>
              <a:gd name="connsiteY32" fmla="*/ 1269760 h 4408885"/>
              <a:gd name="connsiteX33" fmla="*/ 4179443 w 4450858"/>
              <a:gd name="connsiteY33" fmla="*/ 1003060 h 4408885"/>
              <a:gd name="connsiteX34" fmla="*/ 4204843 w 4450858"/>
              <a:gd name="connsiteY34" fmla="*/ 876060 h 4408885"/>
              <a:gd name="connsiteX35" fmla="*/ 4230243 w 4450858"/>
              <a:gd name="connsiteY35" fmla="*/ 431560 h 4408885"/>
              <a:gd name="connsiteX36" fmla="*/ 4255643 w 4450858"/>
              <a:gd name="connsiteY36" fmla="*/ 215660 h 4408885"/>
              <a:gd name="connsiteX37" fmla="*/ 4242943 w 4450858"/>
              <a:gd name="connsiteY37" fmla="*/ 114060 h 4408885"/>
              <a:gd name="connsiteX38" fmla="*/ 4204843 w 4450858"/>
              <a:gd name="connsiteY38" fmla="*/ 88660 h 4408885"/>
              <a:gd name="connsiteX39" fmla="*/ 280543 w 4450858"/>
              <a:gd name="connsiteY39" fmla="*/ 114060 h 4408885"/>
              <a:gd name="connsiteX40" fmla="*/ 318643 w 4450858"/>
              <a:gd name="connsiteY40" fmla="*/ 1561860 h 4408885"/>
              <a:gd name="connsiteX41" fmla="*/ 1067943 w 4450858"/>
              <a:gd name="connsiteY41" fmla="*/ 1650760 h 4408885"/>
              <a:gd name="connsiteX42" fmla="*/ 1791843 w 4450858"/>
              <a:gd name="connsiteY42" fmla="*/ 1777760 h 4408885"/>
              <a:gd name="connsiteX43" fmla="*/ 2083943 w 4450858"/>
              <a:gd name="connsiteY43" fmla="*/ 1942860 h 4408885"/>
              <a:gd name="connsiteX44" fmla="*/ 2299843 w 4450858"/>
              <a:gd name="connsiteY44" fmla="*/ 2107960 h 4408885"/>
              <a:gd name="connsiteX45" fmla="*/ 2490343 w 4450858"/>
              <a:gd name="connsiteY45" fmla="*/ 2273060 h 4408885"/>
              <a:gd name="connsiteX46" fmla="*/ 2642743 w 4450858"/>
              <a:gd name="connsiteY46" fmla="*/ 2488960 h 4408885"/>
              <a:gd name="connsiteX47" fmla="*/ 2820543 w 4450858"/>
              <a:gd name="connsiteY47" fmla="*/ 2742960 h 4408885"/>
              <a:gd name="connsiteX48" fmla="*/ 2972943 w 4450858"/>
              <a:gd name="connsiteY48" fmla="*/ 2933460 h 4408885"/>
              <a:gd name="connsiteX49" fmla="*/ 3011043 w 4450858"/>
              <a:gd name="connsiteY49" fmla="*/ 3250960 h 4408885"/>
              <a:gd name="connsiteX50" fmla="*/ 2972943 w 4450858"/>
              <a:gd name="connsiteY50" fmla="*/ 3390660 h 4408885"/>
              <a:gd name="connsiteX51" fmla="*/ 2820543 w 4450858"/>
              <a:gd name="connsiteY51" fmla="*/ 3631960 h 4408885"/>
              <a:gd name="connsiteX52" fmla="*/ 2604643 w 4450858"/>
              <a:gd name="connsiteY52" fmla="*/ 3771660 h 4408885"/>
              <a:gd name="connsiteX53" fmla="*/ 2363343 w 4450858"/>
              <a:gd name="connsiteY53" fmla="*/ 3898660 h 4408885"/>
              <a:gd name="connsiteX54" fmla="*/ 1969643 w 4450858"/>
              <a:gd name="connsiteY54" fmla="*/ 4000260 h 4408885"/>
              <a:gd name="connsiteX55" fmla="*/ 1588643 w 4450858"/>
              <a:gd name="connsiteY55" fmla="*/ 4051060 h 4408885"/>
              <a:gd name="connsiteX56" fmla="*/ 1207643 w 4450858"/>
              <a:gd name="connsiteY56" fmla="*/ 4076460 h 4408885"/>
              <a:gd name="connsiteX57" fmla="*/ 725043 w 4450858"/>
              <a:gd name="connsiteY57" fmla="*/ 4203460 h 4408885"/>
              <a:gd name="connsiteX58" fmla="*/ 331343 w 4450858"/>
              <a:gd name="connsiteY58" fmla="*/ 4292360 h 4408885"/>
              <a:gd name="connsiteX59" fmla="*/ 394843 w 4450858"/>
              <a:gd name="connsiteY59"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125343 w 4450858"/>
              <a:gd name="connsiteY7" fmla="*/ 3911360 h 4408885"/>
              <a:gd name="connsiteX8" fmla="*/ 3239643 w 4450858"/>
              <a:gd name="connsiteY8" fmla="*/ 3873260 h 4408885"/>
              <a:gd name="connsiteX9" fmla="*/ 3277743 w 4450858"/>
              <a:gd name="connsiteY9" fmla="*/ 3835160 h 4408885"/>
              <a:gd name="connsiteX10" fmla="*/ 3341243 w 4450858"/>
              <a:gd name="connsiteY10" fmla="*/ 3809760 h 4408885"/>
              <a:gd name="connsiteX11" fmla="*/ 3392043 w 4450858"/>
              <a:gd name="connsiteY11" fmla="*/ 3784360 h 4408885"/>
              <a:gd name="connsiteX12" fmla="*/ 3468243 w 4450858"/>
              <a:gd name="connsiteY12" fmla="*/ 3733560 h 4408885"/>
              <a:gd name="connsiteX13" fmla="*/ 3569843 w 4450858"/>
              <a:gd name="connsiteY13" fmla="*/ 3670060 h 4408885"/>
              <a:gd name="connsiteX14" fmla="*/ 3595243 w 4450858"/>
              <a:gd name="connsiteY14" fmla="*/ 3631960 h 4408885"/>
              <a:gd name="connsiteX15" fmla="*/ 3671443 w 4450858"/>
              <a:gd name="connsiteY15" fmla="*/ 3606560 h 4408885"/>
              <a:gd name="connsiteX16" fmla="*/ 3696843 w 4450858"/>
              <a:gd name="connsiteY16" fmla="*/ 3568460 h 4408885"/>
              <a:gd name="connsiteX17" fmla="*/ 3734943 w 4450858"/>
              <a:gd name="connsiteY17" fmla="*/ 3530360 h 4408885"/>
              <a:gd name="connsiteX18" fmla="*/ 3760343 w 4450858"/>
              <a:gd name="connsiteY18" fmla="*/ 3479560 h 4408885"/>
              <a:gd name="connsiteX19" fmla="*/ 3823843 w 4450858"/>
              <a:gd name="connsiteY19" fmla="*/ 3403360 h 4408885"/>
              <a:gd name="connsiteX20" fmla="*/ 3861943 w 4450858"/>
              <a:gd name="connsiteY20" fmla="*/ 3289060 h 4408885"/>
              <a:gd name="connsiteX21" fmla="*/ 3874643 w 4450858"/>
              <a:gd name="connsiteY21" fmla="*/ 3250960 h 4408885"/>
              <a:gd name="connsiteX22" fmla="*/ 3912743 w 4450858"/>
              <a:gd name="connsiteY22" fmla="*/ 3225560 h 4408885"/>
              <a:gd name="connsiteX23" fmla="*/ 3963543 w 4450858"/>
              <a:gd name="connsiteY23" fmla="*/ 3111260 h 4408885"/>
              <a:gd name="connsiteX24" fmla="*/ 4001643 w 4450858"/>
              <a:gd name="connsiteY24" fmla="*/ 2908060 h 4408885"/>
              <a:gd name="connsiteX25" fmla="*/ 4014343 w 4450858"/>
              <a:gd name="connsiteY25" fmla="*/ 2831860 h 4408885"/>
              <a:gd name="connsiteX26" fmla="*/ 4039743 w 4450858"/>
              <a:gd name="connsiteY26" fmla="*/ 2654060 h 4408885"/>
              <a:gd name="connsiteX27" fmla="*/ 4065143 w 4450858"/>
              <a:gd name="connsiteY27" fmla="*/ 1714260 h 4408885"/>
              <a:gd name="connsiteX28" fmla="*/ 4077843 w 4450858"/>
              <a:gd name="connsiteY28" fmla="*/ 1599960 h 4408885"/>
              <a:gd name="connsiteX29" fmla="*/ 4115943 w 4450858"/>
              <a:gd name="connsiteY29" fmla="*/ 1371360 h 4408885"/>
              <a:gd name="connsiteX30" fmla="*/ 4128643 w 4450858"/>
              <a:gd name="connsiteY30" fmla="*/ 1307860 h 4408885"/>
              <a:gd name="connsiteX31" fmla="*/ 4141343 w 4450858"/>
              <a:gd name="connsiteY31" fmla="*/ 1269760 h 4408885"/>
              <a:gd name="connsiteX32" fmla="*/ 4179443 w 4450858"/>
              <a:gd name="connsiteY32" fmla="*/ 1003060 h 4408885"/>
              <a:gd name="connsiteX33" fmla="*/ 4204843 w 4450858"/>
              <a:gd name="connsiteY33" fmla="*/ 876060 h 4408885"/>
              <a:gd name="connsiteX34" fmla="*/ 4230243 w 4450858"/>
              <a:gd name="connsiteY34" fmla="*/ 431560 h 4408885"/>
              <a:gd name="connsiteX35" fmla="*/ 4255643 w 4450858"/>
              <a:gd name="connsiteY35" fmla="*/ 215660 h 4408885"/>
              <a:gd name="connsiteX36" fmla="*/ 4242943 w 4450858"/>
              <a:gd name="connsiteY36" fmla="*/ 114060 h 4408885"/>
              <a:gd name="connsiteX37" fmla="*/ 4204843 w 4450858"/>
              <a:gd name="connsiteY37" fmla="*/ 88660 h 4408885"/>
              <a:gd name="connsiteX38" fmla="*/ 280543 w 4450858"/>
              <a:gd name="connsiteY38" fmla="*/ 114060 h 4408885"/>
              <a:gd name="connsiteX39" fmla="*/ 318643 w 4450858"/>
              <a:gd name="connsiteY39" fmla="*/ 1561860 h 4408885"/>
              <a:gd name="connsiteX40" fmla="*/ 1067943 w 4450858"/>
              <a:gd name="connsiteY40" fmla="*/ 1650760 h 4408885"/>
              <a:gd name="connsiteX41" fmla="*/ 1791843 w 4450858"/>
              <a:gd name="connsiteY41" fmla="*/ 1777760 h 4408885"/>
              <a:gd name="connsiteX42" fmla="*/ 2083943 w 4450858"/>
              <a:gd name="connsiteY42" fmla="*/ 1942860 h 4408885"/>
              <a:gd name="connsiteX43" fmla="*/ 2299843 w 4450858"/>
              <a:gd name="connsiteY43" fmla="*/ 2107960 h 4408885"/>
              <a:gd name="connsiteX44" fmla="*/ 2490343 w 4450858"/>
              <a:gd name="connsiteY44" fmla="*/ 2273060 h 4408885"/>
              <a:gd name="connsiteX45" fmla="*/ 2642743 w 4450858"/>
              <a:gd name="connsiteY45" fmla="*/ 2488960 h 4408885"/>
              <a:gd name="connsiteX46" fmla="*/ 2820543 w 4450858"/>
              <a:gd name="connsiteY46" fmla="*/ 2742960 h 4408885"/>
              <a:gd name="connsiteX47" fmla="*/ 2972943 w 4450858"/>
              <a:gd name="connsiteY47" fmla="*/ 2933460 h 4408885"/>
              <a:gd name="connsiteX48" fmla="*/ 3011043 w 4450858"/>
              <a:gd name="connsiteY48" fmla="*/ 3250960 h 4408885"/>
              <a:gd name="connsiteX49" fmla="*/ 2972943 w 4450858"/>
              <a:gd name="connsiteY49" fmla="*/ 3390660 h 4408885"/>
              <a:gd name="connsiteX50" fmla="*/ 2820543 w 4450858"/>
              <a:gd name="connsiteY50" fmla="*/ 3631960 h 4408885"/>
              <a:gd name="connsiteX51" fmla="*/ 2604643 w 4450858"/>
              <a:gd name="connsiteY51" fmla="*/ 3771660 h 4408885"/>
              <a:gd name="connsiteX52" fmla="*/ 2363343 w 4450858"/>
              <a:gd name="connsiteY52" fmla="*/ 3898660 h 4408885"/>
              <a:gd name="connsiteX53" fmla="*/ 1969643 w 4450858"/>
              <a:gd name="connsiteY53" fmla="*/ 4000260 h 4408885"/>
              <a:gd name="connsiteX54" fmla="*/ 1588643 w 4450858"/>
              <a:gd name="connsiteY54" fmla="*/ 4051060 h 4408885"/>
              <a:gd name="connsiteX55" fmla="*/ 1207643 w 4450858"/>
              <a:gd name="connsiteY55" fmla="*/ 4076460 h 4408885"/>
              <a:gd name="connsiteX56" fmla="*/ 725043 w 4450858"/>
              <a:gd name="connsiteY56" fmla="*/ 4203460 h 4408885"/>
              <a:gd name="connsiteX57" fmla="*/ 331343 w 4450858"/>
              <a:gd name="connsiteY57" fmla="*/ 4292360 h 4408885"/>
              <a:gd name="connsiteX58" fmla="*/ 394843 w 4450858"/>
              <a:gd name="connsiteY58"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277743 w 4450858"/>
              <a:gd name="connsiteY8" fmla="*/ 3835160 h 4408885"/>
              <a:gd name="connsiteX9" fmla="*/ 3341243 w 4450858"/>
              <a:gd name="connsiteY9" fmla="*/ 3809760 h 4408885"/>
              <a:gd name="connsiteX10" fmla="*/ 3392043 w 4450858"/>
              <a:gd name="connsiteY10" fmla="*/ 3784360 h 4408885"/>
              <a:gd name="connsiteX11" fmla="*/ 3468243 w 4450858"/>
              <a:gd name="connsiteY11" fmla="*/ 3733560 h 4408885"/>
              <a:gd name="connsiteX12" fmla="*/ 3569843 w 4450858"/>
              <a:gd name="connsiteY12" fmla="*/ 3670060 h 4408885"/>
              <a:gd name="connsiteX13" fmla="*/ 3595243 w 4450858"/>
              <a:gd name="connsiteY13" fmla="*/ 3631960 h 4408885"/>
              <a:gd name="connsiteX14" fmla="*/ 3671443 w 4450858"/>
              <a:gd name="connsiteY14" fmla="*/ 3606560 h 4408885"/>
              <a:gd name="connsiteX15" fmla="*/ 3696843 w 4450858"/>
              <a:gd name="connsiteY15" fmla="*/ 3568460 h 4408885"/>
              <a:gd name="connsiteX16" fmla="*/ 3734943 w 4450858"/>
              <a:gd name="connsiteY16" fmla="*/ 3530360 h 4408885"/>
              <a:gd name="connsiteX17" fmla="*/ 3760343 w 4450858"/>
              <a:gd name="connsiteY17" fmla="*/ 3479560 h 4408885"/>
              <a:gd name="connsiteX18" fmla="*/ 3823843 w 4450858"/>
              <a:gd name="connsiteY18" fmla="*/ 3403360 h 4408885"/>
              <a:gd name="connsiteX19" fmla="*/ 3861943 w 4450858"/>
              <a:gd name="connsiteY19" fmla="*/ 3289060 h 4408885"/>
              <a:gd name="connsiteX20" fmla="*/ 3874643 w 4450858"/>
              <a:gd name="connsiteY20" fmla="*/ 3250960 h 4408885"/>
              <a:gd name="connsiteX21" fmla="*/ 3912743 w 4450858"/>
              <a:gd name="connsiteY21" fmla="*/ 3225560 h 4408885"/>
              <a:gd name="connsiteX22" fmla="*/ 3963543 w 4450858"/>
              <a:gd name="connsiteY22" fmla="*/ 3111260 h 4408885"/>
              <a:gd name="connsiteX23" fmla="*/ 4001643 w 4450858"/>
              <a:gd name="connsiteY23" fmla="*/ 2908060 h 4408885"/>
              <a:gd name="connsiteX24" fmla="*/ 4014343 w 4450858"/>
              <a:gd name="connsiteY24" fmla="*/ 2831860 h 4408885"/>
              <a:gd name="connsiteX25" fmla="*/ 4039743 w 4450858"/>
              <a:gd name="connsiteY25" fmla="*/ 2654060 h 4408885"/>
              <a:gd name="connsiteX26" fmla="*/ 4065143 w 4450858"/>
              <a:gd name="connsiteY26" fmla="*/ 1714260 h 4408885"/>
              <a:gd name="connsiteX27" fmla="*/ 4077843 w 4450858"/>
              <a:gd name="connsiteY27" fmla="*/ 1599960 h 4408885"/>
              <a:gd name="connsiteX28" fmla="*/ 4115943 w 4450858"/>
              <a:gd name="connsiteY28" fmla="*/ 1371360 h 4408885"/>
              <a:gd name="connsiteX29" fmla="*/ 4128643 w 4450858"/>
              <a:gd name="connsiteY29" fmla="*/ 1307860 h 4408885"/>
              <a:gd name="connsiteX30" fmla="*/ 4141343 w 4450858"/>
              <a:gd name="connsiteY30" fmla="*/ 1269760 h 4408885"/>
              <a:gd name="connsiteX31" fmla="*/ 4179443 w 4450858"/>
              <a:gd name="connsiteY31" fmla="*/ 1003060 h 4408885"/>
              <a:gd name="connsiteX32" fmla="*/ 4204843 w 4450858"/>
              <a:gd name="connsiteY32" fmla="*/ 876060 h 4408885"/>
              <a:gd name="connsiteX33" fmla="*/ 4230243 w 4450858"/>
              <a:gd name="connsiteY33" fmla="*/ 431560 h 4408885"/>
              <a:gd name="connsiteX34" fmla="*/ 4255643 w 4450858"/>
              <a:gd name="connsiteY34" fmla="*/ 215660 h 4408885"/>
              <a:gd name="connsiteX35" fmla="*/ 4242943 w 4450858"/>
              <a:gd name="connsiteY35" fmla="*/ 114060 h 4408885"/>
              <a:gd name="connsiteX36" fmla="*/ 4204843 w 4450858"/>
              <a:gd name="connsiteY36" fmla="*/ 88660 h 4408885"/>
              <a:gd name="connsiteX37" fmla="*/ 280543 w 4450858"/>
              <a:gd name="connsiteY37" fmla="*/ 114060 h 4408885"/>
              <a:gd name="connsiteX38" fmla="*/ 318643 w 4450858"/>
              <a:gd name="connsiteY38" fmla="*/ 1561860 h 4408885"/>
              <a:gd name="connsiteX39" fmla="*/ 1067943 w 4450858"/>
              <a:gd name="connsiteY39" fmla="*/ 1650760 h 4408885"/>
              <a:gd name="connsiteX40" fmla="*/ 1791843 w 4450858"/>
              <a:gd name="connsiteY40" fmla="*/ 1777760 h 4408885"/>
              <a:gd name="connsiteX41" fmla="*/ 2083943 w 4450858"/>
              <a:gd name="connsiteY41" fmla="*/ 1942860 h 4408885"/>
              <a:gd name="connsiteX42" fmla="*/ 2299843 w 4450858"/>
              <a:gd name="connsiteY42" fmla="*/ 2107960 h 4408885"/>
              <a:gd name="connsiteX43" fmla="*/ 2490343 w 4450858"/>
              <a:gd name="connsiteY43" fmla="*/ 2273060 h 4408885"/>
              <a:gd name="connsiteX44" fmla="*/ 2642743 w 4450858"/>
              <a:gd name="connsiteY44" fmla="*/ 2488960 h 4408885"/>
              <a:gd name="connsiteX45" fmla="*/ 2820543 w 4450858"/>
              <a:gd name="connsiteY45" fmla="*/ 2742960 h 4408885"/>
              <a:gd name="connsiteX46" fmla="*/ 2972943 w 4450858"/>
              <a:gd name="connsiteY46" fmla="*/ 2933460 h 4408885"/>
              <a:gd name="connsiteX47" fmla="*/ 3011043 w 4450858"/>
              <a:gd name="connsiteY47" fmla="*/ 3250960 h 4408885"/>
              <a:gd name="connsiteX48" fmla="*/ 2972943 w 4450858"/>
              <a:gd name="connsiteY48" fmla="*/ 3390660 h 4408885"/>
              <a:gd name="connsiteX49" fmla="*/ 2820543 w 4450858"/>
              <a:gd name="connsiteY49" fmla="*/ 3631960 h 4408885"/>
              <a:gd name="connsiteX50" fmla="*/ 2604643 w 4450858"/>
              <a:gd name="connsiteY50" fmla="*/ 3771660 h 4408885"/>
              <a:gd name="connsiteX51" fmla="*/ 2363343 w 4450858"/>
              <a:gd name="connsiteY51" fmla="*/ 3898660 h 4408885"/>
              <a:gd name="connsiteX52" fmla="*/ 1969643 w 4450858"/>
              <a:gd name="connsiteY52" fmla="*/ 4000260 h 4408885"/>
              <a:gd name="connsiteX53" fmla="*/ 1588643 w 4450858"/>
              <a:gd name="connsiteY53" fmla="*/ 4051060 h 4408885"/>
              <a:gd name="connsiteX54" fmla="*/ 1207643 w 4450858"/>
              <a:gd name="connsiteY54" fmla="*/ 4076460 h 4408885"/>
              <a:gd name="connsiteX55" fmla="*/ 725043 w 4450858"/>
              <a:gd name="connsiteY55" fmla="*/ 4203460 h 4408885"/>
              <a:gd name="connsiteX56" fmla="*/ 331343 w 4450858"/>
              <a:gd name="connsiteY56" fmla="*/ 4292360 h 4408885"/>
              <a:gd name="connsiteX57" fmla="*/ 394843 w 4450858"/>
              <a:gd name="connsiteY57"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341243 w 4450858"/>
              <a:gd name="connsiteY8" fmla="*/ 3809760 h 4408885"/>
              <a:gd name="connsiteX9" fmla="*/ 3392043 w 4450858"/>
              <a:gd name="connsiteY9" fmla="*/ 3784360 h 4408885"/>
              <a:gd name="connsiteX10" fmla="*/ 3468243 w 4450858"/>
              <a:gd name="connsiteY10" fmla="*/ 3733560 h 4408885"/>
              <a:gd name="connsiteX11" fmla="*/ 3569843 w 4450858"/>
              <a:gd name="connsiteY11" fmla="*/ 3670060 h 4408885"/>
              <a:gd name="connsiteX12" fmla="*/ 3595243 w 4450858"/>
              <a:gd name="connsiteY12" fmla="*/ 3631960 h 4408885"/>
              <a:gd name="connsiteX13" fmla="*/ 3671443 w 4450858"/>
              <a:gd name="connsiteY13" fmla="*/ 3606560 h 4408885"/>
              <a:gd name="connsiteX14" fmla="*/ 3696843 w 4450858"/>
              <a:gd name="connsiteY14" fmla="*/ 3568460 h 4408885"/>
              <a:gd name="connsiteX15" fmla="*/ 3734943 w 4450858"/>
              <a:gd name="connsiteY15" fmla="*/ 3530360 h 4408885"/>
              <a:gd name="connsiteX16" fmla="*/ 3760343 w 4450858"/>
              <a:gd name="connsiteY16" fmla="*/ 3479560 h 4408885"/>
              <a:gd name="connsiteX17" fmla="*/ 3823843 w 4450858"/>
              <a:gd name="connsiteY17" fmla="*/ 3403360 h 4408885"/>
              <a:gd name="connsiteX18" fmla="*/ 3861943 w 4450858"/>
              <a:gd name="connsiteY18" fmla="*/ 3289060 h 4408885"/>
              <a:gd name="connsiteX19" fmla="*/ 3874643 w 4450858"/>
              <a:gd name="connsiteY19" fmla="*/ 3250960 h 4408885"/>
              <a:gd name="connsiteX20" fmla="*/ 3912743 w 4450858"/>
              <a:gd name="connsiteY20" fmla="*/ 3225560 h 4408885"/>
              <a:gd name="connsiteX21" fmla="*/ 3963543 w 4450858"/>
              <a:gd name="connsiteY21" fmla="*/ 3111260 h 4408885"/>
              <a:gd name="connsiteX22" fmla="*/ 4001643 w 4450858"/>
              <a:gd name="connsiteY22" fmla="*/ 2908060 h 4408885"/>
              <a:gd name="connsiteX23" fmla="*/ 4014343 w 4450858"/>
              <a:gd name="connsiteY23" fmla="*/ 2831860 h 4408885"/>
              <a:gd name="connsiteX24" fmla="*/ 4039743 w 4450858"/>
              <a:gd name="connsiteY24" fmla="*/ 2654060 h 4408885"/>
              <a:gd name="connsiteX25" fmla="*/ 4065143 w 4450858"/>
              <a:gd name="connsiteY25" fmla="*/ 1714260 h 4408885"/>
              <a:gd name="connsiteX26" fmla="*/ 4077843 w 4450858"/>
              <a:gd name="connsiteY26" fmla="*/ 1599960 h 4408885"/>
              <a:gd name="connsiteX27" fmla="*/ 4115943 w 4450858"/>
              <a:gd name="connsiteY27" fmla="*/ 1371360 h 4408885"/>
              <a:gd name="connsiteX28" fmla="*/ 4128643 w 4450858"/>
              <a:gd name="connsiteY28" fmla="*/ 1307860 h 4408885"/>
              <a:gd name="connsiteX29" fmla="*/ 4141343 w 4450858"/>
              <a:gd name="connsiteY29" fmla="*/ 1269760 h 4408885"/>
              <a:gd name="connsiteX30" fmla="*/ 4179443 w 4450858"/>
              <a:gd name="connsiteY30" fmla="*/ 1003060 h 4408885"/>
              <a:gd name="connsiteX31" fmla="*/ 4204843 w 4450858"/>
              <a:gd name="connsiteY31" fmla="*/ 876060 h 4408885"/>
              <a:gd name="connsiteX32" fmla="*/ 4230243 w 4450858"/>
              <a:gd name="connsiteY32" fmla="*/ 431560 h 4408885"/>
              <a:gd name="connsiteX33" fmla="*/ 4255643 w 4450858"/>
              <a:gd name="connsiteY33" fmla="*/ 215660 h 4408885"/>
              <a:gd name="connsiteX34" fmla="*/ 4242943 w 4450858"/>
              <a:gd name="connsiteY34" fmla="*/ 114060 h 4408885"/>
              <a:gd name="connsiteX35" fmla="*/ 4204843 w 4450858"/>
              <a:gd name="connsiteY35" fmla="*/ 88660 h 4408885"/>
              <a:gd name="connsiteX36" fmla="*/ 280543 w 4450858"/>
              <a:gd name="connsiteY36" fmla="*/ 114060 h 4408885"/>
              <a:gd name="connsiteX37" fmla="*/ 318643 w 4450858"/>
              <a:gd name="connsiteY37" fmla="*/ 1561860 h 4408885"/>
              <a:gd name="connsiteX38" fmla="*/ 1067943 w 4450858"/>
              <a:gd name="connsiteY38" fmla="*/ 1650760 h 4408885"/>
              <a:gd name="connsiteX39" fmla="*/ 1791843 w 4450858"/>
              <a:gd name="connsiteY39" fmla="*/ 1777760 h 4408885"/>
              <a:gd name="connsiteX40" fmla="*/ 2083943 w 4450858"/>
              <a:gd name="connsiteY40" fmla="*/ 1942860 h 4408885"/>
              <a:gd name="connsiteX41" fmla="*/ 2299843 w 4450858"/>
              <a:gd name="connsiteY41" fmla="*/ 2107960 h 4408885"/>
              <a:gd name="connsiteX42" fmla="*/ 2490343 w 4450858"/>
              <a:gd name="connsiteY42" fmla="*/ 2273060 h 4408885"/>
              <a:gd name="connsiteX43" fmla="*/ 2642743 w 4450858"/>
              <a:gd name="connsiteY43" fmla="*/ 2488960 h 4408885"/>
              <a:gd name="connsiteX44" fmla="*/ 2820543 w 4450858"/>
              <a:gd name="connsiteY44" fmla="*/ 2742960 h 4408885"/>
              <a:gd name="connsiteX45" fmla="*/ 2972943 w 4450858"/>
              <a:gd name="connsiteY45" fmla="*/ 2933460 h 4408885"/>
              <a:gd name="connsiteX46" fmla="*/ 3011043 w 4450858"/>
              <a:gd name="connsiteY46" fmla="*/ 3250960 h 4408885"/>
              <a:gd name="connsiteX47" fmla="*/ 2972943 w 4450858"/>
              <a:gd name="connsiteY47" fmla="*/ 3390660 h 4408885"/>
              <a:gd name="connsiteX48" fmla="*/ 2820543 w 4450858"/>
              <a:gd name="connsiteY48" fmla="*/ 3631960 h 4408885"/>
              <a:gd name="connsiteX49" fmla="*/ 2604643 w 4450858"/>
              <a:gd name="connsiteY49" fmla="*/ 3771660 h 4408885"/>
              <a:gd name="connsiteX50" fmla="*/ 2363343 w 4450858"/>
              <a:gd name="connsiteY50" fmla="*/ 3898660 h 4408885"/>
              <a:gd name="connsiteX51" fmla="*/ 1969643 w 4450858"/>
              <a:gd name="connsiteY51" fmla="*/ 4000260 h 4408885"/>
              <a:gd name="connsiteX52" fmla="*/ 1588643 w 4450858"/>
              <a:gd name="connsiteY52" fmla="*/ 4051060 h 4408885"/>
              <a:gd name="connsiteX53" fmla="*/ 1207643 w 4450858"/>
              <a:gd name="connsiteY53" fmla="*/ 4076460 h 4408885"/>
              <a:gd name="connsiteX54" fmla="*/ 725043 w 4450858"/>
              <a:gd name="connsiteY54" fmla="*/ 4203460 h 4408885"/>
              <a:gd name="connsiteX55" fmla="*/ 331343 w 4450858"/>
              <a:gd name="connsiteY55" fmla="*/ 4292360 h 4408885"/>
              <a:gd name="connsiteX56" fmla="*/ 394843 w 4450858"/>
              <a:gd name="connsiteY56"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392043 w 4450858"/>
              <a:gd name="connsiteY8" fmla="*/ 3784360 h 4408885"/>
              <a:gd name="connsiteX9" fmla="*/ 3468243 w 4450858"/>
              <a:gd name="connsiteY9" fmla="*/ 3733560 h 4408885"/>
              <a:gd name="connsiteX10" fmla="*/ 3569843 w 4450858"/>
              <a:gd name="connsiteY10" fmla="*/ 3670060 h 4408885"/>
              <a:gd name="connsiteX11" fmla="*/ 3595243 w 4450858"/>
              <a:gd name="connsiteY11" fmla="*/ 3631960 h 4408885"/>
              <a:gd name="connsiteX12" fmla="*/ 3671443 w 4450858"/>
              <a:gd name="connsiteY12" fmla="*/ 3606560 h 4408885"/>
              <a:gd name="connsiteX13" fmla="*/ 3696843 w 4450858"/>
              <a:gd name="connsiteY13" fmla="*/ 3568460 h 4408885"/>
              <a:gd name="connsiteX14" fmla="*/ 3734943 w 4450858"/>
              <a:gd name="connsiteY14" fmla="*/ 3530360 h 4408885"/>
              <a:gd name="connsiteX15" fmla="*/ 3760343 w 4450858"/>
              <a:gd name="connsiteY15" fmla="*/ 3479560 h 4408885"/>
              <a:gd name="connsiteX16" fmla="*/ 3823843 w 4450858"/>
              <a:gd name="connsiteY16" fmla="*/ 3403360 h 4408885"/>
              <a:gd name="connsiteX17" fmla="*/ 3861943 w 4450858"/>
              <a:gd name="connsiteY17" fmla="*/ 3289060 h 4408885"/>
              <a:gd name="connsiteX18" fmla="*/ 3874643 w 4450858"/>
              <a:gd name="connsiteY18" fmla="*/ 3250960 h 4408885"/>
              <a:gd name="connsiteX19" fmla="*/ 3912743 w 4450858"/>
              <a:gd name="connsiteY19" fmla="*/ 3225560 h 4408885"/>
              <a:gd name="connsiteX20" fmla="*/ 3963543 w 4450858"/>
              <a:gd name="connsiteY20" fmla="*/ 3111260 h 4408885"/>
              <a:gd name="connsiteX21" fmla="*/ 4001643 w 4450858"/>
              <a:gd name="connsiteY21" fmla="*/ 2908060 h 4408885"/>
              <a:gd name="connsiteX22" fmla="*/ 4014343 w 4450858"/>
              <a:gd name="connsiteY22" fmla="*/ 2831860 h 4408885"/>
              <a:gd name="connsiteX23" fmla="*/ 4039743 w 4450858"/>
              <a:gd name="connsiteY23" fmla="*/ 2654060 h 4408885"/>
              <a:gd name="connsiteX24" fmla="*/ 4065143 w 4450858"/>
              <a:gd name="connsiteY24" fmla="*/ 1714260 h 4408885"/>
              <a:gd name="connsiteX25" fmla="*/ 4077843 w 4450858"/>
              <a:gd name="connsiteY25" fmla="*/ 1599960 h 4408885"/>
              <a:gd name="connsiteX26" fmla="*/ 4115943 w 4450858"/>
              <a:gd name="connsiteY26" fmla="*/ 1371360 h 4408885"/>
              <a:gd name="connsiteX27" fmla="*/ 4128643 w 4450858"/>
              <a:gd name="connsiteY27" fmla="*/ 1307860 h 4408885"/>
              <a:gd name="connsiteX28" fmla="*/ 4141343 w 4450858"/>
              <a:gd name="connsiteY28" fmla="*/ 1269760 h 4408885"/>
              <a:gd name="connsiteX29" fmla="*/ 4179443 w 4450858"/>
              <a:gd name="connsiteY29" fmla="*/ 1003060 h 4408885"/>
              <a:gd name="connsiteX30" fmla="*/ 4204843 w 4450858"/>
              <a:gd name="connsiteY30" fmla="*/ 876060 h 4408885"/>
              <a:gd name="connsiteX31" fmla="*/ 4230243 w 4450858"/>
              <a:gd name="connsiteY31" fmla="*/ 431560 h 4408885"/>
              <a:gd name="connsiteX32" fmla="*/ 4255643 w 4450858"/>
              <a:gd name="connsiteY32" fmla="*/ 215660 h 4408885"/>
              <a:gd name="connsiteX33" fmla="*/ 4242943 w 4450858"/>
              <a:gd name="connsiteY33" fmla="*/ 114060 h 4408885"/>
              <a:gd name="connsiteX34" fmla="*/ 4204843 w 4450858"/>
              <a:gd name="connsiteY34" fmla="*/ 88660 h 4408885"/>
              <a:gd name="connsiteX35" fmla="*/ 280543 w 4450858"/>
              <a:gd name="connsiteY35" fmla="*/ 114060 h 4408885"/>
              <a:gd name="connsiteX36" fmla="*/ 318643 w 4450858"/>
              <a:gd name="connsiteY36" fmla="*/ 1561860 h 4408885"/>
              <a:gd name="connsiteX37" fmla="*/ 1067943 w 4450858"/>
              <a:gd name="connsiteY37" fmla="*/ 1650760 h 4408885"/>
              <a:gd name="connsiteX38" fmla="*/ 1791843 w 4450858"/>
              <a:gd name="connsiteY38" fmla="*/ 1777760 h 4408885"/>
              <a:gd name="connsiteX39" fmla="*/ 2083943 w 4450858"/>
              <a:gd name="connsiteY39" fmla="*/ 1942860 h 4408885"/>
              <a:gd name="connsiteX40" fmla="*/ 2299843 w 4450858"/>
              <a:gd name="connsiteY40" fmla="*/ 2107960 h 4408885"/>
              <a:gd name="connsiteX41" fmla="*/ 2490343 w 4450858"/>
              <a:gd name="connsiteY41" fmla="*/ 2273060 h 4408885"/>
              <a:gd name="connsiteX42" fmla="*/ 2642743 w 4450858"/>
              <a:gd name="connsiteY42" fmla="*/ 2488960 h 4408885"/>
              <a:gd name="connsiteX43" fmla="*/ 2820543 w 4450858"/>
              <a:gd name="connsiteY43" fmla="*/ 2742960 h 4408885"/>
              <a:gd name="connsiteX44" fmla="*/ 2972943 w 4450858"/>
              <a:gd name="connsiteY44" fmla="*/ 2933460 h 4408885"/>
              <a:gd name="connsiteX45" fmla="*/ 3011043 w 4450858"/>
              <a:gd name="connsiteY45" fmla="*/ 3250960 h 4408885"/>
              <a:gd name="connsiteX46" fmla="*/ 2972943 w 4450858"/>
              <a:gd name="connsiteY46" fmla="*/ 3390660 h 4408885"/>
              <a:gd name="connsiteX47" fmla="*/ 2820543 w 4450858"/>
              <a:gd name="connsiteY47" fmla="*/ 3631960 h 4408885"/>
              <a:gd name="connsiteX48" fmla="*/ 2604643 w 4450858"/>
              <a:gd name="connsiteY48" fmla="*/ 3771660 h 4408885"/>
              <a:gd name="connsiteX49" fmla="*/ 2363343 w 4450858"/>
              <a:gd name="connsiteY49" fmla="*/ 3898660 h 4408885"/>
              <a:gd name="connsiteX50" fmla="*/ 1969643 w 4450858"/>
              <a:gd name="connsiteY50" fmla="*/ 4000260 h 4408885"/>
              <a:gd name="connsiteX51" fmla="*/ 1588643 w 4450858"/>
              <a:gd name="connsiteY51" fmla="*/ 4051060 h 4408885"/>
              <a:gd name="connsiteX52" fmla="*/ 1207643 w 4450858"/>
              <a:gd name="connsiteY52" fmla="*/ 4076460 h 4408885"/>
              <a:gd name="connsiteX53" fmla="*/ 725043 w 4450858"/>
              <a:gd name="connsiteY53" fmla="*/ 4203460 h 4408885"/>
              <a:gd name="connsiteX54" fmla="*/ 331343 w 4450858"/>
              <a:gd name="connsiteY54" fmla="*/ 4292360 h 4408885"/>
              <a:gd name="connsiteX55" fmla="*/ 394843 w 4450858"/>
              <a:gd name="connsiteY55"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569843 w 4450858"/>
              <a:gd name="connsiteY9" fmla="*/ 3670060 h 4408885"/>
              <a:gd name="connsiteX10" fmla="*/ 3595243 w 4450858"/>
              <a:gd name="connsiteY10" fmla="*/ 3631960 h 4408885"/>
              <a:gd name="connsiteX11" fmla="*/ 3671443 w 4450858"/>
              <a:gd name="connsiteY11" fmla="*/ 3606560 h 4408885"/>
              <a:gd name="connsiteX12" fmla="*/ 3696843 w 4450858"/>
              <a:gd name="connsiteY12" fmla="*/ 3568460 h 4408885"/>
              <a:gd name="connsiteX13" fmla="*/ 3734943 w 4450858"/>
              <a:gd name="connsiteY13" fmla="*/ 3530360 h 4408885"/>
              <a:gd name="connsiteX14" fmla="*/ 3760343 w 4450858"/>
              <a:gd name="connsiteY14" fmla="*/ 3479560 h 4408885"/>
              <a:gd name="connsiteX15" fmla="*/ 3823843 w 4450858"/>
              <a:gd name="connsiteY15" fmla="*/ 3403360 h 4408885"/>
              <a:gd name="connsiteX16" fmla="*/ 3861943 w 4450858"/>
              <a:gd name="connsiteY16" fmla="*/ 3289060 h 4408885"/>
              <a:gd name="connsiteX17" fmla="*/ 3874643 w 4450858"/>
              <a:gd name="connsiteY17" fmla="*/ 3250960 h 4408885"/>
              <a:gd name="connsiteX18" fmla="*/ 3912743 w 4450858"/>
              <a:gd name="connsiteY18" fmla="*/ 3225560 h 4408885"/>
              <a:gd name="connsiteX19" fmla="*/ 3963543 w 4450858"/>
              <a:gd name="connsiteY19" fmla="*/ 3111260 h 4408885"/>
              <a:gd name="connsiteX20" fmla="*/ 4001643 w 4450858"/>
              <a:gd name="connsiteY20" fmla="*/ 2908060 h 4408885"/>
              <a:gd name="connsiteX21" fmla="*/ 4014343 w 4450858"/>
              <a:gd name="connsiteY21" fmla="*/ 2831860 h 4408885"/>
              <a:gd name="connsiteX22" fmla="*/ 4039743 w 4450858"/>
              <a:gd name="connsiteY22" fmla="*/ 2654060 h 4408885"/>
              <a:gd name="connsiteX23" fmla="*/ 4065143 w 4450858"/>
              <a:gd name="connsiteY23" fmla="*/ 1714260 h 4408885"/>
              <a:gd name="connsiteX24" fmla="*/ 4077843 w 4450858"/>
              <a:gd name="connsiteY24" fmla="*/ 1599960 h 4408885"/>
              <a:gd name="connsiteX25" fmla="*/ 4115943 w 4450858"/>
              <a:gd name="connsiteY25" fmla="*/ 1371360 h 4408885"/>
              <a:gd name="connsiteX26" fmla="*/ 4128643 w 4450858"/>
              <a:gd name="connsiteY26" fmla="*/ 1307860 h 4408885"/>
              <a:gd name="connsiteX27" fmla="*/ 4141343 w 4450858"/>
              <a:gd name="connsiteY27" fmla="*/ 1269760 h 4408885"/>
              <a:gd name="connsiteX28" fmla="*/ 4179443 w 4450858"/>
              <a:gd name="connsiteY28" fmla="*/ 1003060 h 4408885"/>
              <a:gd name="connsiteX29" fmla="*/ 4204843 w 4450858"/>
              <a:gd name="connsiteY29" fmla="*/ 876060 h 4408885"/>
              <a:gd name="connsiteX30" fmla="*/ 4230243 w 4450858"/>
              <a:gd name="connsiteY30" fmla="*/ 431560 h 4408885"/>
              <a:gd name="connsiteX31" fmla="*/ 4255643 w 4450858"/>
              <a:gd name="connsiteY31" fmla="*/ 215660 h 4408885"/>
              <a:gd name="connsiteX32" fmla="*/ 4242943 w 4450858"/>
              <a:gd name="connsiteY32" fmla="*/ 114060 h 4408885"/>
              <a:gd name="connsiteX33" fmla="*/ 4204843 w 4450858"/>
              <a:gd name="connsiteY33" fmla="*/ 88660 h 4408885"/>
              <a:gd name="connsiteX34" fmla="*/ 280543 w 4450858"/>
              <a:gd name="connsiteY34" fmla="*/ 114060 h 4408885"/>
              <a:gd name="connsiteX35" fmla="*/ 318643 w 4450858"/>
              <a:gd name="connsiteY35" fmla="*/ 1561860 h 4408885"/>
              <a:gd name="connsiteX36" fmla="*/ 1067943 w 4450858"/>
              <a:gd name="connsiteY36" fmla="*/ 1650760 h 4408885"/>
              <a:gd name="connsiteX37" fmla="*/ 1791843 w 4450858"/>
              <a:gd name="connsiteY37" fmla="*/ 1777760 h 4408885"/>
              <a:gd name="connsiteX38" fmla="*/ 2083943 w 4450858"/>
              <a:gd name="connsiteY38" fmla="*/ 1942860 h 4408885"/>
              <a:gd name="connsiteX39" fmla="*/ 2299843 w 4450858"/>
              <a:gd name="connsiteY39" fmla="*/ 2107960 h 4408885"/>
              <a:gd name="connsiteX40" fmla="*/ 2490343 w 4450858"/>
              <a:gd name="connsiteY40" fmla="*/ 2273060 h 4408885"/>
              <a:gd name="connsiteX41" fmla="*/ 2642743 w 4450858"/>
              <a:gd name="connsiteY41" fmla="*/ 2488960 h 4408885"/>
              <a:gd name="connsiteX42" fmla="*/ 2820543 w 4450858"/>
              <a:gd name="connsiteY42" fmla="*/ 2742960 h 4408885"/>
              <a:gd name="connsiteX43" fmla="*/ 2972943 w 4450858"/>
              <a:gd name="connsiteY43" fmla="*/ 2933460 h 4408885"/>
              <a:gd name="connsiteX44" fmla="*/ 3011043 w 4450858"/>
              <a:gd name="connsiteY44" fmla="*/ 3250960 h 4408885"/>
              <a:gd name="connsiteX45" fmla="*/ 2972943 w 4450858"/>
              <a:gd name="connsiteY45" fmla="*/ 3390660 h 4408885"/>
              <a:gd name="connsiteX46" fmla="*/ 2820543 w 4450858"/>
              <a:gd name="connsiteY46" fmla="*/ 3631960 h 4408885"/>
              <a:gd name="connsiteX47" fmla="*/ 2604643 w 4450858"/>
              <a:gd name="connsiteY47" fmla="*/ 3771660 h 4408885"/>
              <a:gd name="connsiteX48" fmla="*/ 2363343 w 4450858"/>
              <a:gd name="connsiteY48" fmla="*/ 3898660 h 4408885"/>
              <a:gd name="connsiteX49" fmla="*/ 1969643 w 4450858"/>
              <a:gd name="connsiteY49" fmla="*/ 4000260 h 4408885"/>
              <a:gd name="connsiteX50" fmla="*/ 1588643 w 4450858"/>
              <a:gd name="connsiteY50" fmla="*/ 4051060 h 4408885"/>
              <a:gd name="connsiteX51" fmla="*/ 1207643 w 4450858"/>
              <a:gd name="connsiteY51" fmla="*/ 4076460 h 4408885"/>
              <a:gd name="connsiteX52" fmla="*/ 725043 w 4450858"/>
              <a:gd name="connsiteY52" fmla="*/ 4203460 h 4408885"/>
              <a:gd name="connsiteX53" fmla="*/ 331343 w 4450858"/>
              <a:gd name="connsiteY53" fmla="*/ 4292360 h 4408885"/>
              <a:gd name="connsiteX54" fmla="*/ 394843 w 4450858"/>
              <a:gd name="connsiteY54"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595243 w 4450858"/>
              <a:gd name="connsiteY9" fmla="*/ 3631960 h 4408885"/>
              <a:gd name="connsiteX10" fmla="*/ 3671443 w 4450858"/>
              <a:gd name="connsiteY10" fmla="*/ 3606560 h 4408885"/>
              <a:gd name="connsiteX11" fmla="*/ 3696843 w 4450858"/>
              <a:gd name="connsiteY11" fmla="*/ 3568460 h 4408885"/>
              <a:gd name="connsiteX12" fmla="*/ 3734943 w 4450858"/>
              <a:gd name="connsiteY12" fmla="*/ 3530360 h 4408885"/>
              <a:gd name="connsiteX13" fmla="*/ 3760343 w 4450858"/>
              <a:gd name="connsiteY13" fmla="*/ 3479560 h 4408885"/>
              <a:gd name="connsiteX14" fmla="*/ 3823843 w 4450858"/>
              <a:gd name="connsiteY14" fmla="*/ 3403360 h 4408885"/>
              <a:gd name="connsiteX15" fmla="*/ 3861943 w 4450858"/>
              <a:gd name="connsiteY15" fmla="*/ 3289060 h 4408885"/>
              <a:gd name="connsiteX16" fmla="*/ 3874643 w 4450858"/>
              <a:gd name="connsiteY16" fmla="*/ 3250960 h 4408885"/>
              <a:gd name="connsiteX17" fmla="*/ 3912743 w 4450858"/>
              <a:gd name="connsiteY17" fmla="*/ 3225560 h 4408885"/>
              <a:gd name="connsiteX18" fmla="*/ 3963543 w 4450858"/>
              <a:gd name="connsiteY18" fmla="*/ 3111260 h 4408885"/>
              <a:gd name="connsiteX19" fmla="*/ 4001643 w 4450858"/>
              <a:gd name="connsiteY19" fmla="*/ 2908060 h 4408885"/>
              <a:gd name="connsiteX20" fmla="*/ 4014343 w 4450858"/>
              <a:gd name="connsiteY20" fmla="*/ 2831860 h 4408885"/>
              <a:gd name="connsiteX21" fmla="*/ 4039743 w 4450858"/>
              <a:gd name="connsiteY21" fmla="*/ 2654060 h 4408885"/>
              <a:gd name="connsiteX22" fmla="*/ 4065143 w 4450858"/>
              <a:gd name="connsiteY22" fmla="*/ 1714260 h 4408885"/>
              <a:gd name="connsiteX23" fmla="*/ 4077843 w 4450858"/>
              <a:gd name="connsiteY23" fmla="*/ 1599960 h 4408885"/>
              <a:gd name="connsiteX24" fmla="*/ 4115943 w 4450858"/>
              <a:gd name="connsiteY24" fmla="*/ 1371360 h 4408885"/>
              <a:gd name="connsiteX25" fmla="*/ 4128643 w 4450858"/>
              <a:gd name="connsiteY25" fmla="*/ 1307860 h 4408885"/>
              <a:gd name="connsiteX26" fmla="*/ 4141343 w 4450858"/>
              <a:gd name="connsiteY26" fmla="*/ 1269760 h 4408885"/>
              <a:gd name="connsiteX27" fmla="*/ 4179443 w 4450858"/>
              <a:gd name="connsiteY27" fmla="*/ 1003060 h 4408885"/>
              <a:gd name="connsiteX28" fmla="*/ 4204843 w 4450858"/>
              <a:gd name="connsiteY28" fmla="*/ 876060 h 4408885"/>
              <a:gd name="connsiteX29" fmla="*/ 4230243 w 4450858"/>
              <a:gd name="connsiteY29" fmla="*/ 431560 h 4408885"/>
              <a:gd name="connsiteX30" fmla="*/ 4255643 w 4450858"/>
              <a:gd name="connsiteY30" fmla="*/ 215660 h 4408885"/>
              <a:gd name="connsiteX31" fmla="*/ 4242943 w 4450858"/>
              <a:gd name="connsiteY31" fmla="*/ 114060 h 4408885"/>
              <a:gd name="connsiteX32" fmla="*/ 4204843 w 4450858"/>
              <a:gd name="connsiteY32" fmla="*/ 88660 h 4408885"/>
              <a:gd name="connsiteX33" fmla="*/ 280543 w 4450858"/>
              <a:gd name="connsiteY33" fmla="*/ 114060 h 4408885"/>
              <a:gd name="connsiteX34" fmla="*/ 318643 w 4450858"/>
              <a:gd name="connsiteY34" fmla="*/ 1561860 h 4408885"/>
              <a:gd name="connsiteX35" fmla="*/ 1067943 w 4450858"/>
              <a:gd name="connsiteY35" fmla="*/ 1650760 h 4408885"/>
              <a:gd name="connsiteX36" fmla="*/ 1791843 w 4450858"/>
              <a:gd name="connsiteY36" fmla="*/ 1777760 h 4408885"/>
              <a:gd name="connsiteX37" fmla="*/ 2083943 w 4450858"/>
              <a:gd name="connsiteY37" fmla="*/ 1942860 h 4408885"/>
              <a:gd name="connsiteX38" fmla="*/ 2299843 w 4450858"/>
              <a:gd name="connsiteY38" fmla="*/ 2107960 h 4408885"/>
              <a:gd name="connsiteX39" fmla="*/ 2490343 w 4450858"/>
              <a:gd name="connsiteY39" fmla="*/ 2273060 h 4408885"/>
              <a:gd name="connsiteX40" fmla="*/ 2642743 w 4450858"/>
              <a:gd name="connsiteY40" fmla="*/ 2488960 h 4408885"/>
              <a:gd name="connsiteX41" fmla="*/ 2820543 w 4450858"/>
              <a:gd name="connsiteY41" fmla="*/ 2742960 h 4408885"/>
              <a:gd name="connsiteX42" fmla="*/ 2972943 w 4450858"/>
              <a:gd name="connsiteY42" fmla="*/ 2933460 h 4408885"/>
              <a:gd name="connsiteX43" fmla="*/ 3011043 w 4450858"/>
              <a:gd name="connsiteY43" fmla="*/ 3250960 h 4408885"/>
              <a:gd name="connsiteX44" fmla="*/ 2972943 w 4450858"/>
              <a:gd name="connsiteY44" fmla="*/ 3390660 h 4408885"/>
              <a:gd name="connsiteX45" fmla="*/ 2820543 w 4450858"/>
              <a:gd name="connsiteY45" fmla="*/ 3631960 h 4408885"/>
              <a:gd name="connsiteX46" fmla="*/ 2604643 w 4450858"/>
              <a:gd name="connsiteY46" fmla="*/ 3771660 h 4408885"/>
              <a:gd name="connsiteX47" fmla="*/ 2363343 w 4450858"/>
              <a:gd name="connsiteY47" fmla="*/ 3898660 h 4408885"/>
              <a:gd name="connsiteX48" fmla="*/ 1969643 w 4450858"/>
              <a:gd name="connsiteY48" fmla="*/ 4000260 h 4408885"/>
              <a:gd name="connsiteX49" fmla="*/ 1588643 w 4450858"/>
              <a:gd name="connsiteY49" fmla="*/ 4051060 h 4408885"/>
              <a:gd name="connsiteX50" fmla="*/ 1207643 w 4450858"/>
              <a:gd name="connsiteY50" fmla="*/ 4076460 h 4408885"/>
              <a:gd name="connsiteX51" fmla="*/ 725043 w 4450858"/>
              <a:gd name="connsiteY51" fmla="*/ 4203460 h 4408885"/>
              <a:gd name="connsiteX52" fmla="*/ 331343 w 4450858"/>
              <a:gd name="connsiteY52" fmla="*/ 4292360 h 4408885"/>
              <a:gd name="connsiteX53" fmla="*/ 394843 w 4450858"/>
              <a:gd name="connsiteY53"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595243 w 4450858"/>
              <a:gd name="connsiteY9" fmla="*/ 3631960 h 4408885"/>
              <a:gd name="connsiteX10" fmla="*/ 3696843 w 4450858"/>
              <a:gd name="connsiteY10" fmla="*/ 3568460 h 4408885"/>
              <a:gd name="connsiteX11" fmla="*/ 3734943 w 4450858"/>
              <a:gd name="connsiteY11" fmla="*/ 3530360 h 4408885"/>
              <a:gd name="connsiteX12" fmla="*/ 3760343 w 4450858"/>
              <a:gd name="connsiteY12" fmla="*/ 3479560 h 4408885"/>
              <a:gd name="connsiteX13" fmla="*/ 3823843 w 4450858"/>
              <a:gd name="connsiteY13" fmla="*/ 3403360 h 4408885"/>
              <a:gd name="connsiteX14" fmla="*/ 3861943 w 4450858"/>
              <a:gd name="connsiteY14" fmla="*/ 3289060 h 4408885"/>
              <a:gd name="connsiteX15" fmla="*/ 3874643 w 4450858"/>
              <a:gd name="connsiteY15" fmla="*/ 3250960 h 4408885"/>
              <a:gd name="connsiteX16" fmla="*/ 3912743 w 4450858"/>
              <a:gd name="connsiteY16" fmla="*/ 3225560 h 4408885"/>
              <a:gd name="connsiteX17" fmla="*/ 3963543 w 4450858"/>
              <a:gd name="connsiteY17" fmla="*/ 3111260 h 4408885"/>
              <a:gd name="connsiteX18" fmla="*/ 4001643 w 4450858"/>
              <a:gd name="connsiteY18" fmla="*/ 2908060 h 4408885"/>
              <a:gd name="connsiteX19" fmla="*/ 4014343 w 4450858"/>
              <a:gd name="connsiteY19" fmla="*/ 2831860 h 4408885"/>
              <a:gd name="connsiteX20" fmla="*/ 4039743 w 4450858"/>
              <a:gd name="connsiteY20" fmla="*/ 2654060 h 4408885"/>
              <a:gd name="connsiteX21" fmla="*/ 4065143 w 4450858"/>
              <a:gd name="connsiteY21" fmla="*/ 1714260 h 4408885"/>
              <a:gd name="connsiteX22" fmla="*/ 4077843 w 4450858"/>
              <a:gd name="connsiteY22" fmla="*/ 1599960 h 4408885"/>
              <a:gd name="connsiteX23" fmla="*/ 4115943 w 4450858"/>
              <a:gd name="connsiteY23" fmla="*/ 1371360 h 4408885"/>
              <a:gd name="connsiteX24" fmla="*/ 4128643 w 4450858"/>
              <a:gd name="connsiteY24" fmla="*/ 1307860 h 4408885"/>
              <a:gd name="connsiteX25" fmla="*/ 4141343 w 4450858"/>
              <a:gd name="connsiteY25" fmla="*/ 1269760 h 4408885"/>
              <a:gd name="connsiteX26" fmla="*/ 4179443 w 4450858"/>
              <a:gd name="connsiteY26" fmla="*/ 1003060 h 4408885"/>
              <a:gd name="connsiteX27" fmla="*/ 4204843 w 4450858"/>
              <a:gd name="connsiteY27" fmla="*/ 876060 h 4408885"/>
              <a:gd name="connsiteX28" fmla="*/ 4230243 w 4450858"/>
              <a:gd name="connsiteY28" fmla="*/ 431560 h 4408885"/>
              <a:gd name="connsiteX29" fmla="*/ 4255643 w 4450858"/>
              <a:gd name="connsiteY29" fmla="*/ 215660 h 4408885"/>
              <a:gd name="connsiteX30" fmla="*/ 4242943 w 4450858"/>
              <a:gd name="connsiteY30" fmla="*/ 114060 h 4408885"/>
              <a:gd name="connsiteX31" fmla="*/ 4204843 w 4450858"/>
              <a:gd name="connsiteY31" fmla="*/ 88660 h 4408885"/>
              <a:gd name="connsiteX32" fmla="*/ 280543 w 4450858"/>
              <a:gd name="connsiteY32" fmla="*/ 114060 h 4408885"/>
              <a:gd name="connsiteX33" fmla="*/ 318643 w 4450858"/>
              <a:gd name="connsiteY33" fmla="*/ 1561860 h 4408885"/>
              <a:gd name="connsiteX34" fmla="*/ 1067943 w 4450858"/>
              <a:gd name="connsiteY34" fmla="*/ 1650760 h 4408885"/>
              <a:gd name="connsiteX35" fmla="*/ 1791843 w 4450858"/>
              <a:gd name="connsiteY35" fmla="*/ 1777760 h 4408885"/>
              <a:gd name="connsiteX36" fmla="*/ 2083943 w 4450858"/>
              <a:gd name="connsiteY36" fmla="*/ 1942860 h 4408885"/>
              <a:gd name="connsiteX37" fmla="*/ 2299843 w 4450858"/>
              <a:gd name="connsiteY37" fmla="*/ 2107960 h 4408885"/>
              <a:gd name="connsiteX38" fmla="*/ 2490343 w 4450858"/>
              <a:gd name="connsiteY38" fmla="*/ 2273060 h 4408885"/>
              <a:gd name="connsiteX39" fmla="*/ 2642743 w 4450858"/>
              <a:gd name="connsiteY39" fmla="*/ 2488960 h 4408885"/>
              <a:gd name="connsiteX40" fmla="*/ 2820543 w 4450858"/>
              <a:gd name="connsiteY40" fmla="*/ 2742960 h 4408885"/>
              <a:gd name="connsiteX41" fmla="*/ 2972943 w 4450858"/>
              <a:gd name="connsiteY41" fmla="*/ 2933460 h 4408885"/>
              <a:gd name="connsiteX42" fmla="*/ 3011043 w 4450858"/>
              <a:gd name="connsiteY42" fmla="*/ 3250960 h 4408885"/>
              <a:gd name="connsiteX43" fmla="*/ 2972943 w 4450858"/>
              <a:gd name="connsiteY43" fmla="*/ 3390660 h 4408885"/>
              <a:gd name="connsiteX44" fmla="*/ 2820543 w 4450858"/>
              <a:gd name="connsiteY44" fmla="*/ 3631960 h 4408885"/>
              <a:gd name="connsiteX45" fmla="*/ 2604643 w 4450858"/>
              <a:gd name="connsiteY45" fmla="*/ 3771660 h 4408885"/>
              <a:gd name="connsiteX46" fmla="*/ 2363343 w 4450858"/>
              <a:gd name="connsiteY46" fmla="*/ 3898660 h 4408885"/>
              <a:gd name="connsiteX47" fmla="*/ 1969643 w 4450858"/>
              <a:gd name="connsiteY47" fmla="*/ 4000260 h 4408885"/>
              <a:gd name="connsiteX48" fmla="*/ 1588643 w 4450858"/>
              <a:gd name="connsiteY48" fmla="*/ 4051060 h 4408885"/>
              <a:gd name="connsiteX49" fmla="*/ 1207643 w 4450858"/>
              <a:gd name="connsiteY49" fmla="*/ 4076460 h 4408885"/>
              <a:gd name="connsiteX50" fmla="*/ 725043 w 4450858"/>
              <a:gd name="connsiteY50" fmla="*/ 4203460 h 4408885"/>
              <a:gd name="connsiteX51" fmla="*/ 331343 w 4450858"/>
              <a:gd name="connsiteY51" fmla="*/ 4292360 h 4408885"/>
              <a:gd name="connsiteX52" fmla="*/ 394843 w 4450858"/>
              <a:gd name="connsiteY52"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696843 w 4450858"/>
              <a:gd name="connsiteY9" fmla="*/ 3568460 h 4408885"/>
              <a:gd name="connsiteX10" fmla="*/ 3734943 w 4450858"/>
              <a:gd name="connsiteY10" fmla="*/ 3530360 h 4408885"/>
              <a:gd name="connsiteX11" fmla="*/ 3760343 w 4450858"/>
              <a:gd name="connsiteY11" fmla="*/ 3479560 h 4408885"/>
              <a:gd name="connsiteX12" fmla="*/ 3823843 w 4450858"/>
              <a:gd name="connsiteY12" fmla="*/ 3403360 h 4408885"/>
              <a:gd name="connsiteX13" fmla="*/ 3861943 w 4450858"/>
              <a:gd name="connsiteY13" fmla="*/ 3289060 h 4408885"/>
              <a:gd name="connsiteX14" fmla="*/ 3874643 w 4450858"/>
              <a:gd name="connsiteY14" fmla="*/ 3250960 h 4408885"/>
              <a:gd name="connsiteX15" fmla="*/ 3912743 w 4450858"/>
              <a:gd name="connsiteY15" fmla="*/ 3225560 h 4408885"/>
              <a:gd name="connsiteX16" fmla="*/ 3963543 w 4450858"/>
              <a:gd name="connsiteY16" fmla="*/ 3111260 h 4408885"/>
              <a:gd name="connsiteX17" fmla="*/ 4001643 w 4450858"/>
              <a:gd name="connsiteY17" fmla="*/ 2908060 h 4408885"/>
              <a:gd name="connsiteX18" fmla="*/ 4014343 w 4450858"/>
              <a:gd name="connsiteY18" fmla="*/ 2831860 h 4408885"/>
              <a:gd name="connsiteX19" fmla="*/ 4039743 w 4450858"/>
              <a:gd name="connsiteY19" fmla="*/ 2654060 h 4408885"/>
              <a:gd name="connsiteX20" fmla="*/ 4065143 w 4450858"/>
              <a:gd name="connsiteY20" fmla="*/ 1714260 h 4408885"/>
              <a:gd name="connsiteX21" fmla="*/ 4077843 w 4450858"/>
              <a:gd name="connsiteY21" fmla="*/ 1599960 h 4408885"/>
              <a:gd name="connsiteX22" fmla="*/ 4115943 w 4450858"/>
              <a:gd name="connsiteY22" fmla="*/ 1371360 h 4408885"/>
              <a:gd name="connsiteX23" fmla="*/ 4128643 w 4450858"/>
              <a:gd name="connsiteY23" fmla="*/ 1307860 h 4408885"/>
              <a:gd name="connsiteX24" fmla="*/ 4141343 w 4450858"/>
              <a:gd name="connsiteY24" fmla="*/ 1269760 h 4408885"/>
              <a:gd name="connsiteX25" fmla="*/ 4179443 w 4450858"/>
              <a:gd name="connsiteY25" fmla="*/ 1003060 h 4408885"/>
              <a:gd name="connsiteX26" fmla="*/ 4204843 w 4450858"/>
              <a:gd name="connsiteY26" fmla="*/ 876060 h 4408885"/>
              <a:gd name="connsiteX27" fmla="*/ 4230243 w 4450858"/>
              <a:gd name="connsiteY27" fmla="*/ 431560 h 4408885"/>
              <a:gd name="connsiteX28" fmla="*/ 4255643 w 4450858"/>
              <a:gd name="connsiteY28" fmla="*/ 215660 h 4408885"/>
              <a:gd name="connsiteX29" fmla="*/ 4242943 w 4450858"/>
              <a:gd name="connsiteY29" fmla="*/ 114060 h 4408885"/>
              <a:gd name="connsiteX30" fmla="*/ 4204843 w 4450858"/>
              <a:gd name="connsiteY30" fmla="*/ 88660 h 4408885"/>
              <a:gd name="connsiteX31" fmla="*/ 280543 w 4450858"/>
              <a:gd name="connsiteY31" fmla="*/ 114060 h 4408885"/>
              <a:gd name="connsiteX32" fmla="*/ 318643 w 4450858"/>
              <a:gd name="connsiteY32" fmla="*/ 1561860 h 4408885"/>
              <a:gd name="connsiteX33" fmla="*/ 1067943 w 4450858"/>
              <a:gd name="connsiteY33" fmla="*/ 1650760 h 4408885"/>
              <a:gd name="connsiteX34" fmla="*/ 1791843 w 4450858"/>
              <a:gd name="connsiteY34" fmla="*/ 1777760 h 4408885"/>
              <a:gd name="connsiteX35" fmla="*/ 2083943 w 4450858"/>
              <a:gd name="connsiteY35" fmla="*/ 1942860 h 4408885"/>
              <a:gd name="connsiteX36" fmla="*/ 2299843 w 4450858"/>
              <a:gd name="connsiteY36" fmla="*/ 2107960 h 4408885"/>
              <a:gd name="connsiteX37" fmla="*/ 2490343 w 4450858"/>
              <a:gd name="connsiteY37" fmla="*/ 2273060 h 4408885"/>
              <a:gd name="connsiteX38" fmla="*/ 2642743 w 4450858"/>
              <a:gd name="connsiteY38" fmla="*/ 2488960 h 4408885"/>
              <a:gd name="connsiteX39" fmla="*/ 2820543 w 4450858"/>
              <a:gd name="connsiteY39" fmla="*/ 2742960 h 4408885"/>
              <a:gd name="connsiteX40" fmla="*/ 2972943 w 4450858"/>
              <a:gd name="connsiteY40" fmla="*/ 2933460 h 4408885"/>
              <a:gd name="connsiteX41" fmla="*/ 3011043 w 4450858"/>
              <a:gd name="connsiteY41" fmla="*/ 3250960 h 4408885"/>
              <a:gd name="connsiteX42" fmla="*/ 2972943 w 4450858"/>
              <a:gd name="connsiteY42" fmla="*/ 3390660 h 4408885"/>
              <a:gd name="connsiteX43" fmla="*/ 2820543 w 4450858"/>
              <a:gd name="connsiteY43" fmla="*/ 3631960 h 4408885"/>
              <a:gd name="connsiteX44" fmla="*/ 2604643 w 4450858"/>
              <a:gd name="connsiteY44" fmla="*/ 3771660 h 4408885"/>
              <a:gd name="connsiteX45" fmla="*/ 2363343 w 4450858"/>
              <a:gd name="connsiteY45" fmla="*/ 3898660 h 4408885"/>
              <a:gd name="connsiteX46" fmla="*/ 1969643 w 4450858"/>
              <a:gd name="connsiteY46" fmla="*/ 4000260 h 4408885"/>
              <a:gd name="connsiteX47" fmla="*/ 1588643 w 4450858"/>
              <a:gd name="connsiteY47" fmla="*/ 4051060 h 4408885"/>
              <a:gd name="connsiteX48" fmla="*/ 1207643 w 4450858"/>
              <a:gd name="connsiteY48" fmla="*/ 4076460 h 4408885"/>
              <a:gd name="connsiteX49" fmla="*/ 725043 w 4450858"/>
              <a:gd name="connsiteY49" fmla="*/ 4203460 h 4408885"/>
              <a:gd name="connsiteX50" fmla="*/ 331343 w 4450858"/>
              <a:gd name="connsiteY50" fmla="*/ 4292360 h 4408885"/>
              <a:gd name="connsiteX51" fmla="*/ 394843 w 4450858"/>
              <a:gd name="connsiteY51"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760343 w 4450858"/>
              <a:gd name="connsiteY10" fmla="*/ 3479560 h 4408885"/>
              <a:gd name="connsiteX11" fmla="*/ 3823843 w 4450858"/>
              <a:gd name="connsiteY11" fmla="*/ 3403360 h 4408885"/>
              <a:gd name="connsiteX12" fmla="*/ 3861943 w 4450858"/>
              <a:gd name="connsiteY12" fmla="*/ 3289060 h 4408885"/>
              <a:gd name="connsiteX13" fmla="*/ 3874643 w 4450858"/>
              <a:gd name="connsiteY13" fmla="*/ 3250960 h 4408885"/>
              <a:gd name="connsiteX14" fmla="*/ 3912743 w 4450858"/>
              <a:gd name="connsiteY14" fmla="*/ 3225560 h 4408885"/>
              <a:gd name="connsiteX15" fmla="*/ 3963543 w 4450858"/>
              <a:gd name="connsiteY15" fmla="*/ 3111260 h 4408885"/>
              <a:gd name="connsiteX16" fmla="*/ 4001643 w 4450858"/>
              <a:gd name="connsiteY16" fmla="*/ 2908060 h 4408885"/>
              <a:gd name="connsiteX17" fmla="*/ 4014343 w 4450858"/>
              <a:gd name="connsiteY17" fmla="*/ 2831860 h 4408885"/>
              <a:gd name="connsiteX18" fmla="*/ 4039743 w 4450858"/>
              <a:gd name="connsiteY18" fmla="*/ 2654060 h 4408885"/>
              <a:gd name="connsiteX19" fmla="*/ 4065143 w 4450858"/>
              <a:gd name="connsiteY19" fmla="*/ 1714260 h 4408885"/>
              <a:gd name="connsiteX20" fmla="*/ 4077843 w 4450858"/>
              <a:gd name="connsiteY20" fmla="*/ 1599960 h 4408885"/>
              <a:gd name="connsiteX21" fmla="*/ 4115943 w 4450858"/>
              <a:gd name="connsiteY21" fmla="*/ 1371360 h 4408885"/>
              <a:gd name="connsiteX22" fmla="*/ 4128643 w 4450858"/>
              <a:gd name="connsiteY22" fmla="*/ 1307860 h 4408885"/>
              <a:gd name="connsiteX23" fmla="*/ 4141343 w 4450858"/>
              <a:gd name="connsiteY23" fmla="*/ 1269760 h 4408885"/>
              <a:gd name="connsiteX24" fmla="*/ 4179443 w 4450858"/>
              <a:gd name="connsiteY24" fmla="*/ 1003060 h 4408885"/>
              <a:gd name="connsiteX25" fmla="*/ 4204843 w 4450858"/>
              <a:gd name="connsiteY25" fmla="*/ 876060 h 4408885"/>
              <a:gd name="connsiteX26" fmla="*/ 4230243 w 4450858"/>
              <a:gd name="connsiteY26" fmla="*/ 431560 h 4408885"/>
              <a:gd name="connsiteX27" fmla="*/ 4255643 w 4450858"/>
              <a:gd name="connsiteY27" fmla="*/ 215660 h 4408885"/>
              <a:gd name="connsiteX28" fmla="*/ 4242943 w 4450858"/>
              <a:gd name="connsiteY28" fmla="*/ 114060 h 4408885"/>
              <a:gd name="connsiteX29" fmla="*/ 4204843 w 4450858"/>
              <a:gd name="connsiteY29" fmla="*/ 88660 h 4408885"/>
              <a:gd name="connsiteX30" fmla="*/ 280543 w 4450858"/>
              <a:gd name="connsiteY30" fmla="*/ 114060 h 4408885"/>
              <a:gd name="connsiteX31" fmla="*/ 318643 w 4450858"/>
              <a:gd name="connsiteY31" fmla="*/ 1561860 h 4408885"/>
              <a:gd name="connsiteX32" fmla="*/ 1067943 w 4450858"/>
              <a:gd name="connsiteY32" fmla="*/ 1650760 h 4408885"/>
              <a:gd name="connsiteX33" fmla="*/ 1791843 w 4450858"/>
              <a:gd name="connsiteY33" fmla="*/ 1777760 h 4408885"/>
              <a:gd name="connsiteX34" fmla="*/ 2083943 w 4450858"/>
              <a:gd name="connsiteY34" fmla="*/ 1942860 h 4408885"/>
              <a:gd name="connsiteX35" fmla="*/ 2299843 w 4450858"/>
              <a:gd name="connsiteY35" fmla="*/ 2107960 h 4408885"/>
              <a:gd name="connsiteX36" fmla="*/ 2490343 w 4450858"/>
              <a:gd name="connsiteY36" fmla="*/ 2273060 h 4408885"/>
              <a:gd name="connsiteX37" fmla="*/ 2642743 w 4450858"/>
              <a:gd name="connsiteY37" fmla="*/ 2488960 h 4408885"/>
              <a:gd name="connsiteX38" fmla="*/ 2820543 w 4450858"/>
              <a:gd name="connsiteY38" fmla="*/ 2742960 h 4408885"/>
              <a:gd name="connsiteX39" fmla="*/ 2972943 w 4450858"/>
              <a:gd name="connsiteY39" fmla="*/ 2933460 h 4408885"/>
              <a:gd name="connsiteX40" fmla="*/ 3011043 w 4450858"/>
              <a:gd name="connsiteY40" fmla="*/ 3250960 h 4408885"/>
              <a:gd name="connsiteX41" fmla="*/ 2972943 w 4450858"/>
              <a:gd name="connsiteY41" fmla="*/ 3390660 h 4408885"/>
              <a:gd name="connsiteX42" fmla="*/ 2820543 w 4450858"/>
              <a:gd name="connsiteY42" fmla="*/ 3631960 h 4408885"/>
              <a:gd name="connsiteX43" fmla="*/ 2604643 w 4450858"/>
              <a:gd name="connsiteY43" fmla="*/ 3771660 h 4408885"/>
              <a:gd name="connsiteX44" fmla="*/ 2363343 w 4450858"/>
              <a:gd name="connsiteY44" fmla="*/ 3898660 h 4408885"/>
              <a:gd name="connsiteX45" fmla="*/ 1969643 w 4450858"/>
              <a:gd name="connsiteY45" fmla="*/ 4000260 h 4408885"/>
              <a:gd name="connsiteX46" fmla="*/ 1588643 w 4450858"/>
              <a:gd name="connsiteY46" fmla="*/ 4051060 h 4408885"/>
              <a:gd name="connsiteX47" fmla="*/ 1207643 w 4450858"/>
              <a:gd name="connsiteY47" fmla="*/ 4076460 h 4408885"/>
              <a:gd name="connsiteX48" fmla="*/ 725043 w 4450858"/>
              <a:gd name="connsiteY48" fmla="*/ 4203460 h 4408885"/>
              <a:gd name="connsiteX49" fmla="*/ 331343 w 4450858"/>
              <a:gd name="connsiteY49" fmla="*/ 4292360 h 4408885"/>
              <a:gd name="connsiteX50" fmla="*/ 394843 w 4450858"/>
              <a:gd name="connsiteY50"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823843 w 4450858"/>
              <a:gd name="connsiteY10" fmla="*/ 3403360 h 4408885"/>
              <a:gd name="connsiteX11" fmla="*/ 3861943 w 4450858"/>
              <a:gd name="connsiteY11" fmla="*/ 3289060 h 4408885"/>
              <a:gd name="connsiteX12" fmla="*/ 3874643 w 4450858"/>
              <a:gd name="connsiteY12" fmla="*/ 3250960 h 4408885"/>
              <a:gd name="connsiteX13" fmla="*/ 3912743 w 4450858"/>
              <a:gd name="connsiteY13" fmla="*/ 3225560 h 4408885"/>
              <a:gd name="connsiteX14" fmla="*/ 3963543 w 4450858"/>
              <a:gd name="connsiteY14" fmla="*/ 3111260 h 4408885"/>
              <a:gd name="connsiteX15" fmla="*/ 4001643 w 4450858"/>
              <a:gd name="connsiteY15" fmla="*/ 2908060 h 4408885"/>
              <a:gd name="connsiteX16" fmla="*/ 4014343 w 4450858"/>
              <a:gd name="connsiteY16" fmla="*/ 2831860 h 4408885"/>
              <a:gd name="connsiteX17" fmla="*/ 4039743 w 4450858"/>
              <a:gd name="connsiteY17" fmla="*/ 2654060 h 4408885"/>
              <a:gd name="connsiteX18" fmla="*/ 4065143 w 4450858"/>
              <a:gd name="connsiteY18" fmla="*/ 1714260 h 4408885"/>
              <a:gd name="connsiteX19" fmla="*/ 4077843 w 4450858"/>
              <a:gd name="connsiteY19" fmla="*/ 1599960 h 4408885"/>
              <a:gd name="connsiteX20" fmla="*/ 4115943 w 4450858"/>
              <a:gd name="connsiteY20" fmla="*/ 1371360 h 4408885"/>
              <a:gd name="connsiteX21" fmla="*/ 4128643 w 4450858"/>
              <a:gd name="connsiteY21" fmla="*/ 1307860 h 4408885"/>
              <a:gd name="connsiteX22" fmla="*/ 4141343 w 4450858"/>
              <a:gd name="connsiteY22" fmla="*/ 1269760 h 4408885"/>
              <a:gd name="connsiteX23" fmla="*/ 4179443 w 4450858"/>
              <a:gd name="connsiteY23" fmla="*/ 1003060 h 4408885"/>
              <a:gd name="connsiteX24" fmla="*/ 4204843 w 4450858"/>
              <a:gd name="connsiteY24" fmla="*/ 876060 h 4408885"/>
              <a:gd name="connsiteX25" fmla="*/ 4230243 w 4450858"/>
              <a:gd name="connsiteY25" fmla="*/ 431560 h 4408885"/>
              <a:gd name="connsiteX26" fmla="*/ 4255643 w 4450858"/>
              <a:gd name="connsiteY26" fmla="*/ 215660 h 4408885"/>
              <a:gd name="connsiteX27" fmla="*/ 4242943 w 4450858"/>
              <a:gd name="connsiteY27" fmla="*/ 114060 h 4408885"/>
              <a:gd name="connsiteX28" fmla="*/ 4204843 w 4450858"/>
              <a:gd name="connsiteY28" fmla="*/ 88660 h 4408885"/>
              <a:gd name="connsiteX29" fmla="*/ 280543 w 4450858"/>
              <a:gd name="connsiteY29" fmla="*/ 114060 h 4408885"/>
              <a:gd name="connsiteX30" fmla="*/ 318643 w 4450858"/>
              <a:gd name="connsiteY30" fmla="*/ 1561860 h 4408885"/>
              <a:gd name="connsiteX31" fmla="*/ 1067943 w 4450858"/>
              <a:gd name="connsiteY31" fmla="*/ 1650760 h 4408885"/>
              <a:gd name="connsiteX32" fmla="*/ 1791843 w 4450858"/>
              <a:gd name="connsiteY32" fmla="*/ 1777760 h 4408885"/>
              <a:gd name="connsiteX33" fmla="*/ 2083943 w 4450858"/>
              <a:gd name="connsiteY33" fmla="*/ 1942860 h 4408885"/>
              <a:gd name="connsiteX34" fmla="*/ 2299843 w 4450858"/>
              <a:gd name="connsiteY34" fmla="*/ 2107960 h 4408885"/>
              <a:gd name="connsiteX35" fmla="*/ 2490343 w 4450858"/>
              <a:gd name="connsiteY35" fmla="*/ 2273060 h 4408885"/>
              <a:gd name="connsiteX36" fmla="*/ 2642743 w 4450858"/>
              <a:gd name="connsiteY36" fmla="*/ 2488960 h 4408885"/>
              <a:gd name="connsiteX37" fmla="*/ 2820543 w 4450858"/>
              <a:gd name="connsiteY37" fmla="*/ 2742960 h 4408885"/>
              <a:gd name="connsiteX38" fmla="*/ 2972943 w 4450858"/>
              <a:gd name="connsiteY38" fmla="*/ 2933460 h 4408885"/>
              <a:gd name="connsiteX39" fmla="*/ 3011043 w 4450858"/>
              <a:gd name="connsiteY39" fmla="*/ 3250960 h 4408885"/>
              <a:gd name="connsiteX40" fmla="*/ 2972943 w 4450858"/>
              <a:gd name="connsiteY40" fmla="*/ 3390660 h 4408885"/>
              <a:gd name="connsiteX41" fmla="*/ 2820543 w 4450858"/>
              <a:gd name="connsiteY41" fmla="*/ 3631960 h 4408885"/>
              <a:gd name="connsiteX42" fmla="*/ 2604643 w 4450858"/>
              <a:gd name="connsiteY42" fmla="*/ 3771660 h 4408885"/>
              <a:gd name="connsiteX43" fmla="*/ 2363343 w 4450858"/>
              <a:gd name="connsiteY43" fmla="*/ 3898660 h 4408885"/>
              <a:gd name="connsiteX44" fmla="*/ 1969643 w 4450858"/>
              <a:gd name="connsiteY44" fmla="*/ 4000260 h 4408885"/>
              <a:gd name="connsiteX45" fmla="*/ 1588643 w 4450858"/>
              <a:gd name="connsiteY45" fmla="*/ 4051060 h 4408885"/>
              <a:gd name="connsiteX46" fmla="*/ 1207643 w 4450858"/>
              <a:gd name="connsiteY46" fmla="*/ 4076460 h 4408885"/>
              <a:gd name="connsiteX47" fmla="*/ 725043 w 4450858"/>
              <a:gd name="connsiteY47" fmla="*/ 4203460 h 4408885"/>
              <a:gd name="connsiteX48" fmla="*/ 331343 w 4450858"/>
              <a:gd name="connsiteY48" fmla="*/ 4292360 h 4408885"/>
              <a:gd name="connsiteX49" fmla="*/ 394843 w 4450858"/>
              <a:gd name="connsiteY49"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861943 w 4450858"/>
              <a:gd name="connsiteY10" fmla="*/ 3289060 h 4408885"/>
              <a:gd name="connsiteX11" fmla="*/ 3874643 w 4450858"/>
              <a:gd name="connsiteY11" fmla="*/ 3250960 h 4408885"/>
              <a:gd name="connsiteX12" fmla="*/ 3912743 w 4450858"/>
              <a:gd name="connsiteY12" fmla="*/ 3225560 h 4408885"/>
              <a:gd name="connsiteX13" fmla="*/ 3963543 w 4450858"/>
              <a:gd name="connsiteY13" fmla="*/ 3111260 h 4408885"/>
              <a:gd name="connsiteX14" fmla="*/ 4001643 w 4450858"/>
              <a:gd name="connsiteY14" fmla="*/ 2908060 h 4408885"/>
              <a:gd name="connsiteX15" fmla="*/ 4014343 w 4450858"/>
              <a:gd name="connsiteY15" fmla="*/ 2831860 h 4408885"/>
              <a:gd name="connsiteX16" fmla="*/ 4039743 w 4450858"/>
              <a:gd name="connsiteY16" fmla="*/ 2654060 h 4408885"/>
              <a:gd name="connsiteX17" fmla="*/ 4065143 w 4450858"/>
              <a:gd name="connsiteY17" fmla="*/ 1714260 h 4408885"/>
              <a:gd name="connsiteX18" fmla="*/ 4077843 w 4450858"/>
              <a:gd name="connsiteY18" fmla="*/ 1599960 h 4408885"/>
              <a:gd name="connsiteX19" fmla="*/ 4115943 w 4450858"/>
              <a:gd name="connsiteY19" fmla="*/ 1371360 h 4408885"/>
              <a:gd name="connsiteX20" fmla="*/ 4128643 w 4450858"/>
              <a:gd name="connsiteY20" fmla="*/ 1307860 h 4408885"/>
              <a:gd name="connsiteX21" fmla="*/ 4141343 w 4450858"/>
              <a:gd name="connsiteY21" fmla="*/ 1269760 h 4408885"/>
              <a:gd name="connsiteX22" fmla="*/ 4179443 w 4450858"/>
              <a:gd name="connsiteY22" fmla="*/ 1003060 h 4408885"/>
              <a:gd name="connsiteX23" fmla="*/ 4204843 w 4450858"/>
              <a:gd name="connsiteY23" fmla="*/ 876060 h 4408885"/>
              <a:gd name="connsiteX24" fmla="*/ 4230243 w 4450858"/>
              <a:gd name="connsiteY24" fmla="*/ 431560 h 4408885"/>
              <a:gd name="connsiteX25" fmla="*/ 4255643 w 4450858"/>
              <a:gd name="connsiteY25" fmla="*/ 215660 h 4408885"/>
              <a:gd name="connsiteX26" fmla="*/ 4242943 w 4450858"/>
              <a:gd name="connsiteY26" fmla="*/ 114060 h 4408885"/>
              <a:gd name="connsiteX27" fmla="*/ 4204843 w 4450858"/>
              <a:gd name="connsiteY27" fmla="*/ 88660 h 4408885"/>
              <a:gd name="connsiteX28" fmla="*/ 280543 w 4450858"/>
              <a:gd name="connsiteY28" fmla="*/ 114060 h 4408885"/>
              <a:gd name="connsiteX29" fmla="*/ 318643 w 4450858"/>
              <a:gd name="connsiteY29" fmla="*/ 1561860 h 4408885"/>
              <a:gd name="connsiteX30" fmla="*/ 1067943 w 4450858"/>
              <a:gd name="connsiteY30" fmla="*/ 1650760 h 4408885"/>
              <a:gd name="connsiteX31" fmla="*/ 1791843 w 4450858"/>
              <a:gd name="connsiteY31" fmla="*/ 1777760 h 4408885"/>
              <a:gd name="connsiteX32" fmla="*/ 2083943 w 4450858"/>
              <a:gd name="connsiteY32" fmla="*/ 1942860 h 4408885"/>
              <a:gd name="connsiteX33" fmla="*/ 2299843 w 4450858"/>
              <a:gd name="connsiteY33" fmla="*/ 2107960 h 4408885"/>
              <a:gd name="connsiteX34" fmla="*/ 2490343 w 4450858"/>
              <a:gd name="connsiteY34" fmla="*/ 2273060 h 4408885"/>
              <a:gd name="connsiteX35" fmla="*/ 2642743 w 4450858"/>
              <a:gd name="connsiteY35" fmla="*/ 2488960 h 4408885"/>
              <a:gd name="connsiteX36" fmla="*/ 2820543 w 4450858"/>
              <a:gd name="connsiteY36" fmla="*/ 2742960 h 4408885"/>
              <a:gd name="connsiteX37" fmla="*/ 2972943 w 4450858"/>
              <a:gd name="connsiteY37" fmla="*/ 2933460 h 4408885"/>
              <a:gd name="connsiteX38" fmla="*/ 3011043 w 4450858"/>
              <a:gd name="connsiteY38" fmla="*/ 3250960 h 4408885"/>
              <a:gd name="connsiteX39" fmla="*/ 2972943 w 4450858"/>
              <a:gd name="connsiteY39" fmla="*/ 3390660 h 4408885"/>
              <a:gd name="connsiteX40" fmla="*/ 2820543 w 4450858"/>
              <a:gd name="connsiteY40" fmla="*/ 3631960 h 4408885"/>
              <a:gd name="connsiteX41" fmla="*/ 2604643 w 4450858"/>
              <a:gd name="connsiteY41" fmla="*/ 3771660 h 4408885"/>
              <a:gd name="connsiteX42" fmla="*/ 2363343 w 4450858"/>
              <a:gd name="connsiteY42" fmla="*/ 3898660 h 4408885"/>
              <a:gd name="connsiteX43" fmla="*/ 1969643 w 4450858"/>
              <a:gd name="connsiteY43" fmla="*/ 4000260 h 4408885"/>
              <a:gd name="connsiteX44" fmla="*/ 1588643 w 4450858"/>
              <a:gd name="connsiteY44" fmla="*/ 4051060 h 4408885"/>
              <a:gd name="connsiteX45" fmla="*/ 1207643 w 4450858"/>
              <a:gd name="connsiteY45" fmla="*/ 4076460 h 4408885"/>
              <a:gd name="connsiteX46" fmla="*/ 725043 w 4450858"/>
              <a:gd name="connsiteY46" fmla="*/ 4203460 h 4408885"/>
              <a:gd name="connsiteX47" fmla="*/ 331343 w 4450858"/>
              <a:gd name="connsiteY47" fmla="*/ 4292360 h 4408885"/>
              <a:gd name="connsiteX48" fmla="*/ 394843 w 4450858"/>
              <a:gd name="connsiteY48"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874643 w 4450858"/>
              <a:gd name="connsiteY10" fmla="*/ 3250960 h 4408885"/>
              <a:gd name="connsiteX11" fmla="*/ 3912743 w 4450858"/>
              <a:gd name="connsiteY11" fmla="*/ 3225560 h 4408885"/>
              <a:gd name="connsiteX12" fmla="*/ 3963543 w 4450858"/>
              <a:gd name="connsiteY12" fmla="*/ 3111260 h 4408885"/>
              <a:gd name="connsiteX13" fmla="*/ 4001643 w 4450858"/>
              <a:gd name="connsiteY13" fmla="*/ 2908060 h 4408885"/>
              <a:gd name="connsiteX14" fmla="*/ 4014343 w 4450858"/>
              <a:gd name="connsiteY14" fmla="*/ 2831860 h 4408885"/>
              <a:gd name="connsiteX15" fmla="*/ 4039743 w 4450858"/>
              <a:gd name="connsiteY15" fmla="*/ 2654060 h 4408885"/>
              <a:gd name="connsiteX16" fmla="*/ 4065143 w 4450858"/>
              <a:gd name="connsiteY16" fmla="*/ 1714260 h 4408885"/>
              <a:gd name="connsiteX17" fmla="*/ 4077843 w 4450858"/>
              <a:gd name="connsiteY17" fmla="*/ 1599960 h 4408885"/>
              <a:gd name="connsiteX18" fmla="*/ 4115943 w 4450858"/>
              <a:gd name="connsiteY18" fmla="*/ 1371360 h 4408885"/>
              <a:gd name="connsiteX19" fmla="*/ 4128643 w 4450858"/>
              <a:gd name="connsiteY19" fmla="*/ 1307860 h 4408885"/>
              <a:gd name="connsiteX20" fmla="*/ 4141343 w 4450858"/>
              <a:gd name="connsiteY20" fmla="*/ 1269760 h 4408885"/>
              <a:gd name="connsiteX21" fmla="*/ 4179443 w 4450858"/>
              <a:gd name="connsiteY21" fmla="*/ 1003060 h 4408885"/>
              <a:gd name="connsiteX22" fmla="*/ 4204843 w 4450858"/>
              <a:gd name="connsiteY22" fmla="*/ 876060 h 4408885"/>
              <a:gd name="connsiteX23" fmla="*/ 4230243 w 4450858"/>
              <a:gd name="connsiteY23" fmla="*/ 431560 h 4408885"/>
              <a:gd name="connsiteX24" fmla="*/ 4255643 w 4450858"/>
              <a:gd name="connsiteY24" fmla="*/ 215660 h 4408885"/>
              <a:gd name="connsiteX25" fmla="*/ 4242943 w 4450858"/>
              <a:gd name="connsiteY25" fmla="*/ 114060 h 4408885"/>
              <a:gd name="connsiteX26" fmla="*/ 4204843 w 4450858"/>
              <a:gd name="connsiteY26" fmla="*/ 88660 h 4408885"/>
              <a:gd name="connsiteX27" fmla="*/ 280543 w 4450858"/>
              <a:gd name="connsiteY27" fmla="*/ 114060 h 4408885"/>
              <a:gd name="connsiteX28" fmla="*/ 318643 w 4450858"/>
              <a:gd name="connsiteY28" fmla="*/ 1561860 h 4408885"/>
              <a:gd name="connsiteX29" fmla="*/ 1067943 w 4450858"/>
              <a:gd name="connsiteY29" fmla="*/ 1650760 h 4408885"/>
              <a:gd name="connsiteX30" fmla="*/ 1791843 w 4450858"/>
              <a:gd name="connsiteY30" fmla="*/ 1777760 h 4408885"/>
              <a:gd name="connsiteX31" fmla="*/ 2083943 w 4450858"/>
              <a:gd name="connsiteY31" fmla="*/ 1942860 h 4408885"/>
              <a:gd name="connsiteX32" fmla="*/ 2299843 w 4450858"/>
              <a:gd name="connsiteY32" fmla="*/ 2107960 h 4408885"/>
              <a:gd name="connsiteX33" fmla="*/ 2490343 w 4450858"/>
              <a:gd name="connsiteY33" fmla="*/ 2273060 h 4408885"/>
              <a:gd name="connsiteX34" fmla="*/ 2642743 w 4450858"/>
              <a:gd name="connsiteY34" fmla="*/ 2488960 h 4408885"/>
              <a:gd name="connsiteX35" fmla="*/ 2820543 w 4450858"/>
              <a:gd name="connsiteY35" fmla="*/ 2742960 h 4408885"/>
              <a:gd name="connsiteX36" fmla="*/ 2972943 w 4450858"/>
              <a:gd name="connsiteY36" fmla="*/ 2933460 h 4408885"/>
              <a:gd name="connsiteX37" fmla="*/ 3011043 w 4450858"/>
              <a:gd name="connsiteY37" fmla="*/ 3250960 h 4408885"/>
              <a:gd name="connsiteX38" fmla="*/ 2972943 w 4450858"/>
              <a:gd name="connsiteY38" fmla="*/ 3390660 h 4408885"/>
              <a:gd name="connsiteX39" fmla="*/ 2820543 w 4450858"/>
              <a:gd name="connsiteY39" fmla="*/ 3631960 h 4408885"/>
              <a:gd name="connsiteX40" fmla="*/ 2604643 w 4450858"/>
              <a:gd name="connsiteY40" fmla="*/ 3771660 h 4408885"/>
              <a:gd name="connsiteX41" fmla="*/ 2363343 w 4450858"/>
              <a:gd name="connsiteY41" fmla="*/ 3898660 h 4408885"/>
              <a:gd name="connsiteX42" fmla="*/ 1969643 w 4450858"/>
              <a:gd name="connsiteY42" fmla="*/ 4000260 h 4408885"/>
              <a:gd name="connsiteX43" fmla="*/ 1588643 w 4450858"/>
              <a:gd name="connsiteY43" fmla="*/ 4051060 h 4408885"/>
              <a:gd name="connsiteX44" fmla="*/ 1207643 w 4450858"/>
              <a:gd name="connsiteY44" fmla="*/ 4076460 h 4408885"/>
              <a:gd name="connsiteX45" fmla="*/ 725043 w 4450858"/>
              <a:gd name="connsiteY45" fmla="*/ 4203460 h 4408885"/>
              <a:gd name="connsiteX46" fmla="*/ 331343 w 4450858"/>
              <a:gd name="connsiteY46" fmla="*/ 4292360 h 4408885"/>
              <a:gd name="connsiteX47" fmla="*/ 394843 w 4450858"/>
              <a:gd name="connsiteY47"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3963543 w 4450858"/>
              <a:gd name="connsiteY11" fmla="*/ 3111260 h 4408885"/>
              <a:gd name="connsiteX12" fmla="*/ 4001643 w 4450858"/>
              <a:gd name="connsiteY12" fmla="*/ 2908060 h 4408885"/>
              <a:gd name="connsiteX13" fmla="*/ 4014343 w 4450858"/>
              <a:gd name="connsiteY13" fmla="*/ 2831860 h 4408885"/>
              <a:gd name="connsiteX14" fmla="*/ 4039743 w 4450858"/>
              <a:gd name="connsiteY14" fmla="*/ 2654060 h 4408885"/>
              <a:gd name="connsiteX15" fmla="*/ 4065143 w 4450858"/>
              <a:gd name="connsiteY15" fmla="*/ 1714260 h 4408885"/>
              <a:gd name="connsiteX16" fmla="*/ 4077843 w 4450858"/>
              <a:gd name="connsiteY16" fmla="*/ 1599960 h 4408885"/>
              <a:gd name="connsiteX17" fmla="*/ 4115943 w 4450858"/>
              <a:gd name="connsiteY17" fmla="*/ 1371360 h 4408885"/>
              <a:gd name="connsiteX18" fmla="*/ 4128643 w 4450858"/>
              <a:gd name="connsiteY18" fmla="*/ 1307860 h 4408885"/>
              <a:gd name="connsiteX19" fmla="*/ 4141343 w 4450858"/>
              <a:gd name="connsiteY19" fmla="*/ 1269760 h 4408885"/>
              <a:gd name="connsiteX20" fmla="*/ 4179443 w 4450858"/>
              <a:gd name="connsiteY20" fmla="*/ 1003060 h 4408885"/>
              <a:gd name="connsiteX21" fmla="*/ 4204843 w 4450858"/>
              <a:gd name="connsiteY21" fmla="*/ 876060 h 4408885"/>
              <a:gd name="connsiteX22" fmla="*/ 4230243 w 4450858"/>
              <a:gd name="connsiteY22" fmla="*/ 431560 h 4408885"/>
              <a:gd name="connsiteX23" fmla="*/ 4255643 w 4450858"/>
              <a:gd name="connsiteY23" fmla="*/ 215660 h 4408885"/>
              <a:gd name="connsiteX24" fmla="*/ 4242943 w 4450858"/>
              <a:gd name="connsiteY24" fmla="*/ 114060 h 4408885"/>
              <a:gd name="connsiteX25" fmla="*/ 4204843 w 4450858"/>
              <a:gd name="connsiteY25" fmla="*/ 88660 h 4408885"/>
              <a:gd name="connsiteX26" fmla="*/ 280543 w 4450858"/>
              <a:gd name="connsiteY26" fmla="*/ 114060 h 4408885"/>
              <a:gd name="connsiteX27" fmla="*/ 318643 w 4450858"/>
              <a:gd name="connsiteY27" fmla="*/ 1561860 h 4408885"/>
              <a:gd name="connsiteX28" fmla="*/ 1067943 w 4450858"/>
              <a:gd name="connsiteY28" fmla="*/ 1650760 h 4408885"/>
              <a:gd name="connsiteX29" fmla="*/ 1791843 w 4450858"/>
              <a:gd name="connsiteY29" fmla="*/ 1777760 h 4408885"/>
              <a:gd name="connsiteX30" fmla="*/ 2083943 w 4450858"/>
              <a:gd name="connsiteY30" fmla="*/ 1942860 h 4408885"/>
              <a:gd name="connsiteX31" fmla="*/ 2299843 w 4450858"/>
              <a:gd name="connsiteY31" fmla="*/ 2107960 h 4408885"/>
              <a:gd name="connsiteX32" fmla="*/ 2490343 w 4450858"/>
              <a:gd name="connsiteY32" fmla="*/ 2273060 h 4408885"/>
              <a:gd name="connsiteX33" fmla="*/ 2642743 w 4450858"/>
              <a:gd name="connsiteY33" fmla="*/ 2488960 h 4408885"/>
              <a:gd name="connsiteX34" fmla="*/ 2820543 w 4450858"/>
              <a:gd name="connsiteY34" fmla="*/ 2742960 h 4408885"/>
              <a:gd name="connsiteX35" fmla="*/ 2972943 w 4450858"/>
              <a:gd name="connsiteY35" fmla="*/ 2933460 h 4408885"/>
              <a:gd name="connsiteX36" fmla="*/ 3011043 w 4450858"/>
              <a:gd name="connsiteY36" fmla="*/ 3250960 h 4408885"/>
              <a:gd name="connsiteX37" fmla="*/ 2972943 w 4450858"/>
              <a:gd name="connsiteY37" fmla="*/ 3390660 h 4408885"/>
              <a:gd name="connsiteX38" fmla="*/ 2820543 w 4450858"/>
              <a:gd name="connsiteY38" fmla="*/ 3631960 h 4408885"/>
              <a:gd name="connsiteX39" fmla="*/ 2604643 w 4450858"/>
              <a:gd name="connsiteY39" fmla="*/ 3771660 h 4408885"/>
              <a:gd name="connsiteX40" fmla="*/ 2363343 w 4450858"/>
              <a:gd name="connsiteY40" fmla="*/ 3898660 h 4408885"/>
              <a:gd name="connsiteX41" fmla="*/ 1969643 w 4450858"/>
              <a:gd name="connsiteY41" fmla="*/ 4000260 h 4408885"/>
              <a:gd name="connsiteX42" fmla="*/ 1588643 w 4450858"/>
              <a:gd name="connsiteY42" fmla="*/ 4051060 h 4408885"/>
              <a:gd name="connsiteX43" fmla="*/ 1207643 w 4450858"/>
              <a:gd name="connsiteY43" fmla="*/ 4076460 h 4408885"/>
              <a:gd name="connsiteX44" fmla="*/ 725043 w 4450858"/>
              <a:gd name="connsiteY44" fmla="*/ 4203460 h 4408885"/>
              <a:gd name="connsiteX45" fmla="*/ 331343 w 4450858"/>
              <a:gd name="connsiteY45" fmla="*/ 4292360 h 4408885"/>
              <a:gd name="connsiteX46" fmla="*/ 394843 w 4450858"/>
              <a:gd name="connsiteY46"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14343 w 4450858"/>
              <a:gd name="connsiteY12" fmla="*/ 2831860 h 4408885"/>
              <a:gd name="connsiteX13" fmla="*/ 4039743 w 4450858"/>
              <a:gd name="connsiteY13" fmla="*/ 2654060 h 4408885"/>
              <a:gd name="connsiteX14" fmla="*/ 4065143 w 4450858"/>
              <a:gd name="connsiteY14" fmla="*/ 1714260 h 4408885"/>
              <a:gd name="connsiteX15" fmla="*/ 4077843 w 4450858"/>
              <a:gd name="connsiteY15" fmla="*/ 1599960 h 4408885"/>
              <a:gd name="connsiteX16" fmla="*/ 4115943 w 4450858"/>
              <a:gd name="connsiteY16" fmla="*/ 1371360 h 4408885"/>
              <a:gd name="connsiteX17" fmla="*/ 4128643 w 4450858"/>
              <a:gd name="connsiteY17" fmla="*/ 1307860 h 4408885"/>
              <a:gd name="connsiteX18" fmla="*/ 4141343 w 4450858"/>
              <a:gd name="connsiteY18" fmla="*/ 1269760 h 4408885"/>
              <a:gd name="connsiteX19" fmla="*/ 4179443 w 4450858"/>
              <a:gd name="connsiteY19" fmla="*/ 1003060 h 4408885"/>
              <a:gd name="connsiteX20" fmla="*/ 4204843 w 4450858"/>
              <a:gd name="connsiteY20" fmla="*/ 876060 h 4408885"/>
              <a:gd name="connsiteX21" fmla="*/ 4230243 w 4450858"/>
              <a:gd name="connsiteY21" fmla="*/ 431560 h 4408885"/>
              <a:gd name="connsiteX22" fmla="*/ 4255643 w 4450858"/>
              <a:gd name="connsiteY22" fmla="*/ 215660 h 4408885"/>
              <a:gd name="connsiteX23" fmla="*/ 4242943 w 4450858"/>
              <a:gd name="connsiteY23" fmla="*/ 114060 h 4408885"/>
              <a:gd name="connsiteX24" fmla="*/ 4204843 w 4450858"/>
              <a:gd name="connsiteY24" fmla="*/ 88660 h 4408885"/>
              <a:gd name="connsiteX25" fmla="*/ 280543 w 4450858"/>
              <a:gd name="connsiteY25" fmla="*/ 114060 h 4408885"/>
              <a:gd name="connsiteX26" fmla="*/ 318643 w 4450858"/>
              <a:gd name="connsiteY26" fmla="*/ 1561860 h 4408885"/>
              <a:gd name="connsiteX27" fmla="*/ 1067943 w 4450858"/>
              <a:gd name="connsiteY27" fmla="*/ 1650760 h 4408885"/>
              <a:gd name="connsiteX28" fmla="*/ 1791843 w 4450858"/>
              <a:gd name="connsiteY28" fmla="*/ 1777760 h 4408885"/>
              <a:gd name="connsiteX29" fmla="*/ 2083943 w 4450858"/>
              <a:gd name="connsiteY29" fmla="*/ 1942860 h 4408885"/>
              <a:gd name="connsiteX30" fmla="*/ 2299843 w 4450858"/>
              <a:gd name="connsiteY30" fmla="*/ 2107960 h 4408885"/>
              <a:gd name="connsiteX31" fmla="*/ 2490343 w 4450858"/>
              <a:gd name="connsiteY31" fmla="*/ 2273060 h 4408885"/>
              <a:gd name="connsiteX32" fmla="*/ 2642743 w 4450858"/>
              <a:gd name="connsiteY32" fmla="*/ 2488960 h 4408885"/>
              <a:gd name="connsiteX33" fmla="*/ 2820543 w 4450858"/>
              <a:gd name="connsiteY33" fmla="*/ 2742960 h 4408885"/>
              <a:gd name="connsiteX34" fmla="*/ 2972943 w 4450858"/>
              <a:gd name="connsiteY34" fmla="*/ 2933460 h 4408885"/>
              <a:gd name="connsiteX35" fmla="*/ 3011043 w 4450858"/>
              <a:gd name="connsiteY35" fmla="*/ 3250960 h 4408885"/>
              <a:gd name="connsiteX36" fmla="*/ 2972943 w 4450858"/>
              <a:gd name="connsiteY36" fmla="*/ 3390660 h 4408885"/>
              <a:gd name="connsiteX37" fmla="*/ 2820543 w 4450858"/>
              <a:gd name="connsiteY37" fmla="*/ 3631960 h 4408885"/>
              <a:gd name="connsiteX38" fmla="*/ 2604643 w 4450858"/>
              <a:gd name="connsiteY38" fmla="*/ 3771660 h 4408885"/>
              <a:gd name="connsiteX39" fmla="*/ 2363343 w 4450858"/>
              <a:gd name="connsiteY39" fmla="*/ 3898660 h 4408885"/>
              <a:gd name="connsiteX40" fmla="*/ 1969643 w 4450858"/>
              <a:gd name="connsiteY40" fmla="*/ 4000260 h 4408885"/>
              <a:gd name="connsiteX41" fmla="*/ 1588643 w 4450858"/>
              <a:gd name="connsiteY41" fmla="*/ 4051060 h 4408885"/>
              <a:gd name="connsiteX42" fmla="*/ 1207643 w 4450858"/>
              <a:gd name="connsiteY42" fmla="*/ 4076460 h 4408885"/>
              <a:gd name="connsiteX43" fmla="*/ 725043 w 4450858"/>
              <a:gd name="connsiteY43" fmla="*/ 4203460 h 4408885"/>
              <a:gd name="connsiteX44" fmla="*/ 331343 w 4450858"/>
              <a:gd name="connsiteY44" fmla="*/ 4292360 h 4408885"/>
              <a:gd name="connsiteX45" fmla="*/ 394843 w 4450858"/>
              <a:gd name="connsiteY45"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65143 w 4450858"/>
              <a:gd name="connsiteY13" fmla="*/ 1714260 h 4408885"/>
              <a:gd name="connsiteX14" fmla="*/ 4077843 w 4450858"/>
              <a:gd name="connsiteY14" fmla="*/ 1599960 h 4408885"/>
              <a:gd name="connsiteX15" fmla="*/ 4115943 w 4450858"/>
              <a:gd name="connsiteY15" fmla="*/ 1371360 h 4408885"/>
              <a:gd name="connsiteX16" fmla="*/ 4128643 w 4450858"/>
              <a:gd name="connsiteY16" fmla="*/ 1307860 h 4408885"/>
              <a:gd name="connsiteX17" fmla="*/ 4141343 w 4450858"/>
              <a:gd name="connsiteY17" fmla="*/ 1269760 h 4408885"/>
              <a:gd name="connsiteX18" fmla="*/ 4179443 w 4450858"/>
              <a:gd name="connsiteY18" fmla="*/ 1003060 h 4408885"/>
              <a:gd name="connsiteX19" fmla="*/ 4204843 w 4450858"/>
              <a:gd name="connsiteY19" fmla="*/ 876060 h 4408885"/>
              <a:gd name="connsiteX20" fmla="*/ 4230243 w 4450858"/>
              <a:gd name="connsiteY20" fmla="*/ 431560 h 4408885"/>
              <a:gd name="connsiteX21" fmla="*/ 4255643 w 4450858"/>
              <a:gd name="connsiteY21" fmla="*/ 215660 h 4408885"/>
              <a:gd name="connsiteX22" fmla="*/ 4242943 w 4450858"/>
              <a:gd name="connsiteY22" fmla="*/ 114060 h 4408885"/>
              <a:gd name="connsiteX23" fmla="*/ 4204843 w 4450858"/>
              <a:gd name="connsiteY23" fmla="*/ 88660 h 4408885"/>
              <a:gd name="connsiteX24" fmla="*/ 280543 w 4450858"/>
              <a:gd name="connsiteY24" fmla="*/ 114060 h 4408885"/>
              <a:gd name="connsiteX25" fmla="*/ 318643 w 4450858"/>
              <a:gd name="connsiteY25" fmla="*/ 1561860 h 4408885"/>
              <a:gd name="connsiteX26" fmla="*/ 1067943 w 4450858"/>
              <a:gd name="connsiteY26" fmla="*/ 1650760 h 4408885"/>
              <a:gd name="connsiteX27" fmla="*/ 1791843 w 4450858"/>
              <a:gd name="connsiteY27" fmla="*/ 1777760 h 4408885"/>
              <a:gd name="connsiteX28" fmla="*/ 2083943 w 4450858"/>
              <a:gd name="connsiteY28" fmla="*/ 1942860 h 4408885"/>
              <a:gd name="connsiteX29" fmla="*/ 2299843 w 4450858"/>
              <a:gd name="connsiteY29" fmla="*/ 2107960 h 4408885"/>
              <a:gd name="connsiteX30" fmla="*/ 2490343 w 4450858"/>
              <a:gd name="connsiteY30" fmla="*/ 2273060 h 4408885"/>
              <a:gd name="connsiteX31" fmla="*/ 2642743 w 4450858"/>
              <a:gd name="connsiteY31" fmla="*/ 2488960 h 4408885"/>
              <a:gd name="connsiteX32" fmla="*/ 2820543 w 4450858"/>
              <a:gd name="connsiteY32" fmla="*/ 2742960 h 4408885"/>
              <a:gd name="connsiteX33" fmla="*/ 2972943 w 4450858"/>
              <a:gd name="connsiteY33" fmla="*/ 2933460 h 4408885"/>
              <a:gd name="connsiteX34" fmla="*/ 3011043 w 4450858"/>
              <a:gd name="connsiteY34" fmla="*/ 3250960 h 4408885"/>
              <a:gd name="connsiteX35" fmla="*/ 2972943 w 4450858"/>
              <a:gd name="connsiteY35" fmla="*/ 3390660 h 4408885"/>
              <a:gd name="connsiteX36" fmla="*/ 2820543 w 4450858"/>
              <a:gd name="connsiteY36" fmla="*/ 3631960 h 4408885"/>
              <a:gd name="connsiteX37" fmla="*/ 2604643 w 4450858"/>
              <a:gd name="connsiteY37" fmla="*/ 3771660 h 4408885"/>
              <a:gd name="connsiteX38" fmla="*/ 2363343 w 4450858"/>
              <a:gd name="connsiteY38" fmla="*/ 3898660 h 4408885"/>
              <a:gd name="connsiteX39" fmla="*/ 1969643 w 4450858"/>
              <a:gd name="connsiteY39" fmla="*/ 4000260 h 4408885"/>
              <a:gd name="connsiteX40" fmla="*/ 1588643 w 4450858"/>
              <a:gd name="connsiteY40" fmla="*/ 4051060 h 4408885"/>
              <a:gd name="connsiteX41" fmla="*/ 1207643 w 4450858"/>
              <a:gd name="connsiteY41" fmla="*/ 4076460 h 4408885"/>
              <a:gd name="connsiteX42" fmla="*/ 725043 w 4450858"/>
              <a:gd name="connsiteY42" fmla="*/ 4203460 h 4408885"/>
              <a:gd name="connsiteX43" fmla="*/ 331343 w 4450858"/>
              <a:gd name="connsiteY43" fmla="*/ 4292360 h 4408885"/>
              <a:gd name="connsiteX44" fmla="*/ 394843 w 4450858"/>
              <a:gd name="connsiteY44"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39741 w 4450858"/>
              <a:gd name="connsiteY13" fmla="*/ 2044460 h 4408885"/>
              <a:gd name="connsiteX14" fmla="*/ 4065143 w 4450858"/>
              <a:gd name="connsiteY14" fmla="*/ 1714260 h 4408885"/>
              <a:gd name="connsiteX15" fmla="*/ 4077843 w 4450858"/>
              <a:gd name="connsiteY15" fmla="*/ 1599960 h 4408885"/>
              <a:gd name="connsiteX16" fmla="*/ 4115943 w 4450858"/>
              <a:gd name="connsiteY16" fmla="*/ 1371360 h 4408885"/>
              <a:gd name="connsiteX17" fmla="*/ 4128643 w 4450858"/>
              <a:gd name="connsiteY17" fmla="*/ 1307860 h 4408885"/>
              <a:gd name="connsiteX18" fmla="*/ 4141343 w 4450858"/>
              <a:gd name="connsiteY18" fmla="*/ 1269760 h 4408885"/>
              <a:gd name="connsiteX19" fmla="*/ 4179443 w 4450858"/>
              <a:gd name="connsiteY19" fmla="*/ 1003060 h 4408885"/>
              <a:gd name="connsiteX20" fmla="*/ 4204843 w 4450858"/>
              <a:gd name="connsiteY20" fmla="*/ 876060 h 4408885"/>
              <a:gd name="connsiteX21" fmla="*/ 4230243 w 4450858"/>
              <a:gd name="connsiteY21" fmla="*/ 431560 h 4408885"/>
              <a:gd name="connsiteX22" fmla="*/ 4255643 w 4450858"/>
              <a:gd name="connsiteY22" fmla="*/ 215660 h 4408885"/>
              <a:gd name="connsiteX23" fmla="*/ 4242943 w 4450858"/>
              <a:gd name="connsiteY23" fmla="*/ 114060 h 4408885"/>
              <a:gd name="connsiteX24" fmla="*/ 4204843 w 4450858"/>
              <a:gd name="connsiteY24" fmla="*/ 88660 h 4408885"/>
              <a:gd name="connsiteX25" fmla="*/ 280543 w 4450858"/>
              <a:gd name="connsiteY25" fmla="*/ 114060 h 4408885"/>
              <a:gd name="connsiteX26" fmla="*/ 318643 w 4450858"/>
              <a:gd name="connsiteY26" fmla="*/ 1561860 h 4408885"/>
              <a:gd name="connsiteX27" fmla="*/ 1067943 w 4450858"/>
              <a:gd name="connsiteY27" fmla="*/ 1650760 h 4408885"/>
              <a:gd name="connsiteX28" fmla="*/ 1791843 w 4450858"/>
              <a:gd name="connsiteY28" fmla="*/ 1777760 h 4408885"/>
              <a:gd name="connsiteX29" fmla="*/ 2083943 w 4450858"/>
              <a:gd name="connsiteY29" fmla="*/ 1942860 h 4408885"/>
              <a:gd name="connsiteX30" fmla="*/ 2299843 w 4450858"/>
              <a:gd name="connsiteY30" fmla="*/ 2107960 h 4408885"/>
              <a:gd name="connsiteX31" fmla="*/ 2490343 w 4450858"/>
              <a:gd name="connsiteY31" fmla="*/ 2273060 h 4408885"/>
              <a:gd name="connsiteX32" fmla="*/ 2642743 w 4450858"/>
              <a:gd name="connsiteY32" fmla="*/ 2488960 h 4408885"/>
              <a:gd name="connsiteX33" fmla="*/ 2820543 w 4450858"/>
              <a:gd name="connsiteY33" fmla="*/ 2742960 h 4408885"/>
              <a:gd name="connsiteX34" fmla="*/ 2972943 w 4450858"/>
              <a:gd name="connsiteY34" fmla="*/ 2933460 h 4408885"/>
              <a:gd name="connsiteX35" fmla="*/ 3011043 w 4450858"/>
              <a:gd name="connsiteY35" fmla="*/ 3250960 h 4408885"/>
              <a:gd name="connsiteX36" fmla="*/ 2972943 w 4450858"/>
              <a:gd name="connsiteY36" fmla="*/ 3390660 h 4408885"/>
              <a:gd name="connsiteX37" fmla="*/ 2820543 w 4450858"/>
              <a:gd name="connsiteY37" fmla="*/ 3631960 h 4408885"/>
              <a:gd name="connsiteX38" fmla="*/ 2604643 w 4450858"/>
              <a:gd name="connsiteY38" fmla="*/ 3771660 h 4408885"/>
              <a:gd name="connsiteX39" fmla="*/ 2363343 w 4450858"/>
              <a:gd name="connsiteY39" fmla="*/ 3898660 h 4408885"/>
              <a:gd name="connsiteX40" fmla="*/ 1969643 w 4450858"/>
              <a:gd name="connsiteY40" fmla="*/ 4000260 h 4408885"/>
              <a:gd name="connsiteX41" fmla="*/ 1588643 w 4450858"/>
              <a:gd name="connsiteY41" fmla="*/ 4051060 h 4408885"/>
              <a:gd name="connsiteX42" fmla="*/ 1207643 w 4450858"/>
              <a:gd name="connsiteY42" fmla="*/ 4076460 h 4408885"/>
              <a:gd name="connsiteX43" fmla="*/ 725043 w 4450858"/>
              <a:gd name="connsiteY43" fmla="*/ 4203460 h 4408885"/>
              <a:gd name="connsiteX44" fmla="*/ 331343 w 4450858"/>
              <a:gd name="connsiteY44" fmla="*/ 4292360 h 4408885"/>
              <a:gd name="connsiteX45" fmla="*/ 394843 w 4450858"/>
              <a:gd name="connsiteY45"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39741 w 4450858"/>
              <a:gd name="connsiteY13" fmla="*/ 2044460 h 4408885"/>
              <a:gd name="connsiteX14" fmla="*/ 4065143 w 4450858"/>
              <a:gd name="connsiteY14" fmla="*/ 1714260 h 4408885"/>
              <a:gd name="connsiteX15" fmla="*/ 4115943 w 4450858"/>
              <a:gd name="connsiteY15" fmla="*/ 1371360 h 4408885"/>
              <a:gd name="connsiteX16" fmla="*/ 4128643 w 4450858"/>
              <a:gd name="connsiteY16" fmla="*/ 1307860 h 4408885"/>
              <a:gd name="connsiteX17" fmla="*/ 4141343 w 4450858"/>
              <a:gd name="connsiteY17" fmla="*/ 1269760 h 4408885"/>
              <a:gd name="connsiteX18" fmla="*/ 4179443 w 4450858"/>
              <a:gd name="connsiteY18" fmla="*/ 1003060 h 4408885"/>
              <a:gd name="connsiteX19" fmla="*/ 4204843 w 4450858"/>
              <a:gd name="connsiteY19" fmla="*/ 876060 h 4408885"/>
              <a:gd name="connsiteX20" fmla="*/ 4230243 w 4450858"/>
              <a:gd name="connsiteY20" fmla="*/ 431560 h 4408885"/>
              <a:gd name="connsiteX21" fmla="*/ 4255643 w 4450858"/>
              <a:gd name="connsiteY21" fmla="*/ 215660 h 4408885"/>
              <a:gd name="connsiteX22" fmla="*/ 4242943 w 4450858"/>
              <a:gd name="connsiteY22" fmla="*/ 114060 h 4408885"/>
              <a:gd name="connsiteX23" fmla="*/ 4204843 w 4450858"/>
              <a:gd name="connsiteY23" fmla="*/ 88660 h 4408885"/>
              <a:gd name="connsiteX24" fmla="*/ 280543 w 4450858"/>
              <a:gd name="connsiteY24" fmla="*/ 114060 h 4408885"/>
              <a:gd name="connsiteX25" fmla="*/ 318643 w 4450858"/>
              <a:gd name="connsiteY25" fmla="*/ 1561860 h 4408885"/>
              <a:gd name="connsiteX26" fmla="*/ 1067943 w 4450858"/>
              <a:gd name="connsiteY26" fmla="*/ 1650760 h 4408885"/>
              <a:gd name="connsiteX27" fmla="*/ 1791843 w 4450858"/>
              <a:gd name="connsiteY27" fmla="*/ 1777760 h 4408885"/>
              <a:gd name="connsiteX28" fmla="*/ 2083943 w 4450858"/>
              <a:gd name="connsiteY28" fmla="*/ 1942860 h 4408885"/>
              <a:gd name="connsiteX29" fmla="*/ 2299843 w 4450858"/>
              <a:gd name="connsiteY29" fmla="*/ 2107960 h 4408885"/>
              <a:gd name="connsiteX30" fmla="*/ 2490343 w 4450858"/>
              <a:gd name="connsiteY30" fmla="*/ 2273060 h 4408885"/>
              <a:gd name="connsiteX31" fmla="*/ 2642743 w 4450858"/>
              <a:gd name="connsiteY31" fmla="*/ 2488960 h 4408885"/>
              <a:gd name="connsiteX32" fmla="*/ 2820543 w 4450858"/>
              <a:gd name="connsiteY32" fmla="*/ 2742960 h 4408885"/>
              <a:gd name="connsiteX33" fmla="*/ 2972943 w 4450858"/>
              <a:gd name="connsiteY33" fmla="*/ 2933460 h 4408885"/>
              <a:gd name="connsiteX34" fmla="*/ 3011043 w 4450858"/>
              <a:gd name="connsiteY34" fmla="*/ 3250960 h 4408885"/>
              <a:gd name="connsiteX35" fmla="*/ 2972943 w 4450858"/>
              <a:gd name="connsiteY35" fmla="*/ 3390660 h 4408885"/>
              <a:gd name="connsiteX36" fmla="*/ 2820543 w 4450858"/>
              <a:gd name="connsiteY36" fmla="*/ 3631960 h 4408885"/>
              <a:gd name="connsiteX37" fmla="*/ 2604643 w 4450858"/>
              <a:gd name="connsiteY37" fmla="*/ 3771660 h 4408885"/>
              <a:gd name="connsiteX38" fmla="*/ 2363343 w 4450858"/>
              <a:gd name="connsiteY38" fmla="*/ 3898660 h 4408885"/>
              <a:gd name="connsiteX39" fmla="*/ 1969643 w 4450858"/>
              <a:gd name="connsiteY39" fmla="*/ 4000260 h 4408885"/>
              <a:gd name="connsiteX40" fmla="*/ 1588643 w 4450858"/>
              <a:gd name="connsiteY40" fmla="*/ 4051060 h 4408885"/>
              <a:gd name="connsiteX41" fmla="*/ 1207643 w 4450858"/>
              <a:gd name="connsiteY41" fmla="*/ 4076460 h 4408885"/>
              <a:gd name="connsiteX42" fmla="*/ 725043 w 4450858"/>
              <a:gd name="connsiteY42" fmla="*/ 4203460 h 4408885"/>
              <a:gd name="connsiteX43" fmla="*/ 331343 w 4450858"/>
              <a:gd name="connsiteY43" fmla="*/ 4292360 h 4408885"/>
              <a:gd name="connsiteX44" fmla="*/ 394843 w 4450858"/>
              <a:gd name="connsiteY44"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39741 w 4450858"/>
              <a:gd name="connsiteY13" fmla="*/ 2044460 h 4408885"/>
              <a:gd name="connsiteX14" fmla="*/ 4065143 w 4450858"/>
              <a:gd name="connsiteY14" fmla="*/ 1714260 h 4408885"/>
              <a:gd name="connsiteX15" fmla="*/ 4115943 w 4450858"/>
              <a:gd name="connsiteY15" fmla="*/ 1371360 h 4408885"/>
              <a:gd name="connsiteX16" fmla="*/ 4141343 w 4450858"/>
              <a:gd name="connsiteY16" fmla="*/ 1269760 h 4408885"/>
              <a:gd name="connsiteX17" fmla="*/ 4179443 w 4450858"/>
              <a:gd name="connsiteY17" fmla="*/ 1003060 h 4408885"/>
              <a:gd name="connsiteX18" fmla="*/ 4204843 w 4450858"/>
              <a:gd name="connsiteY18" fmla="*/ 876060 h 4408885"/>
              <a:gd name="connsiteX19" fmla="*/ 4230243 w 4450858"/>
              <a:gd name="connsiteY19" fmla="*/ 431560 h 4408885"/>
              <a:gd name="connsiteX20" fmla="*/ 4255643 w 4450858"/>
              <a:gd name="connsiteY20" fmla="*/ 215660 h 4408885"/>
              <a:gd name="connsiteX21" fmla="*/ 4242943 w 4450858"/>
              <a:gd name="connsiteY21" fmla="*/ 114060 h 4408885"/>
              <a:gd name="connsiteX22" fmla="*/ 4204843 w 4450858"/>
              <a:gd name="connsiteY22" fmla="*/ 88660 h 4408885"/>
              <a:gd name="connsiteX23" fmla="*/ 280543 w 4450858"/>
              <a:gd name="connsiteY23" fmla="*/ 114060 h 4408885"/>
              <a:gd name="connsiteX24" fmla="*/ 318643 w 4450858"/>
              <a:gd name="connsiteY24" fmla="*/ 1561860 h 4408885"/>
              <a:gd name="connsiteX25" fmla="*/ 1067943 w 4450858"/>
              <a:gd name="connsiteY25" fmla="*/ 1650760 h 4408885"/>
              <a:gd name="connsiteX26" fmla="*/ 1791843 w 4450858"/>
              <a:gd name="connsiteY26" fmla="*/ 1777760 h 4408885"/>
              <a:gd name="connsiteX27" fmla="*/ 2083943 w 4450858"/>
              <a:gd name="connsiteY27" fmla="*/ 1942860 h 4408885"/>
              <a:gd name="connsiteX28" fmla="*/ 2299843 w 4450858"/>
              <a:gd name="connsiteY28" fmla="*/ 2107960 h 4408885"/>
              <a:gd name="connsiteX29" fmla="*/ 2490343 w 4450858"/>
              <a:gd name="connsiteY29" fmla="*/ 2273060 h 4408885"/>
              <a:gd name="connsiteX30" fmla="*/ 2642743 w 4450858"/>
              <a:gd name="connsiteY30" fmla="*/ 2488960 h 4408885"/>
              <a:gd name="connsiteX31" fmla="*/ 2820543 w 4450858"/>
              <a:gd name="connsiteY31" fmla="*/ 2742960 h 4408885"/>
              <a:gd name="connsiteX32" fmla="*/ 2972943 w 4450858"/>
              <a:gd name="connsiteY32" fmla="*/ 2933460 h 4408885"/>
              <a:gd name="connsiteX33" fmla="*/ 3011043 w 4450858"/>
              <a:gd name="connsiteY33" fmla="*/ 3250960 h 4408885"/>
              <a:gd name="connsiteX34" fmla="*/ 2972943 w 4450858"/>
              <a:gd name="connsiteY34" fmla="*/ 3390660 h 4408885"/>
              <a:gd name="connsiteX35" fmla="*/ 2820543 w 4450858"/>
              <a:gd name="connsiteY35" fmla="*/ 3631960 h 4408885"/>
              <a:gd name="connsiteX36" fmla="*/ 2604643 w 4450858"/>
              <a:gd name="connsiteY36" fmla="*/ 3771660 h 4408885"/>
              <a:gd name="connsiteX37" fmla="*/ 2363343 w 4450858"/>
              <a:gd name="connsiteY37" fmla="*/ 3898660 h 4408885"/>
              <a:gd name="connsiteX38" fmla="*/ 1969643 w 4450858"/>
              <a:gd name="connsiteY38" fmla="*/ 4000260 h 4408885"/>
              <a:gd name="connsiteX39" fmla="*/ 1588643 w 4450858"/>
              <a:gd name="connsiteY39" fmla="*/ 4051060 h 4408885"/>
              <a:gd name="connsiteX40" fmla="*/ 1207643 w 4450858"/>
              <a:gd name="connsiteY40" fmla="*/ 4076460 h 4408885"/>
              <a:gd name="connsiteX41" fmla="*/ 725043 w 4450858"/>
              <a:gd name="connsiteY41" fmla="*/ 4203460 h 4408885"/>
              <a:gd name="connsiteX42" fmla="*/ 331343 w 4450858"/>
              <a:gd name="connsiteY42" fmla="*/ 4292360 h 4408885"/>
              <a:gd name="connsiteX43" fmla="*/ 394843 w 4450858"/>
              <a:gd name="connsiteY43"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39741 w 4450858"/>
              <a:gd name="connsiteY13" fmla="*/ 2044460 h 4408885"/>
              <a:gd name="connsiteX14" fmla="*/ 4065143 w 4450858"/>
              <a:gd name="connsiteY14" fmla="*/ 1714260 h 4408885"/>
              <a:gd name="connsiteX15" fmla="*/ 4115943 w 4450858"/>
              <a:gd name="connsiteY15" fmla="*/ 1371360 h 4408885"/>
              <a:gd name="connsiteX16" fmla="*/ 4179443 w 4450858"/>
              <a:gd name="connsiteY16" fmla="*/ 1003060 h 4408885"/>
              <a:gd name="connsiteX17" fmla="*/ 4204843 w 4450858"/>
              <a:gd name="connsiteY17" fmla="*/ 876060 h 4408885"/>
              <a:gd name="connsiteX18" fmla="*/ 4230243 w 4450858"/>
              <a:gd name="connsiteY18" fmla="*/ 431560 h 4408885"/>
              <a:gd name="connsiteX19" fmla="*/ 4255643 w 4450858"/>
              <a:gd name="connsiteY19" fmla="*/ 215660 h 4408885"/>
              <a:gd name="connsiteX20" fmla="*/ 4242943 w 4450858"/>
              <a:gd name="connsiteY20" fmla="*/ 114060 h 4408885"/>
              <a:gd name="connsiteX21" fmla="*/ 4204843 w 4450858"/>
              <a:gd name="connsiteY21" fmla="*/ 88660 h 4408885"/>
              <a:gd name="connsiteX22" fmla="*/ 280543 w 4450858"/>
              <a:gd name="connsiteY22" fmla="*/ 114060 h 4408885"/>
              <a:gd name="connsiteX23" fmla="*/ 318643 w 4450858"/>
              <a:gd name="connsiteY23" fmla="*/ 1561860 h 4408885"/>
              <a:gd name="connsiteX24" fmla="*/ 1067943 w 4450858"/>
              <a:gd name="connsiteY24" fmla="*/ 1650760 h 4408885"/>
              <a:gd name="connsiteX25" fmla="*/ 1791843 w 4450858"/>
              <a:gd name="connsiteY25" fmla="*/ 1777760 h 4408885"/>
              <a:gd name="connsiteX26" fmla="*/ 2083943 w 4450858"/>
              <a:gd name="connsiteY26" fmla="*/ 1942860 h 4408885"/>
              <a:gd name="connsiteX27" fmla="*/ 2299843 w 4450858"/>
              <a:gd name="connsiteY27" fmla="*/ 2107960 h 4408885"/>
              <a:gd name="connsiteX28" fmla="*/ 2490343 w 4450858"/>
              <a:gd name="connsiteY28" fmla="*/ 2273060 h 4408885"/>
              <a:gd name="connsiteX29" fmla="*/ 2642743 w 4450858"/>
              <a:gd name="connsiteY29" fmla="*/ 2488960 h 4408885"/>
              <a:gd name="connsiteX30" fmla="*/ 2820543 w 4450858"/>
              <a:gd name="connsiteY30" fmla="*/ 2742960 h 4408885"/>
              <a:gd name="connsiteX31" fmla="*/ 2972943 w 4450858"/>
              <a:gd name="connsiteY31" fmla="*/ 2933460 h 4408885"/>
              <a:gd name="connsiteX32" fmla="*/ 3011043 w 4450858"/>
              <a:gd name="connsiteY32" fmla="*/ 3250960 h 4408885"/>
              <a:gd name="connsiteX33" fmla="*/ 2972943 w 4450858"/>
              <a:gd name="connsiteY33" fmla="*/ 3390660 h 4408885"/>
              <a:gd name="connsiteX34" fmla="*/ 2820543 w 4450858"/>
              <a:gd name="connsiteY34" fmla="*/ 3631960 h 4408885"/>
              <a:gd name="connsiteX35" fmla="*/ 2604643 w 4450858"/>
              <a:gd name="connsiteY35" fmla="*/ 3771660 h 4408885"/>
              <a:gd name="connsiteX36" fmla="*/ 2363343 w 4450858"/>
              <a:gd name="connsiteY36" fmla="*/ 3898660 h 4408885"/>
              <a:gd name="connsiteX37" fmla="*/ 1969643 w 4450858"/>
              <a:gd name="connsiteY37" fmla="*/ 4000260 h 4408885"/>
              <a:gd name="connsiteX38" fmla="*/ 1588643 w 4450858"/>
              <a:gd name="connsiteY38" fmla="*/ 4051060 h 4408885"/>
              <a:gd name="connsiteX39" fmla="*/ 1207643 w 4450858"/>
              <a:gd name="connsiteY39" fmla="*/ 4076460 h 4408885"/>
              <a:gd name="connsiteX40" fmla="*/ 725043 w 4450858"/>
              <a:gd name="connsiteY40" fmla="*/ 4203460 h 4408885"/>
              <a:gd name="connsiteX41" fmla="*/ 331343 w 4450858"/>
              <a:gd name="connsiteY41" fmla="*/ 4292360 h 4408885"/>
              <a:gd name="connsiteX42" fmla="*/ 394843 w 4450858"/>
              <a:gd name="connsiteY42"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39741 w 4450858"/>
              <a:gd name="connsiteY13" fmla="*/ 2044460 h 4408885"/>
              <a:gd name="connsiteX14" fmla="*/ 4065143 w 4450858"/>
              <a:gd name="connsiteY14" fmla="*/ 1714260 h 4408885"/>
              <a:gd name="connsiteX15" fmla="*/ 4115943 w 4450858"/>
              <a:gd name="connsiteY15" fmla="*/ 1371360 h 4408885"/>
              <a:gd name="connsiteX16" fmla="*/ 4179443 w 4450858"/>
              <a:gd name="connsiteY16" fmla="*/ 1003060 h 4408885"/>
              <a:gd name="connsiteX17" fmla="*/ 4230243 w 4450858"/>
              <a:gd name="connsiteY17" fmla="*/ 431560 h 4408885"/>
              <a:gd name="connsiteX18" fmla="*/ 4255643 w 4450858"/>
              <a:gd name="connsiteY18" fmla="*/ 215660 h 4408885"/>
              <a:gd name="connsiteX19" fmla="*/ 4242943 w 4450858"/>
              <a:gd name="connsiteY19" fmla="*/ 114060 h 4408885"/>
              <a:gd name="connsiteX20" fmla="*/ 4204843 w 4450858"/>
              <a:gd name="connsiteY20" fmla="*/ 88660 h 4408885"/>
              <a:gd name="connsiteX21" fmla="*/ 280543 w 4450858"/>
              <a:gd name="connsiteY21" fmla="*/ 114060 h 4408885"/>
              <a:gd name="connsiteX22" fmla="*/ 318643 w 4450858"/>
              <a:gd name="connsiteY22" fmla="*/ 1561860 h 4408885"/>
              <a:gd name="connsiteX23" fmla="*/ 1067943 w 4450858"/>
              <a:gd name="connsiteY23" fmla="*/ 1650760 h 4408885"/>
              <a:gd name="connsiteX24" fmla="*/ 1791843 w 4450858"/>
              <a:gd name="connsiteY24" fmla="*/ 1777760 h 4408885"/>
              <a:gd name="connsiteX25" fmla="*/ 2083943 w 4450858"/>
              <a:gd name="connsiteY25" fmla="*/ 1942860 h 4408885"/>
              <a:gd name="connsiteX26" fmla="*/ 2299843 w 4450858"/>
              <a:gd name="connsiteY26" fmla="*/ 2107960 h 4408885"/>
              <a:gd name="connsiteX27" fmla="*/ 2490343 w 4450858"/>
              <a:gd name="connsiteY27" fmla="*/ 2273060 h 4408885"/>
              <a:gd name="connsiteX28" fmla="*/ 2642743 w 4450858"/>
              <a:gd name="connsiteY28" fmla="*/ 2488960 h 4408885"/>
              <a:gd name="connsiteX29" fmla="*/ 2820543 w 4450858"/>
              <a:gd name="connsiteY29" fmla="*/ 2742960 h 4408885"/>
              <a:gd name="connsiteX30" fmla="*/ 2972943 w 4450858"/>
              <a:gd name="connsiteY30" fmla="*/ 2933460 h 4408885"/>
              <a:gd name="connsiteX31" fmla="*/ 3011043 w 4450858"/>
              <a:gd name="connsiteY31" fmla="*/ 3250960 h 4408885"/>
              <a:gd name="connsiteX32" fmla="*/ 2972943 w 4450858"/>
              <a:gd name="connsiteY32" fmla="*/ 3390660 h 4408885"/>
              <a:gd name="connsiteX33" fmla="*/ 2820543 w 4450858"/>
              <a:gd name="connsiteY33" fmla="*/ 3631960 h 4408885"/>
              <a:gd name="connsiteX34" fmla="*/ 2604643 w 4450858"/>
              <a:gd name="connsiteY34" fmla="*/ 3771660 h 4408885"/>
              <a:gd name="connsiteX35" fmla="*/ 2363343 w 4450858"/>
              <a:gd name="connsiteY35" fmla="*/ 3898660 h 4408885"/>
              <a:gd name="connsiteX36" fmla="*/ 1969643 w 4450858"/>
              <a:gd name="connsiteY36" fmla="*/ 4000260 h 4408885"/>
              <a:gd name="connsiteX37" fmla="*/ 1588643 w 4450858"/>
              <a:gd name="connsiteY37" fmla="*/ 4051060 h 4408885"/>
              <a:gd name="connsiteX38" fmla="*/ 1207643 w 4450858"/>
              <a:gd name="connsiteY38" fmla="*/ 4076460 h 4408885"/>
              <a:gd name="connsiteX39" fmla="*/ 725043 w 4450858"/>
              <a:gd name="connsiteY39" fmla="*/ 4203460 h 4408885"/>
              <a:gd name="connsiteX40" fmla="*/ 331343 w 4450858"/>
              <a:gd name="connsiteY40" fmla="*/ 4292360 h 4408885"/>
              <a:gd name="connsiteX41" fmla="*/ 394843 w 4450858"/>
              <a:gd name="connsiteY41" fmla="*/ 4381260 h 4408885"/>
              <a:gd name="connsiteX0" fmla="*/ 394843 w 4451199"/>
              <a:gd name="connsiteY0" fmla="*/ 4381260 h 4408885"/>
              <a:gd name="connsiteX1" fmla="*/ 839343 w 4451199"/>
              <a:gd name="connsiteY1" fmla="*/ 4406660 h 4408885"/>
              <a:gd name="connsiteX2" fmla="*/ 1487043 w 4451199"/>
              <a:gd name="connsiteY2" fmla="*/ 4368560 h 4408885"/>
              <a:gd name="connsiteX3" fmla="*/ 1855343 w 4451199"/>
              <a:gd name="connsiteY3" fmla="*/ 4254260 h 4408885"/>
              <a:gd name="connsiteX4" fmla="*/ 2210943 w 4451199"/>
              <a:gd name="connsiteY4" fmla="*/ 4165360 h 4408885"/>
              <a:gd name="connsiteX5" fmla="*/ 2541143 w 4451199"/>
              <a:gd name="connsiteY5" fmla="*/ 4101860 h 4408885"/>
              <a:gd name="connsiteX6" fmla="*/ 2871343 w 4451199"/>
              <a:gd name="connsiteY6" fmla="*/ 4000260 h 4408885"/>
              <a:gd name="connsiteX7" fmla="*/ 3239643 w 4451199"/>
              <a:gd name="connsiteY7" fmla="*/ 3873260 h 4408885"/>
              <a:gd name="connsiteX8" fmla="*/ 3468243 w 4451199"/>
              <a:gd name="connsiteY8" fmla="*/ 3733560 h 4408885"/>
              <a:gd name="connsiteX9" fmla="*/ 3734943 w 4451199"/>
              <a:gd name="connsiteY9" fmla="*/ 3530360 h 4408885"/>
              <a:gd name="connsiteX10" fmla="*/ 3912743 w 4451199"/>
              <a:gd name="connsiteY10" fmla="*/ 3225560 h 4408885"/>
              <a:gd name="connsiteX11" fmla="*/ 4001643 w 4451199"/>
              <a:gd name="connsiteY11" fmla="*/ 2908060 h 4408885"/>
              <a:gd name="connsiteX12" fmla="*/ 4039743 w 4451199"/>
              <a:gd name="connsiteY12" fmla="*/ 2654060 h 4408885"/>
              <a:gd name="connsiteX13" fmla="*/ 4039741 w 4451199"/>
              <a:gd name="connsiteY13" fmla="*/ 2044460 h 4408885"/>
              <a:gd name="connsiteX14" fmla="*/ 4065143 w 4451199"/>
              <a:gd name="connsiteY14" fmla="*/ 1714260 h 4408885"/>
              <a:gd name="connsiteX15" fmla="*/ 4115943 w 4451199"/>
              <a:gd name="connsiteY15" fmla="*/ 1371360 h 4408885"/>
              <a:gd name="connsiteX16" fmla="*/ 4179443 w 4451199"/>
              <a:gd name="connsiteY16" fmla="*/ 1003060 h 4408885"/>
              <a:gd name="connsiteX17" fmla="*/ 4230243 w 4451199"/>
              <a:gd name="connsiteY17" fmla="*/ 431560 h 4408885"/>
              <a:gd name="connsiteX18" fmla="*/ 4242943 w 4451199"/>
              <a:gd name="connsiteY18" fmla="*/ 114060 h 4408885"/>
              <a:gd name="connsiteX19" fmla="*/ 4204843 w 4451199"/>
              <a:gd name="connsiteY19" fmla="*/ 88660 h 4408885"/>
              <a:gd name="connsiteX20" fmla="*/ 280543 w 4451199"/>
              <a:gd name="connsiteY20" fmla="*/ 114060 h 4408885"/>
              <a:gd name="connsiteX21" fmla="*/ 318643 w 4451199"/>
              <a:gd name="connsiteY21" fmla="*/ 1561860 h 4408885"/>
              <a:gd name="connsiteX22" fmla="*/ 1067943 w 4451199"/>
              <a:gd name="connsiteY22" fmla="*/ 1650760 h 4408885"/>
              <a:gd name="connsiteX23" fmla="*/ 1791843 w 4451199"/>
              <a:gd name="connsiteY23" fmla="*/ 1777760 h 4408885"/>
              <a:gd name="connsiteX24" fmla="*/ 2083943 w 4451199"/>
              <a:gd name="connsiteY24" fmla="*/ 1942860 h 4408885"/>
              <a:gd name="connsiteX25" fmla="*/ 2299843 w 4451199"/>
              <a:gd name="connsiteY25" fmla="*/ 2107960 h 4408885"/>
              <a:gd name="connsiteX26" fmla="*/ 2490343 w 4451199"/>
              <a:gd name="connsiteY26" fmla="*/ 2273060 h 4408885"/>
              <a:gd name="connsiteX27" fmla="*/ 2642743 w 4451199"/>
              <a:gd name="connsiteY27" fmla="*/ 2488960 h 4408885"/>
              <a:gd name="connsiteX28" fmla="*/ 2820543 w 4451199"/>
              <a:gd name="connsiteY28" fmla="*/ 2742960 h 4408885"/>
              <a:gd name="connsiteX29" fmla="*/ 2972943 w 4451199"/>
              <a:gd name="connsiteY29" fmla="*/ 2933460 h 4408885"/>
              <a:gd name="connsiteX30" fmla="*/ 3011043 w 4451199"/>
              <a:gd name="connsiteY30" fmla="*/ 3250960 h 4408885"/>
              <a:gd name="connsiteX31" fmla="*/ 2972943 w 4451199"/>
              <a:gd name="connsiteY31" fmla="*/ 3390660 h 4408885"/>
              <a:gd name="connsiteX32" fmla="*/ 2820543 w 4451199"/>
              <a:gd name="connsiteY32" fmla="*/ 3631960 h 4408885"/>
              <a:gd name="connsiteX33" fmla="*/ 2604643 w 4451199"/>
              <a:gd name="connsiteY33" fmla="*/ 3771660 h 4408885"/>
              <a:gd name="connsiteX34" fmla="*/ 2363343 w 4451199"/>
              <a:gd name="connsiteY34" fmla="*/ 3898660 h 4408885"/>
              <a:gd name="connsiteX35" fmla="*/ 1969643 w 4451199"/>
              <a:gd name="connsiteY35" fmla="*/ 4000260 h 4408885"/>
              <a:gd name="connsiteX36" fmla="*/ 1588643 w 4451199"/>
              <a:gd name="connsiteY36" fmla="*/ 4051060 h 4408885"/>
              <a:gd name="connsiteX37" fmla="*/ 1207643 w 4451199"/>
              <a:gd name="connsiteY37" fmla="*/ 4076460 h 4408885"/>
              <a:gd name="connsiteX38" fmla="*/ 725043 w 4451199"/>
              <a:gd name="connsiteY38" fmla="*/ 4203460 h 4408885"/>
              <a:gd name="connsiteX39" fmla="*/ 331343 w 4451199"/>
              <a:gd name="connsiteY39" fmla="*/ 4292360 h 4408885"/>
              <a:gd name="connsiteX40" fmla="*/ 394843 w 4451199"/>
              <a:gd name="connsiteY40" fmla="*/ 4381260 h 4408885"/>
              <a:gd name="connsiteX0" fmla="*/ 394843 w 4505127"/>
              <a:gd name="connsiteY0" fmla="*/ 4397451 h 4425076"/>
              <a:gd name="connsiteX1" fmla="*/ 839343 w 4505127"/>
              <a:gd name="connsiteY1" fmla="*/ 4422851 h 4425076"/>
              <a:gd name="connsiteX2" fmla="*/ 1487043 w 4505127"/>
              <a:gd name="connsiteY2" fmla="*/ 4384751 h 4425076"/>
              <a:gd name="connsiteX3" fmla="*/ 1855343 w 4505127"/>
              <a:gd name="connsiteY3" fmla="*/ 4270451 h 4425076"/>
              <a:gd name="connsiteX4" fmla="*/ 2210943 w 4505127"/>
              <a:gd name="connsiteY4" fmla="*/ 4181551 h 4425076"/>
              <a:gd name="connsiteX5" fmla="*/ 2541143 w 4505127"/>
              <a:gd name="connsiteY5" fmla="*/ 4118051 h 4425076"/>
              <a:gd name="connsiteX6" fmla="*/ 2871343 w 4505127"/>
              <a:gd name="connsiteY6" fmla="*/ 4016451 h 4425076"/>
              <a:gd name="connsiteX7" fmla="*/ 3239643 w 4505127"/>
              <a:gd name="connsiteY7" fmla="*/ 3889451 h 4425076"/>
              <a:gd name="connsiteX8" fmla="*/ 3468243 w 4505127"/>
              <a:gd name="connsiteY8" fmla="*/ 3749751 h 4425076"/>
              <a:gd name="connsiteX9" fmla="*/ 3734943 w 4505127"/>
              <a:gd name="connsiteY9" fmla="*/ 3546551 h 4425076"/>
              <a:gd name="connsiteX10" fmla="*/ 3912743 w 4505127"/>
              <a:gd name="connsiteY10" fmla="*/ 3241751 h 4425076"/>
              <a:gd name="connsiteX11" fmla="*/ 4001643 w 4505127"/>
              <a:gd name="connsiteY11" fmla="*/ 2924251 h 4425076"/>
              <a:gd name="connsiteX12" fmla="*/ 4039743 w 4505127"/>
              <a:gd name="connsiteY12" fmla="*/ 2670251 h 4425076"/>
              <a:gd name="connsiteX13" fmla="*/ 4039741 w 4505127"/>
              <a:gd name="connsiteY13" fmla="*/ 2060651 h 4425076"/>
              <a:gd name="connsiteX14" fmla="*/ 4065143 w 4505127"/>
              <a:gd name="connsiteY14" fmla="*/ 1730451 h 4425076"/>
              <a:gd name="connsiteX15" fmla="*/ 4115943 w 4505127"/>
              <a:gd name="connsiteY15" fmla="*/ 1387551 h 4425076"/>
              <a:gd name="connsiteX16" fmla="*/ 4179443 w 4505127"/>
              <a:gd name="connsiteY16" fmla="*/ 1019251 h 4425076"/>
              <a:gd name="connsiteX17" fmla="*/ 4230243 w 4505127"/>
              <a:gd name="connsiteY17" fmla="*/ 447751 h 4425076"/>
              <a:gd name="connsiteX18" fmla="*/ 4204843 w 4505127"/>
              <a:gd name="connsiteY18" fmla="*/ 104851 h 4425076"/>
              <a:gd name="connsiteX19" fmla="*/ 280543 w 4505127"/>
              <a:gd name="connsiteY19" fmla="*/ 130251 h 4425076"/>
              <a:gd name="connsiteX20" fmla="*/ 318643 w 4505127"/>
              <a:gd name="connsiteY20" fmla="*/ 1578051 h 4425076"/>
              <a:gd name="connsiteX21" fmla="*/ 1067943 w 4505127"/>
              <a:gd name="connsiteY21" fmla="*/ 1666951 h 4425076"/>
              <a:gd name="connsiteX22" fmla="*/ 1791843 w 4505127"/>
              <a:gd name="connsiteY22" fmla="*/ 1793951 h 4425076"/>
              <a:gd name="connsiteX23" fmla="*/ 2083943 w 4505127"/>
              <a:gd name="connsiteY23" fmla="*/ 1959051 h 4425076"/>
              <a:gd name="connsiteX24" fmla="*/ 2299843 w 4505127"/>
              <a:gd name="connsiteY24" fmla="*/ 2124151 h 4425076"/>
              <a:gd name="connsiteX25" fmla="*/ 2490343 w 4505127"/>
              <a:gd name="connsiteY25" fmla="*/ 2289251 h 4425076"/>
              <a:gd name="connsiteX26" fmla="*/ 2642743 w 4505127"/>
              <a:gd name="connsiteY26" fmla="*/ 2505151 h 4425076"/>
              <a:gd name="connsiteX27" fmla="*/ 2820543 w 4505127"/>
              <a:gd name="connsiteY27" fmla="*/ 2759151 h 4425076"/>
              <a:gd name="connsiteX28" fmla="*/ 2972943 w 4505127"/>
              <a:gd name="connsiteY28" fmla="*/ 2949651 h 4425076"/>
              <a:gd name="connsiteX29" fmla="*/ 3011043 w 4505127"/>
              <a:gd name="connsiteY29" fmla="*/ 3267151 h 4425076"/>
              <a:gd name="connsiteX30" fmla="*/ 2972943 w 4505127"/>
              <a:gd name="connsiteY30" fmla="*/ 3406851 h 4425076"/>
              <a:gd name="connsiteX31" fmla="*/ 2820543 w 4505127"/>
              <a:gd name="connsiteY31" fmla="*/ 3648151 h 4425076"/>
              <a:gd name="connsiteX32" fmla="*/ 2604643 w 4505127"/>
              <a:gd name="connsiteY32" fmla="*/ 3787851 h 4425076"/>
              <a:gd name="connsiteX33" fmla="*/ 2363343 w 4505127"/>
              <a:gd name="connsiteY33" fmla="*/ 3914851 h 4425076"/>
              <a:gd name="connsiteX34" fmla="*/ 1969643 w 4505127"/>
              <a:gd name="connsiteY34" fmla="*/ 4016451 h 4425076"/>
              <a:gd name="connsiteX35" fmla="*/ 1588643 w 4505127"/>
              <a:gd name="connsiteY35" fmla="*/ 4067251 h 4425076"/>
              <a:gd name="connsiteX36" fmla="*/ 1207643 w 4505127"/>
              <a:gd name="connsiteY36" fmla="*/ 4092651 h 4425076"/>
              <a:gd name="connsiteX37" fmla="*/ 725043 w 4505127"/>
              <a:gd name="connsiteY37" fmla="*/ 4219651 h 4425076"/>
              <a:gd name="connsiteX38" fmla="*/ 331343 w 4505127"/>
              <a:gd name="connsiteY38" fmla="*/ 4308551 h 4425076"/>
              <a:gd name="connsiteX39" fmla="*/ 394843 w 4505127"/>
              <a:gd name="connsiteY39" fmla="*/ 4397451 h 4425076"/>
              <a:gd name="connsiteX0" fmla="*/ 394843 w 4505127"/>
              <a:gd name="connsiteY0" fmla="*/ 4397451 h 4425076"/>
              <a:gd name="connsiteX1" fmla="*/ 839343 w 4505127"/>
              <a:gd name="connsiteY1" fmla="*/ 4422851 h 4425076"/>
              <a:gd name="connsiteX2" fmla="*/ 1487043 w 4505127"/>
              <a:gd name="connsiteY2" fmla="*/ 4384751 h 4425076"/>
              <a:gd name="connsiteX3" fmla="*/ 1855343 w 4505127"/>
              <a:gd name="connsiteY3" fmla="*/ 4270451 h 4425076"/>
              <a:gd name="connsiteX4" fmla="*/ 2210943 w 4505127"/>
              <a:gd name="connsiteY4" fmla="*/ 4181551 h 4425076"/>
              <a:gd name="connsiteX5" fmla="*/ 2541143 w 4505127"/>
              <a:gd name="connsiteY5" fmla="*/ 4118051 h 4425076"/>
              <a:gd name="connsiteX6" fmla="*/ 2871343 w 4505127"/>
              <a:gd name="connsiteY6" fmla="*/ 4016451 h 4425076"/>
              <a:gd name="connsiteX7" fmla="*/ 3239643 w 4505127"/>
              <a:gd name="connsiteY7" fmla="*/ 3889451 h 4425076"/>
              <a:gd name="connsiteX8" fmla="*/ 3468243 w 4505127"/>
              <a:gd name="connsiteY8" fmla="*/ 3749751 h 4425076"/>
              <a:gd name="connsiteX9" fmla="*/ 3734943 w 4505127"/>
              <a:gd name="connsiteY9" fmla="*/ 3546551 h 4425076"/>
              <a:gd name="connsiteX10" fmla="*/ 3912743 w 4505127"/>
              <a:gd name="connsiteY10" fmla="*/ 3241751 h 4425076"/>
              <a:gd name="connsiteX11" fmla="*/ 4001643 w 4505127"/>
              <a:gd name="connsiteY11" fmla="*/ 2924251 h 4425076"/>
              <a:gd name="connsiteX12" fmla="*/ 4039743 w 4505127"/>
              <a:gd name="connsiteY12" fmla="*/ 2670251 h 4425076"/>
              <a:gd name="connsiteX13" fmla="*/ 4039741 w 4505127"/>
              <a:gd name="connsiteY13" fmla="*/ 2060651 h 4425076"/>
              <a:gd name="connsiteX14" fmla="*/ 4065143 w 4505127"/>
              <a:gd name="connsiteY14" fmla="*/ 1730451 h 4425076"/>
              <a:gd name="connsiteX15" fmla="*/ 4115943 w 4505127"/>
              <a:gd name="connsiteY15" fmla="*/ 1387551 h 4425076"/>
              <a:gd name="connsiteX16" fmla="*/ 4179443 w 4505127"/>
              <a:gd name="connsiteY16" fmla="*/ 1019251 h 4425076"/>
              <a:gd name="connsiteX17" fmla="*/ 4230243 w 4505127"/>
              <a:gd name="connsiteY17" fmla="*/ 447751 h 4425076"/>
              <a:gd name="connsiteX18" fmla="*/ 4204843 w 4505127"/>
              <a:gd name="connsiteY18" fmla="*/ 104851 h 4425076"/>
              <a:gd name="connsiteX19" fmla="*/ 280543 w 4505127"/>
              <a:gd name="connsiteY19" fmla="*/ 130251 h 4425076"/>
              <a:gd name="connsiteX20" fmla="*/ 318643 w 4505127"/>
              <a:gd name="connsiteY20" fmla="*/ 1578051 h 4425076"/>
              <a:gd name="connsiteX21" fmla="*/ 1067943 w 4505127"/>
              <a:gd name="connsiteY21" fmla="*/ 1666951 h 4425076"/>
              <a:gd name="connsiteX22" fmla="*/ 1791843 w 4505127"/>
              <a:gd name="connsiteY22" fmla="*/ 1793951 h 4425076"/>
              <a:gd name="connsiteX23" fmla="*/ 2083943 w 4505127"/>
              <a:gd name="connsiteY23" fmla="*/ 1959051 h 4425076"/>
              <a:gd name="connsiteX24" fmla="*/ 2299843 w 4505127"/>
              <a:gd name="connsiteY24" fmla="*/ 2124151 h 4425076"/>
              <a:gd name="connsiteX25" fmla="*/ 2490343 w 4505127"/>
              <a:gd name="connsiteY25" fmla="*/ 2289251 h 4425076"/>
              <a:gd name="connsiteX26" fmla="*/ 2642743 w 4505127"/>
              <a:gd name="connsiteY26" fmla="*/ 2505151 h 4425076"/>
              <a:gd name="connsiteX27" fmla="*/ 2820543 w 4505127"/>
              <a:gd name="connsiteY27" fmla="*/ 2759151 h 4425076"/>
              <a:gd name="connsiteX28" fmla="*/ 2972943 w 4505127"/>
              <a:gd name="connsiteY28" fmla="*/ 2949651 h 4425076"/>
              <a:gd name="connsiteX29" fmla="*/ 3011043 w 4505127"/>
              <a:gd name="connsiteY29" fmla="*/ 3267151 h 4425076"/>
              <a:gd name="connsiteX30" fmla="*/ 2972943 w 4505127"/>
              <a:gd name="connsiteY30" fmla="*/ 3406851 h 4425076"/>
              <a:gd name="connsiteX31" fmla="*/ 2820543 w 4505127"/>
              <a:gd name="connsiteY31" fmla="*/ 3648151 h 4425076"/>
              <a:gd name="connsiteX32" fmla="*/ 2604643 w 4505127"/>
              <a:gd name="connsiteY32" fmla="*/ 3787851 h 4425076"/>
              <a:gd name="connsiteX33" fmla="*/ 2363343 w 4505127"/>
              <a:gd name="connsiteY33" fmla="*/ 3914851 h 4425076"/>
              <a:gd name="connsiteX34" fmla="*/ 1969643 w 4505127"/>
              <a:gd name="connsiteY34" fmla="*/ 4016451 h 4425076"/>
              <a:gd name="connsiteX35" fmla="*/ 1588643 w 4505127"/>
              <a:gd name="connsiteY35" fmla="*/ 4067251 h 4425076"/>
              <a:gd name="connsiteX36" fmla="*/ 1207643 w 4505127"/>
              <a:gd name="connsiteY36" fmla="*/ 4092651 h 4425076"/>
              <a:gd name="connsiteX37" fmla="*/ 725043 w 4505127"/>
              <a:gd name="connsiteY37" fmla="*/ 4219651 h 4425076"/>
              <a:gd name="connsiteX38" fmla="*/ 331343 w 4505127"/>
              <a:gd name="connsiteY38" fmla="*/ 4308551 h 4425076"/>
              <a:gd name="connsiteX39" fmla="*/ 394843 w 4505127"/>
              <a:gd name="connsiteY39" fmla="*/ 4397451 h 4425076"/>
              <a:gd name="connsiteX0" fmla="*/ 394843 w 4505127"/>
              <a:gd name="connsiteY0" fmla="*/ 4397451 h 4425076"/>
              <a:gd name="connsiteX1" fmla="*/ 839343 w 4505127"/>
              <a:gd name="connsiteY1" fmla="*/ 4422851 h 4425076"/>
              <a:gd name="connsiteX2" fmla="*/ 1487043 w 4505127"/>
              <a:gd name="connsiteY2" fmla="*/ 4384751 h 4425076"/>
              <a:gd name="connsiteX3" fmla="*/ 1855343 w 4505127"/>
              <a:gd name="connsiteY3" fmla="*/ 4270451 h 4425076"/>
              <a:gd name="connsiteX4" fmla="*/ 2210943 w 4505127"/>
              <a:gd name="connsiteY4" fmla="*/ 4181551 h 4425076"/>
              <a:gd name="connsiteX5" fmla="*/ 2541143 w 4505127"/>
              <a:gd name="connsiteY5" fmla="*/ 4118051 h 4425076"/>
              <a:gd name="connsiteX6" fmla="*/ 2871343 w 4505127"/>
              <a:gd name="connsiteY6" fmla="*/ 4016451 h 4425076"/>
              <a:gd name="connsiteX7" fmla="*/ 3239643 w 4505127"/>
              <a:gd name="connsiteY7" fmla="*/ 3889451 h 4425076"/>
              <a:gd name="connsiteX8" fmla="*/ 3468243 w 4505127"/>
              <a:gd name="connsiteY8" fmla="*/ 3749751 h 4425076"/>
              <a:gd name="connsiteX9" fmla="*/ 3734943 w 4505127"/>
              <a:gd name="connsiteY9" fmla="*/ 3546551 h 4425076"/>
              <a:gd name="connsiteX10" fmla="*/ 3912743 w 4505127"/>
              <a:gd name="connsiteY10" fmla="*/ 3241751 h 4425076"/>
              <a:gd name="connsiteX11" fmla="*/ 4001643 w 4505127"/>
              <a:gd name="connsiteY11" fmla="*/ 2924251 h 4425076"/>
              <a:gd name="connsiteX12" fmla="*/ 4039743 w 4505127"/>
              <a:gd name="connsiteY12" fmla="*/ 2670251 h 4425076"/>
              <a:gd name="connsiteX13" fmla="*/ 4039741 w 4505127"/>
              <a:gd name="connsiteY13" fmla="*/ 2060651 h 4425076"/>
              <a:gd name="connsiteX14" fmla="*/ 4065143 w 4505127"/>
              <a:gd name="connsiteY14" fmla="*/ 1730451 h 4425076"/>
              <a:gd name="connsiteX15" fmla="*/ 4115943 w 4505127"/>
              <a:gd name="connsiteY15" fmla="*/ 1387551 h 4425076"/>
              <a:gd name="connsiteX16" fmla="*/ 4179443 w 4505127"/>
              <a:gd name="connsiteY16" fmla="*/ 1019251 h 4425076"/>
              <a:gd name="connsiteX17" fmla="*/ 4230243 w 4505127"/>
              <a:gd name="connsiteY17" fmla="*/ 447751 h 4425076"/>
              <a:gd name="connsiteX18" fmla="*/ 4204843 w 4505127"/>
              <a:gd name="connsiteY18" fmla="*/ 104851 h 4425076"/>
              <a:gd name="connsiteX19" fmla="*/ 280543 w 4505127"/>
              <a:gd name="connsiteY19" fmla="*/ 130251 h 4425076"/>
              <a:gd name="connsiteX20" fmla="*/ 318643 w 4505127"/>
              <a:gd name="connsiteY20" fmla="*/ 1578051 h 4425076"/>
              <a:gd name="connsiteX21" fmla="*/ 1067943 w 4505127"/>
              <a:gd name="connsiteY21" fmla="*/ 1666951 h 4425076"/>
              <a:gd name="connsiteX22" fmla="*/ 1791843 w 4505127"/>
              <a:gd name="connsiteY22" fmla="*/ 1793951 h 4425076"/>
              <a:gd name="connsiteX23" fmla="*/ 2083943 w 4505127"/>
              <a:gd name="connsiteY23" fmla="*/ 1959051 h 4425076"/>
              <a:gd name="connsiteX24" fmla="*/ 2299843 w 4505127"/>
              <a:gd name="connsiteY24" fmla="*/ 2124151 h 4425076"/>
              <a:gd name="connsiteX25" fmla="*/ 2490343 w 4505127"/>
              <a:gd name="connsiteY25" fmla="*/ 2289251 h 4425076"/>
              <a:gd name="connsiteX26" fmla="*/ 2642743 w 4505127"/>
              <a:gd name="connsiteY26" fmla="*/ 2505151 h 4425076"/>
              <a:gd name="connsiteX27" fmla="*/ 2820543 w 4505127"/>
              <a:gd name="connsiteY27" fmla="*/ 2759151 h 4425076"/>
              <a:gd name="connsiteX28" fmla="*/ 2972943 w 4505127"/>
              <a:gd name="connsiteY28" fmla="*/ 2949651 h 4425076"/>
              <a:gd name="connsiteX29" fmla="*/ 3011043 w 4505127"/>
              <a:gd name="connsiteY29" fmla="*/ 3267151 h 4425076"/>
              <a:gd name="connsiteX30" fmla="*/ 2972943 w 4505127"/>
              <a:gd name="connsiteY30" fmla="*/ 3406851 h 4425076"/>
              <a:gd name="connsiteX31" fmla="*/ 2820543 w 4505127"/>
              <a:gd name="connsiteY31" fmla="*/ 3648151 h 4425076"/>
              <a:gd name="connsiteX32" fmla="*/ 2604643 w 4505127"/>
              <a:gd name="connsiteY32" fmla="*/ 3787851 h 4425076"/>
              <a:gd name="connsiteX33" fmla="*/ 2363343 w 4505127"/>
              <a:gd name="connsiteY33" fmla="*/ 3914851 h 4425076"/>
              <a:gd name="connsiteX34" fmla="*/ 1969643 w 4505127"/>
              <a:gd name="connsiteY34" fmla="*/ 4016451 h 4425076"/>
              <a:gd name="connsiteX35" fmla="*/ 1588643 w 4505127"/>
              <a:gd name="connsiteY35" fmla="*/ 4067251 h 4425076"/>
              <a:gd name="connsiteX36" fmla="*/ 1207643 w 4505127"/>
              <a:gd name="connsiteY36" fmla="*/ 4092651 h 4425076"/>
              <a:gd name="connsiteX37" fmla="*/ 725043 w 4505127"/>
              <a:gd name="connsiteY37" fmla="*/ 4219651 h 4425076"/>
              <a:gd name="connsiteX38" fmla="*/ 331343 w 4505127"/>
              <a:gd name="connsiteY38" fmla="*/ 4308551 h 4425076"/>
              <a:gd name="connsiteX39" fmla="*/ 394843 w 4505127"/>
              <a:gd name="connsiteY39" fmla="*/ 4397451 h 4425076"/>
              <a:gd name="connsiteX0" fmla="*/ 394843 w 4505127"/>
              <a:gd name="connsiteY0" fmla="*/ 4397451 h 4425076"/>
              <a:gd name="connsiteX1" fmla="*/ 839343 w 4505127"/>
              <a:gd name="connsiteY1" fmla="*/ 4422851 h 4425076"/>
              <a:gd name="connsiteX2" fmla="*/ 1487043 w 4505127"/>
              <a:gd name="connsiteY2" fmla="*/ 4384751 h 4425076"/>
              <a:gd name="connsiteX3" fmla="*/ 1855343 w 4505127"/>
              <a:gd name="connsiteY3" fmla="*/ 4270451 h 4425076"/>
              <a:gd name="connsiteX4" fmla="*/ 2210943 w 4505127"/>
              <a:gd name="connsiteY4" fmla="*/ 4181551 h 4425076"/>
              <a:gd name="connsiteX5" fmla="*/ 2541143 w 4505127"/>
              <a:gd name="connsiteY5" fmla="*/ 4118051 h 4425076"/>
              <a:gd name="connsiteX6" fmla="*/ 2871343 w 4505127"/>
              <a:gd name="connsiteY6" fmla="*/ 4016451 h 4425076"/>
              <a:gd name="connsiteX7" fmla="*/ 3239643 w 4505127"/>
              <a:gd name="connsiteY7" fmla="*/ 3889451 h 4425076"/>
              <a:gd name="connsiteX8" fmla="*/ 3468243 w 4505127"/>
              <a:gd name="connsiteY8" fmla="*/ 3749751 h 4425076"/>
              <a:gd name="connsiteX9" fmla="*/ 3734943 w 4505127"/>
              <a:gd name="connsiteY9" fmla="*/ 3546551 h 4425076"/>
              <a:gd name="connsiteX10" fmla="*/ 3912743 w 4505127"/>
              <a:gd name="connsiteY10" fmla="*/ 3241751 h 4425076"/>
              <a:gd name="connsiteX11" fmla="*/ 4001643 w 4505127"/>
              <a:gd name="connsiteY11" fmla="*/ 2924251 h 4425076"/>
              <a:gd name="connsiteX12" fmla="*/ 4039743 w 4505127"/>
              <a:gd name="connsiteY12" fmla="*/ 2670251 h 4425076"/>
              <a:gd name="connsiteX13" fmla="*/ 4039741 w 4505127"/>
              <a:gd name="connsiteY13" fmla="*/ 2060651 h 4425076"/>
              <a:gd name="connsiteX14" fmla="*/ 4065143 w 4505127"/>
              <a:gd name="connsiteY14" fmla="*/ 1730451 h 4425076"/>
              <a:gd name="connsiteX15" fmla="*/ 4115943 w 4505127"/>
              <a:gd name="connsiteY15" fmla="*/ 1387551 h 4425076"/>
              <a:gd name="connsiteX16" fmla="*/ 4179443 w 4505127"/>
              <a:gd name="connsiteY16" fmla="*/ 1019251 h 4425076"/>
              <a:gd name="connsiteX17" fmla="*/ 4230243 w 4505127"/>
              <a:gd name="connsiteY17" fmla="*/ 447751 h 4425076"/>
              <a:gd name="connsiteX18" fmla="*/ 4204843 w 4505127"/>
              <a:gd name="connsiteY18" fmla="*/ 104851 h 4425076"/>
              <a:gd name="connsiteX19" fmla="*/ 280543 w 4505127"/>
              <a:gd name="connsiteY19" fmla="*/ 130251 h 4425076"/>
              <a:gd name="connsiteX20" fmla="*/ 318643 w 4505127"/>
              <a:gd name="connsiteY20" fmla="*/ 1578051 h 4425076"/>
              <a:gd name="connsiteX21" fmla="*/ 1067943 w 4505127"/>
              <a:gd name="connsiteY21" fmla="*/ 1666951 h 4425076"/>
              <a:gd name="connsiteX22" fmla="*/ 1791843 w 4505127"/>
              <a:gd name="connsiteY22" fmla="*/ 1793951 h 4425076"/>
              <a:gd name="connsiteX23" fmla="*/ 2083943 w 4505127"/>
              <a:gd name="connsiteY23" fmla="*/ 1959051 h 4425076"/>
              <a:gd name="connsiteX24" fmla="*/ 2299843 w 4505127"/>
              <a:gd name="connsiteY24" fmla="*/ 2124151 h 4425076"/>
              <a:gd name="connsiteX25" fmla="*/ 2490343 w 4505127"/>
              <a:gd name="connsiteY25" fmla="*/ 2289251 h 4425076"/>
              <a:gd name="connsiteX26" fmla="*/ 2642743 w 4505127"/>
              <a:gd name="connsiteY26" fmla="*/ 2505151 h 4425076"/>
              <a:gd name="connsiteX27" fmla="*/ 2820543 w 4505127"/>
              <a:gd name="connsiteY27" fmla="*/ 2759151 h 4425076"/>
              <a:gd name="connsiteX28" fmla="*/ 2972943 w 4505127"/>
              <a:gd name="connsiteY28" fmla="*/ 2949651 h 4425076"/>
              <a:gd name="connsiteX29" fmla="*/ 3011043 w 4505127"/>
              <a:gd name="connsiteY29" fmla="*/ 3267151 h 4425076"/>
              <a:gd name="connsiteX30" fmla="*/ 2972943 w 4505127"/>
              <a:gd name="connsiteY30" fmla="*/ 3406851 h 4425076"/>
              <a:gd name="connsiteX31" fmla="*/ 2820543 w 4505127"/>
              <a:gd name="connsiteY31" fmla="*/ 3648151 h 4425076"/>
              <a:gd name="connsiteX32" fmla="*/ 2604643 w 4505127"/>
              <a:gd name="connsiteY32" fmla="*/ 3787851 h 4425076"/>
              <a:gd name="connsiteX33" fmla="*/ 2363343 w 4505127"/>
              <a:gd name="connsiteY33" fmla="*/ 3914851 h 4425076"/>
              <a:gd name="connsiteX34" fmla="*/ 1969643 w 4505127"/>
              <a:gd name="connsiteY34" fmla="*/ 4016451 h 4425076"/>
              <a:gd name="connsiteX35" fmla="*/ 1588643 w 4505127"/>
              <a:gd name="connsiteY35" fmla="*/ 4067251 h 4425076"/>
              <a:gd name="connsiteX36" fmla="*/ 1207643 w 4505127"/>
              <a:gd name="connsiteY36" fmla="*/ 4092651 h 4425076"/>
              <a:gd name="connsiteX37" fmla="*/ 725043 w 4505127"/>
              <a:gd name="connsiteY37" fmla="*/ 4219651 h 4425076"/>
              <a:gd name="connsiteX38" fmla="*/ 331343 w 4505127"/>
              <a:gd name="connsiteY38" fmla="*/ 4308551 h 4425076"/>
              <a:gd name="connsiteX39" fmla="*/ 394843 w 4505127"/>
              <a:gd name="connsiteY39" fmla="*/ 4397451 h 4425076"/>
              <a:gd name="connsiteX0" fmla="*/ 394843 w 4505127"/>
              <a:gd name="connsiteY0" fmla="*/ 4397451 h 4425076"/>
              <a:gd name="connsiteX1" fmla="*/ 839343 w 4505127"/>
              <a:gd name="connsiteY1" fmla="*/ 4422851 h 4425076"/>
              <a:gd name="connsiteX2" fmla="*/ 1487043 w 4505127"/>
              <a:gd name="connsiteY2" fmla="*/ 4384751 h 4425076"/>
              <a:gd name="connsiteX3" fmla="*/ 1855343 w 4505127"/>
              <a:gd name="connsiteY3" fmla="*/ 4270451 h 4425076"/>
              <a:gd name="connsiteX4" fmla="*/ 2210943 w 4505127"/>
              <a:gd name="connsiteY4" fmla="*/ 4181551 h 4425076"/>
              <a:gd name="connsiteX5" fmla="*/ 2541143 w 4505127"/>
              <a:gd name="connsiteY5" fmla="*/ 4118051 h 4425076"/>
              <a:gd name="connsiteX6" fmla="*/ 2871343 w 4505127"/>
              <a:gd name="connsiteY6" fmla="*/ 4016451 h 4425076"/>
              <a:gd name="connsiteX7" fmla="*/ 3239643 w 4505127"/>
              <a:gd name="connsiteY7" fmla="*/ 3889451 h 4425076"/>
              <a:gd name="connsiteX8" fmla="*/ 3468243 w 4505127"/>
              <a:gd name="connsiteY8" fmla="*/ 3749751 h 4425076"/>
              <a:gd name="connsiteX9" fmla="*/ 3734943 w 4505127"/>
              <a:gd name="connsiteY9" fmla="*/ 3546551 h 4425076"/>
              <a:gd name="connsiteX10" fmla="*/ 3912743 w 4505127"/>
              <a:gd name="connsiteY10" fmla="*/ 3241751 h 4425076"/>
              <a:gd name="connsiteX11" fmla="*/ 4001643 w 4505127"/>
              <a:gd name="connsiteY11" fmla="*/ 2924251 h 4425076"/>
              <a:gd name="connsiteX12" fmla="*/ 4039743 w 4505127"/>
              <a:gd name="connsiteY12" fmla="*/ 2670251 h 4425076"/>
              <a:gd name="connsiteX13" fmla="*/ 4039741 w 4505127"/>
              <a:gd name="connsiteY13" fmla="*/ 2060651 h 4425076"/>
              <a:gd name="connsiteX14" fmla="*/ 4065143 w 4505127"/>
              <a:gd name="connsiteY14" fmla="*/ 1730451 h 4425076"/>
              <a:gd name="connsiteX15" fmla="*/ 4115943 w 4505127"/>
              <a:gd name="connsiteY15" fmla="*/ 1387551 h 4425076"/>
              <a:gd name="connsiteX16" fmla="*/ 4179443 w 4505127"/>
              <a:gd name="connsiteY16" fmla="*/ 1019251 h 4425076"/>
              <a:gd name="connsiteX17" fmla="*/ 4230243 w 4505127"/>
              <a:gd name="connsiteY17" fmla="*/ 447751 h 4425076"/>
              <a:gd name="connsiteX18" fmla="*/ 4204843 w 4505127"/>
              <a:gd name="connsiteY18" fmla="*/ 104851 h 4425076"/>
              <a:gd name="connsiteX19" fmla="*/ 280543 w 4505127"/>
              <a:gd name="connsiteY19" fmla="*/ 130251 h 4425076"/>
              <a:gd name="connsiteX20" fmla="*/ 318643 w 4505127"/>
              <a:gd name="connsiteY20" fmla="*/ 1578051 h 4425076"/>
              <a:gd name="connsiteX21" fmla="*/ 1067943 w 4505127"/>
              <a:gd name="connsiteY21" fmla="*/ 1666951 h 4425076"/>
              <a:gd name="connsiteX22" fmla="*/ 1791843 w 4505127"/>
              <a:gd name="connsiteY22" fmla="*/ 1793951 h 4425076"/>
              <a:gd name="connsiteX23" fmla="*/ 2083943 w 4505127"/>
              <a:gd name="connsiteY23" fmla="*/ 1959051 h 4425076"/>
              <a:gd name="connsiteX24" fmla="*/ 2299843 w 4505127"/>
              <a:gd name="connsiteY24" fmla="*/ 2124151 h 4425076"/>
              <a:gd name="connsiteX25" fmla="*/ 2490343 w 4505127"/>
              <a:gd name="connsiteY25" fmla="*/ 2289251 h 4425076"/>
              <a:gd name="connsiteX26" fmla="*/ 2642743 w 4505127"/>
              <a:gd name="connsiteY26" fmla="*/ 2505151 h 4425076"/>
              <a:gd name="connsiteX27" fmla="*/ 2820543 w 4505127"/>
              <a:gd name="connsiteY27" fmla="*/ 2759151 h 4425076"/>
              <a:gd name="connsiteX28" fmla="*/ 2972943 w 4505127"/>
              <a:gd name="connsiteY28" fmla="*/ 2949651 h 4425076"/>
              <a:gd name="connsiteX29" fmla="*/ 3011043 w 4505127"/>
              <a:gd name="connsiteY29" fmla="*/ 3267151 h 4425076"/>
              <a:gd name="connsiteX30" fmla="*/ 2972943 w 4505127"/>
              <a:gd name="connsiteY30" fmla="*/ 3406851 h 4425076"/>
              <a:gd name="connsiteX31" fmla="*/ 2820543 w 4505127"/>
              <a:gd name="connsiteY31" fmla="*/ 3648151 h 4425076"/>
              <a:gd name="connsiteX32" fmla="*/ 2604643 w 4505127"/>
              <a:gd name="connsiteY32" fmla="*/ 3787851 h 4425076"/>
              <a:gd name="connsiteX33" fmla="*/ 2363343 w 4505127"/>
              <a:gd name="connsiteY33" fmla="*/ 3914851 h 4425076"/>
              <a:gd name="connsiteX34" fmla="*/ 1969643 w 4505127"/>
              <a:gd name="connsiteY34" fmla="*/ 4016451 h 4425076"/>
              <a:gd name="connsiteX35" fmla="*/ 1588643 w 4505127"/>
              <a:gd name="connsiteY35" fmla="*/ 4067251 h 4425076"/>
              <a:gd name="connsiteX36" fmla="*/ 1207643 w 4505127"/>
              <a:gd name="connsiteY36" fmla="*/ 4092651 h 4425076"/>
              <a:gd name="connsiteX37" fmla="*/ 725043 w 4505127"/>
              <a:gd name="connsiteY37" fmla="*/ 4219651 h 4425076"/>
              <a:gd name="connsiteX38" fmla="*/ 331343 w 4505127"/>
              <a:gd name="connsiteY38" fmla="*/ 4308551 h 4425076"/>
              <a:gd name="connsiteX39" fmla="*/ 394843 w 4505127"/>
              <a:gd name="connsiteY39" fmla="*/ 4397451 h 4425076"/>
              <a:gd name="connsiteX0" fmla="*/ 394843 w 4505127"/>
              <a:gd name="connsiteY0" fmla="*/ 4397451 h 4423054"/>
              <a:gd name="connsiteX1" fmla="*/ 839343 w 4505127"/>
              <a:gd name="connsiteY1" fmla="*/ 4422851 h 4423054"/>
              <a:gd name="connsiteX2" fmla="*/ 1487043 w 4505127"/>
              <a:gd name="connsiteY2" fmla="*/ 4384751 h 4423054"/>
              <a:gd name="connsiteX3" fmla="*/ 1855343 w 4505127"/>
              <a:gd name="connsiteY3" fmla="*/ 4270451 h 4423054"/>
              <a:gd name="connsiteX4" fmla="*/ 2210943 w 4505127"/>
              <a:gd name="connsiteY4" fmla="*/ 4181551 h 4423054"/>
              <a:gd name="connsiteX5" fmla="*/ 2541143 w 4505127"/>
              <a:gd name="connsiteY5" fmla="*/ 4118051 h 4423054"/>
              <a:gd name="connsiteX6" fmla="*/ 2871343 w 4505127"/>
              <a:gd name="connsiteY6" fmla="*/ 4016451 h 4423054"/>
              <a:gd name="connsiteX7" fmla="*/ 3239643 w 4505127"/>
              <a:gd name="connsiteY7" fmla="*/ 3889451 h 4423054"/>
              <a:gd name="connsiteX8" fmla="*/ 3468243 w 4505127"/>
              <a:gd name="connsiteY8" fmla="*/ 3749751 h 4423054"/>
              <a:gd name="connsiteX9" fmla="*/ 3734943 w 4505127"/>
              <a:gd name="connsiteY9" fmla="*/ 3546551 h 4423054"/>
              <a:gd name="connsiteX10" fmla="*/ 3912743 w 4505127"/>
              <a:gd name="connsiteY10" fmla="*/ 3241751 h 4423054"/>
              <a:gd name="connsiteX11" fmla="*/ 4001643 w 4505127"/>
              <a:gd name="connsiteY11" fmla="*/ 2924251 h 4423054"/>
              <a:gd name="connsiteX12" fmla="*/ 4039743 w 4505127"/>
              <a:gd name="connsiteY12" fmla="*/ 2670251 h 4423054"/>
              <a:gd name="connsiteX13" fmla="*/ 4039741 w 4505127"/>
              <a:gd name="connsiteY13" fmla="*/ 2060651 h 4423054"/>
              <a:gd name="connsiteX14" fmla="*/ 4065143 w 4505127"/>
              <a:gd name="connsiteY14" fmla="*/ 1730451 h 4423054"/>
              <a:gd name="connsiteX15" fmla="*/ 4115943 w 4505127"/>
              <a:gd name="connsiteY15" fmla="*/ 1387551 h 4423054"/>
              <a:gd name="connsiteX16" fmla="*/ 4179443 w 4505127"/>
              <a:gd name="connsiteY16" fmla="*/ 1019251 h 4423054"/>
              <a:gd name="connsiteX17" fmla="*/ 4230243 w 4505127"/>
              <a:gd name="connsiteY17" fmla="*/ 447751 h 4423054"/>
              <a:gd name="connsiteX18" fmla="*/ 4204843 w 4505127"/>
              <a:gd name="connsiteY18" fmla="*/ 104851 h 4423054"/>
              <a:gd name="connsiteX19" fmla="*/ 280543 w 4505127"/>
              <a:gd name="connsiteY19" fmla="*/ 130251 h 4423054"/>
              <a:gd name="connsiteX20" fmla="*/ 318643 w 4505127"/>
              <a:gd name="connsiteY20" fmla="*/ 1578051 h 4423054"/>
              <a:gd name="connsiteX21" fmla="*/ 1067943 w 4505127"/>
              <a:gd name="connsiteY21" fmla="*/ 1666951 h 4423054"/>
              <a:gd name="connsiteX22" fmla="*/ 1791843 w 4505127"/>
              <a:gd name="connsiteY22" fmla="*/ 1793951 h 4423054"/>
              <a:gd name="connsiteX23" fmla="*/ 2083943 w 4505127"/>
              <a:gd name="connsiteY23" fmla="*/ 1959051 h 4423054"/>
              <a:gd name="connsiteX24" fmla="*/ 2299843 w 4505127"/>
              <a:gd name="connsiteY24" fmla="*/ 2124151 h 4423054"/>
              <a:gd name="connsiteX25" fmla="*/ 2490343 w 4505127"/>
              <a:gd name="connsiteY25" fmla="*/ 2289251 h 4423054"/>
              <a:gd name="connsiteX26" fmla="*/ 2642743 w 4505127"/>
              <a:gd name="connsiteY26" fmla="*/ 2505151 h 4423054"/>
              <a:gd name="connsiteX27" fmla="*/ 2820543 w 4505127"/>
              <a:gd name="connsiteY27" fmla="*/ 2759151 h 4423054"/>
              <a:gd name="connsiteX28" fmla="*/ 2972943 w 4505127"/>
              <a:gd name="connsiteY28" fmla="*/ 2949651 h 4423054"/>
              <a:gd name="connsiteX29" fmla="*/ 3011043 w 4505127"/>
              <a:gd name="connsiteY29" fmla="*/ 3267151 h 4423054"/>
              <a:gd name="connsiteX30" fmla="*/ 2972943 w 4505127"/>
              <a:gd name="connsiteY30" fmla="*/ 3406851 h 4423054"/>
              <a:gd name="connsiteX31" fmla="*/ 2820543 w 4505127"/>
              <a:gd name="connsiteY31" fmla="*/ 3648151 h 4423054"/>
              <a:gd name="connsiteX32" fmla="*/ 2604643 w 4505127"/>
              <a:gd name="connsiteY32" fmla="*/ 3787851 h 4423054"/>
              <a:gd name="connsiteX33" fmla="*/ 2363343 w 4505127"/>
              <a:gd name="connsiteY33" fmla="*/ 3914851 h 4423054"/>
              <a:gd name="connsiteX34" fmla="*/ 1969643 w 4505127"/>
              <a:gd name="connsiteY34" fmla="*/ 4016451 h 4423054"/>
              <a:gd name="connsiteX35" fmla="*/ 1588643 w 4505127"/>
              <a:gd name="connsiteY35" fmla="*/ 4067251 h 4423054"/>
              <a:gd name="connsiteX36" fmla="*/ 1207643 w 4505127"/>
              <a:gd name="connsiteY36" fmla="*/ 4092651 h 4423054"/>
              <a:gd name="connsiteX37" fmla="*/ 725043 w 4505127"/>
              <a:gd name="connsiteY37" fmla="*/ 4219651 h 4423054"/>
              <a:gd name="connsiteX38" fmla="*/ 331343 w 4505127"/>
              <a:gd name="connsiteY38" fmla="*/ 4308551 h 4423054"/>
              <a:gd name="connsiteX39" fmla="*/ 394843 w 4505127"/>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90289 w 4503573"/>
              <a:gd name="connsiteY22" fmla="*/ 1793951 h 4423054"/>
              <a:gd name="connsiteX23" fmla="*/ 2082389 w 4503573"/>
              <a:gd name="connsiteY23" fmla="*/ 1959051 h 4423054"/>
              <a:gd name="connsiteX24" fmla="*/ 2298289 w 4503573"/>
              <a:gd name="connsiteY24" fmla="*/ 2124151 h 4423054"/>
              <a:gd name="connsiteX25" fmla="*/ 2488789 w 4503573"/>
              <a:gd name="connsiteY25" fmla="*/ 2289251 h 4423054"/>
              <a:gd name="connsiteX26" fmla="*/ 2641189 w 4503573"/>
              <a:gd name="connsiteY26" fmla="*/ 25051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90289 w 4503573"/>
              <a:gd name="connsiteY22" fmla="*/ 1793951 h 4423054"/>
              <a:gd name="connsiteX23" fmla="*/ 2082389 w 4503573"/>
              <a:gd name="connsiteY23" fmla="*/ 1959051 h 4423054"/>
              <a:gd name="connsiteX24" fmla="*/ 2298289 w 4503573"/>
              <a:gd name="connsiteY24" fmla="*/ 2124151 h 4423054"/>
              <a:gd name="connsiteX25" fmla="*/ 2488789 w 4503573"/>
              <a:gd name="connsiteY25" fmla="*/ 2289251 h 4423054"/>
              <a:gd name="connsiteX26" fmla="*/ 2641189 w 4503573"/>
              <a:gd name="connsiteY26" fmla="*/ 25051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82389 w 4503573"/>
              <a:gd name="connsiteY23" fmla="*/ 1959051 h 4423054"/>
              <a:gd name="connsiteX24" fmla="*/ 2298289 w 4503573"/>
              <a:gd name="connsiteY24" fmla="*/ 2124151 h 4423054"/>
              <a:gd name="connsiteX25" fmla="*/ 2488789 w 4503573"/>
              <a:gd name="connsiteY25" fmla="*/ 2289251 h 4423054"/>
              <a:gd name="connsiteX26" fmla="*/ 2641189 w 4503573"/>
              <a:gd name="connsiteY26" fmla="*/ 25051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82389 w 4503573"/>
              <a:gd name="connsiteY23" fmla="*/ 1959051 h 4423054"/>
              <a:gd name="connsiteX24" fmla="*/ 2298289 w 4503573"/>
              <a:gd name="connsiteY24" fmla="*/ 2124151 h 4423054"/>
              <a:gd name="connsiteX25" fmla="*/ 2488789 w 4503573"/>
              <a:gd name="connsiteY25" fmla="*/ 2289251 h 4423054"/>
              <a:gd name="connsiteX26" fmla="*/ 2641189 w 4503573"/>
              <a:gd name="connsiteY26" fmla="*/ 25051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641189 w 4503573"/>
              <a:gd name="connsiteY26" fmla="*/ 25051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12439 w 4503573"/>
              <a:gd name="connsiteY36" fmla="*/ 414980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1815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181551 h 4423054"/>
              <a:gd name="connsiteX38" fmla="*/ 355189 w 4503573"/>
              <a:gd name="connsiteY38" fmla="*/ 423870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181551 h 4423054"/>
              <a:gd name="connsiteX38" fmla="*/ 355189 w 4503573"/>
              <a:gd name="connsiteY38" fmla="*/ 4238701 h 4423054"/>
              <a:gd name="connsiteX39" fmla="*/ 393289 w 4503573"/>
              <a:gd name="connsiteY39" fmla="*/ 4397451 h 4423054"/>
              <a:gd name="connsiteX0" fmla="*/ 3678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181551 h 4423054"/>
              <a:gd name="connsiteX38" fmla="*/ 355189 w 4503573"/>
              <a:gd name="connsiteY38" fmla="*/ 4238701 h 4423054"/>
              <a:gd name="connsiteX39" fmla="*/ 367889 w 4503573"/>
              <a:gd name="connsiteY39" fmla="*/ 4397451 h 4423054"/>
              <a:gd name="connsiteX0" fmla="*/ 3678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181551 h 4423054"/>
              <a:gd name="connsiteX38" fmla="*/ 374239 w 4503573"/>
              <a:gd name="connsiteY38" fmla="*/ 4238701 h 4423054"/>
              <a:gd name="connsiteX39" fmla="*/ 367889 w 4503573"/>
              <a:gd name="connsiteY39" fmla="*/ 4397451 h 4423054"/>
              <a:gd name="connsiteX0" fmla="*/ 367889 w 4503573"/>
              <a:gd name="connsiteY0" fmla="*/ 4397451 h 4410866"/>
              <a:gd name="connsiteX1" fmla="*/ 856839 w 4503573"/>
              <a:gd name="connsiteY1" fmla="*/ 4410151 h 4410866"/>
              <a:gd name="connsiteX2" fmla="*/ 1485489 w 4503573"/>
              <a:gd name="connsiteY2" fmla="*/ 4384751 h 4410866"/>
              <a:gd name="connsiteX3" fmla="*/ 1853789 w 4503573"/>
              <a:gd name="connsiteY3" fmla="*/ 4270451 h 4410866"/>
              <a:gd name="connsiteX4" fmla="*/ 2209389 w 4503573"/>
              <a:gd name="connsiteY4" fmla="*/ 4181551 h 4410866"/>
              <a:gd name="connsiteX5" fmla="*/ 2539589 w 4503573"/>
              <a:gd name="connsiteY5" fmla="*/ 4118051 h 4410866"/>
              <a:gd name="connsiteX6" fmla="*/ 2869789 w 4503573"/>
              <a:gd name="connsiteY6" fmla="*/ 4016451 h 4410866"/>
              <a:gd name="connsiteX7" fmla="*/ 3238089 w 4503573"/>
              <a:gd name="connsiteY7" fmla="*/ 3889451 h 4410866"/>
              <a:gd name="connsiteX8" fmla="*/ 3466689 w 4503573"/>
              <a:gd name="connsiteY8" fmla="*/ 3749751 h 4410866"/>
              <a:gd name="connsiteX9" fmla="*/ 3733389 w 4503573"/>
              <a:gd name="connsiteY9" fmla="*/ 3546551 h 4410866"/>
              <a:gd name="connsiteX10" fmla="*/ 3911189 w 4503573"/>
              <a:gd name="connsiteY10" fmla="*/ 3241751 h 4410866"/>
              <a:gd name="connsiteX11" fmla="*/ 4000089 w 4503573"/>
              <a:gd name="connsiteY11" fmla="*/ 2924251 h 4410866"/>
              <a:gd name="connsiteX12" fmla="*/ 4038189 w 4503573"/>
              <a:gd name="connsiteY12" fmla="*/ 2670251 h 4410866"/>
              <a:gd name="connsiteX13" fmla="*/ 4038187 w 4503573"/>
              <a:gd name="connsiteY13" fmla="*/ 2060651 h 4410866"/>
              <a:gd name="connsiteX14" fmla="*/ 4063589 w 4503573"/>
              <a:gd name="connsiteY14" fmla="*/ 1730451 h 4410866"/>
              <a:gd name="connsiteX15" fmla="*/ 4114389 w 4503573"/>
              <a:gd name="connsiteY15" fmla="*/ 1387551 h 4410866"/>
              <a:gd name="connsiteX16" fmla="*/ 4177889 w 4503573"/>
              <a:gd name="connsiteY16" fmla="*/ 1019251 h 4410866"/>
              <a:gd name="connsiteX17" fmla="*/ 4228689 w 4503573"/>
              <a:gd name="connsiteY17" fmla="*/ 447751 h 4410866"/>
              <a:gd name="connsiteX18" fmla="*/ 4203289 w 4503573"/>
              <a:gd name="connsiteY18" fmla="*/ 104851 h 4410866"/>
              <a:gd name="connsiteX19" fmla="*/ 278989 w 4503573"/>
              <a:gd name="connsiteY19" fmla="*/ 130251 h 4410866"/>
              <a:gd name="connsiteX20" fmla="*/ 323439 w 4503573"/>
              <a:gd name="connsiteY20" fmla="*/ 1635201 h 4410866"/>
              <a:gd name="connsiteX21" fmla="*/ 1066389 w 4503573"/>
              <a:gd name="connsiteY21" fmla="*/ 1666951 h 4410866"/>
              <a:gd name="connsiteX22" fmla="*/ 1758539 w 4503573"/>
              <a:gd name="connsiteY22" fmla="*/ 1851101 h 4410866"/>
              <a:gd name="connsiteX23" fmla="*/ 2063339 w 4503573"/>
              <a:gd name="connsiteY23" fmla="*/ 1990801 h 4410866"/>
              <a:gd name="connsiteX24" fmla="*/ 2298289 w 4503573"/>
              <a:gd name="connsiteY24" fmla="*/ 2124151 h 4410866"/>
              <a:gd name="connsiteX25" fmla="*/ 2488789 w 4503573"/>
              <a:gd name="connsiteY25" fmla="*/ 2289251 h 4410866"/>
              <a:gd name="connsiteX26" fmla="*/ 2717389 w 4503573"/>
              <a:gd name="connsiteY26" fmla="*/ 2479751 h 4410866"/>
              <a:gd name="connsiteX27" fmla="*/ 2914239 w 4503573"/>
              <a:gd name="connsiteY27" fmla="*/ 2733751 h 4410866"/>
              <a:gd name="connsiteX28" fmla="*/ 3028539 w 4503573"/>
              <a:gd name="connsiteY28" fmla="*/ 2962351 h 4410866"/>
              <a:gd name="connsiteX29" fmla="*/ 3009489 w 4503573"/>
              <a:gd name="connsiteY29" fmla="*/ 3267151 h 4410866"/>
              <a:gd name="connsiteX30" fmla="*/ 2971389 w 4503573"/>
              <a:gd name="connsiteY30" fmla="*/ 3406851 h 4410866"/>
              <a:gd name="connsiteX31" fmla="*/ 2749139 w 4503573"/>
              <a:gd name="connsiteY31" fmla="*/ 3629101 h 4410866"/>
              <a:gd name="connsiteX32" fmla="*/ 2552289 w 4503573"/>
              <a:gd name="connsiteY32" fmla="*/ 3718001 h 4410866"/>
              <a:gd name="connsiteX33" fmla="*/ 2260189 w 4503573"/>
              <a:gd name="connsiteY33" fmla="*/ 3857701 h 4410866"/>
              <a:gd name="connsiteX34" fmla="*/ 1910939 w 4503573"/>
              <a:gd name="connsiteY34" fmla="*/ 3952951 h 4410866"/>
              <a:gd name="connsiteX35" fmla="*/ 1599789 w 4503573"/>
              <a:gd name="connsiteY35" fmla="*/ 4035501 h 4410866"/>
              <a:gd name="connsiteX36" fmla="*/ 1206089 w 4503573"/>
              <a:gd name="connsiteY36" fmla="*/ 4118051 h 4410866"/>
              <a:gd name="connsiteX37" fmla="*/ 723489 w 4503573"/>
              <a:gd name="connsiteY37" fmla="*/ 4181551 h 4410866"/>
              <a:gd name="connsiteX38" fmla="*/ 374239 w 4503573"/>
              <a:gd name="connsiteY38" fmla="*/ 4238701 h 4410866"/>
              <a:gd name="connsiteX39" fmla="*/ 367889 w 4503573"/>
              <a:gd name="connsiteY39" fmla="*/ 4397451 h 4410866"/>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09389 w 4503573"/>
              <a:gd name="connsiteY4" fmla="*/ 4181551 h 4414947"/>
              <a:gd name="connsiteX5" fmla="*/ 2539589 w 4503573"/>
              <a:gd name="connsiteY5" fmla="*/ 41180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09389 w 4503573"/>
              <a:gd name="connsiteY4" fmla="*/ 4181551 h 4414947"/>
              <a:gd name="connsiteX5" fmla="*/ 2539589 w 4503573"/>
              <a:gd name="connsiteY5" fmla="*/ 41180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09389 w 4503573"/>
              <a:gd name="connsiteY4" fmla="*/ 4181551 h 4414947"/>
              <a:gd name="connsiteX5" fmla="*/ 2539589 w 4503573"/>
              <a:gd name="connsiteY5" fmla="*/ 41180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09389 w 4503573"/>
              <a:gd name="connsiteY4" fmla="*/ 4111701 h 4414947"/>
              <a:gd name="connsiteX5" fmla="*/ 2539589 w 4503573"/>
              <a:gd name="connsiteY5" fmla="*/ 41180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39589 w 4503573"/>
              <a:gd name="connsiteY5" fmla="*/ 41180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425539 w 4503573"/>
              <a:gd name="connsiteY14" fmla="*/ 171140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425539 w 4503573"/>
              <a:gd name="connsiteY14" fmla="*/ 171140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425539 w 4503573"/>
              <a:gd name="connsiteY14" fmla="*/ 171140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425539 w 4503573"/>
              <a:gd name="connsiteY14" fmla="*/ 171140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425539 w 4503573"/>
              <a:gd name="connsiteY14" fmla="*/ 171140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42118"/>
              <a:gd name="connsiteY0" fmla="*/ 4397451 h 4414947"/>
              <a:gd name="connsiteX1" fmla="*/ 856839 w 4542118"/>
              <a:gd name="connsiteY1" fmla="*/ 4410151 h 4414947"/>
              <a:gd name="connsiteX2" fmla="*/ 1491839 w 4542118"/>
              <a:gd name="connsiteY2" fmla="*/ 4327601 h 4414947"/>
              <a:gd name="connsiteX3" fmla="*/ 1853789 w 4542118"/>
              <a:gd name="connsiteY3" fmla="*/ 4270451 h 4414947"/>
              <a:gd name="connsiteX4" fmla="*/ 2234789 w 4542118"/>
              <a:gd name="connsiteY4" fmla="*/ 4213301 h 4414947"/>
              <a:gd name="connsiteX5" fmla="*/ 2545939 w 4542118"/>
              <a:gd name="connsiteY5" fmla="*/ 4143451 h 4414947"/>
              <a:gd name="connsiteX6" fmla="*/ 2869789 w 4542118"/>
              <a:gd name="connsiteY6" fmla="*/ 4041851 h 4414947"/>
              <a:gd name="connsiteX7" fmla="*/ 3238089 w 4542118"/>
              <a:gd name="connsiteY7" fmla="*/ 3889451 h 4414947"/>
              <a:gd name="connsiteX8" fmla="*/ 3466689 w 4542118"/>
              <a:gd name="connsiteY8" fmla="*/ 3724351 h 4414947"/>
              <a:gd name="connsiteX9" fmla="*/ 3727039 w 4542118"/>
              <a:gd name="connsiteY9" fmla="*/ 3521151 h 4414947"/>
              <a:gd name="connsiteX10" fmla="*/ 3981039 w 4542118"/>
              <a:gd name="connsiteY10" fmla="*/ 3222701 h 4414947"/>
              <a:gd name="connsiteX11" fmla="*/ 4146139 w 4542118"/>
              <a:gd name="connsiteY11" fmla="*/ 2892501 h 4414947"/>
              <a:gd name="connsiteX12" fmla="*/ 4241389 w 4542118"/>
              <a:gd name="connsiteY12" fmla="*/ 2568651 h 4414947"/>
              <a:gd name="connsiteX13" fmla="*/ 4349337 w 4542118"/>
              <a:gd name="connsiteY13" fmla="*/ 2047951 h 4414947"/>
              <a:gd name="connsiteX14" fmla="*/ 4425539 w 4542118"/>
              <a:gd name="connsiteY14" fmla="*/ 1711401 h 4414947"/>
              <a:gd name="connsiteX15" fmla="*/ 4533489 w 4542118"/>
              <a:gd name="connsiteY15" fmla="*/ 1368501 h 4414947"/>
              <a:gd name="connsiteX16" fmla="*/ 4177889 w 4542118"/>
              <a:gd name="connsiteY16" fmla="*/ 1019251 h 4414947"/>
              <a:gd name="connsiteX17" fmla="*/ 4228689 w 4542118"/>
              <a:gd name="connsiteY17" fmla="*/ 447751 h 4414947"/>
              <a:gd name="connsiteX18" fmla="*/ 4203289 w 4542118"/>
              <a:gd name="connsiteY18" fmla="*/ 104851 h 4414947"/>
              <a:gd name="connsiteX19" fmla="*/ 278989 w 4542118"/>
              <a:gd name="connsiteY19" fmla="*/ 130251 h 4414947"/>
              <a:gd name="connsiteX20" fmla="*/ 323439 w 4542118"/>
              <a:gd name="connsiteY20" fmla="*/ 1635201 h 4414947"/>
              <a:gd name="connsiteX21" fmla="*/ 1066389 w 4542118"/>
              <a:gd name="connsiteY21" fmla="*/ 1666951 h 4414947"/>
              <a:gd name="connsiteX22" fmla="*/ 1758539 w 4542118"/>
              <a:gd name="connsiteY22" fmla="*/ 1851101 h 4414947"/>
              <a:gd name="connsiteX23" fmla="*/ 2063339 w 4542118"/>
              <a:gd name="connsiteY23" fmla="*/ 1990801 h 4414947"/>
              <a:gd name="connsiteX24" fmla="*/ 2298289 w 4542118"/>
              <a:gd name="connsiteY24" fmla="*/ 2124151 h 4414947"/>
              <a:gd name="connsiteX25" fmla="*/ 2488789 w 4542118"/>
              <a:gd name="connsiteY25" fmla="*/ 2289251 h 4414947"/>
              <a:gd name="connsiteX26" fmla="*/ 2717389 w 4542118"/>
              <a:gd name="connsiteY26" fmla="*/ 2479751 h 4414947"/>
              <a:gd name="connsiteX27" fmla="*/ 2914239 w 4542118"/>
              <a:gd name="connsiteY27" fmla="*/ 2733751 h 4414947"/>
              <a:gd name="connsiteX28" fmla="*/ 3028539 w 4542118"/>
              <a:gd name="connsiteY28" fmla="*/ 2962351 h 4414947"/>
              <a:gd name="connsiteX29" fmla="*/ 3009489 w 4542118"/>
              <a:gd name="connsiteY29" fmla="*/ 3267151 h 4414947"/>
              <a:gd name="connsiteX30" fmla="*/ 2971389 w 4542118"/>
              <a:gd name="connsiteY30" fmla="*/ 3406851 h 4414947"/>
              <a:gd name="connsiteX31" fmla="*/ 2749139 w 4542118"/>
              <a:gd name="connsiteY31" fmla="*/ 3629101 h 4414947"/>
              <a:gd name="connsiteX32" fmla="*/ 2552289 w 4542118"/>
              <a:gd name="connsiteY32" fmla="*/ 3718001 h 4414947"/>
              <a:gd name="connsiteX33" fmla="*/ 2260189 w 4542118"/>
              <a:gd name="connsiteY33" fmla="*/ 3857701 h 4414947"/>
              <a:gd name="connsiteX34" fmla="*/ 1910939 w 4542118"/>
              <a:gd name="connsiteY34" fmla="*/ 3952951 h 4414947"/>
              <a:gd name="connsiteX35" fmla="*/ 1599789 w 4542118"/>
              <a:gd name="connsiteY35" fmla="*/ 4035501 h 4414947"/>
              <a:gd name="connsiteX36" fmla="*/ 1206089 w 4542118"/>
              <a:gd name="connsiteY36" fmla="*/ 4118051 h 4414947"/>
              <a:gd name="connsiteX37" fmla="*/ 723489 w 4542118"/>
              <a:gd name="connsiteY37" fmla="*/ 4181551 h 4414947"/>
              <a:gd name="connsiteX38" fmla="*/ 374239 w 4542118"/>
              <a:gd name="connsiteY38" fmla="*/ 4238701 h 4414947"/>
              <a:gd name="connsiteX39" fmla="*/ 367889 w 4542118"/>
              <a:gd name="connsiteY39" fmla="*/ 4397451 h 4414947"/>
              <a:gd name="connsiteX0" fmla="*/ 367889 w 4580006"/>
              <a:gd name="connsiteY0" fmla="*/ 4397451 h 4414947"/>
              <a:gd name="connsiteX1" fmla="*/ 856839 w 4580006"/>
              <a:gd name="connsiteY1" fmla="*/ 4410151 h 4414947"/>
              <a:gd name="connsiteX2" fmla="*/ 1491839 w 4580006"/>
              <a:gd name="connsiteY2" fmla="*/ 4327601 h 4414947"/>
              <a:gd name="connsiteX3" fmla="*/ 1853789 w 4580006"/>
              <a:gd name="connsiteY3" fmla="*/ 4270451 h 4414947"/>
              <a:gd name="connsiteX4" fmla="*/ 2234789 w 4580006"/>
              <a:gd name="connsiteY4" fmla="*/ 4213301 h 4414947"/>
              <a:gd name="connsiteX5" fmla="*/ 2545939 w 4580006"/>
              <a:gd name="connsiteY5" fmla="*/ 4143451 h 4414947"/>
              <a:gd name="connsiteX6" fmla="*/ 2869789 w 4580006"/>
              <a:gd name="connsiteY6" fmla="*/ 4041851 h 4414947"/>
              <a:gd name="connsiteX7" fmla="*/ 3238089 w 4580006"/>
              <a:gd name="connsiteY7" fmla="*/ 3889451 h 4414947"/>
              <a:gd name="connsiteX8" fmla="*/ 3466689 w 4580006"/>
              <a:gd name="connsiteY8" fmla="*/ 3724351 h 4414947"/>
              <a:gd name="connsiteX9" fmla="*/ 3727039 w 4580006"/>
              <a:gd name="connsiteY9" fmla="*/ 3521151 h 4414947"/>
              <a:gd name="connsiteX10" fmla="*/ 3981039 w 4580006"/>
              <a:gd name="connsiteY10" fmla="*/ 3222701 h 4414947"/>
              <a:gd name="connsiteX11" fmla="*/ 4146139 w 4580006"/>
              <a:gd name="connsiteY11" fmla="*/ 2892501 h 4414947"/>
              <a:gd name="connsiteX12" fmla="*/ 4241389 w 4580006"/>
              <a:gd name="connsiteY12" fmla="*/ 2568651 h 4414947"/>
              <a:gd name="connsiteX13" fmla="*/ 4349337 w 4580006"/>
              <a:gd name="connsiteY13" fmla="*/ 2047951 h 4414947"/>
              <a:gd name="connsiteX14" fmla="*/ 4425539 w 4580006"/>
              <a:gd name="connsiteY14" fmla="*/ 1711401 h 4414947"/>
              <a:gd name="connsiteX15" fmla="*/ 4533489 w 4580006"/>
              <a:gd name="connsiteY15" fmla="*/ 1368501 h 4414947"/>
              <a:gd name="connsiteX16" fmla="*/ 4558889 w 4580006"/>
              <a:gd name="connsiteY16" fmla="*/ 968451 h 4414947"/>
              <a:gd name="connsiteX17" fmla="*/ 4228689 w 4580006"/>
              <a:gd name="connsiteY17" fmla="*/ 447751 h 4414947"/>
              <a:gd name="connsiteX18" fmla="*/ 4203289 w 4580006"/>
              <a:gd name="connsiteY18" fmla="*/ 104851 h 4414947"/>
              <a:gd name="connsiteX19" fmla="*/ 278989 w 4580006"/>
              <a:gd name="connsiteY19" fmla="*/ 130251 h 4414947"/>
              <a:gd name="connsiteX20" fmla="*/ 323439 w 4580006"/>
              <a:gd name="connsiteY20" fmla="*/ 1635201 h 4414947"/>
              <a:gd name="connsiteX21" fmla="*/ 1066389 w 4580006"/>
              <a:gd name="connsiteY21" fmla="*/ 1666951 h 4414947"/>
              <a:gd name="connsiteX22" fmla="*/ 1758539 w 4580006"/>
              <a:gd name="connsiteY22" fmla="*/ 1851101 h 4414947"/>
              <a:gd name="connsiteX23" fmla="*/ 2063339 w 4580006"/>
              <a:gd name="connsiteY23" fmla="*/ 1990801 h 4414947"/>
              <a:gd name="connsiteX24" fmla="*/ 2298289 w 4580006"/>
              <a:gd name="connsiteY24" fmla="*/ 2124151 h 4414947"/>
              <a:gd name="connsiteX25" fmla="*/ 2488789 w 4580006"/>
              <a:gd name="connsiteY25" fmla="*/ 2289251 h 4414947"/>
              <a:gd name="connsiteX26" fmla="*/ 2717389 w 4580006"/>
              <a:gd name="connsiteY26" fmla="*/ 2479751 h 4414947"/>
              <a:gd name="connsiteX27" fmla="*/ 2914239 w 4580006"/>
              <a:gd name="connsiteY27" fmla="*/ 2733751 h 4414947"/>
              <a:gd name="connsiteX28" fmla="*/ 3028539 w 4580006"/>
              <a:gd name="connsiteY28" fmla="*/ 2962351 h 4414947"/>
              <a:gd name="connsiteX29" fmla="*/ 3009489 w 4580006"/>
              <a:gd name="connsiteY29" fmla="*/ 3267151 h 4414947"/>
              <a:gd name="connsiteX30" fmla="*/ 2971389 w 4580006"/>
              <a:gd name="connsiteY30" fmla="*/ 3406851 h 4414947"/>
              <a:gd name="connsiteX31" fmla="*/ 2749139 w 4580006"/>
              <a:gd name="connsiteY31" fmla="*/ 3629101 h 4414947"/>
              <a:gd name="connsiteX32" fmla="*/ 2552289 w 4580006"/>
              <a:gd name="connsiteY32" fmla="*/ 3718001 h 4414947"/>
              <a:gd name="connsiteX33" fmla="*/ 2260189 w 4580006"/>
              <a:gd name="connsiteY33" fmla="*/ 3857701 h 4414947"/>
              <a:gd name="connsiteX34" fmla="*/ 1910939 w 4580006"/>
              <a:gd name="connsiteY34" fmla="*/ 3952951 h 4414947"/>
              <a:gd name="connsiteX35" fmla="*/ 1599789 w 4580006"/>
              <a:gd name="connsiteY35" fmla="*/ 4035501 h 4414947"/>
              <a:gd name="connsiteX36" fmla="*/ 1206089 w 4580006"/>
              <a:gd name="connsiteY36" fmla="*/ 4118051 h 4414947"/>
              <a:gd name="connsiteX37" fmla="*/ 723489 w 4580006"/>
              <a:gd name="connsiteY37" fmla="*/ 4181551 h 4414947"/>
              <a:gd name="connsiteX38" fmla="*/ 374239 w 4580006"/>
              <a:gd name="connsiteY38" fmla="*/ 4238701 h 4414947"/>
              <a:gd name="connsiteX39" fmla="*/ 367889 w 4580006"/>
              <a:gd name="connsiteY39" fmla="*/ 4397451 h 4414947"/>
              <a:gd name="connsiteX0" fmla="*/ 367889 w 4704925"/>
              <a:gd name="connsiteY0" fmla="*/ 4397451 h 4414947"/>
              <a:gd name="connsiteX1" fmla="*/ 856839 w 4704925"/>
              <a:gd name="connsiteY1" fmla="*/ 4410151 h 4414947"/>
              <a:gd name="connsiteX2" fmla="*/ 1491839 w 4704925"/>
              <a:gd name="connsiteY2" fmla="*/ 4327601 h 4414947"/>
              <a:gd name="connsiteX3" fmla="*/ 1853789 w 4704925"/>
              <a:gd name="connsiteY3" fmla="*/ 4270451 h 4414947"/>
              <a:gd name="connsiteX4" fmla="*/ 2234789 w 4704925"/>
              <a:gd name="connsiteY4" fmla="*/ 4213301 h 4414947"/>
              <a:gd name="connsiteX5" fmla="*/ 2545939 w 4704925"/>
              <a:gd name="connsiteY5" fmla="*/ 4143451 h 4414947"/>
              <a:gd name="connsiteX6" fmla="*/ 2869789 w 4704925"/>
              <a:gd name="connsiteY6" fmla="*/ 4041851 h 4414947"/>
              <a:gd name="connsiteX7" fmla="*/ 3238089 w 4704925"/>
              <a:gd name="connsiteY7" fmla="*/ 3889451 h 4414947"/>
              <a:gd name="connsiteX8" fmla="*/ 3466689 w 4704925"/>
              <a:gd name="connsiteY8" fmla="*/ 3724351 h 4414947"/>
              <a:gd name="connsiteX9" fmla="*/ 3727039 w 4704925"/>
              <a:gd name="connsiteY9" fmla="*/ 3521151 h 4414947"/>
              <a:gd name="connsiteX10" fmla="*/ 3981039 w 4704925"/>
              <a:gd name="connsiteY10" fmla="*/ 3222701 h 4414947"/>
              <a:gd name="connsiteX11" fmla="*/ 4146139 w 4704925"/>
              <a:gd name="connsiteY11" fmla="*/ 2892501 h 4414947"/>
              <a:gd name="connsiteX12" fmla="*/ 4241389 w 4704925"/>
              <a:gd name="connsiteY12" fmla="*/ 2568651 h 4414947"/>
              <a:gd name="connsiteX13" fmla="*/ 4349337 w 4704925"/>
              <a:gd name="connsiteY13" fmla="*/ 2047951 h 4414947"/>
              <a:gd name="connsiteX14" fmla="*/ 4425539 w 4704925"/>
              <a:gd name="connsiteY14" fmla="*/ 1711401 h 4414947"/>
              <a:gd name="connsiteX15" fmla="*/ 4533489 w 4704925"/>
              <a:gd name="connsiteY15" fmla="*/ 1368501 h 4414947"/>
              <a:gd name="connsiteX16" fmla="*/ 4558889 w 4704925"/>
              <a:gd name="connsiteY16" fmla="*/ 968451 h 4414947"/>
              <a:gd name="connsiteX17" fmla="*/ 4692239 w 4704925"/>
              <a:gd name="connsiteY17" fmla="*/ 454101 h 4414947"/>
              <a:gd name="connsiteX18" fmla="*/ 4203289 w 4704925"/>
              <a:gd name="connsiteY18" fmla="*/ 104851 h 4414947"/>
              <a:gd name="connsiteX19" fmla="*/ 278989 w 4704925"/>
              <a:gd name="connsiteY19" fmla="*/ 130251 h 4414947"/>
              <a:gd name="connsiteX20" fmla="*/ 323439 w 4704925"/>
              <a:gd name="connsiteY20" fmla="*/ 1635201 h 4414947"/>
              <a:gd name="connsiteX21" fmla="*/ 1066389 w 4704925"/>
              <a:gd name="connsiteY21" fmla="*/ 1666951 h 4414947"/>
              <a:gd name="connsiteX22" fmla="*/ 1758539 w 4704925"/>
              <a:gd name="connsiteY22" fmla="*/ 1851101 h 4414947"/>
              <a:gd name="connsiteX23" fmla="*/ 2063339 w 4704925"/>
              <a:gd name="connsiteY23" fmla="*/ 1990801 h 4414947"/>
              <a:gd name="connsiteX24" fmla="*/ 2298289 w 4704925"/>
              <a:gd name="connsiteY24" fmla="*/ 2124151 h 4414947"/>
              <a:gd name="connsiteX25" fmla="*/ 2488789 w 4704925"/>
              <a:gd name="connsiteY25" fmla="*/ 2289251 h 4414947"/>
              <a:gd name="connsiteX26" fmla="*/ 2717389 w 4704925"/>
              <a:gd name="connsiteY26" fmla="*/ 2479751 h 4414947"/>
              <a:gd name="connsiteX27" fmla="*/ 2914239 w 4704925"/>
              <a:gd name="connsiteY27" fmla="*/ 2733751 h 4414947"/>
              <a:gd name="connsiteX28" fmla="*/ 3028539 w 4704925"/>
              <a:gd name="connsiteY28" fmla="*/ 2962351 h 4414947"/>
              <a:gd name="connsiteX29" fmla="*/ 3009489 w 4704925"/>
              <a:gd name="connsiteY29" fmla="*/ 3267151 h 4414947"/>
              <a:gd name="connsiteX30" fmla="*/ 2971389 w 4704925"/>
              <a:gd name="connsiteY30" fmla="*/ 3406851 h 4414947"/>
              <a:gd name="connsiteX31" fmla="*/ 2749139 w 4704925"/>
              <a:gd name="connsiteY31" fmla="*/ 3629101 h 4414947"/>
              <a:gd name="connsiteX32" fmla="*/ 2552289 w 4704925"/>
              <a:gd name="connsiteY32" fmla="*/ 3718001 h 4414947"/>
              <a:gd name="connsiteX33" fmla="*/ 2260189 w 4704925"/>
              <a:gd name="connsiteY33" fmla="*/ 3857701 h 4414947"/>
              <a:gd name="connsiteX34" fmla="*/ 1910939 w 4704925"/>
              <a:gd name="connsiteY34" fmla="*/ 3952951 h 4414947"/>
              <a:gd name="connsiteX35" fmla="*/ 1599789 w 4704925"/>
              <a:gd name="connsiteY35" fmla="*/ 4035501 h 4414947"/>
              <a:gd name="connsiteX36" fmla="*/ 1206089 w 4704925"/>
              <a:gd name="connsiteY36" fmla="*/ 4118051 h 4414947"/>
              <a:gd name="connsiteX37" fmla="*/ 723489 w 4704925"/>
              <a:gd name="connsiteY37" fmla="*/ 4181551 h 4414947"/>
              <a:gd name="connsiteX38" fmla="*/ 374239 w 4704925"/>
              <a:gd name="connsiteY38" fmla="*/ 4238701 h 4414947"/>
              <a:gd name="connsiteX39" fmla="*/ 367889 w 4704925"/>
              <a:gd name="connsiteY39" fmla="*/ 4397451 h 4414947"/>
              <a:gd name="connsiteX0" fmla="*/ 367889 w 4999632"/>
              <a:gd name="connsiteY0" fmla="*/ 4397451 h 4414947"/>
              <a:gd name="connsiteX1" fmla="*/ 856839 w 4999632"/>
              <a:gd name="connsiteY1" fmla="*/ 4410151 h 4414947"/>
              <a:gd name="connsiteX2" fmla="*/ 1491839 w 4999632"/>
              <a:gd name="connsiteY2" fmla="*/ 4327601 h 4414947"/>
              <a:gd name="connsiteX3" fmla="*/ 1853789 w 4999632"/>
              <a:gd name="connsiteY3" fmla="*/ 4270451 h 4414947"/>
              <a:gd name="connsiteX4" fmla="*/ 2234789 w 4999632"/>
              <a:gd name="connsiteY4" fmla="*/ 4213301 h 4414947"/>
              <a:gd name="connsiteX5" fmla="*/ 2545939 w 4999632"/>
              <a:gd name="connsiteY5" fmla="*/ 4143451 h 4414947"/>
              <a:gd name="connsiteX6" fmla="*/ 2869789 w 4999632"/>
              <a:gd name="connsiteY6" fmla="*/ 4041851 h 4414947"/>
              <a:gd name="connsiteX7" fmla="*/ 3238089 w 4999632"/>
              <a:gd name="connsiteY7" fmla="*/ 3889451 h 4414947"/>
              <a:gd name="connsiteX8" fmla="*/ 3466689 w 4999632"/>
              <a:gd name="connsiteY8" fmla="*/ 3724351 h 4414947"/>
              <a:gd name="connsiteX9" fmla="*/ 3727039 w 4999632"/>
              <a:gd name="connsiteY9" fmla="*/ 3521151 h 4414947"/>
              <a:gd name="connsiteX10" fmla="*/ 3981039 w 4999632"/>
              <a:gd name="connsiteY10" fmla="*/ 3222701 h 4414947"/>
              <a:gd name="connsiteX11" fmla="*/ 4146139 w 4999632"/>
              <a:gd name="connsiteY11" fmla="*/ 2892501 h 4414947"/>
              <a:gd name="connsiteX12" fmla="*/ 4241389 w 4999632"/>
              <a:gd name="connsiteY12" fmla="*/ 2568651 h 4414947"/>
              <a:gd name="connsiteX13" fmla="*/ 4349337 w 4999632"/>
              <a:gd name="connsiteY13" fmla="*/ 2047951 h 4414947"/>
              <a:gd name="connsiteX14" fmla="*/ 4425539 w 4999632"/>
              <a:gd name="connsiteY14" fmla="*/ 1711401 h 4414947"/>
              <a:gd name="connsiteX15" fmla="*/ 4533489 w 4999632"/>
              <a:gd name="connsiteY15" fmla="*/ 1368501 h 4414947"/>
              <a:gd name="connsiteX16" fmla="*/ 4558889 w 4999632"/>
              <a:gd name="connsiteY16" fmla="*/ 968451 h 4414947"/>
              <a:gd name="connsiteX17" fmla="*/ 4692239 w 4999632"/>
              <a:gd name="connsiteY17" fmla="*/ 454101 h 4414947"/>
              <a:gd name="connsiteX18" fmla="*/ 4704939 w 4999632"/>
              <a:gd name="connsiteY18" fmla="*/ 104851 h 4414947"/>
              <a:gd name="connsiteX19" fmla="*/ 278989 w 4999632"/>
              <a:gd name="connsiteY19" fmla="*/ 130251 h 4414947"/>
              <a:gd name="connsiteX20" fmla="*/ 323439 w 4999632"/>
              <a:gd name="connsiteY20" fmla="*/ 1635201 h 4414947"/>
              <a:gd name="connsiteX21" fmla="*/ 1066389 w 4999632"/>
              <a:gd name="connsiteY21" fmla="*/ 1666951 h 4414947"/>
              <a:gd name="connsiteX22" fmla="*/ 1758539 w 4999632"/>
              <a:gd name="connsiteY22" fmla="*/ 1851101 h 4414947"/>
              <a:gd name="connsiteX23" fmla="*/ 2063339 w 4999632"/>
              <a:gd name="connsiteY23" fmla="*/ 1990801 h 4414947"/>
              <a:gd name="connsiteX24" fmla="*/ 2298289 w 4999632"/>
              <a:gd name="connsiteY24" fmla="*/ 2124151 h 4414947"/>
              <a:gd name="connsiteX25" fmla="*/ 2488789 w 4999632"/>
              <a:gd name="connsiteY25" fmla="*/ 2289251 h 4414947"/>
              <a:gd name="connsiteX26" fmla="*/ 2717389 w 4999632"/>
              <a:gd name="connsiteY26" fmla="*/ 2479751 h 4414947"/>
              <a:gd name="connsiteX27" fmla="*/ 2914239 w 4999632"/>
              <a:gd name="connsiteY27" fmla="*/ 2733751 h 4414947"/>
              <a:gd name="connsiteX28" fmla="*/ 3028539 w 4999632"/>
              <a:gd name="connsiteY28" fmla="*/ 2962351 h 4414947"/>
              <a:gd name="connsiteX29" fmla="*/ 3009489 w 4999632"/>
              <a:gd name="connsiteY29" fmla="*/ 3267151 h 4414947"/>
              <a:gd name="connsiteX30" fmla="*/ 2971389 w 4999632"/>
              <a:gd name="connsiteY30" fmla="*/ 3406851 h 4414947"/>
              <a:gd name="connsiteX31" fmla="*/ 2749139 w 4999632"/>
              <a:gd name="connsiteY31" fmla="*/ 3629101 h 4414947"/>
              <a:gd name="connsiteX32" fmla="*/ 2552289 w 4999632"/>
              <a:gd name="connsiteY32" fmla="*/ 3718001 h 4414947"/>
              <a:gd name="connsiteX33" fmla="*/ 2260189 w 4999632"/>
              <a:gd name="connsiteY33" fmla="*/ 3857701 h 4414947"/>
              <a:gd name="connsiteX34" fmla="*/ 1910939 w 4999632"/>
              <a:gd name="connsiteY34" fmla="*/ 3952951 h 4414947"/>
              <a:gd name="connsiteX35" fmla="*/ 1599789 w 4999632"/>
              <a:gd name="connsiteY35" fmla="*/ 4035501 h 4414947"/>
              <a:gd name="connsiteX36" fmla="*/ 1206089 w 4999632"/>
              <a:gd name="connsiteY36" fmla="*/ 4118051 h 4414947"/>
              <a:gd name="connsiteX37" fmla="*/ 723489 w 4999632"/>
              <a:gd name="connsiteY37" fmla="*/ 4181551 h 4414947"/>
              <a:gd name="connsiteX38" fmla="*/ 374239 w 4999632"/>
              <a:gd name="connsiteY38" fmla="*/ 4238701 h 4414947"/>
              <a:gd name="connsiteX39" fmla="*/ 367889 w 4999632"/>
              <a:gd name="connsiteY39" fmla="*/ 4397451 h 4414947"/>
              <a:gd name="connsiteX0" fmla="*/ 367889 w 4704939"/>
              <a:gd name="connsiteY0" fmla="*/ 4397451 h 4414947"/>
              <a:gd name="connsiteX1" fmla="*/ 856839 w 4704939"/>
              <a:gd name="connsiteY1" fmla="*/ 4410151 h 4414947"/>
              <a:gd name="connsiteX2" fmla="*/ 1491839 w 4704939"/>
              <a:gd name="connsiteY2" fmla="*/ 4327601 h 4414947"/>
              <a:gd name="connsiteX3" fmla="*/ 1853789 w 4704939"/>
              <a:gd name="connsiteY3" fmla="*/ 4270451 h 4414947"/>
              <a:gd name="connsiteX4" fmla="*/ 2234789 w 4704939"/>
              <a:gd name="connsiteY4" fmla="*/ 4213301 h 4414947"/>
              <a:gd name="connsiteX5" fmla="*/ 2545939 w 4704939"/>
              <a:gd name="connsiteY5" fmla="*/ 4143451 h 4414947"/>
              <a:gd name="connsiteX6" fmla="*/ 2869789 w 4704939"/>
              <a:gd name="connsiteY6" fmla="*/ 4041851 h 4414947"/>
              <a:gd name="connsiteX7" fmla="*/ 3238089 w 4704939"/>
              <a:gd name="connsiteY7" fmla="*/ 3889451 h 4414947"/>
              <a:gd name="connsiteX8" fmla="*/ 3466689 w 4704939"/>
              <a:gd name="connsiteY8" fmla="*/ 3724351 h 4414947"/>
              <a:gd name="connsiteX9" fmla="*/ 3727039 w 4704939"/>
              <a:gd name="connsiteY9" fmla="*/ 3521151 h 4414947"/>
              <a:gd name="connsiteX10" fmla="*/ 3981039 w 4704939"/>
              <a:gd name="connsiteY10" fmla="*/ 3222701 h 4414947"/>
              <a:gd name="connsiteX11" fmla="*/ 4146139 w 4704939"/>
              <a:gd name="connsiteY11" fmla="*/ 2892501 h 4414947"/>
              <a:gd name="connsiteX12" fmla="*/ 4241389 w 4704939"/>
              <a:gd name="connsiteY12" fmla="*/ 2568651 h 4414947"/>
              <a:gd name="connsiteX13" fmla="*/ 4349337 w 4704939"/>
              <a:gd name="connsiteY13" fmla="*/ 2047951 h 4414947"/>
              <a:gd name="connsiteX14" fmla="*/ 4425539 w 4704939"/>
              <a:gd name="connsiteY14" fmla="*/ 1711401 h 4414947"/>
              <a:gd name="connsiteX15" fmla="*/ 4533489 w 4704939"/>
              <a:gd name="connsiteY15" fmla="*/ 1368501 h 4414947"/>
              <a:gd name="connsiteX16" fmla="*/ 4558889 w 4704939"/>
              <a:gd name="connsiteY16" fmla="*/ 968451 h 4414947"/>
              <a:gd name="connsiteX17" fmla="*/ 4692239 w 4704939"/>
              <a:gd name="connsiteY17" fmla="*/ 454101 h 4414947"/>
              <a:gd name="connsiteX18" fmla="*/ 4704939 w 4704939"/>
              <a:gd name="connsiteY18" fmla="*/ 104851 h 4414947"/>
              <a:gd name="connsiteX19" fmla="*/ 278989 w 4704939"/>
              <a:gd name="connsiteY19" fmla="*/ 130251 h 4414947"/>
              <a:gd name="connsiteX20" fmla="*/ 323439 w 4704939"/>
              <a:gd name="connsiteY20" fmla="*/ 1635201 h 4414947"/>
              <a:gd name="connsiteX21" fmla="*/ 1066389 w 4704939"/>
              <a:gd name="connsiteY21" fmla="*/ 1666951 h 4414947"/>
              <a:gd name="connsiteX22" fmla="*/ 1758539 w 4704939"/>
              <a:gd name="connsiteY22" fmla="*/ 1851101 h 4414947"/>
              <a:gd name="connsiteX23" fmla="*/ 2063339 w 4704939"/>
              <a:gd name="connsiteY23" fmla="*/ 1990801 h 4414947"/>
              <a:gd name="connsiteX24" fmla="*/ 2298289 w 4704939"/>
              <a:gd name="connsiteY24" fmla="*/ 2124151 h 4414947"/>
              <a:gd name="connsiteX25" fmla="*/ 2488789 w 4704939"/>
              <a:gd name="connsiteY25" fmla="*/ 2289251 h 4414947"/>
              <a:gd name="connsiteX26" fmla="*/ 2717389 w 4704939"/>
              <a:gd name="connsiteY26" fmla="*/ 2479751 h 4414947"/>
              <a:gd name="connsiteX27" fmla="*/ 2914239 w 4704939"/>
              <a:gd name="connsiteY27" fmla="*/ 2733751 h 4414947"/>
              <a:gd name="connsiteX28" fmla="*/ 3028539 w 4704939"/>
              <a:gd name="connsiteY28" fmla="*/ 2962351 h 4414947"/>
              <a:gd name="connsiteX29" fmla="*/ 3009489 w 4704939"/>
              <a:gd name="connsiteY29" fmla="*/ 3267151 h 4414947"/>
              <a:gd name="connsiteX30" fmla="*/ 2971389 w 4704939"/>
              <a:gd name="connsiteY30" fmla="*/ 3406851 h 4414947"/>
              <a:gd name="connsiteX31" fmla="*/ 2749139 w 4704939"/>
              <a:gd name="connsiteY31" fmla="*/ 3629101 h 4414947"/>
              <a:gd name="connsiteX32" fmla="*/ 2552289 w 4704939"/>
              <a:gd name="connsiteY32" fmla="*/ 3718001 h 4414947"/>
              <a:gd name="connsiteX33" fmla="*/ 2260189 w 4704939"/>
              <a:gd name="connsiteY33" fmla="*/ 3857701 h 4414947"/>
              <a:gd name="connsiteX34" fmla="*/ 1910939 w 4704939"/>
              <a:gd name="connsiteY34" fmla="*/ 3952951 h 4414947"/>
              <a:gd name="connsiteX35" fmla="*/ 1599789 w 4704939"/>
              <a:gd name="connsiteY35" fmla="*/ 4035501 h 4414947"/>
              <a:gd name="connsiteX36" fmla="*/ 1206089 w 4704939"/>
              <a:gd name="connsiteY36" fmla="*/ 4118051 h 4414947"/>
              <a:gd name="connsiteX37" fmla="*/ 723489 w 4704939"/>
              <a:gd name="connsiteY37" fmla="*/ 4181551 h 4414947"/>
              <a:gd name="connsiteX38" fmla="*/ 374239 w 4704939"/>
              <a:gd name="connsiteY38" fmla="*/ 4238701 h 4414947"/>
              <a:gd name="connsiteX39" fmla="*/ 367889 w 4704939"/>
              <a:gd name="connsiteY39" fmla="*/ 4397451 h 4414947"/>
              <a:gd name="connsiteX0" fmla="*/ 367889 w 4704939"/>
              <a:gd name="connsiteY0" fmla="*/ 4397451 h 4414947"/>
              <a:gd name="connsiteX1" fmla="*/ 856839 w 4704939"/>
              <a:gd name="connsiteY1" fmla="*/ 4410151 h 4414947"/>
              <a:gd name="connsiteX2" fmla="*/ 1491839 w 4704939"/>
              <a:gd name="connsiteY2" fmla="*/ 4327601 h 4414947"/>
              <a:gd name="connsiteX3" fmla="*/ 1853789 w 4704939"/>
              <a:gd name="connsiteY3" fmla="*/ 4270451 h 4414947"/>
              <a:gd name="connsiteX4" fmla="*/ 2234789 w 4704939"/>
              <a:gd name="connsiteY4" fmla="*/ 4213301 h 4414947"/>
              <a:gd name="connsiteX5" fmla="*/ 2545939 w 4704939"/>
              <a:gd name="connsiteY5" fmla="*/ 4143451 h 4414947"/>
              <a:gd name="connsiteX6" fmla="*/ 2869789 w 4704939"/>
              <a:gd name="connsiteY6" fmla="*/ 4041851 h 4414947"/>
              <a:gd name="connsiteX7" fmla="*/ 3238089 w 4704939"/>
              <a:gd name="connsiteY7" fmla="*/ 3889451 h 4414947"/>
              <a:gd name="connsiteX8" fmla="*/ 3466689 w 4704939"/>
              <a:gd name="connsiteY8" fmla="*/ 3724351 h 4414947"/>
              <a:gd name="connsiteX9" fmla="*/ 3727039 w 4704939"/>
              <a:gd name="connsiteY9" fmla="*/ 3521151 h 4414947"/>
              <a:gd name="connsiteX10" fmla="*/ 3981039 w 4704939"/>
              <a:gd name="connsiteY10" fmla="*/ 3222701 h 4414947"/>
              <a:gd name="connsiteX11" fmla="*/ 4146139 w 4704939"/>
              <a:gd name="connsiteY11" fmla="*/ 2892501 h 4414947"/>
              <a:gd name="connsiteX12" fmla="*/ 4241389 w 4704939"/>
              <a:gd name="connsiteY12" fmla="*/ 2568651 h 4414947"/>
              <a:gd name="connsiteX13" fmla="*/ 4349337 w 4704939"/>
              <a:gd name="connsiteY13" fmla="*/ 2047951 h 4414947"/>
              <a:gd name="connsiteX14" fmla="*/ 4425539 w 4704939"/>
              <a:gd name="connsiteY14" fmla="*/ 1711401 h 4414947"/>
              <a:gd name="connsiteX15" fmla="*/ 4533489 w 4704939"/>
              <a:gd name="connsiteY15" fmla="*/ 1368501 h 4414947"/>
              <a:gd name="connsiteX16" fmla="*/ 4609689 w 4704939"/>
              <a:gd name="connsiteY16" fmla="*/ 968451 h 4414947"/>
              <a:gd name="connsiteX17" fmla="*/ 4692239 w 4704939"/>
              <a:gd name="connsiteY17" fmla="*/ 454101 h 4414947"/>
              <a:gd name="connsiteX18" fmla="*/ 4704939 w 4704939"/>
              <a:gd name="connsiteY18" fmla="*/ 104851 h 4414947"/>
              <a:gd name="connsiteX19" fmla="*/ 278989 w 4704939"/>
              <a:gd name="connsiteY19" fmla="*/ 130251 h 4414947"/>
              <a:gd name="connsiteX20" fmla="*/ 323439 w 4704939"/>
              <a:gd name="connsiteY20" fmla="*/ 1635201 h 4414947"/>
              <a:gd name="connsiteX21" fmla="*/ 1066389 w 4704939"/>
              <a:gd name="connsiteY21" fmla="*/ 1666951 h 4414947"/>
              <a:gd name="connsiteX22" fmla="*/ 1758539 w 4704939"/>
              <a:gd name="connsiteY22" fmla="*/ 1851101 h 4414947"/>
              <a:gd name="connsiteX23" fmla="*/ 2063339 w 4704939"/>
              <a:gd name="connsiteY23" fmla="*/ 1990801 h 4414947"/>
              <a:gd name="connsiteX24" fmla="*/ 2298289 w 4704939"/>
              <a:gd name="connsiteY24" fmla="*/ 2124151 h 4414947"/>
              <a:gd name="connsiteX25" fmla="*/ 2488789 w 4704939"/>
              <a:gd name="connsiteY25" fmla="*/ 2289251 h 4414947"/>
              <a:gd name="connsiteX26" fmla="*/ 2717389 w 4704939"/>
              <a:gd name="connsiteY26" fmla="*/ 2479751 h 4414947"/>
              <a:gd name="connsiteX27" fmla="*/ 2914239 w 4704939"/>
              <a:gd name="connsiteY27" fmla="*/ 2733751 h 4414947"/>
              <a:gd name="connsiteX28" fmla="*/ 3028539 w 4704939"/>
              <a:gd name="connsiteY28" fmla="*/ 2962351 h 4414947"/>
              <a:gd name="connsiteX29" fmla="*/ 3009489 w 4704939"/>
              <a:gd name="connsiteY29" fmla="*/ 3267151 h 4414947"/>
              <a:gd name="connsiteX30" fmla="*/ 2971389 w 4704939"/>
              <a:gd name="connsiteY30" fmla="*/ 3406851 h 4414947"/>
              <a:gd name="connsiteX31" fmla="*/ 2749139 w 4704939"/>
              <a:gd name="connsiteY31" fmla="*/ 3629101 h 4414947"/>
              <a:gd name="connsiteX32" fmla="*/ 2552289 w 4704939"/>
              <a:gd name="connsiteY32" fmla="*/ 3718001 h 4414947"/>
              <a:gd name="connsiteX33" fmla="*/ 2260189 w 4704939"/>
              <a:gd name="connsiteY33" fmla="*/ 3857701 h 4414947"/>
              <a:gd name="connsiteX34" fmla="*/ 1910939 w 4704939"/>
              <a:gd name="connsiteY34" fmla="*/ 3952951 h 4414947"/>
              <a:gd name="connsiteX35" fmla="*/ 1599789 w 4704939"/>
              <a:gd name="connsiteY35" fmla="*/ 4035501 h 4414947"/>
              <a:gd name="connsiteX36" fmla="*/ 1206089 w 4704939"/>
              <a:gd name="connsiteY36" fmla="*/ 4118051 h 4414947"/>
              <a:gd name="connsiteX37" fmla="*/ 723489 w 4704939"/>
              <a:gd name="connsiteY37" fmla="*/ 4181551 h 4414947"/>
              <a:gd name="connsiteX38" fmla="*/ 374239 w 4704939"/>
              <a:gd name="connsiteY38" fmla="*/ 4238701 h 4414947"/>
              <a:gd name="connsiteX39" fmla="*/ 367889 w 4704939"/>
              <a:gd name="connsiteY39" fmla="*/ 4397451 h 4414947"/>
              <a:gd name="connsiteX0" fmla="*/ 344081 w 4681131"/>
              <a:gd name="connsiteY0" fmla="*/ 4401607 h 4419103"/>
              <a:gd name="connsiteX1" fmla="*/ 833031 w 4681131"/>
              <a:gd name="connsiteY1" fmla="*/ 4414307 h 4419103"/>
              <a:gd name="connsiteX2" fmla="*/ 1468031 w 4681131"/>
              <a:gd name="connsiteY2" fmla="*/ 4331757 h 4419103"/>
              <a:gd name="connsiteX3" fmla="*/ 1829981 w 4681131"/>
              <a:gd name="connsiteY3" fmla="*/ 4274607 h 4419103"/>
              <a:gd name="connsiteX4" fmla="*/ 2210981 w 4681131"/>
              <a:gd name="connsiteY4" fmla="*/ 4217457 h 4419103"/>
              <a:gd name="connsiteX5" fmla="*/ 2522131 w 4681131"/>
              <a:gd name="connsiteY5" fmla="*/ 4147607 h 4419103"/>
              <a:gd name="connsiteX6" fmla="*/ 2845981 w 4681131"/>
              <a:gd name="connsiteY6" fmla="*/ 4046007 h 4419103"/>
              <a:gd name="connsiteX7" fmla="*/ 3214281 w 4681131"/>
              <a:gd name="connsiteY7" fmla="*/ 3893607 h 4419103"/>
              <a:gd name="connsiteX8" fmla="*/ 3442881 w 4681131"/>
              <a:gd name="connsiteY8" fmla="*/ 3728507 h 4419103"/>
              <a:gd name="connsiteX9" fmla="*/ 3703231 w 4681131"/>
              <a:gd name="connsiteY9" fmla="*/ 3525307 h 4419103"/>
              <a:gd name="connsiteX10" fmla="*/ 3957231 w 4681131"/>
              <a:gd name="connsiteY10" fmla="*/ 3226857 h 4419103"/>
              <a:gd name="connsiteX11" fmla="*/ 4122331 w 4681131"/>
              <a:gd name="connsiteY11" fmla="*/ 2896657 h 4419103"/>
              <a:gd name="connsiteX12" fmla="*/ 4217581 w 4681131"/>
              <a:gd name="connsiteY12" fmla="*/ 2572807 h 4419103"/>
              <a:gd name="connsiteX13" fmla="*/ 4325529 w 4681131"/>
              <a:gd name="connsiteY13" fmla="*/ 2052107 h 4419103"/>
              <a:gd name="connsiteX14" fmla="*/ 4401731 w 4681131"/>
              <a:gd name="connsiteY14" fmla="*/ 1715557 h 4419103"/>
              <a:gd name="connsiteX15" fmla="*/ 4509681 w 4681131"/>
              <a:gd name="connsiteY15" fmla="*/ 1372657 h 4419103"/>
              <a:gd name="connsiteX16" fmla="*/ 4585881 w 4681131"/>
              <a:gd name="connsiteY16" fmla="*/ 972607 h 4419103"/>
              <a:gd name="connsiteX17" fmla="*/ 4668431 w 4681131"/>
              <a:gd name="connsiteY17" fmla="*/ 458257 h 4419103"/>
              <a:gd name="connsiteX18" fmla="*/ 4681131 w 4681131"/>
              <a:gd name="connsiteY18" fmla="*/ 109007 h 4419103"/>
              <a:gd name="connsiteX19" fmla="*/ 286931 w 4681131"/>
              <a:gd name="connsiteY19" fmla="*/ 128057 h 4419103"/>
              <a:gd name="connsiteX20" fmla="*/ 299631 w 4681131"/>
              <a:gd name="connsiteY20" fmla="*/ 1639357 h 4419103"/>
              <a:gd name="connsiteX21" fmla="*/ 1042581 w 4681131"/>
              <a:gd name="connsiteY21" fmla="*/ 1671107 h 4419103"/>
              <a:gd name="connsiteX22" fmla="*/ 1734731 w 4681131"/>
              <a:gd name="connsiteY22" fmla="*/ 1855257 h 4419103"/>
              <a:gd name="connsiteX23" fmla="*/ 2039531 w 4681131"/>
              <a:gd name="connsiteY23" fmla="*/ 1994957 h 4419103"/>
              <a:gd name="connsiteX24" fmla="*/ 2274481 w 4681131"/>
              <a:gd name="connsiteY24" fmla="*/ 2128307 h 4419103"/>
              <a:gd name="connsiteX25" fmla="*/ 2464981 w 4681131"/>
              <a:gd name="connsiteY25" fmla="*/ 2293407 h 4419103"/>
              <a:gd name="connsiteX26" fmla="*/ 2693581 w 4681131"/>
              <a:gd name="connsiteY26" fmla="*/ 2483907 h 4419103"/>
              <a:gd name="connsiteX27" fmla="*/ 2890431 w 4681131"/>
              <a:gd name="connsiteY27" fmla="*/ 2737907 h 4419103"/>
              <a:gd name="connsiteX28" fmla="*/ 3004731 w 4681131"/>
              <a:gd name="connsiteY28" fmla="*/ 2966507 h 4419103"/>
              <a:gd name="connsiteX29" fmla="*/ 2985681 w 4681131"/>
              <a:gd name="connsiteY29" fmla="*/ 3271307 h 4419103"/>
              <a:gd name="connsiteX30" fmla="*/ 2947581 w 4681131"/>
              <a:gd name="connsiteY30" fmla="*/ 3411007 h 4419103"/>
              <a:gd name="connsiteX31" fmla="*/ 2725331 w 4681131"/>
              <a:gd name="connsiteY31" fmla="*/ 3633257 h 4419103"/>
              <a:gd name="connsiteX32" fmla="*/ 2528481 w 4681131"/>
              <a:gd name="connsiteY32" fmla="*/ 3722157 h 4419103"/>
              <a:gd name="connsiteX33" fmla="*/ 2236381 w 4681131"/>
              <a:gd name="connsiteY33" fmla="*/ 3861857 h 4419103"/>
              <a:gd name="connsiteX34" fmla="*/ 1887131 w 4681131"/>
              <a:gd name="connsiteY34" fmla="*/ 3957107 h 4419103"/>
              <a:gd name="connsiteX35" fmla="*/ 1575981 w 4681131"/>
              <a:gd name="connsiteY35" fmla="*/ 4039657 h 4419103"/>
              <a:gd name="connsiteX36" fmla="*/ 1182281 w 4681131"/>
              <a:gd name="connsiteY36" fmla="*/ 4122207 h 4419103"/>
              <a:gd name="connsiteX37" fmla="*/ 699681 w 4681131"/>
              <a:gd name="connsiteY37" fmla="*/ 4185707 h 4419103"/>
              <a:gd name="connsiteX38" fmla="*/ 350431 w 4681131"/>
              <a:gd name="connsiteY38" fmla="*/ 4242857 h 4419103"/>
              <a:gd name="connsiteX39" fmla="*/ 344081 w 4681131"/>
              <a:gd name="connsiteY39" fmla="*/ 4401607 h 4419103"/>
              <a:gd name="connsiteX0" fmla="*/ 344081 w 4681131"/>
              <a:gd name="connsiteY0" fmla="*/ 4292600 h 4310096"/>
              <a:gd name="connsiteX1" fmla="*/ 833031 w 4681131"/>
              <a:gd name="connsiteY1" fmla="*/ 4305300 h 4310096"/>
              <a:gd name="connsiteX2" fmla="*/ 1468031 w 4681131"/>
              <a:gd name="connsiteY2" fmla="*/ 4222750 h 4310096"/>
              <a:gd name="connsiteX3" fmla="*/ 1829981 w 4681131"/>
              <a:gd name="connsiteY3" fmla="*/ 4165600 h 4310096"/>
              <a:gd name="connsiteX4" fmla="*/ 2210981 w 4681131"/>
              <a:gd name="connsiteY4" fmla="*/ 4108450 h 4310096"/>
              <a:gd name="connsiteX5" fmla="*/ 2522131 w 4681131"/>
              <a:gd name="connsiteY5" fmla="*/ 4038600 h 4310096"/>
              <a:gd name="connsiteX6" fmla="*/ 2845981 w 4681131"/>
              <a:gd name="connsiteY6" fmla="*/ 3937000 h 4310096"/>
              <a:gd name="connsiteX7" fmla="*/ 3214281 w 4681131"/>
              <a:gd name="connsiteY7" fmla="*/ 3784600 h 4310096"/>
              <a:gd name="connsiteX8" fmla="*/ 3442881 w 4681131"/>
              <a:gd name="connsiteY8" fmla="*/ 3619500 h 4310096"/>
              <a:gd name="connsiteX9" fmla="*/ 3703231 w 4681131"/>
              <a:gd name="connsiteY9" fmla="*/ 3416300 h 4310096"/>
              <a:gd name="connsiteX10" fmla="*/ 3957231 w 4681131"/>
              <a:gd name="connsiteY10" fmla="*/ 3117850 h 4310096"/>
              <a:gd name="connsiteX11" fmla="*/ 4122331 w 4681131"/>
              <a:gd name="connsiteY11" fmla="*/ 2787650 h 4310096"/>
              <a:gd name="connsiteX12" fmla="*/ 4217581 w 4681131"/>
              <a:gd name="connsiteY12" fmla="*/ 2463800 h 4310096"/>
              <a:gd name="connsiteX13" fmla="*/ 4325529 w 4681131"/>
              <a:gd name="connsiteY13" fmla="*/ 1943100 h 4310096"/>
              <a:gd name="connsiteX14" fmla="*/ 4401731 w 4681131"/>
              <a:gd name="connsiteY14" fmla="*/ 1606550 h 4310096"/>
              <a:gd name="connsiteX15" fmla="*/ 4509681 w 4681131"/>
              <a:gd name="connsiteY15" fmla="*/ 1263650 h 4310096"/>
              <a:gd name="connsiteX16" fmla="*/ 4585881 w 4681131"/>
              <a:gd name="connsiteY16" fmla="*/ 863600 h 4310096"/>
              <a:gd name="connsiteX17" fmla="*/ 4668431 w 4681131"/>
              <a:gd name="connsiteY17" fmla="*/ 349250 h 4310096"/>
              <a:gd name="connsiteX18" fmla="*/ 4681131 w 4681131"/>
              <a:gd name="connsiteY18" fmla="*/ 0 h 4310096"/>
              <a:gd name="connsiteX19" fmla="*/ 286931 w 4681131"/>
              <a:gd name="connsiteY19" fmla="*/ 19050 h 4310096"/>
              <a:gd name="connsiteX20" fmla="*/ 299631 w 4681131"/>
              <a:gd name="connsiteY20" fmla="*/ 1530350 h 4310096"/>
              <a:gd name="connsiteX21" fmla="*/ 1042581 w 4681131"/>
              <a:gd name="connsiteY21" fmla="*/ 1562100 h 4310096"/>
              <a:gd name="connsiteX22" fmla="*/ 1734731 w 4681131"/>
              <a:gd name="connsiteY22" fmla="*/ 1746250 h 4310096"/>
              <a:gd name="connsiteX23" fmla="*/ 2039531 w 4681131"/>
              <a:gd name="connsiteY23" fmla="*/ 1885950 h 4310096"/>
              <a:gd name="connsiteX24" fmla="*/ 2274481 w 4681131"/>
              <a:gd name="connsiteY24" fmla="*/ 2019300 h 4310096"/>
              <a:gd name="connsiteX25" fmla="*/ 2464981 w 4681131"/>
              <a:gd name="connsiteY25" fmla="*/ 2184400 h 4310096"/>
              <a:gd name="connsiteX26" fmla="*/ 2693581 w 4681131"/>
              <a:gd name="connsiteY26" fmla="*/ 2374900 h 4310096"/>
              <a:gd name="connsiteX27" fmla="*/ 2890431 w 4681131"/>
              <a:gd name="connsiteY27" fmla="*/ 2628900 h 4310096"/>
              <a:gd name="connsiteX28" fmla="*/ 3004731 w 4681131"/>
              <a:gd name="connsiteY28" fmla="*/ 2857500 h 4310096"/>
              <a:gd name="connsiteX29" fmla="*/ 2985681 w 4681131"/>
              <a:gd name="connsiteY29" fmla="*/ 3162300 h 4310096"/>
              <a:gd name="connsiteX30" fmla="*/ 2947581 w 4681131"/>
              <a:gd name="connsiteY30" fmla="*/ 3302000 h 4310096"/>
              <a:gd name="connsiteX31" fmla="*/ 2725331 w 4681131"/>
              <a:gd name="connsiteY31" fmla="*/ 3524250 h 4310096"/>
              <a:gd name="connsiteX32" fmla="*/ 2528481 w 4681131"/>
              <a:gd name="connsiteY32" fmla="*/ 3613150 h 4310096"/>
              <a:gd name="connsiteX33" fmla="*/ 2236381 w 4681131"/>
              <a:gd name="connsiteY33" fmla="*/ 3752850 h 4310096"/>
              <a:gd name="connsiteX34" fmla="*/ 1887131 w 4681131"/>
              <a:gd name="connsiteY34" fmla="*/ 3848100 h 4310096"/>
              <a:gd name="connsiteX35" fmla="*/ 1575981 w 4681131"/>
              <a:gd name="connsiteY35" fmla="*/ 3930650 h 4310096"/>
              <a:gd name="connsiteX36" fmla="*/ 1182281 w 4681131"/>
              <a:gd name="connsiteY36" fmla="*/ 4013200 h 4310096"/>
              <a:gd name="connsiteX37" fmla="*/ 699681 w 4681131"/>
              <a:gd name="connsiteY37" fmla="*/ 4076700 h 4310096"/>
              <a:gd name="connsiteX38" fmla="*/ 350431 w 4681131"/>
              <a:gd name="connsiteY38" fmla="*/ 4133850 h 4310096"/>
              <a:gd name="connsiteX39" fmla="*/ 344081 w 4681131"/>
              <a:gd name="connsiteY39" fmla="*/ 4292600 h 4310096"/>
              <a:gd name="connsiteX0" fmla="*/ 57150 w 4394200"/>
              <a:gd name="connsiteY0" fmla="*/ 4292600 h 4310096"/>
              <a:gd name="connsiteX1" fmla="*/ 546100 w 4394200"/>
              <a:gd name="connsiteY1" fmla="*/ 4305300 h 4310096"/>
              <a:gd name="connsiteX2" fmla="*/ 1181100 w 4394200"/>
              <a:gd name="connsiteY2" fmla="*/ 4222750 h 4310096"/>
              <a:gd name="connsiteX3" fmla="*/ 1543050 w 4394200"/>
              <a:gd name="connsiteY3" fmla="*/ 4165600 h 4310096"/>
              <a:gd name="connsiteX4" fmla="*/ 1924050 w 4394200"/>
              <a:gd name="connsiteY4" fmla="*/ 4108450 h 4310096"/>
              <a:gd name="connsiteX5" fmla="*/ 2235200 w 4394200"/>
              <a:gd name="connsiteY5" fmla="*/ 4038600 h 4310096"/>
              <a:gd name="connsiteX6" fmla="*/ 2559050 w 4394200"/>
              <a:gd name="connsiteY6" fmla="*/ 3937000 h 4310096"/>
              <a:gd name="connsiteX7" fmla="*/ 2927350 w 4394200"/>
              <a:gd name="connsiteY7" fmla="*/ 3784600 h 4310096"/>
              <a:gd name="connsiteX8" fmla="*/ 3155950 w 4394200"/>
              <a:gd name="connsiteY8" fmla="*/ 3619500 h 4310096"/>
              <a:gd name="connsiteX9" fmla="*/ 3416300 w 4394200"/>
              <a:gd name="connsiteY9" fmla="*/ 3416300 h 4310096"/>
              <a:gd name="connsiteX10" fmla="*/ 3670300 w 4394200"/>
              <a:gd name="connsiteY10" fmla="*/ 3117850 h 4310096"/>
              <a:gd name="connsiteX11" fmla="*/ 3835400 w 4394200"/>
              <a:gd name="connsiteY11" fmla="*/ 2787650 h 4310096"/>
              <a:gd name="connsiteX12" fmla="*/ 3930650 w 4394200"/>
              <a:gd name="connsiteY12" fmla="*/ 2463800 h 4310096"/>
              <a:gd name="connsiteX13" fmla="*/ 4038598 w 4394200"/>
              <a:gd name="connsiteY13" fmla="*/ 1943100 h 4310096"/>
              <a:gd name="connsiteX14" fmla="*/ 4114800 w 4394200"/>
              <a:gd name="connsiteY14" fmla="*/ 1606550 h 4310096"/>
              <a:gd name="connsiteX15" fmla="*/ 4222750 w 4394200"/>
              <a:gd name="connsiteY15" fmla="*/ 1263650 h 4310096"/>
              <a:gd name="connsiteX16" fmla="*/ 4298950 w 4394200"/>
              <a:gd name="connsiteY16" fmla="*/ 863600 h 4310096"/>
              <a:gd name="connsiteX17" fmla="*/ 4381500 w 4394200"/>
              <a:gd name="connsiteY17" fmla="*/ 349250 h 4310096"/>
              <a:gd name="connsiteX18" fmla="*/ 4394200 w 4394200"/>
              <a:gd name="connsiteY18" fmla="*/ 0 h 4310096"/>
              <a:gd name="connsiteX19" fmla="*/ 0 w 4394200"/>
              <a:gd name="connsiteY19" fmla="*/ 19050 h 4310096"/>
              <a:gd name="connsiteX20" fmla="*/ 12700 w 4394200"/>
              <a:gd name="connsiteY20" fmla="*/ 1530350 h 4310096"/>
              <a:gd name="connsiteX21" fmla="*/ 755650 w 4394200"/>
              <a:gd name="connsiteY21" fmla="*/ 1562100 h 4310096"/>
              <a:gd name="connsiteX22" fmla="*/ 1447800 w 4394200"/>
              <a:gd name="connsiteY22" fmla="*/ 1746250 h 4310096"/>
              <a:gd name="connsiteX23" fmla="*/ 1752600 w 4394200"/>
              <a:gd name="connsiteY23" fmla="*/ 1885950 h 4310096"/>
              <a:gd name="connsiteX24" fmla="*/ 1987550 w 4394200"/>
              <a:gd name="connsiteY24" fmla="*/ 2019300 h 4310096"/>
              <a:gd name="connsiteX25" fmla="*/ 2178050 w 4394200"/>
              <a:gd name="connsiteY25" fmla="*/ 2184400 h 4310096"/>
              <a:gd name="connsiteX26" fmla="*/ 2406650 w 4394200"/>
              <a:gd name="connsiteY26" fmla="*/ 2374900 h 4310096"/>
              <a:gd name="connsiteX27" fmla="*/ 2603500 w 4394200"/>
              <a:gd name="connsiteY27" fmla="*/ 2628900 h 4310096"/>
              <a:gd name="connsiteX28" fmla="*/ 2717800 w 4394200"/>
              <a:gd name="connsiteY28" fmla="*/ 2857500 h 4310096"/>
              <a:gd name="connsiteX29" fmla="*/ 2698750 w 4394200"/>
              <a:gd name="connsiteY29" fmla="*/ 3162300 h 4310096"/>
              <a:gd name="connsiteX30" fmla="*/ 2660650 w 4394200"/>
              <a:gd name="connsiteY30" fmla="*/ 3302000 h 4310096"/>
              <a:gd name="connsiteX31" fmla="*/ 2438400 w 4394200"/>
              <a:gd name="connsiteY31" fmla="*/ 3524250 h 4310096"/>
              <a:gd name="connsiteX32" fmla="*/ 2241550 w 4394200"/>
              <a:gd name="connsiteY32" fmla="*/ 3613150 h 4310096"/>
              <a:gd name="connsiteX33" fmla="*/ 1949450 w 4394200"/>
              <a:gd name="connsiteY33" fmla="*/ 3752850 h 4310096"/>
              <a:gd name="connsiteX34" fmla="*/ 1600200 w 4394200"/>
              <a:gd name="connsiteY34" fmla="*/ 3848100 h 4310096"/>
              <a:gd name="connsiteX35" fmla="*/ 1289050 w 4394200"/>
              <a:gd name="connsiteY35" fmla="*/ 3930650 h 4310096"/>
              <a:gd name="connsiteX36" fmla="*/ 895350 w 4394200"/>
              <a:gd name="connsiteY36" fmla="*/ 4013200 h 4310096"/>
              <a:gd name="connsiteX37" fmla="*/ 412750 w 4394200"/>
              <a:gd name="connsiteY37" fmla="*/ 4076700 h 4310096"/>
              <a:gd name="connsiteX38" fmla="*/ 63500 w 4394200"/>
              <a:gd name="connsiteY38" fmla="*/ 4133850 h 4310096"/>
              <a:gd name="connsiteX39" fmla="*/ 57150 w 4394200"/>
              <a:gd name="connsiteY39" fmla="*/ 4292600 h 4310096"/>
              <a:gd name="connsiteX0" fmla="*/ 64269 w 4401319"/>
              <a:gd name="connsiteY0" fmla="*/ 4292600 h 4310096"/>
              <a:gd name="connsiteX1" fmla="*/ 553219 w 4401319"/>
              <a:gd name="connsiteY1" fmla="*/ 4305300 h 4310096"/>
              <a:gd name="connsiteX2" fmla="*/ 1188219 w 4401319"/>
              <a:gd name="connsiteY2" fmla="*/ 4222750 h 4310096"/>
              <a:gd name="connsiteX3" fmla="*/ 1550169 w 4401319"/>
              <a:gd name="connsiteY3" fmla="*/ 4165600 h 4310096"/>
              <a:gd name="connsiteX4" fmla="*/ 1931169 w 4401319"/>
              <a:gd name="connsiteY4" fmla="*/ 4108450 h 4310096"/>
              <a:gd name="connsiteX5" fmla="*/ 2242319 w 4401319"/>
              <a:gd name="connsiteY5" fmla="*/ 4038600 h 4310096"/>
              <a:gd name="connsiteX6" fmla="*/ 2566169 w 4401319"/>
              <a:gd name="connsiteY6" fmla="*/ 3937000 h 4310096"/>
              <a:gd name="connsiteX7" fmla="*/ 2934469 w 4401319"/>
              <a:gd name="connsiteY7" fmla="*/ 3784600 h 4310096"/>
              <a:gd name="connsiteX8" fmla="*/ 3163069 w 4401319"/>
              <a:gd name="connsiteY8" fmla="*/ 3619500 h 4310096"/>
              <a:gd name="connsiteX9" fmla="*/ 3423419 w 4401319"/>
              <a:gd name="connsiteY9" fmla="*/ 3416300 h 4310096"/>
              <a:gd name="connsiteX10" fmla="*/ 3677419 w 4401319"/>
              <a:gd name="connsiteY10" fmla="*/ 3117850 h 4310096"/>
              <a:gd name="connsiteX11" fmla="*/ 3842519 w 4401319"/>
              <a:gd name="connsiteY11" fmla="*/ 2787650 h 4310096"/>
              <a:gd name="connsiteX12" fmla="*/ 3937769 w 4401319"/>
              <a:gd name="connsiteY12" fmla="*/ 2463800 h 4310096"/>
              <a:gd name="connsiteX13" fmla="*/ 4045717 w 4401319"/>
              <a:gd name="connsiteY13" fmla="*/ 1943100 h 4310096"/>
              <a:gd name="connsiteX14" fmla="*/ 4121919 w 4401319"/>
              <a:gd name="connsiteY14" fmla="*/ 1606550 h 4310096"/>
              <a:gd name="connsiteX15" fmla="*/ 4229869 w 4401319"/>
              <a:gd name="connsiteY15" fmla="*/ 1263650 h 4310096"/>
              <a:gd name="connsiteX16" fmla="*/ 4306069 w 4401319"/>
              <a:gd name="connsiteY16" fmla="*/ 863600 h 4310096"/>
              <a:gd name="connsiteX17" fmla="*/ 4388619 w 4401319"/>
              <a:gd name="connsiteY17" fmla="*/ 349250 h 4310096"/>
              <a:gd name="connsiteX18" fmla="*/ 4401319 w 4401319"/>
              <a:gd name="connsiteY18" fmla="*/ 0 h 4310096"/>
              <a:gd name="connsiteX19" fmla="*/ 7119 w 4401319"/>
              <a:gd name="connsiteY19" fmla="*/ 19050 h 4310096"/>
              <a:gd name="connsiteX20" fmla="*/ 769 w 4401319"/>
              <a:gd name="connsiteY20" fmla="*/ 1524000 h 4310096"/>
              <a:gd name="connsiteX21" fmla="*/ 762769 w 4401319"/>
              <a:gd name="connsiteY21" fmla="*/ 1562100 h 4310096"/>
              <a:gd name="connsiteX22" fmla="*/ 1454919 w 4401319"/>
              <a:gd name="connsiteY22" fmla="*/ 1746250 h 4310096"/>
              <a:gd name="connsiteX23" fmla="*/ 1759719 w 4401319"/>
              <a:gd name="connsiteY23" fmla="*/ 1885950 h 4310096"/>
              <a:gd name="connsiteX24" fmla="*/ 1994669 w 4401319"/>
              <a:gd name="connsiteY24" fmla="*/ 2019300 h 4310096"/>
              <a:gd name="connsiteX25" fmla="*/ 2185169 w 4401319"/>
              <a:gd name="connsiteY25" fmla="*/ 2184400 h 4310096"/>
              <a:gd name="connsiteX26" fmla="*/ 2413769 w 4401319"/>
              <a:gd name="connsiteY26" fmla="*/ 2374900 h 4310096"/>
              <a:gd name="connsiteX27" fmla="*/ 2610619 w 4401319"/>
              <a:gd name="connsiteY27" fmla="*/ 2628900 h 4310096"/>
              <a:gd name="connsiteX28" fmla="*/ 2724919 w 4401319"/>
              <a:gd name="connsiteY28" fmla="*/ 2857500 h 4310096"/>
              <a:gd name="connsiteX29" fmla="*/ 2705869 w 4401319"/>
              <a:gd name="connsiteY29" fmla="*/ 3162300 h 4310096"/>
              <a:gd name="connsiteX30" fmla="*/ 2667769 w 4401319"/>
              <a:gd name="connsiteY30" fmla="*/ 3302000 h 4310096"/>
              <a:gd name="connsiteX31" fmla="*/ 2445519 w 4401319"/>
              <a:gd name="connsiteY31" fmla="*/ 3524250 h 4310096"/>
              <a:gd name="connsiteX32" fmla="*/ 2248669 w 4401319"/>
              <a:gd name="connsiteY32" fmla="*/ 3613150 h 4310096"/>
              <a:gd name="connsiteX33" fmla="*/ 1956569 w 4401319"/>
              <a:gd name="connsiteY33" fmla="*/ 3752850 h 4310096"/>
              <a:gd name="connsiteX34" fmla="*/ 1607319 w 4401319"/>
              <a:gd name="connsiteY34" fmla="*/ 3848100 h 4310096"/>
              <a:gd name="connsiteX35" fmla="*/ 1296169 w 4401319"/>
              <a:gd name="connsiteY35" fmla="*/ 3930650 h 4310096"/>
              <a:gd name="connsiteX36" fmla="*/ 902469 w 4401319"/>
              <a:gd name="connsiteY36" fmla="*/ 4013200 h 4310096"/>
              <a:gd name="connsiteX37" fmla="*/ 419869 w 4401319"/>
              <a:gd name="connsiteY37" fmla="*/ 4076700 h 4310096"/>
              <a:gd name="connsiteX38" fmla="*/ 70619 w 4401319"/>
              <a:gd name="connsiteY38" fmla="*/ 4133850 h 4310096"/>
              <a:gd name="connsiteX39" fmla="*/ 64269 w 4401319"/>
              <a:gd name="connsiteY39" fmla="*/ 4292600 h 4310096"/>
              <a:gd name="connsiteX0" fmla="*/ 769 w 4401319"/>
              <a:gd name="connsiteY0" fmla="*/ 4292600 h 4310096"/>
              <a:gd name="connsiteX1" fmla="*/ 553219 w 4401319"/>
              <a:gd name="connsiteY1" fmla="*/ 4305300 h 4310096"/>
              <a:gd name="connsiteX2" fmla="*/ 1188219 w 4401319"/>
              <a:gd name="connsiteY2" fmla="*/ 4222750 h 4310096"/>
              <a:gd name="connsiteX3" fmla="*/ 1550169 w 4401319"/>
              <a:gd name="connsiteY3" fmla="*/ 4165600 h 4310096"/>
              <a:gd name="connsiteX4" fmla="*/ 1931169 w 4401319"/>
              <a:gd name="connsiteY4" fmla="*/ 4108450 h 4310096"/>
              <a:gd name="connsiteX5" fmla="*/ 2242319 w 4401319"/>
              <a:gd name="connsiteY5" fmla="*/ 4038600 h 4310096"/>
              <a:gd name="connsiteX6" fmla="*/ 2566169 w 4401319"/>
              <a:gd name="connsiteY6" fmla="*/ 3937000 h 4310096"/>
              <a:gd name="connsiteX7" fmla="*/ 2934469 w 4401319"/>
              <a:gd name="connsiteY7" fmla="*/ 3784600 h 4310096"/>
              <a:gd name="connsiteX8" fmla="*/ 3163069 w 4401319"/>
              <a:gd name="connsiteY8" fmla="*/ 3619500 h 4310096"/>
              <a:gd name="connsiteX9" fmla="*/ 3423419 w 4401319"/>
              <a:gd name="connsiteY9" fmla="*/ 3416300 h 4310096"/>
              <a:gd name="connsiteX10" fmla="*/ 3677419 w 4401319"/>
              <a:gd name="connsiteY10" fmla="*/ 3117850 h 4310096"/>
              <a:gd name="connsiteX11" fmla="*/ 3842519 w 4401319"/>
              <a:gd name="connsiteY11" fmla="*/ 2787650 h 4310096"/>
              <a:gd name="connsiteX12" fmla="*/ 3937769 w 4401319"/>
              <a:gd name="connsiteY12" fmla="*/ 2463800 h 4310096"/>
              <a:gd name="connsiteX13" fmla="*/ 4045717 w 4401319"/>
              <a:gd name="connsiteY13" fmla="*/ 1943100 h 4310096"/>
              <a:gd name="connsiteX14" fmla="*/ 4121919 w 4401319"/>
              <a:gd name="connsiteY14" fmla="*/ 1606550 h 4310096"/>
              <a:gd name="connsiteX15" fmla="*/ 4229869 w 4401319"/>
              <a:gd name="connsiteY15" fmla="*/ 1263650 h 4310096"/>
              <a:gd name="connsiteX16" fmla="*/ 4306069 w 4401319"/>
              <a:gd name="connsiteY16" fmla="*/ 863600 h 4310096"/>
              <a:gd name="connsiteX17" fmla="*/ 4388619 w 4401319"/>
              <a:gd name="connsiteY17" fmla="*/ 349250 h 4310096"/>
              <a:gd name="connsiteX18" fmla="*/ 4401319 w 4401319"/>
              <a:gd name="connsiteY18" fmla="*/ 0 h 4310096"/>
              <a:gd name="connsiteX19" fmla="*/ 7119 w 4401319"/>
              <a:gd name="connsiteY19" fmla="*/ 19050 h 4310096"/>
              <a:gd name="connsiteX20" fmla="*/ 769 w 4401319"/>
              <a:gd name="connsiteY20" fmla="*/ 1524000 h 4310096"/>
              <a:gd name="connsiteX21" fmla="*/ 762769 w 4401319"/>
              <a:gd name="connsiteY21" fmla="*/ 1562100 h 4310096"/>
              <a:gd name="connsiteX22" fmla="*/ 1454919 w 4401319"/>
              <a:gd name="connsiteY22" fmla="*/ 1746250 h 4310096"/>
              <a:gd name="connsiteX23" fmla="*/ 1759719 w 4401319"/>
              <a:gd name="connsiteY23" fmla="*/ 1885950 h 4310096"/>
              <a:gd name="connsiteX24" fmla="*/ 1994669 w 4401319"/>
              <a:gd name="connsiteY24" fmla="*/ 2019300 h 4310096"/>
              <a:gd name="connsiteX25" fmla="*/ 2185169 w 4401319"/>
              <a:gd name="connsiteY25" fmla="*/ 2184400 h 4310096"/>
              <a:gd name="connsiteX26" fmla="*/ 2413769 w 4401319"/>
              <a:gd name="connsiteY26" fmla="*/ 2374900 h 4310096"/>
              <a:gd name="connsiteX27" fmla="*/ 2610619 w 4401319"/>
              <a:gd name="connsiteY27" fmla="*/ 2628900 h 4310096"/>
              <a:gd name="connsiteX28" fmla="*/ 2724919 w 4401319"/>
              <a:gd name="connsiteY28" fmla="*/ 2857500 h 4310096"/>
              <a:gd name="connsiteX29" fmla="*/ 2705869 w 4401319"/>
              <a:gd name="connsiteY29" fmla="*/ 3162300 h 4310096"/>
              <a:gd name="connsiteX30" fmla="*/ 2667769 w 4401319"/>
              <a:gd name="connsiteY30" fmla="*/ 3302000 h 4310096"/>
              <a:gd name="connsiteX31" fmla="*/ 2445519 w 4401319"/>
              <a:gd name="connsiteY31" fmla="*/ 3524250 h 4310096"/>
              <a:gd name="connsiteX32" fmla="*/ 2248669 w 4401319"/>
              <a:gd name="connsiteY32" fmla="*/ 3613150 h 4310096"/>
              <a:gd name="connsiteX33" fmla="*/ 1956569 w 4401319"/>
              <a:gd name="connsiteY33" fmla="*/ 3752850 h 4310096"/>
              <a:gd name="connsiteX34" fmla="*/ 1607319 w 4401319"/>
              <a:gd name="connsiteY34" fmla="*/ 3848100 h 4310096"/>
              <a:gd name="connsiteX35" fmla="*/ 1296169 w 4401319"/>
              <a:gd name="connsiteY35" fmla="*/ 3930650 h 4310096"/>
              <a:gd name="connsiteX36" fmla="*/ 902469 w 4401319"/>
              <a:gd name="connsiteY36" fmla="*/ 4013200 h 4310096"/>
              <a:gd name="connsiteX37" fmla="*/ 419869 w 4401319"/>
              <a:gd name="connsiteY37" fmla="*/ 4076700 h 4310096"/>
              <a:gd name="connsiteX38" fmla="*/ 70619 w 4401319"/>
              <a:gd name="connsiteY38" fmla="*/ 4133850 h 4310096"/>
              <a:gd name="connsiteX39" fmla="*/ 769 w 4401319"/>
              <a:gd name="connsiteY39" fmla="*/ 4292600 h 4310096"/>
              <a:gd name="connsiteX0" fmla="*/ 769 w 4401319"/>
              <a:gd name="connsiteY0" fmla="*/ 4292600 h 4310096"/>
              <a:gd name="connsiteX1" fmla="*/ 553219 w 4401319"/>
              <a:gd name="connsiteY1" fmla="*/ 4305300 h 4310096"/>
              <a:gd name="connsiteX2" fmla="*/ 1188219 w 4401319"/>
              <a:gd name="connsiteY2" fmla="*/ 4222750 h 4310096"/>
              <a:gd name="connsiteX3" fmla="*/ 1550169 w 4401319"/>
              <a:gd name="connsiteY3" fmla="*/ 4165600 h 4310096"/>
              <a:gd name="connsiteX4" fmla="*/ 1931169 w 4401319"/>
              <a:gd name="connsiteY4" fmla="*/ 4108450 h 4310096"/>
              <a:gd name="connsiteX5" fmla="*/ 2242319 w 4401319"/>
              <a:gd name="connsiteY5" fmla="*/ 4038600 h 4310096"/>
              <a:gd name="connsiteX6" fmla="*/ 2566169 w 4401319"/>
              <a:gd name="connsiteY6" fmla="*/ 3937000 h 4310096"/>
              <a:gd name="connsiteX7" fmla="*/ 2934469 w 4401319"/>
              <a:gd name="connsiteY7" fmla="*/ 3784600 h 4310096"/>
              <a:gd name="connsiteX8" fmla="*/ 3163069 w 4401319"/>
              <a:gd name="connsiteY8" fmla="*/ 3619500 h 4310096"/>
              <a:gd name="connsiteX9" fmla="*/ 3423419 w 4401319"/>
              <a:gd name="connsiteY9" fmla="*/ 3416300 h 4310096"/>
              <a:gd name="connsiteX10" fmla="*/ 3677419 w 4401319"/>
              <a:gd name="connsiteY10" fmla="*/ 3117850 h 4310096"/>
              <a:gd name="connsiteX11" fmla="*/ 3842519 w 4401319"/>
              <a:gd name="connsiteY11" fmla="*/ 2787650 h 4310096"/>
              <a:gd name="connsiteX12" fmla="*/ 3937769 w 4401319"/>
              <a:gd name="connsiteY12" fmla="*/ 2463800 h 4310096"/>
              <a:gd name="connsiteX13" fmla="*/ 4045717 w 4401319"/>
              <a:gd name="connsiteY13" fmla="*/ 1943100 h 4310096"/>
              <a:gd name="connsiteX14" fmla="*/ 4121919 w 4401319"/>
              <a:gd name="connsiteY14" fmla="*/ 1606550 h 4310096"/>
              <a:gd name="connsiteX15" fmla="*/ 4229869 w 4401319"/>
              <a:gd name="connsiteY15" fmla="*/ 1263650 h 4310096"/>
              <a:gd name="connsiteX16" fmla="*/ 4306069 w 4401319"/>
              <a:gd name="connsiteY16" fmla="*/ 863600 h 4310096"/>
              <a:gd name="connsiteX17" fmla="*/ 4388619 w 4401319"/>
              <a:gd name="connsiteY17" fmla="*/ 349250 h 4310096"/>
              <a:gd name="connsiteX18" fmla="*/ 4401319 w 4401319"/>
              <a:gd name="connsiteY18" fmla="*/ 0 h 4310096"/>
              <a:gd name="connsiteX19" fmla="*/ 7119 w 4401319"/>
              <a:gd name="connsiteY19" fmla="*/ 19050 h 4310096"/>
              <a:gd name="connsiteX20" fmla="*/ 769 w 4401319"/>
              <a:gd name="connsiteY20" fmla="*/ 1524000 h 4310096"/>
              <a:gd name="connsiteX21" fmla="*/ 762769 w 4401319"/>
              <a:gd name="connsiteY21" fmla="*/ 1562100 h 4310096"/>
              <a:gd name="connsiteX22" fmla="*/ 1454919 w 4401319"/>
              <a:gd name="connsiteY22" fmla="*/ 1746250 h 4310096"/>
              <a:gd name="connsiteX23" fmla="*/ 1759719 w 4401319"/>
              <a:gd name="connsiteY23" fmla="*/ 1885950 h 4310096"/>
              <a:gd name="connsiteX24" fmla="*/ 1994669 w 4401319"/>
              <a:gd name="connsiteY24" fmla="*/ 2019300 h 4310096"/>
              <a:gd name="connsiteX25" fmla="*/ 2185169 w 4401319"/>
              <a:gd name="connsiteY25" fmla="*/ 2184400 h 4310096"/>
              <a:gd name="connsiteX26" fmla="*/ 2413769 w 4401319"/>
              <a:gd name="connsiteY26" fmla="*/ 2374900 h 4310096"/>
              <a:gd name="connsiteX27" fmla="*/ 2610619 w 4401319"/>
              <a:gd name="connsiteY27" fmla="*/ 2628900 h 4310096"/>
              <a:gd name="connsiteX28" fmla="*/ 2724919 w 4401319"/>
              <a:gd name="connsiteY28" fmla="*/ 2857500 h 4310096"/>
              <a:gd name="connsiteX29" fmla="*/ 2705869 w 4401319"/>
              <a:gd name="connsiteY29" fmla="*/ 3162300 h 4310096"/>
              <a:gd name="connsiteX30" fmla="*/ 2667769 w 4401319"/>
              <a:gd name="connsiteY30" fmla="*/ 3302000 h 4310096"/>
              <a:gd name="connsiteX31" fmla="*/ 2445519 w 4401319"/>
              <a:gd name="connsiteY31" fmla="*/ 3524250 h 4310096"/>
              <a:gd name="connsiteX32" fmla="*/ 2248669 w 4401319"/>
              <a:gd name="connsiteY32" fmla="*/ 3613150 h 4310096"/>
              <a:gd name="connsiteX33" fmla="*/ 1956569 w 4401319"/>
              <a:gd name="connsiteY33" fmla="*/ 3752850 h 4310096"/>
              <a:gd name="connsiteX34" fmla="*/ 1607319 w 4401319"/>
              <a:gd name="connsiteY34" fmla="*/ 3848100 h 4310096"/>
              <a:gd name="connsiteX35" fmla="*/ 1296169 w 4401319"/>
              <a:gd name="connsiteY35" fmla="*/ 3930650 h 4310096"/>
              <a:gd name="connsiteX36" fmla="*/ 902469 w 4401319"/>
              <a:gd name="connsiteY36" fmla="*/ 4013200 h 4310096"/>
              <a:gd name="connsiteX37" fmla="*/ 419869 w 4401319"/>
              <a:gd name="connsiteY37" fmla="*/ 4076700 h 4310096"/>
              <a:gd name="connsiteX38" fmla="*/ 13469 w 4401319"/>
              <a:gd name="connsiteY38" fmla="*/ 4133850 h 4310096"/>
              <a:gd name="connsiteX39" fmla="*/ 769 w 4401319"/>
              <a:gd name="connsiteY39" fmla="*/ 4292600 h 4310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401319" h="4310096">
                <a:moveTo>
                  <a:pt x="769" y="4292600"/>
                </a:moveTo>
                <a:cubicBezTo>
                  <a:pt x="223019" y="4305300"/>
                  <a:pt x="355311" y="4316942"/>
                  <a:pt x="553219" y="4305300"/>
                </a:cubicBezTo>
                <a:cubicBezTo>
                  <a:pt x="751127" y="4293658"/>
                  <a:pt x="1018886" y="4248150"/>
                  <a:pt x="1188219" y="4222750"/>
                </a:cubicBezTo>
                <a:lnTo>
                  <a:pt x="1550169" y="4165600"/>
                </a:lnTo>
                <a:cubicBezTo>
                  <a:pt x="1673994" y="4146550"/>
                  <a:pt x="1815811" y="4129617"/>
                  <a:pt x="1931169" y="4108450"/>
                </a:cubicBezTo>
                <a:cubicBezTo>
                  <a:pt x="2046527" y="4087283"/>
                  <a:pt x="2136486" y="4067175"/>
                  <a:pt x="2242319" y="4038600"/>
                </a:cubicBezTo>
                <a:cubicBezTo>
                  <a:pt x="2348152" y="4010025"/>
                  <a:pt x="2450811" y="3979333"/>
                  <a:pt x="2566169" y="3937000"/>
                </a:cubicBezTo>
                <a:cubicBezTo>
                  <a:pt x="2681527" y="3894667"/>
                  <a:pt x="2834986" y="3837517"/>
                  <a:pt x="2934469" y="3784600"/>
                </a:cubicBezTo>
                <a:cubicBezTo>
                  <a:pt x="3033952" y="3731683"/>
                  <a:pt x="3081577" y="3680883"/>
                  <a:pt x="3163069" y="3619500"/>
                </a:cubicBezTo>
                <a:cubicBezTo>
                  <a:pt x="3244561" y="3558117"/>
                  <a:pt x="3337694" y="3499908"/>
                  <a:pt x="3423419" y="3416300"/>
                </a:cubicBezTo>
                <a:cubicBezTo>
                  <a:pt x="3509144" y="3332692"/>
                  <a:pt x="3639319" y="3187700"/>
                  <a:pt x="3677419" y="3117850"/>
                </a:cubicBezTo>
                <a:cubicBezTo>
                  <a:pt x="3721869" y="3014133"/>
                  <a:pt x="3806473" y="2899303"/>
                  <a:pt x="3842519" y="2787650"/>
                </a:cubicBezTo>
                <a:cubicBezTo>
                  <a:pt x="3885911" y="2653242"/>
                  <a:pt x="3893319" y="2607733"/>
                  <a:pt x="3937769" y="2463800"/>
                </a:cubicBezTo>
                <a:cubicBezTo>
                  <a:pt x="3944119" y="2319867"/>
                  <a:pt x="4016084" y="2099733"/>
                  <a:pt x="4045717" y="1943100"/>
                </a:cubicBezTo>
                <a:cubicBezTo>
                  <a:pt x="4049950" y="1786467"/>
                  <a:pt x="4091227" y="1719792"/>
                  <a:pt x="4121919" y="1606550"/>
                </a:cubicBezTo>
                <a:cubicBezTo>
                  <a:pt x="4152611" y="1493308"/>
                  <a:pt x="4199177" y="1387475"/>
                  <a:pt x="4229869" y="1263650"/>
                </a:cubicBezTo>
                <a:cubicBezTo>
                  <a:pt x="4260561" y="1139825"/>
                  <a:pt x="4279611" y="1016000"/>
                  <a:pt x="4306069" y="863600"/>
                </a:cubicBezTo>
                <a:cubicBezTo>
                  <a:pt x="4332527" y="711200"/>
                  <a:pt x="4372744" y="493183"/>
                  <a:pt x="4388619" y="349250"/>
                </a:cubicBezTo>
                <a:cubicBezTo>
                  <a:pt x="4404494" y="205317"/>
                  <a:pt x="4392852" y="186267"/>
                  <a:pt x="4401319" y="0"/>
                </a:cubicBezTo>
                <a:lnTo>
                  <a:pt x="7119" y="19050"/>
                </a:lnTo>
                <a:cubicBezTo>
                  <a:pt x="11352" y="522817"/>
                  <a:pt x="-3464" y="1020233"/>
                  <a:pt x="769" y="1524000"/>
                </a:cubicBezTo>
                <a:cubicBezTo>
                  <a:pt x="284402" y="1513417"/>
                  <a:pt x="520411" y="1525058"/>
                  <a:pt x="762769" y="1562100"/>
                </a:cubicBezTo>
                <a:cubicBezTo>
                  <a:pt x="1005127" y="1599142"/>
                  <a:pt x="1321569" y="1697567"/>
                  <a:pt x="1454919" y="1746250"/>
                </a:cubicBezTo>
                <a:cubicBezTo>
                  <a:pt x="1624252" y="1794933"/>
                  <a:pt x="1704686" y="1852083"/>
                  <a:pt x="1759719" y="1885950"/>
                </a:cubicBezTo>
                <a:cubicBezTo>
                  <a:pt x="1844385" y="1940983"/>
                  <a:pt x="1926936" y="1964267"/>
                  <a:pt x="1994669" y="2019300"/>
                </a:cubicBezTo>
                <a:cubicBezTo>
                  <a:pt x="2062402" y="2074333"/>
                  <a:pt x="2115319" y="2125133"/>
                  <a:pt x="2185169" y="2184400"/>
                </a:cubicBezTo>
                <a:cubicBezTo>
                  <a:pt x="2255019" y="2243667"/>
                  <a:pt x="2354502" y="2332567"/>
                  <a:pt x="2413769" y="2374900"/>
                </a:cubicBezTo>
                <a:cubicBezTo>
                  <a:pt x="2468802" y="2453217"/>
                  <a:pt x="2568286" y="2571750"/>
                  <a:pt x="2610619" y="2628900"/>
                </a:cubicBezTo>
                <a:cubicBezTo>
                  <a:pt x="2665652" y="2702983"/>
                  <a:pt x="2689994" y="2768600"/>
                  <a:pt x="2724919" y="2857500"/>
                </a:cubicBezTo>
                <a:cubicBezTo>
                  <a:pt x="2757940" y="2941553"/>
                  <a:pt x="2715394" y="3088217"/>
                  <a:pt x="2705869" y="3162300"/>
                </a:cubicBezTo>
                <a:cubicBezTo>
                  <a:pt x="2696344" y="3236383"/>
                  <a:pt x="2711161" y="3241675"/>
                  <a:pt x="2667769" y="3302000"/>
                </a:cubicBezTo>
                <a:cubicBezTo>
                  <a:pt x="2624377" y="3362325"/>
                  <a:pt x="2515369" y="3472392"/>
                  <a:pt x="2445519" y="3524250"/>
                </a:cubicBezTo>
                <a:cubicBezTo>
                  <a:pt x="2375669" y="3576108"/>
                  <a:pt x="2330161" y="3575050"/>
                  <a:pt x="2248669" y="3613150"/>
                </a:cubicBezTo>
                <a:cubicBezTo>
                  <a:pt x="2167177" y="3651250"/>
                  <a:pt x="2063461" y="3713692"/>
                  <a:pt x="1956569" y="3752850"/>
                </a:cubicBezTo>
                <a:cubicBezTo>
                  <a:pt x="1849677" y="3792008"/>
                  <a:pt x="1717386" y="3818467"/>
                  <a:pt x="1607319" y="3848100"/>
                </a:cubicBezTo>
                <a:cubicBezTo>
                  <a:pt x="1503602" y="3875617"/>
                  <a:pt x="1413644" y="3903133"/>
                  <a:pt x="1296169" y="3930650"/>
                </a:cubicBezTo>
                <a:cubicBezTo>
                  <a:pt x="1178694" y="3958167"/>
                  <a:pt x="1048519" y="3988858"/>
                  <a:pt x="902469" y="4013200"/>
                </a:cubicBezTo>
                <a:cubicBezTo>
                  <a:pt x="756419" y="4037542"/>
                  <a:pt x="558511" y="4056592"/>
                  <a:pt x="419869" y="4076700"/>
                </a:cubicBezTo>
                <a:cubicBezTo>
                  <a:pt x="281227" y="4096808"/>
                  <a:pt x="119302" y="4104217"/>
                  <a:pt x="13469" y="4133850"/>
                </a:cubicBezTo>
                <a:lnTo>
                  <a:pt x="769" y="4292600"/>
                </a:lnTo>
                <a:close/>
              </a:path>
            </a:pathLst>
          </a:custGeom>
          <a:solidFill>
            <a:srgbClr val="FF6600">
              <a:alpha val="40000"/>
            </a:srgbClr>
          </a:solidFill>
          <a:ln>
            <a:solidFill>
              <a:srgbClr val="FF66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a:off x="292098" y="2583704"/>
            <a:ext cx="2737705" cy="2597894"/>
          </a:xfrm>
          <a:custGeom>
            <a:avLst/>
            <a:gdLst>
              <a:gd name="connsiteX0" fmla="*/ 63500 w 2755900"/>
              <a:gd name="connsiteY0" fmla="*/ 2628900 h 2870200"/>
              <a:gd name="connsiteX1" fmla="*/ 127000 w 2755900"/>
              <a:gd name="connsiteY1" fmla="*/ 2603500 h 2870200"/>
              <a:gd name="connsiteX2" fmla="*/ 711200 w 2755900"/>
              <a:gd name="connsiteY2" fmla="*/ 2552700 h 2870200"/>
              <a:gd name="connsiteX3" fmla="*/ 1168400 w 2755900"/>
              <a:gd name="connsiteY3" fmla="*/ 2527300 h 2870200"/>
              <a:gd name="connsiteX4" fmla="*/ 1333500 w 2755900"/>
              <a:gd name="connsiteY4" fmla="*/ 2489200 h 2870200"/>
              <a:gd name="connsiteX5" fmla="*/ 1435100 w 2755900"/>
              <a:gd name="connsiteY5" fmla="*/ 2463800 h 2870200"/>
              <a:gd name="connsiteX6" fmla="*/ 1485900 w 2755900"/>
              <a:gd name="connsiteY6" fmla="*/ 2438400 h 2870200"/>
              <a:gd name="connsiteX7" fmla="*/ 1524000 w 2755900"/>
              <a:gd name="connsiteY7" fmla="*/ 2425700 h 2870200"/>
              <a:gd name="connsiteX8" fmla="*/ 1663700 w 2755900"/>
              <a:gd name="connsiteY8" fmla="*/ 2349500 h 2870200"/>
              <a:gd name="connsiteX9" fmla="*/ 1714500 w 2755900"/>
              <a:gd name="connsiteY9" fmla="*/ 2336800 h 2870200"/>
              <a:gd name="connsiteX10" fmla="*/ 1778000 w 2755900"/>
              <a:gd name="connsiteY10" fmla="*/ 2324100 h 2870200"/>
              <a:gd name="connsiteX11" fmla="*/ 1816100 w 2755900"/>
              <a:gd name="connsiteY11" fmla="*/ 2311400 h 2870200"/>
              <a:gd name="connsiteX12" fmla="*/ 1917700 w 2755900"/>
              <a:gd name="connsiteY12" fmla="*/ 2298700 h 2870200"/>
              <a:gd name="connsiteX13" fmla="*/ 1968500 w 2755900"/>
              <a:gd name="connsiteY13" fmla="*/ 2286000 h 2870200"/>
              <a:gd name="connsiteX14" fmla="*/ 2044700 w 2755900"/>
              <a:gd name="connsiteY14" fmla="*/ 2273300 h 2870200"/>
              <a:gd name="connsiteX15" fmla="*/ 2171700 w 2755900"/>
              <a:gd name="connsiteY15" fmla="*/ 2235200 h 2870200"/>
              <a:gd name="connsiteX16" fmla="*/ 2260600 w 2755900"/>
              <a:gd name="connsiteY16" fmla="*/ 2209800 h 2870200"/>
              <a:gd name="connsiteX17" fmla="*/ 2311400 w 2755900"/>
              <a:gd name="connsiteY17" fmla="*/ 2197100 h 2870200"/>
              <a:gd name="connsiteX18" fmla="*/ 2349500 w 2755900"/>
              <a:gd name="connsiteY18" fmla="*/ 2159000 h 2870200"/>
              <a:gd name="connsiteX19" fmla="*/ 2451100 w 2755900"/>
              <a:gd name="connsiteY19" fmla="*/ 2120900 h 2870200"/>
              <a:gd name="connsiteX20" fmla="*/ 2476500 w 2755900"/>
              <a:gd name="connsiteY20" fmla="*/ 2082800 h 2870200"/>
              <a:gd name="connsiteX21" fmla="*/ 2489200 w 2755900"/>
              <a:gd name="connsiteY21" fmla="*/ 2044700 h 2870200"/>
              <a:gd name="connsiteX22" fmla="*/ 2527300 w 2755900"/>
              <a:gd name="connsiteY22" fmla="*/ 2032000 h 2870200"/>
              <a:gd name="connsiteX23" fmla="*/ 2578100 w 2755900"/>
              <a:gd name="connsiteY23" fmla="*/ 2006600 h 2870200"/>
              <a:gd name="connsiteX24" fmla="*/ 2603500 w 2755900"/>
              <a:gd name="connsiteY24" fmla="*/ 1968500 h 2870200"/>
              <a:gd name="connsiteX25" fmla="*/ 2641600 w 2755900"/>
              <a:gd name="connsiteY25" fmla="*/ 1943100 h 2870200"/>
              <a:gd name="connsiteX26" fmla="*/ 2654300 w 2755900"/>
              <a:gd name="connsiteY26" fmla="*/ 1905000 h 2870200"/>
              <a:gd name="connsiteX27" fmla="*/ 2717800 w 2755900"/>
              <a:gd name="connsiteY27" fmla="*/ 1816100 h 2870200"/>
              <a:gd name="connsiteX28" fmla="*/ 2755900 w 2755900"/>
              <a:gd name="connsiteY28" fmla="*/ 1689100 h 2870200"/>
              <a:gd name="connsiteX29" fmla="*/ 2730500 w 2755900"/>
              <a:gd name="connsiteY29" fmla="*/ 1346200 h 2870200"/>
              <a:gd name="connsiteX30" fmla="*/ 2717800 w 2755900"/>
              <a:gd name="connsiteY30" fmla="*/ 1295400 h 2870200"/>
              <a:gd name="connsiteX31" fmla="*/ 2654300 w 2755900"/>
              <a:gd name="connsiteY31" fmla="*/ 1219200 h 2870200"/>
              <a:gd name="connsiteX32" fmla="*/ 2628900 w 2755900"/>
              <a:gd name="connsiteY32" fmla="*/ 1181100 h 2870200"/>
              <a:gd name="connsiteX33" fmla="*/ 2616200 w 2755900"/>
              <a:gd name="connsiteY33" fmla="*/ 1143000 h 2870200"/>
              <a:gd name="connsiteX34" fmla="*/ 2578100 w 2755900"/>
              <a:gd name="connsiteY34" fmla="*/ 1104900 h 2870200"/>
              <a:gd name="connsiteX35" fmla="*/ 2501900 w 2755900"/>
              <a:gd name="connsiteY35" fmla="*/ 1003300 h 2870200"/>
              <a:gd name="connsiteX36" fmla="*/ 2425700 w 2755900"/>
              <a:gd name="connsiteY36" fmla="*/ 927100 h 2870200"/>
              <a:gd name="connsiteX37" fmla="*/ 2387600 w 2755900"/>
              <a:gd name="connsiteY37" fmla="*/ 889000 h 2870200"/>
              <a:gd name="connsiteX38" fmla="*/ 2362200 w 2755900"/>
              <a:gd name="connsiteY38" fmla="*/ 850900 h 2870200"/>
              <a:gd name="connsiteX39" fmla="*/ 2324100 w 2755900"/>
              <a:gd name="connsiteY39" fmla="*/ 825500 h 2870200"/>
              <a:gd name="connsiteX40" fmla="*/ 2247900 w 2755900"/>
              <a:gd name="connsiteY40" fmla="*/ 749300 h 2870200"/>
              <a:gd name="connsiteX41" fmla="*/ 2222500 w 2755900"/>
              <a:gd name="connsiteY41" fmla="*/ 711200 h 2870200"/>
              <a:gd name="connsiteX42" fmla="*/ 2146300 w 2755900"/>
              <a:gd name="connsiteY42" fmla="*/ 673100 h 2870200"/>
              <a:gd name="connsiteX43" fmla="*/ 2070100 w 2755900"/>
              <a:gd name="connsiteY43" fmla="*/ 609600 h 2870200"/>
              <a:gd name="connsiteX44" fmla="*/ 2032000 w 2755900"/>
              <a:gd name="connsiteY44" fmla="*/ 571500 h 2870200"/>
              <a:gd name="connsiteX45" fmla="*/ 1955800 w 2755900"/>
              <a:gd name="connsiteY45" fmla="*/ 533400 h 2870200"/>
              <a:gd name="connsiteX46" fmla="*/ 1879600 w 2755900"/>
              <a:gd name="connsiteY46" fmla="*/ 469900 h 2870200"/>
              <a:gd name="connsiteX47" fmla="*/ 1841500 w 2755900"/>
              <a:gd name="connsiteY47" fmla="*/ 457200 h 2870200"/>
              <a:gd name="connsiteX48" fmla="*/ 1816100 w 2755900"/>
              <a:gd name="connsiteY48" fmla="*/ 419100 h 2870200"/>
              <a:gd name="connsiteX49" fmla="*/ 1778000 w 2755900"/>
              <a:gd name="connsiteY49" fmla="*/ 406400 h 2870200"/>
              <a:gd name="connsiteX50" fmla="*/ 1689100 w 2755900"/>
              <a:gd name="connsiteY50" fmla="*/ 368300 h 2870200"/>
              <a:gd name="connsiteX51" fmla="*/ 1638300 w 2755900"/>
              <a:gd name="connsiteY51" fmla="*/ 330200 h 2870200"/>
              <a:gd name="connsiteX52" fmla="*/ 1524000 w 2755900"/>
              <a:gd name="connsiteY52" fmla="*/ 292100 h 2870200"/>
              <a:gd name="connsiteX53" fmla="*/ 1485900 w 2755900"/>
              <a:gd name="connsiteY53" fmla="*/ 266700 h 2870200"/>
              <a:gd name="connsiteX54" fmla="*/ 1320800 w 2755900"/>
              <a:gd name="connsiteY54" fmla="*/ 215900 h 2870200"/>
              <a:gd name="connsiteX55" fmla="*/ 1257300 w 2755900"/>
              <a:gd name="connsiteY55" fmla="*/ 203200 h 2870200"/>
              <a:gd name="connsiteX56" fmla="*/ 1054100 w 2755900"/>
              <a:gd name="connsiteY56" fmla="*/ 152400 h 2870200"/>
              <a:gd name="connsiteX57" fmla="*/ 901700 w 2755900"/>
              <a:gd name="connsiteY57" fmla="*/ 127000 h 2870200"/>
              <a:gd name="connsiteX58" fmla="*/ 800100 w 2755900"/>
              <a:gd name="connsiteY58" fmla="*/ 101600 h 2870200"/>
              <a:gd name="connsiteX59" fmla="*/ 762000 w 2755900"/>
              <a:gd name="connsiteY59" fmla="*/ 88900 h 2870200"/>
              <a:gd name="connsiteX60" fmla="*/ 571500 w 2755900"/>
              <a:gd name="connsiteY60" fmla="*/ 63500 h 2870200"/>
              <a:gd name="connsiteX61" fmla="*/ 508000 w 2755900"/>
              <a:gd name="connsiteY61" fmla="*/ 50800 h 2870200"/>
              <a:gd name="connsiteX62" fmla="*/ 76200 w 2755900"/>
              <a:gd name="connsiteY62" fmla="*/ 38100 h 2870200"/>
              <a:gd name="connsiteX63" fmla="*/ 38100 w 2755900"/>
              <a:gd name="connsiteY63" fmla="*/ 0 h 2870200"/>
              <a:gd name="connsiteX64" fmla="*/ 12700 w 2755900"/>
              <a:gd name="connsiteY64" fmla="*/ 38100 h 2870200"/>
              <a:gd name="connsiteX65" fmla="*/ 0 w 2755900"/>
              <a:gd name="connsiteY65" fmla="*/ 177800 h 2870200"/>
              <a:gd name="connsiteX66" fmla="*/ 38100 w 2755900"/>
              <a:gd name="connsiteY66" fmla="*/ 1092200 h 2870200"/>
              <a:gd name="connsiteX67" fmla="*/ 63500 w 2755900"/>
              <a:gd name="connsiteY67" fmla="*/ 1384300 h 2870200"/>
              <a:gd name="connsiteX68" fmla="*/ 50800 w 2755900"/>
              <a:gd name="connsiteY68" fmla="*/ 1828800 h 2870200"/>
              <a:gd name="connsiteX69" fmla="*/ 25400 w 2755900"/>
              <a:gd name="connsiteY69" fmla="*/ 2247900 h 2870200"/>
              <a:gd name="connsiteX70" fmla="*/ 25400 w 2755900"/>
              <a:gd name="connsiteY70" fmla="*/ 2870200 h 2870200"/>
              <a:gd name="connsiteX0" fmla="*/ 63500 w 2755900"/>
              <a:gd name="connsiteY0" fmla="*/ 2628900 h 2870200"/>
              <a:gd name="connsiteX1" fmla="*/ 127000 w 2755900"/>
              <a:gd name="connsiteY1" fmla="*/ 2603500 h 2870200"/>
              <a:gd name="connsiteX2" fmla="*/ 711200 w 2755900"/>
              <a:gd name="connsiteY2" fmla="*/ 2552700 h 2870200"/>
              <a:gd name="connsiteX3" fmla="*/ 1168400 w 2755900"/>
              <a:gd name="connsiteY3" fmla="*/ 2527300 h 2870200"/>
              <a:gd name="connsiteX4" fmla="*/ 1333500 w 2755900"/>
              <a:gd name="connsiteY4" fmla="*/ 2489200 h 2870200"/>
              <a:gd name="connsiteX5" fmla="*/ 1435100 w 2755900"/>
              <a:gd name="connsiteY5" fmla="*/ 2463800 h 2870200"/>
              <a:gd name="connsiteX6" fmla="*/ 1485900 w 2755900"/>
              <a:gd name="connsiteY6" fmla="*/ 2438400 h 2870200"/>
              <a:gd name="connsiteX7" fmla="*/ 1524000 w 2755900"/>
              <a:gd name="connsiteY7" fmla="*/ 2425700 h 2870200"/>
              <a:gd name="connsiteX8" fmla="*/ 1663700 w 2755900"/>
              <a:gd name="connsiteY8" fmla="*/ 2349500 h 2870200"/>
              <a:gd name="connsiteX9" fmla="*/ 1714500 w 2755900"/>
              <a:gd name="connsiteY9" fmla="*/ 2336800 h 2870200"/>
              <a:gd name="connsiteX10" fmla="*/ 1778000 w 2755900"/>
              <a:gd name="connsiteY10" fmla="*/ 2324100 h 2870200"/>
              <a:gd name="connsiteX11" fmla="*/ 1816100 w 2755900"/>
              <a:gd name="connsiteY11" fmla="*/ 2311400 h 2870200"/>
              <a:gd name="connsiteX12" fmla="*/ 1917700 w 2755900"/>
              <a:gd name="connsiteY12" fmla="*/ 2298700 h 2870200"/>
              <a:gd name="connsiteX13" fmla="*/ 1968500 w 2755900"/>
              <a:gd name="connsiteY13" fmla="*/ 2286000 h 2870200"/>
              <a:gd name="connsiteX14" fmla="*/ 2044700 w 2755900"/>
              <a:gd name="connsiteY14" fmla="*/ 2273300 h 2870200"/>
              <a:gd name="connsiteX15" fmla="*/ 2171700 w 2755900"/>
              <a:gd name="connsiteY15" fmla="*/ 2235200 h 2870200"/>
              <a:gd name="connsiteX16" fmla="*/ 2260600 w 2755900"/>
              <a:gd name="connsiteY16" fmla="*/ 2209800 h 2870200"/>
              <a:gd name="connsiteX17" fmla="*/ 2311400 w 2755900"/>
              <a:gd name="connsiteY17" fmla="*/ 2197100 h 2870200"/>
              <a:gd name="connsiteX18" fmla="*/ 2349500 w 2755900"/>
              <a:gd name="connsiteY18" fmla="*/ 2159000 h 2870200"/>
              <a:gd name="connsiteX19" fmla="*/ 2451100 w 2755900"/>
              <a:gd name="connsiteY19" fmla="*/ 2120900 h 2870200"/>
              <a:gd name="connsiteX20" fmla="*/ 2476500 w 2755900"/>
              <a:gd name="connsiteY20" fmla="*/ 2082800 h 2870200"/>
              <a:gd name="connsiteX21" fmla="*/ 2489200 w 2755900"/>
              <a:gd name="connsiteY21" fmla="*/ 2044700 h 2870200"/>
              <a:gd name="connsiteX22" fmla="*/ 2527300 w 2755900"/>
              <a:gd name="connsiteY22" fmla="*/ 2032000 h 2870200"/>
              <a:gd name="connsiteX23" fmla="*/ 2578100 w 2755900"/>
              <a:gd name="connsiteY23" fmla="*/ 2006600 h 2870200"/>
              <a:gd name="connsiteX24" fmla="*/ 2603500 w 2755900"/>
              <a:gd name="connsiteY24" fmla="*/ 1968500 h 2870200"/>
              <a:gd name="connsiteX25" fmla="*/ 2641600 w 2755900"/>
              <a:gd name="connsiteY25" fmla="*/ 1943100 h 2870200"/>
              <a:gd name="connsiteX26" fmla="*/ 2654300 w 2755900"/>
              <a:gd name="connsiteY26" fmla="*/ 1905000 h 2870200"/>
              <a:gd name="connsiteX27" fmla="*/ 2717800 w 2755900"/>
              <a:gd name="connsiteY27" fmla="*/ 1816100 h 2870200"/>
              <a:gd name="connsiteX28" fmla="*/ 2755900 w 2755900"/>
              <a:gd name="connsiteY28" fmla="*/ 1689100 h 2870200"/>
              <a:gd name="connsiteX29" fmla="*/ 2730500 w 2755900"/>
              <a:gd name="connsiteY29" fmla="*/ 1346200 h 2870200"/>
              <a:gd name="connsiteX30" fmla="*/ 2717800 w 2755900"/>
              <a:gd name="connsiteY30" fmla="*/ 1295400 h 2870200"/>
              <a:gd name="connsiteX31" fmla="*/ 2654300 w 2755900"/>
              <a:gd name="connsiteY31" fmla="*/ 1219200 h 2870200"/>
              <a:gd name="connsiteX32" fmla="*/ 2628900 w 2755900"/>
              <a:gd name="connsiteY32" fmla="*/ 1181100 h 2870200"/>
              <a:gd name="connsiteX33" fmla="*/ 2616200 w 2755900"/>
              <a:gd name="connsiteY33" fmla="*/ 1143000 h 2870200"/>
              <a:gd name="connsiteX34" fmla="*/ 2578100 w 2755900"/>
              <a:gd name="connsiteY34" fmla="*/ 1104900 h 2870200"/>
              <a:gd name="connsiteX35" fmla="*/ 2501900 w 2755900"/>
              <a:gd name="connsiteY35" fmla="*/ 1003300 h 2870200"/>
              <a:gd name="connsiteX36" fmla="*/ 2425700 w 2755900"/>
              <a:gd name="connsiteY36" fmla="*/ 927100 h 2870200"/>
              <a:gd name="connsiteX37" fmla="*/ 2387600 w 2755900"/>
              <a:gd name="connsiteY37" fmla="*/ 889000 h 2870200"/>
              <a:gd name="connsiteX38" fmla="*/ 2362200 w 2755900"/>
              <a:gd name="connsiteY38" fmla="*/ 850900 h 2870200"/>
              <a:gd name="connsiteX39" fmla="*/ 2324100 w 2755900"/>
              <a:gd name="connsiteY39" fmla="*/ 825500 h 2870200"/>
              <a:gd name="connsiteX40" fmla="*/ 2247900 w 2755900"/>
              <a:gd name="connsiteY40" fmla="*/ 749300 h 2870200"/>
              <a:gd name="connsiteX41" fmla="*/ 2222500 w 2755900"/>
              <a:gd name="connsiteY41" fmla="*/ 711200 h 2870200"/>
              <a:gd name="connsiteX42" fmla="*/ 2146300 w 2755900"/>
              <a:gd name="connsiteY42" fmla="*/ 673100 h 2870200"/>
              <a:gd name="connsiteX43" fmla="*/ 2070100 w 2755900"/>
              <a:gd name="connsiteY43" fmla="*/ 609600 h 2870200"/>
              <a:gd name="connsiteX44" fmla="*/ 2032000 w 2755900"/>
              <a:gd name="connsiteY44" fmla="*/ 571500 h 2870200"/>
              <a:gd name="connsiteX45" fmla="*/ 1955800 w 2755900"/>
              <a:gd name="connsiteY45" fmla="*/ 533400 h 2870200"/>
              <a:gd name="connsiteX46" fmla="*/ 1879600 w 2755900"/>
              <a:gd name="connsiteY46" fmla="*/ 469900 h 2870200"/>
              <a:gd name="connsiteX47" fmla="*/ 1841500 w 2755900"/>
              <a:gd name="connsiteY47" fmla="*/ 457200 h 2870200"/>
              <a:gd name="connsiteX48" fmla="*/ 1816100 w 2755900"/>
              <a:gd name="connsiteY48" fmla="*/ 419100 h 2870200"/>
              <a:gd name="connsiteX49" fmla="*/ 1778000 w 2755900"/>
              <a:gd name="connsiteY49" fmla="*/ 406400 h 2870200"/>
              <a:gd name="connsiteX50" fmla="*/ 1689100 w 2755900"/>
              <a:gd name="connsiteY50" fmla="*/ 368300 h 2870200"/>
              <a:gd name="connsiteX51" fmla="*/ 1638300 w 2755900"/>
              <a:gd name="connsiteY51" fmla="*/ 330200 h 2870200"/>
              <a:gd name="connsiteX52" fmla="*/ 1524000 w 2755900"/>
              <a:gd name="connsiteY52" fmla="*/ 292100 h 2870200"/>
              <a:gd name="connsiteX53" fmla="*/ 1485900 w 2755900"/>
              <a:gd name="connsiteY53" fmla="*/ 266700 h 2870200"/>
              <a:gd name="connsiteX54" fmla="*/ 1320800 w 2755900"/>
              <a:gd name="connsiteY54" fmla="*/ 215900 h 2870200"/>
              <a:gd name="connsiteX55" fmla="*/ 1257300 w 2755900"/>
              <a:gd name="connsiteY55" fmla="*/ 203200 h 2870200"/>
              <a:gd name="connsiteX56" fmla="*/ 1054100 w 2755900"/>
              <a:gd name="connsiteY56" fmla="*/ 152400 h 2870200"/>
              <a:gd name="connsiteX57" fmla="*/ 901700 w 2755900"/>
              <a:gd name="connsiteY57" fmla="*/ 127000 h 2870200"/>
              <a:gd name="connsiteX58" fmla="*/ 800100 w 2755900"/>
              <a:gd name="connsiteY58" fmla="*/ 101600 h 2870200"/>
              <a:gd name="connsiteX59" fmla="*/ 762000 w 2755900"/>
              <a:gd name="connsiteY59" fmla="*/ 88900 h 2870200"/>
              <a:gd name="connsiteX60" fmla="*/ 571500 w 2755900"/>
              <a:gd name="connsiteY60" fmla="*/ 63500 h 2870200"/>
              <a:gd name="connsiteX61" fmla="*/ 508000 w 2755900"/>
              <a:gd name="connsiteY61" fmla="*/ 50800 h 2870200"/>
              <a:gd name="connsiteX62" fmla="*/ 76200 w 2755900"/>
              <a:gd name="connsiteY62" fmla="*/ 38100 h 2870200"/>
              <a:gd name="connsiteX63" fmla="*/ 38100 w 2755900"/>
              <a:gd name="connsiteY63" fmla="*/ 0 h 2870200"/>
              <a:gd name="connsiteX64" fmla="*/ 12700 w 2755900"/>
              <a:gd name="connsiteY64" fmla="*/ 38100 h 2870200"/>
              <a:gd name="connsiteX65" fmla="*/ 0 w 2755900"/>
              <a:gd name="connsiteY65" fmla="*/ 177800 h 2870200"/>
              <a:gd name="connsiteX66" fmla="*/ 38100 w 2755900"/>
              <a:gd name="connsiteY66" fmla="*/ 1092200 h 2870200"/>
              <a:gd name="connsiteX67" fmla="*/ 63500 w 2755900"/>
              <a:gd name="connsiteY67" fmla="*/ 1384300 h 2870200"/>
              <a:gd name="connsiteX68" fmla="*/ 50800 w 2755900"/>
              <a:gd name="connsiteY68" fmla="*/ 1828800 h 2870200"/>
              <a:gd name="connsiteX69" fmla="*/ 25400 w 2755900"/>
              <a:gd name="connsiteY69" fmla="*/ 2247900 h 2870200"/>
              <a:gd name="connsiteX70" fmla="*/ 25400 w 2755900"/>
              <a:gd name="connsiteY70" fmla="*/ 2870200 h 2870200"/>
              <a:gd name="connsiteX71" fmla="*/ 63500 w 2755900"/>
              <a:gd name="connsiteY71" fmla="*/ 2628900 h 2870200"/>
              <a:gd name="connsiteX0" fmla="*/ 50800 w 2743200"/>
              <a:gd name="connsiteY0" fmla="*/ 2682917 h 2924217"/>
              <a:gd name="connsiteX1" fmla="*/ 114300 w 2743200"/>
              <a:gd name="connsiteY1" fmla="*/ 2657517 h 2924217"/>
              <a:gd name="connsiteX2" fmla="*/ 698500 w 2743200"/>
              <a:gd name="connsiteY2" fmla="*/ 2606717 h 2924217"/>
              <a:gd name="connsiteX3" fmla="*/ 1155700 w 2743200"/>
              <a:gd name="connsiteY3" fmla="*/ 2581317 h 2924217"/>
              <a:gd name="connsiteX4" fmla="*/ 1320800 w 2743200"/>
              <a:gd name="connsiteY4" fmla="*/ 2543217 h 2924217"/>
              <a:gd name="connsiteX5" fmla="*/ 1422400 w 2743200"/>
              <a:gd name="connsiteY5" fmla="*/ 2517817 h 2924217"/>
              <a:gd name="connsiteX6" fmla="*/ 1473200 w 2743200"/>
              <a:gd name="connsiteY6" fmla="*/ 2492417 h 2924217"/>
              <a:gd name="connsiteX7" fmla="*/ 1511300 w 2743200"/>
              <a:gd name="connsiteY7" fmla="*/ 2479717 h 2924217"/>
              <a:gd name="connsiteX8" fmla="*/ 1651000 w 2743200"/>
              <a:gd name="connsiteY8" fmla="*/ 2403517 h 2924217"/>
              <a:gd name="connsiteX9" fmla="*/ 1701800 w 2743200"/>
              <a:gd name="connsiteY9" fmla="*/ 2390817 h 2924217"/>
              <a:gd name="connsiteX10" fmla="*/ 1765300 w 2743200"/>
              <a:gd name="connsiteY10" fmla="*/ 2378117 h 2924217"/>
              <a:gd name="connsiteX11" fmla="*/ 1803400 w 2743200"/>
              <a:gd name="connsiteY11" fmla="*/ 2365417 h 2924217"/>
              <a:gd name="connsiteX12" fmla="*/ 1905000 w 2743200"/>
              <a:gd name="connsiteY12" fmla="*/ 2352717 h 2924217"/>
              <a:gd name="connsiteX13" fmla="*/ 1955800 w 2743200"/>
              <a:gd name="connsiteY13" fmla="*/ 2340017 h 2924217"/>
              <a:gd name="connsiteX14" fmla="*/ 2032000 w 2743200"/>
              <a:gd name="connsiteY14" fmla="*/ 2327317 h 2924217"/>
              <a:gd name="connsiteX15" fmla="*/ 2159000 w 2743200"/>
              <a:gd name="connsiteY15" fmla="*/ 2289217 h 2924217"/>
              <a:gd name="connsiteX16" fmla="*/ 2247900 w 2743200"/>
              <a:gd name="connsiteY16" fmla="*/ 2263817 h 2924217"/>
              <a:gd name="connsiteX17" fmla="*/ 2298700 w 2743200"/>
              <a:gd name="connsiteY17" fmla="*/ 2251117 h 2924217"/>
              <a:gd name="connsiteX18" fmla="*/ 2336800 w 2743200"/>
              <a:gd name="connsiteY18" fmla="*/ 2213017 h 2924217"/>
              <a:gd name="connsiteX19" fmla="*/ 2438400 w 2743200"/>
              <a:gd name="connsiteY19" fmla="*/ 2174917 h 2924217"/>
              <a:gd name="connsiteX20" fmla="*/ 2463800 w 2743200"/>
              <a:gd name="connsiteY20" fmla="*/ 2136817 h 2924217"/>
              <a:gd name="connsiteX21" fmla="*/ 2476500 w 2743200"/>
              <a:gd name="connsiteY21" fmla="*/ 2098717 h 2924217"/>
              <a:gd name="connsiteX22" fmla="*/ 2514600 w 2743200"/>
              <a:gd name="connsiteY22" fmla="*/ 2086017 h 2924217"/>
              <a:gd name="connsiteX23" fmla="*/ 2565400 w 2743200"/>
              <a:gd name="connsiteY23" fmla="*/ 2060617 h 2924217"/>
              <a:gd name="connsiteX24" fmla="*/ 2590800 w 2743200"/>
              <a:gd name="connsiteY24" fmla="*/ 2022517 h 2924217"/>
              <a:gd name="connsiteX25" fmla="*/ 2628900 w 2743200"/>
              <a:gd name="connsiteY25" fmla="*/ 1997117 h 2924217"/>
              <a:gd name="connsiteX26" fmla="*/ 2641600 w 2743200"/>
              <a:gd name="connsiteY26" fmla="*/ 1959017 h 2924217"/>
              <a:gd name="connsiteX27" fmla="*/ 2705100 w 2743200"/>
              <a:gd name="connsiteY27" fmla="*/ 1870117 h 2924217"/>
              <a:gd name="connsiteX28" fmla="*/ 2743200 w 2743200"/>
              <a:gd name="connsiteY28" fmla="*/ 1743117 h 2924217"/>
              <a:gd name="connsiteX29" fmla="*/ 2717800 w 2743200"/>
              <a:gd name="connsiteY29" fmla="*/ 1400217 h 2924217"/>
              <a:gd name="connsiteX30" fmla="*/ 2705100 w 2743200"/>
              <a:gd name="connsiteY30" fmla="*/ 1349417 h 2924217"/>
              <a:gd name="connsiteX31" fmla="*/ 2641600 w 2743200"/>
              <a:gd name="connsiteY31" fmla="*/ 1273217 h 2924217"/>
              <a:gd name="connsiteX32" fmla="*/ 2616200 w 2743200"/>
              <a:gd name="connsiteY32" fmla="*/ 1235117 h 2924217"/>
              <a:gd name="connsiteX33" fmla="*/ 2603500 w 2743200"/>
              <a:gd name="connsiteY33" fmla="*/ 1197017 h 2924217"/>
              <a:gd name="connsiteX34" fmla="*/ 2565400 w 2743200"/>
              <a:gd name="connsiteY34" fmla="*/ 1158917 h 2924217"/>
              <a:gd name="connsiteX35" fmla="*/ 2489200 w 2743200"/>
              <a:gd name="connsiteY35" fmla="*/ 1057317 h 2924217"/>
              <a:gd name="connsiteX36" fmla="*/ 2413000 w 2743200"/>
              <a:gd name="connsiteY36" fmla="*/ 981117 h 2924217"/>
              <a:gd name="connsiteX37" fmla="*/ 2374900 w 2743200"/>
              <a:gd name="connsiteY37" fmla="*/ 943017 h 2924217"/>
              <a:gd name="connsiteX38" fmla="*/ 2349500 w 2743200"/>
              <a:gd name="connsiteY38" fmla="*/ 904917 h 2924217"/>
              <a:gd name="connsiteX39" fmla="*/ 2311400 w 2743200"/>
              <a:gd name="connsiteY39" fmla="*/ 879517 h 2924217"/>
              <a:gd name="connsiteX40" fmla="*/ 2235200 w 2743200"/>
              <a:gd name="connsiteY40" fmla="*/ 803317 h 2924217"/>
              <a:gd name="connsiteX41" fmla="*/ 2209800 w 2743200"/>
              <a:gd name="connsiteY41" fmla="*/ 765217 h 2924217"/>
              <a:gd name="connsiteX42" fmla="*/ 2133600 w 2743200"/>
              <a:gd name="connsiteY42" fmla="*/ 727117 h 2924217"/>
              <a:gd name="connsiteX43" fmla="*/ 2057400 w 2743200"/>
              <a:gd name="connsiteY43" fmla="*/ 663617 h 2924217"/>
              <a:gd name="connsiteX44" fmla="*/ 2019300 w 2743200"/>
              <a:gd name="connsiteY44" fmla="*/ 625517 h 2924217"/>
              <a:gd name="connsiteX45" fmla="*/ 1943100 w 2743200"/>
              <a:gd name="connsiteY45" fmla="*/ 587417 h 2924217"/>
              <a:gd name="connsiteX46" fmla="*/ 1866900 w 2743200"/>
              <a:gd name="connsiteY46" fmla="*/ 523917 h 2924217"/>
              <a:gd name="connsiteX47" fmla="*/ 1828800 w 2743200"/>
              <a:gd name="connsiteY47" fmla="*/ 511217 h 2924217"/>
              <a:gd name="connsiteX48" fmla="*/ 1803400 w 2743200"/>
              <a:gd name="connsiteY48" fmla="*/ 473117 h 2924217"/>
              <a:gd name="connsiteX49" fmla="*/ 1765300 w 2743200"/>
              <a:gd name="connsiteY49" fmla="*/ 460417 h 2924217"/>
              <a:gd name="connsiteX50" fmla="*/ 1676400 w 2743200"/>
              <a:gd name="connsiteY50" fmla="*/ 422317 h 2924217"/>
              <a:gd name="connsiteX51" fmla="*/ 1625600 w 2743200"/>
              <a:gd name="connsiteY51" fmla="*/ 384217 h 2924217"/>
              <a:gd name="connsiteX52" fmla="*/ 1511300 w 2743200"/>
              <a:gd name="connsiteY52" fmla="*/ 346117 h 2924217"/>
              <a:gd name="connsiteX53" fmla="*/ 1473200 w 2743200"/>
              <a:gd name="connsiteY53" fmla="*/ 320717 h 2924217"/>
              <a:gd name="connsiteX54" fmla="*/ 1308100 w 2743200"/>
              <a:gd name="connsiteY54" fmla="*/ 269917 h 2924217"/>
              <a:gd name="connsiteX55" fmla="*/ 1244600 w 2743200"/>
              <a:gd name="connsiteY55" fmla="*/ 257217 h 2924217"/>
              <a:gd name="connsiteX56" fmla="*/ 1041400 w 2743200"/>
              <a:gd name="connsiteY56" fmla="*/ 206417 h 2924217"/>
              <a:gd name="connsiteX57" fmla="*/ 889000 w 2743200"/>
              <a:gd name="connsiteY57" fmla="*/ 181017 h 2924217"/>
              <a:gd name="connsiteX58" fmla="*/ 787400 w 2743200"/>
              <a:gd name="connsiteY58" fmla="*/ 155617 h 2924217"/>
              <a:gd name="connsiteX59" fmla="*/ 749300 w 2743200"/>
              <a:gd name="connsiteY59" fmla="*/ 142917 h 2924217"/>
              <a:gd name="connsiteX60" fmla="*/ 558800 w 2743200"/>
              <a:gd name="connsiteY60" fmla="*/ 117517 h 2924217"/>
              <a:gd name="connsiteX61" fmla="*/ 495300 w 2743200"/>
              <a:gd name="connsiteY61" fmla="*/ 104817 h 2924217"/>
              <a:gd name="connsiteX62" fmla="*/ 63500 w 2743200"/>
              <a:gd name="connsiteY62" fmla="*/ 92117 h 2924217"/>
              <a:gd name="connsiteX63" fmla="*/ 25400 w 2743200"/>
              <a:gd name="connsiteY63" fmla="*/ 54017 h 2924217"/>
              <a:gd name="connsiteX64" fmla="*/ 0 w 2743200"/>
              <a:gd name="connsiteY64" fmla="*/ 92117 h 2924217"/>
              <a:gd name="connsiteX65" fmla="*/ 25400 w 2743200"/>
              <a:gd name="connsiteY65" fmla="*/ 1146217 h 2924217"/>
              <a:gd name="connsiteX66" fmla="*/ 50800 w 2743200"/>
              <a:gd name="connsiteY66" fmla="*/ 1438317 h 2924217"/>
              <a:gd name="connsiteX67" fmla="*/ 38100 w 2743200"/>
              <a:gd name="connsiteY67" fmla="*/ 1882817 h 2924217"/>
              <a:gd name="connsiteX68" fmla="*/ 12700 w 2743200"/>
              <a:gd name="connsiteY68" fmla="*/ 2301917 h 2924217"/>
              <a:gd name="connsiteX69" fmla="*/ 12700 w 2743200"/>
              <a:gd name="connsiteY69" fmla="*/ 2924217 h 2924217"/>
              <a:gd name="connsiteX70" fmla="*/ 50800 w 2743200"/>
              <a:gd name="connsiteY70" fmla="*/ 2682917 h 2924217"/>
              <a:gd name="connsiteX0" fmla="*/ 51550 w 2743950"/>
              <a:gd name="connsiteY0" fmla="*/ 2704244 h 2945544"/>
              <a:gd name="connsiteX1" fmla="*/ 115050 w 2743950"/>
              <a:gd name="connsiteY1" fmla="*/ 2678844 h 2945544"/>
              <a:gd name="connsiteX2" fmla="*/ 699250 w 2743950"/>
              <a:gd name="connsiteY2" fmla="*/ 2628044 h 2945544"/>
              <a:gd name="connsiteX3" fmla="*/ 1156450 w 2743950"/>
              <a:gd name="connsiteY3" fmla="*/ 2602644 h 2945544"/>
              <a:gd name="connsiteX4" fmla="*/ 1321550 w 2743950"/>
              <a:gd name="connsiteY4" fmla="*/ 2564544 h 2945544"/>
              <a:gd name="connsiteX5" fmla="*/ 1423150 w 2743950"/>
              <a:gd name="connsiteY5" fmla="*/ 2539144 h 2945544"/>
              <a:gd name="connsiteX6" fmla="*/ 1473950 w 2743950"/>
              <a:gd name="connsiteY6" fmla="*/ 2513744 h 2945544"/>
              <a:gd name="connsiteX7" fmla="*/ 1512050 w 2743950"/>
              <a:gd name="connsiteY7" fmla="*/ 2501044 h 2945544"/>
              <a:gd name="connsiteX8" fmla="*/ 1651750 w 2743950"/>
              <a:gd name="connsiteY8" fmla="*/ 2424844 h 2945544"/>
              <a:gd name="connsiteX9" fmla="*/ 1702550 w 2743950"/>
              <a:gd name="connsiteY9" fmla="*/ 2412144 h 2945544"/>
              <a:gd name="connsiteX10" fmla="*/ 1766050 w 2743950"/>
              <a:gd name="connsiteY10" fmla="*/ 2399444 h 2945544"/>
              <a:gd name="connsiteX11" fmla="*/ 1804150 w 2743950"/>
              <a:gd name="connsiteY11" fmla="*/ 2386744 h 2945544"/>
              <a:gd name="connsiteX12" fmla="*/ 1905750 w 2743950"/>
              <a:gd name="connsiteY12" fmla="*/ 2374044 h 2945544"/>
              <a:gd name="connsiteX13" fmla="*/ 1956550 w 2743950"/>
              <a:gd name="connsiteY13" fmla="*/ 2361344 h 2945544"/>
              <a:gd name="connsiteX14" fmla="*/ 2032750 w 2743950"/>
              <a:gd name="connsiteY14" fmla="*/ 2348644 h 2945544"/>
              <a:gd name="connsiteX15" fmla="*/ 2159750 w 2743950"/>
              <a:gd name="connsiteY15" fmla="*/ 2310544 h 2945544"/>
              <a:gd name="connsiteX16" fmla="*/ 2248650 w 2743950"/>
              <a:gd name="connsiteY16" fmla="*/ 2285144 h 2945544"/>
              <a:gd name="connsiteX17" fmla="*/ 2299450 w 2743950"/>
              <a:gd name="connsiteY17" fmla="*/ 2272444 h 2945544"/>
              <a:gd name="connsiteX18" fmla="*/ 2337550 w 2743950"/>
              <a:gd name="connsiteY18" fmla="*/ 2234344 h 2945544"/>
              <a:gd name="connsiteX19" fmla="*/ 2439150 w 2743950"/>
              <a:gd name="connsiteY19" fmla="*/ 2196244 h 2945544"/>
              <a:gd name="connsiteX20" fmla="*/ 2464550 w 2743950"/>
              <a:gd name="connsiteY20" fmla="*/ 2158144 h 2945544"/>
              <a:gd name="connsiteX21" fmla="*/ 2477250 w 2743950"/>
              <a:gd name="connsiteY21" fmla="*/ 2120044 h 2945544"/>
              <a:gd name="connsiteX22" fmla="*/ 2515350 w 2743950"/>
              <a:gd name="connsiteY22" fmla="*/ 2107344 h 2945544"/>
              <a:gd name="connsiteX23" fmla="*/ 2566150 w 2743950"/>
              <a:gd name="connsiteY23" fmla="*/ 2081944 h 2945544"/>
              <a:gd name="connsiteX24" fmla="*/ 2591550 w 2743950"/>
              <a:gd name="connsiteY24" fmla="*/ 2043844 h 2945544"/>
              <a:gd name="connsiteX25" fmla="*/ 2629650 w 2743950"/>
              <a:gd name="connsiteY25" fmla="*/ 2018444 h 2945544"/>
              <a:gd name="connsiteX26" fmla="*/ 2642350 w 2743950"/>
              <a:gd name="connsiteY26" fmla="*/ 1980344 h 2945544"/>
              <a:gd name="connsiteX27" fmla="*/ 2705850 w 2743950"/>
              <a:gd name="connsiteY27" fmla="*/ 1891444 h 2945544"/>
              <a:gd name="connsiteX28" fmla="*/ 2743950 w 2743950"/>
              <a:gd name="connsiteY28" fmla="*/ 1764444 h 2945544"/>
              <a:gd name="connsiteX29" fmla="*/ 2718550 w 2743950"/>
              <a:gd name="connsiteY29" fmla="*/ 1421544 h 2945544"/>
              <a:gd name="connsiteX30" fmla="*/ 2705850 w 2743950"/>
              <a:gd name="connsiteY30" fmla="*/ 1370744 h 2945544"/>
              <a:gd name="connsiteX31" fmla="*/ 2642350 w 2743950"/>
              <a:gd name="connsiteY31" fmla="*/ 1294544 h 2945544"/>
              <a:gd name="connsiteX32" fmla="*/ 2616950 w 2743950"/>
              <a:gd name="connsiteY32" fmla="*/ 1256444 h 2945544"/>
              <a:gd name="connsiteX33" fmla="*/ 2604250 w 2743950"/>
              <a:gd name="connsiteY33" fmla="*/ 1218344 h 2945544"/>
              <a:gd name="connsiteX34" fmla="*/ 2566150 w 2743950"/>
              <a:gd name="connsiteY34" fmla="*/ 1180244 h 2945544"/>
              <a:gd name="connsiteX35" fmla="*/ 2489950 w 2743950"/>
              <a:gd name="connsiteY35" fmla="*/ 1078644 h 2945544"/>
              <a:gd name="connsiteX36" fmla="*/ 2413750 w 2743950"/>
              <a:gd name="connsiteY36" fmla="*/ 1002444 h 2945544"/>
              <a:gd name="connsiteX37" fmla="*/ 2375650 w 2743950"/>
              <a:gd name="connsiteY37" fmla="*/ 964344 h 2945544"/>
              <a:gd name="connsiteX38" fmla="*/ 2350250 w 2743950"/>
              <a:gd name="connsiteY38" fmla="*/ 926244 h 2945544"/>
              <a:gd name="connsiteX39" fmla="*/ 2312150 w 2743950"/>
              <a:gd name="connsiteY39" fmla="*/ 900844 h 2945544"/>
              <a:gd name="connsiteX40" fmla="*/ 2235950 w 2743950"/>
              <a:gd name="connsiteY40" fmla="*/ 824644 h 2945544"/>
              <a:gd name="connsiteX41" fmla="*/ 2210550 w 2743950"/>
              <a:gd name="connsiteY41" fmla="*/ 786544 h 2945544"/>
              <a:gd name="connsiteX42" fmla="*/ 2134350 w 2743950"/>
              <a:gd name="connsiteY42" fmla="*/ 748444 h 2945544"/>
              <a:gd name="connsiteX43" fmla="*/ 2058150 w 2743950"/>
              <a:gd name="connsiteY43" fmla="*/ 684944 h 2945544"/>
              <a:gd name="connsiteX44" fmla="*/ 2020050 w 2743950"/>
              <a:gd name="connsiteY44" fmla="*/ 646844 h 2945544"/>
              <a:gd name="connsiteX45" fmla="*/ 1943850 w 2743950"/>
              <a:gd name="connsiteY45" fmla="*/ 608744 h 2945544"/>
              <a:gd name="connsiteX46" fmla="*/ 1867650 w 2743950"/>
              <a:gd name="connsiteY46" fmla="*/ 545244 h 2945544"/>
              <a:gd name="connsiteX47" fmla="*/ 1829550 w 2743950"/>
              <a:gd name="connsiteY47" fmla="*/ 532544 h 2945544"/>
              <a:gd name="connsiteX48" fmla="*/ 1804150 w 2743950"/>
              <a:gd name="connsiteY48" fmla="*/ 494444 h 2945544"/>
              <a:gd name="connsiteX49" fmla="*/ 1766050 w 2743950"/>
              <a:gd name="connsiteY49" fmla="*/ 481744 h 2945544"/>
              <a:gd name="connsiteX50" fmla="*/ 1677150 w 2743950"/>
              <a:gd name="connsiteY50" fmla="*/ 443644 h 2945544"/>
              <a:gd name="connsiteX51" fmla="*/ 1626350 w 2743950"/>
              <a:gd name="connsiteY51" fmla="*/ 405544 h 2945544"/>
              <a:gd name="connsiteX52" fmla="*/ 1512050 w 2743950"/>
              <a:gd name="connsiteY52" fmla="*/ 367444 h 2945544"/>
              <a:gd name="connsiteX53" fmla="*/ 1473950 w 2743950"/>
              <a:gd name="connsiteY53" fmla="*/ 342044 h 2945544"/>
              <a:gd name="connsiteX54" fmla="*/ 1308850 w 2743950"/>
              <a:gd name="connsiteY54" fmla="*/ 291244 h 2945544"/>
              <a:gd name="connsiteX55" fmla="*/ 1245350 w 2743950"/>
              <a:gd name="connsiteY55" fmla="*/ 278544 h 2945544"/>
              <a:gd name="connsiteX56" fmla="*/ 1042150 w 2743950"/>
              <a:gd name="connsiteY56" fmla="*/ 227744 h 2945544"/>
              <a:gd name="connsiteX57" fmla="*/ 889750 w 2743950"/>
              <a:gd name="connsiteY57" fmla="*/ 202344 h 2945544"/>
              <a:gd name="connsiteX58" fmla="*/ 788150 w 2743950"/>
              <a:gd name="connsiteY58" fmla="*/ 176944 h 2945544"/>
              <a:gd name="connsiteX59" fmla="*/ 750050 w 2743950"/>
              <a:gd name="connsiteY59" fmla="*/ 164244 h 2945544"/>
              <a:gd name="connsiteX60" fmla="*/ 559550 w 2743950"/>
              <a:gd name="connsiteY60" fmla="*/ 138844 h 2945544"/>
              <a:gd name="connsiteX61" fmla="*/ 496050 w 2743950"/>
              <a:gd name="connsiteY61" fmla="*/ 126144 h 2945544"/>
              <a:gd name="connsiteX62" fmla="*/ 64250 w 2743950"/>
              <a:gd name="connsiteY62" fmla="*/ 113444 h 2945544"/>
              <a:gd name="connsiteX63" fmla="*/ 26150 w 2743950"/>
              <a:gd name="connsiteY63" fmla="*/ 75344 h 2945544"/>
              <a:gd name="connsiteX64" fmla="*/ 750 w 2743950"/>
              <a:gd name="connsiteY64" fmla="*/ 113444 h 2945544"/>
              <a:gd name="connsiteX65" fmla="*/ 51550 w 2743950"/>
              <a:gd name="connsiteY65" fmla="*/ 1459644 h 2945544"/>
              <a:gd name="connsiteX66" fmla="*/ 38850 w 2743950"/>
              <a:gd name="connsiteY66" fmla="*/ 1904144 h 2945544"/>
              <a:gd name="connsiteX67" fmla="*/ 13450 w 2743950"/>
              <a:gd name="connsiteY67" fmla="*/ 2323244 h 2945544"/>
              <a:gd name="connsiteX68" fmla="*/ 13450 w 2743950"/>
              <a:gd name="connsiteY68" fmla="*/ 2945544 h 2945544"/>
              <a:gd name="connsiteX69" fmla="*/ 51550 w 2743950"/>
              <a:gd name="connsiteY69" fmla="*/ 2704244 h 2945544"/>
              <a:gd name="connsiteX0" fmla="*/ 51039 w 2743439"/>
              <a:gd name="connsiteY0" fmla="*/ 2736902 h 2978202"/>
              <a:gd name="connsiteX1" fmla="*/ 114539 w 2743439"/>
              <a:gd name="connsiteY1" fmla="*/ 2711502 h 2978202"/>
              <a:gd name="connsiteX2" fmla="*/ 698739 w 2743439"/>
              <a:gd name="connsiteY2" fmla="*/ 2660702 h 2978202"/>
              <a:gd name="connsiteX3" fmla="*/ 1155939 w 2743439"/>
              <a:gd name="connsiteY3" fmla="*/ 2635302 h 2978202"/>
              <a:gd name="connsiteX4" fmla="*/ 1321039 w 2743439"/>
              <a:gd name="connsiteY4" fmla="*/ 2597202 h 2978202"/>
              <a:gd name="connsiteX5" fmla="*/ 1422639 w 2743439"/>
              <a:gd name="connsiteY5" fmla="*/ 2571802 h 2978202"/>
              <a:gd name="connsiteX6" fmla="*/ 1473439 w 2743439"/>
              <a:gd name="connsiteY6" fmla="*/ 2546402 h 2978202"/>
              <a:gd name="connsiteX7" fmla="*/ 1511539 w 2743439"/>
              <a:gd name="connsiteY7" fmla="*/ 2533702 h 2978202"/>
              <a:gd name="connsiteX8" fmla="*/ 1651239 w 2743439"/>
              <a:gd name="connsiteY8" fmla="*/ 2457502 h 2978202"/>
              <a:gd name="connsiteX9" fmla="*/ 1702039 w 2743439"/>
              <a:gd name="connsiteY9" fmla="*/ 2444802 h 2978202"/>
              <a:gd name="connsiteX10" fmla="*/ 1765539 w 2743439"/>
              <a:gd name="connsiteY10" fmla="*/ 2432102 h 2978202"/>
              <a:gd name="connsiteX11" fmla="*/ 1803639 w 2743439"/>
              <a:gd name="connsiteY11" fmla="*/ 2419402 h 2978202"/>
              <a:gd name="connsiteX12" fmla="*/ 1905239 w 2743439"/>
              <a:gd name="connsiteY12" fmla="*/ 2406702 h 2978202"/>
              <a:gd name="connsiteX13" fmla="*/ 1956039 w 2743439"/>
              <a:gd name="connsiteY13" fmla="*/ 2394002 h 2978202"/>
              <a:gd name="connsiteX14" fmla="*/ 2032239 w 2743439"/>
              <a:gd name="connsiteY14" fmla="*/ 2381302 h 2978202"/>
              <a:gd name="connsiteX15" fmla="*/ 2159239 w 2743439"/>
              <a:gd name="connsiteY15" fmla="*/ 2343202 h 2978202"/>
              <a:gd name="connsiteX16" fmla="*/ 2248139 w 2743439"/>
              <a:gd name="connsiteY16" fmla="*/ 2317802 h 2978202"/>
              <a:gd name="connsiteX17" fmla="*/ 2298939 w 2743439"/>
              <a:gd name="connsiteY17" fmla="*/ 2305102 h 2978202"/>
              <a:gd name="connsiteX18" fmla="*/ 2337039 w 2743439"/>
              <a:gd name="connsiteY18" fmla="*/ 2267002 h 2978202"/>
              <a:gd name="connsiteX19" fmla="*/ 2438639 w 2743439"/>
              <a:gd name="connsiteY19" fmla="*/ 2228902 h 2978202"/>
              <a:gd name="connsiteX20" fmla="*/ 2464039 w 2743439"/>
              <a:gd name="connsiteY20" fmla="*/ 2190802 h 2978202"/>
              <a:gd name="connsiteX21" fmla="*/ 2476739 w 2743439"/>
              <a:gd name="connsiteY21" fmla="*/ 2152702 h 2978202"/>
              <a:gd name="connsiteX22" fmla="*/ 2514839 w 2743439"/>
              <a:gd name="connsiteY22" fmla="*/ 2140002 h 2978202"/>
              <a:gd name="connsiteX23" fmla="*/ 2565639 w 2743439"/>
              <a:gd name="connsiteY23" fmla="*/ 2114602 h 2978202"/>
              <a:gd name="connsiteX24" fmla="*/ 2591039 w 2743439"/>
              <a:gd name="connsiteY24" fmla="*/ 2076502 h 2978202"/>
              <a:gd name="connsiteX25" fmla="*/ 2629139 w 2743439"/>
              <a:gd name="connsiteY25" fmla="*/ 2051102 h 2978202"/>
              <a:gd name="connsiteX26" fmla="*/ 2641839 w 2743439"/>
              <a:gd name="connsiteY26" fmla="*/ 2013002 h 2978202"/>
              <a:gd name="connsiteX27" fmla="*/ 2705339 w 2743439"/>
              <a:gd name="connsiteY27" fmla="*/ 1924102 h 2978202"/>
              <a:gd name="connsiteX28" fmla="*/ 2743439 w 2743439"/>
              <a:gd name="connsiteY28" fmla="*/ 1797102 h 2978202"/>
              <a:gd name="connsiteX29" fmla="*/ 2718039 w 2743439"/>
              <a:gd name="connsiteY29" fmla="*/ 1454202 h 2978202"/>
              <a:gd name="connsiteX30" fmla="*/ 2705339 w 2743439"/>
              <a:gd name="connsiteY30" fmla="*/ 1403402 h 2978202"/>
              <a:gd name="connsiteX31" fmla="*/ 2641839 w 2743439"/>
              <a:gd name="connsiteY31" fmla="*/ 1327202 h 2978202"/>
              <a:gd name="connsiteX32" fmla="*/ 2616439 w 2743439"/>
              <a:gd name="connsiteY32" fmla="*/ 1289102 h 2978202"/>
              <a:gd name="connsiteX33" fmla="*/ 2603739 w 2743439"/>
              <a:gd name="connsiteY33" fmla="*/ 1251002 h 2978202"/>
              <a:gd name="connsiteX34" fmla="*/ 2565639 w 2743439"/>
              <a:gd name="connsiteY34" fmla="*/ 1212902 h 2978202"/>
              <a:gd name="connsiteX35" fmla="*/ 2489439 w 2743439"/>
              <a:gd name="connsiteY35" fmla="*/ 1111302 h 2978202"/>
              <a:gd name="connsiteX36" fmla="*/ 2413239 w 2743439"/>
              <a:gd name="connsiteY36" fmla="*/ 1035102 h 2978202"/>
              <a:gd name="connsiteX37" fmla="*/ 2375139 w 2743439"/>
              <a:gd name="connsiteY37" fmla="*/ 997002 h 2978202"/>
              <a:gd name="connsiteX38" fmla="*/ 2349739 w 2743439"/>
              <a:gd name="connsiteY38" fmla="*/ 958902 h 2978202"/>
              <a:gd name="connsiteX39" fmla="*/ 2311639 w 2743439"/>
              <a:gd name="connsiteY39" fmla="*/ 933502 h 2978202"/>
              <a:gd name="connsiteX40" fmla="*/ 2235439 w 2743439"/>
              <a:gd name="connsiteY40" fmla="*/ 857302 h 2978202"/>
              <a:gd name="connsiteX41" fmla="*/ 2210039 w 2743439"/>
              <a:gd name="connsiteY41" fmla="*/ 819202 h 2978202"/>
              <a:gd name="connsiteX42" fmla="*/ 2133839 w 2743439"/>
              <a:gd name="connsiteY42" fmla="*/ 781102 h 2978202"/>
              <a:gd name="connsiteX43" fmla="*/ 2057639 w 2743439"/>
              <a:gd name="connsiteY43" fmla="*/ 717602 h 2978202"/>
              <a:gd name="connsiteX44" fmla="*/ 2019539 w 2743439"/>
              <a:gd name="connsiteY44" fmla="*/ 679502 h 2978202"/>
              <a:gd name="connsiteX45" fmla="*/ 1943339 w 2743439"/>
              <a:gd name="connsiteY45" fmla="*/ 641402 h 2978202"/>
              <a:gd name="connsiteX46" fmla="*/ 1867139 w 2743439"/>
              <a:gd name="connsiteY46" fmla="*/ 577902 h 2978202"/>
              <a:gd name="connsiteX47" fmla="*/ 1829039 w 2743439"/>
              <a:gd name="connsiteY47" fmla="*/ 565202 h 2978202"/>
              <a:gd name="connsiteX48" fmla="*/ 1803639 w 2743439"/>
              <a:gd name="connsiteY48" fmla="*/ 527102 h 2978202"/>
              <a:gd name="connsiteX49" fmla="*/ 1765539 w 2743439"/>
              <a:gd name="connsiteY49" fmla="*/ 514402 h 2978202"/>
              <a:gd name="connsiteX50" fmla="*/ 1676639 w 2743439"/>
              <a:gd name="connsiteY50" fmla="*/ 476302 h 2978202"/>
              <a:gd name="connsiteX51" fmla="*/ 1625839 w 2743439"/>
              <a:gd name="connsiteY51" fmla="*/ 438202 h 2978202"/>
              <a:gd name="connsiteX52" fmla="*/ 1511539 w 2743439"/>
              <a:gd name="connsiteY52" fmla="*/ 400102 h 2978202"/>
              <a:gd name="connsiteX53" fmla="*/ 1473439 w 2743439"/>
              <a:gd name="connsiteY53" fmla="*/ 374702 h 2978202"/>
              <a:gd name="connsiteX54" fmla="*/ 1308339 w 2743439"/>
              <a:gd name="connsiteY54" fmla="*/ 323902 h 2978202"/>
              <a:gd name="connsiteX55" fmla="*/ 1244839 w 2743439"/>
              <a:gd name="connsiteY55" fmla="*/ 311202 h 2978202"/>
              <a:gd name="connsiteX56" fmla="*/ 1041639 w 2743439"/>
              <a:gd name="connsiteY56" fmla="*/ 260402 h 2978202"/>
              <a:gd name="connsiteX57" fmla="*/ 889239 w 2743439"/>
              <a:gd name="connsiteY57" fmla="*/ 235002 h 2978202"/>
              <a:gd name="connsiteX58" fmla="*/ 787639 w 2743439"/>
              <a:gd name="connsiteY58" fmla="*/ 209602 h 2978202"/>
              <a:gd name="connsiteX59" fmla="*/ 749539 w 2743439"/>
              <a:gd name="connsiteY59" fmla="*/ 196902 h 2978202"/>
              <a:gd name="connsiteX60" fmla="*/ 559039 w 2743439"/>
              <a:gd name="connsiteY60" fmla="*/ 171502 h 2978202"/>
              <a:gd name="connsiteX61" fmla="*/ 495539 w 2743439"/>
              <a:gd name="connsiteY61" fmla="*/ 158802 h 2978202"/>
              <a:gd name="connsiteX62" fmla="*/ 63739 w 2743439"/>
              <a:gd name="connsiteY62" fmla="*/ 146102 h 2978202"/>
              <a:gd name="connsiteX63" fmla="*/ 25639 w 2743439"/>
              <a:gd name="connsiteY63" fmla="*/ 108002 h 2978202"/>
              <a:gd name="connsiteX64" fmla="*/ 239 w 2743439"/>
              <a:gd name="connsiteY64" fmla="*/ 146102 h 2978202"/>
              <a:gd name="connsiteX65" fmla="*/ 38339 w 2743439"/>
              <a:gd name="connsiteY65" fmla="*/ 1936802 h 2978202"/>
              <a:gd name="connsiteX66" fmla="*/ 12939 w 2743439"/>
              <a:gd name="connsiteY66" fmla="*/ 2355902 h 2978202"/>
              <a:gd name="connsiteX67" fmla="*/ 12939 w 2743439"/>
              <a:gd name="connsiteY67" fmla="*/ 2978202 h 2978202"/>
              <a:gd name="connsiteX68" fmla="*/ 51039 w 2743439"/>
              <a:gd name="connsiteY68" fmla="*/ 2736902 h 2978202"/>
              <a:gd name="connsiteX0" fmla="*/ 51038 w 2743438"/>
              <a:gd name="connsiteY0" fmla="*/ 2767797 h 3009097"/>
              <a:gd name="connsiteX1" fmla="*/ 114538 w 2743438"/>
              <a:gd name="connsiteY1" fmla="*/ 2742397 h 3009097"/>
              <a:gd name="connsiteX2" fmla="*/ 698738 w 2743438"/>
              <a:gd name="connsiteY2" fmla="*/ 2691597 h 3009097"/>
              <a:gd name="connsiteX3" fmla="*/ 1155938 w 2743438"/>
              <a:gd name="connsiteY3" fmla="*/ 2666197 h 3009097"/>
              <a:gd name="connsiteX4" fmla="*/ 1321038 w 2743438"/>
              <a:gd name="connsiteY4" fmla="*/ 2628097 h 3009097"/>
              <a:gd name="connsiteX5" fmla="*/ 1422638 w 2743438"/>
              <a:gd name="connsiteY5" fmla="*/ 2602697 h 3009097"/>
              <a:gd name="connsiteX6" fmla="*/ 1473438 w 2743438"/>
              <a:gd name="connsiteY6" fmla="*/ 2577297 h 3009097"/>
              <a:gd name="connsiteX7" fmla="*/ 1511538 w 2743438"/>
              <a:gd name="connsiteY7" fmla="*/ 2564597 h 3009097"/>
              <a:gd name="connsiteX8" fmla="*/ 1651238 w 2743438"/>
              <a:gd name="connsiteY8" fmla="*/ 2488397 h 3009097"/>
              <a:gd name="connsiteX9" fmla="*/ 1702038 w 2743438"/>
              <a:gd name="connsiteY9" fmla="*/ 2475697 h 3009097"/>
              <a:gd name="connsiteX10" fmla="*/ 1765538 w 2743438"/>
              <a:gd name="connsiteY10" fmla="*/ 2462997 h 3009097"/>
              <a:gd name="connsiteX11" fmla="*/ 1803638 w 2743438"/>
              <a:gd name="connsiteY11" fmla="*/ 2450297 h 3009097"/>
              <a:gd name="connsiteX12" fmla="*/ 1905238 w 2743438"/>
              <a:gd name="connsiteY12" fmla="*/ 2437597 h 3009097"/>
              <a:gd name="connsiteX13" fmla="*/ 1956038 w 2743438"/>
              <a:gd name="connsiteY13" fmla="*/ 2424897 h 3009097"/>
              <a:gd name="connsiteX14" fmla="*/ 2032238 w 2743438"/>
              <a:gd name="connsiteY14" fmla="*/ 2412197 h 3009097"/>
              <a:gd name="connsiteX15" fmla="*/ 2159238 w 2743438"/>
              <a:gd name="connsiteY15" fmla="*/ 2374097 h 3009097"/>
              <a:gd name="connsiteX16" fmla="*/ 2248138 w 2743438"/>
              <a:gd name="connsiteY16" fmla="*/ 2348697 h 3009097"/>
              <a:gd name="connsiteX17" fmla="*/ 2298938 w 2743438"/>
              <a:gd name="connsiteY17" fmla="*/ 2335997 h 3009097"/>
              <a:gd name="connsiteX18" fmla="*/ 2337038 w 2743438"/>
              <a:gd name="connsiteY18" fmla="*/ 2297897 h 3009097"/>
              <a:gd name="connsiteX19" fmla="*/ 2438638 w 2743438"/>
              <a:gd name="connsiteY19" fmla="*/ 2259797 h 3009097"/>
              <a:gd name="connsiteX20" fmla="*/ 2464038 w 2743438"/>
              <a:gd name="connsiteY20" fmla="*/ 2221697 h 3009097"/>
              <a:gd name="connsiteX21" fmla="*/ 2476738 w 2743438"/>
              <a:gd name="connsiteY21" fmla="*/ 2183597 h 3009097"/>
              <a:gd name="connsiteX22" fmla="*/ 2514838 w 2743438"/>
              <a:gd name="connsiteY22" fmla="*/ 2170897 h 3009097"/>
              <a:gd name="connsiteX23" fmla="*/ 2565638 w 2743438"/>
              <a:gd name="connsiteY23" fmla="*/ 2145497 h 3009097"/>
              <a:gd name="connsiteX24" fmla="*/ 2591038 w 2743438"/>
              <a:gd name="connsiteY24" fmla="*/ 2107397 h 3009097"/>
              <a:gd name="connsiteX25" fmla="*/ 2629138 w 2743438"/>
              <a:gd name="connsiteY25" fmla="*/ 2081997 h 3009097"/>
              <a:gd name="connsiteX26" fmla="*/ 2641838 w 2743438"/>
              <a:gd name="connsiteY26" fmla="*/ 2043897 h 3009097"/>
              <a:gd name="connsiteX27" fmla="*/ 2705338 w 2743438"/>
              <a:gd name="connsiteY27" fmla="*/ 1954997 h 3009097"/>
              <a:gd name="connsiteX28" fmla="*/ 2743438 w 2743438"/>
              <a:gd name="connsiteY28" fmla="*/ 1827997 h 3009097"/>
              <a:gd name="connsiteX29" fmla="*/ 2718038 w 2743438"/>
              <a:gd name="connsiteY29" fmla="*/ 1485097 h 3009097"/>
              <a:gd name="connsiteX30" fmla="*/ 2705338 w 2743438"/>
              <a:gd name="connsiteY30" fmla="*/ 1434297 h 3009097"/>
              <a:gd name="connsiteX31" fmla="*/ 2641838 w 2743438"/>
              <a:gd name="connsiteY31" fmla="*/ 1358097 h 3009097"/>
              <a:gd name="connsiteX32" fmla="*/ 2616438 w 2743438"/>
              <a:gd name="connsiteY32" fmla="*/ 1319997 h 3009097"/>
              <a:gd name="connsiteX33" fmla="*/ 2603738 w 2743438"/>
              <a:gd name="connsiteY33" fmla="*/ 1281897 h 3009097"/>
              <a:gd name="connsiteX34" fmla="*/ 2565638 w 2743438"/>
              <a:gd name="connsiteY34" fmla="*/ 1243797 h 3009097"/>
              <a:gd name="connsiteX35" fmla="*/ 2489438 w 2743438"/>
              <a:gd name="connsiteY35" fmla="*/ 1142197 h 3009097"/>
              <a:gd name="connsiteX36" fmla="*/ 2413238 w 2743438"/>
              <a:gd name="connsiteY36" fmla="*/ 1065997 h 3009097"/>
              <a:gd name="connsiteX37" fmla="*/ 2375138 w 2743438"/>
              <a:gd name="connsiteY37" fmla="*/ 1027897 h 3009097"/>
              <a:gd name="connsiteX38" fmla="*/ 2349738 w 2743438"/>
              <a:gd name="connsiteY38" fmla="*/ 989797 h 3009097"/>
              <a:gd name="connsiteX39" fmla="*/ 2311638 w 2743438"/>
              <a:gd name="connsiteY39" fmla="*/ 964397 h 3009097"/>
              <a:gd name="connsiteX40" fmla="*/ 2235438 w 2743438"/>
              <a:gd name="connsiteY40" fmla="*/ 888197 h 3009097"/>
              <a:gd name="connsiteX41" fmla="*/ 2210038 w 2743438"/>
              <a:gd name="connsiteY41" fmla="*/ 850097 h 3009097"/>
              <a:gd name="connsiteX42" fmla="*/ 2133838 w 2743438"/>
              <a:gd name="connsiteY42" fmla="*/ 811997 h 3009097"/>
              <a:gd name="connsiteX43" fmla="*/ 2057638 w 2743438"/>
              <a:gd name="connsiteY43" fmla="*/ 748497 h 3009097"/>
              <a:gd name="connsiteX44" fmla="*/ 2019538 w 2743438"/>
              <a:gd name="connsiteY44" fmla="*/ 710397 h 3009097"/>
              <a:gd name="connsiteX45" fmla="*/ 1943338 w 2743438"/>
              <a:gd name="connsiteY45" fmla="*/ 672297 h 3009097"/>
              <a:gd name="connsiteX46" fmla="*/ 1867138 w 2743438"/>
              <a:gd name="connsiteY46" fmla="*/ 608797 h 3009097"/>
              <a:gd name="connsiteX47" fmla="*/ 1829038 w 2743438"/>
              <a:gd name="connsiteY47" fmla="*/ 596097 h 3009097"/>
              <a:gd name="connsiteX48" fmla="*/ 1803638 w 2743438"/>
              <a:gd name="connsiteY48" fmla="*/ 557997 h 3009097"/>
              <a:gd name="connsiteX49" fmla="*/ 1765538 w 2743438"/>
              <a:gd name="connsiteY49" fmla="*/ 545297 h 3009097"/>
              <a:gd name="connsiteX50" fmla="*/ 1676638 w 2743438"/>
              <a:gd name="connsiteY50" fmla="*/ 507197 h 3009097"/>
              <a:gd name="connsiteX51" fmla="*/ 1625838 w 2743438"/>
              <a:gd name="connsiteY51" fmla="*/ 469097 h 3009097"/>
              <a:gd name="connsiteX52" fmla="*/ 1511538 w 2743438"/>
              <a:gd name="connsiteY52" fmla="*/ 430997 h 3009097"/>
              <a:gd name="connsiteX53" fmla="*/ 1473438 w 2743438"/>
              <a:gd name="connsiteY53" fmla="*/ 405597 h 3009097"/>
              <a:gd name="connsiteX54" fmla="*/ 1308338 w 2743438"/>
              <a:gd name="connsiteY54" fmla="*/ 354797 h 3009097"/>
              <a:gd name="connsiteX55" fmla="*/ 1244838 w 2743438"/>
              <a:gd name="connsiteY55" fmla="*/ 342097 h 3009097"/>
              <a:gd name="connsiteX56" fmla="*/ 1041638 w 2743438"/>
              <a:gd name="connsiteY56" fmla="*/ 291297 h 3009097"/>
              <a:gd name="connsiteX57" fmla="*/ 889238 w 2743438"/>
              <a:gd name="connsiteY57" fmla="*/ 265897 h 3009097"/>
              <a:gd name="connsiteX58" fmla="*/ 787638 w 2743438"/>
              <a:gd name="connsiteY58" fmla="*/ 240497 h 3009097"/>
              <a:gd name="connsiteX59" fmla="*/ 749538 w 2743438"/>
              <a:gd name="connsiteY59" fmla="*/ 227797 h 3009097"/>
              <a:gd name="connsiteX60" fmla="*/ 559038 w 2743438"/>
              <a:gd name="connsiteY60" fmla="*/ 202397 h 3009097"/>
              <a:gd name="connsiteX61" fmla="*/ 495538 w 2743438"/>
              <a:gd name="connsiteY61" fmla="*/ 189697 h 3009097"/>
              <a:gd name="connsiteX62" fmla="*/ 63738 w 2743438"/>
              <a:gd name="connsiteY62" fmla="*/ 176997 h 3009097"/>
              <a:gd name="connsiteX63" fmla="*/ 25638 w 2743438"/>
              <a:gd name="connsiteY63" fmla="*/ 138897 h 3009097"/>
              <a:gd name="connsiteX64" fmla="*/ 238 w 2743438"/>
              <a:gd name="connsiteY64" fmla="*/ 176997 h 3009097"/>
              <a:gd name="connsiteX65" fmla="*/ 12938 w 2743438"/>
              <a:gd name="connsiteY65" fmla="*/ 2386797 h 3009097"/>
              <a:gd name="connsiteX66" fmla="*/ 12938 w 2743438"/>
              <a:gd name="connsiteY66" fmla="*/ 3009097 h 3009097"/>
              <a:gd name="connsiteX67" fmla="*/ 51038 w 2743438"/>
              <a:gd name="connsiteY67" fmla="*/ 2767797 h 3009097"/>
              <a:gd name="connsiteX0" fmla="*/ 51210 w 2743610"/>
              <a:gd name="connsiteY0" fmla="*/ 2813755 h 3055055"/>
              <a:gd name="connsiteX1" fmla="*/ 114710 w 2743610"/>
              <a:gd name="connsiteY1" fmla="*/ 2788355 h 3055055"/>
              <a:gd name="connsiteX2" fmla="*/ 698910 w 2743610"/>
              <a:gd name="connsiteY2" fmla="*/ 2737555 h 3055055"/>
              <a:gd name="connsiteX3" fmla="*/ 1156110 w 2743610"/>
              <a:gd name="connsiteY3" fmla="*/ 2712155 h 3055055"/>
              <a:gd name="connsiteX4" fmla="*/ 1321210 w 2743610"/>
              <a:gd name="connsiteY4" fmla="*/ 2674055 h 3055055"/>
              <a:gd name="connsiteX5" fmla="*/ 1422810 w 2743610"/>
              <a:gd name="connsiteY5" fmla="*/ 2648655 h 3055055"/>
              <a:gd name="connsiteX6" fmla="*/ 1473610 w 2743610"/>
              <a:gd name="connsiteY6" fmla="*/ 2623255 h 3055055"/>
              <a:gd name="connsiteX7" fmla="*/ 1511710 w 2743610"/>
              <a:gd name="connsiteY7" fmla="*/ 2610555 h 3055055"/>
              <a:gd name="connsiteX8" fmla="*/ 1651410 w 2743610"/>
              <a:gd name="connsiteY8" fmla="*/ 2534355 h 3055055"/>
              <a:gd name="connsiteX9" fmla="*/ 1702210 w 2743610"/>
              <a:gd name="connsiteY9" fmla="*/ 2521655 h 3055055"/>
              <a:gd name="connsiteX10" fmla="*/ 1765710 w 2743610"/>
              <a:gd name="connsiteY10" fmla="*/ 2508955 h 3055055"/>
              <a:gd name="connsiteX11" fmla="*/ 1803810 w 2743610"/>
              <a:gd name="connsiteY11" fmla="*/ 2496255 h 3055055"/>
              <a:gd name="connsiteX12" fmla="*/ 1905410 w 2743610"/>
              <a:gd name="connsiteY12" fmla="*/ 2483555 h 3055055"/>
              <a:gd name="connsiteX13" fmla="*/ 1956210 w 2743610"/>
              <a:gd name="connsiteY13" fmla="*/ 2470855 h 3055055"/>
              <a:gd name="connsiteX14" fmla="*/ 2032410 w 2743610"/>
              <a:gd name="connsiteY14" fmla="*/ 2458155 h 3055055"/>
              <a:gd name="connsiteX15" fmla="*/ 2159410 w 2743610"/>
              <a:gd name="connsiteY15" fmla="*/ 2420055 h 3055055"/>
              <a:gd name="connsiteX16" fmla="*/ 2248310 w 2743610"/>
              <a:gd name="connsiteY16" fmla="*/ 2394655 h 3055055"/>
              <a:gd name="connsiteX17" fmla="*/ 2299110 w 2743610"/>
              <a:gd name="connsiteY17" fmla="*/ 2381955 h 3055055"/>
              <a:gd name="connsiteX18" fmla="*/ 2337210 w 2743610"/>
              <a:gd name="connsiteY18" fmla="*/ 2343855 h 3055055"/>
              <a:gd name="connsiteX19" fmla="*/ 2438810 w 2743610"/>
              <a:gd name="connsiteY19" fmla="*/ 2305755 h 3055055"/>
              <a:gd name="connsiteX20" fmla="*/ 2464210 w 2743610"/>
              <a:gd name="connsiteY20" fmla="*/ 2267655 h 3055055"/>
              <a:gd name="connsiteX21" fmla="*/ 2476910 w 2743610"/>
              <a:gd name="connsiteY21" fmla="*/ 2229555 h 3055055"/>
              <a:gd name="connsiteX22" fmla="*/ 2515010 w 2743610"/>
              <a:gd name="connsiteY22" fmla="*/ 2216855 h 3055055"/>
              <a:gd name="connsiteX23" fmla="*/ 2565810 w 2743610"/>
              <a:gd name="connsiteY23" fmla="*/ 2191455 h 3055055"/>
              <a:gd name="connsiteX24" fmla="*/ 2591210 w 2743610"/>
              <a:gd name="connsiteY24" fmla="*/ 2153355 h 3055055"/>
              <a:gd name="connsiteX25" fmla="*/ 2629310 w 2743610"/>
              <a:gd name="connsiteY25" fmla="*/ 2127955 h 3055055"/>
              <a:gd name="connsiteX26" fmla="*/ 2642010 w 2743610"/>
              <a:gd name="connsiteY26" fmla="*/ 2089855 h 3055055"/>
              <a:gd name="connsiteX27" fmla="*/ 2705510 w 2743610"/>
              <a:gd name="connsiteY27" fmla="*/ 2000955 h 3055055"/>
              <a:gd name="connsiteX28" fmla="*/ 2743610 w 2743610"/>
              <a:gd name="connsiteY28" fmla="*/ 1873955 h 3055055"/>
              <a:gd name="connsiteX29" fmla="*/ 2718210 w 2743610"/>
              <a:gd name="connsiteY29" fmla="*/ 1531055 h 3055055"/>
              <a:gd name="connsiteX30" fmla="*/ 2705510 w 2743610"/>
              <a:gd name="connsiteY30" fmla="*/ 1480255 h 3055055"/>
              <a:gd name="connsiteX31" fmla="*/ 2642010 w 2743610"/>
              <a:gd name="connsiteY31" fmla="*/ 1404055 h 3055055"/>
              <a:gd name="connsiteX32" fmla="*/ 2616610 w 2743610"/>
              <a:gd name="connsiteY32" fmla="*/ 1365955 h 3055055"/>
              <a:gd name="connsiteX33" fmla="*/ 2603910 w 2743610"/>
              <a:gd name="connsiteY33" fmla="*/ 1327855 h 3055055"/>
              <a:gd name="connsiteX34" fmla="*/ 2565810 w 2743610"/>
              <a:gd name="connsiteY34" fmla="*/ 1289755 h 3055055"/>
              <a:gd name="connsiteX35" fmla="*/ 2489610 w 2743610"/>
              <a:gd name="connsiteY35" fmla="*/ 1188155 h 3055055"/>
              <a:gd name="connsiteX36" fmla="*/ 2413410 w 2743610"/>
              <a:gd name="connsiteY36" fmla="*/ 1111955 h 3055055"/>
              <a:gd name="connsiteX37" fmla="*/ 2375310 w 2743610"/>
              <a:gd name="connsiteY37" fmla="*/ 1073855 h 3055055"/>
              <a:gd name="connsiteX38" fmla="*/ 2349910 w 2743610"/>
              <a:gd name="connsiteY38" fmla="*/ 1035755 h 3055055"/>
              <a:gd name="connsiteX39" fmla="*/ 2311810 w 2743610"/>
              <a:gd name="connsiteY39" fmla="*/ 1010355 h 3055055"/>
              <a:gd name="connsiteX40" fmla="*/ 2235610 w 2743610"/>
              <a:gd name="connsiteY40" fmla="*/ 934155 h 3055055"/>
              <a:gd name="connsiteX41" fmla="*/ 2210210 w 2743610"/>
              <a:gd name="connsiteY41" fmla="*/ 896055 h 3055055"/>
              <a:gd name="connsiteX42" fmla="*/ 2134010 w 2743610"/>
              <a:gd name="connsiteY42" fmla="*/ 857955 h 3055055"/>
              <a:gd name="connsiteX43" fmla="*/ 2057810 w 2743610"/>
              <a:gd name="connsiteY43" fmla="*/ 794455 h 3055055"/>
              <a:gd name="connsiteX44" fmla="*/ 2019710 w 2743610"/>
              <a:gd name="connsiteY44" fmla="*/ 756355 h 3055055"/>
              <a:gd name="connsiteX45" fmla="*/ 1943510 w 2743610"/>
              <a:gd name="connsiteY45" fmla="*/ 718255 h 3055055"/>
              <a:gd name="connsiteX46" fmla="*/ 1867310 w 2743610"/>
              <a:gd name="connsiteY46" fmla="*/ 654755 h 3055055"/>
              <a:gd name="connsiteX47" fmla="*/ 1829210 w 2743610"/>
              <a:gd name="connsiteY47" fmla="*/ 642055 h 3055055"/>
              <a:gd name="connsiteX48" fmla="*/ 1803810 w 2743610"/>
              <a:gd name="connsiteY48" fmla="*/ 603955 h 3055055"/>
              <a:gd name="connsiteX49" fmla="*/ 1765710 w 2743610"/>
              <a:gd name="connsiteY49" fmla="*/ 591255 h 3055055"/>
              <a:gd name="connsiteX50" fmla="*/ 1676810 w 2743610"/>
              <a:gd name="connsiteY50" fmla="*/ 553155 h 3055055"/>
              <a:gd name="connsiteX51" fmla="*/ 1626010 w 2743610"/>
              <a:gd name="connsiteY51" fmla="*/ 515055 h 3055055"/>
              <a:gd name="connsiteX52" fmla="*/ 1511710 w 2743610"/>
              <a:gd name="connsiteY52" fmla="*/ 476955 h 3055055"/>
              <a:gd name="connsiteX53" fmla="*/ 1473610 w 2743610"/>
              <a:gd name="connsiteY53" fmla="*/ 451555 h 3055055"/>
              <a:gd name="connsiteX54" fmla="*/ 1308510 w 2743610"/>
              <a:gd name="connsiteY54" fmla="*/ 400755 h 3055055"/>
              <a:gd name="connsiteX55" fmla="*/ 1245010 w 2743610"/>
              <a:gd name="connsiteY55" fmla="*/ 388055 h 3055055"/>
              <a:gd name="connsiteX56" fmla="*/ 1041810 w 2743610"/>
              <a:gd name="connsiteY56" fmla="*/ 337255 h 3055055"/>
              <a:gd name="connsiteX57" fmla="*/ 889410 w 2743610"/>
              <a:gd name="connsiteY57" fmla="*/ 311855 h 3055055"/>
              <a:gd name="connsiteX58" fmla="*/ 787810 w 2743610"/>
              <a:gd name="connsiteY58" fmla="*/ 286455 h 3055055"/>
              <a:gd name="connsiteX59" fmla="*/ 749710 w 2743610"/>
              <a:gd name="connsiteY59" fmla="*/ 273755 h 3055055"/>
              <a:gd name="connsiteX60" fmla="*/ 559210 w 2743610"/>
              <a:gd name="connsiteY60" fmla="*/ 248355 h 3055055"/>
              <a:gd name="connsiteX61" fmla="*/ 495710 w 2743610"/>
              <a:gd name="connsiteY61" fmla="*/ 235655 h 3055055"/>
              <a:gd name="connsiteX62" fmla="*/ 63910 w 2743610"/>
              <a:gd name="connsiteY62" fmla="*/ 222955 h 3055055"/>
              <a:gd name="connsiteX63" fmla="*/ 25810 w 2743610"/>
              <a:gd name="connsiteY63" fmla="*/ 184855 h 3055055"/>
              <a:gd name="connsiteX64" fmla="*/ 410 w 2743610"/>
              <a:gd name="connsiteY64" fmla="*/ 222955 h 3055055"/>
              <a:gd name="connsiteX65" fmla="*/ 13110 w 2743610"/>
              <a:gd name="connsiteY65" fmla="*/ 3055055 h 3055055"/>
              <a:gd name="connsiteX66" fmla="*/ 51210 w 2743610"/>
              <a:gd name="connsiteY66" fmla="*/ 2813755 h 3055055"/>
              <a:gd name="connsiteX0" fmla="*/ 51550 w 2743950"/>
              <a:gd name="connsiteY0" fmla="*/ 2795927 h 2795927"/>
              <a:gd name="connsiteX1" fmla="*/ 115050 w 2743950"/>
              <a:gd name="connsiteY1" fmla="*/ 2770527 h 2795927"/>
              <a:gd name="connsiteX2" fmla="*/ 699250 w 2743950"/>
              <a:gd name="connsiteY2" fmla="*/ 2719727 h 2795927"/>
              <a:gd name="connsiteX3" fmla="*/ 1156450 w 2743950"/>
              <a:gd name="connsiteY3" fmla="*/ 2694327 h 2795927"/>
              <a:gd name="connsiteX4" fmla="*/ 1321550 w 2743950"/>
              <a:gd name="connsiteY4" fmla="*/ 2656227 h 2795927"/>
              <a:gd name="connsiteX5" fmla="*/ 1423150 w 2743950"/>
              <a:gd name="connsiteY5" fmla="*/ 2630827 h 2795927"/>
              <a:gd name="connsiteX6" fmla="*/ 1473950 w 2743950"/>
              <a:gd name="connsiteY6" fmla="*/ 2605427 h 2795927"/>
              <a:gd name="connsiteX7" fmla="*/ 1512050 w 2743950"/>
              <a:gd name="connsiteY7" fmla="*/ 2592727 h 2795927"/>
              <a:gd name="connsiteX8" fmla="*/ 1651750 w 2743950"/>
              <a:gd name="connsiteY8" fmla="*/ 2516527 h 2795927"/>
              <a:gd name="connsiteX9" fmla="*/ 1702550 w 2743950"/>
              <a:gd name="connsiteY9" fmla="*/ 2503827 h 2795927"/>
              <a:gd name="connsiteX10" fmla="*/ 1766050 w 2743950"/>
              <a:gd name="connsiteY10" fmla="*/ 2491127 h 2795927"/>
              <a:gd name="connsiteX11" fmla="*/ 1804150 w 2743950"/>
              <a:gd name="connsiteY11" fmla="*/ 2478427 h 2795927"/>
              <a:gd name="connsiteX12" fmla="*/ 1905750 w 2743950"/>
              <a:gd name="connsiteY12" fmla="*/ 2465727 h 2795927"/>
              <a:gd name="connsiteX13" fmla="*/ 1956550 w 2743950"/>
              <a:gd name="connsiteY13" fmla="*/ 2453027 h 2795927"/>
              <a:gd name="connsiteX14" fmla="*/ 2032750 w 2743950"/>
              <a:gd name="connsiteY14" fmla="*/ 2440327 h 2795927"/>
              <a:gd name="connsiteX15" fmla="*/ 2159750 w 2743950"/>
              <a:gd name="connsiteY15" fmla="*/ 2402227 h 2795927"/>
              <a:gd name="connsiteX16" fmla="*/ 2248650 w 2743950"/>
              <a:gd name="connsiteY16" fmla="*/ 2376827 h 2795927"/>
              <a:gd name="connsiteX17" fmla="*/ 2299450 w 2743950"/>
              <a:gd name="connsiteY17" fmla="*/ 2364127 h 2795927"/>
              <a:gd name="connsiteX18" fmla="*/ 2337550 w 2743950"/>
              <a:gd name="connsiteY18" fmla="*/ 2326027 h 2795927"/>
              <a:gd name="connsiteX19" fmla="*/ 2439150 w 2743950"/>
              <a:gd name="connsiteY19" fmla="*/ 2287927 h 2795927"/>
              <a:gd name="connsiteX20" fmla="*/ 2464550 w 2743950"/>
              <a:gd name="connsiteY20" fmla="*/ 2249827 h 2795927"/>
              <a:gd name="connsiteX21" fmla="*/ 2477250 w 2743950"/>
              <a:gd name="connsiteY21" fmla="*/ 2211727 h 2795927"/>
              <a:gd name="connsiteX22" fmla="*/ 2515350 w 2743950"/>
              <a:gd name="connsiteY22" fmla="*/ 2199027 h 2795927"/>
              <a:gd name="connsiteX23" fmla="*/ 2566150 w 2743950"/>
              <a:gd name="connsiteY23" fmla="*/ 2173627 h 2795927"/>
              <a:gd name="connsiteX24" fmla="*/ 2591550 w 2743950"/>
              <a:gd name="connsiteY24" fmla="*/ 2135527 h 2795927"/>
              <a:gd name="connsiteX25" fmla="*/ 2629650 w 2743950"/>
              <a:gd name="connsiteY25" fmla="*/ 2110127 h 2795927"/>
              <a:gd name="connsiteX26" fmla="*/ 2642350 w 2743950"/>
              <a:gd name="connsiteY26" fmla="*/ 2072027 h 2795927"/>
              <a:gd name="connsiteX27" fmla="*/ 2705850 w 2743950"/>
              <a:gd name="connsiteY27" fmla="*/ 1983127 h 2795927"/>
              <a:gd name="connsiteX28" fmla="*/ 2743950 w 2743950"/>
              <a:gd name="connsiteY28" fmla="*/ 1856127 h 2795927"/>
              <a:gd name="connsiteX29" fmla="*/ 2718550 w 2743950"/>
              <a:gd name="connsiteY29" fmla="*/ 1513227 h 2795927"/>
              <a:gd name="connsiteX30" fmla="*/ 2705850 w 2743950"/>
              <a:gd name="connsiteY30" fmla="*/ 1462427 h 2795927"/>
              <a:gd name="connsiteX31" fmla="*/ 2642350 w 2743950"/>
              <a:gd name="connsiteY31" fmla="*/ 1386227 h 2795927"/>
              <a:gd name="connsiteX32" fmla="*/ 2616950 w 2743950"/>
              <a:gd name="connsiteY32" fmla="*/ 1348127 h 2795927"/>
              <a:gd name="connsiteX33" fmla="*/ 2604250 w 2743950"/>
              <a:gd name="connsiteY33" fmla="*/ 1310027 h 2795927"/>
              <a:gd name="connsiteX34" fmla="*/ 2566150 w 2743950"/>
              <a:gd name="connsiteY34" fmla="*/ 1271927 h 2795927"/>
              <a:gd name="connsiteX35" fmla="*/ 2489950 w 2743950"/>
              <a:gd name="connsiteY35" fmla="*/ 1170327 h 2795927"/>
              <a:gd name="connsiteX36" fmla="*/ 2413750 w 2743950"/>
              <a:gd name="connsiteY36" fmla="*/ 1094127 h 2795927"/>
              <a:gd name="connsiteX37" fmla="*/ 2375650 w 2743950"/>
              <a:gd name="connsiteY37" fmla="*/ 1056027 h 2795927"/>
              <a:gd name="connsiteX38" fmla="*/ 2350250 w 2743950"/>
              <a:gd name="connsiteY38" fmla="*/ 1017927 h 2795927"/>
              <a:gd name="connsiteX39" fmla="*/ 2312150 w 2743950"/>
              <a:gd name="connsiteY39" fmla="*/ 992527 h 2795927"/>
              <a:gd name="connsiteX40" fmla="*/ 2235950 w 2743950"/>
              <a:gd name="connsiteY40" fmla="*/ 916327 h 2795927"/>
              <a:gd name="connsiteX41" fmla="*/ 2210550 w 2743950"/>
              <a:gd name="connsiteY41" fmla="*/ 878227 h 2795927"/>
              <a:gd name="connsiteX42" fmla="*/ 2134350 w 2743950"/>
              <a:gd name="connsiteY42" fmla="*/ 840127 h 2795927"/>
              <a:gd name="connsiteX43" fmla="*/ 2058150 w 2743950"/>
              <a:gd name="connsiteY43" fmla="*/ 776627 h 2795927"/>
              <a:gd name="connsiteX44" fmla="*/ 2020050 w 2743950"/>
              <a:gd name="connsiteY44" fmla="*/ 738527 h 2795927"/>
              <a:gd name="connsiteX45" fmla="*/ 1943850 w 2743950"/>
              <a:gd name="connsiteY45" fmla="*/ 700427 h 2795927"/>
              <a:gd name="connsiteX46" fmla="*/ 1867650 w 2743950"/>
              <a:gd name="connsiteY46" fmla="*/ 636927 h 2795927"/>
              <a:gd name="connsiteX47" fmla="*/ 1829550 w 2743950"/>
              <a:gd name="connsiteY47" fmla="*/ 624227 h 2795927"/>
              <a:gd name="connsiteX48" fmla="*/ 1804150 w 2743950"/>
              <a:gd name="connsiteY48" fmla="*/ 586127 h 2795927"/>
              <a:gd name="connsiteX49" fmla="*/ 1766050 w 2743950"/>
              <a:gd name="connsiteY49" fmla="*/ 573427 h 2795927"/>
              <a:gd name="connsiteX50" fmla="*/ 1677150 w 2743950"/>
              <a:gd name="connsiteY50" fmla="*/ 535327 h 2795927"/>
              <a:gd name="connsiteX51" fmla="*/ 1626350 w 2743950"/>
              <a:gd name="connsiteY51" fmla="*/ 497227 h 2795927"/>
              <a:gd name="connsiteX52" fmla="*/ 1512050 w 2743950"/>
              <a:gd name="connsiteY52" fmla="*/ 459127 h 2795927"/>
              <a:gd name="connsiteX53" fmla="*/ 1473950 w 2743950"/>
              <a:gd name="connsiteY53" fmla="*/ 433727 h 2795927"/>
              <a:gd name="connsiteX54" fmla="*/ 1308850 w 2743950"/>
              <a:gd name="connsiteY54" fmla="*/ 382927 h 2795927"/>
              <a:gd name="connsiteX55" fmla="*/ 1245350 w 2743950"/>
              <a:gd name="connsiteY55" fmla="*/ 370227 h 2795927"/>
              <a:gd name="connsiteX56" fmla="*/ 1042150 w 2743950"/>
              <a:gd name="connsiteY56" fmla="*/ 319427 h 2795927"/>
              <a:gd name="connsiteX57" fmla="*/ 889750 w 2743950"/>
              <a:gd name="connsiteY57" fmla="*/ 294027 h 2795927"/>
              <a:gd name="connsiteX58" fmla="*/ 788150 w 2743950"/>
              <a:gd name="connsiteY58" fmla="*/ 268627 h 2795927"/>
              <a:gd name="connsiteX59" fmla="*/ 750050 w 2743950"/>
              <a:gd name="connsiteY59" fmla="*/ 255927 h 2795927"/>
              <a:gd name="connsiteX60" fmla="*/ 559550 w 2743950"/>
              <a:gd name="connsiteY60" fmla="*/ 230527 h 2795927"/>
              <a:gd name="connsiteX61" fmla="*/ 496050 w 2743950"/>
              <a:gd name="connsiteY61" fmla="*/ 217827 h 2795927"/>
              <a:gd name="connsiteX62" fmla="*/ 64250 w 2743950"/>
              <a:gd name="connsiteY62" fmla="*/ 205127 h 2795927"/>
              <a:gd name="connsiteX63" fmla="*/ 26150 w 2743950"/>
              <a:gd name="connsiteY63" fmla="*/ 167027 h 2795927"/>
              <a:gd name="connsiteX64" fmla="*/ 750 w 2743950"/>
              <a:gd name="connsiteY64" fmla="*/ 205127 h 2795927"/>
              <a:gd name="connsiteX65" fmla="*/ 51550 w 2743950"/>
              <a:gd name="connsiteY65" fmla="*/ 2795927 h 2795927"/>
              <a:gd name="connsiteX0" fmla="*/ 51550 w 2743950"/>
              <a:gd name="connsiteY0" fmla="*/ 2795927 h 2967504"/>
              <a:gd name="connsiteX1" fmla="*/ 699250 w 2743950"/>
              <a:gd name="connsiteY1" fmla="*/ 2719727 h 2967504"/>
              <a:gd name="connsiteX2" fmla="*/ 1156450 w 2743950"/>
              <a:gd name="connsiteY2" fmla="*/ 2694327 h 2967504"/>
              <a:gd name="connsiteX3" fmla="*/ 1321550 w 2743950"/>
              <a:gd name="connsiteY3" fmla="*/ 2656227 h 2967504"/>
              <a:gd name="connsiteX4" fmla="*/ 1423150 w 2743950"/>
              <a:gd name="connsiteY4" fmla="*/ 2630827 h 2967504"/>
              <a:gd name="connsiteX5" fmla="*/ 1473950 w 2743950"/>
              <a:gd name="connsiteY5" fmla="*/ 2605427 h 2967504"/>
              <a:gd name="connsiteX6" fmla="*/ 1512050 w 2743950"/>
              <a:gd name="connsiteY6" fmla="*/ 2592727 h 2967504"/>
              <a:gd name="connsiteX7" fmla="*/ 1651750 w 2743950"/>
              <a:gd name="connsiteY7" fmla="*/ 2516527 h 2967504"/>
              <a:gd name="connsiteX8" fmla="*/ 1702550 w 2743950"/>
              <a:gd name="connsiteY8" fmla="*/ 2503827 h 2967504"/>
              <a:gd name="connsiteX9" fmla="*/ 1766050 w 2743950"/>
              <a:gd name="connsiteY9" fmla="*/ 2491127 h 2967504"/>
              <a:gd name="connsiteX10" fmla="*/ 1804150 w 2743950"/>
              <a:gd name="connsiteY10" fmla="*/ 2478427 h 2967504"/>
              <a:gd name="connsiteX11" fmla="*/ 1905750 w 2743950"/>
              <a:gd name="connsiteY11" fmla="*/ 2465727 h 2967504"/>
              <a:gd name="connsiteX12" fmla="*/ 1956550 w 2743950"/>
              <a:gd name="connsiteY12" fmla="*/ 2453027 h 2967504"/>
              <a:gd name="connsiteX13" fmla="*/ 2032750 w 2743950"/>
              <a:gd name="connsiteY13" fmla="*/ 2440327 h 2967504"/>
              <a:gd name="connsiteX14" fmla="*/ 2159750 w 2743950"/>
              <a:gd name="connsiteY14" fmla="*/ 2402227 h 2967504"/>
              <a:gd name="connsiteX15" fmla="*/ 2248650 w 2743950"/>
              <a:gd name="connsiteY15" fmla="*/ 2376827 h 2967504"/>
              <a:gd name="connsiteX16" fmla="*/ 2299450 w 2743950"/>
              <a:gd name="connsiteY16" fmla="*/ 2364127 h 2967504"/>
              <a:gd name="connsiteX17" fmla="*/ 2337550 w 2743950"/>
              <a:gd name="connsiteY17" fmla="*/ 2326027 h 2967504"/>
              <a:gd name="connsiteX18" fmla="*/ 2439150 w 2743950"/>
              <a:gd name="connsiteY18" fmla="*/ 2287927 h 2967504"/>
              <a:gd name="connsiteX19" fmla="*/ 2464550 w 2743950"/>
              <a:gd name="connsiteY19" fmla="*/ 2249827 h 2967504"/>
              <a:gd name="connsiteX20" fmla="*/ 2477250 w 2743950"/>
              <a:gd name="connsiteY20" fmla="*/ 2211727 h 2967504"/>
              <a:gd name="connsiteX21" fmla="*/ 2515350 w 2743950"/>
              <a:gd name="connsiteY21" fmla="*/ 2199027 h 2967504"/>
              <a:gd name="connsiteX22" fmla="*/ 2566150 w 2743950"/>
              <a:gd name="connsiteY22" fmla="*/ 2173627 h 2967504"/>
              <a:gd name="connsiteX23" fmla="*/ 2591550 w 2743950"/>
              <a:gd name="connsiteY23" fmla="*/ 2135527 h 2967504"/>
              <a:gd name="connsiteX24" fmla="*/ 2629650 w 2743950"/>
              <a:gd name="connsiteY24" fmla="*/ 2110127 h 2967504"/>
              <a:gd name="connsiteX25" fmla="*/ 2642350 w 2743950"/>
              <a:gd name="connsiteY25" fmla="*/ 2072027 h 2967504"/>
              <a:gd name="connsiteX26" fmla="*/ 2705850 w 2743950"/>
              <a:gd name="connsiteY26" fmla="*/ 1983127 h 2967504"/>
              <a:gd name="connsiteX27" fmla="*/ 2743950 w 2743950"/>
              <a:gd name="connsiteY27" fmla="*/ 1856127 h 2967504"/>
              <a:gd name="connsiteX28" fmla="*/ 2718550 w 2743950"/>
              <a:gd name="connsiteY28" fmla="*/ 1513227 h 2967504"/>
              <a:gd name="connsiteX29" fmla="*/ 2705850 w 2743950"/>
              <a:gd name="connsiteY29" fmla="*/ 1462427 h 2967504"/>
              <a:gd name="connsiteX30" fmla="*/ 2642350 w 2743950"/>
              <a:gd name="connsiteY30" fmla="*/ 1386227 h 2967504"/>
              <a:gd name="connsiteX31" fmla="*/ 2616950 w 2743950"/>
              <a:gd name="connsiteY31" fmla="*/ 1348127 h 2967504"/>
              <a:gd name="connsiteX32" fmla="*/ 2604250 w 2743950"/>
              <a:gd name="connsiteY32" fmla="*/ 1310027 h 2967504"/>
              <a:gd name="connsiteX33" fmla="*/ 2566150 w 2743950"/>
              <a:gd name="connsiteY33" fmla="*/ 1271927 h 2967504"/>
              <a:gd name="connsiteX34" fmla="*/ 2489950 w 2743950"/>
              <a:gd name="connsiteY34" fmla="*/ 1170327 h 2967504"/>
              <a:gd name="connsiteX35" fmla="*/ 2413750 w 2743950"/>
              <a:gd name="connsiteY35" fmla="*/ 1094127 h 2967504"/>
              <a:gd name="connsiteX36" fmla="*/ 2375650 w 2743950"/>
              <a:gd name="connsiteY36" fmla="*/ 1056027 h 2967504"/>
              <a:gd name="connsiteX37" fmla="*/ 2350250 w 2743950"/>
              <a:gd name="connsiteY37" fmla="*/ 1017927 h 2967504"/>
              <a:gd name="connsiteX38" fmla="*/ 2312150 w 2743950"/>
              <a:gd name="connsiteY38" fmla="*/ 992527 h 2967504"/>
              <a:gd name="connsiteX39" fmla="*/ 2235950 w 2743950"/>
              <a:gd name="connsiteY39" fmla="*/ 916327 h 2967504"/>
              <a:gd name="connsiteX40" fmla="*/ 2210550 w 2743950"/>
              <a:gd name="connsiteY40" fmla="*/ 878227 h 2967504"/>
              <a:gd name="connsiteX41" fmla="*/ 2134350 w 2743950"/>
              <a:gd name="connsiteY41" fmla="*/ 840127 h 2967504"/>
              <a:gd name="connsiteX42" fmla="*/ 2058150 w 2743950"/>
              <a:gd name="connsiteY42" fmla="*/ 776627 h 2967504"/>
              <a:gd name="connsiteX43" fmla="*/ 2020050 w 2743950"/>
              <a:gd name="connsiteY43" fmla="*/ 738527 h 2967504"/>
              <a:gd name="connsiteX44" fmla="*/ 1943850 w 2743950"/>
              <a:gd name="connsiteY44" fmla="*/ 700427 h 2967504"/>
              <a:gd name="connsiteX45" fmla="*/ 1867650 w 2743950"/>
              <a:gd name="connsiteY45" fmla="*/ 636927 h 2967504"/>
              <a:gd name="connsiteX46" fmla="*/ 1829550 w 2743950"/>
              <a:gd name="connsiteY46" fmla="*/ 624227 h 2967504"/>
              <a:gd name="connsiteX47" fmla="*/ 1804150 w 2743950"/>
              <a:gd name="connsiteY47" fmla="*/ 586127 h 2967504"/>
              <a:gd name="connsiteX48" fmla="*/ 1766050 w 2743950"/>
              <a:gd name="connsiteY48" fmla="*/ 573427 h 2967504"/>
              <a:gd name="connsiteX49" fmla="*/ 1677150 w 2743950"/>
              <a:gd name="connsiteY49" fmla="*/ 535327 h 2967504"/>
              <a:gd name="connsiteX50" fmla="*/ 1626350 w 2743950"/>
              <a:gd name="connsiteY50" fmla="*/ 497227 h 2967504"/>
              <a:gd name="connsiteX51" fmla="*/ 1512050 w 2743950"/>
              <a:gd name="connsiteY51" fmla="*/ 459127 h 2967504"/>
              <a:gd name="connsiteX52" fmla="*/ 1473950 w 2743950"/>
              <a:gd name="connsiteY52" fmla="*/ 433727 h 2967504"/>
              <a:gd name="connsiteX53" fmla="*/ 1308850 w 2743950"/>
              <a:gd name="connsiteY53" fmla="*/ 382927 h 2967504"/>
              <a:gd name="connsiteX54" fmla="*/ 1245350 w 2743950"/>
              <a:gd name="connsiteY54" fmla="*/ 370227 h 2967504"/>
              <a:gd name="connsiteX55" fmla="*/ 1042150 w 2743950"/>
              <a:gd name="connsiteY55" fmla="*/ 319427 h 2967504"/>
              <a:gd name="connsiteX56" fmla="*/ 889750 w 2743950"/>
              <a:gd name="connsiteY56" fmla="*/ 294027 h 2967504"/>
              <a:gd name="connsiteX57" fmla="*/ 788150 w 2743950"/>
              <a:gd name="connsiteY57" fmla="*/ 268627 h 2967504"/>
              <a:gd name="connsiteX58" fmla="*/ 750050 w 2743950"/>
              <a:gd name="connsiteY58" fmla="*/ 255927 h 2967504"/>
              <a:gd name="connsiteX59" fmla="*/ 559550 w 2743950"/>
              <a:gd name="connsiteY59" fmla="*/ 230527 h 2967504"/>
              <a:gd name="connsiteX60" fmla="*/ 496050 w 2743950"/>
              <a:gd name="connsiteY60" fmla="*/ 217827 h 2967504"/>
              <a:gd name="connsiteX61" fmla="*/ 64250 w 2743950"/>
              <a:gd name="connsiteY61" fmla="*/ 205127 h 2967504"/>
              <a:gd name="connsiteX62" fmla="*/ 26150 w 2743950"/>
              <a:gd name="connsiteY62" fmla="*/ 167027 h 2967504"/>
              <a:gd name="connsiteX63" fmla="*/ 750 w 2743950"/>
              <a:gd name="connsiteY63" fmla="*/ 205127 h 2967504"/>
              <a:gd name="connsiteX64" fmla="*/ 51550 w 2743950"/>
              <a:gd name="connsiteY64" fmla="*/ 2795927 h 2967504"/>
              <a:gd name="connsiteX0" fmla="*/ 51550 w 2743950"/>
              <a:gd name="connsiteY0" fmla="*/ 2795927 h 2967504"/>
              <a:gd name="connsiteX1" fmla="*/ 699250 w 2743950"/>
              <a:gd name="connsiteY1" fmla="*/ 2719727 h 2967504"/>
              <a:gd name="connsiteX2" fmla="*/ 1156450 w 2743950"/>
              <a:gd name="connsiteY2" fmla="*/ 2694327 h 2967504"/>
              <a:gd name="connsiteX3" fmla="*/ 1321550 w 2743950"/>
              <a:gd name="connsiteY3" fmla="*/ 2656227 h 2967504"/>
              <a:gd name="connsiteX4" fmla="*/ 1423150 w 2743950"/>
              <a:gd name="connsiteY4" fmla="*/ 2630827 h 2967504"/>
              <a:gd name="connsiteX5" fmla="*/ 1473950 w 2743950"/>
              <a:gd name="connsiteY5" fmla="*/ 2605427 h 2967504"/>
              <a:gd name="connsiteX6" fmla="*/ 1512050 w 2743950"/>
              <a:gd name="connsiteY6" fmla="*/ 2592727 h 2967504"/>
              <a:gd name="connsiteX7" fmla="*/ 1651750 w 2743950"/>
              <a:gd name="connsiteY7" fmla="*/ 2516527 h 2967504"/>
              <a:gd name="connsiteX8" fmla="*/ 1702550 w 2743950"/>
              <a:gd name="connsiteY8" fmla="*/ 2503827 h 2967504"/>
              <a:gd name="connsiteX9" fmla="*/ 1766050 w 2743950"/>
              <a:gd name="connsiteY9" fmla="*/ 2491127 h 2967504"/>
              <a:gd name="connsiteX10" fmla="*/ 1804150 w 2743950"/>
              <a:gd name="connsiteY10" fmla="*/ 2478427 h 2967504"/>
              <a:gd name="connsiteX11" fmla="*/ 1905750 w 2743950"/>
              <a:gd name="connsiteY11" fmla="*/ 2465727 h 2967504"/>
              <a:gd name="connsiteX12" fmla="*/ 1956550 w 2743950"/>
              <a:gd name="connsiteY12" fmla="*/ 2453027 h 2967504"/>
              <a:gd name="connsiteX13" fmla="*/ 2032750 w 2743950"/>
              <a:gd name="connsiteY13" fmla="*/ 2440327 h 2967504"/>
              <a:gd name="connsiteX14" fmla="*/ 2159750 w 2743950"/>
              <a:gd name="connsiteY14" fmla="*/ 2402227 h 2967504"/>
              <a:gd name="connsiteX15" fmla="*/ 2248650 w 2743950"/>
              <a:gd name="connsiteY15" fmla="*/ 2376827 h 2967504"/>
              <a:gd name="connsiteX16" fmla="*/ 2299450 w 2743950"/>
              <a:gd name="connsiteY16" fmla="*/ 2364127 h 2967504"/>
              <a:gd name="connsiteX17" fmla="*/ 2337550 w 2743950"/>
              <a:gd name="connsiteY17" fmla="*/ 2326027 h 2967504"/>
              <a:gd name="connsiteX18" fmla="*/ 2439150 w 2743950"/>
              <a:gd name="connsiteY18" fmla="*/ 2287927 h 2967504"/>
              <a:gd name="connsiteX19" fmla="*/ 2464550 w 2743950"/>
              <a:gd name="connsiteY19" fmla="*/ 2249827 h 2967504"/>
              <a:gd name="connsiteX20" fmla="*/ 2477250 w 2743950"/>
              <a:gd name="connsiteY20" fmla="*/ 2211727 h 2967504"/>
              <a:gd name="connsiteX21" fmla="*/ 2515350 w 2743950"/>
              <a:gd name="connsiteY21" fmla="*/ 2199027 h 2967504"/>
              <a:gd name="connsiteX22" fmla="*/ 2566150 w 2743950"/>
              <a:gd name="connsiteY22" fmla="*/ 2173627 h 2967504"/>
              <a:gd name="connsiteX23" fmla="*/ 2591550 w 2743950"/>
              <a:gd name="connsiteY23" fmla="*/ 2135527 h 2967504"/>
              <a:gd name="connsiteX24" fmla="*/ 2629650 w 2743950"/>
              <a:gd name="connsiteY24" fmla="*/ 2110127 h 2967504"/>
              <a:gd name="connsiteX25" fmla="*/ 2642350 w 2743950"/>
              <a:gd name="connsiteY25" fmla="*/ 2072027 h 2967504"/>
              <a:gd name="connsiteX26" fmla="*/ 2705850 w 2743950"/>
              <a:gd name="connsiteY26" fmla="*/ 1983127 h 2967504"/>
              <a:gd name="connsiteX27" fmla="*/ 2743950 w 2743950"/>
              <a:gd name="connsiteY27" fmla="*/ 1856127 h 2967504"/>
              <a:gd name="connsiteX28" fmla="*/ 2718550 w 2743950"/>
              <a:gd name="connsiteY28" fmla="*/ 1513227 h 2967504"/>
              <a:gd name="connsiteX29" fmla="*/ 2705850 w 2743950"/>
              <a:gd name="connsiteY29" fmla="*/ 1462427 h 2967504"/>
              <a:gd name="connsiteX30" fmla="*/ 2642350 w 2743950"/>
              <a:gd name="connsiteY30" fmla="*/ 1386227 h 2967504"/>
              <a:gd name="connsiteX31" fmla="*/ 2616950 w 2743950"/>
              <a:gd name="connsiteY31" fmla="*/ 1348127 h 2967504"/>
              <a:gd name="connsiteX32" fmla="*/ 2604250 w 2743950"/>
              <a:gd name="connsiteY32" fmla="*/ 1310027 h 2967504"/>
              <a:gd name="connsiteX33" fmla="*/ 2566150 w 2743950"/>
              <a:gd name="connsiteY33" fmla="*/ 1271927 h 2967504"/>
              <a:gd name="connsiteX34" fmla="*/ 2489950 w 2743950"/>
              <a:gd name="connsiteY34" fmla="*/ 1170327 h 2967504"/>
              <a:gd name="connsiteX35" fmla="*/ 2413750 w 2743950"/>
              <a:gd name="connsiteY35" fmla="*/ 1094127 h 2967504"/>
              <a:gd name="connsiteX36" fmla="*/ 2375650 w 2743950"/>
              <a:gd name="connsiteY36" fmla="*/ 1056027 h 2967504"/>
              <a:gd name="connsiteX37" fmla="*/ 2350250 w 2743950"/>
              <a:gd name="connsiteY37" fmla="*/ 1017927 h 2967504"/>
              <a:gd name="connsiteX38" fmla="*/ 2312150 w 2743950"/>
              <a:gd name="connsiteY38" fmla="*/ 992527 h 2967504"/>
              <a:gd name="connsiteX39" fmla="*/ 2235950 w 2743950"/>
              <a:gd name="connsiteY39" fmla="*/ 916327 h 2967504"/>
              <a:gd name="connsiteX40" fmla="*/ 2210550 w 2743950"/>
              <a:gd name="connsiteY40" fmla="*/ 878227 h 2967504"/>
              <a:gd name="connsiteX41" fmla="*/ 2134350 w 2743950"/>
              <a:gd name="connsiteY41" fmla="*/ 840127 h 2967504"/>
              <a:gd name="connsiteX42" fmla="*/ 2058150 w 2743950"/>
              <a:gd name="connsiteY42" fmla="*/ 776627 h 2967504"/>
              <a:gd name="connsiteX43" fmla="*/ 2020050 w 2743950"/>
              <a:gd name="connsiteY43" fmla="*/ 738527 h 2967504"/>
              <a:gd name="connsiteX44" fmla="*/ 1943850 w 2743950"/>
              <a:gd name="connsiteY44" fmla="*/ 700427 h 2967504"/>
              <a:gd name="connsiteX45" fmla="*/ 1867650 w 2743950"/>
              <a:gd name="connsiteY45" fmla="*/ 636927 h 2967504"/>
              <a:gd name="connsiteX46" fmla="*/ 1829550 w 2743950"/>
              <a:gd name="connsiteY46" fmla="*/ 624227 h 2967504"/>
              <a:gd name="connsiteX47" fmla="*/ 1804150 w 2743950"/>
              <a:gd name="connsiteY47" fmla="*/ 586127 h 2967504"/>
              <a:gd name="connsiteX48" fmla="*/ 1766050 w 2743950"/>
              <a:gd name="connsiteY48" fmla="*/ 573427 h 2967504"/>
              <a:gd name="connsiteX49" fmla="*/ 1677150 w 2743950"/>
              <a:gd name="connsiteY49" fmla="*/ 535327 h 2967504"/>
              <a:gd name="connsiteX50" fmla="*/ 1626350 w 2743950"/>
              <a:gd name="connsiteY50" fmla="*/ 497227 h 2967504"/>
              <a:gd name="connsiteX51" fmla="*/ 1512050 w 2743950"/>
              <a:gd name="connsiteY51" fmla="*/ 459127 h 2967504"/>
              <a:gd name="connsiteX52" fmla="*/ 1473950 w 2743950"/>
              <a:gd name="connsiteY52" fmla="*/ 433727 h 2967504"/>
              <a:gd name="connsiteX53" fmla="*/ 1308850 w 2743950"/>
              <a:gd name="connsiteY53" fmla="*/ 382927 h 2967504"/>
              <a:gd name="connsiteX54" fmla="*/ 1245350 w 2743950"/>
              <a:gd name="connsiteY54" fmla="*/ 370227 h 2967504"/>
              <a:gd name="connsiteX55" fmla="*/ 1042150 w 2743950"/>
              <a:gd name="connsiteY55" fmla="*/ 319427 h 2967504"/>
              <a:gd name="connsiteX56" fmla="*/ 889750 w 2743950"/>
              <a:gd name="connsiteY56" fmla="*/ 294027 h 2967504"/>
              <a:gd name="connsiteX57" fmla="*/ 788150 w 2743950"/>
              <a:gd name="connsiteY57" fmla="*/ 268627 h 2967504"/>
              <a:gd name="connsiteX58" fmla="*/ 750050 w 2743950"/>
              <a:gd name="connsiteY58" fmla="*/ 255927 h 2967504"/>
              <a:gd name="connsiteX59" fmla="*/ 559550 w 2743950"/>
              <a:gd name="connsiteY59" fmla="*/ 230527 h 2967504"/>
              <a:gd name="connsiteX60" fmla="*/ 496050 w 2743950"/>
              <a:gd name="connsiteY60" fmla="*/ 217827 h 2967504"/>
              <a:gd name="connsiteX61" fmla="*/ 64250 w 2743950"/>
              <a:gd name="connsiteY61" fmla="*/ 205127 h 2967504"/>
              <a:gd name="connsiteX62" fmla="*/ 26150 w 2743950"/>
              <a:gd name="connsiteY62" fmla="*/ 167027 h 2967504"/>
              <a:gd name="connsiteX63" fmla="*/ 750 w 2743950"/>
              <a:gd name="connsiteY63" fmla="*/ 205127 h 2967504"/>
              <a:gd name="connsiteX64" fmla="*/ 51550 w 2743950"/>
              <a:gd name="connsiteY64" fmla="*/ 2795927 h 2967504"/>
              <a:gd name="connsiteX0" fmla="*/ 31820 w 2743270"/>
              <a:gd name="connsiteY0" fmla="*/ 2795927 h 2967504"/>
              <a:gd name="connsiteX1" fmla="*/ 698570 w 2743270"/>
              <a:gd name="connsiteY1" fmla="*/ 2719727 h 2967504"/>
              <a:gd name="connsiteX2" fmla="*/ 1155770 w 2743270"/>
              <a:gd name="connsiteY2" fmla="*/ 2694327 h 2967504"/>
              <a:gd name="connsiteX3" fmla="*/ 1320870 w 2743270"/>
              <a:gd name="connsiteY3" fmla="*/ 2656227 h 2967504"/>
              <a:gd name="connsiteX4" fmla="*/ 1422470 w 2743270"/>
              <a:gd name="connsiteY4" fmla="*/ 2630827 h 2967504"/>
              <a:gd name="connsiteX5" fmla="*/ 1473270 w 2743270"/>
              <a:gd name="connsiteY5" fmla="*/ 2605427 h 2967504"/>
              <a:gd name="connsiteX6" fmla="*/ 1511370 w 2743270"/>
              <a:gd name="connsiteY6" fmla="*/ 2592727 h 2967504"/>
              <a:gd name="connsiteX7" fmla="*/ 1651070 w 2743270"/>
              <a:gd name="connsiteY7" fmla="*/ 2516527 h 2967504"/>
              <a:gd name="connsiteX8" fmla="*/ 1701870 w 2743270"/>
              <a:gd name="connsiteY8" fmla="*/ 2503827 h 2967504"/>
              <a:gd name="connsiteX9" fmla="*/ 1765370 w 2743270"/>
              <a:gd name="connsiteY9" fmla="*/ 2491127 h 2967504"/>
              <a:gd name="connsiteX10" fmla="*/ 1803470 w 2743270"/>
              <a:gd name="connsiteY10" fmla="*/ 2478427 h 2967504"/>
              <a:gd name="connsiteX11" fmla="*/ 1905070 w 2743270"/>
              <a:gd name="connsiteY11" fmla="*/ 2465727 h 2967504"/>
              <a:gd name="connsiteX12" fmla="*/ 1955870 w 2743270"/>
              <a:gd name="connsiteY12" fmla="*/ 2453027 h 2967504"/>
              <a:gd name="connsiteX13" fmla="*/ 2032070 w 2743270"/>
              <a:gd name="connsiteY13" fmla="*/ 2440327 h 2967504"/>
              <a:gd name="connsiteX14" fmla="*/ 2159070 w 2743270"/>
              <a:gd name="connsiteY14" fmla="*/ 2402227 h 2967504"/>
              <a:gd name="connsiteX15" fmla="*/ 2247970 w 2743270"/>
              <a:gd name="connsiteY15" fmla="*/ 2376827 h 2967504"/>
              <a:gd name="connsiteX16" fmla="*/ 2298770 w 2743270"/>
              <a:gd name="connsiteY16" fmla="*/ 2364127 h 2967504"/>
              <a:gd name="connsiteX17" fmla="*/ 2336870 w 2743270"/>
              <a:gd name="connsiteY17" fmla="*/ 2326027 h 2967504"/>
              <a:gd name="connsiteX18" fmla="*/ 2438470 w 2743270"/>
              <a:gd name="connsiteY18" fmla="*/ 2287927 h 2967504"/>
              <a:gd name="connsiteX19" fmla="*/ 2463870 w 2743270"/>
              <a:gd name="connsiteY19" fmla="*/ 2249827 h 2967504"/>
              <a:gd name="connsiteX20" fmla="*/ 2476570 w 2743270"/>
              <a:gd name="connsiteY20" fmla="*/ 2211727 h 2967504"/>
              <a:gd name="connsiteX21" fmla="*/ 2514670 w 2743270"/>
              <a:gd name="connsiteY21" fmla="*/ 2199027 h 2967504"/>
              <a:gd name="connsiteX22" fmla="*/ 2565470 w 2743270"/>
              <a:gd name="connsiteY22" fmla="*/ 2173627 h 2967504"/>
              <a:gd name="connsiteX23" fmla="*/ 2590870 w 2743270"/>
              <a:gd name="connsiteY23" fmla="*/ 2135527 h 2967504"/>
              <a:gd name="connsiteX24" fmla="*/ 2628970 w 2743270"/>
              <a:gd name="connsiteY24" fmla="*/ 2110127 h 2967504"/>
              <a:gd name="connsiteX25" fmla="*/ 2641670 w 2743270"/>
              <a:gd name="connsiteY25" fmla="*/ 2072027 h 2967504"/>
              <a:gd name="connsiteX26" fmla="*/ 2705170 w 2743270"/>
              <a:gd name="connsiteY26" fmla="*/ 1983127 h 2967504"/>
              <a:gd name="connsiteX27" fmla="*/ 2743270 w 2743270"/>
              <a:gd name="connsiteY27" fmla="*/ 1856127 h 2967504"/>
              <a:gd name="connsiteX28" fmla="*/ 2717870 w 2743270"/>
              <a:gd name="connsiteY28" fmla="*/ 1513227 h 2967504"/>
              <a:gd name="connsiteX29" fmla="*/ 2705170 w 2743270"/>
              <a:gd name="connsiteY29" fmla="*/ 1462427 h 2967504"/>
              <a:gd name="connsiteX30" fmla="*/ 2641670 w 2743270"/>
              <a:gd name="connsiteY30" fmla="*/ 1386227 h 2967504"/>
              <a:gd name="connsiteX31" fmla="*/ 2616270 w 2743270"/>
              <a:gd name="connsiteY31" fmla="*/ 1348127 h 2967504"/>
              <a:gd name="connsiteX32" fmla="*/ 2603570 w 2743270"/>
              <a:gd name="connsiteY32" fmla="*/ 1310027 h 2967504"/>
              <a:gd name="connsiteX33" fmla="*/ 2565470 w 2743270"/>
              <a:gd name="connsiteY33" fmla="*/ 1271927 h 2967504"/>
              <a:gd name="connsiteX34" fmla="*/ 2489270 w 2743270"/>
              <a:gd name="connsiteY34" fmla="*/ 1170327 h 2967504"/>
              <a:gd name="connsiteX35" fmla="*/ 2413070 w 2743270"/>
              <a:gd name="connsiteY35" fmla="*/ 1094127 h 2967504"/>
              <a:gd name="connsiteX36" fmla="*/ 2374970 w 2743270"/>
              <a:gd name="connsiteY36" fmla="*/ 1056027 h 2967504"/>
              <a:gd name="connsiteX37" fmla="*/ 2349570 w 2743270"/>
              <a:gd name="connsiteY37" fmla="*/ 1017927 h 2967504"/>
              <a:gd name="connsiteX38" fmla="*/ 2311470 w 2743270"/>
              <a:gd name="connsiteY38" fmla="*/ 992527 h 2967504"/>
              <a:gd name="connsiteX39" fmla="*/ 2235270 w 2743270"/>
              <a:gd name="connsiteY39" fmla="*/ 916327 h 2967504"/>
              <a:gd name="connsiteX40" fmla="*/ 2209870 w 2743270"/>
              <a:gd name="connsiteY40" fmla="*/ 878227 h 2967504"/>
              <a:gd name="connsiteX41" fmla="*/ 2133670 w 2743270"/>
              <a:gd name="connsiteY41" fmla="*/ 840127 h 2967504"/>
              <a:gd name="connsiteX42" fmla="*/ 2057470 w 2743270"/>
              <a:gd name="connsiteY42" fmla="*/ 776627 h 2967504"/>
              <a:gd name="connsiteX43" fmla="*/ 2019370 w 2743270"/>
              <a:gd name="connsiteY43" fmla="*/ 738527 h 2967504"/>
              <a:gd name="connsiteX44" fmla="*/ 1943170 w 2743270"/>
              <a:gd name="connsiteY44" fmla="*/ 700427 h 2967504"/>
              <a:gd name="connsiteX45" fmla="*/ 1866970 w 2743270"/>
              <a:gd name="connsiteY45" fmla="*/ 636927 h 2967504"/>
              <a:gd name="connsiteX46" fmla="*/ 1828870 w 2743270"/>
              <a:gd name="connsiteY46" fmla="*/ 624227 h 2967504"/>
              <a:gd name="connsiteX47" fmla="*/ 1803470 w 2743270"/>
              <a:gd name="connsiteY47" fmla="*/ 586127 h 2967504"/>
              <a:gd name="connsiteX48" fmla="*/ 1765370 w 2743270"/>
              <a:gd name="connsiteY48" fmla="*/ 573427 h 2967504"/>
              <a:gd name="connsiteX49" fmla="*/ 1676470 w 2743270"/>
              <a:gd name="connsiteY49" fmla="*/ 535327 h 2967504"/>
              <a:gd name="connsiteX50" fmla="*/ 1625670 w 2743270"/>
              <a:gd name="connsiteY50" fmla="*/ 497227 h 2967504"/>
              <a:gd name="connsiteX51" fmla="*/ 1511370 w 2743270"/>
              <a:gd name="connsiteY51" fmla="*/ 459127 h 2967504"/>
              <a:gd name="connsiteX52" fmla="*/ 1473270 w 2743270"/>
              <a:gd name="connsiteY52" fmla="*/ 433727 h 2967504"/>
              <a:gd name="connsiteX53" fmla="*/ 1308170 w 2743270"/>
              <a:gd name="connsiteY53" fmla="*/ 382927 h 2967504"/>
              <a:gd name="connsiteX54" fmla="*/ 1244670 w 2743270"/>
              <a:gd name="connsiteY54" fmla="*/ 370227 h 2967504"/>
              <a:gd name="connsiteX55" fmla="*/ 1041470 w 2743270"/>
              <a:gd name="connsiteY55" fmla="*/ 319427 h 2967504"/>
              <a:gd name="connsiteX56" fmla="*/ 889070 w 2743270"/>
              <a:gd name="connsiteY56" fmla="*/ 294027 h 2967504"/>
              <a:gd name="connsiteX57" fmla="*/ 787470 w 2743270"/>
              <a:gd name="connsiteY57" fmla="*/ 268627 h 2967504"/>
              <a:gd name="connsiteX58" fmla="*/ 749370 w 2743270"/>
              <a:gd name="connsiteY58" fmla="*/ 255927 h 2967504"/>
              <a:gd name="connsiteX59" fmla="*/ 558870 w 2743270"/>
              <a:gd name="connsiteY59" fmla="*/ 230527 h 2967504"/>
              <a:gd name="connsiteX60" fmla="*/ 495370 w 2743270"/>
              <a:gd name="connsiteY60" fmla="*/ 217827 h 2967504"/>
              <a:gd name="connsiteX61" fmla="*/ 63570 w 2743270"/>
              <a:gd name="connsiteY61" fmla="*/ 205127 h 2967504"/>
              <a:gd name="connsiteX62" fmla="*/ 25470 w 2743270"/>
              <a:gd name="connsiteY62" fmla="*/ 167027 h 2967504"/>
              <a:gd name="connsiteX63" fmla="*/ 70 w 2743270"/>
              <a:gd name="connsiteY63" fmla="*/ 205127 h 2967504"/>
              <a:gd name="connsiteX64" fmla="*/ 31820 w 2743270"/>
              <a:gd name="connsiteY64" fmla="*/ 2795927 h 2967504"/>
              <a:gd name="connsiteX0" fmla="*/ 31820 w 2743270"/>
              <a:gd name="connsiteY0" fmla="*/ 2795927 h 2795927"/>
              <a:gd name="connsiteX1" fmla="*/ 698570 w 2743270"/>
              <a:gd name="connsiteY1" fmla="*/ 2719727 h 2795927"/>
              <a:gd name="connsiteX2" fmla="*/ 1155770 w 2743270"/>
              <a:gd name="connsiteY2" fmla="*/ 2694327 h 2795927"/>
              <a:gd name="connsiteX3" fmla="*/ 1320870 w 2743270"/>
              <a:gd name="connsiteY3" fmla="*/ 2656227 h 2795927"/>
              <a:gd name="connsiteX4" fmla="*/ 1422470 w 2743270"/>
              <a:gd name="connsiteY4" fmla="*/ 2630827 h 2795927"/>
              <a:gd name="connsiteX5" fmla="*/ 1473270 w 2743270"/>
              <a:gd name="connsiteY5" fmla="*/ 2605427 h 2795927"/>
              <a:gd name="connsiteX6" fmla="*/ 1511370 w 2743270"/>
              <a:gd name="connsiteY6" fmla="*/ 2592727 h 2795927"/>
              <a:gd name="connsiteX7" fmla="*/ 1651070 w 2743270"/>
              <a:gd name="connsiteY7" fmla="*/ 2516527 h 2795927"/>
              <a:gd name="connsiteX8" fmla="*/ 1701870 w 2743270"/>
              <a:gd name="connsiteY8" fmla="*/ 2503827 h 2795927"/>
              <a:gd name="connsiteX9" fmla="*/ 1765370 w 2743270"/>
              <a:gd name="connsiteY9" fmla="*/ 2491127 h 2795927"/>
              <a:gd name="connsiteX10" fmla="*/ 1803470 w 2743270"/>
              <a:gd name="connsiteY10" fmla="*/ 2478427 h 2795927"/>
              <a:gd name="connsiteX11" fmla="*/ 1905070 w 2743270"/>
              <a:gd name="connsiteY11" fmla="*/ 2465727 h 2795927"/>
              <a:gd name="connsiteX12" fmla="*/ 1955870 w 2743270"/>
              <a:gd name="connsiteY12" fmla="*/ 2453027 h 2795927"/>
              <a:gd name="connsiteX13" fmla="*/ 2032070 w 2743270"/>
              <a:gd name="connsiteY13" fmla="*/ 2440327 h 2795927"/>
              <a:gd name="connsiteX14" fmla="*/ 2159070 w 2743270"/>
              <a:gd name="connsiteY14" fmla="*/ 2402227 h 2795927"/>
              <a:gd name="connsiteX15" fmla="*/ 2247970 w 2743270"/>
              <a:gd name="connsiteY15" fmla="*/ 2376827 h 2795927"/>
              <a:gd name="connsiteX16" fmla="*/ 2298770 w 2743270"/>
              <a:gd name="connsiteY16" fmla="*/ 2364127 h 2795927"/>
              <a:gd name="connsiteX17" fmla="*/ 2336870 w 2743270"/>
              <a:gd name="connsiteY17" fmla="*/ 2326027 h 2795927"/>
              <a:gd name="connsiteX18" fmla="*/ 2438470 w 2743270"/>
              <a:gd name="connsiteY18" fmla="*/ 2287927 h 2795927"/>
              <a:gd name="connsiteX19" fmla="*/ 2463870 w 2743270"/>
              <a:gd name="connsiteY19" fmla="*/ 2249827 h 2795927"/>
              <a:gd name="connsiteX20" fmla="*/ 2476570 w 2743270"/>
              <a:gd name="connsiteY20" fmla="*/ 2211727 h 2795927"/>
              <a:gd name="connsiteX21" fmla="*/ 2514670 w 2743270"/>
              <a:gd name="connsiteY21" fmla="*/ 2199027 h 2795927"/>
              <a:gd name="connsiteX22" fmla="*/ 2565470 w 2743270"/>
              <a:gd name="connsiteY22" fmla="*/ 2173627 h 2795927"/>
              <a:gd name="connsiteX23" fmla="*/ 2590870 w 2743270"/>
              <a:gd name="connsiteY23" fmla="*/ 2135527 h 2795927"/>
              <a:gd name="connsiteX24" fmla="*/ 2628970 w 2743270"/>
              <a:gd name="connsiteY24" fmla="*/ 2110127 h 2795927"/>
              <a:gd name="connsiteX25" fmla="*/ 2641670 w 2743270"/>
              <a:gd name="connsiteY25" fmla="*/ 2072027 h 2795927"/>
              <a:gd name="connsiteX26" fmla="*/ 2705170 w 2743270"/>
              <a:gd name="connsiteY26" fmla="*/ 1983127 h 2795927"/>
              <a:gd name="connsiteX27" fmla="*/ 2743270 w 2743270"/>
              <a:gd name="connsiteY27" fmla="*/ 1856127 h 2795927"/>
              <a:gd name="connsiteX28" fmla="*/ 2717870 w 2743270"/>
              <a:gd name="connsiteY28" fmla="*/ 1513227 h 2795927"/>
              <a:gd name="connsiteX29" fmla="*/ 2705170 w 2743270"/>
              <a:gd name="connsiteY29" fmla="*/ 1462427 h 2795927"/>
              <a:gd name="connsiteX30" fmla="*/ 2641670 w 2743270"/>
              <a:gd name="connsiteY30" fmla="*/ 1386227 h 2795927"/>
              <a:gd name="connsiteX31" fmla="*/ 2616270 w 2743270"/>
              <a:gd name="connsiteY31" fmla="*/ 1348127 h 2795927"/>
              <a:gd name="connsiteX32" fmla="*/ 2603570 w 2743270"/>
              <a:gd name="connsiteY32" fmla="*/ 1310027 h 2795927"/>
              <a:gd name="connsiteX33" fmla="*/ 2565470 w 2743270"/>
              <a:gd name="connsiteY33" fmla="*/ 1271927 h 2795927"/>
              <a:gd name="connsiteX34" fmla="*/ 2489270 w 2743270"/>
              <a:gd name="connsiteY34" fmla="*/ 1170327 h 2795927"/>
              <a:gd name="connsiteX35" fmla="*/ 2413070 w 2743270"/>
              <a:gd name="connsiteY35" fmla="*/ 1094127 h 2795927"/>
              <a:gd name="connsiteX36" fmla="*/ 2374970 w 2743270"/>
              <a:gd name="connsiteY36" fmla="*/ 1056027 h 2795927"/>
              <a:gd name="connsiteX37" fmla="*/ 2349570 w 2743270"/>
              <a:gd name="connsiteY37" fmla="*/ 1017927 h 2795927"/>
              <a:gd name="connsiteX38" fmla="*/ 2311470 w 2743270"/>
              <a:gd name="connsiteY38" fmla="*/ 992527 h 2795927"/>
              <a:gd name="connsiteX39" fmla="*/ 2235270 w 2743270"/>
              <a:gd name="connsiteY39" fmla="*/ 916327 h 2795927"/>
              <a:gd name="connsiteX40" fmla="*/ 2209870 w 2743270"/>
              <a:gd name="connsiteY40" fmla="*/ 878227 h 2795927"/>
              <a:gd name="connsiteX41" fmla="*/ 2133670 w 2743270"/>
              <a:gd name="connsiteY41" fmla="*/ 840127 h 2795927"/>
              <a:gd name="connsiteX42" fmla="*/ 2057470 w 2743270"/>
              <a:gd name="connsiteY42" fmla="*/ 776627 h 2795927"/>
              <a:gd name="connsiteX43" fmla="*/ 2019370 w 2743270"/>
              <a:gd name="connsiteY43" fmla="*/ 738527 h 2795927"/>
              <a:gd name="connsiteX44" fmla="*/ 1943170 w 2743270"/>
              <a:gd name="connsiteY44" fmla="*/ 700427 h 2795927"/>
              <a:gd name="connsiteX45" fmla="*/ 1866970 w 2743270"/>
              <a:gd name="connsiteY45" fmla="*/ 636927 h 2795927"/>
              <a:gd name="connsiteX46" fmla="*/ 1828870 w 2743270"/>
              <a:gd name="connsiteY46" fmla="*/ 624227 h 2795927"/>
              <a:gd name="connsiteX47" fmla="*/ 1803470 w 2743270"/>
              <a:gd name="connsiteY47" fmla="*/ 586127 h 2795927"/>
              <a:gd name="connsiteX48" fmla="*/ 1765370 w 2743270"/>
              <a:gd name="connsiteY48" fmla="*/ 573427 h 2795927"/>
              <a:gd name="connsiteX49" fmla="*/ 1676470 w 2743270"/>
              <a:gd name="connsiteY49" fmla="*/ 535327 h 2795927"/>
              <a:gd name="connsiteX50" fmla="*/ 1625670 w 2743270"/>
              <a:gd name="connsiteY50" fmla="*/ 497227 h 2795927"/>
              <a:gd name="connsiteX51" fmla="*/ 1511370 w 2743270"/>
              <a:gd name="connsiteY51" fmla="*/ 459127 h 2795927"/>
              <a:gd name="connsiteX52" fmla="*/ 1473270 w 2743270"/>
              <a:gd name="connsiteY52" fmla="*/ 433727 h 2795927"/>
              <a:gd name="connsiteX53" fmla="*/ 1308170 w 2743270"/>
              <a:gd name="connsiteY53" fmla="*/ 382927 h 2795927"/>
              <a:gd name="connsiteX54" fmla="*/ 1244670 w 2743270"/>
              <a:gd name="connsiteY54" fmla="*/ 370227 h 2795927"/>
              <a:gd name="connsiteX55" fmla="*/ 1041470 w 2743270"/>
              <a:gd name="connsiteY55" fmla="*/ 319427 h 2795927"/>
              <a:gd name="connsiteX56" fmla="*/ 889070 w 2743270"/>
              <a:gd name="connsiteY56" fmla="*/ 294027 h 2795927"/>
              <a:gd name="connsiteX57" fmla="*/ 787470 w 2743270"/>
              <a:gd name="connsiteY57" fmla="*/ 268627 h 2795927"/>
              <a:gd name="connsiteX58" fmla="*/ 749370 w 2743270"/>
              <a:gd name="connsiteY58" fmla="*/ 255927 h 2795927"/>
              <a:gd name="connsiteX59" fmla="*/ 558870 w 2743270"/>
              <a:gd name="connsiteY59" fmla="*/ 230527 h 2795927"/>
              <a:gd name="connsiteX60" fmla="*/ 495370 w 2743270"/>
              <a:gd name="connsiteY60" fmla="*/ 217827 h 2795927"/>
              <a:gd name="connsiteX61" fmla="*/ 63570 w 2743270"/>
              <a:gd name="connsiteY61" fmla="*/ 205127 h 2795927"/>
              <a:gd name="connsiteX62" fmla="*/ 25470 w 2743270"/>
              <a:gd name="connsiteY62" fmla="*/ 167027 h 2795927"/>
              <a:gd name="connsiteX63" fmla="*/ 70 w 2743270"/>
              <a:gd name="connsiteY63" fmla="*/ 205127 h 2795927"/>
              <a:gd name="connsiteX64" fmla="*/ 31820 w 2743270"/>
              <a:gd name="connsiteY64" fmla="*/ 2795927 h 2795927"/>
              <a:gd name="connsiteX0" fmla="*/ 31820 w 2743270"/>
              <a:gd name="connsiteY0" fmla="*/ 2795927 h 2795927"/>
              <a:gd name="connsiteX1" fmla="*/ 698570 w 2743270"/>
              <a:gd name="connsiteY1" fmla="*/ 2719727 h 2795927"/>
              <a:gd name="connsiteX2" fmla="*/ 1320870 w 2743270"/>
              <a:gd name="connsiteY2" fmla="*/ 2656227 h 2795927"/>
              <a:gd name="connsiteX3" fmla="*/ 1422470 w 2743270"/>
              <a:gd name="connsiteY3" fmla="*/ 2630827 h 2795927"/>
              <a:gd name="connsiteX4" fmla="*/ 1473270 w 2743270"/>
              <a:gd name="connsiteY4" fmla="*/ 2605427 h 2795927"/>
              <a:gd name="connsiteX5" fmla="*/ 1511370 w 2743270"/>
              <a:gd name="connsiteY5" fmla="*/ 2592727 h 2795927"/>
              <a:gd name="connsiteX6" fmla="*/ 1651070 w 2743270"/>
              <a:gd name="connsiteY6" fmla="*/ 2516527 h 2795927"/>
              <a:gd name="connsiteX7" fmla="*/ 1701870 w 2743270"/>
              <a:gd name="connsiteY7" fmla="*/ 2503827 h 2795927"/>
              <a:gd name="connsiteX8" fmla="*/ 1765370 w 2743270"/>
              <a:gd name="connsiteY8" fmla="*/ 2491127 h 2795927"/>
              <a:gd name="connsiteX9" fmla="*/ 1803470 w 2743270"/>
              <a:gd name="connsiteY9" fmla="*/ 2478427 h 2795927"/>
              <a:gd name="connsiteX10" fmla="*/ 1905070 w 2743270"/>
              <a:gd name="connsiteY10" fmla="*/ 2465727 h 2795927"/>
              <a:gd name="connsiteX11" fmla="*/ 1955870 w 2743270"/>
              <a:gd name="connsiteY11" fmla="*/ 2453027 h 2795927"/>
              <a:gd name="connsiteX12" fmla="*/ 2032070 w 2743270"/>
              <a:gd name="connsiteY12" fmla="*/ 2440327 h 2795927"/>
              <a:gd name="connsiteX13" fmla="*/ 2159070 w 2743270"/>
              <a:gd name="connsiteY13" fmla="*/ 2402227 h 2795927"/>
              <a:gd name="connsiteX14" fmla="*/ 2247970 w 2743270"/>
              <a:gd name="connsiteY14" fmla="*/ 2376827 h 2795927"/>
              <a:gd name="connsiteX15" fmla="*/ 2298770 w 2743270"/>
              <a:gd name="connsiteY15" fmla="*/ 2364127 h 2795927"/>
              <a:gd name="connsiteX16" fmla="*/ 2336870 w 2743270"/>
              <a:gd name="connsiteY16" fmla="*/ 2326027 h 2795927"/>
              <a:gd name="connsiteX17" fmla="*/ 2438470 w 2743270"/>
              <a:gd name="connsiteY17" fmla="*/ 2287927 h 2795927"/>
              <a:gd name="connsiteX18" fmla="*/ 2463870 w 2743270"/>
              <a:gd name="connsiteY18" fmla="*/ 2249827 h 2795927"/>
              <a:gd name="connsiteX19" fmla="*/ 2476570 w 2743270"/>
              <a:gd name="connsiteY19" fmla="*/ 2211727 h 2795927"/>
              <a:gd name="connsiteX20" fmla="*/ 2514670 w 2743270"/>
              <a:gd name="connsiteY20" fmla="*/ 2199027 h 2795927"/>
              <a:gd name="connsiteX21" fmla="*/ 2565470 w 2743270"/>
              <a:gd name="connsiteY21" fmla="*/ 2173627 h 2795927"/>
              <a:gd name="connsiteX22" fmla="*/ 2590870 w 2743270"/>
              <a:gd name="connsiteY22" fmla="*/ 2135527 h 2795927"/>
              <a:gd name="connsiteX23" fmla="*/ 2628970 w 2743270"/>
              <a:gd name="connsiteY23" fmla="*/ 2110127 h 2795927"/>
              <a:gd name="connsiteX24" fmla="*/ 2641670 w 2743270"/>
              <a:gd name="connsiteY24" fmla="*/ 2072027 h 2795927"/>
              <a:gd name="connsiteX25" fmla="*/ 2705170 w 2743270"/>
              <a:gd name="connsiteY25" fmla="*/ 1983127 h 2795927"/>
              <a:gd name="connsiteX26" fmla="*/ 2743270 w 2743270"/>
              <a:gd name="connsiteY26" fmla="*/ 1856127 h 2795927"/>
              <a:gd name="connsiteX27" fmla="*/ 2717870 w 2743270"/>
              <a:gd name="connsiteY27" fmla="*/ 1513227 h 2795927"/>
              <a:gd name="connsiteX28" fmla="*/ 2705170 w 2743270"/>
              <a:gd name="connsiteY28" fmla="*/ 1462427 h 2795927"/>
              <a:gd name="connsiteX29" fmla="*/ 2641670 w 2743270"/>
              <a:gd name="connsiteY29" fmla="*/ 1386227 h 2795927"/>
              <a:gd name="connsiteX30" fmla="*/ 2616270 w 2743270"/>
              <a:gd name="connsiteY30" fmla="*/ 1348127 h 2795927"/>
              <a:gd name="connsiteX31" fmla="*/ 2603570 w 2743270"/>
              <a:gd name="connsiteY31" fmla="*/ 1310027 h 2795927"/>
              <a:gd name="connsiteX32" fmla="*/ 2565470 w 2743270"/>
              <a:gd name="connsiteY32" fmla="*/ 1271927 h 2795927"/>
              <a:gd name="connsiteX33" fmla="*/ 2489270 w 2743270"/>
              <a:gd name="connsiteY33" fmla="*/ 1170327 h 2795927"/>
              <a:gd name="connsiteX34" fmla="*/ 2413070 w 2743270"/>
              <a:gd name="connsiteY34" fmla="*/ 1094127 h 2795927"/>
              <a:gd name="connsiteX35" fmla="*/ 2374970 w 2743270"/>
              <a:gd name="connsiteY35" fmla="*/ 1056027 h 2795927"/>
              <a:gd name="connsiteX36" fmla="*/ 2349570 w 2743270"/>
              <a:gd name="connsiteY36" fmla="*/ 1017927 h 2795927"/>
              <a:gd name="connsiteX37" fmla="*/ 2311470 w 2743270"/>
              <a:gd name="connsiteY37" fmla="*/ 992527 h 2795927"/>
              <a:gd name="connsiteX38" fmla="*/ 2235270 w 2743270"/>
              <a:gd name="connsiteY38" fmla="*/ 916327 h 2795927"/>
              <a:gd name="connsiteX39" fmla="*/ 2209870 w 2743270"/>
              <a:gd name="connsiteY39" fmla="*/ 878227 h 2795927"/>
              <a:gd name="connsiteX40" fmla="*/ 2133670 w 2743270"/>
              <a:gd name="connsiteY40" fmla="*/ 840127 h 2795927"/>
              <a:gd name="connsiteX41" fmla="*/ 2057470 w 2743270"/>
              <a:gd name="connsiteY41" fmla="*/ 776627 h 2795927"/>
              <a:gd name="connsiteX42" fmla="*/ 2019370 w 2743270"/>
              <a:gd name="connsiteY42" fmla="*/ 738527 h 2795927"/>
              <a:gd name="connsiteX43" fmla="*/ 1943170 w 2743270"/>
              <a:gd name="connsiteY43" fmla="*/ 700427 h 2795927"/>
              <a:gd name="connsiteX44" fmla="*/ 1866970 w 2743270"/>
              <a:gd name="connsiteY44" fmla="*/ 636927 h 2795927"/>
              <a:gd name="connsiteX45" fmla="*/ 1828870 w 2743270"/>
              <a:gd name="connsiteY45" fmla="*/ 624227 h 2795927"/>
              <a:gd name="connsiteX46" fmla="*/ 1803470 w 2743270"/>
              <a:gd name="connsiteY46" fmla="*/ 586127 h 2795927"/>
              <a:gd name="connsiteX47" fmla="*/ 1765370 w 2743270"/>
              <a:gd name="connsiteY47" fmla="*/ 573427 h 2795927"/>
              <a:gd name="connsiteX48" fmla="*/ 1676470 w 2743270"/>
              <a:gd name="connsiteY48" fmla="*/ 535327 h 2795927"/>
              <a:gd name="connsiteX49" fmla="*/ 1625670 w 2743270"/>
              <a:gd name="connsiteY49" fmla="*/ 497227 h 2795927"/>
              <a:gd name="connsiteX50" fmla="*/ 1511370 w 2743270"/>
              <a:gd name="connsiteY50" fmla="*/ 459127 h 2795927"/>
              <a:gd name="connsiteX51" fmla="*/ 1473270 w 2743270"/>
              <a:gd name="connsiteY51" fmla="*/ 433727 h 2795927"/>
              <a:gd name="connsiteX52" fmla="*/ 1308170 w 2743270"/>
              <a:gd name="connsiteY52" fmla="*/ 382927 h 2795927"/>
              <a:gd name="connsiteX53" fmla="*/ 1244670 w 2743270"/>
              <a:gd name="connsiteY53" fmla="*/ 370227 h 2795927"/>
              <a:gd name="connsiteX54" fmla="*/ 1041470 w 2743270"/>
              <a:gd name="connsiteY54" fmla="*/ 319427 h 2795927"/>
              <a:gd name="connsiteX55" fmla="*/ 889070 w 2743270"/>
              <a:gd name="connsiteY55" fmla="*/ 294027 h 2795927"/>
              <a:gd name="connsiteX56" fmla="*/ 787470 w 2743270"/>
              <a:gd name="connsiteY56" fmla="*/ 268627 h 2795927"/>
              <a:gd name="connsiteX57" fmla="*/ 749370 w 2743270"/>
              <a:gd name="connsiteY57" fmla="*/ 255927 h 2795927"/>
              <a:gd name="connsiteX58" fmla="*/ 558870 w 2743270"/>
              <a:gd name="connsiteY58" fmla="*/ 230527 h 2795927"/>
              <a:gd name="connsiteX59" fmla="*/ 495370 w 2743270"/>
              <a:gd name="connsiteY59" fmla="*/ 217827 h 2795927"/>
              <a:gd name="connsiteX60" fmla="*/ 63570 w 2743270"/>
              <a:gd name="connsiteY60" fmla="*/ 205127 h 2795927"/>
              <a:gd name="connsiteX61" fmla="*/ 25470 w 2743270"/>
              <a:gd name="connsiteY61" fmla="*/ 167027 h 2795927"/>
              <a:gd name="connsiteX62" fmla="*/ 70 w 2743270"/>
              <a:gd name="connsiteY62" fmla="*/ 205127 h 2795927"/>
              <a:gd name="connsiteX63" fmla="*/ 31820 w 2743270"/>
              <a:gd name="connsiteY63"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422470 w 2743270"/>
              <a:gd name="connsiteY3" fmla="*/ 2630827 h 2795927"/>
              <a:gd name="connsiteX4" fmla="*/ 1473270 w 2743270"/>
              <a:gd name="connsiteY4" fmla="*/ 2605427 h 2795927"/>
              <a:gd name="connsiteX5" fmla="*/ 1511370 w 2743270"/>
              <a:gd name="connsiteY5" fmla="*/ 2592727 h 2795927"/>
              <a:gd name="connsiteX6" fmla="*/ 1651070 w 2743270"/>
              <a:gd name="connsiteY6" fmla="*/ 2516527 h 2795927"/>
              <a:gd name="connsiteX7" fmla="*/ 1701870 w 2743270"/>
              <a:gd name="connsiteY7" fmla="*/ 2503827 h 2795927"/>
              <a:gd name="connsiteX8" fmla="*/ 1765370 w 2743270"/>
              <a:gd name="connsiteY8" fmla="*/ 2491127 h 2795927"/>
              <a:gd name="connsiteX9" fmla="*/ 1803470 w 2743270"/>
              <a:gd name="connsiteY9" fmla="*/ 2478427 h 2795927"/>
              <a:gd name="connsiteX10" fmla="*/ 1905070 w 2743270"/>
              <a:gd name="connsiteY10" fmla="*/ 2465727 h 2795927"/>
              <a:gd name="connsiteX11" fmla="*/ 1955870 w 2743270"/>
              <a:gd name="connsiteY11" fmla="*/ 2453027 h 2795927"/>
              <a:gd name="connsiteX12" fmla="*/ 2032070 w 2743270"/>
              <a:gd name="connsiteY12" fmla="*/ 2440327 h 2795927"/>
              <a:gd name="connsiteX13" fmla="*/ 2159070 w 2743270"/>
              <a:gd name="connsiteY13" fmla="*/ 2402227 h 2795927"/>
              <a:gd name="connsiteX14" fmla="*/ 2247970 w 2743270"/>
              <a:gd name="connsiteY14" fmla="*/ 2376827 h 2795927"/>
              <a:gd name="connsiteX15" fmla="*/ 2298770 w 2743270"/>
              <a:gd name="connsiteY15" fmla="*/ 2364127 h 2795927"/>
              <a:gd name="connsiteX16" fmla="*/ 2336870 w 2743270"/>
              <a:gd name="connsiteY16" fmla="*/ 2326027 h 2795927"/>
              <a:gd name="connsiteX17" fmla="*/ 2438470 w 2743270"/>
              <a:gd name="connsiteY17" fmla="*/ 2287927 h 2795927"/>
              <a:gd name="connsiteX18" fmla="*/ 2463870 w 2743270"/>
              <a:gd name="connsiteY18" fmla="*/ 2249827 h 2795927"/>
              <a:gd name="connsiteX19" fmla="*/ 2476570 w 2743270"/>
              <a:gd name="connsiteY19" fmla="*/ 2211727 h 2795927"/>
              <a:gd name="connsiteX20" fmla="*/ 2514670 w 2743270"/>
              <a:gd name="connsiteY20" fmla="*/ 2199027 h 2795927"/>
              <a:gd name="connsiteX21" fmla="*/ 2565470 w 2743270"/>
              <a:gd name="connsiteY21" fmla="*/ 2173627 h 2795927"/>
              <a:gd name="connsiteX22" fmla="*/ 2590870 w 2743270"/>
              <a:gd name="connsiteY22" fmla="*/ 2135527 h 2795927"/>
              <a:gd name="connsiteX23" fmla="*/ 2628970 w 2743270"/>
              <a:gd name="connsiteY23" fmla="*/ 2110127 h 2795927"/>
              <a:gd name="connsiteX24" fmla="*/ 2641670 w 2743270"/>
              <a:gd name="connsiteY24" fmla="*/ 2072027 h 2795927"/>
              <a:gd name="connsiteX25" fmla="*/ 2705170 w 2743270"/>
              <a:gd name="connsiteY25" fmla="*/ 1983127 h 2795927"/>
              <a:gd name="connsiteX26" fmla="*/ 2743270 w 2743270"/>
              <a:gd name="connsiteY26" fmla="*/ 1856127 h 2795927"/>
              <a:gd name="connsiteX27" fmla="*/ 2717870 w 2743270"/>
              <a:gd name="connsiteY27" fmla="*/ 1513227 h 2795927"/>
              <a:gd name="connsiteX28" fmla="*/ 2705170 w 2743270"/>
              <a:gd name="connsiteY28" fmla="*/ 1462427 h 2795927"/>
              <a:gd name="connsiteX29" fmla="*/ 2641670 w 2743270"/>
              <a:gd name="connsiteY29" fmla="*/ 1386227 h 2795927"/>
              <a:gd name="connsiteX30" fmla="*/ 2616270 w 2743270"/>
              <a:gd name="connsiteY30" fmla="*/ 1348127 h 2795927"/>
              <a:gd name="connsiteX31" fmla="*/ 2603570 w 2743270"/>
              <a:gd name="connsiteY31" fmla="*/ 1310027 h 2795927"/>
              <a:gd name="connsiteX32" fmla="*/ 2565470 w 2743270"/>
              <a:gd name="connsiteY32" fmla="*/ 1271927 h 2795927"/>
              <a:gd name="connsiteX33" fmla="*/ 2489270 w 2743270"/>
              <a:gd name="connsiteY33" fmla="*/ 1170327 h 2795927"/>
              <a:gd name="connsiteX34" fmla="*/ 2413070 w 2743270"/>
              <a:gd name="connsiteY34" fmla="*/ 1094127 h 2795927"/>
              <a:gd name="connsiteX35" fmla="*/ 2374970 w 2743270"/>
              <a:gd name="connsiteY35" fmla="*/ 1056027 h 2795927"/>
              <a:gd name="connsiteX36" fmla="*/ 2349570 w 2743270"/>
              <a:gd name="connsiteY36" fmla="*/ 1017927 h 2795927"/>
              <a:gd name="connsiteX37" fmla="*/ 2311470 w 2743270"/>
              <a:gd name="connsiteY37" fmla="*/ 992527 h 2795927"/>
              <a:gd name="connsiteX38" fmla="*/ 2235270 w 2743270"/>
              <a:gd name="connsiteY38" fmla="*/ 916327 h 2795927"/>
              <a:gd name="connsiteX39" fmla="*/ 2209870 w 2743270"/>
              <a:gd name="connsiteY39" fmla="*/ 878227 h 2795927"/>
              <a:gd name="connsiteX40" fmla="*/ 2133670 w 2743270"/>
              <a:gd name="connsiteY40" fmla="*/ 840127 h 2795927"/>
              <a:gd name="connsiteX41" fmla="*/ 2057470 w 2743270"/>
              <a:gd name="connsiteY41" fmla="*/ 776627 h 2795927"/>
              <a:gd name="connsiteX42" fmla="*/ 2019370 w 2743270"/>
              <a:gd name="connsiteY42" fmla="*/ 738527 h 2795927"/>
              <a:gd name="connsiteX43" fmla="*/ 1943170 w 2743270"/>
              <a:gd name="connsiteY43" fmla="*/ 700427 h 2795927"/>
              <a:gd name="connsiteX44" fmla="*/ 1866970 w 2743270"/>
              <a:gd name="connsiteY44" fmla="*/ 636927 h 2795927"/>
              <a:gd name="connsiteX45" fmla="*/ 1828870 w 2743270"/>
              <a:gd name="connsiteY45" fmla="*/ 624227 h 2795927"/>
              <a:gd name="connsiteX46" fmla="*/ 1803470 w 2743270"/>
              <a:gd name="connsiteY46" fmla="*/ 586127 h 2795927"/>
              <a:gd name="connsiteX47" fmla="*/ 1765370 w 2743270"/>
              <a:gd name="connsiteY47" fmla="*/ 573427 h 2795927"/>
              <a:gd name="connsiteX48" fmla="*/ 1676470 w 2743270"/>
              <a:gd name="connsiteY48" fmla="*/ 535327 h 2795927"/>
              <a:gd name="connsiteX49" fmla="*/ 1625670 w 2743270"/>
              <a:gd name="connsiteY49" fmla="*/ 497227 h 2795927"/>
              <a:gd name="connsiteX50" fmla="*/ 1511370 w 2743270"/>
              <a:gd name="connsiteY50" fmla="*/ 459127 h 2795927"/>
              <a:gd name="connsiteX51" fmla="*/ 1473270 w 2743270"/>
              <a:gd name="connsiteY51" fmla="*/ 433727 h 2795927"/>
              <a:gd name="connsiteX52" fmla="*/ 1308170 w 2743270"/>
              <a:gd name="connsiteY52" fmla="*/ 382927 h 2795927"/>
              <a:gd name="connsiteX53" fmla="*/ 1244670 w 2743270"/>
              <a:gd name="connsiteY53" fmla="*/ 370227 h 2795927"/>
              <a:gd name="connsiteX54" fmla="*/ 1041470 w 2743270"/>
              <a:gd name="connsiteY54" fmla="*/ 319427 h 2795927"/>
              <a:gd name="connsiteX55" fmla="*/ 889070 w 2743270"/>
              <a:gd name="connsiteY55" fmla="*/ 294027 h 2795927"/>
              <a:gd name="connsiteX56" fmla="*/ 787470 w 2743270"/>
              <a:gd name="connsiteY56" fmla="*/ 268627 h 2795927"/>
              <a:gd name="connsiteX57" fmla="*/ 749370 w 2743270"/>
              <a:gd name="connsiteY57" fmla="*/ 255927 h 2795927"/>
              <a:gd name="connsiteX58" fmla="*/ 558870 w 2743270"/>
              <a:gd name="connsiteY58" fmla="*/ 230527 h 2795927"/>
              <a:gd name="connsiteX59" fmla="*/ 495370 w 2743270"/>
              <a:gd name="connsiteY59" fmla="*/ 217827 h 2795927"/>
              <a:gd name="connsiteX60" fmla="*/ 63570 w 2743270"/>
              <a:gd name="connsiteY60" fmla="*/ 205127 h 2795927"/>
              <a:gd name="connsiteX61" fmla="*/ 25470 w 2743270"/>
              <a:gd name="connsiteY61" fmla="*/ 167027 h 2795927"/>
              <a:gd name="connsiteX62" fmla="*/ 70 w 2743270"/>
              <a:gd name="connsiteY62" fmla="*/ 205127 h 2795927"/>
              <a:gd name="connsiteX63" fmla="*/ 31820 w 2743270"/>
              <a:gd name="connsiteY63"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473270 w 2743270"/>
              <a:gd name="connsiteY3" fmla="*/ 2605427 h 2795927"/>
              <a:gd name="connsiteX4" fmla="*/ 1511370 w 2743270"/>
              <a:gd name="connsiteY4" fmla="*/ 2592727 h 2795927"/>
              <a:gd name="connsiteX5" fmla="*/ 1651070 w 2743270"/>
              <a:gd name="connsiteY5" fmla="*/ 2516527 h 2795927"/>
              <a:gd name="connsiteX6" fmla="*/ 1701870 w 2743270"/>
              <a:gd name="connsiteY6" fmla="*/ 2503827 h 2795927"/>
              <a:gd name="connsiteX7" fmla="*/ 1765370 w 2743270"/>
              <a:gd name="connsiteY7" fmla="*/ 2491127 h 2795927"/>
              <a:gd name="connsiteX8" fmla="*/ 1803470 w 2743270"/>
              <a:gd name="connsiteY8" fmla="*/ 2478427 h 2795927"/>
              <a:gd name="connsiteX9" fmla="*/ 1905070 w 2743270"/>
              <a:gd name="connsiteY9" fmla="*/ 2465727 h 2795927"/>
              <a:gd name="connsiteX10" fmla="*/ 1955870 w 2743270"/>
              <a:gd name="connsiteY10" fmla="*/ 2453027 h 2795927"/>
              <a:gd name="connsiteX11" fmla="*/ 2032070 w 2743270"/>
              <a:gd name="connsiteY11" fmla="*/ 2440327 h 2795927"/>
              <a:gd name="connsiteX12" fmla="*/ 2159070 w 2743270"/>
              <a:gd name="connsiteY12" fmla="*/ 2402227 h 2795927"/>
              <a:gd name="connsiteX13" fmla="*/ 2247970 w 2743270"/>
              <a:gd name="connsiteY13" fmla="*/ 2376827 h 2795927"/>
              <a:gd name="connsiteX14" fmla="*/ 2298770 w 2743270"/>
              <a:gd name="connsiteY14" fmla="*/ 2364127 h 2795927"/>
              <a:gd name="connsiteX15" fmla="*/ 2336870 w 2743270"/>
              <a:gd name="connsiteY15" fmla="*/ 2326027 h 2795927"/>
              <a:gd name="connsiteX16" fmla="*/ 2438470 w 2743270"/>
              <a:gd name="connsiteY16" fmla="*/ 2287927 h 2795927"/>
              <a:gd name="connsiteX17" fmla="*/ 2463870 w 2743270"/>
              <a:gd name="connsiteY17" fmla="*/ 2249827 h 2795927"/>
              <a:gd name="connsiteX18" fmla="*/ 2476570 w 2743270"/>
              <a:gd name="connsiteY18" fmla="*/ 2211727 h 2795927"/>
              <a:gd name="connsiteX19" fmla="*/ 2514670 w 2743270"/>
              <a:gd name="connsiteY19" fmla="*/ 2199027 h 2795927"/>
              <a:gd name="connsiteX20" fmla="*/ 2565470 w 2743270"/>
              <a:gd name="connsiteY20" fmla="*/ 2173627 h 2795927"/>
              <a:gd name="connsiteX21" fmla="*/ 2590870 w 2743270"/>
              <a:gd name="connsiteY21" fmla="*/ 2135527 h 2795927"/>
              <a:gd name="connsiteX22" fmla="*/ 2628970 w 2743270"/>
              <a:gd name="connsiteY22" fmla="*/ 2110127 h 2795927"/>
              <a:gd name="connsiteX23" fmla="*/ 2641670 w 2743270"/>
              <a:gd name="connsiteY23" fmla="*/ 2072027 h 2795927"/>
              <a:gd name="connsiteX24" fmla="*/ 2705170 w 2743270"/>
              <a:gd name="connsiteY24" fmla="*/ 1983127 h 2795927"/>
              <a:gd name="connsiteX25" fmla="*/ 2743270 w 2743270"/>
              <a:gd name="connsiteY25" fmla="*/ 1856127 h 2795927"/>
              <a:gd name="connsiteX26" fmla="*/ 2717870 w 2743270"/>
              <a:gd name="connsiteY26" fmla="*/ 1513227 h 2795927"/>
              <a:gd name="connsiteX27" fmla="*/ 2705170 w 2743270"/>
              <a:gd name="connsiteY27" fmla="*/ 1462427 h 2795927"/>
              <a:gd name="connsiteX28" fmla="*/ 2641670 w 2743270"/>
              <a:gd name="connsiteY28" fmla="*/ 1386227 h 2795927"/>
              <a:gd name="connsiteX29" fmla="*/ 2616270 w 2743270"/>
              <a:gd name="connsiteY29" fmla="*/ 1348127 h 2795927"/>
              <a:gd name="connsiteX30" fmla="*/ 2603570 w 2743270"/>
              <a:gd name="connsiteY30" fmla="*/ 1310027 h 2795927"/>
              <a:gd name="connsiteX31" fmla="*/ 2565470 w 2743270"/>
              <a:gd name="connsiteY31" fmla="*/ 1271927 h 2795927"/>
              <a:gd name="connsiteX32" fmla="*/ 2489270 w 2743270"/>
              <a:gd name="connsiteY32" fmla="*/ 1170327 h 2795927"/>
              <a:gd name="connsiteX33" fmla="*/ 2413070 w 2743270"/>
              <a:gd name="connsiteY33" fmla="*/ 1094127 h 2795927"/>
              <a:gd name="connsiteX34" fmla="*/ 2374970 w 2743270"/>
              <a:gd name="connsiteY34" fmla="*/ 1056027 h 2795927"/>
              <a:gd name="connsiteX35" fmla="*/ 2349570 w 2743270"/>
              <a:gd name="connsiteY35" fmla="*/ 1017927 h 2795927"/>
              <a:gd name="connsiteX36" fmla="*/ 2311470 w 2743270"/>
              <a:gd name="connsiteY36" fmla="*/ 992527 h 2795927"/>
              <a:gd name="connsiteX37" fmla="*/ 2235270 w 2743270"/>
              <a:gd name="connsiteY37" fmla="*/ 916327 h 2795927"/>
              <a:gd name="connsiteX38" fmla="*/ 2209870 w 2743270"/>
              <a:gd name="connsiteY38" fmla="*/ 878227 h 2795927"/>
              <a:gd name="connsiteX39" fmla="*/ 2133670 w 2743270"/>
              <a:gd name="connsiteY39" fmla="*/ 840127 h 2795927"/>
              <a:gd name="connsiteX40" fmla="*/ 2057470 w 2743270"/>
              <a:gd name="connsiteY40" fmla="*/ 776627 h 2795927"/>
              <a:gd name="connsiteX41" fmla="*/ 2019370 w 2743270"/>
              <a:gd name="connsiteY41" fmla="*/ 738527 h 2795927"/>
              <a:gd name="connsiteX42" fmla="*/ 1943170 w 2743270"/>
              <a:gd name="connsiteY42" fmla="*/ 700427 h 2795927"/>
              <a:gd name="connsiteX43" fmla="*/ 1866970 w 2743270"/>
              <a:gd name="connsiteY43" fmla="*/ 636927 h 2795927"/>
              <a:gd name="connsiteX44" fmla="*/ 1828870 w 2743270"/>
              <a:gd name="connsiteY44" fmla="*/ 624227 h 2795927"/>
              <a:gd name="connsiteX45" fmla="*/ 1803470 w 2743270"/>
              <a:gd name="connsiteY45" fmla="*/ 586127 h 2795927"/>
              <a:gd name="connsiteX46" fmla="*/ 1765370 w 2743270"/>
              <a:gd name="connsiteY46" fmla="*/ 573427 h 2795927"/>
              <a:gd name="connsiteX47" fmla="*/ 1676470 w 2743270"/>
              <a:gd name="connsiteY47" fmla="*/ 535327 h 2795927"/>
              <a:gd name="connsiteX48" fmla="*/ 1625670 w 2743270"/>
              <a:gd name="connsiteY48" fmla="*/ 497227 h 2795927"/>
              <a:gd name="connsiteX49" fmla="*/ 1511370 w 2743270"/>
              <a:gd name="connsiteY49" fmla="*/ 459127 h 2795927"/>
              <a:gd name="connsiteX50" fmla="*/ 1473270 w 2743270"/>
              <a:gd name="connsiteY50" fmla="*/ 433727 h 2795927"/>
              <a:gd name="connsiteX51" fmla="*/ 1308170 w 2743270"/>
              <a:gd name="connsiteY51" fmla="*/ 382927 h 2795927"/>
              <a:gd name="connsiteX52" fmla="*/ 1244670 w 2743270"/>
              <a:gd name="connsiteY52" fmla="*/ 370227 h 2795927"/>
              <a:gd name="connsiteX53" fmla="*/ 1041470 w 2743270"/>
              <a:gd name="connsiteY53" fmla="*/ 319427 h 2795927"/>
              <a:gd name="connsiteX54" fmla="*/ 889070 w 2743270"/>
              <a:gd name="connsiteY54" fmla="*/ 294027 h 2795927"/>
              <a:gd name="connsiteX55" fmla="*/ 787470 w 2743270"/>
              <a:gd name="connsiteY55" fmla="*/ 268627 h 2795927"/>
              <a:gd name="connsiteX56" fmla="*/ 749370 w 2743270"/>
              <a:gd name="connsiteY56" fmla="*/ 255927 h 2795927"/>
              <a:gd name="connsiteX57" fmla="*/ 558870 w 2743270"/>
              <a:gd name="connsiteY57" fmla="*/ 230527 h 2795927"/>
              <a:gd name="connsiteX58" fmla="*/ 495370 w 2743270"/>
              <a:gd name="connsiteY58" fmla="*/ 217827 h 2795927"/>
              <a:gd name="connsiteX59" fmla="*/ 63570 w 2743270"/>
              <a:gd name="connsiteY59" fmla="*/ 205127 h 2795927"/>
              <a:gd name="connsiteX60" fmla="*/ 25470 w 2743270"/>
              <a:gd name="connsiteY60" fmla="*/ 167027 h 2795927"/>
              <a:gd name="connsiteX61" fmla="*/ 70 w 2743270"/>
              <a:gd name="connsiteY61" fmla="*/ 205127 h 2795927"/>
              <a:gd name="connsiteX62" fmla="*/ 31820 w 2743270"/>
              <a:gd name="connsiteY62"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511370 w 2743270"/>
              <a:gd name="connsiteY3" fmla="*/ 2592727 h 2795927"/>
              <a:gd name="connsiteX4" fmla="*/ 1651070 w 2743270"/>
              <a:gd name="connsiteY4" fmla="*/ 2516527 h 2795927"/>
              <a:gd name="connsiteX5" fmla="*/ 1701870 w 2743270"/>
              <a:gd name="connsiteY5" fmla="*/ 2503827 h 2795927"/>
              <a:gd name="connsiteX6" fmla="*/ 1765370 w 2743270"/>
              <a:gd name="connsiteY6" fmla="*/ 2491127 h 2795927"/>
              <a:gd name="connsiteX7" fmla="*/ 1803470 w 2743270"/>
              <a:gd name="connsiteY7" fmla="*/ 2478427 h 2795927"/>
              <a:gd name="connsiteX8" fmla="*/ 1905070 w 2743270"/>
              <a:gd name="connsiteY8" fmla="*/ 2465727 h 2795927"/>
              <a:gd name="connsiteX9" fmla="*/ 1955870 w 2743270"/>
              <a:gd name="connsiteY9" fmla="*/ 2453027 h 2795927"/>
              <a:gd name="connsiteX10" fmla="*/ 2032070 w 2743270"/>
              <a:gd name="connsiteY10" fmla="*/ 2440327 h 2795927"/>
              <a:gd name="connsiteX11" fmla="*/ 2159070 w 2743270"/>
              <a:gd name="connsiteY11" fmla="*/ 2402227 h 2795927"/>
              <a:gd name="connsiteX12" fmla="*/ 2247970 w 2743270"/>
              <a:gd name="connsiteY12" fmla="*/ 2376827 h 2795927"/>
              <a:gd name="connsiteX13" fmla="*/ 2298770 w 2743270"/>
              <a:gd name="connsiteY13" fmla="*/ 2364127 h 2795927"/>
              <a:gd name="connsiteX14" fmla="*/ 2336870 w 2743270"/>
              <a:gd name="connsiteY14" fmla="*/ 2326027 h 2795927"/>
              <a:gd name="connsiteX15" fmla="*/ 2438470 w 2743270"/>
              <a:gd name="connsiteY15" fmla="*/ 2287927 h 2795927"/>
              <a:gd name="connsiteX16" fmla="*/ 2463870 w 2743270"/>
              <a:gd name="connsiteY16" fmla="*/ 2249827 h 2795927"/>
              <a:gd name="connsiteX17" fmla="*/ 2476570 w 2743270"/>
              <a:gd name="connsiteY17" fmla="*/ 2211727 h 2795927"/>
              <a:gd name="connsiteX18" fmla="*/ 2514670 w 2743270"/>
              <a:gd name="connsiteY18" fmla="*/ 2199027 h 2795927"/>
              <a:gd name="connsiteX19" fmla="*/ 2565470 w 2743270"/>
              <a:gd name="connsiteY19" fmla="*/ 2173627 h 2795927"/>
              <a:gd name="connsiteX20" fmla="*/ 2590870 w 2743270"/>
              <a:gd name="connsiteY20" fmla="*/ 2135527 h 2795927"/>
              <a:gd name="connsiteX21" fmla="*/ 2628970 w 2743270"/>
              <a:gd name="connsiteY21" fmla="*/ 2110127 h 2795927"/>
              <a:gd name="connsiteX22" fmla="*/ 2641670 w 2743270"/>
              <a:gd name="connsiteY22" fmla="*/ 2072027 h 2795927"/>
              <a:gd name="connsiteX23" fmla="*/ 2705170 w 2743270"/>
              <a:gd name="connsiteY23" fmla="*/ 1983127 h 2795927"/>
              <a:gd name="connsiteX24" fmla="*/ 2743270 w 2743270"/>
              <a:gd name="connsiteY24" fmla="*/ 1856127 h 2795927"/>
              <a:gd name="connsiteX25" fmla="*/ 2717870 w 2743270"/>
              <a:gd name="connsiteY25" fmla="*/ 1513227 h 2795927"/>
              <a:gd name="connsiteX26" fmla="*/ 2705170 w 2743270"/>
              <a:gd name="connsiteY26" fmla="*/ 1462427 h 2795927"/>
              <a:gd name="connsiteX27" fmla="*/ 2641670 w 2743270"/>
              <a:gd name="connsiteY27" fmla="*/ 1386227 h 2795927"/>
              <a:gd name="connsiteX28" fmla="*/ 2616270 w 2743270"/>
              <a:gd name="connsiteY28" fmla="*/ 1348127 h 2795927"/>
              <a:gd name="connsiteX29" fmla="*/ 2603570 w 2743270"/>
              <a:gd name="connsiteY29" fmla="*/ 1310027 h 2795927"/>
              <a:gd name="connsiteX30" fmla="*/ 2565470 w 2743270"/>
              <a:gd name="connsiteY30" fmla="*/ 1271927 h 2795927"/>
              <a:gd name="connsiteX31" fmla="*/ 2489270 w 2743270"/>
              <a:gd name="connsiteY31" fmla="*/ 1170327 h 2795927"/>
              <a:gd name="connsiteX32" fmla="*/ 2413070 w 2743270"/>
              <a:gd name="connsiteY32" fmla="*/ 1094127 h 2795927"/>
              <a:gd name="connsiteX33" fmla="*/ 2374970 w 2743270"/>
              <a:gd name="connsiteY33" fmla="*/ 1056027 h 2795927"/>
              <a:gd name="connsiteX34" fmla="*/ 2349570 w 2743270"/>
              <a:gd name="connsiteY34" fmla="*/ 1017927 h 2795927"/>
              <a:gd name="connsiteX35" fmla="*/ 2311470 w 2743270"/>
              <a:gd name="connsiteY35" fmla="*/ 992527 h 2795927"/>
              <a:gd name="connsiteX36" fmla="*/ 2235270 w 2743270"/>
              <a:gd name="connsiteY36" fmla="*/ 916327 h 2795927"/>
              <a:gd name="connsiteX37" fmla="*/ 2209870 w 2743270"/>
              <a:gd name="connsiteY37" fmla="*/ 878227 h 2795927"/>
              <a:gd name="connsiteX38" fmla="*/ 2133670 w 2743270"/>
              <a:gd name="connsiteY38" fmla="*/ 840127 h 2795927"/>
              <a:gd name="connsiteX39" fmla="*/ 2057470 w 2743270"/>
              <a:gd name="connsiteY39" fmla="*/ 776627 h 2795927"/>
              <a:gd name="connsiteX40" fmla="*/ 2019370 w 2743270"/>
              <a:gd name="connsiteY40" fmla="*/ 738527 h 2795927"/>
              <a:gd name="connsiteX41" fmla="*/ 1943170 w 2743270"/>
              <a:gd name="connsiteY41" fmla="*/ 700427 h 2795927"/>
              <a:gd name="connsiteX42" fmla="*/ 1866970 w 2743270"/>
              <a:gd name="connsiteY42" fmla="*/ 636927 h 2795927"/>
              <a:gd name="connsiteX43" fmla="*/ 1828870 w 2743270"/>
              <a:gd name="connsiteY43" fmla="*/ 624227 h 2795927"/>
              <a:gd name="connsiteX44" fmla="*/ 1803470 w 2743270"/>
              <a:gd name="connsiteY44" fmla="*/ 586127 h 2795927"/>
              <a:gd name="connsiteX45" fmla="*/ 1765370 w 2743270"/>
              <a:gd name="connsiteY45" fmla="*/ 573427 h 2795927"/>
              <a:gd name="connsiteX46" fmla="*/ 1676470 w 2743270"/>
              <a:gd name="connsiteY46" fmla="*/ 535327 h 2795927"/>
              <a:gd name="connsiteX47" fmla="*/ 1625670 w 2743270"/>
              <a:gd name="connsiteY47" fmla="*/ 497227 h 2795927"/>
              <a:gd name="connsiteX48" fmla="*/ 1511370 w 2743270"/>
              <a:gd name="connsiteY48" fmla="*/ 459127 h 2795927"/>
              <a:gd name="connsiteX49" fmla="*/ 1473270 w 2743270"/>
              <a:gd name="connsiteY49" fmla="*/ 433727 h 2795927"/>
              <a:gd name="connsiteX50" fmla="*/ 1308170 w 2743270"/>
              <a:gd name="connsiteY50" fmla="*/ 382927 h 2795927"/>
              <a:gd name="connsiteX51" fmla="*/ 1244670 w 2743270"/>
              <a:gd name="connsiteY51" fmla="*/ 370227 h 2795927"/>
              <a:gd name="connsiteX52" fmla="*/ 1041470 w 2743270"/>
              <a:gd name="connsiteY52" fmla="*/ 319427 h 2795927"/>
              <a:gd name="connsiteX53" fmla="*/ 889070 w 2743270"/>
              <a:gd name="connsiteY53" fmla="*/ 294027 h 2795927"/>
              <a:gd name="connsiteX54" fmla="*/ 787470 w 2743270"/>
              <a:gd name="connsiteY54" fmla="*/ 268627 h 2795927"/>
              <a:gd name="connsiteX55" fmla="*/ 749370 w 2743270"/>
              <a:gd name="connsiteY55" fmla="*/ 255927 h 2795927"/>
              <a:gd name="connsiteX56" fmla="*/ 558870 w 2743270"/>
              <a:gd name="connsiteY56" fmla="*/ 230527 h 2795927"/>
              <a:gd name="connsiteX57" fmla="*/ 495370 w 2743270"/>
              <a:gd name="connsiteY57" fmla="*/ 217827 h 2795927"/>
              <a:gd name="connsiteX58" fmla="*/ 63570 w 2743270"/>
              <a:gd name="connsiteY58" fmla="*/ 205127 h 2795927"/>
              <a:gd name="connsiteX59" fmla="*/ 25470 w 2743270"/>
              <a:gd name="connsiteY59" fmla="*/ 167027 h 2795927"/>
              <a:gd name="connsiteX60" fmla="*/ 70 w 2743270"/>
              <a:gd name="connsiteY60" fmla="*/ 205127 h 2795927"/>
              <a:gd name="connsiteX61" fmla="*/ 31820 w 2743270"/>
              <a:gd name="connsiteY61"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1701870 w 2743270"/>
              <a:gd name="connsiteY4" fmla="*/ 2503827 h 2795927"/>
              <a:gd name="connsiteX5" fmla="*/ 1765370 w 2743270"/>
              <a:gd name="connsiteY5" fmla="*/ 2491127 h 2795927"/>
              <a:gd name="connsiteX6" fmla="*/ 1803470 w 2743270"/>
              <a:gd name="connsiteY6" fmla="*/ 2478427 h 2795927"/>
              <a:gd name="connsiteX7" fmla="*/ 1905070 w 2743270"/>
              <a:gd name="connsiteY7" fmla="*/ 2465727 h 2795927"/>
              <a:gd name="connsiteX8" fmla="*/ 1955870 w 2743270"/>
              <a:gd name="connsiteY8" fmla="*/ 2453027 h 2795927"/>
              <a:gd name="connsiteX9" fmla="*/ 2032070 w 2743270"/>
              <a:gd name="connsiteY9" fmla="*/ 2440327 h 2795927"/>
              <a:gd name="connsiteX10" fmla="*/ 2159070 w 2743270"/>
              <a:gd name="connsiteY10" fmla="*/ 2402227 h 2795927"/>
              <a:gd name="connsiteX11" fmla="*/ 2247970 w 2743270"/>
              <a:gd name="connsiteY11" fmla="*/ 2376827 h 2795927"/>
              <a:gd name="connsiteX12" fmla="*/ 2298770 w 2743270"/>
              <a:gd name="connsiteY12" fmla="*/ 2364127 h 2795927"/>
              <a:gd name="connsiteX13" fmla="*/ 2336870 w 2743270"/>
              <a:gd name="connsiteY13" fmla="*/ 2326027 h 2795927"/>
              <a:gd name="connsiteX14" fmla="*/ 2438470 w 2743270"/>
              <a:gd name="connsiteY14" fmla="*/ 2287927 h 2795927"/>
              <a:gd name="connsiteX15" fmla="*/ 2463870 w 2743270"/>
              <a:gd name="connsiteY15" fmla="*/ 2249827 h 2795927"/>
              <a:gd name="connsiteX16" fmla="*/ 2476570 w 2743270"/>
              <a:gd name="connsiteY16" fmla="*/ 2211727 h 2795927"/>
              <a:gd name="connsiteX17" fmla="*/ 2514670 w 2743270"/>
              <a:gd name="connsiteY17" fmla="*/ 2199027 h 2795927"/>
              <a:gd name="connsiteX18" fmla="*/ 2565470 w 2743270"/>
              <a:gd name="connsiteY18" fmla="*/ 2173627 h 2795927"/>
              <a:gd name="connsiteX19" fmla="*/ 2590870 w 2743270"/>
              <a:gd name="connsiteY19" fmla="*/ 2135527 h 2795927"/>
              <a:gd name="connsiteX20" fmla="*/ 2628970 w 2743270"/>
              <a:gd name="connsiteY20" fmla="*/ 2110127 h 2795927"/>
              <a:gd name="connsiteX21" fmla="*/ 2641670 w 2743270"/>
              <a:gd name="connsiteY21" fmla="*/ 2072027 h 2795927"/>
              <a:gd name="connsiteX22" fmla="*/ 2705170 w 2743270"/>
              <a:gd name="connsiteY22" fmla="*/ 1983127 h 2795927"/>
              <a:gd name="connsiteX23" fmla="*/ 2743270 w 2743270"/>
              <a:gd name="connsiteY23" fmla="*/ 1856127 h 2795927"/>
              <a:gd name="connsiteX24" fmla="*/ 2717870 w 2743270"/>
              <a:gd name="connsiteY24" fmla="*/ 1513227 h 2795927"/>
              <a:gd name="connsiteX25" fmla="*/ 2705170 w 2743270"/>
              <a:gd name="connsiteY25" fmla="*/ 1462427 h 2795927"/>
              <a:gd name="connsiteX26" fmla="*/ 2641670 w 2743270"/>
              <a:gd name="connsiteY26" fmla="*/ 1386227 h 2795927"/>
              <a:gd name="connsiteX27" fmla="*/ 2616270 w 2743270"/>
              <a:gd name="connsiteY27" fmla="*/ 1348127 h 2795927"/>
              <a:gd name="connsiteX28" fmla="*/ 2603570 w 2743270"/>
              <a:gd name="connsiteY28" fmla="*/ 1310027 h 2795927"/>
              <a:gd name="connsiteX29" fmla="*/ 2565470 w 2743270"/>
              <a:gd name="connsiteY29" fmla="*/ 1271927 h 2795927"/>
              <a:gd name="connsiteX30" fmla="*/ 2489270 w 2743270"/>
              <a:gd name="connsiteY30" fmla="*/ 1170327 h 2795927"/>
              <a:gd name="connsiteX31" fmla="*/ 2413070 w 2743270"/>
              <a:gd name="connsiteY31" fmla="*/ 1094127 h 2795927"/>
              <a:gd name="connsiteX32" fmla="*/ 2374970 w 2743270"/>
              <a:gd name="connsiteY32" fmla="*/ 1056027 h 2795927"/>
              <a:gd name="connsiteX33" fmla="*/ 2349570 w 2743270"/>
              <a:gd name="connsiteY33" fmla="*/ 1017927 h 2795927"/>
              <a:gd name="connsiteX34" fmla="*/ 2311470 w 2743270"/>
              <a:gd name="connsiteY34" fmla="*/ 992527 h 2795927"/>
              <a:gd name="connsiteX35" fmla="*/ 2235270 w 2743270"/>
              <a:gd name="connsiteY35" fmla="*/ 916327 h 2795927"/>
              <a:gd name="connsiteX36" fmla="*/ 2209870 w 2743270"/>
              <a:gd name="connsiteY36" fmla="*/ 878227 h 2795927"/>
              <a:gd name="connsiteX37" fmla="*/ 2133670 w 2743270"/>
              <a:gd name="connsiteY37" fmla="*/ 840127 h 2795927"/>
              <a:gd name="connsiteX38" fmla="*/ 2057470 w 2743270"/>
              <a:gd name="connsiteY38" fmla="*/ 776627 h 2795927"/>
              <a:gd name="connsiteX39" fmla="*/ 2019370 w 2743270"/>
              <a:gd name="connsiteY39" fmla="*/ 738527 h 2795927"/>
              <a:gd name="connsiteX40" fmla="*/ 1943170 w 2743270"/>
              <a:gd name="connsiteY40" fmla="*/ 700427 h 2795927"/>
              <a:gd name="connsiteX41" fmla="*/ 1866970 w 2743270"/>
              <a:gd name="connsiteY41" fmla="*/ 636927 h 2795927"/>
              <a:gd name="connsiteX42" fmla="*/ 1828870 w 2743270"/>
              <a:gd name="connsiteY42" fmla="*/ 624227 h 2795927"/>
              <a:gd name="connsiteX43" fmla="*/ 1803470 w 2743270"/>
              <a:gd name="connsiteY43" fmla="*/ 586127 h 2795927"/>
              <a:gd name="connsiteX44" fmla="*/ 1765370 w 2743270"/>
              <a:gd name="connsiteY44" fmla="*/ 573427 h 2795927"/>
              <a:gd name="connsiteX45" fmla="*/ 1676470 w 2743270"/>
              <a:gd name="connsiteY45" fmla="*/ 535327 h 2795927"/>
              <a:gd name="connsiteX46" fmla="*/ 1625670 w 2743270"/>
              <a:gd name="connsiteY46" fmla="*/ 497227 h 2795927"/>
              <a:gd name="connsiteX47" fmla="*/ 1511370 w 2743270"/>
              <a:gd name="connsiteY47" fmla="*/ 459127 h 2795927"/>
              <a:gd name="connsiteX48" fmla="*/ 1473270 w 2743270"/>
              <a:gd name="connsiteY48" fmla="*/ 433727 h 2795927"/>
              <a:gd name="connsiteX49" fmla="*/ 1308170 w 2743270"/>
              <a:gd name="connsiteY49" fmla="*/ 382927 h 2795927"/>
              <a:gd name="connsiteX50" fmla="*/ 1244670 w 2743270"/>
              <a:gd name="connsiteY50" fmla="*/ 370227 h 2795927"/>
              <a:gd name="connsiteX51" fmla="*/ 1041470 w 2743270"/>
              <a:gd name="connsiteY51" fmla="*/ 319427 h 2795927"/>
              <a:gd name="connsiteX52" fmla="*/ 889070 w 2743270"/>
              <a:gd name="connsiteY52" fmla="*/ 294027 h 2795927"/>
              <a:gd name="connsiteX53" fmla="*/ 787470 w 2743270"/>
              <a:gd name="connsiteY53" fmla="*/ 268627 h 2795927"/>
              <a:gd name="connsiteX54" fmla="*/ 749370 w 2743270"/>
              <a:gd name="connsiteY54" fmla="*/ 255927 h 2795927"/>
              <a:gd name="connsiteX55" fmla="*/ 558870 w 2743270"/>
              <a:gd name="connsiteY55" fmla="*/ 230527 h 2795927"/>
              <a:gd name="connsiteX56" fmla="*/ 495370 w 2743270"/>
              <a:gd name="connsiteY56" fmla="*/ 217827 h 2795927"/>
              <a:gd name="connsiteX57" fmla="*/ 63570 w 2743270"/>
              <a:gd name="connsiteY57" fmla="*/ 205127 h 2795927"/>
              <a:gd name="connsiteX58" fmla="*/ 25470 w 2743270"/>
              <a:gd name="connsiteY58" fmla="*/ 167027 h 2795927"/>
              <a:gd name="connsiteX59" fmla="*/ 70 w 2743270"/>
              <a:gd name="connsiteY59" fmla="*/ 205127 h 2795927"/>
              <a:gd name="connsiteX60" fmla="*/ 31820 w 2743270"/>
              <a:gd name="connsiteY60"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1765370 w 2743270"/>
              <a:gd name="connsiteY4" fmla="*/ 2491127 h 2795927"/>
              <a:gd name="connsiteX5" fmla="*/ 1803470 w 2743270"/>
              <a:gd name="connsiteY5" fmla="*/ 2478427 h 2795927"/>
              <a:gd name="connsiteX6" fmla="*/ 1905070 w 2743270"/>
              <a:gd name="connsiteY6" fmla="*/ 2465727 h 2795927"/>
              <a:gd name="connsiteX7" fmla="*/ 1955870 w 2743270"/>
              <a:gd name="connsiteY7" fmla="*/ 2453027 h 2795927"/>
              <a:gd name="connsiteX8" fmla="*/ 2032070 w 2743270"/>
              <a:gd name="connsiteY8" fmla="*/ 2440327 h 2795927"/>
              <a:gd name="connsiteX9" fmla="*/ 2159070 w 2743270"/>
              <a:gd name="connsiteY9" fmla="*/ 2402227 h 2795927"/>
              <a:gd name="connsiteX10" fmla="*/ 2247970 w 2743270"/>
              <a:gd name="connsiteY10" fmla="*/ 2376827 h 2795927"/>
              <a:gd name="connsiteX11" fmla="*/ 2298770 w 2743270"/>
              <a:gd name="connsiteY11" fmla="*/ 2364127 h 2795927"/>
              <a:gd name="connsiteX12" fmla="*/ 2336870 w 2743270"/>
              <a:gd name="connsiteY12" fmla="*/ 2326027 h 2795927"/>
              <a:gd name="connsiteX13" fmla="*/ 2438470 w 2743270"/>
              <a:gd name="connsiteY13" fmla="*/ 2287927 h 2795927"/>
              <a:gd name="connsiteX14" fmla="*/ 2463870 w 2743270"/>
              <a:gd name="connsiteY14" fmla="*/ 2249827 h 2795927"/>
              <a:gd name="connsiteX15" fmla="*/ 2476570 w 2743270"/>
              <a:gd name="connsiteY15" fmla="*/ 2211727 h 2795927"/>
              <a:gd name="connsiteX16" fmla="*/ 2514670 w 2743270"/>
              <a:gd name="connsiteY16" fmla="*/ 2199027 h 2795927"/>
              <a:gd name="connsiteX17" fmla="*/ 2565470 w 2743270"/>
              <a:gd name="connsiteY17" fmla="*/ 2173627 h 2795927"/>
              <a:gd name="connsiteX18" fmla="*/ 2590870 w 2743270"/>
              <a:gd name="connsiteY18" fmla="*/ 2135527 h 2795927"/>
              <a:gd name="connsiteX19" fmla="*/ 2628970 w 2743270"/>
              <a:gd name="connsiteY19" fmla="*/ 2110127 h 2795927"/>
              <a:gd name="connsiteX20" fmla="*/ 2641670 w 2743270"/>
              <a:gd name="connsiteY20" fmla="*/ 2072027 h 2795927"/>
              <a:gd name="connsiteX21" fmla="*/ 2705170 w 2743270"/>
              <a:gd name="connsiteY21" fmla="*/ 1983127 h 2795927"/>
              <a:gd name="connsiteX22" fmla="*/ 2743270 w 2743270"/>
              <a:gd name="connsiteY22" fmla="*/ 1856127 h 2795927"/>
              <a:gd name="connsiteX23" fmla="*/ 2717870 w 2743270"/>
              <a:gd name="connsiteY23" fmla="*/ 1513227 h 2795927"/>
              <a:gd name="connsiteX24" fmla="*/ 2705170 w 2743270"/>
              <a:gd name="connsiteY24" fmla="*/ 1462427 h 2795927"/>
              <a:gd name="connsiteX25" fmla="*/ 2641670 w 2743270"/>
              <a:gd name="connsiteY25" fmla="*/ 1386227 h 2795927"/>
              <a:gd name="connsiteX26" fmla="*/ 2616270 w 2743270"/>
              <a:gd name="connsiteY26" fmla="*/ 1348127 h 2795927"/>
              <a:gd name="connsiteX27" fmla="*/ 2603570 w 2743270"/>
              <a:gd name="connsiteY27" fmla="*/ 1310027 h 2795927"/>
              <a:gd name="connsiteX28" fmla="*/ 2565470 w 2743270"/>
              <a:gd name="connsiteY28" fmla="*/ 1271927 h 2795927"/>
              <a:gd name="connsiteX29" fmla="*/ 2489270 w 2743270"/>
              <a:gd name="connsiteY29" fmla="*/ 1170327 h 2795927"/>
              <a:gd name="connsiteX30" fmla="*/ 2413070 w 2743270"/>
              <a:gd name="connsiteY30" fmla="*/ 1094127 h 2795927"/>
              <a:gd name="connsiteX31" fmla="*/ 2374970 w 2743270"/>
              <a:gd name="connsiteY31" fmla="*/ 1056027 h 2795927"/>
              <a:gd name="connsiteX32" fmla="*/ 2349570 w 2743270"/>
              <a:gd name="connsiteY32" fmla="*/ 1017927 h 2795927"/>
              <a:gd name="connsiteX33" fmla="*/ 2311470 w 2743270"/>
              <a:gd name="connsiteY33" fmla="*/ 992527 h 2795927"/>
              <a:gd name="connsiteX34" fmla="*/ 2235270 w 2743270"/>
              <a:gd name="connsiteY34" fmla="*/ 916327 h 2795927"/>
              <a:gd name="connsiteX35" fmla="*/ 2209870 w 2743270"/>
              <a:gd name="connsiteY35" fmla="*/ 878227 h 2795927"/>
              <a:gd name="connsiteX36" fmla="*/ 2133670 w 2743270"/>
              <a:gd name="connsiteY36" fmla="*/ 840127 h 2795927"/>
              <a:gd name="connsiteX37" fmla="*/ 2057470 w 2743270"/>
              <a:gd name="connsiteY37" fmla="*/ 776627 h 2795927"/>
              <a:gd name="connsiteX38" fmla="*/ 2019370 w 2743270"/>
              <a:gd name="connsiteY38" fmla="*/ 738527 h 2795927"/>
              <a:gd name="connsiteX39" fmla="*/ 1943170 w 2743270"/>
              <a:gd name="connsiteY39" fmla="*/ 700427 h 2795927"/>
              <a:gd name="connsiteX40" fmla="*/ 1866970 w 2743270"/>
              <a:gd name="connsiteY40" fmla="*/ 636927 h 2795927"/>
              <a:gd name="connsiteX41" fmla="*/ 1828870 w 2743270"/>
              <a:gd name="connsiteY41" fmla="*/ 624227 h 2795927"/>
              <a:gd name="connsiteX42" fmla="*/ 1803470 w 2743270"/>
              <a:gd name="connsiteY42" fmla="*/ 586127 h 2795927"/>
              <a:gd name="connsiteX43" fmla="*/ 1765370 w 2743270"/>
              <a:gd name="connsiteY43" fmla="*/ 573427 h 2795927"/>
              <a:gd name="connsiteX44" fmla="*/ 1676470 w 2743270"/>
              <a:gd name="connsiteY44" fmla="*/ 535327 h 2795927"/>
              <a:gd name="connsiteX45" fmla="*/ 1625670 w 2743270"/>
              <a:gd name="connsiteY45" fmla="*/ 497227 h 2795927"/>
              <a:gd name="connsiteX46" fmla="*/ 1511370 w 2743270"/>
              <a:gd name="connsiteY46" fmla="*/ 459127 h 2795927"/>
              <a:gd name="connsiteX47" fmla="*/ 1473270 w 2743270"/>
              <a:gd name="connsiteY47" fmla="*/ 433727 h 2795927"/>
              <a:gd name="connsiteX48" fmla="*/ 1308170 w 2743270"/>
              <a:gd name="connsiteY48" fmla="*/ 382927 h 2795927"/>
              <a:gd name="connsiteX49" fmla="*/ 1244670 w 2743270"/>
              <a:gd name="connsiteY49" fmla="*/ 370227 h 2795927"/>
              <a:gd name="connsiteX50" fmla="*/ 1041470 w 2743270"/>
              <a:gd name="connsiteY50" fmla="*/ 319427 h 2795927"/>
              <a:gd name="connsiteX51" fmla="*/ 889070 w 2743270"/>
              <a:gd name="connsiteY51" fmla="*/ 294027 h 2795927"/>
              <a:gd name="connsiteX52" fmla="*/ 787470 w 2743270"/>
              <a:gd name="connsiteY52" fmla="*/ 268627 h 2795927"/>
              <a:gd name="connsiteX53" fmla="*/ 749370 w 2743270"/>
              <a:gd name="connsiteY53" fmla="*/ 255927 h 2795927"/>
              <a:gd name="connsiteX54" fmla="*/ 558870 w 2743270"/>
              <a:gd name="connsiteY54" fmla="*/ 230527 h 2795927"/>
              <a:gd name="connsiteX55" fmla="*/ 495370 w 2743270"/>
              <a:gd name="connsiteY55" fmla="*/ 217827 h 2795927"/>
              <a:gd name="connsiteX56" fmla="*/ 63570 w 2743270"/>
              <a:gd name="connsiteY56" fmla="*/ 205127 h 2795927"/>
              <a:gd name="connsiteX57" fmla="*/ 25470 w 2743270"/>
              <a:gd name="connsiteY57" fmla="*/ 167027 h 2795927"/>
              <a:gd name="connsiteX58" fmla="*/ 70 w 2743270"/>
              <a:gd name="connsiteY58" fmla="*/ 205127 h 2795927"/>
              <a:gd name="connsiteX59" fmla="*/ 31820 w 2743270"/>
              <a:gd name="connsiteY59"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1803470 w 2743270"/>
              <a:gd name="connsiteY4" fmla="*/ 2478427 h 2795927"/>
              <a:gd name="connsiteX5" fmla="*/ 1905070 w 2743270"/>
              <a:gd name="connsiteY5" fmla="*/ 2465727 h 2795927"/>
              <a:gd name="connsiteX6" fmla="*/ 1955870 w 2743270"/>
              <a:gd name="connsiteY6" fmla="*/ 2453027 h 2795927"/>
              <a:gd name="connsiteX7" fmla="*/ 2032070 w 2743270"/>
              <a:gd name="connsiteY7" fmla="*/ 2440327 h 2795927"/>
              <a:gd name="connsiteX8" fmla="*/ 2159070 w 2743270"/>
              <a:gd name="connsiteY8" fmla="*/ 2402227 h 2795927"/>
              <a:gd name="connsiteX9" fmla="*/ 2247970 w 2743270"/>
              <a:gd name="connsiteY9" fmla="*/ 2376827 h 2795927"/>
              <a:gd name="connsiteX10" fmla="*/ 2298770 w 2743270"/>
              <a:gd name="connsiteY10" fmla="*/ 2364127 h 2795927"/>
              <a:gd name="connsiteX11" fmla="*/ 2336870 w 2743270"/>
              <a:gd name="connsiteY11" fmla="*/ 2326027 h 2795927"/>
              <a:gd name="connsiteX12" fmla="*/ 2438470 w 2743270"/>
              <a:gd name="connsiteY12" fmla="*/ 2287927 h 2795927"/>
              <a:gd name="connsiteX13" fmla="*/ 2463870 w 2743270"/>
              <a:gd name="connsiteY13" fmla="*/ 2249827 h 2795927"/>
              <a:gd name="connsiteX14" fmla="*/ 2476570 w 2743270"/>
              <a:gd name="connsiteY14" fmla="*/ 2211727 h 2795927"/>
              <a:gd name="connsiteX15" fmla="*/ 2514670 w 2743270"/>
              <a:gd name="connsiteY15" fmla="*/ 2199027 h 2795927"/>
              <a:gd name="connsiteX16" fmla="*/ 2565470 w 2743270"/>
              <a:gd name="connsiteY16" fmla="*/ 2173627 h 2795927"/>
              <a:gd name="connsiteX17" fmla="*/ 2590870 w 2743270"/>
              <a:gd name="connsiteY17" fmla="*/ 2135527 h 2795927"/>
              <a:gd name="connsiteX18" fmla="*/ 2628970 w 2743270"/>
              <a:gd name="connsiteY18" fmla="*/ 2110127 h 2795927"/>
              <a:gd name="connsiteX19" fmla="*/ 2641670 w 2743270"/>
              <a:gd name="connsiteY19" fmla="*/ 2072027 h 2795927"/>
              <a:gd name="connsiteX20" fmla="*/ 2705170 w 2743270"/>
              <a:gd name="connsiteY20" fmla="*/ 1983127 h 2795927"/>
              <a:gd name="connsiteX21" fmla="*/ 2743270 w 2743270"/>
              <a:gd name="connsiteY21" fmla="*/ 1856127 h 2795927"/>
              <a:gd name="connsiteX22" fmla="*/ 2717870 w 2743270"/>
              <a:gd name="connsiteY22" fmla="*/ 1513227 h 2795927"/>
              <a:gd name="connsiteX23" fmla="*/ 2705170 w 2743270"/>
              <a:gd name="connsiteY23" fmla="*/ 1462427 h 2795927"/>
              <a:gd name="connsiteX24" fmla="*/ 2641670 w 2743270"/>
              <a:gd name="connsiteY24" fmla="*/ 1386227 h 2795927"/>
              <a:gd name="connsiteX25" fmla="*/ 2616270 w 2743270"/>
              <a:gd name="connsiteY25" fmla="*/ 1348127 h 2795927"/>
              <a:gd name="connsiteX26" fmla="*/ 2603570 w 2743270"/>
              <a:gd name="connsiteY26" fmla="*/ 1310027 h 2795927"/>
              <a:gd name="connsiteX27" fmla="*/ 2565470 w 2743270"/>
              <a:gd name="connsiteY27" fmla="*/ 1271927 h 2795927"/>
              <a:gd name="connsiteX28" fmla="*/ 2489270 w 2743270"/>
              <a:gd name="connsiteY28" fmla="*/ 1170327 h 2795927"/>
              <a:gd name="connsiteX29" fmla="*/ 2413070 w 2743270"/>
              <a:gd name="connsiteY29" fmla="*/ 1094127 h 2795927"/>
              <a:gd name="connsiteX30" fmla="*/ 2374970 w 2743270"/>
              <a:gd name="connsiteY30" fmla="*/ 1056027 h 2795927"/>
              <a:gd name="connsiteX31" fmla="*/ 2349570 w 2743270"/>
              <a:gd name="connsiteY31" fmla="*/ 1017927 h 2795927"/>
              <a:gd name="connsiteX32" fmla="*/ 2311470 w 2743270"/>
              <a:gd name="connsiteY32" fmla="*/ 992527 h 2795927"/>
              <a:gd name="connsiteX33" fmla="*/ 2235270 w 2743270"/>
              <a:gd name="connsiteY33" fmla="*/ 916327 h 2795927"/>
              <a:gd name="connsiteX34" fmla="*/ 2209870 w 2743270"/>
              <a:gd name="connsiteY34" fmla="*/ 878227 h 2795927"/>
              <a:gd name="connsiteX35" fmla="*/ 2133670 w 2743270"/>
              <a:gd name="connsiteY35" fmla="*/ 840127 h 2795927"/>
              <a:gd name="connsiteX36" fmla="*/ 2057470 w 2743270"/>
              <a:gd name="connsiteY36" fmla="*/ 776627 h 2795927"/>
              <a:gd name="connsiteX37" fmla="*/ 2019370 w 2743270"/>
              <a:gd name="connsiteY37" fmla="*/ 738527 h 2795927"/>
              <a:gd name="connsiteX38" fmla="*/ 1943170 w 2743270"/>
              <a:gd name="connsiteY38" fmla="*/ 700427 h 2795927"/>
              <a:gd name="connsiteX39" fmla="*/ 1866970 w 2743270"/>
              <a:gd name="connsiteY39" fmla="*/ 636927 h 2795927"/>
              <a:gd name="connsiteX40" fmla="*/ 1828870 w 2743270"/>
              <a:gd name="connsiteY40" fmla="*/ 624227 h 2795927"/>
              <a:gd name="connsiteX41" fmla="*/ 1803470 w 2743270"/>
              <a:gd name="connsiteY41" fmla="*/ 586127 h 2795927"/>
              <a:gd name="connsiteX42" fmla="*/ 1765370 w 2743270"/>
              <a:gd name="connsiteY42" fmla="*/ 573427 h 2795927"/>
              <a:gd name="connsiteX43" fmla="*/ 1676470 w 2743270"/>
              <a:gd name="connsiteY43" fmla="*/ 535327 h 2795927"/>
              <a:gd name="connsiteX44" fmla="*/ 1625670 w 2743270"/>
              <a:gd name="connsiteY44" fmla="*/ 497227 h 2795927"/>
              <a:gd name="connsiteX45" fmla="*/ 1511370 w 2743270"/>
              <a:gd name="connsiteY45" fmla="*/ 459127 h 2795927"/>
              <a:gd name="connsiteX46" fmla="*/ 1473270 w 2743270"/>
              <a:gd name="connsiteY46" fmla="*/ 433727 h 2795927"/>
              <a:gd name="connsiteX47" fmla="*/ 1308170 w 2743270"/>
              <a:gd name="connsiteY47" fmla="*/ 382927 h 2795927"/>
              <a:gd name="connsiteX48" fmla="*/ 1244670 w 2743270"/>
              <a:gd name="connsiteY48" fmla="*/ 370227 h 2795927"/>
              <a:gd name="connsiteX49" fmla="*/ 1041470 w 2743270"/>
              <a:gd name="connsiteY49" fmla="*/ 319427 h 2795927"/>
              <a:gd name="connsiteX50" fmla="*/ 889070 w 2743270"/>
              <a:gd name="connsiteY50" fmla="*/ 294027 h 2795927"/>
              <a:gd name="connsiteX51" fmla="*/ 787470 w 2743270"/>
              <a:gd name="connsiteY51" fmla="*/ 268627 h 2795927"/>
              <a:gd name="connsiteX52" fmla="*/ 749370 w 2743270"/>
              <a:gd name="connsiteY52" fmla="*/ 255927 h 2795927"/>
              <a:gd name="connsiteX53" fmla="*/ 558870 w 2743270"/>
              <a:gd name="connsiteY53" fmla="*/ 230527 h 2795927"/>
              <a:gd name="connsiteX54" fmla="*/ 495370 w 2743270"/>
              <a:gd name="connsiteY54" fmla="*/ 217827 h 2795927"/>
              <a:gd name="connsiteX55" fmla="*/ 63570 w 2743270"/>
              <a:gd name="connsiteY55" fmla="*/ 205127 h 2795927"/>
              <a:gd name="connsiteX56" fmla="*/ 25470 w 2743270"/>
              <a:gd name="connsiteY56" fmla="*/ 167027 h 2795927"/>
              <a:gd name="connsiteX57" fmla="*/ 70 w 2743270"/>
              <a:gd name="connsiteY57" fmla="*/ 205127 h 2795927"/>
              <a:gd name="connsiteX58" fmla="*/ 31820 w 2743270"/>
              <a:gd name="connsiteY58"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1905070 w 2743270"/>
              <a:gd name="connsiteY4" fmla="*/ 2465727 h 2795927"/>
              <a:gd name="connsiteX5" fmla="*/ 1955870 w 2743270"/>
              <a:gd name="connsiteY5" fmla="*/ 2453027 h 2795927"/>
              <a:gd name="connsiteX6" fmla="*/ 2032070 w 2743270"/>
              <a:gd name="connsiteY6" fmla="*/ 2440327 h 2795927"/>
              <a:gd name="connsiteX7" fmla="*/ 2159070 w 2743270"/>
              <a:gd name="connsiteY7" fmla="*/ 2402227 h 2795927"/>
              <a:gd name="connsiteX8" fmla="*/ 2247970 w 2743270"/>
              <a:gd name="connsiteY8" fmla="*/ 2376827 h 2795927"/>
              <a:gd name="connsiteX9" fmla="*/ 2298770 w 2743270"/>
              <a:gd name="connsiteY9" fmla="*/ 2364127 h 2795927"/>
              <a:gd name="connsiteX10" fmla="*/ 2336870 w 2743270"/>
              <a:gd name="connsiteY10" fmla="*/ 2326027 h 2795927"/>
              <a:gd name="connsiteX11" fmla="*/ 2438470 w 2743270"/>
              <a:gd name="connsiteY11" fmla="*/ 2287927 h 2795927"/>
              <a:gd name="connsiteX12" fmla="*/ 2463870 w 2743270"/>
              <a:gd name="connsiteY12" fmla="*/ 2249827 h 2795927"/>
              <a:gd name="connsiteX13" fmla="*/ 2476570 w 2743270"/>
              <a:gd name="connsiteY13" fmla="*/ 2211727 h 2795927"/>
              <a:gd name="connsiteX14" fmla="*/ 2514670 w 2743270"/>
              <a:gd name="connsiteY14" fmla="*/ 2199027 h 2795927"/>
              <a:gd name="connsiteX15" fmla="*/ 2565470 w 2743270"/>
              <a:gd name="connsiteY15" fmla="*/ 2173627 h 2795927"/>
              <a:gd name="connsiteX16" fmla="*/ 2590870 w 2743270"/>
              <a:gd name="connsiteY16" fmla="*/ 2135527 h 2795927"/>
              <a:gd name="connsiteX17" fmla="*/ 2628970 w 2743270"/>
              <a:gd name="connsiteY17" fmla="*/ 2110127 h 2795927"/>
              <a:gd name="connsiteX18" fmla="*/ 2641670 w 2743270"/>
              <a:gd name="connsiteY18" fmla="*/ 2072027 h 2795927"/>
              <a:gd name="connsiteX19" fmla="*/ 2705170 w 2743270"/>
              <a:gd name="connsiteY19" fmla="*/ 1983127 h 2795927"/>
              <a:gd name="connsiteX20" fmla="*/ 2743270 w 2743270"/>
              <a:gd name="connsiteY20" fmla="*/ 1856127 h 2795927"/>
              <a:gd name="connsiteX21" fmla="*/ 2717870 w 2743270"/>
              <a:gd name="connsiteY21" fmla="*/ 1513227 h 2795927"/>
              <a:gd name="connsiteX22" fmla="*/ 2705170 w 2743270"/>
              <a:gd name="connsiteY22" fmla="*/ 1462427 h 2795927"/>
              <a:gd name="connsiteX23" fmla="*/ 2641670 w 2743270"/>
              <a:gd name="connsiteY23" fmla="*/ 1386227 h 2795927"/>
              <a:gd name="connsiteX24" fmla="*/ 2616270 w 2743270"/>
              <a:gd name="connsiteY24" fmla="*/ 1348127 h 2795927"/>
              <a:gd name="connsiteX25" fmla="*/ 2603570 w 2743270"/>
              <a:gd name="connsiteY25" fmla="*/ 1310027 h 2795927"/>
              <a:gd name="connsiteX26" fmla="*/ 2565470 w 2743270"/>
              <a:gd name="connsiteY26" fmla="*/ 1271927 h 2795927"/>
              <a:gd name="connsiteX27" fmla="*/ 2489270 w 2743270"/>
              <a:gd name="connsiteY27" fmla="*/ 1170327 h 2795927"/>
              <a:gd name="connsiteX28" fmla="*/ 2413070 w 2743270"/>
              <a:gd name="connsiteY28" fmla="*/ 1094127 h 2795927"/>
              <a:gd name="connsiteX29" fmla="*/ 2374970 w 2743270"/>
              <a:gd name="connsiteY29" fmla="*/ 1056027 h 2795927"/>
              <a:gd name="connsiteX30" fmla="*/ 2349570 w 2743270"/>
              <a:gd name="connsiteY30" fmla="*/ 1017927 h 2795927"/>
              <a:gd name="connsiteX31" fmla="*/ 2311470 w 2743270"/>
              <a:gd name="connsiteY31" fmla="*/ 992527 h 2795927"/>
              <a:gd name="connsiteX32" fmla="*/ 2235270 w 2743270"/>
              <a:gd name="connsiteY32" fmla="*/ 916327 h 2795927"/>
              <a:gd name="connsiteX33" fmla="*/ 2209870 w 2743270"/>
              <a:gd name="connsiteY33" fmla="*/ 878227 h 2795927"/>
              <a:gd name="connsiteX34" fmla="*/ 2133670 w 2743270"/>
              <a:gd name="connsiteY34" fmla="*/ 840127 h 2795927"/>
              <a:gd name="connsiteX35" fmla="*/ 2057470 w 2743270"/>
              <a:gd name="connsiteY35" fmla="*/ 776627 h 2795927"/>
              <a:gd name="connsiteX36" fmla="*/ 2019370 w 2743270"/>
              <a:gd name="connsiteY36" fmla="*/ 738527 h 2795927"/>
              <a:gd name="connsiteX37" fmla="*/ 1943170 w 2743270"/>
              <a:gd name="connsiteY37" fmla="*/ 700427 h 2795927"/>
              <a:gd name="connsiteX38" fmla="*/ 1866970 w 2743270"/>
              <a:gd name="connsiteY38" fmla="*/ 636927 h 2795927"/>
              <a:gd name="connsiteX39" fmla="*/ 1828870 w 2743270"/>
              <a:gd name="connsiteY39" fmla="*/ 624227 h 2795927"/>
              <a:gd name="connsiteX40" fmla="*/ 1803470 w 2743270"/>
              <a:gd name="connsiteY40" fmla="*/ 586127 h 2795927"/>
              <a:gd name="connsiteX41" fmla="*/ 1765370 w 2743270"/>
              <a:gd name="connsiteY41" fmla="*/ 573427 h 2795927"/>
              <a:gd name="connsiteX42" fmla="*/ 1676470 w 2743270"/>
              <a:gd name="connsiteY42" fmla="*/ 535327 h 2795927"/>
              <a:gd name="connsiteX43" fmla="*/ 1625670 w 2743270"/>
              <a:gd name="connsiteY43" fmla="*/ 497227 h 2795927"/>
              <a:gd name="connsiteX44" fmla="*/ 1511370 w 2743270"/>
              <a:gd name="connsiteY44" fmla="*/ 459127 h 2795927"/>
              <a:gd name="connsiteX45" fmla="*/ 1473270 w 2743270"/>
              <a:gd name="connsiteY45" fmla="*/ 433727 h 2795927"/>
              <a:gd name="connsiteX46" fmla="*/ 1308170 w 2743270"/>
              <a:gd name="connsiteY46" fmla="*/ 382927 h 2795927"/>
              <a:gd name="connsiteX47" fmla="*/ 1244670 w 2743270"/>
              <a:gd name="connsiteY47" fmla="*/ 370227 h 2795927"/>
              <a:gd name="connsiteX48" fmla="*/ 1041470 w 2743270"/>
              <a:gd name="connsiteY48" fmla="*/ 319427 h 2795927"/>
              <a:gd name="connsiteX49" fmla="*/ 889070 w 2743270"/>
              <a:gd name="connsiteY49" fmla="*/ 294027 h 2795927"/>
              <a:gd name="connsiteX50" fmla="*/ 787470 w 2743270"/>
              <a:gd name="connsiteY50" fmla="*/ 268627 h 2795927"/>
              <a:gd name="connsiteX51" fmla="*/ 749370 w 2743270"/>
              <a:gd name="connsiteY51" fmla="*/ 255927 h 2795927"/>
              <a:gd name="connsiteX52" fmla="*/ 558870 w 2743270"/>
              <a:gd name="connsiteY52" fmla="*/ 230527 h 2795927"/>
              <a:gd name="connsiteX53" fmla="*/ 495370 w 2743270"/>
              <a:gd name="connsiteY53" fmla="*/ 217827 h 2795927"/>
              <a:gd name="connsiteX54" fmla="*/ 63570 w 2743270"/>
              <a:gd name="connsiteY54" fmla="*/ 205127 h 2795927"/>
              <a:gd name="connsiteX55" fmla="*/ 25470 w 2743270"/>
              <a:gd name="connsiteY55" fmla="*/ 167027 h 2795927"/>
              <a:gd name="connsiteX56" fmla="*/ 70 w 2743270"/>
              <a:gd name="connsiteY56" fmla="*/ 205127 h 2795927"/>
              <a:gd name="connsiteX57" fmla="*/ 31820 w 2743270"/>
              <a:gd name="connsiteY57"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1955870 w 2743270"/>
              <a:gd name="connsiteY4" fmla="*/ 2453027 h 2795927"/>
              <a:gd name="connsiteX5" fmla="*/ 2032070 w 2743270"/>
              <a:gd name="connsiteY5" fmla="*/ 2440327 h 2795927"/>
              <a:gd name="connsiteX6" fmla="*/ 2159070 w 2743270"/>
              <a:gd name="connsiteY6" fmla="*/ 2402227 h 2795927"/>
              <a:gd name="connsiteX7" fmla="*/ 2247970 w 2743270"/>
              <a:gd name="connsiteY7" fmla="*/ 2376827 h 2795927"/>
              <a:gd name="connsiteX8" fmla="*/ 2298770 w 2743270"/>
              <a:gd name="connsiteY8" fmla="*/ 2364127 h 2795927"/>
              <a:gd name="connsiteX9" fmla="*/ 2336870 w 2743270"/>
              <a:gd name="connsiteY9" fmla="*/ 2326027 h 2795927"/>
              <a:gd name="connsiteX10" fmla="*/ 2438470 w 2743270"/>
              <a:gd name="connsiteY10" fmla="*/ 2287927 h 2795927"/>
              <a:gd name="connsiteX11" fmla="*/ 2463870 w 2743270"/>
              <a:gd name="connsiteY11" fmla="*/ 2249827 h 2795927"/>
              <a:gd name="connsiteX12" fmla="*/ 2476570 w 2743270"/>
              <a:gd name="connsiteY12" fmla="*/ 2211727 h 2795927"/>
              <a:gd name="connsiteX13" fmla="*/ 2514670 w 2743270"/>
              <a:gd name="connsiteY13" fmla="*/ 2199027 h 2795927"/>
              <a:gd name="connsiteX14" fmla="*/ 2565470 w 2743270"/>
              <a:gd name="connsiteY14" fmla="*/ 2173627 h 2795927"/>
              <a:gd name="connsiteX15" fmla="*/ 2590870 w 2743270"/>
              <a:gd name="connsiteY15" fmla="*/ 2135527 h 2795927"/>
              <a:gd name="connsiteX16" fmla="*/ 2628970 w 2743270"/>
              <a:gd name="connsiteY16" fmla="*/ 2110127 h 2795927"/>
              <a:gd name="connsiteX17" fmla="*/ 2641670 w 2743270"/>
              <a:gd name="connsiteY17" fmla="*/ 2072027 h 2795927"/>
              <a:gd name="connsiteX18" fmla="*/ 2705170 w 2743270"/>
              <a:gd name="connsiteY18" fmla="*/ 1983127 h 2795927"/>
              <a:gd name="connsiteX19" fmla="*/ 2743270 w 2743270"/>
              <a:gd name="connsiteY19" fmla="*/ 1856127 h 2795927"/>
              <a:gd name="connsiteX20" fmla="*/ 2717870 w 2743270"/>
              <a:gd name="connsiteY20" fmla="*/ 1513227 h 2795927"/>
              <a:gd name="connsiteX21" fmla="*/ 2705170 w 2743270"/>
              <a:gd name="connsiteY21" fmla="*/ 1462427 h 2795927"/>
              <a:gd name="connsiteX22" fmla="*/ 2641670 w 2743270"/>
              <a:gd name="connsiteY22" fmla="*/ 1386227 h 2795927"/>
              <a:gd name="connsiteX23" fmla="*/ 2616270 w 2743270"/>
              <a:gd name="connsiteY23" fmla="*/ 1348127 h 2795927"/>
              <a:gd name="connsiteX24" fmla="*/ 2603570 w 2743270"/>
              <a:gd name="connsiteY24" fmla="*/ 1310027 h 2795927"/>
              <a:gd name="connsiteX25" fmla="*/ 2565470 w 2743270"/>
              <a:gd name="connsiteY25" fmla="*/ 1271927 h 2795927"/>
              <a:gd name="connsiteX26" fmla="*/ 2489270 w 2743270"/>
              <a:gd name="connsiteY26" fmla="*/ 1170327 h 2795927"/>
              <a:gd name="connsiteX27" fmla="*/ 2413070 w 2743270"/>
              <a:gd name="connsiteY27" fmla="*/ 1094127 h 2795927"/>
              <a:gd name="connsiteX28" fmla="*/ 2374970 w 2743270"/>
              <a:gd name="connsiteY28" fmla="*/ 1056027 h 2795927"/>
              <a:gd name="connsiteX29" fmla="*/ 2349570 w 2743270"/>
              <a:gd name="connsiteY29" fmla="*/ 1017927 h 2795927"/>
              <a:gd name="connsiteX30" fmla="*/ 2311470 w 2743270"/>
              <a:gd name="connsiteY30" fmla="*/ 992527 h 2795927"/>
              <a:gd name="connsiteX31" fmla="*/ 2235270 w 2743270"/>
              <a:gd name="connsiteY31" fmla="*/ 916327 h 2795927"/>
              <a:gd name="connsiteX32" fmla="*/ 2209870 w 2743270"/>
              <a:gd name="connsiteY32" fmla="*/ 878227 h 2795927"/>
              <a:gd name="connsiteX33" fmla="*/ 2133670 w 2743270"/>
              <a:gd name="connsiteY33" fmla="*/ 840127 h 2795927"/>
              <a:gd name="connsiteX34" fmla="*/ 2057470 w 2743270"/>
              <a:gd name="connsiteY34" fmla="*/ 776627 h 2795927"/>
              <a:gd name="connsiteX35" fmla="*/ 2019370 w 2743270"/>
              <a:gd name="connsiteY35" fmla="*/ 738527 h 2795927"/>
              <a:gd name="connsiteX36" fmla="*/ 1943170 w 2743270"/>
              <a:gd name="connsiteY36" fmla="*/ 700427 h 2795927"/>
              <a:gd name="connsiteX37" fmla="*/ 1866970 w 2743270"/>
              <a:gd name="connsiteY37" fmla="*/ 636927 h 2795927"/>
              <a:gd name="connsiteX38" fmla="*/ 1828870 w 2743270"/>
              <a:gd name="connsiteY38" fmla="*/ 624227 h 2795927"/>
              <a:gd name="connsiteX39" fmla="*/ 1803470 w 2743270"/>
              <a:gd name="connsiteY39" fmla="*/ 586127 h 2795927"/>
              <a:gd name="connsiteX40" fmla="*/ 1765370 w 2743270"/>
              <a:gd name="connsiteY40" fmla="*/ 573427 h 2795927"/>
              <a:gd name="connsiteX41" fmla="*/ 1676470 w 2743270"/>
              <a:gd name="connsiteY41" fmla="*/ 535327 h 2795927"/>
              <a:gd name="connsiteX42" fmla="*/ 1625670 w 2743270"/>
              <a:gd name="connsiteY42" fmla="*/ 497227 h 2795927"/>
              <a:gd name="connsiteX43" fmla="*/ 1511370 w 2743270"/>
              <a:gd name="connsiteY43" fmla="*/ 459127 h 2795927"/>
              <a:gd name="connsiteX44" fmla="*/ 1473270 w 2743270"/>
              <a:gd name="connsiteY44" fmla="*/ 433727 h 2795927"/>
              <a:gd name="connsiteX45" fmla="*/ 1308170 w 2743270"/>
              <a:gd name="connsiteY45" fmla="*/ 382927 h 2795927"/>
              <a:gd name="connsiteX46" fmla="*/ 1244670 w 2743270"/>
              <a:gd name="connsiteY46" fmla="*/ 370227 h 2795927"/>
              <a:gd name="connsiteX47" fmla="*/ 1041470 w 2743270"/>
              <a:gd name="connsiteY47" fmla="*/ 319427 h 2795927"/>
              <a:gd name="connsiteX48" fmla="*/ 889070 w 2743270"/>
              <a:gd name="connsiteY48" fmla="*/ 294027 h 2795927"/>
              <a:gd name="connsiteX49" fmla="*/ 787470 w 2743270"/>
              <a:gd name="connsiteY49" fmla="*/ 268627 h 2795927"/>
              <a:gd name="connsiteX50" fmla="*/ 749370 w 2743270"/>
              <a:gd name="connsiteY50" fmla="*/ 255927 h 2795927"/>
              <a:gd name="connsiteX51" fmla="*/ 558870 w 2743270"/>
              <a:gd name="connsiteY51" fmla="*/ 230527 h 2795927"/>
              <a:gd name="connsiteX52" fmla="*/ 495370 w 2743270"/>
              <a:gd name="connsiteY52" fmla="*/ 217827 h 2795927"/>
              <a:gd name="connsiteX53" fmla="*/ 63570 w 2743270"/>
              <a:gd name="connsiteY53" fmla="*/ 205127 h 2795927"/>
              <a:gd name="connsiteX54" fmla="*/ 25470 w 2743270"/>
              <a:gd name="connsiteY54" fmla="*/ 167027 h 2795927"/>
              <a:gd name="connsiteX55" fmla="*/ 70 w 2743270"/>
              <a:gd name="connsiteY55" fmla="*/ 205127 h 2795927"/>
              <a:gd name="connsiteX56" fmla="*/ 31820 w 2743270"/>
              <a:gd name="connsiteY56"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2070 w 2743270"/>
              <a:gd name="connsiteY4" fmla="*/ 2440327 h 2795927"/>
              <a:gd name="connsiteX5" fmla="*/ 2159070 w 2743270"/>
              <a:gd name="connsiteY5" fmla="*/ 2402227 h 2795927"/>
              <a:gd name="connsiteX6" fmla="*/ 2247970 w 2743270"/>
              <a:gd name="connsiteY6" fmla="*/ 2376827 h 2795927"/>
              <a:gd name="connsiteX7" fmla="*/ 2298770 w 2743270"/>
              <a:gd name="connsiteY7" fmla="*/ 2364127 h 2795927"/>
              <a:gd name="connsiteX8" fmla="*/ 2336870 w 2743270"/>
              <a:gd name="connsiteY8" fmla="*/ 2326027 h 2795927"/>
              <a:gd name="connsiteX9" fmla="*/ 2438470 w 2743270"/>
              <a:gd name="connsiteY9" fmla="*/ 2287927 h 2795927"/>
              <a:gd name="connsiteX10" fmla="*/ 2463870 w 2743270"/>
              <a:gd name="connsiteY10" fmla="*/ 2249827 h 2795927"/>
              <a:gd name="connsiteX11" fmla="*/ 2476570 w 2743270"/>
              <a:gd name="connsiteY11" fmla="*/ 2211727 h 2795927"/>
              <a:gd name="connsiteX12" fmla="*/ 2514670 w 2743270"/>
              <a:gd name="connsiteY12" fmla="*/ 2199027 h 2795927"/>
              <a:gd name="connsiteX13" fmla="*/ 2565470 w 2743270"/>
              <a:gd name="connsiteY13" fmla="*/ 2173627 h 2795927"/>
              <a:gd name="connsiteX14" fmla="*/ 2590870 w 2743270"/>
              <a:gd name="connsiteY14" fmla="*/ 2135527 h 2795927"/>
              <a:gd name="connsiteX15" fmla="*/ 2628970 w 2743270"/>
              <a:gd name="connsiteY15" fmla="*/ 2110127 h 2795927"/>
              <a:gd name="connsiteX16" fmla="*/ 2641670 w 2743270"/>
              <a:gd name="connsiteY16" fmla="*/ 2072027 h 2795927"/>
              <a:gd name="connsiteX17" fmla="*/ 2705170 w 2743270"/>
              <a:gd name="connsiteY17" fmla="*/ 1983127 h 2795927"/>
              <a:gd name="connsiteX18" fmla="*/ 2743270 w 2743270"/>
              <a:gd name="connsiteY18" fmla="*/ 1856127 h 2795927"/>
              <a:gd name="connsiteX19" fmla="*/ 2717870 w 2743270"/>
              <a:gd name="connsiteY19" fmla="*/ 1513227 h 2795927"/>
              <a:gd name="connsiteX20" fmla="*/ 2705170 w 2743270"/>
              <a:gd name="connsiteY20" fmla="*/ 1462427 h 2795927"/>
              <a:gd name="connsiteX21" fmla="*/ 2641670 w 2743270"/>
              <a:gd name="connsiteY21" fmla="*/ 1386227 h 2795927"/>
              <a:gd name="connsiteX22" fmla="*/ 2616270 w 2743270"/>
              <a:gd name="connsiteY22" fmla="*/ 1348127 h 2795927"/>
              <a:gd name="connsiteX23" fmla="*/ 2603570 w 2743270"/>
              <a:gd name="connsiteY23" fmla="*/ 1310027 h 2795927"/>
              <a:gd name="connsiteX24" fmla="*/ 2565470 w 2743270"/>
              <a:gd name="connsiteY24" fmla="*/ 1271927 h 2795927"/>
              <a:gd name="connsiteX25" fmla="*/ 2489270 w 2743270"/>
              <a:gd name="connsiteY25" fmla="*/ 1170327 h 2795927"/>
              <a:gd name="connsiteX26" fmla="*/ 2413070 w 2743270"/>
              <a:gd name="connsiteY26" fmla="*/ 1094127 h 2795927"/>
              <a:gd name="connsiteX27" fmla="*/ 2374970 w 2743270"/>
              <a:gd name="connsiteY27" fmla="*/ 1056027 h 2795927"/>
              <a:gd name="connsiteX28" fmla="*/ 2349570 w 2743270"/>
              <a:gd name="connsiteY28" fmla="*/ 1017927 h 2795927"/>
              <a:gd name="connsiteX29" fmla="*/ 2311470 w 2743270"/>
              <a:gd name="connsiteY29" fmla="*/ 992527 h 2795927"/>
              <a:gd name="connsiteX30" fmla="*/ 2235270 w 2743270"/>
              <a:gd name="connsiteY30" fmla="*/ 916327 h 2795927"/>
              <a:gd name="connsiteX31" fmla="*/ 2209870 w 2743270"/>
              <a:gd name="connsiteY31" fmla="*/ 878227 h 2795927"/>
              <a:gd name="connsiteX32" fmla="*/ 2133670 w 2743270"/>
              <a:gd name="connsiteY32" fmla="*/ 840127 h 2795927"/>
              <a:gd name="connsiteX33" fmla="*/ 2057470 w 2743270"/>
              <a:gd name="connsiteY33" fmla="*/ 776627 h 2795927"/>
              <a:gd name="connsiteX34" fmla="*/ 2019370 w 2743270"/>
              <a:gd name="connsiteY34" fmla="*/ 738527 h 2795927"/>
              <a:gd name="connsiteX35" fmla="*/ 1943170 w 2743270"/>
              <a:gd name="connsiteY35" fmla="*/ 700427 h 2795927"/>
              <a:gd name="connsiteX36" fmla="*/ 1866970 w 2743270"/>
              <a:gd name="connsiteY36" fmla="*/ 636927 h 2795927"/>
              <a:gd name="connsiteX37" fmla="*/ 1828870 w 2743270"/>
              <a:gd name="connsiteY37" fmla="*/ 624227 h 2795927"/>
              <a:gd name="connsiteX38" fmla="*/ 1803470 w 2743270"/>
              <a:gd name="connsiteY38" fmla="*/ 586127 h 2795927"/>
              <a:gd name="connsiteX39" fmla="*/ 1765370 w 2743270"/>
              <a:gd name="connsiteY39" fmla="*/ 573427 h 2795927"/>
              <a:gd name="connsiteX40" fmla="*/ 1676470 w 2743270"/>
              <a:gd name="connsiteY40" fmla="*/ 535327 h 2795927"/>
              <a:gd name="connsiteX41" fmla="*/ 1625670 w 2743270"/>
              <a:gd name="connsiteY41" fmla="*/ 497227 h 2795927"/>
              <a:gd name="connsiteX42" fmla="*/ 1511370 w 2743270"/>
              <a:gd name="connsiteY42" fmla="*/ 459127 h 2795927"/>
              <a:gd name="connsiteX43" fmla="*/ 1473270 w 2743270"/>
              <a:gd name="connsiteY43" fmla="*/ 433727 h 2795927"/>
              <a:gd name="connsiteX44" fmla="*/ 1308170 w 2743270"/>
              <a:gd name="connsiteY44" fmla="*/ 382927 h 2795927"/>
              <a:gd name="connsiteX45" fmla="*/ 1244670 w 2743270"/>
              <a:gd name="connsiteY45" fmla="*/ 370227 h 2795927"/>
              <a:gd name="connsiteX46" fmla="*/ 1041470 w 2743270"/>
              <a:gd name="connsiteY46" fmla="*/ 319427 h 2795927"/>
              <a:gd name="connsiteX47" fmla="*/ 889070 w 2743270"/>
              <a:gd name="connsiteY47" fmla="*/ 294027 h 2795927"/>
              <a:gd name="connsiteX48" fmla="*/ 787470 w 2743270"/>
              <a:gd name="connsiteY48" fmla="*/ 268627 h 2795927"/>
              <a:gd name="connsiteX49" fmla="*/ 749370 w 2743270"/>
              <a:gd name="connsiteY49" fmla="*/ 255927 h 2795927"/>
              <a:gd name="connsiteX50" fmla="*/ 558870 w 2743270"/>
              <a:gd name="connsiteY50" fmla="*/ 230527 h 2795927"/>
              <a:gd name="connsiteX51" fmla="*/ 495370 w 2743270"/>
              <a:gd name="connsiteY51" fmla="*/ 217827 h 2795927"/>
              <a:gd name="connsiteX52" fmla="*/ 63570 w 2743270"/>
              <a:gd name="connsiteY52" fmla="*/ 205127 h 2795927"/>
              <a:gd name="connsiteX53" fmla="*/ 25470 w 2743270"/>
              <a:gd name="connsiteY53" fmla="*/ 167027 h 2795927"/>
              <a:gd name="connsiteX54" fmla="*/ 70 w 2743270"/>
              <a:gd name="connsiteY54" fmla="*/ 205127 h 2795927"/>
              <a:gd name="connsiteX55" fmla="*/ 31820 w 2743270"/>
              <a:gd name="connsiteY55"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159070 w 2743270"/>
              <a:gd name="connsiteY5" fmla="*/ 2402227 h 2795927"/>
              <a:gd name="connsiteX6" fmla="*/ 2247970 w 2743270"/>
              <a:gd name="connsiteY6" fmla="*/ 2376827 h 2795927"/>
              <a:gd name="connsiteX7" fmla="*/ 2298770 w 2743270"/>
              <a:gd name="connsiteY7" fmla="*/ 2364127 h 2795927"/>
              <a:gd name="connsiteX8" fmla="*/ 2336870 w 2743270"/>
              <a:gd name="connsiteY8" fmla="*/ 2326027 h 2795927"/>
              <a:gd name="connsiteX9" fmla="*/ 2438470 w 2743270"/>
              <a:gd name="connsiteY9" fmla="*/ 2287927 h 2795927"/>
              <a:gd name="connsiteX10" fmla="*/ 2463870 w 2743270"/>
              <a:gd name="connsiteY10" fmla="*/ 2249827 h 2795927"/>
              <a:gd name="connsiteX11" fmla="*/ 2476570 w 2743270"/>
              <a:gd name="connsiteY11" fmla="*/ 2211727 h 2795927"/>
              <a:gd name="connsiteX12" fmla="*/ 2514670 w 2743270"/>
              <a:gd name="connsiteY12" fmla="*/ 2199027 h 2795927"/>
              <a:gd name="connsiteX13" fmla="*/ 2565470 w 2743270"/>
              <a:gd name="connsiteY13" fmla="*/ 2173627 h 2795927"/>
              <a:gd name="connsiteX14" fmla="*/ 2590870 w 2743270"/>
              <a:gd name="connsiteY14" fmla="*/ 2135527 h 2795927"/>
              <a:gd name="connsiteX15" fmla="*/ 2628970 w 2743270"/>
              <a:gd name="connsiteY15" fmla="*/ 2110127 h 2795927"/>
              <a:gd name="connsiteX16" fmla="*/ 2641670 w 2743270"/>
              <a:gd name="connsiteY16" fmla="*/ 2072027 h 2795927"/>
              <a:gd name="connsiteX17" fmla="*/ 2705170 w 2743270"/>
              <a:gd name="connsiteY17" fmla="*/ 1983127 h 2795927"/>
              <a:gd name="connsiteX18" fmla="*/ 2743270 w 2743270"/>
              <a:gd name="connsiteY18" fmla="*/ 1856127 h 2795927"/>
              <a:gd name="connsiteX19" fmla="*/ 2717870 w 2743270"/>
              <a:gd name="connsiteY19" fmla="*/ 1513227 h 2795927"/>
              <a:gd name="connsiteX20" fmla="*/ 2705170 w 2743270"/>
              <a:gd name="connsiteY20" fmla="*/ 1462427 h 2795927"/>
              <a:gd name="connsiteX21" fmla="*/ 2641670 w 2743270"/>
              <a:gd name="connsiteY21" fmla="*/ 1386227 h 2795927"/>
              <a:gd name="connsiteX22" fmla="*/ 2616270 w 2743270"/>
              <a:gd name="connsiteY22" fmla="*/ 1348127 h 2795927"/>
              <a:gd name="connsiteX23" fmla="*/ 2603570 w 2743270"/>
              <a:gd name="connsiteY23" fmla="*/ 1310027 h 2795927"/>
              <a:gd name="connsiteX24" fmla="*/ 2565470 w 2743270"/>
              <a:gd name="connsiteY24" fmla="*/ 1271927 h 2795927"/>
              <a:gd name="connsiteX25" fmla="*/ 2489270 w 2743270"/>
              <a:gd name="connsiteY25" fmla="*/ 1170327 h 2795927"/>
              <a:gd name="connsiteX26" fmla="*/ 2413070 w 2743270"/>
              <a:gd name="connsiteY26" fmla="*/ 1094127 h 2795927"/>
              <a:gd name="connsiteX27" fmla="*/ 2374970 w 2743270"/>
              <a:gd name="connsiteY27" fmla="*/ 1056027 h 2795927"/>
              <a:gd name="connsiteX28" fmla="*/ 2349570 w 2743270"/>
              <a:gd name="connsiteY28" fmla="*/ 1017927 h 2795927"/>
              <a:gd name="connsiteX29" fmla="*/ 2311470 w 2743270"/>
              <a:gd name="connsiteY29" fmla="*/ 992527 h 2795927"/>
              <a:gd name="connsiteX30" fmla="*/ 2235270 w 2743270"/>
              <a:gd name="connsiteY30" fmla="*/ 916327 h 2795927"/>
              <a:gd name="connsiteX31" fmla="*/ 2209870 w 2743270"/>
              <a:gd name="connsiteY31" fmla="*/ 878227 h 2795927"/>
              <a:gd name="connsiteX32" fmla="*/ 2133670 w 2743270"/>
              <a:gd name="connsiteY32" fmla="*/ 840127 h 2795927"/>
              <a:gd name="connsiteX33" fmla="*/ 2057470 w 2743270"/>
              <a:gd name="connsiteY33" fmla="*/ 776627 h 2795927"/>
              <a:gd name="connsiteX34" fmla="*/ 2019370 w 2743270"/>
              <a:gd name="connsiteY34" fmla="*/ 738527 h 2795927"/>
              <a:gd name="connsiteX35" fmla="*/ 1943170 w 2743270"/>
              <a:gd name="connsiteY35" fmla="*/ 700427 h 2795927"/>
              <a:gd name="connsiteX36" fmla="*/ 1866970 w 2743270"/>
              <a:gd name="connsiteY36" fmla="*/ 636927 h 2795927"/>
              <a:gd name="connsiteX37" fmla="*/ 1828870 w 2743270"/>
              <a:gd name="connsiteY37" fmla="*/ 624227 h 2795927"/>
              <a:gd name="connsiteX38" fmla="*/ 1803470 w 2743270"/>
              <a:gd name="connsiteY38" fmla="*/ 586127 h 2795927"/>
              <a:gd name="connsiteX39" fmla="*/ 1765370 w 2743270"/>
              <a:gd name="connsiteY39" fmla="*/ 573427 h 2795927"/>
              <a:gd name="connsiteX40" fmla="*/ 1676470 w 2743270"/>
              <a:gd name="connsiteY40" fmla="*/ 535327 h 2795927"/>
              <a:gd name="connsiteX41" fmla="*/ 1625670 w 2743270"/>
              <a:gd name="connsiteY41" fmla="*/ 497227 h 2795927"/>
              <a:gd name="connsiteX42" fmla="*/ 1511370 w 2743270"/>
              <a:gd name="connsiteY42" fmla="*/ 459127 h 2795927"/>
              <a:gd name="connsiteX43" fmla="*/ 1473270 w 2743270"/>
              <a:gd name="connsiteY43" fmla="*/ 433727 h 2795927"/>
              <a:gd name="connsiteX44" fmla="*/ 1308170 w 2743270"/>
              <a:gd name="connsiteY44" fmla="*/ 382927 h 2795927"/>
              <a:gd name="connsiteX45" fmla="*/ 1244670 w 2743270"/>
              <a:gd name="connsiteY45" fmla="*/ 370227 h 2795927"/>
              <a:gd name="connsiteX46" fmla="*/ 1041470 w 2743270"/>
              <a:gd name="connsiteY46" fmla="*/ 319427 h 2795927"/>
              <a:gd name="connsiteX47" fmla="*/ 889070 w 2743270"/>
              <a:gd name="connsiteY47" fmla="*/ 294027 h 2795927"/>
              <a:gd name="connsiteX48" fmla="*/ 787470 w 2743270"/>
              <a:gd name="connsiteY48" fmla="*/ 268627 h 2795927"/>
              <a:gd name="connsiteX49" fmla="*/ 749370 w 2743270"/>
              <a:gd name="connsiteY49" fmla="*/ 255927 h 2795927"/>
              <a:gd name="connsiteX50" fmla="*/ 558870 w 2743270"/>
              <a:gd name="connsiteY50" fmla="*/ 230527 h 2795927"/>
              <a:gd name="connsiteX51" fmla="*/ 495370 w 2743270"/>
              <a:gd name="connsiteY51" fmla="*/ 217827 h 2795927"/>
              <a:gd name="connsiteX52" fmla="*/ 63570 w 2743270"/>
              <a:gd name="connsiteY52" fmla="*/ 205127 h 2795927"/>
              <a:gd name="connsiteX53" fmla="*/ 25470 w 2743270"/>
              <a:gd name="connsiteY53" fmla="*/ 167027 h 2795927"/>
              <a:gd name="connsiteX54" fmla="*/ 70 w 2743270"/>
              <a:gd name="connsiteY54" fmla="*/ 205127 h 2795927"/>
              <a:gd name="connsiteX55" fmla="*/ 31820 w 2743270"/>
              <a:gd name="connsiteY55"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159070 w 2743270"/>
              <a:gd name="connsiteY5" fmla="*/ 2402227 h 2795927"/>
              <a:gd name="connsiteX6" fmla="*/ 2247970 w 2743270"/>
              <a:gd name="connsiteY6" fmla="*/ 2376827 h 2795927"/>
              <a:gd name="connsiteX7" fmla="*/ 2298770 w 2743270"/>
              <a:gd name="connsiteY7" fmla="*/ 2364127 h 2795927"/>
              <a:gd name="connsiteX8" fmla="*/ 2336870 w 2743270"/>
              <a:gd name="connsiteY8" fmla="*/ 2326027 h 2795927"/>
              <a:gd name="connsiteX9" fmla="*/ 2438470 w 2743270"/>
              <a:gd name="connsiteY9" fmla="*/ 2287927 h 2795927"/>
              <a:gd name="connsiteX10" fmla="*/ 2463870 w 2743270"/>
              <a:gd name="connsiteY10" fmla="*/ 2249827 h 2795927"/>
              <a:gd name="connsiteX11" fmla="*/ 2476570 w 2743270"/>
              <a:gd name="connsiteY11" fmla="*/ 2211727 h 2795927"/>
              <a:gd name="connsiteX12" fmla="*/ 2514670 w 2743270"/>
              <a:gd name="connsiteY12" fmla="*/ 2199027 h 2795927"/>
              <a:gd name="connsiteX13" fmla="*/ 2565470 w 2743270"/>
              <a:gd name="connsiteY13" fmla="*/ 2173627 h 2795927"/>
              <a:gd name="connsiteX14" fmla="*/ 2590870 w 2743270"/>
              <a:gd name="connsiteY14" fmla="*/ 2135527 h 2795927"/>
              <a:gd name="connsiteX15" fmla="*/ 2628970 w 2743270"/>
              <a:gd name="connsiteY15" fmla="*/ 2110127 h 2795927"/>
              <a:gd name="connsiteX16" fmla="*/ 2641670 w 2743270"/>
              <a:gd name="connsiteY16" fmla="*/ 2072027 h 2795927"/>
              <a:gd name="connsiteX17" fmla="*/ 2705170 w 2743270"/>
              <a:gd name="connsiteY17" fmla="*/ 1983127 h 2795927"/>
              <a:gd name="connsiteX18" fmla="*/ 2743270 w 2743270"/>
              <a:gd name="connsiteY18" fmla="*/ 1856127 h 2795927"/>
              <a:gd name="connsiteX19" fmla="*/ 2717870 w 2743270"/>
              <a:gd name="connsiteY19" fmla="*/ 1513227 h 2795927"/>
              <a:gd name="connsiteX20" fmla="*/ 2705170 w 2743270"/>
              <a:gd name="connsiteY20" fmla="*/ 1462427 h 2795927"/>
              <a:gd name="connsiteX21" fmla="*/ 2641670 w 2743270"/>
              <a:gd name="connsiteY21" fmla="*/ 1386227 h 2795927"/>
              <a:gd name="connsiteX22" fmla="*/ 2616270 w 2743270"/>
              <a:gd name="connsiteY22" fmla="*/ 1348127 h 2795927"/>
              <a:gd name="connsiteX23" fmla="*/ 2603570 w 2743270"/>
              <a:gd name="connsiteY23" fmla="*/ 1310027 h 2795927"/>
              <a:gd name="connsiteX24" fmla="*/ 2565470 w 2743270"/>
              <a:gd name="connsiteY24" fmla="*/ 1271927 h 2795927"/>
              <a:gd name="connsiteX25" fmla="*/ 2489270 w 2743270"/>
              <a:gd name="connsiteY25" fmla="*/ 1170327 h 2795927"/>
              <a:gd name="connsiteX26" fmla="*/ 2413070 w 2743270"/>
              <a:gd name="connsiteY26" fmla="*/ 1094127 h 2795927"/>
              <a:gd name="connsiteX27" fmla="*/ 2374970 w 2743270"/>
              <a:gd name="connsiteY27" fmla="*/ 1056027 h 2795927"/>
              <a:gd name="connsiteX28" fmla="*/ 2349570 w 2743270"/>
              <a:gd name="connsiteY28" fmla="*/ 1017927 h 2795927"/>
              <a:gd name="connsiteX29" fmla="*/ 2311470 w 2743270"/>
              <a:gd name="connsiteY29" fmla="*/ 992527 h 2795927"/>
              <a:gd name="connsiteX30" fmla="*/ 2235270 w 2743270"/>
              <a:gd name="connsiteY30" fmla="*/ 916327 h 2795927"/>
              <a:gd name="connsiteX31" fmla="*/ 2209870 w 2743270"/>
              <a:gd name="connsiteY31" fmla="*/ 878227 h 2795927"/>
              <a:gd name="connsiteX32" fmla="*/ 2133670 w 2743270"/>
              <a:gd name="connsiteY32" fmla="*/ 840127 h 2795927"/>
              <a:gd name="connsiteX33" fmla="*/ 2057470 w 2743270"/>
              <a:gd name="connsiteY33" fmla="*/ 776627 h 2795927"/>
              <a:gd name="connsiteX34" fmla="*/ 2019370 w 2743270"/>
              <a:gd name="connsiteY34" fmla="*/ 738527 h 2795927"/>
              <a:gd name="connsiteX35" fmla="*/ 1943170 w 2743270"/>
              <a:gd name="connsiteY35" fmla="*/ 700427 h 2795927"/>
              <a:gd name="connsiteX36" fmla="*/ 1866970 w 2743270"/>
              <a:gd name="connsiteY36" fmla="*/ 636927 h 2795927"/>
              <a:gd name="connsiteX37" fmla="*/ 1828870 w 2743270"/>
              <a:gd name="connsiteY37" fmla="*/ 624227 h 2795927"/>
              <a:gd name="connsiteX38" fmla="*/ 1803470 w 2743270"/>
              <a:gd name="connsiteY38" fmla="*/ 586127 h 2795927"/>
              <a:gd name="connsiteX39" fmla="*/ 1765370 w 2743270"/>
              <a:gd name="connsiteY39" fmla="*/ 573427 h 2795927"/>
              <a:gd name="connsiteX40" fmla="*/ 1676470 w 2743270"/>
              <a:gd name="connsiteY40" fmla="*/ 535327 h 2795927"/>
              <a:gd name="connsiteX41" fmla="*/ 1625670 w 2743270"/>
              <a:gd name="connsiteY41" fmla="*/ 497227 h 2795927"/>
              <a:gd name="connsiteX42" fmla="*/ 1511370 w 2743270"/>
              <a:gd name="connsiteY42" fmla="*/ 459127 h 2795927"/>
              <a:gd name="connsiteX43" fmla="*/ 1473270 w 2743270"/>
              <a:gd name="connsiteY43" fmla="*/ 433727 h 2795927"/>
              <a:gd name="connsiteX44" fmla="*/ 1308170 w 2743270"/>
              <a:gd name="connsiteY44" fmla="*/ 382927 h 2795927"/>
              <a:gd name="connsiteX45" fmla="*/ 1244670 w 2743270"/>
              <a:gd name="connsiteY45" fmla="*/ 370227 h 2795927"/>
              <a:gd name="connsiteX46" fmla="*/ 1041470 w 2743270"/>
              <a:gd name="connsiteY46" fmla="*/ 319427 h 2795927"/>
              <a:gd name="connsiteX47" fmla="*/ 889070 w 2743270"/>
              <a:gd name="connsiteY47" fmla="*/ 294027 h 2795927"/>
              <a:gd name="connsiteX48" fmla="*/ 787470 w 2743270"/>
              <a:gd name="connsiteY48" fmla="*/ 268627 h 2795927"/>
              <a:gd name="connsiteX49" fmla="*/ 749370 w 2743270"/>
              <a:gd name="connsiteY49" fmla="*/ 255927 h 2795927"/>
              <a:gd name="connsiteX50" fmla="*/ 558870 w 2743270"/>
              <a:gd name="connsiteY50" fmla="*/ 230527 h 2795927"/>
              <a:gd name="connsiteX51" fmla="*/ 495370 w 2743270"/>
              <a:gd name="connsiteY51" fmla="*/ 217827 h 2795927"/>
              <a:gd name="connsiteX52" fmla="*/ 63570 w 2743270"/>
              <a:gd name="connsiteY52" fmla="*/ 205127 h 2795927"/>
              <a:gd name="connsiteX53" fmla="*/ 25470 w 2743270"/>
              <a:gd name="connsiteY53" fmla="*/ 167027 h 2795927"/>
              <a:gd name="connsiteX54" fmla="*/ 70 w 2743270"/>
              <a:gd name="connsiteY54" fmla="*/ 205127 h 2795927"/>
              <a:gd name="connsiteX55" fmla="*/ 31820 w 2743270"/>
              <a:gd name="connsiteY55"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247970 w 2743270"/>
              <a:gd name="connsiteY5" fmla="*/ 2376827 h 2795927"/>
              <a:gd name="connsiteX6" fmla="*/ 2298770 w 2743270"/>
              <a:gd name="connsiteY6" fmla="*/ 2364127 h 2795927"/>
              <a:gd name="connsiteX7" fmla="*/ 2336870 w 2743270"/>
              <a:gd name="connsiteY7" fmla="*/ 2326027 h 2795927"/>
              <a:gd name="connsiteX8" fmla="*/ 2438470 w 2743270"/>
              <a:gd name="connsiteY8" fmla="*/ 2287927 h 2795927"/>
              <a:gd name="connsiteX9" fmla="*/ 2463870 w 2743270"/>
              <a:gd name="connsiteY9" fmla="*/ 2249827 h 2795927"/>
              <a:gd name="connsiteX10" fmla="*/ 2476570 w 2743270"/>
              <a:gd name="connsiteY10" fmla="*/ 2211727 h 2795927"/>
              <a:gd name="connsiteX11" fmla="*/ 2514670 w 2743270"/>
              <a:gd name="connsiteY11" fmla="*/ 2199027 h 2795927"/>
              <a:gd name="connsiteX12" fmla="*/ 2565470 w 2743270"/>
              <a:gd name="connsiteY12" fmla="*/ 2173627 h 2795927"/>
              <a:gd name="connsiteX13" fmla="*/ 2590870 w 2743270"/>
              <a:gd name="connsiteY13" fmla="*/ 2135527 h 2795927"/>
              <a:gd name="connsiteX14" fmla="*/ 2628970 w 2743270"/>
              <a:gd name="connsiteY14" fmla="*/ 2110127 h 2795927"/>
              <a:gd name="connsiteX15" fmla="*/ 2641670 w 2743270"/>
              <a:gd name="connsiteY15" fmla="*/ 2072027 h 2795927"/>
              <a:gd name="connsiteX16" fmla="*/ 2705170 w 2743270"/>
              <a:gd name="connsiteY16" fmla="*/ 1983127 h 2795927"/>
              <a:gd name="connsiteX17" fmla="*/ 2743270 w 2743270"/>
              <a:gd name="connsiteY17" fmla="*/ 1856127 h 2795927"/>
              <a:gd name="connsiteX18" fmla="*/ 2717870 w 2743270"/>
              <a:gd name="connsiteY18" fmla="*/ 1513227 h 2795927"/>
              <a:gd name="connsiteX19" fmla="*/ 2705170 w 2743270"/>
              <a:gd name="connsiteY19" fmla="*/ 1462427 h 2795927"/>
              <a:gd name="connsiteX20" fmla="*/ 2641670 w 2743270"/>
              <a:gd name="connsiteY20" fmla="*/ 1386227 h 2795927"/>
              <a:gd name="connsiteX21" fmla="*/ 2616270 w 2743270"/>
              <a:gd name="connsiteY21" fmla="*/ 1348127 h 2795927"/>
              <a:gd name="connsiteX22" fmla="*/ 2603570 w 2743270"/>
              <a:gd name="connsiteY22" fmla="*/ 1310027 h 2795927"/>
              <a:gd name="connsiteX23" fmla="*/ 2565470 w 2743270"/>
              <a:gd name="connsiteY23" fmla="*/ 1271927 h 2795927"/>
              <a:gd name="connsiteX24" fmla="*/ 2489270 w 2743270"/>
              <a:gd name="connsiteY24" fmla="*/ 1170327 h 2795927"/>
              <a:gd name="connsiteX25" fmla="*/ 2413070 w 2743270"/>
              <a:gd name="connsiteY25" fmla="*/ 1094127 h 2795927"/>
              <a:gd name="connsiteX26" fmla="*/ 2374970 w 2743270"/>
              <a:gd name="connsiteY26" fmla="*/ 1056027 h 2795927"/>
              <a:gd name="connsiteX27" fmla="*/ 2349570 w 2743270"/>
              <a:gd name="connsiteY27" fmla="*/ 1017927 h 2795927"/>
              <a:gd name="connsiteX28" fmla="*/ 2311470 w 2743270"/>
              <a:gd name="connsiteY28" fmla="*/ 992527 h 2795927"/>
              <a:gd name="connsiteX29" fmla="*/ 2235270 w 2743270"/>
              <a:gd name="connsiteY29" fmla="*/ 916327 h 2795927"/>
              <a:gd name="connsiteX30" fmla="*/ 2209870 w 2743270"/>
              <a:gd name="connsiteY30" fmla="*/ 878227 h 2795927"/>
              <a:gd name="connsiteX31" fmla="*/ 2133670 w 2743270"/>
              <a:gd name="connsiteY31" fmla="*/ 840127 h 2795927"/>
              <a:gd name="connsiteX32" fmla="*/ 2057470 w 2743270"/>
              <a:gd name="connsiteY32" fmla="*/ 776627 h 2795927"/>
              <a:gd name="connsiteX33" fmla="*/ 2019370 w 2743270"/>
              <a:gd name="connsiteY33" fmla="*/ 738527 h 2795927"/>
              <a:gd name="connsiteX34" fmla="*/ 1943170 w 2743270"/>
              <a:gd name="connsiteY34" fmla="*/ 700427 h 2795927"/>
              <a:gd name="connsiteX35" fmla="*/ 1866970 w 2743270"/>
              <a:gd name="connsiteY35" fmla="*/ 636927 h 2795927"/>
              <a:gd name="connsiteX36" fmla="*/ 1828870 w 2743270"/>
              <a:gd name="connsiteY36" fmla="*/ 624227 h 2795927"/>
              <a:gd name="connsiteX37" fmla="*/ 1803470 w 2743270"/>
              <a:gd name="connsiteY37" fmla="*/ 586127 h 2795927"/>
              <a:gd name="connsiteX38" fmla="*/ 1765370 w 2743270"/>
              <a:gd name="connsiteY38" fmla="*/ 573427 h 2795927"/>
              <a:gd name="connsiteX39" fmla="*/ 1676470 w 2743270"/>
              <a:gd name="connsiteY39" fmla="*/ 535327 h 2795927"/>
              <a:gd name="connsiteX40" fmla="*/ 1625670 w 2743270"/>
              <a:gd name="connsiteY40" fmla="*/ 497227 h 2795927"/>
              <a:gd name="connsiteX41" fmla="*/ 1511370 w 2743270"/>
              <a:gd name="connsiteY41" fmla="*/ 459127 h 2795927"/>
              <a:gd name="connsiteX42" fmla="*/ 1473270 w 2743270"/>
              <a:gd name="connsiteY42" fmla="*/ 433727 h 2795927"/>
              <a:gd name="connsiteX43" fmla="*/ 1308170 w 2743270"/>
              <a:gd name="connsiteY43" fmla="*/ 382927 h 2795927"/>
              <a:gd name="connsiteX44" fmla="*/ 1244670 w 2743270"/>
              <a:gd name="connsiteY44" fmla="*/ 370227 h 2795927"/>
              <a:gd name="connsiteX45" fmla="*/ 1041470 w 2743270"/>
              <a:gd name="connsiteY45" fmla="*/ 319427 h 2795927"/>
              <a:gd name="connsiteX46" fmla="*/ 889070 w 2743270"/>
              <a:gd name="connsiteY46" fmla="*/ 294027 h 2795927"/>
              <a:gd name="connsiteX47" fmla="*/ 787470 w 2743270"/>
              <a:gd name="connsiteY47" fmla="*/ 268627 h 2795927"/>
              <a:gd name="connsiteX48" fmla="*/ 749370 w 2743270"/>
              <a:gd name="connsiteY48" fmla="*/ 255927 h 2795927"/>
              <a:gd name="connsiteX49" fmla="*/ 558870 w 2743270"/>
              <a:gd name="connsiteY49" fmla="*/ 230527 h 2795927"/>
              <a:gd name="connsiteX50" fmla="*/ 495370 w 2743270"/>
              <a:gd name="connsiteY50" fmla="*/ 217827 h 2795927"/>
              <a:gd name="connsiteX51" fmla="*/ 63570 w 2743270"/>
              <a:gd name="connsiteY51" fmla="*/ 205127 h 2795927"/>
              <a:gd name="connsiteX52" fmla="*/ 25470 w 2743270"/>
              <a:gd name="connsiteY52" fmla="*/ 167027 h 2795927"/>
              <a:gd name="connsiteX53" fmla="*/ 70 w 2743270"/>
              <a:gd name="connsiteY53" fmla="*/ 205127 h 2795927"/>
              <a:gd name="connsiteX54" fmla="*/ 31820 w 2743270"/>
              <a:gd name="connsiteY54"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298770 w 2743270"/>
              <a:gd name="connsiteY5" fmla="*/ 2364127 h 2795927"/>
              <a:gd name="connsiteX6" fmla="*/ 2336870 w 2743270"/>
              <a:gd name="connsiteY6" fmla="*/ 2326027 h 2795927"/>
              <a:gd name="connsiteX7" fmla="*/ 2438470 w 2743270"/>
              <a:gd name="connsiteY7" fmla="*/ 2287927 h 2795927"/>
              <a:gd name="connsiteX8" fmla="*/ 2463870 w 2743270"/>
              <a:gd name="connsiteY8" fmla="*/ 2249827 h 2795927"/>
              <a:gd name="connsiteX9" fmla="*/ 2476570 w 2743270"/>
              <a:gd name="connsiteY9" fmla="*/ 2211727 h 2795927"/>
              <a:gd name="connsiteX10" fmla="*/ 2514670 w 2743270"/>
              <a:gd name="connsiteY10" fmla="*/ 2199027 h 2795927"/>
              <a:gd name="connsiteX11" fmla="*/ 2565470 w 2743270"/>
              <a:gd name="connsiteY11" fmla="*/ 2173627 h 2795927"/>
              <a:gd name="connsiteX12" fmla="*/ 2590870 w 2743270"/>
              <a:gd name="connsiteY12" fmla="*/ 2135527 h 2795927"/>
              <a:gd name="connsiteX13" fmla="*/ 2628970 w 2743270"/>
              <a:gd name="connsiteY13" fmla="*/ 2110127 h 2795927"/>
              <a:gd name="connsiteX14" fmla="*/ 2641670 w 2743270"/>
              <a:gd name="connsiteY14" fmla="*/ 2072027 h 2795927"/>
              <a:gd name="connsiteX15" fmla="*/ 2705170 w 2743270"/>
              <a:gd name="connsiteY15" fmla="*/ 1983127 h 2795927"/>
              <a:gd name="connsiteX16" fmla="*/ 2743270 w 2743270"/>
              <a:gd name="connsiteY16" fmla="*/ 1856127 h 2795927"/>
              <a:gd name="connsiteX17" fmla="*/ 2717870 w 2743270"/>
              <a:gd name="connsiteY17" fmla="*/ 1513227 h 2795927"/>
              <a:gd name="connsiteX18" fmla="*/ 2705170 w 2743270"/>
              <a:gd name="connsiteY18" fmla="*/ 1462427 h 2795927"/>
              <a:gd name="connsiteX19" fmla="*/ 2641670 w 2743270"/>
              <a:gd name="connsiteY19" fmla="*/ 1386227 h 2795927"/>
              <a:gd name="connsiteX20" fmla="*/ 2616270 w 2743270"/>
              <a:gd name="connsiteY20" fmla="*/ 1348127 h 2795927"/>
              <a:gd name="connsiteX21" fmla="*/ 2603570 w 2743270"/>
              <a:gd name="connsiteY21" fmla="*/ 1310027 h 2795927"/>
              <a:gd name="connsiteX22" fmla="*/ 2565470 w 2743270"/>
              <a:gd name="connsiteY22" fmla="*/ 1271927 h 2795927"/>
              <a:gd name="connsiteX23" fmla="*/ 2489270 w 2743270"/>
              <a:gd name="connsiteY23" fmla="*/ 1170327 h 2795927"/>
              <a:gd name="connsiteX24" fmla="*/ 2413070 w 2743270"/>
              <a:gd name="connsiteY24" fmla="*/ 1094127 h 2795927"/>
              <a:gd name="connsiteX25" fmla="*/ 2374970 w 2743270"/>
              <a:gd name="connsiteY25" fmla="*/ 1056027 h 2795927"/>
              <a:gd name="connsiteX26" fmla="*/ 2349570 w 2743270"/>
              <a:gd name="connsiteY26" fmla="*/ 1017927 h 2795927"/>
              <a:gd name="connsiteX27" fmla="*/ 2311470 w 2743270"/>
              <a:gd name="connsiteY27" fmla="*/ 992527 h 2795927"/>
              <a:gd name="connsiteX28" fmla="*/ 2235270 w 2743270"/>
              <a:gd name="connsiteY28" fmla="*/ 916327 h 2795927"/>
              <a:gd name="connsiteX29" fmla="*/ 2209870 w 2743270"/>
              <a:gd name="connsiteY29" fmla="*/ 878227 h 2795927"/>
              <a:gd name="connsiteX30" fmla="*/ 2133670 w 2743270"/>
              <a:gd name="connsiteY30" fmla="*/ 840127 h 2795927"/>
              <a:gd name="connsiteX31" fmla="*/ 2057470 w 2743270"/>
              <a:gd name="connsiteY31" fmla="*/ 776627 h 2795927"/>
              <a:gd name="connsiteX32" fmla="*/ 2019370 w 2743270"/>
              <a:gd name="connsiteY32" fmla="*/ 738527 h 2795927"/>
              <a:gd name="connsiteX33" fmla="*/ 1943170 w 2743270"/>
              <a:gd name="connsiteY33" fmla="*/ 700427 h 2795927"/>
              <a:gd name="connsiteX34" fmla="*/ 1866970 w 2743270"/>
              <a:gd name="connsiteY34" fmla="*/ 636927 h 2795927"/>
              <a:gd name="connsiteX35" fmla="*/ 1828870 w 2743270"/>
              <a:gd name="connsiteY35" fmla="*/ 624227 h 2795927"/>
              <a:gd name="connsiteX36" fmla="*/ 1803470 w 2743270"/>
              <a:gd name="connsiteY36" fmla="*/ 586127 h 2795927"/>
              <a:gd name="connsiteX37" fmla="*/ 1765370 w 2743270"/>
              <a:gd name="connsiteY37" fmla="*/ 573427 h 2795927"/>
              <a:gd name="connsiteX38" fmla="*/ 1676470 w 2743270"/>
              <a:gd name="connsiteY38" fmla="*/ 535327 h 2795927"/>
              <a:gd name="connsiteX39" fmla="*/ 1625670 w 2743270"/>
              <a:gd name="connsiteY39" fmla="*/ 497227 h 2795927"/>
              <a:gd name="connsiteX40" fmla="*/ 1511370 w 2743270"/>
              <a:gd name="connsiteY40" fmla="*/ 459127 h 2795927"/>
              <a:gd name="connsiteX41" fmla="*/ 1473270 w 2743270"/>
              <a:gd name="connsiteY41" fmla="*/ 433727 h 2795927"/>
              <a:gd name="connsiteX42" fmla="*/ 1308170 w 2743270"/>
              <a:gd name="connsiteY42" fmla="*/ 382927 h 2795927"/>
              <a:gd name="connsiteX43" fmla="*/ 1244670 w 2743270"/>
              <a:gd name="connsiteY43" fmla="*/ 370227 h 2795927"/>
              <a:gd name="connsiteX44" fmla="*/ 1041470 w 2743270"/>
              <a:gd name="connsiteY44" fmla="*/ 319427 h 2795927"/>
              <a:gd name="connsiteX45" fmla="*/ 889070 w 2743270"/>
              <a:gd name="connsiteY45" fmla="*/ 294027 h 2795927"/>
              <a:gd name="connsiteX46" fmla="*/ 787470 w 2743270"/>
              <a:gd name="connsiteY46" fmla="*/ 268627 h 2795927"/>
              <a:gd name="connsiteX47" fmla="*/ 749370 w 2743270"/>
              <a:gd name="connsiteY47" fmla="*/ 255927 h 2795927"/>
              <a:gd name="connsiteX48" fmla="*/ 558870 w 2743270"/>
              <a:gd name="connsiteY48" fmla="*/ 230527 h 2795927"/>
              <a:gd name="connsiteX49" fmla="*/ 495370 w 2743270"/>
              <a:gd name="connsiteY49" fmla="*/ 217827 h 2795927"/>
              <a:gd name="connsiteX50" fmla="*/ 63570 w 2743270"/>
              <a:gd name="connsiteY50" fmla="*/ 205127 h 2795927"/>
              <a:gd name="connsiteX51" fmla="*/ 25470 w 2743270"/>
              <a:gd name="connsiteY51" fmla="*/ 167027 h 2795927"/>
              <a:gd name="connsiteX52" fmla="*/ 70 w 2743270"/>
              <a:gd name="connsiteY52" fmla="*/ 205127 h 2795927"/>
              <a:gd name="connsiteX53" fmla="*/ 31820 w 2743270"/>
              <a:gd name="connsiteY53"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336870 w 2743270"/>
              <a:gd name="connsiteY5" fmla="*/ 2326027 h 2795927"/>
              <a:gd name="connsiteX6" fmla="*/ 2438470 w 2743270"/>
              <a:gd name="connsiteY6" fmla="*/ 2287927 h 2795927"/>
              <a:gd name="connsiteX7" fmla="*/ 2463870 w 2743270"/>
              <a:gd name="connsiteY7" fmla="*/ 2249827 h 2795927"/>
              <a:gd name="connsiteX8" fmla="*/ 2476570 w 2743270"/>
              <a:gd name="connsiteY8" fmla="*/ 2211727 h 2795927"/>
              <a:gd name="connsiteX9" fmla="*/ 2514670 w 2743270"/>
              <a:gd name="connsiteY9" fmla="*/ 2199027 h 2795927"/>
              <a:gd name="connsiteX10" fmla="*/ 2565470 w 2743270"/>
              <a:gd name="connsiteY10" fmla="*/ 2173627 h 2795927"/>
              <a:gd name="connsiteX11" fmla="*/ 2590870 w 2743270"/>
              <a:gd name="connsiteY11" fmla="*/ 2135527 h 2795927"/>
              <a:gd name="connsiteX12" fmla="*/ 2628970 w 2743270"/>
              <a:gd name="connsiteY12" fmla="*/ 2110127 h 2795927"/>
              <a:gd name="connsiteX13" fmla="*/ 2641670 w 2743270"/>
              <a:gd name="connsiteY13" fmla="*/ 2072027 h 2795927"/>
              <a:gd name="connsiteX14" fmla="*/ 2705170 w 2743270"/>
              <a:gd name="connsiteY14" fmla="*/ 1983127 h 2795927"/>
              <a:gd name="connsiteX15" fmla="*/ 2743270 w 2743270"/>
              <a:gd name="connsiteY15" fmla="*/ 1856127 h 2795927"/>
              <a:gd name="connsiteX16" fmla="*/ 2717870 w 2743270"/>
              <a:gd name="connsiteY16" fmla="*/ 1513227 h 2795927"/>
              <a:gd name="connsiteX17" fmla="*/ 2705170 w 2743270"/>
              <a:gd name="connsiteY17" fmla="*/ 1462427 h 2795927"/>
              <a:gd name="connsiteX18" fmla="*/ 2641670 w 2743270"/>
              <a:gd name="connsiteY18" fmla="*/ 1386227 h 2795927"/>
              <a:gd name="connsiteX19" fmla="*/ 2616270 w 2743270"/>
              <a:gd name="connsiteY19" fmla="*/ 1348127 h 2795927"/>
              <a:gd name="connsiteX20" fmla="*/ 2603570 w 2743270"/>
              <a:gd name="connsiteY20" fmla="*/ 1310027 h 2795927"/>
              <a:gd name="connsiteX21" fmla="*/ 2565470 w 2743270"/>
              <a:gd name="connsiteY21" fmla="*/ 1271927 h 2795927"/>
              <a:gd name="connsiteX22" fmla="*/ 2489270 w 2743270"/>
              <a:gd name="connsiteY22" fmla="*/ 1170327 h 2795927"/>
              <a:gd name="connsiteX23" fmla="*/ 2413070 w 2743270"/>
              <a:gd name="connsiteY23" fmla="*/ 1094127 h 2795927"/>
              <a:gd name="connsiteX24" fmla="*/ 2374970 w 2743270"/>
              <a:gd name="connsiteY24" fmla="*/ 1056027 h 2795927"/>
              <a:gd name="connsiteX25" fmla="*/ 2349570 w 2743270"/>
              <a:gd name="connsiteY25" fmla="*/ 1017927 h 2795927"/>
              <a:gd name="connsiteX26" fmla="*/ 2311470 w 2743270"/>
              <a:gd name="connsiteY26" fmla="*/ 992527 h 2795927"/>
              <a:gd name="connsiteX27" fmla="*/ 2235270 w 2743270"/>
              <a:gd name="connsiteY27" fmla="*/ 916327 h 2795927"/>
              <a:gd name="connsiteX28" fmla="*/ 2209870 w 2743270"/>
              <a:gd name="connsiteY28" fmla="*/ 878227 h 2795927"/>
              <a:gd name="connsiteX29" fmla="*/ 2133670 w 2743270"/>
              <a:gd name="connsiteY29" fmla="*/ 840127 h 2795927"/>
              <a:gd name="connsiteX30" fmla="*/ 2057470 w 2743270"/>
              <a:gd name="connsiteY30" fmla="*/ 776627 h 2795927"/>
              <a:gd name="connsiteX31" fmla="*/ 2019370 w 2743270"/>
              <a:gd name="connsiteY31" fmla="*/ 738527 h 2795927"/>
              <a:gd name="connsiteX32" fmla="*/ 1943170 w 2743270"/>
              <a:gd name="connsiteY32" fmla="*/ 700427 h 2795927"/>
              <a:gd name="connsiteX33" fmla="*/ 1866970 w 2743270"/>
              <a:gd name="connsiteY33" fmla="*/ 636927 h 2795927"/>
              <a:gd name="connsiteX34" fmla="*/ 1828870 w 2743270"/>
              <a:gd name="connsiteY34" fmla="*/ 624227 h 2795927"/>
              <a:gd name="connsiteX35" fmla="*/ 1803470 w 2743270"/>
              <a:gd name="connsiteY35" fmla="*/ 586127 h 2795927"/>
              <a:gd name="connsiteX36" fmla="*/ 1765370 w 2743270"/>
              <a:gd name="connsiteY36" fmla="*/ 573427 h 2795927"/>
              <a:gd name="connsiteX37" fmla="*/ 1676470 w 2743270"/>
              <a:gd name="connsiteY37" fmla="*/ 535327 h 2795927"/>
              <a:gd name="connsiteX38" fmla="*/ 1625670 w 2743270"/>
              <a:gd name="connsiteY38" fmla="*/ 497227 h 2795927"/>
              <a:gd name="connsiteX39" fmla="*/ 1511370 w 2743270"/>
              <a:gd name="connsiteY39" fmla="*/ 459127 h 2795927"/>
              <a:gd name="connsiteX40" fmla="*/ 1473270 w 2743270"/>
              <a:gd name="connsiteY40" fmla="*/ 433727 h 2795927"/>
              <a:gd name="connsiteX41" fmla="*/ 1308170 w 2743270"/>
              <a:gd name="connsiteY41" fmla="*/ 382927 h 2795927"/>
              <a:gd name="connsiteX42" fmla="*/ 1244670 w 2743270"/>
              <a:gd name="connsiteY42" fmla="*/ 370227 h 2795927"/>
              <a:gd name="connsiteX43" fmla="*/ 1041470 w 2743270"/>
              <a:gd name="connsiteY43" fmla="*/ 319427 h 2795927"/>
              <a:gd name="connsiteX44" fmla="*/ 889070 w 2743270"/>
              <a:gd name="connsiteY44" fmla="*/ 294027 h 2795927"/>
              <a:gd name="connsiteX45" fmla="*/ 787470 w 2743270"/>
              <a:gd name="connsiteY45" fmla="*/ 268627 h 2795927"/>
              <a:gd name="connsiteX46" fmla="*/ 749370 w 2743270"/>
              <a:gd name="connsiteY46" fmla="*/ 255927 h 2795927"/>
              <a:gd name="connsiteX47" fmla="*/ 558870 w 2743270"/>
              <a:gd name="connsiteY47" fmla="*/ 230527 h 2795927"/>
              <a:gd name="connsiteX48" fmla="*/ 495370 w 2743270"/>
              <a:gd name="connsiteY48" fmla="*/ 217827 h 2795927"/>
              <a:gd name="connsiteX49" fmla="*/ 63570 w 2743270"/>
              <a:gd name="connsiteY49" fmla="*/ 205127 h 2795927"/>
              <a:gd name="connsiteX50" fmla="*/ 25470 w 2743270"/>
              <a:gd name="connsiteY50" fmla="*/ 167027 h 2795927"/>
              <a:gd name="connsiteX51" fmla="*/ 70 w 2743270"/>
              <a:gd name="connsiteY51" fmla="*/ 205127 h 2795927"/>
              <a:gd name="connsiteX52" fmla="*/ 31820 w 2743270"/>
              <a:gd name="connsiteY52"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38470 w 2743270"/>
              <a:gd name="connsiteY5" fmla="*/ 2287927 h 2795927"/>
              <a:gd name="connsiteX6" fmla="*/ 2463870 w 2743270"/>
              <a:gd name="connsiteY6" fmla="*/ 2249827 h 2795927"/>
              <a:gd name="connsiteX7" fmla="*/ 2476570 w 2743270"/>
              <a:gd name="connsiteY7" fmla="*/ 2211727 h 2795927"/>
              <a:gd name="connsiteX8" fmla="*/ 2514670 w 2743270"/>
              <a:gd name="connsiteY8" fmla="*/ 2199027 h 2795927"/>
              <a:gd name="connsiteX9" fmla="*/ 2565470 w 2743270"/>
              <a:gd name="connsiteY9" fmla="*/ 2173627 h 2795927"/>
              <a:gd name="connsiteX10" fmla="*/ 2590870 w 2743270"/>
              <a:gd name="connsiteY10" fmla="*/ 2135527 h 2795927"/>
              <a:gd name="connsiteX11" fmla="*/ 2628970 w 2743270"/>
              <a:gd name="connsiteY11" fmla="*/ 2110127 h 2795927"/>
              <a:gd name="connsiteX12" fmla="*/ 2641670 w 2743270"/>
              <a:gd name="connsiteY12" fmla="*/ 2072027 h 2795927"/>
              <a:gd name="connsiteX13" fmla="*/ 2705170 w 2743270"/>
              <a:gd name="connsiteY13" fmla="*/ 1983127 h 2795927"/>
              <a:gd name="connsiteX14" fmla="*/ 2743270 w 2743270"/>
              <a:gd name="connsiteY14" fmla="*/ 1856127 h 2795927"/>
              <a:gd name="connsiteX15" fmla="*/ 2717870 w 2743270"/>
              <a:gd name="connsiteY15" fmla="*/ 1513227 h 2795927"/>
              <a:gd name="connsiteX16" fmla="*/ 2705170 w 2743270"/>
              <a:gd name="connsiteY16" fmla="*/ 1462427 h 2795927"/>
              <a:gd name="connsiteX17" fmla="*/ 2641670 w 2743270"/>
              <a:gd name="connsiteY17" fmla="*/ 1386227 h 2795927"/>
              <a:gd name="connsiteX18" fmla="*/ 2616270 w 2743270"/>
              <a:gd name="connsiteY18" fmla="*/ 1348127 h 2795927"/>
              <a:gd name="connsiteX19" fmla="*/ 2603570 w 2743270"/>
              <a:gd name="connsiteY19" fmla="*/ 1310027 h 2795927"/>
              <a:gd name="connsiteX20" fmla="*/ 2565470 w 2743270"/>
              <a:gd name="connsiteY20" fmla="*/ 1271927 h 2795927"/>
              <a:gd name="connsiteX21" fmla="*/ 2489270 w 2743270"/>
              <a:gd name="connsiteY21" fmla="*/ 1170327 h 2795927"/>
              <a:gd name="connsiteX22" fmla="*/ 2413070 w 2743270"/>
              <a:gd name="connsiteY22" fmla="*/ 1094127 h 2795927"/>
              <a:gd name="connsiteX23" fmla="*/ 2374970 w 2743270"/>
              <a:gd name="connsiteY23" fmla="*/ 1056027 h 2795927"/>
              <a:gd name="connsiteX24" fmla="*/ 2349570 w 2743270"/>
              <a:gd name="connsiteY24" fmla="*/ 1017927 h 2795927"/>
              <a:gd name="connsiteX25" fmla="*/ 2311470 w 2743270"/>
              <a:gd name="connsiteY25" fmla="*/ 992527 h 2795927"/>
              <a:gd name="connsiteX26" fmla="*/ 2235270 w 2743270"/>
              <a:gd name="connsiteY26" fmla="*/ 916327 h 2795927"/>
              <a:gd name="connsiteX27" fmla="*/ 2209870 w 2743270"/>
              <a:gd name="connsiteY27" fmla="*/ 878227 h 2795927"/>
              <a:gd name="connsiteX28" fmla="*/ 2133670 w 2743270"/>
              <a:gd name="connsiteY28" fmla="*/ 840127 h 2795927"/>
              <a:gd name="connsiteX29" fmla="*/ 2057470 w 2743270"/>
              <a:gd name="connsiteY29" fmla="*/ 776627 h 2795927"/>
              <a:gd name="connsiteX30" fmla="*/ 2019370 w 2743270"/>
              <a:gd name="connsiteY30" fmla="*/ 738527 h 2795927"/>
              <a:gd name="connsiteX31" fmla="*/ 1943170 w 2743270"/>
              <a:gd name="connsiteY31" fmla="*/ 700427 h 2795927"/>
              <a:gd name="connsiteX32" fmla="*/ 1866970 w 2743270"/>
              <a:gd name="connsiteY32" fmla="*/ 636927 h 2795927"/>
              <a:gd name="connsiteX33" fmla="*/ 1828870 w 2743270"/>
              <a:gd name="connsiteY33" fmla="*/ 624227 h 2795927"/>
              <a:gd name="connsiteX34" fmla="*/ 1803470 w 2743270"/>
              <a:gd name="connsiteY34" fmla="*/ 586127 h 2795927"/>
              <a:gd name="connsiteX35" fmla="*/ 1765370 w 2743270"/>
              <a:gd name="connsiteY35" fmla="*/ 573427 h 2795927"/>
              <a:gd name="connsiteX36" fmla="*/ 1676470 w 2743270"/>
              <a:gd name="connsiteY36" fmla="*/ 535327 h 2795927"/>
              <a:gd name="connsiteX37" fmla="*/ 1625670 w 2743270"/>
              <a:gd name="connsiteY37" fmla="*/ 497227 h 2795927"/>
              <a:gd name="connsiteX38" fmla="*/ 1511370 w 2743270"/>
              <a:gd name="connsiteY38" fmla="*/ 459127 h 2795927"/>
              <a:gd name="connsiteX39" fmla="*/ 1473270 w 2743270"/>
              <a:gd name="connsiteY39" fmla="*/ 433727 h 2795927"/>
              <a:gd name="connsiteX40" fmla="*/ 1308170 w 2743270"/>
              <a:gd name="connsiteY40" fmla="*/ 382927 h 2795927"/>
              <a:gd name="connsiteX41" fmla="*/ 1244670 w 2743270"/>
              <a:gd name="connsiteY41" fmla="*/ 370227 h 2795927"/>
              <a:gd name="connsiteX42" fmla="*/ 1041470 w 2743270"/>
              <a:gd name="connsiteY42" fmla="*/ 319427 h 2795927"/>
              <a:gd name="connsiteX43" fmla="*/ 889070 w 2743270"/>
              <a:gd name="connsiteY43" fmla="*/ 294027 h 2795927"/>
              <a:gd name="connsiteX44" fmla="*/ 787470 w 2743270"/>
              <a:gd name="connsiteY44" fmla="*/ 268627 h 2795927"/>
              <a:gd name="connsiteX45" fmla="*/ 749370 w 2743270"/>
              <a:gd name="connsiteY45" fmla="*/ 255927 h 2795927"/>
              <a:gd name="connsiteX46" fmla="*/ 558870 w 2743270"/>
              <a:gd name="connsiteY46" fmla="*/ 230527 h 2795927"/>
              <a:gd name="connsiteX47" fmla="*/ 495370 w 2743270"/>
              <a:gd name="connsiteY47" fmla="*/ 217827 h 2795927"/>
              <a:gd name="connsiteX48" fmla="*/ 63570 w 2743270"/>
              <a:gd name="connsiteY48" fmla="*/ 205127 h 2795927"/>
              <a:gd name="connsiteX49" fmla="*/ 25470 w 2743270"/>
              <a:gd name="connsiteY49" fmla="*/ 167027 h 2795927"/>
              <a:gd name="connsiteX50" fmla="*/ 70 w 2743270"/>
              <a:gd name="connsiteY50" fmla="*/ 205127 h 2795927"/>
              <a:gd name="connsiteX51" fmla="*/ 31820 w 2743270"/>
              <a:gd name="connsiteY51"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463870 w 2743270"/>
              <a:gd name="connsiteY6" fmla="*/ 2249827 h 2795927"/>
              <a:gd name="connsiteX7" fmla="*/ 2476570 w 2743270"/>
              <a:gd name="connsiteY7" fmla="*/ 2211727 h 2795927"/>
              <a:gd name="connsiteX8" fmla="*/ 2514670 w 2743270"/>
              <a:gd name="connsiteY8" fmla="*/ 2199027 h 2795927"/>
              <a:gd name="connsiteX9" fmla="*/ 2565470 w 2743270"/>
              <a:gd name="connsiteY9" fmla="*/ 2173627 h 2795927"/>
              <a:gd name="connsiteX10" fmla="*/ 2590870 w 2743270"/>
              <a:gd name="connsiteY10" fmla="*/ 2135527 h 2795927"/>
              <a:gd name="connsiteX11" fmla="*/ 2628970 w 2743270"/>
              <a:gd name="connsiteY11" fmla="*/ 2110127 h 2795927"/>
              <a:gd name="connsiteX12" fmla="*/ 2641670 w 2743270"/>
              <a:gd name="connsiteY12" fmla="*/ 2072027 h 2795927"/>
              <a:gd name="connsiteX13" fmla="*/ 2705170 w 2743270"/>
              <a:gd name="connsiteY13" fmla="*/ 1983127 h 2795927"/>
              <a:gd name="connsiteX14" fmla="*/ 2743270 w 2743270"/>
              <a:gd name="connsiteY14" fmla="*/ 1856127 h 2795927"/>
              <a:gd name="connsiteX15" fmla="*/ 2717870 w 2743270"/>
              <a:gd name="connsiteY15" fmla="*/ 1513227 h 2795927"/>
              <a:gd name="connsiteX16" fmla="*/ 2705170 w 2743270"/>
              <a:gd name="connsiteY16" fmla="*/ 1462427 h 2795927"/>
              <a:gd name="connsiteX17" fmla="*/ 2641670 w 2743270"/>
              <a:gd name="connsiteY17" fmla="*/ 1386227 h 2795927"/>
              <a:gd name="connsiteX18" fmla="*/ 2616270 w 2743270"/>
              <a:gd name="connsiteY18" fmla="*/ 1348127 h 2795927"/>
              <a:gd name="connsiteX19" fmla="*/ 2603570 w 2743270"/>
              <a:gd name="connsiteY19" fmla="*/ 1310027 h 2795927"/>
              <a:gd name="connsiteX20" fmla="*/ 2565470 w 2743270"/>
              <a:gd name="connsiteY20" fmla="*/ 1271927 h 2795927"/>
              <a:gd name="connsiteX21" fmla="*/ 2489270 w 2743270"/>
              <a:gd name="connsiteY21" fmla="*/ 1170327 h 2795927"/>
              <a:gd name="connsiteX22" fmla="*/ 2413070 w 2743270"/>
              <a:gd name="connsiteY22" fmla="*/ 1094127 h 2795927"/>
              <a:gd name="connsiteX23" fmla="*/ 2374970 w 2743270"/>
              <a:gd name="connsiteY23" fmla="*/ 1056027 h 2795927"/>
              <a:gd name="connsiteX24" fmla="*/ 2349570 w 2743270"/>
              <a:gd name="connsiteY24" fmla="*/ 1017927 h 2795927"/>
              <a:gd name="connsiteX25" fmla="*/ 2311470 w 2743270"/>
              <a:gd name="connsiteY25" fmla="*/ 992527 h 2795927"/>
              <a:gd name="connsiteX26" fmla="*/ 2235270 w 2743270"/>
              <a:gd name="connsiteY26" fmla="*/ 916327 h 2795927"/>
              <a:gd name="connsiteX27" fmla="*/ 2209870 w 2743270"/>
              <a:gd name="connsiteY27" fmla="*/ 878227 h 2795927"/>
              <a:gd name="connsiteX28" fmla="*/ 2133670 w 2743270"/>
              <a:gd name="connsiteY28" fmla="*/ 840127 h 2795927"/>
              <a:gd name="connsiteX29" fmla="*/ 2057470 w 2743270"/>
              <a:gd name="connsiteY29" fmla="*/ 776627 h 2795927"/>
              <a:gd name="connsiteX30" fmla="*/ 2019370 w 2743270"/>
              <a:gd name="connsiteY30" fmla="*/ 738527 h 2795927"/>
              <a:gd name="connsiteX31" fmla="*/ 1943170 w 2743270"/>
              <a:gd name="connsiteY31" fmla="*/ 700427 h 2795927"/>
              <a:gd name="connsiteX32" fmla="*/ 1866970 w 2743270"/>
              <a:gd name="connsiteY32" fmla="*/ 636927 h 2795927"/>
              <a:gd name="connsiteX33" fmla="*/ 1828870 w 2743270"/>
              <a:gd name="connsiteY33" fmla="*/ 624227 h 2795927"/>
              <a:gd name="connsiteX34" fmla="*/ 1803470 w 2743270"/>
              <a:gd name="connsiteY34" fmla="*/ 586127 h 2795927"/>
              <a:gd name="connsiteX35" fmla="*/ 1765370 w 2743270"/>
              <a:gd name="connsiteY35" fmla="*/ 573427 h 2795927"/>
              <a:gd name="connsiteX36" fmla="*/ 1676470 w 2743270"/>
              <a:gd name="connsiteY36" fmla="*/ 535327 h 2795927"/>
              <a:gd name="connsiteX37" fmla="*/ 1625670 w 2743270"/>
              <a:gd name="connsiteY37" fmla="*/ 497227 h 2795927"/>
              <a:gd name="connsiteX38" fmla="*/ 1511370 w 2743270"/>
              <a:gd name="connsiteY38" fmla="*/ 459127 h 2795927"/>
              <a:gd name="connsiteX39" fmla="*/ 1473270 w 2743270"/>
              <a:gd name="connsiteY39" fmla="*/ 433727 h 2795927"/>
              <a:gd name="connsiteX40" fmla="*/ 1308170 w 2743270"/>
              <a:gd name="connsiteY40" fmla="*/ 382927 h 2795927"/>
              <a:gd name="connsiteX41" fmla="*/ 1244670 w 2743270"/>
              <a:gd name="connsiteY41" fmla="*/ 370227 h 2795927"/>
              <a:gd name="connsiteX42" fmla="*/ 1041470 w 2743270"/>
              <a:gd name="connsiteY42" fmla="*/ 319427 h 2795927"/>
              <a:gd name="connsiteX43" fmla="*/ 889070 w 2743270"/>
              <a:gd name="connsiteY43" fmla="*/ 294027 h 2795927"/>
              <a:gd name="connsiteX44" fmla="*/ 787470 w 2743270"/>
              <a:gd name="connsiteY44" fmla="*/ 268627 h 2795927"/>
              <a:gd name="connsiteX45" fmla="*/ 749370 w 2743270"/>
              <a:gd name="connsiteY45" fmla="*/ 255927 h 2795927"/>
              <a:gd name="connsiteX46" fmla="*/ 558870 w 2743270"/>
              <a:gd name="connsiteY46" fmla="*/ 230527 h 2795927"/>
              <a:gd name="connsiteX47" fmla="*/ 495370 w 2743270"/>
              <a:gd name="connsiteY47" fmla="*/ 217827 h 2795927"/>
              <a:gd name="connsiteX48" fmla="*/ 63570 w 2743270"/>
              <a:gd name="connsiteY48" fmla="*/ 205127 h 2795927"/>
              <a:gd name="connsiteX49" fmla="*/ 25470 w 2743270"/>
              <a:gd name="connsiteY49" fmla="*/ 167027 h 2795927"/>
              <a:gd name="connsiteX50" fmla="*/ 70 w 2743270"/>
              <a:gd name="connsiteY50" fmla="*/ 205127 h 2795927"/>
              <a:gd name="connsiteX51" fmla="*/ 31820 w 2743270"/>
              <a:gd name="connsiteY51"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476570 w 2743270"/>
              <a:gd name="connsiteY6" fmla="*/ 2211727 h 2795927"/>
              <a:gd name="connsiteX7" fmla="*/ 2514670 w 2743270"/>
              <a:gd name="connsiteY7" fmla="*/ 2199027 h 2795927"/>
              <a:gd name="connsiteX8" fmla="*/ 2565470 w 2743270"/>
              <a:gd name="connsiteY8" fmla="*/ 2173627 h 2795927"/>
              <a:gd name="connsiteX9" fmla="*/ 2590870 w 2743270"/>
              <a:gd name="connsiteY9" fmla="*/ 2135527 h 2795927"/>
              <a:gd name="connsiteX10" fmla="*/ 2628970 w 2743270"/>
              <a:gd name="connsiteY10" fmla="*/ 2110127 h 2795927"/>
              <a:gd name="connsiteX11" fmla="*/ 2641670 w 2743270"/>
              <a:gd name="connsiteY11" fmla="*/ 2072027 h 2795927"/>
              <a:gd name="connsiteX12" fmla="*/ 2705170 w 2743270"/>
              <a:gd name="connsiteY12" fmla="*/ 1983127 h 2795927"/>
              <a:gd name="connsiteX13" fmla="*/ 2743270 w 2743270"/>
              <a:gd name="connsiteY13" fmla="*/ 1856127 h 2795927"/>
              <a:gd name="connsiteX14" fmla="*/ 2717870 w 2743270"/>
              <a:gd name="connsiteY14" fmla="*/ 1513227 h 2795927"/>
              <a:gd name="connsiteX15" fmla="*/ 2705170 w 2743270"/>
              <a:gd name="connsiteY15" fmla="*/ 1462427 h 2795927"/>
              <a:gd name="connsiteX16" fmla="*/ 2641670 w 2743270"/>
              <a:gd name="connsiteY16" fmla="*/ 1386227 h 2795927"/>
              <a:gd name="connsiteX17" fmla="*/ 2616270 w 2743270"/>
              <a:gd name="connsiteY17" fmla="*/ 1348127 h 2795927"/>
              <a:gd name="connsiteX18" fmla="*/ 2603570 w 2743270"/>
              <a:gd name="connsiteY18" fmla="*/ 1310027 h 2795927"/>
              <a:gd name="connsiteX19" fmla="*/ 2565470 w 2743270"/>
              <a:gd name="connsiteY19" fmla="*/ 1271927 h 2795927"/>
              <a:gd name="connsiteX20" fmla="*/ 2489270 w 2743270"/>
              <a:gd name="connsiteY20" fmla="*/ 1170327 h 2795927"/>
              <a:gd name="connsiteX21" fmla="*/ 2413070 w 2743270"/>
              <a:gd name="connsiteY21" fmla="*/ 1094127 h 2795927"/>
              <a:gd name="connsiteX22" fmla="*/ 2374970 w 2743270"/>
              <a:gd name="connsiteY22" fmla="*/ 1056027 h 2795927"/>
              <a:gd name="connsiteX23" fmla="*/ 2349570 w 2743270"/>
              <a:gd name="connsiteY23" fmla="*/ 1017927 h 2795927"/>
              <a:gd name="connsiteX24" fmla="*/ 2311470 w 2743270"/>
              <a:gd name="connsiteY24" fmla="*/ 992527 h 2795927"/>
              <a:gd name="connsiteX25" fmla="*/ 2235270 w 2743270"/>
              <a:gd name="connsiteY25" fmla="*/ 916327 h 2795927"/>
              <a:gd name="connsiteX26" fmla="*/ 2209870 w 2743270"/>
              <a:gd name="connsiteY26" fmla="*/ 878227 h 2795927"/>
              <a:gd name="connsiteX27" fmla="*/ 2133670 w 2743270"/>
              <a:gd name="connsiteY27" fmla="*/ 840127 h 2795927"/>
              <a:gd name="connsiteX28" fmla="*/ 2057470 w 2743270"/>
              <a:gd name="connsiteY28" fmla="*/ 776627 h 2795927"/>
              <a:gd name="connsiteX29" fmla="*/ 2019370 w 2743270"/>
              <a:gd name="connsiteY29" fmla="*/ 738527 h 2795927"/>
              <a:gd name="connsiteX30" fmla="*/ 1943170 w 2743270"/>
              <a:gd name="connsiteY30" fmla="*/ 700427 h 2795927"/>
              <a:gd name="connsiteX31" fmla="*/ 1866970 w 2743270"/>
              <a:gd name="connsiteY31" fmla="*/ 636927 h 2795927"/>
              <a:gd name="connsiteX32" fmla="*/ 1828870 w 2743270"/>
              <a:gd name="connsiteY32" fmla="*/ 624227 h 2795927"/>
              <a:gd name="connsiteX33" fmla="*/ 1803470 w 2743270"/>
              <a:gd name="connsiteY33" fmla="*/ 586127 h 2795927"/>
              <a:gd name="connsiteX34" fmla="*/ 1765370 w 2743270"/>
              <a:gd name="connsiteY34" fmla="*/ 573427 h 2795927"/>
              <a:gd name="connsiteX35" fmla="*/ 1676470 w 2743270"/>
              <a:gd name="connsiteY35" fmla="*/ 535327 h 2795927"/>
              <a:gd name="connsiteX36" fmla="*/ 1625670 w 2743270"/>
              <a:gd name="connsiteY36" fmla="*/ 497227 h 2795927"/>
              <a:gd name="connsiteX37" fmla="*/ 1511370 w 2743270"/>
              <a:gd name="connsiteY37" fmla="*/ 459127 h 2795927"/>
              <a:gd name="connsiteX38" fmla="*/ 1473270 w 2743270"/>
              <a:gd name="connsiteY38" fmla="*/ 433727 h 2795927"/>
              <a:gd name="connsiteX39" fmla="*/ 1308170 w 2743270"/>
              <a:gd name="connsiteY39" fmla="*/ 382927 h 2795927"/>
              <a:gd name="connsiteX40" fmla="*/ 1244670 w 2743270"/>
              <a:gd name="connsiteY40" fmla="*/ 370227 h 2795927"/>
              <a:gd name="connsiteX41" fmla="*/ 1041470 w 2743270"/>
              <a:gd name="connsiteY41" fmla="*/ 319427 h 2795927"/>
              <a:gd name="connsiteX42" fmla="*/ 889070 w 2743270"/>
              <a:gd name="connsiteY42" fmla="*/ 294027 h 2795927"/>
              <a:gd name="connsiteX43" fmla="*/ 787470 w 2743270"/>
              <a:gd name="connsiteY43" fmla="*/ 268627 h 2795927"/>
              <a:gd name="connsiteX44" fmla="*/ 749370 w 2743270"/>
              <a:gd name="connsiteY44" fmla="*/ 255927 h 2795927"/>
              <a:gd name="connsiteX45" fmla="*/ 558870 w 2743270"/>
              <a:gd name="connsiteY45" fmla="*/ 230527 h 2795927"/>
              <a:gd name="connsiteX46" fmla="*/ 495370 w 2743270"/>
              <a:gd name="connsiteY46" fmla="*/ 217827 h 2795927"/>
              <a:gd name="connsiteX47" fmla="*/ 63570 w 2743270"/>
              <a:gd name="connsiteY47" fmla="*/ 205127 h 2795927"/>
              <a:gd name="connsiteX48" fmla="*/ 25470 w 2743270"/>
              <a:gd name="connsiteY48" fmla="*/ 167027 h 2795927"/>
              <a:gd name="connsiteX49" fmla="*/ 70 w 2743270"/>
              <a:gd name="connsiteY49" fmla="*/ 205127 h 2795927"/>
              <a:gd name="connsiteX50" fmla="*/ 31820 w 2743270"/>
              <a:gd name="connsiteY50"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514670 w 2743270"/>
              <a:gd name="connsiteY6" fmla="*/ 2199027 h 2795927"/>
              <a:gd name="connsiteX7" fmla="*/ 2565470 w 2743270"/>
              <a:gd name="connsiteY7" fmla="*/ 2173627 h 2795927"/>
              <a:gd name="connsiteX8" fmla="*/ 2590870 w 2743270"/>
              <a:gd name="connsiteY8" fmla="*/ 2135527 h 2795927"/>
              <a:gd name="connsiteX9" fmla="*/ 2628970 w 2743270"/>
              <a:gd name="connsiteY9" fmla="*/ 2110127 h 2795927"/>
              <a:gd name="connsiteX10" fmla="*/ 2641670 w 2743270"/>
              <a:gd name="connsiteY10" fmla="*/ 2072027 h 2795927"/>
              <a:gd name="connsiteX11" fmla="*/ 2705170 w 2743270"/>
              <a:gd name="connsiteY11" fmla="*/ 1983127 h 2795927"/>
              <a:gd name="connsiteX12" fmla="*/ 2743270 w 2743270"/>
              <a:gd name="connsiteY12" fmla="*/ 1856127 h 2795927"/>
              <a:gd name="connsiteX13" fmla="*/ 2717870 w 2743270"/>
              <a:gd name="connsiteY13" fmla="*/ 1513227 h 2795927"/>
              <a:gd name="connsiteX14" fmla="*/ 2705170 w 2743270"/>
              <a:gd name="connsiteY14" fmla="*/ 1462427 h 2795927"/>
              <a:gd name="connsiteX15" fmla="*/ 2641670 w 2743270"/>
              <a:gd name="connsiteY15" fmla="*/ 1386227 h 2795927"/>
              <a:gd name="connsiteX16" fmla="*/ 2616270 w 2743270"/>
              <a:gd name="connsiteY16" fmla="*/ 1348127 h 2795927"/>
              <a:gd name="connsiteX17" fmla="*/ 2603570 w 2743270"/>
              <a:gd name="connsiteY17" fmla="*/ 1310027 h 2795927"/>
              <a:gd name="connsiteX18" fmla="*/ 2565470 w 2743270"/>
              <a:gd name="connsiteY18" fmla="*/ 1271927 h 2795927"/>
              <a:gd name="connsiteX19" fmla="*/ 2489270 w 2743270"/>
              <a:gd name="connsiteY19" fmla="*/ 1170327 h 2795927"/>
              <a:gd name="connsiteX20" fmla="*/ 2413070 w 2743270"/>
              <a:gd name="connsiteY20" fmla="*/ 1094127 h 2795927"/>
              <a:gd name="connsiteX21" fmla="*/ 2374970 w 2743270"/>
              <a:gd name="connsiteY21" fmla="*/ 1056027 h 2795927"/>
              <a:gd name="connsiteX22" fmla="*/ 2349570 w 2743270"/>
              <a:gd name="connsiteY22" fmla="*/ 1017927 h 2795927"/>
              <a:gd name="connsiteX23" fmla="*/ 2311470 w 2743270"/>
              <a:gd name="connsiteY23" fmla="*/ 992527 h 2795927"/>
              <a:gd name="connsiteX24" fmla="*/ 2235270 w 2743270"/>
              <a:gd name="connsiteY24" fmla="*/ 916327 h 2795927"/>
              <a:gd name="connsiteX25" fmla="*/ 2209870 w 2743270"/>
              <a:gd name="connsiteY25" fmla="*/ 878227 h 2795927"/>
              <a:gd name="connsiteX26" fmla="*/ 2133670 w 2743270"/>
              <a:gd name="connsiteY26" fmla="*/ 840127 h 2795927"/>
              <a:gd name="connsiteX27" fmla="*/ 2057470 w 2743270"/>
              <a:gd name="connsiteY27" fmla="*/ 776627 h 2795927"/>
              <a:gd name="connsiteX28" fmla="*/ 2019370 w 2743270"/>
              <a:gd name="connsiteY28" fmla="*/ 738527 h 2795927"/>
              <a:gd name="connsiteX29" fmla="*/ 1943170 w 2743270"/>
              <a:gd name="connsiteY29" fmla="*/ 700427 h 2795927"/>
              <a:gd name="connsiteX30" fmla="*/ 1866970 w 2743270"/>
              <a:gd name="connsiteY30" fmla="*/ 636927 h 2795927"/>
              <a:gd name="connsiteX31" fmla="*/ 1828870 w 2743270"/>
              <a:gd name="connsiteY31" fmla="*/ 624227 h 2795927"/>
              <a:gd name="connsiteX32" fmla="*/ 1803470 w 2743270"/>
              <a:gd name="connsiteY32" fmla="*/ 586127 h 2795927"/>
              <a:gd name="connsiteX33" fmla="*/ 1765370 w 2743270"/>
              <a:gd name="connsiteY33" fmla="*/ 573427 h 2795927"/>
              <a:gd name="connsiteX34" fmla="*/ 1676470 w 2743270"/>
              <a:gd name="connsiteY34" fmla="*/ 535327 h 2795927"/>
              <a:gd name="connsiteX35" fmla="*/ 1625670 w 2743270"/>
              <a:gd name="connsiteY35" fmla="*/ 497227 h 2795927"/>
              <a:gd name="connsiteX36" fmla="*/ 1511370 w 2743270"/>
              <a:gd name="connsiteY36" fmla="*/ 459127 h 2795927"/>
              <a:gd name="connsiteX37" fmla="*/ 1473270 w 2743270"/>
              <a:gd name="connsiteY37" fmla="*/ 433727 h 2795927"/>
              <a:gd name="connsiteX38" fmla="*/ 1308170 w 2743270"/>
              <a:gd name="connsiteY38" fmla="*/ 382927 h 2795927"/>
              <a:gd name="connsiteX39" fmla="*/ 1244670 w 2743270"/>
              <a:gd name="connsiteY39" fmla="*/ 370227 h 2795927"/>
              <a:gd name="connsiteX40" fmla="*/ 1041470 w 2743270"/>
              <a:gd name="connsiteY40" fmla="*/ 319427 h 2795927"/>
              <a:gd name="connsiteX41" fmla="*/ 889070 w 2743270"/>
              <a:gd name="connsiteY41" fmla="*/ 294027 h 2795927"/>
              <a:gd name="connsiteX42" fmla="*/ 787470 w 2743270"/>
              <a:gd name="connsiteY42" fmla="*/ 268627 h 2795927"/>
              <a:gd name="connsiteX43" fmla="*/ 749370 w 2743270"/>
              <a:gd name="connsiteY43" fmla="*/ 255927 h 2795927"/>
              <a:gd name="connsiteX44" fmla="*/ 558870 w 2743270"/>
              <a:gd name="connsiteY44" fmla="*/ 230527 h 2795927"/>
              <a:gd name="connsiteX45" fmla="*/ 495370 w 2743270"/>
              <a:gd name="connsiteY45" fmla="*/ 217827 h 2795927"/>
              <a:gd name="connsiteX46" fmla="*/ 63570 w 2743270"/>
              <a:gd name="connsiteY46" fmla="*/ 205127 h 2795927"/>
              <a:gd name="connsiteX47" fmla="*/ 25470 w 2743270"/>
              <a:gd name="connsiteY47" fmla="*/ 167027 h 2795927"/>
              <a:gd name="connsiteX48" fmla="*/ 70 w 2743270"/>
              <a:gd name="connsiteY48" fmla="*/ 205127 h 2795927"/>
              <a:gd name="connsiteX49" fmla="*/ 31820 w 2743270"/>
              <a:gd name="connsiteY49"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565470 w 2743270"/>
              <a:gd name="connsiteY6" fmla="*/ 2173627 h 2795927"/>
              <a:gd name="connsiteX7" fmla="*/ 2590870 w 2743270"/>
              <a:gd name="connsiteY7" fmla="*/ 2135527 h 2795927"/>
              <a:gd name="connsiteX8" fmla="*/ 2628970 w 2743270"/>
              <a:gd name="connsiteY8" fmla="*/ 2110127 h 2795927"/>
              <a:gd name="connsiteX9" fmla="*/ 2641670 w 2743270"/>
              <a:gd name="connsiteY9" fmla="*/ 2072027 h 2795927"/>
              <a:gd name="connsiteX10" fmla="*/ 2705170 w 2743270"/>
              <a:gd name="connsiteY10" fmla="*/ 1983127 h 2795927"/>
              <a:gd name="connsiteX11" fmla="*/ 2743270 w 2743270"/>
              <a:gd name="connsiteY11" fmla="*/ 1856127 h 2795927"/>
              <a:gd name="connsiteX12" fmla="*/ 2717870 w 2743270"/>
              <a:gd name="connsiteY12" fmla="*/ 1513227 h 2795927"/>
              <a:gd name="connsiteX13" fmla="*/ 2705170 w 2743270"/>
              <a:gd name="connsiteY13" fmla="*/ 1462427 h 2795927"/>
              <a:gd name="connsiteX14" fmla="*/ 2641670 w 2743270"/>
              <a:gd name="connsiteY14" fmla="*/ 1386227 h 2795927"/>
              <a:gd name="connsiteX15" fmla="*/ 2616270 w 2743270"/>
              <a:gd name="connsiteY15" fmla="*/ 1348127 h 2795927"/>
              <a:gd name="connsiteX16" fmla="*/ 2603570 w 2743270"/>
              <a:gd name="connsiteY16" fmla="*/ 1310027 h 2795927"/>
              <a:gd name="connsiteX17" fmla="*/ 2565470 w 2743270"/>
              <a:gd name="connsiteY17" fmla="*/ 1271927 h 2795927"/>
              <a:gd name="connsiteX18" fmla="*/ 2489270 w 2743270"/>
              <a:gd name="connsiteY18" fmla="*/ 1170327 h 2795927"/>
              <a:gd name="connsiteX19" fmla="*/ 2413070 w 2743270"/>
              <a:gd name="connsiteY19" fmla="*/ 1094127 h 2795927"/>
              <a:gd name="connsiteX20" fmla="*/ 2374970 w 2743270"/>
              <a:gd name="connsiteY20" fmla="*/ 1056027 h 2795927"/>
              <a:gd name="connsiteX21" fmla="*/ 2349570 w 2743270"/>
              <a:gd name="connsiteY21" fmla="*/ 1017927 h 2795927"/>
              <a:gd name="connsiteX22" fmla="*/ 2311470 w 2743270"/>
              <a:gd name="connsiteY22" fmla="*/ 992527 h 2795927"/>
              <a:gd name="connsiteX23" fmla="*/ 2235270 w 2743270"/>
              <a:gd name="connsiteY23" fmla="*/ 916327 h 2795927"/>
              <a:gd name="connsiteX24" fmla="*/ 2209870 w 2743270"/>
              <a:gd name="connsiteY24" fmla="*/ 878227 h 2795927"/>
              <a:gd name="connsiteX25" fmla="*/ 2133670 w 2743270"/>
              <a:gd name="connsiteY25" fmla="*/ 840127 h 2795927"/>
              <a:gd name="connsiteX26" fmla="*/ 2057470 w 2743270"/>
              <a:gd name="connsiteY26" fmla="*/ 776627 h 2795927"/>
              <a:gd name="connsiteX27" fmla="*/ 2019370 w 2743270"/>
              <a:gd name="connsiteY27" fmla="*/ 738527 h 2795927"/>
              <a:gd name="connsiteX28" fmla="*/ 1943170 w 2743270"/>
              <a:gd name="connsiteY28" fmla="*/ 700427 h 2795927"/>
              <a:gd name="connsiteX29" fmla="*/ 1866970 w 2743270"/>
              <a:gd name="connsiteY29" fmla="*/ 636927 h 2795927"/>
              <a:gd name="connsiteX30" fmla="*/ 1828870 w 2743270"/>
              <a:gd name="connsiteY30" fmla="*/ 624227 h 2795927"/>
              <a:gd name="connsiteX31" fmla="*/ 1803470 w 2743270"/>
              <a:gd name="connsiteY31" fmla="*/ 586127 h 2795927"/>
              <a:gd name="connsiteX32" fmla="*/ 1765370 w 2743270"/>
              <a:gd name="connsiteY32" fmla="*/ 573427 h 2795927"/>
              <a:gd name="connsiteX33" fmla="*/ 1676470 w 2743270"/>
              <a:gd name="connsiteY33" fmla="*/ 535327 h 2795927"/>
              <a:gd name="connsiteX34" fmla="*/ 1625670 w 2743270"/>
              <a:gd name="connsiteY34" fmla="*/ 497227 h 2795927"/>
              <a:gd name="connsiteX35" fmla="*/ 1511370 w 2743270"/>
              <a:gd name="connsiteY35" fmla="*/ 459127 h 2795927"/>
              <a:gd name="connsiteX36" fmla="*/ 1473270 w 2743270"/>
              <a:gd name="connsiteY36" fmla="*/ 433727 h 2795927"/>
              <a:gd name="connsiteX37" fmla="*/ 1308170 w 2743270"/>
              <a:gd name="connsiteY37" fmla="*/ 382927 h 2795927"/>
              <a:gd name="connsiteX38" fmla="*/ 1244670 w 2743270"/>
              <a:gd name="connsiteY38" fmla="*/ 370227 h 2795927"/>
              <a:gd name="connsiteX39" fmla="*/ 1041470 w 2743270"/>
              <a:gd name="connsiteY39" fmla="*/ 319427 h 2795927"/>
              <a:gd name="connsiteX40" fmla="*/ 889070 w 2743270"/>
              <a:gd name="connsiteY40" fmla="*/ 294027 h 2795927"/>
              <a:gd name="connsiteX41" fmla="*/ 787470 w 2743270"/>
              <a:gd name="connsiteY41" fmla="*/ 268627 h 2795927"/>
              <a:gd name="connsiteX42" fmla="*/ 749370 w 2743270"/>
              <a:gd name="connsiteY42" fmla="*/ 255927 h 2795927"/>
              <a:gd name="connsiteX43" fmla="*/ 558870 w 2743270"/>
              <a:gd name="connsiteY43" fmla="*/ 230527 h 2795927"/>
              <a:gd name="connsiteX44" fmla="*/ 495370 w 2743270"/>
              <a:gd name="connsiteY44" fmla="*/ 217827 h 2795927"/>
              <a:gd name="connsiteX45" fmla="*/ 63570 w 2743270"/>
              <a:gd name="connsiteY45" fmla="*/ 205127 h 2795927"/>
              <a:gd name="connsiteX46" fmla="*/ 25470 w 2743270"/>
              <a:gd name="connsiteY46" fmla="*/ 167027 h 2795927"/>
              <a:gd name="connsiteX47" fmla="*/ 70 w 2743270"/>
              <a:gd name="connsiteY47" fmla="*/ 205127 h 2795927"/>
              <a:gd name="connsiteX48" fmla="*/ 31820 w 2743270"/>
              <a:gd name="connsiteY48"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590870 w 2743270"/>
              <a:gd name="connsiteY6" fmla="*/ 2135527 h 2795927"/>
              <a:gd name="connsiteX7" fmla="*/ 2628970 w 2743270"/>
              <a:gd name="connsiteY7" fmla="*/ 2110127 h 2795927"/>
              <a:gd name="connsiteX8" fmla="*/ 2641670 w 2743270"/>
              <a:gd name="connsiteY8" fmla="*/ 2072027 h 2795927"/>
              <a:gd name="connsiteX9" fmla="*/ 2705170 w 2743270"/>
              <a:gd name="connsiteY9" fmla="*/ 1983127 h 2795927"/>
              <a:gd name="connsiteX10" fmla="*/ 2743270 w 2743270"/>
              <a:gd name="connsiteY10" fmla="*/ 1856127 h 2795927"/>
              <a:gd name="connsiteX11" fmla="*/ 2717870 w 2743270"/>
              <a:gd name="connsiteY11" fmla="*/ 1513227 h 2795927"/>
              <a:gd name="connsiteX12" fmla="*/ 2705170 w 2743270"/>
              <a:gd name="connsiteY12" fmla="*/ 1462427 h 2795927"/>
              <a:gd name="connsiteX13" fmla="*/ 2641670 w 2743270"/>
              <a:gd name="connsiteY13" fmla="*/ 1386227 h 2795927"/>
              <a:gd name="connsiteX14" fmla="*/ 2616270 w 2743270"/>
              <a:gd name="connsiteY14" fmla="*/ 1348127 h 2795927"/>
              <a:gd name="connsiteX15" fmla="*/ 2603570 w 2743270"/>
              <a:gd name="connsiteY15" fmla="*/ 1310027 h 2795927"/>
              <a:gd name="connsiteX16" fmla="*/ 2565470 w 2743270"/>
              <a:gd name="connsiteY16" fmla="*/ 1271927 h 2795927"/>
              <a:gd name="connsiteX17" fmla="*/ 2489270 w 2743270"/>
              <a:gd name="connsiteY17" fmla="*/ 1170327 h 2795927"/>
              <a:gd name="connsiteX18" fmla="*/ 2413070 w 2743270"/>
              <a:gd name="connsiteY18" fmla="*/ 1094127 h 2795927"/>
              <a:gd name="connsiteX19" fmla="*/ 2374970 w 2743270"/>
              <a:gd name="connsiteY19" fmla="*/ 1056027 h 2795927"/>
              <a:gd name="connsiteX20" fmla="*/ 2349570 w 2743270"/>
              <a:gd name="connsiteY20" fmla="*/ 1017927 h 2795927"/>
              <a:gd name="connsiteX21" fmla="*/ 2311470 w 2743270"/>
              <a:gd name="connsiteY21" fmla="*/ 992527 h 2795927"/>
              <a:gd name="connsiteX22" fmla="*/ 2235270 w 2743270"/>
              <a:gd name="connsiteY22" fmla="*/ 916327 h 2795927"/>
              <a:gd name="connsiteX23" fmla="*/ 2209870 w 2743270"/>
              <a:gd name="connsiteY23" fmla="*/ 878227 h 2795927"/>
              <a:gd name="connsiteX24" fmla="*/ 2133670 w 2743270"/>
              <a:gd name="connsiteY24" fmla="*/ 840127 h 2795927"/>
              <a:gd name="connsiteX25" fmla="*/ 2057470 w 2743270"/>
              <a:gd name="connsiteY25" fmla="*/ 776627 h 2795927"/>
              <a:gd name="connsiteX26" fmla="*/ 2019370 w 2743270"/>
              <a:gd name="connsiteY26" fmla="*/ 738527 h 2795927"/>
              <a:gd name="connsiteX27" fmla="*/ 1943170 w 2743270"/>
              <a:gd name="connsiteY27" fmla="*/ 700427 h 2795927"/>
              <a:gd name="connsiteX28" fmla="*/ 1866970 w 2743270"/>
              <a:gd name="connsiteY28" fmla="*/ 636927 h 2795927"/>
              <a:gd name="connsiteX29" fmla="*/ 1828870 w 2743270"/>
              <a:gd name="connsiteY29" fmla="*/ 624227 h 2795927"/>
              <a:gd name="connsiteX30" fmla="*/ 1803470 w 2743270"/>
              <a:gd name="connsiteY30" fmla="*/ 586127 h 2795927"/>
              <a:gd name="connsiteX31" fmla="*/ 1765370 w 2743270"/>
              <a:gd name="connsiteY31" fmla="*/ 573427 h 2795927"/>
              <a:gd name="connsiteX32" fmla="*/ 1676470 w 2743270"/>
              <a:gd name="connsiteY32" fmla="*/ 535327 h 2795927"/>
              <a:gd name="connsiteX33" fmla="*/ 1625670 w 2743270"/>
              <a:gd name="connsiteY33" fmla="*/ 497227 h 2795927"/>
              <a:gd name="connsiteX34" fmla="*/ 1511370 w 2743270"/>
              <a:gd name="connsiteY34" fmla="*/ 459127 h 2795927"/>
              <a:gd name="connsiteX35" fmla="*/ 1473270 w 2743270"/>
              <a:gd name="connsiteY35" fmla="*/ 433727 h 2795927"/>
              <a:gd name="connsiteX36" fmla="*/ 1308170 w 2743270"/>
              <a:gd name="connsiteY36" fmla="*/ 382927 h 2795927"/>
              <a:gd name="connsiteX37" fmla="*/ 1244670 w 2743270"/>
              <a:gd name="connsiteY37" fmla="*/ 370227 h 2795927"/>
              <a:gd name="connsiteX38" fmla="*/ 1041470 w 2743270"/>
              <a:gd name="connsiteY38" fmla="*/ 319427 h 2795927"/>
              <a:gd name="connsiteX39" fmla="*/ 889070 w 2743270"/>
              <a:gd name="connsiteY39" fmla="*/ 294027 h 2795927"/>
              <a:gd name="connsiteX40" fmla="*/ 787470 w 2743270"/>
              <a:gd name="connsiteY40" fmla="*/ 268627 h 2795927"/>
              <a:gd name="connsiteX41" fmla="*/ 749370 w 2743270"/>
              <a:gd name="connsiteY41" fmla="*/ 255927 h 2795927"/>
              <a:gd name="connsiteX42" fmla="*/ 558870 w 2743270"/>
              <a:gd name="connsiteY42" fmla="*/ 230527 h 2795927"/>
              <a:gd name="connsiteX43" fmla="*/ 495370 w 2743270"/>
              <a:gd name="connsiteY43" fmla="*/ 217827 h 2795927"/>
              <a:gd name="connsiteX44" fmla="*/ 63570 w 2743270"/>
              <a:gd name="connsiteY44" fmla="*/ 205127 h 2795927"/>
              <a:gd name="connsiteX45" fmla="*/ 25470 w 2743270"/>
              <a:gd name="connsiteY45" fmla="*/ 167027 h 2795927"/>
              <a:gd name="connsiteX46" fmla="*/ 70 w 2743270"/>
              <a:gd name="connsiteY46" fmla="*/ 205127 h 2795927"/>
              <a:gd name="connsiteX47" fmla="*/ 31820 w 2743270"/>
              <a:gd name="connsiteY47"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628970 w 2743270"/>
              <a:gd name="connsiteY6" fmla="*/ 2110127 h 2795927"/>
              <a:gd name="connsiteX7" fmla="*/ 2641670 w 2743270"/>
              <a:gd name="connsiteY7" fmla="*/ 2072027 h 2795927"/>
              <a:gd name="connsiteX8" fmla="*/ 2705170 w 2743270"/>
              <a:gd name="connsiteY8" fmla="*/ 1983127 h 2795927"/>
              <a:gd name="connsiteX9" fmla="*/ 2743270 w 2743270"/>
              <a:gd name="connsiteY9" fmla="*/ 1856127 h 2795927"/>
              <a:gd name="connsiteX10" fmla="*/ 2717870 w 2743270"/>
              <a:gd name="connsiteY10" fmla="*/ 1513227 h 2795927"/>
              <a:gd name="connsiteX11" fmla="*/ 2705170 w 2743270"/>
              <a:gd name="connsiteY11" fmla="*/ 1462427 h 2795927"/>
              <a:gd name="connsiteX12" fmla="*/ 2641670 w 2743270"/>
              <a:gd name="connsiteY12" fmla="*/ 1386227 h 2795927"/>
              <a:gd name="connsiteX13" fmla="*/ 2616270 w 2743270"/>
              <a:gd name="connsiteY13" fmla="*/ 1348127 h 2795927"/>
              <a:gd name="connsiteX14" fmla="*/ 2603570 w 2743270"/>
              <a:gd name="connsiteY14" fmla="*/ 1310027 h 2795927"/>
              <a:gd name="connsiteX15" fmla="*/ 2565470 w 2743270"/>
              <a:gd name="connsiteY15" fmla="*/ 1271927 h 2795927"/>
              <a:gd name="connsiteX16" fmla="*/ 2489270 w 2743270"/>
              <a:gd name="connsiteY16" fmla="*/ 1170327 h 2795927"/>
              <a:gd name="connsiteX17" fmla="*/ 2413070 w 2743270"/>
              <a:gd name="connsiteY17" fmla="*/ 1094127 h 2795927"/>
              <a:gd name="connsiteX18" fmla="*/ 2374970 w 2743270"/>
              <a:gd name="connsiteY18" fmla="*/ 1056027 h 2795927"/>
              <a:gd name="connsiteX19" fmla="*/ 2349570 w 2743270"/>
              <a:gd name="connsiteY19" fmla="*/ 1017927 h 2795927"/>
              <a:gd name="connsiteX20" fmla="*/ 2311470 w 2743270"/>
              <a:gd name="connsiteY20" fmla="*/ 992527 h 2795927"/>
              <a:gd name="connsiteX21" fmla="*/ 2235270 w 2743270"/>
              <a:gd name="connsiteY21" fmla="*/ 916327 h 2795927"/>
              <a:gd name="connsiteX22" fmla="*/ 2209870 w 2743270"/>
              <a:gd name="connsiteY22" fmla="*/ 878227 h 2795927"/>
              <a:gd name="connsiteX23" fmla="*/ 2133670 w 2743270"/>
              <a:gd name="connsiteY23" fmla="*/ 840127 h 2795927"/>
              <a:gd name="connsiteX24" fmla="*/ 2057470 w 2743270"/>
              <a:gd name="connsiteY24" fmla="*/ 776627 h 2795927"/>
              <a:gd name="connsiteX25" fmla="*/ 2019370 w 2743270"/>
              <a:gd name="connsiteY25" fmla="*/ 738527 h 2795927"/>
              <a:gd name="connsiteX26" fmla="*/ 1943170 w 2743270"/>
              <a:gd name="connsiteY26" fmla="*/ 700427 h 2795927"/>
              <a:gd name="connsiteX27" fmla="*/ 1866970 w 2743270"/>
              <a:gd name="connsiteY27" fmla="*/ 636927 h 2795927"/>
              <a:gd name="connsiteX28" fmla="*/ 1828870 w 2743270"/>
              <a:gd name="connsiteY28" fmla="*/ 624227 h 2795927"/>
              <a:gd name="connsiteX29" fmla="*/ 1803470 w 2743270"/>
              <a:gd name="connsiteY29" fmla="*/ 586127 h 2795927"/>
              <a:gd name="connsiteX30" fmla="*/ 1765370 w 2743270"/>
              <a:gd name="connsiteY30" fmla="*/ 573427 h 2795927"/>
              <a:gd name="connsiteX31" fmla="*/ 1676470 w 2743270"/>
              <a:gd name="connsiteY31" fmla="*/ 535327 h 2795927"/>
              <a:gd name="connsiteX32" fmla="*/ 1625670 w 2743270"/>
              <a:gd name="connsiteY32" fmla="*/ 497227 h 2795927"/>
              <a:gd name="connsiteX33" fmla="*/ 1511370 w 2743270"/>
              <a:gd name="connsiteY33" fmla="*/ 459127 h 2795927"/>
              <a:gd name="connsiteX34" fmla="*/ 1473270 w 2743270"/>
              <a:gd name="connsiteY34" fmla="*/ 433727 h 2795927"/>
              <a:gd name="connsiteX35" fmla="*/ 1308170 w 2743270"/>
              <a:gd name="connsiteY35" fmla="*/ 382927 h 2795927"/>
              <a:gd name="connsiteX36" fmla="*/ 1244670 w 2743270"/>
              <a:gd name="connsiteY36" fmla="*/ 370227 h 2795927"/>
              <a:gd name="connsiteX37" fmla="*/ 1041470 w 2743270"/>
              <a:gd name="connsiteY37" fmla="*/ 319427 h 2795927"/>
              <a:gd name="connsiteX38" fmla="*/ 889070 w 2743270"/>
              <a:gd name="connsiteY38" fmla="*/ 294027 h 2795927"/>
              <a:gd name="connsiteX39" fmla="*/ 787470 w 2743270"/>
              <a:gd name="connsiteY39" fmla="*/ 268627 h 2795927"/>
              <a:gd name="connsiteX40" fmla="*/ 749370 w 2743270"/>
              <a:gd name="connsiteY40" fmla="*/ 255927 h 2795927"/>
              <a:gd name="connsiteX41" fmla="*/ 558870 w 2743270"/>
              <a:gd name="connsiteY41" fmla="*/ 230527 h 2795927"/>
              <a:gd name="connsiteX42" fmla="*/ 495370 w 2743270"/>
              <a:gd name="connsiteY42" fmla="*/ 217827 h 2795927"/>
              <a:gd name="connsiteX43" fmla="*/ 63570 w 2743270"/>
              <a:gd name="connsiteY43" fmla="*/ 205127 h 2795927"/>
              <a:gd name="connsiteX44" fmla="*/ 25470 w 2743270"/>
              <a:gd name="connsiteY44" fmla="*/ 167027 h 2795927"/>
              <a:gd name="connsiteX45" fmla="*/ 70 w 2743270"/>
              <a:gd name="connsiteY45" fmla="*/ 205127 h 2795927"/>
              <a:gd name="connsiteX46" fmla="*/ 31820 w 2743270"/>
              <a:gd name="connsiteY46"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641670 w 2743270"/>
              <a:gd name="connsiteY6" fmla="*/ 2072027 h 2795927"/>
              <a:gd name="connsiteX7" fmla="*/ 2705170 w 2743270"/>
              <a:gd name="connsiteY7" fmla="*/ 1983127 h 2795927"/>
              <a:gd name="connsiteX8" fmla="*/ 2743270 w 2743270"/>
              <a:gd name="connsiteY8" fmla="*/ 1856127 h 2795927"/>
              <a:gd name="connsiteX9" fmla="*/ 2717870 w 2743270"/>
              <a:gd name="connsiteY9" fmla="*/ 1513227 h 2795927"/>
              <a:gd name="connsiteX10" fmla="*/ 2705170 w 2743270"/>
              <a:gd name="connsiteY10" fmla="*/ 1462427 h 2795927"/>
              <a:gd name="connsiteX11" fmla="*/ 2641670 w 2743270"/>
              <a:gd name="connsiteY11" fmla="*/ 1386227 h 2795927"/>
              <a:gd name="connsiteX12" fmla="*/ 2616270 w 2743270"/>
              <a:gd name="connsiteY12" fmla="*/ 1348127 h 2795927"/>
              <a:gd name="connsiteX13" fmla="*/ 2603570 w 2743270"/>
              <a:gd name="connsiteY13" fmla="*/ 1310027 h 2795927"/>
              <a:gd name="connsiteX14" fmla="*/ 2565470 w 2743270"/>
              <a:gd name="connsiteY14" fmla="*/ 1271927 h 2795927"/>
              <a:gd name="connsiteX15" fmla="*/ 2489270 w 2743270"/>
              <a:gd name="connsiteY15" fmla="*/ 1170327 h 2795927"/>
              <a:gd name="connsiteX16" fmla="*/ 2413070 w 2743270"/>
              <a:gd name="connsiteY16" fmla="*/ 1094127 h 2795927"/>
              <a:gd name="connsiteX17" fmla="*/ 2374970 w 2743270"/>
              <a:gd name="connsiteY17" fmla="*/ 1056027 h 2795927"/>
              <a:gd name="connsiteX18" fmla="*/ 2349570 w 2743270"/>
              <a:gd name="connsiteY18" fmla="*/ 1017927 h 2795927"/>
              <a:gd name="connsiteX19" fmla="*/ 2311470 w 2743270"/>
              <a:gd name="connsiteY19" fmla="*/ 992527 h 2795927"/>
              <a:gd name="connsiteX20" fmla="*/ 2235270 w 2743270"/>
              <a:gd name="connsiteY20" fmla="*/ 916327 h 2795927"/>
              <a:gd name="connsiteX21" fmla="*/ 2209870 w 2743270"/>
              <a:gd name="connsiteY21" fmla="*/ 878227 h 2795927"/>
              <a:gd name="connsiteX22" fmla="*/ 2133670 w 2743270"/>
              <a:gd name="connsiteY22" fmla="*/ 840127 h 2795927"/>
              <a:gd name="connsiteX23" fmla="*/ 2057470 w 2743270"/>
              <a:gd name="connsiteY23" fmla="*/ 776627 h 2795927"/>
              <a:gd name="connsiteX24" fmla="*/ 2019370 w 2743270"/>
              <a:gd name="connsiteY24" fmla="*/ 738527 h 2795927"/>
              <a:gd name="connsiteX25" fmla="*/ 1943170 w 2743270"/>
              <a:gd name="connsiteY25" fmla="*/ 700427 h 2795927"/>
              <a:gd name="connsiteX26" fmla="*/ 1866970 w 2743270"/>
              <a:gd name="connsiteY26" fmla="*/ 636927 h 2795927"/>
              <a:gd name="connsiteX27" fmla="*/ 1828870 w 2743270"/>
              <a:gd name="connsiteY27" fmla="*/ 624227 h 2795927"/>
              <a:gd name="connsiteX28" fmla="*/ 1803470 w 2743270"/>
              <a:gd name="connsiteY28" fmla="*/ 586127 h 2795927"/>
              <a:gd name="connsiteX29" fmla="*/ 1765370 w 2743270"/>
              <a:gd name="connsiteY29" fmla="*/ 573427 h 2795927"/>
              <a:gd name="connsiteX30" fmla="*/ 1676470 w 2743270"/>
              <a:gd name="connsiteY30" fmla="*/ 535327 h 2795927"/>
              <a:gd name="connsiteX31" fmla="*/ 1625670 w 2743270"/>
              <a:gd name="connsiteY31" fmla="*/ 497227 h 2795927"/>
              <a:gd name="connsiteX32" fmla="*/ 1511370 w 2743270"/>
              <a:gd name="connsiteY32" fmla="*/ 459127 h 2795927"/>
              <a:gd name="connsiteX33" fmla="*/ 1473270 w 2743270"/>
              <a:gd name="connsiteY33" fmla="*/ 433727 h 2795927"/>
              <a:gd name="connsiteX34" fmla="*/ 1308170 w 2743270"/>
              <a:gd name="connsiteY34" fmla="*/ 382927 h 2795927"/>
              <a:gd name="connsiteX35" fmla="*/ 1244670 w 2743270"/>
              <a:gd name="connsiteY35" fmla="*/ 370227 h 2795927"/>
              <a:gd name="connsiteX36" fmla="*/ 1041470 w 2743270"/>
              <a:gd name="connsiteY36" fmla="*/ 319427 h 2795927"/>
              <a:gd name="connsiteX37" fmla="*/ 889070 w 2743270"/>
              <a:gd name="connsiteY37" fmla="*/ 294027 h 2795927"/>
              <a:gd name="connsiteX38" fmla="*/ 787470 w 2743270"/>
              <a:gd name="connsiteY38" fmla="*/ 268627 h 2795927"/>
              <a:gd name="connsiteX39" fmla="*/ 749370 w 2743270"/>
              <a:gd name="connsiteY39" fmla="*/ 255927 h 2795927"/>
              <a:gd name="connsiteX40" fmla="*/ 558870 w 2743270"/>
              <a:gd name="connsiteY40" fmla="*/ 230527 h 2795927"/>
              <a:gd name="connsiteX41" fmla="*/ 495370 w 2743270"/>
              <a:gd name="connsiteY41" fmla="*/ 217827 h 2795927"/>
              <a:gd name="connsiteX42" fmla="*/ 63570 w 2743270"/>
              <a:gd name="connsiteY42" fmla="*/ 205127 h 2795927"/>
              <a:gd name="connsiteX43" fmla="*/ 25470 w 2743270"/>
              <a:gd name="connsiteY43" fmla="*/ 167027 h 2795927"/>
              <a:gd name="connsiteX44" fmla="*/ 70 w 2743270"/>
              <a:gd name="connsiteY44" fmla="*/ 205127 h 2795927"/>
              <a:gd name="connsiteX45" fmla="*/ 31820 w 2743270"/>
              <a:gd name="connsiteY45"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705170 w 2743270"/>
              <a:gd name="connsiteY6" fmla="*/ 1983127 h 2795927"/>
              <a:gd name="connsiteX7" fmla="*/ 2743270 w 2743270"/>
              <a:gd name="connsiteY7" fmla="*/ 1856127 h 2795927"/>
              <a:gd name="connsiteX8" fmla="*/ 2717870 w 2743270"/>
              <a:gd name="connsiteY8" fmla="*/ 1513227 h 2795927"/>
              <a:gd name="connsiteX9" fmla="*/ 2705170 w 2743270"/>
              <a:gd name="connsiteY9" fmla="*/ 1462427 h 2795927"/>
              <a:gd name="connsiteX10" fmla="*/ 2641670 w 2743270"/>
              <a:gd name="connsiteY10" fmla="*/ 1386227 h 2795927"/>
              <a:gd name="connsiteX11" fmla="*/ 2616270 w 2743270"/>
              <a:gd name="connsiteY11" fmla="*/ 1348127 h 2795927"/>
              <a:gd name="connsiteX12" fmla="*/ 2603570 w 2743270"/>
              <a:gd name="connsiteY12" fmla="*/ 1310027 h 2795927"/>
              <a:gd name="connsiteX13" fmla="*/ 2565470 w 2743270"/>
              <a:gd name="connsiteY13" fmla="*/ 1271927 h 2795927"/>
              <a:gd name="connsiteX14" fmla="*/ 2489270 w 2743270"/>
              <a:gd name="connsiteY14" fmla="*/ 1170327 h 2795927"/>
              <a:gd name="connsiteX15" fmla="*/ 2413070 w 2743270"/>
              <a:gd name="connsiteY15" fmla="*/ 1094127 h 2795927"/>
              <a:gd name="connsiteX16" fmla="*/ 2374970 w 2743270"/>
              <a:gd name="connsiteY16" fmla="*/ 1056027 h 2795927"/>
              <a:gd name="connsiteX17" fmla="*/ 2349570 w 2743270"/>
              <a:gd name="connsiteY17" fmla="*/ 1017927 h 2795927"/>
              <a:gd name="connsiteX18" fmla="*/ 2311470 w 2743270"/>
              <a:gd name="connsiteY18" fmla="*/ 992527 h 2795927"/>
              <a:gd name="connsiteX19" fmla="*/ 2235270 w 2743270"/>
              <a:gd name="connsiteY19" fmla="*/ 916327 h 2795927"/>
              <a:gd name="connsiteX20" fmla="*/ 2209870 w 2743270"/>
              <a:gd name="connsiteY20" fmla="*/ 878227 h 2795927"/>
              <a:gd name="connsiteX21" fmla="*/ 2133670 w 2743270"/>
              <a:gd name="connsiteY21" fmla="*/ 840127 h 2795927"/>
              <a:gd name="connsiteX22" fmla="*/ 2057470 w 2743270"/>
              <a:gd name="connsiteY22" fmla="*/ 776627 h 2795927"/>
              <a:gd name="connsiteX23" fmla="*/ 2019370 w 2743270"/>
              <a:gd name="connsiteY23" fmla="*/ 738527 h 2795927"/>
              <a:gd name="connsiteX24" fmla="*/ 1943170 w 2743270"/>
              <a:gd name="connsiteY24" fmla="*/ 700427 h 2795927"/>
              <a:gd name="connsiteX25" fmla="*/ 1866970 w 2743270"/>
              <a:gd name="connsiteY25" fmla="*/ 636927 h 2795927"/>
              <a:gd name="connsiteX26" fmla="*/ 1828870 w 2743270"/>
              <a:gd name="connsiteY26" fmla="*/ 624227 h 2795927"/>
              <a:gd name="connsiteX27" fmla="*/ 1803470 w 2743270"/>
              <a:gd name="connsiteY27" fmla="*/ 586127 h 2795927"/>
              <a:gd name="connsiteX28" fmla="*/ 1765370 w 2743270"/>
              <a:gd name="connsiteY28" fmla="*/ 573427 h 2795927"/>
              <a:gd name="connsiteX29" fmla="*/ 1676470 w 2743270"/>
              <a:gd name="connsiteY29" fmla="*/ 535327 h 2795927"/>
              <a:gd name="connsiteX30" fmla="*/ 1625670 w 2743270"/>
              <a:gd name="connsiteY30" fmla="*/ 497227 h 2795927"/>
              <a:gd name="connsiteX31" fmla="*/ 1511370 w 2743270"/>
              <a:gd name="connsiteY31" fmla="*/ 459127 h 2795927"/>
              <a:gd name="connsiteX32" fmla="*/ 1473270 w 2743270"/>
              <a:gd name="connsiteY32" fmla="*/ 433727 h 2795927"/>
              <a:gd name="connsiteX33" fmla="*/ 1308170 w 2743270"/>
              <a:gd name="connsiteY33" fmla="*/ 382927 h 2795927"/>
              <a:gd name="connsiteX34" fmla="*/ 1244670 w 2743270"/>
              <a:gd name="connsiteY34" fmla="*/ 370227 h 2795927"/>
              <a:gd name="connsiteX35" fmla="*/ 1041470 w 2743270"/>
              <a:gd name="connsiteY35" fmla="*/ 319427 h 2795927"/>
              <a:gd name="connsiteX36" fmla="*/ 889070 w 2743270"/>
              <a:gd name="connsiteY36" fmla="*/ 294027 h 2795927"/>
              <a:gd name="connsiteX37" fmla="*/ 787470 w 2743270"/>
              <a:gd name="connsiteY37" fmla="*/ 268627 h 2795927"/>
              <a:gd name="connsiteX38" fmla="*/ 749370 w 2743270"/>
              <a:gd name="connsiteY38" fmla="*/ 255927 h 2795927"/>
              <a:gd name="connsiteX39" fmla="*/ 558870 w 2743270"/>
              <a:gd name="connsiteY39" fmla="*/ 230527 h 2795927"/>
              <a:gd name="connsiteX40" fmla="*/ 495370 w 2743270"/>
              <a:gd name="connsiteY40" fmla="*/ 217827 h 2795927"/>
              <a:gd name="connsiteX41" fmla="*/ 63570 w 2743270"/>
              <a:gd name="connsiteY41" fmla="*/ 205127 h 2795927"/>
              <a:gd name="connsiteX42" fmla="*/ 25470 w 2743270"/>
              <a:gd name="connsiteY42" fmla="*/ 167027 h 2795927"/>
              <a:gd name="connsiteX43" fmla="*/ 70 w 2743270"/>
              <a:gd name="connsiteY43" fmla="*/ 205127 h 2795927"/>
              <a:gd name="connsiteX44" fmla="*/ 31820 w 2743270"/>
              <a:gd name="connsiteY44"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660720 w 2743270"/>
              <a:gd name="connsiteY6" fmla="*/ 1938677 h 2795927"/>
              <a:gd name="connsiteX7" fmla="*/ 2743270 w 2743270"/>
              <a:gd name="connsiteY7" fmla="*/ 1856127 h 2795927"/>
              <a:gd name="connsiteX8" fmla="*/ 2717870 w 2743270"/>
              <a:gd name="connsiteY8" fmla="*/ 1513227 h 2795927"/>
              <a:gd name="connsiteX9" fmla="*/ 2705170 w 2743270"/>
              <a:gd name="connsiteY9" fmla="*/ 1462427 h 2795927"/>
              <a:gd name="connsiteX10" fmla="*/ 2641670 w 2743270"/>
              <a:gd name="connsiteY10" fmla="*/ 1386227 h 2795927"/>
              <a:gd name="connsiteX11" fmla="*/ 2616270 w 2743270"/>
              <a:gd name="connsiteY11" fmla="*/ 1348127 h 2795927"/>
              <a:gd name="connsiteX12" fmla="*/ 2603570 w 2743270"/>
              <a:gd name="connsiteY12" fmla="*/ 1310027 h 2795927"/>
              <a:gd name="connsiteX13" fmla="*/ 2565470 w 2743270"/>
              <a:gd name="connsiteY13" fmla="*/ 1271927 h 2795927"/>
              <a:gd name="connsiteX14" fmla="*/ 2489270 w 2743270"/>
              <a:gd name="connsiteY14" fmla="*/ 1170327 h 2795927"/>
              <a:gd name="connsiteX15" fmla="*/ 2413070 w 2743270"/>
              <a:gd name="connsiteY15" fmla="*/ 1094127 h 2795927"/>
              <a:gd name="connsiteX16" fmla="*/ 2374970 w 2743270"/>
              <a:gd name="connsiteY16" fmla="*/ 1056027 h 2795927"/>
              <a:gd name="connsiteX17" fmla="*/ 2349570 w 2743270"/>
              <a:gd name="connsiteY17" fmla="*/ 1017927 h 2795927"/>
              <a:gd name="connsiteX18" fmla="*/ 2311470 w 2743270"/>
              <a:gd name="connsiteY18" fmla="*/ 992527 h 2795927"/>
              <a:gd name="connsiteX19" fmla="*/ 2235270 w 2743270"/>
              <a:gd name="connsiteY19" fmla="*/ 916327 h 2795927"/>
              <a:gd name="connsiteX20" fmla="*/ 2209870 w 2743270"/>
              <a:gd name="connsiteY20" fmla="*/ 878227 h 2795927"/>
              <a:gd name="connsiteX21" fmla="*/ 2133670 w 2743270"/>
              <a:gd name="connsiteY21" fmla="*/ 840127 h 2795927"/>
              <a:gd name="connsiteX22" fmla="*/ 2057470 w 2743270"/>
              <a:gd name="connsiteY22" fmla="*/ 776627 h 2795927"/>
              <a:gd name="connsiteX23" fmla="*/ 2019370 w 2743270"/>
              <a:gd name="connsiteY23" fmla="*/ 738527 h 2795927"/>
              <a:gd name="connsiteX24" fmla="*/ 1943170 w 2743270"/>
              <a:gd name="connsiteY24" fmla="*/ 700427 h 2795927"/>
              <a:gd name="connsiteX25" fmla="*/ 1866970 w 2743270"/>
              <a:gd name="connsiteY25" fmla="*/ 636927 h 2795927"/>
              <a:gd name="connsiteX26" fmla="*/ 1828870 w 2743270"/>
              <a:gd name="connsiteY26" fmla="*/ 624227 h 2795927"/>
              <a:gd name="connsiteX27" fmla="*/ 1803470 w 2743270"/>
              <a:gd name="connsiteY27" fmla="*/ 586127 h 2795927"/>
              <a:gd name="connsiteX28" fmla="*/ 1765370 w 2743270"/>
              <a:gd name="connsiteY28" fmla="*/ 573427 h 2795927"/>
              <a:gd name="connsiteX29" fmla="*/ 1676470 w 2743270"/>
              <a:gd name="connsiteY29" fmla="*/ 535327 h 2795927"/>
              <a:gd name="connsiteX30" fmla="*/ 1625670 w 2743270"/>
              <a:gd name="connsiteY30" fmla="*/ 497227 h 2795927"/>
              <a:gd name="connsiteX31" fmla="*/ 1511370 w 2743270"/>
              <a:gd name="connsiteY31" fmla="*/ 459127 h 2795927"/>
              <a:gd name="connsiteX32" fmla="*/ 1473270 w 2743270"/>
              <a:gd name="connsiteY32" fmla="*/ 433727 h 2795927"/>
              <a:gd name="connsiteX33" fmla="*/ 1308170 w 2743270"/>
              <a:gd name="connsiteY33" fmla="*/ 382927 h 2795927"/>
              <a:gd name="connsiteX34" fmla="*/ 1244670 w 2743270"/>
              <a:gd name="connsiteY34" fmla="*/ 370227 h 2795927"/>
              <a:gd name="connsiteX35" fmla="*/ 1041470 w 2743270"/>
              <a:gd name="connsiteY35" fmla="*/ 319427 h 2795927"/>
              <a:gd name="connsiteX36" fmla="*/ 889070 w 2743270"/>
              <a:gd name="connsiteY36" fmla="*/ 294027 h 2795927"/>
              <a:gd name="connsiteX37" fmla="*/ 787470 w 2743270"/>
              <a:gd name="connsiteY37" fmla="*/ 268627 h 2795927"/>
              <a:gd name="connsiteX38" fmla="*/ 749370 w 2743270"/>
              <a:gd name="connsiteY38" fmla="*/ 255927 h 2795927"/>
              <a:gd name="connsiteX39" fmla="*/ 558870 w 2743270"/>
              <a:gd name="connsiteY39" fmla="*/ 230527 h 2795927"/>
              <a:gd name="connsiteX40" fmla="*/ 495370 w 2743270"/>
              <a:gd name="connsiteY40" fmla="*/ 217827 h 2795927"/>
              <a:gd name="connsiteX41" fmla="*/ 63570 w 2743270"/>
              <a:gd name="connsiteY41" fmla="*/ 205127 h 2795927"/>
              <a:gd name="connsiteX42" fmla="*/ 25470 w 2743270"/>
              <a:gd name="connsiteY42" fmla="*/ 167027 h 2795927"/>
              <a:gd name="connsiteX43" fmla="*/ 70 w 2743270"/>
              <a:gd name="connsiteY43" fmla="*/ 205127 h 2795927"/>
              <a:gd name="connsiteX44" fmla="*/ 31820 w 2743270"/>
              <a:gd name="connsiteY44" fmla="*/ 2795927 h 2795927"/>
              <a:gd name="connsiteX0" fmla="*/ 31820 w 2720056"/>
              <a:gd name="connsiteY0" fmla="*/ 2795927 h 2795927"/>
              <a:gd name="connsiteX1" fmla="*/ 698570 w 2720056"/>
              <a:gd name="connsiteY1" fmla="*/ 2719727 h 2795927"/>
              <a:gd name="connsiteX2" fmla="*/ 1320870 w 2720056"/>
              <a:gd name="connsiteY2" fmla="*/ 2599077 h 2795927"/>
              <a:gd name="connsiteX3" fmla="*/ 1651070 w 2720056"/>
              <a:gd name="connsiteY3" fmla="*/ 2516527 h 2795927"/>
              <a:gd name="connsiteX4" fmla="*/ 2038420 w 2720056"/>
              <a:gd name="connsiteY4" fmla="*/ 2383177 h 2795927"/>
              <a:gd name="connsiteX5" fmla="*/ 2406720 w 2720056"/>
              <a:gd name="connsiteY5" fmla="*/ 2199027 h 2795927"/>
              <a:gd name="connsiteX6" fmla="*/ 2660720 w 2720056"/>
              <a:gd name="connsiteY6" fmla="*/ 1938677 h 2795927"/>
              <a:gd name="connsiteX7" fmla="*/ 2717870 w 2720056"/>
              <a:gd name="connsiteY7" fmla="*/ 1513227 h 2795927"/>
              <a:gd name="connsiteX8" fmla="*/ 2705170 w 2720056"/>
              <a:gd name="connsiteY8" fmla="*/ 1462427 h 2795927"/>
              <a:gd name="connsiteX9" fmla="*/ 2641670 w 2720056"/>
              <a:gd name="connsiteY9" fmla="*/ 1386227 h 2795927"/>
              <a:gd name="connsiteX10" fmla="*/ 2616270 w 2720056"/>
              <a:gd name="connsiteY10" fmla="*/ 1348127 h 2795927"/>
              <a:gd name="connsiteX11" fmla="*/ 2603570 w 2720056"/>
              <a:gd name="connsiteY11" fmla="*/ 1310027 h 2795927"/>
              <a:gd name="connsiteX12" fmla="*/ 2565470 w 2720056"/>
              <a:gd name="connsiteY12" fmla="*/ 1271927 h 2795927"/>
              <a:gd name="connsiteX13" fmla="*/ 2489270 w 2720056"/>
              <a:gd name="connsiteY13" fmla="*/ 1170327 h 2795927"/>
              <a:gd name="connsiteX14" fmla="*/ 2413070 w 2720056"/>
              <a:gd name="connsiteY14" fmla="*/ 1094127 h 2795927"/>
              <a:gd name="connsiteX15" fmla="*/ 2374970 w 2720056"/>
              <a:gd name="connsiteY15" fmla="*/ 1056027 h 2795927"/>
              <a:gd name="connsiteX16" fmla="*/ 2349570 w 2720056"/>
              <a:gd name="connsiteY16" fmla="*/ 1017927 h 2795927"/>
              <a:gd name="connsiteX17" fmla="*/ 2311470 w 2720056"/>
              <a:gd name="connsiteY17" fmla="*/ 992527 h 2795927"/>
              <a:gd name="connsiteX18" fmla="*/ 2235270 w 2720056"/>
              <a:gd name="connsiteY18" fmla="*/ 916327 h 2795927"/>
              <a:gd name="connsiteX19" fmla="*/ 2209870 w 2720056"/>
              <a:gd name="connsiteY19" fmla="*/ 878227 h 2795927"/>
              <a:gd name="connsiteX20" fmla="*/ 2133670 w 2720056"/>
              <a:gd name="connsiteY20" fmla="*/ 840127 h 2795927"/>
              <a:gd name="connsiteX21" fmla="*/ 2057470 w 2720056"/>
              <a:gd name="connsiteY21" fmla="*/ 776627 h 2795927"/>
              <a:gd name="connsiteX22" fmla="*/ 2019370 w 2720056"/>
              <a:gd name="connsiteY22" fmla="*/ 738527 h 2795927"/>
              <a:gd name="connsiteX23" fmla="*/ 1943170 w 2720056"/>
              <a:gd name="connsiteY23" fmla="*/ 700427 h 2795927"/>
              <a:gd name="connsiteX24" fmla="*/ 1866970 w 2720056"/>
              <a:gd name="connsiteY24" fmla="*/ 636927 h 2795927"/>
              <a:gd name="connsiteX25" fmla="*/ 1828870 w 2720056"/>
              <a:gd name="connsiteY25" fmla="*/ 624227 h 2795927"/>
              <a:gd name="connsiteX26" fmla="*/ 1803470 w 2720056"/>
              <a:gd name="connsiteY26" fmla="*/ 586127 h 2795927"/>
              <a:gd name="connsiteX27" fmla="*/ 1765370 w 2720056"/>
              <a:gd name="connsiteY27" fmla="*/ 573427 h 2795927"/>
              <a:gd name="connsiteX28" fmla="*/ 1676470 w 2720056"/>
              <a:gd name="connsiteY28" fmla="*/ 535327 h 2795927"/>
              <a:gd name="connsiteX29" fmla="*/ 1625670 w 2720056"/>
              <a:gd name="connsiteY29" fmla="*/ 497227 h 2795927"/>
              <a:gd name="connsiteX30" fmla="*/ 1511370 w 2720056"/>
              <a:gd name="connsiteY30" fmla="*/ 459127 h 2795927"/>
              <a:gd name="connsiteX31" fmla="*/ 1473270 w 2720056"/>
              <a:gd name="connsiteY31" fmla="*/ 433727 h 2795927"/>
              <a:gd name="connsiteX32" fmla="*/ 1308170 w 2720056"/>
              <a:gd name="connsiteY32" fmla="*/ 382927 h 2795927"/>
              <a:gd name="connsiteX33" fmla="*/ 1244670 w 2720056"/>
              <a:gd name="connsiteY33" fmla="*/ 370227 h 2795927"/>
              <a:gd name="connsiteX34" fmla="*/ 1041470 w 2720056"/>
              <a:gd name="connsiteY34" fmla="*/ 319427 h 2795927"/>
              <a:gd name="connsiteX35" fmla="*/ 889070 w 2720056"/>
              <a:gd name="connsiteY35" fmla="*/ 294027 h 2795927"/>
              <a:gd name="connsiteX36" fmla="*/ 787470 w 2720056"/>
              <a:gd name="connsiteY36" fmla="*/ 268627 h 2795927"/>
              <a:gd name="connsiteX37" fmla="*/ 749370 w 2720056"/>
              <a:gd name="connsiteY37" fmla="*/ 255927 h 2795927"/>
              <a:gd name="connsiteX38" fmla="*/ 558870 w 2720056"/>
              <a:gd name="connsiteY38" fmla="*/ 230527 h 2795927"/>
              <a:gd name="connsiteX39" fmla="*/ 495370 w 2720056"/>
              <a:gd name="connsiteY39" fmla="*/ 217827 h 2795927"/>
              <a:gd name="connsiteX40" fmla="*/ 63570 w 2720056"/>
              <a:gd name="connsiteY40" fmla="*/ 205127 h 2795927"/>
              <a:gd name="connsiteX41" fmla="*/ 25470 w 2720056"/>
              <a:gd name="connsiteY41" fmla="*/ 167027 h 2795927"/>
              <a:gd name="connsiteX42" fmla="*/ 70 w 2720056"/>
              <a:gd name="connsiteY42" fmla="*/ 205127 h 2795927"/>
              <a:gd name="connsiteX43" fmla="*/ 31820 w 2720056"/>
              <a:gd name="connsiteY43" fmla="*/ 2795927 h 2795927"/>
              <a:gd name="connsiteX0" fmla="*/ 31820 w 2718455"/>
              <a:gd name="connsiteY0" fmla="*/ 2795927 h 2795927"/>
              <a:gd name="connsiteX1" fmla="*/ 698570 w 2718455"/>
              <a:gd name="connsiteY1" fmla="*/ 2719727 h 2795927"/>
              <a:gd name="connsiteX2" fmla="*/ 1320870 w 2718455"/>
              <a:gd name="connsiteY2" fmla="*/ 2599077 h 2795927"/>
              <a:gd name="connsiteX3" fmla="*/ 1651070 w 2718455"/>
              <a:gd name="connsiteY3" fmla="*/ 2516527 h 2795927"/>
              <a:gd name="connsiteX4" fmla="*/ 2038420 w 2718455"/>
              <a:gd name="connsiteY4" fmla="*/ 2383177 h 2795927"/>
              <a:gd name="connsiteX5" fmla="*/ 2406720 w 2718455"/>
              <a:gd name="connsiteY5" fmla="*/ 2199027 h 2795927"/>
              <a:gd name="connsiteX6" fmla="*/ 2660720 w 2718455"/>
              <a:gd name="connsiteY6" fmla="*/ 1938677 h 2795927"/>
              <a:gd name="connsiteX7" fmla="*/ 2717870 w 2718455"/>
              <a:gd name="connsiteY7" fmla="*/ 1513227 h 2795927"/>
              <a:gd name="connsiteX8" fmla="*/ 2641670 w 2718455"/>
              <a:gd name="connsiteY8" fmla="*/ 1386227 h 2795927"/>
              <a:gd name="connsiteX9" fmla="*/ 2616270 w 2718455"/>
              <a:gd name="connsiteY9" fmla="*/ 1348127 h 2795927"/>
              <a:gd name="connsiteX10" fmla="*/ 2603570 w 2718455"/>
              <a:gd name="connsiteY10" fmla="*/ 1310027 h 2795927"/>
              <a:gd name="connsiteX11" fmla="*/ 2565470 w 2718455"/>
              <a:gd name="connsiteY11" fmla="*/ 1271927 h 2795927"/>
              <a:gd name="connsiteX12" fmla="*/ 2489270 w 2718455"/>
              <a:gd name="connsiteY12" fmla="*/ 1170327 h 2795927"/>
              <a:gd name="connsiteX13" fmla="*/ 2413070 w 2718455"/>
              <a:gd name="connsiteY13" fmla="*/ 1094127 h 2795927"/>
              <a:gd name="connsiteX14" fmla="*/ 2374970 w 2718455"/>
              <a:gd name="connsiteY14" fmla="*/ 1056027 h 2795927"/>
              <a:gd name="connsiteX15" fmla="*/ 2349570 w 2718455"/>
              <a:gd name="connsiteY15" fmla="*/ 1017927 h 2795927"/>
              <a:gd name="connsiteX16" fmla="*/ 2311470 w 2718455"/>
              <a:gd name="connsiteY16" fmla="*/ 992527 h 2795927"/>
              <a:gd name="connsiteX17" fmla="*/ 2235270 w 2718455"/>
              <a:gd name="connsiteY17" fmla="*/ 916327 h 2795927"/>
              <a:gd name="connsiteX18" fmla="*/ 2209870 w 2718455"/>
              <a:gd name="connsiteY18" fmla="*/ 878227 h 2795927"/>
              <a:gd name="connsiteX19" fmla="*/ 2133670 w 2718455"/>
              <a:gd name="connsiteY19" fmla="*/ 840127 h 2795927"/>
              <a:gd name="connsiteX20" fmla="*/ 2057470 w 2718455"/>
              <a:gd name="connsiteY20" fmla="*/ 776627 h 2795927"/>
              <a:gd name="connsiteX21" fmla="*/ 2019370 w 2718455"/>
              <a:gd name="connsiteY21" fmla="*/ 738527 h 2795927"/>
              <a:gd name="connsiteX22" fmla="*/ 1943170 w 2718455"/>
              <a:gd name="connsiteY22" fmla="*/ 700427 h 2795927"/>
              <a:gd name="connsiteX23" fmla="*/ 1866970 w 2718455"/>
              <a:gd name="connsiteY23" fmla="*/ 636927 h 2795927"/>
              <a:gd name="connsiteX24" fmla="*/ 1828870 w 2718455"/>
              <a:gd name="connsiteY24" fmla="*/ 624227 h 2795927"/>
              <a:gd name="connsiteX25" fmla="*/ 1803470 w 2718455"/>
              <a:gd name="connsiteY25" fmla="*/ 586127 h 2795927"/>
              <a:gd name="connsiteX26" fmla="*/ 1765370 w 2718455"/>
              <a:gd name="connsiteY26" fmla="*/ 573427 h 2795927"/>
              <a:gd name="connsiteX27" fmla="*/ 1676470 w 2718455"/>
              <a:gd name="connsiteY27" fmla="*/ 535327 h 2795927"/>
              <a:gd name="connsiteX28" fmla="*/ 1625670 w 2718455"/>
              <a:gd name="connsiteY28" fmla="*/ 497227 h 2795927"/>
              <a:gd name="connsiteX29" fmla="*/ 1511370 w 2718455"/>
              <a:gd name="connsiteY29" fmla="*/ 459127 h 2795927"/>
              <a:gd name="connsiteX30" fmla="*/ 1473270 w 2718455"/>
              <a:gd name="connsiteY30" fmla="*/ 433727 h 2795927"/>
              <a:gd name="connsiteX31" fmla="*/ 1308170 w 2718455"/>
              <a:gd name="connsiteY31" fmla="*/ 382927 h 2795927"/>
              <a:gd name="connsiteX32" fmla="*/ 1244670 w 2718455"/>
              <a:gd name="connsiteY32" fmla="*/ 370227 h 2795927"/>
              <a:gd name="connsiteX33" fmla="*/ 1041470 w 2718455"/>
              <a:gd name="connsiteY33" fmla="*/ 319427 h 2795927"/>
              <a:gd name="connsiteX34" fmla="*/ 889070 w 2718455"/>
              <a:gd name="connsiteY34" fmla="*/ 294027 h 2795927"/>
              <a:gd name="connsiteX35" fmla="*/ 787470 w 2718455"/>
              <a:gd name="connsiteY35" fmla="*/ 268627 h 2795927"/>
              <a:gd name="connsiteX36" fmla="*/ 749370 w 2718455"/>
              <a:gd name="connsiteY36" fmla="*/ 255927 h 2795927"/>
              <a:gd name="connsiteX37" fmla="*/ 558870 w 2718455"/>
              <a:gd name="connsiteY37" fmla="*/ 230527 h 2795927"/>
              <a:gd name="connsiteX38" fmla="*/ 495370 w 2718455"/>
              <a:gd name="connsiteY38" fmla="*/ 217827 h 2795927"/>
              <a:gd name="connsiteX39" fmla="*/ 63570 w 2718455"/>
              <a:gd name="connsiteY39" fmla="*/ 205127 h 2795927"/>
              <a:gd name="connsiteX40" fmla="*/ 25470 w 2718455"/>
              <a:gd name="connsiteY40" fmla="*/ 167027 h 2795927"/>
              <a:gd name="connsiteX41" fmla="*/ 70 w 2718455"/>
              <a:gd name="connsiteY41" fmla="*/ 205127 h 2795927"/>
              <a:gd name="connsiteX42" fmla="*/ 31820 w 2718455"/>
              <a:gd name="connsiteY42" fmla="*/ 2795927 h 2795927"/>
              <a:gd name="connsiteX0" fmla="*/ 31820 w 2719811"/>
              <a:gd name="connsiteY0" fmla="*/ 2795927 h 2795927"/>
              <a:gd name="connsiteX1" fmla="*/ 698570 w 2719811"/>
              <a:gd name="connsiteY1" fmla="*/ 2719727 h 2795927"/>
              <a:gd name="connsiteX2" fmla="*/ 1320870 w 2719811"/>
              <a:gd name="connsiteY2" fmla="*/ 2599077 h 2795927"/>
              <a:gd name="connsiteX3" fmla="*/ 1651070 w 2719811"/>
              <a:gd name="connsiteY3" fmla="*/ 2516527 h 2795927"/>
              <a:gd name="connsiteX4" fmla="*/ 2038420 w 2719811"/>
              <a:gd name="connsiteY4" fmla="*/ 2383177 h 2795927"/>
              <a:gd name="connsiteX5" fmla="*/ 2406720 w 2719811"/>
              <a:gd name="connsiteY5" fmla="*/ 2199027 h 2795927"/>
              <a:gd name="connsiteX6" fmla="*/ 2660720 w 2719811"/>
              <a:gd name="connsiteY6" fmla="*/ 1938677 h 2795927"/>
              <a:gd name="connsiteX7" fmla="*/ 2717870 w 2719811"/>
              <a:gd name="connsiteY7" fmla="*/ 1513227 h 2795927"/>
              <a:gd name="connsiteX8" fmla="*/ 2616270 w 2719811"/>
              <a:gd name="connsiteY8" fmla="*/ 1348127 h 2795927"/>
              <a:gd name="connsiteX9" fmla="*/ 2603570 w 2719811"/>
              <a:gd name="connsiteY9" fmla="*/ 1310027 h 2795927"/>
              <a:gd name="connsiteX10" fmla="*/ 2565470 w 2719811"/>
              <a:gd name="connsiteY10" fmla="*/ 1271927 h 2795927"/>
              <a:gd name="connsiteX11" fmla="*/ 2489270 w 2719811"/>
              <a:gd name="connsiteY11" fmla="*/ 1170327 h 2795927"/>
              <a:gd name="connsiteX12" fmla="*/ 2413070 w 2719811"/>
              <a:gd name="connsiteY12" fmla="*/ 1094127 h 2795927"/>
              <a:gd name="connsiteX13" fmla="*/ 2374970 w 2719811"/>
              <a:gd name="connsiteY13" fmla="*/ 1056027 h 2795927"/>
              <a:gd name="connsiteX14" fmla="*/ 2349570 w 2719811"/>
              <a:gd name="connsiteY14" fmla="*/ 1017927 h 2795927"/>
              <a:gd name="connsiteX15" fmla="*/ 2311470 w 2719811"/>
              <a:gd name="connsiteY15" fmla="*/ 992527 h 2795927"/>
              <a:gd name="connsiteX16" fmla="*/ 2235270 w 2719811"/>
              <a:gd name="connsiteY16" fmla="*/ 916327 h 2795927"/>
              <a:gd name="connsiteX17" fmla="*/ 2209870 w 2719811"/>
              <a:gd name="connsiteY17" fmla="*/ 878227 h 2795927"/>
              <a:gd name="connsiteX18" fmla="*/ 2133670 w 2719811"/>
              <a:gd name="connsiteY18" fmla="*/ 840127 h 2795927"/>
              <a:gd name="connsiteX19" fmla="*/ 2057470 w 2719811"/>
              <a:gd name="connsiteY19" fmla="*/ 776627 h 2795927"/>
              <a:gd name="connsiteX20" fmla="*/ 2019370 w 2719811"/>
              <a:gd name="connsiteY20" fmla="*/ 738527 h 2795927"/>
              <a:gd name="connsiteX21" fmla="*/ 1943170 w 2719811"/>
              <a:gd name="connsiteY21" fmla="*/ 700427 h 2795927"/>
              <a:gd name="connsiteX22" fmla="*/ 1866970 w 2719811"/>
              <a:gd name="connsiteY22" fmla="*/ 636927 h 2795927"/>
              <a:gd name="connsiteX23" fmla="*/ 1828870 w 2719811"/>
              <a:gd name="connsiteY23" fmla="*/ 624227 h 2795927"/>
              <a:gd name="connsiteX24" fmla="*/ 1803470 w 2719811"/>
              <a:gd name="connsiteY24" fmla="*/ 586127 h 2795927"/>
              <a:gd name="connsiteX25" fmla="*/ 1765370 w 2719811"/>
              <a:gd name="connsiteY25" fmla="*/ 573427 h 2795927"/>
              <a:gd name="connsiteX26" fmla="*/ 1676470 w 2719811"/>
              <a:gd name="connsiteY26" fmla="*/ 535327 h 2795927"/>
              <a:gd name="connsiteX27" fmla="*/ 1625670 w 2719811"/>
              <a:gd name="connsiteY27" fmla="*/ 497227 h 2795927"/>
              <a:gd name="connsiteX28" fmla="*/ 1511370 w 2719811"/>
              <a:gd name="connsiteY28" fmla="*/ 459127 h 2795927"/>
              <a:gd name="connsiteX29" fmla="*/ 1473270 w 2719811"/>
              <a:gd name="connsiteY29" fmla="*/ 433727 h 2795927"/>
              <a:gd name="connsiteX30" fmla="*/ 1308170 w 2719811"/>
              <a:gd name="connsiteY30" fmla="*/ 382927 h 2795927"/>
              <a:gd name="connsiteX31" fmla="*/ 1244670 w 2719811"/>
              <a:gd name="connsiteY31" fmla="*/ 370227 h 2795927"/>
              <a:gd name="connsiteX32" fmla="*/ 1041470 w 2719811"/>
              <a:gd name="connsiteY32" fmla="*/ 319427 h 2795927"/>
              <a:gd name="connsiteX33" fmla="*/ 889070 w 2719811"/>
              <a:gd name="connsiteY33" fmla="*/ 294027 h 2795927"/>
              <a:gd name="connsiteX34" fmla="*/ 787470 w 2719811"/>
              <a:gd name="connsiteY34" fmla="*/ 268627 h 2795927"/>
              <a:gd name="connsiteX35" fmla="*/ 749370 w 2719811"/>
              <a:gd name="connsiteY35" fmla="*/ 255927 h 2795927"/>
              <a:gd name="connsiteX36" fmla="*/ 558870 w 2719811"/>
              <a:gd name="connsiteY36" fmla="*/ 230527 h 2795927"/>
              <a:gd name="connsiteX37" fmla="*/ 495370 w 2719811"/>
              <a:gd name="connsiteY37" fmla="*/ 217827 h 2795927"/>
              <a:gd name="connsiteX38" fmla="*/ 63570 w 2719811"/>
              <a:gd name="connsiteY38" fmla="*/ 205127 h 2795927"/>
              <a:gd name="connsiteX39" fmla="*/ 25470 w 2719811"/>
              <a:gd name="connsiteY39" fmla="*/ 167027 h 2795927"/>
              <a:gd name="connsiteX40" fmla="*/ 70 w 2719811"/>
              <a:gd name="connsiteY40" fmla="*/ 205127 h 2795927"/>
              <a:gd name="connsiteX41" fmla="*/ 31820 w 2719811"/>
              <a:gd name="connsiteY41" fmla="*/ 2795927 h 2795927"/>
              <a:gd name="connsiteX0" fmla="*/ 31820 w 2720576"/>
              <a:gd name="connsiteY0" fmla="*/ 2795927 h 2795927"/>
              <a:gd name="connsiteX1" fmla="*/ 698570 w 2720576"/>
              <a:gd name="connsiteY1" fmla="*/ 2719727 h 2795927"/>
              <a:gd name="connsiteX2" fmla="*/ 1320870 w 2720576"/>
              <a:gd name="connsiteY2" fmla="*/ 2599077 h 2795927"/>
              <a:gd name="connsiteX3" fmla="*/ 1651070 w 2720576"/>
              <a:gd name="connsiteY3" fmla="*/ 2516527 h 2795927"/>
              <a:gd name="connsiteX4" fmla="*/ 2038420 w 2720576"/>
              <a:gd name="connsiteY4" fmla="*/ 2383177 h 2795927"/>
              <a:gd name="connsiteX5" fmla="*/ 2406720 w 2720576"/>
              <a:gd name="connsiteY5" fmla="*/ 2199027 h 2795927"/>
              <a:gd name="connsiteX6" fmla="*/ 2660720 w 2720576"/>
              <a:gd name="connsiteY6" fmla="*/ 1938677 h 2795927"/>
              <a:gd name="connsiteX7" fmla="*/ 2717870 w 2720576"/>
              <a:gd name="connsiteY7" fmla="*/ 1513227 h 2795927"/>
              <a:gd name="connsiteX8" fmla="*/ 2603570 w 2720576"/>
              <a:gd name="connsiteY8" fmla="*/ 1310027 h 2795927"/>
              <a:gd name="connsiteX9" fmla="*/ 2565470 w 2720576"/>
              <a:gd name="connsiteY9" fmla="*/ 1271927 h 2795927"/>
              <a:gd name="connsiteX10" fmla="*/ 2489270 w 2720576"/>
              <a:gd name="connsiteY10" fmla="*/ 1170327 h 2795927"/>
              <a:gd name="connsiteX11" fmla="*/ 2413070 w 2720576"/>
              <a:gd name="connsiteY11" fmla="*/ 1094127 h 2795927"/>
              <a:gd name="connsiteX12" fmla="*/ 2374970 w 2720576"/>
              <a:gd name="connsiteY12" fmla="*/ 1056027 h 2795927"/>
              <a:gd name="connsiteX13" fmla="*/ 2349570 w 2720576"/>
              <a:gd name="connsiteY13" fmla="*/ 1017927 h 2795927"/>
              <a:gd name="connsiteX14" fmla="*/ 2311470 w 2720576"/>
              <a:gd name="connsiteY14" fmla="*/ 992527 h 2795927"/>
              <a:gd name="connsiteX15" fmla="*/ 2235270 w 2720576"/>
              <a:gd name="connsiteY15" fmla="*/ 916327 h 2795927"/>
              <a:gd name="connsiteX16" fmla="*/ 2209870 w 2720576"/>
              <a:gd name="connsiteY16" fmla="*/ 878227 h 2795927"/>
              <a:gd name="connsiteX17" fmla="*/ 2133670 w 2720576"/>
              <a:gd name="connsiteY17" fmla="*/ 840127 h 2795927"/>
              <a:gd name="connsiteX18" fmla="*/ 2057470 w 2720576"/>
              <a:gd name="connsiteY18" fmla="*/ 776627 h 2795927"/>
              <a:gd name="connsiteX19" fmla="*/ 2019370 w 2720576"/>
              <a:gd name="connsiteY19" fmla="*/ 738527 h 2795927"/>
              <a:gd name="connsiteX20" fmla="*/ 1943170 w 2720576"/>
              <a:gd name="connsiteY20" fmla="*/ 700427 h 2795927"/>
              <a:gd name="connsiteX21" fmla="*/ 1866970 w 2720576"/>
              <a:gd name="connsiteY21" fmla="*/ 636927 h 2795927"/>
              <a:gd name="connsiteX22" fmla="*/ 1828870 w 2720576"/>
              <a:gd name="connsiteY22" fmla="*/ 624227 h 2795927"/>
              <a:gd name="connsiteX23" fmla="*/ 1803470 w 2720576"/>
              <a:gd name="connsiteY23" fmla="*/ 586127 h 2795927"/>
              <a:gd name="connsiteX24" fmla="*/ 1765370 w 2720576"/>
              <a:gd name="connsiteY24" fmla="*/ 573427 h 2795927"/>
              <a:gd name="connsiteX25" fmla="*/ 1676470 w 2720576"/>
              <a:gd name="connsiteY25" fmla="*/ 535327 h 2795927"/>
              <a:gd name="connsiteX26" fmla="*/ 1625670 w 2720576"/>
              <a:gd name="connsiteY26" fmla="*/ 497227 h 2795927"/>
              <a:gd name="connsiteX27" fmla="*/ 1511370 w 2720576"/>
              <a:gd name="connsiteY27" fmla="*/ 459127 h 2795927"/>
              <a:gd name="connsiteX28" fmla="*/ 1473270 w 2720576"/>
              <a:gd name="connsiteY28" fmla="*/ 433727 h 2795927"/>
              <a:gd name="connsiteX29" fmla="*/ 1308170 w 2720576"/>
              <a:gd name="connsiteY29" fmla="*/ 382927 h 2795927"/>
              <a:gd name="connsiteX30" fmla="*/ 1244670 w 2720576"/>
              <a:gd name="connsiteY30" fmla="*/ 370227 h 2795927"/>
              <a:gd name="connsiteX31" fmla="*/ 1041470 w 2720576"/>
              <a:gd name="connsiteY31" fmla="*/ 319427 h 2795927"/>
              <a:gd name="connsiteX32" fmla="*/ 889070 w 2720576"/>
              <a:gd name="connsiteY32" fmla="*/ 294027 h 2795927"/>
              <a:gd name="connsiteX33" fmla="*/ 787470 w 2720576"/>
              <a:gd name="connsiteY33" fmla="*/ 268627 h 2795927"/>
              <a:gd name="connsiteX34" fmla="*/ 749370 w 2720576"/>
              <a:gd name="connsiteY34" fmla="*/ 255927 h 2795927"/>
              <a:gd name="connsiteX35" fmla="*/ 558870 w 2720576"/>
              <a:gd name="connsiteY35" fmla="*/ 230527 h 2795927"/>
              <a:gd name="connsiteX36" fmla="*/ 495370 w 2720576"/>
              <a:gd name="connsiteY36" fmla="*/ 217827 h 2795927"/>
              <a:gd name="connsiteX37" fmla="*/ 63570 w 2720576"/>
              <a:gd name="connsiteY37" fmla="*/ 205127 h 2795927"/>
              <a:gd name="connsiteX38" fmla="*/ 25470 w 2720576"/>
              <a:gd name="connsiteY38" fmla="*/ 167027 h 2795927"/>
              <a:gd name="connsiteX39" fmla="*/ 70 w 2720576"/>
              <a:gd name="connsiteY39" fmla="*/ 205127 h 2795927"/>
              <a:gd name="connsiteX40" fmla="*/ 31820 w 2720576"/>
              <a:gd name="connsiteY40"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489270 w 2723036"/>
              <a:gd name="connsiteY9" fmla="*/ 1170327 h 2795927"/>
              <a:gd name="connsiteX10" fmla="*/ 2413070 w 2723036"/>
              <a:gd name="connsiteY10" fmla="*/ 1094127 h 2795927"/>
              <a:gd name="connsiteX11" fmla="*/ 2374970 w 2723036"/>
              <a:gd name="connsiteY11" fmla="*/ 1056027 h 2795927"/>
              <a:gd name="connsiteX12" fmla="*/ 2349570 w 2723036"/>
              <a:gd name="connsiteY12" fmla="*/ 1017927 h 2795927"/>
              <a:gd name="connsiteX13" fmla="*/ 2311470 w 2723036"/>
              <a:gd name="connsiteY13" fmla="*/ 992527 h 2795927"/>
              <a:gd name="connsiteX14" fmla="*/ 2235270 w 2723036"/>
              <a:gd name="connsiteY14" fmla="*/ 916327 h 2795927"/>
              <a:gd name="connsiteX15" fmla="*/ 2209870 w 2723036"/>
              <a:gd name="connsiteY15" fmla="*/ 878227 h 2795927"/>
              <a:gd name="connsiteX16" fmla="*/ 2133670 w 2723036"/>
              <a:gd name="connsiteY16" fmla="*/ 840127 h 2795927"/>
              <a:gd name="connsiteX17" fmla="*/ 2057470 w 2723036"/>
              <a:gd name="connsiteY17" fmla="*/ 776627 h 2795927"/>
              <a:gd name="connsiteX18" fmla="*/ 2019370 w 2723036"/>
              <a:gd name="connsiteY18" fmla="*/ 738527 h 2795927"/>
              <a:gd name="connsiteX19" fmla="*/ 1943170 w 2723036"/>
              <a:gd name="connsiteY19" fmla="*/ 700427 h 2795927"/>
              <a:gd name="connsiteX20" fmla="*/ 1866970 w 2723036"/>
              <a:gd name="connsiteY20" fmla="*/ 636927 h 2795927"/>
              <a:gd name="connsiteX21" fmla="*/ 1828870 w 2723036"/>
              <a:gd name="connsiteY21" fmla="*/ 624227 h 2795927"/>
              <a:gd name="connsiteX22" fmla="*/ 1803470 w 2723036"/>
              <a:gd name="connsiteY22" fmla="*/ 586127 h 2795927"/>
              <a:gd name="connsiteX23" fmla="*/ 1765370 w 2723036"/>
              <a:gd name="connsiteY23" fmla="*/ 573427 h 2795927"/>
              <a:gd name="connsiteX24" fmla="*/ 1676470 w 2723036"/>
              <a:gd name="connsiteY24" fmla="*/ 535327 h 2795927"/>
              <a:gd name="connsiteX25" fmla="*/ 1625670 w 2723036"/>
              <a:gd name="connsiteY25" fmla="*/ 497227 h 2795927"/>
              <a:gd name="connsiteX26" fmla="*/ 1511370 w 2723036"/>
              <a:gd name="connsiteY26" fmla="*/ 459127 h 2795927"/>
              <a:gd name="connsiteX27" fmla="*/ 1473270 w 2723036"/>
              <a:gd name="connsiteY27" fmla="*/ 433727 h 2795927"/>
              <a:gd name="connsiteX28" fmla="*/ 1308170 w 2723036"/>
              <a:gd name="connsiteY28" fmla="*/ 382927 h 2795927"/>
              <a:gd name="connsiteX29" fmla="*/ 1244670 w 2723036"/>
              <a:gd name="connsiteY29" fmla="*/ 370227 h 2795927"/>
              <a:gd name="connsiteX30" fmla="*/ 1041470 w 2723036"/>
              <a:gd name="connsiteY30" fmla="*/ 319427 h 2795927"/>
              <a:gd name="connsiteX31" fmla="*/ 889070 w 2723036"/>
              <a:gd name="connsiteY31" fmla="*/ 294027 h 2795927"/>
              <a:gd name="connsiteX32" fmla="*/ 787470 w 2723036"/>
              <a:gd name="connsiteY32" fmla="*/ 268627 h 2795927"/>
              <a:gd name="connsiteX33" fmla="*/ 749370 w 2723036"/>
              <a:gd name="connsiteY33" fmla="*/ 255927 h 2795927"/>
              <a:gd name="connsiteX34" fmla="*/ 558870 w 2723036"/>
              <a:gd name="connsiteY34" fmla="*/ 230527 h 2795927"/>
              <a:gd name="connsiteX35" fmla="*/ 495370 w 2723036"/>
              <a:gd name="connsiteY35" fmla="*/ 217827 h 2795927"/>
              <a:gd name="connsiteX36" fmla="*/ 63570 w 2723036"/>
              <a:gd name="connsiteY36" fmla="*/ 205127 h 2795927"/>
              <a:gd name="connsiteX37" fmla="*/ 25470 w 2723036"/>
              <a:gd name="connsiteY37" fmla="*/ 167027 h 2795927"/>
              <a:gd name="connsiteX38" fmla="*/ 70 w 2723036"/>
              <a:gd name="connsiteY38" fmla="*/ 205127 h 2795927"/>
              <a:gd name="connsiteX39" fmla="*/ 31820 w 2723036"/>
              <a:gd name="connsiteY39"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413070 w 2723036"/>
              <a:gd name="connsiteY9" fmla="*/ 1094127 h 2795927"/>
              <a:gd name="connsiteX10" fmla="*/ 2374970 w 2723036"/>
              <a:gd name="connsiteY10" fmla="*/ 1056027 h 2795927"/>
              <a:gd name="connsiteX11" fmla="*/ 2349570 w 2723036"/>
              <a:gd name="connsiteY11" fmla="*/ 1017927 h 2795927"/>
              <a:gd name="connsiteX12" fmla="*/ 2311470 w 2723036"/>
              <a:gd name="connsiteY12" fmla="*/ 992527 h 2795927"/>
              <a:gd name="connsiteX13" fmla="*/ 2235270 w 2723036"/>
              <a:gd name="connsiteY13" fmla="*/ 916327 h 2795927"/>
              <a:gd name="connsiteX14" fmla="*/ 2209870 w 2723036"/>
              <a:gd name="connsiteY14" fmla="*/ 878227 h 2795927"/>
              <a:gd name="connsiteX15" fmla="*/ 2133670 w 2723036"/>
              <a:gd name="connsiteY15" fmla="*/ 840127 h 2795927"/>
              <a:gd name="connsiteX16" fmla="*/ 2057470 w 2723036"/>
              <a:gd name="connsiteY16" fmla="*/ 776627 h 2795927"/>
              <a:gd name="connsiteX17" fmla="*/ 2019370 w 2723036"/>
              <a:gd name="connsiteY17" fmla="*/ 738527 h 2795927"/>
              <a:gd name="connsiteX18" fmla="*/ 1943170 w 2723036"/>
              <a:gd name="connsiteY18" fmla="*/ 700427 h 2795927"/>
              <a:gd name="connsiteX19" fmla="*/ 1866970 w 2723036"/>
              <a:gd name="connsiteY19" fmla="*/ 636927 h 2795927"/>
              <a:gd name="connsiteX20" fmla="*/ 1828870 w 2723036"/>
              <a:gd name="connsiteY20" fmla="*/ 624227 h 2795927"/>
              <a:gd name="connsiteX21" fmla="*/ 1803470 w 2723036"/>
              <a:gd name="connsiteY21" fmla="*/ 586127 h 2795927"/>
              <a:gd name="connsiteX22" fmla="*/ 1765370 w 2723036"/>
              <a:gd name="connsiteY22" fmla="*/ 573427 h 2795927"/>
              <a:gd name="connsiteX23" fmla="*/ 1676470 w 2723036"/>
              <a:gd name="connsiteY23" fmla="*/ 535327 h 2795927"/>
              <a:gd name="connsiteX24" fmla="*/ 1625670 w 2723036"/>
              <a:gd name="connsiteY24" fmla="*/ 497227 h 2795927"/>
              <a:gd name="connsiteX25" fmla="*/ 1511370 w 2723036"/>
              <a:gd name="connsiteY25" fmla="*/ 459127 h 2795927"/>
              <a:gd name="connsiteX26" fmla="*/ 1473270 w 2723036"/>
              <a:gd name="connsiteY26" fmla="*/ 433727 h 2795927"/>
              <a:gd name="connsiteX27" fmla="*/ 1308170 w 2723036"/>
              <a:gd name="connsiteY27" fmla="*/ 382927 h 2795927"/>
              <a:gd name="connsiteX28" fmla="*/ 1244670 w 2723036"/>
              <a:gd name="connsiteY28" fmla="*/ 370227 h 2795927"/>
              <a:gd name="connsiteX29" fmla="*/ 1041470 w 2723036"/>
              <a:gd name="connsiteY29" fmla="*/ 319427 h 2795927"/>
              <a:gd name="connsiteX30" fmla="*/ 889070 w 2723036"/>
              <a:gd name="connsiteY30" fmla="*/ 294027 h 2795927"/>
              <a:gd name="connsiteX31" fmla="*/ 787470 w 2723036"/>
              <a:gd name="connsiteY31" fmla="*/ 268627 h 2795927"/>
              <a:gd name="connsiteX32" fmla="*/ 749370 w 2723036"/>
              <a:gd name="connsiteY32" fmla="*/ 255927 h 2795927"/>
              <a:gd name="connsiteX33" fmla="*/ 558870 w 2723036"/>
              <a:gd name="connsiteY33" fmla="*/ 230527 h 2795927"/>
              <a:gd name="connsiteX34" fmla="*/ 495370 w 2723036"/>
              <a:gd name="connsiteY34" fmla="*/ 217827 h 2795927"/>
              <a:gd name="connsiteX35" fmla="*/ 63570 w 2723036"/>
              <a:gd name="connsiteY35" fmla="*/ 205127 h 2795927"/>
              <a:gd name="connsiteX36" fmla="*/ 25470 w 2723036"/>
              <a:gd name="connsiteY36" fmla="*/ 167027 h 2795927"/>
              <a:gd name="connsiteX37" fmla="*/ 70 w 2723036"/>
              <a:gd name="connsiteY37" fmla="*/ 205127 h 2795927"/>
              <a:gd name="connsiteX38" fmla="*/ 31820 w 2723036"/>
              <a:gd name="connsiteY38"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349570 w 2723036"/>
              <a:gd name="connsiteY10" fmla="*/ 1017927 h 2795927"/>
              <a:gd name="connsiteX11" fmla="*/ 2311470 w 2723036"/>
              <a:gd name="connsiteY11" fmla="*/ 992527 h 2795927"/>
              <a:gd name="connsiteX12" fmla="*/ 2235270 w 2723036"/>
              <a:gd name="connsiteY12" fmla="*/ 916327 h 2795927"/>
              <a:gd name="connsiteX13" fmla="*/ 2209870 w 2723036"/>
              <a:gd name="connsiteY13" fmla="*/ 878227 h 2795927"/>
              <a:gd name="connsiteX14" fmla="*/ 2133670 w 2723036"/>
              <a:gd name="connsiteY14" fmla="*/ 840127 h 2795927"/>
              <a:gd name="connsiteX15" fmla="*/ 2057470 w 2723036"/>
              <a:gd name="connsiteY15" fmla="*/ 776627 h 2795927"/>
              <a:gd name="connsiteX16" fmla="*/ 2019370 w 2723036"/>
              <a:gd name="connsiteY16" fmla="*/ 738527 h 2795927"/>
              <a:gd name="connsiteX17" fmla="*/ 1943170 w 2723036"/>
              <a:gd name="connsiteY17" fmla="*/ 700427 h 2795927"/>
              <a:gd name="connsiteX18" fmla="*/ 1866970 w 2723036"/>
              <a:gd name="connsiteY18" fmla="*/ 636927 h 2795927"/>
              <a:gd name="connsiteX19" fmla="*/ 1828870 w 2723036"/>
              <a:gd name="connsiteY19" fmla="*/ 624227 h 2795927"/>
              <a:gd name="connsiteX20" fmla="*/ 1803470 w 2723036"/>
              <a:gd name="connsiteY20" fmla="*/ 586127 h 2795927"/>
              <a:gd name="connsiteX21" fmla="*/ 1765370 w 2723036"/>
              <a:gd name="connsiteY21" fmla="*/ 573427 h 2795927"/>
              <a:gd name="connsiteX22" fmla="*/ 1676470 w 2723036"/>
              <a:gd name="connsiteY22" fmla="*/ 535327 h 2795927"/>
              <a:gd name="connsiteX23" fmla="*/ 1625670 w 2723036"/>
              <a:gd name="connsiteY23" fmla="*/ 497227 h 2795927"/>
              <a:gd name="connsiteX24" fmla="*/ 1511370 w 2723036"/>
              <a:gd name="connsiteY24" fmla="*/ 459127 h 2795927"/>
              <a:gd name="connsiteX25" fmla="*/ 1473270 w 2723036"/>
              <a:gd name="connsiteY25" fmla="*/ 433727 h 2795927"/>
              <a:gd name="connsiteX26" fmla="*/ 1308170 w 2723036"/>
              <a:gd name="connsiteY26" fmla="*/ 382927 h 2795927"/>
              <a:gd name="connsiteX27" fmla="*/ 1244670 w 2723036"/>
              <a:gd name="connsiteY27" fmla="*/ 370227 h 2795927"/>
              <a:gd name="connsiteX28" fmla="*/ 1041470 w 2723036"/>
              <a:gd name="connsiteY28" fmla="*/ 319427 h 2795927"/>
              <a:gd name="connsiteX29" fmla="*/ 889070 w 2723036"/>
              <a:gd name="connsiteY29" fmla="*/ 294027 h 2795927"/>
              <a:gd name="connsiteX30" fmla="*/ 787470 w 2723036"/>
              <a:gd name="connsiteY30" fmla="*/ 268627 h 2795927"/>
              <a:gd name="connsiteX31" fmla="*/ 749370 w 2723036"/>
              <a:gd name="connsiteY31" fmla="*/ 255927 h 2795927"/>
              <a:gd name="connsiteX32" fmla="*/ 558870 w 2723036"/>
              <a:gd name="connsiteY32" fmla="*/ 230527 h 2795927"/>
              <a:gd name="connsiteX33" fmla="*/ 495370 w 2723036"/>
              <a:gd name="connsiteY33" fmla="*/ 217827 h 2795927"/>
              <a:gd name="connsiteX34" fmla="*/ 63570 w 2723036"/>
              <a:gd name="connsiteY34" fmla="*/ 205127 h 2795927"/>
              <a:gd name="connsiteX35" fmla="*/ 25470 w 2723036"/>
              <a:gd name="connsiteY35" fmla="*/ 167027 h 2795927"/>
              <a:gd name="connsiteX36" fmla="*/ 70 w 2723036"/>
              <a:gd name="connsiteY36" fmla="*/ 205127 h 2795927"/>
              <a:gd name="connsiteX37" fmla="*/ 31820 w 2723036"/>
              <a:gd name="connsiteY37"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311470 w 2723036"/>
              <a:gd name="connsiteY10" fmla="*/ 992527 h 2795927"/>
              <a:gd name="connsiteX11" fmla="*/ 2235270 w 2723036"/>
              <a:gd name="connsiteY11" fmla="*/ 916327 h 2795927"/>
              <a:gd name="connsiteX12" fmla="*/ 2209870 w 2723036"/>
              <a:gd name="connsiteY12" fmla="*/ 878227 h 2795927"/>
              <a:gd name="connsiteX13" fmla="*/ 2133670 w 2723036"/>
              <a:gd name="connsiteY13" fmla="*/ 840127 h 2795927"/>
              <a:gd name="connsiteX14" fmla="*/ 2057470 w 2723036"/>
              <a:gd name="connsiteY14" fmla="*/ 776627 h 2795927"/>
              <a:gd name="connsiteX15" fmla="*/ 2019370 w 2723036"/>
              <a:gd name="connsiteY15" fmla="*/ 738527 h 2795927"/>
              <a:gd name="connsiteX16" fmla="*/ 1943170 w 2723036"/>
              <a:gd name="connsiteY16" fmla="*/ 700427 h 2795927"/>
              <a:gd name="connsiteX17" fmla="*/ 1866970 w 2723036"/>
              <a:gd name="connsiteY17" fmla="*/ 636927 h 2795927"/>
              <a:gd name="connsiteX18" fmla="*/ 1828870 w 2723036"/>
              <a:gd name="connsiteY18" fmla="*/ 624227 h 2795927"/>
              <a:gd name="connsiteX19" fmla="*/ 1803470 w 2723036"/>
              <a:gd name="connsiteY19" fmla="*/ 586127 h 2795927"/>
              <a:gd name="connsiteX20" fmla="*/ 1765370 w 2723036"/>
              <a:gd name="connsiteY20" fmla="*/ 573427 h 2795927"/>
              <a:gd name="connsiteX21" fmla="*/ 1676470 w 2723036"/>
              <a:gd name="connsiteY21" fmla="*/ 535327 h 2795927"/>
              <a:gd name="connsiteX22" fmla="*/ 1625670 w 2723036"/>
              <a:gd name="connsiteY22" fmla="*/ 497227 h 2795927"/>
              <a:gd name="connsiteX23" fmla="*/ 1511370 w 2723036"/>
              <a:gd name="connsiteY23" fmla="*/ 459127 h 2795927"/>
              <a:gd name="connsiteX24" fmla="*/ 1473270 w 2723036"/>
              <a:gd name="connsiteY24" fmla="*/ 433727 h 2795927"/>
              <a:gd name="connsiteX25" fmla="*/ 1308170 w 2723036"/>
              <a:gd name="connsiteY25" fmla="*/ 382927 h 2795927"/>
              <a:gd name="connsiteX26" fmla="*/ 1244670 w 2723036"/>
              <a:gd name="connsiteY26" fmla="*/ 370227 h 2795927"/>
              <a:gd name="connsiteX27" fmla="*/ 1041470 w 2723036"/>
              <a:gd name="connsiteY27" fmla="*/ 319427 h 2795927"/>
              <a:gd name="connsiteX28" fmla="*/ 889070 w 2723036"/>
              <a:gd name="connsiteY28" fmla="*/ 294027 h 2795927"/>
              <a:gd name="connsiteX29" fmla="*/ 787470 w 2723036"/>
              <a:gd name="connsiteY29" fmla="*/ 268627 h 2795927"/>
              <a:gd name="connsiteX30" fmla="*/ 749370 w 2723036"/>
              <a:gd name="connsiteY30" fmla="*/ 255927 h 2795927"/>
              <a:gd name="connsiteX31" fmla="*/ 558870 w 2723036"/>
              <a:gd name="connsiteY31" fmla="*/ 230527 h 2795927"/>
              <a:gd name="connsiteX32" fmla="*/ 495370 w 2723036"/>
              <a:gd name="connsiteY32" fmla="*/ 217827 h 2795927"/>
              <a:gd name="connsiteX33" fmla="*/ 63570 w 2723036"/>
              <a:gd name="connsiteY33" fmla="*/ 205127 h 2795927"/>
              <a:gd name="connsiteX34" fmla="*/ 25470 w 2723036"/>
              <a:gd name="connsiteY34" fmla="*/ 167027 h 2795927"/>
              <a:gd name="connsiteX35" fmla="*/ 70 w 2723036"/>
              <a:gd name="connsiteY35" fmla="*/ 205127 h 2795927"/>
              <a:gd name="connsiteX36" fmla="*/ 31820 w 2723036"/>
              <a:gd name="connsiteY36"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235270 w 2723036"/>
              <a:gd name="connsiteY10" fmla="*/ 916327 h 2795927"/>
              <a:gd name="connsiteX11" fmla="*/ 2209870 w 2723036"/>
              <a:gd name="connsiteY11" fmla="*/ 878227 h 2795927"/>
              <a:gd name="connsiteX12" fmla="*/ 2133670 w 2723036"/>
              <a:gd name="connsiteY12" fmla="*/ 840127 h 2795927"/>
              <a:gd name="connsiteX13" fmla="*/ 2057470 w 2723036"/>
              <a:gd name="connsiteY13" fmla="*/ 776627 h 2795927"/>
              <a:gd name="connsiteX14" fmla="*/ 2019370 w 2723036"/>
              <a:gd name="connsiteY14" fmla="*/ 738527 h 2795927"/>
              <a:gd name="connsiteX15" fmla="*/ 1943170 w 2723036"/>
              <a:gd name="connsiteY15" fmla="*/ 700427 h 2795927"/>
              <a:gd name="connsiteX16" fmla="*/ 1866970 w 2723036"/>
              <a:gd name="connsiteY16" fmla="*/ 636927 h 2795927"/>
              <a:gd name="connsiteX17" fmla="*/ 1828870 w 2723036"/>
              <a:gd name="connsiteY17" fmla="*/ 624227 h 2795927"/>
              <a:gd name="connsiteX18" fmla="*/ 1803470 w 2723036"/>
              <a:gd name="connsiteY18" fmla="*/ 586127 h 2795927"/>
              <a:gd name="connsiteX19" fmla="*/ 1765370 w 2723036"/>
              <a:gd name="connsiteY19" fmla="*/ 573427 h 2795927"/>
              <a:gd name="connsiteX20" fmla="*/ 1676470 w 2723036"/>
              <a:gd name="connsiteY20" fmla="*/ 535327 h 2795927"/>
              <a:gd name="connsiteX21" fmla="*/ 1625670 w 2723036"/>
              <a:gd name="connsiteY21" fmla="*/ 497227 h 2795927"/>
              <a:gd name="connsiteX22" fmla="*/ 1511370 w 2723036"/>
              <a:gd name="connsiteY22" fmla="*/ 459127 h 2795927"/>
              <a:gd name="connsiteX23" fmla="*/ 1473270 w 2723036"/>
              <a:gd name="connsiteY23" fmla="*/ 433727 h 2795927"/>
              <a:gd name="connsiteX24" fmla="*/ 1308170 w 2723036"/>
              <a:gd name="connsiteY24" fmla="*/ 382927 h 2795927"/>
              <a:gd name="connsiteX25" fmla="*/ 1244670 w 2723036"/>
              <a:gd name="connsiteY25" fmla="*/ 370227 h 2795927"/>
              <a:gd name="connsiteX26" fmla="*/ 1041470 w 2723036"/>
              <a:gd name="connsiteY26" fmla="*/ 319427 h 2795927"/>
              <a:gd name="connsiteX27" fmla="*/ 889070 w 2723036"/>
              <a:gd name="connsiteY27" fmla="*/ 294027 h 2795927"/>
              <a:gd name="connsiteX28" fmla="*/ 787470 w 2723036"/>
              <a:gd name="connsiteY28" fmla="*/ 268627 h 2795927"/>
              <a:gd name="connsiteX29" fmla="*/ 749370 w 2723036"/>
              <a:gd name="connsiteY29" fmla="*/ 255927 h 2795927"/>
              <a:gd name="connsiteX30" fmla="*/ 558870 w 2723036"/>
              <a:gd name="connsiteY30" fmla="*/ 230527 h 2795927"/>
              <a:gd name="connsiteX31" fmla="*/ 495370 w 2723036"/>
              <a:gd name="connsiteY31" fmla="*/ 217827 h 2795927"/>
              <a:gd name="connsiteX32" fmla="*/ 63570 w 2723036"/>
              <a:gd name="connsiteY32" fmla="*/ 205127 h 2795927"/>
              <a:gd name="connsiteX33" fmla="*/ 25470 w 2723036"/>
              <a:gd name="connsiteY33" fmla="*/ 167027 h 2795927"/>
              <a:gd name="connsiteX34" fmla="*/ 70 w 2723036"/>
              <a:gd name="connsiteY34" fmla="*/ 205127 h 2795927"/>
              <a:gd name="connsiteX35" fmla="*/ 31820 w 2723036"/>
              <a:gd name="connsiteY35"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209870 w 2723036"/>
              <a:gd name="connsiteY10" fmla="*/ 878227 h 2795927"/>
              <a:gd name="connsiteX11" fmla="*/ 2133670 w 2723036"/>
              <a:gd name="connsiteY11" fmla="*/ 840127 h 2795927"/>
              <a:gd name="connsiteX12" fmla="*/ 2057470 w 2723036"/>
              <a:gd name="connsiteY12" fmla="*/ 776627 h 2795927"/>
              <a:gd name="connsiteX13" fmla="*/ 2019370 w 2723036"/>
              <a:gd name="connsiteY13" fmla="*/ 738527 h 2795927"/>
              <a:gd name="connsiteX14" fmla="*/ 1943170 w 2723036"/>
              <a:gd name="connsiteY14" fmla="*/ 700427 h 2795927"/>
              <a:gd name="connsiteX15" fmla="*/ 1866970 w 2723036"/>
              <a:gd name="connsiteY15" fmla="*/ 636927 h 2795927"/>
              <a:gd name="connsiteX16" fmla="*/ 1828870 w 2723036"/>
              <a:gd name="connsiteY16" fmla="*/ 624227 h 2795927"/>
              <a:gd name="connsiteX17" fmla="*/ 1803470 w 2723036"/>
              <a:gd name="connsiteY17" fmla="*/ 586127 h 2795927"/>
              <a:gd name="connsiteX18" fmla="*/ 1765370 w 2723036"/>
              <a:gd name="connsiteY18" fmla="*/ 573427 h 2795927"/>
              <a:gd name="connsiteX19" fmla="*/ 1676470 w 2723036"/>
              <a:gd name="connsiteY19" fmla="*/ 535327 h 2795927"/>
              <a:gd name="connsiteX20" fmla="*/ 1625670 w 2723036"/>
              <a:gd name="connsiteY20" fmla="*/ 497227 h 2795927"/>
              <a:gd name="connsiteX21" fmla="*/ 1511370 w 2723036"/>
              <a:gd name="connsiteY21" fmla="*/ 459127 h 2795927"/>
              <a:gd name="connsiteX22" fmla="*/ 1473270 w 2723036"/>
              <a:gd name="connsiteY22" fmla="*/ 433727 h 2795927"/>
              <a:gd name="connsiteX23" fmla="*/ 1308170 w 2723036"/>
              <a:gd name="connsiteY23" fmla="*/ 382927 h 2795927"/>
              <a:gd name="connsiteX24" fmla="*/ 1244670 w 2723036"/>
              <a:gd name="connsiteY24" fmla="*/ 370227 h 2795927"/>
              <a:gd name="connsiteX25" fmla="*/ 1041470 w 2723036"/>
              <a:gd name="connsiteY25" fmla="*/ 319427 h 2795927"/>
              <a:gd name="connsiteX26" fmla="*/ 889070 w 2723036"/>
              <a:gd name="connsiteY26" fmla="*/ 294027 h 2795927"/>
              <a:gd name="connsiteX27" fmla="*/ 787470 w 2723036"/>
              <a:gd name="connsiteY27" fmla="*/ 268627 h 2795927"/>
              <a:gd name="connsiteX28" fmla="*/ 749370 w 2723036"/>
              <a:gd name="connsiteY28" fmla="*/ 255927 h 2795927"/>
              <a:gd name="connsiteX29" fmla="*/ 558870 w 2723036"/>
              <a:gd name="connsiteY29" fmla="*/ 230527 h 2795927"/>
              <a:gd name="connsiteX30" fmla="*/ 495370 w 2723036"/>
              <a:gd name="connsiteY30" fmla="*/ 217827 h 2795927"/>
              <a:gd name="connsiteX31" fmla="*/ 63570 w 2723036"/>
              <a:gd name="connsiteY31" fmla="*/ 205127 h 2795927"/>
              <a:gd name="connsiteX32" fmla="*/ 25470 w 2723036"/>
              <a:gd name="connsiteY32" fmla="*/ 167027 h 2795927"/>
              <a:gd name="connsiteX33" fmla="*/ 70 w 2723036"/>
              <a:gd name="connsiteY33" fmla="*/ 205127 h 2795927"/>
              <a:gd name="connsiteX34" fmla="*/ 31820 w 2723036"/>
              <a:gd name="connsiteY34"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2057470 w 2723036"/>
              <a:gd name="connsiteY11" fmla="*/ 776627 h 2795927"/>
              <a:gd name="connsiteX12" fmla="*/ 2019370 w 2723036"/>
              <a:gd name="connsiteY12" fmla="*/ 738527 h 2795927"/>
              <a:gd name="connsiteX13" fmla="*/ 1943170 w 2723036"/>
              <a:gd name="connsiteY13" fmla="*/ 700427 h 2795927"/>
              <a:gd name="connsiteX14" fmla="*/ 1866970 w 2723036"/>
              <a:gd name="connsiteY14" fmla="*/ 636927 h 2795927"/>
              <a:gd name="connsiteX15" fmla="*/ 1828870 w 2723036"/>
              <a:gd name="connsiteY15" fmla="*/ 624227 h 2795927"/>
              <a:gd name="connsiteX16" fmla="*/ 1803470 w 2723036"/>
              <a:gd name="connsiteY16" fmla="*/ 586127 h 2795927"/>
              <a:gd name="connsiteX17" fmla="*/ 1765370 w 2723036"/>
              <a:gd name="connsiteY17" fmla="*/ 573427 h 2795927"/>
              <a:gd name="connsiteX18" fmla="*/ 1676470 w 2723036"/>
              <a:gd name="connsiteY18" fmla="*/ 535327 h 2795927"/>
              <a:gd name="connsiteX19" fmla="*/ 1625670 w 2723036"/>
              <a:gd name="connsiteY19" fmla="*/ 497227 h 2795927"/>
              <a:gd name="connsiteX20" fmla="*/ 1511370 w 2723036"/>
              <a:gd name="connsiteY20" fmla="*/ 459127 h 2795927"/>
              <a:gd name="connsiteX21" fmla="*/ 1473270 w 2723036"/>
              <a:gd name="connsiteY21" fmla="*/ 433727 h 2795927"/>
              <a:gd name="connsiteX22" fmla="*/ 1308170 w 2723036"/>
              <a:gd name="connsiteY22" fmla="*/ 382927 h 2795927"/>
              <a:gd name="connsiteX23" fmla="*/ 1244670 w 2723036"/>
              <a:gd name="connsiteY23" fmla="*/ 370227 h 2795927"/>
              <a:gd name="connsiteX24" fmla="*/ 1041470 w 2723036"/>
              <a:gd name="connsiteY24" fmla="*/ 319427 h 2795927"/>
              <a:gd name="connsiteX25" fmla="*/ 889070 w 2723036"/>
              <a:gd name="connsiteY25" fmla="*/ 294027 h 2795927"/>
              <a:gd name="connsiteX26" fmla="*/ 787470 w 2723036"/>
              <a:gd name="connsiteY26" fmla="*/ 268627 h 2795927"/>
              <a:gd name="connsiteX27" fmla="*/ 749370 w 2723036"/>
              <a:gd name="connsiteY27" fmla="*/ 255927 h 2795927"/>
              <a:gd name="connsiteX28" fmla="*/ 558870 w 2723036"/>
              <a:gd name="connsiteY28" fmla="*/ 230527 h 2795927"/>
              <a:gd name="connsiteX29" fmla="*/ 495370 w 2723036"/>
              <a:gd name="connsiteY29" fmla="*/ 217827 h 2795927"/>
              <a:gd name="connsiteX30" fmla="*/ 63570 w 2723036"/>
              <a:gd name="connsiteY30" fmla="*/ 205127 h 2795927"/>
              <a:gd name="connsiteX31" fmla="*/ 25470 w 2723036"/>
              <a:gd name="connsiteY31" fmla="*/ 167027 h 2795927"/>
              <a:gd name="connsiteX32" fmla="*/ 70 w 2723036"/>
              <a:gd name="connsiteY32" fmla="*/ 205127 h 2795927"/>
              <a:gd name="connsiteX33" fmla="*/ 31820 w 2723036"/>
              <a:gd name="connsiteY33"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2019370 w 2723036"/>
              <a:gd name="connsiteY11" fmla="*/ 738527 h 2795927"/>
              <a:gd name="connsiteX12" fmla="*/ 1943170 w 2723036"/>
              <a:gd name="connsiteY12" fmla="*/ 700427 h 2795927"/>
              <a:gd name="connsiteX13" fmla="*/ 1866970 w 2723036"/>
              <a:gd name="connsiteY13" fmla="*/ 636927 h 2795927"/>
              <a:gd name="connsiteX14" fmla="*/ 1828870 w 2723036"/>
              <a:gd name="connsiteY14" fmla="*/ 624227 h 2795927"/>
              <a:gd name="connsiteX15" fmla="*/ 1803470 w 2723036"/>
              <a:gd name="connsiteY15" fmla="*/ 586127 h 2795927"/>
              <a:gd name="connsiteX16" fmla="*/ 1765370 w 2723036"/>
              <a:gd name="connsiteY16" fmla="*/ 573427 h 2795927"/>
              <a:gd name="connsiteX17" fmla="*/ 1676470 w 2723036"/>
              <a:gd name="connsiteY17" fmla="*/ 535327 h 2795927"/>
              <a:gd name="connsiteX18" fmla="*/ 1625670 w 2723036"/>
              <a:gd name="connsiteY18" fmla="*/ 497227 h 2795927"/>
              <a:gd name="connsiteX19" fmla="*/ 1511370 w 2723036"/>
              <a:gd name="connsiteY19" fmla="*/ 459127 h 2795927"/>
              <a:gd name="connsiteX20" fmla="*/ 1473270 w 2723036"/>
              <a:gd name="connsiteY20" fmla="*/ 433727 h 2795927"/>
              <a:gd name="connsiteX21" fmla="*/ 1308170 w 2723036"/>
              <a:gd name="connsiteY21" fmla="*/ 382927 h 2795927"/>
              <a:gd name="connsiteX22" fmla="*/ 1244670 w 2723036"/>
              <a:gd name="connsiteY22" fmla="*/ 370227 h 2795927"/>
              <a:gd name="connsiteX23" fmla="*/ 1041470 w 2723036"/>
              <a:gd name="connsiteY23" fmla="*/ 319427 h 2795927"/>
              <a:gd name="connsiteX24" fmla="*/ 889070 w 2723036"/>
              <a:gd name="connsiteY24" fmla="*/ 294027 h 2795927"/>
              <a:gd name="connsiteX25" fmla="*/ 787470 w 2723036"/>
              <a:gd name="connsiteY25" fmla="*/ 268627 h 2795927"/>
              <a:gd name="connsiteX26" fmla="*/ 749370 w 2723036"/>
              <a:gd name="connsiteY26" fmla="*/ 255927 h 2795927"/>
              <a:gd name="connsiteX27" fmla="*/ 558870 w 2723036"/>
              <a:gd name="connsiteY27" fmla="*/ 230527 h 2795927"/>
              <a:gd name="connsiteX28" fmla="*/ 495370 w 2723036"/>
              <a:gd name="connsiteY28" fmla="*/ 217827 h 2795927"/>
              <a:gd name="connsiteX29" fmla="*/ 63570 w 2723036"/>
              <a:gd name="connsiteY29" fmla="*/ 205127 h 2795927"/>
              <a:gd name="connsiteX30" fmla="*/ 25470 w 2723036"/>
              <a:gd name="connsiteY30" fmla="*/ 167027 h 2795927"/>
              <a:gd name="connsiteX31" fmla="*/ 70 w 2723036"/>
              <a:gd name="connsiteY31" fmla="*/ 205127 h 2795927"/>
              <a:gd name="connsiteX32" fmla="*/ 31820 w 2723036"/>
              <a:gd name="connsiteY32"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943170 w 2723036"/>
              <a:gd name="connsiteY11" fmla="*/ 700427 h 2795927"/>
              <a:gd name="connsiteX12" fmla="*/ 1866970 w 2723036"/>
              <a:gd name="connsiteY12" fmla="*/ 636927 h 2795927"/>
              <a:gd name="connsiteX13" fmla="*/ 1828870 w 2723036"/>
              <a:gd name="connsiteY13" fmla="*/ 624227 h 2795927"/>
              <a:gd name="connsiteX14" fmla="*/ 1803470 w 2723036"/>
              <a:gd name="connsiteY14" fmla="*/ 586127 h 2795927"/>
              <a:gd name="connsiteX15" fmla="*/ 1765370 w 2723036"/>
              <a:gd name="connsiteY15" fmla="*/ 573427 h 2795927"/>
              <a:gd name="connsiteX16" fmla="*/ 1676470 w 2723036"/>
              <a:gd name="connsiteY16" fmla="*/ 535327 h 2795927"/>
              <a:gd name="connsiteX17" fmla="*/ 1625670 w 2723036"/>
              <a:gd name="connsiteY17" fmla="*/ 497227 h 2795927"/>
              <a:gd name="connsiteX18" fmla="*/ 1511370 w 2723036"/>
              <a:gd name="connsiteY18" fmla="*/ 459127 h 2795927"/>
              <a:gd name="connsiteX19" fmla="*/ 1473270 w 2723036"/>
              <a:gd name="connsiteY19" fmla="*/ 433727 h 2795927"/>
              <a:gd name="connsiteX20" fmla="*/ 1308170 w 2723036"/>
              <a:gd name="connsiteY20" fmla="*/ 382927 h 2795927"/>
              <a:gd name="connsiteX21" fmla="*/ 1244670 w 2723036"/>
              <a:gd name="connsiteY21" fmla="*/ 370227 h 2795927"/>
              <a:gd name="connsiteX22" fmla="*/ 1041470 w 2723036"/>
              <a:gd name="connsiteY22" fmla="*/ 319427 h 2795927"/>
              <a:gd name="connsiteX23" fmla="*/ 889070 w 2723036"/>
              <a:gd name="connsiteY23" fmla="*/ 294027 h 2795927"/>
              <a:gd name="connsiteX24" fmla="*/ 787470 w 2723036"/>
              <a:gd name="connsiteY24" fmla="*/ 268627 h 2795927"/>
              <a:gd name="connsiteX25" fmla="*/ 749370 w 2723036"/>
              <a:gd name="connsiteY25" fmla="*/ 255927 h 2795927"/>
              <a:gd name="connsiteX26" fmla="*/ 558870 w 2723036"/>
              <a:gd name="connsiteY26" fmla="*/ 230527 h 2795927"/>
              <a:gd name="connsiteX27" fmla="*/ 495370 w 2723036"/>
              <a:gd name="connsiteY27" fmla="*/ 217827 h 2795927"/>
              <a:gd name="connsiteX28" fmla="*/ 63570 w 2723036"/>
              <a:gd name="connsiteY28" fmla="*/ 205127 h 2795927"/>
              <a:gd name="connsiteX29" fmla="*/ 25470 w 2723036"/>
              <a:gd name="connsiteY29" fmla="*/ 167027 h 2795927"/>
              <a:gd name="connsiteX30" fmla="*/ 70 w 2723036"/>
              <a:gd name="connsiteY30" fmla="*/ 205127 h 2795927"/>
              <a:gd name="connsiteX31" fmla="*/ 31820 w 2723036"/>
              <a:gd name="connsiteY31"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828870 w 2723036"/>
              <a:gd name="connsiteY12" fmla="*/ 624227 h 2795927"/>
              <a:gd name="connsiteX13" fmla="*/ 1803470 w 2723036"/>
              <a:gd name="connsiteY13" fmla="*/ 586127 h 2795927"/>
              <a:gd name="connsiteX14" fmla="*/ 1765370 w 2723036"/>
              <a:gd name="connsiteY14" fmla="*/ 573427 h 2795927"/>
              <a:gd name="connsiteX15" fmla="*/ 1676470 w 2723036"/>
              <a:gd name="connsiteY15" fmla="*/ 535327 h 2795927"/>
              <a:gd name="connsiteX16" fmla="*/ 1625670 w 2723036"/>
              <a:gd name="connsiteY16" fmla="*/ 497227 h 2795927"/>
              <a:gd name="connsiteX17" fmla="*/ 1511370 w 2723036"/>
              <a:gd name="connsiteY17" fmla="*/ 459127 h 2795927"/>
              <a:gd name="connsiteX18" fmla="*/ 1473270 w 2723036"/>
              <a:gd name="connsiteY18" fmla="*/ 433727 h 2795927"/>
              <a:gd name="connsiteX19" fmla="*/ 1308170 w 2723036"/>
              <a:gd name="connsiteY19" fmla="*/ 382927 h 2795927"/>
              <a:gd name="connsiteX20" fmla="*/ 1244670 w 2723036"/>
              <a:gd name="connsiteY20" fmla="*/ 370227 h 2795927"/>
              <a:gd name="connsiteX21" fmla="*/ 1041470 w 2723036"/>
              <a:gd name="connsiteY21" fmla="*/ 319427 h 2795927"/>
              <a:gd name="connsiteX22" fmla="*/ 889070 w 2723036"/>
              <a:gd name="connsiteY22" fmla="*/ 294027 h 2795927"/>
              <a:gd name="connsiteX23" fmla="*/ 787470 w 2723036"/>
              <a:gd name="connsiteY23" fmla="*/ 268627 h 2795927"/>
              <a:gd name="connsiteX24" fmla="*/ 749370 w 2723036"/>
              <a:gd name="connsiteY24" fmla="*/ 255927 h 2795927"/>
              <a:gd name="connsiteX25" fmla="*/ 558870 w 2723036"/>
              <a:gd name="connsiteY25" fmla="*/ 230527 h 2795927"/>
              <a:gd name="connsiteX26" fmla="*/ 495370 w 2723036"/>
              <a:gd name="connsiteY26" fmla="*/ 217827 h 2795927"/>
              <a:gd name="connsiteX27" fmla="*/ 63570 w 2723036"/>
              <a:gd name="connsiteY27" fmla="*/ 205127 h 2795927"/>
              <a:gd name="connsiteX28" fmla="*/ 25470 w 2723036"/>
              <a:gd name="connsiteY28" fmla="*/ 167027 h 2795927"/>
              <a:gd name="connsiteX29" fmla="*/ 70 w 2723036"/>
              <a:gd name="connsiteY29" fmla="*/ 205127 h 2795927"/>
              <a:gd name="connsiteX30" fmla="*/ 31820 w 2723036"/>
              <a:gd name="connsiteY30"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803470 w 2723036"/>
              <a:gd name="connsiteY12" fmla="*/ 586127 h 2795927"/>
              <a:gd name="connsiteX13" fmla="*/ 1765370 w 2723036"/>
              <a:gd name="connsiteY13" fmla="*/ 573427 h 2795927"/>
              <a:gd name="connsiteX14" fmla="*/ 1676470 w 2723036"/>
              <a:gd name="connsiteY14" fmla="*/ 535327 h 2795927"/>
              <a:gd name="connsiteX15" fmla="*/ 1625670 w 2723036"/>
              <a:gd name="connsiteY15" fmla="*/ 497227 h 2795927"/>
              <a:gd name="connsiteX16" fmla="*/ 1511370 w 2723036"/>
              <a:gd name="connsiteY16" fmla="*/ 459127 h 2795927"/>
              <a:gd name="connsiteX17" fmla="*/ 1473270 w 2723036"/>
              <a:gd name="connsiteY17" fmla="*/ 433727 h 2795927"/>
              <a:gd name="connsiteX18" fmla="*/ 1308170 w 2723036"/>
              <a:gd name="connsiteY18" fmla="*/ 382927 h 2795927"/>
              <a:gd name="connsiteX19" fmla="*/ 1244670 w 2723036"/>
              <a:gd name="connsiteY19" fmla="*/ 370227 h 2795927"/>
              <a:gd name="connsiteX20" fmla="*/ 1041470 w 2723036"/>
              <a:gd name="connsiteY20" fmla="*/ 319427 h 2795927"/>
              <a:gd name="connsiteX21" fmla="*/ 889070 w 2723036"/>
              <a:gd name="connsiteY21" fmla="*/ 294027 h 2795927"/>
              <a:gd name="connsiteX22" fmla="*/ 787470 w 2723036"/>
              <a:gd name="connsiteY22" fmla="*/ 268627 h 2795927"/>
              <a:gd name="connsiteX23" fmla="*/ 749370 w 2723036"/>
              <a:gd name="connsiteY23" fmla="*/ 255927 h 2795927"/>
              <a:gd name="connsiteX24" fmla="*/ 558870 w 2723036"/>
              <a:gd name="connsiteY24" fmla="*/ 230527 h 2795927"/>
              <a:gd name="connsiteX25" fmla="*/ 495370 w 2723036"/>
              <a:gd name="connsiteY25" fmla="*/ 217827 h 2795927"/>
              <a:gd name="connsiteX26" fmla="*/ 63570 w 2723036"/>
              <a:gd name="connsiteY26" fmla="*/ 205127 h 2795927"/>
              <a:gd name="connsiteX27" fmla="*/ 25470 w 2723036"/>
              <a:gd name="connsiteY27" fmla="*/ 167027 h 2795927"/>
              <a:gd name="connsiteX28" fmla="*/ 70 w 2723036"/>
              <a:gd name="connsiteY28" fmla="*/ 205127 h 2795927"/>
              <a:gd name="connsiteX29" fmla="*/ 31820 w 2723036"/>
              <a:gd name="connsiteY29"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765370 w 2723036"/>
              <a:gd name="connsiteY12" fmla="*/ 573427 h 2795927"/>
              <a:gd name="connsiteX13" fmla="*/ 1676470 w 2723036"/>
              <a:gd name="connsiteY13" fmla="*/ 535327 h 2795927"/>
              <a:gd name="connsiteX14" fmla="*/ 1625670 w 2723036"/>
              <a:gd name="connsiteY14" fmla="*/ 497227 h 2795927"/>
              <a:gd name="connsiteX15" fmla="*/ 1511370 w 2723036"/>
              <a:gd name="connsiteY15" fmla="*/ 459127 h 2795927"/>
              <a:gd name="connsiteX16" fmla="*/ 1473270 w 2723036"/>
              <a:gd name="connsiteY16" fmla="*/ 433727 h 2795927"/>
              <a:gd name="connsiteX17" fmla="*/ 1308170 w 2723036"/>
              <a:gd name="connsiteY17" fmla="*/ 382927 h 2795927"/>
              <a:gd name="connsiteX18" fmla="*/ 1244670 w 2723036"/>
              <a:gd name="connsiteY18" fmla="*/ 370227 h 2795927"/>
              <a:gd name="connsiteX19" fmla="*/ 1041470 w 2723036"/>
              <a:gd name="connsiteY19" fmla="*/ 319427 h 2795927"/>
              <a:gd name="connsiteX20" fmla="*/ 889070 w 2723036"/>
              <a:gd name="connsiteY20" fmla="*/ 294027 h 2795927"/>
              <a:gd name="connsiteX21" fmla="*/ 787470 w 2723036"/>
              <a:gd name="connsiteY21" fmla="*/ 268627 h 2795927"/>
              <a:gd name="connsiteX22" fmla="*/ 749370 w 2723036"/>
              <a:gd name="connsiteY22" fmla="*/ 255927 h 2795927"/>
              <a:gd name="connsiteX23" fmla="*/ 558870 w 2723036"/>
              <a:gd name="connsiteY23" fmla="*/ 230527 h 2795927"/>
              <a:gd name="connsiteX24" fmla="*/ 495370 w 2723036"/>
              <a:gd name="connsiteY24" fmla="*/ 217827 h 2795927"/>
              <a:gd name="connsiteX25" fmla="*/ 63570 w 2723036"/>
              <a:gd name="connsiteY25" fmla="*/ 205127 h 2795927"/>
              <a:gd name="connsiteX26" fmla="*/ 25470 w 2723036"/>
              <a:gd name="connsiteY26" fmla="*/ 167027 h 2795927"/>
              <a:gd name="connsiteX27" fmla="*/ 70 w 2723036"/>
              <a:gd name="connsiteY27" fmla="*/ 205127 h 2795927"/>
              <a:gd name="connsiteX28" fmla="*/ 31820 w 2723036"/>
              <a:gd name="connsiteY28"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76470 w 2723036"/>
              <a:gd name="connsiteY12" fmla="*/ 535327 h 2795927"/>
              <a:gd name="connsiteX13" fmla="*/ 1625670 w 2723036"/>
              <a:gd name="connsiteY13" fmla="*/ 497227 h 2795927"/>
              <a:gd name="connsiteX14" fmla="*/ 1511370 w 2723036"/>
              <a:gd name="connsiteY14" fmla="*/ 459127 h 2795927"/>
              <a:gd name="connsiteX15" fmla="*/ 1473270 w 2723036"/>
              <a:gd name="connsiteY15" fmla="*/ 433727 h 2795927"/>
              <a:gd name="connsiteX16" fmla="*/ 1308170 w 2723036"/>
              <a:gd name="connsiteY16" fmla="*/ 382927 h 2795927"/>
              <a:gd name="connsiteX17" fmla="*/ 1244670 w 2723036"/>
              <a:gd name="connsiteY17" fmla="*/ 370227 h 2795927"/>
              <a:gd name="connsiteX18" fmla="*/ 1041470 w 2723036"/>
              <a:gd name="connsiteY18" fmla="*/ 319427 h 2795927"/>
              <a:gd name="connsiteX19" fmla="*/ 889070 w 2723036"/>
              <a:gd name="connsiteY19" fmla="*/ 294027 h 2795927"/>
              <a:gd name="connsiteX20" fmla="*/ 787470 w 2723036"/>
              <a:gd name="connsiteY20" fmla="*/ 268627 h 2795927"/>
              <a:gd name="connsiteX21" fmla="*/ 749370 w 2723036"/>
              <a:gd name="connsiteY21" fmla="*/ 255927 h 2795927"/>
              <a:gd name="connsiteX22" fmla="*/ 558870 w 2723036"/>
              <a:gd name="connsiteY22" fmla="*/ 230527 h 2795927"/>
              <a:gd name="connsiteX23" fmla="*/ 495370 w 2723036"/>
              <a:gd name="connsiteY23" fmla="*/ 217827 h 2795927"/>
              <a:gd name="connsiteX24" fmla="*/ 63570 w 2723036"/>
              <a:gd name="connsiteY24" fmla="*/ 205127 h 2795927"/>
              <a:gd name="connsiteX25" fmla="*/ 25470 w 2723036"/>
              <a:gd name="connsiteY25" fmla="*/ 167027 h 2795927"/>
              <a:gd name="connsiteX26" fmla="*/ 70 w 2723036"/>
              <a:gd name="connsiteY26" fmla="*/ 205127 h 2795927"/>
              <a:gd name="connsiteX27" fmla="*/ 31820 w 2723036"/>
              <a:gd name="connsiteY27"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511370 w 2723036"/>
              <a:gd name="connsiteY13" fmla="*/ 459127 h 2795927"/>
              <a:gd name="connsiteX14" fmla="*/ 1473270 w 2723036"/>
              <a:gd name="connsiteY14" fmla="*/ 433727 h 2795927"/>
              <a:gd name="connsiteX15" fmla="*/ 1308170 w 2723036"/>
              <a:gd name="connsiteY15" fmla="*/ 382927 h 2795927"/>
              <a:gd name="connsiteX16" fmla="*/ 1244670 w 2723036"/>
              <a:gd name="connsiteY16" fmla="*/ 370227 h 2795927"/>
              <a:gd name="connsiteX17" fmla="*/ 1041470 w 2723036"/>
              <a:gd name="connsiteY17" fmla="*/ 319427 h 2795927"/>
              <a:gd name="connsiteX18" fmla="*/ 889070 w 2723036"/>
              <a:gd name="connsiteY18" fmla="*/ 294027 h 2795927"/>
              <a:gd name="connsiteX19" fmla="*/ 787470 w 2723036"/>
              <a:gd name="connsiteY19" fmla="*/ 268627 h 2795927"/>
              <a:gd name="connsiteX20" fmla="*/ 749370 w 2723036"/>
              <a:gd name="connsiteY20" fmla="*/ 255927 h 2795927"/>
              <a:gd name="connsiteX21" fmla="*/ 558870 w 2723036"/>
              <a:gd name="connsiteY21" fmla="*/ 230527 h 2795927"/>
              <a:gd name="connsiteX22" fmla="*/ 495370 w 2723036"/>
              <a:gd name="connsiteY22" fmla="*/ 217827 h 2795927"/>
              <a:gd name="connsiteX23" fmla="*/ 63570 w 2723036"/>
              <a:gd name="connsiteY23" fmla="*/ 205127 h 2795927"/>
              <a:gd name="connsiteX24" fmla="*/ 25470 w 2723036"/>
              <a:gd name="connsiteY24" fmla="*/ 167027 h 2795927"/>
              <a:gd name="connsiteX25" fmla="*/ 70 w 2723036"/>
              <a:gd name="connsiteY25" fmla="*/ 205127 h 2795927"/>
              <a:gd name="connsiteX26" fmla="*/ 31820 w 2723036"/>
              <a:gd name="connsiteY26"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473270 w 2723036"/>
              <a:gd name="connsiteY13" fmla="*/ 433727 h 2795927"/>
              <a:gd name="connsiteX14" fmla="*/ 1308170 w 2723036"/>
              <a:gd name="connsiteY14" fmla="*/ 382927 h 2795927"/>
              <a:gd name="connsiteX15" fmla="*/ 1244670 w 2723036"/>
              <a:gd name="connsiteY15" fmla="*/ 370227 h 2795927"/>
              <a:gd name="connsiteX16" fmla="*/ 1041470 w 2723036"/>
              <a:gd name="connsiteY16" fmla="*/ 319427 h 2795927"/>
              <a:gd name="connsiteX17" fmla="*/ 889070 w 2723036"/>
              <a:gd name="connsiteY17" fmla="*/ 294027 h 2795927"/>
              <a:gd name="connsiteX18" fmla="*/ 787470 w 2723036"/>
              <a:gd name="connsiteY18" fmla="*/ 268627 h 2795927"/>
              <a:gd name="connsiteX19" fmla="*/ 749370 w 2723036"/>
              <a:gd name="connsiteY19" fmla="*/ 255927 h 2795927"/>
              <a:gd name="connsiteX20" fmla="*/ 558870 w 2723036"/>
              <a:gd name="connsiteY20" fmla="*/ 230527 h 2795927"/>
              <a:gd name="connsiteX21" fmla="*/ 495370 w 2723036"/>
              <a:gd name="connsiteY21" fmla="*/ 217827 h 2795927"/>
              <a:gd name="connsiteX22" fmla="*/ 63570 w 2723036"/>
              <a:gd name="connsiteY22" fmla="*/ 205127 h 2795927"/>
              <a:gd name="connsiteX23" fmla="*/ 25470 w 2723036"/>
              <a:gd name="connsiteY23" fmla="*/ 167027 h 2795927"/>
              <a:gd name="connsiteX24" fmla="*/ 70 w 2723036"/>
              <a:gd name="connsiteY24" fmla="*/ 205127 h 2795927"/>
              <a:gd name="connsiteX25" fmla="*/ 31820 w 2723036"/>
              <a:gd name="connsiteY25"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308170 w 2723036"/>
              <a:gd name="connsiteY13" fmla="*/ 382927 h 2795927"/>
              <a:gd name="connsiteX14" fmla="*/ 1244670 w 2723036"/>
              <a:gd name="connsiteY14" fmla="*/ 370227 h 2795927"/>
              <a:gd name="connsiteX15" fmla="*/ 1041470 w 2723036"/>
              <a:gd name="connsiteY15" fmla="*/ 319427 h 2795927"/>
              <a:gd name="connsiteX16" fmla="*/ 889070 w 2723036"/>
              <a:gd name="connsiteY16" fmla="*/ 294027 h 2795927"/>
              <a:gd name="connsiteX17" fmla="*/ 787470 w 2723036"/>
              <a:gd name="connsiteY17" fmla="*/ 268627 h 2795927"/>
              <a:gd name="connsiteX18" fmla="*/ 749370 w 2723036"/>
              <a:gd name="connsiteY18" fmla="*/ 255927 h 2795927"/>
              <a:gd name="connsiteX19" fmla="*/ 558870 w 2723036"/>
              <a:gd name="connsiteY19" fmla="*/ 230527 h 2795927"/>
              <a:gd name="connsiteX20" fmla="*/ 495370 w 2723036"/>
              <a:gd name="connsiteY20" fmla="*/ 217827 h 2795927"/>
              <a:gd name="connsiteX21" fmla="*/ 63570 w 2723036"/>
              <a:gd name="connsiteY21" fmla="*/ 205127 h 2795927"/>
              <a:gd name="connsiteX22" fmla="*/ 25470 w 2723036"/>
              <a:gd name="connsiteY22" fmla="*/ 167027 h 2795927"/>
              <a:gd name="connsiteX23" fmla="*/ 70 w 2723036"/>
              <a:gd name="connsiteY23" fmla="*/ 205127 h 2795927"/>
              <a:gd name="connsiteX24" fmla="*/ 31820 w 2723036"/>
              <a:gd name="connsiteY24"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244670 w 2723036"/>
              <a:gd name="connsiteY13" fmla="*/ 370227 h 2795927"/>
              <a:gd name="connsiteX14" fmla="*/ 1041470 w 2723036"/>
              <a:gd name="connsiteY14" fmla="*/ 319427 h 2795927"/>
              <a:gd name="connsiteX15" fmla="*/ 889070 w 2723036"/>
              <a:gd name="connsiteY15" fmla="*/ 294027 h 2795927"/>
              <a:gd name="connsiteX16" fmla="*/ 787470 w 2723036"/>
              <a:gd name="connsiteY16" fmla="*/ 268627 h 2795927"/>
              <a:gd name="connsiteX17" fmla="*/ 749370 w 2723036"/>
              <a:gd name="connsiteY17" fmla="*/ 255927 h 2795927"/>
              <a:gd name="connsiteX18" fmla="*/ 558870 w 2723036"/>
              <a:gd name="connsiteY18" fmla="*/ 230527 h 2795927"/>
              <a:gd name="connsiteX19" fmla="*/ 495370 w 2723036"/>
              <a:gd name="connsiteY19" fmla="*/ 217827 h 2795927"/>
              <a:gd name="connsiteX20" fmla="*/ 63570 w 2723036"/>
              <a:gd name="connsiteY20" fmla="*/ 205127 h 2795927"/>
              <a:gd name="connsiteX21" fmla="*/ 25470 w 2723036"/>
              <a:gd name="connsiteY21" fmla="*/ 167027 h 2795927"/>
              <a:gd name="connsiteX22" fmla="*/ 70 w 2723036"/>
              <a:gd name="connsiteY22" fmla="*/ 205127 h 2795927"/>
              <a:gd name="connsiteX23" fmla="*/ 31820 w 2723036"/>
              <a:gd name="connsiteY23"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244670 w 2723036"/>
              <a:gd name="connsiteY13" fmla="*/ 370227 h 2795927"/>
              <a:gd name="connsiteX14" fmla="*/ 889070 w 2723036"/>
              <a:gd name="connsiteY14" fmla="*/ 294027 h 2795927"/>
              <a:gd name="connsiteX15" fmla="*/ 787470 w 2723036"/>
              <a:gd name="connsiteY15" fmla="*/ 268627 h 2795927"/>
              <a:gd name="connsiteX16" fmla="*/ 749370 w 2723036"/>
              <a:gd name="connsiteY16" fmla="*/ 255927 h 2795927"/>
              <a:gd name="connsiteX17" fmla="*/ 558870 w 2723036"/>
              <a:gd name="connsiteY17" fmla="*/ 230527 h 2795927"/>
              <a:gd name="connsiteX18" fmla="*/ 495370 w 2723036"/>
              <a:gd name="connsiteY18" fmla="*/ 217827 h 2795927"/>
              <a:gd name="connsiteX19" fmla="*/ 63570 w 2723036"/>
              <a:gd name="connsiteY19" fmla="*/ 205127 h 2795927"/>
              <a:gd name="connsiteX20" fmla="*/ 25470 w 2723036"/>
              <a:gd name="connsiteY20" fmla="*/ 167027 h 2795927"/>
              <a:gd name="connsiteX21" fmla="*/ 70 w 2723036"/>
              <a:gd name="connsiteY21" fmla="*/ 205127 h 2795927"/>
              <a:gd name="connsiteX22" fmla="*/ 31820 w 2723036"/>
              <a:gd name="connsiteY22"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244670 w 2723036"/>
              <a:gd name="connsiteY13" fmla="*/ 370227 h 2795927"/>
              <a:gd name="connsiteX14" fmla="*/ 787470 w 2723036"/>
              <a:gd name="connsiteY14" fmla="*/ 268627 h 2795927"/>
              <a:gd name="connsiteX15" fmla="*/ 749370 w 2723036"/>
              <a:gd name="connsiteY15" fmla="*/ 255927 h 2795927"/>
              <a:gd name="connsiteX16" fmla="*/ 558870 w 2723036"/>
              <a:gd name="connsiteY16" fmla="*/ 230527 h 2795927"/>
              <a:gd name="connsiteX17" fmla="*/ 495370 w 2723036"/>
              <a:gd name="connsiteY17" fmla="*/ 217827 h 2795927"/>
              <a:gd name="connsiteX18" fmla="*/ 63570 w 2723036"/>
              <a:gd name="connsiteY18" fmla="*/ 205127 h 2795927"/>
              <a:gd name="connsiteX19" fmla="*/ 25470 w 2723036"/>
              <a:gd name="connsiteY19" fmla="*/ 167027 h 2795927"/>
              <a:gd name="connsiteX20" fmla="*/ 70 w 2723036"/>
              <a:gd name="connsiteY20" fmla="*/ 205127 h 2795927"/>
              <a:gd name="connsiteX21" fmla="*/ 31820 w 2723036"/>
              <a:gd name="connsiteY21"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244670 w 2723036"/>
              <a:gd name="connsiteY13" fmla="*/ 370227 h 2795927"/>
              <a:gd name="connsiteX14" fmla="*/ 749370 w 2723036"/>
              <a:gd name="connsiteY14" fmla="*/ 255927 h 2795927"/>
              <a:gd name="connsiteX15" fmla="*/ 558870 w 2723036"/>
              <a:gd name="connsiteY15" fmla="*/ 230527 h 2795927"/>
              <a:gd name="connsiteX16" fmla="*/ 495370 w 2723036"/>
              <a:gd name="connsiteY16" fmla="*/ 217827 h 2795927"/>
              <a:gd name="connsiteX17" fmla="*/ 63570 w 2723036"/>
              <a:gd name="connsiteY17" fmla="*/ 205127 h 2795927"/>
              <a:gd name="connsiteX18" fmla="*/ 25470 w 2723036"/>
              <a:gd name="connsiteY18" fmla="*/ 167027 h 2795927"/>
              <a:gd name="connsiteX19" fmla="*/ 70 w 2723036"/>
              <a:gd name="connsiteY19" fmla="*/ 205127 h 2795927"/>
              <a:gd name="connsiteX20" fmla="*/ 31820 w 2723036"/>
              <a:gd name="connsiteY20"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244670 w 2723036"/>
              <a:gd name="connsiteY13" fmla="*/ 370227 h 2795927"/>
              <a:gd name="connsiteX14" fmla="*/ 749370 w 2723036"/>
              <a:gd name="connsiteY14" fmla="*/ 255927 h 2795927"/>
              <a:gd name="connsiteX15" fmla="*/ 495370 w 2723036"/>
              <a:gd name="connsiteY15" fmla="*/ 217827 h 2795927"/>
              <a:gd name="connsiteX16" fmla="*/ 63570 w 2723036"/>
              <a:gd name="connsiteY16" fmla="*/ 205127 h 2795927"/>
              <a:gd name="connsiteX17" fmla="*/ 25470 w 2723036"/>
              <a:gd name="connsiteY17" fmla="*/ 167027 h 2795927"/>
              <a:gd name="connsiteX18" fmla="*/ 70 w 2723036"/>
              <a:gd name="connsiteY18" fmla="*/ 205127 h 2795927"/>
              <a:gd name="connsiteX19" fmla="*/ 31820 w 2723036"/>
              <a:gd name="connsiteY19" fmla="*/ 2795927 h 2795927"/>
              <a:gd name="connsiteX0" fmla="*/ 51343 w 2742559"/>
              <a:gd name="connsiteY0" fmla="*/ 2796441 h 2796441"/>
              <a:gd name="connsiteX1" fmla="*/ 718093 w 2742559"/>
              <a:gd name="connsiteY1" fmla="*/ 2720241 h 2796441"/>
              <a:gd name="connsiteX2" fmla="*/ 1340393 w 2742559"/>
              <a:gd name="connsiteY2" fmla="*/ 2599591 h 2796441"/>
              <a:gd name="connsiteX3" fmla="*/ 1670593 w 2742559"/>
              <a:gd name="connsiteY3" fmla="*/ 2517041 h 2796441"/>
              <a:gd name="connsiteX4" fmla="*/ 2057943 w 2742559"/>
              <a:gd name="connsiteY4" fmla="*/ 2383691 h 2796441"/>
              <a:gd name="connsiteX5" fmla="*/ 2426243 w 2742559"/>
              <a:gd name="connsiteY5" fmla="*/ 2199541 h 2796441"/>
              <a:gd name="connsiteX6" fmla="*/ 2680243 w 2742559"/>
              <a:gd name="connsiteY6" fmla="*/ 1939191 h 2796441"/>
              <a:gd name="connsiteX7" fmla="*/ 2737393 w 2742559"/>
              <a:gd name="connsiteY7" fmla="*/ 1513741 h 2796441"/>
              <a:gd name="connsiteX8" fmla="*/ 2584993 w 2742559"/>
              <a:gd name="connsiteY8" fmla="*/ 1272441 h 2796441"/>
              <a:gd name="connsiteX9" fmla="*/ 2394493 w 2742559"/>
              <a:gd name="connsiteY9" fmla="*/ 1056541 h 2796441"/>
              <a:gd name="connsiteX10" fmla="*/ 2153193 w 2742559"/>
              <a:gd name="connsiteY10" fmla="*/ 840641 h 2796441"/>
              <a:gd name="connsiteX11" fmla="*/ 1886493 w 2742559"/>
              <a:gd name="connsiteY11" fmla="*/ 637441 h 2796441"/>
              <a:gd name="connsiteX12" fmla="*/ 1645193 w 2742559"/>
              <a:gd name="connsiteY12" fmla="*/ 497741 h 2796441"/>
              <a:gd name="connsiteX13" fmla="*/ 1264193 w 2742559"/>
              <a:gd name="connsiteY13" fmla="*/ 370741 h 2796441"/>
              <a:gd name="connsiteX14" fmla="*/ 768893 w 2742559"/>
              <a:gd name="connsiteY14" fmla="*/ 256441 h 2796441"/>
              <a:gd name="connsiteX15" fmla="*/ 514893 w 2742559"/>
              <a:gd name="connsiteY15" fmla="*/ 218341 h 2796441"/>
              <a:gd name="connsiteX16" fmla="*/ 44993 w 2742559"/>
              <a:gd name="connsiteY16" fmla="*/ 167541 h 2796441"/>
              <a:gd name="connsiteX17" fmla="*/ 19593 w 2742559"/>
              <a:gd name="connsiteY17" fmla="*/ 205641 h 2796441"/>
              <a:gd name="connsiteX18" fmla="*/ 51343 w 2742559"/>
              <a:gd name="connsiteY18" fmla="*/ 2796441 h 2796441"/>
              <a:gd name="connsiteX0" fmla="*/ 62584 w 2753800"/>
              <a:gd name="connsiteY0" fmla="*/ 2780373 h 2780373"/>
              <a:gd name="connsiteX1" fmla="*/ 729334 w 2753800"/>
              <a:gd name="connsiteY1" fmla="*/ 2704173 h 2780373"/>
              <a:gd name="connsiteX2" fmla="*/ 1351634 w 2753800"/>
              <a:gd name="connsiteY2" fmla="*/ 2583523 h 2780373"/>
              <a:gd name="connsiteX3" fmla="*/ 1681834 w 2753800"/>
              <a:gd name="connsiteY3" fmla="*/ 2500973 h 2780373"/>
              <a:gd name="connsiteX4" fmla="*/ 2069184 w 2753800"/>
              <a:gd name="connsiteY4" fmla="*/ 2367623 h 2780373"/>
              <a:gd name="connsiteX5" fmla="*/ 2437484 w 2753800"/>
              <a:gd name="connsiteY5" fmla="*/ 2183473 h 2780373"/>
              <a:gd name="connsiteX6" fmla="*/ 2691484 w 2753800"/>
              <a:gd name="connsiteY6" fmla="*/ 1923123 h 2780373"/>
              <a:gd name="connsiteX7" fmla="*/ 2748634 w 2753800"/>
              <a:gd name="connsiteY7" fmla="*/ 1497673 h 2780373"/>
              <a:gd name="connsiteX8" fmla="*/ 2596234 w 2753800"/>
              <a:gd name="connsiteY8" fmla="*/ 1256373 h 2780373"/>
              <a:gd name="connsiteX9" fmla="*/ 2405734 w 2753800"/>
              <a:gd name="connsiteY9" fmla="*/ 1040473 h 2780373"/>
              <a:gd name="connsiteX10" fmla="*/ 2164434 w 2753800"/>
              <a:gd name="connsiteY10" fmla="*/ 824573 h 2780373"/>
              <a:gd name="connsiteX11" fmla="*/ 1897734 w 2753800"/>
              <a:gd name="connsiteY11" fmla="*/ 621373 h 2780373"/>
              <a:gd name="connsiteX12" fmla="*/ 1656434 w 2753800"/>
              <a:gd name="connsiteY12" fmla="*/ 481673 h 2780373"/>
              <a:gd name="connsiteX13" fmla="*/ 1275434 w 2753800"/>
              <a:gd name="connsiteY13" fmla="*/ 354673 h 2780373"/>
              <a:gd name="connsiteX14" fmla="*/ 780134 w 2753800"/>
              <a:gd name="connsiteY14" fmla="*/ 240373 h 2780373"/>
              <a:gd name="connsiteX15" fmla="*/ 526134 w 2753800"/>
              <a:gd name="connsiteY15" fmla="*/ 202273 h 2780373"/>
              <a:gd name="connsiteX16" fmla="*/ 30834 w 2753800"/>
              <a:gd name="connsiteY16" fmla="*/ 189573 h 2780373"/>
              <a:gd name="connsiteX17" fmla="*/ 62584 w 2753800"/>
              <a:gd name="connsiteY17" fmla="*/ 2780373 h 2780373"/>
              <a:gd name="connsiteX0" fmla="*/ 62584 w 2743139"/>
              <a:gd name="connsiteY0" fmla="*/ 2780373 h 2780373"/>
              <a:gd name="connsiteX1" fmla="*/ 729334 w 2743139"/>
              <a:gd name="connsiteY1" fmla="*/ 2704173 h 2780373"/>
              <a:gd name="connsiteX2" fmla="*/ 1351634 w 2743139"/>
              <a:gd name="connsiteY2" fmla="*/ 2583523 h 2780373"/>
              <a:gd name="connsiteX3" fmla="*/ 1681834 w 2743139"/>
              <a:gd name="connsiteY3" fmla="*/ 2500973 h 2780373"/>
              <a:gd name="connsiteX4" fmla="*/ 2069184 w 2743139"/>
              <a:gd name="connsiteY4" fmla="*/ 2367623 h 2780373"/>
              <a:gd name="connsiteX5" fmla="*/ 2437484 w 2743139"/>
              <a:gd name="connsiteY5" fmla="*/ 2183473 h 2780373"/>
              <a:gd name="connsiteX6" fmla="*/ 2691484 w 2743139"/>
              <a:gd name="connsiteY6" fmla="*/ 1923123 h 2780373"/>
              <a:gd name="connsiteX7" fmla="*/ 2735934 w 2743139"/>
              <a:gd name="connsiteY7" fmla="*/ 1573873 h 2780373"/>
              <a:gd name="connsiteX8" fmla="*/ 2596234 w 2743139"/>
              <a:gd name="connsiteY8" fmla="*/ 1256373 h 2780373"/>
              <a:gd name="connsiteX9" fmla="*/ 2405734 w 2743139"/>
              <a:gd name="connsiteY9" fmla="*/ 1040473 h 2780373"/>
              <a:gd name="connsiteX10" fmla="*/ 2164434 w 2743139"/>
              <a:gd name="connsiteY10" fmla="*/ 824573 h 2780373"/>
              <a:gd name="connsiteX11" fmla="*/ 1897734 w 2743139"/>
              <a:gd name="connsiteY11" fmla="*/ 621373 h 2780373"/>
              <a:gd name="connsiteX12" fmla="*/ 1656434 w 2743139"/>
              <a:gd name="connsiteY12" fmla="*/ 481673 h 2780373"/>
              <a:gd name="connsiteX13" fmla="*/ 1275434 w 2743139"/>
              <a:gd name="connsiteY13" fmla="*/ 354673 h 2780373"/>
              <a:gd name="connsiteX14" fmla="*/ 780134 w 2743139"/>
              <a:gd name="connsiteY14" fmla="*/ 240373 h 2780373"/>
              <a:gd name="connsiteX15" fmla="*/ 526134 w 2743139"/>
              <a:gd name="connsiteY15" fmla="*/ 202273 h 2780373"/>
              <a:gd name="connsiteX16" fmla="*/ 30834 w 2743139"/>
              <a:gd name="connsiteY16" fmla="*/ 189573 h 2780373"/>
              <a:gd name="connsiteX17" fmla="*/ 62584 w 2743139"/>
              <a:gd name="connsiteY17" fmla="*/ 2780373 h 2780373"/>
              <a:gd name="connsiteX0" fmla="*/ 62584 w 2743139"/>
              <a:gd name="connsiteY0" fmla="*/ 2780373 h 2780373"/>
              <a:gd name="connsiteX1" fmla="*/ 729334 w 2743139"/>
              <a:gd name="connsiteY1" fmla="*/ 2704173 h 2780373"/>
              <a:gd name="connsiteX2" fmla="*/ 1351634 w 2743139"/>
              <a:gd name="connsiteY2" fmla="*/ 2583523 h 2780373"/>
              <a:gd name="connsiteX3" fmla="*/ 1681834 w 2743139"/>
              <a:gd name="connsiteY3" fmla="*/ 2500973 h 2780373"/>
              <a:gd name="connsiteX4" fmla="*/ 2069184 w 2743139"/>
              <a:gd name="connsiteY4" fmla="*/ 2367623 h 2780373"/>
              <a:gd name="connsiteX5" fmla="*/ 2437484 w 2743139"/>
              <a:gd name="connsiteY5" fmla="*/ 2183473 h 2780373"/>
              <a:gd name="connsiteX6" fmla="*/ 2691484 w 2743139"/>
              <a:gd name="connsiteY6" fmla="*/ 1923123 h 2780373"/>
              <a:gd name="connsiteX7" fmla="*/ 2735934 w 2743139"/>
              <a:gd name="connsiteY7" fmla="*/ 1573873 h 2780373"/>
              <a:gd name="connsiteX8" fmla="*/ 2596234 w 2743139"/>
              <a:gd name="connsiteY8" fmla="*/ 1256373 h 2780373"/>
              <a:gd name="connsiteX9" fmla="*/ 2405734 w 2743139"/>
              <a:gd name="connsiteY9" fmla="*/ 1040473 h 2780373"/>
              <a:gd name="connsiteX10" fmla="*/ 2164434 w 2743139"/>
              <a:gd name="connsiteY10" fmla="*/ 824573 h 2780373"/>
              <a:gd name="connsiteX11" fmla="*/ 1897734 w 2743139"/>
              <a:gd name="connsiteY11" fmla="*/ 621373 h 2780373"/>
              <a:gd name="connsiteX12" fmla="*/ 1624684 w 2743139"/>
              <a:gd name="connsiteY12" fmla="*/ 481673 h 2780373"/>
              <a:gd name="connsiteX13" fmla="*/ 1275434 w 2743139"/>
              <a:gd name="connsiteY13" fmla="*/ 354673 h 2780373"/>
              <a:gd name="connsiteX14" fmla="*/ 780134 w 2743139"/>
              <a:gd name="connsiteY14" fmla="*/ 240373 h 2780373"/>
              <a:gd name="connsiteX15" fmla="*/ 526134 w 2743139"/>
              <a:gd name="connsiteY15" fmla="*/ 202273 h 2780373"/>
              <a:gd name="connsiteX16" fmla="*/ 30834 w 2743139"/>
              <a:gd name="connsiteY16" fmla="*/ 189573 h 2780373"/>
              <a:gd name="connsiteX17" fmla="*/ 62584 w 2743139"/>
              <a:gd name="connsiteY17" fmla="*/ 2780373 h 2780373"/>
              <a:gd name="connsiteX0" fmla="*/ 62584 w 2743139"/>
              <a:gd name="connsiteY0" fmla="*/ 2780373 h 2780373"/>
              <a:gd name="connsiteX1" fmla="*/ 729334 w 2743139"/>
              <a:gd name="connsiteY1" fmla="*/ 2704173 h 2780373"/>
              <a:gd name="connsiteX2" fmla="*/ 1351634 w 2743139"/>
              <a:gd name="connsiteY2" fmla="*/ 2583523 h 2780373"/>
              <a:gd name="connsiteX3" fmla="*/ 1681834 w 2743139"/>
              <a:gd name="connsiteY3" fmla="*/ 2500973 h 2780373"/>
              <a:gd name="connsiteX4" fmla="*/ 2069184 w 2743139"/>
              <a:gd name="connsiteY4" fmla="*/ 2367623 h 2780373"/>
              <a:gd name="connsiteX5" fmla="*/ 2437484 w 2743139"/>
              <a:gd name="connsiteY5" fmla="*/ 2183473 h 2780373"/>
              <a:gd name="connsiteX6" fmla="*/ 2691484 w 2743139"/>
              <a:gd name="connsiteY6" fmla="*/ 1923123 h 2780373"/>
              <a:gd name="connsiteX7" fmla="*/ 2735934 w 2743139"/>
              <a:gd name="connsiteY7" fmla="*/ 1573873 h 2780373"/>
              <a:gd name="connsiteX8" fmla="*/ 2596234 w 2743139"/>
              <a:gd name="connsiteY8" fmla="*/ 1256373 h 2780373"/>
              <a:gd name="connsiteX9" fmla="*/ 2405734 w 2743139"/>
              <a:gd name="connsiteY9" fmla="*/ 1040473 h 2780373"/>
              <a:gd name="connsiteX10" fmla="*/ 2164434 w 2743139"/>
              <a:gd name="connsiteY10" fmla="*/ 824573 h 2780373"/>
              <a:gd name="connsiteX11" fmla="*/ 1897734 w 2743139"/>
              <a:gd name="connsiteY11" fmla="*/ 621373 h 2780373"/>
              <a:gd name="connsiteX12" fmla="*/ 1624684 w 2743139"/>
              <a:gd name="connsiteY12" fmla="*/ 481673 h 2780373"/>
              <a:gd name="connsiteX13" fmla="*/ 1275434 w 2743139"/>
              <a:gd name="connsiteY13" fmla="*/ 354673 h 2780373"/>
              <a:gd name="connsiteX14" fmla="*/ 780134 w 2743139"/>
              <a:gd name="connsiteY14" fmla="*/ 240373 h 2780373"/>
              <a:gd name="connsiteX15" fmla="*/ 526134 w 2743139"/>
              <a:gd name="connsiteY15" fmla="*/ 202273 h 2780373"/>
              <a:gd name="connsiteX16" fmla="*/ 30834 w 2743139"/>
              <a:gd name="connsiteY16" fmla="*/ 189573 h 2780373"/>
              <a:gd name="connsiteX17" fmla="*/ 62584 w 2743139"/>
              <a:gd name="connsiteY17" fmla="*/ 2780373 h 2780373"/>
              <a:gd name="connsiteX0" fmla="*/ 62584 w 2743139"/>
              <a:gd name="connsiteY0" fmla="*/ 2590800 h 2590800"/>
              <a:gd name="connsiteX1" fmla="*/ 729334 w 2743139"/>
              <a:gd name="connsiteY1" fmla="*/ 2514600 h 2590800"/>
              <a:gd name="connsiteX2" fmla="*/ 1351634 w 2743139"/>
              <a:gd name="connsiteY2" fmla="*/ 2393950 h 2590800"/>
              <a:gd name="connsiteX3" fmla="*/ 1681834 w 2743139"/>
              <a:gd name="connsiteY3" fmla="*/ 2311400 h 2590800"/>
              <a:gd name="connsiteX4" fmla="*/ 2069184 w 2743139"/>
              <a:gd name="connsiteY4" fmla="*/ 2178050 h 2590800"/>
              <a:gd name="connsiteX5" fmla="*/ 2437484 w 2743139"/>
              <a:gd name="connsiteY5" fmla="*/ 1993900 h 2590800"/>
              <a:gd name="connsiteX6" fmla="*/ 2691484 w 2743139"/>
              <a:gd name="connsiteY6" fmla="*/ 1733550 h 2590800"/>
              <a:gd name="connsiteX7" fmla="*/ 2735934 w 2743139"/>
              <a:gd name="connsiteY7" fmla="*/ 1384300 h 2590800"/>
              <a:gd name="connsiteX8" fmla="*/ 2596234 w 2743139"/>
              <a:gd name="connsiteY8" fmla="*/ 1066800 h 2590800"/>
              <a:gd name="connsiteX9" fmla="*/ 2405734 w 2743139"/>
              <a:gd name="connsiteY9" fmla="*/ 850900 h 2590800"/>
              <a:gd name="connsiteX10" fmla="*/ 2164434 w 2743139"/>
              <a:gd name="connsiteY10" fmla="*/ 635000 h 2590800"/>
              <a:gd name="connsiteX11" fmla="*/ 1897734 w 2743139"/>
              <a:gd name="connsiteY11" fmla="*/ 431800 h 2590800"/>
              <a:gd name="connsiteX12" fmla="*/ 1624684 w 2743139"/>
              <a:gd name="connsiteY12" fmla="*/ 292100 h 2590800"/>
              <a:gd name="connsiteX13" fmla="*/ 1275434 w 2743139"/>
              <a:gd name="connsiteY13" fmla="*/ 165100 h 2590800"/>
              <a:gd name="connsiteX14" fmla="*/ 780134 w 2743139"/>
              <a:gd name="connsiteY14" fmla="*/ 50800 h 2590800"/>
              <a:gd name="connsiteX15" fmla="*/ 526134 w 2743139"/>
              <a:gd name="connsiteY15" fmla="*/ 12700 h 2590800"/>
              <a:gd name="connsiteX16" fmla="*/ 30834 w 2743139"/>
              <a:gd name="connsiteY16" fmla="*/ 0 h 2590800"/>
              <a:gd name="connsiteX17" fmla="*/ 62584 w 2743139"/>
              <a:gd name="connsiteY17" fmla="*/ 2590800 h 2590800"/>
              <a:gd name="connsiteX0" fmla="*/ 62584 w 2743139"/>
              <a:gd name="connsiteY0" fmla="*/ 2591925 h 2591925"/>
              <a:gd name="connsiteX1" fmla="*/ 729334 w 2743139"/>
              <a:gd name="connsiteY1" fmla="*/ 2515725 h 2591925"/>
              <a:gd name="connsiteX2" fmla="*/ 1351634 w 2743139"/>
              <a:gd name="connsiteY2" fmla="*/ 2395075 h 2591925"/>
              <a:gd name="connsiteX3" fmla="*/ 1681834 w 2743139"/>
              <a:gd name="connsiteY3" fmla="*/ 2312525 h 2591925"/>
              <a:gd name="connsiteX4" fmla="*/ 2069184 w 2743139"/>
              <a:gd name="connsiteY4" fmla="*/ 2179175 h 2591925"/>
              <a:gd name="connsiteX5" fmla="*/ 2437484 w 2743139"/>
              <a:gd name="connsiteY5" fmla="*/ 1995025 h 2591925"/>
              <a:gd name="connsiteX6" fmla="*/ 2691484 w 2743139"/>
              <a:gd name="connsiteY6" fmla="*/ 1734675 h 2591925"/>
              <a:gd name="connsiteX7" fmla="*/ 2735934 w 2743139"/>
              <a:gd name="connsiteY7" fmla="*/ 1385425 h 2591925"/>
              <a:gd name="connsiteX8" fmla="*/ 2596234 w 2743139"/>
              <a:gd name="connsiteY8" fmla="*/ 1067925 h 2591925"/>
              <a:gd name="connsiteX9" fmla="*/ 2405734 w 2743139"/>
              <a:gd name="connsiteY9" fmla="*/ 852025 h 2591925"/>
              <a:gd name="connsiteX10" fmla="*/ 2164434 w 2743139"/>
              <a:gd name="connsiteY10" fmla="*/ 636125 h 2591925"/>
              <a:gd name="connsiteX11" fmla="*/ 1897734 w 2743139"/>
              <a:gd name="connsiteY11" fmla="*/ 432925 h 2591925"/>
              <a:gd name="connsiteX12" fmla="*/ 1624684 w 2743139"/>
              <a:gd name="connsiteY12" fmla="*/ 293225 h 2591925"/>
              <a:gd name="connsiteX13" fmla="*/ 1275434 w 2743139"/>
              <a:gd name="connsiteY13" fmla="*/ 166225 h 2591925"/>
              <a:gd name="connsiteX14" fmla="*/ 780134 w 2743139"/>
              <a:gd name="connsiteY14" fmla="*/ 51925 h 2591925"/>
              <a:gd name="connsiteX15" fmla="*/ 526134 w 2743139"/>
              <a:gd name="connsiteY15" fmla="*/ 13825 h 2591925"/>
              <a:gd name="connsiteX16" fmla="*/ 30834 w 2743139"/>
              <a:gd name="connsiteY16" fmla="*/ 1125 h 2591925"/>
              <a:gd name="connsiteX17" fmla="*/ 62584 w 2743139"/>
              <a:gd name="connsiteY17" fmla="*/ 2591925 h 2591925"/>
              <a:gd name="connsiteX0" fmla="*/ 31750 w 2712305"/>
              <a:gd name="connsiteY0" fmla="*/ 2591925 h 2591925"/>
              <a:gd name="connsiteX1" fmla="*/ 698500 w 2712305"/>
              <a:gd name="connsiteY1" fmla="*/ 2515725 h 2591925"/>
              <a:gd name="connsiteX2" fmla="*/ 1320800 w 2712305"/>
              <a:gd name="connsiteY2" fmla="*/ 2395075 h 2591925"/>
              <a:gd name="connsiteX3" fmla="*/ 1651000 w 2712305"/>
              <a:gd name="connsiteY3" fmla="*/ 2312525 h 2591925"/>
              <a:gd name="connsiteX4" fmla="*/ 2038350 w 2712305"/>
              <a:gd name="connsiteY4" fmla="*/ 2179175 h 2591925"/>
              <a:gd name="connsiteX5" fmla="*/ 2406650 w 2712305"/>
              <a:gd name="connsiteY5" fmla="*/ 1995025 h 2591925"/>
              <a:gd name="connsiteX6" fmla="*/ 2660650 w 2712305"/>
              <a:gd name="connsiteY6" fmla="*/ 1734675 h 2591925"/>
              <a:gd name="connsiteX7" fmla="*/ 2705100 w 2712305"/>
              <a:gd name="connsiteY7" fmla="*/ 1385425 h 2591925"/>
              <a:gd name="connsiteX8" fmla="*/ 2565400 w 2712305"/>
              <a:gd name="connsiteY8" fmla="*/ 1067925 h 2591925"/>
              <a:gd name="connsiteX9" fmla="*/ 2374900 w 2712305"/>
              <a:gd name="connsiteY9" fmla="*/ 852025 h 2591925"/>
              <a:gd name="connsiteX10" fmla="*/ 2133600 w 2712305"/>
              <a:gd name="connsiteY10" fmla="*/ 636125 h 2591925"/>
              <a:gd name="connsiteX11" fmla="*/ 1866900 w 2712305"/>
              <a:gd name="connsiteY11" fmla="*/ 432925 h 2591925"/>
              <a:gd name="connsiteX12" fmla="*/ 1593850 w 2712305"/>
              <a:gd name="connsiteY12" fmla="*/ 293225 h 2591925"/>
              <a:gd name="connsiteX13" fmla="*/ 1244600 w 2712305"/>
              <a:gd name="connsiteY13" fmla="*/ 166225 h 2591925"/>
              <a:gd name="connsiteX14" fmla="*/ 749300 w 2712305"/>
              <a:gd name="connsiteY14" fmla="*/ 51925 h 2591925"/>
              <a:gd name="connsiteX15" fmla="*/ 495300 w 2712305"/>
              <a:gd name="connsiteY15" fmla="*/ 13825 h 2591925"/>
              <a:gd name="connsiteX16" fmla="*/ 0 w 2712305"/>
              <a:gd name="connsiteY16" fmla="*/ 1125 h 2591925"/>
              <a:gd name="connsiteX17" fmla="*/ 31750 w 2712305"/>
              <a:gd name="connsiteY17" fmla="*/ 2591925 h 2591925"/>
              <a:gd name="connsiteX0" fmla="*/ 1791 w 2733146"/>
              <a:gd name="connsiteY0" fmla="*/ 2591925 h 2591925"/>
              <a:gd name="connsiteX1" fmla="*/ 719341 w 2733146"/>
              <a:gd name="connsiteY1" fmla="*/ 2515725 h 2591925"/>
              <a:gd name="connsiteX2" fmla="*/ 1341641 w 2733146"/>
              <a:gd name="connsiteY2" fmla="*/ 2395075 h 2591925"/>
              <a:gd name="connsiteX3" fmla="*/ 1671841 w 2733146"/>
              <a:gd name="connsiteY3" fmla="*/ 2312525 h 2591925"/>
              <a:gd name="connsiteX4" fmla="*/ 2059191 w 2733146"/>
              <a:gd name="connsiteY4" fmla="*/ 2179175 h 2591925"/>
              <a:gd name="connsiteX5" fmla="*/ 2427491 w 2733146"/>
              <a:gd name="connsiteY5" fmla="*/ 1995025 h 2591925"/>
              <a:gd name="connsiteX6" fmla="*/ 2681491 w 2733146"/>
              <a:gd name="connsiteY6" fmla="*/ 1734675 h 2591925"/>
              <a:gd name="connsiteX7" fmla="*/ 2725941 w 2733146"/>
              <a:gd name="connsiteY7" fmla="*/ 1385425 h 2591925"/>
              <a:gd name="connsiteX8" fmla="*/ 2586241 w 2733146"/>
              <a:gd name="connsiteY8" fmla="*/ 1067925 h 2591925"/>
              <a:gd name="connsiteX9" fmla="*/ 2395741 w 2733146"/>
              <a:gd name="connsiteY9" fmla="*/ 852025 h 2591925"/>
              <a:gd name="connsiteX10" fmla="*/ 2154441 w 2733146"/>
              <a:gd name="connsiteY10" fmla="*/ 636125 h 2591925"/>
              <a:gd name="connsiteX11" fmla="*/ 1887741 w 2733146"/>
              <a:gd name="connsiteY11" fmla="*/ 432925 h 2591925"/>
              <a:gd name="connsiteX12" fmla="*/ 1614691 w 2733146"/>
              <a:gd name="connsiteY12" fmla="*/ 293225 h 2591925"/>
              <a:gd name="connsiteX13" fmla="*/ 1265441 w 2733146"/>
              <a:gd name="connsiteY13" fmla="*/ 166225 h 2591925"/>
              <a:gd name="connsiteX14" fmla="*/ 770141 w 2733146"/>
              <a:gd name="connsiteY14" fmla="*/ 51925 h 2591925"/>
              <a:gd name="connsiteX15" fmla="*/ 516141 w 2733146"/>
              <a:gd name="connsiteY15" fmla="*/ 13825 h 2591925"/>
              <a:gd name="connsiteX16" fmla="*/ 20841 w 2733146"/>
              <a:gd name="connsiteY16" fmla="*/ 1125 h 2591925"/>
              <a:gd name="connsiteX17" fmla="*/ 1791 w 2733146"/>
              <a:gd name="connsiteY17" fmla="*/ 2591925 h 2591925"/>
              <a:gd name="connsiteX0" fmla="*/ 6350 w 2737705"/>
              <a:gd name="connsiteY0" fmla="*/ 2597894 h 2597894"/>
              <a:gd name="connsiteX1" fmla="*/ 723900 w 2737705"/>
              <a:gd name="connsiteY1" fmla="*/ 2521694 h 2597894"/>
              <a:gd name="connsiteX2" fmla="*/ 1346200 w 2737705"/>
              <a:gd name="connsiteY2" fmla="*/ 2401044 h 2597894"/>
              <a:gd name="connsiteX3" fmla="*/ 1676400 w 2737705"/>
              <a:gd name="connsiteY3" fmla="*/ 2318494 h 2597894"/>
              <a:gd name="connsiteX4" fmla="*/ 2063750 w 2737705"/>
              <a:gd name="connsiteY4" fmla="*/ 2185144 h 2597894"/>
              <a:gd name="connsiteX5" fmla="*/ 2432050 w 2737705"/>
              <a:gd name="connsiteY5" fmla="*/ 2000994 h 2597894"/>
              <a:gd name="connsiteX6" fmla="*/ 2686050 w 2737705"/>
              <a:gd name="connsiteY6" fmla="*/ 1740644 h 2597894"/>
              <a:gd name="connsiteX7" fmla="*/ 2730500 w 2737705"/>
              <a:gd name="connsiteY7" fmla="*/ 1391394 h 2597894"/>
              <a:gd name="connsiteX8" fmla="*/ 2590800 w 2737705"/>
              <a:gd name="connsiteY8" fmla="*/ 1073894 h 2597894"/>
              <a:gd name="connsiteX9" fmla="*/ 2400300 w 2737705"/>
              <a:gd name="connsiteY9" fmla="*/ 857994 h 2597894"/>
              <a:gd name="connsiteX10" fmla="*/ 2159000 w 2737705"/>
              <a:gd name="connsiteY10" fmla="*/ 642094 h 2597894"/>
              <a:gd name="connsiteX11" fmla="*/ 1892300 w 2737705"/>
              <a:gd name="connsiteY11" fmla="*/ 438894 h 2597894"/>
              <a:gd name="connsiteX12" fmla="*/ 1619250 w 2737705"/>
              <a:gd name="connsiteY12" fmla="*/ 299194 h 2597894"/>
              <a:gd name="connsiteX13" fmla="*/ 1270000 w 2737705"/>
              <a:gd name="connsiteY13" fmla="*/ 172194 h 2597894"/>
              <a:gd name="connsiteX14" fmla="*/ 774700 w 2737705"/>
              <a:gd name="connsiteY14" fmla="*/ 57894 h 2597894"/>
              <a:gd name="connsiteX15" fmla="*/ 520700 w 2737705"/>
              <a:gd name="connsiteY15" fmla="*/ 19794 h 2597894"/>
              <a:gd name="connsiteX16" fmla="*/ 0 w 2737705"/>
              <a:gd name="connsiteY16" fmla="*/ 744 h 2597894"/>
              <a:gd name="connsiteX17" fmla="*/ 6350 w 2737705"/>
              <a:gd name="connsiteY17" fmla="*/ 2597894 h 259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37705" h="2597894">
                <a:moveTo>
                  <a:pt x="6350" y="2597894"/>
                </a:moveTo>
                <a:cubicBezTo>
                  <a:pt x="332317" y="2553444"/>
                  <a:pt x="500592" y="2554502"/>
                  <a:pt x="723900" y="2521694"/>
                </a:cubicBezTo>
                <a:cubicBezTo>
                  <a:pt x="947208" y="2488886"/>
                  <a:pt x="1187450" y="2434911"/>
                  <a:pt x="1346200" y="2401044"/>
                </a:cubicBezTo>
                <a:cubicBezTo>
                  <a:pt x="1504950" y="2367177"/>
                  <a:pt x="1556808" y="2354477"/>
                  <a:pt x="1676400" y="2318494"/>
                </a:cubicBezTo>
                <a:cubicBezTo>
                  <a:pt x="1795992" y="2282511"/>
                  <a:pt x="1937808" y="2238061"/>
                  <a:pt x="2063750" y="2185144"/>
                </a:cubicBezTo>
                <a:cubicBezTo>
                  <a:pt x="2189692" y="2132227"/>
                  <a:pt x="2361142" y="2023219"/>
                  <a:pt x="2432050" y="2000994"/>
                </a:cubicBezTo>
                <a:cubicBezTo>
                  <a:pt x="2543175" y="1934319"/>
                  <a:pt x="2629958" y="1797794"/>
                  <a:pt x="2686050" y="1740644"/>
                </a:cubicBezTo>
                <a:cubicBezTo>
                  <a:pt x="2737908" y="1626344"/>
                  <a:pt x="2746375" y="1502519"/>
                  <a:pt x="2730500" y="1391394"/>
                </a:cubicBezTo>
                <a:cubicBezTo>
                  <a:pt x="2714625" y="1280269"/>
                  <a:pt x="2645833" y="1162794"/>
                  <a:pt x="2590800" y="1073894"/>
                </a:cubicBezTo>
                <a:cubicBezTo>
                  <a:pt x="2535767" y="984994"/>
                  <a:pt x="2472267" y="929961"/>
                  <a:pt x="2400300" y="857994"/>
                </a:cubicBezTo>
                <a:cubicBezTo>
                  <a:pt x="2328333" y="786027"/>
                  <a:pt x="2211917" y="688661"/>
                  <a:pt x="2159000" y="642094"/>
                </a:cubicBezTo>
                <a:cubicBezTo>
                  <a:pt x="2074333" y="572244"/>
                  <a:pt x="1982258" y="496044"/>
                  <a:pt x="1892300" y="438894"/>
                </a:cubicBezTo>
                <a:cubicBezTo>
                  <a:pt x="1802342" y="381744"/>
                  <a:pt x="1722967" y="343644"/>
                  <a:pt x="1619250" y="299194"/>
                </a:cubicBezTo>
                <a:cubicBezTo>
                  <a:pt x="1515533" y="254744"/>
                  <a:pt x="1410758" y="212411"/>
                  <a:pt x="1270000" y="172194"/>
                </a:cubicBezTo>
                <a:cubicBezTo>
                  <a:pt x="1129242" y="131977"/>
                  <a:pt x="899583" y="83294"/>
                  <a:pt x="774700" y="57894"/>
                </a:cubicBezTo>
                <a:cubicBezTo>
                  <a:pt x="649817" y="32494"/>
                  <a:pt x="645583" y="28261"/>
                  <a:pt x="520700" y="19794"/>
                </a:cubicBezTo>
                <a:cubicBezTo>
                  <a:pt x="395817" y="11327"/>
                  <a:pt x="236008" y="-3489"/>
                  <a:pt x="0" y="744"/>
                </a:cubicBezTo>
                <a:cubicBezTo>
                  <a:pt x="10583" y="864344"/>
                  <a:pt x="-4233" y="1734294"/>
                  <a:pt x="6350" y="2597894"/>
                </a:cubicBezTo>
                <a:close/>
              </a:path>
            </a:pathLst>
          </a:custGeom>
          <a:solidFill>
            <a:srgbClr val="FF0000">
              <a:alpha val="40000"/>
            </a:srgbClr>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3" name="Group 2"/>
          <p:cNvGrpSpPr/>
          <p:nvPr/>
        </p:nvGrpSpPr>
        <p:grpSpPr>
          <a:xfrm>
            <a:off x="304800" y="2730389"/>
            <a:ext cx="8509000" cy="3124311"/>
            <a:chOff x="304800" y="2730389"/>
            <a:chExt cx="8509000" cy="3124311"/>
          </a:xfrm>
        </p:grpSpPr>
        <p:sp>
          <p:nvSpPr>
            <p:cNvPr id="4" name="Freeform 3"/>
            <p:cNvSpPr/>
            <p:nvPr/>
          </p:nvSpPr>
          <p:spPr>
            <a:xfrm>
              <a:off x="342900" y="2730389"/>
              <a:ext cx="8458200" cy="393811"/>
            </a:xfrm>
            <a:custGeom>
              <a:avLst/>
              <a:gdLst>
                <a:gd name="connsiteX0" fmla="*/ 0 w 8458200"/>
                <a:gd name="connsiteY0" fmla="*/ 444500 h 444500"/>
                <a:gd name="connsiteX1" fmla="*/ 266700 w 8458200"/>
                <a:gd name="connsiteY1" fmla="*/ 431800 h 444500"/>
                <a:gd name="connsiteX2" fmla="*/ 342900 w 8458200"/>
                <a:gd name="connsiteY2" fmla="*/ 419100 h 444500"/>
                <a:gd name="connsiteX3" fmla="*/ 850900 w 8458200"/>
                <a:gd name="connsiteY3" fmla="*/ 393700 h 444500"/>
                <a:gd name="connsiteX4" fmla="*/ 2374900 w 8458200"/>
                <a:gd name="connsiteY4" fmla="*/ 381000 h 444500"/>
                <a:gd name="connsiteX5" fmla="*/ 2641600 w 8458200"/>
                <a:gd name="connsiteY5" fmla="*/ 368300 h 444500"/>
                <a:gd name="connsiteX6" fmla="*/ 2743200 w 8458200"/>
                <a:gd name="connsiteY6" fmla="*/ 342900 h 444500"/>
                <a:gd name="connsiteX7" fmla="*/ 2781300 w 8458200"/>
                <a:gd name="connsiteY7" fmla="*/ 330200 h 444500"/>
                <a:gd name="connsiteX8" fmla="*/ 2997200 w 8458200"/>
                <a:gd name="connsiteY8" fmla="*/ 317500 h 444500"/>
                <a:gd name="connsiteX9" fmla="*/ 3175000 w 8458200"/>
                <a:gd name="connsiteY9" fmla="*/ 292100 h 444500"/>
                <a:gd name="connsiteX10" fmla="*/ 3467100 w 8458200"/>
                <a:gd name="connsiteY10" fmla="*/ 266700 h 444500"/>
                <a:gd name="connsiteX11" fmla="*/ 4711700 w 8458200"/>
                <a:gd name="connsiteY11" fmla="*/ 241300 h 444500"/>
                <a:gd name="connsiteX12" fmla="*/ 5219700 w 8458200"/>
                <a:gd name="connsiteY12" fmla="*/ 215900 h 444500"/>
                <a:gd name="connsiteX13" fmla="*/ 5664200 w 8458200"/>
                <a:gd name="connsiteY13" fmla="*/ 203200 h 444500"/>
                <a:gd name="connsiteX14" fmla="*/ 5702300 w 8458200"/>
                <a:gd name="connsiteY14" fmla="*/ 190500 h 444500"/>
                <a:gd name="connsiteX15" fmla="*/ 5905500 w 8458200"/>
                <a:gd name="connsiteY15" fmla="*/ 177800 h 444500"/>
                <a:gd name="connsiteX16" fmla="*/ 6134100 w 8458200"/>
                <a:gd name="connsiteY16" fmla="*/ 139700 h 444500"/>
                <a:gd name="connsiteX17" fmla="*/ 6261100 w 8458200"/>
                <a:gd name="connsiteY17" fmla="*/ 127000 h 444500"/>
                <a:gd name="connsiteX18" fmla="*/ 6324600 w 8458200"/>
                <a:gd name="connsiteY18" fmla="*/ 114300 h 444500"/>
                <a:gd name="connsiteX19" fmla="*/ 6540500 w 8458200"/>
                <a:gd name="connsiteY19" fmla="*/ 88900 h 444500"/>
                <a:gd name="connsiteX20" fmla="*/ 6845300 w 8458200"/>
                <a:gd name="connsiteY20" fmla="*/ 63500 h 444500"/>
                <a:gd name="connsiteX21" fmla="*/ 7035800 w 8458200"/>
                <a:gd name="connsiteY21" fmla="*/ 38100 h 444500"/>
                <a:gd name="connsiteX22" fmla="*/ 7137400 w 8458200"/>
                <a:gd name="connsiteY22" fmla="*/ 12700 h 444500"/>
                <a:gd name="connsiteX23" fmla="*/ 7340600 w 8458200"/>
                <a:gd name="connsiteY23" fmla="*/ 0 h 444500"/>
                <a:gd name="connsiteX24" fmla="*/ 8064500 w 8458200"/>
                <a:gd name="connsiteY24" fmla="*/ 12700 h 444500"/>
                <a:gd name="connsiteX25" fmla="*/ 8216900 w 8458200"/>
                <a:gd name="connsiteY25" fmla="*/ 38100 h 444500"/>
                <a:gd name="connsiteX26" fmla="*/ 8458200 w 8458200"/>
                <a:gd name="connsiteY26" fmla="*/ 50800 h 444500"/>
                <a:gd name="connsiteX0" fmla="*/ 0 w 8458200"/>
                <a:gd name="connsiteY0" fmla="*/ 444500 h 444500"/>
                <a:gd name="connsiteX1" fmla="*/ 342900 w 8458200"/>
                <a:gd name="connsiteY1" fmla="*/ 419100 h 444500"/>
                <a:gd name="connsiteX2" fmla="*/ 850900 w 8458200"/>
                <a:gd name="connsiteY2" fmla="*/ 393700 h 444500"/>
                <a:gd name="connsiteX3" fmla="*/ 2374900 w 8458200"/>
                <a:gd name="connsiteY3" fmla="*/ 381000 h 444500"/>
                <a:gd name="connsiteX4" fmla="*/ 2641600 w 8458200"/>
                <a:gd name="connsiteY4" fmla="*/ 368300 h 444500"/>
                <a:gd name="connsiteX5" fmla="*/ 2743200 w 8458200"/>
                <a:gd name="connsiteY5" fmla="*/ 342900 h 444500"/>
                <a:gd name="connsiteX6" fmla="*/ 2781300 w 8458200"/>
                <a:gd name="connsiteY6" fmla="*/ 330200 h 444500"/>
                <a:gd name="connsiteX7" fmla="*/ 2997200 w 8458200"/>
                <a:gd name="connsiteY7" fmla="*/ 317500 h 444500"/>
                <a:gd name="connsiteX8" fmla="*/ 3175000 w 8458200"/>
                <a:gd name="connsiteY8" fmla="*/ 292100 h 444500"/>
                <a:gd name="connsiteX9" fmla="*/ 3467100 w 8458200"/>
                <a:gd name="connsiteY9" fmla="*/ 266700 h 444500"/>
                <a:gd name="connsiteX10" fmla="*/ 4711700 w 8458200"/>
                <a:gd name="connsiteY10" fmla="*/ 241300 h 444500"/>
                <a:gd name="connsiteX11" fmla="*/ 5219700 w 8458200"/>
                <a:gd name="connsiteY11" fmla="*/ 215900 h 444500"/>
                <a:gd name="connsiteX12" fmla="*/ 5664200 w 8458200"/>
                <a:gd name="connsiteY12" fmla="*/ 203200 h 444500"/>
                <a:gd name="connsiteX13" fmla="*/ 5702300 w 8458200"/>
                <a:gd name="connsiteY13" fmla="*/ 190500 h 444500"/>
                <a:gd name="connsiteX14" fmla="*/ 5905500 w 8458200"/>
                <a:gd name="connsiteY14" fmla="*/ 177800 h 444500"/>
                <a:gd name="connsiteX15" fmla="*/ 6134100 w 8458200"/>
                <a:gd name="connsiteY15" fmla="*/ 139700 h 444500"/>
                <a:gd name="connsiteX16" fmla="*/ 6261100 w 8458200"/>
                <a:gd name="connsiteY16" fmla="*/ 127000 h 444500"/>
                <a:gd name="connsiteX17" fmla="*/ 6324600 w 8458200"/>
                <a:gd name="connsiteY17" fmla="*/ 114300 h 444500"/>
                <a:gd name="connsiteX18" fmla="*/ 6540500 w 8458200"/>
                <a:gd name="connsiteY18" fmla="*/ 88900 h 444500"/>
                <a:gd name="connsiteX19" fmla="*/ 6845300 w 8458200"/>
                <a:gd name="connsiteY19" fmla="*/ 63500 h 444500"/>
                <a:gd name="connsiteX20" fmla="*/ 7035800 w 8458200"/>
                <a:gd name="connsiteY20" fmla="*/ 38100 h 444500"/>
                <a:gd name="connsiteX21" fmla="*/ 7137400 w 8458200"/>
                <a:gd name="connsiteY21" fmla="*/ 12700 h 444500"/>
                <a:gd name="connsiteX22" fmla="*/ 7340600 w 8458200"/>
                <a:gd name="connsiteY22" fmla="*/ 0 h 444500"/>
                <a:gd name="connsiteX23" fmla="*/ 8064500 w 8458200"/>
                <a:gd name="connsiteY23" fmla="*/ 12700 h 444500"/>
                <a:gd name="connsiteX24" fmla="*/ 8216900 w 8458200"/>
                <a:gd name="connsiteY24" fmla="*/ 38100 h 444500"/>
                <a:gd name="connsiteX25" fmla="*/ 8458200 w 8458200"/>
                <a:gd name="connsiteY25" fmla="*/ 50800 h 444500"/>
                <a:gd name="connsiteX0" fmla="*/ 0 w 8458200"/>
                <a:gd name="connsiteY0" fmla="*/ 444500 h 444500"/>
                <a:gd name="connsiteX1" fmla="*/ 850900 w 8458200"/>
                <a:gd name="connsiteY1" fmla="*/ 393700 h 444500"/>
                <a:gd name="connsiteX2" fmla="*/ 2374900 w 8458200"/>
                <a:gd name="connsiteY2" fmla="*/ 381000 h 444500"/>
                <a:gd name="connsiteX3" fmla="*/ 2641600 w 8458200"/>
                <a:gd name="connsiteY3" fmla="*/ 368300 h 444500"/>
                <a:gd name="connsiteX4" fmla="*/ 2743200 w 8458200"/>
                <a:gd name="connsiteY4" fmla="*/ 342900 h 444500"/>
                <a:gd name="connsiteX5" fmla="*/ 2781300 w 8458200"/>
                <a:gd name="connsiteY5" fmla="*/ 330200 h 444500"/>
                <a:gd name="connsiteX6" fmla="*/ 2997200 w 8458200"/>
                <a:gd name="connsiteY6" fmla="*/ 317500 h 444500"/>
                <a:gd name="connsiteX7" fmla="*/ 3175000 w 8458200"/>
                <a:gd name="connsiteY7" fmla="*/ 292100 h 444500"/>
                <a:gd name="connsiteX8" fmla="*/ 3467100 w 8458200"/>
                <a:gd name="connsiteY8" fmla="*/ 266700 h 444500"/>
                <a:gd name="connsiteX9" fmla="*/ 4711700 w 8458200"/>
                <a:gd name="connsiteY9" fmla="*/ 241300 h 444500"/>
                <a:gd name="connsiteX10" fmla="*/ 5219700 w 8458200"/>
                <a:gd name="connsiteY10" fmla="*/ 215900 h 444500"/>
                <a:gd name="connsiteX11" fmla="*/ 5664200 w 8458200"/>
                <a:gd name="connsiteY11" fmla="*/ 203200 h 444500"/>
                <a:gd name="connsiteX12" fmla="*/ 5702300 w 8458200"/>
                <a:gd name="connsiteY12" fmla="*/ 190500 h 444500"/>
                <a:gd name="connsiteX13" fmla="*/ 5905500 w 8458200"/>
                <a:gd name="connsiteY13" fmla="*/ 177800 h 444500"/>
                <a:gd name="connsiteX14" fmla="*/ 6134100 w 8458200"/>
                <a:gd name="connsiteY14" fmla="*/ 139700 h 444500"/>
                <a:gd name="connsiteX15" fmla="*/ 6261100 w 8458200"/>
                <a:gd name="connsiteY15" fmla="*/ 127000 h 444500"/>
                <a:gd name="connsiteX16" fmla="*/ 6324600 w 8458200"/>
                <a:gd name="connsiteY16" fmla="*/ 114300 h 444500"/>
                <a:gd name="connsiteX17" fmla="*/ 6540500 w 8458200"/>
                <a:gd name="connsiteY17" fmla="*/ 88900 h 444500"/>
                <a:gd name="connsiteX18" fmla="*/ 6845300 w 8458200"/>
                <a:gd name="connsiteY18" fmla="*/ 63500 h 444500"/>
                <a:gd name="connsiteX19" fmla="*/ 7035800 w 8458200"/>
                <a:gd name="connsiteY19" fmla="*/ 38100 h 444500"/>
                <a:gd name="connsiteX20" fmla="*/ 7137400 w 8458200"/>
                <a:gd name="connsiteY20" fmla="*/ 12700 h 444500"/>
                <a:gd name="connsiteX21" fmla="*/ 7340600 w 8458200"/>
                <a:gd name="connsiteY21" fmla="*/ 0 h 444500"/>
                <a:gd name="connsiteX22" fmla="*/ 8064500 w 8458200"/>
                <a:gd name="connsiteY22" fmla="*/ 12700 h 444500"/>
                <a:gd name="connsiteX23" fmla="*/ 8216900 w 8458200"/>
                <a:gd name="connsiteY23" fmla="*/ 38100 h 444500"/>
                <a:gd name="connsiteX24" fmla="*/ 8458200 w 8458200"/>
                <a:gd name="connsiteY24" fmla="*/ 50800 h 444500"/>
                <a:gd name="connsiteX0" fmla="*/ 0 w 8458200"/>
                <a:gd name="connsiteY0" fmla="*/ 444500 h 444500"/>
                <a:gd name="connsiteX1" fmla="*/ 850900 w 8458200"/>
                <a:gd name="connsiteY1" fmla="*/ 393700 h 444500"/>
                <a:gd name="connsiteX2" fmla="*/ 2641600 w 8458200"/>
                <a:gd name="connsiteY2" fmla="*/ 368300 h 444500"/>
                <a:gd name="connsiteX3" fmla="*/ 2743200 w 8458200"/>
                <a:gd name="connsiteY3" fmla="*/ 342900 h 444500"/>
                <a:gd name="connsiteX4" fmla="*/ 2781300 w 8458200"/>
                <a:gd name="connsiteY4" fmla="*/ 330200 h 444500"/>
                <a:gd name="connsiteX5" fmla="*/ 2997200 w 8458200"/>
                <a:gd name="connsiteY5" fmla="*/ 317500 h 444500"/>
                <a:gd name="connsiteX6" fmla="*/ 3175000 w 8458200"/>
                <a:gd name="connsiteY6" fmla="*/ 292100 h 444500"/>
                <a:gd name="connsiteX7" fmla="*/ 3467100 w 8458200"/>
                <a:gd name="connsiteY7" fmla="*/ 266700 h 444500"/>
                <a:gd name="connsiteX8" fmla="*/ 4711700 w 8458200"/>
                <a:gd name="connsiteY8" fmla="*/ 241300 h 444500"/>
                <a:gd name="connsiteX9" fmla="*/ 5219700 w 8458200"/>
                <a:gd name="connsiteY9" fmla="*/ 215900 h 444500"/>
                <a:gd name="connsiteX10" fmla="*/ 5664200 w 8458200"/>
                <a:gd name="connsiteY10" fmla="*/ 203200 h 444500"/>
                <a:gd name="connsiteX11" fmla="*/ 5702300 w 8458200"/>
                <a:gd name="connsiteY11" fmla="*/ 190500 h 444500"/>
                <a:gd name="connsiteX12" fmla="*/ 5905500 w 8458200"/>
                <a:gd name="connsiteY12" fmla="*/ 177800 h 444500"/>
                <a:gd name="connsiteX13" fmla="*/ 6134100 w 8458200"/>
                <a:gd name="connsiteY13" fmla="*/ 139700 h 444500"/>
                <a:gd name="connsiteX14" fmla="*/ 6261100 w 8458200"/>
                <a:gd name="connsiteY14" fmla="*/ 127000 h 444500"/>
                <a:gd name="connsiteX15" fmla="*/ 6324600 w 8458200"/>
                <a:gd name="connsiteY15" fmla="*/ 114300 h 444500"/>
                <a:gd name="connsiteX16" fmla="*/ 6540500 w 8458200"/>
                <a:gd name="connsiteY16" fmla="*/ 88900 h 444500"/>
                <a:gd name="connsiteX17" fmla="*/ 6845300 w 8458200"/>
                <a:gd name="connsiteY17" fmla="*/ 63500 h 444500"/>
                <a:gd name="connsiteX18" fmla="*/ 7035800 w 8458200"/>
                <a:gd name="connsiteY18" fmla="*/ 38100 h 444500"/>
                <a:gd name="connsiteX19" fmla="*/ 7137400 w 8458200"/>
                <a:gd name="connsiteY19" fmla="*/ 12700 h 444500"/>
                <a:gd name="connsiteX20" fmla="*/ 7340600 w 8458200"/>
                <a:gd name="connsiteY20" fmla="*/ 0 h 444500"/>
                <a:gd name="connsiteX21" fmla="*/ 8064500 w 8458200"/>
                <a:gd name="connsiteY21" fmla="*/ 12700 h 444500"/>
                <a:gd name="connsiteX22" fmla="*/ 8216900 w 8458200"/>
                <a:gd name="connsiteY22" fmla="*/ 38100 h 444500"/>
                <a:gd name="connsiteX23" fmla="*/ 8458200 w 8458200"/>
                <a:gd name="connsiteY23" fmla="*/ 50800 h 444500"/>
                <a:gd name="connsiteX0" fmla="*/ 0 w 8458200"/>
                <a:gd name="connsiteY0" fmla="*/ 444500 h 444500"/>
                <a:gd name="connsiteX1" fmla="*/ 850900 w 8458200"/>
                <a:gd name="connsiteY1" fmla="*/ 393700 h 444500"/>
                <a:gd name="connsiteX2" fmla="*/ 2743200 w 8458200"/>
                <a:gd name="connsiteY2" fmla="*/ 342900 h 444500"/>
                <a:gd name="connsiteX3" fmla="*/ 2781300 w 8458200"/>
                <a:gd name="connsiteY3" fmla="*/ 330200 h 444500"/>
                <a:gd name="connsiteX4" fmla="*/ 2997200 w 8458200"/>
                <a:gd name="connsiteY4" fmla="*/ 317500 h 444500"/>
                <a:gd name="connsiteX5" fmla="*/ 3175000 w 8458200"/>
                <a:gd name="connsiteY5" fmla="*/ 292100 h 444500"/>
                <a:gd name="connsiteX6" fmla="*/ 3467100 w 8458200"/>
                <a:gd name="connsiteY6" fmla="*/ 266700 h 444500"/>
                <a:gd name="connsiteX7" fmla="*/ 4711700 w 8458200"/>
                <a:gd name="connsiteY7" fmla="*/ 241300 h 444500"/>
                <a:gd name="connsiteX8" fmla="*/ 5219700 w 8458200"/>
                <a:gd name="connsiteY8" fmla="*/ 215900 h 444500"/>
                <a:gd name="connsiteX9" fmla="*/ 5664200 w 8458200"/>
                <a:gd name="connsiteY9" fmla="*/ 203200 h 444500"/>
                <a:gd name="connsiteX10" fmla="*/ 5702300 w 8458200"/>
                <a:gd name="connsiteY10" fmla="*/ 190500 h 444500"/>
                <a:gd name="connsiteX11" fmla="*/ 5905500 w 8458200"/>
                <a:gd name="connsiteY11" fmla="*/ 177800 h 444500"/>
                <a:gd name="connsiteX12" fmla="*/ 6134100 w 8458200"/>
                <a:gd name="connsiteY12" fmla="*/ 139700 h 444500"/>
                <a:gd name="connsiteX13" fmla="*/ 6261100 w 8458200"/>
                <a:gd name="connsiteY13" fmla="*/ 127000 h 444500"/>
                <a:gd name="connsiteX14" fmla="*/ 6324600 w 8458200"/>
                <a:gd name="connsiteY14" fmla="*/ 114300 h 444500"/>
                <a:gd name="connsiteX15" fmla="*/ 6540500 w 8458200"/>
                <a:gd name="connsiteY15" fmla="*/ 88900 h 444500"/>
                <a:gd name="connsiteX16" fmla="*/ 6845300 w 8458200"/>
                <a:gd name="connsiteY16" fmla="*/ 63500 h 444500"/>
                <a:gd name="connsiteX17" fmla="*/ 7035800 w 8458200"/>
                <a:gd name="connsiteY17" fmla="*/ 38100 h 444500"/>
                <a:gd name="connsiteX18" fmla="*/ 7137400 w 8458200"/>
                <a:gd name="connsiteY18" fmla="*/ 12700 h 444500"/>
                <a:gd name="connsiteX19" fmla="*/ 7340600 w 8458200"/>
                <a:gd name="connsiteY19" fmla="*/ 0 h 444500"/>
                <a:gd name="connsiteX20" fmla="*/ 8064500 w 8458200"/>
                <a:gd name="connsiteY20" fmla="*/ 12700 h 444500"/>
                <a:gd name="connsiteX21" fmla="*/ 8216900 w 8458200"/>
                <a:gd name="connsiteY21" fmla="*/ 38100 h 444500"/>
                <a:gd name="connsiteX22" fmla="*/ 8458200 w 8458200"/>
                <a:gd name="connsiteY22" fmla="*/ 50800 h 444500"/>
                <a:gd name="connsiteX0" fmla="*/ 0 w 8458200"/>
                <a:gd name="connsiteY0" fmla="*/ 444500 h 444500"/>
                <a:gd name="connsiteX1" fmla="*/ 850900 w 8458200"/>
                <a:gd name="connsiteY1" fmla="*/ 393700 h 444500"/>
                <a:gd name="connsiteX2" fmla="*/ 2743200 w 8458200"/>
                <a:gd name="connsiteY2" fmla="*/ 342900 h 444500"/>
                <a:gd name="connsiteX3" fmla="*/ 2997200 w 8458200"/>
                <a:gd name="connsiteY3" fmla="*/ 317500 h 444500"/>
                <a:gd name="connsiteX4" fmla="*/ 3175000 w 8458200"/>
                <a:gd name="connsiteY4" fmla="*/ 292100 h 444500"/>
                <a:gd name="connsiteX5" fmla="*/ 3467100 w 8458200"/>
                <a:gd name="connsiteY5" fmla="*/ 266700 h 444500"/>
                <a:gd name="connsiteX6" fmla="*/ 4711700 w 8458200"/>
                <a:gd name="connsiteY6" fmla="*/ 241300 h 444500"/>
                <a:gd name="connsiteX7" fmla="*/ 5219700 w 8458200"/>
                <a:gd name="connsiteY7" fmla="*/ 215900 h 444500"/>
                <a:gd name="connsiteX8" fmla="*/ 5664200 w 8458200"/>
                <a:gd name="connsiteY8" fmla="*/ 203200 h 444500"/>
                <a:gd name="connsiteX9" fmla="*/ 5702300 w 8458200"/>
                <a:gd name="connsiteY9" fmla="*/ 190500 h 444500"/>
                <a:gd name="connsiteX10" fmla="*/ 5905500 w 8458200"/>
                <a:gd name="connsiteY10" fmla="*/ 177800 h 444500"/>
                <a:gd name="connsiteX11" fmla="*/ 6134100 w 8458200"/>
                <a:gd name="connsiteY11" fmla="*/ 139700 h 444500"/>
                <a:gd name="connsiteX12" fmla="*/ 6261100 w 8458200"/>
                <a:gd name="connsiteY12" fmla="*/ 127000 h 444500"/>
                <a:gd name="connsiteX13" fmla="*/ 6324600 w 8458200"/>
                <a:gd name="connsiteY13" fmla="*/ 114300 h 444500"/>
                <a:gd name="connsiteX14" fmla="*/ 6540500 w 8458200"/>
                <a:gd name="connsiteY14" fmla="*/ 88900 h 444500"/>
                <a:gd name="connsiteX15" fmla="*/ 6845300 w 8458200"/>
                <a:gd name="connsiteY15" fmla="*/ 63500 h 444500"/>
                <a:gd name="connsiteX16" fmla="*/ 7035800 w 8458200"/>
                <a:gd name="connsiteY16" fmla="*/ 38100 h 444500"/>
                <a:gd name="connsiteX17" fmla="*/ 7137400 w 8458200"/>
                <a:gd name="connsiteY17" fmla="*/ 12700 h 444500"/>
                <a:gd name="connsiteX18" fmla="*/ 7340600 w 8458200"/>
                <a:gd name="connsiteY18" fmla="*/ 0 h 444500"/>
                <a:gd name="connsiteX19" fmla="*/ 8064500 w 8458200"/>
                <a:gd name="connsiteY19" fmla="*/ 12700 h 444500"/>
                <a:gd name="connsiteX20" fmla="*/ 8216900 w 8458200"/>
                <a:gd name="connsiteY20" fmla="*/ 38100 h 444500"/>
                <a:gd name="connsiteX21" fmla="*/ 8458200 w 8458200"/>
                <a:gd name="connsiteY21"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175000 w 8458200"/>
                <a:gd name="connsiteY3" fmla="*/ 292100 h 444500"/>
                <a:gd name="connsiteX4" fmla="*/ 3467100 w 8458200"/>
                <a:gd name="connsiteY4" fmla="*/ 266700 h 444500"/>
                <a:gd name="connsiteX5" fmla="*/ 4711700 w 8458200"/>
                <a:gd name="connsiteY5" fmla="*/ 241300 h 444500"/>
                <a:gd name="connsiteX6" fmla="*/ 5219700 w 8458200"/>
                <a:gd name="connsiteY6" fmla="*/ 215900 h 444500"/>
                <a:gd name="connsiteX7" fmla="*/ 5664200 w 8458200"/>
                <a:gd name="connsiteY7" fmla="*/ 203200 h 444500"/>
                <a:gd name="connsiteX8" fmla="*/ 5702300 w 8458200"/>
                <a:gd name="connsiteY8" fmla="*/ 190500 h 444500"/>
                <a:gd name="connsiteX9" fmla="*/ 5905500 w 8458200"/>
                <a:gd name="connsiteY9" fmla="*/ 177800 h 444500"/>
                <a:gd name="connsiteX10" fmla="*/ 6134100 w 8458200"/>
                <a:gd name="connsiteY10" fmla="*/ 139700 h 444500"/>
                <a:gd name="connsiteX11" fmla="*/ 6261100 w 8458200"/>
                <a:gd name="connsiteY11" fmla="*/ 127000 h 444500"/>
                <a:gd name="connsiteX12" fmla="*/ 6324600 w 8458200"/>
                <a:gd name="connsiteY12" fmla="*/ 114300 h 444500"/>
                <a:gd name="connsiteX13" fmla="*/ 6540500 w 8458200"/>
                <a:gd name="connsiteY13" fmla="*/ 88900 h 444500"/>
                <a:gd name="connsiteX14" fmla="*/ 6845300 w 8458200"/>
                <a:gd name="connsiteY14" fmla="*/ 63500 h 444500"/>
                <a:gd name="connsiteX15" fmla="*/ 7035800 w 8458200"/>
                <a:gd name="connsiteY15" fmla="*/ 38100 h 444500"/>
                <a:gd name="connsiteX16" fmla="*/ 7137400 w 8458200"/>
                <a:gd name="connsiteY16" fmla="*/ 12700 h 444500"/>
                <a:gd name="connsiteX17" fmla="*/ 7340600 w 8458200"/>
                <a:gd name="connsiteY17" fmla="*/ 0 h 444500"/>
                <a:gd name="connsiteX18" fmla="*/ 8064500 w 8458200"/>
                <a:gd name="connsiteY18" fmla="*/ 12700 h 444500"/>
                <a:gd name="connsiteX19" fmla="*/ 8216900 w 8458200"/>
                <a:gd name="connsiteY19" fmla="*/ 38100 h 444500"/>
                <a:gd name="connsiteX20" fmla="*/ 8458200 w 8458200"/>
                <a:gd name="connsiteY20"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467100 w 8458200"/>
                <a:gd name="connsiteY3" fmla="*/ 266700 h 444500"/>
                <a:gd name="connsiteX4" fmla="*/ 4711700 w 8458200"/>
                <a:gd name="connsiteY4" fmla="*/ 241300 h 444500"/>
                <a:gd name="connsiteX5" fmla="*/ 5219700 w 8458200"/>
                <a:gd name="connsiteY5" fmla="*/ 215900 h 444500"/>
                <a:gd name="connsiteX6" fmla="*/ 5664200 w 8458200"/>
                <a:gd name="connsiteY6" fmla="*/ 203200 h 444500"/>
                <a:gd name="connsiteX7" fmla="*/ 5702300 w 8458200"/>
                <a:gd name="connsiteY7" fmla="*/ 190500 h 444500"/>
                <a:gd name="connsiteX8" fmla="*/ 5905500 w 8458200"/>
                <a:gd name="connsiteY8" fmla="*/ 177800 h 444500"/>
                <a:gd name="connsiteX9" fmla="*/ 6134100 w 8458200"/>
                <a:gd name="connsiteY9" fmla="*/ 139700 h 444500"/>
                <a:gd name="connsiteX10" fmla="*/ 6261100 w 8458200"/>
                <a:gd name="connsiteY10" fmla="*/ 127000 h 444500"/>
                <a:gd name="connsiteX11" fmla="*/ 6324600 w 8458200"/>
                <a:gd name="connsiteY11" fmla="*/ 114300 h 444500"/>
                <a:gd name="connsiteX12" fmla="*/ 6540500 w 8458200"/>
                <a:gd name="connsiteY12" fmla="*/ 88900 h 444500"/>
                <a:gd name="connsiteX13" fmla="*/ 6845300 w 8458200"/>
                <a:gd name="connsiteY13" fmla="*/ 63500 h 444500"/>
                <a:gd name="connsiteX14" fmla="*/ 7035800 w 8458200"/>
                <a:gd name="connsiteY14" fmla="*/ 38100 h 444500"/>
                <a:gd name="connsiteX15" fmla="*/ 7137400 w 8458200"/>
                <a:gd name="connsiteY15" fmla="*/ 12700 h 444500"/>
                <a:gd name="connsiteX16" fmla="*/ 7340600 w 8458200"/>
                <a:gd name="connsiteY16" fmla="*/ 0 h 444500"/>
                <a:gd name="connsiteX17" fmla="*/ 8064500 w 8458200"/>
                <a:gd name="connsiteY17" fmla="*/ 12700 h 444500"/>
                <a:gd name="connsiteX18" fmla="*/ 8216900 w 8458200"/>
                <a:gd name="connsiteY18" fmla="*/ 38100 h 444500"/>
                <a:gd name="connsiteX19" fmla="*/ 8458200 w 8458200"/>
                <a:gd name="connsiteY19"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4711700 w 8458200"/>
                <a:gd name="connsiteY3" fmla="*/ 2413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022600 w 8458200"/>
                <a:gd name="connsiteY3" fmla="*/ 266700 h 444500"/>
                <a:gd name="connsiteX4" fmla="*/ 4711700 w 8458200"/>
                <a:gd name="connsiteY4" fmla="*/ 241300 h 444500"/>
                <a:gd name="connsiteX5" fmla="*/ 5219700 w 8458200"/>
                <a:gd name="connsiteY5" fmla="*/ 215900 h 444500"/>
                <a:gd name="connsiteX6" fmla="*/ 5664200 w 8458200"/>
                <a:gd name="connsiteY6" fmla="*/ 203200 h 444500"/>
                <a:gd name="connsiteX7" fmla="*/ 5702300 w 8458200"/>
                <a:gd name="connsiteY7" fmla="*/ 190500 h 444500"/>
                <a:gd name="connsiteX8" fmla="*/ 5905500 w 8458200"/>
                <a:gd name="connsiteY8" fmla="*/ 177800 h 444500"/>
                <a:gd name="connsiteX9" fmla="*/ 6134100 w 8458200"/>
                <a:gd name="connsiteY9" fmla="*/ 139700 h 444500"/>
                <a:gd name="connsiteX10" fmla="*/ 6261100 w 8458200"/>
                <a:gd name="connsiteY10" fmla="*/ 127000 h 444500"/>
                <a:gd name="connsiteX11" fmla="*/ 6324600 w 8458200"/>
                <a:gd name="connsiteY11" fmla="*/ 114300 h 444500"/>
                <a:gd name="connsiteX12" fmla="*/ 6540500 w 8458200"/>
                <a:gd name="connsiteY12" fmla="*/ 88900 h 444500"/>
                <a:gd name="connsiteX13" fmla="*/ 6845300 w 8458200"/>
                <a:gd name="connsiteY13" fmla="*/ 63500 h 444500"/>
                <a:gd name="connsiteX14" fmla="*/ 7035800 w 8458200"/>
                <a:gd name="connsiteY14" fmla="*/ 38100 h 444500"/>
                <a:gd name="connsiteX15" fmla="*/ 7137400 w 8458200"/>
                <a:gd name="connsiteY15" fmla="*/ 12700 h 444500"/>
                <a:gd name="connsiteX16" fmla="*/ 7340600 w 8458200"/>
                <a:gd name="connsiteY16" fmla="*/ 0 h 444500"/>
                <a:gd name="connsiteX17" fmla="*/ 8064500 w 8458200"/>
                <a:gd name="connsiteY17" fmla="*/ 12700 h 444500"/>
                <a:gd name="connsiteX18" fmla="*/ 8216900 w 8458200"/>
                <a:gd name="connsiteY18" fmla="*/ 38100 h 444500"/>
                <a:gd name="connsiteX19" fmla="*/ 8458200 w 8458200"/>
                <a:gd name="connsiteY19"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11700 w 8458200"/>
                <a:gd name="connsiteY3" fmla="*/ 2413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664200 w 8458200"/>
                <a:gd name="connsiteY4" fmla="*/ 203200 h 444500"/>
                <a:gd name="connsiteX5" fmla="*/ 5702300 w 8458200"/>
                <a:gd name="connsiteY5" fmla="*/ 190500 h 444500"/>
                <a:gd name="connsiteX6" fmla="*/ 5905500 w 8458200"/>
                <a:gd name="connsiteY6" fmla="*/ 177800 h 444500"/>
                <a:gd name="connsiteX7" fmla="*/ 6134100 w 8458200"/>
                <a:gd name="connsiteY7" fmla="*/ 139700 h 444500"/>
                <a:gd name="connsiteX8" fmla="*/ 6261100 w 8458200"/>
                <a:gd name="connsiteY8" fmla="*/ 127000 h 444500"/>
                <a:gd name="connsiteX9" fmla="*/ 6324600 w 8458200"/>
                <a:gd name="connsiteY9" fmla="*/ 114300 h 444500"/>
                <a:gd name="connsiteX10" fmla="*/ 6540500 w 8458200"/>
                <a:gd name="connsiteY10" fmla="*/ 88900 h 444500"/>
                <a:gd name="connsiteX11" fmla="*/ 6845300 w 8458200"/>
                <a:gd name="connsiteY11" fmla="*/ 63500 h 444500"/>
                <a:gd name="connsiteX12" fmla="*/ 7035800 w 8458200"/>
                <a:gd name="connsiteY12" fmla="*/ 38100 h 444500"/>
                <a:gd name="connsiteX13" fmla="*/ 7137400 w 8458200"/>
                <a:gd name="connsiteY13" fmla="*/ 12700 h 444500"/>
                <a:gd name="connsiteX14" fmla="*/ 7340600 w 8458200"/>
                <a:gd name="connsiteY14" fmla="*/ 0 h 444500"/>
                <a:gd name="connsiteX15" fmla="*/ 8064500 w 8458200"/>
                <a:gd name="connsiteY15" fmla="*/ 12700 h 444500"/>
                <a:gd name="connsiteX16" fmla="*/ 8216900 w 8458200"/>
                <a:gd name="connsiteY16" fmla="*/ 38100 h 444500"/>
                <a:gd name="connsiteX17" fmla="*/ 8458200 w 8458200"/>
                <a:gd name="connsiteY17"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664200 w 8458200"/>
                <a:gd name="connsiteY4" fmla="*/ 203200 h 444500"/>
                <a:gd name="connsiteX5" fmla="*/ 5905500 w 8458200"/>
                <a:gd name="connsiteY5" fmla="*/ 177800 h 444500"/>
                <a:gd name="connsiteX6" fmla="*/ 6134100 w 8458200"/>
                <a:gd name="connsiteY6" fmla="*/ 139700 h 444500"/>
                <a:gd name="connsiteX7" fmla="*/ 6261100 w 8458200"/>
                <a:gd name="connsiteY7" fmla="*/ 127000 h 444500"/>
                <a:gd name="connsiteX8" fmla="*/ 6324600 w 8458200"/>
                <a:gd name="connsiteY8" fmla="*/ 114300 h 444500"/>
                <a:gd name="connsiteX9" fmla="*/ 6540500 w 8458200"/>
                <a:gd name="connsiteY9" fmla="*/ 88900 h 444500"/>
                <a:gd name="connsiteX10" fmla="*/ 6845300 w 8458200"/>
                <a:gd name="connsiteY10" fmla="*/ 63500 h 444500"/>
                <a:gd name="connsiteX11" fmla="*/ 7035800 w 8458200"/>
                <a:gd name="connsiteY11" fmla="*/ 38100 h 444500"/>
                <a:gd name="connsiteX12" fmla="*/ 7137400 w 8458200"/>
                <a:gd name="connsiteY12" fmla="*/ 12700 h 444500"/>
                <a:gd name="connsiteX13" fmla="*/ 7340600 w 8458200"/>
                <a:gd name="connsiteY13" fmla="*/ 0 h 444500"/>
                <a:gd name="connsiteX14" fmla="*/ 8064500 w 8458200"/>
                <a:gd name="connsiteY14" fmla="*/ 12700 h 444500"/>
                <a:gd name="connsiteX15" fmla="*/ 8216900 w 8458200"/>
                <a:gd name="connsiteY15" fmla="*/ 38100 h 444500"/>
                <a:gd name="connsiteX16" fmla="*/ 8458200 w 8458200"/>
                <a:gd name="connsiteY16"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905500 w 8458200"/>
                <a:gd name="connsiteY4" fmla="*/ 177800 h 444500"/>
                <a:gd name="connsiteX5" fmla="*/ 6134100 w 8458200"/>
                <a:gd name="connsiteY5" fmla="*/ 139700 h 444500"/>
                <a:gd name="connsiteX6" fmla="*/ 6261100 w 8458200"/>
                <a:gd name="connsiteY6" fmla="*/ 127000 h 444500"/>
                <a:gd name="connsiteX7" fmla="*/ 6324600 w 8458200"/>
                <a:gd name="connsiteY7" fmla="*/ 114300 h 444500"/>
                <a:gd name="connsiteX8" fmla="*/ 6540500 w 8458200"/>
                <a:gd name="connsiteY8" fmla="*/ 88900 h 444500"/>
                <a:gd name="connsiteX9" fmla="*/ 6845300 w 8458200"/>
                <a:gd name="connsiteY9" fmla="*/ 63500 h 444500"/>
                <a:gd name="connsiteX10" fmla="*/ 7035800 w 8458200"/>
                <a:gd name="connsiteY10" fmla="*/ 38100 h 444500"/>
                <a:gd name="connsiteX11" fmla="*/ 7137400 w 8458200"/>
                <a:gd name="connsiteY11" fmla="*/ 12700 h 444500"/>
                <a:gd name="connsiteX12" fmla="*/ 7340600 w 8458200"/>
                <a:gd name="connsiteY12" fmla="*/ 0 h 444500"/>
                <a:gd name="connsiteX13" fmla="*/ 8064500 w 8458200"/>
                <a:gd name="connsiteY13" fmla="*/ 12700 h 444500"/>
                <a:gd name="connsiteX14" fmla="*/ 8216900 w 8458200"/>
                <a:gd name="connsiteY14" fmla="*/ 38100 h 444500"/>
                <a:gd name="connsiteX15" fmla="*/ 8458200 w 8458200"/>
                <a:gd name="connsiteY15"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134100 w 8458200"/>
                <a:gd name="connsiteY4" fmla="*/ 139700 h 444500"/>
                <a:gd name="connsiteX5" fmla="*/ 6261100 w 8458200"/>
                <a:gd name="connsiteY5" fmla="*/ 127000 h 444500"/>
                <a:gd name="connsiteX6" fmla="*/ 6324600 w 8458200"/>
                <a:gd name="connsiteY6" fmla="*/ 114300 h 444500"/>
                <a:gd name="connsiteX7" fmla="*/ 6540500 w 8458200"/>
                <a:gd name="connsiteY7" fmla="*/ 88900 h 444500"/>
                <a:gd name="connsiteX8" fmla="*/ 6845300 w 8458200"/>
                <a:gd name="connsiteY8" fmla="*/ 63500 h 444500"/>
                <a:gd name="connsiteX9" fmla="*/ 7035800 w 8458200"/>
                <a:gd name="connsiteY9" fmla="*/ 38100 h 444500"/>
                <a:gd name="connsiteX10" fmla="*/ 7137400 w 8458200"/>
                <a:gd name="connsiteY10" fmla="*/ 12700 h 444500"/>
                <a:gd name="connsiteX11" fmla="*/ 7340600 w 8458200"/>
                <a:gd name="connsiteY11" fmla="*/ 0 h 444500"/>
                <a:gd name="connsiteX12" fmla="*/ 8064500 w 8458200"/>
                <a:gd name="connsiteY12" fmla="*/ 12700 h 444500"/>
                <a:gd name="connsiteX13" fmla="*/ 8216900 w 8458200"/>
                <a:gd name="connsiteY13" fmla="*/ 38100 h 444500"/>
                <a:gd name="connsiteX14" fmla="*/ 8458200 w 8458200"/>
                <a:gd name="connsiteY14"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324600 w 8458200"/>
                <a:gd name="connsiteY5" fmla="*/ 114300 h 444500"/>
                <a:gd name="connsiteX6" fmla="*/ 6540500 w 8458200"/>
                <a:gd name="connsiteY6" fmla="*/ 88900 h 444500"/>
                <a:gd name="connsiteX7" fmla="*/ 6845300 w 8458200"/>
                <a:gd name="connsiteY7" fmla="*/ 63500 h 444500"/>
                <a:gd name="connsiteX8" fmla="*/ 7035800 w 8458200"/>
                <a:gd name="connsiteY8" fmla="*/ 38100 h 444500"/>
                <a:gd name="connsiteX9" fmla="*/ 7137400 w 8458200"/>
                <a:gd name="connsiteY9" fmla="*/ 12700 h 444500"/>
                <a:gd name="connsiteX10" fmla="*/ 7340600 w 8458200"/>
                <a:gd name="connsiteY10" fmla="*/ 0 h 444500"/>
                <a:gd name="connsiteX11" fmla="*/ 8064500 w 8458200"/>
                <a:gd name="connsiteY11" fmla="*/ 12700 h 444500"/>
                <a:gd name="connsiteX12" fmla="*/ 8216900 w 8458200"/>
                <a:gd name="connsiteY12" fmla="*/ 38100 h 444500"/>
                <a:gd name="connsiteX13" fmla="*/ 8458200 w 8458200"/>
                <a:gd name="connsiteY13"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540500 w 8458200"/>
                <a:gd name="connsiteY5" fmla="*/ 88900 h 444500"/>
                <a:gd name="connsiteX6" fmla="*/ 6845300 w 8458200"/>
                <a:gd name="connsiteY6" fmla="*/ 63500 h 444500"/>
                <a:gd name="connsiteX7" fmla="*/ 7035800 w 8458200"/>
                <a:gd name="connsiteY7" fmla="*/ 38100 h 444500"/>
                <a:gd name="connsiteX8" fmla="*/ 7137400 w 8458200"/>
                <a:gd name="connsiteY8" fmla="*/ 12700 h 444500"/>
                <a:gd name="connsiteX9" fmla="*/ 7340600 w 8458200"/>
                <a:gd name="connsiteY9" fmla="*/ 0 h 444500"/>
                <a:gd name="connsiteX10" fmla="*/ 8064500 w 8458200"/>
                <a:gd name="connsiteY10" fmla="*/ 12700 h 444500"/>
                <a:gd name="connsiteX11" fmla="*/ 8216900 w 8458200"/>
                <a:gd name="connsiteY11" fmla="*/ 38100 h 444500"/>
                <a:gd name="connsiteX12" fmla="*/ 8458200 w 8458200"/>
                <a:gd name="connsiteY12"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845300 w 8458200"/>
                <a:gd name="connsiteY5" fmla="*/ 63500 h 444500"/>
                <a:gd name="connsiteX6" fmla="*/ 7035800 w 8458200"/>
                <a:gd name="connsiteY6" fmla="*/ 38100 h 444500"/>
                <a:gd name="connsiteX7" fmla="*/ 7137400 w 8458200"/>
                <a:gd name="connsiteY7" fmla="*/ 12700 h 444500"/>
                <a:gd name="connsiteX8" fmla="*/ 7340600 w 8458200"/>
                <a:gd name="connsiteY8" fmla="*/ 0 h 444500"/>
                <a:gd name="connsiteX9" fmla="*/ 8064500 w 8458200"/>
                <a:gd name="connsiteY9" fmla="*/ 12700 h 444500"/>
                <a:gd name="connsiteX10" fmla="*/ 8216900 w 8458200"/>
                <a:gd name="connsiteY10" fmla="*/ 38100 h 444500"/>
                <a:gd name="connsiteX11" fmla="*/ 8458200 w 8458200"/>
                <a:gd name="connsiteY11"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7035800 w 8458200"/>
                <a:gd name="connsiteY5" fmla="*/ 38100 h 444500"/>
                <a:gd name="connsiteX6" fmla="*/ 7137400 w 8458200"/>
                <a:gd name="connsiteY6" fmla="*/ 12700 h 444500"/>
                <a:gd name="connsiteX7" fmla="*/ 7340600 w 8458200"/>
                <a:gd name="connsiteY7" fmla="*/ 0 h 444500"/>
                <a:gd name="connsiteX8" fmla="*/ 8064500 w 8458200"/>
                <a:gd name="connsiteY8" fmla="*/ 12700 h 444500"/>
                <a:gd name="connsiteX9" fmla="*/ 8216900 w 8458200"/>
                <a:gd name="connsiteY9" fmla="*/ 38100 h 444500"/>
                <a:gd name="connsiteX10" fmla="*/ 8458200 w 8458200"/>
                <a:gd name="connsiteY10"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7137400 w 8458200"/>
                <a:gd name="connsiteY5" fmla="*/ 12700 h 444500"/>
                <a:gd name="connsiteX6" fmla="*/ 7340600 w 8458200"/>
                <a:gd name="connsiteY6" fmla="*/ 0 h 444500"/>
                <a:gd name="connsiteX7" fmla="*/ 8064500 w 8458200"/>
                <a:gd name="connsiteY7" fmla="*/ 12700 h 444500"/>
                <a:gd name="connsiteX8" fmla="*/ 8216900 w 8458200"/>
                <a:gd name="connsiteY8" fmla="*/ 38100 h 444500"/>
                <a:gd name="connsiteX9" fmla="*/ 8458200 w 8458200"/>
                <a:gd name="connsiteY9" fmla="*/ 50800 h 444500"/>
                <a:gd name="connsiteX0" fmla="*/ 0 w 8458200"/>
                <a:gd name="connsiteY0" fmla="*/ 441289 h 441289"/>
                <a:gd name="connsiteX1" fmla="*/ 850900 w 8458200"/>
                <a:gd name="connsiteY1" fmla="*/ 390489 h 441289"/>
                <a:gd name="connsiteX2" fmla="*/ 3022600 w 8458200"/>
                <a:gd name="connsiteY2" fmla="*/ 263489 h 441289"/>
                <a:gd name="connsiteX3" fmla="*/ 4762500 w 8458200"/>
                <a:gd name="connsiteY3" fmla="*/ 161889 h 441289"/>
                <a:gd name="connsiteX4" fmla="*/ 6261100 w 8458200"/>
                <a:gd name="connsiteY4" fmla="*/ 123789 h 441289"/>
                <a:gd name="connsiteX5" fmla="*/ 7137400 w 8458200"/>
                <a:gd name="connsiteY5" fmla="*/ 9489 h 441289"/>
                <a:gd name="connsiteX6" fmla="*/ 8064500 w 8458200"/>
                <a:gd name="connsiteY6" fmla="*/ 9489 h 441289"/>
                <a:gd name="connsiteX7" fmla="*/ 8216900 w 8458200"/>
                <a:gd name="connsiteY7" fmla="*/ 34889 h 441289"/>
                <a:gd name="connsiteX8" fmla="*/ 8458200 w 8458200"/>
                <a:gd name="connsiteY8" fmla="*/ 47589 h 441289"/>
                <a:gd name="connsiteX0" fmla="*/ 0 w 8458200"/>
                <a:gd name="connsiteY0" fmla="*/ 435515 h 435515"/>
                <a:gd name="connsiteX1" fmla="*/ 850900 w 8458200"/>
                <a:gd name="connsiteY1" fmla="*/ 384715 h 435515"/>
                <a:gd name="connsiteX2" fmla="*/ 3022600 w 8458200"/>
                <a:gd name="connsiteY2" fmla="*/ 257715 h 435515"/>
                <a:gd name="connsiteX3" fmla="*/ 4762500 w 8458200"/>
                <a:gd name="connsiteY3" fmla="*/ 156115 h 435515"/>
                <a:gd name="connsiteX4" fmla="*/ 6261100 w 8458200"/>
                <a:gd name="connsiteY4" fmla="*/ 118015 h 435515"/>
                <a:gd name="connsiteX5" fmla="*/ 7137400 w 8458200"/>
                <a:gd name="connsiteY5" fmla="*/ 3715 h 435515"/>
                <a:gd name="connsiteX6" fmla="*/ 8216900 w 8458200"/>
                <a:gd name="connsiteY6" fmla="*/ 29115 h 435515"/>
                <a:gd name="connsiteX7" fmla="*/ 8458200 w 8458200"/>
                <a:gd name="connsiteY7" fmla="*/ 41815 h 435515"/>
                <a:gd name="connsiteX0" fmla="*/ 0 w 8458200"/>
                <a:gd name="connsiteY0" fmla="*/ 431800 h 431800"/>
                <a:gd name="connsiteX1" fmla="*/ 850900 w 8458200"/>
                <a:gd name="connsiteY1" fmla="*/ 381000 h 431800"/>
                <a:gd name="connsiteX2" fmla="*/ 3022600 w 8458200"/>
                <a:gd name="connsiteY2" fmla="*/ 254000 h 431800"/>
                <a:gd name="connsiteX3" fmla="*/ 4762500 w 8458200"/>
                <a:gd name="connsiteY3" fmla="*/ 152400 h 431800"/>
                <a:gd name="connsiteX4" fmla="*/ 6261100 w 8458200"/>
                <a:gd name="connsiteY4" fmla="*/ 114300 h 431800"/>
                <a:gd name="connsiteX5" fmla="*/ 7137400 w 8458200"/>
                <a:gd name="connsiteY5" fmla="*/ 0 h 431800"/>
                <a:gd name="connsiteX6" fmla="*/ 8458200 w 8458200"/>
                <a:gd name="connsiteY6" fmla="*/ 38100 h 431800"/>
                <a:gd name="connsiteX0" fmla="*/ 0 w 8458200"/>
                <a:gd name="connsiteY0" fmla="*/ 393700 h 393700"/>
                <a:gd name="connsiteX1" fmla="*/ 850900 w 8458200"/>
                <a:gd name="connsiteY1" fmla="*/ 342900 h 393700"/>
                <a:gd name="connsiteX2" fmla="*/ 3022600 w 8458200"/>
                <a:gd name="connsiteY2" fmla="*/ 215900 h 393700"/>
                <a:gd name="connsiteX3" fmla="*/ 4762500 w 8458200"/>
                <a:gd name="connsiteY3" fmla="*/ 114300 h 393700"/>
                <a:gd name="connsiteX4" fmla="*/ 6261100 w 8458200"/>
                <a:gd name="connsiteY4" fmla="*/ 76200 h 393700"/>
                <a:gd name="connsiteX5" fmla="*/ 7137400 w 8458200"/>
                <a:gd name="connsiteY5" fmla="*/ 0 h 393700"/>
                <a:gd name="connsiteX6" fmla="*/ 8458200 w 8458200"/>
                <a:gd name="connsiteY6" fmla="*/ 0 h 393700"/>
                <a:gd name="connsiteX0" fmla="*/ 0 w 8458200"/>
                <a:gd name="connsiteY0" fmla="*/ 393811 h 393811"/>
                <a:gd name="connsiteX1" fmla="*/ 850900 w 8458200"/>
                <a:gd name="connsiteY1" fmla="*/ 343011 h 393811"/>
                <a:gd name="connsiteX2" fmla="*/ 3022600 w 8458200"/>
                <a:gd name="connsiteY2" fmla="*/ 216011 h 393811"/>
                <a:gd name="connsiteX3" fmla="*/ 4762500 w 8458200"/>
                <a:gd name="connsiteY3" fmla="*/ 114411 h 393811"/>
                <a:gd name="connsiteX4" fmla="*/ 6261100 w 8458200"/>
                <a:gd name="connsiteY4" fmla="*/ 12811 h 393811"/>
                <a:gd name="connsiteX5" fmla="*/ 7137400 w 8458200"/>
                <a:gd name="connsiteY5" fmla="*/ 111 h 393811"/>
                <a:gd name="connsiteX6" fmla="*/ 8458200 w 8458200"/>
                <a:gd name="connsiteY6" fmla="*/ 111 h 39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8200" h="393811">
                  <a:moveTo>
                    <a:pt x="0" y="393811"/>
                  </a:moveTo>
                  <a:cubicBezTo>
                    <a:pt x="177271" y="383228"/>
                    <a:pt x="351367" y="364178"/>
                    <a:pt x="850900" y="343011"/>
                  </a:cubicBezTo>
                  <a:lnTo>
                    <a:pt x="3022600" y="216011"/>
                  </a:lnTo>
                  <a:lnTo>
                    <a:pt x="4762500" y="114411"/>
                  </a:lnTo>
                  <a:cubicBezTo>
                    <a:pt x="5302250" y="91128"/>
                    <a:pt x="5865283" y="31861"/>
                    <a:pt x="6261100" y="12811"/>
                  </a:cubicBezTo>
                  <a:cubicBezTo>
                    <a:pt x="6656917" y="-6239"/>
                    <a:pt x="6771217" y="2228"/>
                    <a:pt x="7137400" y="111"/>
                  </a:cubicBezTo>
                  <a:lnTo>
                    <a:pt x="8458200" y="111"/>
                  </a:lnTo>
                </a:path>
              </a:pathLst>
            </a:custGeom>
            <a:ln w="38100">
              <a:solidFill>
                <a:srgbClr val="FF0000"/>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 name="Freeform 4"/>
            <p:cNvSpPr/>
            <p:nvPr/>
          </p:nvSpPr>
          <p:spPr>
            <a:xfrm>
              <a:off x="304800" y="5486400"/>
              <a:ext cx="8509000" cy="165100"/>
            </a:xfrm>
            <a:custGeom>
              <a:avLst/>
              <a:gdLst>
                <a:gd name="connsiteX0" fmla="*/ 0 w 8445500"/>
                <a:gd name="connsiteY0" fmla="*/ 165100 h 165100"/>
                <a:gd name="connsiteX1" fmla="*/ 88900 w 8445500"/>
                <a:gd name="connsiteY1" fmla="*/ 152400 h 165100"/>
                <a:gd name="connsiteX2" fmla="*/ 165100 w 8445500"/>
                <a:gd name="connsiteY2" fmla="*/ 139700 h 165100"/>
                <a:gd name="connsiteX3" fmla="*/ 1460500 w 8445500"/>
                <a:gd name="connsiteY3" fmla="*/ 114300 h 165100"/>
                <a:gd name="connsiteX4" fmla="*/ 2120900 w 8445500"/>
                <a:gd name="connsiteY4" fmla="*/ 101600 h 165100"/>
                <a:gd name="connsiteX5" fmla="*/ 3733800 w 8445500"/>
                <a:gd name="connsiteY5" fmla="*/ 76200 h 165100"/>
                <a:gd name="connsiteX6" fmla="*/ 3949700 w 8445500"/>
                <a:gd name="connsiteY6" fmla="*/ 63500 h 165100"/>
                <a:gd name="connsiteX7" fmla="*/ 4140200 w 8445500"/>
                <a:gd name="connsiteY7" fmla="*/ 38100 h 165100"/>
                <a:gd name="connsiteX8" fmla="*/ 6604000 w 8445500"/>
                <a:gd name="connsiteY8" fmla="*/ 25400 h 165100"/>
                <a:gd name="connsiteX9" fmla="*/ 7442200 w 8445500"/>
                <a:gd name="connsiteY9" fmla="*/ 0 h 165100"/>
                <a:gd name="connsiteX10" fmla="*/ 8445500 w 8445500"/>
                <a:gd name="connsiteY10" fmla="*/ 0 h 165100"/>
                <a:gd name="connsiteX0" fmla="*/ 39085 w 8484585"/>
                <a:gd name="connsiteY0" fmla="*/ 165100 h 165100"/>
                <a:gd name="connsiteX1" fmla="*/ 127985 w 8484585"/>
                <a:gd name="connsiteY1" fmla="*/ 152400 h 165100"/>
                <a:gd name="connsiteX2" fmla="*/ 1499585 w 8484585"/>
                <a:gd name="connsiteY2" fmla="*/ 114300 h 165100"/>
                <a:gd name="connsiteX3" fmla="*/ 2159985 w 8484585"/>
                <a:gd name="connsiteY3" fmla="*/ 101600 h 165100"/>
                <a:gd name="connsiteX4" fmla="*/ 3772885 w 8484585"/>
                <a:gd name="connsiteY4" fmla="*/ 76200 h 165100"/>
                <a:gd name="connsiteX5" fmla="*/ 3988785 w 8484585"/>
                <a:gd name="connsiteY5" fmla="*/ 63500 h 165100"/>
                <a:gd name="connsiteX6" fmla="*/ 4179285 w 8484585"/>
                <a:gd name="connsiteY6" fmla="*/ 38100 h 165100"/>
                <a:gd name="connsiteX7" fmla="*/ 6643085 w 8484585"/>
                <a:gd name="connsiteY7" fmla="*/ 25400 h 165100"/>
                <a:gd name="connsiteX8" fmla="*/ 7481285 w 8484585"/>
                <a:gd name="connsiteY8" fmla="*/ 0 h 165100"/>
                <a:gd name="connsiteX9" fmla="*/ 8484585 w 8484585"/>
                <a:gd name="connsiteY9" fmla="*/ 0 h 165100"/>
                <a:gd name="connsiteX0" fmla="*/ 0 w 8445500"/>
                <a:gd name="connsiteY0" fmla="*/ 165100 h 165100"/>
                <a:gd name="connsiteX1" fmla="*/ 1460500 w 8445500"/>
                <a:gd name="connsiteY1" fmla="*/ 114300 h 165100"/>
                <a:gd name="connsiteX2" fmla="*/ 2120900 w 8445500"/>
                <a:gd name="connsiteY2" fmla="*/ 101600 h 165100"/>
                <a:gd name="connsiteX3" fmla="*/ 3733800 w 8445500"/>
                <a:gd name="connsiteY3" fmla="*/ 76200 h 165100"/>
                <a:gd name="connsiteX4" fmla="*/ 3949700 w 8445500"/>
                <a:gd name="connsiteY4" fmla="*/ 63500 h 165100"/>
                <a:gd name="connsiteX5" fmla="*/ 4140200 w 8445500"/>
                <a:gd name="connsiteY5" fmla="*/ 38100 h 165100"/>
                <a:gd name="connsiteX6" fmla="*/ 6604000 w 8445500"/>
                <a:gd name="connsiteY6" fmla="*/ 25400 h 165100"/>
                <a:gd name="connsiteX7" fmla="*/ 7442200 w 8445500"/>
                <a:gd name="connsiteY7" fmla="*/ 0 h 165100"/>
                <a:gd name="connsiteX8" fmla="*/ 8445500 w 8445500"/>
                <a:gd name="connsiteY8"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3949700 w 8445500"/>
                <a:gd name="connsiteY3" fmla="*/ 63500 h 165100"/>
                <a:gd name="connsiteX4" fmla="*/ 4140200 w 8445500"/>
                <a:gd name="connsiteY4" fmla="*/ 38100 h 165100"/>
                <a:gd name="connsiteX5" fmla="*/ 6604000 w 8445500"/>
                <a:gd name="connsiteY5" fmla="*/ 25400 h 165100"/>
                <a:gd name="connsiteX6" fmla="*/ 7442200 w 8445500"/>
                <a:gd name="connsiteY6" fmla="*/ 0 h 165100"/>
                <a:gd name="connsiteX7" fmla="*/ 8445500 w 8445500"/>
                <a:gd name="connsiteY7"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4140200 w 8445500"/>
                <a:gd name="connsiteY3" fmla="*/ 38100 h 165100"/>
                <a:gd name="connsiteX4" fmla="*/ 6604000 w 8445500"/>
                <a:gd name="connsiteY4" fmla="*/ 25400 h 165100"/>
                <a:gd name="connsiteX5" fmla="*/ 7442200 w 8445500"/>
                <a:gd name="connsiteY5" fmla="*/ 0 h 165100"/>
                <a:gd name="connsiteX6" fmla="*/ 8445500 w 8445500"/>
                <a:gd name="connsiteY6"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6604000 w 8445500"/>
                <a:gd name="connsiteY3" fmla="*/ 25400 h 165100"/>
                <a:gd name="connsiteX4" fmla="*/ 7442200 w 8445500"/>
                <a:gd name="connsiteY4" fmla="*/ 0 h 165100"/>
                <a:gd name="connsiteX5" fmla="*/ 8445500 w 8445500"/>
                <a:gd name="connsiteY5"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6604000 w 8445500"/>
                <a:gd name="connsiteY3" fmla="*/ 25400 h 165100"/>
                <a:gd name="connsiteX4" fmla="*/ 8445500 w 8445500"/>
                <a:gd name="connsiteY4" fmla="*/ 0 h 165100"/>
                <a:gd name="connsiteX0" fmla="*/ 0 w 8509000"/>
                <a:gd name="connsiteY0" fmla="*/ 165100 h 165100"/>
                <a:gd name="connsiteX1" fmla="*/ 1524000 w 8509000"/>
                <a:gd name="connsiteY1" fmla="*/ 114300 h 165100"/>
                <a:gd name="connsiteX2" fmla="*/ 3797300 w 8509000"/>
                <a:gd name="connsiteY2" fmla="*/ 76200 h 165100"/>
                <a:gd name="connsiteX3" fmla="*/ 6667500 w 8509000"/>
                <a:gd name="connsiteY3" fmla="*/ 25400 h 165100"/>
                <a:gd name="connsiteX4" fmla="*/ 8509000 w 8509000"/>
                <a:gd name="connsiteY4" fmla="*/ 0 h 165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000" h="165100">
                  <a:moveTo>
                    <a:pt x="0" y="165100"/>
                  </a:moveTo>
                  <a:lnTo>
                    <a:pt x="1524000" y="114300"/>
                  </a:lnTo>
                  <a:lnTo>
                    <a:pt x="3797300" y="76200"/>
                  </a:lnTo>
                  <a:lnTo>
                    <a:pt x="6667500" y="25400"/>
                  </a:lnTo>
                  <a:lnTo>
                    <a:pt x="8509000" y="0"/>
                  </a:lnTo>
                </a:path>
              </a:pathLst>
            </a:custGeom>
            <a:ln w="38100">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 name="Freeform 5"/>
            <p:cNvSpPr/>
            <p:nvPr/>
          </p:nvSpPr>
          <p:spPr>
            <a:xfrm>
              <a:off x="1447801" y="561975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 name="Freeform 6"/>
            <p:cNvSpPr/>
            <p:nvPr/>
          </p:nvSpPr>
          <p:spPr>
            <a:xfrm>
              <a:off x="3206751" y="55626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4806951" y="55626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9" name="Freeform 8"/>
            <p:cNvSpPr/>
            <p:nvPr/>
          </p:nvSpPr>
          <p:spPr>
            <a:xfrm>
              <a:off x="6267451" y="55245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0" name="Freeform 9"/>
            <p:cNvSpPr/>
            <p:nvPr/>
          </p:nvSpPr>
          <p:spPr>
            <a:xfrm>
              <a:off x="7848601" y="54864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16" name="TextBox 15"/>
          <p:cNvSpPr txBox="1"/>
          <p:nvPr/>
        </p:nvSpPr>
        <p:spPr>
          <a:xfrm>
            <a:off x="635000" y="2453390"/>
            <a:ext cx="546100" cy="276999"/>
          </a:xfrm>
          <a:prstGeom prst="rect">
            <a:avLst/>
          </a:prstGeom>
          <a:solidFill>
            <a:schemeClr val="bg1">
              <a:alpha val="50000"/>
            </a:schemeClr>
          </a:solidFill>
          <a:ln>
            <a:solidFill>
              <a:srgbClr val="FF0000"/>
            </a:solidFill>
          </a:ln>
        </p:spPr>
        <p:txBody>
          <a:bodyPr wrap="square" rtlCol="0">
            <a:spAutoFit/>
          </a:bodyPr>
          <a:lstStyle/>
          <a:p>
            <a:pPr algn="ctr"/>
            <a:r>
              <a:rPr lang="en-US" sz="1200" b="1" dirty="0" smtClean="0">
                <a:latin typeface="Arial"/>
                <a:cs typeface="Arial"/>
              </a:rPr>
              <a:t>90%</a:t>
            </a:r>
            <a:endParaRPr lang="en-US" sz="1200" b="1" dirty="0">
              <a:latin typeface="Arial"/>
              <a:cs typeface="Arial"/>
            </a:endParaRPr>
          </a:p>
        </p:txBody>
      </p:sp>
      <p:sp>
        <p:nvSpPr>
          <p:cNvPr id="18" name="TextBox 17"/>
          <p:cNvSpPr txBox="1"/>
          <p:nvPr/>
        </p:nvSpPr>
        <p:spPr>
          <a:xfrm>
            <a:off x="4273551" y="2214491"/>
            <a:ext cx="533400" cy="276999"/>
          </a:xfrm>
          <a:prstGeom prst="rect">
            <a:avLst/>
          </a:prstGeom>
          <a:solidFill>
            <a:schemeClr val="bg1">
              <a:alpha val="50000"/>
            </a:schemeClr>
          </a:solidFill>
          <a:ln>
            <a:solidFill>
              <a:srgbClr val="FF6600"/>
            </a:solidFill>
          </a:ln>
        </p:spPr>
        <p:txBody>
          <a:bodyPr wrap="square" rtlCol="0">
            <a:spAutoFit/>
          </a:bodyPr>
          <a:lstStyle/>
          <a:p>
            <a:pPr algn="ctr"/>
            <a:r>
              <a:rPr lang="en-US" sz="1200" b="1" dirty="0" smtClean="0">
                <a:latin typeface="Arial"/>
                <a:cs typeface="Arial"/>
              </a:rPr>
              <a:t>50%</a:t>
            </a:r>
            <a:endParaRPr lang="en-US" sz="1200" b="1" dirty="0">
              <a:latin typeface="Arial"/>
              <a:cs typeface="Arial"/>
            </a:endParaRPr>
          </a:p>
        </p:txBody>
      </p:sp>
      <p:sp>
        <p:nvSpPr>
          <p:cNvPr id="19" name="TextBox 18"/>
          <p:cNvSpPr txBox="1"/>
          <p:nvPr/>
        </p:nvSpPr>
        <p:spPr>
          <a:xfrm>
            <a:off x="5846166" y="2214491"/>
            <a:ext cx="567334" cy="276999"/>
          </a:xfrm>
          <a:prstGeom prst="rect">
            <a:avLst/>
          </a:prstGeom>
          <a:solidFill>
            <a:schemeClr val="bg1">
              <a:alpha val="50000"/>
            </a:schemeClr>
          </a:solidFill>
          <a:ln>
            <a:solidFill>
              <a:srgbClr val="FFFF00"/>
            </a:solidFill>
          </a:ln>
        </p:spPr>
        <p:txBody>
          <a:bodyPr wrap="square" rtlCol="0">
            <a:spAutoFit/>
          </a:bodyPr>
          <a:lstStyle/>
          <a:p>
            <a:pPr algn="ctr"/>
            <a:r>
              <a:rPr lang="en-US" sz="1200" b="1" dirty="0" smtClean="0">
                <a:latin typeface="Arial"/>
                <a:cs typeface="Arial"/>
              </a:rPr>
              <a:t>10%</a:t>
            </a:r>
            <a:endParaRPr lang="en-US" sz="1200" b="1" dirty="0">
              <a:latin typeface="Arial"/>
              <a:cs typeface="Arial"/>
            </a:endParaRPr>
          </a:p>
        </p:txBody>
      </p:sp>
      <p:grpSp>
        <p:nvGrpSpPr>
          <p:cNvPr id="36" name="Group 35"/>
          <p:cNvGrpSpPr/>
          <p:nvPr/>
        </p:nvGrpSpPr>
        <p:grpSpPr>
          <a:xfrm>
            <a:off x="311150" y="1708150"/>
            <a:ext cx="8382001" cy="4458732"/>
            <a:chOff x="311150" y="1708150"/>
            <a:chExt cx="8382001" cy="4458732"/>
          </a:xfrm>
        </p:grpSpPr>
        <p:sp>
          <p:nvSpPr>
            <p:cNvPr id="20" name="TextBox 19"/>
            <p:cNvSpPr txBox="1"/>
            <p:nvPr/>
          </p:nvSpPr>
          <p:spPr>
            <a:xfrm>
              <a:off x="1009649" y="3580855"/>
              <a:ext cx="533401" cy="276999"/>
            </a:xfrm>
            <a:prstGeom prst="rect">
              <a:avLst/>
            </a:prstGeom>
            <a:noFill/>
          </p:spPr>
          <p:txBody>
            <a:bodyPr wrap="square" rtlCol="0">
              <a:spAutoFit/>
            </a:bodyPr>
            <a:lstStyle/>
            <a:p>
              <a:pPr algn="ctr"/>
              <a:r>
                <a:rPr lang="en-US" sz="1200" b="1" dirty="0" smtClean="0">
                  <a:latin typeface="Arial"/>
                  <a:cs typeface="Arial"/>
                </a:rPr>
                <a:t>20 m</a:t>
              </a:r>
              <a:endParaRPr lang="en-US" sz="1200" b="1" dirty="0">
                <a:latin typeface="Arial"/>
                <a:cs typeface="Arial"/>
              </a:endParaRPr>
            </a:p>
          </p:txBody>
        </p:sp>
        <p:sp>
          <p:nvSpPr>
            <p:cNvPr id="21" name="Freeform 20"/>
            <p:cNvSpPr/>
            <p:nvPr/>
          </p:nvSpPr>
          <p:spPr>
            <a:xfrm>
              <a:off x="330200" y="3719355"/>
              <a:ext cx="723900" cy="14445"/>
            </a:xfrm>
            <a:custGeom>
              <a:avLst/>
              <a:gdLst>
                <a:gd name="connsiteX0" fmla="*/ 723900 w 723900"/>
                <a:gd name="connsiteY0" fmla="*/ 14445 h 14445"/>
                <a:gd name="connsiteX1" fmla="*/ 0 w 723900"/>
                <a:gd name="connsiteY1" fmla="*/ 8095 h 14445"/>
              </a:gdLst>
              <a:ahLst/>
              <a:cxnLst>
                <a:cxn ang="0">
                  <a:pos x="connsiteX0" y="connsiteY0"/>
                </a:cxn>
                <a:cxn ang="0">
                  <a:pos x="connsiteX1" y="connsiteY1"/>
                </a:cxn>
              </a:cxnLst>
              <a:rect l="l" t="t" r="r" b="b"/>
              <a:pathLst>
                <a:path w="723900" h="14445">
                  <a:moveTo>
                    <a:pt x="723900" y="14445"/>
                  </a:moveTo>
                  <a:cubicBezTo>
                    <a:pt x="441359" y="-13809"/>
                    <a:pt x="681672" y="8095"/>
                    <a:pt x="0" y="8095"/>
                  </a:cubicBezTo>
                </a:path>
              </a:pathLst>
            </a:cu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4" name="Freeform 23"/>
            <p:cNvSpPr/>
            <p:nvPr/>
          </p:nvSpPr>
          <p:spPr>
            <a:xfrm>
              <a:off x="355600" y="3778250"/>
              <a:ext cx="2631597" cy="1485900"/>
            </a:xfrm>
            <a:custGeom>
              <a:avLst/>
              <a:gdLst>
                <a:gd name="connsiteX0" fmla="*/ 1003300 w 2642842"/>
                <a:gd name="connsiteY0" fmla="*/ 0 h 1447226"/>
                <a:gd name="connsiteX1" fmla="*/ 1143000 w 2642842"/>
                <a:gd name="connsiteY1" fmla="*/ 12700 h 1447226"/>
                <a:gd name="connsiteX2" fmla="*/ 1320800 w 2642842"/>
                <a:gd name="connsiteY2" fmla="*/ 25400 h 1447226"/>
                <a:gd name="connsiteX3" fmla="*/ 1397000 w 2642842"/>
                <a:gd name="connsiteY3" fmla="*/ 38100 h 1447226"/>
                <a:gd name="connsiteX4" fmla="*/ 1549400 w 2642842"/>
                <a:gd name="connsiteY4" fmla="*/ 50800 h 1447226"/>
                <a:gd name="connsiteX5" fmla="*/ 1625600 w 2642842"/>
                <a:gd name="connsiteY5" fmla="*/ 63500 h 1447226"/>
                <a:gd name="connsiteX6" fmla="*/ 1803400 w 2642842"/>
                <a:gd name="connsiteY6" fmla="*/ 88900 h 1447226"/>
                <a:gd name="connsiteX7" fmla="*/ 1866900 w 2642842"/>
                <a:gd name="connsiteY7" fmla="*/ 101600 h 1447226"/>
                <a:gd name="connsiteX8" fmla="*/ 1917700 w 2642842"/>
                <a:gd name="connsiteY8" fmla="*/ 114300 h 1447226"/>
                <a:gd name="connsiteX9" fmla="*/ 2057400 w 2642842"/>
                <a:gd name="connsiteY9" fmla="*/ 127000 h 1447226"/>
                <a:gd name="connsiteX10" fmla="*/ 2273300 w 2642842"/>
                <a:gd name="connsiteY10" fmla="*/ 165100 h 1447226"/>
                <a:gd name="connsiteX11" fmla="*/ 2362200 w 2642842"/>
                <a:gd name="connsiteY11" fmla="*/ 190500 h 1447226"/>
                <a:gd name="connsiteX12" fmla="*/ 2489200 w 2642842"/>
                <a:gd name="connsiteY12" fmla="*/ 228600 h 1447226"/>
                <a:gd name="connsiteX13" fmla="*/ 2527300 w 2642842"/>
                <a:gd name="connsiteY13" fmla="*/ 241300 h 1447226"/>
                <a:gd name="connsiteX14" fmla="*/ 2565400 w 2642842"/>
                <a:gd name="connsiteY14" fmla="*/ 254000 h 1447226"/>
                <a:gd name="connsiteX15" fmla="*/ 2603500 w 2642842"/>
                <a:gd name="connsiteY15" fmla="*/ 279400 h 1447226"/>
                <a:gd name="connsiteX16" fmla="*/ 2616200 w 2642842"/>
                <a:gd name="connsiteY16" fmla="*/ 533400 h 1447226"/>
                <a:gd name="connsiteX17" fmla="*/ 2578100 w 2642842"/>
                <a:gd name="connsiteY17" fmla="*/ 558800 h 1447226"/>
                <a:gd name="connsiteX18" fmla="*/ 2540000 w 2642842"/>
                <a:gd name="connsiteY18" fmla="*/ 635000 h 1447226"/>
                <a:gd name="connsiteX19" fmla="*/ 2501900 w 2642842"/>
                <a:gd name="connsiteY19" fmla="*/ 647700 h 1447226"/>
                <a:gd name="connsiteX20" fmla="*/ 2463800 w 2642842"/>
                <a:gd name="connsiteY20" fmla="*/ 685800 h 1447226"/>
                <a:gd name="connsiteX21" fmla="*/ 2400300 w 2642842"/>
                <a:gd name="connsiteY21" fmla="*/ 762000 h 1447226"/>
                <a:gd name="connsiteX22" fmla="*/ 2349500 w 2642842"/>
                <a:gd name="connsiteY22" fmla="*/ 787400 h 1447226"/>
                <a:gd name="connsiteX23" fmla="*/ 2311400 w 2642842"/>
                <a:gd name="connsiteY23" fmla="*/ 838200 h 1447226"/>
                <a:gd name="connsiteX24" fmla="*/ 2273300 w 2642842"/>
                <a:gd name="connsiteY24" fmla="*/ 850900 h 1447226"/>
                <a:gd name="connsiteX25" fmla="*/ 2235200 w 2642842"/>
                <a:gd name="connsiteY25" fmla="*/ 876300 h 1447226"/>
                <a:gd name="connsiteX26" fmla="*/ 2197100 w 2642842"/>
                <a:gd name="connsiteY26" fmla="*/ 914400 h 1447226"/>
                <a:gd name="connsiteX27" fmla="*/ 2159000 w 2642842"/>
                <a:gd name="connsiteY27" fmla="*/ 927100 h 1447226"/>
                <a:gd name="connsiteX28" fmla="*/ 2070100 w 2642842"/>
                <a:gd name="connsiteY28" fmla="*/ 977900 h 1447226"/>
                <a:gd name="connsiteX29" fmla="*/ 2032000 w 2642842"/>
                <a:gd name="connsiteY29" fmla="*/ 990600 h 1447226"/>
                <a:gd name="connsiteX30" fmla="*/ 1993900 w 2642842"/>
                <a:gd name="connsiteY30" fmla="*/ 1028700 h 1447226"/>
                <a:gd name="connsiteX31" fmla="*/ 1943100 w 2642842"/>
                <a:gd name="connsiteY31" fmla="*/ 1041400 h 1447226"/>
                <a:gd name="connsiteX32" fmla="*/ 1905000 w 2642842"/>
                <a:gd name="connsiteY32" fmla="*/ 1054100 h 1447226"/>
                <a:gd name="connsiteX33" fmla="*/ 1828800 w 2642842"/>
                <a:gd name="connsiteY33" fmla="*/ 1104900 h 1447226"/>
                <a:gd name="connsiteX34" fmla="*/ 1790700 w 2642842"/>
                <a:gd name="connsiteY34" fmla="*/ 1130300 h 1447226"/>
                <a:gd name="connsiteX35" fmla="*/ 1625600 w 2642842"/>
                <a:gd name="connsiteY35" fmla="*/ 1155700 h 1447226"/>
                <a:gd name="connsiteX36" fmla="*/ 1562100 w 2642842"/>
                <a:gd name="connsiteY36" fmla="*/ 1168400 h 1447226"/>
                <a:gd name="connsiteX37" fmla="*/ 1485900 w 2642842"/>
                <a:gd name="connsiteY37" fmla="*/ 1181100 h 1447226"/>
                <a:gd name="connsiteX38" fmla="*/ 1371600 w 2642842"/>
                <a:gd name="connsiteY38" fmla="*/ 1206500 h 1447226"/>
                <a:gd name="connsiteX39" fmla="*/ 1333500 w 2642842"/>
                <a:gd name="connsiteY39" fmla="*/ 1231900 h 1447226"/>
                <a:gd name="connsiteX40" fmla="*/ 1231900 w 2642842"/>
                <a:gd name="connsiteY40" fmla="*/ 1257300 h 1447226"/>
                <a:gd name="connsiteX41" fmla="*/ 1193800 w 2642842"/>
                <a:gd name="connsiteY41" fmla="*/ 1282700 h 1447226"/>
                <a:gd name="connsiteX42" fmla="*/ 1130300 w 2642842"/>
                <a:gd name="connsiteY42" fmla="*/ 1308100 h 1447226"/>
                <a:gd name="connsiteX43" fmla="*/ 1016000 w 2642842"/>
                <a:gd name="connsiteY43" fmla="*/ 1333500 h 1447226"/>
                <a:gd name="connsiteX44" fmla="*/ 977900 w 2642842"/>
                <a:gd name="connsiteY44" fmla="*/ 1358900 h 1447226"/>
                <a:gd name="connsiteX45" fmla="*/ 927100 w 2642842"/>
                <a:gd name="connsiteY45" fmla="*/ 1371600 h 1447226"/>
                <a:gd name="connsiteX46" fmla="*/ 889000 w 2642842"/>
                <a:gd name="connsiteY46" fmla="*/ 1384300 h 1447226"/>
                <a:gd name="connsiteX47" fmla="*/ 596900 w 2642842"/>
                <a:gd name="connsiteY47" fmla="*/ 1409700 h 1447226"/>
                <a:gd name="connsiteX48" fmla="*/ 0 w 2642842"/>
                <a:gd name="connsiteY48" fmla="*/ 1435100 h 1447226"/>
                <a:gd name="connsiteX0" fmla="*/ 1003300 w 2642842"/>
                <a:gd name="connsiteY0" fmla="*/ 0 h 1447226"/>
                <a:gd name="connsiteX1" fmla="*/ 1320800 w 2642842"/>
                <a:gd name="connsiteY1" fmla="*/ 25400 h 1447226"/>
                <a:gd name="connsiteX2" fmla="*/ 1397000 w 2642842"/>
                <a:gd name="connsiteY2" fmla="*/ 38100 h 1447226"/>
                <a:gd name="connsiteX3" fmla="*/ 1549400 w 2642842"/>
                <a:gd name="connsiteY3" fmla="*/ 50800 h 1447226"/>
                <a:gd name="connsiteX4" fmla="*/ 1625600 w 2642842"/>
                <a:gd name="connsiteY4" fmla="*/ 63500 h 1447226"/>
                <a:gd name="connsiteX5" fmla="*/ 1803400 w 2642842"/>
                <a:gd name="connsiteY5" fmla="*/ 88900 h 1447226"/>
                <a:gd name="connsiteX6" fmla="*/ 1866900 w 2642842"/>
                <a:gd name="connsiteY6" fmla="*/ 101600 h 1447226"/>
                <a:gd name="connsiteX7" fmla="*/ 1917700 w 2642842"/>
                <a:gd name="connsiteY7" fmla="*/ 114300 h 1447226"/>
                <a:gd name="connsiteX8" fmla="*/ 2057400 w 2642842"/>
                <a:gd name="connsiteY8" fmla="*/ 127000 h 1447226"/>
                <a:gd name="connsiteX9" fmla="*/ 2273300 w 2642842"/>
                <a:gd name="connsiteY9" fmla="*/ 165100 h 1447226"/>
                <a:gd name="connsiteX10" fmla="*/ 2362200 w 2642842"/>
                <a:gd name="connsiteY10" fmla="*/ 190500 h 1447226"/>
                <a:gd name="connsiteX11" fmla="*/ 2489200 w 2642842"/>
                <a:gd name="connsiteY11" fmla="*/ 228600 h 1447226"/>
                <a:gd name="connsiteX12" fmla="*/ 2527300 w 2642842"/>
                <a:gd name="connsiteY12" fmla="*/ 241300 h 1447226"/>
                <a:gd name="connsiteX13" fmla="*/ 2565400 w 2642842"/>
                <a:gd name="connsiteY13" fmla="*/ 254000 h 1447226"/>
                <a:gd name="connsiteX14" fmla="*/ 2603500 w 2642842"/>
                <a:gd name="connsiteY14" fmla="*/ 279400 h 1447226"/>
                <a:gd name="connsiteX15" fmla="*/ 2616200 w 2642842"/>
                <a:gd name="connsiteY15" fmla="*/ 533400 h 1447226"/>
                <a:gd name="connsiteX16" fmla="*/ 2578100 w 2642842"/>
                <a:gd name="connsiteY16" fmla="*/ 558800 h 1447226"/>
                <a:gd name="connsiteX17" fmla="*/ 2540000 w 2642842"/>
                <a:gd name="connsiteY17" fmla="*/ 635000 h 1447226"/>
                <a:gd name="connsiteX18" fmla="*/ 2501900 w 2642842"/>
                <a:gd name="connsiteY18" fmla="*/ 647700 h 1447226"/>
                <a:gd name="connsiteX19" fmla="*/ 2463800 w 2642842"/>
                <a:gd name="connsiteY19" fmla="*/ 685800 h 1447226"/>
                <a:gd name="connsiteX20" fmla="*/ 2400300 w 2642842"/>
                <a:gd name="connsiteY20" fmla="*/ 762000 h 1447226"/>
                <a:gd name="connsiteX21" fmla="*/ 2349500 w 2642842"/>
                <a:gd name="connsiteY21" fmla="*/ 787400 h 1447226"/>
                <a:gd name="connsiteX22" fmla="*/ 2311400 w 2642842"/>
                <a:gd name="connsiteY22" fmla="*/ 838200 h 1447226"/>
                <a:gd name="connsiteX23" fmla="*/ 2273300 w 2642842"/>
                <a:gd name="connsiteY23" fmla="*/ 850900 h 1447226"/>
                <a:gd name="connsiteX24" fmla="*/ 2235200 w 2642842"/>
                <a:gd name="connsiteY24" fmla="*/ 876300 h 1447226"/>
                <a:gd name="connsiteX25" fmla="*/ 2197100 w 2642842"/>
                <a:gd name="connsiteY25" fmla="*/ 914400 h 1447226"/>
                <a:gd name="connsiteX26" fmla="*/ 2159000 w 2642842"/>
                <a:gd name="connsiteY26" fmla="*/ 927100 h 1447226"/>
                <a:gd name="connsiteX27" fmla="*/ 2070100 w 2642842"/>
                <a:gd name="connsiteY27" fmla="*/ 977900 h 1447226"/>
                <a:gd name="connsiteX28" fmla="*/ 2032000 w 2642842"/>
                <a:gd name="connsiteY28" fmla="*/ 990600 h 1447226"/>
                <a:gd name="connsiteX29" fmla="*/ 1993900 w 2642842"/>
                <a:gd name="connsiteY29" fmla="*/ 1028700 h 1447226"/>
                <a:gd name="connsiteX30" fmla="*/ 1943100 w 2642842"/>
                <a:gd name="connsiteY30" fmla="*/ 1041400 h 1447226"/>
                <a:gd name="connsiteX31" fmla="*/ 1905000 w 2642842"/>
                <a:gd name="connsiteY31" fmla="*/ 1054100 h 1447226"/>
                <a:gd name="connsiteX32" fmla="*/ 1828800 w 2642842"/>
                <a:gd name="connsiteY32" fmla="*/ 1104900 h 1447226"/>
                <a:gd name="connsiteX33" fmla="*/ 1790700 w 2642842"/>
                <a:gd name="connsiteY33" fmla="*/ 1130300 h 1447226"/>
                <a:gd name="connsiteX34" fmla="*/ 1625600 w 2642842"/>
                <a:gd name="connsiteY34" fmla="*/ 1155700 h 1447226"/>
                <a:gd name="connsiteX35" fmla="*/ 1562100 w 2642842"/>
                <a:gd name="connsiteY35" fmla="*/ 1168400 h 1447226"/>
                <a:gd name="connsiteX36" fmla="*/ 1485900 w 2642842"/>
                <a:gd name="connsiteY36" fmla="*/ 1181100 h 1447226"/>
                <a:gd name="connsiteX37" fmla="*/ 1371600 w 2642842"/>
                <a:gd name="connsiteY37" fmla="*/ 1206500 h 1447226"/>
                <a:gd name="connsiteX38" fmla="*/ 1333500 w 2642842"/>
                <a:gd name="connsiteY38" fmla="*/ 1231900 h 1447226"/>
                <a:gd name="connsiteX39" fmla="*/ 1231900 w 2642842"/>
                <a:gd name="connsiteY39" fmla="*/ 1257300 h 1447226"/>
                <a:gd name="connsiteX40" fmla="*/ 1193800 w 2642842"/>
                <a:gd name="connsiteY40" fmla="*/ 1282700 h 1447226"/>
                <a:gd name="connsiteX41" fmla="*/ 1130300 w 2642842"/>
                <a:gd name="connsiteY41" fmla="*/ 1308100 h 1447226"/>
                <a:gd name="connsiteX42" fmla="*/ 1016000 w 2642842"/>
                <a:gd name="connsiteY42" fmla="*/ 1333500 h 1447226"/>
                <a:gd name="connsiteX43" fmla="*/ 977900 w 2642842"/>
                <a:gd name="connsiteY43" fmla="*/ 1358900 h 1447226"/>
                <a:gd name="connsiteX44" fmla="*/ 927100 w 2642842"/>
                <a:gd name="connsiteY44" fmla="*/ 1371600 h 1447226"/>
                <a:gd name="connsiteX45" fmla="*/ 889000 w 2642842"/>
                <a:gd name="connsiteY45" fmla="*/ 1384300 h 1447226"/>
                <a:gd name="connsiteX46" fmla="*/ 596900 w 2642842"/>
                <a:gd name="connsiteY46" fmla="*/ 1409700 h 1447226"/>
                <a:gd name="connsiteX47" fmla="*/ 0 w 2642842"/>
                <a:gd name="connsiteY47" fmla="*/ 1435100 h 1447226"/>
                <a:gd name="connsiteX0" fmla="*/ 1003300 w 2642842"/>
                <a:gd name="connsiteY0" fmla="*/ 0 h 1447226"/>
                <a:gd name="connsiteX1" fmla="*/ 1397000 w 2642842"/>
                <a:gd name="connsiteY1" fmla="*/ 38100 h 1447226"/>
                <a:gd name="connsiteX2" fmla="*/ 1549400 w 2642842"/>
                <a:gd name="connsiteY2" fmla="*/ 50800 h 1447226"/>
                <a:gd name="connsiteX3" fmla="*/ 1625600 w 2642842"/>
                <a:gd name="connsiteY3" fmla="*/ 63500 h 1447226"/>
                <a:gd name="connsiteX4" fmla="*/ 1803400 w 2642842"/>
                <a:gd name="connsiteY4" fmla="*/ 88900 h 1447226"/>
                <a:gd name="connsiteX5" fmla="*/ 1866900 w 2642842"/>
                <a:gd name="connsiteY5" fmla="*/ 101600 h 1447226"/>
                <a:gd name="connsiteX6" fmla="*/ 1917700 w 2642842"/>
                <a:gd name="connsiteY6" fmla="*/ 114300 h 1447226"/>
                <a:gd name="connsiteX7" fmla="*/ 2057400 w 2642842"/>
                <a:gd name="connsiteY7" fmla="*/ 127000 h 1447226"/>
                <a:gd name="connsiteX8" fmla="*/ 2273300 w 2642842"/>
                <a:gd name="connsiteY8" fmla="*/ 165100 h 1447226"/>
                <a:gd name="connsiteX9" fmla="*/ 2362200 w 2642842"/>
                <a:gd name="connsiteY9" fmla="*/ 190500 h 1447226"/>
                <a:gd name="connsiteX10" fmla="*/ 2489200 w 2642842"/>
                <a:gd name="connsiteY10" fmla="*/ 228600 h 1447226"/>
                <a:gd name="connsiteX11" fmla="*/ 2527300 w 2642842"/>
                <a:gd name="connsiteY11" fmla="*/ 241300 h 1447226"/>
                <a:gd name="connsiteX12" fmla="*/ 2565400 w 2642842"/>
                <a:gd name="connsiteY12" fmla="*/ 254000 h 1447226"/>
                <a:gd name="connsiteX13" fmla="*/ 2603500 w 2642842"/>
                <a:gd name="connsiteY13" fmla="*/ 279400 h 1447226"/>
                <a:gd name="connsiteX14" fmla="*/ 2616200 w 2642842"/>
                <a:gd name="connsiteY14" fmla="*/ 533400 h 1447226"/>
                <a:gd name="connsiteX15" fmla="*/ 2578100 w 2642842"/>
                <a:gd name="connsiteY15" fmla="*/ 558800 h 1447226"/>
                <a:gd name="connsiteX16" fmla="*/ 2540000 w 2642842"/>
                <a:gd name="connsiteY16" fmla="*/ 635000 h 1447226"/>
                <a:gd name="connsiteX17" fmla="*/ 2501900 w 2642842"/>
                <a:gd name="connsiteY17" fmla="*/ 647700 h 1447226"/>
                <a:gd name="connsiteX18" fmla="*/ 2463800 w 2642842"/>
                <a:gd name="connsiteY18" fmla="*/ 685800 h 1447226"/>
                <a:gd name="connsiteX19" fmla="*/ 2400300 w 2642842"/>
                <a:gd name="connsiteY19" fmla="*/ 762000 h 1447226"/>
                <a:gd name="connsiteX20" fmla="*/ 2349500 w 2642842"/>
                <a:gd name="connsiteY20" fmla="*/ 787400 h 1447226"/>
                <a:gd name="connsiteX21" fmla="*/ 2311400 w 2642842"/>
                <a:gd name="connsiteY21" fmla="*/ 838200 h 1447226"/>
                <a:gd name="connsiteX22" fmla="*/ 2273300 w 2642842"/>
                <a:gd name="connsiteY22" fmla="*/ 850900 h 1447226"/>
                <a:gd name="connsiteX23" fmla="*/ 2235200 w 2642842"/>
                <a:gd name="connsiteY23" fmla="*/ 876300 h 1447226"/>
                <a:gd name="connsiteX24" fmla="*/ 2197100 w 2642842"/>
                <a:gd name="connsiteY24" fmla="*/ 914400 h 1447226"/>
                <a:gd name="connsiteX25" fmla="*/ 2159000 w 2642842"/>
                <a:gd name="connsiteY25" fmla="*/ 927100 h 1447226"/>
                <a:gd name="connsiteX26" fmla="*/ 2070100 w 2642842"/>
                <a:gd name="connsiteY26" fmla="*/ 977900 h 1447226"/>
                <a:gd name="connsiteX27" fmla="*/ 2032000 w 2642842"/>
                <a:gd name="connsiteY27" fmla="*/ 990600 h 1447226"/>
                <a:gd name="connsiteX28" fmla="*/ 1993900 w 2642842"/>
                <a:gd name="connsiteY28" fmla="*/ 1028700 h 1447226"/>
                <a:gd name="connsiteX29" fmla="*/ 1943100 w 2642842"/>
                <a:gd name="connsiteY29" fmla="*/ 1041400 h 1447226"/>
                <a:gd name="connsiteX30" fmla="*/ 1905000 w 2642842"/>
                <a:gd name="connsiteY30" fmla="*/ 1054100 h 1447226"/>
                <a:gd name="connsiteX31" fmla="*/ 1828800 w 2642842"/>
                <a:gd name="connsiteY31" fmla="*/ 1104900 h 1447226"/>
                <a:gd name="connsiteX32" fmla="*/ 1790700 w 2642842"/>
                <a:gd name="connsiteY32" fmla="*/ 1130300 h 1447226"/>
                <a:gd name="connsiteX33" fmla="*/ 1625600 w 2642842"/>
                <a:gd name="connsiteY33" fmla="*/ 1155700 h 1447226"/>
                <a:gd name="connsiteX34" fmla="*/ 1562100 w 2642842"/>
                <a:gd name="connsiteY34" fmla="*/ 1168400 h 1447226"/>
                <a:gd name="connsiteX35" fmla="*/ 1485900 w 2642842"/>
                <a:gd name="connsiteY35" fmla="*/ 1181100 h 1447226"/>
                <a:gd name="connsiteX36" fmla="*/ 1371600 w 2642842"/>
                <a:gd name="connsiteY36" fmla="*/ 1206500 h 1447226"/>
                <a:gd name="connsiteX37" fmla="*/ 1333500 w 2642842"/>
                <a:gd name="connsiteY37" fmla="*/ 1231900 h 1447226"/>
                <a:gd name="connsiteX38" fmla="*/ 1231900 w 2642842"/>
                <a:gd name="connsiteY38" fmla="*/ 1257300 h 1447226"/>
                <a:gd name="connsiteX39" fmla="*/ 1193800 w 2642842"/>
                <a:gd name="connsiteY39" fmla="*/ 1282700 h 1447226"/>
                <a:gd name="connsiteX40" fmla="*/ 1130300 w 2642842"/>
                <a:gd name="connsiteY40" fmla="*/ 1308100 h 1447226"/>
                <a:gd name="connsiteX41" fmla="*/ 1016000 w 2642842"/>
                <a:gd name="connsiteY41" fmla="*/ 1333500 h 1447226"/>
                <a:gd name="connsiteX42" fmla="*/ 977900 w 2642842"/>
                <a:gd name="connsiteY42" fmla="*/ 1358900 h 1447226"/>
                <a:gd name="connsiteX43" fmla="*/ 927100 w 2642842"/>
                <a:gd name="connsiteY43" fmla="*/ 1371600 h 1447226"/>
                <a:gd name="connsiteX44" fmla="*/ 889000 w 2642842"/>
                <a:gd name="connsiteY44" fmla="*/ 1384300 h 1447226"/>
                <a:gd name="connsiteX45" fmla="*/ 596900 w 2642842"/>
                <a:gd name="connsiteY45" fmla="*/ 1409700 h 1447226"/>
                <a:gd name="connsiteX46" fmla="*/ 0 w 2642842"/>
                <a:gd name="connsiteY46" fmla="*/ 1435100 h 1447226"/>
                <a:gd name="connsiteX0" fmla="*/ 1003300 w 2642842"/>
                <a:gd name="connsiteY0" fmla="*/ 0 h 1447226"/>
                <a:gd name="connsiteX1" fmla="*/ 1397000 w 2642842"/>
                <a:gd name="connsiteY1" fmla="*/ 38100 h 1447226"/>
                <a:gd name="connsiteX2" fmla="*/ 1625600 w 2642842"/>
                <a:gd name="connsiteY2" fmla="*/ 63500 h 1447226"/>
                <a:gd name="connsiteX3" fmla="*/ 1803400 w 2642842"/>
                <a:gd name="connsiteY3" fmla="*/ 88900 h 1447226"/>
                <a:gd name="connsiteX4" fmla="*/ 1866900 w 2642842"/>
                <a:gd name="connsiteY4" fmla="*/ 101600 h 1447226"/>
                <a:gd name="connsiteX5" fmla="*/ 1917700 w 2642842"/>
                <a:gd name="connsiteY5" fmla="*/ 114300 h 1447226"/>
                <a:gd name="connsiteX6" fmla="*/ 2057400 w 2642842"/>
                <a:gd name="connsiteY6" fmla="*/ 127000 h 1447226"/>
                <a:gd name="connsiteX7" fmla="*/ 2273300 w 2642842"/>
                <a:gd name="connsiteY7" fmla="*/ 165100 h 1447226"/>
                <a:gd name="connsiteX8" fmla="*/ 2362200 w 2642842"/>
                <a:gd name="connsiteY8" fmla="*/ 190500 h 1447226"/>
                <a:gd name="connsiteX9" fmla="*/ 2489200 w 2642842"/>
                <a:gd name="connsiteY9" fmla="*/ 228600 h 1447226"/>
                <a:gd name="connsiteX10" fmla="*/ 2527300 w 2642842"/>
                <a:gd name="connsiteY10" fmla="*/ 241300 h 1447226"/>
                <a:gd name="connsiteX11" fmla="*/ 2565400 w 2642842"/>
                <a:gd name="connsiteY11" fmla="*/ 254000 h 1447226"/>
                <a:gd name="connsiteX12" fmla="*/ 2603500 w 2642842"/>
                <a:gd name="connsiteY12" fmla="*/ 279400 h 1447226"/>
                <a:gd name="connsiteX13" fmla="*/ 2616200 w 2642842"/>
                <a:gd name="connsiteY13" fmla="*/ 533400 h 1447226"/>
                <a:gd name="connsiteX14" fmla="*/ 2578100 w 2642842"/>
                <a:gd name="connsiteY14" fmla="*/ 558800 h 1447226"/>
                <a:gd name="connsiteX15" fmla="*/ 2540000 w 2642842"/>
                <a:gd name="connsiteY15" fmla="*/ 635000 h 1447226"/>
                <a:gd name="connsiteX16" fmla="*/ 2501900 w 2642842"/>
                <a:gd name="connsiteY16" fmla="*/ 647700 h 1447226"/>
                <a:gd name="connsiteX17" fmla="*/ 2463800 w 2642842"/>
                <a:gd name="connsiteY17" fmla="*/ 685800 h 1447226"/>
                <a:gd name="connsiteX18" fmla="*/ 2400300 w 2642842"/>
                <a:gd name="connsiteY18" fmla="*/ 762000 h 1447226"/>
                <a:gd name="connsiteX19" fmla="*/ 2349500 w 2642842"/>
                <a:gd name="connsiteY19" fmla="*/ 787400 h 1447226"/>
                <a:gd name="connsiteX20" fmla="*/ 2311400 w 2642842"/>
                <a:gd name="connsiteY20" fmla="*/ 838200 h 1447226"/>
                <a:gd name="connsiteX21" fmla="*/ 2273300 w 2642842"/>
                <a:gd name="connsiteY21" fmla="*/ 850900 h 1447226"/>
                <a:gd name="connsiteX22" fmla="*/ 2235200 w 2642842"/>
                <a:gd name="connsiteY22" fmla="*/ 876300 h 1447226"/>
                <a:gd name="connsiteX23" fmla="*/ 2197100 w 2642842"/>
                <a:gd name="connsiteY23" fmla="*/ 914400 h 1447226"/>
                <a:gd name="connsiteX24" fmla="*/ 2159000 w 2642842"/>
                <a:gd name="connsiteY24" fmla="*/ 927100 h 1447226"/>
                <a:gd name="connsiteX25" fmla="*/ 2070100 w 2642842"/>
                <a:gd name="connsiteY25" fmla="*/ 977900 h 1447226"/>
                <a:gd name="connsiteX26" fmla="*/ 2032000 w 2642842"/>
                <a:gd name="connsiteY26" fmla="*/ 990600 h 1447226"/>
                <a:gd name="connsiteX27" fmla="*/ 1993900 w 2642842"/>
                <a:gd name="connsiteY27" fmla="*/ 1028700 h 1447226"/>
                <a:gd name="connsiteX28" fmla="*/ 1943100 w 2642842"/>
                <a:gd name="connsiteY28" fmla="*/ 1041400 h 1447226"/>
                <a:gd name="connsiteX29" fmla="*/ 1905000 w 2642842"/>
                <a:gd name="connsiteY29" fmla="*/ 1054100 h 1447226"/>
                <a:gd name="connsiteX30" fmla="*/ 1828800 w 2642842"/>
                <a:gd name="connsiteY30" fmla="*/ 1104900 h 1447226"/>
                <a:gd name="connsiteX31" fmla="*/ 1790700 w 2642842"/>
                <a:gd name="connsiteY31" fmla="*/ 1130300 h 1447226"/>
                <a:gd name="connsiteX32" fmla="*/ 1625600 w 2642842"/>
                <a:gd name="connsiteY32" fmla="*/ 1155700 h 1447226"/>
                <a:gd name="connsiteX33" fmla="*/ 1562100 w 2642842"/>
                <a:gd name="connsiteY33" fmla="*/ 1168400 h 1447226"/>
                <a:gd name="connsiteX34" fmla="*/ 1485900 w 2642842"/>
                <a:gd name="connsiteY34" fmla="*/ 1181100 h 1447226"/>
                <a:gd name="connsiteX35" fmla="*/ 1371600 w 2642842"/>
                <a:gd name="connsiteY35" fmla="*/ 1206500 h 1447226"/>
                <a:gd name="connsiteX36" fmla="*/ 1333500 w 2642842"/>
                <a:gd name="connsiteY36" fmla="*/ 1231900 h 1447226"/>
                <a:gd name="connsiteX37" fmla="*/ 1231900 w 2642842"/>
                <a:gd name="connsiteY37" fmla="*/ 1257300 h 1447226"/>
                <a:gd name="connsiteX38" fmla="*/ 1193800 w 2642842"/>
                <a:gd name="connsiteY38" fmla="*/ 1282700 h 1447226"/>
                <a:gd name="connsiteX39" fmla="*/ 1130300 w 2642842"/>
                <a:gd name="connsiteY39" fmla="*/ 1308100 h 1447226"/>
                <a:gd name="connsiteX40" fmla="*/ 1016000 w 2642842"/>
                <a:gd name="connsiteY40" fmla="*/ 1333500 h 1447226"/>
                <a:gd name="connsiteX41" fmla="*/ 977900 w 2642842"/>
                <a:gd name="connsiteY41" fmla="*/ 1358900 h 1447226"/>
                <a:gd name="connsiteX42" fmla="*/ 927100 w 2642842"/>
                <a:gd name="connsiteY42" fmla="*/ 1371600 h 1447226"/>
                <a:gd name="connsiteX43" fmla="*/ 889000 w 2642842"/>
                <a:gd name="connsiteY43" fmla="*/ 1384300 h 1447226"/>
                <a:gd name="connsiteX44" fmla="*/ 596900 w 2642842"/>
                <a:gd name="connsiteY44" fmla="*/ 1409700 h 1447226"/>
                <a:gd name="connsiteX45" fmla="*/ 0 w 2642842"/>
                <a:gd name="connsiteY45" fmla="*/ 1435100 h 1447226"/>
                <a:gd name="connsiteX0" fmla="*/ 1003300 w 2642842"/>
                <a:gd name="connsiteY0" fmla="*/ 0 h 1447226"/>
                <a:gd name="connsiteX1" fmla="*/ 1397000 w 2642842"/>
                <a:gd name="connsiteY1" fmla="*/ 38100 h 1447226"/>
                <a:gd name="connsiteX2" fmla="*/ 1803400 w 2642842"/>
                <a:gd name="connsiteY2" fmla="*/ 88900 h 1447226"/>
                <a:gd name="connsiteX3" fmla="*/ 1866900 w 2642842"/>
                <a:gd name="connsiteY3" fmla="*/ 101600 h 1447226"/>
                <a:gd name="connsiteX4" fmla="*/ 1917700 w 2642842"/>
                <a:gd name="connsiteY4" fmla="*/ 114300 h 1447226"/>
                <a:gd name="connsiteX5" fmla="*/ 2057400 w 2642842"/>
                <a:gd name="connsiteY5" fmla="*/ 127000 h 1447226"/>
                <a:gd name="connsiteX6" fmla="*/ 2273300 w 2642842"/>
                <a:gd name="connsiteY6" fmla="*/ 165100 h 1447226"/>
                <a:gd name="connsiteX7" fmla="*/ 2362200 w 2642842"/>
                <a:gd name="connsiteY7" fmla="*/ 190500 h 1447226"/>
                <a:gd name="connsiteX8" fmla="*/ 2489200 w 2642842"/>
                <a:gd name="connsiteY8" fmla="*/ 228600 h 1447226"/>
                <a:gd name="connsiteX9" fmla="*/ 2527300 w 2642842"/>
                <a:gd name="connsiteY9" fmla="*/ 241300 h 1447226"/>
                <a:gd name="connsiteX10" fmla="*/ 2565400 w 2642842"/>
                <a:gd name="connsiteY10" fmla="*/ 254000 h 1447226"/>
                <a:gd name="connsiteX11" fmla="*/ 2603500 w 2642842"/>
                <a:gd name="connsiteY11" fmla="*/ 279400 h 1447226"/>
                <a:gd name="connsiteX12" fmla="*/ 2616200 w 2642842"/>
                <a:gd name="connsiteY12" fmla="*/ 533400 h 1447226"/>
                <a:gd name="connsiteX13" fmla="*/ 2578100 w 2642842"/>
                <a:gd name="connsiteY13" fmla="*/ 558800 h 1447226"/>
                <a:gd name="connsiteX14" fmla="*/ 2540000 w 2642842"/>
                <a:gd name="connsiteY14" fmla="*/ 635000 h 1447226"/>
                <a:gd name="connsiteX15" fmla="*/ 2501900 w 2642842"/>
                <a:gd name="connsiteY15" fmla="*/ 647700 h 1447226"/>
                <a:gd name="connsiteX16" fmla="*/ 2463800 w 2642842"/>
                <a:gd name="connsiteY16" fmla="*/ 685800 h 1447226"/>
                <a:gd name="connsiteX17" fmla="*/ 2400300 w 2642842"/>
                <a:gd name="connsiteY17" fmla="*/ 762000 h 1447226"/>
                <a:gd name="connsiteX18" fmla="*/ 2349500 w 2642842"/>
                <a:gd name="connsiteY18" fmla="*/ 787400 h 1447226"/>
                <a:gd name="connsiteX19" fmla="*/ 2311400 w 2642842"/>
                <a:gd name="connsiteY19" fmla="*/ 838200 h 1447226"/>
                <a:gd name="connsiteX20" fmla="*/ 2273300 w 2642842"/>
                <a:gd name="connsiteY20" fmla="*/ 850900 h 1447226"/>
                <a:gd name="connsiteX21" fmla="*/ 2235200 w 2642842"/>
                <a:gd name="connsiteY21" fmla="*/ 876300 h 1447226"/>
                <a:gd name="connsiteX22" fmla="*/ 2197100 w 2642842"/>
                <a:gd name="connsiteY22" fmla="*/ 914400 h 1447226"/>
                <a:gd name="connsiteX23" fmla="*/ 2159000 w 2642842"/>
                <a:gd name="connsiteY23" fmla="*/ 927100 h 1447226"/>
                <a:gd name="connsiteX24" fmla="*/ 2070100 w 2642842"/>
                <a:gd name="connsiteY24" fmla="*/ 977900 h 1447226"/>
                <a:gd name="connsiteX25" fmla="*/ 2032000 w 2642842"/>
                <a:gd name="connsiteY25" fmla="*/ 990600 h 1447226"/>
                <a:gd name="connsiteX26" fmla="*/ 1993900 w 2642842"/>
                <a:gd name="connsiteY26" fmla="*/ 1028700 h 1447226"/>
                <a:gd name="connsiteX27" fmla="*/ 1943100 w 2642842"/>
                <a:gd name="connsiteY27" fmla="*/ 1041400 h 1447226"/>
                <a:gd name="connsiteX28" fmla="*/ 1905000 w 2642842"/>
                <a:gd name="connsiteY28" fmla="*/ 1054100 h 1447226"/>
                <a:gd name="connsiteX29" fmla="*/ 1828800 w 2642842"/>
                <a:gd name="connsiteY29" fmla="*/ 1104900 h 1447226"/>
                <a:gd name="connsiteX30" fmla="*/ 1790700 w 2642842"/>
                <a:gd name="connsiteY30" fmla="*/ 1130300 h 1447226"/>
                <a:gd name="connsiteX31" fmla="*/ 1625600 w 2642842"/>
                <a:gd name="connsiteY31" fmla="*/ 1155700 h 1447226"/>
                <a:gd name="connsiteX32" fmla="*/ 1562100 w 2642842"/>
                <a:gd name="connsiteY32" fmla="*/ 1168400 h 1447226"/>
                <a:gd name="connsiteX33" fmla="*/ 1485900 w 2642842"/>
                <a:gd name="connsiteY33" fmla="*/ 1181100 h 1447226"/>
                <a:gd name="connsiteX34" fmla="*/ 1371600 w 2642842"/>
                <a:gd name="connsiteY34" fmla="*/ 1206500 h 1447226"/>
                <a:gd name="connsiteX35" fmla="*/ 1333500 w 2642842"/>
                <a:gd name="connsiteY35" fmla="*/ 1231900 h 1447226"/>
                <a:gd name="connsiteX36" fmla="*/ 1231900 w 2642842"/>
                <a:gd name="connsiteY36" fmla="*/ 1257300 h 1447226"/>
                <a:gd name="connsiteX37" fmla="*/ 1193800 w 2642842"/>
                <a:gd name="connsiteY37" fmla="*/ 1282700 h 1447226"/>
                <a:gd name="connsiteX38" fmla="*/ 1130300 w 2642842"/>
                <a:gd name="connsiteY38" fmla="*/ 1308100 h 1447226"/>
                <a:gd name="connsiteX39" fmla="*/ 1016000 w 2642842"/>
                <a:gd name="connsiteY39" fmla="*/ 1333500 h 1447226"/>
                <a:gd name="connsiteX40" fmla="*/ 977900 w 2642842"/>
                <a:gd name="connsiteY40" fmla="*/ 1358900 h 1447226"/>
                <a:gd name="connsiteX41" fmla="*/ 927100 w 2642842"/>
                <a:gd name="connsiteY41" fmla="*/ 1371600 h 1447226"/>
                <a:gd name="connsiteX42" fmla="*/ 889000 w 2642842"/>
                <a:gd name="connsiteY42" fmla="*/ 1384300 h 1447226"/>
                <a:gd name="connsiteX43" fmla="*/ 596900 w 2642842"/>
                <a:gd name="connsiteY43" fmla="*/ 1409700 h 1447226"/>
                <a:gd name="connsiteX44" fmla="*/ 0 w 2642842"/>
                <a:gd name="connsiteY44" fmla="*/ 1435100 h 1447226"/>
                <a:gd name="connsiteX0" fmla="*/ 1003300 w 2642842"/>
                <a:gd name="connsiteY0" fmla="*/ 0 h 1447226"/>
                <a:gd name="connsiteX1" fmla="*/ 1397000 w 2642842"/>
                <a:gd name="connsiteY1" fmla="*/ 38100 h 1447226"/>
                <a:gd name="connsiteX2" fmla="*/ 1803400 w 2642842"/>
                <a:gd name="connsiteY2" fmla="*/ 88900 h 1447226"/>
                <a:gd name="connsiteX3" fmla="*/ 1917700 w 2642842"/>
                <a:gd name="connsiteY3" fmla="*/ 114300 h 1447226"/>
                <a:gd name="connsiteX4" fmla="*/ 2057400 w 2642842"/>
                <a:gd name="connsiteY4" fmla="*/ 127000 h 1447226"/>
                <a:gd name="connsiteX5" fmla="*/ 2273300 w 2642842"/>
                <a:gd name="connsiteY5" fmla="*/ 165100 h 1447226"/>
                <a:gd name="connsiteX6" fmla="*/ 2362200 w 2642842"/>
                <a:gd name="connsiteY6" fmla="*/ 190500 h 1447226"/>
                <a:gd name="connsiteX7" fmla="*/ 2489200 w 2642842"/>
                <a:gd name="connsiteY7" fmla="*/ 228600 h 1447226"/>
                <a:gd name="connsiteX8" fmla="*/ 2527300 w 2642842"/>
                <a:gd name="connsiteY8" fmla="*/ 241300 h 1447226"/>
                <a:gd name="connsiteX9" fmla="*/ 2565400 w 2642842"/>
                <a:gd name="connsiteY9" fmla="*/ 254000 h 1447226"/>
                <a:gd name="connsiteX10" fmla="*/ 2603500 w 2642842"/>
                <a:gd name="connsiteY10" fmla="*/ 279400 h 1447226"/>
                <a:gd name="connsiteX11" fmla="*/ 2616200 w 2642842"/>
                <a:gd name="connsiteY11" fmla="*/ 533400 h 1447226"/>
                <a:gd name="connsiteX12" fmla="*/ 2578100 w 2642842"/>
                <a:gd name="connsiteY12" fmla="*/ 558800 h 1447226"/>
                <a:gd name="connsiteX13" fmla="*/ 2540000 w 2642842"/>
                <a:gd name="connsiteY13" fmla="*/ 635000 h 1447226"/>
                <a:gd name="connsiteX14" fmla="*/ 2501900 w 2642842"/>
                <a:gd name="connsiteY14" fmla="*/ 647700 h 1447226"/>
                <a:gd name="connsiteX15" fmla="*/ 2463800 w 2642842"/>
                <a:gd name="connsiteY15" fmla="*/ 685800 h 1447226"/>
                <a:gd name="connsiteX16" fmla="*/ 2400300 w 2642842"/>
                <a:gd name="connsiteY16" fmla="*/ 762000 h 1447226"/>
                <a:gd name="connsiteX17" fmla="*/ 2349500 w 2642842"/>
                <a:gd name="connsiteY17" fmla="*/ 787400 h 1447226"/>
                <a:gd name="connsiteX18" fmla="*/ 2311400 w 2642842"/>
                <a:gd name="connsiteY18" fmla="*/ 838200 h 1447226"/>
                <a:gd name="connsiteX19" fmla="*/ 2273300 w 2642842"/>
                <a:gd name="connsiteY19" fmla="*/ 850900 h 1447226"/>
                <a:gd name="connsiteX20" fmla="*/ 2235200 w 2642842"/>
                <a:gd name="connsiteY20" fmla="*/ 876300 h 1447226"/>
                <a:gd name="connsiteX21" fmla="*/ 2197100 w 2642842"/>
                <a:gd name="connsiteY21" fmla="*/ 914400 h 1447226"/>
                <a:gd name="connsiteX22" fmla="*/ 2159000 w 2642842"/>
                <a:gd name="connsiteY22" fmla="*/ 927100 h 1447226"/>
                <a:gd name="connsiteX23" fmla="*/ 2070100 w 2642842"/>
                <a:gd name="connsiteY23" fmla="*/ 977900 h 1447226"/>
                <a:gd name="connsiteX24" fmla="*/ 2032000 w 2642842"/>
                <a:gd name="connsiteY24" fmla="*/ 990600 h 1447226"/>
                <a:gd name="connsiteX25" fmla="*/ 1993900 w 2642842"/>
                <a:gd name="connsiteY25" fmla="*/ 1028700 h 1447226"/>
                <a:gd name="connsiteX26" fmla="*/ 1943100 w 2642842"/>
                <a:gd name="connsiteY26" fmla="*/ 1041400 h 1447226"/>
                <a:gd name="connsiteX27" fmla="*/ 1905000 w 2642842"/>
                <a:gd name="connsiteY27" fmla="*/ 1054100 h 1447226"/>
                <a:gd name="connsiteX28" fmla="*/ 1828800 w 2642842"/>
                <a:gd name="connsiteY28" fmla="*/ 1104900 h 1447226"/>
                <a:gd name="connsiteX29" fmla="*/ 1790700 w 2642842"/>
                <a:gd name="connsiteY29" fmla="*/ 1130300 h 1447226"/>
                <a:gd name="connsiteX30" fmla="*/ 1625600 w 2642842"/>
                <a:gd name="connsiteY30" fmla="*/ 1155700 h 1447226"/>
                <a:gd name="connsiteX31" fmla="*/ 1562100 w 2642842"/>
                <a:gd name="connsiteY31" fmla="*/ 1168400 h 1447226"/>
                <a:gd name="connsiteX32" fmla="*/ 1485900 w 2642842"/>
                <a:gd name="connsiteY32" fmla="*/ 1181100 h 1447226"/>
                <a:gd name="connsiteX33" fmla="*/ 1371600 w 2642842"/>
                <a:gd name="connsiteY33" fmla="*/ 1206500 h 1447226"/>
                <a:gd name="connsiteX34" fmla="*/ 1333500 w 2642842"/>
                <a:gd name="connsiteY34" fmla="*/ 1231900 h 1447226"/>
                <a:gd name="connsiteX35" fmla="*/ 1231900 w 2642842"/>
                <a:gd name="connsiteY35" fmla="*/ 1257300 h 1447226"/>
                <a:gd name="connsiteX36" fmla="*/ 1193800 w 2642842"/>
                <a:gd name="connsiteY36" fmla="*/ 1282700 h 1447226"/>
                <a:gd name="connsiteX37" fmla="*/ 1130300 w 2642842"/>
                <a:gd name="connsiteY37" fmla="*/ 1308100 h 1447226"/>
                <a:gd name="connsiteX38" fmla="*/ 1016000 w 2642842"/>
                <a:gd name="connsiteY38" fmla="*/ 1333500 h 1447226"/>
                <a:gd name="connsiteX39" fmla="*/ 977900 w 2642842"/>
                <a:gd name="connsiteY39" fmla="*/ 1358900 h 1447226"/>
                <a:gd name="connsiteX40" fmla="*/ 927100 w 2642842"/>
                <a:gd name="connsiteY40" fmla="*/ 1371600 h 1447226"/>
                <a:gd name="connsiteX41" fmla="*/ 889000 w 2642842"/>
                <a:gd name="connsiteY41" fmla="*/ 1384300 h 1447226"/>
                <a:gd name="connsiteX42" fmla="*/ 596900 w 2642842"/>
                <a:gd name="connsiteY42" fmla="*/ 1409700 h 1447226"/>
                <a:gd name="connsiteX43" fmla="*/ 0 w 2642842"/>
                <a:gd name="connsiteY43" fmla="*/ 1435100 h 1447226"/>
                <a:gd name="connsiteX0" fmla="*/ 1003300 w 2642842"/>
                <a:gd name="connsiteY0" fmla="*/ 0 h 1447226"/>
                <a:gd name="connsiteX1" fmla="*/ 1397000 w 2642842"/>
                <a:gd name="connsiteY1" fmla="*/ 38100 h 1447226"/>
                <a:gd name="connsiteX2" fmla="*/ 1803400 w 2642842"/>
                <a:gd name="connsiteY2" fmla="*/ 88900 h 1447226"/>
                <a:gd name="connsiteX3" fmla="*/ 2057400 w 2642842"/>
                <a:gd name="connsiteY3" fmla="*/ 127000 h 1447226"/>
                <a:gd name="connsiteX4" fmla="*/ 2273300 w 2642842"/>
                <a:gd name="connsiteY4" fmla="*/ 165100 h 1447226"/>
                <a:gd name="connsiteX5" fmla="*/ 2362200 w 2642842"/>
                <a:gd name="connsiteY5" fmla="*/ 190500 h 1447226"/>
                <a:gd name="connsiteX6" fmla="*/ 2489200 w 2642842"/>
                <a:gd name="connsiteY6" fmla="*/ 228600 h 1447226"/>
                <a:gd name="connsiteX7" fmla="*/ 2527300 w 2642842"/>
                <a:gd name="connsiteY7" fmla="*/ 241300 h 1447226"/>
                <a:gd name="connsiteX8" fmla="*/ 2565400 w 2642842"/>
                <a:gd name="connsiteY8" fmla="*/ 254000 h 1447226"/>
                <a:gd name="connsiteX9" fmla="*/ 2603500 w 2642842"/>
                <a:gd name="connsiteY9" fmla="*/ 279400 h 1447226"/>
                <a:gd name="connsiteX10" fmla="*/ 2616200 w 2642842"/>
                <a:gd name="connsiteY10" fmla="*/ 533400 h 1447226"/>
                <a:gd name="connsiteX11" fmla="*/ 2578100 w 2642842"/>
                <a:gd name="connsiteY11" fmla="*/ 558800 h 1447226"/>
                <a:gd name="connsiteX12" fmla="*/ 2540000 w 2642842"/>
                <a:gd name="connsiteY12" fmla="*/ 635000 h 1447226"/>
                <a:gd name="connsiteX13" fmla="*/ 2501900 w 2642842"/>
                <a:gd name="connsiteY13" fmla="*/ 647700 h 1447226"/>
                <a:gd name="connsiteX14" fmla="*/ 2463800 w 2642842"/>
                <a:gd name="connsiteY14" fmla="*/ 685800 h 1447226"/>
                <a:gd name="connsiteX15" fmla="*/ 2400300 w 2642842"/>
                <a:gd name="connsiteY15" fmla="*/ 762000 h 1447226"/>
                <a:gd name="connsiteX16" fmla="*/ 2349500 w 2642842"/>
                <a:gd name="connsiteY16" fmla="*/ 787400 h 1447226"/>
                <a:gd name="connsiteX17" fmla="*/ 2311400 w 2642842"/>
                <a:gd name="connsiteY17" fmla="*/ 838200 h 1447226"/>
                <a:gd name="connsiteX18" fmla="*/ 2273300 w 2642842"/>
                <a:gd name="connsiteY18" fmla="*/ 850900 h 1447226"/>
                <a:gd name="connsiteX19" fmla="*/ 2235200 w 2642842"/>
                <a:gd name="connsiteY19" fmla="*/ 876300 h 1447226"/>
                <a:gd name="connsiteX20" fmla="*/ 2197100 w 2642842"/>
                <a:gd name="connsiteY20" fmla="*/ 914400 h 1447226"/>
                <a:gd name="connsiteX21" fmla="*/ 2159000 w 2642842"/>
                <a:gd name="connsiteY21" fmla="*/ 927100 h 1447226"/>
                <a:gd name="connsiteX22" fmla="*/ 2070100 w 2642842"/>
                <a:gd name="connsiteY22" fmla="*/ 977900 h 1447226"/>
                <a:gd name="connsiteX23" fmla="*/ 2032000 w 2642842"/>
                <a:gd name="connsiteY23" fmla="*/ 990600 h 1447226"/>
                <a:gd name="connsiteX24" fmla="*/ 1993900 w 2642842"/>
                <a:gd name="connsiteY24" fmla="*/ 1028700 h 1447226"/>
                <a:gd name="connsiteX25" fmla="*/ 1943100 w 2642842"/>
                <a:gd name="connsiteY25" fmla="*/ 1041400 h 1447226"/>
                <a:gd name="connsiteX26" fmla="*/ 1905000 w 2642842"/>
                <a:gd name="connsiteY26" fmla="*/ 1054100 h 1447226"/>
                <a:gd name="connsiteX27" fmla="*/ 1828800 w 2642842"/>
                <a:gd name="connsiteY27" fmla="*/ 1104900 h 1447226"/>
                <a:gd name="connsiteX28" fmla="*/ 1790700 w 2642842"/>
                <a:gd name="connsiteY28" fmla="*/ 1130300 h 1447226"/>
                <a:gd name="connsiteX29" fmla="*/ 1625600 w 2642842"/>
                <a:gd name="connsiteY29" fmla="*/ 1155700 h 1447226"/>
                <a:gd name="connsiteX30" fmla="*/ 1562100 w 2642842"/>
                <a:gd name="connsiteY30" fmla="*/ 1168400 h 1447226"/>
                <a:gd name="connsiteX31" fmla="*/ 1485900 w 2642842"/>
                <a:gd name="connsiteY31" fmla="*/ 1181100 h 1447226"/>
                <a:gd name="connsiteX32" fmla="*/ 1371600 w 2642842"/>
                <a:gd name="connsiteY32" fmla="*/ 1206500 h 1447226"/>
                <a:gd name="connsiteX33" fmla="*/ 1333500 w 2642842"/>
                <a:gd name="connsiteY33" fmla="*/ 1231900 h 1447226"/>
                <a:gd name="connsiteX34" fmla="*/ 1231900 w 2642842"/>
                <a:gd name="connsiteY34" fmla="*/ 1257300 h 1447226"/>
                <a:gd name="connsiteX35" fmla="*/ 1193800 w 2642842"/>
                <a:gd name="connsiteY35" fmla="*/ 1282700 h 1447226"/>
                <a:gd name="connsiteX36" fmla="*/ 1130300 w 2642842"/>
                <a:gd name="connsiteY36" fmla="*/ 1308100 h 1447226"/>
                <a:gd name="connsiteX37" fmla="*/ 1016000 w 2642842"/>
                <a:gd name="connsiteY37" fmla="*/ 1333500 h 1447226"/>
                <a:gd name="connsiteX38" fmla="*/ 977900 w 2642842"/>
                <a:gd name="connsiteY38" fmla="*/ 1358900 h 1447226"/>
                <a:gd name="connsiteX39" fmla="*/ 927100 w 2642842"/>
                <a:gd name="connsiteY39" fmla="*/ 1371600 h 1447226"/>
                <a:gd name="connsiteX40" fmla="*/ 889000 w 2642842"/>
                <a:gd name="connsiteY40" fmla="*/ 1384300 h 1447226"/>
                <a:gd name="connsiteX41" fmla="*/ 596900 w 2642842"/>
                <a:gd name="connsiteY41" fmla="*/ 1409700 h 1447226"/>
                <a:gd name="connsiteX42" fmla="*/ 0 w 2642842"/>
                <a:gd name="connsiteY42" fmla="*/ 1435100 h 1447226"/>
                <a:gd name="connsiteX0" fmla="*/ 1003300 w 2642842"/>
                <a:gd name="connsiteY0" fmla="*/ 0 h 1447226"/>
                <a:gd name="connsiteX1" fmla="*/ 1397000 w 2642842"/>
                <a:gd name="connsiteY1" fmla="*/ 38100 h 1447226"/>
                <a:gd name="connsiteX2" fmla="*/ 1803400 w 2642842"/>
                <a:gd name="connsiteY2" fmla="*/ 88900 h 1447226"/>
                <a:gd name="connsiteX3" fmla="*/ 2273300 w 2642842"/>
                <a:gd name="connsiteY3" fmla="*/ 165100 h 1447226"/>
                <a:gd name="connsiteX4" fmla="*/ 2362200 w 2642842"/>
                <a:gd name="connsiteY4" fmla="*/ 190500 h 1447226"/>
                <a:gd name="connsiteX5" fmla="*/ 2489200 w 2642842"/>
                <a:gd name="connsiteY5" fmla="*/ 228600 h 1447226"/>
                <a:gd name="connsiteX6" fmla="*/ 2527300 w 2642842"/>
                <a:gd name="connsiteY6" fmla="*/ 241300 h 1447226"/>
                <a:gd name="connsiteX7" fmla="*/ 2565400 w 2642842"/>
                <a:gd name="connsiteY7" fmla="*/ 254000 h 1447226"/>
                <a:gd name="connsiteX8" fmla="*/ 2603500 w 2642842"/>
                <a:gd name="connsiteY8" fmla="*/ 279400 h 1447226"/>
                <a:gd name="connsiteX9" fmla="*/ 2616200 w 2642842"/>
                <a:gd name="connsiteY9" fmla="*/ 533400 h 1447226"/>
                <a:gd name="connsiteX10" fmla="*/ 2578100 w 2642842"/>
                <a:gd name="connsiteY10" fmla="*/ 558800 h 1447226"/>
                <a:gd name="connsiteX11" fmla="*/ 2540000 w 2642842"/>
                <a:gd name="connsiteY11" fmla="*/ 635000 h 1447226"/>
                <a:gd name="connsiteX12" fmla="*/ 2501900 w 2642842"/>
                <a:gd name="connsiteY12" fmla="*/ 647700 h 1447226"/>
                <a:gd name="connsiteX13" fmla="*/ 2463800 w 2642842"/>
                <a:gd name="connsiteY13" fmla="*/ 685800 h 1447226"/>
                <a:gd name="connsiteX14" fmla="*/ 2400300 w 2642842"/>
                <a:gd name="connsiteY14" fmla="*/ 762000 h 1447226"/>
                <a:gd name="connsiteX15" fmla="*/ 2349500 w 2642842"/>
                <a:gd name="connsiteY15" fmla="*/ 787400 h 1447226"/>
                <a:gd name="connsiteX16" fmla="*/ 2311400 w 2642842"/>
                <a:gd name="connsiteY16" fmla="*/ 838200 h 1447226"/>
                <a:gd name="connsiteX17" fmla="*/ 2273300 w 2642842"/>
                <a:gd name="connsiteY17" fmla="*/ 850900 h 1447226"/>
                <a:gd name="connsiteX18" fmla="*/ 2235200 w 2642842"/>
                <a:gd name="connsiteY18" fmla="*/ 876300 h 1447226"/>
                <a:gd name="connsiteX19" fmla="*/ 2197100 w 2642842"/>
                <a:gd name="connsiteY19" fmla="*/ 914400 h 1447226"/>
                <a:gd name="connsiteX20" fmla="*/ 2159000 w 2642842"/>
                <a:gd name="connsiteY20" fmla="*/ 927100 h 1447226"/>
                <a:gd name="connsiteX21" fmla="*/ 2070100 w 2642842"/>
                <a:gd name="connsiteY21" fmla="*/ 977900 h 1447226"/>
                <a:gd name="connsiteX22" fmla="*/ 2032000 w 2642842"/>
                <a:gd name="connsiteY22" fmla="*/ 990600 h 1447226"/>
                <a:gd name="connsiteX23" fmla="*/ 1993900 w 2642842"/>
                <a:gd name="connsiteY23" fmla="*/ 1028700 h 1447226"/>
                <a:gd name="connsiteX24" fmla="*/ 1943100 w 2642842"/>
                <a:gd name="connsiteY24" fmla="*/ 1041400 h 1447226"/>
                <a:gd name="connsiteX25" fmla="*/ 1905000 w 2642842"/>
                <a:gd name="connsiteY25" fmla="*/ 1054100 h 1447226"/>
                <a:gd name="connsiteX26" fmla="*/ 1828800 w 2642842"/>
                <a:gd name="connsiteY26" fmla="*/ 1104900 h 1447226"/>
                <a:gd name="connsiteX27" fmla="*/ 1790700 w 2642842"/>
                <a:gd name="connsiteY27" fmla="*/ 1130300 h 1447226"/>
                <a:gd name="connsiteX28" fmla="*/ 1625600 w 2642842"/>
                <a:gd name="connsiteY28" fmla="*/ 1155700 h 1447226"/>
                <a:gd name="connsiteX29" fmla="*/ 1562100 w 2642842"/>
                <a:gd name="connsiteY29" fmla="*/ 1168400 h 1447226"/>
                <a:gd name="connsiteX30" fmla="*/ 1485900 w 2642842"/>
                <a:gd name="connsiteY30" fmla="*/ 1181100 h 1447226"/>
                <a:gd name="connsiteX31" fmla="*/ 1371600 w 2642842"/>
                <a:gd name="connsiteY31" fmla="*/ 1206500 h 1447226"/>
                <a:gd name="connsiteX32" fmla="*/ 1333500 w 2642842"/>
                <a:gd name="connsiteY32" fmla="*/ 1231900 h 1447226"/>
                <a:gd name="connsiteX33" fmla="*/ 1231900 w 2642842"/>
                <a:gd name="connsiteY33" fmla="*/ 1257300 h 1447226"/>
                <a:gd name="connsiteX34" fmla="*/ 1193800 w 2642842"/>
                <a:gd name="connsiteY34" fmla="*/ 1282700 h 1447226"/>
                <a:gd name="connsiteX35" fmla="*/ 1130300 w 2642842"/>
                <a:gd name="connsiteY35" fmla="*/ 1308100 h 1447226"/>
                <a:gd name="connsiteX36" fmla="*/ 1016000 w 2642842"/>
                <a:gd name="connsiteY36" fmla="*/ 1333500 h 1447226"/>
                <a:gd name="connsiteX37" fmla="*/ 977900 w 2642842"/>
                <a:gd name="connsiteY37" fmla="*/ 1358900 h 1447226"/>
                <a:gd name="connsiteX38" fmla="*/ 927100 w 2642842"/>
                <a:gd name="connsiteY38" fmla="*/ 1371600 h 1447226"/>
                <a:gd name="connsiteX39" fmla="*/ 889000 w 2642842"/>
                <a:gd name="connsiteY39" fmla="*/ 1384300 h 1447226"/>
                <a:gd name="connsiteX40" fmla="*/ 596900 w 2642842"/>
                <a:gd name="connsiteY40" fmla="*/ 1409700 h 1447226"/>
                <a:gd name="connsiteX41" fmla="*/ 0 w 2642842"/>
                <a:gd name="connsiteY41" fmla="*/ 1435100 h 1447226"/>
                <a:gd name="connsiteX0" fmla="*/ 1003300 w 2642842"/>
                <a:gd name="connsiteY0" fmla="*/ 0 h 1447226"/>
                <a:gd name="connsiteX1" fmla="*/ 1397000 w 2642842"/>
                <a:gd name="connsiteY1" fmla="*/ 38100 h 1447226"/>
                <a:gd name="connsiteX2" fmla="*/ 1803400 w 2642842"/>
                <a:gd name="connsiteY2" fmla="*/ 88900 h 1447226"/>
                <a:gd name="connsiteX3" fmla="*/ 2273300 w 2642842"/>
                <a:gd name="connsiteY3" fmla="*/ 165100 h 1447226"/>
                <a:gd name="connsiteX4" fmla="*/ 2489200 w 2642842"/>
                <a:gd name="connsiteY4" fmla="*/ 228600 h 1447226"/>
                <a:gd name="connsiteX5" fmla="*/ 2527300 w 2642842"/>
                <a:gd name="connsiteY5" fmla="*/ 241300 h 1447226"/>
                <a:gd name="connsiteX6" fmla="*/ 2565400 w 2642842"/>
                <a:gd name="connsiteY6" fmla="*/ 254000 h 1447226"/>
                <a:gd name="connsiteX7" fmla="*/ 2603500 w 2642842"/>
                <a:gd name="connsiteY7" fmla="*/ 279400 h 1447226"/>
                <a:gd name="connsiteX8" fmla="*/ 2616200 w 2642842"/>
                <a:gd name="connsiteY8" fmla="*/ 533400 h 1447226"/>
                <a:gd name="connsiteX9" fmla="*/ 2578100 w 2642842"/>
                <a:gd name="connsiteY9" fmla="*/ 558800 h 1447226"/>
                <a:gd name="connsiteX10" fmla="*/ 2540000 w 2642842"/>
                <a:gd name="connsiteY10" fmla="*/ 635000 h 1447226"/>
                <a:gd name="connsiteX11" fmla="*/ 2501900 w 2642842"/>
                <a:gd name="connsiteY11" fmla="*/ 647700 h 1447226"/>
                <a:gd name="connsiteX12" fmla="*/ 2463800 w 2642842"/>
                <a:gd name="connsiteY12" fmla="*/ 685800 h 1447226"/>
                <a:gd name="connsiteX13" fmla="*/ 2400300 w 2642842"/>
                <a:gd name="connsiteY13" fmla="*/ 762000 h 1447226"/>
                <a:gd name="connsiteX14" fmla="*/ 2349500 w 2642842"/>
                <a:gd name="connsiteY14" fmla="*/ 787400 h 1447226"/>
                <a:gd name="connsiteX15" fmla="*/ 2311400 w 2642842"/>
                <a:gd name="connsiteY15" fmla="*/ 838200 h 1447226"/>
                <a:gd name="connsiteX16" fmla="*/ 2273300 w 2642842"/>
                <a:gd name="connsiteY16" fmla="*/ 850900 h 1447226"/>
                <a:gd name="connsiteX17" fmla="*/ 2235200 w 2642842"/>
                <a:gd name="connsiteY17" fmla="*/ 876300 h 1447226"/>
                <a:gd name="connsiteX18" fmla="*/ 2197100 w 2642842"/>
                <a:gd name="connsiteY18" fmla="*/ 914400 h 1447226"/>
                <a:gd name="connsiteX19" fmla="*/ 2159000 w 2642842"/>
                <a:gd name="connsiteY19" fmla="*/ 927100 h 1447226"/>
                <a:gd name="connsiteX20" fmla="*/ 2070100 w 2642842"/>
                <a:gd name="connsiteY20" fmla="*/ 977900 h 1447226"/>
                <a:gd name="connsiteX21" fmla="*/ 2032000 w 2642842"/>
                <a:gd name="connsiteY21" fmla="*/ 990600 h 1447226"/>
                <a:gd name="connsiteX22" fmla="*/ 1993900 w 2642842"/>
                <a:gd name="connsiteY22" fmla="*/ 1028700 h 1447226"/>
                <a:gd name="connsiteX23" fmla="*/ 1943100 w 2642842"/>
                <a:gd name="connsiteY23" fmla="*/ 1041400 h 1447226"/>
                <a:gd name="connsiteX24" fmla="*/ 1905000 w 2642842"/>
                <a:gd name="connsiteY24" fmla="*/ 1054100 h 1447226"/>
                <a:gd name="connsiteX25" fmla="*/ 1828800 w 2642842"/>
                <a:gd name="connsiteY25" fmla="*/ 1104900 h 1447226"/>
                <a:gd name="connsiteX26" fmla="*/ 1790700 w 2642842"/>
                <a:gd name="connsiteY26" fmla="*/ 1130300 h 1447226"/>
                <a:gd name="connsiteX27" fmla="*/ 1625600 w 2642842"/>
                <a:gd name="connsiteY27" fmla="*/ 1155700 h 1447226"/>
                <a:gd name="connsiteX28" fmla="*/ 1562100 w 2642842"/>
                <a:gd name="connsiteY28" fmla="*/ 1168400 h 1447226"/>
                <a:gd name="connsiteX29" fmla="*/ 1485900 w 2642842"/>
                <a:gd name="connsiteY29" fmla="*/ 1181100 h 1447226"/>
                <a:gd name="connsiteX30" fmla="*/ 1371600 w 2642842"/>
                <a:gd name="connsiteY30" fmla="*/ 1206500 h 1447226"/>
                <a:gd name="connsiteX31" fmla="*/ 1333500 w 2642842"/>
                <a:gd name="connsiteY31" fmla="*/ 1231900 h 1447226"/>
                <a:gd name="connsiteX32" fmla="*/ 1231900 w 2642842"/>
                <a:gd name="connsiteY32" fmla="*/ 1257300 h 1447226"/>
                <a:gd name="connsiteX33" fmla="*/ 1193800 w 2642842"/>
                <a:gd name="connsiteY33" fmla="*/ 1282700 h 1447226"/>
                <a:gd name="connsiteX34" fmla="*/ 1130300 w 2642842"/>
                <a:gd name="connsiteY34" fmla="*/ 1308100 h 1447226"/>
                <a:gd name="connsiteX35" fmla="*/ 1016000 w 2642842"/>
                <a:gd name="connsiteY35" fmla="*/ 1333500 h 1447226"/>
                <a:gd name="connsiteX36" fmla="*/ 977900 w 2642842"/>
                <a:gd name="connsiteY36" fmla="*/ 1358900 h 1447226"/>
                <a:gd name="connsiteX37" fmla="*/ 927100 w 2642842"/>
                <a:gd name="connsiteY37" fmla="*/ 1371600 h 1447226"/>
                <a:gd name="connsiteX38" fmla="*/ 889000 w 2642842"/>
                <a:gd name="connsiteY38" fmla="*/ 1384300 h 1447226"/>
                <a:gd name="connsiteX39" fmla="*/ 596900 w 2642842"/>
                <a:gd name="connsiteY39" fmla="*/ 1409700 h 1447226"/>
                <a:gd name="connsiteX40" fmla="*/ 0 w 2642842"/>
                <a:gd name="connsiteY40" fmla="*/ 1435100 h 1447226"/>
                <a:gd name="connsiteX0" fmla="*/ 1003300 w 2642842"/>
                <a:gd name="connsiteY0" fmla="*/ 0 h 1447226"/>
                <a:gd name="connsiteX1" fmla="*/ 1397000 w 2642842"/>
                <a:gd name="connsiteY1" fmla="*/ 38100 h 1447226"/>
                <a:gd name="connsiteX2" fmla="*/ 1803400 w 2642842"/>
                <a:gd name="connsiteY2" fmla="*/ 88900 h 1447226"/>
                <a:gd name="connsiteX3" fmla="*/ 2273300 w 2642842"/>
                <a:gd name="connsiteY3" fmla="*/ 165100 h 1447226"/>
                <a:gd name="connsiteX4" fmla="*/ 2527300 w 2642842"/>
                <a:gd name="connsiteY4" fmla="*/ 241300 h 1447226"/>
                <a:gd name="connsiteX5" fmla="*/ 2565400 w 2642842"/>
                <a:gd name="connsiteY5" fmla="*/ 254000 h 1447226"/>
                <a:gd name="connsiteX6" fmla="*/ 2603500 w 2642842"/>
                <a:gd name="connsiteY6" fmla="*/ 279400 h 1447226"/>
                <a:gd name="connsiteX7" fmla="*/ 2616200 w 2642842"/>
                <a:gd name="connsiteY7" fmla="*/ 533400 h 1447226"/>
                <a:gd name="connsiteX8" fmla="*/ 2578100 w 2642842"/>
                <a:gd name="connsiteY8" fmla="*/ 558800 h 1447226"/>
                <a:gd name="connsiteX9" fmla="*/ 2540000 w 2642842"/>
                <a:gd name="connsiteY9" fmla="*/ 635000 h 1447226"/>
                <a:gd name="connsiteX10" fmla="*/ 2501900 w 2642842"/>
                <a:gd name="connsiteY10" fmla="*/ 647700 h 1447226"/>
                <a:gd name="connsiteX11" fmla="*/ 2463800 w 2642842"/>
                <a:gd name="connsiteY11" fmla="*/ 685800 h 1447226"/>
                <a:gd name="connsiteX12" fmla="*/ 2400300 w 2642842"/>
                <a:gd name="connsiteY12" fmla="*/ 762000 h 1447226"/>
                <a:gd name="connsiteX13" fmla="*/ 2349500 w 2642842"/>
                <a:gd name="connsiteY13" fmla="*/ 787400 h 1447226"/>
                <a:gd name="connsiteX14" fmla="*/ 2311400 w 2642842"/>
                <a:gd name="connsiteY14" fmla="*/ 838200 h 1447226"/>
                <a:gd name="connsiteX15" fmla="*/ 2273300 w 2642842"/>
                <a:gd name="connsiteY15" fmla="*/ 850900 h 1447226"/>
                <a:gd name="connsiteX16" fmla="*/ 2235200 w 2642842"/>
                <a:gd name="connsiteY16" fmla="*/ 876300 h 1447226"/>
                <a:gd name="connsiteX17" fmla="*/ 2197100 w 2642842"/>
                <a:gd name="connsiteY17" fmla="*/ 914400 h 1447226"/>
                <a:gd name="connsiteX18" fmla="*/ 2159000 w 2642842"/>
                <a:gd name="connsiteY18" fmla="*/ 927100 h 1447226"/>
                <a:gd name="connsiteX19" fmla="*/ 2070100 w 2642842"/>
                <a:gd name="connsiteY19" fmla="*/ 977900 h 1447226"/>
                <a:gd name="connsiteX20" fmla="*/ 2032000 w 2642842"/>
                <a:gd name="connsiteY20" fmla="*/ 990600 h 1447226"/>
                <a:gd name="connsiteX21" fmla="*/ 1993900 w 2642842"/>
                <a:gd name="connsiteY21" fmla="*/ 1028700 h 1447226"/>
                <a:gd name="connsiteX22" fmla="*/ 1943100 w 2642842"/>
                <a:gd name="connsiteY22" fmla="*/ 1041400 h 1447226"/>
                <a:gd name="connsiteX23" fmla="*/ 1905000 w 2642842"/>
                <a:gd name="connsiteY23" fmla="*/ 1054100 h 1447226"/>
                <a:gd name="connsiteX24" fmla="*/ 1828800 w 2642842"/>
                <a:gd name="connsiteY24" fmla="*/ 1104900 h 1447226"/>
                <a:gd name="connsiteX25" fmla="*/ 1790700 w 2642842"/>
                <a:gd name="connsiteY25" fmla="*/ 1130300 h 1447226"/>
                <a:gd name="connsiteX26" fmla="*/ 1625600 w 2642842"/>
                <a:gd name="connsiteY26" fmla="*/ 1155700 h 1447226"/>
                <a:gd name="connsiteX27" fmla="*/ 1562100 w 2642842"/>
                <a:gd name="connsiteY27" fmla="*/ 1168400 h 1447226"/>
                <a:gd name="connsiteX28" fmla="*/ 1485900 w 2642842"/>
                <a:gd name="connsiteY28" fmla="*/ 1181100 h 1447226"/>
                <a:gd name="connsiteX29" fmla="*/ 1371600 w 2642842"/>
                <a:gd name="connsiteY29" fmla="*/ 1206500 h 1447226"/>
                <a:gd name="connsiteX30" fmla="*/ 1333500 w 2642842"/>
                <a:gd name="connsiteY30" fmla="*/ 1231900 h 1447226"/>
                <a:gd name="connsiteX31" fmla="*/ 1231900 w 2642842"/>
                <a:gd name="connsiteY31" fmla="*/ 1257300 h 1447226"/>
                <a:gd name="connsiteX32" fmla="*/ 1193800 w 2642842"/>
                <a:gd name="connsiteY32" fmla="*/ 1282700 h 1447226"/>
                <a:gd name="connsiteX33" fmla="*/ 1130300 w 2642842"/>
                <a:gd name="connsiteY33" fmla="*/ 1308100 h 1447226"/>
                <a:gd name="connsiteX34" fmla="*/ 1016000 w 2642842"/>
                <a:gd name="connsiteY34" fmla="*/ 1333500 h 1447226"/>
                <a:gd name="connsiteX35" fmla="*/ 977900 w 2642842"/>
                <a:gd name="connsiteY35" fmla="*/ 1358900 h 1447226"/>
                <a:gd name="connsiteX36" fmla="*/ 927100 w 2642842"/>
                <a:gd name="connsiteY36" fmla="*/ 1371600 h 1447226"/>
                <a:gd name="connsiteX37" fmla="*/ 889000 w 2642842"/>
                <a:gd name="connsiteY37" fmla="*/ 1384300 h 1447226"/>
                <a:gd name="connsiteX38" fmla="*/ 596900 w 2642842"/>
                <a:gd name="connsiteY38" fmla="*/ 1409700 h 1447226"/>
                <a:gd name="connsiteX39" fmla="*/ 0 w 2642842"/>
                <a:gd name="connsiteY39" fmla="*/ 1435100 h 1447226"/>
                <a:gd name="connsiteX0" fmla="*/ 1003300 w 2642842"/>
                <a:gd name="connsiteY0" fmla="*/ 0 h 1447226"/>
                <a:gd name="connsiteX1" fmla="*/ 1397000 w 2642842"/>
                <a:gd name="connsiteY1" fmla="*/ 38100 h 1447226"/>
                <a:gd name="connsiteX2" fmla="*/ 1803400 w 2642842"/>
                <a:gd name="connsiteY2" fmla="*/ 88900 h 1447226"/>
                <a:gd name="connsiteX3" fmla="*/ 2273300 w 2642842"/>
                <a:gd name="connsiteY3" fmla="*/ 165100 h 1447226"/>
                <a:gd name="connsiteX4" fmla="*/ 2527300 w 2642842"/>
                <a:gd name="connsiteY4" fmla="*/ 241300 h 1447226"/>
                <a:gd name="connsiteX5" fmla="*/ 2603500 w 2642842"/>
                <a:gd name="connsiteY5" fmla="*/ 279400 h 1447226"/>
                <a:gd name="connsiteX6" fmla="*/ 2616200 w 2642842"/>
                <a:gd name="connsiteY6" fmla="*/ 533400 h 1447226"/>
                <a:gd name="connsiteX7" fmla="*/ 2578100 w 2642842"/>
                <a:gd name="connsiteY7" fmla="*/ 558800 h 1447226"/>
                <a:gd name="connsiteX8" fmla="*/ 2540000 w 2642842"/>
                <a:gd name="connsiteY8" fmla="*/ 635000 h 1447226"/>
                <a:gd name="connsiteX9" fmla="*/ 2501900 w 2642842"/>
                <a:gd name="connsiteY9" fmla="*/ 647700 h 1447226"/>
                <a:gd name="connsiteX10" fmla="*/ 2463800 w 2642842"/>
                <a:gd name="connsiteY10" fmla="*/ 685800 h 1447226"/>
                <a:gd name="connsiteX11" fmla="*/ 2400300 w 2642842"/>
                <a:gd name="connsiteY11" fmla="*/ 762000 h 1447226"/>
                <a:gd name="connsiteX12" fmla="*/ 2349500 w 2642842"/>
                <a:gd name="connsiteY12" fmla="*/ 787400 h 1447226"/>
                <a:gd name="connsiteX13" fmla="*/ 2311400 w 2642842"/>
                <a:gd name="connsiteY13" fmla="*/ 838200 h 1447226"/>
                <a:gd name="connsiteX14" fmla="*/ 2273300 w 2642842"/>
                <a:gd name="connsiteY14" fmla="*/ 850900 h 1447226"/>
                <a:gd name="connsiteX15" fmla="*/ 2235200 w 2642842"/>
                <a:gd name="connsiteY15" fmla="*/ 876300 h 1447226"/>
                <a:gd name="connsiteX16" fmla="*/ 2197100 w 2642842"/>
                <a:gd name="connsiteY16" fmla="*/ 914400 h 1447226"/>
                <a:gd name="connsiteX17" fmla="*/ 2159000 w 2642842"/>
                <a:gd name="connsiteY17" fmla="*/ 927100 h 1447226"/>
                <a:gd name="connsiteX18" fmla="*/ 2070100 w 2642842"/>
                <a:gd name="connsiteY18" fmla="*/ 977900 h 1447226"/>
                <a:gd name="connsiteX19" fmla="*/ 2032000 w 2642842"/>
                <a:gd name="connsiteY19" fmla="*/ 990600 h 1447226"/>
                <a:gd name="connsiteX20" fmla="*/ 1993900 w 2642842"/>
                <a:gd name="connsiteY20" fmla="*/ 1028700 h 1447226"/>
                <a:gd name="connsiteX21" fmla="*/ 1943100 w 2642842"/>
                <a:gd name="connsiteY21" fmla="*/ 1041400 h 1447226"/>
                <a:gd name="connsiteX22" fmla="*/ 1905000 w 2642842"/>
                <a:gd name="connsiteY22" fmla="*/ 1054100 h 1447226"/>
                <a:gd name="connsiteX23" fmla="*/ 1828800 w 2642842"/>
                <a:gd name="connsiteY23" fmla="*/ 1104900 h 1447226"/>
                <a:gd name="connsiteX24" fmla="*/ 1790700 w 2642842"/>
                <a:gd name="connsiteY24" fmla="*/ 1130300 h 1447226"/>
                <a:gd name="connsiteX25" fmla="*/ 1625600 w 2642842"/>
                <a:gd name="connsiteY25" fmla="*/ 1155700 h 1447226"/>
                <a:gd name="connsiteX26" fmla="*/ 1562100 w 2642842"/>
                <a:gd name="connsiteY26" fmla="*/ 1168400 h 1447226"/>
                <a:gd name="connsiteX27" fmla="*/ 1485900 w 2642842"/>
                <a:gd name="connsiteY27" fmla="*/ 1181100 h 1447226"/>
                <a:gd name="connsiteX28" fmla="*/ 1371600 w 2642842"/>
                <a:gd name="connsiteY28" fmla="*/ 1206500 h 1447226"/>
                <a:gd name="connsiteX29" fmla="*/ 1333500 w 2642842"/>
                <a:gd name="connsiteY29" fmla="*/ 1231900 h 1447226"/>
                <a:gd name="connsiteX30" fmla="*/ 1231900 w 2642842"/>
                <a:gd name="connsiteY30" fmla="*/ 1257300 h 1447226"/>
                <a:gd name="connsiteX31" fmla="*/ 1193800 w 2642842"/>
                <a:gd name="connsiteY31" fmla="*/ 1282700 h 1447226"/>
                <a:gd name="connsiteX32" fmla="*/ 1130300 w 2642842"/>
                <a:gd name="connsiteY32" fmla="*/ 1308100 h 1447226"/>
                <a:gd name="connsiteX33" fmla="*/ 1016000 w 2642842"/>
                <a:gd name="connsiteY33" fmla="*/ 1333500 h 1447226"/>
                <a:gd name="connsiteX34" fmla="*/ 977900 w 2642842"/>
                <a:gd name="connsiteY34" fmla="*/ 1358900 h 1447226"/>
                <a:gd name="connsiteX35" fmla="*/ 927100 w 2642842"/>
                <a:gd name="connsiteY35" fmla="*/ 1371600 h 1447226"/>
                <a:gd name="connsiteX36" fmla="*/ 889000 w 2642842"/>
                <a:gd name="connsiteY36" fmla="*/ 1384300 h 1447226"/>
                <a:gd name="connsiteX37" fmla="*/ 596900 w 2642842"/>
                <a:gd name="connsiteY37" fmla="*/ 1409700 h 1447226"/>
                <a:gd name="connsiteX38" fmla="*/ 0 w 2642842"/>
                <a:gd name="connsiteY38" fmla="*/ 1435100 h 1447226"/>
                <a:gd name="connsiteX0" fmla="*/ 1003300 w 2654525"/>
                <a:gd name="connsiteY0" fmla="*/ 0 h 1447226"/>
                <a:gd name="connsiteX1" fmla="*/ 1397000 w 2654525"/>
                <a:gd name="connsiteY1" fmla="*/ 38100 h 1447226"/>
                <a:gd name="connsiteX2" fmla="*/ 1803400 w 2654525"/>
                <a:gd name="connsiteY2" fmla="*/ 88900 h 1447226"/>
                <a:gd name="connsiteX3" fmla="*/ 2273300 w 2654525"/>
                <a:gd name="connsiteY3" fmla="*/ 165100 h 1447226"/>
                <a:gd name="connsiteX4" fmla="*/ 2527300 w 2654525"/>
                <a:gd name="connsiteY4" fmla="*/ 241300 h 1447226"/>
                <a:gd name="connsiteX5" fmla="*/ 2635250 w 2654525"/>
                <a:gd name="connsiteY5" fmla="*/ 349250 h 1447226"/>
                <a:gd name="connsiteX6" fmla="*/ 2616200 w 2654525"/>
                <a:gd name="connsiteY6" fmla="*/ 533400 h 1447226"/>
                <a:gd name="connsiteX7" fmla="*/ 2578100 w 2654525"/>
                <a:gd name="connsiteY7" fmla="*/ 558800 h 1447226"/>
                <a:gd name="connsiteX8" fmla="*/ 2540000 w 2654525"/>
                <a:gd name="connsiteY8" fmla="*/ 635000 h 1447226"/>
                <a:gd name="connsiteX9" fmla="*/ 2501900 w 2654525"/>
                <a:gd name="connsiteY9" fmla="*/ 647700 h 1447226"/>
                <a:gd name="connsiteX10" fmla="*/ 2463800 w 2654525"/>
                <a:gd name="connsiteY10" fmla="*/ 685800 h 1447226"/>
                <a:gd name="connsiteX11" fmla="*/ 2400300 w 2654525"/>
                <a:gd name="connsiteY11" fmla="*/ 762000 h 1447226"/>
                <a:gd name="connsiteX12" fmla="*/ 2349500 w 2654525"/>
                <a:gd name="connsiteY12" fmla="*/ 787400 h 1447226"/>
                <a:gd name="connsiteX13" fmla="*/ 2311400 w 2654525"/>
                <a:gd name="connsiteY13" fmla="*/ 838200 h 1447226"/>
                <a:gd name="connsiteX14" fmla="*/ 2273300 w 2654525"/>
                <a:gd name="connsiteY14" fmla="*/ 850900 h 1447226"/>
                <a:gd name="connsiteX15" fmla="*/ 2235200 w 2654525"/>
                <a:gd name="connsiteY15" fmla="*/ 876300 h 1447226"/>
                <a:gd name="connsiteX16" fmla="*/ 2197100 w 2654525"/>
                <a:gd name="connsiteY16" fmla="*/ 914400 h 1447226"/>
                <a:gd name="connsiteX17" fmla="*/ 2159000 w 2654525"/>
                <a:gd name="connsiteY17" fmla="*/ 927100 h 1447226"/>
                <a:gd name="connsiteX18" fmla="*/ 2070100 w 2654525"/>
                <a:gd name="connsiteY18" fmla="*/ 977900 h 1447226"/>
                <a:gd name="connsiteX19" fmla="*/ 2032000 w 2654525"/>
                <a:gd name="connsiteY19" fmla="*/ 990600 h 1447226"/>
                <a:gd name="connsiteX20" fmla="*/ 1993900 w 2654525"/>
                <a:gd name="connsiteY20" fmla="*/ 1028700 h 1447226"/>
                <a:gd name="connsiteX21" fmla="*/ 1943100 w 2654525"/>
                <a:gd name="connsiteY21" fmla="*/ 1041400 h 1447226"/>
                <a:gd name="connsiteX22" fmla="*/ 1905000 w 2654525"/>
                <a:gd name="connsiteY22" fmla="*/ 1054100 h 1447226"/>
                <a:gd name="connsiteX23" fmla="*/ 1828800 w 2654525"/>
                <a:gd name="connsiteY23" fmla="*/ 1104900 h 1447226"/>
                <a:gd name="connsiteX24" fmla="*/ 1790700 w 2654525"/>
                <a:gd name="connsiteY24" fmla="*/ 1130300 h 1447226"/>
                <a:gd name="connsiteX25" fmla="*/ 1625600 w 2654525"/>
                <a:gd name="connsiteY25" fmla="*/ 1155700 h 1447226"/>
                <a:gd name="connsiteX26" fmla="*/ 1562100 w 2654525"/>
                <a:gd name="connsiteY26" fmla="*/ 1168400 h 1447226"/>
                <a:gd name="connsiteX27" fmla="*/ 1485900 w 2654525"/>
                <a:gd name="connsiteY27" fmla="*/ 1181100 h 1447226"/>
                <a:gd name="connsiteX28" fmla="*/ 1371600 w 2654525"/>
                <a:gd name="connsiteY28" fmla="*/ 1206500 h 1447226"/>
                <a:gd name="connsiteX29" fmla="*/ 1333500 w 2654525"/>
                <a:gd name="connsiteY29" fmla="*/ 1231900 h 1447226"/>
                <a:gd name="connsiteX30" fmla="*/ 1231900 w 2654525"/>
                <a:gd name="connsiteY30" fmla="*/ 1257300 h 1447226"/>
                <a:gd name="connsiteX31" fmla="*/ 1193800 w 2654525"/>
                <a:gd name="connsiteY31" fmla="*/ 1282700 h 1447226"/>
                <a:gd name="connsiteX32" fmla="*/ 1130300 w 2654525"/>
                <a:gd name="connsiteY32" fmla="*/ 1308100 h 1447226"/>
                <a:gd name="connsiteX33" fmla="*/ 1016000 w 2654525"/>
                <a:gd name="connsiteY33" fmla="*/ 1333500 h 1447226"/>
                <a:gd name="connsiteX34" fmla="*/ 977900 w 2654525"/>
                <a:gd name="connsiteY34" fmla="*/ 1358900 h 1447226"/>
                <a:gd name="connsiteX35" fmla="*/ 927100 w 2654525"/>
                <a:gd name="connsiteY35" fmla="*/ 1371600 h 1447226"/>
                <a:gd name="connsiteX36" fmla="*/ 889000 w 2654525"/>
                <a:gd name="connsiteY36" fmla="*/ 1384300 h 1447226"/>
                <a:gd name="connsiteX37" fmla="*/ 596900 w 2654525"/>
                <a:gd name="connsiteY37" fmla="*/ 1409700 h 1447226"/>
                <a:gd name="connsiteX38" fmla="*/ 0 w 2654525"/>
                <a:gd name="connsiteY38" fmla="*/ 1435100 h 1447226"/>
                <a:gd name="connsiteX0" fmla="*/ 1003300 w 2655705"/>
                <a:gd name="connsiteY0" fmla="*/ 0 h 1447226"/>
                <a:gd name="connsiteX1" fmla="*/ 1397000 w 2655705"/>
                <a:gd name="connsiteY1" fmla="*/ 38100 h 1447226"/>
                <a:gd name="connsiteX2" fmla="*/ 1803400 w 2655705"/>
                <a:gd name="connsiteY2" fmla="*/ 88900 h 1447226"/>
                <a:gd name="connsiteX3" fmla="*/ 2273300 w 2655705"/>
                <a:gd name="connsiteY3" fmla="*/ 165100 h 1447226"/>
                <a:gd name="connsiteX4" fmla="*/ 2527300 w 2655705"/>
                <a:gd name="connsiteY4" fmla="*/ 241300 h 1447226"/>
                <a:gd name="connsiteX5" fmla="*/ 2635250 w 2655705"/>
                <a:gd name="connsiteY5" fmla="*/ 349250 h 1447226"/>
                <a:gd name="connsiteX6" fmla="*/ 2616200 w 2655705"/>
                <a:gd name="connsiteY6" fmla="*/ 533400 h 1447226"/>
                <a:gd name="connsiteX7" fmla="*/ 2540000 w 2655705"/>
                <a:gd name="connsiteY7" fmla="*/ 635000 h 1447226"/>
                <a:gd name="connsiteX8" fmla="*/ 2501900 w 2655705"/>
                <a:gd name="connsiteY8" fmla="*/ 647700 h 1447226"/>
                <a:gd name="connsiteX9" fmla="*/ 2463800 w 2655705"/>
                <a:gd name="connsiteY9" fmla="*/ 685800 h 1447226"/>
                <a:gd name="connsiteX10" fmla="*/ 2400300 w 2655705"/>
                <a:gd name="connsiteY10" fmla="*/ 762000 h 1447226"/>
                <a:gd name="connsiteX11" fmla="*/ 2349500 w 2655705"/>
                <a:gd name="connsiteY11" fmla="*/ 787400 h 1447226"/>
                <a:gd name="connsiteX12" fmla="*/ 2311400 w 2655705"/>
                <a:gd name="connsiteY12" fmla="*/ 838200 h 1447226"/>
                <a:gd name="connsiteX13" fmla="*/ 2273300 w 2655705"/>
                <a:gd name="connsiteY13" fmla="*/ 850900 h 1447226"/>
                <a:gd name="connsiteX14" fmla="*/ 2235200 w 2655705"/>
                <a:gd name="connsiteY14" fmla="*/ 876300 h 1447226"/>
                <a:gd name="connsiteX15" fmla="*/ 2197100 w 2655705"/>
                <a:gd name="connsiteY15" fmla="*/ 914400 h 1447226"/>
                <a:gd name="connsiteX16" fmla="*/ 2159000 w 2655705"/>
                <a:gd name="connsiteY16" fmla="*/ 927100 h 1447226"/>
                <a:gd name="connsiteX17" fmla="*/ 2070100 w 2655705"/>
                <a:gd name="connsiteY17" fmla="*/ 977900 h 1447226"/>
                <a:gd name="connsiteX18" fmla="*/ 2032000 w 2655705"/>
                <a:gd name="connsiteY18" fmla="*/ 990600 h 1447226"/>
                <a:gd name="connsiteX19" fmla="*/ 1993900 w 2655705"/>
                <a:gd name="connsiteY19" fmla="*/ 1028700 h 1447226"/>
                <a:gd name="connsiteX20" fmla="*/ 1943100 w 2655705"/>
                <a:gd name="connsiteY20" fmla="*/ 1041400 h 1447226"/>
                <a:gd name="connsiteX21" fmla="*/ 1905000 w 2655705"/>
                <a:gd name="connsiteY21" fmla="*/ 1054100 h 1447226"/>
                <a:gd name="connsiteX22" fmla="*/ 1828800 w 2655705"/>
                <a:gd name="connsiteY22" fmla="*/ 1104900 h 1447226"/>
                <a:gd name="connsiteX23" fmla="*/ 1790700 w 2655705"/>
                <a:gd name="connsiteY23" fmla="*/ 1130300 h 1447226"/>
                <a:gd name="connsiteX24" fmla="*/ 1625600 w 2655705"/>
                <a:gd name="connsiteY24" fmla="*/ 1155700 h 1447226"/>
                <a:gd name="connsiteX25" fmla="*/ 1562100 w 2655705"/>
                <a:gd name="connsiteY25" fmla="*/ 1168400 h 1447226"/>
                <a:gd name="connsiteX26" fmla="*/ 1485900 w 2655705"/>
                <a:gd name="connsiteY26" fmla="*/ 1181100 h 1447226"/>
                <a:gd name="connsiteX27" fmla="*/ 1371600 w 2655705"/>
                <a:gd name="connsiteY27" fmla="*/ 1206500 h 1447226"/>
                <a:gd name="connsiteX28" fmla="*/ 1333500 w 2655705"/>
                <a:gd name="connsiteY28" fmla="*/ 1231900 h 1447226"/>
                <a:gd name="connsiteX29" fmla="*/ 1231900 w 2655705"/>
                <a:gd name="connsiteY29" fmla="*/ 1257300 h 1447226"/>
                <a:gd name="connsiteX30" fmla="*/ 1193800 w 2655705"/>
                <a:gd name="connsiteY30" fmla="*/ 1282700 h 1447226"/>
                <a:gd name="connsiteX31" fmla="*/ 1130300 w 2655705"/>
                <a:gd name="connsiteY31" fmla="*/ 1308100 h 1447226"/>
                <a:gd name="connsiteX32" fmla="*/ 1016000 w 2655705"/>
                <a:gd name="connsiteY32" fmla="*/ 1333500 h 1447226"/>
                <a:gd name="connsiteX33" fmla="*/ 977900 w 2655705"/>
                <a:gd name="connsiteY33" fmla="*/ 1358900 h 1447226"/>
                <a:gd name="connsiteX34" fmla="*/ 927100 w 2655705"/>
                <a:gd name="connsiteY34" fmla="*/ 1371600 h 1447226"/>
                <a:gd name="connsiteX35" fmla="*/ 889000 w 2655705"/>
                <a:gd name="connsiteY35" fmla="*/ 1384300 h 1447226"/>
                <a:gd name="connsiteX36" fmla="*/ 596900 w 2655705"/>
                <a:gd name="connsiteY36" fmla="*/ 1409700 h 1447226"/>
                <a:gd name="connsiteX37" fmla="*/ 0 w 2655705"/>
                <a:gd name="connsiteY37"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463800 w 2656997"/>
                <a:gd name="connsiteY8" fmla="*/ 685800 h 1447226"/>
                <a:gd name="connsiteX9" fmla="*/ 2400300 w 2656997"/>
                <a:gd name="connsiteY9" fmla="*/ 762000 h 1447226"/>
                <a:gd name="connsiteX10" fmla="*/ 2349500 w 2656997"/>
                <a:gd name="connsiteY10" fmla="*/ 787400 h 1447226"/>
                <a:gd name="connsiteX11" fmla="*/ 2311400 w 2656997"/>
                <a:gd name="connsiteY11" fmla="*/ 838200 h 1447226"/>
                <a:gd name="connsiteX12" fmla="*/ 2273300 w 2656997"/>
                <a:gd name="connsiteY12" fmla="*/ 850900 h 1447226"/>
                <a:gd name="connsiteX13" fmla="*/ 2235200 w 2656997"/>
                <a:gd name="connsiteY13" fmla="*/ 876300 h 1447226"/>
                <a:gd name="connsiteX14" fmla="*/ 2197100 w 2656997"/>
                <a:gd name="connsiteY14" fmla="*/ 914400 h 1447226"/>
                <a:gd name="connsiteX15" fmla="*/ 2159000 w 2656997"/>
                <a:gd name="connsiteY15" fmla="*/ 927100 h 1447226"/>
                <a:gd name="connsiteX16" fmla="*/ 2070100 w 2656997"/>
                <a:gd name="connsiteY16" fmla="*/ 977900 h 1447226"/>
                <a:gd name="connsiteX17" fmla="*/ 2032000 w 2656997"/>
                <a:gd name="connsiteY17" fmla="*/ 990600 h 1447226"/>
                <a:gd name="connsiteX18" fmla="*/ 1993900 w 2656997"/>
                <a:gd name="connsiteY18" fmla="*/ 1028700 h 1447226"/>
                <a:gd name="connsiteX19" fmla="*/ 1943100 w 2656997"/>
                <a:gd name="connsiteY19" fmla="*/ 1041400 h 1447226"/>
                <a:gd name="connsiteX20" fmla="*/ 1905000 w 2656997"/>
                <a:gd name="connsiteY20" fmla="*/ 1054100 h 1447226"/>
                <a:gd name="connsiteX21" fmla="*/ 1828800 w 2656997"/>
                <a:gd name="connsiteY21" fmla="*/ 1104900 h 1447226"/>
                <a:gd name="connsiteX22" fmla="*/ 1790700 w 2656997"/>
                <a:gd name="connsiteY22" fmla="*/ 1130300 h 1447226"/>
                <a:gd name="connsiteX23" fmla="*/ 1625600 w 2656997"/>
                <a:gd name="connsiteY23" fmla="*/ 1155700 h 1447226"/>
                <a:gd name="connsiteX24" fmla="*/ 1562100 w 2656997"/>
                <a:gd name="connsiteY24" fmla="*/ 1168400 h 1447226"/>
                <a:gd name="connsiteX25" fmla="*/ 1485900 w 2656997"/>
                <a:gd name="connsiteY25" fmla="*/ 1181100 h 1447226"/>
                <a:gd name="connsiteX26" fmla="*/ 1371600 w 2656997"/>
                <a:gd name="connsiteY26" fmla="*/ 1206500 h 1447226"/>
                <a:gd name="connsiteX27" fmla="*/ 1333500 w 2656997"/>
                <a:gd name="connsiteY27" fmla="*/ 1231900 h 1447226"/>
                <a:gd name="connsiteX28" fmla="*/ 1231900 w 2656997"/>
                <a:gd name="connsiteY28" fmla="*/ 1257300 h 1447226"/>
                <a:gd name="connsiteX29" fmla="*/ 1193800 w 2656997"/>
                <a:gd name="connsiteY29" fmla="*/ 1282700 h 1447226"/>
                <a:gd name="connsiteX30" fmla="*/ 1130300 w 2656997"/>
                <a:gd name="connsiteY30" fmla="*/ 1308100 h 1447226"/>
                <a:gd name="connsiteX31" fmla="*/ 1016000 w 2656997"/>
                <a:gd name="connsiteY31" fmla="*/ 1333500 h 1447226"/>
                <a:gd name="connsiteX32" fmla="*/ 977900 w 2656997"/>
                <a:gd name="connsiteY32" fmla="*/ 1358900 h 1447226"/>
                <a:gd name="connsiteX33" fmla="*/ 927100 w 2656997"/>
                <a:gd name="connsiteY33" fmla="*/ 1371600 h 1447226"/>
                <a:gd name="connsiteX34" fmla="*/ 889000 w 2656997"/>
                <a:gd name="connsiteY34" fmla="*/ 1384300 h 1447226"/>
                <a:gd name="connsiteX35" fmla="*/ 596900 w 2656997"/>
                <a:gd name="connsiteY35" fmla="*/ 1409700 h 1447226"/>
                <a:gd name="connsiteX36" fmla="*/ 0 w 2656997"/>
                <a:gd name="connsiteY36"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400300 w 2656997"/>
                <a:gd name="connsiteY8" fmla="*/ 762000 h 1447226"/>
                <a:gd name="connsiteX9" fmla="*/ 2349500 w 2656997"/>
                <a:gd name="connsiteY9" fmla="*/ 787400 h 1447226"/>
                <a:gd name="connsiteX10" fmla="*/ 2311400 w 2656997"/>
                <a:gd name="connsiteY10" fmla="*/ 838200 h 1447226"/>
                <a:gd name="connsiteX11" fmla="*/ 2273300 w 2656997"/>
                <a:gd name="connsiteY11" fmla="*/ 850900 h 1447226"/>
                <a:gd name="connsiteX12" fmla="*/ 2235200 w 2656997"/>
                <a:gd name="connsiteY12" fmla="*/ 876300 h 1447226"/>
                <a:gd name="connsiteX13" fmla="*/ 2197100 w 2656997"/>
                <a:gd name="connsiteY13" fmla="*/ 914400 h 1447226"/>
                <a:gd name="connsiteX14" fmla="*/ 2159000 w 2656997"/>
                <a:gd name="connsiteY14" fmla="*/ 927100 h 1447226"/>
                <a:gd name="connsiteX15" fmla="*/ 2070100 w 2656997"/>
                <a:gd name="connsiteY15" fmla="*/ 977900 h 1447226"/>
                <a:gd name="connsiteX16" fmla="*/ 2032000 w 2656997"/>
                <a:gd name="connsiteY16" fmla="*/ 990600 h 1447226"/>
                <a:gd name="connsiteX17" fmla="*/ 1993900 w 2656997"/>
                <a:gd name="connsiteY17" fmla="*/ 1028700 h 1447226"/>
                <a:gd name="connsiteX18" fmla="*/ 1943100 w 2656997"/>
                <a:gd name="connsiteY18" fmla="*/ 1041400 h 1447226"/>
                <a:gd name="connsiteX19" fmla="*/ 1905000 w 2656997"/>
                <a:gd name="connsiteY19" fmla="*/ 1054100 h 1447226"/>
                <a:gd name="connsiteX20" fmla="*/ 1828800 w 2656997"/>
                <a:gd name="connsiteY20" fmla="*/ 1104900 h 1447226"/>
                <a:gd name="connsiteX21" fmla="*/ 1790700 w 2656997"/>
                <a:gd name="connsiteY21" fmla="*/ 1130300 h 1447226"/>
                <a:gd name="connsiteX22" fmla="*/ 1625600 w 2656997"/>
                <a:gd name="connsiteY22" fmla="*/ 1155700 h 1447226"/>
                <a:gd name="connsiteX23" fmla="*/ 1562100 w 2656997"/>
                <a:gd name="connsiteY23" fmla="*/ 1168400 h 1447226"/>
                <a:gd name="connsiteX24" fmla="*/ 1485900 w 2656997"/>
                <a:gd name="connsiteY24" fmla="*/ 1181100 h 1447226"/>
                <a:gd name="connsiteX25" fmla="*/ 1371600 w 2656997"/>
                <a:gd name="connsiteY25" fmla="*/ 1206500 h 1447226"/>
                <a:gd name="connsiteX26" fmla="*/ 1333500 w 2656997"/>
                <a:gd name="connsiteY26" fmla="*/ 1231900 h 1447226"/>
                <a:gd name="connsiteX27" fmla="*/ 1231900 w 2656997"/>
                <a:gd name="connsiteY27" fmla="*/ 1257300 h 1447226"/>
                <a:gd name="connsiteX28" fmla="*/ 1193800 w 2656997"/>
                <a:gd name="connsiteY28" fmla="*/ 1282700 h 1447226"/>
                <a:gd name="connsiteX29" fmla="*/ 1130300 w 2656997"/>
                <a:gd name="connsiteY29" fmla="*/ 1308100 h 1447226"/>
                <a:gd name="connsiteX30" fmla="*/ 1016000 w 2656997"/>
                <a:gd name="connsiteY30" fmla="*/ 1333500 h 1447226"/>
                <a:gd name="connsiteX31" fmla="*/ 977900 w 2656997"/>
                <a:gd name="connsiteY31" fmla="*/ 1358900 h 1447226"/>
                <a:gd name="connsiteX32" fmla="*/ 927100 w 2656997"/>
                <a:gd name="connsiteY32" fmla="*/ 1371600 h 1447226"/>
                <a:gd name="connsiteX33" fmla="*/ 889000 w 2656997"/>
                <a:gd name="connsiteY33" fmla="*/ 1384300 h 1447226"/>
                <a:gd name="connsiteX34" fmla="*/ 596900 w 2656997"/>
                <a:gd name="connsiteY34" fmla="*/ 1409700 h 1447226"/>
                <a:gd name="connsiteX35" fmla="*/ 0 w 2656997"/>
                <a:gd name="connsiteY35"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49500 w 2656997"/>
                <a:gd name="connsiteY8" fmla="*/ 787400 h 1447226"/>
                <a:gd name="connsiteX9" fmla="*/ 2311400 w 2656997"/>
                <a:gd name="connsiteY9" fmla="*/ 838200 h 1447226"/>
                <a:gd name="connsiteX10" fmla="*/ 2273300 w 2656997"/>
                <a:gd name="connsiteY10" fmla="*/ 850900 h 1447226"/>
                <a:gd name="connsiteX11" fmla="*/ 2235200 w 2656997"/>
                <a:gd name="connsiteY11" fmla="*/ 876300 h 1447226"/>
                <a:gd name="connsiteX12" fmla="*/ 2197100 w 2656997"/>
                <a:gd name="connsiteY12" fmla="*/ 914400 h 1447226"/>
                <a:gd name="connsiteX13" fmla="*/ 2159000 w 2656997"/>
                <a:gd name="connsiteY13" fmla="*/ 927100 h 1447226"/>
                <a:gd name="connsiteX14" fmla="*/ 2070100 w 2656997"/>
                <a:gd name="connsiteY14" fmla="*/ 977900 h 1447226"/>
                <a:gd name="connsiteX15" fmla="*/ 2032000 w 2656997"/>
                <a:gd name="connsiteY15" fmla="*/ 990600 h 1447226"/>
                <a:gd name="connsiteX16" fmla="*/ 1993900 w 2656997"/>
                <a:gd name="connsiteY16" fmla="*/ 1028700 h 1447226"/>
                <a:gd name="connsiteX17" fmla="*/ 1943100 w 2656997"/>
                <a:gd name="connsiteY17" fmla="*/ 1041400 h 1447226"/>
                <a:gd name="connsiteX18" fmla="*/ 1905000 w 2656997"/>
                <a:gd name="connsiteY18" fmla="*/ 1054100 h 1447226"/>
                <a:gd name="connsiteX19" fmla="*/ 1828800 w 2656997"/>
                <a:gd name="connsiteY19" fmla="*/ 1104900 h 1447226"/>
                <a:gd name="connsiteX20" fmla="*/ 1790700 w 2656997"/>
                <a:gd name="connsiteY20" fmla="*/ 1130300 h 1447226"/>
                <a:gd name="connsiteX21" fmla="*/ 1625600 w 2656997"/>
                <a:gd name="connsiteY21" fmla="*/ 1155700 h 1447226"/>
                <a:gd name="connsiteX22" fmla="*/ 1562100 w 2656997"/>
                <a:gd name="connsiteY22" fmla="*/ 1168400 h 1447226"/>
                <a:gd name="connsiteX23" fmla="*/ 1485900 w 2656997"/>
                <a:gd name="connsiteY23" fmla="*/ 1181100 h 1447226"/>
                <a:gd name="connsiteX24" fmla="*/ 1371600 w 2656997"/>
                <a:gd name="connsiteY24" fmla="*/ 1206500 h 1447226"/>
                <a:gd name="connsiteX25" fmla="*/ 1333500 w 2656997"/>
                <a:gd name="connsiteY25" fmla="*/ 1231900 h 1447226"/>
                <a:gd name="connsiteX26" fmla="*/ 1231900 w 2656997"/>
                <a:gd name="connsiteY26" fmla="*/ 1257300 h 1447226"/>
                <a:gd name="connsiteX27" fmla="*/ 1193800 w 2656997"/>
                <a:gd name="connsiteY27" fmla="*/ 1282700 h 1447226"/>
                <a:gd name="connsiteX28" fmla="*/ 1130300 w 2656997"/>
                <a:gd name="connsiteY28" fmla="*/ 1308100 h 1447226"/>
                <a:gd name="connsiteX29" fmla="*/ 1016000 w 2656997"/>
                <a:gd name="connsiteY29" fmla="*/ 1333500 h 1447226"/>
                <a:gd name="connsiteX30" fmla="*/ 977900 w 2656997"/>
                <a:gd name="connsiteY30" fmla="*/ 1358900 h 1447226"/>
                <a:gd name="connsiteX31" fmla="*/ 927100 w 2656997"/>
                <a:gd name="connsiteY31" fmla="*/ 1371600 h 1447226"/>
                <a:gd name="connsiteX32" fmla="*/ 889000 w 2656997"/>
                <a:gd name="connsiteY32" fmla="*/ 1384300 h 1447226"/>
                <a:gd name="connsiteX33" fmla="*/ 596900 w 2656997"/>
                <a:gd name="connsiteY33" fmla="*/ 1409700 h 1447226"/>
                <a:gd name="connsiteX34" fmla="*/ 0 w 2656997"/>
                <a:gd name="connsiteY34"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273300 w 2656997"/>
                <a:gd name="connsiteY9" fmla="*/ 850900 h 1447226"/>
                <a:gd name="connsiteX10" fmla="*/ 2235200 w 2656997"/>
                <a:gd name="connsiteY10" fmla="*/ 876300 h 1447226"/>
                <a:gd name="connsiteX11" fmla="*/ 2197100 w 2656997"/>
                <a:gd name="connsiteY11" fmla="*/ 914400 h 1447226"/>
                <a:gd name="connsiteX12" fmla="*/ 2159000 w 2656997"/>
                <a:gd name="connsiteY12" fmla="*/ 927100 h 1447226"/>
                <a:gd name="connsiteX13" fmla="*/ 2070100 w 2656997"/>
                <a:gd name="connsiteY13" fmla="*/ 977900 h 1447226"/>
                <a:gd name="connsiteX14" fmla="*/ 2032000 w 2656997"/>
                <a:gd name="connsiteY14" fmla="*/ 990600 h 1447226"/>
                <a:gd name="connsiteX15" fmla="*/ 1993900 w 2656997"/>
                <a:gd name="connsiteY15" fmla="*/ 1028700 h 1447226"/>
                <a:gd name="connsiteX16" fmla="*/ 1943100 w 2656997"/>
                <a:gd name="connsiteY16" fmla="*/ 1041400 h 1447226"/>
                <a:gd name="connsiteX17" fmla="*/ 1905000 w 2656997"/>
                <a:gd name="connsiteY17" fmla="*/ 1054100 h 1447226"/>
                <a:gd name="connsiteX18" fmla="*/ 1828800 w 2656997"/>
                <a:gd name="connsiteY18" fmla="*/ 1104900 h 1447226"/>
                <a:gd name="connsiteX19" fmla="*/ 1790700 w 2656997"/>
                <a:gd name="connsiteY19" fmla="*/ 1130300 h 1447226"/>
                <a:gd name="connsiteX20" fmla="*/ 1625600 w 2656997"/>
                <a:gd name="connsiteY20" fmla="*/ 1155700 h 1447226"/>
                <a:gd name="connsiteX21" fmla="*/ 1562100 w 2656997"/>
                <a:gd name="connsiteY21" fmla="*/ 1168400 h 1447226"/>
                <a:gd name="connsiteX22" fmla="*/ 1485900 w 2656997"/>
                <a:gd name="connsiteY22" fmla="*/ 1181100 h 1447226"/>
                <a:gd name="connsiteX23" fmla="*/ 1371600 w 2656997"/>
                <a:gd name="connsiteY23" fmla="*/ 1206500 h 1447226"/>
                <a:gd name="connsiteX24" fmla="*/ 1333500 w 2656997"/>
                <a:gd name="connsiteY24" fmla="*/ 1231900 h 1447226"/>
                <a:gd name="connsiteX25" fmla="*/ 1231900 w 2656997"/>
                <a:gd name="connsiteY25" fmla="*/ 1257300 h 1447226"/>
                <a:gd name="connsiteX26" fmla="*/ 1193800 w 2656997"/>
                <a:gd name="connsiteY26" fmla="*/ 1282700 h 1447226"/>
                <a:gd name="connsiteX27" fmla="*/ 1130300 w 2656997"/>
                <a:gd name="connsiteY27" fmla="*/ 1308100 h 1447226"/>
                <a:gd name="connsiteX28" fmla="*/ 1016000 w 2656997"/>
                <a:gd name="connsiteY28" fmla="*/ 1333500 h 1447226"/>
                <a:gd name="connsiteX29" fmla="*/ 977900 w 2656997"/>
                <a:gd name="connsiteY29" fmla="*/ 1358900 h 1447226"/>
                <a:gd name="connsiteX30" fmla="*/ 927100 w 2656997"/>
                <a:gd name="connsiteY30" fmla="*/ 1371600 h 1447226"/>
                <a:gd name="connsiteX31" fmla="*/ 889000 w 2656997"/>
                <a:gd name="connsiteY31" fmla="*/ 1384300 h 1447226"/>
                <a:gd name="connsiteX32" fmla="*/ 596900 w 2656997"/>
                <a:gd name="connsiteY32" fmla="*/ 1409700 h 1447226"/>
                <a:gd name="connsiteX33" fmla="*/ 0 w 2656997"/>
                <a:gd name="connsiteY33"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235200 w 2656997"/>
                <a:gd name="connsiteY9" fmla="*/ 876300 h 1447226"/>
                <a:gd name="connsiteX10" fmla="*/ 2197100 w 2656997"/>
                <a:gd name="connsiteY10" fmla="*/ 914400 h 1447226"/>
                <a:gd name="connsiteX11" fmla="*/ 2159000 w 2656997"/>
                <a:gd name="connsiteY11" fmla="*/ 927100 h 1447226"/>
                <a:gd name="connsiteX12" fmla="*/ 2070100 w 2656997"/>
                <a:gd name="connsiteY12" fmla="*/ 977900 h 1447226"/>
                <a:gd name="connsiteX13" fmla="*/ 2032000 w 2656997"/>
                <a:gd name="connsiteY13" fmla="*/ 990600 h 1447226"/>
                <a:gd name="connsiteX14" fmla="*/ 1993900 w 2656997"/>
                <a:gd name="connsiteY14" fmla="*/ 1028700 h 1447226"/>
                <a:gd name="connsiteX15" fmla="*/ 1943100 w 2656997"/>
                <a:gd name="connsiteY15" fmla="*/ 1041400 h 1447226"/>
                <a:gd name="connsiteX16" fmla="*/ 1905000 w 2656997"/>
                <a:gd name="connsiteY16" fmla="*/ 1054100 h 1447226"/>
                <a:gd name="connsiteX17" fmla="*/ 1828800 w 2656997"/>
                <a:gd name="connsiteY17" fmla="*/ 1104900 h 1447226"/>
                <a:gd name="connsiteX18" fmla="*/ 1790700 w 2656997"/>
                <a:gd name="connsiteY18" fmla="*/ 1130300 h 1447226"/>
                <a:gd name="connsiteX19" fmla="*/ 1625600 w 2656997"/>
                <a:gd name="connsiteY19" fmla="*/ 1155700 h 1447226"/>
                <a:gd name="connsiteX20" fmla="*/ 1562100 w 2656997"/>
                <a:gd name="connsiteY20" fmla="*/ 1168400 h 1447226"/>
                <a:gd name="connsiteX21" fmla="*/ 1485900 w 2656997"/>
                <a:gd name="connsiteY21" fmla="*/ 1181100 h 1447226"/>
                <a:gd name="connsiteX22" fmla="*/ 1371600 w 2656997"/>
                <a:gd name="connsiteY22" fmla="*/ 1206500 h 1447226"/>
                <a:gd name="connsiteX23" fmla="*/ 1333500 w 2656997"/>
                <a:gd name="connsiteY23" fmla="*/ 1231900 h 1447226"/>
                <a:gd name="connsiteX24" fmla="*/ 1231900 w 2656997"/>
                <a:gd name="connsiteY24" fmla="*/ 1257300 h 1447226"/>
                <a:gd name="connsiteX25" fmla="*/ 1193800 w 2656997"/>
                <a:gd name="connsiteY25" fmla="*/ 1282700 h 1447226"/>
                <a:gd name="connsiteX26" fmla="*/ 1130300 w 2656997"/>
                <a:gd name="connsiteY26" fmla="*/ 1308100 h 1447226"/>
                <a:gd name="connsiteX27" fmla="*/ 1016000 w 2656997"/>
                <a:gd name="connsiteY27" fmla="*/ 1333500 h 1447226"/>
                <a:gd name="connsiteX28" fmla="*/ 977900 w 2656997"/>
                <a:gd name="connsiteY28" fmla="*/ 1358900 h 1447226"/>
                <a:gd name="connsiteX29" fmla="*/ 927100 w 2656997"/>
                <a:gd name="connsiteY29" fmla="*/ 1371600 h 1447226"/>
                <a:gd name="connsiteX30" fmla="*/ 889000 w 2656997"/>
                <a:gd name="connsiteY30" fmla="*/ 1384300 h 1447226"/>
                <a:gd name="connsiteX31" fmla="*/ 596900 w 2656997"/>
                <a:gd name="connsiteY31" fmla="*/ 1409700 h 1447226"/>
                <a:gd name="connsiteX32" fmla="*/ 0 w 2656997"/>
                <a:gd name="connsiteY32"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197100 w 2656997"/>
                <a:gd name="connsiteY9" fmla="*/ 914400 h 1447226"/>
                <a:gd name="connsiteX10" fmla="*/ 2159000 w 2656997"/>
                <a:gd name="connsiteY10" fmla="*/ 927100 h 1447226"/>
                <a:gd name="connsiteX11" fmla="*/ 2070100 w 2656997"/>
                <a:gd name="connsiteY11" fmla="*/ 977900 h 1447226"/>
                <a:gd name="connsiteX12" fmla="*/ 2032000 w 2656997"/>
                <a:gd name="connsiteY12" fmla="*/ 990600 h 1447226"/>
                <a:gd name="connsiteX13" fmla="*/ 1993900 w 2656997"/>
                <a:gd name="connsiteY13" fmla="*/ 1028700 h 1447226"/>
                <a:gd name="connsiteX14" fmla="*/ 1943100 w 2656997"/>
                <a:gd name="connsiteY14" fmla="*/ 1041400 h 1447226"/>
                <a:gd name="connsiteX15" fmla="*/ 1905000 w 2656997"/>
                <a:gd name="connsiteY15" fmla="*/ 1054100 h 1447226"/>
                <a:gd name="connsiteX16" fmla="*/ 1828800 w 2656997"/>
                <a:gd name="connsiteY16" fmla="*/ 1104900 h 1447226"/>
                <a:gd name="connsiteX17" fmla="*/ 1790700 w 2656997"/>
                <a:gd name="connsiteY17" fmla="*/ 1130300 h 1447226"/>
                <a:gd name="connsiteX18" fmla="*/ 1625600 w 2656997"/>
                <a:gd name="connsiteY18" fmla="*/ 1155700 h 1447226"/>
                <a:gd name="connsiteX19" fmla="*/ 1562100 w 2656997"/>
                <a:gd name="connsiteY19" fmla="*/ 1168400 h 1447226"/>
                <a:gd name="connsiteX20" fmla="*/ 1485900 w 2656997"/>
                <a:gd name="connsiteY20" fmla="*/ 1181100 h 1447226"/>
                <a:gd name="connsiteX21" fmla="*/ 1371600 w 2656997"/>
                <a:gd name="connsiteY21" fmla="*/ 1206500 h 1447226"/>
                <a:gd name="connsiteX22" fmla="*/ 1333500 w 2656997"/>
                <a:gd name="connsiteY22" fmla="*/ 1231900 h 1447226"/>
                <a:gd name="connsiteX23" fmla="*/ 1231900 w 2656997"/>
                <a:gd name="connsiteY23" fmla="*/ 1257300 h 1447226"/>
                <a:gd name="connsiteX24" fmla="*/ 1193800 w 2656997"/>
                <a:gd name="connsiteY24" fmla="*/ 1282700 h 1447226"/>
                <a:gd name="connsiteX25" fmla="*/ 1130300 w 2656997"/>
                <a:gd name="connsiteY25" fmla="*/ 1308100 h 1447226"/>
                <a:gd name="connsiteX26" fmla="*/ 1016000 w 2656997"/>
                <a:gd name="connsiteY26" fmla="*/ 1333500 h 1447226"/>
                <a:gd name="connsiteX27" fmla="*/ 977900 w 2656997"/>
                <a:gd name="connsiteY27" fmla="*/ 1358900 h 1447226"/>
                <a:gd name="connsiteX28" fmla="*/ 927100 w 2656997"/>
                <a:gd name="connsiteY28" fmla="*/ 1371600 h 1447226"/>
                <a:gd name="connsiteX29" fmla="*/ 889000 w 2656997"/>
                <a:gd name="connsiteY29" fmla="*/ 1384300 h 1447226"/>
                <a:gd name="connsiteX30" fmla="*/ 596900 w 2656997"/>
                <a:gd name="connsiteY30" fmla="*/ 1409700 h 1447226"/>
                <a:gd name="connsiteX31" fmla="*/ 0 w 2656997"/>
                <a:gd name="connsiteY31"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159000 w 2656997"/>
                <a:gd name="connsiteY9" fmla="*/ 927100 h 1447226"/>
                <a:gd name="connsiteX10" fmla="*/ 2070100 w 2656997"/>
                <a:gd name="connsiteY10" fmla="*/ 977900 h 1447226"/>
                <a:gd name="connsiteX11" fmla="*/ 2032000 w 2656997"/>
                <a:gd name="connsiteY11" fmla="*/ 990600 h 1447226"/>
                <a:gd name="connsiteX12" fmla="*/ 1993900 w 2656997"/>
                <a:gd name="connsiteY12" fmla="*/ 1028700 h 1447226"/>
                <a:gd name="connsiteX13" fmla="*/ 1943100 w 2656997"/>
                <a:gd name="connsiteY13" fmla="*/ 1041400 h 1447226"/>
                <a:gd name="connsiteX14" fmla="*/ 1905000 w 2656997"/>
                <a:gd name="connsiteY14" fmla="*/ 1054100 h 1447226"/>
                <a:gd name="connsiteX15" fmla="*/ 1828800 w 2656997"/>
                <a:gd name="connsiteY15" fmla="*/ 1104900 h 1447226"/>
                <a:gd name="connsiteX16" fmla="*/ 1790700 w 2656997"/>
                <a:gd name="connsiteY16" fmla="*/ 1130300 h 1447226"/>
                <a:gd name="connsiteX17" fmla="*/ 1625600 w 2656997"/>
                <a:gd name="connsiteY17" fmla="*/ 1155700 h 1447226"/>
                <a:gd name="connsiteX18" fmla="*/ 1562100 w 2656997"/>
                <a:gd name="connsiteY18" fmla="*/ 1168400 h 1447226"/>
                <a:gd name="connsiteX19" fmla="*/ 1485900 w 2656997"/>
                <a:gd name="connsiteY19" fmla="*/ 1181100 h 1447226"/>
                <a:gd name="connsiteX20" fmla="*/ 1371600 w 2656997"/>
                <a:gd name="connsiteY20" fmla="*/ 1206500 h 1447226"/>
                <a:gd name="connsiteX21" fmla="*/ 1333500 w 2656997"/>
                <a:gd name="connsiteY21" fmla="*/ 1231900 h 1447226"/>
                <a:gd name="connsiteX22" fmla="*/ 1231900 w 2656997"/>
                <a:gd name="connsiteY22" fmla="*/ 1257300 h 1447226"/>
                <a:gd name="connsiteX23" fmla="*/ 1193800 w 2656997"/>
                <a:gd name="connsiteY23" fmla="*/ 1282700 h 1447226"/>
                <a:gd name="connsiteX24" fmla="*/ 1130300 w 2656997"/>
                <a:gd name="connsiteY24" fmla="*/ 1308100 h 1447226"/>
                <a:gd name="connsiteX25" fmla="*/ 1016000 w 2656997"/>
                <a:gd name="connsiteY25" fmla="*/ 1333500 h 1447226"/>
                <a:gd name="connsiteX26" fmla="*/ 977900 w 2656997"/>
                <a:gd name="connsiteY26" fmla="*/ 1358900 h 1447226"/>
                <a:gd name="connsiteX27" fmla="*/ 927100 w 2656997"/>
                <a:gd name="connsiteY27" fmla="*/ 1371600 h 1447226"/>
                <a:gd name="connsiteX28" fmla="*/ 889000 w 2656997"/>
                <a:gd name="connsiteY28" fmla="*/ 1384300 h 1447226"/>
                <a:gd name="connsiteX29" fmla="*/ 596900 w 2656997"/>
                <a:gd name="connsiteY29" fmla="*/ 1409700 h 1447226"/>
                <a:gd name="connsiteX30" fmla="*/ 0 w 2656997"/>
                <a:gd name="connsiteY30"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2032000 w 2656997"/>
                <a:gd name="connsiteY10" fmla="*/ 990600 h 1447226"/>
                <a:gd name="connsiteX11" fmla="*/ 1993900 w 2656997"/>
                <a:gd name="connsiteY11" fmla="*/ 1028700 h 1447226"/>
                <a:gd name="connsiteX12" fmla="*/ 1943100 w 2656997"/>
                <a:gd name="connsiteY12" fmla="*/ 1041400 h 1447226"/>
                <a:gd name="connsiteX13" fmla="*/ 1905000 w 2656997"/>
                <a:gd name="connsiteY13" fmla="*/ 1054100 h 1447226"/>
                <a:gd name="connsiteX14" fmla="*/ 1828800 w 2656997"/>
                <a:gd name="connsiteY14" fmla="*/ 1104900 h 1447226"/>
                <a:gd name="connsiteX15" fmla="*/ 1790700 w 2656997"/>
                <a:gd name="connsiteY15" fmla="*/ 1130300 h 1447226"/>
                <a:gd name="connsiteX16" fmla="*/ 1625600 w 2656997"/>
                <a:gd name="connsiteY16" fmla="*/ 1155700 h 1447226"/>
                <a:gd name="connsiteX17" fmla="*/ 1562100 w 2656997"/>
                <a:gd name="connsiteY17" fmla="*/ 1168400 h 1447226"/>
                <a:gd name="connsiteX18" fmla="*/ 1485900 w 2656997"/>
                <a:gd name="connsiteY18" fmla="*/ 1181100 h 1447226"/>
                <a:gd name="connsiteX19" fmla="*/ 1371600 w 2656997"/>
                <a:gd name="connsiteY19" fmla="*/ 1206500 h 1447226"/>
                <a:gd name="connsiteX20" fmla="*/ 1333500 w 2656997"/>
                <a:gd name="connsiteY20" fmla="*/ 1231900 h 1447226"/>
                <a:gd name="connsiteX21" fmla="*/ 1231900 w 2656997"/>
                <a:gd name="connsiteY21" fmla="*/ 1257300 h 1447226"/>
                <a:gd name="connsiteX22" fmla="*/ 1193800 w 2656997"/>
                <a:gd name="connsiteY22" fmla="*/ 1282700 h 1447226"/>
                <a:gd name="connsiteX23" fmla="*/ 1130300 w 2656997"/>
                <a:gd name="connsiteY23" fmla="*/ 1308100 h 1447226"/>
                <a:gd name="connsiteX24" fmla="*/ 1016000 w 2656997"/>
                <a:gd name="connsiteY24" fmla="*/ 1333500 h 1447226"/>
                <a:gd name="connsiteX25" fmla="*/ 977900 w 2656997"/>
                <a:gd name="connsiteY25" fmla="*/ 1358900 h 1447226"/>
                <a:gd name="connsiteX26" fmla="*/ 927100 w 2656997"/>
                <a:gd name="connsiteY26" fmla="*/ 1371600 h 1447226"/>
                <a:gd name="connsiteX27" fmla="*/ 889000 w 2656997"/>
                <a:gd name="connsiteY27" fmla="*/ 1384300 h 1447226"/>
                <a:gd name="connsiteX28" fmla="*/ 596900 w 2656997"/>
                <a:gd name="connsiteY28" fmla="*/ 1409700 h 1447226"/>
                <a:gd name="connsiteX29" fmla="*/ 0 w 2656997"/>
                <a:gd name="connsiteY29"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93900 w 2656997"/>
                <a:gd name="connsiteY10" fmla="*/ 1028700 h 1447226"/>
                <a:gd name="connsiteX11" fmla="*/ 1943100 w 2656997"/>
                <a:gd name="connsiteY11" fmla="*/ 1041400 h 1447226"/>
                <a:gd name="connsiteX12" fmla="*/ 1905000 w 2656997"/>
                <a:gd name="connsiteY12" fmla="*/ 1054100 h 1447226"/>
                <a:gd name="connsiteX13" fmla="*/ 1828800 w 2656997"/>
                <a:gd name="connsiteY13" fmla="*/ 1104900 h 1447226"/>
                <a:gd name="connsiteX14" fmla="*/ 1790700 w 2656997"/>
                <a:gd name="connsiteY14" fmla="*/ 1130300 h 1447226"/>
                <a:gd name="connsiteX15" fmla="*/ 1625600 w 2656997"/>
                <a:gd name="connsiteY15" fmla="*/ 1155700 h 1447226"/>
                <a:gd name="connsiteX16" fmla="*/ 1562100 w 2656997"/>
                <a:gd name="connsiteY16" fmla="*/ 1168400 h 1447226"/>
                <a:gd name="connsiteX17" fmla="*/ 1485900 w 2656997"/>
                <a:gd name="connsiteY17" fmla="*/ 1181100 h 1447226"/>
                <a:gd name="connsiteX18" fmla="*/ 1371600 w 2656997"/>
                <a:gd name="connsiteY18" fmla="*/ 1206500 h 1447226"/>
                <a:gd name="connsiteX19" fmla="*/ 1333500 w 2656997"/>
                <a:gd name="connsiteY19" fmla="*/ 1231900 h 1447226"/>
                <a:gd name="connsiteX20" fmla="*/ 1231900 w 2656997"/>
                <a:gd name="connsiteY20" fmla="*/ 1257300 h 1447226"/>
                <a:gd name="connsiteX21" fmla="*/ 1193800 w 2656997"/>
                <a:gd name="connsiteY21" fmla="*/ 1282700 h 1447226"/>
                <a:gd name="connsiteX22" fmla="*/ 1130300 w 2656997"/>
                <a:gd name="connsiteY22" fmla="*/ 1308100 h 1447226"/>
                <a:gd name="connsiteX23" fmla="*/ 1016000 w 2656997"/>
                <a:gd name="connsiteY23" fmla="*/ 1333500 h 1447226"/>
                <a:gd name="connsiteX24" fmla="*/ 977900 w 2656997"/>
                <a:gd name="connsiteY24" fmla="*/ 1358900 h 1447226"/>
                <a:gd name="connsiteX25" fmla="*/ 927100 w 2656997"/>
                <a:gd name="connsiteY25" fmla="*/ 1371600 h 1447226"/>
                <a:gd name="connsiteX26" fmla="*/ 889000 w 2656997"/>
                <a:gd name="connsiteY26" fmla="*/ 1384300 h 1447226"/>
                <a:gd name="connsiteX27" fmla="*/ 596900 w 2656997"/>
                <a:gd name="connsiteY27" fmla="*/ 1409700 h 1447226"/>
                <a:gd name="connsiteX28" fmla="*/ 0 w 2656997"/>
                <a:gd name="connsiteY28"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905000 w 2656997"/>
                <a:gd name="connsiteY11" fmla="*/ 1054100 h 1447226"/>
                <a:gd name="connsiteX12" fmla="*/ 1828800 w 2656997"/>
                <a:gd name="connsiteY12" fmla="*/ 1104900 h 1447226"/>
                <a:gd name="connsiteX13" fmla="*/ 1790700 w 2656997"/>
                <a:gd name="connsiteY13" fmla="*/ 1130300 h 1447226"/>
                <a:gd name="connsiteX14" fmla="*/ 1625600 w 2656997"/>
                <a:gd name="connsiteY14" fmla="*/ 1155700 h 1447226"/>
                <a:gd name="connsiteX15" fmla="*/ 1562100 w 2656997"/>
                <a:gd name="connsiteY15" fmla="*/ 1168400 h 1447226"/>
                <a:gd name="connsiteX16" fmla="*/ 1485900 w 2656997"/>
                <a:gd name="connsiteY16" fmla="*/ 1181100 h 1447226"/>
                <a:gd name="connsiteX17" fmla="*/ 1371600 w 2656997"/>
                <a:gd name="connsiteY17" fmla="*/ 1206500 h 1447226"/>
                <a:gd name="connsiteX18" fmla="*/ 1333500 w 2656997"/>
                <a:gd name="connsiteY18" fmla="*/ 1231900 h 1447226"/>
                <a:gd name="connsiteX19" fmla="*/ 1231900 w 2656997"/>
                <a:gd name="connsiteY19" fmla="*/ 1257300 h 1447226"/>
                <a:gd name="connsiteX20" fmla="*/ 1193800 w 2656997"/>
                <a:gd name="connsiteY20" fmla="*/ 1282700 h 1447226"/>
                <a:gd name="connsiteX21" fmla="*/ 1130300 w 2656997"/>
                <a:gd name="connsiteY21" fmla="*/ 1308100 h 1447226"/>
                <a:gd name="connsiteX22" fmla="*/ 1016000 w 2656997"/>
                <a:gd name="connsiteY22" fmla="*/ 1333500 h 1447226"/>
                <a:gd name="connsiteX23" fmla="*/ 977900 w 2656997"/>
                <a:gd name="connsiteY23" fmla="*/ 1358900 h 1447226"/>
                <a:gd name="connsiteX24" fmla="*/ 927100 w 2656997"/>
                <a:gd name="connsiteY24" fmla="*/ 1371600 h 1447226"/>
                <a:gd name="connsiteX25" fmla="*/ 889000 w 2656997"/>
                <a:gd name="connsiteY25" fmla="*/ 1384300 h 1447226"/>
                <a:gd name="connsiteX26" fmla="*/ 596900 w 2656997"/>
                <a:gd name="connsiteY26" fmla="*/ 1409700 h 1447226"/>
                <a:gd name="connsiteX27" fmla="*/ 0 w 2656997"/>
                <a:gd name="connsiteY27"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828800 w 2656997"/>
                <a:gd name="connsiteY11" fmla="*/ 1104900 h 1447226"/>
                <a:gd name="connsiteX12" fmla="*/ 1790700 w 2656997"/>
                <a:gd name="connsiteY12" fmla="*/ 1130300 h 1447226"/>
                <a:gd name="connsiteX13" fmla="*/ 1625600 w 2656997"/>
                <a:gd name="connsiteY13" fmla="*/ 1155700 h 1447226"/>
                <a:gd name="connsiteX14" fmla="*/ 1562100 w 2656997"/>
                <a:gd name="connsiteY14" fmla="*/ 1168400 h 1447226"/>
                <a:gd name="connsiteX15" fmla="*/ 1485900 w 2656997"/>
                <a:gd name="connsiteY15" fmla="*/ 1181100 h 1447226"/>
                <a:gd name="connsiteX16" fmla="*/ 1371600 w 2656997"/>
                <a:gd name="connsiteY16" fmla="*/ 1206500 h 1447226"/>
                <a:gd name="connsiteX17" fmla="*/ 1333500 w 2656997"/>
                <a:gd name="connsiteY17" fmla="*/ 1231900 h 1447226"/>
                <a:gd name="connsiteX18" fmla="*/ 1231900 w 2656997"/>
                <a:gd name="connsiteY18" fmla="*/ 1257300 h 1447226"/>
                <a:gd name="connsiteX19" fmla="*/ 1193800 w 2656997"/>
                <a:gd name="connsiteY19" fmla="*/ 1282700 h 1447226"/>
                <a:gd name="connsiteX20" fmla="*/ 1130300 w 2656997"/>
                <a:gd name="connsiteY20" fmla="*/ 1308100 h 1447226"/>
                <a:gd name="connsiteX21" fmla="*/ 1016000 w 2656997"/>
                <a:gd name="connsiteY21" fmla="*/ 1333500 h 1447226"/>
                <a:gd name="connsiteX22" fmla="*/ 977900 w 2656997"/>
                <a:gd name="connsiteY22" fmla="*/ 1358900 h 1447226"/>
                <a:gd name="connsiteX23" fmla="*/ 927100 w 2656997"/>
                <a:gd name="connsiteY23" fmla="*/ 1371600 h 1447226"/>
                <a:gd name="connsiteX24" fmla="*/ 889000 w 2656997"/>
                <a:gd name="connsiteY24" fmla="*/ 1384300 h 1447226"/>
                <a:gd name="connsiteX25" fmla="*/ 596900 w 2656997"/>
                <a:gd name="connsiteY25" fmla="*/ 1409700 h 1447226"/>
                <a:gd name="connsiteX26" fmla="*/ 0 w 2656997"/>
                <a:gd name="connsiteY26"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625600 w 2656997"/>
                <a:gd name="connsiteY12" fmla="*/ 1155700 h 1447226"/>
                <a:gd name="connsiteX13" fmla="*/ 1562100 w 2656997"/>
                <a:gd name="connsiteY13" fmla="*/ 1168400 h 1447226"/>
                <a:gd name="connsiteX14" fmla="*/ 1485900 w 2656997"/>
                <a:gd name="connsiteY14" fmla="*/ 1181100 h 1447226"/>
                <a:gd name="connsiteX15" fmla="*/ 1371600 w 2656997"/>
                <a:gd name="connsiteY15" fmla="*/ 1206500 h 1447226"/>
                <a:gd name="connsiteX16" fmla="*/ 1333500 w 2656997"/>
                <a:gd name="connsiteY16" fmla="*/ 1231900 h 1447226"/>
                <a:gd name="connsiteX17" fmla="*/ 1231900 w 2656997"/>
                <a:gd name="connsiteY17" fmla="*/ 1257300 h 1447226"/>
                <a:gd name="connsiteX18" fmla="*/ 1193800 w 2656997"/>
                <a:gd name="connsiteY18" fmla="*/ 1282700 h 1447226"/>
                <a:gd name="connsiteX19" fmla="*/ 1130300 w 2656997"/>
                <a:gd name="connsiteY19" fmla="*/ 1308100 h 1447226"/>
                <a:gd name="connsiteX20" fmla="*/ 1016000 w 2656997"/>
                <a:gd name="connsiteY20" fmla="*/ 1333500 h 1447226"/>
                <a:gd name="connsiteX21" fmla="*/ 977900 w 2656997"/>
                <a:gd name="connsiteY21" fmla="*/ 1358900 h 1447226"/>
                <a:gd name="connsiteX22" fmla="*/ 927100 w 2656997"/>
                <a:gd name="connsiteY22" fmla="*/ 1371600 h 1447226"/>
                <a:gd name="connsiteX23" fmla="*/ 889000 w 2656997"/>
                <a:gd name="connsiteY23" fmla="*/ 1384300 h 1447226"/>
                <a:gd name="connsiteX24" fmla="*/ 596900 w 2656997"/>
                <a:gd name="connsiteY24" fmla="*/ 1409700 h 1447226"/>
                <a:gd name="connsiteX25" fmla="*/ 0 w 2656997"/>
                <a:gd name="connsiteY25"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562100 w 2656997"/>
                <a:gd name="connsiteY12" fmla="*/ 1168400 h 1447226"/>
                <a:gd name="connsiteX13" fmla="*/ 1485900 w 2656997"/>
                <a:gd name="connsiteY13" fmla="*/ 1181100 h 1447226"/>
                <a:gd name="connsiteX14" fmla="*/ 1371600 w 2656997"/>
                <a:gd name="connsiteY14" fmla="*/ 1206500 h 1447226"/>
                <a:gd name="connsiteX15" fmla="*/ 1333500 w 2656997"/>
                <a:gd name="connsiteY15" fmla="*/ 1231900 h 1447226"/>
                <a:gd name="connsiteX16" fmla="*/ 1231900 w 2656997"/>
                <a:gd name="connsiteY16" fmla="*/ 1257300 h 1447226"/>
                <a:gd name="connsiteX17" fmla="*/ 1193800 w 2656997"/>
                <a:gd name="connsiteY17" fmla="*/ 1282700 h 1447226"/>
                <a:gd name="connsiteX18" fmla="*/ 1130300 w 2656997"/>
                <a:gd name="connsiteY18" fmla="*/ 1308100 h 1447226"/>
                <a:gd name="connsiteX19" fmla="*/ 1016000 w 2656997"/>
                <a:gd name="connsiteY19" fmla="*/ 1333500 h 1447226"/>
                <a:gd name="connsiteX20" fmla="*/ 977900 w 2656997"/>
                <a:gd name="connsiteY20" fmla="*/ 1358900 h 1447226"/>
                <a:gd name="connsiteX21" fmla="*/ 927100 w 2656997"/>
                <a:gd name="connsiteY21" fmla="*/ 1371600 h 1447226"/>
                <a:gd name="connsiteX22" fmla="*/ 889000 w 2656997"/>
                <a:gd name="connsiteY22" fmla="*/ 1384300 h 1447226"/>
                <a:gd name="connsiteX23" fmla="*/ 596900 w 2656997"/>
                <a:gd name="connsiteY23" fmla="*/ 1409700 h 1447226"/>
                <a:gd name="connsiteX24" fmla="*/ 0 w 2656997"/>
                <a:gd name="connsiteY24"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485900 w 2656997"/>
                <a:gd name="connsiteY12" fmla="*/ 1181100 h 1447226"/>
                <a:gd name="connsiteX13" fmla="*/ 1371600 w 2656997"/>
                <a:gd name="connsiteY13" fmla="*/ 1206500 h 1447226"/>
                <a:gd name="connsiteX14" fmla="*/ 1333500 w 2656997"/>
                <a:gd name="connsiteY14" fmla="*/ 1231900 h 1447226"/>
                <a:gd name="connsiteX15" fmla="*/ 1231900 w 2656997"/>
                <a:gd name="connsiteY15" fmla="*/ 1257300 h 1447226"/>
                <a:gd name="connsiteX16" fmla="*/ 1193800 w 2656997"/>
                <a:gd name="connsiteY16" fmla="*/ 1282700 h 1447226"/>
                <a:gd name="connsiteX17" fmla="*/ 1130300 w 2656997"/>
                <a:gd name="connsiteY17" fmla="*/ 1308100 h 1447226"/>
                <a:gd name="connsiteX18" fmla="*/ 1016000 w 2656997"/>
                <a:gd name="connsiteY18" fmla="*/ 1333500 h 1447226"/>
                <a:gd name="connsiteX19" fmla="*/ 977900 w 2656997"/>
                <a:gd name="connsiteY19" fmla="*/ 1358900 h 1447226"/>
                <a:gd name="connsiteX20" fmla="*/ 927100 w 2656997"/>
                <a:gd name="connsiteY20" fmla="*/ 1371600 h 1447226"/>
                <a:gd name="connsiteX21" fmla="*/ 889000 w 2656997"/>
                <a:gd name="connsiteY21" fmla="*/ 1384300 h 1447226"/>
                <a:gd name="connsiteX22" fmla="*/ 596900 w 2656997"/>
                <a:gd name="connsiteY22" fmla="*/ 1409700 h 1447226"/>
                <a:gd name="connsiteX23" fmla="*/ 0 w 2656997"/>
                <a:gd name="connsiteY23"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485900 w 2656997"/>
                <a:gd name="connsiteY12" fmla="*/ 1181100 h 1447226"/>
                <a:gd name="connsiteX13" fmla="*/ 1333500 w 2656997"/>
                <a:gd name="connsiteY13" fmla="*/ 1231900 h 1447226"/>
                <a:gd name="connsiteX14" fmla="*/ 1231900 w 2656997"/>
                <a:gd name="connsiteY14" fmla="*/ 1257300 h 1447226"/>
                <a:gd name="connsiteX15" fmla="*/ 1193800 w 2656997"/>
                <a:gd name="connsiteY15" fmla="*/ 1282700 h 1447226"/>
                <a:gd name="connsiteX16" fmla="*/ 1130300 w 2656997"/>
                <a:gd name="connsiteY16" fmla="*/ 1308100 h 1447226"/>
                <a:gd name="connsiteX17" fmla="*/ 1016000 w 2656997"/>
                <a:gd name="connsiteY17" fmla="*/ 1333500 h 1447226"/>
                <a:gd name="connsiteX18" fmla="*/ 977900 w 2656997"/>
                <a:gd name="connsiteY18" fmla="*/ 1358900 h 1447226"/>
                <a:gd name="connsiteX19" fmla="*/ 927100 w 2656997"/>
                <a:gd name="connsiteY19" fmla="*/ 1371600 h 1447226"/>
                <a:gd name="connsiteX20" fmla="*/ 889000 w 2656997"/>
                <a:gd name="connsiteY20" fmla="*/ 1384300 h 1447226"/>
                <a:gd name="connsiteX21" fmla="*/ 596900 w 2656997"/>
                <a:gd name="connsiteY21" fmla="*/ 1409700 h 1447226"/>
                <a:gd name="connsiteX22" fmla="*/ 0 w 2656997"/>
                <a:gd name="connsiteY22"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485900 w 2656997"/>
                <a:gd name="connsiteY12" fmla="*/ 1181100 h 1447226"/>
                <a:gd name="connsiteX13" fmla="*/ 1231900 w 2656997"/>
                <a:gd name="connsiteY13" fmla="*/ 1257300 h 1447226"/>
                <a:gd name="connsiteX14" fmla="*/ 1193800 w 2656997"/>
                <a:gd name="connsiteY14" fmla="*/ 1282700 h 1447226"/>
                <a:gd name="connsiteX15" fmla="*/ 1130300 w 2656997"/>
                <a:gd name="connsiteY15" fmla="*/ 1308100 h 1447226"/>
                <a:gd name="connsiteX16" fmla="*/ 1016000 w 2656997"/>
                <a:gd name="connsiteY16" fmla="*/ 1333500 h 1447226"/>
                <a:gd name="connsiteX17" fmla="*/ 977900 w 2656997"/>
                <a:gd name="connsiteY17" fmla="*/ 1358900 h 1447226"/>
                <a:gd name="connsiteX18" fmla="*/ 927100 w 2656997"/>
                <a:gd name="connsiteY18" fmla="*/ 1371600 h 1447226"/>
                <a:gd name="connsiteX19" fmla="*/ 889000 w 2656997"/>
                <a:gd name="connsiteY19" fmla="*/ 1384300 h 1447226"/>
                <a:gd name="connsiteX20" fmla="*/ 596900 w 2656997"/>
                <a:gd name="connsiteY20" fmla="*/ 1409700 h 1447226"/>
                <a:gd name="connsiteX21" fmla="*/ 0 w 2656997"/>
                <a:gd name="connsiteY21"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485900 w 2656997"/>
                <a:gd name="connsiteY12" fmla="*/ 1181100 h 1447226"/>
                <a:gd name="connsiteX13" fmla="*/ 1231900 w 2656997"/>
                <a:gd name="connsiteY13" fmla="*/ 1257300 h 1447226"/>
                <a:gd name="connsiteX14" fmla="*/ 1130300 w 2656997"/>
                <a:gd name="connsiteY14" fmla="*/ 1308100 h 1447226"/>
                <a:gd name="connsiteX15" fmla="*/ 1016000 w 2656997"/>
                <a:gd name="connsiteY15" fmla="*/ 1333500 h 1447226"/>
                <a:gd name="connsiteX16" fmla="*/ 977900 w 2656997"/>
                <a:gd name="connsiteY16" fmla="*/ 1358900 h 1447226"/>
                <a:gd name="connsiteX17" fmla="*/ 927100 w 2656997"/>
                <a:gd name="connsiteY17" fmla="*/ 1371600 h 1447226"/>
                <a:gd name="connsiteX18" fmla="*/ 889000 w 2656997"/>
                <a:gd name="connsiteY18" fmla="*/ 1384300 h 1447226"/>
                <a:gd name="connsiteX19" fmla="*/ 596900 w 2656997"/>
                <a:gd name="connsiteY19" fmla="*/ 1409700 h 1447226"/>
                <a:gd name="connsiteX20" fmla="*/ 0 w 2656997"/>
                <a:gd name="connsiteY20"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485900 w 2656997"/>
                <a:gd name="connsiteY12" fmla="*/ 1181100 h 1447226"/>
                <a:gd name="connsiteX13" fmla="*/ 1231900 w 2656997"/>
                <a:gd name="connsiteY13" fmla="*/ 1257300 h 1447226"/>
                <a:gd name="connsiteX14" fmla="*/ 1016000 w 2656997"/>
                <a:gd name="connsiteY14" fmla="*/ 1333500 h 1447226"/>
                <a:gd name="connsiteX15" fmla="*/ 977900 w 2656997"/>
                <a:gd name="connsiteY15" fmla="*/ 1358900 h 1447226"/>
                <a:gd name="connsiteX16" fmla="*/ 927100 w 2656997"/>
                <a:gd name="connsiteY16" fmla="*/ 1371600 h 1447226"/>
                <a:gd name="connsiteX17" fmla="*/ 889000 w 2656997"/>
                <a:gd name="connsiteY17" fmla="*/ 1384300 h 1447226"/>
                <a:gd name="connsiteX18" fmla="*/ 596900 w 2656997"/>
                <a:gd name="connsiteY18" fmla="*/ 1409700 h 1447226"/>
                <a:gd name="connsiteX19" fmla="*/ 0 w 2656997"/>
                <a:gd name="connsiteY19"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485900 w 2656997"/>
                <a:gd name="connsiteY12" fmla="*/ 1181100 h 1447226"/>
                <a:gd name="connsiteX13" fmla="*/ 1231900 w 2656997"/>
                <a:gd name="connsiteY13" fmla="*/ 1257300 h 1447226"/>
                <a:gd name="connsiteX14" fmla="*/ 977900 w 2656997"/>
                <a:gd name="connsiteY14" fmla="*/ 1358900 h 1447226"/>
                <a:gd name="connsiteX15" fmla="*/ 927100 w 2656997"/>
                <a:gd name="connsiteY15" fmla="*/ 1371600 h 1447226"/>
                <a:gd name="connsiteX16" fmla="*/ 889000 w 2656997"/>
                <a:gd name="connsiteY16" fmla="*/ 1384300 h 1447226"/>
                <a:gd name="connsiteX17" fmla="*/ 596900 w 2656997"/>
                <a:gd name="connsiteY17" fmla="*/ 1409700 h 1447226"/>
                <a:gd name="connsiteX18" fmla="*/ 0 w 2656997"/>
                <a:gd name="connsiteY18"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485900 w 2656997"/>
                <a:gd name="connsiteY12" fmla="*/ 1181100 h 1447226"/>
                <a:gd name="connsiteX13" fmla="*/ 1231900 w 2656997"/>
                <a:gd name="connsiteY13" fmla="*/ 1257300 h 1447226"/>
                <a:gd name="connsiteX14" fmla="*/ 977900 w 2656997"/>
                <a:gd name="connsiteY14" fmla="*/ 1358900 h 1447226"/>
                <a:gd name="connsiteX15" fmla="*/ 889000 w 2656997"/>
                <a:gd name="connsiteY15" fmla="*/ 1384300 h 1447226"/>
                <a:gd name="connsiteX16" fmla="*/ 596900 w 2656997"/>
                <a:gd name="connsiteY16" fmla="*/ 1409700 h 1447226"/>
                <a:gd name="connsiteX17" fmla="*/ 0 w 2656997"/>
                <a:gd name="connsiteY17"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485900 w 2656997"/>
                <a:gd name="connsiteY12" fmla="*/ 1181100 h 1447226"/>
                <a:gd name="connsiteX13" fmla="*/ 1231900 w 2656997"/>
                <a:gd name="connsiteY13" fmla="*/ 1257300 h 1447226"/>
                <a:gd name="connsiteX14" fmla="*/ 977900 w 2656997"/>
                <a:gd name="connsiteY14" fmla="*/ 1358900 h 1447226"/>
                <a:gd name="connsiteX15" fmla="*/ 596900 w 2656997"/>
                <a:gd name="connsiteY15" fmla="*/ 1409700 h 1447226"/>
                <a:gd name="connsiteX16" fmla="*/ 0 w 2656997"/>
                <a:gd name="connsiteY16"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485900 w 2656997"/>
                <a:gd name="connsiteY12" fmla="*/ 1181100 h 1447226"/>
                <a:gd name="connsiteX13" fmla="*/ 1257300 w 2656997"/>
                <a:gd name="connsiteY13" fmla="*/ 1282700 h 1447226"/>
                <a:gd name="connsiteX14" fmla="*/ 977900 w 2656997"/>
                <a:gd name="connsiteY14" fmla="*/ 1358900 h 1447226"/>
                <a:gd name="connsiteX15" fmla="*/ 596900 w 2656997"/>
                <a:gd name="connsiteY15" fmla="*/ 1409700 h 1447226"/>
                <a:gd name="connsiteX16" fmla="*/ 0 w 2656997"/>
                <a:gd name="connsiteY16"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90700 w 2656997"/>
                <a:gd name="connsiteY11" fmla="*/ 1130300 h 1447226"/>
                <a:gd name="connsiteX12" fmla="*/ 1492250 w 2656997"/>
                <a:gd name="connsiteY12" fmla="*/ 1212850 h 1447226"/>
                <a:gd name="connsiteX13" fmla="*/ 1257300 w 2656997"/>
                <a:gd name="connsiteY13" fmla="*/ 1282700 h 1447226"/>
                <a:gd name="connsiteX14" fmla="*/ 977900 w 2656997"/>
                <a:gd name="connsiteY14" fmla="*/ 1358900 h 1447226"/>
                <a:gd name="connsiteX15" fmla="*/ 596900 w 2656997"/>
                <a:gd name="connsiteY15" fmla="*/ 1409700 h 1447226"/>
                <a:gd name="connsiteX16" fmla="*/ 0 w 2656997"/>
                <a:gd name="connsiteY16"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943100 w 2656997"/>
                <a:gd name="connsiteY10" fmla="*/ 1041400 h 1447226"/>
                <a:gd name="connsiteX11" fmla="*/ 1758950 w 2656997"/>
                <a:gd name="connsiteY11" fmla="*/ 1143000 h 1447226"/>
                <a:gd name="connsiteX12" fmla="*/ 1492250 w 2656997"/>
                <a:gd name="connsiteY12" fmla="*/ 1212850 h 1447226"/>
                <a:gd name="connsiteX13" fmla="*/ 1257300 w 2656997"/>
                <a:gd name="connsiteY13" fmla="*/ 1282700 h 1447226"/>
                <a:gd name="connsiteX14" fmla="*/ 977900 w 2656997"/>
                <a:gd name="connsiteY14" fmla="*/ 1358900 h 1447226"/>
                <a:gd name="connsiteX15" fmla="*/ 596900 w 2656997"/>
                <a:gd name="connsiteY15" fmla="*/ 1409700 h 1447226"/>
                <a:gd name="connsiteX16" fmla="*/ 0 w 2656997"/>
                <a:gd name="connsiteY16"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758950 w 2656997"/>
                <a:gd name="connsiteY10" fmla="*/ 1143000 h 1447226"/>
                <a:gd name="connsiteX11" fmla="*/ 1492250 w 2656997"/>
                <a:gd name="connsiteY11" fmla="*/ 1212850 h 1447226"/>
                <a:gd name="connsiteX12" fmla="*/ 1257300 w 2656997"/>
                <a:gd name="connsiteY12" fmla="*/ 1282700 h 1447226"/>
                <a:gd name="connsiteX13" fmla="*/ 977900 w 2656997"/>
                <a:gd name="connsiteY13" fmla="*/ 1358900 h 1447226"/>
                <a:gd name="connsiteX14" fmla="*/ 596900 w 2656997"/>
                <a:gd name="connsiteY14" fmla="*/ 1409700 h 1447226"/>
                <a:gd name="connsiteX15" fmla="*/ 0 w 2656997"/>
                <a:gd name="connsiteY15" fmla="*/ 1435100 h 1447226"/>
                <a:gd name="connsiteX0" fmla="*/ 1003300 w 2656997"/>
                <a:gd name="connsiteY0" fmla="*/ 0 h 1447226"/>
                <a:gd name="connsiteX1" fmla="*/ 1397000 w 2656997"/>
                <a:gd name="connsiteY1" fmla="*/ 38100 h 1447226"/>
                <a:gd name="connsiteX2" fmla="*/ 1803400 w 2656997"/>
                <a:gd name="connsiteY2" fmla="*/ 88900 h 1447226"/>
                <a:gd name="connsiteX3" fmla="*/ 2273300 w 2656997"/>
                <a:gd name="connsiteY3" fmla="*/ 165100 h 1447226"/>
                <a:gd name="connsiteX4" fmla="*/ 2527300 w 2656997"/>
                <a:gd name="connsiteY4" fmla="*/ 241300 h 1447226"/>
                <a:gd name="connsiteX5" fmla="*/ 2635250 w 2656997"/>
                <a:gd name="connsiteY5" fmla="*/ 349250 h 1447226"/>
                <a:gd name="connsiteX6" fmla="*/ 2616200 w 2656997"/>
                <a:gd name="connsiteY6" fmla="*/ 533400 h 1447226"/>
                <a:gd name="connsiteX7" fmla="*/ 2501900 w 2656997"/>
                <a:gd name="connsiteY7" fmla="*/ 647700 h 1447226"/>
                <a:gd name="connsiteX8" fmla="*/ 2311400 w 2656997"/>
                <a:gd name="connsiteY8" fmla="*/ 838200 h 1447226"/>
                <a:gd name="connsiteX9" fmla="*/ 2070100 w 2656997"/>
                <a:gd name="connsiteY9" fmla="*/ 977900 h 1447226"/>
                <a:gd name="connsiteX10" fmla="*/ 1758950 w 2656997"/>
                <a:gd name="connsiteY10" fmla="*/ 1143000 h 1447226"/>
                <a:gd name="connsiteX11" fmla="*/ 1492250 w 2656997"/>
                <a:gd name="connsiteY11" fmla="*/ 1212850 h 1447226"/>
                <a:gd name="connsiteX12" fmla="*/ 1257300 w 2656997"/>
                <a:gd name="connsiteY12" fmla="*/ 1282700 h 1447226"/>
                <a:gd name="connsiteX13" fmla="*/ 965200 w 2656997"/>
                <a:gd name="connsiteY13" fmla="*/ 1333500 h 1447226"/>
                <a:gd name="connsiteX14" fmla="*/ 596900 w 2656997"/>
                <a:gd name="connsiteY14" fmla="*/ 1409700 h 1447226"/>
                <a:gd name="connsiteX15" fmla="*/ 0 w 2656997"/>
                <a:gd name="connsiteY15" fmla="*/ 1435100 h 1447226"/>
                <a:gd name="connsiteX0" fmla="*/ 1003300 w 2656997"/>
                <a:gd name="connsiteY0" fmla="*/ 0 h 1435100"/>
                <a:gd name="connsiteX1" fmla="*/ 1397000 w 2656997"/>
                <a:gd name="connsiteY1" fmla="*/ 38100 h 1435100"/>
                <a:gd name="connsiteX2" fmla="*/ 1803400 w 2656997"/>
                <a:gd name="connsiteY2" fmla="*/ 88900 h 1435100"/>
                <a:gd name="connsiteX3" fmla="*/ 2273300 w 2656997"/>
                <a:gd name="connsiteY3" fmla="*/ 165100 h 1435100"/>
                <a:gd name="connsiteX4" fmla="*/ 2527300 w 2656997"/>
                <a:gd name="connsiteY4" fmla="*/ 241300 h 1435100"/>
                <a:gd name="connsiteX5" fmla="*/ 2635250 w 2656997"/>
                <a:gd name="connsiteY5" fmla="*/ 349250 h 1435100"/>
                <a:gd name="connsiteX6" fmla="*/ 2616200 w 2656997"/>
                <a:gd name="connsiteY6" fmla="*/ 533400 h 1435100"/>
                <a:gd name="connsiteX7" fmla="*/ 2501900 w 2656997"/>
                <a:gd name="connsiteY7" fmla="*/ 647700 h 1435100"/>
                <a:gd name="connsiteX8" fmla="*/ 2311400 w 2656997"/>
                <a:gd name="connsiteY8" fmla="*/ 838200 h 1435100"/>
                <a:gd name="connsiteX9" fmla="*/ 2070100 w 2656997"/>
                <a:gd name="connsiteY9" fmla="*/ 977900 h 1435100"/>
                <a:gd name="connsiteX10" fmla="*/ 1758950 w 2656997"/>
                <a:gd name="connsiteY10" fmla="*/ 1143000 h 1435100"/>
                <a:gd name="connsiteX11" fmla="*/ 1492250 w 2656997"/>
                <a:gd name="connsiteY11" fmla="*/ 1212850 h 1435100"/>
                <a:gd name="connsiteX12" fmla="*/ 1257300 w 2656997"/>
                <a:gd name="connsiteY12" fmla="*/ 1282700 h 1435100"/>
                <a:gd name="connsiteX13" fmla="*/ 965200 w 2656997"/>
                <a:gd name="connsiteY13" fmla="*/ 1333500 h 1435100"/>
                <a:gd name="connsiteX14" fmla="*/ 596900 w 2656997"/>
                <a:gd name="connsiteY14" fmla="*/ 1409700 h 1435100"/>
                <a:gd name="connsiteX15" fmla="*/ 0 w 2656997"/>
                <a:gd name="connsiteY15" fmla="*/ 1435100 h 1435100"/>
                <a:gd name="connsiteX0" fmla="*/ 1003300 w 2656997"/>
                <a:gd name="connsiteY0" fmla="*/ 0 h 1435100"/>
                <a:gd name="connsiteX1" fmla="*/ 1397000 w 2656997"/>
                <a:gd name="connsiteY1" fmla="*/ 38100 h 1435100"/>
                <a:gd name="connsiteX2" fmla="*/ 1803400 w 2656997"/>
                <a:gd name="connsiteY2" fmla="*/ 88900 h 1435100"/>
                <a:gd name="connsiteX3" fmla="*/ 2273300 w 2656997"/>
                <a:gd name="connsiteY3" fmla="*/ 165100 h 1435100"/>
                <a:gd name="connsiteX4" fmla="*/ 2527300 w 2656997"/>
                <a:gd name="connsiteY4" fmla="*/ 241300 h 1435100"/>
                <a:gd name="connsiteX5" fmla="*/ 2635250 w 2656997"/>
                <a:gd name="connsiteY5" fmla="*/ 349250 h 1435100"/>
                <a:gd name="connsiteX6" fmla="*/ 2616200 w 2656997"/>
                <a:gd name="connsiteY6" fmla="*/ 533400 h 1435100"/>
                <a:gd name="connsiteX7" fmla="*/ 2501900 w 2656997"/>
                <a:gd name="connsiteY7" fmla="*/ 647700 h 1435100"/>
                <a:gd name="connsiteX8" fmla="*/ 2311400 w 2656997"/>
                <a:gd name="connsiteY8" fmla="*/ 838200 h 1435100"/>
                <a:gd name="connsiteX9" fmla="*/ 2070100 w 2656997"/>
                <a:gd name="connsiteY9" fmla="*/ 977900 h 1435100"/>
                <a:gd name="connsiteX10" fmla="*/ 1758950 w 2656997"/>
                <a:gd name="connsiteY10" fmla="*/ 1143000 h 1435100"/>
                <a:gd name="connsiteX11" fmla="*/ 1492250 w 2656997"/>
                <a:gd name="connsiteY11" fmla="*/ 1212850 h 1435100"/>
                <a:gd name="connsiteX12" fmla="*/ 1257300 w 2656997"/>
                <a:gd name="connsiteY12" fmla="*/ 1282700 h 1435100"/>
                <a:gd name="connsiteX13" fmla="*/ 965200 w 2656997"/>
                <a:gd name="connsiteY13" fmla="*/ 1358900 h 1435100"/>
                <a:gd name="connsiteX14" fmla="*/ 596900 w 2656997"/>
                <a:gd name="connsiteY14" fmla="*/ 1409700 h 1435100"/>
                <a:gd name="connsiteX15" fmla="*/ 0 w 2656997"/>
                <a:gd name="connsiteY15" fmla="*/ 1435100 h 1435100"/>
                <a:gd name="connsiteX0" fmla="*/ 977900 w 2631597"/>
                <a:gd name="connsiteY0" fmla="*/ 0 h 1504950"/>
                <a:gd name="connsiteX1" fmla="*/ 1371600 w 2631597"/>
                <a:gd name="connsiteY1" fmla="*/ 38100 h 1504950"/>
                <a:gd name="connsiteX2" fmla="*/ 1778000 w 2631597"/>
                <a:gd name="connsiteY2" fmla="*/ 88900 h 1504950"/>
                <a:gd name="connsiteX3" fmla="*/ 2247900 w 2631597"/>
                <a:gd name="connsiteY3" fmla="*/ 165100 h 1504950"/>
                <a:gd name="connsiteX4" fmla="*/ 2501900 w 2631597"/>
                <a:gd name="connsiteY4" fmla="*/ 241300 h 1504950"/>
                <a:gd name="connsiteX5" fmla="*/ 2609850 w 2631597"/>
                <a:gd name="connsiteY5" fmla="*/ 349250 h 1504950"/>
                <a:gd name="connsiteX6" fmla="*/ 2590800 w 2631597"/>
                <a:gd name="connsiteY6" fmla="*/ 533400 h 1504950"/>
                <a:gd name="connsiteX7" fmla="*/ 2476500 w 2631597"/>
                <a:gd name="connsiteY7" fmla="*/ 647700 h 1504950"/>
                <a:gd name="connsiteX8" fmla="*/ 2286000 w 2631597"/>
                <a:gd name="connsiteY8" fmla="*/ 838200 h 1504950"/>
                <a:gd name="connsiteX9" fmla="*/ 2044700 w 2631597"/>
                <a:gd name="connsiteY9" fmla="*/ 977900 h 1504950"/>
                <a:gd name="connsiteX10" fmla="*/ 1733550 w 2631597"/>
                <a:gd name="connsiteY10" fmla="*/ 1143000 h 1504950"/>
                <a:gd name="connsiteX11" fmla="*/ 1466850 w 2631597"/>
                <a:gd name="connsiteY11" fmla="*/ 1212850 h 1504950"/>
                <a:gd name="connsiteX12" fmla="*/ 1231900 w 2631597"/>
                <a:gd name="connsiteY12" fmla="*/ 1282700 h 1504950"/>
                <a:gd name="connsiteX13" fmla="*/ 939800 w 2631597"/>
                <a:gd name="connsiteY13" fmla="*/ 1358900 h 1504950"/>
                <a:gd name="connsiteX14" fmla="*/ 571500 w 2631597"/>
                <a:gd name="connsiteY14" fmla="*/ 1409700 h 1504950"/>
                <a:gd name="connsiteX15" fmla="*/ 0 w 2631597"/>
                <a:gd name="connsiteY15" fmla="*/ 1504950 h 1504950"/>
                <a:gd name="connsiteX0" fmla="*/ 977900 w 2631597"/>
                <a:gd name="connsiteY0" fmla="*/ 0 h 1504950"/>
                <a:gd name="connsiteX1" fmla="*/ 1371600 w 2631597"/>
                <a:gd name="connsiteY1" fmla="*/ 38100 h 1504950"/>
                <a:gd name="connsiteX2" fmla="*/ 1778000 w 2631597"/>
                <a:gd name="connsiteY2" fmla="*/ 88900 h 1504950"/>
                <a:gd name="connsiteX3" fmla="*/ 2247900 w 2631597"/>
                <a:gd name="connsiteY3" fmla="*/ 165100 h 1504950"/>
                <a:gd name="connsiteX4" fmla="*/ 2501900 w 2631597"/>
                <a:gd name="connsiteY4" fmla="*/ 241300 h 1504950"/>
                <a:gd name="connsiteX5" fmla="*/ 2609850 w 2631597"/>
                <a:gd name="connsiteY5" fmla="*/ 349250 h 1504950"/>
                <a:gd name="connsiteX6" fmla="*/ 2590800 w 2631597"/>
                <a:gd name="connsiteY6" fmla="*/ 533400 h 1504950"/>
                <a:gd name="connsiteX7" fmla="*/ 2476500 w 2631597"/>
                <a:gd name="connsiteY7" fmla="*/ 647700 h 1504950"/>
                <a:gd name="connsiteX8" fmla="*/ 2286000 w 2631597"/>
                <a:gd name="connsiteY8" fmla="*/ 838200 h 1504950"/>
                <a:gd name="connsiteX9" fmla="*/ 2044700 w 2631597"/>
                <a:gd name="connsiteY9" fmla="*/ 977900 h 1504950"/>
                <a:gd name="connsiteX10" fmla="*/ 1733550 w 2631597"/>
                <a:gd name="connsiteY10" fmla="*/ 1143000 h 1504950"/>
                <a:gd name="connsiteX11" fmla="*/ 1466850 w 2631597"/>
                <a:gd name="connsiteY11" fmla="*/ 1212850 h 1504950"/>
                <a:gd name="connsiteX12" fmla="*/ 1231900 w 2631597"/>
                <a:gd name="connsiteY12" fmla="*/ 1282700 h 1504950"/>
                <a:gd name="connsiteX13" fmla="*/ 939800 w 2631597"/>
                <a:gd name="connsiteY13" fmla="*/ 1358900 h 1504950"/>
                <a:gd name="connsiteX14" fmla="*/ 571500 w 2631597"/>
                <a:gd name="connsiteY14" fmla="*/ 1409700 h 1504950"/>
                <a:gd name="connsiteX15" fmla="*/ 0 w 2631597"/>
                <a:gd name="connsiteY15" fmla="*/ 1504950 h 1504950"/>
                <a:gd name="connsiteX0" fmla="*/ 977900 w 2631597"/>
                <a:gd name="connsiteY0" fmla="*/ 0 h 1504950"/>
                <a:gd name="connsiteX1" fmla="*/ 1371600 w 2631597"/>
                <a:gd name="connsiteY1" fmla="*/ 38100 h 1504950"/>
                <a:gd name="connsiteX2" fmla="*/ 1778000 w 2631597"/>
                <a:gd name="connsiteY2" fmla="*/ 88900 h 1504950"/>
                <a:gd name="connsiteX3" fmla="*/ 2247900 w 2631597"/>
                <a:gd name="connsiteY3" fmla="*/ 165100 h 1504950"/>
                <a:gd name="connsiteX4" fmla="*/ 2501900 w 2631597"/>
                <a:gd name="connsiteY4" fmla="*/ 241300 h 1504950"/>
                <a:gd name="connsiteX5" fmla="*/ 2609850 w 2631597"/>
                <a:gd name="connsiteY5" fmla="*/ 349250 h 1504950"/>
                <a:gd name="connsiteX6" fmla="*/ 2590800 w 2631597"/>
                <a:gd name="connsiteY6" fmla="*/ 533400 h 1504950"/>
                <a:gd name="connsiteX7" fmla="*/ 2476500 w 2631597"/>
                <a:gd name="connsiteY7" fmla="*/ 647700 h 1504950"/>
                <a:gd name="connsiteX8" fmla="*/ 2286000 w 2631597"/>
                <a:gd name="connsiteY8" fmla="*/ 838200 h 1504950"/>
                <a:gd name="connsiteX9" fmla="*/ 2044700 w 2631597"/>
                <a:gd name="connsiteY9" fmla="*/ 977900 h 1504950"/>
                <a:gd name="connsiteX10" fmla="*/ 1733550 w 2631597"/>
                <a:gd name="connsiteY10" fmla="*/ 1143000 h 1504950"/>
                <a:gd name="connsiteX11" fmla="*/ 1466850 w 2631597"/>
                <a:gd name="connsiteY11" fmla="*/ 1212850 h 1504950"/>
                <a:gd name="connsiteX12" fmla="*/ 1231900 w 2631597"/>
                <a:gd name="connsiteY12" fmla="*/ 1282700 h 1504950"/>
                <a:gd name="connsiteX13" fmla="*/ 939800 w 2631597"/>
                <a:gd name="connsiteY13" fmla="*/ 1358900 h 1504950"/>
                <a:gd name="connsiteX14" fmla="*/ 571500 w 2631597"/>
                <a:gd name="connsiteY14" fmla="*/ 1409700 h 1504950"/>
                <a:gd name="connsiteX15" fmla="*/ 0 w 2631597"/>
                <a:gd name="connsiteY15" fmla="*/ 1504950 h 1504950"/>
                <a:gd name="connsiteX0" fmla="*/ 977900 w 2631597"/>
                <a:gd name="connsiteY0" fmla="*/ 0 h 1504950"/>
                <a:gd name="connsiteX1" fmla="*/ 1371600 w 2631597"/>
                <a:gd name="connsiteY1" fmla="*/ 38100 h 1504950"/>
                <a:gd name="connsiteX2" fmla="*/ 1778000 w 2631597"/>
                <a:gd name="connsiteY2" fmla="*/ 88900 h 1504950"/>
                <a:gd name="connsiteX3" fmla="*/ 2247900 w 2631597"/>
                <a:gd name="connsiteY3" fmla="*/ 165100 h 1504950"/>
                <a:gd name="connsiteX4" fmla="*/ 2501900 w 2631597"/>
                <a:gd name="connsiteY4" fmla="*/ 241300 h 1504950"/>
                <a:gd name="connsiteX5" fmla="*/ 2609850 w 2631597"/>
                <a:gd name="connsiteY5" fmla="*/ 349250 h 1504950"/>
                <a:gd name="connsiteX6" fmla="*/ 2590800 w 2631597"/>
                <a:gd name="connsiteY6" fmla="*/ 533400 h 1504950"/>
                <a:gd name="connsiteX7" fmla="*/ 2476500 w 2631597"/>
                <a:gd name="connsiteY7" fmla="*/ 647700 h 1504950"/>
                <a:gd name="connsiteX8" fmla="*/ 2286000 w 2631597"/>
                <a:gd name="connsiteY8" fmla="*/ 838200 h 1504950"/>
                <a:gd name="connsiteX9" fmla="*/ 2044700 w 2631597"/>
                <a:gd name="connsiteY9" fmla="*/ 977900 h 1504950"/>
                <a:gd name="connsiteX10" fmla="*/ 1733550 w 2631597"/>
                <a:gd name="connsiteY10" fmla="*/ 1143000 h 1504950"/>
                <a:gd name="connsiteX11" fmla="*/ 1466850 w 2631597"/>
                <a:gd name="connsiteY11" fmla="*/ 1212850 h 1504950"/>
                <a:gd name="connsiteX12" fmla="*/ 1231900 w 2631597"/>
                <a:gd name="connsiteY12" fmla="*/ 1282700 h 1504950"/>
                <a:gd name="connsiteX13" fmla="*/ 939800 w 2631597"/>
                <a:gd name="connsiteY13" fmla="*/ 1358900 h 1504950"/>
                <a:gd name="connsiteX14" fmla="*/ 571500 w 2631597"/>
                <a:gd name="connsiteY14" fmla="*/ 1409700 h 1504950"/>
                <a:gd name="connsiteX15" fmla="*/ 0 w 2631597"/>
                <a:gd name="connsiteY15" fmla="*/ 1504950 h 1504950"/>
                <a:gd name="connsiteX0" fmla="*/ 977900 w 2631597"/>
                <a:gd name="connsiteY0" fmla="*/ 0 h 1504950"/>
                <a:gd name="connsiteX1" fmla="*/ 1371600 w 2631597"/>
                <a:gd name="connsiteY1" fmla="*/ 38100 h 1504950"/>
                <a:gd name="connsiteX2" fmla="*/ 1778000 w 2631597"/>
                <a:gd name="connsiteY2" fmla="*/ 88900 h 1504950"/>
                <a:gd name="connsiteX3" fmla="*/ 2247900 w 2631597"/>
                <a:gd name="connsiteY3" fmla="*/ 165100 h 1504950"/>
                <a:gd name="connsiteX4" fmla="*/ 2501900 w 2631597"/>
                <a:gd name="connsiteY4" fmla="*/ 241300 h 1504950"/>
                <a:gd name="connsiteX5" fmla="*/ 2609850 w 2631597"/>
                <a:gd name="connsiteY5" fmla="*/ 349250 h 1504950"/>
                <a:gd name="connsiteX6" fmla="*/ 2590800 w 2631597"/>
                <a:gd name="connsiteY6" fmla="*/ 533400 h 1504950"/>
                <a:gd name="connsiteX7" fmla="*/ 2476500 w 2631597"/>
                <a:gd name="connsiteY7" fmla="*/ 647700 h 1504950"/>
                <a:gd name="connsiteX8" fmla="*/ 2286000 w 2631597"/>
                <a:gd name="connsiteY8" fmla="*/ 838200 h 1504950"/>
                <a:gd name="connsiteX9" fmla="*/ 2044700 w 2631597"/>
                <a:gd name="connsiteY9" fmla="*/ 977900 h 1504950"/>
                <a:gd name="connsiteX10" fmla="*/ 1733550 w 2631597"/>
                <a:gd name="connsiteY10" fmla="*/ 1143000 h 1504950"/>
                <a:gd name="connsiteX11" fmla="*/ 1466850 w 2631597"/>
                <a:gd name="connsiteY11" fmla="*/ 1212850 h 1504950"/>
                <a:gd name="connsiteX12" fmla="*/ 1231900 w 2631597"/>
                <a:gd name="connsiteY12" fmla="*/ 1282700 h 1504950"/>
                <a:gd name="connsiteX13" fmla="*/ 965200 w 2631597"/>
                <a:gd name="connsiteY13" fmla="*/ 1333500 h 1504950"/>
                <a:gd name="connsiteX14" fmla="*/ 571500 w 2631597"/>
                <a:gd name="connsiteY14" fmla="*/ 1409700 h 1504950"/>
                <a:gd name="connsiteX15" fmla="*/ 0 w 2631597"/>
                <a:gd name="connsiteY15" fmla="*/ 1504950 h 1504950"/>
                <a:gd name="connsiteX0" fmla="*/ 977900 w 2631597"/>
                <a:gd name="connsiteY0" fmla="*/ 0 h 1504950"/>
                <a:gd name="connsiteX1" fmla="*/ 1371600 w 2631597"/>
                <a:gd name="connsiteY1" fmla="*/ 38100 h 1504950"/>
                <a:gd name="connsiteX2" fmla="*/ 1778000 w 2631597"/>
                <a:gd name="connsiteY2" fmla="*/ 88900 h 1504950"/>
                <a:gd name="connsiteX3" fmla="*/ 2247900 w 2631597"/>
                <a:gd name="connsiteY3" fmla="*/ 165100 h 1504950"/>
                <a:gd name="connsiteX4" fmla="*/ 2501900 w 2631597"/>
                <a:gd name="connsiteY4" fmla="*/ 241300 h 1504950"/>
                <a:gd name="connsiteX5" fmla="*/ 2609850 w 2631597"/>
                <a:gd name="connsiteY5" fmla="*/ 349250 h 1504950"/>
                <a:gd name="connsiteX6" fmla="*/ 2590800 w 2631597"/>
                <a:gd name="connsiteY6" fmla="*/ 533400 h 1504950"/>
                <a:gd name="connsiteX7" fmla="*/ 2476500 w 2631597"/>
                <a:gd name="connsiteY7" fmla="*/ 647700 h 1504950"/>
                <a:gd name="connsiteX8" fmla="*/ 2286000 w 2631597"/>
                <a:gd name="connsiteY8" fmla="*/ 838200 h 1504950"/>
                <a:gd name="connsiteX9" fmla="*/ 2044700 w 2631597"/>
                <a:gd name="connsiteY9" fmla="*/ 977900 h 1504950"/>
                <a:gd name="connsiteX10" fmla="*/ 1733550 w 2631597"/>
                <a:gd name="connsiteY10" fmla="*/ 1143000 h 1504950"/>
                <a:gd name="connsiteX11" fmla="*/ 1466850 w 2631597"/>
                <a:gd name="connsiteY11" fmla="*/ 1238250 h 1504950"/>
                <a:gd name="connsiteX12" fmla="*/ 1231900 w 2631597"/>
                <a:gd name="connsiteY12" fmla="*/ 1282700 h 1504950"/>
                <a:gd name="connsiteX13" fmla="*/ 965200 w 2631597"/>
                <a:gd name="connsiteY13" fmla="*/ 1333500 h 1504950"/>
                <a:gd name="connsiteX14" fmla="*/ 571500 w 2631597"/>
                <a:gd name="connsiteY14" fmla="*/ 1409700 h 1504950"/>
                <a:gd name="connsiteX15" fmla="*/ 0 w 2631597"/>
                <a:gd name="connsiteY15" fmla="*/ 1504950 h 1504950"/>
                <a:gd name="connsiteX0" fmla="*/ 977900 w 2631597"/>
                <a:gd name="connsiteY0" fmla="*/ 0 h 1504950"/>
                <a:gd name="connsiteX1" fmla="*/ 1371600 w 2631597"/>
                <a:gd name="connsiteY1" fmla="*/ 38100 h 1504950"/>
                <a:gd name="connsiteX2" fmla="*/ 1778000 w 2631597"/>
                <a:gd name="connsiteY2" fmla="*/ 88900 h 1504950"/>
                <a:gd name="connsiteX3" fmla="*/ 2247900 w 2631597"/>
                <a:gd name="connsiteY3" fmla="*/ 165100 h 1504950"/>
                <a:gd name="connsiteX4" fmla="*/ 2501900 w 2631597"/>
                <a:gd name="connsiteY4" fmla="*/ 241300 h 1504950"/>
                <a:gd name="connsiteX5" fmla="*/ 2609850 w 2631597"/>
                <a:gd name="connsiteY5" fmla="*/ 349250 h 1504950"/>
                <a:gd name="connsiteX6" fmla="*/ 2590800 w 2631597"/>
                <a:gd name="connsiteY6" fmla="*/ 533400 h 1504950"/>
                <a:gd name="connsiteX7" fmla="*/ 2476500 w 2631597"/>
                <a:gd name="connsiteY7" fmla="*/ 647700 h 1504950"/>
                <a:gd name="connsiteX8" fmla="*/ 2286000 w 2631597"/>
                <a:gd name="connsiteY8" fmla="*/ 838200 h 1504950"/>
                <a:gd name="connsiteX9" fmla="*/ 2044700 w 2631597"/>
                <a:gd name="connsiteY9" fmla="*/ 977900 h 1504950"/>
                <a:gd name="connsiteX10" fmla="*/ 1733550 w 2631597"/>
                <a:gd name="connsiteY10" fmla="*/ 1143000 h 1504950"/>
                <a:gd name="connsiteX11" fmla="*/ 1466850 w 2631597"/>
                <a:gd name="connsiteY11" fmla="*/ 1238250 h 1504950"/>
                <a:gd name="connsiteX12" fmla="*/ 1231900 w 2631597"/>
                <a:gd name="connsiteY12" fmla="*/ 1282700 h 1504950"/>
                <a:gd name="connsiteX13" fmla="*/ 965200 w 2631597"/>
                <a:gd name="connsiteY13" fmla="*/ 1333500 h 1504950"/>
                <a:gd name="connsiteX14" fmla="*/ 571500 w 2631597"/>
                <a:gd name="connsiteY14" fmla="*/ 1409700 h 1504950"/>
                <a:gd name="connsiteX15" fmla="*/ 0 w 2631597"/>
                <a:gd name="connsiteY15" fmla="*/ 1504950 h 1504950"/>
                <a:gd name="connsiteX0" fmla="*/ 977900 w 2631597"/>
                <a:gd name="connsiteY0" fmla="*/ 0 h 1504950"/>
                <a:gd name="connsiteX1" fmla="*/ 1371600 w 2631597"/>
                <a:gd name="connsiteY1" fmla="*/ 38100 h 1504950"/>
                <a:gd name="connsiteX2" fmla="*/ 1778000 w 2631597"/>
                <a:gd name="connsiteY2" fmla="*/ 88900 h 1504950"/>
                <a:gd name="connsiteX3" fmla="*/ 2247900 w 2631597"/>
                <a:gd name="connsiteY3" fmla="*/ 165100 h 1504950"/>
                <a:gd name="connsiteX4" fmla="*/ 2501900 w 2631597"/>
                <a:gd name="connsiteY4" fmla="*/ 241300 h 1504950"/>
                <a:gd name="connsiteX5" fmla="*/ 2609850 w 2631597"/>
                <a:gd name="connsiteY5" fmla="*/ 349250 h 1504950"/>
                <a:gd name="connsiteX6" fmla="*/ 2590800 w 2631597"/>
                <a:gd name="connsiteY6" fmla="*/ 533400 h 1504950"/>
                <a:gd name="connsiteX7" fmla="*/ 2476500 w 2631597"/>
                <a:gd name="connsiteY7" fmla="*/ 647700 h 1504950"/>
                <a:gd name="connsiteX8" fmla="*/ 2286000 w 2631597"/>
                <a:gd name="connsiteY8" fmla="*/ 838200 h 1504950"/>
                <a:gd name="connsiteX9" fmla="*/ 2044700 w 2631597"/>
                <a:gd name="connsiteY9" fmla="*/ 1009650 h 1504950"/>
                <a:gd name="connsiteX10" fmla="*/ 1733550 w 2631597"/>
                <a:gd name="connsiteY10" fmla="*/ 1143000 h 1504950"/>
                <a:gd name="connsiteX11" fmla="*/ 1466850 w 2631597"/>
                <a:gd name="connsiteY11" fmla="*/ 1238250 h 1504950"/>
                <a:gd name="connsiteX12" fmla="*/ 1231900 w 2631597"/>
                <a:gd name="connsiteY12" fmla="*/ 1282700 h 1504950"/>
                <a:gd name="connsiteX13" fmla="*/ 965200 w 2631597"/>
                <a:gd name="connsiteY13" fmla="*/ 1333500 h 1504950"/>
                <a:gd name="connsiteX14" fmla="*/ 571500 w 2631597"/>
                <a:gd name="connsiteY14" fmla="*/ 1409700 h 1504950"/>
                <a:gd name="connsiteX15" fmla="*/ 0 w 2631597"/>
                <a:gd name="connsiteY15" fmla="*/ 1504950 h 1504950"/>
                <a:gd name="connsiteX0" fmla="*/ 977900 w 2631597"/>
                <a:gd name="connsiteY0" fmla="*/ 0 h 1504950"/>
                <a:gd name="connsiteX1" fmla="*/ 1371600 w 2631597"/>
                <a:gd name="connsiteY1" fmla="*/ 38100 h 1504950"/>
                <a:gd name="connsiteX2" fmla="*/ 1778000 w 2631597"/>
                <a:gd name="connsiteY2" fmla="*/ 88900 h 1504950"/>
                <a:gd name="connsiteX3" fmla="*/ 2247900 w 2631597"/>
                <a:gd name="connsiteY3" fmla="*/ 165100 h 1504950"/>
                <a:gd name="connsiteX4" fmla="*/ 2501900 w 2631597"/>
                <a:gd name="connsiteY4" fmla="*/ 241300 h 1504950"/>
                <a:gd name="connsiteX5" fmla="*/ 2609850 w 2631597"/>
                <a:gd name="connsiteY5" fmla="*/ 349250 h 1504950"/>
                <a:gd name="connsiteX6" fmla="*/ 2590800 w 2631597"/>
                <a:gd name="connsiteY6" fmla="*/ 533400 h 1504950"/>
                <a:gd name="connsiteX7" fmla="*/ 2476500 w 2631597"/>
                <a:gd name="connsiteY7" fmla="*/ 685800 h 1504950"/>
                <a:gd name="connsiteX8" fmla="*/ 2286000 w 2631597"/>
                <a:gd name="connsiteY8" fmla="*/ 838200 h 1504950"/>
                <a:gd name="connsiteX9" fmla="*/ 2044700 w 2631597"/>
                <a:gd name="connsiteY9" fmla="*/ 1009650 h 1504950"/>
                <a:gd name="connsiteX10" fmla="*/ 1733550 w 2631597"/>
                <a:gd name="connsiteY10" fmla="*/ 1143000 h 1504950"/>
                <a:gd name="connsiteX11" fmla="*/ 1466850 w 2631597"/>
                <a:gd name="connsiteY11" fmla="*/ 1238250 h 1504950"/>
                <a:gd name="connsiteX12" fmla="*/ 1231900 w 2631597"/>
                <a:gd name="connsiteY12" fmla="*/ 1282700 h 1504950"/>
                <a:gd name="connsiteX13" fmla="*/ 965200 w 2631597"/>
                <a:gd name="connsiteY13" fmla="*/ 1333500 h 1504950"/>
                <a:gd name="connsiteX14" fmla="*/ 571500 w 2631597"/>
                <a:gd name="connsiteY14" fmla="*/ 1409700 h 1504950"/>
                <a:gd name="connsiteX15" fmla="*/ 0 w 2631597"/>
                <a:gd name="connsiteY15" fmla="*/ 1504950 h 1504950"/>
                <a:gd name="connsiteX0" fmla="*/ 977900 w 2631597"/>
                <a:gd name="connsiteY0" fmla="*/ 0 h 1504950"/>
                <a:gd name="connsiteX1" fmla="*/ 1371600 w 2631597"/>
                <a:gd name="connsiteY1" fmla="*/ 38100 h 1504950"/>
                <a:gd name="connsiteX2" fmla="*/ 1778000 w 2631597"/>
                <a:gd name="connsiteY2" fmla="*/ 88900 h 1504950"/>
                <a:gd name="connsiteX3" fmla="*/ 2247900 w 2631597"/>
                <a:gd name="connsiteY3" fmla="*/ 165100 h 1504950"/>
                <a:gd name="connsiteX4" fmla="*/ 2501900 w 2631597"/>
                <a:gd name="connsiteY4" fmla="*/ 241300 h 1504950"/>
                <a:gd name="connsiteX5" fmla="*/ 2609850 w 2631597"/>
                <a:gd name="connsiteY5" fmla="*/ 349250 h 1504950"/>
                <a:gd name="connsiteX6" fmla="*/ 2590800 w 2631597"/>
                <a:gd name="connsiteY6" fmla="*/ 533400 h 1504950"/>
                <a:gd name="connsiteX7" fmla="*/ 2476500 w 2631597"/>
                <a:gd name="connsiteY7" fmla="*/ 685800 h 1504950"/>
                <a:gd name="connsiteX8" fmla="*/ 2286000 w 2631597"/>
                <a:gd name="connsiteY8" fmla="*/ 838200 h 1504950"/>
                <a:gd name="connsiteX9" fmla="*/ 2044700 w 2631597"/>
                <a:gd name="connsiteY9" fmla="*/ 1009650 h 1504950"/>
                <a:gd name="connsiteX10" fmla="*/ 1733550 w 2631597"/>
                <a:gd name="connsiteY10" fmla="*/ 1143000 h 1504950"/>
                <a:gd name="connsiteX11" fmla="*/ 1466850 w 2631597"/>
                <a:gd name="connsiteY11" fmla="*/ 1238250 h 1504950"/>
                <a:gd name="connsiteX12" fmla="*/ 1231900 w 2631597"/>
                <a:gd name="connsiteY12" fmla="*/ 1282700 h 1504950"/>
                <a:gd name="connsiteX13" fmla="*/ 965200 w 2631597"/>
                <a:gd name="connsiteY13" fmla="*/ 1333500 h 1504950"/>
                <a:gd name="connsiteX14" fmla="*/ 571500 w 2631597"/>
                <a:gd name="connsiteY14" fmla="*/ 1409700 h 1504950"/>
                <a:gd name="connsiteX15" fmla="*/ 0 w 2631597"/>
                <a:gd name="connsiteY15" fmla="*/ 1504950 h 1504950"/>
                <a:gd name="connsiteX0" fmla="*/ 1123950 w 2631597"/>
                <a:gd name="connsiteY0" fmla="*/ 0 h 1485900"/>
                <a:gd name="connsiteX1" fmla="*/ 1371600 w 2631597"/>
                <a:gd name="connsiteY1" fmla="*/ 19050 h 1485900"/>
                <a:gd name="connsiteX2" fmla="*/ 1778000 w 2631597"/>
                <a:gd name="connsiteY2" fmla="*/ 69850 h 1485900"/>
                <a:gd name="connsiteX3" fmla="*/ 2247900 w 2631597"/>
                <a:gd name="connsiteY3" fmla="*/ 146050 h 1485900"/>
                <a:gd name="connsiteX4" fmla="*/ 2501900 w 2631597"/>
                <a:gd name="connsiteY4" fmla="*/ 222250 h 1485900"/>
                <a:gd name="connsiteX5" fmla="*/ 2609850 w 2631597"/>
                <a:gd name="connsiteY5" fmla="*/ 330200 h 1485900"/>
                <a:gd name="connsiteX6" fmla="*/ 2590800 w 2631597"/>
                <a:gd name="connsiteY6" fmla="*/ 514350 h 1485900"/>
                <a:gd name="connsiteX7" fmla="*/ 2476500 w 2631597"/>
                <a:gd name="connsiteY7" fmla="*/ 666750 h 1485900"/>
                <a:gd name="connsiteX8" fmla="*/ 2286000 w 2631597"/>
                <a:gd name="connsiteY8" fmla="*/ 819150 h 1485900"/>
                <a:gd name="connsiteX9" fmla="*/ 2044700 w 2631597"/>
                <a:gd name="connsiteY9" fmla="*/ 990600 h 1485900"/>
                <a:gd name="connsiteX10" fmla="*/ 1733550 w 2631597"/>
                <a:gd name="connsiteY10" fmla="*/ 1123950 h 1485900"/>
                <a:gd name="connsiteX11" fmla="*/ 1466850 w 2631597"/>
                <a:gd name="connsiteY11" fmla="*/ 1219200 h 1485900"/>
                <a:gd name="connsiteX12" fmla="*/ 1231900 w 2631597"/>
                <a:gd name="connsiteY12" fmla="*/ 1263650 h 1485900"/>
                <a:gd name="connsiteX13" fmla="*/ 965200 w 2631597"/>
                <a:gd name="connsiteY13" fmla="*/ 1314450 h 1485900"/>
                <a:gd name="connsiteX14" fmla="*/ 571500 w 2631597"/>
                <a:gd name="connsiteY14" fmla="*/ 1390650 h 1485900"/>
                <a:gd name="connsiteX15" fmla="*/ 0 w 2631597"/>
                <a:gd name="connsiteY15" fmla="*/ 1485900 h 148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31597" h="1485900">
                  <a:moveTo>
                    <a:pt x="1123950" y="0"/>
                  </a:moveTo>
                  <a:cubicBezTo>
                    <a:pt x="1206500" y="6350"/>
                    <a:pt x="1262592" y="7408"/>
                    <a:pt x="1371600" y="19050"/>
                  </a:cubicBezTo>
                  <a:cubicBezTo>
                    <a:pt x="1480608" y="30692"/>
                    <a:pt x="1631950" y="48683"/>
                    <a:pt x="1778000" y="69850"/>
                  </a:cubicBezTo>
                  <a:cubicBezTo>
                    <a:pt x="1924050" y="91017"/>
                    <a:pt x="2154767" y="129117"/>
                    <a:pt x="2247900" y="146050"/>
                  </a:cubicBezTo>
                  <a:cubicBezTo>
                    <a:pt x="2368550" y="171450"/>
                    <a:pt x="2441575" y="191558"/>
                    <a:pt x="2501900" y="222250"/>
                  </a:cubicBezTo>
                  <a:cubicBezTo>
                    <a:pt x="2562225" y="252942"/>
                    <a:pt x="2595033" y="281517"/>
                    <a:pt x="2609850" y="330200"/>
                  </a:cubicBezTo>
                  <a:cubicBezTo>
                    <a:pt x="2658749" y="427999"/>
                    <a:pt x="2613025" y="458258"/>
                    <a:pt x="2590800" y="514350"/>
                  </a:cubicBezTo>
                  <a:cubicBezTo>
                    <a:pt x="2568575" y="570442"/>
                    <a:pt x="2527300" y="615950"/>
                    <a:pt x="2476500" y="666750"/>
                  </a:cubicBezTo>
                  <a:cubicBezTo>
                    <a:pt x="2425700" y="717550"/>
                    <a:pt x="2357967" y="765175"/>
                    <a:pt x="2286000" y="819150"/>
                  </a:cubicBezTo>
                  <a:cubicBezTo>
                    <a:pt x="2214033" y="873125"/>
                    <a:pt x="2136775" y="939800"/>
                    <a:pt x="2044700" y="990600"/>
                  </a:cubicBezTo>
                  <a:cubicBezTo>
                    <a:pt x="1952625" y="1041400"/>
                    <a:pt x="1829858" y="1085850"/>
                    <a:pt x="1733550" y="1123950"/>
                  </a:cubicBezTo>
                  <a:cubicBezTo>
                    <a:pt x="1637242" y="1162050"/>
                    <a:pt x="1550458" y="1195917"/>
                    <a:pt x="1466850" y="1219200"/>
                  </a:cubicBezTo>
                  <a:cubicBezTo>
                    <a:pt x="1383242" y="1242483"/>
                    <a:pt x="1315508" y="1247775"/>
                    <a:pt x="1231900" y="1263650"/>
                  </a:cubicBezTo>
                  <a:lnTo>
                    <a:pt x="965200" y="1314450"/>
                  </a:lnTo>
                  <a:cubicBezTo>
                    <a:pt x="855133" y="1335617"/>
                    <a:pt x="732367" y="1362075"/>
                    <a:pt x="571500" y="1390650"/>
                  </a:cubicBezTo>
                  <a:cubicBezTo>
                    <a:pt x="410633" y="1419225"/>
                    <a:pt x="396859" y="1422400"/>
                    <a:pt x="0" y="1485900"/>
                  </a:cubicBezTo>
                </a:path>
              </a:pathLst>
            </a:cu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5" name="TextBox 24"/>
            <p:cNvSpPr txBox="1"/>
            <p:nvPr/>
          </p:nvSpPr>
          <p:spPr>
            <a:xfrm>
              <a:off x="958850" y="2809101"/>
              <a:ext cx="584200" cy="276999"/>
            </a:xfrm>
            <a:prstGeom prst="rect">
              <a:avLst/>
            </a:prstGeom>
            <a:noFill/>
          </p:spPr>
          <p:txBody>
            <a:bodyPr wrap="square" rtlCol="0">
              <a:spAutoFit/>
            </a:bodyPr>
            <a:lstStyle/>
            <a:p>
              <a:pPr algn="ctr"/>
              <a:r>
                <a:rPr lang="en-US" sz="1200" b="1" dirty="0" smtClean="0">
                  <a:latin typeface="Arial"/>
                  <a:cs typeface="Arial"/>
                </a:rPr>
                <a:t>10 m</a:t>
              </a:r>
              <a:endParaRPr lang="en-US" sz="1200" b="1" dirty="0">
                <a:latin typeface="Arial"/>
                <a:cs typeface="Arial"/>
              </a:endParaRPr>
            </a:p>
          </p:txBody>
        </p:sp>
        <p:sp>
          <p:nvSpPr>
            <p:cNvPr id="26" name="Freeform 25"/>
            <p:cNvSpPr/>
            <p:nvPr/>
          </p:nvSpPr>
          <p:spPr>
            <a:xfrm>
              <a:off x="323850" y="2908300"/>
              <a:ext cx="742950" cy="50800"/>
            </a:xfrm>
            <a:custGeom>
              <a:avLst/>
              <a:gdLst>
                <a:gd name="connsiteX0" fmla="*/ 742950 w 742950"/>
                <a:gd name="connsiteY0" fmla="*/ 63500 h 63500"/>
                <a:gd name="connsiteX1" fmla="*/ 628650 w 742950"/>
                <a:gd name="connsiteY1" fmla="*/ 50800 h 63500"/>
                <a:gd name="connsiteX2" fmla="*/ 571500 w 742950"/>
                <a:gd name="connsiteY2" fmla="*/ 44450 h 63500"/>
                <a:gd name="connsiteX3" fmla="*/ 488950 w 742950"/>
                <a:gd name="connsiteY3" fmla="*/ 38100 h 63500"/>
                <a:gd name="connsiteX4" fmla="*/ 431800 w 742950"/>
                <a:gd name="connsiteY4" fmla="*/ 25400 h 63500"/>
                <a:gd name="connsiteX5" fmla="*/ 393700 w 742950"/>
                <a:gd name="connsiteY5" fmla="*/ 19050 h 63500"/>
                <a:gd name="connsiteX6" fmla="*/ 355600 w 742950"/>
                <a:gd name="connsiteY6" fmla="*/ 6350 h 63500"/>
                <a:gd name="connsiteX7" fmla="*/ 285750 w 742950"/>
                <a:gd name="connsiteY7" fmla="*/ 0 h 63500"/>
                <a:gd name="connsiteX8" fmla="*/ 76200 w 742950"/>
                <a:gd name="connsiteY8" fmla="*/ 6350 h 63500"/>
                <a:gd name="connsiteX9" fmla="*/ 0 w 742950"/>
                <a:gd name="connsiteY9" fmla="*/ 12700 h 63500"/>
                <a:gd name="connsiteX0" fmla="*/ 742950 w 742950"/>
                <a:gd name="connsiteY0" fmla="*/ 63500 h 63500"/>
                <a:gd name="connsiteX1" fmla="*/ 571500 w 742950"/>
                <a:gd name="connsiteY1" fmla="*/ 44450 h 63500"/>
                <a:gd name="connsiteX2" fmla="*/ 488950 w 742950"/>
                <a:gd name="connsiteY2" fmla="*/ 38100 h 63500"/>
                <a:gd name="connsiteX3" fmla="*/ 431800 w 742950"/>
                <a:gd name="connsiteY3" fmla="*/ 25400 h 63500"/>
                <a:gd name="connsiteX4" fmla="*/ 393700 w 742950"/>
                <a:gd name="connsiteY4" fmla="*/ 19050 h 63500"/>
                <a:gd name="connsiteX5" fmla="*/ 355600 w 742950"/>
                <a:gd name="connsiteY5" fmla="*/ 6350 h 63500"/>
                <a:gd name="connsiteX6" fmla="*/ 285750 w 742950"/>
                <a:gd name="connsiteY6" fmla="*/ 0 h 63500"/>
                <a:gd name="connsiteX7" fmla="*/ 76200 w 742950"/>
                <a:gd name="connsiteY7" fmla="*/ 6350 h 63500"/>
                <a:gd name="connsiteX8" fmla="*/ 0 w 742950"/>
                <a:gd name="connsiteY8" fmla="*/ 12700 h 63500"/>
                <a:gd name="connsiteX0" fmla="*/ 742950 w 742950"/>
                <a:gd name="connsiteY0" fmla="*/ 63500 h 63500"/>
                <a:gd name="connsiteX1" fmla="*/ 488950 w 742950"/>
                <a:gd name="connsiteY1" fmla="*/ 38100 h 63500"/>
                <a:gd name="connsiteX2" fmla="*/ 431800 w 742950"/>
                <a:gd name="connsiteY2" fmla="*/ 25400 h 63500"/>
                <a:gd name="connsiteX3" fmla="*/ 393700 w 742950"/>
                <a:gd name="connsiteY3" fmla="*/ 19050 h 63500"/>
                <a:gd name="connsiteX4" fmla="*/ 355600 w 742950"/>
                <a:gd name="connsiteY4" fmla="*/ 6350 h 63500"/>
                <a:gd name="connsiteX5" fmla="*/ 285750 w 742950"/>
                <a:gd name="connsiteY5" fmla="*/ 0 h 63500"/>
                <a:gd name="connsiteX6" fmla="*/ 76200 w 742950"/>
                <a:gd name="connsiteY6" fmla="*/ 6350 h 63500"/>
                <a:gd name="connsiteX7" fmla="*/ 0 w 742950"/>
                <a:gd name="connsiteY7" fmla="*/ 12700 h 63500"/>
                <a:gd name="connsiteX0" fmla="*/ 742950 w 742950"/>
                <a:gd name="connsiteY0" fmla="*/ 63500 h 63500"/>
                <a:gd name="connsiteX1" fmla="*/ 431800 w 742950"/>
                <a:gd name="connsiteY1" fmla="*/ 25400 h 63500"/>
                <a:gd name="connsiteX2" fmla="*/ 393700 w 742950"/>
                <a:gd name="connsiteY2" fmla="*/ 19050 h 63500"/>
                <a:gd name="connsiteX3" fmla="*/ 355600 w 742950"/>
                <a:gd name="connsiteY3" fmla="*/ 6350 h 63500"/>
                <a:gd name="connsiteX4" fmla="*/ 285750 w 742950"/>
                <a:gd name="connsiteY4" fmla="*/ 0 h 63500"/>
                <a:gd name="connsiteX5" fmla="*/ 76200 w 742950"/>
                <a:gd name="connsiteY5" fmla="*/ 6350 h 63500"/>
                <a:gd name="connsiteX6" fmla="*/ 0 w 742950"/>
                <a:gd name="connsiteY6" fmla="*/ 12700 h 63500"/>
                <a:gd name="connsiteX0" fmla="*/ 742950 w 742950"/>
                <a:gd name="connsiteY0" fmla="*/ 63500 h 63500"/>
                <a:gd name="connsiteX1" fmla="*/ 393700 w 742950"/>
                <a:gd name="connsiteY1" fmla="*/ 19050 h 63500"/>
                <a:gd name="connsiteX2" fmla="*/ 355600 w 742950"/>
                <a:gd name="connsiteY2" fmla="*/ 6350 h 63500"/>
                <a:gd name="connsiteX3" fmla="*/ 285750 w 742950"/>
                <a:gd name="connsiteY3" fmla="*/ 0 h 63500"/>
                <a:gd name="connsiteX4" fmla="*/ 76200 w 742950"/>
                <a:gd name="connsiteY4" fmla="*/ 6350 h 63500"/>
                <a:gd name="connsiteX5" fmla="*/ 0 w 742950"/>
                <a:gd name="connsiteY5" fmla="*/ 12700 h 63500"/>
                <a:gd name="connsiteX0" fmla="*/ 742950 w 742950"/>
                <a:gd name="connsiteY0" fmla="*/ 63500 h 63500"/>
                <a:gd name="connsiteX1" fmla="*/ 355600 w 742950"/>
                <a:gd name="connsiteY1" fmla="*/ 6350 h 63500"/>
                <a:gd name="connsiteX2" fmla="*/ 285750 w 742950"/>
                <a:gd name="connsiteY2" fmla="*/ 0 h 63500"/>
                <a:gd name="connsiteX3" fmla="*/ 76200 w 742950"/>
                <a:gd name="connsiteY3" fmla="*/ 6350 h 63500"/>
                <a:gd name="connsiteX4" fmla="*/ 0 w 742950"/>
                <a:gd name="connsiteY4" fmla="*/ 12700 h 63500"/>
                <a:gd name="connsiteX0" fmla="*/ 742950 w 742950"/>
                <a:gd name="connsiteY0" fmla="*/ 63500 h 63500"/>
                <a:gd name="connsiteX1" fmla="*/ 285750 w 742950"/>
                <a:gd name="connsiteY1" fmla="*/ 0 h 63500"/>
                <a:gd name="connsiteX2" fmla="*/ 76200 w 742950"/>
                <a:gd name="connsiteY2" fmla="*/ 6350 h 63500"/>
                <a:gd name="connsiteX3" fmla="*/ 0 w 742950"/>
                <a:gd name="connsiteY3" fmla="*/ 12700 h 63500"/>
                <a:gd name="connsiteX0" fmla="*/ 742950 w 742950"/>
                <a:gd name="connsiteY0" fmla="*/ 57150 h 57150"/>
                <a:gd name="connsiteX1" fmla="*/ 76200 w 742950"/>
                <a:gd name="connsiteY1" fmla="*/ 0 h 57150"/>
                <a:gd name="connsiteX2" fmla="*/ 0 w 742950"/>
                <a:gd name="connsiteY2" fmla="*/ 6350 h 57150"/>
                <a:gd name="connsiteX0" fmla="*/ 742950 w 742950"/>
                <a:gd name="connsiteY0" fmla="*/ 50800 h 50800"/>
                <a:gd name="connsiteX1" fmla="*/ 0 w 742950"/>
                <a:gd name="connsiteY1" fmla="*/ 0 h 50800"/>
              </a:gdLst>
              <a:ahLst/>
              <a:cxnLst>
                <a:cxn ang="0">
                  <a:pos x="connsiteX0" y="connsiteY0"/>
                </a:cxn>
                <a:cxn ang="0">
                  <a:pos x="connsiteX1" y="connsiteY1"/>
                </a:cxn>
              </a:cxnLst>
              <a:rect l="l" t="t" r="r" b="b"/>
              <a:pathLst>
                <a:path w="742950" h="50800">
                  <a:moveTo>
                    <a:pt x="742950" y="50800"/>
                  </a:moveTo>
                  <a:lnTo>
                    <a:pt x="0" y="0"/>
                  </a:lnTo>
                </a:path>
              </a:pathLst>
            </a:cu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7" name="Freeform 26"/>
            <p:cNvSpPr/>
            <p:nvPr/>
          </p:nvSpPr>
          <p:spPr>
            <a:xfrm>
              <a:off x="349251" y="2990850"/>
              <a:ext cx="3203588" cy="2336800"/>
            </a:xfrm>
            <a:custGeom>
              <a:avLst/>
              <a:gdLst>
                <a:gd name="connsiteX0" fmla="*/ 1181100 w 3162300"/>
                <a:gd name="connsiteY0" fmla="*/ 0 h 2438400"/>
                <a:gd name="connsiteX1" fmla="*/ 1270000 w 3162300"/>
                <a:gd name="connsiteY1" fmla="*/ 25400 h 2438400"/>
                <a:gd name="connsiteX2" fmla="*/ 1346200 w 3162300"/>
                <a:gd name="connsiteY2" fmla="*/ 50800 h 2438400"/>
                <a:gd name="connsiteX3" fmla="*/ 1447800 w 3162300"/>
                <a:gd name="connsiteY3" fmla="*/ 76200 h 2438400"/>
                <a:gd name="connsiteX4" fmla="*/ 1498600 w 3162300"/>
                <a:gd name="connsiteY4" fmla="*/ 101600 h 2438400"/>
                <a:gd name="connsiteX5" fmla="*/ 1562100 w 3162300"/>
                <a:gd name="connsiteY5" fmla="*/ 114300 h 2438400"/>
                <a:gd name="connsiteX6" fmla="*/ 1600200 w 3162300"/>
                <a:gd name="connsiteY6" fmla="*/ 127000 h 2438400"/>
                <a:gd name="connsiteX7" fmla="*/ 1663700 w 3162300"/>
                <a:gd name="connsiteY7" fmla="*/ 139700 h 2438400"/>
                <a:gd name="connsiteX8" fmla="*/ 1701800 w 3162300"/>
                <a:gd name="connsiteY8" fmla="*/ 152400 h 2438400"/>
                <a:gd name="connsiteX9" fmla="*/ 1866900 w 3162300"/>
                <a:gd name="connsiteY9" fmla="*/ 165100 h 2438400"/>
                <a:gd name="connsiteX10" fmla="*/ 2082800 w 3162300"/>
                <a:gd name="connsiteY10" fmla="*/ 190500 h 2438400"/>
                <a:gd name="connsiteX11" fmla="*/ 2222500 w 3162300"/>
                <a:gd name="connsiteY11" fmla="*/ 203200 h 2438400"/>
                <a:gd name="connsiteX12" fmla="*/ 2298700 w 3162300"/>
                <a:gd name="connsiteY12" fmla="*/ 228600 h 2438400"/>
                <a:gd name="connsiteX13" fmla="*/ 2387600 w 3162300"/>
                <a:gd name="connsiteY13" fmla="*/ 241300 h 2438400"/>
                <a:gd name="connsiteX14" fmla="*/ 2578100 w 3162300"/>
                <a:gd name="connsiteY14" fmla="*/ 266700 h 2438400"/>
                <a:gd name="connsiteX15" fmla="*/ 2730500 w 3162300"/>
                <a:gd name="connsiteY15" fmla="*/ 304800 h 2438400"/>
                <a:gd name="connsiteX16" fmla="*/ 2781300 w 3162300"/>
                <a:gd name="connsiteY16" fmla="*/ 330200 h 2438400"/>
                <a:gd name="connsiteX17" fmla="*/ 2819400 w 3162300"/>
                <a:gd name="connsiteY17" fmla="*/ 342900 h 2438400"/>
                <a:gd name="connsiteX18" fmla="*/ 2857500 w 3162300"/>
                <a:gd name="connsiteY18" fmla="*/ 393700 h 2438400"/>
                <a:gd name="connsiteX19" fmla="*/ 2895600 w 3162300"/>
                <a:gd name="connsiteY19" fmla="*/ 431800 h 2438400"/>
                <a:gd name="connsiteX20" fmla="*/ 2933700 w 3162300"/>
                <a:gd name="connsiteY20" fmla="*/ 482600 h 2438400"/>
                <a:gd name="connsiteX21" fmla="*/ 2959100 w 3162300"/>
                <a:gd name="connsiteY21" fmla="*/ 520700 h 2438400"/>
                <a:gd name="connsiteX22" fmla="*/ 2997200 w 3162300"/>
                <a:gd name="connsiteY22" fmla="*/ 546100 h 2438400"/>
                <a:gd name="connsiteX23" fmla="*/ 3048000 w 3162300"/>
                <a:gd name="connsiteY23" fmla="*/ 609600 h 2438400"/>
                <a:gd name="connsiteX24" fmla="*/ 3086100 w 3162300"/>
                <a:gd name="connsiteY24" fmla="*/ 698500 h 2438400"/>
                <a:gd name="connsiteX25" fmla="*/ 3136900 w 3162300"/>
                <a:gd name="connsiteY25" fmla="*/ 774700 h 2438400"/>
                <a:gd name="connsiteX26" fmla="*/ 3162300 w 3162300"/>
                <a:gd name="connsiteY26" fmla="*/ 812800 h 2438400"/>
                <a:gd name="connsiteX27" fmla="*/ 3136900 w 3162300"/>
                <a:gd name="connsiteY27" fmla="*/ 1028700 h 2438400"/>
                <a:gd name="connsiteX28" fmla="*/ 3111500 w 3162300"/>
                <a:gd name="connsiteY28" fmla="*/ 1130300 h 2438400"/>
                <a:gd name="connsiteX29" fmla="*/ 3086100 w 3162300"/>
                <a:gd name="connsiteY29" fmla="*/ 1168400 h 2438400"/>
                <a:gd name="connsiteX30" fmla="*/ 3009900 w 3162300"/>
                <a:gd name="connsiteY30" fmla="*/ 1219200 h 2438400"/>
                <a:gd name="connsiteX31" fmla="*/ 2984500 w 3162300"/>
                <a:gd name="connsiteY31" fmla="*/ 1295400 h 2438400"/>
                <a:gd name="connsiteX32" fmla="*/ 2971800 w 3162300"/>
                <a:gd name="connsiteY32" fmla="*/ 1346200 h 2438400"/>
                <a:gd name="connsiteX33" fmla="*/ 2933700 w 3162300"/>
                <a:gd name="connsiteY33" fmla="*/ 1384300 h 2438400"/>
                <a:gd name="connsiteX34" fmla="*/ 2870200 w 3162300"/>
                <a:gd name="connsiteY34" fmla="*/ 1485900 h 2438400"/>
                <a:gd name="connsiteX35" fmla="*/ 2857500 w 3162300"/>
                <a:gd name="connsiteY35" fmla="*/ 1536700 h 2438400"/>
                <a:gd name="connsiteX36" fmla="*/ 2768600 w 3162300"/>
                <a:gd name="connsiteY36" fmla="*/ 1600200 h 2438400"/>
                <a:gd name="connsiteX37" fmla="*/ 2717800 w 3162300"/>
                <a:gd name="connsiteY37" fmla="*/ 1676400 h 2438400"/>
                <a:gd name="connsiteX38" fmla="*/ 2692400 w 3162300"/>
                <a:gd name="connsiteY38" fmla="*/ 1714500 h 2438400"/>
                <a:gd name="connsiteX39" fmla="*/ 2641600 w 3162300"/>
                <a:gd name="connsiteY39" fmla="*/ 1727200 h 2438400"/>
                <a:gd name="connsiteX40" fmla="*/ 2603500 w 3162300"/>
                <a:gd name="connsiteY40" fmla="*/ 1765300 h 2438400"/>
                <a:gd name="connsiteX41" fmla="*/ 2565400 w 3162300"/>
                <a:gd name="connsiteY41" fmla="*/ 1778000 h 2438400"/>
                <a:gd name="connsiteX42" fmla="*/ 2540000 w 3162300"/>
                <a:gd name="connsiteY42" fmla="*/ 1816100 h 2438400"/>
                <a:gd name="connsiteX43" fmla="*/ 2501900 w 3162300"/>
                <a:gd name="connsiteY43" fmla="*/ 1828800 h 2438400"/>
                <a:gd name="connsiteX44" fmla="*/ 2463800 w 3162300"/>
                <a:gd name="connsiteY44" fmla="*/ 1854200 h 2438400"/>
                <a:gd name="connsiteX45" fmla="*/ 2349500 w 3162300"/>
                <a:gd name="connsiteY45" fmla="*/ 1879600 h 2438400"/>
                <a:gd name="connsiteX46" fmla="*/ 2260600 w 3162300"/>
                <a:gd name="connsiteY46" fmla="*/ 1930400 h 2438400"/>
                <a:gd name="connsiteX47" fmla="*/ 2184400 w 3162300"/>
                <a:gd name="connsiteY47" fmla="*/ 1955800 h 2438400"/>
                <a:gd name="connsiteX48" fmla="*/ 2146300 w 3162300"/>
                <a:gd name="connsiteY48" fmla="*/ 1968500 h 2438400"/>
                <a:gd name="connsiteX49" fmla="*/ 2032000 w 3162300"/>
                <a:gd name="connsiteY49" fmla="*/ 1981200 h 2438400"/>
                <a:gd name="connsiteX50" fmla="*/ 1981200 w 3162300"/>
                <a:gd name="connsiteY50" fmla="*/ 2006600 h 2438400"/>
                <a:gd name="connsiteX51" fmla="*/ 1879600 w 3162300"/>
                <a:gd name="connsiteY51" fmla="*/ 2032000 h 2438400"/>
                <a:gd name="connsiteX52" fmla="*/ 1841500 w 3162300"/>
                <a:gd name="connsiteY52" fmla="*/ 2044700 h 2438400"/>
                <a:gd name="connsiteX53" fmla="*/ 1803400 w 3162300"/>
                <a:gd name="connsiteY53" fmla="*/ 2070100 h 2438400"/>
                <a:gd name="connsiteX54" fmla="*/ 1752600 w 3162300"/>
                <a:gd name="connsiteY54" fmla="*/ 2082800 h 2438400"/>
                <a:gd name="connsiteX55" fmla="*/ 1714500 w 3162300"/>
                <a:gd name="connsiteY55" fmla="*/ 2095500 h 2438400"/>
                <a:gd name="connsiteX56" fmla="*/ 1638300 w 3162300"/>
                <a:gd name="connsiteY56" fmla="*/ 2108200 h 2438400"/>
                <a:gd name="connsiteX57" fmla="*/ 1536700 w 3162300"/>
                <a:gd name="connsiteY57" fmla="*/ 2146300 h 2438400"/>
                <a:gd name="connsiteX58" fmla="*/ 1485900 w 3162300"/>
                <a:gd name="connsiteY58" fmla="*/ 2159000 h 2438400"/>
                <a:gd name="connsiteX59" fmla="*/ 1371600 w 3162300"/>
                <a:gd name="connsiteY59" fmla="*/ 2209800 h 2438400"/>
                <a:gd name="connsiteX60" fmla="*/ 1282700 w 3162300"/>
                <a:gd name="connsiteY60" fmla="*/ 2247900 h 2438400"/>
                <a:gd name="connsiteX61" fmla="*/ 876300 w 3162300"/>
                <a:gd name="connsiteY61" fmla="*/ 2298700 h 2438400"/>
                <a:gd name="connsiteX62" fmla="*/ 711200 w 3162300"/>
                <a:gd name="connsiteY62" fmla="*/ 2324100 h 2438400"/>
                <a:gd name="connsiteX63" fmla="*/ 660400 w 3162300"/>
                <a:gd name="connsiteY63" fmla="*/ 2336800 h 2438400"/>
                <a:gd name="connsiteX64" fmla="*/ 584200 w 3162300"/>
                <a:gd name="connsiteY64" fmla="*/ 2349500 h 2438400"/>
                <a:gd name="connsiteX65" fmla="*/ 304800 w 3162300"/>
                <a:gd name="connsiteY65" fmla="*/ 2374900 h 2438400"/>
                <a:gd name="connsiteX66" fmla="*/ 228600 w 3162300"/>
                <a:gd name="connsiteY66" fmla="*/ 2387600 h 2438400"/>
                <a:gd name="connsiteX67" fmla="*/ 190500 w 3162300"/>
                <a:gd name="connsiteY67" fmla="*/ 2400300 h 2438400"/>
                <a:gd name="connsiteX68" fmla="*/ 114300 w 3162300"/>
                <a:gd name="connsiteY68" fmla="*/ 2413000 h 2438400"/>
                <a:gd name="connsiteX69" fmla="*/ 38100 w 3162300"/>
                <a:gd name="connsiteY69" fmla="*/ 2438400 h 2438400"/>
                <a:gd name="connsiteX70" fmla="*/ 0 w 3162300"/>
                <a:gd name="connsiteY70" fmla="*/ 2425700 h 2438400"/>
                <a:gd name="connsiteX0" fmla="*/ 1181100 w 3162300"/>
                <a:gd name="connsiteY0" fmla="*/ 0 h 2438400"/>
                <a:gd name="connsiteX1" fmla="*/ 1346200 w 3162300"/>
                <a:gd name="connsiteY1" fmla="*/ 50800 h 2438400"/>
                <a:gd name="connsiteX2" fmla="*/ 1447800 w 3162300"/>
                <a:gd name="connsiteY2" fmla="*/ 76200 h 2438400"/>
                <a:gd name="connsiteX3" fmla="*/ 1498600 w 3162300"/>
                <a:gd name="connsiteY3" fmla="*/ 101600 h 2438400"/>
                <a:gd name="connsiteX4" fmla="*/ 1562100 w 3162300"/>
                <a:gd name="connsiteY4" fmla="*/ 114300 h 2438400"/>
                <a:gd name="connsiteX5" fmla="*/ 1600200 w 3162300"/>
                <a:gd name="connsiteY5" fmla="*/ 127000 h 2438400"/>
                <a:gd name="connsiteX6" fmla="*/ 1663700 w 3162300"/>
                <a:gd name="connsiteY6" fmla="*/ 139700 h 2438400"/>
                <a:gd name="connsiteX7" fmla="*/ 1701800 w 3162300"/>
                <a:gd name="connsiteY7" fmla="*/ 152400 h 2438400"/>
                <a:gd name="connsiteX8" fmla="*/ 1866900 w 3162300"/>
                <a:gd name="connsiteY8" fmla="*/ 165100 h 2438400"/>
                <a:gd name="connsiteX9" fmla="*/ 2082800 w 3162300"/>
                <a:gd name="connsiteY9" fmla="*/ 190500 h 2438400"/>
                <a:gd name="connsiteX10" fmla="*/ 2222500 w 3162300"/>
                <a:gd name="connsiteY10" fmla="*/ 203200 h 2438400"/>
                <a:gd name="connsiteX11" fmla="*/ 2298700 w 3162300"/>
                <a:gd name="connsiteY11" fmla="*/ 228600 h 2438400"/>
                <a:gd name="connsiteX12" fmla="*/ 2387600 w 3162300"/>
                <a:gd name="connsiteY12" fmla="*/ 241300 h 2438400"/>
                <a:gd name="connsiteX13" fmla="*/ 2578100 w 3162300"/>
                <a:gd name="connsiteY13" fmla="*/ 266700 h 2438400"/>
                <a:gd name="connsiteX14" fmla="*/ 2730500 w 3162300"/>
                <a:gd name="connsiteY14" fmla="*/ 304800 h 2438400"/>
                <a:gd name="connsiteX15" fmla="*/ 2781300 w 3162300"/>
                <a:gd name="connsiteY15" fmla="*/ 330200 h 2438400"/>
                <a:gd name="connsiteX16" fmla="*/ 2819400 w 3162300"/>
                <a:gd name="connsiteY16" fmla="*/ 342900 h 2438400"/>
                <a:gd name="connsiteX17" fmla="*/ 2857500 w 3162300"/>
                <a:gd name="connsiteY17" fmla="*/ 393700 h 2438400"/>
                <a:gd name="connsiteX18" fmla="*/ 2895600 w 3162300"/>
                <a:gd name="connsiteY18" fmla="*/ 431800 h 2438400"/>
                <a:gd name="connsiteX19" fmla="*/ 2933700 w 3162300"/>
                <a:gd name="connsiteY19" fmla="*/ 482600 h 2438400"/>
                <a:gd name="connsiteX20" fmla="*/ 2959100 w 3162300"/>
                <a:gd name="connsiteY20" fmla="*/ 520700 h 2438400"/>
                <a:gd name="connsiteX21" fmla="*/ 2997200 w 3162300"/>
                <a:gd name="connsiteY21" fmla="*/ 546100 h 2438400"/>
                <a:gd name="connsiteX22" fmla="*/ 3048000 w 3162300"/>
                <a:gd name="connsiteY22" fmla="*/ 609600 h 2438400"/>
                <a:gd name="connsiteX23" fmla="*/ 3086100 w 3162300"/>
                <a:gd name="connsiteY23" fmla="*/ 698500 h 2438400"/>
                <a:gd name="connsiteX24" fmla="*/ 3136900 w 3162300"/>
                <a:gd name="connsiteY24" fmla="*/ 774700 h 2438400"/>
                <a:gd name="connsiteX25" fmla="*/ 3162300 w 3162300"/>
                <a:gd name="connsiteY25" fmla="*/ 812800 h 2438400"/>
                <a:gd name="connsiteX26" fmla="*/ 3136900 w 3162300"/>
                <a:gd name="connsiteY26" fmla="*/ 1028700 h 2438400"/>
                <a:gd name="connsiteX27" fmla="*/ 3111500 w 3162300"/>
                <a:gd name="connsiteY27" fmla="*/ 1130300 h 2438400"/>
                <a:gd name="connsiteX28" fmla="*/ 3086100 w 3162300"/>
                <a:gd name="connsiteY28" fmla="*/ 1168400 h 2438400"/>
                <a:gd name="connsiteX29" fmla="*/ 3009900 w 3162300"/>
                <a:gd name="connsiteY29" fmla="*/ 1219200 h 2438400"/>
                <a:gd name="connsiteX30" fmla="*/ 2984500 w 3162300"/>
                <a:gd name="connsiteY30" fmla="*/ 1295400 h 2438400"/>
                <a:gd name="connsiteX31" fmla="*/ 2971800 w 3162300"/>
                <a:gd name="connsiteY31" fmla="*/ 1346200 h 2438400"/>
                <a:gd name="connsiteX32" fmla="*/ 2933700 w 3162300"/>
                <a:gd name="connsiteY32" fmla="*/ 1384300 h 2438400"/>
                <a:gd name="connsiteX33" fmla="*/ 2870200 w 3162300"/>
                <a:gd name="connsiteY33" fmla="*/ 1485900 h 2438400"/>
                <a:gd name="connsiteX34" fmla="*/ 2857500 w 3162300"/>
                <a:gd name="connsiteY34" fmla="*/ 1536700 h 2438400"/>
                <a:gd name="connsiteX35" fmla="*/ 2768600 w 3162300"/>
                <a:gd name="connsiteY35" fmla="*/ 1600200 h 2438400"/>
                <a:gd name="connsiteX36" fmla="*/ 2717800 w 3162300"/>
                <a:gd name="connsiteY36" fmla="*/ 1676400 h 2438400"/>
                <a:gd name="connsiteX37" fmla="*/ 2692400 w 3162300"/>
                <a:gd name="connsiteY37" fmla="*/ 1714500 h 2438400"/>
                <a:gd name="connsiteX38" fmla="*/ 2641600 w 3162300"/>
                <a:gd name="connsiteY38" fmla="*/ 1727200 h 2438400"/>
                <a:gd name="connsiteX39" fmla="*/ 2603500 w 3162300"/>
                <a:gd name="connsiteY39" fmla="*/ 1765300 h 2438400"/>
                <a:gd name="connsiteX40" fmla="*/ 2565400 w 3162300"/>
                <a:gd name="connsiteY40" fmla="*/ 1778000 h 2438400"/>
                <a:gd name="connsiteX41" fmla="*/ 2540000 w 3162300"/>
                <a:gd name="connsiteY41" fmla="*/ 1816100 h 2438400"/>
                <a:gd name="connsiteX42" fmla="*/ 2501900 w 3162300"/>
                <a:gd name="connsiteY42" fmla="*/ 1828800 h 2438400"/>
                <a:gd name="connsiteX43" fmla="*/ 2463800 w 3162300"/>
                <a:gd name="connsiteY43" fmla="*/ 1854200 h 2438400"/>
                <a:gd name="connsiteX44" fmla="*/ 2349500 w 3162300"/>
                <a:gd name="connsiteY44" fmla="*/ 1879600 h 2438400"/>
                <a:gd name="connsiteX45" fmla="*/ 2260600 w 3162300"/>
                <a:gd name="connsiteY45" fmla="*/ 1930400 h 2438400"/>
                <a:gd name="connsiteX46" fmla="*/ 2184400 w 3162300"/>
                <a:gd name="connsiteY46" fmla="*/ 1955800 h 2438400"/>
                <a:gd name="connsiteX47" fmla="*/ 2146300 w 3162300"/>
                <a:gd name="connsiteY47" fmla="*/ 1968500 h 2438400"/>
                <a:gd name="connsiteX48" fmla="*/ 2032000 w 3162300"/>
                <a:gd name="connsiteY48" fmla="*/ 1981200 h 2438400"/>
                <a:gd name="connsiteX49" fmla="*/ 1981200 w 3162300"/>
                <a:gd name="connsiteY49" fmla="*/ 2006600 h 2438400"/>
                <a:gd name="connsiteX50" fmla="*/ 1879600 w 3162300"/>
                <a:gd name="connsiteY50" fmla="*/ 2032000 h 2438400"/>
                <a:gd name="connsiteX51" fmla="*/ 1841500 w 3162300"/>
                <a:gd name="connsiteY51" fmla="*/ 2044700 h 2438400"/>
                <a:gd name="connsiteX52" fmla="*/ 1803400 w 3162300"/>
                <a:gd name="connsiteY52" fmla="*/ 2070100 h 2438400"/>
                <a:gd name="connsiteX53" fmla="*/ 1752600 w 3162300"/>
                <a:gd name="connsiteY53" fmla="*/ 2082800 h 2438400"/>
                <a:gd name="connsiteX54" fmla="*/ 1714500 w 3162300"/>
                <a:gd name="connsiteY54" fmla="*/ 2095500 h 2438400"/>
                <a:gd name="connsiteX55" fmla="*/ 1638300 w 3162300"/>
                <a:gd name="connsiteY55" fmla="*/ 2108200 h 2438400"/>
                <a:gd name="connsiteX56" fmla="*/ 1536700 w 3162300"/>
                <a:gd name="connsiteY56" fmla="*/ 2146300 h 2438400"/>
                <a:gd name="connsiteX57" fmla="*/ 1485900 w 3162300"/>
                <a:gd name="connsiteY57" fmla="*/ 2159000 h 2438400"/>
                <a:gd name="connsiteX58" fmla="*/ 1371600 w 3162300"/>
                <a:gd name="connsiteY58" fmla="*/ 2209800 h 2438400"/>
                <a:gd name="connsiteX59" fmla="*/ 1282700 w 3162300"/>
                <a:gd name="connsiteY59" fmla="*/ 2247900 h 2438400"/>
                <a:gd name="connsiteX60" fmla="*/ 876300 w 3162300"/>
                <a:gd name="connsiteY60" fmla="*/ 2298700 h 2438400"/>
                <a:gd name="connsiteX61" fmla="*/ 711200 w 3162300"/>
                <a:gd name="connsiteY61" fmla="*/ 2324100 h 2438400"/>
                <a:gd name="connsiteX62" fmla="*/ 660400 w 3162300"/>
                <a:gd name="connsiteY62" fmla="*/ 2336800 h 2438400"/>
                <a:gd name="connsiteX63" fmla="*/ 584200 w 3162300"/>
                <a:gd name="connsiteY63" fmla="*/ 2349500 h 2438400"/>
                <a:gd name="connsiteX64" fmla="*/ 304800 w 3162300"/>
                <a:gd name="connsiteY64" fmla="*/ 2374900 h 2438400"/>
                <a:gd name="connsiteX65" fmla="*/ 228600 w 3162300"/>
                <a:gd name="connsiteY65" fmla="*/ 2387600 h 2438400"/>
                <a:gd name="connsiteX66" fmla="*/ 190500 w 3162300"/>
                <a:gd name="connsiteY66" fmla="*/ 2400300 h 2438400"/>
                <a:gd name="connsiteX67" fmla="*/ 114300 w 3162300"/>
                <a:gd name="connsiteY67" fmla="*/ 2413000 h 2438400"/>
                <a:gd name="connsiteX68" fmla="*/ 38100 w 3162300"/>
                <a:gd name="connsiteY68" fmla="*/ 2438400 h 2438400"/>
                <a:gd name="connsiteX69" fmla="*/ 0 w 3162300"/>
                <a:gd name="connsiteY69" fmla="*/ 2425700 h 2438400"/>
                <a:gd name="connsiteX0" fmla="*/ 1181100 w 3162300"/>
                <a:gd name="connsiteY0" fmla="*/ 0 h 2438400"/>
                <a:gd name="connsiteX1" fmla="*/ 1447800 w 3162300"/>
                <a:gd name="connsiteY1" fmla="*/ 76200 h 2438400"/>
                <a:gd name="connsiteX2" fmla="*/ 1498600 w 3162300"/>
                <a:gd name="connsiteY2" fmla="*/ 101600 h 2438400"/>
                <a:gd name="connsiteX3" fmla="*/ 1562100 w 3162300"/>
                <a:gd name="connsiteY3" fmla="*/ 114300 h 2438400"/>
                <a:gd name="connsiteX4" fmla="*/ 1600200 w 3162300"/>
                <a:gd name="connsiteY4" fmla="*/ 127000 h 2438400"/>
                <a:gd name="connsiteX5" fmla="*/ 1663700 w 3162300"/>
                <a:gd name="connsiteY5" fmla="*/ 139700 h 2438400"/>
                <a:gd name="connsiteX6" fmla="*/ 1701800 w 3162300"/>
                <a:gd name="connsiteY6" fmla="*/ 152400 h 2438400"/>
                <a:gd name="connsiteX7" fmla="*/ 1866900 w 3162300"/>
                <a:gd name="connsiteY7" fmla="*/ 165100 h 2438400"/>
                <a:gd name="connsiteX8" fmla="*/ 2082800 w 3162300"/>
                <a:gd name="connsiteY8" fmla="*/ 190500 h 2438400"/>
                <a:gd name="connsiteX9" fmla="*/ 2222500 w 3162300"/>
                <a:gd name="connsiteY9" fmla="*/ 203200 h 2438400"/>
                <a:gd name="connsiteX10" fmla="*/ 2298700 w 3162300"/>
                <a:gd name="connsiteY10" fmla="*/ 228600 h 2438400"/>
                <a:gd name="connsiteX11" fmla="*/ 2387600 w 3162300"/>
                <a:gd name="connsiteY11" fmla="*/ 241300 h 2438400"/>
                <a:gd name="connsiteX12" fmla="*/ 2578100 w 3162300"/>
                <a:gd name="connsiteY12" fmla="*/ 266700 h 2438400"/>
                <a:gd name="connsiteX13" fmla="*/ 2730500 w 3162300"/>
                <a:gd name="connsiteY13" fmla="*/ 304800 h 2438400"/>
                <a:gd name="connsiteX14" fmla="*/ 2781300 w 3162300"/>
                <a:gd name="connsiteY14" fmla="*/ 330200 h 2438400"/>
                <a:gd name="connsiteX15" fmla="*/ 2819400 w 3162300"/>
                <a:gd name="connsiteY15" fmla="*/ 342900 h 2438400"/>
                <a:gd name="connsiteX16" fmla="*/ 2857500 w 3162300"/>
                <a:gd name="connsiteY16" fmla="*/ 393700 h 2438400"/>
                <a:gd name="connsiteX17" fmla="*/ 2895600 w 3162300"/>
                <a:gd name="connsiteY17" fmla="*/ 431800 h 2438400"/>
                <a:gd name="connsiteX18" fmla="*/ 2933700 w 3162300"/>
                <a:gd name="connsiteY18" fmla="*/ 482600 h 2438400"/>
                <a:gd name="connsiteX19" fmla="*/ 2959100 w 3162300"/>
                <a:gd name="connsiteY19" fmla="*/ 520700 h 2438400"/>
                <a:gd name="connsiteX20" fmla="*/ 2997200 w 3162300"/>
                <a:gd name="connsiteY20" fmla="*/ 546100 h 2438400"/>
                <a:gd name="connsiteX21" fmla="*/ 3048000 w 3162300"/>
                <a:gd name="connsiteY21" fmla="*/ 609600 h 2438400"/>
                <a:gd name="connsiteX22" fmla="*/ 3086100 w 3162300"/>
                <a:gd name="connsiteY22" fmla="*/ 698500 h 2438400"/>
                <a:gd name="connsiteX23" fmla="*/ 3136900 w 3162300"/>
                <a:gd name="connsiteY23" fmla="*/ 774700 h 2438400"/>
                <a:gd name="connsiteX24" fmla="*/ 3162300 w 3162300"/>
                <a:gd name="connsiteY24" fmla="*/ 812800 h 2438400"/>
                <a:gd name="connsiteX25" fmla="*/ 3136900 w 3162300"/>
                <a:gd name="connsiteY25" fmla="*/ 1028700 h 2438400"/>
                <a:gd name="connsiteX26" fmla="*/ 3111500 w 3162300"/>
                <a:gd name="connsiteY26" fmla="*/ 1130300 h 2438400"/>
                <a:gd name="connsiteX27" fmla="*/ 3086100 w 3162300"/>
                <a:gd name="connsiteY27" fmla="*/ 1168400 h 2438400"/>
                <a:gd name="connsiteX28" fmla="*/ 3009900 w 3162300"/>
                <a:gd name="connsiteY28" fmla="*/ 1219200 h 2438400"/>
                <a:gd name="connsiteX29" fmla="*/ 2984500 w 3162300"/>
                <a:gd name="connsiteY29" fmla="*/ 1295400 h 2438400"/>
                <a:gd name="connsiteX30" fmla="*/ 2971800 w 3162300"/>
                <a:gd name="connsiteY30" fmla="*/ 1346200 h 2438400"/>
                <a:gd name="connsiteX31" fmla="*/ 2933700 w 3162300"/>
                <a:gd name="connsiteY31" fmla="*/ 1384300 h 2438400"/>
                <a:gd name="connsiteX32" fmla="*/ 2870200 w 3162300"/>
                <a:gd name="connsiteY32" fmla="*/ 1485900 h 2438400"/>
                <a:gd name="connsiteX33" fmla="*/ 2857500 w 3162300"/>
                <a:gd name="connsiteY33" fmla="*/ 1536700 h 2438400"/>
                <a:gd name="connsiteX34" fmla="*/ 2768600 w 3162300"/>
                <a:gd name="connsiteY34" fmla="*/ 1600200 h 2438400"/>
                <a:gd name="connsiteX35" fmla="*/ 2717800 w 3162300"/>
                <a:gd name="connsiteY35" fmla="*/ 1676400 h 2438400"/>
                <a:gd name="connsiteX36" fmla="*/ 2692400 w 3162300"/>
                <a:gd name="connsiteY36" fmla="*/ 1714500 h 2438400"/>
                <a:gd name="connsiteX37" fmla="*/ 2641600 w 3162300"/>
                <a:gd name="connsiteY37" fmla="*/ 1727200 h 2438400"/>
                <a:gd name="connsiteX38" fmla="*/ 2603500 w 3162300"/>
                <a:gd name="connsiteY38" fmla="*/ 1765300 h 2438400"/>
                <a:gd name="connsiteX39" fmla="*/ 2565400 w 3162300"/>
                <a:gd name="connsiteY39" fmla="*/ 1778000 h 2438400"/>
                <a:gd name="connsiteX40" fmla="*/ 2540000 w 3162300"/>
                <a:gd name="connsiteY40" fmla="*/ 1816100 h 2438400"/>
                <a:gd name="connsiteX41" fmla="*/ 2501900 w 3162300"/>
                <a:gd name="connsiteY41" fmla="*/ 1828800 h 2438400"/>
                <a:gd name="connsiteX42" fmla="*/ 2463800 w 3162300"/>
                <a:gd name="connsiteY42" fmla="*/ 1854200 h 2438400"/>
                <a:gd name="connsiteX43" fmla="*/ 2349500 w 3162300"/>
                <a:gd name="connsiteY43" fmla="*/ 1879600 h 2438400"/>
                <a:gd name="connsiteX44" fmla="*/ 2260600 w 3162300"/>
                <a:gd name="connsiteY44" fmla="*/ 1930400 h 2438400"/>
                <a:gd name="connsiteX45" fmla="*/ 2184400 w 3162300"/>
                <a:gd name="connsiteY45" fmla="*/ 1955800 h 2438400"/>
                <a:gd name="connsiteX46" fmla="*/ 2146300 w 3162300"/>
                <a:gd name="connsiteY46" fmla="*/ 1968500 h 2438400"/>
                <a:gd name="connsiteX47" fmla="*/ 2032000 w 3162300"/>
                <a:gd name="connsiteY47" fmla="*/ 1981200 h 2438400"/>
                <a:gd name="connsiteX48" fmla="*/ 1981200 w 3162300"/>
                <a:gd name="connsiteY48" fmla="*/ 2006600 h 2438400"/>
                <a:gd name="connsiteX49" fmla="*/ 1879600 w 3162300"/>
                <a:gd name="connsiteY49" fmla="*/ 2032000 h 2438400"/>
                <a:gd name="connsiteX50" fmla="*/ 1841500 w 3162300"/>
                <a:gd name="connsiteY50" fmla="*/ 2044700 h 2438400"/>
                <a:gd name="connsiteX51" fmla="*/ 1803400 w 3162300"/>
                <a:gd name="connsiteY51" fmla="*/ 2070100 h 2438400"/>
                <a:gd name="connsiteX52" fmla="*/ 1752600 w 3162300"/>
                <a:gd name="connsiteY52" fmla="*/ 2082800 h 2438400"/>
                <a:gd name="connsiteX53" fmla="*/ 1714500 w 3162300"/>
                <a:gd name="connsiteY53" fmla="*/ 2095500 h 2438400"/>
                <a:gd name="connsiteX54" fmla="*/ 1638300 w 3162300"/>
                <a:gd name="connsiteY54" fmla="*/ 2108200 h 2438400"/>
                <a:gd name="connsiteX55" fmla="*/ 1536700 w 3162300"/>
                <a:gd name="connsiteY55" fmla="*/ 2146300 h 2438400"/>
                <a:gd name="connsiteX56" fmla="*/ 1485900 w 3162300"/>
                <a:gd name="connsiteY56" fmla="*/ 2159000 h 2438400"/>
                <a:gd name="connsiteX57" fmla="*/ 1371600 w 3162300"/>
                <a:gd name="connsiteY57" fmla="*/ 2209800 h 2438400"/>
                <a:gd name="connsiteX58" fmla="*/ 1282700 w 3162300"/>
                <a:gd name="connsiteY58" fmla="*/ 2247900 h 2438400"/>
                <a:gd name="connsiteX59" fmla="*/ 876300 w 3162300"/>
                <a:gd name="connsiteY59" fmla="*/ 2298700 h 2438400"/>
                <a:gd name="connsiteX60" fmla="*/ 711200 w 3162300"/>
                <a:gd name="connsiteY60" fmla="*/ 2324100 h 2438400"/>
                <a:gd name="connsiteX61" fmla="*/ 660400 w 3162300"/>
                <a:gd name="connsiteY61" fmla="*/ 2336800 h 2438400"/>
                <a:gd name="connsiteX62" fmla="*/ 584200 w 3162300"/>
                <a:gd name="connsiteY62" fmla="*/ 2349500 h 2438400"/>
                <a:gd name="connsiteX63" fmla="*/ 304800 w 3162300"/>
                <a:gd name="connsiteY63" fmla="*/ 2374900 h 2438400"/>
                <a:gd name="connsiteX64" fmla="*/ 228600 w 3162300"/>
                <a:gd name="connsiteY64" fmla="*/ 2387600 h 2438400"/>
                <a:gd name="connsiteX65" fmla="*/ 190500 w 3162300"/>
                <a:gd name="connsiteY65" fmla="*/ 2400300 h 2438400"/>
                <a:gd name="connsiteX66" fmla="*/ 114300 w 3162300"/>
                <a:gd name="connsiteY66" fmla="*/ 2413000 h 2438400"/>
                <a:gd name="connsiteX67" fmla="*/ 38100 w 3162300"/>
                <a:gd name="connsiteY67" fmla="*/ 2438400 h 2438400"/>
                <a:gd name="connsiteX68" fmla="*/ 0 w 3162300"/>
                <a:gd name="connsiteY68" fmla="*/ 2425700 h 2438400"/>
                <a:gd name="connsiteX0" fmla="*/ 1181100 w 3162300"/>
                <a:gd name="connsiteY0" fmla="*/ 0 h 2438400"/>
                <a:gd name="connsiteX1" fmla="*/ 1498600 w 3162300"/>
                <a:gd name="connsiteY1" fmla="*/ 101600 h 2438400"/>
                <a:gd name="connsiteX2" fmla="*/ 1562100 w 3162300"/>
                <a:gd name="connsiteY2" fmla="*/ 114300 h 2438400"/>
                <a:gd name="connsiteX3" fmla="*/ 1600200 w 3162300"/>
                <a:gd name="connsiteY3" fmla="*/ 127000 h 2438400"/>
                <a:gd name="connsiteX4" fmla="*/ 1663700 w 3162300"/>
                <a:gd name="connsiteY4" fmla="*/ 139700 h 2438400"/>
                <a:gd name="connsiteX5" fmla="*/ 1701800 w 3162300"/>
                <a:gd name="connsiteY5" fmla="*/ 152400 h 2438400"/>
                <a:gd name="connsiteX6" fmla="*/ 1866900 w 3162300"/>
                <a:gd name="connsiteY6" fmla="*/ 165100 h 2438400"/>
                <a:gd name="connsiteX7" fmla="*/ 2082800 w 3162300"/>
                <a:gd name="connsiteY7" fmla="*/ 190500 h 2438400"/>
                <a:gd name="connsiteX8" fmla="*/ 2222500 w 3162300"/>
                <a:gd name="connsiteY8" fmla="*/ 203200 h 2438400"/>
                <a:gd name="connsiteX9" fmla="*/ 2298700 w 3162300"/>
                <a:gd name="connsiteY9" fmla="*/ 228600 h 2438400"/>
                <a:gd name="connsiteX10" fmla="*/ 2387600 w 3162300"/>
                <a:gd name="connsiteY10" fmla="*/ 241300 h 2438400"/>
                <a:gd name="connsiteX11" fmla="*/ 2578100 w 3162300"/>
                <a:gd name="connsiteY11" fmla="*/ 266700 h 2438400"/>
                <a:gd name="connsiteX12" fmla="*/ 2730500 w 3162300"/>
                <a:gd name="connsiteY12" fmla="*/ 304800 h 2438400"/>
                <a:gd name="connsiteX13" fmla="*/ 2781300 w 3162300"/>
                <a:gd name="connsiteY13" fmla="*/ 330200 h 2438400"/>
                <a:gd name="connsiteX14" fmla="*/ 2819400 w 3162300"/>
                <a:gd name="connsiteY14" fmla="*/ 342900 h 2438400"/>
                <a:gd name="connsiteX15" fmla="*/ 2857500 w 3162300"/>
                <a:gd name="connsiteY15" fmla="*/ 393700 h 2438400"/>
                <a:gd name="connsiteX16" fmla="*/ 2895600 w 3162300"/>
                <a:gd name="connsiteY16" fmla="*/ 431800 h 2438400"/>
                <a:gd name="connsiteX17" fmla="*/ 2933700 w 3162300"/>
                <a:gd name="connsiteY17" fmla="*/ 482600 h 2438400"/>
                <a:gd name="connsiteX18" fmla="*/ 2959100 w 3162300"/>
                <a:gd name="connsiteY18" fmla="*/ 520700 h 2438400"/>
                <a:gd name="connsiteX19" fmla="*/ 2997200 w 3162300"/>
                <a:gd name="connsiteY19" fmla="*/ 546100 h 2438400"/>
                <a:gd name="connsiteX20" fmla="*/ 3048000 w 3162300"/>
                <a:gd name="connsiteY20" fmla="*/ 609600 h 2438400"/>
                <a:gd name="connsiteX21" fmla="*/ 3086100 w 3162300"/>
                <a:gd name="connsiteY21" fmla="*/ 698500 h 2438400"/>
                <a:gd name="connsiteX22" fmla="*/ 3136900 w 3162300"/>
                <a:gd name="connsiteY22" fmla="*/ 774700 h 2438400"/>
                <a:gd name="connsiteX23" fmla="*/ 3162300 w 3162300"/>
                <a:gd name="connsiteY23" fmla="*/ 812800 h 2438400"/>
                <a:gd name="connsiteX24" fmla="*/ 3136900 w 3162300"/>
                <a:gd name="connsiteY24" fmla="*/ 1028700 h 2438400"/>
                <a:gd name="connsiteX25" fmla="*/ 3111500 w 3162300"/>
                <a:gd name="connsiteY25" fmla="*/ 1130300 h 2438400"/>
                <a:gd name="connsiteX26" fmla="*/ 3086100 w 3162300"/>
                <a:gd name="connsiteY26" fmla="*/ 1168400 h 2438400"/>
                <a:gd name="connsiteX27" fmla="*/ 3009900 w 3162300"/>
                <a:gd name="connsiteY27" fmla="*/ 1219200 h 2438400"/>
                <a:gd name="connsiteX28" fmla="*/ 2984500 w 3162300"/>
                <a:gd name="connsiteY28" fmla="*/ 1295400 h 2438400"/>
                <a:gd name="connsiteX29" fmla="*/ 2971800 w 3162300"/>
                <a:gd name="connsiteY29" fmla="*/ 1346200 h 2438400"/>
                <a:gd name="connsiteX30" fmla="*/ 2933700 w 3162300"/>
                <a:gd name="connsiteY30" fmla="*/ 1384300 h 2438400"/>
                <a:gd name="connsiteX31" fmla="*/ 2870200 w 3162300"/>
                <a:gd name="connsiteY31" fmla="*/ 1485900 h 2438400"/>
                <a:gd name="connsiteX32" fmla="*/ 2857500 w 3162300"/>
                <a:gd name="connsiteY32" fmla="*/ 1536700 h 2438400"/>
                <a:gd name="connsiteX33" fmla="*/ 2768600 w 3162300"/>
                <a:gd name="connsiteY33" fmla="*/ 1600200 h 2438400"/>
                <a:gd name="connsiteX34" fmla="*/ 2717800 w 3162300"/>
                <a:gd name="connsiteY34" fmla="*/ 1676400 h 2438400"/>
                <a:gd name="connsiteX35" fmla="*/ 2692400 w 3162300"/>
                <a:gd name="connsiteY35" fmla="*/ 1714500 h 2438400"/>
                <a:gd name="connsiteX36" fmla="*/ 2641600 w 3162300"/>
                <a:gd name="connsiteY36" fmla="*/ 1727200 h 2438400"/>
                <a:gd name="connsiteX37" fmla="*/ 2603500 w 3162300"/>
                <a:gd name="connsiteY37" fmla="*/ 1765300 h 2438400"/>
                <a:gd name="connsiteX38" fmla="*/ 2565400 w 3162300"/>
                <a:gd name="connsiteY38" fmla="*/ 1778000 h 2438400"/>
                <a:gd name="connsiteX39" fmla="*/ 2540000 w 3162300"/>
                <a:gd name="connsiteY39" fmla="*/ 1816100 h 2438400"/>
                <a:gd name="connsiteX40" fmla="*/ 2501900 w 3162300"/>
                <a:gd name="connsiteY40" fmla="*/ 1828800 h 2438400"/>
                <a:gd name="connsiteX41" fmla="*/ 2463800 w 3162300"/>
                <a:gd name="connsiteY41" fmla="*/ 1854200 h 2438400"/>
                <a:gd name="connsiteX42" fmla="*/ 2349500 w 3162300"/>
                <a:gd name="connsiteY42" fmla="*/ 1879600 h 2438400"/>
                <a:gd name="connsiteX43" fmla="*/ 2260600 w 3162300"/>
                <a:gd name="connsiteY43" fmla="*/ 1930400 h 2438400"/>
                <a:gd name="connsiteX44" fmla="*/ 2184400 w 3162300"/>
                <a:gd name="connsiteY44" fmla="*/ 1955800 h 2438400"/>
                <a:gd name="connsiteX45" fmla="*/ 2146300 w 3162300"/>
                <a:gd name="connsiteY45" fmla="*/ 1968500 h 2438400"/>
                <a:gd name="connsiteX46" fmla="*/ 2032000 w 3162300"/>
                <a:gd name="connsiteY46" fmla="*/ 1981200 h 2438400"/>
                <a:gd name="connsiteX47" fmla="*/ 1981200 w 3162300"/>
                <a:gd name="connsiteY47" fmla="*/ 2006600 h 2438400"/>
                <a:gd name="connsiteX48" fmla="*/ 1879600 w 3162300"/>
                <a:gd name="connsiteY48" fmla="*/ 2032000 h 2438400"/>
                <a:gd name="connsiteX49" fmla="*/ 1841500 w 3162300"/>
                <a:gd name="connsiteY49" fmla="*/ 2044700 h 2438400"/>
                <a:gd name="connsiteX50" fmla="*/ 1803400 w 3162300"/>
                <a:gd name="connsiteY50" fmla="*/ 2070100 h 2438400"/>
                <a:gd name="connsiteX51" fmla="*/ 1752600 w 3162300"/>
                <a:gd name="connsiteY51" fmla="*/ 2082800 h 2438400"/>
                <a:gd name="connsiteX52" fmla="*/ 1714500 w 3162300"/>
                <a:gd name="connsiteY52" fmla="*/ 2095500 h 2438400"/>
                <a:gd name="connsiteX53" fmla="*/ 1638300 w 3162300"/>
                <a:gd name="connsiteY53" fmla="*/ 2108200 h 2438400"/>
                <a:gd name="connsiteX54" fmla="*/ 1536700 w 3162300"/>
                <a:gd name="connsiteY54" fmla="*/ 2146300 h 2438400"/>
                <a:gd name="connsiteX55" fmla="*/ 1485900 w 3162300"/>
                <a:gd name="connsiteY55" fmla="*/ 2159000 h 2438400"/>
                <a:gd name="connsiteX56" fmla="*/ 1371600 w 3162300"/>
                <a:gd name="connsiteY56" fmla="*/ 2209800 h 2438400"/>
                <a:gd name="connsiteX57" fmla="*/ 1282700 w 3162300"/>
                <a:gd name="connsiteY57" fmla="*/ 2247900 h 2438400"/>
                <a:gd name="connsiteX58" fmla="*/ 876300 w 3162300"/>
                <a:gd name="connsiteY58" fmla="*/ 2298700 h 2438400"/>
                <a:gd name="connsiteX59" fmla="*/ 711200 w 3162300"/>
                <a:gd name="connsiteY59" fmla="*/ 2324100 h 2438400"/>
                <a:gd name="connsiteX60" fmla="*/ 660400 w 3162300"/>
                <a:gd name="connsiteY60" fmla="*/ 2336800 h 2438400"/>
                <a:gd name="connsiteX61" fmla="*/ 584200 w 3162300"/>
                <a:gd name="connsiteY61" fmla="*/ 2349500 h 2438400"/>
                <a:gd name="connsiteX62" fmla="*/ 304800 w 3162300"/>
                <a:gd name="connsiteY62" fmla="*/ 2374900 h 2438400"/>
                <a:gd name="connsiteX63" fmla="*/ 228600 w 3162300"/>
                <a:gd name="connsiteY63" fmla="*/ 2387600 h 2438400"/>
                <a:gd name="connsiteX64" fmla="*/ 190500 w 3162300"/>
                <a:gd name="connsiteY64" fmla="*/ 2400300 h 2438400"/>
                <a:gd name="connsiteX65" fmla="*/ 114300 w 3162300"/>
                <a:gd name="connsiteY65" fmla="*/ 2413000 h 2438400"/>
                <a:gd name="connsiteX66" fmla="*/ 38100 w 3162300"/>
                <a:gd name="connsiteY66" fmla="*/ 2438400 h 2438400"/>
                <a:gd name="connsiteX67" fmla="*/ 0 w 3162300"/>
                <a:gd name="connsiteY67" fmla="*/ 2425700 h 2438400"/>
                <a:gd name="connsiteX0" fmla="*/ 1181100 w 3162300"/>
                <a:gd name="connsiteY0" fmla="*/ 0 h 2438400"/>
                <a:gd name="connsiteX1" fmla="*/ 1562100 w 3162300"/>
                <a:gd name="connsiteY1" fmla="*/ 114300 h 2438400"/>
                <a:gd name="connsiteX2" fmla="*/ 1600200 w 3162300"/>
                <a:gd name="connsiteY2" fmla="*/ 127000 h 2438400"/>
                <a:gd name="connsiteX3" fmla="*/ 1663700 w 3162300"/>
                <a:gd name="connsiteY3" fmla="*/ 139700 h 2438400"/>
                <a:gd name="connsiteX4" fmla="*/ 1701800 w 3162300"/>
                <a:gd name="connsiteY4" fmla="*/ 152400 h 2438400"/>
                <a:gd name="connsiteX5" fmla="*/ 1866900 w 3162300"/>
                <a:gd name="connsiteY5" fmla="*/ 165100 h 2438400"/>
                <a:gd name="connsiteX6" fmla="*/ 2082800 w 3162300"/>
                <a:gd name="connsiteY6" fmla="*/ 190500 h 2438400"/>
                <a:gd name="connsiteX7" fmla="*/ 2222500 w 3162300"/>
                <a:gd name="connsiteY7" fmla="*/ 203200 h 2438400"/>
                <a:gd name="connsiteX8" fmla="*/ 2298700 w 3162300"/>
                <a:gd name="connsiteY8" fmla="*/ 228600 h 2438400"/>
                <a:gd name="connsiteX9" fmla="*/ 2387600 w 3162300"/>
                <a:gd name="connsiteY9" fmla="*/ 241300 h 2438400"/>
                <a:gd name="connsiteX10" fmla="*/ 2578100 w 3162300"/>
                <a:gd name="connsiteY10" fmla="*/ 266700 h 2438400"/>
                <a:gd name="connsiteX11" fmla="*/ 2730500 w 3162300"/>
                <a:gd name="connsiteY11" fmla="*/ 304800 h 2438400"/>
                <a:gd name="connsiteX12" fmla="*/ 2781300 w 3162300"/>
                <a:gd name="connsiteY12" fmla="*/ 330200 h 2438400"/>
                <a:gd name="connsiteX13" fmla="*/ 2819400 w 3162300"/>
                <a:gd name="connsiteY13" fmla="*/ 342900 h 2438400"/>
                <a:gd name="connsiteX14" fmla="*/ 2857500 w 3162300"/>
                <a:gd name="connsiteY14" fmla="*/ 393700 h 2438400"/>
                <a:gd name="connsiteX15" fmla="*/ 2895600 w 3162300"/>
                <a:gd name="connsiteY15" fmla="*/ 431800 h 2438400"/>
                <a:gd name="connsiteX16" fmla="*/ 2933700 w 3162300"/>
                <a:gd name="connsiteY16" fmla="*/ 482600 h 2438400"/>
                <a:gd name="connsiteX17" fmla="*/ 2959100 w 3162300"/>
                <a:gd name="connsiteY17" fmla="*/ 520700 h 2438400"/>
                <a:gd name="connsiteX18" fmla="*/ 2997200 w 3162300"/>
                <a:gd name="connsiteY18" fmla="*/ 546100 h 2438400"/>
                <a:gd name="connsiteX19" fmla="*/ 3048000 w 3162300"/>
                <a:gd name="connsiteY19" fmla="*/ 609600 h 2438400"/>
                <a:gd name="connsiteX20" fmla="*/ 3086100 w 3162300"/>
                <a:gd name="connsiteY20" fmla="*/ 698500 h 2438400"/>
                <a:gd name="connsiteX21" fmla="*/ 3136900 w 3162300"/>
                <a:gd name="connsiteY21" fmla="*/ 774700 h 2438400"/>
                <a:gd name="connsiteX22" fmla="*/ 3162300 w 3162300"/>
                <a:gd name="connsiteY22" fmla="*/ 812800 h 2438400"/>
                <a:gd name="connsiteX23" fmla="*/ 3136900 w 3162300"/>
                <a:gd name="connsiteY23" fmla="*/ 1028700 h 2438400"/>
                <a:gd name="connsiteX24" fmla="*/ 3111500 w 3162300"/>
                <a:gd name="connsiteY24" fmla="*/ 1130300 h 2438400"/>
                <a:gd name="connsiteX25" fmla="*/ 3086100 w 3162300"/>
                <a:gd name="connsiteY25" fmla="*/ 1168400 h 2438400"/>
                <a:gd name="connsiteX26" fmla="*/ 3009900 w 3162300"/>
                <a:gd name="connsiteY26" fmla="*/ 1219200 h 2438400"/>
                <a:gd name="connsiteX27" fmla="*/ 2984500 w 3162300"/>
                <a:gd name="connsiteY27" fmla="*/ 1295400 h 2438400"/>
                <a:gd name="connsiteX28" fmla="*/ 2971800 w 3162300"/>
                <a:gd name="connsiteY28" fmla="*/ 1346200 h 2438400"/>
                <a:gd name="connsiteX29" fmla="*/ 2933700 w 3162300"/>
                <a:gd name="connsiteY29" fmla="*/ 1384300 h 2438400"/>
                <a:gd name="connsiteX30" fmla="*/ 2870200 w 3162300"/>
                <a:gd name="connsiteY30" fmla="*/ 1485900 h 2438400"/>
                <a:gd name="connsiteX31" fmla="*/ 2857500 w 3162300"/>
                <a:gd name="connsiteY31" fmla="*/ 1536700 h 2438400"/>
                <a:gd name="connsiteX32" fmla="*/ 2768600 w 3162300"/>
                <a:gd name="connsiteY32" fmla="*/ 1600200 h 2438400"/>
                <a:gd name="connsiteX33" fmla="*/ 2717800 w 3162300"/>
                <a:gd name="connsiteY33" fmla="*/ 1676400 h 2438400"/>
                <a:gd name="connsiteX34" fmla="*/ 2692400 w 3162300"/>
                <a:gd name="connsiteY34" fmla="*/ 1714500 h 2438400"/>
                <a:gd name="connsiteX35" fmla="*/ 2641600 w 3162300"/>
                <a:gd name="connsiteY35" fmla="*/ 1727200 h 2438400"/>
                <a:gd name="connsiteX36" fmla="*/ 2603500 w 3162300"/>
                <a:gd name="connsiteY36" fmla="*/ 1765300 h 2438400"/>
                <a:gd name="connsiteX37" fmla="*/ 2565400 w 3162300"/>
                <a:gd name="connsiteY37" fmla="*/ 1778000 h 2438400"/>
                <a:gd name="connsiteX38" fmla="*/ 2540000 w 3162300"/>
                <a:gd name="connsiteY38" fmla="*/ 1816100 h 2438400"/>
                <a:gd name="connsiteX39" fmla="*/ 2501900 w 3162300"/>
                <a:gd name="connsiteY39" fmla="*/ 1828800 h 2438400"/>
                <a:gd name="connsiteX40" fmla="*/ 2463800 w 3162300"/>
                <a:gd name="connsiteY40" fmla="*/ 1854200 h 2438400"/>
                <a:gd name="connsiteX41" fmla="*/ 2349500 w 3162300"/>
                <a:gd name="connsiteY41" fmla="*/ 1879600 h 2438400"/>
                <a:gd name="connsiteX42" fmla="*/ 2260600 w 3162300"/>
                <a:gd name="connsiteY42" fmla="*/ 1930400 h 2438400"/>
                <a:gd name="connsiteX43" fmla="*/ 2184400 w 3162300"/>
                <a:gd name="connsiteY43" fmla="*/ 1955800 h 2438400"/>
                <a:gd name="connsiteX44" fmla="*/ 2146300 w 3162300"/>
                <a:gd name="connsiteY44" fmla="*/ 1968500 h 2438400"/>
                <a:gd name="connsiteX45" fmla="*/ 2032000 w 3162300"/>
                <a:gd name="connsiteY45" fmla="*/ 1981200 h 2438400"/>
                <a:gd name="connsiteX46" fmla="*/ 1981200 w 3162300"/>
                <a:gd name="connsiteY46" fmla="*/ 2006600 h 2438400"/>
                <a:gd name="connsiteX47" fmla="*/ 1879600 w 3162300"/>
                <a:gd name="connsiteY47" fmla="*/ 2032000 h 2438400"/>
                <a:gd name="connsiteX48" fmla="*/ 1841500 w 3162300"/>
                <a:gd name="connsiteY48" fmla="*/ 2044700 h 2438400"/>
                <a:gd name="connsiteX49" fmla="*/ 1803400 w 3162300"/>
                <a:gd name="connsiteY49" fmla="*/ 2070100 h 2438400"/>
                <a:gd name="connsiteX50" fmla="*/ 1752600 w 3162300"/>
                <a:gd name="connsiteY50" fmla="*/ 2082800 h 2438400"/>
                <a:gd name="connsiteX51" fmla="*/ 1714500 w 3162300"/>
                <a:gd name="connsiteY51" fmla="*/ 2095500 h 2438400"/>
                <a:gd name="connsiteX52" fmla="*/ 1638300 w 3162300"/>
                <a:gd name="connsiteY52" fmla="*/ 2108200 h 2438400"/>
                <a:gd name="connsiteX53" fmla="*/ 1536700 w 3162300"/>
                <a:gd name="connsiteY53" fmla="*/ 2146300 h 2438400"/>
                <a:gd name="connsiteX54" fmla="*/ 1485900 w 3162300"/>
                <a:gd name="connsiteY54" fmla="*/ 2159000 h 2438400"/>
                <a:gd name="connsiteX55" fmla="*/ 1371600 w 3162300"/>
                <a:gd name="connsiteY55" fmla="*/ 2209800 h 2438400"/>
                <a:gd name="connsiteX56" fmla="*/ 1282700 w 3162300"/>
                <a:gd name="connsiteY56" fmla="*/ 2247900 h 2438400"/>
                <a:gd name="connsiteX57" fmla="*/ 876300 w 3162300"/>
                <a:gd name="connsiteY57" fmla="*/ 2298700 h 2438400"/>
                <a:gd name="connsiteX58" fmla="*/ 711200 w 3162300"/>
                <a:gd name="connsiteY58" fmla="*/ 2324100 h 2438400"/>
                <a:gd name="connsiteX59" fmla="*/ 660400 w 3162300"/>
                <a:gd name="connsiteY59" fmla="*/ 2336800 h 2438400"/>
                <a:gd name="connsiteX60" fmla="*/ 584200 w 3162300"/>
                <a:gd name="connsiteY60" fmla="*/ 2349500 h 2438400"/>
                <a:gd name="connsiteX61" fmla="*/ 304800 w 3162300"/>
                <a:gd name="connsiteY61" fmla="*/ 2374900 h 2438400"/>
                <a:gd name="connsiteX62" fmla="*/ 228600 w 3162300"/>
                <a:gd name="connsiteY62" fmla="*/ 2387600 h 2438400"/>
                <a:gd name="connsiteX63" fmla="*/ 190500 w 3162300"/>
                <a:gd name="connsiteY63" fmla="*/ 2400300 h 2438400"/>
                <a:gd name="connsiteX64" fmla="*/ 114300 w 3162300"/>
                <a:gd name="connsiteY64" fmla="*/ 2413000 h 2438400"/>
                <a:gd name="connsiteX65" fmla="*/ 38100 w 3162300"/>
                <a:gd name="connsiteY65" fmla="*/ 2438400 h 2438400"/>
                <a:gd name="connsiteX66" fmla="*/ 0 w 3162300"/>
                <a:gd name="connsiteY66" fmla="*/ 2425700 h 2438400"/>
                <a:gd name="connsiteX0" fmla="*/ 1181100 w 3162300"/>
                <a:gd name="connsiteY0" fmla="*/ 0 h 2438400"/>
                <a:gd name="connsiteX1" fmla="*/ 1562100 w 3162300"/>
                <a:gd name="connsiteY1" fmla="*/ 114300 h 2438400"/>
                <a:gd name="connsiteX2" fmla="*/ 1663700 w 3162300"/>
                <a:gd name="connsiteY2" fmla="*/ 139700 h 2438400"/>
                <a:gd name="connsiteX3" fmla="*/ 1701800 w 3162300"/>
                <a:gd name="connsiteY3" fmla="*/ 152400 h 2438400"/>
                <a:gd name="connsiteX4" fmla="*/ 1866900 w 3162300"/>
                <a:gd name="connsiteY4" fmla="*/ 165100 h 2438400"/>
                <a:gd name="connsiteX5" fmla="*/ 2082800 w 3162300"/>
                <a:gd name="connsiteY5" fmla="*/ 190500 h 2438400"/>
                <a:gd name="connsiteX6" fmla="*/ 2222500 w 3162300"/>
                <a:gd name="connsiteY6" fmla="*/ 203200 h 2438400"/>
                <a:gd name="connsiteX7" fmla="*/ 2298700 w 3162300"/>
                <a:gd name="connsiteY7" fmla="*/ 228600 h 2438400"/>
                <a:gd name="connsiteX8" fmla="*/ 2387600 w 3162300"/>
                <a:gd name="connsiteY8" fmla="*/ 241300 h 2438400"/>
                <a:gd name="connsiteX9" fmla="*/ 2578100 w 3162300"/>
                <a:gd name="connsiteY9" fmla="*/ 266700 h 2438400"/>
                <a:gd name="connsiteX10" fmla="*/ 2730500 w 3162300"/>
                <a:gd name="connsiteY10" fmla="*/ 304800 h 2438400"/>
                <a:gd name="connsiteX11" fmla="*/ 2781300 w 3162300"/>
                <a:gd name="connsiteY11" fmla="*/ 330200 h 2438400"/>
                <a:gd name="connsiteX12" fmla="*/ 2819400 w 3162300"/>
                <a:gd name="connsiteY12" fmla="*/ 342900 h 2438400"/>
                <a:gd name="connsiteX13" fmla="*/ 2857500 w 3162300"/>
                <a:gd name="connsiteY13" fmla="*/ 393700 h 2438400"/>
                <a:gd name="connsiteX14" fmla="*/ 2895600 w 3162300"/>
                <a:gd name="connsiteY14" fmla="*/ 431800 h 2438400"/>
                <a:gd name="connsiteX15" fmla="*/ 2933700 w 3162300"/>
                <a:gd name="connsiteY15" fmla="*/ 482600 h 2438400"/>
                <a:gd name="connsiteX16" fmla="*/ 2959100 w 3162300"/>
                <a:gd name="connsiteY16" fmla="*/ 520700 h 2438400"/>
                <a:gd name="connsiteX17" fmla="*/ 2997200 w 3162300"/>
                <a:gd name="connsiteY17" fmla="*/ 546100 h 2438400"/>
                <a:gd name="connsiteX18" fmla="*/ 3048000 w 3162300"/>
                <a:gd name="connsiteY18" fmla="*/ 609600 h 2438400"/>
                <a:gd name="connsiteX19" fmla="*/ 3086100 w 3162300"/>
                <a:gd name="connsiteY19" fmla="*/ 698500 h 2438400"/>
                <a:gd name="connsiteX20" fmla="*/ 3136900 w 3162300"/>
                <a:gd name="connsiteY20" fmla="*/ 774700 h 2438400"/>
                <a:gd name="connsiteX21" fmla="*/ 3162300 w 3162300"/>
                <a:gd name="connsiteY21" fmla="*/ 812800 h 2438400"/>
                <a:gd name="connsiteX22" fmla="*/ 3136900 w 3162300"/>
                <a:gd name="connsiteY22" fmla="*/ 1028700 h 2438400"/>
                <a:gd name="connsiteX23" fmla="*/ 3111500 w 3162300"/>
                <a:gd name="connsiteY23" fmla="*/ 1130300 h 2438400"/>
                <a:gd name="connsiteX24" fmla="*/ 3086100 w 3162300"/>
                <a:gd name="connsiteY24" fmla="*/ 1168400 h 2438400"/>
                <a:gd name="connsiteX25" fmla="*/ 3009900 w 3162300"/>
                <a:gd name="connsiteY25" fmla="*/ 1219200 h 2438400"/>
                <a:gd name="connsiteX26" fmla="*/ 2984500 w 3162300"/>
                <a:gd name="connsiteY26" fmla="*/ 1295400 h 2438400"/>
                <a:gd name="connsiteX27" fmla="*/ 2971800 w 3162300"/>
                <a:gd name="connsiteY27" fmla="*/ 1346200 h 2438400"/>
                <a:gd name="connsiteX28" fmla="*/ 2933700 w 3162300"/>
                <a:gd name="connsiteY28" fmla="*/ 1384300 h 2438400"/>
                <a:gd name="connsiteX29" fmla="*/ 2870200 w 3162300"/>
                <a:gd name="connsiteY29" fmla="*/ 1485900 h 2438400"/>
                <a:gd name="connsiteX30" fmla="*/ 2857500 w 3162300"/>
                <a:gd name="connsiteY30" fmla="*/ 1536700 h 2438400"/>
                <a:gd name="connsiteX31" fmla="*/ 2768600 w 3162300"/>
                <a:gd name="connsiteY31" fmla="*/ 1600200 h 2438400"/>
                <a:gd name="connsiteX32" fmla="*/ 2717800 w 3162300"/>
                <a:gd name="connsiteY32" fmla="*/ 1676400 h 2438400"/>
                <a:gd name="connsiteX33" fmla="*/ 2692400 w 3162300"/>
                <a:gd name="connsiteY33" fmla="*/ 1714500 h 2438400"/>
                <a:gd name="connsiteX34" fmla="*/ 2641600 w 3162300"/>
                <a:gd name="connsiteY34" fmla="*/ 1727200 h 2438400"/>
                <a:gd name="connsiteX35" fmla="*/ 2603500 w 3162300"/>
                <a:gd name="connsiteY35" fmla="*/ 1765300 h 2438400"/>
                <a:gd name="connsiteX36" fmla="*/ 2565400 w 3162300"/>
                <a:gd name="connsiteY36" fmla="*/ 1778000 h 2438400"/>
                <a:gd name="connsiteX37" fmla="*/ 2540000 w 3162300"/>
                <a:gd name="connsiteY37" fmla="*/ 1816100 h 2438400"/>
                <a:gd name="connsiteX38" fmla="*/ 2501900 w 3162300"/>
                <a:gd name="connsiteY38" fmla="*/ 1828800 h 2438400"/>
                <a:gd name="connsiteX39" fmla="*/ 2463800 w 3162300"/>
                <a:gd name="connsiteY39" fmla="*/ 1854200 h 2438400"/>
                <a:gd name="connsiteX40" fmla="*/ 2349500 w 3162300"/>
                <a:gd name="connsiteY40" fmla="*/ 1879600 h 2438400"/>
                <a:gd name="connsiteX41" fmla="*/ 2260600 w 3162300"/>
                <a:gd name="connsiteY41" fmla="*/ 1930400 h 2438400"/>
                <a:gd name="connsiteX42" fmla="*/ 2184400 w 3162300"/>
                <a:gd name="connsiteY42" fmla="*/ 1955800 h 2438400"/>
                <a:gd name="connsiteX43" fmla="*/ 2146300 w 3162300"/>
                <a:gd name="connsiteY43" fmla="*/ 1968500 h 2438400"/>
                <a:gd name="connsiteX44" fmla="*/ 2032000 w 3162300"/>
                <a:gd name="connsiteY44" fmla="*/ 1981200 h 2438400"/>
                <a:gd name="connsiteX45" fmla="*/ 1981200 w 3162300"/>
                <a:gd name="connsiteY45" fmla="*/ 2006600 h 2438400"/>
                <a:gd name="connsiteX46" fmla="*/ 1879600 w 3162300"/>
                <a:gd name="connsiteY46" fmla="*/ 2032000 h 2438400"/>
                <a:gd name="connsiteX47" fmla="*/ 1841500 w 3162300"/>
                <a:gd name="connsiteY47" fmla="*/ 2044700 h 2438400"/>
                <a:gd name="connsiteX48" fmla="*/ 1803400 w 3162300"/>
                <a:gd name="connsiteY48" fmla="*/ 2070100 h 2438400"/>
                <a:gd name="connsiteX49" fmla="*/ 1752600 w 3162300"/>
                <a:gd name="connsiteY49" fmla="*/ 2082800 h 2438400"/>
                <a:gd name="connsiteX50" fmla="*/ 1714500 w 3162300"/>
                <a:gd name="connsiteY50" fmla="*/ 2095500 h 2438400"/>
                <a:gd name="connsiteX51" fmla="*/ 1638300 w 3162300"/>
                <a:gd name="connsiteY51" fmla="*/ 2108200 h 2438400"/>
                <a:gd name="connsiteX52" fmla="*/ 1536700 w 3162300"/>
                <a:gd name="connsiteY52" fmla="*/ 2146300 h 2438400"/>
                <a:gd name="connsiteX53" fmla="*/ 1485900 w 3162300"/>
                <a:gd name="connsiteY53" fmla="*/ 2159000 h 2438400"/>
                <a:gd name="connsiteX54" fmla="*/ 1371600 w 3162300"/>
                <a:gd name="connsiteY54" fmla="*/ 2209800 h 2438400"/>
                <a:gd name="connsiteX55" fmla="*/ 1282700 w 3162300"/>
                <a:gd name="connsiteY55" fmla="*/ 2247900 h 2438400"/>
                <a:gd name="connsiteX56" fmla="*/ 876300 w 3162300"/>
                <a:gd name="connsiteY56" fmla="*/ 2298700 h 2438400"/>
                <a:gd name="connsiteX57" fmla="*/ 711200 w 3162300"/>
                <a:gd name="connsiteY57" fmla="*/ 2324100 h 2438400"/>
                <a:gd name="connsiteX58" fmla="*/ 660400 w 3162300"/>
                <a:gd name="connsiteY58" fmla="*/ 2336800 h 2438400"/>
                <a:gd name="connsiteX59" fmla="*/ 584200 w 3162300"/>
                <a:gd name="connsiteY59" fmla="*/ 2349500 h 2438400"/>
                <a:gd name="connsiteX60" fmla="*/ 304800 w 3162300"/>
                <a:gd name="connsiteY60" fmla="*/ 2374900 h 2438400"/>
                <a:gd name="connsiteX61" fmla="*/ 228600 w 3162300"/>
                <a:gd name="connsiteY61" fmla="*/ 2387600 h 2438400"/>
                <a:gd name="connsiteX62" fmla="*/ 190500 w 3162300"/>
                <a:gd name="connsiteY62" fmla="*/ 2400300 h 2438400"/>
                <a:gd name="connsiteX63" fmla="*/ 114300 w 3162300"/>
                <a:gd name="connsiteY63" fmla="*/ 2413000 h 2438400"/>
                <a:gd name="connsiteX64" fmla="*/ 38100 w 3162300"/>
                <a:gd name="connsiteY64" fmla="*/ 2438400 h 2438400"/>
                <a:gd name="connsiteX65" fmla="*/ 0 w 3162300"/>
                <a:gd name="connsiteY65" fmla="*/ 2425700 h 2438400"/>
                <a:gd name="connsiteX0" fmla="*/ 1181100 w 3162300"/>
                <a:gd name="connsiteY0" fmla="*/ 0 h 2438400"/>
                <a:gd name="connsiteX1" fmla="*/ 1562100 w 3162300"/>
                <a:gd name="connsiteY1" fmla="*/ 114300 h 2438400"/>
                <a:gd name="connsiteX2" fmla="*/ 1701800 w 3162300"/>
                <a:gd name="connsiteY2" fmla="*/ 152400 h 2438400"/>
                <a:gd name="connsiteX3" fmla="*/ 1866900 w 3162300"/>
                <a:gd name="connsiteY3" fmla="*/ 165100 h 2438400"/>
                <a:gd name="connsiteX4" fmla="*/ 2082800 w 3162300"/>
                <a:gd name="connsiteY4" fmla="*/ 190500 h 2438400"/>
                <a:gd name="connsiteX5" fmla="*/ 2222500 w 3162300"/>
                <a:gd name="connsiteY5" fmla="*/ 203200 h 2438400"/>
                <a:gd name="connsiteX6" fmla="*/ 2298700 w 3162300"/>
                <a:gd name="connsiteY6" fmla="*/ 228600 h 2438400"/>
                <a:gd name="connsiteX7" fmla="*/ 2387600 w 3162300"/>
                <a:gd name="connsiteY7" fmla="*/ 241300 h 2438400"/>
                <a:gd name="connsiteX8" fmla="*/ 2578100 w 3162300"/>
                <a:gd name="connsiteY8" fmla="*/ 266700 h 2438400"/>
                <a:gd name="connsiteX9" fmla="*/ 2730500 w 3162300"/>
                <a:gd name="connsiteY9" fmla="*/ 304800 h 2438400"/>
                <a:gd name="connsiteX10" fmla="*/ 2781300 w 3162300"/>
                <a:gd name="connsiteY10" fmla="*/ 330200 h 2438400"/>
                <a:gd name="connsiteX11" fmla="*/ 2819400 w 3162300"/>
                <a:gd name="connsiteY11" fmla="*/ 342900 h 2438400"/>
                <a:gd name="connsiteX12" fmla="*/ 2857500 w 3162300"/>
                <a:gd name="connsiteY12" fmla="*/ 393700 h 2438400"/>
                <a:gd name="connsiteX13" fmla="*/ 2895600 w 3162300"/>
                <a:gd name="connsiteY13" fmla="*/ 431800 h 2438400"/>
                <a:gd name="connsiteX14" fmla="*/ 2933700 w 3162300"/>
                <a:gd name="connsiteY14" fmla="*/ 482600 h 2438400"/>
                <a:gd name="connsiteX15" fmla="*/ 2959100 w 3162300"/>
                <a:gd name="connsiteY15" fmla="*/ 520700 h 2438400"/>
                <a:gd name="connsiteX16" fmla="*/ 2997200 w 3162300"/>
                <a:gd name="connsiteY16" fmla="*/ 546100 h 2438400"/>
                <a:gd name="connsiteX17" fmla="*/ 3048000 w 3162300"/>
                <a:gd name="connsiteY17" fmla="*/ 609600 h 2438400"/>
                <a:gd name="connsiteX18" fmla="*/ 3086100 w 3162300"/>
                <a:gd name="connsiteY18" fmla="*/ 698500 h 2438400"/>
                <a:gd name="connsiteX19" fmla="*/ 3136900 w 3162300"/>
                <a:gd name="connsiteY19" fmla="*/ 774700 h 2438400"/>
                <a:gd name="connsiteX20" fmla="*/ 3162300 w 3162300"/>
                <a:gd name="connsiteY20" fmla="*/ 812800 h 2438400"/>
                <a:gd name="connsiteX21" fmla="*/ 3136900 w 3162300"/>
                <a:gd name="connsiteY21" fmla="*/ 1028700 h 2438400"/>
                <a:gd name="connsiteX22" fmla="*/ 3111500 w 3162300"/>
                <a:gd name="connsiteY22" fmla="*/ 1130300 h 2438400"/>
                <a:gd name="connsiteX23" fmla="*/ 3086100 w 3162300"/>
                <a:gd name="connsiteY23" fmla="*/ 1168400 h 2438400"/>
                <a:gd name="connsiteX24" fmla="*/ 3009900 w 3162300"/>
                <a:gd name="connsiteY24" fmla="*/ 1219200 h 2438400"/>
                <a:gd name="connsiteX25" fmla="*/ 2984500 w 3162300"/>
                <a:gd name="connsiteY25" fmla="*/ 1295400 h 2438400"/>
                <a:gd name="connsiteX26" fmla="*/ 2971800 w 3162300"/>
                <a:gd name="connsiteY26" fmla="*/ 1346200 h 2438400"/>
                <a:gd name="connsiteX27" fmla="*/ 2933700 w 3162300"/>
                <a:gd name="connsiteY27" fmla="*/ 1384300 h 2438400"/>
                <a:gd name="connsiteX28" fmla="*/ 2870200 w 3162300"/>
                <a:gd name="connsiteY28" fmla="*/ 1485900 h 2438400"/>
                <a:gd name="connsiteX29" fmla="*/ 2857500 w 3162300"/>
                <a:gd name="connsiteY29" fmla="*/ 1536700 h 2438400"/>
                <a:gd name="connsiteX30" fmla="*/ 2768600 w 3162300"/>
                <a:gd name="connsiteY30" fmla="*/ 1600200 h 2438400"/>
                <a:gd name="connsiteX31" fmla="*/ 2717800 w 3162300"/>
                <a:gd name="connsiteY31" fmla="*/ 1676400 h 2438400"/>
                <a:gd name="connsiteX32" fmla="*/ 2692400 w 3162300"/>
                <a:gd name="connsiteY32" fmla="*/ 1714500 h 2438400"/>
                <a:gd name="connsiteX33" fmla="*/ 2641600 w 3162300"/>
                <a:gd name="connsiteY33" fmla="*/ 1727200 h 2438400"/>
                <a:gd name="connsiteX34" fmla="*/ 2603500 w 3162300"/>
                <a:gd name="connsiteY34" fmla="*/ 1765300 h 2438400"/>
                <a:gd name="connsiteX35" fmla="*/ 2565400 w 3162300"/>
                <a:gd name="connsiteY35" fmla="*/ 1778000 h 2438400"/>
                <a:gd name="connsiteX36" fmla="*/ 2540000 w 3162300"/>
                <a:gd name="connsiteY36" fmla="*/ 1816100 h 2438400"/>
                <a:gd name="connsiteX37" fmla="*/ 2501900 w 3162300"/>
                <a:gd name="connsiteY37" fmla="*/ 1828800 h 2438400"/>
                <a:gd name="connsiteX38" fmla="*/ 2463800 w 3162300"/>
                <a:gd name="connsiteY38" fmla="*/ 1854200 h 2438400"/>
                <a:gd name="connsiteX39" fmla="*/ 2349500 w 3162300"/>
                <a:gd name="connsiteY39" fmla="*/ 1879600 h 2438400"/>
                <a:gd name="connsiteX40" fmla="*/ 2260600 w 3162300"/>
                <a:gd name="connsiteY40" fmla="*/ 1930400 h 2438400"/>
                <a:gd name="connsiteX41" fmla="*/ 2184400 w 3162300"/>
                <a:gd name="connsiteY41" fmla="*/ 1955800 h 2438400"/>
                <a:gd name="connsiteX42" fmla="*/ 2146300 w 3162300"/>
                <a:gd name="connsiteY42" fmla="*/ 1968500 h 2438400"/>
                <a:gd name="connsiteX43" fmla="*/ 2032000 w 3162300"/>
                <a:gd name="connsiteY43" fmla="*/ 1981200 h 2438400"/>
                <a:gd name="connsiteX44" fmla="*/ 1981200 w 3162300"/>
                <a:gd name="connsiteY44" fmla="*/ 2006600 h 2438400"/>
                <a:gd name="connsiteX45" fmla="*/ 1879600 w 3162300"/>
                <a:gd name="connsiteY45" fmla="*/ 2032000 h 2438400"/>
                <a:gd name="connsiteX46" fmla="*/ 1841500 w 3162300"/>
                <a:gd name="connsiteY46" fmla="*/ 2044700 h 2438400"/>
                <a:gd name="connsiteX47" fmla="*/ 1803400 w 3162300"/>
                <a:gd name="connsiteY47" fmla="*/ 2070100 h 2438400"/>
                <a:gd name="connsiteX48" fmla="*/ 1752600 w 3162300"/>
                <a:gd name="connsiteY48" fmla="*/ 2082800 h 2438400"/>
                <a:gd name="connsiteX49" fmla="*/ 1714500 w 3162300"/>
                <a:gd name="connsiteY49" fmla="*/ 2095500 h 2438400"/>
                <a:gd name="connsiteX50" fmla="*/ 1638300 w 3162300"/>
                <a:gd name="connsiteY50" fmla="*/ 2108200 h 2438400"/>
                <a:gd name="connsiteX51" fmla="*/ 1536700 w 3162300"/>
                <a:gd name="connsiteY51" fmla="*/ 2146300 h 2438400"/>
                <a:gd name="connsiteX52" fmla="*/ 1485900 w 3162300"/>
                <a:gd name="connsiteY52" fmla="*/ 2159000 h 2438400"/>
                <a:gd name="connsiteX53" fmla="*/ 1371600 w 3162300"/>
                <a:gd name="connsiteY53" fmla="*/ 2209800 h 2438400"/>
                <a:gd name="connsiteX54" fmla="*/ 1282700 w 3162300"/>
                <a:gd name="connsiteY54" fmla="*/ 2247900 h 2438400"/>
                <a:gd name="connsiteX55" fmla="*/ 876300 w 3162300"/>
                <a:gd name="connsiteY55" fmla="*/ 2298700 h 2438400"/>
                <a:gd name="connsiteX56" fmla="*/ 711200 w 3162300"/>
                <a:gd name="connsiteY56" fmla="*/ 2324100 h 2438400"/>
                <a:gd name="connsiteX57" fmla="*/ 660400 w 3162300"/>
                <a:gd name="connsiteY57" fmla="*/ 2336800 h 2438400"/>
                <a:gd name="connsiteX58" fmla="*/ 584200 w 3162300"/>
                <a:gd name="connsiteY58" fmla="*/ 2349500 h 2438400"/>
                <a:gd name="connsiteX59" fmla="*/ 304800 w 3162300"/>
                <a:gd name="connsiteY59" fmla="*/ 2374900 h 2438400"/>
                <a:gd name="connsiteX60" fmla="*/ 228600 w 3162300"/>
                <a:gd name="connsiteY60" fmla="*/ 2387600 h 2438400"/>
                <a:gd name="connsiteX61" fmla="*/ 190500 w 3162300"/>
                <a:gd name="connsiteY61" fmla="*/ 2400300 h 2438400"/>
                <a:gd name="connsiteX62" fmla="*/ 114300 w 3162300"/>
                <a:gd name="connsiteY62" fmla="*/ 2413000 h 2438400"/>
                <a:gd name="connsiteX63" fmla="*/ 38100 w 3162300"/>
                <a:gd name="connsiteY63" fmla="*/ 2438400 h 2438400"/>
                <a:gd name="connsiteX64" fmla="*/ 0 w 3162300"/>
                <a:gd name="connsiteY64" fmla="*/ 2425700 h 2438400"/>
                <a:gd name="connsiteX0" fmla="*/ 1181100 w 3162300"/>
                <a:gd name="connsiteY0" fmla="*/ 0 h 2438400"/>
                <a:gd name="connsiteX1" fmla="*/ 1562100 w 3162300"/>
                <a:gd name="connsiteY1" fmla="*/ 114300 h 2438400"/>
                <a:gd name="connsiteX2" fmla="*/ 1866900 w 3162300"/>
                <a:gd name="connsiteY2" fmla="*/ 165100 h 2438400"/>
                <a:gd name="connsiteX3" fmla="*/ 2082800 w 3162300"/>
                <a:gd name="connsiteY3" fmla="*/ 190500 h 2438400"/>
                <a:gd name="connsiteX4" fmla="*/ 2222500 w 3162300"/>
                <a:gd name="connsiteY4" fmla="*/ 203200 h 2438400"/>
                <a:gd name="connsiteX5" fmla="*/ 2298700 w 3162300"/>
                <a:gd name="connsiteY5" fmla="*/ 228600 h 2438400"/>
                <a:gd name="connsiteX6" fmla="*/ 2387600 w 3162300"/>
                <a:gd name="connsiteY6" fmla="*/ 241300 h 2438400"/>
                <a:gd name="connsiteX7" fmla="*/ 2578100 w 3162300"/>
                <a:gd name="connsiteY7" fmla="*/ 266700 h 2438400"/>
                <a:gd name="connsiteX8" fmla="*/ 2730500 w 3162300"/>
                <a:gd name="connsiteY8" fmla="*/ 304800 h 2438400"/>
                <a:gd name="connsiteX9" fmla="*/ 2781300 w 3162300"/>
                <a:gd name="connsiteY9" fmla="*/ 330200 h 2438400"/>
                <a:gd name="connsiteX10" fmla="*/ 2819400 w 3162300"/>
                <a:gd name="connsiteY10" fmla="*/ 342900 h 2438400"/>
                <a:gd name="connsiteX11" fmla="*/ 2857500 w 3162300"/>
                <a:gd name="connsiteY11" fmla="*/ 393700 h 2438400"/>
                <a:gd name="connsiteX12" fmla="*/ 2895600 w 3162300"/>
                <a:gd name="connsiteY12" fmla="*/ 431800 h 2438400"/>
                <a:gd name="connsiteX13" fmla="*/ 2933700 w 3162300"/>
                <a:gd name="connsiteY13" fmla="*/ 482600 h 2438400"/>
                <a:gd name="connsiteX14" fmla="*/ 2959100 w 3162300"/>
                <a:gd name="connsiteY14" fmla="*/ 520700 h 2438400"/>
                <a:gd name="connsiteX15" fmla="*/ 2997200 w 3162300"/>
                <a:gd name="connsiteY15" fmla="*/ 546100 h 2438400"/>
                <a:gd name="connsiteX16" fmla="*/ 3048000 w 3162300"/>
                <a:gd name="connsiteY16" fmla="*/ 609600 h 2438400"/>
                <a:gd name="connsiteX17" fmla="*/ 3086100 w 3162300"/>
                <a:gd name="connsiteY17" fmla="*/ 698500 h 2438400"/>
                <a:gd name="connsiteX18" fmla="*/ 3136900 w 3162300"/>
                <a:gd name="connsiteY18" fmla="*/ 774700 h 2438400"/>
                <a:gd name="connsiteX19" fmla="*/ 3162300 w 3162300"/>
                <a:gd name="connsiteY19" fmla="*/ 812800 h 2438400"/>
                <a:gd name="connsiteX20" fmla="*/ 3136900 w 3162300"/>
                <a:gd name="connsiteY20" fmla="*/ 1028700 h 2438400"/>
                <a:gd name="connsiteX21" fmla="*/ 3111500 w 3162300"/>
                <a:gd name="connsiteY21" fmla="*/ 1130300 h 2438400"/>
                <a:gd name="connsiteX22" fmla="*/ 3086100 w 3162300"/>
                <a:gd name="connsiteY22" fmla="*/ 1168400 h 2438400"/>
                <a:gd name="connsiteX23" fmla="*/ 3009900 w 3162300"/>
                <a:gd name="connsiteY23" fmla="*/ 1219200 h 2438400"/>
                <a:gd name="connsiteX24" fmla="*/ 2984500 w 3162300"/>
                <a:gd name="connsiteY24" fmla="*/ 1295400 h 2438400"/>
                <a:gd name="connsiteX25" fmla="*/ 2971800 w 3162300"/>
                <a:gd name="connsiteY25" fmla="*/ 1346200 h 2438400"/>
                <a:gd name="connsiteX26" fmla="*/ 2933700 w 3162300"/>
                <a:gd name="connsiteY26" fmla="*/ 1384300 h 2438400"/>
                <a:gd name="connsiteX27" fmla="*/ 2870200 w 3162300"/>
                <a:gd name="connsiteY27" fmla="*/ 1485900 h 2438400"/>
                <a:gd name="connsiteX28" fmla="*/ 2857500 w 3162300"/>
                <a:gd name="connsiteY28" fmla="*/ 1536700 h 2438400"/>
                <a:gd name="connsiteX29" fmla="*/ 2768600 w 3162300"/>
                <a:gd name="connsiteY29" fmla="*/ 1600200 h 2438400"/>
                <a:gd name="connsiteX30" fmla="*/ 2717800 w 3162300"/>
                <a:gd name="connsiteY30" fmla="*/ 1676400 h 2438400"/>
                <a:gd name="connsiteX31" fmla="*/ 2692400 w 3162300"/>
                <a:gd name="connsiteY31" fmla="*/ 1714500 h 2438400"/>
                <a:gd name="connsiteX32" fmla="*/ 2641600 w 3162300"/>
                <a:gd name="connsiteY32" fmla="*/ 1727200 h 2438400"/>
                <a:gd name="connsiteX33" fmla="*/ 2603500 w 3162300"/>
                <a:gd name="connsiteY33" fmla="*/ 1765300 h 2438400"/>
                <a:gd name="connsiteX34" fmla="*/ 2565400 w 3162300"/>
                <a:gd name="connsiteY34" fmla="*/ 1778000 h 2438400"/>
                <a:gd name="connsiteX35" fmla="*/ 2540000 w 3162300"/>
                <a:gd name="connsiteY35" fmla="*/ 1816100 h 2438400"/>
                <a:gd name="connsiteX36" fmla="*/ 2501900 w 3162300"/>
                <a:gd name="connsiteY36" fmla="*/ 1828800 h 2438400"/>
                <a:gd name="connsiteX37" fmla="*/ 2463800 w 3162300"/>
                <a:gd name="connsiteY37" fmla="*/ 1854200 h 2438400"/>
                <a:gd name="connsiteX38" fmla="*/ 2349500 w 3162300"/>
                <a:gd name="connsiteY38" fmla="*/ 1879600 h 2438400"/>
                <a:gd name="connsiteX39" fmla="*/ 2260600 w 3162300"/>
                <a:gd name="connsiteY39" fmla="*/ 1930400 h 2438400"/>
                <a:gd name="connsiteX40" fmla="*/ 2184400 w 3162300"/>
                <a:gd name="connsiteY40" fmla="*/ 1955800 h 2438400"/>
                <a:gd name="connsiteX41" fmla="*/ 2146300 w 3162300"/>
                <a:gd name="connsiteY41" fmla="*/ 1968500 h 2438400"/>
                <a:gd name="connsiteX42" fmla="*/ 2032000 w 3162300"/>
                <a:gd name="connsiteY42" fmla="*/ 1981200 h 2438400"/>
                <a:gd name="connsiteX43" fmla="*/ 1981200 w 3162300"/>
                <a:gd name="connsiteY43" fmla="*/ 2006600 h 2438400"/>
                <a:gd name="connsiteX44" fmla="*/ 1879600 w 3162300"/>
                <a:gd name="connsiteY44" fmla="*/ 2032000 h 2438400"/>
                <a:gd name="connsiteX45" fmla="*/ 1841500 w 3162300"/>
                <a:gd name="connsiteY45" fmla="*/ 2044700 h 2438400"/>
                <a:gd name="connsiteX46" fmla="*/ 1803400 w 3162300"/>
                <a:gd name="connsiteY46" fmla="*/ 2070100 h 2438400"/>
                <a:gd name="connsiteX47" fmla="*/ 1752600 w 3162300"/>
                <a:gd name="connsiteY47" fmla="*/ 2082800 h 2438400"/>
                <a:gd name="connsiteX48" fmla="*/ 1714500 w 3162300"/>
                <a:gd name="connsiteY48" fmla="*/ 2095500 h 2438400"/>
                <a:gd name="connsiteX49" fmla="*/ 1638300 w 3162300"/>
                <a:gd name="connsiteY49" fmla="*/ 2108200 h 2438400"/>
                <a:gd name="connsiteX50" fmla="*/ 1536700 w 3162300"/>
                <a:gd name="connsiteY50" fmla="*/ 2146300 h 2438400"/>
                <a:gd name="connsiteX51" fmla="*/ 1485900 w 3162300"/>
                <a:gd name="connsiteY51" fmla="*/ 2159000 h 2438400"/>
                <a:gd name="connsiteX52" fmla="*/ 1371600 w 3162300"/>
                <a:gd name="connsiteY52" fmla="*/ 2209800 h 2438400"/>
                <a:gd name="connsiteX53" fmla="*/ 1282700 w 3162300"/>
                <a:gd name="connsiteY53" fmla="*/ 2247900 h 2438400"/>
                <a:gd name="connsiteX54" fmla="*/ 876300 w 3162300"/>
                <a:gd name="connsiteY54" fmla="*/ 2298700 h 2438400"/>
                <a:gd name="connsiteX55" fmla="*/ 711200 w 3162300"/>
                <a:gd name="connsiteY55" fmla="*/ 2324100 h 2438400"/>
                <a:gd name="connsiteX56" fmla="*/ 660400 w 3162300"/>
                <a:gd name="connsiteY56" fmla="*/ 2336800 h 2438400"/>
                <a:gd name="connsiteX57" fmla="*/ 584200 w 3162300"/>
                <a:gd name="connsiteY57" fmla="*/ 2349500 h 2438400"/>
                <a:gd name="connsiteX58" fmla="*/ 304800 w 3162300"/>
                <a:gd name="connsiteY58" fmla="*/ 2374900 h 2438400"/>
                <a:gd name="connsiteX59" fmla="*/ 228600 w 3162300"/>
                <a:gd name="connsiteY59" fmla="*/ 2387600 h 2438400"/>
                <a:gd name="connsiteX60" fmla="*/ 190500 w 3162300"/>
                <a:gd name="connsiteY60" fmla="*/ 2400300 h 2438400"/>
                <a:gd name="connsiteX61" fmla="*/ 114300 w 3162300"/>
                <a:gd name="connsiteY61" fmla="*/ 2413000 h 2438400"/>
                <a:gd name="connsiteX62" fmla="*/ 38100 w 3162300"/>
                <a:gd name="connsiteY62" fmla="*/ 2438400 h 2438400"/>
                <a:gd name="connsiteX63" fmla="*/ 0 w 3162300"/>
                <a:gd name="connsiteY63" fmla="*/ 2425700 h 2438400"/>
                <a:gd name="connsiteX0" fmla="*/ 1181100 w 3162300"/>
                <a:gd name="connsiteY0" fmla="*/ 0 h 2438400"/>
                <a:gd name="connsiteX1" fmla="*/ 1562100 w 3162300"/>
                <a:gd name="connsiteY1" fmla="*/ 114300 h 2438400"/>
                <a:gd name="connsiteX2" fmla="*/ 2082800 w 3162300"/>
                <a:gd name="connsiteY2" fmla="*/ 190500 h 2438400"/>
                <a:gd name="connsiteX3" fmla="*/ 2222500 w 3162300"/>
                <a:gd name="connsiteY3" fmla="*/ 203200 h 2438400"/>
                <a:gd name="connsiteX4" fmla="*/ 2298700 w 3162300"/>
                <a:gd name="connsiteY4" fmla="*/ 228600 h 2438400"/>
                <a:gd name="connsiteX5" fmla="*/ 2387600 w 3162300"/>
                <a:gd name="connsiteY5" fmla="*/ 241300 h 2438400"/>
                <a:gd name="connsiteX6" fmla="*/ 2578100 w 3162300"/>
                <a:gd name="connsiteY6" fmla="*/ 266700 h 2438400"/>
                <a:gd name="connsiteX7" fmla="*/ 2730500 w 3162300"/>
                <a:gd name="connsiteY7" fmla="*/ 304800 h 2438400"/>
                <a:gd name="connsiteX8" fmla="*/ 2781300 w 3162300"/>
                <a:gd name="connsiteY8" fmla="*/ 330200 h 2438400"/>
                <a:gd name="connsiteX9" fmla="*/ 2819400 w 3162300"/>
                <a:gd name="connsiteY9" fmla="*/ 342900 h 2438400"/>
                <a:gd name="connsiteX10" fmla="*/ 2857500 w 3162300"/>
                <a:gd name="connsiteY10" fmla="*/ 393700 h 2438400"/>
                <a:gd name="connsiteX11" fmla="*/ 2895600 w 3162300"/>
                <a:gd name="connsiteY11" fmla="*/ 431800 h 2438400"/>
                <a:gd name="connsiteX12" fmla="*/ 2933700 w 3162300"/>
                <a:gd name="connsiteY12" fmla="*/ 482600 h 2438400"/>
                <a:gd name="connsiteX13" fmla="*/ 2959100 w 3162300"/>
                <a:gd name="connsiteY13" fmla="*/ 520700 h 2438400"/>
                <a:gd name="connsiteX14" fmla="*/ 2997200 w 3162300"/>
                <a:gd name="connsiteY14" fmla="*/ 546100 h 2438400"/>
                <a:gd name="connsiteX15" fmla="*/ 3048000 w 3162300"/>
                <a:gd name="connsiteY15" fmla="*/ 609600 h 2438400"/>
                <a:gd name="connsiteX16" fmla="*/ 3086100 w 3162300"/>
                <a:gd name="connsiteY16" fmla="*/ 698500 h 2438400"/>
                <a:gd name="connsiteX17" fmla="*/ 3136900 w 3162300"/>
                <a:gd name="connsiteY17" fmla="*/ 774700 h 2438400"/>
                <a:gd name="connsiteX18" fmla="*/ 3162300 w 3162300"/>
                <a:gd name="connsiteY18" fmla="*/ 812800 h 2438400"/>
                <a:gd name="connsiteX19" fmla="*/ 3136900 w 3162300"/>
                <a:gd name="connsiteY19" fmla="*/ 1028700 h 2438400"/>
                <a:gd name="connsiteX20" fmla="*/ 3111500 w 3162300"/>
                <a:gd name="connsiteY20" fmla="*/ 1130300 h 2438400"/>
                <a:gd name="connsiteX21" fmla="*/ 3086100 w 3162300"/>
                <a:gd name="connsiteY21" fmla="*/ 1168400 h 2438400"/>
                <a:gd name="connsiteX22" fmla="*/ 3009900 w 3162300"/>
                <a:gd name="connsiteY22" fmla="*/ 1219200 h 2438400"/>
                <a:gd name="connsiteX23" fmla="*/ 2984500 w 3162300"/>
                <a:gd name="connsiteY23" fmla="*/ 1295400 h 2438400"/>
                <a:gd name="connsiteX24" fmla="*/ 2971800 w 3162300"/>
                <a:gd name="connsiteY24" fmla="*/ 1346200 h 2438400"/>
                <a:gd name="connsiteX25" fmla="*/ 2933700 w 3162300"/>
                <a:gd name="connsiteY25" fmla="*/ 1384300 h 2438400"/>
                <a:gd name="connsiteX26" fmla="*/ 2870200 w 3162300"/>
                <a:gd name="connsiteY26" fmla="*/ 1485900 h 2438400"/>
                <a:gd name="connsiteX27" fmla="*/ 2857500 w 3162300"/>
                <a:gd name="connsiteY27" fmla="*/ 1536700 h 2438400"/>
                <a:gd name="connsiteX28" fmla="*/ 2768600 w 3162300"/>
                <a:gd name="connsiteY28" fmla="*/ 1600200 h 2438400"/>
                <a:gd name="connsiteX29" fmla="*/ 2717800 w 3162300"/>
                <a:gd name="connsiteY29" fmla="*/ 1676400 h 2438400"/>
                <a:gd name="connsiteX30" fmla="*/ 2692400 w 3162300"/>
                <a:gd name="connsiteY30" fmla="*/ 1714500 h 2438400"/>
                <a:gd name="connsiteX31" fmla="*/ 2641600 w 3162300"/>
                <a:gd name="connsiteY31" fmla="*/ 1727200 h 2438400"/>
                <a:gd name="connsiteX32" fmla="*/ 2603500 w 3162300"/>
                <a:gd name="connsiteY32" fmla="*/ 1765300 h 2438400"/>
                <a:gd name="connsiteX33" fmla="*/ 2565400 w 3162300"/>
                <a:gd name="connsiteY33" fmla="*/ 1778000 h 2438400"/>
                <a:gd name="connsiteX34" fmla="*/ 2540000 w 3162300"/>
                <a:gd name="connsiteY34" fmla="*/ 1816100 h 2438400"/>
                <a:gd name="connsiteX35" fmla="*/ 2501900 w 3162300"/>
                <a:gd name="connsiteY35" fmla="*/ 1828800 h 2438400"/>
                <a:gd name="connsiteX36" fmla="*/ 2463800 w 3162300"/>
                <a:gd name="connsiteY36" fmla="*/ 1854200 h 2438400"/>
                <a:gd name="connsiteX37" fmla="*/ 2349500 w 3162300"/>
                <a:gd name="connsiteY37" fmla="*/ 1879600 h 2438400"/>
                <a:gd name="connsiteX38" fmla="*/ 2260600 w 3162300"/>
                <a:gd name="connsiteY38" fmla="*/ 1930400 h 2438400"/>
                <a:gd name="connsiteX39" fmla="*/ 2184400 w 3162300"/>
                <a:gd name="connsiteY39" fmla="*/ 1955800 h 2438400"/>
                <a:gd name="connsiteX40" fmla="*/ 2146300 w 3162300"/>
                <a:gd name="connsiteY40" fmla="*/ 1968500 h 2438400"/>
                <a:gd name="connsiteX41" fmla="*/ 2032000 w 3162300"/>
                <a:gd name="connsiteY41" fmla="*/ 1981200 h 2438400"/>
                <a:gd name="connsiteX42" fmla="*/ 1981200 w 3162300"/>
                <a:gd name="connsiteY42" fmla="*/ 2006600 h 2438400"/>
                <a:gd name="connsiteX43" fmla="*/ 1879600 w 3162300"/>
                <a:gd name="connsiteY43" fmla="*/ 2032000 h 2438400"/>
                <a:gd name="connsiteX44" fmla="*/ 1841500 w 3162300"/>
                <a:gd name="connsiteY44" fmla="*/ 2044700 h 2438400"/>
                <a:gd name="connsiteX45" fmla="*/ 1803400 w 3162300"/>
                <a:gd name="connsiteY45" fmla="*/ 2070100 h 2438400"/>
                <a:gd name="connsiteX46" fmla="*/ 1752600 w 3162300"/>
                <a:gd name="connsiteY46" fmla="*/ 2082800 h 2438400"/>
                <a:gd name="connsiteX47" fmla="*/ 1714500 w 3162300"/>
                <a:gd name="connsiteY47" fmla="*/ 2095500 h 2438400"/>
                <a:gd name="connsiteX48" fmla="*/ 1638300 w 3162300"/>
                <a:gd name="connsiteY48" fmla="*/ 2108200 h 2438400"/>
                <a:gd name="connsiteX49" fmla="*/ 1536700 w 3162300"/>
                <a:gd name="connsiteY49" fmla="*/ 2146300 h 2438400"/>
                <a:gd name="connsiteX50" fmla="*/ 1485900 w 3162300"/>
                <a:gd name="connsiteY50" fmla="*/ 2159000 h 2438400"/>
                <a:gd name="connsiteX51" fmla="*/ 1371600 w 3162300"/>
                <a:gd name="connsiteY51" fmla="*/ 2209800 h 2438400"/>
                <a:gd name="connsiteX52" fmla="*/ 1282700 w 3162300"/>
                <a:gd name="connsiteY52" fmla="*/ 2247900 h 2438400"/>
                <a:gd name="connsiteX53" fmla="*/ 876300 w 3162300"/>
                <a:gd name="connsiteY53" fmla="*/ 2298700 h 2438400"/>
                <a:gd name="connsiteX54" fmla="*/ 711200 w 3162300"/>
                <a:gd name="connsiteY54" fmla="*/ 2324100 h 2438400"/>
                <a:gd name="connsiteX55" fmla="*/ 660400 w 3162300"/>
                <a:gd name="connsiteY55" fmla="*/ 2336800 h 2438400"/>
                <a:gd name="connsiteX56" fmla="*/ 584200 w 3162300"/>
                <a:gd name="connsiteY56" fmla="*/ 2349500 h 2438400"/>
                <a:gd name="connsiteX57" fmla="*/ 304800 w 3162300"/>
                <a:gd name="connsiteY57" fmla="*/ 2374900 h 2438400"/>
                <a:gd name="connsiteX58" fmla="*/ 228600 w 3162300"/>
                <a:gd name="connsiteY58" fmla="*/ 2387600 h 2438400"/>
                <a:gd name="connsiteX59" fmla="*/ 190500 w 3162300"/>
                <a:gd name="connsiteY59" fmla="*/ 2400300 h 2438400"/>
                <a:gd name="connsiteX60" fmla="*/ 114300 w 3162300"/>
                <a:gd name="connsiteY60" fmla="*/ 2413000 h 2438400"/>
                <a:gd name="connsiteX61" fmla="*/ 38100 w 3162300"/>
                <a:gd name="connsiteY61" fmla="*/ 2438400 h 2438400"/>
                <a:gd name="connsiteX62" fmla="*/ 0 w 3162300"/>
                <a:gd name="connsiteY62" fmla="*/ 2425700 h 2438400"/>
                <a:gd name="connsiteX0" fmla="*/ 1149350 w 3162300"/>
                <a:gd name="connsiteY0" fmla="*/ 0 h 2381250"/>
                <a:gd name="connsiteX1" fmla="*/ 1562100 w 3162300"/>
                <a:gd name="connsiteY1" fmla="*/ 57150 h 2381250"/>
                <a:gd name="connsiteX2" fmla="*/ 2082800 w 3162300"/>
                <a:gd name="connsiteY2" fmla="*/ 133350 h 2381250"/>
                <a:gd name="connsiteX3" fmla="*/ 2222500 w 3162300"/>
                <a:gd name="connsiteY3" fmla="*/ 146050 h 2381250"/>
                <a:gd name="connsiteX4" fmla="*/ 2298700 w 3162300"/>
                <a:gd name="connsiteY4" fmla="*/ 171450 h 2381250"/>
                <a:gd name="connsiteX5" fmla="*/ 2387600 w 3162300"/>
                <a:gd name="connsiteY5" fmla="*/ 184150 h 2381250"/>
                <a:gd name="connsiteX6" fmla="*/ 2578100 w 3162300"/>
                <a:gd name="connsiteY6" fmla="*/ 209550 h 2381250"/>
                <a:gd name="connsiteX7" fmla="*/ 2730500 w 3162300"/>
                <a:gd name="connsiteY7" fmla="*/ 247650 h 2381250"/>
                <a:gd name="connsiteX8" fmla="*/ 2781300 w 3162300"/>
                <a:gd name="connsiteY8" fmla="*/ 273050 h 2381250"/>
                <a:gd name="connsiteX9" fmla="*/ 2819400 w 3162300"/>
                <a:gd name="connsiteY9" fmla="*/ 285750 h 2381250"/>
                <a:gd name="connsiteX10" fmla="*/ 2857500 w 3162300"/>
                <a:gd name="connsiteY10" fmla="*/ 336550 h 2381250"/>
                <a:gd name="connsiteX11" fmla="*/ 2895600 w 3162300"/>
                <a:gd name="connsiteY11" fmla="*/ 374650 h 2381250"/>
                <a:gd name="connsiteX12" fmla="*/ 2933700 w 3162300"/>
                <a:gd name="connsiteY12" fmla="*/ 425450 h 2381250"/>
                <a:gd name="connsiteX13" fmla="*/ 2959100 w 3162300"/>
                <a:gd name="connsiteY13" fmla="*/ 463550 h 2381250"/>
                <a:gd name="connsiteX14" fmla="*/ 2997200 w 3162300"/>
                <a:gd name="connsiteY14" fmla="*/ 488950 h 2381250"/>
                <a:gd name="connsiteX15" fmla="*/ 3048000 w 3162300"/>
                <a:gd name="connsiteY15" fmla="*/ 552450 h 2381250"/>
                <a:gd name="connsiteX16" fmla="*/ 3086100 w 3162300"/>
                <a:gd name="connsiteY16" fmla="*/ 641350 h 2381250"/>
                <a:gd name="connsiteX17" fmla="*/ 3136900 w 3162300"/>
                <a:gd name="connsiteY17" fmla="*/ 717550 h 2381250"/>
                <a:gd name="connsiteX18" fmla="*/ 3162300 w 3162300"/>
                <a:gd name="connsiteY18" fmla="*/ 755650 h 2381250"/>
                <a:gd name="connsiteX19" fmla="*/ 3136900 w 3162300"/>
                <a:gd name="connsiteY19" fmla="*/ 971550 h 2381250"/>
                <a:gd name="connsiteX20" fmla="*/ 3111500 w 3162300"/>
                <a:gd name="connsiteY20" fmla="*/ 1073150 h 2381250"/>
                <a:gd name="connsiteX21" fmla="*/ 3086100 w 3162300"/>
                <a:gd name="connsiteY21" fmla="*/ 1111250 h 2381250"/>
                <a:gd name="connsiteX22" fmla="*/ 3009900 w 3162300"/>
                <a:gd name="connsiteY22" fmla="*/ 1162050 h 2381250"/>
                <a:gd name="connsiteX23" fmla="*/ 2984500 w 3162300"/>
                <a:gd name="connsiteY23" fmla="*/ 1238250 h 2381250"/>
                <a:gd name="connsiteX24" fmla="*/ 2971800 w 3162300"/>
                <a:gd name="connsiteY24" fmla="*/ 1289050 h 2381250"/>
                <a:gd name="connsiteX25" fmla="*/ 2933700 w 3162300"/>
                <a:gd name="connsiteY25" fmla="*/ 1327150 h 2381250"/>
                <a:gd name="connsiteX26" fmla="*/ 2870200 w 3162300"/>
                <a:gd name="connsiteY26" fmla="*/ 1428750 h 2381250"/>
                <a:gd name="connsiteX27" fmla="*/ 2857500 w 3162300"/>
                <a:gd name="connsiteY27" fmla="*/ 1479550 h 2381250"/>
                <a:gd name="connsiteX28" fmla="*/ 2768600 w 3162300"/>
                <a:gd name="connsiteY28" fmla="*/ 1543050 h 2381250"/>
                <a:gd name="connsiteX29" fmla="*/ 2717800 w 3162300"/>
                <a:gd name="connsiteY29" fmla="*/ 1619250 h 2381250"/>
                <a:gd name="connsiteX30" fmla="*/ 2692400 w 3162300"/>
                <a:gd name="connsiteY30" fmla="*/ 1657350 h 2381250"/>
                <a:gd name="connsiteX31" fmla="*/ 2641600 w 3162300"/>
                <a:gd name="connsiteY31" fmla="*/ 1670050 h 2381250"/>
                <a:gd name="connsiteX32" fmla="*/ 2603500 w 3162300"/>
                <a:gd name="connsiteY32" fmla="*/ 1708150 h 2381250"/>
                <a:gd name="connsiteX33" fmla="*/ 2565400 w 3162300"/>
                <a:gd name="connsiteY33" fmla="*/ 1720850 h 2381250"/>
                <a:gd name="connsiteX34" fmla="*/ 2540000 w 3162300"/>
                <a:gd name="connsiteY34" fmla="*/ 1758950 h 2381250"/>
                <a:gd name="connsiteX35" fmla="*/ 2501900 w 3162300"/>
                <a:gd name="connsiteY35" fmla="*/ 1771650 h 2381250"/>
                <a:gd name="connsiteX36" fmla="*/ 2463800 w 3162300"/>
                <a:gd name="connsiteY36" fmla="*/ 1797050 h 2381250"/>
                <a:gd name="connsiteX37" fmla="*/ 2349500 w 3162300"/>
                <a:gd name="connsiteY37" fmla="*/ 1822450 h 2381250"/>
                <a:gd name="connsiteX38" fmla="*/ 2260600 w 3162300"/>
                <a:gd name="connsiteY38" fmla="*/ 1873250 h 2381250"/>
                <a:gd name="connsiteX39" fmla="*/ 2184400 w 3162300"/>
                <a:gd name="connsiteY39" fmla="*/ 1898650 h 2381250"/>
                <a:gd name="connsiteX40" fmla="*/ 2146300 w 3162300"/>
                <a:gd name="connsiteY40" fmla="*/ 1911350 h 2381250"/>
                <a:gd name="connsiteX41" fmla="*/ 2032000 w 3162300"/>
                <a:gd name="connsiteY41" fmla="*/ 1924050 h 2381250"/>
                <a:gd name="connsiteX42" fmla="*/ 1981200 w 3162300"/>
                <a:gd name="connsiteY42" fmla="*/ 1949450 h 2381250"/>
                <a:gd name="connsiteX43" fmla="*/ 1879600 w 3162300"/>
                <a:gd name="connsiteY43" fmla="*/ 1974850 h 2381250"/>
                <a:gd name="connsiteX44" fmla="*/ 1841500 w 3162300"/>
                <a:gd name="connsiteY44" fmla="*/ 1987550 h 2381250"/>
                <a:gd name="connsiteX45" fmla="*/ 1803400 w 3162300"/>
                <a:gd name="connsiteY45" fmla="*/ 2012950 h 2381250"/>
                <a:gd name="connsiteX46" fmla="*/ 1752600 w 3162300"/>
                <a:gd name="connsiteY46" fmla="*/ 2025650 h 2381250"/>
                <a:gd name="connsiteX47" fmla="*/ 1714500 w 3162300"/>
                <a:gd name="connsiteY47" fmla="*/ 2038350 h 2381250"/>
                <a:gd name="connsiteX48" fmla="*/ 1638300 w 3162300"/>
                <a:gd name="connsiteY48" fmla="*/ 2051050 h 2381250"/>
                <a:gd name="connsiteX49" fmla="*/ 1536700 w 3162300"/>
                <a:gd name="connsiteY49" fmla="*/ 2089150 h 2381250"/>
                <a:gd name="connsiteX50" fmla="*/ 1485900 w 3162300"/>
                <a:gd name="connsiteY50" fmla="*/ 2101850 h 2381250"/>
                <a:gd name="connsiteX51" fmla="*/ 1371600 w 3162300"/>
                <a:gd name="connsiteY51" fmla="*/ 2152650 h 2381250"/>
                <a:gd name="connsiteX52" fmla="*/ 1282700 w 3162300"/>
                <a:gd name="connsiteY52" fmla="*/ 2190750 h 2381250"/>
                <a:gd name="connsiteX53" fmla="*/ 876300 w 3162300"/>
                <a:gd name="connsiteY53" fmla="*/ 2241550 h 2381250"/>
                <a:gd name="connsiteX54" fmla="*/ 711200 w 3162300"/>
                <a:gd name="connsiteY54" fmla="*/ 2266950 h 2381250"/>
                <a:gd name="connsiteX55" fmla="*/ 660400 w 3162300"/>
                <a:gd name="connsiteY55" fmla="*/ 2279650 h 2381250"/>
                <a:gd name="connsiteX56" fmla="*/ 584200 w 3162300"/>
                <a:gd name="connsiteY56" fmla="*/ 2292350 h 2381250"/>
                <a:gd name="connsiteX57" fmla="*/ 304800 w 3162300"/>
                <a:gd name="connsiteY57" fmla="*/ 2317750 h 2381250"/>
                <a:gd name="connsiteX58" fmla="*/ 228600 w 3162300"/>
                <a:gd name="connsiteY58" fmla="*/ 2330450 h 2381250"/>
                <a:gd name="connsiteX59" fmla="*/ 190500 w 3162300"/>
                <a:gd name="connsiteY59" fmla="*/ 2343150 h 2381250"/>
                <a:gd name="connsiteX60" fmla="*/ 114300 w 3162300"/>
                <a:gd name="connsiteY60" fmla="*/ 2355850 h 2381250"/>
                <a:gd name="connsiteX61" fmla="*/ 38100 w 3162300"/>
                <a:gd name="connsiteY61" fmla="*/ 2381250 h 2381250"/>
                <a:gd name="connsiteX62" fmla="*/ 0 w 3162300"/>
                <a:gd name="connsiteY62"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222500 w 3162300"/>
                <a:gd name="connsiteY3" fmla="*/ 146050 h 2381250"/>
                <a:gd name="connsiteX4" fmla="*/ 2298700 w 3162300"/>
                <a:gd name="connsiteY4" fmla="*/ 171450 h 2381250"/>
                <a:gd name="connsiteX5" fmla="*/ 2387600 w 3162300"/>
                <a:gd name="connsiteY5" fmla="*/ 184150 h 2381250"/>
                <a:gd name="connsiteX6" fmla="*/ 2578100 w 3162300"/>
                <a:gd name="connsiteY6" fmla="*/ 209550 h 2381250"/>
                <a:gd name="connsiteX7" fmla="*/ 2730500 w 3162300"/>
                <a:gd name="connsiteY7" fmla="*/ 247650 h 2381250"/>
                <a:gd name="connsiteX8" fmla="*/ 2781300 w 3162300"/>
                <a:gd name="connsiteY8" fmla="*/ 273050 h 2381250"/>
                <a:gd name="connsiteX9" fmla="*/ 2819400 w 3162300"/>
                <a:gd name="connsiteY9" fmla="*/ 285750 h 2381250"/>
                <a:gd name="connsiteX10" fmla="*/ 2857500 w 3162300"/>
                <a:gd name="connsiteY10" fmla="*/ 336550 h 2381250"/>
                <a:gd name="connsiteX11" fmla="*/ 2895600 w 3162300"/>
                <a:gd name="connsiteY11" fmla="*/ 374650 h 2381250"/>
                <a:gd name="connsiteX12" fmla="*/ 2933700 w 3162300"/>
                <a:gd name="connsiteY12" fmla="*/ 425450 h 2381250"/>
                <a:gd name="connsiteX13" fmla="*/ 2959100 w 3162300"/>
                <a:gd name="connsiteY13" fmla="*/ 463550 h 2381250"/>
                <a:gd name="connsiteX14" fmla="*/ 2997200 w 3162300"/>
                <a:gd name="connsiteY14" fmla="*/ 488950 h 2381250"/>
                <a:gd name="connsiteX15" fmla="*/ 3048000 w 3162300"/>
                <a:gd name="connsiteY15" fmla="*/ 552450 h 2381250"/>
                <a:gd name="connsiteX16" fmla="*/ 3086100 w 3162300"/>
                <a:gd name="connsiteY16" fmla="*/ 641350 h 2381250"/>
                <a:gd name="connsiteX17" fmla="*/ 3136900 w 3162300"/>
                <a:gd name="connsiteY17" fmla="*/ 717550 h 2381250"/>
                <a:gd name="connsiteX18" fmla="*/ 3162300 w 3162300"/>
                <a:gd name="connsiteY18" fmla="*/ 755650 h 2381250"/>
                <a:gd name="connsiteX19" fmla="*/ 3136900 w 3162300"/>
                <a:gd name="connsiteY19" fmla="*/ 971550 h 2381250"/>
                <a:gd name="connsiteX20" fmla="*/ 3111500 w 3162300"/>
                <a:gd name="connsiteY20" fmla="*/ 1073150 h 2381250"/>
                <a:gd name="connsiteX21" fmla="*/ 3086100 w 3162300"/>
                <a:gd name="connsiteY21" fmla="*/ 1111250 h 2381250"/>
                <a:gd name="connsiteX22" fmla="*/ 3009900 w 3162300"/>
                <a:gd name="connsiteY22" fmla="*/ 1162050 h 2381250"/>
                <a:gd name="connsiteX23" fmla="*/ 2984500 w 3162300"/>
                <a:gd name="connsiteY23" fmla="*/ 1238250 h 2381250"/>
                <a:gd name="connsiteX24" fmla="*/ 2971800 w 3162300"/>
                <a:gd name="connsiteY24" fmla="*/ 1289050 h 2381250"/>
                <a:gd name="connsiteX25" fmla="*/ 2933700 w 3162300"/>
                <a:gd name="connsiteY25" fmla="*/ 1327150 h 2381250"/>
                <a:gd name="connsiteX26" fmla="*/ 2870200 w 3162300"/>
                <a:gd name="connsiteY26" fmla="*/ 1428750 h 2381250"/>
                <a:gd name="connsiteX27" fmla="*/ 2857500 w 3162300"/>
                <a:gd name="connsiteY27" fmla="*/ 1479550 h 2381250"/>
                <a:gd name="connsiteX28" fmla="*/ 2768600 w 3162300"/>
                <a:gd name="connsiteY28" fmla="*/ 1543050 h 2381250"/>
                <a:gd name="connsiteX29" fmla="*/ 2717800 w 3162300"/>
                <a:gd name="connsiteY29" fmla="*/ 1619250 h 2381250"/>
                <a:gd name="connsiteX30" fmla="*/ 2692400 w 3162300"/>
                <a:gd name="connsiteY30" fmla="*/ 1657350 h 2381250"/>
                <a:gd name="connsiteX31" fmla="*/ 2641600 w 3162300"/>
                <a:gd name="connsiteY31" fmla="*/ 1670050 h 2381250"/>
                <a:gd name="connsiteX32" fmla="*/ 2603500 w 3162300"/>
                <a:gd name="connsiteY32" fmla="*/ 1708150 h 2381250"/>
                <a:gd name="connsiteX33" fmla="*/ 2565400 w 3162300"/>
                <a:gd name="connsiteY33" fmla="*/ 1720850 h 2381250"/>
                <a:gd name="connsiteX34" fmla="*/ 2540000 w 3162300"/>
                <a:gd name="connsiteY34" fmla="*/ 1758950 h 2381250"/>
                <a:gd name="connsiteX35" fmla="*/ 2501900 w 3162300"/>
                <a:gd name="connsiteY35" fmla="*/ 1771650 h 2381250"/>
                <a:gd name="connsiteX36" fmla="*/ 2463800 w 3162300"/>
                <a:gd name="connsiteY36" fmla="*/ 1797050 h 2381250"/>
                <a:gd name="connsiteX37" fmla="*/ 2349500 w 3162300"/>
                <a:gd name="connsiteY37" fmla="*/ 1822450 h 2381250"/>
                <a:gd name="connsiteX38" fmla="*/ 2260600 w 3162300"/>
                <a:gd name="connsiteY38" fmla="*/ 1873250 h 2381250"/>
                <a:gd name="connsiteX39" fmla="*/ 2184400 w 3162300"/>
                <a:gd name="connsiteY39" fmla="*/ 1898650 h 2381250"/>
                <a:gd name="connsiteX40" fmla="*/ 2146300 w 3162300"/>
                <a:gd name="connsiteY40" fmla="*/ 1911350 h 2381250"/>
                <a:gd name="connsiteX41" fmla="*/ 2032000 w 3162300"/>
                <a:gd name="connsiteY41" fmla="*/ 1924050 h 2381250"/>
                <a:gd name="connsiteX42" fmla="*/ 1981200 w 3162300"/>
                <a:gd name="connsiteY42" fmla="*/ 1949450 h 2381250"/>
                <a:gd name="connsiteX43" fmla="*/ 1879600 w 3162300"/>
                <a:gd name="connsiteY43" fmla="*/ 1974850 h 2381250"/>
                <a:gd name="connsiteX44" fmla="*/ 1841500 w 3162300"/>
                <a:gd name="connsiteY44" fmla="*/ 1987550 h 2381250"/>
                <a:gd name="connsiteX45" fmla="*/ 1803400 w 3162300"/>
                <a:gd name="connsiteY45" fmla="*/ 2012950 h 2381250"/>
                <a:gd name="connsiteX46" fmla="*/ 1752600 w 3162300"/>
                <a:gd name="connsiteY46" fmla="*/ 2025650 h 2381250"/>
                <a:gd name="connsiteX47" fmla="*/ 1714500 w 3162300"/>
                <a:gd name="connsiteY47" fmla="*/ 2038350 h 2381250"/>
                <a:gd name="connsiteX48" fmla="*/ 1638300 w 3162300"/>
                <a:gd name="connsiteY48" fmla="*/ 2051050 h 2381250"/>
                <a:gd name="connsiteX49" fmla="*/ 1536700 w 3162300"/>
                <a:gd name="connsiteY49" fmla="*/ 2089150 h 2381250"/>
                <a:gd name="connsiteX50" fmla="*/ 1485900 w 3162300"/>
                <a:gd name="connsiteY50" fmla="*/ 2101850 h 2381250"/>
                <a:gd name="connsiteX51" fmla="*/ 1371600 w 3162300"/>
                <a:gd name="connsiteY51" fmla="*/ 2152650 h 2381250"/>
                <a:gd name="connsiteX52" fmla="*/ 1282700 w 3162300"/>
                <a:gd name="connsiteY52" fmla="*/ 2190750 h 2381250"/>
                <a:gd name="connsiteX53" fmla="*/ 876300 w 3162300"/>
                <a:gd name="connsiteY53" fmla="*/ 2241550 h 2381250"/>
                <a:gd name="connsiteX54" fmla="*/ 711200 w 3162300"/>
                <a:gd name="connsiteY54" fmla="*/ 2266950 h 2381250"/>
                <a:gd name="connsiteX55" fmla="*/ 660400 w 3162300"/>
                <a:gd name="connsiteY55" fmla="*/ 2279650 h 2381250"/>
                <a:gd name="connsiteX56" fmla="*/ 584200 w 3162300"/>
                <a:gd name="connsiteY56" fmla="*/ 2292350 h 2381250"/>
                <a:gd name="connsiteX57" fmla="*/ 304800 w 3162300"/>
                <a:gd name="connsiteY57" fmla="*/ 2317750 h 2381250"/>
                <a:gd name="connsiteX58" fmla="*/ 228600 w 3162300"/>
                <a:gd name="connsiteY58" fmla="*/ 2330450 h 2381250"/>
                <a:gd name="connsiteX59" fmla="*/ 190500 w 3162300"/>
                <a:gd name="connsiteY59" fmla="*/ 2343150 h 2381250"/>
                <a:gd name="connsiteX60" fmla="*/ 114300 w 3162300"/>
                <a:gd name="connsiteY60" fmla="*/ 2355850 h 2381250"/>
                <a:gd name="connsiteX61" fmla="*/ 38100 w 3162300"/>
                <a:gd name="connsiteY61" fmla="*/ 2381250 h 2381250"/>
                <a:gd name="connsiteX62" fmla="*/ 0 w 3162300"/>
                <a:gd name="connsiteY62"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222500 w 3162300"/>
                <a:gd name="connsiteY3" fmla="*/ 146050 h 2381250"/>
                <a:gd name="connsiteX4" fmla="*/ 2298700 w 3162300"/>
                <a:gd name="connsiteY4" fmla="*/ 171450 h 2381250"/>
                <a:gd name="connsiteX5" fmla="*/ 2387600 w 3162300"/>
                <a:gd name="connsiteY5" fmla="*/ 184150 h 2381250"/>
                <a:gd name="connsiteX6" fmla="*/ 2578100 w 3162300"/>
                <a:gd name="connsiteY6" fmla="*/ 209550 h 2381250"/>
                <a:gd name="connsiteX7" fmla="*/ 2730500 w 3162300"/>
                <a:gd name="connsiteY7" fmla="*/ 247650 h 2381250"/>
                <a:gd name="connsiteX8" fmla="*/ 2781300 w 3162300"/>
                <a:gd name="connsiteY8" fmla="*/ 273050 h 2381250"/>
                <a:gd name="connsiteX9" fmla="*/ 2819400 w 3162300"/>
                <a:gd name="connsiteY9" fmla="*/ 285750 h 2381250"/>
                <a:gd name="connsiteX10" fmla="*/ 2857500 w 3162300"/>
                <a:gd name="connsiteY10" fmla="*/ 336550 h 2381250"/>
                <a:gd name="connsiteX11" fmla="*/ 2895600 w 3162300"/>
                <a:gd name="connsiteY11" fmla="*/ 374650 h 2381250"/>
                <a:gd name="connsiteX12" fmla="*/ 2933700 w 3162300"/>
                <a:gd name="connsiteY12" fmla="*/ 425450 h 2381250"/>
                <a:gd name="connsiteX13" fmla="*/ 2959100 w 3162300"/>
                <a:gd name="connsiteY13" fmla="*/ 463550 h 2381250"/>
                <a:gd name="connsiteX14" fmla="*/ 2997200 w 3162300"/>
                <a:gd name="connsiteY14" fmla="*/ 488950 h 2381250"/>
                <a:gd name="connsiteX15" fmla="*/ 3048000 w 3162300"/>
                <a:gd name="connsiteY15" fmla="*/ 552450 h 2381250"/>
                <a:gd name="connsiteX16" fmla="*/ 3086100 w 3162300"/>
                <a:gd name="connsiteY16" fmla="*/ 641350 h 2381250"/>
                <a:gd name="connsiteX17" fmla="*/ 3136900 w 3162300"/>
                <a:gd name="connsiteY17" fmla="*/ 717550 h 2381250"/>
                <a:gd name="connsiteX18" fmla="*/ 3162300 w 3162300"/>
                <a:gd name="connsiteY18" fmla="*/ 755650 h 2381250"/>
                <a:gd name="connsiteX19" fmla="*/ 3136900 w 3162300"/>
                <a:gd name="connsiteY19" fmla="*/ 971550 h 2381250"/>
                <a:gd name="connsiteX20" fmla="*/ 3111500 w 3162300"/>
                <a:gd name="connsiteY20" fmla="*/ 1073150 h 2381250"/>
                <a:gd name="connsiteX21" fmla="*/ 3086100 w 3162300"/>
                <a:gd name="connsiteY21" fmla="*/ 1111250 h 2381250"/>
                <a:gd name="connsiteX22" fmla="*/ 3009900 w 3162300"/>
                <a:gd name="connsiteY22" fmla="*/ 1162050 h 2381250"/>
                <a:gd name="connsiteX23" fmla="*/ 2984500 w 3162300"/>
                <a:gd name="connsiteY23" fmla="*/ 1238250 h 2381250"/>
                <a:gd name="connsiteX24" fmla="*/ 2971800 w 3162300"/>
                <a:gd name="connsiteY24" fmla="*/ 1289050 h 2381250"/>
                <a:gd name="connsiteX25" fmla="*/ 2933700 w 3162300"/>
                <a:gd name="connsiteY25" fmla="*/ 1327150 h 2381250"/>
                <a:gd name="connsiteX26" fmla="*/ 2870200 w 3162300"/>
                <a:gd name="connsiteY26" fmla="*/ 1428750 h 2381250"/>
                <a:gd name="connsiteX27" fmla="*/ 2857500 w 3162300"/>
                <a:gd name="connsiteY27" fmla="*/ 1479550 h 2381250"/>
                <a:gd name="connsiteX28" fmla="*/ 2768600 w 3162300"/>
                <a:gd name="connsiteY28" fmla="*/ 1543050 h 2381250"/>
                <a:gd name="connsiteX29" fmla="*/ 2717800 w 3162300"/>
                <a:gd name="connsiteY29" fmla="*/ 1619250 h 2381250"/>
                <a:gd name="connsiteX30" fmla="*/ 2692400 w 3162300"/>
                <a:gd name="connsiteY30" fmla="*/ 1657350 h 2381250"/>
                <a:gd name="connsiteX31" fmla="*/ 2641600 w 3162300"/>
                <a:gd name="connsiteY31" fmla="*/ 1670050 h 2381250"/>
                <a:gd name="connsiteX32" fmla="*/ 2603500 w 3162300"/>
                <a:gd name="connsiteY32" fmla="*/ 1708150 h 2381250"/>
                <a:gd name="connsiteX33" fmla="*/ 2565400 w 3162300"/>
                <a:gd name="connsiteY33" fmla="*/ 1720850 h 2381250"/>
                <a:gd name="connsiteX34" fmla="*/ 2540000 w 3162300"/>
                <a:gd name="connsiteY34" fmla="*/ 1758950 h 2381250"/>
                <a:gd name="connsiteX35" fmla="*/ 2501900 w 3162300"/>
                <a:gd name="connsiteY35" fmla="*/ 1771650 h 2381250"/>
                <a:gd name="connsiteX36" fmla="*/ 2463800 w 3162300"/>
                <a:gd name="connsiteY36" fmla="*/ 1797050 h 2381250"/>
                <a:gd name="connsiteX37" fmla="*/ 2349500 w 3162300"/>
                <a:gd name="connsiteY37" fmla="*/ 1822450 h 2381250"/>
                <a:gd name="connsiteX38" fmla="*/ 2260600 w 3162300"/>
                <a:gd name="connsiteY38" fmla="*/ 1873250 h 2381250"/>
                <a:gd name="connsiteX39" fmla="*/ 2184400 w 3162300"/>
                <a:gd name="connsiteY39" fmla="*/ 1898650 h 2381250"/>
                <a:gd name="connsiteX40" fmla="*/ 2146300 w 3162300"/>
                <a:gd name="connsiteY40" fmla="*/ 1911350 h 2381250"/>
                <a:gd name="connsiteX41" fmla="*/ 2032000 w 3162300"/>
                <a:gd name="connsiteY41" fmla="*/ 1924050 h 2381250"/>
                <a:gd name="connsiteX42" fmla="*/ 1981200 w 3162300"/>
                <a:gd name="connsiteY42" fmla="*/ 1949450 h 2381250"/>
                <a:gd name="connsiteX43" fmla="*/ 1879600 w 3162300"/>
                <a:gd name="connsiteY43" fmla="*/ 1974850 h 2381250"/>
                <a:gd name="connsiteX44" fmla="*/ 1841500 w 3162300"/>
                <a:gd name="connsiteY44" fmla="*/ 1987550 h 2381250"/>
                <a:gd name="connsiteX45" fmla="*/ 1803400 w 3162300"/>
                <a:gd name="connsiteY45" fmla="*/ 2012950 h 2381250"/>
                <a:gd name="connsiteX46" fmla="*/ 1752600 w 3162300"/>
                <a:gd name="connsiteY46" fmla="*/ 2025650 h 2381250"/>
                <a:gd name="connsiteX47" fmla="*/ 1714500 w 3162300"/>
                <a:gd name="connsiteY47" fmla="*/ 2038350 h 2381250"/>
                <a:gd name="connsiteX48" fmla="*/ 1638300 w 3162300"/>
                <a:gd name="connsiteY48" fmla="*/ 2051050 h 2381250"/>
                <a:gd name="connsiteX49" fmla="*/ 1536700 w 3162300"/>
                <a:gd name="connsiteY49" fmla="*/ 2089150 h 2381250"/>
                <a:gd name="connsiteX50" fmla="*/ 1485900 w 3162300"/>
                <a:gd name="connsiteY50" fmla="*/ 2101850 h 2381250"/>
                <a:gd name="connsiteX51" fmla="*/ 1371600 w 3162300"/>
                <a:gd name="connsiteY51" fmla="*/ 2152650 h 2381250"/>
                <a:gd name="connsiteX52" fmla="*/ 1282700 w 3162300"/>
                <a:gd name="connsiteY52" fmla="*/ 2190750 h 2381250"/>
                <a:gd name="connsiteX53" fmla="*/ 876300 w 3162300"/>
                <a:gd name="connsiteY53" fmla="*/ 2241550 h 2381250"/>
                <a:gd name="connsiteX54" fmla="*/ 711200 w 3162300"/>
                <a:gd name="connsiteY54" fmla="*/ 2266950 h 2381250"/>
                <a:gd name="connsiteX55" fmla="*/ 660400 w 3162300"/>
                <a:gd name="connsiteY55" fmla="*/ 2279650 h 2381250"/>
                <a:gd name="connsiteX56" fmla="*/ 584200 w 3162300"/>
                <a:gd name="connsiteY56" fmla="*/ 2292350 h 2381250"/>
                <a:gd name="connsiteX57" fmla="*/ 304800 w 3162300"/>
                <a:gd name="connsiteY57" fmla="*/ 2317750 h 2381250"/>
                <a:gd name="connsiteX58" fmla="*/ 228600 w 3162300"/>
                <a:gd name="connsiteY58" fmla="*/ 2330450 h 2381250"/>
                <a:gd name="connsiteX59" fmla="*/ 190500 w 3162300"/>
                <a:gd name="connsiteY59" fmla="*/ 2343150 h 2381250"/>
                <a:gd name="connsiteX60" fmla="*/ 114300 w 3162300"/>
                <a:gd name="connsiteY60" fmla="*/ 2355850 h 2381250"/>
                <a:gd name="connsiteX61" fmla="*/ 38100 w 3162300"/>
                <a:gd name="connsiteY61" fmla="*/ 2381250 h 2381250"/>
                <a:gd name="connsiteX62" fmla="*/ 0 w 3162300"/>
                <a:gd name="connsiteY62"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298700 w 3162300"/>
                <a:gd name="connsiteY3" fmla="*/ 171450 h 2381250"/>
                <a:gd name="connsiteX4" fmla="*/ 2387600 w 3162300"/>
                <a:gd name="connsiteY4" fmla="*/ 184150 h 2381250"/>
                <a:gd name="connsiteX5" fmla="*/ 2578100 w 3162300"/>
                <a:gd name="connsiteY5" fmla="*/ 209550 h 2381250"/>
                <a:gd name="connsiteX6" fmla="*/ 2730500 w 3162300"/>
                <a:gd name="connsiteY6" fmla="*/ 247650 h 2381250"/>
                <a:gd name="connsiteX7" fmla="*/ 2781300 w 3162300"/>
                <a:gd name="connsiteY7" fmla="*/ 273050 h 2381250"/>
                <a:gd name="connsiteX8" fmla="*/ 2819400 w 3162300"/>
                <a:gd name="connsiteY8" fmla="*/ 285750 h 2381250"/>
                <a:gd name="connsiteX9" fmla="*/ 2857500 w 3162300"/>
                <a:gd name="connsiteY9" fmla="*/ 336550 h 2381250"/>
                <a:gd name="connsiteX10" fmla="*/ 2895600 w 3162300"/>
                <a:gd name="connsiteY10" fmla="*/ 374650 h 2381250"/>
                <a:gd name="connsiteX11" fmla="*/ 2933700 w 3162300"/>
                <a:gd name="connsiteY11" fmla="*/ 425450 h 2381250"/>
                <a:gd name="connsiteX12" fmla="*/ 2959100 w 3162300"/>
                <a:gd name="connsiteY12" fmla="*/ 463550 h 2381250"/>
                <a:gd name="connsiteX13" fmla="*/ 2997200 w 3162300"/>
                <a:gd name="connsiteY13" fmla="*/ 488950 h 2381250"/>
                <a:gd name="connsiteX14" fmla="*/ 3048000 w 3162300"/>
                <a:gd name="connsiteY14" fmla="*/ 552450 h 2381250"/>
                <a:gd name="connsiteX15" fmla="*/ 3086100 w 3162300"/>
                <a:gd name="connsiteY15" fmla="*/ 641350 h 2381250"/>
                <a:gd name="connsiteX16" fmla="*/ 3136900 w 3162300"/>
                <a:gd name="connsiteY16" fmla="*/ 717550 h 2381250"/>
                <a:gd name="connsiteX17" fmla="*/ 3162300 w 3162300"/>
                <a:gd name="connsiteY17" fmla="*/ 755650 h 2381250"/>
                <a:gd name="connsiteX18" fmla="*/ 3136900 w 3162300"/>
                <a:gd name="connsiteY18" fmla="*/ 971550 h 2381250"/>
                <a:gd name="connsiteX19" fmla="*/ 3111500 w 3162300"/>
                <a:gd name="connsiteY19" fmla="*/ 1073150 h 2381250"/>
                <a:gd name="connsiteX20" fmla="*/ 3086100 w 3162300"/>
                <a:gd name="connsiteY20" fmla="*/ 1111250 h 2381250"/>
                <a:gd name="connsiteX21" fmla="*/ 3009900 w 3162300"/>
                <a:gd name="connsiteY21" fmla="*/ 1162050 h 2381250"/>
                <a:gd name="connsiteX22" fmla="*/ 2984500 w 3162300"/>
                <a:gd name="connsiteY22" fmla="*/ 1238250 h 2381250"/>
                <a:gd name="connsiteX23" fmla="*/ 2971800 w 3162300"/>
                <a:gd name="connsiteY23" fmla="*/ 1289050 h 2381250"/>
                <a:gd name="connsiteX24" fmla="*/ 2933700 w 3162300"/>
                <a:gd name="connsiteY24" fmla="*/ 1327150 h 2381250"/>
                <a:gd name="connsiteX25" fmla="*/ 2870200 w 3162300"/>
                <a:gd name="connsiteY25" fmla="*/ 1428750 h 2381250"/>
                <a:gd name="connsiteX26" fmla="*/ 2857500 w 3162300"/>
                <a:gd name="connsiteY26" fmla="*/ 1479550 h 2381250"/>
                <a:gd name="connsiteX27" fmla="*/ 2768600 w 3162300"/>
                <a:gd name="connsiteY27" fmla="*/ 1543050 h 2381250"/>
                <a:gd name="connsiteX28" fmla="*/ 2717800 w 3162300"/>
                <a:gd name="connsiteY28" fmla="*/ 1619250 h 2381250"/>
                <a:gd name="connsiteX29" fmla="*/ 2692400 w 3162300"/>
                <a:gd name="connsiteY29" fmla="*/ 1657350 h 2381250"/>
                <a:gd name="connsiteX30" fmla="*/ 2641600 w 3162300"/>
                <a:gd name="connsiteY30" fmla="*/ 1670050 h 2381250"/>
                <a:gd name="connsiteX31" fmla="*/ 2603500 w 3162300"/>
                <a:gd name="connsiteY31" fmla="*/ 1708150 h 2381250"/>
                <a:gd name="connsiteX32" fmla="*/ 2565400 w 3162300"/>
                <a:gd name="connsiteY32" fmla="*/ 1720850 h 2381250"/>
                <a:gd name="connsiteX33" fmla="*/ 2540000 w 3162300"/>
                <a:gd name="connsiteY33" fmla="*/ 1758950 h 2381250"/>
                <a:gd name="connsiteX34" fmla="*/ 2501900 w 3162300"/>
                <a:gd name="connsiteY34" fmla="*/ 1771650 h 2381250"/>
                <a:gd name="connsiteX35" fmla="*/ 2463800 w 3162300"/>
                <a:gd name="connsiteY35" fmla="*/ 1797050 h 2381250"/>
                <a:gd name="connsiteX36" fmla="*/ 2349500 w 3162300"/>
                <a:gd name="connsiteY36" fmla="*/ 1822450 h 2381250"/>
                <a:gd name="connsiteX37" fmla="*/ 2260600 w 3162300"/>
                <a:gd name="connsiteY37" fmla="*/ 1873250 h 2381250"/>
                <a:gd name="connsiteX38" fmla="*/ 2184400 w 3162300"/>
                <a:gd name="connsiteY38" fmla="*/ 1898650 h 2381250"/>
                <a:gd name="connsiteX39" fmla="*/ 2146300 w 3162300"/>
                <a:gd name="connsiteY39" fmla="*/ 1911350 h 2381250"/>
                <a:gd name="connsiteX40" fmla="*/ 2032000 w 3162300"/>
                <a:gd name="connsiteY40" fmla="*/ 1924050 h 2381250"/>
                <a:gd name="connsiteX41" fmla="*/ 1981200 w 3162300"/>
                <a:gd name="connsiteY41" fmla="*/ 1949450 h 2381250"/>
                <a:gd name="connsiteX42" fmla="*/ 1879600 w 3162300"/>
                <a:gd name="connsiteY42" fmla="*/ 1974850 h 2381250"/>
                <a:gd name="connsiteX43" fmla="*/ 1841500 w 3162300"/>
                <a:gd name="connsiteY43" fmla="*/ 1987550 h 2381250"/>
                <a:gd name="connsiteX44" fmla="*/ 1803400 w 3162300"/>
                <a:gd name="connsiteY44" fmla="*/ 2012950 h 2381250"/>
                <a:gd name="connsiteX45" fmla="*/ 1752600 w 3162300"/>
                <a:gd name="connsiteY45" fmla="*/ 2025650 h 2381250"/>
                <a:gd name="connsiteX46" fmla="*/ 1714500 w 3162300"/>
                <a:gd name="connsiteY46" fmla="*/ 2038350 h 2381250"/>
                <a:gd name="connsiteX47" fmla="*/ 1638300 w 3162300"/>
                <a:gd name="connsiteY47" fmla="*/ 2051050 h 2381250"/>
                <a:gd name="connsiteX48" fmla="*/ 1536700 w 3162300"/>
                <a:gd name="connsiteY48" fmla="*/ 2089150 h 2381250"/>
                <a:gd name="connsiteX49" fmla="*/ 1485900 w 3162300"/>
                <a:gd name="connsiteY49" fmla="*/ 2101850 h 2381250"/>
                <a:gd name="connsiteX50" fmla="*/ 1371600 w 3162300"/>
                <a:gd name="connsiteY50" fmla="*/ 2152650 h 2381250"/>
                <a:gd name="connsiteX51" fmla="*/ 1282700 w 3162300"/>
                <a:gd name="connsiteY51" fmla="*/ 2190750 h 2381250"/>
                <a:gd name="connsiteX52" fmla="*/ 876300 w 3162300"/>
                <a:gd name="connsiteY52" fmla="*/ 2241550 h 2381250"/>
                <a:gd name="connsiteX53" fmla="*/ 711200 w 3162300"/>
                <a:gd name="connsiteY53" fmla="*/ 2266950 h 2381250"/>
                <a:gd name="connsiteX54" fmla="*/ 660400 w 3162300"/>
                <a:gd name="connsiteY54" fmla="*/ 2279650 h 2381250"/>
                <a:gd name="connsiteX55" fmla="*/ 584200 w 3162300"/>
                <a:gd name="connsiteY55" fmla="*/ 2292350 h 2381250"/>
                <a:gd name="connsiteX56" fmla="*/ 304800 w 3162300"/>
                <a:gd name="connsiteY56" fmla="*/ 2317750 h 2381250"/>
                <a:gd name="connsiteX57" fmla="*/ 228600 w 3162300"/>
                <a:gd name="connsiteY57" fmla="*/ 2330450 h 2381250"/>
                <a:gd name="connsiteX58" fmla="*/ 190500 w 3162300"/>
                <a:gd name="connsiteY58" fmla="*/ 2343150 h 2381250"/>
                <a:gd name="connsiteX59" fmla="*/ 114300 w 3162300"/>
                <a:gd name="connsiteY59" fmla="*/ 2355850 h 2381250"/>
                <a:gd name="connsiteX60" fmla="*/ 38100 w 3162300"/>
                <a:gd name="connsiteY60" fmla="*/ 2381250 h 2381250"/>
                <a:gd name="connsiteX61" fmla="*/ 0 w 3162300"/>
                <a:gd name="connsiteY61"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387600 w 3162300"/>
                <a:gd name="connsiteY3" fmla="*/ 184150 h 2381250"/>
                <a:gd name="connsiteX4" fmla="*/ 2578100 w 3162300"/>
                <a:gd name="connsiteY4" fmla="*/ 209550 h 2381250"/>
                <a:gd name="connsiteX5" fmla="*/ 2730500 w 3162300"/>
                <a:gd name="connsiteY5" fmla="*/ 247650 h 2381250"/>
                <a:gd name="connsiteX6" fmla="*/ 2781300 w 3162300"/>
                <a:gd name="connsiteY6" fmla="*/ 273050 h 2381250"/>
                <a:gd name="connsiteX7" fmla="*/ 2819400 w 3162300"/>
                <a:gd name="connsiteY7" fmla="*/ 285750 h 2381250"/>
                <a:gd name="connsiteX8" fmla="*/ 2857500 w 3162300"/>
                <a:gd name="connsiteY8" fmla="*/ 336550 h 2381250"/>
                <a:gd name="connsiteX9" fmla="*/ 2895600 w 3162300"/>
                <a:gd name="connsiteY9" fmla="*/ 374650 h 2381250"/>
                <a:gd name="connsiteX10" fmla="*/ 2933700 w 3162300"/>
                <a:gd name="connsiteY10" fmla="*/ 425450 h 2381250"/>
                <a:gd name="connsiteX11" fmla="*/ 2959100 w 3162300"/>
                <a:gd name="connsiteY11" fmla="*/ 463550 h 2381250"/>
                <a:gd name="connsiteX12" fmla="*/ 2997200 w 3162300"/>
                <a:gd name="connsiteY12" fmla="*/ 488950 h 2381250"/>
                <a:gd name="connsiteX13" fmla="*/ 3048000 w 3162300"/>
                <a:gd name="connsiteY13" fmla="*/ 552450 h 2381250"/>
                <a:gd name="connsiteX14" fmla="*/ 3086100 w 3162300"/>
                <a:gd name="connsiteY14" fmla="*/ 641350 h 2381250"/>
                <a:gd name="connsiteX15" fmla="*/ 3136900 w 3162300"/>
                <a:gd name="connsiteY15" fmla="*/ 717550 h 2381250"/>
                <a:gd name="connsiteX16" fmla="*/ 3162300 w 3162300"/>
                <a:gd name="connsiteY16" fmla="*/ 755650 h 2381250"/>
                <a:gd name="connsiteX17" fmla="*/ 3136900 w 3162300"/>
                <a:gd name="connsiteY17" fmla="*/ 971550 h 2381250"/>
                <a:gd name="connsiteX18" fmla="*/ 3111500 w 3162300"/>
                <a:gd name="connsiteY18" fmla="*/ 1073150 h 2381250"/>
                <a:gd name="connsiteX19" fmla="*/ 3086100 w 3162300"/>
                <a:gd name="connsiteY19" fmla="*/ 1111250 h 2381250"/>
                <a:gd name="connsiteX20" fmla="*/ 3009900 w 3162300"/>
                <a:gd name="connsiteY20" fmla="*/ 1162050 h 2381250"/>
                <a:gd name="connsiteX21" fmla="*/ 2984500 w 3162300"/>
                <a:gd name="connsiteY21" fmla="*/ 1238250 h 2381250"/>
                <a:gd name="connsiteX22" fmla="*/ 2971800 w 3162300"/>
                <a:gd name="connsiteY22" fmla="*/ 1289050 h 2381250"/>
                <a:gd name="connsiteX23" fmla="*/ 2933700 w 3162300"/>
                <a:gd name="connsiteY23" fmla="*/ 1327150 h 2381250"/>
                <a:gd name="connsiteX24" fmla="*/ 2870200 w 3162300"/>
                <a:gd name="connsiteY24" fmla="*/ 1428750 h 2381250"/>
                <a:gd name="connsiteX25" fmla="*/ 2857500 w 3162300"/>
                <a:gd name="connsiteY25" fmla="*/ 1479550 h 2381250"/>
                <a:gd name="connsiteX26" fmla="*/ 2768600 w 3162300"/>
                <a:gd name="connsiteY26" fmla="*/ 1543050 h 2381250"/>
                <a:gd name="connsiteX27" fmla="*/ 2717800 w 3162300"/>
                <a:gd name="connsiteY27" fmla="*/ 1619250 h 2381250"/>
                <a:gd name="connsiteX28" fmla="*/ 2692400 w 3162300"/>
                <a:gd name="connsiteY28" fmla="*/ 1657350 h 2381250"/>
                <a:gd name="connsiteX29" fmla="*/ 2641600 w 3162300"/>
                <a:gd name="connsiteY29" fmla="*/ 1670050 h 2381250"/>
                <a:gd name="connsiteX30" fmla="*/ 2603500 w 3162300"/>
                <a:gd name="connsiteY30" fmla="*/ 1708150 h 2381250"/>
                <a:gd name="connsiteX31" fmla="*/ 2565400 w 3162300"/>
                <a:gd name="connsiteY31" fmla="*/ 1720850 h 2381250"/>
                <a:gd name="connsiteX32" fmla="*/ 2540000 w 3162300"/>
                <a:gd name="connsiteY32" fmla="*/ 1758950 h 2381250"/>
                <a:gd name="connsiteX33" fmla="*/ 2501900 w 3162300"/>
                <a:gd name="connsiteY33" fmla="*/ 1771650 h 2381250"/>
                <a:gd name="connsiteX34" fmla="*/ 2463800 w 3162300"/>
                <a:gd name="connsiteY34" fmla="*/ 1797050 h 2381250"/>
                <a:gd name="connsiteX35" fmla="*/ 2349500 w 3162300"/>
                <a:gd name="connsiteY35" fmla="*/ 1822450 h 2381250"/>
                <a:gd name="connsiteX36" fmla="*/ 2260600 w 3162300"/>
                <a:gd name="connsiteY36" fmla="*/ 1873250 h 2381250"/>
                <a:gd name="connsiteX37" fmla="*/ 2184400 w 3162300"/>
                <a:gd name="connsiteY37" fmla="*/ 1898650 h 2381250"/>
                <a:gd name="connsiteX38" fmla="*/ 2146300 w 3162300"/>
                <a:gd name="connsiteY38" fmla="*/ 1911350 h 2381250"/>
                <a:gd name="connsiteX39" fmla="*/ 2032000 w 3162300"/>
                <a:gd name="connsiteY39" fmla="*/ 1924050 h 2381250"/>
                <a:gd name="connsiteX40" fmla="*/ 1981200 w 3162300"/>
                <a:gd name="connsiteY40" fmla="*/ 1949450 h 2381250"/>
                <a:gd name="connsiteX41" fmla="*/ 1879600 w 3162300"/>
                <a:gd name="connsiteY41" fmla="*/ 1974850 h 2381250"/>
                <a:gd name="connsiteX42" fmla="*/ 1841500 w 3162300"/>
                <a:gd name="connsiteY42" fmla="*/ 1987550 h 2381250"/>
                <a:gd name="connsiteX43" fmla="*/ 1803400 w 3162300"/>
                <a:gd name="connsiteY43" fmla="*/ 2012950 h 2381250"/>
                <a:gd name="connsiteX44" fmla="*/ 1752600 w 3162300"/>
                <a:gd name="connsiteY44" fmla="*/ 2025650 h 2381250"/>
                <a:gd name="connsiteX45" fmla="*/ 1714500 w 3162300"/>
                <a:gd name="connsiteY45" fmla="*/ 2038350 h 2381250"/>
                <a:gd name="connsiteX46" fmla="*/ 1638300 w 3162300"/>
                <a:gd name="connsiteY46" fmla="*/ 2051050 h 2381250"/>
                <a:gd name="connsiteX47" fmla="*/ 1536700 w 3162300"/>
                <a:gd name="connsiteY47" fmla="*/ 2089150 h 2381250"/>
                <a:gd name="connsiteX48" fmla="*/ 1485900 w 3162300"/>
                <a:gd name="connsiteY48" fmla="*/ 2101850 h 2381250"/>
                <a:gd name="connsiteX49" fmla="*/ 1371600 w 3162300"/>
                <a:gd name="connsiteY49" fmla="*/ 2152650 h 2381250"/>
                <a:gd name="connsiteX50" fmla="*/ 1282700 w 3162300"/>
                <a:gd name="connsiteY50" fmla="*/ 2190750 h 2381250"/>
                <a:gd name="connsiteX51" fmla="*/ 876300 w 3162300"/>
                <a:gd name="connsiteY51" fmla="*/ 2241550 h 2381250"/>
                <a:gd name="connsiteX52" fmla="*/ 711200 w 3162300"/>
                <a:gd name="connsiteY52" fmla="*/ 2266950 h 2381250"/>
                <a:gd name="connsiteX53" fmla="*/ 660400 w 3162300"/>
                <a:gd name="connsiteY53" fmla="*/ 2279650 h 2381250"/>
                <a:gd name="connsiteX54" fmla="*/ 584200 w 3162300"/>
                <a:gd name="connsiteY54" fmla="*/ 2292350 h 2381250"/>
                <a:gd name="connsiteX55" fmla="*/ 304800 w 3162300"/>
                <a:gd name="connsiteY55" fmla="*/ 2317750 h 2381250"/>
                <a:gd name="connsiteX56" fmla="*/ 228600 w 3162300"/>
                <a:gd name="connsiteY56" fmla="*/ 2330450 h 2381250"/>
                <a:gd name="connsiteX57" fmla="*/ 190500 w 3162300"/>
                <a:gd name="connsiteY57" fmla="*/ 2343150 h 2381250"/>
                <a:gd name="connsiteX58" fmla="*/ 114300 w 3162300"/>
                <a:gd name="connsiteY58" fmla="*/ 2355850 h 2381250"/>
                <a:gd name="connsiteX59" fmla="*/ 38100 w 3162300"/>
                <a:gd name="connsiteY59" fmla="*/ 2381250 h 2381250"/>
                <a:gd name="connsiteX60" fmla="*/ 0 w 3162300"/>
                <a:gd name="connsiteY60"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578100 w 3162300"/>
                <a:gd name="connsiteY3" fmla="*/ 209550 h 2381250"/>
                <a:gd name="connsiteX4" fmla="*/ 2730500 w 3162300"/>
                <a:gd name="connsiteY4" fmla="*/ 247650 h 2381250"/>
                <a:gd name="connsiteX5" fmla="*/ 2781300 w 3162300"/>
                <a:gd name="connsiteY5" fmla="*/ 273050 h 2381250"/>
                <a:gd name="connsiteX6" fmla="*/ 2819400 w 3162300"/>
                <a:gd name="connsiteY6" fmla="*/ 285750 h 2381250"/>
                <a:gd name="connsiteX7" fmla="*/ 2857500 w 3162300"/>
                <a:gd name="connsiteY7" fmla="*/ 336550 h 2381250"/>
                <a:gd name="connsiteX8" fmla="*/ 2895600 w 3162300"/>
                <a:gd name="connsiteY8" fmla="*/ 374650 h 2381250"/>
                <a:gd name="connsiteX9" fmla="*/ 2933700 w 3162300"/>
                <a:gd name="connsiteY9" fmla="*/ 425450 h 2381250"/>
                <a:gd name="connsiteX10" fmla="*/ 2959100 w 3162300"/>
                <a:gd name="connsiteY10" fmla="*/ 463550 h 2381250"/>
                <a:gd name="connsiteX11" fmla="*/ 2997200 w 3162300"/>
                <a:gd name="connsiteY11" fmla="*/ 488950 h 2381250"/>
                <a:gd name="connsiteX12" fmla="*/ 3048000 w 3162300"/>
                <a:gd name="connsiteY12" fmla="*/ 552450 h 2381250"/>
                <a:gd name="connsiteX13" fmla="*/ 3086100 w 3162300"/>
                <a:gd name="connsiteY13" fmla="*/ 641350 h 2381250"/>
                <a:gd name="connsiteX14" fmla="*/ 3136900 w 3162300"/>
                <a:gd name="connsiteY14" fmla="*/ 717550 h 2381250"/>
                <a:gd name="connsiteX15" fmla="*/ 3162300 w 3162300"/>
                <a:gd name="connsiteY15" fmla="*/ 755650 h 2381250"/>
                <a:gd name="connsiteX16" fmla="*/ 3136900 w 3162300"/>
                <a:gd name="connsiteY16" fmla="*/ 971550 h 2381250"/>
                <a:gd name="connsiteX17" fmla="*/ 3111500 w 3162300"/>
                <a:gd name="connsiteY17" fmla="*/ 1073150 h 2381250"/>
                <a:gd name="connsiteX18" fmla="*/ 3086100 w 3162300"/>
                <a:gd name="connsiteY18" fmla="*/ 1111250 h 2381250"/>
                <a:gd name="connsiteX19" fmla="*/ 3009900 w 3162300"/>
                <a:gd name="connsiteY19" fmla="*/ 1162050 h 2381250"/>
                <a:gd name="connsiteX20" fmla="*/ 2984500 w 3162300"/>
                <a:gd name="connsiteY20" fmla="*/ 1238250 h 2381250"/>
                <a:gd name="connsiteX21" fmla="*/ 2971800 w 3162300"/>
                <a:gd name="connsiteY21" fmla="*/ 1289050 h 2381250"/>
                <a:gd name="connsiteX22" fmla="*/ 2933700 w 3162300"/>
                <a:gd name="connsiteY22" fmla="*/ 1327150 h 2381250"/>
                <a:gd name="connsiteX23" fmla="*/ 2870200 w 3162300"/>
                <a:gd name="connsiteY23" fmla="*/ 1428750 h 2381250"/>
                <a:gd name="connsiteX24" fmla="*/ 2857500 w 3162300"/>
                <a:gd name="connsiteY24" fmla="*/ 1479550 h 2381250"/>
                <a:gd name="connsiteX25" fmla="*/ 2768600 w 3162300"/>
                <a:gd name="connsiteY25" fmla="*/ 1543050 h 2381250"/>
                <a:gd name="connsiteX26" fmla="*/ 2717800 w 3162300"/>
                <a:gd name="connsiteY26" fmla="*/ 1619250 h 2381250"/>
                <a:gd name="connsiteX27" fmla="*/ 2692400 w 3162300"/>
                <a:gd name="connsiteY27" fmla="*/ 1657350 h 2381250"/>
                <a:gd name="connsiteX28" fmla="*/ 2641600 w 3162300"/>
                <a:gd name="connsiteY28" fmla="*/ 1670050 h 2381250"/>
                <a:gd name="connsiteX29" fmla="*/ 2603500 w 3162300"/>
                <a:gd name="connsiteY29" fmla="*/ 1708150 h 2381250"/>
                <a:gd name="connsiteX30" fmla="*/ 2565400 w 3162300"/>
                <a:gd name="connsiteY30" fmla="*/ 1720850 h 2381250"/>
                <a:gd name="connsiteX31" fmla="*/ 2540000 w 3162300"/>
                <a:gd name="connsiteY31" fmla="*/ 1758950 h 2381250"/>
                <a:gd name="connsiteX32" fmla="*/ 2501900 w 3162300"/>
                <a:gd name="connsiteY32" fmla="*/ 1771650 h 2381250"/>
                <a:gd name="connsiteX33" fmla="*/ 2463800 w 3162300"/>
                <a:gd name="connsiteY33" fmla="*/ 1797050 h 2381250"/>
                <a:gd name="connsiteX34" fmla="*/ 2349500 w 3162300"/>
                <a:gd name="connsiteY34" fmla="*/ 1822450 h 2381250"/>
                <a:gd name="connsiteX35" fmla="*/ 2260600 w 3162300"/>
                <a:gd name="connsiteY35" fmla="*/ 1873250 h 2381250"/>
                <a:gd name="connsiteX36" fmla="*/ 2184400 w 3162300"/>
                <a:gd name="connsiteY36" fmla="*/ 1898650 h 2381250"/>
                <a:gd name="connsiteX37" fmla="*/ 2146300 w 3162300"/>
                <a:gd name="connsiteY37" fmla="*/ 1911350 h 2381250"/>
                <a:gd name="connsiteX38" fmla="*/ 2032000 w 3162300"/>
                <a:gd name="connsiteY38" fmla="*/ 1924050 h 2381250"/>
                <a:gd name="connsiteX39" fmla="*/ 1981200 w 3162300"/>
                <a:gd name="connsiteY39" fmla="*/ 1949450 h 2381250"/>
                <a:gd name="connsiteX40" fmla="*/ 1879600 w 3162300"/>
                <a:gd name="connsiteY40" fmla="*/ 1974850 h 2381250"/>
                <a:gd name="connsiteX41" fmla="*/ 1841500 w 3162300"/>
                <a:gd name="connsiteY41" fmla="*/ 1987550 h 2381250"/>
                <a:gd name="connsiteX42" fmla="*/ 1803400 w 3162300"/>
                <a:gd name="connsiteY42" fmla="*/ 2012950 h 2381250"/>
                <a:gd name="connsiteX43" fmla="*/ 1752600 w 3162300"/>
                <a:gd name="connsiteY43" fmla="*/ 2025650 h 2381250"/>
                <a:gd name="connsiteX44" fmla="*/ 1714500 w 3162300"/>
                <a:gd name="connsiteY44" fmla="*/ 2038350 h 2381250"/>
                <a:gd name="connsiteX45" fmla="*/ 1638300 w 3162300"/>
                <a:gd name="connsiteY45" fmla="*/ 2051050 h 2381250"/>
                <a:gd name="connsiteX46" fmla="*/ 1536700 w 3162300"/>
                <a:gd name="connsiteY46" fmla="*/ 2089150 h 2381250"/>
                <a:gd name="connsiteX47" fmla="*/ 1485900 w 3162300"/>
                <a:gd name="connsiteY47" fmla="*/ 2101850 h 2381250"/>
                <a:gd name="connsiteX48" fmla="*/ 1371600 w 3162300"/>
                <a:gd name="connsiteY48" fmla="*/ 2152650 h 2381250"/>
                <a:gd name="connsiteX49" fmla="*/ 1282700 w 3162300"/>
                <a:gd name="connsiteY49" fmla="*/ 2190750 h 2381250"/>
                <a:gd name="connsiteX50" fmla="*/ 876300 w 3162300"/>
                <a:gd name="connsiteY50" fmla="*/ 2241550 h 2381250"/>
                <a:gd name="connsiteX51" fmla="*/ 711200 w 3162300"/>
                <a:gd name="connsiteY51" fmla="*/ 2266950 h 2381250"/>
                <a:gd name="connsiteX52" fmla="*/ 660400 w 3162300"/>
                <a:gd name="connsiteY52" fmla="*/ 2279650 h 2381250"/>
                <a:gd name="connsiteX53" fmla="*/ 584200 w 3162300"/>
                <a:gd name="connsiteY53" fmla="*/ 2292350 h 2381250"/>
                <a:gd name="connsiteX54" fmla="*/ 304800 w 3162300"/>
                <a:gd name="connsiteY54" fmla="*/ 2317750 h 2381250"/>
                <a:gd name="connsiteX55" fmla="*/ 228600 w 3162300"/>
                <a:gd name="connsiteY55" fmla="*/ 2330450 h 2381250"/>
                <a:gd name="connsiteX56" fmla="*/ 190500 w 3162300"/>
                <a:gd name="connsiteY56" fmla="*/ 2343150 h 2381250"/>
                <a:gd name="connsiteX57" fmla="*/ 114300 w 3162300"/>
                <a:gd name="connsiteY57" fmla="*/ 2355850 h 2381250"/>
                <a:gd name="connsiteX58" fmla="*/ 38100 w 3162300"/>
                <a:gd name="connsiteY58" fmla="*/ 2381250 h 2381250"/>
                <a:gd name="connsiteX59" fmla="*/ 0 w 3162300"/>
                <a:gd name="connsiteY59"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578100 w 3162300"/>
                <a:gd name="connsiteY3" fmla="*/ 209550 h 2381250"/>
                <a:gd name="connsiteX4" fmla="*/ 2781300 w 3162300"/>
                <a:gd name="connsiteY4" fmla="*/ 273050 h 2381250"/>
                <a:gd name="connsiteX5" fmla="*/ 2819400 w 3162300"/>
                <a:gd name="connsiteY5" fmla="*/ 285750 h 2381250"/>
                <a:gd name="connsiteX6" fmla="*/ 2857500 w 3162300"/>
                <a:gd name="connsiteY6" fmla="*/ 336550 h 2381250"/>
                <a:gd name="connsiteX7" fmla="*/ 2895600 w 3162300"/>
                <a:gd name="connsiteY7" fmla="*/ 374650 h 2381250"/>
                <a:gd name="connsiteX8" fmla="*/ 2933700 w 3162300"/>
                <a:gd name="connsiteY8" fmla="*/ 425450 h 2381250"/>
                <a:gd name="connsiteX9" fmla="*/ 2959100 w 3162300"/>
                <a:gd name="connsiteY9" fmla="*/ 463550 h 2381250"/>
                <a:gd name="connsiteX10" fmla="*/ 2997200 w 3162300"/>
                <a:gd name="connsiteY10" fmla="*/ 488950 h 2381250"/>
                <a:gd name="connsiteX11" fmla="*/ 3048000 w 3162300"/>
                <a:gd name="connsiteY11" fmla="*/ 552450 h 2381250"/>
                <a:gd name="connsiteX12" fmla="*/ 3086100 w 3162300"/>
                <a:gd name="connsiteY12" fmla="*/ 641350 h 2381250"/>
                <a:gd name="connsiteX13" fmla="*/ 3136900 w 3162300"/>
                <a:gd name="connsiteY13" fmla="*/ 717550 h 2381250"/>
                <a:gd name="connsiteX14" fmla="*/ 3162300 w 3162300"/>
                <a:gd name="connsiteY14" fmla="*/ 755650 h 2381250"/>
                <a:gd name="connsiteX15" fmla="*/ 3136900 w 3162300"/>
                <a:gd name="connsiteY15" fmla="*/ 971550 h 2381250"/>
                <a:gd name="connsiteX16" fmla="*/ 3111500 w 3162300"/>
                <a:gd name="connsiteY16" fmla="*/ 1073150 h 2381250"/>
                <a:gd name="connsiteX17" fmla="*/ 3086100 w 3162300"/>
                <a:gd name="connsiteY17" fmla="*/ 1111250 h 2381250"/>
                <a:gd name="connsiteX18" fmla="*/ 3009900 w 3162300"/>
                <a:gd name="connsiteY18" fmla="*/ 1162050 h 2381250"/>
                <a:gd name="connsiteX19" fmla="*/ 2984500 w 3162300"/>
                <a:gd name="connsiteY19" fmla="*/ 1238250 h 2381250"/>
                <a:gd name="connsiteX20" fmla="*/ 2971800 w 3162300"/>
                <a:gd name="connsiteY20" fmla="*/ 1289050 h 2381250"/>
                <a:gd name="connsiteX21" fmla="*/ 2933700 w 3162300"/>
                <a:gd name="connsiteY21" fmla="*/ 1327150 h 2381250"/>
                <a:gd name="connsiteX22" fmla="*/ 2870200 w 3162300"/>
                <a:gd name="connsiteY22" fmla="*/ 1428750 h 2381250"/>
                <a:gd name="connsiteX23" fmla="*/ 2857500 w 3162300"/>
                <a:gd name="connsiteY23" fmla="*/ 1479550 h 2381250"/>
                <a:gd name="connsiteX24" fmla="*/ 2768600 w 3162300"/>
                <a:gd name="connsiteY24" fmla="*/ 1543050 h 2381250"/>
                <a:gd name="connsiteX25" fmla="*/ 2717800 w 3162300"/>
                <a:gd name="connsiteY25" fmla="*/ 1619250 h 2381250"/>
                <a:gd name="connsiteX26" fmla="*/ 2692400 w 3162300"/>
                <a:gd name="connsiteY26" fmla="*/ 1657350 h 2381250"/>
                <a:gd name="connsiteX27" fmla="*/ 2641600 w 3162300"/>
                <a:gd name="connsiteY27" fmla="*/ 1670050 h 2381250"/>
                <a:gd name="connsiteX28" fmla="*/ 2603500 w 3162300"/>
                <a:gd name="connsiteY28" fmla="*/ 1708150 h 2381250"/>
                <a:gd name="connsiteX29" fmla="*/ 2565400 w 3162300"/>
                <a:gd name="connsiteY29" fmla="*/ 1720850 h 2381250"/>
                <a:gd name="connsiteX30" fmla="*/ 2540000 w 3162300"/>
                <a:gd name="connsiteY30" fmla="*/ 1758950 h 2381250"/>
                <a:gd name="connsiteX31" fmla="*/ 2501900 w 3162300"/>
                <a:gd name="connsiteY31" fmla="*/ 1771650 h 2381250"/>
                <a:gd name="connsiteX32" fmla="*/ 2463800 w 3162300"/>
                <a:gd name="connsiteY32" fmla="*/ 1797050 h 2381250"/>
                <a:gd name="connsiteX33" fmla="*/ 2349500 w 3162300"/>
                <a:gd name="connsiteY33" fmla="*/ 1822450 h 2381250"/>
                <a:gd name="connsiteX34" fmla="*/ 2260600 w 3162300"/>
                <a:gd name="connsiteY34" fmla="*/ 1873250 h 2381250"/>
                <a:gd name="connsiteX35" fmla="*/ 2184400 w 3162300"/>
                <a:gd name="connsiteY35" fmla="*/ 1898650 h 2381250"/>
                <a:gd name="connsiteX36" fmla="*/ 2146300 w 3162300"/>
                <a:gd name="connsiteY36" fmla="*/ 1911350 h 2381250"/>
                <a:gd name="connsiteX37" fmla="*/ 2032000 w 3162300"/>
                <a:gd name="connsiteY37" fmla="*/ 1924050 h 2381250"/>
                <a:gd name="connsiteX38" fmla="*/ 1981200 w 3162300"/>
                <a:gd name="connsiteY38" fmla="*/ 1949450 h 2381250"/>
                <a:gd name="connsiteX39" fmla="*/ 1879600 w 3162300"/>
                <a:gd name="connsiteY39" fmla="*/ 1974850 h 2381250"/>
                <a:gd name="connsiteX40" fmla="*/ 1841500 w 3162300"/>
                <a:gd name="connsiteY40" fmla="*/ 1987550 h 2381250"/>
                <a:gd name="connsiteX41" fmla="*/ 1803400 w 3162300"/>
                <a:gd name="connsiteY41" fmla="*/ 2012950 h 2381250"/>
                <a:gd name="connsiteX42" fmla="*/ 1752600 w 3162300"/>
                <a:gd name="connsiteY42" fmla="*/ 2025650 h 2381250"/>
                <a:gd name="connsiteX43" fmla="*/ 1714500 w 3162300"/>
                <a:gd name="connsiteY43" fmla="*/ 2038350 h 2381250"/>
                <a:gd name="connsiteX44" fmla="*/ 1638300 w 3162300"/>
                <a:gd name="connsiteY44" fmla="*/ 2051050 h 2381250"/>
                <a:gd name="connsiteX45" fmla="*/ 1536700 w 3162300"/>
                <a:gd name="connsiteY45" fmla="*/ 2089150 h 2381250"/>
                <a:gd name="connsiteX46" fmla="*/ 1485900 w 3162300"/>
                <a:gd name="connsiteY46" fmla="*/ 2101850 h 2381250"/>
                <a:gd name="connsiteX47" fmla="*/ 1371600 w 3162300"/>
                <a:gd name="connsiteY47" fmla="*/ 2152650 h 2381250"/>
                <a:gd name="connsiteX48" fmla="*/ 1282700 w 3162300"/>
                <a:gd name="connsiteY48" fmla="*/ 2190750 h 2381250"/>
                <a:gd name="connsiteX49" fmla="*/ 876300 w 3162300"/>
                <a:gd name="connsiteY49" fmla="*/ 2241550 h 2381250"/>
                <a:gd name="connsiteX50" fmla="*/ 711200 w 3162300"/>
                <a:gd name="connsiteY50" fmla="*/ 2266950 h 2381250"/>
                <a:gd name="connsiteX51" fmla="*/ 660400 w 3162300"/>
                <a:gd name="connsiteY51" fmla="*/ 2279650 h 2381250"/>
                <a:gd name="connsiteX52" fmla="*/ 584200 w 3162300"/>
                <a:gd name="connsiteY52" fmla="*/ 2292350 h 2381250"/>
                <a:gd name="connsiteX53" fmla="*/ 304800 w 3162300"/>
                <a:gd name="connsiteY53" fmla="*/ 2317750 h 2381250"/>
                <a:gd name="connsiteX54" fmla="*/ 228600 w 3162300"/>
                <a:gd name="connsiteY54" fmla="*/ 2330450 h 2381250"/>
                <a:gd name="connsiteX55" fmla="*/ 190500 w 3162300"/>
                <a:gd name="connsiteY55" fmla="*/ 2343150 h 2381250"/>
                <a:gd name="connsiteX56" fmla="*/ 114300 w 3162300"/>
                <a:gd name="connsiteY56" fmla="*/ 2355850 h 2381250"/>
                <a:gd name="connsiteX57" fmla="*/ 38100 w 3162300"/>
                <a:gd name="connsiteY57" fmla="*/ 2381250 h 2381250"/>
                <a:gd name="connsiteX58" fmla="*/ 0 w 3162300"/>
                <a:gd name="connsiteY58"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578100 w 3162300"/>
                <a:gd name="connsiteY3" fmla="*/ 209550 h 2381250"/>
                <a:gd name="connsiteX4" fmla="*/ 2819400 w 3162300"/>
                <a:gd name="connsiteY4" fmla="*/ 285750 h 2381250"/>
                <a:gd name="connsiteX5" fmla="*/ 2857500 w 3162300"/>
                <a:gd name="connsiteY5" fmla="*/ 336550 h 2381250"/>
                <a:gd name="connsiteX6" fmla="*/ 2895600 w 3162300"/>
                <a:gd name="connsiteY6" fmla="*/ 374650 h 2381250"/>
                <a:gd name="connsiteX7" fmla="*/ 2933700 w 3162300"/>
                <a:gd name="connsiteY7" fmla="*/ 425450 h 2381250"/>
                <a:gd name="connsiteX8" fmla="*/ 2959100 w 3162300"/>
                <a:gd name="connsiteY8" fmla="*/ 463550 h 2381250"/>
                <a:gd name="connsiteX9" fmla="*/ 2997200 w 3162300"/>
                <a:gd name="connsiteY9" fmla="*/ 488950 h 2381250"/>
                <a:gd name="connsiteX10" fmla="*/ 3048000 w 3162300"/>
                <a:gd name="connsiteY10" fmla="*/ 552450 h 2381250"/>
                <a:gd name="connsiteX11" fmla="*/ 3086100 w 3162300"/>
                <a:gd name="connsiteY11" fmla="*/ 641350 h 2381250"/>
                <a:gd name="connsiteX12" fmla="*/ 3136900 w 3162300"/>
                <a:gd name="connsiteY12" fmla="*/ 717550 h 2381250"/>
                <a:gd name="connsiteX13" fmla="*/ 3162300 w 3162300"/>
                <a:gd name="connsiteY13" fmla="*/ 755650 h 2381250"/>
                <a:gd name="connsiteX14" fmla="*/ 3136900 w 3162300"/>
                <a:gd name="connsiteY14" fmla="*/ 971550 h 2381250"/>
                <a:gd name="connsiteX15" fmla="*/ 3111500 w 3162300"/>
                <a:gd name="connsiteY15" fmla="*/ 1073150 h 2381250"/>
                <a:gd name="connsiteX16" fmla="*/ 3086100 w 3162300"/>
                <a:gd name="connsiteY16" fmla="*/ 1111250 h 2381250"/>
                <a:gd name="connsiteX17" fmla="*/ 3009900 w 3162300"/>
                <a:gd name="connsiteY17" fmla="*/ 1162050 h 2381250"/>
                <a:gd name="connsiteX18" fmla="*/ 2984500 w 3162300"/>
                <a:gd name="connsiteY18" fmla="*/ 1238250 h 2381250"/>
                <a:gd name="connsiteX19" fmla="*/ 2971800 w 3162300"/>
                <a:gd name="connsiteY19" fmla="*/ 1289050 h 2381250"/>
                <a:gd name="connsiteX20" fmla="*/ 2933700 w 3162300"/>
                <a:gd name="connsiteY20" fmla="*/ 1327150 h 2381250"/>
                <a:gd name="connsiteX21" fmla="*/ 2870200 w 3162300"/>
                <a:gd name="connsiteY21" fmla="*/ 1428750 h 2381250"/>
                <a:gd name="connsiteX22" fmla="*/ 2857500 w 3162300"/>
                <a:gd name="connsiteY22" fmla="*/ 1479550 h 2381250"/>
                <a:gd name="connsiteX23" fmla="*/ 2768600 w 3162300"/>
                <a:gd name="connsiteY23" fmla="*/ 1543050 h 2381250"/>
                <a:gd name="connsiteX24" fmla="*/ 2717800 w 3162300"/>
                <a:gd name="connsiteY24" fmla="*/ 1619250 h 2381250"/>
                <a:gd name="connsiteX25" fmla="*/ 2692400 w 3162300"/>
                <a:gd name="connsiteY25" fmla="*/ 1657350 h 2381250"/>
                <a:gd name="connsiteX26" fmla="*/ 2641600 w 3162300"/>
                <a:gd name="connsiteY26" fmla="*/ 1670050 h 2381250"/>
                <a:gd name="connsiteX27" fmla="*/ 2603500 w 3162300"/>
                <a:gd name="connsiteY27" fmla="*/ 1708150 h 2381250"/>
                <a:gd name="connsiteX28" fmla="*/ 2565400 w 3162300"/>
                <a:gd name="connsiteY28" fmla="*/ 1720850 h 2381250"/>
                <a:gd name="connsiteX29" fmla="*/ 2540000 w 3162300"/>
                <a:gd name="connsiteY29" fmla="*/ 1758950 h 2381250"/>
                <a:gd name="connsiteX30" fmla="*/ 2501900 w 3162300"/>
                <a:gd name="connsiteY30" fmla="*/ 1771650 h 2381250"/>
                <a:gd name="connsiteX31" fmla="*/ 2463800 w 3162300"/>
                <a:gd name="connsiteY31" fmla="*/ 1797050 h 2381250"/>
                <a:gd name="connsiteX32" fmla="*/ 2349500 w 3162300"/>
                <a:gd name="connsiteY32" fmla="*/ 1822450 h 2381250"/>
                <a:gd name="connsiteX33" fmla="*/ 2260600 w 3162300"/>
                <a:gd name="connsiteY33" fmla="*/ 1873250 h 2381250"/>
                <a:gd name="connsiteX34" fmla="*/ 2184400 w 3162300"/>
                <a:gd name="connsiteY34" fmla="*/ 1898650 h 2381250"/>
                <a:gd name="connsiteX35" fmla="*/ 2146300 w 3162300"/>
                <a:gd name="connsiteY35" fmla="*/ 1911350 h 2381250"/>
                <a:gd name="connsiteX36" fmla="*/ 2032000 w 3162300"/>
                <a:gd name="connsiteY36" fmla="*/ 1924050 h 2381250"/>
                <a:gd name="connsiteX37" fmla="*/ 1981200 w 3162300"/>
                <a:gd name="connsiteY37" fmla="*/ 1949450 h 2381250"/>
                <a:gd name="connsiteX38" fmla="*/ 1879600 w 3162300"/>
                <a:gd name="connsiteY38" fmla="*/ 1974850 h 2381250"/>
                <a:gd name="connsiteX39" fmla="*/ 1841500 w 3162300"/>
                <a:gd name="connsiteY39" fmla="*/ 1987550 h 2381250"/>
                <a:gd name="connsiteX40" fmla="*/ 1803400 w 3162300"/>
                <a:gd name="connsiteY40" fmla="*/ 2012950 h 2381250"/>
                <a:gd name="connsiteX41" fmla="*/ 1752600 w 3162300"/>
                <a:gd name="connsiteY41" fmla="*/ 2025650 h 2381250"/>
                <a:gd name="connsiteX42" fmla="*/ 1714500 w 3162300"/>
                <a:gd name="connsiteY42" fmla="*/ 2038350 h 2381250"/>
                <a:gd name="connsiteX43" fmla="*/ 1638300 w 3162300"/>
                <a:gd name="connsiteY43" fmla="*/ 2051050 h 2381250"/>
                <a:gd name="connsiteX44" fmla="*/ 1536700 w 3162300"/>
                <a:gd name="connsiteY44" fmla="*/ 2089150 h 2381250"/>
                <a:gd name="connsiteX45" fmla="*/ 1485900 w 3162300"/>
                <a:gd name="connsiteY45" fmla="*/ 2101850 h 2381250"/>
                <a:gd name="connsiteX46" fmla="*/ 1371600 w 3162300"/>
                <a:gd name="connsiteY46" fmla="*/ 2152650 h 2381250"/>
                <a:gd name="connsiteX47" fmla="*/ 1282700 w 3162300"/>
                <a:gd name="connsiteY47" fmla="*/ 2190750 h 2381250"/>
                <a:gd name="connsiteX48" fmla="*/ 876300 w 3162300"/>
                <a:gd name="connsiteY48" fmla="*/ 2241550 h 2381250"/>
                <a:gd name="connsiteX49" fmla="*/ 711200 w 3162300"/>
                <a:gd name="connsiteY49" fmla="*/ 2266950 h 2381250"/>
                <a:gd name="connsiteX50" fmla="*/ 660400 w 3162300"/>
                <a:gd name="connsiteY50" fmla="*/ 2279650 h 2381250"/>
                <a:gd name="connsiteX51" fmla="*/ 584200 w 3162300"/>
                <a:gd name="connsiteY51" fmla="*/ 2292350 h 2381250"/>
                <a:gd name="connsiteX52" fmla="*/ 304800 w 3162300"/>
                <a:gd name="connsiteY52" fmla="*/ 2317750 h 2381250"/>
                <a:gd name="connsiteX53" fmla="*/ 228600 w 3162300"/>
                <a:gd name="connsiteY53" fmla="*/ 2330450 h 2381250"/>
                <a:gd name="connsiteX54" fmla="*/ 190500 w 3162300"/>
                <a:gd name="connsiteY54" fmla="*/ 2343150 h 2381250"/>
                <a:gd name="connsiteX55" fmla="*/ 114300 w 3162300"/>
                <a:gd name="connsiteY55" fmla="*/ 2355850 h 2381250"/>
                <a:gd name="connsiteX56" fmla="*/ 38100 w 3162300"/>
                <a:gd name="connsiteY56" fmla="*/ 2381250 h 2381250"/>
                <a:gd name="connsiteX57" fmla="*/ 0 w 3162300"/>
                <a:gd name="connsiteY57"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578100 w 3162300"/>
                <a:gd name="connsiteY3" fmla="*/ 209550 h 2381250"/>
                <a:gd name="connsiteX4" fmla="*/ 2819400 w 3162300"/>
                <a:gd name="connsiteY4" fmla="*/ 285750 h 2381250"/>
                <a:gd name="connsiteX5" fmla="*/ 2895600 w 3162300"/>
                <a:gd name="connsiteY5" fmla="*/ 374650 h 2381250"/>
                <a:gd name="connsiteX6" fmla="*/ 2933700 w 3162300"/>
                <a:gd name="connsiteY6" fmla="*/ 425450 h 2381250"/>
                <a:gd name="connsiteX7" fmla="*/ 2959100 w 3162300"/>
                <a:gd name="connsiteY7" fmla="*/ 463550 h 2381250"/>
                <a:gd name="connsiteX8" fmla="*/ 2997200 w 3162300"/>
                <a:gd name="connsiteY8" fmla="*/ 488950 h 2381250"/>
                <a:gd name="connsiteX9" fmla="*/ 3048000 w 3162300"/>
                <a:gd name="connsiteY9" fmla="*/ 552450 h 2381250"/>
                <a:gd name="connsiteX10" fmla="*/ 3086100 w 3162300"/>
                <a:gd name="connsiteY10" fmla="*/ 641350 h 2381250"/>
                <a:gd name="connsiteX11" fmla="*/ 3136900 w 3162300"/>
                <a:gd name="connsiteY11" fmla="*/ 717550 h 2381250"/>
                <a:gd name="connsiteX12" fmla="*/ 3162300 w 3162300"/>
                <a:gd name="connsiteY12" fmla="*/ 755650 h 2381250"/>
                <a:gd name="connsiteX13" fmla="*/ 3136900 w 3162300"/>
                <a:gd name="connsiteY13" fmla="*/ 971550 h 2381250"/>
                <a:gd name="connsiteX14" fmla="*/ 3111500 w 3162300"/>
                <a:gd name="connsiteY14" fmla="*/ 1073150 h 2381250"/>
                <a:gd name="connsiteX15" fmla="*/ 3086100 w 3162300"/>
                <a:gd name="connsiteY15" fmla="*/ 1111250 h 2381250"/>
                <a:gd name="connsiteX16" fmla="*/ 3009900 w 3162300"/>
                <a:gd name="connsiteY16" fmla="*/ 1162050 h 2381250"/>
                <a:gd name="connsiteX17" fmla="*/ 2984500 w 3162300"/>
                <a:gd name="connsiteY17" fmla="*/ 1238250 h 2381250"/>
                <a:gd name="connsiteX18" fmla="*/ 2971800 w 3162300"/>
                <a:gd name="connsiteY18" fmla="*/ 1289050 h 2381250"/>
                <a:gd name="connsiteX19" fmla="*/ 2933700 w 3162300"/>
                <a:gd name="connsiteY19" fmla="*/ 1327150 h 2381250"/>
                <a:gd name="connsiteX20" fmla="*/ 2870200 w 3162300"/>
                <a:gd name="connsiteY20" fmla="*/ 1428750 h 2381250"/>
                <a:gd name="connsiteX21" fmla="*/ 2857500 w 3162300"/>
                <a:gd name="connsiteY21" fmla="*/ 1479550 h 2381250"/>
                <a:gd name="connsiteX22" fmla="*/ 2768600 w 3162300"/>
                <a:gd name="connsiteY22" fmla="*/ 1543050 h 2381250"/>
                <a:gd name="connsiteX23" fmla="*/ 2717800 w 3162300"/>
                <a:gd name="connsiteY23" fmla="*/ 1619250 h 2381250"/>
                <a:gd name="connsiteX24" fmla="*/ 2692400 w 3162300"/>
                <a:gd name="connsiteY24" fmla="*/ 1657350 h 2381250"/>
                <a:gd name="connsiteX25" fmla="*/ 2641600 w 3162300"/>
                <a:gd name="connsiteY25" fmla="*/ 1670050 h 2381250"/>
                <a:gd name="connsiteX26" fmla="*/ 2603500 w 3162300"/>
                <a:gd name="connsiteY26" fmla="*/ 1708150 h 2381250"/>
                <a:gd name="connsiteX27" fmla="*/ 2565400 w 3162300"/>
                <a:gd name="connsiteY27" fmla="*/ 1720850 h 2381250"/>
                <a:gd name="connsiteX28" fmla="*/ 2540000 w 3162300"/>
                <a:gd name="connsiteY28" fmla="*/ 1758950 h 2381250"/>
                <a:gd name="connsiteX29" fmla="*/ 2501900 w 3162300"/>
                <a:gd name="connsiteY29" fmla="*/ 1771650 h 2381250"/>
                <a:gd name="connsiteX30" fmla="*/ 2463800 w 3162300"/>
                <a:gd name="connsiteY30" fmla="*/ 1797050 h 2381250"/>
                <a:gd name="connsiteX31" fmla="*/ 2349500 w 3162300"/>
                <a:gd name="connsiteY31" fmla="*/ 1822450 h 2381250"/>
                <a:gd name="connsiteX32" fmla="*/ 2260600 w 3162300"/>
                <a:gd name="connsiteY32" fmla="*/ 1873250 h 2381250"/>
                <a:gd name="connsiteX33" fmla="*/ 2184400 w 3162300"/>
                <a:gd name="connsiteY33" fmla="*/ 1898650 h 2381250"/>
                <a:gd name="connsiteX34" fmla="*/ 2146300 w 3162300"/>
                <a:gd name="connsiteY34" fmla="*/ 1911350 h 2381250"/>
                <a:gd name="connsiteX35" fmla="*/ 2032000 w 3162300"/>
                <a:gd name="connsiteY35" fmla="*/ 1924050 h 2381250"/>
                <a:gd name="connsiteX36" fmla="*/ 1981200 w 3162300"/>
                <a:gd name="connsiteY36" fmla="*/ 1949450 h 2381250"/>
                <a:gd name="connsiteX37" fmla="*/ 1879600 w 3162300"/>
                <a:gd name="connsiteY37" fmla="*/ 1974850 h 2381250"/>
                <a:gd name="connsiteX38" fmla="*/ 1841500 w 3162300"/>
                <a:gd name="connsiteY38" fmla="*/ 1987550 h 2381250"/>
                <a:gd name="connsiteX39" fmla="*/ 1803400 w 3162300"/>
                <a:gd name="connsiteY39" fmla="*/ 2012950 h 2381250"/>
                <a:gd name="connsiteX40" fmla="*/ 1752600 w 3162300"/>
                <a:gd name="connsiteY40" fmla="*/ 2025650 h 2381250"/>
                <a:gd name="connsiteX41" fmla="*/ 1714500 w 3162300"/>
                <a:gd name="connsiteY41" fmla="*/ 2038350 h 2381250"/>
                <a:gd name="connsiteX42" fmla="*/ 1638300 w 3162300"/>
                <a:gd name="connsiteY42" fmla="*/ 2051050 h 2381250"/>
                <a:gd name="connsiteX43" fmla="*/ 1536700 w 3162300"/>
                <a:gd name="connsiteY43" fmla="*/ 2089150 h 2381250"/>
                <a:gd name="connsiteX44" fmla="*/ 1485900 w 3162300"/>
                <a:gd name="connsiteY44" fmla="*/ 2101850 h 2381250"/>
                <a:gd name="connsiteX45" fmla="*/ 1371600 w 3162300"/>
                <a:gd name="connsiteY45" fmla="*/ 2152650 h 2381250"/>
                <a:gd name="connsiteX46" fmla="*/ 1282700 w 3162300"/>
                <a:gd name="connsiteY46" fmla="*/ 2190750 h 2381250"/>
                <a:gd name="connsiteX47" fmla="*/ 876300 w 3162300"/>
                <a:gd name="connsiteY47" fmla="*/ 2241550 h 2381250"/>
                <a:gd name="connsiteX48" fmla="*/ 711200 w 3162300"/>
                <a:gd name="connsiteY48" fmla="*/ 2266950 h 2381250"/>
                <a:gd name="connsiteX49" fmla="*/ 660400 w 3162300"/>
                <a:gd name="connsiteY49" fmla="*/ 2279650 h 2381250"/>
                <a:gd name="connsiteX50" fmla="*/ 584200 w 3162300"/>
                <a:gd name="connsiteY50" fmla="*/ 2292350 h 2381250"/>
                <a:gd name="connsiteX51" fmla="*/ 304800 w 3162300"/>
                <a:gd name="connsiteY51" fmla="*/ 2317750 h 2381250"/>
                <a:gd name="connsiteX52" fmla="*/ 228600 w 3162300"/>
                <a:gd name="connsiteY52" fmla="*/ 2330450 h 2381250"/>
                <a:gd name="connsiteX53" fmla="*/ 190500 w 3162300"/>
                <a:gd name="connsiteY53" fmla="*/ 2343150 h 2381250"/>
                <a:gd name="connsiteX54" fmla="*/ 114300 w 3162300"/>
                <a:gd name="connsiteY54" fmla="*/ 2355850 h 2381250"/>
                <a:gd name="connsiteX55" fmla="*/ 38100 w 3162300"/>
                <a:gd name="connsiteY55" fmla="*/ 2381250 h 2381250"/>
                <a:gd name="connsiteX56" fmla="*/ 0 w 3162300"/>
                <a:gd name="connsiteY56"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578100 w 3162300"/>
                <a:gd name="connsiteY3" fmla="*/ 209550 h 2381250"/>
                <a:gd name="connsiteX4" fmla="*/ 2819400 w 3162300"/>
                <a:gd name="connsiteY4" fmla="*/ 285750 h 2381250"/>
                <a:gd name="connsiteX5" fmla="*/ 2933700 w 3162300"/>
                <a:gd name="connsiteY5" fmla="*/ 425450 h 2381250"/>
                <a:gd name="connsiteX6" fmla="*/ 2959100 w 3162300"/>
                <a:gd name="connsiteY6" fmla="*/ 463550 h 2381250"/>
                <a:gd name="connsiteX7" fmla="*/ 2997200 w 3162300"/>
                <a:gd name="connsiteY7" fmla="*/ 488950 h 2381250"/>
                <a:gd name="connsiteX8" fmla="*/ 3048000 w 3162300"/>
                <a:gd name="connsiteY8" fmla="*/ 552450 h 2381250"/>
                <a:gd name="connsiteX9" fmla="*/ 3086100 w 3162300"/>
                <a:gd name="connsiteY9" fmla="*/ 641350 h 2381250"/>
                <a:gd name="connsiteX10" fmla="*/ 3136900 w 3162300"/>
                <a:gd name="connsiteY10" fmla="*/ 717550 h 2381250"/>
                <a:gd name="connsiteX11" fmla="*/ 3162300 w 3162300"/>
                <a:gd name="connsiteY11" fmla="*/ 755650 h 2381250"/>
                <a:gd name="connsiteX12" fmla="*/ 3136900 w 3162300"/>
                <a:gd name="connsiteY12" fmla="*/ 971550 h 2381250"/>
                <a:gd name="connsiteX13" fmla="*/ 3111500 w 3162300"/>
                <a:gd name="connsiteY13" fmla="*/ 1073150 h 2381250"/>
                <a:gd name="connsiteX14" fmla="*/ 3086100 w 3162300"/>
                <a:gd name="connsiteY14" fmla="*/ 1111250 h 2381250"/>
                <a:gd name="connsiteX15" fmla="*/ 3009900 w 3162300"/>
                <a:gd name="connsiteY15" fmla="*/ 1162050 h 2381250"/>
                <a:gd name="connsiteX16" fmla="*/ 2984500 w 3162300"/>
                <a:gd name="connsiteY16" fmla="*/ 1238250 h 2381250"/>
                <a:gd name="connsiteX17" fmla="*/ 2971800 w 3162300"/>
                <a:gd name="connsiteY17" fmla="*/ 1289050 h 2381250"/>
                <a:gd name="connsiteX18" fmla="*/ 2933700 w 3162300"/>
                <a:gd name="connsiteY18" fmla="*/ 1327150 h 2381250"/>
                <a:gd name="connsiteX19" fmla="*/ 2870200 w 3162300"/>
                <a:gd name="connsiteY19" fmla="*/ 1428750 h 2381250"/>
                <a:gd name="connsiteX20" fmla="*/ 2857500 w 3162300"/>
                <a:gd name="connsiteY20" fmla="*/ 1479550 h 2381250"/>
                <a:gd name="connsiteX21" fmla="*/ 2768600 w 3162300"/>
                <a:gd name="connsiteY21" fmla="*/ 1543050 h 2381250"/>
                <a:gd name="connsiteX22" fmla="*/ 2717800 w 3162300"/>
                <a:gd name="connsiteY22" fmla="*/ 1619250 h 2381250"/>
                <a:gd name="connsiteX23" fmla="*/ 2692400 w 3162300"/>
                <a:gd name="connsiteY23" fmla="*/ 1657350 h 2381250"/>
                <a:gd name="connsiteX24" fmla="*/ 2641600 w 3162300"/>
                <a:gd name="connsiteY24" fmla="*/ 1670050 h 2381250"/>
                <a:gd name="connsiteX25" fmla="*/ 2603500 w 3162300"/>
                <a:gd name="connsiteY25" fmla="*/ 1708150 h 2381250"/>
                <a:gd name="connsiteX26" fmla="*/ 2565400 w 3162300"/>
                <a:gd name="connsiteY26" fmla="*/ 1720850 h 2381250"/>
                <a:gd name="connsiteX27" fmla="*/ 2540000 w 3162300"/>
                <a:gd name="connsiteY27" fmla="*/ 1758950 h 2381250"/>
                <a:gd name="connsiteX28" fmla="*/ 2501900 w 3162300"/>
                <a:gd name="connsiteY28" fmla="*/ 1771650 h 2381250"/>
                <a:gd name="connsiteX29" fmla="*/ 2463800 w 3162300"/>
                <a:gd name="connsiteY29" fmla="*/ 1797050 h 2381250"/>
                <a:gd name="connsiteX30" fmla="*/ 2349500 w 3162300"/>
                <a:gd name="connsiteY30" fmla="*/ 1822450 h 2381250"/>
                <a:gd name="connsiteX31" fmla="*/ 2260600 w 3162300"/>
                <a:gd name="connsiteY31" fmla="*/ 1873250 h 2381250"/>
                <a:gd name="connsiteX32" fmla="*/ 2184400 w 3162300"/>
                <a:gd name="connsiteY32" fmla="*/ 1898650 h 2381250"/>
                <a:gd name="connsiteX33" fmla="*/ 2146300 w 3162300"/>
                <a:gd name="connsiteY33" fmla="*/ 1911350 h 2381250"/>
                <a:gd name="connsiteX34" fmla="*/ 2032000 w 3162300"/>
                <a:gd name="connsiteY34" fmla="*/ 1924050 h 2381250"/>
                <a:gd name="connsiteX35" fmla="*/ 1981200 w 3162300"/>
                <a:gd name="connsiteY35" fmla="*/ 1949450 h 2381250"/>
                <a:gd name="connsiteX36" fmla="*/ 1879600 w 3162300"/>
                <a:gd name="connsiteY36" fmla="*/ 1974850 h 2381250"/>
                <a:gd name="connsiteX37" fmla="*/ 1841500 w 3162300"/>
                <a:gd name="connsiteY37" fmla="*/ 1987550 h 2381250"/>
                <a:gd name="connsiteX38" fmla="*/ 1803400 w 3162300"/>
                <a:gd name="connsiteY38" fmla="*/ 2012950 h 2381250"/>
                <a:gd name="connsiteX39" fmla="*/ 1752600 w 3162300"/>
                <a:gd name="connsiteY39" fmla="*/ 2025650 h 2381250"/>
                <a:gd name="connsiteX40" fmla="*/ 1714500 w 3162300"/>
                <a:gd name="connsiteY40" fmla="*/ 2038350 h 2381250"/>
                <a:gd name="connsiteX41" fmla="*/ 1638300 w 3162300"/>
                <a:gd name="connsiteY41" fmla="*/ 2051050 h 2381250"/>
                <a:gd name="connsiteX42" fmla="*/ 1536700 w 3162300"/>
                <a:gd name="connsiteY42" fmla="*/ 2089150 h 2381250"/>
                <a:gd name="connsiteX43" fmla="*/ 1485900 w 3162300"/>
                <a:gd name="connsiteY43" fmla="*/ 2101850 h 2381250"/>
                <a:gd name="connsiteX44" fmla="*/ 1371600 w 3162300"/>
                <a:gd name="connsiteY44" fmla="*/ 2152650 h 2381250"/>
                <a:gd name="connsiteX45" fmla="*/ 1282700 w 3162300"/>
                <a:gd name="connsiteY45" fmla="*/ 2190750 h 2381250"/>
                <a:gd name="connsiteX46" fmla="*/ 876300 w 3162300"/>
                <a:gd name="connsiteY46" fmla="*/ 2241550 h 2381250"/>
                <a:gd name="connsiteX47" fmla="*/ 711200 w 3162300"/>
                <a:gd name="connsiteY47" fmla="*/ 2266950 h 2381250"/>
                <a:gd name="connsiteX48" fmla="*/ 660400 w 3162300"/>
                <a:gd name="connsiteY48" fmla="*/ 2279650 h 2381250"/>
                <a:gd name="connsiteX49" fmla="*/ 584200 w 3162300"/>
                <a:gd name="connsiteY49" fmla="*/ 2292350 h 2381250"/>
                <a:gd name="connsiteX50" fmla="*/ 304800 w 3162300"/>
                <a:gd name="connsiteY50" fmla="*/ 2317750 h 2381250"/>
                <a:gd name="connsiteX51" fmla="*/ 228600 w 3162300"/>
                <a:gd name="connsiteY51" fmla="*/ 2330450 h 2381250"/>
                <a:gd name="connsiteX52" fmla="*/ 190500 w 3162300"/>
                <a:gd name="connsiteY52" fmla="*/ 2343150 h 2381250"/>
                <a:gd name="connsiteX53" fmla="*/ 114300 w 3162300"/>
                <a:gd name="connsiteY53" fmla="*/ 2355850 h 2381250"/>
                <a:gd name="connsiteX54" fmla="*/ 38100 w 3162300"/>
                <a:gd name="connsiteY54" fmla="*/ 2381250 h 2381250"/>
                <a:gd name="connsiteX55" fmla="*/ 0 w 3162300"/>
                <a:gd name="connsiteY55"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578100 w 3162300"/>
                <a:gd name="connsiteY3" fmla="*/ 209550 h 2381250"/>
                <a:gd name="connsiteX4" fmla="*/ 2819400 w 3162300"/>
                <a:gd name="connsiteY4" fmla="*/ 285750 h 2381250"/>
                <a:gd name="connsiteX5" fmla="*/ 2959100 w 3162300"/>
                <a:gd name="connsiteY5" fmla="*/ 463550 h 2381250"/>
                <a:gd name="connsiteX6" fmla="*/ 2997200 w 3162300"/>
                <a:gd name="connsiteY6" fmla="*/ 488950 h 2381250"/>
                <a:gd name="connsiteX7" fmla="*/ 3048000 w 3162300"/>
                <a:gd name="connsiteY7" fmla="*/ 552450 h 2381250"/>
                <a:gd name="connsiteX8" fmla="*/ 3086100 w 3162300"/>
                <a:gd name="connsiteY8" fmla="*/ 641350 h 2381250"/>
                <a:gd name="connsiteX9" fmla="*/ 3136900 w 3162300"/>
                <a:gd name="connsiteY9" fmla="*/ 717550 h 2381250"/>
                <a:gd name="connsiteX10" fmla="*/ 3162300 w 3162300"/>
                <a:gd name="connsiteY10" fmla="*/ 755650 h 2381250"/>
                <a:gd name="connsiteX11" fmla="*/ 3136900 w 3162300"/>
                <a:gd name="connsiteY11" fmla="*/ 971550 h 2381250"/>
                <a:gd name="connsiteX12" fmla="*/ 3111500 w 3162300"/>
                <a:gd name="connsiteY12" fmla="*/ 1073150 h 2381250"/>
                <a:gd name="connsiteX13" fmla="*/ 3086100 w 3162300"/>
                <a:gd name="connsiteY13" fmla="*/ 1111250 h 2381250"/>
                <a:gd name="connsiteX14" fmla="*/ 3009900 w 3162300"/>
                <a:gd name="connsiteY14" fmla="*/ 1162050 h 2381250"/>
                <a:gd name="connsiteX15" fmla="*/ 2984500 w 3162300"/>
                <a:gd name="connsiteY15" fmla="*/ 1238250 h 2381250"/>
                <a:gd name="connsiteX16" fmla="*/ 2971800 w 3162300"/>
                <a:gd name="connsiteY16" fmla="*/ 1289050 h 2381250"/>
                <a:gd name="connsiteX17" fmla="*/ 2933700 w 3162300"/>
                <a:gd name="connsiteY17" fmla="*/ 1327150 h 2381250"/>
                <a:gd name="connsiteX18" fmla="*/ 2870200 w 3162300"/>
                <a:gd name="connsiteY18" fmla="*/ 1428750 h 2381250"/>
                <a:gd name="connsiteX19" fmla="*/ 2857500 w 3162300"/>
                <a:gd name="connsiteY19" fmla="*/ 1479550 h 2381250"/>
                <a:gd name="connsiteX20" fmla="*/ 2768600 w 3162300"/>
                <a:gd name="connsiteY20" fmla="*/ 1543050 h 2381250"/>
                <a:gd name="connsiteX21" fmla="*/ 2717800 w 3162300"/>
                <a:gd name="connsiteY21" fmla="*/ 1619250 h 2381250"/>
                <a:gd name="connsiteX22" fmla="*/ 2692400 w 3162300"/>
                <a:gd name="connsiteY22" fmla="*/ 1657350 h 2381250"/>
                <a:gd name="connsiteX23" fmla="*/ 2641600 w 3162300"/>
                <a:gd name="connsiteY23" fmla="*/ 1670050 h 2381250"/>
                <a:gd name="connsiteX24" fmla="*/ 2603500 w 3162300"/>
                <a:gd name="connsiteY24" fmla="*/ 1708150 h 2381250"/>
                <a:gd name="connsiteX25" fmla="*/ 2565400 w 3162300"/>
                <a:gd name="connsiteY25" fmla="*/ 1720850 h 2381250"/>
                <a:gd name="connsiteX26" fmla="*/ 2540000 w 3162300"/>
                <a:gd name="connsiteY26" fmla="*/ 1758950 h 2381250"/>
                <a:gd name="connsiteX27" fmla="*/ 2501900 w 3162300"/>
                <a:gd name="connsiteY27" fmla="*/ 1771650 h 2381250"/>
                <a:gd name="connsiteX28" fmla="*/ 2463800 w 3162300"/>
                <a:gd name="connsiteY28" fmla="*/ 1797050 h 2381250"/>
                <a:gd name="connsiteX29" fmla="*/ 2349500 w 3162300"/>
                <a:gd name="connsiteY29" fmla="*/ 1822450 h 2381250"/>
                <a:gd name="connsiteX30" fmla="*/ 2260600 w 3162300"/>
                <a:gd name="connsiteY30" fmla="*/ 1873250 h 2381250"/>
                <a:gd name="connsiteX31" fmla="*/ 2184400 w 3162300"/>
                <a:gd name="connsiteY31" fmla="*/ 1898650 h 2381250"/>
                <a:gd name="connsiteX32" fmla="*/ 2146300 w 3162300"/>
                <a:gd name="connsiteY32" fmla="*/ 1911350 h 2381250"/>
                <a:gd name="connsiteX33" fmla="*/ 2032000 w 3162300"/>
                <a:gd name="connsiteY33" fmla="*/ 1924050 h 2381250"/>
                <a:gd name="connsiteX34" fmla="*/ 1981200 w 3162300"/>
                <a:gd name="connsiteY34" fmla="*/ 1949450 h 2381250"/>
                <a:gd name="connsiteX35" fmla="*/ 1879600 w 3162300"/>
                <a:gd name="connsiteY35" fmla="*/ 1974850 h 2381250"/>
                <a:gd name="connsiteX36" fmla="*/ 1841500 w 3162300"/>
                <a:gd name="connsiteY36" fmla="*/ 1987550 h 2381250"/>
                <a:gd name="connsiteX37" fmla="*/ 1803400 w 3162300"/>
                <a:gd name="connsiteY37" fmla="*/ 2012950 h 2381250"/>
                <a:gd name="connsiteX38" fmla="*/ 1752600 w 3162300"/>
                <a:gd name="connsiteY38" fmla="*/ 2025650 h 2381250"/>
                <a:gd name="connsiteX39" fmla="*/ 1714500 w 3162300"/>
                <a:gd name="connsiteY39" fmla="*/ 2038350 h 2381250"/>
                <a:gd name="connsiteX40" fmla="*/ 1638300 w 3162300"/>
                <a:gd name="connsiteY40" fmla="*/ 2051050 h 2381250"/>
                <a:gd name="connsiteX41" fmla="*/ 1536700 w 3162300"/>
                <a:gd name="connsiteY41" fmla="*/ 2089150 h 2381250"/>
                <a:gd name="connsiteX42" fmla="*/ 1485900 w 3162300"/>
                <a:gd name="connsiteY42" fmla="*/ 2101850 h 2381250"/>
                <a:gd name="connsiteX43" fmla="*/ 1371600 w 3162300"/>
                <a:gd name="connsiteY43" fmla="*/ 2152650 h 2381250"/>
                <a:gd name="connsiteX44" fmla="*/ 1282700 w 3162300"/>
                <a:gd name="connsiteY44" fmla="*/ 2190750 h 2381250"/>
                <a:gd name="connsiteX45" fmla="*/ 876300 w 3162300"/>
                <a:gd name="connsiteY45" fmla="*/ 2241550 h 2381250"/>
                <a:gd name="connsiteX46" fmla="*/ 711200 w 3162300"/>
                <a:gd name="connsiteY46" fmla="*/ 2266950 h 2381250"/>
                <a:gd name="connsiteX47" fmla="*/ 660400 w 3162300"/>
                <a:gd name="connsiteY47" fmla="*/ 2279650 h 2381250"/>
                <a:gd name="connsiteX48" fmla="*/ 584200 w 3162300"/>
                <a:gd name="connsiteY48" fmla="*/ 2292350 h 2381250"/>
                <a:gd name="connsiteX49" fmla="*/ 304800 w 3162300"/>
                <a:gd name="connsiteY49" fmla="*/ 2317750 h 2381250"/>
                <a:gd name="connsiteX50" fmla="*/ 228600 w 3162300"/>
                <a:gd name="connsiteY50" fmla="*/ 2330450 h 2381250"/>
                <a:gd name="connsiteX51" fmla="*/ 190500 w 3162300"/>
                <a:gd name="connsiteY51" fmla="*/ 2343150 h 2381250"/>
                <a:gd name="connsiteX52" fmla="*/ 114300 w 3162300"/>
                <a:gd name="connsiteY52" fmla="*/ 2355850 h 2381250"/>
                <a:gd name="connsiteX53" fmla="*/ 38100 w 3162300"/>
                <a:gd name="connsiteY53" fmla="*/ 2381250 h 2381250"/>
                <a:gd name="connsiteX54" fmla="*/ 0 w 3162300"/>
                <a:gd name="connsiteY54"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578100 w 3162300"/>
                <a:gd name="connsiteY3" fmla="*/ 209550 h 2381250"/>
                <a:gd name="connsiteX4" fmla="*/ 2819400 w 3162300"/>
                <a:gd name="connsiteY4" fmla="*/ 285750 h 2381250"/>
                <a:gd name="connsiteX5" fmla="*/ 2997200 w 3162300"/>
                <a:gd name="connsiteY5" fmla="*/ 488950 h 2381250"/>
                <a:gd name="connsiteX6" fmla="*/ 3048000 w 3162300"/>
                <a:gd name="connsiteY6" fmla="*/ 552450 h 2381250"/>
                <a:gd name="connsiteX7" fmla="*/ 3086100 w 3162300"/>
                <a:gd name="connsiteY7" fmla="*/ 641350 h 2381250"/>
                <a:gd name="connsiteX8" fmla="*/ 3136900 w 3162300"/>
                <a:gd name="connsiteY8" fmla="*/ 717550 h 2381250"/>
                <a:gd name="connsiteX9" fmla="*/ 3162300 w 3162300"/>
                <a:gd name="connsiteY9" fmla="*/ 755650 h 2381250"/>
                <a:gd name="connsiteX10" fmla="*/ 3136900 w 3162300"/>
                <a:gd name="connsiteY10" fmla="*/ 971550 h 2381250"/>
                <a:gd name="connsiteX11" fmla="*/ 3111500 w 3162300"/>
                <a:gd name="connsiteY11" fmla="*/ 1073150 h 2381250"/>
                <a:gd name="connsiteX12" fmla="*/ 3086100 w 3162300"/>
                <a:gd name="connsiteY12" fmla="*/ 1111250 h 2381250"/>
                <a:gd name="connsiteX13" fmla="*/ 3009900 w 3162300"/>
                <a:gd name="connsiteY13" fmla="*/ 1162050 h 2381250"/>
                <a:gd name="connsiteX14" fmla="*/ 2984500 w 3162300"/>
                <a:gd name="connsiteY14" fmla="*/ 1238250 h 2381250"/>
                <a:gd name="connsiteX15" fmla="*/ 2971800 w 3162300"/>
                <a:gd name="connsiteY15" fmla="*/ 1289050 h 2381250"/>
                <a:gd name="connsiteX16" fmla="*/ 2933700 w 3162300"/>
                <a:gd name="connsiteY16" fmla="*/ 1327150 h 2381250"/>
                <a:gd name="connsiteX17" fmla="*/ 2870200 w 3162300"/>
                <a:gd name="connsiteY17" fmla="*/ 1428750 h 2381250"/>
                <a:gd name="connsiteX18" fmla="*/ 2857500 w 3162300"/>
                <a:gd name="connsiteY18" fmla="*/ 1479550 h 2381250"/>
                <a:gd name="connsiteX19" fmla="*/ 2768600 w 3162300"/>
                <a:gd name="connsiteY19" fmla="*/ 1543050 h 2381250"/>
                <a:gd name="connsiteX20" fmla="*/ 2717800 w 3162300"/>
                <a:gd name="connsiteY20" fmla="*/ 1619250 h 2381250"/>
                <a:gd name="connsiteX21" fmla="*/ 2692400 w 3162300"/>
                <a:gd name="connsiteY21" fmla="*/ 1657350 h 2381250"/>
                <a:gd name="connsiteX22" fmla="*/ 2641600 w 3162300"/>
                <a:gd name="connsiteY22" fmla="*/ 1670050 h 2381250"/>
                <a:gd name="connsiteX23" fmla="*/ 2603500 w 3162300"/>
                <a:gd name="connsiteY23" fmla="*/ 1708150 h 2381250"/>
                <a:gd name="connsiteX24" fmla="*/ 2565400 w 3162300"/>
                <a:gd name="connsiteY24" fmla="*/ 1720850 h 2381250"/>
                <a:gd name="connsiteX25" fmla="*/ 2540000 w 3162300"/>
                <a:gd name="connsiteY25" fmla="*/ 1758950 h 2381250"/>
                <a:gd name="connsiteX26" fmla="*/ 2501900 w 3162300"/>
                <a:gd name="connsiteY26" fmla="*/ 1771650 h 2381250"/>
                <a:gd name="connsiteX27" fmla="*/ 2463800 w 3162300"/>
                <a:gd name="connsiteY27" fmla="*/ 1797050 h 2381250"/>
                <a:gd name="connsiteX28" fmla="*/ 2349500 w 3162300"/>
                <a:gd name="connsiteY28" fmla="*/ 1822450 h 2381250"/>
                <a:gd name="connsiteX29" fmla="*/ 2260600 w 3162300"/>
                <a:gd name="connsiteY29" fmla="*/ 1873250 h 2381250"/>
                <a:gd name="connsiteX30" fmla="*/ 2184400 w 3162300"/>
                <a:gd name="connsiteY30" fmla="*/ 1898650 h 2381250"/>
                <a:gd name="connsiteX31" fmla="*/ 2146300 w 3162300"/>
                <a:gd name="connsiteY31" fmla="*/ 1911350 h 2381250"/>
                <a:gd name="connsiteX32" fmla="*/ 2032000 w 3162300"/>
                <a:gd name="connsiteY32" fmla="*/ 1924050 h 2381250"/>
                <a:gd name="connsiteX33" fmla="*/ 1981200 w 3162300"/>
                <a:gd name="connsiteY33" fmla="*/ 1949450 h 2381250"/>
                <a:gd name="connsiteX34" fmla="*/ 1879600 w 3162300"/>
                <a:gd name="connsiteY34" fmla="*/ 1974850 h 2381250"/>
                <a:gd name="connsiteX35" fmla="*/ 1841500 w 3162300"/>
                <a:gd name="connsiteY35" fmla="*/ 1987550 h 2381250"/>
                <a:gd name="connsiteX36" fmla="*/ 1803400 w 3162300"/>
                <a:gd name="connsiteY36" fmla="*/ 2012950 h 2381250"/>
                <a:gd name="connsiteX37" fmla="*/ 1752600 w 3162300"/>
                <a:gd name="connsiteY37" fmla="*/ 2025650 h 2381250"/>
                <a:gd name="connsiteX38" fmla="*/ 1714500 w 3162300"/>
                <a:gd name="connsiteY38" fmla="*/ 2038350 h 2381250"/>
                <a:gd name="connsiteX39" fmla="*/ 1638300 w 3162300"/>
                <a:gd name="connsiteY39" fmla="*/ 2051050 h 2381250"/>
                <a:gd name="connsiteX40" fmla="*/ 1536700 w 3162300"/>
                <a:gd name="connsiteY40" fmla="*/ 2089150 h 2381250"/>
                <a:gd name="connsiteX41" fmla="*/ 1485900 w 3162300"/>
                <a:gd name="connsiteY41" fmla="*/ 2101850 h 2381250"/>
                <a:gd name="connsiteX42" fmla="*/ 1371600 w 3162300"/>
                <a:gd name="connsiteY42" fmla="*/ 2152650 h 2381250"/>
                <a:gd name="connsiteX43" fmla="*/ 1282700 w 3162300"/>
                <a:gd name="connsiteY43" fmla="*/ 2190750 h 2381250"/>
                <a:gd name="connsiteX44" fmla="*/ 876300 w 3162300"/>
                <a:gd name="connsiteY44" fmla="*/ 2241550 h 2381250"/>
                <a:gd name="connsiteX45" fmla="*/ 711200 w 3162300"/>
                <a:gd name="connsiteY45" fmla="*/ 2266950 h 2381250"/>
                <a:gd name="connsiteX46" fmla="*/ 660400 w 3162300"/>
                <a:gd name="connsiteY46" fmla="*/ 2279650 h 2381250"/>
                <a:gd name="connsiteX47" fmla="*/ 584200 w 3162300"/>
                <a:gd name="connsiteY47" fmla="*/ 2292350 h 2381250"/>
                <a:gd name="connsiteX48" fmla="*/ 304800 w 3162300"/>
                <a:gd name="connsiteY48" fmla="*/ 2317750 h 2381250"/>
                <a:gd name="connsiteX49" fmla="*/ 228600 w 3162300"/>
                <a:gd name="connsiteY49" fmla="*/ 2330450 h 2381250"/>
                <a:gd name="connsiteX50" fmla="*/ 190500 w 3162300"/>
                <a:gd name="connsiteY50" fmla="*/ 2343150 h 2381250"/>
                <a:gd name="connsiteX51" fmla="*/ 114300 w 3162300"/>
                <a:gd name="connsiteY51" fmla="*/ 2355850 h 2381250"/>
                <a:gd name="connsiteX52" fmla="*/ 38100 w 3162300"/>
                <a:gd name="connsiteY52" fmla="*/ 2381250 h 2381250"/>
                <a:gd name="connsiteX53" fmla="*/ 0 w 3162300"/>
                <a:gd name="connsiteY53"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578100 w 3162300"/>
                <a:gd name="connsiteY3" fmla="*/ 209550 h 2381250"/>
                <a:gd name="connsiteX4" fmla="*/ 2819400 w 3162300"/>
                <a:gd name="connsiteY4" fmla="*/ 285750 h 2381250"/>
                <a:gd name="connsiteX5" fmla="*/ 2997200 w 3162300"/>
                <a:gd name="connsiteY5" fmla="*/ 488950 h 2381250"/>
                <a:gd name="connsiteX6" fmla="*/ 3086100 w 3162300"/>
                <a:gd name="connsiteY6" fmla="*/ 641350 h 2381250"/>
                <a:gd name="connsiteX7" fmla="*/ 3136900 w 3162300"/>
                <a:gd name="connsiteY7" fmla="*/ 717550 h 2381250"/>
                <a:gd name="connsiteX8" fmla="*/ 3162300 w 3162300"/>
                <a:gd name="connsiteY8" fmla="*/ 755650 h 2381250"/>
                <a:gd name="connsiteX9" fmla="*/ 3136900 w 3162300"/>
                <a:gd name="connsiteY9" fmla="*/ 971550 h 2381250"/>
                <a:gd name="connsiteX10" fmla="*/ 3111500 w 3162300"/>
                <a:gd name="connsiteY10" fmla="*/ 1073150 h 2381250"/>
                <a:gd name="connsiteX11" fmla="*/ 3086100 w 3162300"/>
                <a:gd name="connsiteY11" fmla="*/ 1111250 h 2381250"/>
                <a:gd name="connsiteX12" fmla="*/ 3009900 w 3162300"/>
                <a:gd name="connsiteY12" fmla="*/ 1162050 h 2381250"/>
                <a:gd name="connsiteX13" fmla="*/ 2984500 w 3162300"/>
                <a:gd name="connsiteY13" fmla="*/ 1238250 h 2381250"/>
                <a:gd name="connsiteX14" fmla="*/ 2971800 w 3162300"/>
                <a:gd name="connsiteY14" fmla="*/ 1289050 h 2381250"/>
                <a:gd name="connsiteX15" fmla="*/ 2933700 w 3162300"/>
                <a:gd name="connsiteY15" fmla="*/ 1327150 h 2381250"/>
                <a:gd name="connsiteX16" fmla="*/ 2870200 w 3162300"/>
                <a:gd name="connsiteY16" fmla="*/ 1428750 h 2381250"/>
                <a:gd name="connsiteX17" fmla="*/ 2857500 w 3162300"/>
                <a:gd name="connsiteY17" fmla="*/ 1479550 h 2381250"/>
                <a:gd name="connsiteX18" fmla="*/ 2768600 w 3162300"/>
                <a:gd name="connsiteY18" fmla="*/ 1543050 h 2381250"/>
                <a:gd name="connsiteX19" fmla="*/ 2717800 w 3162300"/>
                <a:gd name="connsiteY19" fmla="*/ 1619250 h 2381250"/>
                <a:gd name="connsiteX20" fmla="*/ 2692400 w 3162300"/>
                <a:gd name="connsiteY20" fmla="*/ 1657350 h 2381250"/>
                <a:gd name="connsiteX21" fmla="*/ 2641600 w 3162300"/>
                <a:gd name="connsiteY21" fmla="*/ 1670050 h 2381250"/>
                <a:gd name="connsiteX22" fmla="*/ 2603500 w 3162300"/>
                <a:gd name="connsiteY22" fmla="*/ 1708150 h 2381250"/>
                <a:gd name="connsiteX23" fmla="*/ 2565400 w 3162300"/>
                <a:gd name="connsiteY23" fmla="*/ 1720850 h 2381250"/>
                <a:gd name="connsiteX24" fmla="*/ 2540000 w 3162300"/>
                <a:gd name="connsiteY24" fmla="*/ 1758950 h 2381250"/>
                <a:gd name="connsiteX25" fmla="*/ 2501900 w 3162300"/>
                <a:gd name="connsiteY25" fmla="*/ 1771650 h 2381250"/>
                <a:gd name="connsiteX26" fmla="*/ 2463800 w 3162300"/>
                <a:gd name="connsiteY26" fmla="*/ 1797050 h 2381250"/>
                <a:gd name="connsiteX27" fmla="*/ 2349500 w 3162300"/>
                <a:gd name="connsiteY27" fmla="*/ 1822450 h 2381250"/>
                <a:gd name="connsiteX28" fmla="*/ 2260600 w 3162300"/>
                <a:gd name="connsiteY28" fmla="*/ 1873250 h 2381250"/>
                <a:gd name="connsiteX29" fmla="*/ 2184400 w 3162300"/>
                <a:gd name="connsiteY29" fmla="*/ 1898650 h 2381250"/>
                <a:gd name="connsiteX30" fmla="*/ 2146300 w 3162300"/>
                <a:gd name="connsiteY30" fmla="*/ 1911350 h 2381250"/>
                <a:gd name="connsiteX31" fmla="*/ 2032000 w 3162300"/>
                <a:gd name="connsiteY31" fmla="*/ 1924050 h 2381250"/>
                <a:gd name="connsiteX32" fmla="*/ 1981200 w 3162300"/>
                <a:gd name="connsiteY32" fmla="*/ 1949450 h 2381250"/>
                <a:gd name="connsiteX33" fmla="*/ 1879600 w 3162300"/>
                <a:gd name="connsiteY33" fmla="*/ 1974850 h 2381250"/>
                <a:gd name="connsiteX34" fmla="*/ 1841500 w 3162300"/>
                <a:gd name="connsiteY34" fmla="*/ 1987550 h 2381250"/>
                <a:gd name="connsiteX35" fmla="*/ 1803400 w 3162300"/>
                <a:gd name="connsiteY35" fmla="*/ 2012950 h 2381250"/>
                <a:gd name="connsiteX36" fmla="*/ 1752600 w 3162300"/>
                <a:gd name="connsiteY36" fmla="*/ 2025650 h 2381250"/>
                <a:gd name="connsiteX37" fmla="*/ 1714500 w 3162300"/>
                <a:gd name="connsiteY37" fmla="*/ 2038350 h 2381250"/>
                <a:gd name="connsiteX38" fmla="*/ 1638300 w 3162300"/>
                <a:gd name="connsiteY38" fmla="*/ 2051050 h 2381250"/>
                <a:gd name="connsiteX39" fmla="*/ 1536700 w 3162300"/>
                <a:gd name="connsiteY39" fmla="*/ 2089150 h 2381250"/>
                <a:gd name="connsiteX40" fmla="*/ 1485900 w 3162300"/>
                <a:gd name="connsiteY40" fmla="*/ 2101850 h 2381250"/>
                <a:gd name="connsiteX41" fmla="*/ 1371600 w 3162300"/>
                <a:gd name="connsiteY41" fmla="*/ 2152650 h 2381250"/>
                <a:gd name="connsiteX42" fmla="*/ 1282700 w 3162300"/>
                <a:gd name="connsiteY42" fmla="*/ 2190750 h 2381250"/>
                <a:gd name="connsiteX43" fmla="*/ 876300 w 3162300"/>
                <a:gd name="connsiteY43" fmla="*/ 2241550 h 2381250"/>
                <a:gd name="connsiteX44" fmla="*/ 711200 w 3162300"/>
                <a:gd name="connsiteY44" fmla="*/ 2266950 h 2381250"/>
                <a:gd name="connsiteX45" fmla="*/ 660400 w 3162300"/>
                <a:gd name="connsiteY45" fmla="*/ 2279650 h 2381250"/>
                <a:gd name="connsiteX46" fmla="*/ 584200 w 3162300"/>
                <a:gd name="connsiteY46" fmla="*/ 2292350 h 2381250"/>
                <a:gd name="connsiteX47" fmla="*/ 304800 w 3162300"/>
                <a:gd name="connsiteY47" fmla="*/ 2317750 h 2381250"/>
                <a:gd name="connsiteX48" fmla="*/ 228600 w 3162300"/>
                <a:gd name="connsiteY48" fmla="*/ 2330450 h 2381250"/>
                <a:gd name="connsiteX49" fmla="*/ 190500 w 3162300"/>
                <a:gd name="connsiteY49" fmla="*/ 2343150 h 2381250"/>
                <a:gd name="connsiteX50" fmla="*/ 114300 w 3162300"/>
                <a:gd name="connsiteY50" fmla="*/ 2355850 h 2381250"/>
                <a:gd name="connsiteX51" fmla="*/ 38100 w 3162300"/>
                <a:gd name="connsiteY51" fmla="*/ 2381250 h 2381250"/>
                <a:gd name="connsiteX52" fmla="*/ 0 w 3162300"/>
                <a:gd name="connsiteY52" fmla="*/ 2368550 h 2381250"/>
                <a:gd name="connsiteX0" fmla="*/ 1149350 w 3162300"/>
                <a:gd name="connsiteY0" fmla="*/ 0 h 2381250"/>
                <a:gd name="connsiteX1" fmla="*/ 1562100 w 3162300"/>
                <a:gd name="connsiteY1" fmla="*/ 57150 h 2381250"/>
                <a:gd name="connsiteX2" fmla="*/ 2082800 w 3162300"/>
                <a:gd name="connsiteY2" fmla="*/ 133350 h 2381250"/>
                <a:gd name="connsiteX3" fmla="*/ 2578100 w 3162300"/>
                <a:gd name="connsiteY3" fmla="*/ 209550 h 2381250"/>
                <a:gd name="connsiteX4" fmla="*/ 2819400 w 3162300"/>
                <a:gd name="connsiteY4" fmla="*/ 285750 h 2381250"/>
                <a:gd name="connsiteX5" fmla="*/ 2997200 w 3162300"/>
                <a:gd name="connsiteY5" fmla="*/ 488950 h 2381250"/>
                <a:gd name="connsiteX6" fmla="*/ 3136900 w 3162300"/>
                <a:gd name="connsiteY6" fmla="*/ 717550 h 2381250"/>
                <a:gd name="connsiteX7" fmla="*/ 3162300 w 3162300"/>
                <a:gd name="connsiteY7" fmla="*/ 755650 h 2381250"/>
                <a:gd name="connsiteX8" fmla="*/ 3136900 w 3162300"/>
                <a:gd name="connsiteY8" fmla="*/ 971550 h 2381250"/>
                <a:gd name="connsiteX9" fmla="*/ 3111500 w 3162300"/>
                <a:gd name="connsiteY9" fmla="*/ 1073150 h 2381250"/>
                <a:gd name="connsiteX10" fmla="*/ 3086100 w 3162300"/>
                <a:gd name="connsiteY10" fmla="*/ 1111250 h 2381250"/>
                <a:gd name="connsiteX11" fmla="*/ 3009900 w 3162300"/>
                <a:gd name="connsiteY11" fmla="*/ 1162050 h 2381250"/>
                <a:gd name="connsiteX12" fmla="*/ 2984500 w 3162300"/>
                <a:gd name="connsiteY12" fmla="*/ 1238250 h 2381250"/>
                <a:gd name="connsiteX13" fmla="*/ 2971800 w 3162300"/>
                <a:gd name="connsiteY13" fmla="*/ 1289050 h 2381250"/>
                <a:gd name="connsiteX14" fmla="*/ 2933700 w 3162300"/>
                <a:gd name="connsiteY14" fmla="*/ 1327150 h 2381250"/>
                <a:gd name="connsiteX15" fmla="*/ 2870200 w 3162300"/>
                <a:gd name="connsiteY15" fmla="*/ 1428750 h 2381250"/>
                <a:gd name="connsiteX16" fmla="*/ 2857500 w 3162300"/>
                <a:gd name="connsiteY16" fmla="*/ 1479550 h 2381250"/>
                <a:gd name="connsiteX17" fmla="*/ 2768600 w 3162300"/>
                <a:gd name="connsiteY17" fmla="*/ 1543050 h 2381250"/>
                <a:gd name="connsiteX18" fmla="*/ 2717800 w 3162300"/>
                <a:gd name="connsiteY18" fmla="*/ 1619250 h 2381250"/>
                <a:gd name="connsiteX19" fmla="*/ 2692400 w 3162300"/>
                <a:gd name="connsiteY19" fmla="*/ 1657350 h 2381250"/>
                <a:gd name="connsiteX20" fmla="*/ 2641600 w 3162300"/>
                <a:gd name="connsiteY20" fmla="*/ 1670050 h 2381250"/>
                <a:gd name="connsiteX21" fmla="*/ 2603500 w 3162300"/>
                <a:gd name="connsiteY21" fmla="*/ 1708150 h 2381250"/>
                <a:gd name="connsiteX22" fmla="*/ 2565400 w 3162300"/>
                <a:gd name="connsiteY22" fmla="*/ 1720850 h 2381250"/>
                <a:gd name="connsiteX23" fmla="*/ 2540000 w 3162300"/>
                <a:gd name="connsiteY23" fmla="*/ 1758950 h 2381250"/>
                <a:gd name="connsiteX24" fmla="*/ 2501900 w 3162300"/>
                <a:gd name="connsiteY24" fmla="*/ 1771650 h 2381250"/>
                <a:gd name="connsiteX25" fmla="*/ 2463800 w 3162300"/>
                <a:gd name="connsiteY25" fmla="*/ 1797050 h 2381250"/>
                <a:gd name="connsiteX26" fmla="*/ 2349500 w 3162300"/>
                <a:gd name="connsiteY26" fmla="*/ 1822450 h 2381250"/>
                <a:gd name="connsiteX27" fmla="*/ 2260600 w 3162300"/>
                <a:gd name="connsiteY27" fmla="*/ 1873250 h 2381250"/>
                <a:gd name="connsiteX28" fmla="*/ 2184400 w 3162300"/>
                <a:gd name="connsiteY28" fmla="*/ 1898650 h 2381250"/>
                <a:gd name="connsiteX29" fmla="*/ 2146300 w 3162300"/>
                <a:gd name="connsiteY29" fmla="*/ 1911350 h 2381250"/>
                <a:gd name="connsiteX30" fmla="*/ 2032000 w 3162300"/>
                <a:gd name="connsiteY30" fmla="*/ 1924050 h 2381250"/>
                <a:gd name="connsiteX31" fmla="*/ 1981200 w 3162300"/>
                <a:gd name="connsiteY31" fmla="*/ 1949450 h 2381250"/>
                <a:gd name="connsiteX32" fmla="*/ 1879600 w 3162300"/>
                <a:gd name="connsiteY32" fmla="*/ 1974850 h 2381250"/>
                <a:gd name="connsiteX33" fmla="*/ 1841500 w 3162300"/>
                <a:gd name="connsiteY33" fmla="*/ 1987550 h 2381250"/>
                <a:gd name="connsiteX34" fmla="*/ 1803400 w 3162300"/>
                <a:gd name="connsiteY34" fmla="*/ 2012950 h 2381250"/>
                <a:gd name="connsiteX35" fmla="*/ 1752600 w 3162300"/>
                <a:gd name="connsiteY35" fmla="*/ 2025650 h 2381250"/>
                <a:gd name="connsiteX36" fmla="*/ 1714500 w 3162300"/>
                <a:gd name="connsiteY36" fmla="*/ 2038350 h 2381250"/>
                <a:gd name="connsiteX37" fmla="*/ 1638300 w 3162300"/>
                <a:gd name="connsiteY37" fmla="*/ 2051050 h 2381250"/>
                <a:gd name="connsiteX38" fmla="*/ 1536700 w 3162300"/>
                <a:gd name="connsiteY38" fmla="*/ 2089150 h 2381250"/>
                <a:gd name="connsiteX39" fmla="*/ 1485900 w 3162300"/>
                <a:gd name="connsiteY39" fmla="*/ 2101850 h 2381250"/>
                <a:gd name="connsiteX40" fmla="*/ 1371600 w 3162300"/>
                <a:gd name="connsiteY40" fmla="*/ 2152650 h 2381250"/>
                <a:gd name="connsiteX41" fmla="*/ 1282700 w 3162300"/>
                <a:gd name="connsiteY41" fmla="*/ 2190750 h 2381250"/>
                <a:gd name="connsiteX42" fmla="*/ 876300 w 3162300"/>
                <a:gd name="connsiteY42" fmla="*/ 2241550 h 2381250"/>
                <a:gd name="connsiteX43" fmla="*/ 711200 w 3162300"/>
                <a:gd name="connsiteY43" fmla="*/ 2266950 h 2381250"/>
                <a:gd name="connsiteX44" fmla="*/ 660400 w 3162300"/>
                <a:gd name="connsiteY44" fmla="*/ 2279650 h 2381250"/>
                <a:gd name="connsiteX45" fmla="*/ 584200 w 3162300"/>
                <a:gd name="connsiteY45" fmla="*/ 2292350 h 2381250"/>
                <a:gd name="connsiteX46" fmla="*/ 304800 w 3162300"/>
                <a:gd name="connsiteY46" fmla="*/ 2317750 h 2381250"/>
                <a:gd name="connsiteX47" fmla="*/ 228600 w 3162300"/>
                <a:gd name="connsiteY47" fmla="*/ 2330450 h 2381250"/>
                <a:gd name="connsiteX48" fmla="*/ 190500 w 3162300"/>
                <a:gd name="connsiteY48" fmla="*/ 2343150 h 2381250"/>
                <a:gd name="connsiteX49" fmla="*/ 114300 w 3162300"/>
                <a:gd name="connsiteY49" fmla="*/ 2355850 h 2381250"/>
                <a:gd name="connsiteX50" fmla="*/ 38100 w 3162300"/>
                <a:gd name="connsiteY50" fmla="*/ 2381250 h 2381250"/>
                <a:gd name="connsiteX51" fmla="*/ 0 w 3162300"/>
                <a:gd name="connsiteY51" fmla="*/ 2368550 h 2381250"/>
                <a:gd name="connsiteX0" fmla="*/ 1149350 w 3169811"/>
                <a:gd name="connsiteY0" fmla="*/ 0 h 2381250"/>
                <a:gd name="connsiteX1" fmla="*/ 1562100 w 3169811"/>
                <a:gd name="connsiteY1" fmla="*/ 57150 h 2381250"/>
                <a:gd name="connsiteX2" fmla="*/ 2082800 w 3169811"/>
                <a:gd name="connsiteY2" fmla="*/ 133350 h 2381250"/>
                <a:gd name="connsiteX3" fmla="*/ 2578100 w 3169811"/>
                <a:gd name="connsiteY3" fmla="*/ 209550 h 2381250"/>
                <a:gd name="connsiteX4" fmla="*/ 2819400 w 3169811"/>
                <a:gd name="connsiteY4" fmla="*/ 285750 h 2381250"/>
                <a:gd name="connsiteX5" fmla="*/ 2997200 w 3169811"/>
                <a:gd name="connsiteY5" fmla="*/ 488950 h 2381250"/>
                <a:gd name="connsiteX6" fmla="*/ 3162300 w 3169811"/>
                <a:gd name="connsiteY6" fmla="*/ 755650 h 2381250"/>
                <a:gd name="connsiteX7" fmla="*/ 3136900 w 3169811"/>
                <a:gd name="connsiteY7" fmla="*/ 971550 h 2381250"/>
                <a:gd name="connsiteX8" fmla="*/ 3111500 w 3169811"/>
                <a:gd name="connsiteY8" fmla="*/ 1073150 h 2381250"/>
                <a:gd name="connsiteX9" fmla="*/ 3086100 w 3169811"/>
                <a:gd name="connsiteY9" fmla="*/ 1111250 h 2381250"/>
                <a:gd name="connsiteX10" fmla="*/ 3009900 w 3169811"/>
                <a:gd name="connsiteY10" fmla="*/ 1162050 h 2381250"/>
                <a:gd name="connsiteX11" fmla="*/ 2984500 w 3169811"/>
                <a:gd name="connsiteY11" fmla="*/ 1238250 h 2381250"/>
                <a:gd name="connsiteX12" fmla="*/ 2971800 w 3169811"/>
                <a:gd name="connsiteY12" fmla="*/ 1289050 h 2381250"/>
                <a:gd name="connsiteX13" fmla="*/ 2933700 w 3169811"/>
                <a:gd name="connsiteY13" fmla="*/ 1327150 h 2381250"/>
                <a:gd name="connsiteX14" fmla="*/ 2870200 w 3169811"/>
                <a:gd name="connsiteY14" fmla="*/ 1428750 h 2381250"/>
                <a:gd name="connsiteX15" fmla="*/ 2857500 w 3169811"/>
                <a:gd name="connsiteY15" fmla="*/ 1479550 h 2381250"/>
                <a:gd name="connsiteX16" fmla="*/ 2768600 w 3169811"/>
                <a:gd name="connsiteY16" fmla="*/ 1543050 h 2381250"/>
                <a:gd name="connsiteX17" fmla="*/ 2717800 w 3169811"/>
                <a:gd name="connsiteY17" fmla="*/ 1619250 h 2381250"/>
                <a:gd name="connsiteX18" fmla="*/ 2692400 w 3169811"/>
                <a:gd name="connsiteY18" fmla="*/ 1657350 h 2381250"/>
                <a:gd name="connsiteX19" fmla="*/ 2641600 w 3169811"/>
                <a:gd name="connsiteY19" fmla="*/ 1670050 h 2381250"/>
                <a:gd name="connsiteX20" fmla="*/ 2603500 w 3169811"/>
                <a:gd name="connsiteY20" fmla="*/ 1708150 h 2381250"/>
                <a:gd name="connsiteX21" fmla="*/ 2565400 w 3169811"/>
                <a:gd name="connsiteY21" fmla="*/ 1720850 h 2381250"/>
                <a:gd name="connsiteX22" fmla="*/ 2540000 w 3169811"/>
                <a:gd name="connsiteY22" fmla="*/ 1758950 h 2381250"/>
                <a:gd name="connsiteX23" fmla="*/ 2501900 w 3169811"/>
                <a:gd name="connsiteY23" fmla="*/ 1771650 h 2381250"/>
                <a:gd name="connsiteX24" fmla="*/ 2463800 w 3169811"/>
                <a:gd name="connsiteY24" fmla="*/ 1797050 h 2381250"/>
                <a:gd name="connsiteX25" fmla="*/ 2349500 w 3169811"/>
                <a:gd name="connsiteY25" fmla="*/ 1822450 h 2381250"/>
                <a:gd name="connsiteX26" fmla="*/ 2260600 w 3169811"/>
                <a:gd name="connsiteY26" fmla="*/ 1873250 h 2381250"/>
                <a:gd name="connsiteX27" fmla="*/ 2184400 w 3169811"/>
                <a:gd name="connsiteY27" fmla="*/ 1898650 h 2381250"/>
                <a:gd name="connsiteX28" fmla="*/ 2146300 w 3169811"/>
                <a:gd name="connsiteY28" fmla="*/ 1911350 h 2381250"/>
                <a:gd name="connsiteX29" fmla="*/ 2032000 w 3169811"/>
                <a:gd name="connsiteY29" fmla="*/ 1924050 h 2381250"/>
                <a:gd name="connsiteX30" fmla="*/ 1981200 w 3169811"/>
                <a:gd name="connsiteY30" fmla="*/ 1949450 h 2381250"/>
                <a:gd name="connsiteX31" fmla="*/ 1879600 w 3169811"/>
                <a:gd name="connsiteY31" fmla="*/ 1974850 h 2381250"/>
                <a:gd name="connsiteX32" fmla="*/ 1841500 w 3169811"/>
                <a:gd name="connsiteY32" fmla="*/ 1987550 h 2381250"/>
                <a:gd name="connsiteX33" fmla="*/ 1803400 w 3169811"/>
                <a:gd name="connsiteY33" fmla="*/ 2012950 h 2381250"/>
                <a:gd name="connsiteX34" fmla="*/ 1752600 w 3169811"/>
                <a:gd name="connsiteY34" fmla="*/ 2025650 h 2381250"/>
                <a:gd name="connsiteX35" fmla="*/ 1714500 w 3169811"/>
                <a:gd name="connsiteY35" fmla="*/ 2038350 h 2381250"/>
                <a:gd name="connsiteX36" fmla="*/ 1638300 w 3169811"/>
                <a:gd name="connsiteY36" fmla="*/ 2051050 h 2381250"/>
                <a:gd name="connsiteX37" fmla="*/ 1536700 w 3169811"/>
                <a:gd name="connsiteY37" fmla="*/ 2089150 h 2381250"/>
                <a:gd name="connsiteX38" fmla="*/ 1485900 w 3169811"/>
                <a:gd name="connsiteY38" fmla="*/ 2101850 h 2381250"/>
                <a:gd name="connsiteX39" fmla="*/ 1371600 w 3169811"/>
                <a:gd name="connsiteY39" fmla="*/ 2152650 h 2381250"/>
                <a:gd name="connsiteX40" fmla="*/ 1282700 w 3169811"/>
                <a:gd name="connsiteY40" fmla="*/ 2190750 h 2381250"/>
                <a:gd name="connsiteX41" fmla="*/ 876300 w 3169811"/>
                <a:gd name="connsiteY41" fmla="*/ 2241550 h 2381250"/>
                <a:gd name="connsiteX42" fmla="*/ 711200 w 3169811"/>
                <a:gd name="connsiteY42" fmla="*/ 2266950 h 2381250"/>
                <a:gd name="connsiteX43" fmla="*/ 660400 w 3169811"/>
                <a:gd name="connsiteY43" fmla="*/ 2279650 h 2381250"/>
                <a:gd name="connsiteX44" fmla="*/ 584200 w 3169811"/>
                <a:gd name="connsiteY44" fmla="*/ 2292350 h 2381250"/>
                <a:gd name="connsiteX45" fmla="*/ 304800 w 3169811"/>
                <a:gd name="connsiteY45" fmla="*/ 2317750 h 2381250"/>
                <a:gd name="connsiteX46" fmla="*/ 228600 w 3169811"/>
                <a:gd name="connsiteY46" fmla="*/ 2330450 h 2381250"/>
                <a:gd name="connsiteX47" fmla="*/ 190500 w 3169811"/>
                <a:gd name="connsiteY47" fmla="*/ 2343150 h 2381250"/>
                <a:gd name="connsiteX48" fmla="*/ 114300 w 3169811"/>
                <a:gd name="connsiteY48" fmla="*/ 2355850 h 2381250"/>
                <a:gd name="connsiteX49" fmla="*/ 38100 w 3169811"/>
                <a:gd name="connsiteY49" fmla="*/ 2381250 h 2381250"/>
                <a:gd name="connsiteX50" fmla="*/ 0 w 3169811"/>
                <a:gd name="connsiteY50" fmla="*/ 2368550 h 2381250"/>
                <a:gd name="connsiteX0" fmla="*/ 1149350 w 3235690"/>
                <a:gd name="connsiteY0" fmla="*/ 0 h 2381250"/>
                <a:gd name="connsiteX1" fmla="*/ 1562100 w 3235690"/>
                <a:gd name="connsiteY1" fmla="*/ 57150 h 2381250"/>
                <a:gd name="connsiteX2" fmla="*/ 2082800 w 3235690"/>
                <a:gd name="connsiteY2" fmla="*/ 133350 h 2381250"/>
                <a:gd name="connsiteX3" fmla="*/ 2578100 w 3235690"/>
                <a:gd name="connsiteY3" fmla="*/ 209550 h 2381250"/>
                <a:gd name="connsiteX4" fmla="*/ 2819400 w 3235690"/>
                <a:gd name="connsiteY4" fmla="*/ 285750 h 2381250"/>
                <a:gd name="connsiteX5" fmla="*/ 2997200 w 3235690"/>
                <a:gd name="connsiteY5" fmla="*/ 488950 h 2381250"/>
                <a:gd name="connsiteX6" fmla="*/ 3232150 w 3235690"/>
                <a:gd name="connsiteY6" fmla="*/ 647700 h 2381250"/>
                <a:gd name="connsiteX7" fmla="*/ 3136900 w 3235690"/>
                <a:gd name="connsiteY7" fmla="*/ 971550 h 2381250"/>
                <a:gd name="connsiteX8" fmla="*/ 3111500 w 3235690"/>
                <a:gd name="connsiteY8" fmla="*/ 1073150 h 2381250"/>
                <a:gd name="connsiteX9" fmla="*/ 3086100 w 3235690"/>
                <a:gd name="connsiteY9" fmla="*/ 1111250 h 2381250"/>
                <a:gd name="connsiteX10" fmla="*/ 3009900 w 3235690"/>
                <a:gd name="connsiteY10" fmla="*/ 1162050 h 2381250"/>
                <a:gd name="connsiteX11" fmla="*/ 2984500 w 3235690"/>
                <a:gd name="connsiteY11" fmla="*/ 1238250 h 2381250"/>
                <a:gd name="connsiteX12" fmla="*/ 2971800 w 3235690"/>
                <a:gd name="connsiteY12" fmla="*/ 1289050 h 2381250"/>
                <a:gd name="connsiteX13" fmla="*/ 2933700 w 3235690"/>
                <a:gd name="connsiteY13" fmla="*/ 1327150 h 2381250"/>
                <a:gd name="connsiteX14" fmla="*/ 2870200 w 3235690"/>
                <a:gd name="connsiteY14" fmla="*/ 1428750 h 2381250"/>
                <a:gd name="connsiteX15" fmla="*/ 2857500 w 3235690"/>
                <a:gd name="connsiteY15" fmla="*/ 1479550 h 2381250"/>
                <a:gd name="connsiteX16" fmla="*/ 2768600 w 3235690"/>
                <a:gd name="connsiteY16" fmla="*/ 1543050 h 2381250"/>
                <a:gd name="connsiteX17" fmla="*/ 2717800 w 3235690"/>
                <a:gd name="connsiteY17" fmla="*/ 1619250 h 2381250"/>
                <a:gd name="connsiteX18" fmla="*/ 2692400 w 3235690"/>
                <a:gd name="connsiteY18" fmla="*/ 1657350 h 2381250"/>
                <a:gd name="connsiteX19" fmla="*/ 2641600 w 3235690"/>
                <a:gd name="connsiteY19" fmla="*/ 1670050 h 2381250"/>
                <a:gd name="connsiteX20" fmla="*/ 2603500 w 3235690"/>
                <a:gd name="connsiteY20" fmla="*/ 1708150 h 2381250"/>
                <a:gd name="connsiteX21" fmla="*/ 2565400 w 3235690"/>
                <a:gd name="connsiteY21" fmla="*/ 1720850 h 2381250"/>
                <a:gd name="connsiteX22" fmla="*/ 2540000 w 3235690"/>
                <a:gd name="connsiteY22" fmla="*/ 1758950 h 2381250"/>
                <a:gd name="connsiteX23" fmla="*/ 2501900 w 3235690"/>
                <a:gd name="connsiteY23" fmla="*/ 1771650 h 2381250"/>
                <a:gd name="connsiteX24" fmla="*/ 2463800 w 3235690"/>
                <a:gd name="connsiteY24" fmla="*/ 1797050 h 2381250"/>
                <a:gd name="connsiteX25" fmla="*/ 2349500 w 3235690"/>
                <a:gd name="connsiteY25" fmla="*/ 1822450 h 2381250"/>
                <a:gd name="connsiteX26" fmla="*/ 2260600 w 3235690"/>
                <a:gd name="connsiteY26" fmla="*/ 1873250 h 2381250"/>
                <a:gd name="connsiteX27" fmla="*/ 2184400 w 3235690"/>
                <a:gd name="connsiteY27" fmla="*/ 1898650 h 2381250"/>
                <a:gd name="connsiteX28" fmla="*/ 2146300 w 3235690"/>
                <a:gd name="connsiteY28" fmla="*/ 1911350 h 2381250"/>
                <a:gd name="connsiteX29" fmla="*/ 2032000 w 3235690"/>
                <a:gd name="connsiteY29" fmla="*/ 1924050 h 2381250"/>
                <a:gd name="connsiteX30" fmla="*/ 1981200 w 3235690"/>
                <a:gd name="connsiteY30" fmla="*/ 1949450 h 2381250"/>
                <a:gd name="connsiteX31" fmla="*/ 1879600 w 3235690"/>
                <a:gd name="connsiteY31" fmla="*/ 1974850 h 2381250"/>
                <a:gd name="connsiteX32" fmla="*/ 1841500 w 3235690"/>
                <a:gd name="connsiteY32" fmla="*/ 1987550 h 2381250"/>
                <a:gd name="connsiteX33" fmla="*/ 1803400 w 3235690"/>
                <a:gd name="connsiteY33" fmla="*/ 2012950 h 2381250"/>
                <a:gd name="connsiteX34" fmla="*/ 1752600 w 3235690"/>
                <a:gd name="connsiteY34" fmla="*/ 2025650 h 2381250"/>
                <a:gd name="connsiteX35" fmla="*/ 1714500 w 3235690"/>
                <a:gd name="connsiteY35" fmla="*/ 2038350 h 2381250"/>
                <a:gd name="connsiteX36" fmla="*/ 1638300 w 3235690"/>
                <a:gd name="connsiteY36" fmla="*/ 2051050 h 2381250"/>
                <a:gd name="connsiteX37" fmla="*/ 1536700 w 3235690"/>
                <a:gd name="connsiteY37" fmla="*/ 2089150 h 2381250"/>
                <a:gd name="connsiteX38" fmla="*/ 1485900 w 3235690"/>
                <a:gd name="connsiteY38" fmla="*/ 2101850 h 2381250"/>
                <a:gd name="connsiteX39" fmla="*/ 1371600 w 3235690"/>
                <a:gd name="connsiteY39" fmla="*/ 2152650 h 2381250"/>
                <a:gd name="connsiteX40" fmla="*/ 1282700 w 3235690"/>
                <a:gd name="connsiteY40" fmla="*/ 2190750 h 2381250"/>
                <a:gd name="connsiteX41" fmla="*/ 876300 w 3235690"/>
                <a:gd name="connsiteY41" fmla="*/ 2241550 h 2381250"/>
                <a:gd name="connsiteX42" fmla="*/ 711200 w 3235690"/>
                <a:gd name="connsiteY42" fmla="*/ 2266950 h 2381250"/>
                <a:gd name="connsiteX43" fmla="*/ 660400 w 3235690"/>
                <a:gd name="connsiteY43" fmla="*/ 2279650 h 2381250"/>
                <a:gd name="connsiteX44" fmla="*/ 584200 w 3235690"/>
                <a:gd name="connsiteY44" fmla="*/ 2292350 h 2381250"/>
                <a:gd name="connsiteX45" fmla="*/ 304800 w 3235690"/>
                <a:gd name="connsiteY45" fmla="*/ 2317750 h 2381250"/>
                <a:gd name="connsiteX46" fmla="*/ 228600 w 3235690"/>
                <a:gd name="connsiteY46" fmla="*/ 2330450 h 2381250"/>
                <a:gd name="connsiteX47" fmla="*/ 190500 w 3235690"/>
                <a:gd name="connsiteY47" fmla="*/ 2343150 h 2381250"/>
                <a:gd name="connsiteX48" fmla="*/ 114300 w 3235690"/>
                <a:gd name="connsiteY48" fmla="*/ 2355850 h 2381250"/>
                <a:gd name="connsiteX49" fmla="*/ 38100 w 3235690"/>
                <a:gd name="connsiteY49" fmla="*/ 2381250 h 2381250"/>
                <a:gd name="connsiteX50" fmla="*/ 0 w 3235690"/>
                <a:gd name="connsiteY50" fmla="*/ 2368550 h 2381250"/>
                <a:gd name="connsiteX0" fmla="*/ 1149350 w 3233789"/>
                <a:gd name="connsiteY0" fmla="*/ 0 h 2381250"/>
                <a:gd name="connsiteX1" fmla="*/ 1562100 w 3233789"/>
                <a:gd name="connsiteY1" fmla="*/ 57150 h 2381250"/>
                <a:gd name="connsiteX2" fmla="*/ 2082800 w 3233789"/>
                <a:gd name="connsiteY2" fmla="*/ 133350 h 2381250"/>
                <a:gd name="connsiteX3" fmla="*/ 2578100 w 3233789"/>
                <a:gd name="connsiteY3" fmla="*/ 209550 h 2381250"/>
                <a:gd name="connsiteX4" fmla="*/ 2819400 w 3233789"/>
                <a:gd name="connsiteY4" fmla="*/ 285750 h 2381250"/>
                <a:gd name="connsiteX5" fmla="*/ 3048000 w 3233789"/>
                <a:gd name="connsiteY5" fmla="*/ 438150 h 2381250"/>
                <a:gd name="connsiteX6" fmla="*/ 3232150 w 3233789"/>
                <a:gd name="connsiteY6" fmla="*/ 647700 h 2381250"/>
                <a:gd name="connsiteX7" fmla="*/ 3136900 w 3233789"/>
                <a:gd name="connsiteY7" fmla="*/ 971550 h 2381250"/>
                <a:gd name="connsiteX8" fmla="*/ 3111500 w 3233789"/>
                <a:gd name="connsiteY8" fmla="*/ 1073150 h 2381250"/>
                <a:gd name="connsiteX9" fmla="*/ 3086100 w 3233789"/>
                <a:gd name="connsiteY9" fmla="*/ 1111250 h 2381250"/>
                <a:gd name="connsiteX10" fmla="*/ 3009900 w 3233789"/>
                <a:gd name="connsiteY10" fmla="*/ 1162050 h 2381250"/>
                <a:gd name="connsiteX11" fmla="*/ 2984500 w 3233789"/>
                <a:gd name="connsiteY11" fmla="*/ 1238250 h 2381250"/>
                <a:gd name="connsiteX12" fmla="*/ 2971800 w 3233789"/>
                <a:gd name="connsiteY12" fmla="*/ 1289050 h 2381250"/>
                <a:gd name="connsiteX13" fmla="*/ 2933700 w 3233789"/>
                <a:gd name="connsiteY13" fmla="*/ 1327150 h 2381250"/>
                <a:gd name="connsiteX14" fmla="*/ 2870200 w 3233789"/>
                <a:gd name="connsiteY14" fmla="*/ 1428750 h 2381250"/>
                <a:gd name="connsiteX15" fmla="*/ 2857500 w 3233789"/>
                <a:gd name="connsiteY15" fmla="*/ 1479550 h 2381250"/>
                <a:gd name="connsiteX16" fmla="*/ 2768600 w 3233789"/>
                <a:gd name="connsiteY16" fmla="*/ 1543050 h 2381250"/>
                <a:gd name="connsiteX17" fmla="*/ 2717800 w 3233789"/>
                <a:gd name="connsiteY17" fmla="*/ 1619250 h 2381250"/>
                <a:gd name="connsiteX18" fmla="*/ 2692400 w 3233789"/>
                <a:gd name="connsiteY18" fmla="*/ 1657350 h 2381250"/>
                <a:gd name="connsiteX19" fmla="*/ 2641600 w 3233789"/>
                <a:gd name="connsiteY19" fmla="*/ 1670050 h 2381250"/>
                <a:gd name="connsiteX20" fmla="*/ 2603500 w 3233789"/>
                <a:gd name="connsiteY20" fmla="*/ 1708150 h 2381250"/>
                <a:gd name="connsiteX21" fmla="*/ 2565400 w 3233789"/>
                <a:gd name="connsiteY21" fmla="*/ 1720850 h 2381250"/>
                <a:gd name="connsiteX22" fmla="*/ 2540000 w 3233789"/>
                <a:gd name="connsiteY22" fmla="*/ 1758950 h 2381250"/>
                <a:gd name="connsiteX23" fmla="*/ 2501900 w 3233789"/>
                <a:gd name="connsiteY23" fmla="*/ 1771650 h 2381250"/>
                <a:gd name="connsiteX24" fmla="*/ 2463800 w 3233789"/>
                <a:gd name="connsiteY24" fmla="*/ 1797050 h 2381250"/>
                <a:gd name="connsiteX25" fmla="*/ 2349500 w 3233789"/>
                <a:gd name="connsiteY25" fmla="*/ 1822450 h 2381250"/>
                <a:gd name="connsiteX26" fmla="*/ 2260600 w 3233789"/>
                <a:gd name="connsiteY26" fmla="*/ 1873250 h 2381250"/>
                <a:gd name="connsiteX27" fmla="*/ 2184400 w 3233789"/>
                <a:gd name="connsiteY27" fmla="*/ 1898650 h 2381250"/>
                <a:gd name="connsiteX28" fmla="*/ 2146300 w 3233789"/>
                <a:gd name="connsiteY28" fmla="*/ 1911350 h 2381250"/>
                <a:gd name="connsiteX29" fmla="*/ 2032000 w 3233789"/>
                <a:gd name="connsiteY29" fmla="*/ 1924050 h 2381250"/>
                <a:gd name="connsiteX30" fmla="*/ 1981200 w 3233789"/>
                <a:gd name="connsiteY30" fmla="*/ 1949450 h 2381250"/>
                <a:gd name="connsiteX31" fmla="*/ 1879600 w 3233789"/>
                <a:gd name="connsiteY31" fmla="*/ 1974850 h 2381250"/>
                <a:gd name="connsiteX32" fmla="*/ 1841500 w 3233789"/>
                <a:gd name="connsiteY32" fmla="*/ 1987550 h 2381250"/>
                <a:gd name="connsiteX33" fmla="*/ 1803400 w 3233789"/>
                <a:gd name="connsiteY33" fmla="*/ 2012950 h 2381250"/>
                <a:gd name="connsiteX34" fmla="*/ 1752600 w 3233789"/>
                <a:gd name="connsiteY34" fmla="*/ 2025650 h 2381250"/>
                <a:gd name="connsiteX35" fmla="*/ 1714500 w 3233789"/>
                <a:gd name="connsiteY35" fmla="*/ 2038350 h 2381250"/>
                <a:gd name="connsiteX36" fmla="*/ 1638300 w 3233789"/>
                <a:gd name="connsiteY36" fmla="*/ 2051050 h 2381250"/>
                <a:gd name="connsiteX37" fmla="*/ 1536700 w 3233789"/>
                <a:gd name="connsiteY37" fmla="*/ 2089150 h 2381250"/>
                <a:gd name="connsiteX38" fmla="*/ 1485900 w 3233789"/>
                <a:gd name="connsiteY38" fmla="*/ 2101850 h 2381250"/>
                <a:gd name="connsiteX39" fmla="*/ 1371600 w 3233789"/>
                <a:gd name="connsiteY39" fmla="*/ 2152650 h 2381250"/>
                <a:gd name="connsiteX40" fmla="*/ 1282700 w 3233789"/>
                <a:gd name="connsiteY40" fmla="*/ 2190750 h 2381250"/>
                <a:gd name="connsiteX41" fmla="*/ 876300 w 3233789"/>
                <a:gd name="connsiteY41" fmla="*/ 2241550 h 2381250"/>
                <a:gd name="connsiteX42" fmla="*/ 711200 w 3233789"/>
                <a:gd name="connsiteY42" fmla="*/ 2266950 h 2381250"/>
                <a:gd name="connsiteX43" fmla="*/ 660400 w 3233789"/>
                <a:gd name="connsiteY43" fmla="*/ 2279650 h 2381250"/>
                <a:gd name="connsiteX44" fmla="*/ 584200 w 3233789"/>
                <a:gd name="connsiteY44" fmla="*/ 2292350 h 2381250"/>
                <a:gd name="connsiteX45" fmla="*/ 304800 w 3233789"/>
                <a:gd name="connsiteY45" fmla="*/ 2317750 h 2381250"/>
                <a:gd name="connsiteX46" fmla="*/ 228600 w 3233789"/>
                <a:gd name="connsiteY46" fmla="*/ 2330450 h 2381250"/>
                <a:gd name="connsiteX47" fmla="*/ 190500 w 3233789"/>
                <a:gd name="connsiteY47" fmla="*/ 2343150 h 2381250"/>
                <a:gd name="connsiteX48" fmla="*/ 114300 w 3233789"/>
                <a:gd name="connsiteY48" fmla="*/ 2355850 h 2381250"/>
                <a:gd name="connsiteX49" fmla="*/ 38100 w 3233789"/>
                <a:gd name="connsiteY49" fmla="*/ 2381250 h 2381250"/>
                <a:gd name="connsiteX50" fmla="*/ 0 w 3233789"/>
                <a:gd name="connsiteY50" fmla="*/ 2368550 h 2381250"/>
                <a:gd name="connsiteX0" fmla="*/ 1149350 w 3233789"/>
                <a:gd name="connsiteY0" fmla="*/ 0 h 2381250"/>
                <a:gd name="connsiteX1" fmla="*/ 1562100 w 3233789"/>
                <a:gd name="connsiteY1" fmla="*/ 57150 h 2381250"/>
                <a:gd name="connsiteX2" fmla="*/ 2082800 w 3233789"/>
                <a:gd name="connsiteY2" fmla="*/ 133350 h 2381250"/>
                <a:gd name="connsiteX3" fmla="*/ 2578100 w 3233789"/>
                <a:gd name="connsiteY3" fmla="*/ 209550 h 2381250"/>
                <a:gd name="connsiteX4" fmla="*/ 2794000 w 3233789"/>
                <a:gd name="connsiteY4" fmla="*/ 304800 h 2381250"/>
                <a:gd name="connsiteX5" fmla="*/ 3048000 w 3233789"/>
                <a:gd name="connsiteY5" fmla="*/ 438150 h 2381250"/>
                <a:gd name="connsiteX6" fmla="*/ 3232150 w 3233789"/>
                <a:gd name="connsiteY6" fmla="*/ 647700 h 2381250"/>
                <a:gd name="connsiteX7" fmla="*/ 3136900 w 3233789"/>
                <a:gd name="connsiteY7" fmla="*/ 971550 h 2381250"/>
                <a:gd name="connsiteX8" fmla="*/ 3111500 w 3233789"/>
                <a:gd name="connsiteY8" fmla="*/ 1073150 h 2381250"/>
                <a:gd name="connsiteX9" fmla="*/ 3086100 w 3233789"/>
                <a:gd name="connsiteY9" fmla="*/ 1111250 h 2381250"/>
                <a:gd name="connsiteX10" fmla="*/ 3009900 w 3233789"/>
                <a:gd name="connsiteY10" fmla="*/ 1162050 h 2381250"/>
                <a:gd name="connsiteX11" fmla="*/ 2984500 w 3233789"/>
                <a:gd name="connsiteY11" fmla="*/ 1238250 h 2381250"/>
                <a:gd name="connsiteX12" fmla="*/ 2971800 w 3233789"/>
                <a:gd name="connsiteY12" fmla="*/ 1289050 h 2381250"/>
                <a:gd name="connsiteX13" fmla="*/ 2933700 w 3233789"/>
                <a:gd name="connsiteY13" fmla="*/ 1327150 h 2381250"/>
                <a:gd name="connsiteX14" fmla="*/ 2870200 w 3233789"/>
                <a:gd name="connsiteY14" fmla="*/ 1428750 h 2381250"/>
                <a:gd name="connsiteX15" fmla="*/ 2857500 w 3233789"/>
                <a:gd name="connsiteY15" fmla="*/ 1479550 h 2381250"/>
                <a:gd name="connsiteX16" fmla="*/ 2768600 w 3233789"/>
                <a:gd name="connsiteY16" fmla="*/ 1543050 h 2381250"/>
                <a:gd name="connsiteX17" fmla="*/ 2717800 w 3233789"/>
                <a:gd name="connsiteY17" fmla="*/ 1619250 h 2381250"/>
                <a:gd name="connsiteX18" fmla="*/ 2692400 w 3233789"/>
                <a:gd name="connsiteY18" fmla="*/ 1657350 h 2381250"/>
                <a:gd name="connsiteX19" fmla="*/ 2641600 w 3233789"/>
                <a:gd name="connsiteY19" fmla="*/ 1670050 h 2381250"/>
                <a:gd name="connsiteX20" fmla="*/ 2603500 w 3233789"/>
                <a:gd name="connsiteY20" fmla="*/ 1708150 h 2381250"/>
                <a:gd name="connsiteX21" fmla="*/ 2565400 w 3233789"/>
                <a:gd name="connsiteY21" fmla="*/ 1720850 h 2381250"/>
                <a:gd name="connsiteX22" fmla="*/ 2540000 w 3233789"/>
                <a:gd name="connsiteY22" fmla="*/ 1758950 h 2381250"/>
                <a:gd name="connsiteX23" fmla="*/ 2501900 w 3233789"/>
                <a:gd name="connsiteY23" fmla="*/ 1771650 h 2381250"/>
                <a:gd name="connsiteX24" fmla="*/ 2463800 w 3233789"/>
                <a:gd name="connsiteY24" fmla="*/ 1797050 h 2381250"/>
                <a:gd name="connsiteX25" fmla="*/ 2349500 w 3233789"/>
                <a:gd name="connsiteY25" fmla="*/ 1822450 h 2381250"/>
                <a:gd name="connsiteX26" fmla="*/ 2260600 w 3233789"/>
                <a:gd name="connsiteY26" fmla="*/ 1873250 h 2381250"/>
                <a:gd name="connsiteX27" fmla="*/ 2184400 w 3233789"/>
                <a:gd name="connsiteY27" fmla="*/ 1898650 h 2381250"/>
                <a:gd name="connsiteX28" fmla="*/ 2146300 w 3233789"/>
                <a:gd name="connsiteY28" fmla="*/ 1911350 h 2381250"/>
                <a:gd name="connsiteX29" fmla="*/ 2032000 w 3233789"/>
                <a:gd name="connsiteY29" fmla="*/ 1924050 h 2381250"/>
                <a:gd name="connsiteX30" fmla="*/ 1981200 w 3233789"/>
                <a:gd name="connsiteY30" fmla="*/ 1949450 h 2381250"/>
                <a:gd name="connsiteX31" fmla="*/ 1879600 w 3233789"/>
                <a:gd name="connsiteY31" fmla="*/ 1974850 h 2381250"/>
                <a:gd name="connsiteX32" fmla="*/ 1841500 w 3233789"/>
                <a:gd name="connsiteY32" fmla="*/ 1987550 h 2381250"/>
                <a:gd name="connsiteX33" fmla="*/ 1803400 w 3233789"/>
                <a:gd name="connsiteY33" fmla="*/ 2012950 h 2381250"/>
                <a:gd name="connsiteX34" fmla="*/ 1752600 w 3233789"/>
                <a:gd name="connsiteY34" fmla="*/ 2025650 h 2381250"/>
                <a:gd name="connsiteX35" fmla="*/ 1714500 w 3233789"/>
                <a:gd name="connsiteY35" fmla="*/ 2038350 h 2381250"/>
                <a:gd name="connsiteX36" fmla="*/ 1638300 w 3233789"/>
                <a:gd name="connsiteY36" fmla="*/ 2051050 h 2381250"/>
                <a:gd name="connsiteX37" fmla="*/ 1536700 w 3233789"/>
                <a:gd name="connsiteY37" fmla="*/ 2089150 h 2381250"/>
                <a:gd name="connsiteX38" fmla="*/ 1485900 w 3233789"/>
                <a:gd name="connsiteY38" fmla="*/ 2101850 h 2381250"/>
                <a:gd name="connsiteX39" fmla="*/ 1371600 w 3233789"/>
                <a:gd name="connsiteY39" fmla="*/ 2152650 h 2381250"/>
                <a:gd name="connsiteX40" fmla="*/ 1282700 w 3233789"/>
                <a:gd name="connsiteY40" fmla="*/ 2190750 h 2381250"/>
                <a:gd name="connsiteX41" fmla="*/ 876300 w 3233789"/>
                <a:gd name="connsiteY41" fmla="*/ 2241550 h 2381250"/>
                <a:gd name="connsiteX42" fmla="*/ 711200 w 3233789"/>
                <a:gd name="connsiteY42" fmla="*/ 2266950 h 2381250"/>
                <a:gd name="connsiteX43" fmla="*/ 660400 w 3233789"/>
                <a:gd name="connsiteY43" fmla="*/ 2279650 h 2381250"/>
                <a:gd name="connsiteX44" fmla="*/ 584200 w 3233789"/>
                <a:gd name="connsiteY44" fmla="*/ 2292350 h 2381250"/>
                <a:gd name="connsiteX45" fmla="*/ 304800 w 3233789"/>
                <a:gd name="connsiteY45" fmla="*/ 2317750 h 2381250"/>
                <a:gd name="connsiteX46" fmla="*/ 228600 w 3233789"/>
                <a:gd name="connsiteY46" fmla="*/ 2330450 h 2381250"/>
                <a:gd name="connsiteX47" fmla="*/ 190500 w 3233789"/>
                <a:gd name="connsiteY47" fmla="*/ 2343150 h 2381250"/>
                <a:gd name="connsiteX48" fmla="*/ 114300 w 3233789"/>
                <a:gd name="connsiteY48" fmla="*/ 2355850 h 2381250"/>
                <a:gd name="connsiteX49" fmla="*/ 38100 w 3233789"/>
                <a:gd name="connsiteY49" fmla="*/ 2381250 h 2381250"/>
                <a:gd name="connsiteX50" fmla="*/ 0 w 3233789"/>
                <a:gd name="connsiteY50" fmla="*/ 2368550 h 2381250"/>
                <a:gd name="connsiteX0" fmla="*/ 1149350 w 3233789"/>
                <a:gd name="connsiteY0" fmla="*/ 0 h 2381250"/>
                <a:gd name="connsiteX1" fmla="*/ 1562100 w 3233789"/>
                <a:gd name="connsiteY1" fmla="*/ 57150 h 2381250"/>
                <a:gd name="connsiteX2" fmla="*/ 2082800 w 3233789"/>
                <a:gd name="connsiteY2" fmla="*/ 133350 h 2381250"/>
                <a:gd name="connsiteX3" fmla="*/ 2520950 w 3233789"/>
                <a:gd name="connsiteY3" fmla="*/ 222250 h 2381250"/>
                <a:gd name="connsiteX4" fmla="*/ 2794000 w 3233789"/>
                <a:gd name="connsiteY4" fmla="*/ 304800 h 2381250"/>
                <a:gd name="connsiteX5" fmla="*/ 3048000 w 3233789"/>
                <a:gd name="connsiteY5" fmla="*/ 438150 h 2381250"/>
                <a:gd name="connsiteX6" fmla="*/ 3232150 w 3233789"/>
                <a:gd name="connsiteY6" fmla="*/ 647700 h 2381250"/>
                <a:gd name="connsiteX7" fmla="*/ 3136900 w 3233789"/>
                <a:gd name="connsiteY7" fmla="*/ 971550 h 2381250"/>
                <a:gd name="connsiteX8" fmla="*/ 3111500 w 3233789"/>
                <a:gd name="connsiteY8" fmla="*/ 1073150 h 2381250"/>
                <a:gd name="connsiteX9" fmla="*/ 3086100 w 3233789"/>
                <a:gd name="connsiteY9" fmla="*/ 1111250 h 2381250"/>
                <a:gd name="connsiteX10" fmla="*/ 3009900 w 3233789"/>
                <a:gd name="connsiteY10" fmla="*/ 1162050 h 2381250"/>
                <a:gd name="connsiteX11" fmla="*/ 2984500 w 3233789"/>
                <a:gd name="connsiteY11" fmla="*/ 1238250 h 2381250"/>
                <a:gd name="connsiteX12" fmla="*/ 2971800 w 3233789"/>
                <a:gd name="connsiteY12" fmla="*/ 1289050 h 2381250"/>
                <a:gd name="connsiteX13" fmla="*/ 2933700 w 3233789"/>
                <a:gd name="connsiteY13" fmla="*/ 1327150 h 2381250"/>
                <a:gd name="connsiteX14" fmla="*/ 2870200 w 3233789"/>
                <a:gd name="connsiteY14" fmla="*/ 1428750 h 2381250"/>
                <a:gd name="connsiteX15" fmla="*/ 2857500 w 3233789"/>
                <a:gd name="connsiteY15" fmla="*/ 1479550 h 2381250"/>
                <a:gd name="connsiteX16" fmla="*/ 2768600 w 3233789"/>
                <a:gd name="connsiteY16" fmla="*/ 1543050 h 2381250"/>
                <a:gd name="connsiteX17" fmla="*/ 2717800 w 3233789"/>
                <a:gd name="connsiteY17" fmla="*/ 1619250 h 2381250"/>
                <a:gd name="connsiteX18" fmla="*/ 2692400 w 3233789"/>
                <a:gd name="connsiteY18" fmla="*/ 1657350 h 2381250"/>
                <a:gd name="connsiteX19" fmla="*/ 2641600 w 3233789"/>
                <a:gd name="connsiteY19" fmla="*/ 1670050 h 2381250"/>
                <a:gd name="connsiteX20" fmla="*/ 2603500 w 3233789"/>
                <a:gd name="connsiteY20" fmla="*/ 1708150 h 2381250"/>
                <a:gd name="connsiteX21" fmla="*/ 2565400 w 3233789"/>
                <a:gd name="connsiteY21" fmla="*/ 1720850 h 2381250"/>
                <a:gd name="connsiteX22" fmla="*/ 2540000 w 3233789"/>
                <a:gd name="connsiteY22" fmla="*/ 1758950 h 2381250"/>
                <a:gd name="connsiteX23" fmla="*/ 2501900 w 3233789"/>
                <a:gd name="connsiteY23" fmla="*/ 1771650 h 2381250"/>
                <a:gd name="connsiteX24" fmla="*/ 2463800 w 3233789"/>
                <a:gd name="connsiteY24" fmla="*/ 1797050 h 2381250"/>
                <a:gd name="connsiteX25" fmla="*/ 2349500 w 3233789"/>
                <a:gd name="connsiteY25" fmla="*/ 1822450 h 2381250"/>
                <a:gd name="connsiteX26" fmla="*/ 2260600 w 3233789"/>
                <a:gd name="connsiteY26" fmla="*/ 1873250 h 2381250"/>
                <a:gd name="connsiteX27" fmla="*/ 2184400 w 3233789"/>
                <a:gd name="connsiteY27" fmla="*/ 1898650 h 2381250"/>
                <a:gd name="connsiteX28" fmla="*/ 2146300 w 3233789"/>
                <a:gd name="connsiteY28" fmla="*/ 1911350 h 2381250"/>
                <a:gd name="connsiteX29" fmla="*/ 2032000 w 3233789"/>
                <a:gd name="connsiteY29" fmla="*/ 1924050 h 2381250"/>
                <a:gd name="connsiteX30" fmla="*/ 1981200 w 3233789"/>
                <a:gd name="connsiteY30" fmla="*/ 1949450 h 2381250"/>
                <a:gd name="connsiteX31" fmla="*/ 1879600 w 3233789"/>
                <a:gd name="connsiteY31" fmla="*/ 1974850 h 2381250"/>
                <a:gd name="connsiteX32" fmla="*/ 1841500 w 3233789"/>
                <a:gd name="connsiteY32" fmla="*/ 1987550 h 2381250"/>
                <a:gd name="connsiteX33" fmla="*/ 1803400 w 3233789"/>
                <a:gd name="connsiteY33" fmla="*/ 2012950 h 2381250"/>
                <a:gd name="connsiteX34" fmla="*/ 1752600 w 3233789"/>
                <a:gd name="connsiteY34" fmla="*/ 2025650 h 2381250"/>
                <a:gd name="connsiteX35" fmla="*/ 1714500 w 3233789"/>
                <a:gd name="connsiteY35" fmla="*/ 2038350 h 2381250"/>
                <a:gd name="connsiteX36" fmla="*/ 1638300 w 3233789"/>
                <a:gd name="connsiteY36" fmla="*/ 2051050 h 2381250"/>
                <a:gd name="connsiteX37" fmla="*/ 1536700 w 3233789"/>
                <a:gd name="connsiteY37" fmla="*/ 2089150 h 2381250"/>
                <a:gd name="connsiteX38" fmla="*/ 1485900 w 3233789"/>
                <a:gd name="connsiteY38" fmla="*/ 2101850 h 2381250"/>
                <a:gd name="connsiteX39" fmla="*/ 1371600 w 3233789"/>
                <a:gd name="connsiteY39" fmla="*/ 2152650 h 2381250"/>
                <a:gd name="connsiteX40" fmla="*/ 1282700 w 3233789"/>
                <a:gd name="connsiteY40" fmla="*/ 2190750 h 2381250"/>
                <a:gd name="connsiteX41" fmla="*/ 876300 w 3233789"/>
                <a:gd name="connsiteY41" fmla="*/ 2241550 h 2381250"/>
                <a:gd name="connsiteX42" fmla="*/ 711200 w 3233789"/>
                <a:gd name="connsiteY42" fmla="*/ 2266950 h 2381250"/>
                <a:gd name="connsiteX43" fmla="*/ 660400 w 3233789"/>
                <a:gd name="connsiteY43" fmla="*/ 2279650 h 2381250"/>
                <a:gd name="connsiteX44" fmla="*/ 584200 w 3233789"/>
                <a:gd name="connsiteY44" fmla="*/ 2292350 h 2381250"/>
                <a:gd name="connsiteX45" fmla="*/ 304800 w 3233789"/>
                <a:gd name="connsiteY45" fmla="*/ 2317750 h 2381250"/>
                <a:gd name="connsiteX46" fmla="*/ 228600 w 3233789"/>
                <a:gd name="connsiteY46" fmla="*/ 2330450 h 2381250"/>
                <a:gd name="connsiteX47" fmla="*/ 190500 w 3233789"/>
                <a:gd name="connsiteY47" fmla="*/ 2343150 h 2381250"/>
                <a:gd name="connsiteX48" fmla="*/ 114300 w 3233789"/>
                <a:gd name="connsiteY48" fmla="*/ 2355850 h 2381250"/>
                <a:gd name="connsiteX49" fmla="*/ 38100 w 3233789"/>
                <a:gd name="connsiteY49" fmla="*/ 2381250 h 2381250"/>
                <a:gd name="connsiteX50" fmla="*/ 0 w 3233789"/>
                <a:gd name="connsiteY50" fmla="*/ 2368550 h 2381250"/>
                <a:gd name="connsiteX0" fmla="*/ 1149350 w 3233859"/>
                <a:gd name="connsiteY0" fmla="*/ 0 h 2381250"/>
                <a:gd name="connsiteX1" fmla="*/ 1562100 w 3233859"/>
                <a:gd name="connsiteY1" fmla="*/ 57150 h 2381250"/>
                <a:gd name="connsiteX2" fmla="*/ 2082800 w 3233859"/>
                <a:gd name="connsiteY2" fmla="*/ 133350 h 2381250"/>
                <a:gd name="connsiteX3" fmla="*/ 2520950 w 3233859"/>
                <a:gd name="connsiteY3" fmla="*/ 222250 h 2381250"/>
                <a:gd name="connsiteX4" fmla="*/ 2794000 w 3233859"/>
                <a:gd name="connsiteY4" fmla="*/ 304800 h 2381250"/>
                <a:gd name="connsiteX5" fmla="*/ 3048000 w 3233859"/>
                <a:gd name="connsiteY5" fmla="*/ 438150 h 2381250"/>
                <a:gd name="connsiteX6" fmla="*/ 3232150 w 3233859"/>
                <a:gd name="connsiteY6" fmla="*/ 647700 h 2381250"/>
                <a:gd name="connsiteX7" fmla="*/ 3136900 w 3233859"/>
                <a:gd name="connsiteY7" fmla="*/ 971550 h 2381250"/>
                <a:gd name="connsiteX8" fmla="*/ 3086100 w 3233859"/>
                <a:gd name="connsiteY8" fmla="*/ 1111250 h 2381250"/>
                <a:gd name="connsiteX9" fmla="*/ 3009900 w 3233859"/>
                <a:gd name="connsiteY9" fmla="*/ 1162050 h 2381250"/>
                <a:gd name="connsiteX10" fmla="*/ 2984500 w 3233859"/>
                <a:gd name="connsiteY10" fmla="*/ 1238250 h 2381250"/>
                <a:gd name="connsiteX11" fmla="*/ 2971800 w 3233859"/>
                <a:gd name="connsiteY11" fmla="*/ 1289050 h 2381250"/>
                <a:gd name="connsiteX12" fmla="*/ 2933700 w 3233859"/>
                <a:gd name="connsiteY12" fmla="*/ 1327150 h 2381250"/>
                <a:gd name="connsiteX13" fmla="*/ 2870200 w 3233859"/>
                <a:gd name="connsiteY13" fmla="*/ 1428750 h 2381250"/>
                <a:gd name="connsiteX14" fmla="*/ 2857500 w 3233859"/>
                <a:gd name="connsiteY14" fmla="*/ 1479550 h 2381250"/>
                <a:gd name="connsiteX15" fmla="*/ 2768600 w 3233859"/>
                <a:gd name="connsiteY15" fmla="*/ 1543050 h 2381250"/>
                <a:gd name="connsiteX16" fmla="*/ 2717800 w 3233859"/>
                <a:gd name="connsiteY16" fmla="*/ 1619250 h 2381250"/>
                <a:gd name="connsiteX17" fmla="*/ 2692400 w 3233859"/>
                <a:gd name="connsiteY17" fmla="*/ 1657350 h 2381250"/>
                <a:gd name="connsiteX18" fmla="*/ 2641600 w 3233859"/>
                <a:gd name="connsiteY18" fmla="*/ 1670050 h 2381250"/>
                <a:gd name="connsiteX19" fmla="*/ 2603500 w 3233859"/>
                <a:gd name="connsiteY19" fmla="*/ 1708150 h 2381250"/>
                <a:gd name="connsiteX20" fmla="*/ 2565400 w 3233859"/>
                <a:gd name="connsiteY20" fmla="*/ 1720850 h 2381250"/>
                <a:gd name="connsiteX21" fmla="*/ 2540000 w 3233859"/>
                <a:gd name="connsiteY21" fmla="*/ 1758950 h 2381250"/>
                <a:gd name="connsiteX22" fmla="*/ 2501900 w 3233859"/>
                <a:gd name="connsiteY22" fmla="*/ 1771650 h 2381250"/>
                <a:gd name="connsiteX23" fmla="*/ 2463800 w 3233859"/>
                <a:gd name="connsiteY23" fmla="*/ 1797050 h 2381250"/>
                <a:gd name="connsiteX24" fmla="*/ 2349500 w 3233859"/>
                <a:gd name="connsiteY24" fmla="*/ 1822450 h 2381250"/>
                <a:gd name="connsiteX25" fmla="*/ 2260600 w 3233859"/>
                <a:gd name="connsiteY25" fmla="*/ 1873250 h 2381250"/>
                <a:gd name="connsiteX26" fmla="*/ 2184400 w 3233859"/>
                <a:gd name="connsiteY26" fmla="*/ 1898650 h 2381250"/>
                <a:gd name="connsiteX27" fmla="*/ 2146300 w 3233859"/>
                <a:gd name="connsiteY27" fmla="*/ 1911350 h 2381250"/>
                <a:gd name="connsiteX28" fmla="*/ 2032000 w 3233859"/>
                <a:gd name="connsiteY28" fmla="*/ 1924050 h 2381250"/>
                <a:gd name="connsiteX29" fmla="*/ 1981200 w 3233859"/>
                <a:gd name="connsiteY29" fmla="*/ 1949450 h 2381250"/>
                <a:gd name="connsiteX30" fmla="*/ 1879600 w 3233859"/>
                <a:gd name="connsiteY30" fmla="*/ 1974850 h 2381250"/>
                <a:gd name="connsiteX31" fmla="*/ 1841500 w 3233859"/>
                <a:gd name="connsiteY31" fmla="*/ 1987550 h 2381250"/>
                <a:gd name="connsiteX32" fmla="*/ 1803400 w 3233859"/>
                <a:gd name="connsiteY32" fmla="*/ 2012950 h 2381250"/>
                <a:gd name="connsiteX33" fmla="*/ 1752600 w 3233859"/>
                <a:gd name="connsiteY33" fmla="*/ 2025650 h 2381250"/>
                <a:gd name="connsiteX34" fmla="*/ 1714500 w 3233859"/>
                <a:gd name="connsiteY34" fmla="*/ 2038350 h 2381250"/>
                <a:gd name="connsiteX35" fmla="*/ 1638300 w 3233859"/>
                <a:gd name="connsiteY35" fmla="*/ 2051050 h 2381250"/>
                <a:gd name="connsiteX36" fmla="*/ 1536700 w 3233859"/>
                <a:gd name="connsiteY36" fmla="*/ 2089150 h 2381250"/>
                <a:gd name="connsiteX37" fmla="*/ 1485900 w 3233859"/>
                <a:gd name="connsiteY37" fmla="*/ 2101850 h 2381250"/>
                <a:gd name="connsiteX38" fmla="*/ 1371600 w 3233859"/>
                <a:gd name="connsiteY38" fmla="*/ 2152650 h 2381250"/>
                <a:gd name="connsiteX39" fmla="*/ 1282700 w 3233859"/>
                <a:gd name="connsiteY39" fmla="*/ 2190750 h 2381250"/>
                <a:gd name="connsiteX40" fmla="*/ 876300 w 3233859"/>
                <a:gd name="connsiteY40" fmla="*/ 2241550 h 2381250"/>
                <a:gd name="connsiteX41" fmla="*/ 711200 w 3233859"/>
                <a:gd name="connsiteY41" fmla="*/ 2266950 h 2381250"/>
                <a:gd name="connsiteX42" fmla="*/ 660400 w 3233859"/>
                <a:gd name="connsiteY42" fmla="*/ 2279650 h 2381250"/>
                <a:gd name="connsiteX43" fmla="*/ 584200 w 3233859"/>
                <a:gd name="connsiteY43" fmla="*/ 2292350 h 2381250"/>
                <a:gd name="connsiteX44" fmla="*/ 304800 w 3233859"/>
                <a:gd name="connsiteY44" fmla="*/ 2317750 h 2381250"/>
                <a:gd name="connsiteX45" fmla="*/ 228600 w 3233859"/>
                <a:gd name="connsiteY45" fmla="*/ 2330450 h 2381250"/>
                <a:gd name="connsiteX46" fmla="*/ 190500 w 3233859"/>
                <a:gd name="connsiteY46" fmla="*/ 2343150 h 2381250"/>
                <a:gd name="connsiteX47" fmla="*/ 114300 w 3233859"/>
                <a:gd name="connsiteY47" fmla="*/ 2355850 h 2381250"/>
                <a:gd name="connsiteX48" fmla="*/ 38100 w 3233859"/>
                <a:gd name="connsiteY48" fmla="*/ 2381250 h 2381250"/>
                <a:gd name="connsiteX49" fmla="*/ 0 w 3233859"/>
                <a:gd name="connsiteY49" fmla="*/ 2368550 h 2381250"/>
                <a:gd name="connsiteX0" fmla="*/ 1149350 w 3234106"/>
                <a:gd name="connsiteY0" fmla="*/ 0 h 2381250"/>
                <a:gd name="connsiteX1" fmla="*/ 1562100 w 3234106"/>
                <a:gd name="connsiteY1" fmla="*/ 57150 h 2381250"/>
                <a:gd name="connsiteX2" fmla="*/ 2082800 w 3234106"/>
                <a:gd name="connsiteY2" fmla="*/ 133350 h 2381250"/>
                <a:gd name="connsiteX3" fmla="*/ 2520950 w 3234106"/>
                <a:gd name="connsiteY3" fmla="*/ 222250 h 2381250"/>
                <a:gd name="connsiteX4" fmla="*/ 2794000 w 3234106"/>
                <a:gd name="connsiteY4" fmla="*/ 304800 h 2381250"/>
                <a:gd name="connsiteX5" fmla="*/ 3048000 w 3234106"/>
                <a:gd name="connsiteY5" fmla="*/ 438150 h 2381250"/>
                <a:gd name="connsiteX6" fmla="*/ 3232150 w 3234106"/>
                <a:gd name="connsiteY6" fmla="*/ 647700 h 2381250"/>
                <a:gd name="connsiteX7" fmla="*/ 3136900 w 3234106"/>
                <a:gd name="connsiteY7" fmla="*/ 971550 h 2381250"/>
                <a:gd name="connsiteX8" fmla="*/ 3009900 w 3234106"/>
                <a:gd name="connsiteY8" fmla="*/ 1162050 h 2381250"/>
                <a:gd name="connsiteX9" fmla="*/ 2984500 w 3234106"/>
                <a:gd name="connsiteY9" fmla="*/ 1238250 h 2381250"/>
                <a:gd name="connsiteX10" fmla="*/ 2971800 w 3234106"/>
                <a:gd name="connsiteY10" fmla="*/ 1289050 h 2381250"/>
                <a:gd name="connsiteX11" fmla="*/ 2933700 w 3234106"/>
                <a:gd name="connsiteY11" fmla="*/ 1327150 h 2381250"/>
                <a:gd name="connsiteX12" fmla="*/ 2870200 w 3234106"/>
                <a:gd name="connsiteY12" fmla="*/ 1428750 h 2381250"/>
                <a:gd name="connsiteX13" fmla="*/ 2857500 w 3234106"/>
                <a:gd name="connsiteY13" fmla="*/ 1479550 h 2381250"/>
                <a:gd name="connsiteX14" fmla="*/ 2768600 w 3234106"/>
                <a:gd name="connsiteY14" fmla="*/ 1543050 h 2381250"/>
                <a:gd name="connsiteX15" fmla="*/ 2717800 w 3234106"/>
                <a:gd name="connsiteY15" fmla="*/ 1619250 h 2381250"/>
                <a:gd name="connsiteX16" fmla="*/ 2692400 w 3234106"/>
                <a:gd name="connsiteY16" fmla="*/ 1657350 h 2381250"/>
                <a:gd name="connsiteX17" fmla="*/ 2641600 w 3234106"/>
                <a:gd name="connsiteY17" fmla="*/ 1670050 h 2381250"/>
                <a:gd name="connsiteX18" fmla="*/ 2603500 w 3234106"/>
                <a:gd name="connsiteY18" fmla="*/ 1708150 h 2381250"/>
                <a:gd name="connsiteX19" fmla="*/ 2565400 w 3234106"/>
                <a:gd name="connsiteY19" fmla="*/ 1720850 h 2381250"/>
                <a:gd name="connsiteX20" fmla="*/ 2540000 w 3234106"/>
                <a:gd name="connsiteY20" fmla="*/ 1758950 h 2381250"/>
                <a:gd name="connsiteX21" fmla="*/ 2501900 w 3234106"/>
                <a:gd name="connsiteY21" fmla="*/ 1771650 h 2381250"/>
                <a:gd name="connsiteX22" fmla="*/ 2463800 w 3234106"/>
                <a:gd name="connsiteY22" fmla="*/ 1797050 h 2381250"/>
                <a:gd name="connsiteX23" fmla="*/ 2349500 w 3234106"/>
                <a:gd name="connsiteY23" fmla="*/ 1822450 h 2381250"/>
                <a:gd name="connsiteX24" fmla="*/ 2260600 w 3234106"/>
                <a:gd name="connsiteY24" fmla="*/ 1873250 h 2381250"/>
                <a:gd name="connsiteX25" fmla="*/ 2184400 w 3234106"/>
                <a:gd name="connsiteY25" fmla="*/ 1898650 h 2381250"/>
                <a:gd name="connsiteX26" fmla="*/ 2146300 w 3234106"/>
                <a:gd name="connsiteY26" fmla="*/ 1911350 h 2381250"/>
                <a:gd name="connsiteX27" fmla="*/ 2032000 w 3234106"/>
                <a:gd name="connsiteY27" fmla="*/ 1924050 h 2381250"/>
                <a:gd name="connsiteX28" fmla="*/ 1981200 w 3234106"/>
                <a:gd name="connsiteY28" fmla="*/ 1949450 h 2381250"/>
                <a:gd name="connsiteX29" fmla="*/ 1879600 w 3234106"/>
                <a:gd name="connsiteY29" fmla="*/ 1974850 h 2381250"/>
                <a:gd name="connsiteX30" fmla="*/ 1841500 w 3234106"/>
                <a:gd name="connsiteY30" fmla="*/ 1987550 h 2381250"/>
                <a:gd name="connsiteX31" fmla="*/ 1803400 w 3234106"/>
                <a:gd name="connsiteY31" fmla="*/ 2012950 h 2381250"/>
                <a:gd name="connsiteX32" fmla="*/ 1752600 w 3234106"/>
                <a:gd name="connsiteY32" fmla="*/ 2025650 h 2381250"/>
                <a:gd name="connsiteX33" fmla="*/ 1714500 w 3234106"/>
                <a:gd name="connsiteY33" fmla="*/ 2038350 h 2381250"/>
                <a:gd name="connsiteX34" fmla="*/ 1638300 w 3234106"/>
                <a:gd name="connsiteY34" fmla="*/ 2051050 h 2381250"/>
                <a:gd name="connsiteX35" fmla="*/ 1536700 w 3234106"/>
                <a:gd name="connsiteY35" fmla="*/ 2089150 h 2381250"/>
                <a:gd name="connsiteX36" fmla="*/ 1485900 w 3234106"/>
                <a:gd name="connsiteY36" fmla="*/ 2101850 h 2381250"/>
                <a:gd name="connsiteX37" fmla="*/ 1371600 w 3234106"/>
                <a:gd name="connsiteY37" fmla="*/ 2152650 h 2381250"/>
                <a:gd name="connsiteX38" fmla="*/ 1282700 w 3234106"/>
                <a:gd name="connsiteY38" fmla="*/ 2190750 h 2381250"/>
                <a:gd name="connsiteX39" fmla="*/ 876300 w 3234106"/>
                <a:gd name="connsiteY39" fmla="*/ 2241550 h 2381250"/>
                <a:gd name="connsiteX40" fmla="*/ 711200 w 3234106"/>
                <a:gd name="connsiteY40" fmla="*/ 2266950 h 2381250"/>
                <a:gd name="connsiteX41" fmla="*/ 660400 w 3234106"/>
                <a:gd name="connsiteY41" fmla="*/ 2279650 h 2381250"/>
                <a:gd name="connsiteX42" fmla="*/ 584200 w 3234106"/>
                <a:gd name="connsiteY42" fmla="*/ 2292350 h 2381250"/>
                <a:gd name="connsiteX43" fmla="*/ 304800 w 3234106"/>
                <a:gd name="connsiteY43" fmla="*/ 2317750 h 2381250"/>
                <a:gd name="connsiteX44" fmla="*/ 228600 w 3234106"/>
                <a:gd name="connsiteY44" fmla="*/ 2330450 h 2381250"/>
                <a:gd name="connsiteX45" fmla="*/ 190500 w 3234106"/>
                <a:gd name="connsiteY45" fmla="*/ 2343150 h 2381250"/>
                <a:gd name="connsiteX46" fmla="*/ 114300 w 3234106"/>
                <a:gd name="connsiteY46" fmla="*/ 2355850 h 2381250"/>
                <a:gd name="connsiteX47" fmla="*/ 38100 w 3234106"/>
                <a:gd name="connsiteY47" fmla="*/ 2381250 h 2381250"/>
                <a:gd name="connsiteX48" fmla="*/ 0 w 3234106"/>
                <a:gd name="connsiteY48" fmla="*/ 2368550 h 2381250"/>
                <a:gd name="connsiteX0" fmla="*/ 1149350 w 3234204"/>
                <a:gd name="connsiteY0" fmla="*/ 0 h 2381250"/>
                <a:gd name="connsiteX1" fmla="*/ 1562100 w 3234204"/>
                <a:gd name="connsiteY1" fmla="*/ 57150 h 2381250"/>
                <a:gd name="connsiteX2" fmla="*/ 2082800 w 3234204"/>
                <a:gd name="connsiteY2" fmla="*/ 133350 h 2381250"/>
                <a:gd name="connsiteX3" fmla="*/ 2520950 w 3234204"/>
                <a:gd name="connsiteY3" fmla="*/ 222250 h 2381250"/>
                <a:gd name="connsiteX4" fmla="*/ 2794000 w 3234204"/>
                <a:gd name="connsiteY4" fmla="*/ 304800 h 2381250"/>
                <a:gd name="connsiteX5" fmla="*/ 3048000 w 3234204"/>
                <a:gd name="connsiteY5" fmla="*/ 438150 h 2381250"/>
                <a:gd name="connsiteX6" fmla="*/ 3232150 w 3234204"/>
                <a:gd name="connsiteY6" fmla="*/ 647700 h 2381250"/>
                <a:gd name="connsiteX7" fmla="*/ 3136900 w 3234204"/>
                <a:gd name="connsiteY7" fmla="*/ 971550 h 2381250"/>
                <a:gd name="connsiteX8" fmla="*/ 2984500 w 3234204"/>
                <a:gd name="connsiteY8" fmla="*/ 1238250 h 2381250"/>
                <a:gd name="connsiteX9" fmla="*/ 2971800 w 3234204"/>
                <a:gd name="connsiteY9" fmla="*/ 1289050 h 2381250"/>
                <a:gd name="connsiteX10" fmla="*/ 2933700 w 3234204"/>
                <a:gd name="connsiteY10" fmla="*/ 1327150 h 2381250"/>
                <a:gd name="connsiteX11" fmla="*/ 2870200 w 3234204"/>
                <a:gd name="connsiteY11" fmla="*/ 1428750 h 2381250"/>
                <a:gd name="connsiteX12" fmla="*/ 2857500 w 3234204"/>
                <a:gd name="connsiteY12" fmla="*/ 1479550 h 2381250"/>
                <a:gd name="connsiteX13" fmla="*/ 2768600 w 3234204"/>
                <a:gd name="connsiteY13" fmla="*/ 1543050 h 2381250"/>
                <a:gd name="connsiteX14" fmla="*/ 2717800 w 3234204"/>
                <a:gd name="connsiteY14" fmla="*/ 1619250 h 2381250"/>
                <a:gd name="connsiteX15" fmla="*/ 2692400 w 3234204"/>
                <a:gd name="connsiteY15" fmla="*/ 1657350 h 2381250"/>
                <a:gd name="connsiteX16" fmla="*/ 2641600 w 3234204"/>
                <a:gd name="connsiteY16" fmla="*/ 1670050 h 2381250"/>
                <a:gd name="connsiteX17" fmla="*/ 2603500 w 3234204"/>
                <a:gd name="connsiteY17" fmla="*/ 1708150 h 2381250"/>
                <a:gd name="connsiteX18" fmla="*/ 2565400 w 3234204"/>
                <a:gd name="connsiteY18" fmla="*/ 1720850 h 2381250"/>
                <a:gd name="connsiteX19" fmla="*/ 2540000 w 3234204"/>
                <a:gd name="connsiteY19" fmla="*/ 1758950 h 2381250"/>
                <a:gd name="connsiteX20" fmla="*/ 2501900 w 3234204"/>
                <a:gd name="connsiteY20" fmla="*/ 1771650 h 2381250"/>
                <a:gd name="connsiteX21" fmla="*/ 2463800 w 3234204"/>
                <a:gd name="connsiteY21" fmla="*/ 1797050 h 2381250"/>
                <a:gd name="connsiteX22" fmla="*/ 2349500 w 3234204"/>
                <a:gd name="connsiteY22" fmla="*/ 1822450 h 2381250"/>
                <a:gd name="connsiteX23" fmla="*/ 2260600 w 3234204"/>
                <a:gd name="connsiteY23" fmla="*/ 1873250 h 2381250"/>
                <a:gd name="connsiteX24" fmla="*/ 2184400 w 3234204"/>
                <a:gd name="connsiteY24" fmla="*/ 1898650 h 2381250"/>
                <a:gd name="connsiteX25" fmla="*/ 2146300 w 3234204"/>
                <a:gd name="connsiteY25" fmla="*/ 1911350 h 2381250"/>
                <a:gd name="connsiteX26" fmla="*/ 2032000 w 3234204"/>
                <a:gd name="connsiteY26" fmla="*/ 1924050 h 2381250"/>
                <a:gd name="connsiteX27" fmla="*/ 1981200 w 3234204"/>
                <a:gd name="connsiteY27" fmla="*/ 1949450 h 2381250"/>
                <a:gd name="connsiteX28" fmla="*/ 1879600 w 3234204"/>
                <a:gd name="connsiteY28" fmla="*/ 1974850 h 2381250"/>
                <a:gd name="connsiteX29" fmla="*/ 1841500 w 3234204"/>
                <a:gd name="connsiteY29" fmla="*/ 1987550 h 2381250"/>
                <a:gd name="connsiteX30" fmla="*/ 1803400 w 3234204"/>
                <a:gd name="connsiteY30" fmla="*/ 2012950 h 2381250"/>
                <a:gd name="connsiteX31" fmla="*/ 1752600 w 3234204"/>
                <a:gd name="connsiteY31" fmla="*/ 2025650 h 2381250"/>
                <a:gd name="connsiteX32" fmla="*/ 1714500 w 3234204"/>
                <a:gd name="connsiteY32" fmla="*/ 2038350 h 2381250"/>
                <a:gd name="connsiteX33" fmla="*/ 1638300 w 3234204"/>
                <a:gd name="connsiteY33" fmla="*/ 2051050 h 2381250"/>
                <a:gd name="connsiteX34" fmla="*/ 1536700 w 3234204"/>
                <a:gd name="connsiteY34" fmla="*/ 2089150 h 2381250"/>
                <a:gd name="connsiteX35" fmla="*/ 1485900 w 3234204"/>
                <a:gd name="connsiteY35" fmla="*/ 2101850 h 2381250"/>
                <a:gd name="connsiteX36" fmla="*/ 1371600 w 3234204"/>
                <a:gd name="connsiteY36" fmla="*/ 2152650 h 2381250"/>
                <a:gd name="connsiteX37" fmla="*/ 1282700 w 3234204"/>
                <a:gd name="connsiteY37" fmla="*/ 2190750 h 2381250"/>
                <a:gd name="connsiteX38" fmla="*/ 876300 w 3234204"/>
                <a:gd name="connsiteY38" fmla="*/ 2241550 h 2381250"/>
                <a:gd name="connsiteX39" fmla="*/ 711200 w 3234204"/>
                <a:gd name="connsiteY39" fmla="*/ 2266950 h 2381250"/>
                <a:gd name="connsiteX40" fmla="*/ 660400 w 3234204"/>
                <a:gd name="connsiteY40" fmla="*/ 2279650 h 2381250"/>
                <a:gd name="connsiteX41" fmla="*/ 584200 w 3234204"/>
                <a:gd name="connsiteY41" fmla="*/ 2292350 h 2381250"/>
                <a:gd name="connsiteX42" fmla="*/ 304800 w 3234204"/>
                <a:gd name="connsiteY42" fmla="*/ 2317750 h 2381250"/>
                <a:gd name="connsiteX43" fmla="*/ 228600 w 3234204"/>
                <a:gd name="connsiteY43" fmla="*/ 2330450 h 2381250"/>
                <a:gd name="connsiteX44" fmla="*/ 190500 w 3234204"/>
                <a:gd name="connsiteY44" fmla="*/ 2343150 h 2381250"/>
                <a:gd name="connsiteX45" fmla="*/ 114300 w 3234204"/>
                <a:gd name="connsiteY45" fmla="*/ 2355850 h 2381250"/>
                <a:gd name="connsiteX46" fmla="*/ 38100 w 3234204"/>
                <a:gd name="connsiteY46" fmla="*/ 2381250 h 2381250"/>
                <a:gd name="connsiteX47" fmla="*/ 0 w 3234204"/>
                <a:gd name="connsiteY47"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933700 w 3234257"/>
                <a:gd name="connsiteY9" fmla="*/ 1327150 h 2381250"/>
                <a:gd name="connsiteX10" fmla="*/ 2870200 w 3234257"/>
                <a:gd name="connsiteY10" fmla="*/ 1428750 h 2381250"/>
                <a:gd name="connsiteX11" fmla="*/ 2857500 w 3234257"/>
                <a:gd name="connsiteY11" fmla="*/ 1479550 h 2381250"/>
                <a:gd name="connsiteX12" fmla="*/ 2768600 w 3234257"/>
                <a:gd name="connsiteY12" fmla="*/ 1543050 h 2381250"/>
                <a:gd name="connsiteX13" fmla="*/ 2717800 w 3234257"/>
                <a:gd name="connsiteY13" fmla="*/ 1619250 h 2381250"/>
                <a:gd name="connsiteX14" fmla="*/ 2692400 w 3234257"/>
                <a:gd name="connsiteY14" fmla="*/ 1657350 h 2381250"/>
                <a:gd name="connsiteX15" fmla="*/ 2641600 w 3234257"/>
                <a:gd name="connsiteY15" fmla="*/ 1670050 h 2381250"/>
                <a:gd name="connsiteX16" fmla="*/ 2603500 w 3234257"/>
                <a:gd name="connsiteY16" fmla="*/ 1708150 h 2381250"/>
                <a:gd name="connsiteX17" fmla="*/ 2565400 w 3234257"/>
                <a:gd name="connsiteY17" fmla="*/ 1720850 h 2381250"/>
                <a:gd name="connsiteX18" fmla="*/ 2540000 w 3234257"/>
                <a:gd name="connsiteY18" fmla="*/ 1758950 h 2381250"/>
                <a:gd name="connsiteX19" fmla="*/ 2501900 w 3234257"/>
                <a:gd name="connsiteY19" fmla="*/ 1771650 h 2381250"/>
                <a:gd name="connsiteX20" fmla="*/ 2463800 w 3234257"/>
                <a:gd name="connsiteY20" fmla="*/ 1797050 h 2381250"/>
                <a:gd name="connsiteX21" fmla="*/ 2349500 w 3234257"/>
                <a:gd name="connsiteY21" fmla="*/ 1822450 h 2381250"/>
                <a:gd name="connsiteX22" fmla="*/ 2260600 w 3234257"/>
                <a:gd name="connsiteY22" fmla="*/ 1873250 h 2381250"/>
                <a:gd name="connsiteX23" fmla="*/ 2184400 w 3234257"/>
                <a:gd name="connsiteY23" fmla="*/ 1898650 h 2381250"/>
                <a:gd name="connsiteX24" fmla="*/ 2146300 w 3234257"/>
                <a:gd name="connsiteY24" fmla="*/ 1911350 h 2381250"/>
                <a:gd name="connsiteX25" fmla="*/ 2032000 w 3234257"/>
                <a:gd name="connsiteY25" fmla="*/ 1924050 h 2381250"/>
                <a:gd name="connsiteX26" fmla="*/ 1981200 w 3234257"/>
                <a:gd name="connsiteY26" fmla="*/ 1949450 h 2381250"/>
                <a:gd name="connsiteX27" fmla="*/ 1879600 w 3234257"/>
                <a:gd name="connsiteY27" fmla="*/ 1974850 h 2381250"/>
                <a:gd name="connsiteX28" fmla="*/ 1841500 w 3234257"/>
                <a:gd name="connsiteY28" fmla="*/ 1987550 h 2381250"/>
                <a:gd name="connsiteX29" fmla="*/ 1803400 w 3234257"/>
                <a:gd name="connsiteY29" fmla="*/ 2012950 h 2381250"/>
                <a:gd name="connsiteX30" fmla="*/ 1752600 w 3234257"/>
                <a:gd name="connsiteY30" fmla="*/ 2025650 h 2381250"/>
                <a:gd name="connsiteX31" fmla="*/ 1714500 w 3234257"/>
                <a:gd name="connsiteY31" fmla="*/ 2038350 h 2381250"/>
                <a:gd name="connsiteX32" fmla="*/ 1638300 w 3234257"/>
                <a:gd name="connsiteY32" fmla="*/ 2051050 h 2381250"/>
                <a:gd name="connsiteX33" fmla="*/ 1536700 w 3234257"/>
                <a:gd name="connsiteY33" fmla="*/ 2089150 h 2381250"/>
                <a:gd name="connsiteX34" fmla="*/ 1485900 w 3234257"/>
                <a:gd name="connsiteY34" fmla="*/ 2101850 h 2381250"/>
                <a:gd name="connsiteX35" fmla="*/ 1371600 w 3234257"/>
                <a:gd name="connsiteY35" fmla="*/ 2152650 h 2381250"/>
                <a:gd name="connsiteX36" fmla="*/ 1282700 w 3234257"/>
                <a:gd name="connsiteY36" fmla="*/ 2190750 h 2381250"/>
                <a:gd name="connsiteX37" fmla="*/ 876300 w 3234257"/>
                <a:gd name="connsiteY37" fmla="*/ 2241550 h 2381250"/>
                <a:gd name="connsiteX38" fmla="*/ 711200 w 3234257"/>
                <a:gd name="connsiteY38" fmla="*/ 2266950 h 2381250"/>
                <a:gd name="connsiteX39" fmla="*/ 660400 w 3234257"/>
                <a:gd name="connsiteY39" fmla="*/ 2279650 h 2381250"/>
                <a:gd name="connsiteX40" fmla="*/ 584200 w 3234257"/>
                <a:gd name="connsiteY40" fmla="*/ 2292350 h 2381250"/>
                <a:gd name="connsiteX41" fmla="*/ 304800 w 3234257"/>
                <a:gd name="connsiteY41" fmla="*/ 2317750 h 2381250"/>
                <a:gd name="connsiteX42" fmla="*/ 228600 w 3234257"/>
                <a:gd name="connsiteY42" fmla="*/ 2330450 h 2381250"/>
                <a:gd name="connsiteX43" fmla="*/ 190500 w 3234257"/>
                <a:gd name="connsiteY43" fmla="*/ 2343150 h 2381250"/>
                <a:gd name="connsiteX44" fmla="*/ 114300 w 3234257"/>
                <a:gd name="connsiteY44" fmla="*/ 2355850 h 2381250"/>
                <a:gd name="connsiteX45" fmla="*/ 38100 w 3234257"/>
                <a:gd name="connsiteY45" fmla="*/ 2381250 h 2381250"/>
                <a:gd name="connsiteX46" fmla="*/ 0 w 3234257"/>
                <a:gd name="connsiteY46"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870200 w 3234257"/>
                <a:gd name="connsiteY9" fmla="*/ 1428750 h 2381250"/>
                <a:gd name="connsiteX10" fmla="*/ 2857500 w 3234257"/>
                <a:gd name="connsiteY10" fmla="*/ 1479550 h 2381250"/>
                <a:gd name="connsiteX11" fmla="*/ 2768600 w 3234257"/>
                <a:gd name="connsiteY11" fmla="*/ 1543050 h 2381250"/>
                <a:gd name="connsiteX12" fmla="*/ 2717800 w 3234257"/>
                <a:gd name="connsiteY12" fmla="*/ 1619250 h 2381250"/>
                <a:gd name="connsiteX13" fmla="*/ 2692400 w 3234257"/>
                <a:gd name="connsiteY13" fmla="*/ 1657350 h 2381250"/>
                <a:gd name="connsiteX14" fmla="*/ 2641600 w 3234257"/>
                <a:gd name="connsiteY14" fmla="*/ 1670050 h 2381250"/>
                <a:gd name="connsiteX15" fmla="*/ 2603500 w 3234257"/>
                <a:gd name="connsiteY15" fmla="*/ 1708150 h 2381250"/>
                <a:gd name="connsiteX16" fmla="*/ 2565400 w 3234257"/>
                <a:gd name="connsiteY16" fmla="*/ 1720850 h 2381250"/>
                <a:gd name="connsiteX17" fmla="*/ 2540000 w 3234257"/>
                <a:gd name="connsiteY17" fmla="*/ 1758950 h 2381250"/>
                <a:gd name="connsiteX18" fmla="*/ 2501900 w 3234257"/>
                <a:gd name="connsiteY18" fmla="*/ 1771650 h 2381250"/>
                <a:gd name="connsiteX19" fmla="*/ 2463800 w 3234257"/>
                <a:gd name="connsiteY19" fmla="*/ 1797050 h 2381250"/>
                <a:gd name="connsiteX20" fmla="*/ 2349500 w 3234257"/>
                <a:gd name="connsiteY20" fmla="*/ 1822450 h 2381250"/>
                <a:gd name="connsiteX21" fmla="*/ 2260600 w 3234257"/>
                <a:gd name="connsiteY21" fmla="*/ 1873250 h 2381250"/>
                <a:gd name="connsiteX22" fmla="*/ 2184400 w 3234257"/>
                <a:gd name="connsiteY22" fmla="*/ 1898650 h 2381250"/>
                <a:gd name="connsiteX23" fmla="*/ 2146300 w 3234257"/>
                <a:gd name="connsiteY23" fmla="*/ 1911350 h 2381250"/>
                <a:gd name="connsiteX24" fmla="*/ 2032000 w 3234257"/>
                <a:gd name="connsiteY24" fmla="*/ 1924050 h 2381250"/>
                <a:gd name="connsiteX25" fmla="*/ 1981200 w 3234257"/>
                <a:gd name="connsiteY25" fmla="*/ 1949450 h 2381250"/>
                <a:gd name="connsiteX26" fmla="*/ 1879600 w 3234257"/>
                <a:gd name="connsiteY26" fmla="*/ 1974850 h 2381250"/>
                <a:gd name="connsiteX27" fmla="*/ 1841500 w 3234257"/>
                <a:gd name="connsiteY27" fmla="*/ 1987550 h 2381250"/>
                <a:gd name="connsiteX28" fmla="*/ 1803400 w 3234257"/>
                <a:gd name="connsiteY28" fmla="*/ 2012950 h 2381250"/>
                <a:gd name="connsiteX29" fmla="*/ 1752600 w 3234257"/>
                <a:gd name="connsiteY29" fmla="*/ 2025650 h 2381250"/>
                <a:gd name="connsiteX30" fmla="*/ 1714500 w 3234257"/>
                <a:gd name="connsiteY30" fmla="*/ 2038350 h 2381250"/>
                <a:gd name="connsiteX31" fmla="*/ 1638300 w 3234257"/>
                <a:gd name="connsiteY31" fmla="*/ 2051050 h 2381250"/>
                <a:gd name="connsiteX32" fmla="*/ 1536700 w 3234257"/>
                <a:gd name="connsiteY32" fmla="*/ 2089150 h 2381250"/>
                <a:gd name="connsiteX33" fmla="*/ 1485900 w 3234257"/>
                <a:gd name="connsiteY33" fmla="*/ 2101850 h 2381250"/>
                <a:gd name="connsiteX34" fmla="*/ 1371600 w 3234257"/>
                <a:gd name="connsiteY34" fmla="*/ 2152650 h 2381250"/>
                <a:gd name="connsiteX35" fmla="*/ 1282700 w 3234257"/>
                <a:gd name="connsiteY35" fmla="*/ 2190750 h 2381250"/>
                <a:gd name="connsiteX36" fmla="*/ 876300 w 3234257"/>
                <a:gd name="connsiteY36" fmla="*/ 2241550 h 2381250"/>
                <a:gd name="connsiteX37" fmla="*/ 711200 w 3234257"/>
                <a:gd name="connsiteY37" fmla="*/ 2266950 h 2381250"/>
                <a:gd name="connsiteX38" fmla="*/ 660400 w 3234257"/>
                <a:gd name="connsiteY38" fmla="*/ 2279650 h 2381250"/>
                <a:gd name="connsiteX39" fmla="*/ 584200 w 3234257"/>
                <a:gd name="connsiteY39" fmla="*/ 2292350 h 2381250"/>
                <a:gd name="connsiteX40" fmla="*/ 304800 w 3234257"/>
                <a:gd name="connsiteY40" fmla="*/ 2317750 h 2381250"/>
                <a:gd name="connsiteX41" fmla="*/ 228600 w 3234257"/>
                <a:gd name="connsiteY41" fmla="*/ 2330450 h 2381250"/>
                <a:gd name="connsiteX42" fmla="*/ 190500 w 3234257"/>
                <a:gd name="connsiteY42" fmla="*/ 2343150 h 2381250"/>
                <a:gd name="connsiteX43" fmla="*/ 114300 w 3234257"/>
                <a:gd name="connsiteY43" fmla="*/ 2355850 h 2381250"/>
                <a:gd name="connsiteX44" fmla="*/ 38100 w 3234257"/>
                <a:gd name="connsiteY44" fmla="*/ 2381250 h 2381250"/>
                <a:gd name="connsiteX45" fmla="*/ 0 w 3234257"/>
                <a:gd name="connsiteY45"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857500 w 3234257"/>
                <a:gd name="connsiteY9" fmla="*/ 1479550 h 2381250"/>
                <a:gd name="connsiteX10" fmla="*/ 2768600 w 3234257"/>
                <a:gd name="connsiteY10" fmla="*/ 1543050 h 2381250"/>
                <a:gd name="connsiteX11" fmla="*/ 2717800 w 3234257"/>
                <a:gd name="connsiteY11" fmla="*/ 1619250 h 2381250"/>
                <a:gd name="connsiteX12" fmla="*/ 2692400 w 3234257"/>
                <a:gd name="connsiteY12" fmla="*/ 1657350 h 2381250"/>
                <a:gd name="connsiteX13" fmla="*/ 2641600 w 3234257"/>
                <a:gd name="connsiteY13" fmla="*/ 1670050 h 2381250"/>
                <a:gd name="connsiteX14" fmla="*/ 2603500 w 3234257"/>
                <a:gd name="connsiteY14" fmla="*/ 1708150 h 2381250"/>
                <a:gd name="connsiteX15" fmla="*/ 2565400 w 3234257"/>
                <a:gd name="connsiteY15" fmla="*/ 1720850 h 2381250"/>
                <a:gd name="connsiteX16" fmla="*/ 2540000 w 3234257"/>
                <a:gd name="connsiteY16" fmla="*/ 1758950 h 2381250"/>
                <a:gd name="connsiteX17" fmla="*/ 2501900 w 3234257"/>
                <a:gd name="connsiteY17" fmla="*/ 1771650 h 2381250"/>
                <a:gd name="connsiteX18" fmla="*/ 2463800 w 3234257"/>
                <a:gd name="connsiteY18" fmla="*/ 1797050 h 2381250"/>
                <a:gd name="connsiteX19" fmla="*/ 2349500 w 3234257"/>
                <a:gd name="connsiteY19" fmla="*/ 1822450 h 2381250"/>
                <a:gd name="connsiteX20" fmla="*/ 2260600 w 3234257"/>
                <a:gd name="connsiteY20" fmla="*/ 1873250 h 2381250"/>
                <a:gd name="connsiteX21" fmla="*/ 2184400 w 3234257"/>
                <a:gd name="connsiteY21" fmla="*/ 1898650 h 2381250"/>
                <a:gd name="connsiteX22" fmla="*/ 2146300 w 3234257"/>
                <a:gd name="connsiteY22" fmla="*/ 1911350 h 2381250"/>
                <a:gd name="connsiteX23" fmla="*/ 2032000 w 3234257"/>
                <a:gd name="connsiteY23" fmla="*/ 1924050 h 2381250"/>
                <a:gd name="connsiteX24" fmla="*/ 1981200 w 3234257"/>
                <a:gd name="connsiteY24" fmla="*/ 1949450 h 2381250"/>
                <a:gd name="connsiteX25" fmla="*/ 1879600 w 3234257"/>
                <a:gd name="connsiteY25" fmla="*/ 1974850 h 2381250"/>
                <a:gd name="connsiteX26" fmla="*/ 1841500 w 3234257"/>
                <a:gd name="connsiteY26" fmla="*/ 1987550 h 2381250"/>
                <a:gd name="connsiteX27" fmla="*/ 1803400 w 3234257"/>
                <a:gd name="connsiteY27" fmla="*/ 2012950 h 2381250"/>
                <a:gd name="connsiteX28" fmla="*/ 1752600 w 3234257"/>
                <a:gd name="connsiteY28" fmla="*/ 2025650 h 2381250"/>
                <a:gd name="connsiteX29" fmla="*/ 1714500 w 3234257"/>
                <a:gd name="connsiteY29" fmla="*/ 2038350 h 2381250"/>
                <a:gd name="connsiteX30" fmla="*/ 1638300 w 3234257"/>
                <a:gd name="connsiteY30" fmla="*/ 2051050 h 2381250"/>
                <a:gd name="connsiteX31" fmla="*/ 1536700 w 3234257"/>
                <a:gd name="connsiteY31" fmla="*/ 2089150 h 2381250"/>
                <a:gd name="connsiteX32" fmla="*/ 1485900 w 3234257"/>
                <a:gd name="connsiteY32" fmla="*/ 2101850 h 2381250"/>
                <a:gd name="connsiteX33" fmla="*/ 1371600 w 3234257"/>
                <a:gd name="connsiteY33" fmla="*/ 2152650 h 2381250"/>
                <a:gd name="connsiteX34" fmla="*/ 1282700 w 3234257"/>
                <a:gd name="connsiteY34" fmla="*/ 2190750 h 2381250"/>
                <a:gd name="connsiteX35" fmla="*/ 876300 w 3234257"/>
                <a:gd name="connsiteY35" fmla="*/ 2241550 h 2381250"/>
                <a:gd name="connsiteX36" fmla="*/ 711200 w 3234257"/>
                <a:gd name="connsiteY36" fmla="*/ 2266950 h 2381250"/>
                <a:gd name="connsiteX37" fmla="*/ 660400 w 3234257"/>
                <a:gd name="connsiteY37" fmla="*/ 2279650 h 2381250"/>
                <a:gd name="connsiteX38" fmla="*/ 584200 w 3234257"/>
                <a:gd name="connsiteY38" fmla="*/ 2292350 h 2381250"/>
                <a:gd name="connsiteX39" fmla="*/ 304800 w 3234257"/>
                <a:gd name="connsiteY39" fmla="*/ 2317750 h 2381250"/>
                <a:gd name="connsiteX40" fmla="*/ 228600 w 3234257"/>
                <a:gd name="connsiteY40" fmla="*/ 2330450 h 2381250"/>
                <a:gd name="connsiteX41" fmla="*/ 190500 w 3234257"/>
                <a:gd name="connsiteY41" fmla="*/ 2343150 h 2381250"/>
                <a:gd name="connsiteX42" fmla="*/ 114300 w 3234257"/>
                <a:gd name="connsiteY42" fmla="*/ 2355850 h 2381250"/>
                <a:gd name="connsiteX43" fmla="*/ 38100 w 3234257"/>
                <a:gd name="connsiteY43" fmla="*/ 2381250 h 2381250"/>
                <a:gd name="connsiteX44" fmla="*/ 0 w 3234257"/>
                <a:gd name="connsiteY44"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68600 w 3234257"/>
                <a:gd name="connsiteY9" fmla="*/ 1543050 h 2381250"/>
                <a:gd name="connsiteX10" fmla="*/ 2717800 w 3234257"/>
                <a:gd name="connsiteY10" fmla="*/ 1619250 h 2381250"/>
                <a:gd name="connsiteX11" fmla="*/ 2692400 w 3234257"/>
                <a:gd name="connsiteY11" fmla="*/ 1657350 h 2381250"/>
                <a:gd name="connsiteX12" fmla="*/ 2641600 w 3234257"/>
                <a:gd name="connsiteY12" fmla="*/ 1670050 h 2381250"/>
                <a:gd name="connsiteX13" fmla="*/ 2603500 w 3234257"/>
                <a:gd name="connsiteY13" fmla="*/ 1708150 h 2381250"/>
                <a:gd name="connsiteX14" fmla="*/ 2565400 w 3234257"/>
                <a:gd name="connsiteY14" fmla="*/ 1720850 h 2381250"/>
                <a:gd name="connsiteX15" fmla="*/ 2540000 w 3234257"/>
                <a:gd name="connsiteY15" fmla="*/ 1758950 h 2381250"/>
                <a:gd name="connsiteX16" fmla="*/ 2501900 w 3234257"/>
                <a:gd name="connsiteY16" fmla="*/ 1771650 h 2381250"/>
                <a:gd name="connsiteX17" fmla="*/ 2463800 w 3234257"/>
                <a:gd name="connsiteY17" fmla="*/ 1797050 h 2381250"/>
                <a:gd name="connsiteX18" fmla="*/ 2349500 w 3234257"/>
                <a:gd name="connsiteY18" fmla="*/ 1822450 h 2381250"/>
                <a:gd name="connsiteX19" fmla="*/ 2260600 w 3234257"/>
                <a:gd name="connsiteY19" fmla="*/ 1873250 h 2381250"/>
                <a:gd name="connsiteX20" fmla="*/ 2184400 w 3234257"/>
                <a:gd name="connsiteY20" fmla="*/ 1898650 h 2381250"/>
                <a:gd name="connsiteX21" fmla="*/ 2146300 w 3234257"/>
                <a:gd name="connsiteY21" fmla="*/ 1911350 h 2381250"/>
                <a:gd name="connsiteX22" fmla="*/ 2032000 w 3234257"/>
                <a:gd name="connsiteY22" fmla="*/ 1924050 h 2381250"/>
                <a:gd name="connsiteX23" fmla="*/ 1981200 w 3234257"/>
                <a:gd name="connsiteY23" fmla="*/ 1949450 h 2381250"/>
                <a:gd name="connsiteX24" fmla="*/ 1879600 w 3234257"/>
                <a:gd name="connsiteY24" fmla="*/ 1974850 h 2381250"/>
                <a:gd name="connsiteX25" fmla="*/ 1841500 w 3234257"/>
                <a:gd name="connsiteY25" fmla="*/ 1987550 h 2381250"/>
                <a:gd name="connsiteX26" fmla="*/ 1803400 w 3234257"/>
                <a:gd name="connsiteY26" fmla="*/ 2012950 h 2381250"/>
                <a:gd name="connsiteX27" fmla="*/ 1752600 w 3234257"/>
                <a:gd name="connsiteY27" fmla="*/ 2025650 h 2381250"/>
                <a:gd name="connsiteX28" fmla="*/ 1714500 w 3234257"/>
                <a:gd name="connsiteY28" fmla="*/ 2038350 h 2381250"/>
                <a:gd name="connsiteX29" fmla="*/ 1638300 w 3234257"/>
                <a:gd name="connsiteY29" fmla="*/ 2051050 h 2381250"/>
                <a:gd name="connsiteX30" fmla="*/ 1536700 w 3234257"/>
                <a:gd name="connsiteY30" fmla="*/ 2089150 h 2381250"/>
                <a:gd name="connsiteX31" fmla="*/ 1485900 w 3234257"/>
                <a:gd name="connsiteY31" fmla="*/ 2101850 h 2381250"/>
                <a:gd name="connsiteX32" fmla="*/ 1371600 w 3234257"/>
                <a:gd name="connsiteY32" fmla="*/ 2152650 h 2381250"/>
                <a:gd name="connsiteX33" fmla="*/ 1282700 w 3234257"/>
                <a:gd name="connsiteY33" fmla="*/ 2190750 h 2381250"/>
                <a:gd name="connsiteX34" fmla="*/ 876300 w 3234257"/>
                <a:gd name="connsiteY34" fmla="*/ 2241550 h 2381250"/>
                <a:gd name="connsiteX35" fmla="*/ 711200 w 3234257"/>
                <a:gd name="connsiteY35" fmla="*/ 2266950 h 2381250"/>
                <a:gd name="connsiteX36" fmla="*/ 660400 w 3234257"/>
                <a:gd name="connsiteY36" fmla="*/ 2279650 h 2381250"/>
                <a:gd name="connsiteX37" fmla="*/ 584200 w 3234257"/>
                <a:gd name="connsiteY37" fmla="*/ 2292350 h 2381250"/>
                <a:gd name="connsiteX38" fmla="*/ 304800 w 3234257"/>
                <a:gd name="connsiteY38" fmla="*/ 2317750 h 2381250"/>
                <a:gd name="connsiteX39" fmla="*/ 228600 w 3234257"/>
                <a:gd name="connsiteY39" fmla="*/ 2330450 h 2381250"/>
                <a:gd name="connsiteX40" fmla="*/ 190500 w 3234257"/>
                <a:gd name="connsiteY40" fmla="*/ 2343150 h 2381250"/>
                <a:gd name="connsiteX41" fmla="*/ 114300 w 3234257"/>
                <a:gd name="connsiteY41" fmla="*/ 2355850 h 2381250"/>
                <a:gd name="connsiteX42" fmla="*/ 38100 w 3234257"/>
                <a:gd name="connsiteY42" fmla="*/ 2381250 h 2381250"/>
                <a:gd name="connsiteX43" fmla="*/ 0 w 3234257"/>
                <a:gd name="connsiteY43"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692400 w 3234257"/>
                <a:gd name="connsiteY10" fmla="*/ 1657350 h 2381250"/>
                <a:gd name="connsiteX11" fmla="*/ 2641600 w 3234257"/>
                <a:gd name="connsiteY11" fmla="*/ 1670050 h 2381250"/>
                <a:gd name="connsiteX12" fmla="*/ 2603500 w 3234257"/>
                <a:gd name="connsiteY12" fmla="*/ 1708150 h 2381250"/>
                <a:gd name="connsiteX13" fmla="*/ 2565400 w 3234257"/>
                <a:gd name="connsiteY13" fmla="*/ 1720850 h 2381250"/>
                <a:gd name="connsiteX14" fmla="*/ 2540000 w 3234257"/>
                <a:gd name="connsiteY14" fmla="*/ 1758950 h 2381250"/>
                <a:gd name="connsiteX15" fmla="*/ 2501900 w 3234257"/>
                <a:gd name="connsiteY15" fmla="*/ 1771650 h 2381250"/>
                <a:gd name="connsiteX16" fmla="*/ 2463800 w 3234257"/>
                <a:gd name="connsiteY16" fmla="*/ 1797050 h 2381250"/>
                <a:gd name="connsiteX17" fmla="*/ 2349500 w 3234257"/>
                <a:gd name="connsiteY17" fmla="*/ 1822450 h 2381250"/>
                <a:gd name="connsiteX18" fmla="*/ 2260600 w 3234257"/>
                <a:gd name="connsiteY18" fmla="*/ 1873250 h 2381250"/>
                <a:gd name="connsiteX19" fmla="*/ 2184400 w 3234257"/>
                <a:gd name="connsiteY19" fmla="*/ 1898650 h 2381250"/>
                <a:gd name="connsiteX20" fmla="*/ 2146300 w 3234257"/>
                <a:gd name="connsiteY20" fmla="*/ 1911350 h 2381250"/>
                <a:gd name="connsiteX21" fmla="*/ 2032000 w 3234257"/>
                <a:gd name="connsiteY21" fmla="*/ 1924050 h 2381250"/>
                <a:gd name="connsiteX22" fmla="*/ 1981200 w 3234257"/>
                <a:gd name="connsiteY22" fmla="*/ 1949450 h 2381250"/>
                <a:gd name="connsiteX23" fmla="*/ 1879600 w 3234257"/>
                <a:gd name="connsiteY23" fmla="*/ 1974850 h 2381250"/>
                <a:gd name="connsiteX24" fmla="*/ 1841500 w 3234257"/>
                <a:gd name="connsiteY24" fmla="*/ 1987550 h 2381250"/>
                <a:gd name="connsiteX25" fmla="*/ 1803400 w 3234257"/>
                <a:gd name="connsiteY25" fmla="*/ 2012950 h 2381250"/>
                <a:gd name="connsiteX26" fmla="*/ 1752600 w 3234257"/>
                <a:gd name="connsiteY26" fmla="*/ 2025650 h 2381250"/>
                <a:gd name="connsiteX27" fmla="*/ 1714500 w 3234257"/>
                <a:gd name="connsiteY27" fmla="*/ 2038350 h 2381250"/>
                <a:gd name="connsiteX28" fmla="*/ 1638300 w 3234257"/>
                <a:gd name="connsiteY28" fmla="*/ 2051050 h 2381250"/>
                <a:gd name="connsiteX29" fmla="*/ 1536700 w 3234257"/>
                <a:gd name="connsiteY29" fmla="*/ 2089150 h 2381250"/>
                <a:gd name="connsiteX30" fmla="*/ 1485900 w 3234257"/>
                <a:gd name="connsiteY30" fmla="*/ 2101850 h 2381250"/>
                <a:gd name="connsiteX31" fmla="*/ 1371600 w 3234257"/>
                <a:gd name="connsiteY31" fmla="*/ 2152650 h 2381250"/>
                <a:gd name="connsiteX32" fmla="*/ 1282700 w 3234257"/>
                <a:gd name="connsiteY32" fmla="*/ 2190750 h 2381250"/>
                <a:gd name="connsiteX33" fmla="*/ 876300 w 3234257"/>
                <a:gd name="connsiteY33" fmla="*/ 2241550 h 2381250"/>
                <a:gd name="connsiteX34" fmla="*/ 711200 w 3234257"/>
                <a:gd name="connsiteY34" fmla="*/ 2266950 h 2381250"/>
                <a:gd name="connsiteX35" fmla="*/ 660400 w 3234257"/>
                <a:gd name="connsiteY35" fmla="*/ 2279650 h 2381250"/>
                <a:gd name="connsiteX36" fmla="*/ 584200 w 3234257"/>
                <a:gd name="connsiteY36" fmla="*/ 2292350 h 2381250"/>
                <a:gd name="connsiteX37" fmla="*/ 304800 w 3234257"/>
                <a:gd name="connsiteY37" fmla="*/ 2317750 h 2381250"/>
                <a:gd name="connsiteX38" fmla="*/ 228600 w 3234257"/>
                <a:gd name="connsiteY38" fmla="*/ 2330450 h 2381250"/>
                <a:gd name="connsiteX39" fmla="*/ 190500 w 3234257"/>
                <a:gd name="connsiteY39" fmla="*/ 2343150 h 2381250"/>
                <a:gd name="connsiteX40" fmla="*/ 114300 w 3234257"/>
                <a:gd name="connsiteY40" fmla="*/ 2355850 h 2381250"/>
                <a:gd name="connsiteX41" fmla="*/ 38100 w 3234257"/>
                <a:gd name="connsiteY41" fmla="*/ 2381250 h 2381250"/>
                <a:gd name="connsiteX42" fmla="*/ 0 w 3234257"/>
                <a:gd name="connsiteY42"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641600 w 3234257"/>
                <a:gd name="connsiteY10" fmla="*/ 1670050 h 2381250"/>
                <a:gd name="connsiteX11" fmla="*/ 2603500 w 3234257"/>
                <a:gd name="connsiteY11" fmla="*/ 1708150 h 2381250"/>
                <a:gd name="connsiteX12" fmla="*/ 2565400 w 3234257"/>
                <a:gd name="connsiteY12" fmla="*/ 1720850 h 2381250"/>
                <a:gd name="connsiteX13" fmla="*/ 2540000 w 3234257"/>
                <a:gd name="connsiteY13" fmla="*/ 1758950 h 2381250"/>
                <a:gd name="connsiteX14" fmla="*/ 2501900 w 3234257"/>
                <a:gd name="connsiteY14" fmla="*/ 1771650 h 2381250"/>
                <a:gd name="connsiteX15" fmla="*/ 2463800 w 3234257"/>
                <a:gd name="connsiteY15" fmla="*/ 1797050 h 2381250"/>
                <a:gd name="connsiteX16" fmla="*/ 2349500 w 3234257"/>
                <a:gd name="connsiteY16" fmla="*/ 1822450 h 2381250"/>
                <a:gd name="connsiteX17" fmla="*/ 2260600 w 3234257"/>
                <a:gd name="connsiteY17" fmla="*/ 1873250 h 2381250"/>
                <a:gd name="connsiteX18" fmla="*/ 2184400 w 3234257"/>
                <a:gd name="connsiteY18" fmla="*/ 1898650 h 2381250"/>
                <a:gd name="connsiteX19" fmla="*/ 2146300 w 3234257"/>
                <a:gd name="connsiteY19" fmla="*/ 1911350 h 2381250"/>
                <a:gd name="connsiteX20" fmla="*/ 2032000 w 3234257"/>
                <a:gd name="connsiteY20" fmla="*/ 1924050 h 2381250"/>
                <a:gd name="connsiteX21" fmla="*/ 1981200 w 3234257"/>
                <a:gd name="connsiteY21" fmla="*/ 1949450 h 2381250"/>
                <a:gd name="connsiteX22" fmla="*/ 1879600 w 3234257"/>
                <a:gd name="connsiteY22" fmla="*/ 1974850 h 2381250"/>
                <a:gd name="connsiteX23" fmla="*/ 1841500 w 3234257"/>
                <a:gd name="connsiteY23" fmla="*/ 1987550 h 2381250"/>
                <a:gd name="connsiteX24" fmla="*/ 1803400 w 3234257"/>
                <a:gd name="connsiteY24" fmla="*/ 2012950 h 2381250"/>
                <a:gd name="connsiteX25" fmla="*/ 1752600 w 3234257"/>
                <a:gd name="connsiteY25" fmla="*/ 2025650 h 2381250"/>
                <a:gd name="connsiteX26" fmla="*/ 1714500 w 3234257"/>
                <a:gd name="connsiteY26" fmla="*/ 2038350 h 2381250"/>
                <a:gd name="connsiteX27" fmla="*/ 1638300 w 3234257"/>
                <a:gd name="connsiteY27" fmla="*/ 2051050 h 2381250"/>
                <a:gd name="connsiteX28" fmla="*/ 1536700 w 3234257"/>
                <a:gd name="connsiteY28" fmla="*/ 2089150 h 2381250"/>
                <a:gd name="connsiteX29" fmla="*/ 1485900 w 3234257"/>
                <a:gd name="connsiteY29" fmla="*/ 2101850 h 2381250"/>
                <a:gd name="connsiteX30" fmla="*/ 1371600 w 3234257"/>
                <a:gd name="connsiteY30" fmla="*/ 2152650 h 2381250"/>
                <a:gd name="connsiteX31" fmla="*/ 1282700 w 3234257"/>
                <a:gd name="connsiteY31" fmla="*/ 2190750 h 2381250"/>
                <a:gd name="connsiteX32" fmla="*/ 876300 w 3234257"/>
                <a:gd name="connsiteY32" fmla="*/ 2241550 h 2381250"/>
                <a:gd name="connsiteX33" fmla="*/ 711200 w 3234257"/>
                <a:gd name="connsiteY33" fmla="*/ 2266950 h 2381250"/>
                <a:gd name="connsiteX34" fmla="*/ 660400 w 3234257"/>
                <a:gd name="connsiteY34" fmla="*/ 2279650 h 2381250"/>
                <a:gd name="connsiteX35" fmla="*/ 584200 w 3234257"/>
                <a:gd name="connsiteY35" fmla="*/ 2292350 h 2381250"/>
                <a:gd name="connsiteX36" fmla="*/ 304800 w 3234257"/>
                <a:gd name="connsiteY36" fmla="*/ 2317750 h 2381250"/>
                <a:gd name="connsiteX37" fmla="*/ 228600 w 3234257"/>
                <a:gd name="connsiteY37" fmla="*/ 2330450 h 2381250"/>
                <a:gd name="connsiteX38" fmla="*/ 190500 w 3234257"/>
                <a:gd name="connsiteY38" fmla="*/ 2343150 h 2381250"/>
                <a:gd name="connsiteX39" fmla="*/ 114300 w 3234257"/>
                <a:gd name="connsiteY39" fmla="*/ 2355850 h 2381250"/>
                <a:gd name="connsiteX40" fmla="*/ 38100 w 3234257"/>
                <a:gd name="connsiteY40" fmla="*/ 2381250 h 2381250"/>
                <a:gd name="connsiteX41" fmla="*/ 0 w 3234257"/>
                <a:gd name="connsiteY41"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603500 w 3234257"/>
                <a:gd name="connsiteY10" fmla="*/ 1708150 h 2381250"/>
                <a:gd name="connsiteX11" fmla="*/ 2565400 w 3234257"/>
                <a:gd name="connsiteY11" fmla="*/ 1720850 h 2381250"/>
                <a:gd name="connsiteX12" fmla="*/ 2540000 w 3234257"/>
                <a:gd name="connsiteY12" fmla="*/ 1758950 h 2381250"/>
                <a:gd name="connsiteX13" fmla="*/ 2501900 w 3234257"/>
                <a:gd name="connsiteY13" fmla="*/ 1771650 h 2381250"/>
                <a:gd name="connsiteX14" fmla="*/ 2463800 w 3234257"/>
                <a:gd name="connsiteY14" fmla="*/ 1797050 h 2381250"/>
                <a:gd name="connsiteX15" fmla="*/ 2349500 w 3234257"/>
                <a:gd name="connsiteY15" fmla="*/ 1822450 h 2381250"/>
                <a:gd name="connsiteX16" fmla="*/ 2260600 w 3234257"/>
                <a:gd name="connsiteY16" fmla="*/ 1873250 h 2381250"/>
                <a:gd name="connsiteX17" fmla="*/ 2184400 w 3234257"/>
                <a:gd name="connsiteY17" fmla="*/ 1898650 h 2381250"/>
                <a:gd name="connsiteX18" fmla="*/ 2146300 w 3234257"/>
                <a:gd name="connsiteY18" fmla="*/ 1911350 h 2381250"/>
                <a:gd name="connsiteX19" fmla="*/ 2032000 w 3234257"/>
                <a:gd name="connsiteY19" fmla="*/ 1924050 h 2381250"/>
                <a:gd name="connsiteX20" fmla="*/ 1981200 w 3234257"/>
                <a:gd name="connsiteY20" fmla="*/ 1949450 h 2381250"/>
                <a:gd name="connsiteX21" fmla="*/ 1879600 w 3234257"/>
                <a:gd name="connsiteY21" fmla="*/ 1974850 h 2381250"/>
                <a:gd name="connsiteX22" fmla="*/ 1841500 w 3234257"/>
                <a:gd name="connsiteY22" fmla="*/ 1987550 h 2381250"/>
                <a:gd name="connsiteX23" fmla="*/ 1803400 w 3234257"/>
                <a:gd name="connsiteY23" fmla="*/ 2012950 h 2381250"/>
                <a:gd name="connsiteX24" fmla="*/ 1752600 w 3234257"/>
                <a:gd name="connsiteY24" fmla="*/ 2025650 h 2381250"/>
                <a:gd name="connsiteX25" fmla="*/ 1714500 w 3234257"/>
                <a:gd name="connsiteY25" fmla="*/ 2038350 h 2381250"/>
                <a:gd name="connsiteX26" fmla="*/ 1638300 w 3234257"/>
                <a:gd name="connsiteY26" fmla="*/ 2051050 h 2381250"/>
                <a:gd name="connsiteX27" fmla="*/ 1536700 w 3234257"/>
                <a:gd name="connsiteY27" fmla="*/ 2089150 h 2381250"/>
                <a:gd name="connsiteX28" fmla="*/ 1485900 w 3234257"/>
                <a:gd name="connsiteY28" fmla="*/ 2101850 h 2381250"/>
                <a:gd name="connsiteX29" fmla="*/ 1371600 w 3234257"/>
                <a:gd name="connsiteY29" fmla="*/ 2152650 h 2381250"/>
                <a:gd name="connsiteX30" fmla="*/ 1282700 w 3234257"/>
                <a:gd name="connsiteY30" fmla="*/ 2190750 h 2381250"/>
                <a:gd name="connsiteX31" fmla="*/ 876300 w 3234257"/>
                <a:gd name="connsiteY31" fmla="*/ 2241550 h 2381250"/>
                <a:gd name="connsiteX32" fmla="*/ 711200 w 3234257"/>
                <a:gd name="connsiteY32" fmla="*/ 2266950 h 2381250"/>
                <a:gd name="connsiteX33" fmla="*/ 660400 w 3234257"/>
                <a:gd name="connsiteY33" fmla="*/ 2279650 h 2381250"/>
                <a:gd name="connsiteX34" fmla="*/ 584200 w 3234257"/>
                <a:gd name="connsiteY34" fmla="*/ 2292350 h 2381250"/>
                <a:gd name="connsiteX35" fmla="*/ 304800 w 3234257"/>
                <a:gd name="connsiteY35" fmla="*/ 2317750 h 2381250"/>
                <a:gd name="connsiteX36" fmla="*/ 228600 w 3234257"/>
                <a:gd name="connsiteY36" fmla="*/ 2330450 h 2381250"/>
                <a:gd name="connsiteX37" fmla="*/ 190500 w 3234257"/>
                <a:gd name="connsiteY37" fmla="*/ 2343150 h 2381250"/>
                <a:gd name="connsiteX38" fmla="*/ 114300 w 3234257"/>
                <a:gd name="connsiteY38" fmla="*/ 2355850 h 2381250"/>
                <a:gd name="connsiteX39" fmla="*/ 38100 w 3234257"/>
                <a:gd name="connsiteY39" fmla="*/ 2381250 h 2381250"/>
                <a:gd name="connsiteX40" fmla="*/ 0 w 3234257"/>
                <a:gd name="connsiteY40"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603500 w 3234257"/>
                <a:gd name="connsiteY10" fmla="*/ 1708150 h 2381250"/>
                <a:gd name="connsiteX11" fmla="*/ 2603499 w 3234257"/>
                <a:gd name="connsiteY11" fmla="*/ 1708150 h 2381250"/>
                <a:gd name="connsiteX12" fmla="*/ 2565400 w 3234257"/>
                <a:gd name="connsiteY12" fmla="*/ 1720850 h 2381250"/>
                <a:gd name="connsiteX13" fmla="*/ 2540000 w 3234257"/>
                <a:gd name="connsiteY13" fmla="*/ 1758950 h 2381250"/>
                <a:gd name="connsiteX14" fmla="*/ 2501900 w 3234257"/>
                <a:gd name="connsiteY14" fmla="*/ 1771650 h 2381250"/>
                <a:gd name="connsiteX15" fmla="*/ 2463800 w 3234257"/>
                <a:gd name="connsiteY15" fmla="*/ 1797050 h 2381250"/>
                <a:gd name="connsiteX16" fmla="*/ 2349500 w 3234257"/>
                <a:gd name="connsiteY16" fmla="*/ 1822450 h 2381250"/>
                <a:gd name="connsiteX17" fmla="*/ 2260600 w 3234257"/>
                <a:gd name="connsiteY17" fmla="*/ 1873250 h 2381250"/>
                <a:gd name="connsiteX18" fmla="*/ 2184400 w 3234257"/>
                <a:gd name="connsiteY18" fmla="*/ 1898650 h 2381250"/>
                <a:gd name="connsiteX19" fmla="*/ 2146300 w 3234257"/>
                <a:gd name="connsiteY19" fmla="*/ 1911350 h 2381250"/>
                <a:gd name="connsiteX20" fmla="*/ 2032000 w 3234257"/>
                <a:gd name="connsiteY20" fmla="*/ 1924050 h 2381250"/>
                <a:gd name="connsiteX21" fmla="*/ 1981200 w 3234257"/>
                <a:gd name="connsiteY21" fmla="*/ 1949450 h 2381250"/>
                <a:gd name="connsiteX22" fmla="*/ 1879600 w 3234257"/>
                <a:gd name="connsiteY22" fmla="*/ 1974850 h 2381250"/>
                <a:gd name="connsiteX23" fmla="*/ 1841500 w 3234257"/>
                <a:gd name="connsiteY23" fmla="*/ 1987550 h 2381250"/>
                <a:gd name="connsiteX24" fmla="*/ 1803400 w 3234257"/>
                <a:gd name="connsiteY24" fmla="*/ 2012950 h 2381250"/>
                <a:gd name="connsiteX25" fmla="*/ 1752600 w 3234257"/>
                <a:gd name="connsiteY25" fmla="*/ 2025650 h 2381250"/>
                <a:gd name="connsiteX26" fmla="*/ 1714500 w 3234257"/>
                <a:gd name="connsiteY26" fmla="*/ 2038350 h 2381250"/>
                <a:gd name="connsiteX27" fmla="*/ 1638300 w 3234257"/>
                <a:gd name="connsiteY27" fmla="*/ 2051050 h 2381250"/>
                <a:gd name="connsiteX28" fmla="*/ 1536700 w 3234257"/>
                <a:gd name="connsiteY28" fmla="*/ 2089150 h 2381250"/>
                <a:gd name="connsiteX29" fmla="*/ 1485900 w 3234257"/>
                <a:gd name="connsiteY29" fmla="*/ 2101850 h 2381250"/>
                <a:gd name="connsiteX30" fmla="*/ 1371600 w 3234257"/>
                <a:gd name="connsiteY30" fmla="*/ 2152650 h 2381250"/>
                <a:gd name="connsiteX31" fmla="*/ 1282700 w 3234257"/>
                <a:gd name="connsiteY31" fmla="*/ 2190750 h 2381250"/>
                <a:gd name="connsiteX32" fmla="*/ 876300 w 3234257"/>
                <a:gd name="connsiteY32" fmla="*/ 2241550 h 2381250"/>
                <a:gd name="connsiteX33" fmla="*/ 711200 w 3234257"/>
                <a:gd name="connsiteY33" fmla="*/ 2266950 h 2381250"/>
                <a:gd name="connsiteX34" fmla="*/ 660400 w 3234257"/>
                <a:gd name="connsiteY34" fmla="*/ 2279650 h 2381250"/>
                <a:gd name="connsiteX35" fmla="*/ 584200 w 3234257"/>
                <a:gd name="connsiteY35" fmla="*/ 2292350 h 2381250"/>
                <a:gd name="connsiteX36" fmla="*/ 304800 w 3234257"/>
                <a:gd name="connsiteY36" fmla="*/ 2317750 h 2381250"/>
                <a:gd name="connsiteX37" fmla="*/ 228600 w 3234257"/>
                <a:gd name="connsiteY37" fmla="*/ 2330450 h 2381250"/>
                <a:gd name="connsiteX38" fmla="*/ 190500 w 3234257"/>
                <a:gd name="connsiteY38" fmla="*/ 2343150 h 2381250"/>
                <a:gd name="connsiteX39" fmla="*/ 114300 w 3234257"/>
                <a:gd name="connsiteY39" fmla="*/ 2355850 h 2381250"/>
                <a:gd name="connsiteX40" fmla="*/ 38100 w 3234257"/>
                <a:gd name="connsiteY40" fmla="*/ 2381250 h 2381250"/>
                <a:gd name="connsiteX41" fmla="*/ 0 w 3234257"/>
                <a:gd name="connsiteY41"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603500 w 3234257"/>
                <a:gd name="connsiteY10" fmla="*/ 1708150 h 2381250"/>
                <a:gd name="connsiteX11" fmla="*/ 2565400 w 3234257"/>
                <a:gd name="connsiteY11" fmla="*/ 1720850 h 2381250"/>
                <a:gd name="connsiteX12" fmla="*/ 2540000 w 3234257"/>
                <a:gd name="connsiteY12" fmla="*/ 1758950 h 2381250"/>
                <a:gd name="connsiteX13" fmla="*/ 2501900 w 3234257"/>
                <a:gd name="connsiteY13" fmla="*/ 1771650 h 2381250"/>
                <a:gd name="connsiteX14" fmla="*/ 2463800 w 3234257"/>
                <a:gd name="connsiteY14" fmla="*/ 1797050 h 2381250"/>
                <a:gd name="connsiteX15" fmla="*/ 2349500 w 3234257"/>
                <a:gd name="connsiteY15" fmla="*/ 1822450 h 2381250"/>
                <a:gd name="connsiteX16" fmla="*/ 2260600 w 3234257"/>
                <a:gd name="connsiteY16" fmla="*/ 1873250 h 2381250"/>
                <a:gd name="connsiteX17" fmla="*/ 2184400 w 3234257"/>
                <a:gd name="connsiteY17" fmla="*/ 1898650 h 2381250"/>
                <a:gd name="connsiteX18" fmla="*/ 2146300 w 3234257"/>
                <a:gd name="connsiteY18" fmla="*/ 1911350 h 2381250"/>
                <a:gd name="connsiteX19" fmla="*/ 2032000 w 3234257"/>
                <a:gd name="connsiteY19" fmla="*/ 1924050 h 2381250"/>
                <a:gd name="connsiteX20" fmla="*/ 1981200 w 3234257"/>
                <a:gd name="connsiteY20" fmla="*/ 1949450 h 2381250"/>
                <a:gd name="connsiteX21" fmla="*/ 1879600 w 3234257"/>
                <a:gd name="connsiteY21" fmla="*/ 1974850 h 2381250"/>
                <a:gd name="connsiteX22" fmla="*/ 1841500 w 3234257"/>
                <a:gd name="connsiteY22" fmla="*/ 1987550 h 2381250"/>
                <a:gd name="connsiteX23" fmla="*/ 1803400 w 3234257"/>
                <a:gd name="connsiteY23" fmla="*/ 2012950 h 2381250"/>
                <a:gd name="connsiteX24" fmla="*/ 1752600 w 3234257"/>
                <a:gd name="connsiteY24" fmla="*/ 2025650 h 2381250"/>
                <a:gd name="connsiteX25" fmla="*/ 1714500 w 3234257"/>
                <a:gd name="connsiteY25" fmla="*/ 2038350 h 2381250"/>
                <a:gd name="connsiteX26" fmla="*/ 1638300 w 3234257"/>
                <a:gd name="connsiteY26" fmla="*/ 2051050 h 2381250"/>
                <a:gd name="connsiteX27" fmla="*/ 1536700 w 3234257"/>
                <a:gd name="connsiteY27" fmla="*/ 2089150 h 2381250"/>
                <a:gd name="connsiteX28" fmla="*/ 1485900 w 3234257"/>
                <a:gd name="connsiteY28" fmla="*/ 2101850 h 2381250"/>
                <a:gd name="connsiteX29" fmla="*/ 1371600 w 3234257"/>
                <a:gd name="connsiteY29" fmla="*/ 2152650 h 2381250"/>
                <a:gd name="connsiteX30" fmla="*/ 1282700 w 3234257"/>
                <a:gd name="connsiteY30" fmla="*/ 2190750 h 2381250"/>
                <a:gd name="connsiteX31" fmla="*/ 876300 w 3234257"/>
                <a:gd name="connsiteY31" fmla="*/ 2241550 h 2381250"/>
                <a:gd name="connsiteX32" fmla="*/ 711200 w 3234257"/>
                <a:gd name="connsiteY32" fmla="*/ 2266950 h 2381250"/>
                <a:gd name="connsiteX33" fmla="*/ 660400 w 3234257"/>
                <a:gd name="connsiteY33" fmla="*/ 2279650 h 2381250"/>
                <a:gd name="connsiteX34" fmla="*/ 584200 w 3234257"/>
                <a:gd name="connsiteY34" fmla="*/ 2292350 h 2381250"/>
                <a:gd name="connsiteX35" fmla="*/ 304800 w 3234257"/>
                <a:gd name="connsiteY35" fmla="*/ 2317750 h 2381250"/>
                <a:gd name="connsiteX36" fmla="*/ 228600 w 3234257"/>
                <a:gd name="connsiteY36" fmla="*/ 2330450 h 2381250"/>
                <a:gd name="connsiteX37" fmla="*/ 190500 w 3234257"/>
                <a:gd name="connsiteY37" fmla="*/ 2343150 h 2381250"/>
                <a:gd name="connsiteX38" fmla="*/ 114300 w 3234257"/>
                <a:gd name="connsiteY38" fmla="*/ 2355850 h 2381250"/>
                <a:gd name="connsiteX39" fmla="*/ 38100 w 3234257"/>
                <a:gd name="connsiteY39" fmla="*/ 2381250 h 2381250"/>
                <a:gd name="connsiteX40" fmla="*/ 0 w 3234257"/>
                <a:gd name="connsiteY40"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565400 w 3234257"/>
                <a:gd name="connsiteY10" fmla="*/ 1720850 h 2381250"/>
                <a:gd name="connsiteX11" fmla="*/ 2540000 w 3234257"/>
                <a:gd name="connsiteY11" fmla="*/ 1758950 h 2381250"/>
                <a:gd name="connsiteX12" fmla="*/ 2501900 w 3234257"/>
                <a:gd name="connsiteY12" fmla="*/ 1771650 h 2381250"/>
                <a:gd name="connsiteX13" fmla="*/ 2463800 w 3234257"/>
                <a:gd name="connsiteY13" fmla="*/ 1797050 h 2381250"/>
                <a:gd name="connsiteX14" fmla="*/ 2349500 w 3234257"/>
                <a:gd name="connsiteY14" fmla="*/ 1822450 h 2381250"/>
                <a:gd name="connsiteX15" fmla="*/ 2260600 w 3234257"/>
                <a:gd name="connsiteY15" fmla="*/ 1873250 h 2381250"/>
                <a:gd name="connsiteX16" fmla="*/ 2184400 w 3234257"/>
                <a:gd name="connsiteY16" fmla="*/ 1898650 h 2381250"/>
                <a:gd name="connsiteX17" fmla="*/ 2146300 w 3234257"/>
                <a:gd name="connsiteY17" fmla="*/ 1911350 h 2381250"/>
                <a:gd name="connsiteX18" fmla="*/ 2032000 w 3234257"/>
                <a:gd name="connsiteY18" fmla="*/ 1924050 h 2381250"/>
                <a:gd name="connsiteX19" fmla="*/ 1981200 w 3234257"/>
                <a:gd name="connsiteY19" fmla="*/ 1949450 h 2381250"/>
                <a:gd name="connsiteX20" fmla="*/ 1879600 w 3234257"/>
                <a:gd name="connsiteY20" fmla="*/ 1974850 h 2381250"/>
                <a:gd name="connsiteX21" fmla="*/ 1841500 w 3234257"/>
                <a:gd name="connsiteY21" fmla="*/ 1987550 h 2381250"/>
                <a:gd name="connsiteX22" fmla="*/ 1803400 w 3234257"/>
                <a:gd name="connsiteY22" fmla="*/ 2012950 h 2381250"/>
                <a:gd name="connsiteX23" fmla="*/ 1752600 w 3234257"/>
                <a:gd name="connsiteY23" fmla="*/ 2025650 h 2381250"/>
                <a:gd name="connsiteX24" fmla="*/ 1714500 w 3234257"/>
                <a:gd name="connsiteY24" fmla="*/ 2038350 h 2381250"/>
                <a:gd name="connsiteX25" fmla="*/ 1638300 w 3234257"/>
                <a:gd name="connsiteY25" fmla="*/ 2051050 h 2381250"/>
                <a:gd name="connsiteX26" fmla="*/ 1536700 w 3234257"/>
                <a:gd name="connsiteY26" fmla="*/ 2089150 h 2381250"/>
                <a:gd name="connsiteX27" fmla="*/ 1485900 w 3234257"/>
                <a:gd name="connsiteY27" fmla="*/ 2101850 h 2381250"/>
                <a:gd name="connsiteX28" fmla="*/ 1371600 w 3234257"/>
                <a:gd name="connsiteY28" fmla="*/ 2152650 h 2381250"/>
                <a:gd name="connsiteX29" fmla="*/ 1282700 w 3234257"/>
                <a:gd name="connsiteY29" fmla="*/ 2190750 h 2381250"/>
                <a:gd name="connsiteX30" fmla="*/ 876300 w 3234257"/>
                <a:gd name="connsiteY30" fmla="*/ 2241550 h 2381250"/>
                <a:gd name="connsiteX31" fmla="*/ 711200 w 3234257"/>
                <a:gd name="connsiteY31" fmla="*/ 2266950 h 2381250"/>
                <a:gd name="connsiteX32" fmla="*/ 660400 w 3234257"/>
                <a:gd name="connsiteY32" fmla="*/ 2279650 h 2381250"/>
                <a:gd name="connsiteX33" fmla="*/ 584200 w 3234257"/>
                <a:gd name="connsiteY33" fmla="*/ 2292350 h 2381250"/>
                <a:gd name="connsiteX34" fmla="*/ 304800 w 3234257"/>
                <a:gd name="connsiteY34" fmla="*/ 2317750 h 2381250"/>
                <a:gd name="connsiteX35" fmla="*/ 228600 w 3234257"/>
                <a:gd name="connsiteY35" fmla="*/ 2330450 h 2381250"/>
                <a:gd name="connsiteX36" fmla="*/ 190500 w 3234257"/>
                <a:gd name="connsiteY36" fmla="*/ 2343150 h 2381250"/>
                <a:gd name="connsiteX37" fmla="*/ 114300 w 3234257"/>
                <a:gd name="connsiteY37" fmla="*/ 2355850 h 2381250"/>
                <a:gd name="connsiteX38" fmla="*/ 38100 w 3234257"/>
                <a:gd name="connsiteY38" fmla="*/ 2381250 h 2381250"/>
                <a:gd name="connsiteX39" fmla="*/ 0 w 3234257"/>
                <a:gd name="connsiteY39"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540000 w 3234257"/>
                <a:gd name="connsiteY10" fmla="*/ 1758950 h 2381250"/>
                <a:gd name="connsiteX11" fmla="*/ 2501900 w 3234257"/>
                <a:gd name="connsiteY11" fmla="*/ 1771650 h 2381250"/>
                <a:gd name="connsiteX12" fmla="*/ 2463800 w 3234257"/>
                <a:gd name="connsiteY12" fmla="*/ 1797050 h 2381250"/>
                <a:gd name="connsiteX13" fmla="*/ 2349500 w 3234257"/>
                <a:gd name="connsiteY13" fmla="*/ 1822450 h 2381250"/>
                <a:gd name="connsiteX14" fmla="*/ 2260600 w 3234257"/>
                <a:gd name="connsiteY14" fmla="*/ 1873250 h 2381250"/>
                <a:gd name="connsiteX15" fmla="*/ 2184400 w 3234257"/>
                <a:gd name="connsiteY15" fmla="*/ 1898650 h 2381250"/>
                <a:gd name="connsiteX16" fmla="*/ 2146300 w 3234257"/>
                <a:gd name="connsiteY16" fmla="*/ 1911350 h 2381250"/>
                <a:gd name="connsiteX17" fmla="*/ 2032000 w 3234257"/>
                <a:gd name="connsiteY17" fmla="*/ 1924050 h 2381250"/>
                <a:gd name="connsiteX18" fmla="*/ 1981200 w 3234257"/>
                <a:gd name="connsiteY18" fmla="*/ 1949450 h 2381250"/>
                <a:gd name="connsiteX19" fmla="*/ 1879600 w 3234257"/>
                <a:gd name="connsiteY19" fmla="*/ 1974850 h 2381250"/>
                <a:gd name="connsiteX20" fmla="*/ 1841500 w 3234257"/>
                <a:gd name="connsiteY20" fmla="*/ 1987550 h 2381250"/>
                <a:gd name="connsiteX21" fmla="*/ 1803400 w 3234257"/>
                <a:gd name="connsiteY21" fmla="*/ 2012950 h 2381250"/>
                <a:gd name="connsiteX22" fmla="*/ 1752600 w 3234257"/>
                <a:gd name="connsiteY22" fmla="*/ 2025650 h 2381250"/>
                <a:gd name="connsiteX23" fmla="*/ 1714500 w 3234257"/>
                <a:gd name="connsiteY23" fmla="*/ 2038350 h 2381250"/>
                <a:gd name="connsiteX24" fmla="*/ 1638300 w 3234257"/>
                <a:gd name="connsiteY24" fmla="*/ 2051050 h 2381250"/>
                <a:gd name="connsiteX25" fmla="*/ 1536700 w 3234257"/>
                <a:gd name="connsiteY25" fmla="*/ 2089150 h 2381250"/>
                <a:gd name="connsiteX26" fmla="*/ 1485900 w 3234257"/>
                <a:gd name="connsiteY26" fmla="*/ 2101850 h 2381250"/>
                <a:gd name="connsiteX27" fmla="*/ 1371600 w 3234257"/>
                <a:gd name="connsiteY27" fmla="*/ 2152650 h 2381250"/>
                <a:gd name="connsiteX28" fmla="*/ 1282700 w 3234257"/>
                <a:gd name="connsiteY28" fmla="*/ 2190750 h 2381250"/>
                <a:gd name="connsiteX29" fmla="*/ 876300 w 3234257"/>
                <a:gd name="connsiteY29" fmla="*/ 2241550 h 2381250"/>
                <a:gd name="connsiteX30" fmla="*/ 711200 w 3234257"/>
                <a:gd name="connsiteY30" fmla="*/ 2266950 h 2381250"/>
                <a:gd name="connsiteX31" fmla="*/ 660400 w 3234257"/>
                <a:gd name="connsiteY31" fmla="*/ 2279650 h 2381250"/>
                <a:gd name="connsiteX32" fmla="*/ 584200 w 3234257"/>
                <a:gd name="connsiteY32" fmla="*/ 2292350 h 2381250"/>
                <a:gd name="connsiteX33" fmla="*/ 304800 w 3234257"/>
                <a:gd name="connsiteY33" fmla="*/ 2317750 h 2381250"/>
                <a:gd name="connsiteX34" fmla="*/ 228600 w 3234257"/>
                <a:gd name="connsiteY34" fmla="*/ 2330450 h 2381250"/>
                <a:gd name="connsiteX35" fmla="*/ 190500 w 3234257"/>
                <a:gd name="connsiteY35" fmla="*/ 2343150 h 2381250"/>
                <a:gd name="connsiteX36" fmla="*/ 114300 w 3234257"/>
                <a:gd name="connsiteY36" fmla="*/ 2355850 h 2381250"/>
                <a:gd name="connsiteX37" fmla="*/ 38100 w 3234257"/>
                <a:gd name="connsiteY37" fmla="*/ 2381250 h 2381250"/>
                <a:gd name="connsiteX38" fmla="*/ 0 w 3234257"/>
                <a:gd name="connsiteY38"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501900 w 3234257"/>
                <a:gd name="connsiteY10" fmla="*/ 1771650 h 2381250"/>
                <a:gd name="connsiteX11" fmla="*/ 2463800 w 3234257"/>
                <a:gd name="connsiteY11" fmla="*/ 1797050 h 2381250"/>
                <a:gd name="connsiteX12" fmla="*/ 2349500 w 3234257"/>
                <a:gd name="connsiteY12" fmla="*/ 1822450 h 2381250"/>
                <a:gd name="connsiteX13" fmla="*/ 2260600 w 3234257"/>
                <a:gd name="connsiteY13" fmla="*/ 1873250 h 2381250"/>
                <a:gd name="connsiteX14" fmla="*/ 2184400 w 3234257"/>
                <a:gd name="connsiteY14" fmla="*/ 1898650 h 2381250"/>
                <a:gd name="connsiteX15" fmla="*/ 2146300 w 3234257"/>
                <a:gd name="connsiteY15" fmla="*/ 1911350 h 2381250"/>
                <a:gd name="connsiteX16" fmla="*/ 2032000 w 3234257"/>
                <a:gd name="connsiteY16" fmla="*/ 1924050 h 2381250"/>
                <a:gd name="connsiteX17" fmla="*/ 1981200 w 3234257"/>
                <a:gd name="connsiteY17" fmla="*/ 1949450 h 2381250"/>
                <a:gd name="connsiteX18" fmla="*/ 1879600 w 3234257"/>
                <a:gd name="connsiteY18" fmla="*/ 1974850 h 2381250"/>
                <a:gd name="connsiteX19" fmla="*/ 1841500 w 3234257"/>
                <a:gd name="connsiteY19" fmla="*/ 1987550 h 2381250"/>
                <a:gd name="connsiteX20" fmla="*/ 1803400 w 3234257"/>
                <a:gd name="connsiteY20" fmla="*/ 2012950 h 2381250"/>
                <a:gd name="connsiteX21" fmla="*/ 1752600 w 3234257"/>
                <a:gd name="connsiteY21" fmla="*/ 2025650 h 2381250"/>
                <a:gd name="connsiteX22" fmla="*/ 1714500 w 3234257"/>
                <a:gd name="connsiteY22" fmla="*/ 2038350 h 2381250"/>
                <a:gd name="connsiteX23" fmla="*/ 1638300 w 3234257"/>
                <a:gd name="connsiteY23" fmla="*/ 2051050 h 2381250"/>
                <a:gd name="connsiteX24" fmla="*/ 1536700 w 3234257"/>
                <a:gd name="connsiteY24" fmla="*/ 2089150 h 2381250"/>
                <a:gd name="connsiteX25" fmla="*/ 1485900 w 3234257"/>
                <a:gd name="connsiteY25" fmla="*/ 2101850 h 2381250"/>
                <a:gd name="connsiteX26" fmla="*/ 1371600 w 3234257"/>
                <a:gd name="connsiteY26" fmla="*/ 2152650 h 2381250"/>
                <a:gd name="connsiteX27" fmla="*/ 1282700 w 3234257"/>
                <a:gd name="connsiteY27" fmla="*/ 2190750 h 2381250"/>
                <a:gd name="connsiteX28" fmla="*/ 876300 w 3234257"/>
                <a:gd name="connsiteY28" fmla="*/ 2241550 h 2381250"/>
                <a:gd name="connsiteX29" fmla="*/ 711200 w 3234257"/>
                <a:gd name="connsiteY29" fmla="*/ 2266950 h 2381250"/>
                <a:gd name="connsiteX30" fmla="*/ 660400 w 3234257"/>
                <a:gd name="connsiteY30" fmla="*/ 2279650 h 2381250"/>
                <a:gd name="connsiteX31" fmla="*/ 584200 w 3234257"/>
                <a:gd name="connsiteY31" fmla="*/ 2292350 h 2381250"/>
                <a:gd name="connsiteX32" fmla="*/ 304800 w 3234257"/>
                <a:gd name="connsiteY32" fmla="*/ 2317750 h 2381250"/>
                <a:gd name="connsiteX33" fmla="*/ 228600 w 3234257"/>
                <a:gd name="connsiteY33" fmla="*/ 2330450 h 2381250"/>
                <a:gd name="connsiteX34" fmla="*/ 190500 w 3234257"/>
                <a:gd name="connsiteY34" fmla="*/ 2343150 h 2381250"/>
                <a:gd name="connsiteX35" fmla="*/ 114300 w 3234257"/>
                <a:gd name="connsiteY35" fmla="*/ 2355850 h 2381250"/>
                <a:gd name="connsiteX36" fmla="*/ 38100 w 3234257"/>
                <a:gd name="connsiteY36" fmla="*/ 2381250 h 2381250"/>
                <a:gd name="connsiteX37" fmla="*/ 0 w 3234257"/>
                <a:gd name="connsiteY37"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349500 w 3234257"/>
                <a:gd name="connsiteY11" fmla="*/ 1822450 h 2381250"/>
                <a:gd name="connsiteX12" fmla="*/ 2260600 w 3234257"/>
                <a:gd name="connsiteY12" fmla="*/ 1873250 h 2381250"/>
                <a:gd name="connsiteX13" fmla="*/ 2184400 w 3234257"/>
                <a:gd name="connsiteY13" fmla="*/ 1898650 h 2381250"/>
                <a:gd name="connsiteX14" fmla="*/ 2146300 w 3234257"/>
                <a:gd name="connsiteY14" fmla="*/ 1911350 h 2381250"/>
                <a:gd name="connsiteX15" fmla="*/ 2032000 w 3234257"/>
                <a:gd name="connsiteY15" fmla="*/ 1924050 h 2381250"/>
                <a:gd name="connsiteX16" fmla="*/ 1981200 w 3234257"/>
                <a:gd name="connsiteY16" fmla="*/ 1949450 h 2381250"/>
                <a:gd name="connsiteX17" fmla="*/ 1879600 w 3234257"/>
                <a:gd name="connsiteY17" fmla="*/ 1974850 h 2381250"/>
                <a:gd name="connsiteX18" fmla="*/ 1841500 w 3234257"/>
                <a:gd name="connsiteY18" fmla="*/ 1987550 h 2381250"/>
                <a:gd name="connsiteX19" fmla="*/ 1803400 w 3234257"/>
                <a:gd name="connsiteY19" fmla="*/ 2012950 h 2381250"/>
                <a:gd name="connsiteX20" fmla="*/ 1752600 w 3234257"/>
                <a:gd name="connsiteY20" fmla="*/ 2025650 h 2381250"/>
                <a:gd name="connsiteX21" fmla="*/ 1714500 w 3234257"/>
                <a:gd name="connsiteY21" fmla="*/ 2038350 h 2381250"/>
                <a:gd name="connsiteX22" fmla="*/ 1638300 w 3234257"/>
                <a:gd name="connsiteY22" fmla="*/ 2051050 h 2381250"/>
                <a:gd name="connsiteX23" fmla="*/ 1536700 w 3234257"/>
                <a:gd name="connsiteY23" fmla="*/ 2089150 h 2381250"/>
                <a:gd name="connsiteX24" fmla="*/ 1485900 w 3234257"/>
                <a:gd name="connsiteY24" fmla="*/ 2101850 h 2381250"/>
                <a:gd name="connsiteX25" fmla="*/ 1371600 w 3234257"/>
                <a:gd name="connsiteY25" fmla="*/ 2152650 h 2381250"/>
                <a:gd name="connsiteX26" fmla="*/ 1282700 w 3234257"/>
                <a:gd name="connsiteY26" fmla="*/ 2190750 h 2381250"/>
                <a:gd name="connsiteX27" fmla="*/ 876300 w 3234257"/>
                <a:gd name="connsiteY27" fmla="*/ 2241550 h 2381250"/>
                <a:gd name="connsiteX28" fmla="*/ 711200 w 3234257"/>
                <a:gd name="connsiteY28" fmla="*/ 2266950 h 2381250"/>
                <a:gd name="connsiteX29" fmla="*/ 660400 w 3234257"/>
                <a:gd name="connsiteY29" fmla="*/ 2279650 h 2381250"/>
                <a:gd name="connsiteX30" fmla="*/ 584200 w 3234257"/>
                <a:gd name="connsiteY30" fmla="*/ 2292350 h 2381250"/>
                <a:gd name="connsiteX31" fmla="*/ 304800 w 3234257"/>
                <a:gd name="connsiteY31" fmla="*/ 2317750 h 2381250"/>
                <a:gd name="connsiteX32" fmla="*/ 228600 w 3234257"/>
                <a:gd name="connsiteY32" fmla="*/ 2330450 h 2381250"/>
                <a:gd name="connsiteX33" fmla="*/ 190500 w 3234257"/>
                <a:gd name="connsiteY33" fmla="*/ 2343150 h 2381250"/>
                <a:gd name="connsiteX34" fmla="*/ 114300 w 3234257"/>
                <a:gd name="connsiteY34" fmla="*/ 2355850 h 2381250"/>
                <a:gd name="connsiteX35" fmla="*/ 38100 w 3234257"/>
                <a:gd name="connsiteY35" fmla="*/ 2381250 h 2381250"/>
                <a:gd name="connsiteX36" fmla="*/ 0 w 3234257"/>
                <a:gd name="connsiteY36"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260600 w 3234257"/>
                <a:gd name="connsiteY11" fmla="*/ 1873250 h 2381250"/>
                <a:gd name="connsiteX12" fmla="*/ 2184400 w 3234257"/>
                <a:gd name="connsiteY12" fmla="*/ 1898650 h 2381250"/>
                <a:gd name="connsiteX13" fmla="*/ 2146300 w 3234257"/>
                <a:gd name="connsiteY13" fmla="*/ 1911350 h 2381250"/>
                <a:gd name="connsiteX14" fmla="*/ 2032000 w 3234257"/>
                <a:gd name="connsiteY14" fmla="*/ 1924050 h 2381250"/>
                <a:gd name="connsiteX15" fmla="*/ 1981200 w 3234257"/>
                <a:gd name="connsiteY15" fmla="*/ 1949450 h 2381250"/>
                <a:gd name="connsiteX16" fmla="*/ 1879600 w 3234257"/>
                <a:gd name="connsiteY16" fmla="*/ 1974850 h 2381250"/>
                <a:gd name="connsiteX17" fmla="*/ 1841500 w 3234257"/>
                <a:gd name="connsiteY17" fmla="*/ 1987550 h 2381250"/>
                <a:gd name="connsiteX18" fmla="*/ 1803400 w 3234257"/>
                <a:gd name="connsiteY18" fmla="*/ 2012950 h 2381250"/>
                <a:gd name="connsiteX19" fmla="*/ 1752600 w 3234257"/>
                <a:gd name="connsiteY19" fmla="*/ 2025650 h 2381250"/>
                <a:gd name="connsiteX20" fmla="*/ 1714500 w 3234257"/>
                <a:gd name="connsiteY20" fmla="*/ 2038350 h 2381250"/>
                <a:gd name="connsiteX21" fmla="*/ 1638300 w 3234257"/>
                <a:gd name="connsiteY21" fmla="*/ 2051050 h 2381250"/>
                <a:gd name="connsiteX22" fmla="*/ 1536700 w 3234257"/>
                <a:gd name="connsiteY22" fmla="*/ 2089150 h 2381250"/>
                <a:gd name="connsiteX23" fmla="*/ 1485900 w 3234257"/>
                <a:gd name="connsiteY23" fmla="*/ 2101850 h 2381250"/>
                <a:gd name="connsiteX24" fmla="*/ 1371600 w 3234257"/>
                <a:gd name="connsiteY24" fmla="*/ 2152650 h 2381250"/>
                <a:gd name="connsiteX25" fmla="*/ 1282700 w 3234257"/>
                <a:gd name="connsiteY25" fmla="*/ 2190750 h 2381250"/>
                <a:gd name="connsiteX26" fmla="*/ 876300 w 3234257"/>
                <a:gd name="connsiteY26" fmla="*/ 2241550 h 2381250"/>
                <a:gd name="connsiteX27" fmla="*/ 711200 w 3234257"/>
                <a:gd name="connsiteY27" fmla="*/ 2266950 h 2381250"/>
                <a:gd name="connsiteX28" fmla="*/ 660400 w 3234257"/>
                <a:gd name="connsiteY28" fmla="*/ 2279650 h 2381250"/>
                <a:gd name="connsiteX29" fmla="*/ 584200 w 3234257"/>
                <a:gd name="connsiteY29" fmla="*/ 2292350 h 2381250"/>
                <a:gd name="connsiteX30" fmla="*/ 304800 w 3234257"/>
                <a:gd name="connsiteY30" fmla="*/ 2317750 h 2381250"/>
                <a:gd name="connsiteX31" fmla="*/ 228600 w 3234257"/>
                <a:gd name="connsiteY31" fmla="*/ 2330450 h 2381250"/>
                <a:gd name="connsiteX32" fmla="*/ 190500 w 3234257"/>
                <a:gd name="connsiteY32" fmla="*/ 2343150 h 2381250"/>
                <a:gd name="connsiteX33" fmla="*/ 114300 w 3234257"/>
                <a:gd name="connsiteY33" fmla="*/ 2355850 h 2381250"/>
                <a:gd name="connsiteX34" fmla="*/ 38100 w 3234257"/>
                <a:gd name="connsiteY34" fmla="*/ 2381250 h 2381250"/>
                <a:gd name="connsiteX35" fmla="*/ 0 w 3234257"/>
                <a:gd name="connsiteY35"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184400 w 3234257"/>
                <a:gd name="connsiteY11" fmla="*/ 1898650 h 2381250"/>
                <a:gd name="connsiteX12" fmla="*/ 2146300 w 3234257"/>
                <a:gd name="connsiteY12" fmla="*/ 1911350 h 2381250"/>
                <a:gd name="connsiteX13" fmla="*/ 2032000 w 3234257"/>
                <a:gd name="connsiteY13" fmla="*/ 1924050 h 2381250"/>
                <a:gd name="connsiteX14" fmla="*/ 1981200 w 3234257"/>
                <a:gd name="connsiteY14" fmla="*/ 1949450 h 2381250"/>
                <a:gd name="connsiteX15" fmla="*/ 1879600 w 3234257"/>
                <a:gd name="connsiteY15" fmla="*/ 1974850 h 2381250"/>
                <a:gd name="connsiteX16" fmla="*/ 1841500 w 3234257"/>
                <a:gd name="connsiteY16" fmla="*/ 1987550 h 2381250"/>
                <a:gd name="connsiteX17" fmla="*/ 1803400 w 3234257"/>
                <a:gd name="connsiteY17" fmla="*/ 2012950 h 2381250"/>
                <a:gd name="connsiteX18" fmla="*/ 1752600 w 3234257"/>
                <a:gd name="connsiteY18" fmla="*/ 2025650 h 2381250"/>
                <a:gd name="connsiteX19" fmla="*/ 1714500 w 3234257"/>
                <a:gd name="connsiteY19" fmla="*/ 2038350 h 2381250"/>
                <a:gd name="connsiteX20" fmla="*/ 1638300 w 3234257"/>
                <a:gd name="connsiteY20" fmla="*/ 2051050 h 2381250"/>
                <a:gd name="connsiteX21" fmla="*/ 1536700 w 3234257"/>
                <a:gd name="connsiteY21" fmla="*/ 2089150 h 2381250"/>
                <a:gd name="connsiteX22" fmla="*/ 1485900 w 3234257"/>
                <a:gd name="connsiteY22" fmla="*/ 2101850 h 2381250"/>
                <a:gd name="connsiteX23" fmla="*/ 1371600 w 3234257"/>
                <a:gd name="connsiteY23" fmla="*/ 2152650 h 2381250"/>
                <a:gd name="connsiteX24" fmla="*/ 1282700 w 3234257"/>
                <a:gd name="connsiteY24" fmla="*/ 2190750 h 2381250"/>
                <a:gd name="connsiteX25" fmla="*/ 876300 w 3234257"/>
                <a:gd name="connsiteY25" fmla="*/ 2241550 h 2381250"/>
                <a:gd name="connsiteX26" fmla="*/ 711200 w 3234257"/>
                <a:gd name="connsiteY26" fmla="*/ 2266950 h 2381250"/>
                <a:gd name="connsiteX27" fmla="*/ 660400 w 3234257"/>
                <a:gd name="connsiteY27" fmla="*/ 2279650 h 2381250"/>
                <a:gd name="connsiteX28" fmla="*/ 584200 w 3234257"/>
                <a:gd name="connsiteY28" fmla="*/ 2292350 h 2381250"/>
                <a:gd name="connsiteX29" fmla="*/ 304800 w 3234257"/>
                <a:gd name="connsiteY29" fmla="*/ 2317750 h 2381250"/>
                <a:gd name="connsiteX30" fmla="*/ 228600 w 3234257"/>
                <a:gd name="connsiteY30" fmla="*/ 2330450 h 2381250"/>
                <a:gd name="connsiteX31" fmla="*/ 190500 w 3234257"/>
                <a:gd name="connsiteY31" fmla="*/ 2343150 h 2381250"/>
                <a:gd name="connsiteX32" fmla="*/ 114300 w 3234257"/>
                <a:gd name="connsiteY32" fmla="*/ 2355850 h 2381250"/>
                <a:gd name="connsiteX33" fmla="*/ 38100 w 3234257"/>
                <a:gd name="connsiteY33" fmla="*/ 2381250 h 2381250"/>
                <a:gd name="connsiteX34" fmla="*/ 0 w 3234257"/>
                <a:gd name="connsiteY34"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146300 w 3234257"/>
                <a:gd name="connsiteY11" fmla="*/ 1911350 h 2381250"/>
                <a:gd name="connsiteX12" fmla="*/ 2032000 w 3234257"/>
                <a:gd name="connsiteY12" fmla="*/ 1924050 h 2381250"/>
                <a:gd name="connsiteX13" fmla="*/ 1981200 w 3234257"/>
                <a:gd name="connsiteY13" fmla="*/ 1949450 h 2381250"/>
                <a:gd name="connsiteX14" fmla="*/ 1879600 w 3234257"/>
                <a:gd name="connsiteY14" fmla="*/ 1974850 h 2381250"/>
                <a:gd name="connsiteX15" fmla="*/ 1841500 w 3234257"/>
                <a:gd name="connsiteY15" fmla="*/ 1987550 h 2381250"/>
                <a:gd name="connsiteX16" fmla="*/ 1803400 w 3234257"/>
                <a:gd name="connsiteY16" fmla="*/ 2012950 h 2381250"/>
                <a:gd name="connsiteX17" fmla="*/ 1752600 w 3234257"/>
                <a:gd name="connsiteY17" fmla="*/ 2025650 h 2381250"/>
                <a:gd name="connsiteX18" fmla="*/ 1714500 w 3234257"/>
                <a:gd name="connsiteY18" fmla="*/ 2038350 h 2381250"/>
                <a:gd name="connsiteX19" fmla="*/ 1638300 w 3234257"/>
                <a:gd name="connsiteY19" fmla="*/ 2051050 h 2381250"/>
                <a:gd name="connsiteX20" fmla="*/ 1536700 w 3234257"/>
                <a:gd name="connsiteY20" fmla="*/ 2089150 h 2381250"/>
                <a:gd name="connsiteX21" fmla="*/ 1485900 w 3234257"/>
                <a:gd name="connsiteY21" fmla="*/ 2101850 h 2381250"/>
                <a:gd name="connsiteX22" fmla="*/ 1371600 w 3234257"/>
                <a:gd name="connsiteY22" fmla="*/ 2152650 h 2381250"/>
                <a:gd name="connsiteX23" fmla="*/ 1282700 w 3234257"/>
                <a:gd name="connsiteY23" fmla="*/ 2190750 h 2381250"/>
                <a:gd name="connsiteX24" fmla="*/ 876300 w 3234257"/>
                <a:gd name="connsiteY24" fmla="*/ 2241550 h 2381250"/>
                <a:gd name="connsiteX25" fmla="*/ 711200 w 3234257"/>
                <a:gd name="connsiteY25" fmla="*/ 2266950 h 2381250"/>
                <a:gd name="connsiteX26" fmla="*/ 660400 w 3234257"/>
                <a:gd name="connsiteY26" fmla="*/ 2279650 h 2381250"/>
                <a:gd name="connsiteX27" fmla="*/ 584200 w 3234257"/>
                <a:gd name="connsiteY27" fmla="*/ 2292350 h 2381250"/>
                <a:gd name="connsiteX28" fmla="*/ 304800 w 3234257"/>
                <a:gd name="connsiteY28" fmla="*/ 2317750 h 2381250"/>
                <a:gd name="connsiteX29" fmla="*/ 228600 w 3234257"/>
                <a:gd name="connsiteY29" fmla="*/ 2330450 h 2381250"/>
                <a:gd name="connsiteX30" fmla="*/ 190500 w 3234257"/>
                <a:gd name="connsiteY30" fmla="*/ 2343150 h 2381250"/>
                <a:gd name="connsiteX31" fmla="*/ 114300 w 3234257"/>
                <a:gd name="connsiteY31" fmla="*/ 2355850 h 2381250"/>
                <a:gd name="connsiteX32" fmla="*/ 38100 w 3234257"/>
                <a:gd name="connsiteY32" fmla="*/ 2381250 h 2381250"/>
                <a:gd name="connsiteX33" fmla="*/ 0 w 3234257"/>
                <a:gd name="connsiteY33"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24050 h 2381250"/>
                <a:gd name="connsiteX12" fmla="*/ 1981200 w 3234257"/>
                <a:gd name="connsiteY12" fmla="*/ 1949450 h 2381250"/>
                <a:gd name="connsiteX13" fmla="*/ 1879600 w 3234257"/>
                <a:gd name="connsiteY13" fmla="*/ 1974850 h 2381250"/>
                <a:gd name="connsiteX14" fmla="*/ 1841500 w 3234257"/>
                <a:gd name="connsiteY14" fmla="*/ 1987550 h 2381250"/>
                <a:gd name="connsiteX15" fmla="*/ 1803400 w 3234257"/>
                <a:gd name="connsiteY15" fmla="*/ 2012950 h 2381250"/>
                <a:gd name="connsiteX16" fmla="*/ 1752600 w 3234257"/>
                <a:gd name="connsiteY16" fmla="*/ 2025650 h 2381250"/>
                <a:gd name="connsiteX17" fmla="*/ 1714500 w 3234257"/>
                <a:gd name="connsiteY17" fmla="*/ 2038350 h 2381250"/>
                <a:gd name="connsiteX18" fmla="*/ 1638300 w 3234257"/>
                <a:gd name="connsiteY18" fmla="*/ 2051050 h 2381250"/>
                <a:gd name="connsiteX19" fmla="*/ 1536700 w 3234257"/>
                <a:gd name="connsiteY19" fmla="*/ 2089150 h 2381250"/>
                <a:gd name="connsiteX20" fmla="*/ 1485900 w 3234257"/>
                <a:gd name="connsiteY20" fmla="*/ 2101850 h 2381250"/>
                <a:gd name="connsiteX21" fmla="*/ 1371600 w 3234257"/>
                <a:gd name="connsiteY21" fmla="*/ 2152650 h 2381250"/>
                <a:gd name="connsiteX22" fmla="*/ 1282700 w 3234257"/>
                <a:gd name="connsiteY22" fmla="*/ 2190750 h 2381250"/>
                <a:gd name="connsiteX23" fmla="*/ 876300 w 3234257"/>
                <a:gd name="connsiteY23" fmla="*/ 2241550 h 2381250"/>
                <a:gd name="connsiteX24" fmla="*/ 711200 w 3234257"/>
                <a:gd name="connsiteY24" fmla="*/ 2266950 h 2381250"/>
                <a:gd name="connsiteX25" fmla="*/ 660400 w 3234257"/>
                <a:gd name="connsiteY25" fmla="*/ 2279650 h 2381250"/>
                <a:gd name="connsiteX26" fmla="*/ 584200 w 3234257"/>
                <a:gd name="connsiteY26" fmla="*/ 2292350 h 2381250"/>
                <a:gd name="connsiteX27" fmla="*/ 304800 w 3234257"/>
                <a:gd name="connsiteY27" fmla="*/ 2317750 h 2381250"/>
                <a:gd name="connsiteX28" fmla="*/ 228600 w 3234257"/>
                <a:gd name="connsiteY28" fmla="*/ 2330450 h 2381250"/>
                <a:gd name="connsiteX29" fmla="*/ 190500 w 3234257"/>
                <a:gd name="connsiteY29" fmla="*/ 2343150 h 2381250"/>
                <a:gd name="connsiteX30" fmla="*/ 114300 w 3234257"/>
                <a:gd name="connsiteY30" fmla="*/ 2355850 h 2381250"/>
                <a:gd name="connsiteX31" fmla="*/ 38100 w 3234257"/>
                <a:gd name="connsiteY31" fmla="*/ 2381250 h 2381250"/>
                <a:gd name="connsiteX32" fmla="*/ 0 w 3234257"/>
                <a:gd name="connsiteY32"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24050 h 2381250"/>
                <a:gd name="connsiteX12" fmla="*/ 1879600 w 3234257"/>
                <a:gd name="connsiteY12" fmla="*/ 1974850 h 2381250"/>
                <a:gd name="connsiteX13" fmla="*/ 1841500 w 3234257"/>
                <a:gd name="connsiteY13" fmla="*/ 1987550 h 2381250"/>
                <a:gd name="connsiteX14" fmla="*/ 1803400 w 3234257"/>
                <a:gd name="connsiteY14" fmla="*/ 2012950 h 2381250"/>
                <a:gd name="connsiteX15" fmla="*/ 1752600 w 3234257"/>
                <a:gd name="connsiteY15" fmla="*/ 2025650 h 2381250"/>
                <a:gd name="connsiteX16" fmla="*/ 1714500 w 3234257"/>
                <a:gd name="connsiteY16" fmla="*/ 2038350 h 2381250"/>
                <a:gd name="connsiteX17" fmla="*/ 1638300 w 3234257"/>
                <a:gd name="connsiteY17" fmla="*/ 2051050 h 2381250"/>
                <a:gd name="connsiteX18" fmla="*/ 1536700 w 3234257"/>
                <a:gd name="connsiteY18" fmla="*/ 2089150 h 2381250"/>
                <a:gd name="connsiteX19" fmla="*/ 1485900 w 3234257"/>
                <a:gd name="connsiteY19" fmla="*/ 2101850 h 2381250"/>
                <a:gd name="connsiteX20" fmla="*/ 1371600 w 3234257"/>
                <a:gd name="connsiteY20" fmla="*/ 2152650 h 2381250"/>
                <a:gd name="connsiteX21" fmla="*/ 1282700 w 3234257"/>
                <a:gd name="connsiteY21" fmla="*/ 2190750 h 2381250"/>
                <a:gd name="connsiteX22" fmla="*/ 876300 w 3234257"/>
                <a:gd name="connsiteY22" fmla="*/ 2241550 h 2381250"/>
                <a:gd name="connsiteX23" fmla="*/ 711200 w 3234257"/>
                <a:gd name="connsiteY23" fmla="*/ 2266950 h 2381250"/>
                <a:gd name="connsiteX24" fmla="*/ 660400 w 3234257"/>
                <a:gd name="connsiteY24" fmla="*/ 2279650 h 2381250"/>
                <a:gd name="connsiteX25" fmla="*/ 584200 w 3234257"/>
                <a:gd name="connsiteY25" fmla="*/ 2292350 h 2381250"/>
                <a:gd name="connsiteX26" fmla="*/ 304800 w 3234257"/>
                <a:gd name="connsiteY26" fmla="*/ 2317750 h 2381250"/>
                <a:gd name="connsiteX27" fmla="*/ 228600 w 3234257"/>
                <a:gd name="connsiteY27" fmla="*/ 2330450 h 2381250"/>
                <a:gd name="connsiteX28" fmla="*/ 190500 w 3234257"/>
                <a:gd name="connsiteY28" fmla="*/ 2343150 h 2381250"/>
                <a:gd name="connsiteX29" fmla="*/ 114300 w 3234257"/>
                <a:gd name="connsiteY29" fmla="*/ 2355850 h 2381250"/>
                <a:gd name="connsiteX30" fmla="*/ 38100 w 3234257"/>
                <a:gd name="connsiteY30" fmla="*/ 2381250 h 2381250"/>
                <a:gd name="connsiteX31" fmla="*/ 0 w 3234257"/>
                <a:gd name="connsiteY31"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24050 h 2381250"/>
                <a:gd name="connsiteX12" fmla="*/ 1841500 w 3234257"/>
                <a:gd name="connsiteY12" fmla="*/ 1987550 h 2381250"/>
                <a:gd name="connsiteX13" fmla="*/ 1803400 w 3234257"/>
                <a:gd name="connsiteY13" fmla="*/ 2012950 h 2381250"/>
                <a:gd name="connsiteX14" fmla="*/ 1752600 w 3234257"/>
                <a:gd name="connsiteY14" fmla="*/ 2025650 h 2381250"/>
                <a:gd name="connsiteX15" fmla="*/ 1714500 w 3234257"/>
                <a:gd name="connsiteY15" fmla="*/ 2038350 h 2381250"/>
                <a:gd name="connsiteX16" fmla="*/ 1638300 w 3234257"/>
                <a:gd name="connsiteY16" fmla="*/ 2051050 h 2381250"/>
                <a:gd name="connsiteX17" fmla="*/ 1536700 w 3234257"/>
                <a:gd name="connsiteY17" fmla="*/ 2089150 h 2381250"/>
                <a:gd name="connsiteX18" fmla="*/ 1485900 w 3234257"/>
                <a:gd name="connsiteY18" fmla="*/ 2101850 h 2381250"/>
                <a:gd name="connsiteX19" fmla="*/ 1371600 w 3234257"/>
                <a:gd name="connsiteY19" fmla="*/ 2152650 h 2381250"/>
                <a:gd name="connsiteX20" fmla="*/ 1282700 w 3234257"/>
                <a:gd name="connsiteY20" fmla="*/ 2190750 h 2381250"/>
                <a:gd name="connsiteX21" fmla="*/ 876300 w 3234257"/>
                <a:gd name="connsiteY21" fmla="*/ 2241550 h 2381250"/>
                <a:gd name="connsiteX22" fmla="*/ 711200 w 3234257"/>
                <a:gd name="connsiteY22" fmla="*/ 2266950 h 2381250"/>
                <a:gd name="connsiteX23" fmla="*/ 660400 w 3234257"/>
                <a:gd name="connsiteY23" fmla="*/ 2279650 h 2381250"/>
                <a:gd name="connsiteX24" fmla="*/ 584200 w 3234257"/>
                <a:gd name="connsiteY24" fmla="*/ 2292350 h 2381250"/>
                <a:gd name="connsiteX25" fmla="*/ 304800 w 3234257"/>
                <a:gd name="connsiteY25" fmla="*/ 2317750 h 2381250"/>
                <a:gd name="connsiteX26" fmla="*/ 228600 w 3234257"/>
                <a:gd name="connsiteY26" fmla="*/ 2330450 h 2381250"/>
                <a:gd name="connsiteX27" fmla="*/ 190500 w 3234257"/>
                <a:gd name="connsiteY27" fmla="*/ 2343150 h 2381250"/>
                <a:gd name="connsiteX28" fmla="*/ 114300 w 3234257"/>
                <a:gd name="connsiteY28" fmla="*/ 2355850 h 2381250"/>
                <a:gd name="connsiteX29" fmla="*/ 38100 w 3234257"/>
                <a:gd name="connsiteY29" fmla="*/ 2381250 h 2381250"/>
                <a:gd name="connsiteX30" fmla="*/ 0 w 3234257"/>
                <a:gd name="connsiteY30"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24050 h 2381250"/>
                <a:gd name="connsiteX12" fmla="*/ 1803400 w 3234257"/>
                <a:gd name="connsiteY12" fmla="*/ 2012950 h 2381250"/>
                <a:gd name="connsiteX13" fmla="*/ 1752600 w 3234257"/>
                <a:gd name="connsiteY13" fmla="*/ 2025650 h 2381250"/>
                <a:gd name="connsiteX14" fmla="*/ 1714500 w 3234257"/>
                <a:gd name="connsiteY14" fmla="*/ 2038350 h 2381250"/>
                <a:gd name="connsiteX15" fmla="*/ 1638300 w 3234257"/>
                <a:gd name="connsiteY15" fmla="*/ 2051050 h 2381250"/>
                <a:gd name="connsiteX16" fmla="*/ 1536700 w 3234257"/>
                <a:gd name="connsiteY16" fmla="*/ 2089150 h 2381250"/>
                <a:gd name="connsiteX17" fmla="*/ 1485900 w 3234257"/>
                <a:gd name="connsiteY17" fmla="*/ 2101850 h 2381250"/>
                <a:gd name="connsiteX18" fmla="*/ 1371600 w 3234257"/>
                <a:gd name="connsiteY18" fmla="*/ 2152650 h 2381250"/>
                <a:gd name="connsiteX19" fmla="*/ 1282700 w 3234257"/>
                <a:gd name="connsiteY19" fmla="*/ 2190750 h 2381250"/>
                <a:gd name="connsiteX20" fmla="*/ 876300 w 3234257"/>
                <a:gd name="connsiteY20" fmla="*/ 2241550 h 2381250"/>
                <a:gd name="connsiteX21" fmla="*/ 711200 w 3234257"/>
                <a:gd name="connsiteY21" fmla="*/ 2266950 h 2381250"/>
                <a:gd name="connsiteX22" fmla="*/ 660400 w 3234257"/>
                <a:gd name="connsiteY22" fmla="*/ 2279650 h 2381250"/>
                <a:gd name="connsiteX23" fmla="*/ 584200 w 3234257"/>
                <a:gd name="connsiteY23" fmla="*/ 2292350 h 2381250"/>
                <a:gd name="connsiteX24" fmla="*/ 304800 w 3234257"/>
                <a:gd name="connsiteY24" fmla="*/ 2317750 h 2381250"/>
                <a:gd name="connsiteX25" fmla="*/ 228600 w 3234257"/>
                <a:gd name="connsiteY25" fmla="*/ 2330450 h 2381250"/>
                <a:gd name="connsiteX26" fmla="*/ 190500 w 3234257"/>
                <a:gd name="connsiteY26" fmla="*/ 2343150 h 2381250"/>
                <a:gd name="connsiteX27" fmla="*/ 114300 w 3234257"/>
                <a:gd name="connsiteY27" fmla="*/ 2355850 h 2381250"/>
                <a:gd name="connsiteX28" fmla="*/ 38100 w 3234257"/>
                <a:gd name="connsiteY28" fmla="*/ 2381250 h 2381250"/>
                <a:gd name="connsiteX29" fmla="*/ 0 w 3234257"/>
                <a:gd name="connsiteY29"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24050 h 2381250"/>
                <a:gd name="connsiteX12" fmla="*/ 1752600 w 3234257"/>
                <a:gd name="connsiteY12" fmla="*/ 2025650 h 2381250"/>
                <a:gd name="connsiteX13" fmla="*/ 1714500 w 3234257"/>
                <a:gd name="connsiteY13" fmla="*/ 2038350 h 2381250"/>
                <a:gd name="connsiteX14" fmla="*/ 1638300 w 3234257"/>
                <a:gd name="connsiteY14" fmla="*/ 2051050 h 2381250"/>
                <a:gd name="connsiteX15" fmla="*/ 1536700 w 3234257"/>
                <a:gd name="connsiteY15" fmla="*/ 2089150 h 2381250"/>
                <a:gd name="connsiteX16" fmla="*/ 1485900 w 3234257"/>
                <a:gd name="connsiteY16" fmla="*/ 2101850 h 2381250"/>
                <a:gd name="connsiteX17" fmla="*/ 1371600 w 3234257"/>
                <a:gd name="connsiteY17" fmla="*/ 2152650 h 2381250"/>
                <a:gd name="connsiteX18" fmla="*/ 1282700 w 3234257"/>
                <a:gd name="connsiteY18" fmla="*/ 2190750 h 2381250"/>
                <a:gd name="connsiteX19" fmla="*/ 876300 w 3234257"/>
                <a:gd name="connsiteY19" fmla="*/ 2241550 h 2381250"/>
                <a:gd name="connsiteX20" fmla="*/ 711200 w 3234257"/>
                <a:gd name="connsiteY20" fmla="*/ 2266950 h 2381250"/>
                <a:gd name="connsiteX21" fmla="*/ 660400 w 3234257"/>
                <a:gd name="connsiteY21" fmla="*/ 2279650 h 2381250"/>
                <a:gd name="connsiteX22" fmla="*/ 584200 w 3234257"/>
                <a:gd name="connsiteY22" fmla="*/ 2292350 h 2381250"/>
                <a:gd name="connsiteX23" fmla="*/ 304800 w 3234257"/>
                <a:gd name="connsiteY23" fmla="*/ 2317750 h 2381250"/>
                <a:gd name="connsiteX24" fmla="*/ 228600 w 3234257"/>
                <a:gd name="connsiteY24" fmla="*/ 2330450 h 2381250"/>
                <a:gd name="connsiteX25" fmla="*/ 190500 w 3234257"/>
                <a:gd name="connsiteY25" fmla="*/ 2343150 h 2381250"/>
                <a:gd name="connsiteX26" fmla="*/ 114300 w 3234257"/>
                <a:gd name="connsiteY26" fmla="*/ 2355850 h 2381250"/>
                <a:gd name="connsiteX27" fmla="*/ 38100 w 3234257"/>
                <a:gd name="connsiteY27" fmla="*/ 2381250 h 2381250"/>
                <a:gd name="connsiteX28" fmla="*/ 0 w 3234257"/>
                <a:gd name="connsiteY28"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24050 h 2381250"/>
                <a:gd name="connsiteX12" fmla="*/ 1714500 w 3234257"/>
                <a:gd name="connsiteY12" fmla="*/ 2038350 h 2381250"/>
                <a:gd name="connsiteX13" fmla="*/ 1638300 w 3234257"/>
                <a:gd name="connsiteY13" fmla="*/ 2051050 h 2381250"/>
                <a:gd name="connsiteX14" fmla="*/ 1536700 w 3234257"/>
                <a:gd name="connsiteY14" fmla="*/ 2089150 h 2381250"/>
                <a:gd name="connsiteX15" fmla="*/ 1485900 w 3234257"/>
                <a:gd name="connsiteY15" fmla="*/ 2101850 h 2381250"/>
                <a:gd name="connsiteX16" fmla="*/ 1371600 w 3234257"/>
                <a:gd name="connsiteY16" fmla="*/ 2152650 h 2381250"/>
                <a:gd name="connsiteX17" fmla="*/ 1282700 w 3234257"/>
                <a:gd name="connsiteY17" fmla="*/ 2190750 h 2381250"/>
                <a:gd name="connsiteX18" fmla="*/ 876300 w 3234257"/>
                <a:gd name="connsiteY18" fmla="*/ 2241550 h 2381250"/>
                <a:gd name="connsiteX19" fmla="*/ 711200 w 3234257"/>
                <a:gd name="connsiteY19" fmla="*/ 2266950 h 2381250"/>
                <a:gd name="connsiteX20" fmla="*/ 660400 w 3234257"/>
                <a:gd name="connsiteY20" fmla="*/ 2279650 h 2381250"/>
                <a:gd name="connsiteX21" fmla="*/ 584200 w 3234257"/>
                <a:gd name="connsiteY21" fmla="*/ 2292350 h 2381250"/>
                <a:gd name="connsiteX22" fmla="*/ 304800 w 3234257"/>
                <a:gd name="connsiteY22" fmla="*/ 2317750 h 2381250"/>
                <a:gd name="connsiteX23" fmla="*/ 228600 w 3234257"/>
                <a:gd name="connsiteY23" fmla="*/ 2330450 h 2381250"/>
                <a:gd name="connsiteX24" fmla="*/ 190500 w 3234257"/>
                <a:gd name="connsiteY24" fmla="*/ 2343150 h 2381250"/>
                <a:gd name="connsiteX25" fmla="*/ 114300 w 3234257"/>
                <a:gd name="connsiteY25" fmla="*/ 2355850 h 2381250"/>
                <a:gd name="connsiteX26" fmla="*/ 38100 w 3234257"/>
                <a:gd name="connsiteY26" fmla="*/ 2381250 h 2381250"/>
                <a:gd name="connsiteX27" fmla="*/ 0 w 3234257"/>
                <a:gd name="connsiteY27"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24050 h 2381250"/>
                <a:gd name="connsiteX12" fmla="*/ 1638300 w 3234257"/>
                <a:gd name="connsiteY12" fmla="*/ 2051050 h 2381250"/>
                <a:gd name="connsiteX13" fmla="*/ 1536700 w 3234257"/>
                <a:gd name="connsiteY13" fmla="*/ 2089150 h 2381250"/>
                <a:gd name="connsiteX14" fmla="*/ 1485900 w 3234257"/>
                <a:gd name="connsiteY14" fmla="*/ 2101850 h 2381250"/>
                <a:gd name="connsiteX15" fmla="*/ 1371600 w 3234257"/>
                <a:gd name="connsiteY15" fmla="*/ 2152650 h 2381250"/>
                <a:gd name="connsiteX16" fmla="*/ 1282700 w 3234257"/>
                <a:gd name="connsiteY16" fmla="*/ 2190750 h 2381250"/>
                <a:gd name="connsiteX17" fmla="*/ 876300 w 3234257"/>
                <a:gd name="connsiteY17" fmla="*/ 2241550 h 2381250"/>
                <a:gd name="connsiteX18" fmla="*/ 711200 w 3234257"/>
                <a:gd name="connsiteY18" fmla="*/ 2266950 h 2381250"/>
                <a:gd name="connsiteX19" fmla="*/ 660400 w 3234257"/>
                <a:gd name="connsiteY19" fmla="*/ 2279650 h 2381250"/>
                <a:gd name="connsiteX20" fmla="*/ 584200 w 3234257"/>
                <a:gd name="connsiteY20" fmla="*/ 2292350 h 2381250"/>
                <a:gd name="connsiteX21" fmla="*/ 304800 w 3234257"/>
                <a:gd name="connsiteY21" fmla="*/ 2317750 h 2381250"/>
                <a:gd name="connsiteX22" fmla="*/ 228600 w 3234257"/>
                <a:gd name="connsiteY22" fmla="*/ 2330450 h 2381250"/>
                <a:gd name="connsiteX23" fmla="*/ 190500 w 3234257"/>
                <a:gd name="connsiteY23" fmla="*/ 2343150 h 2381250"/>
                <a:gd name="connsiteX24" fmla="*/ 114300 w 3234257"/>
                <a:gd name="connsiteY24" fmla="*/ 2355850 h 2381250"/>
                <a:gd name="connsiteX25" fmla="*/ 38100 w 3234257"/>
                <a:gd name="connsiteY25" fmla="*/ 2381250 h 2381250"/>
                <a:gd name="connsiteX26" fmla="*/ 0 w 3234257"/>
                <a:gd name="connsiteY26"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38300 w 3234257"/>
                <a:gd name="connsiteY12" fmla="*/ 2051050 h 2381250"/>
                <a:gd name="connsiteX13" fmla="*/ 1536700 w 3234257"/>
                <a:gd name="connsiteY13" fmla="*/ 2089150 h 2381250"/>
                <a:gd name="connsiteX14" fmla="*/ 1485900 w 3234257"/>
                <a:gd name="connsiteY14" fmla="*/ 2101850 h 2381250"/>
                <a:gd name="connsiteX15" fmla="*/ 1371600 w 3234257"/>
                <a:gd name="connsiteY15" fmla="*/ 2152650 h 2381250"/>
                <a:gd name="connsiteX16" fmla="*/ 1282700 w 3234257"/>
                <a:gd name="connsiteY16" fmla="*/ 2190750 h 2381250"/>
                <a:gd name="connsiteX17" fmla="*/ 876300 w 3234257"/>
                <a:gd name="connsiteY17" fmla="*/ 2241550 h 2381250"/>
                <a:gd name="connsiteX18" fmla="*/ 711200 w 3234257"/>
                <a:gd name="connsiteY18" fmla="*/ 2266950 h 2381250"/>
                <a:gd name="connsiteX19" fmla="*/ 660400 w 3234257"/>
                <a:gd name="connsiteY19" fmla="*/ 2279650 h 2381250"/>
                <a:gd name="connsiteX20" fmla="*/ 584200 w 3234257"/>
                <a:gd name="connsiteY20" fmla="*/ 2292350 h 2381250"/>
                <a:gd name="connsiteX21" fmla="*/ 304800 w 3234257"/>
                <a:gd name="connsiteY21" fmla="*/ 2317750 h 2381250"/>
                <a:gd name="connsiteX22" fmla="*/ 228600 w 3234257"/>
                <a:gd name="connsiteY22" fmla="*/ 2330450 h 2381250"/>
                <a:gd name="connsiteX23" fmla="*/ 190500 w 3234257"/>
                <a:gd name="connsiteY23" fmla="*/ 2343150 h 2381250"/>
                <a:gd name="connsiteX24" fmla="*/ 114300 w 3234257"/>
                <a:gd name="connsiteY24" fmla="*/ 2355850 h 2381250"/>
                <a:gd name="connsiteX25" fmla="*/ 38100 w 3234257"/>
                <a:gd name="connsiteY25" fmla="*/ 2381250 h 2381250"/>
                <a:gd name="connsiteX26" fmla="*/ 0 w 3234257"/>
                <a:gd name="connsiteY26"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38300 w 3234257"/>
                <a:gd name="connsiteY12" fmla="*/ 2051050 h 2381250"/>
                <a:gd name="connsiteX13" fmla="*/ 1485900 w 3234257"/>
                <a:gd name="connsiteY13" fmla="*/ 2101850 h 2381250"/>
                <a:gd name="connsiteX14" fmla="*/ 1371600 w 3234257"/>
                <a:gd name="connsiteY14" fmla="*/ 2152650 h 2381250"/>
                <a:gd name="connsiteX15" fmla="*/ 1282700 w 3234257"/>
                <a:gd name="connsiteY15" fmla="*/ 2190750 h 2381250"/>
                <a:gd name="connsiteX16" fmla="*/ 876300 w 3234257"/>
                <a:gd name="connsiteY16" fmla="*/ 2241550 h 2381250"/>
                <a:gd name="connsiteX17" fmla="*/ 711200 w 3234257"/>
                <a:gd name="connsiteY17" fmla="*/ 2266950 h 2381250"/>
                <a:gd name="connsiteX18" fmla="*/ 660400 w 3234257"/>
                <a:gd name="connsiteY18" fmla="*/ 2279650 h 2381250"/>
                <a:gd name="connsiteX19" fmla="*/ 584200 w 3234257"/>
                <a:gd name="connsiteY19" fmla="*/ 2292350 h 2381250"/>
                <a:gd name="connsiteX20" fmla="*/ 304800 w 3234257"/>
                <a:gd name="connsiteY20" fmla="*/ 2317750 h 2381250"/>
                <a:gd name="connsiteX21" fmla="*/ 228600 w 3234257"/>
                <a:gd name="connsiteY21" fmla="*/ 2330450 h 2381250"/>
                <a:gd name="connsiteX22" fmla="*/ 190500 w 3234257"/>
                <a:gd name="connsiteY22" fmla="*/ 2343150 h 2381250"/>
                <a:gd name="connsiteX23" fmla="*/ 114300 w 3234257"/>
                <a:gd name="connsiteY23" fmla="*/ 2355850 h 2381250"/>
                <a:gd name="connsiteX24" fmla="*/ 38100 w 3234257"/>
                <a:gd name="connsiteY24" fmla="*/ 2381250 h 2381250"/>
                <a:gd name="connsiteX25" fmla="*/ 0 w 3234257"/>
                <a:gd name="connsiteY25"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38300 w 3234257"/>
                <a:gd name="connsiteY12" fmla="*/ 2051050 h 2381250"/>
                <a:gd name="connsiteX13" fmla="*/ 1371600 w 3234257"/>
                <a:gd name="connsiteY13" fmla="*/ 2152650 h 2381250"/>
                <a:gd name="connsiteX14" fmla="*/ 1282700 w 3234257"/>
                <a:gd name="connsiteY14" fmla="*/ 2190750 h 2381250"/>
                <a:gd name="connsiteX15" fmla="*/ 876300 w 3234257"/>
                <a:gd name="connsiteY15" fmla="*/ 2241550 h 2381250"/>
                <a:gd name="connsiteX16" fmla="*/ 711200 w 3234257"/>
                <a:gd name="connsiteY16" fmla="*/ 2266950 h 2381250"/>
                <a:gd name="connsiteX17" fmla="*/ 660400 w 3234257"/>
                <a:gd name="connsiteY17" fmla="*/ 2279650 h 2381250"/>
                <a:gd name="connsiteX18" fmla="*/ 584200 w 3234257"/>
                <a:gd name="connsiteY18" fmla="*/ 2292350 h 2381250"/>
                <a:gd name="connsiteX19" fmla="*/ 304800 w 3234257"/>
                <a:gd name="connsiteY19" fmla="*/ 2317750 h 2381250"/>
                <a:gd name="connsiteX20" fmla="*/ 228600 w 3234257"/>
                <a:gd name="connsiteY20" fmla="*/ 2330450 h 2381250"/>
                <a:gd name="connsiteX21" fmla="*/ 190500 w 3234257"/>
                <a:gd name="connsiteY21" fmla="*/ 2343150 h 2381250"/>
                <a:gd name="connsiteX22" fmla="*/ 114300 w 3234257"/>
                <a:gd name="connsiteY22" fmla="*/ 2355850 h 2381250"/>
                <a:gd name="connsiteX23" fmla="*/ 38100 w 3234257"/>
                <a:gd name="connsiteY23" fmla="*/ 2381250 h 2381250"/>
                <a:gd name="connsiteX24" fmla="*/ 0 w 3234257"/>
                <a:gd name="connsiteY24"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38300 w 3234257"/>
                <a:gd name="connsiteY12" fmla="*/ 2051050 h 2381250"/>
                <a:gd name="connsiteX13" fmla="*/ 1282700 w 3234257"/>
                <a:gd name="connsiteY13" fmla="*/ 2190750 h 2381250"/>
                <a:gd name="connsiteX14" fmla="*/ 876300 w 3234257"/>
                <a:gd name="connsiteY14" fmla="*/ 2241550 h 2381250"/>
                <a:gd name="connsiteX15" fmla="*/ 711200 w 3234257"/>
                <a:gd name="connsiteY15" fmla="*/ 2266950 h 2381250"/>
                <a:gd name="connsiteX16" fmla="*/ 660400 w 3234257"/>
                <a:gd name="connsiteY16" fmla="*/ 2279650 h 2381250"/>
                <a:gd name="connsiteX17" fmla="*/ 584200 w 3234257"/>
                <a:gd name="connsiteY17" fmla="*/ 2292350 h 2381250"/>
                <a:gd name="connsiteX18" fmla="*/ 304800 w 3234257"/>
                <a:gd name="connsiteY18" fmla="*/ 2317750 h 2381250"/>
                <a:gd name="connsiteX19" fmla="*/ 228600 w 3234257"/>
                <a:gd name="connsiteY19" fmla="*/ 2330450 h 2381250"/>
                <a:gd name="connsiteX20" fmla="*/ 190500 w 3234257"/>
                <a:gd name="connsiteY20" fmla="*/ 2343150 h 2381250"/>
                <a:gd name="connsiteX21" fmla="*/ 114300 w 3234257"/>
                <a:gd name="connsiteY21" fmla="*/ 2355850 h 2381250"/>
                <a:gd name="connsiteX22" fmla="*/ 38100 w 3234257"/>
                <a:gd name="connsiteY22" fmla="*/ 2381250 h 2381250"/>
                <a:gd name="connsiteX23" fmla="*/ 0 w 3234257"/>
                <a:gd name="connsiteY23"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38300 w 3234257"/>
                <a:gd name="connsiteY12" fmla="*/ 2051050 h 2381250"/>
                <a:gd name="connsiteX13" fmla="*/ 1244600 w 3234257"/>
                <a:gd name="connsiteY13" fmla="*/ 2139950 h 2381250"/>
                <a:gd name="connsiteX14" fmla="*/ 876300 w 3234257"/>
                <a:gd name="connsiteY14" fmla="*/ 2241550 h 2381250"/>
                <a:gd name="connsiteX15" fmla="*/ 711200 w 3234257"/>
                <a:gd name="connsiteY15" fmla="*/ 2266950 h 2381250"/>
                <a:gd name="connsiteX16" fmla="*/ 660400 w 3234257"/>
                <a:gd name="connsiteY16" fmla="*/ 2279650 h 2381250"/>
                <a:gd name="connsiteX17" fmla="*/ 584200 w 3234257"/>
                <a:gd name="connsiteY17" fmla="*/ 2292350 h 2381250"/>
                <a:gd name="connsiteX18" fmla="*/ 304800 w 3234257"/>
                <a:gd name="connsiteY18" fmla="*/ 2317750 h 2381250"/>
                <a:gd name="connsiteX19" fmla="*/ 228600 w 3234257"/>
                <a:gd name="connsiteY19" fmla="*/ 2330450 h 2381250"/>
                <a:gd name="connsiteX20" fmla="*/ 190500 w 3234257"/>
                <a:gd name="connsiteY20" fmla="*/ 2343150 h 2381250"/>
                <a:gd name="connsiteX21" fmla="*/ 114300 w 3234257"/>
                <a:gd name="connsiteY21" fmla="*/ 2355850 h 2381250"/>
                <a:gd name="connsiteX22" fmla="*/ 38100 w 3234257"/>
                <a:gd name="connsiteY22" fmla="*/ 2381250 h 2381250"/>
                <a:gd name="connsiteX23" fmla="*/ 0 w 3234257"/>
                <a:gd name="connsiteY23"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38300 w 3234257"/>
                <a:gd name="connsiteY12" fmla="*/ 2051050 h 2381250"/>
                <a:gd name="connsiteX13" fmla="*/ 1244600 w 3234257"/>
                <a:gd name="connsiteY13" fmla="*/ 2139950 h 2381250"/>
                <a:gd name="connsiteX14" fmla="*/ 876300 w 3234257"/>
                <a:gd name="connsiteY14" fmla="*/ 2241550 h 2381250"/>
                <a:gd name="connsiteX15" fmla="*/ 711200 w 3234257"/>
                <a:gd name="connsiteY15" fmla="*/ 2266950 h 2381250"/>
                <a:gd name="connsiteX16" fmla="*/ 660400 w 3234257"/>
                <a:gd name="connsiteY16" fmla="*/ 2279650 h 2381250"/>
                <a:gd name="connsiteX17" fmla="*/ 584200 w 3234257"/>
                <a:gd name="connsiteY17" fmla="*/ 2292350 h 2381250"/>
                <a:gd name="connsiteX18" fmla="*/ 304800 w 3234257"/>
                <a:gd name="connsiteY18" fmla="*/ 2317750 h 2381250"/>
                <a:gd name="connsiteX19" fmla="*/ 228600 w 3234257"/>
                <a:gd name="connsiteY19" fmla="*/ 2330450 h 2381250"/>
                <a:gd name="connsiteX20" fmla="*/ 190500 w 3234257"/>
                <a:gd name="connsiteY20" fmla="*/ 2343150 h 2381250"/>
                <a:gd name="connsiteX21" fmla="*/ 114300 w 3234257"/>
                <a:gd name="connsiteY21" fmla="*/ 2355850 h 2381250"/>
                <a:gd name="connsiteX22" fmla="*/ 38100 w 3234257"/>
                <a:gd name="connsiteY22" fmla="*/ 2381250 h 2381250"/>
                <a:gd name="connsiteX23" fmla="*/ 0 w 3234257"/>
                <a:gd name="connsiteY23"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57350 w 3234257"/>
                <a:gd name="connsiteY12" fmla="*/ 2063750 h 2381250"/>
                <a:gd name="connsiteX13" fmla="*/ 1244600 w 3234257"/>
                <a:gd name="connsiteY13" fmla="*/ 2139950 h 2381250"/>
                <a:gd name="connsiteX14" fmla="*/ 876300 w 3234257"/>
                <a:gd name="connsiteY14" fmla="*/ 2241550 h 2381250"/>
                <a:gd name="connsiteX15" fmla="*/ 711200 w 3234257"/>
                <a:gd name="connsiteY15" fmla="*/ 2266950 h 2381250"/>
                <a:gd name="connsiteX16" fmla="*/ 660400 w 3234257"/>
                <a:gd name="connsiteY16" fmla="*/ 2279650 h 2381250"/>
                <a:gd name="connsiteX17" fmla="*/ 584200 w 3234257"/>
                <a:gd name="connsiteY17" fmla="*/ 2292350 h 2381250"/>
                <a:gd name="connsiteX18" fmla="*/ 304800 w 3234257"/>
                <a:gd name="connsiteY18" fmla="*/ 2317750 h 2381250"/>
                <a:gd name="connsiteX19" fmla="*/ 228600 w 3234257"/>
                <a:gd name="connsiteY19" fmla="*/ 2330450 h 2381250"/>
                <a:gd name="connsiteX20" fmla="*/ 190500 w 3234257"/>
                <a:gd name="connsiteY20" fmla="*/ 2343150 h 2381250"/>
                <a:gd name="connsiteX21" fmla="*/ 114300 w 3234257"/>
                <a:gd name="connsiteY21" fmla="*/ 2355850 h 2381250"/>
                <a:gd name="connsiteX22" fmla="*/ 38100 w 3234257"/>
                <a:gd name="connsiteY22" fmla="*/ 2381250 h 2381250"/>
                <a:gd name="connsiteX23" fmla="*/ 0 w 3234257"/>
                <a:gd name="connsiteY23"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57350 w 3234257"/>
                <a:gd name="connsiteY12" fmla="*/ 2063750 h 2381250"/>
                <a:gd name="connsiteX13" fmla="*/ 1244600 w 3234257"/>
                <a:gd name="connsiteY13" fmla="*/ 2139950 h 2381250"/>
                <a:gd name="connsiteX14" fmla="*/ 838200 w 3234257"/>
                <a:gd name="connsiteY14" fmla="*/ 2228850 h 2381250"/>
                <a:gd name="connsiteX15" fmla="*/ 711200 w 3234257"/>
                <a:gd name="connsiteY15" fmla="*/ 2266950 h 2381250"/>
                <a:gd name="connsiteX16" fmla="*/ 660400 w 3234257"/>
                <a:gd name="connsiteY16" fmla="*/ 2279650 h 2381250"/>
                <a:gd name="connsiteX17" fmla="*/ 584200 w 3234257"/>
                <a:gd name="connsiteY17" fmla="*/ 2292350 h 2381250"/>
                <a:gd name="connsiteX18" fmla="*/ 304800 w 3234257"/>
                <a:gd name="connsiteY18" fmla="*/ 2317750 h 2381250"/>
                <a:gd name="connsiteX19" fmla="*/ 228600 w 3234257"/>
                <a:gd name="connsiteY19" fmla="*/ 2330450 h 2381250"/>
                <a:gd name="connsiteX20" fmla="*/ 190500 w 3234257"/>
                <a:gd name="connsiteY20" fmla="*/ 2343150 h 2381250"/>
                <a:gd name="connsiteX21" fmla="*/ 114300 w 3234257"/>
                <a:gd name="connsiteY21" fmla="*/ 2355850 h 2381250"/>
                <a:gd name="connsiteX22" fmla="*/ 38100 w 3234257"/>
                <a:gd name="connsiteY22" fmla="*/ 2381250 h 2381250"/>
                <a:gd name="connsiteX23" fmla="*/ 0 w 3234257"/>
                <a:gd name="connsiteY23"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57350 w 3234257"/>
                <a:gd name="connsiteY12" fmla="*/ 2063750 h 2381250"/>
                <a:gd name="connsiteX13" fmla="*/ 1244600 w 3234257"/>
                <a:gd name="connsiteY13" fmla="*/ 2139950 h 2381250"/>
                <a:gd name="connsiteX14" fmla="*/ 838200 w 3234257"/>
                <a:gd name="connsiteY14" fmla="*/ 2228850 h 2381250"/>
                <a:gd name="connsiteX15" fmla="*/ 660400 w 3234257"/>
                <a:gd name="connsiteY15" fmla="*/ 2279650 h 2381250"/>
                <a:gd name="connsiteX16" fmla="*/ 584200 w 3234257"/>
                <a:gd name="connsiteY16" fmla="*/ 2292350 h 2381250"/>
                <a:gd name="connsiteX17" fmla="*/ 304800 w 3234257"/>
                <a:gd name="connsiteY17" fmla="*/ 2317750 h 2381250"/>
                <a:gd name="connsiteX18" fmla="*/ 228600 w 3234257"/>
                <a:gd name="connsiteY18" fmla="*/ 2330450 h 2381250"/>
                <a:gd name="connsiteX19" fmla="*/ 190500 w 3234257"/>
                <a:gd name="connsiteY19" fmla="*/ 2343150 h 2381250"/>
                <a:gd name="connsiteX20" fmla="*/ 114300 w 3234257"/>
                <a:gd name="connsiteY20" fmla="*/ 2355850 h 2381250"/>
                <a:gd name="connsiteX21" fmla="*/ 38100 w 3234257"/>
                <a:gd name="connsiteY21" fmla="*/ 2381250 h 2381250"/>
                <a:gd name="connsiteX22" fmla="*/ 0 w 3234257"/>
                <a:gd name="connsiteY22"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57350 w 3234257"/>
                <a:gd name="connsiteY12" fmla="*/ 2063750 h 2381250"/>
                <a:gd name="connsiteX13" fmla="*/ 1244600 w 3234257"/>
                <a:gd name="connsiteY13" fmla="*/ 2139950 h 2381250"/>
                <a:gd name="connsiteX14" fmla="*/ 838200 w 3234257"/>
                <a:gd name="connsiteY14" fmla="*/ 2228850 h 2381250"/>
                <a:gd name="connsiteX15" fmla="*/ 584200 w 3234257"/>
                <a:gd name="connsiteY15" fmla="*/ 2292350 h 2381250"/>
                <a:gd name="connsiteX16" fmla="*/ 304800 w 3234257"/>
                <a:gd name="connsiteY16" fmla="*/ 2317750 h 2381250"/>
                <a:gd name="connsiteX17" fmla="*/ 228600 w 3234257"/>
                <a:gd name="connsiteY17" fmla="*/ 2330450 h 2381250"/>
                <a:gd name="connsiteX18" fmla="*/ 190500 w 3234257"/>
                <a:gd name="connsiteY18" fmla="*/ 2343150 h 2381250"/>
                <a:gd name="connsiteX19" fmla="*/ 114300 w 3234257"/>
                <a:gd name="connsiteY19" fmla="*/ 2355850 h 2381250"/>
                <a:gd name="connsiteX20" fmla="*/ 38100 w 3234257"/>
                <a:gd name="connsiteY20" fmla="*/ 2381250 h 2381250"/>
                <a:gd name="connsiteX21" fmla="*/ 0 w 3234257"/>
                <a:gd name="connsiteY21"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57350 w 3234257"/>
                <a:gd name="connsiteY12" fmla="*/ 2063750 h 2381250"/>
                <a:gd name="connsiteX13" fmla="*/ 1244600 w 3234257"/>
                <a:gd name="connsiteY13" fmla="*/ 2139950 h 2381250"/>
                <a:gd name="connsiteX14" fmla="*/ 838200 w 3234257"/>
                <a:gd name="connsiteY14" fmla="*/ 2228850 h 2381250"/>
                <a:gd name="connsiteX15" fmla="*/ 304800 w 3234257"/>
                <a:gd name="connsiteY15" fmla="*/ 2317750 h 2381250"/>
                <a:gd name="connsiteX16" fmla="*/ 228600 w 3234257"/>
                <a:gd name="connsiteY16" fmla="*/ 2330450 h 2381250"/>
                <a:gd name="connsiteX17" fmla="*/ 190500 w 3234257"/>
                <a:gd name="connsiteY17" fmla="*/ 2343150 h 2381250"/>
                <a:gd name="connsiteX18" fmla="*/ 114300 w 3234257"/>
                <a:gd name="connsiteY18" fmla="*/ 2355850 h 2381250"/>
                <a:gd name="connsiteX19" fmla="*/ 38100 w 3234257"/>
                <a:gd name="connsiteY19" fmla="*/ 2381250 h 2381250"/>
                <a:gd name="connsiteX20" fmla="*/ 0 w 3234257"/>
                <a:gd name="connsiteY20"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57350 w 3234257"/>
                <a:gd name="connsiteY12" fmla="*/ 2063750 h 2381250"/>
                <a:gd name="connsiteX13" fmla="*/ 1244600 w 3234257"/>
                <a:gd name="connsiteY13" fmla="*/ 2139950 h 2381250"/>
                <a:gd name="connsiteX14" fmla="*/ 838200 w 3234257"/>
                <a:gd name="connsiteY14" fmla="*/ 2228850 h 2381250"/>
                <a:gd name="connsiteX15" fmla="*/ 304800 w 3234257"/>
                <a:gd name="connsiteY15" fmla="*/ 2317750 h 2381250"/>
                <a:gd name="connsiteX16" fmla="*/ 190500 w 3234257"/>
                <a:gd name="connsiteY16" fmla="*/ 2343150 h 2381250"/>
                <a:gd name="connsiteX17" fmla="*/ 114300 w 3234257"/>
                <a:gd name="connsiteY17" fmla="*/ 2355850 h 2381250"/>
                <a:gd name="connsiteX18" fmla="*/ 38100 w 3234257"/>
                <a:gd name="connsiteY18" fmla="*/ 2381250 h 2381250"/>
                <a:gd name="connsiteX19" fmla="*/ 0 w 3234257"/>
                <a:gd name="connsiteY19" fmla="*/ 2368550 h 2381250"/>
                <a:gd name="connsiteX0" fmla="*/ 1149350 w 3234257"/>
                <a:gd name="connsiteY0" fmla="*/ 0 h 2381250"/>
                <a:gd name="connsiteX1" fmla="*/ 1562100 w 3234257"/>
                <a:gd name="connsiteY1" fmla="*/ 57150 h 2381250"/>
                <a:gd name="connsiteX2" fmla="*/ 2082800 w 3234257"/>
                <a:gd name="connsiteY2" fmla="*/ 133350 h 2381250"/>
                <a:gd name="connsiteX3" fmla="*/ 2520950 w 3234257"/>
                <a:gd name="connsiteY3" fmla="*/ 222250 h 2381250"/>
                <a:gd name="connsiteX4" fmla="*/ 2794000 w 3234257"/>
                <a:gd name="connsiteY4" fmla="*/ 304800 h 2381250"/>
                <a:gd name="connsiteX5" fmla="*/ 3048000 w 3234257"/>
                <a:gd name="connsiteY5" fmla="*/ 438150 h 2381250"/>
                <a:gd name="connsiteX6" fmla="*/ 3232150 w 3234257"/>
                <a:gd name="connsiteY6" fmla="*/ 647700 h 2381250"/>
                <a:gd name="connsiteX7" fmla="*/ 3136900 w 3234257"/>
                <a:gd name="connsiteY7" fmla="*/ 971550 h 2381250"/>
                <a:gd name="connsiteX8" fmla="*/ 2971800 w 3234257"/>
                <a:gd name="connsiteY8" fmla="*/ 1289050 h 2381250"/>
                <a:gd name="connsiteX9" fmla="*/ 2717800 w 3234257"/>
                <a:gd name="connsiteY9" fmla="*/ 1619250 h 2381250"/>
                <a:gd name="connsiteX10" fmla="*/ 2463800 w 3234257"/>
                <a:gd name="connsiteY10" fmla="*/ 1797050 h 2381250"/>
                <a:gd name="connsiteX11" fmla="*/ 2032000 w 3234257"/>
                <a:gd name="connsiteY11" fmla="*/ 1962150 h 2381250"/>
                <a:gd name="connsiteX12" fmla="*/ 1657350 w 3234257"/>
                <a:gd name="connsiteY12" fmla="*/ 2063750 h 2381250"/>
                <a:gd name="connsiteX13" fmla="*/ 1244600 w 3234257"/>
                <a:gd name="connsiteY13" fmla="*/ 2139950 h 2381250"/>
                <a:gd name="connsiteX14" fmla="*/ 838200 w 3234257"/>
                <a:gd name="connsiteY14" fmla="*/ 2228850 h 2381250"/>
                <a:gd name="connsiteX15" fmla="*/ 304800 w 3234257"/>
                <a:gd name="connsiteY15" fmla="*/ 2317750 h 2381250"/>
                <a:gd name="connsiteX16" fmla="*/ 114300 w 3234257"/>
                <a:gd name="connsiteY16" fmla="*/ 2355850 h 2381250"/>
                <a:gd name="connsiteX17" fmla="*/ 38100 w 3234257"/>
                <a:gd name="connsiteY17" fmla="*/ 2381250 h 2381250"/>
                <a:gd name="connsiteX18" fmla="*/ 0 w 3234257"/>
                <a:gd name="connsiteY18" fmla="*/ 2368550 h 2381250"/>
                <a:gd name="connsiteX0" fmla="*/ 1149350 w 3234257"/>
                <a:gd name="connsiteY0" fmla="*/ 0 h 2383588"/>
                <a:gd name="connsiteX1" fmla="*/ 1562100 w 3234257"/>
                <a:gd name="connsiteY1" fmla="*/ 57150 h 2383588"/>
                <a:gd name="connsiteX2" fmla="*/ 2082800 w 3234257"/>
                <a:gd name="connsiteY2" fmla="*/ 133350 h 2383588"/>
                <a:gd name="connsiteX3" fmla="*/ 2520950 w 3234257"/>
                <a:gd name="connsiteY3" fmla="*/ 222250 h 2383588"/>
                <a:gd name="connsiteX4" fmla="*/ 2794000 w 3234257"/>
                <a:gd name="connsiteY4" fmla="*/ 304800 h 2383588"/>
                <a:gd name="connsiteX5" fmla="*/ 3048000 w 3234257"/>
                <a:gd name="connsiteY5" fmla="*/ 438150 h 2383588"/>
                <a:gd name="connsiteX6" fmla="*/ 3232150 w 3234257"/>
                <a:gd name="connsiteY6" fmla="*/ 647700 h 2383588"/>
                <a:gd name="connsiteX7" fmla="*/ 3136900 w 3234257"/>
                <a:gd name="connsiteY7" fmla="*/ 971550 h 2383588"/>
                <a:gd name="connsiteX8" fmla="*/ 2971800 w 3234257"/>
                <a:gd name="connsiteY8" fmla="*/ 1289050 h 2383588"/>
                <a:gd name="connsiteX9" fmla="*/ 2717800 w 3234257"/>
                <a:gd name="connsiteY9" fmla="*/ 1619250 h 2383588"/>
                <a:gd name="connsiteX10" fmla="*/ 2463800 w 3234257"/>
                <a:gd name="connsiteY10" fmla="*/ 1797050 h 2383588"/>
                <a:gd name="connsiteX11" fmla="*/ 2032000 w 3234257"/>
                <a:gd name="connsiteY11" fmla="*/ 1962150 h 2383588"/>
                <a:gd name="connsiteX12" fmla="*/ 1657350 w 3234257"/>
                <a:gd name="connsiteY12" fmla="*/ 2063750 h 2383588"/>
                <a:gd name="connsiteX13" fmla="*/ 1244600 w 3234257"/>
                <a:gd name="connsiteY13" fmla="*/ 2139950 h 2383588"/>
                <a:gd name="connsiteX14" fmla="*/ 838200 w 3234257"/>
                <a:gd name="connsiteY14" fmla="*/ 2228850 h 2383588"/>
                <a:gd name="connsiteX15" fmla="*/ 304800 w 3234257"/>
                <a:gd name="connsiteY15" fmla="*/ 2317750 h 2383588"/>
                <a:gd name="connsiteX16" fmla="*/ 38100 w 3234257"/>
                <a:gd name="connsiteY16" fmla="*/ 2381250 h 2383588"/>
                <a:gd name="connsiteX17" fmla="*/ 0 w 3234257"/>
                <a:gd name="connsiteY17" fmla="*/ 2368550 h 2383588"/>
                <a:gd name="connsiteX0" fmla="*/ 1149350 w 3234257"/>
                <a:gd name="connsiteY0" fmla="*/ 0 h 2368550"/>
                <a:gd name="connsiteX1" fmla="*/ 1562100 w 3234257"/>
                <a:gd name="connsiteY1" fmla="*/ 57150 h 2368550"/>
                <a:gd name="connsiteX2" fmla="*/ 2082800 w 3234257"/>
                <a:gd name="connsiteY2" fmla="*/ 133350 h 2368550"/>
                <a:gd name="connsiteX3" fmla="*/ 2520950 w 3234257"/>
                <a:gd name="connsiteY3" fmla="*/ 222250 h 2368550"/>
                <a:gd name="connsiteX4" fmla="*/ 2794000 w 3234257"/>
                <a:gd name="connsiteY4" fmla="*/ 304800 h 2368550"/>
                <a:gd name="connsiteX5" fmla="*/ 3048000 w 3234257"/>
                <a:gd name="connsiteY5" fmla="*/ 438150 h 2368550"/>
                <a:gd name="connsiteX6" fmla="*/ 3232150 w 3234257"/>
                <a:gd name="connsiteY6" fmla="*/ 647700 h 2368550"/>
                <a:gd name="connsiteX7" fmla="*/ 3136900 w 3234257"/>
                <a:gd name="connsiteY7" fmla="*/ 971550 h 2368550"/>
                <a:gd name="connsiteX8" fmla="*/ 2971800 w 3234257"/>
                <a:gd name="connsiteY8" fmla="*/ 1289050 h 2368550"/>
                <a:gd name="connsiteX9" fmla="*/ 2717800 w 3234257"/>
                <a:gd name="connsiteY9" fmla="*/ 1619250 h 2368550"/>
                <a:gd name="connsiteX10" fmla="*/ 2463800 w 3234257"/>
                <a:gd name="connsiteY10" fmla="*/ 1797050 h 2368550"/>
                <a:gd name="connsiteX11" fmla="*/ 2032000 w 3234257"/>
                <a:gd name="connsiteY11" fmla="*/ 1962150 h 2368550"/>
                <a:gd name="connsiteX12" fmla="*/ 1657350 w 3234257"/>
                <a:gd name="connsiteY12" fmla="*/ 2063750 h 2368550"/>
                <a:gd name="connsiteX13" fmla="*/ 1244600 w 3234257"/>
                <a:gd name="connsiteY13" fmla="*/ 2139950 h 2368550"/>
                <a:gd name="connsiteX14" fmla="*/ 838200 w 3234257"/>
                <a:gd name="connsiteY14" fmla="*/ 2228850 h 2368550"/>
                <a:gd name="connsiteX15" fmla="*/ 304800 w 3234257"/>
                <a:gd name="connsiteY15" fmla="*/ 2317750 h 2368550"/>
                <a:gd name="connsiteX16" fmla="*/ 0 w 3234257"/>
                <a:gd name="connsiteY16" fmla="*/ 2368550 h 2368550"/>
                <a:gd name="connsiteX0" fmla="*/ 1143000 w 3227907"/>
                <a:gd name="connsiteY0" fmla="*/ 0 h 2336800"/>
                <a:gd name="connsiteX1" fmla="*/ 1555750 w 3227907"/>
                <a:gd name="connsiteY1" fmla="*/ 57150 h 2336800"/>
                <a:gd name="connsiteX2" fmla="*/ 2076450 w 3227907"/>
                <a:gd name="connsiteY2" fmla="*/ 133350 h 2336800"/>
                <a:gd name="connsiteX3" fmla="*/ 2514600 w 3227907"/>
                <a:gd name="connsiteY3" fmla="*/ 222250 h 2336800"/>
                <a:gd name="connsiteX4" fmla="*/ 2787650 w 3227907"/>
                <a:gd name="connsiteY4" fmla="*/ 304800 h 2336800"/>
                <a:gd name="connsiteX5" fmla="*/ 3041650 w 3227907"/>
                <a:gd name="connsiteY5" fmla="*/ 438150 h 2336800"/>
                <a:gd name="connsiteX6" fmla="*/ 3225800 w 3227907"/>
                <a:gd name="connsiteY6" fmla="*/ 647700 h 2336800"/>
                <a:gd name="connsiteX7" fmla="*/ 3130550 w 3227907"/>
                <a:gd name="connsiteY7" fmla="*/ 971550 h 2336800"/>
                <a:gd name="connsiteX8" fmla="*/ 2965450 w 3227907"/>
                <a:gd name="connsiteY8" fmla="*/ 1289050 h 2336800"/>
                <a:gd name="connsiteX9" fmla="*/ 2711450 w 3227907"/>
                <a:gd name="connsiteY9" fmla="*/ 1619250 h 2336800"/>
                <a:gd name="connsiteX10" fmla="*/ 2457450 w 3227907"/>
                <a:gd name="connsiteY10" fmla="*/ 1797050 h 2336800"/>
                <a:gd name="connsiteX11" fmla="*/ 2025650 w 3227907"/>
                <a:gd name="connsiteY11" fmla="*/ 1962150 h 2336800"/>
                <a:gd name="connsiteX12" fmla="*/ 1651000 w 3227907"/>
                <a:gd name="connsiteY12" fmla="*/ 2063750 h 2336800"/>
                <a:gd name="connsiteX13" fmla="*/ 1238250 w 3227907"/>
                <a:gd name="connsiteY13" fmla="*/ 2139950 h 2336800"/>
                <a:gd name="connsiteX14" fmla="*/ 831850 w 3227907"/>
                <a:gd name="connsiteY14" fmla="*/ 2228850 h 2336800"/>
                <a:gd name="connsiteX15" fmla="*/ 298450 w 3227907"/>
                <a:gd name="connsiteY15" fmla="*/ 2317750 h 2336800"/>
                <a:gd name="connsiteX16" fmla="*/ 0 w 3227907"/>
                <a:gd name="connsiteY16" fmla="*/ 2336800 h 2336800"/>
                <a:gd name="connsiteX0" fmla="*/ 1143000 w 3227907"/>
                <a:gd name="connsiteY0" fmla="*/ 0 h 2336800"/>
                <a:gd name="connsiteX1" fmla="*/ 1555750 w 3227907"/>
                <a:gd name="connsiteY1" fmla="*/ 57150 h 2336800"/>
                <a:gd name="connsiteX2" fmla="*/ 2076450 w 3227907"/>
                <a:gd name="connsiteY2" fmla="*/ 133350 h 2336800"/>
                <a:gd name="connsiteX3" fmla="*/ 2514600 w 3227907"/>
                <a:gd name="connsiteY3" fmla="*/ 222250 h 2336800"/>
                <a:gd name="connsiteX4" fmla="*/ 2787650 w 3227907"/>
                <a:gd name="connsiteY4" fmla="*/ 304800 h 2336800"/>
                <a:gd name="connsiteX5" fmla="*/ 3041650 w 3227907"/>
                <a:gd name="connsiteY5" fmla="*/ 438150 h 2336800"/>
                <a:gd name="connsiteX6" fmla="*/ 3225800 w 3227907"/>
                <a:gd name="connsiteY6" fmla="*/ 647700 h 2336800"/>
                <a:gd name="connsiteX7" fmla="*/ 3130550 w 3227907"/>
                <a:gd name="connsiteY7" fmla="*/ 971550 h 2336800"/>
                <a:gd name="connsiteX8" fmla="*/ 2965450 w 3227907"/>
                <a:gd name="connsiteY8" fmla="*/ 1289050 h 2336800"/>
                <a:gd name="connsiteX9" fmla="*/ 2711450 w 3227907"/>
                <a:gd name="connsiteY9" fmla="*/ 1619250 h 2336800"/>
                <a:gd name="connsiteX10" fmla="*/ 2457450 w 3227907"/>
                <a:gd name="connsiteY10" fmla="*/ 1797050 h 2336800"/>
                <a:gd name="connsiteX11" fmla="*/ 2025650 w 3227907"/>
                <a:gd name="connsiteY11" fmla="*/ 1962150 h 2336800"/>
                <a:gd name="connsiteX12" fmla="*/ 1651000 w 3227907"/>
                <a:gd name="connsiteY12" fmla="*/ 2063750 h 2336800"/>
                <a:gd name="connsiteX13" fmla="*/ 1238250 w 3227907"/>
                <a:gd name="connsiteY13" fmla="*/ 2139950 h 2336800"/>
                <a:gd name="connsiteX14" fmla="*/ 831850 w 3227907"/>
                <a:gd name="connsiteY14" fmla="*/ 2228850 h 2336800"/>
                <a:gd name="connsiteX15" fmla="*/ 323850 w 3227907"/>
                <a:gd name="connsiteY15" fmla="*/ 2305050 h 2336800"/>
                <a:gd name="connsiteX16" fmla="*/ 0 w 3227907"/>
                <a:gd name="connsiteY16" fmla="*/ 2336800 h 2336800"/>
                <a:gd name="connsiteX0" fmla="*/ 1143000 w 3227907"/>
                <a:gd name="connsiteY0" fmla="*/ 0 h 2336800"/>
                <a:gd name="connsiteX1" fmla="*/ 1555750 w 3227907"/>
                <a:gd name="connsiteY1" fmla="*/ 57150 h 2336800"/>
                <a:gd name="connsiteX2" fmla="*/ 2076450 w 3227907"/>
                <a:gd name="connsiteY2" fmla="*/ 133350 h 2336800"/>
                <a:gd name="connsiteX3" fmla="*/ 2514600 w 3227907"/>
                <a:gd name="connsiteY3" fmla="*/ 222250 h 2336800"/>
                <a:gd name="connsiteX4" fmla="*/ 2787650 w 3227907"/>
                <a:gd name="connsiteY4" fmla="*/ 304800 h 2336800"/>
                <a:gd name="connsiteX5" fmla="*/ 3041650 w 3227907"/>
                <a:gd name="connsiteY5" fmla="*/ 438150 h 2336800"/>
                <a:gd name="connsiteX6" fmla="*/ 3225800 w 3227907"/>
                <a:gd name="connsiteY6" fmla="*/ 647700 h 2336800"/>
                <a:gd name="connsiteX7" fmla="*/ 3130550 w 3227907"/>
                <a:gd name="connsiteY7" fmla="*/ 971550 h 2336800"/>
                <a:gd name="connsiteX8" fmla="*/ 2965450 w 3227907"/>
                <a:gd name="connsiteY8" fmla="*/ 1289050 h 2336800"/>
                <a:gd name="connsiteX9" fmla="*/ 2711450 w 3227907"/>
                <a:gd name="connsiteY9" fmla="*/ 1619250 h 2336800"/>
                <a:gd name="connsiteX10" fmla="*/ 2457450 w 3227907"/>
                <a:gd name="connsiteY10" fmla="*/ 1797050 h 2336800"/>
                <a:gd name="connsiteX11" fmla="*/ 2025650 w 3227907"/>
                <a:gd name="connsiteY11" fmla="*/ 1962150 h 2336800"/>
                <a:gd name="connsiteX12" fmla="*/ 1651000 w 3227907"/>
                <a:gd name="connsiteY12" fmla="*/ 2063750 h 2336800"/>
                <a:gd name="connsiteX13" fmla="*/ 1238250 w 3227907"/>
                <a:gd name="connsiteY13" fmla="*/ 2165350 h 2336800"/>
                <a:gd name="connsiteX14" fmla="*/ 831850 w 3227907"/>
                <a:gd name="connsiteY14" fmla="*/ 2228850 h 2336800"/>
                <a:gd name="connsiteX15" fmla="*/ 323850 w 3227907"/>
                <a:gd name="connsiteY15" fmla="*/ 2305050 h 2336800"/>
                <a:gd name="connsiteX16" fmla="*/ 0 w 3227907"/>
                <a:gd name="connsiteY16" fmla="*/ 2336800 h 2336800"/>
                <a:gd name="connsiteX0" fmla="*/ 1143000 w 3226987"/>
                <a:gd name="connsiteY0" fmla="*/ 0 h 2336800"/>
                <a:gd name="connsiteX1" fmla="*/ 1555750 w 3226987"/>
                <a:gd name="connsiteY1" fmla="*/ 57150 h 2336800"/>
                <a:gd name="connsiteX2" fmla="*/ 2076450 w 3226987"/>
                <a:gd name="connsiteY2" fmla="*/ 133350 h 2336800"/>
                <a:gd name="connsiteX3" fmla="*/ 2514600 w 3226987"/>
                <a:gd name="connsiteY3" fmla="*/ 222250 h 2336800"/>
                <a:gd name="connsiteX4" fmla="*/ 2787650 w 3226987"/>
                <a:gd name="connsiteY4" fmla="*/ 304800 h 2336800"/>
                <a:gd name="connsiteX5" fmla="*/ 3067050 w 3226987"/>
                <a:gd name="connsiteY5" fmla="*/ 431800 h 2336800"/>
                <a:gd name="connsiteX6" fmla="*/ 3225800 w 3226987"/>
                <a:gd name="connsiteY6" fmla="*/ 647700 h 2336800"/>
                <a:gd name="connsiteX7" fmla="*/ 3130550 w 3226987"/>
                <a:gd name="connsiteY7" fmla="*/ 971550 h 2336800"/>
                <a:gd name="connsiteX8" fmla="*/ 2965450 w 3226987"/>
                <a:gd name="connsiteY8" fmla="*/ 1289050 h 2336800"/>
                <a:gd name="connsiteX9" fmla="*/ 2711450 w 3226987"/>
                <a:gd name="connsiteY9" fmla="*/ 1619250 h 2336800"/>
                <a:gd name="connsiteX10" fmla="*/ 2457450 w 3226987"/>
                <a:gd name="connsiteY10" fmla="*/ 1797050 h 2336800"/>
                <a:gd name="connsiteX11" fmla="*/ 2025650 w 3226987"/>
                <a:gd name="connsiteY11" fmla="*/ 1962150 h 2336800"/>
                <a:gd name="connsiteX12" fmla="*/ 1651000 w 3226987"/>
                <a:gd name="connsiteY12" fmla="*/ 2063750 h 2336800"/>
                <a:gd name="connsiteX13" fmla="*/ 1238250 w 3226987"/>
                <a:gd name="connsiteY13" fmla="*/ 2165350 h 2336800"/>
                <a:gd name="connsiteX14" fmla="*/ 831850 w 3226987"/>
                <a:gd name="connsiteY14" fmla="*/ 2228850 h 2336800"/>
                <a:gd name="connsiteX15" fmla="*/ 323850 w 3226987"/>
                <a:gd name="connsiteY15" fmla="*/ 2305050 h 2336800"/>
                <a:gd name="connsiteX16" fmla="*/ 0 w 3226987"/>
                <a:gd name="connsiteY16" fmla="*/ 2336800 h 2336800"/>
                <a:gd name="connsiteX0" fmla="*/ 1143000 w 3202082"/>
                <a:gd name="connsiteY0" fmla="*/ 0 h 2336800"/>
                <a:gd name="connsiteX1" fmla="*/ 1555750 w 3202082"/>
                <a:gd name="connsiteY1" fmla="*/ 57150 h 2336800"/>
                <a:gd name="connsiteX2" fmla="*/ 2076450 w 3202082"/>
                <a:gd name="connsiteY2" fmla="*/ 133350 h 2336800"/>
                <a:gd name="connsiteX3" fmla="*/ 2514600 w 3202082"/>
                <a:gd name="connsiteY3" fmla="*/ 222250 h 2336800"/>
                <a:gd name="connsiteX4" fmla="*/ 2787650 w 3202082"/>
                <a:gd name="connsiteY4" fmla="*/ 304800 h 2336800"/>
                <a:gd name="connsiteX5" fmla="*/ 3067050 w 3202082"/>
                <a:gd name="connsiteY5" fmla="*/ 431800 h 2336800"/>
                <a:gd name="connsiteX6" fmla="*/ 3200400 w 3202082"/>
                <a:gd name="connsiteY6" fmla="*/ 660400 h 2336800"/>
                <a:gd name="connsiteX7" fmla="*/ 3130550 w 3202082"/>
                <a:gd name="connsiteY7" fmla="*/ 971550 h 2336800"/>
                <a:gd name="connsiteX8" fmla="*/ 2965450 w 3202082"/>
                <a:gd name="connsiteY8" fmla="*/ 1289050 h 2336800"/>
                <a:gd name="connsiteX9" fmla="*/ 2711450 w 3202082"/>
                <a:gd name="connsiteY9" fmla="*/ 1619250 h 2336800"/>
                <a:gd name="connsiteX10" fmla="*/ 2457450 w 3202082"/>
                <a:gd name="connsiteY10" fmla="*/ 1797050 h 2336800"/>
                <a:gd name="connsiteX11" fmla="*/ 2025650 w 3202082"/>
                <a:gd name="connsiteY11" fmla="*/ 1962150 h 2336800"/>
                <a:gd name="connsiteX12" fmla="*/ 1651000 w 3202082"/>
                <a:gd name="connsiteY12" fmla="*/ 2063750 h 2336800"/>
                <a:gd name="connsiteX13" fmla="*/ 1238250 w 3202082"/>
                <a:gd name="connsiteY13" fmla="*/ 2165350 h 2336800"/>
                <a:gd name="connsiteX14" fmla="*/ 831850 w 3202082"/>
                <a:gd name="connsiteY14" fmla="*/ 2228850 h 2336800"/>
                <a:gd name="connsiteX15" fmla="*/ 323850 w 3202082"/>
                <a:gd name="connsiteY15" fmla="*/ 2305050 h 2336800"/>
                <a:gd name="connsiteX16" fmla="*/ 0 w 3202082"/>
                <a:gd name="connsiteY16" fmla="*/ 2336800 h 2336800"/>
                <a:gd name="connsiteX0" fmla="*/ 1143000 w 3203588"/>
                <a:gd name="connsiteY0" fmla="*/ 0 h 2336800"/>
                <a:gd name="connsiteX1" fmla="*/ 1555750 w 3203588"/>
                <a:gd name="connsiteY1" fmla="*/ 57150 h 2336800"/>
                <a:gd name="connsiteX2" fmla="*/ 2076450 w 3203588"/>
                <a:gd name="connsiteY2" fmla="*/ 133350 h 2336800"/>
                <a:gd name="connsiteX3" fmla="*/ 2514600 w 3203588"/>
                <a:gd name="connsiteY3" fmla="*/ 222250 h 2336800"/>
                <a:gd name="connsiteX4" fmla="*/ 2787650 w 3203588"/>
                <a:gd name="connsiteY4" fmla="*/ 304800 h 2336800"/>
                <a:gd name="connsiteX5" fmla="*/ 3035300 w 3203588"/>
                <a:gd name="connsiteY5" fmla="*/ 412750 h 2336800"/>
                <a:gd name="connsiteX6" fmla="*/ 3200400 w 3203588"/>
                <a:gd name="connsiteY6" fmla="*/ 660400 h 2336800"/>
                <a:gd name="connsiteX7" fmla="*/ 3130550 w 3203588"/>
                <a:gd name="connsiteY7" fmla="*/ 971550 h 2336800"/>
                <a:gd name="connsiteX8" fmla="*/ 2965450 w 3203588"/>
                <a:gd name="connsiteY8" fmla="*/ 1289050 h 2336800"/>
                <a:gd name="connsiteX9" fmla="*/ 2711450 w 3203588"/>
                <a:gd name="connsiteY9" fmla="*/ 1619250 h 2336800"/>
                <a:gd name="connsiteX10" fmla="*/ 2457450 w 3203588"/>
                <a:gd name="connsiteY10" fmla="*/ 1797050 h 2336800"/>
                <a:gd name="connsiteX11" fmla="*/ 2025650 w 3203588"/>
                <a:gd name="connsiteY11" fmla="*/ 1962150 h 2336800"/>
                <a:gd name="connsiteX12" fmla="*/ 1651000 w 3203588"/>
                <a:gd name="connsiteY12" fmla="*/ 2063750 h 2336800"/>
                <a:gd name="connsiteX13" fmla="*/ 1238250 w 3203588"/>
                <a:gd name="connsiteY13" fmla="*/ 2165350 h 2336800"/>
                <a:gd name="connsiteX14" fmla="*/ 831850 w 3203588"/>
                <a:gd name="connsiteY14" fmla="*/ 2228850 h 2336800"/>
                <a:gd name="connsiteX15" fmla="*/ 323850 w 3203588"/>
                <a:gd name="connsiteY15" fmla="*/ 2305050 h 2336800"/>
                <a:gd name="connsiteX16" fmla="*/ 0 w 3203588"/>
                <a:gd name="connsiteY16" fmla="*/ 2336800 h 2336800"/>
                <a:gd name="connsiteX0" fmla="*/ 1143000 w 3203588"/>
                <a:gd name="connsiteY0" fmla="*/ 0 h 2336800"/>
                <a:gd name="connsiteX1" fmla="*/ 1555750 w 3203588"/>
                <a:gd name="connsiteY1" fmla="*/ 57150 h 2336800"/>
                <a:gd name="connsiteX2" fmla="*/ 2076450 w 3203588"/>
                <a:gd name="connsiteY2" fmla="*/ 133350 h 2336800"/>
                <a:gd name="connsiteX3" fmla="*/ 2514600 w 3203588"/>
                <a:gd name="connsiteY3" fmla="*/ 222250 h 2336800"/>
                <a:gd name="connsiteX4" fmla="*/ 2787650 w 3203588"/>
                <a:gd name="connsiteY4" fmla="*/ 304800 h 2336800"/>
                <a:gd name="connsiteX5" fmla="*/ 3035300 w 3203588"/>
                <a:gd name="connsiteY5" fmla="*/ 412750 h 2336800"/>
                <a:gd name="connsiteX6" fmla="*/ 3200400 w 3203588"/>
                <a:gd name="connsiteY6" fmla="*/ 660400 h 2336800"/>
                <a:gd name="connsiteX7" fmla="*/ 3130550 w 3203588"/>
                <a:gd name="connsiteY7" fmla="*/ 971550 h 2336800"/>
                <a:gd name="connsiteX8" fmla="*/ 2965450 w 3203588"/>
                <a:gd name="connsiteY8" fmla="*/ 1289050 h 2336800"/>
                <a:gd name="connsiteX9" fmla="*/ 2711450 w 3203588"/>
                <a:gd name="connsiteY9" fmla="*/ 1619250 h 2336800"/>
                <a:gd name="connsiteX10" fmla="*/ 2457450 w 3203588"/>
                <a:gd name="connsiteY10" fmla="*/ 1797050 h 2336800"/>
                <a:gd name="connsiteX11" fmla="*/ 2025650 w 3203588"/>
                <a:gd name="connsiteY11" fmla="*/ 1962150 h 2336800"/>
                <a:gd name="connsiteX12" fmla="*/ 1651000 w 3203588"/>
                <a:gd name="connsiteY12" fmla="*/ 2063750 h 2336800"/>
                <a:gd name="connsiteX13" fmla="*/ 1238250 w 3203588"/>
                <a:gd name="connsiteY13" fmla="*/ 2165350 h 2336800"/>
                <a:gd name="connsiteX14" fmla="*/ 831850 w 3203588"/>
                <a:gd name="connsiteY14" fmla="*/ 2228850 h 2336800"/>
                <a:gd name="connsiteX15" fmla="*/ 323850 w 3203588"/>
                <a:gd name="connsiteY15" fmla="*/ 2305050 h 2336800"/>
                <a:gd name="connsiteX16" fmla="*/ 0 w 3203588"/>
                <a:gd name="connsiteY16" fmla="*/ 2336800 h 2336800"/>
                <a:gd name="connsiteX0" fmla="*/ 1143000 w 3203588"/>
                <a:gd name="connsiteY0" fmla="*/ 0 h 2336800"/>
                <a:gd name="connsiteX1" fmla="*/ 1555750 w 3203588"/>
                <a:gd name="connsiteY1" fmla="*/ 57150 h 2336800"/>
                <a:gd name="connsiteX2" fmla="*/ 2076450 w 3203588"/>
                <a:gd name="connsiteY2" fmla="*/ 133350 h 2336800"/>
                <a:gd name="connsiteX3" fmla="*/ 2514600 w 3203588"/>
                <a:gd name="connsiteY3" fmla="*/ 222250 h 2336800"/>
                <a:gd name="connsiteX4" fmla="*/ 2787650 w 3203588"/>
                <a:gd name="connsiteY4" fmla="*/ 304800 h 2336800"/>
                <a:gd name="connsiteX5" fmla="*/ 3035300 w 3203588"/>
                <a:gd name="connsiteY5" fmla="*/ 412750 h 2336800"/>
                <a:gd name="connsiteX6" fmla="*/ 3200400 w 3203588"/>
                <a:gd name="connsiteY6" fmla="*/ 660400 h 2336800"/>
                <a:gd name="connsiteX7" fmla="*/ 3130550 w 3203588"/>
                <a:gd name="connsiteY7" fmla="*/ 971550 h 2336800"/>
                <a:gd name="connsiteX8" fmla="*/ 2965450 w 3203588"/>
                <a:gd name="connsiteY8" fmla="*/ 1289050 h 2336800"/>
                <a:gd name="connsiteX9" fmla="*/ 2711450 w 3203588"/>
                <a:gd name="connsiteY9" fmla="*/ 1619250 h 2336800"/>
                <a:gd name="connsiteX10" fmla="*/ 2457450 w 3203588"/>
                <a:gd name="connsiteY10" fmla="*/ 1797050 h 2336800"/>
                <a:gd name="connsiteX11" fmla="*/ 2025650 w 3203588"/>
                <a:gd name="connsiteY11" fmla="*/ 1962150 h 2336800"/>
                <a:gd name="connsiteX12" fmla="*/ 1651000 w 3203588"/>
                <a:gd name="connsiteY12" fmla="*/ 2063750 h 2336800"/>
                <a:gd name="connsiteX13" fmla="*/ 1238250 w 3203588"/>
                <a:gd name="connsiteY13" fmla="*/ 2165350 h 2336800"/>
                <a:gd name="connsiteX14" fmla="*/ 831850 w 3203588"/>
                <a:gd name="connsiteY14" fmla="*/ 2228850 h 2336800"/>
                <a:gd name="connsiteX15" fmla="*/ 323850 w 3203588"/>
                <a:gd name="connsiteY15" fmla="*/ 2305050 h 2336800"/>
                <a:gd name="connsiteX16" fmla="*/ 0 w 3203588"/>
                <a:gd name="connsiteY16" fmla="*/ 2336800 h 2336800"/>
                <a:gd name="connsiteX0" fmla="*/ 1143000 w 3203588"/>
                <a:gd name="connsiteY0" fmla="*/ 0 h 2336800"/>
                <a:gd name="connsiteX1" fmla="*/ 1555750 w 3203588"/>
                <a:gd name="connsiteY1" fmla="*/ 57150 h 2336800"/>
                <a:gd name="connsiteX2" fmla="*/ 2076450 w 3203588"/>
                <a:gd name="connsiteY2" fmla="*/ 133350 h 2336800"/>
                <a:gd name="connsiteX3" fmla="*/ 2514600 w 3203588"/>
                <a:gd name="connsiteY3" fmla="*/ 222250 h 2336800"/>
                <a:gd name="connsiteX4" fmla="*/ 2787650 w 3203588"/>
                <a:gd name="connsiteY4" fmla="*/ 304800 h 2336800"/>
                <a:gd name="connsiteX5" fmla="*/ 3035300 w 3203588"/>
                <a:gd name="connsiteY5" fmla="*/ 412750 h 2336800"/>
                <a:gd name="connsiteX6" fmla="*/ 3200400 w 3203588"/>
                <a:gd name="connsiteY6" fmla="*/ 660400 h 2336800"/>
                <a:gd name="connsiteX7" fmla="*/ 3130550 w 3203588"/>
                <a:gd name="connsiteY7" fmla="*/ 971550 h 2336800"/>
                <a:gd name="connsiteX8" fmla="*/ 2965450 w 3203588"/>
                <a:gd name="connsiteY8" fmla="*/ 1289050 h 2336800"/>
                <a:gd name="connsiteX9" fmla="*/ 2711450 w 3203588"/>
                <a:gd name="connsiteY9" fmla="*/ 1619250 h 2336800"/>
                <a:gd name="connsiteX10" fmla="*/ 2457450 w 3203588"/>
                <a:gd name="connsiteY10" fmla="*/ 1797050 h 2336800"/>
                <a:gd name="connsiteX11" fmla="*/ 2025650 w 3203588"/>
                <a:gd name="connsiteY11" fmla="*/ 1962150 h 2336800"/>
                <a:gd name="connsiteX12" fmla="*/ 1651000 w 3203588"/>
                <a:gd name="connsiteY12" fmla="*/ 2063750 h 2336800"/>
                <a:gd name="connsiteX13" fmla="*/ 1238250 w 3203588"/>
                <a:gd name="connsiteY13" fmla="*/ 2165350 h 2336800"/>
                <a:gd name="connsiteX14" fmla="*/ 831850 w 3203588"/>
                <a:gd name="connsiteY14" fmla="*/ 2228850 h 2336800"/>
                <a:gd name="connsiteX15" fmla="*/ 323850 w 3203588"/>
                <a:gd name="connsiteY15" fmla="*/ 2305050 h 2336800"/>
                <a:gd name="connsiteX16" fmla="*/ 0 w 3203588"/>
                <a:gd name="connsiteY16" fmla="*/ 2336800 h 2336800"/>
                <a:gd name="connsiteX0" fmla="*/ 1143000 w 3203588"/>
                <a:gd name="connsiteY0" fmla="*/ 0 h 2336800"/>
                <a:gd name="connsiteX1" fmla="*/ 1555750 w 3203588"/>
                <a:gd name="connsiteY1" fmla="*/ 57150 h 2336800"/>
                <a:gd name="connsiteX2" fmla="*/ 2076450 w 3203588"/>
                <a:gd name="connsiteY2" fmla="*/ 133350 h 2336800"/>
                <a:gd name="connsiteX3" fmla="*/ 2514600 w 3203588"/>
                <a:gd name="connsiteY3" fmla="*/ 222250 h 2336800"/>
                <a:gd name="connsiteX4" fmla="*/ 2787650 w 3203588"/>
                <a:gd name="connsiteY4" fmla="*/ 285750 h 2336800"/>
                <a:gd name="connsiteX5" fmla="*/ 3035300 w 3203588"/>
                <a:gd name="connsiteY5" fmla="*/ 412750 h 2336800"/>
                <a:gd name="connsiteX6" fmla="*/ 3200400 w 3203588"/>
                <a:gd name="connsiteY6" fmla="*/ 660400 h 2336800"/>
                <a:gd name="connsiteX7" fmla="*/ 3130550 w 3203588"/>
                <a:gd name="connsiteY7" fmla="*/ 971550 h 2336800"/>
                <a:gd name="connsiteX8" fmla="*/ 2965450 w 3203588"/>
                <a:gd name="connsiteY8" fmla="*/ 1289050 h 2336800"/>
                <a:gd name="connsiteX9" fmla="*/ 2711450 w 3203588"/>
                <a:gd name="connsiteY9" fmla="*/ 1619250 h 2336800"/>
                <a:gd name="connsiteX10" fmla="*/ 2457450 w 3203588"/>
                <a:gd name="connsiteY10" fmla="*/ 1797050 h 2336800"/>
                <a:gd name="connsiteX11" fmla="*/ 2025650 w 3203588"/>
                <a:gd name="connsiteY11" fmla="*/ 1962150 h 2336800"/>
                <a:gd name="connsiteX12" fmla="*/ 1651000 w 3203588"/>
                <a:gd name="connsiteY12" fmla="*/ 2063750 h 2336800"/>
                <a:gd name="connsiteX13" fmla="*/ 1238250 w 3203588"/>
                <a:gd name="connsiteY13" fmla="*/ 2165350 h 2336800"/>
                <a:gd name="connsiteX14" fmla="*/ 831850 w 3203588"/>
                <a:gd name="connsiteY14" fmla="*/ 2228850 h 2336800"/>
                <a:gd name="connsiteX15" fmla="*/ 323850 w 3203588"/>
                <a:gd name="connsiteY15" fmla="*/ 2305050 h 2336800"/>
                <a:gd name="connsiteX16" fmla="*/ 0 w 3203588"/>
                <a:gd name="connsiteY16" fmla="*/ 2336800 h 2336800"/>
                <a:gd name="connsiteX0" fmla="*/ 1143000 w 3203588"/>
                <a:gd name="connsiteY0" fmla="*/ 0 h 2336800"/>
                <a:gd name="connsiteX1" fmla="*/ 1555750 w 3203588"/>
                <a:gd name="connsiteY1" fmla="*/ 57150 h 2336800"/>
                <a:gd name="connsiteX2" fmla="*/ 2076450 w 3203588"/>
                <a:gd name="connsiteY2" fmla="*/ 133350 h 2336800"/>
                <a:gd name="connsiteX3" fmla="*/ 2514600 w 3203588"/>
                <a:gd name="connsiteY3" fmla="*/ 222250 h 2336800"/>
                <a:gd name="connsiteX4" fmla="*/ 2787650 w 3203588"/>
                <a:gd name="connsiteY4" fmla="*/ 285750 h 2336800"/>
                <a:gd name="connsiteX5" fmla="*/ 3035300 w 3203588"/>
                <a:gd name="connsiteY5" fmla="*/ 412750 h 2336800"/>
                <a:gd name="connsiteX6" fmla="*/ 3200400 w 3203588"/>
                <a:gd name="connsiteY6" fmla="*/ 660400 h 2336800"/>
                <a:gd name="connsiteX7" fmla="*/ 3130550 w 3203588"/>
                <a:gd name="connsiteY7" fmla="*/ 971550 h 2336800"/>
                <a:gd name="connsiteX8" fmla="*/ 2965450 w 3203588"/>
                <a:gd name="connsiteY8" fmla="*/ 1289050 h 2336800"/>
                <a:gd name="connsiteX9" fmla="*/ 2711450 w 3203588"/>
                <a:gd name="connsiteY9" fmla="*/ 1619250 h 2336800"/>
                <a:gd name="connsiteX10" fmla="*/ 2457450 w 3203588"/>
                <a:gd name="connsiteY10" fmla="*/ 1797050 h 2336800"/>
                <a:gd name="connsiteX11" fmla="*/ 2025650 w 3203588"/>
                <a:gd name="connsiteY11" fmla="*/ 1962150 h 2336800"/>
                <a:gd name="connsiteX12" fmla="*/ 1651000 w 3203588"/>
                <a:gd name="connsiteY12" fmla="*/ 2063750 h 2336800"/>
                <a:gd name="connsiteX13" fmla="*/ 1238250 w 3203588"/>
                <a:gd name="connsiteY13" fmla="*/ 2165350 h 2336800"/>
                <a:gd name="connsiteX14" fmla="*/ 831850 w 3203588"/>
                <a:gd name="connsiteY14" fmla="*/ 2228850 h 2336800"/>
                <a:gd name="connsiteX15" fmla="*/ 323850 w 3203588"/>
                <a:gd name="connsiteY15" fmla="*/ 2305050 h 2336800"/>
                <a:gd name="connsiteX16" fmla="*/ 0 w 3203588"/>
                <a:gd name="connsiteY16" fmla="*/ 2336800 h 23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03588" h="2336800">
                  <a:moveTo>
                    <a:pt x="1143000" y="0"/>
                  </a:moveTo>
                  <a:cubicBezTo>
                    <a:pt x="1301750" y="31750"/>
                    <a:pt x="1400175" y="34925"/>
                    <a:pt x="1555750" y="57150"/>
                  </a:cubicBezTo>
                  <a:cubicBezTo>
                    <a:pt x="1729317" y="82550"/>
                    <a:pt x="1916642" y="105833"/>
                    <a:pt x="2076450" y="133350"/>
                  </a:cubicBezTo>
                  <a:cubicBezTo>
                    <a:pt x="2236258" y="160867"/>
                    <a:pt x="2368550" y="192617"/>
                    <a:pt x="2514600" y="222250"/>
                  </a:cubicBezTo>
                  <a:cubicBezTo>
                    <a:pt x="2637367" y="247650"/>
                    <a:pt x="2700867" y="254000"/>
                    <a:pt x="2787650" y="285750"/>
                  </a:cubicBezTo>
                  <a:cubicBezTo>
                    <a:pt x="2874433" y="317500"/>
                    <a:pt x="2966508" y="350308"/>
                    <a:pt x="3035300" y="412750"/>
                  </a:cubicBezTo>
                  <a:cubicBezTo>
                    <a:pt x="3104092" y="475192"/>
                    <a:pt x="3184525" y="567267"/>
                    <a:pt x="3200400" y="660400"/>
                  </a:cubicBezTo>
                  <a:cubicBezTo>
                    <a:pt x="3216275" y="753533"/>
                    <a:pt x="3169708" y="866775"/>
                    <a:pt x="3130550" y="971550"/>
                  </a:cubicBezTo>
                  <a:cubicBezTo>
                    <a:pt x="3091392" y="1076325"/>
                    <a:pt x="3035300" y="1181100"/>
                    <a:pt x="2965450" y="1289050"/>
                  </a:cubicBezTo>
                  <a:cubicBezTo>
                    <a:pt x="2895600" y="1397000"/>
                    <a:pt x="2796117" y="1534583"/>
                    <a:pt x="2711450" y="1619250"/>
                  </a:cubicBezTo>
                  <a:cubicBezTo>
                    <a:pt x="2626783" y="1703917"/>
                    <a:pt x="2571750" y="1739900"/>
                    <a:pt x="2457450" y="1797050"/>
                  </a:cubicBezTo>
                  <a:cubicBezTo>
                    <a:pt x="2343150" y="1854200"/>
                    <a:pt x="2106083" y="1936750"/>
                    <a:pt x="2025650" y="1962150"/>
                  </a:cubicBezTo>
                  <a:cubicBezTo>
                    <a:pt x="1888067" y="2004483"/>
                    <a:pt x="1782233" y="2029883"/>
                    <a:pt x="1651000" y="2063750"/>
                  </a:cubicBezTo>
                  <a:cubicBezTo>
                    <a:pt x="1519767" y="2097617"/>
                    <a:pt x="1374775" y="2137833"/>
                    <a:pt x="1238250" y="2165350"/>
                  </a:cubicBezTo>
                  <a:cubicBezTo>
                    <a:pt x="1101725" y="2192867"/>
                    <a:pt x="984250" y="2205567"/>
                    <a:pt x="831850" y="2228850"/>
                  </a:cubicBezTo>
                  <a:lnTo>
                    <a:pt x="323850" y="2305050"/>
                  </a:lnTo>
                  <a:lnTo>
                    <a:pt x="0" y="2336800"/>
                  </a:lnTo>
                </a:path>
              </a:pathLst>
            </a:cu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8" name="TextBox 27"/>
            <p:cNvSpPr txBox="1"/>
            <p:nvPr/>
          </p:nvSpPr>
          <p:spPr>
            <a:xfrm>
              <a:off x="1714501" y="1755000"/>
              <a:ext cx="488949" cy="276999"/>
            </a:xfrm>
            <a:prstGeom prst="rect">
              <a:avLst/>
            </a:prstGeom>
            <a:noFill/>
          </p:spPr>
          <p:txBody>
            <a:bodyPr wrap="square" rtlCol="0">
              <a:spAutoFit/>
            </a:bodyPr>
            <a:lstStyle/>
            <a:p>
              <a:pPr algn="ctr"/>
              <a:r>
                <a:rPr lang="en-US" sz="1200" b="1" dirty="0" smtClean="0">
                  <a:latin typeface="Arial"/>
                  <a:cs typeface="Arial"/>
                </a:rPr>
                <a:t>5 m</a:t>
              </a:r>
              <a:endParaRPr lang="en-US" sz="1200" b="1" dirty="0">
                <a:latin typeface="Arial"/>
                <a:cs typeface="Arial"/>
              </a:endParaRPr>
            </a:p>
          </p:txBody>
        </p:sp>
        <p:sp>
          <p:nvSpPr>
            <p:cNvPr id="29" name="Freeform 28"/>
            <p:cNvSpPr/>
            <p:nvPr/>
          </p:nvSpPr>
          <p:spPr>
            <a:xfrm>
              <a:off x="311150" y="1708150"/>
              <a:ext cx="1454150" cy="158750"/>
            </a:xfrm>
            <a:custGeom>
              <a:avLst/>
              <a:gdLst>
                <a:gd name="connsiteX0" fmla="*/ 1485900 w 1485900"/>
                <a:gd name="connsiteY0" fmla="*/ 177800 h 177800"/>
                <a:gd name="connsiteX1" fmla="*/ 1231900 w 1485900"/>
                <a:gd name="connsiteY1" fmla="*/ 152400 h 177800"/>
                <a:gd name="connsiteX2" fmla="*/ 990600 w 1485900"/>
                <a:gd name="connsiteY2" fmla="*/ 88900 h 177800"/>
                <a:gd name="connsiteX3" fmla="*/ 914400 w 1485900"/>
                <a:gd name="connsiteY3" fmla="*/ 76200 h 177800"/>
                <a:gd name="connsiteX4" fmla="*/ 622300 w 1485900"/>
                <a:gd name="connsiteY4" fmla="*/ 50800 h 177800"/>
                <a:gd name="connsiteX5" fmla="*/ 355600 w 1485900"/>
                <a:gd name="connsiteY5" fmla="*/ 25400 h 177800"/>
                <a:gd name="connsiteX6" fmla="*/ 152400 w 1485900"/>
                <a:gd name="connsiteY6" fmla="*/ 0 h 177800"/>
                <a:gd name="connsiteX7" fmla="*/ 63500 w 1485900"/>
                <a:gd name="connsiteY7" fmla="*/ 12700 h 177800"/>
                <a:gd name="connsiteX8" fmla="*/ 0 w 1485900"/>
                <a:gd name="connsiteY8" fmla="*/ 25400 h 177800"/>
                <a:gd name="connsiteX0" fmla="*/ 1485900 w 1485900"/>
                <a:gd name="connsiteY0" fmla="*/ 177800 h 177800"/>
                <a:gd name="connsiteX1" fmla="*/ 990600 w 1485900"/>
                <a:gd name="connsiteY1" fmla="*/ 88900 h 177800"/>
                <a:gd name="connsiteX2" fmla="*/ 914400 w 1485900"/>
                <a:gd name="connsiteY2" fmla="*/ 76200 h 177800"/>
                <a:gd name="connsiteX3" fmla="*/ 622300 w 1485900"/>
                <a:gd name="connsiteY3" fmla="*/ 50800 h 177800"/>
                <a:gd name="connsiteX4" fmla="*/ 355600 w 1485900"/>
                <a:gd name="connsiteY4" fmla="*/ 25400 h 177800"/>
                <a:gd name="connsiteX5" fmla="*/ 152400 w 1485900"/>
                <a:gd name="connsiteY5" fmla="*/ 0 h 177800"/>
                <a:gd name="connsiteX6" fmla="*/ 63500 w 1485900"/>
                <a:gd name="connsiteY6" fmla="*/ 12700 h 177800"/>
                <a:gd name="connsiteX7" fmla="*/ 0 w 1485900"/>
                <a:gd name="connsiteY7" fmla="*/ 25400 h 177800"/>
                <a:gd name="connsiteX0" fmla="*/ 1485900 w 1485900"/>
                <a:gd name="connsiteY0" fmla="*/ 177800 h 177800"/>
                <a:gd name="connsiteX1" fmla="*/ 914400 w 1485900"/>
                <a:gd name="connsiteY1" fmla="*/ 76200 h 177800"/>
                <a:gd name="connsiteX2" fmla="*/ 622300 w 1485900"/>
                <a:gd name="connsiteY2" fmla="*/ 50800 h 177800"/>
                <a:gd name="connsiteX3" fmla="*/ 355600 w 1485900"/>
                <a:gd name="connsiteY3" fmla="*/ 25400 h 177800"/>
                <a:gd name="connsiteX4" fmla="*/ 152400 w 1485900"/>
                <a:gd name="connsiteY4" fmla="*/ 0 h 177800"/>
                <a:gd name="connsiteX5" fmla="*/ 63500 w 1485900"/>
                <a:gd name="connsiteY5" fmla="*/ 12700 h 177800"/>
                <a:gd name="connsiteX6" fmla="*/ 0 w 1485900"/>
                <a:gd name="connsiteY6" fmla="*/ 25400 h 177800"/>
                <a:gd name="connsiteX0" fmla="*/ 1485900 w 1485900"/>
                <a:gd name="connsiteY0" fmla="*/ 177800 h 177800"/>
                <a:gd name="connsiteX1" fmla="*/ 914400 w 1485900"/>
                <a:gd name="connsiteY1" fmla="*/ 76200 h 177800"/>
                <a:gd name="connsiteX2" fmla="*/ 355600 w 1485900"/>
                <a:gd name="connsiteY2" fmla="*/ 25400 h 177800"/>
                <a:gd name="connsiteX3" fmla="*/ 152400 w 1485900"/>
                <a:gd name="connsiteY3" fmla="*/ 0 h 177800"/>
                <a:gd name="connsiteX4" fmla="*/ 63500 w 1485900"/>
                <a:gd name="connsiteY4" fmla="*/ 12700 h 177800"/>
                <a:gd name="connsiteX5" fmla="*/ 0 w 1485900"/>
                <a:gd name="connsiteY5" fmla="*/ 25400 h 177800"/>
                <a:gd name="connsiteX0" fmla="*/ 1485900 w 1485900"/>
                <a:gd name="connsiteY0" fmla="*/ 181142 h 181142"/>
                <a:gd name="connsiteX1" fmla="*/ 914400 w 1485900"/>
                <a:gd name="connsiteY1" fmla="*/ 79542 h 181142"/>
                <a:gd name="connsiteX2" fmla="*/ 152400 w 1485900"/>
                <a:gd name="connsiteY2" fmla="*/ 3342 h 181142"/>
                <a:gd name="connsiteX3" fmla="*/ 63500 w 1485900"/>
                <a:gd name="connsiteY3" fmla="*/ 16042 h 181142"/>
                <a:gd name="connsiteX4" fmla="*/ 0 w 1485900"/>
                <a:gd name="connsiteY4" fmla="*/ 28742 h 181142"/>
                <a:gd name="connsiteX0" fmla="*/ 1494119 w 1494119"/>
                <a:gd name="connsiteY0" fmla="*/ 167100 h 167100"/>
                <a:gd name="connsiteX1" fmla="*/ 922619 w 1494119"/>
                <a:gd name="connsiteY1" fmla="*/ 65500 h 167100"/>
                <a:gd name="connsiteX2" fmla="*/ 71719 w 1494119"/>
                <a:gd name="connsiteY2" fmla="*/ 2000 h 167100"/>
                <a:gd name="connsiteX3" fmla="*/ 8219 w 1494119"/>
                <a:gd name="connsiteY3" fmla="*/ 14700 h 167100"/>
                <a:gd name="connsiteX0" fmla="*/ 1485900 w 1485900"/>
                <a:gd name="connsiteY0" fmla="*/ 152400 h 152400"/>
                <a:gd name="connsiteX1" fmla="*/ 914400 w 1485900"/>
                <a:gd name="connsiteY1" fmla="*/ 50800 h 152400"/>
                <a:gd name="connsiteX2" fmla="*/ 0 w 1485900"/>
                <a:gd name="connsiteY2" fmla="*/ 0 h 152400"/>
                <a:gd name="connsiteX0" fmla="*/ 1454150 w 1454150"/>
                <a:gd name="connsiteY0" fmla="*/ 158750 h 158750"/>
                <a:gd name="connsiteX1" fmla="*/ 882650 w 1454150"/>
                <a:gd name="connsiteY1" fmla="*/ 57150 h 158750"/>
                <a:gd name="connsiteX2" fmla="*/ 0 w 1454150"/>
                <a:gd name="connsiteY2" fmla="*/ 0 h 158750"/>
              </a:gdLst>
              <a:ahLst/>
              <a:cxnLst>
                <a:cxn ang="0">
                  <a:pos x="connsiteX0" y="connsiteY0"/>
                </a:cxn>
                <a:cxn ang="0">
                  <a:pos x="connsiteX1" y="connsiteY1"/>
                </a:cxn>
                <a:cxn ang="0">
                  <a:pos x="connsiteX2" y="connsiteY2"/>
                </a:cxn>
              </a:cxnLst>
              <a:rect l="l" t="t" r="r" b="b"/>
              <a:pathLst>
                <a:path w="1454150" h="158750">
                  <a:moveTo>
                    <a:pt x="1454150" y="158750"/>
                  </a:moveTo>
                  <a:cubicBezTo>
                    <a:pt x="1263650" y="124883"/>
                    <a:pt x="1125008" y="83608"/>
                    <a:pt x="882650" y="57150"/>
                  </a:cubicBezTo>
                  <a:cubicBezTo>
                    <a:pt x="640292" y="30692"/>
                    <a:pt x="190500" y="10583"/>
                    <a:pt x="0" y="0"/>
                  </a:cubicBezTo>
                </a:path>
              </a:pathLst>
            </a:cu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0" name="Freeform 29"/>
            <p:cNvSpPr/>
            <p:nvPr/>
          </p:nvSpPr>
          <p:spPr>
            <a:xfrm>
              <a:off x="361950" y="1943100"/>
              <a:ext cx="4021289" cy="3441700"/>
            </a:xfrm>
            <a:custGeom>
              <a:avLst/>
              <a:gdLst>
                <a:gd name="connsiteX0" fmla="*/ 1841500 w 4064524"/>
                <a:gd name="connsiteY0" fmla="*/ 0 h 3429255"/>
                <a:gd name="connsiteX1" fmla="*/ 1943100 w 4064524"/>
                <a:gd name="connsiteY1" fmla="*/ 12700 h 3429255"/>
                <a:gd name="connsiteX2" fmla="*/ 1981200 w 4064524"/>
                <a:gd name="connsiteY2" fmla="*/ 38100 h 3429255"/>
                <a:gd name="connsiteX3" fmla="*/ 2044700 w 4064524"/>
                <a:gd name="connsiteY3" fmla="*/ 50800 h 3429255"/>
                <a:gd name="connsiteX4" fmla="*/ 2082800 w 4064524"/>
                <a:gd name="connsiteY4" fmla="*/ 76200 h 3429255"/>
                <a:gd name="connsiteX5" fmla="*/ 2286000 w 4064524"/>
                <a:gd name="connsiteY5" fmla="*/ 114300 h 3429255"/>
                <a:gd name="connsiteX6" fmla="*/ 2336800 w 4064524"/>
                <a:gd name="connsiteY6" fmla="*/ 139700 h 3429255"/>
                <a:gd name="connsiteX7" fmla="*/ 2374900 w 4064524"/>
                <a:gd name="connsiteY7" fmla="*/ 152400 h 3429255"/>
                <a:gd name="connsiteX8" fmla="*/ 2413000 w 4064524"/>
                <a:gd name="connsiteY8" fmla="*/ 177800 h 3429255"/>
                <a:gd name="connsiteX9" fmla="*/ 2527300 w 4064524"/>
                <a:gd name="connsiteY9" fmla="*/ 203200 h 3429255"/>
                <a:gd name="connsiteX10" fmla="*/ 2565400 w 4064524"/>
                <a:gd name="connsiteY10" fmla="*/ 215900 h 3429255"/>
                <a:gd name="connsiteX11" fmla="*/ 2705100 w 4064524"/>
                <a:gd name="connsiteY11" fmla="*/ 241300 h 3429255"/>
                <a:gd name="connsiteX12" fmla="*/ 2768600 w 4064524"/>
                <a:gd name="connsiteY12" fmla="*/ 254000 h 3429255"/>
                <a:gd name="connsiteX13" fmla="*/ 2895600 w 4064524"/>
                <a:gd name="connsiteY13" fmla="*/ 292100 h 3429255"/>
                <a:gd name="connsiteX14" fmla="*/ 3009900 w 4064524"/>
                <a:gd name="connsiteY14" fmla="*/ 330200 h 3429255"/>
                <a:gd name="connsiteX15" fmla="*/ 3048000 w 4064524"/>
                <a:gd name="connsiteY15" fmla="*/ 342900 h 3429255"/>
                <a:gd name="connsiteX16" fmla="*/ 3175000 w 4064524"/>
                <a:gd name="connsiteY16" fmla="*/ 393700 h 3429255"/>
                <a:gd name="connsiteX17" fmla="*/ 3276600 w 4064524"/>
                <a:gd name="connsiteY17" fmla="*/ 444500 h 3429255"/>
                <a:gd name="connsiteX18" fmla="*/ 3314700 w 4064524"/>
                <a:gd name="connsiteY18" fmla="*/ 469900 h 3429255"/>
                <a:gd name="connsiteX19" fmla="*/ 3365500 w 4064524"/>
                <a:gd name="connsiteY19" fmla="*/ 482600 h 3429255"/>
                <a:gd name="connsiteX20" fmla="*/ 3403600 w 4064524"/>
                <a:gd name="connsiteY20" fmla="*/ 495300 h 3429255"/>
                <a:gd name="connsiteX21" fmla="*/ 3479800 w 4064524"/>
                <a:gd name="connsiteY21" fmla="*/ 546100 h 3429255"/>
                <a:gd name="connsiteX22" fmla="*/ 3581400 w 4064524"/>
                <a:gd name="connsiteY22" fmla="*/ 622300 h 3429255"/>
                <a:gd name="connsiteX23" fmla="*/ 3619500 w 4064524"/>
                <a:gd name="connsiteY23" fmla="*/ 647700 h 3429255"/>
                <a:gd name="connsiteX24" fmla="*/ 3657600 w 4064524"/>
                <a:gd name="connsiteY24" fmla="*/ 685800 h 3429255"/>
                <a:gd name="connsiteX25" fmla="*/ 3695700 w 4064524"/>
                <a:gd name="connsiteY25" fmla="*/ 711200 h 3429255"/>
                <a:gd name="connsiteX26" fmla="*/ 3733800 w 4064524"/>
                <a:gd name="connsiteY26" fmla="*/ 749300 h 3429255"/>
                <a:gd name="connsiteX27" fmla="*/ 3771900 w 4064524"/>
                <a:gd name="connsiteY27" fmla="*/ 800100 h 3429255"/>
                <a:gd name="connsiteX28" fmla="*/ 3848100 w 4064524"/>
                <a:gd name="connsiteY28" fmla="*/ 850900 h 3429255"/>
                <a:gd name="connsiteX29" fmla="*/ 3873500 w 4064524"/>
                <a:gd name="connsiteY29" fmla="*/ 889000 h 3429255"/>
                <a:gd name="connsiteX30" fmla="*/ 3949700 w 4064524"/>
                <a:gd name="connsiteY30" fmla="*/ 965200 h 3429255"/>
                <a:gd name="connsiteX31" fmla="*/ 4025900 w 4064524"/>
                <a:gd name="connsiteY31" fmla="*/ 1054100 h 3429255"/>
                <a:gd name="connsiteX32" fmla="*/ 4038600 w 4064524"/>
                <a:gd name="connsiteY32" fmla="*/ 1104900 h 3429255"/>
                <a:gd name="connsiteX33" fmla="*/ 4064000 w 4064524"/>
                <a:gd name="connsiteY33" fmla="*/ 1270000 h 3429255"/>
                <a:gd name="connsiteX34" fmla="*/ 4038600 w 4064524"/>
                <a:gd name="connsiteY34" fmla="*/ 1816100 h 3429255"/>
                <a:gd name="connsiteX35" fmla="*/ 4025900 w 4064524"/>
                <a:gd name="connsiteY35" fmla="*/ 1866900 h 3429255"/>
                <a:gd name="connsiteX36" fmla="*/ 4000500 w 4064524"/>
                <a:gd name="connsiteY36" fmla="*/ 1943100 h 3429255"/>
                <a:gd name="connsiteX37" fmla="*/ 3987800 w 4064524"/>
                <a:gd name="connsiteY37" fmla="*/ 1981200 h 3429255"/>
                <a:gd name="connsiteX38" fmla="*/ 3962400 w 4064524"/>
                <a:gd name="connsiteY38" fmla="*/ 2019300 h 3429255"/>
                <a:gd name="connsiteX39" fmla="*/ 3898900 w 4064524"/>
                <a:gd name="connsiteY39" fmla="*/ 2146300 h 3429255"/>
                <a:gd name="connsiteX40" fmla="*/ 3898900 w 4064524"/>
                <a:gd name="connsiteY40" fmla="*/ 2146300 h 3429255"/>
                <a:gd name="connsiteX41" fmla="*/ 3886200 w 4064524"/>
                <a:gd name="connsiteY41" fmla="*/ 2184400 h 3429255"/>
                <a:gd name="connsiteX42" fmla="*/ 3848100 w 4064524"/>
                <a:gd name="connsiteY42" fmla="*/ 2197100 h 3429255"/>
                <a:gd name="connsiteX43" fmla="*/ 3810000 w 4064524"/>
                <a:gd name="connsiteY43" fmla="*/ 2260600 h 3429255"/>
                <a:gd name="connsiteX44" fmla="*/ 3721100 w 4064524"/>
                <a:gd name="connsiteY44" fmla="*/ 2336800 h 3429255"/>
                <a:gd name="connsiteX45" fmla="*/ 3644900 w 4064524"/>
                <a:gd name="connsiteY45" fmla="*/ 2400300 h 3429255"/>
                <a:gd name="connsiteX46" fmla="*/ 3594100 w 4064524"/>
                <a:gd name="connsiteY46" fmla="*/ 2413000 h 3429255"/>
                <a:gd name="connsiteX47" fmla="*/ 3530600 w 4064524"/>
                <a:gd name="connsiteY47" fmla="*/ 2463800 h 3429255"/>
                <a:gd name="connsiteX48" fmla="*/ 3505200 w 4064524"/>
                <a:gd name="connsiteY48" fmla="*/ 2501900 h 3429255"/>
                <a:gd name="connsiteX49" fmla="*/ 3467100 w 4064524"/>
                <a:gd name="connsiteY49" fmla="*/ 2527300 h 3429255"/>
                <a:gd name="connsiteX50" fmla="*/ 3390900 w 4064524"/>
                <a:gd name="connsiteY50" fmla="*/ 2590800 h 3429255"/>
                <a:gd name="connsiteX51" fmla="*/ 3365500 w 4064524"/>
                <a:gd name="connsiteY51" fmla="*/ 2628900 h 3429255"/>
                <a:gd name="connsiteX52" fmla="*/ 3289300 w 4064524"/>
                <a:gd name="connsiteY52" fmla="*/ 2654300 h 3429255"/>
                <a:gd name="connsiteX53" fmla="*/ 3238500 w 4064524"/>
                <a:gd name="connsiteY53" fmla="*/ 2679700 h 3429255"/>
                <a:gd name="connsiteX54" fmla="*/ 3162300 w 4064524"/>
                <a:gd name="connsiteY54" fmla="*/ 2705100 h 3429255"/>
                <a:gd name="connsiteX55" fmla="*/ 3086100 w 4064524"/>
                <a:gd name="connsiteY55" fmla="*/ 2755900 h 3429255"/>
                <a:gd name="connsiteX56" fmla="*/ 3048000 w 4064524"/>
                <a:gd name="connsiteY56" fmla="*/ 2781300 h 3429255"/>
                <a:gd name="connsiteX57" fmla="*/ 2997200 w 4064524"/>
                <a:gd name="connsiteY57" fmla="*/ 2819400 h 3429255"/>
                <a:gd name="connsiteX58" fmla="*/ 2921000 w 4064524"/>
                <a:gd name="connsiteY58" fmla="*/ 2870200 h 3429255"/>
                <a:gd name="connsiteX59" fmla="*/ 2794000 w 4064524"/>
                <a:gd name="connsiteY59" fmla="*/ 2921000 h 3429255"/>
                <a:gd name="connsiteX60" fmla="*/ 2755900 w 4064524"/>
                <a:gd name="connsiteY60" fmla="*/ 2946400 h 3429255"/>
                <a:gd name="connsiteX61" fmla="*/ 2679700 w 4064524"/>
                <a:gd name="connsiteY61" fmla="*/ 2971800 h 3429255"/>
                <a:gd name="connsiteX62" fmla="*/ 2641600 w 4064524"/>
                <a:gd name="connsiteY62" fmla="*/ 2984500 h 3429255"/>
                <a:gd name="connsiteX63" fmla="*/ 2578100 w 4064524"/>
                <a:gd name="connsiteY63" fmla="*/ 2997200 h 3429255"/>
                <a:gd name="connsiteX64" fmla="*/ 2387600 w 4064524"/>
                <a:gd name="connsiteY64" fmla="*/ 3035300 h 3429255"/>
                <a:gd name="connsiteX65" fmla="*/ 2273300 w 4064524"/>
                <a:gd name="connsiteY65" fmla="*/ 3060700 h 3429255"/>
                <a:gd name="connsiteX66" fmla="*/ 2146300 w 4064524"/>
                <a:gd name="connsiteY66" fmla="*/ 3086100 h 3429255"/>
                <a:gd name="connsiteX67" fmla="*/ 2070100 w 4064524"/>
                <a:gd name="connsiteY67" fmla="*/ 3098800 h 3429255"/>
                <a:gd name="connsiteX68" fmla="*/ 2032000 w 4064524"/>
                <a:gd name="connsiteY68" fmla="*/ 3111500 h 3429255"/>
                <a:gd name="connsiteX69" fmla="*/ 1981200 w 4064524"/>
                <a:gd name="connsiteY69" fmla="*/ 3124200 h 3429255"/>
                <a:gd name="connsiteX70" fmla="*/ 1943100 w 4064524"/>
                <a:gd name="connsiteY70" fmla="*/ 3136900 h 3429255"/>
                <a:gd name="connsiteX71" fmla="*/ 1841500 w 4064524"/>
                <a:gd name="connsiteY71" fmla="*/ 3162300 h 3429255"/>
                <a:gd name="connsiteX72" fmla="*/ 1803400 w 4064524"/>
                <a:gd name="connsiteY72" fmla="*/ 3175000 h 3429255"/>
                <a:gd name="connsiteX73" fmla="*/ 1409700 w 4064524"/>
                <a:gd name="connsiteY73" fmla="*/ 3225800 h 3429255"/>
                <a:gd name="connsiteX74" fmla="*/ 1244600 w 4064524"/>
                <a:gd name="connsiteY74" fmla="*/ 3251200 h 3429255"/>
                <a:gd name="connsiteX75" fmla="*/ 800100 w 4064524"/>
                <a:gd name="connsiteY75" fmla="*/ 3289300 h 3429255"/>
                <a:gd name="connsiteX76" fmla="*/ 647700 w 4064524"/>
                <a:gd name="connsiteY76" fmla="*/ 3314700 h 3429255"/>
                <a:gd name="connsiteX77" fmla="*/ 584200 w 4064524"/>
                <a:gd name="connsiteY77" fmla="*/ 3327400 h 3429255"/>
                <a:gd name="connsiteX78" fmla="*/ 457200 w 4064524"/>
                <a:gd name="connsiteY78" fmla="*/ 3365500 h 3429255"/>
                <a:gd name="connsiteX79" fmla="*/ 215900 w 4064524"/>
                <a:gd name="connsiteY79" fmla="*/ 3390900 h 3429255"/>
                <a:gd name="connsiteX80" fmla="*/ 114300 w 4064524"/>
                <a:gd name="connsiteY80" fmla="*/ 3403600 h 3429255"/>
                <a:gd name="connsiteX81" fmla="*/ 63500 w 4064524"/>
                <a:gd name="connsiteY81" fmla="*/ 3429000 h 3429255"/>
                <a:gd name="connsiteX82" fmla="*/ 0 w 4064524"/>
                <a:gd name="connsiteY82" fmla="*/ 3416300 h 3429255"/>
                <a:gd name="connsiteX0" fmla="*/ 1841500 w 4064524"/>
                <a:gd name="connsiteY0" fmla="*/ 0 h 3429255"/>
                <a:gd name="connsiteX1" fmla="*/ 1981200 w 4064524"/>
                <a:gd name="connsiteY1" fmla="*/ 38100 h 3429255"/>
                <a:gd name="connsiteX2" fmla="*/ 2044700 w 4064524"/>
                <a:gd name="connsiteY2" fmla="*/ 50800 h 3429255"/>
                <a:gd name="connsiteX3" fmla="*/ 2082800 w 4064524"/>
                <a:gd name="connsiteY3" fmla="*/ 76200 h 3429255"/>
                <a:gd name="connsiteX4" fmla="*/ 2286000 w 4064524"/>
                <a:gd name="connsiteY4" fmla="*/ 114300 h 3429255"/>
                <a:gd name="connsiteX5" fmla="*/ 2336800 w 4064524"/>
                <a:gd name="connsiteY5" fmla="*/ 139700 h 3429255"/>
                <a:gd name="connsiteX6" fmla="*/ 2374900 w 4064524"/>
                <a:gd name="connsiteY6" fmla="*/ 152400 h 3429255"/>
                <a:gd name="connsiteX7" fmla="*/ 2413000 w 4064524"/>
                <a:gd name="connsiteY7" fmla="*/ 177800 h 3429255"/>
                <a:gd name="connsiteX8" fmla="*/ 2527300 w 4064524"/>
                <a:gd name="connsiteY8" fmla="*/ 203200 h 3429255"/>
                <a:gd name="connsiteX9" fmla="*/ 2565400 w 4064524"/>
                <a:gd name="connsiteY9" fmla="*/ 215900 h 3429255"/>
                <a:gd name="connsiteX10" fmla="*/ 2705100 w 4064524"/>
                <a:gd name="connsiteY10" fmla="*/ 241300 h 3429255"/>
                <a:gd name="connsiteX11" fmla="*/ 2768600 w 4064524"/>
                <a:gd name="connsiteY11" fmla="*/ 254000 h 3429255"/>
                <a:gd name="connsiteX12" fmla="*/ 2895600 w 4064524"/>
                <a:gd name="connsiteY12" fmla="*/ 292100 h 3429255"/>
                <a:gd name="connsiteX13" fmla="*/ 3009900 w 4064524"/>
                <a:gd name="connsiteY13" fmla="*/ 330200 h 3429255"/>
                <a:gd name="connsiteX14" fmla="*/ 3048000 w 4064524"/>
                <a:gd name="connsiteY14" fmla="*/ 342900 h 3429255"/>
                <a:gd name="connsiteX15" fmla="*/ 3175000 w 4064524"/>
                <a:gd name="connsiteY15" fmla="*/ 393700 h 3429255"/>
                <a:gd name="connsiteX16" fmla="*/ 3276600 w 4064524"/>
                <a:gd name="connsiteY16" fmla="*/ 444500 h 3429255"/>
                <a:gd name="connsiteX17" fmla="*/ 3314700 w 4064524"/>
                <a:gd name="connsiteY17" fmla="*/ 469900 h 3429255"/>
                <a:gd name="connsiteX18" fmla="*/ 3365500 w 4064524"/>
                <a:gd name="connsiteY18" fmla="*/ 482600 h 3429255"/>
                <a:gd name="connsiteX19" fmla="*/ 3403600 w 4064524"/>
                <a:gd name="connsiteY19" fmla="*/ 495300 h 3429255"/>
                <a:gd name="connsiteX20" fmla="*/ 3479800 w 4064524"/>
                <a:gd name="connsiteY20" fmla="*/ 546100 h 3429255"/>
                <a:gd name="connsiteX21" fmla="*/ 3581400 w 4064524"/>
                <a:gd name="connsiteY21" fmla="*/ 622300 h 3429255"/>
                <a:gd name="connsiteX22" fmla="*/ 3619500 w 4064524"/>
                <a:gd name="connsiteY22" fmla="*/ 647700 h 3429255"/>
                <a:gd name="connsiteX23" fmla="*/ 3657600 w 4064524"/>
                <a:gd name="connsiteY23" fmla="*/ 685800 h 3429255"/>
                <a:gd name="connsiteX24" fmla="*/ 3695700 w 4064524"/>
                <a:gd name="connsiteY24" fmla="*/ 711200 h 3429255"/>
                <a:gd name="connsiteX25" fmla="*/ 3733800 w 4064524"/>
                <a:gd name="connsiteY25" fmla="*/ 749300 h 3429255"/>
                <a:gd name="connsiteX26" fmla="*/ 3771900 w 4064524"/>
                <a:gd name="connsiteY26" fmla="*/ 800100 h 3429255"/>
                <a:gd name="connsiteX27" fmla="*/ 3848100 w 4064524"/>
                <a:gd name="connsiteY27" fmla="*/ 850900 h 3429255"/>
                <a:gd name="connsiteX28" fmla="*/ 3873500 w 4064524"/>
                <a:gd name="connsiteY28" fmla="*/ 889000 h 3429255"/>
                <a:gd name="connsiteX29" fmla="*/ 3949700 w 4064524"/>
                <a:gd name="connsiteY29" fmla="*/ 965200 h 3429255"/>
                <a:gd name="connsiteX30" fmla="*/ 4025900 w 4064524"/>
                <a:gd name="connsiteY30" fmla="*/ 1054100 h 3429255"/>
                <a:gd name="connsiteX31" fmla="*/ 4038600 w 4064524"/>
                <a:gd name="connsiteY31" fmla="*/ 1104900 h 3429255"/>
                <a:gd name="connsiteX32" fmla="*/ 4064000 w 4064524"/>
                <a:gd name="connsiteY32" fmla="*/ 1270000 h 3429255"/>
                <a:gd name="connsiteX33" fmla="*/ 4038600 w 4064524"/>
                <a:gd name="connsiteY33" fmla="*/ 1816100 h 3429255"/>
                <a:gd name="connsiteX34" fmla="*/ 4025900 w 4064524"/>
                <a:gd name="connsiteY34" fmla="*/ 1866900 h 3429255"/>
                <a:gd name="connsiteX35" fmla="*/ 4000500 w 4064524"/>
                <a:gd name="connsiteY35" fmla="*/ 1943100 h 3429255"/>
                <a:gd name="connsiteX36" fmla="*/ 3987800 w 4064524"/>
                <a:gd name="connsiteY36" fmla="*/ 1981200 h 3429255"/>
                <a:gd name="connsiteX37" fmla="*/ 3962400 w 4064524"/>
                <a:gd name="connsiteY37" fmla="*/ 2019300 h 3429255"/>
                <a:gd name="connsiteX38" fmla="*/ 3898900 w 4064524"/>
                <a:gd name="connsiteY38" fmla="*/ 2146300 h 3429255"/>
                <a:gd name="connsiteX39" fmla="*/ 3898900 w 4064524"/>
                <a:gd name="connsiteY39" fmla="*/ 2146300 h 3429255"/>
                <a:gd name="connsiteX40" fmla="*/ 3886200 w 4064524"/>
                <a:gd name="connsiteY40" fmla="*/ 2184400 h 3429255"/>
                <a:gd name="connsiteX41" fmla="*/ 3848100 w 4064524"/>
                <a:gd name="connsiteY41" fmla="*/ 2197100 h 3429255"/>
                <a:gd name="connsiteX42" fmla="*/ 3810000 w 4064524"/>
                <a:gd name="connsiteY42" fmla="*/ 2260600 h 3429255"/>
                <a:gd name="connsiteX43" fmla="*/ 3721100 w 4064524"/>
                <a:gd name="connsiteY43" fmla="*/ 2336800 h 3429255"/>
                <a:gd name="connsiteX44" fmla="*/ 3644900 w 4064524"/>
                <a:gd name="connsiteY44" fmla="*/ 2400300 h 3429255"/>
                <a:gd name="connsiteX45" fmla="*/ 3594100 w 4064524"/>
                <a:gd name="connsiteY45" fmla="*/ 2413000 h 3429255"/>
                <a:gd name="connsiteX46" fmla="*/ 3530600 w 4064524"/>
                <a:gd name="connsiteY46" fmla="*/ 2463800 h 3429255"/>
                <a:gd name="connsiteX47" fmla="*/ 3505200 w 4064524"/>
                <a:gd name="connsiteY47" fmla="*/ 2501900 h 3429255"/>
                <a:gd name="connsiteX48" fmla="*/ 3467100 w 4064524"/>
                <a:gd name="connsiteY48" fmla="*/ 2527300 h 3429255"/>
                <a:gd name="connsiteX49" fmla="*/ 3390900 w 4064524"/>
                <a:gd name="connsiteY49" fmla="*/ 2590800 h 3429255"/>
                <a:gd name="connsiteX50" fmla="*/ 3365500 w 4064524"/>
                <a:gd name="connsiteY50" fmla="*/ 2628900 h 3429255"/>
                <a:gd name="connsiteX51" fmla="*/ 3289300 w 4064524"/>
                <a:gd name="connsiteY51" fmla="*/ 2654300 h 3429255"/>
                <a:gd name="connsiteX52" fmla="*/ 3238500 w 4064524"/>
                <a:gd name="connsiteY52" fmla="*/ 2679700 h 3429255"/>
                <a:gd name="connsiteX53" fmla="*/ 3162300 w 4064524"/>
                <a:gd name="connsiteY53" fmla="*/ 2705100 h 3429255"/>
                <a:gd name="connsiteX54" fmla="*/ 3086100 w 4064524"/>
                <a:gd name="connsiteY54" fmla="*/ 2755900 h 3429255"/>
                <a:gd name="connsiteX55" fmla="*/ 3048000 w 4064524"/>
                <a:gd name="connsiteY55" fmla="*/ 2781300 h 3429255"/>
                <a:gd name="connsiteX56" fmla="*/ 2997200 w 4064524"/>
                <a:gd name="connsiteY56" fmla="*/ 2819400 h 3429255"/>
                <a:gd name="connsiteX57" fmla="*/ 2921000 w 4064524"/>
                <a:gd name="connsiteY57" fmla="*/ 2870200 h 3429255"/>
                <a:gd name="connsiteX58" fmla="*/ 2794000 w 4064524"/>
                <a:gd name="connsiteY58" fmla="*/ 2921000 h 3429255"/>
                <a:gd name="connsiteX59" fmla="*/ 2755900 w 4064524"/>
                <a:gd name="connsiteY59" fmla="*/ 2946400 h 3429255"/>
                <a:gd name="connsiteX60" fmla="*/ 2679700 w 4064524"/>
                <a:gd name="connsiteY60" fmla="*/ 2971800 h 3429255"/>
                <a:gd name="connsiteX61" fmla="*/ 2641600 w 4064524"/>
                <a:gd name="connsiteY61" fmla="*/ 2984500 h 3429255"/>
                <a:gd name="connsiteX62" fmla="*/ 2578100 w 4064524"/>
                <a:gd name="connsiteY62" fmla="*/ 2997200 h 3429255"/>
                <a:gd name="connsiteX63" fmla="*/ 2387600 w 4064524"/>
                <a:gd name="connsiteY63" fmla="*/ 3035300 h 3429255"/>
                <a:gd name="connsiteX64" fmla="*/ 2273300 w 4064524"/>
                <a:gd name="connsiteY64" fmla="*/ 3060700 h 3429255"/>
                <a:gd name="connsiteX65" fmla="*/ 2146300 w 4064524"/>
                <a:gd name="connsiteY65" fmla="*/ 3086100 h 3429255"/>
                <a:gd name="connsiteX66" fmla="*/ 2070100 w 4064524"/>
                <a:gd name="connsiteY66" fmla="*/ 3098800 h 3429255"/>
                <a:gd name="connsiteX67" fmla="*/ 2032000 w 4064524"/>
                <a:gd name="connsiteY67" fmla="*/ 3111500 h 3429255"/>
                <a:gd name="connsiteX68" fmla="*/ 1981200 w 4064524"/>
                <a:gd name="connsiteY68" fmla="*/ 3124200 h 3429255"/>
                <a:gd name="connsiteX69" fmla="*/ 1943100 w 4064524"/>
                <a:gd name="connsiteY69" fmla="*/ 3136900 h 3429255"/>
                <a:gd name="connsiteX70" fmla="*/ 1841500 w 4064524"/>
                <a:gd name="connsiteY70" fmla="*/ 3162300 h 3429255"/>
                <a:gd name="connsiteX71" fmla="*/ 1803400 w 4064524"/>
                <a:gd name="connsiteY71" fmla="*/ 3175000 h 3429255"/>
                <a:gd name="connsiteX72" fmla="*/ 1409700 w 4064524"/>
                <a:gd name="connsiteY72" fmla="*/ 3225800 h 3429255"/>
                <a:gd name="connsiteX73" fmla="*/ 1244600 w 4064524"/>
                <a:gd name="connsiteY73" fmla="*/ 3251200 h 3429255"/>
                <a:gd name="connsiteX74" fmla="*/ 800100 w 4064524"/>
                <a:gd name="connsiteY74" fmla="*/ 3289300 h 3429255"/>
                <a:gd name="connsiteX75" fmla="*/ 647700 w 4064524"/>
                <a:gd name="connsiteY75" fmla="*/ 3314700 h 3429255"/>
                <a:gd name="connsiteX76" fmla="*/ 584200 w 4064524"/>
                <a:gd name="connsiteY76" fmla="*/ 3327400 h 3429255"/>
                <a:gd name="connsiteX77" fmla="*/ 457200 w 4064524"/>
                <a:gd name="connsiteY77" fmla="*/ 3365500 h 3429255"/>
                <a:gd name="connsiteX78" fmla="*/ 215900 w 4064524"/>
                <a:gd name="connsiteY78" fmla="*/ 3390900 h 3429255"/>
                <a:gd name="connsiteX79" fmla="*/ 114300 w 4064524"/>
                <a:gd name="connsiteY79" fmla="*/ 3403600 h 3429255"/>
                <a:gd name="connsiteX80" fmla="*/ 63500 w 4064524"/>
                <a:gd name="connsiteY80" fmla="*/ 3429000 h 3429255"/>
                <a:gd name="connsiteX81" fmla="*/ 0 w 4064524"/>
                <a:gd name="connsiteY81" fmla="*/ 3416300 h 3429255"/>
                <a:gd name="connsiteX0" fmla="*/ 1841500 w 4064524"/>
                <a:gd name="connsiteY0" fmla="*/ 0 h 3429255"/>
                <a:gd name="connsiteX1" fmla="*/ 2044700 w 4064524"/>
                <a:gd name="connsiteY1" fmla="*/ 50800 h 3429255"/>
                <a:gd name="connsiteX2" fmla="*/ 2082800 w 4064524"/>
                <a:gd name="connsiteY2" fmla="*/ 76200 h 3429255"/>
                <a:gd name="connsiteX3" fmla="*/ 2286000 w 4064524"/>
                <a:gd name="connsiteY3" fmla="*/ 114300 h 3429255"/>
                <a:gd name="connsiteX4" fmla="*/ 2336800 w 4064524"/>
                <a:gd name="connsiteY4" fmla="*/ 139700 h 3429255"/>
                <a:gd name="connsiteX5" fmla="*/ 2374900 w 4064524"/>
                <a:gd name="connsiteY5" fmla="*/ 152400 h 3429255"/>
                <a:gd name="connsiteX6" fmla="*/ 2413000 w 4064524"/>
                <a:gd name="connsiteY6" fmla="*/ 177800 h 3429255"/>
                <a:gd name="connsiteX7" fmla="*/ 2527300 w 4064524"/>
                <a:gd name="connsiteY7" fmla="*/ 203200 h 3429255"/>
                <a:gd name="connsiteX8" fmla="*/ 2565400 w 4064524"/>
                <a:gd name="connsiteY8" fmla="*/ 215900 h 3429255"/>
                <a:gd name="connsiteX9" fmla="*/ 2705100 w 4064524"/>
                <a:gd name="connsiteY9" fmla="*/ 241300 h 3429255"/>
                <a:gd name="connsiteX10" fmla="*/ 2768600 w 4064524"/>
                <a:gd name="connsiteY10" fmla="*/ 254000 h 3429255"/>
                <a:gd name="connsiteX11" fmla="*/ 2895600 w 4064524"/>
                <a:gd name="connsiteY11" fmla="*/ 292100 h 3429255"/>
                <a:gd name="connsiteX12" fmla="*/ 3009900 w 4064524"/>
                <a:gd name="connsiteY12" fmla="*/ 330200 h 3429255"/>
                <a:gd name="connsiteX13" fmla="*/ 3048000 w 4064524"/>
                <a:gd name="connsiteY13" fmla="*/ 342900 h 3429255"/>
                <a:gd name="connsiteX14" fmla="*/ 3175000 w 4064524"/>
                <a:gd name="connsiteY14" fmla="*/ 393700 h 3429255"/>
                <a:gd name="connsiteX15" fmla="*/ 3276600 w 4064524"/>
                <a:gd name="connsiteY15" fmla="*/ 444500 h 3429255"/>
                <a:gd name="connsiteX16" fmla="*/ 3314700 w 4064524"/>
                <a:gd name="connsiteY16" fmla="*/ 469900 h 3429255"/>
                <a:gd name="connsiteX17" fmla="*/ 3365500 w 4064524"/>
                <a:gd name="connsiteY17" fmla="*/ 482600 h 3429255"/>
                <a:gd name="connsiteX18" fmla="*/ 3403600 w 4064524"/>
                <a:gd name="connsiteY18" fmla="*/ 495300 h 3429255"/>
                <a:gd name="connsiteX19" fmla="*/ 3479800 w 4064524"/>
                <a:gd name="connsiteY19" fmla="*/ 546100 h 3429255"/>
                <a:gd name="connsiteX20" fmla="*/ 3581400 w 4064524"/>
                <a:gd name="connsiteY20" fmla="*/ 622300 h 3429255"/>
                <a:gd name="connsiteX21" fmla="*/ 3619500 w 4064524"/>
                <a:gd name="connsiteY21" fmla="*/ 647700 h 3429255"/>
                <a:gd name="connsiteX22" fmla="*/ 3657600 w 4064524"/>
                <a:gd name="connsiteY22" fmla="*/ 685800 h 3429255"/>
                <a:gd name="connsiteX23" fmla="*/ 3695700 w 4064524"/>
                <a:gd name="connsiteY23" fmla="*/ 711200 h 3429255"/>
                <a:gd name="connsiteX24" fmla="*/ 3733800 w 4064524"/>
                <a:gd name="connsiteY24" fmla="*/ 749300 h 3429255"/>
                <a:gd name="connsiteX25" fmla="*/ 3771900 w 4064524"/>
                <a:gd name="connsiteY25" fmla="*/ 800100 h 3429255"/>
                <a:gd name="connsiteX26" fmla="*/ 3848100 w 4064524"/>
                <a:gd name="connsiteY26" fmla="*/ 850900 h 3429255"/>
                <a:gd name="connsiteX27" fmla="*/ 3873500 w 4064524"/>
                <a:gd name="connsiteY27" fmla="*/ 889000 h 3429255"/>
                <a:gd name="connsiteX28" fmla="*/ 3949700 w 4064524"/>
                <a:gd name="connsiteY28" fmla="*/ 965200 h 3429255"/>
                <a:gd name="connsiteX29" fmla="*/ 4025900 w 4064524"/>
                <a:gd name="connsiteY29" fmla="*/ 1054100 h 3429255"/>
                <a:gd name="connsiteX30" fmla="*/ 4038600 w 4064524"/>
                <a:gd name="connsiteY30" fmla="*/ 1104900 h 3429255"/>
                <a:gd name="connsiteX31" fmla="*/ 4064000 w 4064524"/>
                <a:gd name="connsiteY31" fmla="*/ 1270000 h 3429255"/>
                <a:gd name="connsiteX32" fmla="*/ 4038600 w 4064524"/>
                <a:gd name="connsiteY32" fmla="*/ 1816100 h 3429255"/>
                <a:gd name="connsiteX33" fmla="*/ 4025900 w 4064524"/>
                <a:gd name="connsiteY33" fmla="*/ 1866900 h 3429255"/>
                <a:gd name="connsiteX34" fmla="*/ 4000500 w 4064524"/>
                <a:gd name="connsiteY34" fmla="*/ 1943100 h 3429255"/>
                <a:gd name="connsiteX35" fmla="*/ 3987800 w 4064524"/>
                <a:gd name="connsiteY35" fmla="*/ 1981200 h 3429255"/>
                <a:gd name="connsiteX36" fmla="*/ 3962400 w 4064524"/>
                <a:gd name="connsiteY36" fmla="*/ 2019300 h 3429255"/>
                <a:gd name="connsiteX37" fmla="*/ 3898900 w 4064524"/>
                <a:gd name="connsiteY37" fmla="*/ 2146300 h 3429255"/>
                <a:gd name="connsiteX38" fmla="*/ 3898900 w 4064524"/>
                <a:gd name="connsiteY38" fmla="*/ 2146300 h 3429255"/>
                <a:gd name="connsiteX39" fmla="*/ 3886200 w 4064524"/>
                <a:gd name="connsiteY39" fmla="*/ 2184400 h 3429255"/>
                <a:gd name="connsiteX40" fmla="*/ 3848100 w 4064524"/>
                <a:gd name="connsiteY40" fmla="*/ 2197100 h 3429255"/>
                <a:gd name="connsiteX41" fmla="*/ 3810000 w 4064524"/>
                <a:gd name="connsiteY41" fmla="*/ 2260600 h 3429255"/>
                <a:gd name="connsiteX42" fmla="*/ 3721100 w 4064524"/>
                <a:gd name="connsiteY42" fmla="*/ 2336800 h 3429255"/>
                <a:gd name="connsiteX43" fmla="*/ 3644900 w 4064524"/>
                <a:gd name="connsiteY43" fmla="*/ 2400300 h 3429255"/>
                <a:gd name="connsiteX44" fmla="*/ 3594100 w 4064524"/>
                <a:gd name="connsiteY44" fmla="*/ 2413000 h 3429255"/>
                <a:gd name="connsiteX45" fmla="*/ 3530600 w 4064524"/>
                <a:gd name="connsiteY45" fmla="*/ 2463800 h 3429255"/>
                <a:gd name="connsiteX46" fmla="*/ 3505200 w 4064524"/>
                <a:gd name="connsiteY46" fmla="*/ 2501900 h 3429255"/>
                <a:gd name="connsiteX47" fmla="*/ 3467100 w 4064524"/>
                <a:gd name="connsiteY47" fmla="*/ 2527300 h 3429255"/>
                <a:gd name="connsiteX48" fmla="*/ 3390900 w 4064524"/>
                <a:gd name="connsiteY48" fmla="*/ 2590800 h 3429255"/>
                <a:gd name="connsiteX49" fmla="*/ 3365500 w 4064524"/>
                <a:gd name="connsiteY49" fmla="*/ 2628900 h 3429255"/>
                <a:gd name="connsiteX50" fmla="*/ 3289300 w 4064524"/>
                <a:gd name="connsiteY50" fmla="*/ 2654300 h 3429255"/>
                <a:gd name="connsiteX51" fmla="*/ 3238500 w 4064524"/>
                <a:gd name="connsiteY51" fmla="*/ 2679700 h 3429255"/>
                <a:gd name="connsiteX52" fmla="*/ 3162300 w 4064524"/>
                <a:gd name="connsiteY52" fmla="*/ 2705100 h 3429255"/>
                <a:gd name="connsiteX53" fmla="*/ 3086100 w 4064524"/>
                <a:gd name="connsiteY53" fmla="*/ 2755900 h 3429255"/>
                <a:gd name="connsiteX54" fmla="*/ 3048000 w 4064524"/>
                <a:gd name="connsiteY54" fmla="*/ 2781300 h 3429255"/>
                <a:gd name="connsiteX55" fmla="*/ 2997200 w 4064524"/>
                <a:gd name="connsiteY55" fmla="*/ 2819400 h 3429255"/>
                <a:gd name="connsiteX56" fmla="*/ 2921000 w 4064524"/>
                <a:gd name="connsiteY56" fmla="*/ 2870200 h 3429255"/>
                <a:gd name="connsiteX57" fmla="*/ 2794000 w 4064524"/>
                <a:gd name="connsiteY57" fmla="*/ 2921000 h 3429255"/>
                <a:gd name="connsiteX58" fmla="*/ 2755900 w 4064524"/>
                <a:gd name="connsiteY58" fmla="*/ 2946400 h 3429255"/>
                <a:gd name="connsiteX59" fmla="*/ 2679700 w 4064524"/>
                <a:gd name="connsiteY59" fmla="*/ 2971800 h 3429255"/>
                <a:gd name="connsiteX60" fmla="*/ 2641600 w 4064524"/>
                <a:gd name="connsiteY60" fmla="*/ 2984500 h 3429255"/>
                <a:gd name="connsiteX61" fmla="*/ 2578100 w 4064524"/>
                <a:gd name="connsiteY61" fmla="*/ 2997200 h 3429255"/>
                <a:gd name="connsiteX62" fmla="*/ 2387600 w 4064524"/>
                <a:gd name="connsiteY62" fmla="*/ 3035300 h 3429255"/>
                <a:gd name="connsiteX63" fmla="*/ 2273300 w 4064524"/>
                <a:gd name="connsiteY63" fmla="*/ 3060700 h 3429255"/>
                <a:gd name="connsiteX64" fmla="*/ 2146300 w 4064524"/>
                <a:gd name="connsiteY64" fmla="*/ 3086100 h 3429255"/>
                <a:gd name="connsiteX65" fmla="*/ 2070100 w 4064524"/>
                <a:gd name="connsiteY65" fmla="*/ 3098800 h 3429255"/>
                <a:gd name="connsiteX66" fmla="*/ 2032000 w 4064524"/>
                <a:gd name="connsiteY66" fmla="*/ 3111500 h 3429255"/>
                <a:gd name="connsiteX67" fmla="*/ 1981200 w 4064524"/>
                <a:gd name="connsiteY67" fmla="*/ 3124200 h 3429255"/>
                <a:gd name="connsiteX68" fmla="*/ 1943100 w 4064524"/>
                <a:gd name="connsiteY68" fmla="*/ 3136900 h 3429255"/>
                <a:gd name="connsiteX69" fmla="*/ 1841500 w 4064524"/>
                <a:gd name="connsiteY69" fmla="*/ 3162300 h 3429255"/>
                <a:gd name="connsiteX70" fmla="*/ 1803400 w 4064524"/>
                <a:gd name="connsiteY70" fmla="*/ 3175000 h 3429255"/>
                <a:gd name="connsiteX71" fmla="*/ 1409700 w 4064524"/>
                <a:gd name="connsiteY71" fmla="*/ 3225800 h 3429255"/>
                <a:gd name="connsiteX72" fmla="*/ 1244600 w 4064524"/>
                <a:gd name="connsiteY72" fmla="*/ 3251200 h 3429255"/>
                <a:gd name="connsiteX73" fmla="*/ 800100 w 4064524"/>
                <a:gd name="connsiteY73" fmla="*/ 3289300 h 3429255"/>
                <a:gd name="connsiteX74" fmla="*/ 647700 w 4064524"/>
                <a:gd name="connsiteY74" fmla="*/ 3314700 h 3429255"/>
                <a:gd name="connsiteX75" fmla="*/ 584200 w 4064524"/>
                <a:gd name="connsiteY75" fmla="*/ 3327400 h 3429255"/>
                <a:gd name="connsiteX76" fmla="*/ 457200 w 4064524"/>
                <a:gd name="connsiteY76" fmla="*/ 3365500 h 3429255"/>
                <a:gd name="connsiteX77" fmla="*/ 215900 w 4064524"/>
                <a:gd name="connsiteY77" fmla="*/ 3390900 h 3429255"/>
                <a:gd name="connsiteX78" fmla="*/ 114300 w 4064524"/>
                <a:gd name="connsiteY78" fmla="*/ 3403600 h 3429255"/>
                <a:gd name="connsiteX79" fmla="*/ 63500 w 4064524"/>
                <a:gd name="connsiteY79" fmla="*/ 3429000 h 3429255"/>
                <a:gd name="connsiteX80" fmla="*/ 0 w 4064524"/>
                <a:gd name="connsiteY80" fmla="*/ 3416300 h 3429255"/>
                <a:gd name="connsiteX0" fmla="*/ 1841500 w 4064524"/>
                <a:gd name="connsiteY0" fmla="*/ 0 h 3429255"/>
                <a:gd name="connsiteX1" fmla="*/ 2044700 w 4064524"/>
                <a:gd name="connsiteY1" fmla="*/ 50800 h 3429255"/>
                <a:gd name="connsiteX2" fmla="*/ 2286000 w 4064524"/>
                <a:gd name="connsiteY2" fmla="*/ 114300 h 3429255"/>
                <a:gd name="connsiteX3" fmla="*/ 2336800 w 4064524"/>
                <a:gd name="connsiteY3" fmla="*/ 139700 h 3429255"/>
                <a:gd name="connsiteX4" fmla="*/ 2374900 w 4064524"/>
                <a:gd name="connsiteY4" fmla="*/ 152400 h 3429255"/>
                <a:gd name="connsiteX5" fmla="*/ 2413000 w 4064524"/>
                <a:gd name="connsiteY5" fmla="*/ 177800 h 3429255"/>
                <a:gd name="connsiteX6" fmla="*/ 2527300 w 4064524"/>
                <a:gd name="connsiteY6" fmla="*/ 203200 h 3429255"/>
                <a:gd name="connsiteX7" fmla="*/ 2565400 w 4064524"/>
                <a:gd name="connsiteY7" fmla="*/ 215900 h 3429255"/>
                <a:gd name="connsiteX8" fmla="*/ 2705100 w 4064524"/>
                <a:gd name="connsiteY8" fmla="*/ 241300 h 3429255"/>
                <a:gd name="connsiteX9" fmla="*/ 2768600 w 4064524"/>
                <a:gd name="connsiteY9" fmla="*/ 254000 h 3429255"/>
                <a:gd name="connsiteX10" fmla="*/ 2895600 w 4064524"/>
                <a:gd name="connsiteY10" fmla="*/ 292100 h 3429255"/>
                <a:gd name="connsiteX11" fmla="*/ 3009900 w 4064524"/>
                <a:gd name="connsiteY11" fmla="*/ 330200 h 3429255"/>
                <a:gd name="connsiteX12" fmla="*/ 3048000 w 4064524"/>
                <a:gd name="connsiteY12" fmla="*/ 342900 h 3429255"/>
                <a:gd name="connsiteX13" fmla="*/ 3175000 w 4064524"/>
                <a:gd name="connsiteY13" fmla="*/ 393700 h 3429255"/>
                <a:gd name="connsiteX14" fmla="*/ 3276600 w 4064524"/>
                <a:gd name="connsiteY14" fmla="*/ 444500 h 3429255"/>
                <a:gd name="connsiteX15" fmla="*/ 3314700 w 4064524"/>
                <a:gd name="connsiteY15" fmla="*/ 469900 h 3429255"/>
                <a:gd name="connsiteX16" fmla="*/ 3365500 w 4064524"/>
                <a:gd name="connsiteY16" fmla="*/ 482600 h 3429255"/>
                <a:gd name="connsiteX17" fmla="*/ 3403600 w 4064524"/>
                <a:gd name="connsiteY17" fmla="*/ 495300 h 3429255"/>
                <a:gd name="connsiteX18" fmla="*/ 3479800 w 4064524"/>
                <a:gd name="connsiteY18" fmla="*/ 546100 h 3429255"/>
                <a:gd name="connsiteX19" fmla="*/ 3581400 w 4064524"/>
                <a:gd name="connsiteY19" fmla="*/ 622300 h 3429255"/>
                <a:gd name="connsiteX20" fmla="*/ 3619500 w 4064524"/>
                <a:gd name="connsiteY20" fmla="*/ 647700 h 3429255"/>
                <a:gd name="connsiteX21" fmla="*/ 3657600 w 4064524"/>
                <a:gd name="connsiteY21" fmla="*/ 685800 h 3429255"/>
                <a:gd name="connsiteX22" fmla="*/ 3695700 w 4064524"/>
                <a:gd name="connsiteY22" fmla="*/ 711200 h 3429255"/>
                <a:gd name="connsiteX23" fmla="*/ 3733800 w 4064524"/>
                <a:gd name="connsiteY23" fmla="*/ 749300 h 3429255"/>
                <a:gd name="connsiteX24" fmla="*/ 3771900 w 4064524"/>
                <a:gd name="connsiteY24" fmla="*/ 800100 h 3429255"/>
                <a:gd name="connsiteX25" fmla="*/ 3848100 w 4064524"/>
                <a:gd name="connsiteY25" fmla="*/ 850900 h 3429255"/>
                <a:gd name="connsiteX26" fmla="*/ 3873500 w 4064524"/>
                <a:gd name="connsiteY26" fmla="*/ 889000 h 3429255"/>
                <a:gd name="connsiteX27" fmla="*/ 3949700 w 4064524"/>
                <a:gd name="connsiteY27" fmla="*/ 965200 h 3429255"/>
                <a:gd name="connsiteX28" fmla="*/ 4025900 w 4064524"/>
                <a:gd name="connsiteY28" fmla="*/ 1054100 h 3429255"/>
                <a:gd name="connsiteX29" fmla="*/ 4038600 w 4064524"/>
                <a:gd name="connsiteY29" fmla="*/ 1104900 h 3429255"/>
                <a:gd name="connsiteX30" fmla="*/ 4064000 w 4064524"/>
                <a:gd name="connsiteY30" fmla="*/ 1270000 h 3429255"/>
                <a:gd name="connsiteX31" fmla="*/ 4038600 w 4064524"/>
                <a:gd name="connsiteY31" fmla="*/ 1816100 h 3429255"/>
                <a:gd name="connsiteX32" fmla="*/ 4025900 w 4064524"/>
                <a:gd name="connsiteY32" fmla="*/ 1866900 h 3429255"/>
                <a:gd name="connsiteX33" fmla="*/ 4000500 w 4064524"/>
                <a:gd name="connsiteY33" fmla="*/ 1943100 h 3429255"/>
                <a:gd name="connsiteX34" fmla="*/ 3987800 w 4064524"/>
                <a:gd name="connsiteY34" fmla="*/ 1981200 h 3429255"/>
                <a:gd name="connsiteX35" fmla="*/ 3962400 w 4064524"/>
                <a:gd name="connsiteY35" fmla="*/ 2019300 h 3429255"/>
                <a:gd name="connsiteX36" fmla="*/ 3898900 w 4064524"/>
                <a:gd name="connsiteY36" fmla="*/ 2146300 h 3429255"/>
                <a:gd name="connsiteX37" fmla="*/ 3898900 w 4064524"/>
                <a:gd name="connsiteY37" fmla="*/ 2146300 h 3429255"/>
                <a:gd name="connsiteX38" fmla="*/ 3886200 w 4064524"/>
                <a:gd name="connsiteY38" fmla="*/ 2184400 h 3429255"/>
                <a:gd name="connsiteX39" fmla="*/ 3848100 w 4064524"/>
                <a:gd name="connsiteY39" fmla="*/ 2197100 h 3429255"/>
                <a:gd name="connsiteX40" fmla="*/ 3810000 w 4064524"/>
                <a:gd name="connsiteY40" fmla="*/ 2260600 h 3429255"/>
                <a:gd name="connsiteX41" fmla="*/ 3721100 w 4064524"/>
                <a:gd name="connsiteY41" fmla="*/ 2336800 h 3429255"/>
                <a:gd name="connsiteX42" fmla="*/ 3644900 w 4064524"/>
                <a:gd name="connsiteY42" fmla="*/ 2400300 h 3429255"/>
                <a:gd name="connsiteX43" fmla="*/ 3594100 w 4064524"/>
                <a:gd name="connsiteY43" fmla="*/ 2413000 h 3429255"/>
                <a:gd name="connsiteX44" fmla="*/ 3530600 w 4064524"/>
                <a:gd name="connsiteY44" fmla="*/ 2463800 h 3429255"/>
                <a:gd name="connsiteX45" fmla="*/ 3505200 w 4064524"/>
                <a:gd name="connsiteY45" fmla="*/ 2501900 h 3429255"/>
                <a:gd name="connsiteX46" fmla="*/ 3467100 w 4064524"/>
                <a:gd name="connsiteY46" fmla="*/ 2527300 h 3429255"/>
                <a:gd name="connsiteX47" fmla="*/ 3390900 w 4064524"/>
                <a:gd name="connsiteY47" fmla="*/ 2590800 h 3429255"/>
                <a:gd name="connsiteX48" fmla="*/ 3365500 w 4064524"/>
                <a:gd name="connsiteY48" fmla="*/ 2628900 h 3429255"/>
                <a:gd name="connsiteX49" fmla="*/ 3289300 w 4064524"/>
                <a:gd name="connsiteY49" fmla="*/ 2654300 h 3429255"/>
                <a:gd name="connsiteX50" fmla="*/ 3238500 w 4064524"/>
                <a:gd name="connsiteY50" fmla="*/ 2679700 h 3429255"/>
                <a:gd name="connsiteX51" fmla="*/ 3162300 w 4064524"/>
                <a:gd name="connsiteY51" fmla="*/ 2705100 h 3429255"/>
                <a:gd name="connsiteX52" fmla="*/ 3086100 w 4064524"/>
                <a:gd name="connsiteY52" fmla="*/ 2755900 h 3429255"/>
                <a:gd name="connsiteX53" fmla="*/ 3048000 w 4064524"/>
                <a:gd name="connsiteY53" fmla="*/ 2781300 h 3429255"/>
                <a:gd name="connsiteX54" fmla="*/ 2997200 w 4064524"/>
                <a:gd name="connsiteY54" fmla="*/ 2819400 h 3429255"/>
                <a:gd name="connsiteX55" fmla="*/ 2921000 w 4064524"/>
                <a:gd name="connsiteY55" fmla="*/ 2870200 h 3429255"/>
                <a:gd name="connsiteX56" fmla="*/ 2794000 w 4064524"/>
                <a:gd name="connsiteY56" fmla="*/ 2921000 h 3429255"/>
                <a:gd name="connsiteX57" fmla="*/ 2755900 w 4064524"/>
                <a:gd name="connsiteY57" fmla="*/ 2946400 h 3429255"/>
                <a:gd name="connsiteX58" fmla="*/ 2679700 w 4064524"/>
                <a:gd name="connsiteY58" fmla="*/ 2971800 h 3429255"/>
                <a:gd name="connsiteX59" fmla="*/ 2641600 w 4064524"/>
                <a:gd name="connsiteY59" fmla="*/ 2984500 h 3429255"/>
                <a:gd name="connsiteX60" fmla="*/ 2578100 w 4064524"/>
                <a:gd name="connsiteY60" fmla="*/ 2997200 h 3429255"/>
                <a:gd name="connsiteX61" fmla="*/ 2387600 w 4064524"/>
                <a:gd name="connsiteY61" fmla="*/ 3035300 h 3429255"/>
                <a:gd name="connsiteX62" fmla="*/ 2273300 w 4064524"/>
                <a:gd name="connsiteY62" fmla="*/ 3060700 h 3429255"/>
                <a:gd name="connsiteX63" fmla="*/ 2146300 w 4064524"/>
                <a:gd name="connsiteY63" fmla="*/ 3086100 h 3429255"/>
                <a:gd name="connsiteX64" fmla="*/ 2070100 w 4064524"/>
                <a:gd name="connsiteY64" fmla="*/ 3098800 h 3429255"/>
                <a:gd name="connsiteX65" fmla="*/ 2032000 w 4064524"/>
                <a:gd name="connsiteY65" fmla="*/ 3111500 h 3429255"/>
                <a:gd name="connsiteX66" fmla="*/ 1981200 w 4064524"/>
                <a:gd name="connsiteY66" fmla="*/ 3124200 h 3429255"/>
                <a:gd name="connsiteX67" fmla="*/ 1943100 w 4064524"/>
                <a:gd name="connsiteY67" fmla="*/ 3136900 h 3429255"/>
                <a:gd name="connsiteX68" fmla="*/ 1841500 w 4064524"/>
                <a:gd name="connsiteY68" fmla="*/ 3162300 h 3429255"/>
                <a:gd name="connsiteX69" fmla="*/ 1803400 w 4064524"/>
                <a:gd name="connsiteY69" fmla="*/ 3175000 h 3429255"/>
                <a:gd name="connsiteX70" fmla="*/ 1409700 w 4064524"/>
                <a:gd name="connsiteY70" fmla="*/ 3225800 h 3429255"/>
                <a:gd name="connsiteX71" fmla="*/ 1244600 w 4064524"/>
                <a:gd name="connsiteY71" fmla="*/ 3251200 h 3429255"/>
                <a:gd name="connsiteX72" fmla="*/ 800100 w 4064524"/>
                <a:gd name="connsiteY72" fmla="*/ 3289300 h 3429255"/>
                <a:gd name="connsiteX73" fmla="*/ 647700 w 4064524"/>
                <a:gd name="connsiteY73" fmla="*/ 3314700 h 3429255"/>
                <a:gd name="connsiteX74" fmla="*/ 584200 w 4064524"/>
                <a:gd name="connsiteY74" fmla="*/ 3327400 h 3429255"/>
                <a:gd name="connsiteX75" fmla="*/ 457200 w 4064524"/>
                <a:gd name="connsiteY75" fmla="*/ 3365500 h 3429255"/>
                <a:gd name="connsiteX76" fmla="*/ 215900 w 4064524"/>
                <a:gd name="connsiteY76" fmla="*/ 3390900 h 3429255"/>
                <a:gd name="connsiteX77" fmla="*/ 114300 w 4064524"/>
                <a:gd name="connsiteY77" fmla="*/ 3403600 h 3429255"/>
                <a:gd name="connsiteX78" fmla="*/ 63500 w 4064524"/>
                <a:gd name="connsiteY78" fmla="*/ 3429000 h 3429255"/>
                <a:gd name="connsiteX79" fmla="*/ 0 w 4064524"/>
                <a:gd name="connsiteY79" fmla="*/ 3416300 h 3429255"/>
                <a:gd name="connsiteX0" fmla="*/ 1841500 w 4064524"/>
                <a:gd name="connsiteY0" fmla="*/ 0 h 3429255"/>
                <a:gd name="connsiteX1" fmla="*/ 2286000 w 4064524"/>
                <a:gd name="connsiteY1" fmla="*/ 114300 h 3429255"/>
                <a:gd name="connsiteX2" fmla="*/ 2336800 w 4064524"/>
                <a:gd name="connsiteY2" fmla="*/ 139700 h 3429255"/>
                <a:gd name="connsiteX3" fmla="*/ 2374900 w 4064524"/>
                <a:gd name="connsiteY3" fmla="*/ 152400 h 3429255"/>
                <a:gd name="connsiteX4" fmla="*/ 2413000 w 4064524"/>
                <a:gd name="connsiteY4" fmla="*/ 177800 h 3429255"/>
                <a:gd name="connsiteX5" fmla="*/ 2527300 w 4064524"/>
                <a:gd name="connsiteY5" fmla="*/ 203200 h 3429255"/>
                <a:gd name="connsiteX6" fmla="*/ 2565400 w 4064524"/>
                <a:gd name="connsiteY6" fmla="*/ 215900 h 3429255"/>
                <a:gd name="connsiteX7" fmla="*/ 2705100 w 4064524"/>
                <a:gd name="connsiteY7" fmla="*/ 241300 h 3429255"/>
                <a:gd name="connsiteX8" fmla="*/ 2768600 w 4064524"/>
                <a:gd name="connsiteY8" fmla="*/ 254000 h 3429255"/>
                <a:gd name="connsiteX9" fmla="*/ 2895600 w 4064524"/>
                <a:gd name="connsiteY9" fmla="*/ 292100 h 3429255"/>
                <a:gd name="connsiteX10" fmla="*/ 3009900 w 4064524"/>
                <a:gd name="connsiteY10" fmla="*/ 330200 h 3429255"/>
                <a:gd name="connsiteX11" fmla="*/ 3048000 w 4064524"/>
                <a:gd name="connsiteY11" fmla="*/ 342900 h 3429255"/>
                <a:gd name="connsiteX12" fmla="*/ 3175000 w 4064524"/>
                <a:gd name="connsiteY12" fmla="*/ 393700 h 3429255"/>
                <a:gd name="connsiteX13" fmla="*/ 3276600 w 4064524"/>
                <a:gd name="connsiteY13" fmla="*/ 444500 h 3429255"/>
                <a:gd name="connsiteX14" fmla="*/ 3314700 w 4064524"/>
                <a:gd name="connsiteY14" fmla="*/ 469900 h 3429255"/>
                <a:gd name="connsiteX15" fmla="*/ 3365500 w 4064524"/>
                <a:gd name="connsiteY15" fmla="*/ 482600 h 3429255"/>
                <a:gd name="connsiteX16" fmla="*/ 3403600 w 4064524"/>
                <a:gd name="connsiteY16" fmla="*/ 495300 h 3429255"/>
                <a:gd name="connsiteX17" fmla="*/ 3479800 w 4064524"/>
                <a:gd name="connsiteY17" fmla="*/ 546100 h 3429255"/>
                <a:gd name="connsiteX18" fmla="*/ 3581400 w 4064524"/>
                <a:gd name="connsiteY18" fmla="*/ 622300 h 3429255"/>
                <a:gd name="connsiteX19" fmla="*/ 3619500 w 4064524"/>
                <a:gd name="connsiteY19" fmla="*/ 647700 h 3429255"/>
                <a:gd name="connsiteX20" fmla="*/ 3657600 w 4064524"/>
                <a:gd name="connsiteY20" fmla="*/ 685800 h 3429255"/>
                <a:gd name="connsiteX21" fmla="*/ 3695700 w 4064524"/>
                <a:gd name="connsiteY21" fmla="*/ 711200 h 3429255"/>
                <a:gd name="connsiteX22" fmla="*/ 3733800 w 4064524"/>
                <a:gd name="connsiteY22" fmla="*/ 749300 h 3429255"/>
                <a:gd name="connsiteX23" fmla="*/ 3771900 w 4064524"/>
                <a:gd name="connsiteY23" fmla="*/ 800100 h 3429255"/>
                <a:gd name="connsiteX24" fmla="*/ 3848100 w 4064524"/>
                <a:gd name="connsiteY24" fmla="*/ 850900 h 3429255"/>
                <a:gd name="connsiteX25" fmla="*/ 3873500 w 4064524"/>
                <a:gd name="connsiteY25" fmla="*/ 889000 h 3429255"/>
                <a:gd name="connsiteX26" fmla="*/ 3949700 w 4064524"/>
                <a:gd name="connsiteY26" fmla="*/ 965200 h 3429255"/>
                <a:gd name="connsiteX27" fmla="*/ 4025900 w 4064524"/>
                <a:gd name="connsiteY27" fmla="*/ 1054100 h 3429255"/>
                <a:gd name="connsiteX28" fmla="*/ 4038600 w 4064524"/>
                <a:gd name="connsiteY28" fmla="*/ 1104900 h 3429255"/>
                <a:gd name="connsiteX29" fmla="*/ 4064000 w 4064524"/>
                <a:gd name="connsiteY29" fmla="*/ 1270000 h 3429255"/>
                <a:gd name="connsiteX30" fmla="*/ 4038600 w 4064524"/>
                <a:gd name="connsiteY30" fmla="*/ 1816100 h 3429255"/>
                <a:gd name="connsiteX31" fmla="*/ 4025900 w 4064524"/>
                <a:gd name="connsiteY31" fmla="*/ 1866900 h 3429255"/>
                <a:gd name="connsiteX32" fmla="*/ 4000500 w 4064524"/>
                <a:gd name="connsiteY32" fmla="*/ 1943100 h 3429255"/>
                <a:gd name="connsiteX33" fmla="*/ 3987800 w 4064524"/>
                <a:gd name="connsiteY33" fmla="*/ 1981200 h 3429255"/>
                <a:gd name="connsiteX34" fmla="*/ 3962400 w 4064524"/>
                <a:gd name="connsiteY34" fmla="*/ 2019300 h 3429255"/>
                <a:gd name="connsiteX35" fmla="*/ 3898900 w 4064524"/>
                <a:gd name="connsiteY35" fmla="*/ 2146300 h 3429255"/>
                <a:gd name="connsiteX36" fmla="*/ 3898900 w 4064524"/>
                <a:gd name="connsiteY36" fmla="*/ 2146300 h 3429255"/>
                <a:gd name="connsiteX37" fmla="*/ 3886200 w 4064524"/>
                <a:gd name="connsiteY37" fmla="*/ 2184400 h 3429255"/>
                <a:gd name="connsiteX38" fmla="*/ 3848100 w 4064524"/>
                <a:gd name="connsiteY38" fmla="*/ 2197100 h 3429255"/>
                <a:gd name="connsiteX39" fmla="*/ 3810000 w 4064524"/>
                <a:gd name="connsiteY39" fmla="*/ 2260600 h 3429255"/>
                <a:gd name="connsiteX40" fmla="*/ 3721100 w 4064524"/>
                <a:gd name="connsiteY40" fmla="*/ 2336800 h 3429255"/>
                <a:gd name="connsiteX41" fmla="*/ 3644900 w 4064524"/>
                <a:gd name="connsiteY41" fmla="*/ 2400300 h 3429255"/>
                <a:gd name="connsiteX42" fmla="*/ 3594100 w 4064524"/>
                <a:gd name="connsiteY42" fmla="*/ 2413000 h 3429255"/>
                <a:gd name="connsiteX43" fmla="*/ 3530600 w 4064524"/>
                <a:gd name="connsiteY43" fmla="*/ 2463800 h 3429255"/>
                <a:gd name="connsiteX44" fmla="*/ 3505200 w 4064524"/>
                <a:gd name="connsiteY44" fmla="*/ 2501900 h 3429255"/>
                <a:gd name="connsiteX45" fmla="*/ 3467100 w 4064524"/>
                <a:gd name="connsiteY45" fmla="*/ 2527300 h 3429255"/>
                <a:gd name="connsiteX46" fmla="*/ 3390900 w 4064524"/>
                <a:gd name="connsiteY46" fmla="*/ 2590800 h 3429255"/>
                <a:gd name="connsiteX47" fmla="*/ 3365500 w 4064524"/>
                <a:gd name="connsiteY47" fmla="*/ 2628900 h 3429255"/>
                <a:gd name="connsiteX48" fmla="*/ 3289300 w 4064524"/>
                <a:gd name="connsiteY48" fmla="*/ 2654300 h 3429255"/>
                <a:gd name="connsiteX49" fmla="*/ 3238500 w 4064524"/>
                <a:gd name="connsiteY49" fmla="*/ 2679700 h 3429255"/>
                <a:gd name="connsiteX50" fmla="*/ 3162300 w 4064524"/>
                <a:gd name="connsiteY50" fmla="*/ 2705100 h 3429255"/>
                <a:gd name="connsiteX51" fmla="*/ 3086100 w 4064524"/>
                <a:gd name="connsiteY51" fmla="*/ 2755900 h 3429255"/>
                <a:gd name="connsiteX52" fmla="*/ 3048000 w 4064524"/>
                <a:gd name="connsiteY52" fmla="*/ 2781300 h 3429255"/>
                <a:gd name="connsiteX53" fmla="*/ 2997200 w 4064524"/>
                <a:gd name="connsiteY53" fmla="*/ 2819400 h 3429255"/>
                <a:gd name="connsiteX54" fmla="*/ 2921000 w 4064524"/>
                <a:gd name="connsiteY54" fmla="*/ 2870200 h 3429255"/>
                <a:gd name="connsiteX55" fmla="*/ 2794000 w 4064524"/>
                <a:gd name="connsiteY55" fmla="*/ 2921000 h 3429255"/>
                <a:gd name="connsiteX56" fmla="*/ 2755900 w 4064524"/>
                <a:gd name="connsiteY56" fmla="*/ 2946400 h 3429255"/>
                <a:gd name="connsiteX57" fmla="*/ 2679700 w 4064524"/>
                <a:gd name="connsiteY57" fmla="*/ 2971800 h 3429255"/>
                <a:gd name="connsiteX58" fmla="*/ 2641600 w 4064524"/>
                <a:gd name="connsiteY58" fmla="*/ 2984500 h 3429255"/>
                <a:gd name="connsiteX59" fmla="*/ 2578100 w 4064524"/>
                <a:gd name="connsiteY59" fmla="*/ 2997200 h 3429255"/>
                <a:gd name="connsiteX60" fmla="*/ 2387600 w 4064524"/>
                <a:gd name="connsiteY60" fmla="*/ 3035300 h 3429255"/>
                <a:gd name="connsiteX61" fmla="*/ 2273300 w 4064524"/>
                <a:gd name="connsiteY61" fmla="*/ 3060700 h 3429255"/>
                <a:gd name="connsiteX62" fmla="*/ 2146300 w 4064524"/>
                <a:gd name="connsiteY62" fmla="*/ 3086100 h 3429255"/>
                <a:gd name="connsiteX63" fmla="*/ 2070100 w 4064524"/>
                <a:gd name="connsiteY63" fmla="*/ 3098800 h 3429255"/>
                <a:gd name="connsiteX64" fmla="*/ 2032000 w 4064524"/>
                <a:gd name="connsiteY64" fmla="*/ 3111500 h 3429255"/>
                <a:gd name="connsiteX65" fmla="*/ 1981200 w 4064524"/>
                <a:gd name="connsiteY65" fmla="*/ 3124200 h 3429255"/>
                <a:gd name="connsiteX66" fmla="*/ 1943100 w 4064524"/>
                <a:gd name="connsiteY66" fmla="*/ 3136900 h 3429255"/>
                <a:gd name="connsiteX67" fmla="*/ 1841500 w 4064524"/>
                <a:gd name="connsiteY67" fmla="*/ 3162300 h 3429255"/>
                <a:gd name="connsiteX68" fmla="*/ 1803400 w 4064524"/>
                <a:gd name="connsiteY68" fmla="*/ 3175000 h 3429255"/>
                <a:gd name="connsiteX69" fmla="*/ 1409700 w 4064524"/>
                <a:gd name="connsiteY69" fmla="*/ 3225800 h 3429255"/>
                <a:gd name="connsiteX70" fmla="*/ 1244600 w 4064524"/>
                <a:gd name="connsiteY70" fmla="*/ 3251200 h 3429255"/>
                <a:gd name="connsiteX71" fmla="*/ 800100 w 4064524"/>
                <a:gd name="connsiteY71" fmla="*/ 3289300 h 3429255"/>
                <a:gd name="connsiteX72" fmla="*/ 647700 w 4064524"/>
                <a:gd name="connsiteY72" fmla="*/ 3314700 h 3429255"/>
                <a:gd name="connsiteX73" fmla="*/ 584200 w 4064524"/>
                <a:gd name="connsiteY73" fmla="*/ 3327400 h 3429255"/>
                <a:gd name="connsiteX74" fmla="*/ 457200 w 4064524"/>
                <a:gd name="connsiteY74" fmla="*/ 3365500 h 3429255"/>
                <a:gd name="connsiteX75" fmla="*/ 215900 w 4064524"/>
                <a:gd name="connsiteY75" fmla="*/ 3390900 h 3429255"/>
                <a:gd name="connsiteX76" fmla="*/ 114300 w 4064524"/>
                <a:gd name="connsiteY76" fmla="*/ 3403600 h 3429255"/>
                <a:gd name="connsiteX77" fmla="*/ 63500 w 4064524"/>
                <a:gd name="connsiteY77" fmla="*/ 3429000 h 3429255"/>
                <a:gd name="connsiteX78" fmla="*/ 0 w 4064524"/>
                <a:gd name="connsiteY78" fmla="*/ 3416300 h 3429255"/>
                <a:gd name="connsiteX0" fmla="*/ 1841500 w 4064524"/>
                <a:gd name="connsiteY0" fmla="*/ 0 h 3429255"/>
                <a:gd name="connsiteX1" fmla="*/ 2286000 w 4064524"/>
                <a:gd name="connsiteY1" fmla="*/ 114300 h 3429255"/>
                <a:gd name="connsiteX2" fmla="*/ 2374900 w 4064524"/>
                <a:gd name="connsiteY2" fmla="*/ 152400 h 3429255"/>
                <a:gd name="connsiteX3" fmla="*/ 2413000 w 4064524"/>
                <a:gd name="connsiteY3" fmla="*/ 177800 h 3429255"/>
                <a:gd name="connsiteX4" fmla="*/ 2527300 w 4064524"/>
                <a:gd name="connsiteY4" fmla="*/ 203200 h 3429255"/>
                <a:gd name="connsiteX5" fmla="*/ 2565400 w 4064524"/>
                <a:gd name="connsiteY5" fmla="*/ 215900 h 3429255"/>
                <a:gd name="connsiteX6" fmla="*/ 2705100 w 4064524"/>
                <a:gd name="connsiteY6" fmla="*/ 241300 h 3429255"/>
                <a:gd name="connsiteX7" fmla="*/ 2768600 w 4064524"/>
                <a:gd name="connsiteY7" fmla="*/ 254000 h 3429255"/>
                <a:gd name="connsiteX8" fmla="*/ 2895600 w 4064524"/>
                <a:gd name="connsiteY8" fmla="*/ 292100 h 3429255"/>
                <a:gd name="connsiteX9" fmla="*/ 3009900 w 4064524"/>
                <a:gd name="connsiteY9" fmla="*/ 330200 h 3429255"/>
                <a:gd name="connsiteX10" fmla="*/ 3048000 w 4064524"/>
                <a:gd name="connsiteY10" fmla="*/ 342900 h 3429255"/>
                <a:gd name="connsiteX11" fmla="*/ 3175000 w 4064524"/>
                <a:gd name="connsiteY11" fmla="*/ 393700 h 3429255"/>
                <a:gd name="connsiteX12" fmla="*/ 3276600 w 4064524"/>
                <a:gd name="connsiteY12" fmla="*/ 444500 h 3429255"/>
                <a:gd name="connsiteX13" fmla="*/ 3314700 w 4064524"/>
                <a:gd name="connsiteY13" fmla="*/ 469900 h 3429255"/>
                <a:gd name="connsiteX14" fmla="*/ 3365500 w 4064524"/>
                <a:gd name="connsiteY14" fmla="*/ 482600 h 3429255"/>
                <a:gd name="connsiteX15" fmla="*/ 3403600 w 4064524"/>
                <a:gd name="connsiteY15" fmla="*/ 495300 h 3429255"/>
                <a:gd name="connsiteX16" fmla="*/ 3479800 w 4064524"/>
                <a:gd name="connsiteY16" fmla="*/ 546100 h 3429255"/>
                <a:gd name="connsiteX17" fmla="*/ 3581400 w 4064524"/>
                <a:gd name="connsiteY17" fmla="*/ 622300 h 3429255"/>
                <a:gd name="connsiteX18" fmla="*/ 3619500 w 4064524"/>
                <a:gd name="connsiteY18" fmla="*/ 647700 h 3429255"/>
                <a:gd name="connsiteX19" fmla="*/ 3657600 w 4064524"/>
                <a:gd name="connsiteY19" fmla="*/ 685800 h 3429255"/>
                <a:gd name="connsiteX20" fmla="*/ 3695700 w 4064524"/>
                <a:gd name="connsiteY20" fmla="*/ 711200 h 3429255"/>
                <a:gd name="connsiteX21" fmla="*/ 3733800 w 4064524"/>
                <a:gd name="connsiteY21" fmla="*/ 749300 h 3429255"/>
                <a:gd name="connsiteX22" fmla="*/ 3771900 w 4064524"/>
                <a:gd name="connsiteY22" fmla="*/ 800100 h 3429255"/>
                <a:gd name="connsiteX23" fmla="*/ 3848100 w 4064524"/>
                <a:gd name="connsiteY23" fmla="*/ 850900 h 3429255"/>
                <a:gd name="connsiteX24" fmla="*/ 3873500 w 4064524"/>
                <a:gd name="connsiteY24" fmla="*/ 889000 h 3429255"/>
                <a:gd name="connsiteX25" fmla="*/ 3949700 w 4064524"/>
                <a:gd name="connsiteY25" fmla="*/ 965200 h 3429255"/>
                <a:gd name="connsiteX26" fmla="*/ 4025900 w 4064524"/>
                <a:gd name="connsiteY26" fmla="*/ 1054100 h 3429255"/>
                <a:gd name="connsiteX27" fmla="*/ 4038600 w 4064524"/>
                <a:gd name="connsiteY27" fmla="*/ 1104900 h 3429255"/>
                <a:gd name="connsiteX28" fmla="*/ 4064000 w 4064524"/>
                <a:gd name="connsiteY28" fmla="*/ 1270000 h 3429255"/>
                <a:gd name="connsiteX29" fmla="*/ 4038600 w 4064524"/>
                <a:gd name="connsiteY29" fmla="*/ 1816100 h 3429255"/>
                <a:gd name="connsiteX30" fmla="*/ 4025900 w 4064524"/>
                <a:gd name="connsiteY30" fmla="*/ 1866900 h 3429255"/>
                <a:gd name="connsiteX31" fmla="*/ 4000500 w 4064524"/>
                <a:gd name="connsiteY31" fmla="*/ 1943100 h 3429255"/>
                <a:gd name="connsiteX32" fmla="*/ 3987800 w 4064524"/>
                <a:gd name="connsiteY32" fmla="*/ 1981200 h 3429255"/>
                <a:gd name="connsiteX33" fmla="*/ 3962400 w 4064524"/>
                <a:gd name="connsiteY33" fmla="*/ 2019300 h 3429255"/>
                <a:gd name="connsiteX34" fmla="*/ 3898900 w 4064524"/>
                <a:gd name="connsiteY34" fmla="*/ 2146300 h 3429255"/>
                <a:gd name="connsiteX35" fmla="*/ 3898900 w 4064524"/>
                <a:gd name="connsiteY35" fmla="*/ 2146300 h 3429255"/>
                <a:gd name="connsiteX36" fmla="*/ 3886200 w 4064524"/>
                <a:gd name="connsiteY36" fmla="*/ 2184400 h 3429255"/>
                <a:gd name="connsiteX37" fmla="*/ 3848100 w 4064524"/>
                <a:gd name="connsiteY37" fmla="*/ 2197100 h 3429255"/>
                <a:gd name="connsiteX38" fmla="*/ 3810000 w 4064524"/>
                <a:gd name="connsiteY38" fmla="*/ 2260600 h 3429255"/>
                <a:gd name="connsiteX39" fmla="*/ 3721100 w 4064524"/>
                <a:gd name="connsiteY39" fmla="*/ 2336800 h 3429255"/>
                <a:gd name="connsiteX40" fmla="*/ 3644900 w 4064524"/>
                <a:gd name="connsiteY40" fmla="*/ 2400300 h 3429255"/>
                <a:gd name="connsiteX41" fmla="*/ 3594100 w 4064524"/>
                <a:gd name="connsiteY41" fmla="*/ 2413000 h 3429255"/>
                <a:gd name="connsiteX42" fmla="*/ 3530600 w 4064524"/>
                <a:gd name="connsiteY42" fmla="*/ 2463800 h 3429255"/>
                <a:gd name="connsiteX43" fmla="*/ 3505200 w 4064524"/>
                <a:gd name="connsiteY43" fmla="*/ 2501900 h 3429255"/>
                <a:gd name="connsiteX44" fmla="*/ 3467100 w 4064524"/>
                <a:gd name="connsiteY44" fmla="*/ 2527300 h 3429255"/>
                <a:gd name="connsiteX45" fmla="*/ 3390900 w 4064524"/>
                <a:gd name="connsiteY45" fmla="*/ 2590800 h 3429255"/>
                <a:gd name="connsiteX46" fmla="*/ 3365500 w 4064524"/>
                <a:gd name="connsiteY46" fmla="*/ 2628900 h 3429255"/>
                <a:gd name="connsiteX47" fmla="*/ 3289300 w 4064524"/>
                <a:gd name="connsiteY47" fmla="*/ 2654300 h 3429255"/>
                <a:gd name="connsiteX48" fmla="*/ 3238500 w 4064524"/>
                <a:gd name="connsiteY48" fmla="*/ 2679700 h 3429255"/>
                <a:gd name="connsiteX49" fmla="*/ 3162300 w 4064524"/>
                <a:gd name="connsiteY49" fmla="*/ 2705100 h 3429255"/>
                <a:gd name="connsiteX50" fmla="*/ 3086100 w 4064524"/>
                <a:gd name="connsiteY50" fmla="*/ 2755900 h 3429255"/>
                <a:gd name="connsiteX51" fmla="*/ 3048000 w 4064524"/>
                <a:gd name="connsiteY51" fmla="*/ 2781300 h 3429255"/>
                <a:gd name="connsiteX52" fmla="*/ 2997200 w 4064524"/>
                <a:gd name="connsiteY52" fmla="*/ 2819400 h 3429255"/>
                <a:gd name="connsiteX53" fmla="*/ 2921000 w 4064524"/>
                <a:gd name="connsiteY53" fmla="*/ 2870200 h 3429255"/>
                <a:gd name="connsiteX54" fmla="*/ 2794000 w 4064524"/>
                <a:gd name="connsiteY54" fmla="*/ 2921000 h 3429255"/>
                <a:gd name="connsiteX55" fmla="*/ 2755900 w 4064524"/>
                <a:gd name="connsiteY55" fmla="*/ 2946400 h 3429255"/>
                <a:gd name="connsiteX56" fmla="*/ 2679700 w 4064524"/>
                <a:gd name="connsiteY56" fmla="*/ 2971800 h 3429255"/>
                <a:gd name="connsiteX57" fmla="*/ 2641600 w 4064524"/>
                <a:gd name="connsiteY57" fmla="*/ 2984500 h 3429255"/>
                <a:gd name="connsiteX58" fmla="*/ 2578100 w 4064524"/>
                <a:gd name="connsiteY58" fmla="*/ 2997200 h 3429255"/>
                <a:gd name="connsiteX59" fmla="*/ 2387600 w 4064524"/>
                <a:gd name="connsiteY59" fmla="*/ 3035300 h 3429255"/>
                <a:gd name="connsiteX60" fmla="*/ 2273300 w 4064524"/>
                <a:gd name="connsiteY60" fmla="*/ 3060700 h 3429255"/>
                <a:gd name="connsiteX61" fmla="*/ 2146300 w 4064524"/>
                <a:gd name="connsiteY61" fmla="*/ 3086100 h 3429255"/>
                <a:gd name="connsiteX62" fmla="*/ 2070100 w 4064524"/>
                <a:gd name="connsiteY62" fmla="*/ 3098800 h 3429255"/>
                <a:gd name="connsiteX63" fmla="*/ 2032000 w 4064524"/>
                <a:gd name="connsiteY63" fmla="*/ 3111500 h 3429255"/>
                <a:gd name="connsiteX64" fmla="*/ 1981200 w 4064524"/>
                <a:gd name="connsiteY64" fmla="*/ 3124200 h 3429255"/>
                <a:gd name="connsiteX65" fmla="*/ 1943100 w 4064524"/>
                <a:gd name="connsiteY65" fmla="*/ 3136900 h 3429255"/>
                <a:gd name="connsiteX66" fmla="*/ 1841500 w 4064524"/>
                <a:gd name="connsiteY66" fmla="*/ 3162300 h 3429255"/>
                <a:gd name="connsiteX67" fmla="*/ 1803400 w 4064524"/>
                <a:gd name="connsiteY67" fmla="*/ 3175000 h 3429255"/>
                <a:gd name="connsiteX68" fmla="*/ 1409700 w 4064524"/>
                <a:gd name="connsiteY68" fmla="*/ 3225800 h 3429255"/>
                <a:gd name="connsiteX69" fmla="*/ 1244600 w 4064524"/>
                <a:gd name="connsiteY69" fmla="*/ 3251200 h 3429255"/>
                <a:gd name="connsiteX70" fmla="*/ 800100 w 4064524"/>
                <a:gd name="connsiteY70" fmla="*/ 3289300 h 3429255"/>
                <a:gd name="connsiteX71" fmla="*/ 647700 w 4064524"/>
                <a:gd name="connsiteY71" fmla="*/ 3314700 h 3429255"/>
                <a:gd name="connsiteX72" fmla="*/ 584200 w 4064524"/>
                <a:gd name="connsiteY72" fmla="*/ 3327400 h 3429255"/>
                <a:gd name="connsiteX73" fmla="*/ 457200 w 4064524"/>
                <a:gd name="connsiteY73" fmla="*/ 3365500 h 3429255"/>
                <a:gd name="connsiteX74" fmla="*/ 215900 w 4064524"/>
                <a:gd name="connsiteY74" fmla="*/ 3390900 h 3429255"/>
                <a:gd name="connsiteX75" fmla="*/ 114300 w 4064524"/>
                <a:gd name="connsiteY75" fmla="*/ 3403600 h 3429255"/>
                <a:gd name="connsiteX76" fmla="*/ 63500 w 4064524"/>
                <a:gd name="connsiteY76" fmla="*/ 3429000 h 3429255"/>
                <a:gd name="connsiteX77" fmla="*/ 0 w 4064524"/>
                <a:gd name="connsiteY77" fmla="*/ 3416300 h 3429255"/>
                <a:gd name="connsiteX0" fmla="*/ 1841500 w 4064524"/>
                <a:gd name="connsiteY0" fmla="*/ 0 h 3429255"/>
                <a:gd name="connsiteX1" fmla="*/ 2286000 w 4064524"/>
                <a:gd name="connsiteY1" fmla="*/ 114300 h 3429255"/>
                <a:gd name="connsiteX2" fmla="*/ 2413000 w 4064524"/>
                <a:gd name="connsiteY2" fmla="*/ 177800 h 3429255"/>
                <a:gd name="connsiteX3" fmla="*/ 2527300 w 4064524"/>
                <a:gd name="connsiteY3" fmla="*/ 203200 h 3429255"/>
                <a:gd name="connsiteX4" fmla="*/ 2565400 w 4064524"/>
                <a:gd name="connsiteY4" fmla="*/ 215900 h 3429255"/>
                <a:gd name="connsiteX5" fmla="*/ 2705100 w 4064524"/>
                <a:gd name="connsiteY5" fmla="*/ 241300 h 3429255"/>
                <a:gd name="connsiteX6" fmla="*/ 2768600 w 4064524"/>
                <a:gd name="connsiteY6" fmla="*/ 254000 h 3429255"/>
                <a:gd name="connsiteX7" fmla="*/ 2895600 w 4064524"/>
                <a:gd name="connsiteY7" fmla="*/ 292100 h 3429255"/>
                <a:gd name="connsiteX8" fmla="*/ 3009900 w 4064524"/>
                <a:gd name="connsiteY8" fmla="*/ 330200 h 3429255"/>
                <a:gd name="connsiteX9" fmla="*/ 3048000 w 4064524"/>
                <a:gd name="connsiteY9" fmla="*/ 342900 h 3429255"/>
                <a:gd name="connsiteX10" fmla="*/ 3175000 w 4064524"/>
                <a:gd name="connsiteY10" fmla="*/ 393700 h 3429255"/>
                <a:gd name="connsiteX11" fmla="*/ 3276600 w 4064524"/>
                <a:gd name="connsiteY11" fmla="*/ 444500 h 3429255"/>
                <a:gd name="connsiteX12" fmla="*/ 3314700 w 4064524"/>
                <a:gd name="connsiteY12" fmla="*/ 469900 h 3429255"/>
                <a:gd name="connsiteX13" fmla="*/ 3365500 w 4064524"/>
                <a:gd name="connsiteY13" fmla="*/ 482600 h 3429255"/>
                <a:gd name="connsiteX14" fmla="*/ 3403600 w 4064524"/>
                <a:gd name="connsiteY14" fmla="*/ 495300 h 3429255"/>
                <a:gd name="connsiteX15" fmla="*/ 3479800 w 4064524"/>
                <a:gd name="connsiteY15" fmla="*/ 546100 h 3429255"/>
                <a:gd name="connsiteX16" fmla="*/ 3581400 w 4064524"/>
                <a:gd name="connsiteY16" fmla="*/ 622300 h 3429255"/>
                <a:gd name="connsiteX17" fmla="*/ 3619500 w 4064524"/>
                <a:gd name="connsiteY17" fmla="*/ 647700 h 3429255"/>
                <a:gd name="connsiteX18" fmla="*/ 3657600 w 4064524"/>
                <a:gd name="connsiteY18" fmla="*/ 685800 h 3429255"/>
                <a:gd name="connsiteX19" fmla="*/ 3695700 w 4064524"/>
                <a:gd name="connsiteY19" fmla="*/ 711200 h 3429255"/>
                <a:gd name="connsiteX20" fmla="*/ 3733800 w 4064524"/>
                <a:gd name="connsiteY20" fmla="*/ 749300 h 3429255"/>
                <a:gd name="connsiteX21" fmla="*/ 3771900 w 4064524"/>
                <a:gd name="connsiteY21" fmla="*/ 800100 h 3429255"/>
                <a:gd name="connsiteX22" fmla="*/ 3848100 w 4064524"/>
                <a:gd name="connsiteY22" fmla="*/ 850900 h 3429255"/>
                <a:gd name="connsiteX23" fmla="*/ 3873500 w 4064524"/>
                <a:gd name="connsiteY23" fmla="*/ 889000 h 3429255"/>
                <a:gd name="connsiteX24" fmla="*/ 3949700 w 4064524"/>
                <a:gd name="connsiteY24" fmla="*/ 965200 h 3429255"/>
                <a:gd name="connsiteX25" fmla="*/ 4025900 w 4064524"/>
                <a:gd name="connsiteY25" fmla="*/ 1054100 h 3429255"/>
                <a:gd name="connsiteX26" fmla="*/ 4038600 w 4064524"/>
                <a:gd name="connsiteY26" fmla="*/ 1104900 h 3429255"/>
                <a:gd name="connsiteX27" fmla="*/ 4064000 w 4064524"/>
                <a:gd name="connsiteY27" fmla="*/ 1270000 h 3429255"/>
                <a:gd name="connsiteX28" fmla="*/ 4038600 w 4064524"/>
                <a:gd name="connsiteY28" fmla="*/ 1816100 h 3429255"/>
                <a:gd name="connsiteX29" fmla="*/ 4025900 w 4064524"/>
                <a:gd name="connsiteY29" fmla="*/ 1866900 h 3429255"/>
                <a:gd name="connsiteX30" fmla="*/ 4000500 w 4064524"/>
                <a:gd name="connsiteY30" fmla="*/ 1943100 h 3429255"/>
                <a:gd name="connsiteX31" fmla="*/ 3987800 w 4064524"/>
                <a:gd name="connsiteY31" fmla="*/ 1981200 h 3429255"/>
                <a:gd name="connsiteX32" fmla="*/ 3962400 w 4064524"/>
                <a:gd name="connsiteY32" fmla="*/ 2019300 h 3429255"/>
                <a:gd name="connsiteX33" fmla="*/ 3898900 w 4064524"/>
                <a:gd name="connsiteY33" fmla="*/ 2146300 h 3429255"/>
                <a:gd name="connsiteX34" fmla="*/ 3898900 w 4064524"/>
                <a:gd name="connsiteY34" fmla="*/ 2146300 h 3429255"/>
                <a:gd name="connsiteX35" fmla="*/ 3886200 w 4064524"/>
                <a:gd name="connsiteY35" fmla="*/ 2184400 h 3429255"/>
                <a:gd name="connsiteX36" fmla="*/ 3848100 w 4064524"/>
                <a:gd name="connsiteY36" fmla="*/ 2197100 h 3429255"/>
                <a:gd name="connsiteX37" fmla="*/ 3810000 w 4064524"/>
                <a:gd name="connsiteY37" fmla="*/ 2260600 h 3429255"/>
                <a:gd name="connsiteX38" fmla="*/ 3721100 w 4064524"/>
                <a:gd name="connsiteY38" fmla="*/ 2336800 h 3429255"/>
                <a:gd name="connsiteX39" fmla="*/ 3644900 w 4064524"/>
                <a:gd name="connsiteY39" fmla="*/ 2400300 h 3429255"/>
                <a:gd name="connsiteX40" fmla="*/ 3594100 w 4064524"/>
                <a:gd name="connsiteY40" fmla="*/ 2413000 h 3429255"/>
                <a:gd name="connsiteX41" fmla="*/ 3530600 w 4064524"/>
                <a:gd name="connsiteY41" fmla="*/ 2463800 h 3429255"/>
                <a:gd name="connsiteX42" fmla="*/ 3505200 w 4064524"/>
                <a:gd name="connsiteY42" fmla="*/ 2501900 h 3429255"/>
                <a:gd name="connsiteX43" fmla="*/ 3467100 w 4064524"/>
                <a:gd name="connsiteY43" fmla="*/ 2527300 h 3429255"/>
                <a:gd name="connsiteX44" fmla="*/ 3390900 w 4064524"/>
                <a:gd name="connsiteY44" fmla="*/ 2590800 h 3429255"/>
                <a:gd name="connsiteX45" fmla="*/ 3365500 w 4064524"/>
                <a:gd name="connsiteY45" fmla="*/ 2628900 h 3429255"/>
                <a:gd name="connsiteX46" fmla="*/ 3289300 w 4064524"/>
                <a:gd name="connsiteY46" fmla="*/ 2654300 h 3429255"/>
                <a:gd name="connsiteX47" fmla="*/ 3238500 w 4064524"/>
                <a:gd name="connsiteY47" fmla="*/ 2679700 h 3429255"/>
                <a:gd name="connsiteX48" fmla="*/ 3162300 w 4064524"/>
                <a:gd name="connsiteY48" fmla="*/ 2705100 h 3429255"/>
                <a:gd name="connsiteX49" fmla="*/ 3086100 w 4064524"/>
                <a:gd name="connsiteY49" fmla="*/ 2755900 h 3429255"/>
                <a:gd name="connsiteX50" fmla="*/ 3048000 w 4064524"/>
                <a:gd name="connsiteY50" fmla="*/ 2781300 h 3429255"/>
                <a:gd name="connsiteX51" fmla="*/ 2997200 w 4064524"/>
                <a:gd name="connsiteY51" fmla="*/ 2819400 h 3429255"/>
                <a:gd name="connsiteX52" fmla="*/ 2921000 w 4064524"/>
                <a:gd name="connsiteY52" fmla="*/ 2870200 h 3429255"/>
                <a:gd name="connsiteX53" fmla="*/ 2794000 w 4064524"/>
                <a:gd name="connsiteY53" fmla="*/ 2921000 h 3429255"/>
                <a:gd name="connsiteX54" fmla="*/ 2755900 w 4064524"/>
                <a:gd name="connsiteY54" fmla="*/ 2946400 h 3429255"/>
                <a:gd name="connsiteX55" fmla="*/ 2679700 w 4064524"/>
                <a:gd name="connsiteY55" fmla="*/ 2971800 h 3429255"/>
                <a:gd name="connsiteX56" fmla="*/ 2641600 w 4064524"/>
                <a:gd name="connsiteY56" fmla="*/ 2984500 h 3429255"/>
                <a:gd name="connsiteX57" fmla="*/ 2578100 w 4064524"/>
                <a:gd name="connsiteY57" fmla="*/ 2997200 h 3429255"/>
                <a:gd name="connsiteX58" fmla="*/ 2387600 w 4064524"/>
                <a:gd name="connsiteY58" fmla="*/ 3035300 h 3429255"/>
                <a:gd name="connsiteX59" fmla="*/ 2273300 w 4064524"/>
                <a:gd name="connsiteY59" fmla="*/ 3060700 h 3429255"/>
                <a:gd name="connsiteX60" fmla="*/ 2146300 w 4064524"/>
                <a:gd name="connsiteY60" fmla="*/ 3086100 h 3429255"/>
                <a:gd name="connsiteX61" fmla="*/ 2070100 w 4064524"/>
                <a:gd name="connsiteY61" fmla="*/ 3098800 h 3429255"/>
                <a:gd name="connsiteX62" fmla="*/ 2032000 w 4064524"/>
                <a:gd name="connsiteY62" fmla="*/ 3111500 h 3429255"/>
                <a:gd name="connsiteX63" fmla="*/ 1981200 w 4064524"/>
                <a:gd name="connsiteY63" fmla="*/ 3124200 h 3429255"/>
                <a:gd name="connsiteX64" fmla="*/ 1943100 w 4064524"/>
                <a:gd name="connsiteY64" fmla="*/ 3136900 h 3429255"/>
                <a:gd name="connsiteX65" fmla="*/ 1841500 w 4064524"/>
                <a:gd name="connsiteY65" fmla="*/ 3162300 h 3429255"/>
                <a:gd name="connsiteX66" fmla="*/ 1803400 w 4064524"/>
                <a:gd name="connsiteY66" fmla="*/ 3175000 h 3429255"/>
                <a:gd name="connsiteX67" fmla="*/ 1409700 w 4064524"/>
                <a:gd name="connsiteY67" fmla="*/ 3225800 h 3429255"/>
                <a:gd name="connsiteX68" fmla="*/ 1244600 w 4064524"/>
                <a:gd name="connsiteY68" fmla="*/ 3251200 h 3429255"/>
                <a:gd name="connsiteX69" fmla="*/ 800100 w 4064524"/>
                <a:gd name="connsiteY69" fmla="*/ 3289300 h 3429255"/>
                <a:gd name="connsiteX70" fmla="*/ 647700 w 4064524"/>
                <a:gd name="connsiteY70" fmla="*/ 3314700 h 3429255"/>
                <a:gd name="connsiteX71" fmla="*/ 584200 w 4064524"/>
                <a:gd name="connsiteY71" fmla="*/ 3327400 h 3429255"/>
                <a:gd name="connsiteX72" fmla="*/ 457200 w 4064524"/>
                <a:gd name="connsiteY72" fmla="*/ 3365500 h 3429255"/>
                <a:gd name="connsiteX73" fmla="*/ 215900 w 4064524"/>
                <a:gd name="connsiteY73" fmla="*/ 3390900 h 3429255"/>
                <a:gd name="connsiteX74" fmla="*/ 114300 w 4064524"/>
                <a:gd name="connsiteY74" fmla="*/ 3403600 h 3429255"/>
                <a:gd name="connsiteX75" fmla="*/ 63500 w 4064524"/>
                <a:gd name="connsiteY75" fmla="*/ 3429000 h 3429255"/>
                <a:gd name="connsiteX76" fmla="*/ 0 w 4064524"/>
                <a:gd name="connsiteY76" fmla="*/ 3416300 h 3429255"/>
                <a:gd name="connsiteX0" fmla="*/ 1841500 w 4064524"/>
                <a:gd name="connsiteY0" fmla="*/ 0 h 3429255"/>
                <a:gd name="connsiteX1" fmla="*/ 2286000 w 4064524"/>
                <a:gd name="connsiteY1" fmla="*/ 114300 h 3429255"/>
                <a:gd name="connsiteX2" fmla="*/ 2527300 w 4064524"/>
                <a:gd name="connsiteY2" fmla="*/ 203200 h 3429255"/>
                <a:gd name="connsiteX3" fmla="*/ 2565400 w 4064524"/>
                <a:gd name="connsiteY3" fmla="*/ 215900 h 3429255"/>
                <a:gd name="connsiteX4" fmla="*/ 2705100 w 4064524"/>
                <a:gd name="connsiteY4" fmla="*/ 241300 h 3429255"/>
                <a:gd name="connsiteX5" fmla="*/ 2768600 w 4064524"/>
                <a:gd name="connsiteY5" fmla="*/ 254000 h 3429255"/>
                <a:gd name="connsiteX6" fmla="*/ 2895600 w 4064524"/>
                <a:gd name="connsiteY6" fmla="*/ 292100 h 3429255"/>
                <a:gd name="connsiteX7" fmla="*/ 3009900 w 4064524"/>
                <a:gd name="connsiteY7" fmla="*/ 330200 h 3429255"/>
                <a:gd name="connsiteX8" fmla="*/ 3048000 w 4064524"/>
                <a:gd name="connsiteY8" fmla="*/ 342900 h 3429255"/>
                <a:gd name="connsiteX9" fmla="*/ 3175000 w 4064524"/>
                <a:gd name="connsiteY9" fmla="*/ 393700 h 3429255"/>
                <a:gd name="connsiteX10" fmla="*/ 3276600 w 4064524"/>
                <a:gd name="connsiteY10" fmla="*/ 444500 h 3429255"/>
                <a:gd name="connsiteX11" fmla="*/ 3314700 w 4064524"/>
                <a:gd name="connsiteY11" fmla="*/ 469900 h 3429255"/>
                <a:gd name="connsiteX12" fmla="*/ 3365500 w 4064524"/>
                <a:gd name="connsiteY12" fmla="*/ 482600 h 3429255"/>
                <a:gd name="connsiteX13" fmla="*/ 3403600 w 4064524"/>
                <a:gd name="connsiteY13" fmla="*/ 495300 h 3429255"/>
                <a:gd name="connsiteX14" fmla="*/ 3479800 w 4064524"/>
                <a:gd name="connsiteY14" fmla="*/ 546100 h 3429255"/>
                <a:gd name="connsiteX15" fmla="*/ 3581400 w 4064524"/>
                <a:gd name="connsiteY15" fmla="*/ 622300 h 3429255"/>
                <a:gd name="connsiteX16" fmla="*/ 3619500 w 4064524"/>
                <a:gd name="connsiteY16" fmla="*/ 647700 h 3429255"/>
                <a:gd name="connsiteX17" fmla="*/ 3657600 w 4064524"/>
                <a:gd name="connsiteY17" fmla="*/ 685800 h 3429255"/>
                <a:gd name="connsiteX18" fmla="*/ 3695700 w 4064524"/>
                <a:gd name="connsiteY18" fmla="*/ 711200 h 3429255"/>
                <a:gd name="connsiteX19" fmla="*/ 3733800 w 4064524"/>
                <a:gd name="connsiteY19" fmla="*/ 749300 h 3429255"/>
                <a:gd name="connsiteX20" fmla="*/ 3771900 w 4064524"/>
                <a:gd name="connsiteY20" fmla="*/ 800100 h 3429255"/>
                <a:gd name="connsiteX21" fmla="*/ 3848100 w 4064524"/>
                <a:gd name="connsiteY21" fmla="*/ 850900 h 3429255"/>
                <a:gd name="connsiteX22" fmla="*/ 3873500 w 4064524"/>
                <a:gd name="connsiteY22" fmla="*/ 889000 h 3429255"/>
                <a:gd name="connsiteX23" fmla="*/ 3949700 w 4064524"/>
                <a:gd name="connsiteY23" fmla="*/ 965200 h 3429255"/>
                <a:gd name="connsiteX24" fmla="*/ 4025900 w 4064524"/>
                <a:gd name="connsiteY24" fmla="*/ 1054100 h 3429255"/>
                <a:gd name="connsiteX25" fmla="*/ 4038600 w 4064524"/>
                <a:gd name="connsiteY25" fmla="*/ 1104900 h 3429255"/>
                <a:gd name="connsiteX26" fmla="*/ 4064000 w 4064524"/>
                <a:gd name="connsiteY26" fmla="*/ 1270000 h 3429255"/>
                <a:gd name="connsiteX27" fmla="*/ 4038600 w 4064524"/>
                <a:gd name="connsiteY27" fmla="*/ 1816100 h 3429255"/>
                <a:gd name="connsiteX28" fmla="*/ 4025900 w 4064524"/>
                <a:gd name="connsiteY28" fmla="*/ 1866900 h 3429255"/>
                <a:gd name="connsiteX29" fmla="*/ 4000500 w 4064524"/>
                <a:gd name="connsiteY29" fmla="*/ 1943100 h 3429255"/>
                <a:gd name="connsiteX30" fmla="*/ 3987800 w 4064524"/>
                <a:gd name="connsiteY30" fmla="*/ 1981200 h 3429255"/>
                <a:gd name="connsiteX31" fmla="*/ 3962400 w 4064524"/>
                <a:gd name="connsiteY31" fmla="*/ 2019300 h 3429255"/>
                <a:gd name="connsiteX32" fmla="*/ 3898900 w 4064524"/>
                <a:gd name="connsiteY32" fmla="*/ 2146300 h 3429255"/>
                <a:gd name="connsiteX33" fmla="*/ 3898900 w 4064524"/>
                <a:gd name="connsiteY33" fmla="*/ 2146300 h 3429255"/>
                <a:gd name="connsiteX34" fmla="*/ 3886200 w 4064524"/>
                <a:gd name="connsiteY34" fmla="*/ 2184400 h 3429255"/>
                <a:gd name="connsiteX35" fmla="*/ 3848100 w 4064524"/>
                <a:gd name="connsiteY35" fmla="*/ 2197100 h 3429255"/>
                <a:gd name="connsiteX36" fmla="*/ 3810000 w 4064524"/>
                <a:gd name="connsiteY36" fmla="*/ 2260600 h 3429255"/>
                <a:gd name="connsiteX37" fmla="*/ 3721100 w 4064524"/>
                <a:gd name="connsiteY37" fmla="*/ 2336800 h 3429255"/>
                <a:gd name="connsiteX38" fmla="*/ 3644900 w 4064524"/>
                <a:gd name="connsiteY38" fmla="*/ 2400300 h 3429255"/>
                <a:gd name="connsiteX39" fmla="*/ 3594100 w 4064524"/>
                <a:gd name="connsiteY39" fmla="*/ 2413000 h 3429255"/>
                <a:gd name="connsiteX40" fmla="*/ 3530600 w 4064524"/>
                <a:gd name="connsiteY40" fmla="*/ 2463800 h 3429255"/>
                <a:gd name="connsiteX41" fmla="*/ 3505200 w 4064524"/>
                <a:gd name="connsiteY41" fmla="*/ 2501900 h 3429255"/>
                <a:gd name="connsiteX42" fmla="*/ 3467100 w 4064524"/>
                <a:gd name="connsiteY42" fmla="*/ 2527300 h 3429255"/>
                <a:gd name="connsiteX43" fmla="*/ 3390900 w 4064524"/>
                <a:gd name="connsiteY43" fmla="*/ 2590800 h 3429255"/>
                <a:gd name="connsiteX44" fmla="*/ 3365500 w 4064524"/>
                <a:gd name="connsiteY44" fmla="*/ 2628900 h 3429255"/>
                <a:gd name="connsiteX45" fmla="*/ 3289300 w 4064524"/>
                <a:gd name="connsiteY45" fmla="*/ 2654300 h 3429255"/>
                <a:gd name="connsiteX46" fmla="*/ 3238500 w 4064524"/>
                <a:gd name="connsiteY46" fmla="*/ 2679700 h 3429255"/>
                <a:gd name="connsiteX47" fmla="*/ 3162300 w 4064524"/>
                <a:gd name="connsiteY47" fmla="*/ 2705100 h 3429255"/>
                <a:gd name="connsiteX48" fmla="*/ 3086100 w 4064524"/>
                <a:gd name="connsiteY48" fmla="*/ 2755900 h 3429255"/>
                <a:gd name="connsiteX49" fmla="*/ 3048000 w 4064524"/>
                <a:gd name="connsiteY49" fmla="*/ 2781300 h 3429255"/>
                <a:gd name="connsiteX50" fmla="*/ 2997200 w 4064524"/>
                <a:gd name="connsiteY50" fmla="*/ 2819400 h 3429255"/>
                <a:gd name="connsiteX51" fmla="*/ 2921000 w 4064524"/>
                <a:gd name="connsiteY51" fmla="*/ 2870200 h 3429255"/>
                <a:gd name="connsiteX52" fmla="*/ 2794000 w 4064524"/>
                <a:gd name="connsiteY52" fmla="*/ 2921000 h 3429255"/>
                <a:gd name="connsiteX53" fmla="*/ 2755900 w 4064524"/>
                <a:gd name="connsiteY53" fmla="*/ 2946400 h 3429255"/>
                <a:gd name="connsiteX54" fmla="*/ 2679700 w 4064524"/>
                <a:gd name="connsiteY54" fmla="*/ 2971800 h 3429255"/>
                <a:gd name="connsiteX55" fmla="*/ 2641600 w 4064524"/>
                <a:gd name="connsiteY55" fmla="*/ 2984500 h 3429255"/>
                <a:gd name="connsiteX56" fmla="*/ 2578100 w 4064524"/>
                <a:gd name="connsiteY56" fmla="*/ 2997200 h 3429255"/>
                <a:gd name="connsiteX57" fmla="*/ 2387600 w 4064524"/>
                <a:gd name="connsiteY57" fmla="*/ 3035300 h 3429255"/>
                <a:gd name="connsiteX58" fmla="*/ 2273300 w 4064524"/>
                <a:gd name="connsiteY58" fmla="*/ 3060700 h 3429255"/>
                <a:gd name="connsiteX59" fmla="*/ 2146300 w 4064524"/>
                <a:gd name="connsiteY59" fmla="*/ 3086100 h 3429255"/>
                <a:gd name="connsiteX60" fmla="*/ 2070100 w 4064524"/>
                <a:gd name="connsiteY60" fmla="*/ 3098800 h 3429255"/>
                <a:gd name="connsiteX61" fmla="*/ 2032000 w 4064524"/>
                <a:gd name="connsiteY61" fmla="*/ 3111500 h 3429255"/>
                <a:gd name="connsiteX62" fmla="*/ 1981200 w 4064524"/>
                <a:gd name="connsiteY62" fmla="*/ 3124200 h 3429255"/>
                <a:gd name="connsiteX63" fmla="*/ 1943100 w 4064524"/>
                <a:gd name="connsiteY63" fmla="*/ 3136900 h 3429255"/>
                <a:gd name="connsiteX64" fmla="*/ 1841500 w 4064524"/>
                <a:gd name="connsiteY64" fmla="*/ 3162300 h 3429255"/>
                <a:gd name="connsiteX65" fmla="*/ 1803400 w 4064524"/>
                <a:gd name="connsiteY65" fmla="*/ 3175000 h 3429255"/>
                <a:gd name="connsiteX66" fmla="*/ 1409700 w 4064524"/>
                <a:gd name="connsiteY66" fmla="*/ 3225800 h 3429255"/>
                <a:gd name="connsiteX67" fmla="*/ 1244600 w 4064524"/>
                <a:gd name="connsiteY67" fmla="*/ 3251200 h 3429255"/>
                <a:gd name="connsiteX68" fmla="*/ 800100 w 4064524"/>
                <a:gd name="connsiteY68" fmla="*/ 3289300 h 3429255"/>
                <a:gd name="connsiteX69" fmla="*/ 647700 w 4064524"/>
                <a:gd name="connsiteY69" fmla="*/ 3314700 h 3429255"/>
                <a:gd name="connsiteX70" fmla="*/ 584200 w 4064524"/>
                <a:gd name="connsiteY70" fmla="*/ 3327400 h 3429255"/>
                <a:gd name="connsiteX71" fmla="*/ 457200 w 4064524"/>
                <a:gd name="connsiteY71" fmla="*/ 3365500 h 3429255"/>
                <a:gd name="connsiteX72" fmla="*/ 215900 w 4064524"/>
                <a:gd name="connsiteY72" fmla="*/ 3390900 h 3429255"/>
                <a:gd name="connsiteX73" fmla="*/ 114300 w 4064524"/>
                <a:gd name="connsiteY73" fmla="*/ 3403600 h 3429255"/>
                <a:gd name="connsiteX74" fmla="*/ 63500 w 4064524"/>
                <a:gd name="connsiteY74" fmla="*/ 3429000 h 3429255"/>
                <a:gd name="connsiteX75" fmla="*/ 0 w 4064524"/>
                <a:gd name="connsiteY75" fmla="*/ 3416300 h 3429255"/>
                <a:gd name="connsiteX0" fmla="*/ 1841500 w 4064524"/>
                <a:gd name="connsiteY0" fmla="*/ 0 h 3429255"/>
                <a:gd name="connsiteX1" fmla="*/ 2286000 w 4064524"/>
                <a:gd name="connsiteY1" fmla="*/ 114300 h 3429255"/>
                <a:gd name="connsiteX2" fmla="*/ 2565400 w 4064524"/>
                <a:gd name="connsiteY2" fmla="*/ 215900 h 3429255"/>
                <a:gd name="connsiteX3" fmla="*/ 2705100 w 4064524"/>
                <a:gd name="connsiteY3" fmla="*/ 241300 h 3429255"/>
                <a:gd name="connsiteX4" fmla="*/ 2768600 w 4064524"/>
                <a:gd name="connsiteY4" fmla="*/ 254000 h 3429255"/>
                <a:gd name="connsiteX5" fmla="*/ 2895600 w 4064524"/>
                <a:gd name="connsiteY5" fmla="*/ 292100 h 3429255"/>
                <a:gd name="connsiteX6" fmla="*/ 3009900 w 4064524"/>
                <a:gd name="connsiteY6" fmla="*/ 330200 h 3429255"/>
                <a:gd name="connsiteX7" fmla="*/ 3048000 w 4064524"/>
                <a:gd name="connsiteY7" fmla="*/ 342900 h 3429255"/>
                <a:gd name="connsiteX8" fmla="*/ 3175000 w 4064524"/>
                <a:gd name="connsiteY8" fmla="*/ 393700 h 3429255"/>
                <a:gd name="connsiteX9" fmla="*/ 3276600 w 4064524"/>
                <a:gd name="connsiteY9" fmla="*/ 444500 h 3429255"/>
                <a:gd name="connsiteX10" fmla="*/ 3314700 w 4064524"/>
                <a:gd name="connsiteY10" fmla="*/ 469900 h 3429255"/>
                <a:gd name="connsiteX11" fmla="*/ 3365500 w 4064524"/>
                <a:gd name="connsiteY11" fmla="*/ 482600 h 3429255"/>
                <a:gd name="connsiteX12" fmla="*/ 3403600 w 4064524"/>
                <a:gd name="connsiteY12" fmla="*/ 495300 h 3429255"/>
                <a:gd name="connsiteX13" fmla="*/ 3479800 w 4064524"/>
                <a:gd name="connsiteY13" fmla="*/ 546100 h 3429255"/>
                <a:gd name="connsiteX14" fmla="*/ 3581400 w 4064524"/>
                <a:gd name="connsiteY14" fmla="*/ 622300 h 3429255"/>
                <a:gd name="connsiteX15" fmla="*/ 3619500 w 4064524"/>
                <a:gd name="connsiteY15" fmla="*/ 647700 h 3429255"/>
                <a:gd name="connsiteX16" fmla="*/ 3657600 w 4064524"/>
                <a:gd name="connsiteY16" fmla="*/ 685800 h 3429255"/>
                <a:gd name="connsiteX17" fmla="*/ 3695700 w 4064524"/>
                <a:gd name="connsiteY17" fmla="*/ 711200 h 3429255"/>
                <a:gd name="connsiteX18" fmla="*/ 3733800 w 4064524"/>
                <a:gd name="connsiteY18" fmla="*/ 749300 h 3429255"/>
                <a:gd name="connsiteX19" fmla="*/ 3771900 w 4064524"/>
                <a:gd name="connsiteY19" fmla="*/ 800100 h 3429255"/>
                <a:gd name="connsiteX20" fmla="*/ 3848100 w 4064524"/>
                <a:gd name="connsiteY20" fmla="*/ 850900 h 3429255"/>
                <a:gd name="connsiteX21" fmla="*/ 3873500 w 4064524"/>
                <a:gd name="connsiteY21" fmla="*/ 889000 h 3429255"/>
                <a:gd name="connsiteX22" fmla="*/ 3949700 w 4064524"/>
                <a:gd name="connsiteY22" fmla="*/ 965200 h 3429255"/>
                <a:gd name="connsiteX23" fmla="*/ 4025900 w 4064524"/>
                <a:gd name="connsiteY23" fmla="*/ 1054100 h 3429255"/>
                <a:gd name="connsiteX24" fmla="*/ 4038600 w 4064524"/>
                <a:gd name="connsiteY24" fmla="*/ 1104900 h 3429255"/>
                <a:gd name="connsiteX25" fmla="*/ 4064000 w 4064524"/>
                <a:gd name="connsiteY25" fmla="*/ 1270000 h 3429255"/>
                <a:gd name="connsiteX26" fmla="*/ 4038600 w 4064524"/>
                <a:gd name="connsiteY26" fmla="*/ 1816100 h 3429255"/>
                <a:gd name="connsiteX27" fmla="*/ 4025900 w 4064524"/>
                <a:gd name="connsiteY27" fmla="*/ 1866900 h 3429255"/>
                <a:gd name="connsiteX28" fmla="*/ 4000500 w 4064524"/>
                <a:gd name="connsiteY28" fmla="*/ 1943100 h 3429255"/>
                <a:gd name="connsiteX29" fmla="*/ 3987800 w 4064524"/>
                <a:gd name="connsiteY29" fmla="*/ 1981200 h 3429255"/>
                <a:gd name="connsiteX30" fmla="*/ 3962400 w 4064524"/>
                <a:gd name="connsiteY30" fmla="*/ 2019300 h 3429255"/>
                <a:gd name="connsiteX31" fmla="*/ 3898900 w 4064524"/>
                <a:gd name="connsiteY31" fmla="*/ 2146300 h 3429255"/>
                <a:gd name="connsiteX32" fmla="*/ 3898900 w 4064524"/>
                <a:gd name="connsiteY32" fmla="*/ 2146300 h 3429255"/>
                <a:gd name="connsiteX33" fmla="*/ 3886200 w 4064524"/>
                <a:gd name="connsiteY33" fmla="*/ 2184400 h 3429255"/>
                <a:gd name="connsiteX34" fmla="*/ 3848100 w 4064524"/>
                <a:gd name="connsiteY34" fmla="*/ 2197100 h 3429255"/>
                <a:gd name="connsiteX35" fmla="*/ 3810000 w 4064524"/>
                <a:gd name="connsiteY35" fmla="*/ 2260600 h 3429255"/>
                <a:gd name="connsiteX36" fmla="*/ 3721100 w 4064524"/>
                <a:gd name="connsiteY36" fmla="*/ 2336800 h 3429255"/>
                <a:gd name="connsiteX37" fmla="*/ 3644900 w 4064524"/>
                <a:gd name="connsiteY37" fmla="*/ 2400300 h 3429255"/>
                <a:gd name="connsiteX38" fmla="*/ 3594100 w 4064524"/>
                <a:gd name="connsiteY38" fmla="*/ 2413000 h 3429255"/>
                <a:gd name="connsiteX39" fmla="*/ 3530600 w 4064524"/>
                <a:gd name="connsiteY39" fmla="*/ 2463800 h 3429255"/>
                <a:gd name="connsiteX40" fmla="*/ 3505200 w 4064524"/>
                <a:gd name="connsiteY40" fmla="*/ 2501900 h 3429255"/>
                <a:gd name="connsiteX41" fmla="*/ 3467100 w 4064524"/>
                <a:gd name="connsiteY41" fmla="*/ 2527300 h 3429255"/>
                <a:gd name="connsiteX42" fmla="*/ 3390900 w 4064524"/>
                <a:gd name="connsiteY42" fmla="*/ 2590800 h 3429255"/>
                <a:gd name="connsiteX43" fmla="*/ 3365500 w 4064524"/>
                <a:gd name="connsiteY43" fmla="*/ 2628900 h 3429255"/>
                <a:gd name="connsiteX44" fmla="*/ 3289300 w 4064524"/>
                <a:gd name="connsiteY44" fmla="*/ 2654300 h 3429255"/>
                <a:gd name="connsiteX45" fmla="*/ 3238500 w 4064524"/>
                <a:gd name="connsiteY45" fmla="*/ 2679700 h 3429255"/>
                <a:gd name="connsiteX46" fmla="*/ 3162300 w 4064524"/>
                <a:gd name="connsiteY46" fmla="*/ 2705100 h 3429255"/>
                <a:gd name="connsiteX47" fmla="*/ 3086100 w 4064524"/>
                <a:gd name="connsiteY47" fmla="*/ 2755900 h 3429255"/>
                <a:gd name="connsiteX48" fmla="*/ 3048000 w 4064524"/>
                <a:gd name="connsiteY48" fmla="*/ 2781300 h 3429255"/>
                <a:gd name="connsiteX49" fmla="*/ 2997200 w 4064524"/>
                <a:gd name="connsiteY49" fmla="*/ 2819400 h 3429255"/>
                <a:gd name="connsiteX50" fmla="*/ 2921000 w 4064524"/>
                <a:gd name="connsiteY50" fmla="*/ 2870200 h 3429255"/>
                <a:gd name="connsiteX51" fmla="*/ 2794000 w 4064524"/>
                <a:gd name="connsiteY51" fmla="*/ 2921000 h 3429255"/>
                <a:gd name="connsiteX52" fmla="*/ 2755900 w 4064524"/>
                <a:gd name="connsiteY52" fmla="*/ 2946400 h 3429255"/>
                <a:gd name="connsiteX53" fmla="*/ 2679700 w 4064524"/>
                <a:gd name="connsiteY53" fmla="*/ 2971800 h 3429255"/>
                <a:gd name="connsiteX54" fmla="*/ 2641600 w 4064524"/>
                <a:gd name="connsiteY54" fmla="*/ 2984500 h 3429255"/>
                <a:gd name="connsiteX55" fmla="*/ 2578100 w 4064524"/>
                <a:gd name="connsiteY55" fmla="*/ 2997200 h 3429255"/>
                <a:gd name="connsiteX56" fmla="*/ 2387600 w 4064524"/>
                <a:gd name="connsiteY56" fmla="*/ 3035300 h 3429255"/>
                <a:gd name="connsiteX57" fmla="*/ 2273300 w 4064524"/>
                <a:gd name="connsiteY57" fmla="*/ 3060700 h 3429255"/>
                <a:gd name="connsiteX58" fmla="*/ 2146300 w 4064524"/>
                <a:gd name="connsiteY58" fmla="*/ 3086100 h 3429255"/>
                <a:gd name="connsiteX59" fmla="*/ 2070100 w 4064524"/>
                <a:gd name="connsiteY59" fmla="*/ 3098800 h 3429255"/>
                <a:gd name="connsiteX60" fmla="*/ 2032000 w 4064524"/>
                <a:gd name="connsiteY60" fmla="*/ 3111500 h 3429255"/>
                <a:gd name="connsiteX61" fmla="*/ 1981200 w 4064524"/>
                <a:gd name="connsiteY61" fmla="*/ 3124200 h 3429255"/>
                <a:gd name="connsiteX62" fmla="*/ 1943100 w 4064524"/>
                <a:gd name="connsiteY62" fmla="*/ 3136900 h 3429255"/>
                <a:gd name="connsiteX63" fmla="*/ 1841500 w 4064524"/>
                <a:gd name="connsiteY63" fmla="*/ 3162300 h 3429255"/>
                <a:gd name="connsiteX64" fmla="*/ 1803400 w 4064524"/>
                <a:gd name="connsiteY64" fmla="*/ 3175000 h 3429255"/>
                <a:gd name="connsiteX65" fmla="*/ 1409700 w 4064524"/>
                <a:gd name="connsiteY65" fmla="*/ 3225800 h 3429255"/>
                <a:gd name="connsiteX66" fmla="*/ 1244600 w 4064524"/>
                <a:gd name="connsiteY66" fmla="*/ 3251200 h 3429255"/>
                <a:gd name="connsiteX67" fmla="*/ 800100 w 4064524"/>
                <a:gd name="connsiteY67" fmla="*/ 3289300 h 3429255"/>
                <a:gd name="connsiteX68" fmla="*/ 647700 w 4064524"/>
                <a:gd name="connsiteY68" fmla="*/ 3314700 h 3429255"/>
                <a:gd name="connsiteX69" fmla="*/ 584200 w 4064524"/>
                <a:gd name="connsiteY69" fmla="*/ 3327400 h 3429255"/>
                <a:gd name="connsiteX70" fmla="*/ 457200 w 4064524"/>
                <a:gd name="connsiteY70" fmla="*/ 3365500 h 3429255"/>
                <a:gd name="connsiteX71" fmla="*/ 215900 w 4064524"/>
                <a:gd name="connsiteY71" fmla="*/ 3390900 h 3429255"/>
                <a:gd name="connsiteX72" fmla="*/ 114300 w 4064524"/>
                <a:gd name="connsiteY72" fmla="*/ 3403600 h 3429255"/>
                <a:gd name="connsiteX73" fmla="*/ 63500 w 4064524"/>
                <a:gd name="connsiteY73" fmla="*/ 3429000 h 3429255"/>
                <a:gd name="connsiteX74" fmla="*/ 0 w 4064524"/>
                <a:gd name="connsiteY74" fmla="*/ 3416300 h 3429255"/>
                <a:gd name="connsiteX0" fmla="*/ 1841500 w 4064524"/>
                <a:gd name="connsiteY0" fmla="*/ 0 h 3429255"/>
                <a:gd name="connsiteX1" fmla="*/ 2286000 w 4064524"/>
                <a:gd name="connsiteY1" fmla="*/ 114300 h 3429255"/>
                <a:gd name="connsiteX2" fmla="*/ 2705100 w 4064524"/>
                <a:gd name="connsiteY2" fmla="*/ 241300 h 3429255"/>
                <a:gd name="connsiteX3" fmla="*/ 2768600 w 4064524"/>
                <a:gd name="connsiteY3" fmla="*/ 254000 h 3429255"/>
                <a:gd name="connsiteX4" fmla="*/ 2895600 w 4064524"/>
                <a:gd name="connsiteY4" fmla="*/ 292100 h 3429255"/>
                <a:gd name="connsiteX5" fmla="*/ 3009900 w 4064524"/>
                <a:gd name="connsiteY5" fmla="*/ 330200 h 3429255"/>
                <a:gd name="connsiteX6" fmla="*/ 3048000 w 4064524"/>
                <a:gd name="connsiteY6" fmla="*/ 342900 h 3429255"/>
                <a:gd name="connsiteX7" fmla="*/ 3175000 w 4064524"/>
                <a:gd name="connsiteY7" fmla="*/ 393700 h 3429255"/>
                <a:gd name="connsiteX8" fmla="*/ 3276600 w 4064524"/>
                <a:gd name="connsiteY8" fmla="*/ 444500 h 3429255"/>
                <a:gd name="connsiteX9" fmla="*/ 3314700 w 4064524"/>
                <a:gd name="connsiteY9" fmla="*/ 469900 h 3429255"/>
                <a:gd name="connsiteX10" fmla="*/ 3365500 w 4064524"/>
                <a:gd name="connsiteY10" fmla="*/ 482600 h 3429255"/>
                <a:gd name="connsiteX11" fmla="*/ 3403600 w 4064524"/>
                <a:gd name="connsiteY11" fmla="*/ 495300 h 3429255"/>
                <a:gd name="connsiteX12" fmla="*/ 3479800 w 4064524"/>
                <a:gd name="connsiteY12" fmla="*/ 546100 h 3429255"/>
                <a:gd name="connsiteX13" fmla="*/ 3581400 w 4064524"/>
                <a:gd name="connsiteY13" fmla="*/ 622300 h 3429255"/>
                <a:gd name="connsiteX14" fmla="*/ 3619500 w 4064524"/>
                <a:gd name="connsiteY14" fmla="*/ 647700 h 3429255"/>
                <a:gd name="connsiteX15" fmla="*/ 3657600 w 4064524"/>
                <a:gd name="connsiteY15" fmla="*/ 685800 h 3429255"/>
                <a:gd name="connsiteX16" fmla="*/ 3695700 w 4064524"/>
                <a:gd name="connsiteY16" fmla="*/ 711200 h 3429255"/>
                <a:gd name="connsiteX17" fmla="*/ 3733800 w 4064524"/>
                <a:gd name="connsiteY17" fmla="*/ 749300 h 3429255"/>
                <a:gd name="connsiteX18" fmla="*/ 3771900 w 4064524"/>
                <a:gd name="connsiteY18" fmla="*/ 800100 h 3429255"/>
                <a:gd name="connsiteX19" fmla="*/ 3848100 w 4064524"/>
                <a:gd name="connsiteY19" fmla="*/ 850900 h 3429255"/>
                <a:gd name="connsiteX20" fmla="*/ 3873500 w 4064524"/>
                <a:gd name="connsiteY20" fmla="*/ 889000 h 3429255"/>
                <a:gd name="connsiteX21" fmla="*/ 3949700 w 4064524"/>
                <a:gd name="connsiteY21" fmla="*/ 965200 h 3429255"/>
                <a:gd name="connsiteX22" fmla="*/ 4025900 w 4064524"/>
                <a:gd name="connsiteY22" fmla="*/ 1054100 h 3429255"/>
                <a:gd name="connsiteX23" fmla="*/ 4038600 w 4064524"/>
                <a:gd name="connsiteY23" fmla="*/ 1104900 h 3429255"/>
                <a:gd name="connsiteX24" fmla="*/ 4064000 w 4064524"/>
                <a:gd name="connsiteY24" fmla="*/ 1270000 h 3429255"/>
                <a:gd name="connsiteX25" fmla="*/ 4038600 w 4064524"/>
                <a:gd name="connsiteY25" fmla="*/ 1816100 h 3429255"/>
                <a:gd name="connsiteX26" fmla="*/ 4025900 w 4064524"/>
                <a:gd name="connsiteY26" fmla="*/ 1866900 h 3429255"/>
                <a:gd name="connsiteX27" fmla="*/ 4000500 w 4064524"/>
                <a:gd name="connsiteY27" fmla="*/ 1943100 h 3429255"/>
                <a:gd name="connsiteX28" fmla="*/ 3987800 w 4064524"/>
                <a:gd name="connsiteY28" fmla="*/ 1981200 h 3429255"/>
                <a:gd name="connsiteX29" fmla="*/ 3962400 w 4064524"/>
                <a:gd name="connsiteY29" fmla="*/ 2019300 h 3429255"/>
                <a:gd name="connsiteX30" fmla="*/ 3898900 w 4064524"/>
                <a:gd name="connsiteY30" fmla="*/ 2146300 h 3429255"/>
                <a:gd name="connsiteX31" fmla="*/ 3898900 w 4064524"/>
                <a:gd name="connsiteY31" fmla="*/ 2146300 h 3429255"/>
                <a:gd name="connsiteX32" fmla="*/ 3886200 w 4064524"/>
                <a:gd name="connsiteY32" fmla="*/ 2184400 h 3429255"/>
                <a:gd name="connsiteX33" fmla="*/ 3848100 w 4064524"/>
                <a:gd name="connsiteY33" fmla="*/ 2197100 h 3429255"/>
                <a:gd name="connsiteX34" fmla="*/ 3810000 w 4064524"/>
                <a:gd name="connsiteY34" fmla="*/ 2260600 h 3429255"/>
                <a:gd name="connsiteX35" fmla="*/ 3721100 w 4064524"/>
                <a:gd name="connsiteY35" fmla="*/ 2336800 h 3429255"/>
                <a:gd name="connsiteX36" fmla="*/ 3644900 w 4064524"/>
                <a:gd name="connsiteY36" fmla="*/ 2400300 h 3429255"/>
                <a:gd name="connsiteX37" fmla="*/ 3594100 w 4064524"/>
                <a:gd name="connsiteY37" fmla="*/ 2413000 h 3429255"/>
                <a:gd name="connsiteX38" fmla="*/ 3530600 w 4064524"/>
                <a:gd name="connsiteY38" fmla="*/ 2463800 h 3429255"/>
                <a:gd name="connsiteX39" fmla="*/ 3505200 w 4064524"/>
                <a:gd name="connsiteY39" fmla="*/ 2501900 h 3429255"/>
                <a:gd name="connsiteX40" fmla="*/ 3467100 w 4064524"/>
                <a:gd name="connsiteY40" fmla="*/ 2527300 h 3429255"/>
                <a:gd name="connsiteX41" fmla="*/ 3390900 w 4064524"/>
                <a:gd name="connsiteY41" fmla="*/ 2590800 h 3429255"/>
                <a:gd name="connsiteX42" fmla="*/ 3365500 w 4064524"/>
                <a:gd name="connsiteY42" fmla="*/ 2628900 h 3429255"/>
                <a:gd name="connsiteX43" fmla="*/ 3289300 w 4064524"/>
                <a:gd name="connsiteY43" fmla="*/ 2654300 h 3429255"/>
                <a:gd name="connsiteX44" fmla="*/ 3238500 w 4064524"/>
                <a:gd name="connsiteY44" fmla="*/ 2679700 h 3429255"/>
                <a:gd name="connsiteX45" fmla="*/ 3162300 w 4064524"/>
                <a:gd name="connsiteY45" fmla="*/ 2705100 h 3429255"/>
                <a:gd name="connsiteX46" fmla="*/ 3086100 w 4064524"/>
                <a:gd name="connsiteY46" fmla="*/ 2755900 h 3429255"/>
                <a:gd name="connsiteX47" fmla="*/ 3048000 w 4064524"/>
                <a:gd name="connsiteY47" fmla="*/ 2781300 h 3429255"/>
                <a:gd name="connsiteX48" fmla="*/ 2997200 w 4064524"/>
                <a:gd name="connsiteY48" fmla="*/ 2819400 h 3429255"/>
                <a:gd name="connsiteX49" fmla="*/ 2921000 w 4064524"/>
                <a:gd name="connsiteY49" fmla="*/ 2870200 h 3429255"/>
                <a:gd name="connsiteX50" fmla="*/ 2794000 w 4064524"/>
                <a:gd name="connsiteY50" fmla="*/ 2921000 h 3429255"/>
                <a:gd name="connsiteX51" fmla="*/ 2755900 w 4064524"/>
                <a:gd name="connsiteY51" fmla="*/ 2946400 h 3429255"/>
                <a:gd name="connsiteX52" fmla="*/ 2679700 w 4064524"/>
                <a:gd name="connsiteY52" fmla="*/ 2971800 h 3429255"/>
                <a:gd name="connsiteX53" fmla="*/ 2641600 w 4064524"/>
                <a:gd name="connsiteY53" fmla="*/ 2984500 h 3429255"/>
                <a:gd name="connsiteX54" fmla="*/ 2578100 w 4064524"/>
                <a:gd name="connsiteY54" fmla="*/ 2997200 h 3429255"/>
                <a:gd name="connsiteX55" fmla="*/ 2387600 w 4064524"/>
                <a:gd name="connsiteY55" fmla="*/ 3035300 h 3429255"/>
                <a:gd name="connsiteX56" fmla="*/ 2273300 w 4064524"/>
                <a:gd name="connsiteY56" fmla="*/ 3060700 h 3429255"/>
                <a:gd name="connsiteX57" fmla="*/ 2146300 w 4064524"/>
                <a:gd name="connsiteY57" fmla="*/ 3086100 h 3429255"/>
                <a:gd name="connsiteX58" fmla="*/ 2070100 w 4064524"/>
                <a:gd name="connsiteY58" fmla="*/ 3098800 h 3429255"/>
                <a:gd name="connsiteX59" fmla="*/ 2032000 w 4064524"/>
                <a:gd name="connsiteY59" fmla="*/ 3111500 h 3429255"/>
                <a:gd name="connsiteX60" fmla="*/ 1981200 w 4064524"/>
                <a:gd name="connsiteY60" fmla="*/ 3124200 h 3429255"/>
                <a:gd name="connsiteX61" fmla="*/ 1943100 w 4064524"/>
                <a:gd name="connsiteY61" fmla="*/ 3136900 h 3429255"/>
                <a:gd name="connsiteX62" fmla="*/ 1841500 w 4064524"/>
                <a:gd name="connsiteY62" fmla="*/ 3162300 h 3429255"/>
                <a:gd name="connsiteX63" fmla="*/ 1803400 w 4064524"/>
                <a:gd name="connsiteY63" fmla="*/ 3175000 h 3429255"/>
                <a:gd name="connsiteX64" fmla="*/ 1409700 w 4064524"/>
                <a:gd name="connsiteY64" fmla="*/ 3225800 h 3429255"/>
                <a:gd name="connsiteX65" fmla="*/ 1244600 w 4064524"/>
                <a:gd name="connsiteY65" fmla="*/ 3251200 h 3429255"/>
                <a:gd name="connsiteX66" fmla="*/ 800100 w 4064524"/>
                <a:gd name="connsiteY66" fmla="*/ 3289300 h 3429255"/>
                <a:gd name="connsiteX67" fmla="*/ 647700 w 4064524"/>
                <a:gd name="connsiteY67" fmla="*/ 3314700 h 3429255"/>
                <a:gd name="connsiteX68" fmla="*/ 584200 w 4064524"/>
                <a:gd name="connsiteY68" fmla="*/ 3327400 h 3429255"/>
                <a:gd name="connsiteX69" fmla="*/ 457200 w 4064524"/>
                <a:gd name="connsiteY69" fmla="*/ 3365500 h 3429255"/>
                <a:gd name="connsiteX70" fmla="*/ 215900 w 4064524"/>
                <a:gd name="connsiteY70" fmla="*/ 3390900 h 3429255"/>
                <a:gd name="connsiteX71" fmla="*/ 114300 w 4064524"/>
                <a:gd name="connsiteY71" fmla="*/ 3403600 h 3429255"/>
                <a:gd name="connsiteX72" fmla="*/ 63500 w 4064524"/>
                <a:gd name="connsiteY72" fmla="*/ 3429000 h 3429255"/>
                <a:gd name="connsiteX73" fmla="*/ 0 w 4064524"/>
                <a:gd name="connsiteY73" fmla="*/ 3416300 h 3429255"/>
                <a:gd name="connsiteX0" fmla="*/ 1841500 w 4064524"/>
                <a:gd name="connsiteY0" fmla="*/ 0 h 3429255"/>
                <a:gd name="connsiteX1" fmla="*/ 2286000 w 4064524"/>
                <a:gd name="connsiteY1" fmla="*/ 114300 h 3429255"/>
                <a:gd name="connsiteX2" fmla="*/ 2768600 w 4064524"/>
                <a:gd name="connsiteY2" fmla="*/ 254000 h 3429255"/>
                <a:gd name="connsiteX3" fmla="*/ 2895600 w 4064524"/>
                <a:gd name="connsiteY3" fmla="*/ 292100 h 3429255"/>
                <a:gd name="connsiteX4" fmla="*/ 3009900 w 4064524"/>
                <a:gd name="connsiteY4" fmla="*/ 330200 h 3429255"/>
                <a:gd name="connsiteX5" fmla="*/ 3048000 w 4064524"/>
                <a:gd name="connsiteY5" fmla="*/ 342900 h 3429255"/>
                <a:gd name="connsiteX6" fmla="*/ 3175000 w 4064524"/>
                <a:gd name="connsiteY6" fmla="*/ 393700 h 3429255"/>
                <a:gd name="connsiteX7" fmla="*/ 3276600 w 4064524"/>
                <a:gd name="connsiteY7" fmla="*/ 444500 h 3429255"/>
                <a:gd name="connsiteX8" fmla="*/ 3314700 w 4064524"/>
                <a:gd name="connsiteY8" fmla="*/ 469900 h 3429255"/>
                <a:gd name="connsiteX9" fmla="*/ 3365500 w 4064524"/>
                <a:gd name="connsiteY9" fmla="*/ 482600 h 3429255"/>
                <a:gd name="connsiteX10" fmla="*/ 3403600 w 4064524"/>
                <a:gd name="connsiteY10" fmla="*/ 495300 h 3429255"/>
                <a:gd name="connsiteX11" fmla="*/ 3479800 w 4064524"/>
                <a:gd name="connsiteY11" fmla="*/ 546100 h 3429255"/>
                <a:gd name="connsiteX12" fmla="*/ 3581400 w 4064524"/>
                <a:gd name="connsiteY12" fmla="*/ 622300 h 3429255"/>
                <a:gd name="connsiteX13" fmla="*/ 3619500 w 4064524"/>
                <a:gd name="connsiteY13" fmla="*/ 647700 h 3429255"/>
                <a:gd name="connsiteX14" fmla="*/ 3657600 w 4064524"/>
                <a:gd name="connsiteY14" fmla="*/ 685800 h 3429255"/>
                <a:gd name="connsiteX15" fmla="*/ 3695700 w 4064524"/>
                <a:gd name="connsiteY15" fmla="*/ 711200 h 3429255"/>
                <a:gd name="connsiteX16" fmla="*/ 3733800 w 4064524"/>
                <a:gd name="connsiteY16" fmla="*/ 749300 h 3429255"/>
                <a:gd name="connsiteX17" fmla="*/ 3771900 w 4064524"/>
                <a:gd name="connsiteY17" fmla="*/ 800100 h 3429255"/>
                <a:gd name="connsiteX18" fmla="*/ 3848100 w 4064524"/>
                <a:gd name="connsiteY18" fmla="*/ 850900 h 3429255"/>
                <a:gd name="connsiteX19" fmla="*/ 3873500 w 4064524"/>
                <a:gd name="connsiteY19" fmla="*/ 889000 h 3429255"/>
                <a:gd name="connsiteX20" fmla="*/ 3949700 w 4064524"/>
                <a:gd name="connsiteY20" fmla="*/ 965200 h 3429255"/>
                <a:gd name="connsiteX21" fmla="*/ 4025900 w 4064524"/>
                <a:gd name="connsiteY21" fmla="*/ 1054100 h 3429255"/>
                <a:gd name="connsiteX22" fmla="*/ 4038600 w 4064524"/>
                <a:gd name="connsiteY22" fmla="*/ 1104900 h 3429255"/>
                <a:gd name="connsiteX23" fmla="*/ 4064000 w 4064524"/>
                <a:gd name="connsiteY23" fmla="*/ 1270000 h 3429255"/>
                <a:gd name="connsiteX24" fmla="*/ 4038600 w 4064524"/>
                <a:gd name="connsiteY24" fmla="*/ 1816100 h 3429255"/>
                <a:gd name="connsiteX25" fmla="*/ 4025900 w 4064524"/>
                <a:gd name="connsiteY25" fmla="*/ 1866900 h 3429255"/>
                <a:gd name="connsiteX26" fmla="*/ 4000500 w 4064524"/>
                <a:gd name="connsiteY26" fmla="*/ 1943100 h 3429255"/>
                <a:gd name="connsiteX27" fmla="*/ 3987800 w 4064524"/>
                <a:gd name="connsiteY27" fmla="*/ 1981200 h 3429255"/>
                <a:gd name="connsiteX28" fmla="*/ 3962400 w 4064524"/>
                <a:gd name="connsiteY28" fmla="*/ 2019300 h 3429255"/>
                <a:gd name="connsiteX29" fmla="*/ 3898900 w 4064524"/>
                <a:gd name="connsiteY29" fmla="*/ 2146300 h 3429255"/>
                <a:gd name="connsiteX30" fmla="*/ 3898900 w 4064524"/>
                <a:gd name="connsiteY30" fmla="*/ 2146300 h 3429255"/>
                <a:gd name="connsiteX31" fmla="*/ 3886200 w 4064524"/>
                <a:gd name="connsiteY31" fmla="*/ 2184400 h 3429255"/>
                <a:gd name="connsiteX32" fmla="*/ 3848100 w 4064524"/>
                <a:gd name="connsiteY32" fmla="*/ 2197100 h 3429255"/>
                <a:gd name="connsiteX33" fmla="*/ 3810000 w 4064524"/>
                <a:gd name="connsiteY33" fmla="*/ 2260600 h 3429255"/>
                <a:gd name="connsiteX34" fmla="*/ 3721100 w 4064524"/>
                <a:gd name="connsiteY34" fmla="*/ 2336800 h 3429255"/>
                <a:gd name="connsiteX35" fmla="*/ 3644900 w 4064524"/>
                <a:gd name="connsiteY35" fmla="*/ 2400300 h 3429255"/>
                <a:gd name="connsiteX36" fmla="*/ 3594100 w 4064524"/>
                <a:gd name="connsiteY36" fmla="*/ 2413000 h 3429255"/>
                <a:gd name="connsiteX37" fmla="*/ 3530600 w 4064524"/>
                <a:gd name="connsiteY37" fmla="*/ 2463800 h 3429255"/>
                <a:gd name="connsiteX38" fmla="*/ 3505200 w 4064524"/>
                <a:gd name="connsiteY38" fmla="*/ 2501900 h 3429255"/>
                <a:gd name="connsiteX39" fmla="*/ 3467100 w 4064524"/>
                <a:gd name="connsiteY39" fmla="*/ 2527300 h 3429255"/>
                <a:gd name="connsiteX40" fmla="*/ 3390900 w 4064524"/>
                <a:gd name="connsiteY40" fmla="*/ 2590800 h 3429255"/>
                <a:gd name="connsiteX41" fmla="*/ 3365500 w 4064524"/>
                <a:gd name="connsiteY41" fmla="*/ 2628900 h 3429255"/>
                <a:gd name="connsiteX42" fmla="*/ 3289300 w 4064524"/>
                <a:gd name="connsiteY42" fmla="*/ 2654300 h 3429255"/>
                <a:gd name="connsiteX43" fmla="*/ 3238500 w 4064524"/>
                <a:gd name="connsiteY43" fmla="*/ 2679700 h 3429255"/>
                <a:gd name="connsiteX44" fmla="*/ 3162300 w 4064524"/>
                <a:gd name="connsiteY44" fmla="*/ 2705100 h 3429255"/>
                <a:gd name="connsiteX45" fmla="*/ 3086100 w 4064524"/>
                <a:gd name="connsiteY45" fmla="*/ 2755900 h 3429255"/>
                <a:gd name="connsiteX46" fmla="*/ 3048000 w 4064524"/>
                <a:gd name="connsiteY46" fmla="*/ 2781300 h 3429255"/>
                <a:gd name="connsiteX47" fmla="*/ 2997200 w 4064524"/>
                <a:gd name="connsiteY47" fmla="*/ 2819400 h 3429255"/>
                <a:gd name="connsiteX48" fmla="*/ 2921000 w 4064524"/>
                <a:gd name="connsiteY48" fmla="*/ 2870200 h 3429255"/>
                <a:gd name="connsiteX49" fmla="*/ 2794000 w 4064524"/>
                <a:gd name="connsiteY49" fmla="*/ 2921000 h 3429255"/>
                <a:gd name="connsiteX50" fmla="*/ 2755900 w 4064524"/>
                <a:gd name="connsiteY50" fmla="*/ 2946400 h 3429255"/>
                <a:gd name="connsiteX51" fmla="*/ 2679700 w 4064524"/>
                <a:gd name="connsiteY51" fmla="*/ 2971800 h 3429255"/>
                <a:gd name="connsiteX52" fmla="*/ 2641600 w 4064524"/>
                <a:gd name="connsiteY52" fmla="*/ 2984500 h 3429255"/>
                <a:gd name="connsiteX53" fmla="*/ 2578100 w 4064524"/>
                <a:gd name="connsiteY53" fmla="*/ 2997200 h 3429255"/>
                <a:gd name="connsiteX54" fmla="*/ 2387600 w 4064524"/>
                <a:gd name="connsiteY54" fmla="*/ 3035300 h 3429255"/>
                <a:gd name="connsiteX55" fmla="*/ 2273300 w 4064524"/>
                <a:gd name="connsiteY55" fmla="*/ 3060700 h 3429255"/>
                <a:gd name="connsiteX56" fmla="*/ 2146300 w 4064524"/>
                <a:gd name="connsiteY56" fmla="*/ 3086100 h 3429255"/>
                <a:gd name="connsiteX57" fmla="*/ 2070100 w 4064524"/>
                <a:gd name="connsiteY57" fmla="*/ 3098800 h 3429255"/>
                <a:gd name="connsiteX58" fmla="*/ 2032000 w 4064524"/>
                <a:gd name="connsiteY58" fmla="*/ 3111500 h 3429255"/>
                <a:gd name="connsiteX59" fmla="*/ 1981200 w 4064524"/>
                <a:gd name="connsiteY59" fmla="*/ 3124200 h 3429255"/>
                <a:gd name="connsiteX60" fmla="*/ 1943100 w 4064524"/>
                <a:gd name="connsiteY60" fmla="*/ 3136900 h 3429255"/>
                <a:gd name="connsiteX61" fmla="*/ 1841500 w 4064524"/>
                <a:gd name="connsiteY61" fmla="*/ 3162300 h 3429255"/>
                <a:gd name="connsiteX62" fmla="*/ 1803400 w 4064524"/>
                <a:gd name="connsiteY62" fmla="*/ 3175000 h 3429255"/>
                <a:gd name="connsiteX63" fmla="*/ 1409700 w 4064524"/>
                <a:gd name="connsiteY63" fmla="*/ 3225800 h 3429255"/>
                <a:gd name="connsiteX64" fmla="*/ 1244600 w 4064524"/>
                <a:gd name="connsiteY64" fmla="*/ 3251200 h 3429255"/>
                <a:gd name="connsiteX65" fmla="*/ 800100 w 4064524"/>
                <a:gd name="connsiteY65" fmla="*/ 3289300 h 3429255"/>
                <a:gd name="connsiteX66" fmla="*/ 647700 w 4064524"/>
                <a:gd name="connsiteY66" fmla="*/ 3314700 h 3429255"/>
                <a:gd name="connsiteX67" fmla="*/ 584200 w 4064524"/>
                <a:gd name="connsiteY67" fmla="*/ 3327400 h 3429255"/>
                <a:gd name="connsiteX68" fmla="*/ 457200 w 4064524"/>
                <a:gd name="connsiteY68" fmla="*/ 3365500 h 3429255"/>
                <a:gd name="connsiteX69" fmla="*/ 215900 w 4064524"/>
                <a:gd name="connsiteY69" fmla="*/ 3390900 h 3429255"/>
                <a:gd name="connsiteX70" fmla="*/ 114300 w 4064524"/>
                <a:gd name="connsiteY70" fmla="*/ 3403600 h 3429255"/>
                <a:gd name="connsiteX71" fmla="*/ 63500 w 4064524"/>
                <a:gd name="connsiteY71" fmla="*/ 3429000 h 3429255"/>
                <a:gd name="connsiteX72" fmla="*/ 0 w 4064524"/>
                <a:gd name="connsiteY72" fmla="*/ 3416300 h 3429255"/>
                <a:gd name="connsiteX0" fmla="*/ 1841500 w 4064524"/>
                <a:gd name="connsiteY0" fmla="*/ 0 h 3429255"/>
                <a:gd name="connsiteX1" fmla="*/ 2286000 w 4064524"/>
                <a:gd name="connsiteY1" fmla="*/ 114300 h 3429255"/>
                <a:gd name="connsiteX2" fmla="*/ 2768600 w 4064524"/>
                <a:gd name="connsiteY2" fmla="*/ 254000 h 3429255"/>
                <a:gd name="connsiteX3" fmla="*/ 3009900 w 4064524"/>
                <a:gd name="connsiteY3" fmla="*/ 330200 h 3429255"/>
                <a:gd name="connsiteX4" fmla="*/ 3048000 w 4064524"/>
                <a:gd name="connsiteY4" fmla="*/ 342900 h 3429255"/>
                <a:gd name="connsiteX5" fmla="*/ 3175000 w 4064524"/>
                <a:gd name="connsiteY5" fmla="*/ 393700 h 3429255"/>
                <a:gd name="connsiteX6" fmla="*/ 3276600 w 4064524"/>
                <a:gd name="connsiteY6" fmla="*/ 444500 h 3429255"/>
                <a:gd name="connsiteX7" fmla="*/ 3314700 w 4064524"/>
                <a:gd name="connsiteY7" fmla="*/ 469900 h 3429255"/>
                <a:gd name="connsiteX8" fmla="*/ 3365500 w 4064524"/>
                <a:gd name="connsiteY8" fmla="*/ 482600 h 3429255"/>
                <a:gd name="connsiteX9" fmla="*/ 3403600 w 4064524"/>
                <a:gd name="connsiteY9" fmla="*/ 495300 h 3429255"/>
                <a:gd name="connsiteX10" fmla="*/ 3479800 w 4064524"/>
                <a:gd name="connsiteY10" fmla="*/ 546100 h 3429255"/>
                <a:gd name="connsiteX11" fmla="*/ 3581400 w 4064524"/>
                <a:gd name="connsiteY11" fmla="*/ 622300 h 3429255"/>
                <a:gd name="connsiteX12" fmla="*/ 3619500 w 4064524"/>
                <a:gd name="connsiteY12" fmla="*/ 647700 h 3429255"/>
                <a:gd name="connsiteX13" fmla="*/ 3657600 w 4064524"/>
                <a:gd name="connsiteY13" fmla="*/ 685800 h 3429255"/>
                <a:gd name="connsiteX14" fmla="*/ 3695700 w 4064524"/>
                <a:gd name="connsiteY14" fmla="*/ 711200 h 3429255"/>
                <a:gd name="connsiteX15" fmla="*/ 3733800 w 4064524"/>
                <a:gd name="connsiteY15" fmla="*/ 749300 h 3429255"/>
                <a:gd name="connsiteX16" fmla="*/ 3771900 w 4064524"/>
                <a:gd name="connsiteY16" fmla="*/ 800100 h 3429255"/>
                <a:gd name="connsiteX17" fmla="*/ 3848100 w 4064524"/>
                <a:gd name="connsiteY17" fmla="*/ 850900 h 3429255"/>
                <a:gd name="connsiteX18" fmla="*/ 3873500 w 4064524"/>
                <a:gd name="connsiteY18" fmla="*/ 889000 h 3429255"/>
                <a:gd name="connsiteX19" fmla="*/ 3949700 w 4064524"/>
                <a:gd name="connsiteY19" fmla="*/ 965200 h 3429255"/>
                <a:gd name="connsiteX20" fmla="*/ 4025900 w 4064524"/>
                <a:gd name="connsiteY20" fmla="*/ 1054100 h 3429255"/>
                <a:gd name="connsiteX21" fmla="*/ 4038600 w 4064524"/>
                <a:gd name="connsiteY21" fmla="*/ 1104900 h 3429255"/>
                <a:gd name="connsiteX22" fmla="*/ 4064000 w 4064524"/>
                <a:gd name="connsiteY22" fmla="*/ 1270000 h 3429255"/>
                <a:gd name="connsiteX23" fmla="*/ 4038600 w 4064524"/>
                <a:gd name="connsiteY23" fmla="*/ 1816100 h 3429255"/>
                <a:gd name="connsiteX24" fmla="*/ 4025900 w 4064524"/>
                <a:gd name="connsiteY24" fmla="*/ 1866900 h 3429255"/>
                <a:gd name="connsiteX25" fmla="*/ 4000500 w 4064524"/>
                <a:gd name="connsiteY25" fmla="*/ 1943100 h 3429255"/>
                <a:gd name="connsiteX26" fmla="*/ 3987800 w 4064524"/>
                <a:gd name="connsiteY26" fmla="*/ 1981200 h 3429255"/>
                <a:gd name="connsiteX27" fmla="*/ 3962400 w 4064524"/>
                <a:gd name="connsiteY27" fmla="*/ 2019300 h 3429255"/>
                <a:gd name="connsiteX28" fmla="*/ 3898900 w 4064524"/>
                <a:gd name="connsiteY28" fmla="*/ 2146300 h 3429255"/>
                <a:gd name="connsiteX29" fmla="*/ 3898900 w 4064524"/>
                <a:gd name="connsiteY29" fmla="*/ 2146300 h 3429255"/>
                <a:gd name="connsiteX30" fmla="*/ 3886200 w 4064524"/>
                <a:gd name="connsiteY30" fmla="*/ 2184400 h 3429255"/>
                <a:gd name="connsiteX31" fmla="*/ 3848100 w 4064524"/>
                <a:gd name="connsiteY31" fmla="*/ 2197100 h 3429255"/>
                <a:gd name="connsiteX32" fmla="*/ 3810000 w 4064524"/>
                <a:gd name="connsiteY32" fmla="*/ 2260600 h 3429255"/>
                <a:gd name="connsiteX33" fmla="*/ 3721100 w 4064524"/>
                <a:gd name="connsiteY33" fmla="*/ 2336800 h 3429255"/>
                <a:gd name="connsiteX34" fmla="*/ 3644900 w 4064524"/>
                <a:gd name="connsiteY34" fmla="*/ 2400300 h 3429255"/>
                <a:gd name="connsiteX35" fmla="*/ 3594100 w 4064524"/>
                <a:gd name="connsiteY35" fmla="*/ 2413000 h 3429255"/>
                <a:gd name="connsiteX36" fmla="*/ 3530600 w 4064524"/>
                <a:gd name="connsiteY36" fmla="*/ 2463800 h 3429255"/>
                <a:gd name="connsiteX37" fmla="*/ 3505200 w 4064524"/>
                <a:gd name="connsiteY37" fmla="*/ 2501900 h 3429255"/>
                <a:gd name="connsiteX38" fmla="*/ 3467100 w 4064524"/>
                <a:gd name="connsiteY38" fmla="*/ 2527300 h 3429255"/>
                <a:gd name="connsiteX39" fmla="*/ 3390900 w 4064524"/>
                <a:gd name="connsiteY39" fmla="*/ 2590800 h 3429255"/>
                <a:gd name="connsiteX40" fmla="*/ 3365500 w 4064524"/>
                <a:gd name="connsiteY40" fmla="*/ 2628900 h 3429255"/>
                <a:gd name="connsiteX41" fmla="*/ 3289300 w 4064524"/>
                <a:gd name="connsiteY41" fmla="*/ 2654300 h 3429255"/>
                <a:gd name="connsiteX42" fmla="*/ 3238500 w 4064524"/>
                <a:gd name="connsiteY42" fmla="*/ 2679700 h 3429255"/>
                <a:gd name="connsiteX43" fmla="*/ 3162300 w 4064524"/>
                <a:gd name="connsiteY43" fmla="*/ 2705100 h 3429255"/>
                <a:gd name="connsiteX44" fmla="*/ 3086100 w 4064524"/>
                <a:gd name="connsiteY44" fmla="*/ 2755900 h 3429255"/>
                <a:gd name="connsiteX45" fmla="*/ 3048000 w 4064524"/>
                <a:gd name="connsiteY45" fmla="*/ 2781300 h 3429255"/>
                <a:gd name="connsiteX46" fmla="*/ 2997200 w 4064524"/>
                <a:gd name="connsiteY46" fmla="*/ 2819400 h 3429255"/>
                <a:gd name="connsiteX47" fmla="*/ 2921000 w 4064524"/>
                <a:gd name="connsiteY47" fmla="*/ 2870200 h 3429255"/>
                <a:gd name="connsiteX48" fmla="*/ 2794000 w 4064524"/>
                <a:gd name="connsiteY48" fmla="*/ 2921000 h 3429255"/>
                <a:gd name="connsiteX49" fmla="*/ 2755900 w 4064524"/>
                <a:gd name="connsiteY49" fmla="*/ 2946400 h 3429255"/>
                <a:gd name="connsiteX50" fmla="*/ 2679700 w 4064524"/>
                <a:gd name="connsiteY50" fmla="*/ 2971800 h 3429255"/>
                <a:gd name="connsiteX51" fmla="*/ 2641600 w 4064524"/>
                <a:gd name="connsiteY51" fmla="*/ 2984500 h 3429255"/>
                <a:gd name="connsiteX52" fmla="*/ 2578100 w 4064524"/>
                <a:gd name="connsiteY52" fmla="*/ 2997200 h 3429255"/>
                <a:gd name="connsiteX53" fmla="*/ 2387600 w 4064524"/>
                <a:gd name="connsiteY53" fmla="*/ 3035300 h 3429255"/>
                <a:gd name="connsiteX54" fmla="*/ 2273300 w 4064524"/>
                <a:gd name="connsiteY54" fmla="*/ 3060700 h 3429255"/>
                <a:gd name="connsiteX55" fmla="*/ 2146300 w 4064524"/>
                <a:gd name="connsiteY55" fmla="*/ 3086100 h 3429255"/>
                <a:gd name="connsiteX56" fmla="*/ 2070100 w 4064524"/>
                <a:gd name="connsiteY56" fmla="*/ 3098800 h 3429255"/>
                <a:gd name="connsiteX57" fmla="*/ 2032000 w 4064524"/>
                <a:gd name="connsiteY57" fmla="*/ 3111500 h 3429255"/>
                <a:gd name="connsiteX58" fmla="*/ 1981200 w 4064524"/>
                <a:gd name="connsiteY58" fmla="*/ 3124200 h 3429255"/>
                <a:gd name="connsiteX59" fmla="*/ 1943100 w 4064524"/>
                <a:gd name="connsiteY59" fmla="*/ 3136900 h 3429255"/>
                <a:gd name="connsiteX60" fmla="*/ 1841500 w 4064524"/>
                <a:gd name="connsiteY60" fmla="*/ 3162300 h 3429255"/>
                <a:gd name="connsiteX61" fmla="*/ 1803400 w 4064524"/>
                <a:gd name="connsiteY61" fmla="*/ 3175000 h 3429255"/>
                <a:gd name="connsiteX62" fmla="*/ 1409700 w 4064524"/>
                <a:gd name="connsiteY62" fmla="*/ 3225800 h 3429255"/>
                <a:gd name="connsiteX63" fmla="*/ 1244600 w 4064524"/>
                <a:gd name="connsiteY63" fmla="*/ 3251200 h 3429255"/>
                <a:gd name="connsiteX64" fmla="*/ 800100 w 4064524"/>
                <a:gd name="connsiteY64" fmla="*/ 3289300 h 3429255"/>
                <a:gd name="connsiteX65" fmla="*/ 647700 w 4064524"/>
                <a:gd name="connsiteY65" fmla="*/ 3314700 h 3429255"/>
                <a:gd name="connsiteX66" fmla="*/ 584200 w 4064524"/>
                <a:gd name="connsiteY66" fmla="*/ 3327400 h 3429255"/>
                <a:gd name="connsiteX67" fmla="*/ 457200 w 4064524"/>
                <a:gd name="connsiteY67" fmla="*/ 3365500 h 3429255"/>
                <a:gd name="connsiteX68" fmla="*/ 215900 w 4064524"/>
                <a:gd name="connsiteY68" fmla="*/ 3390900 h 3429255"/>
                <a:gd name="connsiteX69" fmla="*/ 114300 w 4064524"/>
                <a:gd name="connsiteY69" fmla="*/ 3403600 h 3429255"/>
                <a:gd name="connsiteX70" fmla="*/ 63500 w 4064524"/>
                <a:gd name="connsiteY70" fmla="*/ 3429000 h 3429255"/>
                <a:gd name="connsiteX71" fmla="*/ 0 w 4064524"/>
                <a:gd name="connsiteY71" fmla="*/ 3416300 h 3429255"/>
                <a:gd name="connsiteX0" fmla="*/ 1841500 w 4064524"/>
                <a:gd name="connsiteY0" fmla="*/ 0 h 3429255"/>
                <a:gd name="connsiteX1" fmla="*/ 2286000 w 4064524"/>
                <a:gd name="connsiteY1" fmla="*/ 114300 h 3429255"/>
                <a:gd name="connsiteX2" fmla="*/ 2768600 w 4064524"/>
                <a:gd name="connsiteY2" fmla="*/ 254000 h 3429255"/>
                <a:gd name="connsiteX3" fmla="*/ 3048000 w 4064524"/>
                <a:gd name="connsiteY3" fmla="*/ 342900 h 3429255"/>
                <a:gd name="connsiteX4" fmla="*/ 3175000 w 4064524"/>
                <a:gd name="connsiteY4" fmla="*/ 393700 h 3429255"/>
                <a:gd name="connsiteX5" fmla="*/ 3276600 w 4064524"/>
                <a:gd name="connsiteY5" fmla="*/ 444500 h 3429255"/>
                <a:gd name="connsiteX6" fmla="*/ 3314700 w 4064524"/>
                <a:gd name="connsiteY6" fmla="*/ 469900 h 3429255"/>
                <a:gd name="connsiteX7" fmla="*/ 3365500 w 4064524"/>
                <a:gd name="connsiteY7" fmla="*/ 482600 h 3429255"/>
                <a:gd name="connsiteX8" fmla="*/ 3403600 w 4064524"/>
                <a:gd name="connsiteY8" fmla="*/ 495300 h 3429255"/>
                <a:gd name="connsiteX9" fmla="*/ 3479800 w 4064524"/>
                <a:gd name="connsiteY9" fmla="*/ 546100 h 3429255"/>
                <a:gd name="connsiteX10" fmla="*/ 3581400 w 4064524"/>
                <a:gd name="connsiteY10" fmla="*/ 622300 h 3429255"/>
                <a:gd name="connsiteX11" fmla="*/ 3619500 w 4064524"/>
                <a:gd name="connsiteY11" fmla="*/ 647700 h 3429255"/>
                <a:gd name="connsiteX12" fmla="*/ 3657600 w 4064524"/>
                <a:gd name="connsiteY12" fmla="*/ 685800 h 3429255"/>
                <a:gd name="connsiteX13" fmla="*/ 3695700 w 4064524"/>
                <a:gd name="connsiteY13" fmla="*/ 711200 h 3429255"/>
                <a:gd name="connsiteX14" fmla="*/ 3733800 w 4064524"/>
                <a:gd name="connsiteY14" fmla="*/ 749300 h 3429255"/>
                <a:gd name="connsiteX15" fmla="*/ 3771900 w 4064524"/>
                <a:gd name="connsiteY15" fmla="*/ 800100 h 3429255"/>
                <a:gd name="connsiteX16" fmla="*/ 3848100 w 4064524"/>
                <a:gd name="connsiteY16" fmla="*/ 850900 h 3429255"/>
                <a:gd name="connsiteX17" fmla="*/ 3873500 w 4064524"/>
                <a:gd name="connsiteY17" fmla="*/ 889000 h 3429255"/>
                <a:gd name="connsiteX18" fmla="*/ 3949700 w 4064524"/>
                <a:gd name="connsiteY18" fmla="*/ 965200 h 3429255"/>
                <a:gd name="connsiteX19" fmla="*/ 4025900 w 4064524"/>
                <a:gd name="connsiteY19" fmla="*/ 1054100 h 3429255"/>
                <a:gd name="connsiteX20" fmla="*/ 4038600 w 4064524"/>
                <a:gd name="connsiteY20" fmla="*/ 1104900 h 3429255"/>
                <a:gd name="connsiteX21" fmla="*/ 4064000 w 4064524"/>
                <a:gd name="connsiteY21" fmla="*/ 1270000 h 3429255"/>
                <a:gd name="connsiteX22" fmla="*/ 4038600 w 4064524"/>
                <a:gd name="connsiteY22" fmla="*/ 1816100 h 3429255"/>
                <a:gd name="connsiteX23" fmla="*/ 4025900 w 4064524"/>
                <a:gd name="connsiteY23" fmla="*/ 1866900 h 3429255"/>
                <a:gd name="connsiteX24" fmla="*/ 4000500 w 4064524"/>
                <a:gd name="connsiteY24" fmla="*/ 1943100 h 3429255"/>
                <a:gd name="connsiteX25" fmla="*/ 3987800 w 4064524"/>
                <a:gd name="connsiteY25" fmla="*/ 1981200 h 3429255"/>
                <a:gd name="connsiteX26" fmla="*/ 3962400 w 4064524"/>
                <a:gd name="connsiteY26" fmla="*/ 2019300 h 3429255"/>
                <a:gd name="connsiteX27" fmla="*/ 3898900 w 4064524"/>
                <a:gd name="connsiteY27" fmla="*/ 2146300 h 3429255"/>
                <a:gd name="connsiteX28" fmla="*/ 3898900 w 4064524"/>
                <a:gd name="connsiteY28" fmla="*/ 2146300 h 3429255"/>
                <a:gd name="connsiteX29" fmla="*/ 3886200 w 4064524"/>
                <a:gd name="connsiteY29" fmla="*/ 2184400 h 3429255"/>
                <a:gd name="connsiteX30" fmla="*/ 3848100 w 4064524"/>
                <a:gd name="connsiteY30" fmla="*/ 2197100 h 3429255"/>
                <a:gd name="connsiteX31" fmla="*/ 3810000 w 4064524"/>
                <a:gd name="connsiteY31" fmla="*/ 2260600 h 3429255"/>
                <a:gd name="connsiteX32" fmla="*/ 3721100 w 4064524"/>
                <a:gd name="connsiteY32" fmla="*/ 2336800 h 3429255"/>
                <a:gd name="connsiteX33" fmla="*/ 3644900 w 4064524"/>
                <a:gd name="connsiteY33" fmla="*/ 2400300 h 3429255"/>
                <a:gd name="connsiteX34" fmla="*/ 3594100 w 4064524"/>
                <a:gd name="connsiteY34" fmla="*/ 2413000 h 3429255"/>
                <a:gd name="connsiteX35" fmla="*/ 3530600 w 4064524"/>
                <a:gd name="connsiteY35" fmla="*/ 2463800 h 3429255"/>
                <a:gd name="connsiteX36" fmla="*/ 3505200 w 4064524"/>
                <a:gd name="connsiteY36" fmla="*/ 2501900 h 3429255"/>
                <a:gd name="connsiteX37" fmla="*/ 3467100 w 4064524"/>
                <a:gd name="connsiteY37" fmla="*/ 2527300 h 3429255"/>
                <a:gd name="connsiteX38" fmla="*/ 3390900 w 4064524"/>
                <a:gd name="connsiteY38" fmla="*/ 2590800 h 3429255"/>
                <a:gd name="connsiteX39" fmla="*/ 3365500 w 4064524"/>
                <a:gd name="connsiteY39" fmla="*/ 2628900 h 3429255"/>
                <a:gd name="connsiteX40" fmla="*/ 3289300 w 4064524"/>
                <a:gd name="connsiteY40" fmla="*/ 2654300 h 3429255"/>
                <a:gd name="connsiteX41" fmla="*/ 3238500 w 4064524"/>
                <a:gd name="connsiteY41" fmla="*/ 2679700 h 3429255"/>
                <a:gd name="connsiteX42" fmla="*/ 3162300 w 4064524"/>
                <a:gd name="connsiteY42" fmla="*/ 2705100 h 3429255"/>
                <a:gd name="connsiteX43" fmla="*/ 3086100 w 4064524"/>
                <a:gd name="connsiteY43" fmla="*/ 2755900 h 3429255"/>
                <a:gd name="connsiteX44" fmla="*/ 3048000 w 4064524"/>
                <a:gd name="connsiteY44" fmla="*/ 2781300 h 3429255"/>
                <a:gd name="connsiteX45" fmla="*/ 2997200 w 4064524"/>
                <a:gd name="connsiteY45" fmla="*/ 2819400 h 3429255"/>
                <a:gd name="connsiteX46" fmla="*/ 2921000 w 4064524"/>
                <a:gd name="connsiteY46" fmla="*/ 2870200 h 3429255"/>
                <a:gd name="connsiteX47" fmla="*/ 2794000 w 4064524"/>
                <a:gd name="connsiteY47" fmla="*/ 2921000 h 3429255"/>
                <a:gd name="connsiteX48" fmla="*/ 2755900 w 4064524"/>
                <a:gd name="connsiteY48" fmla="*/ 2946400 h 3429255"/>
                <a:gd name="connsiteX49" fmla="*/ 2679700 w 4064524"/>
                <a:gd name="connsiteY49" fmla="*/ 2971800 h 3429255"/>
                <a:gd name="connsiteX50" fmla="*/ 2641600 w 4064524"/>
                <a:gd name="connsiteY50" fmla="*/ 2984500 h 3429255"/>
                <a:gd name="connsiteX51" fmla="*/ 2578100 w 4064524"/>
                <a:gd name="connsiteY51" fmla="*/ 2997200 h 3429255"/>
                <a:gd name="connsiteX52" fmla="*/ 2387600 w 4064524"/>
                <a:gd name="connsiteY52" fmla="*/ 3035300 h 3429255"/>
                <a:gd name="connsiteX53" fmla="*/ 2273300 w 4064524"/>
                <a:gd name="connsiteY53" fmla="*/ 3060700 h 3429255"/>
                <a:gd name="connsiteX54" fmla="*/ 2146300 w 4064524"/>
                <a:gd name="connsiteY54" fmla="*/ 3086100 h 3429255"/>
                <a:gd name="connsiteX55" fmla="*/ 2070100 w 4064524"/>
                <a:gd name="connsiteY55" fmla="*/ 3098800 h 3429255"/>
                <a:gd name="connsiteX56" fmla="*/ 2032000 w 4064524"/>
                <a:gd name="connsiteY56" fmla="*/ 3111500 h 3429255"/>
                <a:gd name="connsiteX57" fmla="*/ 1981200 w 4064524"/>
                <a:gd name="connsiteY57" fmla="*/ 3124200 h 3429255"/>
                <a:gd name="connsiteX58" fmla="*/ 1943100 w 4064524"/>
                <a:gd name="connsiteY58" fmla="*/ 3136900 h 3429255"/>
                <a:gd name="connsiteX59" fmla="*/ 1841500 w 4064524"/>
                <a:gd name="connsiteY59" fmla="*/ 3162300 h 3429255"/>
                <a:gd name="connsiteX60" fmla="*/ 1803400 w 4064524"/>
                <a:gd name="connsiteY60" fmla="*/ 3175000 h 3429255"/>
                <a:gd name="connsiteX61" fmla="*/ 1409700 w 4064524"/>
                <a:gd name="connsiteY61" fmla="*/ 3225800 h 3429255"/>
                <a:gd name="connsiteX62" fmla="*/ 1244600 w 4064524"/>
                <a:gd name="connsiteY62" fmla="*/ 3251200 h 3429255"/>
                <a:gd name="connsiteX63" fmla="*/ 800100 w 4064524"/>
                <a:gd name="connsiteY63" fmla="*/ 3289300 h 3429255"/>
                <a:gd name="connsiteX64" fmla="*/ 647700 w 4064524"/>
                <a:gd name="connsiteY64" fmla="*/ 3314700 h 3429255"/>
                <a:gd name="connsiteX65" fmla="*/ 584200 w 4064524"/>
                <a:gd name="connsiteY65" fmla="*/ 3327400 h 3429255"/>
                <a:gd name="connsiteX66" fmla="*/ 457200 w 4064524"/>
                <a:gd name="connsiteY66" fmla="*/ 3365500 h 3429255"/>
                <a:gd name="connsiteX67" fmla="*/ 215900 w 4064524"/>
                <a:gd name="connsiteY67" fmla="*/ 3390900 h 3429255"/>
                <a:gd name="connsiteX68" fmla="*/ 114300 w 4064524"/>
                <a:gd name="connsiteY68" fmla="*/ 3403600 h 3429255"/>
                <a:gd name="connsiteX69" fmla="*/ 63500 w 4064524"/>
                <a:gd name="connsiteY69" fmla="*/ 3429000 h 3429255"/>
                <a:gd name="connsiteX70" fmla="*/ 0 w 4064524"/>
                <a:gd name="connsiteY70" fmla="*/ 3416300 h 3429255"/>
                <a:gd name="connsiteX0" fmla="*/ 1841500 w 4064524"/>
                <a:gd name="connsiteY0" fmla="*/ 0 h 3429255"/>
                <a:gd name="connsiteX1" fmla="*/ 2286000 w 4064524"/>
                <a:gd name="connsiteY1" fmla="*/ 114300 h 3429255"/>
                <a:gd name="connsiteX2" fmla="*/ 2768600 w 4064524"/>
                <a:gd name="connsiteY2" fmla="*/ 254000 h 3429255"/>
                <a:gd name="connsiteX3" fmla="*/ 3175000 w 4064524"/>
                <a:gd name="connsiteY3" fmla="*/ 393700 h 3429255"/>
                <a:gd name="connsiteX4" fmla="*/ 3276600 w 4064524"/>
                <a:gd name="connsiteY4" fmla="*/ 444500 h 3429255"/>
                <a:gd name="connsiteX5" fmla="*/ 3314700 w 4064524"/>
                <a:gd name="connsiteY5" fmla="*/ 469900 h 3429255"/>
                <a:gd name="connsiteX6" fmla="*/ 3365500 w 4064524"/>
                <a:gd name="connsiteY6" fmla="*/ 482600 h 3429255"/>
                <a:gd name="connsiteX7" fmla="*/ 3403600 w 4064524"/>
                <a:gd name="connsiteY7" fmla="*/ 495300 h 3429255"/>
                <a:gd name="connsiteX8" fmla="*/ 3479800 w 4064524"/>
                <a:gd name="connsiteY8" fmla="*/ 546100 h 3429255"/>
                <a:gd name="connsiteX9" fmla="*/ 3581400 w 4064524"/>
                <a:gd name="connsiteY9" fmla="*/ 622300 h 3429255"/>
                <a:gd name="connsiteX10" fmla="*/ 3619500 w 4064524"/>
                <a:gd name="connsiteY10" fmla="*/ 647700 h 3429255"/>
                <a:gd name="connsiteX11" fmla="*/ 3657600 w 4064524"/>
                <a:gd name="connsiteY11" fmla="*/ 685800 h 3429255"/>
                <a:gd name="connsiteX12" fmla="*/ 3695700 w 4064524"/>
                <a:gd name="connsiteY12" fmla="*/ 711200 h 3429255"/>
                <a:gd name="connsiteX13" fmla="*/ 3733800 w 4064524"/>
                <a:gd name="connsiteY13" fmla="*/ 749300 h 3429255"/>
                <a:gd name="connsiteX14" fmla="*/ 3771900 w 4064524"/>
                <a:gd name="connsiteY14" fmla="*/ 800100 h 3429255"/>
                <a:gd name="connsiteX15" fmla="*/ 3848100 w 4064524"/>
                <a:gd name="connsiteY15" fmla="*/ 850900 h 3429255"/>
                <a:gd name="connsiteX16" fmla="*/ 3873500 w 4064524"/>
                <a:gd name="connsiteY16" fmla="*/ 889000 h 3429255"/>
                <a:gd name="connsiteX17" fmla="*/ 3949700 w 4064524"/>
                <a:gd name="connsiteY17" fmla="*/ 965200 h 3429255"/>
                <a:gd name="connsiteX18" fmla="*/ 4025900 w 4064524"/>
                <a:gd name="connsiteY18" fmla="*/ 1054100 h 3429255"/>
                <a:gd name="connsiteX19" fmla="*/ 4038600 w 4064524"/>
                <a:gd name="connsiteY19" fmla="*/ 1104900 h 3429255"/>
                <a:gd name="connsiteX20" fmla="*/ 4064000 w 4064524"/>
                <a:gd name="connsiteY20" fmla="*/ 1270000 h 3429255"/>
                <a:gd name="connsiteX21" fmla="*/ 4038600 w 4064524"/>
                <a:gd name="connsiteY21" fmla="*/ 1816100 h 3429255"/>
                <a:gd name="connsiteX22" fmla="*/ 4025900 w 4064524"/>
                <a:gd name="connsiteY22" fmla="*/ 1866900 h 3429255"/>
                <a:gd name="connsiteX23" fmla="*/ 4000500 w 4064524"/>
                <a:gd name="connsiteY23" fmla="*/ 1943100 h 3429255"/>
                <a:gd name="connsiteX24" fmla="*/ 3987800 w 4064524"/>
                <a:gd name="connsiteY24" fmla="*/ 1981200 h 3429255"/>
                <a:gd name="connsiteX25" fmla="*/ 3962400 w 4064524"/>
                <a:gd name="connsiteY25" fmla="*/ 2019300 h 3429255"/>
                <a:gd name="connsiteX26" fmla="*/ 3898900 w 4064524"/>
                <a:gd name="connsiteY26" fmla="*/ 2146300 h 3429255"/>
                <a:gd name="connsiteX27" fmla="*/ 3898900 w 4064524"/>
                <a:gd name="connsiteY27" fmla="*/ 2146300 h 3429255"/>
                <a:gd name="connsiteX28" fmla="*/ 3886200 w 4064524"/>
                <a:gd name="connsiteY28" fmla="*/ 2184400 h 3429255"/>
                <a:gd name="connsiteX29" fmla="*/ 3848100 w 4064524"/>
                <a:gd name="connsiteY29" fmla="*/ 2197100 h 3429255"/>
                <a:gd name="connsiteX30" fmla="*/ 3810000 w 4064524"/>
                <a:gd name="connsiteY30" fmla="*/ 2260600 h 3429255"/>
                <a:gd name="connsiteX31" fmla="*/ 3721100 w 4064524"/>
                <a:gd name="connsiteY31" fmla="*/ 2336800 h 3429255"/>
                <a:gd name="connsiteX32" fmla="*/ 3644900 w 4064524"/>
                <a:gd name="connsiteY32" fmla="*/ 2400300 h 3429255"/>
                <a:gd name="connsiteX33" fmla="*/ 3594100 w 4064524"/>
                <a:gd name="connsiteY33" fmla="*/ 2413000 h 3429255"/>
                <a:gd name="connsiteX34" fmla="*/ 3530600 w 4064524"/>
                <a:gd name="connsiteY34" fmla="*/ 2463800 h 3429255"/>
                <a:gd name="connsiteX35" fmla="*/ 3505200 w 4064524"/>
                <a:gd name="connsiteY35" fmla="*/ 2501900 h 3429255"/>
                <a:gd name="connsiteX36" fmla="*/ 3467100 w 4064524"/>
                <a:gd name="connsiteY36" fmla="*/ 2527300 h 3429255"/>
                <a:gd name="connsiteX37" fmla="*/ 3390900 w 4064524"/>
                <a:gd name="connsiteY37" fmla="*/ 2590800 h 3429255"/>
                <a:gd name="connsiteX38" fmla="*/ 3365500 w 4064524"/>
                <a:gd name="connsiteY38" fmla="*/ 2628900 h 3429255"/>
                <a:gd name="connsiteX39" fmla="*/ 3289300 w 4064524"/>
                <a:gd name="connsiteY39" fmla="*/ 2654300 h 3429255"/>
                <a:gd name="connsiteX40" fmla="*/ 3238500 w 4064524"/>
                <a:gd name="connsiteY40" fmla="*/ 2679700 h 3429255"/>
                <a:gd name="connsiteX41" fmla="*/ 3162300 w 4064524"/>
                <a:gd name="connsiteY41" fmla="*/ 2705100 h 3429255"/>
                <a:gd name="connsiteX42" fmla="*/ 3086100 w 4064524"/>
                <a:gd name="connsiteY42" fmla="*/ 2755900 h 3429255"/>
                <a:gd name="connsiteX43" fmla="*/ 3048000 w 4064524"/>
                <a:gd name="connsiteY43" fmla="*/ 2781300 h 3429255"/>
                <a:gd name="connsiteX44" fmla="*/ 2997200 w 4064524"/>
                <a:gd name="connsiteY44" fmla="*/ 2819400 h 3429255"/>
                <a:gd name="connsiteX45" fmla="*/ 2921000 w 4064524"/>
                <a:gd name="connsiteY45" fmla="*/ 2870200 h 3429255"/>
                <a:gd name="connsiteX46" fmla="*/ 2794000 w 4064524"/>
                <a:gd name="connsiteY46" fmla="*/ 2921000 h 3429255"/>
                <a:gd name="connsiteX47" fmla="*/ 2755900 w 4064524"/>
                <a:gd name="connsiteY47" fmla="*/ 2946400 h 3429255"/>
                <a:gd name="connsiteX48" fmla="*/ 2679700 w 4064524"/>
                <a:gd name="connsiteY48" fmla="*/ 2971800 h 3429255"/>
                <a:gd name="connsiteX49" fmla="*/ 2641600 w 4064524"/>
                <a:gd name="connsiteY49" fmla="*/ 2984500 h 3429255"/>
                <a:gd name="connsiteX50" fmla="*/ 2578100 w 4064524"/>
                <a:gd name="connsiteY50" fmla="*/ 2997200 h 3429255"/>
                <a:gd name="connsiteX51" fmla="*/ 2387600 w 4064524"/>
                <a:gd name="connsiteY51" fmla="*/ 3035300 h 3429255"/>
                <a:gd name="connsiteX52" fmla="*/ 2273300 w 4064524"/>
                <a:gd name="connsiteY52" fmla="*/ 3060700 h 3429255"/>
                <a:gd name="connsiteX53" fmla="*/ 2146300 w 4064524"/>
                <a:gd name="connsiteY53" fmla="*/ 3086100 h 3429255"/>
                <a:gd name="connsiteX54" fmla="*/ 2070100 w 4064524"/>
                <a:gd name="connsiteY54" fmla="*/ 3098800 h 3429255"/>
                <a:gd name="connsiteX55" fmla="*/ 2032000 w 4064524"/>
                <a:gd name="connsiteY55" fmla="*/ 3111500 h 3429255"/>
                <a:gd name="connsiteX56" fmla="*/ 1981200 w 4064524"/>
                <a:gd name="connsiteY56" fmla="*/ 3124200 h 3429255"/>
                <a:gd name="connsiteX57" fmla="*/ 1943100 w 4064524"/>
                <a:gd name="connsiteY57" fmla="*/ 3136900 h 3429255"/>
                <a:gd name="connsiteX58" fmla="*/ 1841500 w 4064524"/>
                <a:gd name="connsiteY58" fmla="*/ 3162300 h 3429255"/>
                <a:gd name="connsiteX59" fmla="*/ 1803400 w 4064524"/>
                <a:gd name="connsiteY59" fmla="*/ 3175000 h 3429255"/>
                <a:gd name="connsiteX60" fmla="*/ 1409700 w 4064524"/>
                <a:gd name="connsiteY60" fmla="*/ 3225800 h 3429255"/>
                <a:gd name="connsiteX61" fmla="*/ 1244600 w 4064524"/>
                <a:gd name="connsiteY61" fmla="*/ 3251200 h 3429255"/>
                <a:gd name="connsiteX62" fmla="*/ 800100 w 4064524"/>
                <a:gd name="connsiteY62" fmla="*/ 3289300 h 3429255"/>
                <a:gd name="connsiteX63" fmla="*/ 647700 w 4064524"/>
                <a:gd name="connsiteY63" fmla="*/ 3314700 h 3429255"/>
                <a:gd name="connsiteX64" fmla="*/ 584200 w 4064524"/>
                <a:gd name="connsiteY64" fmla="*/ 3327400 h 3429255"/>
                <a:gd name="connsiteX65" fmla="*/ 457200 w 4064524"/>
                <a:gd name="connsiteY65" fmla="*/ 3365500 h 3429255"/>
                <a:gd name="connsiteX66" fmla="*/ 215900 w 4064524"/>
                <a:gd name="connsiteY66" fmla="*/ 3390900 h 3429255"/>
                <a:gd name="connsiteX67" fmla="*/ 114300 w 4064524"/>
                <a:gd name="connsiteY67" fmla="*/ 3403600 h 3429255"/>
                <a:gd name="connsiteX68" fmla="*/ 63500 w 4064524"/>
                <a:gd name="connsiteY68" fmla="*/ 3429000 h 3429255"/>
                <a:gd name="connsiteX69" fmla="*/ 0 w 4064524"/>
                <a:gd name="connsiteY69" fmla="*/ 3416300 h 3429255"/>
                <a:gd name="connsiteX0" fmla="*/ 1841500 w 4064524"/>
                <a:gd name="connsiteY0" fmla="*/ 0 h 3429255"/>
                <a:gd name="connsiteX1" fmla="*/ 2286000 w 4064524"/>
                <a:gd name="connsiteY1" fmla="*/ 114300 h 3429255"/>
                <a:gd name="connsiteX2" fmla="*/ 2768600 w 4064524"/>
                <a:gd name="connsiteY2" fmla="*/ 254000 h 3429255"/>
                <a:gd name="connsiteX3" fmla="*/ 3276600 w 4064524"/>
                <a:gd name="connsiteY3" fmla="*/ 444500 h 3429255"/>
                <a:gd name="connsiteX4" fmla="*/ 3314700 w 4064524"/>
                <a:gd name="connsiteY4" fmla="*/ 469900 h 3429255"/>
                <a:gd name="connsiteX5" fmla="*/ 3365500 w 4064524"/>
                <a:gd name="connsiteY5" fmla="*/ 482600 h 3429255"/>
                <a:gd name="connsiteX6" fmla="*/ 3403600 w 4064524"/>
                <a:gd name="connsiteY6" fmla="*/ 495300 h 3429255"/>
                <a:gd name="connsiteX7" fmla="*/ 3479800 w 4064524"/>
                <a:gd name="connsiteY7" fmla="*/ 546100 h 3429255"/>
                <a:gd name="connsiteX8" fmla="*/ 3581400 w 4064524"/>
                <a:gd name="connsiteY8" fmla="*/ 622300 h 3429255"/>
                <a:gd name="connsiteX9" fmla="*/ 3619500 w 4064524"/>
                <a:gd name="connsiteY9" fmla="*/ 647700 h 3429255"/>
                <a:gd name="connsiteX10" fmla="*/ 3657600 w 4064524"/>
                <a:gd name="connsiteY10" fmla="*/ 685800 h 3429255"/>
                <a:gd name="connsiteX11" fmla="*/ 3695700 w 4064524"/>
                <a:gd name="connsiteY11" fmla="*/ 711200 h 3429255"/>
                <a:gd name="connsiteX12" fmla="*/ 3733800 w 4064524"/>
                <a:gd name="connsiteY12" fmla="*/ 749300 h 3429255"/>
                <a:gd name="connsiteX13" fmla="*/ 3771900 w 4064524"/>
                <a:gd name="connsiteY13" fmla="*/ 800100 h 3429255"/>
                <a:gd name="connsiteX14" fmla="*/ 3848100 w 4064524"/>
                <a:gd name="connsiteY14" fmla="*/ 850900 h 3429255"/>
                <a:gd name="connsiteX15" fmla="*/ 3873500 w 4064524"/>
                <a:gd name="connsiteY15" fmla="*/ 889000 h 3429255"/>
                <a:gd name="connsiteX16" fmla="*/ 3949700 w 4064524"/>
                <a:gd name="connsiteY16" fmla="*/ 965200 h 3429255"/>
                <a:gd name="connsiteX17" fmla="*/ 4025900 w 4064524"/>
                <a:gd name="connsiteY17" fmla="*/ 1054100 h 3429255"/>
                <a:gd name="connsiteX18" fmla="*/ 4038600 w 4064524"/>
                <a:gd name="connsiteY18" fmla="*/ 1104900 h 3429255"/>
                <a:gd name="connsiteX19" fmla="*/ 4064000 w 4064524"/>
                <a:gd name="connsiteY19" fmla="*/ 1270000 h 3429255"/>
                <a:gd name="connsiteX20" fmla="*/ 4038600 w 4064524"/>
                <a:gd name="connsiteY20" fmla="*/ 1816100 h 3429255"/>
                <a:gd name="connsiteX21" fmla="*/ 4025900 w 4064524"/>
                <a:gd name="connsiteY21" fmla="*/ 1866900 h 3429255"/>
                <a:gd name="connsiteX22" fmla="*/ 4000500 w 4064524"/>
                <a:gd name="connsiteY22" fmla="*/ 1943100 h 3429255"/>
                <a:gd name="connsiteX23" fmla="*/ 3987800 w 4064524"/>
                <a:gd name="connsiteY23" fmla="*/ 1981200 h 3429255"/>
                <a:gd name="connsiteX24" fmla="*/ 3962400 w 4064524"/>
                <a:gd name="connsiteY24" fmla="*/ 2019300 h 3429255"/>
                <a:gd name="connsiteX25" fmla="*/ 3898900 w 4064524"/>
                <a:gd name="connsiteY25" fmla="*/ 2146300 h 3429255"/>
                <a:gd name="connsiteX26" fmla="*/ 3898900 w 4064524"/>
                <a:gd name="connsiteY26" fmla="*/ 2146300 h 3429255"/>
                <a:gd name="connsiteX27" fmla="*/ 3886200 w 4064524"/>
                <a:gd name="connsiteY27" fmla="*/ 2184400 h 3429255"/>
                <a:gd name="connsiteX28" fmla="*/ 3848100 w 4064524"/>
                <a:gd name="connsiteY28" fmla="*/ 2197100 h 3429255"/>
                <a:gd name="connsiteX29" fmla="*/ 3810000 w 4064524"/>
                <a:gd name="connsiteY29" fmla="*/ 2260600 h 3429255"/>
                <a:gd name="connsiteX30" fmla="*/ 3721100 w 4064524"/>
                <a:gd name="connsiteY30" fmla="*/ 2336800 h 3429255"/>
                <a:gd name="connsiteX31" fmla="*/ 3644900 w 4064524"/>
                <a:gd name="connsiteY31" fmla="*/ 2400300 h 3429255"/>
                <a:gd name="connsiteX32" fmla="*/ 3594100 w 4064524"/>
                <a:gd name="connsiteY32" fmla="*/ 2413000 h 3429255"/>
                <a:gd name="connsiteX33" fmla="*/ 3530600 w 4064524"/>
                <a:gd name="connsiteY33" fmla="*/ 2463800 h 3429255"/>
                <a:gd name="connsiteX34" fmla="*/ 3505200 w 4064524"/>
                <a:gd name="connsiteY34" fmla="*/ 2501900 h 3429255"/>
                <a:gd name="connsiteX35" fmla="*/ 3467100 w 4064524"/>
                <a:gd name="connsiteY35" fmla="*/ 2527300 h 3429255"/>
                <a:gd name="connsiteX36" fmla="*/ 3390900 w 4064524"/>
                <a:gd name="connsiteY36" fmla="*/ 2590800 h 3429255"/>
                <a:gd name="connsiteX37" fmla="*/ 3365500 w 4064524"/>
                <a:gd name="connsiteY37" fmla="*/ 2628900 h 3429255"/>
                <a:gd name="connsiteX38" fmla="*/ 3289300 w 4064524"/>
                <a:gd name="connsiteY38" fmla="*/ 2654300 h 3429255"/>
                <a:gd name="connsiteX39" fmla="*/ 3238500 w 4064524"/>
                <a:gd name="connsiteY39" fmla="*/ 2679700 h 3429255"/>
                <a:gd name="connsiteX40" fmla="*/ 3162300 w 4064524"/>
                <a:gd name="connsiteY40" fmla="*/ 2705100 h 3429255"/>
                <a:gd name="connsiteX41" fmla="*/ 3086100 w 4064524"/>
                <a:gd name="connsiteY41" fmla="*/ 2755900 h 3429255"/>
                <a:gd name="connsiteX42" fmla="*/ 3048000 w 4064524"/>
                <a:gd name="connsiteY42" fmla="*/ 2781300 h 3429255"/>
                <a:gd name="connsiteX43" fmla="*/ 2997200 w 4064524"/>
                <a:gd name="connsiteY43" fmla="*/ 2819400 h 3429255"/>
                <a:gd name="connsiteX44" fmla="*/ 2921000 w 4064524"/>
                <a:gd name="connsiteY44" fmla="*/ 2870200 h 3429255"/>
                <a:gd name="connsiteX45" fmla="*/ 2794000 w 4064524"/>
                <a:gd name="connsiteY45" fmla="*/ 2921000 h 3429255"/>
                <a:gd name="connsiteX46" fmla="*/ 2755900 w 4064524"/>
                <a:gd name="connsiteY46" fmla="*/ 2946400 h 3429255"/>
                <a:gd name="connsiteX47" fmla="*/ 2679700 w 4064524"/>
                <a:gd name="connsiteY47" fmla="*/ 2971800 h 3429255"/>
                <a:gd name="connsiteX48" fmla="*/ 2641600 w 4064524"/>
                <a:gd name="connsiteY48" fmla="*/ 2984500 h 3429255"/>
                <a:gd name="connsiteX49" fmla="*/ 2578100 w 4064524"/>
                <a:gd name="connsiteY49" fmla="*/ 2997200 h 3429255"/>
                <a:gd name="connsiteX50" fmla="*/ 2387600 w 4064524"/>
                <a:gd name="connsiteY50" fmla="*/ 3035300 h 3429255"/>
                <a:gd name="connsiteX51" fmla="*/ 2273300 w 4064524"/>
                <a:gd name="connsiteY51" fmla="*/ 3060700 h 3429255"/>
                <a:gd name="connsiteX52" fmla="*/ 2146300 w 4064524"/>
                <a:gd name="connsiteY52" fmla="*/ 3086100 h 3429255"/>
                <a:gd name="connsiteX53" fmla="*/ 2070100 w 4064524"/>
                <a:gd name="connsiteY53" fmla="*/ 3098800 h 3429255"/>
                <a:gd name="connsiteX54" fmla="*/ 2032000 w 4064524"/>
                <a:gd name="connsiteY54" fmla="*/ 3111500 h 3429255"/>
                <a:gd name="connsiteX55" fmla="*/ 1981200 w 4064524"/>
                <a:gd name="connsiteY55" fmla="*/ 3124200 h 3429255"/>
                <a:gd name="connsiteX56" fmla="*/ 1943100 w 4064524"/>
                <a:gd name="connsiteY56" fmla="*/ 3136900 h 3429255"/>
                <a:gd name="connsiteX57" fmla="*/ 1841500 w 4064524"/>
                <a:gd name="connsiteY57" fmla="*/ 3162300 h 3429255"/>
                <a:gd name="connsiteX58" fmla="*/ 1803400 w 4064524"/>
                <a:gd name="connsiteY58" fmla="*/ 3175000 h 3429255"/>
                <a:gd name="connsiteX59" fmla="*/ 1409700 w 4064524"/>
                <a:gd name="connsiteY59" fmla="*/ 3225800 h 3429255"/>
                <a:gd name="connsiteX60" fmla="*/ 1244600 w 4064524"/>
                <a:gd name="connsiteY60" fmla="*/ 3251200 h 3429255"/>
                <a:gd name="connsiteX61" fmla="*/ 800100 w 4064524"/>
                <a:gd name="connsiteY61" fmla="*/ 3289300 h 3429255"/>
                <a:gd name="connsiteX62" fmla="*/ 647700 w 4064524"/>
                <a:gd name="connsiteY62" fmla="*/ 3314700 h 3429255"/>
                <a:gd name="connsiteX63" fmla="*/ 584200 w 4064524"/>
                <a:gd name="connsiteY63" fmla="*/ 3327400 h 3429255"/>
                <a:gd name="connsiteX64" fmla="*/ 457200 w 4064524"/>
                <a:gd name="connsiteY64" fmla="*/ 3365500 h 3429255"/>
                <a:gd name="connsiteX65" fmla="*/ 215900 w 4064524"/>
                <a:gd name="connsiteY65" fmla="*/ 3390900 h 3429255"/>
                <a:gd name="connsiteX66" fmla="*/ 114300 w 4064524"/>
                <a:gd name="connsiteY66" fmla="*/ 3403600 h 3429255"/>
                <a:gd name="connsiteX67" fmla="*/ 63500 w 4064524"/>
                <a:gd name="connsiteY67" fmla="*/ 3429000 h 3429255"/>
                <a:gd name="connsiteX68" fmla="*/ 0 w 4064524"/>
                <a:gd name="connsiteY68" fmla="*/ 3416300 h 3429255"/>
                <a:gd name="connsiteX0" fmla="*/ 1860550 w 4064524"/>
                <a:gd name="connsiteY0" fmla="*/ 0 h 3480055"/>
                <a:gd name="connsiteX1" fmla="*/ 2286000 w 4064524"/>
                <a:gd name="connsiteY1" fmla="*/ 165100 h 3480055"/>
                <a:gd name="connsiteX2" fmla="*/ 2768600 w 4064524"/>
                <a:gd name="connsiteY2" fmla="*/ 304800 h 3480055"/>
                <a:gd name="connsiteX3" fmla="*/ 3276600 w 4064524"/>
                <a:gd name="connsiteY3" fmla="*/ 495300 h 3480055"/>
                <a:gd name="connsiteX4" fmla="*/ 3314700 w 4064524"/>
                <a:gd name="connsiteY4" fmla="*/ 520700 h 3480055"/>
                <a:gd name="connsiteX5" fmla="*/ 3365500 w 4064524"/>
                <a:gd name="connsiteY5" fmla="*/ 533400 h 3480055"/>
                <a:gd name="connsiteX6" fmla="*/ 3403600 w 4064524"/>
                <a:gd name="connsiteY6" fmla="*/ 546100 h 3480055"/>
                <a:gd name="connsiteX7" fmla="*/ 3479800 w 4064524"/>
                <a:gd name="connsiteY7" fmla="*/ 596900 h 3480055"/>
                <a:gd name="connsiteX8" fmla="*/ 3581400 w 4064524"/>
                <a:gd name="connsiteY8" fmla="*/ 673100 h 3480055"/>
                <a:gd name="connsiteX9" fmla="*/ 3619500 w 4064524"/>
                <a:gd name="connsiteY9" fmla="*/ 698500 h 3480055"/>
                <a:gd name="connsiteX10" fmla="*/ 3657600 w 4064524"/>
                <a:gd name="connsiteY10" fmla="*/ 736600 h 3480055"/>
                <a:gd name="connsiteX11" fmla="*/ 3695700 w 4064524"/>
                <a:gd name="connsiteY11" fmla="*/ 762000 h 3480055"/>
                <a:gd name="connsiteX12" fmla="*/ 3733800 w 4064524"/>
                <a:gd name="connsiteY12" fmla="*/ 800100 h 3480055"/>
                <a:gd name="connsiteX13" fmla="*/ 3771900 w 4064524"/>
                <a:gd name="connsiteY13" fmla="*/ 850900 h 3480055"/>
                <a:gd name="connsiteX14" fmla="*/ 3848100 w 4064524"/>
                <a:gd name="connsiteY14" fmla="*/ 901700 h 3480055"/>
                <a:gd name="connsiteX15" fmla="*/ 3873500 w 4064524"/>
                <a:gd name="connsiteY15" fmla="*/ 939800 h 3480055"/>
                <a:gd name="connsiteX16" fmla="*/ 3949700 w 4064524"/>
                <a:gd name="connsiteY16" fmla="*/ 1016000 h 3480055"/>
                <a:gd name="connsiteX17" fmla="*/ 4025900 w 4064524"/>
                <a:gd name="connsiteY17" fmla="*/ 1104900 h 3480055"/>
                <a:gd name="connsiteX18" fmla="*/ 4038600 w 4064524"/>
                <a:gd name="connsiteY18" fmla="*/ 1155700 h 3480055"/>
                <a:gd name="connsiteX19" fmla="*/ 4064000 w 4064524"/>
                <a:gd name="connsiteY19" fmla="*/ 1320800 h 3480055"/>
                <a:gd name="connsiteX20" fmla="*/ 4038600 w 4064524"/>
                <a:gd name="connsiteY20" fmla="*/ 1866900 h 3480055"/>
                <a:gd name="connsiteX21" fmla="*/ 4025900 w 4064524"/>
                <a:gd name="connsiteY21" fmla="*/ 1917700 h 3480055"/>
                <a:gd name="connsiteX22" fmla="*/ 4000500 w 4064524"/>
                <a:gd name="connsiteY22" fmla="*/ 1993900 h 3480055"/>
                <a:gd name="connsiteX23" fmla="*/ 3987800 w 4064524"/>
                <a:gd name="connsiteY23" fmla="*/ 2032000 h 3480055"/>
                <a:gd name="connsiteX24" fmla="*/ 3962400 w 4064524"/>
                <a:gd name="connsiteY24" fmla="*/ 2070100 h 3480055"/>
                <a:gd name="connsiteX25" fmla="*/ 3898900 w 4064524"/>
                <a:gd name="connsiteY25" fmla="*/ 2197100 h 3480055"/>
                <a:gd name="connsiteX26" fmla="*/ 3898900 w 4064524"/>
                <a:gd name="connsiteY26" fmla="*/ 2197100 h 3480055"/>
                <a:gd name="connsiteX27" fmla="*/ 3886200 w 4064524"/>
                <a:gd name="connsiteY27" fmla="*/ 2235200 h 3480055"/>
                <a:gd name="connsiteX28" fmla="*/ 3848100 w 4064524"/>
                <a:gd name="connsiteY28" fmla="*/ 2247900 h 3480055"/>
                <a:gd name="connsiteX29" fmla="*/ 3810000 w 4064524"/>
                <a:gd name="connsiteY29" fmla="*/ 2311400 h 3480055"/>
                <a:gd name="connsiteX30" fmla="*/ 3721100 w 4064524"/>
                <a:gd name="connsiteY30" fmla="*/ 2387600 h 3480055"/>
                <a:gd name="connsiteX31" fmla="*/ 3644900 w 4064524"/>
                <a:gd name="connsiteY31" fmla="*/ 2451100 h 3480055"/>
                <a:gd name="connsiteX32" fmla="*/ 3594100 w 4064524"/>
                <a:gd name="connsiteY32" fmla="*/ 2463800 h 3480055"/>
                <a:gd name="connsiteX33" fmla="*/ 3530600 w 4064524"/>
                <a:gd name="connsiteY33" fmla="*/ 2514600 h 3480055"/>
                <a:gd name="connsiteX34" fmla="*/ 3505200 w 4064524"/>
                <a:gd name="connsiteY34" fmla="*/ 2552700 h 3480055"/>
                <a:gd name="connsiteX35" fmla="*/ 3467100 w 4064524"/>
                <a:gd name="connsiteY35" fmla="*/ 2578100 h 3480055"/>
                <a:gd name="connsiteX36" fmla="*/ 3390900 w 4064524"/>
                <a:gd name="connsiteY36" fmla="*/ 2641600 h 3480055"/>
                <a:gd name="connsiteX37" fmla="*/ 3365500 w 4064524"/>
                <a:gd name="connsiteY37" fmla="*/ 2679700 h 3480055"/>
                <a:gd name="connsiteX38" fmla="*/ 3289300 w 4064524"/>
                <a:gd name="connsiteY38" fmla="*/ 2705100 h 3480055"/>
                <a:gd name="connsiteX39" fmla="*/ 3238500 w 4064524"/>
                <a:gd name="connsiteY39" fmla="*/ 2730500 h 3480055"/>
                <a:gd name="connsiteX40" fmla="*/ 3162300 w 4064524"/>
                <a:gd name="connsiteY40" fmla="*/ 2755900 h 3480055"/>
                <a:gd name="connsiteX41" fmla="*/ 3086100 w 4064524"/>
                <a:gd name="connsiteY41" fmla="*/ 2806700 h 3480055"/>
                <a:gd name="connsiteX42" fmla="*/ 3048000 w 4064524"/>
                <a:gd name="connsiteY42" fmla="*/ 2832100 h 3480055"/>
                <a:gd name="connsiteX43" fmla="*/ 2997200 w 4064524"/>
                <a:gd name="connsiteY43" fmla="*/ 2870200 h 3480055"/>
                <a:gd name="connsiteX44" fmla="*/ 2921000 w 4064524"/>
                <a:gd name="connsiteY44" fmla="*/ 2921000 h 3480055"/>
                <a:gd name="connsiteX45" fmla="*/ 2794000 w 4064524"/>
                <a:gd name="connsiteY45" fmla="*/ 2971800 h 3480055"/>
                <a:gd name="connsiteX46" fmla="*/ 2755900 w 4064524"/>
                <a:gd name="connsiteY46" fmla="*/ 2997200 h 3480055"/>
                <a:gd name="connsiteX47" fmla="*/ 2679700 w 4064524"/>
                <a:gd name="connsiteY47" fmla="*/ 3022600 h 3480055"/>
                <a:gd name="connsiteX48" fmla="*/ 2641600 w 4064524"/>
                <a:gd name="connsiteY48" fmla="*/ 3035300 h 3480055"/>
                <a:gd name="connsiteX49" fmla="*/ 2578100 w 4064524"/>
                <a:gd name="connsiteY49" fmla="*/ 3048000 h 3480055"/>
                <a:gd name="connsiteX50" fmla="*/ 2387600 w 4064524"/>
                <a:gd name="connsiteY50" fmla="*/ 3086100 h 3480055"/>
                <a:gd name="connsiteX51" fmla="*/ 2273300 w 4064524"/>
                <a:gd name="connsiteY51" fmla="*/ 3111500 h 3480055"/>
                <a:gd name="connsiteX52" fmla="*/ 2146300 w 4064524"/>
                <a:gd name="connsiteY52" fmla="*/ 3136900 h 3480055"/>
                <a:gd name="connsiteX53" fmla="*/ 2070100 w 4064524"/>
                <a:gd name="connsiteY53" fmla="*/ 3149600 h 3480055"/>
                <a:gd name="connsiteX54" fmla="*/ 2032000 w 4064524"/>
                <a:gd name="connsiteY54" fmla="*/ 3162300 h 3480055"/>
                <a:gd name="connsiteX55" fmla="*/ 1981200 w 4064524"/>
                <a:gd name="connsiteY55" fmla="*/ 3175000 h 3480055"/>
                <a:gd name="connsiteX56" fmla="*/ 1943100 w 4064524"/>
                <a:gd name="connsiteY56" fmla="*/ 3187700 h 3480055"/>
                <a:gd name="connsiteX57" fmla="*/ 1841500 w 4064524"/>
                <a:gd name="connsiteY57" fmla="*/ 3213100 h 3480055"/>
                <a:gd name="connsiteX58" fmla="*/ 1803400 w 4064524"/>
                <a:gd name="connsiteY58" fmla="*/ 3225800 h 3480055"/>
                <a:gd name="connsiteX59" fmla="*/ 1409700 w 4064524"/>
                <a:gd name="connsiteY59" fmla="*/ 3276600 h 3480055"/>
                <a:gd name="connsiteX60" fmla="*/ 1244600 w 4064524"/>
                <a:gd name="connsiteY60" fmla="*/ 3302000 h 3480055"/>
                <a:gd name="connsiteX61" fmla="*/ 800100 w 4064524"/>
                <a:gd name="connsiteY61" fmla="*/ 3340100 h 3480055"/>
                <a:gd name="connsiteX62" fmla="*/ 647700 w 4064524"/>
                <a:gd name="connsiteY62" fmla="*/ 3365500 h 3480055"/>
                <a:gd name="connsiteX63" fmla="*/ 584200 w 4064524"/>
                <a:gd name="connsiteY63" fmla="*/ 3378200 h 3480055"/>
                <a:gd name="connsiteX64" fmla="*/ 457200 w 4064524"/>
                <a:gd name="connsiteY64" fmla="*/ 3416300 h 3480055"/>
                <a:gd name="connsiteX65" fmla="*/ 215900 w 4064524"/>
                <a:gd name="connsiteY65" fmla="*/ 3441700 h 3480055"/>
                <a:gd name="connsiteX66" fmla="*/ 114300 w 4064524"/>
                <a:gd name="connsiteY66" fmla="*/ 3454400 h 3480055"/>
                <a:gd name="connsiteX67" fmla="*/ 63500 w 4064524"/>
                <a:gd name="connsiteY67" fmla="*/ 3479800 h 3480055"/>
                <a:gd name="connsiteX68" fmla="*/ 0 w 4064524"/>
                <a:gd name="connsiteY68"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76600 w 4064524"/>
                <a:gd name="connsiteY3" fmla="*/ 495300 h 3480055"/>
                <a:gd name="connsiteX4" fmla="*/ 3314700 w 4064524"/>
                <a:gd name="connsiteY4" fmla="*/ 520700 h 3480055"/>
                <a:gd name="connsiteX5" fmla="*/ 3365500 w 4064524"/>
                <a:gd name="connsiteY5" fmla="*/ 533400 h 3480055"/>
                <a:gd name="connsiteX6" fmla="*/ 3403600 w 4064524"/>
                <a:gd name="connsiteY6" fmla="*/ 546100 h 3480055"/>
                <a:gd name="connsiteX7" fmla="*/ 3479800 w 4064524"/>
                <a:gd name="connsiteY7" fmla="*/ 596900 h 3480055"/>
                <a:gd name="connsiteX8" fmla="*/ 3581400 w 4064524"/>
                <a:gd name="connsiteY8" fmla="*/ 673100 h 3480055"/>
                <a:gd name="connsiteX9" fmla="*/ 3619500 w 4064524"/>
                <a:gd name="connsiteY9" fmla="*/ 698500 h 3480055"/>
                <a:gd name="connsiteX10" fmla="*/ 3657600 w 4064524"/>
                <a:gd name="connsiteY10" fmla="*/ 736600 h 3480055"/>
                <a:gd name="connsiteX11" fmla="*/ 3695700 w 4064524"/>
                <a:gd name="connsiteY11" fmla="*/ 762000 h 3480055"/>
                <a:gd name="connsiteX12" fmla="*/ 3733800 w 4064524"/>
                <a:gd name="connsiteY12" fmla="*/ 800100 h 3480055"/>
                <a:gd name="connsiteX13" fmla="*/ 3771900 w 4064524"/>
                <a:gd name="connsiteY13" fmla="*/ 850900 h 3480055"/>
                <a:gd name="connsiteX14" fmla="*/ 3848100 w 4064524"/>
                <a:gd name="connsiteY14" fmla="*/ 901700 h 3480055"/>
                <a:gd name="connsiteX15" fmla="*/ 3873500 w 4064524"/>
                <a:gd name="connsiteY15" fmla="*/ 939800 h 3480055"/>
                <a:gd name="connsiteX16" fmla="*/ 3949700 w 4064524"/>
                <a:gd name="connsiteY16" fmla="*/ 1016000 h 3480055"/>
                <a:gd name="connsiteX17" fmla="*/ 4025900 w 4064524"/>
                <a:gd name="connsiteY17" fmla="*/ 1104900 h 3480055"/>
                <a:gd name="connsiteX18" fmla="*/ 4038600 w 4064524"/>
                <a:gd name="connsiteY18" fmla="*/ 1155700 h 3480055"/>
                <a:gd name="connsiteX19" fmla="*/ 4064000 w 4064524"/>
                <a:gd name="connsiteY19" fmla="*/ 1320800 h 3480055"/>
                <a:gd name="connsiteX20" fmla="*/ 4038600 w 4064524"/>
                <a:gd name="connsiteY20" fmla="*/ 1866900 h 3480055"/>
                <a:gd name="connsiteX21" fmla="*/ 4025900 w 4064524"/>
                <a:gd name="connsiteY21" fmla="*/ 1917700 h 3480055"/>
                <a:gd name="connsiteX22" fmla="*/ 4000500 w 4064524"/>
                <a:gd name="connsiteY22" fmla="*/ 1993900 h 3480055"/>
                <a:gd name="connsiteX23" fmla="*/ 3987800 w 4064524"/>
                <a:gd name="connsiteY23" fmla="*/ 2032000 h 3480055"/>
                <a:gd name="connsiteX24" fmla="*/ 3962400 w 4064524"/>
                <a:gd name="connsiteY24" fmla="*/ 2070100 h 3480055"/>
                <a:gd name="connsiteX25" fmla="*/ 3898900 w 4064524"/>
                <a:gd name="connsiteY25" fmla="*/ 2197100 h 3480055"/>
                <a:gd name="connsiteX26" fmla="*/ 3898900 w 4064524"/>
                <a:gd name="connsiteY26" fmla="*/ 2197100 h 3480055"/>
                <a:gd name="connsiteX27" fmla="*/ 3886200 w 4064524"/>
                <a:gd name="connsiteY27" fmla="*/ 2235200 h 3480055"/>
                <a:gd name="connsiteX28" fmla="*/ 3848100 w 4064524"/>
                <a:gd name="connsiteY28" fmla="*/ 2247900 h 3480055"/>
                <a:gd name="connsiteX29" fmla="*/ 3810000 w 4064524"/>
                <a:gd name="connsiteY29" fmla="*/ 2311400 h 3480055"/>
                <a:gd name="connsiteX30" fmla="*/ 3721100 w 4064524"/>
                <a:gd name="connsiteY30" fmla="*/ 2387600 h 3480055"/>
                <a:gd name="connsiteX31" fmla="*/ 3644900 w 4064524"/>
                <a:gd name="connsiteY31" fmla="*/ 2451100 h 3480055"/>
                <a:gd name="connsiteX32" fmla="*/ 3594100 w 4064524"/>
                <a:gd name="connsiteY32" fmla="*/ 2463800 h 3480055"/>
                <a:gd name="connsiteX33" fmla="*/ 3530600 w 4064524"/>
                <a:gd name="connsiteY33" fmla="*/ 2514600 h 3480055"/>
                <a:gd name="connsiteX34" fmla="*/ 3505200 w 4064524"/>
                <a:gd name="connsiteY34" fmla="*/ 2552700 h 3480055"/>
                <a:gd name="connsiteX35" fmla="*/ 3467100 w 4064524"/>
                <a:gd name="connsiteY35" fmla="*/ 2578100 h 3480055"/>
                <a:gd name="connsiteX36" fmla="*/ 3390900 w 4064524"/>
                <a:gd name="connsiteY36" fmla="*/ 2641600 h 3480055"/>
                <a:gd name="connsiteX37" fmla="*/ 3365500 w 4064524"/>
                <a:gd name="connsiteY37" fmla="*/ 2679700 h 3480055"/>
                <a:gd name="connsiteX38" fmla="*/ 3289300 w 4064524"/>
                <a:gd name="connsiteY38" fmla="*/ 2705100 h 3480055"/>
                <a:gd name="connsiteX39" fmla="*/ 3238500 w 4064524"/>
                <a:gd name="connsiteY39" fmla="*/ 2730500 h 3480055"/>
                <a:gd name="connsiteX40" fmla="*/ 3162300 w 4064524"/>
                <a:gd name="connsiteY40" fmla="*/ 2755900 h 3480055"/>
                <a:gd name="connsiteX41" fmla="*/ 3086100 w 4064524"/>
                <a:gd name="connsiteY41" fmla="*/ 2806700 h 3480055"/>
                <a:gd name="connsiteX42" fmla="*/ 3048000 w 4064524"/>
                <a:gd name="connsiteY42" fmla="*/ 2832100 h 3480055"/>
                <a:gd name="connsiteX43" fmla="*/ 2997200 w 4064524"/>
                <a:gd name="connsiteY43" fmla="*/ 2870200 h 3480055"/>
                <a:gd name="connsiteX44" fmla="*/ 2921000 w 4064524"/>
                <a:gd name="connsiteY44" fmla="*/ 2921000 h 3480055"/>
                <a:gd name="connsiteX45" fmla="*/ 2794000 w 4064524"/>
                <a:gd name="connsiteY45" fmla="*/ 2971800 h 3480055"/>
                <a:gd name="connsiteX46" fmla="*/ 2755900 w 4064524"/>
                <a:gd name="connsiteY46" fmla="*/ 2997200 h 3480055"/>
                <a:gd name="connsiteX47" fmla="*/ 2679700 w 4064524"/>
                <a:gd name="connsiteY47" fmla="*/ 3022600 h 3480055"/>
                <a:gd name="connsiteX48" fmla="*/ 2641600 w 4064524"/>
                <a:gd name="connsiteY48" fmla="*/ 3035300 h 3480055"/>
                <a:gd name="connsiteX49" fmla="*/ 2578100 w 4064524"/>
                <a:gd name="connsiteY49" fmla="*/ 3048000 h 3480055"/>
                <a:gd name="connsiteX50" fmla="*/ 2387600 w 4064524"/>
                <a:gd name="connsiteY50" fmla="*/ 3086100 h 3480055"/>
                <a:gd name="connsiteX51" fmla="*/ 2273300 w 4064524"/>
                <a:gd name="connsiteY51" fmla="*/ 3111500 h 3480055"/>
                <a:gd name="connsiteX52" fmla="*/ 2146300 w 4064524"/>
                <a:gd name="connsiteY52" fmla="*/ 3136900 h 3480055"/>
                <a:gd name="connsiteX53" fmla="*/ 2070100 w 4064524"/>
                <a:gd name="connsiteY53" fmla="*/ 3149600 h 3480055"/>
                <a:gd name="connsiteX54" fmla="*/ 2032000 w 4064524"/>
                <a:gd name="connsiteY54" fmla="*/ 3162300 h 3480055"/>
                <a:gd name="connsiteX55" fmla="*/ 1981200 w 4064524"/>
                <a:gd name="connsiteY55" fmla="*/ 3175000 h 3480055"/>
                <a:gd name="connsiteX56" fmla="*/ 1943100 w 4064524"/>
                <a:gd name="connsiteY56" fmla="*/ 3187700 h 3480055"/>
                <a:gd name="connsiteX57" fmla="*/ 1841500 w 4064524"/>
                <a:gd name="connsiteY57" fmla="*/ 3213100 h 3480055"/>
                <a:gd name="connsiteX58" fmla="*/ 1803400 w 4064524"/>
                <a:gd name="connsiteY58" fmla="*/ 3225800 h 3480055"/>
                <a:gd name="connsiteX59" fmla="*/ 1409700 w 4064524"/>
                <a:gd name="connsiteY59" fmla="*/ 3276600 h 3480055"/>
                <a:gd name="connsiteX60" fmla="*/ 1244600 w 4064524"/>
                <a:gd name="connsiteY60" fmla="*/ 3302000 h 3480055"/>
                <a:gd name="connsiteX61" fmla="*/ 800100 w 4064524"/>
                <a:gd name="connsiteY61" fmla="*/ 3340100 h 3480055"/>
                <a:gd name="connsiteX62" fmla="*/ 647700 w 4064524"/>
                <a:gd name="connsiteY62" fmla="*/ 3365500 h 3480055"/>
                <a:gd name="connsiteX63" fmla="*/ 584200 w 4064524"/>
                <a:gd name="connsiteY63" fmla="*/ 3378200 h 3480055"/>
                <a:gd name="connsiteX64" fmla="*/ 457200 w 4064524"/>
                <a:gd name="connsiteY64" fmla="*/ 3416300 h 3480055"/>
                <a:gd name="connsiteX65" fmla="*/ 215900 w 4064524"/>
                <a:gd name="connsiteY65" fmla="*/ 3441700 h 3480055"/>
                <a:gd name="connsiteX66" fmla="*/ 114300 w 4064524"/>
                <a:gd name="connsiteY66" fmla="*/ 3454400 h 3480055"/>
                <a:gd name="connsiteX67" fmla="*/ 63500 w 4064524"/>
                <a:gd name="connsiteY67" fmla="*/ 3479800 h 3480055"/>
                <a:gd name="connsiteX68" fmla="*/ 0 w 4064524"/>
                <a:gd name="connsiteY68"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76600 w 4064524"/>
                <a:gd name="connsiteY3" fmla="*/ 495300 h 3480055"/>
                <a:gd name="connsiteX4" fmla="*/ 3365500 w 4064524"/>
                <a:gd name="connsiteY4" fmla="*/ 533400 h 3480055"/>
                <a:gd name="connsiteX5" fmla="*/ 3403600 w 4064524"/>
                <a:gd name="connsiteY5" fmla="*/ 546100 h 3480055"/>
                <a:gd name="connsiteX6" fmla="*/ 3479800 w 4064524"/>
                <a:gd name="connsiteY6" fmla="*/ 596900 h 3480055"/>
                <a:gd name="connsiteX7" fmla="*/ 3581400 w 4064524"/>
                <a:gd name="connsiteY7" fmla="*/ 673100 h 3480055"/>
                <a:gd name="connsiteX8" fmla="*/ 3619500 w 4064524"/>
                <a:gd name="connsiteY8" fmla="*/ 698500 h 3480055"/>
                <a:gd name="connsiteX9" fmla="*/ 3657600 w 4064524"/>
                <a:gd name="connsiteY9" fmla="*/ 736600 h 3480055"/>
                <a:gd name="connsiteX10" fmla="*/ 3695700 w 4064524"/>
                <a:gd name="connsiteY10" fmla="*/ 762000 h 3480055"/>
                <a:gd name="connsiteX11" fmla="*/ 3733800 w 4064524"/>
                <a:gd name="connsiteY11" fmla="*/ 800100 h 3480055"/>
                <a:gd name="connsiteX12" fmla="*/ 3771900 w 4064524"/>
                <a:gd name="connsiteY12" fmla="*/ 850900 h 3480055"/>
                <a:gd name="connsiteX13" fmla="*/ 3848100 w 4064524"/>
                <a:gd name="connsiteY13" fmla="*/ 901700 h 3480055"/>
                <a:gd name="connsiteX14" fmla="*/ 3873500 w 4064524"/>
                <a:gd name="connsiteY14" fmla="*/ 939800 h 3480055"/>
                <a:gd name="connsiteX15" fmla="*/ 3949700 w 4064524"/>
                <a:gd name="connsiteY15" fmla="*/ 1016000 h 3480055"/>
                <a:gd name="connsiteX16" fmla="*/ 4025900 w 4064524"/>
                <a:gd name="connsiteY16" fmla="*/ 1104900 h 3480055"/>
                <a:gd name="connsiteX17" fmla="*/ 4038600 w 4064524"/>
                <a:gd name="connsiteY17" fmla="*/ 1155700 h 3480055"/>
                <a:gd name="connsiteX18" fmla="*/ 4064000 w 4064524"/>
                <a:gd name="connsiteY18" fmla="*/ 1320800 h 3480055"/>
                <a:gd name="connsiteX19" fmla="*/ 4038600 w 4064524"/>
                <a:gd name="connsiteY19" fmla="*/ 1866900 h 3480055"/>
                <a:gd name="connsiteX20" fmla="*/ 4025900 w 4064524"/>
                <a:gd name="connsiteY20" fmla="*/ 1917700 h 3480055"/>
                <a:gd name="connsiteX21" fmla="*/ 4000500 w 4064524"/>
                <a:gd name="connsiteY21" fmla="*/ 1993900 h 3480055"/>
                <a:gd name="connsiteX22" fmla="*/ 3987800 w 4064524"/>
                <a:gd name="connsiteY22" fmla="*/ 2032000 h 3480055"/>
                <a:gd name="connsiteX23" fmla="*/ 3962400 w 4064524"/>
                <a:gd name="connsiteY23" fmla="*/ 2070100 h 3480055"/>
                <a:gd name="connsiteX24" fmla="*/ 3898900 w 4064524"/>
                <a:gd name="connsiteY24" fmla="*/ 2197100 h 3480055"/>
                <a:gd name="connsiteX25" fmla="*/ 3898900 w 4064524"/>
                <a:gd name="connsiteY25" fmla="*/ 2197100 h 3480055"/>
                <a:gd name="connsiteX26" fmla="*/ 3886200 w 4064524"/>
                <a:gd name="connsiteY26" fmla="*/ 2235200 h 3480055"/>
                <a:gd name="connsiteX27" fmla="*/ 3848100 w 4064524"/>
                <a:gd name="connsiteY27" fmla="*/ 2247900 h 3480055"/>
                <a:gd name="connsiteX28" fmla="*/ 3810000 w 4064524"/>
                <a:gd name="connsiteY28" fmla="*/ 2311400 h 3480055"/>
                <a:gd name="connsiteX29" fmla="*/ 3721100 w 4064524"/>
                <a:gd name="connsiteY29" fmla="*/ 2387600 h 3480055"/>
                <a:gd name="connsiteX30" fmla="*/ 3644900 w 4064524"/>
                <a:gd name="connsiteY30" fmla="*/ 2451100 h 3480055"/>
                <a:gd name="connsiteX31" fmla="*/ 3594100 w 4064524"/>
                <a:gd name="connsiteY31" fmla="*/ 2463800 h 3480055"/>
                <a:gd name="connsiteX32" fmla="*/ 3530600 w 4064524"/>
                <a:gd name="connsiteY32" fmla="*/ 2514600 h 3480055"/>
                <a:gd name="connsiteX33" fmla="*/ 3505200 w 4064524"/>
                <a:gd name="connsiteY33" fmla="*/ 2552700 h 3480055"/>
                <a:gd name="connsiteX34" fmla="*/ 3467100 w 4064524"/>
                <a:gd name="connsiteY34" fmla="*/ 2578100 h 3480055"/>
                <a:gd name="connsiteX35" fmla="*/ 3390900 w 4064524"/>
                <a:gd name="connsiteY35" fmla="*/ 2641600 h 3480055"/>
                <a:gd name="connsiteX36" fmla="*/ 3365500 w 4064524"/>
                <a:gd name="connsiteY36" fmla="*/ 2679700 h 3480055"/>
                <a:gd name="connsiteX37" fmla="*/ 3289300 w 4064524"/>
                <a:gd name="connsiteY37" fmla="*/ 2705100 h 3480055"/>
                <a:gd name="connsiteX38" fmla="*/ 3238500 w 4064524"/>
                <a:gd name="connsiteY38" fmla="*/ 2730500 h 3480055"/>
                <a:gd name="connsiteX39" fmla="*/ 3162300 w 4064524"/>
                <a:gd name="connsiteY39" fmla="*/ 2755900 h 3480055"/>
                <a:gd name="connsiteX40" fmla="*/ 3086100 w 4064524"/>
                <a:gd name="connsiteY40" fmla="*/ 2806700 h 3480055"/>
                <a:gd name="connsiteX41" fmla="*/ 3048000 w 4064524"/>
                <a:gd name="connsiteY41" fmla="*/ 2832100 h 3480055"/>
                <a:gd name="connsiteX42" fmla="*/ 2997200 w 4064524"/>
                <a:gd name="connsiteY42" fmla="*/ 2870200 h 3480055"/>
                <a:gd name="connsiteX43" fmla="*/ 2921000 w 4064524"/>
                <a:gd name="connsiteY43" fmla="*/ 2921000 h 3480055"/>
                <a:gd name="connsiteX44" fmla="*/ 2794000 w 4064524"/>
                <a:gd name="connsiteY44" fmla="*/ 2971800 h 3480055"/>
                <a:gd name="connsiteX45" fmla="*/ 2755900 w 4064524"/>
                <a:gd name="connsiteY45" fmla="*/ 2997200 h 3480055"/>
                <a:gd name="connsiteX46" fmla="*/ 2679700 w 4064524"/>
                <a:gd name="connsiteY46" fmla="*/ 3022600 h 3480055"/>
                <a:gd name="connsiteX47" fmla="*/ 2641600 w 4064524"/>
                <a:gd name="connsiteY47" fmla="*/ 3035300 h 3480055"/>
                <a:gd name="connsiteX48" fmla="*/ 2578100 w 4064524"/>
                <a:gd name="connsiteY48" fmla="*/ 3048000 h 3480055"/>
                <a:gd name="connsiteX49" fmla="*/ 2387600 w 4064524"/>
                <a:gd name="connsiteY49" fmla="*/ 3086100 h 3480055"/>
                <a:gd name="connsiteX50" fmla="*/ 2273300 w 4064524"/>
                <a:gd name="connsiteY50" fmla="*/ 3111500 h 3480055"/>
                <a:gd name="connsiteX51" fmla="*/ 2146300 w 4064524"/>
                <a:gd name="connsiteY51" fmla="*/ 3136900 h 3480055"/>
                <a:gd name="connsiteX52" fmla="*/ 2070100 w 4064524"/>
                <a:gd name="connsiteY52" fmla="*/ 3149600 h 3480055"/>
                <a:gd name="connsiteX53" fmla="*/ 2032000 w 4064524"/>
                <a:gd name="connsiteY53" fmla="*/ 3162300 h 3480055"/>
                <a:gd name="connsiteX54" fmla="*/ 1981200 w 4064524"/>
                <a:gd name="connsiteY54" fmla="*/ 3175000 h 3480055"/>
                <a:gd name="connsiteX55" fmla="*/ 1943100 w 4064524"/>
                <a:gd name="connsiteY55" fmla="*/ 3187700 h 3480055"/>
                <a:gd name="connsiteX56" fmla="*/ 1841500 w 4064524"/>
                <a:gd name="connsiteY56" fmla="*/ 3213100 h 3480055"/>
                <a:gd name="connsiteX57" fmla="*/ 1803400 w 4064524"/>
                <a:gd name="connsiteY57" fmla="*/ 3225800 h 3480055"/>
                <a:gd name="connsiteX58" fmla="*/ 1409700 w 4064524"/>
                <a:gd name="connsiteY58" fmla="*/ 3276600 h 3480055"/>
                <a:gd name="connsiteX59" fmla="*/ 1244600 w 4064524"/>
                <a:gd name="connsiteY59" fmla="*/ 3302000 h 3480055"/>
                <a:gd name="connsiteX60" fmla="*/ 800100 w 4064524"/>
                <a:gd name="connsiteY60" fmla="*/ 3340100 h 3480055"/>
                <a:gd name="connsiteX61" fmla="*/ 647700 w 4064524"/>
                <a:gd name="connsiteY61" fmla="*/ 3365500 h 3480055"/>
                <a:gd name="connsiteX62" fmla="*/ 584200 w 4064524"/>
                <a:gd name="connsiteY62" fmla="*/ 3378200 h 3480055"/>
                <a:gd name="connsiteX63" fmla="*/ 457200 w 4064524"/>
                <a:gd name="connsiteY63" fmla="*/ 3416300 h 3480055"/>
                <a:gd name="connsiteX64" fmla="*/ 215900 w 4064524"/>
                <a:gd name="connsiteY64" fmla="*/ 3441700 h 3480055"/>
                <a:gd name="connsiteX65" fmla="*/ 114300 w 4064524"/>
                <a:gd name="connsiteY65" fmla="*/ 3454400 h 3480055"/>
                <a:gd name="connsiteX66" fmla="*/ 63500 w 4064524"/>
                <a:gd name="connsiteY66" fmla="*/ 3479800 h 3480055"/>
                <a:gd name="connsiteX67" fmla="*/ 0 w 4064524"/>
                <a:gd name="connsiteY67"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76600 w 4064524"/>
                <a:gd name="connsiteY3" fmla="*/ 495300 h 3480055"/>
                <a:gd name="connsiteX4" fmla="*/ 3403600 w 4064524"/>
                <a:gd name="connsiteY4" fmla="*/ 546100 h 3480055"/>
                <a:gd name="connsiteX5" fmla="*/ 3479800 w 4064524"/>
                <a:gd name="connsiteY5" fmla="*/ 596900 h 3480055"/>
                <a:gd name="connsiteX6" fmla="*/ 3581400 w 4064524"/>
                <a:gd name="connsiteY6" fmla="*/ 673100 h 3480055"/>
                <a:gd name="connsiteX7" fmla="*/ 3619500 w 4064524"/>
                <a:gd name="connsiteY7" fmla="*/ 698500 h 3480055"/>
                <a:gd name="connsiteX8" fmla="*/ 3657600 w 4064524"/>
                <a:gd name="connsiteY8" fmla="*/ 736600 h 3480055"/>
                <a:gd name="connsiteX9" fmla="*/ 3695700 w 4064524"/>
                <a:gd name="connsiteY9" fmla="*/ 762000 h 3480055"/>
                <a:gd name="connsiteX10" fmla="*/ 3733800 w 4064524"/>
                <a:gd name="connsiteY10" fmla="*/ 800100 h 3480055"/>
                <a:gd name="connsiteX11" fmla="*/ 3771900 w 4064524"/>
                <a:gd name="connsiteY11" fmla="*/ 850900 h 3480055"/>
                <a:gd name="connsiteX12" fmla="*/ 3848100 w 4064524"/>
                <a:gd name="connsiteY12" fmla="*/ 901700 h 3480055"/>
                <a:gd name="connsiteX13" fmla="*/ 3873500 w 4064524"/>
                <a:gd name="connsiteY13" fmla="*/ 939800 h 3480055"/>
                <a:gd name="connsiteX14" fmla="*/ 3949700 w 4064524"/>
                <a:gd name="connsiteY14" fmla="*/ 1016000 h 3480055"/>
                <a:gd name="connsiteX15" fmla="*/ 4025900 w 4064524"/>
                <a:gd name="connsiteY15" fmla="*/ 1104900 h 3480055"/>
                <a:gd name="connsiteX16" fmla="*/ 4038600 w 4064524"/>
                <a:gd name="connsiteY16" fmla="*/ 1155700 h 3480055"/>
                <a:gd name="connsiteX17" fmla="*/ 4064000 w 4064524"/>
                <a:gd name="connsiteY17" fmla="*/ 1320800 h 3480055"/>
                <a:gd name="connsiteX18" fmla="*/ 4038600 w 4064524"/>
                <a:gd name="connsiteY18" fmla="*/ 1866900 h 3480055"/>
                <a:gd name="connsiteX19" fmla="*/ 4025900 w 4064524"/>
                <a:gd name="connsiteY19" fmla="*/ 1917700 h 3480055"/>
                <a:gd name="connsiteX20" fmla="*/ 4000500 w 4064524"/>
                <a:gd name="connsiteY20" fmla="*/ 1993900 h 3480055"/>
                <a:gd name="connsiteX21" fmla="*/ 3987800 w 4064524"/>
                <a:gd name="connsiteY21" fmla="*/ 2032000 h 3480055"/>
                <a:gd name="connsiteX22" fmla="*/ 3962400 w 4064524"/>
                <a:gd name="connsiteY22" fmla="*/ 2070100 h 3480055"/>
                <a:gd name="connsiteX23" fmla="*/ 3898900 w 4064524"/>
                <a:gd name="connsiteY23" fmla="*/ 2197100 h 3480055"/>
                <a:gd name="connsiteX24" fmla="*/ 3898900 w 4064524"/>
                <a:gd name="connsiteY24" fmla="*/ 2197100 h 3480055"/>
                <a:gd name="connsiteX25" fmla="*/ 3886200 w 4064524"/>
                <a:gd name="connsiteY25" fmla="*/ 2235200 h 3480055"/>
                <a:gd name="connsiteX26" fmla="*/ 3848100 w 4064524"/>
                <a:gd name="connsiteY26" fmla="*/ 2247900 h 3480055"/>
                <a:gd name="connsiteX27" fmla="*/ 3810000 w 4064524"/>
                <a:gd name="connsiteY27" fmla="*/ 2311400 h 3480055"/>
                <a:gd name="connsiteX28" fmla="*/ 3721100 w 4064524"/>
                <a:gd name="connsiteY28" fmla="*/ 2387600 h 3480055"/>
                <a:gd name="connsiteX29" fmla="*/ 3644900 w 4064524"/>
                <a:gd name="connsiteY29" fmla="*/ 2451100 h 3480055"/>
                <a:gd name="connsiteX30" fmla="*/ 3594100 w 4064524"/>
                <a:gd name="connsiteY30" fmla="*/ 2463800 h 3480055"/>
                <a:gd name="connsiteX31" fmla="*/ 3530600 w 4064524"/>
                <a:gd name="connsiteY31" fmla="*/ 2514600 h 3480055"/>
                <a:gd name="connsiteX32" fmla="*/ 3505200 w 4064524"/>
                <a:gd name="connsiteY32" fmla="*/ 2552700 h 3480055"/>
                <a:gd name="connsiteX33" fmla="*/ 3467100 w 4064524"/>
                <a:gd name="connsiteY33" fmla="*/ 2578100 h 3480055"/>
                <a:gd name="connsiteX34" fmla="*/ 3390900 w 4064524"/>
                <a:gd name="connsiteY34" fmla="*/ 2641600 h 3480055"/>
                <a:gd name="connsiteX35" fmla="*/ 3365500 w 4064524"/>
                <a:gd name="connsiteY35" fmla="*/ 2679700 h 3480055"/>
                <a:gd name="connsiteX36" fmla="*/ 3289300 w 4064524"/>
                <a:gd name="connsiteY36" fmla="*/ 2705100 h 3480055"/>
                <a:gd name="connsiteX37" fmla="*/ 3238500 w 4064524"/>
                <a:gd name="connsiteY37" fmla="*/ 2730500 h 3480055"/>
                <a:gd name="connsiteX38" fmla="*/ 3162300 w 4064524"/>
                <a:gd name="connsiteY38" fmla="*/ 2755900 h 3480055"/>
                <a:gd name="connsiteX39" fmla="*/ 3086100 w 4064524"/>
                <a:gd name="connsiteY39" fmla="*/ 2806700 h 3480055"/>
                <a:gd name="connsiteX40" fmla="*/ 3048000 w 4064524"/>
                <a:gd name="connsiteY40" fmla="*/ 2832100 h 3480055"/>
                <a:gd name="connsiteX41" fmla="*/ 2997200 w 4064524"/>
                <a:gd name="connsiteY41" fmla="*/ 2870200 h 3480055"/>
                <a:gd name="connsiteX42" fmla="*/ 2921000 w 4064524"/>
                <a:gd name="connsiteY42" fmla="*/ 2921000 h 3480055"/>
                <a:gd name="connsiteX43" fmla="*/ 2794000 w 4064524"/>
                <a:gd name="connsiteY43" fmla="*/ 2971800 h 3480055"/>
                <a:gd name="connsiteX44" fmla="*/ 2755900 w 4064524"/>
                <a:gd name="connsiteY44" fmla="*/ 2997200 h 3480055"/>
                <a:gd name="connsiteX45" fmla="*/ 2679700 w 4064524"/>
                <a:gd name="connsiteY45" fmla="*/ 3022600 h 3480055"/>
                <a:gd name="connsiteX46" fmla="*/ 2641600 w 4064524"/>
                <a:gd name="connsiteY46" fmla="*/ 3035300 h 3480055"/>
                <a:gd name="connsiteX47" fmla="*/ 2578100 w 4064524"/>
                <a:gd name="connsiteY47" fmla="*/ 3048000 h 3480055"/>
                <a:gd name="connsiteX48" fmla="*/ 2387600 w 4064524"/>
                <a:gd name="connsiteY48" fmla="*/ 3086100 h 3480055"/>
                <a:gd name="connsiteX49" fmla="*/ 2273300 w 4064524"/>
                <a:gd name="connsiteY49" fmla="*/ 3111500 h 3480055"/>
                <a:gd name="connsiteX50" fmla="*/ 2146300 w 4064524"/>
                <a:gd name="connsiteY50" fmla="*/ 3136900 h 3480055"/>
                <a:gd name="connsiteX51" fmla="*/ 2070100 w 4064524"/>
                <a:gd name="connsiteY51" fmla="*/ 3149600 h 3480055"/>
                <a:gd name="connsiteX52" fmla="*/ 2032000 w 4064524"/>
                <a:gd name="connsiteY52" fmla="*/ 3162300 h 3480055"/>
                <a:gd name="connsiteX53" fmla="*/ 1981200 w 4064524"/>
                <a:gd name="connsiteY53" fmla="*/ 3175000 h 3480055"/>
                <a:gd name="connsiteX54" fmla="*/ 1943100 w 4064524"/>
                <a:gd name="connsiteY54" fmla="*/ 3187700 h 3480055"/>
                <a:gd name="connsiteX55" fmla="*/ 1841500 w 4064524"/>
                <a:gd name="connsiteY55" fmla="*/ 3213100 h 3480055"/>
                <a:gd name="connsiteX56" fmla="*/ 1803400 w 4064524"/>
                <a:gd name="connsiteY56" fmla="*/ 3225800 h 3480055"/>
                <a:gd name="connsiteX57" fmla="*/ 1409700 w 4064524"/>
                <a:gd name="connsiteY57" fmla="*/ 3276600 h 3480055"/>
                <a:gd name="connsiteX58" fmla="*/ 1244600 w 4064524"/>
                <a:gd name="connsiteY58" fmla="*/ 3302000 h 3480055"/>
                <a:gd name="connsiteX59" fmla="*/ 800100 w 4064524"/>
                <a:gd name="connsiteY59" fmla="*/ 3340100 h 3480055"/>
                <a:gd name="connsiteX60" fmla="*/ 647700 w 4064524"/>
                <a:gd name="connsiteY60" fmla="*/ 3365500 h 3480055"/>
                <a:gd name="connsiteX61" fmla="*/ 584200 w 4064524"/>
                <a:gd name="connsiteY61" fmla="*/ 3378200 h 3480055"/>
                <a:gd name="connsiteX62" fmla="*/ 457200 w 4064524"/>
                <a:gd name="connsiteY62" fmla="*/ 3416300 h 3480055"/>
                <a:gd name="connsiteX63" fmla="*/ 215900 w 4064524"/>
                <a:gd name="connsiteY63" fmla="*/ 3441700 h 3480055"/>
                <a:gd name="connsiteX64" fmla="*/ 114300 w 4064524"/>
                <a:gd name="connsiteY64" fmla="*/ 3454400 h 3480055"/>
                <a:gd name="connsiteX65" fmla="*/ 63500 w 4064524"/>
                <a:gd name="connsiteY65" fmla="*/ 3479800 h 3480055"/>
                <a:gd name="connsiteX66" fmla="*/ 0 w 4064524"/>
                <a:gd name="connsiteY66"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76600 w 4064524"/>
                <a:gd name="connsiteY3" fmla="*/ 495300 h 3480055"/>
                <a:gd name="connsiteX4" fmla="*/ 3479800 w 4064524"/>
                <a:gd name="connsiteY4" fmla="*/ 596900 h 3480055"/>
                <a:gd name="connsiteX5" fmla="*/ 3581400 w 4064524"/>
                <a:gd name="connsiteY5" fmla="*/ 673100 h 3480055"/>
                <a:gd name="connsiteX6" fmla="*/ 3619500 w 4064524"/>
                <a:gd name="connsiteY6" fmla="*/ 698500 h 3480055"/>
                <a:gd name="connsiteX7" fmla="*/ 3657600 w 4064524"/>
                <a:gd name="connsiteY7" fmla="*/ 736600 h 3480055"/>
                <a:gd name="connsiteX8" fmla="*/ 3695700 w 4064524"/>
                <a:gd name="connsiteY8" fmla="*/ 762000 h 3480055"/>
                <a:gd name="connsiteX9" fmla="*/ 3733800 w 4064524"/>
                <a:gd name="connsiteY9" fmla="*/ 800100 h 3480055"/>
                <a:gd name="connsiteX10" fmla="*/ 3771900 w 4064524"/>
                <a:gd name="connsiteY10" fmla="*/ 850900 h 3480055"/>
                <a:gd name="connsiteX11" fmla="*/ 3848100 w 4064524"/>
                <a:gd name="connsiteY11" fmla="*/ 901700 h 3480055"/>
                <a:gd name="connsiteX12" fmla="*/ 3873500 w 4064524"/>
                <a:gd name="connsiteY12" fmla="*/ 939800 h 3480055"/>
                <a:gd name="connsiteX13" fmla="*/ 3949700 w 4064524"/>
                <a:gd name="connsiteY13" fmla="*/ 1016000 h 3480055"/>
                <a:gd name="connsiteX14" fmla="*/ 4025900 w 4064524"/>
                <a:gd name="connsiteY14" fmla="*/ 1104900 h 3480055"/>
                <a:gd name="connsiteX15" fmla="*/ 4038600 w 4064524"/>
                <a:gd name="connsiteY15" fmla="*/ 1155700 h 3480055"/>
                <a:gd name="connsiteX16" fmla="*/ 4064000 w 4064524"/>
                <a:gd name="connsiteY16" fmla="*/ 1320800 h 3480055"/>
                <a:gd name="connsiteX17" fmla="*/ 4038600 w 4064524"/>
                <a:gd name="connsiteY17" fmla="*/ 1866900 h 3480055"/>
                <a:gd name="connsiteX18" fmla="*/ 4025900 w 4064524"/>
                <a:gd name="connsiteY18" fmla="*/ 1917700 h 3480055"/>
                <a:gd name="connsiteX19" fmla="*/ 4000500 w 4064524"/>
                <a:gd name="connsiteY19" fmla="*/ 1993900 h 3480055"/>
                <a:gd name="connsiteX20" fmla="*/ 3987800 w 4064524"/>
                <a:gd name="connsiteY20" fmla="*/ 2032000 h 3480055"/>
                <a:gd name="connsiteX21" fmla="*/ 3962400 w 4064524"/>
                <a:gd name="connsiteY21" fmla="*/ 2070100 h 3480055"/>
                <a:gd name="connsiteX22" fmla="*/ 3898900 w 4064524"/>
                <a:gd name="connsiteY22" fmla="*/ 2197100 h 3480055"/>
                <a:gd name="connsiteX23" fmla="*/ 3898900 w 4064524"/>
                <a:gd name="connsiteY23" fmla="*/ 2197100 h 3480055"/>
                <a:gd name="connsiteX24" fmla="*/ 3886200 w 4064524"/>
                <a:gd name="connsiteY24" fmla="*/ 2235200 h 3480055"/>
                <a:gd name="connsiteX25" fmla="*/ 3848100 w 4064524"/>
                <a:gd name="connsiteY25" fmla="*/ 2247900 h 3480055"/>
                <a:gd name="connsiteX26" fmla="*/ 3810000 w 4064524"/>
                <a:gd name="connsiteY26" fmla="*/ 2311400 h 3480055"/>
                <a:gd name="connsiteX27" fmla="*/ 3721100 w 4064524"/>
                <a:gd name="connsiteY27" fmla="*/ 2387600 h 3480055"/>
                <a:gd name="connsiteX28" fmla="*/ 3644900 w 4064524"/>
                <a:gd name="connsiteY28" fmla="*/ 2451100 h 3480055"/>
                <a:gd name="connsiteX29" fmla="*/ 3594100 w 4064524"/>
                <a:gd name="connsiteY29" fmla="*/ 2463800 h 3480055"/>
                <a:gd name="connsiteX30" fmla="*/ 3530600 w 4064524"/>
                <a:gd name="connsiteY30" fmla="*/ 2514600 h 3480055"/>
                <a:gd name="connsiteX31" fmla="*/ 3505200 w 4064524"/>
                <a:gd name="connsiteY31" fmla="*/ 2552700 h 3480055"/>
                <a:gd name="connsiteX32" fmla="*/ 3467100 w 4064524"/>
                <a:gd name="connsiteY32" fmla="*/ 2578100 h 3480055"/>
                <a:gd name="connsiteX33" fmla="*/ 3390900 w 4064524"/>
                <a:gd name="connsiteY33" fmla="*/ 2641600 h 3480055"/>
                <a:gd name="connsiteX34" fmla="*/ 3365500 w 4064524"/>
                <a:gd name="connsiteY34" fmla="*/ 2679700 h 3480055"/>
                <a:gd name="connsiteX35" fmla="*/ 3289300 w 4064524"/>
                <a:gd name="connsiteY35" fmla="*/ 2705100 h 3480055"/>
                <a:gd name="connsiteX36" fmla="*/ 3238500 w 4064524"/>
                <a:gd name="connsiteY36" fmla="*/ 2730500 h 3480055"/>
                <a:gd name="connsiteX37" fmla="*/ 3162300 w 4064524"/>
                <a:gd name="connsiteY37" fmla="*/ 2755900 h 3480055"/>
                <a:gd name="connsiteX38" fmla="*/ 3086100 w 4064524"/>
                <a:gd name="connsiteY38" fmla="*/ 2806700 h 3480055"/>
                <a:gd name="connsiteX39" fmla="*/ 3048000 w 4064524"/>
                <a:gd name="connsiteY39" fmla="*/ 2832100 h 3480055"/>
                <a:gd name="connsiteX40" fmla="*/ 2997200 w 4064524"/>
                <a:gd name="connsiteY40" fmla="*/ 2870200 h 3480055"/>
                <a:gd name="connsiteX41" fmla="*/ 2921000 w 4064524"/>
                <a:gd name="connsiteY41" fmla="*/ 2921000 h 3480055"/>
                <a:gd name="connsiteX42" fmla="*/ 2794000 w 4064524"/>
                <a:gd name="connsiteY42" fmla="*/ 2971800 h 3480055"/>
                <a:gd name="connsiteX43" fmla="*/ 2755900 w 4064524"/>
                <a:gd name="connsiteY43" fmla="*/ 2997200 h 3480055"/>
                <a:gd name="connsiteX44" fmla="*/ 2679700 w 4064524"/>
                <a:gd name="connsiteY44" fmla="*/ 3022600 h 3480055"/>
                <a:gd name="connsiteX45" fmla="*/ 2641600 w 4064524"/>
                <a:gd name="connsiteY45" fmla="*/ 3035300 h 3480055"/>
                <a:gd name="connsiteX46" fmla="*/ 2578100 w 4064524"/>
                <a:gd name="connsiteY46" fmla="*/ 3048000 h 3480055"/>
                <a:gd name="connsiteX47" fmla="*/ 2387600 w 4064524"/>
                <a:gd name="connsiteY47" fmla="*/ 3086100 h 3480055"/>
                <a:gd name="connsiteX48" fmla="*/ 2273300 w 4064524"/>
                <a:gd name="connsiteY48" fmla="*/ 3111500 h 3480055"/>
                <a:gd name="connsiteX49" fmla="*/ 2146300 w 4064524"/>
                <a:gd name="connsiteY49" fmla="*/ 3136900 h 3480055"/>
                <a:gd name="connsiteX50" fmla="*/ 2070100 w 4064524"/>
                <a:gd name="connsiteY50" fmla="*/ 3149600 h 3480055"/>
                <a:gd name="connsiteX51" fmla="*/ 2032000 w 4064524"/>
                <a:gd name="connsiteY51" fmla="*/ 3162300 h 3480055"/>
                <a:gd name="connsiteX52" fmla="*/ 1981200 w 4064524"/>
                <a:gd name="connsiteY52" fmla="*/ 3175000 h 3480055"/>
                <a:gd name="connsiteX53" fmla="*/ 1943100 w 4064524"/>
                <a:gd name="connsiteY53" fmla="*/ 3187700 h 3480055"/>
                <a:gd name="connsiteX54" fmla="*/ 1841500 w 4064524"/>
                <a:gd name="connsiteY54" fmla="*/ 3213100 h 3480055"/>
                <a:gd name="connsiteX55" fmla="*/ 1803400 w 4064524"/>
                <a:gd name="connsiteY55" fmla="*/ 3225800 h 3480055"/>
                <a:gd name="connsiteX56" fmla="*/ 1409700 w 4064524"/>
                <a:gd name="connsiteY56" fmla="*/ 3276600 h 3480055"/>
                <a:gd name="connsiteX57" fmla="*/ 1244600 w 4064524"/>
                <a:gd name="connsiteY57" fmla="*/ 3302000 h 3480055"/>
                <a:gd name="connsiteX58" fmla="*/ 800100 w 4064524"/>
                <a:gd name="connsiteY58" fmla="*/ 3340100 h 3480055"/>
                <a:gd name="connsiteX59" fmla="*/ 647700 w 4064524"/>
                <a:gd name="connsiteY59" fmla="*/ 3365500 h 3480055"/>
                <a:gd name="connsiteX60" fmla="*/ 584200 w 4064524"/>
                <a:gd name="connsiteY60" fmla="*/ 3378200 h 3480055"/>
                <a:gd name="connsiteX61" fmla="*/ 457200 w 4064524"/>
                <a:gd name="connsiteY61" fmla="*/ 3416300 h 3480055"/>
                <a:gd name="connsiteX62" fmla="*/ 215900 w 4064524"/>
                <a:gd name="connsiteY62" fmla="*/ 3441700 h 3480055"/>
                <a:gd name="connsiteX63" fmla="*/ 114300 w 4064524"/>
                <a:gd name="connsiteY63" fmla="*/ 3454400 h 3480055"/>
                <a:gd name="connsiteX64" fmla="*/ 63500 w 4064524"/>
                <a:gd name="connsiteY64" fmla="*/ 3479800 h 3480055"/>
                <a:gd name="connsiteX65" fmla="*/ 0 w 4064524"/>
                <a:gd name="connsiteY65"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76600 w 4064524"/>
                <a:gd name="connsiteY3" fmla="*/ 495300 h 3480055"/>
                <a:gd name="connsiteX4" fmla="*/ 3581400 w 4064524"/>
                <a:gd name="connsiteY4" fmla="*/ 673100 h 3480055"/>
                <a:gd name="connsiteX5" fmla="*/ 3619500 w 4064524"/>
                <a:gd name="connsiteY5" fmla="*/ 698500 h 3480055"/>
                <a:gd name="connsiteX6" fmla="*/ 3657600 w 4064524"/>
                <a:gd name="connsiteY6" fmla="*/ 736600 h 3480055"/>
                <a:gd name="connsiteX7" fmla="*/ 3695700 w 4064524"/>
                <a:gd name="connsiteY7" fmla="*/ 762000 h 3480055"/>
                <a:gd name="connsiteX8" fmla="*/ 3733800 w 4064524"/>
                <a:gd name="connsiteY8" fmla="*/ 800100 h 3480055"/>
                <a:gd name="connsiteX9" fmla="*/ 3771900 w 4064524"/>
                <a:gd name="connsiteY9" fmla="*/ 850900 h 3480055"/>
                <a:gd name="connsiteX10" fmla="*/ 3848100 w 4064524"/>
                <a:gd name="connsiteY10" fmla="*/ 901700 h 3480055"/>
                <a:gd name="connsiteX11" fmla="*/ 3873500 w 4064524"/>
                <a:gd name="connsiteY11" fmla="*/ 939800 h 3480055"/>
                <a:gd name="connsiteX12" fmla="*/ 3949700 w 4064524"/>
                <a:gd name="connsiteY12" fmla="*/ 1016000 h 3480055"/>
                <a:gd name="connsiteX13" fmla="*/ 4025900 w 4064524"/>
                <a:gd name="connsiteY13" fmla="*/ 1104900 h 3480055"/>
                <a:gd name="connsiteX14" fmla="*/ 4038600 w 4064524"/>
                <a:gd name="connsiteY14" fmla="*/ 1155700 h 3480055"/>
                <a:gd name="connsiteX15" fmla="*/ 4064000 w 4064524"/>
                <a:gd name="connsiteY15" fmla="*/ 1320800 h 3480055"/>
                <a:gd name="connsiteX16" fmla="*/ 4038600 w 4064524"/>
                <a:gd name="connsiteY16" fmla="*/ 1866900 h 3480055"/>
                <a:gd name="connsiteX17" fmla="*/ 4025900 w 4064524"/>
                <a:gd name="connsiteY17" fmla="*/ 1917700 h 3480055"/>
                <a:gd name="connsiteX18" fmla="*/ 4000500 w 4064524"/>
                <a:gd name="connsiteY18" fmla="*/ 1993900 h 3480055"/>
                <a:gd name="connsiteX19" fmla="*/ 3987800 w 4064524"/>
                <a:gd name="connsiteY19" fmla="*/ 2032000 h 3480055"/>
                <a:gd name="connsiteX20" fmla="*/ 3962400 w 4064524"/>
                <a:gd name="connsiteY20" fmla="*/ 2070100 h 3480055"/>
                <a:gd name="connsiteX21" fmla="*/ 3898900 w 4064524"/>
                <a:gd name="connsiteY21" fmla="*/ 2197100 h 3480055"/>
                <a:gd name="connsiteX22" fmla="*/ 3898900 w 4064524"/>
                <a:gd name="connsiteY22" fmla="*/ 2197100 h 3480055"/>
                <a:gd name="connsiteX23" fmla="*/ 3886200 w 4064524"/>
                <a:gd name="connsiteY23" fmla="*/ 2235200 h 3480055"/>
                <a:gd name="connsiteX24" fmla="*/ 3848100 w 4064524"/>
                <a:gd name="connsiteY24" fmla="*/ 2247900 h 3480055"/>
                <a:gd name="connsiteX25" fmla="*/ 3810000 w 4064524"/>
                <a:gd name="connsiteY25" fmla="*/ 2311400 h 3480055"/>
                <a:gd name="connsiteX26" fmla="*/ 3721100 w 4064524"/>
                <a:gd name="connsiteY26" fmla="*/ 2387600 h 3480055"/>
                <a:gd name="connsiteX27" fmla="*/ 3644900 w 4064524"/>
                <a:gd name="connsiteY27" fmla="*/ 2451100 h 3480055"/>
                <a:gd name="connsiteX28" fmla="*/ 3594100 w 4064524"/>
                <a:gd name="connsiteY28" fmla="*/ 2463800 h 3480055"/>
                <a:gd name="connsiteX29" fmla="*/ 3530600 w 4064524"/>
                <a:gd name="connsiteY29" fmla="*/ 2514600 h 3480055"/>
                <a:gd name="connsiteX30" fmla="*/ 3505200 w 4064524"/>
                <a:gd name="connsiteY30" fmla="*/ 2552700 h 3480055"/>
                <a:gd name="connsiteX31" fmla="*/ 3467100 w 4064524"/>
                <a:gd name="connsiteY31" fmla="*/ 2578100 h 3480055"/>
                <a:gd name="connsiteX32" fmla="*/ 3390900 w 4064524"/>
                <a:gd name="connsiteY32" fmla="*/ 2641600 h 3480055"/>
                <a:gd name="connsiteX33" fmla="*/ 3365500 w 4064524"/>
                <a:gd name="connsiteY33" fmla="*/ 2679700 h 3480055"/>
                <a:gd name="connsiteX34" fmla="*/ 3289300 w 4064524"/>
                <a:gd name="connsiteY34" fmla="*/ 2705100 h 3480055"/>
                <a:gd name="connsiteX35" fmla="*/ 3238500 w 4064524"/>
                <a:gd name="connsiteY35" fmla="*/ 2730500 h 3480055"/>
                <a:gd name="connsiteX36" fmla="*/ 3162300 w 4064524"/>
                <a:gd name="connsiteY36" fmla="*/ 2755900 h 3480055"/>
                <a:gd name="connsiteX37" fmla="*/ 3086100 w 4064524"/>
                <a:gd name="connsiteY37" fmla="*/ 2806700 h 3480055"/>
                <a:gd name="connsiteX38" fmla="*/ 3048000 w 4064524"/>
                <a:gd name="connsiteY38" fmla="*/ 2832100 h 3480055"/>
                <a:gd name="connsiteX39" fmla="*/ 2997200 w 4064524"/>
                <a:gd name="connsiteY39" fmla="*/ 2870200 h 3480055"/>
                <a:gd name="connsiteX40" fmla="*/ 2921000 w 4064524"/>
                <a:gd name="connsiteY40" fmla="*/ 2921000 h 3480055"/>
                <a:gd name="connsiteX41" fmla="*/ 2794000 w 4064524"/>
                <a:gd name="connsiteY41" fmla="*/ 2971800 h 3480055"/>
                <a:gd name="connsiteX42" fmla="*/ 2755900 w 4064524"/>
                <a:gd name="connsiteY42" fmla="*/ 2997200 h 3480055"/>
                <a:gd name="connsiteX43" fmla="*/ 2679700 w 4064524"/>
                <a:gd name="connsiteY43" fmla="*/ 3022600 h 3480055"/>
                <a:gd name="connsiteX44" fmla="*/ 2641600 w 4064524"/>
                <a:gd name="connsiteY44" fmla="*/ 3035300 h 3480055"/>
                <a:gd name="connsiteX45" fmla="*/ 2578100 w 4064524"/>
                <a:gd name="connsiteY45" fmla="*/ 3048000 h 3480055"/>
                <a:gd name="connsiteX46" fmla="*/ 2387600 w 4064524"/>
                <a:gd name="connsiteY46" fmla="*/ 3086100 h 3480055"/>
                <a:gd name="connsiteX47" fmla="*/ 2273300 w 4064524"/>
                <a:gd name="connsiteY47" fmla="*/ 3111500 h 3480055"/>
                <a:gd name="connsiteX48" fmla="*/ 2146300 w 4064524"/>
                <a:gd name="connsiteY48" fmla="*/ 3136900 h 3480055"/>
                <a:gd name="connsiteX49" fmla="*/ 2070100 w 4064524"/>
                <a:gd name="connsiteY49" fmla="*/ 3149600 h 3480055"/>
                <a:gd name="connsiteX50" fmla="*/ 2032000 w 4064524"/>
                <a:gd name="connsiteY50" fmla="*/ 3162300 h 3480055"/>
                <a:gd name="connsiteX51" fmla="*/ 1981200 w 4064524"/>
                <a:gd name="connsiteY51" fmla="*/ 3175000 h 3480055"/>
                <a:gd name="connsiteX52" fmla="*/ 1943100 w 4064524"/>
                <a:gd name="connsiteY52" fmla="*/ 3187700 h 3480055"/>
                <a:gd name="connsiteX53" fmla="*/ 1841500 w 4064524"/>
                <a:gd name="connsiteY53" fmla="*/ 3213100 h 3480055"/>
                <a:gd name="connsiteX54" fmla="*/ 1803400 w 4064524"/>
                <a:gd name="connsiteY54" fmla="*/ 3225800 h 3480055"/>
                <a:gd name="connsiteX55" fmla="*/ 1409700 w 4064524"/>
                <a:gd name="connsiteY55" fmla="*/ 3276600 h 3480055"/>
                <a:gd name="connsiteX56" fmla="*/ 1244600 w 4064524"/>
                <a:gd name="connsiteY56" fmla="*/ 3302000 h 3480055"/>
                <a:gd name="connsiteX57" fmla="*/ 800100 w 4064524"/>
                <a:gd name="connsiteY57" fmla="*/ 3340100 h 3480055"/>
                <a:gd name="connsiteX58" fmla="*/ 647700 w 4064524"/>
                <a:gd name="connsiteY58" fmla="*/ 3365500 h 3480055"/>
                <a:gd name="connsiteX59" fmla="*/ 584200 w 4064524"/>
                <a:gd name="connsiteY59" fmla="*/ 3378200 h 3480055"/>
                <a:gd name="connsiteX60" fmla="*/ 457200 w 4064524"/>
                <a:gd name="connsiteY60" fmla="*/ 3416300 h 3480055"/>
                <a:gd name="connsiteX61" fmla="*/ 215900 w 4064524"/>
                <a:gd name="connsiteY61" fmla="*/ 3441700 h 3480055"/>
                <a:gd name="connsiteX62" fmla="*/ 114300 w 4064524"/>
                <a:gd name="connsiteY62" fmla="*/ 3454400 h 3480055"/>
                <a:gd name="connsiteX63" fmla="*/ 63500 w 4064524"/>
                <a:gd name="connsiteY63" fmla="*/ 3479800 h 3480055"/>
                <a:gd name="connsiteX64" fmla="*/ 0 w 4064524"/>
                <a:gd name="connsiteY64"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76600 w 4064524"/>
                <a:gd name="connsiteY3" fmla="*/ 495300 h 3480055"/>
                <a:gd name="connsiteX4" fmla="*/ 3619500 w 4064524"/>
                <a:gd name="connsiteY4" fmla="*/ 698500 h 3480055"/>
                <a:gd name="connsiteX5" fmla="*/ 3657600 w 4064524"/>
                <a:gd name="connsiteY5" fmla="*/ 736600 h 3480055"/>
                <a:gd name="connsiteX6" fmla="*/ 3695700 w 4064524"/>
                <a:gd name="connsiteY6" fmla="*/ 762000 h 3480055"/>
                <a:gd name="connsiteX7" fmla="*/ 3733800 w 4064524"/>
                <a:gd name="connsiteY7" fmla="*/ 800100 h 3480055"/>
                <a:gd name="connsiteX8" fmla="*/ 3771900 w 4064524"/>
                <a:gd name="connsiteY8" fmla="*/ 850900 h 3480055"/>
                <a:gd name="connsiteX9" fmla="*/ 3848100 w 4064524"/>
                <a:gd name="connsiteY9" fmla="*/ 901700 h 3480055"/>
                <a:gd name="connsiteX10" fmla="*/ 3873500 w 4064524"/>
                <a:gd name="connsiteY10" fmla="*/ 939800 h 3480055"/>
                <a:gd name="connsiteX11" fmla="*/ 3949700 w 4064524"/>
                <a:gd name="connsiteY11" fmla="*/ 1016000 h 3480055"/>
                <a:gd name="connsiteX12" fmla="*/ 4025900 w 4064524"/>
                <a:gd name="connsiteY12" fmla="*/ 1104900 h 3480055"/>
                <a:gd name="connsiteX13" fmla="*/ 4038600 w 4064524"/>
                <a:gd name="connsiteY13" fmla="*/ 1155700 h 3480055"/>
                <a:gd name="connsiteX14" fmla="*/ 4064000 w 4064524"/>
                <a:gd name="connsiteY14" fmla="*/ 1320800 h 3480055"/>
                <a:gd name="connsiteX15" fmla="*/ 4038600 w 4064524"/>
                <a:gd name="connsiteY15" fmla="*/ 1866900 h 3480055"/>
                <a:gd name="connsiteX16" fmla="*/ 4025900 w 4064524"/>
                <a:gd name="connsiteY16" fmla="*/ 1917700 h 3480055"/>
                <a:gd name="connsiteX17" fmla="*/ 4000500 w 4064524"/>
                <a:gd name="connsiteY17" fmla="*/ 1993900 h 3480055"/>
                <a:gd name="connsiteX18" fmla="*/ 3987800 w 4064524"/>
                <a:gd name="connsiteY18" fmla="*/ 2032000 h 3480055"/>
                <a:gd name="connsiteX19" fmla="*/ 3962400 w 4064524"/>
                <a:gd name="connsiteY19" fmla="*/ 2070100 h 3480055"/>
                <a:gd name="connsiteX20" fmla="*/ 3898900 w 4064524"/>
                <a:gd name="connsiteY20" fmla="*/ 2197100 h 3480055"/>
                <a:gd name="connsiteX21" fmla="*/ 3898900 w 4064524"/>
                <a:gd name="connsiteY21" fmla="*/ 2197100 h 3480055"/>
                <a:gd name="connsiteX22" fmla="*/ 3886200 w 4064524"/>
                <a:gd name="connsiteY22" fmla="*/ 2235200 h 3480055"/>
                <a:gd name="connsiteX23" fmla="*/ 3848100 w 4064524"/>
                <a:gd name="connsiteY23" fmla="*/ 2247900 h 3480055"/>
                <a:gd name="connsiteX24" fmla="*/ 3810000 w 4064524"/>
                <a:gd name="connsiteY24" fmla="*/ 2311400 h 3480055"/>
                <a:gd name="connsiteX25" fmla="*/ 3721100 w 4064524"/>
                <a:gd name="connsiteY25" fmla="*/ 2387600 h 3480055"/>
                <a:gd name="connsiteX26" fmla="*/ 3644900 w 4064524"/>
                <a:gd name="connsiteY26" fmla="*/ 2451100 h 3480055"/>
                <a:gd name="connsiteX27" fmla="*/ 3594100 w 4064524"/>
                <a:gd name="connsiteY27" fmla="*/ 2463800 h 3480055"/>
                <a:gd name="connsiteX28" fmla="*/ 3530600 w 4064524"/>
                <a:gd name="connsiteY28" fmla="*/ 2514600 h 3480055"/>
                <a:gd name="connsiteX29" fmla="*/ 3505200 w 4064524"/>
                <a:gd name="connsiteY29" fmla="*/ 2552700 h 3480055"/>
                <a:gd name="connsiteX30" fmla="*/ 3467100 w 4064524"/>
                <a:gd name="connsiteY30" fmla="*/ 2578100 h 3480055"/>
                <a:gd name="connsiteX31" fmla="*/ 3390900 w 4064524"/>
                <a:gd name="connsiteY31" fmla="*/ 2641600 h 3480055"/>
                <a:gd name="connsiteX32" fmla="*/ 3365500 w 4064524"/>
                <a:gd name="connsiteY32" fmla="*/ 2679700 h 3480055"/>
                <a:gd name="connsiteX33" fmla="*/ 3289300 w 4064524"/>
                <a:gd name="connsiteY33" fmla="*/ 2705100 h 3480055"/>
                <a:gd name="connsiteX34" fmla="*/ 3238500 w 4064524"/>
                <a:gd name="connsiteY34" fmla="*/ 2730500 h 3480055"/>
                <a:gd name="connsiteX35" fmla="*/ 3162300 w 4064524"/>
                <a:gd name="connsiteY35" fmla="*/ 2755900 h 3480055"/>
                <a:gd name="connsiteX36" fmla="*/ 3086100 w 4064524"/>
                <a:gd name="connsiteY36" fmla="*/ 2806700 h 3480055"/>
                <a:gd name="connsiteX37" fmla="*/ 3048000 w 4064524"/>
                <a:gd name="connsiteY37" fmla="*/ 2832100 h 3480055"/>
                <a:gd name="connsiteX38" fmla="*/ 2997200 w 4064524"/>
                <a:gd name="connsiteY38" fmla="*/ 2870200 h 3480055"/>
                <a:gd name="connsiteX39" fmla="*/ 2921000 w 4064524"/>
                <a:gd name="connsiteY39" fmla="*/ 2921000 h 3480055"/>
                <a:gd name="connsiteX40" fmla="*/ 2794000 w 4064524"/>
                <a:gd name="connsiteY40" fmla="*/ 2971800 h 3480055"/>
                <a:gd name="connsiteX41" fmla="*/ 2755900 w 4064524"/>
                <a:gd name="connsiteY41" fmla="*/ 2997200 h 3480055"/>
                <a:gd name="connsiteX42" fmla="*/ 2679700 w 4064524"/>
                <a:gd name="connsiteY42" fmla="*/ 3022600 h 3480055"/>
                <a:gd name="connsiteX43" fmla="*/ 2641600 w 4064524"/>
                <a:gd name="connsiteY43" fmla="*/ 3035300 h 3480055"/>
                <a:gd name="connsiteX44" fmla="*/ 2578100 w 4064524"/>
                <a:gd name="connsiteY44" fmla="*/ 3048000 h 3480055"/>
                <a:gd name="connsiteX45" fmla="*/ 2387600 w 4064524"/>
                <a:gd name="connsiteY45" fmla="*/ 3086100 h 3480055"/>
                <a:gd name="connsiteX46" fmla="*/ 2273300 w 4064524"/>
                <a:gd name="connsiteY46" fmla="*/ 3111500 h 3480055"/>
                <a:gd name="connsiteX47" fmla="*/ 2146300 w 4064524"/>
                <a:gd name="connsiteY47" fmla="*/ 3136900 h 3480055"/>
                <a:gd name="connsiteX48" fmla="*/ 2070100 w 4064524"/>
                <a:gd name="connsiteY48" fmla="*/ 3149600 h 3480055"/>
                <a:gd name="connsiteX49" fmla="*/ 2032000 w 4064524"/>
                <a:gd name="connsiteY49" fmla="*/ 3162300 h 3480055"/>
                <a:gd name="connsiteX50" fmla="*/ 1981200 w 4064524"/>
                <a:gd name="connsiteY50" fmla="*/ 3175000 h 3480055"/>
                <a:gd name="connsiteX51" fmla="*/ 1943100 w 4064524"/>
                <a:gd name="connsiteY51" fmla="*/ 3187700 h 3480055"/>
                <a:gd name="connsiteX52" fmla="*/ 1841500 w 4064524"/>
                <a:gd name="connsiteY52" fmla="*/ 3213100 h 3480055"/>
                <a:gd name="connsiteX53" fmla="*/ 1803400 w 4064524"/>
                <a:gd name="connsiteY53" fmla="*/ 3225800 h 3480055"/>
                <a:gd name="connsiteX54" fmla="*/ 1409700 w 4064524"/>
                <a:gd name="connsiteY54" fmla="*/ 3276600 h 3480055"/>
                <a:gd name="connsiteX55" fmla="*/ 1244600 w 4064524"/>
                <a:gd name="connsiteY55" fmla="*/ 3302000 h 3480055"/>
                <a:gd name="connsiteX56" fmla="*/ 800100 w 4064524"/>
                <a:gd name="connsiteY56" fmla="*/ 3340100 h 3480055"/>
                <a:gd name="connsiteX57" fmla="*/ 647700 w 4064524"/>
                <a:gd name="connsiteY57" fmla="*/ 3365500 h 3480055"/>
                <a:gd name="connsiteX58" fmla="*/ 584200 w 4064524"/>
                <a:gd name="connsiteY58" fmla="*/ 3378200 h 3480055"/>
                <a:gd name="connsiteX59" fmla="*/ 457200 w 4064524"/>
                <a:gd name="connsiteY59" fmla="*/ 3416300 h 3480055"/>
                <a:gd name="connsiteX60" fmla="*/ 215900 w 4064524"/>
                <a:gd name="connsiteY60" fmla="*/ 3441700 h 3480055"/>
                <a:gd name="connsiteX61" fmla="*/ 114300 w 4064524"/>
                <a:gd name="connsiteY61" fmla="*/ 3454400 h 3480055"/>
                <a:gd name="connsiteX62" fmla="*/ 63500 w 4064524"/>
                <a:gd name="connsiteY62" fmla="*/ 3479800 h 3480055"/>
                <a:gd name="connsiteX63" fmla="*/ 0 w 4064524"/>
                <a:gd name="connsiteY63"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76600 w 4064524"/>
                <a:gd name="connsiteY3" fmla="*/ 495300 h 3480055"/>
                <a:gd name="connsiteX4" fmla="*/ 3657600 w 4064524"/>
                <a:gd name="connsiteY4" fmla="*/ 736600 h 3480055"/>
                <a:gd name="connsiteX5" fmla="*/ 3695700 w 4064524"/>
                <a:gd name="connsiteY5" fmla="*/ 762000 h 3480055"/>
                <a:gd name="connsiteX6" fmla="*/ 3733800 w 4064524"/>
                <a:gd name="connsiteY6" fmla="*/ 800100 h 3480055"/>
                <a:gd name="connsiteX7" fmla="*/ 3771900 w 4064524"/>
                <a:gd name="connsiteY7" fmla="*/ 850900 h 3480055"/>
                <a:gd name="connsiteX8" fmla="*/ 3848100 w 4064524"/>
                <a:gd name="connsiteY8" fmla="*/ 901700 h 3480055"/>
                <a:gd name="connsiteX9" fmla="*/ 3873500 w 4064524"/>
                <a:gd name="connsiteY9" fmla="*/ 939800 h 3480055"/>
                <a:gd name="connsiteX10" fmla="*/ 3949700 w 4064524"/>
                <a:gd name="connsiteY10" fmla="*/ 1016000 h 3480055"/>
                <a:gd name="connsiteX11" fmla="*/ 4025900 w 4064524"/>
                <a:gd name="connsiteY11" fmla="*/ 1104900 h 3480055"/>
                <a:gd name="connsiteX12" fmla="*/ 4038600 w 4064524"/>
                <a:gd name="connsiteY12" fmla="*/ 1155700 h 3480055"/>
                <a:gd name="connsiteX13" fmla="*/ 4064000 w 4064524"/>
                <a:gd name="connsiteY13" fmla="*/ 1320800 h 3480055"/>
                <a:gd name="connsiteX14" fmla="*/ 4038600 w 4064524"/>
                <a:gd name="connsiteY14" fmla="*/ 1866900 h 3480055"/>
                <a:gd name="connsiteX15" fmla="*/ 4025900 w 4064524"/>
                <a:gd name="connsiteY15" fmla="*/ 1917700 h 3480055"/>
                <a:gd name="connsiteX16" fmla="*/ 4000500 w 4064524"/>
                <a:gd name="connsiteY16" fmla="*/ 1993900 h 3480055"/>
                <a:gd name="connsiteX17" fmla="*/ 3987800 w 4064524"/>
                <a:gd name="connsiteY17" fmla="*/ 2032000 h 3480055"/>
                <a:gd name="connsiteX18" fmla="*/ 3962400 w 4064524"/>
                <a:gd name="connsiteY18" fmla="*/ 2070100 h 3480055"/>
                <a:gd name="connsiteX19" fmla="*/ 3898900 w 4064524"/>
                <a:gd name="connsiteY19" fmla="*/ 2197100 h 3480055"/>
                <a:gd name="connsiteX20" fmla="*/ 3898900 w 4064524"/>
                <a:gd name="connsiteY20" fmla="*/ 2197100 h 3480055"/>
                <a:gd name="connsiteX21" fmla="*/ 3886200 w 4064524"/>
                <a:gd name="connsiteY21" fmla="*/ 2235200 h 3480055"/>
                <a:gd name="connsiteX22" fmla="*/ 3848100 w 4064524"/>
                <a:gd name="connsiteY22" fmla="*/ 2247900 h 3480055"/>
                <a:gd name="connsiteX23" fmla="*/ 3810000 w 4064524"/>
                <a:gd name="connsiteY23" fmla="*/ 2311400 h 3480055"/>
                <a:gd name="connsiteX24" fmla="*/ 3721100 w 4064524"/>
                <a:gd name="connsiteY24" fmla="*/ 2387600 h 3480055"/>
                <a:gd name="connsiteX25" fmla="*/ 3644900 w 4064524"/>
                <a:gd name="connsiteY25" fmla="*/ 2451100 h 3480055"/>
                <a:gd name="connsiteX26" fmla="*/ 3594100 w 4064524"/>
                <a:gd name="connsiteY26" fmla="*/ 2463800 h 3480055"/>
                <a:gd name="connsiteX27" fmla="*/ 3530600 w 4064524"/>
                <a:gd name="connsiteY27" fmla="*/ 2514600 h 3480055"/>
                <a:gd name="connsiteX28" fmla="*/ 3505200 w 4064524"/>
                <a:gd name="connsiteY28" fmla="*/ 2552700 h 3480055"/>
                <a:gd name="connsiteX29" fmla="*/ 3467100 w 4064524"/>
                <a:gd name="connsiteY29" fmla="*/ 2578100 h 3480055"/>
                <a:gd name="connsiteX30" fmla="*/ 3390900 w 4064524"/>
                <a:gd name="connsiteY30" fmla="*/ 2641600 h 3480055"/>
                <a:gd name="connsiteX31" fmla="*/ 3365500 w 4064524"/>
                <a:gd name="connsiteY31" fmla="*/ 2679700 h 3480055"/>
                <a:gd name="connsiteX32" fmla="*/ 3289300 w 4064524"/>
                <a:gd name="connsiteY32" fmla="*/ 2705100 h 3480055"/>
                <a:gd name="connsiteX33" fmla="*/ 3238500 w 4064524"/>
                <a:gd name="connsiteY33" fmla="*/ 2730500 h 3480055"/>
                <a:gd name="connsiteX34" fmla="*/ 3162300 w 4064524"/>
                <a:gd name="connsiteY34" fmla="*/ 2755900 h 3480055"/>
                <a:gd name="connsiteX35" fmla="*/ 3086100 w 4064524"/>
                <a:gd name="connsiteY35" fmla="*/ 2806700 h 3480055"/>
                <a:gd name="connsiteX36" fmla="*/ 3048000 w 4064524"/>
                <a:gd name="connsiteY36" fmla="*/ 2832100 h 3480055"/>
                <a:gd name="connsiteX37" fmla="*/ 2997200 w 4064524"/>
                <a:gd name="connsiteY37" fmla="*/ 2870200 h 3480055"/>
                <a:gd name="connsiteX38" fmla="*/ 2921000 w 4064524"/>
                <a:gd name="connsiteY38" fmla="*/ 2921000 h 3480055"/>
                <a:gd name="connsiteX39" fmla="*/ 2794000 w 4064524"/>
                <a:gd name="connsiteY39" fmla="*/ 2971800 h 3480055"/>
                <a:gd name="connsiteX40" fmla="*/ 2755900 w 4064524"/>
                <a:gd name="connsiteY40" fmla="*/ 2997200 h 3480055"/>
                <a:gd name="connsiteX41" fmla="*/ 2679700 w 4064524"/>
                <a:gd name="connsiteY41" fmla="*/ 3022600 h 3480055"/>
                <a:gd name="connsiteX42" fmla="*/ 2641600 w 4064524"/>
                <a:gd name="connsiteY42" fmla="*/ 3035300 h 3480055"/>
                <a:gd name="connsiteX43" fmla="*/ 2578100 w 4064524"/>
                <a:gd name="connsiteY43" fmla="*/ 3048000 h 3480055"/>
                <a:gd name="connsiteX44" fmla="*/ 2387600 w 4064524"/>
                <a:gd name="connsiteY44" fmla="*/ 3086100 h 3480055"/>
                <a:gd name="connsiteX45" fmla="*/ 2273300 w 4064524"/>
                <a:gd name="connsiteY45" fmla="*/ 3111500 h 3480055"/>
                <a:gd name="connsiteX46" fmla="*/ 2146300 w 4064524"/>
                <a:gd name="connsiteY46" fmla="*/ 3136900 h 3480055"/>
                <a:gd name="connsiteX47" fmla="*/ 2070100 w 4064524"/>
                <a:gd name="connsiteY47" fmla="*/ 3149600 h 3480055"/>
                <a:gd name="connsiteX48" fmla="*/ 2032000 w 4064524"/>
                <a:gd name="connsiteY48" fmla="*/ 3162300 h 3480055"/>
                <a:gd name="connsiteX49" fmla="*/ 1981200 w 4064524"/>
                <a:gd name="connsiteY49" fmla="*/ 3175000 h 3480055"/>
                <a:gd name="connsiteX50" fmla="*/ 1943100 w 4064524"/>
                <a:gd name="connsiteY50" fmla="*/ 3187700 h 3480055"/>
                <a:gd name="connsiteX51" fmla="*/ 1841500 w 4064524"/>
                <a:gd name="connsiteY51" fmla="*/ 3213100 h 3480055"/>
                <a:gd name="connsiteX52" fmla="*/ 1803400 w 4064524"/>
                <a:gd name="connsiteY52" fmla="*/ 3225800 h 3480055"/>
                <a:gd name="connsiteX53" fmla="*/ 1409700 w 4064524"/>
                <a:gd name="connsiteY53" fmla="*/ 3276600 h 3480055"/>
                <a:gd name="connsiteX54" fmla="*/ 1244600 w 4064524"/>
                <a:gd name="connsiteY54" fmla="*/ 3302000 h 3480055"/>
                <a:gd name="connsiteX55" fmla="*/ 800100 w 4064524"/>
                <a:gd name="connsiteY55" fmla="*/ 3340100 h 3480055"/>
                <a:gd name="connsiteX56" fmla="*/ 647700 w 4064524"/>
                <a:gd name="connsiteY56" fmla="*/ 3365500 h 3480055"/>
                <a:gd name="connsiteX57" fmla="*/ 584200 w 4064524"/>
                <a:gd name="connsiteY57" fmla="*/ 3378200 h 3480055"/>
                <a:gd name="connsiteX58" fmla="*/ 457200 w 4064524"/>
                <a:gd name="connsiteY58" fmla="*/ 3416300 h 3480055"/>
                <a:gd name="connsiteX59" fmla="*/ 215900 w 4064524"/>
                <a:gd name="connsiteY59" fmla="*/ 3441700 h 3480055"/>
                <a:gd name="connsiteX60" fmla="*/ 114300 w 4064524"/>
                <a:gd name="connsiteY60" fmla="*/ 3454400 h 3480055"/>
                <a:gd name="connsiteX61" fmla="*/ 63500 w 4064524"/>
                <a:gd name="connsiteY61" fmla="*/ 3479800 h 3480055"/>
                <a:gd name="connsiteX62" fmla="*/ 0 w 4064524"/>
                <a:gd name="connsiteY62"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76600 w 4064524"/>
                <a:gd name="connsiteY3" fmla="*/ 495300 h 3480055"/>
                <a:gd name="connsiteX4" fmla="*/ 3657600 w 4064524"/>
                <a:gd name="connsiteY4" fmla="*/ 736600 h 3480055"/>
                <a:gd name="connsiteX5" fmla="*/ 3733800 w 4064524"/>
                <a:gd name="connsiteY5" fmla="*/ 800100 h 3480055"/>
                <a:gd name="connsiteX6" fmla="*/ 3771900 w 4064524"/>
                <a:gd name="connsiteY6" fmla="*/ 850900 h 3480055"/>
                <a:gd name="connsiteX7" fmla="*/ 3848100 w 4064524"/>
                <a:gd name="connsiteY7" fmla="*/ 901700 h 3480055"/>
                <a:gd name="connsiteX8" fmla="*/ 3873500 w 4064524"/>
                <a:gd name="connsiteY8" fmla="*/ 939800 h 3480055"/>
                <a:gd name="connsiteX9" fmla="*/ 3949700 w 4064524"/>
                <a:gd name="connsiteY9" fmla="*/ 1016000 h 3480055"/>
                <a:gd name="connsiteX10" fmla="*/ 4025900 w 4064524"/>
                <a:gd name="connsiteY10" fmla="*/ 1104900 h 3480055"/>
                <a:gd name="connsiteX11" fmla="*/ 4038600 w 4064524"/>
                <a:gd name="connsiteY11" fmla="*/ 1155700 h 3480055"/>
                <a:gd name="connsiteX12" fmla="*/ 4064000 w 4064524"/>
                <a:gd name="connsiteY12" fmla="*/ 1320800 h 3480055"/>
                <a:gd name="connsiteX13" fmla="*/ 4038600 w 4064524"/>
                <a:gd name="connsiteY13" fmla="*/ 1866900 h 3480055"/>
                <a:gd name="connsiteX14" fmla="*/ 4025900 w 4064524"/>
                <a:gd name="connsiteY14" fmla="*/ 1917700 h 3480055"/>
                <a:gd name="connsiteX15" fmla="*/ 4000500 w 4064524"/>
                <a:gd name="connsiteY15" fmla="*/ 1993900 h 3480055"/>
                <a:gd name="connsiteX16" fmla="*/ 3987800 w 4064524"/>
                <a:gd name="connsiteY16" fmla="*/ 2032000 h 3480055"/>
                <a:gd name="connsiteX17" fmla="*/ 3962400 w 4064524"/>
                <a:gd name="connsiteY17" fmla="*/ 2070100 h 3480055"/>
                <a:gd name="connsiteX18" fmla="*/ 3898900 w 4064524"/>
                <a:gd name="connsiteY18" fmla="*/ 2197100 h 3480055"/>
                <a:gd name="connsiteX19" fmla="*/ 3898900 w 4064524"/>
                <a:gd name="connsiteY19" fmla="*/ 2197100 h 3480055"/>
                <a:gd name="connsiteX20" fmla="*/ 3886200 w 4064524"/>
                <a:gd name="connsiteY20" fmla="*/ 2235200 h 3480055"/>
                <a:gd name="connsiteX21" fmla="*/ 3848100 w 4064524"/>
                <a:gd name="connsiteY21" fmla="*/ 2247900 h 3480055"/>
                <a:gd name="connsiteX22" fmla="*/ 3810000 w 4064524"/>
                <a:gd name="connsiteY22" fmla="*/ 2311400 h 3480055"/>
                <a:gd name="connsiteX23" fmla="*/ 3721100 w 4064524"/>
                <a:gd name="connsiteY23" fmla="*/ 2387600 h 3480055"/>
                <a:gd name="connsiteX24" fmla="*/ 3644900 w 4064524"/>
                <a:gd name="connsiteY24" fmla="*/ 2451100 h 3480055"/>
                <a:gd name="connsiteX25" fmla="*/ 3594100 w 4064524"/>
                <a:gd name="connsiteY25" fmla="*/ 2463800 h 3480055"/>
                <a:gd name="connsiteX26" fmla="*/ 3530600 w 4064524"/>
                <a:gd name="connsiteY26" fmla="*/ 2514600 h 3480055"/>
                <a:gd name="connsiteX27" fmla="*/ 3505200 w 4064524"/>
                <a:gd name="connsiteY27" fmla="*/ 2552700 h 3480055"/>
                <a:gd name="connsiteX28" fmla="*/ 3467100 w 4064524"/>
                <a:gd name="connsiteY28" fmla="*/ 2578100 h 3480055"/>
                <a:gd name="connsiteX29" fmla="*/ 3390900 w 4064524"/>
                <a:gd name="connsiteY29" fmla="*/ 2641600 h 3480055"/>
                <a:gd name="connsiteX30" fmla="*/ 3365500 w 4064524"/>
                <a:gd name="connsiteY30" fmla="*/ 2679700 h 3480055"/>
                <a:gd name="connsiteX31" fmla="*/ 3289300 w 4064524"/>
                <a:gd name="connsiteY31" fmla="*/ 2705100 h 3480055"/>
                <a:gd name="connsiteX32" fmla="*/ 3238500 w 4064524"/>
                <a:gd name="connsiteY32" fmla="*/ 2730500 h 3480055"/>
                <a:gd name="connsiteX33" fmla="*/ 3162300 w 4064524"/>
                <a:gd name="connsiteY33" fmla="*/ 2755900 h 3480055"/>
                <a:gd name="connsiteX34" fmla="*/ 3086100 w 4064524"/>
                <a:gd name="connsiteY34" fmla="*/ 2806700 h 3480055"/>
                <a:gd name="connsiteX35" fmla="*/ 3048000 w 4064524"/>
                <a:gd name="connsiteY35" fmla="*/ 2832100 h 3480055"/>
                <a:gd name="connsiteX36" fmla="*/ 2997200 w 4064524"/>
                <a:gd name="connsiteY36" fmla="*/ 2870200 h 3480055"/>
                <a:gd name="connsiteX37" fmla="*/ 2921000 w 4064524"/>
                <a:gd name="connsiteY37" fmla="*/ 2921000 h 3480055"/>
                <a:gd name="connsiteX38" fmla="*/ 2794000 w 4064524"/>
                <a:gd name="connsiteY38" fmla="*/ 2971800 h 3480055"/>
                <a:gd name="connsiteX39" fmla="*/ 2755900 w 4064524"/>
                <a:gd name="connsiteY39" fmla="*/ 2997200 h 3480055"/>
                <a:gd name="connsiteX40" fmla="*/ 2679700 w 4064524"/>
                <a:gd name="connsiteY40" fmla="*/ 3022600 h 3480055"/>
                <a:gd name="connsiteX41" fmla="*/ 2641600 w 4064524"/>
                <a:gd name="connsiteY41" fmla="*/ 3035300 h 3480055"/>
                <a:gd name="connsiteX42" fmla="*/ 2578100 w 4064524"/>
                <a:gd name="connsiteY42" fmla="*/ 3048000 h 3480055"/>
                <a:gd name="connsiteX43" fmla="*/ 2387600 w 4064524"/>
                <a:gd name="connsiteY43" fmla="*/ 3086100 h 3480055"/>
                <a:gd name="connsiteX44" fmla="*/ 2273300 w 4064524"/>
                <a:gd name="connsiteY44" fmla="*/ 3111500 h 3480055"/>
                <a:gd name="connsiteX45" fmla="*/ 2146300 w 4064524"/>
                <a:gd name="connsiteY45" fmla="*/ 3136900 h 3480055"/>
                <a:gd name="connsiteX46" fmla="*/ 2070100 w 4064524"/>
                <a:gd name="connsiteY46" fmla="*/ 3149600 h 3480055"/>
                <a:gd name="connsiteX47" fmla="*/ 2032000 w 4064524"/>
                <a:gd name="connsiteY47" fmla="*/ 3162300 h 3480055"/>
                <a:gd name="connsiteX48" fmla="*/ 1981200 w 4064524"/>
                <a:gd name="connsiteY48" fmla="*/ 3175000 h 3480055"/>
                <a:gd name="connsiteX49" fmla="*/ 1943100 w 4064524"/>
                <a:gd name="connsiteY49" fmla="*/ 3187700 h 3480055"/>
                <a:gd name="connsiteX50" fmla="*/ 1841500 w 4064524"/>
                <a:gd name="connsiteY50" fmla="*/ 3213100 h 3480055"/>
                <a:gd name="connsiteX51" fmla="*/ 1803400 w 4064524"/>
                <a:gd name="connsiteY51" fmla="*/ 3225800 h 3480055"/>
                <a:gd name="connsiteX52" fmla="*/ 1409700 w 4064524"/>
                <a:gd name="connsiteY52" fmla="*/ 3276600 h 3480055"/>
                <a:gd name="connsiteX53" fmla="*/ 1244600 w 4064524"/>
                <a:gd name="connsiteY53" fmla="*/ 3302000 h 3480055"/>
                <a:gd name="connsiteX54" fmla="*/ 800100 w 4064524"/>
                <a:gd name="connsiteY54" fmla="*/ 3340100 h 3480055"/>
                <a:gd name="connsiteX55" fmla="*/ 647700 w 4064524"/>
                <a:gd name="connsiteY55" fmla="*/ 3365500 h 3480055"/>
                <a:gd name="connsiteX56" fmla="*/ 584200 w 4064524"/>
                <a:gd name="connsiteY56" fmla="*/ 3378200 h 3480055"/>
                <a:gd name="connsiteX57" fmla="*/ 457200 w 4064524"/>
                <a:gd name="connsiteY57" fmla="*/ 3416300 h 3480055"/>
                <a:gd name="connsiteX58" fmla="*/ 215900 w 4064524"/>
                <a:gd name="connsiteY58" fmla="*/ 3441700 h 3480055"/>
                <a:gd name="connsiteX59" fmla="*/ 114300 w 4064524"/>
                <a:gd name="connsiteY59" fmla="*/ 3454400 h 3480055"/>
                <a:gd name="connsiteX60" fmla="*/ 63500 w 4064524"/>
                <a:gd name="connsiteY60" fmla="*/ 3479800 h 3480055"/>
                <a:gd name="connsiteX61" fmla="*/ 0 w 4064524"/>
                <a:gd name="connsiteY61"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76600 w 4064524"/>
                <a:gd name="connsiteY3" fmla="*/ 495300 h 3480055"/>
                <a:gd name="connsiteX4" fmla="*/ 3657600 w 4064524"/>
                <a:gd name="connsiteY4" fmla="*/ 736600 h 3480055"/>
                <a:gd name="connsiteX5" fmla="*/ 3771900 w 4064524"/>
                <a:gd name="connsiteY5" fmla="*/ 850900 h 3480055"/>
                <a:gd name="connsiteX6" fmla="*/ 3848100 w 4064524"/>
                <a:gd name="connsiteY6" fmla="*/ 901700 h 3480055"/>
                <a:gd name="connsiteX7" fmla="*/ 3873500 w 4064524"/>
                <a:gd name="connsiteY7" fmla="*/ 939800 h 3480055"/>
                <a:gd name="connsiteX8" fmla="*/ 3949700 w 4064524"/>
                <a:gd name="connsiteY8" fmla="*/ 1016000 h 3480055"/>
                <a:gd name="connsiteX9" fmla="*/ 4025900 w 4064524"/>
                <a:gd name="connsiteY9" fmla="*/ 1104900 h 3480055"/>
                <a:gd name="connsiteX10" fmla="*/ 4038600 w 4064524"/>
                <a:gd name="connsiteY10" fmla="*/ 1155700 h 3480055"/>
                <a:gd name="connsiteX11" fmla="*/ 4064000 w 4064524"/>
                <a:gd name="connsiteY11" fmla="*/ 1320800 h 3480055"/>
                <a:gd name="connsiteX12" fmla="*/ 4038600 w 4064524"/>
                <a:gd name="connsiteY12" fmla="*/ 1866900 h 3480055"/>
                <a:gd name="connsiteX13" fmla="*/ 4025900 w 4064524"/>
                <a:gd name="connsiteY13" fmla="*/ 1917700 h 3480055"/>
                <a:gd name="connsiteX14" fmla="*/ 4000500 w 4064524"/>
                <a:gd name="connsiteY14" fmla="*/ 1993900 h 3480055"/>
                <a:gd name="connsiteX15" fmla="*/ 3987800 w 4064524"/>
                <a:gd name="connsiteY15" fmla="*/ 2032000 h 3480055"/>
                <a:gd name="connsiteX16" fmla="*/ 3962400 w 4064524"/>
                <a:gd name="connsiteY16" fmla="*/ 2070100 h 3480055"/>
                <a:gd name="connsiteX17" fmla="*/ 3898900 w 4064524"/>
                <a:gd name="connsiteY17" fmla="*/ 2197100 h 3480055"/>
                <a:gd name="connsiteX18" fmla="*/ 3898900 w 4064524"/>
                <a:gd name="connsiteY18" fmla="*/ 2197100 h 3480055"/>
                <a:gd name="connsiteX19" fmla="*/ 3886200 w 4064524"/>
                <a:gd name="connsiteY19" fmla="*/ 2235200 h 3480055"/>
                <a:gd name="connsiteX20" fmla="*/ 3848100 w 4064524"/>
                <a:gd name="connsiteY20" fmla="*/ 2247900 h 3480055"/>
                <a:gd name="connsiteX21" fmla="*/ 3810000 w 4064524"/>
                <a:gd name="connsiteY21" fmla="*/ 2311400 h 3480055"/>
                <a:gd name="connsiteX22" fmla="*/ 3721100 w 4064524"/>
                <a:gd name="connsiteY22" fmla="*/ 2387600 h 3480055"/>
                <a:gd name="connsiteX23" fmla="*/ 3644900 w 4064524"/>
                <a:gd name="connsiteY23" fmla="*/ 2451100 h 3480055"/>
                <a:gd name="connsiteX24" fmla="*/ 3594100 w 4064524"/>
                <a:gd name="connsiteY24" fmla="*/ 2463800 h 3480055"/>
                <a:gd name="connsiteX25" fmla="*/ 3530600 w 4064524"/>
                <a:gd name="connsiteY25" fmla="*/ 2514600 h 3480055"/>
                <a:gd name="connsiteX26" fmla="*/ 3505200 w 4064524"/>
                <a:gd name="connsiteY26" fmla="*/ 2552700 h 3480055"/>
                <a:gd name="connsiteX27" fmla="*/ 3467100 w 4064524"/>
                <a:gd name="connsiteY27" fmla="*/ 2578100 h 3480055"/>
                <a:gd name="connsiteX28" fmla="*/ 3390900 w 4064524"/>
                <a:gd name="connsiteY28" fmla="*/ 2641600 h 3480055"/>
                <a:gd name="connsiteX29" fmla="*/ 3365500 w 4064524"/>
                <a:gd name="connsiteY29" fmla="*/ 2679700 h 3480055"/>
                <a:gd name="connsiteX30" fmla="*/ 3289300 w 4064524"/>
                <a:gd name="connsiteY30" fmla="*/ 2705100 h 3480055"/>
                <a:gd name="connsiteX31" fmla="*/ 3238500 w 4064524"/>
                <a:gd name="connsiteY31" fmla="*/ 2730500 h 3480055"/>
                <a:gd name="connsiteX32" fmla="*/ 3162300 w 4064524"/>
                <a:gd name="connsiteY32" fmla="*/ 2755900 h 3480055"/>
                <a:gd name="connsiteX33" fmla="*/ 3086100 w 4064524"/>
                <a:gd name="connsiteY33" fmla="*/ 2806700 h 3480055"/>
                <a:gd name="connsiteX34" fmla="*/ 3048000 w 4064524"/>
                <a:gd name="connsiteY34" fmla="*/ 2832100 h 3480055"/>
                <a:gd name="connsiteX35" fmla="*/ 2997200 w 4064524"/>
                <a:gd name="connsiteY35" fmla="*/ 2870200 h 3480055"/>
                <a:gd name="connsiteX36" fmla="*/ 2921000 w 4064524"/>
                <a:gd name="connsiteY36" fmla="*/ 2921000 h 3480055"/>
                <a:gd name="connsiteX37" fmla="*/ 2794000 w 4064524"/>
                <a:gd name="connsiteY37" fmla="*/ 2971800 h 3480055"/>
                <a:gd name="connsiteX38" fmla="*/ 2755900 w 4064524"/>
                <a:gd name="connsiteY38" fmla="*/ 2997200 h 3480055"/>
                <a:gd name="connsiteX39" fmla="*/ 2679700 w 4064524"/>
                <a:gd name="connsiteY39" fmla="*/ 3022600 h 3480055"/>
                <a:gd name="connsiteX40" fmla="*/ 2641600 w 4064524"/>
                <a:gd name="connsiteY40" fmla="*/ 3035300 h 3480055"/>
                <a:gd name="connsiteX41" fmla="*/ 2578100 w 4064524"/>
                <a:gd name="connsiteY41" fmla="*/ 3048000 h 3480055"/>
                <a:gd name="connsiteX42" fmla="*/ 2387600 w 4064524"/>
                <a:gd name="connsiteY42" fmla="*/ 3086100 h 3480055"/>
                <a:gd name="connsiteX43" fmla="*/ 2273300 w 4064524"/>
                <a:gd name="connsiteY43" fmla="*/ 3111500 h 3480055"/>
                <a:gd name="connsiteX44" fmla="*/ 2146300 w 4064524"/>
                <a:gd name="connsiteY44" fmla="*/ 3136900 h 3480055"/>
                <a:gd name="connsiteX45" fmla="*/ 2070100 w 4064524"/>
                <a:gd name="connsiteY45" fmla="*/ 3149600 h 3480055"/>
                <a:gd name="connsiteX46" fmla="*/ 2032000 w 4064524"/>
                <a:gd name="connsiteY46" fmla="*/ 3162300 h 3480055"/>
                <a:gd name="connsiteX47" fmla="*/ 1981200 w 4064524"/>
                <a:gd name="connsiteY47" fmla="*/ 3175000 h 3480055"/>
                <a:gd name="connsiteX48" fmla="*/ 1943100 w 4064524"/>
                <a:gd name="connsiteY48" fmla="*/ 3187700 h 3480055"/>
                <a:gd name="connsiteX49" fmla="*/ 1841500 w 4064524"/>
                <a:gd name="connsiteY49" fmla="*/ 3213100 h 3480055"/>
                <a:gd name="connsiteX50" fmla="*/ 1803400 w 4064524"/>
                <a:gd name="connsiteY50" fmla="*/ 3225800 h 3480055"/>
                <a:gd name="connsiteX51" fmla="*/ 1409700 w 4064524"/>
                <a:gd name="connsiteY51" fmla="*/ 3276600 h 3480055"/>
                <a:gd name="connsiteX52" fmla="*/ 1244600 w 4064524"/>
                <a:gd name="connsiteY52" fmla="*/ 3302000 h 3480055"/>
                <a:gd name="connsiteX53" fmla="*/ 800100 w 4064524"/>
                <a:gd name="connsiteY53" fmla="*/ 3340100 h 3480055"/>
                <a:gd name="connsiteX54" fmla="*/ 647700 w 4064524"/>
                <a:gd name="connsiteY54" fmla="*/ 3365500 h 3480055"/>
                <a:gd name="connsiteX55" fmla="*/ 584200 w 4064524"/>
                <a:gd name="connsiteY55" fmla="*/ 3378200 h 3480055"/>
                <a:gd name="connsiteX56" fmla="*/ 457200 w 4064524"/>
                <a:gd name="connsiteY56" fmla="*/ 3416300 h 3480055"/>
                <a:gd name="connsiteX57" fmla="*/ 215900 w 4064524"/>
                <a:gd name="connsiteY57" fmla="*/ 3441700 h 3480055"/>
                <a:gd name="connsiteX58" fmla="*/ 114300 w 4064524"/>
                <a:gd name="connsiteY58" fmla="*/ 3454400 h 3480055"/>
                <a:gd name="connsiteX59" fmla="*/ 63500 w 4064524"/>
                <a:gd name="connsiteY59" fmla="*/ 3479800 h 3480055"/>
                <a:gd name="connsiteX60" fmla="*/ 0 w 4064524"/>
                <a:gd name="connsiteY60"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76600 w 4064524"/>
                <a:gd name="connsiteY3" fmla="*/ 495300 h 3480055"/>
                <a:gd name="connsiteX4" fmla="*/ 3657600 w 4064524"/>
                <a:gd name="connsiteY4" fmla="*/ 736600 h 3480055"/>
                <a:gd name="connsiteX5" fmla="*/ 3848100 w 4064524"/>
                <a:gd name="connsiteY5" fmla="*/ 901700 h 3480055"/>
                <a:gd name="connsiteX6" fmla="*/ 3873500 w 4064524"/>
                <a:gd name="connsiteY6" fmla="*/ 939800 h 3480055"/>
                <a:gd name="connsiteX7" fmla="*/ 3949700 w 4064524"/>
                <a:gd name="connsiteY7" fmla="*/ 1016000 h 3480055"/>
                <a:gd name="connsiteX8" fmla="*/ 4025900 w 4064524"/>
                <a:gd name="connsiteY8" fmla="*/ 1104900 h 3480055"/>
                <a:gd name="connsiteX9" fmla="*/ 4038600 w 4064524"/>
                <a:gd name="connsiteY9" fmla="*/ 1155700 h 3480055"/>
                <a:gd name="connsiteX10" fmla="*/ 4064000 w 4064524"/>
                <a:gd name="connsiteY10" fmla="*/ 1320800 h 3480055"/>
                <a:gd name="connsiteX11" fmla="*/ 4038600 w 4064524"/>
                <a:gd name="connsiteY11" fmla="*/ 1866900 h 3480055"/>
                <a:gd name="connsiteX12" fmla="*/ 4025900 w 4064524"/>
                <a:gd name="connsiteY12" fmla="*/ 1917700 h 3480055"/>
                <a:gd name="connsiteX13" fmla="*/ 4000500 w 4064524"/>
                <a:gd name="connsiteY13" fmla="*/ 1993900 h 3480055"/>
                <a:gd name="connsiteX14" fmla="*/ 3987800 w 4064524"/>
                <a:gd name="connsiteY14" fmla="*/ 2032000 h 3480055"/>
                <a:gd name="connsiteX15" fmla="*/ 3962400 w 4064524"/>
                <a:gd name="connsiteY15" fmla="*/ 2070100 h 3480055"/>
                <a:gd name="connsiteX16" fmla="*/ 3898900 w 4064524"/>
                <a:gd name="connsiteY16" fmla="*/ 2197100 h 3480055"/>
                <a:gd name="connsiteX17" fmla="*/ 3898900 w 4064524"/>
                <a:gd name="connsiteY17" fmla="*/ 2197100 h 3480055"/>
                <a:gd name="connsiteX18" fmla="*/ 3886200 w 4064524"/>
                <a:gd name="connsiteY18" fmla="*/ 2235200 h 3480055"/>
                <a:gd name="connsiteX19" fmla="*/ 3848100 w 4064524"/>
                <a:gd name="connsiteY19" fmla="*/ 2247900 h 3480055"/>
                <a:gd name="connsiteX20" fmla="*/ 3810000 w 4064524"/>
                <a:gd name="connsiteY20" fmla="*/ 2311400 h 3480055"/>
                <a:gd name="connsiteX21" fmla="*/ 3721100 w 4064524"/>
                <a:gd name="connsiteY21" fmla="*/ 2387600 h 3480055"/>
                <a:gd name="connsiteX22" fmla="*/ 3644900 w 4064524"/>
                <a:gd name="connsiteY22" fmla="*/ 2451100 h 3480055"/>
                <a:gd name="connsiteX23" fmla="*/ 3594100 w 4064524"/>
                <a:gd name="connsiteY23" fmla="*/ 2463800 h 3480055"/>
                <a:gd name="connsiteX24" fmla="*/ 3530600 w 4064524"/>
                <a:gd name="connsiteY24" fmla="*/ 2514600 h 3480055"/>
                <a:gd name="connsiteX25" fmla="*/ 3505200 w 4064524"/>
                <a:gd name="connsiteY25" fmla="*/ 2552700 h 3480055"/>
                <a:gd name="connsiteX26" fmla="*/ 3467100 w 4064524"/>
                <a:gd name="connsiteY26" fmla="*/ 2578100 h 3480055"/>
                <a:gd name="connsiteX27" fmla="*/ 3390900 w 4064524"/>
                <a:gd name="connsiteY27" fmla="*/ 2641600 h 3480055"/>
                <a:gd name="connsiteX28" fmla="*/ 3365500 w 4064524"/>
                <a:gd name="connsiteY28" fmla="*/ 2679700 h 3480055"/>
                <a:gd name="connsiteX29" fmla="*/ 3289300 w 4064524"/>
                <a:gd name="connsiteY29" fmla="*/ 2705100 h 3480055"/>
                <a:gd name="connsiteX30" fmla="*/ 3238500 w 4064524"/>
                <a:gd name="connsiteY30" fmla="*/ 2730500 h 3480055"/>
                <a:gd name="connsiteX31" fmla="*/ 3162300 w 4064524"/>
                <a:gd name="connsiteY31" fmla="*/ 2755900 h 3480055"/>
                <a:gd name="connsiteX32" fmla="*/ 3086100 w 4064524"/>
                <a:gd name="connsiteY32" fmla="*/ 2806700 h 3480055"/>
                <a:gd name="connsiteX33" fmla="*/ 3048000 w 4064524"/>
                <a:gd name="connsiteY33" fmla="*/ 2832100 h 3480055"/>
                <a:gd name="connsiteX34" fmla="*/ 2997200 w 4064524"/>
                <a:gd name="connsiteY34" fmla="*/ 2870200 h 3480055"/>
                <a:gd name="connsiteX35" fmla="*/ 2921000 w 4064524"/>
                <a:gd name="connsiteY35" fmla="*/ 2921000 h 3480055"/>
                <a:gd name="connsiteX36" fmla="*/ 2794000 w 4064524"/>
                <a:gd name="connsiteY36" fmla="*/ 2971800 h 3480055"/>
                <a:gd name="connsiteX37" fmla="*/ 2755900 w 4064524"/>
                <a:gd name="connsiteY37" fmla="*/ 2997200 h 3480055"/>
                <a:gd name="connsiteX38" fmla="*/ 2679700 w 4064524"/>
                <a:gd name="connsiteY38" fmla="*/ 3022600 h 3480055"/>
                <a:gd name="connsiteX39" fmla="*/ 2641600 w 4064524"/>
                <a:gd name="connsiteY39" fmla="*/ 3035300 h 3480055"/>
                <a:gd name="connsiteX40" fmla="*/ 2578100 w 4064524"/>
                <a:gd name="connsiteY40" fmla="*/ 3048000 h 3480055"/>
                <a:gd name="connsiteX41" fmla="*/ 2387600 w 4064524"/>
                <a:gd name="connsiteY41" fmla="*/ 3086100 h 3480055"/>
                <a:gd name="connsiteX42" fmla="*/ 2273300 w 4064524"/>
                <a:gd name="connsiteY42" fmla="*/ 3111500 h 3480055"/>
                <a:gd name="connsiteX43" fmla="*/ 2146300 w 4064524"/>
                <a:gd name="connsiteY43" fmla="*/ 3136900 h 3480055"/>
                <a:gd name="connsiteX44" fmla="*/ 2070100 w 4064524"/>
                <a:gd name="connsiteY44" fmla="*/ 3149600 h 3480055"/>
                <a:gd name="connsiteX45" fmla="*/ 2032000 w 4064524"/>
                <a:gd name="connsiteY45" fmla="*/ 3162300 h 3480055"/>
                <a:gd name="connsiteX46" fmla="*/ 1981200 w 4064524"/>
                <a:gd name="connsiteY46" fmla="*/ 3175000 h 3480055"/>
                <a:gd name="connsiteX47" fmla="*/ 1943100 w 4064524"/>
                <a:gd name="connsiteY47" fmla="*/ 3187700 h 3480055"/>
                <a:gd name="connsiteX48" fmla="*/ 1841500 w 4064524"/>
                <a:gd name="connsiteY48" fmla="*/ 3213100 h 3480055"/>
                <a:gd name="connsiteX49" fmla="*/ 1803400 w 4064524"/>
                <a:gd name="connsiteY49" fmla="*/ 3225800 h 3480055"/>
                <a:gd name="connsiteX50" fmla="*/ 1409700 w 4064524"/>
                <a:gd name="connsiteY50" fmla="*/ 3276600 h 3480055"/>
                <a:gd name="connsiteX51" fmla="*/ 1244600 w 4064524"/>
                <a:gd name="connsiteY51" fmla="*/ 3302000 h 3480055"/>
                <a:gd name="connsiteX52" fmla="*/ 800100 w 4064524"/>
                <a:gd name="connsiteY52" fmla="*/ 3340100 h 3480055"/>
                <a:gd name="connsiteX53" fmla="*/ 647700 w 4064524"/>
                <a:gd name="connsiteY53" fmla="*/ 3365500 h 3480055"/>
                <a:gd name="connsiteX54" fmla="*/ 584200 w 4064524"/>
                <a:gd name="connsiteY54" fmla="*/ 3378200 h 3480055"/>
                <a:gd name="connsiteX55" fmla="*/ 457200 w 4064524"/>
                <a:gd name="connsiteY55" fmla="*/ 3416300 h 3480055"/>
                <a:gd name="connsiteX56" fmla="*/ 215900 w 4064524"/>
                <a:gd name="connsiteY56" fmla="*/ 3441700 h 3480055"/>
                <a:gd name="connsiteX57" fmla="*/ 114300 w 4064524"/>
                <a:gd name="connsiteY57" fmla="*/ 3454400 h 3480055"/>
                <a:gd name="connsiteX58" fmla="*/ 63500 w 4064524"/>
                <a:gd name="connsiteY58" fmla="*/ 3479800 h 3480055"/>
                <a:gd name="connsiteX59" fmla="*/ 0 w 4064524"/>
                <a:gd name="connsiteY59"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76600 w 4064524"/>
                <a:gd name="connsiteY3" fmla="*/ 495300 h 3480055"/>
                <a:gd name="connsiteX4" fmla="*/ 3657600 w 4064524"/>
                <a:gd name="connsiteY4" fmla="*/ 736600 h 3480055"/>
                <a:gd name="connsiteX5" fmla="*/ 3873500 w 4064524"/>
                <a:gd name="connsiteY5" fmla="*/ 939800 h 3480055"/>
                <a:gd name="connsiteX6" fmla="*/ 3949700 w 4064524"/>
                <a:gd name="connsiteY6" fmla="*/ 1016000 h 3480055"/>
                <a:gd name="connsiteX7" fmla="*/ 4025900 w 4064524"/>
                <a:gd name="connsiteY7" fmla="*/ 1104900 h 3480055"/>
                <a:gd name="connsiteX8" fmla="*/ 4038600 w 4064524"/>
                <a:gd name="connsiteY8" fmla="*/ 1155700 h 3480055"/>
                <a:gd name="connsiteX9" fmla="*/ 4064000 w 4064524"/>
                <a:gd name="connsiteY9" fmla="*/ 1320800 h 3480055"/>
                <a:gd name="connsiteX10" fmla="*/ 4038600 w 4064524"/>
                <a:gd name="connsiteY10" fmla="*/ 1866900 h 3480055"/>
                <a:gd name="connsiteX11" fmla="*/ 4025900 w 4064524"/>
                <a:gd name="connsiteY11" fmla="*/ 1917700 h 3480055"/>
                <a:gd name="connsiteX12" fmla="*/ 4000500 w 4064524"/>
                <a:gd name="connsiteY12" fmla="*/ 1993900 h 3480055"/>
                <a:gd name="connsiteX13" fmla="*/ 3987800 w 4064524"/>
                <a:gd name="connsiteY13" fmla="*/ 2032000 h 3480055"/>
                <a:gd name="connsiteX14" fmla="*/ 3962400 w 4064524"/>
                <a:gd name="connsiteY14" fmla="*/ 2070100 h 3480055"/>
                <a:gd name="connsiteX15" fmla="*/ 3898900 w 4064524"/>
                <a:gd name="connsiteY15" fmla="*/ 2197100 h 3480055"/>
                <a:gd name="connsiteX16" fmla="*/ 3898900 w 4064524"/>
                <a:gd name="connsiteY16" fmla="*/ 2197100 h 3480055"/>
                <a:gd name="connsiteX17" fmla="*/ 3886200 w 4064524"/>
                <a:gd name="connsiteY17" fmla="*/ 2235200 h 3480055"/>
                <a:gd name="connsiteX18" fmla="*/ 3848100 w 4064524"/>
                <a:gd name="connsiteY18" fmla="*/ 2247900 h 3480055"/>
                <a:gd name="connsiteX19" fmla="*/ 3810000 w 4064524"/>
                <a:gd name="connsiteY19" fmla="*/ 2311400 h 3480055"/>
                <a:gd name="connsiteX20" fmla="*/ 3721100 w 4064524"/>
                <a:gd name="connsiteY20" fmla="*/ 2387600 h 3480055"/>
                <a:gd name="connsiteX21" fmla="*/ 3644900 w 4064524"/>
                <a:gd name="connsiteY21" fmla="*/ 2451100 h 3480055"/>
                <a:gd name="connsiteX22" fmla="*/ 3594100 w 4064524"/>
                <a:gd name="connsiteY22" fmla="*/ 2463800 h 3480055"/>
                <a:gd name="connsiteX23" fmla="*/ 3530600 w 4064524"/>
                <a:gd name="connsiteY23" fmla="*/ 2514600 h 3480055"/>
                <a:gd name="connsiteX24" fmla="*/ 3505200 w 4064524"/>
                <a:gd name="connsiteY24" fmla="*/ 2552700 h 3480055"/>
                <a:gd name="connsiteX25" fmla="*/ 3467100 w 4064524"/>
                <a:gd name="connsiteY25" fmla="*/ 2578100 h 3480055"/>
                <a:gd name="connsiteX26" fmla="*/ 3390900 w 4064524"/>
                <a:gd name="connsiteY26" fmla="*/ 2641600 h 3480055"/>
                <a:gd name="connsiteX27" fmla="*/ 3365500 w 4064524"/>
                <a:gd name="connsiteY27" fmla="*/ 2679700 h 3480055"/>
                <a:gd name="connsiteX28" fmla="*/ 3289300 w 4064524"/>
                <a:gd name="connsiteY28" fmla="*/ 2705100 h 3480055"/>
                <a:gd name="connsiteX29" fmla="*/ 3238500 w 4064524"/>
                <a:gd name="connsiteY29" fmla="*/ 2730500 h 3480055"/>
                <a:gd name="connsiteX30" fmla="*/ 3162300 w 4064524"/>
                <a:gd name="connsiteY30" fmla="*/ 2755900 h 3480055"/>
                <a:gd name="connsiteX31" fmla="*/ 3086100 w 4064524"/>
                <a:gd name="connsiteY31" fmla="*/ 2806700 h 3480055"/>
                <a:gd name="connsiteX32" fmla="*/ 3048000 w 4064524"/>
                <a:gd name="connsiteY32" fmla="*/ 2832100 h 3480055"/>
                <a:gd name="connsiteX33" fmla="*/ 2997200 w 4064524"/>
                <a:gd name="connsiteY33" fmla="*/ 2870200 h 3480055"/>
                <a:gd name="connsiteX34" fmla="*/ 2921000 w 4064524"/>
                <a:gd name="connsiteY34" fmla="*/ 2921000 h 3480055"/>
                <a:gd name="connsiteX35" fmla="*/ 2794000 w 4064524"/>
                <a:gd name="connsiteY35" fmla="*/ 2971800 h 3480055"/>
                <a:gd name="connsiteX36" fmla="*/ 2755900 w 4064524"/>
                <a:gd name="connsiteY36" fmla="*/ 2997200 h 3480055"/>
                <a:gd name="connsiteX37" fmla="*/ 2679700 w 4064524"/>
                <a:gd name="connsiteY37" fmla="*/ 3022600 h 3480055"/>
                <a:gd name="connsiteX38" fmla="*/ 2641600 w 4064524"/>
                <a:gd name="connsiteY38" fmla="*/ 3035300 h 3480055"/>
                <a:gd name="connsiteX39" fmla="*/ 2578100 w 4064524"/>
                <a:gd name="connsiteY39" fmla="*/ 3048000 h 3480055"/>
                <a:gd name="connsiteX40" fmla="*/ 2387600 w 4064524"/>
                <a:gd name="connsiteY40" fmla="*/ 3086100 h 3480055"/>
                <a:gd name="connsiteX41" fmla="*/ 2273300 w 4064524"/>
                <a:gd name="connsiteY41" fmla="*/ 3111500 h 3480055"/>
                <a:gd name="connsiteX42" fmla="*/ 2146300 w 4064524"/>
                <a:gd name="connsiteY42" fmla="*/ 3136900 h 3480055"/>
                <a:gd name="connsiteX43" fmla="*/ 2070100 w 4064524"/>
                <a:gd name="connsiteY43" fmla="*/ 3149600 h 3480055"/>
                <a:gd name="connsiteX44" fmla="*/ 2032000 w 4064524"/>
                <a:gd name="connsiteY44" fmla="*/ 3162300 h 3480055"/>
                <a:gd name="connsiteX45" fmla="*/ 1981200 w 4064524"/>
                <a:gd name="connsiteY45" fmla="*/ 3175000 h 3480055"/>
                <a:gd name="connsiteX46" fmla="*/ 1943100 w 4064524"/>
                <a:gd name="connsiteY46" fmla="*/ 3187700 h 3480055"/>
                <a:gd name="connsiteX47" fmla="*/ 1841500 w 4064524"/>
                <a:gd name="connsiteY47" fmla="*/ 3213100 h 3480055"/>
                <a:gd name="connsiteX48" fmla="*/ 1803400 w 4064524"/>
                <a:gd name="connsiteY48" fmla="*/ 3225800 h 3480055"/>
                <a:gd name="connsiteX49" fmla="*/ 1409700 w 4064524"/>
                <a:gd name="connsiteY49" fmla="*/ 3276600 h 3480055"/>
                <a:gd name="connsiteX50" fmla="*/ 1244600 w 4064524"/>
                <a:gd name="connsiteY50" fmla="*/ 3302000 h 3480055"/>
                <a:gd name="connsiteX51" fmla="*/ 800100 w 4064524"/>
                <a:gd name="connsiteY51" fmla="*/ 3340100 h 3480055"/>
                <a:gd name="connsiteX52" fmla="*/ 647700 w 4064524"/>
                <a:gd name="connsiteY52" fmla="*/ 3365500 h 3480055"/>
                <a:gd name="connsiteX53" fmla="*/ 584200 w 4064524"/>
                <a:gd name="connsiteY53" fmla="*/ 3378200 h 3480055"/>
                <a:gd name="connsiteX54" fmla="*/ 457200 w 4064524"/>
                <a:gd name="connsiteY54" fmla="*/ 3416300 h 3480055"/>
                <a:gd name="connsiteX55" fmla="*/ 215900 w 4064524"/>
                <a:gd name="connsiteY55" fmla="*/ 3441700 h 3480055"/>
                <a:gd name="connsiteX56" fmla="*/ 114300 w 4064524"/>
                <a:gd name="connsiteY56" fmla="*/ 3454400 h 3480055"/>
                <a:gd name="connsiteX57" fmla="*/ 63500 w 4064524"/>
                <a:gd name="connsiteY57" fmla="*/ 3479800 h 3480055"/>
                <a:gd name="connsiteX58" fmla="*/ 0 w 4064524"/>
                <a:gd name="connsiteY58"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51200 w 4064524"/>
                <a:gd name="connsiteY3" fmla="*/ 501650 h 3480055"/>
                <a:gd name="connsiteX4" fmla="*/ 3657600 w 4064524"/>
                <a:gd name="connsiteY4" fmla="*/ 736600 h 3480055"/>
                <a:gd name="connsiteX5" fmla="*/ 3873500 w 4064524"/>
                <a:gd name="connsiteY5" fmla="*/ 939800 h 3480055"/>
                <a:gd name="connsiteX6" fmla="*/ 3949700 w 4064524"/>
                <a:gd name="connsiteY6" fmla="*/ 1016000 h 3480055"/>
                <a:gd name="connsiteX7" fmla="*/ 4025900 w 4064524"/>
                <a:gd name="connsiteY7" fmla="*/ 1104900 h 3480055"/>
                <a:gd name="connsiteX8" fmla="*/ 4038600 w 4064524"/>
                <a:gd name="connsiteY8" fmla="*/ 1155700 h 3480055"/>
                <a:gd name="connsiteX9" fmla="*/ 4064000 w 4064524"/>
                <a:gd name="connsiteY9" fmla="*/ 1320800 h 3480055"/>
                <a:gd name="connsiteX10" fmla="*/ 4038600 w 4064524"/>
                <a:gd name="connsiteY10" fmla="*/ 1866900 h 3480055"/>
                <a:gd name="connsiteX11" fmla="*/ 4025900 w 4064524"/>
                <a:gd name="connsiteY11" fmla="*/ 1917700 h 3480055"/>
                <a:gd name="connsiteX12" fmla="*/ 4000500 w 4064524"/>
                <a:gd name="connsiteY12" fmla="*/ 1993900 h 3480055"/>
                <a:gd name="connsiteX13" fmla="*/ 3987800 w 4064524"/>
                <a:gd name="connsiteY13" fmla="*/ 2032000 h 3480055"/>
                <a:gd name="connsiteX14" fmla="*/ 3962400 w 4064524"/>
                <a:gd name="connsiteY14" fmla="*/ 2070100 h 3480055"/>
                <a:gd name="connsiteX15" fmla="*/ 3898900 w 4064524"/>
                <a:gd name="connsiteY15" fmla="*/ 2197100 h 3480055"/>
                <a:gd name="connsiteX16" fmla="*/ 3898900 w 4064524"/>
                <a:gd name="connsiteY16" fmla="*/ 2197100 h 3480055"/>
                <a:gd name="connsiteX17" fmla="*/ 3886200 w 4064524"/>
                <a:gd name="connsiteY17" fmla="*/ 2235200 h 3480055"/>
                <a:gd name="connsiteX18" fmla="*/ 3848100 w 4064524"/>
                <a:gd name="connsiteY18" fmla="*/ 2247900 h 3480055"/>
                <a:gd name="connsiteX19" fmla="*/ 3810000 w 4064524"/>
                <a:gd name="connsiteY19" fmla="*/ 2311400 h 3480055"/>
                <a:gd name="connsiteX20" fmla="*/ 3721100 w 4064524"/>
                <a:gd name="connsiteY20" fmla="*/ 2387600 h 3480055"/>
                <a:gd name="connsiteX21" fmla="*/ 3644900 w 4064524"/>
                <a:gd name="connsiteY21" fmla="*/ 2451100 h 3480055"/>
                <a:gd name="connsiteX22" fmla="*/ 3594100 w 4064524"/>
                <a:gd name="connsiteY22" fmla="*/ 2463800 h 3480055"/>
                <a:gd name="connsiteX23" fmla="*/ 3530600 w 4064524"/>
                <a:gd name="connsiteY23" fmla="*/ 2514600 h 3480055"/>
                <a:gd name="connsiteX24" fmla="*/ 3505200 w 4064524"/>
                <a:gd name="connsiteY24" fmla="*/ 2552700 h 3480055"/>
                <a:gd name="connsiteX25" fmla="*/ 3467100 w 4064524"/>
                <a:gd name="connsiteY25" fmla="*/ 2578100 h 3480055"/>
                <a:gd name="connsiteX26" fmla="*/ 3390900 w 4064524"/>
                <a:gd name="connsiteY26" fmla="*/ 2641600 h 3480055"/>
                <a:gd name="connsiteX27" fmla="*/ 3365500 w 4064524"/>
                <a:gd name="connsiteY27" fmla="*/ 2679700 h 3480055"/>
                <a:gd name="connsiteX28" fmla="*/ 3289300 w 4064524"/>
                <a:gd name="connsiteY28" fmla="*/ 2705100 h 3480055"/>
                <a:gd name="connsiteX29" fmla="*/ 3238500 w 4064524"/>
                <a:gd name="connsiteY29" fmla="*/ 2730500 h 3480055"/>
                <a:gd name="connsiteX30" fmla="*/ 3162300 w 4064524"/>
                <a:gd name="connsiteY30" fmla="*/ 2755900 h 3480055"/>
                <a:gd name="connsiteX31" fmla="*/ 3086100 w 4064524"/>
                <a:gd name="connsiteY31" fmla="*/ 2806700 h 3480055"/>
                <a:gd name="connsiteX32" fmla="*/ 3048000 w 4064524"/>
                <a:gd name="connsiteY32" fmla="*/ 2832100 h 3480055"/>
                <a:gd name="connsiteX33" fmla="*/ 2997200 w 4064524"/>
                <a:gd name="connsiteY33" fmla="*/ 2870200 h 3480055"/>
                <a:gd name="connsiteX34" fmla="*/ 2921000 w 4064524"/>
                <a:gd name="connsiteY34" fmla="*/ 2921000 h 3480055"/>
                <a:gd name="connsiteX35" fmla="*/ 2794000 w 4064524"/>
                <a:gd name="connsiteY35" fmla="*/ 2971800 h 3480055"/>
                <a:gd name="connsiteX36" fmla="*/ 2755900 w 4064524"/>
                <a:gd name="connsiteY36" fmla="*/ 2997200 h 3480055"/>
                <a:gd name="connsiteX37" fmla="*/ 2679700 w 4064524"/>
                <a:gd name="connsiteY37" fmla="*/ 3022600 h 3480055"/>
                <a:gd name="connsiteX38" fmla="*/ 2641600 w 4064524"/>
                <a:gd name="connsiteY38" fmla="*/ 3035300 h 3480055"/>
                <a:gd name="connsiteX39" fmla="*/ 2578100 w 4064524"/>
                <a:gd name="connsiteY39" fmla="*/ 3048000 h 3480055"/>
                <a:gd name="connsiteX40" fmla="*/ 2387600 w 4064524"/>
                <a:gd name="connsiteY40" fmla="*/ 3086100 h 3480055"/>
                <a:gd name="connsiteX41" fmla="*/ 2273300 w 4064524"/>
                <a:gd name="connsiteY41" fmla="*/ 3111500 h 3480055"/>
                <a:gd name="connsiteX42" fmla="*/ 2146300 w 4064524"/>
                <a:gd name="connsiteY42" fmla="*/ 3136900 h 3480055"/>
                <a:gd name="connsiteX43" fmla="*/ 2070100 w 4064524"/>
                <a:gd name="connsiteY43" fmla="*/ 3149600 h 3480055"/>
                <a:gd name="connsiteX44" fmla="*/ 2032000 w 4064524"/>
                <a:gd name="connsiteY44" fmla="*/ 3162300 h 3480055"/>
                <a:gd name="connsiteX45" fmla="*/ 1981200 w 4064524"/>
                <a:gd name="connsiteY45" fmla="*/ 3175000 h 3480055"/>
                <a:gd name="connsiteX46" fmla="*/ 1943100 w 4064524"/>
                <a:gd name="connsiteY46" fmla="*/ 3187700 h 3480055"/>
                <a:gd name="connsiteX47" fmla="*/ 1841500 w 4064524"/>
                <a:gd name="connsiteY47" fmla="*/ 3213100 h 3480055"/>
                <a:gd name="connsiteX48" fmla="*/ 1803400 w 4064524"/>
                <a:gd name="connsiteY48" fmla="*/ 3225800 h 3480055"/>
                <a:gd name="connsiteX49" fmla="*/ 1409700 w 4064524"/>
                <a:gd name="connsiteY49" fmla="*/ 3276600 h 3480055"/>
                <a:gd name="connsiteX50" fmla="*/ 1244600 w 4064524"/>
                <a:gd name="connsiteY50" fmla="*/ 3302000 h 3480055"/>
                <a:gd name="connsiteX51" fmla="*/ 800100 w 4064524"/>
                <a:gd name="connsiteY51" fmla="*/ 3340100 h 3480055"/>
                <a:gd name="connsiteX52" fmla="*/ 647700 w 4064524"/>
                <a:gd name="connsiteY52" fmla="*/ 3365500 h 3480055"/>
                <a:gd name="connsiteX53" fmla="*/ 584200 w 4064524"/>
                <a:gd name="connsiteY53" fmla="*/ 3378200 h 3480055"/>
                <a:gd name="connsiteX54" fmla="*/ 457200 w 4064524"/>
                <a:gd name="connsiteY54" fmla="*/ 3416300 h 3480055"/>
                <a:gd name="connsiteX55" fmla="*/ 215900 w 4064524"/>
                <a:gd name="connsiteY55" fmla="*/ 3441700 h 3480055"/>
                <a:gd name="connsiteX56" fmla="*/ 114300 w 4064524"/>
                <a:gd name="connsiteY56" fmla="*/ 3454400 h 3480055"/>
                <a:gd name="connsiteX57" fmla="*/ 63500 w 4064524"/>
                <a:gd name="connsiteY57" fmla="*/ 3479800 h 3480055"/>
                <a:gd name="connsiteX58" fmla="*/ 0 w 4064524"/>
                <a:gd name="connsiteY58"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51200 w 4064524"/>
                <a:gd name="connsiteY3" fmla="*/ 501650 h 3480055"/>
                <a:gd name="connsiteX4" fmla="*/ 3657600 w 4064524"/>
                <a:gd name="connsiteY4" fmla="*/ 736600 h 3480055"/>
                <a:gd name="connsiteX5" fmla="*/ 3873500 w 4064524"/>
                <a:gd name="connsiteY5" fmla="*/ 939800 h 3480055"/>
                <a:gd name="connsiteX6" fmla="*/ 4025900 w 4064524"/>
                <a:gd name="connsiteY6" fmla="*/ 1104900 h 3480055"/>
                <a:gd name="connsiteX7" fmla="*/ 4038600 w 4064524"/>
                <a:gd name="connsiteY7" fmla="*/ 1155700 h 3480055"/>
                <a:gd name="connsiteX8" fmla="*/ 4064000 w 4064524"/>
                <a:gd name="connsiteY8" fmla="*/ 1320800 h 3480055"/>
                <a:gd name="connsiteX9" fmla="*/ 4038600 w 4064524"/>
                <a:gd name="connsiteY9" fmla="*/ 1866900 h 3480055"/>
                <a:gd name="connsiteX10" fmla="*/ 4025900 w 4064524"/>
                <a:gd name="connsiteY10" fmla="*/ 1917700 h 3480055"/>
                <a:gd name="connsiteX11" fmla="*/ 4000500 w 4064524"/>
                <a:gd name="connsiteY11" fmla="*/ 1993900 h 3480055"/>
                <a:gd name="connsiteX12" fmla="*/ 3987800 w 4064524"/>
                <a:gd name="connsiteY12" fmla="*/ 2032000 h 3480055"/>
                <a:gd name="connsiteX13" fmla="*/ 3962400 w 4064524"/>
                <a:gd name="connsiteY13" fmla="*/ 2070100 h 3480055"/>
                <a:gd name="connsiteX14" fmla="*/ 3898900 w 4064524"/>
                <a:gd name="connsiteY14" fmla="*/ 2197100 h 3480055"/>
                <a:gd name="connsiteX15" fmla="*/ 3898900 w 4064524"/>
                <a:gd name="connsiteY15" fmla="*/ 2197100 h 3480055"/>
                <a:gd name="connsiteX16" fmla="*/ 3886200 w 4064524"/>
                <a:gd name="connsiteY16" fmla="*/ 2235200 h 3480055"/>
                <a:gd name="connsiteX17" fmla="*/ 3848100 w 4064524"/>
                <a:gd name="connsiteY17" fmla="*/ 2247900 h 3480055"/>
                <a:gd name="connsiteX18" fmla="*/ 3810000 w 4064524"/>
                <a:gd name="connsiteY18" fmla="*/ 2311400 h 3480055"/>
                <a:gd name="connsiteX19" fmla="*/ 3721100 w 4064524"/>
                <a:gd name="connsiteY19" fmla="*/ 2387600 h 3480055"/>
                <a:gd name="connsiteX20" fmla="*/ 3644900 w 4064524"/>
                <a:gd name="connsiteY20" fmla="*/ 2451100 h 3480055"/>
                <a:gd name="connsiteX21" fmla="*/ 3594100 w 4064524"/>
                <a:gd name="connsiteY21" fmla="*/ 2463800 h 3480055"/>
                <a:gd name="connsiteX22" fmla="*/ 3530600 w 4064524"/>
                <a:gd name="connsiteY22" fmla="*/ 2514600 h 3480055"/>
                <a:gd name="connsiteX23" fmla="*/ 3505200 w 4064524"/>
                <a:gd name="connsiteY23" fmla="*/ 2552700 h 3480055"/>
                <a:gd name="connsiteX24" fmla="*/ 3467100 w 4064524"/>
                <a:gd name="connsiteY24" fmla="*/ 2578100 h 3480055"/>
                <a:gd name="connsiteX25" fmla="*/ 3390900 w 4064524"/>
                <a:gd name="connsiteY25" fmla="*/ 2641600 h 3480055"/>
                <a:gd name="connsiteX26" fmla="*/ 3365500 w 4064524"/>
                <a:gd name="connsiteY26" fmla="*/ 2679700 h 3480055"/>
                <a:gd name="connsiteX27" fmla="*/ 3289300 w 4064524"/>
                <a:gd name="connsiteY27" fmla="*/ 2705100 h 3480055"/>
                <a:gd name="connsiteX28" fmla="*/ 3238500 w 4064524"/>
                <a:gd name="connsiteY28" fmla="*/ 2730500 h 3480055"/>
                <a:gd name="connsiteX29" fmla="*/ 3162300 w 4064524"/>
                <a:gd name="connsiteY29" fmla="*/ 2755900 h 3480055"/>
                <a:gd name="connsiteX30" fmla="*/ 3086100 w 4064524"/>
                <a:gd name="connsiteY30" fmla="*/ 2806700 h 3480055"/>
                <a:gd name="connsiteX31" fmla="*/ 3048000 w 4064524"/>
                <a:gd name="connsiteY31" fmla="*/ 2832100 h 3480055"/>
                <a:gd name="connsiteX32" fmla="*/ 2997200 w 4064524"/>
                <a:gd name="connsiteY32" fmla="*/ 2870200 h 3480055"/>
                <a:gd name="connsiteX33" fmla="*/ 2921000 w 4064524"/>
                <a:gd name="connsiteY33" fmla="*/ 2921000 h 3480055"/>
                <a:gd name="connsiteX34" fmla="*/ 2794000 w 4064524"/>
                <a:gd name="connsiteY34" fmla="*/ 2971800 h 3480055"/>
                <a:gd name="connsiteX35" fmla="*/ 2755900 w 4064524"/>
                <a:gd name="connsiteY35" fmla="*/ 2997200 h 3480055"/>
                <a:gd name="connsiteX36" fmla="*/ 2679700 w 4064524"/>
                <a:gd name="connsiteY36" fmla="*/ 3022600 h 3480055"/>
                <a:gd name="connsiteX37" fmla="*/ 2641600 w 4064524"/>
                <a:gd name="connsiteY37" fmla="*/ 3035300 h 3480055"/>
                <a:gd name="connsiteX38" fmla="*/ 2578100 w 4064524"/>
                <a:gd name="connsiteY38" fmla="*/ 3048000 h 3480055"/>
                <a:gd name="connsiteX39" fmla="*/ 2387600 w 4064524"/>
                <a:gd name="connsiteY39" fmla="*/ 3086100 h 3480055"/>
                <a:gd name="connsiteX40" fmla="*/ 2273300 w 4064524"/>
                <a:gd name="connsiteY40" fmla="*/ 3111500 h 3480055"/>
                <a:gd name="connsiteX41" fmla="*/ 2146300 w 4064524"/>
                <a:gd name="connsiteY41" fmla="*/ 3136900 h 3480055"/>
                <a:gd name="connsiteX42" fmla="*/ 2070100 w 4064524"/>
                <a:gd name="connsiteY42" fmla="*/ 3149600 h 3480055"/>
                <a:gd name="connsiteX43" fmla="*/ 2032000 w 4064524"/>
                <a:gd name="connsiteY43" fmla="*/ 3162300 h 3480055"/>
                <a:gd name="connsiteX44" fmla="*/ 1981200 w 4064524"/>
                <a:gd name="connsiteY44" fmla="*/ 3175000 h 3480055"/>
                <a:gd name="connsiteX45" fmla="*/ 1943100 w 4064524"/>
                <a:gd name="connsiteY45" fmla="*/ 3187700 h 3480055"/>
                <a:gd name="connsiteX46" fmla="*/ 1841500 w 4064524"/>
                <a:gd name="connsiteY46" fmla="*/ 3213100 h 3480055"/>
                <a:gd name="connsiteX47" fmla="*/ 1803400 w 4064524"/>
                <a:gd name="connsiteY47" fmla="*/ 3225800 h 3480055"/>
                <a:gd name="connsiteX48" fmla="*/ 1409700 w 4064524"/>
                <a:gd name="connsiteY48" fmla="*/ 3276600 h 3480055"/>
                <a:gd name="connsiteX49" fmla="*/ 1244600 w 4064524"/>
                <a:gd name="connsiteY49" fmla="*/ 3302000 h 3480055"/>
                <a:gd name="connsiteX50" fmla="*/ 800100 w 4064524"/>
                <a:gd name="connsiteY50" fmla="*/ 3340100 h 3480055"/>
                <a:gd name="connsiteX51" fmla="*/ 647700 w 4064524"/>
                <a:gd name="connsiteY51" fmla="*/ 3365500 h 3480055"/>
                <a:gd name="connsiteX52" fmla="*/ 584200 w 4064524"/>
                <a:gd name="connsiteY52" fmla="*/ 3378200 h 3480055"/>
                <a:gd name="connsiteX53" fmla="*/ 457200 w 4064524"/>
                <a:gd name="connsiteY53" fmla="*/ 3416300 h 3480055"/>
                <a:gd name="connsiteX54" fmla="*/ 215900 w 4064524"/>
                <a:gd name="connsiteY54" fmla="*/ 3441700 h 3480055"/>
                <a:gd name="connsiteX55" fmla="*/ 114300 w 4064524"/>
                <a:gd name="connsiteY55" fmla="*/ 3454400 h 3480055"/>
                <a:gd name="connsiteX56" fmla="*/ 63500 w 4064524"/>
                <a:gd name="connsiteY56" fmla="*/ 3479800 h 3480055"/>
                <a:gd name="connsiteX57" fmla="*/ 0 w 4064524"/>
                <a:gd name="connsiteY57"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51200 w 4064524"/>
                <a:gd name="connsiteY3" fmla="*/ 501650 h 3480055"/>
                <a:gd name="connsiteX4" fmla="*/ 3657600 w 4064524"/>
                <a:gd name="connsiteY4" fmla="*/ 736600 h 3480055"/>
                <a:gd name="connsiteX5" fmla="*/ 3873500 w 4064524"/>
                <a:gd name="connsiteY5" fmla="*/ 939800 h 3480055"/>
                <a:gd name="connsiteX6" fmla="*/ 4038600 w 4064524"/>
                <a:gd name="connsiteY6" fmla="*/ 1155700 h 3480055"/>
                <a:gd name="connsiteX7" fmla="*/ 4064000 w 4064524"/>
                <a:gd name="connsiteY7" fmla="*/ 1320800 h 3480055"/>
                <a:gd name="connsiteX8" fmla="*/ 4038600 w 4064524"/>
                <a:gd name="connsiteY8" fmla="*/ 1866900 h 3480055"/>
                <a:gd name="connsiteX9" fmla="*/ 4025900 w 4064524"/>
                <a:gd name="connsiteY9" fmla="*/ 1917700 h 3480055"/>
                <a:gd name="connsiteX10" fmla="*/ 4000500 w 4064524"/>
                <a:gd name="connsiteY10" fmla="*/ 1993900 h 3480055"/>
                <a:gd name="connsiteX11" fmla="*/ 3987800 w 4064524"/>
                <a:gd name="connsiteY11" fmla="*/ 2032000 h 3480055"/>
                <a:gd name="connsiteX12" fmla="*/ 3962400 w 4064524"/>
                <a:gd name="connsiteY12" fmla="*/ 2070100 h 3480055"/>
                <a:gd name="connsiteX13" fmla="*/ 3898900 w 4064524"/>
                <a:gd name="connsiteY13" fmla="*/ 2197100 h 3480055"/>
                <a:gd name="connsiteX14" fmla="*/ 3898900 w 4064524"/>
                <a:gd name="connsiteY14" fmla="*/ 2197100 h 3480055"/>
                <a:gd name="connsiteX15" fmla="*/ 3886200 w 4064524"/>
                <a:gd name="connsiteY15" fmla="*/ 2235200 h 3480055"/>
                <a:gd name="connsiteX16" fmla="*/ 3848100 w 4064524"/>
                <a:gd name="connsiteY16" fmla="*/ 2247900 h 3480055"/>
                <a:gd name="connsiteX17" fmla="*/ 3810000 w 4064524"/>
                <a:gd name="connsiteY17" fmla="*/ 2311400 h 3480055"/>
                <a:gd name="connsiteX18" fmla="*/ 3721100 w 4064524"/>
                <a:gd name="connsiteY18" fmla="*/ 2387600 h 3480055"/>
                <a:gd name="connsiteX19" fmla="*/ 3644900 w 4064524"/>
                <a:gd name="connsiteY19" fmla="*/ 2451100 h 3480055"/>
                <a:gd name="connsiteX20" fmla="*/ 3594100 w 4064524"/>
                <a:gd name="connsiteY20" fmla="*/ 2463800 h 3480055"/>
                <a:gd name="connsiteX21" fmla="*/ 3530600 w 4064524"/>
                <a:gd name="connsiteY21" fmla="*/ 2514600 h 3480055"/>
                <a:gd name="connsiteX22" fmla="*/ 3505200 w 4064524"/>
                <a:gd name="connsiteY22" fmla="*/ 2552700 h 3480055"/>
                <a:gd name="connsiteX23" fmla="*/ 3467100 w 4064524"/>
                <a:gd name="connsiteY23" fmla="*/ 2578100 h 3480055"/>
                <a:gd name="connsiteX24" fmla="*/ 3390900 w 4064524"/>
                <a:gd name="connsiteY24" fmla="*/ 2641600 h 3480055"/>
                <a:gd name="connsiteX25" fmla="*/ 3365500 w 4064524"/>
                <a:gd name="connsiteY25" fmla="*/ 2679700 h 3480055"/>
                <a:gd name="connsiteX26" fmla="*/ 3289300 w 4064524"/>
                <a:gd name="connsiteY26" fmla="*/ 2705100 h 3480055"/>
                <a:gd name="connsiteX27" fmla="*/ 3238500 w 4064524"/>
                <a:gd name="connsiteY27" fmla="*/ 2730500 h 3480055"/>
                <a:gd name="connsiteX28" fmla="*/ 3162300 w 4064524"/>
                <a:gd name="connsiteY28" fmla="*/ 2755900 h 3480055"/>
                <a:gd name="connsiteX29" fmla="*/ 3086100 w 4064524"/>
                <a:gd name="connsiteY29" fmla="*/ 2806700 h 3480055"/>
                <a:gd name="connsiteX30" fmla="*/ 3048000 w 4064524"/>
                <a:gd name="connsiteY30" fmla="*/ 2832100 h 3480055"/>
                <a:gd name="connsiteX31" fmla="*/ 2997200 w 4064524"/>
                <a:gd name="connsiteY31" fmla="*/ 2870200 h 3480055"/>
                <a:gd name="connsiteX32" fmla="*/ 2921000 w 4064524"/>
                <a:gd name="connsiteY32" fmla="*/ 2921000 h 3480055"/>
                <a:gd name="connsiteX33" fmla="*/ 2794000 w 4064524"/>
                <a:gd name="connsiteY33" fmla="*/ 2971800 h 3480055"/>
                <a:gd name="connsiteX34" fmla="*/ 2755900 w 4064524"/>
                <a:gd name="connsiteY34" fmla="*/ 2997200 h 3480055"/>
                <a:gd name="connsiteX35" fmla="*/ 2679700 w 4064524"/>
                <a:gd name="connsiteY35" fmla="*/ 3022600 h 3480055"/>
                <a:gd name="connsiteX36" fmla="*/ 2641600 w 4064524"/>
                <a:gd name="connsiteY36" fmla="*/ 3035300 h 3480055"/>
                <a:gd name="connsiteX37" fmla="*/ 2578100 w 4064524"/>
                <a:gd name="connsiteY37" fmla="*/ 3048000 h 3480055"/>
                <a:gd name="connsiteX38" fmla="*/ 2387600 w 4064524"/>
                <a:gd name="connsiteY38" fmla="*/ 3086100 h 3480055"/>
                <a:gd name="connsiteX39" fmla="*/ 2273300 w 4064524"/>
                <a:gd name="connsiteY39" fmla="*/ 3111500 h 3480055"/>
                <a:gd name="connsiteX40" fmla="*/ 2146300 w 4064524"/>
                <a:gd name="connsiteY40" fmla="*/ 3136900 h 3480055"/>
                <a:gd name="connsiteX41" fmla="*/ 2070100 w 4064524"/>
                <a:gd name="connsiteY41" fmla="*/ 3149600 h 3480055"/>
                <a:gd name="connsiteX42" fmla="*/ 2032000 w 4064524"/>
                <a:gd name="connsiteY42" fmla="*/ 3162300 h 3480055"/>
                <a:gd name="connsiteX43" fmla="*/ 1981200 w 4064524"/>
                <a:gd name="connsiteY43" fmla="*/ 3175000 h 3480055"/>
                <a:gd name="connsiteX44" fmla="*/ 1943100 w 4064524"/>
                <a:gd name="connsiteY44" fmla="*/ 3187700 h 3480055"/>
                <a:gd name="connsiteX45" fmla="*/ 1841500 w 4064524"/>
                <a:gd name="connsiteY45" fmla="*/ 3213100 h 3480055"/>
                <a:gd name="connsiteX46" fmla="*/ 1803400 w 4064524"/>
                <a:gd name="connsiteY46" fmla="*/ 3225800 h 3480055"/>
                <a:gd name="connsiteX47" fmla="*/ 1409700 w 4064524"/>
                <a:gd name="connsiteY47" fmla="*/ 3276600 h 3480055"/>
                <a:gd name="connsiteX48" fmla="*/ 1244600 w 4064524"/>
                <a:gd name="connsiteY48" fmla="*/ 3302000 h 3480055"/>
                <a:gd name="connsiteX49" fmla="*/ 800100 w 4064524"/>
                <a:gd name="connsiteY49" fmla="*/ 3340100 h 3480055"/>
                <a:gd name="connsiteX50" fmla="*/ 647700 w 4064524"/>
                <a:gd name="connsiteY50" fmla="*/ 3365500 h 3480055"/>
                <a:gd name="connsiteX51" fmla="*/ 584200 w 4064524"/>
                <a:gd name="connsiteY51" fmla="*/ 3378200 h 3480055"/>
                <a:gd name="connsiteX52" fmla="*/ 457200 w 4064524"/>
                <a:gd name="connsiteY52" fmla="*/ 3416300 h 3480055"/>
                <a:gd name="connsiteX53" fmla="*/ 215900 w 4064524"/>
                <a:gd name="connsiteY53" fmla="*/ 3441700 h 3480055"/>
                <a:gd name="connsiteX54" fmla="*/ 114300 w 4064524"/>
                <a:gd name="connsiteY54" fmla="*/ 3454400 h 3480055"/>
                <a:gd name="connsiteX55" fmla="*/ 63500 w 4064524"/>
                <a:gd name="connsiteY55" fmla="*/ 3479800 h 3480055"/>
                <a:gd name="connsiteX56" fmla="*/ 0 w 4064524"/>
                <a:gd name="connsiteY56" fmla="*/ 3467100 h 3480055"/>
                <a:gd name="connsiteX0" fmla="*/ 1860550 w 4064524"/>
                <a:gd name="connsiteY0" fmla="*/ 0 h 3480055"/>
                <a:gd name="connsiteX1" fmla="*/ 2305050 w 4064524"/>
                <a:gd name="connsiteY1" fmla="*/ 139700 h 3480055"/>
                <a:gd name="connsiteX2" fmla="*/ 2768600 w 4064524"/>
                <a:gd name="connsiteY2" fmla="*/ 304800 h 3480055"/>
                <a:gd name="connsiteX3" fmla="*/ 3251200 w 4064524"/>
                <a:gd name="connsiteY3" fmla="*/ 501650 h 3480055"/>
                <a:gd name="connsiteX4" fmla="*/ 3657600 w 4064524"/>
                <a:gd name="connsiteY4" fmla="*/ 736600 h 3480055"/>
                <a:gd name="connsiteX5" fmla="*/ 3873500 w 4064524"/>
                <a:gd name="connsiteY5" fmla="*/ 939800 h 3480055"/>
                <a:gd name="connsiteX6" fmla="*/ 4064000 w 4064524"/>
                <a:gd name="connsiteY6" fmla="*/ 1320800 h 3480055"/>
                <a:gd name="connsiteX7" fmla="*/ 4038600 w 4064524"/>
                <a:gd name="connsiteY7" fmla="*/ 1866900 h 3480055"/>
                <a:gd name="connsiteX8" fmla="*/ 4025900 w 4064524"/>
                <a:gd name="connsiteY8" fmla="*/ 1917700 h 3480055"/>
                <a:gd name="connsiteX9" fmla="*/ 4000500 w 4064524"/>
                <a:gd name="connsiteY9" fmla="*/ 1993900 h 3480055"/>
                <a:gd name="connsiteX10" fmla="*/ 3987800 w 4064524"/>
                <a:gd name="connsiteY10" fmla="*/ 2032000 h 3480055"/>
                <a:gd name="connsiteX11" fmla="*/ 3962400 w 4064524"/>
                <a:gd name="connsiteY11" fmla="*/ 2070100 h 3480055"/>
                <a:gd name="connsiteX12" fmla="*/ 3898900 w 4064524"/>
                <a:gd name="connsiteY12" fmla="*/ 2197100 h 3480055"/>
                <a:gd name="connsiteX13" fmla="*/ 3898900 w 4064524"/>
                <a:gd name="connsiteY13" fmla="*/ 2197100 h 3480055"/>
                <a:gd name="connsiteX14" fmla="*/ 3886200 w 4064524"/>
                <a:gd name="connsiteY14" fmla="*/ 2235200 h 3480055"/>
                <a:gd name="connsiteX15" fmla="*/ 3848100 w 4064524"/>
                <a:gd name="connsiteY15" fmla="*/ 2247900 h 3480055"/>
                <a:gd name="connsiteX16" fmla="*/ 3810000 w 4064524"/>
                <a:gd name="connsiteY16" fmla="*/ 2311400 h 3480055"/>
                <a:gd name="connsiteX17" fmla="*/ 3721100 w 4064524"/>
                <a:gd name="connsiteY17" fmla="*/ 2387600 h 3480055"/>
                <a:gd name="connsiteX18" fmla="*/ 3644900 w 4064524"/>
                <a:gd name="connsiteY18" fmla="*/ 2451100 h 3480055"/>
                <a:gd name="connsiteX19" fmla="*/ 3594100 w 4064524"/>
                <a:gd name="connsiteY19" fmla="*/ 2463800 h 3480055"/>
                <a:gd name="connsiteX20" fmla="*/ 3530600 w 4064524"/>
                <a:gd name="connsiteY20" fmla="*/ 2514600 h 3480055"/>
                <a:gd name="connsiteX21" fmla="*/ 3505200 w 4064524"/>
                <a:gd name="connsiteY21" fmla="*/ 2552700 h 3480055"/>
                <a:gd name="connsiteX22" fmla="*/ 3467100 w 4064524"/>
                <a:gd name="connsiteY22" fmla="*/ 2578100 h 3480055"/>
                <a:gd name="connsiteX23" fmla="*/ 3390900 w 4064524"/>
                <a:gd name="connsiteY23" fmla="*/ 2641600 h 3480055"/>
                <a:gd name="connsiteX24" fmla="*/ 3365500 w 4064524"/>
                <a:gd name="connsiteY24" fmla="*/ 2679700 h 3480055"/>
                <a:gd name="connsiteX25" fmla="*/ 3289300 w 4064524"/>
                <a:gd name="connsiteY25" fmla="*/ 2705100 h 3480055"/>
                <a:gd name="connsiteX26" fmla="*/ 3238500 w 4064524"/>
                <a:gd name="connsiteY26" fmla="*/ 2730500 h 3480055"/>
                <a:gd name="connsiteX27" fmla="*/ 3162300 w 4064524"/>
                <a:gd name="connsiteY27" fmla="*/ 2755900 h 3480055"/>
                <a:gd name="connsiteX28" fmla="*/ 3086100 w 4064524"/>
                <a:gd name="connsiteY28" fmla="*/ 2806700 h 3480055"/>
                <a:gd name="connsiteX29" fmla="*/ 3048000 w 4064524"/>
                <a:gd name="connsiteY29" fmla="*/ 2832100 h 3480055"/>
                <a:gd name="connsiteX30" fmla="*/ 2997200 w 4064524"/>
                <a:gd name="connsiteY30" fmla="*/ 2870200 h 3480055"/>
                <a:gd name="connsiteX31" fmla="*/ 2921000 w 4064524"/>
                <a:gd name="connsiteY31" fmla="*/ 2921000 h 3480055"/>
                <a:gd name="connsiteX32" fmla="*/ 2794000 w 4064524"/>
                <a:gd name="connsiteY32" fmla="*/ 2971800 h 3480055"/>
                <a:gd name="connsiteX33" fmla="*/ 2755900 w 4064524"/>
                <a:gd name="connsiteY33" fmla="*/ 2997200 h 3480055"/>
                <a:gd name="connsiteX34" fmla="*/ 2679700 w 4064524"/>
                <a:gd name="connsiteY34" fmla="*/ 3022600 h 3480055"/>
                <a:gd name="connsiteX35" fmla="*/ 2641600 w 4064524"/>
                <a:gd name="connsiteY35" fmla="*/ 3035300 h 3480055"/>
                <a:gd name="connsiteX36" fmla="*/ 2578100 w 4064524"/>
                <a:gd name="connsiteY36" fmla="*/ 3048000 h 3480055"/>
                <a:gd name="connsiteX37" fmla="*/ 2387600 w 4064524"/>
                <a:gd name="connsiteY37" fmla="*/ 3086100 h 3480055"/>
                <a:gd name="connsiteX38" fmla="*/ 2273300 w 4064524"/>
                <a:gd name="connsiteY38" fmla="*/ 3111500 h 3480055"/>
                <a:gd name="connsiteX39" fmla="*/ 2146300 w 4064524"/>
                <a:gd name="connsiteY39" fmla="*/ 3136900 h 3480055"/>
                <a:gd name="connsiteX40" fmla="*/ 2070100 w 4064524"/>
                <a:gd name="connsiteY40" fmla="*/ 3149600 h 3480055"/>
                <a:gd name="connsiteX41" fmla="*/ 2032000 w 4064524"/>
                <a:gd name="connsiteY41" fmla="*/ 3162300 h 3480055"/>
                <a:gd name="connsiteX42" fmla="*/ 1981200 w 4064524"/>
                <a:gd name="connsiteY42" fmla="*/ 3175000 h 3480055"/>
                <a:gd name="connsiteX43" fmla="*/ 1943100 w 4064524"/>
                <a:gd name="connsiteY43" fmla="*/ 3187700 h 3480055"/>
                <a:gd name="connsiteX44" fmla="*/ 1841500 w 4064524"/>
                <a:gd name="connsiteY44" fmla="*/ 3213100 h 3480055"/>
                <a:gd name="connsiteX45" fmla="*/ 1803400 w 4064524"/>
                <a:gd name="connsiteY45" fmla="*/ 3225800 h 3480055"/>
                <a:gd name="connsiteX46" fmla="*/ 1409700 w 4064524"/>
                <a:gd name="connsiteY46" fmla="*/ 3276600 h 3480055"/>
                <a:gd name="connsiteX47" fmla="*/ 1244600 w 4064524"/>
                <a:gd name="connsiteY47" fmla="*/ 3302000 h 3480055"/>
                <a:gd name="connsiteX48" fmla="*/ 800100 w 4064524"/>
                <a:gd name="connsiteY48" fmla="*/ 3340100 h 3480055"/>
                <a:gd name="connsiteX49" fmla="*/ 647700 w 4064524"/>
                <a:gd name="connsiteY49" fmla="*/ 3365500 h 3480055"/>
                <a:gd name="connsiteX50" fmla="*/ 584200 w 4064524"/>
                <a:gd name="connsiteY50" fmla="*/ 3378200 h 3480055"/>
                <a:gd name="connsiteX51" fmla="*/ 457200 w 4064524"/>
                <a:gd name="connsiteY51" fmla="*/ 3416300 h 3480055"/>
                <a:gd name="connsiteX52" fmla="*/ 215900 w 4064524"/>
                <a:gd name="connsiteY52" fmla="*/ 3441700 h 3480055"/>
                <a:gd name="connsiteX53" fmla="*/ 114300 w 4064524"/>
                <a:gd name="connsiteY53" fmla="*/ 3454400 h 3480055"/>
                <a:gd name="connsiteX54" fmla="*/ 63500 w 4064524"/>
                <a:gd name="connsiteY54" fmla="*/ 3479800 h 3480055"/>
                <a:gd name="connsiteX55" fmla="*/ 0 w 4064524"/>
                <a:gd name="connsiteY55" fmla="*/ 3467100 h 3480055"/>
                <a:gd name="connsiteX0" fmla="*/ 1860550 w 4068128"/>
                <a:gd name="connsiteY0" fmla="*/ 0 h 3480055"/>
                <a:gd name="connsiteX1" fmla="*/ 2305050 w 4068128"/>
                <a:gd name="connsiteY1" fmla="*/ 139700 h 3480055"/>
                <a:gd name="connsiteX2" fmla="*/ 2768600 w 4068128"/>
                <a:gd name="connsiteY2" fmla="*/ 304800 h 3480055"/>
                <a:gd name="connsiteX3" fmla="*/ 3251200 w 4068128"/>
                <a:gd name="connsiteY3" fmla="*/ 501650 h 3480055"/>
                <a:gd name="connsiteX4" fmla="*/ 3657600 w 4068128"/>
                <a:gd name="connsiteY4" fmla="*/ 736600 h 3480055"/>
                <a:gd name="connsiteX5" fmla="*/ 3873500 w 4068128"/>
                <a:gd name="connsiteY5" fmla="*/ 939800 h 3480055"/>
                <a:gd name="connsiteX6" fmla="*/ 4064000 w 4068128"/>
                <a:gd name="connsiteY6" fmla="*/ 1320800 h 3480055"/>
                <a:gd name="connsiteX7" fmla="*/ 4044950 w 4068128"/>
                <a:gd name="connsiteY7" fmla="*/ 1746250 h 3480055"/>
                <a:gd name="connsiteX8" fmla="*/ 4025900 w 4068128"/>
                <a:gd name="connsiteY8" fmla="*/ 1917700 h 3480055"/>
                <a:gd name="connsiteX9" fmla="*/ 4000500 w 4068128"/>
                <a:gd name="connsiteY9" fmla="*/ 1993900 h 3480055"/>
                <a:gd name="connsiteX10" fmla="*/ 3987800 w 4068128"/>
                <a:gd name="connsiteY10" fmla="*/ 2032000 h 3480055"/>
                <a:gd name="connsiteX11" fmla="*/ 3962400 w 4068128"/>
                <a:gd name="connsiteY11" fmla="*/ 2070100 h 3480055"/>
                <a:gd name="connsiteX12" fmla="*/ 3898900 w 4068128"/>
                <a:gd name="connsiteY12" fmla="*/ 2197100 h 3480055"/>
                <a:gd name="connsiteX13" fmla="*/ 3898900 w 4068128"/>
                <a:gd name="connsiteY13" fmla="*/ 2197100 h 3480055"/>
                <a:gd name="connsiteX14" fmla="*/ 3886200 w 4068128"/>
                <a:gd name="connsiteY14" fmla="*/ 2235200 h 3480055"/>
                <a:gd name="connsiteX15" fmla="*/ 3848100 w 4068128"/>
                <a:gd name="connsiteY15" fmla="*/ 2247900 h 3480055"/>
                <a:gd name="connsiteX16" fmla="*/ 3810000 w 4068128"/>
                <a:gd name="connsiteY16" fmla="*/ 2311400 h 3480055"/>
                <a:gd name="connsiteX17" fmla="*/ 3721100 w 4068128"/>
                <a:gd name="connsiteY17" fmla="*/ 2387600 h 3480055"/>
                <a:gd name="connsiteX18" fmla="*/ 3644900 w 4068128"/>
                <a:gd name="connsiteY18" fmla="*/ 2451100 h 3480055"/>
                <a:gd name="connsiteX19" fmla="*/ 3594100 w 4068128"/>
                <a:gd name="connsiteY19" fmla="*/ 2463800 h 3480055"/>
                <a:gd name="connsiteX20" fmla="*/ 3530600 w 4068128"/>
                <a:gd name="connsiteY20" fmla="*/ 2514600 h 3480055"/>
                <a:gd name="connsiteX21" fmla="*/ 3505200 w 4068128"/>
                <a:gd name="connsiteY21" fmla="*/ 2552700 h 3480055"/>
                <a:gd name="connsiteX22" fmla="*/ 3467100 w 4068128"/>
                <a:gd name="connsiteY22" fmla="*/ 2578100 h 3480055"/>
                <a:gd name="connsiteX23" fmla="*/ 3390900 w 4068128"/>
                <a:gd name="connsiteY23" fmla="*/ 2641600 h 3480055"/>
                <a:gd name="connsiteX24" fmla="*/ 3365500 w 4068128"/>
                <a:gd name="connsiteY24" fmla="*/ 2679700 h 3480055"/>
                <a:gd name="connsiteX25" fmla="*/ 3289300 w 4068128"/>
                <a:gd name="connsiteY25" fmla="*/ 2705100 h 3480055"/>
                <a:gd name="connsiteX26" fmla="*/ 3238500 w 4068128"/>
                <a:gd name="connsiteY26" fmla="*/ 2730500 h 3480055"/>
                <a:gd name="connsiteX27" fmla="*/ 3162300 w 4068128"/>
                <a:gd name="connsiteY27" fmla="*/ 2755900 h 3480055"/>
                <a:gd name="connsiteX28" fmla="*/ 3086100 w 4068128"/>
                <a:gd name="connsiteY28" fmla="*/ 2806700 h 3480055"/>
                <a:gd name="connsiteX29" fmla="*/ 3048000 w 4068128"/>
                <a:gd name="connsiteY29" fmla="*/ 2832100 h 3480055"/>
                <a:gd name="connsiteX30" fmla="*/ 2997200 w 4068128"/>
                <a:gd name="connsiteY30" fmla="*/ 2870200 h 3480055"/>
                <a:gd name="connsiteX31" fmla="*/ 2921000 w 4068128"/>
                <a:gd name="connsiteY31" fmla="*/ 2921000 h 3480055"/>
                <a:gd name="connsiteX32" fmla="*/ 2794000 w 4068128"/>
                <a:gd name="connsiteY32" fmla="*/ 2971800 h 3480055"/>
                <a:gd name="connsiteX33" fmla="*/ 2755900 w 4068128"/>
                <a:gd name="connsiteY33" fmla="*/ 2997200 h 3480055"/>
                <a:gd name="connsiteX34" fmla="*/ 2679700 w 4068128"/>
                <a:gd name="connsiteY34" fmla="*/ 3022600 h 3480055"/>
                <a:gd name="connsiteX35" fmla="*/ 2641600 w 4068128"/>
                <a:gd name="connsiteY35" fmla="*/ 3035300 h 3480055"/>
                <a:gd name="connsiteX36" fmla="*/ 2578100 w 4068128"/>
                <a:gd name="connsiteY36" fmla="*/ 3048000 h 3480055"/>
                <a:gd name="connsiteX37" fmla="*/ 2387600 w 4068128"/>
                <a:gd name="connsiteY37" fmla="*/ 3086100 h 3480055"/>
                <a:gd name="connsiteX38" fmla="*/ 2273300 w 4068128"/>
                <a:gd name="connsiteY38" fmla="*/ 3111500 h 3480055"/>
                <a:gd name="connsiteX39" fmla="*/ 2146300 w 4068128"/>
                <a:gd name="connsiteY39" fmla="*/ 3136900 h 3480055"/>
                <a:gd name="connsiteX40" fmla="*/ 2070100 w 4068128"/>
                <a:gd name="connsiteY40" fmla="*/ 3149600 h 3480055"/>
                <a:gd name="connsiteX41" fmla="*/ 2032000 w 4068128"/>
                <a:gd name="connsiteY41" fmla="*/ 3162300 h 3480055"/>
                <a:gd name="connsiteX42" fmla="*/ 1981200 w 4068128"/>
                <a:gd name="connsiteY42" fmla="*/ 3175000 h 3480055"/>
                <a:gd name="connsiteX43" fmla="*/ 1943100 w 4068128"/>
                <a:gd name="connsiteY43" fmla="*/ 3187700 h 3480055"/>
                <a:gd name="connsiteX44" fmla="*/ 1841500 w 4068128"/>
                <a:gd name="connsiteY44" fmla="*/ 3213100 h 3480055"/>
                <a:gd name="connsiteX45" fmla="*/ 1803400 w 4068128"/>
                <a:gd name="connsiteY45" fmla="*/ 3225800 h 3480055"/>
                <a:gd name="connsiteX46" fmla="*/ 1409700 w 4068128"/>
                <a:gd name="connsiteY46" fmla="*/ 3276600 h 3480055"/>
                <a:gd name="connsiteX47" fmla="*/ 1244600 w 4068128"/>
                <a:gd name="connsiteY47" fmla="*/ 3302000 h 3480055"/>
                <a:gd name="connsiteX48" fmla="*/ 800100 w 4068128"/>
                <a:gd name="connsiteY48" fmla="*/ 3340100 h 3480055"/>
                <a:gd name="connsiteX49" fmla="*/ 647700 w 4068128"/>
                <a:gd name="connsiteY49" fmla="*/ 3365500 h 3480055"/>
                <a:gd name="connsiteX50" fmla="*/ 584200 w 4068128"/>
                <a:gd name="connsiteY50" fmla="*/ 3378200 h 3480055"/>
                <a:gd name="connsiteX51" fmla="*/ 457200 w 4068128"/>
                <a:gd name="connsiteY51" fmla="*/ 3416300 h 3480055"/>
                <a:gd name="connsiteX52" fmla="*/ 215900 w 4068128"/>
                <a:gd name="connsiteY52" fmla="*/ 3441700 h 3480055"/>
                <a:gd name="connsiteX53" fmla="*/ 114300 w 4068128"/>
                <a:gd name="connsiteY53" fmla="*/ 3454400 h 3480055"/>
                <a:gd name="connsiteX54" fmla="*/ 63500 w 4068128"/>
                <a:gd name="connsiteY54" fmla="*/ 3479800 h 3480055"/>
                <a:gd name="connsiteX55" fmla="*/ 0 w 4068128"/>
                <a:gd name="connsiteY55" fmla="*/ 3467100 h 3480055"/>
                <a:gd name="connsiteX0" fmla="*/ 1860550 w 4064000"/>
                <a:gd name="connsiteY0" fmla="*/ 0 h 3480055"/>
                <a:gd name="connsiteX1" fmla="*/ 2305050 w 4064000"/>
                <a:gd name="connsiteY1" fmla="*/ 139700 h 3480055"/>
                <a:gd name="connsiteX2" fmla="*/ 2768600 w 4064000"/>
                <a:gd name="connsiteY2" fmla="*/ 304800 h 3480055"/>
                <a:gd name="connsiteX3" fmla="*/ 3251200 w 4064000"/>
                <a:gd name="connsiteY3" fmla="*/ 501650 h 3480055"/>
                <a:gd name="connsiteX4" fmla="*/ 3657600 w 4064000"/>
                <a:gd name="connsiteY4" fmla="*/ 736600 h 3480055"/>
                <a:gd name="connsiteX5" fmla="*/ 3873500 w 4064000"/>
                <a:gd name="connsiteY5" fmla="*/ 939800 h 3480055"/>
                <a:gd name="connsiteX6" fmla="*/ 4064000 w 4064000"/>
                <a:gd name="connsiteY6" fmla="*/ 1320800 h 3480055"/>
                <a:gd name="connsiteX7" fmla="*/ 4044950 w 4064000"/>
                <a:gd name="connsiteY7" fmla="*/ 1746250 h 3480055"/>
                <a:gd name="connsiteX8" fmla="*/ 4025900 w 4064000"/>
                <a:gd name="connsiteY8" fmla="*/ 1917700 h 3480055"/>
                <a:gd name="connsiteX9" fmla="*/ 4000500 w 4064000"/>
                <a:gd name="connsiteY9" fmla="*/ 1993900 h 3480055"/>
                <a:gd name="connsiteX10" fmla="*/ 3987800 w 4064000"/>
                <a:gd name="connsiteY10" fmla="*/ 2032000 h 3480055"/>
                <a:gd name="connsiteX11" fmla="*/ 3962400 w 4064000"/>
                <a:gd name="connsiteY11" fmla="*/ 2070100 h 3480055"/>
                <a:gd name="connsiteX12" fmla="*/ 3898900 w 4064000"/>
                <a:gd name="connsiteY12" fmla="*/ 2197100 h 3480055"/>
                <a:gd name="connsiteX13" fmla="*/ 3898900 w 4064000"/>
                <a:gd name="connsiteY13" fmla="*/ 2197100 h 3480055"/>
                <a:gd name="connsiteX14" fmla="*/ 3886200 w 4064000"/>
                <a:gd name="connsiteY14" fmla="*/ 2235200 h 3480055"/>
                <a:gd name="connsiteX15" fmla="*/ 3848100 w 4064000"/>
                <a:gd name="connsiteY15" fmla="*/ 2247900 h 3480055"/>
                <a:gd name="connsiteX16" fmla="*/ 3810000 w 4064000"/>
                <a:gd name="connsiteY16" fmla="*/ 2311400 h 3480055"/>
                <a:gd name="connsiteX17" fmla="*/ 3721100 w 4064000"/>
                <a:gd name="connsiteY17" fmla="*/ 2387600 h 3480055"/>
                <a:gd name="connsiteX18" fmla="*/ 3644900 w 4064000"/>
                <a:gd name="connsiteY18" fmla="*/ 2451100 h 3480055"/>
                <a:gd name="connsiteX19" fmla="*/ 3594100 w 4064000"/>
                <a:gd name="connsiteY19" fmla="*/ 2463800 h 3480055"/>
                <a:gd name="connsiteX20" fmla="*/ 3530600 w 4064000"/>
                <a:gd name="connsiteY20" fmla="*/ 2514600 h 3480055"/>
                <a:gd name="connsiteX21" fmla="*/ 3505200 w 4064000"/>
                <a:gd name="connsiteY21" fmla="*/ 2552700 h 3480055"/>
                <a:gd name="connsiteX22" fmla="*/ 3467100 w 4064000"/>
                <a:gd name="connsiteY22" fmla="*/ 2578100 h 3480055"/>
                <a:gd name="connsiteX23" fmla="*/ 3390900 w 4064000"/>
                <a:gd name="connsiteY23" fmla="*/ 2641600 h 3480055"/>
                <a:gd name="connsiteX24" fmla="*/ 3365500 w 4064000"/>
                <a:gd name="connsiteY24" fmla="*/ 2679700 h 3480055"/>
                <a:gd name="connsiteX25" fmla="*/ 3289300 w 4064000"/>
                <a:gd name="connsiteY25" fmla="*/ 2705100 h 3480055"/>
                <a:gd name="connsiteX26" fmla="*/ 3238500 w 4064000"/>
                <a:gd name="connsiteY26" fmla="*/ 2730500 h 3480055"/>
                <a:gd name="connsiteX27" fmla="*/ 3162300 w 4064000"/>
                <a:gd name="connsiteY27" fmla="*/ 2755900 h 3480055"/>
                <a:gd name="connsiteX28" fmla="*/ 3086100 w 4064000"/>
                <a:gd name="connsiteY28" fmla="*/ 2806700 h 3480055"/>
                <a:gd name="connsiteX29" fmla="*/ 3048000 w 4064000"/>
                <a:gd name="connsiteY29" fmla="*/ 2832100 h 3480055"/>
                <a:gd name="connsiteX30" fmla="*/ 2997200 w 4064000"/>
                <a:gd name="connsiteY30" fmla="*/ 2870200 h 3480055"/>
                <a:gd name="connsiteX31" fmla="*/ 2921000 w 4064000"/>
                <a:gd name="connsiteY31" fmla="*/ 2921000 h 3480055"/>
                <a:gd name="connsiteX32" fmla="*/ 2794000 w 4064000"/>
                <a:gd name="connsiteY32" fmla="*/ 2971800 h 3480055"/>
                <a:gd name="connsiteX33" fmla="*/ 2755900 w 4064000"/>
                <a:gd name="connsiteY33" fmla="*/ 2997200 h 3480055"/>
                <a:gd name="connsiteX34" fmla="*/ 2679700 w 4064000"/>
                <a:gd name="connsiteY34" fmla="*/ 3022600 h 3480055"/>
                <a:gd name="connsiteX35" fmla="*/ 2641600 w 4064000"/>
                <a:gd name="connsiteY35" fmla="*/ 3035300 h 3480055"/>
                <a:gd name="connsiteX36" fmla="*/ 2578100 w 4064000"/>
                <a:gd name="connsiteY36" fmla="*/ 3048000 h 3480055"/>
                <a:gd name="connsiteX37" fmla="*/ 2387600 w 4064000"/>
                <a:gd name="connsiteY37" fmla="*/ 3086100 h 3480055"/>
                <a:gd name="connsiteX38" fmla="*/ 2273300 w 4064000"/>
                <a:gd name="connsiteY38" fmla="*/ 3111500 h 3480055"/>
                <a:gd name="connsiteX39" fmla="*/ 2146300 w 4064000"/>
                <a:gd name="connsiteY39" fmla="*/ 3136900 h 3480055"/>
                <a:gd name="connsiteX40" fmla="*/ 2070100 w 4064000"/>
                <a:gd name="connsiteY40" fmla="*/ 3149600 h 3480055"/>
                <a:gd name="connsiteX41" fmla="*/ 2032000 w 4064000"/>
                <a:gd name="connsiteY41" fmla="*/ 3162300 h 3480055"/>
                <a:gd name="connsiteX42" fmla="*/ 1981200 w 4064000"/>
                <a:gd name="connsiteY42" fmla="*/ 3175000 h 3480055"/>
                <a:gd name="connsiteX43" fmla="*/ 1943100 w 4064000"/>
                <a:gd name="connsiteY43" fmla="*/ 3187700 h 3480055"/>
                <a:gd name="connsiteX44" fmla="*/ 1841500 w 4064000"/>
                <a:gd name="connsiteY44" fmla="*/ 3213100 h 3480055"/>
                <a:gd name="connsiteX45" fmla="*/ 1803400 w 4064000"/>
                <a:gd name="connsiteY45" fmla="*/ 3225800 h 3480055"/>
                <a:gd name="connsiteX46" fmla="*/ 1409700 w 4064000"/>
                <a:gd name="connsiteY46" fmla="*/ 3276600 h 3480055"/>
                <a:gd name="connsiteX47" fmla="*/ 1244600 w 4064000"/>
                <a:gd name="connsiteY47" fmla="*/ 3302000 h 3480055"/>
                <a:gd name="connsiteX48" fmla="*/ 800100 w 4064000"/>
                <a:gd name="connsiteY48" fmla="*/ 3340100 h 3480055"/>
                <a:gd name="connsiteX49" fmla="*/ 647700 w 4064000"/>
                <a:gd name="connsiteY49" fmla="*/ 3365500 h 3480055"/>
                <a:gd name="connsiteX50" fmla="*/ 584200 w 4064000"/>
                <a:gd name="connsiteY50" fmla="*/ 3378200 h 3480055"/>
                <a:gd name="connsiteX51" fmla="*/ 457200 w 4064000"/>
                <a:gd name="connsiteY51" fmla="*/ 3416300 h 3480055"/>
                <a:gd name="connsiteX52" fmla="*/ 215900 w 4064000"/>
                <a:gd name="connsiteY52" fmla="*/ 3441700 h 3480055"/>
                <a:gd name="connsiteX53" fmla="*/ 114300 w 4064000"/>
                <a:gd name="connsiteY53" fmla="*/ 3454400 h 3480055"/>
                <a:gd name="connsiteX54" fmla="*/ 63500 w 4064000"/>
                <a:gd name="connsiteY54" fmla="*/ 3479800 h 3480055"/>
                <a:gd name="connsiteX55" fmla="*/ 0 w 4064000"/>
                <a:gd name="connsiteY55" fmla="*/ 3467100 h 3480055"/>
                <a:gd name="connsiteX0" fmla="*/ 1860550 w 4064000"/>
                <a:gd name="connsiteY0" fmla="*/ 0 h 3480055"/>
                <a:gd name="connsiteX1" fmla="*/ 2305050 w 4064000"/>
                <a:gd name="connsiteY1" fmla="*/ 139700 h 3480055"/>
                <a:gd name="connsiteX2" fmla="*/ 2768600 w 4064000"/>
                <a:gd name="connsiteY2" fmla="*/ 304800 h 3480055"/>
                <a:gd name="connsiteX3" fmla="*/ 3251200 w 4064000"/>
                <a:gd name="connsiteY3" fmla="*/ 501650 h 3480055"/>
                <a:gd name="connsiteX4" fmla="*/ 3657600 w 4064000"/>
                <a:gd name="connsiteY4" fmla="*/ 736600 h 3480055"/>
                <a:gd name="connsiteX5" fmla="*/ 3873500 w 4064000"/>
                <a:gd name="connsiteY5" fmla="*/ 939800 h 3480055"/>
                <a:gd name="connsiteX6" fmla="*/ 4064000 w 4064000"/>
                <a:gd name="connsiteY6" fmla="*/ 1320800 h 3480055"/>
                <a:gd name="connsiteX7" fmla="*/ 4044950 w 4064000"/>
                <a:gd name="connsiteY7" fmla="*/ 1746250 h 3480055"/>
                <a:gd name="connsiteX8" fmla="*/ 4025900 w 4064000"/>
                <a:gd name="connsiteY8" fmla="*/ 1917700 h 3480055"/>
                <a:gd name="connsiteX9" fmla="*/ 3987800 w 4064000"/>
                <a:gd name="connsiteY9" fmla="*/ 2032000 h 3480055"/>
                <a:gd name="connsiteX10" fmla="*/ 3962400 w 4064000"/>
                <a:gd name="connsiteY10" fmla="*/ 2070100 h 3480055"/>
                <a:gd name="connsiteX11" fmla="*/ 3898900 w 4064000"/>
                <a:gd name="connsiteY11" fmla="*/ 2197100 h 3480055"/>
                <a:gd name="connsiteX12" fmla="*/ 3898900 w 4064000"/>
                <a:gd name="connsiteY12" fmla="*/ 2197100 h 3480055"/>
                <a:gd name="connsiteX13" fmla="*/ 3886200 w 4064000"/>
                <a:gd name="connsiteY13" fmla="*/ 2235200 h 3480055"/>
                <a:gd name="connsiteX14" fmla="*/ 3848100 w 4064000"/>
                <a:gd name="connsiteY14" fmla="*/ 2247900 h 3480055"/>
                <a:gd name="connsiteX15" fmla="*/ 3810000 w 4064000"/>
                <a:gd name="connsiteY15" fmla="*/ 2311400 h 3480055"/>
                <a:gd name="connsiteX16" fmla="*/ 3721100 w 4064000"/>
                <a:gd name="connsiteY16" fmla="*/ 2387600 h 3480055"/>
                <a:gd name="connsiteX17" fmla="*/ 3644900 w 4064000"/>
                <a:gd name="connsiteY17" fmla="*/ 2451100 h 3480055"/>
                <a:gd name="connsiteX18" fmla="*/ 3594100 w 4064000"/>
                <a:gd name="connsiteY18" fmla="*/ 2463800 h 3480055"/>
                <a:gd name="connsiteX19" fmla="*/ 3530600 w 4064000"/>
                <a:gd name="connsiteY19" fmla="*/ 2514600 h 3480055"/>
                <a:gd name="connsiteX20" fmla="*/ 3505200 w 4064000"/>
                <a:gd name="connsiteY20" fmla="*/ 2552700 h 3480055"/>
                <a:gd name="connsiteX21" fmla="*/ 3467100 w 4064000"/>
                <a:gd name="connsiteY21" fmla="*/ 2578100 h 3480055"/>
                <a:gd name="connsiteX22" fmla="*/ 3390900 w 4064000"/>
                <a:gd name="connsiteY22" fmla="*/ 2641600 h 3480055"/>
                <a:gd name="connsiteX23" fmla="*/ 3365500 w 4064000"/>
                <a:gd name="connsiteY23" fmla="*/ 2679700 h 3480055"/>
                <a:gd name="connsiteX24" fmla="*/ 3289300 w 4064000"/>
                <a:gd name="connsiteY24" fmla="*/ 2705100 h 3480055"/>
                <a:gd name="connsiteX25" fmla="*/ 3238500 w 4064000"/>
                <a:gd name="connsiteY25" fmla="*/ 2730500 h 3480055"/>
                <a:gd name="connsiteX26" fmla="*/ 3162300 w 4064000"/>
                <a:gd name="connsiteY26" fmla="*/ 2755900 h 3480055"/>
                <a:gd name="connsiteX27" fmla="*/ 3086100 w 4064000"/>
                <a:gd name="connsiteY27" fmla="*/ 2806700 h 3480055"/>
                <a:gd name="connsiteX28" fmla="*/ 3048000 w 4064000"/>
                <a:gd name="connsiteY28" fmla="*/ 2832100 h 3480055"/>
                <a:gd name="connsiteX29" fmla="*/ 2997200 w 4064000"/>
                <a:gd name="connsiteY29" fmla="*/ 2870200 h 3480055"/>
                <a:gd name="connsiteX30" fmla="*/ 2921000 w 4064000"/>
                <a:gd name="connsiteY30" fmla="*/ 2921000 h 3480055"/>
                <a:gd name="connsiteX31" fmla="*/ 2794000 w 4064000"/>
                <a:gd name="connsiteY31" fmla="*/ 2971800 h 3480055"/>
                <a:gd name="connsiteX32" fmla="*/ 2755900 w 4064000"/>
                <a:gd name="connsiteY32" fmla="*/ 2997200 h 3480055"/>
                <a:gd name="connsiteX33" fmla="*/ 2679700 w 4064000"/>
                <a:gd name="connsiteY33" fmla="*/ 3022600 h 3480055"/>
                <a:gd name="connsiteX34" fmla="*/ 2641600 w 4064000"/>
                <a:gd name="connsiteY34" fmla="*/ 3035300 h 3480055"/>
                <a:gd name="connsiteX35" fmla="*/ 2578100 w 4064000"/>
                <a:gd name="connsiteY35" fmla="*/ 3048000 h 3480055"/>
                <a:gd name="connsiteX36" fmla="*/ 2387600 w 4064000"/>
                <a:gd name="connsiteY36" fmla="*/ 3086100 h 3480055"/>
                <a:gd name="connsiteX37" fmla="*/ 2273300 w 4064000"/>
                <a:gd name="connsiteY37" fmla="*/ 3111500 h 3480055"/>
                <a:gd name="connsiteX38" fmla="*/ 2146300 w 4064000"/>
                <a:gd name="connsiteY38" fmla="*/ 3136900 h 3480055"/>
                <a:gd name="connsiteX39" fmla="*/ 2070100 w 4064000"/>
                <a:gd name="connsiteY39" fmla="*/ 3149600 h 3480055"/>
                <a:gd name="connsiteX40" fmla="*/ 2032000 w 4064000"/>
                <a:gd name="connsiteY40" fmla="*/ 3162300 h 3480055"/>
                <a:gd name="connsiteX41" fmla="*/ 1981200 w 4064000"/>
                <a:gd name="connsiteY41" fmla="*/ 3175000 h 3480055"/>
                <a:gd name="connsiteX42" fmla="*/ 1943100 w 4064000"/>
                <a:gd name="connsiteY42" fmla="*/ 3187700 h 3480055"/>
                <a:gd name="connsiteX43" fmla="*/ 1841500 w 4064000"/>
                <a:gd name="connsiteY43" fmla="*/ 3213100 h 3480055"/>
                <a:gd name="connsiteX44" fmla="*/ 1803400 w 4064000"/>
                <a:gd name="connsiteY44" fmla="*/ 3225800 h 3480055"/>
                <a:gd name="connsiteX45" fmla="*/ 1409700 w 4064000"/>
                <a:gd name="connsiteY45" fmla="*/ 3276600 h 3480055"/>
                <a:gd name="connsiteX46" fmla="*/ 1244600 w 4064000"/>
                <a:gd name="connsiteY46" fmla="*/ 3302000 h 3480055"/>
                <a:gd name="connsiteX47" fmla="*/ 800100 w 4064000"/>
                <a:gd name="connsiteY47" fmla="*/ 3340100 h 3480055"/>
                <a:gd name="connsiteX48" fmla="*/ 647700 w 4064000"/>
                <a:gd name="connsiteY48" fmla="*/ 3365500 h 3480055"/>
                <a:gd name="connsiteX49" fmla="*/ 584200 w 4064000"/>
                <a:gd name="connsiteY49" fmla="*/ 3378200 h 3480055"/>
                <a:gd name="connsiteX50" fmla="*/ 457200 w 4064000"/>
                <a:gd name="connsiteY50" fmla="*/ 3416300 h 3480055"/>
                <a:gd name="connsiteX51" fmla="*/ 215900 w 4064000"/>
                <a:gd name="connsiteY51" fmla="*/ 3441700 h 3480055"/>
                <a:gd name="connsiteX52" fmla="*/ 114300 w 4064000"/>
                <a:gd name="connsiteY52" fmla="*/ 3454400 h 3480055"/>
                <a:gd name="connsiteX53" fmla="*/ 63500 w 4064000"/>
                <a:gd name="connsiteY53" fmla="*/ 3479800 h 3480055"/>
                <a:gd name="connsiteX54" fmla="*/ 0 w 4064000"/>
                <a:gd name="connsiteY54" fmla="*/ 3467100 h 3480055"/>
                <a:gd name="connsiteX0" fmla="*/ 1860550 w 4064000"/>
                <a:gd name="connsiteY0" fmla="*/ 0 h 3480055"/>
                <a:gd name="connsiteX1" fmla="*/ 2305050 w 4064000"/>
                <a:gd name="connsiteY1" fmla="*/ 139700 h 3480055"/>
                <a:gd name="connsiteX2" fmla="*/ 2768600 w 4064000"/>
                <a:gd name="connsiteY2" fmla="*/ 304800 h 3480055"/>
                <a:gd name="connsiteX3" fmla="*/ 3251200 w 4064000"/>
                <a:gd name="connsiteY3" fmla="*/ 501650 h 3480055"/>
                <a:gd name="connsiteX4" fmla="*/ 3657600 w 4064000"/>
                <a:gd name="connsiteY4" fmla="*/ 736600 h 3480055"/>
                <a:gd name="connsiteX5" fmla="*/ 3873500 w 4064000"/>
                <a:gd name="connsiteY5" fmla="*/ 939800 h 3480055"/>
                <a:gd name="connsiteX6" fmla="*/ 4064000 w 4064000"/>
                <a:gd name="connsiteY6" fmla="*/ 1320800 h 3480055"/>
                <a:gd name="connsiteX7" fmla="*/ 4044950 w 4064000"/>
                <a:gd name="connsiteY7" fmla="*/ 1746250 h 3480055"/>
                <a:gd name="connsiteX8" fmla="*/ 4025900 w 4064000"/>
                <a:gd name="connsiteY8" fmla="*/ 1917700 h 3480055"/>
                <a:gd name="connsiteX9" fmla="*/ 3962400 w 4064000"/>
                <a:gd name="connsiteY9" fmla="*/ 2070100 h 3480055"/>
                <a:gd name="connsiteX10" fmla="*/ 3898900 w 4064000"/>
                <a:gd name="connsiteY10" fmla="*/ 2197100 h 3480055"/>
                <a:gd name="connsiteX11" fmla="*/ 3898900 w 4064000"/>
                <a:gd name="connsiteY11" fmla="*/ 2197100 h 3480055"/>
                <a:gd name="connsiteX12" fmla="*/ 3886200 w 4064000"/>
                <a:gd name="connsiteY12" fmla="*/ 2235200 h 3480055"/>
                <a:gd name="connsiteX13" fmla="*/ 3848100 w 4064000"/>
                <a:gd name="connsiteY13" fmla="*/ 2247900 h 3480055"/>
                <a:gd name="connsiteX14" fmla="*/ 3810000 w 4064000"/>
                <a:gd name="connsiteY14" fmla="*/ 2311400 h 3480055"/>
                <a:gd name="connsiteX15" fmla="*/ 3721100 w 4064000"/>
                <a:gd name="connsiteY15" fmla="*/ 2387600 h 3480055"/>
                <a:gd name="connsiteX16" fmla="*/ 3644900 w 4064000"/>
                <a:gd name="connsiteY16" fmla="*/ 2451100 h 3480055"/>
                <a:gd name="connsiteX17" fmla="*/ 3594100 w 4064000"/>
                <a:gd name="connsiteY17" fmla="*/ 2463800 h 3480055"/>
                <a:gd name="connsiteX18" fmla="*/ 3530600 w 4064000"/>
                <a:gd name="connsiteY18" fmla="*/ 2514600 h 3480055"/>
                <a:gd name="connsiteX19" fmla="*/ 3505200 w 4064000"/>
                <a:gd name="connsiteY19" fmla="*/ 2552700 h 3480055"/>
                <a:gd name="connsiteX20" fmla="*/ 3467100 w 4064000"/>
                <a:gd name="connsiteY20" fmla="*/ 2578100 h 3480055"/>
                <a:gd name="connsiteX21" fmla="*/ 3390900 w 4064000"/>
                <a:gd name="connsiteY21" fmla="*/ 2641600 h 3480055"/>
                <a:gd name="connsiteX22" fmla="*/ 3365500 w 4064000"/>
                <a:gd name="connsiteY22" fmla="*/ 2679700 h 3480055"/>
                <a:gd name="connsiteX23" fmla="*/ 3289300 w 4064000"/>
                <a:gd name="connsiteY23" fmla="*/ 2705100 h 3480055"/>
                <a:gd name="connsiteX24" fmla="*/ 3238500 w 4064000"/>
                <a:gd name="connsiteY24" fmla="*/ 2730500 h 3480055"/>
                <a:gd name="connsiteX25" fmla="*/ 3162300 w 4064000"/>
                <a:gd name="connsiteY25" fmla="*/ 2755900 h 3480055"/>
                <a:gd name="connsiteX26" fmla="*/ 3086100 w 4064000"/>
                <a:gd name="connsiteY26" fmla="*/ 2806700 h 3480055"/>
                <a:gd name="connsiteX27" fmla="*/ 3048000 w 4064000"/>
                <a:gd name="connsiteY27" fmla="*/ 2832100 h 3480055"/>
                <a:gd name="connsiteX28" fmla="*/ 2997200 w 4064000"/>
                <a:gd name="connsiteY28" fmla="*/ 2870200 h 3480055"/>
                <a:gd name="connsiteX29" fmla="*/ 2921000 w 4064000"/>
                <a:gd name="connsiteY29" fmla="*/ 2921000 h 3480055"/>
                <a:gd name="connsiteX30" fmla="*/ 2794000 w 4064000"/>
                <a:gd name="connsiteY30" fmla="*/ 2971800 h 3480055"/>
                <a:gd name="connsiteX31" fmla="*/ 2755900 w 4064000"/>
                <a:gd name="connsiteY31" fmla="*/ 2997200 h 3480055"/>
                <a:gd name="connsiteX32" fmla="*/ 2679700 w 4064000"/>
                <a:gd name="connsiteY32" fmla="*/ 3022600 h 3480055"/>
                <a:gd name="connsiteX33" fmla="*/ 2641600 w 4064000"/>
                <a:gd name="connsiteY33" fmla="*/ 3035300 h 3480055"/>
                <a:gd name="connsiteX34" fmla="*/ 2578100 w 4064000"/>
                <a:gd name="connsiteY34" fmla="*/ 3048000 h 3480055"/>
                <a:gd name="connsiteX35" fmla="*/ 2387600 w 4064000"/>
                <a:gd name="connsiteY35" fmla="*/ 3086100 h 3480055"/>
                <a:gd name="connsiteX36" fmla="*/ 2273300 w 4064000"/>
                <a:gd name="connsiteY36" fmla="*/ 3111500 h 3480055"/>
                <a:gd name="connsiteX37" fmla="*/ 2146300 w 4064000"/>
                <a:gd name="connsiteY37" fmla="*/ 3136900 h 3480055"/>
                <a:gd name="connsiteX38" fmla="*/ 2070100 w 4064000"/>
                <a:gd name="connsiteY38" fmla="*/ 3149600 h 3480055"/>
                <a:gd name="connsiteX39" fmla="*/ 2032000 w 4064000"/>
                <a:gd name="connsiteY39" fmla="*/ 3162300 h 3480055"/>
                <a:gd name="connsiteX40" fmla="*/ 1981200 w 4064000"/>
                <a:gd name="connsiteY40" fmla="*/ 3175000 h 3480055"/>
                <a:gd name="connsiteX41" fmla="*/ 1943100 w 4064000"/>
                <a:gd name="connsiteY41" fmla="*/ 3187700 h 3480055"/>
                <a:gd name="connsiteX42" fmla="*/ 1841500 w 4064000"/>
                <a:gd name="connsiteY42" fmla="*/ 3213100 h 3480055"/>
                <a:gd name="connsiteX43" fmla="*/ 1803400 w 4064000"/>
                <a:gd name="connsiteY43" fmla="*/ 3225800 h 3480055"/>
                <a:gd name="connsiteX44" fmla="*/ 1409700 w 4064000"/>
                <a:gd name="connsiteY44" fmla="*/ 3276600 h 3480055"/>
                <a:gd name="connsiteX45" fmla="*/ 1244600 w 4064000"/>
                <a:gd name="connsiteY45" fmla="*/ 3302000 h 3480055"/>
                <a:gd name="connsiteX46" fmla="*/ 800100 w 4064000"/>
                <a:gd name="connsiteY46" fmla="*/ 3340100 h 3480055"/>
                <a:gd name="connsiteX47" fmla="*/ 647700 w 4064000"/>
                <a:gd name="connsiteY47" fmla="*/ 3365500 h 3480055"/>
                <a:gd name="connsiteX48" fmla="*/ 584200 w 4064000"/>
                <a:gd name="connsiteY48" fmla="*/ 3378200 h 3480055"/>
                <a:gd name="connsiteX49" fmla="*/ 457200 w 4064000"/>
                <a:gd name="connsiteY49" fmla="*/ 3416300 h 3480055"/>
                <a:gd name="connsiteX50" fmla="*/ 215900 w 4064000"/>
                <a:gd name="connsiteY50" fmla="*/ 3441700 h 3480055"/>
                <a:gd name="connsiteX51" fmla="*/ 114300 w 4064000"/>
                <a:gd name="connsiteY51" fmla="*/ 3454400 h 3480055"/>
                <a:gd name="connsiteX52" fmla="*/ 63500 w 4064000"/>
                <a:gd name="connsiteY52" fmla="*/ 3479800 h 3480055"/>
                <a:gd name="connsiteX53" fmla="*/ 0 w 4064000"/>
                <a:gd name="connsiteY53" fmla="*/ 3467100 h 3480055"/>
                <a:gd name="connsiteX0" fmla="*/ 1860550 w 4064000"/>
                <a:gd name="connsiteY0" fmla="*/ 0 h 3480055"/>
                <a:gd name="connsiteX1" fmla="*/ 2305050 w 4064000"/>
                <a:gd name="connsiteY1" fmla="*/ 139700 h 3480055"/>
                <a:gd name="connsiteX2" fmla="*/ 2768600 w 4064000"/>
                <a:gd name="connsiteY2" fmla="*/ 304800 h 3480055"/>
                <a:gd name="connsiteX3" fmla="*/ 3251200 w 4064000"/>
                <a:gd name="connsiteY3" fmla="*/ 501650 h 3480055"/>
                <a:gd name="connsiteX4" fmla="*/ 3657600 w 4064000"/>
                <a:gd name="connsiteY4" fmla="*/ 736600 h 3480055"/>
                <a:gd name="connsiteX5" fmla="*/ 3873500 w 4064000"/>
                <a:gd name="connsiteY5" fmla="*/ 939800 h 3480055"/>
                <a:gd name="connsiteX6" fmla="*/ 4064000 w 4064000"/>
                <a:gd name="connsiteY6" fmla="*/ 1320800 h 3480055"/>
                <a:gd name="connsiteX7" fmla="*/ 4044950 w 4064000"/>
                <a:gd name="connsiteY7" fmla="*/ 1746250 h 3480055"/>
                <a:gd name="connsiteX8" fmla="*/ 4025900 w 4064000"/>
                <a:gd name="connsiteY8" fmla="*/ 1917700 h 3480055"/>
                <a:gd name="connsiteX9" fmla="*/ 3898900 w 4064000"/>
                <a:gd name="connsiteY9" fmla="*/ 2197100 h 3480055"/>
                <a:gd name="connsiteX10" fmla="*/ 3898900 w 4064000"/>
                <a:gd name="connsiteY10" fmla="*/ 2197100 h 3480055"/>
                <a:gd name="connsiteX11" fmla="*/ 3886200 w 4064000"/>
                <a:gd name="connsiteY11" fmla="*/ 2235200 h 3480055"/>
                <a:gd name="connsiteX12" fmla="*/ 3848100 w 4064000"/>
                <a:gd name="connsiteY12" fmla="*/ 2247900 h 3480055"/>
                <a:gd name="connsiteX13" fmla="*/ 3810000 w 4064000"/>
                <a:gd name="connsiteY13" fmla="*/ 2311400 h 3480055"/>
                <a:gd name="connsiteX14" fmla="*/ 3721100 w 4064000"/>
                <a:gd name="connsiteY14" fmla="*/ 2387600 h 3480055"/>
                <a:gd name="connsiteX15" fmla="*/ 3644900 w 4064000"/>
                <a:gd name="connsiteY15" fmla="*/ 2451100 h 3480055"/>
                <a:gd name="connsiteX16" fmla="*/ 3594100 w 4064000"/>
                <a:gd name="connsiteY16" fmla="*/ 2463800 h 3480055"/>
                <a:gd name="connsiteX17" fmla="*/ 3530600 w 4064000"/>
                <a:gd name="connsiteY17" fmla="*/ 2514600 h 3480055"/>
                <a:gd name="connsiteX18" fmla="*/ 3505200 w 4064000"/>
                <a:gd name="connsiteY18" fmla="*/ 2552700 h 3480055"/>
                <a:gd name="connsiteX19" fmla="*/ 3467100 w 4064000"/>
                <a:gd name="connsiteY19" fmla="*/ 2578100 h 3480055"/>
                <a:gd name="connsiteX20" fmla="*/ 3390900 w 4064000"/>
                <a:gd name="connsiteY20" fmla="*/ 2641600 h 3480055"/>
                <a:gd name="connsiteX21" fmla="*/ 3365500 w 4064000"/>
                <a:gd name="connsiteY21" fmla="*/ 2679700 h 3480055"/>
                <a:gd name="connsiteX22" fmla="*/ 3289300 w 4064000"/>
                <a:gd name="connsiteY22" fmla="*/ 2705100 h 3480055"/>
                <a:gd name="connsiteX23" fmla="*/ 3238500 w 4064000"/>
                <a:gd name="connsiteY23" fmla="*/ 2730500 h 3480055"/>
                <a:gd name="connsiteX24" fmla="*/ 3162300 w 4064000"/>
                <a:gd name="connsiteY24" fmla="*/ 2755900 h 3480055"/>
                <a:gd name="connsiteX25" fmla="*/ 3086100 w 4064000"/>
                <a:gd name="connsiteY25" fmla="*/ 2806700 h 3480055"/>
                <a:gd name="connsiteX26" fmla="*/ 3048000 w 4064000"/>
                <a:gd name="connsiteY26" fmla="*/ 2832100 h 3480055"/>
                <a:gd name="connsiteX27" fmla="*/ 2997200 w 4064000"/>
                <a:gd name="connsiteY27" fmla="*/ 2870200 h 3480055"/>
                <a:gd name="connsiteX28" fmla="*/ 2921000 w 4064000"/>
                <a:gd name="connsiteY28" fmla="*/ 2921000 h 3480055"/>
                <a:gd name="connsiteX29" fmla="*/ 2794000 w 4064000"/>
                <a:gd name="connsiteY29" fmla="*/ 2971800 h 3480055"/>
                <a:gd name="connsiteX30" fmla="*/ 2755900 w 4064000"/>
                <a:gd name="connsiteY30" fmla="*/ 2997200 h 3480055"/>
                <a:gd name="connsiteX31" fmla="*/ 2679700 w 4064000"/>
                <a:gd name="connsiteY31" fmla="*/ 3022600 h 3480055"/>
                <a:gd name="connsiteX32" fmla="*/ 2641600 w 4064000"/>
                <a:gd name="connsiteY32" fmla="*/ 3035300 h 3480055"/>
                <a:gd name="connsiteX33" fmla="*/ 2578100 w 4064000"/>
                <a:gd name="connsiteY33" fmla="*/ 3048000 h 3480055"/>
                <a:gd name="connsiteX34" fmla="*/ 2387600 w 4064000"/>
                <a:gd name="connsiteY34" fmla="*/ 3086100 h 3480055"/>
                <a:gd name="connsiteX35" fmla="*/ 2273300 w 4064000"/>
                <a:gd name="connsiteY35" fmla="*/ 3111500 h 3480055"/>
                <a:gd name="connsiteX36" fmla="*/ 2146300 w 4064000"/>
                <a:gd name="connsiteY36" fmla="*/ 3136900 h 3480055"/>
                <a:gd name="connsiteX37" fmla="*/ 2070100 w 4064000"/>
                <a:gd name="connsiteY37" fmla="*/ 3149600 h 3480055"/>
                <a:gd name="connsiteX38" fmla="*/ 2032000 w 4064000"/>
                <a:gd name="connsiteY38" fmla="*/ 3162300 h 3480055"/>
                <a:gd name="connsiteX39" fmla="*/ 1981200 w 4064000"/>
                <a:gd name="connsiteY39" fmla="*/ 3175000 h 3480055"/>
                <a:gd name="connsiteX40" fmla="*/ 1943100 w 4064000"/>
                <a:gd name="connsiteY40" fmla="*/ 3187700 h 3480055"/>
                <a:gd name="connsiteX41" fmla="*/ 1841500 w 4064000"/>
                <a:gd name="connsiteY41" fmla="*/ 3213100 h 3480055"/>
                <a:gd name="connsiteX42" fmla="*/ 1803400 w 4064000"/>
                <a:gd name="connsiteY42" fmla="*/ 3225800 h 3480055"/>
                <a:gd name="connsiteX43" fmla="*/ 1409700 w 4064000"/>
                <a:gd name="connsiteY43" fmla="*/ 3276600 h 3480055"/>
                <a:gd name="connsiteX44" fmla="*/ 1244600 w 4064000"/>
                <a:gd name="connsiteY44" fmla="*/ 3302000 h 3480055"/>
                <a:gd name="connsiteX45" fmla="*/ 800100 w 4064000"/>
                <a:gd name="connsiteY45" fmla="*/ 3340100 h 3480055"/>
                <a:gd name="connsiteX46" fmla="*/ 647700 w 4064000"/>
                <a:gd name="connsiteY46" fmla="*/ 3365500 h 3480055"/>
                <a:gd name="connsiteX47" fmla="*/ 584200 w 4064000"/>
                <a:gd name="connsiteY47" fmla="*/ 3378200 h 3480055"/>
                <a:gd name="connsiteX48" fmla="*/ 457200 w 4064000"/>
                <a:gd name="connsiteY48" fmla="*/ 3416300 h 3480055"/>
                <a:gd name="connsiteX49" fmla="*/ 215900 w 4064000"/>
                <a:gd name="connsiteY49" fmla="*/ 3441700 h 3480055"/>
                <a:gd name="connsiteX50" fmla="*/ 114300 w 4064000"/>
                <a:gd name="connsiteY50" fmla="*/ 3454400 h 3480055"/>
                <a:gd name="connsiteX51" fmla="*/ 63500 w 4064000"/>
                <a:gd name="connsiteY51" fmla="*/ 3479800 h 3480055"/>
                <a:gd name="connsiteX52" fmla="*/ 0 w 4064000"/>
                <a:gd name="connsiteY52" fmla="*/ 3467100 h 3480055"/>
                <a:gd name="connsiteX0" fmla="*/ 1860550 w 4064000"/>
                <a:gd name="connsiteY0" fmla="*/ 0 h 3480055"/>
                <a:gd name="connsiteX1" fmla="*/ 2305050 w 4064000"/>
                <a:gd name="connsiteY1" fmla="*/ 139700 h 3480055"/>
                <a:gd name="connsiteX2" fmla="*/ 2768600 w 4064000"/>
                <a:gd name="connsiteY2" fmla="*/ 304800 h 3480055"/>
                <a:gd name="connsiteX3" fmla="*/ 3251200 w 4064000"/>
                <a:gd name="connsiteY3" fmla="*/ 501650 h 3480055"/>
                <a:gd name="connsiteX4" fmla="*/ 3657600 w 4064000"/>
                <a:gd name="connsiteY4" fmla="*/ 736600 h 3480055"/>
                <a:gd name="connsiteX5" fmla="*/ 3873500 w 4064000"/>
                <a:gd name="connsiteY5" fmla="*/ 939800 h 3480055"/>
                <a:gd name="connsiteX6" fmla="*/ 4064000 w 4064000"/>
                <a:gd name="connsiteY6" fmla="*/ 1320800 h 3480055"/>
                <a:gd name="connsiteX7" fmla="*/ 4044950 w 4064000"/>
                <a:gd name="connsiteY7" fmla="*/ 1746250 h 3480055"/>
                <a:gd name="connsiteX8" fmla="*/ 4025900 w 4064000"/>
                <a:gd name="connsiteY8" fmla="*/ 1917700 h 3480055"/>
                <a:gd name="connsiteX9" fmla="*/ 3898900 w 4064000"/>
                <a:gd name="connsiteY9" fmla="*/ 2197100 h 3480055"/>
                <a:gd name="connsiteX10" fmla="*/ 3886200 w 4064000"/>
                <a:gd name="connsiteY10" fmla="*/ 2235200 h 3480055"/>
                <a:gd name="connsiteX11" fmla="*/ 3848100 w 4064000"/>
                <a:gd name="connsiteY11" fmla="*/ 2247900 h 3480055"/>
                <a:gd name="connsiteX12" fmla="*/ 3810000 w 4064000"/>
                <a:gd name="connsiteY12" fmla="*/ 2311400 h 3480055"/>
                <a:gd name="connsiteX13" fmla="*/ 3721100 w 4064000"/>
                <a:gd name="connsiteY13" fmla="*/ 2387600 h 3480055"/>
                <a:gd name="connsiteX14" fmla="*/ 3644900 w 4064000"/>
                <a:gd name="connsiteY14" fmla="*/ 2451100 h 3480055"/>
                <a:gd name="connsiteX15" fmla="*/ 3594100 w 4064000"/>
                <a:gd name="connsiteY15" fmla="*/ 2463800 h 3480055"/>
                <a:gd name="connsiteX16" fmla="*/ 3530600 w 4064000"/>
                <a:gd name="connsiteY16" fmla="*/ 2514600 h 3480055"/>
                <a:gd name="connsiteX17" fmla="*/ 3505200 w 4064000"/>
                <a:gd name="connsiteY17" fmla="*/ 2552700 h 3480055"/>
                <a:gd name="connsiteX18" fmla="*/ 3467100 w 4064000"/>
                <a:gd name="connsiteY18" fmla="*/ 2578100 h 3480055"/>
                <a:gd name="connsiteX19" fmla="*/ 3390900 w 4064000"/>
                <a:gd name="connsiteY19" fmla="*/ 2641600 h 3480055"/>
                <a:gd name="connsiteX20" fmla="*/ 3365500 w 4064000"/>
                <a:gd name="connsiteY20" fmla="*/ 2679700 h 3480055"/>
                <a:gd name="connsiteX21" fmla="*/ 3289300 w 4064000"/>
                <a:gd name="connsiteY21" fmla="*/ 2705100 h 3480055"/>
                <a:gd name="connsiteX22" fmla="*/ 3238500 w 4064000"/>
                <a:gd name="connsiteY22" fmla="*/ 2730500 h 3480055"/>
                <a:gd name="connsiteX23" fmla="*/ 3162300 w 4064000"/>
                <a:gd name="connsiteY23" fmla="*/ 2755900 h 3480055"/>
                <a:gd name="connsiteX24" fmla="*/ 3086100 w 4064000"/>
                <a:gd name="connsiteY24" fmla="*/ 2806700 h 3480055"/>
                <a:gd name="connsiteX25" fmla="*/ 3048000 w 4064000"/>
                <a:gd name="connsiteY25" fmla="*/ 2832100 h 3480055"/>
                <a:gd name="connsiteX26" fmla="*/ 2997200 w 4064000"/>
                <a:gd name="connsiteY26" fmla="*/ 2870200 h 3480055"/>
                <a:gd name="connsiteX27" fmla="*/ 2921000 w 4064000"/>
                <a:gd name="connsiteY27" fmla="*/ 2921000 h 3480055"/>
                <a:gd name="connsiteX28" fmla="*/ 2794000 w 4064000"/>
                <a:gd name="connsiteY28" fmla="*/ 2971800 h 3480055"/>
                <a:gd name="connsiteX29" fmla="*/ 2755900 w 4064000"/>
                <a:gd name="connsiteY29" fmla="*/ 2997200 h 3480055"/>
                <a:gd name="connsiteX30" fmla="*/ 2679700 w 4064000"/>
                <a:gd name="connsiteY30" fmla="*/ 3022600 h 3480055"/>
                <a:gd name="connsiteX31" fmla="*/ 2641600 w 4064000"/>
                <a:gd name="connsiteY31" fmla="*/ 3035300 h 3480055"/>
                <a:gd name="connsiteX32" fmla="*/ 2578100 w 4064000"/>
                <a:gd name="connsiteY32" fmla="*/ 3048000 h 3480055"/>
                <a:gd name="connsiteX33" fmla="*/ 2387600 w 4064000"/>
                <a:gd name="connsiteY33" fmla="*/ 3086100 h 3480055"/>
                <a:gd name="connsiteX34" fmla="*/ 2273300 w 4064000"/>
                <a:gd name="connsiteY34" fmla="*/ 3111500 h 3480055"/>
                <a:gd name="connsiteX35" fmla="*/ 2146300 w 4064000"/>
                <a:gd name="connsiteY35" fmla="*/ 3136900 h 3480055"/>
                <a:gd name="connsiteX36" fmla="*/ 2070100 w 4064000"/>
                <a:gd name="connsiteY36" fmla="*/ 3149600 h 3480055"/>
                <a:gd name="connsiteX37" fmla="*/ 2032000 w 4064000"/>
                <a:gd name="connsiteY37" fmla="*/ 3162300 h 3480055"/>
                <a:gd name="connsiteX38" fmla="*/ 1981200 w 4064000"/>
                <a:gd name="connsiteY38" fmla="*/ 3175000 h 3480055"/>
                <a:gd name="connsiteX39" fmla="*/ 1943100 w 4064000"/>
                <a:gd name="connsiteY39" fmla="*/ 3187700 h 3480055"/>
                <a:gd name="connsiteX40" fmla="*/ 1841500 w 4064000"/>
                <a:gd name="connsiteY40" fmla="*/ 3213100 h 3480055"/>
                <a:gd name="connsiteX41" fmla="*/ 1803400 w 4064000"/>
                <a:gd name="connsiteY41" fmla="*/ 3225800 h 3480055"/>
                <a:gd name="connsiteX42" fmla="*/ 1409700 w 4064000"/>
                <a:gd name="connsiteY42" fmla="*/ 3276600 h 3480055"/>
                <a:gd name="connsiteX43" fmla="*/ 1244600 w 4064000"/>
                <a:gd name="connsiteY43" fmla="*/ 3302000 h 3480055"/>
                <a:gd name="connsiteX44" fmla="*/ 800100 w 4064000"/>
                <a:gd name="connsiteY44" fmla="*/ 3340100 h 3480055"/>
                <a:gd name="connsiteX45" fmla="*/ 647700 w 4064000"/>
                <a:gd name="connsiteY45" fmla="*/ 3365500 h 3480055"/>
                <a:gd name="connsiteX46" fmla="*/ 584200 w 4064000"/>
                <a:gd name="connsiteY46" fmla="*/ 3378200 h 3480055"/>
                <a:gd name="connsiteX47" fmla="*/ 457200 w 4064000"/>
                <a:gd name="connsiteY47" fmla="*/ 3416300 h 3480055"/>
                <a:gd name="connsiteX48" fmla="*/ 215900 w 4064000"/>
                <a:gd name="connsiteY48" fmla="*/ 3441700 h 3480055"/>
                <a:gd name="connsiteX49" fmla="*/ 114300 w 4064000"/>
                <a:gd name="connsiteY49" fmla="*/ 3454400 h 3480055"/>
                <a:gd name="connsiteX50" fmla="*/ 63500 w 4064000"/>
                <a:gd name="connsiteY50" fmla="*/ 3479800 h 3480055"/>
                <a:gd name="connsiteX51" fmla="*/ 0 w 4064000"/>
                <a:gd name="connsiteY51" fmla="*/ 3467100 h 3480055"/>
                <a:gd name="connsiteX0" fmla="*/ 1860550 w 4064000"/>
                <a:gd name="connsiteY0" fmla="*/ 0 h 3480055"/>
                <a:gd name="connsiteX1" fmla="*/ 2305050 w 4064000"/>
                <a:gd name="connsiteY1" fmla="*/ 139700 h 3480055"/>
                <a:gd name="connsiteX2" fmla="*/ 2768600 w 4064000"/>
                <a:gd name="connsiteY2" fmla="*/ 304800 h 3480055"/>
                <a:gd name="connsiteX3" fmla="*/ 3251200 w 4064000"/>
                <a:gd name="connsiteY3" fmla="*/ 501650 h 3480055"/>
                <a:gd name="connsiteX4" fmla="*/ 3657600 w 4064000"/>
                <a:gd name="connsiteY4" fmla="*/ 736600 h 3480055"/>
                <a:gd name="connsiteX5" fmla="*/ 3873500 w 4064000"/>
                <a:gd name="connsiteY5" fmla="*/ 939800 h 3480055"/>
                <a:gd name="connsiteX6" fmla="*/ 4064000 w 4064000"/>
                <a:gd name="connsiteY6" fmla="*/ 1320800 h 3480055"/>
                <a:gd name="connsiteX7" fmla="*/ 4044950 w 4064000"/>
                <a:gd name="connsiteY7" fmla="*/ 1746250 h 3480055"/>
                <a:gd name="connsiteX8" fmla="*/ 4025900 w 4064000"/>
                <a:gd name="connsiteY8" fmla="*/ 1917700 h 3480055"/>
                <a:gd name="connsiteX9" fmla="*/ 3898900 w 4064000"/>
                <a:gd name="connsiteY9" fmla="*/ 2197100 h 3480055"/>
                <a:gd name="connsiteX10" fmla="*/ 3848100 w 4064000"/>
                <a:gd name="connsiteY10" fmla="*/ 2247900 h 3480055"/>
                <a:gd name="connsiteX11" fmla="*/ 3810000 w 4064000"/>
                <a:gd name="connsiteY11" fmla="*/ 2311400 h 3480055"/>
                <a:gd name="connsiteX12" fmla="*/ 3721100 w 4064000"/>
                <a:gd name="connsiteY12" fmla="*/ 2387600 h 3480055"/>
                <a:gd name="connsiteX13" fmla="*/ 3644900 w 4064000"/>
                <a:gd name="connsiteY13" fmla="*/ 2451100 h 3480055"/>
                <a:gd name="connsiteX14" fmla="*/ 3594100 w 4064000"/>
                <a:gd name="connsiteY14" fmla="*/ 2463800 h 3480055"/>
                <a:gd name="connsiteX15" fmla="*/ 3530600 w 4064000"/>
                <a:gd name="connsiteY15" fmla="*/ 2514600 h 3480055"/>
                <a:gd name="connsiteX16" fmla="*/ 3505200 w 4064000"/>
                <a:gd name="connsiteY16" fmla="*/ 2552700 h 3480055"/>
                <a:gd name="connsiteX17" fmla="*/ 3467100 w 4064000"/>
                <a:gd name="connsiteY17" fmla="*/ 2578100 h 3480055"/>
                <a:gd name="connsiteX18" fmla="*/ 3390900 w 4064000"/>
                <a:gd name="connsiteY18" fmla="*/ 2641600 h 3480055"/>
                <a:gd name="connsiteX19" fmla="*/ 3365500 w 4064000"/>
                <a:gd name="connsiteY19" fmla="*/ 2679700 h 3480055"/>
                <a:gd name="connsiteX20" fmla="*/ 3289300 w 4064000"/>
                <a:gd name="connsiteY20" fmla="*/ 2705100 h 3480055"/>
                <a:gd name="connsiteX21" fmla="*/ 3238500 w 4064000"/>
                <a:gd name="connsiteY21" fmla="*/ 2730500 h 3480055"/>
                <a:gd name="connsiteX22" fmla="*/ 3162300 w 4064000"/>
                <a:gd name="connsiteY22" fmla="*/ 2755900 h 3480055"/>
                <a:gd name="connsiteX23" fmla="*/ 3086100 w 4064000"/>
                <a:gd name="connsiteY23" fmla="*/ 2806700 h 3480055"/>
                <a:gd name="connsiteX24" fmla="*/ 3048000 w 4064000"/>
                <a:gd name="connsiteY24" fmla="*/ 2832100 h 3480055"/>
                <a:gd name="connsiteX25" fmla="*/ 2997200 w 4064000"/>
                <a:gd name="connsiteY25" fmla="*/ 2870200 h 3480055"/>
                <a:gd name="connsiteX26" fmla="*/ 2921000 w 4064000"/>
                <a:gd name="connsiteY26" fmla="*/ 2921000 h 3480055"/>
                <a:gd name="connsiteX27" fmla="*/ 2794000 w 4064000"/>
                <a:gd name="connsiteY27" fmla="*/ 2971800 h 3480055"/>
                <a:gd name="connsiteX28" fmla="*/ 2755900 w 4064000"/>
                <a:gd name="connsiteY28" fmla="*/ 2997200 h 3480055"/>
                <a:gd name="connsiteX29" fmla="*/ 2679700 w 4064000"/>
                <a:gd name="connsiteY29" fmla="*/ 3022600 h 3480055"/>
                <a:gd name="connsiteX30" fmla="*/ 2641600 w 4064000"/>
                <a:gd name="connsiteY30" fmla="*/ 3035300 h 3480055"/>
                <a:gd name="connsiteX31" fmla="*/ 2578100 w 4064000"/>
                <a:gd name="connsiteY31" fmla="*/ 3048000 h 3480055"/>
                <a:gd name="connsiteX32" fmla="*/ 2387600 w 4064000"/>
                <a:gd name="connsiteY32" fmla="*/ 3086100 h 3480055"/>
                <a:gd name="connsiteX33" fmla="*/ 2273300 w 4064000"/>
                <a:gd name="connsiteY33" fmla="*/ 3111500 h 3480055"/>
                <a:gd name="connsiteX34" fmla="*/ 2146300 w 4064000"/>
                <a:gd name="connsiteY34" fmla="*/ 3136900 h 3480055"/>
                <a:gd name="connsiteX35" fmla="*/ 2070100 w 4064000"/>
                <a:gd name="connsiteY35" fmla="*/ 3149600 h 3480055"/>
                <a:gd name="connsiteX36" fmla="*/ 2032000 w 4064000"/>
                <a:gd name="connsiteY36" fmla="*/ 3162300 h 3480055"/>
                <a:gd name="connsiteX37" fmla="*/ 1981200 w 4064000"/>
                <a:gd name="connsiteY37" fmla="*/ 3175000 h 3480055"/>
                <a:gd name="connsiteX38" fmla="*/ 1943100 w 4064000"/>
                <a:gd name="connsiteY38" fmla="*/ 3187700 h 3480055"/>
                <a:gd name="connsiteX39" fmla="*/ 1841500 w 4064000"/>
                <a:gd name="connsiteY39" fmla="*/ 3213100 h 3480055"/>
                <a:gd name="connsiteX40" fmla="*/ 1803400 w 4064000"/>
                <a:gd name="connsiteY40" fmla="*/ 3225800 h 3480055"/>
                <a:gd name="connsiteX41" fmla="*/ 1409700 w 4064000"/>
                <a:gd name="connsiteY41" fmla="*/ 3276600 h 3480055"/>
                <a:gd name="connsiteX42" fmla="*/ 1244600 w 4064000"/>
                <a:gd name="connsiteY42" fmla="*/ 3302000 h 3480055"/>
                <a:gd name="connsiteX43" fmla="*/ 800100 w 4064000"/>
                <a:gd name="connsiteY43" fmla="*/ 3340100 h 3480055"/>
                <a:gd name="connsiteX44" fmla="*/ 647700 w 4064000"/>
                <a:gd name="connsiteY44" fmla="*/ 3365500 h 3480055"/>
                <a:gd name="connsiteX45" fmla="*/ 584200 w 4064000"/>
                <a:gd name="connsiteY45" fmla="*/ 3378200 h 3480055"/>
                <a:gd name="connsiteX46" fmla="*/ 457200 w 4064000"/>
                <a:gd name="connsiteY46" fmla="*/ 3416300 h 3480055"/>
                <a:gd name="connsiteX47" fmla="*/ 215900 w 4064000"/>
                <a:gd name="connsiteY47" fmla="*/ 3441700 h 3480055"/>
                <a:gd name="connsiteX48" fmla="*/ 114300 w 4064000"/>
                <a:gd name="connsiteY48" fmla="*/ 3454400 h 3480055"/>
                <a:gd name="connsiteX49" fmla="*/ 63500 w 4064000"/>
                <a:gd name="connsiteY49" fmla="*/ 3479800 h 3480055"/>
                <a:gd name="connsiteX50" fmla="*/ 0 w 4064000"/>
                <a:gd name="connsiteY50" fmla="*/ 3467100 h 3480055"/>
                <a:gd name="connsiteX0" fmla="*/ 1860550 w 4064000"/>
                <a:gd name="connsiteY0" fmla="*/ 0 h 3480055"/>
                <a:gd name="connsiteX1" fmla="*/ 2305050 w 4064000"/>
                <a:gd name="connsiteY1" fmla="*/ 139700 h 3480055"/>
                <a:gd name="connsiteX2" fmla="*/ 2768600 w 4064000"/>
                <a:gd name="connsiteY2" fmla="*/ 304800 h 3480055"/>
                <a:gd name="connsiteX3" fmla="*/ 3251200 w 4064000"/>
                <a:gd name="connsiteY3" fmla="*/ 501650 h 3480055"/>
                <a:gd name="connsiteX4" fmla="*/ 3657600 w 4064000"/>
                <a:gd name="connsiteY4" fmla="*/ 736600 h 3480055"/>
                <a:gd name="connsiteX5" fmla="*/ 3873500 w 4064000"/>
                <a:gd name="connsiteY5" fmla="*/ 939800 h 3480055"/>
                <a:gd name="connsiteX6" fmla="*/ 4064000 w 4064000"/>
                <a:gd name="connsiteY6" fmla="*/ 1320800 h 3480055"/>
                <a:gd name="connsiteX7" fmla="*/ 4044950 w 4064000"/>
                <a:gd name="connsiteY7" fmla="*/ 1746250 h 3480055"/>
                <a:gd name="connsiteX8" fmla="*/ 4025900 w 4064000"/>
                <a:gd name="connsiteY8" fmla="*/ 1917700 h 3480055"/>
                <a:gd name="connsiteX9" fmla="*/ 3898900 w 4064000"/>
                <a:gd name="connsiteY9" fmla="*/ 2197100 h 3480055"/>
                <a:gd name="connsiteX10" fmla="*/ 3810000 w 4064000"/>
                <a:gd name="connsiteY10" fmla="*/ 2311400 h 3480055"/>
                <a:gd name="connsiteX11" fmla="*/ 3721100 w 4064000"/>
                <a:gd name="connsiteY11" fmla="*/ 2387600 h 3480055"/>
                <a:gd name="connsiteX12" fmla="*/ 3644900 w 4064000"/>
                <a:gd name="connsiteY12" fmla="*/ 2451100 h 3480055"/>
                <a:gd name="connsiteX13" fmla="*/ 3594100 w 4064000"/>
                <a:gd name="connsiteY13" fmla="*/ 2463800 h 3480055"/>
                <a:gd name="connsiteX14" fmla="*/ 3530600 w 4064000"/>
                <a:gd name="connsiteY14" fmla="*/ 2514600 h 3480055"/>
                <a:gd name="connsiteX15" fmla="*/ 3505200 w 4064000"/>
                <a:gd name="connsiteY15" fmla="*/ 2552700 h 3480055"/>
                <a:gd name="connsiteX16" fmla="*/ 3467100 w 4064000"/>
                <a:gd name="connsiteY16" fmla="*/ 2578100 h 3480055"/>
                <a:gd name="connsiteX17" fmla="*/ 3390900 w 4064000"/>
                <a:gd name="connsiteY17" fmla="*/ 2641600 h 3480055"/>
                <a:gd name="connsiteX18" fmla="*/ 3365500 w 4064000"/>
                <a:gd name="connsiteY18" fmla="*/ 2679700 h 3480055"/>
                <a:gd name="connsiteX19" fmla="*/ 3289300 w 4064000"/>
                <a:gd name="connsiteY19" fmla="*/ 2705100 h 3480055"/>
                <a:gd name="connsiteX20" fmla="*/ 3238500 w 4064000"/>
                <a:gd name="connsiteY20" fmla="*/ 2730500 h 3480055"/>
                <a:gd name="connsiteX21" fmla="*/ 3162300 w 4064000"/>
                <a:gd name="connsiteY21" fmla="*/ 2755900 h 3480055"/>
                <a:gd name="connsiteX22" fmla="*/ 3086100 w 4064000"/>
                <a:gd name="connsiteY22" fmla="*/ 2806700 h 3480055"/>
                <a:gd name="connsiteX23" fmla="*/ 3048000 w 4064000"/>
                <a:gd name="connsiteY23" fmla="*/ 2832100 h 3480055"/>
                <a:gd name="connsiteX24" fmla="*/ 2997200 w 4064000"/>
                <a:gd name="connsiteY24" fmla="*/ 2870200 h 3480055"/>
                <a:gd name="connsiteX25" fmla="*/ 2921000 w 4064000"/>
                <a:gd name="connsiteY25" fmla="*/ 2921000 h 3480055"/>
                <a:gd name="connsiteX26" fmla="*/ 2794000 w 4064000"/>
                <a:gd name="connsiteY26" fmla="*/ 2971800 h 3480055"/>
                <a:gd name="connsiteX27" fmla="*/ 2755900 w 4064000"/>
                <a:gd name="connsiteY27" fmla="*/ 2997200 h 3480055"/>
                <a:gd name="connsiteX28" fmla="*/ 2679700 w 4064000"/>
                <a:gd name="connsiteY28" fmla="*/ 3022600 h 3480055"/>
                <a:gd name="connsiteX29" fmla="*/ 2641600 w 4064000"/>
                <a:gd name="connsiteY29" fmla="*/ 3035300 h 3480055"/>
                <a:gd name="connsiteX30" fmla="*/ 2578100 w 4064000"/>
                <a:gd name="connsiteY30" fmla="*/ 3048000 h 3480055"/>
                <a:gd name="connsiteX31" fmla="*/ 2387600 w 4064000"/>
                <a:gd name="connsiteY31" fmla="*/ 3086100 h 3480055"/>
                <a:gd name="connsiteX32" fmla="*/ 2273300 w 4064000"/>
                <a:gd name="connsiteY32" fmla="*/ 3111500 h 3480055"/>
                <a:gd name="connsiteX33" fmla="*/ 2146300 w 4064000"/>
                <a:gd name="connsiteY33" fmla="*/ 3136900 h 3480055"/>
                <a:gd name="connsiteX34" fmla="*/ 2070100 w 4064000"/>
                <a:gd name="connsiteY34" fmla="*/ 3149600 h 3480055"/>
                <a:gd name="connsiteX35" fmla="*/ 2032000 w 4064000"/>
                <a:gd name="connsiteY35" fmla="*/ 3162300 h 3480055"/>
                <a:gd name="connsiteX36" fmla="*/ 1981200 w 4064000"/>
                <a:gd name="connsiteY36" fmla="*/ 3175000 h 3480055"/>
                <a:gd name="connsiteX37" fmla="*/ 1943100 w 4064000"/>
                <a:gd name="connsiteY37" fmla="*/ 3187700 h 3480055"/>
                <a:gd name="connsiteX38" fmla="*/ 1841500 w 4064000"/>
                <a:gd name="connsiteY38" fmla="*/ 3213100 h 3480055"/>
                <a:gd name="connsiteX39" fmla="*/ 1803400 w 4064000"/>
                <a:gd name="connsiteY39" fmla="*/ 3225800 h 3480055"/>
                <a:gd name="connsiteX40" fmla="*/ 1409700 w 4064000"/>
                <a:gd name="connsiteY40" fmla="*/ 3276600 h 3480055"/>
                <a:gd name="connsiteX41" fmla="*/ 1244600 w 4064000"/>
                <a:gd name="connsiteY41" fmla="*/ 3302000 h 3480055"/>
                <a:gd name="connsiteX42" fmla="*/ 800100 w 4064000"/>
                <a:gd name="connsiteY42" fmla="*/ 3340100 h 3480055"/>
                <a:gd name="connsiteX43" fmla="*/ 647700 w 4064000"/>
                <a:gd name="connsiteY43" fmla="*/ 3365500 h 3480055"/>
                <a:gd name="connsiteX44" fmla="*/ 584200 w 4064000"/>
                <a:gd name="connsiteY44" fmla="*/ 3378200 h 3480055"/>
                <a:gd name="connsiteX45" fmla="*/ 457200 w 4064000"/>
                <a:gd name="connsiteY45" fmla="*/ 3416300 h 3480055"/>
                <a:gd name="connsiteX46" fmla="*/ 215900 w 4064000"/>
                <a:gd name="connsiteY46" fmla="*/ 3441700 h 3480055"/>
                <a:gd name="connsiteX47" fmla="*/ 114300 w 4064000"/>
                <a:gd name="connsiteY47" fmla="*/ 3454400 h 3480055"/>
                <a:gd name="connsiteX48" fmla="*/ 63500 w 4064000"/>
                <a:gd name="connsiteY48" fmla="*/ 3479800 h 3480055"/>
                <a:gd name="connsiteX49" fmla="*/ 0 w 4064000"/>
                <a:gd name="connsiteY49" fmla="*/ 3467100 h 3480055"/>
                <a:gd name="connsiteX0" fmla="*/ 1860550 w 4064000"/>
                <a:gd name="connsiteY0" fmla="*/ 0 h 3480055"/>
                <a:gd name="connsiteX1" fmla="*/ 2305050 w 4064000"/>
                <a:gd name="connsiteY1" fmla="*/ 139700 h 3480055"/>
                <a:gd name="connsiteX2" fmla="*/ 2768600 w 4064000"/>
                <a:gd name="connsiteY2" fmla="*/ 304800 h 3480055"/>
                <a:gd name="connsiteX3" fmla="*/ 3251200 w 4064000"/>
                <a:gd name="connsiteY3" fmla="*/ 501650 h 3480055"/>
                <a:gd name="connsiteX4" fmla="*/ 3657600 w 4064000"/>
                <a:gd name="connsiteY4" fmla="*/ 736600 h 3480055"/>
                <a:gd name="connsiteX5" fmla="*/ 3873500 w 4064000"/>
                <a:gd name="connsiteY5" fmla="*/ 939800 h 3480055"/>
                <a:gd name="connsiteX6" fmla="*/ 4064000 w 4064000"/>
                <a:gd name="connsiteY6" fmla="*/ 1320800 h 3480055"/>
                <a:gd name="connsiteX7" fmla="*/ 4044950 w 4064000"/>
                <a:gd name="connsiteY7" fmla="*/ 1746250 h 3480055"/>
                <a:gd name="connsiteX8" fmla="*/ 4025900 w 4064000"/>
                <a:gd name="connsiteY8" fmla="*/ 1917700 h 3480055"/>
                <a:gd name="connsiteX9" fmla="*/ 3898900 w 4064000"/>
                <a:gd name="connsiteY9" fmla="*/ 2197100 h 3480055"/>
                <a:gd name="connsiteX10" fmla="*/ 3721100 w 4064000"/>
                <a:gd name="connsiteY10" fmla="*/ 2387600 h 3480055"/>
                <a:gd name="connsiteX11" fmla="*/ 3644900 w 4064000"/>
                <a:gd name="connsiteY11" fmla="*/ 2451100 h 3480055"/>
                <a:gd name="connsiteX12" fmla="*/ 3594100 w 4064000"/>
                <a:gd name="connsiteY12" fmla="*/ 2463800 h 3480055"/>
                <a:gd name="connsiteX13" fmla="*/ 3530600 w 4064000"/>
                <a:gd name="connsiteY13" fmla="*/ 2514600 h 3480055"/>
                <a:gd name="connsiteX14" fmla="*/ 3505200 w 4064000"/>
                <a:gd name="connsiteY14" fmla="*/ 2552700 h 3480055"/>
                <a:gd name="connsiteX15" fmla="*/ 3467100 w 4064000"/>
                <a:gd name="connsiteY15" fmla="*/ 2578100 h 3480055"/>
                <a:gd name="connsiteX16" fmla="*/ 3390900 w 4064000"/>
                <a:gd name="connsiteY16" fmla="*/ 2641600 h 3480055"/>
                <a:gd name="connsiteX17" fmla="*/ 3365500 w 4064000"/>
                <a:gd name="connsiteY17" fmla="*/ 2679700 h 3480055"/>
                <a:gd name="connsiteX18" fmla="*/ 3289300 w 4064000"/>
                <a:gd name="connsiteY18" fmla="*/ 2705100 h 3480055"/>
                <a:gd name="connsiteX19" fmla="*/ 3238500 w 4064000"/>
                <a:gd name="connsiteY19" fmla="*/ 2730500 h 3480055"/>
                <a:gd name="connsiteX20" fmla="*/ 3162300 w 4064000"/>
                <a:gd name="connsiteY20" fmla="*/ 2755900 h 3480055"/>
                <a:gd name="connsiteX21" fmla="*/ 3086100 w 4064000"/>
                <a:gd name="connsiteY21" fmla="*/ 2806700 h 3480055"/>
                <a:gd name="connsiteX22" fmla="*/ 3048000 w 4064000"/>
                <a:gd name="connsiteY22" fmla="*/ 2832100 h 3480055"/>
                <a:gd name="connsiteX23" fmla="*/ 2997200 w 4064000"/>
                <a:gd name="connsiteY23" fmla="*/ 2870200 h 3480055"/>
                <a:gd name="connsiteX24" fmla="*/ 2921000 w 4064000"/>
                <a:gd name="connsiteY24" fmla="*/ 2921000 h 3480055"/>
                <a:gd name="connsiteX25" fmla="*/ 2794000 w 4064000"/>
                <a:gd name="connsiteY25" fmla="*/ 2971800 h 3480055"/>
                <a:gd name="connsiteX26" fmla="*/ 2755900 w 4064000"/>
                <a:gd name="connsiteY26" fmla="*/ 2997200 h 3480055"/>
                <a:gd name="connsiteX27" fmla="*/ 2679700 w 4064000"/>
                <a:gd name="connsiteY27" fmla="*/ 3022600 h 3480055"/>
                <a:gd name="connsiteX28" fmla="*/ 2641600 w 4064000"/>
                <a:gd name="connsiteY28" fmla="*/ 3035300 h 3480055"/>
                <a:gd name="connsiteX29" fmla="*/ 2578100 w 4064000"/>
                <a:gd name="connsiteY29" fmla="*/ 3048000 h 3480055"/>
                <a:gd name="connsiteX30" fmla="*/ 2387600 w 4064000"/>
                <a:gd name="connsiteY30" fmla="*/ 3086100 h 3480055"/>
                <a:gd name="connsiteX31" fmla="*/ 2273300 w 4064000"/>
                <a:gd name="connsiteY31" fmla="*/ 3111500 h 3480055"/>
                <a:gd name="connsiteX32" fmla="*/ 2146300 w 4064000"/>
                <a:gd name="connsiteY32" fmla="*/ 3136900 h 3480055"/>
                <a:gd name="connsiteX33" fmla="*/ 2070100 w 4064000"/>
                <a:gd name="connsiteY33" fmla="*/ 3149600 h 3480055"/>
                <a:gd name="connsiteX34" fmla="*/ 2032000 w 4064000"/>
                <a:gd name="connsiteY34" fmla="*/ 3162300 h 3480055"/>
                <a:gd name="connsiteX35" fmla="*/ 1981200 w 4064000"/>
                <a:gd name="connsiteY35" fmla="*/ 3175000 h 3480055"/>
                <a:gd name="connsiteX36" fmla="*/ 1943100 w 4064000"/>
                <a:gd name="connsiteY36" fmla="*/ 3187700 h 3480055"/>
                <a:gd name="connsiteX37" fmla="*/ 1841500 w 4064000"/>
                <a:gd name="connsiteY37" fmla="*/ 3213100 h 3480055"/>
                <a:gd name="connsiteX38" fmla="*/ 1803400 w 4064000"/>
                <a:gd name="connsiteY38" fmla="*/ 3225800 h 3480055"/>
                <a:gd name="connsiteX39" fmla="*/ 1409700 w 4064000"/>
                <a:gd name="connsiteY39" fmla="*/ 3276600 h 3480055"/>
                <a:gd name="connsiteX40" fmla="*/ 1244600 w 4064000"/>
                <a:gd name="connsiteY40" fmla="*/ 3302000 h 3480055"/>
                <a:gd name="connsiteX41" fmla="*/ 800100 w 4064000"/>
                <a:gd name="connsiteY41" fmla="*/ 3340100 h 3480055"/>
                <a:gd name="connsiteX42" fmla="*/ 647700 w 4064000"/>
                <a:gd name="connsiteY42" fmla="*/ 3365500 h 3480055"/>
                <a:gd name="connsiteX43" fmla="*/ 584200 w 4064000"/>
                <a:gd name="connsiteY43" fmla="*/ 3378200 h 3480055"/>
                <a:gd name="connsiteX44" fmla="*/ 457200 w 4064000"/>
                <a:gd name="connsiteY44" fmla="*/ 3416300 h 3480055"/>
                <a:gd name="connsiteX45" fmla="*/ 215900 w 4064000"/>
                <a:gd name="connsiteY45" fmla="*/ 3441700 h 3480055"/>
                <a:gd name="connsiteX46" fmla="*/ 114300 w 4064000"/>
                <a:gd name="connsiteY46" fmla="*/ 3454400 h 3480055"/>
                <a:gd name="connsiteX47" fmla="*/ 63500 w 4064000"/>
                <a:gd name="connsiteY47" fmla="*/ 3479800 h 3480055"/>
                <a:gd name="connsiteX48" fmla="*/ 0 w 4064000"/>
                <a:gd name="connsiteY48" fmla="*/ 3467100 h 3480055"/>
                <a:gd name="connsiteX0" fmla="*/ 1860550 w 4064000"/>
                <a:gd name="connsiteY0" fmla="*/ 0 h 3480055"/>
                <a:gd name="connsiteX1" fmla="*/ 2305050 w 4064000"/>
                <a:gd name="connsiteY1" fmla="*/ 139700 h 3480055"/>
                <a:gd name="connsiteX2" fmla="*/ 2768600 w 4064000"/>
                <a:gd name="connsiteY2" fmla="*/ 304800 h 3480055"/>
                <a:gd name="connsiteX3" fmla="*/ 3251200 w 4064000"/>
                <a:gd name="connsiteY3" fmla="*/ 501650 h 3480055"/>
                <a:gd name="connsiteX4" fmla="*/ 3657600 w 4064000"/>
                <a:gd name="connsiteY4" fmla="*/ 736600 h 3480055"/>
                <a:gd name="connsiteX5" fmla="*/ 3873500 w 4064000"/>
                <a:gd name="connsiteY5" fmla="*/ 939800 h 3480055"/>
                <a:gd name="connsiteX6" fmla="*/ 4064000 w 4064000"/>
                <a:gd name="connsiteY6" fmla="*/ 1320800 h 3480055"/>
                <a:gd name="connsiteX7" fmla="*/ 4044950 w 4064000"/>
                <a:gd name="connsiteY7" fmla="*/ 1746250 h 3480055"/>
                <a:gd name="connsiteX8" fmla="*/ 4025900 w 4064000"/>
                <a:gd name="connsiteY8" fmla="*/ 1917700 h 3480055"/>
                <a:gd name="connsiteX9" fmla="*/ 3898900 w 4064000"/>
                <a:gd name="connsiteY9" fmla="*/ 2197100 h 3480055"/>
                <a:gd name="connsiteX10" fmla="*/ 3644900 w 4064000"/>
                <a:gd name="connsiteY10" fmla="*/ 2451100 h 3480055"/>
                <a:gd name="connsiteX11" fmla="*/ 3594100 w 4064000"/>
                <a:gd name="connsiteY11" fmla="*/ 2463800 h 3480055"/>
                <a:gd name="connsiteX12" fmla="*/ 3530600 w 4064000"/>
                <a:gd name="connsiteY12" fmla="*/ 2514600 h 3480055"/>
                <a:gd name="connsiteX13" fmla="*/ 3505200 w 4064000"/>
                <a:gd name="connsiteY13" fmla="*/ 2552700 h 3480055"/>
                <a:gd name="connsiteX14" fmla="*/ 3467100 w 4064000"/>
                <a:gd name="connsiteY14" fmla="*/ 2578100 h 3480055"/>
                <a:gd name="connsiteX15" fmla="*/ 3390900 w 4064000"/>
                <a:gd name="connsiteY15" fmla="*/ 2641600 h 3480055"/>
                <a:gd name="connsiteX16" fmla="*/ 3365500 w 4064000"/>
                <a:gd name="connsiteY16" fmla="*/ 2679700 h 3480055"/>
                <a:gd name="connsiteX17" fmla="*/ 3289300 w 4064000"/>
                <a:gd name="connsiteY17" fmla="*/ 2705100 h 3480055"/>
                <a:gd name="connsiteX18" fmla="*/ 3238500 w 4064000"/>
                <a:gd name="connsiteY18" fmla="*/ 2730500 h 3480055"/>
                <a:gd name="connsiteX19" fmla="*/ 3162300 w 4064000"/>
                <a:gd name="connsiteY19" fmla="*/ 2755900 h 3480055"/>
                <a:gd name="connsiteX20" fmla="*/ 3086100 w 4064000"/>
                <a:gd name="connsiteY20" fmla="*/ 2806700 h 3480055"/>
                <a:gd name="connsiteX21" fmla="*/ 3048000 w 4064000"/>
                <a:gd name="connsiteY21" fmla="*/ 2832100 h 3480055"/>
                <a:gd name="connsiteX22" fmla="*/ 2997200 w 4064000"/>
                <a:gd name="connsiteY22" fmla="*/ 2870200 h 3480055"/>
                <a:gd name="connsiteX23" fmla="*/ 2921000 w 4064000"/>
                <a:gd name="connsiteY23" fmla="*/ 2921000 h 3480055"/>
                <a:gd name="connsiteX24" fmla="*/ 2794000 w 4064000"/>
                <a:gd name="connsiteY24" fmla="*/ 2971800 h 3480055"/>
                <a:gd name="connsiteX25" fmla="*/ 2755900 w 4064000"/>
                <a:gd name="connsiteY25" fmla="*/ 2997200 h 3480055"/>
                <a:gd name="connsiteX26" fmla="*/ 2679700 w 4064000"/>
                <a:gd name="connsiteY26" fmla="*/ 3022600 h 3480055"/>
                <a:gd name="connsiteX27" fmla="*/ 2641600 w 4064000"/>
                <a:gd name="connsiteY27" fmla="*/ 3035300 h 3480055"/>
                <a:gd name="connsiteX28" fmla="*/ 2578100 w 4064000"/>
                <a:gd name="connsiteY28" fmla="*/ 3048000 h 3480055"/>
                <a:gd name="connsiteX29" fmla="*/ 2387600 w 4064000"/>
                <a:gd name="connsiteY29" fmla="*/ 3086100 h 3480055"/>
                <a:gd name="connsiteX30" fmla="*/ 2273300 w 4064000"/>
                <a:gd name="connsiteY30" fmla="*/ 3111500 h 3480055"/>
                <a:gd name="connsiteX31" fmla="*/ 2146300 w 4064000"/>
                <a:gd name="connsiteY31" fmla="*/ 3136900 h 3480055"/>
                <a:gd name="connsiteX32" fmla="*/ 2070100 w 4064000"/>
                <a:gd name="connsiteY32" fmla="*/ 3149600 h 3480055"/>
                <a:gd name="connsiteX33" fmla="*/ 2032000 w 4064000"/>
                <a:gd name="connsiteY33" fmla="*/ 3162300 h 3480055"/>
                <a:gd name="connsiteX34" fmla="*/ 1981200 w 4064000"/>
                <a:gd name="connsiteY34" fmla="*/ 3175000 h 3480055"/>
                <a:gd name="connsiteX35" fmla="*/ 1943100 w 4064000"/>
                <a:gd name="connsiteY35" fmla="*/ 3187700 h 3480055"/>
                <a:gd name="connsiteX36" fmla="*/ 1841500 w 4064000"/>
                <a:gd name="connsiteY36" fmla="*/ 3213100 h 3480055"/>
                <a:gd name="connsiteX37" fmla="*/ 1803400 w 4064000"/>
                <a:gd name="connsiteY37" fmla="*/ 3225800 h 3480055"/>
                <a:gd name="connsiteX38" fmla="*/ 1409700 w 4064000"/>
                <a:gd name="connsiteY38" fmla="*/ 3276600 h 3480055"/>
                <a:gd name="connsiteX39" fmla="*/ 1244600 w 4064000"/>
                <a:gd name="connsiteY39" fmla="*/ 3302000 h 3480055"/>
                <a:gd name="connsiteX40" fmla="*/ 800100 w 4064000"/>
                <a:gd name="connsiteY40" fmla="*/ 3340100 h 3480055"/>
                <a:gd name="connsiteX41" fmla="*/ 647700 w 4064000"/>
                <a:gd name="connsiteY41" fmla="*/ 3365500 h 3480055"/>
                <a:gd name="connsiteX42" fmla="*/ 584200 w 4064000"/>
                <a:gd name="connsiteY42" fmla="*/ 3378200 h 3480055"/>
                <a:gd name="connsiteX43" fmla="*/ 457200 w 4064000"/>
                <a:gd name="connsiteY43" fmla="*/ 3416300 h 3480055"/>
                <a:gd name="connsiteX44" fmla="*/ 215900 w 4064000"/>
                <a:gd name="connsiteY44" fmla="*/ 3441700 h 3480055"/>
                <a:gd name="connsiteX45" fmla="*/ 114300 w 4064000"/>
                <a:gd name="connsiteY45" fmla="*/ 3454400 h 3480055"/>
                <a:gd name="connsiteX46" fmla="*/ 63500 w 4064000"/>
                <a:gd name="connsiteY46" fmla="*/ 3479800 h 3480055"/>
                <a:gd name="connsiteX47" fmla="*/ 0 w 4064000"/>
                <a:gd name="connsiteY47" fmla="*/ 3467100 h 3480055"/>
                <a:gd name="connsiteX0" fmla="*/ 1860550 w 4064000"/>
                <a:gd name="connsiteY0" fmla="*/ 0 h 3480055"/>
                <a:gd name="connsiteX1" fmla="*/ 2305050 w 4064000"/>
                <a:gd name="connsiteY1" fmla="*/ 139700 h 3480055"/>
                <a:gd name="connsiteX2" fmla="*/ 2768600 w 4064000"/>
                <a:gd name="connsiteY2" fmla="*/ 304800 h 3480055"/>
                <a:gd name="connsiteX3" fmla="*/ 3251200 w 4064000"/>
                <a:gd name="connsiteY3" fmla="*/ 501650 h 3480055"/>
                <a:gd name="connsiteX4" fmla="*/ 3657600 w 4064000"/>
                <a:gd name="connsiteY4" fmla="*/ 736600 h 3480055"/>
                <a:gd name="connsiteX5" fmla="*/ 3873500 w 4064000"/>
                <a:gd name="connsiteY5" fmla="*/ 939800 h 3480055"/>
                <a:gd name="connsiteX6" fmla="*/ 4064000 w 4064000"/>
                <a:gd name="connsiteY6" fmla="*/ 1320800 h 3480055"/>
                <a:gd name="connsiteX7" fmla="*/ 4044950 w 4064000"/>
                <a:gd name="connsiteY7" fmla="*/ 1746250 h 3480055"/>
                <a:gd name="connsiteX8" fmla="*/ 4025900 w 4064000"/>
                <a:gd name="connsiteY8" fmla="*/ 1917700 h 3480055"/>
                <a:gd name="connsiteX9" fmla="*/ 3829050 w 4064000"/>
                <a:gd name="connsiteY9" fmla="*/ 2203450 h 3480055"/>
                <a:gd name="connsiteX10" fmla="*/ 3644900 w 4064000"/>
                <a:gd name="connsiteY10" fmla="*/ 2451100 h 3480055"/>
                <a:gd name="connsiteX11" fmla="*/ 3594100 w 4064000"/>
                <a:gd name="connsiteY11" fmla="*/ 2463800 h 3480055"/>
                <a:gd name="connsiteX12" fmla="*/ 3530600 w 4064000"/>
                <a:gd name="connsiteY12" fmla="*/ 2514600 h 3480055"/>
                <a:gd name="connsiteX13" fmla="*/ 3505200 w 4064000"/>
                <a:gd name="connsiteY13" fmla="*/ 2552700 h 3480055"/>
                <a:gd name="connsiteX14" fmla="*/ 3467100 w 4064000"/>
                <a:gd name="connsiteY14" fmla="*/ 2578100 h 3480055"/>
                <a:gd name="connsiteX15" fmla="*/ 3390900 w 4064000"/>
                <a:gd name="connsiteY15" fmla="*/ 2641600 h 3480055"/>
                <a:gd name="connsiteX16" fmla="*/ 3365500 w 4064000"/>
                <a:gd name="connsiteY16" fmla="*/ 2679700 h 3480055"/>
                <a:gd name="connsiteX17" fmla="*/ 3289300 w 4064000"/>
                <a:gd name="connsiteY17" fmla="*/ 2705100 h 3480055"/>
                <a:gd name="connsiteX18" fmla="*/ 3238500 w 4064000"/>
                <a:gd name="connsiteY18" fmla="*/ 2730500 h 3480055"/>
                <a:gd name="connsiteX19" fmla="*/ 3162300 w 4064000"/>
                <a:gd name="connsiteY19" fmla="*/ 2755900 h 3480055"/>
                <a:gd name="connsiteX20" fmla="*/ 3086100 w 4064000"/>
                <a:gd name="connsiteY20" fmla="*/ 2806700 h 3480055"/>
                <a:gd name="connsiteX21" fmla="*/ 3048000 w 4064000"/>
                <a:gd name="connsiteY21" fmla="*/ 2832100 h 3480055"/>
                <a:gd name="connsiteX22" fmla="*/ 2997200 w 4064000"/>
                <a:gd name="connsiteY22" fmla="*/ 2870200 h 3480055"/>
                <a:gd name="connsiteX23" fmla="*/ 2921000 w 4064000"/>
                <a:gd name="connsiteY23" fmla="*/ 2921000 h 3480055"/>
                <a:gd name="connsiteX24" fmla="*/ 2794000 w 4064000"/>
                <a:gd name="connsiteY24" fmla="*/ 2971800 h 3480055"/>
                <a:gd name="connsiteX25" fmla="*/ 2755900 w 4064000"/>
                <a:gd name="connsiteY25" fmla="*/ 2997200 h 3480055"/>
                <a:gd name="connsiteX26" fmla="*/ 2679700 w 4064000"/>
                <a:gd name="connsiteY26" fmla="*/ 3022600 h 3480055"/>
                <a:gd name="connsiteX27" fmla="*/ 2641600 w 4064000"/>
                <a:gd name="connsiteY27" fmla="*/ 3035300 h 3480055"/>
                <a:gd name="connsiteX28" fmla="*/ 2578100 w 4064000"/>
                <a:gd name="connsiteY28" fmla="*/ 3048000 h 3480055"/>
                <a:gd name="connsiteX29" fmla="*/ 2387600 w 4064000"/>
                <a:gd name="connsiteY29" fmla="*/ 3086100 h 3480055"/>
                <a:gd name="connsiteX30" fmla="*/ 2273300 w 4064000"/>
                <a:gd name="connsiteY30" fmla="*/ 3111500 h 3480055"/>
                <a:gd name="connsiteX31" fmla="*/ 2146300 w 4064000"/>
                <a:gd name="connsiteY31" fmla="*/ 3136900 h 3480055"/>
                <a:gd name="connsiteX32" fmla="*/ 2070100 w 4064000"/>
                <a:gd name="connsiteY32" fmla="*/ 3149600 h 3480055"/>
                <a:gd name="connsiteX33" fmla="*/ 2032000 w 4064000"/>
                <a:gd name="connsiteY33" fmla="*/ 3162300 h 3480055"/>
                <a:gd name="connsiteX34" fmla="*/ 1981200 w 4064000"/>
                <a:gd name="connsiteY34" fmla="*/ 3175000 h 3480055"/>
                <a:gd name="connsiteX35" fmla="*/ 1943100 w 4064000"/>
                <a:gd name="connsiteY35" fmla="*/ 3187700 h 3480055"/>
                <a:gd name="connsiteX36" fmla="*/ 1841500 w 4064000"/>
                <a:gd name="connsiteY36" fmla="*/ 3213100 h 3480055"/>
                <a:gd name="connsiteX37" fmla="*/ 1803400 w 4064000"/>
                <a:gd name="connsiteY37" fmla="*/ 3225800 h 3480055"/>
                <a:gd name="connsiteX38" fmla="*/ 1409700 w 4064000"/>
                <a:gd name="connsiteY38" fmla="*/ 3276600 h 3480055"/>
                <a:gd name="connsiteX39" fmla="*/ 1244600 w 4064000"/>
                <a:gd name="connsiteY39" fmla="*/ 3302000 h 3480055"/>
                <a:gd name="connsiteX40" fmla="*/ 800100 w 4064000"/>
                <a:gd name="connsiteY40" fmla="*/ 3340100 h 3480055"/>
                <a:gd name="connsiteX41" fmla="*/ 647700 w 4064000"/>
                <a:gd name="connsiteY41" fmla="*/ 3365500 h 3480055"/>
                <a:gd name="connsiteX42" fmla="*/ 584200 w 4064000"/>
                <a:gd name="connsiteY42" fmla="*/ 3378200 h 3480055"/>
                <a:gd name="connsiteX43" fmla="*/ 457200 w 4064000"/>
                <a:gd name="connsiteY43" fmla="*/ 3416300 h 3480055"/>
                <a:gd name="connsiteX44" fmla="*/ 215900 w 4064000"/>
                <a:gd name="connsiteY44" fmla="*/ 3441700 h 3480055"/>
                <a:gd name="connsiteX45" fmla="*/ 114300 w 4064000"/>
                <a:gd name="connsiteY45" fmla="*/ 3454400 h 3480055"/>
                <a:gd name="connsiteX46" fmla="*/ 63500 w 4064000"/>
                <a:gd name="connsiteY46" fmla="*/ 3479800 h 3480055"/>
                <a:gd name="connsiteX47" fmla="*/ 0 w 4064000"/>
                <a:gd name="connsiteY47" fmla="*/ 3467100 h 3480055"/>
                <a:gd name="connsiteX0" fmla="*/ 1860550 w 4064000"/>
                <a:gd name="connsiteY0" fmla="*/ 0 h 3480055"/>
                <a:gd name="connsiteX1" fmla="*/ 2305050 w 4064000"/>
                <a:gd name="connsiteY1" fmla="*/ 139700 h 3480055"/>
                <a:gd name="connsiteX2" fmla="*/ 2768600 w 4064000"/>
                <a:gd name="connsiteY2" fmla="*/ 304800 h 3480055"/>
                <a:gd name="connsiteX3" fmla="*/ 3251200 w 4064000"/>
                <a:gd name="connsiteY3" fmla="*/ 501650 h 3480055"/>
                <a:gd name="connsiteX4" fmla="*/ 3657600 w 4064000"/>
                <a:gd name="connsiteY4" fmla="*/ 736600 h 3480055"/>
                <a:gd name="connsiteX5" fmla="*/ 3873500 w 4064000"/>
                <a:gd name="connsiteY5" fmla="*/ 939800 h 3480055"/>
                <a:gd name="connsiteX6" fmla="*/ 4064000 w 4064000"/>
                <a:gd name="connsiteY6" fmla="*/ 1320800 h 3480055"/>
                <a:gd name="connsiteX7" fmla="*/ 4044950 w 4064000"/>
                <a:gd name="connsiteY7" fmla="*/ 1746250 h 3480055"/>
                <a:gd name="connsiteX8" fmla="*/ 3994150 w 4064000"/>
                <a:gd name="connsiteY8" fmla="*/ 1949450 h 3480055"/>
                <a:gd name="connsiteX9" fmla="*/ 3829050 w 4064000"/>
                <a:gd name="connsiteY9" fmla="*/ 2203450 h 3480055"/>
                <a:gd name="connsiteX10" fmla="*/ 3644900 w 4064000"/>
                <a:gd name="connsiteY10" fmla="*/ 2451100 h 3480055"/>
                <a:gd name="connsiteX11" fmla="*/ 3594100 w 4064000"/>
                <a:gd name="connsiteY11" fmla="*/ 2463800 h 3480055"/>
                <a:gd name="connsiteX12" fmla="*/ 3530600 w 4064000"/>
                <a:gd name="connsiteY12" fmla="*/ 2514600 h 3480055"/>
                <a:gd name="connsiteX13" fmla="*/ 3505200 w 4064000"/>
                <a:gd name="connsiteY13" fmla="*/ 2552700 h 3480055"/>
                <a:gd name="connsiteX14" fmla="*/ 3467100 w 4064000"/>
                <a:gd name="connsiteY14" fmla="*/ 2578100 h 3480055"/>
                <a:gd name="connsiteX15" fmla="*/ 3390900 w 4064000"/>
                <a:gd name="connsiteY15" fmla="*/ 2641600 h 3480055"/>
                <a:gd name="connsiteX16" fmla="*/ 3365500 w 4064000"/>
                <a:gd name="connsiteY16" fmla="*/ 2679700 h 3480055"/>
                <a:gd name="connsiteX17" fmla="*/ 3289300 w 4064000"/>
                <a:gd name="connsiteY17" fmla="*/ 2705100 h 3480055"/>
                <a:gd name="connsiteX18" fmla="*/ 3238500 w 4064000"/>
                <a:gd name="connsiteY18" fmla="*/ 2730500 h 3480055"/>
                <a:gd name="connsiteX19" fmla="*/ 3162300 w 4064000"/>
                <a:gd name="connsiteY19" fmla="*/ 2755900 h 3480055"/>
                <a:gd name="connsiteX20" fmla="*/ 3086100 w 4064000"/>
                <a:gd name="connsiteY20" fmla="*/ 2806700 h 3480055"/>
                <a:gd name="connsiteX21" fmla="*/ 3048000 w 4064000"/>
                <a:gd name="connsiteY21" fmla="*/ 2832100 h 3480055"/>
                <a:gd name="connsiteX22" fmla="*/ 2997200 w 4064000"/>
                <a:gd name="connsiteY22" fmla="*/ 2870200 h 3480055"/>
                <a:gd name="connsiteX23" fmla="*/ 2921000 w 4064000"/>
                <a:gd name="connsiteY23" fmla="*/ 2921000 h 3480055"/>
                <a:gd name="connsiteX24" fmla="*/ 2794000 w 4064000"/>
                <a:gd name="connsiteY24" fmla="*/ 2971800 h 3480055"/>
                <a:gd name="connsiteX25" fmla="*/ 2755900 w 4064000"/>
                <a:gd name="connsiteY25" fmla="*/ 2997200 h 3480055"/>
                <a:gd name="connsiteX26" fmla="*/ 2679700 w 4064000"/>
                <a:gd name="connsiteY26" fmla="*/ 3022600 h 3480055"/>
                <a:gd name="connsiteX27" fmla="*/ 2641600 w 4064000"/>
                <a:gd name="connsiteY27" fmla="*/ 3035300 h 3480055"/>
                <a:gd name="connsiteX28" fmla="*/ 2578100 w 4064000"/>
                <a:gd name="connsiteY28" fmla="*/ 3048000 h 3480055"/>
                <a:gd name="connsiteX29" fmla="*/ 2387600 w 4064000"/>
                <a:gd name="connsiteY29" fmla="*/ 3086100 h 3480055"/>
                <a:gd name="connsiteX30" fmla="*/ 2273300 w 4064000"/>
                <a:gd name="connsiteY30" fmla="*/ 3111500 h 3480055"/>
                <a:gd name="connsiteX31" fmla="*/ 2146300 w 4064000"/>
                <a:gd name="connsiteY31" fmla="*/ 3136900 h 3480055"/>
                <a:gd name="connsiteX32" fmla="*/ 2070100 w 4064000"/>
                <a:gd name="connsiteY32" fmla="*/ 3149600 h 3480055"/>
                <a:gd name="connsiteX33" fmla="*/ 2032000 w 4064000"/>
                <a:gd name="connsiteY33" fmla="*/ 3162300 h 3480055"/>
                <a:gd name="connsiteX34" fmla="*/ 1981200 w 4064000"/>
                <a:gd name="connsiteY34" fmla="*/ 3175000 h 3480055"/>
                <a:gd name="connsiteX35" fmla="*/ 1943100 w 4064000"/>
                <a:gd name="connsiteY35" fmla="*/ 3187700 h 3480055"/>
                <a:gd name="connsiteX36" fmla="*/ 1841500 w 4064000"/>
                <a:gd name="connsiteY36" fmla="*/ 3213100 h 3480055"/>
                <a:gd name="connsiteX37" fmla="*/ 1803400 w 4064000"/>
                <a:gd name="connsiteY37" fmla="*/ 3225800 h 3480055"/>
                <a:gd name="connsiteX38" fmla="*/ 1409700 w 4064000"/>
                <a:gd name="connsiteY38" fmla="*/ 3276600 h 3480055"/>
                <a:gd name="connsiteX39" fmla="*/ 1244600 w 4064000"/>
                <a:gd name="connsiteY39" fmla="*/ 3302000 h 3480055"/>
                <a:gd name="connsiteX40" fmla="*/ 800100 w 4064000"/>
                <a:gd name="connsiteY40" fmla="*/ 3340100 h 3480055"/>
                <a:gd name="connsiteX41" fmla="*/ 647700 w 4064000"/>
                <a:gd name="connsiteY41" fmla="*/ 3365500 h 3480055"/>
                <a:gd name="connsiteX42" fmla="*/ 584200 w 4064000"/>
                <a:gd name="connsiteY42" fmla="*/ 3378200 h 3480055"/>
                <a:gd name="connsiteX43" fmla="*/ 457200 w 4064000"/>
                <a:gd name="connsiteY43" fmla="*/ 3416300 h 3480055"/>
                <a:gd name="connsiteX44" fmla="*/ 215900 w 4064000"/>
                <a:gd name="connsiteY44" fmla="*/ 3441700 h 3480055"/>
                <a:gd name="connsiteX45" fmla="*/ 114300 w 4064000"/>
                <a:gd name="connsiteY45" fmla="*/ 3454400 h 3480055"/>
                <a:gd name="connsiteX46" fmla="*/ 63500 w 4064000"/>
                <a:gd name="connsiteY46" fmla="*/ 3479800 h 3480055"/>
                <a:gd name="connsiteX47" fmla="*/ 0 w 4064000"/>
                <a:gd name="connsiteY47"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644900 w 4067746"/>
                <a:gd name="connsiteY10" fmla="*/ 2451100 h 3480055"/>
                <a:gd name="connsiteX11" fmla="*/ 3594100 w 4067746"/>
                <a:gd name="connsiteY11" fmla="*/ 2463800 h 3480055"/>
                <a:gd name="connsiteX12" fmla="*/ 3530600 w 4067746"/>
                <a:gd name="connsiteY12" fmla="*/ 2514600 h 3480055"/>
                <a:gd name="connsiteX13" fmla="*/ 3505200 w 4067746"/>
                <a:gd name="connsiteY13" fmla="*/ 2552700 h 3480055"/>
                <a:gd name="connsiteX14" fmla="*/ 3467100 w 4067746"/>
                <a:gd name="connsiteY14" fmla="*/ 2578100 h 3480055"/>
                <a:gd name="connsiteX15" fmla="*/ 3390900 w 4067746"/>
                <a:gd name="connsiteY15" fmla="*/ 2641600 h 3480055"/>
                <a:gd name="connsiteX16" fmla="*/ 3365500 w 4067746"/>
                <a:gd name="connsiteY16" fmla="*/ 2679700 h 3480055"/>
                <a:gd name="connsiteX17" fmla="*/ 3289300 w 4067746"/>
                <a:gd name="connsiteY17" fmla="*/ 2705100 h 3480055"/>
                <a:gd name="connsiteX18" fmla="*/ 3238500 w 4067746"/>
                <a:gd name="connsiteY18" fmla="*/ 2730500 h 3480055"/>
                <a:gd name="connsiteX19" fmla="*/ 3162300 w 4067746"/>
                <a:gd name="connsiteY19" fmla="*/ 2755900 h 3480055"/>
                <a:gd name="connsiteX20" fmla="*/ 3086100 w 4067746"/>
                <a:gd name="connsiteY20" fmla="*/ 2806700 h 3480055"/>
                <a:gd name="connsiteX21" fmla="*/ 3048000 w 4067746"/>
                <a:gd name="connsiteY21" fmla="*/ 2832100 h 3480055"/>
                <a:gd name="connsiteX22" fmla="*/ 2997200 w 4067746"/>
                <a:gd name="connsiteY22" fmla="*/ 2870200 h 3480055"/>
                <a:gd name="connsiteX23" fmla="*/ 2921000 w 4067746"/>
                <a:gd name="connsiteY23" fmla="*/ 2921000 h 3480055"/>
                <a:gd name="connsiteX24" fmla="*/ 2794000 w 4067746"/>
                <a:gd name="connsiteY24" fmla="*/ 2971800 h 3480055"/>
                <a:gd name="connsiteX25" fmla="*/ 2755900 w 4067746"/>
                <a:gd name="connsiteY25" fmla="*/ 2997200 h 3480055"/>
                <a:gd name="connsiteX26" fmla="*/ 2679700 w 4067746"/>
                <a:gd name="connsiteY26" fmla="*/ 3022600 h 3480055"/>
                <a:gd name="connsiteX27" fmla="*/ 2641600 w 4067746"/>
                <a:gd name="connsiteY27" fmla="*/ 3035300 h 3480055"/>
                <a:gd name="connsiteX28" fmla="*/ 2578100 w 4067746"/>
                <a:gd name="connsiteY28" fmla="*/ 3048000 h 3480055"/>
                <a:gd name="connsiteX29" fmla="*/ 2387600 w 4067746"/>
                <a:gd name="connsiteY29" fmla="*/ 3086100 h 3480055"/>
                <a:gd name="connsiteX30" fmla="*/ 2273300 w 4067746"/>
                <a:gd name="connsiteY30" fmla="*/ 3111500 h 3480055"/>
                <a:gd name="connsiteX31" fmla="*/ 2146300 w 4067746"/>
                <a:gd name="connsiteY31" fmla="*/ 3136900 h 3480055"/>
                <a:gd name="connsiteX32" fmla="*/ 2070100 w 4067746"/>
                <a:gd name="connsiteY32" fmla="*/ 3149600 h 3480055"/>
                <a:gd name="connsiteX33" fmla="*/ 2032000 w 4067746"/>
                <a:gd name="connsiteY33" fmla="*/ 3162300 h 3480055"/>
                <a:gd name="connsiteX34" fmla="*/ 1981200 w 4067746"/>
                <a:gd name="connsiteY34" fmla="*/ 3175000 h 3480055"/>
                <a:gd name="connsiteX35" fmla="*/ 1943100 w 4067746"/>
                <a:gd name="connsiteY35" fmla="*/ 3187700 h 3480055"/>
                <a:gd name="connsiteX36" fmla="*/ 1841500 w 4067746"/>
                <a:gd name="connsiteY36" fmla="*/ 3213100 h 3480055"/>
                <a:gd name="connsiteX37" fmla="*/ 1803400 w 4067746"/>
                <a:gd name="connsiteY37" fmla="*/ 3225800 h 3480055"/>
                <a:gd name="connsiteX38" fmla="*/ 1409700 w 4067746"/>
                <a:gd name="connsiteY38" fmla="*/ 3276600 h 3480055"/>
                <a:gd name="connsiteX39" fmla="*/ 1244600 w 4067746"/>
                <a:gd name="connsiteY39" fmla="*/ 3302000 h 3480055"/>
                <a:gd name="connsiteX40" fmla="*/ 800100 w 4067746"/>
                <a:gd name="connsiteY40" fmla="*/ 3340100 h 3480055"/>
                <a:gd name="connsiteX41" fmla="*/ 647700 w 4067746"/>
                <a:gd name="connsiteY41" fmla="*/ 3365500 h 3480055"/>
                <a:gd name="connsiteX42" fmla="*/ 584200 w 4067746"/>
                <a:gd name="connsiteY42" fmla="*/ 3378200 h 3480055"/>
                <a:gd name="connsiteX43" fmla="*/ 457200 w 4067746"/>
                <a:gd name="connsiteY43" fmla="*/ 3416300 h 3480055"/>
                <a:gd name="connsiteX44" fmla="*/ 215900 w 4067746"/>
                <a:gd name="connsiteY44" fmla="*/ 3441700 h 3480055"/>
                <a:gd name="connsiteX45" fmla="*/ 114300 w 4067746"/>
                <a:gd name="connsiteY45" fmla="*/ 3454400 h 3480055"/>
                <a:gd name="connsiteX46" fmla="*/ 63500 w 4067746"/>
                <a:gd name="connsiteY46" fmla="*/ 3479800 h 3480055"/>
                <a:gd name="connsiteX47" fmla="*/ 0 w 4067746"/>
                <a:gd name="connsiteY47"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94100 w 4067746"/>
                <a:gd name="connsiteY10" fmla="*/ 2463800 h 3480055"/>
                <a:gd name="connsiteX11" fmla="*/ 3530600 w 4067746"/>
                <a:gd name="connsiteY11" fmla="*/ 2514600 h 3480055"/>
                <a:gd name="connsiteX12" fmla="*/ 3505200 w 4067746"/>
                <a:gd name="connsiteY12" fmla="*/ 2552700 h 3480055"/>
                <a:gd name="connsiteX13" fmla="*/ 3467100 w 4067746"/>
                <a:gd name="connsiteY13" fmla="*/ 2578100 h 3480055"/>
                <a:gd name="connsiteX14" fmla="*/ 3390900 w 4067746"/>
                <a:gd name="connsiteY14" fmla="*/ 2641600 h 3480055"/>
                <a:gd name="connsiteX15" fmla="*/ 3365500 w 4067746"/>
                <a:gd name="connsiteY15" fmla="*/ 2679700 h 3480055"/>
                <a:gd name="connsiteX16" fmla="*/ 3289300 w 4067746"/>
                <a:gd name="connsiteY16" fmla="*/ 2705100 h 3480055"/>
                <a:gd name="connsiteX17" fmla="*/ 3238500 w 4067746"/>
                <a:gd name="connsiteY17" fmla="*/ 2730500 h 3480055"/>
                <a:gd name="connsiteX18" fmla="*/ 3162300 w 4067746"/>
                <a:gd name="connsiteY18" fmla="*/ 2755900 h 3480055"/>
                <a:gd name="connsiteX19" fmla="*/ 3086100 w 4067746"/>
                <a:gd name="connsiteY19" fmla="*/ 2806700 h 3480055"/>
                <a:gd name="connsiteX20" fmla="*/ 3048000 w 4067746"/>
                <a:gd name="connsiteY20" fmla="*/ 2832100 h 3480055"/>
                <a:gd name="connsiteX21" fmla="*/ 2997200 w 4067746"/>
                <a:gd name="connsiteY21" fmla="*/ 2870200 h 3480055"/>
                <a:gd name="connsiteX22" fmla="*/ 2921000 w 4067746"/>
                <a:gd name="connsiteY22" fmla="*/ 2921000 h 3480055"/>
                <a:gd name="connsiteX23" fmla="*/ 2794000 w 4067746"/>
                <a:gd name="connsiteY23" fmla="*/ 2971800 h 3480055"/>
                <a:gd name="connsiteX24" fmla="*/ 2755900 w 4067746"/>
                <a:gd name="connsiteY24" fmla="*/ 2997200 h 3480055"/>
                <a:gd name="connsiteX25" fmla="*/ 2679700 w 4067746"/>
                <a:gd name="connsiteY25" fmla="*/ 3022600 h 3480055"/>
                <a:gd name="connsiteX26" fmla="*/ 2641600 w 4067746"/>
                <a:gd name="connsiteY26" fmla="*/ 3035300 h 3480055"/>
                <a:gd name="connsiteX27" fmla="*/ 2578100 w 4067746"/>
                <a:gd name="connsiteY27" fmla="*/ 3048000 h 3480055"/>
                <a:gd name="connsiteX28" fmla="*/ 2387600 w 4067746"/>
                <a:gd name="connsiteY28" fmla="*/ 3086100 h 3480055"/>
                <a:gd name="connsiteX29" fmla="*/ 2273300 w 4067746"/>
                <a:gd name="connsiteY29" fmla="*/ 3111500 h 3480055"/>
                <a:gd name="connsiteX30" fmla="*/ 2146300 w 4067746"/>
                <a:gd name="connsiteY30" fmla="*/ 3136900 h 3480055"/>
                <a:gd name="connsiteX31" fmla="*/ 2070100 w 4067746"/>
                <a:gd name="connsiteY31" fmla="*/ 3149600 h 3480055"/>
                <a:gd name="connsiteX32" fmla="*/ 2032000 w 4067746"/>
                <a:gd name="connsiteY32" fmla="*/ 3162300 h 3480055"/>
                <a:gd name="connsiteX33" fmla="*/ 1981200 w 4067746"/>
                <a:gd name="connsiteY33" fmla="*/ 3175000 h 3480055"/>
                <a:gd name="connsiteX34" fmla="*/ 1943100 w 4067746"/>
                <a:gd name="connsiteY34" fmla="*/ 3187700 h 3480055"/>
                <a:gd name="connsiteX35" fmla="*/ 1841500 w 4067746"/>
                <a:gd name="connsiteY35" fmla="*/ 3213100 h 3480055"/>
                <a:gd name="connsiteX36" fmla="*/ 1803400 w 4067746"/>
                <a:gd name="connsiteY36" fmla="*/ 3225800 h 3480055"/>
                <a:gd name="connsiteX37" fmla="*/ 1409700 w 4067746"/>
                <a:gd name="connsiteY37" fmla="*/ 3276600 h 3480055"/>
                <a:gd name="connsiteX38" fmla="*/ 1244600 w 4067746"/>
                <a:gd name="connsiteY38" fmla="*/ 3302000 h 3480055"/>
                <a:gd name="connsiteX39" fmla="*/ 800100 w 4067746"/>
                <a:gd name="connsiteY39" fmla="*/ 3340100 h 3480055"/>
                <a:gd name="connsiteX40" fmla="*/ 647700 w 4067746"/>
                <a:gd name="connsiteY40" fmla="*/ 3365500 h 3480055"/>
                <a:gd name="connsiteX41" fmla="*/ 584200 w 4067746"/>
                <a:gd name="connsiteY41" fmla="*/ 3378200 h 3480055"/>
                <a:gd name="connsiteX42" fmla="*/ 457200 w 4067746"/>
                <a:gd name="connsiteY42" fmla="*/ 3416300 h 3480055"/>
                <a:gd name="connsiteX43" fmla="*/ 215900 w 4067746"/>
                <a:gd name="connsiteY43" fmla="*/ 3441700 h 3480055"/>
                <a:gd name="connsiteX44" fmla="*/ 114300 w 4067746"/>
                <a:gd name="connsiteY44" fmla="*/ 3454400 h 3480055"/>
                <a:gd name="connsiteX45" fmla="*/ 63500 w 4067746"/>
                <a:gd name="connsiteY45" fmla="*/ 3479800 h 3480055"/>
                <a:gd name="connsiteX46" fmla="*/ 0 w 4067746"/>
                <a:gd name="connsiteY46"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505200 w 4067746"/>
                <a:gd name="connsiteY11" fmla="*/ 2552700 h 3480055"/>
                <a:gd name="connsiteX12" fmla="*/ 3467100 w 4067746"/>
                <a:gd name="connsiteY12" fmla="*/ 2578100 h 3480055"/>
                <a:gd name="connsiteX13" fmla="*/ 3390900 w 4067746"/>
                <a:gd name="connsiteY13" fmla="*/ 2641600 h 3480055"/>
                <a:gd name="connsiteX14" fmla="*/ 3365500 w 4067746"/>
                <a:gd name="connsiteY14" fmla="*/ 2679700 h 3480055"/>
                <a:gd name="connsiteX15" fmla="*/ 3289300 w 4067746"/>
                <a:gd name="connsiteY15" fmla="*/ 2705100 h 3480055"/>
                <a:gd name="connsiteX16" fmla="*/ 3238500 w 4067746"/>
                <a:gd name="connsiteY16" fmla="*/ 2730500 h 3480055"/>
                <a:gd name="connsiteX17" fmla="*/ 3162300 w 4067746"/>
                <a:gd name="connsiteY17" fmla="*/ 2755900 h 3480055"/>
                <a:gd name="connsiteX18" fmla="*/ 3086100 w 4067746"/>
                <a:gd name="connsiteY18" fmla="*/ 2806700 h 3480055"/>
                <a:gd name="connsiteX19" fmla="*/ 3048000 w 4067746"/>
                <a:gd name="connsiteY19" fmla="*/ 2832100 h 3480055"/>
                <a:gd name="connsiteX20" fmla="*/ 2997200 w 4067746"/>
                <a:gd name="connsiteY20" fmla="*/ 2870200 h 3480055"/>
                <a:gd name="connsiteX21" fmla="*/ 2921000 w 4067746"/>
                <a:gd name="connsiteY21" fmla="*/ 2921000 h 3480055"/>
                <a:gd name="connsiteX22" fmla="*/ 2794000 w 4067746"/>
                <a:gd name="connsiteY22" fmla="*/ 2971800 h 3480055"/>
                <a:gd name="connsiteX23" fmla="*/ 2755900 w 4067746"/>
                <a:gd name="connsiteY23" fmla="*/ 2997200 h 3480055"/>
                <a:gd name="connsiteX24" fmla="*/ 2679700 w 4067746"/>
                <a:gd name="connsiteY24" fmla="*/ 3022600 h 3480055"/>
                <a:gd name="connsiteX25" fmla="*/ 2641600 w 4067746"/>
                <a:gd name="connsiteY25" fmla="*/ 3035300 h 3480055"/>
                <a:gd name="connsiteX26" fmla="*/ 2578100 w 4067746"/>
                <a:gd name="connsiteY26" fmla="*/ 3048000 h 3480055"/>
                <a:gd name="connsiteX27" fmla="*/ 2387600 w 4067746"/>
                <a:gd name="connsiteY27" fmla="*/ 3086100 h 3480055"/>
                <a:gd name="connsiteX28" fmla="*/ 2273300 w 4067746"/>
                <a:gd name="connsiteY28" fmla="*/ 3111500 h 3480055"/>
                <a:gd name="connsiteX29" fmla="*/ 2146300 w 4067746"/>
                <a:gd name="connsiteY29" fmla="*/ 3136900 h 3480055"/>
                <a:gd name="connsiteX30" fmla="*/ 2070100 w 4067746"/>
                <a:gd name="connsiteY30" fmla="*/ 3149600 h 3480055"/>
                <a:gd name="connsiteX31" fmla="*/ 2032000 w 4067746"/>
                <a:gd name="connsiteY31" fmla="*/ 3162300 h 3480055"/>
                <a:gd name="connsiteX32" fmla="*/ 1981200 w 4067746"/>
                <a:gd name="connsiteY32" fmla="*/ 3175000 h 3480055"/>
                <a:gd name="connsiteX33" fmla="*/ 1943100 w 4067746"/>
                <a:gd name="connsiteY33" fmla="*/ 3187700 h 3480055"/>
                <a:gd name="connsiteX34" fmla="*/ 1841500 w 4067746"/>
                <a:gd name="connsiteY34" fmla="*/ 3213100 h 3480055"/>
                <a:gd name="connsiteX35" fmla="*/ 1803400 w 4067746"/>
                <a:gd name="connsiteY35" fmla="*/ 3225800 h 3480055"/>
                <a:gd name="connsiteX36" fmla="*/ 1409700 w 4067746"/>
                <a:gd name="connsiteY36" fmla="*/ 3276600 h 3480055"/>
                <a:gd name="connsiteX37" fmla="*/ 1244600 w 4067746"/>
                <a:gd name="connsiteY37" fmla="*/ 3302000 h 3480055"/>
                <a:gd name="connsiteX38" fmla="*/ 800100 w 4067746"/>
                <a:gd name="connsiteY38" fmla="*/ 3340100 h 3480055"/>
                <a:gd name="connsiteX39" fmla="*/ 647700 w 4067746"/>
                <a:gd name="connsiteY39" fmla="*/ 3365500 h 3480055"/>
                <a:gd name="connsiteX40" fmla="*/ 584200 w 4067746"/>
                <a:gd name="connsiteY40" fmla="*/ 3378200 h 3480055"/>
                <a:gd name="connsiteX41" fmla="*/ 457200 w 4067746"/>
                <a:gd name="connsiteY41" fmla="*/ 3416300 h 3480055"/>
                <a:gd name="connsiteX42" fmla="*/ 215900 w 4067746"/>
                <a:gd name="connsiteY42" fmla="*/ 3441700 h 3480055"/>
                <a:gd name="connsiteX43" fmla="*/ 114300 w 4067746"/>
                <a:gd name="connsiteY43" fmla="*/ 3454400 h 3480055"/>
                <a:gd name="connsiteX44" fmla="*/ 63500 w 4067746"/>
                <a:gd name="connsiteY44" fmla="*/ 3479800 h 3480055"/>
                <a:gd name="connsiteX45" fmla="*/ 0 w 4067746"/>
                <a:gd name="connsiteY45"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467100 w 4067746"/>
                <a:gd name="connsiteY11" fmla="*/ 2578100 h 3480055"/>
                <a:gd name="connsiteX12" fmla="*/ 3390900 w 4067746"/>
                <a:gd name="connsiteY12" fmla="*/ 2641600 h 3480055"/>
                <a:gd name="connsiteX13" fmla="*/ 3365500 w 4067746"/>
                <a:gd name="connsiteY13" fmla="*/ 2679700 h 3480055"/>
                <a:gd name="connsiteX14" fmla="*/ 3289300 w 4067746"/>
                <a:gd name="connsiteY14" fmla="*/ 2705100 h 3480055"/>
                <a:gd name="connsiteX15" fmla="*/ 3238500 w 4067746"/>
                <a:gd name="connsiteY15" fmla="*/ 2730500 h 3480055"/>
                <a:gd name="connsiteX16" fmla="*/ 3162300 w 4067746"/>
                <a:gd name="connsiteY16" fmla="*/ 2755900 h 3480055"/>
                <a:gd name="connsiteX17" fmla="*/ 3086100 w 4067746"/>
                <a:gd name="connsiteY17" fmla="*/ 2806700 h 3480055"/>
                <a:gd name="connsiteX18" fmla="*/ 3048000 w 4067746"/>
                <a:gd name="connsiteY18" fmla="*/ 2832100 h 3480055"/>
                <a:gd name="connsiteX19" fmla="*/ 2997200 w 4067746"/>
                <a:gd name="connsiteY19" fmla="*/ 2870200 h 3480055"/>
                <a:gd name="connsiteX20" fmla="*/ 2921000 w 4067746"/>
                <a:gd name="connsiteY20" fmla="*/ 2921000 h 3480055"/>
                <a:gd name="connsiteX21" fmla="*/ 2794000 w 4067746"/>
                <a:gd name="connsiteY21" fmla="*/ 2971800 h 3480055"/>
                <a:gd name="connsiteX22" fmla="*/ 2755900 w 4067746"/>
                <a:gd name="connsiteY22" fmla="*/ 2997200 h 3480055"/>
                <a:gd name="connsiteX23" fmla="*/ 2679700 w 4067746"/>
                <a:gd name="connsiteY23" fmla="*/ 3022600 h 3480055"/>
                <a:gd name="connsiteX24" fmla="*/ 2641600 w 4067746"/>
                <a:gd name="connsiteY24" fmla="*/ 3035300 h 3480055"/>
                <a:gd name="connsiteX25" fmla="*/ 2578100 w 4067746"/>
                <a:gd name="connsiteY25" fmla="*/ 3048000 h 3480055"/>
                <a:gd name="connsiteX26" fmla="*/ 2387600 w 4067746"/>
                <a:gd name="connsiteY26" fmla="*/ 3086100 h 3480055"/>
                <a:gd name="connsiteX27" fmla="*/ 2273300 w 4067746"/>
                <a:gd name="connsiteY27" fmla="*/ 3111500 h 3480055"/>
                <a:gd name="connsiteX28" fmla="*/ 2146300 w 4067746"/>
                <a:gd name="connsiteY28" fmla="*/ 3136900 h 3480055"/>
                <a:gd name="connsiteX29" fmla="*/ 2070100 w 4067746"/>
                <a:gd name="connsiteY29" fmla="*/ 3149600 h 3480055"/>
                <a:gd name="connsiteX30" fmla="*/ 2032000 w 4067746"/>
                <a:gd name="connsiteY30" fmla="*/ 3162300 h 3480055"/>
                <a:gd name="connsiteX31" fmla="*/ 1981200 w 4067746"/>
                <a:gd name="connsiteY31" fmla="*/ 3175000 h 3480055"/>
                <a:gd name="connsiteX32" fmla="*/ 1943100 w 4067746"/>
                <a:gd name="connsiteY32" fmla="*/ 3187700 h 3480055"/>
                <a:gd name="connsiteX33" fmla="*/ 1841500 w 4067746"/>
                <a:gd name="connsiteY33" fmla="*/ 3213100 h 3480055"/>
                <a:gd name="connsiteX34" fmla="*/ 1803400 w 4067746"/>
                <a:gd name="connsiteY34" fmla="*/ 3225800 h 3480055"/>
                <a:gd name="connsiteX35" fmla="*/ 1409700 w 4067746"/>
                <a:gd name="connsiteY35" fmla="*/ 3276600 h 3480055"/>
                <a:gd name="connsiteX36" fmla="*/ 1244600 w 4067746"/>
                <a:gd name="connsiteY36" fmla="*/ 3302000 h 3480055"/>
                <a:gd name="connsiteX37" fmla="*/ 800100 w 4067746"/>
                <a:gd name="connsiteY37" fmla="*/ 3340100 h 3480055"/>
                <a:gd name="connsiteX38" fmla="*/ 647700 w 4067746"/>
                <a:gd name="connsiteY38" fmla="*/ 3365500 h 3480055"/>
                <a:gd name="connsiteX39" fmla="*/ 584200 w 4067746"/>
                <a:gd name="connsiteY39" fmla="*/ 3378200 h 3480055"/>
                <a:gd name="connsiteX40" fmla="*/ 457200 w 4067746"/>
                <a:gd name="connsiteY40" fmla="*/ 3416300 h 3480055"/>
                <a:gd name="connsiteX41" fmla="*/ 215900 w 4067746"/>
                <a:gd name="connsiteY41" fmla="*/ 3441700 h 3480055"/>
                <a:gd name="connsiteX42" fmla="*/ 114300 w 4067746"/>
                <a:gd name="connsiteY42" fmla="*/ 3454400 h 3480055"/>
                <a:gd name="connsiteX43" fmla="*/ 63500 w 4067746"/>
                <a:gd name="connsiteY43" fmla="*/ 3479800 h 3480055"/>
                <a:gd name="connsiteX44" fmla="*/ 0 w 4067746"/>
                <a:gd name="connsiteY44"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390900 w 4067746"/>
                <a:gd name="connsiteY11" fmla="*/ 2641600 h 3480055"/>
                <a:gd name="connsiteX12" fmla="*/ 3365500 w 4067746"/>
                <a:gd name="connsiteY12" fmla="*/ 2679700 h 3480055"/>
                <a:gd name="connsiteX13" fmla="*/ 3289300 w 4067746"/>
                <a:gd name="connsiteY13" fmla="*/ 2705100 h 3480055"/>
                <a:gd name="connsiteX14" fmla="*/ 3238500 w 4067746"/>
                <a:gd name="connsiteY14" fmla="*/ 2730500 h 3480055"/>
                <a:gd name="connsiteX15" fmla="*/ 3162300 w 4067746"/>
                <a:gd name="connsiteY15" fmla="*/ 2755900 h 3480055"/>
                <a:gd name="connsiteX16" fmla="*/ 3086100 w 4067746"/>
                <a:gd name="connsiteY16" fmla="*/ 2806700 h 3480055"/>
                <a:gd name="connsiteX17" fmla="*/ 3048000 w 4067746"/>
                <a:gd name="connsiteY17" fmla="*/ 2832100 h 3480055"/>
                <a:gd name="connsiteX18" fmla="*/ 2997200 w 4067746"/>
                <a:gd name="connsiteY18" fmla="*/ 2870200 h 3480055"/>
                <a:gd name="connsiteX19" fmla="*/ 2921000 w 4067746"/>
                <a:gd name="connsiteY19" fmla="*/ 2921000 h 3480055"/>
                <a:gd name="connsiteX20" fmla="*/ 2794000 w 4067746"/>
                <a:gd name="connsiteY20" fmla="*/ 2971800 h 3480055"/>
                <a:gd name="connsiteX21" fmla="*/ 2755900 w 4067746"/>
                <a:gd name="connsiteY21" fmla="*/ 2997200 h 3480055"/>
                <a:gd name="connsiteX22" fmla="*/ 2679700 w 4067746"/>
                <a:gd name="connsiteY22" fmla="*/ 3022600 h 3480055"/>
                <a:gd name="connsiteX23" fmla="*/ 2641600 w 4067746"/>
                <a:gd name="connsiteY23" fmla="*/ 3035300 h 3480055"/>
                <a:gd name="connsiteX24" fmla="*/ 2578100 w 4067746"/>
                <a:gd name="connsiteY24" fmla="*/ 3048000 h 3480055"/>
                <a:gd name="connsiteX25" fmla="*/ 2387600 w 4067746"/>
                <a:gd name="connsiteY25" fmla="*/ 3086100 h 3480055"/>
                <a:gd name="connsiteX26" fmla="*/ 2273300 w 4067746"/>
                <a:gd name="connsiteY26" fmla="*/ 3111500 h 3480055"/>
                <a:gd name="connsiteX27" fmla="*/ 2146300 w 4067746"/>
                <a:gd name="connsiteY27" fmla="*/ 3136900 h 3480055"/>
                <a:gd name="connsiteX28" fmla="*/ 2070100 w 4067746"/>
                <a:gd name="connsiteY28" fmla="*/ 3149600 h 3480055"/>
                <a:gd name="connsiteX29" fmla="*/ 2032000 w 4067746"/>
                <a:gd name="connsiteY29" fmla="*/ 3162300 h 3480055"/>
                <a:gd name="connsiteX30" fmla="*/ 1981200 w 4067746"/>
                <a:gd name="connsiteY30" fmla="*/ 3175000 h 3480055"/>
                <a:gd name="connsiteX31" fmla="*/ 1943100 w 4067746"/>
                <a:gd name="connsiteY31" fmla="*/ 3187700 h 3480055"/>
                <a:gd name="connsiteX32" fmla="*/ 1841500 w 4067746"/>
                <a:gd name="connsiteY32" fmla="*/ 3213100 h 3480055"/>
                <a:gd name="connsiteX33" fmla="*/ 1803400 w 4067746"/>
                <a:gd name="connsiteY33" fmla="*/ 3225800 h 3480055"/>
                <a:gd name="connsiteX34" fmla="*/ 1409700 w 4067746"/>
                <a:gd name="connsiteY34" fmla="*/ 3276600 h 3480055"/>
                <a:gd name="connsiteX35" fmla="*/ 1244600 w 4067746"/>
                <a:gd name="connsiteY35" fmla="*/ 3302000 h 3480055"/>
                <a:gd name="connsiteX36" fmla="*/ 800100 w 4067746"/>
                <a:gd name="connsiteY36" fmla="*/ 3340100 h 3480055"/>
                <a:gd name="connsiteX37" fmla="*/ 647700 w 4067746"/>
                <a:gd name="connsiteY37" fmla="*/ 3365500 h 3480055"/>
                <a:gd name="connsiteX38" fmla="*/ 584200 w 4067746"/>
                <a:gd name="connsiteY38" fmla="*/ 3378200 h 3480055"/>
                <a:gd name="connsiteX39" fmla="*/ 457200 w 4067746"/>
                <a:gd name="connsiteY39" fmla="*/ 3416300 h 3480055"/>
                <a:gd name="connsiteX40" fmla="*/ 215900 w 4067746"/>
                <a:gd name="connsiteY40" fmla="*/ 3441700 h 3480055"/>
                <a:gd name="connsiteX41" fmla="*/ 114300 w 4067746"/>
                <a:gd name="connsiteY41" fmla="*/ 3454400 h 3480055"/>
                <a:gd name="connsiteX42" fmla="*/ 63500 w 4067746"/>
                <a:gd name="connsiteY42" fmla="*/ 3479800 h 3480055"/>
                <a:gd name="connsiteX43" fmla="*/ 0 w 4067746"/>
                <a:gd name="connsiteY43"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365500 w 4067746"/>
                <a:gd name="connsiteY11" fmla="*/ 2679700 h 3480055"/>
                <a:gd name="connsiteX12" fmla="*/ 3289300 w 4067746"/>
                <a:gd name="connsiteY12" fmla="*/ 2705100 h 3480055"/>
                <a:gd name="connsiteX13" fmla="*/ 3238500 w 4067746"/>
                <a:gd name="connsiteY13" fmla="*/ 2730500 h 3480055"/>
                <a:gd name="connsiteX14" fmla="*/ 3162300 w 4067746"/>
                <a:gd name="connsiteY14" fmla="*/ 2755900 h 3480055"/>
                <a:gd name="connsiteX15" fmla="*/ 3086100 w 4067746"/>
                <a:gd name="connsiteY15" fmla="*/ 2806700 h 3480055"/>
                <a:gd name="connsiteX16" fmla="*/ 3048000 w 4067746"/>
                <a:gd name="connsiteY16" fmla="*/ 2832100 h 3480055"/>
                <a:gd name="connsiteX17" fmla="*/ 2997200 w 4067746"/>
                <a:gd name="connsiteY17" fmla="*/ 2870200 h 3480055"/>
                <a:gd name="connsiteX18" fmla="*/ 2921000 w 4067746"/>
                <a:gd name="connsiteY18" fmla="*/ 2921000 h 3480055"/>
                <a:gd name="connsiteX19" fmla="*/ 2794000 w 4067746"/>
                <a:gd name="connsiteY19" fmla="*/ 2971800 h 3480055"/>
                <a:gd name="connsiteX20" fmla="*/ 2755900 w 4067746"/>
                <a:gd name="connsiteY20" fmla="*/ 2997200 h 3480055"/>
                <a:gd name="connsiteX21" fmla="*/ 2679700 w 4067746"/>
                <a:gd name="connsiteY21" fmla="*/ 3022600 h 3480055"/>
                <a:gd name="connsiteX22" fmla="*/ 2641600 w 4067746"/>
                <a:gd name="connsiteY22" fmla="*/ 3035300 h 3480055"/>
                <a:gd name="connsiteX23" fmla="*/ 2578100 w 4067746"/>
                <a:gd name="connsiteY23" fmla="*/ 3048000 h 3480055"/>
                <a:gd name="connsiteX24" fmla="*/ 2387600 w 4067746"/>
                <a:gd name="connsiteY24" fmla="*/ 3086100 h 3480055"/>
                <a:gd name="connsiteX25" fmla="*/ 2273300 w 4067746"/>
                <a:gd name="connsiteY25" fmla="*/ 3111500 h 3480055"/>
                <a:gd name="connsiteX26" fmla="*/ 2146300 w 4067746"/>
                <a:gd name="connsiteY26" fmla="*/ 3136900 h 3480055"/>
                <a:gd name="connsiteX27" fmla="*/ 2070100 w 4067746"/>
                <a:gd name="connsiteY27" fmla="*/ 3149600 h 3480055"/>
                <a:gd name="connsiteX28" fmla="*/ 2032000 w 4067746"/>
                <a:gd name="connsiteY28" fmla="*/ 3162300 h 3480055"/>
                <a:gd name="connsiteX29" fmla="*/ 1981200 w 4067746"/>
                <a:gd name="connsiteY29" fmla="*/ 3175000 h 3480055"/>
                <a:gd name="connsiteX30" fmla="*/ 1943100 w 4067746"/>
                <a:gd name="connsiteY30" fmla="*/ 3187700 h 3480055"/>
                <a:gd name="connsiteX31" fmla="*/ 1841500 w 4067746"/>
                <a:gd name="connsiteY31" fmla="*/ 3213100 h 3480055"/>
                <a:gd name="connsiteX32" fmla="*/ 1803400 w 4067746"/>
                <a:gd name="connsiteY32" fmla="*/ 3225800 h 3480055"/>
                <a:gd name="connsiteX33" fmla="*/ 1409700 w 4067746"/>
                <a:gd name="connsiteY33" fmla="*/ 3276600 h 3480055"/>
                <a:gd name="connsiteX34" fmla="*/ 1244600 w 4067746"/>
                <a:gd name="connsiteY34" fmla="*/ 3302000 h 3480055"/>
                <a:gd name="connsiteX35" fmla="*/ 800100 w 4067746"/>
                <a:gd name="connsiteY35" fmla="*/ 3340100 h 3480055"/>
                <a:gd name="connsiteX36" fmla="*/ 647700 w 4067746"/>
                <a:gd name="connsiteY36" fmla="*/ 3365500 h 3480055"/>
                <a:gd name="connsiteX37" fmla="*/ 584200 w 4067746"/>
                <a:gd name="connsiteY37" fmla="*/ 3378200 h 3480055"/>
                <a:gd name="connsiteX38" fmla="*/ 457200 w 4067746"/>
                <a:gd name="connsiteY38" fmla="*/ 3416300 h 3480055"/>
                <a:gd name="connsiteX39" fmla="*/ 215900 w 4067746"/>
                <a:gd name="connsiteY39" fmla="*/ 3441700 h 3480055"/>
                <a:gd name="connsiteX40" fmla="*/ 114300 w 4067746"/>
                <a:gd name="connsiteY40" fmla="*/ 3454400 h 3480055"/>
                <a:gd name="connsiteX41" fmla="*/ 63500 w 4067746"/>
                <a:gd name="connsiteY41" fmla="*/ 3479800 h 3480055"/>
                <a:gd name="connsiteX42" fmla="*/ 0 w 4067746"/>
                <a:gd name="connsiteY42"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3238500 w 4067746"/>
                <a:gd name="connsiteY12" fmla="*/ 2730500 h 3480055"/>
                <a:gd name="connsiteX13" fmla="*/ 3162300 w 4067746"/>
                <a:gd name="connsiteY13" fmla="*/ 2755900 h 3480055"/>
                <a:gd name="connsiteX14" fmla="*/ 3086100 w 4067746"/>
                <a:gd name="connsiteY14" fmla="*/ 2806700 h 3480055"/>
                <a:gd name="connsiteX15" fmla="*/ 3048000 w 4067746"/>
                <a:gd name="connsiteY15" fmla="*/ 2832100 h 3480055"/>
                <a:gd name="connsiteX16" fmla="*/ 2997200 w 4067746"/>
                <a:gd name="connsiteY16" fmla="*/ 2870200 h 3480055"/>
                <a:gd name="connsiteX17" fmla="*/ 2921000 w 4067746"/>
                <a:gd name="connsiteY17" fmla="*/ 2921000 h 3480055"/>
                <a:gd name="connsiteX18" fmla="*/ 2794000 w 4067746"/>
                <a:gd name="connsiteY18" fmla="*/ 2971800 h 3480055"/>
                <a:gd name="connsiteX19" fmla="*/ 2755900 w 4067746"/>
                <a:gd name="connsiteY19" fmla="*/ 2997200 h 3480055"/>
                <a:gd name="connsiteX20" fmla="*/ 2679700 w 4067746"/>
                <a:gd name="connsiteY20" fmla="*/ 3022600 h 3480055"/>
                <a:gd name="connsiteX21" fmla="*/ 2641600 w 4067746"/>
                <a:gd name="connsiteY21" fmla="*/ 3035300 h 3480055"/>
                <a:gd name="connsiteX22" fmla="*/ 2578100 w 4067746"/>
                <a:gd name="connsiteY22" fmla="*/ 3048000 h 3480055"/>
                <a:gd name="connsiteX23" fmla="*/ 2387600 w 4067746"/>
                <a:gd name="connsiteY23" fmla="*/ 3086100 h 3480055"/>
                <a:gd name="connsiteX24" fmla="*/ 2273300 w 4067746"/>
                <a:gd name="connsiteY24" fmla="*/ 3111500 h 3480055"/>
                <a:gd name="connsiteX25" fmla="*/ 2146300 w 4067746"/>
                <a:gd name="connsiteY25" fmla="*/ 3136900 h 3480055"/>
                <a:gd name="connsiteX26" fmla="*/ 2070100 w 4067746"/>
                <a:gd name="connsiteY26" fmla="*/ 3149600 h 3480055"/>
                <a:gd name="connsiteX27" fmla="*/ 2032000 w 4067746"/>
                <a:gd name="connsiteY27" fmla="*/ 3162300 h 3480055"/>
                <a:gd name="connsiteX28" fmla="*/ 1981200 w 4067746"/>
                <a:gd name="connsiteY28" fmla="*/ 3175000 h 3480055"/>
                <a:gd name="connsiteX29" fmla="*/ 1943100 w 4067746"/>
                <a:gd name="connsiteY29" fmla="*/ 3187700 h 3480055"/>
                <a:gd name="connsiteX30" fmla="*/ 1841500 w 4067746"/>
                <a:gd name="connsiteY30" fmla="*/ 3213100 h 3480055"/>
                <a:gd name="connsiteX31" fmla="*/ 1803400 w 4067746"/>
                <a:gd name="connsiteY31" fmla="*/ 3225800 h 3480055"/>
                <a:gd name="connsiteX32" fmla="*/ 1409700 w 4067746"/>
                <a:gd name="connsiteY32" fmla="*/ 3276600 h 3480055"/>
                <a:gd name="connsiteX33" fmla="*/ 1244600 w 4067746"/>
                <a:gd name="connsiteY33" fmla="*/ 3302000 h 3480055"/>
                <a:gd name="connsiteX34" fmla="*/ 800100 w 4067746"/>
                <a:gd name="connsiteY34" fmla="*/ 3340100 h 3480055"/>
                <a:gd name="connsiteX35" fmla="*/ 647700 w 4067746"/>
                <a:gd name="connsiteY35" fmla="*/ 3365500 h 3480055"/>
                <a:gd name="connsiteX36" fmla="*/ 584200 w 4067746"/>
                <a:gd name="connsiteY36" fmla="*/ 3378200 h 3480055"/>
                <a:gd name="connsiteX37" fmla="*/ 457200 w 4067746"/>
                <a:gd name="connsiteY37" fmla="*/ 3416300 h 3480055"/>
                <a:gd name="connsiteX38" fmla="*/ 215900 w 4067746"/>
                <a:gd name="connsiteY38" fmla="*/ 3441700 h 3480055"/>
                <a:gd name="connsiteX39" fmla="*/ 114300 w 4067746"/>
                <a:gd name="connsiteY39" fmla="*/ 3454400 h 3480055"/>
                <a:gd name="connsiteX40" fmla="*/ 63500 w 4067746"/>
                <a:gd name="connsiteY40" fmla="*/ 3479800 h 3480055"/>
                <a:gd name="connsiteX41" fmla="*/ 0 w 4067746"/>
                <a:gd name="connsiteY41"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3162300 w 4067746"/>
                <a:gd name="connsiteY12" fmla="*/ 2755900 h 3480055"/>
                <a:gd name="connsiteX13" fmla="*/ 3086100 w 4067746"/>
                <a:gd name="connsiteY13" fmla="*/ 2806700 h 3480055"/>
                <a:gd name="connsiteX14" fmla="*/ 3048000 w 4067746"/>
                <a:gd name="connsiteY14" fmla="*/ 2832100 h 3480055"/>
                <a:gd name="connsiteX15" fmla="*/ 2997200 w 4067746"/>
                <a:gd name="connsiteY15" fmla="*/ 2870200 h 3480055"/>
                <a:gd name="connsiteX16" fmla="*/ 2921000 w 4067746"/>
                <a:gd name="connsiteY16" fmla="*/ 2921000 h 3480055"/>
                <a:gd name="connsiteX17" fmla="*/ 2794000 w 4067746"/>
                <a:gd name="connsiteY17" fmla="*/ 2971800 h 3480055"/>
                <a:gd name="connsiteX18" fmla="*/ 2755900 w 4067746"/>
                <a:gd name="connsiteY18" fmla="*/ 2997200 h 3480055"/>
                <a:gd name="connsiteX19" fmla="*/ 2679700 w 4067746"/>
                <a:gd name="connsiteY19" fmla="*/ 3022600 h 3480055"/>
                <a:gd name="connsiteX20" fmla="*/ 2641600 w 4067746"/>
                <a:gd name="connsiteY20" fmla="*/ 3035300 h 3480055"/>
                <a:gd name="connsiteX21" fmla="*/ 2578100 w 4067746"/>
                <a:gd name="connsiteY21" fmla="*/ 3048000 h 3480055"/>
                <a:gd name="connsiteX22" fmla="*/ 2387600 w 4067746"/>
                <a:gd name="connsiteY22" fmla="*/ 3086100 h 3480055"/>
                <a:gd name="connsiteX23" fmla="*/ 2273300 w 4067746"/>
                <a:gd name="connsiteY23" fmla="*/ 3111500 h 3480055"/>
                <a:gd name="connsiteX24" fmla="*/ 2146300 w 4067746"/>
                <a:gd name="connsiteY24" fmla="*/ 3136900 h 3480055"/>
                <a:gd name="connsiteX25" fmla="*/ 2070100 w 4067746"/>
                <a:gd name="connsiteY25" fmla="*/ 3149600 h 3480055"/>
                <a:gd name="connsiteX26" fmla="*/ 2032000 w 4067746"/>
                <a:gd name="connsiteY26" fmla="*/ 3162300 h 3480055"/>
                <a:gd name="connsiteX27" fmla="*/ 1981200 w 4067746"/>
                <a:gd name="connsiteY27" fmla="*/ 3175000 h 3480055"/>
                <a:gd name="connsiteX28" fmla="*/ 1943100 w 4067746"/>
                <a:gd name="connsiteY28" fmla="*/ 3187700 h 3480055"/>
                <a:gd name="connsiteX29" fmla="*/ 1841500 w 4067746"/>
                <a:gd name="connsiteY29" fmla="*/ 3213100 h 3480055"/>
                <a:gd name="connsiteX30" fmla="*/ 1803400 w 4067746"/>
                <a:gd name="connsiteY30" fmla="*/ 3225800 h 3480055"/>
                <a:gd name="connsiteX31" fmla="*/ 1409700 w 4067746"/>
                <a:gd name="connsiteY31" fmla="*/ 3276600 h 3480055"/>
                <a:gd name="connsiteX32" fmla="*/ 1244600 w 4067746"/>
                <a:gd name="connsiteY32" fmla="*/ 3302000 h 3480055"/>
                <a:gd name="connsiteX33" fmla="*/ 800100 w 4067746"/>
                <a:gd name="connsiteY33" fmla="*/ 3340100 h 3480055"/>
                <a:gd name="connsiteX34" fmla="*/ 647700 w 4067746"/>
                <a:gd name="connsiteY34" fmla="*/ 3365500 h 3480055"/>
                <a:gd name="connsiteX35" fmla="*/ 584200 w 4067746"/>
                <a:gd name="connsiteY35" fmla="*/ 3378200 h 3480055"/>
                <a:gd name="connsiteX36" fmla="*/ 457200 w 4067746"/>
                <a:gd name="connsiteY36" fmla="*/ 3416300 h 3480055"/>
                <a:gd name="connsiteX37" fmla="*/ 215900 w 4067746"/>
                <a:gd name="connsiteY37" fmla="*/ 3441700 h 3480055"/>
                <a:gd name="connsiteX38" fmla="*/ 114300 w 4067746"/>
                <a:gd name="connsiteY38" fmla="*/ 3454400 h 3480055"/>
                <a:gd name="connsiteX39" fmla="*/ 63500 w 4067746"/>
                <a:gd name="connsiteY39" fmla="*/ 3479800 h 3480055"/>
                <a:gd name="connsiteX40" fmla="*/ 0 w 4067746"/>
                <a:gd name="connsiteY40"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3086100 w 4067746"/>
                <a:gd name="connsiteY12" fmla="*/ 2806700 h 3480055"/>
                <a:gd name="connsiteX13" fmla="*/ 3048000 w 4067746"/>
                <a:gd name="connsiteY13" fmla="*/ 2832100 h 3480055"/>
                <a:gd name="connsiteX14" fmla="*/ 2997200 w 4067746"/>
                <a:gd name="connsiteY14" fmla="*/ 2870200 h 3480055"/>
                <a:gd name="connsiteX15" fmla="*/ 2921000 w 4067746"/>
                <a:gd name="connsiteY15" fmla="*/ 2921000 h 3480055"/>
                <a:gd name="connsiteX16" fmla="*/ 2794000 w 4067746"/>
                <a:gd name="connsiteY16" fmla="*/ 2971800 h 3480055"/>
                <a:gd name="connsiteX17" fmla="*/ 2755900 w 4067746"/>
                <a:gd name="connsiteY17" fmla="*/ 2997200 h 3480055"/>
                <a:gd name="connsiteX18" fmla="*/ 2679700 w 4067746"/>
                <a:gd name="connsiteY18" fmla="*/ 3022600 h 3480055"/>
                <a:gd name="connsiteX19" fmla="*/ 2641600 w 4067746"/>
                <a:gd name="connsiteY19" fmla="*/ 3035300 h 3480055"/>
                <a:gd name="connsiteX20" fmla="*/ 2578100 w 4067746"/>
                <a:gd name="connsiteY20" fmla="*/ 3048000 h 3480055"/>
                <a:gd name="connsiteX21" fmla="*/ 2387600 w 4067746"/>
                <a:gd name="connsiteY21" fmla="*/ 3086100 h 3480055"/>
                <a:gd name="connsiteX22" fmla="*/ 2273300 w 4067746"/>
                <a:gd name="connsiteY22" fmla="*/ 3111500 h 3480055"/>
                <a:gd name="connsiteX23" fmla="*/ 2146300 w 4067746"/>
                <a:gd name="connsiteY23" fmla="*/ 3136900 h 3480055"/>
                <a:gd name="connsiteX24" fmla="*/ 2070100 w 4067746"/>
                <a:gd name="connsiteY24" fmla="*/ 3149600 h 3480055"/>
                <a:gd name="connsiteX25" fmla="*/ 2032000 w 4067746"/>
                <a:gd name="connsiteY25" fmla="*/ 3162300 h 3480055"/>
                <a:gd name="connsiteX26" fmla="*/ 1981200 w 4067746"/>
                <a:gd name="connsiteY26" fmla="*/ 3175000 h 3480055"/>
                <a:gd name="connsiteX27" fmla="*/ 1943100 w 4067746"/>
                <a:gd name="connsiteY27" fmla="*/ 3187700 h 3480055"/>
                <a:gd name="connsiteX28" fmla="*/ 1841500 w 4067746"/>
                <a:gd name="connsiteY28" fmla="*/ 3213100 h 3480055"/>
                <a:gd name="connsiteX29" fmla="*/ 1803400 w 4067746"/>
                <a:gd name="connsiteY29" fmla="*/ 3225800 h 3480055"/>
                <a:gd name="connsiteX30" fmla="*/ 1409700 w 4067746"/>
                <a:gd name="connsiteY30" fmla="*/ 3276600 h 3480055"/>
                <a:gd name="connsiteX31" fmla="*/ 1244600 w 4067746"/>
                <a:gd name="connsiteY31" fmla="*/ 3302000 h 3480055"/>
                <a:gd name="connsiteX32" fmla="*/ 800100 w 4067746"/>
                <a:gd name="connsiteY32" fmla="*/ 3340100 h 3480055"/>
                <a:gd name="connsiteX33" fmla="*/ 647700 w 4067746"/>
                <a:gd name="connsiteY33" fmla="*/ 3365500 h 3480055"/>
                <a:gd name="connsiteX34" fmla="*/ 584200 w 4067746"/>
                <a:gd name="connsiteY34" fmla="*/ 3378200 h 3480055"/>
                <a:gd name="connsiteX35" fmla="*/ 457200 w 4067746"/>
                <a:gd name="connsiteY35" fmla="*/ 3416300 h 3480055"/>
                <a:gd name="connsiteX36" fmla="*/ 215900 w 4067746"/>
                <a:gd name="connsiteY36" fmla="*/ 3441700 h 3480055"/>
                <a:gd name="connsiteX37" fmla="*/ 114300 w 4067746"/>
                <a:gd name="connsiteY37" fmla="*/ 3454400 h 3480055"/>
                <a:gd name="connsiteX38" fmla="*/ 63500 w 4067746"/>
                <a:gd name="connsiteY38" fmla="*/ 3479800 h 3480055"/>
                <a:gd name="connsiteX39" fmla="*/ 0 w 4067746"/>
                <a:gd name="connsiteY39"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3048000 w 4067746"/>
                <a:gd name="connsiteY12" fmla="*/ 2832100 h 3480055"/>
                <a:gd name="connsiteX13" fmla="*/ 2997200 w 4067746"/>
                <a:gd name="connsiteY13" fmla="*/ 2870200 h 3480055"/>
                <a:gd name="connsiteX14" fmla="*/ 2921000 w 4067746"/>
                <a:gd name="connsiteY14" fmla="*/ 2921000 h 3480055"/>
                <a:gd name="connsiteX15" fmla="*/ 2794000 w 4067746"/>
                <a:gd name="connsiteY15" fmla="*/ 2971800 h 3480055"/>
                <a:gd name="connsiteX16" fmla="*/ 2755900 w 4067746"/>
                <a:gd name="connsiteY16" fmla="*/ 2997200 h 3480055"/>
                <a:gd name="connsiteX17" fmla="*/ 2679700 w 4067746"/>
                <a:gd name="connsiteY17" fmla="*/ 3022600 h 3480055"/>
                <a:gd name="connsiteX18" fmla="*/ 2641600 w 4067746"/>
                <a:gd name="connsiteY18" fmla="*/ 3035300 h 3480055"/>
                <a:gd name="connsiteX19" fmla="*/ 2578100 w 4067746"/>
                <a:gd name="connsiteY19" fmla="*/ 3048000 h 3480055"/>
                <a:gd name="connsiteX20" fmla="*/ 2387600 w 4067746"/>
                <a:gd name="connsiteY20" fmla="*/ 3086100 h 3480055"/>
                <a:gd name="connsiteX21" fmla="*/ 2273300 w 4067746"/>
                <a:gd name="connsiteY21" fmla="*/ 3111500 h 3480055"/>
                <a:gd name="connsiteX22" fmla="*/ 2146300 w 4067746"/>
                <a:gd name="connsiteY22" fmla="*/ 3136900 h 3480055"/>
                <a:gd name="connsiteX23" fmla="*/ 2070100 w 4067746"/>
                <a:gd name="connsiteY23" fmla="*/ 3149600 h 3480055"/>
                <a:gd name="connsiteX24" fmla="*/ 2032000 w 4067746"/>
                <a:gd name="connsiteY24" fmla="*/ 3162300 h 3480055"/>
                <a:gd name="connsiteX25" fmla="*/ 1981200 w 4067746"/>
                <a:gd name="connsiteY25" fmla="*/ 3175000 h 3480055"/>
                <a:gd name="connsiteX26" fmla="*/ 1943100 w 4067746"/>
                <a:gd name="connsiteY26" fmla="*/ 3187700 h 3480055"/>
                <a:gd name="connsiteX27" fmla="*/ 1841500 w 4067746"/>
                <a:gd name="connsiteY27" fmla="*/ 3213100 h 3480055"/>
                <a:gd name="connsiteX28" fmla="*/ 1803400 w 4067746"/>
                <a:gd name="connsiteY28" fmla="*/ 3225800 h 3480055"/>
                <a:gd name="connsiteX29" fmla="*/ 1409700 w 4067746"/>
                <a:gd name="connsiteY29" fmla="*/ 3276600 h 3480055"/>
                <a:gd name="connsiteX30" fmla="*/ 1244600 w 4067746"/>
                <a:gd name="connsiteY30" fmla="*/ 3302000 h 3480055"/>
                <a:gd name="connsiteX31" fmla="*/ 800100 w 4067746"/>
                <a:gd name="connsiteY31" fmla="*/ 3340100 h 3480055"/>
                <a:gd name="connsiteX32" fmla="*/ 647700 w 4067746"/>
                <a:gd name="connsiteY32" fmla="*/ 3365500 h 3480055"/>
                <a:gd name="connsiteX33" fmla="*/ 584200 w 4067746"/>
                <a:gd name="connsiteY33" fmla="*/ 3378200 h 3480055"/>
                <a:gd name="connsiteX34" fmla="*/ 457200 w 4067746"/>
                <a:gd name="connsiteY34" fmla="*/ 3416300 h 3480055"/>
                <a:gd name="connsiteX35" fmla="*/ 215900 w 4067746"/>
                <a:gd name="connsiteY35" fmla="*/ 3441700 h 3480055"/>
                <a:gd name="connsiteX36" fmla="*/ 114300 w 4067746"/>
                <a:gd name="connsiteY36" fmla="*/ 3454400 h 3480055"/>
                <a:gd name="connsiteX37" fmla="*/ 63500 w 4067746"/>
                <a:gd name="connsiteY37" fmla="*/ 3479800 h 3480055"/>
                <a:gd name="connsiteX38" fmla="*/ 0 w 4067746"/>
                <a:gd name="connsiteY38"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97200 w 4067746"/>
                <a:gd name="connsiteY12" fmla="*/ 2870200 h 3480055"/>
                <a:gd name="connsiteX13" fmla="*/ 2921000 w 4067746"/>
                <a:gd name="connsiteY13" fmla="*/ 2921000 h 3480055"/>
                <a:gd name="connsiteX14" fmla="*/ 2794000 w 4067746"/>
                <a:gd name="connsiteY14" fmla="*/ 2971800 h 3480055"/>
                <a:gd name="connsiteX15" fmla="*/ 2755900 w 4067746"/>
                <a:gd name="connsiteY15" fmla="*/ 2997200 h 3480055"/>
                <a:gd name="connsiteX16" fmla="*/ 2679700 w 4067746"/>
                <a:gd name="connsiteY16" fmla="*/ 3022600 h 3480055"/>
                <a:gd name="connsiteX17" fmla="*/ 2641600 w 4067746"/>
                <a:gd name="connsiteY17" fmla="*/ 3035300 h 3480055"/>
                <a:gd name="connsiteX18" fmla="*/ 2578100 w 4067746"/>
                <a:gd name="connsiteY18" fmla="*/ 3048000 h 3480055"/>
                <a:gd name="connsiteX19" fmla="*/ 2387600 w 4067746"/>
                <a:gd name="connsiteY19" fmla="*/ 3086100 h 3480055"/>
                <a:gd name="connsiteX20" fmla="*/ 2273300 w 4067746"/>
                <a:gd name="connsiteY20" fmla="*/ 3111500 h 3480055"/>
                <a:gd name="connsiteX21" fmla="*/ 2146300 w 4067746"/>
                <a:gd name="connsiteY21" fmla="*/ 3136900 h 3480055"/>
                <a:gd name="connsiteX22" fmla="*/ 2070100 w 4067746"/>
                <a:gd name="connsiteY22" fmla="*/ 3149600 h 3480055"/>
                <a:gd name="connsiteX23" fmla="*/ 2032000 w 4067746"/>
                <a:gd name="connsiteY23" fmla="*/ 3162300 h 3480055"/>
                <a:gd name="connsiteX24" fmla="*/ 1981200 w 4067746"/>
                <a:gd name="connsiteY24" fmla="*/ 3175000 h 3480055"/>
                <a:gd name="connsiteX25" fmla="*/ 1943100 w 4067746"/>
                <a:gd name="connsiteY25" fmla="*/ 3187700 h 3480055"/>
                <a:gd name="connsiteX26" fmla="*/ 1841500 w 4067746"/>
                <a:gd name="connsiteY26" fmla="*/ 3213100 h 3480055"/>
                <a:gd name="connsiteX27" fmla="*/ 1803400 w 4067746"/>
                <a:gd name="connsiteY27" fmla="*/ 3225800 h 3480055"/>
                <a:gd name="connsiteX28" fmla="*/ 1409700 w 4067746"/>
                <a:gd name="connsiteY28" fmla="*/ 3276600 h 3480055"/>
                <a:gd name="connsiteX29" fmla="*/ 1244600 w 4067746"/>
                <a:gd name="connsiteY29" fmla="*/ 3302000 h 3480055"/>
                <a:gd name="connsiteX30" fmla="*/ 800100 w 4067746"/>
                <a:gd name="connsiteY30" fmla="*/ 3340100 h 3480055"/>
                <a:gd name="connsiteX31" fmla="*/ 647700 w 4067746"/>
                <a:gd name="connsiteY31" fmla="*/ 3365500 h 3480055"/>
                <a:gd name="connsiteX32" fmla="*/ 584200 w 4067746"/>
                <a:gd name="connsiteY32" fmla="*/ 3378200 h 3480055"/>
                <a:gd name="connsiteX33" fmla="*/ 457200 w 4067746"/>
                <a:gd name="connsiteY33" fmla="*/ 3416300 h 3480055"/>
                <a:gd name="connsiteX34" fmla="*/ 215900 w 4067746"/>
                <a:gd name="connsiteY34" fmla="*/ 3441700 h 3480055"/>
                <a:gd name="connsiteX35" fmla="*/ 114300 w 4067746"/>
                <a:gd name="connsiteY35" fmla="*/ 3454400 h 3480055"/>
                <a:gd name="connsiteX36" fmla="*/ 63500 w 4067746"/>
                <a:gd name="connsiteY36" fmla="*/ 3479800 h 3480055"/>
                <a:gd name="connsiteX37" fmla="*/ 0 w 4067746"/>
                <a:gd name="connsiteY37"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794000 w 4067746"/>
                <a:gd name="connsiteY13" fmla="*/ 2971800 h 3480055"/>
                <a:gd name="connsiteX14" fmla="*/ 2755900 w 4067746"/>
                <a:gd name="connsiteY14" fmla="*/ 2997200 h 3480055"/>
                <a:gd name="connsiteX15" fmla="*/ 2679700 w 4067746"/>
                <a:gd name="connsiteY15" fmla="*/ 3022600 h 3480055"/>
                <a:gd name="connsiteX16" fmla="*/ 2641600 w 4067746"/>
                <a:gd name="connsiteY16" fmla="*/ 3035300 h 3480055"/>
                <a:gd name="connsiteX17" fmla="*/ 2578100 w 4067746"/>
                <a:gd name="connsiteY17" fmla="*/ 3048000 h 3480055"/>
                <a:gd name="connsiteX18" fmla="*/ 2387600 w 4067746"/>
                <a:gd name="connsiteY18" fmla="*/ 3086100 h 3480055"/>
                <a:gd name="connsiteX19" fmla="*/ 2273300 w 4067746"/>
                <a:gd name="connsiteY19" fmla="*/ 3111500 h 3480055"/>
                <a:gd name="connsiteX20" fmla="*/ 2146300 w 4067746"/>
                <a:gd name="connsiteY20" fmla="*/ 3136900 h 3480055"/>
                <a:gd name="connsiteX21" fmla="*/ 2070100 w 4067746"/>
                <a:gd name="connsiteY21" fmla="*/ 3149600 h 3480055"/>
                <a:gd name="connsiteX22" fmla="*/ 2032000 w 4067746"/>
                <a:gd name="connsiteY22" fmla="*/ 3162300 h 3480055"/>
                <a:gd name="connsiteX23" fmla="*/ 1981200 w 4067746"/>
                <a:gd name="connsiteY23" fmla="*/ 3175000 h 3480055"/>
                <a:gd name="connsiteX24" fmla="*/ 1943100 w 4067746"/>
                <a:gd name="connsiteY24" fmla="*/ 3187700 h 3480055"/>
                <a:gd name="connsiteX25" fmla="*/ 1841500 w 4067746"/>
                <a:gd name="connsiteY25" fmla="*/ 3213100 h 3480055"/>
                <a:gd name="connsiteX26" fmla="*/ 1803400 w 4067746"/>
                <a:gd name="connsiteY26" fmla="*/ 3225800 h 3480055"/>
                <a:gd name="connsiteX27" fmla="*/ 1409700 w 4067746"/>
                <a:gd name="connsiteY27" fmla="*/ 3276600 h 3480055"/>
                <a:gd name="connsiteX28" fmla="*/ 1244600 w 4067746"/>
                <a:gd name="connsiteY28" fmla="*/ 3302000 h 3480055"/>
                <a:gd name="connsiteX29" fmla="*/ 800100 w 4067746"/>
                <a:gd name="connsiteY29" fmla="*/ 3340100 h 3480055"/>
                <a:gd name="connsiteX30" fmla="*/ 647700 w 4067746"/>
                <a:gd name="connsiteY30" fmla="*/ 3365500 h 3480055"/>
                <a:gd name="connsiteX31" fmla="*/ 584200 w 4067746"/>
                <a:gd name="connsiteY31" fmla="*/ 3378200 h 3480055"/>
                <a:gd name="connsiteX32" fmla="*/ 457200 w 4067746"/>
                <a:gd name="connsiteY32" fmla="*/ 3416300 h 3480055"/>
                <a:gd name="connsiteX33" fmla="*/ 215900 w 4067746"/>
                <a:gd name="connsiteY33" fmla="*/ 3441700 h 3480055"/>
                <a:gd name="connsiteX34" fmla="*/ 114300 w 4067746"/>
                <a:gd name="connsiteY34" fmla="*/ 3454400 h 3480055"/>
                <a:gd name="connsiteX35" fmla="*/ 63500 w 4067746"/>
                <a:gd name="connsiteY35" fmla="*/ 3479800 h 3480055"/>
                <a:gd name="connsiteX36" fmla="*/ 0 w 4067746"/>
                <a:gd name="connsiteY36"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755900 w 4067746"/>
                <a:gd name="connsiteY13" fmla="*/ 2997200 h 3480055"/>
                <a:gd name="connsiteX14" fmla="*/ 2679700 w 4067746"/>
                <a:gd name="connsiteY14" fmla="*/ 3022600 h 3480055"/>
                <a:gd name="connsiteX15" fmla="*/ 2641600 w 4067746"/>
                <a:gd name="connsiteY15" fmla="*/ 3035300 h 3480055"/>
                <a:gd name="connsiteX16" fmla="*/ 2578100 w 4067746"/>
                <a:gd name="connsiteY16" fmla="*/ 3048000 h 3480055"/>
                <a:gd name="connsiteX17" fmla="*/ 2387600 w 4067746"/>
                <a:gd name="connsiteY17" fmla="*/ 3086100 h 3480055"/>
                <a:gd name="connsiteX18" fmla="*/ 2273300 w 4067746"/>
                <a:gd name="connsiteY18" fmla="*/ 3111500 h 3480055"/>
                <a:gd name="connsiteX19" fmla="*/ 2146300 w 4067746"/>
                <a:gd name="connsiteY19" fmla="*/ 3136900 h 3480055"/>
                <a:gd name="connsiteX20" fmla="*/ 2070100 w 4067746"/>
                <a:gd name="connsiteY20" fmla="*/ 3149600 h 3480055"/>
                <a:gd name="connsiteX21" fmla="*/ 2032000 w 4067746"/>
                <a:gd name="connsiteY21" fmla="*/ 3162300 h 3480055"/>
                <a:gd name="connsiteX22" fmla="*/ 1981200 w 4067746"/>
                <a:gd name="connsiteY22" fmla="*/ 3175000 h 3480055"/>
                <a:gd name="connsiteX23" fmla="*/ 1943100 w 4067746"/>
                <a:gd name="connsiteY23" fmla="*/ 3187700 h 3480055"/>
                <a:gd name="connsiteX24" fmla="*/ 1841500 w 4067746"/>
                <a:gd name="connsiteY24" fmla="*/ 3213100 h 3480055"/>
                <a:gd name="connsiteX25" fmla="*/ 1803400 w 4067746"/>
                <a:gd name="connsiteY25" fmla="*/ 3225800 h 3480055"/>
                <a:gd name="connsiteX26" fmla="*/ 1409700 w 4067746"/>
                <a:gd name="connsiteY26" fmla="*/ 3276600 h 3480055"/>
                <a:gd name="connsiteX27" fmla="*/ 1244600 w 4067746"/>
                <a:gd name="connsiteY27" fmla="*/ 3302000 h 3480055"/>
                <a:gd name="connsiteX28" fmla="*/ 800100 w 4067746"/>
                <a:gd name="connsiteY28" fmla="*/ 3340100 h 3480055"/>
                <a:gd name="connsiteX29" fmla="*/ 647700 w 4067746"/>
                <a:gd name="connsiteY29" fmla="*/ 3365500 h 3480055"/>
                <a:gd name="connsiteX30" fmla="*/ 584200 w 4067746"/>
                <a:gd name="connsiteY30" fmla="*/ 3378200 h 3480055"/>
                <a:gd name="connsiteX31" fmla="*/ 457200 w 4067746"/>
                <a:gd name="connsiteY31" fmla="*/ 3416300 h 3480055"/>
                <a:gd name="connsiteX32" fmla="*/ 215900 w 4067746"/>
                <a:gd name="connsiteY32" fmla="*/ 3441700 h 3480055"/>
                <a:gd name="connsiteX33" fmla="*/ 114300 w 4067746"/>
                <a:gd name="connsiteY33" fmla="*/ 3454400 h 3480055"/>
                <a:gd name="connsiteX34" fmla="*/ 63500 w 4067746"/>
                <a:gd name="connsiteY34" fmla="*/ 3479800 h 3480055"/>
                <a:gd name="connsiteX35" fmla="*/ 0 w 4067746"/>
                <a:gd name="connsiteY35"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679700 w 4067746"/>
                <a:gd name="connsiteY13" fmla="*/ 3022600 h 3480055"/>
                <a:gd name="connsiteX14" fmla="*/ 2641600 w 4067746"/>
                <a:gd name="connsiteY14" fmla="*/ 3035300 h 3480055"/>
                <a:gd name="connsiteX15" fmla="*/ 2578100 w 4067746"/>
                <a:gd name="connsiteY15" fmla="*/ 3048000 h 3480055"/>
                <a:gd name="connsiteX16" fmla="*/ 2387600 w 4067746"/>
                <a:gd name="connsiteY16" fmla="*/ 3086100 h 3480055"/>
                <a:gd name="connsiteX17" fmla="*/ 2273300 w 4067746"/>
                <a:gd name="connsiteY17" fmla="*/ 3111500 h 3480055"/>
                <a:gd name="connsiteX18" fmla="*/ 2146300 w 4067746"/>
                <a:gd name="connsiteY18" fmla="*/ 3136900 h 3480055"/>
                <a:gd name="connsiteX19" fmla="*/ 2070100 w 4067746"/>
                <a:gd name="connsiteY19" fmla="*/ 3149600 h 3480055"/>
                <a:gd name="connsiteX20" fmla="*/ 2032000 w 4067746"/>
                <a:gd name="connsiteY20" fmla="*/ 3162300 h 3480055"/>
                <a:gd name="connsiteX21" fmla="*/ 1981200 w 4067746"/>
                <a:gd name="connsiteY21" fmla="*/ 3175000 h 3480055"/>
                <a:gd name="connsiteX22" fmla="*/ 1943100 w 4067746"/>
                <a:gd name="connsiteY22" fmla="*/ 3187700 h 3480055"/>
                <a:gd name="connsiteX23" fmla="*/ 1841500 w 4067746"/>
                <a:gd name="connsiteY23" fmla="*/ 3213100 h 3480055"/>
                <a:gd name="connsiteX24" fmla="*/ 1803400 w 4067746"/>
                <a:gd name="connsiteY24" fmla="*/ 3225800 h 3480055"/>
                <a:gd name="connsiteX25" fmla="*/ 1409700 w 4067746"/>
                <a:gd name="connsiteY25" fmla="*/ 3276600 h 3480055"/>
                <a:gd name="connsiteX26" fmla="*/ 1244600 w 4067746"/>
                <a:gd name="connsiteY26" fmla="*/ 3302000 h 3480055"/>
                <a:gd name="connsiteX27" fmla="*/ 800100 w 4067746"/>
                <a:gd name="connsiteY27" fmla="*/ 3340100 h 3480055"/>
                <a:gd name="connsiteX28" fmla="*/ 647700 w 4067746"/>
                <a:gd name="connsiteY28" fmla="*/ 3365500 h 3480055"/>
                <a:gd name="connsiteX29" fmla="*/ 584200 w 4067746"/>
                <a:gd name="connsiteY29" fmla="*/ 3378200 h 3480055"/>
                <a:gd name="connsiteX30" fmla="*/ 457200 w 4067746"/>
                <a:gd name="connsiteY30" fmla="*/ 3416300 h 3480055"/>
                <a:gd name="connsiteX31" fmla="*/ 215900 w 4067746"/>
                <a:gd name="connsiteY31" fmla="*/ 3441700 h 3480055"/>
                <a:gd name="connsiteX32" fmla="*/ 114300 w 4067746"/>
                <a:gd name="connsiteY32" fmla="*/ 3454400 h 3480055"/>
                <a:gd name="connsiteX33" fmla="*/ 63500 w 4067746"/>
                <a:gd name="connsiteY33" fmla="*/ 3479800 h 3480055"/>
                <a:gd name="connsiteX34" fmla="*/ 0 w 4067746"/>
                <a:gd name="connsiteY34"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641600 w 4067746"/>
                <a:gd name="connsiteY13" fmla="*/ 3035300 h 3480055"/>
                <a:gd name="connsiteX14" fmla="*/ 2578100 w 4067746"/>
                <a:gd name="connsiteY14" fmla="*/ 3048000 h 3480055"/>
                <a:gd name="connsiteX15" fmla="*/ 2387600 w 4067746"/>
                <a:gd name="connsiteY15" fmla="*/ 3086100 h 3480055"/>
                <a:gd name="connsiteX16" fmla="*/ 2273300 w 4067746"/>
                <a:gd name="connsiteY16" fmla="*/ 3111500 h 3480055"/>
                <a:gd name="connsiteX17" fmla="*/ 2146300 w 4067746"/>
                <a:gd name="connsiteY17" fmla="*/ 3136900 h 3480055"/>
                <a:gd name="connsiteX18" fmla="*/ 2070100 w 4067746"/>
                <a:gd name="connsiteY18" fmla="*/ 3149600 h 3480055"/>
                <a:gd name="connsiteX19" fmla="*/ 2032000 w 4067746"/>
                <a:gd name="connsiteY19" fmla="*/ 3162300 h 3480055"/>
                <a:gd name="connsiteX20" fmla="*/ 1981200 w 4067746"/>
                <a:gd name="connsiteY20" fmla="*/ 3175000 h 3480055"/>
                <a:gd name="connsiteX21" fmla="*/ 1943100 w 4067746"/>
                <a:gd name="connsiteY21" fmla="*/ 3187700 h 3480055"/>
                <a:gd name="connsiteX22" fmla="*/ 1841500 w 4067746"/>
                <a:gd name="connsiteY22" fmla="*/ 3213100 h 3480055"/>
                <a:gd name="connsiteX23" fmla="*/ 1803400 w 4067746"/>
                <a:gd name="connsiteY23" fmla="*/ 3225800 h 3480055"/>
                <a:gd name="connsiteX24" fmla="*/ 1409700 w 4067746"/>
                <a:gd name="connsiteY24" fmla="*/ 3276600 h 3480055"/>
                <a:gd name="connsiteX25" fmla="*/ 1244600 w 4067746"/>
                <a:gd name="connsiteY25" fmla="*/ 3302000 h 3480055"/>
                <a:gd name="connsiteX26" fmla="*/ 800100 w 4067746"/>
                <a:gd name="connsiteY26" fmla="*/ 3340100 h 3480055"/>
                <a:gd name="connsiteX27" fmla="*/ 647700 w 4067746"/>
                <a:gd name="connsiteY27" fmla="*/ 3365500 h 3480055"/>
                <a:gd name="connsiteX28" fmla="*/ 584200 w 4067746"/>
                <a:gd name="connsiteY28" fmla="*/ 3378200 h 3480055"/>
                <a:gd name="connsiteX29" fmla="*/ 457200 w 4067746"/>
                <a:gd name="connsiteY29" fmla="*/ 3416300 h 3480055"/>
                <a:gd name="connsiteX30" fmla="*/ 215900 w 4067746"/>
                <a:gd name="connsiteY30" fmla="*/ 3441700 h 3480055"/>
                <a:gd name="connsiteX31" fmla="*/ 114300 w 4067746"/>
                <a:gd name="connsiteY31" fmla="*/ 3454400 h 3480055"/>
                <a:gd name="connsiteX32" fmla="*/ 63500 w 4067746"/>
                <a:gd name="connsiteY32" fmla="*/ 3479800 h 3480055"/>
                <a:gd name="connsiteX33" fmla="*/ 0 w 4067746"/>
                <a:gd name="connsiteY33"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2387600 w 4067746"/>
                <a:gd name="connsiteY14" fmla="*/ 3086100 h 3480055"/>
                <a:gd name="connsiteX15" fmla="*/ 2273300 w 4067746"/>
                <a:gd name="connsiteY15" fmla="*/ 3111500 h 3480055"/>
                <a:gd name="connsiteX16" fmla="*/ 2146300 w 4067746"/>
                <a:gd name="connsiteY16" fmla="*/ 3136900 h 3480055"/>
                <a:gd name="connsiteX17" fmla="*/ 2070100 w 4067746"/>
                <a:gd name="connsiteY17" fmla="*/ 3149600 h 3480055"/>
                <a:gd name="connsiteX18" fmla="*/ 2032000 w 4067746"/>
                <a:gd name="connsiteY18" fmla="*/ 3162300 h 3480055"/>
                <a:gd name="connsiteX19" fmla="*/ 1981200 w 4067746"/>
                <a:gd name="connsiteY19" fmla="*/ 3175000 h 3480055"/>
                <a:gd name="connsiteX20" fmla="*/ 1943100 w 4067746"/>
                <a:gd name="connsiteY20" fmla="*/ 3187700 h 3480055"/>
                <a:gd name="connsiteX21" fmla="*/ 1841500 w 4067746"/>
                <a:gd name="connsiteY21" fmla="*/ 3213100 h 3480055"/>
                <a:gd name="connsiteX22" fmla="*/ 1803400 w 4067746"/>
                <a:gd name="connsiteY22" fmla="*/ 3225800 h 3480055"/>
                <a:gd name="connsiteX23" fmla="*/ 1409700 w 4067746"/>
                <a:gd name="connsiteY23" fmla="*/ 3276600 h 3480055"/>
                <a:gd name="connsiteX24" fmla="*/ 1244600 w 4067746"/>
                <a:gd name="connsiteY24" fmla="*/ 3302000 h 3480055"/>
                <a:gd name="connsiteX25" fmla="*/ 800100 w 4067746"/>
                <a:gd name="connsiteY25" fmla="*/ 3340100 h 3480055"/>
                <a:gd name="connsiteX26" fmla="*/ 647700 w 4067746"/>
                <a:gd name="connsiteY26" fmla="*/ 3365500 h 3480055"/>
                <a:gd name="connsiteX27" fmla="*/ 584200 w 4067746"/>
                <a:gd name="connsiteY27" fmla="*/ 3378200 h 3480055"/>
                <a:gd name="connsiteX28" fmla="*/ 457200 w 4067746"/>
                <a:gd name="connsiteY28" fmla="*/ 3416300 h 3480055"/>
                <a:gd name="connsiteX29" fmla="*/ 215900 w 4067746"/>
                <a:gd name="connsiteY29" fmla="*/ 3441700 h 3480055"/>
                <a:gd name="connsiteX30" fmla="*/ 114300 w 4067746"/>
                <a:gd name="connsiteY30" fmla="*/ 3454400 h 3480055"/>
                <a:gd name="connsiteX31" fmla="*/ 63500 w 4067746"/>
                <a:gd name="connsiteY31" fmla="*/ 3479800 h 3480055"/>
                <a:gd name="connsiteX32" fmla="*/ 0 w 4067746"/>
                <a:gd name="connsiteY32"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2273300 w 4067746"/>
                <a:gd name="connsiteY14" fmla="*/ 3111500 h 3480055"/>
                <a:gd name="connsiteX15" fmla="*/ 2146300 w 4067746"/>
                <a:gd name="connsiteY15" fmla="*/ 3136900 h 3480055"/>
                <a:gd name="connsiteX16" fmla="*/ 2070100 w 4067746"/>
                <a:gd name="connsiteY16" fmla="*/ 3149600 h 3480055"/>
                <a:gd name="connsiteX17" fmla="*/ 2032000 w 4067746"/>
                <a:gd name="connsiteY17" fmla="*/ 3162300 h 3480055"/>
                <a:gd name="connsiteX18" fmla="*/ 1981200 w 4067746"/>
                <a:gd name="connsiteY18" fmla="*/ 3175000 h 3480055"/>
                <a:gd name="connsiteX19" fmla="*/ 1943100 w 4067746"/>
                <a:gd name="connsiteY19" fmla="*/ 3187700 h 3480055"/>
                <a:gd name="connsiteX20" fmla="*/ 1841500 w 4067746"/>
                <a:gd name="connsiteY20" fmla="*/ 3213100 h 3480055"/>
                <a:gd name="connsiteX21" fmla="*/ 1803400 w 4067746"/>
                <a:gd name="connsiteY21" fmla="*/ 3225800 h 3480055"/>
                <a:gd name="connsiteX22" fmla="*/ 1409700 w 4067746"/>
                <a:gd name="connsiteY22" fmla="*/ 3276600 h 3480055"/>
                <a:gd name="connsiteX23" fmla="*/ 1244600 w 4067746"/>
                <a:gd name="connsiteY23" fmla="*/ 3302000 h 3480055"/>
                <a:gd name="connsiteX24" fmla="*/ 800100 w 4067746"/>
                <a:gd name="connsiteY24" fmla="*/ 3340100 h 3480055"/>
                <a:gd name="connsiteX25" fmla="*/ 647700 w 4067746"/>
                <a:gd name="connsiteY25" fmla="*/ 3365500 h 3480055"/>
                <a:gd name="connsiteX26" fmla="*/ 584200 w 4067746"/>
                <a:gd name="connsiteY26" fmla="*/ 3378200 h 3480055"/>
                <a:gd name="connsiteX27" fmla="*/ 457200 w 4067746"/>
                <a:gd name="connsiteY27" fmla="*/ 3416300 h 3480055"/>
                <a:gd name="connsiteX28" fmla="*/ 215900 w 4067746"/>
                <a:gd name="connsiteY28" fmla="*/ 3441700 h 3480055"/>
                <a:gd name="connsiteX29" fmla="*/ 114300 w 4067746"/>
                <a:gd name="connsiteY29" fmla="*/ 3454400 h 3480055"/>
                <a:gd name="connsiteX30" fmla="*/ 63500 w 4067746"/>
                <a:gd name="connsiteY30" fmla="*/ 3479800 h 3480055"/>
                <a:gd name="connsiteX31" fmla="*/ 0 w 4067746"/>
                <a:gd name="connsiteY31"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2146300 w 4067746"/>
                <a:gd name="connsiteY14" fmla="*/ 3136900 h 3480055"/>
                <a:gd name="connsiteX15" fmla="*/ 2070100 w 4067746"/>
                <a:gd name="connsiteY15" fmla="*/ 3149600 h 3480055"/>
                <a:gd name="connsiteX16" fmla="*/ 2032000 w 4067746"/>
                <a:gd name="connsiteY16" fmla="*/ 3162300 h 3480055"/>
                <a:gd name="connsiteX17" fmla="*/ 1981200 w 4067746"/>
                <a:gd name="connsiteY17" fmla="*/ 3175000 h 3480055"/>
                <a:gd name="connsiteX18" fmla="*/ 1943100 w 4067746"/>
                <a:gd name="connsiteY18" fmla="*/ 3187700 h 3480055"/>
                <a:gd name="connsiteX19" fmla="*/ 1841500 w 4067746"/>
                <a:gd name="connsiteY19" fmla="*/ 3213100 h 3480055"/>
                <a:gd name="connsiteX20" fmla="*/ 1803400 w 4067746"/>
                <a:gd name="connsiteY20" fmla="*/ 3225800 h 3480055"/>
                <a:gd name="connsiteX21" fmla="*/ 1409700 w 4067746"/>
                <a:gd name="connsiteY21" fmla="*/ 3276600 h 3480055"/>
                <a:gd name="connsiteX22" fmla="*/ 1244600 w 4067746"/>
                <a:gd name="connsiteY22" fmla="*/ 3302000 h 3480055"/>
                <a:gd name="connsiteX23" fmla="*/ 800100 w 4067746"/>
                <a:gd name="connsiteY23" fmla="*/ 3340100 h 3480055"/>
                <a:gd name="connsiteX24" fmla="*/ 647700 w 4067746"/>
                <a:gd name="connsiteY24" fmla="*/ 3365500 h 3480055"/>
                <a:gd name="connsiteX25" fmla="*/ 584200 w 4067746"/>
                <a:gd name="connsiteY25" fmla="*/ 3378200 h 3480055"/>
                <a:gd name="connsiteX26" fmla="*/ 457200 w 4067746"/>
                <a:gd name="connsiteY26" fmla="*/ 3416300 h 3480055"/>
                <a:gd name="connsiteX27" fmla="*/ 215900 w 4067746"/>
                <a:gd name="connsiteY27" fmla="*/ 3441700 h 3480055"/>
                <a:gd name="connsiteX28" fmla="*/ 114300 w 4067746"/>
                <a:gd name="connsiteY28" fmla="*/ 3454400 h 3480055"/>
                <a:gd name="connsiteX29" fmla="*/ 63500 w 4067746"/>
                <a:gd name="connsiteY29" fmla="*/ 3479800 h 3480055"/>
                <a:gd name="connsiteX30" fmla="*/ 0 w 4067746"/>
                <a:gd name="connsiteY30"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2070100 w 4067746"/>
                <a:gd name="connsiteY14" fmla="*/ 3149600 h 3480055"/>
                <a:gd name="connsiteX15" fmla="*/ 2032000 w 4067746"/>
                <a:gd name="connsiteY15" fmla="*/ 3162300 h 3480055"/>
                <a:gd name="connsiteX16" fmla="*/ 1981200 w 4067746"/>
                <a:gd name="connsiteY16" fmla="*/ 3175000 h 3480055"/>
                <a:gd name="connsiteX17" fmla="*/ 1943100 w 4067746"/>
                <a:gd name="connsiteY17" fmla="*/ 3187700 h 3480055"/>
                <a:gd name="connsiteX18" fmla="*/ 1841500 w 4067746"/>
                <a:gd name="connsiteY18" fmla="*/ 3213100 h 3480055"/>
                <a:gd name="connsiteX19" fmla="*/ 1803400 w 4067746"/>
                <a:gd name="connsiteY19" fmla="*/ 3225800 h 3480055"/>
                <a:gd name="connsiteX20" fmla="*/ 1409700 w 4067746"/>
                <a:gd name="connsiteY20" fmla="*/ 3276600 h 3480055"/>
                <a:gd name="connsiteX21" fmla="*/ 1244600 w 4067746"/>
                <a:gd name="connsiteY21" fmla="*/ 3302000 h 3480055"/>
                <a:gd name="connsiteX22" fmla="*/ 800100 w 4067746"/>
                <a:gd name="connsiteY22" fmla="*/ 3340100 h 3480055"/>
                <a:gd name="connsiteX23" fmla="*/ 647700 w 4067746"/>
                <a:gd name="connsiteY23" fmla="*/ 3365500 h 3480055"/>
                <a:gd name="connsiteX24" fmla="*/ 584200 w 4067746"/>
                <a:gd name="connsiteY24" fmla="*/ 3378200 h 3480055"/>
                <a:gd name="connsiteX25" fmla="*/ 457200 w 4067746"/>
                <a:gd name="connsiteY25" fmla="*/ 3416300 h 3480055"/>
                <a:gd name="connsiteX26" fmla="*/ 215900 w 4067746"/>
                <a:gd name="connsiteY26" fmla="*/ 3441700 h 3480055"/>
                <a:gd name="connsiteX27" fmla="*/ 114300 w 4067746"/>
                <a:gd name="connsiteY27" fmla="*/ 3454400 h 3480055"/>
                <a:gd name="connsiteX28" fmla="*/ 63500 w 4067746"/>
                <a:gd name="connsiteY28" fmla="*/ 3479800 h 3480055"/>
                <a:gd name="connsiteX29" fmla="*/ 0 w 4067746"/>
                <a:gd name="connsiteY29"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2032000 w 4067746"/>
                <a:gd name="connsiteY14" fmla="*/ 3162300 h 3480055"/>
                <a:gd name="connsiteX15" fmla="*/ 1981200 w 4067746"/>
                <a:gd name="connsiteY15" fmla="*/ 3175000 h 3480055"/>
                <a:gd name="connsiteX16" fmla="*/ 1943100 w 4067746"/>
                <a:gd name="connsiteY16" fmla="*/ 3187700 h 3480055"/>
                <a:gd name="connsiteX17" fmla="*/ 1841500 w 4067746"/>
                <a:gd name="connsiteY17" fmla="*/ 3213100 h 3480055"/>
                <a:gd name="connsiteX18" fmla="*/ 1803400 w 4067746"/>
                <a:gd name="connsiteY18" fmla="*/ 3225800 h 3480055"/>
                <a:gd name="connsiteX19" fmla="*/ 1409700 w 4067746"/>
                <a:gd name="connsiteY19" fmla="*/ 3276600 h 3480055"/>
                <a:gd name="connsiteX20" fmla="*/ 1244600 w 4067746"/>
                <a:gd name="connsiteY20" fmla="*/ 3302000 h 3480055"/>
                <a:gd name="connsiteX21" fmla="*/ 800100 w 4067746"/>
                <a:gd name="connsiteY21" fmla="*/ 3340100 h 3480055"/>
                <a:gd name="connsiteX22" fmla="*/ 647700 w 4067746"/>
                <a:gd name="connsiteY22" fmla="*/ 3365500 h 3480055"/>
                <a:gd name="connsiteX23" fmla="*/ 584200 w 4067746"/>
                <a:gd name="connsiteY23" fmla="*/ 3378200 h 3480055"/>
                <a:gd name="connsiteX24" fmla="*/ 457200 w 4067746"/>
                <a:gd name="connsiteY24" fmla="*/ 3416300 h 3480055"/>
                <a:gd name="connsiteX25" fmla="*/ 215900 w 4067746"/>
                <a:gd name="connsiteY25" fmla="*/ 3441700 h 3480055"/>
                <a:gd name="connsiteX26" fmla="*/ 114300 w 4067746"/>
                <a:gd name="connsiteY26" fmla="*/ 3454400 h 3480055"/>
                <a:gd name="connsiteX27" fmla="*/ 63500 w 4067746"/>
                <a:gd name="connsiteY27" fmla="*/ 3479800 h 3480055"/>
                <a:gd name="connsiteX28" fmla="*/ 0 w 4067746"/>
                <a:gd name="connsiteY28"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81200 w 4067746"/>
                <a:gd name="connsiteY14" fmla="*/ 3175000 h 3480055"/>
                <a:gd name="connsiteX15" fmla="*/ 1943100 w 4067746"/>
                <a:gd name="connsiteY15" fmla="*/ 3187700 h 3480055"/>
                <a:gd name="connsiteX16" fmla="*/ 1841500 w 4067746"/>
                <a:gd name="connsiteY16" fmla="*/ 3213100 h 3480055"/>
                <a:gd name="connsiteX17" fmla="*/ 1803400 w 4067746"/>
                <a:gd name="connsiteY17" fmla="*/ 3225800 h 3480055"/>
                <a:gd name="connsiteX18" fmla="*/ 1409700 w 4067746"/>
                <a:gd name="connsiteY18" fmla="*/ 3276600 h 3480055"/>
                <a:gd name="connsiteX19" fmla="*/ 1244600 w 4067746"/>
                <a:gd name="connsiteY19" fmla="*/ 3302000 h 3480055"/>
                <a:gd name="connsiteX20" fmla="*/ 800100 w 4067746"/>
                <a:gd name="connsiteY20" fmla="*/ 3340100 h 3480055"/>
                <a:gd name="connsiteX21" fmla="*/ 647700 w 4067746"/>
                <a:gd name="connsiteY21" fmla="*/ 3365500 h 3480055"/>
                <a:gd name="connsiteX22" fmla="*/ 584200 w 4067746"/>
                <a:gd name="connsiteY22" fmla="*/ 3378200 h 3480055"/>
                <a:gd name="connsiteX23" fmla="*/ 457200 w 4067746"/>
                <a:gd name="connsiteY23" fmla="*/ 3416300 h 3480055"/>
                <a:gd name="connsiteX24" fmla="*/ 215900 w 4067746"/>
                <a:gd name="connsiteY24" fmla="*/ 3441700 h 3480055"/>
                <a:gd name="connsiteX25" fmla="*/ 114300 w 4067746"/>
                <a:gd name="connsiteY25" fmla="*/ 3454400 h 3480055"/>
                <a:gd name="connsiteX26" fmla="*/ 63500 w 4067746"/>
                <a:gd name="connsiteY26" fmla="*/ 3479800 h 3480055"/>
                <a:gd name="connsiteX27" fmla="*/ 0 w 4067746"/>
                <a:gd name="connsiteY27"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81200 w 4067746"/>
                <a:gd name="connsiteY14" fmla="*/ 3175000 h 3480055"/>
                <a:gd name="connsiteX15" fmla="*/ 1841500 w 4067746"/>
                <a:gd name="connsiteY15" fmla="*/ 3213100 h 3480055"/>
                <a:gd name="connsiteX16" fmla="*/ 1803400 w 4067746"/>
                <a:gd name="connsiteY16" fmla="*/ 3225800 h 3480055"/>
                <a:gd name="connsiteX17" fmla="*/ 1409700 w 4067746"/>
                <a:gd name="connsiteY17" fmla="*/ 3276600 h 3480055"/>
                <a:gd name="connsiteX18" fmla="*/ 1244600 w 4067746"/>
                <a:gd name="connsiteY18" fmla="*/ 3302000 h 3480055"/>
                <a:gd name="connsiteX19" fmla="*/ 800100 w 4067746"/>
                <a:gd name="connsiteY19" fmla="*/ 3340100 h 3480055"/>
                <a:gd name="connsiteX20" fmla="*/ 647700 w 4067746"/>
                <a:gd name="connsiteY20" fmla="*/ 3365500 h 3480055"/>
                <a:gd name="connsiteX21" fmla="*/ 584200 w 4067746"/>
                <a:gd name="connsiteY21" fmla="*/ 3378200 h 3480055"/>
                <a:gd name="connsiteX22" fmla="*/ 457200 w 4067746"/>
                <a:gd name="connsiteY22" fmla="*/ 3416300 h 3480055"/>
                <a:gd name="connsiteX23" fmla="*/ 215900 w 4067746"/>
                <a:gd name="connsiteY23" fmla="*/ 3441700 h 3480055"/>
                <a:gd name="connsiteX24" fmla="*/ 114300 w 4067746"/>
                <a:gd name="connsiteY24" fmla="*/ 3454400 h 3480055"/>
                <a:gd name="connsiteX25" fmla="*/ 63500 w 4067746"/>
                <a:gd name="connsiteY25" fmla="*/ 3479800 h 3480055"/>
                <a:gd name="connsiteX26" fmla="*/ 0 w 4067746"/>
                <a:gd name="connsiteY26"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81200 w 4067746"/>
                <a:gd name="connsiteY14" fmla="*/ 3175000 h 3480055"/>
                <a:gd name="connsiteX15" fmla="*/ 1803400 w 4067746"/>
                <a:gd name="connsiteY15" fmla="*/ 3225800 h 3480055"/>
                <a:gd name="connsiteX16" fmla="*/ 1409700 w 4067746"/>
                <a:gd name="connsiteY16" fmla="*/ 3276600 h 3480055"/>
                <a:gd name="connsiteX17" fmla="*/ 1244600 w 4067746"/>
                <a:gd name="connsiteY17" fmla="*/ 3302000 h 3480055"/>
                <a:gd name="connsiteX18" fmla="*/ 800100 w 4067746"/>
                <a:gd name="connsiteY18" fmla="*/ 3340100 h 3480055"/>
                <a:gd name="connsiteX19" fmla="*/ 647700 w 4067746"/>
                <a:gd name="connsiteY19" fmla="*/ 3365500 h 3480055"/>
                <a:gd name="connsiteX20" fmla="*/ 584200 w 4067746"/>
                <a:gd name="connsiteY20" fmla="*/ 3378200 h 3480055"/>
                <a:gd name="connsiteX21" fmla="*/ 457200 w 4067746"/>
                <a:gd name="connsiteY21" fmla="*/ 3416300 h 3480055"/>
                <a:gd name="connsiteX22" fmla="*/ 215900 w 4067746"/>
                <a:gd name="connsiteY22" fmla="*/ 3441700 h 3480055"/>
                <a:gd name="connsiteX23" fmla="*/ 114300 w 4067746"/>
                <a:gd name="connsiteY23" fmla="*/ 3454400 h 3480055"/>
                <a:gd name="connsiteX24" fmla="*/ 63500 w 4067746"/>
                <a:gd name="connsiteY24" fmla="*/ 3479800 h 3480055"/>
                <a:gd name="connsiteX25" fmla="*/ 0 w 4067746"/>
                <a:gd name="connsiteY25"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81200 w 4067746"/>
                <a:gd name="connsiteY14" fmla="*/ 3175000 h 3480055"/>
                <a:gd name="connsiteX15" fmla="*/ 1409700 w 4067746"/>
                <a:gd name="connsiteY15" fmla="*/ 3276600 h 3480055"/>
                <a:gd name="connsiteX16" fmla="*/ 1244600 w 4067746"/>
                <a:gd name="connsiteY16" fmla="*/ 3302000 h 3480055"/>
                <a:gd name="connsiteX17" fmla="*/ 800100 w 4067746"/>
                <a:gd name="connsiteY17" fmla="*/ 3340100 h 3480055"/>
                <a:gd name="connsiteX18" fmla="*/ 647700 w 4067746"/>
                <a:gd name="connsiteY18" fmla="*/ 3365500 h 3480055"/>
                <a:gd name="connsiteX19" fmla="*/ 584200 w 4067746"/>
                <a:gd name="connsiteY19" fmla="*/ 3378200 h 3480055"/>
                <a:gd name="connsiteX20" fmla="*/ 457200 w 4067746"/>
                <a:gd name="connsiteY20" fmla="*/ 3416300 h 3480055"/>
                <a:gd name="connsiteX21" fmla="*/ 215900 w 4067746"/>
                <a:gd name="connsiteY21" fmla="*/ 3441700 h 3480055"/>
                <a:gd name="connsiteX22" fmla="*/ 114300 w 4067746"/>
                <a:gd name="connsiteY22" fmla="*/ 3454400 h 3480055"/>
                <a:gd name="connsiteX23" fmla="*/ 63500 w 4067746"/>
                <a:gd name="connsiteY23" fmla="*/ 3479800 h 3480055"/>
                <a:gd name="connsiteX24" fmla="*/ 0 w 4067746"/>
                <a:gd name="connsiteY24"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74850 w 4067746"/>
                <a:gd name="connsiteY14" fmla="*/ 3232150 h 3480055"/>
                <a:gd name="connsiteX15" fmla="*/ 1409700 w 4067746"/>
                <a:gd name="connsiteY15" fmla="*/ 3276600 h 3480055"/>
                <a:gd name="connsiteX16" fmla="*/ 1244600 w 4067746"/>
                <a:gd name="connsiteY16" fmla="*/ 3302000 h 3480055"/>
                <a:gd name="connsiteX17" fmla="*/ 800100 w 4067746"/>
                <a:gd name="connsiteY17" fmla="*/ 3340100 h 3480055"/>
                <a:gd name="connsiteX18" fmla="*/ 647700 w 4067746"/>
                <a:gd name="connsiteY18" fmla="*/ 3365500 h 3480055"/>
                <a:gd name="connsiteX19" fmla="*/ 584200 w 4067746"/>
                <a:gd name="connsiteY19" fmla="*/ 3378200 h 3480055"/>
                <a:gd name="connsiteX20" fmla="*/ 457200 w 4067746"/>
                <a:gd name="connsiteY20" fmla="*/ 3416300 h 3480055"/>
                <a:gd name="connsiteX21" fmla="*/ 215900 w 4067746"/>
                <a:gd name="connsiteY21" fmla="*/ 3441700 h 3480055"/>
                <a:gd name="connsiteX22" fmla="*/ 114300 w 4067746"/>
                <a:gd name="connsiteY22" fmla="*/ 3454400 h 3480055"/>
                <a:gd name="connsiteX23" fmla="*/ 63500 w 4067746"/>
                <a:gd name="connsiteY23" fmla="*/ 3479800 h 3480055"/>
                <a:gd name="connsiteX24" fmla="*/ 0 w 4067746"/>
                <a:gd name="connsiteY24"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74850 w 4067746"/>
                <a:gd name="connsiteY14" fmla="*/ 3232150 h 3480055"/>
                <a:gd name="connsiteX15" fmla="*/ 1352550 w 4067746"/>
                <a:gd name="connsiteY15" fmla="*/ 3321050 h 3480055"/>
                <a:gd name="connsiteX16" fmla="*/ 1244600 w 4067746"/>
                <a:gd name="connsiteY16" fmla="*/ 3302000 h 3480055"/>
                <a:gd name="connsiteX17" fmla="*/ 800100 w 4067746"/>
                <a:gd name="connsiteY17" fmla="*/ 3340100 h 3480055"/>
                <a:gd name="connsiteX18" fmla="*/ 647700 w 4067746"/>
                <a:gd name="connsiteY18" fmla="*/ 3365500 h 3480055"/>
                <a:gd name="connsiteX19" fmla="*/ 584200 w 4067746"/>
                <a:gd name="connsiteY19" fmla="*/ 3378200 h 3480055"/>
                <a:gd name="connsiteX20" fmla="*/ 457200 w 4067746"/>
                <a:gd name="connsiteY20" fmla="*/ 3416300 h 3480055"/>
                <a:gd name="connsiteX21" fmla="*/ 215900 w 4067746"/>
                <a:gd name="connsiteY21" fmla="*/ 3441700 h 3480055"/>
                <a:gd name="connsiteX22" fmla="*/ 114300 w 4067746"/>
                <a:gd name="connsiteY22" fmla="*/ 3454400 h 3480055"/>
                <a:gd name="connsiteX23" fmla="*/ 63500 w 4067746"/>
                <a:gd name="connsiteY23" fmla="*/ 3479800 h 3480055"/>
                <a:gd name="connsiteX24" fmla="*/ 0 w 4067746"/>
                <a:gd name="connsiteY24"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74850 w 4067746"/>
                <a:gd name="connsiteY14" fmla="*/ 3232150 h 3480055"/>
                <a:gd name="connsiteX15" fmla="*/ 1352550 w 4067746"/>
                <a:gd name="connsiteY15" fmla="*/ 3321050 h 3480055"/>
                <a:gd name="connsiteX16" fmla="*/ 800100 w 4067746"/>
                <a:gd name="connsiteY16" fmla="*/ 3340100 h 3480055"/>
                <a:gd name="connsiteX17" fmla="*/ 647700 w 4067746"/>
                <a:gd name="connsiteY17" fmla="*/ 3365500 h 3480055"/>
                <a:gd name="connsiteX18" fmla="*/ 584200 w 4067746"/>
                <a:gd name="connsiteY18" fmla="*/ 3378200 h 3480055"/>
                <a:gd name="connsiteX19" fmla="*/ 457200 w 4067746"/>
                <a:gd name="connsiteY19" fmla="*/ 3416300 h 3480055"/>
                <a:gd name="connsiteX20" fmla="*/ 215900 w 4067746"/>
                <a:gd name="connsiteY20" fmla="*/ 3441700 h 3480055"/>
                <a:gd name="connsiteX21" fmla="*/ 114300 w 4067746"/>
                <a:gd name="connsiteY21" fmla="*/ 3454400 h 3480055"/>
                <a:gd name="connsiteX22" fmla="*/ 63500 w 4067746"/>
                <a:gd name="connsiteY22" fmla="*/ 3479800 h 3480055"/>
                <a:gd name="connsiteX23" fmla="*/ 0 w 4067746"/>
                <a:gd name="connsiteY23"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74850 w 4067746"/>
                <a:gd name="connsiteY14" fmla="*/ 3232150 h 3480055"/>
                <a:gd name="connsiteX15" fmla="*/ 1352550 w 4067746"/>
                <a:gd name="connsiteY15" fmla="*/ 3321050 h 3480055"/>
                <a:gd name="connsiteX16" fmla="*/ 647700 w 4067746"/>
                <a:gd name="connsiteY16" fmla="*/ 3365500 h 3480055"/>
                <a:gd name="connsiteX17" fmla="*/ 584200 w 4067746"/>
                <a:gd name="connsiteY17" fmla="*/ 3378200 h 3480055"/>
                <a:gd name="connsiteX18" fmla="*/ 457200 w 4067746"/>
                <a:gd name="connsiteY18" fmla="*/ 3416300 h 3480055"/>
                <a:gd name="connsiteX19" fmla="*/ 215900 w 4067746"/>
                <a:gd name="connsiteY19" fmla="*/ 3441700 h 3480055"/>
                <a:gd name="connsiteX20" fmla="*/ 114300 w 4067746"/>
                <a:gd name="connsiteY20" fmla="*/ 3454400 h 3480055"/>
                <a:gd name="connsiteX21" fmla="*/ 63500 w 4067746"/>
                <a:gd name="connsiteY21" fmla="*/ 3479800 h 3480055"/>
                <a:gd name="connsiteX22" fmla="*/ 0 w 4067746"/>
                <a:gd name="connsiteY22"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74850 w 4067746"/>
                <a:gd name="connsiteY14" fmla="*/ 3232150 h 3480055"/>
                <a:gd name="connsiteX15" fmla="*/ 1352550 w 4067746"/>
                <a:gd name="connsiteY15" fmla="*/ 3321050 h 3480055"/>
                <a:gd name="connsiteX16" fmla="*/ 641350 w 4067746"/>
                <a:gd name="connsiteY16" fmla="*/ 3409950 h 3480055"/>
                <a:gd name="connsiteX17" fmla="*/ 584200 w 4067746"/>
                <a:gd name="connsiteY17" fmla="*/ 3378200 h 3480055"/>
                <a:gd name="connsiteX18" fmla="*/ 457200 w 4067746"/>
                <a:gd name="connsiteY18" fmla="*/ 3416300 h 3480055"/>
                <a:gd name="connsiteX19" fmla="*/ 215900 w 4067746"/>
                <a:gd name="connsiteY19" fmla="*/ 3441700 h 3480055"/>
                <a:gd name="connsiteX20" fmla="*/ 114300 w 4067746"/>
                <a:gd name="connsiteY20" fmla="*/ 3454400 h 3480055"/>
                <a:gd name="connsiteX21" fmla="*/ 63500 w 4067746"/>
                <a:gd name="connsiteY21" fmla="*/ 3479800 h 3480055"/>
                <a:gd name="connsiteX22" fmla="*/ 0 w 4067746"/>
                <a:gd name="connsiteY22"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74850 w 4067746"/>
                <a:gd name="connsiteY14" fmla="*/ 3232150 h 3480055"/>
                <a:gd name="connsiteX15" fmla="*/ 1352550 w 4067746"/>
                <a:gd name="connsiteY15" fmla="*/ 3321050 h 3480055"/>
                <a:gd name="connsiteX16" fmla="*/ 641350 w 4067746"/>
                <a:gd name="connsiteY16" fmla="*/ 3409950 h 3480055"/>
                <a:gd name="connsiteX17" fmla="*/ 457200 w 4067746"/>
                <a:gd name="connsiteY17" fmla="*/ 3416300 h 3480055"/>
                <a:gd name="connsiteX18" fmla="*/ 215900 w 4067746"/>
                <a:gd name="connsiteY18" fmla="*/ 3441700 h 3480055"/>
                <a:gd name="connsiteX19" fmla="*/ 114300 w 4067746"/>
                <a:gd name="connsiteY19" fmla="*/ 3454400 h 3480055"/>
                <a:gd name="connsiteX20" fmla="*/ 63500 w 4067746"/>
                <a:gd name="connsiteY20" fmla="*/ 3479800 h 3480055"/>
                <a:gd name="connsiteX21" fmla="*/ 0 w 4067746"/>
                <a:gd name="connsiteY21"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74850 w 4067746"/>
                <a:gd name="connsiteY14" fmla="*/ 3232150 h 3480055"/>
                <a:gd name="connsiteX15" fmla="*/ 1352550 w 4067746"/>
                <a:gd name="connsiteY15" fmla="*/ 3321050 h 3480055"/>
                <a:gd name="connsiteX16" fmla="*/ 641350 w 4067746"/>
                <a:gd name="connsiteY16" fmla="*/ 3409950 h 3480055"/>
                <a:gd name="connsiteX17" fmla="*/ 215900 w 4067746"/>
                <a:gd name="connsiteY17" fmla="*/ 3441700 h 3480055"/>
                <a:gd name="connsiteX18" fmla="*/ 114300 w 4067746"/>
                <a:gd name="connsiteY18" fmla="*/ 3454400 h 3480055"/>
                <a:gd name="connsiteX19" fmla="*/ 63500 w 4067746"/>
                <a:gd name="connsiteY19" fmla="*/ 3479800 h 3480055"/>
                <a:gd name="connsiteX20" fmla="*/ 0 w 4067746"/>
                <a:gd name="connsiteY20" fmla="*/ 3467100 h 3480055"/>
                <a:gd name="connsiteX0" fmla="*/ 1860550 w 4067746"/>
                <a:gd name="connsiteY0" fmla="*/ 0 h 3480055"/>
                <a:gd name="connsiteX1" fmla="*/ 2305050 w 4067746"/>
                <a:gd name="connsiteY1" fmla="*/ 139700 h 3480055"/>
                <a:gd name="connsiteX2" fmla="*/ 2768600 w 4067746"/>
                <a:gd name="connsiteY2" fmla="*/ 304800 h 3480055"/>
                <a:gd name="connsiteX3" fmla="*/ 3251200 w 4067746"/>
                <a:gd name="connsiteY3" fmla="*/ 501650 h 3480055"/>
                <a:gd name="connsiteX4" fmla="*/ 3657600 w 4067746"/>
                <a:gd name="connsiteY4" fmla="*/ 736600 h 3480055"/>
                <a:gd name="connsiteX5" fmla="*/ 3873500 w 4067746"/>
                <a:gd name="connsiteY5" fmla="*/ 939800 h 3480055"/>
                <a:gd name="connsiteX6" fmla="*/ 4064000 w 4067746"/>
                <a:gd name="connsiteY6" fmla="*/ 1320800 h 3480055"/>
                <a:gd name="connsiteX7" fmla="*/ 4064000 w 4067746"/>
                <a:gd name="connsiteY7" fmla="*/ 1651000 h 3480055"/>
                <a:gd name="connsiteX8" fmla="*/ 3994150 w 4067746"/>
                <a:gd name="connsiteY8" fmla="*/ 1949450 h 3480055"/>
                <a:gd name="connsiteX9" fmla="*/ 3829050 w 4067746"/>
                <a:gd name="connsiteY9" fmla="*/ 2203450 h 3480055"/>
                <a:gd name="connsiteX10" fmla="*/ 3530600 w 4067746"/>
                <a:gd name="connsiteY10" fmla="*/ 2514600 h 3480055"/>
                <a:gd name="connsiteX11" fmla="*/ 3289300 w 4067746"/>
                <a:gd name="connsiteY11" fmla="*/ 2705100 h 3480055"/>
                <a:gd name="connsiteX12" fmla="*/ 2921000 w 4067746"/>
                <a:gd name="connsiteY12" fmla="*/ 2921000 h 3480055"/>
                <a:gd name="connsiteX13" fmla="*/ 2578100 w 4067746"/>
                <a:gd name="connsiteY13" fmla="*/ 3048000 h 3480055"/>
                <a:gd name="connsiteX14" fmla="*/ 1974850 w 4067746"/>
                <a:gd name="connsiteY14" fmla="*/ 3232150 h 3480055"/>
                <a:gd name="connsiteX15" fmla="*/ 1352550 w 4067746"/>
                <a:gd name="connsiteY15" fmla="*/ 3321050 h 3480055"/>
                <a:gd name="connsiteX16" fmla="*/ 641350 w 4067746"/>
                <a:gd name="connsiteY16" fmla="*/ 3409950 h 3480055"/>
                <a:gd name="connsiteX17" fmla="*/ 114300 w 4067746"/>
                <a:gd name="connsiteY17" fmla="*/ 3454400 h 3480055"/>
                <a:gd name="connsiteX18" fmla="*/ 63500 w 4067746"/>
                <a:gd name="connsiteY18" fmla="*/ 3479800 h 3480055"/>
                <a:gd name="connsiteX19" fmla="*/ 0 w 4067746"/>
                <a:gd name="connsiteY19" fmla="*/ 3467100 h 3480055"/>
                <a:gd name="connsiteX0" fmla="*/ 1869262 w 4076458"/>
                <a:gd name="connsiteY0" fmla="*/ 0 h 3482173"/>
                <a:gd name="connsiteX1" fmla="*/ 2313762 w 4076458"/>
                <a:gd name="connsiteY1" fmla="*/ 139700 h 3482173"/>
                <a:gd name="connsiteX2" fmla="*/ 2777312 w 4076458"/>
                <a:gd name="connsiteY2" fmla="*/ 304800 h 3482173"/>
                <a:gd name="connsiteX3" fmla="*/ 3259912 w 4076458"/>
                <a:gd name="connsiteY3" fmla="*/ 501650 h 3482173"/>
                <a:gd name="connsiteX4" fmla="*/ 3666312 w 4076458"/>
                <a:gd name="connsiteY4" fmla="*/ 736600 h 3482173"/>
                <a:gd name="connsiteX5" fmla="*/ 3882212 w 4076458"/>
                <a:gd name="connsiteY5" fmla="*/ 939800 h 3482173"/>
                <a:gd name="connsiteX6" fmla="*/ 4072712 w 4076458"/>
                <a:gd name="connsiteY6" fmla="*/ 1320800 h 3482173"/>
                <a:gd name="connsiteX7" fmla="*/ 4072712 w 4076458"/>
                <a:gd name="connsiteY7" fmla="*/ 1651000 h 3482173"/>
                <a:gd name="connsiteX8" fmla="*/ 4002862 w 4076458"/>
                <a:gd name="connsiteY8" fmla="*/ 1949450 h 3482173"/>
                <a:gd name="connsiteX9" fmla="*/ 3837762 w 4076458"/>
                <a:gd name="connsiteY9" fmla="*/ 2203450 h 3482173"/>
                <a:gd name="connsiteX10" fmla="*/ 3539312 w 4076458"/>
                <a:gd name="connsiteY10" fmla="*/ 2514600 h 3482173"/>
                <a:gd name="connsiteX11" fmla="*/ 3298012 w 4076458"/>
                <a:gd name="connsiteY11" fmla="*/ 2705100 h 3482173"/>
                <a:gd name="connsiteX12" fmla="*/ 2929712 w 4076458"/>
                <a:gd name="connsiteY12" fmla="*/ 2921000 h 3482173"/>
                <a:gd name="connsiteX13" fmla="*/ 2586812 w 4076458"/>
                <a:gd name="connsiteY13" fmla="*/ 3048000 h 3482173"/>
                <a:gd name="connsiteX14" fmla="*/ 1983562 w 4076458"/>
                <a:gd name="connsiteY14" fmla="*/ 3232150 h 3482173"/>
                <a:gd name="connsiteX15" fmla="*/ 1361262 w 4076458"/>
                <a:gd name="connsiteY15" fmla="*/ 3321050 h 3482173"/>
                <a:gd name="connsiteX16" fmla="*/ 650062 w 4076458"/>
                <a:gd name="connsiteY16" fmla="*/ 3409950 h 3482173"/>
                <a:gd name="connsiteX17" fmla="*/ 72212 w 4076458"/>
                <a:gd name="connsiteY17" fmla="*/ 3479800 h 3482173"/>
                <a:gd name="connsiteX18" fmla="*/ 8712 w 4076458"/>
                <a:gd name="connsiteY18" fmla="*/ 3467100 h 3482173"/>
                <a:gd name="connsiteX0" fmla="*/ 1860550 w 4067746"/>
                <a:gd name="connsiteY0" fmla="*/ 0 h 3467100"/>
                <a:gd name="connsiteX1" fmla="*/ 2305050 w 4067746"/>
                <a:gd name="connsiteY1" fmla="*/ 139700 h 3467100"/>
                <a:gd name="connsiteX2" fmla="*/ 2768600 w 4067746"/>
                <a:gd name="connsiteY2" fmla="*/ 304800 h 3467100"/>
                <a:gd name="connsiteX3" fmla="*/ 3251200 w 4067746"/>
                <a:gd name="connsiteY3" fmla="*/ 501650 h 3467100"/>
                <a:gd name="connsiteX4" fmla="*/ 3657600 w 4067746"/>
                <a:gd name="connsiteY4" fmla="*/ 736600 h 3467100"/>
                <a:gd name="connsiteX5" fmla="*/ 3873500 w 4067746"/>
                <a:gd name="connsiteY5" fmla="*/ 939800 h 3467100"/>
                <a:gd name="connsiteX6" fmla="*/ 4064000 w 4067746"/>
                <a:gd name="connsiteY6" fmla="*/ 1320800 h 3467100"/>
                <a:gd name="connsiteX7" fmla="*/ 4064000 w 4067746"/>
                <a:gd name="connsiteY7" fmla="*/ 1651000 h 3467100"/>
                <a:gd name="connsiteX8" fmla="*/ 3994150 w 4067746"/>
                <a:gd name="connsiteY8" fmla="*/ 1949450 h 3467100"/>
                <a:gd name="connsiteX9" fmla="*/ 3829050 w 4067746"/>
                <a:gd name="connsiteY9" fmla="*/ 2203450 h 3467100"/>
                <a:gd name="connsiteX10" fmla="*/ 3530600 w 4067746"/>
                <a:gd name="connsiteY10" fmla="*/ 2514600 h 3467100"/>
                <a:gd name="connsiteX11" fmla="*/ 3289300 w 4067746"/>
                <a:gd name="connsiteY11" fmla="*/ 2705100 h 3467100"/>
                <a:gd name="connsiteX12" fmla="*/ 2921000 w 4067746"/>
                <a:gd name="connsiteY12" fmla="*/ 2921000 h 3467100"/>
                <a:gd name="connsiteX13" fmla="*/ 2578100 w 4067746"/>
                <a:gd name="connsiteY13" fmla="*/ 3048000 h 3467100"/>
                <a:gd name="connsiteX14" fmla="*/ 1974850 w 4067746"/>
                <a:gd name="connsiteY14" fmla="*/ 3232150 h 3467100"/>
                <a:gd name="connsiteX15" fmla="*/ 1352550 w 4067746"/>
                <a:gd name="connsiteY15" fmla="*/ 3321050 h 3467100"/>
                <a:gd name="connsiteX16" fmla="*/ 641350 w 4067746"/>
                <a:gd name="connsiteY16" fmla="*/ 3409950 h 3467100"/>
                <a:gd name="connsiteX17" fmla="*/ 0 w 4067746"/>
                <a:gd name="connsiteY17" fmla="*/ 3467100 h 3467100"/>
                <a:gd name="connsiteX0" fmla="*/ 1803400 w 4010596"/>
                <a:gd name="connsiteY0" fmla="*/ 0 h 3441700"/>
                <a:gd name="connsiteX1" fmla="*/ 2247900 w 4010596"/>
                <a:gd name="connsiteY1" fmla="*/ 139700 h 3441700"/>
                <a:gd name="connsiteX2" fmla="*/ 2711450 w 4010596"/>
                <a:gd name="connsiteY2" fmla="*/ 304800 h 3441700"/>
                <a:gd name="connsiteX3" fmla="*/ 3194050 w 4010596"/>
                <a:gd name="connsiteY3" fmla="*/ 501650 h 3441700"/>
                <a:gd name="connsiteX4" fmla="*/ 3600450 w 4010596"/>
                <a:gd name="connsiteY4" fmla="*/ 736600 h 3441700"/>
                <a:gd name="connsiteX5" fmla="*/ 3816350 w 4010596"/>
                <a:gd name="connsiteY5" fmla="*/ 939800 h 3441700"/>
                <a:gd name="connsiteX6" fmla="*/ 4006850 w 4010596"/>
                <a:gd name="connsiteY6" fmla="*/ 1320800 h 3441700"/>
                <a:gd name="connsiteX7" fmla="*/ 4006850 w 4010596"/>
                <a:gd name="connsiteY7" fmla="*/ 1651000 h 3441700"/>
                <a:gd name="connsiteX8" fmla="*/ 3937000 w 4010596"/>
                <a:gd name="connsiteY8" fmla="*/ 1949450 h 3441700"/>
                <a:gd name="connsiteX9" fmla="*/ 3771900 w 4010596"/>
                <a:gd name="connsiteY9" fmla="*/ 2203450 h 3441700"/>
                <a:gd name="connsiteX10" fmla="*/ 3473450 w 4010596"/>
                <a:gd name="connsiteY10" fmla="*/ 2514600 h 3441700"/>
                <a:gd name="connsiteX11" fmla="*/ 3232150 w 4010596"/>
                <a:gd name="connsiteY11" fmla="*/ 2705100 h 3441700"/>
                <a:gd name="connsiteX12" fmla="*/ 2863850 w 4010596"/>
                <a:gd name="connsiteY12" fmla="*/ 2921000 h 3441700"/>
                <a:gd name="connsiteX13" fmla="*/ 2520950 w 4010596"/>
                <a:gd name="connsiteY13" fmla="*/ 3048000 h 3441700"/>
                <a:gd name="connsiteX14" fmla="*/ 1917700 w 4010596"/>
                <a:gd name="connsiteY14" fmla="*/ 3232150 h 3441700"/>
                <a:gd name="connsiteX15" fmla="*/ 1295400 w 4010596"/>
                <a:gd name="connsiteY15" fmla="*/ 3321050 h 3441700"/>
                <a:gd name="connsiteX16" fmla="*/ 584200 w 4010596"/>
                <a:gd name="connsiteY16" fmla="*/ 3409950 h 3441700"/>
                <a:gd name="connsiteX17" fmla="*/ 0 w 4010596"/>
                <a:gd name="connsiteY17" fmla="*/ 3441700 h 3441700"/>
                <a:gd name="connsiteX0" fmla="*/ 1803400 w 4008153"/>
                <a:gd name="connsiteY0" fmla="*/ 0 h 3441700"/>
                <a:gd name="connsiteX1" fmla="*/ 2247900 w 4008153"/>
                <a:gd name="connsiteY1" fmla="*/ 139700 h 3441700"/>
                <a:gd name="connsiteX2" fmla="*/ 2711450 w 4008153"/>
                <a:gd name="connsiteY2" fmla="*/ 304800 h 3441700"/>
                <a:gd name="connsiteX3" fmla="*/ 3194050 w 4008153"/>
                <a:gd name="connsiteY3" fmla="*/ 501650 h 3441700"/>
                <a:gd name="connsiteX4" fmla="*/ 3600450 w 4008153"/>
                <a:gd name="connsiteY4" fmla="*/ 736600 h 3441700"/>
                <a:gd name="connsiteX5" fmla="*/ 3816350 w 4008153"/>
                <a:gd name="connsiteY5" fmla="*/ 939800 h 3441700"/>
                <a:gd name="connsiteX6" fmla="*/ 3987800 w 4008153"/>
                <a:gd name="connsiteY6" fmla="*/ 1276350 h 3441700"/>
                <a:gd name="connsiteX7" fmla="*/ 4006850 w 4008153"/>
                <a:gd name="connsiteY7" fmla="*/ 1651000 h 3441700"/>
                <a:gd name="connsiteX8" fmla="*/ 3937000 w 4008153"/>
                <a:gd name="connsiteY8" fmla="*/ 1949450 h 3441700"/>
                <a:gd name="connsiteX9" fmla="*/ 3771900 w 4008153"/>
                <a:gd name="connsiteY9" fmla="*/ 2203450 h 3441700"/>
                <a:gd name="connsiteX10" fmla="*/ 3473450 w 4008153"/>
                <a:gd name="connsiteY10" fmla="*/ 2514600 h 3441700"/>
                <a:gd name="connsiteX11" fmla="*/ 3232150 w 4008153"/>
                <a:gd name="connsiteY11" fmla="*/ 2705100 h 3441700"/>
                <a:gd name="connsiteX12" fmla="*/ 2863850 w 4008153"/>
                <a:gd name="connsiteY12" fmla="*/ 2921000 h 3441700"/>
                <a:gd name="connsiteX13" fmla="*/ 2520950 w 4008153"/>
                <a:gd name="connsiteY13" fmla="*/ 3048000 h 3441700"/>
                <a:gd name="connsiteX14" fmla="*/ 1917700 w 4008153"/>
                <a:gd name="connsiteY14" fmla="*/ 3232150 h 3441700"/>
                <a:gd name="connsiteX15" fmla="*/ 1295400 w 4008153"/>
                <a:gd name="connsiteY15" fmla="*/ 3321050 h 3441700"/>
                <a:gd name="connsiteX16" fmla="*/ 584200 w 4008153"/>
                <a:gd name="connsiteY16" fmla="*/ 3409950 h 3441700"/>
                <a:gd name="connsiteX17" fmla="*/ 0 w 4008153"/>
                <a:gd name="connsiteY17" fmla="*/ 3441700 h 3441700"/>
                <a:gd name="connsiteX0" fmla="*/ 1803400 w 4009846"/>
                <a:gd name="connsiteY0" fmla="*/ 0 h 3441700"/>
                <a:gd name="connsiteX1" fmla="*/ 2247900 w 4009846"/>
                <a:gd name="connsiteY1" fmla="*/ 139700 h 3441700"/>
                <a:gd name="connsiteX2" fmla="*/ 2711450 w 4009846"/>
                <a:gd name="connsiteY2" fmla="*/ 304800 h 3441700"/>
                <a:gd name="connsiteX3" fmla="*/ 3194050 w 4009846"/>
                <a:gd name="connsiteY3" fmla="*/ 501650 h 3441700"/>
                <a:gd name="connsiteX4" fmla="*/ 3600450 w 4009846"/>
                <a:gd name="connsiteY4" fmla="*/ 736600 h 3441700"/>
                <a:gd name="connsiteX5" fmla="*/ 3816350 w 4009846"/>
                <a:gd name="connsiteY5" fmla="*/ 939800 h 3441700"/>
                <a:gd name="connsiteX6" fmla="*/ 3987800 w 4009846"/>
                <a:gd name="connsiteY6" fmla="*/ 1276350 h 3441700"/>
                <a:gd name="connsiteX7" fmla="*/ 4006850 w 4009846"/>
                <a:gd name="connsiteY7" fmla="*/ 1651000 h 3441700"/>
                <a:gd name="connsiteX8" fmla="*/ 3937000 w 4009846"/>
                <a:gd name="connsiteY8" fmla="*/ 1949450 h 3441700"/>
                <a:gd name="connsiteX9" fmla="*/ 3771900 w 4009846"/>
                <a:gd name="connsiteY9" fmla="*/ 2203450 h 3441700"/>
                <a:gd name="connsiteX10" fmla="*/ 3473450 w 4009846"/>
                <a:gd name="connsiteY10" fmla="*/ 2514600 h 3441700"/>
                <a:gd name="connsiteX11" fmla="*/ 3232150 w 4009846"/>
                <a:gd name="connsiteY11" fmla="*/ 2705100 h 3441700"/>
                <a:gd name="connsiteX12" fmla="*/ 2863850 w 4009846"/>
                <a:gd name="connsiteY12" fmla="*/ 2921000 h 3441700"/>
                <a:gd name="connsiteX13" fmla="*/ 2520950 w 4009846"/>
                <a:gd name="connsiteY13" fmla="*/ 3048000 h 3441700"/>
                <a:gd name="connsiteX14" fmla="*/ 1917700 w 4009846"/>
                <a:gd name="connsiteY14" fmla="*/ 3232150 h 3441700"/>
                <a:gd name="connsiteX15" fmla="*/ 1295400 w 4009846"/>
                <a:gd name="connsiteY15" fmla="*/ 3321050 h 3441700"/>
                <a:gd name="connsiteX16" fmla="*/ 584200 w 4009846"/>
                <a:gd name="connsiteY16" fmla="*/ 3409950 h 3441700"/>
                <a:gd name="connsiteX17" fmla="*/ 0 w 4009846"/>
                <a:gd name="connsiteY17" fmla="*/ 3441700 h 3441700"/>
                <a:gd name="connsiteX0" fmla="*/ 1803400 w 4009846"/>
                <a:gd name="connsiteY0" fmla="*/ 0 h 3441700"/>
                <a:gd name="connsiteX1" fmla="*/ 2247900 w 4009846"/>
                <a:gd name="connsiteY1" fmla="*/ 139700 h 3441700"/>
                <a:gd name="connsiteX2" fmla="*/ 2711450 w 4009846"/>
                <a:gd name="connsiteY2" fmla="*/ 304800 h 3441700"/>
                <a:gd name="connsiteX3" fmla="*/ 3194050 w 4009846"/>
                <a:gd name="connsiteY3" fmla="*/ 501650 h 3441700"/>
                <a:gd name="connsiteX4" fmla="*/ 3600450 w 4009846"/>
                <a:gd name="connsiteY4" fmla="*/ 736600 h 3441700"/>
                <a:gd name="connsiteX5" fmla="*/ 3816350 w 4009846"/>
                <a:gd name="connsiteY5" fmla="*/ 939800 h 3441700"/>
                <a:gd name="connsiteX6" fmla="*/ 3987800 w 4009846"/>
                <a:gd name="connsiteY6" fmla="*/ 1276350 h 3441700"/>
                <a:gd name="connsiteX7" fmla="*/ 4006850 w 4009846"/>
                <a:gd name="connsiteY7" fmla="*/ 1651000 h 3441700"/>
                <a:gd name="connsiteX8" fmla="*/ 3937000 w 4009846"/>
                <a:gd name="connsiteY8" fmla="*/ 1949450 h 3441700"/>
                <a:gd name="connsiteX9" fmla="*/ 3771900 w 4009846"/>
                <a:gd name="connsiteY9" fmla="*/ 2203450 h 3441700"/>
                <a:gd name="connsiteX10" fmla="*/ 3473450 w 4009846"/>
                <a:gd name="connsiteY10" fmla="*/ 2514600 h 3441700"/>
                <a:gd name="connsiteX11" fmla="*/ 3232150 w 4009846"/>
                <a:gd name="connsiteY11" fmla="*/ 2705100 h 3441700"/>
                <a:gd name="connsiteX12" fmla="*/ 2863850 w 4009846"/>
                <a:gd name="connsiteY12" fmla="*/ 2921000 h 3441700"/>
                <a:gd name="connsiteX13" fmla="*/ 2520950 w 4009846"/>
                <a:gd name="connsiteY13" fmla="*/ 3048000 h 3441700"/>
                <a:gd name="connsiteX14" fmla="*/ 1917700 w 4009846"/>
                <a:gd name="connsiteY14" fmla="*/ 3232150 h 3441700"/>
                <a:gd name="connsiteX15" fmla="*/ 1295400 w 4009846"/>
                <a:gd name="connsiteY15" fmla="*/ 3321050 h 3441700"/>
                <a:gd name="connsiteX16" fmla="*/ 584200 w 4009846"/>
                <a:gd name="connsiteY16" fmla="*/ 3409950 h 3441700"/>
                <a:gd name="connsiteX17" fmla="*/ 0 w 4009846"/>
                <a:gd name="connsiteY17" fmla="*/ 3441700 h 3441700"/>
                <a:gd name="connsiteX0" fmla="*/ 1803400 w 4037235"/>
                <a:gd name="connsiteY0" fmla="*/ 0 h 3441700"/>
                <a:gd name="connsiteX1" fmla="*/ 2247900 w 4037235"/>
                <a:gd name="connsiteY1" fmla="*/ 139700 h 3441700"/>
                <a:gd name="connsiteX2" fmla="*/ 2711450 w 4037235"/>
                <a:gd name="connsiteY2" fmla="*/ 304800 h 3441700"/>
                <a:gd name="connsiteX3" fmla="*/ 3194050 w 4037235"/>
                <a:gd name="connsiteY3" fmla="*/ 501650 h 3441700"/>
                <a:gd name="connsiteX4" fmla="*/ 3600450 w 4037235"/>
                <a:gd name="connsiteY4" fmla="*/ 736600 h 3441700"/>
                <a:gd name="connsiteX5" fmla="*/ 3816350 w 4037235"/>
                <a:gd name="connsiteY5" fmla="*/ 939800 h 3441700"/>
                <a:gd name="connsiteX6" fmla="*/ 3987800 w 4037235"/>
                <a:gd name="connsiteY6" fmla="*/ 1276350 h 3441700"/>
                <a:gd name="connsiteX7" fmla="*/ 4006850 w 4037235"/>
                <a:gd name="connsiteY7" fmla="*/ 1651000 h 3441700"/>
                <a:gd name="connsiteX8" fmla="*/ 3937000 w 4037235"/>
                <a:gd name="connsiteY8" fmla="*/ 1949450 h 3441700"/>
                <a:gd name="connsiteX9" fmla="*/ 3771900 w 4037235"/>
                <a:gd name="connsiteY9" fmla="*/ 2203450 h 3441700"/>
                <a:gd name="connsiteX10" fmla="*/ 3473450 w 4037235"/>
                <a:gd name="connsiteY10" fmla="*/ 2514600 h 3441700"/>
                <a:gd name="connsiteX11" fmla="*/ 3232150 w 4037235"/>
                <a:gd name="connsiteY11" fmla="*/ 2705100 h 3441700"/>
                <a:gd name="connsiteX12" fmla="*/ 2863850 w 4037235"/>
                <a:gd name="connsiteY12" fmla="*/ 2921000 h 3441700"/>
                <a:gd name="connsiteX13" fmla="*/ 2520950 w 4037235"/>
                <a:gd name="connsiteY13" fmla="*/ 3048000 h 3441700"/>
                <a:gd name="connsiteX14" fmla="*/ 1917700 w 4037235"/>
                <a:gd name="connsiteY14" fmla="*/ 3232150 h 3441700"/>
                <a:gd name="connsiteX15" fmla="*/ 1295400 w 4037235"/>
                <a:gd name="connsiteY15" fmla="*/ 3321050 h 3441700"/>
                <a:gd name="connsiteX16" fmla="*/ 584200 w 4037235"/>
                <a:gd name="connsiteY16" fmla="*/ 3409950 h 3441700"/>
                <a:gd name="connsiteX17" fmla="*/ 0 w 4037235"/>
                <a:gd name="connsiteY17" fmla="*/ 3441700 h 3441700"/>
                <a:gd name="connsiteX0" fmla="*/ 1803400 w 4021289"/>
                <a:gd name="connsiteY0" fmla="*/ 0 h 3441700"/>
                <a:gd name="connsiteX1" fmla="*/ 2247900 w 4021289"/>
                <a:gd name="connsiteY1" fmla="*/ 139700 h 3441700"/>
                <a:gd name="connsiteX2" fmla="*/ 2711450 w 4021289"/>
                <a:gd name="connsiteY2" fmla="*/ 304800 h 3441700"/>
                <a:gd name="connsiteX3" fmla="*/ 3194050 w 4021289"/>
                <a:gd name="connsiteY3" fmla="*/ 501650 h 3441700"/>
                <a:gd name="connsiteX4" fmla="*/ 3600450 w 4021289"/>
                <a:gd name="connsiteY4" fmla="*/ 736600 h 3441700"/>
                <a:gd name="connsiteX5" fmla="*/ 3816350 w 4021289"/>
                <a:gd name="connsiteY5" fmla="*/ 939800 h 3441700"/>
                <a:gd name="connsiteX6" fmla="*/ 3987800 w 4021289"/>
                <a:gd name="connsiteY6" fmla="*/ 1276350 h 3441700"/>
                <a:gd name="connsiteX7" fmla="*/ 4006850 w 4021289"/>
                <a:gd name="connsiteY7" fmla="*/ 1651000 h 3441700"/>
                <a:gd name="connsiteX8" fmla="*/ 3937000 w 4021289"/>
                <a:gd name="connsiteY8" fmla="*/ 1949450 h 3441700"/>
                <a:gd name="connsiteX9" fmla="*/ 3771900 w 4021289"/>
                <a:gd name="connsiteY9" fmla="*/ 2203450 h 3441700"/>
                <a:gd name="connsiteX10" fmla="*/ 3473450 w 4021289"/>
                <a:gd name="connsiteY10" fmla="*/ 2514600 h 3441700"/>
                <a:gd name="connsiteX11" fmla="*/ 3232150 w 4021289"/>
                <a:gd name="connsiteY11" fmla="*/ 2705100 h 3441700"/>
                <a:gd name="connsiteX12" fmla="*/ 2863850 w 4021289"/>
                <a:gd name="connsiteY12" fmla="*/ 2921000 h 3441700"/>
                <a:gd name="connsiteX13" fmla="*/ 2520950 w 4021289"/>
                <a:gd name="connsiteY13" fmla="*/ 3048000 h 3441700"/>
                <a:gd name="connsiteX14" fmla="*/ 1917700 w 4021289"/>
                <a:gd name="connsiteY14" fmla="*/ 3232150 h 3441700"/>
                <a:gd name="connsiteX15" fmla="*/ 1295400 w 4021289"/>
                <a:gd name="connsiteY15" fmla="*/ 3321050 h 3441700"/>
                <a:gd name="connsiteX16" fmla="*/ 584200 w 4021289"/>
                <a:gd name="connsiteY16" fmla="*/ 3409950 h 3441700"/>
                <a:gd name="connsiteX17" fmla="*/ 0 w 4021289"/>
                <a:gd name="connsiteY17" fmla="*/ 3441700 h 3441700"/>
                <a:gd name="connsiteX0" fmla="*/ 1803400 w 4021289"/>
                <a:gd name="connsiteY0" fmla="*/ 0 h 3441700"/>
                <a:gd name="connsiteX1" fmla="*/ 2247900 w 4021289"/>
                <a:gd name="connsiteY1" fmla="*/ 139700 h 3441700"/>
                <a:gd name="connsiteX2" fmla="*/ 2711450 w 4021289"/>
                <a:gd name="connsiteY2" fmla="*/ 304800 h 3441700"/>
                <a:gd name="connsiteX3" fmla="*/ 3194050 w 4021289"/>
                <a:gd name="connsiteY3" fmla="*/ 501650 h 3441700"/>
                <a:gd name="connsiteX4" fmla="*/ 3600450 w 4021289"/>
                <a:gd name="connsiteY4" fmla="*/ 736600 h 3441700"/>
                <a:gd name="connsiteX5" fmla="*/ 3816350 w 4021289"/>
                <a:gd name="connsiteY5" fmla="*/ 939800 h 3441700"/>
                <a:gd name="connsiteX6" fmla="*/ 3987800 w 4021289"/>
                <a:gd name="connsiteY6" fmla="*/ 1276350 h 3441700"/>
                <a:gd name="connsiteX7" fmla="*/ 4006850 w 4021289"/>
                <a:gd name="connsiteY7" fmla="*/ 1651000 h 3441700"/>
                <a:gd name="connsiteX8" fmla="*/ 3937000 w 4021289"/>
                <a:gd name="connsiteY8" fmla="*/ 1949450 h 3441700"/>
                <a:gd name="connsiteX9" fmla="*/ 3771900 w 4021289"/>
                <a:gd name="connsiteY9" fmla="*/ 2203450 h 3441700"/>
                <a:gd name="connsiteX10" fmla="*/ 3473450 w 4021289"/>
                <a:gd name="connsiteY10" fmla="*/ 2514600 h 3441700"/>
                <a:gd name="connsiteX11" fmla="*/ 3232150 w 4021289"/>
                <a:gd name="connsiteY11" fmla="*/ 2705100 h 3441700"/>
                <a:gd name="connsiteX12" fmla="*/ 2863850 w 4021289"/>
                <a:gd name="connsiteY12" fmla="*/ 2921000 h 3441700"/>
                <a:gd name="connsiteX13" fmla="*/ 2520950 w 4021289"/>
                <a:gd name="connsiteY13" fmla="*/ 3048000 h 3441700"/>
                <a:gd name="connsiteX14" fmla="*/ 1917700 w 4021289"/>
                <a:gd name="connsiteY14" fmla="*/ 3232150 h 3441700"/>
                <a:gd name="connsiteX15" fmla="*/ 1295400 w 4021289"/>
                <a:gd name="connsiteY15" fmla="*/ 3321050 h 3441700"/>
                <a:gd name="connsiteX16" fmla="*/ 584200 w 4021289"/>
                <a:gd name="connsiteY16" fmla="*/ 3409950 h 3441700"/>
                <a:gd name="connsiteX17" fmla="*/ 0 w 4021289"/>
                <a:gd name="connsiteY17" fmla="*/ 3441700 h 3441700"/>
                <a:gd name="connsiteX0" fmla="*/ 1803400 w 4021289"/>
                <a:gd name="connsiteY0" fmla="*/ 0 h 3441700"/>
                <a:gd name="connsiteX1" fmla="*/ 2247900 w 4021289"/>
                <a:gd name="connsiteY1" fmla="*/ 139700 h 3441700"/>
                <a:gd name="connsiteX2" fmla="*/ 2711450 w 4021289"/>
                <a:gd name="connsiteY2" fmla="*/ 304800 h 3441700"/>
                <a:gd name="connsiteX3" fmla="*/ 3194050 w 4021289"/>
                <a:gd name="connsiteY3" fmla="*/ 501650 h 3441700"/>
                <a:gd name="connsiteX4" fmla="*/ 3600450 w 4021289"/>
                <a:gd name="connsiteY4" fmla="*/ 736600 h 3441700"/>
                <a:gd name="connsiteX5" fmla="*/ 3816350 w 4021289"/>
                <a:gd name="connsiteY5" fmla="*/ 939800 h 3441700"/>
                <a:gd name="connsiteX6" fmla="*/ 3987800 w 4021289"/>
                <a:gd name="connsiteY6" fmla="*/ 1276350 h 3441700"/>
                <a:gd name="connsiteX7" fmla="*/ 4006850 w 4021289"/>
                <a:gd name="connsiteY7" fmla="*/ 1651000 h 3441700"/>
                <a:gd name="connsiteX8" fmla="*/ 3937000 w 4021289"/>
                <a:gd name="connsiteY8" fmla="*/ 1949450 h 3441700"/>
                <a:gd name="connsiteX9" fmla="*/ 3771900 w 4021289"/>
                <a:gd name="connsiteY9" fmla="*/ 2203450 h 3441700"/>
                <a:gd name="connsiteX10" fmla="*/ 3473450 w 4021289"/>
                <a:gd name="connsiteY10" fmla="*/ 2514600 h 3441700"/>
                <a:gd name="connsiteX11" fmla="*/ 3232150 w 4021289"/>
                <a:gd name="connsiteY11" fmla="*/ 2705100 h 3441700"/>
                <a:gd name="connsiteX12" fmla="*/ 2863850 w 4021289"/>
                <a:gd name="connsiteY12" fmla="*/ 2921000 h 3441700"/>
                <a:gd name="connsiteX13" fmla="*/ 2520950 w 4021289"/>
                <a:gd name="connsiteY13" fmla="*/ 3048000 h 3441700"/>
                <a:gd name="connsiteX14" fmla="*/ 1917700 w 4021289"/>
                <a:gd name="connsiteY14" fmla="*/ 3232150 h 3441700"/>
                <a:gd name="connsiteX15" fmla="*/ 1295400 w 4021289"/>
                <a:gd name="connsiteY15" fmla="*/ 3321050 h 3441700"/>
                <a:gd name="connsiteX16" fmla="*/ 584200 w 4021289"/>
                <a:gd name="connsiteY16" fmla="*/ 3409950 h 3441700"/>
                <a:gd name="connsiteX17" fmla="*/ 0 w 4021289"/>
                <a:gd name="connsiteY17" fmla="*/ 3441700 h 3441700"/>
                <a:gd name="connsiteX0" fmla="*/ 1803400 w 4021289"/>
                <a:gd name="connsiteY0" fmla="*/ 0 h 3441700"/>
                <a:gd name="connsiteX1" fmla="*/ 2247900 w 4021289"/>
                <a:gd name="connsiteY1" fmla="*/ 139700 h 3441700"/>
                <a:gd name="connsiteX2" fmla="*/ 2711450 w 4021289"/>
                <a:gd name="connsiteY2" fmla="*/ 304800 h 3441700"/>
                <a:gd name="connsiteX3" fmla="*/ 3194050 w 4021289"/>
                <a:gd name="connsiteY3" fmla="*/ 501650 h 3441700"/>
                <a:gd name="connsiteX4" fmla="*/ 3600450 w 4021289"/>
                <a:gd name="connsiteY4" fmla="*/ 736600 h 3441700"/>
                <a:gd name="connsiteX5" fmla="*/ 3816350 w 4021289"/>
                <a:gd name="connsiteY5" fmla="*/ 939800 h 3441700"/>
                <a:gd name="connsiteX6" fmla="*/ 3987800 w 4021289"/>
                <a:gd name="connsiteY6" fmla="*/ 1276350 h 3441700"/>
                <a:gd name="connsiteX7" fmla="*/ 4006850 w 4021289"/>
                <a:gd name="connsiteY7" fmla="*/ 1651000 h 3441700"/>
                <a:gd name="connsiteX8" fmla="*/ 3937000 w 4021289"/>
                <a:gd name="connsiteY8" fmla="*/ 1949450 h 3441700"/>
                <a:gd name="connsiteX9" fmla="*/ 3771900 w 4021289"/>
                <a:gd name="connsiteY9" fmla="*/ 2203450 h 3441700"/>
                <a:gd name="connsiteX10" fmla="*/ 3473450 w 4021289"/>
                <a:gd name="connsiteY10" fmla="*/ 2514600 h 3441700"/>
                <a:gd name="connsiteX11" fmla="*/ 3232150 w 4021289"/>
                <a:gd name="connsiteY11" fmla="*/ 2705100 h 3441700"/>
                <a:gd name="connsiteX12" fmla="*/ 2863850 w 4021289"/>
                <a:gd name="connsiteY12" fmla="*/ 2921000 h 3441700"/>
                <a:gd name="connsiteX13" fmla="*/ 2520950 w 4021289"/>
                <a:gd name="connsiteY13" fmla="*/ 3048000 h 3441700"/>
                <a:gd name="connsiteX14" fmla="*/ 1917700 w 4021289"/>
                <a:gd name="connsiteY14" fmla="*/ 3232150 h 3441700"/>
                <a:gd name="connsiteX15" fmla="*/ 1295400 w 4021289"/>
                <a:gd name="connsiteY15" fmla="*/ 3321050 h 3441700"/>
                <a:gd name="connsiteX16" fmla="*/ 584200 w 4021289"/>
                <a:gd name="connsiteY16" fmla="*/ 3409950 h 3441700"/>
                <a:gd name="connsiteX17" fmla="*/ 0 w 4021289"/>
                <a:gd name="connsiteY17" fmla="*/ 3441700 h 34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21289" h="3441700">
                  <a:moveTo>
                    <a:pt x="1803400" y="0"/>
                  </a:moveTo>
                  <a:lnTo>
                    <a:pt x="2247900" y="139700"/>
                  </a:lnTo>
                  <a:cubicBezTo>
                    <a:pt x="2402417" y="182033"/>
                    <a:pt x="2609850" y="275167"/>
                    <a:pt x="2711450" y="304800"/>
                  </a:cubicBezTo>
                  <a:cubicBezTo>
                    <a:pt x="2876550" y="359833"/>
                    <a:pt x="3045883" y="429683"/>
                    <a:pt x="3194050" y="501650"/>
                  </a:cubicBezTo>
                  <a:cubicBezTo>
                    <a:pt x="3342217" y="573617"/>
                    <a:pt x="3496733" y="663575"/>
                    <a:pt x="3600450" y="736600"/>
                  </a:cubicBezTo>
                  <a:cubicBezTo>
                    <a:pt x="3704167" y="809625"/>
                    <a:pt x="3751792" y="849842"/>
                    <a:pt x="3816350" y="939800"/>
                  </a:cubicBezTo>
                  <a:cubicBezTo>
                    <a:pt x="3880908" y="1029758"/>
                    <a:pt x="3932643" y="1041860"/>
                    <a:pt x="3987800" y="1276350"/>
                  </a:cubicBezTo>
                  <a:cubicBezTo>
                    <a:pt x="4042957" y="1510840"/>
                    <a:pt x="4015317" y="1538817"/>
                    <a:pt x="4006850" y="1651000"/>
                  </a:cubicBezTo>
                  <a:cubicBezTo>
                    <a:pt x="3998383" y="1763183"/>
                    <a:pt x="3976158" y="1857375"/>
                    <a:pt x="3937000" y="1949450"/>
                  </a:cubicBezTo>
                  <a:cubicBezTo>
                    <a:pt x="3897842" y="2041525"/>
                    <a:pt x="3849158" y="2109258"/>
                    <a:pt x="3771900" y="2203450"/>
                  </a:cubicBezTo>
                  <a:cubicBezTo>
                    <a:pt x="3694642" y="2297642"/>
                    <a:pt x="3563408" y="2430992"/>
                    <a:pt x="3473450" y="2514600"/>
                  </a:cubicBezTo>
                  <a:cubicBezTo>
                    <a:pt x="3383492" y="2598208"/>
                    <a:pt x="3333750" y="2637367"/>
                    <a:pt x="3232150" y="2705100"/>
                  </a:cubicBezTo>
                  <a:cubicBezTo>
                    <a:pt x="3130550" y="2772833"/>
                    <a:pt x="2982383" y="2863850"/>
                    <a:pt x="2863850" y="2921000"/>
                  </a:cubicBezTo>
                  <a:cubicBezTo>
                    <a:pt x="2745317" y="2978150"/>
                    <a:pt x="2678642" y="2996142"/>
                    <a:pt x="2520950" y="3048000"/>
                  </a:cubicBezTo>
                  <a:cubicBezTo>
                    <a:pt x="2363258" y="3099858"/>
                    <a:pt x="2121958" y="3186642"/>
                    <a:pt x="1917700" y="3232150"/>
                  </a:cubicBezTo>
                  <a:cubicBezTo>
                    <a:pt x="1713442" y="3277658"/>
                    <a:pt x="1418167" y="3299883"/>
                    <a:pt x="1295400" y="3321050"/>
                  </a:cubicBezTo>
                  <a:cubicBezTo>
                    <a:pt x="1074208" y="3343275"/>
                    <a:pt x="800100" y="3389842"/>
                    <a:pt x="584200" y="3409950"/>
                  </a:cubicBezTo>
                  <a:cubicBezTo>
                    <a:pt x="368300" y="3430058"/>
                    <a:pt x="194733" y="3431117"/>
                    <a:pt x="0" y="3441700"/>
                  </a:cubicBezTo>
                </a:path>
              </a:pathLst>
            </a:cu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1" name="TextBox 30"/>
            <p:cNvSpPr txBox="1"/>
            <p:nvPr/>
          </p:nvSpPr>
          <p:spPr>
            <a:xfrm>
              <a:off x="1949451" y="5797550"/>
              <a:ext cx="6743700" cy="369332"/>
            </a:xfrm>
            <a:prstGeom prst="rect">
              <a:avLst/>
            </a:prstGeom>
            <a:noFill/>
          </p:spPr>
          <p:txBody>
            <a:bodyPr wrap="square" rtlCol="0">
              <a:spAutoFit/>
            </a:bodyPr>
            <a:lstStyle/>
            <a:p>
              <a:r>
                <a:rPr lang="en-US" dirty="0" smtClean="0">
                  <a:latin typeface="Arial"/>
                  <a:cs typeface="Arial"/>
                </a:rPr>
                <a:t>Thickness of </a:t>
              </a:r>
              <a:r>
                <a:rPr lang="en-US" dirty="0" err="1" smtClean="0">
                  <a:latin typeface="Arial"/>
                  <a:cs typeface="Arial"/>
                </a:rPr>
                <a:t>superproducing</a:t>
              </a:r>
              <a:r>
                <a:rPr lang="en-US" dirty="0" smtClean="0">
                  <a:latin typeface="Arial"/>
                  <a:cs typeface="Arial"/>
                </a:rPr>
                <a:t> zone</a:t>
              </a:r>
              <a:endParaRPr lang="en-US" dirty="0">
                <a:latin typeface="Arial"/>
                <a:cs typeface="Arial"/>
              </a:endParaRPr>
            </a:p>
          </p:txBody>
        </p:sp>
        <p:cxnSp>
          <p:nvCxnSpPr>
            <p:cNvPr id="33" name="Straight Connector 32"/>
            <p:cNvCxnSpPr/>
            <p:nvPr/>
          </p:nvCxnSpPr>
          <p:spPr>
            <a:xfrm>
              <a:off x="1397001" y="6019800"/>
              <a:ext cx="54610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48" name="Group 47"/>
          <p:cNvGrpSpPr/>
          <p:nvPr/>
        </p:nvGrpSpPr>
        <p:grpSpPr>
          <a:xfrm>
            <a:off x="292101" y="1073150"/>
            <a:ext cx="8058150" cy="5463064"/>
            <a:chOff x="292101" y="1073150"/>
            <a:chExt cx="8058150" cy="5463064"/>
          </a:xfrm>
        </p:grpSpPr>
        <p:sp>
          <p:nvSpPr>
            <p:cNvPr id="34" name="TextBox 33"/>
            <p:cNvSpPr txBox="1"/>
            <p:nvPr/>
          </p:nvSpPr>
          <p:spPr>
            <a:xfrm>
              <a:off x="1949451" y="6166882"/>
              <a:ext cx="6400800" cy="369332"/>
            </a:xfrm>
            <a:prstGeom prst="rect">
              <a:avLst/>
            </a:prstGeom>
            <a:noFill/>
          </p:spPr>
          <p:txBody>
            <a:bodyPr wrap="square" rtlCol="0">
              <a:spAutoFit/>
            </a:bodyPr>
            <a:lstStyle/>
            <a:p>
              <a:r>
                <a:rPr lang="en-US" dirty="0" smtClean="0">
                  <a:latin typeface="Arial"/>
                  <a:cs typeface="Arial"/>
                </a:rPr>
                <a:t>Continuity probability – Probability of continuity over 10 km</a:t>
              </a:r>
              <a:endParaRPr lang="en-US" dirty="0">
                <a:latin typeface="Arial"/>
                <a:cs typeface="Arial"/>
              </a:endParaRPr>
            </a:p>
          </p:txBody>
        </p:sp>
        <p:sp>
          <p:nvSpPr>
            <p:cNvPr id="37" name="TextBox 36"/>
            <p:cNvSpPr txBox="1"/>
            <p:nvPr/>
          </p:nvSpPr>
          <p:spPr>
            <a:xfrm>
              <a:off x="4673605" y="1708150"/>
              <a:ext cx="654046" cy="276999"/>
            </a:xfrm>
            <a:prstGeom prst="rect">
              <a:avLst/>
            </a:prstGeom>
            <a:noFill/>
          </p:spPr>
          <p:txBody>
            <a:bodyPr wrap="square" rtlCol="0">
              <a:spAutoFit/>
            </a:bodyPr>
            <a:lstStyle/>
            <a:p>
              <a:pPr algn="ctr"/>
              <a:r>
                <a:rPr lang="en-US" sz="1200" b="1" dirty="0" smtClean="0">
                  <a:solidFill>
                    <a:srgbClr val="0000FF"/>
                  </a:solidFill>
                  <a:latin typeface="Arial"/>
                  <a:cs typeface="Arial"/>
                </a:rPr>
                <a:t>Low</a:t>
              </a:r>
              <a:endParaRPr lang="en-US" sz="1200" b="1" dirty="0">
                <a:solidFill>
                  <a:srgbClr val="0000FF"/>
                </a:solidFill>
                <a:latin typeface="Arial"/>
                <a:cs typeface="Arial"/>
              </a:endParaRPr>
            </a:p>
          </p:txBody>
        </p:sp>
        <p:sp>
          <p:nvSpPr>
            <p:cNvPr id="38" name="Freeform 37"/>
            <p:cNvSpPr/>
            <p:nvPr/>
          </p:nvSpPr>
          <p:spPr>
            <a:xfrm>
              <a:off x="3911600" y="1073150"/>
              <a:ext cx="1066800" cy="679450"/>
            </a:xfrm>
            <a:custGeom>
              <a:avLst/>
              <a:gdLst>
                <a:gd name="connsiteX0" fmla="*/ 1041400 w 1041400"/>
                <a:gd name="connsiteY0" fmla="*/ 749300 h 749300"/>
                <a:gd name="connsiteX1" fmla="*/ 977900 w 1041400"/>
                <a:gd name="connsiteY1" fmla="*/ 685800 h 749300"/>
                <a:gd name="connsiteX2" fmla="*/ 939800 w 1041400"/>
                <a:gd name="connsiteY2" fmla="*/ 673100 h 749300"/>
                <a:gd name="connsiteX3" fmla="*/ 850900 w 1041400"/>
                <a:gd name="connsiteY3" fmla="*/ 609600 h 749300"/>
                <a:gd name="connsiteX4" fmla="*/ 825500 w 1041400"/>
                <a:gd name="connsiteY4" fmla="*/ 571500 h 749300"/>
                <a:gd name="connsiteX5" fmla="*/ 711200 w 1041400"/>
                <a:gd name="connsiteY5" fmla="*/ 495300 h 749300"/>
                <a:gd name="connsiteX6" fmla="*/ 673100 w 1041400"/>
                <a:gd name="connsiteY6" fmla="*/ 469900 h 749300"/>
                <a:gd name="connsiteX7" fmla="*/ 635000 w 1041400"/>
                <a:gd name="connsiteY7" fmla="*/ 444500 h 749300"/>
                <a:gd name="connsiteX8" fmla="*/ 622300 w 1041400"/>
                <a:gd name="connsiteY8" fmla="*/ 406400 h 749300"/>
                <a:gd name="connsiteX9" fmla="*/ 546100 w 1041400"/>
                <a:gd name="connsiteY9" fmla="*/ 381000 h 749300"/>
                <a:gd name="connsiteX10" fmla="*/ 469900 w 1041400"/>
                <a:gd name="connsiteY10" fmla="*/ 330200 h 749300"/>
                <a:gd name="connsiteX11" fmla="*/ 431800 w 1041400"/>
                <a:gd name="connsiteY11" fmla="*/ 292100 h 749300"/>
                <a:gd name="connsiteX12" fmla="*/ 393700 w 1041400"/>
                <a:gd name="connsiteY12" fmla="*/ 266700 h 749300"/>
                <a:gd name="connsiteX13" fmla="*/ 368300 w 1041400"/>
                <a:gd name="connsiteY13" fmla="*/ 228600 h 749300"/>
                <a:gd name="connsiteX14" fmla="*/ 292100 w 1041400"/>
                <a:gd name="connsiteY14" fmla="*/ 190500 h 749300"/>
                <a:gd name="connsiteX15" fmla="*/ 254000 w 1041400"/>
                <a:gd name="connsiteY15" fmla="*/ 165100 h 749300"/>
                <a:gd name="connsiteX16" fmla="*/ 215900 w 1041400"/>
                <a:gd name="connsiteY16" fmla="*/ 152400 h 749300"/>
                <a:gd name="connsiteX17" fmla="*/ 139700 w 1041400"/>
                <a:gd name="connsiteY17" fmla="*/ 101600 h 749300"/>
                <a:gd name="connsiteX18" fmla="*/ 38100 w 1041400"/>
                <a:gd name="connsiteY18" fmla="*/ 12700 h 749300"/>
                <a:gd name="connsiteX19" fmla="*/ 0 w 1041400"/>
                <a:gd name="connsiteY19" fmla="*/ 0 h 749300"/>
                <a:gd name="connsiteX0" fmla="*/ 1041400 w 1041400"/>
                <a:gd name="connsiteY0" fmla="*/ 749300 h 749300"/>
                <a:gd name="connsiteX1" fmla="*/ 939800 w 1041400"/>
                <a:gd name="connsiteY1" fmla="*/ 673100 h 749300"/>
                <a:gd name="connsiteX2" fmla="*/ 850900 w 1041400"/>
                <a:gd name="connsiteY2" fmla="*/ 609600 h 749300"/>
                <a:gd name="connsiteX3" fmla="*/ 825500 w 1041400"/>
                <a:gd name="connsiteY3" fmla="*/ 571500 h 749300"/>
                <a:gd name="connsiteX4" fmla="*/ 711200 w 1041400"/>
                <a:gd name="connsiteY4" fmla="*/ 495300 h 749300"/>
                <a:gd name="connsiteX5" fmla="*/ 673100 w 1041400"/>
                <a:gd name="connsiteY5" fmla="*/ 469900 h 749300"/>
                <a:gd name="connsiteX6" fmla="*/ 635000 w 1041400"/>
                <a:gd name="connsiteY6" fmla="*/ 444500 h 749300"/>
                <a:gd name="connsiteX7" fmla="*/ 622300 w 1041400"/>
                <a:gd name="connsiteY7" fmla="*/ 406400 h 749300"/>
                <a:gd name="connsiteX8" fmla="*/ 546100 w 1041400"/>
                <a:gd name="connsiteY8" fmla="*/ 381000 h 749300"/>
                <a:gd name="connsiteX9" fmla="*/ 469900 w 1041400"/>
                <a:gd name="connsiteY9" fmla="*/ 330200 h 749300"/>
                <a:gd name="connsiteX10" fmla="*/ 431800 w 1041400"/>
                <a:gd name="connsiteY10" fmla="*/ 292100 h 749300"/>
                <a:gd name="connsiteX11" fmla="*/ 393700 w 1041400"/>
                <a:gd name="connsiteY11" fmla="*/ 266700 h 749300"/>
                <a:gd name="connsiteX12" fmla="*/ 368300 w 1041400"/>
                <a:gd name="connsiteY12" fmla="*/ 228600 h 749300"/>
                <a:gd name="connsiteX13" fmla="*/ 292100 w 1041400"/>
                <a:gd name="connsiteY13" fmla="*/ 190500 h 749300"/>
                <a:gd name="connsiteX14" fmla="*/ 254000 w 1041400"/>
                <a:gd name="connsiteY14" fmla="*/ 165100 h 749300"/>
                <a:gd name="connsiteX15" fmla="*/ 215900 w 1041400"/>
                <a:gd name="connsiteY15" fmla="*/ 152400 h 749300"/>
                <a:gd name="connsiteX16" fmla="*/ 139700 w 1041400"/>
                <a:gd name="connsiteY16" fmla="*/ 101600 h 749300"/>
                <a:gd name="connsiteX17" fmla="*/ 38100 w 1041400"/>
                <a:gd name="connsiteY17" fmla="*/ 12700 h 749300"/>
                <a:gd name="connsiteX18" fmla="*/ 0 w 1041400"/>
                <a:gd name="connsiteY18" fmla="*/ 0 h 749300"/>
                <a:gd name="connsiteX0" fmla="*/ 1041400 w 1041400"/>
                <a:gd name="connsiteY0" fmla="*/ 749300 h 749300"/>
                <a:gd name="connsiteX1" fmla="*/ 850900 w 1041400"/>
                <a:gd name="connsiteY1" fmla="*/ 609600 h 749300"/>
                <a:gd name="connsiteX2" fmla="*/ 825500 w 1041400"/>
                <a:gd name="connsiteY2" fmla="*/ 571500 h 749300"/>
                <a:gd name="connsiteX3" fmla="*/ 711200 w 1041400"/>
                <a:gd name="connsiteY3" fmla="*/ 495300 h 749300"/>
                <a:gd name="connsiteX4" fmla="*/ 673100 w 1041400"/>
                <a:gd name="connsiteY4" fmla="*/ 469900 h 749300"/>
                <a:gd name="connsiteX5" fmla="*/ 635000 w 1041400"/>
                <a:gd name="connsiteY5" fmla="*/ 444500 h 749300"/>
                <a:gd name="connsiteX6" fmla="*/ 622300 w 1041400"/>
                <a:gd name="connsiteY6" fmla="*/ 406400 h 749300"/>
                <a:gd name="connsiteX7" fmla="*/ 546100 w 1041400"/>
                <a:gd name="connsiteY7" fmla="*/ 381000 h 749300"/>
                <a:gd name="connsiteX8" fmla="*/ 469900 w 1041400"/>
                <a:gd name="connsiteY8" fmla="*/ 330200 h 749300"/>
                <a:gd name="connsiteX9" fmla="*/ 431800 w 1041400"/>
                <a:gd name="connsiteY9" fmla="*/ 292100 h 749300"/>
                <a:gd name="connsiteX10" fmla="*/ 393700 w 1041400"/>
                <a:gd name="connsiteY10" fmla="*/ 266700 h 749300"/>
                <a:gd name="connsiteX11" fmla="*/ 368300 w 1041400"/>
                <a:gd name="connsiteY11" fmla="*/ 228600 h 749300"/>
                <a:gd name="connsiteX12" fmla="*/ 292100 w 1041400"/>
                <a:gd name="connsiteY12" fmla="*/ 190500 h 749300"/>
                <a:gd name="connsiteX13" fmla="*/ 254000 w 1041400"/>
                <a:gd name="connsiteY13" fmla="*/ 165100 h 749300"/>
                <a:gd name="connsiteX14" fmla="*/ 215900 w 1041400"/>
                <a:gd name="connsiteY14" fmla="*/ 152400 h 749300"/>
                <a:gd name="connsiteX15" fmla="*/ 139700 w 1041400"/>
                <a:gd name="connsiteY15" fmla="*/ 101600 h 749300"/>
                <a:gd name="connsiteX16" fmla="*/ 38100 w 1041400"/>
                <a:gd name="connsiteY16" fmla="*/ 12700 h 749300"/>
                <a:gd name="connsiteX17" fmla="*/ 0 w 1041400"/>
                <a:gd name="connsiteY17" fmla="*/ 0 h 749300"/>
                <a:gd name="connsiteX0" fmla="*/ 1041400 w 1041400"/>
                <a:gd name="connsiteY0" fmla="*/ 749300 h 749300"/>
                <a:gd name="connsiteX1" fmla="*/ 825500 w 1041400"/>
                <a:gd name="connsiteY1" fmla="*/ 571500 h 749300"/>
                <a:gd name="connsiteX2" fmla="*/ 711200 w 1041400"/>
                <a:gd name="connsiteY2" fmla="*/ 495300 h 749300"/>
                <a:gd name="connsiteX3" fmla="*/ 673100 w 1041400"/>
                <a:gd name="connsiteY3" fmla="*/ 469900 h 749300"/>
                <a:gd name="connsiteX4" fmla="*/ 635000 w 1041400"/>
                <a:gd name="connsiteY4" fmla="*/ 444500 h 749300"/>
                <a:gd name="connsiteX5" fmla="*/ 622300 w 1041400"/>
                <a:gd name="connsiteY5" fmla="*/ 406400 h 749300"/>
                <a:gd name="connsiteX6" fmla="*/ 546100 w 1041400"/>
                <a:gd name="connsiteY6" fmla="*/ 381000 h 749300"/>
                <a:gd name="connsiteX7" fmla="*/ 469900 w 1041400"/>
                <a:gd name="connsiteY7" fmla="*/ 330200 h 749300"/>
                <a:gd name="connsiteX8" fmla="*/ 431800 w 1041400"/>
                <a:gd name="connsiteY8" fmla="*/ 292100 h 749300"/>
                <a:gd name="connsiteX9" fmla="*/ 393700 w 1041400"/>
                <a:gd name="connsiteY9" fmla="*/ 266700 h 749300"/>
                <a:gd name="connsiteX10" fmla="*/ 368300 w 1041400"/>
                <a:gd name="connsiteY10" fmla="*/ 228600 h 749300"/>
                <a:gd name="connsiteX11" fmla="*/ 292100 w 1041400"/>
                <a:gd name="connsiteY11" fmla="*/ 190500 h 749300"/>
                <a:gd name="connsiteX12" fmla="*/ 254000 w 1041400"/>
                <a:gd name="connsiteY12" fmla="*/ 165100 h 749300"/>
                <a:gd name="connsiteX13" fmla="*/ 215900 w 1041400"/>
                <a:gd name="connsiteY13" fmla="*/ 152400 h 749300"/>
                <a:gd name="connsiteX14" fmla="*/ 139700 w 1041400"/>
                <a:gd name="connsiteY14" fmla="*/ 101600 h 749300"/>
                <a:gd name="connsiteX15" fmla="*/ 38100 w 1041400"/>
                <a:gd name="connsiteY15" fmla="*/ 12700 h 749300"/>
                <a:gd name="connsiteX16" fmla="*/ 0 w 1041400"/>
                <a:gd name="connsiteY16" fmla="*/ 0 h 749300"/>
                <a:gd name="connsiteX0" fmla="*/ 1041400 w 1041400"/>
                <a:gd name="connsiteY0" fmla="*/ 749300 h 749300"/>
                <a:gd name="connsiteX1" fmla="*/ 825500 w 1041400"/>
                <a:gd name="connsiteY1" fmla="*/ 571500 h 749300"/>
                <a:gd name="connsiteX2" fmla="*/ 673100 w 1041400"/>
                <a:gd name="connsiteY2" fmla="*/ 469900 h 749300"/>
                <a:gd name="connsiteX3" fmla="*/ 635000 w 1041400"/>
                <a:gd name="connsiteY3" fmla="*/ 444500 h 749300"/>
                <a:gd name="connsiteX4" fmla="*/ 622300 w 1041400"/>
                <a:gd name="connsiteY4" fmla="*/ 406400 h 749300"/>
                <a:gd name="connsiteX5" fmla="*/ 546100 w 1041400"/>
                <a:gd name="connsiteY5" fmla="*/ 381000 h 749300"/>
                <a:gd name="connsiteX6" fmla="*/ 469900 w 1041400"/>
                <a:gd name="connsiteY6" fmla="*/ 330200 h 749300"/>
                <a:gd name="connsiteX7" fmla="*/ 431800 w 1041400"/>
                <a:gd name="connsiteY7" fmla="*/ 292100 h 749300"/>
                <a:gd name="connsiteX8" fmla="*/ 393700 w 1041400"/>
                <a:gd name="connsiteY8" fmla="*/ 266700 h 749300"/>
                <a:gd name="connsiteX9" fmla="*/ 368300 w 1041400"/>
                <a:gd name="connsiteY9" fmla="*/ 228600 h 749300"/>
                <a:gd name="connsiteX10" fmla="*/ 292100 w 1041400"/>
                <a:gd name="connsiteY10" fmla="*/ 190500 h 749300"/>
                <a:gd name="connsiteX11" fmla="*/ 254000 w 1041400"/>
                <a:gd name="connsiteY11" fmla="*/ 165100 h 749300"/>
                <a:gd name="connsiteX12" fmla="*/ 215900 w 1041400"/>
                <a:gd name="connsiteY12" fmla="*/ 152400 h 749300"/>
                <a:gd name="connsiteX13" fmla="*/ 139700 w 1041400"/>
                <a:gd name="connsiteY13" fmla="*/ 101600 h 749300"/>
                <a:gd name="connsiteX14" fmla="*/ 38100 w 1041400"/>
                <a:gd name="connsiteY14" fmla="*/ 12700 h 749300"/>
                <a:gd name="connsiteX15" fmla="*/ 0 w 1041400"/>
                <a:gd name="connsiteY15" fmla="*/ 0 h 749300"/>
                <a:gd name="connsiteX0" fmla="*/ 1041400 w 1041400"/>
                <a:gd name="connsiteY0" fmla="*/ 749300 h 749300"/>
                <a:gd name="connsiteX1" fmla="*/ 825500 w 1041400"/>
                <a:gd name="connsiteY1" fmla="*/ 571500 h 749300"/>
                <a:gd name="connsiteX2" fmla="*/ 635000 w 1041400"/>
                <a:gd name="connsiteY2" fmla="*/ 444500 h 749300"/>
                <a:gd name="connsiteX3" fmla="*/ 622300 w 1041400"/>
                <a:gd name="connsiteY3" fmla="*/ 406400 h 749300"/>
                <a:gd name="connsiteX4" fmla="*/ 546100 w 1041400"/>
                <a:gd name="connsiteY4" fmla="*/ 381000 h 749300"/>
                <a:gd name="connsiteX5" fmla="*/ 469900 w 1041400"/>
                <a:gd name="connsiteY5" fmla="*/ 330200 h 749300"/>
                <a:gd name="connsiteX6" fmla="*/ 431800 w 1041400"/>
                <a:gd name="connsiteY6" fmla="*/ 292100 h 749300"/>
                <a:gd name="connsiteX7" fmla="*/ 393700 w 1041400"/>
                <a:gd name="connsiteY7" fmla="*/ 266700 h 749300"/>
                <a:gd name="connsiteX8" fmla="*/ 368300 w 1041400"/>
                <a:gd name="connsiteY8" fmla="*/ 228600 h 749300"/>
                <a:gd name="connsiteX9" fmla="*/ 292100 w 1041400"/>
                <a:gd name="connsiteY9" fmla="*/ 190500 h 749300"/>
                <a:gd name="connsiteX10" fmla="*/ 254000 w 1041400"/>
                <a:gd name="connsiteY10" fmla="*/ 165100 h 749300"/>
                <a:gd name="connsiteX11" fmla="*/ 215900 w 1041400"/>
                <a:gd name="connsiteY11" fmla="*/ 152400 h 749300"/>
                <a:gd name="connsiteX12" fmla="*/ 139700 w 1041400"/>
                <a:gd name="connsiteY12" fmla="*/ 101600 h 749300"/>
                <a:gd name="connsiteX13" fmla="*/ 38100 w 1041400"/>
                <a:gd name="connsiteY13" fmla="*/ 12700 h 749300"/>
                <a:gd name="connsiteX14" fmla="*/ 0 w 1041400"/>
                <a:gd name="connsiteY14" fmla="*/ 0 h 749300"/>
                <a:gd name="connsiteX0" fmla="*/ 1041400 w 1041400"/>
                <a:gd name="connsiteY0" fmla="*/ 749300 h 749300"/>
                <a:gd name="connsiteX1" fmla="*/ 825500 w 1041400"/>
                <a:gd name="connsiteY1" fmla="*/ 571500 h 749300"/>
                <a:gd name="connsiteX2" fmla="*/ 622300 w 1041400"/>
                <a:gd name="connsiteY2" fmla="*/ 406400 h 749300"/>
                <a:gd name="connsiteX3" fmla="*/ 546100 w 1041400"/>
                <a:gd name="connsiteY3" fmla="*/ 381000 h 749300"/>
                <a:gd name="connsiteX4" fmla="*/ 469900 w 1041400"/>
                <a:gd name="connsiteY4" fmla="*/ 330200 h 749300"/>
                <a:gd name="connsiteX5" fmla="*/ 431800 w 1041400"/>
                <a:gd name="connsiteY5" fmla="*/ 292100 h 749300"/>
                <a:gd name="connsiteX6" fmla="*/ 393700 w 1041400"/>
                <a:gd name="connsiteY6" fmla="*/ 266700 h 749300"/>
                <a:gd name="connsiteX7" fmla="*/ 368300 w 1041400"/>
                <a:gd name="connsiteY7" fmla="*/ 228600 h 749300"/>
                <a:gd name="connsiteX8" fmla="*/ 292100 w 1041400"/>
                <a:gd name="connsiteY8" fmla="*/ 190500 h 749300"/>
                <a:gd name="connsiteX9" fmla="*/ 254000 w 1041400"/>
                <a:gd name="connsiteY9" fmla="*/ 165100 h 749300"/>
                <a:gd name="connsiteX10" fmla="*/ 215900 w 1041400"/>
                <a:gd name="connsiteY10" fmla="*/ 152400 h 749300"/>
                <a:gd name="connsiteX11" fmla="*/ 139700 w 1041400"/>
                <a:gd name="connsiteY11" fmla="*/ 101600 h 749300"/>
                <a:gd name="connsiteX12" fmla="*/ 38100 w 1041400"/>
                <a:gd name="connsiteY12" fmla="*/ 12700 h 749300"/>
                <a:gd name="connsiteX13" fmla="*/ 0 w 1041400"/>
                <a:gd name="connsiteY13" fmla="*/ 0 h 749300"/>
                <a:gd name="connsiteX0" fmla="*/ 1041400 w 1041400"/>
                <a:gd name="connsiteY0" fmla="*/ 749300 h 749300"/>
                <a:gd name="connsiteX1" fmla="*/ 825500 w 1041400"/>
                <a:gd name="connsiteY1" fmla="*/ 571500 h 749300"/>
                <a:gd name="connsiteX2" fmla="*/ 546100 w 1041400"/>
                <a:gd name="connsiteY2" fmla="*/ 381000 h 749300"/>
                <a:gd name="connsiteX3" fmla="*/ 469900 w 1041400"/>
                <a:gd name="connsiteY3" fmla="*/ 330200 h 749300"/>
                <a:gd name="connsiteX4" fmla="*/ 431800 w 1041400"/>
                <a:gd name="connsiteY4" fmla="*/ 292100 h 749300"/>
                <a:gd name="connsiteX5" fmla="*/ 393700 w 1041400"/>
                <a:gd name="connsiteY5" fmla="*/ 266700 h 749300"/>
                <a:gd name="connsiteX6" fmla="*/ 368300 w 1041400"/>
                <a:gd name="connsiteY6" fmla="*/ 228600 h 749300"/>
                <a:gd name="connsiteX7" fmla="*/ 292100 w 1041400"/>
                <a:gd name="connsiteY7" fmla="*/ 190500 h 749300"/>
                <a:gd name="connsiteX8" fmla="*/ 254000 w 1041400"/>
                <a:gd name="connsiteY8" fmla="*/ 165100 h 749300"/>
                <a:gd name="connsiteX9" fmla="*/ 215900 w 1041400"/>
                <a:gd name="connsiteY9" fmla="*/ 152400 h 749300"/>
                <a:gd name="connsiteX10" fmla="*/ 139700 w 1041400"/>
                <a:gd name="connsiteY10" fmla="*/ 101600 h 749300"/>
                <a:gd name="connsiteX11" fmla="*/ 38100 w 1041400"/>
                <a:gd name="connsiteY11" fmla="*/ 12700 h 749300"/>
                <a:gd name="connsiteX12" fmla="*/ 0 w 1041400"/>
                <a:gd name="connsiteY12" fmla="*/ 0 h 749300"/>
                <a:gd name="connsiteX0" fmla="*/ 1041400 w 1041400"/>
                <a:gd name="connsiteY0" fmla="*/ 749300 h 749300"/>
                <a:gd name="connsiteX1" fmla="*/ 825500 w 1041400"/>
                <a:gd name="connsiteY1" fmla="*/ 571500 h 749300"/>
                <a:gd name="connsiteX2" fmla="*/ 546100 w 1041400"/>
                <a:gd name="connsiteY2" fmla="*/ 381000 h 749300"/>
                <a:gd name="connsiteX3" fmla="*/ 431800 w 1041400"/>
                <a:gd name="connsiteY3" fmla="*/ 292100 h 749300"/>
                <a:gd name="connsiteX4" fmla="*/ 393700 w 1041400"/>
                <a:gd name="connsiteY4" fmla="*/ 266700 h 749300"/>
                <a:gd name="connsiteX5" fmla="*/ 368300 w 1041400"/>
                <a:gd name="connsiteY5" fmla="*/ 228600 h 749300"/>
                <a:gd name="connsiteX6" fmla="*/ 292100 w 1041400"/>
                <a:gd name="connsiteY6" fmla="*/ 190500 h 749300"/>
                <a:gd name="connsiteX7" fmla="*/ 254000 w 1041400"/>
                <a:gd name="connsiteY7" fmla="*/ 165100 h 749300"/>
                <a:gd name="connsiteX8" fmla="*/ 215900 w 1041400"/>
                <a:gd name="connsiteY8" fmla="*/ 152400 h 749300"/>
                <a:gd name="connsiteX9" fmla="*/ 139700 w 1041400"/>
                <a:gd name="connsiteY9" fmla="*/ 101600 h 749300"/>
                <a:gd name="connsiteX10" fmla="*/ 38100 w 1041400"/>
                <a:gd name="connsiteY10" fmla="*/ 12700 h 749300"/>
                <a:gd name="connsiteX11" fmla="*/ 0 w 1041400"/>
                <a:gd name="connsiteY11" fmla="*/ 0 h 749300"/>
                <a:gd name="connsiteX0" fmla="*/ 1041400 w 1041400"/>
                <a:gd name="connsiteY0" fmla="*/ 749300 h 749300"/>
                <a:gd name="connsiteX1" fmla="*/ 825500 w 1041400"/>
                <a:gd name="connsiteY1" fmla="*/ 571500 h 749300"/>
                <a:gd name="connsiteX2" fmla="*/ 546100 w 1041400"/>
                <a:gd name="connsiteY2" fmla="*/ 381000 h 749300"/>
                <a:gd name="connsiteX3" fmla="*/ 393700 w 1041400"/>
                <a:gd name="connsiteY3" fmla="*/ 266700 h 749300"/>
                <a:gd name="connsiteX4" fmla="*/ 368300 w 1041400"/>
                <a:gd name="connsiteY4" fmla="*/ 228600 h 749300"/>
                <a:gd name="connsiteX5" fmla="*/ 292100 w 1041400"/>
                <a:gd name="connsiteY5" fmla="*/ 190500 h 749300"/>
                <a:gd name="connsiteX6" fmla="*/ 254000 w 1041400"/>
                <a:gd name="connsiteY6" fmla="*/ 165100 h 749300"/>
                <a:gd name="connsiteX7" fmla="*/ 215900 w 1041400"/>
                <a:gd name="connsiteY7" fmla="*/ 152400 h 749300"/>
                <a:gd name="connsiteX8" fmla="*/ 139700 w 1041400"/>
                <a:gd name="connsiteY8" fmla="*/ 101600 h 749300"/>
                <a:gd name="connsiteX9" fmla="*/ 38100 w 1041400"/>
                <a:gd name="connsiteY9" fmla="*/ 12700 h 749300"/>
                <a:gd name="connsiteX10" fmla="*/ 0 w 1041400"/>
                <a:gd name="connsiteY10" fmla="*/ 0 h 749300"/>
                <a:gd name="connsiteX0" fmla="*/ 1041400 w 1041400"/>
                <a:gd name="connsiteY0" fmla="*/ 749300 h 749300"/>
                <a:gd name="connsiteX1" fmla="*/ 825500 w 1041400"/>
                <a:gd name="connsiteY1" fmla="*/ 571500 h 749300"/>
                <a:gd name="connsiteX2" fmla="*/ 546100 w 1041400"/>
                <a:gd name="connsiteY2" fmla="*/ 381000 h 749300"/>
                <a:gd name="connsiteX3" fmla="*/ 368300 w 1041400"/>
                <a:gd name="connsiteY3" fmla="*/ 228600 h 749300"/>
                <a:gd name="connsiteX4" fmla="*/ 292100 w 1041400"/>
                <a:gd name="connsiteY4" fmla="*/ 190500 h 749300"/>
                <a:gd name="connsiteX5" fmla="*/ 254000 w 1041400"/>
                <a:gd name="connsiteY5" fmla="*/ 165100 h 749300"/>
                <a:gd name="connsiteX6" fmla="*/ 215900 w 1041400"/>
                <a:gd name="connsiteY6" fmla="*/ 152400 h 749300"/>
                <a:gd name="connsiteX7" fmla="*/ 139700 w 1041400"/>
                <a:gd name="connsiteY7" fmla="*/ 101600 h 749300"/>
                <a:gd name="connsiteX8" fmla="*/ 38100 w 1041400"/>
                <a:gd name="connsiteY8" fmla="*/ 12700 h 749300"/>
                <a:gd name="connsiteX9" fmla="*/ 0 w 1041400"/>
                <a:gd name="connsiteY9" fmla="*/ 0 h 749300"/>
                <a:gd name="connsiteX0" fmla="*/ 1041400 w 1041400"/>
                <a:gd name="connsiteY0" fmla="*/ 749300 h 749300"/>
                <a:gd name="connsiteX1" fmla="*/ 825500 w 1041400"/>
                <a:gd name="connsiteY1" fmla="*/ 571500 h 749300"/>
                <a:gd name="connsiteX2" fmla="*/ 546100 w 1041400"/>
                <a:gd name="connsiteY2" fmla="*/ 381000 h 749300"/>
                <a:gd name="connsiteX3" fmla="*/ 292100 w 1041400"/>
                <a:gd name="connsiteY3" fmla="*/ 190500 h 749300"/>
                <a:gd name="connsiteX4" fmla="*/ 254000 w 1041400"/>
                <a:gd name="connsiteY4" fmla="*/ 165100 h 749300"/>
                <a:gd name="connsiteX5" fmla="*/ 215900 w 1041400"/>
                <a:gd name="connsiteY5" fmla="*/ 152400 h 749300"/>
                <a:gd name="connsiteX6" fmla="*/ 139700 w 1041400"/>
                <a:gd name="connsiteY6" fmla="*/ 101600 h 749300"/>
                <a:gd name="connsiteX7" fmla="*/ 38100 w 1041400"/>
                <a:gd name="connsiteY7" fmla="*/ 12700 h 749300"/>
                <a:gd name="connsiteX8" fmla="*/ 0 w 1041400"/>
                <a:gd name="connsiteY8" fmla="*/ 0 h 749300"/>
                <a:gd name="connsiteX0" fmla="*/ 1041400 w 1041400"/>
                <a:gd name="connsiteY0" fmla="*/ 749300 h 749300"/>
                <a:gd name="connsiteX1" fmla="*/ 825500 w 1041400"/>
                <a:gd name="connsiteY1" fmla="*/ 571500 h 749300"/>
                <a:gd name="connsiteX2" fmla="*/ 546100 w 1041400"/>
                <a:gd name="connsiteY2" fmla="*/ 381000 h 749300"/>
                <a:gd name="connsiteX3" fmla="*/ 292100 w 1041400"/>
                <a:gd name="connsiteY3" fmla="*/ 190500 h 749300"/>
                <a:gd name="connsiteX4" fmla="*/ 215900 w 1041400"/>
                <a:gd name="connsiteY4" fmla="*/ 152400 h 749300"/>
                <a:gd name="connsiteX5" fmla="*/ 139700 w 1041400"/>
                <a:gd name="connsiteY5" fmla="*/ 101600 h 749300"/>
                <a:gd name="connsiteX6" fmla="*/ 38100 w 1041400"/>
                <a:gd name="connsiteY6" fmla="*/ 12700 h 749300"/>
                <a:gd name="connsiteX7" fmla="*/ 0 w 1041400"/>
                <a:gd name="connsiteY7" fmla="*/ 0 h 749300"/>
                <a:gd name="connsiteX0" fmla="*/ 1041400 w 1041400"/>
                <a:gd name="connsiteY0" fmla="*/ 749300 h 749300"/>
                <a:gd name="connsiteX1" fmla="*/ 825500 w 1041400"/>
                <a:gd name="connsiteY1" fmla="*/ 571500 h 749300"/>
                <a:gd name="connsiteX2" fmla="*/ 546100 w 1041400"/>
                <a:gd name="connsiteY2" fmla="*/ 381000 h 749300"/>
                <a:gd name="connsiteX3" fmla="*/ 292100 w 1041400"/>
                <a:gd name="connsiteY3" fmla="*/ 190500 h 749300"/>
                <a:gd name="connsiteX4" fmla="*/ 139700 w 1041400"/>
                <a:gd name="connsiteY4" fmla="*/ 101600 h 749300"/>
                <a:gd name="connsiteX5" fmla="*/ 38100 w 1041400"/>
                <a:gd name="connsiteY5" fmla="*/ 12700 h 749300"/>
                <a:gd name="connsiteX6" fmla="*/ 0 w 1041400"/>
                <a:gd name="connsiteY6" fmla="*/ 0 h 749300"/>
                <a:gd name="connsiteX0" fmla="*/ 1041400 w 1041400"/>
                <a:gd name="connsiteY0" fmla="*/ 753597 h 753597"/>
                <a:gd name="connsiteX1" fmla="*/ 825500 w 1041400"/>
                <a:gd name="connsiteY1" fmla="*/ 575797 h 753597"/>
                <a:gd name="connsiteX2" fmla="*/ 546100 w 1041400"/>
                <a:gd name="connsiteY2" fmla="*/ 385297 h 753597"/>
                <a:gd name="connsiteX3" fmla="*/ 292100 w 1041400"/>
                <a:gd name="connsiteY3" fmla="*/ 194797 h 753597"/>
                <a:gd name="connsiteX4" fmla="*/ 38100 w 1041400"/>
                <a:gd name="connsiteY4" fmla="*/ 16997 h 753597"/>
                <a:gd name="connsiteX5" fmla="*/ 0 w 1041400"/>
                <a:gd name="connsiteY5" fmla="*/ 4297 h 753597"/>
                <a:gd name="connsiteX0" fmla="*/ 1041400 w 1041400"/>
                <a:gd name="connsiteY0" fmla="*/ 749300 h 749300"/>
                <a:gd name="connsiteX1" fmla="*/ 825500 w 1041400"/>
                <a:gd name="connsiteY1" fmla="*/ 571500 h 749300"/>
                <a:gd name="connsiteX2" fmla="*/ 546100 w 1041400"/>
                <a:gd name="connsiteY2" fmla="*/ 381000 h 749300"/>
                <a:gd name="connsiteX3" fmla="*/ 292100 w 1041400"/>
                <a:gd name="connsiteY3" fmla="*/ 190500 h 749300"/>
                <a:gd name="connsiteX4" fmla="*/ 0 w 1041400"/>
                <a:gd name="connsiteY4" fmla="*/ 0 h 749300"/>
                <a:gd name="connsiteX0" fmla="*/ 1041400 w 1041400"/>
                <a:gd name="connsiteY0" fmla="*/ 717550 h 717550"/>
                <a:gd name="connsiteX1" fmla="*/ 825500 w 1041400"/>
                <a:gd name="connsiteY1" fmla="*/ 539750 h 717550"/>
                <a:gd name="connsiteX2" fmla="*/ 546100 w 1041400"/>
                <a:gd name="connsiteY2" fmla="*/ 349250 h 717550"/>
                <a:gd name="connsiteX3" fmla="*/ 292100 w 1041400"/>
                <a:gd name="connsiteY3" fmla="*/ 158750 h 717550"/>
                <a:gd name="connsiteX4" fmla="*/ 0 w 1041400"/>
                <a:gd name="connsiteY4" fmla="*/ 0 h 717550"/>
                <a:gd name="connsiteX0" fmla="*/ 1066800 w 1066800"/>
                <a:gd name="connsiteY0" fmla="*/ 679450 h 679450"/>
                <a:gd name="connsiteX1" fmla="*/ 825500 w 1066800"/>
                <a:gd name="connsiteY1" fmla="*/ 539750 h 679450"/>
                <a:gd name="connsiteX2" fmla="*/ 546100 w 1066800"/>
                <a:gd name="connsiteY2" fmla="*/ 349250 h 679450"/>
                <a:gd name="connsiteX3" fmla="*/ 292100 w 1066800"/>
                <a:gd name="connsiteY3" fmla="*/ 158750 h 679450"/>
                <a:gd name="connsiteX4" fmla="*/ 0 w 1066800"/>
                <a:gd name="connsiteY4" fmla="*/ 0 h 679450"/>
                <a:gd name="connsiteX0" fmla="*/ 1066800 w 1066800"/>
                <a:gd name="connsiteY0" fmla="*/ 679450 h 679450"/>
                <a:gd name="connsiteX1" fmla="*/ 844550 w 1066800"/>
                <a:gd name="connsiteY1" fmla="*/ 508000 h 679450"/>
                <a:gd name="connsiteX2" fmla="*/ 546100 w 1066800"/>
                <a:gd name="connsiteY2" fmla="*/ 349250 h 679450"/>
                <a:gd name="connsiteX3" fmla="*/ 292100 w 1066800"/>
                <a:gd name="connsiteY3" fmla="*/ 158750 h 679450"/>
                <a:gd name="connsiteX4" fmla="*/ 0 w 1066800"/>
                <a:gd name="connsiteY4" fmla="*/ 0 h 679450"/>
                <a:gd name="connsiteX0" fmla="*/ 1066800 w 1066800"/>
                <a:gd name="connsiteY0" fmla="*/ 679450 h 679450"/>
                <a:gd name="connsiteX1" fmla="*/ 844550 w 1066800"/>
                <a:gd name="connsiteY1" fmla="*/ 508000 h 679450"/>
                <a:gd name="connsiteX2" fmla="*/ 558800 w 1066800"/>
                <a:gd name="connsiteY2" fmla="*/ 330200 h 679450"/>
                <a:gd name="connsiteX3" fmla="*/ 292100 w 1066800"/>
                <a:gd name="connsiteY3" fmla="*/ 158750 h 679450"/>
                <a:gd name="connsiteX4" fmla="*/ 0 w 1066800"/>
                <a:gd name="connsiteY4" fmla="*/ 0 h 679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800" h="679450">
                  <a:moveTo>
                    <a:pt x="1066800" y="679450"/>
                  </a:moveTo>
                  <a:cubicBezTo>
                    <a:pt x="986367" y="632883"/>
                    <a:pt x="929217" y="566208"/>
                    <a:pt x="844550" y="508000"/>
                  </a:cubicBezTo>
                  <a:cubicBezTo>
                    <a:pt x="759883" y="449792"/>
                    <a:pt x="650875" y="388408"/>
                    <a:pt x="558800" y="330200"/>
                  </a:cubicBezTo>
                  <a:cubicBezTo>
                    <a:pt x="466725" y="271992"/>
                    <a:pt x="385233" y="213783"/>
                    <a:pt x="292100" y="158750"/>
                  </a:cubicBezTo>
                  <a:cubicBezTo>
                    <a:pt x="198967" y="103717"/>
                    <a:pt x="60854" y="39687"/>
                    <a:pt x="0" y="0"/>
                  </a:cubicBezTo>
                </a:path>
              </a:pathLst>
            </a:custGeom>
            <a:ln>
              <a:solidFill>
                <a:srgbClr val="0000FF"/>
              </a:solidFill>
              <a:prstDash val="lg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9" name="Freeform 38"/>
            <p:cNvSpPr/>
            <p:nvPr/>
          </p:nvSpPr>
          <p:spPr>
            <a:xfrm>
              <a:off x="311150" y="1993900"/>
              <a:ext cx="4922538" cy="3479800"/>
            </a:xfrm>
            <a:custGeom>
              <a:avLst/>
              <a:gdLst>
                <a:gd name="connsiteX0" fmla="*/ 4838700 w 4991100"/>
                <a:gd name="connsiteY0" fmla="*/ 0 h 3480717"/>
                <a:gd name="connsiteX1" fmla="*/ 4902200 w 4991100"/>
                <a:gd name="connsiteY1" fmla="*/ 101600 h 3480717"/>
                <a:gd name="connsiteX2" fmla="*/ 4927600 w 4991100"/>
                <a:gd name="connsiteY2" fmla="*/ 165100 h 3480717"/>
                <a:gd name="connsiteX3" fmla="*/ 4953000 w 4991100"/>
                <a:gd name="connsiteY3" fmla="*/ 342900 h 3480717"/>
                <a:gd name="connsiteX4" fmla="*/ 4965700 w 4991100"/>
                <a:gd name="connsiteY4" fmla="*/ 381000 h 3480717"/>
                <a:gd name="connsiteX5" fmla="*/ 4978400 w 4991100"/>
                <a:gd name="connsiteY5" fmla="*/ 533400 h 3480717"/>
                <a:gd name="connsiteX6" fmla="*/ 4991100 w 4991100"/>
                <a:gd name="connsiteY6" fmla="*/ 635000 h 3480717"/>
                <a:gd name="connsiteX7" fmla="*/ 4978400 w 4991100"/>
                <a:gd name="connsiteY7" fmla="*/ 812800 h 3480717"/>
                <a:gd name="connsiteX8" fmla="*/ 4914900 w 4991100"/>
                <a:gd name="connsiteY8" fmla="*/ 914400 h 3480717"/>
                <a:gd name="connsiteX9" fmla="*/ 4902200 w 4991100"/>
                <a:gd name="connsiteY9" fmla="*/ 965200 h 3480717"/>
                <a:gd name="connsiteX10" fmla="*/ 4826000 w 4991100"/>
                <a:gd name="connsiteY10" fmla="*/ 1016000 h 3480717"/>
                <a:gd name="connsiteX11" fmla="*/ 4813300 w 4991100"/>
                <a:gd name="connsiteY11" fmla="*/ 1054100 h 3480717"/>
                <a:gd name="connsiteX12" fmla="*/ 4762500 w 4991100"/>
                <a:gd name="connsiteY12" fmla="*/ 1066800 h 3480717"/>
                <a:gd name="connsiteX13" fmla="*/ 4724400 w 4991100"/>
                <a:gd name="connsiteY13" fmla="*/ 1092200 h 3480717"/>
                <a:gd name="connsiteX14" fmla="*/ 4660900 w 4991100"/>
                <a:gd name="connsiteY14" fmla="*/ 1143000 h 3480717"/>
                <a:gd name="connsiteX15" fmla="*/ 4635500 w 4991100"/>
                <a:gd name="connsiteY15" fmla="*/ 1181100 h 3480717"/>
                <a:gd name="connsiteX16" fmla="*/ 4559300 w 4991100"/>
                <a:gd name="connsiteY16" fmla="*/ 1206500 h 3480717"/>
                <a:gd name="connsiteX17" fmla="*/ 4470400 w 4991100"/>
                <a:gd name="connsiteY17" fmla="*/ 1244600 h 3480717"/>
                <a:gd name="connsiteX18" fmla="*/ 4445000 w 4991100"/>
                <a:gd name="connsiteY18" fmla="*/ 1282700 h 3480717"/>
                <a:gd name="connsiteX19" fmla="*/ 4394200 w 4991100"/>
                <a:gd name="connsiteY19" fmla="*/ 1295400 h 3480717"/>
                <a:gd name="connsiteX20" fmla="*/ 4356100 w 4991100"/>
                <a:gd name="connsiteY20" fmla="*/ 1320800 h 3480717"/>
                <a:gd name="connsiteX21" fmla="*/ 4305300 w 4991100"/>
                <a:gd name="connsiteY21" fmla="*/ 1371600 h 3480717"/>
                <a:gd name="connsiteX22" fmla="*/ 4241800 w 4991100"/>
                <a:gd name="connsiteY22" fmla="*/ 1422400 h 3480717"/>
                <a:gd name="connsiteX23" fmla="*/ 4229100 w 4991100"/>
                <a:gd name="connsiteY23" fmla="*/ 1460500 h 3480717"/>
                <a:gd name="connsiteX24" fmla="*/ 4152900 w 4991100"/>
                <a:gd name="connsiteY24" fmla="*/ 1511300 h 3480717"/>
                <a:gd name="connsiteX25" fmla="*/ 4089400 w 4991100"/>
                <a:gd name="connsiteY25" fmla="*/ 1562100 h 3480717"/>
                <a:gd name="connsiteX26" fmla="*/ 4013200 w 4991100"/>
                <a:gd name="connsiteY26" fmla="*/ 1625600 h 3480717"/>
                <a:gd name="connsiteX27" fmla="*/ 3937000 w 4991100"/>
                <a:gd name="connsiteY27" fmla="*/ 1651000 h 3480717"/>
                <a:gd name="connsiteX28" fmla="*/ 3898900 w 4991100"/>
                <a:gd name="connsiteY28" fmla="*/ 1701800 h 3480717"/>
                <a:gd name="connsiteX29" fmla="*/ 3848100 w 4991100"/>
                <a:gd name="connsiteY29" fmla="*/ 1727200 h 3480717"/>
                <a:gd name="connsiteX30" fmla="*/ 3810000 w 4991100"/>
                <a:gd name="connsiteY30" fmla="*/ 1752600 h 3480717"/>
                <a:gd name="connsiteX31" fmla="*/ 3733800 w 4991100"/>
                <a:gd name="connsiteY31" fmla="*/ 1790700 h 3480717"/>
                <a:gd name="connsiteX32" fmla="*/ 3670300 w 4991100"/>
                <a:gd name="connsiteY32" fmla="*/ 1841500 h 3480717"/>
                <a:gd name="connsiteX33" fmla="*/ 3644900 w 4991100"/>
                <a:gd name="connsiteY33" fmla="*/ 1879600 h 3480717"/>
                <a:gd name="connsiteX34" fmla="*/ 3568700 w 4991100"/>
                <a:gd name="connsiteY34" fmla="*/ 1930400 h 3480717"/>
                <a:gd name="connsiteX35" fmla="*/ 3543300 w 4991100"/>
                <a:gd name="connsiteY35" fmla="*/ 1968500 h 3480717"/>
                <a:gd name="connsiteX36" fmla="*/ 3467100 w 4991100"/>
                <a:gd name="connsiteY36" fmla="*/ 2032000 h 3480717"/>
                <a:gd name="connsiteX37" fmla="*/ 3429000 w 4991100"/>
                <a:gd name="connsiteY37" fmla="*/ 2108200 h 3480717"/>
                <a:gd name="connsiteX38" fmla="*/ 3378200 w 4991100"/>
                <a:gd name="connsiteY38" fmla="*/ 2197100 h 3480717"/>
                <a:gd name="connsiteX39" fmla="*/ 3340100 w 4991100"/>
                <a:gd name="connsiteY39" fmla="*/ 2324100 h 3480717"/>
                <a:gd name="connsiteX40" fmla="*/ 3314700 w 4991100"/>
                <a:gd name="connsiteY40" fmla="*/ 2400300 h 3480717"/>
                <a:gd name="connsiteX41" fmla="*/ 3276600 w 4991100"/>
                <a:gd name="connsiteY41" fmla="*/ 2514600 h 3480717"/>
                <a:gd name="connsiteX42" fmla="*/ 3263900 w 4991100"/>
                <a:gd name="connsiteY42" fmla="*/ 2552700 h 3480717"/>
                <a:gd name="connsiteX43" fmla="*/ 3251200 w 4991100"/>
                <a:gd name="connsiteY43" fmla="*/ 2590800 h 3480717"/>
                <a:gd name="connsiteX44" fmla="*/ 3225800 w 4991100"/>
                <a:gd name="connsiteY44" fmla="*/ 2679700 h 3480717"/>
                <a:gd name="connsiteX45" fmla="*/ 3213100 w 4991100"/>
                <a:gd name="connsiteY45" fmla="*/ 2730500 h 3480717"/>
                <a:gd name="connsiteX46" fmla="*/ 3187700 w 4991100"/>
                <a:gd name="connsiteY46" fmla="*/ 2781300 h 3480717"/>
                <a:gd name="connsiteX47" fmla="*/ 3175000 w 4991100"/>
                <a:gd name="connsiteY47" fmla="*/ 2857500 h 3480717"/>
                <a:gd name="connsiteX48" fmla="*/ 3136900 w 4991100"/>
                <a:gd name="connsiteY48" fmla="*/ 2971800 h 3480717"/>
                <a:gd name="connsiteX49" fmla="*/ 3124200 w 4991100"/>
                <a:gd name="connsiteY49" fmla="*/ 3009900 h 3480717"/>
                <a:gd name="connsiteX50" fmla="*/ 3073400 w 4991100"/>
                <a:gd name="connsiteY50" fmla="*/ 3035300 h 3480717"/>
                <a:gd name="connsiteX51" fmla="*/ 3022600 w 4991100"/>
                <a:gd name="connsiteY51" fmla="*/ 3111500 h 3480717"/>
                <a:gd name="connsiteX52" fmla="*/ 2984500 w 4991100"/>
                <a:gd name="connsiteY52" fmla="*/ 3136900 h 3480717"/>
                <a:gd name="connsiteX53" fmla="*/ 2895600 w 4991100"/>
                <a:gd name="connsiteY53" fmla="*/ 3162300 h 3480717"/>
                <a:gd name="connsiteX54" fmla="*/ 2857500 w 4991100"/>
                <a:gd name="connsiteY54" fmla="*/ 3187700 h 3480717"/>
                <a:gd name="connsiteX55" fmla="*/ 2476500 w 4991100"/>
                <a:gd name="connsiteY55" fmla="*/ 3238500 h 3480717"/>
                <a:gd name="connsiteX56" fmla="*/ 2286000 w 4991100"/>
                <a:gd name="connsiteY56" fmla="*/ 3276600 h 3480717"/>
                <a:gd name="connsiteX57" fmla="*/ 2184400 w 4991100"/>
                <a:gd name="connsiteY57" fmla="*/ 3302000 h 3480717"/>
                <a:gd name="connsiteX58" fmla="*/ 2082800 w 4991100"/>
                <a:gd name="connsiteY58" fmla="*/ 3327400 h 3480717"/>
                <a:gd name="connsiteX59" fmla="*/ 1993900 w 4991100"/>
                <a:gd name="connsiteY59" fmla="*/ 3352800 h 3480717"/>
                <a:gd name="connsiteX60" fmla="*/ 1955800 w 4991100"/>
                <a:gd name="connsiteY60" fmla="*/ 3365500 h 3480717"/>
                <a:gd name="connsiteX61" fmla="*/ 1905000 w 4991100"/>
                <a:gd name="connsiteY61" fmla="*/ 3390900 h 3480717"/>
                <a:gd name="connsiteX62" fmla="*/ 1828800 w 4991100"/>
                <a:gd name="connsiteY62" fmla="*/ 3403600 h 3480717"/>
                <a:gd name="connsiteX63" fmla="*/ 1003300 w 4991100"/>
                <a:gd name="connsiteY63" fmla="*/ 3429000 h 3480717"/>
                <a:gd name="connsiteX64" fmla="*/ 520700 w 4991100"/>
                <a:gd name="connsiteY64" fmla="*/ 3467100 h 3480717"/>
                <a:gd name="connsiteX65" fmla="*/ 254000 w 4991100"/>
                <a:gd name="connsiteY65" fmla="*/ 3479800 h 3480717"/>
                <a:gd name="connsiteX66" fmla="*/ 0 w 4991100"/>
                <a:gd name="connsiteY66" fmla="*/ 3479800 h 3480717"/>
                <a:gd name="connsiteX0" fmla="*/ 4838700 w 4991100"/>
                <a:gd name="connsiteY0" fmla="*/ 0 h 3480717"/>
                <a:gd name="connsiteX1" fmla="*/ 4927600 w 4991100"/>
                <a:gd name="connsiteY1" fmla="*/ 165100 h 3480717"/>
                <a:gd name="connsiteX2" fmla="*/ 4953000 w 4991100"/>
                <a:gd name="connsiteY2" fmla="*/ 342900 h 3480717"/>
                <a:gd name="connsiteX3" fmla="*/ 4965700 w 4991100"/>
                <a:gd name="connsiteY3" fmla="*/ 381000 h 3480717"/>
                <a:gd name="connsiteX4" fmla="*/ 4978400 w 4991100"/>
                <a:gd name="connsiteY4" fmla="*/ 533400 h 3480717"/>
                <a:gd name="connsiteX5" fmla="*/ 4991100 w 4991100"/>
                <a:gd name="connsiteY5" fmla="*/ 635000 h 3480717"/>
                <a:gd name="connsiteX6" fmla="*/ 4978400 w 4991100"/>
                <a:gd name="connsiteY6" fmla="*/ 812800 h 3480717"/>
                <a:gd name="connsiteX7" fmla="*/ 4914900 w 4991100"/>
                <a:gd name="connsiteY7" fmla="*/ 914400 h 3480717"/>
                <a:gd name="connsiteX8" fmla="*/ 4902200 w 4991100"/>
                <a:gd name="connsiteY8" fmla="*/ 965200 h 3480717"/>
                <a:gd name="connsiteX9" fmla="*/ 4826000 w 4991100"/>
                <a:gd name="connsiteY9" fmla="*/ 1016000 h 3480717"/>
                <a:gd name="connsiteX10" fmla="*/ 4813300 w 4991100"/>
                <a:gd name="connsiteY10" fmla="*/ 1054100 h 3480717"/>
                <a:gd name="connsiteX11" fmla="*/ 4762500 w 4991100"/>
                <a:gd name="connsiteY11" fmla="*/ 1066800 h 3480717"/>
                <a:gd name="connsiteX12" fmla="*/ 4724400 w 4991100"/>
                <a:gd name="connsiteY12" fmla="*/ 1092200 h 3480717"/>
                <a:gd name="connsiteX13" fmla="*/ 4660900 w 4991100"/>
                <a:gd name="connsiteY13" fmla="*/ 1143000 h 3480717"/>
                <a:gd name="connsiteX14" fmla="*/ 4635500 w 4991100"/>
                <a:gd name="connsiteY14" fmla="*/ 1181100 h 3480717"/>
                <a:gd name="connsiteX15" fmla="*/ 4559300 w 4991100"/>
                <a:gd name="connsiteY15" fmla="*/ 1206500 h 3480717"/>
                <a:gd name="connsiteX16" fmla="*/ 4470400 w 4991100"/>
                <a:gd name="connsiteY16" fmla="*/ 1244600 h 3480717"/>
                <a:gd name="connsiteX17" fmla="*/ 4445000 w 4991100"/>
                <a:gd name="connsiteY17" fmla="*/ 1282700 h 3480717"/>
                <a:gd name="connsiteX18" fmla="*/ 4394200 w 4991100"/>
                <a:gd name="connsiteY18" fmla="*/ 1295400 h 3480717"/>
                <a:gd name="connsiteX19" fmla="*/ 4356100 w 4991100"/>
                <a:gd name="connsiteY19" fmla="*/ 1320800 h 3480717"/>
                <a:gd name="connsiteX20" fmla="*/ 4305300 w 4991100"/>
                <a:gd name="connsiteY20" fmla="*/ 1371600 h 3480717"/>
                <a:gd name="connsiteX21" fmla="*/ 4241800 w 4991100"/>
                <a:gd name="connsiteY21" fmla="*/ 1422400 h 3480717"/>
                <a:gd name="connsiteX22" fmla="*/ 4229100 w 4991100"/>
                <a:gd name="connsiteY22" fmla="*/ 1460500 h 3480717"/>
                <a:gd name="connsiteX23" fmla="*/ 4152900 w 4991100"/>
                <a:gd name="connsiteY23" fmla="*/ 1511300 h 3480717"/>
                <a:gd name="connsiteX24" fmla="*/ 4089400 w 4991100"/>
                <a:gd name="connsiteY24" fmla="*/ 1562100 h 3480717"/>
                <a:gd name="connsiteX25" fmla="*/ 4013200 w 4991100"/>
                <a:gd name="connsiteY25" fmla="*/ 1625600 h 3480717"/>
                <a:gd name="connsiteX26" fmla="*/ 3937000 w 4991100"/>
                <a:gd name="connsiteY26" fmla="*/ 1651000 h 3480717"/>
                <a:gd name="connsiteX27" fmla="*/ 3898900 w 4991100"/>
                <a:gd name="connsiteY27" fmla="*/ 1701800 h 3480717"/>
                <a:gd name="connsiteX28" fmla="*/ 3848100 w 4991100"/>
                <a:gd name="connsiteY28" fmla="*/ 1727200 h 3480717"/>
                <a:gd name="connsiteX29" fmla="*/ 3810000 w 4991100"/>
                <a:gd name="connsiteY29" fmla="*/ 1752600 h 3480717"/>
                <a:gd name="connsiteX30" fmla="*/ 3733800 w 4991100"/>
                <a:gd name="connsiteY30" fmla="*/ 1790700 h 3480717"/>
                <a:gd name="connsiteX31" fmla="*/ 3670300 w 4991100"/>
                <a:gd name="connsiteY31" fmla="*/ 1841500 h 3480717"/>
                <a:gd name="connsiteX32" fmla="*/ 3644900 w 4991100"/>
                <a:gd name="connsiteY32" fmla="*/ 1879600 h 3480717"/>
                <a:gd name="connsiteX33" fmla="*/ 3568700 w 4991100"/>
                <a:gd name="connsiteY33" fmla="*/ 1930400 h 3480717"/>
                <a:gd name="connsiteX34" fmla="*/ 3543300 w 4991100"/>
                <a:gd name="connsiteY34" fmla="*/ 1968500 h 3480717"/>
                <a:gd name="connsiteX35" fmla="*/ 3467100 w 4991100"/>
                <a:gd name="connsiteY35" fmla="*/ 2032000 h 3480717"/>
                <a:gd name="connsiteX36" fmla="*/ 3429000 w 4991100"/>
                <a:gd name="connsiteY36" fmla="*/ 2108200 h 3480717"/>
                <a:gd name="connsiteX37" fmla="*/ 3378200 w 4991100"/>
                <a:gd name="connsiteY37" fmla="*/ 2197100 h 3480717"/>
                <a:gd name="connsiteX38" fmla="*/ 3340100 w 4991100"/>
                <a:gd name="connsiteY38" fmla="*/ 2324100 h 3480717"/>
                <a:gd name="connsiteX39" fmla="*/ 3314700 w 4991100"/>
                <a:gd name="connsiteY39" fmla="*/ 2400300 h 3480717"/>
                <a:gd name="connsiteX40" fmla="*/ 3276600 w 4991100"/>
                <a:gd name="connsiteY40" fmla="*/ 2514600 h 3480717"/>
                <a:gd name="connsiteX41" fmla="*/ 3263900 w 4991100"/>
                <a:gd name="connsiteY41" fmla="*/ 2552700 h 3480717"/>
                <a:gd name="connsiteX42" fmla="*/ 3251200 w 4991100"/>
                <a:gd name="connsiteY42" fmla="*/ 2590800 h 3480717"/>
                <a:gd name="connsiteX43" fmla="*/ 3225800 w 4991100"/>
                <a:gd name="connsiteY43" fmla="*/ 2679700 h 3480717"/>
                <a:gd name="connsiteX44" fmla="*/ 3213100 w 4991100"/>
                <a:gd name="connsiteY44" fmla="*/ 2730500 h 3480717"/>
                <a:gd name="connsiteX45" fmla="*/ 3187700 w 4991100"/>
                <a:gd name="connsiteY45" fmla="*/ 2781300 h 3480717"/>
                <a:gd name="connsiteX46" fmla="*/ 3175000 w 4991100"/>
                <a:gd name="connsiteY46" fmla="*/ 2857500 h 3480717"/>
                <a:gd name="connsiteX47" fmla="*/ 3136900 w 4991100"/>
                <a:gd name="connsiteY47" fmla="*/ 2971800 h 3480717"/>
                <a:gd name="connsiteX48" fmla="*/ 3124200 w 4991100"/>
                <a:gd name="connsiteY48" fmla="*/ 3009900 h 3480717"/>
                <a:gd name="connsiteX49" fmla="*/ 3073400 w 4991100"/>
                <a:gd name="connsiteY49" fmla="*/ 3035300 h 3480717"/>
                <a:gd name="connsiteX50" fmla="*/ 3022600 w 4991100"/>
                <a:gd name="connsiteY50" fmla="*/ 3111500 h 3480717"/>
                <a:gd name="connsiteX51" fmla="*/ 2984500 w 4991100"/>
                <a:gd name="connsiteY51" fmla="*/ 3136900 h 3480717"/>
                <a:gd name="connsiteX52" fmla="*/ 2895600 w 4991100"/>
                <a:gd name="connsiteY52" fmla="*/ 3162300 h 3480717"/>
                <a:gd name="connsiteX53" fmla="*/ 2857500 w 4991100"/>
                <a:gd name="connsiteY53" fmla="*/ 3187700 h 3480717"/>
                <a:gd name="connsiteX54" fmla="*/ 2476500 w 4991100"/>
                <a:gd name="connsiteY54" fmla="*/ 3238500 h 3480717"/>
                <a:gd name="connsiteX55" fmla="*/ 2286000 w 4991100"/>
                <a:gd name="connsiteY55" fmla="*/ 3276600 h 3480717"/>
                <a:gd name="connsiteX56" fmla="*/ 2184400 w 4991100"/>
                <a:gd name="connsiteY56" fmla="*/ 3302000 h 3480717"/>
                <a:gd name="connsiteX57" fmla="*/ 2082800 w 4991100"/>
                <a:gd name="connsiteY57" fmla="*/ 3327400 h 3480717"/>
                <a:gd name="connsiteX58" fmla="*/ 1993900 w 4991100"/>
                <a:gd name="connsiteY58" fmla="*/ 3352800 h 3480717"/>
                <a:gd name="connsiteX59" fmla="*/ 1955800 w 4991100"/>
                <a:gd name="connsiteY59" fmla="*/ 3365500 h 3480717"/>
                <a:gd name="connsiteX60" fmla="*/ 1905000 w 4991100"/>
                <a:gd name="connsiteY60" fmla="*/ 3390900 h 3480717"/>
                <a:gd name="connsiteX61" fmla="*/ 1828800 w 4991100"/>
                <a:gd name="connsiteY61" fmla="*/ 3403600 h 3480717"/>
                <a:gd name="connsiteX62" fmla="*/ 1003300 w 4991100"/>
                <a:gd name="connsiteY62" fmla="*/ 3429000 h 3480717"/>
                <a:gd name="connsiteX63" fmla="*/ 520700 w 4991100"/>
                <a:gd name="connsiteY63" fmla="*/ 3467100 h 3480717"/>
                <a:gd name="connsiteX64" fmla="*/ 254000 w 4991100"/>
                <a:gd name="connsiteY64" fmla="*/ 3479800 h 3480717"/>
                <a:gd name="connsiteX65" fmla="*/ 0 w 4991100"/>
                <a:gd name="connsiteY65" fmla="*/ 3479800 h 3480717"/>
                <a:gd name="connsiteX0" fmla="*/ 4838700 w 4991100"/>
                <a:gd name="connsiteY0" fmla="*/ 0 h 3480717"/>
                <a:gd name="connsiteX1" fmla="*/ 4953000 w 4991100"/>
                <a:gd name="connsiteY1" fmla="*/ 342900 h 3480717"/>
                <a:gd name="connsiteX2" fmla="*/ 4965700 w 4991100"/>
                <a:gd name="connsiteY2" fmla="*/ 381000 h 3480717"/>
                <a:gd name="connsiteX3" fmla="*/ 4978400 w 4991100"/>
                <a:gd name="connsiteY3" fmla="*/ 533400 h 3480717"/>
                <a:gd name="connsiteX4" fmla="*/ 4991100 w 4991100"/>
                <a:gd name="connsiteY4" fmla="*/ 635000 h 3480717"/>
                <a:gd name="connsiteX5" fmla="*/ 4978400 w 4991100"/>
                <a:gd name="connsiteY5" fmla="*/ 812800 h 3480717"/>
                <a:gd name="connsiteX6" fmla="*/ 4914900 w 4991100"/>
                <a:gd name="connsiteY6" fmla="*/ 914400 h 3480717"/>
                <a:gd name="connsiteX7" fmla="*/ 4902200 w 4991100"/>
                <a:gd name="connsiteY7" fmla="*/ 965200 h 3480717"/>
                <a:gd name="connsiteX8" fmla="*/ 4826000 w 4991100"/>
                <a:gd name="connsiteY8" fmla="*/ 1016000 h 3480717"/>
                <a:gd name="connsiteX9" fmla="*/ 4813300 w 4991100"/>
                <a:gd name="connsiteY9" fmla="*/ 1054100 h 3480717"/>
                <a:gd name="connsiteX10" fmla="*/ 4762500 w 4991100"/>
                <a:gd name="connsiteY10" fmla="*/ 1066800 h 3480717"/>
                <a:gd name="connsiteX11" fmla="*/ 4724400 w 4991100"/>
                <a:gd name="connsiteY11" fmla="*/ 1092200 h 3480717"/>
                <a:gd name="connsiteX12" fmla="*/ 4660900 w 4991100"/>
                <a:gd name="connsiteY12" fmla="*/ 1143000 h 3480717"/>
                <a:gd name="connsiteX13" fmla="*/ 4635500 w 4991100"/>
                <a:gd name="connsiteY13" fmla="*/ 1181100 h 3480717"/>
                <a:gd name="connsiteX14" fmla="*/ 4559300 w 4991100"/>
                <a:gd name="connsiteY14" fmla="*/ 1206500 h 3480717"/>
                <a:gd name="connsiteX15" fmla="*/ 4470400 w 4991100"/>
                <a:gd name="connsiteY15" fmla="*/ 1244600 h 3480717"/>
                <a:gd name="connsiteX16" fmla="*/ 4445000 w 4991100"/>
                <a:gd name="connsiteY16" fmla="*/ 1282700 h 3480717"/>
                <a:gd name="connsiteX17" fmla="*/ 4394200 w 4991100"/>
                <a:gd name="connsiteY17" fmla="*/ 1295400 h 3480717"/>
                <a:gd name="connsiteX18" fmla="*/ 4356100 w 4991100"/>
                <a:gd name="connsiteY18" fmla="*/ 1320800 h 3480717"/>
                <a:gd name="connsiteX19" fmla="*/ 4305300 w 4991100"/>
                <a:gd name="connsiteY19" fmla="*/ 1371600 h 3480717"/>
                <a:gd name="connsiteX20" fmla="*/ 4241800 w 4991100"/>
                <a:gd name="connsiteY20" fmla="*/ 1422400 h 3480717"/>
                <a:gd name="connsiteX21" fmla="*/ 4229100 w 4991100"/>
                <a:gd name="connsiteY21" fmla="*/ 1460500 h 3480717"/>
                <a:gd name="connsiteX22" fmla="*/ 4152900 w 4991100"/>
                <a:gd name="connsiteY22" fmla="*/ 1511300 h 3480717"/>
                <a:gd name="connsiteX23" fmla="*/ 4089400 w 4991100"/>
                <a:gd name="connsiteY23" fmla="*/ 1562100 h 3480717"/>
                <a:gd name="connsiteX24" fmla="*/ 4013200 w 4991100"/>
                <a:gd name="connsiteY24" fmla="*/ 1625600 h 3480717"/>
                <a:gd name="connsiteX25" fmla="*/ 3937000 w 4991100"/>
                <a:gd name="connsiteY25" fmla="*/ 1651000 h 3480717"/>
                <a:gd name="connsiteX26" fmla="*/ 3898900 w 4991100"/>
                <a:gd name="connsiteY26" fmla="*/ 1701800 h 3480717"/>
                <a:gd name="connsiteX27" fmla="*/ 3848100 w 4991100"/>
                <a:gd name="connsiteY27" fmla="*/ 1727200 h 3480717"/>
                <a:gd name="connsiteX28" fmla="*/ 3810000 w 4991100"/>
                <a:gd name="connsiteY28" fmla="*/ 1752600 h 3480717"/>
                <a:gd name="connsiteX29" fmla="*/ 3733800 w 4991100"/>
                <a:gd name="connsiteY29" fmla="*/ 1790700 h 3480717"/>
                <a:gd name="connsiteX30" fmla="*/ 3670300 w 4991100"/>
                <a:gd name="connsiteY30" fmla="*/ 1841500 h 3480717"/>
                <a:gd name="connsiteX31" fmla="*/ 3644900 w 4991100"/>
                <a:gd name="connsiteY31" fmla="*/ 1879600 h 3480717"/>
                <a:gd name="connsiteX32" fmla="*/ 3568700 w 4991100"/>
                <a:gd name="connsiteY32" fmla="*/ 1930400 h 3480717"/>
                <a:gd name="connsiteX33" fmla="*/ 3543300 w 4991100"/>
                <a:gd name="connsiteY33" fmla="*/ 1968500 h 3480717"/>
                <a:gd name="connsiteX34" fmla="*/ 3467100 w 4991100"/>
                <a:gd name="connsiteY34" fmla="*/ 2032000 h 3480717"/>
                <a:gd name="connsiteX35" fmla="*/ 3429000 w 4991100"/>
                <a:gd name="connsiteY35" fmla="*/ 2108200 h 3480717"/>
                <a:gd name="connsiteX36" fmla="*/ 3378200 w 4991100"/>
                <a:gd name="connsiteY36" fmla="*/ 2197100 h 3480717"/>
                <a:gd name="connsiteX37" fmla="*/ 3340100 w 4991100"/>
                <a:gd name="connsiteY37" fmla="*/ 2324100 h 3480717"/>
                <a:gd name="connsiteX38" fmla="*/ 3314700 w 4991100"/>
                <a:gd name="connsiteY38" fmla="*/ 2400300 h 3480717"/>
                <a:gd name="connsiteX39" fmla="*/ 3276600 w 4991100"/>
                <a:gd name="connsiteY39" fmla="*/ 2514600 h 3480717"/>
                <a:gd name="connsiteX40" fmla="*/ 3263900 w 4991100"/>
                <a:gd name="connsiteY40" fmla="*/ 2552700 h 3480717"/>
                <a:gd name="connsiteX41" fmla="*/ 3251200 w 4991100"/>
                <a:gd name="connsiteY41" fmla="*/ 2590800 h 3480717"/>
                <a:gd name="connsiteX42" fmla="*/ 3225800 w 4991100"/>
                <a:gd name="connsiteY42" fmla="*/ 2679700 h 3480717"/>
                <a:gd name="connsiteX43" fmla="*/ 3213100 w 4991100"/>
                <a:gd name="connsiteY43" fmla="*/ 2730500 h 3480717"/>
                <a:gd name="connsiteX44" fmla="*/ 3187700 w 4991100"/>
                <a:gd name="connsiteY44" fmla="*/ 2781300 h 3480717"/>
                <a:gd name="connsiteX45" fmla="*/ 3175000 w 4991100"/>
                <a:gd name="connsiteY45" fmla="*/ 2857500 h 3480717"/>
                <a:gd name="connsiteX46" fmla="*/ 3136900 w 4991100"/>
                <a:gd name="connsiteY46" fmla="*/ 2971800 h 3480717"/>
                <a:gd name="connsiteX47" fmla="*/ 3124200 w 4991100"/>
                <a:gd name="connsiteY47" fmla="*/ 3009900 h 3480717"/>
                <a:gd name="connsiteX48" fmla="*/ 3073400 w 4991100"/>
                <a:gd name="connsiteY48" fmla="*/ 3035300 h 3480717"/>
                <a:gd name="connsiteX49" fmla="*/ 3022600 w 4991100"/>
                <a:gd name="connsiteY49" fmla="*/ 3111500 h 3480717"/>
                <a:gd name="connsiteX50" fmla="*/ 2984500 w 4991100"/>
                <a:gd name="connsiteY50" fmla="*/ 3136900 h 3480717"/>
                <a:gd name="connsiteX51" fmla="*/ 2895600 w 4991100"/>
                <a:gd name="connsiteY51" fmla="*/ 3162300 h 3480717"/>
                <a:gd name="connsiteX52" fmla="*/ 2857500 w 4991100"/>
                <a:gd name="connsiteY52" fmla="*/ 3187700 h 3480717"/>
                <a:gd name="connsiteX53" fmla="*/ 2476500 w 4991100"/>
                <a:gd name="connsiteY53" fmla="*/ 3238500 h 3480717"/>
                <a:gd name="connsiteX54" fmla="*/ 2286000 w 4991100"/>
                <a:gd name="connsiteY54" fmla="*/ 3276600 h 3480717"/>
                <a:gd name="connsiteX55" fmla="*/ 2184400 w 4991100"/>
                <a:gd name="connsiteY55" fmla="*/ 3302000 h 3480717"/>
                <a:gd name="connsiteX56" fmla="*/ 2082800 w 4991100"/>
                <a:gd name="connsiteY56" fmla="*/ 3327400 h 3480717"/>
                <a:gd name="connsiteX57" fmla="*/ 1993900 w 4991100"/>
                <a:gd name="connsiteY57" fmla="*/ 3352800 h 3480717"/>
                <a:gd name="connsiteX58" fmla="*/ 1955800 w 4991100"/>
                <a:gd name="connsiteY58" fmla="*/ 3365500 h 3480717"/>
                <a:gd name="connsiteX59" fmla="*/ 1905000 w 4991100"/>
                <a:gd name="connsiteY59" fmla="*/ 3390900 h 3480717"/>
                <a:gd name="connsiteX60" fmla="*/ 1828800 w 4991100"/>
                <a:gd name="connsiteY60" fmla="*/ 3403600 h 3480717"/>
                <a:gd name="connsiteX61" fmla="*/ 1003300 w 4991100"/>
                <a:gd name="connsiteY61" fmla="*/ 3429000 h 3480717"/>
                <a:gd name="connsiteX62" fmla="*/ 520700 w 4991100"/>
                <a:gd name="connsiteY62" fmla="*/ 3467100 h 3480717"/>
                <a:gd name="connsiteX63" fmla="*/ 254000 w 4991100"/>
                <a:gd name="connsiteY63" fmla="*/ 3479800 h 3480717"/>
                <a:gd name="connsiteX64" fmla="*/ 0 w 4991100"/>
                <a:gd name="connsiteY64" fmla="*/ 3479800 h 3480717"/>
                <a:gd name="connsiteX0" fmla="*/ 4838700 w 4991100"/>
                <a:gd name="connsiteY0" fmla="*/ 0 h 3480717"/>
                <a:gd name="connsiteX1" fmla="*/ 4965700 w 4991100"/>
                <a:gd name="connsiteY1" fmla="*/ 381000 h 3480717"/>
                <a:gd name="connsiteX2" fmla="*/ 4978400 w 4991100"/>
                <a:gd name="connsiteY2" fmla="*/ 533400 h 3480717"/>
                <a:gd name="connsiteX3" fmla="*/ 4991100 w 4991100"/>
                <a:gd name="connsiteY3" fmla="*/ 635000 h 3480717"/>
                <a:gd name="connsiteX4" fmla="*/ 4978400 w 4991100"/>
                <a:gd name="connsiteY4" fmla="*/ 812800 h 3480717"/>
                <a:gd name="connsiteX5" fmla="*/ 4914900 w 4991100"/>
                <a:gd name="connsiteY5" fmla="*/ 914400 h 3480717"/>
                <a:gd name="connsiteX6" fmla="*/ 4902200 w 4991100"/>
                <a:gd name="connsiteY6" fmla="*/ 965200 h 3480717"/>
                <a:gd name="connsiteX7" fmla="*/ 4826000 w 4991100"/>
                <a:gd name="connsiteY7" fmla="*/ 1016000 h 3480717"/>
                <a:gd name="connsiteX8" fmla="*/ 4813300 w 4991100"/>
                <a:gd name="connsiteY8" fmla="*/ 1054100 h 3480717"/>
                <a:gd name="connsiteX9" fmla="*/ 4762500 w 4991100"/>
                <a:gd name="connsiteY9" fmla="*/ 1066800 h 3480717"/>
                <a:gd name="connsiteX10" fmla="*/ 4724400 w 4991100"/>
                <a:gd name="connsiteY10" fmla="*/ 1092200 h 3480717"/>
                <a:gd name="connsiteX11" fmla="*/ 4660900 w 4991100"/>
                <a:gd name="connsiteY11" fmla="*/ 1143000 h 3480717"/>
                <a:gd name="connsiteX12" fmla="*/ 4635500 w 4991100"/>
                <a:gd name="connsiteY12" fmla="*/ 1181100 h 3480717"/>
                <a:gd name="connsiteX13" fmla="*/ 4559300 w 4991100"/>
                <a:gd name="connsiteY13" fmla="*/ 1206500 h 3480717"/>
                <a:gd name="connsiteX14" fmla="*/ 4470400 w 4991100"/>
                <a:gd name="connsiteY14" fmla="*/ 1244600 h 3480717"/>
                <a:gd name="connsiteX15" fmla="*/ 4445000 w 4991100"/>
                <a:gd name="connsiteY15" fmla="*/ 1282700 h 3480717"/>
                <a:gd name="connsiteX16" fmla="*/ 4394200 w 4991100"/>
                <a:gd name="connsiteY16" fmla="*/ 1295400 h 3480717"/>
                <a:gd name="connsiteX17" fmla="*/ 4356100 w 4991100"/>
                <a:gd name="connsiteY17" fmla="*/ 1320800 h 3480717"/>
                <a:gd name="connsiteX18" fmla="*/ 4305300 w 4991100"/>
                <a:gd name="connsiteY18" fmla="*/ 1371600 h 3480717"/>
                <a:gd name="connsiteX19" fmla="*/ 4241800 w 4991100"/>
                <a:gd name="connsiteY19" fmla="*/ 1422400 h 3480717"/>
                <a:gd name="connsiteX20" fmla="*/ 4229100 w 4991100"/>
                <a:gd name="connsiteY20" fmla="*/ 1460500 h 3480717"/>
                <a:gd name="connsiteX21" fmla="*/ 4152900 w 4991100"/>
                <a:gd name="connsiteY21" fmla="*/ 1511300 h 3480717"/>
                <a:gd name="connsiteX22" fmla="*/ 4089400 w 4991100"/>
                <a:gd name="connsiteY22" fmla="*/ 1562100 h 3480717"/>
                <a:gd name="connsiteX23" fmla="*/ 4013200 w 4991100"/>
                <a:gd name="connsiteY23" fmla="*/ 1625600 h 3480717"/>
                <a:gd name="connsiteX24" fmla="*/ 3937000 w 4991100"/>
                <a:gd name="connsiteY24" fmla="*/ 1651000 h 3480717"/>
                <a:gd name="connsiteX25" fmla="*/ 3898900 w 4991100"/>
                <a:gd name="connsiteY25" fmla="*/ 1701800 h 3480717"/>
                <a:gd name="connsiteX26" fmla="*/ 3848100 w 4991100"/>
                <a:gd name="connsiteY26" fmla="*/ 1727200 h 3480717"/>
                <a:gd name="connsiteX27" fmla="*/ 3810000 w 4991100"/>
                <a:gd name="connsiteY27" fmla="*/ 1752600 h 3480717"/>
                <a:gd name="connsiteX28" fmla="*/ 3733800 w 4991100"/>
                <a:gd name="connsiteY28" fmla="*/ 1790700 h 3480717"/>
                <a:gd name="connsiteX29" fmla="*/ 3670300 w 4991100"/>
                <a:gd name="connsiteY29" fmla="*/ 1841500 h 3480717"/>
                <a:gd name="connsiteX30" fmla="*/ 3644900 w 4991100"/>
                <a:gd name="connsiteY30" fmla="*/ 1879600 h 3480717"/>
                <a:gd name="connsiteX31" fmla="*/ 3568700 w 4991100"/>
                <a:gd name="connsiteY31" fmla="*/ 1930400 h 3480717"/>
                <a:gd name="connsiteX32" fmla="*/ 3543300 w 4991100"/>
                <a:gd name="connsiteY32" fmla="*/ 1968500 h 3480717"/>
                <a:gd name="connsiteX33" fmla="*/ 3467100 w 4991100"/>
                <a:gd name="connsiteY33" fmla="*/ 2032000 h 3480717"/>
                <a:gd name="connsiteX34" fmla="*/ 3429000 w 4991100"/>
                <a:gd name="connsiteY34" fmla="*/ 2108200 h 3480717"/>
                <a:gd name="connsiteX35" fmla="*/ 3378200 w 4991100"/>
                <a:gd name="connsiteY35" fmla="*/ 2197100 h 3480717"/>
                <a:gd name="connsiteX36" fmla="*/ 3340100 w 4991100"/>
                <a:gd name="connsiteY36" fmla="*/ 2324100 h 3480717"/>
                <a:gd name="connsiteX37" fmla="*/ 3314700 w 4991100"/>
                <a:gd name="connsiteY37" fmla="*/ 2400300 h 3480717"/>
                <a:gd name="connsiteX38" fmla="*/ 3276600 w 4991100"/>
                <a:gd name="connsiteY38" fmla="*/ 2514600 h 3480717"/>
                <a:gd name="connsiteX39" fmla="*/ 3263900 w 4991100"/>
                <a:gd name="connsiteY39" fmla="*/ 2552700 h 3480717"/>
                <a:gd name="connsiteX40" fmla="*/ 3251200 w 4991100"/>
                <a:gd name="connsiteY40" fmla="*/ 2590800 h 3480717"/>
                <a:gd name="connsiteX41" fmla="*/ 3225800 w 4991100"/>
                <a:gd name="connsiteY41" fmla="*/ 2679700 h 3480717"/>
                <a:gd name="connsiteX42" fmla="*/ 3213100 w 4991100"/>
                <a:gd name="connsiteY42" fmla="*/ 2730500 h 3480717"/>
                <a:gd name="connsiteX43" fmla="*/ 3187700 w 4991100"/>
                <a:gd name="connsiteY43" fmla="*/ 2781300 h 3480717"/>
                <a:gd name="connsiteX44" fmla="*/ 3175000 w 4991100"/>
                <a:gd name="connsiteY44" fmla="*/ 2857500 h 3480717"/>
                <a:gd name="connsiteX45" fmla="*/ 3136900 w 4991100"/>
                <a:gd name="connsiteY45" fmla="*/ 2971800 h 3480717"/>
                <a:gd name="connsiteX46" fmla="*/ 3124200 w 4991100"/>
                <a:gd name="connsiteY46" fmla="*/ 3009900 h 3480717"/>
                <a:gd name="connsiteX47" fmla="*/ 3073400 w 4991100"/>
                <a:gd name="connsiteY47" fmla="*/ 3035300 h 3480717"/>
                <a:gd name="connsiteX48" fmla="*/ 3022600 w 4991100"/>
                <a:gd name="connsiteY48" fmla="*/ 3111500 h 3480717"/>
                <a:gd name="connsiteX49" fmla="*/ 2984500 w 4991100"/>
                <a:gd name="connsiteY49" fmla="*/ 3136900 h 3480717"/>
                <a:gd name="connsiteX50" fmla="*/ 2895600 w 4991100"/>
                <a:gd name="connsiteY50" fmla="*/ 3162300 h 3480717"/>
                <a:gd name="connsiteX51" fmla="*/ 2857500 w 4991100"/>
                <a:gd name="connsiteY51" fmla="*/ 3187700 h 3480717"/>
                <a:gd name="connsiteX52" fmla="*/ 2476500 w 4991100"/>
                <a:gd name="connsiteY52" fmla="*/ 3238500 h 3480717"/>
                <a:gd name="connsiteX53" fmla="*/ 2286000 w 4991100"/>
                <a:gd name="connsiteY53" fmla="*/ 3276600 h 3480717"/>
                <a:gd name="connsiteX54" fmla="*/ 2184400 w 4991100"/>
                <a:gd name="connsiteY54" fmla="*/ 3302000 h 3480717"/>
                <a:gd name="connsiteX55" fmla="*/ 2082800 w 4991100"/>
                <a:gd name="connsiteY55" fmla="*/ 3327400 h 3480717"/>
                <a:gd name="connsiteX56" fmla="*/ 1993900 w 4991100"/>
                <a:gd name="connsiteY56" fmla="*/ 3352800 h 3480717"/>
                <a:gd name="connsiteX57" fmla="*/ 1955800 w 4991100"/>
                <a:gd name="connsiteY57" fmla="*/ 3365500 h 3480717"/>
                <a:gd name="connsiteX58" fmla="*/ 1905000 w 4991100"/>
                <a:gd name="connsiteY58" fmla="*/ 3390900 h 3480717"/>
                <a:gd name="connsiteX59" fmla="*/ 1828800 w 4991100"/>
                <a:gd name="connsiteY59" fmla="*/ 3403600 h 3480717"/>
                <a:gd name="connsiteX60" fmla="*/ 1003300 w 4991100"/>
                <a:gd name="connsiteY60" fmla="*/ 3429000 h 3480717"/>
                <a:gd name="connsiteX61" fmla="*/ 520700 w 4991100"/>
                <a:gd name="connsiteY61" fmla="*/ 3467100 h 3480717"/>
                <a:gd name="connsiteX62" fmla="*/ 254000 w 4991100"/>
                <a:gd name="connsiteY62" fmla="*/ 3479800 h 3480717"/>
                <a:gd name="connsiteX63" fmla="*/ 0 w 4991100"/>
                <a:gd name="connsiteY63" fmla="*/ 3479800 h 3480717"/>
                <a:gd name="connsiteX0" fmla="*/ 4838700 w 4991526"/>
                <a:gd name="connsiteY0" fmla="*/ 0 h 3480717"/>
                <a:gd name="connsiteX1" fmla="*/ 4965700 w 4991526"/>
                <a:gd name="connsiteY1" fmla="*/ 381000 h 3480717"/>
                <a:gd name="connsiteX2" fmla="*/ 4991100 w 4991526"/>
                <a:gd name="connsiteY2" fmla="*/ 635000 h 3480717"/>
                <a:gd name="connsiteX3" fmla="*/ 4978400 w 4991526"/>
                <a:gd name="connsiteY3" fmla="*/ 812800 h 3480717"/>
                <a:gd name="connsiteX4" fmla="*/ 4914900 w 4991526"/>
                <a:gd name="connsiteY4" fmla="*/ 914400 h 3480717"/>
                <a:gd name="connsiteX5" fmla="*/ 4902200 w 4991526"/>
                <a:gd name="connsiteY5" fmla="*/ 965200 h 3480717"/>
                <a:gd name="connsiteX6" fmla="*/ 4826000 w 4991526"/>
                <a:gd name="connsiteY6" fmla="*/ 1016000 h 3480717"/>
                <a:gd name="connsiteX7" fmla="*/ 4813300 w 4991526"/>
                <a:gd name="connsiteY7" fmla="*/ 1054100 h 3480717"/>
                <a:gd name="connsiteX8" fmla="*/ 4762500 w 4991526"/>
                <a:gd name="connsiteY8" fmla="*/ 1066800 h 3480717"/>
                <a:gd name="connsiteX9" fmla="*/ 4724400 w 4991526"/>
                <a:gd name="connsiteY9" fmla="*/ 1092200 h 3480717"/>
                <a:gd name="connsiteX10" fmla="*/ 4660900 w 4991526"/>
                <a:gd name="connsiteY10" fmla="*/ 1143000 h 3480717"/>
                <a:gd name="connsiteX11" fmla="*/ 4635500 w 4991526"/>
                <a:gd name="connsiteY11" fmla="*/ 1181100 h 3480717"/>
                <a:gd name="connsiteX12" fmla="*/ 4559300 w 4991526"/>
                <a:gd name="connsiteY12" fmla="*/ 1206500 h 3480717"/>
                <a:gd name="connsiteX13" fmla="*/ 4470400 w 4991526"/>
                <a:gd name="connsiteY13" fmla="*/ 1244600 h 3480717"/>
                <a:gd name="connsiteX14" fmla="*/ 4445000 w 4991526"/>
                <a:gd name="connsiteY14" fmla="*/ 1282700 h 3480717"/>
                <a:gd name="connsiteX15" fmla="*/ 4394200 w 4991526"/>
                <a:gd name="connsiteY15" fmla="*/ 1295400 h 3480717"/>
                <a:gd name="connsiteX16" fmla="*/ 4356100 w 4991526"/>
                <a:gd name="connsiteY16" fmla="*/ 1320800 h 3480717"/>
                <a:gd name="connsiteX17" fmla="*/ 4305300 w 4991526"/>
                <a:gd name="connsiteY17" fmla="*/ 1371600 h 3480717"/>
                <a:gd name="connsiteX18" fmla="*/ 4241800 w 4991526"/>
                <a:gd name="connsiteY18" fmla="*/ 1422400 h 3480717"/>
                <a:gd name="connsiteX19" fmla="*/ 4229100 w 4991526"/>
                <a:gd name="connsiteY19" fmla="*/ 1460500 h 3480717"/>
                <a:gd name="connsiteX20" fmla="*/ 4152900 w 4991526"/>
                <a:gd name="connsiteY20" fmla="*/ 1511300 h 3480717"/>
                <a:gd name="connsiteX21" fmla="*/ 4089400 w 4991526"/>
                <a:gd name="connsiteY21" fmla="*/ 1562100 h 3480717"/>
                <a:gd name="connsiteX22" fmla="*/ 4013200 w 4991526"/>
                <a:gd name="connsiteY22" fmla="*/ 1625600 h 3480717"/>
                <a:gd name="connsiteX23" fmla="*/ 3937000 w 4991526"/>
                <a:gd name="connsiteY23" fmla="*/ 1651000 h 3480717"/>
                <a:gd name="connsiteX24" fmla="*/ 3898900 w 4991526"/>
                <a:gd name="connsiteY24" fmla="*/ 1701800 h 3480717"/>
                <a:gd name="connsiteX25" fmla="*/ 3848100 w 4991526"/>
                <a:gd name="connsiteY25" fmla="*/ 1727200 h 3480717"/>
                <a:gd name="connsiteX26" fmla="*/ 3810000 w 4991526"/>
                <a:gd name="connsiteY26" fmla="*/ 1752600 h 3480717"/>
                <a:gd name="connsiteX27" fmla="*/ 3733800 w 4991526"/>
                <a:gd name="connsiteY27" fmla="*/ 1790700 h 3480717"/>
                <a:gd name="connsiteX28" fmla="*/ 3670300 w 4991526"/>
                <a:gd name="connsiteY28" fmla="*/ 1841500 h 3480717"/>
                <a:gd name="connsiteX29" fmla="*/ 3644900 w 4991526"/>
                <a:gd name="connsiteY29" fmla="*/ 1879600 h 3480717"/>
                <a:gd name="connsiteX30" fmla="*/ 3568700 w 4991526"/>
                <a:gd name="connsiteY30" fmla="*/ 1930400 h 3480717"/>
                <a:gd name="connsiteX31" fmla="*/ 3543300 w 4991526"/>
                <a:gd name="connsiteY31" fmla="*/ 1968500 h 3480717"/>
                <a:gd name="connsiteX32" fmla="*/ 3467100 w 4991526"/>
                <a:gd name="connsiteY32" fmla="*/ 2032000 h 3480717"/>
                <a:gd name="connsiteX33" fmla="*/ 3429000 w 4991526"/>
                <a:gd name="connsiteY33" fmla="*/ 2108200 h 3480717"/>
                <a:gd name="connsiteX34" fmla="*/ 3378200 w 4991526"/>
                <a:gd name="connsiteY34" fmla="*/ 2197100 h 3480717"/>
                <a:gd name="connsiteX35" fmla="*/ 3340100 w 4991526"/>
                <a:gd name="connsiteY35" fmla="*/ 2324100 h 3480717"/>
                <a:gd name="connsiteX36" fmla="*/ 3314700 w 4991526"/>
                <a:gd name="connsiteY36" fmla="*/ 2400300 h 3480717"/>
                <a:gd name="connsiteX37" fmla="*/ 3276600 w 4991526"/>
                <a:gd name="connsiteY37" fmla="*/ 2514600 h 3480717"/>
                <a:gd name="connsiteX38" fmla="*/ 3263900 w 4991526"/>
                <a:gd name="connsiteY38" fmla="*/ 2552700 h 3480717"/>
                <a:gd name="connsiteX39" fmla="*/ 3251200 w 4991526"/>
                <a:gd name="connsiteY39" fmla="*/ 2590800 h 3480717"/>
                <a:gd name="connsiteX40" fmla="*/ 3225800 w 4991526"/>
                <a:gd name="connsiteY40" fmla="*/ 2679700 h 3480717"/>
                <a:gd name="connsiteX41" fmla="*/ 3213100 w 4991526"/>
                <a:gd name="connsiteY41" fmla="*/ 2730500 h 3480717"/>
                <a:gd name="connsiteX42" fmla="*/ 3187700 w 4991526"/>
                <a:gd name="connsiteY42" fmla="*/ 2781300 h 3480717"/>
                <a:gd name="connsiteX43" fmla="*/ 3175000 w 4991526"/>
                <a:gd name="connsiteY43" fmla="*/ 2857500 h 3480717"/>
                <a:gd name="connsiteX44" fmla="*/ 3136900 w 4991526"/>
                <a:gd name="connsiteY44" fmla="*/ 2971800 h 3480717"/>
                <a:gd name="connsiteX45" fmla="*/ 3124200 w 4991526"/>
                <a:gd name="connsiteY45" fmla="*/ 3009900 h 3480717"/>
                <a:gd name="connsiteX46" fmla="*/ 3073400 w 4991526"/>
                <a:gd name="connsiteY46" fmla="*/ 3035300 h 3480717"/>
                <a:gd name="connsiteX47" fmla="*/ 3022600 w 4991526"/>
                <a:gd name="connsiteY47" fmla="*/ 3111500 h 3480717"/>
                <a:gd name="connsiteX48" fmla="*/ 2984500 w 4991526"/>
                <a:gd name="connsiteY48" fmla="*/ 3136900 h 3480717"/>
                <a:gd name="connsiteX49" fmla="*/ 2895600 w 4991526"/>
                <a:gd name="connsiteY49" fmla="*/ 3162300 h 3480717"/>
                <a:gd name="connsiteX50" fmla="*/ 2857500 w 4991526"/>
                <a:gd name="connsiteY50" fmla="*/ 3187700 h 3480717"/>
                <a:gd name="connsiteX51" fmla="*/ 2476500 w 4991526"/>
                <a:gd name="connsiteY51" fmla="*/ 3238500 h 3480717"/>
                <a:gd name="connsiteX52" fmla="*/ 2286000 w 4991526"/>
                <a:gd name="connsiteY52" fmla="*/ 3276600 h 3480717"/>
                <a:gd name="connsiteX53" fmla="*/ 2184400 w 4991526"/>
                <a:gd name="connsiteY53" fmla="*/ 3302000 h 3480717"/>
                <a:gd name="connsiteX54" fmla="*/ 2082800 w 4991526"/>
                <a:gd name="connsiteY54" fmla="*/ 3327400 h 3480717"/>
                <a:gd name="connsiteX55" fmla="*/ 1993900 w 4991526"/>
                <a:gd name="connsiteY55" fmla="*/ 3352800 h 3480717"/>
                <a:gd name="connsiteX56" fmla="*/ 1955800 w 4991526"/>
                <a:gd name="connsiteY56" fmla="*/ 3365500 h 3480717"/>
                <a:gd name="connsiteX57" fmla="*/ 1905000 w 4991526"/>
                <a:gd name="connsiteY57" fmla="*/ 3390900 h 3480717"/>
                <a:gd name="connsiteX58" fmla="*/ 1828800 w 4991526"/>
                <a:gd name="connsiteY58" fmla="*/ 3403600 h 3480717"/>
                <a:gd name="connsiteX59" fmla="*/ 1003300 w 4991526"/>
                <a:gd name="connsiteY59" fmla="*/ 3429000 h 3480717"/>
                <a:gd name="connsiteX60" fmla="*/ 520700 w 4991526"/>
                <a:gd name="connsiteY60" fmla="*/ 3467100 h 3480717"/>
                <a:gd name="connsiteX61" fmla="*/ 254000 w 4991526"/>
                <a:gd name="connsiteY61" fmla="*/ 3479800 h 3480717"/>
                <a:gd name="connsiteX62" fmla="*/ 0 w 4991526"/>
                <a:gd name="connsiteY62" fmla="*/ 3479800 h 3480717"/>
                <a:gd name="connsiteX0" fmla="*/ 4838700 w 4984298"/>
                <a:gd name="connsiteY0" fmla="*/ 0 h 3480717"/>
                <a:gd name="connsiteX1" fmla="*/ 4965700 w 4984298"/>
                <a:gd name="connsiteY1" fmla="*/ 381000 h 3480717"/>
                <a:gd name="connsiteX2" fmla="*/ 4978400 w 4984298"/>
                <a:gd name="connsiteY2" fmla="*/ 812800 h 3480717"/>
                <a:gd name="connsiteX3" fmla="*/ 4914900 w 4984298"/>
                <a:gd name="connsiteY3" fmla="*/ 914400 h 3480717"/>
                <a:gd name="connsiteX4" fmla="*/ 4902200 w 4984298"/>
                <a:gd name="connsiteY4" fmla="*/ 965200 h 3480717"/>
                <a:gd name="connsiteX5" fmla="*/ 4826000 w 4984298"/>
                <a:gd name="connsiteY5" fmla="*/ 1016000 h 3480717"/>
                <a:gd name="connsiteX6" fmla="*/ 4813300 w 4984298"/>
                <a:gd name="connsiteY6" fmla="*/ 1054100 h 3480717"/>
                <a:gd name="connsiteX7" fmla="*/ 4762500 w 4984298"/>
                <a:gd name="connsiteY7" fmla="*/ 1066800 h 3480717"/>
                <a:gd name="connsiteX8" fmla="*/ 4724400 w 4984298"/>
                <a:gd name="connsiteY8" fmla="*/ 1092200 h 3480717"/>
                <a:gd name="connsiteX9" fmla="*/ 4660900 w 4984298"/>
                <a:gd name="connsiteY9" fmla="*/ 1143000 h 3480717"/>
                <a:gd name="connsiteX10" fmla="*/ 4635500 w 4984298"/>
                <a:gd name="connsiteY10" fmla="*/ 1181100 h 3480717"/>
                <a:gd name="connsiteX11" fmla="*/ 4559300 w 4984298"/>
                <a:gd name="connsiteY11" fmla="*/ 1206500 h 3480717"/>
                <a:gd name="connsiteX12" fmla="*/ 4470400 w 4984298"/>
                <a:gd name="connsiteY12" fmla="*/ 1244600 h 3480717"/>
                <a:gd name="connsiteX13" fmla="*/ 4445000 w 4984298"/>
                <a:gd name="connsiteY13" fmla="*/ 1282700 h 3480717"/>
                <a:gd name="connsiteX14" fmla="*/ 4394200 w 4984298"/>
                <a:gd name="connsiteY14" fmla="*/ 1295400 h 3480717"/>
                <a:gd name="connsiteX15" fmla="*/ 4356100 w 4984298"/>
                <a:gd name="connsiteY15" fmla="*/ 1320800 h 3480717"/>
                <a:gd name="connsiteX16" fmla="*/ 4305300 w 4984298"/>
                <a:gd name="connsiteY16" fmla="*/ 1371600 h 3480717"/>
                <a:gd name="connsiteX17" fmla="*/ 4241800 w 4984298"/>
                <a:gd name="connsiteY17" fmla="*/ 1422400 h 3480717"/>
                <a:gd name="connsiteX18" fmla="*/ 4229100 w 4984298"/>
                <a:gd name="connsiteY18" fmla="*/ 1460500 h 3480717"/>
                <a:gd name="connsiteX19" fmla="*/ 4152900 w 4984298"/>
                <a:gd name="connsiteY19" fmla="*/ 1511300 h 3480717"/>
                <a:gd name="connsiteX20" fmla="*/ 4089400 w 4984298"/>
                <a:gd name="connsiteY20" fmla="*/ 1562100 h 3480717"/>
                <a:gd name="connsiteX21" fmla="*/ 4013200 w 4984298"/>
                <a:gd name="connsiteY21" fmla="*/ 1625600 h 3480717"/>
                <a:gd name="connsiteX22" fmla="*/ 3937000 w 4984298"/>
                <a:gd name="connsiteY22" fmla="*/ 1651000 h 3480717"/>
                <a:gd name="connsiteX23" fmla="*/ 3898900 w 4984298"/>
                <a:gd name="connsiteY23" fmla="*/ 1701800 h 3480717"/>
                <a:gd name="connsiteX24" fmla="*/ 3848100 w 4984298"/>
                <a:gd name="connsiteY24" fmla="*/ 1727200 h 3480717"/>
                <a:gd name="connsiteX25" fmla="*/ 3810000 w 4984298"/>
                <a:gd name="connsiteY25" fmla="*/ 1752600 h 3480717"/>
                <a:gd name="connsiteX26" fmla="*/ 3733800 w 4984298"/>
                <a:gd name="connsiteY26" fmla="*/ 1790700 h 3480717"/>
                <a:gd name="connsiteX27" fmla="*/ 3670300 w 4984298"/>
                <a:gd name="connsiteY27" fmla="*/ 1841500 h 3480717"/>
                <a:gd name="connsiteX28" fmla="*/ 3644900 w 4984298"/>
                <a:gd name="connsiteY28" fmla="*/ 1879600 h 3480717"/>
                <a:gd name="connsiteX29" fmla="*/ 3568700 w 4984298"/>
                <a:gd name="connsiteY29" fmla="*/ 1930400 h 3480717"/>
                <a:gd name="connsiteX30" fmla="*/ 3543300 w 4984298"/>
                <a:gd name="connsiteY30" fmla="*/ 1968500 h 3480717"/>
                <a:gd name="connsiteX31" fmla="*/ 3467100 w 4984298"/>
                <a:gd name="connsiteY31" fmla="*/ 2032000 h 3480717"/>
                <a:gd name="connsiteX32" fmla="*/ 3429000 w 4984298"/>
                <a:gd name="connsiteY32" fmla="*/ 2108200 h 3480717"/>
                <a:gd name="connsiteX33" fmla="*/ 3378200 w 4984298"/>
                <a:gd name="connsiteY33" fmla="*/ 2197100 h 3480717"/>
                <a:gd name="connsiteX34" fmla="*/ 3340100 w 4984298"/>
                <a:gd name="connsiteY34" fmla="*/ 2324100 h 3480717"/>
                <a:gd name="connsiteX35" fmla="*/ 3314700 w 4984298"/>
                <a:gd name="connsiteY35" fmla="*/ 2400300 h 3480717"/>
                <a:gd name="connsiteX36" fmla="*/ 3276600 w 4984298"/>
                <a:gd name="connsiteY36" fmla="*/ 2514600 h 3480717"/>
                <a:gd name="connsiteX37" fmla="*/ 3263900 w 4984298"/>
                <a:gd name="connsiteY37" fmla="*/ 2552700 h 3480717"/>
                <a:gd name="connsiteX38" fmla="*/ 3251200 w 4984298"/>
                <a:gd name="connsiteY38" fmla="*/ 2590800 h 3480717"/>
                <a:gd name="connsiteX39" fmla="*/ 3225800 w 4984298"/>
                <a:gd name="connsiteY39" fmla="*/ 2679700 h 3480717"/>
                <a:gd name="connsiteX40" fmla="*/ 3213100 w 4984298"/>
                <a:gd name="connsiteY40" fmla="*/ 2730500 h 3480717"/>
                <a:gd name="connsiteX41" fmla="*/ 3187700 w 4984298"/>
                <a:gd name="connsiteY41" fmla="*/ 2781300 h 3480717"/>
                <a:gd name="connsiteX42" fmla="*/ 3175000 w 4984298"/>
                <a:gd name="connsiteY42" fmla="*/ 2857500 h 3480717"/>
                <a:gd name="connsiteX43" fmla="*/ 3136900 w 4984298"/>
                <a:gd name="connsiteY43" fmla="*/ 2971800 h 3480717"/>
                <a:gd name="connsiteX44" fmla="*/ 3124200 w 4984298"/>
                <a:gd name="connsiteY44" fmla="*/ 3009900 h 3480717"/>
                <a:gd name="connsiteX45" fmla="*/ 3073400 w 4984298"/>
                <a:gd name="connsiteY45" fmla="*/ 3035300 h 3480717"/>
                <a:gd name="connsiteX46" fmla="*/ 3022600 w 4984298"/>
                <a:gd name="connsiteY46" fmla="*/ 3111500 h 3480717"/>
                <a:gd name="connsiteX47" fmla="*/ 2984500 w 4984298"/>
                <a:gd name="connsiteY47" fmla="*/ 3136900 h 3480717"/>
                <a:gd name="connsiteX48" fmla="*/ 2895600 w 4984298"/>
                <a:gd name="connsiteY48" fmla="*/ 3162300 h 3480717"/>
                <a:gd name="connsiteX49" fmla="*/ 2857500 w 4984298"/>
                <a:gd name="connsiteY49" fmla="*/ 3187700 h 3480717"/>
                <a:gd name="connsiteX50" fmla="*/ 2476500 w 4984298"/>
                <a:gd name="connsiteY50" fmla="*/ 3238500 h 3480717"/>
                <a:gd name="connsiteX51" fmla="*/ 2286000 w 4984298"/>
                <a:gd name="connsiteY51" fmla="*/ 3276600 h 3480717"/>
                <a:gd name="connsiteX52" fmla="*/ 2184400 w 4984298"/>
                <a:gd name="connsiteY52" fmla="*/ 3302000 h 3480717"/>
                <a:gd name="connsiteX53" fmla="*/ 2082800 w 4984298"/>
                <a:gd name="connsiteY53" fmla="*/ 3327400 h 3480717"/>
                <a:gd name="connsiteX54" fmla="*/ 1993900 w 4984298"/>
                <a:gd name="connsiteY54" fmla="*/ 3352800 h 3480717"/>
                <a:gd name="connsiteX55" fmla="*/ 1955800 w 4984298"/>
                <a:gd name="connsiteY55" fmla="*/ 3365500 h 3480717"/>
                <a:gd name="connsiteX56" fmla="*/ 1905000 w 4984298"/>
                <a:gd name="connsiteY56" fmla="*/ 3390900 h 3480717"/>
                <a:gd name="connsiteX57" fmla="*/ 1828800 w 4984298"/>
                <a:gd name="connsiteY57" fmla="*/ 3403600 h 3480717"/>
                <a:gd name="connsiteX58" fmla="*/ 1003300 w 4984298"/>
                <a:gd name="connsiteY58" fmla="*/ 3429000 h 3480717"/>
                <a:gd name="connsiteX59" fmla="*/ 520700 w 4984298"/>
                <a:gd name="connsiteY59" fmla="*/ 3467100 h 3480717"/>
                <a:gd name="connsiteX60" fmla="*/ 254000 w 4984298"/>
                <a:gd name="connsiteY60" fmla="*/ 3479800 h 3480717"/>
                <a:gd name="connsiteX61" fmla="*/ 0 w 4984298"/>
                <a:gd name="connsiteY61" fmla="*/ 3479800 h 3480717"/>
                <a:gd name="connsiteX0" fmla="*/ 4838700 w 4973736"/>
                <a:gd name="connsiteY0" fmla="*/ 0 h 3480717"/>
                <a:gd name="connsiteX1" fmla="*/ 4965700 w 4973736"/>
                <a:gd name="connsiteY1" fmla="*/ 381000 h 3480717"/>
                <a:gd name="connsiteX2" fmla="*/ 4946650 w 4973736"/>
                <a:gd name="connsiteY2" fmla="*/ 812800 h 3480717"/>
                <a:gd name="connsiteX3" fmla="*/ 4914900 w 4973736"/>
                <a:gd name="connsiteY3" fmla="*/ 914400 h 3480717"/>
                <a:gd name="connsiteX4" fmla="*/ 4902200 w 4973736"/>
                <a:gd name="connsiteY4" fmla="*/ 965200 h 3480717"/>
                <a:gd name="connsiteX5" fmla="*/ 4826000 w 4973736"/>
                <a:gd name="connsiteY5" fmla="*/ 1016000 h 3480717"/>
                <a:gd name="connsiteX6" fmla="*/ 4813300 w 4973736"/>
                <a:gd name="connsiteY6" fmla="*/ 1054100 h 3480717"/>
                <a:gd name="connsiteX7" fmla="*/ 4762500 w 4973736"/>
                <a:gd name="connsiteY7" fmla="*/ 1066800 h 3480717"/>
                <a:gd name="connsiteX8" fmla="*/ 4724400 w 4973736"/>
                <a:gd name="connsiteY8" fmla="*/ 1092200 h 3480717"/>
                <a:gd name="connsiteX9" fmla="*/ 4660900 w 4973736"/>
                <a:gd name="connsiteY9" fmla="*/ 1143000 h 3480717"/>
                <a:gd name="connsiteX10" fmla="*/ 4635500 w 4973736"/>
                <a:gd name="connsiteY10" fmla="*/ 1181100 h 3480717"/>
                <a:gd name="connsiteX11" fmla="*/ 4559300 w 4973736"/>
                <a:gd name="connsiteY11" fmla="*/ 1206500 h 3480717"/>
                <a:gd name="connsiteX12" fmla="*/ 4470400 w 4973736"/>
                <a:gd name="connsiteY12" fmla="*/ 1244600 h 3480717"/>
                <a:gd name="connsiteX13" fmla="*/ 4445000 w 4973736"/>
                <a:gd name="connsiteY13" fmla="*/ 1282700 h 3480717"/>
                <a:gd name="connsiteX14" fmla="*/ 4394200 w 4973736"/>
                <a:gd name="connsiteY14" fmla="*/ 1295400 h 3480717"/>
                <a:gd name="connsiteX15" fmla="*/ 4356100 w 4973736"/>
                <a:gd name="connsiteY15" fmla="*/ 1320800 h 3480717"/>
                <a:gd name="connsiteX16" fmla="*/ 4305300 w 4973736"/>
                <a:gd name="connsiteY16" fmla="*/ 1371600 h 3480717"/>
                <a:gd name="connsiteX17" fmla="*/ 4241800 w 4973736"/>
                <a:gd name="connsiteY17" fmla="*/ 1422400 h 3480717"/>
                <a:gd name="connsiteX18" fmla="*/ 4229100 w 4973736"/>
                <a:gd name="connsiteY18" fmla="*/ 1460500 h 3480717"/>
                <a:gd name="connsiteX19" fmla="*/ 4152900 w 4973736"/>
                <a:gd name="connsiteY19" fmla="*/ 1511300 h 3480717"/>
                <a:gd name="connsiteX20" fmla="*/ 4089400 w 4973736"/>
                <a:gd name="connsiteY20" fmla="*/ 1562100 h 3480717"/>
                <a:gd name="connsiteX21" fmla="*/ 4013200 w 4973736"/>
                <a:gd name="connsiteY21" fmla="*/ 1625600 h 3480717"/>
                <a:gd name="connsiteX22" fmla="*/ 3937000 w 4973736"/>
                <a:gd name="connsiteY22" fmla="*/ 1651000 h 3480717"/>
                <a:gd name="connsiteX23" fmla="*/ 3898900 w 4973736"/>
                <a:gd name="connsiteY23" fmla="*/ 1701800 h 3480717"/>
                <a:gd name="connsiteX24" fmla="*/ 3848100 w 4973736"/>
                <a:gd name="connsiteY24" fmla="*/ 1727200 h 3480717"/>
                <a:gd name="connsiteX25" fmla="*/ 3810000 w 4973736"/>
                <a:gd name="connsiteY25" fmla="*/ 1752600 h 3480717"/>
                <a:gd name="connsiteX26" fmla="*/ 3733800 w 4973736"/>
                <a:gd name="connsiteY26" fmla="*/ 1790700 h 3480717"/>
                <a:gd name="connsiteX27" fmla="*/ 3670300 w 4973736"/>
                <a:gd name="connsiteY27" fmla="*/ 1841500 h 3480717"/>
                <a:gd name="connsiteX28" fmla="*/ 3644900 w 4973736"/>
                <a:gd name="connsiteY28" fmla="*/ 1879600 h 3480717"/>
                <a:gd name="connsiteX29" fmla="*/ 3568700 w 4973736"/>
                <a:gd name="connsiteY29" fmla="*/ 1930400 h 3480717"/>
                <a:gd name="connsiteX30" fmla="*/ 3543300 w 4973736"/>
                <a:gd name="connsiteY30" fmla="*/ 1968500 h 3480717"/>
                <a:gd name="connsiteX31" fmla="*/ 3467100 w 4973736"/>
                <a:gd name="connsiteY31" fmla="*/ 2032000 h 3480717"/>
                <a:gd name="connsiteX32" fmla="*/ 3429000 w 4973736"/>
                <a:gd name="connsiteY32" fmla="*/ 2108200 h 3480717"/>
                <a:gd name="connsiteX33" fmla="*/ 3378200 w 4973736"/>
                <a:gd name="connsiteY33" fmla="*/ 2197100 h 3480717"/>
                <a:gd name="connsiteX34" fmla="*/ 3340100 w 4973736"/>
                <a:gd name="connsiteY34" fmla="*/ 2324100 h 3480717"/>
                <a:gd name="connsiteX35" fmla="*/ 3314700 w 4973736"/>
                <a:gd name="connsiteY35" fmla="*/ 2400300 h 3480717"/>
                <a:gd name="connsiteX36" fmla="*/ 3276600 w 4973736"/>
                <a:gd name="connsiteY36" fmla="*/ 2514600 h 3480717"/>
                <a:gd name="connsiteX37" fmla="*/ 3263900 w 4973736"/>
                <a:gd name="connsiteY37" fmla="*/ 2552700 h 3480717"/>
                <a:gd name="connsiteX38" fmla="*/ 3251200 w 4973736"/>
                <a:gd name="connsiteY38" fmla="*/ 2590800 h 3480717"/>
                <a:gd name="connsiteX39" fmla="*/ 3225800 w 4973736"/>
                <a:gd name="connsiteY39" fmla="*/ 2679700 h 3480717"/>
                <a:gd name="connsiteX40" fmla="*/ 3213100 w 4973736"/>
                <a:gd name="connsiteY40" fmla="*/ 2730500 h 3480717"/>
                <a:gd name="connsiteX41" fmla="*/ 3187700 w 4973736"/>
                <a:gd name="connsiteY41" fmla="*/ 2781300 h 3480717"/>
                <a:gd name="connsiteX42" fmla="*/ 3175000 w 4973736"/>
                <a:gd name="connsiteY42" fmla="*/ 2857500 h 3480717"/>
                <a:gd name="connsiteX43" fmla="*/ 3136900 w 4973736"/>
                <a:gd name="connsiteY43" fmla="*/ 2971800 h 3480717"/>
                <a:gd name="connsiteX44" fmla="*/ 3124200 w 4973736"/>
                <a:gd name="connsiteY44" fmla="*/ 3009900 h 3480717"/>
                <a:gd name="connsiteX45" fmla="*/ 3073400 w 4973736"/>
                <a:gd name="connsiteY45" fmla="*/ 3035300 h 3480717"/>
                <a:gd name="connsiteX46" fmla="*/ 3022600 w 4973736"/>
                <a:gd name="connsiteY46" fmla="*/ 3111500 h 3480717"/>
                <a:gd name="connsiteX47" fmla="*/ 2984500 w 4973736"/>
                <a:gd name="connsiteY47" fmla="*/ 3136900 h 3480717"/>
                <a:gd name="connsiteX48" fmla="*/ 2895600 w 4973736"/>
                <a:gd name="connsiteY48" fmla="*/ 3162300 h 3480717"/>
                <a:gd name="connsiteX49" fmla="*/ 2857500 w 4973736"/>
                <a:gd name="connsiteY49" fmla="*/ 3187700 h 3480717"/>
                <a:gd name="connsiteX50" fmla="*/ 2476500 w 4973736"/>
                <a:gd name="connsiteY50" fmla="*/ 3238500 h 3480717"/>
                <a:gd name="connsiteX51" fmla="*/ 2286000 w 4973736"/>
                <a:gd name="connsiteY51" fmla="*/ 3276600 h 3480717"/>
                <a:gd name="connsiteX52" fmla="*/ 2184400 w 4973736"/>
                <a:gd name="connsiteY52" fmla="*/ 3302000 h 3480717"/>
                <a:gd name="connsiteX53" fmla="*/ 2082800 w 4973736"/>
                <a:gd name="connsiteY53" fmla="*/ 3327400 h 3480717"/>
                <a:gd name="connsiteX54" fmla="*/ 1993900 w 4973736"/>
                <a:gd name="connsiteY54" fmla="*/ 3352800 h 3480717"/>
                <a:gd name="connsiteX55" fmla="*/ 1955800 w 4973736"/>
                <a:gd name="connsiteY55" fmla="*/ 3365500 h 3480717"/>
                <a:gd name="connsiteX56" fmla="*/ 1905000 w 4973736"/>
                <a:gd name="connsiteY56" fmla="*/ 3390900 h 3480717"/>
                <a:gd name="connsiteX57" fmla="*/ 1828800 w 4973736"/>
                <a:gd name="connsiteY57" fmla="*/ 3403600 h 3480717"/>
                <a:gd name="connsiteX58" fmla="*/ 1003300 w 4973736"/>
                <a:gd name="connsiteY58" fmla="*/ 3429000 h 3480717"/>
                <a:gd name="connsiteX59" fmla="*/ 520700 w 4973736"/>
                <a:gd name="connsiteY59" fmla="*/ 3467100 h 3480717"/>
                <a:gd name="connsiteX60" fmla="*/ 254000 w 4973736"/>
                <a:gd name="connsiteY60" fmla="*/ 3479800 h 3480717"/>
                <a:gd name="connsiteX61" fmla="*/ 0 w 4973736"/>
                <a:gd name="connsiteY61" fmla="*/ 3479800 h 3480717"/>
                <a:gd name="connsiteX0" fmla="*/ 4838700 w 4958277"/>
                <a:gd name="connsiteY0" fmla="*/ 0 h 3480717"/>
                <a:gd name="connsiteX1" fmla="*/ 4946650 w 4958277"/>
                <a:gd name="connsiteY1" fmla="*/ 387350 h 3480717"/>
                <a:gd name="connsiteX2" fmla="*/ 4946650 w 4958277"/>
                <a:gd name="connsiteY2" fmla="*/ 812800 h 3480717"/>
                <a:gd name="connsiteX3" fmla="*/ 4914900 w 4958277"/>
                <a:gd name="connsiteY3" fmla="*/ 914400 h 3480717"/>
                <a:gd name="connsiteX4" fmla="*/ 4902200 w 4958277"/>
                <a:gd name="connsiteY4" fmla="*/ 965200 h 3480717"/>
                <a:gd name="connsiteX5" fmla="*/ 4826000 w 4958277"/>
                <a:gd name="connsiteY5" fmla="*/ 1016000 h 3480717"/>
                <a:gd name="connsiteX6" fmla="*/ 4813300 w 4958277"/>
                <a:gd name="connsiteY6" fmla="*/ 1054100 h 3480717"/>
                <a:gd name="connsiteX7" fmla="*/ 4762500 w 4958277"/>
                <a:gd name="connsiteY7" fmla="*/ 1066800 h 3480717"/>
                <a:gd name="connsiteX8" fmla="*/ 4724400 w 4958277"/>
                <a:gd name="connsiteY8" fmla="*/ 1092200 h 3480717"/>
                <a:gd name="connsiteX9" fmla="*/ 4660900 w 4958277"/>
                <a:gd name="connsiteY9" fmla="*/ 1143000 h 3480717"/>
                <a:gd name="connsiteX10" fmla="*/ 4635500 w 4958277"/>
                <a:gd name="connsiteY10" fmla="*/ 1181100 h 3480717"/>
                <a:gd name="connsiteX11" fmla="*/ 4559300 w 4958277"/>
                <a:gd name="connsiteY11" fmla="*/ 1206500 h 3480717"/>
                <a:gd name="connsiteX12" fmla="*/ 4470400 w 4958277"/>
                <a:gd name="connsiteY12" fmla="*/ 1244600 h 3480717"/>
                <a:gd name="connsiteX13" fmla="*/ 4445000 w 4958277"/>
                <a:gd name="connsiteY13" fmla="*/ 1282700 h 3480717"/>
                <a:gd name="connsiteX14" fmla="*/ 4394200 w 4958277"/>
                <a:gd name="connsiteY14" fmla="*/ 1295400 h 3480717"/>
                <a:gd name="connsiteX15" fmla="*/ 4356100 w 4958277"/>
                <a:gd name="connsiteY15" fmla="*/ 1320800 h 3480717"/>
                <a:gd name="connsiteX16" fmla="*/ 4305300 w 4958277"/>
                <a:gd name="connsiteY16" fmla="*/ 1371600 h 3480717"/>
                <a:gd name="connsiteX17" fmla="*/ 4241800 w 4958277"/>
                <a:gd name="connsiteY17" fmla="*/ 1422400 h 3480717"/>
                <a:gd name="connsiteX18" fmla="*/ 4229100 w 4958277"/>
                <a:gd name="connsiteY18" fmla="*/ 1460500 h 3480717"/>
                <a:gd name="connsiteX19" fmla="*/ 4152900 w 4958277"/>
                <a:gd name="connsiteY19" fmla="*/ 1511300 h 3480717"/>
                <a:gd name="connsiteX20" fmla="*/ 4089400 w 4958277"/>
                <a:gd name="connsiteY20" fmla="*/ 1562100 h 3480717"/>
                <a:gd name="connsiteX21" fmla="*/ 4013200 w 4958277"/>
                <a:gd name="connsiteY21" fmla="*/ 1625600 h 3480717"/>
                <a:gd name="connsiteX22" fmla="*/ 3937000 w 4958277"/>
                <a:gd name="connsiteY22" fmla="*/ 1651000 h 3480717"/>
                <a:gd name="connsiteX23" fmla="*/ 3898900 w 4958277"/>
                <a:gd name="connsiteY23" fmla="*/ 1701800 h 3480717"/>
                <a:gd name="connsiteX24" fmla="*/ 3848100 w 4958277"/>
                <a:gd name="connsiteY24" fmla="*/ 1727200 h 3480717"/>
                <a:gd name="connsiteX25" fmla="*/ 3810000 w 4958277"/>
                <a:gd name="connsiteY25" fmla="*/ 1752600 h 3480717"/>
                <a:gd name="connsiteX26" fmla="*/ 3733800 w 4958277"/>
                <a:gd name="connsiteY26" fmla="*/ 1790700 h 3480717"/>
                <a:gd name="connsiteX27" fmla="*/ 3670300 w 4958277"/>
                <a:gd name="connsiteY27" fmla="*/ 1841500 h 3480717"/>
                <a:gd name="connsiteX28" fmla="*/ 3644900 w 4958277"/>
                <a:gd name="connsiteY28" fmla="*/ 1879600 h 3480717"/>
                <a:gd name="connsiteX29" fmla="*/ 3568700 w 4958277"/>
                <a:gd name="connsiteY29" fmla="*/ 1930400 h 3480717"/>
                <a:gd name="connsiteX30" fmla="*/ 3543300 w 4958277"/>
                <a:gd name="connsiteY30" fmla="*/ 1968500 h 3480717"/>
                <a:gd name="connsiteX31" fmla="*/ 3467100 w 4958277"/>
                <a:gd name="connsiteY31" fmla="*/ 2032000 h 3480717"/>
                <a:gd name="connsiteX32" fmla="*/ 3429000 w 4958277"/>
                <a:gd name="connsiteY32" fmla="*/ 2108200 h 3480717"/>
                <a:gd name="connsiteX33" fmla="*/ 3378200 w 4958277"/>
                <a:gd name="connsiteY33" fmla="*/ 2197100 h 3480717"/>
                <a:gd name="connsiteX34" fmla="*/ 3340100 w 4958277"/>
                <a:gd name="connsiteY34" fmla="*/ 2324100 h 3480717"/>
                <a:gd name="connsiteX35" fmla="*/ 3314700 w 4958277"/>
                <a:gd name="connsiteY35" fmla="*/ 2400300 h 3480717"/>
                <a:gd name="connsiteX36" fmla="*/ 3276600 w 4958277"/>
                <a:gd name="connsiteY36" fmla="*/ 2514600 h 3480717"/>
                <a:gd name="connsiteX37" fmla="*/ 3263900 w 4958277"/>
                <a:gd name="connsiteY37" fmla="*/ 2552700 h 3480717"/>
                <a:gd name="connsiteX38" fmla="*/ 3251200 w 4958277"/>
                <a:gd name="connsiteY38" fmla="*/ 2590800 h 3480717"/>
                <a:gd name="connsiteX39" fmla="*/ 3225800 w 4958277"/>
                <a:gd name="connsiteY39" fmla="*/ 2679700 h 3480717"/>
                <a:gd name="connsiteX40" fmla="*/ 3213100 w 4958277"/>
                <a:gd name="connsiteY40" fmla="*/ 2730500 h 3480717"/>
                <a:gd name="connsiteX41" fmla="*/ 3187700 w 4958277"/>
                <a:gd name="connsiteY41" fmla="*/ 2781300 h 3480717"/>
                <a:gd name="connsiteX42" fmla="*/ 3175000 w 4958277"/>
                <a:gd name="connsiteY42" fmla="*/ 2857500 h 3480717"/>
                <a:gd name="connsiteX43" fmla="*/ 3136900 w 4958277"/>
                <a:gd name="connsiteY43" fmla="*/ 2971800 h 3480717"/>
                <a:gd name="connsiteX44" fmla="*/ 3124200 w 4958277"/>
                <a:gd name="connsiteY44" fmla="*/ 3009900 h 3480717"/>
                <a:gd name="connsiteX45" fmla="*/ 3073400 w 4958277"/>
                <a:gd name="connsiteY45" fmla="*/ 3035300 h 3480717"/>
                <a:gd name="connsiteX46" fmla="*/ 3022600 w 4958277"/>
                <a:gd name="connsiteY46" fmla="*/ 3111500 h 3480717"/>
                <a:gd name="connsiteX47" fmla="*/ 2984500 w 4958277"/>
                <a:gd name="connsiteY47" fmla="*/ 3136900 h 3480717"/>
                <a:gd name="connsiteX48" fmla="*/ 2895600 w 4958277"/>
                <a:gd name="connsiteY48" fmla="*/ 3162300 h 3480717"/>
                <a:gd name="connsiteX49" fmla="*/ 2857500 w 4958277"/>
                <a:gd name="connsiteY49" fmla="*/ 3187700 h 3480717"/>
                <a:gd name="connsiteX50" fmla="*/ 2476500 w 4958277"/>
                <a:gd name="connsiteY50" fmla="*/ 3238500 h 3480717"/>
                <a:gd name="connsiteX51" fmla="*/ 2286000 w 4958277"/>
                <a:gd name="connsiteY51" fmla="*/ 3276600 h 3480717"/>
                <a:gd name="connsiteX52" fmla="*/ 2184400 w 4958277"/>
                <a:gd name="connsiteY52" fmla="*/ 3302000 h 3480717"/>
                <a:gd name="connsiteX53" fmla="*/ 2082800 w 4958277"/>
                <a:gd name="connsiteY53" fmla="*/ 3327400 h 3480717"/>
                <a:gd name="connsiteX54" fmla="*/ 1993900 w 4958277"/>
                <a:gd name="connsiteY54" fmla="*/ 3352800 h 3480717"/>
                <a:gd name="connsiteX55" fmla="*/ 1955800 w 4958277"/>
                <a:gd name="connsiteY55" fmla="*/ 3365500 h 3480717"/>
                <a:gd name="connsiteX56" fmla="*/ 1905000 w 4958277"/>
                <a:gd name="connsiteY56" fmla="*/ 3390900 h 3480717"/>
                <a:gd name="connsiteX57" fmla="*/ 1828800 w 4958277"/>
                <a:gd name="connsiteY57" fmla="*/ 3403600 h 3480717"/>
                <a:gd name="connsiteX58" fmla="*/ 1003300 w 4958277"/>
                <a:gd name="connsiteY58" fmla="*/ 3429000 h 3480717"/>
                <a:gd name="connsiteX59" fmla="*/ 520700 w 4958277"/>
                <a:gd name="connsiteY59" fmla="*/ 3467100 h 3480717"/>
                <a:gd name="connsiteX60" fmla="*/ 254000 w 4958277"/>
                <a:gd name="connsiteY60" fmla="*/ 3479800 h 3480717"/>
                <a:gd name="connsiteX61" fmla="*/ 0 w 4958277"/>
                <a:gd name="connsiteY61" fmla="*/ 3479800 h 3480717"/>
                <a:gd name="connsiteX0" fmla="*/ 4838700 w 4958848"/>
                <a:gd name="connsiteY0" fmla="*/ 0 h 3480717"/>
                <a:gd name="connsiteX1" fmla="*/ 4946650 w 4958848"/>
                <a:gd name="connsiteY1" fmla="*/ 387350 h 3480717"/>
                <a:gd name="connsiteX2" fmla="*/ 4946650 w 4958848"/>
                <a:gd name="connsiteY2" fmla="*/ 812800 h 3480717"/>
                <a:gd name="connsiteX3" fmla="*/ 4902200 w 4958848"/>
                <a:gd name="connsiteY3" fmla="*/ 965200 h 3480717"/>
                <a:gd name="connsiteX4" fmla="*/ 4826000 w 4958848"/>
                <a:gd name="connsiteY4" fmla="*/ 1016000 h 3480717"/>
                <a:gd name="connsiteX5" fmla="*/ 4813300 w 4958848"/>
                <a:gd name="connsiteY5" fmla="*/ 1054100 h 3480717"/>
                <a:gd name="connsiteX6" fmla="*/ 4762500 w 4958848"/>
                <a:gd name="connsiteY6" fmla="*/ 1066800 h 3480717"/>
                <a:gd name="connsiteX7" fmla="*/ 4724400 w 4958848"/>
                <a:gd name="connsiteY7" fmla="*/ 1092200 h 3480717"/>
                <a:gd name="connsiteX8" fmla="*/ 4660900 w 4958848"/>
                <a:gd name="connsiteY8" fmla="*/ 1143000 h 3480717"/>
                <a:gd name="connsiteX9" fmla="*/ 4635500 w 4958848"/>
                <a:gd name="connsiteY9" fmla="*/ 1181100 h 3480717"/>
                <a:gd name="connsiteX10" fmla="*/ 4559300 w 4958848"/>
                <a:gd name="connsiteY10" fmla="*/ 1206500 h 3480717"/>
                <a:gd name="connsiteX11" fmla="*/ 4470400 w 4958848"/>
                <a:gd name="connsiteY11" fmla="*/ 1244600 h 3480717"/>
                <a:gd name="connsiteX12" fmla="*/ 4445000 w 4958848"/>
                <a:gd name="connsiteY12" fmla="*/ 1282700 h 3480717"/>
                <a:gd name="connsiteX13" fmla="*/ 4394200 w 4958848"/>
                <a:gd name="connsiteY13" fmla="*/ 1295400 h 3480717"/>
                <a:gd name="connsiteX14" fmla="*/ 4356100 w 4958848"/>
                <a:gd name="connsiteY14" fmla="*/ 1320800 h 3480717"/>
                <a:gd name="connsiteX15" fmla="*/ 4305300 w 4958848"/>
                <a:gd name="connsiteY15" fmla="*/ 1371600 h 3480717"/>
                <a:gd name="connsiteX16" fmla="*/ 4241800 w 4958848"/>
                <a:gd name="connsiteY16" fmla="*/ 1422400 h 3480717"/>
                <a:gd name="connsiteX17" fmla="*/ 4229100 w 4958848"/>
                <a:gd name="connsiteY17" fmla="*/ 1460500 h 3480717"/>
                <a:gd name="connsiteX18" fmla="*/ 4152900 w 4958848"/>
                <a:gd name="connsiteY18" fmla="*/ 1511300 h 3480717"/>
                <a:gd name="connsiteX19" fmla="*/ 4089400 w 4958848"/>
                <a:gd name="connsiteY19" fmla="*/ 1562100 h 3480717"/>
                <a:gd name="connsiteX20" fmla="*/ 4013200 w 4958848"/>
                <a:gd name="connsiteY20" fmla="*/ 1625600 h 3480717"/>
                <a:gd name="connsiteX21" fmla="*/ 3937000 w 4958848"/>
                <a:gd name="connsiteY21" fmla="*/ 1651000 h 3480717"/>
                <a:gd name="connsiteX22" fmla="*/ 3898900 w 4958848"/>
                <a:gd name="connsiteY22" fmla="*/ 1701800 h 3480717"/>
                <a:gd name="connsiteX23" fmla="*/ 3848100 w 4958848"/>
                <a:gd name="connsiteY23" fmla="*/ 1727200 h 3480717"/>
                <a:gd name="connsiteX24" fmla="*/ 3810000 w 4958848"/>
                <a:gd name="connsiteY24" fmla="*/ 1752600 h 3480717"/>
                <a:gd name="connsiteX25" fmla="*/ 3733800 w 4958848"/>
                <a:gd name="connsiteY25" fmla="*/ 1790700 h 3480717"/>
                <a:gd name="connsiteX26" fmla="*/ 3670300 w 4958848"/>
                <a:gd name="connsiteY26" fmla="*/ 1841500 h 3480717"/>
                <a:gd name="connsiteX27" fmla="*/ 3644900 w 4958848"/>
                <a:gd name="connsiteY27" fmla="*/ 1879600 h 3480717"/>
                <a:gd name="connsiteX28" fmla="*/ 3568700 w 4958848"/>
                <a:gd name="connsiteY28" fmla="*/ 1930400 h 3480717"/>
                <a:gd name="connsiteX29" fmla="*/ 3543300 w 4958848"/>
                <a:gd name="connsiteY29" fmla="*/ 1968500 h 3480717"/>
                <a:gd name="connsiteX30" fmla="*/ 3467100 w 4958848"/>
                <a:gd name="connsiteY30" fmla="*/ 2032000 h 3480717"/>
                <a:gd name="connsiteX31" fmla="*/ 3429000 w 4958848"/>
                <a:gd name="connsiteY31" fmla="*/ 2108200 h 3480717"/>
                <a:gd name="connsiteX32" fmla="*/ 3378200 w 4958848"/>
                <a:gd name="connsiteY32" fmla="*/ 2197100 h 3480717"/>
                <a:gd name="connsiteX33" fmla="*/ 3340100 w 4958848"/>
                <a:gd name="connsiteY33" fmla="*/ 2324100 h 3480717"/>
                <a:gd name="connsiteX34" fmla="*/ 3314700 w 4958848"/>
                <a:gd name="connsiteY34" fmla="*/ 2400300 h 3480717"/>
                <a:gd name="connsiteX35" fmla="*/ 3276600 w 4958848"/>
                <a:gd name="connsiteY35" fmla="*/ 2514600 h 3480717"/>
                <a:gd name="connsiteX36" fmla="*/ 3263900 w 4958848"/>
                <a:gd name="connsiteY36" fmla="*/ 2552700 h 3480717"/>
                <a:gd name="connsiteX37" fmla="*/ 3251200 w 4958848"/>
                <a:gd name="connsiteY37" fmla="*/ 2590800 h 3480717"/>
                <a:gd name="connsiteX38" fmla="*/ 3225800 w 4958848"/>
                <a:gd name="connsiteY38" fmla="*/ 2679700 h 3480717"/>
                <a:gd name="connsiteX39" fmla="*/ 3213100 w 4958848"/>
                <a:gd name="connsiteY39" fmla="*/ 2730500 h 3480717"/>
                <a:gd name="connsiteX40" fmla="*/ 3187700 w 4958848"/>
                <a:gd name="connsiteY40" fmla="*/ 2781300 h 3480717"/>
                <a:gd name="connsiteX41" fmla="*/ 3175000 w 4958848"/>
                <a:gd name="connsiteY41" fmla="*/ 2857500 h 3480717"/>
                <a:gd name="connsiteX42" fmla="*/ 3136900 w 4958848"/>
                <a:gd name="connsiteY42" fmla="*/ 2971800 h 3480717"/>
                <a:gd name="connsiteX43" fmla="*/ 3124200 w 4958848"/>
                <a:gd name="connsiteY43" fmla="*/ 3009900 h 3480717"/>
                <a:gd name="connsiteX44" fmla="*/ 3073400 w 4958848"/>
                <a:gd name="connsiteY44" fmla="*/ 3035300 h 3480717"/>
                <a:gd name="connsiteX45" fmla="*/ 3022600 w 4958848"/>
                <a:gd name="connsiteY45" fmla="*/ 3111500 h 3480717"/>
                <a:gd name="connsiteX46" fmla="*/ 2984500 w 4958848"/>
                <a:gd name="connsiteY46" fmla="*/ 3136900 h 3480717"/>
                <a:gd name="connsiteX47" fmla="*/ 2895600 w 4958848"/>
                <a:gd name="connsiteY47" fmla="*/ 3162300 h 3480717"/>
                <a:gd name="connsiteX48" fmla="*/ 2857500 w 4958848"/>
                <a:gd name="connsiteY48" fmla="*/ 3187700 h 3480717"/>
                <a:gd name="connsiteX49" fmla="*/ 2476500 w 4958848"/>
                <a:gd name="connsiteY49" fmla="*/ 3238500 h 3480717"/>
                <a:gd name="connsiteX50" fmla="*/ 2286000 w 4958848"/>
                <a:gd name="connsiteY50" fmla="*/ 3276600 h 3480717"/>
                <a:gd name="connsiteX51" fmla="*/ 2184400 w 4958848"/>
                <a:gd name="connsiteY51" fmla="*/ 3302000 h 3480717"/>
                <a:gd name="connsiteX52" fmla="*/ 2082800 w 4958848"/>
                <a:gd name="connsiteY52" fmla="*/ 3327400 h 3480717"/>
                <a:gd name="connsiteX53" fmla="*/ 1993900 w 4958848"/>
                <a:gd name="connsiteY53" fmla="*/ 3352800 h 3480717"/>
                <a:gd name="connsiteX54" fmla="*/ 1955800 w 4958848"/>
                <a:gd name="connsiteY54" fmla="*/ 3365500 h 3480717"/>
                <a:gd name="connsiteX55" fmla="*/ 1905000 w 4958848"/>
                <a:gd name="connsiteY55" fmla="*/ 3390900 h 3480717"/>
                <a:gd name="connsiteX56" fmla="*/ 1828800 w 4958848"/>
                <a:gd name="connsiteY56" fmla="*/ 3403600 h 3480717"/>
                <a:gd name="connsiteX57" fmla="*/ 1003300 w 4958848"/>
                <a:gd name="connsiteY57" fmla="*/ 3429000 h 3480717"/>
                <a:gd name="connsiteX58" fmla="*/ 520700 w 4958848"/>
                <a:gd name="connsiteY58" fmla="*/ 3467100 h 3480717"/>
                <a:gd name="connsiteX59" fmla="*/ 254000 w 4958848"/>
                <a:gd name="connsiteY59" fmla="*/ 3479800 h 3480717"/>
                <a:gd name="connsiteX60" fmla="*/ 0 w 4958848"/>
                <a:gd name="connsiteY60" fmla="*/ 3479800 h 3480717"/>
                <a:gd name="connsiteX0" fmla="*/ 4838700 w 4962943"/>
                <a:gd name="connsiteY0" fmla="*/ 0 h 3480717"/>
                <a:gd name="connsiteX1" fmla="*/ 4946650 w 4962943"/>
                <a:gd name="connsiteY1" fmla="*/ 387350 h 3480717"/>
                <a:gd name="connsiteX2" fmla="*/ 4946650 w 4962943"/>
                <a:gd name="connsiteY2" fmla="*/ 812800 h 3480717"/>
                <a:gd name="connsiteX3" fmla="*/ 4826000 w 4962943"/>
                <a:gd name="connsiteY3" fmla="*/ 1016000 h 3480717"/>
                <a:gd name="connsiteX4" fmla="*/ 4813300 w 4962943"/>
                <a:gd name="connsiteY4" fmla="*/ 1054100 h 3480717"/>
                <a:gd name="connsiteX5" fmla="*/ 4762500 w 4962943"/>
                <a:gd name="connsiteY5" fmla="*/ 1066800 h 3480717"/>
                <a:gd name="connsiteX6" fmla="*/ 4724400 w 4962943"/>
                <a:gd name="connsiteY6" fmla="*/ 1092200 h 3480717"/>
                <a:gd name="connsiteX7" fmla="*/ 4660900 w 4962943"/>
                <a:gd name="connsiteY7" fmla="*/ 1143000 h 3480717"/>
                <a:gd name="connsiteX8" fmla="*/ 4635500 w 4962943"/>
                <a:gd name="connsiteY8" fmla="*/ 1181100 h 3480717"/>
                <a:gd name="connsiteX9" fmla="*/ 4559300 w 4962943"/>
                <a:gd name="connsiteY9" fmla="*/ 1206500 h 3480717"/>
                <a:gd name="connsiteX10" fmla="*/ 4470400 w 4962943"/>
                <a:gd name="connsiteY10" fmla="*/ 1244600 h 3480717"/>
                <a:gd name="connsiteX11" fmla="*/ 4445000 w 4962943"/>
                <a:gd name="connsiteY11" fmla="*/ 1282700 h 3480717"/>
                <a:gd name="connsiteX12" fmla="*/ 4394200 w 4962943"/>
                <a:gd name="connsiteY12" fmla="*/ 1295400 h 3480717"/>
                <a:gd name="connsiteX13" fmla="*/ 4356100 w 4962943"/>
                <a:gd name="connsiteY13" fmla="*/ 1320800 h 3480717"/>
                <a:gd name="connsiteX14" fmla="*/ 4305300 w 4962943"/>
                <a:gd name="connsiteY14" fmla="*/ 1371600 h 3480717"/>
                <a:gd name="connsiteX15" fmla="*/ 4241800 w 4962943"/>
                <a:gd name="connsiteY15" fmla="*/ 1422400 h 3480717"/>
                <a:gd name="connsiteX16" fmla="*/ 4229100 w 4962943"/>
                <a:gd name="connsiteY16" fmla="*/ 1460500 h 3480717"/>
                <a:gd name="connsiteX17" fmla="*/ 4152900 w 4962943"/>
                <a:gd name="connsiteY17" fmla="*/ 1511300 h 3480717"/>
                <a:gd name="connsiteX18" fmla="*/ 4089400 w 4962943"/>
                <a:gd name="connsiteY18" fmla="*/ 1562100 h 3480717"/>
                <a:gd name="connsiteX19" fmla="*/ 4013200 w 4962943"/>
                <a:gd name="connsiteY19" fmla="*/ 1625600 h 3480717"/>
                <a:gd name="connsiteX20" fmla="*/ 3937000 w 4962943"/>
                <a:gd name="connsiteY20" fmla="*/ 1651000 h 3480717"/>
                <a:gd name="connsiteX21" fmla="*/ 3898900 w 4962943"/>
                <a:gd name="connsiteY21" fmla="*/ 1701800 h 3480717"/>
                <a:gd name="connsiteX22" fmla="*/ 3848100 w 4962943"/>
                <a:gd name="connsiteY22" fmla="*/ 1727200 h 3480717"/>
                <a:gd name="connsiteX23" fmla="*/ 3810000 w 4962943"/>
                <a:gd name="connsiteY23" fmla="*/ 1752600 h 3480717"/>
                <a:gd name="connsiteX24" fmla="*/ 3733800 w 4962943"/>
                <a:gd name="connsiteY24" fmla="*/ 1790700 h 3480717"/>
                <a:gd name="connsiteX25" fmla="*/ 3670300 w 4962943"/>
                <a:gd name="connsiteY25" fmla="*/ 1841500 h 3480717"/>
                <a:gd name="connsiteX26" fmla="*/ 3644900 w 4962943"/>
                <a:gd name="connsiteY26" fmla="*/ 1879600 h 3480717"/>
                <a:gd name="connsiteX27" fmla="*/ 3568700 w 4962943"/>
                <a:gd name="connsiteY27" fmla="*/ 1930400 h 3480717"/>
                <a:gd name="connsiteX28" fmla="*/ 3543300 w 4962943"/>
                <a:gd name="connsiteY28" fmla="*/ 1968500 h 3480717"/>
                <a:gd name="connsiteX29" fmla="*/ 3467100 w 4962943"/>
                <a:gd name="connsiteY29" fmla="*/ 2032000 h 3480717"/>
                <a:gd name="connsiteX30" fmla="*/ 3429000 w 4962943"/>
                <a:gd name="connsiteY30" fmla="*/ 2108200 h 3480717"/>
                <a:gd name="connsiteX31" fmla="*/ 3378200 w 4962943"/>
                <a:gd name="connsiteY31" fmla="*/ 2197100 h 3480717"/>
                <a:gd name="connsiteX32" fmla="*/ 3340100 w 4962943"/>
                <a:gd name="connsiteY32" fmla="*/ 2324100 h 3480717"/>
                <a:gd name="connsiteX33" fmla="*/ 3314700 w 4962943"/>
                <a:gd name="connsiteY33" fmla="*/ 2400300 h 3480717"/>
                <a:gd name="connsiteX34" fmla="*/ 3276600 w 4962943"/>
                <a:gd name="connsiteY34" fmla="*/ 2514600 h 3480717"/>
                <a:gd name="connsiteX35" fmla="*/ 3263900 w 4962943"/>
                <a:gd name="connsiteY35" fmla="*/ 2552700 h 3480717"/>
                <a:gd name="connsiteX36" fmla="*/ 3251200 w 4962943"/>
                <a:gd name="connsiteY36" fmla="*/ 2590800 h 3480717"/>
                <a:gd name="connsiteX37" fmla="*/ 3225800 w 4962943"/>
                <a:gd name="connsiteY37" fmla="*/ 2679700 h 3480717"/>
                <a:gd name="connsiteX38" fmla="*/ 3213100 w 4962943"/>
                <a:gd name="connsiteY38" fmla="*/ 2730500 h 3480717"/>
                <a:gd name="connsiteX39" fmla="*/ 3187700 w 4962943"/>
                <a:gd name="connsiteY39" fmla="*/ 2781300 h 3480717"/>
                <a:gd name="connsiteX40" fmla="*/ 3175000 w 4962943"/>
                <a:gd name="connsiteY40" fmla="*/ 2857500 h 3480717"/>
                <a:gd name="connsiteX41" fmla="*/ 3136900 w 4962943"/>
                <a:gd name="connsiteY41" fmla="*/ 2971800 h 3480717"/>
                <a:gd name="connsiteX42" fmla="*/ 3124200 w 4962943"/>
                <a:gd name="connsiteY42" fmla="*/ 3009900 h 3480717"/>
                <a:gd name="connsiteX43" fmla="*/ 3073400 w 4962943"/>
                <a:gd name="connsiteY43" fmla="*/ 3035300 h 3480717"/>
                <a:gd name="connsiteX44" fmla="*/ 3022600 w 4962943"/>
                <a:gd name="connsiteY44" fmla="*/ 3111500 h 3480717"/>
                <a:gd name="connsiteX45" fmla="*/ 2984500 w 4962943"/>
                <a:gd name="connsiteY45" fmla="*/ 3136900 h 3480717"/>
                <a:gd name="connsiteX46" fmla="*/ 2895600 w 4962943"/>
                <a:gd name="connsiteY46" fmla="*/ 3162300 h 3480717"/>
                <a:gd name="connsiteX47" fmla="*/ 2857500 w 4962943"/>
                <a:gd name="connsiteY47" fmla="*/ 3187700 h 3480717"/>
                <a:gd name="connsiteX48" fmla="*/ 2476500 w 4962943"/>
                <a:gd name="connsiteY48" fmla="*/ 3238500 h 3480717"/>
                <a:gd name="connsiteX49" fmla="*/ 2286000 w 4962943"/>
                <a:gd name="connsiteY49" fmla="*/ 3276600 h 3480717"/>
                <a:gd name="connsiteX50" fmla="*/ 2184400 w 4962943"/>
                <a:gd name="connsiteY50" fmla="*/ 3302000 h 3480717"/>
                <a:gd name="connsiteX51" fmla="*/ 2082800 w 4962943"/>
                <a:gd name="connsiteY51" fmla="*/ 3327400 h 3480717"/>
                <a:gd name="connsiteX52" fmla="*/ 1993900 w 4962943"/>
                <a:gd name="connsiteY52" fmla="*/ 3352800 h 3480717"/>
                <a:gd name="connsiteX53" fmla="*/ 1955800 w 4962943"/>
                <a:gd name="connsiteY53" fmla="*/ 3365500 h 3480717"/>
                <a:gd name="connsiteX54" fmla="*/ 1905000 w 4962943"/>
                <a:gd name="connsiteY54" fmla="*/ 3390900 h 3480717"/>
                <a:gd name="connsiteX55" fmla="*/ 1828800 w 4962943"/>
                <a:gd name="connsiteY55" fmla="*/ 3403600 h 3480717"/>
                <a:gd name="connsiteX56" fmla="*/ 1003300 w 4962943"/>
                <a:gd name="connsiteY56" fmla="*/ 3429000 h 3480717"/>
                <a:gd name="connsiteX57" fmla="*/ 520700 w 4962943"/>
                <a:gd name="connsiteY57" fmla="*/ 3467100 h 3480717"/>
                <a:gd name="connsiteX58" fmla="*/ 254000 w 4962943"/>
                <a:gd name="connsiteY58" fmla="*/ 3479800 h 3480717"/>
                <a:gd name="connsiteX59" fmla="*/ 0 w 4962943"/>
                <a:gd name="connsiteY59" fmla="*/ 3479800 h 3480717"/>
                <a:gd name="connsiteX0" fmla="*/ 4838700 w 4962943"/>
                <a:gd name="connsiteY0" fmla="*/ 0 h 3480717"/>
                <a:gd name="connsiteX1" fmla="*/ 4946650 w 4962943"/>
                <a:gd name="connsiteY1" fmla="*/ 387350 h 3480717"/>
                <a:gd name="connsiteX2" fmla="*/ 4946650 w 4962943"/>
                <a:gd name="connsiteY2" fmla="*/ 812800 h 3480717"/>
                <a:gd name="connsiteX3" fmla="*/ 4826000 w 4962943"/>
                <a:gd name="connsiteY3" fmla="*/ 1016000 h 3480717"/>
                <a:gd name="connsiteX4" fmla="*/ 4762500 w 4962943"/>
                <a:gd name="connsiteY4" fmla="*/ 1066800 h 3480717"/>
                <a:gd name="connsiteX5" fmla="*/ 4724400 w 4962943"/>
                <a:gd name="connsiteY5" fmla="*/ 1092200 h 3480717"/>
                <a:gd name="connsiteX6" fmla="*/ 4660900 w 4962943"/>
                <a:gd name="connsiteY6" fmla="*/ 1143000 h 3480717"/>
                <a:gd name="connsiteX7" fmla="*/ 4635500 w 4962943"/>
                <a:gd name="connsiteY7" fmla="*/ 1181100 h 3480717"/>
                <a:gd name="connsiteX8" fmla="*/ 4559300 w 4962943"/>
                <a:gd name="connsiteY8" fmla="*/ 1206500 h 3480717"/>
                <a:gd name="connsiteX9" fmla="*/ 4470400 w 4962943"/>
                <a:gd name="connsiteY9" fmla="*/ 1244600 h 3480717"/>
                <a:gd name="connsiteX10" fmla="*/ 4445000 w 4962943"/>
                <a:gd name="connsiteY10" fmla="*/ 1282700 h 3480717"/>
                <a:gd name="connsiteX11" fmla="*/ 4394200 w 4962943"/>
                <a:gd name="connsiteY11" fmla="*/ 1295400 h 3480717"/>
                <a:gd name="connsiteX12" fmla="*/ 4356100 w 4962943"/>
                <a:gd name="connsiteY12" fmla="*/ 1320800 h 3480717"/>
                <a:gd name="connsiteX13" fmla="*/ 4305300 w 4962943"/>
                <a:gd name="connsiteY13" fmla="*/ 1371600 h 3480717"/>
                <a:gd name="connsiteX14" fmla="*/ 4241800 w 4962943"/>
                <a:gd name="connsiteY14" fmla="*/ 1422400 h 3480717"/>
                <a:gd name="connsiteX15" fmla="*/ 4229100 w 4962943"/>
                <a:gd name="connsiteY15" fmla="*/ 1460500 h 3480717"/>
                <a:gd name="connsiteX16" fmla="*/ 4152900 w 4962943"/>
                <a:gd name="connsiteY16" fmla="*/ 1511300 h 3480717"/>
                <a:gd name="connsiteX17" fmla="*/ 4089400 w 4962943"/>
                <a:gd name="connsiteY17" fmla="*/ 1562100 h 3480717"/>
                <a:gd name="connsiteX18" fmla="*/ 4013200 w 4962943"/>
                <a:gd name="connsiteY18" fmla="*/ 1625600 h 3480717"/>
                <a:gd name="connsiteX19" fmla="*/ 3937000 w 4962943"/>
                <a:gd name="connsiteY19" fmla="*/ 1651000 h 3480717"/>
                <a:gd name="connsiteX20" fmla="*/ 3898900 w 4962943"/>
                <a:gd name="connsiteY20" fmla="*/ 1701800 h 3480717"/>
                <a:gd name="connsiteX21" fmla="*/ 3848100 w 4962943"/>
                <a:gd name="connsiteY21" fmla="*/ 1727200 h 3480717"/>
                <a:gd name="connsiteX22" fmla="*/ 3810000 w 4962943"/>
                <a:gd name="connsiteY22" fmla="*/ 1752600 h 3480717"/>
                <a:gd name="connsiteX23" fmla="*/ 3733800 w 4962943"/>
                <a:gd name="connsiteY23" fmla="*/ 1790700 h 3480717"/>
                <a:gd name="connsiteX24" fmla="*/ 3670300 w 4962943"/>
                <a:gd name="connsiteY24" fmla="*/ 1841500 h 3480717"/>
                <a:gd name="connsiteX25" fmla="*/ 3644900 w 4962943"/>
                <a:gd name="connsiteY25" fmla="*/ 1879600 h 3480717"/>
                <a:gd name="connsiteX26" fmla="*/ 3568700 w 4962943"/>
                <a:gd name="connsiteY26" fmla="*/ 1930400 h 3480717"/>
                <a:gd name="connsiteX27" fmla="*/ 3543300 w 4962943"/>
                <a:gd name="connsiteY27" fmla="*/ 1968500 h 3480717"/>
                <a:gd name="connsiteX28" fmla="*/ 3467100 w 4962943"/>
                <a:gd name="connsiteY28" fmla="*/ 2032000 h 3480717"/>
                <a:gd name="connsiteX29" fmla="*/ 3429000 w 4962943"/>
                <a:gd name="connsiteY29" fmla="*/ 2108200 h 3480717"/>
                <a:gd name="connsiteX30" fmla="*/ 3378200 w 4962943"/>
                <a:gd name="connsiteY30" fmla="*/ 2197100 h 3480717"/>
                <a:gd name="connsiteX31" fmla="*/ 3340100 w 4962943"/>
                <a:gd name="connsiteY31" fmla="*/ 2324100 h 3480717"/>
                <a:gd name="connsiteX32" fmla="*/ 3314700 w 4962943"/>
                <a:gd name="connsiteY32" fmla="*/ 2400300 h 3480717"/>
                <a:gd name="connsiteX33" fmla="*/ 3276600 w 4962943"/>
                <a:gd name="connsiteY33" fmla="*/ 2514600 h 3480717"/>
                <a:gd name="connsiteX34" fmla="*/ 3263900 w 4962943"/>
                <a:gd name="connsiteY34" fmla="*/ 2552700 h 3480717"/>
                <a:gd name="connsiteX35" fmla="*/ 3251200 w 4962943"/>
                <a:gd name="connsiteY35" fmla="*/ 2590800 h 3480717"/>
                <a:gd name="connsiteX36" fmla="*/ 3225800 w 4962943"/>
                <a:gd name="connsiteY36" fmla="*/ 2679700 h 3480717"/>
                <a:gd name="connsiteX37" fmla="*/ 3213100 w 4962943"/>
                <a:gd name="connsiteY37" fmla="*/ 2730500 h 3480717"/>
                <a:gd name="connsiteX38" fmla="*/ 3187700 w 4962943"/>
                <a:gd name="connsiteY38" fmla="*/ 2781300 h 3480717"/>
                <a:gd name="connsiteX39" fmla="*/ 3175000 w 4962943"/>
                <a:gd name="connsiteY39" fmla="*/ 2857500 h 3480717"/>
                <a:gd name="connsiteX40" fmla="*/ 3136900 w 4962943"/>
                <a:gd name="connsiteY40" fmla="*/ 2971800 h 3480717"/>
                <a:gd name="connsiteX41" fmla="*/ 3124200 w 4962943"/>
                <a:gd name="connsiteY41" fmla="*/ 3009900 h 3480717"/>
                <a:gd name="connsiteX42" fmla="*/ 3073400 w 4962943"/>
                <a:gd name="connsiteY42" fmla="*/ 3035300 h 3480717"/>
                <a:gd name="connsiteX43" fmla="*/ 3022600 w 4962943"/>
                <a:gd name="connsiteY43" fmla="*/ 3111500 h 3480717"/>
                <a:gd name="connsiteX44" fmla="*/ 2984500 w 4962943"/>
                <a:gd name="connsiteY44" fmla="*/ 3136900 h 3480717"/>
                <a:gd name="connsiteX45" fmla="*/ 2895600 w 4962943"/>
                <a:gd name="connsiteY45" fmla="*/ 3162300 h 3480717"/>
                <a:gd name="connsiteX46" fmla="*/ 2857500 w 4962943"/>
                <a:gd name="connsiteY46" fmla="*/ 3187700 h 3480717"/>
                <a:gd name="connsiteX47" fmla="*/ 2476500 w 4962943"/>
                <a:gd name="connsiteY47" fmla="*/ 3238500 h 3480717"/>
                <a:gd name="connsiteX48" fmla="*/ 2286000 w 4962943"/>
                <a:gd name="connsiteY48" fmla="*/ 3276600 h 3480717"/>
                <a:gd name="connsiteX49" fmla="*/ 2184400 w 4962943"/>
                <a:gd name="connsiteY49" fmla="*/ 3302000 h 3480717"/>
                <a:gd name="connsiteX50" fmla="*/ 2082800 w 4962943"/>
                <a:gd name="connsiteY50" fmla="*/ 3327400 h 3480717"/>
                <a:gd name="connsiteX51" fmla="*/ 1993900 w 4962943"/>
                <a:gd name="connsiteY51" fmla="*/ 3352800 h 3480717"/>
                <a:gd name="connsiteX52" fmla="*/ 1955800 w 4962943"/>
                <a:gd name="connsiteY52" fmla="*/ 3365500 h 3480717"/>
                <a:gd name="connsiteX53" fmla="*/ 1905000 w 4962943"/>
                <a:gd name="connsiteY53" fmla="*/ 3390900 h 3480717"/>
                <a:gd name="connsiteX54" fmla="*/ 1828800 w 4962943"/>
                <a:gd name="connsiteY54" fmla="*/ 3403600 h 3480717"/>
                <a:gd name="connsiteX55" fmla="*/ 1003300 w 4962943"/>
                <a:gd name="connsiteY55" fmla="*/ 3429000 h 3480717"/>
                <a:gd name="connsiteX56" fmla="*/ 520700 w 4962943"/>
                <a:gd name="connsiteY56" fmla="*/ 3467100 h 3480717"/>
                <a:gd name="connsiteX57" fmla="*/ 254000 w 4962943"/>
                <a:gd name="connsiteY57" fmla="*/ 3479800 h 3480717"/>
                <a:gd name="connsiteX58" fmla="*/ 0 w 4962943"/>
                <a:gd name="connsiteY58" fmla="*/ 3479800 h 3480717"/>
                <a:gd name="connsiteX0" fmla="*/ 4838700 w 4962943"/>
                <a:gd name="connsiteY0" fmla="*/ 0 h 3480717"/>
                <a:gd name="connsiteX1" fmla="*/ 4946650 w 4962943"/>
                <a:gd name="connsiteY1" fmla="*/ 387350 h 3480717"/>
                <a:gd name="connsiteX2" fmla="*/ 4946650 w 4962943"/>
                <a:gd name="connsiteY2" fmla="*/ 812800 h 3480717"/>
                <a:gd name="connsiteX3" fmla="*/ 4826000 w 4962943"/>
                <a:gd name="connsiteY3" fmla="*/ 1016000 h 3480717"/>
                <a:gd name="connsiteX4" fmla="*/ 4724400 w 4962943"/>
                <a:gd name="connsiteY4" fmla="*/ 1092200 h 3480717"/>
                <a:gd name="connsiteX5" fmla="*/ 4660900 w 4962943"/>
                <a:gd name="connsiteY5" fmla="*/ 1143000 h 3480717"/>
                <a:gd name="connsiteX6" fmla="*/ 4635500 w 4962943"/>
                <a:gd name="connsiteY6" fmla="*/ 1181100 h 3480717"/>
                <a:gd name="connsiteX7" fmla="*/ 4559300 w 4962943"/>
                <a:gd name="connsiteY7" fmla="*/ 1206500 h 3480717"/>
                <a:gd name="connsiteX8" fmla="*/ 4470400 w 4962943"/>
                <a:gd name="connsiteY8" fmla="*/ 1244600 h 3480717"/>
                <a:gd name="connsiteX9" fmla="*/ 4445000 w 4962943"/>
                <a:gd name="connsiteY9" fmla="*/ 1282700 h 3480717"/>
                <a:gd name="connsiteX10" fmla="*/ 4394200 w 4962943"/>
                <a:gd name="connsiteY10" fmla="*/ 1295400 h 3480717"/>
                <a:gd name="connsiteX11" fmla="*/ 4356100 w 4962943"/>
                <a:gd name="connsiteY11" fmla="*/ 1320800 h 3480717"/>
                <a:gd name="connsiteX12" fmla="*/ 4305300 w 4962943"/>
                <a:gd name="connsiteY12" fmla="*/ 1371600 h 3480717"/>
                <a:gd name="connsiteX13" fmla="*/ 4241800 w 4962943"/>
                <a:gd name="connsiteY13" fmla="*/ 1422400 h 3480717"/>
                <a:gd name="connsiteX14" fmla="*/ 4229100 w 4962943"/>
                <a:gd name="connsiteY14" fmla="*/ 1460500 h 3480717"/>
                <a:gd name="connsiteX15" fmla="*/ 4152900 w 4962943"/>
                <a:gd name="connsiteY15" fmla="*/ 1511300 h 3480717"/>
                <a:gd name="connsiteX16" fmla="*/ 4089400 w 4962943"/>
                <a:gd name="connsiteY16" fmla="*/ 1562100 h 3480717"/>
                <a:gd name="connsiteX17" fmla="*/ 4013200 w 4962943"/>
                <a:gd name="connsiteY17" fmla="*/ 1625600 h 3480717"/>
                <a:gd name="connsiteX18" fmla="*/ 3937000 w 4962943"/>
                <a:gd name="connsiteY18" fmla="*/ 1651000 h 3480717"/>
                <a:gd name="connsiteX19" fmla="*/ 3898900 w 4962943"/>
                <a:gd name="connsiteY19" fmla="*/ 1701800 h 3480717"/>
                <a:gd name="connsiteX20" fmla="*/ 3848100 w 4962943"/>
                <a:gd name="connsiteY20" fmla="*/ 1727200 h 3480717"/>
                <a:gd name="connsiteX21" fmla="*/ 3810000 w 4962943"/>
                <a:gd name="connsiteY21" fmla="*/ 1752600 h 3480717"/>
                <a:gd name="connsiteX22" fmla="*/ 3733800 w 4962943"/>
                <a:gd name="connsiteY22" fmla="*/ 1790700 h 3480717"/>
                <a:gd name="connsiteX23" fmla="*/ 3670300 w 4962943"/>
                <a:gd name="connsiteY23" fmla="*/ 1841500 h 3480717"/>
                <a:gd name="connsiteX24" fmla="*/ 3644900 w 4962943"/>
                <a:gd name="connsiteY24" fmla="*/ 1879600 h 3480717"/>
                <a:gd name="connsiteX25" fmla="*/ 3568700 w 4962943"/>
                <a:gd name="connsiteY25" fmla="*/ 1930400 h 3480717"/>
                <a:gd name="connsiteX26" fmla="*/ 3543300 w 4962943"/>
                <a:gd name="connsiteY26" fmla="*/ 1968500 h 3480717"/>
                <a:gd name="connsiteX27" fmla="*/ 3467100 w 4962943"/>
                <a:gd name="connsiteY27" fmla="*/ 2032000 h 3480717"/>
                <a:gd name="connsiteX28" fmla="*/ 3429000 w 4962943"/>
                <a:gd name="connsiteY28" fmla="*/ 2108200 h 3480717"/>
                <a:gd name="connsiteX29" fmla="*/ 3378200 w 4962943"/>
                <a:gd name="connsiteY29" fmla="*/ 2197100 h 3480717"/>
                <a:gd name="connsiteX30" fmla="*/ 3340100 w 4962943"/>
                <a:gd name="connsiteY30" fmla="*/ 2324100 h 3480717"/>
                <a:gd name="connsiteX31" fmla="*/ 3314700 w 4962943"/>
                <a:gd name="connsiteY31" fmla="*/ 2400300 h 3480717"/>
                <a:gd name="connsiteX32" fmla="*/ 3276600 w 4962943"/>
                <a:gd name="connsiteY32" fmla="*/ 2514600 h 3480717"/>
                <a:gd name="connsiteX33" fmla="*/ 3263900 w 4962943"/>
                <a:gd name="connsiteY33" fmla="*/ 2552700 h 3480717"/>
                <a:gd name="connsiteX34" fmla="*/ 3251200 w 4962943"/>
                <a:gd name="connsiteY34" fmla="*/ 2590800 h 3480717"/>
                <a:gd name="connsiteX35" fmla="*/ 3225800 w 4962943"/>
                <a:gd name="connsiteY35" fmla="*/ 2679700 h 3480717"/>
                <a:gd name="connsiteX36" fmla="*/ 3213100 w 4962943"/>
                <a:gd name="connsiteY36" fmla="*/ 2730500 h 3480717"/>
                <a:gd name="connsiteX37" fmla="*/ 3187700 w 4962943"/>
                <a:gd name="connsiteY37" fmla="*/ 2781300 h 3480717"/>
                <a:gd name="connsiteX38" fmla="*/ 3175000 w 4962943"/>
                <a:gd name="connsiteY38" fmla="*/ 2857500 h 3480717"/>
                <a:gd name="connsiteX39" fmla="*/ 3136900 w 4962943"/>
                <a:gd name="connsiteY39" fmla="*/ 2971800 h 3480717"/>
                <a:gd name="connsiteX40" fmla="*/ 3124200 w 4962943"/>
                <a:gd name="connsiteY40" fmla="*/ 3009900 h 3480717"/>
                <a:gd name="connsiteX41" fmla="*/ 3073400 w 4962943"/>
                <a:gd name="connsiteY41" fmla="*/ 3035300 h 3480717"/>
                <a:gd name="connsiteX42" fmla="*/ 3022600 w 4962943"/>
                <a:gd name="connsiteY42" fmla="*/ 3111500 h 3480717"/>
                <a:gd name="connsiteX43" fmla="*/ 2984500 w 4962943"/>
                <a:gd name="connsiteY43" fmla="*/ 3136900 h 3480717"/>
                <a:gd name="connsiteX44" fmla="*/ 2895600 w 4962943"/>
                <a:gd name="connsiteY44" fmla="*/ 3162300 h 3480717"/>
                <a:gd name="connsiteX45" fmla="*/ 2857500 w 4962943"/>
                <a:gd name="connsiteY45" fmla="*/ 3187700 h 3480717"/>
                <a:gd name="connsiteX46" fmla="*/ 2476500 w 4962943"/>
                <a:gd name="connsiteY46" fmla="*/ 3238500 h 3480717"/>
                <a:gd name="connsiteX47" fmla="*/ 2286000 w 4962943"/>
                <a:gd name="connsiteY47" fmla="*/ 3276600 h 3480717"/>
                <a:gd name="connsiteX48" fmla="*/ 2184400 w 4962943"/>
                <a:gd name="connsiteY48" fmla="*/ 3302000 h 3480717"/>
                <a:gd name="connsiteX49" fmla="*/ 2082800 w 4962943"/>
                <a:gd name="connsiteY49" fmla="*/ 3327400 h 3480717"/>
                <a:gd name="connsiteX50" fmla="*/ 1993900 w 4962943"/>
                <a:gd name="connsiteY50" fmla="*/ 3352800 h 3480717"/>
                <a:gd name="connsiteX51" fmla="*/ 1955800 w 4962943"/>
                <a:gd name="connsiteY51" fmla="*/ 3365500 h 3480717"/>
                <a:gd name="connsiteX52" fmla="*/ 1905000 w 4962943"/>
                <a:gd name="connsiteY52" fmla="*/ 3390900 h 3480717"/>
                <a:gd name="connsiteX53" fmla="*/ 1828800 w 4962943"/>
                <a:gd name="connsiteY53" fmla="*/ 3403600 h 3480717"/>
                <a:gd name="connsiteX54" fmla="*/ 1003300 w 4962943"/>
                <a:gd name="connsiteY54" fmla="*/ 3429000 h 3480717"/>
                <a:gd name="connsiteX55" fmla="*/ 520700 w 4962943"/>
                <a:gd name="connsiteY55" fmla="*/ 3467100 h 3480717"/>
                <a:gd name="connsiteX56" fmla="*/ 254000 w 4962943"/>
                <a:gd name="connsiteY56" fmla="*/ 3479800 h 3480717"/>
                <a:gd name="connsiteX57" fmla="*/ 0 w 4962943"/>
                <a:gd name="connsiteY57" fmla="*/ 3479800 h 3480717"/>
                <a:gd name="connsiteX0" fmla="*/ 4838700 w 4962943"/>
                <a:gd name="connsiteY0" fmla="*/ 0 h 3480717"/>
                <a:gd name="connsiteX1" fmla="*/ 4946650 w 4962943"/>
                <a:gd name="connsiteY1" fmla="*/ 387350 h 3480717"/>
                <a:gd name="connsiteX2" fmla="*/ 4946650 w 4962943"/>
                <a:gd name="connsiteY2" fmla="*/ 812800 h 3480717"/>
                <a:gd name="connsiteX3" fmla="*/ 4826000 w 4962943"/>
                <a:gd name="connsiteY3" fmla="*/ 1016000 h 3480717"/>
                <a:gd name="connsiteX4" fmla="*/ 4660900 w 4962943"/>
                <a:gd name="connsiteY4" fmla="*/ 1143000 h 3480717"/>
                <a:gd name="connsiteX5" fmla="*/ 4635500 w 4962943"/>
                <a:gd name="connsiteY5" fmla="*/ 1181100 h 3480717"/>
                <a:gd name="connsiteX6" fmla="*/ 4559300 w 4962943"/>
                <a:gd name="connsiteY6" fmla="*/ 1206500 h 3480717"/>
                <a:gd name="connsiteX7" fmla="*/ 4470400 w 4962943"/>
                <a:gd name="connsiteY7" fmla="*/ 1244600 h 3480717"/>
                <a:gd name="connsiteX8" fmla="*/ 4445000 w 4962943"/>
                <a:gd name="connsiteY8" fmla="*/ 1282700 h 3480717"/>
                <a:gd name="connsiteX9" fmla="*/ 4394200 w 4962943"/>
                <a:gd name="connsiteY9" fmla="*/ 1295400 h 3480717"/>
                <a:gd name="connsiteX10" fmla="*/ 4356100 w 4962943"/>
                <a:gd name="connsiteY10" fmla="*/ 1320800 h 3480717"/>
                <a:gd name="connsiteX11" fmla="*/ 4305300 w 4962943"/>
                <a:gd name="connsiteY11" fmla="*/ 1371600 h 3480717"/>
                <a:gd name="connsiteX12" fmla="*/ 4241800 w 4962943"/>
                <a:gd name="connsiteY12" fmla="*/ 1422400 h 3480717"/>
                <a:gd name="connsiteX13" fmla="*/ 4229100 w 4962943"/>
                <a:gd name="connsiteY13" fmla="*/ 1460500 h 3480717"/>
                <a:gd name="connsiteX14" fmla="*/ 4152900 w 4962943"/>
                <a:gd name="connsiteY14" fmla="*/ 1511300 h 3480717"/>
                <a:gd name="connsiteX15" fmla="*/ 4089400 w 4962943"/>
                <a:gd name="connsiteY15" fmla="*/ 1562100 h 3480717"/>
                <a:gd name="connsiteX16" fmla="*/ 4013200 w 4962943"/>
                <a:gd name="connsiteY16" fmla="*/ 1625600 h 3480717"/>
                <a:gd name="connsiteX17" fmla="*/ 3937000 w 4962943"/>
                <a:gd name="connsiteY17" fmla="*/ 1651000 h 3480717"/>
                <a:gd name="connsiteX18" fmla="*/ 3898900 w 4962943"/>
                <a:gd name="connsiteY18" fmla="*/ 1701800 h 3480717"/>
                <a:gd name="connsiteX19" fmla="*/ 3848100 w 4962943"/>
                <a:gd name="connsiteY19" fmla="*/ 1727200 h 3480717"/>
                <a:gd name="connsiteX20" fmla="*/ 3810000 w 4962943"/>
                <a:gd name="connsiteY20" fmla="*/ 1752600 h 3480717"/>
                <a:gd name="connsiteX21" fmla="*/ 3733800 w 4962943"/>
                <a:gd name="connsiteY21" fmla="*/ 1790700 h 3480717"/>
                <a:gd name="connsiteX22" fmla="*/ 3670300 w 4962943"/>
                <a:gd name="connsiteY22" fmla="*/ 1841500 h 3480717"/>
                <a:gd name="connsiteX23" fmla="*/ 3644900 w 4962943"/>
                <a:gd name="connsiteY23" fmla="*/ 1879600 h 3480717"/>
                <a:gd name="connsiteX24" fmla="*/ 3568700 w 4962943"/>
                <a:gd name="connsiteY24" fmla="*/ 1930400 h 3480717"/>
                <a:gd name="connsiteX25" fmla="*/ 3543300 w 4962943"/>
                <a:gd name="connsiteY25" fmla="*/ 1968500 h 3480717"/>
                <a:gd name="connsiteX26" fmla="*/ 3467100 w 4962943"/>
                <a:gd name="connsiteY26" fmla="*/ 2032000 h 3480717"/>
                <a:gd name="connsiteX27" fmla="*/ 3429000 w 4962943"/>
                <a:gd name="connsiteY27" fmla="*/ 2108200 h 3480717"/>
                <a:gd name="connsiteX28" fmla="*/ 3378200 w 4962943"/>
                <a:gd name="connsiteY28" fmla="*/ 2197100 h 3480717"/>
                <a:gd name="connsiteX29" fmla="*/ 3340100 w 4962943"/>
                <a:gd name="connsiteY29" fmla="*/ 2324100 h 3480717"/>
                <a:gd name="connsiteX30" fmla="*/ 3314700 w 4962943"/>
                <a:gd name="connsiteY30" fmla="*/ 2400300 h 3480717"/>
                <a:gd name="connsiteX31" fmla="*/ 3276600 w 4962943"/>
                <a:gd name="connsiteY31" fmla="*/ 2514600 h 3480717"/>
                <a:gd name="connsiteX32" fmla="*/ 3263900 w 4962943"/>
                <a:gd name="connsiteY32" fmla="*/ 2552700 h 3480717"/>
                <a:gd name="connsiteX33" fmla="*/ 3251200 w 4962943"/>
                <a:gd name="connsiteY33" fmla="*/ 2590800 h 3480717"/>
                <a:gd name="connsiteX34" fmla="*/ 3225800 w 4962943"/>
                <a:gd name="connsiteY34" fmla="*/ 2679700 h 3480717"/>
                <a:gd name="connsiteX35" fmla="*/ 3213100 w 4962943"/>
                <a:gd name="connsiteY35" fmla="*/ 2730500 h 3480717"/>
                <a:gd name="connsiteX36" fmla="*/ 3187700 w 4962943"/>
                <a:gd name="connsiteY36" fmla="*/ 2781300 h 3480717"/>
                <a:gd name="connsiteX37" fmla="*/ 3175000 w 4962943"/>
                <a:gd name="connsiteY37" fmla="*/ 2857500 h 3480717"/>
                <a:gd name="connsiteX38" fmla="*/ 3136900 w 4962943"/>
                <a:gd name="connsiteY38" fmla="*/ 2971800 h 3480717"/>
                <a:gd name="connsiteX39" fmla="*/ 3124200 w 4962943"/>
                <a:gd name="connsiteY39" fmla="*/ 3009900 h 3480717"/>
                <a:gd name="connsiteX40" fmla="*/ 3073400 w 4962943"/>
                <a:gd name="connsiteY40" fmla="*/ 3035300 h 3480717"/>
                <a:gd name="connsiteX41" fmla="*/ 3022600 w 4962943"/>
                <a:gd name="connsiteY41" fmla="*/ 3111500 h 3480717"/>
                <a:gd name="connsiteX42" fmla="*/ 2984500 w 4962943"/>
                <a:gd name="connsiteY42" fmla="*/ 3136900 h 3480717"/>
                <a:gd name="connsiteX43" fmla="*/ 2895600 w 4962943"/>
                <a:gd name="connsiteY43" fmla="*/ 3162300 h 3480717"/>
                <a:gd name="connsiteX44" fmla="*/ 2857500 w 4962943"/>
                <a:gd name="connsiteY44" fmla="*/ 3187700 h 3480717"/>
                <a:gd name="connsiteX45" fmla="*/ 2476500 w 4962943"/>
                <a:gd name="connsiteY45" fmla="*/ 3238500 h 3480717"/>
                <a:gd name="connsiteX46" fmla="*/ 2286000 w 4962943"/>
                <a:gd name="connsiteY46" fmla="*/ 3276600 h 3480717"/>
                <a:gd name="connsiteX47" fmla="*/ 2184400 w 4962943"/>
                <a:gd name="connsiteY47" fmla="*/ 3302000 h 3480717"/>
                <a:gd name="connsiteX48" fmla="*/ 2082800 w 4962943"/>
                <a:gd name="connsiteY48" fmla="*/ 3327400 h 3480717"/>
                <a:gd name="connsiteX49" fmla="*/ 1993900 w 4962943"/>
                <a:gd name="connsiteY49" fmla="*/ 3352800 h 3480717"/>
                <a:gd name="connsiteX50" fmla="*/ 1955800 w 4962943"/>
                <a:gd name="connsiteY50" fmla="*/ 3365500 h 3480717"/>
                <a:gd name="connsiteX51" fmla="*/ 1905000 w 4962943"/>
                <a:gd name="connsiteY51" fmla="*/ 3390900 h 3480717"/>
                <a:gd name="connsiteX52" fmla="*/ 1828800 w 4962943"/>
                <a:gd name="connsiteY52" fmla="*/ 3403600 h 3480717"/>
                <a:gd name="connsiteX53" fmla="*/ 1003300 w 4962943"/>
                <a:gd name="connsiteY53" fmla="*/ 3429000 h 3480717"/>
                <a:gd name="connsiteX54" fmla="*/ 520700 w 4962943"/>
                <a:gd name="connsiteY54" fmla="*/ 3467100 h 3480717"/>
                <a:gd name="connsiteX55" fmla="*/ 254000 w 4962943"/>
                <a:gd name="connsiteY55" fmla="*/ 3479800 h 3480717"/>
                <a:gd name="connsiteX56" fmla="*/ 0 w 4962943"/>
                <a:gd name="connsiteY56" fmla="*/ 3479800 h 3480717"/>
                <a:gd name="connsiteX0" fmla="*/ 4838700 w 4951520"/>
                <a:gd name="connsiteY0" fmla="*/ 0 h 3480717"/>
                <a:gd name="connsiteX1" fmla="*/ 4946650 w 4951520"/>
                <a:gd name="connsiteY1" fmla="*/ 387350 h 3480717"/>
                <a:gd name="connsiteX2" fmla="*/ 4883150 w 4951520"/>
                <a:gd name="connsiteY2" fmla="*/ 812800 h 3480717"/>
                <a:gd name="connsiteX3" fmla="*/ 4826000 w 4951520"/>
                <a:gd name="connsiteY3" fmla="*/ 1016000 h 3480717"/>
                <a:gd name="connsiteX4" fmla="*/ 4660900 w 4951520"/>
                <a:gd name="connsiteY4" fmla="*/ 1143000 h 3480717"/>
                <a:gd name="connsiteX5" fmla="*/ 4635500 w 4951520"/>
                <a:gd name="connsiteY5" fmla="*/ 1181100 h 3480717"/>
                <a:gd name="connsiteX6" fmla="*/ 4559300 w 4951520"/>
                <a:gd name="connsiteY6" fmla="*/ 1206500 h 3480717"/>
                <a:gd name="connsiteX7" fmla="*/ 4470400 w 4951520"/>
                <a:gd name="connsiteY7" fmla="*/ 1244600 h 3480717"/>
                <a:gd name="connsiteX8" fmla="*/ 4445000 w 4951520"/>
                <a:gd name="connsiteY8" fmla="*/ 1282700 h 3480717"/>
                <a:gd name="connsiteX9" fmla="*/ 4394200 w 4951520"/>
                <a:gd name="connsiteY9" fmla="*/ 1295400 h 3480717"/>
                <a:gd name="connsiteX10" fmla="*/ 4356100 w 4951520"/>
                <a:gd name="connsiteY10" fmla="*/ 1320800 h 3480717"/>
                <a:gd name="connsiteX11" fmla="*/ 4305300 w 4951520"/>
                <a:gd name="connsiteY11" fmla="*/ 1371600 h 3480717"/>
                <a:gd name="connsiteX12" fmla="*/ 4241800 w 4951520"/>
                <a:gd name="connsiteY12" fmla="*/ 1422400 h 3480717"/>
                <a:gd name="connsiteX13" fmla="*/ 4229100 w 4951520"/>
                <a:gd name="connsiteY13" fmla="*/ 1460500 h 3480717"/>
                <a:gd name="connsiteX14" fmla="*/ 4152900 w 4951520"/>
                <a:gd name="connsiteY14" fmla="*/ 1511300 h 3480717"/>
                <a:gd name="connsiteX15" fmla="*/ 4089400 w 4951520"/>
                <a:gd name="connsiteY15" fmla="*/ 1562100 h 3480717"/>
                <a:gd name="connsiteX16" fmla="*/ 4013200 w 4951520"/>
                <a:gd name="connsiteY16" fmla="*/ 1625600 h 3480717"/>
                <a:gd name="connsiteX17" fmla="*/ 3937000 w 4951520"/>
                <a:gd name="connsiteY17" fmla="*/ 1651000 h 3480717"/>
                <a:gd name="connsiteX18" fmla="*/ 3898900 w 4951520"/>
                <a:gd name="connsiteY18" fmla="*/ 1701800 h 3480717"/>
                <a:gd name="connsiteX19" fmla="*/ 3848100 w 4951520"/>
                <a:gd name="connsiteY19" fmla="*/ 1727200 h 3480717"/>
                <a:gd name="connsiteX20" fmla="*/ 3810000 w 4951520"/>
                <a:gd name="connsiteY20" fmla="*/ 1752600 h 3480717"/>
                <a:gd name="connsiteX21" fmla="*/ 3733800 w 4951520"/>
                <a:gd name="connsiteY21" fmla="*/ 1790700 h 3480717"/>
                <a:gd name="connsiteX22" fmla="*/ 3670300 w 4951520"/>
                <a:gd name="connsiteY22" fmla="*/ 1841500 h 3480717"/>
                <a:gd name="connsiteX23" fmla="*/ 3644900 w 4951520"/>
                <a:gd name="connsiteY23" fmla="*/ 1879600 h 3480717"/>
                <a:gd name="connsiteX24" fmla="*/ 3568700 w 4951520"/>
                <a:gd name="connsiteY24" fmla="*/ 1930400 h 3480717"/>
                <a:gd name="connsiteX25" fmla="*/ 3543300 w 4951520"/>
                <a:gd name="connsiteY25" fmla="*/ 1968500 h 3480717"/>
                <a:gd name="connsiteX26" fmla="*/ 3467100 w 4951520"/>
                <a:gd name="connsiteY26" fmla="*/ 2032000 h 3480717"/>
                <a:gd name="connsiteX27" fmla="*/ 3429000 w 4951520"/>
                <a:gd name="connsiteY27" fmla="*/ 2108200 h 3480717"/>
                <a:gd name="connsiteX28" fmla="*/ 3378200 w 4951520"/>
                <a:gd name="connsiteY28" fmla="*/ 2197100 h 3480717"/>
                <a:gd name="connsiteX29" fmla="*/ 3340100 w 4951520"/>
                <a:gd name="connsiteY29" fmla="*/ 2324100 h 3480717"/>
                <a:gd name="connsiteX30" fmla="*/ 3314700 w 4951520"/>
                <a:gd name="connsiteY30" fmla="*/ 2400300 h 3480717"/>
                <a:gd name="connsiteX31" fmla="*/ 3276600 w 4951520"/>
                <a:gd name="connsiteY31" fmla="*/ 2514600 h 3480717"/>
                <a:gd name="connsiteX32" fmla="*/ 3263900 w 4951520"/>
                <a:gd name="connsiteY32" fmla="*/ 2552700 h 3480717"/>
                <a:gd name="connsiteX33" fmla="*/ 3251200 w 4951520"/>
                <a:gd name="connsiteY33" fmla="*/ 2590800 h 3480717"/>
                <a:gd name="connsiteX34" fmla="*/ 3225800 w 4951520"/>
                <a:gd name="connsiteY34" fmla="*/ 2679700 h 3480717"/>
                <a:gd name="connsiteX35" fmla="*/ 3213100 w 4951520"/>
                <a:gd name="connsiteY35" fmla="*/ 2730500 h 3480717"/>
                <a:gd name="connsiteX36" fmla="*/ 3187700 w 4951520"/>
                <a:gd name="connsiteY36" fmla="*/ 2781300 h 3480717"/>
                <a:gd name="connsiteX37" fmla="*/ 3175000 w 4951520"/>
                <a:gd name="connsiteY37" fmla="*/ 2857500 h 3480717"/>
                <a:gd name="connsiteX38" fmla="*/ 3136900 w 4951520"/>
                <a:gd name="connsiteY38" fmla="*/ 2971800 h 3480717"/>
                <a:gd name="connsiteX39" fmla="*/ 3124200 w 4951520"/>
                <a:gd name="connsiteY39" fmla="*/ 3009900 h 3480717"/>
                <a:gd name="connsiteX40" fmla="*/ 3073400 w 4951520"/>
                <a:gd name="connsiteY40" fmla="*/ 3035300 h 3480717"/>
                <a:gd name="connsiteX41" fmla="*/ 3022600 w 4951520"/>
                <a:gd name="connsiteY41" fmla="*/ 3111500 h 3480717"/>
                <a:gd name="connsiteX42" fmla="*/ 2984500 w 4951520"/>
                <a:gd name="connsiteY42" fmla="*/ 3136900 h 3480717"/>
                <a:gd name="connsiteX43" fmla="*/ 2895600 w 4951520"/>
                <a:gd name="connsiteY43" fmla="*/ 3162300 h 3480717"/>
                <a:gd name="connsiteX44" fmla="*/ 2857500 w 4951520"/>
                <a:gd name="connsiteY44" fmla="*/ 3187700 h 3480717"/>
                <a:gd name="connsiteX45" fmla="*/ 2476500 w 4951520"/>
                <a:gd name="connsiteY45" fmla="*/ 3238500 h 3480717"/>
                <a:gd name="connsiteX46" fmla="*/ 2286000 w 4951520"/>
                <a:gd name="connsiteY46" fmla="*/ 3276600 h 3480717"/>
                <a:gd name="connsiteX47" fmla="*/ 2184400 w 4951520"/>
                <a:gd name="connsiteY47" fmla="*/ 3302000 h 3480717"/>
                <a:gd name="connsiteX48" fmla="*/ 2082800 w 4951520"/>
                <a:gd name="connsiteY48" fmla="*/ 3327400 h 3480717"/>
                <a:gd name="connsiteX49" fmla="*/ 1993900 w 4951520"/>
                <a:gd name="connsiteY49" fmla="*/ 3352800 h 3480717"/>
                <a:gd name="connsiteX50" fmla="*/ 1955800 w 4951520"/>
                <a:gd name="connsiteY50" fmla="*/ 3365500 h 3480717"/>
                <a:gd name="connsiteX51" fmla="*/ 1905000 w 4951520"/>
                <a:gd name="connsiteY51" fmla="*/ 3390900 h 3480717"/>
                <a:gd name="connsiteX52" fmla="*/ 1828800 w 4951520"/>
                <a:gd name="connsiteY52" fmla="*/ 3403600 h 3480717"/>
                <a:gd name="connsiteX53" fmla="*/ 1003300 w 4951520"/>
                <a:gd name="connsiteY53" fmla="*/ 3429000 h 3480717"/>
                <a:gd name="connsiteX54" fmla="*/ 520700 w 4951520"/>
                <a:gd name="connsiteY54" fmla="*/ 3467100 h 3480717"/>
                <a:gd name="connsiteX55" fmla="*/ 254000 w 4951520"/>
                <a:gd name="connsiteY55" fmla="*/ 3479800 h 3480717"/>
                <a:gd name="connsiteX56" fmla="*/ 0 w 4951520"/>
                <a:gd name="connsiteY56" fmla="*/ 3479800 h 3480717"/>
                <a:gd name="connsiteX0" fmla="*/ 4838700 w 4927753"/>
                <a:gd name="connsiteY0" fmla="*/ 0 h 3480717"/>
                <a:gd name="connsiteX1" fmla="*/ 4921250 w 4927753"/>
                <a:gd name="connsiteY1" fmla="*/ 387350 h 3480717"/>
                <a:gd name="connsiteX2" fmla="*/ 4883150 w 4927753"/>
                <a:gd name="connsiteY2" fmla="*/ 812800 h 3480717"/>
                <a:gd name="connsiteX3" fmla="*/ 4826000 w 4927753"/>
                <a:gd name="connsiteY3" fmla="*/ 1016000 h 3480717"/>
                <a:gd name="connsiteX4" fmla="*/ 4660900 w 4927753"/>
                <a:gd name="connsiteY4" fmla="*/ 1143000 h 3480717"/>
                <a:gd name="connsiteX5" fmla="*/ 4635500 w 4927753"/>
                <a:gd name="connsiteY5" fmla="*/ 1181100 h 3480717"/>
                <a:gd name="connsiteX6" fmla="*/ 4559300 w 4927753"/>
                <a:gd name="connsiteY6" fmla="*/ 1206500 h 3480717"/>
                <a:gd name="connsiteX7" fmla="*/ 4470400 w 4927753"/>
                <a:gd name="connsiteY7" fmla="*/ 1244600 h 3480717"/>
                <a:gd name="connsiteX8" fmla="*/ 4445000 w 4927753"/>
                <a:gd name="connsiteY8" fmla="*/ 1282700 h 3480717"/>
                <a:gd name="connsiteX9" fmla="*/ 4394200 w 4927753"/>
                <a:gd name="connsiteY9" fmla="*/ 1295400 h 3480717"/>
                <a:gd name="connsiteX10" fmla="*/ 4356100 w 4927753"/>
                <a:gd name="connsiteY10" fmla="*/ 1320800 h 3480717"/>
                <a:gd name="connsiteX11" fmla="*/ 4305300 w 4927753"/>
                <a:gd name="connsiteY11" fmla="*/ 1371600 h 3480717"/>
                <a:gd name="connsiteX12" fmla="*/ 4241800 w 4927753"/>
                <a:gd name="connsiteY12" fmla="*/ 1422400 h 3480717"/>
                <a:gd name="connsiteX13" fmla="*/ 4229100 w 4927753"/>
                <a:gd name="connsiteY13" fmla="*/ 1460500 h 3480717"/>
                <a:gd name="connsiteX14" fmla="*/ 4152900 w 4927753"/>
                <a:gd name="connsiteY14" fmla="*/ 1511300 h 3480717"/>
                <a:gd name="connsiteX15" fmla="*/ 4089400 w 4927753"/>
                <a:gd name="connsiteY15" fmla="*/ 1562100 h 3480717"/>
                <a:gd name="connsiteX16" fmla="*/ 4013200 w 4927753"/>
                <a:gd name="connsiteY16" fmla="*/ 1625600 h 3480717"/>
                <a:gd name="connsiteX17" fmla="*/ 3937000 w 4927753"/>
                <a:gd name="connsiteY17" fmla="*/ 1651000 h 3480717"/>
                <a:gd name="connsiteX18" fmla="*/ 3898900 w 4927753"/>
                <a:gd name="connsiteY18" fmla="*/ 1701800 h 3480717"/>
                <a:gd name="connsiteX19" fmla="*/ 3848100 w 4927753"/>
                <a:gd name="connsiteY19" fmla="*/ 1727200 h 3480717"/>
                <a:gd name="connsiteX20" fmla="*/ 3810000 w 4927753"/>
                <a:gd name="connsiteY20" fmla="*/ 1752600 h 3480717"/>
                <a:gd name="connsiteX21" fmla="*/ 3733800 w 4927753"/>
                <a:gd name="connsiteY21" fmla="*/ 1790700 h 3480717"/>
                <a:gd name="connsiteX22" fmla="*/ 3670300 w 4927753"/>
                <a:gd name="connsiteY22" fmla="*/ 1841500 h 3480717"/>
                <a:gd name="connsiteX23" fmla="*/ 3644900 w 4927753"/>
                <a:gd name="connsiteY23" fmla="*/ 1879600 h 3480717"/>
                <a:gd name="connsiteX24" fmla="*/ 3568700 w 4927753"/>
                <a:gd name="connsiteY24" fmla="*/ 1930400 h 3480717"/>
                <a:gd name="connsiteX25" fmla="*/ 3543300 w 4927753"/>
                <a:gd name="connsiteY25" fmla="*/ 1968500 h 3480717"/>
                <a:gd name="connsiteX26" fmla="*/ 3467100 w 4927753"/>
                <a:gd name="connsiteY26" fmla="*/ 2032000 h 3480717"/>
                <a:gd name="connsiteX27" fmla="*/ 3429000 w 4927753"/>
                <a:gd name="connsiteY27" fmla="*/ 2108200 h 3480717"/>
                <a:gd name="connsiteX28" fmla="*/ 3378200 w 4927753"/>
                <a:gd name="connsiteY28" fmla="*/ 2197100 h 3480717"/>
                <a:gd name="connsiteX29" fmla="*/ 3340100 w 4927753"/>
                <a:gd name="connsiteY29" fmla="*/ 2324100 h 3480717"/>
                <a:gd name="connsiteX30" fmla="*/ 3314700 w 4927753"/>
                <a:gd name="connsiteY30" fmla="*/ 2400300 h 3480717"/>
                <a:gd name="connsiteX31" fmla="*/ 3276600 w 4927753"/>
                <a:gd name="connsiteY31" fmla="*/ 2514600 h 3480717"/>
                <a:gd name="connsiteX32" fmla="*/ 3263900 w 4927753"/>
                <a:gd name="connsiteY32" fmla="*/ 2552700 h 3480717"/>
                <a:gd name="connsiteX33" fmla="*/ 3251200 w 4927753"/>
                <a:gd name="connsiteY33" fmla="*/ 2590800 h 3480717"/>
                <a:gd name="connsiteX34" fmla="*/ 3225800 w 4927753"/>
                <a:gd name="connsiteY34" fmla="*/ 2679700 h 3480717"/>
                <a:gd name="connsiteX35" fmla="*/ 3213100 w 4927753"/>
                <a:gd name="connsiteY35" fmla="*/ 2730500 h 3480717"/>
                <a:gd name="connsiteX36" fmla="*/ 3187700 w 4927753"/>
                <a:gd name="connsiteY36" fmla="*/ 2781300 h 3480717"/>
                <a:gd name="connsiteX37" fmla="*/ 3175000 w 4927753"/>
                <a:gd name="connsiteY37" fmla="*/ 2857500 h 3480717"/>
                <a:gd name="connsiteX38" fmla="*/ 3136900 w 4927753"/>
                <a:gd name="connsiteY38" fmla="*/ 2971800 h 3480717"/>
                <a:gd name="connsiteX39" fmla="*/ 3124200 w 4927753"/>
                <a:gd name="connsiteY39" fmla="*/ 3009900 h 3480717"/>
                <a:gd name="connsiteX40" fmla="*/ 3073400 w 4927753"/>
                <a:gd name="connsiteY40" fmla="*/ 3035300 h 3480717"/>
                <a:gd name="connsiteX41" fmla="*/ 3022600 w 4927753"/>
                <a:gd name="connsiteY41" fmla="*/ 3111500 h 3480717"/>
                <a:gd name="connsiteX42" fmla="*/ 2984500 w 4927753"/>
                <a:gd name="connsiteY42" fmla="*/ 3136900 h 3480717"/>
                <a:gd name="connsiteX43" fmla="*/ 2895600 w 4927753"/>
                <a:gd name="connsiteY43" fmla="*/ 3162300 h 3480717"/>
                <a:gd name="connsiteX44" fmla="*/ 2857500 w 4927753"/>
                <a:gd name="connsiteY44" fmla="*/ 3187700 h 3480717"/>
                <a:gd name="connsiteX45" fmla="*/ 2476500 w 4927753"/>
                <a:gd name="connsiteY45" fmla="*/ 3238500 h 3480717"/>
                <a:gd name="connsiteX46" fmla="*/ 2286000 w 4927753"/>
                <a:gd name="connsiteY46" fmla="*/ 3276600 h 3480717"/>
                <a:gd name="connsiteX47" fmla="*/ 2184400 w 4927753"/>
                <a:gd name="connsiteY47" fmla="*/ 3302000 h 3480717"/>
                <a:gd name="connsiteX48" fmla="*/ 2082800 w 4927753"/>
                <a:gd name="connsiteY48" fmla="*/ 3327400 h 3480717"/>
                <a:gd name="connsiteX49" fmla="*/ 1993900 w 4927753"/>
                <a:gd name="connsiteY49" fmla="*/ 3352800 h 3480717"/>
                <a:gd name="connsiteX50" fmla="*/ 1955800 w 4927753"/>
                <a:gd name="connsiteY50" fmla="*/ 3365500 h 3480717"/>
                <a:gd name="connsiteX51" fmla="*/ 1905000 w 4927753"/>
                <a:gd name="connsiteY51" fmla="*/ 3390900 h 3480717"/>
                <a:gd name="connsiteX52" fmla="*/ 1828800 w 4927753"/>
                <a:gd name="connsiteY52" fmla="*/ 3403600 h 3480717"/>
                <a:gd name="connsiteX53" fmla="*/ 1003300 w 4927753"/>
                <a:gd name="connsiteY53" fmla="*/ 3429000 h 3480717"/>
                <a:gd name="connsiteX54" fmla="*/ 520700 w 4927753"/>
                <a:gd name="connsiteY54" fmla="*/ 3467100 h 3480717"/>
                <a:gd name="connsiteX55" fmla="*/ 254000 w 4927753"/>
                <a:gd name="connsiteY55" fmla="*/ 3479800 h 3480717"/>
                <a:gd name="connsiteX56" fmla="*/ 0 w 4927753"/>
                <a:gd name="connsiteY56"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660900 w 4928888"/>
                <a:gd name="connsiteY4" fmla="*/ 1143000 h 3480717"/>
                <a:gd name="connsiteX5" fmla="*/ 4635500 w 4928888"/>
                <a:gd name="connsiteY5" fmla="*/ 1181100 h 3480717"/>
                <a:gd name="connsiteX6" fmla="*/ 4559300 w 4928888"/>
                <a:gd name="connsiteY6" fmla="*/ 1206500 h 3480717"/>
                <a:gd name="connsiteX7" fmla="*/ 4470400 w 4928888"/>
                <a:gd name="connsiteY7" fmla="*/ 1244600 h 3480717"/>
                <a:gd name="connsiteX8" fmla="*/ 4445000 w 4928888"/>
                <a:gd name="connsiteY8" fmla="*/ 1282700 h 3480717"/>
                <a:gd name="connsiteX9" fmla="*/ 4394200 w 4928888"/>
                <a:gd name="connsiteY9" fmla="*/ 1295400 h 3480717"/>
                <a:gd name="connsiteX10" fmla="*/ 4356100 w 4928888"/>
                <a:gd name="connsiteY10" fmla="*/ 1320800 h 3480717"/>
                <a:gd name="connsiteX11" fmla="*/ 4305300 w 4928888"/>
                <a:gd name="connsiteY11" fmla="*/ 1371600 h 3480717"/>
                <a:gd name="connsiteX12" fmla="*/ 4241800 w 4928888"/>
                <a:gd name="connsiteY12" fmla="*/ 1422400 h 3480717"/>
                <a:gd name="connsiteX13" fmla="*/ 4229100 w 4928888"/>
                <a:gd name="connsiteY13" fmla="*/ 1460500 h 3480717"/>
                <a:gd name="connsiteX14" fmla="*/ 4152900 w 4928888"/>
                <a:gd name="connsiteY14" fmla="*/ 1511300 h 3480717"/>
                <a:gd name="connsiteX15" fmla="*/ 4089400 w 4928888"/>
                <a:gd name="connsiteY15" fmla="*/ 1562100 h 3480717"/>
                <a:gd name="connsiteX16" fmla="*/ 4013200 w 4928888"/>
                <a:gd name="connsiteY16" fmla="*/ 1625600 h 3480717"/>
                <a:gd name="connsiteX17" fmla="*/ 3937000 w 4928888"/>
                <a:gd name="connsiteY17" fmla="*/ 1651000 h 3480717"/>
                <a:gd name="connsiteX18" fmla="*/ 3898900 w 4928888"/>
                <a:gd name="connsiteY18" fmla="*/ 1701800 h 3480717"/>
                <a:gd name="connsiteX19" fmla="*/ 3848100 w 4928888"/>
                <a:gd name="connsiteY19" fmla="*/ 1727200 h 3480717"/>
                <a:gd name="connsiteX20" fmla="*/ 3810000 w 4928888"/>
                <a:gd name="connsiteY20" fmla="*/ 1752600 h 3480717"/>
                <a:gd name="connsiteX21" fmla="*/ 3733800 w 4928888"/>
                <a:gd name="connsiteY21" fmla="*/ 1790700 h 3480717"/>
                <a:gd name="connsiteX22" fmla="*/ 3670300 w 4928888"/>
                <a:gd name="connsiteY22" fmla="*/ 1841500 h 3480717"/>
                <a:gd name="connsiteX23" fmla="*/ 3644900 w 4928888"/>
                <a:gd name="connsiteY23" fmla="*/ 1879600 h 3480717"/>
                <a:gd name="connsiteX24" fmla="*/ 3568700 w 4928888"/>
                <a:gd name="connsiteY24" fmla="*/ 1930400 h 3480717"/>
                <a:gd name="connsiteX25" fmla="*/ 3543300 w 4928888"/>
                <a:gd name="connsiteY25" fmla="*/ 1968500 h 3480717"/>
                <a:gd name="connsiteX26" fmla="*/ 3467100 w 4928888"/>
                <a:gd name="connsiteY26" fmla="*/ 2032000 h 3480717"/>
                <a:gd name="connsiteX27" fmla="*/ 3429000 w 4928888"/>
                <a:gd name="connsiteY27" fmla="*/ 2108200 h 3480717"/>
                <a:gd name="connsiteX28" fmla="*/ 3378200 w 4928888"/>
                <a:gd name="connsiteY28" fmla="*/ 2197100 h 3480717"/>
                <a:gd name="connsiteX29" fmla="*/ 3340100 w 4928888"/>
                <a:gd name="connsiteY29" fmla="*/ 2324100 h 3480717"/>
                <a:gd name="connsiteX30" fmla="*/ 3314700 w 4928888"/>
                <a:gd name="connsiteY30" fmla="*/ 2400300 h 3480717"/>
                <a:gd name="connsiteX31" fmla="*/ 3276600 w 4928888"/>
                <a:gd name="connsiteY31" fmla="*/ 2514600 h 3480717"/>
                <a:gd name="connsiteX32" fmla="*/ 3263900 w 4928888"/>
                <a:gd name="connsiteY32" fmla="*/ 2552700 h 3480717"/>
                <a:gd name="connsiteX33" fmla="*/ 3251200 w 4928888"/>
                <a:gd name="connsiteY33" fmla="*/ 2590800 h 3480717"/>
                <a:gd name="connsiteX34" fmla="*/ 3225800 w 4928888"/>
                <a:gd name="connsiteY34" fmla="*/ 2679700 h 3480717"/>
                <a:gd name="connsiteX35" fmla="*/ 3213100 w 4928888"/>
                <a:gd name="connsiteY35" fmla="*/ 2730500 h 3480717"/>
                <a:gd name="connsiteX36" fmla="*/ 3187700 w 4928888"/>
                <a:gd name="connsiteY36" fmla="*/ 2781300 h 3480717"/>
                <a:gd name="connsiteX37" fmla="*/ 3175000 w 4928888"/>
                <a:gd name="connsiteY37" fmla="*/ 2857500 h 3480717"/>
                <a:gd name="connsiteX38" fmla="*/ 3136900 w 4928888"/>
                <a:gd name="connsiteY38" fmla="*/ 2971800 h 3480717"/>
                <a:gd name="connsiteX39" fmla="*/ 3124200 w 4928888"/>
                <a:gd name="connsiteY39" fmla="*/ 3009900 h 3480717"/>
                <a:gd name="connsiteX40" fmla="*/ 3073400 w 4928888"/>
                <a:gd name="connsiteY40" fmla="*/ 3035300 h 3480717"/>
                <a:gd name="connsiteX41" fmla="*/ 3022600 w 4928888"/>
                <a:gd name="connsiteY41" fmla="*/ 3111500 h 3480717"/>
                <a:gd name="connsiteX42" fmla="*/ 2984500 w 4928888"/>
                <a:gd name="connsiteY42" fmla="*/ 3136900 h 3480717"/>
                <a:gd name="connsiteX43" fmla="*/ 2895600 w 4928888"/>
                <a:gd name="connsiteY43" fmla="*/ 3162300 h 3480717"/>
                <a:gd name="connsiteX44" fmla="*/ 2857500 w 4928888"/>
                <a:gd name="connsiteY44" fmla="*/ 3187700 h 3480717"/>
                <a:gd name="connsiteX45" fmla="*/ 2476500 w 4928888"/>
                <a:gd name="connsiteY45" fmla="*/ 3238500 h 3480717"/>
                <a:gd name="connsiteX46" fmla="*/ 2286000 w 4928888"/>
                <a:gd name="connsiteY46" fmla="*/ 3276600 h 3480717"/>
                <a:gd name="connsiteX47" fmla="*/ 2184400 w 4928888"/>
                <a:gd name="connsiteY47" fmla="*/ 3302000 h 3480717"/>
                <a:gd name="connsiteX48" fmla="*/ 2082800 w 4928888"/>
                <a:gd name="connsiteY48" fmla="*/ 3327400 h 3480717"/>
                <a:gd name="connsiteX49" fmla="*/ 1993900 w 4928888"/>
                <a:gd name="connsiteY49" fmla="*/ 3352800 h 3480717"/>
                <a:gd name="connsiteX50" fmla="*/ 1955800 w 4928888"/>
                <a:gd name="connsiteY50" fmla="*/ 3365500 h 3480717"/>
                <a:gd name="connsiteX51" fmla="*/ 1905000 w 4928888"/>
                <a:gd name="connsiteY51" fmla="*/ 3390900 h 3480717"/>
                <a:gd name="connsiteX52" fmla="*/ 1828800 w 4928888"/>
                <a:gd name="connsiteY52" fmla="*/ 3403600 h 3480717"/>
                <a:gd name="connsiteX53" fmla="*/ 1003300 w 4928888"/>
                <a:gd name="connsiteY53" fmla="*/ 3429000 h 3480717"/>
                <a:gd name="connsiteX54" fmla="*/ 520700 w 4928888"/>
                <a:gd name="connsiteY54" fmla="*/ 3467100 h 3480717"/>
                <a:gd name="connsiteX55" fmla="*/ 254000 w 4928888"/>
                <a:gd name="connsiteY55" fmla="*/ 3479800 h 3480717"/>
                <a:gd name="connsiteX56" fmla="*/ 0 w 4928888"/>
                <a:gd name="connsiteY56"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635500 w 4928888"/>
                <a:gd name="connsiteY4" fmla="*/ 1181100 h 3480717"/>
                <a:gd name="connsiteX5" fmla="*/ 4559300 w 4928888"/>
                <a:gd name="connsiteY5" fmla="*/ 1206500 h 3480717"/>
                <a:gd name="connsiteX6" fmla="*/ 4470400 w 4928888"/>
                <a:gd name="connsiteY6" fmla="*/ 1244600 h 3480717"/>
                <a:gd name="connsiteX7" fmla="*/ 4445000 w 4928888"/>
                <a:gd name="connsiteY7" fmla="*/ 1282700 h 3480717"/>
                <a:gd name="connsiteX8" fmla="*/ 4394200 w 4928888"/>
                <a:gd name="connsiteY8" fmla="*/ 1295400 h 3480717"/>
                <a:gd name="connsiteX9" fmla="*/ 4356100 w 4928888"/>
                <a:gd name="connsiteY9" fmla="*/ 1320800 h 3480717"/>
                <a:gd name="connsiteX10" fmla="*/ 4305300 w 4928888"/>
                <a:gd name="connsiteY10" fmla="*/ 1371600 h 3480717"/>
                <a:gd name="connsiteX11" fmla="*/ 4241800 w 4928888"/>
                <a:gd name="connsiteY11" fmla="*/ 1422400 h 3480717"/>
                <a:gd name="connsiteX12" fmla="*/ 4229100 w 4928888"/>
                <a:gd name="connsiteY12" fmla="*/ 1460500 h 3480717"/>
                <a:gd name="connsiteX13" fmla="*/ 4152900 w 4928888"/>
                <a:gd name="connsiteY13" fmla="*/ 1511300 h 3480717"/>
                <a:gd name="connsiteX14" fmla="*/ 4089400 w 4928888"/>
                <a:gd name="connsiteY14" fmla="*/ 1562100 h 3480717"/>
                <a:gd name="connsiteX15" fmla="*/ 4013200 w 4928888"/>
                <a:gd name="connsiteY15" fmla="*/ 1625600 h 3480717"/>
                <a:gd name="connsiteX16" fmla="*/ 3937000 w 4928888"/>
                <a:gd name="connsiteY16" fmla="*/ 1651000 h 3480717"/>
                <a:gd name="connsiteX17" fmla="*/ 3898900 w 4928888"/>
                <a:gd name="connsiteY17" fmla="*/ 1701800 h 3480717"/>
                <a:gd name="connsiteX18" fmla="*/ 3848100 w 4928888"/>
                <a:gd name="connsiteY18" fmla="*/ 1727200 h 3480717"/>
                <a:gd name="connsiteX19" fmla="*/ 3810000 w 4928888"/>
                <a:gd name="connsiteY19" fmla="*/ 1752600 h 3480717"/>
                <a:gd name="connsiteX20" fmla="*/ 3733800 w 4928888"/>
                <a:gd name="connsiteY20" fmla="*/ 1790700 h 3480717"/>
                <a:gd name="connsiteX21" fmla="*/ 3670300 w 4928888"/>
                <a:gd name="connsiteY21" fmla="*/ 1841500 h 3480717"/>
                <a:gd name="connsiteX22" fmla="*/ 3644900 w 4928888"/>
                <a:gd name="connsiteY22" fmla="*/ 1879600 h 3480717"/>
                <a:gd name="connsiteX23" fmla="*/ 3568700 w 4928888"/>
                <a:gd name="connsiteY23" fmla="*/ 1930400 h 3480717"/>
                <a:gd name="connsiteX24" fmla="*/ 3543300 w 4928888"/>
                <a:gd name="connsiteY24" fmla="*/ 1968500 h 3480717"/>
                <a:gd name="connsiteX25" fmla="*/ 3467100 w 4928888"/>
                <a:gd name="connsiteY25" fmla="*/ 2032000 h 3480717"/>
                <a:gd name="connsiteX26" fmla="*/ 3429000 w 4928888"/>
                <a:gd name="connsiteY26" fmla="*/ 2108200 h 3480717"/>
                <a:gd name="connsiteX27" fmla="*/ 3378200 w 4928888"/>
                <a:gd name="connsiteY27" fmla="*/ 2197100 h 3480717"/>
                <a:gd name="connsiteX28" fmla="*/ 3340100 w 4928888"/>
                <a:gd name="connsiteY28" fmla="*/ 2324100 h 3480717"/>
                <a:gd name="connsiteX29" fmla="*/ 3314700 w 4928888"/>
                <a:gd name="connsiteY29" fmla="*/ 2400300 h 3480717"/>
                <a:gd name="connsiteX30" fmla="*/ 3276600 w 4928888"/>
                <a:gd name="connsiteY30" fmla="*/ 2514600 h 3480717"/>
                <a:gd name="connsiteX31" fmla="*/ 3263900 w 4928888"/>
                <a:gd name="connsiteY31" fmla="*/ 2552700 h 3480717"/>
                <a:gd name="connsiteX32" fmla="*/ 3251200 w 4928888"/>
                <a:gd name="connsiteY32" fmla="*/ 2590800 h 3480717"/>
                <a:gd name="connsiteX33" fmla="*/ 3225800 w 4928888"/>
                <a:gd name="connsiteY33" fmla="*/ 2679700 h 3480717"/>
                <a:gd name="connsiteX34" fmla="*/ 3213100 w 4928888"/>
                <a:gd name="connsiteY34" fmla="*/ 2730500 h 3480717"/>
                <a:gd name="connsiteX35" fmla="*/ 3187700 w 4928888"/>
                <a:gd name="connsiteY35" fmla="*/ 2781300 h 3480717"/>
                <a:gd name="connsiteX36" fmla="*/ 3175000 w 4928888"/>
                <a:gd name="connsiteY36" fmla="*/ 2857500 h 3480717"/>
                <a:gd name="connsiteX37" fmla="*/ 3136900 w 4928888"/>
                <a:gd name="connsiteY37" fmla="*/ 2971800 h 3480717"/>
                <a:gd name="connsiteX38" fmla="*/ 3124200 w 4928888"/>
                <a:gd name="connsiteY38" fmla="*/ 3009900 h 3480717"/>
                <a:gd name="connsiteX39" fmla="*/ 3073400 w 4928888"/>
                <a:gd name="connsiteY39" fmla="*/ 3035300 h 3480717"/>
                <a:gd name="connsiteX40" fmla="*/ 3022600 w 4928888"/>
                <a:gd name="connsiteY40" fmla="*/ 3111500 h 3480717"/>
                <a:gd name="connsiteX41" fmla="*/ 2984500 w 4928888"/>
                <a:gd name="connsiteY41" fmla="*/ 3136900 h 3480717"/>
                <a:gd name="connsiteX42" fmla="*/ 2895600 w 4928888"/>
                <a:gd name="connsiteY42" fmla="*/ 3162300 h 3480717"/>
                <a:gd name="connsiteX43" fmla="*/ 2857500 w 4928888"/>
                <a:gd name="connsiteY43" fmla="*/ 3187700 h 3480717"/>
                <a:gd name="connsiteX44" fmla="*/ 2476500 w 4928888"/>
                <a:gd name="connsiteY44" fmla="*/ 3238500 h 3480717"/>
                <a:gd name="connsiteX45" fmla="*/ 2286000 w 4928888"/>
                <a:gd name="connsiteY45" fmla="*/ 3276600 h 3480717"/>
                <a:gd name="connsiteX46" fmla="*/ 2184400 w 4928888"/>
                <a:gd name="connsiteY46" fmla="*/ 3302000 h 3480717"/>
                <a:gd name="connsiteX47" fmla="*/ 2082800 w 4928888"/>
                <a:gd name="connsiteY47" fmla="*/ 3327400 h 3480717"/>
                <a:gd name="connsiteX48" fmla="*/ 1993900 w 4928888"/>
                <a:gd name="connsiteY48" fmla="*/ 3352800 h 3480717"/>
                <a:gd name="connsiteX49" fmla="*/ 1955800 w 4928888"/>
                <a:gd name="connsiteY49" fmla="*/ 3365500 h 3480717"/>
                <a:gd name="connsiteX50" fmla="*/ 1905000 w 4928888"/>
                <a:gd name="connsiteY50" fmla="*/ 3390900 h 3480717"/>
                <a:gd name="connsiteX51" fmla="*/ 1828800 w 4928888"/>
                <a:gd name="connsiteY51" fmla="*/ 3403600 h 3480717"/>
                <a:gd name="connsiteX52" fmla="*/ 1003300 w 4928888"/>
                <a:gd name="connsiteY52" fmla="*/ 3429000 h 3480717"/>
                <a:gd name="connsiteX53" fmla="*/ 520700 w 4928888"/>
                <a:gd name="connsiteY53" fmla="*/ 3467100 h 3480717"/>
                <a:gd name="connsiteX54" fmla="*/ 254000 w 4928888"/>
                <a:gd name="connsiteY54" fmla="*/ 3479800 h 3480717"/>
                <a:gd name="connsiteX55" fmla="*/ 0 w 4928888"/>
                <a:gd name="connsiteY55"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635500 w 4928888"/>
                <a:gd name="connsiteY4" fmla="*/ 1181100 h 3480717"/>
                <a:gd name="connsiteX5" fmla="*/ 4470400 w 4928888"/>
                <a:gd name="connsiteY5" fmla="*/ 1244600 h 3480717"/>
                <a:gd name="connsiteX6" fmla="*/ 4445000 w 4928888"/>
                <a:gd name="connsiteY6" fmla="*/ 1282700 h 3480717"/>
                <a:gd name="connsiteX7" fmla="*/ 4394200 w 4928888"/>
                <a:gd name="connsiteY7" fmla="*/ 1295400 h 3480717"/>
                <a:gd name="connsiteX8" fmla="*/ 4356100 w 4928888"/>
                <a:gd name="connsiteY8" fmla="*/ 1320800 h 3480717"/>
                <a:gd name="connsiteX9" fmla="*/ 4305300 w 4928888"/>
                <a:gd name="connsiteY9" fmla="*/ 1371600 h 3480717"/>
                <a:gd name="connsiteX10" fmla="*/ 4241800 w 4928888"/>
                <a:gd name="connsiteY10" fmla="*/ 1422400 h 3480717"/>
                <a:gd name="connsiteX11" fmla="*/ 4229100 w 4928888"/>
                <a:gd name="connsiteY11" fmla="*/ 1460500 h 3480717"/>
                <a:gd name="connsiteX12" fmla="*/ 4152900 w 4928888"/>
                <a:gd name="connsiteY12" fmla="*/ 1511300 h 3480717"/>
                <a:gd name="connsiteX13" fmla="*/ 4089400 w 4928888"/>
                <a:gd name="connsiteY13" fmla="*/ 1562100 h 3480717"/>
                <a:gd name="connsiteX14" fmla="*/ 4013200 w 4928888"/>
                <a:gd name="connsiteY14" fmla="*/ 1625600 h 3480717"/>
                <a:gd name="connsiteX15" fmla="*/ 3937000 w 4928888"/>
                <a:gd name="connsiteY15" fmla="*/ 1651000 h 3480717"/>
                <a:gd name="connsiteX16" fmla="*/ 3898900 w 4928888"/>
                <a:gd name="connsiteY16" fmla="*/ 1701800 h 3480717"/>
                <a:gd name="connsiteX17" fmla="*/ 3848100 w 4928888"/>
                <a:gd name="connsiteY17" fmla="*/ 1727200 h 3480717"/>
                <a:gd name="connsiteX18" fmla="*/ 3810000 w 4928888"/>
                <a:gd name="connsiteY18" fmla="*/ 1752600 h 3480717"/>
                <a:gd name="connsiteX19" fmla="*/ 3733800 w 4928888"/>
                <a:gd name="connsiteY19" fmla="*/ 1790700 h 3480717"/>
                <a:gd name="connsiteX20" fmla="*/ 3670300 w 4928888"/>
                <a:gd name="connsiteY20" fmla="*/ 1841500 h 3480717"/>
                <a:gd name="connsiteX21" fmla="*/ 3644900 w 4928888"/>
                <a:gd name="connsiteY21" fmla="*/ 1879600 h 3480717"/>
                <a:gd name="connsiteX22" fmla="*/ 3568700 w 4928888"/>
                <a:gd name="connsiteY22" fmla="*/ 1930400 h 3480717"/>
                <a:gd name="connsiteX23" fmla="*/ 3543300 w 4928888"/>
                <a:gd name="connsiteY23" fmla="*/ 1968500 h 3480717"/>
                <a:gd name="connsiteX24" fmla="*/ 3467100 w 4928888"/>
                <a:gd name="connsiteY24" fmla="*/ 2032000 h 3480717"/>
                <a:gd name="connsiteX25" fmla="*/ 3429000 w 4928888"/>
                <a:gd name="connsiteY25" fmla="*/ 2108200 h 3480717"/>
                <a:gd name="connsiteX26" fmla="*/ 3378200 w 4928888"/>
                <a:gd name="connsiteY26" fmla="*/ 2197100 h 3480717"/>
                <a:gd name="connsiteX27" fmla="*/ 3340100 w 4928888"/>
                <a:gd name="connsiteY27" fmla="*/ 2324100 h 3480717"/>
                <a:gd name="connsiteX28" fmla="*/ 3314700 w 4928888"/>
                <a:gd name="connsiteY28" fmla="*/ 2400300 h 3480717"/>
                <a:gd name="connsiteX29" fmla="*/ 3276600 w 4928888"/>
                <a:gd name="connsiteY29" fmla="*/ 2514600 h 3480717"/>
                <a:gd name="connsiteX30" fmla="*/ 3263900 w 4928888"/>
                <a:gd name="connsiteY30" fmla="*/ 2552700 h 3480717"/>
                <a:gd name="connsiteX31" fmla="*/ 3251200 w 4928888"/>
                <a:gd name="connsiteY31" fmla="*/ 2590800 h 3480717"/>
                <a:gd name="connsiteX32" fmla="*/ 3225800 w 4928888"/>
                <a:gd name="connsiteY32" fmla="*/ 2679700 h 3480717"/>
                <a:gd name="connsiteX33" fmla="*/ 3213100 w 4928888"/>
                <a:gd name="connsiteY33" fmla="*/ 2730500 h 3480717"/>
                <a:gd name="connsiteX34" fmla="*/ 3187700 w 4928888"/>
                <a:gd name="connsiteY34" fmla="*/ 2781300 h 3480717"/>
                <a:gd name="connsiteX35" fmla="*/ 3175000 w 4928888"/>
                <a:gd name="connsiteY35" fmla="*/ 2857500 h 3480717"/>
                <a:gd name="connsiteX36" fmla="*/ 3136900 w 4928888"/>
                <a:gd name="connsiteY36" fmla="*/ 2971800 h 3480717"/>
                <a:gd name="connsiteX37" fmla="*/ 3124200 w 4928888"/>
                <a:gd name="connsiteY37" fmla="*/ 3009900 h 3480717"/>
                <a:gd name="connsiteX38" fmla="*/ 3073400 w 4928888"/>
                <a:gd name="connsiteY38" fmla="*/ 3035300 h 3480717"/>
                <a:gd name="connsiteX39" fmla="*/ 3022600 w 4928888"/>
                <a:gd name="connsiteY39" fmla="*/ 3111500 h 3480717"/>
                <a:gd name="connsiteX40" fmla="*/ 2984500 w 4928888"/>
                <a:gd name="connsiteY40" fmla="*/ 3136900 h 3480717"/>
                <a:gd name="connsiteX41" fmla="*/ 2895600 w 4928888"/>
                <a:gd name="connsiteY41" fmla="*/ 3162300 h 3480717"/>
                <a:gd name="connsiteX42" fmla="*/ 2857500 w 4928888"/>
                <a:gd name="connsiteY42" fmla="*/ 3187700 h 3480717"/>
                <a:gd name="connsiteX43" fmla="*/ 2476500 w 4928888"/>
                <a:gd name="connsiteY43" fmla="*/ 3238500 h 3480717"/>
                <a:gd name="connsiteX44" fmla="*/ 2286000 w 4928888"/>
                <a:gd name="connsiteY44" fmla="*/ 3276600 h 3480717"/>
                <a:gd name="connsiteX45" fmla="*/ 2184400 w 4928888"/>
                <a:gd name="connsiteY45" fmla="*/ 3302000 h 3480717"/>
                <a:gd name="connsiteX46" fmla="*/ 2082800 w 4928888"/>
                <a:gd name="connsiteY46" fmla="*/ 3327400 h 3480717"/>
                <a:gd name="connsiteX47" fmla="*/ 1993900 w 4928888"/>
                <a:gd name="connsiteY47" fmla="*/ 3352800 h 3480717"/>
                <a:gd name="connsiteX48" fmla="*/ 1955800 w 4928888"/>
                <a:gd name="connsiteY48" fmla="*/ 3365500 h 3480717"/>
                <a:gd name="connsiteX49" fmla="*/ 1905000 w 4928888"/>
                <a:gd name="connsiteY49" fmla="*/ 3390900 h 3480717"/>
                <a:gd name="connsiteX50" fmla="*/ 1828800 w 4928888"/>
                <a:gd name="connsiteY50" fmla="*/ 3403600 h 3480717"/>
                <a:gd name="connsiteX51" fmla="*/ 1003300 w 4928888"/>
                <a:gd name="connsiteY51" fmla="*/ 3429000 h 3480717"/>
                <a:gd name="connsiteX52" fmla="*/ 520700 w 4928888"/>
                <a:gd name="connsiteY52" fmla="*/ 3467100 h 3480717"/>
                <a:gd name="connsiteX53" fmla="*/ 254000 w 4928888"/>
                <a:gd name="connsiteY53" fmla="*/ 3479800 h 3480717"/>
                <a:gd name="connsiteX54" fmla="*/ 0 w 4928888"/>
                <a:gd name="connsiteY54"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635500 w 4928888"/>
                <a:gd name="connsiteY4" fmla="*/ 1181100 h 3480717"/>
                <a:gd name="connsiteX5" fmla="*/ 4445000 w 4928888"/>
                <a:gd name="connsiteY5" fmla="*/ 1282700 h 3480717"/>
                <a:gd name="connsiteX6" fmla="*/ 4394200 w 4928888"/>
                <a:gd name="connsiteY6" fmla="*/ 1295400 h 3480717"/>
                <a:gd name="connsiteX7" fmla="*/ 4356100 w 4928888"/>
                <a:gd name="connsiteY7" fmla="*/ 1320800 h 3480717"/>
                <a:gd name="connsiteX8" fmla="*/ 4305300 w 4928888"/>
                <a:gd name="connsiteY8" fmla="*/ 1371600 h 3480717"/>
                <a:gd name="connsiteX9" fmla="*/ 4241800 w 4928888"/>
                <a:gd name="connsiteY9" fmla="*/ 1422400 h 3480717"/>
                <a:gd name="connsiteX10" fmla="*/ 4229100 w 4928888"/>
                <a:gd name="connsiteY10" fmla="*/ 1460500 h 3480717"/>
                <a:gd name="connsiteX11" fmla="*/ 4152900 w 4928888"/>
                <a:gd name="connsiteY11" fmla="*/ 1511300 h 3480717"/>
                <a:gd name="connsiteX12" fmla="*/ 4089400 w 4928888"/>
                <a:gd name="connsiteY12" fmla="*/ 1562100 h 3480717"/>
                <a:gd name="connsiteX13" fmla="*/ 4013200 w 4928888"/>
                <a:gd name="connsiteY13" fmla="*/ 1625600 h 3480717"/>
                <a:gd name="connsiteX14" fmla="*/ 3937000 w 4928888"/>
                <a:gd name="connsiteY14" fmla="*/ 1651000 h 3480717"/>
                <a:gd name="connsiteX15" fmla="*/ 3898900 w 4928888"/>
                <a:gd name="connsiteY15" fmla="*/ 1701800 h 3480717"/>
                <a:gd name="connsiteX16" fmla="*/ 3848100 w 4928888"/>
                <a:gd name="connsiteY16" fmla="*/ 1727200 h 3480717"/>
                <a:gd name="connsiteX17" fmla="*/ 3810000 w 4928888"/>
                <a:gd name="connsiteY17" fmla="*/ 1752600 h 3480717"/>
                <a:gd name="connsiteX18" fmla="*/ 3733800 w 4928888"/>
                <a:gd name="connsiteY18" fmla="*/ 1790700 h 3480717"/>
                <a:gd name="connsiteX19" fmla="*/ 3670300 w 4928888"/>
                <a:gd name="connsiteY19" fmla="*/ 1841500 h 3480717"/>
                <a:gd name="connsiteX20" fmla="*/ 3644900 w 4928888"/>
                <a:gd name="connsiteY20" fmla="*/ 1879600 h 3480717"/>
                <a:gd name="connsiteX21" fmla="*/ 3568700 w 4928888"/>
                <a:gd name="connsiteY21" fmla="*/ 1930400 h 3480717"/>
                <a:gd name="connsiteX22" fmla="*/ 3543300 w 4928888"/>
                <a:gd name="connsiteY22" fmla="*/ 1968500 h 3480717"/>
                <a:gd name="connsiteX23" fmla="*/ 3467100 w 4928888"/>
                <a:gd name="connsiteY23" fmla="*/ 2032000 h 3480717"/>
                <a:gd name="connsiteX24" fmla="*/ 3429000 w 4928888"/>
                <a:gd name="connsiteY24" fmla="*/ 2108200 h 3480717"/>
                <a:gd name="connsiteX25" fmla="*/ 3378200 w 4928888"/>
                <a:gd name="connsiteY25" fmla="*/ 2197100 h 3480717"/>
                <a:gd name="connsiteX26" fmla="*/ 3340100 w 4928888"/>
                <a:gd name="connsiteY26" fmla="*/ 2324100 h 3480717"/>
                <a:gd name="connsiteX27" fmla="*/ 3314700 w 4928888"/>
                <a:gd name="connsiteY27" fmla="*/ 2400300 h 3480717"/>
                <a:gd name="connsiteX28" fmla="*/ 3276600 w 4928888"/>
                <a:gd name="connsiteY28" fmla="*/ 2514600 h 3480717"/>
                <a:gd name="connsiteX29" fmla="*/ 3263900 w 4928888"/>
                <a:gd name="connsiteY29" fmla="*/ 2552700 h 3480717"/>
                <a:gd name="connsiteX30" fmla="*/ 3251200 w 4928888"/>
                <a:gd name="connsiteY30" fmla="*/ 2590800 h 3480717"/>
                <a:gd name="connsiteX31" fmla="*/ 3225800 w 4928888"/>
                <a:gd name="connsiteY31" fmla="*/ 2679700 h 3480717"/>
                <a:gd name="connsiteX32" fmla="*/ 3213100 w 4928888"/>
                <a:gd name="connsiteY32" fmla="*/ 2730500 h 3480717"/>
                <a:gd name="connsiteX33" fmla="*/ 3187700 w 4928888"/>
                <a:gd name="connsiteY33" fmla="*/ 2781300 h 3480717"/>
                <a:gd name="connsiteX34" fmla="*/ 3175000 w 4928888"/>
                <a:gd name="connsiteY34" fmla="*/ 2857500 h 3480717"/>
                <a:gd name="connsiteX35" fmla="*/ 3136900 w 4928888"/>
                <a:gd name="connsiteY35" fmla="*/ 2971800 h 3480717"/>
                <a:gd name="connsiteX36" fmla="*/ 3124200 w 4928888"/>
                <a:gd name="connsiteY36" fmla="*/ 3009900 h 3480717"/>
                <a:gd name="connsiteX37" fmla="*/ 3073400 w 4928888"/>
                <a:gd name="connsiteY37" fmla="*/ 3035300 h 3480717"/>
                <a:gd name="connsiteX38" fmla="*/ 3022600 w 4928888"/>
                <a:gd name="connsiteY38" fmla="*/ 3111500 h 3480717"/>
                <a:gd name="connsiteX39" fmla="*/ 2984500 w 4928888"/>
                <a:gd name="connsiteY39" fmla="*/ 3136900 h 3480717"/>
                <a:gd name="connsiteX40" fmla="*/ 2895600 w 4928888"/>
                <a:gd name="connsiteY40" fmla="*/ 3162300 h 3480717"/>
                <a:gd name="connsiteX41" fmla="*/ 2857500 w 4928888"/>
                <a:gd name="connsiteY41" fmla="*/ 3187700 h 3480717"/>
                <a:gd name="connsiteX42" fmla="*/ 2476500 w 4928888"/>
                <a:gd name="connsiteY42" fmla="*/ 3238500 h 3480717"/>
                <a:gd name="connsiteX43" fmla="*/ 2286000 w 4928888"/>
                <a:gd name="connsiteY43" fmla="*/ 3276600 h 3480717"/>
                <a:gd name="connsiteX44" fmla="*/ 2184400 w 4928888"/>
                <a:gd name="connsiteY44" fmla="*/ 3302000 h 3480717"/>
                <a:gd name="connsiteX45" fmla="*/ 2082800 w 4928888"/>
                <a:gd name="connsiteY45" fmla="*/ 3327400 h 3480717"/>
                <a:gd name="connsiteX46" fmla="*/ 1993900 w 4928888"/>
                <a:gd name="connsiteY46" fmla="*/ 3352800 h 3480717"/>
                <a:gd name="connsiteX47" fmla="*/ 1955800 w 4928888"/>
                <a:gd name="connsiteY47" fmla="*/ 3365500 h 3480717"/>
                <a:gd name="connsiteX48" fmla="*/ 1905000 w 4928888"/>
                <a:gd name="connsiteY48" fmla="*/ 3390900 h 3480717"/>
                <a:gd name="connsiteX49" fmla="*/ 1828800 w 4928888"/>
                <a:gd name="connsiteY49" fmla="*/ 3403600 h 3480717"/>
                <a:gd name="connsiteX50" fmla="*/ 1003300 w 4928888"/>
                <a:gd name="connsiteY50" fmla="*/ 3429000 h 3480717"/>
                <a:gd name="connsiteX51" fmla="*/ 520700 w 4928888"/>
                <a:gd name="connsiteY51" fmla="*/ 3467100 h 3480717"/>
                <a:gd name="connsiteX52" fmla="*/ 254000 w 4928888"/>
                <a:gd name="connsiteY52" fmla="*/ 3479800 h 3480717"/>
                <a:gd name="connsiteX53" fmla="*/ 0 w 4928888"/>
                <a:gd name="connsiteY53"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635500 w 4928888"/>
                <a:gd name="connsiteY4" fmla="*/ 1181100 h 3480717"/>
                <a:gd name="connsiteX5" fmla="*/ 4394200 w 4928888"/>
                <a:gd name="connsiteY5" fmla="*/ 1295400 h 3480717"/>
                <a:gd name="connsiteX6" fmla="*/ 4356100 w 4928888"/>
                <a:gd name="connsiteY6" fmla="*/ 1320800 h 3480717"/>
                <a:gd name="connsiteX7" fmla="*/ 4305300 w 4928888"/>
                <a:gd name="connsiteY7" fmla="*/ 1371600 h 3480717"/>
                <a:gd name="connsiteX8" fmla="*/ 4241800 w 4928888"/>
                <a:gd name="connsiteY8" fmla="*/ 1422400 h 3480717"/>
                <a:gd name="connsiteX9" fmla="*/ 4229100 w 4928888"/>
                <a:gd name="connsiteY9" fmla="*/ 1460500 h 3480717"/>
                <a:gd name="connsiteX10" fmla="*/ 4152900 w 4928888"/>
                <a:gd name="connsiteY10" fmla="*/ 1511300 h 3480717"/>
                <a:gd name="connsiteX11" fmla="*/ 4089400 w 4928888"/>
                <a:gd name="connsiteY11" fmla="*/ 1562100 h 3480717"/>
                <a:gd name="connsiteX12" fmla="*/ 4013200 w 4928888"/>
                <a:gd name="connsiteY12" fmla="*/ 1625600 h 3480717"/>
                <a:gd name="connsiteX13" fmla="*/ 3937000 w 4928888"/>
                <a:gd name="connsiteY13" fmla="*/ 1651000 h 3480717"/>
                <a:gd name="connsiteX14" fmla="*/ 3898900 w 4928888"/>
                <a:gd name="connsiteY14" fmla="*/ 1701800 h 3480717"/>
                <a:gd name="connsiteX15" fmla="*/ 3848100 w 4928888"/>
                <a:gd name="connsiteY15" fmla="*/ 1727200 h 3480717"/>
                <a:gd name="connsiteX16" fmla="*/ 3810000 w 4928888"/>
                <a:gd name="connsiteY16" fmla="*/ 1752600 h 3480717"/>
                <a:gd name="connsiteX17" fmla="*/ 3733800 w 4928888"/>
                <a:gd name="connsiteY17" fmla="*/ 1790700 h 3480717"/>
                <a:gd name="connsiteX18" fmla="*/ 3670300 w 4928888"/>
                <a:gd name="connsiteY18" fmla="*/ 1841500 h 3480717"/>
                <a:gd name="connsiteX19" fmla="*/ 3644900 w 4928888"/>
                <a:gd name="connsiteY19" fmla="*/ 1879600 h 3480717"/>
                <a:gd name="connsiteX20" fmla="*/ 3568700 w 4928888"/>
                <a:gd name="connsiteY20" fmla="*/ 1930400 h 3480717"/>
                <a:gd name="connsiteX21" fmla="*/ 3543300 w 4928888"/>
                <a:gd name="connsiteY21" fmla="*/ 1968500 h 3480717"/>
                <a:gd name="connsiteX22" fmla="*/ 3467100 w 4928888"/>
                <a:gd name="connsiteY22" fmla="*/ 2032000 h 3480717"/>
                <a:gd name="connsiteX23" fmla="*/ 3429000 w 4928888"/>
                <a:gd name="connsiteY23" fmla="*/ 2108200 h 3480717"/>
                <a:gd name="connsiteX24" fmla="*/ 3378200 w 4928888"/>
                <a:gd name="connsiteY24" fmla="*/ 2197100 h 3480717"/>
                <a:gd name="connsiteX25" fmla="*/ 3340100 w 4928888"/>
                <a:gd name="connsiteY25" fmla="*/ 2324100 h 3480717"/>
                <a:gd name="connsiteX26" fmla="*/ 3314700 w 4928888"/>
                <a:gd name="connsiteY26" fmla="*/ 2400300 h 3480717"/>
                <a:gd name="connsiteX27" fmla="*/ 3276600 w 4928888"/>
                <a:gd name="connsiteY27" fmla="*/ 2514600 h 3480717"/>
                <a:gd name="connsiteX28" fmla="*/ 3263900 w 4928888"/>
                <a:gd name="connsiteY28" fmla="*/ 2552700 h 3480717"/>
                <a:gd name="connsiteX29" fmla="*/ 3251200 w 4928888"/>
                <a:gd name="connsiteY29" fmla="*/ 2590800 h 3480717"/>
                <a:gd name="connsiteX30" fmla="*/ 3225800 w 4928888"/>
                <a:gd name="connsiteY30" fmla="*/ 2679700 h 3480717"/>
                <a:gd name="connsiteX31" fmla="*/ 3213100 w 4928888"/>
                <a:gd name="connsiteY31" fmla="*/ 2730500 h 3480717"/>
                <a:gd name="connsiteX32" fmla="*/ 3187700 w 4928888"/>
                <a:gd name="connsiteY32" fmla="*/ 2781300 h 3480717"/>
                <a:gd name="connsiteX33" fmla="*/ 3175000 w 4928888"/>
                <a:gd name="connsiteY33" fmla="*/ 2857500 h 3480717"/>
                <a:gd name="connsiteX34" fmla="*/ 3136900 w 4928888"/>
                <a:gd name="connsiteY34" fmla="*/ 2971800 h 3480717"/>
                <a:gd name="connsiteX35" fmla="*/ 3124200 w 4928888"/>
                <a:gd name="connsiteY35" fmla="*/ 3009900 h 3480717"/>
                <a:gd name="connsiteX36" fmla="*/ 3073400 w 4928888"/>
                <a:gd name="connsiteY36" fmla="*/ 3035300 h 3480717"/>
                <a:gd name="connsiteX37" fmla="*/ 3022600 w 4928888"/>
                <a:gd name="connsiteY37" fmla="*/ 3111500 h 3480717"/>
                <a:gd name="connsiteX38" fmla="*/ 2984500 w 4928888"/>
                <a:gd name="connsiteY38" fmla="*/ 3136900 h 3480717"/>
                <a:gd name="connsiteX39" fmla="*/ 2895600 w 4928888"/>
                <a:gd name="connsiteY39" fmla="*/ 3162300 h 3480717"/>
                <a:gd name="connsiteX40" fmla="*/ 2857500 w 4928888"/>
                <a:gd name="connsiteY40" fmla="*/ 3187700 h 3480717"/>
                <a:gd name="connsiteX41" fmla="*/ 2476500 w 4928888"/>
                <a:gd name="connsiteY41" fmla="*/ 3238500 h 3480717"/>
                <a:gd name="connsiteX42" fmla="*/ 2286000 w 4928888"/>
                <a:gd name="connsiteY42" fmla="*/ 3276600 h 3480717"/>
                <a:gd name="connsiteX43" fmla="*/ 2184400 w 4928888"/>
                <a:gd name="connsiteY43" fmla="*/ 3302000 h 3480717"/>
                <a:gd name="connsiteX44" fmla="*/ 2082800 w 4928888"/>
                <a:gd name="connsiteY44" fmla="*/ 3327400 h 3480717"/>
                <a:gd name="connsiteX45" fmla="*/ 1993900 w 4928888"/>
                <a:gd name="connsiteY45" fmla="*/ 3352800 h 3480717"/>
                <a:gd name="connsiteX46" fmla="*/ 1955800 w 4928888"/>
                <a:gd name="connsiteY46" fmla="*/ 3365500 h 3480717"/>
                <a:gd name="connsiteX47" fmla="*/ 1905000 w 4928888"/>
                <a:gd name="connsiteY47" fmla="*/ 3390900 h 3480717"/>
                <a:gd name="connsiteX48" fmla="*/ 1828800 w 4928888"/>
                <a:gd name="connsiteY48" fmla="*/ 3403600 h 3480717"/>
                <a:gd name="connsiteX49" fmla="*/ 1003300 w 4928888"/>
                <a:gd name="connsiteY49" fmla="*/ 3429000 h 3480717"/>
                <a:gd name="connsiteX50" fmla="*/ 520700 w 4928888"/>
                <a:gd name="connsiteY50" fmla="*/ 3467100 h 3480717"/>
                <a:gd name="connsiteX51" fmla="*/ 254000 w 4928888"/>
                <a:gd name="connsiteY51" fmla="*/ 3479800 h 3480717"/>
                <a:gd name="connsiteX52" fmla="*/ 0 w 4928888"/>
                <a:gd name="connsiteY52"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635500 w 4928888"/>
                <a:gd name="connsiteY4" fmla="*/ 1181100 h 3480717"/>
                <a:gd name="connsiteX5" fmla="*/ 4356100 w 4928888"/>
                <a:gd name="connsiteY5" fmla="*/ 1320800 h 3480717"/>
                <a:gd name="connsiteX6" fmla="*/ 4305300 w 4928888"/>
                <a:gd name="connsiteY6" fmla="*/ 1371600 h 3480717"/>
                <a:gd name="connsiteX7" fmla="*/ 4241800 w 4928888"/>
                <a:gd name="connsiteY7" fmla="*/ 1422400 h 3480717"/>
                <a:gd name="connsiteX8" fmla="*/ 4229100 w 4928888"/>
                <a:gd name="connsiteY8" fmla="*/ 1460500 h 3480717"/>
                <a:gd name="connsiteX9" fmla="*/ 4152900 w 4928888"/>
                <a:gd name="connsiteY9" fmla="*/ 1511300 h 3480717"/>
                <a:gd name="connsiteX10" fmla="*/ 4089400 w 4928888"/>
                <a:gd name="connsiteY10" fmla="*/ 1562100 h 3480717"/>
                <a:gd name="connsiteX11" fmla="*/ 4013200 w 4928888"/>
                <a:gd name="connsiteY11" fmla="*/ 1625600 h 3480717"/>
                <a:gd name="connsiteX12" fmla="*/ 3937000 w 4928888"/>
                <a:gd name="connsiteY12" fmla="*/ 1651000 h 3480717"/>
                <a:gd name="connsiteX13" fmla="*/ 3898900 w 4928888"/>
                <a:gd name="connsiteY13" fmla="*/ 1701800 h 3480717"/>
                <a:gd name="connsiteX14" fmla="*/ 3848100 w 4928888"/>
                <a:gd name="connsiteY14" fmla="*/ 1727200 h 3480717"/>
                <a:gd name="connsiteX15" fmla="*/ 3810000 w 4928888"/>
                <a:gd name="connsiteY15" fmla="*/ 1752600 h 3480717"/>
                <a:gd name="connsiteX16" fmla="*/ 3733800 w 4928888"/>
                <a:gd name="connsiteY16" fmla="*/ 1790700 h 3480717"/>
                <a:gd name="connsiteX17" fmla="*/ 3670300 w 4928888"/>
                <a:gd name="connsiteY17" fmla="*/ 1841500 h 3480717"/>
                <a:gd name="connsiteX18" fmla="*/ 3644900 w 4928888"/>
                <a:gd name="connsiteY18" fmla="*/ 1879600 h 3480717"/>
                <a:gd name="connsiteX19" fmla="*/ 3568700 w 4928888"/>
                <a:gd name="connsiteY19" fmla="*/ 1930400 h 3480717"/>
                <a:gd name="connsiteX20" fmla="*/ 3543300 w 4928888"/>
                <a:gd name="connsiteY20" fmla="*/ 1968500 h 3480717"/>
                <a:gd name="connsiteX21" fmla="*/ 3467100 w 4928888"/>
                <a:gd name="connsiteY21" fmla="*/ 2032000 h 3480717"/>
                <a:gd name="connsiteX22" fmla="*/ 3429000 w 4928888"/>
                <a:gd name="connsiteY22" fmla="*/ 2108200 h 3480717"/>
                <a:gd name="connsiteX23" fmla="*/ 3378200 w 4928888"/>
                <a:gd name="connsiteY23" fmla="*/ 2197100 h 3480717"/>
                <a:gd name="connsiteX24" fmla="*/ 3340100 w 4928888"/>
                <a:gd name="connsiteY24" fmla="*/ 2324100 h 3480717"/>
                <a:gd name="connsiteX25" fmla="*/ 3314700 w 4928888"/>
                <a:gd name="connsiteY25" fmla="*/ 2400300 h 3480717"/>
                <a:gd name="connsiteX26" fmla="*/ 3276600 w 4928888"/>
                <a:gd name="connsiteY26" fmla="*/ 2514600 h 3480717"/>
                <a:gd name="connsiteX27" fmla="*/ 3263900 w 4928888"/>
                <a:gd name="connsiteY27" fmla="*/ 2552700 h 3480717"/>
                <a:gd name="connsiteX28" fmla="*/ 3251200 w 4928888"/>
                <a:gd name="connsiteY28" fmla="*/ 2590800 h 3480717"/>
                <a:gd name="connsiteX29" fmla="*/ 3225800 w 4928888"/>
                <a:gd name="connsiteY29" fmla="*/ 2679700 h 3480717"/>
                <a:gd name="connsiteX30" fmla="*/ 3213100 w 4928888"/>
                <a:gd name="connsiteY30" fmla="*/ 2730500 h 3480717"/>
                <a:gd name="connsiteX31" fmla="*/ 3187700 w 4928888"/>
                <a:gd name="connsiteY31" fmla="*/ 2781300 h 3480717"/>
                <a:gd name="connsiteX32" fmla="*/ 3175000 w 4928888"/>
                <a:gd name="connsiteY32" fmla="*/ 2857500 h 3480717"/>
                <a:gd name="connsiteX33" fmla="*/ 3136900 w 4928888"/>
                <a:gd name="connsiteY33" fmla="*/ 2971800 h 3480717"/>
                <a:gd name="connsiteX34" fmla="*/ 3124200 w 4928888"/>
                <a:gd name="connsiteY34" fmla="*/ 3009900 h 3480717"/>
                <a:gd name="connsiteX35" fmla="*/ 3073400 w 4928888"/>
                <a:gd name="connsiteY35" fmla="*/ 3035300 h 3480717"/>
                <a:gd name="connsiteX36" fmla="*/ 3022600 w 4928888"/>
                <a:gd name="connsiteY36" fmla="*/ 3111500 h 3480717"/>
                <a:gd name="connsiteX37" fmla="*/ 2984500 w 4928888"/>
                <a:gd name="connsiteY37" fmla="*/ 3136900 h 3480717"/>
                <a:gd name="connsiteX38" fmla="*/ 2895600 w 4928888"/>
                <a:gd name="connsiteY38" fmla="*/ 3162300 h 3480717"/>
                <a:gd name="connsiteX39" fmla="*/ 2857500 w 4928888"/>
                <a:gd name="connsiteY39" fmla="*/ 3187700 h 3480717"/>
                <a:gd name="connsiteX40" fmla="*/ 2476500 w 4928888"/>
                <a:gd name="connsiteY40" fmla="*/ 3238500 h 3480717"/>
                <a:gd name="connsiteX41" fmla="*/ 2286000 w 4928888"/>
                <a:gd name="connsiteY41" fmla="*/ 3276600 h 3480717"/>
                <a:gd name="connsiteX42" fmla="*/ 2184400 w 4928888"/>
                <a:gd name="connsiteY42" fmla="*/ 3302000 h 3480717"/>
                <a:gd name="connsiteX43" fmla="*/ 2082800 w 4928888"/>
                <a:gd name="connsiteY43" fmla="*/ 3327400 h 3480717"/>
                <a:gd name="connsiteX44" fmla="*/ 1993900 w 4928888"/>
                <a:gd name="connsiteY44" fmla="*/ 3352800 h 3480717"/>
                <a:gd name="connsiteX45" fmla="*/ 1955800 w 4928888"/>
                <a:gd name="connsiteY45" fmla="*/ 3365500 h 3480717"/>
                <a:gd name="connsiteX46" fmla="*/ 1905000 w 4928888"/>
                <a:gd name="connsiteY46" fmla="*/ 3390900 h 3480717"/>
                <a:gd name="connsiteX47" fmla="*/ 1828800 w 4928888"/>
                <a:gd name="connsiteY47" fmla="*/ 3403600 h 3480717"/>
                <a:gd name="connsiteX48" fmla="*/ 1003300 w 4928888"/>
                <a:gd name="connsiteY48" fmla="*/ 3429000 h 3480717"/>
                <a:gd name="connsiteX49" fmla="*/ 520700 w 4928888"/>
                <a:gd name="connsiteY49" fmla="*/ 3467100 h 3480717"/>
                <a:gd name="connsiteX50" fmla="*/ 254000 w 4928888"/>
                <a:gd name="connsiteY50" fmla="*/ 3479800 h 3480717"/>
                <a:gd name="connsiteX51" fmla="*/ 0 w 4928888"/>
                <a:gd name="connsiteY51"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20800 h 3480717"/>
                <a:gd name="connsiteX6" fmla="*/ 4305300 w 4928888"/>
                <a:gd name="connsiteY6" fmla="*/ 1371600 h 3480717"/>
                <a:gd name="connsiteX7" fmla="*/ 4241800 w 4928888"/>
                <a:gd name="connsiteY7" fmla="*/ 1422400 h 3480717"/>
                <a:gd name="connsiteX8" fmla="*/ 4229100 w 4928888"/>
                <a:gd name="connsiteY8" fmla="*/ 1460500 h 3480717"/>
                <a:gd name="connsiteX9" fmla="*/ 4152900 w 4928888"/>
                <a:gd name="connsiteY9" fmla="*/ 1511300 h 3480717"/>
                <a:gd name="connsiteX10" fmla="*/ 4089400 w 4928888"/>
                <a:gd name="connsiteY10" fmla="*/ 1562100 h 3480717"/>
                <a:gd name="connsiteX11" fmla="*/ 4013200 w 4928888"/>
                <a:gd name="connsiteY11" fmla="*/ 1625600 h 3480717"/>
                <a:gd name="connsiteX12" fmla="*/ 3937000 w 4928888"/>
                <a:gd name="connsiteY12" fmla="*/ 1651000 h 3480717"/>
                <a:gd name="connsiteX13" fmla="*/ 3898900 w 4928888"/>
                <a:gd name="connsiteY13" fmla="*/ 1701800 h 3480717"/>
                <a:gd name="connsiteX14" fmla="*/ 3848100 w 4928888"/>
                <a:gd name="connsiteY14" fmla="*/ 1727200 h 3480717"/>
                <a:gd name="connsiteX15" fmla="*/ 3810000 w 4928888"/>
                <a:gd name="connsiteY15" fmla="*/ 1752600 h 3480717"/>
                <a:gd name="connsiteX16" fmla="*/ 3733800 w 4928888"/>
                <a:gd name="connsiteY16" fmla="*/ 1790700 h 3480717"/>
                <a:gd name="connsiteX17" fmla="*/ 3670300 w 4928888"/>
                <a:gd name="connsiteY17" fmla="*/ 1841500 h 3480717"/>
                <a:gd name="connsiteX18" fmla="*/ 3644900 w 4928888"/>
                <a:gd name="connsiteY18" fmla="*/ 1879600 h 3480717"/>
                <a:gd name="connsiteX19" fmla="*/ 3568700 w 4928888"/>
                <a:gd name="connsiteY19" fmla="*/ 1930400 h 3480717"/>
                <a:gd name="connsiteX20" fmla="*/ 3543300 w 4928888"/>
                <a:gd name="connsiteY20" fmla="*/ 1968500 h 3480717"/>
                <a:gd name="connsiteX21" fmla="*/ 3467100 w 4928888"/>
                <a:gd name="connsiteY21" fmla="*/ 2032000 h 3480717"/>
                <a:gd name="connsiteX22" fmla="*/ 3429000 w 4928888"/>
                <a:gd name="connsiteY22" fmla="*/ 2108200 h 3480717"/>
                <a:gd name="connsiteX23" fmla="*/ 3378200 w 4928888"/>
                <a:gd name="connsiteY23" fmla="*/ 2197100 h 3480717"/>
                <a:gd name="connsiteX24" fmla="*/ 3340100 w 4928888"/>
                <a:gd name="connsiteY24" fmla="*/ 2324100 h 3480717"/>
                <a:gd name="connsiteX25" fmla="*/ 3314700 w 4928888"/>
                <a:gd name="connsiteY25" fmla="*/ 2400300 h 3480717"/>
                <a:gd name="connsiteX26" fmla="*/ 3276600 w 4928888"/>
                <a:gd name="connsiteY26" fmla="*/ 2514600 h 3480717"/>
                <a:gd name="connsiteX27" fmla="*/ 3263900 w 4928888"/>
                <a:gd name="connsiteY27" fmla="*/ 2552700 h 3480717"/>
                <a:gd name="connsiteX28" fmla="*/ 3251200 w 4928888"/>
                <a:gd name="connsiteY28" fmla="*/ 2590800 h 3480717"/>
                <a:gd name="connsiteX29" fmla="*/ 3225800 w 4928888"/>
                <a:gd name="connsiteY29" fmla="*/ 2679700 h 3480717"/>
                <a:gd name="connsiteX30" fmla="*/ 3213100 w 4928888"/>
                <a:gd name="connsiteY30" fmla="*/ 2730500 h 3480717"/>
                <a:gd name="connsiteX31" fmla="*/ 3187700 w 4928888"/>
                <a:gd name="connsiteY31" fmla="*/ 2781300 h 3480717"/>
                <a:gd name="connsiteX32" fmla="*/ 3175000 w 4928888"/>
                <a:gd name="connsiteY32" fmla="*/ 2857500 h 3480717"/>
                <a:gd name="connsiteX33" fmla="*/ 3136900 w 4928888"/>
                <a:gd name="connsiteY33" fmla="*/ 2971800 h 3480717"/>
                <a:gd name="connsiteX34" fmla="*/ 3124200 w 4928888"/>
                <a:gd name="connsiteY34" fmla="*/ 3009900 h 3480717"/>
                <a:gd name="connsiteX35" fmla="*/ 3073400 w 4928888"/>
                <a:gd name="connsiteY35" fmla="*/ 3035300 h 3480717"/>
                <a:gd name="connsiteX36" fmla="*/ 3022600 w 4928888"/>
                <a:gd name="connsiteY36" fmla="*/ 3111500 h 3480717"/>
                <a:gd name="connsiteX37" fmla="*/ 2984500 w 4928888"/>
                <a:gd name="connsiteY37" fmla="*/ 3136900 h 3480717"/>
                <a:gd name="connsiteX38" fmla="*/ 2895600 w 4928888"/>
                <a:gd name="connsiteY38" fmla="*/ 3162300 h 3480717"/>
                <a:gd name="connsiteX39" fmla="*/ 2857500 w 4928888"/>
                <a:gd name="connsiteY39" fmla="*/ 3187700 h 3480717"/>
                <a:gd name="connsiteX40" fmla="*/ 2476500 w 4928888"/>
                <a:gd name="connsiteY40" fmla="*/ 3238500 h 3480717"/>
                <a:gd name="connsiteX41" fmla="*/ 2286000 w 4928888"/>
                <a:gd name="connsiteY41" fmla="*/ 3276600 h 3480717"/>
                <a:gd name="connsiteX42" fmla="*/ 2184400 w 4928888"/>
                <a:gd name="connsiteY42" fmla="*/ 3302000 h 3480717"/>
                <a:gd name="connsiteX43" fmla="*/ 2082800 w 4928888"/>
                <a:gd name="connsiteY43" fmla="*/ 3327400 h 3480717"/>
                <a:gd name="connsiteX44" fmla="*/ 1993900 w 4928888"/>
                <a:gd name="connsiteY44" fmla="*/ 3352800 h 3480717"/>
                <a:gd name="connsiteX45" fmla="*/ 1955800 w 4928888"/>
                <a:gd name="connsiteY45" fmla="*/ 3365500 h 3480717"/>
                <a:gd name="connsiteX46" fmla="*/ 1905000 w 4928888"/>
                <a:gd name="connsiteY46" fmla="*/ 3390900 h 3480717"/>
                <a:gd name="connsiteX47" fmla="*/ 1828800 w 4928888"/>
                <a:gd name="connsiteY47" fmla="*/ 3403600 h 3480717"/>
                <a:gd name="connsiteX48" fmla="*/ 1003300 w 4928888"/>
                <a:gd name="connsiteY48" fmla="*/ 3429000 h 3480717"/>
                <a:gd name="connsiteX49" fmla="*/ 520700 w 4928888"/>
                <a:gd name="connsiteY49" fmla="*/ 3467100 h 3480717"/>
                <a:gd name="connsiteX50" fmla="*/ 254000 w 4928888"/>
                <a:gd name="connsiteY50" fmla="*/ 3479800 h 3480717"/>
                <a:gd name="connsiteX51" fmla="*/ 0 w 4928888"/>
                <a:gd name="connsiteY51"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20800 h 3480717"/>
                <a:gd name="connsiteX6" fmla="*/ 4241800 w 4928888"/>
                <a:gd name="connsiteY6" fmla="*/ 1422400 h 3480717"/>
                <a:gd name="connsiteX7" fmla="*/ 4229100 w 4928888"/>
                <a:gd name="connsiteY7" fmla="*/ 1460500 h 3480717"/>
                <a:gd name="connsiteX8" fmla="*/ 4152900 w 4928888"/>
                <a:gd name="connsiteY8" fmla="*/ 1511300 h 3480717"/>
                <a:gd name="connsiteX9" fmla="*/ 4089400 w 4928888"/>
                <a:gd name="connsiteY9" fmla="*/ 1562100 h 3480717"/>
                <a:gd name="connsiteX10" fmla="*/ 4013200 w 4928888"/>
                <a:gd name="connsiteY10" fmla="*/ 1625600 h 3480717"/>
                <a:gd name="connsiteX11" fmla="*/ 3937000 w 4928888"/>
                <a:gd name="connsiteY11" fmla="*/ 1651000 h 3480717"/>
                <a:gd name="connsiteX12" fmla="*/ 3898900 w 4928888"/>
                <a:gd name="connsiteY12" fmla="*/ 1701800 h 3480717"/>
                <a:gd name="connsiteX13" fmla="*/ 3848100 w 4928888"/>
                <a:gd name="connsiteY13" fmla="*/ 1727200 h 3480717"/>
                <a:gd name="connsiteX14" fmla="*/ 3810000 w 4928888"/>
                <a:gd name="connsiteY14" fmla="*/ 1752600 h 3480717"/>
                <a:gd name="connsiteX15" fmla="*/ 3733800 w 4928888"/>
                <a:gd name="connsiteY15" fmla="*/ 1790700 h 3480717"/>
                <a:gd name="connsiteX16" fmla="*/ 3670300 w 4928888"/>
                <a:gd name="connsiteY16" fmla="*/ 1841500 h 3480717"/>
                <a:gd name="connsiteX17" fmla="*/ 3644900 w 4928888"/>
                <a:gd name="connsiteY17" fmla="*/ 1879600 h 3480717"/>
                <a:gd name="connsiteX18" fmla="*/ 3568700 w 4928888"/>
                <a:gd name="connsiteY18" fmla="*/ 1930400 h 3480717"/>
                <a:gd name="connsiteX19" fmla="*/ 3543300 w 4928888"/>
                <a:gd name="connsiteY19" fmla="*/ 1968500 h 3480717"/>
                <a:gd name="connsiteX20" fmla="*/ 3467100 w 4928888"/>
                <a:gd name="connsiteY20" fmla="*/ 2032000 h 3480717"/>
                <a:gd name="connsiteX21" fmla="*/ 3429000 w 4928888"/>
                <a:gd name="connsiteY21" fmla="*/ 2108200 h 3480717"/>
                <a:gd name="connsiteX22" fmla="*/ 3378200 w 4928888"/>
                <a:gd name="connsiteY22" fmla="*/ 2197100 h 3480717"/>
                <a:gd name="connsiteX23" fmla="*/ 3340100 w 4928888"/>
                <a:gd name="connsiteY23" fmla="*/ 2324100 h 3480717"/>
                <a:gd name="connsiteX24" fmla="*/ 3314700 w 4928888"/>
                <a:gd name="connsiteY24" fmla="*/ 2400300 h 3480717"/>
                <a:gd name="connsiteX25" fmla="*/ 3276600 w 4928888"/>
                <a:gd name="connsiteY25" fmla="*/ 2514600 h 3480717"/>
                <a:gd name="connsiteX26" fmla="*/ 3263900 w 4928888"/>
                <a:gd name="connsiteY26" fmla="*/ 2552700 h 3480717"/>
                <a:gd name="connsiteX27" fmla="*/ 3251200 w 4928888"/>
                <a:gd name="connsiteY27" fmla="*/ 2590800 h 3480717"/>
                <a:gd name="connsiteX28" fmla="*/ 3225800 w 4928888"/>
                <a:gd name="connsiteY28" fmla="*/ 2679700 h 3480717"/>
                <a:gd name="connsiteX29" fmla="*/ 3213100 w 4928888"/>
                <a:gd name="connsiteY29" fmla="*/ 2730500 h 3480717"/>
                <a:gd name="connsiteX30" fmla="*/ 3187700 w 4928888"/>
                <a:gd name="connsiteY30" fmla="*/ 2781300 h 3480717"/>
                <a:gd name="connsiteX31" fmla="*/ 3175000 w 4928888"/>
                <a:gd name="connsiteY31" fmla="*/ 2857500 h 3480717"/>
                <a:gd name="connsiteX32" fmla="*/ 3136900 w 4928888"/>
                <a:gd name="connsiteY32" fmla="*/ 2971800 h 3480717"/>
                <a:gd name="connsiteX33" fmla="*/ 3124200 w 4928888"/>
                <a:gd name="connsiteY33" fmla="*/ 3009900 h 3480717"/>
                <a:gd name="connsiteX34" fmla="*/ 3073400 w 4928888"/>
                <a:gd name="connsiteY34" fmla="*/ 3035300 h 3480717"/>
                <a:gd name="connsiteX35" fmla="*/ 3022600 w 4928888"/>
                <a:gd name="connsiteY35" fmla="*/ 3111500 h 3480717"/>
                <a:gd name="connsiteX36" fmla="*/ 2984500 w 4928888"/>
                <a:gd name="connsiteY36" fmla="*/ 3136900 h 3480717"/>
                <a:gd name="connsiteX37" fmla="*/ 2895600 w 4928888"/>
                <a:gd name="connsiteY37" fmla="*/ 3162300 h 3480717"/>
                <a:gd name="connsiteX38" fmla="*/ 2857500 w 4928888"/>
                <a:gd name="connsiteY38" fmla="*/ 3187700 h 3480717"/>
                <a:gd name="connsiteX39" fmla="*/ 2476500 w 4928888"/>
                <a:gd name="connsiteY39" fmla="*/ 3238500 h 3480717"/>
                <a:gd name="connsiteX40" fmla="*/ 2286000 w 4928888"/>
                <a:gd name="connsiteY40" fmla="*/ 3276600 h 3480717"/>
                <a:gd name="connsiteX41" fmla="*/ 2184400 w 4928888"/>
                <a:gd name="connsiteY41" fmla="*/ 3302000 h 3480717"/>
                <a:gd name="connsiteX42" fmla="*/ 2082800 w 4928888"/>
                <a:gd name="connsiteY42" fmla="*/ 3327400 h 3480717"/>
                <a:gd name="connsiteX43" fmla="*/ 1993900 w 4928888"/>
                <a:gd name="connsiteY43" fmla="*/ 3352800 h 3480717"/>
                <a:gd name="connsiteX44" fmla="*/ 1955800 w 4928888"/>
                <a:gd name="connsiteY44" fmla="*/ 3365500 h 3480717"/>
                <a:gd name="connsiteX45" fmla="*/ 1905000 w 4928888"/>
                <a:gd name="connsiteY45" fmla="*/ 3390900 h 3480717"/>
                <a:gd name="connsiteX46" fmla="*/ 1828800 w 4928888"/>
                <a:gd name="connsiteY46" fmla="*/ 3403600 h 3480717"/>
                <a:gd name="connsiteX47" fmla="*/ 1003300 w 4928888"/>
                <a:gd name="connsiteY47" fmla="*/ 3429000 h 3480717"/>
                <a:gd name="connsiteX48" fmla="*/ 520700 w 4928888"/>
                <a:gd name="connsiteY48" fmla="*/ 3467100 h 3480717"/>
                <a:gd name="connsiteX49" fmla="*/ 254000 w 4928888"/>
                <a:gd name="connsiteY49" fmla="*/ 3479800 h 3480717"/>
                <a:gd name="connsiteX50" fmla="*/ 0 w 4928888"/>
                <a:gd name="connsiteY50"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20800 h 3480717"/>
                <a:gd name="connsiteX6" fmla="*/ 4229100 w 4928888"/>
                <a:gd name="connsiteY6" fmla="*/ 1460500 h 3480717"/>
                <a:gd name="connsiteX7" fmla="*/ 4152900 w 4928888"/>
                <a:gd name="connsiteY7" fmla="*/ 1511300 h 3480717"/>
                <a:gd name="connsiteX8" fmla="*/ 4089400 w 4928888"/>
                <a:gd name="connsiteY8" fmla="*/ 1562100 h 3480717"/>
                <a:gd name="connsiteX9" fmla="*/ 4013200 w 4928888"/>
                <a:gd name="connsiteY9" fmla="*/ 1625600 h 3480717"/>
                <a:gd name="connsiteX10" fmla="*/ 3937000 w 4928888"/>
                <a:gd name="connsiteY10" fmla="*/ 1651000 h 3480717"/>
                <a:gd name="connsiteX11" fmla="*/ 3898900 w 4928888"/>
                <a:gd name="connsiteY11" fmla="*/ 1701800 h 3480717"/>
                <a:gd name="connsiteX12" fmla="*/ 3848100 w 4928888"/>
                <a:gd name="connsiteY12" fmla="*/ 1727200 h 3480717"/>
                <a:gd name="connsiteX13" fmla="*/ 3810000 w 4928888"/>
                <a:gd name="connsiteY13" fmla="*/ 1752600 h 3480717"/>
                <a:gd name="connsiteX14" fmla="*/ 3733800 w 4928888"/>
                <a:gd name="connsiteY14" fmla="*/ 1790700 h 3480717"/>
                <a:gd name="connsiteX15" fmla="*/ 3670300 w 4928888"/>
                <a:gd name="connsiteY15" fmla="*/ 1841500 h 3480717"/>
                <a:gd name="connsiteX16" fmla="*/ 3644900 w 4928888"/>
                <a:gd name="connsiteY16" fmla="*/ 1879600 h 3480717"/>
                <a:gd name="connsiteX17" fmla="*/ 3568700 w 4928888"/>
                <a:gd name="connsiteY17" fmla="*/ 1930400 h 3480717"/>
                <a:gd name="connsiteX18" fmla="*/ 3543300 w 4928888"/>
                <a:gd name="connsiteY18" fmla="*/ 1968500 h 3480717"/>
                <a:gd name="connsiteX19" fmla="*/ 3467100 w 4928888"/>
                <a:gd name="connsiteY19" fmla="*/ 2032000 h 3480717"/>
                <a:gd name="connsiteX20" fmla="*/ 3429000 w 4928888"/>
                <a:gd name="connsiteY20" fmla="*/ 2108200 h 3480717"/>
                <a:gd name="connsiteX21" fmla="*/ 3378200 w 4928888"/>
                <a:gd name="connsiteY21" fmla="*/ 2197100 h 3480717"/>
                <a:gd name="connsiteX22" fmla="*/ 3340100 w 4928888"/>
                <a:gd name="connsiteY22" fmla="*/ 2324100 h 3480717"/>
                <a:gd name="connsiteX23" fmla="*/ 3314700 w 4928888"/>
                <a:gd name="connsiteY23" fmla="*/ 2400300 h 3480717"/>
                <a:gd name="connsiteX24" fmla="*/ 3276600 w 4928888"/>
                <a:gd name="connsiteY24" fmla="*/ 2514600 h 3480717"/>
                <a:gd name="connsiteX25" fmla="*/ 3263900 w 4928888"/>
                <a:gd name="connsiteY25" fmla="*/ 2552700 h 3480717"/>
                <a:gd name="connsiteX26" fmla="*/ 3251200 w 4928888"/>
                <a:gd name="connsiteY26" fmla="*/ 2590800 h 3480717"/>
                <a:gd name="connsiteX27" fmla="*/ 3225800 w 4928888"/>
                <a:gd name="connsiteY27" fmla="*/ 2679700 h 3480717"/>
                <a:gd name="connsiteX28" fmla="*/ 3213100 w 4928888"/>
                <a:gd name="connsiteY28" fmla="*/ 2730500 h 3480717"/>
                <a:gd name="connsiteX29" fmla="*/ 3187700 w 4928888"/>
                <a:gd name="connsiteY29" fmla="*/ 2781300 h 3480717"/>
                <a:gd name="connsiteX30" fmla="*/ 3175000 w 4928888"/>
                <a:gd name="connsiteY30" fmla="*/ 2857500 h 3480717"/>
                <a:gd name="connsiteX31" fmla="*/ 3136900 w 4928888"/>
                <a:gd name="connsiteY31" fmla="*/ 2971800 h 3480717"/>
                <a:gd name="connsiteX32" fmla="*/ 3124200 w 4928888"/>
                <a:gd name="connsiteY32" fmla="*/ 3009900 h 3480717"/>
                <a:gd name="connsiteX33" fmla="*/ 3073400 w 4928888"/>
                <a:gd name="connsiteY33" fmla="*/ 3035300 h 3480717"/>
                <a:gd name="connsiteX34" fmla="*/ 3022600 w 4928888"/>
                <a:gd name="connsiteY34" fmla="*/ 3111500 h 3480717"/>
                <a:gd name="connsiteX35" fmla="*/ 2984500 w 4928888"/>
                <a:gd name="connsiteY35" fmla="*/ 3136900 h 3480717"/>
                <a:gd name="connsiteX36" fmla="*/ 2895600 w 4928888"/>
                <a:gd name="connsiteY36" fmla="*/ 3162300 h 3480717"/>
                <a:gd name="connsiteX37" fmla="*/ 2857500 w 4928888"/>
                <a:gd name="connsiteY37" fmla="*/ 3187700 h 3480717"/>
                <a:gd name="connsiteX38" fmla="*/ 2476500 w 4928888"/>
                <a:gd name="connsiteY38" fmla="*/ 3238500 h 3480717"/>
                <a:gd name="connsiteX39" fmla="*/ 2286000 w 4928888"/>
                <a:gd name="connsiteY39" fmla="*/ 3276600 h 3480717"/>
                <a:gd name="connsiteX40" fmla="*/ 2184400 w 4928888"/>
                <a:gd name="connsiteY40" fmla="*/ 3302000 h 3480717"/>
                <a:gd name="connsiteX41" fmla="*/ 2082800 w 4928888"/>
                <a:gd name="connsiteY41" fmla="*/ 3327400 h 3480717"/>
                <a:gd name="connsiteX42" fmla="*/ 1993900 w 4928888"/>
                <a:gd name="connsiteY42" fmla="*/ 3352800 h 3480717"/>
                <a:gd name="connsiteX43" fmla="*/ 1955800 w 4928888"/>
                <a:gd name="connsiteY43" fmla="*/ 3365500 h 3480717"/>
                <a:gd name="connsiteX44" fmla="*/ 1905000 w 4928888"/>
                <a:gd name="connsiteY44" fmla="*/ 3390900 h 3480717"/>
                <a:gd name="connsiteX45" fmla="*/ 1828800 w 4928888"/>
                <a:gd name="connsiteY45" fmla="*/ 3403600 h 3480717"/>
                <a:gd name="connsiteX46" fmla="*/ 1003300 w 4928888"/>
                <a:gd name="connsiteY46" fmla="*/ 3429000 h 3480717"/>
                <a:gd name="connsiteX47" fmla="*/ 520700 w 4928888"/>
                <a:gd name="connsiteY47" fmla="*/ 3467100 h 3480717"/>
                <a:gd name="connsiteX48" fmla="*/ 254000 w 4928888"/>
                <a:gd name="connsiteY48" fmla="*/ 3479800 h 3480717"/>
                <a:gd name="connsiteX49" fmla="*/ 0 w 4928888"/>
                <a:gd name="connsiteY49"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20800 h 3480717"/>
                <a:gd name="connsiteX6" fmla="*/ 4152900 w 4928888"/>
                <a:gd name="connsiteY6" fmla="*/ 1511300 h 3480717"/>
                <a:gd name="connsiteX7" fmla="*/ 4089400 w 4928888"/>
                <a:gd name="connsiteY7" fmla="*/ 1562100 h 3480717"/>
                <a:gd name="connsiteX8" fmla="*/ 4013200 w 4928888"/>
                <a:gd name="connsiteY8" fmla="*/ 1625600 h 3480717"/>
                <a:gd name="connsiteX9" fmla="*/ 3937000 w 4928888"/>
                <a:gd name="connsiteY9" fmla="*/ 1651000 h 3480717"/>
                <a:gd name="connsiteX10" fmla="*/ 3898900 w 4928888"/>
                <a:gd name="connsiteY10" fmla="*/ 1701800 h 3480717"/>
                <a:gd name="connsiteX11" fmla="*/ 3848100 w 4928888"/>
                <a:gd name="connsiteY11" fmla="*/ 1727200 h 3480717"/>
                <a:gd name="connsiteX12" fmla="*/ 3810000 w 4928888"/>
                <a:gd name="connsiteY12" fmla="*/ 1752600 h 3480717"/>
                <a:gd name="connsiteX13" fmla="*/ 3733800 w 4928888"/>
                <a:gd name="connsiteY13" fmla="*/ 1790700 h 3480717"/>
                <a:gd name="connsiteX14" fmla="*/ 3670300 w 4928888"/>
                <a:gd name="connsiteY14" fmla="*/ 1841500 h 3480717"/>
                <a:gd name="connsiteX15" fmla="*/ 3644900 w 4928888"/>
                <a:gd name="connsiteY15" fmla="*/ 1879600 h 3480717"/>
                <a:gd name="connsiteX16" fmla="*/ 3568700 w 4928888"/>
                <a:gd name="connsiteY16" fmla="*/ 1930400 h 3480717"/>
                <a:gd name="connsiteX17" fmla="*/ 3543300 w 4928888"/>
                <a:gd name="connsiteY17" fmla="*/ 1968500 h 3480717"/>
                <a:gd name="connsiteX18" fmla="*/ 3467100 w 4928888"/>
                <a:gd name="connsiteY18" fmla="*/ 2032000 h 3480717"/>
                <a:gd name="connsiteX19" fmla="*/ 3429000 w 4928888"/>
                <a:gd name="connsiteY19" fmla="*/ 2108200 h 3480717"/>
                <a:gd name="connsiteX20" fmla="*/ 3378200 w 4928888"/>
                <a:gd name="connsiteY20" fmla="*/ 2197100 h 3480717"/>
                <a:gd name="connsiteX21" fmla="*/ 3340100 w 4928888"/>
                <a:gd name="connsiteY21" fmla="*/ 2324100 h 3480717"/>
                <a:gd name="connsiteX22" fmla="*/ 3314700 w 4928888"/>
                <a:gd name="connsiteY22" fmla="*/ 2400300 h 3480717"/>
                <a:gd name="connsiteX23" fmla="*/ 3276600 w 4928888"/>
                <a:gd name="connsiteY23" fmla="*/ 2514600 h 3480717"/>
                <a:gd name="connsiteX24" fmla="*/ 3263900 w 4928888"/>
                <a:gd name="connsiteY24" fmla="*/ 2552700 h 3480717"/>
                <a:gd name="connsiteX25" fmla="*/ 3251200 w 4928888"/>
                <a:gd name="connsiteY25" fmla="*/ 2590800 h 3480717"/>
                <a:gd name="connsiteX26" fmla="*/ 3225800 w 4928888"/>
                <a:gd name="connsiteY26" fmla="*/ 2679700 h 3480717"/>
                <a:gd name="connsiteX27" fmla="*/ 3213100 w 4928888"/>
                <a:gd name="connsiteY27" fmla="*/ 2730500 h 3480717"/>
                <a:gd name="connsiteX28" fmla="*/ 3187700 w 4928888"/>
                <a:gd name="connsiteY28" fmla="*/ 2781300 h 3480717"/>
                <a:gd name="connsiteX29" fmla="*/ 3175000 w 4928888"/>
                <a:gd name="connsiteY29" fmla="*/ 2857500 h 3480717"/>
                <a:gd name="connsiteX30" fmla="*/ 3136900 w 4928888"/>
                <a:gd name="connsiteY30" fmla="*/ 2971800 h 3480717"/>
                <a:gd name="connsiteX31" fmla="*/ 3124200 w 4928888"/>
                <a:gd name="connsiteY31" fmla="*/ 3009900 h 3480717"/>
                <a:gd name="connsiteX32" fmla="*/ 3073400 w 4928888"/>
                <a:gd name="connsiteY32" fmla="*/ 3035300 h 3480717"/>
                <a:gd name="connsiteX33" fmla="*/ 3022600 w 4928888"/>
                <a:gd name="connsiteY33" fmla="*/ 3111500 h 3480717"/>
                <a:gd name="connsiteX34" fmla="*/ 2984500 w 4928888"/>
                <a:gd name="connsiteY34" fmla="*/ 3136900 h 3480717"/>
                <a:gd name="connsiteX35" fmla="*/ 2895600 w 4928888"/>
                <a:gd name="connsiteY35" fmla="*/ 3162300 h 3480717"/>
                <a:gd name="connsiteX36" fmla="*/ 2857500 w 4928888"/>
                <a:gd name="connsiteY36" fmla="*/ 3187700 h 3480717"/>
                <a:gd name="connsiteX37" fmla="*/ 2476500 w 4928888"/>
                <a:gd name="connsiteY37" fmla="*/ 3238500 h 3480717"/>
                <a:gd name="connsiteX38" fmla="*/ 2286000 w 4928888"/>
                <a:gd name="connsiteY38" fmla="*/ 3276600 h 3480717"/>
                <a:gd name="connsiteX39" fmla="*/ 2184400 w 4928888"/>
                <a:gd name="connsiteY39" fmla="*/ 3302000 h 3480717"/>
                <a:gd name="connsiteX40" fmla="*/ 2082800 w 4928888"/>
                <a:gd name="connsiteY40" fmla="*/ 3327400 h 3480717"/>
                <a:gd name="connsiteX41" fmla="*/ 1993900 w 4928888"/>
                <a:gd name="connsiteY41" fmla="*/ 3352800 h 3480717"/>
                <a:gd name="connsiteX42" fmla="*/ 1955800 w 4928888"/>
                <a:gd name="connsiteY42" fmla="*/ 3365500 h 3480717"/>
                <a:gd name="connsiteX43" fmla="*/ 1905000 w 4928888"/>
                <a:gd name="connsiteY43" fmla="*/ 3390900 h 3480717"/>
                <a:gd name="connsiteX44" fmla="*/ 1828800 w 4928888"/>
                <a:gd name="connsiteY44" fmla="*/ 3403600 h 3480717"/>
                <a:gd name="connsiteX45" fmla="*/ 1003300 w 4928888"/>
                <a:gd name="connsiteY45" fmla="*/ 3429000 h 3480717"/>
                <a:gd name="connsiteX46" fmla="*/ 520700 w 4928888"/>
                <a:gd name="connsiteY46" fmla="*/ 3467100 h 3480717"/>
                <a:gd name="connsiteX47" fmla="*/ 254000 w 4928888"/>
                <a:gd name="connsiteY47" fmla="*/ 3479800 h 3480717"/>
                <a:gd name="connsiteX48" fmla="*/ 0 w 4928888"/>
                <a:gd name="connsiteY48"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20800 h 3480717"/>
                <a:gd name="connsiteX6" fmla="*/ 4089400 w 4928888"/>
                <a:gd name="connsiteY6" fmla="*/ 1562100 h 3480717"/>
                <a:gd name="connsiteX7" fmla="*/ 4013200 w 4928888"/>
                <a:gd name="connsiteY7" fmla="*/ 1625600 h 3480717"/>
                <a:gd name="connsiteX8" fmla="*/ 3937000 w 4928888"/>
                <a:gd name="connsiteY8" fmla="*/ 1651000 h 3480717"/>
                <a:gd name="connsiteX9" fmla="*/ 3898900 w 4928888"/>
                <a:gd name="connsiteY9" fmla="*/ 1701800 h 3480717"/>
                <a:gd name="connsiteX10" fmla="*/ 3848100 w 4928888"/>
                <a:gd name="connsiteY10" fmla="*/ 1727200 h 3480717"/>
                <a:gd name="connsiteX11" fmla="*/ 3810000 w 4928888"/>
                <a:gd name="connsiteY11" fmla="*/ 1752600 h 3480717"/>
                <a:gd name="connsiteX12" fmla="*/ 3733800 w 4928888"/>
                <a:gd name="connsiteY12" fmla="*/ 1790700 h 3480717"/>
                <a:gd name="connsiteX13" fmla="*/ 3670300 w 4928888"/>
                <a:gd name="connsiteY13" fmla="*/ 1841500 h 3480717"/>
                <a:gd name="connsiteX14" fmla="*/ 3644900 w 4928888"/>
                <a:gd name="connsiteY14" fmla="*/ 1879600 h 3480717"/>
                <a:gd name="connsiteX15" fmla="*/ 3568700 w 4928888"/>
                <a:gd name="connsiteY15" fmla="*/ 1930400 h 3480717"/>
                <a:gd name="connsiteX16" fmla="*/ 3543300 w 4928888"/>
                <a:gd name="connsiteY16" fmla="*/ 1968500 h 3480717"/>
                <a:gd name="connsiteX17" fmla="*/ 3467100 w 4928888"/>
                <a:gd name="connsiteY17" fmla="*/ 2032000 h 3480717"/>
                <a:gd name="connsiteX18" fmla="*/ 3429000 w 4928888"/>
                <a:gd name="connsiteY18" fmla="*/ 2108200 h 3480717"/>
                <a:gd name="connsiteX19" fmla="*/ 3378200 w 4928888"/>
                <a:gd name="connsiteY19" fmla="*/ 2197100 h 3480717"/>
                <a:gd name="connsiteX20" fmla="*/ 3340100 w 4928888"/>
                <a:gd name="connsiteY20" fmla="*/ 2324100 h 3480717"/>
                <a:gd name="connsiteX21" fmla="*/ 3314700 w 4928888"/>
                <a:gd name="connsiteY21" fmla="*/ 2400300 h 3480717"/>
                <a:gd name="connsiteX22" fmla="*/ 3276600 w 4928888"/>
                <a:gd name="connsiteY22" fmla="*/ 2514600 h 3480717"/>
                <a:gd name="connsiteX23" fmla="*/ 3263900 w 4928888"/>
                <a:gd name="connsiteY23" fmla="*/ 2552700 h 3480717"/>
                <a:gd name="connsiteX24" fmla="*/ 3251200 w 4928888"/>
                <a:gd name="connsiteY24" fmla="*/ 2590800 h 3480717"/>
                <a:gd name="connsiteX25" fmla="*/ 3225800 w 4928888"/>
                <a:gd name="connsiteY25" fmla="*/ 2679700 h 3480717"/>
                <a:gd name="connsiteX26" fmla="*/ 3213100 w 4928888"/>
                <a:gd name="connsiteY26" fmla="*/ 2730500 h 3480717"/>
                <a:gd name="connsiteX27" fmla="*/ 3187700 w 4928888"/>
                <a:gd name="connsiteY27" fmla="*/ 2781300 h 3480717"/>
                <a:gd name="connsiteX28" fmla="*/ 3175000 w 4928888"/>
                <a:gd name="connsiteY28" fmla="*/ 2857500 h 3480717"/>
                <a:gd name="connsiteX29" fmla="*/ 3136900 w 4928888"/>
                <a:gd name="connsiteY29" fmla="*/ 2971800 h 3480717"/>
                <a:gd name="connsiteX30" fmla="*/ 3124200 w 4928888"/>
                <a:gd name="connsiteY30" fmla="*/ 3009900 h 3480717"/>
                <a:gd name="connsiteX31" fmla="*/ 3073400 w 4928888"/>
                <a:gd name="connsiteY31" fmla="*/ 3035300 h 3480717"/>
                <a:gd name="connsiteX32" fmla="*/ 3022600 w 4928888"/>
                <a:gd name="connsiteY32" fmla="*/ 3111500 h 3480717"/>
                <a:gd name="connsiteX33" fmla="*/ 2984500 w 4928888"/>
                <a:gd name="connsiteY33" fmla="*/ 3136900 h 3480717"/>
                <a:gd name="connsiteX34" fmla="*/ 2895600 w 4928888"/>
                <a:gd name="connsiteY34" fmla="*/ 3162300 h 3480717"/>
                <a:gd name="connsiteX35" fmla="*/ 2857500 w 4928888"/>
                <a:gd name="connsiteY35" fmla="*/ 3187700 h 3480717"/>
                <a:gd name="connsiteX36" fmla="*/ 2476500 w 4928888"/>
                <a:gd name="connsiteY36" fmla="*/ 3238500 h 3480717"/>
                <a:gd name="connsiteX37" fmla="*/ 2286000 w 4928888"/>
                <a:gd name="connsiteY37" fmla="*/ 3276600 h 3480717"/>
                <a:gd name="connsiteX38" fmla="*/ 2184400 w 4928888"/>
                <a:gd name="connsiteY38" fmla="*/ 3302000 h 3480717"/>
                <a:gd name="connsiteX39" fmla="*/ 2082800 w 4928888"/>
                <a:gd name="connsiteY39" fmla="*/ 3327400 h 3480717"/>
                <a:gd name="connsiteX40" fmla="*/ 1993900 w 4928888"/>
                <a:gd name="connsiteY40" fmla="*/ 3352800 h 3480717"/>
                <a:gd name="connsiteX41" fmla="*/ 1955800 w 4928888"/>
                <a:gd name="connsiteY41" fmla="*/ 3365500 h 3480717"/>
                <a:gd name="connsiteX42" fmla="*/ 1905000 w 4928888"/>
                <a:gd name="connsiteY42" fmla="*/ 3390900 h 3480717"/>
                <a:gd name="connsiteX43" fmla="*/ 1828800 w 4928888"/>
                <a:gd name="connsiteY43" fmla="*/ 3403600 h 3480717"/>
                <a:gd name="connsiteX44" fmla="*/ 1003300 w 4928888"/>
                <a:gd name="connsiteY44" fmla="*/ 3429000 h 3480717"/>
                <a:gd name="connsiteX45" fmla="*/ 520700 w 4928888"/>
                <a:gd name="connsiteY45" fmla="*/ 3467100 h 3480717"/>
                <a:gd name="connsiteX46" fmla="*/ 254000 w 4928888"/>
                <a:gd name="connsiteY46" fmla="*/ 3479800 h 3480717"/>
                <a:gd name="connsiteX47" fmla="*/ 0 w 4928888"/>
                <a:gd name="connsiteY47"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20800 h 3480717"/>
                <a:gd name="connsiteX6" fmla="*/ 4089400 w 4928888"/>
                <a:gd name="connsiteY6" fmla="*/ 1562100 h 3480717"/>
                <a:gd name="connsiteX7" fmla="*/ 3937000 w 4928888"/>
                <a:gd name="connsiteY7" fmla="*/ 1651000 h 3480717"/>
                <a:gd name="connsiteX8" fmla="*/ 3898900 w 4928888"/>
                <a:gd name="connsiteY8" fmla="*/ 1701800 h 3480717"/>
                <a:gd name="connsiteX9" fmla="*/ 3848100 w 4928888"/>
                <a:gd name="connsiteY9" fmla="*/ 1727200 h 3480717"/>
                <a:gd name="connsiteX10" fmla="*/ 3810000 w 4928888"/>
                <a:gd name="connsiteY10" fmla="*/ 1752600 h 3480717"/>
                <a:gd name="connsiteX11" fmla="*/ 3733800 w 4928888"/>
                <a:gd name="connsiteY11" fmla="*/ 1790700 h 3480717"/>
                <a:gd name="connsiteX12" fmla="*/ 3670300 w 4928888"/>
                <a:gd name="connsiteY12" fmla="*/ 1841500 h 3480717"/>
                <a:gd name="connsiteX13" fmla="*/ 3644900 w 4928888"/>
                <a:gd name="connsiteY13" fmla="*/ 1879600 h 3480717"/>
                <a:gd name="connsiteX14" fmla="*/ 3568700 w 4928888"/>
                <a:gd name="connsiteY14" fmla="*/ 1930400 h 3480717"/>
                <a:gd name="connsiteX15" fmla="*/ 3543300 w 4928888"/>
                <a:gd name="connsiteY15" fmla="*/ 1968500 h 3480717"/>
                <a:gd name="connsiteX16" fmla="*/ 3467100 w 4928888"/>
                <a:gd name="connsiteY16" fmla="*/ 2032000 h 3480717"/>
                <a:gd name="connsiteX17" fmla="*/ 3429000 w 4928888"/>
                <a:gd name="connsiteY17" fmla="*/ 2108200 h 3480717"/>
                <a:gd name="connsiteX18" fmla="*/ 3378200 w 4928888"/>
                <a:gd name="connsiteY18" fmla="*/ 2197100 h 3480717"/>
                <a:gd name="connsiteX19" fmla="*/ 3340100 w 4928888"/>
                <a:gd name="connsiteY19" fmla="*/ 2324100 h 3480717"/>
                <a:gd name="connsiteX20" fmla="*/ 3314700 w 4928888"/>
                <a:gd name="connsiteY20" fmla="*/ 2400300 h 3480717"/>
                <a:gd name="connsiteX21" fmla="*/ 3276600 w 4928888"/>
                <a:gd name="connsiteY21" fmla="*/ 2514600 h 3480717"/>
                <a:gd name="connsiteX22" fmla="*/ 3263900 w 4928888"/>
                <a:gd name="connsiteY22" fmla="*/ 2552700 h 3480717"/>
                <a:gd name="connsiteX23" fmla="*/ 3251200 w 4928888"/>
                <a:gd name="connsiteY23" fmla="*/ 2590800 h 3480717"/>
                <a:gd name="connsiteX24" fmla="*/ 3225800 w 4928888"/>
                <a:gd name="connsiteY24" fmla="*/ 2679700 h 3480717"/>
                <a:gd name="connsiteX25" fmla="*/ 3213100 w 4928888"/>
                <a:gd name="connsiteY25" fmla="*/ 2730500 h 3480717"/>
                <a:gd name="connsiteX26" fmla="*/ 3187700 w 4928888"/>
                <a:gd name="connsiteY26" fmla="*/ 2781300 h 3480717"/>
                <a:gd name="connsiteX27" fmla="*/ 3175000 w 4928888"/>
                <a:gd name="connsiteY27" fmla="*/ 2857500 h 3480717"/>
                <a:gd name="connsiteX28" fmla="*/ 3136900 w 4928888"/>
                <a:gd name="connsiteY28" fmla="*/ 2971800 h 3480717"/>
                <a:gd name="connsiteX29" fmla="*/ 3124200 w 4928888"/>
                <a:gd name="connsiteY29" fmla="*/ 3009900 h 3480717"/>
                <a:gd name="connsiteX30" fmla="*/ 3073400 w 4928888"/>
                <a:gd name="connsiteY30" fmla="*/ 3035300 h 3480717"/>
                <a:gd name="connsiteX31" fmla="*/ 3022600 w 4928888"/>
                <a:gd name="connsiteY31" fmla="*/ 3111500 h 3480717"/>
                <a:gd name="connsiteX32" fmla="*/ 2984500 w 4928888"/>
                <a:gd name="connsiteY32" fmla="*/ 3136900 h 3480717"/>
                <a:gd name="connsiteX33" fmla="*/ 2895600 w 4928888"/>
                <a:gd name="connsiteY33" fmla="*/ 3162300 h 3480717"/>
                <a:gd name="connsiteX34" fmla="*/ 2857500 w 4928888"/>
                <a:gd name="connsiteY34" fmla="*/ 3187700 h 3480717"/>
                <a:gd name="connsiteX35" fmla="*/ 2476500 w 4928888"/>
                <a:gd name="connsiteY35" fmla="*/ 3238500 h 3480717"/>
                <a:gd name="connsiteX36" fmla="*/ 2286000 w 4928888"/>
                <a:gd name="connsiteY36" fmla="*/ 3276600 h 3480717"/>
                <a:gd name="connsiteX37" fmla="*/ 2184400 w 4928888"/>
                <a:gd name="connsiteY37" fmla="*/ 3302000 h 3480717"/>
                <a:gd name="connsiteX38" fmla="*/ 2082800 w 4928888"/>
                <a:gd name="connsiteY38" fmla="*/ 3327400 h 3480717"/>
                <a:gd name="connsiteX39" fmla="*/ 1993900 w 4928888"/>
                <a:gd name="connsiteY39" fmla="*/ 3352800 h 3480717"/>
                <a:gd name="connsiteX40" fmla="*/ 1955800 w 4928888"/>
                <a:gd name="connsiteY40" fmla="*/ 3365500 h 3480717"/>
                <a:gd name="connsiteX41" fmla="*/ 1905000 w 4928888"/>
                <a:gd name="connsiteY41" fmla="*/ 3390900 h 3480717"/>
                <a:gd name="connsiteX42" fmla="*/ 1828800 w 4928888"/>
                <a:gd name="connsiteY42" fmla="*/ 3403600 h 3480717"/>
                <a:gd name="connsiteX43" fmla="*/ 1003300 w 4928888"/>
                <a:gd name="connsiteY43" fmla="*/ 3429000 h 3480717"/>
                <a:gd name="connsiteX44" fmla="*/ 520700 w 4928888"/>
                <a:gd name="connsiteY44" fmla="*/ 3467100 h 3480717"/>
                <a:gd name="connsiteX45" fmla="*/ 254000 w 4928888"/>
                <a:gd name="connsiteY45" fmla="*/ 3479800 h 3480717"/>
                <a:gd name="connsiteX46" fmla="*/ 0 w 4928888"/>
                <a:gd name="connsiteY46"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20800 h 3480717"/>
                <a:gd name="connsiteX6" fmla="*/ 4089400 w 4928888"/>
                <a:gd name="connsiteY6" fmla="*/ 1562100 h 3480717"/>
                <a:gd name="connsiteX7" fmla="*/ 3898900 w 4928888"/>
                <a:gd name="connsiteY7" fmla="*/ 1701800 h 3480717"/>
                <a:gd name="connsiteX8" fmla="*/ 3848100 w 4928888"/>
                <a:gd name="connsiteY8" fmla="*/ 1727200 h 3480717"/>
                <a:gd name="connsiteX9" fmla="*/ 3810000 w 4928888"/>
                <a:gd name="connsiteY9" fmla="*/ 1752600 h 3480717"/>
                <a:gd name="connsiteX10" fmla="*/ 3733800 w 4928888"/>
                <a:gd name="connsiteY10" fmla="*/ 1790700 h 3480717"/>
                <a:gd name="connsiteX11" fmla="*/ 3670300 w 4928888"/>
                <a:gd name="connsiteY11" fmla="*/ 1841500 h 3480717"/>
                <a:gd name="connsiteX12" fmla="*/ 3644900 w 4928888"/>
                <a:gd name="connsiteY12" fmla="*/ 1879600 h 3480717"/>
                <a:gd name="connsiteX13" fmla="*/ 3568700 w 4928888"/>
                <a:gd name="connsiteY13" fmla="*/ 1930400 h 3480717"/>
                <a:gd name="connsiteX14" fmla="*/ 3543300 w 4928888"/>
                <a:gd name="connsiteY14" fmla="*/ 1968500 h 3480717"/>
                <a:gd name="connsiteX15" fmla="*/ 3467100 w 4928888"/>
                <a:gd name="connsiteY15" fmla="*/ 2032000 h 3480717"/>
                <a:gd name="connsiteX16" fmla="*/ 3429000 w 4928888"/>
                <a:gd name="connsiteY16" fmla="*/ 2108200 h 3480717"/>
                <a:gd name="connsiteX17" fmla="*/ 3378200 w 4928888"/>
                <a:gd name="connsiteY17" fmla="*/ 2197100 h 3480717"/>
                <a:gd name="connsiteX18" fmla="*/ 3340100 w 4928888"/>
                <a:gd name="connsiteY18" fmla="*/ 2324100 h 3480717"/>
                <a:gd name="connsiteX19" fmla="*/ 3314700 w 4928888"/>
                <a:gd name="connsiteY19" fmla="*/ 2400300 h 3480717"/>
                <a:gd name="connsiteX20" fmla="*/ 3276600 w 4928888"/>
                <a:gd name="connsiteY20" fmla="*/ 2514600 h 3480717"/>
                <a:gd name="connsiteX21" fmla="*/ 3263900 w 4928888"/>
                <a:gd name="connsiteY21" fmla="*/ 2552700 h 3480717"/>
                <a:gd name="connsiteX22" fmla="*/ 3251200 w 4928888"/>
                <a:gd name="connsiteY22" fmla="*/ 2590800 h 3480717"/>
                <a:gd name="connsiteX23" fmla="*/ 3225800 w 4928888"/>
                <a:gd name="connsiteY23" fmla="*/ 2679700 h 3480717"/>
                <a:gd name="connsiteX24" fmla="*/ 3213100 w 4928888"/>
                <a:gd name="connsiteY24" fmla="*/ 2730500 h 3480717"/>
                <a:gd name="connsiteX25" fmla="*/ 3187700 w 4928888"/>
                <a:gd name="connsiteY25" fmla="*/ 2781300 h 3480717"/>
                <a:gd name="connsiteX26" fmla="*/ 3175000 w 4928888"/>
                <a:gd name="connsiteY26" fmla="*/ 2857500 h 3480717"/>
                <a:gd name="connsiteX27" fmla="*/ 3136900 w 4928888"/>
                <a:gd name="connsiteY27" fmla="*/ 2971800 h 3480717"/>
                <a:gd name="connsiteX28" fmla="*/ 3124200 w 4928888"/>
                <a:gd name="connsiteY28" fmla="*/ 3009900 h 3480717"/>
                <a:gd name="connsiteX29" fmla="*/ 3073400 w 4928888"/>
                <a:gd name="connsiteY29" fmla="*/ 3035300 h 3480717"/>
                <a:gd name="connsiteX30" fmla="*/ 3022600 w 4928888"/>
                <a:gd name="connsiteY30" fmla="*/ 3111500 h 3480717"/>
                <a:gd name="connsiteX31" fmla="*/ 2984500 w 4928888"/>
                <a:gd name="connsiteY31" fmla="*/ 3136900 h 3480717"/>
                <a:gd name="connsiteX32" fmla="*/ 2895600 w 4928888"/>
                <a:gd name="connsiteY32" fmla="*/ 3162300 h 3480717"/>
                <a:gd name="connsiteX33" fmla="*/ 2857500 w 4928888"/>
                <a:gd name="connsiteY33" fmla="*/ 3187700 h 3480717"/>
                <a:gd name="connsiteX34" fmla="*/ 2476500 w 4928888"/>
                <a:gd name="connsiteY34" fmla="*/ 3238500 h 3480717"/>
                <a:gd name="connsiteX35" fmla="*/ 2286000 w 4928888"/>
                <a:gd name="connsiteY35" fmla="*/ 3276600 h 3480717"/>
                <a:gd name="connsiteX36" fmla="*/ 2184400 w 4928888"/>
                <a:gd name="connsiteY36" fmla="*/ 3302000 h 3480717"/>
                <a:gd name="connsiteX37" fmla="*/ 2082800 w 4928888"/>
                <a:gd name="connsiteY37" fmla="*/ 3327400 h 3480717"/>
                <a:gd name="connsiteX38" fmla="*/ 1993900 w 4928888"/>
                <a:gd name="connsiteY38" fmla="*/ 3352800 h 3480717"/>
                <a:gd name="connsiteX39" fmla="*/ 1955800 w 4928888"/>
                <a:gd name="connsiteY39" fmla="*/ 3365500 h 3480717"/>
                <a:gd name="connsiteX40" fmla="*/ 1905000 w 4928888"/>
                <a:gd name="connsiteY40" fmla="*/ 3390900 h 3480717"/>
                <a:gd name="connsiteX41" fmla="*/ 1828800 w 4928888"/>
                <a:gd name="connsiteY41" fmla="*/ 3403600 h 3480717"/>
                <a:gd name="connsiteX42" fmla="*/ 1003300 w 4928888"/>
                <a:gd name="connsiteY42" fmla="*/ 3429000 h 3480717"/>
                <a:gd name="connsiteX43" fmla="*/ 520700 w 4928888"/>
                <a:gd name="connsiteY43" fmla="*/ 3467100 h 3480717"/>
                <a:gd name="connsiteX44" fmla="*/ 254000 w 4928888"/>
                <a:gd name="connsiteY44" fmla="*/ 3479800 h 3480717"/>
                <a:gd name="connsiteX45" fmla="*/ 0 w 4928888"/>
                <a:gd name="connsiteY45"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20800 h 3480717"/>
                <a:gd name="connsiteX6" fmla="*/ 4089400 w 4928888"/>
                <a:gd name="connsiteY6" fmla="*/ 1562100 h 3480717"/>
                <a:gd name="connsiteX7" fmla="*/ 3848100 w 4928888"/>
                <a:gd name="connsiteY7" fmla="*/ 1727200 h 3480717"/>
                <a:gd name="connsiteX8" fmla="*/ 3810000 w 4928888"/>
                <a:gd name="connsiteY8" fmla="*/ 1752600 h 3480717"/>
                <a:gd name="connsiteX9" fmla="*/ 3733800 w 4928888"/>
                <a:gd name="connsiteY9" fmla="*/ 1790700 h 3480717"/>
                <a:gd name="connsiteX10" fmla="*/ 3670300 w 4928888"/>
                <a:gd name="connsiteY10" fmla="*/ 1841500 h 3480717"/>
                <a:gd name="connsiteX11" fmla="*/ 3644900 w 4928888"/>
                <a:gd name="connsiteY11" fmla="*/ 1879600 h 3480717"/>
                <a:gd name="connsiteX12" fmla="*/ 3568700 w 4928888"/>
                <a:gd name="connsiteY12" fmla="*/ 1930400 h 3480717"/>
                <a:gd name="connsiteX13" fmla="*/ 3543300 w 4928888"/>
                <a:gd name="connsiteY13" fmla="*/ 1968500 h 3480717"/>
                <a:gd name="connsiteX14" fmla="*/ 3467100 w 4928888"/>
                <a:gd name="connsiteY14" fmla="*/ 2032000 h 3480717"/>
                <a:gd name="connsiteX15" fmla="*/ 3429000 w 4928888"/>
                <a:gd name="connsiteY15" fmla="*/ 2108200 h 3480717"/>
                <a:gd name="connsiteX16" fmla="*/ 3378200 w 4928888"/>
                <a:gd name="connsiteY16" fmla="*/ 2197100 h 3480717"/>
                <a:gd name="connsiteX17" fmla="*/ 3340100 w 4928888"/>
                <a:gd name="connsiteY17" fmla="*/ 2324100 h 3480717"/>
                <a:gd name="connsiteX18" fmla="*/ 3314700 w 4928888"/>
                <a:gd name="connsiteY18" fmla="*/ 2400300 h 3480717"/>
                <a:gd name="connsiteX19" fmla="*/ 3276600 w 4928888"/>
                <a:gd name="connsiteY19" fmla="*/ 2514600 h 3480717"/>
                <a:gd name="connsiteX20" fmla="*/ 3263900 w 4928888"/>
                <a:gd name="connsiteY20" fmla="*/ 2552700 h 3480717"/>
                <a:gd name="connsiteX21" fmla="*/ 3251200 w 4928888"/>
                <a:gd name="connsiteY21" fmla="*/ 2590800 h 3480717"/>
                <a:gd name="connsiteX22" fmla="*/ 3225800 w 4928888"/>
                <a:gd name="connsiteY22" fmla="*/ 2679700 h 3480717"/>
                <a:gd name="connsiteX23" fmla="*/ 3213100 w 4928888"/>
                <a:gd name="connsiteY23" fmla="*/ 2730500 h 3480717"/>
                <a:gd name="connsiteX24" fmla="*/ 3187700 w 4928888"/>
                <a:gd name="connsiteY24" fmla="*/ 2781300 h 3480717"/>
                <a:gd name="connsiteX25" fmla="*/ 3175000 w 4928888"/>
                <a:gd name="connsiteY25" fmla="*/ 2857500 h 3480717"/>
                <a:gd name="connsiteX26" fmla="*/ 3136900 w 4928888"/>
                <a:gd name="connsiteY26" fmla="*/ 2971800 h 3480717"/>
                <a:gd name="connsiteX27" fmla="*/ 3124200 w 4928888"/>
                <a:gd name="connsiteY27" fmla="*/ 3009900 h 3480717"/>
                <a:gd name="connsiteX28" fmla="*/ 3073400 w 4928888"/>
                <a:gd name="connsiteY28" fmla="*/ 3035300 h 3480717"/>
                <a:gd name="connsiteX29" fmla="*/ 3022600 w 4928888"/>
                <a:gd name="connsiteY29" fmla="*/ 3111500 h 3480717"/>
                <a:gd name="connsiteX30" fmla="*/ 2984500 w 4928888"/>
                <a:gd name="connsiteY30" fmla="*/ 3136900 h 3480717"/>
                <a:gd name="connsiteX31" fmla="*/ 2895600 w 4928888"/>
                <a:gd name="connsiteY31" fmla="*/ 3162300 h 3480717"/>
                <a:gd name="connsiteX32" fmla="*/ 2857500 w 4928888"/>
                <a:gd name="connsiteY32" fmla="*/ 3187700 h 3480717"/>
                <a:gd name="connsiteX33" fmla="*/ 2476500 w 4928888"/>
                <a:gd name="connsiteY33" fmla="*/ 3238500 h 3480717"/>
                <a:gd name="connsiteX34" fmla="*/ 2286000 w 4928888"/>
                <a:gd name="connsiteY34" fmla="*/ 3276600 h 3480717"/>
                <a:gd name="connsiteX35" fmla="*/ 2184400 w 4928888"/>
                <a:gd name="connsiteY35" fmla="*/ 3302000 h 3480717"/>
                <a:gd name="connsiteX36" fmla="*/ 2082800 w 4928888"/>
                <a:gd name="connsiteY36" fmla="*/ 3327400 h 3480717"/>
                <a:gd name="connsiteX37" fmla="*/ 1993900 w 4928888"/>
                <a:gd name="connsiteY37" fmla="*/ 3352800 h 3480717"/>
                <a:gd name="connsiteX38" fmla="*/ 1955800 w 4928888"/>
                <a:gd name="connsiteY38" fmla="*/ 3365500 h 3480717"/>
                <a:gd name="connsiteX39" fmla="*/ 1905000 w 4928888"/>
                <a:gd name="connsiteY39" fmla="*/ 3390900 h 3480717"/>
                <a:gd name="connsiteX40" fmla="*/ 1828800 w 4928888"/>
                <a:gd name="connsiteY40" fmla="*/ 3403600 h 3480717"/>
                <a:gd name="connsiteX41" fmla="*/ 1003300 w 4928888"/>
                <a:gd name="connsiteY41" fmla="*/ 3429000 h 3480717"/>
                <a:gd name="connsiteX42" fmla="*/ 520700 w 4928888"/>
                <a:gd name="connsiteY42" fmla="*/ 3467100 h 3480717"/>
                <a:gd name="connsiteX43" fmla="*/ 254000 w 4928888"/>
                <a:gd name="connsiteY43" fmla="*/ 3479800 h 3480717"/>
                <a:gd name="connsiteX44" fmla="*/ 0 w 4928888"/>
                <a:gd name="connsiteY44"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20800 h 3480717"/>
                <a:gd name="connsiteX6" fmla="*/ 4089400 w 4928888"/>
                <a:gd name="connsiteY6" fmla="*/ 1562100 h 3480717"/>
                <a:gd name="connsiteX7" fmla="*/ 3810000 w 4928888"/>
                <a:gd name="connsiteY7" fmla="*/ 1752600 h 3480717"/>
                <a:gd name="connsiteX8" fmla="*/ 3733800 w 4928888"/>
                <a:gd name="connsiteY8" fmla="*/ 1790700 h 3480717"/>
                <a:gd name="connsiteX9" fmla="*/ 3670300 w 4928888"/>
                <a:gd name="connsiteY9" fmla="*/ 1841500 h 3480717"/>
                <a:gd name="connsiteX10" fmla="*/ 3644900 w 4928888"/>
                <a:gd name="connsiteY10" fmla="*/ 1879600 h 3480717"/>
                <a:gd name="connsiteX11" fmla="*/ 3568700 w 4928888"/>
                <a:gd name="connsiteY11" fmla="*/ 1930400 h 3480717"/>
                <a:gd name="connsiteX12" fmla="*/ 3543300 w 4928888"/>
                <a:gd name="connsiteY12" fmla="*/ 1968500 h 3480717"/>
                <a:gd name="connsiteX13" fmla="*/ 3467100 w 4928888"/>
                <a:gd name="connsiteY13" fmla="*/ 2032000 h 3480717"/>
                <a:gd name="connsiteX14" fmla="*/ 3429000 w 4928888"/>
                <a:gd name="connsiteY14" fmla="*/ 2108200 h 3480717"/>
                <a:gd name="connsiteX15" fmla="*/ 3378200 w 4928888"/>
                <a:gd name="connsiteY15" fmla="*/ 2197100 h 3480717"/>
                <a:gd name="connsiteX16" fmla="*/ 3340100 w 4928888"/>
                <a:gd name="connsiteY16" fmla="*/ 2324100 h 3480717"/>
                <a:gd name="connsiteX17" fmla="*/ 3314700 w 4928888"/>
                <a:gd name="connsiteY17" fmla="*/ 2400300 h 3480717"/>
                <a:gd name="connsiteX18" fmla="*/ 3276600 w 4928888"/>
                <a:gd name="connsiteY18" fmla="*/ 2514600 h 3480717"/>
                <a:gd name="connsiteX19" fmla="*/ 3263900 w 4928888"/>
                <a:gd name="connsiteY19" fmla="*/ 2552700 h 3480717"/>
                <a:gd name="connsiteX20" fmla="*/ 3251200 w 4928888"/>
                <a:gd name="connsiteY20" fmla="*/ 2590800 h 3480717"/>
                <a:gd name="connsiteX21" fmla="*/ 3225800 w 4928888"/>
                <a:gd name="connsiteY21" fmla="*/ 2679700 h 3480717"/>
                <a:gd name="connsiteX22" fmla="*/ 3213100 w 4928888"/>
                <a:gd name="connsiteY22" fmla="*/ 2730500 h 3480717"/>
                <a:gd name="connsiteX23" fmla="*/ 3187700 w 4928888"/>
                <a:gd name="connsiteY23" fmla="*/ 2781300 h 3480717"/>
                <a:gd name="connsiteX24" fmla="*/ 3175000 w 4928888"/>
                <a:gd name="connsiteY24" fmla="*/ 2857500 h 3480717"/>
                <a:gd name="connsiteX25" fmla="*/ 3136900 w 4928888"/>
                <a:gd name="connsiteY25" fmla="*/ 2971800 h 3480717"/>
                <a:gd name="connsiteX26" fmla="*/ 3124200 w 4928888"/>
                <a:gd name="connsiteY26" fmla="*/ 3009900 h 3480717"/>
                <a:gd name="connsiteX27" fmla="*/ 3073400 w 4928888"/>
                <a:gd name="connsiteY27" fmla="*/ 3035300 h 3480717"/>
                <a:gd name="connsiteX28" fmla="*/ 3022600 w 4928888"/>
                <a:gd name="connsiteY28" fmla="*/ 3111500 h 3480717"/>
                <a:gd name="connsiteX29" fmla="*/ 2984500 w 4928888"/>
                <a:gd name="connsiteY29" fmla="*/ 3136900 h 3480717"/>
                <a:gd name="connsiteX30" fmla="*/ 2895600 w 4928888"/>
                <a:gd name="connsiteY30" fmla="*/ 3162300 h 3480717"/>
                <a:gd name="connsiteX31" fmla="*/ 2857500 w 4928888"/>
                <a:gd name="connsiteY31" fmla="*/ 3187700 h 3480717"/>
                <a:gd name="connsiteX32" fmla="*/ 2476500 w 4928888"/>
                <a:gd name="connsiteY32" fmla="*/ 3238500 h 3480717"/>
                <a:gd name="connsiteX33" fmla="*/ 2286000 w 4928888"/>
                <a:gd name="connsiteY33" fmla="*/ 3276600 h 3480717"/>
                <a:gd name="connsiteX34" fmla="*/ 2184400 w 4928888"/>
                <a:gd name="connsiteY34" fmla="*/ 3302000 h 3480717"/>
                <a:gd name="connsiteX35" fmla="*/ 2082800 w 4928888"/>
                <a:gd name="connsiteY35" fmla="*/ 3327400 h 3480717"/>
                <a:gd name="connsiteX36" fmla="*/ 1993900 w 4928888"/>
                <a:gd name="connsiteY36" fmla="*/ 3352800 h 3480717"/>
                <a:gd name="connsiteX37" fmla="*/ 1955800 w 4928888"/>
                <a:gd name="connsiteY37" fmla="*/ 3365500 h 3480717"/>
                <a:gd name="connsiteX38" fmla="*/ 1905000 w 4928888"/>
                <a:gd name="connsiteY38" fmla="*/ 3390900 h 3480717"/>
                <a:gd name="connsiteX39" fmla="*/ 1828800 w 4928888"/>
                <a:gd name="connsiteY39" fmla="*/ 3403600 h 3480717"/>
                <a:gd name="connsiteX40" fmla="*/ 1003300 w 4928888"/>
                <a:gd name="connsiteY40" fmla="*/ 3429000 h 3480717"/>
                <a:gd name="connsiteX41" fmla="*/ 520700 w 4928888"/>
                <a:gd name="connsiteY41" fmla="*/ 3467100 h 3480717"/>
                <a:gd name="connsiteX42" fmla="*/ 254000 w 4928888"/>
                <a:gd name="connsiteY42" fmla="*/ 3479800 h 3480717"/>
                <a:gd name="connsiteX43" fmla="*/ 0 w 4928888"/>
                <a:gd name="connsiteY43"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810000 w 4928888"/>
                <a:gd name="connsiteY7" fmla="*/ 1752600 h 3480717"/>
                <a:gd name="connsiteX8" fmla="*/ 3733800 w 4928888"/>
                <a:gd name="connsiteY8" fmla="*/ 1790700 h 3480717"/>
                <a:gd name="connsiteX9" fmla="*/ 3670300 w 4928888"/>
                <a:gd name="connsiteY9" fmla="*/ 1841500 h 3480717"/>
                <a:gd name="connsiteX10" fmla="*/ 3644900 w 4928888"/>
                <a:gd name="connsiteY10" fmla="*/ 1879600 h 3480717"/>
                <a:gd name="connsiteX11" fmla="*/ 3568700 w 4928888"/>
                <a:gd name="connsiteY11" fmla="*/ 1930400 h 3480717"/>
                <a:gd name="connsiteX12" fmla="*/ 3543300 w 4928888"/>
                <a:gd name="connsiteY12" fmla="*/ 1968500 h 3480717"/>
                <a:gd name="connsiteX13" fmla="*/ 3467100 w 4928888"/>
                <a:gd name="connsiteY13" fmla="*/ 2032000 h 3480717"/>
                <a:gd name="connsiteX14" fmla="*/ 3429000 w 4928888"/>
                <a:gd name="connsiteY14" fmla="*/ 2108200 h 3480717"/>
                <a:gd name="connsiteX15" fmla="*/ 3378200 w 4928888"/>
                <a:gd name="connsiteY15" fmla="*/ 2197100 h 3480717"/>
                <a:gd name="connsiteX16" fmla="*/ 3340100 w 4928888"/>
                <a:gd name="connsiteY16" fmla="*/ 2324100 h 3480717"/>
                <a:gd name="connsiteX17" fmla="*/ 3314700 w 4928888"/>
                <a:gd name="connsiteY17" fmla="*/ 2400300 h 3480717"/>
                <a:gd name="connsiteX18" fmla="*/ 3276600 w 4928888"/>
                <a:gd name="connsiteY18" fmla="*/ 2514600 h 3480717"/>
                <a:gd name="connsiteX19" fmla="*/ 3263900 w 4928888"/>
                <a:gd name="connsiteY19" fmla="*/ 2552700 h 3480717"/>
                <a:gd name="connsiteX20" fmla="*/ 3251200 w 4928888"/>
                <a:gd name="connsiteY20" fmla="*/ 2590800 h 3480717"/>
                <a:gd name="connsiteX21" fmla="*/ 3225800 w 4928888"/>
                <a:gd name="connsiteY21" fmla="*/ 2679700 h 3480717"/>
                <a:gd name="connsiteX22" fmla="*/ 3213100 w 4928888"/>
                <a:gd name="connsiteY22" fmla="*/ 2730500 h 3480717"/>
                <a:gd name="connsiteX23" fmla="*/ 3187700 w 4928888"/>
                <a:gd name="connsiteY23" fmla="*/ 2781300 h 3480717"/>
                <a:gd name="connsiteX24" fmla="*/ 3175000 w 4928888"/>
                <a:gd name="connsiteY24" fmla="*/ 2857500 h 3480717"/>
                <a:gd name="connsiteX25" fmla="*/ 3136900 w 4928888"/>
                <a:gd name="connsiteY25" fmla="*/ 2971800 h 3480717"/>
                <a:gd name="connsiteX26" fmla="*/ 3124200 w 4928888"/>
                <a:gd name="connsiteY26" fmla="*/ 3009900 h 3480717"/>
                <a:gd name="connsiteX27" fmla="*/ 3073400 w 4928888"/>
                <a:gd name="connsiteY27" fmla="*/ 3035300 h 3480717"/>
                <a:gd name="connsiteX28" fmla="*/ 3022600 w 4928888"/>
                <a:gd name="connsiteY28" fmla="*/ 3111500 h 3480717"/>
                <a:gd name="connsiteX29" fmla="*/ 2984500 w 4928888"/>
                <a:gd name="connsiteY29" fmla="*/ 3136900 h 3480717"/>
                <a:gd name="connsiteX30" fmla="*/ 2895600 w 4928888"/>
                <a:gd name="connsiteY30" fmla="*/ 3162300 h 3480717"/>
                <a:gd name="connsiteX31" fmla="*/ 2857500 w 4928888"/>
                <a:gd name="connsiteY31" fmla="*/ 3187700 h 3480717"/>
                <a:gd name="connsiteX32" fmla="*/ 2476500 w 4928888"/>
                <a:gd name="connsiteY32" fmla="*/ 3238500 h 3480717"/>
                <a:gd name="connsiteX33" fmla="*/ 2286000 w 4928888"/>
                <a:gd name="connsiteY33" fmla="*/ 3276600 h 3480717"/>
                <a:gd name="connsiteX34" fmla="*/ 2184400 w 4928888"/>
                <a:gd name="connsiteY34" fmla="*/ 3302000 h 3480717"/>
                <a:gd name="connsiteX35" fmla="*/ 2082800 w 4928888"/>
                <a:gd name="connsiteY35" fmla="*/ 3327400 h 3480717"/>
                <a:gd name="connsiteX36" fmla="*/ 1993900 w 4928888"/>
                <a:gd name="connsiteY36" fmla="*/ 3352800 h 3480717"/>
                <a:gd name="connsiteX37" fmla="*/ 1955800 w 4928888"/>
                <a:gd name="connsiteY37" fmla="*/ 3365500 h 3480717"/>
                <a:gd name="connsiteX38" fmla="*/ 1905000 w 4928888"/>
                <a:gd name="connsiteY38" fmla="*/ 3390900 h 3480717"/>
                <a:gd name="connsiteX39" fmla="*/ 1828800 w 4928888"/>
                <a:gd name="connsiteY39" fmla="*/ 3403600 h 3480717"/>
                <a:gd name="connsiteX40" fmla="*/ 1003300 w 4928888"/>
                <a:gd name="connsiteY40" fmla="*/ 3429000 h 3480717"/>
                <a:gd name="connsiteX41" fmla="*/ 520700 w 4928888"/>
                <a:gd name="connsiteY41" fmla="*/ 3467100 h 3480717"/>
                <a:gd name="connsiteX42" fmla="*/ 254000 w 4928888"/>
                <a:gd name="connsiteY42" fmla="*/ 3479800 h 3480717"/>
                <a:gd name="connsiteX43" fmla="*/ 0 w 4928888"/>
                <a:gd name="connsiteY43"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810000 w 4928888"/>
                <a:gd name="connsiteY7" fmla="*/ 1752600 h 3480717"/>
                <a:gd name="connsiteX8" fmla="*/ 3670300 w 4928888"/>
                <a:gd name="connsiteY8" fmla="*/ 1841500 h 3480717"/>
                <a:gd name="connsiteX9" fmla="*/ 3644900 w 4928888"/>
                <a:gd name="connsiteY9" fmla="*/ 1879600 h 3480717"/>
                <a:gd name="connsiteX10" fmla="*/ 3568700 w 4928888"/>
                <a:gd name="connsiteY10" fmla="*/ 1930400 h 3480717"/>
                <a:gd name="connsiteX11" fmla="*/ 3543300 w 4928888"/>
                <a:gd name="connsiteY11" fmla="*/ 1968500 h 3480717"/>
                <a:gd name="connsiteX12" fmla="*/ 3467100 w 4928888"/>
                <a:gd name="connsiteY12" fmla="*/ 2032000 h 3480717"/>
                <a:gd name="connsiteX13" fmla="*/ 3429000 w 4928888"/>
                <a:gd name="connsiteY13" fmla="*/ 2108200 h 3480717"/>
                <a:gd name="connsiteX14" fmla="*/ 3378200 w 4928888"/>
                <a:gd name="connsiteY14" fmla="*/ 2197100 h 3480717"/>
                <a:gd name="connsiteX15" fmla="*/ 3340100 w 4928888"/>
                <a:gd name="connsiteY15" fmla="*/ 2324100 h 3480717"/>
                <a:gd name="connsiteX16" fmla="*/ 3314700 w 4928888"/>
                <a:gd name="connsiteY16" fmla="*/ 2400300 h 3480717"/>
                <a:gd name="connsiteX17" fmla="*/ 3276600 w 4928888"/>
                <a:gd name="connsiteY17" fmla="*/ 2514600 h 3480717"/>
                <a:gd name="connsiteX18" fmla="*/ 3263900 w 4928888"/>
                <a:gd name="connsiteY18" fmla="*/ 2552700 h 3480717"/>
                <a:gd name="connsiteX19" fmla="*/ 3251200 w 4928888"/>
                <a:gd name="connsiteY19" fmla="*/ 2590800 h 3480717"/>
                <a:gd name="connsiteX20" fmla="*/ 3225800 w 4928888"/>
                <a:gd name="connsiteY20" fmla="*/ 2679700 h 3480717"/>
                <a:gd name="connsiteX21" fmla="*/ 3213100 w 4928888"/>
                <a:gd name="connsiteY21" fmla="*/ 2730500 h 3480717"/>
                <a:gd name="connsiteX22" fmla="*/ 3187700 w 4928888"/>
                <a:gd name="connsiteY22" fmla="*/ 2781300 h 3480717"/>
                <a:gd name="connsiteX23" fmla="*/ 3175000 w 4928888"/>
                <a:gd name="connsiteY23" fmla="*/ 2857500 h 3480717"/>
                <a:gd name="connsiteX24" fmla="*/ 3136900 w 4928888"/>
                <a:gd name="connsiteY24" fmla="*/ 2971800 h 3480717"/>
                <a:gd name="connsiteX25" fmla="*/ 3124200 w 4928888"/>
                <a:gd name="connsiteY25" fmla="*/ 3009900 h 3480717"/>
                <a:gd name="connsiteX26" fmla="*/ 3073400 w 4928888"/>
                <a:gd name="connsiteY26" fmla="*/ 3035300 h 3480717"/>
                <a:gd name="connsiteX27" fmla="*/ 3022600 w 4928888"/>
                <a:gd name="connsiteY27" fmla="*/ 3111500 h 3480717"/>
                <a:gd name="connsiteX28" fmla="*/ 2984500 w 4928888"/>
                <a:gd name="connsiteY28" fmla="*/ 3136900 h 3480717"/>
                <a:gd name="connsiteX29" fmla="*/ 2895600 w 4928888"/>
                <a:gd name="connsiteY29" fmla="*/ 3162300 h 3480717"/>
                <a:gd name="connsiteX30" fmla="*/ 2857500 w 4928888"/>
                <a:gd name="connsiteY30" fmla="*/ 3187700 h 3480717"/>
                <a:gd name="connsiteX31" fmla="*/ 2476500 w 4928888"/>
                <a:gd name="connsiteY31" fmla="*/ 3238500 h 3480717"/>
                <a:gd name="connsiteX32" fmla="*/ 2286000 w 4928888"/>
                <a:gd name="connsiteY32" fmla="*/ 3276600 h 3480717"/>
                <a:gd name="connsiteX33" fmla="*/ 2184400 w 4928888"/>
                <a:gd name="connsiteY33" fmla="*/ 3302000 h 3480717"/>
                <a:gd name="connsiteX34" fmla="*/ 2082800 w 4928888"/>
                <a:gd name="connsiteY34" fmla="*/ 3327400 h 3480717"/>
                <a:gd name="connsiteX35" fmla="*/ 1993900 w 4928888"/>
                <a:gd name="connsiteY35" fmla="*/ 3352800 h 3480717"/>
                <a:gd name="connsiteX36" fmla="*/ 1955800 w 4928888"/>
                <a:gd name="connsiteY36" fmla="*/ 3365500 h 3480717"/>
                <a:gd name="connsiteX37" fmla="*/ 1905000 w 4928888"/>
                <a:gd name="connsiteY37" fmla="*/ 3390900 h 3480717"/>
                <a:gd name="connsiteX38" fmla="*/ 1828800 w 4928888"/>
                <a:gd name="connsiteY38" fmla="*/ 3403600 h 3480717"/>
                <a:gd name="connsiteX39" fmla="*/ 1003300 w 4928888"/>
                <a:gd name="connsiteY39" fmla="*/ 3429000 h 3480717"/>
                <a:gd name="connsiteX40" fmla="*/ 520700 w 4928888"/>
                <a:gd name="connsiteY40" fmla="*/ 3467100 h 3480717"/>
                <a:gd name="connsiteX41" fmla="*/ 254000 w 4928888"/>
                <a:gd name="connsiteY41" fmla="*/ 3479800 h 3480717"/>
                <a:gd name="connsiteX42" fmla="*/ 0 w 4928888"/>
                <a:gd name="connsiteY42"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810000 w 4928888"/>
                <a:gd name="connsiteY7" fmla="*/ 1752600 h 3480717"/>
                <a:gd name="connsiteX8" fmla="*/ 3644900 w 4928888"/>
                <a:gd name="connsiteY8" fmla="*/ 1879600 h 3480717"/>
                <a:gd name="connsiteX9" fmla="*/ 3568700 w 4928888"/>
                <a:gd name="connsiteY9" fmla="*/ 1930400 h 3480717"/>
                <a:gd name="connsiteX10" fmla="*/ 3543300 w 4928888"/>
                <a:gd name="connsiteY10" fmla="*/ 1968500 h 3480717"/>
                <a:gd name="connsiteX11" fmla="*/ 3467100 w 4928888"/>
                <a:gd name="connsiteY11" fmla="*/ 2032000 h 3480717"/>
                <a:gd name="connsiteX12" fmla="*/ 3429000 w 4928888"/>
                <a:gd name="connsiteY12" fmla="*/ 2108200 h 3480717"/>
                <a:gd name="connsiteX13" fmla="*/ 3378200 w 4928888"/>
                <a:gd name="connsiteY13" fmla="*/ 2197100 h 3480717"/>
                <a:gd name="connsiteX14" fmla="*/ 3340100 w 4928888"/>
                <a:gd name="connsiteY14" fmla="*/ 2324100 h 3480717"/>
                <a:gd name="connsiteX15" fmla="*/ 3314700 w 4928888"/>
                <a:gd name="connsiteY15" fmla="*/ 2400300 h 3480717"/>
                <a:gd name="connsiteX16" fmla="*/ 3276600 w 4928888"/>
                <a:gd name="connsiteY16" fmla="*/ 2514600 h 3480717"/>
                <a:gd name="connsiteX17" fmla="*/ 3263900 w 4928888"/>
                <a:gd name="connsiteY17" fmla="*/ 2552700 h 3480717"/>
                <a:gd name="connsiteX18" fmla="*/ 3251200 w 4928888"/>
                <a:gd name="connsiteY18" fmla="*/ 2590800 h 3480717"/>
                <a:gd name="connsiteX19" fmla="*/ 3225800 w 4928888"/>
                <a:gd name="connsiteY19" fmla="*/ 2679700 h 3480717"/>
                <a:gd name="connsiteX20" fmla="*/ 3213100 w 4928888"/>
                <a:gd name="connsiteY20" fmla="*/ 2730500 h 3480717"/>
                <a:gd name="connsiteX21" fmla="*/ 3187700 w 4928888"/>
                <a:gd name="connsiteY21" fmla="*/ 2781300 h 3480717"/>
                <a:gd name="connsiteX22" fmla="*/ 3175000 w 4928888"/>
                <a:gd name="connsiteY22" fmla="*/ 2857500 h 3480717"/>
                <a:gd name="connsiteX23" fmla="*/ 3136900 w 4928888"/>
                <a:gd name="connsiteY23" fmla="*/ 2971800 h 3480717"/>
                <a:gd name="connsiteX24" fmla="*/ 3124200 w 4928888"/>
                <a:gd name="connsiteY24" fmla="*/ 3009900 h 3480717"/>
                <a:gd name="connsiteX25" fmla="*/ 3073400 w 4928888"/>
                <a:gd name="connsiteY25" fmla="*/ 3035300 h 3480717"/>
                <a:gd name="connsiteX26" fmla="*/ 3022600 w 4928888"/>
                <a:gd name="connsiteY26" fmla="*/ 3111500 h 3480717"/>
                <a:gd name="connsiteX27" fmla="*/ 2984500 w 4928888"/>
                <a:gd name="connsiteY27" fmla="*/ 3136900 h 3480717"/>
                <a:gd name="connsiteX28" fmla="*/ 2895600 w 4928888"/>
                <a:gd name="connsiteY28" fmla="*/ 3162300 h 3480717"/>
                <a:gd name="connsiteX29" fmla="*/ 2857500 w 4928888"/>
                <a:gd name="connsiteY29" fmla="*/ 3187700 h 3480717"/>
                <a:gd name="connsiteX30" fmla="*/ 2476500 w 4928888"/>
                <a:gd name="connsiteY30" fmla="*/ 3238500 h 3480717"/>
                <a:gd name="connsiteX31" fmla="*/ 2286000 w 4928888"/>
                <a:gd name="connsiteY31" fmla="*/ 3276600 h 3480717"/>
                <a:gd name="connsiteX32" fmla="*/ 2184400 w 4928888"/>
                <a:gd name="connsiteY32" fmla="*/ 3302000 h 3480717"/>
                <a:gd name="connsiteX33" fmla="*/ 2082800 w 4928888"/>
                <a:gd name="connsiteY33" fmla="*/ 3327400 h 3480717"/>
                <a:gd name="connsiteX34" fmla="*/ 1993900 w 4928888"/>
                <a:gd name="connsiteY34" fmla="*/ 3352800 h 3480717"/>
                <a:gd name="connsiteX35" fmla="*/ 1955800 w 4928888"/>
                <a:gd name="connsiteY35" fmla="*/ 3365500 h 3480717"/>
                <a:gd name="connsiteX36" fmla="*/ 1905000 w 4928888"/>
                <a:gd name="connsiteY36" fmla="*/ 3390900 h 3480717"/>
                <a:gd name="connsiteX37" fmla="*/ 1828800 w 4928888"/>
                <a:gd name="connsiteY37" fmla="*/ 3403600 h 3480717"/>
                <a:gd name="connsiteX38" fmla="*/ 1003300 w 4928888"/>
                <a:gd name="connsiteY38" fmla="*/ 3429000 h 3480717"/>
                <a:gd name="connsiteX39" fmla="*/ 520700 w 4928888"/>
                <a:gd name="connsiteY39" fmla="*/ 3467100 h 3480717"/>
                <a:gd name="connsiteX40" fmla="*/ 254000 w 4928888"/>
                <a:gd name="connsiteY40" fmla="*/ 3479800 h 3480717"/>
                <a:gd name="connsiteX41" fmla="*/ 0 w 4928888"/>
                <a:gd name="connsiteY41"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810000 w 4928888"/>
                <a:gd name="connsiteY7" fmla="*/ 1752600 h 3480717"/>
                <a:gd name="connsiteX8" fmla="*/ 3644900 w 4928888"/>
                <a:gd name="connsiteY8" fmla="*/ 1879600 h 3480717"/>
                <a:gd name="connsiteX9" fmla="*/ 3543300 w 4928888"/>
                <a:gd name="connsiteY9" fmla="*/ 1968500 h 3480717"/>
                <a:gd name="connsiteX10" fmla="*/ 3467100 w 4928888"/>
                <a:gd name="connsiteY10" fmla="*/ 2032000 h 3480717"/>
                <a:gd name="connsiteX11" fmla="*/ 3429000 w 4928888"/>
                <a:gd name="connsiteY11" fmla="*/ 2108200 h 3480717"/>
                <a:gd name="connsiteX12" fmla="*/ 3378200 w 4928888"/>
                <a:gd name="connsiteY12" fmla="*/ 2197100 h 3480717"/>
                <a:gd name="connsiteX13" fmla="*/ 3340100 w 4928888"/>
                <a:gd name="connsiteY13" fmla="*/ 2324100 h 3480717"/>
                <a:gd name="connsiteX14" fmla="*/ 3314700 w 4928888"/>
                <a:gd name="connsiteY14" fmla="*/ 2400300 h 3480717"/>
                <a:gd name="connsiteX15" fmla="*/ 3276600 w 4928888"/>
                <a:gd name="connsiteY15" fmla="*/ 2514600 h 3480717"/>
                <a:gd name="connsiteX16" fmla="*/ 3263900 w 4928888"/>
                <a:gd name="connsiteY16" fmla="*/ 2552700 h 3480717"/>
                <a:gd name="connsiteX17" fmla="*/ 3251200 w 4928888"/>
                <a:gd name="connsiteY17" fmla="*/ 2590800 h 3480717"/>
                <a:gd name="connsiteX18" fmla="*/ 3225800 w 4928888"/>
                <a:gd name="connsiteY18" fmla="*/ 2679700 h 3480717"/>
                <a:gd name="connsiteX19" fmla="*/ 3213100 w 4928888"/>
                <a:gd name="connsiteY19" fmla="*/ 2730500 h 3480717"/>
                <a:gd name="connsiteX20" fmla="*/ 3187700 w 4928888"/>
                <a:gd name="connsiteY20" fmla="*/ 2781300 h 3480717"/>
                <a:gd name="connsiteX21" fmla="*/ 3175000 w 4928888"/>
                <a:gd name="connsiteY21" fmla="*/ 2857500 h 3480717"/>
                <a:gd name="connsiteX22" fmla="*/ 3136900 w 4928888"/>
                <a:gd name="connsiteY22" fmla="*/ 2971800 h 3480717"/>
                <a:gd name="connsiteX23" fmla="*/ 3124200 w 4928888"/>
                <a:gd name="connsiteY23" fmla="*/ 3009900 h 3480717"/>
                <a:gd name="connsiteX24" fmla="*/ 3073400 w 4928888"/>
                <a:gd name="connsiteY24" fmla="*/ 3035300 h 3480717"/>
                <a:gd name="connsiteX25" fmla="*/ 3022600 w 4928888"/>
                <a:gd name="connsiteY25" fmla="*/ 3111500 h 3480717"/>
                <a:gd name="connsiteX26" fmla="*/ 2984500 w 4928888"/>
                <a:gd name="connsiteY26" fmla="*/ 3136900 h 3480717"/>
                <a:gd name="connsiteX27" fmla="*/ 2895600 w 4928888"/>
                <a:gd name="connsiteY27" fmla="*/ 3162300 h 3480717"/>
                <a:gd name="connsiteX28" fmla="*/ 2857500 w 4928888"/>
                <a:gd name="connsiteY28" fmla="*/ 3187700 h 3480717"/>
                <a:gd name="connsiteX29" fmla="*/ 2476500 w 4928888"/>
                <a:gd name="connsiteY29" fmla="*/ 3238500 h 3480717"/>
                <a:gd name="connsiteX30" fmla="*/ 2286000 w 4928888"/>
                <a:gd name="connsiteY30" fmla="*/ 3276600 h 3480717"/>
                <a:gd name="connsiteX31" fmla="*/ 2184400 w 4928888"/>
                <a:gd name="connsiteY31" fmla="*/ 3302000 h 3480717"/>
                <a:gd name="connsiteX32" fmla="*/ 2082800 w 4928888"/>
                <a:gd name="connsiteY32" fmla="*/ 3327400 h 3480717"/>
                <a:gd name="connsiteX33" fmla="*/ 1993900 w 4928888"/>
                <a:gd name="connsiteY33" fmla="*/ 3352800 h 3480717"/>
                <a:gd name="connsiteX34" fmla="*/ 1955800 w 4928888"/>
                <a:gd name="connsiteY34" fmla="*/ 3365500 h 3480717"/>
                <a:gd name="connsiteX35" fmla="*/ 1905000 w 4928888"/>
                <a:gd name="connsiteY35" fmla="*/ 3390900 h 3480717"/>
                <a:gd name="connsiteX36" fmla="*/ 1828800 w 4928888"/>
                <a:gd name="connsiteY36" fmla="*/ 3403600 h 3480717"/>
                <a:gd name="connsiteX37" fmla="*/ 1003300 w 4928888"/>
                <a:gd name="connsiteY37" fmla="*/ 3429000 h 3480717"/>
                <a:gd name="connsiteX38" fmla="*/ 520700 w 4928888"/>
                <a:gd name="connsiteY38" fmla="*/ 3467100 h 3480717"/>
                <a:gd name="connsiteX39" fmla="*/ 254000 w 4928888"/>
                <a:gd name="connsiteY39" fmla="*/ 3479800 h 3480717"/>
                <a:gd name="connsiteX40" fmla="*/ 0 w 4928888"/>
                <a:gd name="connsiteY40"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810000 w 4928888"/>
                <a:gd name="connsiteY7" fmla="*/ 1752600 h 3480717"/>
                <a:gd name="connsiteX8" fmla="*/ 3644900 w 4928888"/>
                <a:gd name="connsiteY8" fmla="*/ 1879600 h 3480717"/>
                <a:gd name="connsiteX9" fmla="*/ 3467100 w 4928888"/>
                <a:gd name="connsiteY9" fmla="*/ 2032000 h 3480717"/>
                <a:gd name="connsiteX10" fmla="*/ 3429000 w 4928888"/>
                <a:gd name="connsiteY10" fmla="*/ 2108200 h 3480717"/>
                <a:gd name="connsiteX11" fmla="*/ 3378200 w 4928888"/>
                <a:gd name="connsiteY11" fmla="*/ 2197100 h 3480717"/>
                <a:gd name="connsiteX12" fmla="*/ 3340100 w 4928888"/>
                <a:gd name="connsiteY12" fmla="*/ 2324100 h 3480717"/>
                <a:gd name="connsiteX13" fmla="*/ 3314700 w 4928888"/>
                <a:gd name="connsiteY13" fmla="*/ 2400300 h 3480717"/>
                <a:gd name="connsiteX14" fmla="*/ 3276600 w 4928888"/>
                <a:gd name="connsiteY14" fmla="*/ 2514600 h 3480717"/>
                <a:gd name="connsiteX15" fmla="*/ 3263900 w 4928888"/>
                <a:gd name="connsiteY15" fmla="*/ 2552700 h 3480717"/>
                <a:gd name="connsiteX16" fmla="*/ 3251200 w 4928888"/>
                <a:gd name="connsiteY16" fmla="*/ 2590800 h 3480717"/>
                <a:gd name="connsiteX17" fmla="*/ 3225800 w 4928888"/>
                <a:gd name="connsiteY17" fmla="*/ 2679700 h 3480717"/>
                <a:gd name="connsiteX18" fmla="*/ 3213100 w 4928888"/>
                <a:gd name="connsiteY18" fmla="*/ 2730500 h 3480717"/>
                <a:gd name="connsiteX19" fmla="*/ 3187700 w 4928888"/>
                <a:gd name="connsiteY19" fmla="*/ 2781300 h 3480717"/>
                <a:gd name="connsiteX20" fmla="*/ 3175000 w 4928888"/>
                <a:gd name="connsiteY20" fmla="*/ 2857500 h 3480717"/>
                <a:gd name="connsiteX21" fmla="*/ 3136900 w 4928888"/>
                <a:gd name="connsiteY21" fmla="*/ 2971800 h 3480717"/>
                <a:gd name="connsiteX22" fmla="*/ 3124200 w 4928888"/>
                <a:gd name="connsiteY22" fmla="*/ 3009900 h 3480717"/>
                <a:gd name="connsiteX23" fmla="*/ 3073400 w 4928888"/>
                <a:gd name="connsiteY23" fmla="*/ 3035300 h 3480717"/>
                <a:gd name="connsiteX24" fmla="*/ 3022600 w 4928888"/>
                <a:gd name="connsiteY24" fmla="*/ 3111500 h 3480717"/>
                <a:gd name="connsiteX25" fmla="*/ 2984500 w 4928888"/>
                <a:gd name="connsiteY25" fmla="*/ 3136900 h 3480717"/>
                <a:gd name="connsiteX26" fmla="*/ 2895600 w 4928888"/>
                <a:gd name="connsiteY26" fmla="*/ 3162300 h 3480717"/>
                <a:gd name="connsiteX27" fmla="*/ 2857500 w 4928888"/>
                <a:gd name="connsiteY27" fmla="*/ 3187700 h 3480717"/>
                <a:gd name="connsiteX28" fmla="*/ 2476500 w 4928888"/>
                <a:gd name="connsiteY28" fmla="*/ 3238500 h 3480717"/>
                <a:gd name="connsiteX29" fmla="*/ 2286000 w 4928888"/>
                <a:gd name="connsiteY29" fmla="*/ 3276600 h 3480717"/>
                <a:gd name="connsiteX30" fmla="*/ 2184400 w 4928888"/>
                <a:gd name="connsiteY30" fmla="*/ 3302000 h 3480717"/>
                <a:gd name="connsiteX31" fmla="*/ 2082800 w 4928888"/>
                <a:gd name="connsiteY31" fmla="*/ 3327400 h 3480717"/>
                <a:gd name="connsiteX32" fmla="*/ 1993900 w 4928888"/>
                <a:gd name="connsiteY32" fmla="*/ 3352800 h 3480717"/>
                <a:gd name="connsiteX33" fmla="*/ 1955800 w 4928888"/>
                <a:gd name="connsiteY33" fmla="*/ 3365500 h 3480717"/>
                <a:gd name="connsiteX34" fmla="*/ 1905000 w 4928888"/>
                <a:gd name="connsiteY34" fmla="*/ 3390900 h 3480717"/>
                <a:gd name="connsiteX35" fmla="*/ 1828800 w 4928888"/>
                <a:gd name="connsiteY35" fmla="*/ 3403600 h 3480717"/>
                <a:gd name="connsiteX36" fmla="*/ 1003300 w 4928888"/>
                <a:gd name="connsiteY36" fmla="*/ 3429000 h 3480717"/>
                <a:gd name="connsiteX37" fmla="*/ 520700 w 4928888"/>
                <a:gd name="connsiteY37" fmla="*/ 3467100 h 3480717"/>
                <a:gd name="connsiteX38" fmla="*/ 254000 w 4928888"/>
                <a:gd name="connsiteY38" fmla="*/ 3479800 h 3480717"/>
                <a:gd name="connsiteX39" fmla="*/ 0 w 4928888"/>
                <a:gd name="connsiteY39"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810000 w 4928888"/>
                <a:gd name="connsiteY7" fmla="*/ 1752600 h 3480717"/>
                <a:gd name="connsiteX8" fmla="*/ 3644900 w 4928888"/>
                <a:gd name="connsiteY8" fmla="*/ 1879600 h 3480717"/>
                <a:gd name="connsiteX9" fmla="*/ 3429000 w 4928888"/>
                <a:gd name="connsiteY9" fmla="*/ 2108200 h 3480717"/>
                <a:gd name="connsiteX10" fmla="*/ 3378200 w 4928888"/>
                <a:gd name="connsiteY10" fmla="*/ 2197100 h 3480717"/>
                <a:gd name="connsiteX11" fmla="*/ 3340100 w 4928888"/>
                <a:gd name="connsiteY11" fmla="*/ 2324100 h 3480717"/>
                <a:gd name="connsiteX12" fmla="*/ 3314700 w 4928888"/>
                <a:gd name="connsiteY12" fmla="*/ 2400300 h 3480717"/>
                <a:gd name="connsiteX13" fmla="*/ 3276600 w 4928888"/>
                <a:gd name="connsiteY13" fmla="*/ 2514600 h 3480717"/>
                <a:gd name="connsiteX14" fmla="*/ 3263900 w 4928888"/>
                <a:gd name="connsiteY14" fmla="*/ 2552700 h 3480717"/>
                <a:gd name="connsiteX15" fmla="*/ 3251200 w 4928888"/>
                <a:gd name="connsiteY15" fmla="*/ 2590800 h 3480717"/>
                <a:gd name="connsiteX16" fmla="*/ 3225800 w 4928888"/>
                <a:gd name="connsiteY16" fmla="*/ 2679700 h 3480717"/>
                <a:gd name="connsiteX17" fmla="*/ 3213100 w 4928888"/>
                <a:gd name="connsiteY17" fmla="*/ 2730500 h 3480717"/>
                <a:gd name="connsiteX18" fmla="*/ 3187700 w 4928888"/>
                <a:gd name="connsiteY18" fmla="*/ 2781300 h 3480717"/>
                <a:gd name="connsiteX19" fmla="*/ 3175000 w 4928888"/>
                <a:gd name="connsiteY19" fmla="*/ 2857500 h 3480717"/>
                <a:gd name="connsiteX20" fmla="*/ 3136900 w 4928888"/>
                <a:gd name="connsiteY20" fmla="*/ 2971800 h 3480717"/>
                <a:gd name="connsiteX21" fmla="*/ 3124200 w 4928888"/>
                <a:gd name="connsiteY21" fmla="*/ 3009900 h 3480717"/>
                <a:gd name="connsiteX22" fmla="*/ 3073400 w 4928888"/>
                <a:gd name="connsiteY22" fmla="*/ 3035300 h 3480717"/>
                <a:gd name="connsiteX23" fmla="*/ 3022600 w 4928888"/>
                <a:gd name="connsiteY23" fmla="*/ 3111500 h 3480717"/>
                <a:gd name="connsiteX24" fmla="*/ 2984500 w 4928888"/>
                <a:gd name="connsiteY24" fmla="*/ 3136900 h 3480717"/>
                <a:gd name="connsiteX25" fmla="*/ 2895600 w 4928888"/>
                <a:gd name="connsiteY25" fmla="*/ 3162300 h 3480717"/>
                <a:gd name="connsiteX26" fmla="*/ 2857500 w 4928888"/>
                <a:gd name="connsiteY26" fmla="*/ 3187700 h 3480717"/>
                <a:gd name="connsiteX27" fmla="*/ 2476500 w 4928888"/>
                <a:gd name="connsiteY27" fmla="*/ 3238500 h 3480717"/>
                <a:gd name="connsiteX28" fmla="*/ 2286000 w 4928888"/>
                <a:gd name="connsiteY28" fmla="*/ 3276600 h 3480717"/>
                <a:gd name="connsiteX29" fmla="*/ 2184400 w 4928888"/>
                <a:gd name="connsiteY29" fmla="*/ 3302000 h 3480717"/>
                <a:gd name="connsiteX30" fmla="*/ 2082800 w 4928888"/>
                <a:gd name="connsiteY30" fmla="*/ 3327400 h 3480717"/>
                <a:gd name="connsiteX31" fmla="*/ 1993900 w 4928888"/>
                <a:gd name="connsiteY31" fmla="*/ 3352800 h 3480717"/>
                <a:gd name="connsiteX32" fmla="*/ 1955800 w 4928888"/>
                <a:gd name="connsiteY32" fmla="*/ 3365500 h 3480717"/>
                <a:gd name="connsiteX33" fmla="*/ 1905000 w 4928888"/>
                <a:gd name="connsiteY33" fmla="*/ 3390900 h 3480717"/>
                <a:gd name="connsiteX34" fmla="*/ 1828800 w 4928888"/>
                <a:gd name="connsiteY34" fmla="*/ 3403600 h 3480717"/>
                <a:gd name="connsiteX35" fmla="*/ 1003300 w 4928888"/>
                <a:gd name="connsiteY35" fmla="*/ 3429000 h 3480717"/>
                <a:gd name="connsiteX36" fmla="*/ 520700 w 4928888"/>
                <a:gd name="connsiteY36" fmla="*/ 3467100 h 3480717"/>
                <a:gd name="connsiteX37" fmla="*/ 254000 w 4928888"/>
                <a:gd name="connsiteY37" fmla="*/ 3479800 h 3480717"/>
                <a:gd name="connsiteX38" fmla="*/ 0 w 4928888"/>
                <a:gd name="connsiteY38"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810000 w 4928888"/>
                <a:gd name="connsiteY7" fmla="*/ 1752600 h 3480717"/>
                <a:gd name="connsiteX8" fmla="*/ 3429000 w 4928888"/>
                <a:gd name="connsiteY8" fmla="*/ 2108200 h 3480717"/>
                <a:gd name="connsiteX9" fmla="*/ 3378200 w 4928888"/>
                <a:gd name="connsiteY9" fmla="*/ 2197100 h 3480717"/>
                <a:gd name="connsiteX10" fmla="*/ 3340100 w 4928888"/>
                <a:gd name="connsiteY10" fmla="*/ 2324100 h 3480717"/>
                <a:gd name="connsiteX11" fmla="*/ 3314700 w 4928888"/>
                <a:gd name="connsiteY11" fmla="*/ 2400300 h 3480717"/>
                <a:gd name="connsiteX12" fmla="*/ 3276600 w 4928888"/>
                <a:gd name="connsiteY12" fmla="*/ 2514600 h 3480717"/>
                <a:gd name="connsiteX13" fmla="*/ 3263900 w 4928888"/>
                <a:gd name="connsiteY13" fmla="*/ 2552700 h 3480717"/>
                <a:gd name="connsiteX14" fmla="*/ 3251200 w 4928888"/>
                <a:gd name="connsiteY14" fmla="*/ 2590800 h 3480717"/>
                <a:gd name="connsiteX15" fmla="*/ 3225800 w 4928888"/>
                <a:gd name="connsiteY15" fmla="*/ 2679700 h 3480717"/>
                <a:gd name="connsiteX16" fmla="*/ 3213100 w 4928888"/>
                <a:gd name="connsiteY16" fmla="*/ 2730500 h 3480717"/>
                <a:gd name="connsiteX17" fmla="*/ 3187700 w 4928888"/>
                <a:gd name="connsiteY17" fmla="*/ 2781300 h 3480717"/>
                <a:gd name="connsiteX18" fmla="*/ 3175000 w 4928888"/>
                <a:gd name="connsiteY18" fmla="*/ 2857500 h 3480717"/>
                <a:gd name="connsiteX19" fmla="*/ 3136900 w 4928888"/>
                <a:gd name="connsiteY19" fmla="*/ 2971800 h 3480717"/>
                <a:gd name="connsiteX20" fmla="*/ 3124200 w 4928888"/>
                <a:gd name="connsiteY20" fmla="*/ 3009900 h 3480717"/>
                <a:gd name="connsiteX21" fmla="*/ 3073400 w 4928888"/>
                <a:gd name="connsiteY21" fmla="*/ 3035300 h 3480717"/>
                <a:gd name="connsiteX22" fmla="*/ 3022600 w 4928888"/>
                <a:gd name="connsiteY22" fmla="*/ 3111500 h 3480717"/>
                <a:gd name="connsiteX23" fmla="*/ 2984500 w 4928888"/>
                <a:gd name="connsiteY23" fmla="*/ 3136900 h 3480717"/>
                <a:gd name="connsiteX24" fmla="*/ 2895600 w 4928888"/>
                <a:gd name="connsiteY24" fmla="*/ 3162300 h 3480717"/>
                <a:gd name="connsiteX25" fmla="*/ 2857500 w 4928888"/>
                <a:gd name="connsiteY25" fmla="*/ 3187700 h 3480717"/>
                <a:gd name="connsiteX26" fmla="*/ 2476500 w 4928888"/>
                <a:gd name="connsiteY26" fmla="*/ 3238500 h 3480717"/>
                <a:gd name="connsiteX27" fmla="*/ 2286000 w 4928888"/>
                <a:gd name="connsiteY27" fmla="*/ 3276600 h 3480717"/>
                <a:gd name="connsiteX28" fmla="*/ 2184400 w 4928888"/>
                <a:gd name="connsiteY28" fmla="*/ 3302000 h 3480717"/>
                <a:gd name="connsiteX29" fmla="*/ 2082800 w 4928888"/>
                <a:gd name="connsiteY29" fmla="*/ 3327400 h 3480717"/>
                <a:gd name="connsiteX30" fmla="*/ 1993900 w 4928888"/>
                <a:gd name="connsiteY30" fmla="*/ 3352800 h 3480717"/>
                <a:gd name="connsiteX31" fmla="*/ 1955800 w 4928888"/>
                <a:gd name="connsiteY31" fmla="*/ 3365500 h 3480717"/>
                <a:gd name="connsiteX32" fmla="*/ 1905000 w 4928888"/>
                <a:gd name="connsiteY32" fmla="*/ 3390900 h 3480717"/>
                <a:gd name="connsiteX33" fmla="*/ 1828800 w 4928888"/>
                <a:gd name="connsiteY33" fmla="*/ 3403600 h 3480717"/>
                <a:gd name="connsiteX34" fmla="*/ 1003300 w 4928888"/>
                <a:gd name="connsiteY34" fmla="*/ 3429000 h 3480717"/>
                <a:gd name="connsiteX35" fmla="*/ 520700 w 4928888"/>
                <a:gd name="connsiteY35" fmla="*/ 3467100 h 3480717"/>
                <a:gd name="connsiteX36" fmla="*/ 254000 w 4928888"/>
                <a:gd name="connsiteY36" fmla="*/ 3479800 h 3480717"/>
                <a:gd name="connsiteX37" fmla="*/ 0 w 4928888"/>
                <a:gd name="connsiteY37"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378200 w 4928888"/>
                <a:gd name="connsiteY9" fmla="*/ 2197100 h 3480717"/>
                <a:gd name="connsiteX10" fmla="*/ 3340100 w 4928888"/>
                <a:gd name="connsiteY10" fmla="*/ 2324100 h 3480717"/>
                <a:gd name="connsiteX11" fmla="*/ 3314700 w 4928888"/>
                <a:gd name="connsiteY11" fmla="*/ 2400300 h 3480717"/>
                <a:gd name="connsiteX12" fmla="*/ 3276600 w 4928888"/>
                <a:gd name="connsiteY12" fmla="*/ 2514600 h 3480717"/>
                <a:gd name="connsiteX13" fmla="*/ 3263900 w 4928888"/>
                <a:gd name="connsiteY13" fmla="*/ 2552700 h 3480717"/>
                <a:gd name="connsiteX14" fmla="*/ 3251200 w 4928888"/>
                <a:gd name="connsiteY14" fmla="*/ 2590800 h 3480717"/>
                <a:gd name="connsiteX15" fmla="*/ 3225800 w 4928888"/>
                <a:gd name="connsiteY15" fmla="*/ 2679700 h 3480717"/>
                <a:gd name="connsiteX16" fmla="*/ 3213100 w 4928888"/>
                <a:gd name="connsiteY16" fmla="*/ 2730500 h 3480717"/>
                <a:gd name="connsiteX17" fmla="*/ 3187700 w 4928888"/>
                <a:gd name="connsiteY17" fmla="*/ 2781300 h 3480717"/>
                <a:gd name="connsiteX18" fmla="*/ 3175000 w 4928888"/>
                <a:gd name="connsiteY18" fmla="*/ 2857500 h 3480717"/>
                <a:gd name="connsiteX19" fmla="*/ 3136900 w 4928888"/>
                <a:gd name="connsiteY19" fmla="*/ 2971800 h 3480717"/>
                <a:gd name="connsiteX20" fmla="*/ 3124200 w 4928888"/>
                <a:gd name="connsiteY20" fmla="*/ 3009900 h 3480717"/>
                <a:gd name="connsiteX21" fmla="*/ 3073400 w 4928888"/>
                <a:gd name="connsiteY21" fmla="*/ 3035300 h 3480717"/>
                <a:gd name="connsiteX22" fmla="*/ 3022600 w 4928888"/>
                <a:gd name="connsiteY22" fmla="*/ 3111500 h 3480717"/>
                <a:gd name="connsiteX23" fmla="*/ 2984500 w 4928888"/>
                <a:gd name="connsiteY23" fmla="*/ 3136900 h 3480717"/>
                <a:gd name="connsiteX24" fmla="*/ 2895600 w 4928888"/>
                <a:gd name="connsiteY24" fmla="*/ 3162300 h 3480717"/>
                <a:gd name="connsiteX25" fmla="*/ 2857500 w 4928888"/>
                <a:gd name="connsiteY25" fmla="*/ 3187700 h 3480717"/>
                <a:gd name="connsiteX26" fmla="*/ 2476500 w 4928888"/>
                <a:gd name="connsiteY26" fmla="*/ 3238500 h 3480717"/>
                <a:gd name="connsiteX27" fmla="*/ 2286000 w 4928888"/>
                <a:gd name="connsiteY27" fmla="*/ 3276600 h 3480717"/>
                <a:gd name="connsiteX28" fmla="*/ 2184400 w 4928888"/>
                <a:gd name="connsiteY28" fmla="*/ 3302000 h 3480717"/>
                <a:gd name="connsiteX29" fmla="*/ 2082800 w 4928888"/>
                <a:gd name="connsiteY29" fmla="*/ 3327400 h 3480717"/>
                <a:gd name="connsiteX30" fmla="*/ 1993900 w 4928888"/>
                <a:gd name="connsiteY30" fmla="*/ 3352800 h 3480717"/>
                <a:gd name="connsiteX31" fmla="*/ 1955800 w 4928888"/>
                <a:gd name="connsiteY31" fmla="*/ 3365500 h 3480717"/>
                <a:gd name="connsiteX32" fmla="*/ 1905000 w 4928888"/>
                <a:gd name="connsiteY32" fmla="*/ 3390900 h 3480717"/>
                <a:gd name="connsiteX33" fmla="*/ 1828800 w 4928888"/>
                <a:gd name="connsiteY33" fmla="*/ 3403600 h 3480717"/>
                <a:gd name="connsiteX34" fmla="*/ 1003300 w 4928888"/>
                <a:gd name="connsiteY34" fmla="*/ 3429000 h 3480717"/>
                <a:gd name="connsiteX35" fmla="*/ 520700 w 4928888"/>
                <a:gd name="connsiteY35" fmla="*/ 3467100 h 3480717"/>
                <a:gd name="connsiteX36" fmla="*/ 254000 w 4928888"/>
                <a:gd name="connsiteY36" fmla="*/ 3479800 h 3480717"/>
                <a:gd name="connsiteX37" fmla="*/ 0 w 4928888"/>
                <a:gd name="connsiteY37"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340100 w 4928888"/>
                <a:gd name="connsiteY9" fmla="*/ 2324100 h 3480717"/>
                <a:gd name="connsiteX10" fmla="*/ 3314700 w 4928888"/>
                <a:gd name="connsiteY10" fmla="*/ 2400300 h 3480717"/>
                <a:gd name="connsiteX11" fmla="*/ 3276600 w 4928888"/>
                <a:gd name="connsiteY11" fmla="*/ 2514600 h 3480717"/>
                <a:gd name="connsiteX12" fmla="*/ 3263900 w 4928888"/>
                <a:gd name="connsiteY12" fmla="*/ 2552700 h 3480717"/>
                <a:gd name="connsiteX13" fmla="*/ 3251200 w 4928888"/>
                <a:gd name="connsiteY13" fmla="*/ 2590800 h 3480717"/>
                <a:gd name="connsiteX14" fmla="*/ 3225800 w 4928888"/>
                <a:gd name="connsiteY14" fmla="*/ 2679700 h 3480717"/>
                <a:gd name="connsiteX15" fmla="*/ 3213100 w 4928888"/>
                <a:gd name="connsiteY15" fmla="*/ 2730500 h 3480717"/>
                <a:gd name="connsiteX16" fmla="*/ 3187700 w 4928888"/>
                <a:gd name="connsiteY16" fmla="*/ 2781300 h 3480717"/>
                <a:gd name="connsiteX17" fmla="*/ 3175000 w 4928888"/>
                <a:gd name="connsiteY17" fmla="*/ 2857500 h 3480717"/>
                <a:gd name="connsiteX18" fmla="*/ 3136900 w 4928888"/>
                <a:gd name="connsiteY18" fmla="*/ 2971800 h 3480717"/>
                <a:gd name="connsiteX19" fmla="*/ 3124200 w 4928888"/>
                <a:gd name="connsiteY19" fmla="*/ 3009900 h 3480717"/>
                <a:gd name="connsiteX20" fmla="*/ 3073400 w 4928888"/>
                <a:gd name="connsiteY20" fmla="*/ 3035300 h 3480717"/>
                <a:gd name="connsiteX21" fmla="*/ 3022600 w 4928888"/>
                <a:gd name="connsiteY21" fmla="*/ 3111500 h 3480717"/>
                <a:gd name="connsiteX22" fmla="*/ 2984500 w 4928888"/>
                <a:gd name="connsiteY22" fmla="*/ 3136900 h 3480717"/>
                <a:gd name="connsiteX23" fmla="*/ 2895600 w 4928888"/>
                <a:gd name="connsiteY23" fmla="*/ 3162300 h 3480717"/>
                <a:gd name="connsiteX24" fmla="*/ 2857500 w 4928888"/>
                <a:gd name="connsiteY24" fmla="*/ 3187700 h 3480717"/>
                <a:gd name="connsiteX25" fmla="*/ 2476500 w 4928888"/>
                <a:gd name="connsiteY25" fmla="*/ 3238500 h 3480717"/>
                <a:gd name="connsiteX26" fmla="*/ 2286000 w 4928888"/>
                <a:gd name="connsiteY26" fmla="*/ 3276600 h 3480717"/>
                <a:gd name="connsiteX27" fmla="*/ 2184400 w 4928888"/>
                <a:gd name="connsiteY27" fmla="*/ 3302000 h 3480717"/>
                <a:gd name="connsiteX28" fmla="*/ 2082800 w 4928888"/>
                <a:gd name="connsiteY28" fmla="*/ 3327400 h 3480717"/>
                <a:gd name="connsiteX29" fmla="*/ 1993900 w 4928888"/>
                <a:gd name="connsiteY29" fmla="*/ 3352800 h 3480717"/>
                <a:gd name="connsiteX30" fmla="*/ 1955800 w 4928888"/>
                <a:gd name="connsiteY30" fmla="*/ 3365500 h 3480717"/>
                <a:gd name="connsiteX31" fmla="*/ 1905000 w 4928888"/>
                <a:gd name="connsiteY31" fmla="*/ 3390900 h 3480717"/>
                <a:gd name="connsiteX32" fmla="*/ 1828800 w 4928888"/>
                <a:gd name="connsiteY32" fmla="*/ 3403600 h 3480717"/>
                <a:gd name="connsiteX33" fmla="*/ 1003300 w 4928888"/>
                <a:gd name="connsiteY33" fmla="*/ 3429000 h 3480717"/>
                <a:gd name="connsiteX34" fmla="*/ 520700 w 4928888"/>
                <a:gd name="connsiteY34" fmla="*/ 3467100 h 3480717"/>
                <a:gd name="connsiteX35" fmla="*/ 254000 w 4928888"/>
                <a:gd name="connsiteY35" fmla="*/ 3479800 h 3480717"/>
                <a:gd name="connsiteX36" fmla="*/ 0 w 4928888"/>
                <a:gd name="connsiteY36"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314700 w 4928888"/>
                <a:gd name="connsiteY9" fmla="*/ 2400300 h 3480717"/>
                <a:gd name="connsiteX10" fmla="*/ 3276600 w 4928888"/>
                <a:gd name="connsiteY10" fmla="*/ 2514600 h 3480717"/>
                <a:gd name="connsiteX11" fmla="*/ 3263900 w 4928888"/>
                <a:gd name="connsiteY11" fmla="*/ 2552700 h 3480717"/>
                <a:gd name="connsiteX12" fmla="*/ 3251200 w 4928888"/>
                <a:gd name="connsiteY12" fmla="*/ 2590800 h 3480717"/>
                <a:gd name="connsiteX13" fmla="*/ 3225800 w 4928888"/>
                <a:gd name="connsiteY13" fmla="*/ 2679700 h 3480717"/>
                <a:gd name="connsiteX14" fmla="*/ 3213100 w 4928888"/>
                <a:gd name="connsiteY14" fmla="*/ 2730500 h 3480717"/>
                <a:gd name="connsiteX15" fmla="*/ 3187700 w 4928888"/>
                <a:gd name="connsiteY15" fmla="*/ 2781300 h 3480717"/>
                <a:gd name="connsiteX16" fmla="*/ 3175000 w 4928888"/>
                <a:gd name="connsiteY16" fmla="*/ 2857500 h 3480717"/>
                <a:gd name="connsiteX17" fmla="*/ 3136900 w 4928888"/>
                <a:gd name="connsiteY17" fmla="*/ 2971800 h 3480717"/>
                <a:gd name="connsiteX18" fmla="*/ 3124200 w 4928888"/>
                <a:gd name="connsiteY18" fmla="*/ 3009900 h 3480717"/>
                <a:gd name="connsiteX19" fmla="*/ 3073400 w 4928888"/>
                <a:gd name="connsiteY19" fmla="*/ 3035300 h 3480717"/>
                <a:gd name="connsiteX20" fmla="*/ 3022600 w 4928888"/>
                <a:gd name="connsiteY20" fmla="*/ 3111500 h 3480717"/>
                <a:gd name="connsiteX21" fmla="*/ 2984500 w 4928888"/>
                <a:gd name="connsiteY21" fmla="*/ 3136900 h 3480717"/>
                <a:gd name="connsiteX22" fmla="*/ 2895600 w 4928888"/>
                <a:gd name="connsiteY22" fmla="*/ 3162300 h 3480717"/>
                <a:gd name="connsiteX23" fmla="*/ 2857500 w 4928888"/>
                <a:gd name="connsiteY23" fmla="*/ 3187700 h 3480717"/>
                <a:gd name="connsiteX24" fmla="*/ 2476500 w 4928888"/>
                <a:gd name="connsiteY24" fmla="*/ 3238500 h 3480717"/>
                <a:gd name="connsiteX25" fmla="*/ 2286000 w 4928888"/>
                <a:gd name="connsiteY25" fmla="*/ 3276600 h 3480717"/>
                <a:gd name="connsiteX26" fmla="*/ 2184400 w 4928888"/>
                <a:gd name="connsiteY26" fmla="*/ 3302000 h 3480717"/>
                <a:gd name="connsiteX27" fmla="*/ 2082800 w 4928888"/>
                <a:gd name="connsiteY27" fmla="*/ 3327400 h 3480717"/>
                <a:gd name="connsiteX28" fmla="*/ 1993900 w 4928888"/>
                <a:gd name="connsiteY28" fmla="*/ 3352800 h 3480717"/>
                <a:gd name="connsiteX29" fmla="*/ 1955800 w 4928888"/>
                <a:gd name="connsiteY29" fmla="*/ 3365500 h 3480717"/>
                <a:gd name="connsiteX30" fmla="*/ 1905000 w 4928888"/>
                <a:gd name="connsiteY30" fmla="*/ 3390900 h 3480717"/>
                <a:gd name="connsiteX31" fmla="*/ 1828800 w 4928888"/>
                <a:gd name="connsiteY31" fmla="*/ 3403600 h 3480717"/>
                <a:gd name="connsiteX32" fmla="*/ 1003300 w 4928888"/>
                <a:gd name="connsiteY32" fmla="*/ 3429000 h 3480717"/>
                <a:gd name="connsiteX33" fmla="*/ 520700 w 4928888"/>
                <a:gd name="connsiteY33" fmla="*/ 3467100 h 3480717"/>
                <a:gd name="connsiteX34" fmla="*/ 254000 w 4928888"/>
                <a:gd name="connsiteY34" fmla="*/ 3479800 h 3480717"/>
                <a:gd name="connsiteX35" fmla="*/ 0 w 4928888"/>
                <a:gd name="connsiteY35"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314700 w 4928888"/>
                <a:gd name="connsiteY9" fmla="*/ 2400300 h 3480717"/>
                <a:gd name="connsiteX10" fmla="*/ 3263900 w 4928888"/>
                <a:gd name="connsiteY10" fmla="*/ 2552700 h 3480717"/>
                <a:gd name="connsiteX11" fmla="*/ 3251200 w 4928888"/>
                <a:gd name="connsiteY11" fmla="*/ 2590800 h 3480717"/>
                <a:gd name="connsiteX12" fmla="*/ 3225800 w 4928888"/>
                <a:gd name="connsiteY12" fmla="*/ 2679700 h 3480717"/>
                <a:gd name="connsiteX13" fmla="*/ 3213100 w 4928888"/>
                <a:gd name="connsiteY13" fmla="*/ 2730500 h 3480717"/>
                <a:gd name="connsiteX14" fmla="*/ 3187700 w 4928888"/>
                <a:gd name="connsiteY14" fmla="*/ 2781300 h 3480717"/>
                <a:gd name="connsiteX15" fmla="*/ 3175000 w 4928888"/>
                <a:gd name="connsiteY15" fmla="*/ 2857500 h 3480717"/>
                <a:gd name="connsiteX16" fmla="*/ 3136900 w 4928888"/>
                <a:gd name="connsiteY16" fmla="*/ 2971800 h 3480717"/>
                <a:gd name="connsiteX17" fmla="*/ 3124200 w 4928888"/>
                <a:gd name="connsiteY17" fmla="*/ 3009900 h 3480717"/>
                <a:gd name="connsiteX18" fmla="*/ 3073400 w 4928888"/>
                <a:gd name="connsiteY18" fmla="*/ 3035300 h 3480717"/>
                <a:gd name="connsiteX19" fmla="*/ 3022600 w 4928888"/>
                <a:gd name="connsiteY19" fmla="*/ 3111500 h 3480717"/>
                <a:gd name="connsiteX20" fmla="*/ 2984500 w 4928888"/>
                <a:gd name="connsiteY20" fmla="*/ 3136900 h 3480717"/>
                <a:gd name="connsiteX21" fmla="*/ 2895600 w 4928888"/>
                <a:gd name="connsiteY21" fmla="*/ 3162300 h 3480717"/>
                <a:gd name="connsiteX22" fmla="*/ 2857500 w 4928888"/>
                <a:gd name="connsiteY22" fmla="*/ 3187700 h 3480717"/>
                <a:gd name="connsiteX23" fmla="*/ 2476500 w 4928888"/>
                <a:gd name="connsiteY23" fmla="*/ 3238500 h 3480717"/>
                <a:gd name="connsiteX24" fmla="*/ 2286000 w 4928888"/>
                <a:gd name="connsiteY24" fmla="*/ 3276600 h 3480717"/>
                <a:gd name="connsiteX25" fmla="*/ 2184400 w 4928888"/>
                <a:gd name="connsiteY25" fmla="*/ 3302000 h 3480717"/>
                <a:gd name="connsiteX26" fmla="*/ 2082800 w 4928888"/>
                <a:gd name="connsiteY26" fmla="*/ 3327400 h 3480717"/>
                <a:gd name="connsiteX27" fmla="*/ 1993900 w 4928888"/>
                <a:gd name="connsiteY27" fmla="*/ 3352800 h 3480717"/>
                <a:gd name="connsiteX28" fmla="*/ 1955800 w 4928888"/>
                <a:gd name="connsiteY28" fmla="*/ 3365500 h 3480717"/>
                <a:gd name="connsiteX29" fmla="*/ 1905000 w 4928888"/>
                <a:gd name="connsiteY29" fmla="*/ 3390900 h 3480717"/>
                <a:gd name="connsiteX30" fmla="*/ 1828800 w 4928888"/>
                <a:gd name="connsiteY30" fmla="*/ 3403600 h 3480717"/>
                <a:gd name="connsiteX31" fmla="*/ 1003300 w 4928888"/>
                <a:gd name="connsiteY31" fmla="*/ 3429000 h 3480717"/>
                <a:gd name="connsiteX32" fmla="*/ 520700 w 4928888"/>
                <a:gd name="connsiteY32" fmla="*/ 3467100 h 3480717"/>
                <a:gd name="connsiteX33" fmla="*/ 254000 w 4928888"/>
                <a:gd name="connsiteY33" fmla="*/ 3479800 h 3480717"/>
                <a:gd name="connsiteX34" fmla="*/ 0 w 4928888"/>
                <a:gd name="connsiteY34"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314700 w 4928888"/>
                <a:gd name="connsiteY9" fmla="*/ 2400300 h 3480717"/>
                <a:gd name="connsiteX10" fmla="*/ 3251200 w 4928888"/>
                <a:gd name="connsiteY10" fmla="*/ 2590800 h 3480717"/>
                <a:gd name="connsiteX11" fmla="*/ 3225800 w 4928888"/>
                <a:gd name="connsiteY11" fmla="*/ 2679700 h 3480717"/>
                <a:gd name="connsiteX12" fmla="*/ 3213100 w 4928888"/>
                <a:gd name="connsiteY12" fmla="*/ 2730500 h 3480717"/>
                <a:gd name="connsiteX13" fmla="*/ 3187700 w 4928888"/>
                <a:gd name="connsiteY13" fmla="*/ 2781300 h 3480717"/>
                <a:gd name="connsiteX14" fmla="*/ 3175000 w 4928888"/>
                <a:gd name="connsiteY14" fmla="*/ 2857500 h 3480717"/>
                <a:gd name="connsiteX15" fmla="*/ 3136900 w 4928888"/>
                <a:gd name="connsiteY15" fmla="*/ 2971800 h 3480717"/>
                <a:gd name="connsiteX16" fmla="*/ 3124200 w 4928888"/>
                <a:gd name="connsiteY16" fmla="*/ 3009900 h 3480717"/>
                <a:gd name="connsiteX17" fmla="*/ 3073400 w 4928888"/>
                <a:gd name="connsiteY17" fmla="*/ 3035300 h 3480717"/>
                <a:gd name="connsiteX18" fmla="*/ 3022600 w 4928888"/>
                <a:gd name="connsiteY18" fmla="*/ 3111500 h 3480717"/>
                <a:gd name="connsiteX19" fmla="*/ 2984500 w 4928888"/>
                <a:gd name="connsiteY19" fmla="*/ 3136900 h 3480717"/>
                <a:gd name="connsiteX20" fmla="*/ 2895600 w 4928888"/>
                <a:gd name="connsiteY20" fmla="*/ 3162300 h 3480717"/>
                <a:gd name="connsiteX21" fmla="*/ 2857500 w 4928888"/>
                <a:gd name="connsiteY21" fmla="*/ 3187700 h 3480717"/>
                <a:gd name="connsiteX22" fmla="*/ 2476500 w 4928888"/>
                <a:gd name="connsiteY22" fmla="*/ 3238500 h 3480717"/>
                <a:gd name="connsiteX23" fmla="*/ 2286000 w 4928888"/>
                <a:gd name="connsiteY23" fmla="*/ 3276600 h 3480717"/>
                <a:gd name="connsiteX24" fmla="*/ 2184400 w 4928888"/>
                <a:gd name="connsiteY24" fmla="*/ 3302000 h 3480717"/>
                <a:gd name="connsiteX25" fmla="*/ 2082800 w 4928888"/>
                <a:gd name="connsiteY25" fmla="*/ 3327400 h 3480717"/>
                <a:gd name="connsiteX26" fmla="*/ 1993900 w 4928888"/>
                <a:gd name="connsiteY26" fmla="*/ 3352800 h 3480717"/>
                <a:gd name="connsiteX27" fmla="*/ 1955800 w 4928888"/>
                <a:gd name="connsiteY27" fmla="*/ 3365500 h 3480717"/>
                <a:gd name="connsiteX28" fmla="*/ 1905000 w 4928888"/>
                <a:gd name="connsiteY28" fmla="*/ 3390900 h 3480717"/>
                <a:gd name="connsiteX29" fmla="*/ 1828800 w 4928888"/>
                <a:gd name="connsiteY29" fmla="*/ 3403600 h 3480717"/>
                <a:gd name="connsiteX30" fmla="*/ 1003300 w 4928888"/>
                <a:gd name="connsiteY30" fmla="*/ 3429000 h 3480717"/>
                <a:gd name="connsiteX31" fmla="*/ 520700 w 4928888"/>
                <a:gd name="connsiteY31" fmla="*/ 3467100 h 3480717"/>
                <a:gd name="connsiteX32" fmla="*/ 254000 w 4928888"/>
                <a:gd name="connsiteY32" fmla="*/ 3479800 h 3480717"/>
                <a:gd name="connsiteX33" fmla="*/ 0 w 4928888"/>
                <a:gd name="connsiteY33"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314700 w 4928888"/>
                <a:gd name="connsiteY9" fmla="*/ 2400300 h 3480717"/>
                <a:gd name="connsiteX10" fmla="*/ 3225800 w 4928888"/>
                <a:gd name="connsiteY10" fmla="*/ 2679700 h 3480717"/>
                <a:gd name="connsiteX11" fmla="*/ 3213100 w 4928888"/>
                <a:gd name="connsiteY11" fmla="*/ 2730500 h 3480717"/>
                <a:gd name="connsiteX12" fmla="*/ 3187700 w 4928888"/>
                <a:gd name="connsiteY12" fmla="*/ 2781300 h 3480717"/>
                <a:gd name="connsiteX13" fmla="*/ 3175000 w 4928888"/>
                <a:gd name="connsiteY13" fmla="*/ 2857500 h 3480717"/>
                <a:gd name="connsiteX14" fmla="*/ 3136900 w 4928888"/>
                <a:gd name="connsiteY14" fmla="*/ 2971800 h 3480717"/>
                <a:gd name="connsiteX15" fmla="*/ 3124200 w 4928888"/>
                <a:gd name="connsiteY15" fmla="*/ 3009900 h 3480717"/>
                <a:gd name="connsiteX16" fmla="*/ 3073400 w 4928888"/>
                <a:gd name="connsiteY16" fmla="*/ 3035300 h 3480717"/>
                <a:gd name="connsiteX17" fmla="*/ 3022600 w 4928888"/>
                <a:gd name="connsiteY17" fmla="*/ 3111500 h 3480717"/>
                <a:gd name="connsiteX18" fmla="*/ 2984500 w 4928888"/>
                <a:gd name="connsiteY18" fmla="*/ 3136900 h 3480717"/>
                <a:gd name="connsiteX19" fmla="*/ 2895600 w 4928888"/>
                <a:gd name="connsiteY19" fmla="*/ 3162300 h 3480717"/>
                <a:gd name="connsiteX20" fmla="*/ 2857500 w 4928888"/>
                <a:gd name="connsiteY20" fmla="*/ 3187700 h 3480717"/>
                <a:gd name="connsiteX21" fmla="*/ 2476500 w 4928888"/>
                <a:gd name="connsiteY21" fmla="*/ 3238500 h 3480717"/>
                <a:gd name="connsiteX22" fmla="*/ 2286000 w 4928888"/>
                <a:gd name="connsiteY22" fmla="*/ 3276600 h 3480717"/>
                <a:gd name="connsiteX23" fmla="*/ 2184400 w 4928888"/>
                <a:gd name="connsiteY23" fmla="*/ 3302000 h 3480717"/>
                <a:gd name="connsiteX24" fmla="*/ 2082800 w 4928888"/>
                <a:gd name="connsiteY24" fmla="*/ 3327400 h 3480717"/>
                <a:gd name="connsiteX25" fmla="*/ 1993900 w 4928888"/>
                <a:gd name="connsiteY25" fmla="*/ 3352800 h 3480717"/>
                <a:gd name="connsiteX26" fmla="*/ 1955800 w 4928888"/>
                <a:gd name="connsiteY26" fmla="*/ 3365500 h 3480717"/>
                <a:gd name="connsiteX27" fmla="*/ 1905000 w 4928888"/>
                <a:gd name="connsiteY27" fmla="*/ 3390900 h 3480717"/>
                <a:gd name="connsiteX28" fmla="*/ 1828800 w 4928888"/>
                <a:gd name="connsiteY28" fmla="*/ 3403600 h 3480717"/>
                <a:gd name="connsiteX29" fmla="*/ 1003300 w 4928888"/>
                <a:gd name="connsiteY29" fmla="*/ 3429000 h 3480717"/>
                <a:gd name="connsiteX30" fmla="*/ 520700 w 4928888"/>
                <a:gd name="connsiteY30" fmla="*/ 3467100 h 3480717"/>
                <a:gd name="connsiteX31" fmla="*/ 254000 w 4928888"/>
                <a:gd name="connsiteY31" fmla="*/ 3479800 h 3480717"/>
                <a:gd name="connsiteX32" fmla="*/ 0 w 4928888"/>
                <a:gd name="connsiteY32"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314700 w 4928888"/>
                <a:gd name="connsiteY9" fmla="*/ 2400300 h 3480717"/>
                <a:gd name="connsiteX10" fmla="*/ 3079750 w 4928888"/>
                <a:gd name="connsiteY10" fmla="*/ 2635250 h 3480717"/>
                <a:gd name="connsiteX11" fmla="*/ 3213100 w 4928888"/>
                <a:gd name="connsiteY11" fmla="*/ 2730500 h 3480717"/>
                <a:gd name="connsiteX12" fmla="*/ 3187700 w 4928888"/>
                <a:gd name="connsiteY12" fmla="*/ 2781300 h 3480717"/>
                <a:gd name="connsiteX13" fmla="*/ 3175000 w 4928888"/>
                <a:gd name="connsiteY13" fmla="*/ 2857500 h 3480717"/>
                <a:gd name="connsiteX14" fmla="*/ 3136900 w 4928888"/>
                <a:gd name="connsiteY14" fmla="*/ 2971800 h 3480717"/>
                <a:gd name="connsiteX15" fmla="*/ 3124200 w 4928888"/>
                <a:gd name="connsiteY15" fmla="*/ 3009900 h 3480717"/>
                <a:gd name="connsiteX16" fmla="*/ 3073400 w 4928888"/>
                <a:gd name="connsiteY16" fmla="*/ 3035300 h 3480717"/>
                <a:gd name="connsiteX17" fmla="*/ 3022600 w 4928888"/>
                <a:gd name="connsiteY17" fmla="*/ 3111500 h 3480717"/>
                <a:gd name="connsiteX18" fmla="*/ 2984500 w 4928888"/>
                <a:gd name="connsiteY18" fmla="*/ 3136900 h 3480717"/>
                <a:gd name="connsiteX19" fmla="*/ 2895600 w 4928888"/>
                <a:gd name="connsiteY19" fmla="*/ 3162300 h 3480717"/>
                <a:gd name="connsiteX20" fmla="*/ 2857500 w 4928888"/>
                <a:gd name="connsiteY20" fmla="*/ 3187700 h 3480717"/>
                <a:gd name="connsiteX21" fmla="*/ 2476500 w 4928888"/>
                <a:gd name="connsiteY21" fmla="*/ 3238500 h 3480717"/>
                <a:gd name="connsiteX22" fmla="*/ 2286000 w 4928888"/>
                <a:gd name="connsiteY22" fmla="*/ 3276600 h 3480717"/>
                <a:gd name="connsiteX23" fmla="*/ 2184400 w 4928888"/>
                <a:gd name="connsiteY23" fmla="*/ 3302000 h 3480717"/>
                <a:gd name="connsiteX24" fmla="*/ 2082800 w 4928888"/>
                <a:gd name="connsiteY24" fmla="*/ 3327400 h 3480717"/>
                <a:gd name="connsiteX25" fmla="*/ 1993900 w 4928888"/>
                <a:gd name="connsiteY25" fmla="*/ 3352800 h 3480717"/>
                <a:gd name="connsiteX26" fmla="*/ 1955800 w 4928888"/>
                <a:gd name="connsiteY26" fmla="*/ 3365500 h 3480717"/>
                <a:gd name="connsiteX27" fmla="*/ 1905000 w 4928888"/>
                <a:gd name="connsiteY27" fmla="*/ 3390900 h 3480717"/>
                <a:gd name="connsiteX28" fmla="*/ 1828800 w 4928888"/>
                <a:gd name="connsiteY28" fmla="*/ 3403600 h 3480717"/>
                <a:gd name="connsiteX29" fmla="*/ 1003300 w 4928888"/>
                <a:gd name="connsiteY29" fmla="*/ 3429000 h 3480717"/>
                <a:gd name="connsiteX30" fmla="*/ 520700 w 4928888"/>
                <a:gd name="connsiteY30" fmla="*/ 3467100 h 3480717"/>
                <a:gd name="connsiteX31" fmla="*/ 254000 w 4928888"/>
                <a:gd name="connsiteY31" fmla="*/ 3479800 h 3480717"/>
                <a:gd name="connsiteX32" fmla="*/ 0 w 4928888"/>
                <a:gd name="connsiteY32"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3213100 w 4928888"/>
                <a:gd name="connsiteY11" fmla="*/ 2730500 h 3480717"/>
                <a:gd name="connsiteX12" fmla="*/ 3187700 w 4928888"/>
                <a:gd name="connsiteY12" fmla="*/ 2781300 h 3480717"/>
                <a:gd name="connsiteX13" fmla="*/ 3175000 w 4928888"/>
                <a:gd name="connsiteY13" fmla="*/ 2857500 h 3480717"/>
                <a:gd name="connsiteX14" fmla="*/ 3136900 w 4928888"/>
                <a:gd name="connsiteY14" fmla="*/ 2971800 h 3480717"/>
                <a:gd name="connsiteX15" fmla="*/ 3124200 w 4928888"/>
                <a:gd name="connsiteY15" fmla="*/ 3009900 h 3480717"/>
                <a:gd name="connsiteX16" fmla="*/ 3073400 w 4928888"/>
                <a:gd name="connsiteY16" fmla="*/ 3035300 h 3480717"/>
                <a:gd name="connsiteX17" fmla="*/ 3022600 w 4928888"/>
                <a:gd name="connsiteY17" fmla="*/ 3111500 h 3480717"/>
                <a:gd name="connsiteX18" fmla="*/ 2984500 w 4928888"/>
                <a:gd name="connsiteY18" fmla="*/ 3136900 h 3480717"/>
                <a:gd name="connsiteX19" fmla="*/ 2895600 w 4928888"/>
                <a:gd name="connsiteY19" fmla="*/ 3162300 h 3480717"/>
                <a:gd name="connsiteX20" fmla="*/ 2857500 w 4928888"/>
                <a:gd name="connsiteY20" fmla="*/ 3187700 h 3480717"/>
                <a:gd name="connsiteX21" fmla="*/ 2476500 w 4928888"/>
                <a:gd name="connsiteY21" fmla="*/ 3238500 h 3480717"/>
                <a:gd name="connsiteX22" fmla="*/ 2286000 w 4928888"/>
                <a:gd name="connsiteY22" fmla="*/ 3276600 h 3480717"/>
                <a:gd name="connsiteX23" fmla="*/ 2184400 w 4928888"/>
                <a:gd name="connsiteY23" fmla="*/ 3302000 h 3480717"/>
                <a:gd name="connsiteX24" fmla="*/ 2082800 w 4928888"/>
                <a:gd name="connsiteY24" fmla="*/ 3327400 h 3480717"/>
                <a:gd name="connsiteX25" fmla="*/ 1993900 w 4928888"/>
                <a:gd name="connsiteY25" fmla="*/ 3352800 h 3480717"/>
                <a:gd name="connsiteX26" fmla="*/ 1955800 w 4928888"/>
                <a:gd name="connsiteY26" fmla="*/ 3365500 h 3480717"/>
                <a:gd name="connsiteX27" fmla="*/ 1905000 w 4928888"/>
                <a:gd name="connsiteY27" fmla="*/ 3390900 h 3480717"/>
                <a:gd name="connsiteX28" fmla="*/ 1828800 w 4928888"/>
                <a:gd name="connsiteY28" fmla="*/ 3403600 h 3480717"/>
                <a:gd name="connsiteX29" fmla="*/ 1003300 w 4928888"/>
                <a:gd name="connsiteY29" fmla="*/ 3429000 h 3480717"/>
                <a:gd name="connsiteX30" fmla="*/ 520700 w 4928888"/>
                <a:gd name="connsiteY30" fmla="*/ 3467100 h 3480717"/>
                <a:gd name="connsiteX31" fmla="*/ 254000 w 4928888"/>
                <a:gd name="connsiteY31" fmla="*/ 3479800 h 3480717"/>
                <a:gd name="connsiteX32" fmla="*/ 0 w 4928888"/>
                <a:gd name="connsiteY32"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3187700 w 4928888"/>
                <a:gd name="connsiteY11" fmla="*/ 2781300 h 3480717"/>
                <a:gd name="connsiteX12" fmla="*/ 3175000 w 4928888"/>
                <a:gd name="connsiteY12" fmla="*/ 2857500 h 3480717"/>
                <a:gd name="connsiteX13" fmla="*/ 3136900 w 4928888"/>
                <a:gd name="connsiteY13" fmla="*/ 2971800 h 3480717"/>
                <a:gd name="connsiteX14" fmla="*/ 3124200 w 4928888"/>
                <a:gd name="connsiteY14" fmla="*/ 3009900 h 3480717"/>
                <a:gd name="connsiteX15" fmla="*/ 3073400 w 4928888"/>
                <a:gd name="connsiteY15" fmla="*/ 3035300 h 3480717"/>
                <a:gd name="connsiteX16" fmla="*/ 3022600 w 4928888"/>
                <a:gd name="connsiteY16" fmla="*/ 3111500 h 3480717"/>
                <a:gd name="connsiteX17" fmla="*/ 2984500 w 4928888"/>
                <a:gd name="connsiteY17" fmla="*/ 3136900 h 3480717"/>
                <a:gd name="connsiteX18" fmla="*/ 2895600 w 4928888"/>
                <a:gd name="connsiteY18" fmla="*/ 3162300 h 3480717"/>
                <a:gd name="connsiteX19" fmla="*/ 2857500 w 4928888"/>
                <a:gd name="connsiteY19" fmla="*/ 3187700 h 3480717"/>
                <a:gd name="connsiteX20" fmla="*/ 2476500 w 4928888"/>
                <a:gd name="connsiteY20" fmla="*/ 3238500 h 3480717"/>
                <a:gd name="connsiteX21" fmla="*/ 2286000 w 4928888"/>
                <a:gd name="connsiteY21" fmla="*/ 3276600 h 3480717"/>
                <a:gd name="connsiteX22" fmla="*/ 2184400 w 4928888"/>
                <a:gd name="connsiteY22" fmla="*/ 3302000 h 3480717"/>
                <a:gd name="connsiteX23" fmla="*/ 2082800 w 4928888"/>
                <a:gd name="connsiteY23" fmla="*/ 3327400 h 3480717"/>
                <a:gd name="connsiteX24" fmla="*/ 1993900 w 4928888"/>
                <a:gd name="connsiteY24" fmla="*/ 3352800 h 3480717"/>
                <a:gd name="connsiteX25" fmla="*/ 1955800 w 4928888"/>
                <a:gd name="connsiteY25" fmla="*/ 3365500 h 3480717"/>
                <a:gd name="connsiteX26" fmla="*/ 1905000 w 4928888"/>
                <a:gd name="connsiteY26" fmla="*/ 3390900 h 3480717"/>
                <a:gd name="connsiteX27" fmla="*/ 1828800 w 4928888"/>
                <a:gd name="connsiteY27" fmla="*/ 3403600 h 3480717"/>
                <a:gd name="connsiteX28" fmla="*/ 1003300 w 4928888"/>
                <a:gd name="connsiteY28" fmla="*/ 3429000 h 3480717"/>
                <a:gd name="connsiteX29" fmla="*/ 520700 w 4928888"/>
                <a:gd name="connsiteY29" fmla="*/ 3467100 h 3480717"/>
                <a:gd name="connsiteX30" fmla="*/ 254000 w 4928888"/>
                <a:gd name="connsiteY30" fmla="*/ 3479800 h 3480717"/>
                <a:gd name="connsiteX31" fmla="*/ 0 w 4928888"/>
                <a:gd name="connsiteY31"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3175000 w 4928888"/>
                <a:gd name="connsiteY11" fmla="*/ 2857500 h 3480717"/>
                <a:gd name="connsiteX12" fmla="*/ 3136900 w 4928888"/>
                <a:gd name="connsiteY12" fmla="*/ 2971800 h 3480717"/>
                <a:gd name="connsiteX13" fmla="*/ 3124200 w 4928888"/>
                <a:gd name="connsiteY13" fmla="*/ 3009900 h 3480717"/>
                <a:gd name="connsiteX14" fmla="*/ 3073400 w 4928888"/>
                <a:gd name="connsiteY14" fmla="*/ 3035300 h 3480717"/>
                <a:gd name="connsiteX15" fmla="*/ 3022600 w 4928888"/>
                <a:gd name="connsiteY15" fmla="*/ 3111500 h 3480717"/>
                <a:gd name="connsiteX16" fmla="*/ 2984500 w 4928888"/>
                <a:gd name="connsiteY16" fmla="*/ 3136900 h 3480717"/>
                <a:gd name="connsiteX17" fmla="*/ 2895600 w 4928888"/>
                <a:gd name="connsiteY17" fmla="*/ 3162300 h 3480717"/>
                <a:gd name="connsiteX18" fmla="*/ 2857500 w 4928888"/>
                <a:gd name="connsiteY18" fmla="*/ 3187700 h 3480717"/>
                <a:gd name="connsiteX19" fmla="*/ 2476500 w 4928888"/>
                <a:gd name="connsiteY19" fmla="*/ 3238500 h 3480717"/>
                <a:gd name="connsiteX20" fmla="*/ 2286000 w 4928888"/>
                <a:gd name="connsiteY20" fmla="*/ 3276600 h 3480717"/>
                <a:gd name="connsiteX21" fmla="*/ 2184400 w 4928888"/>
                <a:gd name="connsiteY21" fmla="*/ 3302000 h 3480717"/>
                <a:gd name="connsiteX22" fmla="*/ 2082800 w 4928888"/>
                <a:gd name="connsiteY22" fmla="*/ 3327400 h 3480717"/>
                <a:gd name="connsiteX23" fmla="*/ 1993900 w 4928888"/>
                <a:gd name="connsiteY23" fmla="*/ 3352800 h 3480717"/>
                <a:gd name="connsiteX24" fmla="*/ 1955800 w 4928888"/>
                <a:gd name="connsiteY24" fmla="*/ 3365500 h 3480717"/>
                <a:gd name="connsiteX25" fmla="*/ 1905000 w 4928888"/>
                <a:gd name="connsiteY25" fmla="*/ 3390900 h 3480717"/>
                <a:gd name="connsiteX26" fmla="*/ 1828800 w 4928888"/>
                <a:gd name="connsiteY26" fmla="*/ 3403600 h 3480717"/>
                <a:gd name="connsiteX27" fmla="*/ 1003300 w 4928888"/>
                <a:gd name="connsiteY27" fmla="*/ 3429000 h 3480717"/>
                <a:gd name="connsiteX28" fmla="*/ 520700 w 4928888"/>
                <a:gd name="connsiteY28" fmla="*/ 3467100 h 3480717"/>
                <a:gd name="connsiteX29" fmla="*/ 254000 w 4928888"/>
                <a:gd name="connsiteY29" fmla="*/ 3479800 h 3480717"/>
                <a:gd name="connsiteX30" fmla="*/ 0 w 4928888"/>
                <a:gd name="connsiteY30"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3136900 w 4928888"/>
                <a:gd name="connsiteY11" fmla="*/ 2971800 h 3480717"/>
                <a:gd name="connsiteX12" fmla="*/ 3124200 w 4928888"/>
                <a:gd name="connsiteY12" fmla="*/ 3009900 h 3480717"/>
                <a:gd name="connsiteX13" fmla="*/ 3073400 w 4928888"/>
                <a:gd name="connsiteY13" fmla="*/ 3035300 h 3480717"/>
                <a:gd name="connsiteX14" fmla="*/ 3022600 w 4928888"/>
                <a:gd name="connsiteY14" fmla="*/ 3111500 h 3480717"/>
                <a:gd name="connsiteX15" fmla="*/ 2984500 w 4928888"/>
                <a:gd name="connsiteY15" fmla="*/ 3136900 h 3480717"/>
                <a:gd name="connsiteX16" fmla="*/ 2895600 w 4928888"/>
                <a:gd name="connsiteY16" fmla="*/ 3162300 h 3480717"/>
                <a:gd name="connsiteX17" fmla="*/ 2857500 w 4928888"/>
                <a:gd name="connsiteY17" fmla="*/ 3187700 h 3480717"/>
                <a:gd name="connsiteX18" fmla="*/ 2476500 w 4928888"/>
                <a:gd name="connsiteY18" fmla="*/ 3238500 h 3480717"/>
                <a:gd name="connsiteX19" fmla="*/ 2286000 w 4928888"/>
                <a:gd name="connsiteY19" fmla="*/ 3276600 h 3480717"/>
                <a:gd name="connsiteX20" fmla="*/ 2184400 w 4928888"/>
                <a:gd name="connsiteY20" fmla="*/ 3302000 h 3480717"/>
                <a:gd name="connsiteX21" fmla="*/ 2082800 w 4928888"/>
                <a:gd name="connsiteY21" fmla="*/ 3327400 h 3480717"/>
                <a:gd name="connsiteX22" fmla="*/ 1993900 w 4928888"/>
                <a:gd name="connsiteY22" fmla="*/ 3352800 h 3480717"/>
                <a:gd name="connsiteX23" fmla="*/ 1955800 w 4928888"/>
                <a:gd name="connsiteY23" fmla="*/ 3365500 h 3480717"/>
                <a:gd name="connsiteX24" fmla="*/ 1905000 w 4928888"/>
                <a:gd name="connsiteY24" fmla="*/ 3390900 h 3480717"/>
                <a:gd name="connsiteX25" fmla="*/ 1828800 w 4928888"/>
                <a:gd name="connsiteY25" fmla="*/ 3403600 h 3480717"/>
                <a:gd name="connsiteX26" fmla="*/ 1003300 w 4928888"/>
                <a:gd name="connsiteY26" fmla="*/ 3429000 h 3480717"/>
                <a:gd name="connsiteX27" fmla="*/ 520700 w 4928888"/>
                <a:gd name="connsiteY27" fmla="*/ 3467100 h 3480717"/>
                <a:gd name="connsiteX28" fmla="*/ 254000 w 4928888"/>
                <a:gd name="connsiteY28" fmla="*/ 3479800 h 3480717"/>
                <a:gd name="connsiteX29" fmla="*/ 0 w 4928888"/>
                <a:gd name="connsiteY29"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3124200 w 4928888"/>
                <a:gd name="connsiteY11" fmla="*/ 3009900 h 3480717"/>
                <a:gd name="connsiteX12" fmla="*/ 3073400 w 4928888"/>
                <a:gd name="connsiteY12" fmla="*/ 3035300 h 3480717"/>
                <a:gd name="connsiteX13" fmla="*/ 3022600 w 4928888"/>
                <a:gd name="connsiteY13" fmla="*/ 3111500 h 3480717"/>
                <a:gd name="connsiteX14" fmla="*/ 2984500 w 4928888"/>
                <a:gd name="connsiteY14" fmla="*/ 3136900 h 3480717"/>
                <a:gd name="connsiteX15" fmla="*/ 2895600 w 4928888"/>
                <a:gd name="connsiteY15" fmla="*/ 3162300 h 3480717"/>
                <a:gd name="connsiteX16" fmla="*/ 2857500 w 4928888"/>
                <a:gd name="connsiteY16" fmla="*/ 3187700 h 3480717"/>
                <a:gd name="connsiteX17" fmla="*/ 2476500 w 4928888"/>
                <a:gd name="connsiteY17" fmla="*/ 3238500 h 3480717"/>
                <a:gd name="connsiteX18" fmla="*/ 2286000 w 4928888"/>
                <a:gd name="connsiteY18" fmla="*/ 3276600 h 3480717"/>
                <a:gd name="connsiteX19" fmla="*/ 2184400 w 4928888"/>
                <a:gd name="connsiteY19" fmla="*/ 3302000 h 3480717"/>
                <a:gd name="connsiteX20" fmla="*/ 2082800 w 4928888"/>
                <a:gd name="connsiteY20" fmla="*/ 3327400 h 3480717"/>
                <a:gd name="connsiteX21" fmla="*/ 1993900 w 4928888"/>
                <a:gd name="connsiteY21" fmla="*/ 3352800 h 3480717"/>
                <a:gd name="connsiteX22" fmla="*/ 1955800 w 4928888"/>
                <a:gd name="connsiteY22" fmla="*/ 3365500 h 3480717"/>
                <a:gd name="connsiteX23" fmla="*/ 1905000 w 4928888"/>
                <a:gd name="connsiteY23" fmla="*/ 3390900 h 3480717"/>
                <a:gd name="connsiteX24" fmla="*/ 1828800 w 4928888"/>
                <a:gd name="connsiteY24" fmla="*/ 3403600 h 3480717"/>
                <a:gd name="connsiteX25" fmla="*/ 1003300 w 4928888"/>
                <a:gd name="connsiteY25" fmla="*/ 3429000 h 3480717"/>
                <a:gd name="connsiteX26" fmla="*/ 520700 w 4928888"/>
                <a:gd name="connsiteY26" fmla="*/ 3467100 h 3480717"/>
                <a:gd name="connsiteX27" fmla="*/ 254000 w 4928888"/>
                <a:gd name="connsiteY27" fmla="*/ 3479800 h 3480717"/>
                <a:gd name="connsiteX28" fmla="*/ 0 w 4928888"/>
                <a:gd name="connsiteY28"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3073400 w 4928888"/>
                <a:gd name="connsiteY12" fmla="*/ 3035300 h 3480717"/>
                <a:gd name="connsiteX13" fmla="*/ 3022600 w 4928888"/>
                <a:gd name="connsiteY13" fmla="*/ 3111500 h 3480717"/>
                <a:gd name="connsiteX14" fmla="*/ 2984500 w 4928888"/>
                <a:gd name="connsiteY14" fmla="*/ 3136900 h 3480717"/>
                <a:gd name="connsiteX15" fmla="*/ 2895600 w 4928888"/>
                <a:gd name="connsiteY15" fmla="*/ 3162300 h 3480717"/>
                <a:gd name="connsiteX16" fmla="*/ 2857500 w 4928888"/>
                <a:gd name="connsiteY16" fmla="*/ 3187700 h 3480717"/>
                <a:gd name="connsiteX17" fmla="*/ 2476500 w 4928888"/>
                <a:gd name="connsiteY17" fmla="*/ 3238500 h 3480717"/>
                <a:gd name="connsiteX18" fmla="*/ 2286000 w 4928888"/>
                <a:gd name="connsiteY18" fmla="*/ 3276600 h 3480717"/>
                <a:gd name="connsiteX19" fmla="*/ 2184400 w 4928888"/>
                <a:gd name="connsiteY19" fmla="*/ 3302000 h 3480717"/>
                <a:gd name="connsiteX20" fmla="*/ 2082800 w 4928888"/>
                <a:gd name="connsiteY20" fmla="*/ 3327400 h 3480717"/>
                <a:gd name="connsiteX21" fmla="*/ 1993900 w 4928888"/>
                <a:gd name="connsiteY21" fmla="*/ 3352800 h 3480717"/>
                <a:gd name="connsiteX22" fmla="*/ 1955800 w 4928888"/>
                <a:gd name="connsiteY22" fmla="*/ 3365500 h 3480717"/>
                <a:gd name="connsiteX23" fmla="*/ 1905000 w 4928888"/>
                <a:gd name="connsiteY23" fmla="*/ 3390900 h 3480717"/>
                <a:gd name="connsiteX24" fmla="*/ 1828800 w 4928888"/>
                <a:gd name="connsiteY24" fmla="*/ 3403600 h 3480717"/>
                <a:gd name="connsiteX25" fmla="*/ 1003300 w 4928888"/>
                <a:gd name="connsiteY25" fmla="*/ 3429000 h 3480717"/>
                <a:gd name="connsiteX26" fmla="*/ 520700 w 4928888"/>
                <a:gd name="connsiteY26" fmla="*/ 3467100 h 3480717"/>
                <a:gd name="connsiteX27" fmla="*/ 254000 w 4928888"/>
                <a:gd name="connsiteY27" fmla="*/ 3479800 h 3480717"/>
                <a:gd name="connsiteX28" fmla="*/ 0 w 4928888"/>
                <a:gd name="connsiteY28"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3073400 w 4928888"/>
                <a:gd name="connsiteY12" fmla="*/ 3035300 h 3480717"/>
                <a:gd name="connsiteX13" fmla="*/ 3022600 w 4928888"/>
                <a:gd name="connsiteY13" fmla="*/ 3111500 h 3480717"/>
                <a:gd name="connsiteX14" fmla="*/ 2984500 w 4928888"/>
                <a:gd name="connsiteY14" fmla="*/ 3136900 h 3480717"/>
                <a:gd name="connsiteX15" fmla="*/ 2895600 w 4928888"/>
                <a:gd name="connsiteY15" fmla="*/ 3162300 h 3480717"/>
                <a:gd name="connsiteX16" fmla="*/ 2857500 w 4928888"/>
                <a:gd name="connsiteY16" fmla="*/ 3187700 h 3480717"/>
                <a:gd name="connsiteX17" fmla="*/ 2476500 w 4928888"/>
                <a:gd name="connsiteY17" fmla="*/ 3238500 h 3480717"/>
                <a:gd name="connsiteX18" fmla="*/ 2286000 w 4928888"/>
                <a:gd name="connsiteY18" fmla="*/ 3276600 h 3480717"/>
                <a:gd name="connsiteX19" fmla="*/ 2184400 w 4928888"/>
                <a:gd name="connsiteY19" fmla="*/ 3302000 h 3480717"/>
                <a:gd name="connsiteX20" fmla="*/ 2082800 w 4928888"/>
                <a:gd name="connsiteY20" fmla="*/ 3327400 h 3480717"/>
                <a:gd name="connsiteX21" fmla="*/ 1993900 w 4928888"/>
                <a:gd name="connsiteY21" fmla="*/ 3352800 h 3480717"/>
                <a:gd name="connsiteX22" fmla="*/ 1955800 w 4928888"/>
                <a:gd name="connsiteY22" fmla="*/ 3365500 h 3480717"/>
                <a:gd name="connsiteX23" fmla="*/ 1905000 w 4928888"/>
                <a:gd name="connsiteY23" fmla="*/ 3390900 h 3480717"/>
                <a:gd name="connsiteX24" fmla="*/ 1828800 w 4928888"/>
                <a:gd name="connsiteY24" fmla="*/ 3403600 h 3480717"/>
                <a:gd name="connsiteX25" fmla="*/ 1003300 w 4928888"/>
                <a:gd name="connsiteY25" fmla="*/ 3429000 h 3480717"/>
                <a:gd name="connsiteX26" fmla="*/ 520700 w 4928888"/>
                <a:gd name="connsiteY26" fmla="*/ 3467100 h 3480717"/>
                <a:gd name="connsiteX27" fmla="*/ 254000 w 4928888"/>
                <a:gd name="connsiteY27" fmla="*/ 3479800 h 3480717"/>
                <a:gd name="connsiteX28" fmla="*/ 0 w 4928888"/>
                <a:gd name="connsiteY28"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3022600 w 4928888"/>
                <a:gd name="connsiteY12" fmla="*/ 3111500 h 3480717"/>
                <a:gd name="connsiteX13" fmla="*/ 2984500 w 4928888"/>
                <a:gd name="connsiteY13" fmla="*/ 3136900 h 3480717"/>
                <a:gd name="connsiteX14" fmla="*/ 2895600 w 4928888"/>
                <a:gd name="connsiteY14" fmla="*/ 3162300 h 3480717"/>
                <a:gd name="connsiteX15" fmla="*/ 2857500 w 4928888"/>
                <a:gd name="connsiteY15" fmla="*/ 3187700 h 3480717"/>
                <a:gd name="connsiteX16" fmla="*/ 2476500 w 4928888"/>
                <a:gd name="connsiteY16" fmla="*/ 3238500 h 3480717"/>
                <a:gd name="connsiteX17" fmla="*/ 2286000 w 4928888"/>
                <a:gd name="connsiteY17" fmla="*/ 3276600 h 3480717"/>
                <a:gd name="connsiteX18" fmla="*/ 2184400 w 4928888"/>
                <a:gd name="connsiteY18" fmla="*/ 3302000 h 3480717"/>
                <a:gd name="connsiteX19" fmla="*/ 2082800 w 4928888"/>
                <a:gd name="connsiteY19" fmla="*/ 3327400 h 3480717"/>
                <a:gd name="connsiteX20" fmla="*/ 1993900 w 4928888"/>
                <a:gd name="connsiteY20" fmla="*/ 3352800 h 3480717"/>
                <a:gd name="connsiteX21" fmla="*/ 1955800 w 4928888"/>
                <a:gd name="connsiteY21" fmla="*/ 3365500 h 3480717"/>
                <a:gd name="connsiteX22" fmla="*/ 1905000 w 4928888"/>
                <a:gd name="connsiteY22" fmla="*/ 3390900 h 3480717"/>
                <a:gd name="connsiteX23" fmla="*/ 1828800 w 4928888"/>
                <a:gd name="connsiteY23" fmla="*/ 3403600 h 3480717"/>
                <a:gd name="connsiteX24" fmla="*/ 1003300 w 4928888"/>
                <a:gd name="connsiteY24" fmla="*/ 3429000 h 3480717"/>
                <a:gd name="connsiteX25" fmla="*/ 520700 w 4928888"/>
                <a:gd name="connsiteY25" fmla="*/ 3467100 h 3480717"/>
                <a:gd name="connsiteX26" fmla="*/ 254000 w 4928888"/>
                <a:gd name="connsiteY26" fmla="*/ 3479800 h 3480717"/>
                <a:gd name="connsiteX27" fmla="*/ 0 w 4928888"/>
                <a:gd name="connsiteY27"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984500 w 4928888"/>
                <a:gd name="connsiteY12" fmla="*/ 3136900 h 3480717"/>
                <a:gd name="connsiteX13" fmla="*/ 2895600 w 4928888"/>
                <a:gd name="connsiteY13" fmla="*/ 3162300 h 3480717"/>
                <a:gd name="connsiteX14" fmla="*/ 2857500 w 4928888"/>
                <a:gd name="connsiteY14" fmla="*/ 3187700 h 3480717"/>
                <a:gd name="connsiteX15" fmla="*/ 2476500 w 4928888"/>
                <a:gd name="connsiteY15" fmla="*/ 3238500 h 3480717"/>
                <a:gd name="connsiteX16" fmla="*/ 2286000 w 4928888"/>
                <a:gd name="connsiteY16" fmla="*/ 3276600 h 3480717"/>
                <a:gd name="connsiteX17" fmla="*/ 2184400 w 4928888"/>
                <a:gd name="connsiteY17" fmla="*/ 3302000 h 3480717"/>
                <a:gd name="connsiteX18" fmla="*/ 2082800 w 4928888"/>
                <a:gd name="connsiteY18" fmla="*/ 3327400 h 3480717"/>
                <a:gd name="connsiteX19" fmla="*/ 1993900 w 4928888"/>
                <a:gd name="connsiteY19" fmla="*/ 3352800 h 3480717"/>
                <a:gd name="connsiteX20" fmla="*/ 1955800 w 4928888"/>
                <a:gd name="connsiteY20" fmla="*/ 3365500 h 3480717"/>
                <a:gd name="connsiteX21" fmla="*/ 1905000 w 4928888"/>
                <a:gd name="connsiteY21" fmla="*/ 3390900 h 3480717"/>
                <a:gd name="connsiteX22" fmla="*/ 1828800 w 4928888"/>
                <a:gd name="connsiteY22" fmla="*/ 3403600 h 3480717"/>
                <a:gd name="connsiteX23" fmla="*/ 1003300 w 4928888"/>
                <a:gd name="connsiteY23" fmla="*/ 3429000 h 3480717"/>
                <a:gd name="connsiteX24" fmla="*/ 520700 w 4928888"/>
                <a:gd name="connsiteY24" fmla="*/ 3467100 h 3480717"/>
                <a:gd name="connsiteX25" fmla="*/ 254000 w 4928888"/>
                <a:gd name="connsiteY25" fmla="*/ 3479800 h 3480717"/>
                <a:gd name="connsiteX26" fmla="*/ 0 w 4928888"/>
                <a:gd name="connsiteY26"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895600 w 4928888"/>
                <a:gd name="connsiteY12" fmla="*/ 3162300 h 3480717"/>
                <a:gd name="connsiteX13" fmla="*/ 2857500 w 4928888"/>
                <a:gd name="connsiteY13" fmla="*/ 3187700 h 3480717"/>
                <a:gd name="connsiteX14" fmla="*/ 2476500 w 4928888"/>
                <a:gd name="connsiteY14" fmla="*/ 3238500 h 3480717"/>
                <a:gd name="connsiteX15" fmla="*/ 2286000 w 4928888"/>
                <a:gd name="connsiteY15" fmla="*/ 3276600 h 3480717"/>
                <a:gd name="connsiteX16" fmla="*/ 2184400 w 4928888"/>
                <a:gd name="connsiteY16" fmla="*/ 3302000 h 3480717"/>
                <a:gd name="connsiteX17" fmla="*/ 2082800 w 4928888"/>
                <a:gd name="connsiteY17" fmla="*/ 3327400 h 3480717"/>
                <a:gd name="connsiteX18" fmla="*/ 1993900 w 4928888"/>
                <a:gd name="connsiteY18" fmla="*/ 3352800 h 3480717"/>
                <a:gd name="connsiteX19" fmla="*/ 1955800 w 4928888"/>
                <a:gd name="connsiteY19" fmla="*/ 3365500 h 3480717"/>
                <a:gd name="connsiteX20" fmla="*/ 1905000 w 4928888"/>
                <a:gd name="connsiteY20" fmla="*/ 3390900 h 3480717"/>
                <a:gd name="connsiteX21" fmla="*/ 1828800 w 4928888"/>
                <a:gd name="connsiteY21" fmla="*/ 3403600 h 3480717"/>
                <a:gd name="connsiteX22" fmla="*/ 1003300 w 4928888"/>
                <a:gd name="connsiteY22" fmla="*/ 3429000 h 3480717"/>
                <a:gd name="connsiteX23" fmla="*/ 520700 w 4928888"/>
                <a:gd name="connsiteY23" fmla="*/ 3467100 h 3480717"/>
                <a:gd name="connsiteX24" fmla="*/ 254000 w 4928888"/>
                <a:gd name="connsiteY24" fmla="*/ 3479800 h 3480717"/>
                <a:gd name="connsiteX25" fmla="*/ 0 w 4928888"/>
                <a:gd name="connsiteY25"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857500 w 4928888"/>
                <a:gd name="connsiteY12" fmla="*/ 3187700 h 3480717"/>
                <a:gd name="connsiteX13" fmla="*/ 2476500 w 4928888"/>
                <a:gd name="connsiteY13" fmla="*/ 3238500 h 3480717"/>
                <a:gd name="connsiteX14" fmla="*/ 2286000 w 4928888"/>
                <a:gd name="connsiteY14" fmla="*/ 3276600 h 3480717"/>
                <a:gd name="connsiteX15" fmla="*/ 2184400 w 4928888"/>
                <a:gd name="connsiteY15" fmla="*/ 3302000 h 3480717"/>
                <a:gd name="connsiteX16" fmla="*/ 2082800 w 4928888"/>
                <a:gd name="connsiteY16" fmla="*/ 3327400 h 3480717"/>
                <a:gd name="connsiteX17" fmla="*/ 1993900 w 4928888"/>
                <a:gd name="connsiteY17" fmla="*/ 3352800 h 3480717"/>
                <a:gd name="connsiteX18" fmla="*/ 1955800 w 4928888"/>
                <a:gd name="connsiteY18" fmla="*/ 3365500 h 3480717"/>
                <a:gd name="connsiteX19" fmla="*/ 1905000 w 4928888"/>
                <a:gd name="connsiteY19" fmla="*/ 3390900 h 3480717"/>
                <a:gd name="connsiteX20" fmla="*/ 1828800 w 4928888"/>
                <a:gd name="connsiteY20" fmla="*/ 3403600 h 3480717"/>
                <a:gd name="connsiteX21" fmla="*/ 1003300 w 4928888"/>
                <a:gd name="connsiteY21" fmla="*/ 3429000 h 3480717"/>
                <a:gd name="connsiteX22" fmla="*/ 520700 w 4928888"/>
                <a:gd name="connsiteY22" fmla="*/ 3467100 h 3480717"/>
                <a:gd name="connsiteX23" fmla="*/ 254000 w 4928888"/>
                <a:gd name="connsiteY23" fmla="*/ 3479800 h 3480717"/>
                <a:gd name="connsiteX24" fmla="*/ 0 w 4928888"/>
                <a:gd name="connsiteY24"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476500 w 4928888"/>
                <a:gd name="connsiteY12" fmla="*/ 3238500 h 3480717"/>
                <a:gd name="connsiteX13" fmla="*/ 2286000 w 4928888"/>
                <a:gd name="connsiteY13" fmla="*/ 3276600 h 3480717"/>
                <a:gd name="connsiteX14" fmla="*/ 2184400 w 4928888"/>
                <a:gd name="connsiteY14" fmla="*/ 3302000 h 3480717"/>
                <a:gd name="connsiteX15" fmla="*/ 2082800 w 4928888"/>
                <a:gd name="connsiteY15" fmla="*/ 3327400 h 3480717"/>
                <a:gd name="connsiteX16" fmla="*/ 1993900 w 4928888"/>
                <a:gd name="connsiteY16" fmla="*/ 3352800 h 3480717"/>
                <a:gd name="connsiteX17" fmla="*/ 1955800 w 4928888"/>
                <a:gd name="connsiteY17" fmla="*/ 3365500 h 3480717"/>
                <a:gd name="connsiteX18" fmla="*/ 1905000 w 4928888"/>
                <a:gd name="connsiteY18" fmla="*/ 3390900 h 3480717"/>
                <a:gd name="connsiteX19" fmla="*/ 1828800 w 4928888"/>
                <a:gd name="connsiteY19" fmla="*/ 3403600 h 3480717"/>
                <a:gd name="connsiteX20" fmla="*/ 1003300 w 4928888"/>
                <a:gd name="connsiteY20" fmla="*/ 3429000 h 3480717"/>
                <a:gd name="connsiteX21" fmla="*/ 520700 w 4928888"/>
                <a:gd name="connsiteY21" fmla="*/ 3467100 h 3480717"/>
                <a:gd name="connsiteX22" fmla="*/ 254000 w 4928888"/>
                <a:gd name="connsiteY22" fmla="*/ 3479800 h 3480717"/>
                <a:gd name="connsiteX23" fmla="*/ 0 w 4928888"/>
                <a:gd name="connsiteY23"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425700 w 4928888"/>
                <a:gd name="connsiteY12" fmla="*/ 3187700 h 3480717"/>
                <a:gd name="connsiteX13" fmla="*/ 2286000 w 4928888"/>
                <a:gd name="connsiteY13" fmla="*/ 3276600 h 3480717"/>
                <a:gd name="connsiteX14" fmla="*/ 2184400 w 4928888"/>
                <a:gd name="connsiteY14" fmla="*/ 3302000 h 3480717"/>
                <a:gd name="connsiteX15" fmla="*/ 2082800 w 4928888"/>
                <a:gd name="connsiteY15" fmla="*/ 3327400 h 3480717"/>
                <a:gd name="connsiteX16" fmla="*/ 1993900 w 4928888"/>
                <a:gd name="connsiteY16" fmla="*/ 3352800 h 3480717"/>
                <a:gd name="connsiteX17" fmla="*/ 1955800 w 4928888"/>
                <a:gd name="connsiteY17" fmla="*/ 3365500 h 3480717"/>
                <a:gd name="connsiteX18" fmla="*/ 1905000 w 4928888"/>
                <a:gd name="connsiteY18" fmla="*/ 3390900 h 3480717"/>
                <a:gd name="connsiteX19" fmla="*/ 1828800 w 4928888"/>
                <a:gd name="connsiteY19" fmla="*/ 3403600 h 3480717"/>
                <a:gd name="connsiteX20" fmla="*/ 1003300 w 4928888"/>
                <a:gd name="connsiteY20" fmla="*/ 3429000 h 3480717"/>
                <a:gd name="connsiteX21" fmla="*/ 520700 w 4928888"/>
                <a:gd name="connsiteY21" fmla="*/ 3467100 h 3480717"/>
                <a:gd name="connsiteX22" fmla="*/ 254000 w 4928888"/>
                <a:gd name="connsiteY22" fmla="*/ 3479800 h 3480717"/>
                <a:gd name="connsiteX23" fmla="*/ 0 w 4928888"/>
                <a:gd name="connsiteY23"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425700 w 4928888"/>
                <a:gd name="connsiteY12" fmla="*/ 3187700 h 3480717"/>
                <a:gd name="connsiteX13" fmla="*/ 2184400 w 4928888"/>
                <a:gd name="connsiteY13" fmla="*/ 3302000 h 3480717"/>
                <a:gd name="connsiteX14" fmla="*/ 2082800 w 4928888"/>
                <a:gd name="connsiteY14" fmla="*/ 3327400 h 3480717"/>
                <a:gd name="connsiteX15" fmla="*/ 1993900 w 4928888"/>
                <a:gd name="connsiteY15" fmla="*/ 3352800 h 3480717"/>
                <a:gd name="connsiteX16" fmla="*/ 1955800 w 4928888"/>
                <a:gd name="connsiteY16" fmla="*/ 3365500 h 3480717"/>
                <a:gd name="connsiteX17" fmla="*/ 1905000 w 4928888"/>
                <a:gd name="connsiteY17" fmla="*/ 3390900 h 3480717"/>
                <a:gd name="connsiteX18" fmla="*/ 1828800 w 4928888"/>
                <a:gd name="connsiteY18" fmla="*/ 3403600 h 3480717"/>
                <a:gd name="connsiteX19" fmla="*/ 1003300 w 4928888"/>
                <a:gd name="connsiteY19" fmla="*/ 3429000 h 3480717"/>
                <a:gd name="connsiteX20" fmla="*/ 520700 w 4928888"/>
                <a:gd name="connsiteY20" fmla="*/ 3467100 h 3480717"/>
                <a:gd name="connsiteX21" fmla="*/ 254000 w 4928888"/>
                <a:gd name="connsiteY21" fmla="*/ 3479800 h 3480717"/>
                <a:gd name="connsiteX22" fmla="*/ 0 w 4928888"/>
                <a:gd name="connsiteY22"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425700 w 4928888"/>
                <a:gd name="connsiteY12" fmla="*/ 3187700 h 3480717"/>
                <a:gd name="connsiteX13" fmla="*/ 2082800 w 4928888"/>
                <a:gd name="connsiteY13" fmla="*/ 3327400 h 3480717"/>
                <a:gd name="connsiteX14" fmla="*/ 1993900 w 4928888"/>
                <a:gd name="connsiteY14" fmla="*/ 3352800 h 3480717"/>
                <a:gd name="connsiteX15" fmla="*/ 1955800 w 4928888"/>
                <a:gd name="connsiteY15" fmla="*/ 3365500 h 3480717"/>
                <a:gd name="connsiteX16" fmla="*/ 1905000 w 4928888"/>
                <a:gd name="connsiteY16" fmla="*/ 3390900 h 3480717"/>
                <a:gd name="connsiteX17" fmla="*/ 1828800 w 4928888"/>
                <a:gd name="connsiteY17" fmla="*/ 3403600 h 3480717"/>
                <a:gd name="connsiteX18" fmla="*/ 1003300 w 4928888"/>
                <a:gd name="connsiteY18" fmla="*/ 3429000 h 3480717"/>
                <a:gd name="connsiteX19" fmla="*/ 520700 w 4928888"/>
                <a:gd name="connsiteY19" fmla="*/ 3467100 h 3480717"/>
                <a:gd name="connsiteX20" fmla="*/ 254000 w 4928888"/>
                <a:gd name="connsiteY20" fmla="*/ 3479800 h 3480717"/>
                <a:gd name="connsiteX21" fmla="*/ 0 w 4928888"/>
                <a:gd name="connsiteY21"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425700 w 4928888"/>
                <a:gd name="connsiteY12" fmla="*/ 3187700 h 3480717"/>
                <a:gd name="connsiteX13" fmla="*/ 1993900 w 4928888"/>
                <a:gd name="connsiteY13" fmla="*/ 3352800 h 3480717"/>
                <a:gd name="connsiteX14" fmla="*/ 1955800 w 4928888"/>
                <a:gd name="connsiteY14" fmla="*/ 3365500 h 3480717"/>
                <a:gd name="connsiteX15" fmla="*/ 1905000 w 4928888"/>
                <a:gd name="connsiteY15" fmla="*/ 3390900 h 3480717"/>
                <a:gd name="connsiteX16" fmla="*/ 1828800 w 4928888"/>
                <a:gd name="connsiteY16" fmla="*/ 3403600 h 3480717"/>
                <a:gd name="connsiteX17" fmla="*/ 1003300 w 4928888"/>
                <a:gd name="connsiteY17" fmla="*/ 3429000 h 3480717"/>
                <a:gd name="connsiteX18" fmla="*/ 520700 w 4928888"/>
                <a:gd name="connsiteY18" fmla="*/ 3467100 h 3480717"/>
                <a:gd name="connsiteX19" fmla="*/ 254000 w 4928888"/>
                <a:gd name="connsiteY19" fmla="*/ 3479800 h 3480717"/>
                <a:gd name="connsiteX20" fmla="*/ 0 w 4928888"/>
                <a:gd name="connsiteY20"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425700 w 4928888"/>
                <a:gd name="connsiteY12" fmla="*/ 3187700 h 3480717"/>
                <a:gd name="connsiteX13" fmla="*/ 1955800 w 4928888"/>
                <a:gd name="connsiteY13" fmla="*/ 3365500 h 3480717"/>
                <a:gd name="connsiteX14" fmla="*/ 1905000 w 4928888"/>
                <a:gd name="connsiteY14" fmla="*/ 3390900 h 3480717"/>
                <a:gd name="connsiteX15" fmla="*/ 1828800 w 4928888"/>
                <a:gd name="connsiteY15" fmla="*/ 3403600 h 3480717"/>
                <a:gd name="connsiteX16" fmla="*/ 1003300 w 4928888"/>
                <a:gd name="connsiteY16" fmla="*/ 3429000 h 3480717"/>
                <a:gd name="connsiteX17" fmla="*/ 520700 w 4928888"/>
                <a:gd name="connsiteY17" fmla="*/ 3467100 h 3480717"/>
                <a:gd name="connsiteX18" fmla="*/ 254000 w 4928888"/>
                <a:gd name="connsiteY18" fmla="*/ 3479800 h 3480717"/>
                <a:gd name="connsiteX19" fmla="*/ 0 w 4928888"/>
                <a:gd name="connsiteY19"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425700 w 4928888"/>
                <a:gd name="connsiteY12" fmla="*/ 3187700 h 3480717"/>
                <a:gd name="connsiteX13" fmla="*/ 1955800 w 4928888"/>
                <a:gd name="connsiteY13" fmla="*/ 3365500 h 3480717"/>
                <a:gd name="connsiteX14" fmla="*/ 1828800 w 4928888"/>
                <a:gd name="connsiteY14" fmla="*/ 3403600 h 3480717"/>
                <a:gd name="connsiteX15" fmla="*/ 1003300 w 4928888"/>
                <a:gd name="connsiteY15" fmla="*/ 3429000 h 3480717"/>
                <a:gd name="connsiteX16" fmla="*/ 520700 w 4928888"/>
                <a:gd name="connsiteY16" fmla="*/ 3467100 h 3480717"/>
                <a:gd name="connsiteX17" fmla="*/ 254000 w 4928888"/>
                <a:gd name="connsiteY17" fmla="*/ 3479800 h 3480717"/>
                <a:gd name="connsiteX18" fmla="*/ 0 w 4928888"/>
                <a:gd name="connsiteY18"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425700 w 4928888"/>
                <a:gd name="connsiteY12" fmla="*/ 3187700 h 3480717"/>
                <a:gd name="connsiteX13" fmla="*/ 1955800 w 4928888"/>
                <a:gd name="connsiteY13" fmla="*/ 3365500 h 3480717"/>
                <a:gd name="connsiteX14" fmla="*/ 1631950 w 4928888"/>
                <a:gd name="connsiteY14" fmla="*/ 3340100 h 3480717"/>
                <a:gd name="connsiteX15" fmla="*/ 1003300 w 4928888"/>
                <a:gd name="connsiteY15" fmla="*/ 3429000 h 3480717"/>
                <a:gd name="connsiteX16" fmla="*/ 520700 w 4928888"/>
                <a:gd name="connsiteY16" fmla="*/ 3467100 h 3480717"/>
                <a:gd name="connsiteX17" fmla="*/ 254000 w 4928888"/>
                <a:gd name="connsiteY17" fmla="*/ 3479800 h 3480717"/>
                <a:gd name="connsiteX18" fmla="*/ 0 w 4928888"/>
                <a:gd name="connsiteY18" fmla="*/ 3479800 h 3480717"/>
                <a:gd name="connsiteX0" fmla="*/ 4838700 w 4928888"/>
                <a:gd name="connsiteY0" fmla="*/ 0 h 3480717"/>
                <a:gd name="connsiteX1" fmla="*/ 4921250 w 4928888"/>
                <a:gd name="connsiteY1" fmla="*/ 387350 h 3480717"/>
                <a:gd name="connsiteX2" fmla="*/ 4883150 w 4928888"/>
                <a:gd name="connsiteY2" fmla="*/ 812800 h 3480717"/>
                <a:gd name="connsiteX3" fmla="*/ 4762500 w 4928888"/>
                <a:gd name="connsiteY3" fmla="*/ 1016000 h 3480717"/>
                <a:gd name="connsiteX4" fmla="*/ 4591050 w 4928888"/>
                <a:gd name="connsiteY4" fmla="*/ 1168400 h 3480717"/>
                <a:gd name="connsiteX5" fmla="*/ 4356100 w 4928888"/>
                <a:gd name="connsiteY5" fmla="*/ 1352550 h 3480717"/>
                <a:gd name="connsiteX6" fmla="*/ 4089400 w 4928888"/>
                <a:gd name="connsiteY6" fmla="*/ 1562100 h 3480717"/>
                <a:gd name="connsiteX7" fmla="*/ 3733800 w 4928888"/>
                <a:gd name="connsiteY7" fmla="*/ 1809750 h 3480717"/>
                <a:gd name="connsiteX8" fmla="*/ 3429000 w 4928888"/>
                <a:gd name="connsiteY8" fmla="*/ 2108200 h 3480717"/>
                <a:gd name="connsiteX9" fmla="*/ 3244850 w 4928888"/>
                <a:gd name="connsiteY9" fmla="*/ 2368550 h 3480717"/>
                <a:gd name="connsiteX10" fmla="*/ 3079750 w 4928888"/>
                <a:gd name="connsiteY10" fmla="*/ 2635250 h 3480717"/>
                <a:gd name="connsiteX11" fmla="*/ 2838450 w 4928888"/>
                <a:gd name="connsiteY11" fmla="*/ 2933700 h 3480717"/>
                <a:gd name="connsiteX12" fmla="*/ 2425700 w 4928888"/>
                <a:gd name="connsiteY12" fmla="*/ 3187700 h 3480717"/>
                <a:gd name="connsiteX13" fmla="*/ 2019300 w 4928888"/>
                <a:gd name="connsiteY13" fmla="*/ 3308350 h 3480717"/>
                <a:gd name="connsiteX14" fmla="*/ 1631950 w 4928888"/>
                <a:gd name="connsiteY14" fmla="*/ 3340100 h 3480717"/>
                <a:gd name="connsiteX15" fmla="*/ 1003300 w 4928888"/>
                <a:gd name="connsiteY15" fmla="*/ 3429000 h 3480717"/>
                <a:gd name="connsiteX16" fmla="*/ 520700 w 4928888"/>
                <a:gd name="connsiteY16" fmla="*/ 3467100 h 3480717"/>
                <a:gd name="connsiteX17" fmla="*/ 254000 w 4928888"/>
                <a:gd name="connsiteY17" fmla="*/ 3479800 h 3480717"/>
                <a:gd name="connsiteX18" fmla="*/ 0 w 4928888"/>
                <a:gd name="connsiteY18" fmla="*/ 3479800 h 3480717"/>
                <a:gd name="connsiteX0" fmla="*/ 4838700 w 4928888"/>
                <a:gd name="connsiteY0" fmla="*/ 0 h 3479800"/>
                <a:gd name="connsiteX1" fmla="*/ 4921250 w 4928888"/>
                <a:gd name="connsiteY1" fmla="*/ 387350 h 3479800"/>
                <a:gd name="connsiteX2" fmla="*/ 4883150 w 4928888"/>
                <a:gd name="connsiteY2" fmla="*/ 812800 h 3479800"/>
                <a:gd name="connsiteX3" fmla="*/ 4762500 w 4928888"/>
                <a:gd name="connsiteY3" fmla="*/ 1016000 h 3479800"/>
                <a:gd name="connsiteX4" fmla="*/ 4591050 w 4928888"/>
                <a:gd name="connsiteY4" fmla="*/ 1168400 h 3479800"/>
                <a:gd name="connsiteX5" fmla="*/ 4356100 w 4928888"/>
                <a:gd name="connsiteY5" fmla="*/ 1352550 h 3479800"/>
                <a:gd name="connsiteX6" fmla="*/ 4089400 w 4928888"/>
                <a:gd name="connsiteY6" fmla="*/ 1562100 h 3479800"/>
                <a:gd name="connsiteX7" fmla="*/ 3733800 w 4928888"/>
                <a:gd name="connsiteY7" fmla="*/ 1809750 h 3479800"/>
                <a:gd name="connsiteX8" fmla="*/ 3429000 w 4928888"/>
                <a:gd name="connsiteY8" fmla="*/ 2108200 h 3479800"/>
                <a:gd name="connsiteX9" fmla="*/ 3244850 w 4928888"/>
                <a:gd name="connsiteY9" fmla="*/ 2368550 h 3479800"/>
                <a:gd name="connsiteX10" fmla="*/ 3079750 w 4928888"/>
                <a:gd name="connsiteY10" fmla="*/ 2635250 h 3479800"/>
                <a:gd name="connsiteX11" fmla="*/ 2838450 w 4928888"/>
                <a:gd name="connsiteY11" fmla="*/ 2933700 h 3479800"/>
                <a:gd name="connsiteX12" fmla="*/ 2425700 w 4928888"/>
                <a:gd name="connsiteY12" fmla="*/ 3187700 h 3479800"/>
                <a:gd name="connsiteX13" fmla="*/ 2019300 w 4928888"/>
                <a:gd name="connsiteY13" fmla="*/ 3308350 h 3479800"/>
                <a:gd name="connsiteX14" fmla="*/ 1631950 w 4928888"/>
                <a:gd name="connsiteY14" fmla="*/ 3340100 h 3479800"/>
                <a:gd name="connsiteX15" fmla="*/ 1003300 w 4928888"/>
                <a:gd name="connsiteY15" fmla="*/ 3429000 h 3479800"/>
                <a:gd name="connsiteX16" fmla="*/ 520700 w 4928888"/>
                <a:gd name="connsiteY16" fmla="*/ 3467100 h 3479800"/>
                <a:gd name="connsiteX17" fmla="*/ 0 w 4928888"/>
                <a:gd name="connsiteY17" fmla="*/ 3479800 h 3479800"/>
                <a:gd name="connsiteX0" fmla="*/ 4800600 w 4890788"/>
                <a:gd name="connsiteY0" fmla="*/ 0 h 3479800"/>
                <a:gd name="connsiteX1" fmla="*/ 4883150 w 4890788"/>
                <a:gd name="connsiteY1" fmla="*/ 387350 h 3479800"/>
                <a:gd name="connsiteX2" fmla="*/ 4845050 w 4890788"/>
                <a:gd name="connsiteY2" fmla="*/ 812800 h 3479800"/>
                <a:gd name="connsiteX3" fmla="*/ 4724400 w 4890788"/>
                <a:gd name="connsiteY3" fmla="*/ 1016000 h 3479800"/>
                <a:gd name="connsiteX4" fmla="*/ 4552950 w 4890788"/>
                <a:gd name="connsiteY4" fmla="*/ 1168400 h 3479800"/>
                <a:gd name="connsiteX5" fmla="*/ 4318000 w 4890788"/>
                <a:gd name="connsiteY5" fmla="*/ 1352550 h 3479800"/>
                <a:gd name="connsiteX6" fmla="*/ 4051300 w 4890788"/>
                <a:gd name="connsiteY6" fmla="*/ 1562100 h 3479800"/>
                <a:gd name="connsiteX7" fmla="*/ 3695700 w 4890788"/>
                <a:gd name="connsiteY7" fmla="*/ 1809750 h 3479800"/>
                <a:gd name="connsiteX8" fmla="*/ 3390900 w 4890788"/>
                <a:gd name="connsiteY8" fmla="*/ 2108200 h 3479800"/>
                <a:gd name="connsiteX9" fmla="*/ 3206750 w 4890788"/>
                <a:gd name="connsiteY9" fmla="*/ 2368550 h 3479800"/>
                <a:gd name="connsiteX10" fmla="*/ 3041650 w 4890788"/>
                <a:gd name="connsiteY10" fmla="*/ 2635250 h 3479800"/>
                <a:gd name="connsiteX11" fmla="*/ 2800350 w 4890788"/>
                <a:gd name="connsiteY11" fmla="*/ 2933700 h 3479800"/>
                <a:gd name="connsiteX12" fmla="*/ 2387600 w 4890788"/>
                <a:gd name="connsiteY12" fmla="*/ 3187700 h 3479800"/>
                <a:gd name="connsiteX13" fmla="*/ 1981200 w 4890788"/>
                <a:gd name="connsiteY13" fmla="*/ 3308350 h 3479800"/>
                <a:gd name="connsiteX14" fmla="*/ 1593850 w 4890788"/>
                <a:gd name="connsiteY14" fmla="*/ 3340100 h 3479800"/>
                <a:gd name="connsiteX15" fmla="*/ 965200 w 4890788"/>
                <a:gd name="connsiteY15" fmla="*/ 3429000 h 3479800"/>
                <a:gd name="connsiteX16" fmla="*/ 482600 w 4890788"/>
                <a:gd name="connsiteY16" fmla="*/ 3467100 h 3479800"/>
                <a:gd name="connsiteX17" fmla="*/ 0 w 4890788"/>
                <a:gd name="connsiteY17" fmla="*/ 3479800 h 3479800"/>
                <a:gd name="connsiteX0" fmla="*/ 4800600 w 4890788"/>
                <a:gd name="connsiteY0" fmla="*/ 0 h 3479800"/>
                <a:gd name="connsiteX1" fmla="*/ 4883150 w 4890788"/>
                <a:gd name="connsiteY1" fmla="*/ 387350 h 3479800"/>
                <a:gd name="connsiteX2" fmla="*/ 4845050 w 4890788"/>
                <a:gd name="connsiteY2" fmla="*/ 812800 h 3479800"/>
                <a:gd name="connsiteX3" fmla="*/ 4724400 w 4890788"/>
                <a:gd name="connsiteY3" fmla="*/ 1016000 h 3479800"/>
                <a:gd name="connsiteX4" fmla="*/ 4552950 w 4890788"/>
                <a:gd name="connsiteY4" fmla="*/ 1168400 h 3479800"/>
                <a:gd name="connsiteX5" fmla="*/ 4318000 w 4890788"/>
                <a:gd name="connsiteY5" fmla="*/ 1352550 h 3479800"/>
                <a:gd name="connsiteX6" fmla="*/ 4051300 w 4890788"/>
                <a:gd name="connsiteY6" fmla="*/ 1562100 h 3479800"/>
                <a:gd name="connsiteX7" fmla="*/ 3695700 w 4890788"/>
                <a:gd name="connsiteY7" fmla="*/ 1809750 h 3479800"/>
                <a:gd name="connsiteX8" fmla="*/ 3390900 w 4890788"/>
                <a:gd name="connsiteY8" fmla="*/ 2108200 h 3479800"/>
                <a:gd name="connsiteX9" fmla="*/ 3206750 w 4890788"/>
                <a:gd name="connsiteY9" fmla="*/ 2368550 h 3479800"/>
                <a:gd name="connsiteX10" fmla="*/ 3041650 w 4890788"/>
                <a:gd name="connsiteY10" fmla="*/ 2635250 h 3479800"/>
                <a:gd name="connsiteX11" fmla="*/ 2800350 w 4890788"/>
                <a:gd name="connsiteY11" fmla="*/ 2933700 h 3479800"/>
                <a:gd name="connsiteX12" fmla="*/ 2387600 w 4890788"/>
                <a:gd name="connsiteY12" fmla="*/ 3187700 h 3479800"/>
                <a:gd name="connsiteX13" fmla="*/ 1981200 w 4890788"/>
                <a:gd name="connsiteY13" fmla="*/ 3308350 h 3479800"/>
                <a:gd name="connsiteX14" fmla="*/ 1524000 w 4890788"/>
                <a:gd name="connsiteY14" fmla="*/ 3365500 h 3479800"/>
                <a:gd name="connsiteX15" fmla="*/ 965200 w 4890788"/>
                <a:gd name="connsiteY15" fmla="*/ 3429000 h 3479800"/>
                <a:gd name="connsiteX16" fmla="*/ 482600 w 4890788"/>
                <a:gd name="connsiteY16" fmla="*/ 3467100 h 3479800"/>
                <a:gd name="connsiteX17" fmla="*/ 0 w 4890788"/>
                <a:gd name="connsiteY17" fmla="*/ 3479800 h 3479800"/>
                <a:gd name="connsiteX0" fmla="*/ 4832350 w 4922538"/>
                <a:gd name="connsiteY0" fmla="*/ 0 h 3479800"/>
                <a:gd name="connsiteX1" fmla="*/ 4914900 w 4922538"/>
                <a:gd name="connsiteY1" fmla="*/ 387350 h 3479800"/>
                <a:gd name="connsiteX2" fmla="*/ 4876800 w 4922538"/>
                <a:gd name="connsiteY2" fmla="*/ 812800 h 3479800"/>
                <a:gd name="connsiteX3" fmla="*/ 4756150 w 4922538"/>
                <a:gd name="connsiteY3" fmla="*/ 1016000 h 3479800"/>
                <a:gd name="connsiteX4" fmla="*/ 4584700 w 4922538"/>
                <a:gd name="connsiteY4" fmla="*/ 1168400 h 3479800"/>
                <a:gd name="connsiteX5" fmla="*/ 4349750 w 4922538"/>
                <a:gd name="connsiteY5" fmla="*/ 1352550 h 3479800"/>
                <a:gd name="connsiteX6" fmla="*/ 4083050 w 4922538"/>
                <a:gd name="connsiteY6" fmla="*/ 1562100 h 3479800"/>
                <a:gd name="connsiteX7" fmla="*/ 3727450 w 4922538"/>
                <a:gd name="connsiteY7" fmla="*/ 1809750 h 3479800"/>
                <a:gd name="connsiteX8" fmla="*/ 3422650 w 4922538"/>
                <a:gd name="connsiteY8" fmla="*/ 2108200 h 3479800"/>
                <a:gd name="connsiteX9" fmla="*/ 3238500 w 4922538"/>
                <a:gd name="connsiteY9" fmla="*/ 2368550 h 3479800"/>
                <a:gd name="connsiteX10" fmla="*/ 3073400 w 4922538"/>
                <a:gd name="connsiteY10" fmla="*/ 2635250 h 3479800"/>
                <a:gd name="connsiteX11" fmla="*/ 2832100 w 4922538"/>
                <a:gd name="connsiteY11" fmla="*/ 2933700 h 3479800"/>
                <a:gd name="connsiteX12" fmla="*/ 2419350 w 4922538"/>
                <a:gd name="connsiteY12" fmla="*/ 3187700 h 3479800"/>
                <a:gd name="connsiteX13" fmla="*/ 2012950 w 4922538"/>
                <a:gd name="connsiteY13" fmla="*/ 3308350 h 3479800"/>
                <a:gd name="connsiteX14" fmla="*/ 1555750 w 4922538"/>
                <a:gd name="connsiteY14" fmla="*/ 3365500 h 3479800"/>
                <a:gd name="connsiteX15" fmla="*/ 996950 w 4922538"/>
                <a:gd name="connsiteY15" fmla="*/ 3429000 h 3479800"/>
                <a:gd name="connsiteX16" fmla="*/ 514350 w 4922538"/>
                <a:gd name="connsiteY16" fmla="*/ 3467100 h 3479800"/>
                <a:gd name="connsiteX17" fmla="*/ 0 w 4922538"/>
                <a:gd name="connsiteY17" fmla="*/ 3479800 h 347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2538" h="3479800">
                  <a:moveTo>
                    <a:pt x="4832350" y="0"/>
                  </a:moveTo>
                  <a:lnTo>
                    <a:pt x="4914900" y="387350"/>
                  </a:lnTo>
                  <a:cubicBezTo>
                    <a:pt x="4938183" y="522817"/>
                    <a:pt x="4903258" y="708025"/>
                    <a:pt x="4876800" y="812800"/>
                  </a:cubicBezTo>
                  <a:cubicBezTo>
                    <a:pt x="4850342" y="917575"/>
                    <a:pt x="4804833" y="956733"/>
                    <a:pt x="4756150" y="1016000"/>
                  </a:cubicBezTo>
                  <a:cubicBezTo>
                    <a:pt x="4707467" y="1075267"/>
                    <a:pt x="4652433" y="1112308"/>
                    <a:pt x="4584700" y="1168400"/>
                  </a:cubicBezTo>
                  <a:cubicBezTo>
                    <a:pt x="4516967" y="1224492"/>
                    <a:pt x="4404783" y="1320800"/>
                    <a:pt x="4349750" y="1352550"/>
                  </a:cubicBezTo>
                  <a:cubicBezTo>
                    <a:pt x="4266142" y="1418167"/>
                    <a:pt x="4186766" y="1485900"/>
                    <a:pt x="4083050" y="1562100"/>
                  </a:cubicBezTo>
                  <a:cubicBezTo>
                    <a:pt x="3979334" y="1638300"/>
                    <a:pt x="3837517" y="1718733"/>
                    <a:pt x="3727450" y="1809750"/>
                  </a:cubicBezTo>
                  <a:cubicBezTo>
                    <a:pt x="3617383" y="1900767"/>
                    <a:pt x="3504142" y="2015067"/>
                    <a:pt x="3422650" y="2108200"/>
                  </a:cubicBezTo>
                  <a:cubicBezTo>
                    <a:pt x="3341158" y="2201333"/>
                    <a:pt x="3296708" y="2280709"/>
                    <a:pt x="3238500" y="2368550"/>
                  </a:cubicBezTo>
                  <a:cubicBezTo>
                    <a:pt x="3180292" y="2456391"/>
                    <a:pt x="3141133" y="2541058"/>
                    <a:pt x="3073400" y="2635250"/>
                  </a:cubicBezTo>
                  <a:cubicBezTo>
                    <a:pt x="3005667" y="2729442"/>
                    <a:pt x="2941108" y="2841625"/>
                    <a:pt x="2832100" y="2933700"/>
                  </a:cubicBezTo>
                  <a:cubicBezTo>
                    <a:pt x="2723092" y="3025775"/>
                    <a:pt x="2555875" y="3125258"/>
                    <a:pt x="2419350" y="3187700"/>
                  </a:cubicBezTo>
                  <a:cubicBezTo>
                    <a:pt x="2282825" y="3250142"/>
                    <a:pt x="2156883" y="3278717"/>
                    <a:pt x="2012950" y="3308350"/>
                  </a:cubicBezTo>
                  <a:cubicBezTo>
                    <a:pt x="1869017" y="3337983"/>
                    <a:pt x="1725083" y="3345392"/>
                    <a:pt x="1555750" y="3365500"/>
                  </a:cubicBezTo>
                  <a:cubicBezTo>
                    <a:pt x="1386417" y="3385608"/>
                    <a:pt x="1244930" y="3424408"/>
                    <a:pt x="996950" y="3429000"/>
                  </a:cubicBezTo>
                  <a:cubicBezTo>
                    <a:pt x="807851" y="3446191"/>
                    <a:pt x="680508" y="3458633"/>
                    <a:pt x="514350" y="3467100"/>
                  </a:cubicBezTo>
                  <a:cubicBezTo>
                    <a:pt x="348192" y="3475567"/>
                    <a:pt x="108479" y="3477154"/>
                    <a:pt x="0" y="3479800"/>
                  </a:cubicBezTo>
                </a:path>
              </a:pathLst>
            </a:custGeom>
            <a:ln>
              <a:solidFill>
                <a:srgbClr val="0000FF"/>
              </a:solidFill>
              <a:prstDash val="lg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0" name="TextBox 39"/>
            <p:cNvSpPr txBox="1"/>
            <p:nvPr/>
          </p:nvSpPr>
          <p:spPr>
            <a:xfrm>
              <a:off x="1111251" y="3130550"/>
              <a:ext cx="1206499" cy="276999"/>
            </a:xfrm>
            <a:prstGeom prst="rect">
              <a:avLst/>
            </a:prstGeom>
            <a:noFill/>
          </p:spPr>
          <p:txBody>
            <a:bodyPr wrap="square" rtlCol="0">
              <a:spAutoFit/>
            </a:bodyPr>
            <a:lstStyle/>
            <a:p>
              <a:pPr algn="ctr"/>
              <a:r>
                <a:rPr lang="en-US" sz="1200" b="1" dirty="0" smtClean="0">
                  <a:solidFill>
                    <a:srgbClr val="0000FF"/>
                  </a:solidFill>
                  <a:latin typeface="Arial"/>
                  <a:cs typeface="Arial"/>
                </a:rPr>
                <a:t>Intermediate</a:t>
              </a:r>
              <a:endParaRPr lang="en-US" sz="1200" b="1" dirty="0">
                <a:solidFill>
                  <a:srgbClr val="0000FF"/>
                </a:solidFill>
                <a:latin typeface="Arial"/>
                <a:cs typeface="Arial"/>
              </a:endParaRPr>
            </a:p>
          </p:txBody>
        </p:sp>
        <p:sp>
          <p:nvSpPr>
            <p:cNvPr id="41" name="Freeform 40"/>
            <p:cNvSpPr/>
            <p:nvPr/>
          </p:nvSpPr>
          <p:spPr>
            <a:xfrm>
              <a:off x="323850" y="3238501"/>
              <a:ext cx="882650" cy="44450"/>
            </a:xfrm>
            <a:custGeom>
              <a:avLst/>
              <a:gdLst>
                <a:gd name="connsiteX0" fmla="*/ 882650 w 882650"/>
                <a:gd name="connsiteY0" fmla="*/ 44817 h 44817"/>
                <a:gd name="connsiteX1" fmla="*/ 571500 w 882650"/>
                <a:gd name="connsiteY1" fmla="*/ 38467 h 44817"/>
                <a:gd name="connsiteX2" fmla="*/ 527050 w 882650"/>
                <a:gd name="connsiteY2" fmla="*/ 32117 h 44817"/>
                <a:gd name="connsiteX3" fmla="*/ 254000 w 882650"/>
                <a:gd name="connsiteY3" fmla="*/ 19417 h 44817"/>
                <a:gd name="connsiteX4" fmla="*/ 57150 w 882650"/>
                <a:gd name="connsiteY4" fmla="*/ 367 h 44817"/>
                <a:gd name="connsiteX5" fmla="*/ 0 w 882650"/>
                <a:gd name="connsiteY5" fmla="*/ 367 h 44817"/>
                <a:gd name="connsiteX0" fmla="*/ 882650 w 882650"/>
                <a:gd name="connsiteY0" fmla="*/ 44817 h 44817"/>
                <a:gd name="connsiteX1" fmla="*/ 527050 w 882650"/>
                <a:gd name="connsiteY1" fmla="*/ 32117 h 44817"/>
                <a:gd name="connsiteX2" fmla="*/ 254000 w 882650"/>
                <a:gd name="connsiteY2" fmla="*/ 19417 h 44817"/>
                <a:gd name="connsiteX3" fmla="*/ 57150 w 882650"/>
                <a:gd name="connsiteY3" fmla="*/ 367 h 44817"/>
                <a:gd name="connsiteX4" fmla="*/ 0 w 882650"/>
                <a:gd name="connsiteY4" fmla="*/ 367 h 44817"/>
                <a:gd name="connsiteX0" fmla="*/ 882650 w 882650"/>
                <a:gd name="connsiteY0" fmla="*/ 44450 h 44450"/>
                <a:gd name="connsiteX1" fmla="*/ 527050 w 882650"/>
                <a:gd name="connsiteY1" fmla="*/ 31750 h 44450"/>
                <a:gd name="connsiteX2" fmla="*/ 254000 w 882650"/>
                <a:gd name="connsiteY2" fmla="*/ 19050 h 44450"/>
                <a:gd name="connsiteX3" fmla="*/ 0 w 882650"/>
                <a:gd name="connsiteY3" fmla="*/ 0 h 44450"/>
                <a:gd name="connsiteX0" fmla="*/ 882650 w 882650"/>
                <a:gd name="connsiteY0" fmla="*/ 44450 h 44450"/>
                <a:gd name="connsiteX1" fmla="*/ 527050 w 882650"/>
                <a:gd name="connsiteY1" fmla="*/ 31750 h 44450"/>
                <a:gd name="connsiteX2" fmla="*/ 0 w 882650"/>
                <a:gd name="connsiteY2" fmla="*/ 0 h 44450"/>
                <a:gd name="connsiteX0" fmla="*/ 882650 w 882650"/>
                <a:gd name="connsiteY0" fmla="*/ 44450 h 44450"/>
                <a:gd name="connsiteX1" fmla="*/ 387350 w 882650"/>
                <a:gd name="connsiteY1" fmla="*/ 12700 h 44450"/>
                <a:gd name="connsiteX2" fmla="*/ 0 w 882650"/>
                <a:gd name="connsiteY2" fmla="*/ 0 h 44450"/>
              </a:gdLst>
              <a:ahLst/>
              <a:cxnLst>
                <a:cxn ang="0">
                  <a:pos x="connsiteX0" y="connsiteY0"/>
                </a:cxn>
                <a:cxn ang="0">
                  <a:pos x="connsiteX1" y="connsiteY1"/>
                </a:cxn>
                <a:cxn ang="0">
                  <a:pos x="connsiteX2" y="connsiteY2"/>
                </a:cxn>
              </a:cxnLst>
              <a:rect l="l" t="t" r="r" b="b"/>
              <a:pathLst>
                <a:path w="882650" h="44450">
                  <a:moveTo>
                    <a:pt x="882650" y="44450"/>
                  </a:moveTo>
                  <a:cubicBezTo>
                    <a:pt x="764117" y="40217"/>
                    <a:pt x="534458" y="20108"/>
                    <a:pt x="387350" y="12700"/>
                  </a:cubicBezTo>
                  <a:lnTo>
                    <a:pt x="0" y="0"/>
                  </a:lnTo>
                </a:path>
              </a:pathLst>
            </a:custGeom>
            <a:ln>
              <a:solidFill>
                <a:srgbClr val="0000FF"/>
              </a:solidFill>
              <a:prstDash val="lg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a:off x="292101" y="3295650"/>
              <a:ext cx="3099218" cy="2006600"/>
            </a:xfrm>
            <a:custGeom>
              <a:avLst/>
              <a:gdLst>
                <a:gd name="connsiteX0" fmla="*/ 1873250 w 3028950"/>
                <a:gd name="connsiteY0" fmla="*/ 0 h 2006801"/>
                <a:gd name="connsiteX1" fmla="*/ 2082800 w 3028950"/>
                <a:gd name="connsiteY1" fmla="*/ 12700 h 2006801"/>
                <a:gd name="connsiteX2" fmla="*/ 2146300 w 3028950"/>
                <a:gd name="connsiteY2" fmla="*/ 25400 h 2006801"/>
                <a:gd name="connsiteX3" fmla="*/ 2216150 w 3028950"/>
                <a:gd name="connsiteY3" fmla="*/ 31750 h 2006801"/>
                <a:gd name="connsiteX4" fmla="*/ 2247900 w 3028950"/>
                <a:gd name="connsiteY4" fmla="*/ 44450 h 2006801"/>
                <a:gd name="connsiteX5" fmla="*/ 2286000 w 3028950"/>
                <a:gd name="connsiteY5" fmla="*/ 50800 h 2006801"/>
                <a:gd name="connsiteX6" fmla="*/ 2413000 w 3028950"/>
                <a:gd name="connsiteY6" fmla="*/ 63500 h 2006801"/>
                <a:gd name="connsiteX7" fmla="*/ 2622550 w 3028950"/>
                <a:gd name="connsiteY7" fmla="*/ 76200 h 2006801"/>
                <a:gd name="connsiteX8" fmla="*/ 2698750 w 3028950"/>
                <a:gd name="connsiteY8" fmla="*/ 88900 h 2006801"/>
                <a:gd name="connsiteX9" fmla="*/ 2717800 w 3028950"/>
                <a:gd name="connsiteY9" fmla="*/ 95250 h 2006801"/>
                <a:gd name="connsiteX10" fmla="*/ 2794000 w 3028950"/>
                <a:gd name="connsiteY10" fmla="*/ 114300 h 2006801"/>
                <a:gd name="connsiteX11" fmla="*/ 2832100 w 3028950"/>
                <a:gd name="connsiteY11" fmla="*/ 139700 h 2006801"/>
                <a:gd name="connsiteX12" fmla="*/ 2876550 w 3028950"/>
                <a:gd name="connsiteY12" fmla="*/ 165100 h 2006801"/>
                <a:gd name="connsiteX13" fmla="*/ 2921000 w 3028950"/>
                <a:gd name="connsiteY13" fmla="*/ 203200 h 2006801"/>
                <a:gd name="connsiteX14" fmla="*/ 2959100 w 3028950"/>
                <a:gd name="connsiteY14" fmla="*/ 228600 h 2006801"/>
                <a:gd name="connsiteX15" fmla="*/ 2997200 w 3028950"/>
                <a:gd name="connsiteY15" fmla="*/ 266700 h 2006801"/>
                <a:gd name="connsiteX16" fmla="*/ 3003550 w 3028950"/>
                <a:gd name="connsiteY16" fmla="*/ 285750 h 2006801"/>
                <a:gd name="connsiteX17" fmla="*/ 3016250 w 3028950"/>
                <a:gd name="connsiteY17" fmla="*/ 304800 h 2006801"/>
                <a:gd name="connsiteX18" fmla="*/ 3028950 w 3028950"/>
                <a:gd name="connsiteY18" fmla="*/ 355600 h 2006801"/>
                <a:gd name="connsiteX19" fmla="*/ 3022600 w 3028950"/>
                <a:gd name="connsiteY19" fmla="*/ 565150 h 2006801"/>
                <a:gd name="connsiteX20" fmla="*/ 3009900 w 3028950"/>
                <a:gd name="connsiteY20" fmla="*/ 596900 h 2006801"/>
                <a:gd name="connsiteX21" fmla="*/ 2997200 w 3028950"/>
                <a:gd name="connsiteY21" fmla="*/ 660400 h 2006801"/>
                <a:gd name="connsiteX22" fmla="*/ 2990850 w 3028950"/>
                <a:gd name="connsiteY22" fmla="*/ 679450 h 2006801"/>
                <a:gd name="connsiteX23" fmla="*/ 2978150 w 3028950"/>
                <a:gd name="connsiteY23" fmla="*/ 698500 h 2006801"/>
                <a:gd name="connsiteX24" fmla="*/ 2971800 w 3028950"/>
                <a:gd name="connsiteY24" fmla="*/ 717550 h 2006801"/>
                <a:gd name="connsiteX25" fmla="*/ 2946400 w 3028950"/>
                <a:gd name="connsiteY25" fmla="*/ 768350 h 2006801"/>
                <a:gd name="connsiteX26" fmla="*/ 2921000 w 3028950"/>
                <a:gd name="connsiteY26" fmla="*/ 825500 h 2006801"/>
                <a:gd name="connsiteX27" fmla="*/ 2908300 w 3028950"/>
                <a:gd name="connsiteY27" fmla="*/ 850900 h 2006801"/>
                <a:gd name="connsiteX28" fmla="*/ 2901950 w 3028950"/>
                <a:gd name="connsiteY28" fmla="*/ 869950 h 2006801"/>
                <a:gd name="connsiteX29" fmla="*/ 2882900 w 3028950"/>
                <a:gd name="connsiteY29" fmla="*/ 889000 h 2006801"/>
                <a:gd name="connsiteX30" fmla="*/ 2870200 w 3028950"/>
                <a:gd name="connsiteY30" fmla="*/ 933450 h 2006801"/>
                <a:gd name="connsiteX31" fmla="*/ 2851150 w 3028950"/>
                <a:gd name="connsiteY31" fmla="*/ 939800 h 2006801"/>
                <a:gd name="connsiteX32" fmla="*/ 2825750 w 3028950"/>
                <a:gd name="connsiteY32" fmla="*/ 984250 h 2006801"/>
                <a:gd name="connsiteX33" fmla="*/ 2819400 w 3028950"/>
                <a:gd name="connsiteY33" fmla="*/ 1009650 h 2006801"/>
                <a:gd name="connsiteX34" fmla="*/ 2806700 w 3028950"/>
                <a:gd name="connsiteY34" fmla="*/ 1028700 h 2006801"/>
                <a:gd name="connsiteX35" fmla="*/ 2800350 w 3028950"/>
                <a:gd name="connsiteY35" fmla="*/ 1047750 h 2006801"/>
                <a:gd name="connsiteX36" fmla="*/ 2781300 w 3028950"/>
                <a:gd name="connsiteY36" fmla="*/ 1054100 h 2006801"/>
                <a:gd name="connsiteX37" fmla="*/ 2768600 w 3028950"/>
                <a:gd name="connsiteY37" fmla="*/ 1073150 h 2006801"/>
                <a:gd name="connsiteX38" fmla="*/ 2749550 w 3028950"/>
                <a:gd name="connsiteY38" fmla="*/ 1098550 h 2006801"/>
                <a:gd name="connsiteX39" fmla="*/ 2736850 w 3028950"/>
                <a:gd name="connsiteY39" fmla="*/ 1123950 h 2006801"/>
                <a:gd name="connsiteX40" fmla="*/ 2705100 w 3028950"/>
                <a:gd name="connsiteY40" fmla="*/ 1168400 h 2006801"/>
                <a:gd name="connsiteX41" fmla="*/ 2679700 w 3028950"/>
                <a:gd name="connsiteY41" fmla="*/ 1206500 h 2006801"/>
                <a:gd name="connsiteX42" fmla="*/ 2641600 w 3028950"/>
                <a:gd name="connsiteY42" fmla="*/ 1263650 h 2006801"/>
                <a:gd name="connsiteX43" fmla="*/ 2590800 w 3028950"/>
                <a:gd name="connsiteY43" fmla="*/ 1320800 h 2006801"/>
                <a:gd name="connsiteX44" fmla="*/ 2552700 w 3028950"/>
                <a:gd name="connsiteY44" fmla="*/ 1346200 h 2006801"/>
                <a:gd name="connsiteX45" fmla="*/ 2520950 w 3028950"/>
                <a:gd name="connsiteY45" fmla="*/ 1371600 h 2006801"/>
                <a:gd name="connsiteX46" fmla="*/ 2501900 w 3028950"/>
                <a:gd name="connsiteY46" fmla="*/ 1390650 h 2006801"/>
                <a:gd name="connsiteX47" fmla="*/ 2438400 w 3028950"/>
                <a:gd name="connsiteY47" fmla="*/ 1409700 h 2006801"/>
                <a:gd name="connsiteX48" fmla="*/ 2419350 w 3028950"/>
                <a:gd name="connsiteY48" fmla="*/ 1416050 h 2006801"/>
                <a:gd name="connsiteX49" fmla="*/ 2393950 w 3028950"/>
                <a:gd name="connsiteY49" fmla="*/ 1422400 h 2006801"/>
                <a:gd name="connsiteX50" fmla="*/ 2343150 w 3028950"/>
                <a:gd name="connsiteY50" fmla="*/ 1447800 h 2006801"/>
                <a:gd name="connsiteX51" fmla="*/ 2286000 w 3028950"/>
                <a:gd name="connsiteY51" fmla="*/ 1460500 h 2006801"/>
                <a:gd name="connsiteX52" fmla="*/ 2260600 w 3028950"/>
                <a:gd name="connsiteY52" fmla="*/ 1473200 h 2006801"/>
                <a:gd name="connsiteX53" fmla="*/ 2228850 w 3028950"/>
                <a:gd name="connsiteY53" fmla="*/ 1479550 h 2006801"/>
                <a:gd name="connsiteX54" fmla="*/ 2203450 w 3028950"/>
                <a:gd name="connsiteY54" fmla="*/ 1485900 h 2006801"/>
                <a:gd name="connsiteX55" fmla="*/ 2146300 w 3028950"/>
                <a:gd name="connsiteY55" fmla="*/ 1517650 h 2006801"/>
                <a:gd name="connsiteX56" fmla="*/ 2114550 w 3028950"/>
                <a:gd name="connsiteY56" fmla="*/ 1530350 h 2006801"/>
                <a:gd name="connsiteX57" fmla="*/ 2095500 w 3028950"/>
                <a:gd name="connsiteY57" fmla="*/ 1536700 h 2006801"/>
                <a:gd name="connsiteX58" fmla="*/ 2044700 w 3028950"/>
                <a:gd name="connsiteY58" fmla="*/ 1555750 h 2006801"/>
                <a:gd name="connsiteX59" fmla="*/ 2025650 w 3028950"/>
                <a:gd name="connsiteY59" fmla="*/ 1574800 h 2006801"/>
                <a:gd name="connsiteX60" fmla="*/ 2006600 w 3028950"/>
                <a:gd name="connsiteY60" fmla="*/ 1581150 h 2006801"/>
                <a:gd name="connsiteX61" fmla="*/ 1987550 w 3028950"/>
                <a:gd name="connsiteY61" fmla="*/ 1593850 h 2006801"/>
                <a:gd name="connsiteX62" fmla="*/ 1968500 w 3028950"/>
                <a:gd name="connsiteY62" fmla="*/ 1600200 h 2006801"/>
                <a:gd name="connsiteX63" fmla="*/ 1949450 w 3028950"/>
                <a:gd name="connsiteY63" fmla="*/ 1612900 h 2006801"/>
                <a:gd name="connsiteX64" fmla="*/ 1885950 w 3028950"/>
                <a:gd name="connsiteY64" fmla="*/ 1625600 h 2006801"/>
                <a:gd name="connsiteX65" fmla="*/ 1860550 w 3028950"/>
                <a:gd name="connsiteY65" fmla="*/ 1638300 h 2006801"/>
                <a:gd name="connsiteX66" fmla="*/ 1841500 w 3028950"/>
                <a:gd name="connsiteY66" fmla="*/ 1644650 h 2006801"/>
                <a:gd name="connsiteX67" fmla="*/ 1822450 w 3028950"/>
                <a:gd name="connsiteY67" fmla="*/ 1657350 h 2006801"/>
                <a:gd name="connsiteX68" fmla="*/ 1771650 w 3028950"/>
                <a:gd name="connsiteY68" fmla="*/ 1670050 h 2006801"/>
                <a:gd name="connsiteX69" fmla="*/ 1708150 w 3028950"/>
                <a:gd name="connsiteY69" fmla="*/ 1689100 h 2006801"/>
                <a:gd name="connsiteX70" fmla="*/ 1644650 w 3028950"/>
                <a:gd name="connsiteY70" fmla="*/ 1701800 h 2006801"/>
                <a:gd name="connsiteX71" fmla="*/ 1568450 w 3028950"/>
                <a:gd name="connsiteY71" fmla="*/ 1708150 h 2006801"/>
                <a:gd name="connsiteX72" fmla="*/ 1473200 w 3028950"/>
                <a:gd name="connsiteY72" fmla="*/ 1727200 h 2006801"/>
                <a:gd name="connsiteX73" fmla="*/ 1454150 w 3028950"/>
                <a:gd name="connsiteY73" fmla="*/ 1739900 h 2006801"/>
                <a:gd name="connsiteX74" fmla="*/ 1428750 w 3028950"/>
                <a:gd name="connsiteY74" fmla="*/ 1746250 h 2006801"/>
                <a:gd name="connsiteX75" fmla="*/ 1365250 w 3028950"/>
                <a:gd name="connsiteY75" fmla="*/ 1771650 h 2006801"/>
                <a:gd name="connsiteX76" fmla="*/ 1339850 w 3028950"/>
                <a:gd name="connsiteY76" fmla="*/ 1778000 h 2006801"/>
                <a:gd name="connsiteX77" fmla="*/ 1301750 w 3028950"/>
                <a:gd name="connsiteY77" fmla="*/ 1784350 h 2006801"/>
                <a:gd name="connsiteX78" fmla="*/ 1282700 w 3028950"/>
                <a:gd name="connsiteY78" fmla="*/ 1790700 h 2006801"/>
                <a:gd name="connsiteX79" fmla="*/ 1250950 w 3028950"/>
                <a:gd name="connsiteY79" fmla="*/ 1797050 h 2006801"/>
                <a:gd name="connsiteX80" fmla="*/ 1206500 w 3028950"/>
                <a:gd name="connsiteY80" fmla="*/ 1809750 h 2006801"/>
                <a:gd name="connsiteX81" fmla="*/ 1162050 w 3028950"/>
                <a:gd name="connsiteY81" fmla="*/ 1816100 h 2006801"/>
                <a:gd name="connsiteX82" fmla="*/ 1123950 w 3028950"/>
                <a:gd name="connsiteY82" fmla="*/ 1828800 h 2006801"/>
                <a:gd name="connsiteX83" fmla="*/ 1047750 w 3028950"/>
                <a:gd name="connsiteY83" fmla="*/ 1841500 h 2006801"/>
                <a:gd name="connsiteX84" fmla="*/ 1022350 w 3028950"/>
                <a:gd name="connsiteY84" fmla="*/ 1847850 h 2006801"/>
                <a:gd name="connsiteX85" fmla="*/ 971550 w 3028950"/>
                <a:gd name="connsiteY85" fmla="*/ 1866900 h 2006801"/>
                <a:gd name="connsiteX86" fmla="*/ 863600 w 3028950"/>
                <a:gd name="connsiteY86" fmla="*/ 1885950 h 2006801"/>
                <a:gd name="connsiteX87" fmla="*/ 793750 w 3028950"/>
                <a:gd name="connsiteY87" fmla="*/ 1898650 h 2006801"/>
                <a:gd name="connsiteX88" fmla="*/ 552450 w 3028950"/>
                <a:gd name="connsiteY88" fmla="*/ 1911350 h 2006801"/>
                <a:gd name="connsiteX89" fmla="*/ 419100 w 3028950"/>
                <a:gd name="connsiteY89" fmla="*/ 1930400 h 2006801"/>
                <a:gd name="connsiteX90" fmla="*/ 393700 w 3028950"/>
                <a:gd name="connsiteY90" fmla="*/ 1936750 h 2006801"/>
                <a:gd name="connsiteX91" fmla="*/ 355600 w 3028950"/>
                <a:gd name="connsiteY91" fmla="*/ 1943100 h 2006801"/>
                <a:gd name="connsiteX92" fmla="*/ 266700 w 3028950"/>
                <a:gd name="connsiteY92" fmla="*/ 1962150 h 2006801"/>
                <a:gd name="connsiteX93" fmla="*/ 241300 w 3028950"/>
                <a:gd name="connsiteY93" fmla="*/ 1974850 h 2006801"/>
                <a:gd name="connsiteX94" fmla="*/ 222250 w 3028950"/>
                <a:gd name="connsiteY94" fmla="*/ 1981200 h 2006801"/>
                <a:gd name="connsiteX95" fmla="*/ 171450 w 3028950"/>
                <a:gd name="connsiteY95" fmla="*/ 2000250 h 2006801"/>
                <a:gd name="connsiteX96" fmla="*/ 0 w 3028950"/>
                <a:gd name="connsiteY96" fmla="*/ 2006600 h 2006801"/>
                <a:gd name="connsiteX0" fmla="*/ 1873250 w 3028950"/>
                <a:gd name="connsiteY0" fmla="*/ 0 h 2006801"/>
                <a:gd name="connsiteX1" fmla="*/ 2146300 w 3028950"/>
                <a:gd name="connsiteY1" fmla="*/ 25400 h 2006801"/>
                <a:gd name="connsiteX2" fmla="*/ 2216150 w 3028950"/>
                <a:gd name="connsiteY2" fmla="*/ 31750 h 2006801"/>
                <a:gd name="connsiteX3" fmla="*/ 2247900 w 3028950"/>
                <a:gd name="connsiteY3" fmla="*/ 44450 h 2006801"/>
                <a:gd name="connsiteX4" fmla="*/ 2286000 w 3028950"/>
                <a:gd name="connsiteY4" fmla="*/ 50800 h 2006801"/>
                <a:gd name="connsiteX5" fmla="*/ 2413000 w 3028950"/>
                <a:gd name="connsiteY5" fmla="*/ 63500 h 2006801"/>
                <a:gd name="connsiteX6" fmla="*/ 2622550 w 3028950"/>
                <a:gd name="connsiteY6" fmla="*/ 76200 h 2006801"/>
                <a:gd name="connsiteX7" fmla="*/ 2698750 w 3028950"/>
                <a:gd name="connsiteY7" fmla="*/ 88900 h 2006801"/>
                <a:gd name="connsiteX8" fmla="*/ 2717800 w 3028950"/>
                <a:gd name="connsiteY8" fmla="*/ 95250 h 2006801"/>
                <a:gd name="connsiteX9" fmla="*/ 2794000 w 3028950"/>
                <a:gd name="connsiteY9" fmla="*/ 114300 h 2006801"/>
                <a:gd name="connsiteX10" fmla="*/ 2832100 w 3028950"/>
                <a:gd name="connsiteY10" fmla="*/ 139700 h 2006801"/>
                <a:gd name="connsiteX11" fmla="*/ 2876550 w 3028950"/>
                <a:gd name="connsiteY11" fmla="*/ 165100 h 2006801"/>
                <a:gd name="connsiteX12" fmla="*/ 2921000 w 3028950"/>
                <a:gd name="connsiteY12" fmla="*/ 203200 h 2006801"/>
                <a:gd name="connsiteX13" fmla="*/ 2959100 w 3028950"/>
                <a:gd name="connsiteY13" fmla="*/ 228600 h 2006801"/>
                <a:gd name="connsiteX14" fmla="*/ 2997200 w 3028950"/>
                <a:gd name="connsiteY14" fmla="*/ 266700 h 2006801"/>
                <a:gd name="connsiteX15" fmla="*/ 3003550 w 3028950"/>
                <a:gd name="connsiteY15" fmla="*/ 285750 h 2006801"/>
                <a:gd name="connsiteX16" fmla="*/ 3016250 w 3028950"/>
                <a:gd name="connsiteY16" fmla="*/ 304800 h 2006801"/>
                <a:gd name="connsiteX17" fmla="*/ 3028950 w 3028950"/>
                <a:gd name="connsiteY17" fmla="*/ 355600 h 2006801"/>
                <a:gd name="connsiteX18" fmla="*/ 3022600 w 3028950"/>
                <a:gd name="connsiteY18" fmla="*/ 565150 h 2006801"/>
                <a:gd name="connsiteX19" fmla="*/ 3009900 w 3028950"/>
                <a:gd name="connsiteY19" fmla="*/ 596900 h 2006801"/>
                <a:gd name="connsiteX20" fmla="*/ 2997200 w 3028950"/>
                <a:gd name="connsiteY20" fmla="*/ 660400 h 2006801"/>
                <a:gd name="connsiteX21" fmla="*/ 2990850 w 3028950"/>
                <a:gd name="connsiteY21" fmla="*/ 679450 h 2006801"/>
                <a:gd name="connsiteX22" fmla="*/ 2978150 w 3028950"/>
                <a:gd name="connsiteY22" fmla="*/ 698500 h 2006801"/>
                <a:gd name="connsiteX23" fmla="*/ 2971800 w 3028950"/>
                <a:gd name="connsiteY23" fmla="*/ 717550 h 2006801"/>
                <a:gd name="connsiteX24" fmla="*/ 2946400 w 3028950"/>
                <a:gd name="connsiteY24" fmla="*/ 768350 h 2006801"/>
                <a:gd name="connsiteX25" fmla="*/ 2921000 w 3028950"/>
                <a:gd name="connsiteY25" fmla="*/ 825500 h 2006801"/>
                <a:gd name="connsiteX26" fmla="*/ 2908300 w 3028950"/>
                <a:gd name="connsiteY26" fmla="*/ 850900 h 2006801"/>
                <a:gd name="connsiteX27" fmla="*/ 2901950 w 3028950"/>
                <a:gd name="connsiteY27" fmla="*/ 869950 h 2006801"/>
                <a:gd name="connsiteX28" fmla="*/ 2882900 w 3028950"/>
                <a:gd name="connsiteY28" fmla="*/ 889000 h 2006801"/>
                <a:gd name="connsiteX29" fmla="*/ 2870200 w 3028950"/>
                <a:gd name="connsiteY29" fmla="*/ 933450 h 2006801"/>
                <a:gd name="connsiteX30" fmla="*/ 2851150 w 3028950"/>
                <a:gd name="connsiteY30" fmla="*/ 939800 h 2006801"/>
                <a:gd name="connsiteX31" fmla="*/ 2825750 w 3028950"/>
                <a:gd name="connsiteY31" fmla="*/ 984250 h 2006801"/>
                <a:gd name="connsiteX32" fmla="*/ 2819400 w 3028950"/>
                <a:gd name="connsiteY32" fmla="*/ 1009650 h 2006801"/>
                <a:gd name="connsiteX33" fmla="*/ 2806700 w 3028950"/>
                <a:gd name="connsiteY33" fmla="*/ 1028700 h 2006801"/>
                <a:gd name="connsiteX34" fmla="*/ 2800350 w 3028950"/>
                <a:gd name="connsiteY34" fmla="*/ 1047750 h 2006801"/>
                <a:gd name="connsiteX35" fmla="*/ 2781300 w 3028950"/>
                <a:gd name="connsiteY35" fmla="*/ 1054100 h 2006801"/>
                <a:gd name="connsiteX36" fmla="*/ 2768600 w 3028950"/>
                <a:gd name="connsiteY36" fmla="*/ 1073150 h 2006801"/>
                <a:gd name="connsiteX37" fmla="*/ 2749550 w 3028950"/>
                <a:gd name="connsiteY37" fmla="*/ 1098550 h 2006801"/>
                <a:gd name="connsiteX38" fmla="*/ 2736850 w 3028950"/>
                <a:gd name="connsiteY38" fmla="*/ 1123950 h 2006801"/>
                <a:gd name="connsiteX39" fmla="*/ 2705100 w 3028950"/>
                <a:gd name="connsiteY39" fmla="*/ 1168400 h 2006801"/>
                <a:gd name="connsiteX40" fmla="*/ 2679700 w 3028950"/>
                <a:gd name="connsiteY40" fmla="*/ 1206500 h 2006801"/>
                <a:gd name="connsiteX41" fmla="*/ 2641600 w 3028950"/>
                <a:gd name="connsiteY41" fmla="*/ 1263650 h 2006801"/>
                <a:gd name="connsiteX42" fmla="*/ 2590800 w 3028950"/>
                <a:gd name="connsiteY42" fmla="*/ 1320800 h 2006801"/>
                <a:gd name="connsiteX43" fmla="*/ 2552700 w 3028950"/>
                <a:gd name="connsiteY43" fmla="*/ 1346200 h 2006801"/>
                <a:gd name="connsiteX44" fmla="*/ 2520950 w 3028950"/>
                <a:gd name="connsiteY44" fmla="*/ 1371600 h 2006801"/>
                <a:gd name="connsiteX45" fmla="*/ 2501900 w 3028950"/>
                <a:gd name="connsiteY45" fmla="*/ 1390650 h 2006801"/>
                <a:gd name="connsiteX46" fmla="*/ 2438400 w 3028950"/>
                <a:gd name="connsiteY46" fmla="*/ 1409700 h 2006801"/>
                <a:gd name="connsiteX47" fmla="*/ 2419350 w 3028950"/>
                <a:gd name="connsiteY47" fmla="*/ 1416050 h 2006801"/>
                <a:gd name="connsiteX48" fmla="*/ 2393950 w 3028950"/>
                <a:gd name="connsiteY48" fmla="*/ 1422400 h 2006801"/>
                <a:gd name="connsiteX49" fmla="*/ 2343150 w 3028950"/>
                <a:gd name="connsiteY49" fmla="*/ 1447800 h 2006801"/>
                <a:gd name="connsiteX50" fmla="*/ 2286000 w 3028950"/>
                <a:gd name="connsiteY50" fmla="*/ 1460500 h 2006801"/>
                <a:gd name="connsiteX51" fmla="*/ 2260600 w 3028950"/>
                <a:gd name="connsiteY51" fmla="*/ 1473200 h 2006801"/>
                <a:gd name="connsiteX52" fmla="*/ 2228850 w 3028950"/>
                <a:gd name="connsiteY52" fmla="*/ 1479550 h 2006801"/>
                <a:gd name="connsiteX53" fmla="*/ 2203450 w 3028950"/>
                <a:gd name="connsiteY53" fmla="*/ 1485900 h 2006801"/>
                <a:gd name="connsiteX54" fmla="*/ 2146300 w 3028950"/>
                <a:gd name="connsiteY54" fmla="*/ 1517650 h 2006801"/>
                <a:gd name="connsiteX55" fmla="*/ 2114550 w 3028950"/>
                <a:gd name="connsiteY55" fmla="*/ 1530350 h 2006801"/>
                <a:gd name="connsiteX56" fmla="*/ 2095500 w 3028950"/>
                <a:gd name="connsiteY56" fmla="*/ 1536700 h 2006801"/>
                <a:gd name="connsiteX57" fmla="*/ 2044700 w 3028950"/>
                <a:gd name="connsiteY57" fmla="*/ 1555750 h 2006801"/>
                <a:gd name="connsiteX58" fmla="*/ 2025650 w 3028950"/>
                <a:gd name="connsiteY58" fmla="*/ 1574800 h 2006801"/>
                <a:gd name="connsiteX59" fmla="*/ 2006600 w 3028950"/>
                <a:gd name="connsiteY59" fmla="*/ 1581150 h 2006801"/>
                <a:gd name="connsiteX60" fmla="*/ 1987550 w 3028950"/>
                <a:gd name="connsiteY60" fmla="*/ 1593850 h 2006801"/>
                <a:gd name="connsiteX61" fmla="*/ 1968500 w 3028950"/>
                <a:gd name="connsiteY61" fmla="*/ 1600200 h 2006801"/>
                <a:gd name="connsiteX62" fmla="*/ 1949450 w 3028950"/>
                <a:gd name="connsiteY62" fmla="*/ 1612900 h 2006801"/>
                <a:gd name="connsiteX63" fmla="*/ 1885950 w 3028950"/>
                <a:gd name="connsiteY63" fmla="*/ 1625600 h 2006801"/>
                <a:gd name="connsiteX64" fmla="*/ 1860550 w 3028950"/>
                <a:gd name="connsiteY64" fmla="*/ 1638300 h 2006801"/>
                <a:gd name="connsiteX65" fmla="*/ 1841500 w 3028950"/>
                <a:gd name="connsiteY65" fmla="*/ 1644650 h 2006801"/>
                <a:gd name="connsiteX66" fmla="*/ 1822450 w 3028950"/>
                <a:gd name="connsiteY66" fmla="*/ 1657350 h 2006801"/>
                <a:gd name="connsiteX67" fmla="*/ 1771650 w 3028950"/>
                <a:gd name="connsiteY67" fmla="*/ 1670050 h 2006801"/>
                <a:gd name="connsiteX68" fmla="*/ 1708150 w 3028950"/>
                <a:gd name="connsiteY68" fmla="*/ 1689100 h 2006801"/>
                <a:gd name="connsiteX69" fmla="*/ 1644650 w 3028950"/>
                <a:gd name="connsiteY69" fmla="*/ 1701800 h 2006801"/>
                <a:gd name="connsiteX70" fmla="*/ 1568450 w 3028950"/>
                <a:gd name="connsiteY70" fmla="*/ 1708150 h 2006801"/>
                <a:gd name="connsiteX71" fmla="*/ 1473200 w 3028950"/>
                <a:gd name="connsiteY71" fmla="*/ 1727200 h 2006801"/>
                <a:gd name="connsiteX72" fmla="*/ 1454150 w 3028950"/>
                <a:gd name="connsiteY72" fmla="*/ 1739900 h 2006801"/>
                <a:gd name="connsiteX73" fmla="*/ 1428750 w 3028950"/>
                <a:gd name="connsiteY73" fmla="*/ 1746250 h 2006801"/>
                <a:gd name="connsiteX74" fmla="*/ 1365250 w 3028950"/>
                <a:gd name="connsiteY74" fmla="*/ 1771650 h 2006801"/>
                <a:gd name="connsiteX75" fmla="*/ 1339850 w 3028950"/>
                <a:gd name="connsiteY75" fmla="*/ 1778000 h 2006801"/>
                <a:gd name="connsiteX76" fmla="*/ 1301750 w 3028950"/>
                <a:gd name="connsiteY76" fmla="*/ 1784350 h 2006801"/>
                <a:gd name="connsiteX77" fmla="*/ 1282700 w 3028950"/>
                <a:gd name="connsiteY77" fmla="*/ 1790700 h 2006801"/>
                <a:gd name="connsiteX78" fmla="*/ 1250950 w 3028950"/>
                <a:gd name="connsiteY78" fmla="*/ 1797050 h 2006801"/>
                <a:gd name="connsiteX79" fmla="*/ 1206500 w 3028950"/>
                <a:gd name="connsiteY79" fmla="*/ 1809750 h 2006801"/>
                <a:gd name="connsiteX80" fmla="*/ 1162050 w 3028950"/>
                <a:gd name="connsiteY80" fmla="*/ 1816100 h 2006801"/>
                <a:gd name="connsiteX81" fmla="*/ 1123950 w 3028950"/>
                <a:gd name="connsiteY81" fmla="*/ 1828800 h 2006801"/>
                <a:gd name="connsiteX82" fmla="*/ 1047750 w 3028950"/>
                <a:gd name="connsiteY82" fmla="*/ 1841500 h 2006801"/>
                <a:gd name="connsiteX83" fmla="*/ 1022350 w 3028950"/>
                <a:gd name="connsiteY83" fmla="*/ 1847850 h 2006801"/>
                <a:gd name="connsiteX84" fmla="*/ 971550 w 3028950"/>
                <a:gd name="connsiteY84" fmla="*/ 1866900 h 2006801"/>
                <a:gd name="connsiteX85" fmla="*/ 863600 w 3028950"/>
                <a:gd name="connsiteY85" fmla="*/ 1885950 h 2006801"/>
                <a:gd name="connsiteX86" fmla="*/ 793750 w 3028950"/>
                <a:gd name="connsiteY86" fmla="*/ 1898650 h 2006801"/>
                <a:gd name="connsiteX87" fmla="*/ 552450 w 3028950"/>
                <a:gd name="connsiteY87" fmla="*/ 1911350 h 2006801"/>
                <a:gd name="connsiteX88" fmla="*/ 419100 w 3028950"/>
                <a:gd name="connsiteY88" fmla="*/ 1930400 h 2006801"/>
                <a:gd name="connsiteX89" fmla="*/ 393700 w 3028950"/>
                <a:gd name="connsiteY89" fmla="*/ 1936750 h 2006801"/>
                <a:gd name="connsiteX90" fmla="*/ 355600 w 3028950"/>
                <a:gd name="connsiteY90" fmla="*/ 1943100 h 2006801"/>
                <a:gd name="connsiteX91" fmla="*/ 266700 w 3028950"/>
                <a:gd name="connsiteY91" fmla="*/ 1962150 h 2006801"/>
                <a:gd name="connsiteX92" fmla="*/ 241300 w 3028950"/>
                <a:gd name="connsiteY92" fmla="*/ 1974850 h 2006801"/>
                <a:gd name="connsiteX93" fmla="*/ 222250 w 3028950"/>
                <a:gd name="connsiteY93" fmla="*/ 1981200 h 2006801"/>
                <a:gd name="connsiteX94" fmla="*/ 171450 w 3028950"/>
                <a:gd name="connsiteY94" fmla="*/ 2000250 h 2006801"/>
                <a:gd name="connsiteX95" fmla="*/ 0 w 3028950"/>
                <a:gd name="connsiteY95" fmla="*/ 2006600 h 2006801"/>
                <a:gd name="connsiteX0" fmla="*/ 1873250 w 3028950"/>
                <a:gd name="connsiteY0" fmla="*/ 0 h 2006801"/>
                <a:gd name="connsiteX1" fmla="*/ 2146300 w 3028950"/>
                <a:gd name="connsiteY1" fmla="*/ 25400 h 2006801"/>
                <a:gd name="connsiteX2" fmla="*/ 2247900 w 3028950"/>
                <a:gd name="connsiteY2" fmla="*/ 44450 h 2006801"/>
                <a:gd name="connsiteX3" fmla="*/ 2286000 w 3028950"/>
                <a:gd name="connsiteY3" fmla="*/ 50800 h 2006801"/>
                <a:gd name="connsiteX4" fmla="*/ 2413000 w 3028950"/>
                <a:gd name="connsiteY4" fmla="*/ 63500 h 2006801"/>
                <a:gd name="connsiteX5" fmla="*/ 2622550 w 3028950"/>
                <a:gd name="connsiteY5" fmla="*/ 76200 h 2006801"/>
                <a:gd name="connsiteX6" fmla="*/ 2698750 w 3028950"/>
                <a:gd name="connsiteY6" fmla="*/ 88900 h 2006801"/>
                <a:gd name="connsiteX7" fmla="*/ 2717800 w 3028950"/>
                <a:gd name="connsiteY7" fmla="*/ 95250 h 2006801"/>
                <a:gd name="connsiteX8" fmla="*/ 2794000 w 3028950"/>
                <a:gd name="connsiteY8" fmla="*/ 114300 h 2006801"/>
                <a:gd name="connsiteX9" fmla="*/ 2832100 w 3028950"/>
                <a:gd name="connsiteY9" fmla="*/ 139700 h 2006801"/>
                <a:gd name="connsiteX10" fmla="*/ 2876550 w 3028950"/>
                <a:gd name="connsiteY10" fmla="*/ 165100 h 2006801"/>
                <a:gd name="connsiteX11" fmla="*/ 2921000 w 3028950"/>
                <a:gd name="connsiteY11" fmla="*/ 203200 h 2006801"/>
                <a:gd name="connsiteX12" fmla="*/ 2959100 w 3028950"/>
                <a:gd name="connsiteY12" fmla="*/ 228600 h 2006801"/>
                <a:gd name="connsiteX13" fmla="*/ 2997200 w 3028950"/>
                <a:gd name="connsiteY13" fmla="*/ 266700 h 2006801"/>
                <a:gd name="connsiteX14" fmla="*/ 3003550 w 3028950"/>
                <a:gd name="connsiteY14" fmla="*/ 285750 h 2006801"/>
                <a:gd name="connsiteX15" fmla="*/ 3016250 w 3028950"/>
                <a:gd name="connsiteY15" fmla="*/ 304800 h 2006801"/>
                <a:gd name="connsiteX16" fmla="*/ 3028950 w 3028950"/>
                <a:gd name="connsiteY16" fmla="*/ 355600 h 2006801"/>
                <a:gd name="connsiteX17" fmla="*/ 3022600 w 3028950"/>
                <a:gd name="connsiteY17" fmla="*/ 565150 h 2006801"/>
                <a:gd name="connsiteX18" fmla="*/ 3009900 w 3028950"/>
                <a:gd name="connsiteY18" fmla="*/ 596900 h 2006801"/>
                <a:gd name="connsiteX19" fmla="*/ 2997200 w 3028950"/>
                <a:gd name="connsiteY19" fmla="*/ 660400 h 2006801"/>
                <a:gd name="connsiteX20" fmla="*/ 2990850 w 3028950"/>
                <a:gd name="connsiteY20" fmla="*/ 679450 h 2006801"/>
                <a:gd name="connsiteX21" fmla="*/ 2978150 w 3028950"/>
                <a:gd name="connsiteY21" fmla="*/ 698500 h 2006801"/>
                <a:gd name="connsiteX22" fmla="*/ 2971800 w 3028950"/>
                <a:gd name="connsiteY22" fmla="*/ 717550 h 2006801"/>
                <a:gd name="connsiteX23" fmla="*/ 2946400 w 3028950"/>
                <a:gd name="connsiteY23" fmla="*/ 768350 h 2006801"/>
                <a:gd name="connsiteX24" fmla="*/ 2921000 w 3028950"/>
                <a:gd name="connsiteY24" fmla="*/ 825500 h 2006801"/>
                <a:gd name="connsiteX25" fmla="*/ 2908300 w 3028950"/>
                <a:gd name="connsiteY25" fmla="*/ 850900 h 2006801"/>
                <a:gd name="connsiteX26" fmla="*/ 2901950 w 3028950"/>
                <a:gd name="connsiteY26" fmla="*/ 869950 h 2006801"/>
                <a:gd name="connsiteX27" fmla="*/ 2882900 w 3028950"/>
                <a:gd name="connsiteY27" fmla="*/ 889000 h 2006801"/>
                <a:gd name="connsiteX28" fmla="*/ 2870200 w 3028950"/>
                <a:gd name="connsiteY28" fmla="*/ 933450 h 2006801"/>
                <a:gd name="connsiteX29" fmla="*/ 2851150 w 3028950"/>
                <a:gd name="connsiteY29" fmla="*/ 939800 h 2006801"/>
                <a:gd name="connsiteX30" fmla="*/ 2825750 w 3028950"/>
                <a:gd name="connsiteY30" fmla="*/ 984250 h 2006801"/>
                <a:gd name="connsiteX31" fmla="*/ 2819400 w 3028950"/>
                <a:gd name="connsiteY31" fmla="*/ 1009650 h 2006801"/>
                <a:gd name="connsiteX32" fmla="*/ 2806700 w 3028950"/>
                <a:gd name="connsiteY32" fmla="*/ 1028700 h 2006801"/>
                <a:gd name="connsiteX33" fmla="*/ 2800350 w 3028950"/>
                <a:gd name="connsiteY33" fmla="*/ 1047750 h 2006801"/>
                <a:gd name="connsiteX34" fmla="*/ 2781300 w 3028950"/>
                <a:gd name="connsiteY34" fmla="*/ 1054100 h 2006801"/>
                <a:gd name="connsiteX35" fmla="*/ 2768600 w 3028950"/>
                <a:gd name="connsiteY35" fmla="*/ 1073150 h 2006801"/>
                <a:gd name="connsiteX36" fmla="*/ 2749550 w 3028950"/>
                <a:gd name="connsiteY36" fmla="*/ 1098550 h 2006801"/>
                <a:gd name="connsiteX37" fmla="*/ 2736850 w 3028950"/>
                <a:gd name="connsiteY37" fmla="*/ 1123950 h 2006801"/>
                <a:gd name="connsiteX38" fmla="*/ 2705100 w 3028950"/>
                <a:gd name="connsiteY38" fmla="*/ 1168400 h 2006801"/>
                <a:gd name="connsiteX39" fmla="*/ 2679700 w 3028950"/>
                <a:gd name="connsiteY39" fmla="*/ 1206500 h 2006801"/>
                <a:gd name="connsiteX40" fmla="*/ 2641600 w 3028950"/>
                <a:gd name="connsiteY40" fmla="*/ 1263650 h 2006801"/>
                <a:gd name="connsiteX41" fmla="*/ 2590800 w 3028950"/>
                <a:gd name="connsiteY41" fmla="*/ 1320800 h 2006801"/>
                <a:gd name="connsiteX42" fmla="*/ 2552700 w 3028950"/>
                <a:gd name="connsiteY42" fmla="*/ 1346200 h 2006801"/>
                <a:gd name="connsiteX43" fmla="*/ 2520950 w 3028950"/>
                <a:gd name="connsiteY43" fmla="*/ 1371600 h 2006801"/>
                <a:gd name="connsiteX44" fmla="*/ 2501900 w 3028950"/>
                <a:gd name="connsiteY44" fmla="*/ 1390650 h 2006801"/>
                <a:gd name="connsiteX45" fmla="*/ 2438400 w 3028950"/>
                <a:gd name="connsiteY45" fmla="*/ 1409700 h 2006801"/>
                <a:gd name="connsiteX46" fmla="*/ 2419350 w 3028950"/>
                <a:gd name="connsiteY46" fmla="*/ 1416050 h 2006801"/>
                <a:gd name="connsiteX47" fmla="*/ 2393950 w 3028950"/>
                <a:gd name="connsiteY47" fmla="*/ 1422400 h 2006801"/>
                <a:gd name="connsiteX48" fmla="*/ 2343150 w 3028950"/>
                <a:gd name="connsiteY48" fmla="*/ 1447800 h 2006801"/>
                <a:gd name="connsiteX49" fmla="*/ 2286000 w 3028950"/>
                <a:gd name="connsiteY49" fmla="*/ 1460500 h 2006801"/>
                <a:gd name="connsiteX50" fmla="*/ 2260600 w 3028950"/>
                <a:gd name="connsiteY50" fmla="*/ 1473200 h 2006801"/>
                <a:gd name="connsiteX51" fmla="*/ 2228850 w 3028950"/>
                <a:gd name="connsiteY51" fmla="*/ 1479550 h 2006801"/>
                <a:gd name="connsiteX52" fmla="*/ 2203450 w 3028950"/>
                <a:gd name="connsiteY52" fmla="*/ 1485900 h 2006801"/>
                <a:gd name="connsiteX53" fmla="*/ 2146300 w 3028950"/>
                <a:gd name="connsiteY53" fmla="*/ 1517650 h 2006801"/>
                <a:gd name="connsiteX54" fmla="*/ 2114550 w 3028950"/>
                <a:gd name="connsiteY54" fmla="*/ 1530350 h 2006801"/>
                <a:gd name="connsiteX55" fmla="*/ 2095500 w 3028950"/>
                <a:gd name="connsiteY55" fmla="*/ 1536700 h 2006801"/>
                <a:gd name="connsiteX56" fmla="*/ 2044700 w 3028950"/>
                <a:gd name="connsiteY56" fmla="*/ 1555750 h 2006801"/>
                <a:gd name="connsiteX57" fmla="*/ 2025650 w 3028950"/>
                <a:gd name="connsiteY57" fmla="*/ 1574800 h 2006801"/>
                <a:gd name="connsiteX58" fmla="*/ 2006600 w 3028950"/>
                <a:gd name="connsiteY58" fmla="*/ 1581150 h 2006801"/>
                <a:gd name="connsiteX59" fmla="*/ 1987550 w 3028950"/>
                <a:gd name="connsiteY59" fmla="*/ 1593850 h 2006801"/>
                <a:gd name="connsiteX60" fmla="*/ 1968500 w 3028950"/>
                <a:gd name="connsiteY60" fmla="*/ 1600200 h 2006801"/>
                <a:gd name="connsiteX61" fmla="*/ 1949450 w 3028950"/>
                <a:gd name="connsiteY61" fmla="*/ 1612900 h 2006801"/>
                <a:gd name="connsiteX62" fmla="*/ 1885950 w 3028950"/>
                <a:gd name="connsiteY62" fmla="*/ 1625600 h 2006801"/>
                <a:gd name="connsiteX63" fmla="*/ 1860550 w 3028950"/>
                <a:gd name="connsiteY63" fmla="*/ 1638300 h 2006801"/>
                <a:gd name="connsiteX64" fmla="*/ 1841500 w 3028950"/>
                <a:gd name="connsiteY64" fmla="*/ 1644650 h 2006801"/>
                <a:gd name="connsiteX65" fmla="*/ 1822450 w 3028950"/>
                <a:gd name="connsiteY65" fmla="*/ 1657350 h 2006801"/>
                <a:gd name="connsiteX66" fmla="*/ 1771650 w 3028950"/>
                <a:gd name="connsiteY66" fmla="*/ 1670050 h 2006801"/>
                <a:gd name="connsiteX67" fmla="*/ 1708150 w 3028950"/>
                <a:gd name="connsiteY67" fmla="*/ 1689100 h 2006801"/>
                <a:gd name="connsiteX68" fmla="*/ 1644650 w 3028950"/>
                <a:gd name="connsiteY68" fmla="*/ 1701800 h 2006801"/>
                <a:gd name="connsiteX69" fmla="*/ 1568450 w 3028950"/>
                <a:gd name="connsiteY69" fmla="*/ 1708150 h 2006801"/>
                <a:gd name="connsiteX70" fmla="*/ 1473200 w 3028950"/>
                <a:gd name="connsiteY70" fmla="*/ 1727200 h 2006801"/>
                <a:gd name="connsiteX71" fmla="*/ 1454150 w 3028950"/>
                <a:gd name="connsiteY71" fmla="*/ 1739900 h 2006801"/>
                <a:gd name="connsiteX72" fmla="*/ 1428750 w 3028950"/>
                <a:gd name="connsiteY72" fmla="*/ 1746250 h 2006801"/>
                <a:gd name="connsiteX73" fmla="*/ 1365250 w 3028950"/>
                <a:gd name="connsiteY73" fmla="*/ 1771650 h 2006801"/>
                <a:gd name="connsiteX74" fmla="*/ 1339850 w 3028950"/>
                <a:gd name="connsiteY74" fmla="*/ 1778000 h 2006801"/>
                <a:gd name="connsiteX75" fmla="*/ 1301750 w 3028950"/>
                <a:gd name="connsiteY75" fmla="*/ 1784350 h 2006801"/>
                <a:gd name="connsiteX76" fmla="*/ 1282700 w 3028950"/>
                <a:gd name="connsiteY76" fmla="*/ 1790700 h 2006801"/>
                <a:gd name="connsiteX77" fmla="*/ 1250950 w 3028950"/>
                <a:gd name="connsiteY77" fmla="*/ 1797050 h 2006801"/>
                <a:gd name="connsiteX78" fmla="*/ 1206500 w 3028950"/>
                <a:gd name="connsiteY78" fmla="*/ 1809750 h 2006801"/>
                <a:gd name="connsiteX79" fmla="*/ 1162050 w 3028950"/>
                <a:gd name="connsiteY79" fmla="*/ 1816100 h 2006801"/>
                <a:gd name="connsiteX80" fmla="*/ 1123950 w 3028950"/>
                <a:gd name="connsiteY80" fmla="*/ 1828800 h 2006801"/>
                <a:gd name="connsiteX81" fmla="*/ 1047750 w 3028950"/>
                <a:gd name="connsiteY81" fmla="*/ 1841500 h 2006801"/>
                <a:gd name="connsiteX82" fmla="*/ 1022350 w 3028950"/>
                <a:gd name="connsiteY82" fmla="*/ 1847850 h 2006801"/>
                <a:gd name="connsiteX83" fmla="*/ 971550 w 3028950"/>
                <a:gd name="connsiteY83" fmla="*/ 1866900 h 2006801"/>
                <a:gd name="connsiteX84" fmla="*/ 863600 w 3028950"/>
                <a:gd name="connsiteY84" fmla="*/ 1885950 h 2006801"/>
                <a:gd name="connsiteX85" fmla="*/ 793750 w 3028950"/>
                <a:gd name="connsiteY85" fmla="*/ 1898650 h 2006801"/>
                <a:gd name="connsiteX86" fmla="*/ 552450 w 3028950"/>
                <a:gd name="connsiteY86" fmla="*/ 1911350 h 2006801"/>
                <a:gd name="connsiteX87" fmla="*/ 419100 w 3028950"/>
                <a:gd name="connsiteY87" fmla="*/ 1930400 h 2006801"/>
                <a:gd name="connsiteX88" fmla="*/ 393700 w 3028950"/>
                <a:gd name="connsiteY88" fmla="*/ 1936750 h 2006801"/>
                <a:gd name="connsiteX89" fmla="*/ 355600 w 3028950"/>
                <a:gd name="connsiteY89" fmla="*/ 1943100 h 2006801"/>
                <a:gd name="connsiteX90" fmla="*/ 266700 w 3028950"/>
                <a:gd name="connsiteY90" fmla="*/ 1962150 h 2006801"/>
                <a:gd name="connsiteX91" fmla="*/ 241300 w 3028950"/>
                <a:gd name="connsiteY91" fmla="*/ 1974850 h 2006801"/>
                <a:gd name="connsiteX92" fmla="*/ 222250 w 3028950"/>
                <a:gd name="connsiteY92" fmla="*/ 1981200 h 2006801"/>
                <a:gd name="connsiteX93" fmla="*/ 171450 w 3028950"/>
                <a:gd name="connsiteY93" fmla="*/ 2000250 h 2006801"/>
                <a:gd name="connsiteX94" fmla="*/ 0 w 3028950"/>
                <a:gd name="connsiteY94" fmla="*/ 2006600 h 2006801"/>
                <a:gd name="connsiteX0" fmla="*/ 1873250 w 3028950"/>
                <a:gd name="connsiteY0" fmla="*/ 0 h 2006801"/>
                <a:gd name="connsiteX1" fmla="*/ 2146300 w 3028950"/>
                <a:gd name="connsiteY1" fmla="*/ 25400 h 2006801"/>
                <a:gd name="connsiteX2" fmla="*/ 2286000 w 3028950"/>
                <a:gd name="connsiteY2" fmla="*/ 50800 h 2006801"/>
                <a:gd name="connsiteX3" fmla="*/ 2413000 w 3028950"/>
                <a:gd name="connsiteY3" fmla="*/ 63500 h 2006801"/>
                <a:gd name="connsiteX4" fmla="*/ 2622550 w 3028950"/>
                <a:gd name="connsiteY4" fmla="*/ 76200 h 2006801"/>
                <a:gd name="connsiteX5" fmla="*/ 2698750 w 3028950"/>
                <a:gd name="connsiteY5" fmla="*/ 88900 h 2006801"/>
                <a:gd name="connsiteX6" fmla="*/ 2717800 w 3028950"/>
                <a:gd name="connsiteY6" fmla="*/ 95250 h 2006801"/>
                <a:gd name="connsiteX7" fmla="*/ 2794000 w 3028950"/>
                <a:gd name="connsiteY7" fmla="*/ 114300 h 2006801"/>
                <a:gd name="connsiteX8" fmla="*/ 2832100 w 3028950"/>
                <a:gd name="connsiteY8" fmla="*/ 139700 h 2006801"/>
                <a:gd name="connsiteX9" fmla="*/ 2876550 w 3028950"/>
                <a:gd name="connsiteY9" fmla="*/ 165100 h 2006801"/>
                <a:gd name="connsiteX10" fmla="*/ 2921000 w 3028950"/>
                <a:gd name="connsiteY10" fmla="*/ 203200 h 2006801"/>
                <a:gd name="connsiteX11" fmla="*/ 2959100 w 3028950"/>
                <a:gd name="connsiteY11" fmla="*/ 228600 h 2006801"/>
                <a:gd name="connsiteX12" fmla="*/ 2997200 w 3028950"/>
                <a:gd name="connsiteY12" fmla="*/ 266700 h 2006801"/>
                <a:gd name="connsiteX13" fmla="*/ 3003550 w 3028950"/>
                <a:gd name="connsiteY13" fmla="*/ 285750 h 2006801"/>
                <a:gd name="connsiteX14" fmla="*/ 3016250 w 3028950"/>
                <a:gd name="connsiteY14" fmla="*/ 304800 h 2006801"/>
                <a:gd name="connsiteX15" fmla="*/ 3028950 w 3028950"/>
                <a:gd name="connsiteY15" fmla="*/ 355600 h 2006801"/>
                <a:gd name="connsiteX16" fmla="*/ 3022600 w 3028950"/>
                <a:gd name="connsiteY16" fmla="*/ 565150 h 2006801"/>
                <a:gd name="connsiteX17" fmla="*/ 3009900 w 3028950"/>
                <a:gd name="connsiteY17" fmla="*/ 596900 h 2006801"/>
                <a:gd name="connsiteX18" fmla="*/ 2997200 w 3028950"/>
                <a:gd name="connsiteY18" fmla="*/ 660400 h 2006801"/>
                <a:gd name="connsiteX19" fmla="*/ 2990850 w 3028950"/>
                <a:gd name="connsiteY19" fmla="*/ 679450 h 2006801"/>
                <a:gd name="connsiteX20" fmla="*/ 2978150 w 3028950"/>
                <a:gd name="connsiteY20" fmla="*/ 698500 h 2006801"/>
                <a:gd name="connsiteX21" fmla="*/ 2971800 w 3028950"/>
                <a:gd name="connsiteY21" fmla="*/ 717550 h 2006801"/>
                <a:gd name="connsiteX22" fmla="*/ 2946400 w 3028950"/>
                <a:gd name="connsiteY22" fmla="*/ 768350 h 2006801"/>
                <a:gd name="connsiteX23" fmla="*/ 2921000 w 3028950"/>
                <a:gd name="connsiteY23" fmla="*/ 825500 h 2006801"/>
                <a:gd name="connsiteX24" fmla="*/ 2908300 w 3028950"/>
                <a:gd name="connsiteY24" fmla="*/ 850900 h 2006801"/>
                <a:gd name="connsiteX25" fmla="*/ 2901950 w 3028950"/>
                <a:gd name="connsiteY25" fmla="*/ 869950 h 2006801"/>
                <a:gd name="connsiteX26" fmla="*/ 2882900 w 3028950"/>
                <a:gd name="connsiteY26" fmla="*/ 889000 h 2006801"/>
                <a:gd name="connsiteX27" fmla="*/ 2870200 w 3028950"/>
                <a:gd name="connsiteY27" fmla="*/ 933450 h 2006801"/>
                <a:gd name="connsiteX28" fmla="*/ 2851150 w 3028950"/>
                <a:gd name="connsiteY28" fmla="*/ 939800 h 2006801"/>
                <a:gd name="connsiteX29" fmla="*/ 2825750 w 3028950"/>
                <a:gd name="connsiteY29" fmla="*/ 984250 h 2006801"/>
                <a:gd name="connsiteX30" fmla="*/ 2819400 w 3028950"/>
                <a:gd name="connsiteY30" fmla="*/ 1009650 h 2006801"/>
                <a:gd name="connsiteX31" fmla="*/ 2806700 w 3028950"/>
                <a:gd name="connsiteY31" fmla="*/ 1028700 h 2006801"/>
                <a:gd name="connsiteX32" fmla="*/ 2800350 w 3028950"/>
                <a:gd name="connsiteY32" fmla="*/ 1047750 h 2006801"/>
                <a:gd name="connsiteX33" fmla="*/ 2781300 w 3028950"/>
                <a:gd name="connsiteY33" fmla="*/ 1054100 h 2006801"/>
                <a:gd name="connsiteX34" fmla="*/ 2768600 w 3028950"/>
                <a:gd name="connsiteY34" fmla="*/ 1073150 h 2006801"/>
                <a:gd name="connsiteX35" fmla="*/ 2749550 w 3028950"/>
                <a:gd name="connsiteY35" fmla="*/ 1098550 h 2006801"/>
                <a:gd name="connsiteX36" fmla="*/ 2736850 w 3028950"/>
                <a:gd name="connsiteY36" fmla="*/ 1123950 h 2006801"/>
                <a:gd name="connsiteX37" fmla="*/ 2705100 w 3028950"/>
                <a:gd name="connsiteY37" fmla="*/ 1168400 h 2006801"/>
                <a:gd name="connsiteX38" fmla="*/ 2679700 w 3028950"/>
                <a:gd name="connsiteY38" fmla="*/ 1206500 h 2006801"/>
                <a:gd name="connsiteX39" fmla="*/ 2641600 w 3028950"/>
                <a:gd name="connsiteY39" fmla="*/ 1263650 h 2006801"/>
                <a:gd name="connsiteX40" fmla="*/ 2590800 w 3028950"/>
                <a:gd name="connsiteY40" fmla="*/ 1320800 h 2006801"/>
                <a:gd name="connsiteX41" fmla="*/ 2552700 w 3028950"/>
                <a:gd name="connsiteY41" fmla="*/ 1346200 h 2006801"/>
                <a:gd name="connsiteX42" fmla="*/ 2520950 w 3028950"/>
                <a:gd name="connsiteY42" fmla="*/ 1371600 h 2006801"/>
                <a:gd name="connsiteX43" fmla="*/ 2501900 w 3028950"/>
                <a:gd name="connsiteY43" fmla="*/ 1390650 h 2006801"/>
                <a:gd name="connsiteX44" fmla="*/ 2438400 w 3028950"/>
                <a:gd name="connsiteY44" fmla="*/ 1409700 h 2006801"/>
                <a:gd name="connsiteX45" fmla="*/ 2419350 w 3028950"/>
                <a:gd name="connsiteY45" fmla="*/ 1416050 h 2006801"/>
                <a:gd name="connsiteX46" fmla="*/ 2393950 w 3028950"/>
                <a:gd name="connsiteY46" fmla="*/ 1422400 h 2006801"/>
                <a:gd name="connsiteX47" fmla="*/ 2343150 w 3028950"/>
                <a:gd name="connsiteY47" fmla="*/ 1447800 h 2006801"/>
                <a:gd name="connsiteX48" fmla="*/ 2286000 w 3028950"/>
                <a:gd name="connsiteY48" fmla="*/ 1460500 h 2006801"/>
                <a:gd name="connsiteX49" fmla="*/ 2260600 w 3028950"/>
                <a:gd name="connsiteY49" fmla="*/ 1473200 h 2006801"/>
                <a:gd name="connsiteX50" fmla="*/ 2228850 w 3028950"/>
                <a:gd name="connsiteY50" fmla="*/ 1479550 h 2006801"/>
                <a:gd name="connsiteX51" fmla="*/ 2203450 w 3028950"/>
                <a:gd name="connsiteY51" fmla="*/ 1485900 h 2006801"/>
                <a:gd name="connsiteX52" fmla="*/ 2146300 w 3028950"/>
                <a:gd name="connsiteY52" fmla="*/ 1517650 h 2006801"/>
                <a:gd name="connsiteX53" fmla="*/ 2114550 w 3028950"/>
                <a:gd name="connsiteY53" fmla="*/ 1530350 h 2006801"/>
                <a:gd name="connsiteX54" fmla="*/ 2095500 w 3028950"/>
                <a:gd name="connsiteY54" fmla="*/ 1536700 h 2006801"/>
                <a:gd name="connsiteX55" fmla="*/ 2044700 w 3028950"/>
                <a:gd name="connsiteY55" fmla="*/ 1555750 h 2006801"/>
                <a:gd name="connsiteX56" fmla="*/ 2025650 w 3028950"/>
                <a:gd name="connsiteY56" fmla="*/ 1574800 h 2006801"/>
                <a:gd name="connsiteX57" fmla="*/ 2006600 w 3028950"/>
                <a:gd name="connsiteY57" fmla="*/ 1581150 h 2006801"/>
                <a:gd name="connsiteX58" fmla="*/ 1987550 w 3028950"/>
                <a:gd name="connsiteY58" fmla="*/ 1593850 h 2006801"/>
                <a:gd name="connsiteX59" fmla="*/ 1968500 w 3028950"/>
                <a:gd name="connsiteY59" fmla="*/ 1600200 h 2006801"/>
                <a:gd name="connsiteX60" fmla="*/ 1949450 w 3028950"/>
                <a:gd name="connsiteY60" fmla="*/ 1612900 h 2006801"/>
                <a:gd name="connsiteX61" fmla="*/ 1885950 w 3028950"/>
                <a:gd name="connsiteY61" fmla="*/ 1625600 h 2006801"/>
                <a:gd name="connsiteX62" fmla="*/ 1860550 w 3028950"/>
                <a:gd name="connsiteY62" fmla="*/ 1638300 h 2006801"/>
                <a:gd name="connsiteX63" fmla="*/ 1841500 w 3028950"/>
                <a:gd name="connsiteY63" fmla="*/ 1644650 h 2006801"/>
                <a:gd name="connsiteX64" fmla="*/ 1822450 w 3028950"/>
                <a:gd name="connsiteY64" fmla="*/ 1657350 h 2006801"/>
                <a:gd name="connsiteX65" fmla="*/ 1771650 w 3028950"/>
                <a:gd name="connsiteY65" fmla="*/ 1670050 h 2006801"/>
                <a:gd name="connsiteX66" fmla="*/ 1708150 w 3028950"/>
                <a:gd name="connsiteY66" fmla="*/ 1689100 h 2006801"/>
                <a:gd name="connsiteX67" fmla="*/ 1644650 w 3028950"/>
                <a:gd name="connsiteY67" fmla="*/ 1701800 h 2006801"/>
                <a:gd name="connsiteX68" fmla="*/ 1568450 w 3028950"/>
                <a:gd name="connsiteY68" fmla="*/ 1708150 h 2006801"/>
                <a:gd name="connsiteX69" fmla="*/ 1473200 w 3028950"/>
                <a:gd name="connsiteY69" fmla="*/ 1727200 h 2006801"/>
                <a:gd name="connsiteX70" fmla="*/ 1454150 w 3028950"/>
                <a:gd name="connsiteY70" fmla="*/ 1739900 h 2006801"/>
                <a:gd name="connsiteX71" fmla="*/ 1428750 w 3028950"/>
                <a:gd name="connsiteY71" fmla="*/ 1746250 h 2006801"/>
                <a:gd name="connsiteX72" fmla="*/ 1365250 w 3028950"/>
                <a:gd name="connsiteY72" fmla="*/ 1771650 h 2006801"/>
                <a:gd name="connsiteX73" fmla="*/ 1339850 w 3028950"/>
                <a:gd name="connsiteY73" fmla="*/ 1778000 h 2006801"/>
                <a:gd name="connsiteX74" fmla="*/ 1301750 w 3028950"/>
                <a:gd name="connsiteY74" fmla="*/ 1784350 h 2006801"/>
                <a:gd name="connsiteX75" fmla="*/ 1282700 w 3028950"/>
                <a:gd name="connsiteY75" fmla="*/ 1790700 h 2006801"/>
                <a:gd name="connsiteX76" fmla="*/ 1250950 w 3028950"/>
                <a:gd name="connsiteY76" fmla="*/ 1797050 h 2006801"/>
                <a:gd name="connsiteX77" fmla="*/ 1206500 w 3028950"/>
                <a:gd name="connsiteY77" fmla="*/ 1809750 h 2006801"/>
                <a:gd name="connsiteX78" fmla="*/ 1162050 w 3028950"/>
                <a:gd name="connsiteY78" fmla="*/ 1816100 h 2006801"/>
                <a:gd name="connsiteX79" fmla="*/ 1123950 w 3028950"/>
                <a:gd name="connsiteY79" fmla="*/ 1828800 h 2006801"/>
                <a:gd name="connsiteX80" fmla="*/ 1047750 w 3028950"/>
                <a:gd name="connsiteY80" fmla="*/ 1841500 h 2006801"/>
                <a:gd name="connsiteX81" fmla="*/ 1022350 w 3028950"/>
                <a:gd name="connsiteY81" fmla="*/ 1847850 h 2006801"/>
                <a:gd name="connsiteX82" fmla="*/ 971550 w 3028950"/>
                <a:gd name="connsiteY82" fmla="*/ 1866900 h 2006801"/>
                <a:gd name="connsiteX83" fmla="*/ 863600 w 3028950"/>
                <a:gd name="connsiteY83" fmla="*/ 1885950 h 2006801"/>
                <a:gd name="connsiteX84" fmla="*/ 793750 w 3028950"/>
                <a:gd name="connsiteY84" fmla="*/ 1898650 h 2006801"/>
                <a:gd name="connsiteX85" fmla="*/ 552450 w 3028950"/>
                <a:gd name="connsiteY85" fmla="*/ 1911350 h 2006801"/>
                <a:gd name="connsiteX86" fmla="*/ 419100 w 3028950"/>
                <a:gd name="connsiteY86" fmla="*/ 1930400 h 2006801"/>
                <a:gd name="connsiteX87" fmla="*/ 393700 w 3028950"/>
                <a:gd name="connsiteY87" fmla="*/ 1936750 h 2006801"/>
                <a:gd name="connsiteX88" fmla="*/ 355600 w 3028950"/>
                <a:gd name="connsiteY88" fmla="*/ 1943100 h 2006801"/>
                <a:gd name="connsiteX89" fmla="*/ 266700 w 3028950"/>
                <a:gd name="connsiteY89" fmla="*/ 1962150 h 2006801"/>
                <a:gd name="connsiteX90" fmla="*/ 241300 w 3028950"/>
                <a:gd name="connsiteY90" fmla="*/ 1974850 h 2006801"/>
                <a:gd name="connsiteX91" fmla="*/ 222250 w 3028950"/>
                <a:gd name="connsiteY91" fmla="*/ 1981200 h 2006801"/>
                <a:gd name="connsiteX92" fmla="*/ 171450 w 3028950"/>
                <a:gd name="connsiteY92" fmla="*/ 2000250 h 2006801"/>
                <a:gd name="connsiteX93" fmla="*/ 0 w 3028950"/>
                <a:gd name="connsiteY93" fmla="*/ 2006600 h 2006801"/>
                <a:gd name="connsiteX0" fmla="*/ 1873250 w 3028950"/>
                <a:gd name="connsiteY0" fmla="*/ 0 h 2006801"/>
                <a:gd name="connsiteX1" fmla="*/ 2146300 w 3028950"/>
                <a:gd name="connsiteY1" fmla="*/ 25400 h 2006801"/>
                <a:gd name="connsiteX2" fmla="*/ 2413000 w 3028950"/>
                <a:gd name="connsiteY2" fmla="*/ 63500 h 2006801"/>
                <a:gd name="connsiteX3" fmla="*/ 2622550 w 3028950"/>
                <a:gd name="connsiteY3" fmla="*/ 76200 h 2006801"/>
                <a:gd name="connsiteX4" fmla="*/ 2698750 w 3028950"/>
                <a:gd name="connsiteY4" fmla="*/ 88900 h 2006801"/>
                <a:gd name="connsiteX5" fmla="*/ 2717800 w 3028950"/>
                <a:gd name="connsiteY5" fmla="*/ 95250 h 2006801"/>
                <a:gd name="connsiteX6" fmla="*/ 2794000 w 3028950"/>
                <a:gd name="connsiteY6" fmla="*/ 114300 h 2006801"/>
                <a:gd name="connsiteX7" fmla="*/ 2832100 w 3028950"/>
                <a:gd name="connsiteY7" fmla="*/ 139700 h 2006801"/>
                <a:gd name="connsiteX8" fmla="*/ 2876550 w 3028950"/>
                <a:gd name="connsiteY8" fmla="*/ 165100 h 2006801"/>
                <a:gd name="connsiteX9" fmla="*/ 2921000 w 3028950"/>
                <a:gd name="connsiteY9" fmla="*/ 203200 h 2006801"/>
                <a:gd name="connsiteX10" fmla="*/ 2959100 w 3028950"/>
                <a:gd name="connsiteY10" fmla="*/ 228600 h 2006801"/>
                <a:gd name="connsiteX11" fmla="*/ 2997200 w 3028950"/>
                <a:gd name="connsiteY11" fmla="*/ 266700 h 2006801"/>
                <a:gd name="connsiteX12" fmla="*/ 3003550 w 3028950"/>
                <a:gd name="connsiteY12" fmla="*/ 285750 h 2006801"/>
                <a:gd name="connsiteX13" fmla="*/ 3016250 w 3028950"/>
                <a:gd name="connsiteY13" fmla="*/ 304800 h 2006801"/>
                <a:gd name="connsiteX14" fmla="*/ 3028950 w 3028950"/>
                <a:gd name="connsiteY14" fmla="*/ 355600 h 2006801"/>
                <a:gd name="connsiteX15" fmla="*/ 3022600 w 3028950"/>
                <a:gd name="connsiteY15" fmla="*/ 565150 h 2006801"/>
                <a:gd name="connsiteX16" fmla="*/ 3009900 w 3028950"/>
                <a:gd name="connsiteY16" fmla="*/ 596900 h 2006801"/>
                <a:gd name="connsiteX17" fmla="*/ 2997200 w 3028950"/>
                <a:gd name="connsiteY17" fmla="*/ 660400 h 2006801"/>
                <a:gd name="connsiteX18" fmla="*/ 2990850 w 3028950"/>
                <a:gd name="connsiteY18" fmla="*/ 679450 h 2006801"/>
                <a:gd name="connsiteX19" fmla="*/ 2978150 w 3028950"/>
                <a:gd name="connsiteY19" fmla="*/ 698500 h 2006801"/>
                <a:gd name="connsiteX20" fmla="*/ 2971800 w 3028950"/>
                <a:gd name="connsiteY20" fmla="*/ 717550 h 2006801"/>
                <a:gd name="connsiteX21" fmla="*/ 2946400 w 3028950"/>
                <a:gd name="connsiteY21" fmla="*/ 768350 h 2006801"/>
                <a:gd name="connsiteX22" fmla="*/ 2921000 w 3028950"/>
                <a:gd name="connsiteY22" fmla="*/ 825500 h 2006801"/>
                <a:gd name="connsiteX23" fmla="*/ 2908300 w 3028950"/>
                <a:gd name="connsiteY23" fmla="*/ 850900 h 2006801"/>
                <a:gd name="connsiteX24" fmla="*/ 2901950 w 3028950"/>
                <a:gd name="connsiteY24" fmla="*/ 869950 h 2006801"/>
                <a:gd name="connsiteX25" fmla="*/ 2882900 w 3028950"/>
                <a:gd name="connsiteY25" fmla="*/ 889000 h 2006801"/>
                <a:gd name="connsiteX26" fmla="*/ 2870200 w 3028950"/>
                <a:gd name="connsiteY26" fmla="*/ 933450 h 2006801"/>
                <a:gd name="connsiteX27" fmla="*/ 2851150 w 3028950"/>
                <a:gd name="connsiteY27" fmla="*/ 939800 h 2006801"/>
                <a:gd name="connsiteX28" fmla="*/ 2825750 w 3028950"/>
                <a:gd name="connsiteY28" fmla="*/ 984250 h 2006801"/>
                <a:gd name="connsiteX29" fmla="*/ 2819400 w 3028950"/>
                <a:gd name="connsiteY29" fmla="*/ 1009650 h 2006801"/>
                <a:gd name="connsiteX30" fmla="*/ 2806700 w 3028950"/>
                <a:gd name="connsiteY30" fmla="*/ 1028700 h 2006801"/>
                <a:gd name="connsiteX31" fmla="*/ 2800350 w 3028950"/>
                <a:gd name="connsiteY31" fmla="*/ 1047750 h 2006801"/>
                <a:gd name="connsiteX32" fmla="*/ 2781300 w 3028950"/>
                <a:gd name="connsiteY32" fmla="*/ 1054100 h 2006801"/>
                <a:gd name="connsiteX33" fmla="*/ 2768600 w 3028950"/>
                <a:gd name="connsiteY33" fmla="*/ 1073150 h 2006801"/>
                <a:gd name="connsiteX34" fmla="*/ 2749550 w 3028950"/>
                <a:gd name="connsiteY34" fmla="*/ 1098550 h 2006801"/>
                <a:gd name="connsiteX35" fmla="*/ 2736850 w 3028950"/>
                <a:gd name="connsiteY35" fmla="*/ 1123950 h 2006801"/>
                <a:gd name="connsiteX36" fmla="*/ 2705100 w 3028950"/>
                <a:gd name="connsiteY36" fmla="*/ 1168400 h 2006801"/>
                <a:gd name="connsiteX37" fmla="*/ 2679700 w 3028950"/>
                <a:gd name="connsiteY37" fmla="*/ 1206500 h 2006801"/>
                <a:gd name="connsiteX38" fmla="*/ 2641600 w 3028950"/>
                <a:gd name="connsiteY38" fmla="*/ 1263650 h 2006801"/>
                <a:gd name="connsiteX39" fmla="*/ 2590800 w 3028950"/>
                <a:gd name="connsiteY39" fmla="*/ 1320800 h 2006801"/>
                <a:gd name="connsiteX40" fmla="*/ 2552700 w 3028950"/>
                <a:gd name="connsiteY40" fmla="*/ 1346200 h 2006801"/>
                <a:gd name="connsiteX41" fmla="*/ 2520950 w 3028950"/>
                <a:gd name="connsiteY41" fmla="*/ 1371600 h 2006801"/>
                <a:gd name="connsiteX42" fmla="*/ 2501900 w 3028950"/>
                <a:gd name="connsiteY42" fmla="*/ 1390650 h 2006801"/>
                <a:gd name="connsiteX43" fmla="*/ 2438400 w 3028950"/>
                <a:gd name="connsiteY43" fmla="*/ 1409700 h 2006801"/>
                <a:gd name="connsiteX44" fmla="*/ 2419350 w 3028950"/>
                <a:gd name="connsiteY44" fmla="*/ 1416050 h 2006801"/>
                <a:gd name="connsiteX45" fmla="*/ 2393950 w 3028950"/>
                <a:gd name="connsiteY45" fmla="*/ 1422400 h 2006801"/>
                <a:gd name="connsiteX46" fmla="*/ 2343150 w 3028950"/>
                <a:gd name="connsiteY46" fmla="*/ 1447800 h 2006801"/>
                <a:gd name="connsiteX47" fmla="*/ 2286000 w 3028950"/>
                <a:gd name="connsiteY47" fmla="*/ 1460500 h 2006801"/>
                <a:gd name="connsiteX48" fmla="*/ 2260600 w 3028950"/>
                <a:gd name="connsiteY48" fmla="*/ 1473200 h 2006801"/>
                <a:gd name="connsiteX49" fmla="*/ 2228850 w 3028950"/>
                <a:gd name="connsiteY49" fmla="*/ 1479550 h 2006801"/>
                <a:gd name="connsiteX50" fmla="*/ 2203450 w 3028950"/>
                <a:gd name="connsiteY50" fmla="*/ 1485900 h 2006801"/>
                <a:gd name="connsiteX51" fmla="*/ 2146300 w 3028950"/>
                <a:gd name="connsiteY51" fmla="*/ 1517650 h 2006801"/>
                <a:gd name="connsiteX52" fmla="*/ 2114550 w 3028950"/>
                <a:gd name="connsiteY52" fmla="*/ 1530350 h 2006801"/>
                <a:gd name="connsiteX53" fmla="*/ 2095500 w 3028950"/>
                <a:gd name="connsiteY53" fmla="*/ 1536700 h 2006801"/>
                <a:gd name="connsiteX54" fmla="*/ 2044700 w 3028950"/>
                <a:gd name="connsiteY54" fmla="*/ 1555750 h 2006801"/>
                <a:gd name="connsiteX55" fmla="*/ 2025650 w 3028950"/>
                <a:gd name="connsiteY55" fmla="*/ 1574800 h 2006801"/>
                <a:gd name="connsiteX56" fmla="*/ 2006600 w 3028950"/>
                <a:gd name="connsiteY56" fmla="*/ 1581150 h 2006801"/>
                <a:gd name="connsiteX57" fmla="*/ 1987550 w 3028950"/>
                <a:gd name="connsiteY57" fmla="*/ 1593850 h 2006801"/>
                <a:gd name="connsiteX58" fmla="*/ 1968500 w 3028950"/>
                <a:gd name="connsiteY58" fmla="*/ 1600200 h 2006801"/>
                <a:gd name="connsiteX59" fmla="*/ 1949450 w 3028950"/>
                <a:gd name="connsiteY59" fmla="*/ 1612900 h 2006801"/>
                <a:gd name="connsiteX60" fmla="*/ 1885950 w 3028950"/>
                <a:gd name="connsiteY60" fmla="*/ 1625600 h 2006801"/>
                <a:gd name="connsiteX61" fmla="*/ 1860550 w 3028950"/>
                <a:gd name="connsiteY61" fmla="*/ 1638300 h 2006801"/>
                <a:gd name="connsiteX62" fmla="*/ 1841500 w 3028950"/>
                <a:gd name="connsiteY62" fmla="*/ 1644650 h 2006801"/>
                <a:gd name="connsiteX63" fmla="*/ 1822450 w 3028950"/>
                <a:gd name="connsiteY63" fmla="*/ 1657350 h 2006801"/>
                <a:gd name="connsiteX64" fmla="*/ 1771650 w 3028950"/>
                <a:gd name="connsiteY64" fmla="*/ 1670050 h 2006801"/>
                <a:gd name="connsiteX65" fmla="*/ 1708150 w 3028950"/>
                <a:gd name="connsiteY65" fmla="*/ 1689100 h 2006801"/>
                <a:gd name="connsiteX66" fmla="*/ 1644650 w 3028950"/>
                <a:gd name="connsiteY66" fmla="*/ 1701800 h 2006801"/>
                <a:gd name="connsiteX67" fmla="*/ 1568450 w 3028950"/>
                <a:gd name="connsiteY67" fmla="*/ 1708150 h 2006801"/>
                <a:gd name="connsiteX68" fmla="*/ 1473200 w 3028950"/>
                <a:gd name="connsiteY68" fmla="*/ 1727200 h 2006801"/>
                <a:gd name="connsiteX69" fmla="*/ 1454150 w 3028950"/>
                <a:gd name="connsiteY69" fmla="*/ 1739900 h 2006801"/>
                <a:gd name="connsiteX70" fmla="*/ 1428750 w 3028950"/>
                <a:gd name="connsiteY70" fmla="*/ 1746250 h 2006801"/>
                <a:gd name="connsiteX71" fmla="*/ 1365250 w 3028950"/>
                <a:gd name="connsiteY71" fmla="*/ 1771650 h 2006801"/>
                <a:gd name="connsiteX72" fmla="*/ 1339850 w 3028950"/>
                <a:gd name="connsiteY72" fmla="*/ 1778000 h 2006801"/>
                <a:gd name="connsiteX73" fmla="*/ 1301750 w 3028950"/>
                <a:gd name="connsiteY73" fmla="*/ 1784350 h 2006801"/>
                <a:gd name="connsiteX74" fmla="*/ 1282700 w 3028950"/>
                <a:gd name="connsiteY74" fmla="*/ 1790700 h 2006801"/>
                <a:gd name="connsiteX75" fmla="*/ 1250950 w 3028950"/>
                <a:gd name="connsiteY75" fmla="*/ 1797050 h 2006801"/>
                <a:gd name="connsiteX76" fmla="*/ 1206500 w 3028950"/>
                <a:gd name="connsiteY76" fmla="*/ 1809750 h 2006801"/>
                <a:gd name="connsiteX77" fmla="*/ 1162050 w 3028950"/>
                <a:gd name="connsiteY77" fmla="*/ 1816100 h 2006801"/>
                <a:gd name="connsiteX78" fmla="*/ 1123950 w 3028950"/>
                <a:gd name="connsiteY78" fmla="*/ 1828800 h 2006801"/>
                <a:gd name="connsiteX79" fmla="*/ 1047750 w 3028950"/>
                <a:gd name="connsiteY79" fmla="*/ 1841500 h 2006801"/>
                <a:gd name="connsiteX80" fmla="*/ 1022350 w 3028950"/>
                <a:gd name="connsiteY80" fmla="*/ 1847850 h 2006801"/>
                <a:gd name="connsiteX81" fmla="*/ 971550 w 3028950"/>
                <a:gd name="connsiteY81" fmla="*/ 1866900 h 2006801"/>
                <a:gd name="connsiteX82" fmla="*/ 863600 w 3028950"/>
                <a:gd name="connsiteY82" fmla="*/ 1885950 h 2006801"/>
                <a:gd name="connsiteX83" fmla="*/ 793750 w 3028950"/>
                <a:gd name="connsiteY83" fmla="*/ 1898650 h 2006801"/>
                <a:gd name="connsiteX84" fmla="*/ 552450 w 3028950"/>
                <a:gd name="connsiteY84" fmla="*/ 1911350 h 2006801"/>
                <a:gd name="connsiteX85" fmla="*/ 419100 w 3028950"/>
                <a:gd name="connsiteY85" fmla="*/ 1930400 h 2006801"/>
                <a:gd name="connsiteX86" fmla="*/ 393700 w 3028950"/>
                <a:gd name="connsiteY86" fmla="*/ 1936750 h 2006801"/>
                <a:gd name="connsiteX87" fmla="*/ 355600 w 3028950"/>
                <a:gd name="connsiteY87" fmla="*/ 1943100 h 2006801"/>
                <a:gd name="connsiteX88" fmla="*/ 266700 w 3028950"/>
                <a:gd name="connsiteY88" fmla="*/ 1962150 h 2006801"/>
                <a:gd name="connsiteX89" fmla="*/ 241300 w 3028950"/>
                <a:gd name="connsiteY89" fmla="*/ 1974850 h 2006801"/>
                <a:gd name="connsiteX90" fmla="*/ 222250 w 3028950"/>
                <a:gd name="connsiteY90" fmla="*/ 1981200 h 2006801"/>
                <a:gd name="connsiteX91" fmla="*/ 171450 w 3028950"/>
                <a:gd name="connsiteY91" fmla="*/ 2000250 h 2006801"/>
                <a:gd name="connsiteX92" fmla="*/ 0 w 3028950"/>
                <a:gd name="connsiteY92" fmla="*/ 2006600 h 2006801"/>
                <a:gd name="connsiteX0" fmla="*/ 1873250 w 3028950"/>
                <a:gd name="connsiteY0" fmla="*/ 0 h 2006801"/>
                <a:gd name="connsiteX1" fmla="*/ 2146300 w 3028950"/>
                <a:gd name="connsiteY1" fmla="*/ 25400 h 2006801"/>
                <a:gd name="connsiteX2" fmla="*/ 2413000 w 3028950"/>
                <a:gd name="connsiteY2" fmla="*/ 63500 h 2006801"/>
                <a:gd name="connsiteX3" fmla="*/ 2698750 w 3028950"/>
                <a:gd name="connsiteY3" fmla="*/ 88900 h 2006801"/>
                <a:gd name="connsiteX4" fmla="*/ 2717800 w 3028950"/>
                <a:gd name="connsiteY4" fmla="*/ 95250 h 2006801"/>
                <a:gd name="connsiteX5" fmla="*/ 2794000 w 3028950"/>
                <a:gd name="connsiteY5" fmla="*/ 114300 h 2006801"/>
                <a:gd name="connsiteX6" fmla="*/ 2832100 w 3028950"/>
                <a:gd name="connsiteY6" fmla="*/ 139700 h 2006801"/>
                <a:gd name="connsiteX7" fmla="*/ 2876550 w 3028950"/>
                <a:gd name="connsiteY7" fmla="*/ 165100 h 2006801"/>
                <a:gd name="connsiteX8" fmla="*/ 2921000 w 3028950"/>
                <a:gd name="connsiteY8" fmla="*/ 203200 h 2006801"/>
                <a:gd name="connsiteX9" fmla="*/ 2959100 w 3028950"/>
                <a:gd name="connsiteY9" fmla="*/ 228600 h 2006801"/>
                <a:gd name="connsiteX10" fmla="*/ 2997200 w 3028950"/>
                <a:gd name="connsiteY10" fmla="*/ 266700 h 2006801"/>
                <a:gd name="connsiteX11" fmla="*/ 3003550 w 3028950"/>
                <a:gd name="connsiteY11" fmla="*/ 285750 h 2006801"/>
                <a:gd name="connsiteX12" fmla="*/ 3016250 w 3028950"/>
                <a:gd name="connsiteY12" fmla="*/ 304800 h 2006801"/>
                <a:gd name="connsiteX13" fmla="*/ 3028950 w 3028950"/>
                <a:gd name="connsiteY13" fmla="*/ 355600 h 2006801"/>
                <a:gd name="connsiteX14" fmla="*/ 3022600 w 3028950"/>
                <a:gd name="connsiteY14" fmla="*/ 565150 h 2006801"/>
                <a:gd name="connsiteX15" fmla="*/ 3009900 w 3028950"/>
                <a:gd name="connsiteY15" fmla="*/ 596900 h 2006801"/>
                <a:gd name="connsiteX16" fmla="*/ 2997200 w 3028950"/>
                <a:gd name="connsiteY16" fmla="*/ 660400 h 2006801"/>
                <a:gd name="connsiteX17" fmla="*/ 2990850 w 3028950"/>
                <a:gd name="connsiteY17" fmla="*/ 679450 h 2006801"/>
                <a:gd name="connsiteX18" fmla="*/ 2978150 w 3028950"/>
                <a:gd name="connsiteY18" fmla="*/ 698500 h 2006801"/>
                <a:gd name="connsiteX19" fmla="*/ 2971800 w 3028950"/>
                <a:gd name="connsiteY19" fmla="*/ 717550 h 2006801"/>
                <a:gd name="connsiteX20" fmla="*/ 2946400 w 3028950"/>
                <a:gd name="connsiteY20" fmla="*/ 768350 h 2006801"/>
                <a:gd name="connsiteX21" fmla="*/ 2921000 w 3028950"/>
                <a:gd name="connsiteY21" fmla="*/ 825500 h 2006801"/>
                <a:gd name="connsiteX22" fmla="*/ 2908300 w 3028950"/>
                <a:gd name="connsiteY22" fmla="*/ 850900 h 2006801"/>
                <a:gd name="connsiteX23" fmla="*/ 2901950 w 3028950"/>
                <a:gd name="connsiteY23" fmla="*/ 869950 h 2006801"/>
                <a:gd name="connsiteX24" fmla="*/ 2882900 w 3028950"/>
                <a:gd name="connsiteY24" fmla="*/ 889000 h 2006801"/>
                <a:gd name="connsiteX25" fmla="*/ 2870200 w 3028950"/>
                <a:gd name="connsiteY25" fmla="*/ 933450 h 2006801"/>
                <a:gd name="connsiteX26" fmla="*/ 2851150 w 3028950"/>
                <a:gd name="connsiteY26" fmla="*/ 939800 h 2006801"/>
                <a:gd name="connsiteX27" fmla="*/ 2825750 w 3028950"/>
                <a:gd name="connsiteY27" fmla="*/ 984250 h 2006801"/>
                <a:gd name="connsiteX28" fmla="*/ 2819400 w 3028950"/>
                <a:gd name="connsiteY28" fmla="*/ 1009650 h 2006801"/>
                <a:gd name="connsiteX29" fmla="*/ 2806700 w 3028950"/>
                <a:gd name="connsiteY29" fmla="*/ 1028700 h 2006801"/>
                <a:gd name="connsiteX30" fmla="*/ 2800350 w 3028950"/>
                <a:gd name="connsiteY30" fmla="*/ 1047750 h 2006801"/>
                <a:gd name="connsiteX31" fmla="*/ 2781300 w 3028950"/>
                <a:gd name="connsiteY31" fmla="*/ 1054100 h 2006801"/>
                <a:gd name="connsiteX32" fmla="*/ 2768600 w 3028950"/>
                <a:gd name="connsiteY32" fmla="*/ 1073150 h 2006801"/>
                <a:gd name="connsiteX33" fmla="*/ 2749550 w 3028950"/>
                <a:gd name="connsiteY33" fmla="*/ 1098550 h 2006801"/>
                <a:gd name="connsiteX34" fmla="*/ 2736850 w 3028950"/>
                <a:gd name="connsiteY34" fmla="*/ 1123950 h 2006801"/>
                <a:gd name="connsiteX35" fmla="*/ 2705100 w 3028950"/>
                <a:gd name="connsiteY35" fmla="*/ 1168400 h 2006801"/>
                <a:gd name="connsiteX36" fmla="*/ 2679700 w 3028950"/>
                <a:gd name="connsiteY36" fmla="*/ 1206500 h 2006801"/>
                <a:gd name="connsiteX37" fmla="*/ 2641600 w 3028950"/>
                <a:gd name="connsiteY37" fmla="*/ 1263650 h 2006801"/>
                <a:gd name="connsiteX38" fmla="*/ 2590800 w 3028950"/>
                <a:gd name="connsiteY38" fmla="*/ 1320800 h 2006801"/>
                <a:gd name="connsiteX39" fmla="*/ 2552700 w 3028950"/>
                <a:gd name="connsiteY39" fmla="*/ 1346200 h 2006801"/>
                <a:gd name="connsiteX40" fmla="*/ 2520950 w 3028950"/>
                <a:gd name="connsiteY40" fmla="*/ 1371600 h 2006801"/>
                <a:gd name="connsiteX41" fmla="*/ 2501900 w 3028950"/>
                <a:gd name="connsiteY41" fmla="*/ 1390650 h 2006801"/>
                <a:gd name="connsiteX42" fmla="*/ 2438400 w 3028950"/>
                <a:gd name="connsiteY42" fmla="*/ 1409700 h 2006801"/>
                <a:gd name="connsiteX43" fmla="*/ 2419350 w 3028950"/>
                <a:gd name="connsiteY43" fmla="*/ 1416050 h 2006801"/>
                <a:gd name="connsiteX44" fmla="*/ 2393950 w 3028950"/>
                <a:gd name="connsiteY44" fmla="*/ 1422400 h 2006801"/>
                <a:gd name="connsiteX45" fmla="*/ 2343150 w 3028950"/>
                <a:gd name="connsiteY45" fmla="*/ 1447800 h 2006801"/>
                <a:gd name="connsiteX46" fmla="*/ 2286000 w 3028950"/>
                <a:gd name="connsiteY46" fmla="*/ 1460500 h 2006801"/>
                <a:gd name="connsiteX47" fmla="*/ 2260600 w 3028950"/>
                <a:gd name="connsiteY47" fmla="*/ 1473200 h 2006801"/>
                <a:gd name="connsiteX48" fmla="*/ 2228850 w 3028950"/>
                <a:gd name="connsiteY48" fmla="*/ 1479550 h 2006801"/>
                <a:gd name="connsiteX49" fmla="*/ 2203450 w 3028950"/>
                <a:gd name="connsiteY49" fmla="*/ 1485900 h 2006801"/>
                <a:gd name="connsiteX50" fmla="*/ 2146300 w 3028950"/>
                <a:gd name="connsiteY50" fmla="*/ 1517650 h 2006801"/>
                <a:gd name="connsiteX51" fmla="*/ 2114550 w 3028950"/>
                <a:gd name="connsiteY51" fmla="*/ 1530350 h 2006801"/>
                <a:gd name="connsiteX52" fmla="*/ 2095500 w 3028950"/>
                <a:gd name="connsiteY52" fmla="*/ 1536700 h 2006801"/>
                <a:gd name="connsiteX53" fmla="*/ 2044700 w 3028950"/>
                <a:gd name="connsiteY53" fmla="*/ 1555750 h 2006801"/>
                <a:gd name="connsiteX54" fmla="*/ 2025650 w 3028950"/>
                <a:gd name="connsiteY54" fmla="*/ 1574800 h 2006801"/>
                <a:gd name="connsiteX55" fmla="*/ 2006600 w 3028950"/>
                <a:gd name="connsiteY55" fmla="*/ 1581150 h 2006801"/>
                <a:gd name="connsiteX56" fmla="*/ 1987550 w 3028950"/>
                <a:gd name="connsiteY56" fmla="*/ 1593850 h 2006801"/>
                <a:gd name="connsiteX57" fmla="*/ 1968500 w 3028950"/>
                <a:gd name="connsiteY57" fmla="*/ 1600200 h 2006801"/>
                <a:gd name="connsiteX58" fmla="*/ 1949450 w 3028950"/>
                <a:gd name="connsiteY58" fmla="*/ 1612900 h 2006801"/>
                <a:gd name="connsiteX59" fmla="*/ 1885950 w 3028950"/>
                <a:gd name="connsiteY59" fmla="*/ 1625600 h 2006801"/>
                <a:gd name="connsiteX60" fmla="*/ 1860550 w 3028950"/>
                <a:gd name="connsiteY60" fmla="*/ 1638300 h 2006801"/>
                <a:gd name="connsiteX61" fmla="*/ 1841500 w 3028950"/>
                <a:gd name="connsiteY61" fmla="*/ 1644650 h 2006801"/>
                <a:gd name="connsiteX62" fmla="*/ 1822450 w 3028950"/>
                <a:gd name="connsiteY62" fmla="*/ 1657350 h 2006801"/>
                <a:gd name="connsiteX63" fmla="*/ 1771650 w 3028950"/>
                <a:gd name="connsiteY63" fmla="*/ 1670050 h 2006801"/>
                <a:gd name="connsiteX64" fmla="*/ 1708150 w 3028950"/>
                <a:gd name="connsiteY64" fmla="*/ 1689100 h 2006801"/>
                <a:gd name="connsiteX65" fmla="*/ 1644650 w 3028950"/>
                <a:gd name="connsiteY65" fmla="*/ 1701800 h 2006801"/>
                <a:gd name="connsiteX66" fmla="*/ 1568450 w 3028950"/>
                <a:gd name="connsiteY66" fmla="*/ 1708150 h 2006801"/>
                <a:gd name="connsiteX67" fmla="*/ 1473200 w 3028950"/>
                <a:gd name="connsiteY67" fmla="*/ 1727200 h 2006801"/>
                <a:gd name="connsiteX68" fmla="*/ 1454150 w 3028950"/>
                <a:gd name="connsiteY68" fmla="*/ 1739900 h 2006801"/>
                <a:gd name="connsiteX69" fmla="*/ 1428750 w 3028950"/>
                <a:gd name="connsiteY69" fmla="*/ 1746250 h 2006801"/>
                <a:gd name="connsiteX70" fmla="*/ 1365250 w 3028950"/>
                <a:gd name="connsiteY70" fmla="*/ 1771650 h 2006801"/>
                <a:gd name="connsiteX71" fmla="*/ 1339850 w 3028950"/>
                <a:gd name="connsiteY71" fmla="*/ 1778000 h 2006801"/>
                <a:gd name="connsiteX72" fmla="*/ 1301750 w 3028950"/>
                <a:gd name="connsiteY72" fmla="*/ 1784350 h 2006801"/>
                <a:gd name="connsiteX73" fmla="*/ 1282700 w 3028950"/>
                <a:gd name="connsiteY73" fmla="*/ 1790700 h 2006801"/>
                <a:gd name="connsiteX74" fmla="*/ 1250950 w 3028950"/>
                <a:gd name="connsiteY74" fmla="*/ 1797050 h 2006801"/>
                <a:gd name="connsiteX75" fmla="*/ 1206500 w 3028950"/>
                <a:gd name="connsiteY75" fmla="*/ 1809750 h 2006801"/>
                <a:gd name="connsiteX76" fmla="*/ 1162050 w 3028950"/>
                <a:gd name="connsiteY76" fmla="*/ 1816100 h 2006801"/>
                <a:gd name="connsiteX77" fmla="*/ 1123950 w 3028950"/>
                <a:gd name="connsiteY77" fmla="*/ 1828800 h 2006801"/>
                <a:gd name="connsiteX78" fmla="*/ 1047750 w 3028950"/>
                <a:gd name="connsiteY78" fmla="*/ 1841500 h 2006801"/>
                <a:gd name="connsiteX79" fmla="*/ 1022350 w 3028950"/>
                <a:gd name="connsiteY79" fmla="*/ 1847850 h 2006801"/>
                <a:gd name="connsiteX80" fmla="*/ 971550 w 3028950"/>
                <a:gd name="connsiteY80" fmla="*/ 1866900 h 2006801"/>
                <a:gd name="connsiteX81" fmla="*/ 863600 w 3028950"/>
                <a:gd name="connsiteY81" fmla="*/ 1885950 h 2006801"/>
                <a:gd name="connsiteX82" fmla="*/ 793750 w 3028950"/>
                <a:gd name="connsiteY82" fmla="*/ 1898650 h 2006801"/>
                <a:gd name="connsiteX83" fmla="*/ 552450 w 3028950"/>
                <a:gd name="connsiteY83" fmla="*/ 1911350 h 2006801"/>
                <a:gd name="connsiteX84" fmla="*/ 419100 w 3028950"/>
                <a:gd name="connsiteY84" fmla="*/ 1930400 h 2006801"/>
                <a:gd name="connsiteX85" fmla="*/ 393700 w 3028950"/>
                <a:gd name="connsiteY85" fmla="*/ 1936750 h 2006801"/>
                <a:gd name="connsiteX86" fmla="*/ 355600 w 3028950"/>
                <a:gd name="connsiteY86" fmla="*/ 1943100 h 2006801"/>
                <a:gd name="connsiteX87" fmla="*/ 266700 w 3028950"/>
                <a:gd name="connsiteY87" fmla="*/ 1962150 h 2006801"/>
                <a:gd name="connsiteX88" fmla="*/ 241300 w 3028950"/>
                <a:gd name="connsiteY88" fmla="*/ 1974850 h 2006801"/>
                <a:gd name="connsiteX89" fmla="*/ 222250 w 3028950"/>
                <a:gd name="connsiteY89" fmla="*/ 1981200 h 2006801"/>
                <a:gd name="connsiteX90" fmla="*/ 171450 w 3028950"/>
                <a:gd name="connsiteY90" fmla="*/ 2000250 h 2006801"/>
                <a:gd name="connsiteX91" fmla="*/ 0 w 3028950"/>
                <a:gd name="connsiteY91" fmla="*/ 2006600 h 2006801"/>
                <a:gd name="connsiteX0" fmla="*/ 1873250 w 3028950"/>
                <a:gd name="connsiteY0" fmla="*/ 0 h 2006801"/>
                <a:gd name="connsiteX1" fmla="*/ 2146300 w 3028950"/>
                <a:gd name="connsiteY1" fmla="*/ 25400 h 2006801"/>
                <a:gd name="connsiteX2" fmla="*/ 2413000 w 3028950"/>
                <a:gd name="connsiteY2" fmla="*/ 63500 h 2006801"/>
                <a:gd name="connsiteX3" fmla="*/ 2698750 w 3028950"/>
                <a:gd name="connsiteY3" fmla="*/ 88900 h 2006801"/>
                <a:gd name="connsiteX4" fmla="*/ 2794000 w 3028950"/>
                <a:gd name="connsiteY4" fmla="*/ 114300 h 2006801"/>
                <a:gd name="connsiteX5" fmla="*/ 2832100 w 3028950"/>
                <a:gd name="connsiteY5" fmla="*/ 139700 h 2006801"/>
                <a:gd name="connsiteX6" fmla="*/ 2876550 w 3028950"/>
                <a:gd name="connsiteY6" fmla="*/ 165100 h 2006801"/>
                <a:gd name="connsiteX7" fmla="*/ 2921000 w 3028950"/>
                <a:gd name="connsiteY7" fmla="*/ 203200 h 2006801"/>
                <a:gd name="connsiteX8" fmla="*/ 2959100 w 3028950"/>
                <a:gd name="connsiteY8" fmla="*/ 228600 h 2006801"/>
                <a:gd name="connsiteX9" fmla="*/ 2997200 w 3028950"/>
                <a:gd name="connsiteY9" fmla="*/ 266700 h 2006801"/>
                <a:gd name="connsiteX10" fmla="*/ 3003550 w 3028950"/>
                <a:gd name="connsiteY10" fmla="*/ 285750 h 2006801"/>
                <a:gd name="connsiteX11" fmla="*/ 3016250 w 3028950"/>
                <a:gd name="connsiteY11" fmla="*/ 304800 h 2006801"/>
                <a:gd name="connsiteX12" fmla="*/ 3028950 w 3028950"/>
                <a:gd name="connsiteY12" fmla="*/ 355600 h 2006801"/>
                <a:gd name="connsiteX13" fmla="*/ 3022600 w 3028950"/>
                <a:gd name="connsiteY13" fmla="*/ 565150 h 2006801"/>
                <a:gd name="connsiteX14" fmla="*/ 3009900 w 3028950"/>
                <a:gd name="connsiteY14" fmla="*/ 596900 h 2006801"/>
                <a:gd name="connsiteX15" fmla="*/ 2997200 w 3028950"/>
                <a:gd name="connsiteY15" fmla="*/ 660400 h 2006801"/>
                <a:gd name="connsiteX16" fmla="*/ 2990850 w 3028950"/>
                <a:gd name="connsiteY16" fmla="*/ 679450 h 2006801"/>
                <a:gd name="connsiteX17" fmla="*/ 2978150 w 3028950"/>
                <a:gd name="connsiteY17" fmla="*/ 698500 h 2006801"/>
                <a:gd name="connsiteX18" fmla="*/ 2971800 w 3028950"/>
                <a:gd name="connsiteY18" fmla="*/ 717550 h 2006801"/>
                <a:gd name="connsiteX19" fmla="*/ 2946400 w 3028950"/>
                <a:gd name="connsiteY19" fmla="*/ 768350 h 2006801"/>
                <a:gd name="connsiteX20" fmla="*/ 2921000 w 3028950"/>
                <a:gd name="connsiteY20" fmla="*/ 825500 h 2006801"/>
                <a:gd name="connsiteX21" fmla="*/ 2908300 w 3028950"/>
                <a:gd name="connsiteY21" fmla="*/ 850900 h 2006801"/>
                <a:gd name="connsiteX22" fmla="*/ 2901950 w 3028950"/>
                <a:gd name="connsiteY22" fmla="*/ 869950 h 2006801"/>
                <a:gd name="connsiteX23" fmla="*/ 2882900 w 3028950"/>
                <a:gd name="connsiteY23" fmla="*/ 889000 h 2006801"/>
                <a:gd name="connsiteX24" fmla="*/ 2870200 w 3028950"/>
                <a:gd name="connsiteY24" fmla="*/ 933450 h 2006801"/>
                <a:gd name="connsiteX25" fmla="*/ 2851150 w 3028950"/>
                <a:gd name="connsiteY25" fmla="*/ 939800 h 2006801"/>
                <a:gd name="connsiteX26" fmla="*/ 2825750 w 3028950"/>
                <a:gd name="connsiteY26" fmla="*/ 984250 h 2006801"/>
                <a:gd name="connsiteX27" fmla="*/ 2819400 w 3028950"/>
                <a:gd name="connsiteY27" fmla="*/ 1009650 h 2006801"/>
                <a:gd name="connsiteX28" fmla="*/ 2806700 w 3028950"/>
                <a:gd name="connsiteY28" fmla="*/ 1028700 h 2006801"/>
                <a:gd name="connsiteX29" fmla="*/ 2800350 w 3028950"/>
                <a:gd name="connsiteY29" fmla="*/ 1047750 h 2006801"/>
                <a:gd name="connsiteX30" fmla="*/ 2781300 w 3028950"/>
                <a:gd name="connsiteY30" fmla="*/ 1054100 h 2006801"/>
                <a:gd name="connsiteX31" fmla="*/ 2768600 w 3028950"/>
                <a:gd name="connsiteY31" fmla="*/ 1073150 h 2006801"/>
                <a:gd name="connsiteX32" fmla="*/ 2749550 w 3028950"/>
                <a:gd name="connsiteY32" fmla="*/ 1098550 h 2006801"/>
                <a:gd name="connsiteX33" fmla="*/ 2736850 w 3028950"/>
                <a:gd name="connsiteY33" fmla="*/ 1123950 h 2006801"/>
                <a:gd name="connsiteX34" fmla="*/ 2705100 w 3028950"/>
                <a:gd name="connsiteY34" fmla="*/ 1168400 h 2006801"/>
                <a:gd name="connsiteX35" fmla="*/ 2679700 w 3028950"/>
                <a:gd name="connsiteY35" fmla="*/ 1206500 h 2006801"/>
                <a:gd name="connsiteX36" fmla="*/ 2641600 w 3028950"/>
                <a:gd name="connsiteY36" fmla="*/ 1263650 h 2006801"/>
                <a:gd name="connsiteX37" fmla="*/ 2590800 w 3028950"/>
                <a:gd name="connsiteY37" fmla="*/ 1320800 h 2006801"/>
                <a:gd name="connsiteX38" fmla="*/ 2552700 w 3028950"/>
                <a:gd name="connsiteY38" fmla="*/ 1346200 h 2006801"/>
                <a:gd name="connsiteX39" fmla="*/ 2520950 w 3028950"/>
                <a:gd name="connsiteY39" fmla="*/ 1371600 h 2006801"/>
                <a:gd name="connsiteX40" fmla="*/ 2501900 w 3028950"/>
                <a:gd name="connsiteY40" fmla="*/ 1390650 h 2006801"/>
                <a:gd name="connsiteX41" fmla="*/ 2438400 w 3028950"/>
                <a:gd name="connsiteY41" fmla="*/ 1409700 h 2006801"/>
                <a:gd name="connsiteX42" fmla="*/ 2419350 w 3028950"/>
                <a:gd name="connsiteY42" fmla="*/ 1416050 h 2006801"/>
                <a:gd name="connsiteX43" fmla="*/ 2393950 w 3028950"/>
                <a:gd name="connsiteY43" fmla="*/ 1422400 h 2006801"/>
                <a:gd name="connsiteX44" fmla="*/ 2343150 w 3028950"/>
                <a:gd name="connsiteY44" fmla="*/ 1447800 h 2006801"/>
                <a:gd name="connsiteX45" fmla="*/ 2286000 w 3028950"/>
                <a:gd name="connsiteY45" fmla="*/ 1460500 h 2006801"/>
                <a:gd name="connsiteX46" fmla="*/ 2260600 w 3028950"/>
                <a:gd name="connsiteY46" fmla="*/ 1473200 h 2006801"/>
                <a:gd name="connsiteX47" fmla="*/ 2228850 w 3028950"/>
                <a:gd name="connsiteY47" fmla="*/ 1479550 h 2006801"/>
                <a:gd name="connsiteX48" fmla="*/ 2203450 w 3028950"/>
                <a:gd name="connsiteY48" fmla="*/ 1485900 h 2006801"/>
                <a:gd name="connsiteX49" fmla="*/ 2146300 w 3028950"/>
                <a:gd name="connsiteY49" fmla="*/ 1517650 h 2006801"/>
                <a:gd name="connsiteX50" fmla="*/ 2114550 w 3028950"/>
                <a:gd name="connsiteY50" fmla="*/ 1530350 h 2006801"/>
                <a:gd name="connsiteX51" fmla="*/ 2095500 w 3028950"/>
                <a:gd name="connsiteY51" fmla="*/ 1536700 h 2006801"/>
                <a:gd name="connsiteX52" fmla="*/ 2044700 w 3028950"/>
                <a:gd name="connsiteY52" fmla="*/ 1555750 h 2006801"/>
                <a:gd name="connsiteX53" fmla="*/ 2025650 w 3028950"/>
                <a:gd name="connsiteY53" fmla="*/ 1574800 h 2006801"/>
                <a:gd name="connsiteX54" fmla="*/ 2006600 w 3028950"/>
                <a:gd name="connsiteY54" fmla="*/ 1581150 h 2006801"/>
                <a:gd name="connsiteX55" fmla="*/ 1987550 w 3028950"/>
                <a:gd name="connsiteY55" fmla="*/ 1593850 h 2006801"/>
                <a:gd name="connsiteX56" fmla="*/ 1968500 w 3028950"/>
                <a:gd name="connsiteY56" fmla="*/ 1600200 h 2006801"/>
                <a:gd name="connsiteX57" fmla="*/ 1949450 w 3028950"/>
                <a:gd name="connsiteY57" fmla="*/ 1612900 h 2006801"/>
                <a:gd name="connsiteX58" fmla="*/ 1885950 w 3028950"/>
                <a:gd name="connsiteY58" fmla="*/ 1625600 h 2006801"/>
                <a:gd name="connsiteX59" fmla="*/ 1860550 w 3028950"/>
                <a:gd name="connsiteY59" fmla="*/ 1638300 h 2006801"/>
                <a:gd name="connsiteX60" fmla="*/ 1841500 w 3028950"/>
                <a:gd name="connsiteY60" fmla="*/ 1644650 h 2006801"/>
                <a:gd name="connsiteX61" fmla="*/ 1822450 w 3028950"/>
                <a:gd name="connsiteY61" fmla="*/ 1657350 h 2006801"/>
                <a:gd name="connsiteX62" fmla="*/ 1771650 w 3028950"/>
                <a:gd name="connsiteY62" fmla="*/ 1670050 h 2006801"/>
                <a:gd name="connsiteX63" fmla="*/ 1708150 w 3028950"/>
                <a:gd name="connsiteY63" fmla="*/ 1689100 h 2006801"/>
                <a:gd name="connsiteX64" fmla="*/ 1644650 w 3028950"/>
                <a:gd name="connsiteY64" fmla="*/ 1701800 h 2006801"/>
                <a:gd name="connsiteX65" fmla="*/ 1568450 w 3028950"/>
                <a:gd name="connsiteY65" fmla="*/ 1708150 h 2006801"/>
                <a:gd name="connsiteX66" fmla="*/ 1473200 w 3028950"/>
                <a:gd name="connsiteY66" fmla="*/ 1727200 h 2006801"/>
                <a:gd name="connsiteX67" fmla="*/ 1454150 w 3028950"/>
                <a:gd name="connsiteY67" fmla="*/ 1739900 h 2006801"/>
                <a:gd name="connsiteX68" fmla="*/ 1428750 w 3028950"/>
                <a:gd name="connsiteY68" fmla="*/ 1746250 h 2006801"/>
                <a:gd name="connsiteX69" fmla="*/ 1365250 w 3028950"/>
                <a:gd name="connsiteY69" fmla="*/ 1771650 h 2006801"/>
                <a:gd name="connsiteX70" fmla="*/ 1339850 w 3028950"/>
                <a:gd name="connsiteY70" fmla="*/ 1778000 h 2006801"/>
                <a:gd name="connsiteX71" fmla="*/ 1301750 w 3028950"/>
                <a:gd name="connsiteY71" fmla="*/ 1784350 h 2006801"/>
                <a:gd name="connsiteX72" fmla="*/ 1282700 w 3028950"/>
                <a:gd name="connsiteY72" fmla="*/ 1790700 h 2006801"/>
                <a:gd name="connsiteX73" fmla="*/ 1250950 w 3028950"/>
                <a:gd name="connsiteY73" fmla="*/ 1797050 h 2006801"/>
                <a:gd name="connsiteX74" fmla="*/ 1206500 w 3028950"/>
                <a:gd name="connsiteY74" fmla="*/ 1809750 h 2006801"/>
                <a:gd name="connsiteX75" fmla="*/ 1162050 w 3028950"/>
                <a:gd name="connsiteY75" fmla="*/ 1816100 h 2006801"/>
                <a:gd name="connsiteX76" fmla="*/ 1123950 w 3028950"/>
                <a:gd name="connsiteY76" fmla="*/ 1828800 h 2006801"/>
                <a:gd name="connsiteX77" fmla="*/ 1047750 w 3028950"/>
                <a:gd name="connsiteY77" fmla="*/ 1841500 h 2006801"/>
                <a:gd name="connsiteX78" fmla="*/ 1022350 w 3028950"/>
                <a:gd name="connsiteY78" fmla="*/ 1847850 h 2006801"/>
                <a:gd name="connsiteX79" fmla="*/ 971550 w 3028950"/>
                <a:gd name="connsiteY79" fmla="*/ 1866900 h 2006801"/>
                <a:gd name="connsiteX80" fmla="*/ 863600 w 3028950"/>
                <a:gd name="connsiteY80" fmla="*/ 1885950 h 2006801"/>
                <a:gd name="connsiteX81" fmla="*/ 793750 w 3028950"/>
                <a:gd name="connsiteY81" fmla="*/ 1898650 h 2006801"/>
                <a:gd name="connsiteX82" fmla="*/ 552450 w 3028950"/>
                <a:gd name="connsiteY82" fmla="*/ 1911350 h 2006801"/>
                <a:gd name="connsiteX83" fmla="*/ 419100 w 3028950"/>
                <a:gd name="connsiteY83" fmla="*/ 1930400 h 2006801"/>
                <a:gd name="connsiteX84" fmla="*/ 393700 w 3028950"/>
                <a:gd name="connsiteY84" fmla="*/ 1936750 h 2006801"/>
                <a:gd name="connsiteX85" fmla="*/ 355600 w 3028950"/>
                <a:gd name="connsiteY85" fmla="*/ 1943100 h 2006801"/>
                <a:gd name="connsiteX86" fmla="*/ 266700 w 3028950"/>
                <a:gd name="connsiteY86" fmla="*/ 1962150 h 2006801"/>
                <a:gd name="connsiteX87" fmla="*/ 241300 w 3028950"/>
                <a:gd name="connsiteY87" fmla="*/ 1974850 h 2006801"/>
                <a:gd name="connsiteX88" fmla="*/ 222250 w 3028950"/>
                <a:gd name="connsiteY88" fmla="*/ 1981200 h 2006801"/>
                <a:gd name="connsiteX89" fmla="*/ 171450 w 3028950"/>
                <a:gd name="connsiteY89" fmla="*/ 2000250 h 2006801"/>
                <a:gd name="connsiteX90" fmla="*/ 0 w 3028950"/>
                <a:gd name="connsiteY90" fmla="*/ 2006600 h 2006801"/>
                <a:gd name="connsiteX0" fmla="*/ 1873250 w 3028950"/>
                <a:gd name="connsiteY0" fmla="*/ 0 h 2006801"/>
                <a:gd name="connsiteX1" fmla="*/ 2146300 w 3028950"/>
                <a:gd name="connsiteY1" fmla="*/ 25400 h 2006801"/>
                <a:gd name="connsiteX2" fmla="*/ 2413000 w 3028950"/>
                <a:gd name="connsiteY2" fmla="*/ 63500 h 2006801"/>
                <a:gd name="connsiteX3" fmla="*/ 2698750 w 3028950"/>
                <a:gd name="connsiteY3" fmla="*/ 88900 h 2006801"/>
                <a:gd name="connsiteX4" fmla="*/ 2794000 w 3028950"/>
                <a:gd name="connsiteY4" fmla="*/ 114300 h 2006801"/>
                <a:gd name="connsiteX5" fmla="*/ 2876550 w 3028950"/>
                <a:gd name="connsiteY5" fmla="*/ 165100 h 2006801"/>
                <a:gd name="connsiteX6" fmla="*/ 2921000 w 3028950"/>
                <a:gd name="connsiteY6" fmla="*/ 203200 h 2006801"/>
                <a:gd name="connsiteX7" fmla="*/ 2959100 w 3028950"/>
                <a:gd name="connsiteY7" fmla="*/ 228600 h 2006801"/>
                <a:gd name="connsiteX8" fmla="*/ 2997200 w 3028950"/>
                <a:gd name="connsiteY8" fmla="*/ 266700 h 2006801"/>
                <a:gd name="connsiteX9" fmla="*/ 3003550 w 3028950"/>
                <a:gd name="connsiteY9" fmla="*/ 285750 h 2006801"/>
                <a:gd name="connsiteX10" fmla="*/ 3016250 w 3028950"/>
                <a:gd name="connsiteY10" fmla="*/ 304800 h 2006801"/>
                <a:gd name="connsiteX11" fmla="*/ 3028950 w 3028950"/>
                <a:gd name="connsiteY11" fmla="*/ 355600 h 2006801"/>
                <a:gd name="connsiteX12" fmla="*/ 3022600 w 3028950"/>
                <a:gd name="connsiteY12" fmla="*/ 565150 h 2006801"/>
                <a:gd name="connsiteX13" fmla="*/ 3009900 w 3028950"/>
                <a:gd name="connsiteY13" fmla="*/ 596900 h 2006801"/>
                <a:gd name="connsiteX14" fmla="*/ 2997200 w 3028950"/>
                <a:gd name="connsiteY14" fmla="*/ 660400 h 2006801"/>
                <a:gd name="connsiteX15" fmla="*/ 2990850 w 3028950"/>
                <a:gd name="connsiteY15" fmla="*/ 679450 h 2006801"/>
                <a:gd name="connsiteX16" fmla="*/ 2978150 w 3028950"/>
                <a:gd name="connsiteY16" fmla="*/ 698500 h 2006801"/>
                <a:gd name="connsiteX17" fmla="*/ 2971800 w 3028950"/>
                <a:gd name="connsiteY17" fmla="*/ 717550 h 2006801"/>
                <a:gd name="connsiteX18" fmla="*/ 2946400 w 3028950"/>
                <a:gd name="connsiteY18" fmla="*/ 768350 h 2006801"/>
                <a:gd name="connsiteX19" fmla="*/ 2921000 w 3028950"/>
                <a:gd name="connsiteY19" fmla="*/ 825500 h 2006801"/>
                <a:gd name="connsiteX20" fmla="*/ 2908300 w 3028950"/>
                <a:gd name="connsiteY20" fmla="*/ 850900 h 2006801"/>
                <a:gd name="connsiteX21" fmla="*/ 2901950 w 3028950"/>
                <a:gd name="connsiteY21" fmla="*/ 869950 h 2006801"/>
                <a:gd name="connsiteX22" fmla="*/ 2882900 w 3028950"/>
                <a:gd name="connsiteY22" fmla="*/ 889000 h 2006801"/>
                <a:gd name="connsiteX23" fmla="*/ 2870200 w 3028950"/>
                <a:gd name="connsiteY23" fmla="*/ 933450 h 2006801"/>
                <a:gd name="connsiteX24" fmla="*/ 2851150 w 3028950"/>
                <a:gd name="connsiteY24" fmla="*/ 939800 h 2006801"/>
                <a:gd name="connsiteX25" fmla="*/ 2825750 w 3028950"/>
                <a:gd name="connsiteY25" fmla="*/ 984250 h 2006801"/>
                <a:gd name="connsiteX26" fmla="*/ 2819400 w 3028950"/>
                <a:gd name="connsiteY26" fmla="*/ 1009650 h 2006801"/>
                <a:gd name="connsiteX27" fmla="*/ 2806700 w 3028950"/>
                <a:gd name="connsiteY27" fmla="*/ 1028700 h 2006801"/>
                <a:gd name="connsiteX28" fmla="*/ 2800350 w 3028950"/>
                <a:gd name="connsiteY28" fmla="*/ 1047750 h 2006801"/>
                <a:gd name="connsiteX29" fmla="*/ 2781300 w 3028950"/>
                <a:gd name="connsiteY29" fmla="*/ 1054100 h 2006801"/>
                <a:gd name="connsiteX30" fmla="*/ 2768600 w 3028950"/>
                <a:gd name="connsiteY30" fmla="*/ 1073150 h 2006801"/>
                <a:gd name="connsiteX31" fmla="*/ 2749550 w 3028950"/>
                <a:gd name="connsiteY31" fmla="*/ 1098550 h 2006801"/>
                <a:gd name="connsiteX32" fmla="*/ 2736850 w 3028950"/>
                <a:gd name="connsiteY32" fmla="*/ 1123950 h 2006801"/>
                <a:gd name="connsiteX33" fmla="*/ 2705100 w 3028950"/>
                <a:gd name="connsiteY33" fmla="*/ 1168400 h 2006801"/>
                <a:gd name="connsiteX34" fmla="*/ 2679700 w 3028950"/>
                <a:gd name="connsiteY34" fmla="*/ 1206500 h 2006801"/>
                <a:gd name="connsiteX35" fmla="*/ 2641600 w 3028950"/>
                <a:gd name="connsiteY35" fmla="*/ 1263650 h 2006801"/>
                <a:gd name="connsiteX36" fmla="*/ 2590800 w 3028950"/>
                <a:gd name="connsiteY36" fmla="*/ 1320800 h 2006801"/>
                <a:gd name="connsiteX37" fmla="*/ 2552700 w 3028950"/>
                <a:gd name="connsiteY37" fmla="*/ 1346200 h 2006801"/>
                <a:gd name="connsiteX38" fmla="*/ 2520950 w 3028950"/>
                <a:gd name="connsiteY38" fmla="*/ 1371600 h 2006801"/>
                <a:gd name="connsiteX39" fmla="*/ 2501900 w 3028950"/>
                <a:gd name="connsiteY39" fmla="*/ 1390650 h 2006801"/>
                <a:gd name="connsiteX40" fmla="*/ 2438400 w 3028950"/>
                <a:gd name="connsiteY40" fmla="*/ 1409700 h 2006801"/>
                <a:gd name="connsiteX41" fmla="*/ 2419350 w 3028950"/>
                <a:gd name="connsiteY41" fmla="*/ 1416050 h 2006801"/>
                <a:gd name="connsiteX42" fmla="*/ 2393950 w 3028950"/>
                <a:gd name="connsiteY42" fmla="*/ 1422400 h 2006801"/>
                <a:gd name="connsiteX43" fmla="*/ 2343150 w 3028950"/>
                <a:gd name="connsiteY43" fmla="*/ 1447800 h 2006801"/>
                <a:gd name="connsiteX44" fmla="*/ 2286000 w 3028950"/>
                <a:gd name="connsiteY44" fmla="*/ 1460500 h 2006801"/>
                <a:gd name="connsiteX45" fmla="*/ 2260600 w 3028950"/>
                <a:gd name="connsiteY45" fmla="*/ 1473200 h 2006801"/>
                <a:gd name="connsiteX46" fmla="*/ 2228850 w 3028950"/>
                <a:gd name="connsiteY46" fmla="*/ 1479550 h 2006801"/>
                <a:gd name="connsiteX47" fmla="*/ 2203450 w 3028950"/>
                <a:gd name="connsiteY47" fmla="*/ 1485900 h 2006801"/>
                <a:gd name="connsiteX48" fmla="*/ 2146300 w 3028950"/>
                <a:gd name="connsiteY48" fmla="*/ 1517650 h 2006801"/>
                <a:gd name="connsiteX49" fmla="*/ 2114550 w 3028950"/>
                <a:gd name="connsiteY49" fmla="*/ 1530350 h 2006801"/>
                <a:gd name="connsiteX50" fmla="*/ 2095500 w 3028950"/>
                <a:gd name="connsiteY50" fmla="*/ 1536700 h 2006801"/>
                <a:gd name="connsiteX51" fmla="*/ 2044700 w 3028950"/>
                <a:gd name="connsiteY51" fmla="*/ 1555750 h 2006801"/>
                <a:gd name="connsiteX52" fmla="*/ 2025650 w 3028950"/>
                <a:gd name="connsiteY52" fmla="*/ 1574800 h 2006801"/>
                <a:gd name="connsiteX53" fmla="*/ 2006600 w 3028950"/>
                <a:gd name="connsiteY53" fmla="*/ 1581150 h 2006801"/>
                <a:gd name="connsiteX54" fmla="*/ 1987550 w 3028950"/>
                <a:gd name="connsiteY54" fmla="*/ 1593850 h 2006801"/>
                <a:gd name="connsiteX55" fmla="*/ 1968500 w 3028950"/>
                <a:gd name="connsiteY55" fmla="*/ 1600200 h 2006801"/>
                <a:gd name="connsiteX56" fmla="*/ 1949450 w 3028950"/>
                <a:gd name="connsiteY56" fmla="*/ 1612900 h 2006801"/>
                <a:gd name="connsiteX57" fmla="*/ 1885950 w 3028950"/>
                <a:gd name="connsiteY57" fmla="*/ 1625600 h 2006801"/>
                <a:gd name="connsiteX58" fmla="*/ 1860550 w 3028950"/>
                <a:gd name="connsiteY58" fmla="*/ 1638300 h 2006801"/>
                <a:gd name="connsiteX59" fmla="*/ 1841500 w 3028950"/>
                <a:gd name="connsiteY59" fmla="*/ 1644650 h 2006801"/>
                <a:gd name="connsiteX60" fmla="*/ 1822450 w 3028950"/>
                <a:gd name="connsiteY60" fmla="*/ 1657350 h 2006801"/>
                <a:gd name="connsiteX61" fmla="*/ 1771650 w 3028950"/>
                <a:gd name="connsiteY61" fmla="*/ 1670050 h 2006801"/>
                <a:gd name="connsiteX62" fmla="*/ 1708150 w 3028950"/>
                <a:gd name="connsiteY62" fmla="*/ 1689100 h 2006801"/>
                <a:gd name="connsiteX63" fmla="*/ 1644650 w 3028950"/>
                <a:gd name="connsiteY63" fmla="*/ 1701800 h 2006801"/>
                <a:gd name="connsiteX64" fmla="*/ 1568450 w 3028950"/>
                <a:gd name="connsiteY64" fmla="*/ 1708150 h 2006801"/>
                <a:gd name="connsiteX65" fmla="*/ 1473200 w 3028950"/>
                <a:gd name="connsiteY65" fmla="*/ 1727200 h 2006801"/>
                <a:gd name="connsiteX66" fmla="*/ 1454150 w 3028950"/>
                <a:gd name="connsiteY66" fmla="*/ 1739900 h 2006801"/>
                <a:gd name="connsiteX67" fmla="*/ 1428750 w 3028950"/>
                <a:gd name="connsiteY67" fmla="*/ 1746250 h 2006801"/>
                <a:gd name="connsiteX68" fmla="*/ 1365250 w 3028950"/>
                <a:gd name="connsiteY68" fmla="*/ 1771650 h 2006801"/>
                <a:gd name="connsiteX69" fmla="*/ 1339850 w 3028950"/>
                <a:gd name="connsiteY69" fmla="*/ 1778000 h 2006801"/>
                <a:gd name="connsiteX70" fmla="*/ 1301750 w 3028950"/>
                <a:gd name="connsiteY70" fmla="*/ 1784350 h 2006801"/>
                <a:gd name="connsiteX71" fmla="*/ 1282700 w 3028950"/>
                <a:gd name="connsiteY71" fmla="*/ 1790700 h 2006801"/>
                <a:gd name="connsiteX72" fmla="*/ 1250950 w 3028950"/>
                <a:gd name="connsiteY72" fmla="*/ 1797050 h 2006801"/>
                <a:gd name="connsiteX73" fmla="*/ 1206500 w 3028950"/>
                <a:gd name="connsiteY73" fmla="*/ 1809750 h 2006801"/>
                <a:gd name="connsiteX74" fmla="*/ 1162050 w 3028950"/>
                <a:gd name="connsiteY74" fmla="*/ 1816100 h 2006801"/>
                <a:gd name="connsiteX75" fmla="*/ 1123950 w 3028950"/>
                <a:gd name="connsiteY75" fmla="*/ 1828800 h 2006801"/>
                <a:gd name="connsiteX76" fmla="*/ 1047750 w 3028950"/>
                <a:gd name="connsiteY76" fmla="*/ 1841500 h 2006801"/>
                <a:gd name="connsiteX77" fmla="*/ 1022350 w 3028950"/>
                <a:gd name="connsiteY77" fmla="*/ 1847850 h 2006801"/>
                <a:gd name="connsiteX78" fmla="*/ 971550 w 3028950"/>
                <a:gd name="connsiteY78" fmla="*/ 1866900 h 2006801"/>
                <a:gd name="connsiteX79" fmla="*/ 863600 w 3028950"/>
                <a:gd name="connsiteY79" fmla="*/ 1885950 h 2006801"/>
                <a:gd name="connsiteX80" fmla="*/ 793750 w 3028950"/>
                <a:gd name="connsiteY80" fmla="*/ 1898650 h 2006801"/>
                <a:gd name="connsiteX81" fmla="*/ 552450 w 3028950"/>
                <a:gd name="connsiteY81" fmla="*/ 1911350 h 2006801"/>
                <a:gd name="connsiteX82" fmla="*/ 419100 w 3028950"/>
                <a:gd name="connsiteY82" fmla="*/ 1930400 h 2006801"/>
                <a:gd name="connsiteX83" fmla="*/ 393700 w 3028950"/>
                <a:gd name="connsiteY83" fmla="*/ 1936750 h 2006801"/>
                <a:gd name="connsiteX84" fmla="*/ 355600 w 3028950"/>
                <a:gd name="connsiteY84" fmla="*/ 1943100 h 2006801"/>
                <a:gd name="connsiteX85" fmla="*/ 266700 w 3028950"/>
                <a:gd name="connsiteY85" fmla="*/ 1962150 h 2006801"/>
                <a:gd name="connsiteX86" fmla="*/ 241300 w 3028950"/>
                <a:gd name="connsiteY86" fmla="*/ 1974850 h 2006801"/>
                <a:gd name="connsiteX87" fmla="*/ 222250 w 3028950"/>
                <a:gd name="connsiteY87" fmla="*/ 1981200 h 2006801"/>
                <a:gd name="connsiteX88" fmla="*/ 171450 w 3028950"/>
                <a:gd name="connsiteY88" fmla="*/ 2000250 h 2006801"/>
                <a:gd name="connsiteX89" fmla="*/ 0 w 3028950"/>
                <a:gd name="connsiteY89" fmla="*/ 2006600 h 2006801"/>
                <a:gd name="connsiteX0" fmla="*/ 1873250 w 3028950"/>
                <a:gd name="connsiteY0" fmla="*/ 0 h 2006801"/>
                <a:gd name="connsiteX1" fmla="*/ 2146300 w 3028950"/>
                <a:gd name="connsiteY1" fmla="*/ 25400 h 2006801"/>
                <a:gd name="connsiteX2" fmla="*/ 2413000 w 3028950"/>
                <a:gd name="connsiteY2" fmla="*/ 63500 h 2006801"/>
                <a:gd name="connsiteX3" fmla="*/ 2698750 w 3028950"/>
                <a:gd name="connsiteY3" fmla="*/ 88900 h 2006801"/>
                <a:gd name="connsiteX4" fmla="*/ 2876550 w 3028950"/>
                <a:gd name="connsiteY4" fmla="*/ 165100 h 2006801"/>
                <a:gd name="connsiteX5" fmla="*/ 2921000 w 3028950"/>
                <a:gd name="connsiteY5" fmla="*/ 203200 h 2006801"/>
                <a:gd name="connsiteX6" fmla="*/ 2959100 w 3028950"/>
                <a:gd name="connsiteY6" fmla="*/ 228600 h 2006801"/>
                <a:gd name="connsiteX7" fmla="*/ 2997200 w 3028950"/>
                <a:gd name="connsiteY7" fmla="*/ 266700 h 2006801"/>
                <a:gd name="connsiteX8" fmla="*/ 3003550 w 3028950"/>
                <a:gd name="connsiteY8" fmla="*/ 285750 h 2006801"/>
                <a:gd name="connsiteX9" fmla="*/ 3016250 w 3028950"/>
                <a:gd name="connsiteY9" fmla="*/ 304800 h 2006801"/>
                <a:gd name="connsiteX10" fmla="*/ 3028950 w 3028950"/>
                <a:gd name="connsiteY10" fmla="*/ 355600 h 2006801"/>
                <a:gd name="connsiteX11" fmla="*/ 3022600 w 3028950"/>
                <a:gd name="connsiteY11" fmla="*/ 565150 h 2006801"/>
                <a:gd name="connsiteX12" fmla="*/ 3009900 w 3028950"/>
                <a:gd name="connsiteY12" fmla="*/ 596900 h 2006801"/>
                <a:gd name="connsiteX13" fmla="*/ 2997200 w 3028950"/>
                <a:gd name="connsiteY13" fmla="*/ 660400 h 2006801"/>
                <a:gd name="connsiteX14" fmla="*/ 2990850 w 3028950"/>
                <a:gd name="connsiteY14" fmla="*/ 679450 h 2006801"/>
                <a:gd name="connsiteX15" fmla="*/ 2978150 w 3028950"/>
                <a:gd name="connsiteY15" fmla="*/ 698500 h 2006801"/>
                <a:gd name="connsiteX16" fmla="*/ 2971800 w 3028950"/>
                <a:gd name="connsiteY16" fmla="*/ 717550 h 2006801"/>
                <a:gd name="connsiteX17" fmla="*/ 2946400 w 3028950"/>
                <a:gd name="connsiteY17" fmla="*/ 768350 h 2006801"/>
                <a:gd name="connsiteX18" fmla="*/ 2921000 w 3028950"/>
                <a:gd name="connsiteY18" fmla="*/ 825500 h 2006801"/>
                <a:gd name="connsiteX19" fmla="*/ 2908300 w 3028950"/>
                <a:gd name="connsiteY19" fmla="*/ 850900 h 2006801"/>
                <a:gd name="connsiteX20" fmla="*/ 2901950 w 3028950"/>
                <a:gd name="connsiteY20" fmla="*/ 869950 h 2006801"/>
                <a:gd name="connsiteX21" fmla="*/ 2882900 w 3028950"/>
                <a:gd name="connsiteY21" fmla="*/ 889000 h 2006801"/>
                <a:gd name="connsiteX22" fmla="*/ 2870200 w 3028950"/>
                <a:gd name="connsiteY22" fmla="*/ 933450 h 2006801"/>
                <a:gd name="connsiteX23" fmla="*/ 2851150 w 3028950"/>
                <a:gd name="connsiteY23" fmla="*/ 939800 h 2006801"/>
                <a:gd name="connsiteX24" fmla="*/ 2825750 w 3028950"/>
                <a:gd name="connsiteY24" fmla="*/ 984250 h 2006801"/>
                <a:gd name="connsiteX25" fmla="*/ 2819400 w 3028950"/>
                <a:gd name="connsiteY25" fmla="*/ 1009650 h 2006801"/>
                <a:gd name="connsiteX26" fmla="*/ 2806700 w 3028950"/>
                <a:gd name="connsiteY26" fmla="*/ 1028700 h 2006801"/>
                <a:gd name="connsiteX27" fmla="*/ 2800350 w 3028950"/>
                <a:gd name="connsiteY27" fmla="*/ 1047750 h 2006801"/>
                <a:gd name="connsiteX28" fmla="*/ 2781300 w 3028950"/>
                <a:gd name="connsiteY28" fmla="*/ 1054100 h 2006801"/>
                <a:gd name="connsiteX29" fmla="*/ 2768600 w 3028950"/>
                <a:gd name="connsiteY29" fmla="*/ 1073150 h 2006801"/>
                <a:gd name="connsiteX30" fmla="*/ 2749550 w 3028950"/>
                <a:gd name="connsiteY30" fmla="*/ 1098550 h 2006801"/>
                <a:gd name="connsiteX31" fmla="*/ 2736850 w 3028950"/>
                <a:gd name="connsiteY31" fmla="*/ 1123950 h 2006801"/>
                <a:gd name="connsiteX32" fmla="*/ 2705100 w 3028950"/>
                <a:gd name="connsiteY32" fmla="*/ 1168400 h 2006801"/>
                <a:gd name="connsiteX33" fmla="*/ 2679700 w 3028950"/>
                <a:gd name="connsiteY33" fmla="*/ 1206500 h 2006801"/>
                <a:gd name="connsiteX34" fmla="*/ 2641600 w 3028950"/>
                <a:gd name="connsiteY34" fmla="*/ 1263650 h 2006801"/>
                <a:gd name="connsiteX35" fmla="*/ 2590800 w 3028950"/>
                <a:gd name="connsiteY35" fmla="*/ 1320800 h 2006801"/>
                <a:gd name="connsiteX36" fmla="*/ 2552700 w 3028950"/>
                <a:gd name="connsiteY36" fmla="*/ 1346200 h 2006801"/>
                <a:gd name="connsiteX37" fmla="*/ 2520950 w 3028950"/>
                <a:gd name="connsiteY37" fmla="*/ 1371600 h 2006801"/>
                <a:gd name="connsiteX38" fmla="*/ 2501900 w 3028950"/>
                <a:gd name="connsiteY38" fmla="*/ 1390650 h 2006801"/>
                <a:gd name="connsiteX39" fmla="*/ 2438400 w 3028950"/>
                <a:gd name="connsiteY39" fmla="*/ 1409700 h 2006801"/>
                <a:gd name="connsiteX40" fmla="*/ 2419350 w 3028950"/>
                <a:gd name="connsiteY40" fmla="*/ 1416050 h 2006801"/>
                <a:gd name="connsiteX41" fmla="*/ 2393950 w 3028950"/>
                <a:gd name="connsiteY41" fmla="*/ 1422400 h 2006801"/>
                <a:gd name="connsiteX42" fmla="*/ 2343150 w 3028950"/>
                <a:gd name="connsiteY42" fmla="*/ 1447800 h 2006801"/>
                <a:gd name="connsiteX43" fmla="*/ 2286000 w 3028950"/>
                <a:gd name="connsiteY43" fmla="*/ 1460500 h 2006801"/>
                <a:gd name="connsiteX44" fmla="*/ 2260600 w 3028950"/>
                <a:gd name="connsiteY44" fmla="*/ 1473200 h 2006801"/>
                <a:gd name="connsiteX45" fmla="*/ 2228850 w 3028950"/>
                <a:gd name="connsiteY45" fmla="*/ 1479550 h 2006801"/>
                <a:gd name="connsiteX46" fmla="*/ 2203450 w 3028950"/>
                <a:gd name="connsiteY46" fmla="*/ 1485900 h 2006801"/>
                <a:gd name="connsiteX47" fmla="*/ 2146300 w 3028950"/>
                <a:gd name="connsiteY47" fmla="*/ 1517650 h 2006801"/>
                <a:gd name="connsiteX48" fmla="*/ 2114550 w 3028950"/>
                <a:gd name="connsiteY48" fmla="*/ 1530350 h 2006801"/>
                <a:gd name="connsiteX49" fmla="*/ 2095500 w 3028950"/>
                <a:gd name="connsiteY49" fmla="*/ 1536700 h 2006801"/>
                <a:gd name="connsiteX50" fmla="*/ 2044700 w 3028950"/>
                <a:gd name="connsiteY50" fmla="*/ 1555750 h 2006801"/>
                <a:gd name="connsiteX51" fmla="*/ 2025650 w 3028950"/>
                <a:gd name="connsiteY51" fmla="*/ 1574800 h 2006801"/>
                <a:gd name="connsiteX52" fmla="*/ 2006600 w 3028950"/>
                <a:gd name="connsiteY52" fmla="*/ 1581150 h 2006801"/>
                <a:gd name="connsiteX53" fmla="*/ 1987550 w 3028950"/>
                <a:gd name="connsiteY53" fmla="*/ 1593850 h 2006801"/>
                <a:gd name="connsiteX54" fmla="*/ 1968500 w 3028950"/>
                <a:gd name="connsiteY54" fmla="*/ 1600200 h 2006801"/>
                <a:gd name="connsiteX55" fmla="*/ 1949450 w 3028950"/>
                <a:gd name="connsiteY55" fmla="*/ 1612900 h 2006801"/>
                <a:gd name="connsiteX56" fmla="*/ 1885950 w 3028950"/>
                <a:gd name="connsiteY56" fmla="*/ 1625600 h 2006801"/>
                <a:gd name="connsiteX57" fmla="*/ 1860550 w 3028950"/>
                <a:gd name="connsiteY57" fmla="*/ 1638300 h 2006801"/>
                <a:gd name="connsiteX58" fmla="*/ 1841500 w 3028950"/>
                <a:gd name="connsiteY58" fmla="*/ 1644650 h 2006801"/>
                <a:gd name="connsiteX59" fmla="*/ 1822450 w 3028950"/>
                <a:gd name="connsiteY59" fmla="*/ 1657350 h 2006801"/>
                <a:gd name="connsiteX60" fmla="*/ 1771650 w 3028950"/>
                <a:gd name="connsiteY60" fmla="*/ 1670050 h 2006801"/>
                <a:gd name="connsiteX61" fmla="*/ 1708150 w 3028950"/>
                <a:gd name="connsiteY61" fmla="*/ 1689100 h 2006801"/>
                <a:gd name="connsiteX62" fmla="*/ 1644650 w 3028950"/>
                <a:gd name="connsiteY62" fmla="*/ 1701800 h 2006801"/>
                <a:gd name="connsiteX63" fmla="*/ 1568450 w 3028950"/>
                <a:gd name="connsiteY63" fmla="*/ 1708150 h 2006801"/>
                <a:gd name="connsiteX64" fmla="*/ 1473200 w 3028950"/>
                <a:gd name="connsiteY64" fmla="*/ 1727200 h 2006801"/>
                <a:gd name="connsiteX65" fmla="*/ 1454150 w 3028950"/>
                <a:gd name="connsiteY65" fmla="*/ 1739900 h 2006801"/>
                <a:gd name="connsiteX66" fmla="*/ 1428750 w 3028950"/>
                <a:gd name="connsiteY66" fmla="*/ 1746250 h 2006801"/>
                <a:gd name="connsiteX67" fmla="*/ 1365250 w 3028950"/>
                <a:gd name="connsiteY67" fmla="*/ 1771650 h 2006801"/>
                <a:gd name="connsiteX68" fmla="*/ 1339850 w 3028950"/>
                <a:gd name="connsiteY68" fmla="*/ 1778000 h 2006801"/>
                <a:gd name="connsiteX69" fmla="*/ 1301750 w 3028950"/>
                <a:gd name="connsiteY69" fmla="*/ 1784350 h 2006801"/>
                <a:gd name="connsiteX70" fmla="*/ 1282700 w 3028950"/>
                <a:gd name="connsiteY70" fmla="*/ 1790700 h 2006801"/>
                <a:gd name="connsiteX71" fmla="*/ 1250950 w 3028950"/>
                <a:gd name="connsiteY71" fmla="*/ 1797050 h 2006801"/>
                <a:gd name="connsiteX72" fmla="*/ 1206500 w 3028950"/>
                <a:gd name="connsiteY72" fmla="*/ 1809750 h 2006801"/>
                <a:gd name="connsiteX73" fmla="*/ 1162050 w 3028950"/>
                <a:gd name="connsiteY73" fmla="*/ 1816100 h 2006801"/>
                <a:gd name="connsiteX74" fmla="*/ 1123950 w 3028950"/>
                <a:gd name="connsiteY74" fmla="*/ 1828800 h 2006801"/>
                <a:gd name="connsiteX75" fmla="*/ 1047750 w 3028950"/>
                <a:gd name="connsiteY75" fmla="*/ 1841500 h 2006801"/>
                <a:gd name="connsiteX76" fmla="*/ 1022350 w 3028950"/>
                <a:gd name="connsiteY76" fmla="*/ 1847850 h 2006801"/>
                <a:gd name="connsiteX77" fmla="*/ 971550 w 3028950"/>
                <a:gd name="connsiteY77" fmla="*/ 1866900 h 2006801"/>
                <a:gd name="connsiteX78" fmla="*/ 863600 w 3028950"/>
                <a:gd name="connsiteY78" fmla="*/ 1885950 h 2006801"/>
                <a:gd name="connsiteX79" fmla="*/ 793750 w 3028950"/>
                <a:gd name="connsiteY79" fmla="*/ 1898650 h 2006801"/>
                <a:gd name="connsiteX80" fmla="*/ 552450 w 3028950"/>
                <a:gd name="connsiteY80" fmla="*/ 1911350 h 2006801"/>
                <a:gd name="connsiteX81" fmla="*/ 419100 w 3028950"/>
                <a:gd name="connsiteY81" fmla="*/ 1930400 h 2006801"/>
                <a:gd name="connsiteX82" fmla="*/ 393700 w 3028950"/>
                <a:gd name="connsiteY82" fmla="*/ 1936750 h 2006801"/>
                <a:gd name="connsiteX83" fmla="*/ 355600 w 3028950"/>
                <a:gd name="connsiteY83" fmla="*/ 1943100 h 2006801"/>
                <a:gd name="connsiteX84" fmla="*/ 266700 w 3028950"/>
                <a:gd name="connsiteY84" fmla="*/ 1962150 h 2006801"/>
                <a:gd name="connsiteX85" fmla="*/ 241300 w 3028950"/>
                <a:gd name="connsiteY85" fmla="*/ 1974850 h 2006801"/>
                <a:gd name="connsiteX86" fmla="*/ 222250 w 3028950"/>
                <a:gd name="connsiteY86" fmla="*/ 1981200 h 2006801"/>
                <a:gd name="connsiteX87" fmla="*/ 171450 w 3028950"/>
                <a:gd name="connsiteY87" fmla="*/ 2000250 h 2006801"/>
                <a:gd name="connsiteX88" fmla="*/ 0 w 3028950"/>
                <a:gd name="connsiteY88" fmla="*/ 2006600 h 2006801"/>
                <a:gd name="connsiteX0" fmla="*/ 1873250 w 3028950"/>
                <a:gd name="connsiteY0" fmla="*/ 0 h 2006801"/>
                <a:gd name="connsiteX1" fmla="*/ 2146300 w 3028950"/>
                <a:gd name="connsiteY1" fmla="*/ 25400 h 2006801"/>
                <a:gd name="connsiteX2" fmla="*/ 2413000 w 3028950"/>
                <a:gd name="connsiteY2" fmla="*/ 63500 h 2006801"/>
                <a:gd name="connsiteX3" fmla="*/ 2698750 w 3028950"/>
                <a:gd name="connsiteY3" fmla="*/ 88900 h 2006801"/>
                <a:gd name="connsiteX4" fmla="*/ 2921000 w 3028950"/>
                <a:gd name="connsiteY4" fmla="*/ 203200 h 2006801"/>
                <a:gd name="connsiteX5" fmla="*/ 2959100 w 3028950"/>
                <a:gd name="connsiteY5" fmla="*/ 228600 h 2006801"/>
                <a:gd name="connsiteX6" fmla="*/ 2997200 w 3028950"/>
                <a:gd name="connsiteY6" fmla="*/ 266700 h 2006801"/>
                <a:gd name="connsiteX7" fmla="*/ 3003550 w 3028950"/>
                <a:gd name="connsiteY7" fmla="*/ 285750 h 2006801"/>
                <a:gd name="connsiteX8" fmla="*/ 3016250 w 3028950"/>
                <a:gd name="connsiteY8" fmla="*/ 304800 h 2006801"/>
                <a:gd name="connsiteX9" fmla="*/ 3028950 w 3028950"/>
                <a:gd name="connsiteY9" fmla="*/ 355600 h 2006801"/>
                <a:gd name="connsiteX10" fmla="*/ 3022600 w 3028950"/>
                <a:gd name="connsiteY10" fmla="*/ 565150 h 2006801"/>
                <a:gd name="connsiteX11" fmla="*/ 3009900 w 3028950"/>
                <a:gd name="connsiteY11" fmla="*/ 596900 h 2006801"/>
                <a:gd name="connsiteX12" fmla="*/ 2997200 w 3028950"/>
                <a:gd name="connsiteY12" fmla="*/ 660400 h 2006801"/>
                <a:gd name="connsiteX13" fmla="*/ 2990850 w 3028950"/>
                <a:gd name="connsiteY13" fmla="*/ 679450 h 2006801"/>
                <a:gd name="connsiteX14" fmla="*/ 2978150 w 3028950"/>
                <a:gd name="connsiteY14" fmla="*/ 698500 h 2006801"/>
                <a:gd name="connsiteX15" fmla="*/ 2971800 w 3028950"/>
                <a:gd name="connsiteY15" fmla="*/ 717550 h 2006801"/>
                <a:gd name="connsiteX16" fmla="*/ 2946400 w 3028950"/>
                <a:gd name="connsiteY16" fmla="*/ 768350 h 2006801"/>
                <a:gd name="connsiteX17" fmla="*/ 2921000 w 3028950"/>
                <a:gd name="connsiteY17" fmla="*/ 825500 h 2006801"/>
                <a:gd name="connsiteX18" fmla="*/ 2908300 w 3028950"/>
                <a:gd name="connsiteY18" fmla="*/ 850900 h 2006801"/>
                <a:gd name="connsiteX19" fmla="*/ 2901950 w 3028950"/>
                <a:gd name="connsiteY19" fmla="*/ 869950 h 2006801"/>
                <a:gd name="connsiteX20" fmla="*/ 2882900 w 3028950"/>
                <a:gd name="connsiteY20" fmla="*/ 889000 h 2006801"/>
                <a:gd name="connsiteX21" fmla="*/ 2870200 w 3028950"/>
                <a:gd name="connsiteY21" fmla="*/ 933450 h 2006801"/>
                <a:gd name="connsiteX22" fmla="*/ 2851150 w 3028950"/>
                <a:gd name="connsiteY22" fmla="*/ 939800 h 2006801"/>
                <a:gd name="connsiteX23" fmla="*/ 2825750 w 3028950"/>
                <a:gd name="connsiteY23" fmla="*/ 984250 h 2006801"/>
                <a:gd name="connsiteX24" fmla="*/ 2819400 w 3028950"/>
                <a:gd name="connsiteY24" fmla="*/ 1009650 h 2006801"/>
                <a:gd name="connsiteX25" fmla="*/ 2806700 w 3028950"/>
                <a:gd name="connsiteY25" fmla="*/ 1028700 h 2006801"/>
                <a:gd name="connsiteX26" fmla="*/ 2800350 w 3028950"/>
                <a:gd name="connsiteY26" fmla="*/ 1047750 h 2006801"/>
                <a:gd name="connsiteX27" fmla="*/ 2781300 w 3028950"/>
                <a:gd name="connsiteY27" fmla="*/ 1054100 h 2006801"/>
                <a:gd name="connsiteX28" fmla="*/ 2768600 w 3028950"/>
                <a:gd name="connsiteY28" fmla="*/ 1073150 h 2006801"/>
                <a:gd name="connsiteX29" fmla="*/ 2749550 w 3028950"/>
                <a:gd name="connsiteY29" fmla="*/ 1098550 h 2006801"/>
                <a:gd name="connsiteX30" fmla="*/ 2736850 w 3028950"/>
                <a:gd name="connsiteY30" fmla="*/ 1123950 h 2006801"/>
                <a:gd name="connsiteX31" fmla="*/ 2705100 w 3028950"/>
                <a:gd name="connsiteY31" fmla="*/ 1168400 h 2006801"/>
                <a:gd name="connsiteX32" fmla="*/ 2679700 w 3028950"/>
                <a:gd name="connsiteY32" fmla="*/ 1206500 h 2006801"/>
                <a:gd name="connsiteX33" fmla="*/ 2641600 w 3028950"/>
                <a:gd name="connsiteY33" fmla="*/ 1263650 h 2006801"/>
                <a:gd name="connsiteX34" fmla="*/ 2590800 w 3028950"/>
                <a:gd name="connsiteY34" fmla="*/ 1320800 h 2006801"/>
                <a:gd name="connsiteX35" fmla="*/ 2552700 w 3028950"/>
                <a:gd name="connsiteY35" fmla="*/ 1346200 h 2006801"/>
                <a:gd name="connsiteX36" fmla="*/ 2520950 w 3028950"/>
                <a:gd name="connsiteY36" fmla="*/ 1371600 h 2006801"/>
                <a:gd name="connsiteX37" fmla="*/ 2501900 w 3028950"/>
                <a:gd name="connsiteY37" fmla="*/ 1390650 h 2006801"/>
                <a:gd name="connsiteX38" fmla="*/ 2438400 w 3028950"/>
                <a:gd name="connsiteY38" fmla="*/ 1409700 h 2006801"/>
                <a:gd name="connsiteX39" fmla="*/ 2419350 w 3028950"/>
                <a:gd name="connsiteY39" fmla="*/ 1416050 h 2006801"/>
                <a:gd name="connsiteX40" fmla="*/ 2393950 w 3028950"/>
                <a:gd name="connsiteY40" fmla="*/ 1422400 h 2006801"/>
                <a:gd name="connsiteX41" fmla="*/ 2343150 w 3028950"/>
                <a:gd name="connsiteY41" fmla="*/ 1447800 h 2006801"/>
                <a:gd name="connsiteX42" fmla="*/ 2286000 w 3028950"/>
                <a:gd name="connsiteY42" fmla="*/ 1460500 h 2006801"/>
                <a:gd name="connsiteX43" fmla="*/ 2260600 w 3028950"/>
                <a:gd name="connsiteY43" fmla="*/ 1473200 h 2006801"/>
                <a:gd name="connsiteX44" fmla="*/ 2228850 w 3028950"/>
                <a:gd name="connsiteY44" fmla="*/ 1479550 h 2006801"/>
                <a:gd name="connsiteX45" fmla="*/ 2203450 w 3028950"/>
                <a:gd name="connsiteY45" fmla="*/ 1485900 h 2006801"/>
                <a:gd name="connsiteX46" fmla="*/ 2146300 w 3028950"/>
                <a:gd name="connsiteY46" fmla="*/ 1517650 h 2006801"/>
                <a:gd name="connsiteX47" fmla="*/ 2114550 w 3028950"/>
                <a:gd name="connsiteY47" fmla="*/ 1530350 h 2006801"/>
                <a:gd name="connsiteX48" fmla="*/ 2095500 w 3028950"/>
                <a:gd name="connsiteY48" fmla="*/ 1536700 h 2006801"/>
                <a:gd name="connsiteX49" fmla="*/ 2044700 w 3028950"/>
                <a:gd name="connsiteY49" fmla="*/ 1555750 h 2006801"/>
                <a:gd name="connsiteX50" fmla="*/ 2025650 w 3028950"/>
                <a:gd name="connsiteY50" fmla="*/ 1574800 h 2006801"/>
                <a:gd name="connsiteX51" fmla="*/ 2006600 w 3028950"/>
                <a:gd name="connsiteY51" fmla="*/ 1581150 h 2006801"/>
                <a:gd name="connsiteX52" fmla="*/ 1987550 w 3028950"/>
                <a:gd name="connsiteY52" fmla="*/ 1593850 h 2006801"/>
                <a:gd name="connsiteX53" fmla="*/ 1968500 w 3028950"/>
                <a:gd name="connsiteY53" fmla="*/ 1600200 h 2006801"/>
                <a:gd name="connsiteX54" fmla="*/ 1949450 w 3028950"/>
                <a:gd name="connsiteY54" fmla="*/ 1612900 h 2006801"/>
                <a:gd name="connsiteX55" fmla="*/ 1885950 w 3028950"/>
                <a:gd name="connsiteY55" fmla="*/ 1625600 h 2006801"/>
                <a:gd name="connsiteX56" fmla="*/ 1860550 w 3028950"/>
                <a:gd name="connsiteY56" fmla="*/ 1638300 h 2006801"/>
                <a:gd name="connsiteX57" fmla="*/ 1841500 w 3028950"/>
                <a:gd name="connsiteY57" fmla="*/ 1644650 h 2006801"/>
                <a:gd name="connsiteX58" fmla="*/ 1822450 w 3028950"/>
                <a:gd name="connsiteY58" fmla="*/ 1657350 h 2006801"/>
                <a:gd name="connsiteX59" fmla="*/ 1771650 w 3028950"/>
                <a:gd name="connsiteY59" fmla="*/ 1670050 h 2006801"/>
                <a:gd name="connsiteX60" fmla="*/ 1708150 w 3028950"/>
                <a:gd name="connsiteY60" fmla="*/ 1689100 h 2006801"/>
                <a:gd name="connsiteX61" fmla="*/ 1644650 w 3028950"/>
                <a:gd name="connsiteY61" fmla="*/ 1701800 h 2006801"/>
                <a:gd name="connsiteX62" fmla="*/ 1568450 w 3028950"/>
                <a:gd name="connsiteY62" fmla="*/ 1708150 h 2006801"/>
                <a:gd name="connsiteX63" fmla="*/ 1473200 w 3028950"/>
                <a:gd name="connsiteY63" fmla="*/ 1727200 h 2006801"/>
                <a:gd name="connsiteX64" fmla="*/ 1454150 w 3028950"/>
                <a:gd name="connsiteY64" fmla="*/ 1739900 h 2006801"/>
                <a:gd name="connsiteX65" fmla="*/ 1428750 w 3028950"/>
                <a:gd name="connsiteY65" fmla="*/ 1746250 h 2006801"/>
                <a:gd name="connsiteX66" fmla="*/ 1365250 w 3028950"/>
                <a:gd name="connsiteY66" fmla="*/ 1771650 h 2006801"/>
                <a:gd name="connsiteX67" fmla="*/ 1339850 w 3028950"/>
                <a:gd name="connsiteY67" fmla="*/ 1778000 h 2006801"/>
                <a:gd name="connsiteX68" fmla="*/ 1301750 w 3028950"/>
                <a:gd name="connsiteY68" fmla="*/ 1784350 h 2006801"/>
                <a:gd name="connsiteX69" fmla="*/ 1282700 w 3028950"/>
                <a:gd name="connsiteY69" fmla="*/ 1790700 h 2006801"/>
                <a:gd name="connsiteX70" fmla="*/ 1250950 w 3028950"/>
                <a:gd name="connsiteY70" fmla="*/ 1797050 h 2006801"/>
                <a:gd name="connsiteX71" fmla="*/ 1206500 w 3028950"/>
                <a:gd name="connsiteY71" fmla="*/ 1809750 h 2006801"/>
                <a:gd name="connsiteX72" fmla="*/ 1162050 w 3028950"/>
                <a:gd name="connsiteY72" fmla="*/ 1816100 h 2006801"/>
                <a:gd name="connsiteX73" fmla="*/ 1123950 w 3028950"/>
                <a:gd name="connsiteY73" fmla="*/ 1828800 h 2006801"/>
                <a:gd name="connsiteX74" fmla="*/ 1047750 w 3028950"/>
                <a:gd name="connsiteY74" fmla="*/ 1841500 h 2006801"/>
                <a:gd name="connsiteX75" fmla="*/ 1022350 w 3028950"/>
                <a:gd name="connsiteY75" fmla="*/ 1847850 h 2006801"/>
                <a:gd name="connsiteX76" fmla="*/ 971550 w 3028950"/>
                <a:gd name="connsiteY76" fmla="*/ 1866900 h 2006801"/>
                <a:gd name="connsiteX77" fmla="*/ 863600 w 3028950"/>
                <a:gd name="connsiteY77" fmla="*/ 1885950 h 2006801"/>
                <a:gd name="connsiteX78" fmla="*/ 793750 w 3028950"/>
                <a:gd name="connsiteY78" fmla="*/ 1898650 h 2006801"/>
                <a:gd name="connsiteX79" fmla="*/ 552450 w 3028950"/>
                <a:gd name="connsiteY79" fmla="*/ 1911350 h 2006801"/>
                <a:gd name="connsiteX80" fmla="*/ 419100 w 3028950"/>
                <a:gd name="connsiteY80" fmla="*/ 1930400 h 2006801"/>
                <a:gd name="connsiteX81" fmla="*/ 393700 w 3028950"/>
                <a:gd name="connsiteY81" fmla="*/ 1936750 h 2006801"/>
                <a:gd name="connsiteX82" fmla="*/ 355600 w 3028950"/>
                <a:gd name="connsiteY82" fmla="*/ 1943100 h 2006801"/>
                <a:gd name="connsiteX83" fmla="*/ 266700 w 3028950"/>
                <a:gd name="connsiteY83" fmla="*/ 1962150 h 2006801"/>
                <a:gd name="connsiteX84" fmla="*/ 241300 w 3028950"/>
                <a:gd name="connsiteY84" fmla="*/ 1974850 h 2006801"/>
                <a:gd name="connsiteX85" fmla="*/ 222250 w 3028950"/>
                <a:gd name="connsiteY85" fmla="*/ 1981200 h 2006801"/>
                <a:gd name="connsiteX86" fmla="*/ 171450 w 3028950"/>
                <a:gd name="connsiteY86" fmla="*/ 2000250 h 2006801"/>
                <a:gd name="connsiteX87" fmla="*/ 0 w 3028950"/>
                <a:gd name="connsiteY87" fmla="*/ 2006600 h 2006801"/>
                <a:gd name="connsiteX0" fmla="*/ 1873250 w 3028950"/>
                <a:gd name="connsiteY0" fmla="*/ 0 h 2006801"/>
                <a:gd name="connsiteX1" fmla="*/ 2146300 w 3028950"/>
                <a:gd name="connsiteY1" fmla="*/ 25400 h 2006801"/>
                <a:gd name="connsiteX2" fmla="*/ 2413000 w 3028950"/>
                <a:gd name="connsiteY2" fmla="*/ 63500 h 2006801"/>
                <a:gd name="connsiteX3" fmla="*/ 2698750 w 3028950"/>
                <a:gd name="connsiteY3" fmla="*/ 88900 h 2006801"/>
                <a:gd name="connsiteX4" fmla="*/ 2921000 w 3028950"/>
                <a:gd name="connsiteY4" fmla="*/ 203200 h 2006801"/>
                <a:gd name="connsiteX5" fmla="*/ 2997200 w 3028950"/>
                <a:gd name="connsiteY5" fmla="*/ 266700 h 2006801"/>
                <a:gd name="connsiteX6" fmla="*/ 3003550 w 3028950"/>
                <a:gd name="connsiteY6" fmla="*/ 285750 h 2006801"/>
                <a:gd name="connsiteX7" fmla="*/ 3016250 w 3028950"/>
                <a:gd name="connsiteY7" fmla="*/ 304800 h 2006801"/>
                <a:gd name="connsiteX8" fmla="*/ 3028950 w 3028950"/>
                <a:gd name="connsiteY8" fmla="*/ 355600 h 2006801"/>
                <a:gd name="connsiteX9" fmla="*/ 3022600 w 3028950"/>
                <a:gd name="connsiteY9" fmla="*/ 565150 h 2006801"/>
                <a:gd name="connsiteX10" fmla="*/ 3009900 w 3028950"/>
                <a:gd name="connsiteY10" fmla="*/ 596900 h 2006801"/>
                <a:gd name="connsiteX11" fmla="*/ 2997200 w 3028950"/>
                <a:gd name="connsiteY11" fmla="*/ 660400 h 2006801"/>
                <a:gd name="connsiteX12" fmla="*/ 2990850 w 3028950"/>
                <a:gd name="connsiteY12" fmla="*/ 679450 h 2006801"/>
                <a:gd name="connsiteX13" fmla="*/ 2978150 w 3028950"/>
                <a:gd name="connsiteY13" fmla="*/ 698500 h 2006801"/>
                <a:gd name="connsiteX14" fmla="*/ 2971800 w 3028950"/>
                <a:gd name="connsiteY14" fmla="*/ 717550 h 2006801"/>
                <a:gd name="connsiteX15" fmla="*/ 2946400 w 3028950"/>
                <a:gd name="connsiteY15" fmla="*/ 768350 h 2006801"/>
                <a:gd name="connsiteX16" fmla="*/ 2921000 w 3028950"/>
                <a:gd name="connsiteY16" fmla="*/ 825500 h 2006801"/>
                <a:gd name="connsiteX17" fmla="*/ 2908300 w 3028950"/>
                <a:gd name="connsiteY17" fmla="*/ 850900 h 2006801"/>
                <a:gd name="connsiteX18" fmla="*/ 2901950 w 3028950"/>
                <a:gd name="connsiteY18" fmla="*/ 869950 h 2006801"/>
                <a:gd name="connsiteX19" fmla="*/ 2882900 w 3028950"/>
                <a:gd name="connsiteY19" fmla="*/ 889000 h 2006801"/>
                <a:gd name="connsiteX20" fmla="*/ 2870200 w 3028950"/>
                <a:gd name="connsiteY20" fmla="*/ 933450 h 2006801"/>
                <a:gd name="connsiteX21" fmla="*/ 2851150 w 3028950"/>
                <a:gd name="connsiteY21" fmla="*/ 939800 h 2006801"/>
                <a:gd name="connsiteX22" fmla="*/ 2825750 w 3028950"/>
                <a:gd name="connsiteY22" fmla="*/ 984250 h 2006801"/>
                <a:gd name="connsiteX23" fmla="*/ 2819400 w 3028950"/>
                <a:gd name="connsiteY23" fmla="*/ 1009650 h 2006801"/>
                <a:gd name="connsiteX24" fmla="*/ 2806700 w 3028950"/>
                <a:gd name="connsiteY24" fmla="*/ 1028700 h 2006801"/>
                <a:gd name="connsiteX25" fmla="*/ 2800350 w 3028950"/>
                <a:gd name="connsiteY25" fmla="*/ 1047750 h 2006801"/>
                <a:gd name="connsiteX26" fmla="*/ 2781300 w 3028950"/>
                <a:gd name="connsiteY26" fmla="*/ 1054100 h 2006801"/>
                <a:gd name="connsiteX27" fmla="*/ 2768600 w 3028950"/>
                <a:gd name="connsiteY27" fmla="*/ 1073150 h 2006801"/>
                <a:gd name="connsiteX28" fmla="*/ 2749550 w 3028950"/>
                <a:gd name="connsiteY28" fmla="*/ 1098550 h 2006801"/>
                <a:gd name="connsiteX29" fmla="*/ 2736850 w 3028950"/>
                <a:gd name="connsiteY29" fmla="*/ 1123950 h 2006801"/>
                <a:gd name="connsiteX30" fmla="*/ 2705100 w 3028950"/>
                <a:gd name="connsiteY30" fmla="*/ 1168400 h 2006801"/>
                <a:gd name="connsiteX31" fmla="*/ 2679700 w 3028950"/>
                <a:gd name="connsiteY31" fmla="*/ 1206500 h 2006801"/>
                <a:gd name="connsiteX32" fmla="*/ 2641600 w 3028950"/>
                <a:gd name="connsiteY32" fmla="*/ 1263650 h 2006801"/>
                <a:gd name="connsiteX33" fmla="*/ 2590800 w 3028950"/>
                <a:gd name="connsiteY33" fmla="*/ 1320800 h 2006801"/>
                <a:gd name="connsiteX34" fmla="*/ 2552700 w 3028950"/>
                <a:gd name="connsiteY34" fmla="*/ 1346200 h 2006801"/>
                <a:gd name="connsiteX35" fmla="*/ 2520950 w 3028950"/>
                <a:gd name="connsiteY35" fmla="*/ 1371600 h 2006801"/>
                <a:gd name="connsiteX36" fmla="*/ 2501900 w 3028950"/>
                <a:gd name="connsiteY36" fmla="*/ 1390650 h 2006801"/>
                <a:gd name="connsiteX37" fmla="*/ 2438400 w 3028950"/>
                <a:gd name="connsiteY37" fmla="*/ 1409700 h 2006801"/>
                <a:gd name="connsiteX38" fmla="*/ 2419350 w 3028950"/>
                <a:gd name="connsiteY38" fmla="*/ 1416050 h 2006801"/>
                <a:gd name="connsiteX39" fmla="*/ 2393950 w 3028950"/>
                <a:gd name="connsiteY39" fmla="*/ 1422400 h 2006801"/>
                <a:gd name="connsiteX40" fmla="*/ 2343150 w 3028950"/>
                <a:gd name="connsiteY40" fmla="*/ 1447800 h 2006801"/>
                <a:gd name="connsiteX41" fmla="*/ 2286000 w 3028950"/>
                <a:gd name="connsiteY41" fmla="*/ 1460500 h 2006801"/>
                <a:gd name="connsiteX42" fmla="*/ 2260600 w 3028950"/>
                <a:gd name="connsiteY42" fmla="*/ 1473200 h 2006801"/>
                <a:gd name="connsiteX43" fmla="*/ 2228850 w 3028950"/>
                <a:gd name="connsiteY43" fmla="*/ 1479550 h 2006801"/>
                <a:gd name="connsiteX44" fmla="*/ 2203450 w 3028950"/>
                <a:gd name="connsiteY44" fmla="*/ 1485900 h 2006801"/>
                <a:gd name="connsiteX45" fmla="*/ 2146300 w 3028950"/>
                <a:gd name="connsiteY45" fmla="*/ 1517650 h 2006801"/>
                <a:gd name="connsiteX46" fmla="*/ 2114550 w 3028950"/>
                <a:gd name="connsiteY46" fmla="*/ 1530350 h 2006801"/>
                <a:gd name="connsiteX47" fmla="*/ 2095500 w 3028950"/>
                <a:gd name="connsiteY47" fmla="*/ 1536700 h 2006801"/>
                <a:gd name="connsiteX48" fmla="*/ 2044700 w 3028950"/>
                <a:gd name="connsiteY48" fmla="*/ 1555750 h 2006801"/>
                <a:gd name="connsiteX49" fmla="*/ 2025650 w 3028950"/>
                <a:gd name="connsiteY49" fmla="*/ 1574800 h 2006801"/>
                <a:gd name="connsiteX50" fmla="*/ 2006600 w 3028950"/>
                <a:gd name="connsiteY50" fmla="*/ 1581150 h 2006801"/>
                <a:gd name="connsiteX51" fmla="*/ 1987550 w 3028950"/>
                <a:gd name="connsiteY51" fmla="*/ 1593850 h 2006801"/>
                <a:gd name="connsiteX52" fmla="*/ 1968500 w 3028950"/>
                <a:gd name="connsiteY52" fmla="*/ 1600200 h 2006801"/>
                <a:gd name="connsiteX53" fmla="*/ 1949450 w 3028950"/>
                <a:gd name="connsiteY53" fmla="*/ 1612900 h 2006801"/>
                <a:gd name="connsiteX54" fmla="*/ 1885950 w 3028950"/>
                <a:gd name="connsiteY54" fmla="*/ 1625600 h 2006801"/>
                <a:gd name="connsiteX55" fmla="*/ 1860550 w 3028950"/>
                <a:gd name="connsiteY55" fmla="*/ 1638300 h 2006801"/>
                <a:gd name="connsiteX56" fmla="*/ 1841500 w 3028950"/>
                <a:gd name="connsiteY56" fmla="*/ 1644650 h 2006801"/>
                <a:gd name="connsiteX57" fmla="*/ 1822450 w 3028950"/>
                <a:gd name="connsiteY57" fmla="*/ 1657350 h 2006801"/>
                <a:gd name="connsiteX58" fmla="*/ 1771650 w 3028950"/>
                <a:gd name="connsiteY58" fmla="*/ 1670050 h 2006801"/>
                <a:gd name="connsiteX59" fmla="*/ 1708150 w 3028950"/>
                <a:gd name="connsiteY59" fmla="*/ 1689100 h 2006801"/>
                <a:gd name="connsiteX60" fmla="*/ 1644650 w 3028950"/>
                <a:gd name="connsiteY60" fmla="*/ 1701800 h 2006801"/>
                <a:gd name="connsiteX61" fmla="*/ 1568450 w 3028950"/>
                <a:gd name="connsiteY61" fmla="*/ 1708150 h 2006801"/>
                <a:gd name="connsiteX62" fmla="*/ 1473200 w 3028950"/>
                <a:gd name="connsiteY62" fmla="*/ 1727200 h 2006801"/>
                <a:gd name="connsiteX63" fmla="*/ 1454150 w 3028950"/>
                <a:gd name="connsiteY63" fmla="*/ 1739900 h 2006801"/>
                <a:gd name="connsiteX64" fmla="*/ 1428750 w 3028950"/>
                <a:gd name="connsiteY64" fmla="*/ 1746250 h 2006801"/>
                <a:gd name="connsiteX65" fmla="*/ 1365250 w 3028950"/>
                <a:gd name="connsiteY65" fmla="*/ 1771650 h 2006801"/>
                <a:gd name="connsiteX66" fmla="*/ 1339850 w 3028950"/>
                <a:gd name="connsiteY66" fmla="*/ 1778000 h 2006801"/>
                <a:gd name="connsiteX67" fmla="*/ 1301750 w 3028950"/>
                <a:gd name="connsiteY67" fmla="*/ 1784350 h 2006801"/>
                <a:gd name="connsiteX68" fmla="*/ 1282700 w 3028950"/>
                <a:gd name="connsiteY68" fmla="*/ 1790700 h 2006801"/>
                <a:gd name="connsiteX69" fmla="*/ 1250950 w 3028950"/>
                <a:gd name="connsiteY69" fmla="*/ 1797050 h 2006801"/>
                <a:gd name="connsiteX70" fmla="*/ 1206500 w 3028950"/>
                <a:gd name="connsiteY70" fmla="*/ 1809750 h 2006801"/>
                <a:gd name="connsiteX71" fmla="*/ 1162050 w 3028950"/>
                <a:gd name="connsiteY71" fmla="*/ 1816100 h 2006801"/>
                <a:gd name="connsiteX72" fmla="*/ 1123950 w 3028950"/>
                <a:gd name="connsiteY72" fmla="*/ 1828800 h 2006801"/>
                <a:gd name="connsiteX73" fmla="*/ 1047750 w 3028950"/>
                <a:gd name="connsiteY73" fmla="*/ 1841500 h 2006801"/>
                <a:gd name="connsiteX74" fmla="*/ 1022350 w 3028950"/>
                <a:gd name="connsiteY74" fmla="*/ 1847850 h 2006801"/>
                <a:gd name="connsiteX75" fmla="*/ 971550 w 3028950"/>
                <a:gd name="connsiteY75" fmla="*/ 1866900 h 2006801"/>
                <a:gd name="connsiteX76" fmla="*/ 863600 w 3028950"/>
                <a:gd name="connsiteY76" fmla="*/ 1885950 h 2006801"/>
                <a:gd name="connsiteX77" fmla="*/ 793750 w 3028950"/>
                <a:gd name="connsiteY77" fmla="*/ 1898650 h 2006801"/>
                <a:gd name="connsiteX78" fmla="*/ 552450 w 3028950"/>
                <a:gd name="connsiteY78" fmla="*/ 1911350 h 2006801"/>
                <a:gd name="connsiteX79" fmla="*/ 419100 w 3028950"/>
                <a:gd name="connsiteY79" fmla="*/ 1930400 h 2006801"/>
                <a:gd name="connsiteX80" fmla="*/ 393700 w 3028950"/>
                <a:gd name="connsiteY80" fmla="*/ 1936750 h 2006801"/>
                <a:gd name="connsiteX81" fmla="*/ 355600 w 3028950"/>
                <a:gd name="connsiteY81" fmla="*/ 1943100 h 2006801"/>
                <a:gd name="connsiteX82" fmla="*/ 266700 w 3028950"/>
                <a:gd name="connsiteY82" fmla="*/ 1962150 h 2006801"/>
                <a:gd name="connsiteX83" fmla="*/ 241300 w 3028950"/>
                <a:gd name="connsiteY83" fmla="*/ 1974850 h 2006801"/>
                <a:gd name="connsiteX84" fmla="*/ 222250 w 3028950"/>
                <a:gd name="connsiteY84" fmla="*/ 1981200 h 2006801"/>
                <a:gd name="connsiteX85" fmla="*/ 171450 w 3028950"/>
                <a:gd name="connsiteY85" fmla="*/ 2000250 h 2006801"/>
                <a:gd name="connsiteX86" fmla="*/ 0 w 3028950"/>
                <a:gd name="connsiteY86" fmla="*/ 2006600 h 2006801"/>
                <a:gd name="connsiteX0" fmla="*/ 1873250 w 3028950"/>
                <a:gd name="connsiteY0" fmla="*/ 0 h 2006801"/>
                <a:gd name="connsiteX1" fmla="*/ 2146300 w 3028950"/>
                <a:gd name="connsiteY1" fmla="*/ 25400 h 2006801"/>
                <a:gd name="connsiteX2" fmla="*/ 2413000 w 3028950"/>
                <a:gd name="connsiteY2" fmla="*/ 63500 h 2006801"/>
                <a:gd name="connsiteX3" fmla="*/ 2698750 w 3028950"/>
                <a:gd name="connsiteY3" fmla="*/ 88900 h 2006801"/>
                <a:gd name="connsiteX4" fmla="*/ 2921000 w 3028950"/>
                <a:gd name="connsiteY4" fmla="*/ 203200 h 2006801"/>
                <a:gd name="connsiteX5" fmla="*/ 2997200 w 3028950"/>
                <a:gd name="connsiteY5" fmla="*/ 266700 h 2006801"/>
                <a:gd name="connsiteX6" fmla="*/ 3016250 w 3028950"/>
                <a:gd name="connsiteY6" fmla="*/ 304800 h 2006801"/>
                <a:gd name="connsiteX7" fmla="*/ 3028950 w 3028950"/>
                <a:gd name="connsiteY7" fmla="*/ 355600 h 2006801"/>
                <a:gd name="connsiteX8" fmla="*/ 3022600 w 3028950"/>
                <a:gd name="connsiteY8" fmla="*/ 565150 h 2006801"/>
                <a:gd name="connsiteX9" fmla="*/ 3009900 w 3028950"/>
                <a:gd name="connsiteY9" fmla="*/ 596900 h 2006801"/>
                <a:gd name="connsiteX10" fmla="*/ 2997200 w 3028950"/>
                <a:gd name="connsiteY10" fmla="*/ 660400 h 2006801"/>
                <a:gd name="connsiteX11" fmla="*/ 2990850 w 3028950"/>
                <a:gd name="connsiteY11" fmla="*/ 679450 h 2006801"/>
                <a:gd name="connsiteX12" fmla="*/ 2978150 w 3028950"/>
                <a:gd name="connsiteY12" fmla="*/ 698500 h 2006801"/>
                <a:gd name="connsiteX13" fmla="*/ 2971800 w 3028950"/>
                <a:gd name="connsiteY13" fmla="*/ 717550 h 2006801"/>
                <a:gd name="connsiteX14" fmla="*/ 2946400 w 3028950"/>
                <a:gd name="connsiteY14" fmla="*/ 768350 h 2006801"/>
                <a:gd name="connsiteX15" fmla="*/ 2921000 w 3028950"/>
                <a:gd name="connsiteY15" fmla="*/ 825500 h 2006801"/>
                <a:gd name="connsiteX16" fmla="*/ 2908300 w 3028950"/>
                <a:gd name="connsiteY16" fmla="*/ 850900 h 2006801"/>
                <a:gd name="connsiteX17" fmla="*/ 2901950 w 3028950"/>
                <a:gd name="connsiteY17" fmla="*/ 869950 h 2006801"/>
                <a:gd name="connsiteX18" fmla="*/ 2882900 w 3028950"/>
                <a:gd name="connsiteY18" fmla="*/ 889000 h 2006801"/>
                <a:gd name="connsiteX19" fmla="*/ 2870200 w 3028950"/>
                <a:gd name="connsiteY19" fmla="*/ 933450 h 2006801"/>
                <a:gd name="connsiteX20" fmla="*/ 2851150 w 3028950"/>
                <a:gd name="connsiteY20" fmla="*/ 939800 h 2006801"/>
                <a:gd name="connsiteX21" fmla="*/ 2825750 w 3028950"/>
                <a:gd name="connsiteY21" fmla="*/ 984250 h 2006801"/>
                <a:gd name="connsiteX22" fmla="*/ 2819400 w 3028950"/>
                <a:gd name="connsiteY22" fmla="*/ 1009650 h 2006801"/>
                <a:gd name="connsiteX23" fmla="*/ 2806700 w 3028950"/>
                <a:gd name="connsiteY23" fmla="*/ 1028700 h 2006801"/>
                <a:gd name="connsiteX24" fmla="*/ 2800350 w 3028950"/>
                <a:gd name="connsiteY24" fmla="*/ 1047750 h 2006801"/>
                <a:gd name="connsiteX25" fmla="*/ 2781300 w 3028950"/>
                <a:gd name="connsiteY25" fmla="*/ 1054100 h 2006801"/>
                <a:gd name="connsiteX26" fmla="*/ 2768600 w 3028950"/>
                <a:gd name="connsiteY26" fmla="*/ 1073150 h 2006801"/>
                <a:gd name="connsiteX27" fmla="*/ 2749550 w 3028950"/>
                <a:gd name="connsiteY27" fmla="*/ 1098550 h 2006801"/>
                <a:gd name="connsiteX28" fmla="*/ 2736850 w 3028950"/>
                <a:gd name="connsiteY28" fmla="*/ 1123950 h 2006801"/>
                <a:gd name="connsiteX29" fmla="*/ 2705100 w 3028950"/>
                <a:gd name="connsiteY29" fmla="*/ 1168400 h 2006801"/>
                <a:gd name="connsiteX30" fmla="*/ 2679700 w 3028950"/>
                <a:gd name="connsiteY30" fmla="*/ 1206500 h 2006801"/>
                <a:gd name="connsiteX31" fmla="*/ 2641600 w 3028950"/>
                <a:gd name="connsiteY31" fmla="*/ 1263650 h 2006801"/>
                <a:gd name="connsiteX32" fmla="*/ 2590800 w 3028950"/>
                <a:gd name="connsiteY32" fmla="*/ 1320800 h 2006801"/>
                <a:gd name="connsiteX33" fmla="*/ 2552700 w 3028950"/>
                <a:gd name="connsiteY33" fmla="*/ 1346200 h 2006801"/>
                <a:gd name="connsiteX34" fmla="*/ 2520950 w 3028950"/>
                <a:gd name="connsiteY34" fmla="*/ 1371600 h 2006801"/>
                <a:gd name="connsiteX35" fmla="*/ 2501900 w 3028950"/>
                <a:gd name="connsiteY35" fmla="*/ 1390650 h 2006801"/>
                <a:gd name="connsiteX36" fmla="*/ 2438400 w 3028950"/>
                <a:gd name="connsiteY36" fmla="*/ 1409700 h 2006801"/>
                <a:gd name="connsiteX37" fmla="*/ 2419350 w 3028950"/>
                <a:gd name="connsiteY37" fmla="*/ 1416050 h 2006801"/>
                <a:gd name="connsiteX38" fmla="*/ 2393950 w 3028950"/>
                <a:gd name="connsiteY38" fmla="*/ 1422400 h 2006801"/>
                <a:gd name="connsiteX39" fmla="*/ 2343150 w 3028950"/>
                <a:gd name="connsiteY39" fmla="*/ 1447800 h 2006801"/>
                <a:gd name="connsiteX40" fmla="*/ 2286000 w 3028950"/>
                <a:gd name="connsiteY40" fmla="*/ 1460500 h 2006801"/>
                <a:gd name="connsiteX41" fmla="*/ 2260600 w 3028950"/>
                <a:gd name="connsiteY41" fmla="*/ 1473200 h 2006801"/>
                <a:gd name="connsiteX42" fmla="*/ 2228850 w 3028950"/>
                <a:gd name="connsiteY42" fmla="*/ 1479550 h 2006801"/>
                <a:gd name="connsiteX43" fmla="*/ 2203450 w 3028950"/>
                <a:gd name="connsiteY43" fmla="*/ 1485900 h 2006801"/>
                <a:gd name="connsiteX44" fmla="*/ 2146300 w 3028950"/>
                <a:gd name="connsiteY44" fmla="*/ 1517650 h 2006801"/>
                <a:gd name="connsiteX45" fmla="*/ 2114550 w 3028950"/>
                <a:gd name="connsiteY45" fmla="*/ 1530350 h 2006801"/>
                <a:gd name="connsiteX46" fmla="*/ 2095500 w 3028950"/>
                <a:gd name="connsiteY46" fmla="*/ 1536700 h 2006801"/>
                <a:gd name="connsiteX47" fmla="*/ 2044700 w 3028950"/>
                <a:gd name="connsiteY47" fmla="*/ 1555750 h 2006801"/>
                <a:gd name="connsiteX48" fmla="*/ 2025650 w 3028950"/>
                <a:gd name="connsiteY48" fmla="*/ 1574800 h 2006801"/>
                <a:gd name="connsiteX49" fmla="*/ 2006600 w 3028950"/>
                <a:gd name="connsiteY49" fmla="*/ 1581150 h 2006801"/>
                <a:gd name="connsiteX50" fmla="*/ 1987550 w 3028950"/>
                <a:gd name="connsiteY50" fmla="*/ 1593850 h 2006801"/>
                <a:gd name="connsiteX51" fmla="*/ 1968500 w 3028950"/>
                <a:gd name="connsiteY51" fmla="*/ 1600200 h 2006801"/>
                <a:gd name="connsiteX52" fmla="*/ 1949450 w 3028950"/>
                <a:gd name="connsiteY52" fmla="*/ 1612900 h 2006801"/>
                <a:gd name="connsiteX53" fmla="*/ 1885950 w 3028950"/>
                <a:gd name="connsiteY53" fmla="*/ 1625600 h 2006801"/>
                <a:gd name="connsiteX54" fmla="*/ 1860550 w 3028950"/>
                <a:gd name="connsiteY54" fmla="*/ 1638300 h 2006801"/>
                <a:gd name="connsiteX55" fmla="*/ 1841500 w 3028950"/>
                <a:gd name="connsiteY55" fmla="*/ 1644650 h 2006801"/>
                <a:gd name="connsiteX56" fmla="*/ 1822450 w 3028950"/>
                <a:gd name="connsiteY56" fmla="*/ 1657350 h 2006801"/>
                <a:gd name="connsiteX57" fmla="*/ 1771650 w 3028950"/>
                <a:gd name="connsiteY57" fmla="*/ 1670050 h 2006801"/>
                <a:gd name="connsiteX58" fmla="*/ 1708150 w 3028950"/>
                <a:gd name="connsiteY58" fmla="*/ 1689100 h 2006801"/>
                <a:gd name="connsiteX59" fmla="*/ 1644650 w 3028950"/>
                <a:gd name="connsiteY59" fmla="*/ 1701800 h 2006801"/>
                <a:gd name="connsiteX60" fmla="*/ 1568450 w 3028950"/>
                <a:gd name="connsiteY60" fmla="*/ 1708150 h 2006801"/>
                <a:gd name="connsiteX61" fmla="*/ 1473200 w 3028950"/>
                <a:gd name="connsiteY61" fmla="*/ 1727200 h 2006801"/>
                <a:gd name="connsiteX62" fmla="*/ 1454150 w 3028950"/>
                <a:gd name="connsiteY62" fmla="*/ 1739900 h 2006801"/>
                <a:gd name="connsiteX63" fmla="*/ 1428750 w 3028950"/>
                <a:gd name="connsiteY63" fmla="*/ 1746250 h 2006801"/>
                <a:gd name="connsiteX64" fmla="*/ 1365250 w 3028950"/>
                <a:gd name="connsiteY64" fmla="*/ 1771650 h 2006801"/>
                <a:gd name="connsiteX65" fmla="*/ 1339850 w 3028950"/>
                <a:gd name="connsiteY65" fmla="*/ 1778000 h 2006801"/>
                <a:gd name="connsiteX66" fmla="*/ 1301750 w 3028950"/>
                <a:gd name="connsiteY66" fmla="*/ 1784350 h 2006801"/>
                <a:gd name="connsiteX67" fmla="*/ 1282700 w 3028950"/>
                <a:gd name="connsiteY67" fmla="*/ 1790700 h 2006801"/>
                <a:gd name="connsiteX68" fmla="*/ 1250950 w 3028950"/>
                <a:gd name="connsiteY68" fmla="*/ 1797050 h 2006801"/>
                <a:gd name="connsiteX69" fmla="*/ 1206500 w 3028950"/>
                <a:gd name="connsiteY69" fmla="*/ 1809750 h 2006801"/>
                <a:gd name="connsiteX70" fmla="*/ 1162050 w 3028950"/>
                <a:gd name="connsiteY70" fmla="*/ 1816100 h 2006801"/>
                <a:gd name="connsiteX71" fmla="*/ 1123950 w 3028950"/>
                <a:gd name="connsiteY71" fmla="*/ 1828800 h 2006801"/>
                <a:gd name="connsiteX72" fmla="*/ 1047750 w 3028950"/>
                <a:gd name="connsiteY72" fmla="*/ 1841500 h 2006801"/>
                <a:gd name="connsiteX73" fmla="*/ 1022350 w 3028950"/>
                <a:gd name="connsiteY73" fmla="*/ 1847850 h 2006801"/>
                <a:gd name="connsiteX74" fmla="*/ 971550 w 3028950"/>
                <a:gd name="connsiteY74" fmla="*/ 1866900 h 2006801"/>
                <a:gd name="connsiteX75" fmla="*/ 863600 w 3028950"/>
                <a:gd name="connsiteY75" fmla="*/ 1885950 h 2006801"/>
                <a:gd name="connsiteX76" fmla="*/ 793750 w 3028950"/>
                <a:gd name="connsiteY76" fmla="*/ 1898650 h 2006801"/>
                <a:gd name="connsiteX77" fmla="*/ 552450 w 3028950"/>
                <a:gd name="connsiteY77" fmla="*/ 1911350 h 2006801"/>
                <a:gd name="connsiteX78" fmla="*/ 419100 w 3028950"/>
                <a:gd name="connsiteY78" fmla="*/ 1930400 h 2006801"/>
                <a:gd name="connsiteX79" fmla="*/ 393700 w 3028950"/>
                <a:gd name="connsiteY79" fmla="*/ 1936750 h 2006801"/>
                <a:gd name="connsiteX80" fmla="*/ 355600 w 3028950"/>
                <a:gd name="connsiteY80" fmla="*/ 1943100 h 2006801"/>
                <a:gd name="connsiteX81" fmla="*/ 266700 w 3028950"/>
                <a:gd name="connsiteY81" fmla="*/ 1962150 h 2006801"/>
                <a:gd name="connsiteX82" fmla="*/ 241300 w 3028950"/>
                <a:gd name="connsiteY82" fmla="*/ 1974850 h 2006801"/>
                <a:gd name="connsiteX83" fmla="*/ 222250 w 3028950"/>
                <a:gd name="connsiteY83" fmla="*/ 1981200 h 2006801"/>
                <a:gd name="connsiteX84" fmla="*/ 171450 w 3028950"/>
                <a:gd name="connsiteY84" fmla="*/ 2000250 h 2006801"/>
                <a:gd name="connsiteX85" fmla="*/ 0 w 3028950"/>
                <a:gd name="connsiteY85" fmla="*/ 2006600 h 2006801"/>
                <a:gd name="connsiteX0" fmla="*/ 1873250 w 3030518"/>
                <a:gd name="connsiteY0" fmla="*/ 0 h 2006801"/>
                <a:gd name="connsiteX1" fmla="*/ 2146300 w 3030518"/>
                <a:gd name="connsiteY1" fmla="*/ 25400 h 2006801"/>
                <a:gd name="connsiteX2" fmla="*/ 2413000 w 3030518"/>
                <a:gd name="connsiteY2" fmla="*/ 63500 h 2006801"/>
                <a:gd name="connsiteX3" fmla="*/ 2698750 w 3030518"/>
                <a:gd name="connsiteY3" fmla="*/ 88900 h 2006801"/>
                <a:gd name="connsiteX4" fmla="*/ 2921000 w 3030518"/>
                <a:gd name="connsiteY4" fmla="*/ 203200 h 2006801"/>
                <a:gd name="connsiteX5" fmla="*/ 2997200 w 3030518"/>
                <a:gd name="connsiteY5" fmla="*/ 266700 h 2006801"/>
                <a:gd name="connsiteX6" fmla="*/ 3028950 w 3030518"/>
                <a:gd name="connsiteY6" fmla="*/ 355600 h 2006801"/>
                <a:gd name="connsiteX7" fmla="*/ 3022600 w 3030518"/>
                <a:gd name="connsiteY7" fmla="*/ 565150 h 2006801"/>
                <a:gd name="connsiteX8" fmla="*/ 3009900 w 3030518"/>
                <a:gd name="connsiteY8" fmla="*/ 596900 h 2006801"/>
                <a:gd name="connsiteX9" fmla="*/ 2997200 w 3030518"/>
                <a:gd name="connsiteY9" fmla="*/ 660400 h 2006801"/>
                <a:gd name="connsiteX10" fmla="*/ 2990850 w 3030518"/>
                <a:gd name="connsiteY10" fmla="*/ 679450 h 2006801"/>
                <a:gd name="connsiteX11" fmla="*/ 2978150 w 3030518"/>
                <a:gd name="connsiteY11" fmla="*/ 698500 h 2006801"/>
                <a:gd name="connsiteX12" fmla="*/ 2971800 w 3030518"/>
                <a:gd name="connsiteY12" fmla="*/ 717550 h 2006801"/>
                <a:gd name="connsiteX13" fmla="*/ 2946400 w 3030518"/>
                <a:gd name="connsiteY13" fmla="*/ 768350 h 2006801"/>
                <a:gd name="connsiteX14" fmla="*/ 2921000 w 3030518"/>
                <a:gd name="connsiteY14" fmla="*/ 825500 h 2006801"/>
                <a:gd name="connsiteX15" fmla="*/ 2908300 w 3030518"/>
                <a:gd name="connsiteY15" fmla="*/ 850900 h 2006801"/>
                <a:gd name="connsiteX16" fmla="*/ 2901950 w 3030518"/>
                <a:gd name="connsiteY16" fmla="*/ 869950 h 2006801"/>
                <a:gd name="connsiteX17" fmla="*/ 2882900 w 3030518"/>
                <a:gd name="connsiteY17" fmla="*/ 889000 h 2006801"/>
                <a:gd name="connsiteX18" fmla="*/ 2870200 w 3030518"/>
                <a:gd name="connsiteY18" fmla="*/ 933450 h 2006801"/>
                <a:gd name="connsiteX19" fmla="*/ 2851150 w 3030518"/>
                <a:gd name="connsiteY19" fmla="*/ 939800 h 2006801"/>
                <a:gd name="connsiteX20" fmla="*/ 2825750 w 3030518"/>
                <a:gd name="connsiteY20" fmla="*/ 984250 h 2006801"/>
                <a:gd name="connsiteX21" fmla="*/ 2819400 w 3030518"/>
                <a:gd name="connsiteY21" fmla="*/ 1009650 h 2006801"/>
                <a:gd name="connsiteX22" fmla="*/ 2806700 w 3030518"/>
                <a:gd name="connsiteY22" fmla="*/ 1028700 h 2006801"/>
                <a:gd name="connsiteX23" fmla="*/ 2800350 w 3030518"/>
                <a:gd name="connsiteY23" fmla="*/ 1047750 h 2006801"/>
                <a:gd name="connsiteX24" fmla="*/ 2781300 w 3030518"/>
                <a:gd name="connsiteY24" fmla="*/ 1054100 h 2006801"/>
                <a:gd name="connsiteX25" fmla="*/ 2768600 w 3030518"/>
                <a:gd name="connsiteY25" fmla="*/ 1073150 h 2006801"/>
                <a:gd name="connsiteX26" fmla="*/ 2749550 w 3030518"/>
                <a:gd name="connsiteY26" fmla="*/ 1098550 h 2006801"/>
                <a:gd name="connsiteX27" fmla="*/ 2736850 w 3030518"/>
                <a:gd name="connsiteY27" fmla="*/ 1123950 h 2006801"/>
                <a:gd name="connsiteX28" fmla="*/ 2705100 w 3030518"/>
                <a:gd name="connsiteY28" fmla="*/ 1168400 h 2006801"/>
                <a:gd name="connsiteX29" fmla="*/ 2679700 w 3030518"/>
                <a:gd name="connsiteY29" fmla="*/ 1206500 h 2006801"/>
                <a:gd name="connsiteX30" fmla="*/ 2641600 w 3030518"/>
                <a:gd name="connsiteY30" fmla="*/ 1263650 h 2006801"/>
                <a:gd name="connsiteX31" fmla="*/ 2590800 w 3030518"/>
                <a:gd name="connsiteY31" fmla="*/ 1320800 h 2006801"/>
                <a:gd name="connsiteX32" fmla="*/ 2552700 w 3030518"/>
                <a:gd name="connsiteY32" fmla="*/ 1346200 h 2006801"/>
                <a:gd name="connsiteX33" fmla="*/ 2520950 w 3030518"/>
                <a:gd name="connsiteY33" fmla="*/ 1371600 h 2006801"/>
                <a:gd name="connsiteX34" fmla="*/ 2501900 w 3030518"/>
                <a:gd name="connsiteY34" fmla="*/ 1390650 h 2006801"/>
                <a:gd name="connsiteX35" fmla="*/ 2438400 w 3030518"/>
                <a:gd name="connsiteY35" fmla="*/ 1409700 h 2006801"/>
                <a:gd name="connsiteX36" fmla="*/ 2419350 w 3030518"/>
                <a:gd name="connsiteY36" fmla="*/ 1416050 h 2006801"/>
                <a:gd name="connsiteX37" fmla="*/ 2393950 w 3030518"/>
                <a:gd name="connsiteY37" fmla="*/ 1422400 h 2006801"/>
                <a:gd name="connsiteX38" fmla="*/ 2343150 w 3030518"/>
                <a:gd name="connsiteY38" fmla="*/ 1447800 h 2006801"/>
                <a:gd name="connsiteX39" fmla="*/ 2286000 w 3030518"/>
                <a:gd name="connsiteY39" fmla="*/ 1460500 h 2006801"/>
                <a:gd name="connsiteX40" fmla="*/ 2260600 w 3030518"/>
                <a:gd name="connsiteY40" fmla="*/ 1473200 h 2006801"/>
                <a:gd name="connsiteX41" fmla="*/ 2228850 w 3030518"/>
                <a:gd name="connsiteY41" fmla="*/ 1479550 h 2006801"/>
                <a:gd name="connsiteX42" fmla="*/ 2203450 w 3030518"/>
                <a:gd name="connsiteY42" fmla="*/ 1485900 h 2006801"/>
                <a:gd name="connsiteX43" fmla="*/ 2146300 w 3030518"/>
                <a:gd name="connsiteY43" fmla="*/ 1517650 h 2006801"/>
                <a:gd name="connsiteX44" fmla="*/ 2114550 w 3030518"/>
                <a:gd name="connsiteY44" fmla="*/ 1530350 h 2006801"/>
                <a:gd name="connsiteX45" fmla="*/ 2095500 w 3030518"/>
                <a:gd name="connsiteY45" fmla="*/ 1536700 h 2006801"/>
                <a:gd name="connsiteX46" fmla="*/ 2044700 w 3030518"/>
                <a:gd name="connsiteY46" fmla="*/ 1555750 h 2006801"/>
                <a:gd name="connsiteX47" fmla="*/ 2025650 w 3030518"/>
                <a:gd name="connsiteY47" fmla="*/ 1574800 h 2006801"/>
                <a:gd name="connsiteX48" fmla="*/ 2006600 w 3030518"/>
                <a:gd name="connsiteY48" fmla="*/ 1581150 h 2006801"/>
                <a:gd name="connsiteX49" fmla="*/ 1987550 w 3030518"/>
                <a:gd name="connsiteY49" fmla="*/ 1593850 h 2006801"/>
                <a:gd name="connsiteX50" fmla="*/ 1968500 w 3030518"/>
                <a:gd name="connsiteY50" fmla="*/ 1600200 h 2006801"/>
                <a:gd name="connsiteX51" fmla="*/ 1949450 w 3030518"/>
                <a:gd name="connsiteY51" fmla="*/ 1612900 h 2006801"/>
                <a:gd name="connsiteX52" fmla="*/ 1885950 w 3030518"/>
                <a:gd name="connsiteY52" fmla="*/ 1625600 h 2006801"/>
                <a:gd name="connsiteX53" fmla="*/ 1860550 w 3030518"/>
                <a:gd name="connsiteY53" fmla="*/ 1638300 h 2006801"/>
                <a:gd name="connsiteX54" fmla="*/ 1841500 w 3030518"/>
                <a:gd name="connsiteY54" fmla="*/ 1644650 h 2006801"/>
                <a:gd name="connsiteX55" fmla="*/ 1822450 w 3030518"/>
                <a:gd name="connsiteY55" fmla="*/ 1657350 h 2006801"/>
                <a:gd name="connsiteX56" fmla="*/ 1771650 w 3030518"/>
                <a:gd name="connsiteY56" fmla="*/ 1670050 h 2006801"/>
                <a:gd name="connsiteX57" fmla="*/ 1708150 w 3030518"/>
                <a:gd name="connsiteY57" fmla="*/ 1689100 h 2006801"/>
                <a:gd name="connsiteX58" fmla="*/ 1644650 w 3030518"/>
                <a:gd name="connsiteY58" fmla="*/ 1701800 h 2006801"/>
                <a:gd name="connsiteX59" fmla="*/ 1568450 w 3030518"/>
                <a:gd name="connsiteY59" fmla="*/ 1708150 h 2006801"/>
                <a:gd name="connsiteX60" fmla="*/ 1473200 w 3030518"/>
                <a:gd name="connsiteY60" fmla="*/ 1727200 h 2006801"/>
                <a:gd name="connsiteX61" fmla="*/ 1454150 w 3030518"/>
                <a:gd name="connsiteY61" fmla="*/ 1739900 h 2006801"/>
                <a:gd name="connsiteX62" fmla="*/ 1428750 w 3030518"/>
                <a:gd name="connsiteY62" fmla="*/ 1746250 h 2006801"/>
                <a:gd name="connsiteX63" fmla="*/ 1365250 w 3030518"/>
                <a:gd name="connsiteY63" fmla="*/ 1771650 h 2006801"/>
                <a:gd name="connsiteX64" fmla="*/ 1339850 w 3030518"/>
                <a:gd name="connsiteY64" fmla="*/ 1778000 h 2006801"/>
                <a:gd name="connsiteX65" fmla="*/ 1301750 w 3030518"/>
                <a:gd name="connsiteY65" fmla="*/ 1784350 h 2006801"/>
                <a:gd name="connsiteX66" fmla="*/ 1282700 w 3030518"/>
                <a:gd name="connsiteY66" fmla="*/ 1790700 h 2006801"/>
                <a:gd name="connsiteX67" fmla="*/ 1250950 w 3030518"/>
                <a:gd name="connsiteY67" fmla="*/ 1797050 h 2006801"/>
                <a:gd name="connsiteX68" fmla="*/ 1206500 w 3030518"/>
                <a:gd name="connsiteY68" fmla="*/ 1809750 h 2006801"/>
                <a:gd name="connsiteX69" fmla="*/ 1162050 w 3030518"/>
                <a:gd name="connsiteY69" fmla="*/ 1816100 h 2006801"/>
                <a:gd name="connsiteX70" fmla="*/ 1123950 w 3030518"/>
                <a:gd name="connsiteY70" fmla="*/ 1828800 h 2006801"/>
                <a:gd name="connsiteX71" fmla="*/ 1047750 w 3030518"/>
                <a:gd name="connsiteY71" fmla="*/ 1841500 h 2006801"/>
                <a:gd name="connsiteX72" fmla="*/ 1022350 w 3030518"/>
                <a:gd name="connsiteY72" fmla="*/ 1847850 h 2006801"/>
                <a:gd name="connsiteX73" fmla="*/ 971550 w 3030518"/>
                <a:gd name="connsiteY73" fmla="*/ 1866900 h 2006801"/>
                <a:gd name="connsiteX74" fmla="*/ 863600 w 3030518"/>
                <a:gd name="connsiteY74" fmla="*/ 1885950 h 2006801"/>
                <a:gd name="connsiteX75" fmla="*/ 793750 w 3030518"/>
                <a:gd name="connsiteY75" fmla="*/ 1898650 h 2006801"/>
                <a:gd name="connsiteX76" fmla="*/ 552450 w 3030518"/>
                <a:gd name="connsiteY76" fmla="*/ 1911350 h 2006801"/>
                <a:gd name="connsiteX77" fmla="*/ 419100 w 3030518"/>
                <a:gd name="connsiteY77" fmla="*/ 1930400 h 2006801"/>
                <a:gd name="connsiteX78" fmla="*/ 393700 w 3030518"/>
                <a:gd name="connsiteY78" fmla="*/ 1936750 h 2006801"/>
                <a:gd name="connsiteX79" fmla="*/ 355600 w 3030518"/>
                <a:gd name="connsiteY79" fmla="*/ 1943100 h 2006801"/>
                <a:gd name="connsiteX80" fmla="*/ 266700 w 3030518"/>
                <a:gd name="connsiteY80" fmla="*/ 1962150 h 2006801"/>
                <a:gd name="connsiteX81" fmla="*/ 241300 w 3030518"/>
                <a:gd name="connsiteY81" fmla="*/ 1974850 h 2006801"/>
                <a:gd name="connsiteX82" fmla="*/ 222250 w 3030518"/>
                <a:gd name="connsiteY82" fmla="*/ 1981200 h 2006801"/>
                <a:gd name="connsiteX83" fmla="*/ 171450 w 3030518"/>
                <a:gd name="connsiteY83" fmla="*/ 2000250 h 2006801"/>
                <a:gd name="connsiteX84" fmla="*/ 0 w 3030518"/>
                <a:gd name="connsiteY84" fmla="*/ 2006600 h 2006801"/>
                <a:gd name="connsiteX0" fmla="*/ 1873250 w 3036089"/>
                <a:gd name="connsiteY0" fmla="*/ 0 h 2006801"/>
                <a:gd name="connsiteX1" fmla="*/ 2146300 w 3036089"/>
                <a:gd name="connsiteY1" fmla="*/ 25400 h 2006801"/>
                <a:gd name="connsiteX2" fmla="*/ 2413000 w 3036089"/>
                <a:gd name="connsiteY2" fmla="*/ 63500 h 2006801"/>
                <a:gd name="connsiteX3" fmla="*/ 2698750 w 3036089"/>
                <a:gd name="connsiteY3" fmla="*/ 88900 h 2006801"/>
                <a:gd name="connsiteX4" fmla="*/ 2921000 w 3036089"/>
                <a:gd name="connsiteY4" fmla="*/ 203200 h 2006801"/>
                <a:gd name="connsiteX5" fmla="*/ 3028950 w 3036089"/>
                <a:gd name="connsiteY5" fmla="*/ 355600 h 2006801"/>
                <a:gd name="connsiteX6" fmla="*/ 3022600 w 3036089"/>
                <a:gd name="connsiteY6" fmla="*/ 565150 h 2006801"/>
                <a:gd name="connsiteX7" fmla="*/ 3009900 w 3036089"/>
                <a:gd name="connsiteY7" fmla="*/ 596900 h 2006801"/>
                <a:gd name="connsiteX8" fmla="*/ 2997200 w 3036089"/>
                <a:gd name="connsiteY8" fmla="*/ 660400 h 2006801"/>
                <a:gd name="connsiteX9" fmla="*/ 2990850 w 3036089"/>
                <a:gd name="connsiteY9" fmla="*/ 679450 h 2006801"/>
                <a:gd name="connsiteX10" fmla="*/ 2978150 w 3036089"/>
                <a:gd name="connsiteY10" fmla="*/ 698500 h 2006801"/>
                <a:gd name="connsiteX11" fmla="*/ 2971800 w 3036089"/>
                <a:gd name="connsiteY11" fmla="*/ 717550 h 2006801"/>
                <a:gd name="connsiteX12" fmla="*/ 2946400 w 3036089"/>
                <a:gd name="connsiteY12" fmla="*/ 768350 h 2006801"/>
                <a:gd name="connsiteX13" fmla="*/ 2921000 w 3036089"/>
                <a:gd name="connsiteY13" fmla="*/ 825500 h 2006801"/>
                <a:gd name="connsiteX14" fmla="*/ 2908300 w 3036089"/>
                <a:gd name="connsiteY14" fmla="*/ 850900 h 2006801"/>
                <a:gd name="connsiteX15" fmla="*/ 2901950 w 3036089"/>
                <a:gd name="connsiteY15" fmla="*/ 869950 h 2006801"/>
                <a:gd name="connsiteX16" fmla="*/ 2882900 w 3036089"/>
                <a:gd name="connsiteY16" fmla="*/ 889000 h 2006801"/>
                <a:gd name="connsiteX17" fmla="*/ 2870200 w 3036089"/>
                <a:gd name="connsiteY17" fmla="*/ 933450 h 2006801"/>
                <a:gd name="connsiteX18" fmla="*/ 2851150 w 3036089"/>
                <a:gd name="connsiteY18" fmla="*/ 939800 h 2006801"/>
                <a:gd name="connsiteX19" fmla="*/ 2825750 w 3036089"/>
                <a:gd name="connsiteY19" fmla="*/ 984250 h 2006801"/>
                <a:gd name="connsiteX20" fmla="*/ 2819400 w 3036089"/>
                <a:gd name="connsiteY20" fmla="*/ 1009650 h 2006801"/>
                <a:gd name="connsiteX21" fmla="*/ 2806700 w 3036089"/>
                <a:gd name="connsiteY21" fmla="*/ 1028700 h 2006801"/>
                <a:gd name="connsiteX22" fmla="*/ 2800350 w 3036089"/>
                <a:gd name="connsiteY22" fmla="*/ 1047750 h 2006801"/>
                <a:gd name="connsiteX23" fmla="*/ 2781300 w 3036089"/>
                <a:gd name="connsiteY23" fmla="*/ 1054100 h 2006801"/>
                <a:gd name="connsiteX24" fmla="*/ 2768600 w 3036089"/>
                <a:gd name="connsiteY24" fmla="*/ 1073150 h 2006801"/>
                <a:gd name="connsiteX25" fmla="*/ 2749550 w 3036089"/>
                <a:gd name="connsiteY25" fmla="*/ 1098550 h 2006801"/>
                <a:gd name="connsiteX26" fmla="*/ 2736850 w 3036089"/>
                <a:gd name="connsiteY26" fmla="*/ 1123950 h 2006801"/>
                <a:gd name="connsiteX27" fmla="*/ 2705100 w 3036089"/>
                <a:gd name="connsiteY27" fmla="*/ 1168400 h 2006801"/>
                <a:gd name="connsiteX28" fmla="*/ 2679700 w 3036089"/>
                <a:gd name="connsiteY28" fmla="*/ 1206500 h 2006801"/>
                <a:gd name="connsiteX29" fmla="*/ 2641600 w 3036089"/>
                <a:gd name="connsiteY29" fmla="*/ 1263650 h 2006801"/>
                <a:gd name="connsiteX30" fmla="*/ 2590800 w 3036089"/>
                <a:gd name="connsiteY30" fmla="*/ 1320800 h 2006801"/>
                <a:gd name="connsiteX31" fmla="*/ 2552700 w 3036089"/>
                <a:gd name="connsiteY31" fmla="*/ 1346200 h 2006801"/>
                <a:gd name="connsiteX32" fmla="*/ 2520950 w 3036089"/>
                <a:gd name="connsiteY32" fmla="*/ 1371600 h 2006801"/>
                <a:gd name="connsiteX33" fmla="*/ 2501900 w 3036089"/>
                <a:gd name="connsiteY33" fmla="*/ 1390650 h 2006801"/>
                <a:gd name="connsiteX34" fmla="*/ 2438400 w 3036089"/>
                <a:gd name="connsiteY34" fmla="*/ 1409700 h 2006801"/>
                <a:gd name="connsiteX35" fmla="*/ 2419350 w 3036089"/>
                <a:gd name="connsiteY35" fmla="*/ 1416050 h 2006801"/>
                <a:gd name="connsiteX36" fmla="*/ 2393950 w 3036089"/>
                <a:gd name="connsiteY36" fmla="*/ 1422400 h 2006801"/>
                <a:gd name="connsiteX37" fmla="*/ 2343150 w 3036089"/>
                <a:gd name="connsiteY37" fmla="*/ 1447800 h 2006801"/>
                <a:gd name="connsiteX38" fmla="*/ 2286000 w 3036089"/>
                <a:gd name="connsiteY38" fmla="*/ 1460500 h 2006801"/>
                <a:gd name="connsiteX39" fmla="*/ 2260600 w 3036089"/>
                <a:gd name="connsiteY39" fmla="*/ 1473200 h 2006801"/>
                <a:gd name="connsiteX40" fmla="*/ 2228850 w 3036089"/>
                <a:gd name="connsiteY40" fmla="*/ 1479550 h 2006801"/>
                <a:gd name="connsiteX41" fmla="*/ 2203450 w 3036089"/>
                <a:gd name="connsiteY41" fmla="*/ 1485900 h 2006801"/>
                <a:gd name="connsiteX42" fmla="*/ 2146300 w 3036089"/>
                <a:gd name="connsiteY42" fmla="*/ 1517650 h 2006801"/>
                <a:gd name="connsiteX43" fmla="*/ 2114550 w 3036089"/>
                <a:gd name="connsiteY43" fmla="*/ 1530350 h 2006801"/>
                <a:gd name="connsiteX44" fmla="*/ 2095500 w 3036089"/>
                <a:gd name="connsiteY44" fmla="*/ 1536700 h 2006801"/>
                <a:gd name="connsiteX45" fmla="*/ 2044700 w 3036089"/>
                <a:gd name="connsiteY45" fmla="*/ 1555750 h 2006801"/>
                <a:gd name="connsiteX46" fmla="*/ 2025650 w 3036089"/>
                <a:gd name="connsiteY46" fmla="*/ 1574800 h 2006801"/>
                <a:gd name="connsiteX47" fmla="*/ 2006600 w 3036089"/>
                <a:gd name="connsiteY47" fmla="*/ 1581150 h 2006801"/>
                <a:gd name="connsiteX48" fmla="*/ 1987550 w 3036089"/>
                <a:gd name="connsiteY48" fmla="*/ 1593850 h 2006801"/>
                <a:gd name="connsiteX49" fmla="*/ 1968500 w 3036089"/>
                <a:gd name="connsiteY49" fmla="*/ 1600200 h 2006801"/>
                <a:gd name="connsiteX50" fmla="*/ 1949450 w 3036089"/>
                <a:gd name="connsiteY50" fmla="*/ 1612900 h 2006801"/>
                <a:gd name="connsiteX51" fmla="*/ 1885950 w 3036089"/>
                <a:gd name="connsiteY51" fmla="*/ 1625600 h 2006801"/>
                <a:gd name="connsiteX52" fmla="*/ 1860550 w 3036089"/>
                <a:gd name="connsiteY52" fmla="*/ 1638300 h 2006801"/>
                <a:gd name="connsiteX53" fmla="*/ 1841500 w 3036089"/>
                <a:gd name="connsiteY53" fmla="*/ 1644650 h 2006801"/>
                <a:gd name="connsiteX54" fmla="*/ 1822450 w 3036089"/>
                <a:gd name="connsiteY54" fmla="*/ 1657350 h 2006801"/>
                <a:gd name="connsiteX55" fmla="*/ 1771650 w 3036089"/>
                <a:gd name="connsiteY55" fmla="*/ 1670050 h 2006801"/>
                <a:gd name="connsiteX56" fmla="*/ 1708150 w 3036089"/>
                <a:gd name="connsiteY56" fmla="*/ 1689100 h 2006801"/>
                <a:gd name="connsiteX57" fmla="*/ 1644650 w 3036089"/>
                <a:gd name="connsiteY57" fmla="*/ 1701800 h 2006801"/>
                <a:gd name="connsiteX58" fmla="*/ 1568450 w 3036089"/>
                <a:gd name="connsiteY58" fmla="*/ 1708150 h 2006801"/>
                <a:gd name="connsiteX59" fmla="*/ 1473200 w 3036089"/>
                <a:gd name="connsiteY59" fmla="*/ 1727200 h 2006801"/>
                <a:gd name="connsiteX60" fmla="*/ 1454150 w 3036089"/>
                <a:gd name="connsiteY60" fmla="*/ 1739900 h 2006801"/>
                <a:gd name="connsiteX61" fmla="*/ 1428750 w 3036089"/>
                <a:gd name="connsiteY61" fmla="*/ 1746250 h 2006801"/>
                <a:gd name="connsiteX62" fmla="*/ 1365250 w 3036089"/>
                <a:gd name="connsiteY62" fmla="*/ 1771650 h 2006801"/>
                <a:gd name="connsiteX63" fmla="*/ 1339850 w 3036089"/>
                <a:gd name="connsiteY63" fmla="*/ 1778000 h 2006801"/>
                <a:gd name="connsiteX64" fmla="*/ 1301750 w 3036089"/>
                <a:gd name="connsiteY64" fmla="*/ 1784350 h 2006801"/>
                <a:gd name="connsiteX65" fmla="*/ 1282700 w 3036089"/>
                <a:gd name="connsiteY65" fmla="*/ 1790700 h 2006801"/>
                <a:gd name="connsiteX66" fmla="*/ 1250950 w 3036089"/>
                <a:gd name="connsiteY66" fmla="*/ 1797050 h 2006801"/>
                <a:gd name="connsiteX67" fmla="*/ 1206500 w 3036089"/>
                <a:gd name="connsiteY67" fmla="*/ 1809750 h 2006801"/>
                <a:gd name="connsiteX68" fmla="*/ 1162050 w 3036089"/>
                <a:gd name="connsiteY68" fmla="*/ 1816100 h 2006801"/>
                <a:gd name="connsiteX69" fmla="*/ 1123950 w 3036089"/>
                <a:gd name="connsiteY69" fmla="*/ 1828800 h 2006801"/>
                <a:gd name="connsiteX70" fmla="*/ 1047750 w 3036089"/>
                <a:gd name="connsiteY70" fmla="*/ 1841500 h 2006801"/>
                <a:gd name="connsiteX71" fmla="*/ 1022350 w 3036089"/>
                <a:gd name="connsiteY71" fmla="*/ 1847850 h 2006801"/>
                <a:gd name="connsiteX72" fmla="*/ 971550 w 3036089"/>
                <a:gd name="connsiteY72" fmla="*/ 1866900 h 2006801"/>
                <a:gd name="connsiteX73" fmla="*/ 863600 w 3036089"/>
                <a:gd name="connsiteY73" fmla="*/ 1885950 h 2006801"/>
                <a:gd name="connsiteX74" fmla="*/ 793750 w 3036089"/>
                <a:gd name="connsiteY74" fmla="*/ 1898650 h 2006801"/>
                <a:gd name="connsiteX75" fmla="*/ 552450 w 3036089"/>
                <a:gd name="connsiteY75" fmla="*/ 1911350 h 2006801"/>
                <a:gd name="connsiteX76" fmla="*/ 419100 w 3036089"/>
                <a:gd name="connsiteY76" fmla="*/ 1930400 h 2006801"/>
                <a:gd name="connsiteX77" fmla="*/ 393700 w 3036089"/>
                <a:gd name="connsiteY77" fmla="*/ 1936750 h 2006801"/>
                <a:gd name="connsiteX78" fmla="*/ 355600 w 3036089"/>
                <a:gd name="connsiteY78" fmla="*/ 1943100 h 2006801"/>
                <a:gd name="connsiteX79" fmla="*/ 266700 w 3036089"/>
                <a:gd name="connsiteY79" fmla="*/ 1962150 h 2006801"/>
                <a:gd name="connsiteX80" fmla="*/ 241300 w 3036089"/>
                <a:gd name="connsiteY80" fmla="*/ 1974850 h 2006801"/>
                <a:gd name="connsiteX81" fmla="*/ 222250 w 3036089"/>
                <a:gd name="connsiteY81" fmla="*/ 1981200 h 2006801"/>
                <a:gd name="connsiteX82" fmla="*/ 171450 w 3036089"/>
                <a:gd name="connsiteY82" fmla="*/ 2000250 h 2006801"/>
                <a:gd name="connsiteX83" fmla="*/ 0 w 3036089"/>
                <a:gd name="connsiteY83" fmla="*/ 2006600 h 2006801"/>
                <a:gd name="connsiteX0" fmla="*/ 1873250 w 3036048"/>
                <a:gd name="connsiteY0" fmla="*/ 0 h 2006801"/>
                <a:gd name="connsiteX1" fmla="*/ 2146300 w 3036048"/>
                <a:gd name="connsiteY1" fmla="*/ 25400 h 2006801"/>
                <a:gd name="connsiteX2" fmla="*/ 2413000 w 3036048"/>
                <a:gd name="connsiteY2" fmla="*/ 63500 h 2006801"/>
                <a:gd name="connsiteX3" fmla="*/ 2698750 w 3036048"/>
                <a:gd name="connsiteY3" fmla="*/ 88900 h 2006801"/>
                <a:gd name="connsiteX4" fmla="*/ 2921000 w 3036048"/>
                <a:gd name="connsiteY4" fmla="*/ 203200 h 2006801"/>
                <a:gd name="connsiteX5" fmla="*/ 3028950 w 3036048"/>
                <a:gd name="connsiteY5" fmla="*/ 355600 h 2006801"/>
                <a:gd name="connsiteX6" fmla="*/ 3022600 w 3036048"/>
                <a:gd name="connsiteY6" fmla="*/ 565150 h 2006801"/>
                <a:gd name="connsiteX7" fmla="*/ 2997200 w 3036048"/>
                <a:gd name="connsiteY7" fmla="*/ 660400 h 2006801"/>
                <a:gd name="connsiteX8" fmla="*/ 2990850 w 3036048"/>
                <a:gd name="connsiteY8" fmla="*/ 679450 h 2006801"/>
                <a:gd name="connsiteX9" fmla="*/ 2978150 w 3036048"/>
                <a:gd name="connsiteY9" fmla="*/ 698500 h 2006801"/>
                <a:gd name="connsiteX10" fmla="*/ 2971800 w 3036048"/>
                <a:gd name="connsiteY10" fmla="*/ 717550 h 2006801"/>
                <a:gd name="connsiteX11" fmla="*/ 2946400 w 3036048"/>
                <a:gd name="connsiteY11" fmla="*/ 768350 h 2006801"/>
                <a:gd name="connsiteX12" fmla="*/ 2921000 w 3036048"/>
                <a:gd name="connsiteY12" fmla="*/ 825500 h 2006801"/>
                <a:gd name="connsiteX13" fmla="*/ 2908300 w 3036048"/>
                <a:gd name="connsiteY13" fmla="*/ 850900 h 2006801"/>
                <a:gd name="connsiteX14" fmla="*/ 2901950 w 3036048"/>
                <a:gd name="connsiteY14" fmla="*/ 869950 h 2006801"/>
                <a:gd name="connsiteX15" fmla="*/ 2882900 w 3036048"/>
                <a:gd name="connsiteY15" fmla="*/ 889000 h 2006801"/>
                <a:gd name="connsiteX16" fmla="*/ 2870200 w 3036048"/>
                <a:gd name="connsiteY16" fmla="*/ 933450 h 2006801"/>
                <a:gd name="connsiteX17" fmla="*/ 2851150 w 3036048"/>
                <a:gd name="connsiteY17" fmla="*/ 939800 h 2006801"/>
                <a:gd name="connsiteX18" fmla="*/ 2825750 w 3036048"/>
                <a:gd name="connsiteY18" fmla="*/ 984250 h 2006801"/>
                <a:gd name="connsiteX19" fmla="*/ 2819400 w 3036048"/>
                <a:gd name="connsiteY19" fmla="*/ 1009650 h 2006801"/>
                <a:gd name="connsiteX20" fmla="*/ 2806700 w 3036048"/>
                <a:gd name="connsiteY20" fmla="*/ 1028700 h 2006801"/>
                <a:gd name="connsiteX21" fmla="*/ 2800350 w 3036048"/>
                <a:gd name="connsiteY21" fmla="*/ 1047750 h 2006801"/>
                <a:gd name="connsiteX22" fmla="*/ 2781300 w 3036048"/>
                <a:gd name="connsiteY22" fmla="*/ 1054100 h 2006801"/>
                <a:gd name="connsiteX23" fmla="*/ 2768600 w 3036048"/>
                <a:gd name="connsiteY23" fmla="*/ 1073150 h 2006801"/>
                <a:gd name="connsiteX24" fmla="*/ 2749550 w 3036048"/>
                <a:gd name="connsiteY24" fmla="*/ 1098550 h 2006801"/>
                <a:gd name="connsiteX25" fmla="*/ 2736850 w 3036048"/>
                <a:gd name="connsiteY25" fmla="*/ 1123950 h 2006801"/>
                <a:gd name="connsiteX26" fmla="*/ 2705100 w 3036048"/>
                <a:gd name="connsiteY26" fmla="*/ 1168400 h 2006801"/>
                <a:gd name="connsiteX27" fmla="*/ 2679700 w 3036048"/>
                <a:gd name="connsiteY27" fmla="*/ 1206500 h 2006801"/>
                <a:gd name="connsiteX28" fmla="*/ 2641600 w 3036048"/>
                <a:gd name="connsiteY28" fmla="*/ 1263650 h 2006801"/>
                <a:gd name="connsiteX29" fmla="*/ 2590800 w 3036048"/>
                <a:gd name="connsiteY29" fmla="*/ 1320800 h 2006801"/>
                <a:gd name="connsiteX30" fmla="*/ 2552700 w 3036048"/>
                <a:gd name="connsiteY30" fmla="*/ 1346200 h 2006801"/>
                <a:gd name="connsiteX31" fmla="*/ 2520950 w 3036048"/>
                <a:gd name="connsiteY31" fmla="*/ 1371600 h 2006801"/>
                <a:gd name="connsiteX32" fmla="*/ 2501900 w 3036048"/>
                <a:gd name="connsiteY32" fmla="*/ 1390650 h 2006801"/>
                <a:gd name="connsiteX33" fmla="*/ 2438400 w 3036048"/>
                <a:gd name="connsiteY33" fmla="*/ 1409700 h 2006801"/>
                <a:gd name="connsiteX34" fmla="*/ 2419350 w 3036048"/>
                <a:gd name="connsiteY34" fmla="*/ 1416050 h 2006801"/>
                <a:gd name="connsiteX35" fmla="*/ 2393950 w 3036048"/>
                <a:gd name="connsiteY35" fmla="*/ 1422400 h 2006801"/>
                <a:gd name="connsiteX36" fmla="*/ 2343150 w 3036048"/>
                <a:gd name="connsiteY36" fmla="*/ 1447800 h 2006801"/>
                <a:gd name="connsiteX37" fmla="*/ 2286000 w 3036048"/>
                <a:gd name="connsiteY37" fmla="*/ 1460500 h 2006801"/>
                <a:gd name="connsiteX38" fmla="*/ 2260600 w 3036048"/>
                <a:gd name="connsiteY38" fmla="*/ 1473200 h 2006801"/>
                <a:gd name="connsiteX39" fmla="*/ 2228850 w 3036048"/>
                <a:gd name="connsiteY39" fmla="*/ 1479550 h 2006801"/>
                <a:gd name="connsiteX40" fmla="*/ 2203450 w 3036048"/>
                <a:gd name="connsiteY40" fmla="*/ 1485900 h 2006801"/>
                <a:gd name="connsiteX41" fmla="*/ 2146300 w 3036048"/>
                <a:gd name="connsiteY41" fmla="*/ 1517650 h 2006801"/>
                <a:gd name="connsiteX42" fmla="*/ 2114550 w 3036048"/>
                <a:gd name="connsiteY42" fmla="*/ 1530350 h 2006801"/>
                <a:gd name="connsiteX43" fmla="*/ 2095500 w 3036048"/>
                <a:gd name="connsiteY43" fmla="*/ 1536700 h 2006801"/>
                <a:gd name="connsiteX44" fmla="*/ 2044700 w 3036048"/>
                <a:gd name="connsiteY44" fmla="*/ 1555750 h 2006801"/>
                <a:gd name="connsiteX45" fmla="*/ 2025650 w 3036048"/>
                <a:gd name="connsiteY45" fmla="*/ 1574800 h 2006801"/>
                <a:gd name="connsiteX46" fmla="*/ 2006600 w 3036048"/>
                <a:gd name="connsiteY46" fmla="*/ 1581150 h 2006801"/>
                <a:gd name="connsiteX47" fmla="*/ 1987550 w 3036048"/>
                <a:gd name="connsiteY47" fmla="*/ 1593850 h 2006801"/>
                <a:gd name="connsiteX48" fmla="*/ 1968500 w 3036048"/>
                <a:gd name="connsiteY48" fmla="*/ 1600200 h 2006801"/>
                <a:gd name="connsiteX49" fmla="*/ 1949450 w 3036048"/>
                <a:gd name="connsiteY49" fmla="*/ 1612900 h 2006801"/>
                <a:gd name="connsiteX50" fmla="*/ 1885950 w 3036048"/>
                <a:gd name="connsiteY50" fmla="*/ 1625600 h 2006801"/>
                <a:gd name="connsiteX51" fmla="*/ 1860550 w 3036048"/>
                <a:gd name="connsiteY51" fmla="*/ 1638300 h 2006801"/>
                <a:gd name="connsiteX52" fmla="*/ 1841500 w 3036048"/>
                <a:gd name="connsiteY52" fmla="*/ 1644650 h 2006801"/>
                <a:gd name="connsiteX53" fmla="*/ 1822450 w 3036048"/>
                <a:gd name="connsiteY53" fmla="*/ 1657350 h 2006801"/>
                <a:gd name="connsiteX54" fmla="*/ 1771650 w 3036048"/>
                <a:gd name="connsiteY54" fmla="*/ 1670050 h 2006801"/>
                <a:gd name="connsiteX55" fmla="*/ 1708150 w 3036048"/>
                <a:gd name="connsiteY55" fmla="*/ 1689100 h 2006801"/>
                <a:gd name="connsiteX56" fmla="*/ 1644650 w 3036048"/>
                <a:gd name="connsiteY56" fmla="*/ 1701800 h 2006801"/>
                <a:gd name="connsiteX57" fmla="*/ 1568450 w 3036048"/>
                <a:gd name="connsiteY57" fmla="*/ 1708150 h 2006801"/>
                <a:gd name="connsiteX58" fmla="*/ 1473200 w 3036048"/>
                <a:gd name="connsiteY58" fmla="*/ 1727200 h 2006801"/>
                <a:gd name="connsiteX59" fmla="*/ 1454150 w 3036048"/>
                <a:gd name="connsiteY59" fmla="*/ 1739900 h 2006801"/>
                <a:gd name="connsiteX60" fmla="*/ 1428750 w 3036048"/>
                <a:gd name="connsiteY60" fmla="*/ 1746250 h 2006801"/>
                <a:gd name="connsiteX61" fmla="*/ 1365250 w 3036048"/>
                <a:gd name="connsiteY61" fmla="*/ 1771650 h 2006801"/>
                <a:gd name="connsiteX62" fmla="*/ 1339850 w 3036048"/>
                <a:gd name="connsiteY62" fmla="*/ 1778000 h 2006801"/>
                <a:gd name="connsiteX63" fmla="*/ 1301750 w 3036048"/>
                <a:gd name="connsiteY63" fmla="*/ 1784350 h 2006801"/>
                <a:gd name="connsiteX64" fmla="*/ 1282700 w 3036048"/>
                <a:gd name="connsiteY64" fmla="*/ 1790700 h 2006801"/>
                <a:gd name="connsiteX65" fmla="*/ 1250950 w 3036048"/>
                <a:gd name="connsiteY65" fmla="*/ 1797050 h 2006801"/>
                <a:gd name="connsiteX66" fmla="*/ 1206500 w 3036048"/>
                <a:gd name="connsiteY66" fmla="*/ 1809750 h 2006801"/>
                <a:gd name="connsiteX67" fmla="*/ 1162050 w 3036048"/>
                <a:gd name="connsiteY67" fmla="*/ 1816100 h 2006801"/>
                <a:gd name="connsiteX68" fmla="*/ 1123950 w 3036048"/>
                <a:gd name="connsiteY68" fmla="*/ 1828800 h 2006801"/>
                <a:gd name="connsiteX69" fmla="*/ 1047750 w 3036048"/>
                <a:gd name="connsiteY69" fmla="*/ 1841500 h 2006801"/>
                <a:gd name="connsiteX70" fmla="*/ 1022350 w 3036048"/>
                <a:gd name="connsiteY70" fmla="*/ 1847850 h 2006801"/>
                <a:gd name="connsiteX71" fmla="*/ 971550 w 3036048"/>
                <a:gd name="connsiteY71" fmla="*/ 1866900 h 2006801"/>
                <a:gd name="connsiteX72" fmla="*/ 863600 w 3036048"/>
                <a:gd name="connsiteY72" fmla="*/ 1885950 h 2006801"/>
                <a:gd name="connsiteX73" fmla="*/ 793750 w 3036048"/>
                <a:gd name="connsiteY73" fmla="*/ 1898650 h 2006801"/>
                <a:gd name="connsiteX74" fmla="*/ 552450 w 3036048"/>
                <a:gd name="connsiteY74" fmla="*/ 1911350 h 2006801"/>
                <a:gd name="connsiteX75" fmla="*/ 419100 w 3036048"/>
                <a:gd name="connsiteY75" fmla="*/ 1930400 h 2006801"/>
                <a:gd name="connsiteX76" fmla="*/ 393700 w 3036048"/>
                <a:gd name="connsiteY76" fmla="*/ 1936750 h 2006801"/>
                <a:gd name="connsiteX77" fmla="*/ 355600 w 3036048"/>
                <a:gd name="connsiteY77" fmla="*/ 1943100 h 2006801"/>
                <a:gd name="connsiteX78" fmla="*/ 266700 w 3036048"/>
                <a:gd name="connsiteY78" fmla="*/ 1962150 h 2006801"/>
                <a:gd name="connsiteX79" fmla="*/ 241300 w 3036048"/>
                <a:gd name="connsiteY79" fmla="*/ 1974850 h 2006801"/>
                <a:gd name="connsiteX80" fmla="*/ 222250 w 3036048"/>
                <a:gd name="connsiteY80" fmla="*/ 1981200 h 2006801"/>
                <a:gd name="connsiteX81" fmla="*/ 171450 w 3036048"/>
                <a:gd name="connsiteY81" fmla="*/ 2000250 h 2006801"/>
                <a:gd name="connsiteX82" fmla="*/ 0 w 3036048"/>
                <a:gd name="connsiteY82" fmla="*/ 2006600 h 2006801"/>
                <a:gd name="connsiteX0" fmla="*/ 1873250 w 3036048"/>
                <a:gd name="connsiteY0" fmla="*/ 0 h 2006801"/>
                <a:gd name="connsiteX1" fmla="*/ 2146300 w 3036048"/>
                <a:gd name="connsiteY1" fmla="*/ 25400 h 2006801"/>
                <a:gd name="connsiteX2" fmla="*/ 2413000 w 3036048"/>
                <a:gd name="connsiteY2" fmla="*/ 63500 h 2006801"/>
                <a:gd name="connsiteX3" fmla="*/ 2698750 w 3036048"/>
                <a:gd name="connsiteY3" fmla="*/ 88900 h 2006801"/>
                <a:gd name="connsiteX4" fmla="*/ 2921000 w 3036048"/>
                <a:gd name="connsiteY4" fmla="*/ 203200 h 2006801"/>
                <a:gd name="connsiteX5" fmla="*/ 3028950 w 3036048"/>
                <a:gd name="connsiteY5" fmla="*/ 355600 h 2006801"/>
                <a:gd name="connsiteX6" fmla="*/ 3022600 w 3036048"/>
                <a:gd name="connsiteY6" fmla="*/ 565150 h 2006801"/>
                <a:gd name="connsiteX7" fmla="*/ 2997200 w 3036048"/>
                <a:gd name="connsiteY7" fmla="*/ 660400 h 2006801"/>
                <a:gd name="connsiteX8" fmla="*/ 2978150 w 3036048"/>
                <a:gd name="connsiteY8" fmla="*/ 698500 h 2006801"/>
                <a:gd name="connsiteX9" fmla="*/ 2971800 w 3036048"/>
                <a:gd name="connsiteY9" fmla="*/ 717550 h 2006801"/>
                <a:gd name="connsiteX10" fmla="*/ 2946400 w 3036048"/>
                <a:gd name="connsiteY10" fmla="*/ 768350 h 2006801"/>
                <a:gd name="connsiteX11" fmla="*/ 2921000 w 3036048"/>
                <a:gd name="connsiteY11" fmla="*/ 825500 h 2006801"/>
                <a:gd name="connsiteX12" fmla="*/ 2908300 w 3036048"/>
                <a:gd name="connsiteY12" fmla="*/ 850900 h 2006801"/>
                <a:gd name="connsiteX13" fmla="*/ 2901950 w 3036048"/>
                <a:gd name="connsiteY13" fmla="*/ 869950 h 2006801"/>
                <a:gd name="connsiteX14" fmla="*/ 2882900 w 3036048"/>
                <a:gd name="connsiteY14" fmla="*/ 889000 h 2006801"/>
                <a:gd name="connsiteX15" fmla="*/ 2870200 w 3036048"/>
                <a:gd name="connsiteY15" fmla="*/ 933450 h 2006801"/>
                <a:gd name="connsiteX16" fmla="*/ 2851150 w 3036048"/>
                <a:gd name="connsiteY16" fmla="*/ 939800 h 2006801"/>
                <a:gd name="connsiteX17" fmla="*/ 2825750 w 3036048"/>
                <a:gd name="connsiteY17" fmla="*/ 984250 h 2006801"/>
                <a:gd name="connsiteX18" fmla="*/ 2819400 w 3036048"/>
                <a:gd name="connsiteY18" fmla="*/ 1009650 h 2006801"/>
                <a:gd name="connsiteX19" fmla="*/ 2806700 w 3036048"/>
                <a:gd name="connsiteY19" fmla="*/ 1028700 h 2006801"/>
                <a:gd name="connsiteX20" fmla="*/ 2800350 w 3036048"/>
                <a:gd name="connsiteY20" fmla="*/ 1047750 h 2006801"/>
                <a:gd name="connsiteX21" fmla="*/ 2781300 w 3036048"/>
                <a:gd name="connsiteY21" fmla="*/ 1054100 h 2006801"/>
                <a:gd name="connsiteX22" fmla="*/ 2768600 w 3036048"/>
                <a:gd name="connsiteY22" fmla="*/ 1073150 h 2006801"/>
                <a:gd name="connsiteX23" fmla="*/ 2749550 w 3036048"/>
                <a:gd name="connsiteY23" fmla="*/ 1098550 h 2006801"/>
                <a:gd name="connsiteX24" fmla="*/ 2736850 w 3036048"/>
                <a:gd name="connsiteY24" fmla="*/ 1123950 h 2006801"/>
                <a:gd name="connsiteX25" fmla="*/ 2705100 w 3036048"/>
                <a:gd name="connsiteY25" fmla="*/ 1168400 h 2006801"/>
                <a:gd name="connsiteX26" fmla="*/ 2679700 w 3036048"/>
                <a:gd name="connsiteY26" fmla="*/ 1206500 h 2006801"/>
                <a:gd name="connsiteX27" fmla="*/ 2641600 w 3036048"/>
                <a:gd name="connsiteY27" fmla="*/ 1263650 h 2006801"/>
                <a:gd name="connsiteX28" fmla="*/ 2590800 w 3036048"/>
                <a:gd name="connsiteY28" fmla="*/ 1320800 h 2006801"/>
                <a:gd name="connsiteX29" fmla="*/ 2552700 w 3036048"/>
                <a:gd name="connsiteY29" fmla="*/ 1346200 h 2006801"/>
                <a:gd name="connsiteX30" fmla="*/ 2520950 w 3036048"/>
                <a:gd name="connsiteY30" fmla="*/ 1371600 h 2006801"/>
                <a:gd name="connsiteX31" fmla="*/ 2501900 w 3036048"/>
                <a:gd name="connsiteY31" fmla="*/ 1390650 h 2006801"/>
                <a:gd name="connsiteX32" fmla="*/ 2438400 w 3036048"/>
                <a:gd name="connsiteY32" fmla="*/ 1409700 h 2006801"/>
                <a:gd name="connsiteX33" fmla="*/ 2419350 w 3036048"/>
                <a:gd name="connsiteY33" fmla="*/ 1416050 h 2006801"/>
                <a:gd name="connsiteX34" fmla="*/ 2393950 w 3036048"/>
                <a:gd name="connsiteY34" fmla="*/ 1422400 h 2006801"/>
                <a:gd name="connsiteX35" fmla="*/ 2343150 w 3036048"/>
                <a:gd name="connsiteY35" fmla="*/ 1447800 h 2006801"/>
                <a:gd name="connsiteX36" fmla="*/ 2286000 w 3036048"/>
                <a:gd name="connsiteY36" fmla="*/ 1460500 h 2006801"/>
                <a:gd name="connsiteX37" fmla="*/ 2260600 w 3036048"/>
                <a:gd name="connsiteY37" fmla="*/ 1473200 h 2006801"/>
                <a:gd name="connsiteX38" fmla="*/ 2228850 w 3036048"/>
                <a:gd name="connsiteY38" fmla="*/ 1479550 h 2006801"/>
                <a:gd name="connsiteX39" fmla="*/ 2203450 w 3036048"/>
                <a:gd name="connsiteY39" fmla="*/ 1485900 h 2006801"/>
                <a:gd name="connsiteX40" fmla="*/ 2146300 w 3036048"/>
                <a:gd name="connsiteY40" fmla="*/ 1517650 h 2006801"/>
                <a:gd name="connsiteX41" fmla="*/ 2114550 w 3036048"/>
                <a:gd name="connsiteY41" fmla="*/ 1530350 h 2006801"/>
                <a:gd name="connsiteX42" fmla="*/ 2095500 w 3036048"/>
                <a:gd name="connsiteY42" fmla="*/ 1536700 h 2006801"/>
                <a:gd name="connsiteX43" fmla="*/ 2044700 w 3036048"/>
                <a:gd name="connsiteY43" fmla="*/ 1555750 h 2006801"/>
                <a:gd name="connsiteX44" fmla="*/ 2025650 w 3036048"/>
                <a:gd name="connsiteY44" fmla="*/ 1574800 h 2006801"/>
                <a:gd name="connsiteX45" fmla="*/ 2006600 w 3036048"/>
                <a:gd name="connsiteY45" fmla="*/ 1581150 h 2006801"/>
                <a:gd name="connsiteX46" fmla="*/ 1987550 w 3036048"/>
                <a:gd name="connsiteY46" fmla="*/ 1593850 h 2006801"/>
                <a:gd name="connsiteX47" fmla="*/ 1968500 w 3036048"/>
                <a:gd name="connsiteY47" fmla="*/ 1600200 h 2006801"/>
                <a:gd name="connsiteX48" fmla="*/ 1949450 w 3036048"/>
                <a:gd name="connsiteY48" fmla="*/ 1612900 h 2006801"/>
                <a:gd name="connsiteX49" fmla="*/ 1885950 w 3036048"/>
                <a:gd name="connsiteY49" fmla="*/ 1625600 h 2006801"/>
                <a:gd name="connsiteX50" fmla="*/ 1860550 w 3036048"/>
                <a:gd name="connsiteY50" fmla="*/ 1638300 h 2006801"/>
                <a:gd name="connsiteX51" fmla="*/ 1841500 w 3036048"/>
                <a:gd name="connsiteY51" fmla="*/ 1644650 h 2006801"/>
                <a:gd name="connsiteX52" fmla="*/ 1822450 w 3036048"/>
                <a:gd name="connsiteY52" fmla="*/ 1657350 h 2006801"/>
                <a:gd name="connsiteX53" fmla="*/ 1771650 w 3036048"/>
                <a:gd name="connsiteY53" fmla="*/ 1670050 h 2006801"/>
                <a:gd name="connsiteX54" fmla="*/ 1708150 w 3036048"/>
                <a:gd name="connsiteY54" fmla="*/ 1689100 h 2006801"/>
                <a:gd name="connsiteX55" fmla="*/ 1644650 w 3036048"/>
                <a:gd name="connsiteY55" fmla="*/ 1701800 h 2006801"/>
                <a:gd name="connsiteX56" fmla="*/ 1568450 w 3036048"/>
                <a:gd name="connsiteY56" fmla="*/ 1708150 h 2006801"/>
                <a:gd name="connsiteX57" fmla="*/ 1473200 w 3036048"/>
                <a:gd name="connsiteY57" fmla="*/ 1727200 h 2006801"/>
                <a:gd name="connsiteX58" fmla="*/ 1454150 w 3036048"/>
                <a:gd name="connsiteY58" fmla="*/ 1739900 h 2006801"/>
                <a:gd name="connsiteX59" fmla="*/ 1428750 w 3036048"/>
                <a:gd name="connsiteY59" fmla="*/ 1746250 h 2006801"/>
                <a:gd name="connsiteX60" fmla="*/ 1365250 w 3036048"/>
                <a:gd name="connsiteY60" fmla="*/ 1771650 h 2006801"/>
                <a:gd name="connsiteX61" fmla="*/ 1339850 w 3036048"/>
                <a:gd name="connsiteY61" fmla="*/ 1778000 h 2006801"/>
                <a:gd name="connsiteX62" fmla="*/ 1301750 w 3036048"/>
                <a:gd name="connsiteY62" fmla="*/ 1784350 h 2006801"/>
                <a:gd name="connsiteX63" fmla="*/ 1282700 w 3036048"/>
                <a:gd name="connsiteY63" fmla="*/ 1790700 h 2006801"/>
                <a:gd name="connsiteX64" fmla="*/ 1250950 w 3036048"/>
                <a:gd name="connsiteY64" fmla="*/ 1797050 h 2006801"/>
                <a:gd name="connsiteX65" fmla="*/ 1206500 w 3036048"/>
                <a:gd name="connsiteY65" fmla="*/ 1809750 h 2006801"/>
                <a:gd name="connsiteX66" fmla="*/ 1162050 w 3036048"/>
                <a:gd name="connsiteY66" fmla="*/ 1816100 h 2006801"/>
                <a:gd name="connsiteX67" fmla="*/ 1123950 w 3036048"/>
                <a:gd name="connsiteY67" fmla="*/ 1828800 h 2006801"/>
                <a:gd name="connsiteX68" fmla="*/ 1047750 w 3036048"/>
                <a:gd name="connsiteY68" fmla="*/ 1841500 h 2006801"/>
                <a:gd name="connsiteX69" fmla="*/ 1022350 w 3036048"/>
                <a:gd name="connsiteY69" fmla="*/ 1847850 h 2006801"/>
                <a:gd name="connsiteX70" fmla="*/ 971550 w 3036048"/>
                <a:gd name="connsiteY70" fmla="*/ 1866900 h 2006801"/>
                <a:gd name="connsiteX71" fmla="*/ 863600 w 3036048"/>
                <a:gd name="connsiteY71" fmla="*/ 1885950 h 2006801"/>
                <a:gd name="connsiteX72" fmla="*/ 793750 w 3036048"/>
                <a:gd name="connsiteY72" fmla="*/ 1898650 h 2006801"/>
                <a:gd name="connsiteX73" fmla="*/ 552450 w 3036048"/>
                <a:gd name="connsiteY73" fmla="*/ 1911350 h 2006801"/>
                <a:gd name="connsiteX74" fmla="*/ 419100 w 3036048"/>
                <a:gd name="connsiteY74" fmla="*/ 1930400 h 2006801"/>
                <a:gd name="connsiteX75" fmla="*/ 393700 w 3036048"/>
                <a:gd name="connsiteY75" fmla="*/ 1936750 h 2006801"/>
                <a:gd name="connsiteX76" fmla="*/ 355600 w 3036048"/>
                <a:gd name="connsiteY76" fmla="*/ 1943100 h 2006801"/>
                <a:gd name="connsiteX77" fmla="*/ 266700 w 3036048"/>
                <a:gd name="connsiteY77" fmla="*/ 1962150 h 2006801"/>
                <a:gd name="connsiteX78" fmla="*/ 241300 w 3036048"/>
                <a:gd name="connsiteY78" fmla="*/ 1974850 h 2006801"/>
                <a:gd name="connsiteX79" fmla="*/ 222250 w 3036048"/>
                <a:gd name="connsiteY79" fmla="*/ 1981200 h 2006801"/>
                <a:gd name="connsiteX80" fmla="*/ 171450 w 3036048"/>
                <a:gd name="connsiteY80" fmla="*/ 2000250 h 2006801"/>
                <a:gd name="connsiteX81" fmla="*/ 0 w 3036048"/>
                <a:gd name="connsiteY81" fmla="*/ 2006600 h 2006801"/>
                <a:gd name="connsiteX0" fmla="*/ 1873250 w 3036711"/>
                <a:gd name="connsiteY0" fmla="*/ 0 h 2006801"/>
                <a:gd name="connsiteX1" fmla="*/ 2146300 w 3036711"/>
                <a:gd name="connsiteY1" fmla="*/ 25400 h 2006801"/>
                <a:gd name="connsiteX2" fmla="*/ 2413000 w 3036711"/>
                <a:gd name="connsiteY2" fmla="*/ 63500 h 2006801"/>
                <a:gd name="connsiteX3" fmla="*/ 2698750 w 3036711"/>
                <a:gd name="connsiteY3" fmla="*/ 88900 h 2006801"/>
                <a:gd name="connsiteX4" fmla="*/ 2921000 w 3036711"/>
                <a:gd name="connsiteY4" fmla="*/ 203200 h 2006801"/>
                <a:gd name="connsiteX5" fmla="*/ 3028950 w 3036711"/>
                <a:gd name="connsiteY5" fmla="*/ 355600 h 2006801"/>
                <a:gd name="connsiteX6" fmla="*/ 3022600 w 3036711"/>
                <a:gd name="connsiteY6" fmla="*/ 565150 h 2006801"/>
                <a:gd name="connsiteX7" fmla="*/ 2978150 w 3036711"/>
                <a:gd name="connsiteY7" fmla="*/ 698500 h 2006801"/>
                <a:gd name="connsiteX8" fmla="*/ 2971800 w 3036711"/>
                <a:gd name="connsiteY8" fmla="*/ 717550 h 2006801"/>
                <a:gd name="connsiteX9" fmla="*/ 2946400 w 3036711"/>
                <a:gd name="connsiteY9" fmla="*/ 768350 h 2006801"/>
                <a:gd name="connsiteX10" fmla="*/ 2921000 w 3036711"/>
                <a:gd name="connsiteY10" fmla="*/ 825500 h 2006801"/>
                <a:gd name="connsiteX11" fmla="*/ 2908300 w 3036711"/>
                <a:gd name="connsiteY11" fmla="*/ 850900 h 2006801"/>
                <a:gd name="connsiteX12" fmla="*/ 2901950 w 3036711"/>
                <a:gd name="connsiteY12" fmla="*/ 869950 h 2006801"/>
                <a:gd name="connsiteX13" fmla="*/ 2882900 w 3036711"/>
                <a:gd name="connsiteY13" fmla="*/ 889000 h 2006801"/>
                <a:gd name="connsiteX14" fmla="*/ 2870200 w 3036711"/>
                <a:gd name="connsiteY14" fmla="*/ 933450 h 2006801"/>
                <a:gd name="connsiteX15" fmla="*/ 2851150 w 3036711"/>
                <a:gd name="connsiteY15" fmla="*/ 939800 h 2006801"/>
                <a:gd name="connsiteX16" fmla="*/ 2825750 w 3036711"/>
                <a:gd name="connsiteY16" fmla="*/ 984250 h 2006801"/>
                <a:gd name="connsiteX17" fmla="*/ 2819400 w 3036711"/>
                <a:gd name="connsiteY17" fmla="*/ 1009650 h 2006801"/>
                <a:gd name="connsiteX18" fmla="*/ 2806700 w 3036711"/>
                <a:gd name="connsiteY18" fmla="*/ 1028700 h 2006801"/>
                <a:gd name="connsiteX19" fmla="*/ 2800350 w 3036711"/>
                <a:gd name="connsiteY19" fmla="*/ 1047750 h 2006801"/>
                <a:gd name="connsiteX20" fmla="*/ 2781300 w 3036711"/>
                <a:gd name="connsiteY20" fmla="*/ 1054100 h 2006801"/>
                <a:gd name="connsiteX21" fmla="*/ 2768600 w 3036711"/>
                <a:gd name="connsiteY21" fmla="*/ 1073150 h 2006801"/>
                <a:gd name="connsiteX22" fmla="*/ 2749550 w 3036711"/>
                <a:gd name="connsiteY22" fmla="*/ 1098550 h 2006801"/>
                <a:gd name="connsiteX23" fmla="*/ 2736850 w 3036711"/>
                <a:gd name="connsiteY23" fmla="*/ 1123950 h 2006801"/>
                <a:gd name="connsiteX24" fmla="*/ 2705100 w 3036711"/>
                <a:gd name="connsiteY24" fmla="*/ 1168400 h 2006801"/>
                <a:gd name="connsiteX25" fmla="*/ 2679700 w 3036711"/>
                <a:gd name="connsiteY25" fmla="*/ 1206500 h 2006801"/>
                <a:gd name="connsiteX26" fmla="*/ 2641600 w 3036711"/>
                <a:gd name="connsiteY26" fmla="*/ 1263650 h 2006801"/>
                <a:gd name="connsiteX27" fmla="*/ 2590800 w 3036711"/>
                <a:gd name="connsiteY27" fmla="*/ 1320800 h 2006801"/>
                <a:gd name="connsiteX28" fmla="*/ 2552700 w 3036711"/>
                <a:gd name="connsiteY28" fmla="*/ 1346200 h 2006801"/>
                <a:gd name="connsiteX29" fmla="*/ 2520950 w 3036711"/>
                <a:gd name="connsiteY29" fmla="*/ 1371600 h 2006801"/>
                <a:gd name="connsiteX30" fmla="*/ 2501900 w 3036711"/>
                <a:gd name="connsiteY30" fmla="*/ 1390650 h 2006801"/>
                <a:gd name="connsiteX31" fmla="*/ 2438400 w 3036711"/>
                <a:gd name="connsiteY31" fmla="*/ 1409700 h 2006801"/>
                <a:gd name="connsiteX32" fmla="*/ 2419350 w 3036711"/>
                <a:gd name="connsiteY32" fmla="*/ 1416050 h 2006801"/>
                <a:gd name="connsiteX33" fmla="*/ 2393950 w 3036711"/>
                <a:gd name="connsiteY33" fmla="*/ 1422400 h 2006801"/>
                <a:gd name="connsiteX34" fmla="*/ 2343150 w 3036711"/>
                <a:gd name="connsiteY34" fmla="*/ 1447800 h 2006801"/>
                <a:gd name="connsiteX35" fmla="*/ 2286000 w 3036711"/>
                <a:gd name="connsiteY35" fmla="*/ 1460500 h 2006801"/>
                <a:gd name="connsiteX36" fmla="*/ 2260600 w 3036711"/>
                <a:gd name="connsiteY36" fmla="*/ 1473200 h 2006801"/>
                <a:gd name="connsiteX37" fmla="*/ 2228850 w 3036711"/>
                <a:gd name="connsiteY37" fmla="*/ 1479550 h 2006801"/>
                <a:gd name="connsiteX38" fmla="*/ 2203450 w 3036711"/>
                <a:gd name="connsiteY38" fmla="*/ 1485900 h 2006801"/>
                <a:gd name="connsiteX39" fmla="*/ 2146300 w 3036711"/>
                <a:gd name="connsiteY39" fmla="*/ 1517650 h 2006801"/>
                <a:gd name="connsiteX40" fmla="*/ 2114550 w 3036711"/>
                <a:gd name="connsiteY40" fmla="*/ 1530350 h 2006801"/>
                <a:gd name="connsiteX41" fmla="*/ 2095500 w 3036711"/>
                <a:gd name="connsiteY41" fmla="*/ 1536700 h 2006801"/>
                <a:gd name="connsiteX42" fmla="*/ 2044700 w 3036711"/>
                <a:gd name="connsiteY42" fmla="*/ 1555750 h 2006801"/>
                <a:gd name="connsiteX43" fmla="*/ 2025650 w 3036711"/>
                <a:gd name="connsiteY43" fmla="*/ 1574800 h 2006801"/>
                <a:gd name="connsiteX44" fmla="*/ 2006600 w 3036711"/>
                <a:gd name="connsiteY44" fmla="*/ 1581150 h 2006801"/>
                <a:gd name="connsiteX45" fmla="*/ 1987550 w 3036711"/>
                <a:gd name="connsiteY45" fmla="*/ 1593850 h 2006801"/>
                <a:gd name="connsiteX46" fmla="*/ 1968500 w 3036711"/>
                <a:gd name="connsiteY46" fmla="*/ 1600200 h 2006801"/>
                <a:gd name="connsiteX47" fmla="*/ 1949450 w 3036711"/>
                <a:gd name="connsiteY47" fmla="*/ 1612900 h 2006801"/>
                <a:gd name="connsiteX48" fmla="*/ 1885950 w 3036711"/>
                <a:gd name="connsiteY48" fmla="*/ 1625600 h 2006801"/>
                <a:gd name="connsiteX49" fmla="*/ 1860550 w 3036711"/>
                <a:gd name="connsiteY49" fmla="*/ 1638300 h 2006801"/>
                <a:gd name="connsiteX50" fmla="*/ 1841500 w 3036711"/>
                <a:gd name="connsiteY50" fmla="*/ 1644650 h 2006801"/>
                <a:gd name="connsiteX51" fmla="*/ 1822450 w 3036711"/>
                <a:gd name="connsiteY51" fmla="*/ 1657350 h 2006801"/>
                <a:gd name="connsiteX52" fmla="*/ 1771650 w 3036711"/>
                <a:gd name="connsiteY52" fmla="*/ 1670050 h 2006801"/>
                <a:gd name="connsiteX53" fmla="*/ 1708150 w 3036711"/>
                <a:gd name="connsiteY53" fmla="*/ 1689100 h 2006801"/>
                <a:gd name="connsiteX54" fmla="*/ 1644650 w 3036711"/>
                <a:gd name="connsiteY54" fmla="*/ 1701800 h 2006801"/>
                <a:gd name="connsiteX55" fmla="*/ 1568450 w 3036711"/>
                <a:gd name="connsiteY55" fmla="*/ 1708150 h 2006801"/>
                <a:gd name="connsiteX56" fmla="*/ 1473200 w 3036711"/>
                <a:gd name="connsiteY56" fmla="*/ 1727200 h 2006801"/>
                <a:gd name="connsiteX57" fmla="*/ 1454150 w 3036711"/>
                <a:gd name="connsiteY57" fmla="*/ 1739900 h 2006801"/>
                <a:gd name="connsiteX58" fmla="*/ 1428750 w 3036711"/>
                <a:gd name="connsiteY58" fmla="*/ 1746250 h 2006801"/>
                <a:gd name="connsiteX59" fmla="*/ 1365250 w 3036711"/>
                <a:gd name="connsiteY59" fmla="*/ 1771650 h 2006801"/>
                <a:gd name="connsiteX60" fmla="*/ 1339850 w 3036711"/>
                <a:gd name="connsiteY60" fmla="*/ 1778000 h 2006801"/>
                <a:gd name="connsiteX61" fmla="*/ 1301750 w 3036711"/>
                <a:gd name="connsiteY61" fmla="*/ 1784350 h 2006801"/>
                <a:gd name="connsiteX62" fmla="*/ 1282700 w 3036711"/>
                <a:gd name="connsiteY62" fmla="*/ 1790700 h 2006801"/>
                <a:gd name="connsiteX63" fmla="*/ 1250950 w 3036711"/>
                <a:gd name="connsiteY63" fmla="*/ 1797050 h 2006801"/>
                <a:gd name="connsiteX64" fmla="*/ 1206500 w 3036711"/>
                <a:gd name="connsiteY64" fmla="*/ 1809750 h 2006801"/>
                <a:gd name="connsiteX65" fmla="*/ 1162050 w 3036711"/>
                <a:gd name="connsiteY65" fmla="*/ 1816100 h 2006801"/>
                <a:gd name="connsiteX66" fmla="*/ 1123950 w 3036711"/>
                <a:gd name="connsiteY66" fmla="*/ 1828800 h 2006801"/>
                <a:gd name="connsiteX67" fmla="*/ 1047750 w 3036711"/>
                <a:gd name="connsiteY67" fmla="*/ 1841500 h 2006801"/>
                <a:gd name="connsiteX68" fmla="*/ 1022350 w 3036711"/>
                <a:gd name="connsiteY68" fmla="*/ 1847850 h 2006801"/>
                <a:gd name="connsiteX69" fmla="*/ 971550 w 3036711"/>
                <a:gd name="connsiteY69" fmla="*/ 1866900 h 2006801"/>
                <a:gd name="connsiteX70" fmla="*/ 863600 w 3036711"/>
                <a:gd name="connsiteY70" fmla="*/ 1885950 h 2006801"/>
                <a:gd name="connsiteX71" fmla="*/ 793750 w 3036711"/>
                <a:gd name="connsiteY71" fmla="*/ 1898650 h 2006801"/>
                <a:gd name="connsiteX72" fmla="*/ 552450 w 3036711"/>
                <a:gd name="connsiteY72" fmla="*/ 1911350 h 2006801"/>
                <a:gd name="connsiteX73" fmla="*/ 419100 w 3036711"/>
                <a:gd name="connsiteY73" fmla="*/ 1930400 h 2006801"/>
                <a:gd name="connsiteX74" fmla="*/ 393700 w 3036711"/>
                <a:gd name="connsiteY74" fmla="*/ 1936750 h 2006801"/>
                <a:gd name="connsiteX75" fmla="*/ 355600 w 3036711"/>
                <a:gd name="connsiteY75" fmla="*/ 1943100 h 2006801"/>
                <a:gd name="connsiteX76" fmla="*/ 266700 w 3036711"/>
                <a:gd name="connsiteY76" fmla="*/ 1962150 h 2006801"/>
                <a:gd name="connsiteX77" fmla="*/ 241300 w 3036711"/>
                <a:gd name="connsiteY77" fmla="*/ 1974850 h 2006801"/>
                <a:gd name="connsiteX78" fmla="*/ 222250 w 3036711"/>
                <a:gd name="connsiteY78" fmla="*/ 1981200 h 2006801"/>
                <a:gd name="connsiteX79" fmla="*/ 171450 w 3036711"/>
                <a:gd name="connsiteY79" fmla="*/ 2000250 h 2006801"/>
                <a:gd name="connsiteX80" fmla="*/ 0 w 3036711"/>
                <a:gd name="connsiteY80" fmla="*/ 2006600 h 2006801"/>
                <a:gd name="connsiteX0" fmla="*/ 1873250 w 3036711"/>
                <a:gd name="connsiteY0" fmla="*/ 0 h 2006801"/>
                <a:gd name="connsiteX1" fmla="*/ 2146300 w 3036711"/>
                <a:gd name="connsiteY1" fmla="*/ 25400 h 2006801"/>
                <a:gd name="connsiteX2" fmla="*/ 2413000 w 3036711"/>
                <a:gd name="connsiteY2" fmla="*/ 63500 h 2006801"/>
                <a:gd name="connsiteX3" fmla="*/ 2698750 w 3036711"/>
                <a:gd name="connsiteY3" fmla="*/ 88900 h 2006801"/>
                <a:gd name="connsiteX4" fmla="*/ 2921000 w 3036711"/>
                <a:gd name="connsiteY4" fmla="*/ 203200 h 2006801"/>
                <a:gd name="connsiteX5" fmla="*/ 3028950 w 3036711"/>
                <a:gd name="connsiteY5" fmla="*/ 355600 h 2006801"/>
                <a:gd name="connsiteX6" fmla="*/ 3022600 w 3036711"/>
                <a:gd name="connsiteY6" fmla="*/ 565150 h 2006801"/>
                <a:gd name="connsiteX7" fmla="*/ 2978150 w 3036711"/>
                <a:gd name="connsiteY7" fmla="*/ 698500 h 2006801"/>
                <a:gd name="connsiteX8" fmla="*/ 2946400 w 3036711"/>
                <a:gd name="connsiteY8" fmla="*/ 768350 h 2006801"/>
                <a:gd name="connsiteX9" fmla="*/ 2921000 w 3036711"/>
                <a:gd name="connsiteY9" fmla="*/ 825500 h 2006801"/>
                <a:gd name="connsiteX10" fmla="*/ 2908300 w 3036711"/>
                <a:gd name="connsiteY10" fmla="*/ 850900 h 2006801"/>
                <a:gd name="connsiteX11" fmla="*/ 2901950 w 3036711"/>
                <a:gd name="connsiteY11" fmla="*/ 869950 h 2006801"/>
                <a:gd name="connsiteX12" fmla="*/ 2882900 w 3036711"/>
                <a:gd name="connsiteY12" fmla="*/ 889000 h 2006801"/>
                <a:gd name="connsiteX13" fmla="*/ 2870200 w 3036711"/>
                <a:gd name="connsiteY13" fmla="*/ 933450 h 2006801"/>
                <a:gd name="connsiteX14" fmla="*/ 2851150 w 3036711"/>
                <a:gd name="connsiteY14" fmla="*/ 939800 h 2006801"/>
                <a:gd name="connsiteX15" fmla="*/ 2825750 w 3036711"/>
                <a:gd name="connsiteY15" fmla="*/ 984250 h 2006801"/>
                <a:gd name="connsiteX16" fmla="*/ 2819400 w 3036711"/>
                <a:gd name="connsiteY16" fmla="*/ 1009650 h 2006801"/>
                <a:gd name="connsiteX17" fmla="*/ 2806700 w 3036711"/>
                <a:gd name="connsiteY17" fmla="*/ 1028700 h 2006801"/>
                <a:gd name="connsiteX18" fmla="*/ 2800350 w 3036711"/>
                <a:gd name="connsiteY18" fmla="*/ 1047750 h 2006801"/>
                <a:gd name="connsiteX19" fmla="*/ 2781300 w 3036711"/>
                <a:gd name="connsiteY19" fmla="*/ 1054100 h 2006801"/>
                <a:gd name="connsiteX20" fmla="*/ 2768600 w 3036711"/>
                <a:gd name="connsiteY20" fmla="*/ 1073150 h 2006801"/>
                <a:gd name="connsiteX21" fmla="*/ 2749550 w 3036711"/>
                <a:gd name="connsiteY21" fmla="*/ 1098550 h 2006801"/>
                <a:gd name="connsiteX22" fmla="*/ 2736850 w 3036711"/>
                <a:gd name="connsiteY22" fmla="*/ 1123950 h 2006801"/>
                <a:gd name="connsiteX23" fmla="*/ 2705100 w 3036711"/>
                <a:gd name="connsiteY23" fmla="*/ 1168400 h 2006801"/>
                <a:gd name="connsiteX24" fmla="*/ 2679700 w 3036711"/>
                <a:gd name="connsiteY24" fmla="*/ 1206500 h 2006801"/>
                <a:gd name="connsiteX25" fmla="*/ 2641600 w 3036711"/>
                <a:gd name="connsiteY25" fmla="*/ 1263650 h 2006801"/>
                <a:gd name="connsiteX26" fmla="*/ 2590800 w 3036711"/>
                <a:gd name="connsiteY26" fmla="*/ 1320800 h 2006801"/>
                <a:gd name="connsiteX27" fmla="*/ 2552700 w 3036711"/>
                <a:gd name="connsiteY27" fmla="*/ 1346200 h 2006801"/>
                <a:gd name="connsiteX28" fmla="*/ 2520950 w 3036711"/>
                <a:gd name="connsiteY28" fmla="*/ 1371600 h 2006801"/>
                <a:gd name="connsiteX29" fmla="*/ 2501900 w 3036711"/>
                <a:gd name="connsiteY29" fmla="*/ 1390650 h 2006801"/>
                <a:gd name="connsiteX30" fmla="*/ 2438400 w 3036711"/>
                <a:gd name="connsiteY30" fmla="*/ 1409700 h 2006801"/>
                <a:gd name="connsiteX31" fmla="*/ 2419350 w 3036711"/>
                <a:gd name="connsiteY31" fmla="*/ 1416050 h 2006801"/>
                <a:gd name="connsiteX32" fmla="*/ 2393950 w 3036711"/>
                <a:gd name="connsiteY32" fmla="*/ 1422400 h 2006801"/>
                <a:gd name="connsiteX33" fmla="*/ 2343150 w 3036711"/>
                <a:gd name="connsiteY33" fmla="*/ 1447800 h 2006801"/>
                <a:gd name="connsiteX34" fmla="*/ 2286000 w 3036711"/>
                <a:gd name="connsiteY34" fmla="*/ 1460500 h 2006801"/>
                <a:gd name="connsiteX35" fmla="*/ 2260600 w 3036711"/>
                <a:gd name="connsiteY35" fmla="*/ 1473200 h 2006801"/>
                <a:gd name="connsiteX36" fmla="*/ 2228850 w 3036711"/>
                <a:gd name="connsiteY36" fmla="*/ 1479550 h 2006801"/>
                <a:gd name="connsiteX37" fmla="*/ 2203450 w 3036711"/>
                <a:gd name="connsiteY37" fmla="*/ 1485900 h 2006801"/>
                <a:gd name="connsiteX38" fmla="*/ 2146300 w 3036711"/>
                <a:gd name="connsiteY38" fmla="*/ 1517650 h 2006801"/>
                <a:gd name="connsiteX39" fmla="*/ 2114550 w 3036711"/>
                <a:gd name="connsiteY39" fmla="*/ 1530350 h 2006801"/>
                <a:gd name="connsiteX40" fmla="*/ 2095500 w 3036711"/>
                <a:gd name="connsiteY40" fmla="*/ 1536700 h 2006801"/>
                <a:gd name="connsiteX41" fmla="*/ 2044700 w 3036711"/>
                <a:gd name="connsiteY41" fmla="*/ 1555750 h 2006801"/>
                <a:gd name="connsiteX42" fmla="*/ 2025650 w 3036711"/>
                <a:gd name="connsiteY42" fmla="*/ 1574800 h 2006801"/>
                <a:gd name="connsiteX43" fmla="*/ 2006600 w 3036711"/>
                <a:gd name="connsiteY43" fmla="*/ 1581150 h 2006801"/>
                <a:gd name="connsiteX44" fmla="*/ 1987550 w 3036711"/>
                <a:gd name="connsiteY44" fmla="*/ 1593850 h 2006801"/>
                <a:gd name="connsiteX45" fmla="*/ 1968500 w 3036711"/>
                <a:gd name="connsiteY45" fmla="*/ 1600200 h 2006801"/>
                <a:gd name="connsiteX46" fmla="*/ 1949450 w 3036711"/>
                <a:gd name="connsiteY46" fmla="*/ 1612900 h 2006801"/>
                <a:gd name="connsiteX47" fmla="*/ 1885950 w 3036711"/>
                <a:gd name="connsiteY47" fmla="*/ 1625600 h 2006801"/>
                <a:gd name="connsiteX48" fmla="*/ 1860550 w 3036711"/>
                <a:gd name="connsiteY48" fmla="*/ 1638300 h 2006801"/>
                <a:gd name="connsiteX49" fmla="*/ 1841500 w 3036711"/>
                <a:gd name="connsiteY49" fmla="*/ 1644650 h 2006801"/>
                <a:gd name="connsiteX50" fmla="*/ 1822450 w 3036711"/>
                <a:gd name="connsiteY50" fmla="*/ 1657350 h 2006801"/>
                <a:gd name="connsiteX51" fmla="*/ 1771650 w 3036711"/>
                <a:gd name="connsiteY51" fmla="*/ 1670050 h 2006801"/>
                <a:gd name="connsiteX52" fmla="*/ 1708150 w 3036711"/>
                <a:gd name="connsiteY52" fmla="*/ 1689100 h 2006801"/>
                <a:gd name="connsiteX53" fmla="*/ 1644650 w 3036711"/>
                <a:gd name="connsiteY53" fmla="*/ 1701800 h 2006801"/>
                <a:gd name="connsiteX54" fmla="*/ 1568450 w 3036711"/>
                <a:gd name="connsiteY54" fmla="*/ 1708150 h 2006801"/>
                <a:gd name="connsiteX55" fmla="*/ 1473200 w 3036711"/>
                <a:gd name="connsiteY55" fmla="*/ 1727200 h 2006801"/>
                <a:gd name="connsiteX56" fmla="*/ 1454150 w 3036711"/>
                <a:gd name="connsiteY56" fmla="*/ 1739900 h 2006801"/>
                <a:gd name="connsiteX57" fmla="*/ 1428750 w 3036711"/>
                <a:gd name="connsiteY57" fmla="*/ 1746250 h 2006801"/>
                <a:gd name="connsiteX58" fmla="*/ 1365250 w 3036711"/>
                <a:gd name="connsiteY58" fmla="*/ 1771650 h 2006801"/>
                <a:gd name="connsiteX59" fmla="*/ 1339850 w 3036711"/>
                <a:gd name="connsiteY59" fmla="*/ 1778000 h 2006801"/>
                <a:gd name="connsiteX60" fmla="*/ 1301750 w 3036711"/>
                <a:gd name="connsiteY60" fmla="*/ 1784350 h 2006801"/>
                <a:gd name="connsiteX61" fmla="*/ 1282700 w 3036711"/>
                <a:gd name="connsiteY61" fmla="*/ 1790700 h 2006801"/>
                <a:gd name="connsiteX62" fmla="*/ 1250950 w 3036711"/>
                <a:gd name="connsiteY62" fmla="*/ 1797050 h 2006801"/>
                <a:gd name="connsiteX63" fmla="*/ 1206500 w 3036711"/>
                <a:gd name="connsiteY63" fmla="*/ 1809750 h 2006801"/>
                <a:gd name="connsiteX64" fmla="*/ 1162050 w 3036711"/>
                <a:gd name="connsiteY64" fmla="*/ 1816100 h 2006801"/>
                <a:gd name="connsiteX65" fmla="*/ 1123950 w 3036711"/>
                <a:gd name="connsiteY65" fmla="*/ 1828800 h 2006801"/>
                <a:gd name="connsiteX66" fmla="*/ 1047750 w 3036711"/>
                <a:gd name="connsiteY66" fmla="*/ 1841500 h 2006801"/>
                <a:gd name="connsiteX67" fmla="*/ 1022350 w 3036711"/>
                <a:gd name="connsiteY67" fmla="*/ 1847850 h 2006801"/>
                <a:gd name="connsiteX68" fmla="*/ 971550 w 3036711"/>
                <a:gd name="connsiteY68" fmla="*/ 1866900 h 2006801"/>
                <a:gd name="connsiteX69" fmla="*/ 863600 w 3036711"/>
                <a:gd name="connsiteY69" fmla="*/ 1885950 h 2006801"/>
                <a:gd name="connsiteX70" fmla="*/ 793750 w 3036711"/>
                <a:gd name="connsiteY70" fmla="*/ 1898650 h 2006801"/>
                <a:gd name="connsiteX71" fmla="*/ 552450 w 3036711"/>
                <a:gd name="connsiteY71" fmla="*/ 1911350 h 2006801"/>
                <a:gd name="connsiteX72" fmla="*/ 419100 w 3036711"/>
                <a:gd name="connsiteY72" fmla="*/ 1930400 h 2006801"/>
                <a:gd name="connsiteX73" fmla="*/ 393700 w 3036711"/>
                <a:gd name="connsiteY73" fmla="*/ 1936750 h 2006801"/>
                <a:gd name="connsiteX74" fmla="*/ 355600 w 3036711"/>
                <a:gd name="connsiteY74" fmla="*/ 1943100 h 2006801"/>
                <a:gd name="connsiteX75" fmla="*/ 266700 w 3036711"/>
                <a:gd name="connsiteY75" fmla="*/ 1962150 h 2006801"/>
                <a:gd name="connsiteX76" fmla="*/ 241300 w 3036711"/>
                <a:gd name="connsiteY76" fmla="*/ 1974850 h 2006801"/>
                <a:gd name="connsiteX77" fmla="*/ 222250 w 3036711"/>
                <a:gd name="connsiteY77" fmla="*/ 1981200 h 2006801"/>
                <a:gd name="connsiteX78" fmla="*/ 171450 w 3036711"/>
                <a:gd name="connsiteY78" fmla="*/ 2000250 h 2006801"/>
                <a:gd name="connsiteX79" fmla="*/ 0 w 3036711"/>
                <a:gd name="connsiteY79"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921000 w 3038011"/>
                <a:gd name="connsiteY8" fmla="*/ 825500 h 2006801"/>
                <a:gd name="connsiteX9" fmla="*/ 2908300 w 3038011"/>
                <a:gd name="connsiteY9" fmla="*/ 850900 h 2006801"/>
                <a:gd name="connsiteX10" fmla="*/ 2901950 w 3038011"/>
                <a:gd name="connsiteY10" fmla="*/ 869950 h 2006801"/>
                <a:gd name="connsiteX11" fmla="*/ 2882900 w 3038011"/>
                <a:gd name="connsiteY11" fmla="*/ 889000 h 2006801"/>
                <a:gd name="connsiteX12" fmla="*/ 2870200 w 3038011"/>
                <a:gd name="connsiteY12" fmla="*/ 933450 h 2006801"/>
                <a:gd name="connsiteX13" fmla="*/ 2851150 w 3038011"/>
                <a:gd name="connsiteY13" fmla="*/ 939800 h 2006801"/>
                <a:gd name="connsiteX14" fmla="*/ 2825750 w 3038011"/>
                <a:gd name="connsiteY14" fmla="*/ 984250 h 2006801"/>
                <a:gd name="connsiteX15" fmla="*/ 2819400 w 3038011"/>
                <a:gd name="connsiteY15" fmla="*/ 1009650 h 2006801"/>
                <a:gd name="connsiteX16" fmla="*/ 2806700 w 3038011"/>
                <a:gd name="connsiteY16" fmla="*/ 1028700 h 2006801"/>
                <a:gd name="connsiteX17" fmla="*/ 2800350 w 3038011"/>
                <a:gd name="connsiteY17" fmla="*/ 1047750 h 2006801"/>
                <a:gd name="connsiteX18" fmla="*/ 2781300 w 3038011"/>
                <a:gd name="connsiteY18" fmla="*/ 1054100 h 2006801"/>
                <a:gd name="connsiteX19" fmla="*/ 2768600 w 3038011"/>
                <a:gd name="connsiteY19" fmla="*/ 1073150 h 2006801"/>
                <a:gd name="connsiteX20" fmla="*/ 2749550 w 3038011"/>
                <a:gd name="connsiteY20" fmla="*/ 1098550 h 2006801"/>
                <a:gd name="connsiteX21" fmla="*/ 2736850 w 3038011"/>
                <a:gd name="connsiteY21" fmla="*/ 1123950 h 2006801"/>
                <a:gd name="connsiteX22" fmla="*/ 2705100 w 3038011"/>
                <a:gd name="connsiteY22" fmla="*/ 1168400 h 2006801"/>
                <a:gd name="connsiteX23" fmla="*/ 2679700 w 3038011"/>
                <a:gd name="connsiteY23" fmla="*/ 1206500 h 2006801"/>
                <a:gd name="connsiteX24" fmla="*/ 2641600 w 3038011"/>
                <a:gd name="connsiteY24" fmla="*/ 1263650 h 2006801"/>
                <a:gd name="connsiteX25" fmla="*/ 2590800 w 3038011"/>
                <a:gd name="connsiteY25" fmla="*/ 1320800 h 2006801"/>
                <a:gd name="connsiteX26" fmla="*/ 2552700 w 3038011"/>
                <a:gd name="connsiteY26" fmla="*/ 1346200 h 2006801"/>
                <a:gd name="connsiteX27" fmla="*/ 2520950 w 3038011"/>
                <a:gd name="connsiteY27" fmla="*/ 1371600 h 2006801"/>
                <a:gd name="connsiteX28" fmla="*/ 2501900 w 3038011"/>
                <a:gd name="connsiteY28" fmla="*/ 1390650 h 2006801"/>
                <a:gd name="connsiteX29" fmla="*/ 2438400 w 3038011"/>
                <a:gd name="connsiteY29" fmla="*/ 1409700 h 2006801"/>
                <a:gd name="connsiteX30" fmla="*/ 2419350 w 3038011"/>
                <a:gd name="connsiteY30" fmla="*/ 1416050 h 2006801"/>
                <a:gd name="connsiteX31" fmla="*/ 2393950 w 3038011"/>
                <a:gd name="connsiteY31" fmla="*/ 1422400 h 2006801"/>
                <a:gd name="connsiteX32" fmla="*/ 2343150 w 3038011"/>
                <a:gd name="connsiteY32" fmla="*/ 1447800 h 2006801"/>
                <a:gd name="connsiteX33" fmla="*/ 2286000 w 3038011"/>
                <a:gd name="connsiteY33" fmla="*/ 1460500 h 2006801"/>
                <a:gd name="connsiteX34" fmla="*/ 2260600 w 3038011"/>
                <a:gd name="connsiteY34" fmla="*/ 1473200 h 2006801"/>
                <a:gd name="connsiteX35" fmla="*/ 2228850 w 3038011"/>
                <a:gd name="connsiteY35" fmla="*/ 1479550 h 2006801"/>
                <a:gd name="connsiteX36" fmla="*/ 2203450 w 3038011"/>
                <a:gd name="connsiteY36" fmla="*/ 1485900 h 2006801"/>
                <a:gd name="connsiteX37" fmla="*/ 2146300 w 3038011"/>
                <a:gd name="connsiteY37" fmla="*/ 1517650 h 2006801"/>
                <a:gd name="connsiteX38" fmla="*/ 2114550 w 3038011"/>
                <a:gd name="connsiteY38" fmla="*/ 1530350 h 2006801"/>
                <a:gd name="connsiteX39" fmla="*/ 2095500 w 3038011"/>
                <a:gd name="connsiteY39" fmla="*/ 1536700 h 2006801"/>
                <a:gd name="connsiteX40" fmla="*/ 2044700 w 3038011"/>
                <a:gd name="connsiteY40" fmla="*/ 1555750 h 2006801"/>
                <a:gd name="connsiteX41" fmla="*/ 2025650 w 3038011"/>
                <a:gd name="connsiteY41" fmla="*/ 1574800 h 2006801"/>
                <a:gd name="connsiteX42" fmla="*/ 2006600 w 3038011"/>
                <a:gd name="connsiteY42" fmla="*/ 1581150 h 2006801"/>
                <a:gd name="connsiteX43" fmla="*/ 1987550 w 3038011"/>
                <a:gd name="connsiteY43" fmla="*/ 1593850 h 2006801"/>
                <a:gd name="connsiteX44" fmla="*/ 1968500 w 3038011"/>
                <a:gd name="connsiteY44" fmla="*/ 1600200 h 2006801"/>
                <a:gd name="connsiteX45" fmla="*/ 1949450 w 3038011"/>
                <a:gd name="connsiteY45" fmla="*/ 1612900 h 2006801"/>
                <a:gd name="connsiteX46" fmla="*/ 1885950 w 3038011"/>
                <a:gd name="connsiteY46" fmla="*/ 1625600 h 2006801"/>
                <a:gd name="connsiteX47" fmla="*/ 1860550 w 3038011"/>
                <a:gd name="connsiteY47" fmla="*/ 1638300 h 2006801"/>
                <a:gd name="connsiteX48" fmla="*/ 1841500 w 3038011"/>
                <a:gd name="connsiteY48" fmla="*/ 1644650 h 2006801"/>
                <a:gd name="connsiteX49" fmla="*/ 1822450 w 3038011"/>
                <a:gd name="connsiteY49" fmla="*/ 1657350 h 2006801"/>
                <a:gd name="connsiteX50" fmla="*/ 1771650 w 3038011"/>
                <a:gd name="connsiteY50" fmla="*/ 1670050 h 2006801"/>
                <a:gd name="connsiteX51" fmla="*/ 1708150 w 3038011"/>
                <a:gd name="connsiteY51" fmla="*/ 1689100 h 2006801"/>
                <a:gd name="connsiteX52" fmla="*/ 1644650 w 3038011"/>
                <a:gd name="connsiteY52" fmla="*/ 1701800 h 2006801"/>
                <a:gd name="connsiteX53" fmla="*/ 1568450 w 3038011"/>
                <a:gd name="connsiteY53" fmla="*/ 1708150 h 2006801"/>
                <a:gd name="connsiteX54" fmla="*/ 1473200 w 3038011"/>
                <a:gd name="connsiteY54" fmla="*/ 1727200 h 2006801"/>
                <a:gd name="connsiteX55" fmla="*/ 1454150 w 3038011"/>
                <a:gd name="connsiteY55" fmla="*/ 1739900 h 2006801"/>
                <a:gd name="connsiteX56" fmla="*/ 1428750 w 3038011"/>
                <a:gd name="connsiteY56" fmla="*/ 1746250 h 2006801"/>
                <a:gd name="connsiteX57" fmla="*/ 1365250 w 3038011"/>
                <a:gd name="connsiteY57" fmla="*/ 1771650 h 2006801"/>
                <a:gd name="connsiteX58" fmla="*/ 1339850 w 3038011"/>
                <a:gd name="connsiteY58" fmla="*/ 1778000 h 2006801"/>
                <a:gd name="connsiteX59" fmla="*/ 1301750 w 3038011"/>
                <a:gd name="connsiteY59" fmla="*/ 1784350 h 2006801"/>
                <a:gd name="connsiteX60" fmla="*/ 1282700 w 3038011"/>
                <a:gd name="connsiteY60" fmla="*/ 1790700 h 2006801"/>
                <a:gd name="connsiteX61" fmla="*/ 1250950 w 3038011"/>
                <a:gd name="connsiteY61" fmla="*/ 1797050 h 2006801"/>
                <a:gd name="connsiteX62" fmla="*/ 1206500 w 3038011"/>
                <a:gd name="connsiteY62" fmla="*/ 1809750 h 2006801"/>
                <a:gd name="connsiteX63" fmla="*/ 1162050 w 3038011"/>
                <a:gd name="connsiteY63" fmla="*/ 1816100 h 2006801"/>
                <a:gd name="connsiteX64" fmla="*/ 1123950 w 3038011"/>
                <a:gd name="connsiteY64" fmla="*/ 1828800 h 2006801"/>
                <a:gd name="connsiteX65" fmla="*/ 1047750 w 3038011"/>
                <a:gd name="connsiteY65" fmla="*/ 1841500 h 2006801"/>
                <a:gd name="connsiteX66" fmla="*/ 1022350 w 3038011"/>
                <a:gd name="connsiteY66" fmla="*/ 1847850 h 2006801"/>
                <a:gd name="connsiteX67" fmla="*/ 971550 w 3038011"/>
                <a:gd name="connsiteY67" fmla="*/ 1866900 h 2006801"/>
                <a:gd name="connsiteX68" fmla="*/ 863600 w 3038011"/>
                <a:gd name="connsiteY68" fmla="*/ 1885950 h 2006801"/>
                <a:gd name="connsiteX69" fmla="*/ 793750 w 3038011"/>
                <a:gd name="connsiteY69" fmla="*/ 1898650 h 2006801"/>
                <a:gd name="connsiteX70" fmla="*/ 552450 w 3038011"/>
                <a:gd name="connsiteY70" fmla="*/ 1911350 h 2006801"/>
                <a:gd name="connsiteX71" fmla="*/ 419100 w 3038011"/>
                <a:gd name="connsiteY71" fmla="*/ 1930400 h 2006801"/>
                <a:gd name="connsiteX72" fmla="*/ 393700 w 3038011"/>
                <a:gd name="connsiteY72" fmla="*/ 1936750 h 2006801"/>
                <a:gd name="connsiteX73" fmla="*/ 355600 w 3038011"/>
                <a:gd name="connsiteY73" fmla="*/ 1943100 h 2006801"/>
                <a:gd name="connsiteX74" fmla="*/ 266700 w 3038011"/>
                <a:gd name="connsiteY74" fmla="*/ 1962150 h 2006801"/>
                <a:gd name="connsiteX75" fmla="*/ 241300 w 3038011"/>
                <a:gd name="connsiteY75" fmla="*/ 1974850 h 2006801"/>
                <a:gd name="connsiteX76" fmla="*/ 222250 w 3038011"/>
                <a:gd name="connsiteY76" fmla="*/ 1981200 h 2006801"/>
                <a:gd name="connsiteX77" fmla="*/ 171450 w 3038011"/>
                <a:gd name="connsiteY77" fmla="*/ 2000250 h 2006801"/>
                <a:gd name="connsiteX78" fmla="*/ 0 w 3038011"/>
                <a:gd name="connsiteY78"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921000 w 3038011"/>
                <a:gd name="connsiteY8" fmla="*/ 825500 h 2006801"/>
                <a:gd name="connsiteX9" fmla="*/ 2901950 w 3038011"/>
                <a:gd name="connsiteY9" fmla="*/ 869950 h 2006801"/>
                <a:gd name="connsiteX10" fmla="*/ 2882900 w 3038011"/>
                <a:gd name="connsiteY10" fmla="*/ 889000 h 2006801"/>
                <a:gd name="connsiteX11" fmla="*/ 2870200 w 3038011"/>
                <a:gd name="connsiteY11" fmla="*/ 933450 h 2006801"/>
                <a:gd name="connsiteX12" fmla="*/ 2851150 w 3038011"/>
                <a:gd name="connsiteY12" fmla="*/ 939800 h 2006801"/>
                <a:gd name="connsiteX13" fmla="*/ 2825750 w 3038011"/>
                <a:gd name="connsiteY13" fmla="*/ 984250 h 2006801"/>
                <a:gd name="connsiteX14" fmla="*/ 2819400 w 3038011"/>
                <a:gd name="connsiteY14" fmla="*/ 1009650 h 2006801"/>
                <a:gd name="connsiteX15" fmla="*/ 2806700 w 3038011"/>
                <a:gd name="connsiteY15" fmla="*/ 1028700 h 2006801"/>
                <a:gd name="connsiteX16" fmla="*/ 2800350 w 3038011"/>
                <a:gd name="connsiteY16" fmla="*/ 1047750 h 2006801"/>
                <a:gd name="connsiteX17" fmla="*/ 2781300 w 3038011"/>
                <a:gd name="connsiteY17" fmla="*/ 1054100 h 2006801"/>
                <a:gd name="connsiteX18" fmla="*/ 2768600 w 3038011"/>
                <a:gd name="connsiteY18" fmla="*/ 1073150 h 2006801"/>
                <a:gd name="connsiteX19" fmla="*/ 2749550 w 3038011"/>
                <a:gd name="connsiteY19" fmla="*/ 1098550 h 2006801"/>
                <a:gd name="connsiteX20" fmla="*/ 2736850 w 3038011"/>
                <a:gd name="connsiteY20" fmla="*/ 1123950 h 2006801"/>
                <a:gd name="connsiteX21" fmla="*/ 2705100 w 3038011"/>
                <a:gd name="connsiteY21" fmla="*/ 1168400 h 2006801"/>
                <a:gd name="connsiteX22" fmla="*/ 2679700 w 3038011"/>
                <a:gd name="connsiteY22" fmla="*/ 1206500 h 2006801"/>
                <a:gd name="connsiteX23" fmla="*/ 2641600 w 3038011"/>
                <a:gd name="connsiteY23" fmla="*/ 1263650 h 2006801"/>
                <a:gd name="connsiteX24" fmla="*/ 2590800 w 3038011"/>
                <a:gd name="connsiteY24" fmla="*/ 1320800 h 2006801"/>
                <a:gd name="connsiteX25" fmla="*/ 2552700 w 3038011"/>
                <a:gd name="connsiteY25" fmla="*/ 1346200 h 2006801"/>
                <a:gd name="connsiteX26" fmla="*/ 2520950 w 3038011"/>
                <a:gd name="connsiteY26" fmla="*/ 1371600 h 2006801"/>
                <a:gd name="connsiteX27" fmla="*/ 2501900 w 3038011"/>
                <a:gd name="connsiteY27" fmla="*/ 1390650 h 2006801"/>
                <a:gd name="connsiteX28" fmla="*/ 2438400 w 3038011"/>
                <a:gd name="connsiteY28" fmla="*/ 1409700 h 2006801"/>
                <a:gd name="connsiteX29" fmla="*/ 2419350 w 3038011"/>
                <a:gd name="connsiteY29" fmla="*/ 1416050 h 2006801"/>
                <a:gd name="connsiteX30" fmla="*/ 2393950 w 3038011"/>
                <a:gd name="connsiteY30" fmla="*/ 1422400 h 2006801"/>
                <a:gd name="connsiteX31" fmla="*/ 2343150 w 3038011"/>
                <a:gd name="connsiteY31" fmla="*/ 1447800 h 2006801"/>
                <a:gd name="connsiteX32" fmla="*/ 2286000 w 3038011"/>
                <a:gd name="connsiteY32" fmla="*/ 1460500 h 2006801"/>
                <a:gd name="connsiteX33" fmla="*/ 2260600 w 3038011"/>
                <a:gd name="connsiteY33" fmla="*/ 1473200 h 2006801"/>
                <a:gd name="connsiteX34" fmla="*/ 2228850 w 3038011"/>
                <a:gd name="connsiteY34" fmla="*/ 1479550 h 2006801"/>
                <a:gd name="connsiteX35" fmla="*/ 2203450 w 3038011"/>
                <a:gd name="connsiteY35" fmla="*/ 1485900 h 2006801"/>
                <a:gd name="connsiteX36" fmla="*/ 2146300 w 3038011"/>
                <a:gd name="connsiteY36" fmla="*/ 1517650 h 2006801"/>
                <a:gd name="connsiteX37" fmla="*/ 2114550 w 3038011"/>
                <a:gd name="connsiteY37" fmla="*/ 1530350 h 2006801"/>
                <a:gd name="connsiteX38" fmla="*/ 2095500 w 3038011"/>
                <a:gd name="connsiteY38" fmla="*/ 1536700 h 2006801"/>
                <a:gd name="connsiteX39" fmla="*/ 2044700 w 3038011"/>
                <a:gd name="connsiteY39" fmla="*/ 1555750 h 2006801"/>
                <a:gd name="connsiteX40" fmla="*/ 2025650 w 3038011"/>
                <a:gd name="connsiteY40" fmla="*/ 1574800 h 2006801"/>
                <a:gd name="connsiteX41" fmla="*/ 2006600 w 3038011"/>
                <a:gd name="connsiteY41" fmla="*/ 1581150 h 2006801"/>
                <a:gd name="connsiteX42" fmla="*/ 1987550 w 3038011"/>
                <a:gd name="connsiteY42" fmla="*/ 1593850 h 2006801"/>
                <a:gd name="connsiteX43" fmla="*/ 1968500 w 3038011"/>
                <a:gd name="connsiteY43" fmla="*/ 1600200 h 2006801"/>
                <a:gd name="connsiteX44" fmla="*/ 1949450 w 3038011"/>
                <a:gd name="connsiteY44" fmla="*/ 1612900 h 2006801"/>
                <a:gd name="connsiteX45" fmla="*/ 1885950 w 3038011"/>
                <a:gd name="connsiteY45" fmla="*/ 1625600 h 2006801"/>
                <a:gd name="connsiteX46" fmla="*/ 1860550 w 3038011"/>
                <a:gd name="connsiteY46" fmla="*/ 1638300 h 2006801"/>
                <a:gd name="connsiteX47" fmla="*/ 1841500 w 3038011"/>
                <a:gd name="connsiteY47" fmla="*/ 1644650 h 2006801"/>
                <a:gd name="connsiteX48" fmla="*/ 1822450 w 3038011"/>
                <a:gd name="connsiteY48" fmla="*/ 1657350 h 2006801"/>
                <a:gd name="connsiteX49" fmla="*/ 1771650 w 3038011"/>
                <a:gd name="connsiteY49" fmla="*/ 1670050 h 2006801"/>
                <a:gd name="connsiteX50" fmla="*/ 1708150 w 3038011"/>
                <a:gd name="connsiteY50" fmla="*/ 1689100 h 2006801"/>
                <a:gd name="connsiteX51" fmla="*/ 1644650 w 3038011"/>
                <a:gd name="connsiteY51" fmla="*/ 1701800 h 2006801"/>
                <a:gd name="connsiteX52" fmla="*/ 1568450 w 3038011"/>
                <a:gd name="connsiteY52" fmla="*/ 1708150 h 2006801"/>
                <a:gd name="connsiteX53" fmla="*/ 1473200 w 3038011"/>
                <a:gd name="connsiteY53" fmla="*/ 1727200 h 2006801"/>
                <a:gd name="connsiteX54" fmla="*/ 1454150 w 3038011"/>
                <a:gd name="connsiteY54" fmla="*/ 1739900 h 2006801"/>
                <a:gd name="connsiteX55" fmla="*/ 1428750 w 3038011"/>
                <a:gd name="connsiteY55" fmla="*/ 1746250 h 2006801"/>
                <a:gd name="connsiteX56" fmla="*/ 1365250 w 3038011"/>
                <a:gd name="connsiteY56" fmla="*/ 1771650 h 2006801"/>
                <a:gd name="connsiteX57" fmla="*/ 1339850 w 3038011"/>
                <a:gd name="connsiteY57" fmla="*/ 1778000 h 2006801"/>
                <a:gd name="connsiteX58" fmla="*/ 1301750 w 3038011"/>
                <a:gd name="connsiteY58" fmla="*/ 1784350 h 2006801"/>
                <a:gd name="connsiteX59" fmla="*/ 1282700 w 3038011"/>
                <a:gd name="connsiteY59" fmla="*/ 1790700 h 2006801"/>
                <a:gd name="connsiteX60" fmla="*/ 1250950 w 3038011"/>
                <a:gd name="connsiteY60" fmla="*/ 1797050 h 2006801"/>
                <a:gd name="connsiteX61" fmla="*/ 1206500 w 3038011"/>
                <a:gd name="connsiteY61" fmla="*/ 1809750 h 2006801"/>
                <a:gd name="connsiteX62" fmla="*/ 1162050 w 3038011"/>
                <a:gd name="connsiteY62" fmla="*/ 1816100 h 2006801"/>
                <a:gd name="connsiteX63" fmla="*/ 1123950 w 3038011"/>
                <a:gd name="connsiteY63" fmla="*/ 1828800 h 2006801"/>
                <a:gd name="connsiteX64" fmla="*/ 1047750 w 3038011"/>
                <a:gd name="connsiteY64" fmla="*/ 1841500 h 2006801"/>
                <a:gd name="connsiteX65" fmla="*/ 1022350 w 3038011"/>
                <a:gd name="connsiteY65" fmla="*/ 1847850 h 2006801"/>
                <a:gd name="connsiteX66" fmla="*/ 971550 w 3038011"/>
                <a:gd name="connsiteY66" fmla="*/ 1866900 h 2006801"/>
                <a:gd name="connsiteX67" fmla="*/ 863600 w 3038011"/>
                <a:gd name="connsiteY67" fmla="*/ 1885950 h 2006801"/>
                <a:gd name="connsiteX68" fmla="*/ 793750 w 3038011"/>
                <a:gd name="connsiteY68" fmla="*/ 1898650 h 2006801"/>
                <a:gd name="connsiteX69" fmla="*/ 552450 w 3038011"/>
                <a:gd name="connsiteY69" fmla="*/ 1911350 h 2006801"/>
                <a:gd name="connsiteX70" fmla="*/ 419100 w 3038011"/>
                <a:gd name="connsiteY70" fmla="*/ 1930400 h 2006801"/>
                <a:gd name="connsiteX71" fmla="*/ 393700 w 3038011"/>
                <a:gd name="connsiteY71" fmla="*/ 1936750 h 2006801"/>
                <a:gd name="connsiteX72" fmla="*/ 355600 w 3038011"/>
                <a:gd name="connsiteY72" fmla="*/ 1943100 h 2006801"/>
                <a:gd name="connsiteX73" fmla="*/ 266700 w 3038011"/>
                <a:gd name="connsiteY73" fmla="*/ 1962150 h 2006801"/>
                <a:gd name="connsiteX74" fmla="*/ 241300 w 3038011"/>
                <a:gd name="connsiteY74" fmla="*/ 1974850 h 2006801"/>
                <a:gd name="connsiteX75" fmla="*/ 222250 w 3038011"/>
                <a:gd name="connsiteY75" fmla="*/ 1981200 h 2006801"/>
                <a:gd name="connsiteX76" fmla="*/ 171450 w 3038011"/>
                <a:gd name="connsiteY76" fmla="*/ 2000250 h 2006801"/>
                <a:gd name="connsiteX77" fmla="*/ 0 w 3038011"/>
                <a:gd name="connsiteY77"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901950 w 3038011"/>
                <a:gd name="connsiteY8" fmla="*/ 869950 h 2006801"/>
                <a:gd name="connsiteX9" fmla="*/ 2882900 w 3038011"/>
                <a:gd name="connsiteY9" fmla="*/ 889000 h 2006801"/>
                <a:gd name="connsiteX10" fmla="*/ 2870200 w 3038011"/>
                <a:gd name="connsiteY10" fmla="*/ 933450 h 2006801"/>
                <a:gd name="connsiteX11" fmla="*/ 2851150 w 3038011"/>
                <a:gd name="connsiteY11" fmla="*/ 939800 h 2006801"/>
                <a:gd name="connsiteX12" fmla="*/ 2825750 w 3038011"/>
                <a:gd name="connsiteY12" fmla="*/ 984250 h 2006801"/>
                <a:gd name="connsiteX13" fmla="*/ 2819400 w 3038011"/>
                <a:gd name="connsiteY13" fmla="*/ 1009650 h 2006801"/>
                <a:gd name="connsiteX14" fmla="*/ 2806700 w 3038011"/>
                <a:gd name="connsiteY14" fmla="*/ 1028700 h 2006801"/>
                <a:gd name="connsiteX15" fmla="*/ 2800350 w 3038011"/>
                <a:gd name="connsiteY15" fmla="*/ 1047750 h 2006801"/>
                <a:gd name="connsiteX16" fmla="*/ 2781300 w 3038011"/>
                <a:gd name="connsiteY16" fmla="*/ 1054100 h 2006801"/>
                <a:gd name="connsiteX17" fmla="*/ 2768600 w 3038011"/>
                <a:gd name="connsiteY17" fmla="*/ 1073150 h 2006801"/>
                <a:gd name="connsiteX18" fmla="*/ 2749550 w 3038011"/>
                <a:gd name="connsiteY18" fmla="*/ 1098550 h 2006801"/>
                <a:gd name="connsiteX19" fmla="*/ 2736850 w 3038011"/>
                <a:gd name="connsiteY19" fmla="*/ 1123950 h 2006801"/>
                <a:gd name="connsiteX20" fmla="*/ 2705100 w 3038011"/>
                <a:gd name="connsiteY20" fmla="*/ 1168400 h 2006801"/>
                <a:gd name="connsiteX21" fmla="*/ 2679700 w 3038011"/>
                <a:gd name="connsiteY21" fmla="*/ 1206500 h 2006801"/>
                <a:gd name="connsiteX22" fmla="*/ 2641600 w 3038011"/>
                <a:gd name="connsiteY22" fmla="*/ 1263650 h 2006801"/>
                <a:gd name="connsiteX23" fmla="*/ 2590800 w 3038011"/>
                <a:gd name="connsiteY23" fmla="*/ 1320800 h 2006801"/>
                <a:gd name="connsiteX24" fmla="*/ 2552700 w 3038011"/>
                <a:gd name="connsiteY24" fmla="*/ 1346200 h 2006801"/>
                <a:gd name="connsiteX25" fmla="*/ 2520950 w 3038011"/>
                <a:gd name="connsiteY25" fmla="*/ 1371600 h 2006801"/>
                <a:gd name="connsiteX26" fmla="*/ 2501900 w 3038011"/>
                <a:gd name="connsiteY26" fmla="*/ 1390650 h 2006801"/>
                <a:gd name="connsiteX27" fmla="*/ 2438400 w 3038011"/>
                <a:gd name="connsiteY27" fmla="*/ 1409700 h 2006801"/>
                <a:gd name="connsiteX28" fmla="*/ 2419350 w 3038011"/>
                <a:gd name="connsiteY28" fmla="*/ 1416050 h 2006801"/>
                <a:gd name="connsiteX29" fmla="*/ 2393950 w 3038011"/>
                <a:gd name="connsiteY29" fmla="*/ 1422400 h 2006801"/>
                <a:gd name="connsiteX30" fmla="*/ 2343150 w 3038011"/>
                <a:gd name="connsiteY30" fmla="*/ 1447800 h 2006801"/>
                <a:gd name="connsiteX31" fmla="*/ 2286000 w 3038011"/>
                <a:gd name="connsiteY31" fmla="*/ 1460500 h 2006801"/>
                <a:gd name="connsiteX32" fmla="*/ 2260600 w 3038011"/>
                <a:gd name="connsiteY32" fmla="*/ 1473200 h 2006801"/>
                <a:gd name="connsiteX33" fmla="*/ 2228850 w 3038011"/>
                <a:gd name="connsiteY33" fmla="*/ 1479550 h 2006801"/>
                <a:gd name="connsiteX34" fmla="*/ 2203450 w 3038011"/>
                <a:gd name="connsiteY34" fmla="*/ 1485900 h 2006801"/>
                <a:gd name="connsiteX35" fmla="*/ 2146300 w 3038011"/>
                <a:gd name="connsiteY35" fmla="*/ 1517650 h 2006801"/>
                <a:gd name="connsiteX36" fmla="*/ 2114550 w 3038011"/>
                <a:gd name="connsiteY36" fmla="*/ 1530350 h 2006801"/>
                <a:gd name="connsiteX37" fmla="*/ 2095500 w 3038011"/>
                <a:gd name="connsiteY37" fmla="*/ 1536700 h 2006801"/>
                <a:gd name="connsiteX38" fmla="*/ 2044700 w 3038011"/>
                <a:gd name="connsiteY38" fmla="*/ 1555750 h 2006801"/>
                <a:gd name="connsiteX39" fmla="*/ 2025650 w 3038011"/>
                <a:gd name="connsiteY39" fmla="*/ 1574800 h 2006801"/>
                <a:gd name="connsiteX40" fmla="*/ 2006600 w 3038011"/>
                <a:gd name="connsiteY40" fmla="*/ 1581150 h 2006801"/>
                <a:gd name="connsiteX41" fmla="*/ 1987550 w 3038011"/>
                <a:gd name="connsiteY41" fmla="*/ 1593850 h 2006801"/>
                <a:gd name="connsiteX42" fmla="*/ 1968500 w 3038011"/>
                <a:gd name="connsiteY42" fmla="*/ 1600200 h 2006801"/>
                <a:gd name="connsiteX43" fmla="*/ 1949450 w 3038011"/>
                <a:gd name="connsiteY43" fmla="*/ 1612900 h 2006801"/>
                <a:gd name="connsiteX44" fmla="*/ 1885950 w 3038011"/>
                <a:gd name="connsiteY44" fmla="*/ 1625600 h 2006801"/>
                <a:gd name="connsiteX45" fmla="*/ 1860550 w 3038011"/>
                <a:gd name="connsiteY45" fmla="*/ 1638300 h 2006801"/>
                <a:gd name="connsiteX46" fmla="*/ 1841500 w 3038011"/>
                <a:gd name="connsiteY46" fmla="*/ 1644650 h 2006801"/>
                <a:gd name="connsiteX47" fmla="*/ 1822450 w 3038011"/>
                <a:gd name="connsiteY47" fmla="*/ 1657350 h 2006801"/>
                <a:gd name="connsiteX48" fmla="*/ 1771650 w 3038011"/>
                <a:gd name="connsiteY48" fmla="*/ 1670050 h 2006801"/>
                <a:gd name="connsiteX49" fmla="*/ 1708150 w 3038011"/>
                <a:gd name="connsiteY49" fmla="*/ 1689100 h 2006801"/>
                <a:gd name="connsiteX50" fmla="*/ 1644650 w 3038011"/>
                <a:gd name="connsiteY50" fmla="*/ 1701800 h 2006801"/>
                <a:gd name="connsiteX51" fmla="*/ 1568450 w 3038011"/>
                <a:gd name="connsiteY51" fmla="*/ 1708150 h 2006801"/>
                <a:gd name="connsiteX52" fmla="*/ 1473200 w 3038011"/>
                <a:gd name="connsiteY52" fmla="*/ 1727200 h 2006801"/>
                <a:gd name="connsiteX53" fmla="*/ 1454150 w 3038011"/>
                <a:gd name="connsiteY53" fmla="*/ 1739900 h 2006801"/>
                <a:gd name="connsiteX54" fmla="*/ 1428750 w 3038011"/>
                <a:gd name="connsiteY54" fmla="*/ 1746250 h 2006801"/>
                <a:gd name="connsiteX55" fmla="*/ 1365250 w 3038011"/>
                <a:gd name="connsiteY55" fmla="*/ 1771650 h 2006801"/>
                <a:gd name="connsiteX56" fmla="*/ 1339850 w 3038011"/>
                <a:gd name="connsiteY56" fmla="*/ 1778000 h 2006801"/>
                <a:gd name="connsiteX57" fmla="*/ 1301750 w 3038011"/>
                <a:gd name="connsiteY57" fmla="*/ 1784350 h 2006801"/>
                <a:gd name="connsiteX58" fmla="*/ 1282700 w 3038011"/>
                <a:gd name="connsiteY58" fmla="*/ 1790700 h 2006801"/>
                <a:gd name="connsiteX59" fmla="*/ 1250950 w 3038011"/>
                <a:gd name="connsiteY59" fmla="*/ 1797050 h 2006801"/>
                <a:gd name="connsiteX60" fmla="*/ 1206500 w 3038011"/>
                <a:gd name="connsiteY60" fmla="*/ 1809750 h 2006801"/>
                <a:gd name="connsiteX61" fmla="*/ 1162050 w 3038011"/>
                <a:gd name="connsiteY61" fmla="*/ 1816100 h 2006801"/>
                <a:gd name="connsiteX62" fmla="*/ 1123950 w 3038011"/>
                <a:gd name="connsiteY62" fmla="*/ 1828800 h 2006801"/>
                <a:gd name="connsiteX63" fmla="*/ 1047750 w 3038011"/>
                <a:gd name="connsiteY63" fmla="*/ 1841500 h 2006801"/>
                <a:gd name="connsiteX64" fmla="*/ 1022350 w 3038011"/>
                <a:gd name="connsiteY64" fmla="*/ 1847850 h 2006801"/>
                <a:gd name="connsiteX65" fmla="*/ 971550 w 3038011"/>
                <a:gd name="connsiteY65" fmla="*/ 1866900 h 2006801"/>
                <a:gd name="connsiteX66" fmla="*/ 863600 w 3038011"/>
                <a:gd name="connsiteY66" fmla="*/ 1885950 h 2006801"/>
                <a:gd name="connsiteX67" fmla="*/ 793750 w 3038011"/>
                <a:gd name="connsiteY67" fmla="*/ 1898650 h 2006801"/>
                <a:gd name="connsiteX68" fmla="*/ 552450 w 3038011"/>
                <a:gd name="connsiteY68" fmla="*/ 1911350 h 2006801"/>
                <a:gd name="connsiteX69" fmla="*/ 419100 w 3038011"/>
                <a:gd name="connsiteY69" fmla="*/ 1930400 h 2006801"/>
                <a:gd name="connsiteX70" fmla="*/ 393700 w 3038011"/>
                <a:gd name="connsiteY70" fmla="*/ 1936750 h 2006801"/>
                <a:gd name="connsiteX71" fmla="*/ 355600 w 3038011"/>
                <a:gd name="connsiteY71" fmla="*/ 1943100 h 2006801"/>
                <a:gd name="connsiteX72" fmla="*/ 266700 w 3038011"/>
                <a:gd name="connsiteY72" fmla="*/ 1962150 h 2006801"/>
                <a:gd name="connsiteX73" fmla="*/ 241300 w 3038011"/>
                <a:gd name="connsiteY73" fmla="*/ 1974850 h 2006801"/>
                <a:gd name="connsiteX74" fmla="*/ 222250 w 3038011"/>
                <a:gd name="connsiteY74" fmla="*/ 1981200 h 2006801"/>
                <a:gd name="connsiteX75" fmla="*/ 171450 w 3038011"/>
                <a:gd name="connsiteY75" fmla="*/ 2000250 h 2006801"/>
                <a:gd name="connsiteX76" fmla="*/ 0 w 3038011"/>
                <a:gd name="connsiteY76"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882900 w 3038011"/>
                <a:gd name="connsiteY8" fmla="*/ 889000 h 2006801"/>
                <a:gd name="connsiteX9" fmla="*/ 2870200 w 3038011"/>
                <a:gd name="connsiteY9" fmla="*/ 933450 h 2006801"/>
                <a:gd name="connsiteX10" fmla="*/ 2851150 w 3038011"/>
                <a:gd name="connsiteY10" fmla="*/ 939800 h 2006801"/>
                <a:gd name="connsiteX11" fmla="*/ 2825750 w 3038011"/>
                <a:gd name="connsiteY11" fmla="*/ 984250 h 2006801"/>
                <a:gd name="connsiteX12" fmla="*/ 2819400 w 3038011"/>
                <a:gd name="connsiteY12" fmla="*/ 1009650 h 2006801"/>
                <a:gd name="connsiteX13" fmla="*/ 2806700 w 3038011"/>
                <a:gd name="connsiteY13" fmla="*/ 1028700 h 2006801"/>
                <a:gd name="connsiteX14" fmla="*/ 2800350 w 3038011"/>
                <a:gd name="connsiteY14" fmla="*/ 1047750 h 2006801"/>
                <a:gd name="connsiteX15" fmla="*/ 2781300 w 3038011"/>
                <a:gd name="connsiteY15" fmla="*/ 1054100 h 2006801"/>
                <a:gd name="connsiteX16" fmla="*/ 2768600 w 3038011"/>
                <a:gd name="connsiteY16" fmla="*/ 1073150 h 2006801"/>
                <a:gd name="connsiteX17" fmla="*/ 2749550 w 3038011"/>
                <a:gd name="connsiteY17" fmla="*/ 1098550 h 2006801"/>
                <a:gd name="connsiteX18" fmla="*/ 2736850 w 3038011"/>
                <a:gd name="connsiteY18" fmla="*/ 1123950 h 2006801"/>
                <a:gd name="connsiteX19" fmla="*/ 2705100 w 3038011"/>
                <a:gd name="connsiteY19" fmla="*/ 1168400 h 2006801"/>
                <a:gd name="connsiteX20" fmla="*/ 2679700 w 3038011"/>
                <a:gd name="connsiteY20" fmla="*/ 1206500 h 2006801"/>
                <a:gd name="connsiteX21" fmla="*/ 2641600 w 3038011"/>
                <a:gd name="connsiteY21" fmla="*/ 1263650 h 2006801"/>
                <a:gd name="connsiteX22" fmla="*/ 2590800 w 3038011"/>
                <a:gd name="connsiteY22" fmla="*/ 1320800 h 2006801"/>
                <a:gd name="connsiteX23" fmla="*/ 2552700 w 3038011"/>
                <a:gd name="connsiteY23" fmla="*/ 1346200 h 2006801"/>
                <a:gd name="connsiteX24" fmla="*/ 2520950 w 3038011"/>
                <a:gd name="connsiteY24" fmla="*/ 1371600 h 2006801"/>
                <a:gd name="connsiteX25" fmla="*/ 2501900 w 3038011"/>
                <a:gd name="connsiteY25" fmla="*/ 1390650 h 2006801"/>
                <a:gd name="connsiteX26" fmla="*/ 2438400 w 3038011"/>
                <a:gd name="connsiteY26" fmla="*/ 1409700 h 2006801"/>
                <a:gd name="connsiteX27" fmla="*/ 2419350 w 3038011"/>
                <a:gd name="connsiteY27" fmla="*/ 1416050 h 2006801"/>
                <a:gd name="connsiteX28" fmla="*/ 2393950 w 3038011"/>
                <a:gd name="connsiteY28" fmla="*/ 1422400 h 2006801"/>
                <a:gd name="connsiteX29" fmla="*/ 2343150 w 3038011"/>
                <a:gd name="connsiteY29" fmla="*/ 1447800 h 2006801"/>
                <a:gd name="connsiteX30" fmla="*/ 2286000 w 3038011"/>
                <a:gd name="connsiteY30" fmla="*/ 1460500 h 2006801"/>
                <a:gd name="connsiteX31" fmla="*/ 2260600 w 3038011"/>
                <a:gd name="connsiteY31" fmla="*/ 1473200 h 2006801"/>
                <a:gd name="connsiteX32" fmla="*/ 2228850 w 3038011"/>
                <a:gd name="connsiteY32" fmla="*/ 1479550 h 2006801"/>
                <a:gd name="connsiteX33" fmla="*/ 2203450 w 3038011"/>
                <a:gd name="connsiteY33" fmla="*/ 1485900 h 2006801"/>
                <a:gd name="connsiteX34" fmla="*/ 2146300 w 3038011"/>
                <a:gd name="connsiteY34" fmla="*/ 1517650 h 2006801"/>
                <a:gd name="connsiteX35" fmla="*/ 2114550 w 3038011"/>
                <a:gd name="connsiteY35" fmla="*/ 1530350 h 2006801"/>
                <a:gd name="connsiteX36" fmla="*/ 2095500 w 3038011"/>
                <a:gd name="connsiteY36" fmla="*/ 1536700 h 2006801"/>
                <a:gd name="connsiteX37" fmla="*/ 2044700 w 3038011"/>
                <a:gd name="connsiteY37" fmla="*/ 1555750 h 2006801"/>
                <a:gd name="connsiteX38" fmla="*/ 2025650 w 3038011"/>
                <a:gd name="connsiteY38" fmla="*/ 1574800 h 2006801"/>
                <a:gd name="connsiteX39" fmla="*/ 2006600 w 3038011"/>
                <a:gd name="connsiteY39" fmla="*/ 1581150 h 2006801"/>
                <a:gd name="connsiteX40" fmla="*/ 1987550 w 3038011"/>
                <a:gd name="connsiteY40" fmla="*/ 1593850 h 2006801"/>
                <a:gd name="connsiteX41" fmla="*/ 1968500 w 3038011"/>
                <a:gd name="connsiteY41" fmla="*/ 1600200 h 2006801"/>
                <a:gd name="connsiteX42" fmla="*/ 1949450 w 3038011"/>
                <a:gd name="connsiteY42" fmla="*/ 1612900 h 2006801"/>
                <a:gd name="connsiteX43" fmla="*/ 1885950 w 3038011"/>
                <a:gd name="connsiteY43" fmla="*/ 1625600 h 2006801"/>
                <a:gd name="connsiteX44" fmla="*/ 1860550 w 3038011"/>
                <a:gd name="connsiteY44" fmla="*/ 1638300 h 2006801"/>
                <a:gd name="connsiteX45" fmla="*/ 1841500 w 3038011"/>
                <a:gd name="connsiteY45" fmla="*/ 1644650 h 2006801"/>
                <a:gd name="connsiteX46" fmla="*/ 1822450 w 3038011"/>
                <a:gd name="connsiteY46" fmla="*/ 1657350 h 2006801"/>
                <a:gd name="connsiteX47" fmla="*/ 1771650 w 3038011"/>
                <a:gd name="connsiteY47" fmla="*/ 1670050 h 2006801"/>
                <a:gd name="connsiteX48" fmla="*/ 1708150 w 3038011"/>
                <a:gd name="connsiteY48" fmla="*/ 1689100 h 2006801"/>
                <a:gd name="connsiteX49" fmla="*/ 1644650 w 3038011"/>
                <a:gd name="connsiteY49" fmla="*/ 1701800 h 2006801"/>
                <a:gd name="connsiteX50" fmla="*/ 1568450 w 3038011"/>
                <a:gd name="connsiteY50" fmla="*/ 1708150 h 2006801"/>
                <a:gd name="connsiteX51" fmla="*/ 1473200 w 3038011"/>
                <a:gd name="connsiteY51" fmla="*/ 1727200 h 2006801"/>
                <a:gd name="connsiteX52" fmla="*/ 1454150 w 3038011"/>
                <a:gd name="connsiteY52" fmla="*/ 1739900 h 2006801"/>
                <a:gd name="connsiteX53" fmla="*/ 1428750 w 3038011"/>
                <a:gd name="connsiteY53" fmla="*/ 1746250 h 2006801"/>
                <a:gd name="connsiteX54" fmla="*/ 1365250 w 3038011"/>
                <a:gd name="connsiteY54" fmla="*/ 1771650 h 2006801"/>
                <a:gd name="connsiteX55" fmla="*/ 1339850 w 3038011"/>
                <a:gd name="connsiteY55" fmla="*/ 1778000 h 2006801"/>
                <a:gd name="connsiteX56" fmla="*/ 1301750 w 3038011"/>
                <a:gd name="connsiteY56" fmla="*/ 1784350 h 2006801"/>
                <a:gd name="connsiteX57" fmla="*/ 1282700 w 3038011"/>
                <a:gd name="connsiteY57" fmla="*/ 1790700 h 2006801"/>
                <a:gd name="connsiteX58" fmla="*/ 1250950 w 3038011"/>
                <a:gd name="connsiteY58" fmla="*/ 1797050 h 2006801"/>
                <a:gd name="connsiteX59" fmla="*/ 1206500 w 3038011"/>
                <a:gd name="connsiteY59" fmla="*/ 1809750 h 2006801"/>
                <a:gd name="connsiteX60" fmla="*/ 1162050 w 3038011"/>
                <a:gd name="connsiteY60" fmla="*/ 1816100 h 2006801"/>
                <a:gd name="connsiteX61" fmla="*/ 1123950 w 3038011"/>
                <a:gd name="connsiteY61" fmla="*/ 1828800 h 2006801"/>
                <a:gd name="connsiteX62" fmla="*/ 1047750 w 3038011"/>
                <a:gd name="connsiteY62" fmla="*/ 1841500 h 2006801"/>
                <a:gd name="connsiteX63" fmla="*/ 1022350 w 3038011"/>
                <a:gd name="connsiteY63" fmla="*/ 1847850 h 2006801"/>
                <a:gd name="connsiteX64" fmla="*/ 971550 w 3038011"/>
                <a:gd name="connsiteY64" fmla="*/ 1866900 h 2006801"/>
                <a:gd name="connsiteX65" fmla="*/ 863600 w 3038011"/>
                <a:gd name="connsiteY65" fmla="*/ 1885950 h 2006801"/>
                <a:gd name="connsiteX66" fmla="*/ 793750 w 3038011"/>
                <a:gd name="connsiteY66" fmla="*/ 1898650 h 2006801"/>
                <a:gd name="connsiteX67" fmla="*/ 552450 w 3038011"/>
                <a:gd name="connsiteY67" fmla="*/ 1911350 h 2006801"/>
                <a:gd name="connsiteX68" fmla="*/ 419100 w 3038011"/>
                <a:gd name="connsiteY68" fmla="*/ 1930400 h 2006801"/>
                <a:gd name="connsiteX69" fmla="*/ 393700 w 3038011"/>
                <a:gd name="connsiteY69" fmla="*/ 1936750 h 2006801"/>
                <a:gd name="connsiteX70" fmla="*/ 355600 w 3038011"/>
                <a:gd name="connsiteY70" fmla="*/ 1943100 h 2006801"/>
                <a:gd name="connsiteX71" fmla="*/ 266700 w 3038011"/>
                <a:gd name="connsiteY71" fmla="*/ 1962150 h 2006801"/>
                <a:gd name="connsiteX72" fmla="*/ 241300 w 3038011"/>
                <a:gd name="connsiteY72" fmla="*/ 1974850 h 2006801"/>
                <a:gd name="connsiteX73" fmla="*/ 222250 w 3038011"/>
                <a:gd name="connsiteY73" fmla="*/ 1981200 h 2006801"/>
                <a:gd name="connsiteX74" fmla="*/ 171450 w 3038011"/>
                <a:gd name="connsiteY74" fmla="*/ 2000250 h 2006801"/>
                <a:gd name="connsiteX75" fmla="*/ 0 w 3038011"/>
                <a:gd name="connsiteY75"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870200 w 3038011"/>
                <a:gd name="connsiteY8" fmla="*/ 933450 h 2006801"/>
                <a:gd name="connsiteX9" fmla="*/ 2851150 w 3038011"/>
                <a:gd name="connsiteY9" fmla="*/ 939800 h 2006801"/>
                <a:gd name="connsiteX10" fmla="*/ 2825750 w 3038011"/>
                <a:gd name="connsiteY10" fmla="*/ 984250 h 2006801"/>
                <a:gd name="connsiteX11" fmla="*/ 2819400 w 3038011"/>
                <a:gd name="connsiteY11" fmla="*/ 1009650 h 2006801"/>
                <a:gd name="connsiteX12" fmla="*/ 2806700 w 3038011"/>
                <a:gd name="connsiteY12" fmla="*/ 1028700 h 2006801"/>
                <a:gd name="connsiteX13" fmla="*/ 2800350 w 3038011"/>
                <a:gd name="connsiteY13" fmla="*/ 1047750 h 2006801"/>
                <a:gd name="connsiteX14" fmla="*/ 2781300 w 3038011"/>
                <a:gd name="connsiteY14" fmla="*/ 1054100 h 2006801"/>
                <a:gd name="connsiteX15" fmla="*/ 2768600 w 3038011"/>
                <a:gd name="connsiteY15" fmla="*/ 1073150 h 2006801"/>
                <a:gd name="connsiteX16" fmla="*/ 2749550 w 3038011"/>
                <a:gd name="connsiteY16" fmla="*/ 1098550 h 2006801"/>
                <a:gd name="connsiteX17" fmla="*/ 2736850 w 3038011"/>
                <a:gd name="connsiteY17" fmla="*/ 1123950 h 2006801"/>
                <a:gd name="connsiteX18" fmla="*/ 2705100 w 3038011"/>
                <a:gd name="connsiteY18" fmla="*/ 1168400 h 2006801"/>
                <a:gd name="connsiteX19" fmla="*/ 2679700 w 3038011"/>
                <a:gd name="connsiteY19" fmla="*/ 1206500 h 2006801"/>
                <a:gd name="connsiteX20" fmla="*/ 2641600 w 3038011"/>
                <a:gd name="connsiteY20" fmla="*/ 1263650 h 2006801"/>
                <a:gd name="connsiteX21" fmla="*/ 2590800 w 3038011"/>
                <a:gd name="connsiteY21" fmla="*/ 1320800 h 2006801"/>
                <a:gd name="connsiteX22" fmla="*/ 2552700 w 3038011"/>
                <a:gd name="connsiteY22" fmla="*/ 1346200 h 2006801"/>
                <a:gd name="connsiteX23" fmla="*/ 2520950 w 3038011"/>
                <a:gd name="connsiteY23" fmla="*/ 1371600 h 2006801"/>
                <a:gd name="connsiteX24" fmla="*/ 2501900 w 3038011"/>
                <a:gd name="connsiteY24" fmla="*/ 1390650 h 2006801"/>
                <a:gd name="connsiteX25" fmla="*/ 2438400 w 3038011"/>
                <a:gd name="connsiteY25" fmla="*/ 1409700 h 2006801"/>
                <a:gd name="connsiteX26" fmla="*/ 2419350 w 3038011"/>
                <a:gd name="connsiteY26" fmla="*/ 1416050 h 2006801"/>
                <a:gd name="connsiteX27" fmla="*/ 2393950 w 3038011"/>
                <a:gd name="connsiteY27" fmla="*/ 1422400 h 2006801"/>
                <a:gd name="connsiteX28" fmla="*/ 2343150 w 3038011"/>
                <a:gd name="connsiteY28" fmla="*/ 1447800 h 2006801"/>
                <a:gd name="connsiteX29" fmla="*/ 2286000 w 3038011"/>
                <a:gd name="connsiteY29" fmla="*/ 1460500 h 2006801"/>
                <a:gd name="connsiteX30" fmla="*/ 2260600 w 3038011"/>
                <a:gd name="connsiteY30" fmla="*/ 1473200 h 2006801"/>
                <a:gd name="connsiteX31" fmla="*/ 2228850 w 3038011"/>
                <a:gd name="connsiteY31" fmla="*/ 1479550 h 2006801"/>
                <a:gd name="connsiteX32" fmla="*/ 2203450 w 3038011"/>
                <a:gd name="connsiteY32" fmla="*/ 1485900 h 2006801"/>
                <a:gd name="connsiteX33" fmla="*/ 2146300 w 3038011"/>
                <a:gd name="connsiteY33" fmla="*/ 1517650 h 2006801"/>
                <a:gd name="connsiteX34" fmla="*/ 2114550 w 3038011"/>
                <a:gd name="connsiteY34" fmla="*/ 1530350 h 2006801"/>
                <a:gd name="connsiteX35" fmla="*/ 2095500 w 3038011"/>
                <a:gd name="connsiteY35" fmla="*/ 1536700 h 2006801"/>
                <a:gd name="connsiteX36" fmla="*/ 2044700 w 3038011"/>
                <a:gd name="connsiteY36" fmla="*/ 1555750 h 2006801"/>
                <a:gd name="connsiteX37" fmla="*/ 2025650 w 3038011"/>
                <a:gd name="connsiteY37" fmla="*/ 1574800 h 2006801"/>
                <a:gd name="connsiteX38" fmla="*/ 2006600 w 3038011"/>
                <a:gd name="connsiteY38" fmla="*/ 1581150 h 2006801"/>
                <a:gd name="connsiteX39" fmla="*/ 1987550 w 3038011"/>
                <a:gd name="connsiteY39" fmla="*/ 1593850 h 2006801"/>
                <a:gd name="connsiteX40" fmla="*/ 1968500 w 3038011"/>
                <a:gd name="connsiteY40" fmla="*/ 1600200 h 2006801"/>
                <a:gd name="connsiteX41" fmla="*/ 1949450 w 3038011"/>
                <a:gd name="connsiteY41" fmla="*/ 1612900 h 2006801"/>
                <a:gd name="connsiteX42" fmla="*/ 1885950 w 3038011"/>
                <a:gd name="connsiteY42" fmla="*/ 1625600 h 2006801"/>
                <a:gd name="connsiteX43" fmla="*/ 1860550 w 3038011"/>
                <a:gd name="connsiteY43" fmla="*/ 1638300 h 2006801"/>
                <a:gd name="connsiteX44" fmla="*/ 1841500 w 3038011"/>
                <a:gd name="connsiteY44" fmla="*/ 1644650 h 2006801"/>
                <a:gd name="connsiteX45" fmla="*/ 1822450 w 3038011"/>
                <a:gd name="connsiteY45" fmla="*/ 1657350 h 2006801"/>
                <a:gd name="connsiteX46" fmla="*/ 1771650 w 3038011"/>
                <a:gd name="connsiteY46" fmla="*/ 1670050 h 2006801"/>
                <a:gd name="connsiteX47" fmla="*/ 1708150 w 3038011"/>
                <a:gd name="connsiteY47" fmla="*/ 1689100 h 2006801"/>
                <a:gd name="connsiteX48" fmla="*/ 1644650 w 3038011"/>
                <a:gd name="connsiteY48" fmla="*/ 1701800 h 2006801"/>
                <a:gd name="connsiteX49" fmla="*/ 1568450 w 3038011"/>
                <a:gd name="connsiteY49" fmla="*/ 1708150 h 2006801"/>
                <a:gd name="connsiteX50" fmla="*/ 1473200 w 3038011"/>
                <a:gd name="connsiteY50" fmla="*/ 1727200 h 2006801"/>
                <a:gd name="connsiteX51" fmla="*/ 1454150 w 3038011"/>
                <a:gd name="connsiteY51" fmla="*/ 1739900 h 2006801"/>
                <a:gd name="connsiteX52" fmla="*/ 1428750 w 3038011"/>
                <a:gd name="connsiteY52" fmla="*/ 1746250 h 2006801"/>
                <a:gd name="connsiteX53" fmla="*/ 1365250 w 3038011"/>
                <a:gd name="connsiteY53" fmla="*/ 1771650 h 2006801"/>
                <a:gd name="connsiteX54" fmla="*/ 1339850 w 3038011"/>
                <a:gd name="connsiteY54" fmla="*/ 1778000 h 2006801"/>
                <a:gd name="connsiteX55" fmla="*/ 1301750 w 3038011"/>
                <a:gd name="connsiteY55" fmla="*/ 1784350 h 2006801"/>
                <a:gd name="connsiteX56" fmla="*/ 1282700 w 3038011"/>
                <a:gd name="connsiteY56" fmla="*/ 1790700 h 2006801"/>
                <a:gd name="connsiteX57" fmla="*/ 1250950 w 3038011"/>
                <a:gd name="connsiteY57" fmla="*/ 1797050 h 2006801"/>
                <a:gd name="connsiteX58" fmla="*/ 1206500 w 3038011"/>
                <a:gd name="connsiteY58" fmla="*/ 1809750 h 2006801"/>
                <a:gd name="connsiteX59" fmla="*/ 1162050 w 3038011"/>
                <a:gd name="connsiteY59" fmla="*/ 1816100 h 2006801"/>
                <a:gd name="connsiteX60" fmla="*/ 1123950 w 3038011"/>
                <a:gd name="connsiteY60" fmla="*/ 1828800 h 2006801"/>
                <a:gd name="connsiteX61" fmla="*/ 1047750 w 3038011"/>
                <a:gd name="connsiteY61" fmla="*/ 1841500 h 2006801"/>
                <a:gd name="connsiteX62" fmla="*/ 1022350 w 3038011"/>
                <a:gd name="connsiteY62" fmla="*/ 1847850 h 2006801"/>
                <a:gd name="connsiteX63" fmla="*/ 971550 w 3038011"/>
                <a:gd name="connsiteY63" fmla="*/ 1866900 h 2006801"/>
                <a:gd name="connsiteX64" fmla="*/ 863600 w 3038011"/>
                <a:gd name="connsiteY64" fmla="*/ 1885950 h 2006801"/>
                <a:gd name="connsiteX65" fmla="*/ 793750 w 3038011"/>
                <a:gd name="connsiteY65" fmla="*/ 1898650 h 2006801"/>
                <a:gd name="connsiteX66" fmla="*/ 552450 w 3038011"/>
                <a:gd name="connsiteY66" fmla="*/ 1911350 h 2006801"/>
                <a:gd name="connsiteX67" fmla="*/ 419100 w 3038011"/>
                <a:gd name="connsiteY67" fmla="*/ 1930400 h 2006801"/>
                <a:gd name="connsiteX68" fmla="*/ 393700 w 3038011"/>
                <a:gd name="connsiteY68" fmla="*/ 1936750 h 2006801"/>
                <a:gd name="connsiteX69" fmla="*/ 355600 w 3038011"/>
                <a:gd name="connsiteY69" fmla="*/ 1943100 h 2006801"/>
                <a:gd name="connsiteX70" fmla="*/ 266700 w 3038011"/>
                <a:gd name="connsiteY70" fmla="*/ 1962150 h 2006801"/>
                <a:gd name="connsiteX71" fmla="*/ 241300 w 3038011"/>
                <a:gd name="connsiteY71" fmla="*/ 1974850 h 2006801"/>
                <a:gd name="connsiteX72" fmla="*/ 222250 w 3038011"/>
                <a:gd name="connsiteY72" fmla="*/ 1981200 h 2006801"/>
                <a:gd name="connsiteX73" fmla="*/ 171450 w 3038011"/>
                <a:gd name="connsiteY73" fmla="*/ 2000250 h 2006801"/>
                <a:gd name="connsiteX74" fmla="*/ 0 w 3038011"/>
                <a:gd name="connsiteY74"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870200 w 3038011"/>
                <a:gd name="connsiteY8" fmla="*/ 933450 h 2006801"/>
                <a:gd name="connsiteX9" fmla="*/ 2825750 w 3038011"/>
                <a:gd name="connsiteY9" fmla="*/ 984250 h 2006801"/>
                <a:gd name="connsiteX10" fmla="*/ 2819400 w 3038011"/>
                <a:gd name="connsiteY10" fmla="*/ 1009650 h 2006801"/>
                <a:gd name="connsiteX11" fmla="*/ 2806700 w 3038011"/>
                <a:gd name="connsiteY11" fmla="*/ 1028700 h 2006801"/>
                <a:gd name="connsiteX12" fmla="*/ 2800350 w 3038011"/>
                <a:gd name="connsiteY12" fmla="*/ 1047750 h 2006801"/>
                <a:gd name="connsiteX13" fmla="*/ 2781300 w 3038011"/>
                <a:gd name="connsiteY13" fmla="*/ 1054100 h 2006801"/>
                <a:gd name="connsiteX14" fmla="*/ 2768600 w 3038011"/>
                <a:gd name="connsiteY14" fmla="*/ 1073150 h 2006801"/>
                <a:gd name="connsiteX15" fmla="*/ 2749550 w 3038011"/>
                <a:gd name="connsiteY15" fmla="*/ 1098550 h 2006801"/>
                <a:gd name="connsiteX16" fmla="*/ 2736850 w 3038011"/>
                <a:gd name="connsiteY16" fmla="*/ 1123950 h 2006801"/>
                <a:gd name="connsiteX17" fmla="*/ 2705100 w 3038011"/>
                <a:gd name="connsiteY17" fmla="*/ 1168400 h 2006801"/>
                <a:gd name="connsiteX18" fmla="*/ 2679700 w 3038011"/>
                <a:gd name="connsiteY18" fmla="*/ 1206500 h 2006801"/>
                <a:gd name="connsiteX19" fmla="*/ 2641600 w 3038011"/>
                <a:gd name="connsiteY19" fmla="*/ 1263650 h 2006801"/>
                <a:gd name="connsiteX20" fmla="*/ 2590800 w 3038011"/>
                <a:gd name="connsiteY20" fmla="*/ 1320800 h 2006801"/>
                <a:gd name="connsiteX21" fmla="*/ 2552700 w 3038011"/>
                <a:gd name="connsiteY21" fmla="*/ 1346200 h 2006801"/>
                <a:gd name="connsiteX22" fmla="*/ 2520950 w 3038011"/>
                <a:gd name="connsiteY22" fmla="*/ 1371600 h 2006801"/>
                <a:gd name="connsiteX23" fmla="*/ 2501900 w 3038011"/>
                <a:gd name="connsiteY23" fmla="*/ 1390650 h 2006801"/>
                <a:gd name="connsiteX24" fmla="*/ 2438400 w 3038011"/>
                <a:gd name="connsiteY24" fmla="*/ 1409700 h 2006801"/>
                <a:gd name="connsiteX25" fmla="*/ 2419350 w 3038011"/>
                <a:gd name="connsiteY25" fmla="*/ 1416050 h 2006801"/>
                <a:gd name="connsiteX26" fmla="*/ 2393950 w 3038011"/>
                <a:gd name="connsiteY26" fmla="*/ 1422400 h 2006801"/>
                <a:gd name="connsiteX27" fmla="*/ 2343150 w 3038011"/>
                <a:gd name="connsiteY27" fmla="*/ 1447800 h 2006801"/>
                <a:gd name="connsiteX28" fmla="*/ 2286000 w 3038011"/>
                <a:gd name="connsiteY28" fmla="*/ 1460500 h 2006801"/>
                <a:gd name="connsiteX29" fmla="*/ 2260600 w 3038011"/>
                <a:gd name="connsiteY29" fmla="*/ 1473200 h 2006801"/>
                <a:gd name="connsiteX30" fmla="*/ 2228850 w 3038011"/>
                <a:gd name="connsiteY30" fmla="*/ 1479550 h 2006801"/>
                <a:gd name="connsiteX31" fmla="*/ 2203450 w 3038011"/>
                <a:gd name="connsiteY31" fmla="*/ 1485900 h 2006801"/>
                <a:gd name="connsiteX32" fmla="*/ 2146300 w 3038011"/>
                <a:gd name="connsiteY32" fmla="*/ 1517650 h 2006801"/>
                <a:gd name="connsiteX33" fmla="*/ 2114550 w 3038011"/>
                <a:gd name="connsiteY33" fmla="*/ 1530350 h 2006801"/>
                <a:gd name="connsiteX34" fmla="*/ 2095500 w 3038011"/>
                <a:gd name="connsiteY34" fmla="*/ 1536700 h 2006801"/>
                <a:gd name="connsiteX35" fmla="*/ 2044700 w 3038011"/>
                <a:gd name="connsiteY35" fmla="*/ 1555750 h 2006801"/>
                <a:gd name="connsiteX36" fmla="*/ 2025650 w 3038011"/>
                <a:gd name="connsiteY36" fmla="*/ 1574800 h 2006801"/>
                <a:gd name="connsiteX37" fmla="*/ 2006600 w 3038011"/>
                <a:gd name="connsiteY37" fmla="*/ 1581150 h 2006801"/>
                <a:gd name="connsiteX38" fmla="*/ 1987550 w 3038011"/>
                <a:gd name="connsiteY38" fmla="*/ 1593850 h 2006801"/>
                <a:gd name="connsiteX39" fmla="*/ 1968500 w 3038011"/>
                <a:gd name="connsiteY39" fmla="*/ 1600200 h 2006801"/>
                <a:gd name="connsiteX40" fmla="*/ 1949450 w 3038011"/>
                <a:gd name="connsiteY40" fmla="*/ 1612900 h 2006801"/>
                <a:gd name="connsiteX41" fmla="*/ 1885950 w 3038011"/>
                <a:gd name="connsiteY41" fmla="*/ 1625600 h 2006801"/>
                <a:gd name="connsiteX42" fmla="*/ 1860550 w 3038011"/>
                <a:gd name="connsiteY42" fmla="*/ 1638300 h 2006801"/>
                <a:gd name="connsiteX43" fmla="*/ 1841500 w 3038011"/>
                <a:gd name="connsiteY43" fmla="*/ 1644650 h 2006801"/>
                <a:gd name="connsiteX44" fmla="*/ 1822450 w 3038011"/>
                <a:gd name="connsiteY44" fmla="*/ 1657350 h 2006801"/>
                <a:gd name="connsiteX45" fmla="*/ 1771650 w 3038011"/>
                <a:gd name="connsiteY45" fmla="*/ 1670050 h 2006801"/>
                <a:gd name="connsiteX46" fmla="*/ 1708150 w 3038011"/>
                <a:gd name="connsiteY46" fmla="*/ 1689100 h 2006801"/>
                <a:gd name="connsiteX47" fmla="*/ 1644650 w 3038011"/>
                <a:gd name="connsiteY47" fmla="*/ 1701800 h 2006801"/>
                <a:gd name="connsiteX48" fmla="*/ 1568450 w 3038011"/>
                <a:gd name="connsiteY48" fmla="*/ 1708150 h 2006801"/>
                <a:gd name="connsiteX49" fmla="*/ 1473200 w 3038011"/>
                <a:gd name="connsiteY49" fmla="*/ 1727200 h 2006801"/>
                <a:gd name="connsiteX50" fmla="*/ 1454150 w 3038011"/>
                <a:gd name="connsiteY50" fmla="*/ 1739900 h 2006801"/>
                <a:gd name="connsiteX51" fmla="*/ 1428750 w 3038011"/>
                <a:gd name="connsiteY51" fmla="*/ 1746250 h 2006801"/>
                <a:gd name="connsiteX52" fmla="*/ 1365250 w 3038011"/>
                <a:gd name="connsiteY52" fmla="*/ 1771650 h 2006801"/>
                <a:gd name="connsiteX53" fmla="*/ 1339850 w 3038011"/>
                <a:gd name="connsiteY53" fmla="*/ 1778000 h 2006801"/>
                <a:gd name="connsiteX54" fmla="*/ 1301750 w 3038011"/>
                <a:gd name="connsiteY54" fmla="*/ 1784350 h 2006801"/>
                <a:gd name="connsiteX55" fmla="*/ 1282700 w 3038011"/>
                <a:gd name="connsiteY55" fmla="*/ 1790700 h 2006801"/>
                <a:gd name="connsiteX56" fmla="*/ 1250950 w 3038011"/>
                <a:gd name="connsiteY56" fmla="*/ 1797050 h 2006801"/>
                <a:gd name="connsiteX57" fmla="*/ 1206500 w 3038011"/>
                <a:gd name="connsiteY57" fmla="*/ 1809750 h 2006801"/>
                <a:gd name="connsiteX58" fmla="*/ 1162050 w 3038011"/>
                <a:gd name="connsiteY58" fmla="*/ 1816100 h 2006801"/>
                <a:gd name="connsiteX59" fmla="*/ 1123950 w 3038011"/>
                <a:gd name="connsiteY59" fmla="*/ 1828800 h 2006801"/>
                <a:gd name="connsiteX60" fmla="*/ 1047750 w 3038011"/>
                <a:gd name="connsiteY60" fmla="*/ 1841500 h 2006801"/>
                <a:gd name="connsiteX61" fmla="*/ 1022350 w 3038011"/>
                <a:gd name="connsiteY61" fmla="*/ 1847850 h 2006801"/>
                <a:gd name="connsiteX62" fmla="*/ 971550 w 3038011"/>
                <a:gd name="connsiteY62" fmla="*/ 1866900 h 2006801"/>
                <a:gd name="connsiteX63" fmla="*/ 863600 w 3038011"/>
                <a:gd name="connsiteY63" fmla="*/ 1885950 h 2006801"/>
                <a:gd name="connsiteX64" fmla="*/ 793750 w 3038011"/>
                <a:gd name="connsiteY64" fmla="*/ 1898650 h 2006801"/>
                <a:gd name="connsiteX65" fmla="*/ 552450 w 3038011"/>
                <a:gd name="connsiteY65" fmla="*/ 1911350 h 2006801"/>
                <a:gd name="connsiteX66" fmla="*/ 419100 w 3038011"/>
                <a:gd name="connsiteY66" fmla="*/ 1930400 h 2006801"/>
                <a:gd name="connsiteX67" fmla="*/ 393700 w 3038011"/>
                <a:gd name="connsiteY67" fmla="*/ 1936750 h 2006801"/>
                <a:gd name="connsiteX68" fmla="*/ 355600 w 3038011"/>
                <a:gd name="connsiteY68" fmla="*/ 1943100 h 2006801"/>
                <a:gd name="connsiteX69" fmla="*/ 266700 w 3038011"/>
                <a:gd name="connsiteY69" fmla="*/ 1962150 h 2006801"/>
                <a:gd name="connsiteX70" fmla="*/ 241300 w 3038011"/>
                <a:gd name="connsiteY70" fmla="*/ 1974850 h 2006801"/>
                <a:gd name="connsiteX71" fmla="*/ 222250 w 3038011"/>
                <a:gd name="connsiteY71" fmla="*/ 1981200 h 2006801"/>
                <a:gd name="connsiteX72" fmla="*/ 171450 w 3038011"/>
                <a:gd name="connsiteY72" fmla="*/ 2000250 h 2006801"/>
                <a:gd name="connsiteX73" fmla="*/ 0 w 3038011"/>
                <a:gd name="connsiteY73"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870200 w 3038011"/>
                <a:gd name="connsiteY8" fmla="*/ 933450 h 2006801"/>
                <a:gd name="connsiteX9" fmla="*/ 2825750 w 3038011"/>
                <a:gd name="connsiteY9" fmla="*/ 984250 h 2006801"/>
                <a:gd name="connsiteX10" fmla="*/ 2806700 w 3038011"/>
                <a:gd name="connsiteY10" fmla="*/ 1028700 h 2006801"/>
                <a:gd name="connsiteX11" fmla="*/ 2800350 w 3038011"/>
                <a:gd name="connsiteY11" fmla="*/ 1047750 h 2006801"/>
                <a:gd name="connsiteX12" fmla="*/ 2781300 w 3038011"/>
                <a:gd name="connsiteY12" fmla="*/ 1054100 h 2006801"/>
                <a:gd name="connsiteX13" fmla="*/ 2768600 w 3038011"/>
                <a:gd name="connsiteY13" fmla="*/ 1073150 h 2006801"/>
                <a:gd name="connsiteX14" fmla="*/ 2749550 w 3038011"/>
                <a:gd name="connsiteY14" fmla="*/ 1098550 h 2006801"/>
                <a:gd name="connsiteX15" fmla="*/ 2736850 w 3038011"/>
                <a:gd name="connsiteY15" fmla="*/ 1123950 h 2006801"/>
                <a:gd name="connsiteX16" fmla="*/ 2705100 w 3038011"/>
                <a:gd name="connsiteY16" fmla="*/ 1168400 h 2006801"/>
                <a:gd name="connsiteX17" fmla="*/ 2679700 w 3038011"/>
                <a:gd name="connsiteY17" fmla="*/ 1206500 h 2006801"/>
                <a:gd name="connsiteX18" fmla="*/ 2641600 w 3038011"/>
                <a:gd name="connsiteY18" fmla="*/ 1263650 h 2006801"/>
                <a:gd name="connsiteX19" fmla="*/ 2590800 w 3038011"/>
                <a:gd name="connsiteY19" fmla="*/ 1320800 h 2006801"/>
                <a:gd name="connsiteX20" fmla="*/ 2552700 w 3038011"/>
                <a:gd name="connsiteY20" fmla="*/ 1346200 h 2006801"/>
                <a:gd name="connsiteX21" fmla="*/ 2520950 w 3038011"/>
                <a:gd name="connsiteY21" fmla="*/ 1371600 h 2006801"/>
                <a:gd name="connsiteX22" fmla="*/ 2501900 w 3038011"/>
                <a:gd name="connsiteY22" fmla="*/ 1390650 h 2006801"/>
                <a:gd name="connsiteX23" fmla="*/ 2438400 w 3038011"/>
                <a:gd name="connsiteY23" fmla="*/ 1409700 h 2006801"/>
                <a:gd name="connsiteX24" fmla="*/ 2419350 w 3038011"/>
                <a:gd name="connsiteY24" fmla="*/ 1416050 h 2006801"/>
                <a:gd name="connsiteX25" fmla="*/ 2393950 w 3038011"/>
                <a:gd name="connsiteY25" fmla="*/ 1422400 h 2006801"/>
                <a:gd name="connsiteX26" fmla="*/ 2343150 w 3038011"/>
                <a:gd name="connsiteY26" fmla="*/ 1447800 h 2006801"/>
                <a:gd name="connsiteX27" fmla="*/ 2286000 w 3038011"/>
                <a:gd name="connsiteY27" fmla="*/ 1460500 h 2006801"/>
                <a:gd name="connsiteX28" fmla="*/ 2260600 w 3038011"/>
                <a:gd name="connsiteY28" fmla="*/ 1473200 h 2006801"/>
                <a:gd name="connsiteX29" fmla="*/ 2228850 w 3038011"/>
                <a:gd name="connsiteY29" fmla="*/ 1479550 h 2006801"/>
                <a:gd name="connsiteX30" fmla="*/ 2203450 w 3038011"/>
                <a:gd name="connsiteY30" fmla="*/ 1485900 h 2006801"/>
                <a:gd name="connsiteX31" fmla="*/ 2146300 w 3038011"/>
                <a:gd name="connsiteY31" fmla="*/ 1517650 h 2006801"/>
                <a:gd name="connsiteX32" fmla="*/ 2114550 w 3038011"/>
                <a:gd name="connsiteY32" fmla="*/ 1530350 h 2006801"/>
                <a:gd name="connsiteX33" fmla="*/ 2095500 w 3038011"/>
                <a:gd name="connsiteY33" fmla="*/ 1536700 h 2006801"/>
                <a:gd name="connsiteX34" fmla="*/ 2044700 w 3038011"/>
                <a:gd name="connsiteY34" fmla="*/ 1555750 h 2006801"/>
                <a:gd name="connsiteX35" fmla="*/ 2025650 w 3038011"/>
                <a:gd name="connsiteY35" fmla="*/ 1574800 h 2006801"/>
                <a:gd name="connsiteX36" fmla="*/ 2006600 w 3038011"/>
                <a:gd name="connsiteY36" fmla="*/ 1581150 h 2006801"/>
                <a:gd name="connsiteX37" fmla="*/ 1987550 w 3038011"/>
                <a:gd name="connsiteY37" fmla="*/ 1593850 h 2006801"/>
                <a:gd name="connsiteX38" fmla="*/ 1968500 w 3038011"/>
                <a:gd name="connsiteY38" fmla="*/ 1600200 h 2006801"/>
                <a:gd name="connsiteX39" fmla="*/ 1949450 w 3038011"/>
                <a:gd name="connsiteY39" fmla="*/ 1612900 h 2006801"/>
                <a:gd name="connsiteX40" fmla="*/ 1885950 w 3038011"/>
                <a:gd name="connsiteY40" fmla="*/ 1625600 h 2006801"/>
                <a:gd name="connsiteX41" fmla="*/ 1860550 w 3038011"/>
                <a:gd name="connsiteY41" fmla="*/ 1638300 h 2006801"/>
                <a:gd name="connsiteX42" fmla="*/ 1841500 w 3038011"/>
                <a:gd name="connsiteY42" fmla="*/ 1644650 h 2006801"/>
                <a:gd name="connsiteX43" fmla="*/ 1822450 w 3038011"/>
                <a:gd name="connsiteY43" fmla="*/ 1657350 h 2006801"/>
                <a:gd name="connsiteX44" fmla="*/ 1771650 w 3038011"/>
                <a:gd name="connsiteY44" fmla="*/ 1670050 h 2006801"/>
                <a:gd name="connsiteX45" fmla="*/ 1708150 w 3038011"/>
                <a:gd name="connsiteY45" fmla="*/ 1689100 h 2006801"/>
                <a:gd name="connsiteX46" fmla="*/ 1644650 w 3038011"/>
                <a:gd name="connsiteY46" fmla="*/ 1701800 h 2006801"/>
                <a:gd name="connsiteX47" fmla="*/ 1568450 w 3038011"/>
                <a:gd name="connsiteY47" fmla="*/ 1708150 h 2006801"/>
                <a:gd name="connsiteX48" fmla="*/ 1473200 w 3038011"/>
                <a:gd name="connsiteY48" fmla="*/ 1727200 h 2006801"/>
                <a:gd name="connsiteX49" fmla="*/ 1454150 w 3038011"/>
                <a:gd name="connsiteY49" fmla="*/ 1739900 h 2006801"/>
                <a:gd name="connsiteX50" fmla="*/ 1428750 w 3038011"/>
                <a:gd name="connsiteY50" fmla="*/ 1746250 h 2006801"/>
                <a:gd name="connsiteX51" fmla="*/ 1365250 w 3038011"/>
                <a:gd name="connsiteY51" fmla="*/ 1771650 h 2006801"/>
                <a:gd name="connsiteX52" fmla="*/ 1339850 w 3038011"/>
                <a:gd name="connsiteY52" fmla="*/ 1778000 h 2006801"/>
                <a:gd name="connsiteX53" fmla="*/ 1301750 w 3038011"/>
                <a:gd name="connsiteY53" fmla="*/ 1784350 h 2006801"/>
                <a:gd name="connsiteX54" fmla="*/ 1282700 w 3038011"/>
                <a:gd name="connsiteY54" fmla="*/ 1790700 h 2006801"/>
                <a:gd name="connsiteX55" fmla="*/ 1250950 w 3038011"/>
                <a:gd name="connsiteY55" fmla="*/ 1797050 h 2006801"/>
                <a:gd name="connsiteX56" fmla="*/ 1206500 w 3038011"/>
                <a:gd name="connsiteY56" fmla="*/ 1809750 h 2006801"/>
                <a:gd name="connsiteX57" fmla="*/ 1162050 w 3038011"/>
                <a:gd name="connsiteY57" fmla="*/ 1816100 h 2006801"/>
                <a:gd name="connsiteX58" fmla="*/ 1123950 w 3038011"/>
                <a:gd name="connsiteY58" fmla="*/ 1828800 h 2006801"/>
                <a:gd name="connsiteX59" fmla="*/ 1047750 w 3038011"/>
                <a:gd name="connsiteY59" fmla="*/ 1841500 h 2006801"/>
                <a:gd name="connsiteX60" fmla="*/ 1022350 w 3038011"/>
                <a:gd name="connsiteY60" fmla="*/ 1847850 h 2006801"/>
                <a:gd name="connsiteX61" fmla="*/ 971550 w 3038011"/>
                <a:gd name="connsiteY61" fmla="*/ 1866900 h 2006801"/>
                <a:gd name="connsiteX62" fmla="*/ 863600 w 3038011"/>
                <a:gd name="connsiteY62" fmla="*/ 1885950 h 2006801"/>
                <a:gd name="connsiteX63" fmla="*/ 793750 w 3038011"/>
                <a:gd name="connsiteY63" fmla="*/ 1898650 h 2006801"/>
                <a:gd name="connsiteX64" fmla="*/ 552450 w 3038011"/>
                <a:gd name="connsiteY64" fmla="*/ 1911350 h 2006801"/>
                <a:gd name="connsiteX65" fmla="*/ 419100 w 3038011"/>
                <a:gd name="connsiteY65" fmla="*/ 1930400 h 2006801"/>
                <a:gd name="connsiteX66" fmla="*/ 393700 w 3038011"/>
                <a:gd name="connsiteY66" fmla="*/ 1936750 h 2006801"/>
                <a:gd name="connsiteX67" fmla="*/ 355600 w 3038011"/>
                <a:gd name="connsiteY67" fmla="*/ 1943100 h 2006801"/>
                <a:gd name="connsiteX68" fmla="*/ 266700 w 3038011"/>
                <a:gd name="connsiteY68" fmla="*/ 1962150 h 2006801"/>
                <a:gd name="connsiteX69" fmla="*/ 241300 w 3038011"/>
                <a:gd name="connsiteY69" fmla="*/ 1974850 h 2006801"/>
                <a:gd name="connsiteX70" fmla="*/ 222250 w 3038011"/>
                <a:gd name="connsiteY70" fmla="*/ 1981200 h 2006801"/>
                <a:gd name="connsiteX71" fmla="*/ 171450 w 3038011"/>
                <a:gd name="connsiteY71" fmla="*/ 2000250 h 2006801"/>
                <a:gd name="connsiteX72" fmla="*/ 0 w 3038011"/>
                <a:gd name="connsiteY72"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870200 w 3038011"/>
                <a:gd name="connsiteY8" fmla="*/ 933450 h 2006801"/>
                <a:gd name="connsiteX9" fmla="*/ 2825750 w 3038011"/>
                <a:gd name="connsiteY9" fmla="*/ 984250 h 2006801"/>
                <a:gd name="connsiteX10" fmla="*/ 2806700 w 3038011"/>
                <a:gd name="connsiteY10" fmla="*/ 1028700 h 2006801"/>
                <a:gd name="connsiteX11" fmla="*/ 2781300 w 3038011"/>
                <a:gd name="connsiteY11" fmla="*/ 1054100 h 2006801"/>
                <a:gd name="connsiteX12" fmla="*/ 2768600 w 3038011"/>
                <a:gd name="connsiteY12" fmla="*/ 1073150 h 2006801"/>
                <a:gd name="connsiteX13" fmla="*/ 2749550 w 3038011"/>
                <a:gd name="connsiteY13" fmla="*/ 1098550 h 2006801"/>
                <a:gd name="connsiteX14" fmla="*/ 2736850 w 3038011"/>
                <a:gd name="connsiteY14" fmla="*/ 1123950 h 2006801"/>
                <a:gd name="connsiteX15" fmla="*/ 2705100 w 3038011"/>
                <a:gd name="connsiteY15" fmla="*/ 1168400 h 2006801"/>
                <a:gd name="connsiteX16" fmla="*/ 2679700 w 3038011"/>
                <a:gd name="connsiteY16" fmla="*/ 1206500 h 2006801"/>
                <a:gd name="connsiteX17" fmla="*/ 2641600 w 3038011"/>
                <a:gd name="connsiteY17" fmla="*/ 1263650 h 2006801"/>
                <a:gd name="connsiteX18" fmla="*/ 2590800 w 3038011"/>
                <a:gd name="connsiteY18" fmla="*/ 1320800 h 2006801"/>
                <a:gd name="connsiteX19" fmla="*/ 2552700 w 3038011"/>
                <a:gd name="connsiteY19" fmla="*/ 1346200 h 2006801"/>
                <a:gd name="connsiteX20" fmla="*/ 2520950 w 3038011"/>
                <a:gd name="connsiteY20" fmla="*/ 1371600 h 2006801"/>
                <a:gd name="connsiteX21" fmla="*/ 2501900 w 3038011"/>
                <a:gd name="connsiteY21" fmla="*/ 1390650 h 2006801"/>
                <a:gd name="connsiteX22" fmla="*/ 2438400 w 3038011"/>
                <a:gd name="connsiteY22" fmla="*/ 1409700 h 2006801"/>
                <a:gd name="connsiteX23" fmla="*/ 2419350 w 3038011"/>
                <a:gd name="connsiteY23" fmla="*/ 1416050 h 2006801"/>
                <a:gd name="connsiteX24" fmla="*/ 2393950 w 3038011"/>
                <a:gd name="connsiteY24" fmla="*/ 1422400 h 2006801"/>
                <a:gd name="connsiteX25" fmla="*/ 2343150 w 3038011"/>
                <a:gd name="connsiteY25" fmla="*/ 1447800 h 2006801"/>
                <a:gd name="connsiteX26" fmla="*/ 2286000 w 3038011"/>
                <a:gd name="connsiteY26" fmla="*/ 1460500 h 2006801"/>
                <a:gd name="connsiteX27" fmla="*/ 2260600 w 3038011"/>
                <a:gd name="connsiteY27" fmla="*/ 1473200 h 2006801"/>
                <a:gd name="connsiteX28" fmla="*/ 2228850 w 3038011"/>
                <a:gd name="connsiteY28" fmla="*/ 1479550 h 2006801"/>
                <a:gd name="connsiteX29" fmla="*/ 2203450 w 3038011"/>
                <a:gd name="connsiteY29" fmla="*/ 1485900 h 2006801"/>
                <a:gd name="connsiteX30" fmla="*/ 2146300 w 3038011"/>
                <a:gd name="connsiteY30" fmla="*/ 1517650 h 2006801"/>
                <a:gd name="connsiteX31" fmla="*/ 2114550 w 3038011"/>
                <a:gd name="connsiteY31" fmla="*/ 1530350 h 2006801"/>
                <a:gd name="connsiteX32" fmla="*/ 2095500 w 3038011"/>
                <a:gd name="connsiteY32" fmla="*/ 1536700 h 2006801"/>
                <a:gd name="connsiteX33" fmla="*/ 2044700 w 3038011"/>
                <a:gd name="connsiteY33" fmla="*/ 1555750 h 2006801"/>
                <a:gd name="connsiteX34" fmla="*/ 2025650 w 3038011"/>
                <a:gd name="connsiteY34" fmla="*/ 1574800 h 2006801"/>
                <a:gd name="connsiteX35" fmla="*/ 2006600 w 3038011"/>
                <a:gd name="connsiteY35" fmla="*/ 1581150 h 2006801"/>
                <a:gd name="connsiteX36" fmla="*/ 1987550 w 3038011"/>
                <a:gd name="connsiteY36" fmla="*/ 1593850 h 2006801"/>
                <a:gd name="connsiteX37" fmla="*/ 1968500 w 3038011"/>
                <a:gd name="connsiteY37" fmla="*/ 1600200 h 2006801"/>
                <a:gd name="connsiteX38" fmla="*/ 1949450 w 3038011"/>
                <a:gd name="connsiteY38" fmla="*/ 1612900 h 2006801"/>
                <a:gd name="connsiteX39" fmla="*/ 1885950 w 3038011"/>
                <a:gd name="connsiteY39" fmla="*/ 1625600 h 2006801"/>
                <a:gd name="connsiteX40" fmla="*/ 1860550 w 3038011"/>
                <a:gd name="connsiteY40" fmla="*/ 1638300 h 2006801"/>
                <a:gd name="connsiteX41" fmla="*/ 1841500 w 3038011"/>
                <a:gd name="connsiteY41" fmla="*/ 1644650 h 2006801"/>
                <a:gd name="connsiteX42" fmla="*/ 1822450 w 3038011"/>
                <a:gd name="connsiteY42" fmla="*/ 1657350 h 2006801"/>
                <a:gd name="connsiteX43" fmla="*/ 1771650 w 3038011"/>
                <a:gd name="connsiteY43" fmla="*/ 1670050 h 2006801"/>
                <a:gd name="connsiteX44" fmla="*/ 1708150 w 3038011"/>
                <a:gd name="connsiteY44" fmla="*/ 1689100 h 2006801"/>
                <a:gd name="connsiteX45" fmla="*/ 1644650 w 3038011"/>
                <a:gd name="connsiteY45" fmla="*/ 1701800 h 2006801"/>
                <a:gd name="connsiteX46" fmla="*/ 1568450 w 3038011"/>
                <a:gd name="connsiteY46" fmla="*/ 1708150 h 2006801"/>
                <a:gd name="connsiteX47" fmla="*/ 1473200 w 3038011"/>
                <a:gd name="connsiteY47" fmla="*/ 1727200 h 2006801"/>
                <a:gd name="connsiteX48" fmla="*/ 1454150 w 3038011"/>
                <a:gd name="connsiteY48" fmla="*/ 1739900 h 2006801"/>
                <a:gd name="connsiteX49" fmla="*/ 1428750 w 3038011"/>
                <a:gd name="connsiteY49" fmla="*/ 1746250 h 2006801"/>
                <a:gd name="connsiteX50" fmla="*/ 1365250 w 3038011"/>
                <a:gd name="connsiteY50" fmla="*/ 1771650 h 2006801"/>
                <a:gd name="connsiteX51" fmla="*/ 1339850 w 3038011"/>
                <a:gd name="connsiteY51" fmla="*/ 1778000 h 2006801"/>
                <a:gd name="connsiteX52" fmla="*/ 1301750 w 3038011"/>
                <a:gd name="connsiteY52" fmla="*/ 1784350 h 2006801"/>
                <a:gd name="connsiteX53" fmla="*/ 1282700 w 3038011"/>
                <a:gd name="connsiteY53" fmla="*/ 1790700 h 2006801"/>
                <a:gd name="connsiteX54" fmla="*/ 1250950 w 3038011"/>
                <a:gd name="connsiteY54" fmla="*/ 1797050 h 2006801"/>
                <a:gd name="connsiteX55" fmla="*/ 1206500 w 3038011"/>
                <a:gd name="connsiteY55" fmla="*/ 1809750 h 2006801"/>
                <a:gd name="connsiteX56" fmla="*/ 1162050 w 3038011"/>
                <a:gd name="connsiteY56" fmla="*/ 1816100 h 2006801"/>
                <a:gd name="connsiteX57" fmla="*/ 1123950 w 3038011"/>
                <a:gd name="connsiteY57" fmla="*/ 1828800 h 2006801"/>
                <a:gd name="connsiteX58" fmla="*/ 1047750 w 3038011"/>
                <a:gd name="connsiteY58" fmla="*/ 1841500 h 2006801"/>
                <a:gd name="connsiteX59" fmla="*/ 1022350 w 3038011"/>
                <a:gd name="connsiteY59" fmla="*/ 1847850 h 2006801"/>
                <a:gd name="connsiteX60" fmla="*/ 971550 w 3038011"/>
                <a:gd name="connsiteY60" fmla="*/ 1866900 h 2006801"/>
                <a:gd name="connsiteX61" fmla="*/ 863600 w 3038011"/>
                <a:gd name="connsiteY61" fmla="*/ 1885950 h 2006801"/>
                <a:gd name="connsiteX62" fmla="*/ 793750 w 3038011"/>
                <a:gd name="connsiteY62" fmla="*/ 1898650 h 2006801"/>
                <a:gd name="connsiteX63" fmla="*/ 552450 w 3038011"/>
                <a:gd name="connsiteY63" fmla="*/ 1911350 h 2006801"/>
                <a:gd name="connsiteX64" fmla="*/ 419100 w 3038011"/>
                <a:gd name="connsiteY64" fmla="*/ 1930400 h 2006801"/>
                <a:gd name="connsiteX65" fmla="*/ 393700 w 3038011"/>
                <a:gd name="connsiteY65" fmla="*/ 1936750 h 2006801"/>
                <a:gd name="connsiteX66" fmla="*/ 355600 w 3038011"/>
                <a:gd name="connsiteY66" fmla="*/ 1943100 h 2006801"/>
                <a:gd name="connsiteX67" fmla="*/ 266700 w 3038011"/>
                <a:gd name="connsiteY67" fmla="*/ 1962150 h 2006801"/>
                <a:gd name="connsiteX68" fmla="*/ 241300 w 3038011"/>
                <a:gd name="connsiteY68" fmla="*/ 1974850 h 2006801"/>
                <a:gd name="connsiteX69" fmla="*/ 222250 w 3038011"/>
                <a:gd name="connsiteY69" fmla="*/ 1981200 h 2006801"/>
                <a:gd name="connsiteX70" fmla="*/ 171450 w 3038011"/>
                <a:gd name="connsiteY70" fmla="*/ 2000250 h 2006801"/>
                <a:gd name="connsiteX71" fmla="*/ 0 w 3038011"/>
                <a:gd name="connsiteY71"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870200 w 3038011"/>
                <a:gd name="connsiteY8" fmla="*/ 933450 h 2006801"/>
                <a:gd name="connsiteX9" fmla="*/ 2825750 w 3038011"/>
                <a:gd name="connsiteY9" fmla="*/ 984250 h 2006801"/>
                <a:gd name="connsiteX10" fmla="*/ 2781300 w 3038011"/>
                <a:gd name="connsiteY10" fmla="*/ 1054100 h 2006801"/>
                <a:gd name="connsiteX11" fmla="*/ 2768600 w 3038011"/>
                <a:gd name="connsiteY11" fmla="*/ 1073150 h 2006801"/>
                <a:gd name="connsiteX12" fmla="*/ 2749550 w 3038011"/>
                <a:gd name="connsiteY12" fmla="*/ 1098550 h 2006801"/>
                <a:gd name="connsiteX13" fmla="*/ 2736850 w 3038011"/>
                <a:gd name="connsiteY13" fmla="*/ 1123950 h 2006801"/>
                <a:gd name="connsiteX14" fmla="*/ 2705100 w 3038011"/>
                <a:gd name="connsiteY14" fmla="*/ 1168400 h 2006801"/>
                <a:gd name="connsiteX15" fmla="*/ 2679700 w 3038011"/>
                <a:gd name="connsiteY15" fmla="*/ 1206500 h 2006801"/>
                <a:gd name="connsiteX16" fmla="*/ 2641600 w 3038011"/>
                <a:gd name="connsiteY16" fmla="*/ 1263650 h 2006801"/>
                <a:gd name="connsiteX17" fmla="*/ 2590800 w 3038011"/>
                <a:gd name="connsiteY17" fmla="*/ 1320800 h 2006801"/>
                <a:gd name="connsiteX18" fmla="*/ 2552700 w 3038011"/>
                <a:gd name="connsiteY18" fmla="*/ 1346200 h 2006801"/>
                <a:gd name="connsiteX19" fmla="*/ 2520950 w 3038011"/>
                <a:gd name="connsiteY19" fmla="*/ 1371600 h 2006801"/>
                <a:gd name="connsiteX20" fmla="*/ 2501900 w 3038011"/>
                <a:gd name="connsiteY20" fmla="*/ 1390650 h 2006801"/>
                <a:gd name="connsiteX21" fmla="*/ 2438400 w 3038011"/>
                <a:gd name="connsiteY21" fmla="*/ 1409700 h 2006801"/>
                <a:gd name="connsiteX22" fmla="*/ 2419350 w 3038011"/>
                <a:gd name="connsiteY22" fmla="*/ 1416050 h 2006801"/>
                <a:gd name="connsiteX23" fmla="*/ 2393950 w 3038011"/>
                <a:gd name="connsiteY23" fmla="*/ 1422400 h 2006801"/>
                <a:gd name="connsiteX24" fmla="*/ 2343150 w 3038011"/>
                <a:gd name="connsiteY24" fmla="*/ 1447800 h 2006801"/>
                <a:gd name="connsiteX25" fmla="*/ 2286000 w 3038011"/>
                <a:gd name="connsiteY25" fmla="*/ 1460500 h 2006801"/>
                <a:gd name="connsiteX26" fmla="*/ 2260600 w 3038011"/>
                <a:gd name="connsiteY26" fmla="*/ 1473200 h 2006801"/>
                <a:gd name="connsiteX27" fmla="*/ 2228850 w 3038011"/>
                <a:gd name="connsiteY27" fmla="*/ 1479550 h 2006801"/>
                <a:gd name="connsiteX28" fmla="*/ 2203450 w 3038011"/>
                <a:gd name="connsiteY28" fmla="*/ 1485900 h 2006801"/>
                <a:gd name="connsiteX29" fmla="*/ 2146300 w 3038011"/>
                <a:gd name="connsiteY29" fmla="*/ 1517650 h 2006801"/>
                <a:gd name="connsiteX30" fmla="*/ 2114550 w 3038011"/>
                <a:gd name="connsiteY30" fmla="*/ 1530350 h 2006801"/>
                <a:gd name="connsiteX31" fmla="*/ 2095500 w 3038011"/>
                <a:gd name="connsiteY31" fmla="*/ 1536700 h 2006801"/>
                <a:gd name="connsiteX32" fmla="*/ 2044700 w 3038011"/>
                <a:gd name="connsiteY32" fmla="*/ 1555750 h 2006801"/>
                <a:gd name="connsiteX33" fmla="*/ 2025650 w 3038011"/>
                <a:gd name="connsiteY33" fmla="*/ 1574800 h 2006801"/>
                <a:gd name="connsiteX34" fmla="*/ 2006600 w 3038011"/>
                <a:gd name="connsiteY34" fmla="*/ 1581150 h 2006801"/>
                <a:gd name="connsiteX35" fmla="*/ 1987550 w 3038011"/>
                <a:gd name="connsiteY35" fmla="*/ 1593850 h 2006801"/>
                <a:gd name="connsiteX36" fmla="*/ 1968500 w 3038011"/>
                <a:gd name="connsiteY36" fmla="*/ 1600200 h 2006801"/>
                <a:gd name="connsiteX37" fmla="*/ 1949450 w 3038011"/>
                <a:gd name="connsiteY37" fmla="*/ 1612900 h 2006801"/>
                <a:gd name="connsiteX38" fmla="*/ 1885950 w 3038011"/>
                <a:gd name="connsiteY38" fmla="*/ 1625600 h 2006801"/>
                <a:gd name="connsiteX39" fmla="*/ 1860550 w 3038011"/>
                <a:gd name="connsiteY39" fmla="*/ 1638300 h 2006801"/>
                <a:gd name="connsiteX40" fmla="*/ 1841500 w 3038011"/>
                <a:gd name="connsiteY40" fmla="*/ 1644650 h 2006801"/>
                <a:gd name="connsiteX41" fmla="*/ 1822450 w 3038011"/>
                <a:gd name="connsiteY41" fmla="*/ 1657350 h 2006801"/>
                <a:gd name="connsiteX42" fmla="*/ 1771650 w 3038011"/>
                <a:gd name="connsiteY42" fmla="*/ 1670050 h 2006801"/>
                <a:gd name="connsiteX43" fmla="*/ 1708150 w 3038011"/>
                <a:gd name="connsiteY43" fmla="*/ 1689100 h 2006801"/>
                <a:gd name="connsiteX44" fmla="*/ 1644650 w 3038011"/>
                <a:gd name="connsiteY44" fmla="*/ 1701800 h 2006801"/>
                <a:gd name="connsiteX45" fmla="*/ 1568450 w 3038011"/>
                <a:gd name="connsiteY45" fmla="*/ 1708150 h 2006801"/>
                <a:gd name="connsiteX46" fmla="*/ 1473200 w 3038011"/>
                <a:gd name="connsiteY46" fmla="*/ 1727200 h 2006801"/>
                <a:gd name="connsiteX47" fmla="*/ 1454150 w 3038011"/>
                <a:gd name="connsiteY47" fmla="*/ 1739900 h 2006801"/>
                <a:gd name="connsiteX48" fmla="*/ 1428750 w 3038011"/>
                <a:gd name="connsiteY48" fmla="*/ 1746250 h 2006801"/>
                <a:gd name="connsiteX49" fmla="*/ 1365250 w 3038011"/>
                <a:gd name="connsiteY49" fmla="*/ 1771650 h 2006801"/>
                <a:gd name="connsiteX50" fmla="*/ 1339850 w 3038011"/>
                <a:gd name="connsiteY50" fmla="*/ 1778000 h 2006801"/>
                <a:gd name="connsiteX51" fmla="*/ 1301750 w 3038011"/>
                <a:gd name="connsiteY51" fmla="*/ 1784350 h 2006801"/>
                <a:gd name="connsiteX52" fmla="*/ 1282700 w 3038011"/>
                <a:gd name="connsiteY52" fmla="*/ 1790700 h 2006801"/>
                <a:gd name="connsiteX53" fmla="*/ 1250950 w 3038011"/>
                <a:gd name="connsiteY53" fmla="*/ 1797050 h 2006801"/>
                <a:gd name="connsiteX54" fmla="*/ 1206500 w 3038011"/>
                <a:gd name="connsiteY54" fmla="*/ 1809750 h 2006801"/>
                <a:gd name="connsiteX55" fmla="*/ 1162050 w 3038011"/>
                <a:gd name="connsiteY55" fmla="*/ 1816100 h 2006801"/>
                <a:gd name="connsiteX56" fmla="*/ 1123950 w 3038011"/>
                <a:gd name="connsiteY56" fmla="*/ 1828800 h 2006801"/>
                <a:gd name="connsiteX57" fmla="*/ 1047750 w 3038011"/>
                <a:gd name="connsiteY57" fmla="*/ 1841500 h 2006801"/>
                <a:gd name="connsiteX58" fmla="*/ 1022350 w 3038011"/>
                <a:gd name="connsiteY58" fmla="*/ 1847850 h 2006801"/>
                <a:gd name="connsiteX59" fmla="*/ 971550 w 3038011"/>
                <a:gd name="connsiteY59" fmla="*/ 1866900 h 2006801"/>
                <a:gd name="connsiteX60" fmla="*/ 863600 w 3038011"/>
                <a:gd name="connsiteY60" fmla="*/ 1885950 h 2006801"/>
                <a:gd name="connsiteX61" fmla="*/ 793750 w 3038011"/>
                <a:gd name="connsiteY61" fmla="*/ 1898650 h 2006801"/>
                <a:gd name="connsiteX62" fmla="*/ 552450 w 3038011"/>
                <a:gd name="connsiteY62" fmla="*/ 1911350 h 2006801"/>
                <a:gd name="connsiteX63" fmla="*/ 419100 w 3038011"/>
                <a:gd name="connsiteY63" fmla="*/ 1930400 h 2006801"/>
                <a:gd name="connsiteX64" fmla="*/ 393700 w 3038011"/>
                <a:gd name="connsiteY64" fmla="*/ 1936750 h 2006801"/>
                <a:gd name="connsiteX65" fmla="*/ 355600 w 3038011"/>
                <a:gd name="connsiteY65" fmla="*/ 1943100 h 2006801"/>
                <a:gd name="connsiteX66" fmla="*/ 266700 w 3038011"/>
                <a:gd name="connsiteY66" fmla="*/ 1962150 h 2006801"/>
                <a:gd name="connsiteX67" fmla="*/ 241300 w 3038011"/>
                <a:gd name="connsiteY67" fmla="*/ 1974850 h 2006801"/>
                <a:gd name="connsiteX68" fmla="*/ 222250 w 3038011"/>
                <a:gd name="connsiteY68" fmla="*/ 1981200 h 2006801"/>
                <a:gd name="connsiteX69" fmla="*/ 171450 w 3038011"/>
                <a:gd name="connsiteY69" fmla="*/ 2000250 h 2006801"/>
                <a:gd name="connsiteX70" fmla="*/ 0 w 3038011"/>
                <a:gd name="connsiteY70"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870200 w 3038011"/>
                <a:gd name="connsiteY8" fmla="*/ 933450 h 2006801"/>
                <a:gd name="connsiteX9" fmla="*/ 2781300 w 3038011"/>
                <a:gd name="connsiteY9" fmla="*/ 1054100 h 2006801"/>
                <a:gd name="connsiteX10" fmla="*/ 2768600 w 3038011"/>
                <a:gd name="connsiteY10" fmla="*/ 1073150 h 2006801"/>
                <a:gd name="connsiteX11" fmla="*/ 2749550 w 3038011"/>
                <a:gd name="connsiteY11" fmla="*/ 1098550 h 2006801"/>
                <a:gd name="connsiteX12" fmla="*/ 2736850 w 3038011"/>
                <a:gd name="connsiteY12" fmla="*/ 1123950 h 2006801"/>
                <a:gd name="connsiteX13" fmla="*/ 2705100 w 3038011"/>
                <a:gd name="connsiteY13" fmla="*/ 1168400 h 2006801"/>
                <a:gd name="connsiteX14" fmla="*/ 2679700 w 3038011"/>
                <a:gd name="connsiteY14" fmla="*/ 1206500 h 2006801"/>
                <a:gd name="connsiteX15" fmla="*/ 2641600 w 3038011"/>
                <a:gd name="connsiteY15" fmla="*/ 1263650 h 2006801"/>
                <a:gd name="connsiteX16" fmla="*/ 2590800 w 3038011"/>
                <a:gd name="connsiteY16" fmla="*/ 1320800 h 2006801"/>
                <a:gd name="connsiteX17" fmla="*/ 2552700 w 3038011"/>
                <a:gd name="connsiteY17" fmla="*/ 1346200 h 2006801"/>
                <a:gd name="connsiteX18" fmla="*/ 2520950 w 3038011"/>
                <a:gd name="connsiteY18" fmla="*/ 1371600 h 2006801"/>
                <a:gd name="connsiteX19" fmla="*/ 2501900 w 3038011"/>
                <a:gd name="connsiteY19" fmla="*/ 1390650 h 2006801"/>
                <a:gd name="connsiteX20" fmla="*/ 2438400 w 3038011"/>
                <a:gd name="connsiteY20" fmla="*/ 1409700 h 2006801"/>
                <a:gd name="connsiteX21" fmla="*/ 2419350 w 3038011"/>
                <a:gd name="connsiteY21" fmla="*/ 1416050 h 2006801"/>
                <a:gd name="connsiteX22" fmla="*/ 2393950 w 3038011"/>
                <a:gd name="connsiteY22" fmla="*/ 1422400 h 2006801"/>
                <a:gd name="connsiteX23" fmla="*/ 2343150 w 3038011"/>
                <a:gd name="connsiteY23" fmla="*/ 1447800 h 2006801"/>
                <a:gd name="connsiteX24" fmla="*/ 2286000 w 3038011"/>
                <a:gd name="connsiteY24" fmla="*/ 1460500 h 2006801"/>
                <a:gd name="connsiteX25" fmla="*/ 2260600 w 3038011"/>
                <a:gd name="connsiteY25" fmla="*/ 1473200 h 2006801"/>
                <a:gd name="connsiteX26" fmla="*/ 2228850 w 3038011"/>
                <a:gd name="connsiteY26" fmla="*/ 1479550 h 2006801"/>
                <a:gd name="connsiteX27" fmla="*/ 2203450 w 3038011"/>
                <a:gd name="connsiteY27" fmla="*/ 1485900 h 2006801"/>
                <a:gd name="connsiteX28" fmla="*/ 2146300 w 3038011"/>
                <a:gd name="connsiteY28" fmla="*/ 1517650 h 2006801"/>
                <a:gd name="connsiteX29" fmla="*/ 2114550 w 3038011"/>
                <a:gd name="connsiteY29" fmla="*/ 1530350 h 2006801"/>
                <a:gd name="connsiteX30" fmla="*/ 2095500 w 3038011"/>
                <a:gd name="connsiteY30" fmla="*/ 1536700 h 2006801"/>
                <a:gd name="connsiteX31" fmla="*/ 2044700 w 3038011"/>
                <a:gd name="connsiteY31" fmla="*/ 1555750 h 2006801"/>
                <a:gd name="connsiteX32" fmla="*/ 2025650 w 3038011"/>
                <a:gd name="connsiteY32" fmla="*/ 1574800 h 2006801"/>
                <a:gd name="connsiteX33" fmla="*/ 2006600 w 3038011"/>
                <a:gd name="connsiteY33" fmla="*/ 1581150 h 2006801"/>
                <a:gd name="connsiteX34" fmla="*/ 1987550 w 3038011"/>
                <a:gd name="connsiteY34" fmla="*/ 1593850 h 2006801"/>
                <a:gd name="connsiteX35" fmla="*/ 1968500 w 3038011"/>
                <a:gd name="connsiteY35" fmla="*/ 1600200 h 2006801"/>
                <a:gd name="connsiteX36" fmla="*/ 1949450 w 3038011"/>
                <a:gd name="connsiteY36" fmla="*/ 1612900 h 2006801"/>
                <a:gd name="connsiteX37" fmla="*/ 1885950 w 3038011"/>
                <a:gd name="connsiteY37" fmla="*/ 1625600 h 2006801"/>
                <a:gd name="connsiteX38" fmla="*/ 1860550 w 3038011"/>
                <a:gd name="connsiteY38" fmla="*/ 1638300 h 2006801"/>
                <a:gd name="connsiteX39" fmla="*/ 1841500 w 3038011"/>
                <a:gd name="connsiteY39" fmla="*/ 1644650 h 2006801"/>
                <a:gd name="connsiteX40" fmla="*/ 1822450 w 3038011"/>
                <a:gd name="connsiteY40" fmla="*/ 1657350 h 2006801"/>
                <a:gd name="connsiteX41" fmla="*/ 1771650 w 3038011"/>
                <a:gd name="connsiteY41" fmla="*/ 1670050 h 2006801"/>
                <a:gd name="connsiteX42" fmla="*/ 1708150 w 3038011"/>
                <a:gd name="connsiteY42" fmla="*/ 1689100 h 2006801"/>
                <a:gd name="connsiteX43" fmla="*/ 1644650 w 3038011"/>
                <a:gd name="connsiteY43" fmla="*/ 1701800 h 2006801"/>
                <a:gd name="connsiteX44" fmla="*/ 1568450 w 3038011"/>
                <a:gd name="connsiteY44" fmla="*/ 1708150 h 2006801"/>
                <a:gd name="connsiteX45" fmla="*/ 1473200 w 3038011"/>
                <a:gd name="connsiteY45" fmla="*/ 1727200 h 2006801"/>
                <a:gd name="connsiteX46" fmla="*/ 1454150 w 3038011"/>
                <a:gd name="connsiteY46" fmla="*/ 1739900 h 2006801"/>
                <a:gd name="connsiteX47" fmla="*/ 1428750 w 3038011"/>
                <a:gd name="connsiteY47" fmla="*/ 1746250 h 2006801"/>
                <a:gd name="connsiteX48" fmla="*/ 1365250 w 3038011"/>
                <a:gd name="connsiteY48" fmla="*/ 1771650 h 2006801"/>
                <a:gd name="connsiteX49" fmla="*/ 1339850 w 3038011"/>
                <a:gd name="connsiteY49" fmla="*/ 1778000 h 2006801"/>
                <a:gd name="connsiteX50" fmla="*/ 1301750 w 3038011"/>
                <a:gd name="connsiteY50" fmla="*/ 1784350 h 2006801"/>
                <a:gd name="connsiteX51" fmla="*/ 1282700 w 3038011"/>
                <a:gd name="connsiteY51" fmla="*/ 1790700 h 2006801"/>
                <a:gd name="connsiteX52" fmla="*/ 1250950 w 3038011"/>
                <a:gd name="connsiteY52" fmla="*/ 1797050 h 2006801"/>
                <a:gd name="connsiteX53" fmla="*/ 1206500 w 3038011"/>
                <a:gd name="connsiteY53" fmla="*/ 1809750 h 2006801"/>
                <a:gd name="connsiteX54" fmla="*/ 1162050 w 3038011"/>
                <a:gd name="connsiteY54" fmla="*/ 1816100 h 2006801"/>
                <a:gd name="connsiteX55" fmla="*/ 1123950 w 3038011"/>
                <a:gd name="connsiteY55" fmla="*/ 1828800 h 2006801"/>
                <a:gd name="connsiteX56" fmla="*/ 1047750 w 3038011"/>
                <a:gd name="connsiteY56" fmla="*/ 1841500 h 2006801"/>
                <a:gd name="connsiteX57" fmla="*/ 1022350 w 3038011"/>
                <a:gd name="connsiteY57" fmla="*/ 1847850 h 2006801"/>
                <a:gd name="connsiteX58" fmla="*/ 971550 w 3038011"/>
                <a:gd name="connsiteY58" fmla="*/ 1866900 h 2006801"/>
                <a:gd name="connsiteX59" fmla="*/ 863600 w 3038011"/>
                <a:gd name="connsiteY59" fmla="*/ 1885950 h 2006801"/>
                <a:gd name="connsiteX60" fmla="*/ 793750 w 3038011"/>
                <a:gd name="connsiteY60" fmla="*/ 1898650 h 2006801"/>
                <a:gd name="connsiteX61" fmla="*/ 552450 w 3038011"/>
                <a:gd name="connsiteY61" fmla="*/ 1911350 h 2006801"/>
                <a:gd name="connsiteX62" fmla="*/ 419100 w 3038011"/>
                <a:gd name="connsiteY62" fmla="*/ 1930400 h 2006801"/>
                <a:gd name="connsiteX63" fmla="*/ 393700 w 3038011"/>
                <a:gd name="connsiteY63" fmla="*/ 1936750 h 2006801"/>
                <a:gd name="connsiteX64" fmla="*/ 355600 w 3038011"/>
                <a:gd name="connsiteY64" fmla="*/ 1943100 h 2006801"/>
                <a:gd name="connsiteX65" fmla="*/ 266700 w 3038011"/>
                <a:gd name="connsiteY65" fmla="*/ 1962150 h 2006801"/>
                <a:gd name="connsiteX66" fmla="*/ 241300 w 3038011"/>
                <a:gd name="connsiteY66" fmla="*/ 1974850 h 2006801"/>
                <a:gd name="connsiteX67" fmla="*/ 222250 w 3038011"/>
                <a:gd name="connsiteY67" fmla="*/ 1981200 h 2006801"/>
                <a:gd name="connsiteX68" fmla="*/ 171450 w 3038011"/>
                <a:gd name="connsiteY68" fmla="*/ 2000250 h 2006801"/>
                <a:gd name="connsiteX69" fmla="*/ 0 w 3038011"/>
                <a:gd name="connsiteY69"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870200 w 3038011"/>
                <a:gd name="connsiteY8" fmla="*/ 933450 h 2006801"/>
                <a:gd name="connsiteX9" fmla="*/ 2781300 w 3038011"/>
                <a:gd name="connsiteY9" fmla="*/ 1054100 h 2006801"/>
                <a:gd name="connsiteX10" fmla="*/ 2749550 w 3038011"/>
                <a:gd name="connsiteY10" fmla="*/ 1098550 h 2006801"/>
                <a:gd name="connsiteX11" fmla="*/ 2736850 w 3038011"/>
                <a:gd name="connsiteY11" fmla="*/ 1123950 h 2006801"/>
                <a:gd name="connsiteX12" fmla="*/ 2705100 w 3038011"/>
                <a:gd name="connsiteY12" fmla="*/ 1168400 h 2006801"/>
                <a:gd name="connsiteX13" fmla="*/ 2679700 w 3038011"/>
                <a:gd name="connsiteY13" fmla="*/ 1206500 h 2006801"/>
                <a:gd name="connsiteX14" fmla="*/ 2641600 w 3038011"/>
                <a:gd name="connsiteY14" fmla="*/ 1263650 h 2006801"/>
                <a:gd name="connsiteX15" fmla="*/ 2590800 w 3038011"/>
                <a:gd name="connsiteY15" fmla="*/ 1320800 h 2006801"/>
                <a:gd name="connsiteX16" fmla="*/ 2552700 w 3038011"/>
                <a:gd name="connsiteY16" fmla="*/ 1346200 h 2006801"/>
                <a:gd name="connsiteX17" fmla="*/ 2520950 w 3038011"/>
                <a:gd name="connsiteY17" fmla="*/ 1371600 h 2006801"/>
                <a:gd name="connsiteX18" fmla="*/ 2501900 w 3038011"/>
                <a:gd name="connsiteY18" fmla="*/ 1390650 h 2006801"/>
                <a:gd name="connsiteX19" fmla="*/ 2438400 w 3038011"/>
                <a:gd name="connsiteY19" fmla="*/ 1409700 h 2006801"/>
                <a:gd name="connsiteX20" fmla="*/ 2419350 w 3038011"/>
                <a:gd name="connsiteY20" fmla="*/ 1416050 h 2006801"/>
                <a:gd name="connsiteX21" fmla="*/ 2393950 w 3038011"/>
                <a:gd name="connsiteY21" fmla="*/ 1422400 h 2006801"/>
                <a:gd name="connsiteX22" fmla="*/ 2343150 w 3038011"/>
                <a:gd name="connsiteY22" fmla="*/ 1447800 h 2006801"/>
                <a:gd name="connsiteX23" fmla="*/ 2286000 w 3038011"/>
                <a:gd name="connsiteY23" fmla="*/ 1460500 h 2006801"/>
                <a:gd name="connsiteX24" fmla="*/ 2260600 w 3038011"/>
                <a:gd name="connsiteY24" fmla="*/ 1473200 h 2006801"/>
                <a:gd name="connsiteX25" fmla="*/ 2228850 w 3038011"/>
                <a:gd name="connsiteY25" fmla="*/ 1479550 h 2006801"/>
                <a:gd name="connsiteX26" fmla="*/ 2203450 w 3038011"/>
                <a:gd name="connsiteY26" fmla="*/ 1485900 h 2006801"/>
                <a:gd name="connsiteX27" fmla="*/ 2146300 w 3038011"/>
                <a:gd name="connsiteY27" fmla="*/ 1517650 h 2006801"/>
                <a:gd name="connsiteX28" fmla="*/ 2114550 w 3038011"/>
                <a:gd name="connsiteY28" fmla="*/ 1530350 h 2006801"/>
                <a:gd name="connsiteX29" fmla="*/ 2095500 w 3038011"/>
                <a:gd name="connsiteY29" fmla="*/ 1536700 h 2006801"/>
                <a:gd name="connsiteX30" fmla="*/ 2044700 w 3038011"/>
                <a:gd name="connsiteY30" fmla="*/ 1555750 h 2006801"/>
                <a:gd name="connsiteX31" fmla="*/ 2025650 w 3038011"/>
                <a:gd name="connsiteY31" fmla="*/ 1574800 h 2006801"/>
                <a:gd name="connsiteX32" fmla="*/ 2006600 w 3038011"/>
                <a:gd name="connsiteY32" fmla="*/ 1581150 h 2006801"/>
                <a:gd name="connsiteX33" fmla="*/ 1987550 w 3038011"/>
                <a:gd name="connsiteY33" fmla="*/ 1593850 h 2006801"/>
                <a:gd name="connsiteX34" fmla="*/ 1968500 w 3038011"/>
                <a:gd name="connsiteY34" fmla="*/ 1600200 h 2006801"/>
                <a:gd name="connsiteX35" fmla="*/ 1949450 w 3038011"/>
                <a:gd name="connsiteY35" fmla="*/ 1612900 h 2006801"/>
                <a:gd name="connsiteX36" fmla="*/ 1885950 w 3038011"/>
                <a:gd name="connsiteY36" fmla="*/ 1625600 h 2006801"/>
                <a:gd name="connsiteX37" fmla="*/ 1860550 w 3038011"/>
                <a:gd name="connsiteY37" fmla="*/ 1638300 h 2006801"/>
                <a:gd name="connsiteX38" fmla="*/ 1841500 w 3038011"/>
                <a:gd name="connsiteY38" fmla="*/ 1644650 h 2006801"/>
                <a:gd name="connsiteX39" fmla="*/ 1822450 w 3038011"/>
                <a:gd name="connsiteY39" fmla="*/ 1657350 h 2006801"/>
                <a:gd name="connsiteX40" fmla="*/ 1771650 w 3038011"/>
                <a:gd name="connsiteY40" fmla="*/ 1670050 h 2006801"/>
                <a:gd name="connsiteX41" fmla="*/ 1708150 w 3038011"/>
                <a:gd name="connsiteY41" fmla="*/ 1689100 h 2006801"/>
                <a:gd name="connsiteX42" fmla="*/ 1644650 w 3038011"/>
                <a:gd name="connsiteY42" fmla="*/ 1701800 h 2006801"/>
                <a:gd name="connsiteX43" fmla="*/ 1568450 w 3038011"/>
                <a:gd name="connsiteY43" fmla="*/ 1708150 h 2006801"/>
                <a:gd name="connsiteX44" fmla="*/ 1473200 w 3038011"/>
                <a:gd name="connsiteY44" fmla="*/ 1727200 h 2006801"/>
                <a:gd name="connsiteX45" fmla="*/ 1454150 w 3038011"/>
                <a:gd name="connsiteY45" fmla="*/ 1739900 h 2006801"/>
                <a:gd name="connsiteX46" fmla="*/ 1428750 w 3038011"/>
                <a:gd name="connsiteY46" fmla="*/ 1746250 h 2006801"/>
                <a:gd name="connsiteX47" fmla="*/ 1365250 w 3038011"/>
                <a:gd name="connsiteY47" fmla="*/ 1771650 h 2006801"/>
                <a:gd name="connsiteX48" fmla="*/ 1339850 w 3038011"/>
                <a:gd name="connsiteY48" fmla="*/ 1778000 h 2006801"/>
                <a:gd name="connsiteX49" fmla="*/ 1301750 w 3038011"/>
                <a:gd name="connsiteY49" fmla="*/ 1784350 h 2006801"/>
                <a:gd name="connsiteX50" fmla="*/ 1282700 w 3038011"/>
                <a:gd name="connsiteY50" fmla="*/ 1790700 h 2006801"/>
                <a:gd name="connsiteX51" fmla="*/ 1250950 w 3038011"/>
                <a:gd name="connsiteY51" fmla="*/ 1797050 h 2006801"/>
                <a:gd name="connsiteX52" fmla="*/ 1206500 w 3038011"/>
                <a:gd name="connsiteY52" fmla="*/ 1809750 h 2006801"/>
                <a:gd name="connsiteX53" fmla="*/ 1162050 w 3038011"/>
                <a:gd name="connsiteY53" fmla="*/ 1816100 h 2006801"/>
                <a:gd name="connsiteX54" fmla="*/ 1123950 w 3038011"/>
                <a:gd name="connsiteY54" fmla="*/ 1828800 h 2006801"/>
                <a:gd name="connsiteX55" fmla="*/ 1047750 w 3038011"/>
                <a:gd name="connsiteY55" fmla="*/ 1841500 h 2006801"/>
                <a:gd name="connsiteX56" fmla="*/ 1022350 w 3038011"/>
                <a:gd name="connsiteY56" fmla="*/ 1847850 h 2006801"/>
                <a:gd name="connsiteX57" fmla="*/ 971550 w 3038011"/>
                <a:gd name="connsiteY57" fmla="*/ 1866900 h 2006801"/>
                <a:gd name="connsiteX58" fmla="*/ 863600 w 3038011"/>
                <a:gd name="connsiteY58" fmla="*/ 1885950 h 2006801"/>
                <a:gd name="connsiteX59" fmla="*/ 793750 w 3038011"/>
                <a:gd name="connsiteY59" fmla="*/ 1898650 h 2006801"/>
                <a:gd name="connsiteX60" fmla="*/ 552450 w 3038011"/>
                <a:gd name="connsiteY60" fmla="*/ 1911350 h 2006801"/>
                <a:gd name="connsiteX61" fmla="*/ 419100 w 3038011"/>
                <a:gd name="connsiteY61" fmla="*/ 1930400 h 2006801"/>
                <a:gd name="connsiteX62" fmla="*/ 393700 w 3038011"/>
                <a:gd name="connsiteY62" fmla="*/ 1936750 h 2006801"/>
                <a:gd name="connsiteX63" fmla="*/ 355600 w 3038011"/>
                <a:gd name="connsiteY63" fmla="*/ 1943100 h 2006801"/>
                <a:gd name="connsiteX64" fmla="*/ 266700 w 3038011"/>
                <a:gd name="connsiteY64" fmla="*/ 1962150 h 2006801"/>
                <a:gd name="connsiteX65" fmla="*/ 241300 w 3038011"/>
                <a:gd name="connsiteY65" fmla="*/ 1974850 h 2006801"/>
                <a:gd name="connsiteX66" fmla="*/ 222250 w 3038011"/>
                <a:gd name="connsiteY66" fmla="*/ 1981200 h 2006801"/>
                <a:gd name="connsiteX67" fmla="*/ 171450 w 3038011"/>
                <a:gd name="connsiteY67" fmla="*/ 2000250 h 2006801"/>
                <a:gd name="connsiteX68" fmla="*/ 0 w 3038011"/>
                <a:gd name="connsiteY68" fmla="*/ 2006600 h 2006801"/>
                <a:gd name="connsiteX0" fmla="*/ 1873250 w 3038011"/>
                <a:gd name="connsiteY0" fmla="*/ 0 h 2006801"/>
                <a:gd name="connsiteX1" fmla="*/ 2146300 w 3038011"/>
                <a:gd name="connsiteY1" fmla="*/ 25400 h 2006801"/>
                <a:gd name="connsiteX2" fmla="*/ 2413000 w 3038011"/>
                <a:gd name="connsiteY2" fmla="*/ 63500 h 2006801"/>
                <a:gd name="connsiteX3" fmla="*/ 2698750 w 3038011"/>
                <a:gd name="connsiteY3" fmla="*/ 88900 h 2006801"/>
                <a:gd name="connsiteX4" fmla="*/ 2921000 w 3038011"/>
                <a:gd name="connsiteY4" fmla="*/ 203200 h 2006801"/>
                <a:gd name="connsiteX5" fmla="*/ 3028950 w 3038011"/>
                <a:gd name="connsiteY5" fmla="*/ 355600 h 2006801"/>
                <a:gd name="connsiteX6" fmla="*/ 3022600 w 3038011"/>
                <a:gd name="connsiteY6" fmla="*/ 565150 h 2006801"/>
                <a:gd name="connsiteX7" fmla="*/ 2946400 w 3038011"/>
                <a:gd name="connsiteY7" fmla="*/ 768350 h 2006801"/>
                <a:gd name="connsiteX8" fmla="*/ 2870200 w 3038011"/>
                <a:gd name="connsiteY8" fmla="*/ 933450 h 2006801"/>
                <a:gd name="connsiteX9" fmla="*/ 2749550 w 3038011"/>
                <a:gd name="connsiteY9" fmla="*/ 1098550 h 2006801"/>
                <a:gd name="connsiteX10" fmla="*/ 2736850 w 3038011"/>
                <a:gd name="connsiteY10" fmla="*/ 1123950 h 2006801"/>
                <a:gd name="connsiteX11" fmla="*/ 2705100 w 3038011"/>
                <a:gd name="connsiteY11" fmla="*/ 1168400 h 2006801"/>
                <a:gd name="connsiteX12" fmla="*/ 2679700 w 3038011"/>
                <a:gd name="connsiteY12" fmla="*/ 1206500 h 2006801"/>
                <a:gd name="connsiteX13" fmla="*/ 2641600 w 3038011"/>
                <a:gd name="connsiteY13" fmla="*/ 1263650 h 2006801"/>
                <a:gd name="connsiteX14" fmla="*/ 2590800 w 3038011"/>
                <a:gd name="connsiteY14" fmla="*/ 1320800 h 2006801"/>
                <a:gd name="connsiteX15" fmla="*/ 2552700 w 3038011"/>
                <a:gd name="connsiteY15" fmla="*/ 1346200 h 2006801"/>
                <a:gd name="connsiteX16" fmla="*/ 2520950 w 3038011"/>
                <a:gd name="connsiteY16" fmla="*/ 1371600 h 2006801"/>
                <a:gd name="connsiteX17" fmla="*/ 2501900 w 3038011"/>
                <a:gd name="connsiteY17" fmla="*/ 1390650 h 2006801"/>
                <a:gd name="connsiteX18" fmla="*/ 2438400 w 3038011"/>
                <a:gd name="connsiteY18" fmla="*/ 1409700 h 2006801"/>
                <a:gd name="connsiteX19" fmla="*/ 2419350 w 3038011"/>
                <a:gd name="connsiteY19" fmla="*/ 1416050 h 2006801"/>
                <a:gd name="connsiteX20" fmla="*/ 2393950 w 3038011"/>
                <a:gd name="connsiteY20" fmla="*/ 1422400 h 2006801"/>
                <a:gd name="connsiteX21" fmla="*/ 2343150 w 3038011"/>
                <a:gd name="connsiteY21" fmla="*/ 1447800 h 2006801"/>
                <a:gd name="connsiteX22" fmla="*/ 2286000 w 3038011"/>
                <a:gd name="connsiteY22" fmla="*/ 1460500 h 2006801"/>
                <a:gd name="connsiteX23" fmla="*/ 2260600 w 3038011"/>
                <a:gd name="connsiteY23" fmla="*/ 1473200 h 2006801"/>
                <a:gd name="connsiteX24" fmla="*/ 2228850 w 3038011"/>
                <a:gd name="connsiteY24" fmla="*/ 1479550 h 2006801"/>
                <a:gd name="connsiteX25" fmla="*/ 2203450 w 3038011"/>
                <a:gd name="connsiteY25" fmla="*/ 1485900 h 2006801"/>
                <a:gd name="connsiteX26" fmla="*/ 2146300 w 3038011"/>
                <a:gd name="connsiteY26" fmla="*/ 1517650 h 2006801"/>
                <a:gd name="connsiteX27" fmla="*/ 2114550 w 3038011"/>
                <a:gd name="connsiteY27" fmla="*/ 1530350 h 2006801"/>
                <a:gd name="connsiteX28" fmla="*/ 2095500 w 3038011"/>
                <a:gd name="connsiteY28" fmla="*/ 1536700 h 2006801"/>
                <a:gd name="connsiteX29" fmla="*/ 2044700 w 3038011"/>
                <a:gd name="connsiteY29" fmla="*/ 1555750 h 2006801"/>
                <a:gd name="connsiteX30" fmla="*/ 2025650 w 3038011"/>
                <a:gd name="connsiteY30" fmla="*/ 1574800 h 2006801"/>
                <a:gd name="connsiteX31" fmla="*/ 2006600 w 3038011"/>
                <a:gd name="connsiteY31" fmla="*/ 1581150 h 2006801"/>
                <a:gd name="connsiteX32" fmla="*/ 1987550 w 3038011"/>
                <a:gd name="connsiteY32" fmla="*/ 1593850 h 2006801"/>
                <a:gd name="connsiteX33" fmla="*/ 1968500 w 3038011"/>
                <a:gd name="connsiteY33" fmla="*/ 1600200 h 2006801"/>
                <a:gd name="connsiteX34" fmla="*/ 1949450 w 3038011"/>
                <a:gd name="connsiteY34" fmla="*/ 1612900 h 2006801"/>
                <a:gd name="connsiteX35" fmla="*/ 1885950 w 3038011"/>
                <a:gd name="connsiteY35" fmla="*/ 1625600 h 2006801"/>
                <a:gd name="connsiteX36" fmla="*/ 1860550 w 3038011"/>
                <a:gd name="connsiteY36" fmla="*/ 1638300 h 2006801"/>
                <a:gd name="connsiteX37" fmla="*/ 1841500 w 3038011"/>
                <a:gd name="connsiteY37" fmla="*/ 1644650 h 2006801"/>
                <a:gd name="connsiteX38" fmla="*/ 1822450 w 3038011"/>
                <a:gd name="connsiteY38" fmla="*/ 1657350 h 2006801"/>
                <a:gd name="connsiteX39" fmla="*/ 1771650 w 3038011"/>
                <a:gd name="connsiteY39" fmla="*/ 1670050 h 2006801"/>
                <a:gd name="connsiteX40" fmla="*/ 1708150 w 3038011"/>
                <a:gd name="connsiteY40" fmla="*/ 1689100 h 2006801"/>
                <a:gd name="connsiteX41" fmla="*/ 1644650 w 3038011"/>
                <a:gd name="connsiteY41" fmla="*/ 1701800 h 2006801"/>
                <a:gd name="connsiteX42" fmla="*/ 1568450 w 3038011"/>
                <a:gd name="connsiteY42" fmla="*/ 1708150 h 2006801"/>
                <a:gd name="connsiteX43" fmla="*/ 1473200 w 3038011"/>
                <a:gd name="connsiteY43" fmla="*/ 1727200 h 2006801"/>
                <a:gd name="connsiteX44" fmla="*/ 1454150 w 3038011"/>
                <a:gd name="connsiteY44" fmla="*/ 1739900 h 2006801"/>
                <a:gd name="connsiteX45" fmla="*/ 1428750 w 3038011"/>
                <a:gd name="connsiteY45" fmla="*/ 1746250 h 2006801"/>
                <a:gd name="connsiteX46" fmla="*/ 1365250 w 3038011"/>
                <a:gd name="connsiteY46" fmla="*/ 1771650 h 2006801"/>
                <a:gd name="connsiteX47" fmla="*/ 1339850 w 3038011"/>
                <a:gd name="connsiteY47" fmla="*/ 1778000 h 2006801"/>
                <a:gd name="connsiteX48" fmla="*/ 1301750 w 3038011"/>
                <a:gd name="connsiteY48" fmla="*/ 1784350 h 2006801"/>
                <a:gd name="connsiteX49" fmla="*/ 1282700 w 3038011"/>
                <a:gd name="connsiteY49" fmla="*/ 1790700 h 2006801"/>
                <a:gd name="connsiteX50" fmla="*/ 1250950 w 3038011"/>
                <a:gd name="connsiteY50" fmla="*/ 1797050 h 2006801"/>
                <a:gd name="connsiteX51" fmla="*/ 1206500 w 3038011"/>
                <a:gd name="connsiteY51" fmla="*/ 1809750 h 2006801"/>
                <a:gd name="connsiteX52" fmla="*/ 1162050 w 3038011"/>
                <a:gd name="connsiteY52" fmla="*/ 1816100 h 2006801"/>
                <a:gd name="connsiteX53" fmla="*/ 1123950 w 3038011"/>
                <a:gd name="connsiteY53" fmla="*/ 1828800 h 2006801"/>
                <a:gd name="connsiteX54" fmla="*/ 1047750 w 3038011"/>
                <a:gd name="connsiteY54" fmla="*/ 1841500 h 2006801"/>
                <a:gd name="connsiteX55" fmla="*/ 1022350 w 3038011"/>
                <a:gd name="connsiteY55" fmla="*/ 1847850 h 2006801"/>
                <a:gd name="connsiteX56" fmla="*/ 971550 w 3038011"/>
                <a:gd name="connsiteY56" fmla="*/ 1866900 h 2006801"/>
                <a:gd name="connsiteX57" fmla="*/ 863600 w 3038011"/>
                <a:gd name="connsiteY57" fmla="*/ 1885950 h 2006801"/>
                <a:gd name="connsiteX58" fmla="*/ 793750 w 3038011"/>
                <a:gd name="connsiteY58" fmla="*/ 1898650 h 2006801"/>
                <a:gd name="connsiteX59" fmla="*/ 552450 w 3038011"/>
                <a:gd name="connsiteY59" fmla="*/ 1911350 h 2006801"/>
                <a:gd name="connsiteX60" fmla="*/ 419100 w 3038011"/>
                <a:gd name="connsiteY60" fmla="*/ 1930400 h 2006801"/>
                <a:gd name="connsiteX61" fmla="*/ 393700 w 3038011"/>
                <a:gd name="connsiteY61" fmla="*/ 1936750 h 2006801"/>
                <a:gd name="connsiteX62" fmla="*/ 355600 w 3038011"/>
                <a:gd name="connsiteY62" fmla="*/ 1943100 h 2006801"/>
                <a:gd name="connsiteX63" fmla="*/ 266700 w 3038011"/>
                <a:gd name="connsiteY63" fmla="*/ 1962150 h 2006801"/>
                <a:gd name="connsiteX64" fmla="*/ 241300 w 3038011"/>
                <a:gd name="connsiteY64" fmla="*/ 1974850 h 2006801"/>
                <a:gd name="connsiteX65" fmla="*/ 222250 w 3038011"/>
                <a:gd name="connsiteY65" fmla="*/ 1981200 h 2006801"/>
                <a:gd name="connsiteX66" fmla="*/ 171450 w 3038011"/>
                <a:gd name="connsiteY66" fmla="*/ 2000250 h 2006801"/>
                <a:gd name="connsiteX67" fmla="*/ 0 w 3038011"/>
                <a:gd name="connsiteY67"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49550 w 3042068"/>
                <a:gd name="connsiteY8" fmla="*/ 1098550 h 2006801"/>
                <a:gd name="connsiteX9" fmla="*/ 2736850 w 3042068"/>
                <a:gd name="connsiteY9" fmla="*/ 1123950 h 2006801"/>
                <a:gd name="connsiteX10" fmla="*/ 2705100 w 3042068"/>
                <a:gd name="connsiteY10" fmla="*/ 1168400 h 2006801"/>
                <a:gd name="connsiteX11" fmla="*/ 2679700 w 3042068"/>
                <a:gd name="connsiteY11" fmla="*/ 1206500 h 2006801"/>
                <a:gd name="connsiteX12" fmla="*/ 2641600 w 3042068"/>
                <a:gd name="connsiteY12" fmla="*/ 1263650 h 2006801"/>
                <a:gd name="connsiteX13" fmla="*/ 2590800 w 3042068"/>
                <a:gd name="connsiteY13" fmla="*/ 1320800 h 2006801"/>
                <a:gd name="connsiteX14" fmla="*/ 2552700 w 3042068"/>
                <a:gd name="connsiteY14" fmla="*/ 1346200 h 2006801"/>
                <a:gd name="connsiteX15" fmla="*/ 2520950 w 3042068"/>
                <a:gd name="connsiteY15" fmla="*/ 1371600 h 2006801"/>
                <a:gd name="connsiteX16" fmla="*/ 2501900 w 3042068"/>
                <a:gd name="connsiteY16" fmla="*/ 1390650 h 2006801"/>
                <a:gd name="connsiteX17" fmla="*/ 2438400 w 3042068"/>
                <a:gd name="connsiteY17" fmla="*/ 1409700 h 2006801"/>
                <a:gd name="connsiteX18" fmla="*/ 2419350 w 3042068"/>
                <a:gd name="connsiteY18" fmla="*/ 1416050 h 2006801"/>
                <a:gd name="connsiteX19" fmla="*/ 2393950 w 3042068"/>
                <a:gd name="connsiteY19" fmla="*/ 1422400 h 2006801"/>
                <a:gd name="connsiteX20" fmla="*/ 2343150 w 3042068"/>
                <a:gd name="connsiteY20" fmla="*/ 1447800 h 2006801"/>
                <a:gd name="connsiteX21" fmla="*/ 2286000 w 3042068"/>
                <a:gd name="connsiteY21" fmla="*/ 1460500 h 2006801"/>
                <a:gd name="connsiteX22" fmla="*/ 2260600 w 3042068"/>
                <a:gd name="connsiteY22" fmla="*/ 1473200 h 2006801"/>
                <a:gd name="connsiteX23" fmla="*/ 2228850 w 3042068"/>
                <a:gd name="connsiteY23" fmla="*/ 1479550 h 2006801"/>
                <a:gd name="connsiteX24" fmla="*/ 2203450 w 3042068"/>
                <a:gd name="connsiteY24" fmla="*/ 1485900 h 2006801"/>
                <a:gd name="connsiteX25" fmla="*/ 2146300 w 3042068"/>
                <a:gd name="connsiteY25" fmla="*/ 1517650 h 2006801"/>
                <a:gd name="connsiteX26" fmla="*/ 2114550 w 3042068"/>
                <a:gd name="connsiteY26" fmla="*/ 1530350 h 2006801"/>
                <a:gd name="connsiteX27" fmla="*/ 2095500 w 3042068"/>
                <a:gd name="connsiteY27" fmla="*/ 1536700 h 2006801"/>
                <a:gd name="connsiteX28" fmla="*/ 2044700 w 3042068"/>
                <a:gd name="connsiteY28" fmla="*/ 1555750 h 2006801"/>
                <a:gd name="connsiteX29" fmla="*/ 2025650 w 3042068"/>
                <a:gd name="connsiteY29" fmla="*/ 1574800 h 2006801"/>
                <a:gd name="connsiteX30" fmla="*/ 2006600 w 3042068"/>
                <a:gd name="connsiteY30" fmla="*/ 1581150 h 2006801"/>
                <a:gd name="connsiteX31" fmla="*/ 1987550 w 3042068"/>
                <a:gd name="connsiteY31" fmla="*/ 1593850 h 2006801"/>
                <a:gd name="connsiteX32" fmla="*/ 1968500 w 3042068"/>
                <a:gd name="connsiteY32" fmla="*/ 1600200 h 2006801"/>
                <a:gd name="connsiteX33" fmla="*/ 1949450 w 3042068"/>
                <a:gd name="connsiteY33" fmla="*/ 1612900 h 2006801"/>
                <a:gd name="connsiteX34" fmla="*/ 1885950 w 3042068"/>
                <a:gd name="connsiteY34" fmla="*/ 1625600 h 2006801"/>
                <a:gd name="connsiteX35" fmla="*/ 1860550 w 3042068"/>
                <a:gd name="connsiteY35" fmla="*/ 1638300 h 2006801"/>
                <a:gd name="connsiteX36" fmla="*/ 1841500 w 3042068"/>
                <a:gd name="connsiteY36" fmla="*/ 1644650 h 2006801"/>
                <a:gd name="connsiteX37" fmla="*/ 1822450 w 3042068"/>
                <a:gd name="connsiteY37" fmla="*/ 1657350 h 2006801"/>
                <a:gd name="connsiteX38" fmla="*/ 1771650 w 3042068"/>
                <a:gd name="connsiteY38" fmla="*/ 1670050 h 2006801"/>
                <a:gd name="connsiteX39" fmla="*/ 1708150 w 3042068"/>
                <a:gd name="connsiteY39" fmla="*/ 1689100 h 2006801"/>
                <a:gd name="connsiteX40" fmla="*/ 1644650 w 3042068"/>
                <a:gd name="connsiteY40" fmla="*/ 1701800 h 2006801"/>
                <a:gd name="connsiteX41" fmla="*/ 1568450 w 3042068"/>
                <a:gd name="connsiteY41" fmla="*/ 1708150 h 2006801"/>
                <a:gd name="connsiteX42" fmla="*/ 1473200 w 3042068"/>
                <a:gd name="connsiteY42" fmla="*/ 1727200 h 2006801"/>
                <a:gd name="connsiteX43" fmla="*/ 1454150 w 3042068"/>
                <a:gd name="connsiteY43" fmla="*/ 1739900 h 2006801"/>
                <a:gd name="connsiteX44" fmla="*/ 1428750 w 3042068"/>
                <a:gd name="connsiteY44" fmla="*/ 1746250 h 2006801"/>
                <a:gd name="connsiteX45" fmla="*/ 1365250 w 3042068"/>
                <a:gd name="connsiteY45" fmla="*/ 1771650 h 2006801"/>
                <a:gd name="connsiteX46" fmla="*/ 1339850 w 3042068"/>
                <a:gd name="connsiteY46" fmla="*/ 1778000 h 2006801"/>
                <a:gd name="connsiteX47" fmla="*/ 1301750 w 3042068"/>
                <a:gd name="connsiteY47" fmla="*/ 1784350 h 2006801"/>
                <a:gd name="connsiteX48" fmla="*/ 1282700 w 3042068"/>
                <a:gd name="connsiteY48" fmla="*/ 1790700 h 2006801"/>
                <a:gd name="connsiteX49" fmla="*/ 1250950 w 3042068"/>
                <a:gd name="connsiteY49" fmla="*/ 1797050 h 2006801"/>
                <a:gd name="connsiteX50" fmla="*/ 1206500 w 3042068"/>
                <a:gd name="connsiteY50" fmla="*/ 1809750 h 2006801"/>
                <a:gd name="connsiteX51" fmla="*/ 1162050 w 3042068"/>
                <a:gd name="connsiteY51" fmla="*/ 1816100 h 2006801"/>
                <a:gd name="connsiteX52" fmla="*/ 1123950 w 3042068"/>
                <a:gd name="connsiteY52" fmla="*/ 1828800 h 2006801"/>
                <a:gd name="connsiteX53" fmla="*/ 1047750 w 3042068"/>
                <a:gd name="connsiteY53" fmla="*/ 1841500 h 2006801"/>
                <a:gd name="connsiteX54" fmla="*/ 1022350 w 3042068"/>
                <a:gd name="connsiteY54" fmla="*/ 1847850 h 2006801"/>
                <a:gd name="connsiteX55" fmla="*/ 971550 w 3042068"/>
                <a:gd name="connsiteY55" fmla="*/ 1866900 h 2006801"/>
                <a:gd name="connsiteX56" fmla="*/ 863600 w 3042068"/>
                <a:gd name="connsiteY56" fmla="*/ 1885950 h 2006801"/>
                <a:gd name="connsiteX57" fmla="*/ 793750 w 3042068"/>
                <a:gd name="connsiteY57" fmla="*/ 1898650 h 2006801"/>
                <a:gd name="connsiteX58" fmla="*/ 552450 w 3042068"/>
                <a:gd name="connsiteY58" fmla="*/ 1911350 h 2006801"/>
                <a:gd name="connsiteX59" fmla="*/ 419100 w 3042068"/>
                <a:gd name="connsiteY59" fmla="*/ 1930400 h 2006801"/>
                <a:gd name="connsiteX60" fmla="*/ 393700 w 3042068"/>
                <a:gd name="connsiteY60" fmla="*/ 1936750 h 2006801"/>
                <a:gd name="connsiteX61" fmla="*/ 355600 w 3042068"/>
                <a:gd name="connsiteY61" fmla="*/ 1943100 h 2006801"/>
                <a:gd name="connsiteX62" fmla="*/ 266700 w 3042068"/>
                <a:gd name="connsiteY62" fmla="*/ 1962150 h 2006801"/>
                <a:gd name="connsiteX63" fmla="*/ 241300 w 3042068"/>
                <a:gd name="connsiteY63" fmla="*/ 1974850 h 2006801"/>
                <a:gd name="connsiteX64" fmla="*/ 222250 w 3042068"/>
                <a:gd name="connsiteY64" fmla="*/ 1981200 h 2006801"/>
                <a:gd name="connsiteX65" fmla="*/ 171450 w 3042068"/>
                <a:gd name="connsiteY65" fmla="*/ 2000250 h 2006801"/>
                <a:gd name="connsiteX66" fmla="*/ 0 w 3042068"/>
                <a:gd name="connsiteY66"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705100 w 3042068"/>
                <a:gd name="connsiteY9" fmla="*/ 1168400 h 2006801"/>
                <a:gd name="connsiteX10" fmla="*/ 2679700 w 3042068"/>
                <a:gd name="connsiteY10" fmla="*/ 1206500 h 2006801"/>
                <a:gd name="connsiteX11" fmla="*/ 2641600 w 3042068"/>
                <a:gd name="connsiteY11" fmla="*/ 1263650 h 2006801"/>
                <a:gd name="connsiteX12" fmla="*/ 2590800 w 3042068"/>
                <a:gd name="connsiteY12" fmla="*/ 1320800 h 2006801"/>
                <a:gd name="connsiteX13" fmla="*/ 2552700 w 3042068"/>
                <a:gd name="connsiteY13" fmla="*/ 1346200 h 2006801"/>
                <a:gd name="connsiteX14" fmla="*/ 2520950 w 3042068"/>
                <a:gd name="connsiteY14" fmla="*/ 1371600 h 2006801"/>
                <a:gd name="connsiteX15" fmla="*/ 2501900 w 3042068"/>
                <a:gd name="connsiteY15" fmla="*/ 1390650 h 2006801"/>
                <a:gd name="connsiteX16" fmla="*/ 2438400 w 3042068"/>
                <a:gd name="connsiteY16" fmla="*/ 1409700 h 2006801"/>
                <a:gd name="connsiteX17" fmla="*/ 2419350 w 3042068"/>
                <a:gd name="connsiteY17" fmla="*/ 1416050 h 2006801"/>
                <a:gd name="connsiteX18" fmla="*/ 2393950 w 3042068"/>
                <a:gd name="connsiteY18" fmla="*/ 1422400 h 2006801"/>
                <a:gd name="connsiteX19" fmla="*/ 2343150 w 3042068"/>
                <a:gd name="connsiteY19" fmla="*/ 1447800 h 2006801"/>
                <a:gd name="connsiteX20" fmla="*/ 2286000 w 3042068"/>
                <a:gd name="connsiteY20" fmla="*/ 1460500 h 2006801"/>
                <a:gd name="connsiteX21" fmla="*/ 2260600 w 3042068"/>
                <a:gd name="connsiteY21" fmla="*/ 1473200 h 2006801"/>
                <a:gd name="connsiteX22" fmla="*/ 2228850 w 3042068"/>
                <a:gd name="connsiteY22" fmla="*/ 1479550 h 2006801"/>
                <a:gd name="connsiteX23" fmla="*/ 2203450 w 3042068"/>
                <a:gd name="connsiteY23" fmla="*/ 1485900 h 2006801"/>
                <a:gd name="connsiteX24" fmla="*/ 2146300 w 3042068"/>
                <a:gd name="connsiteY24" fmla="*/ 1517650 h 2006801"/>
                <a:gd name="connsiteX25" fmla="*/ 2114550 w 3042068"/>
                <a:gd name="connsiteY25" fmla="*/ 1530350 h 2006801"/>
                <a:gd name="connsiteX26" fmla="*/ 2095500 w 3042068"/>
                <a:gd name="connsiteY26" fmla="*/ 1536700 h 2006801"/>
                <a:gd name="connsiteX27" fmla="*/ 2044700 w 3042068"/>
                <a:gd name="connsiteY27" fmla="*/ 1555750 h 2006801"/>
                <a:gd name="connsiteX28" fmla="*/ 2025650 w 3042068"/>
                <a:gd name="connsiteY28" fmla="*/ 1574800 h 2006801"/>
                <a:gd name="connsiteX29" fmla="*/ 2006600 w 3042068"/>
                <a:gd name="connsiteY29" fmla="*/ 1581150 h 2006801"/>
                <a:gd name="connsiteX30" fmla="*/ 1987550 w 3042068"/>
                <a:gd name="connsiteY30" fmla="*/ 1593850 h 2006801"/>
                <a:gd name="connsiteX31" fmla="*/ 1968500 w 3042068"/>
                <a:gd name="connsiteY31" fmla="*/ 1600200 h 2006801"/>
                <a:gd name="connsiteX32" fmla="*/ 1949450 w 3042068"/>
                <a:gd name="connsiteY32" fmla="*/ 1612900 h 2006801"/>
                <a:gd name="connsiteX33" fmla="*/ 1885950 w 3042068"/>
                <a:gd name="connsiteY33" fmla="*/ 1625600 h 2006801"/>
                <a:gd name="connsiteX34" fmla="*/ 1860550 w 3042068"/>
                <a:gd name="connsiteY34" fmla="*/ 1638300 h 2006801"/>
                <a:gd name="connsiteX35" fmla="*/ 1841500 w 3042068"/>
                <a:gd name="connsiteY35" fmla="*/ 1644650 h 2006801"/>
                <a:gd name="connsiteX36" fmla="*/ 1822450 w 3042068"/>
                <a:gd name="connsiteY36" fmla="*/ 1657350 h 2006801"/>
                <a:gd name="connsiteX37" fmla="*/ 1771650 w 3042068"/>
                <a:gd name="connsiteY37" fmla="*/ 1670050 h 2006801"/>
                <a:gd name="connsiteX38" fmla="*/ 1708150 w 3042068"/>
                <a:gd name="connsiteY38" fmla="*/ 1689100 h 2006801"/>
                <a:gd name="connsiteX39" fmla="*/ 1644650 w 3042068"/>
                <a:gd name="connsiteY39" fmla="*/ 1701800 h 2006801"/>
                <a:gd name="connsiteX40" fmla="*/ 1568450 w 3042068"/>
                <a:gd name="connsiteY40" fmla="*/ 1708150 h 2006801"/>
                <a:gd name="connsiteX41" fmla="*/ 1473200 w 3042068"/>
                <a:gd name="connsiteY41" fmla="*/ 1727200 h 2006801"/>
                <a:gd name="connsiteX42" fmla="*/ 1454150 w 3042068"/>
                <a:gd name="connsiteY42" fmla="*/ 1739900 h 2006801"/>
                <a:gd name="connsiteX43" fmla="*/ 1428750 w 3042068"/>
                <a:gd name="connsiteY43" fmla="*/ 1746250 h 2006801"/>
                <a:gd name="connsiteX44" fmla="*/ 1365250 w 3042068"/>
                <a:gd name="connsiteY44" fmla="*/ 1771650 h 2006801"/>
                <a:gd name="connsiteX45" fmla="*/ 1339850 w 3042068"/>
                <a:gd name="connsiteY45" fmla="*/ 1778000 h 2006801"/>
                <a:gd name="connsiteX46" fmla="*/ 1301750 w 3042068"/>
                <a:gd name="connsiteY46" fmla="*/ 1784350 h 2006801"/>
                <a:gd name="connsiteX47" fmla="*/ 1282700 w 3042068"/>
                <a:gd name="connsiteY47" fmla="*/ 1790700 h 2006801"/>
                <a:gd name="connsiteX48" fmla="*/ 1250950 w 3042068"/>
                <a:gd name="connsiteY48" fmla="*/ 1797050 h 2006801"/>
                <a:gd name="connsiteX49" fmla="*/ 1206500 w 3042068"/>
                <a:gd name="connsiteY49" fmla="*/ 1809750 h 2006801"/>
                <a:gd name="connsiteX50" fmla="*/ 1162050 w 3042068"/>
                <a:gd name="connsiteY50" fmla="*/ 1816100 h 2006801"/>
                <a:gd name="connsiteX51" fmla="*/ 1123950 w 3042068"/>
                <a:gd name="connsiteY51" fmla="*/ 1828800 h 2006801"/>
                <a:gd name="connsiteX52" fmla="*/ 1047750 w 3042068"/>
                <a:gd name="connsiteY52" fmla="*/ 1841500 h 2006801"/>
                <a:gd name="connsiteX53" fmla="*/ 1022350 w 3042068"/>
                <a:gd name="connsiteY53" fmla="*/ 1847850 h 2006801"/>
                <a:gd name="connsiteX54" fmla="*/ 971550 w 3042068"/>
                <a:gd name="connsiteY54" fmla="*/ 1866900 h 2006801"/>
                <a:gd name="connsiteX55" fmla="*/ 863600 w 3042068"/>
                <a:gd name="connsiteY55" fmla="*/ 1885950 h 2006801"/>
                <a:gd name="connsiteX56" fmla="*/ 793750 w 3042068"/>
                <a:gd name="connsiteY56" fmla="*/ 1898650 h 2006801"/>
                <a:gd name="connsiteX57" fmla="*/ 552450 w 3042068"/>
                <a:gd name="connsiteY57" fmla="*/ 1911350 h 2006801"/>
                <a:gd name="connsiteX58" fmla="*/ 419100 w 3042068"/>
                <a:gd name="connsiteY58" fmla="*/ 1930400 h 2006801"/>
                <a:gd name="connsiteX59" fmla="*/ 393700 w 3042068"/>
                <a:gd name="connsiteY59" fmla="*/ 1936750 h 2006801"/>
                <a:gd name="connsiteX60" fmla="*/ 355600 w 3042068"/>
                <a:gd name="connsiteY60" fmla="*/ 1943100 h 2006801"/>
                <a:gd name="connsiteX61" fmla="*/ 266700 w 3042068"/>
                <a:gd name="connsiteY61" fmla="*/ 1962150 h 2006801"/>
                <a:gd name="connsiteX62" fmla="*/ 241300 w 3042068"/>
                <a:gd name="connsiteY62" fmla="*/ 1974850 h 2006801"/>
                <a:gd name="connsiteX63" fmla="*/ 222250 w 3042068"/>
                <a:gd name="connsiteY63" fmla="*/ 1981200 h 2006801"/>
                <a:gd name="connsiteX64" fmla="*/ 171450 w 3042068"/>
                <a:gd name="connsiteY64" fmla="*/ 2000250 h 2006801"/>
                <a:gd name="connsiteX65" fmla="*/ 0 w 3042068"/>
                <a:gd name="connsiteY65"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679700 w 3042068"/>
                <a:gd name="connsiteY9" fmla="*/ 1206500 h 2006801"/>
                <a:gd name="connsiteX10" fmla="*/ 2641600 w 3042068"/>
                <a:gd name="connsiteY10" fmla="*/ 1263650 h 2006801"/>
                <a:gd name="connsiteX11" fmla="*/ 2590800 w 3042068"/>
                <a:gd name="connsiteY11" fmla="*/ 1320800 h 2006801"/>
                <a:gd name="connsiteX12" fmla="*/ 2552700 w 3042068"/>
                <a:gd name="connsiteY12" fmla="*/ 1346200 h 2006801"/>
                <a:gd name="connsiteX13" fmla="*/ 2520950 w 3042068"/>
                <a:gd name="connsiteY13" fmla="*/ 1371600 h 2006801"/>
                <a:gd name="connsiteX14" fmla="*/ 2501900 w 3042068"/>
                <a:gd name="connsiteY14" fmla="*/ 1390650 h 2006801"/>
                <a:gd name="connsiteX15" fmla="*/ 2438400 w 3042068"/>
                <a:gd name="connsiteY15" fmla="*/ 1409700 h 2006801"/>
                <a:gd name="connsiteX16" fmla="*/ 2419350 w 3042068"/>
                <a:gd name="connsiteY16" fmla="*/ 1416050 h 2006801"/>
                <a:gd name="connsiteX17" fmla="*/ 2393950 w 3042068"/>
                <a:gd name="connsiteY17" fmla="*/ 1422400 h 2006801"/>
                <a:gd name="connsiteX18" fmla="*/ 2343150 w 3042068"/>
                <a:gd name="connsiteY18" fmla="*/ 1447800 h 2006801"/>
                <a:gd name="connsiteX19" fmla="*/ 2286000 w 3042068"/>
                <a:gd name="connsiteY19" fmla="*/ 1460500 h 2006801"/>
                <a:gd name="connsiteX20" fmla="*/ 2260600 w 3042068"/>
                <a:gd name="connsiteY20" fmla="*/ 1473200 h 2006801"/>
                <a:gd name="connsiteX21" fmla="*/ 2228850 w 3042068"/>
                <a:gd name="connsiteY21" fmla="*/ 1479550 h 2006801"/>
                <a:gd name="connsiteX22" fmla="*/ 2203450 w 3042068"/>
                <a:gd name="connsiteY22" fmla="*/ 1485900 h 2006801"/>
                <a:gd name="connsiteX23" fmla="*/ 2146300 w 3042068"/>
                <a:gd name="connsiteY23" fmla="*/ 1517650 h 2006801"/>
                <a:gd name="connsiteX24" fmla="*/ 2114550 w 3042068"/>
                <a:gd name="connsiteY24" fmla="*/ 1530350 h 2006801"/>
                <a:gd name="connsiteX25" fmla="*/ 2095500 w 3042068"/>
                <a:gd name="connsiteY25" fmla="*/ 1536700 h 2006801"/>
                <a:gd name="connsiteX26" fmla="*/ 2044700 w 3042068"/>
                <a:gd name="connsiteY26" fmla="*/ 1555750 h 2006801"/>
                <a:gd name="connsiteX27" fmla="*/ 2025650 w 3042068"/>
                <a:gd name="connsiteY27" fmla="*/ 1574800 h 2006801"/>
                <a:gd name="connsiteX28" fmla="*/ 2006600 w 3042068"/>
                <a:gd name="connsiteY28" fmla="*/ 1581150 h 2006801"/>
                <a:gd name="connsiteX29" fmla="*/ 1987550 w 3042068"/>
                <a:gd name="connsiteY29" fmla="*/ 1593850 h 2006801"/>
                <a:gd name="connsiteX30" fmla="*/ 1968500 w 3042068"/>
                <a:gd name="connsiteY30" fmla="*/ 1600200 h 2006801"/>
                <a:gd name="connsiteX31" fmla="*/ 1949450 w 3042068"/>
                <a:gd name="connsiteY31" fmla="*/ 1612900 h 2006801"/>
                <a:gd name="connsiteX32" fmla="*/ 1885950 w 3042068"/>
                <a:gd name="connsiteY32" fmla="*/ 1625600 h 2006801"/>
                <a:gd name="connsiteX33" fmla="*/ 1860550 w 3042068"/>
                <a:gd name="connsiteY33" fmla="*/ 1638300 h 2006801"/>
                <a:gd name="connsiteX34" fmla="*/ 1841500 w 3042068"/>
                <a:gd name="connsiteY34" fmla="*/ 1644650 h 2006801"/>
                <a:gd name="connsiteX35" fmla="*/ 1822450 w 3042068"/>
                <a:gd name="connsiteY35" fmla="*/ 1657350 h 2006801"/>
                <a:gd name="connsiteX36" fmla="*/ 1771650 w 3042068"/>
                <a:gd name="connsiteY36" fmla="*/ 1670050 h 2006801"/>
                <a:gd name="connsiteX37" fmla="*/ 1708150 w 3042068"/>
                <a:gd name="connsiteY37" fmla="*/ 1689100 h 2006801"/>
                <a:gd name="connsiteX38" fmla="*/ 1644650 w 3042068"/>
                <a:gd name="connsiteY38" fmla="*/ 1701800 h 2006801"/>
                <a:gd name="connsiteX39" fmla="*/ 1568450 w 3042068"/>
                <a:gd name="connsiteY39" fmla="*/ 1708150 h 2006801"/>
                <a:gd name="connsiteX40" fmla="*/ 1473200 w 3042068"/>
                <a:gd name="connsiteY40" fmla="*/ 1727200 h 2006801"/>
                <a:gd name="connsiteX41" fmla="*/ 1454150 w 3042068"/>
                <a:gd name="connsiteY41" fmla="*/ 1739900 h 2006801"/>
                <a:gd name="connsiteX42" fmla="*/ 1428750 w 3042068"/>
                <a:gd name="connsiteY42" fmla="*/ 1746250 h 2006801"/>
                <a:gd name="connsiteX43" fmla="*/ 1365250 w 3042068"/>
                <a:gd name="connsiteY43" fmla="*/ 1771650 h 2006801"/>
                <a:gd name="connsiteX44" fmla="*/ 1339850 w 3042068"/>
                <a:gd name="connsiteY44" fmla="*/ 1778000 h 2006801"/>
                <a:gd name="connsiteX45" fmla="*/ 1301750 w 3042068"/>
                <a:gd name="connsiteY45" fmla="*/ 1784350 h 2006801"/>
                <a:gd name="connsiteX46" fmla="*/ 1282700 w 3042068"/>
                <a:gd name="connsiteY46" fmla="*/ 1790700 h 2006801"/>
                <a:gd name="connsiteX47" fmla="*/ 1250950 w 3042068"/>
                <a:gd name="connsiteY47" fmla="*/ 1797050 h 2006801"/>
                <a:gd name="connsiteX48" fmla="*/ 1206500 w 3042068"/>
                <a:gd name="connsiteY48" fmla="*/ 1809750 h 2006801"/>
                <a:gd name="connsiteX49" fmla="*/ 1162050 w 3042068"/>
                <a:gd name="connsiteY49" fmla="*/ 1816100 h 2006801"/>
                <a:gd name="connsiteX50" fmla="*/ 1123950 w 3042068"/>
                <a:gd name="connsiteY50" fmla="*/ 1828800 h 2006801"/>
                <a:gd name="connsiteX51" fmla="*/ 1047750 w 3042068"/>
                <a:gd name="connsiteY51" fmla="*/ 1841500 h 2006801"/>
                <a:gd name="connsiteX52" fmla="*/ 1022350 w 3042068"/>
                <a:gd name="connsiteY52" fmla="*/ 1847850 h 2006801"/>
                <a:gd name="connsiteX53" fmla="*/ 971550 w 3042068"/>
                <a:gd name="connsiteY53" fmla="*/ 1866900 h 2006801"/>
                <a:gd name="connsiteX54" fmla="*/ 863600 w 3042068"/>
                <a:gd name="connsiteY54" fmla="*/ 1885950 h 2006801"/>
                <a:gd name="connsiteX55" fmla="*/ 793750 w 3042068"/>
                <a:gd name="connsiteY55" fmla="*/ 1898650 h 2006801"/>
                <a:gd name="connsiteX56" fmla="*/ 552450 w 3042068"/>
                <a:gd name="connsiteY56" fmla="*/ 1911350 h 2006801"/>
                <a:gd name="connsiteX57" fmla="*/ 419100 w 3042068"/>
                <a:gd name="connsiteY57" fmla="*/ 1930400 h 2006801"/>
                <a:gd name="connsiteX58" fmla="*/ 393700 w 3042068"/>
                <a:gd name="connsiteY58" fmla="*/ 1936750 h 2006801"/>
                <a:gd name="connsiteX59" fmla="*/ 355600 w 3042068"/>
                <a:gd name="connsiteY59" fmla="*/ 1943100 h 2006801"/>
                <a:gd name="connsiteX60" fmla="*/ 266700 w 3042068"/>
                <a:gd name="connsiteY60" fmla="*/ 1962150 h 2006801"/>
                <a:gd name="connsiteX61" fmla="*/ 241300 w 3042068"/>
                <a:gd name="connsiteY61" fmla="*/ 1974850 h 2006801"/>
                <a:gd name="connsiteX62" fmla="*/ 222250 w 3042068"/>
                <a:gd name="connsiteY62" fmla="*/ 1981200 h 2006801"/>
                <a:gd name="connsiteX63" fmla="*/ 171450 w 3042068"/>
                <a:gd name="connsiteY63" fmla="*/ 2000250 h 2006801"/>
                <a:gd name="connsiteX64" fmla="*/ 0 w 3042068"/>
                <a:gd name="connsiteY64"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641600 w 3042068"/>
                <a:gd name="connsiteY9" fmla="*/ 1263650 h 2006801"/>
                <a:gd name="connsiteX10" fmla="*/ 2590800 w 3042068"/>
                <a:gd name="connsiteY10" fmla="*/ 1320800 h 2006801"/>
                <a:gd name="connsiteX11" fmla="*/ 2552700 w 3042068"/>
                <a:gd name="connsiteY11" fmla="*/ 1346200 h 2006801"/>
                <a:gd name="connsiteX12" fmla="*/ 2520950 w 3042068"/>
                <a:gd name="connsiteY12" fmla="*/ 1371600 h 2006801"/>
                <a:gd name="connsiteX13" fmla="*/ 2501900 w 3042068"/>
                <a:gd name="connsiteY13" fmla="*/ 1390650 h 2006801"/>
                <a:gd name="connsiteX14" fmla="*/ 2438400 w 3042068"/>
                <a:gd name="connsiteY14" fmla="*/ 1409700 h 2006801"/>
                <a:gd name="connsiteX15" fmla="*/ 2419350 w 3042068"/>
                <a:gd name="connsiteY15" fmla="*/ 1416050 h 2006801"/>
                <a:gd name="connsiteX16" fmla="*/ 2393950 w 3042068"/>
                <a:gd name="connsiteY16" fmla="*/ 1422400 h 2006801"/>
                <a:gd name="connsiteX17" fmla="*/ 2343150 w 3042068"/>
                <a:gd name="connsiteY17" fmla="*/ 1447800 h 2006801"/>
                <a:gd name="connsiteX18" fmla="*/ 2286000 w 3042068"/>
                <a:gd name="connsiteY18" fmla="*/ 1460500 h 2006801"/>
                <a:gd name="connsiteX19" fmla="*/ 2260600 w 3042068"/>
                <a:gd name="connsiteY19" fmla="*/ 1473200 h 2006801"/>
                <a:gd name="connsiteX20" fmla="*/ 2228850 w 3042068"/>
                <a:gd name="connsiteY20" fmla="*/ 1479550 h 2006801"/>
                <a:gd name="connsiteX21" fmla="*/ 2203450 w 3042068"/>
                <a:gd name="connsiteY21" fmla="*/ 1485900 h 2006801"/>
                <a:gd name="connsiteX22" fmla="*/ 2146300 w 3042068"/>
                <a:gd name="connsiteY22" fmla="*/ 1517650 h 2006801"/>
                <a:gd name="connsiteX23" fmla="*/ 2114550 w 3042068"/>
                <a:gd name="connsiteY23" fmla="*/ 1530350 h 2006801"/>
                <a:gd name="connsiteX24" fmla="*/ 2095500 w 3042068"/>
                <a:gd name="connsiteY24" fmla="*/ 1536700 h 2006801"/>
                <a:gd name="connsiteX25" fmla="*/ 2044700 w 3042068"/>
                <a:gd name="connsiteY25" fmla="*/ 1555750 h 2006801"/>
                <a:gd name="connsiteX26" fmla="*/ 2025650 w 3042068"/>
                <a:gd name="connsiteY26" fmla="*/ 1574800 h 2006801"/>
                <a:gd name="connsiteX27" fmla="*/ 2006600 w 3042068"/>
                <a:gd name="connsiteY27" fmla="*/ 1581150 h 2006801"/>
                <a:gd name="connsiteX28" fmla="*/ 1987550 w 3042068"/>
                <a:gd name="connsiteY28" fmla="*/ 1593850 h 2006801"/>
                <a:gd name="connsiteX29" fmla="*/ 1968500 w 3042068"/>
                <a:gd name="connsiteY29" fmla="*/ 1600200 h 2006801"/>
                <a:gd name="connsiteX30" fmla="*/ 1949450 w 3042068"/>
                <a:gd name="connsiteY30" fmla="*/ 1612900 h 2006801"/>
                <a:gd name="connsiteX31" fmla="*/ 1885950 w 3042068"/>
                <a:gd name="connsiteY31" fmla="*/ 1625600 h 2006801"/>
                <a:gd name="connsiteX32" fmla="*/ 1860550 w 3042068"/>
                <a:gd name="connsiteY32" fmla="*/ 1638300 h 2006801"/>
                <a:gd name="connsiteX33" fmla="*/ 1841500 w 3042068"/>
                <a:gd name="connsiteY33" fmla="*/ 1644650 h 2006801"/>
                <a:gd name="connsiteX34" fmla="*/ 1822450 w 3042068"/>
                <a:gd name="connsiteY34" fmla="*/ 1657350 h 2006801"/>
                <a:gd name="connsiteX35" fmla="*/ 1771650 w 3042068"/>
                <a:gd name="connsiteY35" fmla="*/ 1670050 h 2006801"/>
                <a:gd name="connsiteX36" fmla="*/ 1708150 w 3042068"/>
                <a:gd name="connsiteY36" fmla="*/ 1689100 h 2006801"/>
                <a:gd name="connsiteX37" fmla="*/ 1644650 w 3042068"/>
                <a:gd name="connsiteY37" fmla="*/ 1701800 h 2006801"/>
                <a:gd name="connsiteX38" fmla="*/ 1568450 w 3042068"/>
                <a:gd name="connsiteY38" fmla="*/ 1708150 h 2006801"/>
                <a:gd name="connsiteX39" fmla="*/ 1473200 w 3042068"/>
                <a:gd name="connsiteY39" fmla="*/ 1727200 h 2006801"/>
                <a:gd name="connsiteX40" fmla="*/ 1454150 w 3042068"/>
                <a:gd name="connsiteY40" fmla="*/ 1739900 h 2006801"/>
                <a:gd name="connsiteX41" fmla="*/ 1428750 w 3042068"/>
                <a:gd name="connsiteY41" fmla="*/ 1746250 h 2006801"/>
                <a:gd name="connsiteX42" fmla="*/ 1365250 w 3042068"/>
                <a:gd name="connsiteY42" fmla="*/ 1771650 h 2006801"/>
                <a:gd name="connsiteX43" fmla="*/ 1339850 w 3042068"/>
                <a:gd name="connsiteY43" fmla="*/ 1778000 h 2006801"/>
                <a:gd name="connsiteX44" fmla="*/ 1301750 w 3042068"/>
                <a:gd name="connsiteY44" fmla="*/ 1784350 h 2006801"/>
                <a:gd name="connsiteX45" fmla="*/ 1282700 w 3042068"/>
                <a:gd name="connsiteY45" fmla="*/ 1790700 h 2006801"/>
                <a:gd name="connsiteX46" fmla="*/ 1250950 w 3042068"/>
                <a:gd name="connsiteY46" fmla="*/ 1797050 h 2006801"/>
                <a:gd name="connsiteX47" fmla="*/ 1206500 w 3042068"/>
                <a:gd name="connsiteY47" fmla="*/ 1809750 h 2006801"/>
                <a:gd name="connsiteX48" fmla="*/ 1162050 w 3042068"/>
                <a:gd name="connsiteY48" fmla="*/ 1816100 h 2006801"/>
                <a:gd name="connsiteX49" fmla="*/ 1123950 w 3042068"/>
                <a:gd name="connsiteY49" fmla="*/ 1828800 h 2006801"/>
                <a:gd name="connsiteX50" fmla="*/ 1047750 w 3042068"/>
                <a:gd name="connsiteY50" fmla="*/ 1841500 h 2006801"/>
                <a:gd name="connsiteX51" fmla="*/ 1022350 w 3042068"/>
                <a:gd name="connsiteY51" fmla="*/ 1847850 h 2006801"/>
                <a:gd name="connsiteX52" fmla="*/ 971550 w 3042068"/>
                <a:gd name="connsiteY52" fmla="*/ 1866900 h 2006801"/>
                <a:gd name="connsiteX53" fmla="*/ 863600 w 3042068"/>
                <a:gd name="connsiteY53" fmla="*/ 1885950 h 2006801"/>
                <a:gd name="connsiteX54" fmla="*/ 793750 w 3042068"/>
                <a:gd name="connsiteY54" fmla="*/ 1898650 h 2006801"/>
                <a:gd name="connsiteX55" fmla="*/ 552450 w 3042068"/>
                <a:gd name="connsiteY55" fmla="*/ 1911350 h 2006801"/>
                <a:gd name="connsiteX56" fmla="*/ 419100 w 3042068"/>
                <a:gd name="connsiteY56" fmla="*/ 1930400 h 2006801"/>
                <a:gd name="connsiteX57" fmla="*/ 393700 w 3042068"/>
                <a:gd name="connsiteY57" fmla="*/ 1936750 h 2006801"/>
                <a:gd name="connsiteX58" fmla="*/ 355600 w 3042068"/>
                <a:gd name="connsiteY58" fmla="*/ 1943100 h 2006801"/>
                <a:gd name="connsiteX59" fmla="*/ 266700 w 3042068"/>
                <a:gd name="connsiteY59" fmla="*/ 1962150 h 2006801"/>
                <a:gd name="connsiteX60" fmla="*/ 241300 w 3042068"/>
                <a:gd name="connsiteY60" fmla="*/ 1974850 h 2006801"/>
                <a:gd name="connsiteX61" fmla="*/ 222250 w 3042068"/>
                <a:gd name="connsiteY61" fmla="*/ 1981200 h 2006801"/>
                <a:gd name="connsiteX62" fmla="*/ 171450 w 3042068"/>
                <a:gd name="connsiteY62" fmla="*/ 2000250 h 2006801"/>
                <a:gd name="connsiteX63" fmla="*/ 0 w 3042068"/>
                <a:gd name="connsiteY63"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90800 w 3042068"/>
                <a:gd name="connsiteY9" fmla="*/ 1320800 h 2006801"/>
                <a:gd name="connsiteX10" fmla="*/ 2552700 w 3042068"/>
                <a:gd name="connsiteY10" fmla="*/ 1346200 h 2006801"/>
                <a:gd name="connsiteX11" fmla="*/ 2520950 w 3042068"/>
                <a:gd name="connsiteY11" fmla="*/ 1371600 h 2006801"/>
                <a:gd name="connsiteX12" fmla="*/ 2501900 w 3042068"/>
                <a:gd name="connsiteY12" fmla="*/ 1390650 h 2006801"/>
                <a:gd name="connsiteX13" fmla="*/ 2438400 w 3042068"/>
                <a:gd name="connsiteY13" fmla="*/ 1409700 h 2006801"/>
                <a:gd name="connsiteX14" fmla="*/ 2419350 w 3042068"/>
                <a:gd name="connsiteY14" fmla="*/ 1416050 h 2006801"/>
                <a:gd name="connsiteX15" fmla="*/ 2393950 w 3042068"/>
                <a:gd name="connsiteY15" fmla="*/ 1422400 h 2006801"/>
                <a:gd name="connsiteX16" fmla="*/ 2343150 w 3042068"/>
                <a:gd name="connsiteY16" fmla="*/ 1447800 h 2006801"/>
                <a:gd name="connsiteX17" fmla="*/ 2286000 w 3042068"/>
                <a:gd name="connsiteY17" fmla="*/ 1460500 h 2006801"/>
                <a:gd name="connsiteX18" fmla="*/ 2260600 w 3042068"/>
                <a:gd name="connsiteY18" fmla="*/ 1473200 h 2006801"/>
                <a:gd name="connsiteX19" fmla="*/ 2228850 w 3042068"/>
                <a:gd name="connsiteY19" fmla="*/ 1479550 h 2006801"/>
                <a:gd name="connsiteX20" fmla="*/ 2203450 w 3042068"/>
                <a:gd name="connsiteY20" fmla="*/ 1485900 h 2006801"/>
                <a:gd name="connsiteX21" fmla="*/ 2146300 w 3042068"/>
                <a:gd name="connsiteY21" fmla="*/ 1517650 h 2006801"/>
                <a:gd name="connsiteX22" fmla="*/ 2114550 w 3042068"/>
                <a:gd name="connsiteY22" fmla="*/ 1530350 h 2006801"/>
                <a:gd name="connsiteX23" fmla="*/ 2095500 w 3042068"/>
                <a:gd name="connsiteY23" fmla="*/ 1536700 h 2006801"/>
                <a:gd name="connsiteX24" fmla="*/ 2044700 w 3042068"/>
                <a:gd name="connsiteY24" fmla="*/ 1555750 h 2006801"/>
                <a:gd name="connsiteX25" fmla="*/ 2025650 w 3042068"/>
                <a:gd name="connsiteY25" fmla="*/ 1574800 h 2006801"/>
                <a:gd name="connsiteX26" fmla="*/ 2006600 w 3042068"/>
                <a:gd name="connsiteY26" fmla="*/ 1581150 h 2006801"/>
                <a:gd name="connsiteX27" fmla="*/ 1987550 w 3042068"/>
                <a:gd name="connsiteY27" fmla="*/ 1593850 h 2006801"/>
                <a:gd name="connsiteX28" fmla="*/ 1968500 w 3042068"/>
                <a:gd name="connsiteY28" fmla="*/ 1600200 h 2006801"/>
                <a:gd name="connsiteX29" fmla="*/ 1949450 w 3042068"/>
                <a:gd name="connsiteY29" fmla="*/ 1612900 h 2006801"/>
                <a:gd name="connsiteX30" fmla="*/ 1885950 w 3042068"/>
                <a:gd name="connsiteY30" fmla="*/ 1625600 h 2006801"/>
                <a:gd name="connsiteX31" fmla="*/ 1860550 w 3042068"/>
                <a:gd name="connsiteY31" fmla="*/ 1638300 h 2006801"/>
                <a:gd name="connsiteX32" fmla="*/ 1841500 w 3042068"/>
                <a:gd name="connsiteY32" fmla="*/ 1644650 h 2006801"/>
                <a:gd name="connsiteX33" fmla="*/ 1822450 w 3042068"/>
                <a:gd name="connsiteY33" fmla="*/ 1657350 h 2006801"/>
                <a:gd name="connsiteX34" fmla="*/ 1771650 w 3042068"/>
                <a:gd name="connsiteY34" fmla="*/ 1670050 h 2006801"/>
                <a:gd name="connsiteX35" fmla="*/ 1708150 w 3042068"/>
                <a:gd name="connsiteY35" fmla="*/ 1689100 h 2006801"/>
                <a:gd name="connsiteX36" fmla="*/ 1644650 w 3042068"/>
                <a:gd name="connsiteY36" fmla="*/ 1701800 h 2006801"/>
                <a:gd name="connsiteX37" fmla="*/ 1568450 w 3042068"/>
                <a:gd name="connsiteY37" fmla="*/ 1708150 h 2006801"/>
                <a:gd name="connsiteX38" fmla="*/ 1473200 w 3042068"/>
                <a:gd name="connsiteY38" fmla="*/ 1727200 h 2006801"/>
                <a:gd name="connsiteX39" fmla="*/ 1454150 w 3042068"/>
                <a:gd name="connsiteY39" fmla="*/ 1739900 h 2006801"/>
                <a:gd name="connsiteX40" fmla="*/ 1428750 w 3042068"/>
                <a:gd name="connsiteY40" fmla="*/ 1746250 h 2006801"/>
                <a:gd name="connsiteX41" fmla="*/ 1365250 w 3042068"/>
                <a:gd name="connsiteY41" fmla="*/ 1771650 h 2006801"/>
                <a:gd name="connsiteX42" fmla="*/ 1339850 w 3042068"/>
                <a:gd name="connsiteY42" fmla="*/ 1778000 h 2006801"/>
                <a:gd name="connsiteX43" fmla="*/ 1301750 w 3042068"/>
                <a:gd name="connsiteY43" fmla="*/ 1784350 h 2006801"/>
                <a:gd name="connsiteX44" fmla="*/ 1282700 w 3042068"/>
                <a:gd name="connsiteY44" fmla="*/ 1790700 h 2006801"/>
                <a:gd name="connsiteX45" fmla="*/ 1250950 w 3042068"/>
                <a:gd name="connsiteY45" fmla="*/ 1797050 h 2006801"/>
                <a:gd name="connsiteX46" fmla="*/ 1206500 w 3042068"/>
                <a:gd name="connsiteY46" fmla="*/ 1809750 h 2006801"/>
                <a:gd name="connsiteX47" fmla="*/ 1162050 w 3042068"/>
                <a:gd name="connsiteY47" fmla="*/ 1816100 h 2006801"/>
                <a:gd name="connsiteX48" fmla="*/ 1123950 w 3042068"/>
                <a:gd name="connsiteY48" fmla="*/ 1828800 h 2006801"/>
                <a:gd name="connsiteX49" fmla="*/ 1047750 w 3042068"/>
                <a:gd name="connsiteY49" fmla="*/ 1841500 h 2006801"/>
                <a:gd name="connsiteX50" fmla="*/ 1022350 w 3042068"/>
                <a:gd name="connsiteY50" fmla="*/ 1847850 h 2006801"/>
                <a:gd name="connsiteX51" fmla="*/ 971550 w 3042068"/>
                <a:gd name="connsiteY51" fmla="*/ 1866900 h 2006801"/>
                <a:gd name="connsiteX52" fmla="*/ 863600 w 3042068"/>
                <a:gd name="connsiteY52" fmla="*/ 1885950 h 2006801"/>
                <a:gd name="connsiteX53" fmla="*/ 793750 w 3042068"/>
                <a:gd name="connsiteY53" fmla="*/ 1898650 h 2006801"/>
                <a:gd name="connsiteX54" fmla="*/ 552450 w 3042068"/>
                <a:gd name="connsiteY54" fmla="*/ 1911350 h 2006801"/>
                <a:gd name="connsiteX55" fmla="*/ 419100 w 3042068"/>
                <a:gd name="connsiteY55" fmla="*/ 1930400 h 2006801"/>
                <a:gd name="connsiteX56" fmla="*/ 393700 w 3042068"/>
                <a:gd name="connsiteY56" fmla="*/ 1936750 h 2006801"/>
                <a:gd name="connsiteX57" fmla="*/ 355600 w 3042068"/>
                <a:gd name="connsiteY57" fmla="*/ 1943100 h 2006801"/>
                <a:gd name="connsiteX58" fmla="*/ 266700 w 3042068"/>
                <a:gd name="connsiteY58" fmla="*/ 1962150 h 2006801"/>
                <a:gd name="connsiteX59" fmla="*/ 241300 w 3042068"/>
                <a:gd name="connsiteY59" fmla="*/ 1974850 h 2006801"/>
                <a:gd name="connsiteX60" fmla="*/ 222250 w 3042068"/>
                <a:gd name="connsiteY60" fmla="*/ 1981200 h 2006801"/>
                <a:gd name="connsiteX61" fmla="*/ 171450 w 3042068"/>
                <a:gd name="connsiteY61" fmla="*/ 2000250 h 2006801"/>
                <a:gd name="connsiteX62" fmla="*/ 0 w 3042068"/>
                <a:gd name="connsiteY62"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520950 w 3042068"/>
                <a:gd name="connsiteY10" fmla="*/ 1371600 h 2006801"/>
                <a:gd name="connsiteX11" fmla="*/ 2501900 w 3042068"/>
                <a:gd name="connsiteY11" fmla="*/ 1390650 h 2006801"/>
                <a:gd name="connsiteX12" fmla="*/ 2438400 w 3042068"/>
                <a:gd name="connsiteY12" fmla="*/ 1409700 h 2006801"/>
                <a:gd name="connsiteX13" fmla="*/ 2419350 w 3042068"/>
                <a:gd name="connsiteY13" fmla="*/ 1416050 h 2006801"/>
                <a:gd name="connsiteX14" fmla="*/ 2393950 w 3042068"/>
                <a:gd name="connsiteY14" fmla="*/ 1422400 h 2006801"/>
                <a:gd name="connsiteX15" fmla="*/ 2343150 w 3042068"/>
                <a:gd name="connsiteY15" fmla="*/ 1447800 h 2006801"/>
                <a:gd name="connsiteX16" fmla="*/ 2286000 w 3042068"/>
                <a:gd name="connsiteY16" fmla="*/ 1460500 h 2006801"/>
                <a:gd name="connsiteX17" fmla="*/ 2260600 w 3042068"/>
                <a:gd name="connsiteY17" fmla="*/ 1473200 h 2006801"/>
                <a:gd name="connsiteX18" fmla="*/ 2228850 w 3042068"/>
                <a:gd name="connsiteY18" fmla="*/ 1479550 h 2006801"/>
                <a:gd name="connsiteX19" fmla="*/ 2203450 w 3042068"/>
                <a:gd name="connsiteY19" fmla="*/ 1485900 h 2006801"/>
                <a:gd name="connsiteX20" fmla="*/ 2146300 w 3042068"/>
                <a:gd name="connsiteY20" fmla="*/ 1517650 h 2006801"/>
                <a:gd name="connsiteX21" fmla="*/ 2114550 w 3042068"/>
                <a:gd name="connsiteY21" fmla="*/ 1530350 h 2006801"/>
                <a:gd name="connsiteX22" fmla="*/ 2095500 w 3042068"/>
                <a:gd name="connsiteY22" fmla="*/ 1536700 h 2006801"/>
                <a:gd name="connsiteX23" fmla="*/ 2044700 w 3042068"/>
                <a:gd name="connsiteY23" fmla="*/ 1555750 h 2006801"/>
                <a:gd name="connsiteX24" fmla="*/ 2025650 w 3042068"/>
                <a:gd name="connsiteY24" fmla="*/ 1574800 h 2006801"/>
                <a:gd name="connsiteX25" fmla="*/ 2006600 w 3042068"/>
                <a:gd name="connsiteY25" fmla="*/ 1581150 h 2006801"/>
                <a:gd name="connsiteX26" fmla="*/ 1987550 w 3042068"/>
                <a:gd name="connsiteY26" fmla="*/ 1593850 h 2006801"/>
                <a:gd name="connsiteX27" fmla="*/ 1968500 w 3042068"/>
                <a:gd name="connsiteY27" fmla="*/ 1600200 h 2006801"/>
                <a:gd name="connsiteX28" fmla="*/ 1949450 w 3042068"/>
                <a:gd name="connsiteY28" fmla="*/ 1612900 h 2006801"/>
                <a:gd name="connsiteX29" fmla="*/ 1885950 w 3042068"/>
                <a:gd name="connsiteY29" fmla="*/ 1625600 h 2006801"/>
                <a:gd name="connsiteX30" fmla="*/ 1860550 w 3042068"/>
                <a:gd name="connsiteY30" fmla="*/ 1638300 h 2006801"/>
                <a:gd name="connsiteX31" fmla="*/ 1841500 w 3042068"/>
                <a:gd name="connsiteY31" fmla="*/ 1644650 h 2006801"/>
                <a:gd name="connsiteX32" fmla="*/ 1822450 w 3042068"/>
                <a:gd name="connsiteY32" fmla="*/ 1657350 h 2006801"/>
                <a:gd name="connsiteX33" fmla="*/ 1771650 w 3042068"/>
                <a:gd name="connsiteY33" fmla="*/ 1670050 h 2006801"/>
                <a:gd name="connsiteX34" fmla="*/ 1708150 w 3042068"/>
                <a:gd name="connsiteY34" fmla="*/ 1689100 h 2006801"/>
                <a:gd name="connsiteX35" fmla="*/ 1644650 w 3042068"/>
                <a:gd name="connsiteY35" fmla="*/ 1701800 h 2006801"/>
                <a:gd name="connsiteX36" fmla="*/ 1568450 w 3042068"/>
                <a:gd name="connsiteY36" fmla="*/ 1708150 h 2006801"/>
                <a:gd name="connsiteX37" fmla="*/ 1473200 w 3042068"/>
                <a:gd name="connsiteY37" fmla="*/ 1727200 h 2006801"/>
                <a:gd name="connsiteX38" fmla="*/ 1454150 w 3042068"/>
                <a:gd name="connsiteY38" fmla="*/ 1739900 h 2006801"/>
                <a:gd name="connsiteX39" fmla="*/ 1428750 w 3042068"/>
                <a:gd name="connsiteY39" fmla="*/ 1746250 h 2006801"/>
                <a:gd name="connsiteX40" fmla="*/ 1365250 w 3042068"/>
                <a:gd name="connsiteY40" fmla="*/ 1771650 h 2006801"/>
                <a:gd name="connsiteX41" fmla="*/ 1339850 w 3042068"/>
                <a:gd name="connsiteY41" fmla="*/ 1778000 h 2006801"/>
                <a:gd name="connsiteX42" fmla="*/ 1301750 w 3042068"/>
                <a:gd name="connsiteY42" fmla="*/ 1784350 h 2006801"/>
                <a:gd name="connsiteX43" fmla="*/ 1282700 w 3042068"/>
                <a:gd name="connsiteY43" fmla="*/ 1790700 h 2006801"/>
                <a:gd name="connsiteX44" fmla="*/ 1250950 w 3042068"/>
                <a:gd name="connsiteY44" fmla="*/ 1797050 h 2006801"/>
                <a:gd name="connsiteX45" fmla="*/ 1206500 w 3042068"/>
                <a:gd name="connsiteY45" fmla="*/ 1809750 h 2006801"/>
                <a:gd name="connsiteX46" fmla="*/ 1162050 w 3042068"/>
                <a:gd name="connsiteY46" fmla="*/ 1816100 h 2006801"/>
                <a:gd name="connsiteX47" fmla="*/ 1123950 w 3042068"/>
                <a:gd name="connsiteY47" fmla="*/ 1828800 h 2006801"/>
                <a:gd name="connsiteX48" fmla="*/ 1047750 w 3042068"/>
                <a:gd name="connsiteY48" fmla="*/ 1841500 h 2006801"/>
                <a:gd name="connsiteX49" fmla="*/ 1022350 w 3042068"/>
                <a:gd name="connsiteY49" fmla="*/ 1847850 h 2006801"/>
                <a:gd name="connsiteX50" fmla="*/ 971550 w 3042068"/>
                <a:gd name="connsiteY50" fmla="*/ 1866900 h 2006801"/>
                <a:gd name="connsiteX51" fmla="*/ 863600 w 3042068"/>
                <a:gd name="connsiteY51" fmla="*/ 1885950 h 2006801"/>
                <a:gd name="connsiteX52" fmla="*/ 793750 w 3042068"/>
                <a:gd name="connsiteY52" fmla="*/ 1898650 h 2006801"/>
                <a:gd name="connsiteX53" fmla="*/ 552450 w 3042068"/>
                <a:gd name="connsiteY53" fmla="*/ 1911350 h 2006801"/>
                <a:gd name="connsiteX54" fmla="*/ 419100 w 3042068"/>
                <a:gd name="connsiteY54" fmla="*/ 1930400 h 2006801"/>
                <a:gd name="connsiteX55" fmla="*/ 393700 w 3042068"/>
                <a:gd name="connsiteY55" fmla="*/ 1936750 h 2006801"/>
                <a:gd name="connsiteX56" fmla="*/ 355600 w 3042068"/>
                <a:gd name="connsiteY56" fmla="*/ 1943100 h 2006801"/>
                <a:gd name="connsiteX57" fmla="*/ 266700 w 3042068"/>
                <a:gd name="connsiteY57" fmla="*/ 1962150 h 2006801"/>
                <a:gd name="connsiteX58" fmla="*/ 241300 w 3042068"/>
                <a:gd name="connsiteY58" fmla="*/ 1974850 h 2006801"/>
                <a:gd name="connsiteX59" fmla="*/ 222250 w 3042068"/>
                <a:gd name="connsiteY59" fmla="*/ 1981200 h 2006801"/>
                <a:gd name="connsiteX60" fmla="*/ 171450 w 3042068"/>
                <a:gd name="connsiteY60" fmla="*/ 2000250 h 2006801"/>
                <a:gd name="connsiteX61" fmla="*/ 0 w 3042068"/>
                <a:gd name="connsiteY61"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501900 w 3042068"/>
                <a:gd name="connsiteY10" fmla="*/ 1390650 h 2006801"/>
                <a:gd name="connsiteX11" fmla="*/ 2438400 w 3042068"/>
                <a:gd name="connsiteY11" fmla="*/ 1409700 h 2006801"/>
                <a:gd name="connsiteX12" fmla="*/ 2419350 w 3042068"/>
                <a:gd name="connsiteY12" fmla="*/ 1416050 h 2006801"/>
                <a:gd name="connsiteX13" fmla="*/ 2393950 w 3042068"/>
                <a:gd name="connsiteY13" fmla="*/ 1422400 h 2006801"/>
                <a:gd name="connsiteX14" fmla="*/ 2343150 w 3042068"/>
                <a:gd name="connsiteY14" fmla="*/ 1447800 h 2006801"/>
                <a:gd name="connsiteX15" fmla="*/ 2286000 w 3042068"/>
                <a:gd name="connsiteY15" fmla="*/ 1460500 h 2006801"/>
                <a:gd name="connsiteX16" fmla="*/ 2260600 w 3042068"/>
                <a:gd name="connsiteY16" fmla="*/ 1473200 h 2006801"/>
                <a:gd name="connsiteX17" fmla="*/ 2228850 w 3042068"/>
                <a:gd name="connsiteY17" fmla="*/ 1479550 h 2006801"/>
                <a:gd name="connsiteX18" fmla="*/ 2203450 w 3042068"/>
                <a:gd name="connsiteY18" fmla="*/ 1485900 h 2006801"/>
                <a:gd name="connsiteX19" fmla="*/ 2146300 w 3042068"/>
                <a:gd name="connsiteY19" fmla="*/ 1517650 h 2006801"/>
                <a:gd name="connsiteX20" fmla="*/ 2114550 w 3042068"/>
                <a:gd name="connsiteY20" fmla="*/ 1530350 h 2006801"/>
                <a:gd name="connsiteX21" fmla="*/ 2095500 w 3042068"/>
                <a:gd name="connsiteY21" fmla="*/ 1536700 h 2006801"/>
                <a:gd name="connsiteX22" fmla="*/ 2044700 w 3042068"/>
                <a:gd name="connsiteY22" fmla="*/ 1555750 h 2006801"/>
                <a:gd name="connsiteX23" fmla="*/ 2025650 w 3042068"/>
                <a:gd name="connsiteY23" fmla="*/ 1574800 h 2006801"/>
                <a:gd name="connsiteX24" fmla="*/ 2006600 w 3042068"/>
                <a:gd name="connsiteY24" fmla="*/ 1581150 h 2006801"/>
                <a:gd name="connsiteX25" fmla="*/ 1987550 w 3042068"/>
                <a:gd name="connsiteY25" fmla="*/ 1593850 h 2006801"/>
                <a:gd name="connsiteX26" fmla="*/ 1968500 w 3042068"/>
                <a:gd name="connsiteY26" fmla="*/ 1600200 h 2006801"/>
                <a:gd name="connsiteX27" fmla="*/ 1949450 w 3042068"/>
                <a:gd name="connsiteY27" fmla="*/ 1612900 h 2006801"/>
                <a:gd name="connsiteX28" fmla="*/ 1885950 w 3042068"/>
                <a:gd name="connsiteY28" fmla="*/ 1625600 h 2006801"/>
                <a:gd name="connsiteX29" fmla="*/ 1860550 w 3042068"/>
                <a:gd name="connsiteY29" fmla="*/ 1638300 h 2006801"/>
                <a:gd name="connsiteX30" fmla="*/ 1841500 w 3042068"/>
                <a:gd name="connsiteY30" fmla="*/ 1644650 h 2006801"/>
                <a:gd name="connsiteX31" fmla="*/ 1822450 w 3042068"/>
                <a:gd name="connsiteY31" fmla="*/ 1657350 h 2006801"/>
                <a:gd name="connsiteX32" fmla="*/ 1771650 w 3042068"/>
                <a:gd name="connsiteY32" fmla="*/ 1670050 h 2006801"/>
                <a:gd name="connsiteX33" fmla="*/ 1708150 w 3042068"/>
                <a:gd name="connsiteY33" fmla="*/ 1689100 h 2006801"/>
                <a:gd name="connsiteX34" fmla="*/ 1644650 w 3042068"/>
                <a:gd name="connsiteY34" fmla="*/ 1701800 h 2006801"/>
                <a:gd name="connsiteX35" fmla="*/ 1568450 w 3042068"/>
                <a:gd name="connsiteY35" fmla="*/ 1708150 h 2006801"/>
                <a:gd name="connsiteX36" fmla="*/ 1473200 w 3042068"/>
                <a:gd name="connsiteY36" fmla="*/ 1727200 h 2006801"/>
                <a:gd name="connsiteX37" fmla="*/ 1454150 w 3042068"/>
                <a:gd name="connsiteY37" fmla="*/ 1739900 h 2006801"/>
                <a:gd name="connsiteX38" fmla="*/ 1428750 w 3042068"/>
                <a:gd name="connsiteY38" fmla="*/ 1746250 h 2006801"/>
                <a:gd name="connsiteX39" fmla="*/ 1365250 w 3042068"/>
                <a:gd name="connsiteY39" fmla="*/ 1771650 h 2006801"/>
                <a:gd name="connsiteX40" fmla="*/ 1339850 w 3042068"/>
                <a:gd name="connsiteY40" fmla="*/ 1778000 h 2006801"/>
                <a:gd name="connsiteX41" fmla="*/ 1301750 w 3042068"/>
                <a:gd name="connsiteY41" fmla="*/ 1784350 h 2006801"/>
                <a:gd name="connsiteX42" fmla="*/ 1282700 w 3042068"/>
                <a:gd name="connsiteY42" fmla="*/ 1790700 h 2006801"/>
                <a:gd name="connsiteX43" fmla="*/ 1250950 w 3042068"/>
                <a:gd name="connsiteY43" fmla="*/ 1797050 h 2006801"/>
                <a:gd name="connsiteX44" fmla="*/ 1206500 w 3042068"/>
                <a:gd name="connsiteY44" fmla="*/ 1809750 h 2006801"/>
                <a:gd name="connsiteX45" fmla="*/ 1162050 w 3042068"/>
                <a:gd name="connsiteY45" fmla="*/ 1816100 h 2006801"/>
                <a:gd name="connsiteX46" fmla="*/ 1123950 w 3042068"/>
                <a:gd name="connsiteY46" fmla="*/ 1828800 h 2006801"/>
                <a:gd name="connsiteX47" fmla="*/ 1047750 w 3042068"/>
                <a:gd name="connsiteY47" fmla="*/ 1841500 h 2006801"/>
                <a:gd name="connsiteX48" fmla="*/ 1022350 w 3042068"/>
                <a:gd name="connsiteY48" fmla="*/ 1847850 h 2006801"/>
                <a:gd name="connsiteX49" fmla="*/ 971550 w 3042068"/>
                <a:gd name="connsiteY49" fmla="*/ 1866900 h 2006801"/>
                <a:gd name="connsiteX50" fmla="*/ 863600 w 3042068"/>
                <a:gd name="connsiteY50" fmla="*/ 1885950 h 2006801"/>
                <a:gd name="connsiteX51" fmla="*/ 793750 w 3042068"/>
                <a:gd name="connsiteY51" fmla="*/ 1898650 h 2006801"/>
                <a:gd name="connsiteX52" fmla="*/ 552450 w 3042068"/>
                <a:gd name="connsiteY52" fmla="*/ 1911350 h 2006801"/>
                <a:gd name="connsiteX53" fmla="*/ 419100 w 3042068"/>
                <a:gd name="connsiteY53" fmla="*/ 1930400 h 2006801"/>
                <a:gd name="connsiteX54" fmla="*/ 393700 w 3042068"/>
                <a:gd name="connsiteY54" fmla="*/ 1936750 h 2006801"/>
                <a:gd name="connsiteX55" fmla="*/ 355600 w 3042068"/>
                <a:gd name="connsiteY55" fmla="*/ 1943100 h 2006801"/>
                <a:gd name="connsiteX56" fmla="*/ 266700 w 3042068"/>
                <a:gd name="connsiteY56" fmla="*/ 1962150 h 2006801"/>
                <a:gd name="connsiteX57" fmla="*/ 241300 w 3042068"/>
                <a:gd name="connsiteY57" fmla="*/ 1974850 h 2006801"/>
                <a:gd name="connsiteX58" fmla="*/ 222250 w 3042068"/>
                <a:gd name="connsiteY58" fmla="*/ 1981200 h 2006801"/>
                <a:gd name="connsiteX59" fmla="*/ 171450 w 3042068"/>
                <a:gd name="connsiteY59" fmla="*/ 2000250 h 2006801"/>
                <a:gd name="connsiteX60" fmla="*/ 0 w 3042068"/>
                <a:gd name="connsiteY60"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438400 w 3042068"/>
                <a:gd name="connsiteY10" fmla="*/ 1409700 h 2006801"/>
                <a:gd name="connsiteX11" fmla="*/ 2419350 w 3042068"/>
                <a:gd name="connsiteY11" fmla="*/ 1416050 h 2006801"/>
                <a:gd name="connsiteX12" fmla="*/ 2393950 w 3042068"/>
                <a:gd name="connsiteY12" fmla="*/ 1422400 h 2006801"/>
                <a:gd name="connsiteX13" fmla="*/ 2343150 w 3042068"/>
                <a:gd name="connsiteY13" fmla="*/ 1447800 h 2006801"/>
                <a:gd name="connsiteX14" fmla="*/ 2286000 w 3042068"/>
                <a:gd name="connsiteY14" fmla="*/ 1460500 h 2006801"/>
                <a:gd name="connsiteX15" fmla="*/ 2260600 w 3042068"/>
                <a:gd name="connsiteY15" fmla="*/ 1473200 h 2006801"/>
                <a:gd name="connsiteX16" fmla="*/ 2228850 w 3042068"/>
                <a:gd name="connsiteY16" fmla="*/ 1479550 h 2006801"/>
                <a:gd name="connsiteX17" fmla="*/ 2203450 w 3042068"/>
                <a:gd name="connsiteY17" fmla="*/ 1485900 h 2006801"/>
                <a:gd name="connsiteX18" fmla="*/ 2146300 w 3042068"/>
                <a:gd name="connsiteY18" fmla="*/ 1517650 h 2006801"/>
                <a:gd name="connsiteX19" fmla="*/ 2114550 w 3042068"/>
                <a:gd name="connsiteY19" fmla="*/ 1530350 h 2006801"/>
                <a:gd name="connsiteX20" fmla="*/ 2095500 w 3042068"/>
                <a:gd name="connsiteY20" fmla="*/ 1536700 h 2006801"/>
                <a:gd name="connsiteX21" fmla="*/ 2044700 w 3042068"/>
                <a:gd name="connsiteY21" fmla="*/ 1555750 h 2006801"/>
                <a:gd name="connsiteX22" fmla="*/ 2025650 w 3042068"/>
                <a:gd name="connsiteY22" fmla="*/ 1574800 h 2006801"/>
                <a:gd name="connsiteX23" fmla="*/ 2006600 w 3042068"/>
                <a:gd name="connsiteY23" fmla="*/ 1581150 h 2006801"/>
                <a:gd name="connsiteX24" fmla="*/ 1987550 w 3042068"/>
                <a:gd name="connsiteY24" fmla="*/ 1593850 h 2006801"/>
                <a:gd name="connsiteX25" fmla="*/ 1968500 w 3042068"/>
                <a:gd name="connsiteY25" fmla="*/ 1600200 h 2006801"/>
                <a:gd name="connsiteX26" fmla="*/ 1949450 w 3042068"/>
                <a:gd name="connsiteY26" fmla="*/ 1612900 h 2006801"/>
                <a:gd name="connsiteX27" fmla="*/ 1885950 w 3042068"/>
                <a:gd name="connsiteY27" fmla="*/ 1625600 h 2006801"/>
                <a:gd name="connsiteX28" fmla="*/ 1860550 w 3042068"/>
                <a:gd name="connsiteY28" fmla="*/ 1638300 h 2006801"/>
                <a:gd name="connsiteX29" fmla="*/ 1841500 w 3042068"/>
                <a:gd name="connsiteY29" fmla="*/ 1644650 h 2006801"/>
                <a:gd name="connsiteX30" fmla="*/ 1822450 w 3042068"/>
                <a:gd name="connsiteY30" fmla="*/ 1657350 h 2006801"/>
                <a:gd name="connsiteX31" fmla="*/ 1771650 w 3042068"/>
                <a:gd name="connsiteY31" fmla="*/ 1670050 h 2006801"/>
                <a:gd name="connsiteX32" fmla="*/ 1708150 w 3042068"/>
                <a:gd name="connsiteY32" fmla="*/ 1689100 h 2006801"/>
                <a:gd name="connsiteX33" fmla="*/ 1644650 w 3042068"/>
                <a:gd name="connsiteY33" fmla="*/ 1701800 h 2006801"/>
                <a:gd name="connsiteX34" fmla="*/ 1568450 w 3042068"/>
                <a:gd name="connsiteY34" fmla="*/ 1708150 h 2006801"/>
                <a:gd name="connsiteX35" fmla="*/ 1473200 w 3042068"/>
                <a:gd name="connsiteY35" fmla="*/ 1727200 h 2006801"/>
                <a:gd name="connsiteX36" fmla="*/ 1454150 w 3042068"/>
                <a:gd name="connsiteY36" fmla="*/ 1739900 h 2006801"/>
                <a:gd name="connsiteX37" fmla="*/ 1428750 w 3042068"/>
                <a:gd name="connsiteY37" fmla="*/ 1746250 h 2006801"/>
                <a:gd name="connsiteX38" fmla="*/ 1365250 w 3042068"/>
                <a:gd name="connsiteY38" fmla="*/ 1771650 h 2006801"/>
                <a:gd name="connsiteX39" fmla="*/ 1339850 w 3042068"/>
                <a:gd name="connsiteY39" fmla="*/ 1778000 h 2006801"/>
                <a:gd name="connsiteX40" fmla="*/ 1301750 w 3042068"/>
                <a:gd name="connsiteY40" fmla="*/ 1784350 h 2006801"/>
                <a:gd name="connsiteX41" fmla="*/ 1282700 w 3042068"/>
                <a:gd name="connsiteY41" fmla="*/ 1790700 h 2006801"/>
                <a:gd name="connsiteX42" fmla="*/ 1250950 w 3042068"/>
                <a:gd name="connsiteY42" fmla="*/ 1797050 h 2006801"/>
                <a:gd name="connsiteX43" fmla="*/ 1206500 w 3042068"/>
                <a:gd name="connsiteY43" fmla="*/ 1809750 h 2006801"/>
                <a:gd name="connsiteX44" fmla="*/ 1162050 w 3042068"/>
                <a:gd name="connsiteY44" fmla="*/ 1816100 h 2006801"/>
                <a:gd name="connsiteX45" fmla="*/ 1123950 w 3042068"/>
                <a:gd name="connsiteY45" fmla="*/ 1828800 h 2006801"/>
                <a:gd name="connsiteX46" fmla="*/ 1047750 w 3042068"/>
                <a:gd name="connsiteY46" fmla="*/ 1841500 h 2006801"/>
                <a:gd name="connsiteX47" fmla="*/ 1022350 w 3042068"/>
                <a:gd name="connsiteY47" fmla="*/ 1847850 h 2006801"/>
                <a:gd name="connsiteX48" fmla="*/ 971550 w 3042068"/>
                <a:gd name="connsiteY48" fmla="*/ 1866900 h 2006801"/>
                <a:gd name="connsiteX49" fmla="*/ 863600 w 3042068"/>
                <a:gd name="connsiteY49" fmla="*/ 1885950 h 2006801"/>
                <a:gd name="connsiteX50" fmla="*/ 793750 w 3042068"/>
                <a:gd name="connsiteY50" fmla="*/ 1898650 h 2006801"/>
                <a:gd name="connsiteX51" fmla="*/ 552450 w 3042068"/>
                <a:gd name="connsiteY51" fmla="*/ 1911350 h 2006801"/>
                <a:gd name="connsiteX52" fmla="*/ 419100 w 3042068"/>
                <a:gd name="connsiteY52" fmla="*/ 1930400 h 2006801"/>
                <a:gd name="connsiteX53" fmla="*/ 393700 w 3042068"/>
                <a:gd name="connsiteY53" fmla="*/ 1936750 h 2006801"/>
                <a:gd name="connsiteX54" fmla="*/ 355600 w 3042068"/>
                <a:gd name="connsiteY54" fmla="*/ 1943100 h 2006801"/>
                <a:gd name="connsiteX55" fmla="*/ 266700 w 3042068"/>
                <a:gd name="connsiteY55" fmla="*/ 1962150 h 2006801"/>
                <a:gd name="connsiteX56" fmla="*/ 241300 w 3042068"/>
                <a:gd name="connsiteY56" fmla="*/ 1974850 h 2006801"/>
                <a:gd name="connsiteX57" fmla="*/ 222250 w 3042068"/>
                <a:gd name="connsiteY57" fmla="*/ 1981200 h 2006801"/>
                <a:gd name="connsiteX58" fmla="*/ 171450 w 3042068"/>
                <a:gd name="connsiteY58" fmla="*/ 2000250 h 2006801"/>
                <a:gd name="connsiteX59" fmla="*/ 0 w 3042068"/>
                <a:gd name="connsiteY59"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419350 w 3042068"/>
                <a:gd name="connsiteY10" fmla="*/ 1416050 h 2006801"/>
                <a:gd name="connsiteX11" fmla="*/ 2393950 w 3042068"/>
                <a:gd name="connsiteY11" fmla="*/ 1422400 h 2006801"/>
                <a:gd name="connsiteX12" fmla="*/ 2343150 w 3042068"/>
                <a:gd name="connsiteY12" fmla="*/ 1447800 h 2006801"/>
                <a:gd name="connsiteX13" fmla="*/ 2286000 w 3042068"/>
                <a:gd name="connsiteY13" fmla="*/ 1460500 h 2006801"/>
                <a:gd name="connsiteX14" fmla="*/ 2260600 w 3042068"/>
                <a:gd name="connsiteY14" fmla="*/ 1473200 h 2006801"/>
                <a:gd name="connsiteX15" fmla="*/ 2228850 w 3042068"/>
                <a:gd name="connsiteY15" fmla="*/ 1479550 h 2006801"/>
                <a:gd name="connsiteX16" fmla="*/ 2203450 w 3042068"/>
                <a:gd name="connsiteY16" fmla="*/ 1485900 h 2006801"/>
                <a:gd name="connsiteX17" fmla="*/ 2146300 w 3042068"/>
                <a:gd name="connsiteY17" fmla="*/ 1517650 h 2006801"/>
                <a:gd name="connsiteX18" fmla="*/ 2114550 w 3042068"/>
                <a:gd name="connsiteY18" fmla="*/ 1530350 h 2006801"/>
                <a:gd name="connsiteX19" fmla="*/ 2095500 w 3042068"/>
                <a:gd name="connsiteY19" fmla="*/ 1536700 h 2006801"/>
                <a:gd name="connsiteX20" fmla="*/ 2044700 w 3042068"/>
                <a:gd name="connsiteY20" fmla="*/ 1555750 h 2006801"/>
                <a:gd name="connsiteX21" fmla="*/ 2025650 w 3042068"/>
                <a:gd name="connsiteY21" fmla="*/ 1574800 h 2006801"/>
                <a:gd name="connsiteX22" fmla="*/ 2006600 w 3042068"/>
                <a:gd name="connsiteY22" fmla="*/ 1581150 h 2006801"/>
                <a:gd name="connsiteX23" fmla="*/ 1987550 w 3042068"/>
                <a:gd name="connsiteY23" fmla="*/ 1593850 h 2006801"/>
                <a:gd name="connsiteX24" fmla="*/ 1968500 w 3042068"/>
                <a:gd name="connsiteY24" fmla="*/ 1600200 h 2006801"/>
                <a:gd name="connsiteX25" fmla="*/ 1949450 w 3042068"/>
                <a:gd name="connsiteY25" fmla="*/ 1612900 h 2006801"/>
                <a:gd name="connsiteX26" fmla="*/ 1885950 w 3042068"/>
                <a:gd name="connsiteY26" fmla="*/ 1625600 h 2006801"/>
                <a:gd name="connsiteX27" fmla="*/ 1860550 w 3042068"/>
                <a:gd name="connsiteY27" fmla="*/ 1638300 h 2006801"/>
                <a:gd name="connsiteX28" fmla="*/ 1841500 w 3042068"/>
                <a:gd name="connsiteY28" fmla="*/ 1644650 h 2006801"/>
                <a:gd name="connsiteX29" fmla="*/ 1822450 w 3042068"/>
                <a:gd name="connsiteY29" fmla="*/ 1657350 h 2006801"/>
                <a:gd name="connsiteX30" fmla="*/ 1771650 w 3042068"/>
                <a:gd name="connsiteY30" fmla="*/ 1670050 h 2006801"/>
                <a:gd name="connsiteX31" fmla="*/ 1708150 w 3042068"/>
                <a:gd name="connsiteY31" fmla="*/ 1689100 h 2006801"/>
                <a:gd name="connsiteX32" fmla="*/ 1644650 w 3042068"/>
                <a:gd name="connsiteY32" fmla="*/ 1701800 h 2006801"/>
                <a:gd name="connsiteX33" fmla="*/ 1568450 w 3042068"/>
                <a:gd name="connsiteY33" fmla="*/ 1708150 h 2006801"/>
                <a:gd name="connsiteX34" fmla="*/ 1473200 w 3042068"/>
                <a:gd name="connsiteY34" fmla="*/ 1727200 h 2006801"/>
                <a:gd name="connsiteX35" fmla="*/ 1454150 w 3042068"/>
                <a:gd name="connsiteY35" fmla="*/ 1739900 h 2006801"/>
                <a:gd name="connsiteX36" fmla="*/ 1428750 w 3042068"/>
                <a:gd name="connsiteY36" fmla="*/ 1746250 h 2006801"/>
                <a:gd name="connsiteX37" fmla="*/ 1365250 w 3042068"/>
                <a:gd name="connsiteY37" fmla="*/ 1771650 h 2006801"/>
                <a:gd name="connsiteX38" fmla="*/ 1339850 w 3042068"/>
                <a:gd name="connsiteY38" fmla="*/ 1778000 h 2006801"/>
                <a:gd name="connsiteX39" fmla="*/ 1301750 w 3042068"/>
                <a:gd name="connsiteY39" fmla="*/ 1784350 h 2006801"/>
                <a:gd name="connsiteX40" fmla="*/ 1282700 w 3042068"/>
                <a:gd name="connsiteY40" fmla="*/ 1790700 h 2006801"/>
                <a:gd name="connsiteX41" fmla="*/ 1250950 w 3042068"/>
                <a:gd name="connsiteY41" fmla="*/ 1797050 h 2006801"/>
                <a:gd name="connsiteX42" fmla="*/ 1206500 w 3042068"/>
                <a:gd name="connsiteY42" fmla="*/ 1809750 h 2006801"/>
                <a:gd name="connsiteX43" fmla="*/ 1162050 w 3042068"/>
                <a:gd name="connsiteY43" fmla="*/ 1816100 h 2006801"/>
                <a:gd name="connsiteX44" fmla="*/ 1123950 w 3042068"/>
                <a:gd name="connsiteY44" fmla="*/ 1828800 h 2006801"/>
                <a:gd name="connsiteX45" fmla="*/ 1047750 w 3042068"/>
                <a:gd name="connsiteY45" fmla="*/ 1841500 h 2006801"/>
                <a:gd name="connsiteX46" fmla="*/ 1022350 w 3042068"/>
                <a:gd name="connsiteY46" fmla="*/ 1847850 h 2006801"/>
                <a:gd name="connsiteX47" fmla="*/ 971550 w 3042068"/>
                <a:gd name="connsiteY47" fmla="*/ 1866900 h 2006801"/>
                <a:gd name="connsiteX48" fmla="*/ 863600 w 3042068"/>
                <a:gd name="connsiteY48" fmla="*/ 1885950 h 2006801"/>
                <a:gd name="connsiteX49" fmla="*/ 793750 w 3042068"/>
                <a:gd name="connsiteY49" fmla="*/ 1898650 h 2006801"/>
                <a:gd name="connsiteX50" fmla="*/ 552450 w 3042068"/>
                <a:gd name="connsiteY50" fmla="*/ 1911350 h 2006801"/>
                <a:gd name="connsiteX51" fmla="*/ 419100 w 3042068"/>
                <a:gd name="connsiteY51" fmla="*/ 1930400 h 2006801"/>
                <a:gd name="connsiteX52" fmla="*/ 393700 w 3042068"/>
                <a:gd name="connsiteY52" fmla="*/ 1936750 h 2006801"/>
                <a:gd name="connsiteX53" fmla="*/ 355600 w 3042068"/>
                <a:gd name="connsiteY53" fmla="*/ 1943100 h 2006801"/>
                <a:gd name="connsiteX54" fmla="*/ 266700 w 3042068"/>
                <a:gd name="connsiteY54" fmla="*/ 1962150 h 2006801"/>
                <a:gd name="connsiteX55" fmla="*/ 241300 w 3042068"/>
                <a:gd name="connsiteY55" fmla="*/ 1974850 h 2006801"/>
                <a:gd name="connsiteX56" fmla="*/ 222250 w 3042068"/>
                <a:gd name="connsiteY56" fmla="*/ 1981200 h 2006801"/>
                <a:gd name="connsiteX57" fmla="*/ 171450 w 3042068"/>
                <a:gd name="connsiteY57" fmla="*/ 2000250 h 2006801"/>
                <a:gd name="connsiteX58" fmla="*/ 0 w 3042068"/>
                <a:gd name="connsiteY58"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393950 w 3042068"/>
                <a:gd name="connsiteY10" fmla="*/ 1422400 h 2006801"/>
                <a:gd name="connsiteX11" fmla="*/ 2343150 w 3042068"/>
                <a:gd name="connsiteY11" fmla="*/ 1447800 h 2006801"/>
                <a:gd name="connsiteX12" fmla="*/ 2286000 w 3042068"/>
                <a:gd name="connsiteY12" fmla="*/ 1460500 h 2006801"/>
                <a:gd name="connsiteX13" fmla="*/ 2260600 w 3042068"/>
                <a:gd name="connsiteY13" fmla="*/ 1473200 h 2006801"/>
                <a:gd name="connsiteX14" fmla="*/ 2228850 w 3042068"/>
                <a:gd name="connsiteY14" fmla="*/ 1479550 h 2006801"/>
                <a:gd name="connsiteX15" fmla="*/ 2203450 w 3042068"/>
                <a:gd name="connsiteY15" fmla="*/ 1485900 h 2006801"/>
                <a:gd name="connsiteX16" fmla="*/ 2146300 w 3042068"/>
                <a:gd name="connsiteY16" fmla="*/ 1517650 h 2006801"/>
                <a:gd name="connsiteX17" fmla="*/ 2114550 w 3042068"/>
                <a:gd name="connsiteY17" fmla="*/ 1530350 h 2006801"/>
                <a:gd name="connsiteX18" fmla="*/ 2095500 w 3042068"/>
                <a:gd name="connsiteY18" fmla="*/ 1536700 h 2006801"/>
                <a:gd name="connsiteX19" fmla="*/ 2044700 w 3042068"/>
                <a:gd name="connsiteY19" fmla="*/ 1555750 h 2006801"/>
                <a:gd name="connsiteX20" fmla="*/ 2025650 w 3042068"/>
                <a:gd name="connsiteY20" fmla="*/ 1574800 h 2006801"/>
                <a:gd name="connsiteX21" fmla="*/ 2006600 w 3042068"/>
                <a:gd name="connsiteY21" fmla="*/ 1581150 h 2006801"/>
                <a:gd name="connsiteX22" fmla="*/ 1987550 w 3042068"/>
                <a:gd name="connsiteY22" fmla="*/ 1593850 h 2006801"/>
                <a:gd name="connsiteX23" fmla="*/ 1968500 w 3042068"/>
                <a:gd name="connsiteY23" fmla="*/ 1600200 h 2006801"/>
                <a:gd name="connsiteX24" fmla="*/ 1949450 w 3042068"/>
                <a:gd name="connsiteY24" fmla="*/ 1612900 h 2006801"/>
                <a:gd name="connsiteX25" fmla="*/ 1885950 w 3042068"/>
                <a:gd name="connsiteY25" fmla="*/ 1625600 h 2006801"/>
                <a:gd name="connsiteX26" fmla="*/ 1860550 w 3042068"/>
                <a:gd name="connsiteY26" fmla="*/ 1638300 h 2006801"/>
                <a:gd name="connsiteX27" fmla="*/ 1841500 w 3042068"/>
                <a:gd name="connsiteY27" fmla="*/ 1644650 h 2006801"/>
                <a:gd name="connsiteX28" fmla="*/ 1822450 w 3042068"/>
                <a:gd name="connsiteY28" fmla="*/ 1657350 h 2006801"/>
                <a:gd name="connsiteX29" fmla="*/ 1771650 w 3042068"/>
                <a:gd name="connsiteY29" fmla="*/ 1670050 h 2006801"/>
                <a:gd name="connsiteX30" fmla="*/ 1708150 w 3042068"/>
                <a:gd name="connsiteY30" fmla="*/ 1689100 h 2006801"/>
                <a:gd name="connsiteX31" fmla="*/ 1644650 w 3042068"/>
                <a:gd name="connsiteY31" fmla="*/ 1701800 h 2006801"/>
                <a:gd name="connsiteX32" fmla="*/ 1568450 w 3042068"/>
                <a:gd name="connsiteY32" fmla="*/ 1708150 h 2006801"/>
                <a:gd name="connsiteX33" fmla="*/ 1473200 w 3042068"/>
                <a:gd name="connsiteY33" fmla="*/ 1727200 h 2006801"/>
                <a:gd name="connsiteX34" fmla="*/ 1454150 w 3042068"/>
                <a:gd name="connsiteY34" fmla="*/ 1739900 h 2006801"/>
                <a:gd name="connsiteX35" fmla="*/ 1428750 w 3042068"/>
                <a:gd name="connsiteY35" fmla="*/ 1746250 h 2006801"/>
                <a:gd name="connsiteX36" fmla="*/ 1365250 w 3042068"/>
                <a:gd name="connsiteY36" fmla="*/ 1771650 h 2006801"/>
                <a:gd name="connsiteX37" fmla="*/ 1339850 w 3042068"/>
                <a:gd name="connsiteY37" fmla="*/ 1778000 h 2006801"/>
                <a:gd name="connsiteX38" fmla="*/ 1301750 w 3042068"/>
                <a:gd name="connsiteY38" fmla="*/ 1784350 h 2006801"/>
                <a:gd name="connsiteX39" fmla="*/ 1282700 w 3042068"/>
                <a:gd name="connsiteY39" fmla="*/ 1790700 h 2006801"/>
                <a:gd name="connsiteX40" fmla="*/ 1250950 w 3042068"/>
                <a:gd name="connsiteY40" fmla="*/ 1797050 h 2006801"/>
                <a:gd name="connsiteX41" fmla="*/ 1206500 w 3042068"/>
                <a:gd name="connsiteY41" fmla="*/ 1809750 h 2006801"/>
                <a:gd name="connsiteX42" fmla="*/ 1162050 w 3042068"/>
                <a:gd name="connsiteY42" fmla="*/ 1816100 h 2006801"/>
                <a:gd name="connsiteX43" fmla="*/ 1123950 w 3042068"/>
                <a:gd name="connsiteY43" fmla="*/ 1828800 h 2006801"/>
                <a:gd name="connsiteX44" fmla="*/ 1047750 w 3042068"/>
                <a:gd name="connsiteY44" fmla="*/ 1841500 h 2006801"/>
                <a:gd name="connsiteX45" fmla="*/ 1022350 w 3042068"/>
                <a:gd name="connsiteY45" fmla="*/ 1847850 h 2006801"/>
                <a:gd name="connsiteX46" fmla="*/ 971550 w 3042068"/>
                <a:gd name="connsiteY46" fmla="*/ 1866900 h 2006801"/>
                <a:gd name="connsiteX47" fmla="*/ 863600 w 3042068"/>
                <a:gd name="connsiteY47" fmla="*/ 1885950 h 2006801"/>
                <a:gd name="connsiteX48" fmla="*/ 793750 w 3042068"/>
                <a:gd name="connsiteY48" fmla="*/ 1898650 h 2006801"/>
                <a:gd name="connsiteX49" fmla="*/ 552450 w 3042068"/>
                <a:gd name="connsiteY49" fmla="*/ 1911350 h 2006801"/>
                <a:gd name="connsiteX50" fmla="*/ 419100 w 3042068"/>
                <a:gd name="connsiteY50" fmla="*/ 1930400 h 2006801"/>
                <a:gd name="connsiteX51" fmla="*/ 393700 w 3042068"/>
                <a:gd name="connsiteY51" fmla="*/ 1936750 h 2006801"/>
                <a:gd name="connsiteX52" fmla="*/ 355600 w 3042068"/>
                <a:gd name="connsiteY52" fmla="*/ 1943100 h 2006801"/>
                <a:gd name="connsiteX53" fmla="*/ 266700 w 3042068"/>
                <a:gd name="connsiteY53" fmla="*/ 1962150 h 2006801"/>
                <a:gd name="connsiteX54" fmla="*/ 241300 w 3042068"/>
                <a:gd name="connsiteY54" fmla="*/ 1974850 h 2006801"/>
                <a:gd name="connsiteX55" fmla="*/ 222250 w 3042068"/>
                <a:gd name="connsiteY55" fmla="*/ 1981200 h 2006801"/>
                <a:gd name="connsiteX56" fmla="*/ 171450 w 3042068"/>
                <a:gd name="connsiteY56" fmla="*/ 2000250 h 2006801"/>
                <a:gd name="connsiteX57" fmla="*/ 0 w 3042068"/>
                <a:gd name="connsiteY57"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343150 w 3042068"/>
                <a:gd name="connsiteY10" fmla="*/ 1447800 h 2006801"/>
                <a:gd name="connsiteX11" fmla="*/ 2286000 w 3042068"/>
                <a:gd name="connsiteY11" fmla="*/ 1460500 h 2006801"/>
                <a:gd name="connsiteX12" fmla="*/ 2260600 w 3042068"/>
                <a:gd name="connsiteY12" fmla="*/ 1473200 h 2006801"/>
                <a:gd name="connsiteX13" fmla="*/ 2228850 w 3042068"/>
                <a:gd name="connsiteY13" fmla="*/ 1479550 h 2006801"/>
                <a:gd name="connsiteX14" fmla="*/ 2203450 w 3042068"/>
                <a:gd name="connsiteY14" fmla="*/ 1485900 h 2006801"/>
                <a:gd name="connsiteX15" fmla="*/ 2146300 w 3042068"/>
                <a:gd name="connsiteY15" fmla="*/ 1517650 h 2006801"/>
                <a:gd name="connsiteX16" fmla="*/ 2114550 w 3042068"/>
                <a:gd name="connsiteY16" fmla="*/ 1530350 h 2006801"/>
                <a:gd name="connsiteX17" fmla="*/ 2095500 w 3042068"/>
                <a:gd name="connsiteY17" fmla="*/ 1536700 h 2006801"/>
                <a:gd name="connsiteX18" fmla="*/ 2044700 w 3042068"/>
                <a:gd name="connsiteY18" fmla="*/ 1555750 h 2006801"/>
                <a:gd name="connsiteX19" fmla="*/ 2025650 w 3042068"/>
                <a:gd name="connsiteY19" fmla="*/ 1574800 h 2006801"/>
                <a:gd name="connsiteX20" fmla="*/ 2006600 w 3042068"/>
                <a:gd name="connsiteY20" fmla="*/ 1581150 h 2006801"/>
                <a:gd name="connsiteX21" fmla="*/ 1987550 w 3042068"/>
                <a:gd name="connsiteY21" fmla="*/ 1593850 h 2006801"/>
                <a:gd name="connsiteX22" fmla="*/ 1968500 w 3042068"/>
                <a:gd name="connsiteY22" fmla="*/ 1600200 h 2006801"/>
                <a:gd name="connsiteX23" fmla="*/ 1949450 w 3042068"/>
                <a:gd name="connsiteY23" fmla="*/ 1612900 h 2006801"/>
                <a:gd name="connsiteX24" fmla="*/ 1885950 w 3042068"/>
                <a:gd name="connsiteY24" fmla="*/ 1625600 h 2006801"/>
                <a:gd name="connsiteX25" fmla="*/ 1860550 w 3042068"/>
                <a:gd name="connsiteY25" fmla="*/ 1638300 h 2006801"/>
                <a:gd name="connsiteX26" fmla="*/ 1841500 w 3042068"/>
                <a:gd name="connsiteY26" fmla="*/ 1644650 h 2006801"/>
                <a:gd name="connsiteX27" fmla="*/ 1822450 w 3042068"/>
                <a:gd name="connsiteY27" fmla="*/ 1657350 h 2006801"/>
                <a:gd name="connsiteX28" fmla="*/ 1771650 w 3042068"/>
                <a:gd name="connsiteY28" fmla="*/ 1670050 h 2006801"/>
                <a:gd name="connsiteX29" fmla="*/ 1708150 w 3042068"/>
                <a:gd name="connsiteY29" fmla="*/ 1689100 h 2006801"/>
                <a:gd name="connsiteX30" fmla="*/ 1644650 w 3042068"/>
                <a:gd name="connsiteY30" fmla="*/ 1701800 h 2006801"/>
                <a:gd name="connsiteX31" fmla="*/ 1568450 w 3042068"/>
                <a:gd name="connsiteY31" fmla="*/ 1708150 h 2006801"/>
                <a:gd name="connsiteX32" fmla="*/ 1473200 w 3042068"/>
                <a:gd name="connsiteY32" fmla="*/ 1727200 h 2006801"/>
                <a:gd name="connsiteX33" fmla="*/ 1454150 w 3042068"/>
                <a:gd name="connsiteY33" fmla="*/ 1739900 h 2006801"/>
                <a:gd name="connsiteX34" fmla="*/ 1428750 w 3042068"/>
                <a:gd name="connsiteY34" fmla="*/ 1746250 h 2006801"/>
                <a:gd name="connsiteX35" fmla="*/ 1365250 w 3042068"/>
                <a:gd name="connsiteY35" fmla="*/ 1771650 h 2006801"/>
                <a:gd name="connsiteX36" fmla="*/ 1339850 w 3042068"/>
                <a:gd name="connsiteY36" fmla="*/ 1778000 h 2006801"/>
                <a:gd name="connsiteX37" fmla="*/ 1301750 w 3042068"/>
                <a:gd name="connsiteY37" fmla="*/ 1784350 h 2006801"/>
                <a:gd name="connsiteX38" fmla="*/ 1282700 w 3042068"/>
                <a:gd name="connsiteY38" fmla="*/ 1790700 h 2006801"/>
                <a:gd name="connsiteX39" fmla="*/ 1250950 w 3042068"/>
                <a:gd name="connsiteY39" fmla="*/ 1797050 h 2006801"/>
                <a:gd name="connsiteX40" fmla="*/ 1206500 w 3042068"/>
                <a:gd name="connsiteY40" fmla="*/ 1809750 h 2006801"/>
                <a:gd name="connsiteX41" fmla="*/ 1162050 w 3042068"/>
                <a:gd name="connsiteY41" fmla="*/ 1816100 h 2006801"/>
                <a:gd name="connsiteX42" fmla="*/ 1123950 w 3042068"/>
                <a:gd name="connsiteY42" fmla="*/ 1828800 h 2006801"/>
                <a:gd name="connsiteX43" fmla="*/ 1047750 w 3042068"/>
                <a:gd name="connsiteY43" fmla="*/ 1841500 h 2006801"/>
                <a:gd name="connsiteX44" fmla="*/ 1022350 w 3042068"/>
                <a:gd name="connsiteY44" fmla="*/ 1847850 h 2006801"/>
                <a:gd name="connsiteX45" fmla="*/ 971550 w 3042068"/>
                <a:gd name="connsiteY45" fmla="*/ 1866900 h 2006801"/>
                <a:gd name="connsiteX46" fmla="*/ 863600 w 3042068"/>
                <a:gd name="connsiteY46" fmla="*/ 1885950 h 2006801"/>
                <a:gd name="connsiteX47" fmla="*/ 793750 w 3042068"/>
                <a:gd name="connsiteY47" fmla="*/ 1898650 h 2006801"/>
                <a:gd name="connsiteX48" fmla="*/ 552450 w 3042068"/>
                <a:gd name="connsiteY48" fmla="*/ 1911350 h 2006801"/>
                <a:gd name="connsiteX49" fmla="*/ 419100 w 3042068"/>
                <a:gd name="connsiteY49" fmla="*/ 1930400 h 2006801"/>
                <a:gd name="connsiteX50" fmla="*/ 393700 w 3042068"/>
                <a:gd name="connsiteY50" fmla="*/ 1936750 h 2006801"/>
                <a:gd name="connsiteX51" fmla="*/ 355600 w 3042068"/>
                <a:gd name="connsiteY51" fmla="*/ 1943100 h 2006801"/>
                <a:gd name="connsiteX52" fmla="*/ 266700 w 3042068"/>
                <a:gd name="connsiteY52" fmla="*/ 1962150 h 2006801"/>
                <a:gd name="connsiteX53" fmla="*/ 241300 w 3042068"/>
                <a:gd name="connsiteY53" fmla="*/ 1974850 h 2006801"/>
                <a:gd name="connsiteX54" fmla="*/ 222250 w 3042068"/>
                <a:gd name="connsiteY54" fmla="*/ 1981200 h 2006801"/>
                <a:gd name="connsiteX55" fmla="*/ 171450 w 3042068"/>
                <a:gd name="connsiteY55" fmla="*/ 2000250 h 2006801"/>
                <a:gd name="connsiteX56" fmla="*/ 0 w 3042068"/>
                <a:gd name="connsiteY56"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86000 w 3042068"/>
                <a:gd name="connsiteY10" fmla="*/ 1460500 h 2006801"/>
                <a:gd name="connsiteX11" fmla="*/ 2260600 w 3042068"/>
                <a:gd name="connsiteY11" fmla="*/ 1473200 h 2006801"/>
                <a:gd name="connsiteX12" fmla="*/ 2228850 w 3042068"/>
                <a:gd name="connsiteY12" fmla="*/ 1479550 h 2006801"/>
                <a:gd name="connsiteX13" fmla="*/ 2203450 w 3042068"/>
                <a:gd name="connsiteY13" fmla="*/ 1485900 h 2006801"/>
                <a:gd name="connsiteX14" fmla="*/ 2146300 w 3042068"/>
                <a:gd name="connsiteY14" fmla="*/ 1517650 h 2006801"/>
                <a:gd name="connsiteX15" fmla="*/ 2114550 w 3042068"/>
                <a:gd name="connsiteY15" fmla="*/ 1530350 h 2006801"/>
                <a:gd name="connsiteX16" fmla="*/ 2095500 w 3042068"/>
                <a:gd name="connsiteY16" fmla="*/ 1536700 h 2006801"/>
                <a:gd name="connsiteX17" fmla="*/ 2044700 w 3042068"/>
                <a:gd name="connsiteY17" fmla="*/ 1555750 h 2006801"/>
                <a:gd name="connsiteX18" fmla="*/ 2025650 w 3042068"/>
                <a:gd name="connsiteY18" fmla="*/ 1574800 h 2006801"/>
                <a:gd name="connsiteX19" fmla="*/ 2006600 w 3042068"/>
                <a:gd name="connsiteY19" fmla="*/ 1581150 h 2006801"/>
                <a:gd name="connsiteX20" fmla="*/ 1987550 w 3042068"/>
                <a:gd name="connsiteY20" fmla="*/ 1593850 h 2006801"/>
                <a:gd name="connsiteX21" fmla="*/ 1968500 w 3042068"/>
                <a:gd name="connsiteY21" fmla="*/ 1600200 h 2006801"/>
                <a:gd name="connsiteX22" fmla="*/ 1949450 w 3042068"/>
                <a:gd name="connsiteY22" fmla="*/ 1612900 h 2006801"/>
                <a:gd name="connsiteX23" fmla="*/ 1885950 w 3042068"/>
                <a:gd name="connsiteY23" fmla="*/ 1625600 h 2006801"/>
                <a:gd name="connsiteX24" fmla="*/ 1860550 w 3042068"/>
                <a:gd name="connsiteY24" fmla="*/ 1638300 h 2006801"/>
                <a:gd name="connsiteX25" fmla="*/ 1841500 w 3042068"/>
                <a:gd name="connsiteY25" fmla="*/ 1644650 h 2006801"/>
                <a:gd name="connsiteX26" fmla="*/ 1822450 w 3042068"/>
                <a:gd name="connsiteY26" fmla="*/ 1657350 h 2006801"/>
                <a:gd name="connsiteX27" fmla="*/ 1771650 w 3042068"/>
                <a:gd name="connsiteY27" fmla="*/ 1670050 h 2006801"/>
                <a:gd name="connsiteX28" fmla="*/ 1708150 w 3042068"/>
                <a:gd name="connsiteY28" fmla="*/ 1689100 h 2006801"/>
                <a:gd name="connsiteX29" fmla="*/ 1644650 w 3042068"/>
                <a:gd name="connsiteY29" fmla="*/ 1701800 h 2006801"/>
                <a:gd name="connsiteX30" fmla="*/ 1568450 w 3042068"/>
                <a:gd name="connsiteY30" fmla="*/ 1708150 h 2006801"/>
                <a:gd name="connsiteX31" fmla="*/ 1473200 w 3042068"/>
                <a:gd name="connsiteY31" fmla="*/ 1727200 h 2006801"/>
                <a:gd name="connsiteX32" fmla="*/ 1454150 w 3042068"/>
                <a:gd name="connsiteY32" fmla="*/ 1739900 h 2006801"/>
                <a:gd name="connsiteX33" fmla="*/ 1428750 w 3042068"/>
                <a:gd name="connsiteY33" fmla="*/ 1746250 h 2006801"/>
                <a:gd name="connsiteX34" fmla="*/ 1365250 w 3042068"/>
                <a:gd name="connsiteY34" fmla="*/ 1771650 h 2006801"/>
                <a:gd name="connsiteX35" fmla="*/ 1339850 w 3042068"/>
                <a:gd name="connsiteY35" fmla="*/ 1778000 h 2006801"/>
                <a:gd name="connsiteX36" fmla="*/ 1301750 w 3042068"/>
                <a:gd name="connsiteY36" fmla="*/ 1784350 h 2006801"/>
                <a:gd name="connsiteX37" fmla="*/ 1282700 w 3042068"/>
                <a:gd name="connsiteY37" fmla="*/ 1790700 h 2006801"/>
                <a:gd name="connsiteX38" fmla="*/ 1250950 w 3042068"/>
                <a:gd name="connsiteY38" fmla="*/ 1797050 h 2006801"/>
                <a:gd name="connsiteX39" fmla="*/ 1206500 w 3042068"/>
                <a:gd name="connsiteY39" fmla="*/ 1809750 h 2006801"/>
                <a:gd name="connsiteX40" fmla="*/ 1162050 w 3042068"/>
                <a:gd name="connsiteY40" fmla="*/ 1816100 h 2006801"/>
                <a:gd name="connsiteX41" fmla="*/ 1123950 w 3042068"/>
                <a:gd name="connsiteY41" fmla="*/ 1828800 h 2006801"/>
                <a:gd name="connsiteX42" fmla="*/ 1047750 w 3042068"/>
                <a:gd name="connsiteY42" fmla="*/ 1841500 h 2006801"/>
                <a:gd name="connsiteX43" fmla="*/ 1022350 w 3042068"/>
                <a:gd name="connsiteY43" fmla="*/ 1847850 h 2006801"/>
                <a:gd name="connsiteX44" fmla="*/ 971550 w 3042068"/>
                <a:gd name="connsiteY44" fmla="*/ 1866900 h 2006801"/>
                <a:gd name="connsiteX45" fmla="*/ 863600 w 3042068"/>
                <a:gd name="connsiteY45" fmla="*/ 1885950 h 2006801"/>
                <a:gd name="connsiteX46" fmla="*/ 793750 w 3042068"/>
                <a:gd name="connsiteY46" fmla="*/ 1898650 h 2006801"/>
                <a:gd name="connsiteX47" fmla="*/ 552450 w 3042068"/>
                <a:gd name="connsiteY47" fmla="*/ 1911350 h 2006801"/>
                <a:gd name="connsiteX48" fmla="*/ 419100 w 3042068"/>
                <a:gd name="connsiteY48" fmla="*/ 1930400 h 2006801"/>
                <a:gd name="connsiteX49" fmla="*/ 393700 w 3042068"/>
                <a:gd name="connsiteY49" fmla="*/ 1936750 h 2006801"/>
                <a:gd name="connsiteX50" fmla="*/ 355600 w 3042068"/>
                <a:gd name="connsiteY50" fmla="*/ 1943100 h 2006801"/>
                <a:gd name="connsiteX51" fmla="*/ 266700 w 3042068"/>
                <a:gd name="connsiteY51" fmla="*/ 1962150 h 2006801"/>
                <a:gd name="connsiteX52" fmla="*/ 241300 w 3042068"/>
                <a:gd name="connsiteY52" fmla="*/ 1974850 h 2006801"/>
                <a:gd name="connsiteX53" fmla="*/ 222250 w 3042068"/>
                <a:gd name="connsiteY53" fmla="*/ 1981200 h 2006801"/>
                <a:gd name="connsiteX54" fmla="*/ 171450 w 3042068"/>
                <a:gd name="connsiteY54" fmla="*/ 2000250 h 2006801"/>
                <a:gd name="connsiteX55" fmla="*/ 0 w 3042068"/>
                <a:gd name="connsiteY55"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60600 w 3042068"/>
                <a:gd name="connsiteY10" fmla="*/ 1473200 h 2006801"/>
                <a:gd name="connsiteX11" fmla="*/ 2228850 w 3042068"/>
                <a:gd name="connsiteY11" fmla="*/ 1479550 h 2006801"/>
                <a:gd name="connsiteX12" fmla="*/ 2203450 w 3042068"/>
                <a:gd name="connsiteY12" fmla="*/ 1485900 h 2006801"/>
                <a:gd name="connsiteX13" fmla="*/ 2146300 w 3042068"/>
                <a:gd name="connsiteY13" fmla="*/ 1517650 h 2006801"/>
                <a:gd name="connsiteX14" fmla="*/ 2114550 w 3042068"/>
                <a:gd name="connsiteY14" fmla="*/ 1530350 h 2006801"/>
                <a:gd name="connsiteX15" fmla="*/ 2095500 w 3042068"/>
                <a:gd name="connsiteY15" fmla="*/ 1536700 h 2006801"/>
                <a:gd name="connsiteX16" fmla="*/ 2044700 w 3042068"/>
                <a:gd name="connsiteY16" fmla="*/ 1555750 h 2006801"/>
                <a:gd name="connsiteX17" fmla="*/ 2025650 w 3042068"/>
                <a:gd name="connsiteY17" fmla="*/ 1574800 h 2006801"/>
                <a:gd name="connsiteX18" fmla="*/ 2006600 w 3042068"/>
                <a:gd name="connsiteY18" fmla="*/ 1581150 h 2006801"/>
                <a:gd name="connsiteX19" fmla="*/ 1987550 w 3042068"/>
                <a:gd name="connsiteY19" fmla="*/ 1593850 h 2006801"/>
                <a:gd name="connsiteX20" fmla="*/ 1968500 w 3042068"/>
                <a:gd name="connsiteY20" fmla="*/ 1600200 h 2006801"/>
                <a:gd name="connsiteX21" fmla="*/ 1949450 w 3042068"/>
                <a:gd name="connsiteY21" fmla="*/ 1612900 h 2006801"/>
                <a:gd name="connsiteX22" fmla="*/ 1885950 w 3042068"/>
                <a:gd name="connsiteY22" fmla="*/ 1625600 h 2006801"/>
                <a:gd name="connsiteX23" fmla="*/ 1860550 w 3042068"/>
                <a:gd name="connsiteY23" fmla="*/ 1638300 h 2006801"/>
                <a:gd name="connsiteX24" fmla="*/ 1841500 w 3042068"/>
                <a:gd name="connsiteY24" fmla="*/ 1644650 h 2006801"/>
                <a:gd name="connsiteX25" fmla="*/ 1822450 w 3042068"/>
                <a:gd name="connsiteY25" fmla="*/ 1657350 h 2006801"/>
                <a:gd name="connsiteX26" fmla="*/ 1771650 w 3042068"/>
                <a:gd name="connsiteY26" fmla="*/ 1670050 h 2006801"/>
                <a:gd name="connsiteX27" fmla="*/ 1708150 w 3042068"/>
                <a:gd name="connsiteY27" fmla="*/ 1689100 h 2006801"/>
                <a:gd name="connsiteX28" fmla="*/ 1644650 w 3042068"/>
                <a:gd name="connsiteY28" fmla="*/ 1701800 h 2006801"/>
                <a:gd name="connsiteX29" fmla="*/ 1568450 w 3042068"/>
                <a:gd name="connsiteY29" fmla="*/ 1708150 h 2006801"/>
                <a:gd name="connsiteX30" fmla="*/ 1473200 w 3042068"/>
                <a:gd name="connsiteY30" fmla="*/ 1727200 h 2006801"/>
                <a:gd name="connsiteX31" fmla="*/ 1454150 w 3042068"/>
                <a:gd name="connsiteY31" fmla="*/ 1739900 h 2006801"/>
                <a:gd name="connsiteX32" fmla="*/ 1428750 w 3042068"/>
                <a:gd name="connsiteY32" fmla="*/ 1746250 h 2006801"/>
                <a:gd name="connsiteX33" fmla="*/ 1365250 w 3042068"/>
                <a:gd name="connsiteY33" fmla="*/ 1771650 h 2006801"/>
                <a:gd name="connsiteX34" fmla="*/ 1339850 w 3042068"/>
                <a:gd name="connsiteY34" fmla="*/ 1778000 h 2006801"/>
                <a:gd name="connsiteX35" fmla="*/ 1301750 w 3042068"/>
                <a:gd name="connsiteY35" fmla="*/ 1784350 h 2006801"/>
                <a:gd name="connsiteX36" fmla="*/ 1282700 w 3042068"/>
                <a:gd name="connsiteY36" fmla="*/ 1790700 h 2006801"/>
                <a:gd name="connsiteX37" fmla="*/ 1250950 w 3042068"/>
                <a:gd name="connsiteY37" fmla="*/ 1797050 h 2006801"/>
                <a:gd name="connsiteX38" fmla="*/ 1206500 w 3042068"/>
                <a:gd name="connsiteY38" fmla="*/ 1809750 h 2006801"/>
                <a:gd name="connsiteX39" fmla="*/ 1162050 w 3042068"/>
                <a:gd name="connsiteY39" fmla="*/ 1816100 h 2006801"/>
                <a:gd name="connsiteX40" fmla="*/ 1123950 w 3042068"/>
                <a:gd name="connsiteY40" fmla="*/ 1828800 h 2006801"/>
                <a:gd name="connsiteX41" fmla="*/ 1047750 w 3042068"/>
                <a:gd name="connsiteY41" fmla="*/ 1841500 h 2006801"/>
                <a:gd name="connsiteX42" fmla="*/ 1022350 w 3042068"/>
                <a:gd name="connsiteY42" fmla="*/ 1847850 h 2006801"/>
                <a:gd name="connsiteX43" fmla="*/ 971550 w 3042068"/>
                <a:gd name="connsiteY43" fmla="*/ 1866900 h 2006801"/>
                <a:gd name="connsiteX44" fmla="*/ 863600 w 3042068"/>
                <a:gd name="connsiteY44" fmla="*/ 1885950 h 2006801"/>
                <a:gd name="connsiteX45" fmla="*/ 793750 w 3042068"/>
                <a:gd name="connsiteY45" fmla="*/ 1898650 h 2006801"/>
                <a:gd name="connsiteX46" fmla="*/ 552450 w 3042068"/>
                <a:gd name="connsiteY46" fmla="*/ 1911350 h 2006801"/>
                <a:gd name="connsiteX47" fmla="*/ 419100 w 3042068"/>
                <a:gd name="connsiteY47" fmla="*/ 1930400 h 2006801"/>
                <a:gd name="connsiteX48" fmla="*/ 393700 w 3042068"/>
                <a:gd name="connsiteY48" fmla="*/ 1936750 h 2006801"/>
                <a:gd name="connsiteX49" fmla="*/ 355600 w 3042068"/>
                <a:gd name="connsiteY49" fmla="*/ 1943100 h 2006801"/>
                <a:gd name="connsiteX50" fmla="*/ 266700 w 3042068"/>
                <a:gd name="connsiteY50" fmla="*/ 1962150 h 2006801"/>
                <a:gd name="connsiteX51" fmla="*/ 241300 w 3042068"/>
                <a:gd name="connsiteY51" fmla="*/ 1974850 h 2006801"/>
                <a:gd name="connsiteX52" fmla="*/ 222250 w 3042068"/>
                <a:gd name="connsiteY52" fmla="*/ 1981200 h 2006801"/>
                <a:gd name="connsiteX53" fmla="*/ 171450 w 3042068"/>
                <a:gd name="connsiteY53" fmla="*/ 2000250 h 2006801"/>
                <a:gd name="connsiteX54" fmla="*/ 0 w 3042068"/>
                <a:gd name="connsiteY54"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28850 w 3042068"/>
                <a:gd name="connsiteY10" fmla="*/ 1479550 h 2006801"/>
                <a:gd name="connsiteX11" fmla="*/ 2203450 w 3042068"/>
                <a:gd name="connsiteY11" fmla="*/ 1485900 h 2006801"/>
                <a:gd name="connsiteX12" fmla="*/ 2146300 w 3042068"/>
                <a:gd name="connsiteY12" fmla="*/ 1517650 h 2006801"/>
                <a:gd name="connsiteX13" fmla="*/ 2114550 w 3042068"/>
                <a:gd name="connsiteY13" fmla="*/ 1530350 h 2006801"/>
                <a:gd name="connsiteX14" fmla="*/ 2095500 w 3042068"/>
                <a:gd name="connsiteY14" fmla="*/ 1536700 h 2006801"/>
                <a:gd name="connsiteX15" fmla="*/ 2044700 w 3042068"/>
                <a:gd name="connsiteY15" fmla="*/ 1555750 h 2006801"/>
                <a:gd name="connsiteX16" fmla="*/ 2025650 w 3042068"/>
                <a:gd name="connsiteY16" fmla="*/ 1574800 h 2006801"/>
                <a:gd name="connsiteX17" fmla="*/ 2006600 w 3042068"/>
                <a:gd name="connsiteY17" fmla="*/ 1581150 h 2006801"/>
                <a:gd name="connsiteX18" fmla="*/ 1987550 w 3042068"/>
                <a:gd name="connsiteY18" fmla="*/ 1593850 h 2006801"/>
                <a:gd name="connsiteX19" fmla="*/ 1968500 w 3042068"/>
                <a:gd name="connsiteY19" fmla="*/ 1600200 h 2006801"/>
                <a:gd name="connsiteX20" fmla="*/ 1949450 w 3042068"/>
                <a:gd name="connsiteY20" fmla="*/ 1612900 h 2006801"/>
                <a:gd name="connsiteX21" fmla="*/ 1885950 w 3042068"/>
                <a:gd name="connsiteY21" fmla="*/ 1625600 h 2006801"/>
                <a:gd name="connsiteX22" fmla="*/ 1860550 w 3042068"/>
                <a:gd name="connsiteY22" fmla="*/ 1638300 h 2006801"/>
                <a:gd name="connsiteX23" fmla="*/ 1841500 w 3042068"/>
                <a:gd name="connsiteY23" fmla="*/ 1644650 h 2006801"/>
                <a:gd name="connsiteX24" fmla="*/ 1822450 w 3042068"/>
                <a:gd name="connsiteY24" fmla="*/ 1657350 h 2006801"/>
                <a:gd name="connsiteX25" fmla="*/ 1771650 w 3042068"/>
                <a:gd name="connsiteY25" fmla="*/ 1670050 h 2006801"/>
                <a:gd name="connsiteX26" fmla="*/ 1708150 w 3042068"/>
                <a:gd name="connsiteY26" fmla="*/ 1689100 h 2006801"/>
                <a:gd name="connsiteX27" fmla="*/ 1644650 w 3042068"/>
                <a:gd name="connsiteY27" fmla="*/ 1701800 h 2006801"/>
                <a:gd name="connsiteX28" fmla="*/ 1568450 w 3042068"/>
                <a:gd name="connsiteY28" fmla="*/ 1708150 h 2006801"/>
                <a:gd name="connsiteX29" fmla="*/ 1473200 w 3042068"/>
                <a:gd name="connsiteY29" fmla="*/ 1727200 h 2006801"/>
                <a:gd name="connsiteX30" fmla="*/ 1454150 w 3042068"/>
                <a:gd name="connsiteY30" fmla="*/ 1739900 h 2006801"/>
                <a:gd name="connsiteX31" fmla="*/ 1428750 w 3042068"/>
                <a:gd name="connsiteY31" fmla="*/ 1746250 h 2006801"/>
                <a:gd name="connsiteX32" fmla="*/ 1365250 w 3042068"/>
                <a:gd name="connsiteY32" fmla="*/ 1771650 h 2006801"/>
                <a:gd name="connsiteX33" fmla="*/ 1339850 w 3042068"/>
                <a:gd name="connsiteY33" fmla="*/ 1778000 h 2006801"/>
                <a:gd name="connsiteX34" fmla="*/ 1301750 w 3042068"/>
                <a:gd name="connsiteY34" fmla="*/ 1784350 h 2006801"/>
                <a:gd name="connsiteX35" fmla="*/ 1282700 w 3042068"/>
                <a:gd name="connsiteY35" fmla="*/ 1790700 h 2006801"/>
                <a:gd name="connsiteX36" fmla="*/ 1250950 w 3042068"/>
                <a:gd name="connsiteY36" fmla="*/ 1797050 h 2006801"/>
                <a:gd name="connsiteX37" fmla="*/ 1206500 w 3042068"/>
                <a:gd name="connsiteY37" fmla="*/ 1809750 h 2006801"/>
                <a:gd name="connsiteX38" fmla="*/ 1162050 w 3042068"/>
                <a:gd name="connsiteY38" fmla="*/ 1816100 h 2006801"/>
                <a:gd name="connsiteX39" fmla="*/ 1123950 w 3042068"/>
                <a:gd name="connsiteY39" fmla="*/ 1828800 h 2006801"/>
                <a:gd name="connsiteX40" fmla="*/ 1047750 w 3042068"/>
                <a:gd name="connsiteY40" fmla="*/ 1841500 h 2006801"/>
                <a:gd name="connsiteX41" fmla="*/ 1022350 w 3042068"/>
                <a:gd name="connsiteY41" fmla="*/ 1847850 h 2006801"/>
                <a:gd name="connsiteX42" fmla="*/ 971550 w 3042068"/>
                <a:gd name="connsiteY42" fmla="*/ 1866900 h 2006801"/>
                <a:gd name="connsiteX43" fmla="*/ 863600 w 3042068"/>
                <a:gd name="connsiteY43" fmla="*/ 1885950 h 2006801"/>
                <a:gd name="connsiteX44" fmla="*/ 793750 w 3042068"/>
                <a:gd name="connsiteY44" fmla="*/ 1898650 h 2006801"/>
                <a:gd name="connsiteX45" fmla="*/ 552450 w 3042068"/>
                <a:gd name="connsiteY45" fmla="*/ 1911350 h 2006801"/>
                <a:gd name="connsiteX46" fmla="*/ 419100 w 3042068"/>
                <a:gd name="connsiteY46" fmla="*/ 1930400 h 2006801"/>
                <a:gd name="connsiteX47" fmla="*/ 393700 w 3042068"/>
                <a:gd name="connsiteY47" fmla="*/ 1936750 h 2006801"/>
                <a:gd name="connsiteX48" fmla="*/ 355600 w 3042068"/>
                <a:gd name="connsiteY48" fmla="*/ 1943100 h 2006801"/>
                <a:gd name="connsiteX49" fmla="*/ 266700 w 3042068"/>
                <a:gd name="connsiteY49" fmla="*/ 1962150 h 2006801"/>
                <a:gd name="connsiteX50" fmla="*/ 241300 w 3042068"/>
                <a:gd name="connsiteY50" fmla="*/ 1974850 h 2006801"/>
                <a:gd name="connsiteX51" fmla="*/ 222250 w 3042068"/>
                <a:gd name="connsiteY51" fmla="*/ 1981200 h 2006801"/>
                <a:gd name="connsiteX52" fmla="*/ 171450 w 3042068"/>
                <a:gd name="connsiteY52" fmla="*/ 2000250 h 2006801"/>
                <a:gd name="connsiteX53" fmla="*/ 0 w 3042068"/>
                <a:gd name="connsiteY53"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2146300 w 3042068"/>
                <a:gd name="connsiteY11" fmla="*/ 1517650 h 2006801"/>
                <a:gd name="connsiteX12" fmla="*/ 2114550 w 3042068"/>
                <a:gd name="connsiteY12" fmla="*/ 1530350 h 2006801"/>
                <a:gd name="connsiteX13" fmla="*/ 2095500 w 3042068"/>
                <a:gd name="connsiteY13" fmla="*/ 1536700 h 2006801"/>
                <a:gd name="connsiteX14" fmla="*/ 2044700 w 3042068"/>
                <a:gd name="connsiteY14" fmla="*/ 1555750 h 2006801"/>
                <a:gd name="connsiteX15" fmla="*/ 2025650 w 3042068"/>
                <a:gd name="connsiteY15" fmla="*/ 1574800 h 2006801"/>
                <a:gd name="connsiteX16" fmla="*/ 2006600 w 3042068"/>
                <a:gd name="connsiteY16" fmla="*/ 1581150 h 2006801"/>
                <a:gd name="connsiteX17" fmla="*/ 1987550 w 3042068"/>
                <a:gd name="connsiteY17" fmla="*/ 1593850 h 2006801"/>
                <a:gd name="connsiteX18" fmla="*/ 1968500 w 3042068"/>
                <a:gd name="connsiteY18" fmla="*/ 1600200 h 2006801"/>
                <a:gd name="connsiteX19" fmla="*/ 1949450 w 3042068"/>
                <a:gd name="connsiteY19" fmla="*/ 1612900 h 2006801"/>
                <a:gd name="connsiteX20" fmla="*/ 1885950 w 3042068"/>
                <a:gd name="connsiteY20" fmla="*/ 1625600 h 2006801"/>
                <a:gd name="connsiteX21" fmla="*/ 1860550 w 3042068"/>
                <a:gd name="connsiteY21" fmla="*/ 1638300 h 2006801"/>
                <a:gd name="connsiteX22" fmla="*/ 1841500 w 3042068"/>
                <a:gd name="connsiteY22" fmla="*/ 1644650 h 2006801"/>
                <a:gd name="connsiteX23" fmla="*/ 1822450 w 3042068"/>
                <a:gd name="connsiteY23" fmla="*/ 1657350 h 2006801"/>
                <a:gd name="connsiteX24" fmla="*/ 1771650 w 3042068"/>
                <a:gd name="connsiteY24" fmla="*/ 1670050 h 2006801"/>
                <a:gd name="connsiteX25" fmla="*/ 1708150 w 3042068"/>
                <a:gd name="connsiteY25" fmla="*/ 1689100 h 2006801"/>
                <a:gd name="connsiteX26" fmla="*/ 1644650 w 3042068"/>
                <a:gd name="connsiteY26" fmla="*/ 1701800 h 2006801"/>
                <a:gd name="connsiteX27" fmla="*/ 1568450 w 3042068"/>
                <a:gd name="connsiteY27" fmla="*/ 1708150 h 2006801"/>
                <a:gd name="connsiteX28" fmla="*/ 1473200 w 3042068"/>
                <a:gd name="connsiteY28" fmla="*/ 1727200 h 2006801"/>
                <a:gd name="connsiteX29" fmla="*/ 1454150 w 3042068"/>
                <a:gd name="connsiteY29" fmla="*/ 1739900 h 2006801"/>
                <a:gd name="connsiteX30" fmla="*/ 1428750 w 3042068"/>
                <a:gd name="connsiteY30" fmla="*/ 1746250 h 2006801"/>
                <a:gd name="connsiteX31" fmla="*/ 1365250 w 3042068"/>
                <a:gd name="connsiteY31" fmla="*/ 1771650 h 2006801"/>
                <a:gd name="connsiteX32" fmla="*/ 1339850 w 3042068"/>
                <a:gd name="connsiteY32" fmla="*/ 1778000 h 2006801"/>
                <a:gd name="connsiteX33" fmla="*/ 1301750 w 3042068"/>
                <a:gd name="connsiteY33" fmla="*/ 1784350 h 2006801"/>
                <a:gd name="connsiteX34" fmla="*/ 1282700 w 3042068"/>
                <a:gd name="connsiteY34" fmla="*/ 1790700 h 2006801"/>
                <a:gd name="connsiteX35" fmla="*/ 1250950 w 3042068"/>
                <a:gd name="connsiteY35" fmla="*/ 1797050 h 2006801"/>
                <a:gd name="connsiteX36" fmla="*/ 1206500 w 3042068"/>
                <a:gd name="connsiteY36" fmla="*/ 1809750 h 2006801"/>
                <a:gd name="connsiteX37" fmla="*/ 1162050 w 3042068"/>
                <a:gd name="connsiteY37" fmla="*/ 1816100 h 2006801"/>
                <a:gd name="connsiteX38" fmla="*/ 1123950 w 3042068"/>
                <a:gd name="connsiteY38" fmla="*/ 1828800 h 2006801"/>
                <a:gd name="connsiteX39" fmla="*/ 1047750 w 3042068"/>
                <a:gd name="connsiteY39" fmla="*/ 1841500 h 2006801"/>
                <a:gd name="connsiteX40" fmla="*/ 1022350 w 3042068"/>
                <a:gd name="connsiteY40" fmla="*/ 1847850 h 2006801"/>
                <a:gd name="connsiteX41" fmla="*/ 971550 w 3042068"/>
                <a:gd name="connsiteY41" fmla="*/ 1866900 h 2006801"/>
                <a:gd name="connsiteX42" fmla="*/ 863600 w 3042068"/>
                <a:gd name="connsiteY42" fmla="*/ 1885950 h 2006801"/>
                <a:gd name="connsiteX43" fmla="*/ 793750 w 3042068"/>
                <a:gd name="connsiteY43" fmla="*/ 1898650 h 2006801"/>
                <a:gd name="connsiteX44" fmla="*/ 552450 w 3042068"/>
                <a:gd name="connsiteY44" fmla="*/ 1911350 h 2006801"/>
                <a:gd name="connsiteX45" fmla="*/ 419100 w 3042068"/>
                <a:gd name="connsiteY45" fmla="*/ 1930400 h 2006801"/>
                <a:gd name="connsiteX46" fmla="*/ 393700 w 3042068"/>
                <a:gd name="connsiteY46" fmla="*/ 1936750 h 2006801"/>
                <a:gd name="connsiteX47" fmla="*/ 355600 w 3042068"/>
                <a:gd name="connsiteY47" fmla="*/ 1943100 h 2006801"/>
                <a:gd name="connsiteX48" fmla="*/ 266700 w 3042068"/>
                <a:gd name="connsiteY48" fmla="*/ 1962150 h 2006801"/>
                <a:gd name="connsiteX49" fmla="*/ 241300 w 3042068"/>
                <a:gd name="connsiteY49" fmla="*/ 1974850 h 2006801"/>
                <a:gd name="connsiteX50" fmla="*/ 222250 w 3042068"/>
                <a:gd name="connsiteY50" fmla="*/ 1981200 h 2006801"/>
                <a:gd name="connsiteX51" fmla="*/ 171450 w 3042068"/>
                <a:gd name="connsiteY51" fmla="*/ 2000250 h 2006801"/>
                <a:gd name="connsiteX52" fmla="*/ 0 w 3042068"/>
                <a:gd name="connsiteY52"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2114550 w 3042068"/>
                <a:gd name="connsiteY11" fmla="*/ 1530350 h 2006801"/>
                <a:gd name="connsiteX12" fmla="*/ 2095500 w 3042068"/>
                <a:gd name="connsiteY12" fmla="*/ 1536700 h 2006801"/>
                <a:gd name="connsiteX13" fmla="*/ 2044700 w 3042068"/>
                <a:gd name="connsiteY13" fmla="*/ 1555750 h 2006801"/>
                <a:gd name="connsiteX14" fmla="*/ 2025650 w 3042068"/>
                <a:gd name="connsiteY14" fmla="*/ 1574800 h 2006801"/>
                <a:gd name="connsiteX15" fmla="*/ 2006600 w 3042068"/>
                <a:gd name="connsiteY15" fmla="*/ 1581150 h 2006801"/>
                <a:gd name="connsiteX16" fmla="*/ 1987550 w 3042068"/>
                <a:gd name="connsiteY16" fmla="*/ 1593850 h 2006801"/>
                <a:gd name="connsiteX17" fmla="*/ 1968500 w 3042068"/>
                <a:gd name="connsiteY17" fmla="*/ 1600200 h 2006801"/>
                <a:gd name="connsiteX18" fmla="*/ 1949450 w 3042068"/>
                <a:gd name="connsiteY18" fmla="*/ 1612900 h 2006801"/>
                <a:gd name="connsiteX19" fmla="*/ 1885950 w 3042068"/>
                <a:gd name="connsiteY19" fmla="*/ 1625600 h 2006801"/>
                <a:gd name="connsiteX20" fmla="*/ 1860550 w 3042068"/>
                <a:gd name="connsiteY20" fmla="*/ 1638300 h 2006801"/>
                <a:gd name="connsiteX21" fmla="*/ 1841500 w 3042068"/>
                <a:gd name="connsiteY21" fmla="*/ 1644650 h 2006801"/>
                <a:gd name="connsiteX22" fmla="*/ 1822450 w 3042068"/>
                <a:gd name="connsiteY22" fmla="*/ 1657350 h 2006801"/>
                <a:gd name="connsiteX23" fmla="*/ 1771650 w 3042068"/>
                <a:gd name="connsiteY23" fmla="*/ 1670050 h 2006801"/>
                <a:gd name="connsiteX24" fmla="*/ 1708150 w 3042068"/>
                <a:gd name="connsiteY24" fmla="*/ 1689100 h 2006801"/>
                <a:gd name="connsiteX25" fmla="*/ 1644650 w 3042068"/>
                <a:gd name="connsiteY25" fmla="*/ 1701800 h 2006801"/>
                <a:gd name="connsiteX26" fmla="*/ 1568450 w 3042068"/>
                <a:gd name="connsiteY26" fmla="*/ 1708150 h 2006801"/>
                <a:gd name="connsiteX27" fmla="*/ 1473200 w 3042068"/>
                <a:gd name="connsiteY27" fmla="*/ 1727200 h 2006801"/>
                <a:gd name="connsiteX28" fmla="*/ 1454150 w 3042068"/>
                <a:gd name="connsiteY28" fmla="*/ 1739900 h 2006801"/>
                <a:gd name="connsiteX29" fmla="*/ 1428750 w 3042068"/>
                <a:gd name="connsiteY29" fmla="*/ 1746250 h 2006801"/>
                <a:gd name="connsiteX30" fmla="*/ 1365250 w 3042068"/>
                <a:gd name="connsiteY30" fmla="*/ 1771650 h 2006801"/>
                <a:gd name="connsiteX31" fmla="*/ 1339850 w 3042068"/>
                <a:gd name="connsiteY31" fmla="*/ 1778000 h 2006801"/>
                <a:gd name="connsiteX32" fmla="*/ 1301750 w 3042068"/>
                <a:gd name="connsiteY32" fmla="*/ 1784350 h 2006801"/>
                <a:gd name="connsiteX33" fmla="*/ 1282700 w 3042068"/>
                <a:gd name="connsiteY33" fmla="*/ 1790700 h 2006801"/>
                <a:gd name="connsiteX34" fmla="*/ 1250950 w 3042068"/>
                <a:gd name="connsiteY34" fmla="*/ 1797050 h 2006801"/>
                <a:gd name="connsiteX35" fmla="*/ 1206500 w 3042068"/>
                <a:gd name="connsiteY35" fmla="*/ 1809750 h 2006801"/>
                <a:gd name="connsiteX36" fmla="*/ 1162050 w 3042068"/>
                <a:gd name="connsiteY36" fmla="*/ 1816100 h 2006801"/>
                <a:gd name="connsiteX37" fmla="*/ 1123950 w 3042068"/>
                <a:gd name="connsiteY37" fmla="*/ 1828800 h 2006801"/>
                <a:gd name="connsiteX38" fmla="*/ 1047750 w 3042068"/>
                <a:gd name="connsiteY38" fmla="*/ 1841500 h 2006801"/>
                <a:gd name="connsiteX39" fmla="*/ 1022350 w 3042068"/>
                <a:gd name="connsiteY39" fmla="*/ 1847850 h 2006801"/>
                <a:gd name="connsiteX40" fmla="*/ 971550 w 3042068"/>
                <a:gd name="connsiteY40" fmla="*/ 1866900 h 2006801"/>
                <a:gd name="connsiteX41" fmla="*/ 863600 w 3042068"/>
                <a:gd name="connsiteY41" fmla="*/ 1885950 h 2006801"/>
                <a:gd name="connsiteX42" fmla="*/ 793750 w 3042068"/>
                <a:gd name="connsiteY42" fmla="*/ 1898650 h 2006801"/>
                <a:gd name="connsiteX43" fmla="*/ 552450 w 3042068"/>
                <a:gd name="connsiteY43" fmla="*/ 1911350 h 2006801"/>
                <a:gd name="connsiteX44" fmla="*/ 419100 w 3042068"/>
                <a:gd name="connsiteY44" fmla="*/ 1930400 h 2006801"/>
                <a:gd name="connsiteX45" fmla="*/ 393700 w 3042068"/>
                <a:gd name="connsiteY45" fmla="*/ 1936750 h 2006801"/>
                <a:gd name="connsiteX46" fmla="*/ 355600 w 3042068"/>
                <a:gd name="connsiteY46" fmla="*/ 1943100 h 2006801"/>
                <a:gd name="connsiteX47" fmla="*/ 266700 w 3042068"/>
                <a:gd name="connsiteY47" fmla="*/ 1962150 h 2006801"/>
                <a:gd name="connsiteX48" fmla="*/ 241300 w 3042068"/>
                <a:gd name="connsiteY48" fmla="*/ 1974850 h 2006801"/>
                <a:gd name="connsiteX49" fmla="*/ 222250 w 3042068"/>
                <a:gd name="connsiteY49" fmla="*/ 1981200 h 2006801"/>
                <a:gd name="connsiteX50" fmla="*/ 171450 w 3042068"/>
                <a:gd name="connsiteY50" fmla="*/ 2000250 h 2006801"/>
                <a:gd name="connsiteX51" fmla="*/ 0 w 3042068"/>
                <a:gd name="connsiteY51"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2095500 w 3042068"/>
                <a:gd name="connsiteY11" fmla="*/ 1536700 h 2006801"/>
                <a:gd name="connsiteX12" fmla="*/ 2044700 w 3042068"/>
                <a:gd name="connsiteY12" fmla="*/ 1555750 h 2006801"/>
                <a:gd name="connsiteX13" fmla="*/ 2025650 w 3042068"/>
                <a:gd name="connsiteY13" fmla="*/ 1574800 h 2006801"/>
                <a:gd name="connsiteX14" fmla="*/ 2006600 w 3042068"/>
                <a:gd name="connsiteY14" fmla="*/ 1581150 h 2006801"/>
                <a:gd name="connsiteX15" fmla="*/ 1987550 w 3042068"/>
                <a:gd name="connsiteY15" fmla="*/ 1593850 h 2006801"/>
                <a:gd name="connsiteX16" fmla="*/ 1968500 w 3042068"/>
                <a:gd name="connsiteY16" fmla="*/ 1600200 h 2006801"/>
                <a:gd name="connsiteX17" fmla="*/ 1949450 w 3042068"/>
                <a:gd name="connsiteY17" fmla="*/ 1612900 h 2006801"/>
                <a:gd name="connsiteX18" fmla="*/ 1885950 w 3042068"/>
                <a:gd name="connsiteY18" fmla="*/ 1625600 h 2006801"/>
                <a:gd name="connsiteX19" fmla="*/ 1860550 w 3042068"/>
                <a:gd name="connsiteY19" fmla="*/ 1638300 h 2006801"/>
                <a:gd name="connsiteX20" fmla="*/ 1841500 w 3042068"/>
                <a:gd name="connsiteY20" fmla="*/ 1644650 h 2006801"/>
                <a:gd name="connsiteX21" fmla="*/ 1822450 w 3042068"/>
                <a:gd name="connsiteY21" fmla="*/ 1657350 h 2006801"/>
                <a:gd name="connsiteX22" fmla="*/ 1771650 w 3042068"/>
                <a:gd name="connsiteY22" fmla="*/ 1670050 h 2006801"/>
                <a:gd name="connsiteX23" fmla="*/ 1708150 w 3042068"/>
                <a:gd name="connsiteY23" fmla="*/ 1689100 h 2006801"/>
                <a:gd name="connsiteX24" fmla="*/ 1644650 w 3042068"/>
                <a:gd name="connsiteY24" fmla="*/ 1701800 h 2006801"/>
                <a:gd name="connsiteX25" fmla="*/ 1568450 w 3042068"/>
                <a:gd name="connsiteY25" fmla="*/ 1708150 h 2006801"/>
                <a:gd name="connsiteX26" fmla="*/ 1473200 w 3042068"/>
                <a:gd name="connsiteY26" fmla="*/ 1727200 h 2006801"/>
                <a:gd name="connsiteX27" fmla="*/ 1454150 w 3042068"/>
                <a:gd name="connsiteY27" fmla="*/ 1739900 h 2006801"/>
                <a:gd name="connsiteX28" fmla="*/ 1428750 w 3042068"/>
                <a:gd name="connsiteY28" fmla="*/ 1746250 h 2006801"/>
                <a:gd name="connsiteX29" fmla="*/ 1365250 w 3042068"/>
                <a:gd name="connsiteY29" fmla="*/ 1771650 h 2006801"/>
                <a:gd name="connsiteX30" fmla="*/ 1339850 w 3042068"/>
                <a:gd name="connsiteY30" fmla="*/ 1778000 h 2006801"/>
                <a:gd name="connsiteX31" fmla="*/ 1301750 w 3042068"/>
                <a:gd name="connsiteY31" fmla="*/ 1784350 h 2006801"/>
                <a:gd name="connsiteX32" fmla="*/ 1282700 w 3042068"/>
                <a:gd name="connsiteY32" fmla="*/ 1790700 h 2006801"/>
                <a:gd name="connsiteX33" fmla="*/ 1250950 w 3042068"/>
                <a:gd name="connsiteY33" fmla="*/ 1797050 h 2006801"/>
                <a:gd name="connsiteX34" fmla="*/ 1206500 w 3042068"/>
                <a:gd name="connsiteY34" fmla="*/ 1809750 h 2006801"/>
                <a:gd name="connsiteX35" fmla="*/ 1162050 w 3042068"/>
                <a:gd name="connsiteY35" fmla="*/ 1816100 h 2006801"/>
                <a:gd name="connsiteX36" fmla="*/ 1123950 w 3042068"/>
                <a:gd name="connsiteY36" fmla="*/ 1828800 h 2006801"/>
                <a:gd name="connsiteX37" fmla="*/ 1047750 w 3042068"/>
                <a:gd name="connsiteY37" fmla="*/ 1841500 h 2006801"/>
                <a:gd name="connsiteX38" fmla="*/ 1022350 w 3042068"/>
                <a:gd name="connsiteY38" fmla="*/ 1847850 h 2006801"/>
                <a:gd name="connsiteX39" fmla="*/ 971550 w 3042068"/>
                <a:gd name="connsiteY39" fmla="*/ 1866900 h 2006801"/>
                <a:gd name="connsiteX40" fmla="*/ 863600 w 3042068"/>
                <a:gd name="connsiteY40" fmla="*/ 1885950 h 2006801"/>
                <a:gd name="connsiteX41" fmla="*/ 793750 w 3042068"/>
                <a:gd name="connsiteY41" fmla="*/ 1898650 h 2006801"/>
                <a:gd name="connsiteX42" fmla="*/ 552450 w 3042068"/>
                <a:gd name="connsiteY42" fmla="*/ 1911350 h 2006801"/>
                <a:gd name="connsiteX43" fmla="*/ 419100 w 3042068"/>
                <a:gd name="connsiteY43" fmla="*/ 1930400 h 2006801"/>
                <a:gd name="connsiteX44" fmla="*/ 393700 w 3042068"/>
                <a:gd name="connsiteY44" fmla="*/ 1936750 h 2006801"/>
                <a:gd name="connsiteX45" fmla="*/ 355600 w 3042068"/>
                <a:gd name="connsiteY45" fmla="*/ 1943100 h 2006801"/>
                <a:gd name="connsiteX46" fmla="*/ 266700 w 3042068"/>
                <a:gd name="connsiteY46" fmla="*/ 1962150 h 2006801"/>
                <a:gd name="connsiteX47" fmla="*/ 241300 w 3042068"/>
                <a:gd name="connsiteY47" fmla="*/ 1974850 h 2006801"/>
                <a:gd name="connsiteX48" fmla="*/ 222250 w 3042068"/>
                <a:gd name="connsiteY48" fmla="*/ 1981200 h 2006801"/>
                <a:gd name="connsiteX49" fmla="*/ 171450 w 3042068"/>
                <a:gd name="connsiteY49" fmla="*/ 2000250 h 2006801"/>
                <a:gd name="connsiteX50" fmla="*/ 0 w 3042068"/>
                <a:gd name="connsiteY50"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2044700 w 3042068"/>
                <a:gd name="connsiteY11" fmla="*/ 1555750 h 2006801"/>
                <a:gd name="connsiteX12" fmla="*/ 2025650 w 3042068"/>
                <a:gd name="connsiteY12" fmla="*/ 1574800 h 2006801"/>
                <a:gd name="connsiteX13" fmla="*/ 2006600 w 3042068"/>
                <a:gd name="connsiteY13" fmla="*/ 1581150 h 2006801"/>
                <a:gd name="connsiteX14" fmla="*/ 1987550 w 3042068"/>
                <a:gd name="connsiteY14" fmla="*/ 1593850 h 2006801"/>
                <a:gd name="connsiteX15" fmla="*/ 1968500 w 3042068"/>
                <a:gd name="connsiteY15" fmla="*/ 1600200 h 2006801"/>
                <a:gd name="connsiteX16" fmla="*/ 1949450 w 3042068"/>
                <a:gd name="connsiteY16" fmla="*/ 1612900 h 2006801"/>
                <a:gd name="connsiteX17" fmla="*/ 1885950 w 3042068"/>
                <a:gd name="connsiteY17" fmla="*/ 1625600 h 2006801"/>
                <a:gd name="connsiteX18" fmla="*/ 1860550 w 3042068"/>
                <a:gd name="connsiteY18" fmla="*/ 1638300 h 2006801"/>
                <a:gd name="connsiteX19" fmla="*/ 1841500 w 3042068"/>
                <a:gd name="connsiteY19" fmla="*/ 1644650 h 2006801"/>
                <a:gd name="connsiteX20" fmla="*/ 1822450 w 3042068"/>
                <a:gd name="connsiteY20" fmla="*/ 1657350 h 2006801"/>
                <a:gd name="connsiteX21" fmla="*/ 1771650 w 3042068"/>
                <a:gd name="connsiteY21" fmla="*/ 1670050 h 2006801"/>
                <a:gd name="connsiteX22" fmla="*/ 1708150 w 3042068"/>
                <a:gd name="connsiteY22" fmla="*/ 1689100 h 2006801"/>
                <a:gd name="connsiteX23" fmla="*/ 1644650 w 3042068"/>
                <a:gd name="connsiteY23" fmla="*/ 1701800 h 2006801"/>
                <a:gd name="connsiteX24" fmla="*/ 1568450 w 3042068"/>
                <a:gd name="connsiteY24" fmla="*/ 1708150 h 2006801"/>
                <a:gd name="connsiteX25" fmla="*/ 1473200 w 3042068"/>
                <a:gd name="connsiteY25" fmla="*/ 1727200 h 2006801"/>
                <a:gd name="connsiteX26" fmla="*/ 1454150 w 3042068"/>
                <a:gd name="connsiteY26" fmla="*/ 1739900 h 2006801"/>
                <a:gd name="connsiteX27" fmla="*/ 1428750 w 3042068"/>
                <a:gd name="connsiteY27" fmla="*/ 1746250 h 2006801"/>
                <a:gd name="connsiteX28" fmla="*/ 1365250 w 3042068"/>
                <a:gd name="connsiteY28" fmla="*/ 1771650 h 2006801"/>
                <a:gd name="connsiteX29" fmla="*/ 1339850 w 3042068"/>
                <a:gd name="connsiteY29" fmla="*/ 1778000 h 2006801"/>
                <a:gd name="connsiteX30" fmla="*/ 1301750 w 3042068"/>
                <a:gd name="connsiteY30" fmla="*/ 1784350 h 2006801"/>
                <a:gd name="connsiteX31" fmla="*/ 1282700 w 3042068"/>
                <a:gd name="connsiteY31" fmla="*/ 1790700 h 2006801"/>
                <a:gd name="connsiteX32" fmla="*/ 1250950 w 3042068"/>
                <a:gd name="connsiteY32" fmla="*/ 1797050 h 2006801"/>
                <a:gd name="connsiteX33" fmla="*/ 1206500 w 3042068"/>
                <a:gd name="connsiteY33" fmla="*/ 1809750 h 2006801"/>
                <a:gd name="connsiteX34" fmla="*/ 1162050 w 3042068"/>
                <a:gd name="connsiteY34" fmla="*/ 1816100 h 2006801"/>
                <a:gd name="connsiteX35" fmla="*/ 1123950 w 3042068"/>
                <a:gd name="connsiteY35" fmla="*/ 1828800 h 2006801"/>
                <a:gd name="connsiteX36" fmla="*/ 1047750 w 3042068"/>
                <a:gd name="connsiteY36" fmla="*/ 1841500 h 2006801"/>
                <a:gd name="connsiteX37" fmla="*/ 1022350 w 3042068"/>
                <a:gd name="connsiteY37" fmla="*/ 1847850 h 2006801"/>
                <a:gd name="connsiteX38" fmla="*/ 971550 w 3042068"/>
                <a:gd name="connsiteY38" fmla="*/ 1866900 h 2006801"/>
                <a:gd name="connsiteX39" fmla="*/ 863600 w 3042068"/>
                <a:gd name="connsiteY39" fmla="*/ 1885950 h 2006801"/>
                <a:gd name="connsiteX40" fmla="*/ 793750 w 3042068"/>
                <a:gd name="connsiteY40" fmla="*/ 1898650 h 2006801"/>
                <a:gd name="connsiteX41" fmla="*/ 552450 w 3042068"/>
                <a:gd name="connsiteY41" fmla="*/ 1911350 h 2006801"/>
                <a:gd name="connsiteX42" fmla="*/ 419100 w 3042068"/>
                <a:gd name="connsiteY42" fmla="*/ 1930400 h 2006801"/>
                <a:gd name="connsiteX43" fmla="*/ 393700 w 3042068"/>
                <a:gd name="connsiteY43" fmla="*/ 1936750 h 2006801"/>
                <a:gd name="connsiteX44" fmla="*/ 355600 w 3042068"/>
                <a:gd name="connsiteY44" fmla="*/ 1943100 h 2006801"/>
                <a:gd name="connsiteX45" fmla="*/ 266700 w 3042068"/>
                <a:gd name="connsiteY45" fmla="*/ 1962150 h 2006801"/>
                <a:gd name="connsiteX46" fmla="*/ 241300 w 3042068"/>
                <a:gd name="connsiteY46" fmla="*/ 1974850 h 2006801"/>
                <a:gd name="connsiteX47" fmla="*/ 222250 w 3042068"/>
                <a:gd name="connsiteY47" fmla="*/ 1981200 h 2006801"/>
                <a:gd name="connsiteX48" fmla="*/ 171450 w 3042068"/>
                <a:gd name="connsiteY48" fmla="*/ 2000250 h 2006801"/>
                <a:gd name="connsiteX49" fmla="*/ 0 w 3042068"/>
                <a:gd name="connsiteY49"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2044700 w 3042068"/>
                <a:gd name="connsiteY11" fmla="*/ 1555750 h 2006801"/>
                <a:gd name="connsiteX12" fmla="*/ 2006600 w 3042068"/>
                <a:gd name="connsiteY12" fmla="*/ 1581150 h 2006801"/>
                <a:gd name="connsiteX13" fmla="*/ 1987550 w 3042068"/>
                <a:gd name="connsiteY13" fmla="*/ 1593850 h 2006801"/>
                <a:gd name="connsiteX14" fmla="*/ 1968500 w 3042068"/>
                <a:gd name="connsiteY14" fmla="*/ 1600200 h 2006801"/>
                <a:gd name="connsiteX15" fmla="*/ 1949450 w 3042068"/>
                <a:gd name="connsiteY15" fmla="*/ 1612900 h 2006801"/>
                <a:gd name="connsiteX16" fmla="*/ 1885950 w 3042068"/>
                <a:gd name="connsiteY16" fmla="*/ 1625600 h 2006801"/>
                <a:gd name="connsiteX17" fmla="*/ 1860550 w 3042068"/>
                <a:gd name="connsiteY17" fmla="*/ 1638300 h 2006801"/>
                <a:gd name="connsiteX18" fmla="*/ 1841500 w 3042068"/>
                <a:gd name="connsiteY18" fmla="*/ 1644650 h 2006801"/>
                <a:gd name="connsiteX19" fmla="*/ 1822450 w 3042068"/>
                <a:gd name="connsiteY19" fmla="*/ 1657350 h 2006801"/>
                <a:gd name="connsiteX20" fmla="*/ 1771650 w 3042068"/>
                <a:gd name="connsiteY20" fmla="*/ 1670050 h 2006801"/>
                <a:gd name="connsiteX21" fmla="*/ 1708150 w 3042068"/>
                <a:gd name="connsiteY21" fmla="*/ 1689100 h 2006801"/>
                <a:gd name="connsiteX22" fmla="*/ 1644650 w 3042068"/>
                <a:gd name="connsiteY22" fmla="*/ 1701800 h 2006801"/>
                <a:gd name="connsiteX23" fmla="*/ 1568450 w 3042068"/>
                <a:gd name="connsiteY23" fmla="*/ 1708150 h 2006801"/>
                <a:gd name="connsiteX24" fmla="*/ 1473200 w 3042068"/>
                <a:gd name="connsiteY24" fmla="*/ 1727200 h 2006801"/>
                <a:gd name="connsiteX25" fmla="*/ 1454150 w 3042068"/>
                <a:gd name="connsiteY25" fmla="*/ 1739900 h 2006801"/>
                <a:gd name="connsiteX26" fmla="*/ 1428750 w 3042068"/>
                <a:gd name="connsiteY26" fmla="*/ 1746250 h 2006801"/>
                <a:gd name="connsiteX27" fmla="*/ 1365250 w 3042068"/>
                <a:gd name="connsiteY27" fmla="*/ 1771650 h 2006801"/>
                <a:gd name="connsiteX28" fmla="*/ 1339850 w 3042068"/>
                <a:gd name="connsiteY28" fmla="*/ 1778000 h 2006801"/>
                <a:gd name="connsiteX29" fmla="*/ 1301750 w 3042068"/>
                <a:gd name="connsiteY29" fmla="*/ 1784350 h 2006801"/>
                <a:gd name="connsiteX30" fmla="*/ 1282700 w 3042068"/>
                <a:gd name="connsiteY30" fmla="*/ 1790700 h 2006801"/>
                <a:gd name="connsiteX31" fmla="*/ 1250950 w 3042068"/>
                <a:gd name="connsiteY31" fmla="*/ 1797050 h 2006801"/>
                <a:gd name="connsiteX32" fmla="*/ 1206500 w 3042068"/>
                <a:gd name="connsiteY32" fmla="*/ 1809750 h 2006801"/>
                <a:gd name="connsiteX33" fmla="*/ 1162050 w 3042068"/>
                <a:gd name="connsiteY33" fmla="*/ 1816100 h 2006801"/>
                <a:gd name="connsiteX34" fmla="*/ 1123950 w 3042068"/>
                <a:gd name="connsiteY34" fmla="*/ 1828800 h 2006801"/>
                <a:gd name="connsiteX35" fmla="*/ 1047750 w 3042068"/>
                <a:gd name="connsiteY35" fmla="*/ 1841500 h 2006801"/>
                <a:gd name="connsiteX36" fmla="*/ 1022350 w 3042068"/>
                <a:gd name="connsiteY36" fmla="*/ 1847850 h 2006801"/>
                <a:gd name="connsiteX37" fmla="*/ 971550 w 3042068"/>
                <a:gd name="connsiteY37" fmla="*/ 1866900 h 2006801"/>
                <a:gd name="connsiteX38" fmla="*/ 863600 w 3042068"/>
                <a:gd name="connsiteY38" fmla="*/ 1885950 h 2006801"/>
                <a:gd name="connsiteX39" fmla="*/ 793750 w 3042068"/>
                <a:gd name="connsiteY39" fmla="*/ 1898650 h 2006801"/>
                <a:gd name="connsiteX40" fmla="*/ 552450 w 3042068"/>
                <a:gd name="connsiteY40" fmla="*/ 1911350 h 2006801"/>
                <a:gd name="connsiteX41" fmla="*/ 419100 w 3042068"/>
                <a:gd name="connsiteY41" fmla="*/ 1930400 h 2006801"/>
                <a:gd name="connsiteX42" fmla="*/ 393700 w 3042068"/>
                <a:gd name="connsiteY42" fmla="*/ 1936750 h 2006801"/>
                <a:gd name="connsiteX43" fmla="*/ 355600 w 3042068"/>
                <a:gd name="connsiteY43" fmla="*/ 1943100 h 2006801"/>
                <a:gd name="connsiteX44" fmla="*/ 266700 w 3042068"/>
                <a:gd name="connsiteY44" fmla="*/ 1962150 h 2006801"/>
                <a:gd name="connsiteX45" fmla="*/ 241300 w 3042068"/>
                <a:gd name="connsiteY45" fmla="*/ 1974850 h 2006801"/>
                <a:gd name="connsiteX46" fmla="*/ 222250 w 3042068"/>
                <a:gd name="connsiteY46" fmla="*/ 1981200 h 2006801"/>
                <a:gd name="connsiteX47" fmla="*/ 171450 w 3042068"/>
                <a:gd name="connsiteY47" fmla="*/ 2000250 h 2006801"/>
                <a:gd name="connsiteX48" fmla="*/ 0 w 3042068"/>
                <a:gd name="connsiteY48"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2006600 w 3042068"/>
                <a:gd name="connsiteY11" fmla="*/ 1581150 h 2006801"/>
                <a:gd name="connsiteX12" fmla="*/ 1987550 w 3042068"/>
                <a:gd name="connsiteY12" fmla="*/ 1593850 h 2006801"/>
                <a:gd name="connsiteX13" fmla="*/ 1968500 w 3042068"/>
                <a:gd name="connsiteY13" fmla="*/ 1600200 h 2006801"/>
                <a:gd name="connsiteX14" fmla="*/ 1949450 w 3042068"/>
                <a:gd name="connsiteY14" fmla="*/ 1612900 h 2006801"/>
                <a:gd name="connsiteX15" fmla="*/ 1885950 w 3042068"/>
                <a:gd name="connsiteY15" fmla="*/ 1625600 h 2006801"/>
                <a:gd name="connsiteX16" fmla="*/ 1860550 w 3042068"/>
                <a:gd name="connsiteY16" fmla="*/ 1638300 h 2006801"/>
                <a:gd name="connsiteX17" fmla="*/ 1841500 w 3042068"/>
                <a:gd name="connsiteY17" fmla="*/ 1644650 h 2006801"/>
                <a:gd name="connsiteX18" fmla="*/ 1822450 w 3042068"/>
                <a:gd name="connsiteY18" fmla="*/ 1657350 h 2006801"/>
                <a:gd name="connsiteX19" fmla="*/ 1771650 w 3042068"/>
                <a:gd name="connsiteY19" fmla="*/ 1670050 h 2006801"/>
                <a:gd name="connsiteX20" fmla="*/ 1708150 w 3042068"/>
                <a:gd name="connsiteY20" fmla="*/ 1689100 h 2006801"/>
                <a:gd name="connsiteX21" fmla="*/ 1644650 w 3042068"/>
                <a:gd name="connsiteY21" fmla="*/ 1701800 h 2006801"/>
                <a:gd name="connsiteX22" fmla="*/ 1568450 w 3042068"/>
                <a:gd name="connsiteY22" fmla="*/ 1708150 h 2006801"/>
                <a:gd name="connsiteX23" fmla="*/ 1473200 w 3042068"/>
                <a:gd name="connsiteY23" fmla="*/ 1727200 h 2006801"/>
                <a:gd name="connsiteX24" fmla="*/ 1454150 w 3042068"/>
                <a:gd name="connsiteY24" fmla="*/ 1739900 h 2006801"/>
                <a:gd name="connsiteX25" fmla="*/ 1428750 w 3042068"/>
                <a:gd name="connsiteY25" fmla="*/ 1746250 h 2006801"/>
                <a:gd name="connsiteX26" fmla="*/ 1365250 w 3042068"/>
                <a:gd name="connsiteY26" fmla="*/ 1771650 h 2006801"/>
                <a:gd name="connsiteX27" fmla="*/ 1339850 w 3042068"/>
                <a:gd name="connsiteY27" fmla="*/ 1778000 h 2006801"/>
                <a:gd name="connsiteX28" fmla="*/ 1301750 w 3042068"/>
                <a:gd name="connsiteY28" fmla="*/ 1784350 h 2006801"/>
                <a:gd name="connsiteX29" fmla="*/ 1282700 w 3042068"/>
                <a:gd name="connsiteY29" fmla="*/ 1790700 h 2006801"/>
                <a:gd name="connsiteX30" fmla="*/ 1250950 w 3042068"/>
                <a:gd name="connsiteY30" fmla="*/ 1797050 h 2006801"/>
                <a:gd name="connsiteX31" fmla="*/ 1206500 w 3042068"/>
                <a:gd name="connsiteY31" fmla="*/ 1809750 h 2006801"/>
                <a:gd name="connsiteX32" fmla="*/ 1162050 w 3042068"/>
                <a:gd name="connsiteY32" fmla="*/ 1816100 h 2006801"/>
                <a:gd name="connsiteX33" fmla="*/ 1123950 w 3042068"/>
                <a:gd name="connsiteY33" fmla="*/ 1828800 h 2006801"/>
                <a:gd name="connsiteX34" fmla="*/ 1047750 w 3042068"/>
                <a:gd name="connsiteY34" fmla="*/ 1841500 h 2006801"/>
                <a:gd name="connsiteX35" fmla="*/ 1022350 w 3042068"/>
                <a:gd name="connsiteY35" fmla="*/ 1847850 h 2006801"/>
                <a:gd name="connsiteX36" fmla="*/ 971550 w 3042068"/>
                <a:gd name="connsiteY36" fmla="*/ 1866900 h 2006801"/>
                <a:gd name="connsiteX37" fmla="*/ 863600 w 3042068"/>
                <a:gd name="connsiteY37" fmla="*/ 1885950 h 2006801"/>
                <a:gd name="connsiteX38" fmla="*/ 793750 w 3042068"/>
                <a:gd name="connsiteY38" fmla="*/ 1898650 h 2006801"/>
                <a:gd name="connsiteX39" fmla="*/ 552450 w 3042068"/>
                <a:gd name="connsiteY39" fmla="*/ 1911350 h 2006801"/>
                <a:gd name="connsiteX40" fmla="*/ 419100 w 3042068"/>
                <a:gd name="connsiteY40" fmla="*/ 1930400 h 2006801"/>
                <a:gd name="connsiteX41" fmla="*/ 393700 w 3042068"/>
                <a:gd name="connsiteY41" fmla="*/ 1936750 h 2006801"/>
                <a:gd name="connsiteX42" fmla="*/ 355600 w 3042068"/>
                <a:gd name="connsiteY42" fmla="*/ 1943100 h 2006801"/>
                <a:gd name="connsiteX43" fmla="*/ 266700 w 3042068"/>
                <a:gd name="connsiteY43" fmla="*/ 1962150 h 2006801"/>
                <a:gd name="connsiteX44" fmla="*/ 241300 w 3042068"/>
                <a:gd name="connsiteY44" fmla="*/ 1974850 h 2006801"/>
                <a:gd name="connsiteX45" fmla="*/ 222250 w 3042068"/>
                <a:gd name="connsiteY45" fmla="*/ 1981200 h 2006801"/>
                <a:gd name="connsiteX46" fmla="*/ 171450 w 3042068"/>
                <a:gd name="connsiteY46" fmla="*/ 2000250 h 2006801"/>
                <a:gd name="connsiteX47" fmla="*/ 0 w 3042068"/>
                <a:gd name="connsiteY47"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87550 w 3042068"/>
                <a:gd name="connsiteY11" fmla="*/ 1593850 h 2006801"/>
                <a:gd name="connsiteX12" fmla="*/ 1968500 w 3042068"/>
                <a:gd name="connsiteY12" fmla="*/ 1600200 h 2006801"/>
                <a:gd name="connsiteX13" fmla="*/ 1949450 w 3042068"/>
                <a:gd name="connsiteY13" fmla="*/ 1612900 h 2006801"/>
                <a:gd name="connsiteX14" fmla="*/ 1885950 w 3042068"/>
                <a:gd name="connsiteY14" fmla="*/ 1625600 h 2006801"/>
                <a:gd name="connsiteX15" fmla="*/ 1860550 w 3042068"/>
                <a:gd name="connsiteY15" fmla="*/ 1638300 h 2006801"/>
                <a:gd name="connsiteX16" fmla="*/ 1841500 w 3042068"/>
                <a:gd name="connsiteY16" fmla="*/ 1644650 h 2006801"/>
                <a:gd name="connsiteX17" fmla="*/ 1822450 w 3042068"/>
                <a:gd name="connsiteY17" fmla="*/ 1657350 h 2006801"/>
                <a:gd name="connsiteX18" fmla="*/ 1771650 w 3042068"/>
                <a:gd name="connsiteY18" fmla="*/ 1670050 h 2006801"/>
                <a:gd name="connsiteX19" fmla="*/ 1708150 w 3042068"/>
                <a:gd name="connsiteY19" fmla="*/ 1689100 h 2006801"/>
                <a:gd name="connsiteX20" fmla="*/ 1644650 w 3042068"/>
                <a:gd name="connsiteY20" fmla="*/ 1701800 h 2006801"/>
                <a:gd name="connsiteX21" fmla="*/ 1568450 w 3042068"/>
                <a:gd name="connsiteY21" fmla="*/ 1708150 h 2006801"/>
                <a:gd name="connsiteX22" fmla="*/ 1473200 w 3042068"/>
                <a:gd name="connsiteY22" fmla="*/ 1727200 h 2006801"/>
                <a:gd name="connsiteX23" fmla="*/ 1454150 w 3042068"/>
                <a:gd name="connsiteY23" fmla="*/ 1739900 h 2006801"/>
                <a:gd name="connsiteX24" fmla="*/ 1428750 w 3042068"/>
                <a:gd name="connsiteY24" fmla="*/ 1746250 h 2006801"/>
                <a:gd name="connsiteX25" fmla="*/ 1365250 w 3042068"/>
                <a:gd name="connsiteY25" fmla="*/ 1771650 h 2006801"/>
                <a:gd name="connsiteX26" fmla="*/ 1339850 w 3042068"/>
                <a:gd name="connsiteY26" fmla="*/ 1778000 h 2006801"/>
                <a:gd name="connsiteX27" fmla="*/ 1301750 w 3042068"/>
                <a:gd name="connsiteY27" fmla="*/ 1784350 h 2006801"/>
                <a:gd name="connsiteX28" fmla="*/ 1282700 w 3042068"/>
                <a:gd name="connsiteY28" fmla="*/ 1790700 h 2006801"/>
                <a:gd name="connsiteX29" fmla="*/ 1250950 w 3042068"/>
                <a:gd name="connsiteY29" fmla="*/ 1797050 h 2006801"/>
                <a:gd name="connsiteX30" fmla="*/ 1206500 w 3042068"/>
                <a:gd name="connsiteY30" fmla="*/ 1809750 h 2006801"/>
                <a:gd name="connsiteX31" fmla="*/ 1162050 w 3042068"/>
                <a:gd name="connsiteY31" fmla="*/ 1816100 h 2006801"/>
                <a:gd name="connsiteX32" fmla="*/ 1123950 w 3042068"/>
                <a:gd name="connsiteY32" fmla="*/ 1828800 h 2006801"/>
                <a:gd name="connsiteX33" fmla="*/ 1047750 w 3042068"/>
                <a:gd name="connsiteY33" fmla="*/ 1841500 h 2006801"/>
                <a:gd name="connsiteX34" fmla="*/ 1022350 w 3042068"/>
                <a:gd name="connsiteY34" fmla="*/ 1847850 h 2006801"/>
                <a:gd name="connsiteX35" fmla="*/ 971550 w 3042068"/>
                <a:gd name="connsiteY35" fmla="*/ 1866900 h 2006801"/>
                <a:gd name="connsiteX36" fmla="*/ 863600 w 3042068"/>
                <a:gd name="connsiteY36" fmla="*/ 1885950 h 2006801"/>
                <a:gd name="connsiteX37" fmla="*/ 793750 w 3042068"/>
                <a:gd name="connsiteY37" fmla="*/ 1898650 h 2006801"/>
                <a:gd name="connsiteX38" fmla="*/ 552450 w 3042068"/>
                <a:gd name="connsiteY38" fmla="*/ 1911350 h 2006801"/>
                <a:gd name="connsiteX39" fmla="*/ 419100 w 3042068"/>
                <a:gd name="connsiteY39" fmla="*/ 1930400 h 2006801"/>
                <a:gd name="connsiteX40" fmla="*/ 393700 w 3042068"/>
                <a:gd name="connsiteY40" fmla="*/ 1936750 h 2006801"/>
                <a:gd name="connsiteX41" fmla="*/ 355600 w 3042068"/>
                <a:gd name="connsiteY41" fmla="*/ 1943100 h 2006801"/>
                <a:gd name="connsiteX42" fmla="*/ 266700 w 3042068"/>
                <a:gd name="connsiteY42" fmla="*/ 1962150 h 2006801"/>
                <a:gd name="connsiteX43" fmla="*/ 241300 w 3042068"/>
                <a:gd name="connsiteY43" fmla="*/ 1974850 h 2006801"/>
                <a:gd name="connsiteX44" fmla="*/ 222250 w 3042068"/>
                <a:gd name="connsiteY44" fmla="*/ 1981200 h 2006801"/>
                <a:gd name="connsiteX45" fmla="*/ 171450 w 3042068"/>
                <a:gd name="connsiteY45" fmla="*/ 2000250 h 2006801"/>
                <a:gd name="connsiteX46" fmla="*/ 0 w 3042068"/>
                <a:gd name="connsiteY46"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68500 w 3042068"/>
                <a:gd name="connsiteY11" fmla="*/ 1600200 h 2006801"/>
                <a:gd name="connsiteX12" fmla="*/ 1949450 w 3042068"/>
                <a:gd name="connsiteY12" fmla="*/ 1612900 h 2006801"/>
                <a:gd name="connsiteX13" fmla="*/ 1885950 w 3042068"/>
                <a:gd name="connsiteY13" fmla="*/ 1625600 h 2006801"/>
                <a:gd name="connsiteX14" fmla="*/ 1860550 w 3042068"/>
                <a:gd name="connsiteY14" fmla="*/ 1638300 h 2006801"/>
                <a:gd name="connsiteX15" fmla="*/ 1841500 w 3042068"/>
                <a:gd name="connsiteY15" fmla="*/ 1644650 h 2006801"/>
                <a:gd name="connsiteX16" fmla="*/ 1822450 w 3042068"/>
                <a:gd name="connsiteY16" fmla="*/ 1657350 h 2006801"/>
                <a:gd name="connsiteX17" fmla="*/ 1771650 w 3042068"/>
                <a:gd name="connsiteY17" fmla="*/ 1670050 h 2006801"/>
                <a:gd name="connsiteX18" fmla="*/ 1708150 w 3042068"/>
                <a:gd name="connsiteY18" fmla="*/ 1689100 h 2006801"/>
                <a:gd name="connsiteX19" fmla="*/ 1644650 w 3042068"/>
                <a:gd name="connsiteY19" fmla="*/ 1701800 h 2006801"/>
                <a:gd name="connsiteX20" fmla="*/ 1568450 w 3042068"/>
                <a:gd name="connsiteY20" fmla="*/ 1708150 h 2006801"/>
                <a:gd name="connsiteX21" fmla="*/ 1473200 w 3042068"/>
                <a:gd name="connsiteY21" fmla="*/ 1727200 h 2006801"/>
                <a:gd name="connsiteX22" fmla="*/ 1454150 w 3042068"/>
                <a:gd name="connsiteY22" fmla="*/ 1739900 h 2006801"/>
                <a:gd name="connsiteX23" fmla="*/ 1428750 w 3042068"/>
                <a:gd name="connsiteY23" fmla="*/ 1746250 h 2006801"/>
                <a:gd name="connsiteX24" fmla="*/ 1365250 w 3042068"/>
                <a:gd name="connsiteY24" fmla="*/ 1771650 h 2006801"/>
                <a:gd name="connsiteX25" fmla="*/ 1339850 w 3042068"/>
                <a:gd name="connsiteY25" fmla="*/ 1778000 h 2006801"/>
                <a:gd name="connsiteX26" fmla="*/ 1301750 w 3042068"/>
                <a:gd name="connsiteY26" fmla="*/ 1784350 h 2006801"/>
                <a:gd name="connsiteX27" fmla="*/ 1282700 w 3042068"/>
                <a:gd name="connsiteY27" fmla="*/ 1790700 h 2006801"/>
                <a:gd name="connsiteX28" fmla="*/ 1250950 w 3042068"/>
                <a:gd name="connsiteY28" fmla="*/ 1797050 h 2006801"/>
                <a:gd name="connsiteX29" fmla="*/ 1206500 w 3042068"/>
                <a:gd name="connsiteY29" fmla="*/ 1809750 h 2006801"/>
                <a:gd name="connsiteX30" fmla="*/ 1162050 w 3042068"/>
                <a:gd name="connsiteY30" fmla="*/ 1816100 h 2006801"/>
                <a:gd name="connsiteX31" fmla="*/ 1123950 w 3042068"/>
                <a:gd name="connsiteY31" fmla="*/ 1828800 h 2006801"/>
                <a:gd name="connsiteX32" fmla="*/ 1047750 w 3042068"/>
                <a:gd name="connsiteY32" fmla="*/ 1841500 h 2006801"/>
                <a:gd name="connsiteX33" fmla="*/ 1022350 w 3042068"/>
                <a:gd name="connsiteY33" fmla="*/ 1847850 h 2006801"/>
                <a:gd name="connsiteX34" fmla="*/ 971550 w 3042068"/>
                <a:gd name="connsiteY34" fmla="*/ 1866900 h 2006801"/>
                <a:gd name="connsiteX35" fmla="*/ 863600 w 3042068"/>
                <a:gd name="connsiteY35" fmla="*/ 1885950 h 2006801"/>
                <a:gd name="connsiteX36" fmla="*/ 793750 w 3042068"/>
                <a:gd name="connsiteY36" fmla="*/ 1898650 h 2006801"/>
                <a:gd name="connsiteX37" fmla="*/ 552450 w 3042068"/>
                <a:gd name="connsiteY37" fmla="*/ 1911350 h 2006801"/>
                <a:gd name="connsiteX38" fmla="*/ 419100 w 3042068"/>
                <a:gd name="connsiteY38" fmla="*/ 1930400 h 2006801"/>
                <a:gd name="connsiteX39" fmla="*/ 393700 w 3042068"/>
                <a:gd name="connsiteY39" fmla="*/ 1936750 h 2006801"/>
                <a:gd name="connsiteX40" fmla="*/ 355600 w 3042068"/>
                <a:gd name="connsiteY40" fmla="*/ 1943100 h 2006801"/>
                <a:gd name="connsiteX41" fmla="*/ 266700 w 3042068"/>
                <a:gd name="connsiteY41" fmla="*/ 1962150 h 2006801"/>
                <a:gd name="connsiteX42" fmla="*/ 241300 w 3042068"/>
                <a:gd name="connsiteY42" fmla="*/ 1974850 h 2006801"/>
                <a:gd name="connsiteX43" fmla="*/ 222250 w 3042068"/>
                <a:gd name="connsiteY43" fmla="*/ 1981200 h 2006801"/>
                <a:gd name="connsiteX44" fmla="*/ 171450 w 3042068"/>
                <a:gd name="connsiteY44" fmla="*/ 2000250 h 2006801"/>
                <a:gd name="connsiteX45" fmla="*/ 0 w 3042068"/>
                <a:gd name="connsiteY45"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885950 w 3042068"/>
                <a:gd name="connsiteY12" fmla="*/ 1625600 h 2006801"/>
                <a:gd name="connsiteX13" fmla="*/ 1860550 w 3042068"/>
                <a:gd name="connsiteY13" fmla="*/ 1638300 h 2006801"/>
                <a:gd name="connsiteX14" fmla="*/ 1841500 w 3042068"/>
                <a:gd name="connsiteY14" fmla="*/ 1644650 h 2006801"/>
                <a:gd name="connsiteX15" fmla="*/ 1822450 w 3042068"/>
                <a:gd name="connsiteY15" fmla="*/ 1657350 h 2006801"/>
                <a:gd name="connsiteX16" fmla="*/ 1771650 w 3042068"/>
                <a:gd name="connsiteY16" fmla="*/ 1670050 h 2006801"/>
                <a:gd name="connsiteX17" fmla="*/ 1708150 w 3042068"/>
                <a:gd name="connsiteY17" fmla="*/ 1689100 h 2006801"/>
                <a:gd name="connsiteX18" fmla="*/ 1644650 w 3042068"/>
                <a:gd name="connsiteY18" fmla="*/ 1701800 h 2006801"/>
                <a:gd name="connsiteX19" fmla="*/ 1568450 w 3042068"/>
                <a:gd name="connsiteY19" fmla="*/ 1708150 h 2006801"/>
                <a:gd name="connsiteX20" fmla="*/ 1473200 w 3042068"/>
                <a:gd name="connsiteY20" fmla="*/ 1727200 h 2006801"/>
                <a:gd name="connsiteX21" fmla="*/ 1454150 w 3042068"/>
                <a:gd name="connsiteY21" fmla="*/ 1739900 h 2006801"/>
                <a:gd name="connsiteX22" fmla="*/ 1428750 w 3042068"/>
                <a:gd name="connsiteY22" fmla="*/ 1746250 h 2006801"/>
                <a:gd name="connsiteX23" fmla="*/ 1365250 w 3042068"/>
                <a:gd name="connsiteY23" fmla="*/ 1771650 h 2006801"/>
                <a:gd name="connsiteX24" fmla="*/ 1339850 w 3042068"/>
                <a:gd name="connsiteY24" fmla="*/ 1778000 h 2006801"/>
                <a:gd name="connsiteX25" fmla="*/ 1301750 w 3042068"/>
                <a:gd name="connsiteY25" fmla="*/ 1784350 h 2006801"/>
                <a:gd name="connsiteX26" fmla="*/ 1282700 w 3042068"/>
                <a:gd name="connsiteY26" fmla="*/ 1790700 h 2006801"/>
                <a:gd name="connsiteX27" fmla="*/ 1250950 w 3042068"/>
                <a:gd name="connsiteY27" fmla="*/ 1797050 h 2006801"/>
                <a:gd name="connsiteX28" fmla="*/ 1206500 w 3042068"/>
                <a:gd name="connsiteY28" fmla="*/ 1809750 h 2006801"/>
                <a:gd name="connsiteX29" fmla="*/ 1162050 w 3042068"/>
                <a:gd name="connsiteY29" fmla="*/ 1816100 h 2006801"/>
                <a:gd name="connsiteX30" fmla="*/ 1123950 w 3042068"/>
                <a:gd name="connsiteY30" fmla="*/ 1828800 h 2006801"/>
                <a:gd name="connsiteX31" fmla="*/ 1047750 w 3042068"/>
                <a:gd name="connsiteY31" fmla="*/ 1841500 h 2006801"/>
                <a:gd name="connsiteX32" fmla="*/ 1022350 w 3042068"/>
                <a:gd name="connsiteY32" fmla="*/ 1847850 h 2006801"/>
                <a:gd name="connsiteX33" fmla="*/ 971550 w 3042068"/>
                <a:gd name="connsiteY33" fmla="*/ 1866900 h 2006801"/>
                <a:gd name="connsiteX34" fmla="*/ 863600 w 3042068"/>
                <a:gd name="connsiteY34" fmla="*/ 1885950 h 2006801"/>
                <a:gd name="connsiteX35" fmla="*/ 793750 w 3042068"/>
                <a:gd name="connsiteY35" fmla="*/ 1898650 h 2006801"/>
                <a:gd name="connsiteX36" fmla="*/ 552450 w 3042068"/>
                <a:gd name="connsiteY36" fmla="*/ 1911350 h 2006801"/>
                <a:gd name="connsiteX37" fmla="*/ 419100 w 3042068"/>
                <a:gd name="connsiteY37" fmla="*/ 1930400 h 2006801"/>
                <a:gd name="connsiteX38" fmla="*/ 393700 w 3042068"/>
                <a:gd name="connsiteY38" fmla="*/ 1936750 h 2006801"/>
                <a:gd name="connsiteX39" fmla="*/ 355600 w 3042068"/>
                <a:gd name="connsiteY39" fmla="*/ 1943100 h 2006801"/>
                <a:gd name="connsiteX40" fmla="*/ 266700 w 3042068"/>
                <a:gd name="connsiteY40" fmla="*/ 1962150 h 2006801"/>
                <a:gd name="connsiteX41" fmla="*/ 241300 w 3042068"/>
                <a:gd name="connsiteY41" fmla="*/ 1974850 h 2006801"/>
                <a:gd name="connsiteX42" fmla="*/ 222250 w 3042068"/>
                <a:gd name="connsiteY42" fmla="*/ 1981200 h 2006801"/>
                <a:gd name="connsiteX43" fmla="*/ 171450 w 3042068"/>
                <a:gd name="connsiteY43" fmla="*/ 2000250 h 2006801"/>
                <a:gd name="connsiteX44" fmla="*/ 0 w 3042068"/>
                <a:gd name="connsiteY44"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860550 w 3042068"/>
                <a:gd name="connsiteY12" fmla="*/ 1638300 h 2006801"/>
                <a:gd name="connsiteX13" fmla="*/ 1841500 w 3042068"/>
                <a:gd name="connsiteY13" fmla="*/ 1644650 h 2006801"/>
                <a:gd name="connsiteX14" fmla="*/ 1822450 w 3042068"/>
                <a:gd name="connsiteY14" fmla="*/ 1657350 h 2006801"/>
                <a:gd name="connsiteX15" fmla="*/ 1771650 w 3042068"/>
                <a:gd name="connsiteY15" fmla="*/ 1670050 h 2006801"/>
                <a:gd name="connsiteX16" fmla="*/ 1708150 w 3042068"/>
                <a:gd name="connsiteY16" fmla="*/ 1689100 h 2006801"/>
                <a:gd name="connsiteX17" fmla="*/ 1644650 w 3042068"/>
                <a:gd name="connsiteY17" fmla="*/ 1701800 h 2006801"/>
                <a:gd name="connsiteX18" fmla="*/ 1568450 w 3042068"/>
                <a:gd name="connsiteY18" fmla="*/ 1708150 h 2006801"/>
                <a:gd name="connsiteX19" fmla="*/ 1473200 w 3042068"/>
                <a:gd name="connsiteY19" fmla="*/ 1727200 h 2006801"/>
                <a:gd name="connsiteX20" fmla="*/ 1454150 w 3042068"/>
                <a:gd name="connsiteY20" fmla="*/ 1739900 h 2006801"/>
                <a:gd name="connsiteX21" fmla="*/ 1428750 w 3042068"/>
                <a:gd name="connsiteY21" fmla="*/ 1746250 h 2006801"/>
                <a:gd name="connsiteX22" fmla="*/ 1365250 w 3042068"/>
                <a:gd name="connsiteY22" fmla="*/ 1771650 h 2006801"/>
                <a:gd name="connsiteX23" fmla="*/ 1339850 w 3042068"/>
                <a:gd name="connsiteY23" fmla="*/ 1778000 h 2006801"/>
                <a:gd name="connsiteX24" fmla="*/ 1301750 w 3042068"/>
                <a:gd name="connsiteY24" fmla="*/ 1784350 h 2006801"/>
                <a:gd name="connsiteX25" fmla="*/ 1282700 w 3042068"/>
                <a:gd name="connsiteY25" fmla="*/ 1790700 h 2006801"/>
                <a:gd name="connsiteX26" fmla="*/ 1250950 w 3042068"/>
                <a:gd name="connsiteY26" fmla="*/ 1797050 h 2006801"/>
                <a:gd name="connsiteX27" fmla="*/ 1206500 w 3042068"/>
                <a:gd name="connsiteY27" fmla="*/ 1809750 h 2006801"/>
                <a:gd name="connsiteX28" fmla="*/ 1162050 w 3042068"/>
                <a:gd name="connsiteY28" fmla="*/ 1816100 h 2006801"/>
                <a:gd name="connsiteX29" fmla="*/ 1123950 w 3042068"/>
                <a:gd name="connsiteY29" fmla="*/ 1828800 h 2006801"/>
                <a:gd name="connsiteX30" fmla="*/ 1047750 w 3042068"/>
                <a:gd name="connsiteY30" fmla="*/ 1841500 h 2006801"/>
                <a:gd name="connsiteX31" fmla="*/ 1022350 w 3042068"/>
                <a:gd name="connsiteY31" fmla="*/ 1847850 h 2006801"/>
                <a:gd name="connsiteX32" fmla="*/ 971550 w 3042068"/>
                <a:gd name="connsiteY32" fmla="*/ 1866900 h 2006801"/>
                <a:gd name="connsiteX33" fmla="*/ 863600 w 3042068"/>
                <a:gd name="connsiteY33" fmla="*/ 1885950 h 2006801"/>
                <a:gd name="connsiteX34" fmla="*/ 793750 w 3042068"/>
                <a:gd name="connsiteY34" fmla="*/ 1898650 h 2006801"/>
                <a:gd name="connsiteX35" fmla="*/ 552450 w 3042068"/>
                <a:gd name="connsiteY35" fmla="*/ 1911350 h 2006801"/>
                <a:gd name="connsiteX36" fmla="*/ 419100 w 3042068"/>
                <a:gd name="connsiteY36" fmla="*/ 1930400 h 2006801"/>
                <a:gd name="connsiteX37" fmla="*/ 393700 w 3042068"/>
                <a:gd name="connsiteY37" fmla="*/ 1936750 h 2006801"/>
                <a:gd name="connsiteX38" fmla="*/ 355600 w 3042068"/>
                <a:gd name="connsiteY38" fmla="*/ 1943100 h 2006801"/>
                <a:gd name="connsiteX39" fmla="*/ 266700 w 3042068"/>
                <a:gd name="connsiteY39" fmla="*/ 1962150 h 2006801"/>
                <a:gd name="connsiteX40" fmla="*/ 241300 w 3042068"/>
                <a:gd name="connsiteY40" fmla="*/ 1974850 h 2006801"/>
                <a:gd name="connsiteX41" fmla="*/ 222250 w 3042068"/>
                <a:gd name="connsiteY41" fmla="*/ 1981200 h 2006801"/>
                <a:gd name="connsiteX42" fmla="*/ 171450 w 3042068"/>
                <a:gd name="connsiteY42" fmla="*/ 2000250 h 2006801"/>
                <a:gd name="connsiteX43" fmla="*/ 0 w 3042068"/>
                <a:gd name="connsiteY43"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841500 w 3042068"/>
                <a:gd name="connsiteY12" fmla="*/ 1644650 h 2006801"/>
                <a:gd name="connsiteX13" fmla="*/ 1822450 w 3042068"/>
                <a:gd name="connsiteY13" fmla="*/ 1657350 h 2006801"/>
                <a:gd name="connsiteX14" fmla="*/ 1771650 w 3042068"/>
                <a:gd name="connsiteY14" fmla="*/ 1670050 h 2006801"/>
                <a:gd name="connsiteX15" fmla="*/ 1708150 w 3042068"/>
                <a:gd name="connsiteY15" fmla="*/ 1689100 h 2006801"/>
                <a:gd name="connsiteX16" fmla="*/ 1644650 w 3042068"/>
                <a:gd name="connsiteY16" fmla="*/ 1701800 h 2006801"/>
                <a:gd name="connsiteX17" fmla="*/ 1568450 w 3042068"/>
                <a:gd name="connsiteY17" fmla="*/ 1708150 h 2006801"/>
                <a:gd name="connsiteX18" fmla="*/ 1473200 w 3042068"/>
                <a:gd name="connsiteY18" fmla="*/ 1727200 h 2006801"/>
                <a:gd name="connsiteX19" fmla="*/ 1454150 w 3042068"/>
                <a:gd name="connsiteY19" fmla="*/ 1739900 h 2006801"/>
                <a:gd name="connsiteX20" fmla="*/ 1428750 w 3042068"/>
                <a:gd name="connsiteY20" fmla="*/ 1746250 h 2006801"/>
                <a:gd name="connsiteX21" fmla="*/ 1365250 w 3042068"/>
                <a:gd name="connsiteY21" fmla="*/ 1771650 h 2006801"/>
                <a:gd name="connsiteX22" fmla="*/ 1339850 w 3042068"/>
                <a:gd name="connsiteY22" fmla="*/ 1778000 h 2006801"/>
                <a:gd name="connsiteX23" fmla="*/ 1301750 w 3042068"/>
                <a:gd name="connsiteY23" fmla="*/ 1784350 h 2006801"/>
                <a:gd name="connsiteX24" fmla="*/ 1282700 w 3042068"/>
                <a:gd name="connsiteY24" fmla="*/ 1790700 h 2006801"/>
                <a:gd name="connsiteX25" fmla="*/ 1250950 w 3042068"/>
                <a:gd name="connsiteY25" fmla="*/ 1797050 h 2006801"/>
                <a:gd name="connsiteX26" fmla="*/ 1206500 w 3042068"/>
                <a:gd name="connsiteY26" fmla="*/ 1809750 h 2006801"/>
                <a:gd name="connsiteX27" fmla="*/ 1162050 w 3042068"/>
                <a:gd name="connsiteY27" fmla="*/ 1816100 h 2006801"/>
                <a:gd name="connsiteX28" fmla="*/ 1123950 w 3042068"/>
                <a:gd name="connsiteY28" fmla="*/ 1828800 h 2006801"/>
                <a:gd name="connsiteX29" fmla="*/ 1047750 w 3042068"/>
                <a:gd name="connsiteY29" fmla="*/ 1841500 h 2006801"/>
                <a:gd name="connsiteX30" fmla="*/ 1022350 w 3042068"/>
                <a:gd name="connsiteY30" fmla="*/ 1847850 h 2006801"/>
                <a:gd name="connsiteX31" fmla="*/ 971550 w 3042068"/>
                <a:gd name="connsiteY31" fmla="*/ 1866900 h 2006801"/>
                <a:gd name="connsiteX32" fmla="*/ 863600 w 3042068"/>
                <a:gd name="connsiteY32" fmla="*/ 1885950 h 2006801"/>
                <a:gd name="connsiteX33" fmla="*/ 793750 w 3042068"/>
                <a:gd name="connsiteY33" fmla="*/ 1898650 h 2006801"/>
                <a:gd name="connsiteX34" fmla="*/ 552450 w 3042068"/>
                <a:gd name="connsiteY34" fmla="*/ 1911350 h 2006801"/>
                <a:gd name="connsiteX35" fmla="*/ 419100 w 3042068"/>
                <a:gd name="connsiteY35" fmla="*/ 1930400 h 2006801"/>
                <a:gd name="connsiteX36" fmla="*/ 393700 w 3042068"/>
                <a:gd name="connsiteY36" fmla="*/ 1936750 h 2006801"/>
                <a:gd name="connsiteX37" fmla="*/ 355600 w 3042068"/>
                <a:gd name="connsiteY37" fmla="*/ 1943100 h 2006801"/>
                <a:gd name="connsiteX38" fmla="*/ 266700 w 3042068"/>
                <a:gd name="connsiteY38" fmla="*/ 1962150 h 2006801"/>
                <a:gd name="connsiteX39" fmla="*/ 241300 w 3042068"/>
                <a:gd name="connsiteY39" fmla="*/ 1974850 h 2006801"/>
                <a:gd name="connsiteX40" fmla="*/ 222250 w 3042068"/>
                <a:gd name="connsiteY40" fmla="*/ 1981200 h 2006801"/>
                <a:gd name="connsiteX41" fmla="*/ 171450 w 3042068"/>
                <a:gd name="connsiteY41" fmla="*/ 2000250 h 2006801"/>
                <a:gd name="connsiteX42" fmla="*/ 0 w 3042068"/>
                <a:gd name="connsiteY42"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841500 w 3042068"/>
                <a:gd name="connsiteY12" fmla="*/ 1644650 h 2006801"/>
                <a:gd name="connsiteX13" fmla="*/ 1771650 w 3042068"/>
                <a:gd name="connsiteY13" fmla="*/ 1670050 h 2006801"/>
                <a:gd name="connsiteX14" fmla="*/ 1708150 w 3042068"/>
                <a:gd name="connsiteY14" fmla="*/ 1689100 h 2006801"/>
                <a:gd name="connsiteX15" fmla="*/ 1644650 w 3042068"/>
                <a:gd name="connsiteY15" fmla="*/ 1701800 h 2006801"/>
                <a:gd name="connsiteX16" fmla="*/ 1568450 w 3042068"/>
                <a:gd name="connsiteY16" fmla="*/ 1708150 h 2006801"/>
                <a:gd name="connsiteX17" fmla="*/ 1473200 w 3042068"/>
                <a:gd name="connsiteY17" fmla="*/ 1727200 h 2006801"/>
                <a:gd name="connsiteX18" fmla="*/ 1454150 w 3042068"/>
                <a:gd name="connsiteY18" fmla="*/ 1739900 h 2006801"/>
                <a:gd name="connsiteX19" fmla="*/ 1428750 w 3042068"/>
                <a:gd name="connsiteY19" fmla="*/ 1746250 h 2006801"/>
                <a:gd name="connsiteX20" fmla="*/ 1365250 w 3042068"/>
                <a:gd name="connsiteY20" fmla="*/ 1771650 h 2006801"/>
                <a:gd name="connsiteX21" fmla="*/ 1339850 w 3042068"/>
                <a:gd name="connsiteY21" fmla="*/ 1778000 h 2006801"/>
                <a:gd name="connsiteX22" fmla="*/ 1301750 w 3042068"/>
                <a:gd name="connsiteY22" fmla="*/ 1784350 h 2006801"/>
                <a:gd name="connsiteX23" fmla="*/ 1282700 w 3042068"/>
                <a:gd name="connsiteY23" fmla="*/ 1790700 h 2006801"/>
                <a:gd name="connsiteX24" fmla="*/ 1250950 w 3042068"/>
                <a:gd name="connsiteY24" fmla="*/ 1797050 h 2006801"/>
                <a:gd name="connsiteX25" fmla="*/ 1206500 w 3042068"/>
                <a:gd name="connsiteY25" fmla="*/ 1809750 h 2006801"/>
                <a:gd name="connsiteX26" fmla="*/ 1162050 w 3042068"/>
                <a:gd name="connsiteY26" fmla="*/ 1816100 h 2006801"/>
                <a:gd name="connsiteX27" fmla="*/ 1123950 w 3042068"/>
                <a:gd name="connsiteY27" fmla="*/ 1828800 h 2006801"/>
                <a:gd name="connsiteX28" fmla="*/ 1047750 w 3042068"/>
                <a:gd name="connsiteY28" fmla="*/ 1841500 h 2006801"/>
                <a:gd name="connsiteX29" fmla="*/ 1022350 w 3042068"/>
                <a:gd name="connsiteY29" fmla="*/ 1847850 h 2006801"/>
                <a:gd name="connsiteX30" fmla="*/ 971550 w 3042068"/>
                <a:gd name="connsiteY30" fmla="*/ 1866900 h 2006801"/>
                <a:gd name="connsiteX31" fmla="*/ 863600 w 3042068"/>
                <a:gd name="connsiteY31" fmla="*/ 1885950 h 2006801"/>
                <a:gd name="connsiteX32" fmla="*/ 793750 w 3042068"/>
                <a:gd name="connsiteY32" fmla="*/ 1898650 h 2006801"/>
                <a:gd name="connsiteX33" fmla="*/ 552450 w 3042068"/>
                <a:gd name="connsiteY33" fmla="*/ 1911350 h 2006801"/>
                <a:gd name="connsiteX34" fmla="*/ 419100 w 3042068"/>
                <a:gd name="connsiteY34" fmla="*/ 1930400 h 2006801"/>
                <a:gd name="connsiteX35" fmla="*/ 393700 w 3042068"/>
                <a:gd name="connsiteY35" fmla="*/ 1936750 h 2006801"/>
                <a:gd name="connsiteX36" fmla="*/ 355600 w 3042068"/>
                <a:gd name="connsiteY36" fmla="*/ 1943100 h 2006801"/>
                <a:gd name="connsiteX37" fmla="*/ 266700 w 3042068"/>
                <a:gd name="connsiteY37" fmla="*/ 1962150 h 2006801"/>
                <a:gd name="connsiteX38" fmla="*/ 241300 w 3042068"/>
                <a:gd name="connsiteY38" fmla="*/ 1974850 h 2006801"/>
                <a:gd name="connsiteX39" fmla="*/ 222250 w 3042068"/>
                <a:gd name="connsiteY39" fmla="*/ 1981200 h 2006801"/>
                <a:gd name="connsiteX40" fmla="*/ 171450 w 3042068"/>
                <a:gd name="connsiteY40" fmla="*/ 2000250 h 2006801"/>
                <a:gd name="connsiteX41" fmla="*/ 0 w 3042068"/>
                <a:gd name="connsiteY41"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771650 w 3042068"/>
                <a:gd name="connsiteY12" fmla="*/ 1670050 h 2006801"/>
                <a:gd name="connsiteX13" fmla="*/ 1708150 w 3042068"/>
                <a:gd name="connsiteY13" fmla="*/ 1689100 h 2006801"/>
                <a:gd name="connsiteX14" fmla="*/ 1644650 w 3042068"/>
                <a:gd name="connsiteY14" fmla="*/ 1701800 h 2006801"/>
                <a:gd name="connsiteX15" fmla="*/ 1568450 w 3042068"/>
                <a:gd name="connsiteY15" fmla="*/ 1708150 h 2006801"/>
                <a:gd name="connsiteX16" fmla="*/ 1473200 w 3042068"/>
                <a:gd name="connsiteY16" fmla="*/ 1727200 h 2006801"/>
                <a:gd name="connsiteX17" fmla="*/ 1454150 w 3042068"/>
                <a:gd name="connsiteY17" fmla="*/ 1739900 h 2006801"/>
                <a:gd name="connsiteX18" fmla="*/ 1428750 w 3042068"/>
                <a:gd name="connsiteY18" fmla="*/ 1746250 h 2006801"/>
                <a:gd name="connsiteX19" fmla="*/ 1365250 w 3042068"/>
                <a:gd name="connsiteY19" fmla="*/ 1771650 h 2006801"/>
                <a:gd name="connsiteX20" fmla="*/ 1339850 w 3042068"/>
                <a:gd name="connsiteY20" fmla="*/ 1778000 h 2006801"/>
                <a:gd name="connsiteX21" fmla="*/ 1301750 w 3042068"/>
                <a:gd name="connsiteY21" fmla="*/ 1784350 h 2006801"/>
                <a:gd name="connsiteX22" fmla="*/ 1282700 w 3042068"/>
                <a:gd name="connsiteY22" fmla="*/ 1790700 h 2006801"/>
                <a:gd name="connsiteX23" fmla="*/ 1250950 w 3042068"/>
                <a:gd name="connsiteY23" fmla="*/ 1797050 h 2006801"/>
                <a:gd name="connsiteX24" fmla="*/ 1206500 w 3042068"/>
                <a:gd name="connsiteY24" fmla="*/ 1809750 h 2006801"/>
                <a:gd name="connsiteX25" fmla="*/ 1162050 w 3042068"/>
                <a:gd name="connsiteY25" fmla="*/ 1816100 h 2006801"/>
                <a:gd name="connsiteX26" fmla="*/ 1123950 w 3042068"/>
                <a:gd name="connsiteY26" fmla="*/ 1828800 h 2006801"/>
                <a:gd name="connsiteX27" fmla="*/ 1047750 w 3042068"/>
                <a:gd name="connsiteY27" fmla="*/ 1841500 h 2006801"/>
                <a:gd name="connsiteX28" fmla="*/ 1022350 w 3042068"/>
                <a:gd name="connsiteY28" fmla="*/ 1847850 h 2006801"/>
                <a:gd name="connsiteX29" fmla="*/ 971550 w 3042068"/>
                <a:gd name="connsiteY29" fmla="*/ 1866900 h 2006801"/>
                <a:gd name="connsiteX30" fmla="*/ 863600 w 3042068"/>
                <a:gd name="connsiteY30" fmla="*/ 1885950 h 2006801"/>
                <a:gd name="connsiteX31" fmla="*/ 793750 w 3042068"/>
                <a:gd name="connsiteY31" fmla="*/ 1898650 h 2006801"/>
                <a:gd name="connsiteX32" fmla="*/ 552450 w 3042068"/>
                <a:gd name="connsiteY32" fmla="*/ 1911350 h 2006801"/>
                <a:gd name="connsiteX33" fmla="*/ 419100 w 3042068"/>
                <a:gd name="connsiteY33" fmla="*/ 1930400 h 2006801"/>
                <a:gd name="connsiteX34" fmla="*/ 393700 w 3042068"/>
                <a:gd name="connsiteY34" fmla="*/ 1936750 h 2006801"/>
                <a:gd name="connsiteX35" fmla="*/ 355600 w 3042068"/>
                <a:gd name="connsiteY35" fmla="*/ 1943100 h 2006801"/>
                <a:gd name="connsiteX36" fmla="*/ 266700 w 3042068"/>
                <a:gd name="connsiteY36" fmla="*/ 1962150 h 2006801"/>
                <a:gd name="connsiteX37" fmla="*/ 241300 w 3042068"/>
                <a:gd name="connsiteY37" fmla="*/ 1974850 h 2006801"/>
                <a:gd name="connsiteX38" fmla="*/ 222250 w 3042068"/>
                <a:gd name="connsiteY38" fmla="*/ 1981200 h 2006801"/>
                <a:gd name="connsiteX39" fmla="*/ 171450 w 3042068"/>
                <a:gd name="connsiteY39" fmla="*/ 2000250 h 2006801"/>
                <a:gd name="connsiteX40" fmla="*/ 0 w 3042068"/>
                <a:gd name="connsiteY40"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708150 w 3042068"/>
                <a:gd name="connsiteY12" fmla="*/ 1689100 h 2006801"/>
                <a:gd name="connsiteX13" fmla="*/ 1644650 w 3042068"/>
                <a:gd name="connsiteY13" fmla="*/ 1701800 h 2006801"/>
                <a:gd name="connsiteX14" fmla="*/ 1568450 w 3042068"/>
                <a:gd name="connsiteY14" fmla="*/ 1708150 h 2006801"/>
                <a:gd name="connsiteX15" fmla="*/ 1473200 w 3042068"/>
                <a:gd name="connsiteY15" fmla="*/ 1727200 h 2006801"/>
                <a:gd name="connsiteX16" fmla="*/ 1454150 w 3042068"/>
                <a:gd name="connsiteY16" fmla="*/ 1739900 h 2006801"/>
                <a:gd name="connsiteX17" fmla="*/ 1428750 w 3042068"/>
                <a:gd name="connsiteY17" fmla="*/ 1746250 h 2006801"/>
                <a:gd name="connsiteX18" fmla="*/ 1365250 w 3042068"/>
                <a:gd name="connsiteY18" fmla="*/ 1771650 h 2006801"/>
                <a:gd name="connsiteX19" fmla="*/ 1339850 w 3042068"/>
                <a:gd name="connsiteY19" fmla="*/ 1778000 h 2006801"/>
                <a:gd name="connsiteX20" fmla="*/ 1301750 w 3042068"/>
                <a:gd name="connsiteY20" fmla="*/ 1784350 h 2006801"/>
                <a:gd name="connsiteX21" fmla="*/ 1282700 w 3042068"/>
                <a:gd name="connsiteY21" fmla="*/ 1790700 h 2006801"/>
                <a:gd name="connsiteX22" fmla="*/ 1250950 w 3042068"/>
                <a:gd name="connsiteY22" fmla="*/ 1797050 h 2006801"/>
                <a:gd name="connsiteX23" fmla="*/ 1206500 w 3042068"/>
                <a:gd name="connsiteY23" fmla="*/ 1809750 h 2006801"/>
                <a:gd name="connsiteX24" fmla="*/ 1162050 w 3042068"/>
                <a:gd name="connsiteY24" fmla="*/ 1816100 h 2006801"/>
                <a:gd name="connsiteX25" fmla="*/ 1123950 w 3042068"/>
                <a:gd name="connsiteY25" fmla="*/ 1828800 h 2006801"/>
                <a:gd name="connsiteX26" fmla="*/ 1047750 w 3042068"/>
                <a:gd name="connsiteY26" fmla="*/ 1841500 h 2006801"/>
                <a:gd name="connsiteX27" fmla="*/ 1022350 w 3042068"/>
                <a:gd name="connsiteY27" fmla="*/ 1847850 h 2006801"/>
                <a:gd name="connsiteX28" fmla="*/ 971550 w 3042068"/>
                <a:gd name="connsiteY28" fmla="*/ 1866900 h 2006801"/>
                <a:gd name="connsiteX29" fmla="*/ 863600 w 3042068"/>
                <a:gd name="connsiteY29" fmla="*/ 1885950 h 2006801"/>
                <a:gd name="connsiteX30" fmla="*/ 793750 w 3042068"/>
                <a:gd name="connsiteY30" fmla="*/ 1898650 h 2006801"/>
                <a:gd name="connsiteX31" fmla="*/ 552450 w 3042068"/>
                <a:gd name="connsiteY31" fmla="*/ 1911350 h 2006801"/>
                <a:gd name="connsiteX32" fmla="*/ 419100 w 3042068"/>
                <a:gd name="connsiteY32" fmla="*/ 1930400 h 2006801"/>
                <a:gd name="connsiteX33" fmla="*/ 393700 w 3042068"/>
                <a:gd name="connsiteY33" fmla="*/ 1936750 h 2006801"/>
                <a:gd name="connsiteX34" fmla="*/ 355600 w 3042068"/>
                <a:gd name="connsiteY34" fmla="*/ 1943100 h 2006801"/>
                <a:gd name="connsiteX35" fmla="*/ 266700 w 3042068"/>
                <a:gd name="connsiteY35" fmla="*/ 1962150 h 2006801"/>
                <a:gd name="connsiteX36" fmla="*/ 241300 w 3042068"/>
                <a:gd name="connsiteY36" fmla="*/ 1974850 h 2006801"/>
                <a:gd name="connsiteX37" fmla="*/ 222250 w 3042068"/>
                <a:gd name="connsiteY37" fmla="*/ 1981200 h 2006801"/>
                <a:gd name="connsiteX38" fmla="*/ 171450 w 3042068"/>
                <a:gd name="connsiteY38" fmla="*/ 2000250 h 2006801"/>
                <a:gd name="connsiteX39" fmla="*/ 0 w 3042068"/>
                <a:gd name="connsiteY39"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644650 w 3042068"/>
                <a:gd name="connsiteY12" fmla="*/ 1701800 h 2006801"/>
                <a:gd name="connsiteX13" fmla="*/ 1568450 w 3042068"/>
                <a:gd name="connsiteY13" fmla="*/ 1708150 h 2006801"/>
                <a:gd name="connsiteX14" fmla="*/ 1473200 w 3042068"/>
                <a:gd name="connsiteY14" fmla="*/ 1727200 h 2006801"/>
                <a:gd name="connsiteX15" fmla="*/ 1454150 w 3042068"/>
                <a:gd name="connsiteY15" fmla="*/ 1739900 h 2006801"/>
                <a:gd name="connsiteX16" fmla="*/ 1428750 w 3042068"/>
                <a:gd name="connsiteY16" fmla="*/ 1746250 h 2006801"/>
                <a:gd name="connsiteX17" fmla="*/ 1365250 w 3042068"/>
                <a:gd name="connsiteY17" fmla="*/ 1771650 h 2006801"/>
                <a:gd name="connsiteX18" fmla="*/ 1339850 w 3042068"/>
                <a:gd name="connsiteY18" fmla="*/ 1778000 h 2006801"/>
                <a:gd name="connsiteX19" fmla="*/ 1301750 w 3042068"/>
                <a:gd name="connsiteY19" fmla="*/ 1784350 h 2006801"/>
                <a:gd name="connsiteX20" fmla="*/ 1282700 w 3042068"/>
                <a:gd name="connsiteY20" fmla="*/ 1790700 h 2006801"/>
                <a:gd name="connsiteX21" fmla="*/ 1250950 w 3042068"/>
                <a:gd name="connsiteY21" fmla="*/ 1797050 h 2006801"/>
                <a:gd name="connsiteX22" fmla="*/ 1206500 w 3042068"/>
                <a:gd name="connsiteY22" fmla="*/ 1809750 h 2006801"/>
                <a:gd name="connsiteX23" fmla="*/ 1162050 w 3042068"/>
                <a:gd name="connsiteY23" fmla="*/ 1816100 h 2006801"/>
                <a:gd name="connsiteX24" fmla="*/ 1123950 w 3042068"/>
                <a:gd name="connsiteY24" fmla="*/ 1828800 h 2006801"/>
                <a:gd name="connsiteX25" fmla="*/ 1047750 w 3042068"/>
                <a:gd name="connsiteY25" fmla="*/ 1841500 h 2006801"/>
                <a:gd name="connsiteX26" fmla="*/ 1022350 w 3042068"/>
                <a:gd name="connsiteY26" fmla="*/ 1847850 h 2006801"/>
                <a:gd name="connsiteX27" fmla="*/ 971550 w 3042068"/>
                <a:gd name="connsiteY27" fmla="*/ 1866900 h 2006801"/>
                <a:gd name="connsiteX28" fmla="*/ 863600 w 3042068"/>
                <a:gd name="connsiteY28" fmla="*/ 1885950 h 2006801"/>
                <a:gd name="connsiteX29" fmla="*/ 793750 w 3042068"/>
                <a:gd name="connsiteY29" fmla="*/ 1898650 h 2006801"/>
                <a:gd name="connsiteX30" fmla="*/ 552450 w 3042068"/>
                <a:gd name="connsiteY30" fmla="*/ 1911350 h 2006801"/>
                <a:gd name="connsiteX31" fmla="*/ 419100 w 3042068"/>
                <a:gd name="connsiteY31" fmla="*/ 1930400 h 2006801"/>
                <a:gd name="connsiteX32" fmla="*/ 393700 w 3042068"/>
                <a:gd name="connsiteY32" fmla="*/ 1936750 h 2006801"/>
                <a:gd name="connsiteX33" fmla="*/ 355600 w 3042068"/>
                <a:gd name="connsiteY33" fmla="*/ 1943100 h 2006801"/>
                <a:gd name="connsiteX34" fmla="*/ 266700 w 3042068"/>
                <a:gd name="connsiteY34" fmla="*/ 1962150 h 2006801"/>
                <a:gd name="connsiteX35" fmla="*/ 241300 w 3042068"/>
                <a:gd name="connsiteY35" fmla="*/ 1974850 h 2006801"/>
                <a:gd name="connsiteX36" fmla="*/ 222250 w 3042068"/>
                <a:gd name="connsiteY36" fmla="*/ 1981200 h 2006801"/>
                <a:gd name="connsiteX37" fmla="*/ 171450 w 3042068"/>
                <a:gd name="connsiteY37" fmla="*/ 2000250 h 2006801"/>
                <a:gd name="connsiteX38" fmla="*/ 0 w 3042068"/>
                <a:gd name="connsiteY38"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473200 w 3042068"/>
                <a:gd name="connsiteY13" fmla="*/ 1727200 h 2006801"/>
                <a:gd name="connsiteX14" fmla="*/ 1454150 w 3042068"/>
                <a:gd name="connsiteY14" fmla="*/ 1739900 h 2006801"/>
                <a:gd name="connsiteX15" fmla="*/ 1428750 w 3042068"/>
                <a:gd name="connsiteY15" fmla="*/ 1746250 h 2006801"/>
                <a:gd name="connsiteX16" fmla="*/ 1365250 w 3042068"/>
                <a:gd name="connsiteY16" fmla="*/ 1771650 h 2006801"/>
                <a:gd name="connsiteX17" fmla="*/ 1339850 w 3042068"/>
                <a:gd name="connsiteY17" fmla="*/ 1778000 h 2006801"/>
                <a:gd name="connsiteX18" fmla="*/ 1301750 w 3042068"/>
                <a:gd name="connsiteY18" fmla="*/ 1784350 h 2006801"/>
                <a:gd name="connsiteX19" fmla="*/ 1282700 w 3042068"/>
                <a:gd name="connsiteY19" fmla="*/ 1790700 h 2006801"/>
                <a:gd name="connsiteX20" fmla="*/ 1250950 w 3042068"/>
                <a:gd name="connsiteY20" fmla="*/ 1797050 h 2006801"/>
                <a:gd name="connsiteX21" fmla="*/ 1206500 w 3042068"/>
                <a:gd name="connsiteY21" fmla="*/ 1809750 h 2006801"/>
                <a:gd name="connsiteX22" fmla="*/ 1162050 w 3042068"/>
                <a:gd name="connsiteY22" fmla="*/ 1816100 h 2006801"/>
                <a:gd name="connsiteX23" fmla="*/ 1123950 w 3042068"/>
                <a:gd name="connsiteY23" fmla="*/ 1828800 h 2006801"/>
                <a:gd name="connsiteX24" fmla="*/ 1047750 w 3042068"/>
                <a:gd name="connsiteY24" fmla="*/ 1841500 h 2006801"/>
                <a:gd name="connsiteX25" fmla="*/ 1022350 w 3042068"/>
                <a:gd name="connsiteY25" fmla="*/ 1847850 h 2006801"/>
                <a:gd name="connsiteX26" fmla="*/ 971550 w 3042068"/>
                <a:gd name="connsiteY26" fmla="*/ 1866900 h 2006801"/>
                <a:gd name="connsiteX27" fmla="*/ 863600 w 3042068"/>
                <a:gd name="connsiteY27" fmla="*/ 1885950 h 2006801"/>
                <a:gd name="connsiteX28" fmla="*/ 793750 w 3042068"/>
                <a:gd name="connsiteY28" fmla="*/ 1898650 h 2006801"/>
                <a:gd name="connsiteX29" fmla="*/ 552450 w 3042068"/>
                <a:gd name="connsiteY29" fmla="*/ 1911350 h 2006801"/>
                <a:gd name="connsiteX30" fmla="*/ 419100 w 3042068"/>
                <a:gd name="connsiteY30" fmla="*/ 1930400 h 2006801"/>
                <a:gd name="connsiteX31" fmla="*/ 393700 w 3042068"/>
                <a:gd name="connsiteY31" fmla="*/ 1936750 h 2006801"/>
                <a:gd name="connsiteX32" fmla="*/ 355600 w 3042068"/>
                <a:gd name="connsiteY32" fmla="*/ 1943100 h 2006801"/>
                <a:gd name="connsiteX33" fmla="*/ 266700 w 3042068"/>
                <a:gd name="connsiteY33" fmla="*/ 1962150 h 2006801"/>
                <a:gd name="connsiteX34" fmla="*/ 241300 w 3042068"/>
                <a:gd name="connsiteY34" fmla="*/ 1974850 h 2006801"/>
                <a:gd name="connsiteX35" fmla="*/ 222250 w 3042068"/>
                <a:gd name="connsiteY35" fmla="*/ 1981200 h 2006801"/>
                <a:gd name="connsiteX36" fmla="*/ 171450 w 3042068"/>
                <a:gd name="connsiteY36" fmla="*/ 2000250 h 2006801"/>
                <a:gd name="connsiteX37" fmla="*/ 0 w 3042068"/>
                <a:gd name="connsiteY37"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473200 w 3042068"/>
                <a:gd name="connsiteY13" fmla="*/ 1727200 h 2006801"/>
                <a:gd name="connsiteX14" fmla="*/ 1428750 w 3042068"/>
                <a:gd name="connsiteY14" fmla="*/ 1746250 h 2006801"/>
                <a:gd name="connsiteX15" fmla="*/ 1365250 w 3042068"/>
                <a:gd name="connsiteY15" fmla="*/ 1771650 h 2006801"/>
                <a:gd name="connsiteX16" fmla="*/ 1339850 w 3042068"/>
                <a:gd name="connsiteY16" fmla="*/ 1778000 h 2006801"/>
                <a:gd name="connsiteX17" fmla="*/ 1301750 w 3042068"/>
                <a:gd name="connsiteY17" fmla="*/ 1784350 h 2006801"/>
                <a:gd name="connsiteX18" fmla="*/ 1282700 w 3042068"/>
                <a:gd name="connsiteY18" fmla="*/ 1790700 h 2006801"/>
                <a:gd name="connsiteX19" fmla="*/ 1250950 w 3042068"/>
                <a:gd name="connsiteY19" fmla="*/ 1797050 h 2006801"/>
                <a:gd name="connsiteX20" fmla="*/ 1206500 w 3042068"/>
                <a:gd name="connsiteY20" fmla="*/ 1809750 h 2006801"/>
                <a:gd name="connsiteX21" fmla="*/ 1162050 w 3042068"/>
                <a:gd name="connsiteY21" fmla="*/ 1816100 h 2006801"/>
                <a:gd name="connsiteX22" fmla="*/ 1123950 w 3042068"/>
                <a:gd name="connsiteY22" fmla="*/ 1828800 h 2006801"/>
                <a:gd name="connsiteX23" fmla="*/ 1047750 w 3042068"/>
                <a:gd name="connsiteY23" fmla="*/ 1841500 h 2006801"/>
                <a:gd name="connsiteX24" fmla="*/ 1022350 w 3042068"/>
                <a:gd name="connsiteY24" fmla="*/ 1847850 h 2006801"/>
                <a:gd name="connsiteX25" fmla="*/ 971550 w 3042068"/>
                <a:gd name="connsiteY25" fmla="*/ 1866900 h 2006801"/>
                <a:gd name="connsiteX26" fmla="*/ 863600 w 3042068"/>
                <a:gd name="connsiteY26" fmla="*/ 1885950 h 2006801"/>
                <a:gd name="connsiteX27" fmla="*/ 793750 w 3042068"/>
                <a:gd name="connsiteY27" fmla="*/ 1898650 h 2006801"/>
                <a:gd name="connsiteX28" fmla="*/ 552450 w 3042068"/>
                <a:gd name="connsiteY28" fmla="*/ 1911350 h 2006801"/>
                <a:gd name="connsiteX29" fmla="*/ 419100 w 3042068"/>
                <a:gd name="connsiteY29" fmla="*/ 1930400 h 2006801"/>
                <a:gd name="connsiteX30" fmla="*/ 393700 w 3042068"/>
                <a:gd name="connsiteY30" fmla="*/ 1936750 h 2006801"/>
                <a:gd name="connsiteX31" fmla="*/ 355600 w 3042068"/>
                <a:gd name="connsiteY31" fmla="*/ 1943100 h 2006801"/>
                <a:gd name="connsiteX32" fmla="*/ 266700 w 3042068"/>
                <a:gd name="connsiteY32" fmla="*/ 1962150 h 2006801"/>
                <a:gd name="connsiteX33" fmla="*/ 241300 w 3042068"/>
                <a:gd name="connsiteY33" fmla="*/ 1974850 h 2006801"/>
                <a:gd name="connsiteX34" fmla="*/ 222250 w 3042068"/>
                <a:gd name="connsiteY34" fmla="*/ 1981200 h 2006801"/>
                <a:gd name="connsiteX35" fmla="*/ 171450 w 3042068"/>
                <a:gd name="connsiteY35" fmla="*/ 2000250 h 2006801"/>
                <a:gd name="connsiteX36" fmla="*/ 0 w 3042068"/>
                <a:gd name="connsiteY36"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428750 w 3042068"/>
                <a:gd name="connsiteY13" fmla="*/ 1746250 h 2006801"/>
                <a:gd name="connsiteX14" fmla="*/ 1365250 w 3042068"/>
                <a:gd name="connsiteY14" fmla="*/ 1771650 h 2006801"/>
                <a:gd name="connsiteX15" fmla="*/ 1339850 w 3042068"/>
                <a:gd name="connsiteY15" fmla="*/ 1778000 h 2006801"/>
                <a:gd name="connsiteX16" fmla="*/ 1301750 w 3042068"/>
                <a:gd name="connsiteY16" fmla="*/ 1784350 h 2006801"/>
                <a:gd name="connsiteX17" fmla="*/ 1282700 w 3042068"/>
                <a:gd name="connsiteY17" fmla="*/ 1790700 h 2006801"/>
                <a:gd name="connsiteX18" fmla="*/ 1250950 w 3042068"/>
                <a:gd name="connsiteY18" fmla="*/ 1797050 h 2006801"/>
                <a:gd name="connsiteX19" fmla="*/ 1206500 w 3042068"/>
                <a:gd name="connsiteY19" fmla="*/ 1809750 h 2006801"/>
                <a:gd name="connsiteX20" fmla="*/ 1162050 w 3042068"/>
                <a:gd name="connsiteY20" fmla="*/ 1816100 h 2006801"/>
                <a:gd name="connsiteX21" fmla="*/ 1123950 w 3042068"/>
                <a:gd name="connsiteY21" fmla="*/ 1828800 h 2006801"/>
                <a:gd name="connsiteX22" fmla="*/ 1047750 w 3042068"/>
                <a:gd name="connsiteY22" fmla="*/ 1841500 h 2006801"/>
                <a:gd name="connsiteX23" fmla="*/ 1022350 w 3042068"/>
                <a:gd name="connsiteY23" fmla="*/ 1847850 h 2006801"/>
                <a:gd name="connsiteX24" fmla="*/ 971550 w 3042068"/>
                <a:gd name="connsiteY24" fmla="*/ 1866900 h 2006801"/>
                <a:gd name="connsiteX25" fmla="*/ 863600 w 3042068"/>
                <a:gd name="connsiteY25" fmla="*/ 1885950 h 2006801"/>
                <a:gd name="connsiteX26" fmla="*/ 793750 w 3042068"/>
                <a:gd name="connsiteY26" fmla="*/ 1898650 h 2006801"/>
                <a:gd name="connsiteX27" fmla="*/ 552450 w 3042068"/>
                <a:gd name="connsiteY27" fmla="*/ 1911350 h 2006801"/>
                <a:gd name="connsiteX28" fmla="*/ 419100 w 3042068"/>
                <a:gd name="connsiteY28" fmla="*/ 1930400 h 2006801"/>
                <a:gd name="connsiteX29" fmla="*/ 393700 w 3042068"/>
                <a:gd name="connsiteY29" fmla="*/ 1936750 h 2006801"/>
                <a:gd name="connsiteX30" fmla="*/ 355600 w 3042068"/>
                <a:gd name="connsiteY30" fmla="*/ 1943100 h 2006801"/>
                <a:gd name="connsiteX31" fmla="*/ 266700 w 3042068"/>
                <a:gd name="connsiteY31" fmla="*/ 1962150 h 2006801"/>
                <a:gd name="connsiteX32" fmla="*/ 241300 w 3042068"/>
                <a:gd name="connsiteY32" fmla="*/ 1974850 h 2006801"/>
                <a:gd name="connsiteX33" fmla="*/ 222250 w 3042068"/>
                <a:gd name="connsiteY33" fmla="*/ 1981200 h 2006801"/>
                <a:gd name="connsiteX34" fmla="*/ 171450 w 3042068"/>
                <a:gd name="connsiteY34" fmla="*/ 2000250 h 2006801"/>
                <a:gd name="connsiteX35" fmla="*/ 0 w 3042068"/>
                <a:gd name="connsiteY35"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365250 w 3042068"/>
                <a:gd name="connsiteY13" fmla="*/ 1771650 h 2006801"/>
                <a:gd name="connsiteX14" fmla="*/ 1339850 w 3042068"/>
                <a:gd name="connsiteY14" fmla="*/ 1778000 h 2006801"/>
                <a:gd name="connsiteX15" fmla="*/ 1301750 w 3042068"/>
                <a:gd name="connsiteY15" fmla="*/ 1784350 h 2006801"/>
                <a:gd name="connsiteX16" fmla="*/ 1282700 w 3042068"/>
                <a:gd name="connsiteY16" fmla="*/ 1790700 h 2006801"/>
                <a:gd name="connsiteX17" fmla="*/ 1250950 w 3042068"/>
                <a:gd name="connsiteY17" fmla="*/ 1797050 h 2006801"/>
                <a:gd name="connsiteX18" fmla="*/ 1206500 w 3042068"/>
                <a:gd name="connsiteY18" fmla="*/ 1809750 h 2006801"/>
                <a:gd name="connsiteX19" fmla="*/ 1162050 w 3042068"/>
                <a:gd name="connsiteY19" fmla="*/ 1816100 h 2006801"/>
                <a:gd name="connsiteX20" fmla="*/ 1123950 w 3042068"/>
                <a:gd name="connsiteY20" fmla="*/ 1828800 h 2006801"/>
                <a:gd name="connsiteX21" fmla="*/ 1047750 w 3042068"/>
                <a:gd name="connsiteY21" fmla="*/ 1841500 h 2006801"/>
                <a:gd name="connsiteX22" fmla="*/ 1022350 w 3042068"/>
                <a:gd name="connsiteY22" fmla="*/ 1847850 h 2006801"/>
                <a:gd name="connsiteX23" fmla="*/ 971550 w 3042068"/>
                <a:gd name="connsiteY23" fmla="*/ 1866900 h 2006801"/>
                <a:gd name="connsiteX24" fmla="*/ 863600 w 3042068"/>
                <a:gd name="connsiteY24" fmla="*/ 1885950 h 2006801"/>
                <a:gd name="connsiteX25" fmla="*/ 793750 w 3042068"/>
                <a:gd name="connsiteY25" fmla="*/ 1898650 h 2006801"/>
                <a:gd name="connsiteX26" fmla="*/ 552450 w 3042068"/>
                <a:gd name="connsiteY26" fmla="*/ 1911350 h 2006801"/>
                <a:gd name="connsiteX27" fmla="*/ 419100 w 3042068"/>
                <a:gd name="connsiteY27" fmla="*/ 1930400 h 2006801"/>
                <a:gd name="connsiteX28" fmla="*/ 393700 w 3042068"/>
                <a:gd name="connsiteY28" fmla="*/ 1936750 h 2006801"/>
                <a:gd name="connsiteX29" fmla="*/ 355600 w 3042068"/>
                <a:gd name="connsiteY29" fmla="*/ 1943100 h 2006801"/>
                <a:gd name="connsiteX30" fmla="*/ 266700 w 3042068"/>
                <a:gd name="connsiteY30" fmla="*/ 1962150 h 2006801"/>
                <a:gd name="connsiteX31" fmla="*/ 241300 w 3042068"/>
                <a:gd name="connsiteY31" fmla="*/ 1974850 h 2006801"/>
                <a:gd name="connsiteX32" fmla="*/ 222250 w 3042068"/>
                <a:gd name="connsiteY32" fmla="*/ 1981200 h 2006801"/>
                <a:gd name="connsiteX33" fmla="*/ 171450 w 3042068"/>
                <a:gd name="connsiteY33" fmla="*/ 2000250 h 2006801"/>
                <a:gd name="connsiteX34" fmla="*/ 0 w 3042068"/>
                <a:gd name="connsiteY34"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339850 w 3042068"/>
                <a:gd name="connsiteY13" fmla="*/ 1778000 h 2006801"/>
                <a:gd name="connsiteX14" fmla="*/ 1301750 w 3042068"/>
                <a:gd name="connsiteY14" fmla="*/ 1784350 h 2006801"/>
                <a:gd name="connsiteX15" fmla="*/ 1282700 w 3042068"/>
                <a:gd name="connsiteY15" fmla="*/ 1790700 h 2006801"/>
                <a:gd name="connsiteX16" fmla="*/ 1250950 w 3042068"/>
                <a:gd name="connsiteY16" fmla="*/ 1797050 h 2006801"/>
                <a:gd name="connsiteX17" fmla="*/ 1206500 w 3042068"/>
                <a:gd name="connsiteY17" fmla="*/ 1809750 h 2006801"/>
                <a:gd name="connsiteX18" fmla="*/ 1162050 w 3042068"/>
                <a:gd name="connsiteY18" fmla="*/ 1816100 h 2006801"/>
                <a:gd name="connsiteX19" fmla="*/ 1123950 w 3042068"/>
                <a:gd name="connsiteY19" fmla="*/ 1828800 h 2006801"/>
                <a:gd name="connsiteX20" fmla="*/ 1047750 w 3042068"/>
                <a:gd name="connsiteY20" fmla="*/ 1841500 h 2006801"/>
                <a:gd name="connsiteX21" fmla="*/ 1022350 w 3042068"/>
                <a:gd name="connsiteY21" fmla="*/ 1847850 h 2006801"/>
                <a:gd name="connsiteX22" fmla="*/ 971550 w 3042068"/>
                <a:gd name="connsiteY22" fmla="*/ 1866900 h 2006801"/>
                <a:gd name="connsiteX23" fmla="*/ 863600 w 3042068"/>
                <a:gd name="connsiteY23" fmla="*/ 1885950 h 2006801"/>
                <a:gd name="connsiteX24" fmla="*/ 793750 w 3042068"/>
                <a:gd name="connsiteY24" fmla="*/ 1898650 h 2006801"/>
                <a:gd name="connsiteX25" fmla="*/ 552450 w 3042068"/>
                <a:gd name="connsiteY25" fmla="*/ 1911350 h 2006801"/>
                <a:gd name="connsiteX26" fmla="*/ 419100 w 3042068"/>
                <a:gd name="connsiteY26" fmla="*/ 1930400 h 2006801"/>
                <a:gd name="connsiteX27" fmla="*/ 393700 w 3042068"/>
                <a:gd name="connsiteY27" fmla="*/ 1936750 h 2006801"/>
                <a:gd name="connsiteX28" fmla="*/ 355600 w 3042068"/>
                <a:gd name="connsiteY28" fmla="*/ 1943100 h 2006801"/>
                <a:gd name="connsiteX29" fmla="*/ 266700 w 3042068"/>
                <a:gd name="connsiteY29" fmla="*/ 1962150 h 2006801"/>
                <a:gd name="connsiteX30" fmla="*/ 241300 w 3042068"/>
                <a:gd name="connsiteY30" fmla="*/ 1974850 h 2006801"/>
                <a:gd name="connsiteX31" fmla="*/ 222250 w 3042068"/>
                <a:gd name="connsiteY31" fmla="*/ 1981200 h 2006801"/>
                <a:gd name="connsiteX32" fmla="*/ 171450 w 3042068"/>
                <a:gd name="connsiteY32" fmla="*/ 2000250 h 2006801"/>
                <a:gd name="connsiteX33" fmla="*/ 0 w 3042068"/>
                <a:gd name="connsiteY33"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301750 w 3042068"/>
                <a:gd name="connsiteY13" fmla="*/ 1784350 h 2006801"/>
                <a:gd name="connsiteX14" fmla="*/ 1282700 w 3042068"/>
                <a:gd name="connsiteY14" fmla="*/ 1790700 h 2006801"/>
                <a:gd name="connsiteX15" fmla="*/ 1250950 w 3042068"/>
                <a:gd name="connsiteY15" fmla="*/ 1797050 h 2006801"/>
                <a:gd name="connsiteX16" fmla="*/ 1206500 w 3042068"/>
                <a:gd name="connsiteY16" fmla="*/ 1809750 h 2006801"/>
                <a:gd name="connsiteX17" fmla="*/ 1162050 w 3042068"/>
                <a:gd name="connsiteY17" fmla="*/ 1816100 h 2006801"/>
                <a:gd name="connsiteX18" fmla="*/ 1123950 w 3042068"/>
                <a:gd name="connsiteY18" fmla="*/ 1828800 h 2006801"/>
                <a:gd name="connsiteX19" fmla="*/ 1047750 w 3042068"/>
                <a:gd name="connsiteY19" fmla="*/ 1841500 h 2006801"/>
                <a:gd name="connsiteX20" fmla="*/ 1022350 w 3042068"/>
                <a:gd name="connsiteY20" fmla="*/ 1847850 h 2006801"/>
                <a:gd name="connsiteX21" fmla="*/ 971550 w 3042068"/>
                <a:gd name="connsiteY21" fmla="*/ 1866900 h 2006801"/>
                <a:gd name="connsiteX22" fmla="*/ 863600 w 3042068"/>
                <a:gd name="connsiteY22" fmla="*/ 1885950 h 2006801"/>
                <a:gd name="connsiteX23" fmla="*/ 793750 w 3042068"/>
                <a:gd name="connsiteY23" fmla="*/ 1898650 h 2006801"/>
                <a:gd name="connsiteX24" fmla="*/ 552450 w 3042068"/>
                <a:gd name="connsiteY24" fmla="*/ 1911350 h 2006801"/>
                <a:gd name="connsiteX25" fmla="*/ 419100 w 3042068"/>
                <a:gd name="connsiteY25" fmla="*/ 1930400 h 2006801"/>
                <a:gd name="connsiteX26" fmla="*/ 393700 w 3042068"/>
                <a:gd name="connsiteY26" fmla="*/ 1936750 h 2006801"/>
                <a:gd name="connsiteX27" fmla="*/ 355600 w 3042068"/>
                <a:gd name="connsiteY27" fmla="*/ 1943100 h 2006801"/>
                <a:gd name="connsiteX28" fmla="*/ 266700 w 3042068"/>
                <a:gd name="connsiteY28" fmla="*/ 1962150 h 2006801"/>
                <a:gd name="connsiteX29" fmla="*/ 241300 w 3042068"/>
                <a:gd name="connsiteY29" fmla="*/ 1974850 h 2006801"/>
                <a:gd name="connsiteX30" fmla="*/ 222250 w 3042068"/>
                <a:gd name="connsiteY30" fmla="*/ 1981200 h 2006801"/>
                <a:gd name="connsiteX31" fmla="*/ 171450 w 3042068"/>
                <a:gd name="connsiteY31" fmla="*/ 2000250 h 2006801"/>
                <a:gd name="connsiteX32" fmla="*/ 0 w 3042068"/>
                <a:gd name="connsiteY32"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82700 w 3042068"/>
                <a:gd name="connsiteY13" fmla="*/ 1790700 h 2006801"/>
                <a:gd name="connsiteX14" fmla="*/ 1250950 w 3042068"/>
                <a:gd name="connsiteY14" fmla="*/ 1797050 h 2006801"/>
                <a:gd name="connsiteX15" fmla="*/ 1206500 w 3042068"/>
                <a:gd name="connsiteY15" fmla="*/ 1809750 h 2006801"/>
                <a:gd name="connsiteX16" fmla="*/ 1162050 w 3042068"/>
                <a:gd name="connsiteY16" fmla="*/ 1816100 h 2006801"/>
                <a:gd name="connsiteX17" fmla="*/ 1123950 w 3042068"/>
                <a:gd name="connsiteY17" fmla="*/ 1828800 h 2006801"/>
                <a:gd name="connsiteX18" fmla="*/ 1047750 w 3042068"/>
                <a:gd name="connsiteY18" fmla="*/ 1841500 h 2006801"/>
                <a:gd name="connsiteX19" fmla="*/ 1022350 w 3042068"/>
                <a:gd name="connsiteY19" fmla="*/ 1847850 h 2006801"/>
                <a:gd name="connsiteX20" fmla="*/ 971550 w 3042068"/>
                <a:gd name="connsiteY20" fmla="*/ 1866900 h 2006801"/>
                <a:gd name="connsiteX21" fmla="*/ 863600 w 3042068"/>
                <a:gd name="connsiteY21" fmla="*/ 1885950 h 2006801"/>
                <a:gd name="connsiteX22" fmla="*/ 793750 w 3042068"/>
                <a:gd name="connsiteY22" fmla="*/ 1898650 h 2006801"/>
                <a:gd name="connsiteX23" fmla="*/ 552450 w 3042068"/>
                <a:gd name="connsiteY23" fmla="*/ 1911350 h 2006801"/>
                <a:gd name="connsiteX24" fmla="*/ 419100 w 3042068"/>
                <a:gd name="connsiteY24" fmla="*/ 1930400 h 2006801"/>
                <a:gd name="connsiteX25" fmla="*/ 393700 w 3042068"/>
                <a:gd name="connsiteY25" fmla="*/ 1936750 h 2006801"/>
                <a:gd name="connsiteX26" fmla="*/ 355600 w 3042068"/>
                <a:gd name="connsiteY26" fmla="*/ 1943100 h 2006801"/>
                <a:gd name="connsiteX27" fmla="*/ 266700 w 3042068"/>
                <a:gd name="connsiteY27" fmla="*/ 1962150 h 2006801"/>
                <a:gd name="connsiteX28" fmla="*/ 241300 w 3042068"/>
                <a:gd name="connsiteY28" fmla="*/ 1974850 h 2006801"/>
                <a:gd name="connsiteX29" fmla="*/ 222250 w 3042068"/>
                <a:gd name="connsiteY29" fmla="*/ 1981200 h 2006801"/>
                <a:gd name="connsiteX30" fmla="*/ 171450 w 3042068"/>
                <a:gd name="connsiteY30" fmla="*/ 2000250 h 2006801"/>
                <a:gd name="connsiteX31" fmla="*/ 0 w 3042068"/>
                <a:gd name="connsiteY31"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1206500 w 3042068"/>
                <a:gd name="connsiteY14" fmla="*/ 1809750 h 2006801"/>
                <a:gd name="connsiteX15" fmla="*/ 1162050 w 3042068"/>
                <a:gd name="connsiteY15" fmla="*/ 1816100 h 2006801"/>
                <a:gd name="connsiteX16" fmla="*/ 1123950 w 3042068"/>
                <a:gd name="connsiteY16" fmla="*/ 1828800 h 2006801"/>
                <a:gd name="connsiteX17" fmla="*/ 1047750 w 3042068"/>
                <a:gd name="connsiteY17" fmla="*/ 1841500 h 2006801"/>
                <a:gd name="connsiteX18" fmla="*/ 1022350 w 3042068"/>
                <a:gd name="connsiteY18" fmla="*/ 1847850 h 2006801"/>
                <a:gd name="connsiteX19" fmla="*/ 971550 w 3042068"/>
                <a:gd name="connsiteY19" fmla="*/ 1866900 h 2006801"/>
                <a:gd name="connsiteX20" fmla="*/ 863600 w 3042068"/>
                <a:gd name="connsiteY20" fmla="*/ 1885950 h 2006801"/>
                <a:gd name="connsiteX21" fmla="*/ 793750 w 3042068"/>
                <a:gd name="connsiteY21" fmla="*/ 1898650 h 2006801"/>
                <a:gd name="connsiteX22" fmla="*/ 552450 w 3042068"/>
                <a:gd name="connsiteY22" fmla="*/ 1911350 h 2006801"/>
                <a:gd name="connsiteX23" fmla="*/ 419100 w 3042068"/>
                <a:gd name="connsiteY23" fmla="*/ 1930400 h 2006801"/>
                <a:gd name="connsiteX24" fmla="*/ 393700 w 3042068"/>
                <a:gd name="connsiteY24" fmla="*/ 1936750 h 2006801"/>
                <a:gd name="connsiteX25" fmla="*/ 355600 w 3042068"/>
                <a:gd name="connsiteY25" fmla="*/ 1943100 h 2006801"/>
                <a:gd name="connsiteX26" fmla="*/ 266700 w 3042068"/>
                <a:gd name="connsiteY26" fmla="*/ 1962150 h 2006801"/>
                <a:gd name="connsiteX27" fmla="*/ 241300 w 3042068"/>
                <a:gd name="connsiteY27" fmla="*/ 1974850 h 2006801"/>
                <a:gd name="connsiteX28" fmla="*/ 222250 w 3042068"/>
                <a:gd name="connsiteY28" fmla="*/ 1981200 h 2006801"/>
                <a:gd name="connsiteX29" fmla="*/ 171450 w 3042068"/>
                <a:gd name="connsiteY29" fmla="*/ 2000250 h 2006801"/>
                <a:gd name="connsiteX30" fmla="*/ 0 w 3042068"/>
                <a:gd name="connsiteY30"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1162050 w 3042068"/>
                <a:gd name="connsiteY14" fmla="*/ 1816100 h 2006801"/>
                <a:gd name="connsiteX15" fmla="*/ 1123950 w 3042068"/>
                <a:gd name="connsiteY15" fmla="*/ 1828800 h 2006801"/>
                <a:gd name="connsiteX16" fmla="*/ 1047750 w 3042068"/>
                <a:gd name="connsiteY16" fmla="*/ 1841500 h 2006801"/>
                <a:gd name="connsiteX17" fmla="*/ 1022350 w 3042068"/>
                <a:gd name="connsiteY17" fmla="*/ 1847850 h 2006801"/>
                <a:gd name="connsiteX18" fmla="*/ 971550 w 3042068"/>
                <a:gd name="connsiteY18" fmla="*/ 1866900 h 2006801"/>
                <a:gd name="connsiteX19" fmla="*/ 863600 w 3042068"/>
                <a:gd name="connsiteY19" fmla="*/ 1885950 h 2006801"/>
                <a:gd name="connsiteX20" fmla="*/ 793750 w 3042068"/>
                <a:gd name="connsiteY20" fmla="*/ 1898650 h 2006801"/>
                <a:gd name="connsiteX21" fmla="*/ 552450 w 3042068"/>
                <a:gd name="connsiteY21" fmla="*/ 1911350 h 2006801"/>
                <a:gd name="connsiteX22" fmla="*/ 419100 w 3042068"/>
                <a:gd name="connsiteY22" fmla="*/ 1930400 h 2006801"/>
                <a:gd name="connsiteX23" fmla="*/ 393700 w 3042068"/>
                <a:gd name="connsiteY23" fmla="*/ 1936750 h 2006801"/>
                <a:gd name="connsiteX24" fmla="*/ 355600 w 3042068"/>
                <a:gd name="connsiteY24" fmla="*/ 1943100 h 2006801"/>
                <a:gd name="connsiteX25" fmla="*/ 266700 w 3042068"/>
                <a:gd name="connsiteY25" fmla="*/ 1962150 h 2006801"/>
                <a:gd name="connsiteX26" fmla="*/ 241300 w 3042068"/>
                <a:gd name="connsiteY26" fmla="*/ 1974850 h 2006801"/>
                <a:gd name="connsiteX27" fmla="*/ 222250 w 3042068"/>
                <a:gd name="connsiteY27" fmla="*/ 1981200 h 2006801"/>
                <a:gd name="connsiteX28" fmla="*/ 171450 w 3042068"/>
                <a:gd name="connsiteY28" fmla="*/ 2000250 h 2006801"/>
                <a:gd name="connsiteX29" fmla="*/ 0 w 3042068"/>
                <a:gd name="connsiteY29"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1123950 w 3042068"/>
                <a:gd name="connsiteY14" fmla="*/ 1828800 h 2006801"/>
                <a:gd name="connsiteX15" fmla="*/ 1047750 w 3042068"/>
                <a:gd name="connsiteY15" fmla="*/ 1841500 h 2006801"/>
                <a:gd name="connsiteX16" fmla="*/ 1022350 w 3042068"/>
                <a:gd name="connsiteY16" fmla="*/ 1847850 h 2006801"/>
                <a:gd name="connsiteX17" fmla="*/ 971550 w 3042068"/>
                <a:gd name="connsiteY17" fmla="*/ 1866900 h 2006801"/>
                <a:gd name="connsiteX18" fmla="*/ 863600 w 3042068"/>
                <a:gd name="connsiteY18" fmla="*/ 1885950 h 2006801"/>
                <a:gd name="connsiteX19" fmla="*/ 793750 w 3042068"/>
                <a:gd name="connsiteY19" fmla="*/ 1898650 h 2006801"/>
                <a:gd name="connsiteX20" fmla="*/ 552450 w 3042068"/>
                <a:gd name="connsiteY20" fmla="*/ 1911350 h 2006801"/>
                <a:gd name="connsiteX21" fmla="*/ 419100 w 3042068"/>
                <a:gd name="connsiteY21" fmla="*/ 1930400 h 2006801"/>
                <a:gd name="connsiteX22" fmla="*/ 393700 w 3042068"/>
                <a:gd name="connsiteY22" fmla="*/ 1936750 h 2006801"/>
                <a:gd name="connsiteX23" fmla="*/ 355600 w 3042068"/>
                <a:gd name="connsiteY23" fmla="*/ 1943100 h 2006801"/>
                <a:gd name="connsiteX24" fmla="*/ 266700 w 3042068"/>
                <a:gd name="connsiteY24" fmla="*/ 1962150 h 2006801"/>
                <a:gd name="connsiteX25" fmla="*/ 241300 w 3042068"/>
                <a:gd name="connsiteY25" fmla="*/ 1974850 h 2006801"/>
                <a:gd name="connsiteX26" fmla="*/ 222250 w 3042068"/>
                <a:gd name="connsiteY26" fmla="*/ 1981200 h 2006801"/>
                <a:gd name="connsiteX27" fmla="*/ 171450 w 3042068"/>
                <a:gd name="connsiteY27" fmla="*/ 2000250 h 2006801"/>
                <a:gd name="connsiteX28" fmla="*/ 0 w 3042068"/>
                <a:gd name="connsiteY28"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1047750 w 3042068"/>
                <a:gd name="connsiteY14" fmla="*/ 1841500 h 2006801"/>
                <a:gd name="connsiteX15" fmla="*/ 1022350 w 3042068"/>
                <a:gd name="connsiteY15" fmla="*/ 1847850 h 2006801"/>
                <a:gd name="connsiteX16" fmla="*/ 971550 w 3042068"/>
                <a:gd name="connsiteY16" fmla="*/ 1866900 h 2006801"/>
                <a:gd name="connsiteX17" fmla="*/ 863600 w 3042068"/>
                <a:gd name="connsiteY17" fmla="*/ 1885950 h 2006801"/>
                <a:gd name="connsiteX18" fmla="*/ 793750 w 3042068"/>
                <a:gd name="connsiteY18" fmla="*/ 1898650 h 2006801"/>
                <a:gd name="connsiteX19" fmla="*/ 552450 w 3042068"/>
                <a:gd name="connsiteY19" fmla="*/ 1911350 h 2006801"/>
                <a:gd name="connsiteX20" fmla="*/ 419100 w 3042068"/>
                <a:gd name="connsiteY20" fmla="*/ 1930400 h 2006801"/>
                <a:gd name="connsiteX21" fmla="*/ 393700 w 3042068"/>
                <a:gd name="connsiteY21" fmla="*/ 1936750 h 2006801"/>
                <a:gd name="connsiteX22" fmla="*/ 355600 w 3042068"/>
                <a:gd name="connsiteY22" fmla="*/ 1943100 h 2006801"/>
                <a:gd name="connsiteX23" fmla="*/ 266700 w 3042068"/>
                <a:gd name="connsiteY23" fmla="*/ 1962150 h 2006801"/>
                <a:gd name="connsiteX24" fmla="*/ 241300 w 3042068"/>
                <a:gd name="connsiteY24" fmla="*/ 1974850 h 2006801"/>
                <a:gd name="connsiteX25" fmla="*/ 222250 w 3042068"/>
                <a:gd name="connsiteY25" fmla="*/ 1981200 h 2006801"/>
                <a:gd name="connsiteX26" fmla="*/ 171450 w 3042068"/>
                <a:gd name="connsiteY26" fmla="*/ 2000250 h 2006801"/>
                <a:gd name="connsiteX27" fmla="*/ 0 w 3042068"/>
                <a:gd name="connsiteY27"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1022350 w 3042068"/>
                <a:gd name="connsiteY14" fmla="*/ 1847850 h 2006801"/>
                <a:gd name="connsiteX15" fmla="*/ 971550 w 3042068"/>
                <a:gd name="connsiteY15" fmla="*/ 1866900 h 2006801"/>
                <a:gd name="connsiteX16" fmla="*/ 863600 w 3042068"/>
                <a:gd name="connsiteY16" fmla="*/ 1885950 h 2006801"/>
                <a:gd name="connsiteX17" fmla="*/ 793750 w 3042068"/>
                <a:gd name="connsiteY17" fmla="*/ 1898650 h 2006801"/>
                <a:gd name="connsiteX18" fmla="*/ 552450 w 3042068"/>
                <a:gd name="connsiteY18" fmla="*/ 1911350 h 2006801"/>
                <a:gd name="connsiteX19" fmla="*/ 419100 w 3042068"/>
                <a:gd name="connsiteY19" fmla="*/ 1930400 h 2006801"/>
                <a:gd name="connsiteX20" fmla="*/ 393700 w 3042068"/>
                <a:gd name="connsiteY20" fmla="*/ 1936750 h 2006801"/>
                <a:gd name="connsiteX21" fmla="*/ 355600 w 3042068"/>
                <a:gd name="connsiteY21" fmla="*/ 1943100 h 2006801"/>
                <a:gd name="connsiteX22" fmla="*/ 266700 w 3042068"/>
                <a:gd name="connsiteY22" fmla="*/ 1962150 h 2006801"/>
                <a:gd name="connsiteX23" fmla="*/ 241300 w 3042068"/>
                <a:gd name="connsiteY23" fmla="*/ 1974850 h 2006801"/>
                <a:gd name="connsiteX24" fmla="*/ 222250 w 3042068"/>
                <a:gd name="connsiteY24" fmla="*/ 1981200 h 2006801"/>
                <a:gd name="connsiteX25" fmla="*/ 171450 w 3042068"/>
                <a:gd name="connsiteY25" fmla="*/ 2000250 h 2006801"/>
                <a:gd name="connsiteX26" fmla="*/ 0 w 3042068"/>
                <a:gd name="connsiteY26"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971550 w 3042068"/>
                <a:gd name="connsiteY14" fmla="*/ 1866900 h 2006801"/>
                <a:gd name="connsiteX15" fmla="*/ 863600 w 3042068"/>
                <a:gd name="connsiteY15" fmla="*/ 1885950 h 2006801"/>
                <a:gd name="connsiteX16" fmla="*/ 793750 w 3042068"/>
                <a:gd name="connsiteY16" fmla="*/ 1898650 h 2006801"/>
                <a:gd name="connsiteX17" fmla="*/ 552450 w 3042068"/>
                <a:gd name="connsiteY17" fmla="*/ 1911350 h 2006801"/>
                <a:gd name="connsiteX18" fmla="*/ 419100 w 3042068"/>
                <a:gd name="connsiteY18" fmla="*/ 1930400 h 2006801"/>
                <a:gd name="connsiteX19" fmla="*/ 393700 w 3042068"/>
                <a:gd name="connsiteY19" fmla="*/ 1936750 h 2006801"/>
                <a:gd name="connsiteX20" fmla="*/ 355600 w 3042068"/>
                <a:gd name="connsiteY20" fmla="*/ 1943100 h 2006801"/>
                <a:gd name="connsiteX21" fmla="*/ 266700 w 3042068"/>
                <a:gd name="connsiteY21" fmla="*/ 1962150 h 2006801"/>
                <a:gd name="connsiteX22" fmla="*/ 241300 w 3042068"/>
                <a:gd name="connsiteY22" fmla="*/ 1974850 h 2006801"/>
                <a:gd name="connsiteX23" fmla="*/ 222250 w 3042068"/>
                <a:gd name="connsiteY23" fmla="*/ 1981200 h 2006801"/>
                <a:gd name="connsiteX24" fmla="*/ 171450 w 3042068"/>
                <a:gd name="connsiteY24" fmla="*/ 2000250 h 2006801"/>
                <a:gd name="connsiteX25" fmla="*/ 0 w 3042068"/>
                <a:gd name="connsiteY25"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971550 w 3042068"/>
                <a:gd name="connsiteY14" fmla="*/ 1866900 h 2006801"/>
                <a:gd name="connsiteX15" fmla="*/ 793750 w 3042068"/>
                <a:gd name="connsiteY15" fmla="*/ 1898650 h 2006801"/>
                <a:gd name="connsiteX16" fmla="*/ 552450 w 3042068"/>
                <a:gd name="connsiteY16" fmla="*/ 1911350 h 2006801"/>
                <a:gd name="connsiteX17" fmla="*/ 419100 w 3042068"/>
                <a:gd name="connsiteY17" fmla="*/ 1930400 h 2006801"/>
                <a:gd name="connsiteX18" fmla="*/ 393700 w 3042068"/>
                <a:gd name="connsiteY18" fmla="*/ 1936750 h 2006801"/>
                <a:gd name="connsiteX19" fmla="*/ 355600 w 3042068"/>
                <a:gd name="connsiteY19" fmla="*/ 1943100 h 2006801"/>
                <a:gd name="connsiteX20" fmla="*/ 266700 w 3042068"/>
                <a:gd name="connsiteY20" fmla="*/ 1962150 h 2006801"/>
                <a:gd name="connsiteX21" fmla="*/ 241300 w 3042068"/>
                <a:gd name="connsiteY21" fmla="*/ 1974850 h 2006801"/>
                <a:gd name="connsiteX22" fmla="*/ 222250 w 3042068"/>
                <a:gd name="connsiteY22" fmla="*/ 1981200 h 2006801"/>
                <a:gd name="connsiteX23" fmla="*/ 171450 w 3042068"/>
                <a:gd name="connsiteY23" fmla="*/ 2000250 h 2006801"/>
                <a:gd name="connsiteX24" fmla="*/ 0 w 3042068"/>
                <a:gd name="connsiteY24"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971550 w 3042068"/>
                <a:gd name="connsiteY14" fmla="*/ 1866900 h 2006801"/>
                <a:gd name="connsiteX15" fmla="*/ 552450 w 3042068"/>
                <a:gd name="connsiteY15" fmla="*/ 1911350 h 2006801"/>
                <a:gd name="connsiteX16" fmla="*/ 419100 w 3042068"/>
                <a:gd name="connsiteY16" fmla="*/ 1930400 h 2006801"/>
                <a:gd name="connsiteX17" fmla="*/ 393700 w 3042068"/>
                <a:gd name="connsiteY17" fmla="*/ 1936750 h 2006801"/>
                <a:gd name="connsiteX18" fmla="*/ 355600 w 3042068"/>
                <a:gd name="connsiteY18" fmla="*/ 1943100 h 2006801"/>
                <a:gd name="connsiteX19" fmla="*/ 266700 w 3042068"/>
                <a:gd name="connsiteY19" fmla="*/ 1962150 h 2006801"/>
                <a:gd name="connsiteX20" fmla="*/ 241300 w 3042068"/>
                <a:gd name="connsiteY20" fmla="*/ 1974850 h 2006801"/>
                <a:gd name="connsiteX21" fmla="*/ 222250 w 3042068"/>
                <a:gd name="connsiteY21" fmla="*/ 1981200 h 2006801"/>
                <a:gd name="connsiteX22" fmla="*/ 171450 w 3042068"/>
                <a:gd name="connsiteY22" fmla="*/ 2000250 h 2006801"/>
                <a:gd name="connsiteX23" fmla="*/ 0 w 3042068"/>
                <a:gd name="connsiteY23"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971550 w 3042068"/>
                <a:gd name="connsiteY14" fmla="*/ 1866900 h 2006801"/>
                <a:gd name="connsiteX15" fmla="*/ 552450 w 3042068"/>
                <a:gd name="connsiteY15" fmla="*/ 1911350 h 2006801"/>
                <a:gd name="connsiteX16" fmla="*/ 393700 w 3042068"/>
                <a:gd name="connsiteY16" fmla="*/ 1936750 h 2006801"/>
                <a:gd name="connsiteX17" fmla="*/ 355600 w 3042068"/>
                <a:gd name="connsiteY17" fmla="*/ 1943100 h 2006801"/>
                <a:gd name="connsiteX18" fmla="*/ 266700 w 3042068"/>
                <a:gd name="connsiteY18" fmla="*/ 1962150 h 2006801"/>
                <a:gd name="connsiteX19" fmla="*/ 241300 w 3042068"/>
                <a:gd name="connsiteY19" fmla="*/ 1974850 h 2006801"/>
                <a:gd name="connsiteX20" fmla="*/ 222250 w 3042068"/>
                <a:gd name="connsiteY20" fmla="*/ 1981200 h 2006801"/>
                <a:gd name="connsiteX21" fmla="*/ 171450 w 3042068"/>
                <a:gd name="connsiteY21" fmla="*/ 2000250 h 2006801"/>
                <a:gd name="connsiteX22" fmla="*/ 0 w 3042068"/>
                <a:gd name="connsiteY22"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971550 w 3042068"/>
                <a:gd name="connsiteY14" fmla="*/ 1866900 h 2006801"/>
                <a:gd name="connsiteX15" fmla="*/ 552450 w 3042068"/>
                <a:gd name="connsiteY15" fmla="*/ 1911350 h 2006801"/>
                <a:gd name="connsiteX16" fmla="*/ 355600 w 3042068"/>
                <a:gd name="connsiteY16" fmla="*/ 1943100 h 2006801"/>
                <a:gd name="connsiteX17" fmla="*/ 266700 w 3042068"/>
                <a:gd name="connsiteY17" fmla="*/ 1962150 h 2006801"/>
                <a:gd name="connsiteX18" fmla="*/ 241300 w 3042068"/>
                <a:gd name="connsiteY18" fmla="*/ 1974850 h 2006801"/>
                <a:gd name="connsiteX19" fmla="*/ 222250 w 3042068"/>
                <a:gd name="connsiteY19" fmla="*/ 1981200 h 2006801"/>
                <a:gd name="connsiteX20" fmla="*/ 171450 w 3042068"/>
                <a:gd name="connsiteY20" fmla="*/ 2000250 h 2006801"/>
                <a:gd name="connsiteX21" fmla="*/ 0 w 3042068"/>
                <a:gd name="connsiteY21"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971550 w 3042068"/>
                <a:gd name="connsiteY14" fmla="*/ 1866900 h 2006801"/>
                <a:gd name="connsiteX15" fmla="*/ 552450 w 3042068"/>
                <a:gd name="connsiteY15" fmla="*/ 1911350 h 2006801"/>
                <a:gd name="connsiteX16" fmla="*/ 266700 w 3042068"/>
                <a:gd name="connsiteY16" fmla="*/ 1962150 h 2006801"/>
                <a:gd name="connsiteX17" fmla="*/ 241300 w 3042068"/>
                <a:gd name="connsiteY17" fmla="*/ 1974850 h 2006801"/>
                <a:gd name="connsiteX18" fmla="*/ 222250 w 3042068"/>
                <a:gd name="connsiteY18" fmla="*/ 1981200 h 2006801"/>
                <a:gd name="connsiteX19" fmla="*/ 171450 w 3042068"/>
                <a:gd name="connsiteY19" fmla="*/ 2000250 h 2006801"/>
                <a:gd name="connsiteX20" fmla="*/ 0 w 3042068"/>
                <a:gd name="connsiteY20" fmla="*/ 2006600 h 2006801"/>
                <a:gd name="connsiteX0" fmla="*/ 1873250 w 3042068"/>
                <a:gd name="connsiteY0" fmla="*/ 0 h 2006801"/>
                <a:gd name="connsiteX1" fmla="*/ 2146300 w 3042068"/>
                <a:gd name="connsiteY1" fmla="*/ 25400 h 2006801"/>
                <a:gd name="connsiteX2" fmla="*/ 2413000 w 3042068"/>
                <a:gd name="connsiteY2" fmla="*/ 63500 h 2006801"/>
                <a:gd name="connsiteX3" fmla="*/ 2698750 w 3042068"/>
                <a:gd name="connsiteY3" fmla="*/ 88900 h 2006801"/>
                <a:gd name="connsiteX4" fmla="*/ 2921000 w 3042068"/>
                <a:gd name="connsiteY4" fmla="*/ 203200 h 2006801"/>
                <a:gd name="connsiteX5" fmla="*/ 3028950 w 3042068"/>
                <a:gd name="connsiteY5" fmla="*/ 355600 h 2006801"/>
                <a:gd name="connsiteX6" fmla="*/ 3022600 w 3042068"/>
                <a:gd name="connsiteY6" fmla="*/ 565150 h 2006801"/>
                <a:gd name="connsiteX7" fmla="*/ 2870200 w 3042068"/>
                <a:gd name="connsiteY7" fmla="*/ 933450 h 2006801"/>
                <a:gd name="connsiteX8" fmla="*/ 2736850 w 3042068"/>
                <a:gd name="connsiteY8" fmla="*/ 1123950 h 2006801"/>
                <a:gd name="connsiteX9" fmla="*/ 2552700 w 3042068"/>
                <a:gd name="connsiteY9" fmla="*/ 1346200 h 2006801"/>
                <a:gd name="connsiteX10" fmla="*/ 2203450 w 3042068"/>
                <a:gd name="connsiteY10" fmla="*/ 1485900 h 2006801"/>
                <a:gd name="connsiteX11" fmla="*/ 1949450 w 3042068"/>
                <a:gd name="connsiteY11" fmla="*/ 1612900 h 2006801"/>
                <a:gd name="connsiteX12" fmla="*/ 1568450 w 3042068"/>
                <a:gd name="connsiteY12" fmla="*/ 1708150 h 2006801"/>
                <a:gd name="connsiteX13" fmla="*/ 1250950 w 3042068"/>
                <a:gd name="connsiteY13" fmla="*/ 1797050 h 2006801"/>
                <a:gd name="connsiteX14" fmla="*/ 971550 w 3042068"/>
                <a:gd name="connsiteY14" fmla="*/ 1866900 h 2006801"/>
                <a:gd name="connsiteX15" fmla="*/ 552450 w 3042068"/>
                <a:gd name="connsiteY15" fmla="*/ 1911350 h 2006801"/>
                <a:gd name="connsiteX16" fmla="*/ 241300 w 3042068"/>
                <a:gd name="connsiteY16" fmla="*/ 1974850 h 2006801"/>
                <a:gd name="connsiteX17" fmla="*/ 222250 w 3042068"/>
                <a:gd name="connsiteY17" fmla="*/ 1981200 h 2006801"/>
                <a:gd name="connsiteX18" fmla="*/ 171450 w 3042068"/>
                <a:gd name="connsiteY18" fmla="*/ 2000250 h 2006801"/>
                <a:gd name="connsiteX19" fmla="*/ 0 w 3042068"/>
                <a:gd name="connsiteY19" fmla="*/ 2006600 h 2006801"/>
                <a:gd name="connsiteX0" fmla="*/ 1873250 w 3042068"/>
                <a:gd name="connsiteY0" fmla="*/ 0 h 2006600"/>
                <a:gd name="connsiteX1" fmla="*/ 2146300 w 3042068"/>
                <a:gd name="connsiteY1" fmla="*/ 25400 h 2006600"/>
                <a:gd name="connsiteX2" fmla="*/ 2413000 w 3042068"/>
                <a:gd name="connsiteY2" fmla="*/ 63500 h 2006600"/>
                <a:gd name="connsiteX3" fmla="*/ 2698750 w 3042068"/>
                <a:gd name="connsiteY3" fmla="*/ 88900 h 2006600"/>
                <a:gd name="connsiteX4" fmla="*/ 2921000 w 3042068"/>
                <a:gd name="connsiteY4" fmla="*/ 203200 h 2006600"/>
                <a:gd name="connsiteX5" fmla="*/ 3028950 w 3042068"/>
                <a:gd name="connsiteY5" fmla="*/ 355600 h 2006600"/>
                <a:gd name="connsiteX6" fmla="*/ 3022600 w 3042068"/>
                <a:gd name="connsiteY6" fmla="*/ 565150 h 2006600"/>
                <a:gd name="connsiteX7" fmla="*/ 2870200 w 3042068"/>
                <a:gd name="connsiteY7" fmla="*/ 933450 h 2006600"/>
                <a:gd name="connsiteX8" fmla="*/ 2736850 w 3042068"/>
                <a:gd name="connsiteY8" fmla="*/ 1123950 h 2006600"/>
                <a:gd name="connsiteX9" fmla="*/ 2552700 w 3042068"/>
                <a:gd name="connsiteY9" fmla="*/ 1346200 h 2006600"/>
                <a:gd name="connsiteX10" fmla="*/ 2203450 w 3042068"/>
                <a:gd name="connsiteY10" fmla="*/ 1485900 h 2006600"/>
                <a:gd name="connsiteX11" fmla="*/ 1949450 w 3042068"/>
                <a:gd name="connsiteY11" fmla="*/ 1612900 h 2006600"/>
                <a:gd name="connsiteX12" fmla="*/ 1568450 w 3042068"/>
                <a:gd name="connsiteY12" fmla="*/ 1708150 h 2006600"/>
                <a:gd name="connsiteX13" fmla="*/ 1250950 w 3042068"/>
                <a:gd name="connsiteY13" fmla="*/ 1797050 h 2006600"/>
                <a:gd name="connsiteX14" fmla="*/ 971550 w 3042068"/>
                <a:gd name="connsiteY14" fmla="*/ 1866900 h 2006600"/>
                <a:gd name="connsiteX15" fmla="*/ 552450 w 3042068"/>
                <a:gd name="connsiteY15" fmla="*/ 1911350 h 2006600"/>
                <a:gd name="connsiteX16" fmla="*/ 241300 w 3042068"/>
                <a:gd name="connsiteY16" fmla="*/ 1974850 h 2006600"/>
                <a:gd name="connsiteX17" fmla="*/ 171450 w 3042068"/>
                <a:gd name="connsiteY17" fmla="*/ 2000250 h 2006600"/>
                <a:gd name="connsiteX18" fmla="*/ 0 w 3042068"/>
                <a:gd name="connsiteY18" fmla="*/ 2006600 h 2006600"/>
                <a:gd name="connsiteX0" fmla="*/ 1873250 w 3042068"/>
                <a:gd name="connsiteY0" fmla="*/ 0 h 2009433"/>
                <a:gd name="connsiteX1" fmla="*/ 2146300 w 3042068"/>
                <a:gd name="connsiteY1" fmla="*/ 25400 h 2009433"/>
                <a:gd name="connsiteX2" fmla="*/ 2413000 w 3042068"/>
                <a:gd name="connsiteY2" fmla="*/ 63500 h 2009433"/>
                <a:gd name="connsiteX3" fmla="*/ 2698750 w 3042068"/>
                <a:gd name="connsiteY3" fmla="*/ 88900 h 2009433"/>
                <a:gd name="connsiteX4" fmla="*/ 2921000 w 3042068"/>
                <a:gd name="connsiteY4" fmla="*/ 203200 h 2009433"/>
                <a:gd name="connsiteX5" fmla="*/ 3028950 w 3042068"/>
                <a:gd name="connsiteY5" fmla="*/ 355600 h 2009433"/>
                <a:gd name="connsiteX6" fmla="*/ 3022600 w 3042068"/>
                <a:gd name="connsiteY6" fmla="*/ 565150 h 2009433"/>
                <a:gd name="connsiteX7" fmla="*/ 2870200 w 3042068"/>
                <a:gd name="connsiteY7" fmla="*/ 933450 h 2009433"/>
                <a:gd name="connsiteX8" fmla="*/ 2736850 w 3042068"/>
                <a:gd name="connsiteY8" fmla="*/ 1123950 h 2009433"/>
                <a:gd name="connsiteX9" fmla="*/ 2552700 w 3042068"/>
                <a:gd name="connsiteY9" fmla="*/ 1346200 h 2009433"/>
                <a:gd name="connsiteX10" fmla="*/ 2203450 w 3042068"/>
                <a:gd name="connsiteY10" fmla="*/ 1485900 h 2009433"/>
                <a:gd name="connsiteX11" fmla="*/ 1949450 w 3042068"/>
                <a:gd name="connsiteY11" fmla="*/ 1612900 h 2009433"/>
                <a:gd name="connsiteX12" fmla="*/ 1568450 w 3042068"/>
                <a:gd name="connsiteY12" fmla="*/ 1708150 h 2009433"/>
                <a:gd name="connsiteX13" fmla="*/ 1250950 w 3042068"/>
                <a:gd name="connsiteY13" fmla="*/ 1797050 h 2009433"/>
                <a:gd name="connsiteX14" fmla="*/ 971550 w 3042068"/>
                <a:gd name="connsiteY14" fmla="*/ 1866900 h 2009433"/>
                <a:gd name="connsiteX15" fmla="*/ 552450 w 3042068"/>
                <a:gd name="connsiteY15" fmla="*/ 1911350 h 2009433"/>
                <a:gd name="connsiteX16" fmla="*/ 171450 w 3042068"/>
                <a:gd name="connsiteY16" fmla="*/ 2000250 h 2009433"/>
                <a:gd name="connsiteX17" fmla="*/ 0 w 3042068"/>
                <a:gd name="connsiteY17" fmla="*/ 2006600 h 2009433"/>
                <a:gd name="connsiteX0" fmla="*/ 1873250 w 3042068"/>
                <a:gd name="connsiteY0" fmla="*/ 0 h 2006600"/>
                <a:gd name="connsiteX1" fmla="*/ 2146300 w 3042068"/>
                <a:gd name="connsiteY1" fmla="*/ 25400 h 2006600"/>
                <a:gd name="connsiteX2" fmla="*/ 2413000 w 3042068"/>
                <a:gd name="connsiteY2" fmla="*/ 63500 h 2006600"/>
                <a:gd name="connsiteX3" fmla="*/ 2698750 w 3042068"/>
                <a:gd name="connsiteY3" fmla="*/ 88900 h 2006600"/>
                <a:gd name="connsiteX4" fmla="*/ 2921000 w 3042068"/>
                <a:gd name="connsiteY4" fmla="*/ 203200 h 2006600"/>
                <a:gd name="connsiteX5" fmla="*/ 3028950 w 3042068"/>
                <a:gd name="connsiteY5" fmla="*/ 355600 h 2006600"/>
                <a:gd name="connsiteX6" fmla="*/ 3022600 w 3042068"/>
                <a:gd name="connsiteY6" fmla="*/ 565150 h 2006600"/>
                <a:gd name="connsiteX7" fmla="*/ 2870200 w 3042068"/>
                <a:gd name="connsiteY7" fmla="*/ 933450 h 2006600"/>
                <a:gd name="connsiteX8" fmla="*/ 2736850 w 3042068"/>
                <a:gd name="connsiteY8" fmla="*/ 1123950 h 2006600"/>
                <a:gd name="connsiteX9" fmla="*/ 2552700 w 3042068"/>
                <a:gd name="connsiteY9" fmla="*/ 1346200 h 2006600"/>
                <a:gd name="connsiteX10" fmla="*/ 2203450 w 3042068"/>
                <a:gd name="connsiteY10" fmla="*/ 1485900 h 2006600"/>
                <a:gd name="connsiteX11" fmla="*/ 1949450 w 3042068"/>
                <a:gd name="connsiteY11" fmla="*/ 1612900 h 2006600"/>
                <a:gd name="connsiteX12" fmla="*/ 1568450 w 3042068"/>
                <a:gd name="connsiteY12" fmla="*/ 1708150 h 2006600"/>
                <a:gd name="connsiteX13" fmla="*/ 1250950 w 3042068"/>
                <a:gd name="connsiteY13" fmla="*/ 1797050 h 2006600"/>
                <a:gd name="connsiteX14" fmla="*/ 971550 w 3042068"/>
                <a:gd name="connsiteY14" fmla="*/ 1866900 h 2006600"/>
                <a:gd name="connsiteX15" fmla="*/ 552450 w 3042068"/>
                <a:gd name="connsiteY15" fmla="*/ 1911350 h 2006600"/>
                <a:gd name="connsiteX16" fmla="*/ 0 w 3042068"/>
                <a:gd name="connsiteY16" fmla="*/ 2006600 h 2006600"/>
                <a:gd name="connsiteX0" fmla="*/ 1873250 w 3042068"/>
                <a:gd name="connsiteY0" fmla="*/ 0 h 2006600"/>
                <a:gd name="connsiteX1" fmla="*/ 2146300 w 3042068"/>
                <a:gd name="connsiteY1" fmla="*/ 25400 h 2006600"/>
                <a:gd name="connsiteX2" fmla="*/ 2413000 w 3042068"/>
                <a:gd name="connsiteY2" fmla="*/ 63500 h 2006600"/>
                <a:gd name="connsiteX3" fmla="*/ 2698750 w 3042068"/>
                <a:gd name="connsiteY3" fmla="*/ 88900 h 2006600"/>
                <a:gd name="connsiteX4" fmla="*/ 2921000 w 3042068"/>
                <a:gd name="connsiteY4" fmla="*/ 203200 h 2006600"/>
                <a:gd name="connsiteX5" fmla="*/ 3028950 w 3042068"/>
                <a:gd name="connsiteY5" fmla="*/ 355600 h 2006600"/>
                <a:gd name="connsiteX6" fmla="*/ 3022600 w 3042068"/>
                <a:gd name="connsiteY6" fmla="*/ 565150 h 2006600"/>
                <a:gd name="connsiteX7" fmla="*/ 2870200 w 3042068"/>
                <a:gd name="connsiteY7" fmla="*/ 933450 h 2006600"/>
                <a:gd name="connsiteX8" fmla="*/ 2736850 w 3042068"/>
                <a:gd name="connsiteY8" fmla="*/ 1123950 h 2006600"/>
                <a:gd name="connsiteX9" fmla="*/ 2552700 w 3042068"/>
                <a:gd name="connsiteY9" fmla="*/ 1346200 h 2006600"/>
                <a:gd name="connsiteX10" fmla="*/ 2203450 w 3042068"/>
                <a:gd name="connsiteY10" fmla="*/ 1485900 h 2006600"/>
                <a:gd name="connsiteX11" fmla="*/ 1949450 w 3042068"/>
                <a:gd name="connsiteY11" fmla="*/ 1612900 h 2006600"/>
                <a:gd name="connsiteX12" fmla="*/ 1568450 w 3042068"/>
                <a:gd name="connsiteY12" fmla="*/ 1708150 h 2006600"/>
                <a:gd name="connsiteX13" fmla="*/ 1250950 w 3042068"/>
                <a:gd name="connsiteY13" fmla="*/ 1797050 h 2006600"/>
                <a:gd name="connsiteX14" fmla="*/ 971550 w 3042068"/>
                <a:gd name="connsiteY14" fmla="*/ 1866900 h 2006600"/>
                <a:gd name="connsiteX15" fmla="*/ 463550 w 3042068"/>
                <a:gd name="connsiteY15" fmla="*/ 1930400 h 2006600"/>
                <a:gd name="connsiteX16" fmla="*/ 0 w 3042068"/>
                <a:gd name="connsiteY16" fmla="*/ 2006600 h 2006600"/>
                <a:gd name="connsiteX0" fmla="*/ 1873250 w 3042068"/>
                <a:gd name="connsiteY0" fmla="*/ 0 h 2006600"/>
                <a:gd name="connsiteX1" fmla="*/ 2146300 w 3042068"/>
                <a:gd name="connsiteY1" fmla="*/ 25400 h 2006600"/>
                <a:gd name="connsiteX2" fmla="*/ 2413000 w 3042068"/>
                <a:gd name="connsiteY2" fmla="*/ 63500 h 2006600"/>
                <a:gd name="connsiteX3" fmla="*/ 2698750 w 3042068"/>
                <a:gd name="connsiteY3" fmla="*/ 88900 h 2006600"/>
                <a:gd name="connsiteX4" fmla="*/ 2921000 w 3042068"/>
                <a:gd name="connsiteY4" fmla="*/ 203200 h 2006600"/>
                <a:gd name="connsiteX5" fmla="*/ 3028950 w 3042068"/>
                <a:gd name="connsiteY5" fmla="*/ 355600 h 2006600"/>
                <a:gd name="connsiteX6" fmla="*/ 3022600 w 3042068"/>
                <a:gd name="connsiteY6" fmla="*/ 565150 h 2006600"/>
                <a:gd name="connsiteX7" fmla="*/ 2870200 w 3042068"/>
                <a:gd name="connsiteY7" fmla="*/ 933450 h 2006600"/>
                <a:gd name="connsiteX8" fmla="*/ 2736850 w 3042068"/>
                <a:gd name="connsiteY8" fmla="*/ 1123950 h 2006600"/>
                <a:gd name="connsiteX9" fmla="*/ 2552700 w 3042068"/>
                <a:gd name="connsiteY9" fmla="*/ 1346200 h 2006600"/>
                <a:gd name="connsiteX10" fmla="*/ 2228850 w 3042068"/>
                <a:gd name="connsiteY10" fmla="*/ 1511300 h 2006600"/>
                <a:gd name="connsiteX11" fmla="*/ 1949450 w 3042068"/>
                <a:gd name="connsiteY11" fmla="*/ 1612900 h 2006600"/>
                <a:gd name="connsiteX12" fmla="*/ 1568450 w 3042068"/>
                <a:gd name="connsiteY12" fmla="*/ 1708150 h 2006600"/>
                <a:gd name="connsiteX13" fmla="*/ 1250950 w 3042068"/>
                <a:gd name="connsiteY13" fmla="*/ 1797050 h 2006600"/>
                <a:gd name="connsiteX14" fmla="*/ 971550 w 3042068"/>
                <a:gd name="connsiteY14" fmla="*/ 1866900 h 2006600"/>
                <a:gd name="connsiteX15" fmla="*/ 463550 w 3042068"/>
                <a:gd name="connsiteY15" fmla="*/ 1930400 h 2006600"/>
                <a:gd name="connsiteX16" fmla="*/ 0 w 3042068"/>
                <a:gd name="connsiteY16" fmla="*/ 2006600 h 2006600"/>
                <a:gd name="connsiteX0" fmla="*/ 1873250 w 3042068"/>
                <a:gd name="connsiteY0" fmla="*/ 0 h 2006600"/>
                <a:gd name="connsiteX1" fmla="*/ 2146300 w 3042068"/>
                <a:gd name="connsiteY1" fmla="*/ 25400 h 2006600"/>
                <a:gd name="connsiteX2" fmla="*/ 2413000 w 3042068"/>
                <a:gd name="connsiteY2" fmla="*/ 63500 h 2006600"/>
                <a:gd name="connsiteX3" fmla="*/ 2686050 w 3042068"/>
                <a:gd name="connsiteY3" fmla="*/ 114300 h 2006600"/>
                <a:gd name="connsiteX4" fmla="*/ 2921000 w 3042068"/>
                <a:gd name="connsiteY4" fmla="*/ 203200 h 2006600"/>
                <a:gd name="connsiteX5" fmla="*/ 3028950 w 3042068"/>
                <a:gd name="connsiteY5" fmla="*/ 355600 h 2006600"/>
                <a:gd name="connsiteX6" fmla="*/ 3022600 w 3042068"/>
                <a:gd name="connsiteY6" fmla="*/ 565150 h 2006600"/>
                <a:gd name="connsiteX7" fmla="*/ 2870200 w 3042068"/>
                <a:gd name="connsiteY7" fmla="*/ 933450 h 2006600"/>
                <a:gd name="connsiteX8" fmla="*/ 2736850 w 3042068"/>
                <a:gd name="connsiteY8" fmla="*/ 1123950 h 2006600"/>
                <a:gd name="connsiteX9" fmla="*/ 2552700 w 3042068"/>
                <a:gd name="connsiteY9" fmla="*/ 1346200 h 2006600"/>
                <a:gd name="connsiteX10" fmla="*/ 2228850 w 3042068"/>
                <a:gd name="connsiteY10" fmla="*/ 1511300 h 2006600"/>
                <a:gd name="connsiteX11" fmla="*/ 1949450 w 3042068"/>
                <a:gd name="connsiteY11" fmla="*/ 1612900 h 2006600"/>
                <a:gd name="connsiteX12" fmla="*/ 1568450 w 3042068"/>
                <a:gd name="connsiteY12" fmla="*/ 1708150 h 2006600"/>
                <a:gd name="connsiteX13" fmla="*/ 1250950 w 3042068"/>
                <a:gd name="connsiteY13" fmla="*/ 1797050 h 2006600"/>
                <a:gd name="connsiteX14" fmla="*/ 971550 w 3042068"/>
                <a:gd name="connsiteY14" fmla="*/ 1866900 h 2006600"/>
                <a:gd name="connsiteX15" fmla="*/ 463550 w 3042068"/>
                <a:gd name="connsiteY15" fmla="*/ 1930400 h 2006600"/>
                <a:gd name="connsiteX16" fmla="*/ 0 w 3042068"/>
                <a:gd name="connsiteY16" fmla="*/ 2006600 h 2006600"/>
                <a:gd name="connsiteX0" fmla="*/ 1873250 w 3042068"/>
                <a:gd name="connsiteY0" fmla="*/ 0 h 2006600"/>
                <a:gd name="connsiteX1" fmla="*/ 2146300 w 3042068"/>
                <a:gd name="connsiteY1" fmla="*/ 25400 h 2006600"/>
                <a:gd name="connsiteX2" fmla="*/ 2413000 w 3042068"/>
                <a:gd name="connsiteY2" fmla="*/ 63500 h 2006600"/>
                <a:gd name="connsiteX3" fmla="*/ 2686050 w 3042068"/>
                <a:gd name="connsiteY3" fmla="*/ 114300 h 2006600"/>
                <a:gd name="connsiteX4" fmla="*/ 2921000 w 3042068"/>
                <a:gd name="connsiteY4" fmla="*/ 203200 h 2006600"/>
                <a:gd name="connsiteX5" fmla="*/ 3028950 w 3042068"/>
                <a:gd name="connsiteY5" fmla="*/ 355600 h 2006600"/>
                <a:gd name="connsiteX6" fmla="*/ 3022600 w 3042068"/>
                <a:gd name="connsiteY6" fmla="*/ 565150 h 2006600"/>
                <a:gd name="connsiteX7" fmla="*/ 2870200 w 3042068"/>
                <a:gd name="connsiteY7" fmla="*/ 933450 h 2006600"/>
                <a:gd name="connsiteX8" fmla="*/ 2736850 w 3042068"/>
                <a:gd name="connsiteY8" fmla="*/ 1123950 h 2006600"/>
                <a:gd name="connsiteX9" fmla="*/ 2552700 w 3042068"/>
                <a:gd name="connsiteY9" fmla="*/ 1346200 h 2006600"/>
                <a:gd name="connsiteX10" fmla="*/ 2228850 w 3042068"/>
                <a:gd name="connsiteY10" fmla="*/ 1511300 h 2006600"/>
                <a:gd name="connsiteX11" fmla="*/ 1949450 w 3042068"/>
                <a:gd name="connsiteY11" fmla="*/ 1612900 h 2006600"/>
                <a:gd name="connsiteX12" fmla="*/ 1568450 w 3042068"/>
                <a:gd name="connsiteY12" fmla="*/ 1708150 h 2006600"/>
                <a:gd name="connsiteX13" fmla="*/ 1250950 w 3042068"/>
                <a:gd name="connsiteY13" fmla="*/ 1797050 h 2006600"/>
                <a:gd name="connsiteX14" fmla="*/ 971550 w 3042068"/>
                <a:gd name="connsiteY14" fmla="*/ 1866900 h 2006600"/>
                <a:gd name="connsiteX15" fmla="*/ 463550 w 3042068"/>
                <a:gd name="connsiteY15" fmla="*/ 1930400 h 2006600"/>
                <a:gd name="connsiteX16" fmla="*/ 0 w 3042068"/>
                <a:gd name="connsiteY16" fmla="*/ 2006600 h 2006600"/>
                <a:gd name="connsiteX0" fmla="*/ 1930400 w 3099218"/>
                <a:gd name="connsiteY0" fmla="*/ 0 h 2006600"/>
                <a:gd name="connsiteX1" fmla="*/ 2203450 w 3099218"/>
                <a:gd name="connsiteY1" fmla="*/ 25400 h 2006600"/>
                <a:gd name="connsiteX2" fmla="*/ 2470150 w 3099218"/>
                <a:gd name="connsiteY2" fmla="*/ 63500 h 2006600"/>
                <a:gd name="connsiteX3" fmla="*/ 2743200 w 3099218"/>
                <a:gd name="connsiteY3" fmla="*/ 114300 h 2006600"/>
                <a:gd name="connsiteX4" fmla="*/ 2978150 w 3099218"/>
                <a:gd name="connsiteY4" fmla="*/ 203200 h 2006600"/>
                <a:gd name="connsiteX5" fmla="*/ 3086100 w 3099218"/>
                <a:gd name="connsiteY5" fmla="*/ 355600 h 2006600"/>
                <a:gd name="connsiteX6" fmla="*/ 3079750 w 3099218"/>
                <a:gd name="connsiteY6" fmla="*/ 565150 h 2006600"/>
                <a:gd name="connsiteX7" fmla="*/ 2927350 w 3099218"/>
                <a:gd name="connsiteY7" fmla="*/ 933450 h 2006600"/>
                <a:gd name="connsiteX8" fmla="*/ 2794000 w 3099218"/>
                <a:gd name="connsiteY8" fmla="*/ 1123950 h 2006600"/>
                <a:gd name="connsiteX9" fmla="*/ 2609850 w 3099218"/>
                <a:gd name="connsiteY9" fmla="*/ 1346200 h 2006600"/>
                <a:gd name="connsiteX10" fmla="*/ 2286000 w 3099218"/>
                <a:gd name="connsiteY10" fmla="*/ 1511300 h 2006600"/>
                <a:gd name="connsiteX11" fmla="*/ 2006600 w 3099218"/>
                <a:gd name="connsiteY11" fmla="*/ 1612900 h 2006600"/>
                <a:gd name="connsiteX12" fmla="*/ 1625600 w 3099218"/>
                <a:gd name="connsiteY12" fmla="*/ 1708150 h 2006600"/>
                <a:gd name="connsiteX13" fmla="*/ 1308100 w 3099218"/>
                <a:gd name="connsiteY13" fmla="*/ 1797050 h 2006600"/>
                <a:gd name="connsiteX14" fmla="*/ 1028700 w 3099218"/>
                <a:gd name="connsiteY14" fmla="*/ 1866900 h 2006600"/>
                <a:gd name="connsiteX15" fmla="*/ 520700 w 3099218"/>
                <a:gd name="connsiteY15" fmla="*/ 1930400 h 2006600"/>
                <a:gd name="connsiteX16" fmla="*/ 0 w 3099218"/>
                <a:gd name="connsiteY16" fmla="*/ 2006600 h 200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9218" h="2006600">
                  <a:moveTo>
                    <a:pt x="1930400" y="0"/>
                  </a:moveTo>
                  <a:lnTo>
                    <a:pt x="2203450" y="25400"/>
                  </a:lnTo>
                  <a:cubicBezTo>
                    <a:pt x="2292350" y="38100"/>
                    <a:pt x="2380192" y="48683"/>
                    <a:pt x="2470150" y="63500"/>
                  </a:cubicBezTo>
                  <a:cubicBezTo>
                    <a:pt x="2560108" y="78317"/>
                    <a:pt x="2658533" y="91017"/>
                    <a:pt x="2743200" y="114300"/>
                  </a:cubicBezTo>
                  <a:cubicBezTo>
                    <a:pt x="2827867" y="137583"/>
                    <a:pt x="2921000" y="162983"/>
                    <a:pt x="2978150" y="203200"/>
                  </a:cubicBezTo>
                  <a:cubicBezTo>
                    <a:pt x="3035300" y="243417"/>
                    <a:pt x="3069167" y="295275"/>
                    <a:pt x="3086100" y="355600"/>
                  </a:cubicBezTo>
                  <a:cubicBezTo>
                    <a:pt x="3103033" y="415925"/>
                    <a:pt x="3106208" y="468842"/>
                    <a:pt x="3079750" y="565150"/>
                  </a:cubicBezTo>
                  <a:cubicBezTo>
                    <a:pt x="3053292" y="661458"/>
                    <a:pt x="2974975" y="840317"/>
                    <a:pt x="2927350" y="933450"/>
                  </a:cubicBezTo>
                  <a:cubicBezTo>
                    <a:pt x="2879725" y="1026583"/>
                    <a:pt x="2846917" y="1055158"/>
                    <a:pt x="2794000" y="1123950"/>
                  </a:cubicBezTo>
                  <a:cubicBezTo>
                    <a:pt x="2741083" y="1192742"/>
                    <a:pt x="2694517" y="1281642"/>
                    <a:pt x="2609850" y="1346200"/>
                  </a:cubicBezTo>
                  <a:cubicBezTo>
                    <a:pt x="2525183" y="1410758"/>
                    <a:pt x="2353733" y="1482725"/>
                    <a:pt x="2286000" y="1511300"/>
                  </a:cubicBezTo>
                  <a:cubicBezTo>
                    <a:pt x="2185458" y="1555750"/>
                    <a:pt x="2116667" y="1580092"/>
                    <a:pt x="2006600" y="1612900"/>
                  </a:cubicBezTo>
                  <a:cubicBezTo>
                    <a:pt x="1896533" y="1645708"/>
                    <a:pt x="1704975" y="1689100"/>
                    <a:pt x="1625600" y="1708150"/>
                  </a:cubicBezTo>
                  <a:cubicBezTo>
                    <a:pt x="1509183" y="1738842"/>
                    <a:pt x="1407583" y="1770592"/>
                    <a:pt x="1308100" y="1797050"/>
                  </a:cubicBezTo>
                  <a:cubicBezTo>
                    <a:pt x="1208617" y="1823508"/>
                    <a:pt x="1159933" y="1844675"/>
                    <a:pt x="1028700" y="1866900"/>
                  </a:cubicBezTo>
                  <a:cubicBezTo>
                    <a:pt x="897467" y="1889125"/>
                    <a:pt x="692150" y="1907117"/>
                    <a:pt x="520700" y="1930400"/>
                  </a:cubicBezTo>
                  <a:cubicBezTo>
                    <a:pt x="349250" y="1953683"/>
                    <a:pt x="115094" y="1986756"/>
                    <a:pt x="0" y="2006600"/>
                  </a:cubicBezTo>
                </a:path>
              </a:pathLst>
            </a:custGeom>
            <a:ln>
              <a:solidFill>
                <a:srgbClr val="0000FF"/>
              </a:solidFill>
              <a:prstDash val="lg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3" name="TextBox 42"/>
            <p:cNvSpPr txBox="1"/>
            <p:nvPr/>
          </p:nvSpPr>
          <p:spPr>
            <a:xfrm>
              <a:off x="914399" y="3870554"/>
              <a:ext cx="584201" cy="276999"/>
            </a:xfrm>
            <a:prstGeom prst="rect">
              <a:avLst/>
            </a:prstGeom>
            <a:noFill/>
          </p:spPr>
          <p:txBody>
            <a:bodyPr wrap="square" rtlCol="0">
              <a:spAutoFit/>
            </a:bodyPr>
            <a:lstStyle/>
            <a:p>
              <a:pPr algn="ctr"/>
              <a:r>
                <a:rPr lang="en-US" sz="1200" b="1" dirty="0" smtClean="0">
                  <a:solidFill>
                    <a:srgbClr val="0000FF"/>
                  </a:solidFill>
                  <a:latin typeface="Arial"/>
                  <a:cs typeface="Arial"/>
                </a:rPr>
                <a:t>High</a:t>
              </a:r>
              <a:endParaRPr lang="en-US" sz="1200" b="1" dirty="0">
                <a:solidFill>
                  <a:srgbClr val="0000FF"/>
                </a:solidFill>
                <a:latin typeface="Arial"/>
                <a:cs typeface="Arial"/>
              </a:endParaRPr>
            </a:p>
          </p:txBody>
        </p:sp>
        <p:sp>
          <p:nvSpPr>
            <p:cNvPr id="44" name="Freeform 43"/>
            <p:cNvSpPr/>
            <p:nvPr/>
          </p:nvSpPr>
          <p:spPr>
            <a:xfrm>
              <a:off x="298450" y="4013200"/>
              <a:ext cx="692150" cy="12700"/>
            </a:xfrm>
            <a:custGeom>
              <a:avLst/>
              <a:gdLst>
                <a:gd name="connsiteX0" fmla="*/ 666750 w 666750"/>
                <a:gd name="connsiteY0" fmla="*/ 0 h 12737"/>
                <a:gd name="connsiteX1" fmla="*/ 501650 w 666750"/>
                <a:gd name="connsiteY1" fmla="*/ 0 h 12737"/>
                <a:gd name="connsiteX2" fmla="*/ 146050 w 666750"/>
                <a:gd name="connsiteY2" fmla="*/ 6350 h 12737"/>
                <a:gd name="connsiteX3" fmla="*/ 0 w 666750"/>
                <a:gd name="connsiteY3" fmla="*/ 12700 h 12737"/>
                <a:gd name="connsiteX0" fmla="*/ 666750 w 666750"/>
                <a:gd name="connsiteY0" fmla="*/ 0 h 12737"/>
                <a:gd name="connsiteX1" fmla="*/ 146050 w 666750"/>
                <a:gd name="connsiteY1" fmla="*/ 6350 h 12737"/>
                <a:gd name="connsiteX2" fmla="*/ 0 w 666750"/>
                <a:gd name="connsiteY2" fmla="*/ 12700 h 12737"/>
                <a:gd name="connsiteX0" fmla="*/ 666750 w 666750"/>
                <a:gd name="connsiteY0" fmla="*/ 0 h 12700"/>
                <a:gd name="connsiteX1" fmla="*/ 0 w 666750"/>
                <a:gd name="connsiteY1" fmla="*/ 12700 h 12700"/>
                <a:gd name="connsiteX0" fmla="*/ 692150 w 692150"/>
                <a:gd name="connsiteY0" fmla="*/ 0 h 12700"/>
                <a:gd name="connsiteX1" fmla="*/ 0 w 692150"/>
                <a:gd name="connsiteY1" fmla="*/ 12700 h 12700"/>
              </a:gdLst>
              <a:ahLst/>
              <a:cxnLst>
                <a:cxn ang="0">
                  <a:pos x="connsiteX0" y="connsiteY0"/>
                </a:cxn>
                <a:cxn ang="0">
                  <a:pos x="connsiteX1" y="connsiteY1"/>
                </a:cxn>
              </a:cxnLst>
              <a:rect l="l" t="t" r="r" b="b"/>
              <a:pathLst>
                <a:path w="692150" h="12700">
                  <a:moveTo>
                    <a:pt x="692150" y="0"/>
                  </a:moveTo>
                  <a:lnTo>
                    <a:pt x="0" y="12700"/>
                  </a:lnTo>
                </a:path>
              </a:pathLst>
            </a:custGeom>
            <a:ln>
              <a:solidFill>
                <a:srgbClr val="0000FF"/>
              </a:solidFill>
              <a:prstDash val="lg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5" name="Freeform 44"/>
            <p:cNvSpPr/>
            <p:nvPr/>
          </p:nvSpPr>
          <p:spPr>
            <a:xfrm>
              <a:off x="304800" y="4006851"/>
              <a:ext cx="2487761" cy="1054100"/>
            </a:xfrm>
            <a:custGeom>
              <a:avLst/>
              <a:gdLst>
                <a:gd name="connsiteX0" fmla="*/ 1060450 w 2451100"/>
                <a:gd name="connsiteY0" fmla="*/ 9919 h 1064023"/>
                <a:gd name="connsiteX1" fmla="*/ 1543050 w 2451100"/>
                <a:gd name="connsiteY1" fmla="*/ 9919 h 1064023"/>
                <a:gd name="connsiteX2" fmla="*/ 1663700 w 2451100"/>
                <a:gd name="connsiteY2" fmla="*/ 22619 h 1064023"/>
                <a:gd name="connsiteX3" fmla="*/ 1765300 w 2451100"/>
                <a:gd name="connsiteY3" fmla="*/ 28969 h 1064023"/>
                <a:gd name="connsiteX4" fmla="*/ 1854200 w 2451100"/>
                <a:gd name="connsiteY4" fmla="*/ 41669 h 1064023"/>
                <a:gd name="connsiteX5" fmla="*/ 1924050 w 2451100"/>
                <a:gd name="connsiteY5" fmla="*/ 48019 h 1064023"/>
                <a:gd name="connsiteX6" fmla="*/ 1962150 w 2451100"/>
                <a:gd name="connsiteY6" fmla="*/ 60719 h 1064023"/>
                <a:gd name="connsiteX7" fmla="*/ 2012950 w 2451100"/>
                <a:gd name="connsiteY7" fmla="*/ 73419 h 1064023"/>
                <a:gd name="connsiteX8" fmla="*/ 2032000 w 2451100"/>
                <a:gd name="connsiteY8" fmla="*/ 79769 h 1064023"/>
                <a:gd name="connsiteX9" fmla="*/ 2076450 w 2451100"/>
                <a:gd name="connsiteY9" fmla="*/ 86119 h 1064023"/>
                <a:gd name="connsiteX10" fmla="*/ 2165350 w 2451100"/>
                <a:gd name="connsiteY10" fmla="*/ 98819 h 1064023"/>
                <a:gd name="connsiteX11" fmla="*/ 2235200 w 2451100"/>
                <a:gd name="connsiteY11" fmla="*/ 111519 h 1064023"/>
                <a:gd name="connsiteX12" fmla="*/ 2298700 w 2451100"/>
                <a:gd name="connsiteY12" fmla="*/ 124219 h 1064023"/>
                <a:gd name="connsiteX13" fmla="*/ 2343150 w 2451100"/>
                <a:gd name="connsiteY13" fmla="*/ 136919 h 1064023"/>
                <a:gd name="connsiteX14" fmla="*/ 2368550 w 2451100"/>
                <a:gd name="connsiteY14" fmla="*/ 149619 h 1064023"/>
                <a:gd name="connsiteX15" fmla="*/ 2381250 w 2451100"/>
                <a:gd name="connsiteY15" fmla="*/ 168669 h 1064023"/>
                <a:gd name="connsiteX16" fmla="*/ 2419350 w 2451100"/>
                <a:gd name="connsiteY16" fmla="*/ 187719 h 1064023"/>
                <a:gd name="connsiteX17" fmla="*/ 2444750 w 2451100"/>
                <a:gd name="connsiteY17" fmla="*/ 225819 h 1064023"/>
                <a:gd name="connsiteX18" fmla="*/ 2451100 w 2451100"/>
                <a:gd name="connsiteY18" fmla="*/ 251219 h 1064023"/>
                <a:gd name="connsiteX19" fmla="*/ 2444750 w 2451100"/>
                <a:gd name="connsiteY19" fmla="*/ 308369 h 1064023"/>
                <a:gd name="connsiteX20" fmla="*/ 2432050 w 2451100"/>
                <a:gd name="connsiteY20" fmla="*/ 333769 h 1064023"/>
                <a:gd name="connsiteX21" fmla="*/ 2425700 w 2451100"/>
                <a:gd name="connsiteY21" fmla="*/ 352819 h 1064023"/>
                <a:gd name="connsiteX22" fmla="*/ 2393950 w 2451100"/>
                <a:gd name="connsiteY22" fmla="*/ 390919 h 1064023"/>
                <a:gd name="connsiteX23" fmla="*/ 2387600 w 2451100"/>
                <a:gd name="connsiteY23" fmla="*/ 409969 h 1064023"/>
                <a:gd name="connsiteX24" fmla="*/ 2355850 w 2451100"/>
                <a:gd name="connsiteY24" fmla="*/ 448069 h 1064023"/>
                <a:gd name="connsiteX25" fmla="*/ 2349500 w 2451100"/>
                <a:gd name="connsiteY25" fmla="*/ 467119 h 1064023"/>
                <a:gd name="connsiteX26" fmla="*/ 2330450 w 2451100"/>
                <a:gd name="connsiteY26" fmla="*/ 486169 h 1064023"/>
                <a:gd name="connsiteX27" fmla="*/ 2311400 w 2451100"/>
                <a:gd name="connsiteY27" fmla="*/ 511569 h 1064023"/>
                <a:gd name="connsiteX28" fmla="*/ 2292350 w 2451100"/>
                <a:gd name="connsiteY28" fmla="*/ 530619 h 1064023"/>
                <a:gd name="connsiteX29" fmla="*/ 2254250 w 2451100"/>
                <a:gd name="connsiteY29" fmla="*/ 575069 h 1064023"/>
                <a:gd name="connsiteX30" fmla="*/ 2209800 w 2451100"/>
                <a:gd name="connsiteY30" fmla="*/ 606819 h 1064023"/>
                <a:gd name="connsiteX31" fmla="*/ 2159000 w 2451100"/>
                <a:gd name="connsiteY31" fmla="*/ 644919 h 1064023"/>
                <a:gd name="connsiteX32" fmla="*/ 2146300 w 2451100"/>
                <a:gd name="connsiteY32" fmla="*/ 663969 h 1064023"/>
                <a:gd name="connsiteX33" fmla="*/ 2101850 w 2451100"/>
                <a:gd name="connsiteY33" fmla="*/ 683019 h 1064023"/>
                <a:gd name="connsiteX34" fmla="*/ 2082800 w 2451100"/>
                <a:gd name="connsiteY34" fmla="*/ 702069 h 1064023"/>
                <a:gd name="connsiteX35" fmla="*/ 2038350 w 2451100"/>
                <a:gd name="connsiteY35" fmla="*/ 721119 h 1064023"/>
                <a:gd name="connsiteX36" fmla="*/ 2019300 w 2451100"/>
                <a:gd name="connsiteY36" fmla="*/ 733819 h 1064023"/>
                <a:gd name="connsiteX37" fmla="*/ 1930400 w 2451100"/>
                <a:gd name="connsiteY37" fmla="*/ 759219 h 1064023"/>
                <a:gd name="connsiteX38" fmla="*/ 1892300 w 2451100"/>
                <a:gd name="connsiteY38" fmla="*/ 771919 h 1064023"/>
                <a:gd name="connsiteX39" fmla="*/ 1854200 w 2451100"/>
                <a:gd name="connsiteY39" fmla="*/ 778269 h 1064023"/>
                <a:gd name="connsiteX40" fmla="*/ 1828800 w 2451100"/>
                <a:gd name="connsiteY40" fmla="*/ 784619 h 1064023"/>
                <a:gd name="connsiteX41" fmla="*/ 1765300 w 2451100"/>
                <a:gd name="connsiteY41" fmla="*/ 797319 h 1064023"/>
                <a:gd name="connsiteX42" fmla="*/ 1695450 w 2451100"/>
                <a:gd name="connsiteY42" fmla="*/ 810019 h 1064023"/>
                <a:gd name="connsiteX43" fmla="*/ 1587500 w 2451100"/>
                <a:gd name="connsiteY43" fmla="*/ 822719 h 1064023"/>
                <a:gd name="connsiteX44" fmla="*/ 1517650 w 2451100"/>
                <a:gd name="connsiteY44" fmla="*/ 829069 h 1064023"/>
                <a:gd name="connsiteX45" fmla="*/ 1371600 w 2451100"/>
                <a:gd name="connsiteY45" fmla="*/ 835419 h 1064023"/>
                <a:gd name="connsiteX46" fmla="*/ 1263650 w 2451100"/>
                <a:gd name="connsiteY46" fmla="*/ 854469 h 1064023"/>
                <a:gd name="connsiteX47" fmla="*/ 1181100 w 2451100"/>
                <a:gd name="connsiteY47" fmla="*/ 879869 h 1064023"/>
                <a:gd name="connsiteX48" fmla="*/ 1162050 w 2451100"/>
                <a:gd name="connsiteY48" fmla="*/ 892569 h 1064023"/>
                <a:gd name="connsiteX49" fmla="*/ 1117600 w 2451100"/>
                <a:gd name="connsiteY49" fmla="*/ 905269 h 1064023"/>
                <a:gd name="connsiteX50" fmla="*/ 1060450 w 2451100"/>
                <a:gd name="connsiteY50" fmla="*/ 917969 h 1064023"/>
                <a:gd name="connsiteX51" fmla="*/ 977900 w 2451100"/>
                <a:gd name="connsiteY51" fmla="*/ 943369 h 1064023"/>
                <a:gd name="connsiteX52" fmla="*/ 952500 w 2451100"/>
                <a:gd name="connsiteY52" fmla="*/ 949719 h 1064023"/>
                <a:gd name="connsiteX53" fmla="*/ 933450 w 2451100"/>
                <a:gd name="connsiteY53" fmla="*/ 956069 h 1064023"/>
                <a:gd name="connsiteX54" fmla="*/ 901700 w 2451100"/>
                <a:gd name="connsiteY54" fmla="*/ 962419 h 1064023"/>
                <a:gd name="connsiteX55" fmla="*/ 869950 w 2451100"/>
                <a:gd name="connsiteY55" fmla="*/ 975119 h 1064023"/>
                <a:gd name="connsiteX56" fmla="*/ 825500 w 2451100"/>
                <a:gd name="connsiteY56" fmla="*/ 981469 h 1064023"/>
                <a:gd name="connsiteX57" fmla="*/ 749300 w 2451100"/>
                <a:gd name="connsiteY57" fmla="*/ 994169 h 1064023"/>
                <a:gd name="connsiteX58" fmla="*/ 660400 w 2451100"/>
                <a:gd name="connsiteY58" fmla="*/ 1006869 h 1064023"/>
                <a:gd name="connsiteX59" fmla="*/ 577850 w 2451100"/>
                <a:gd name="connsiteY59" fmla="*/ 1025919 h 1064023"/>
                <a:gd name="connsiteX60" fmla="*/ 508000 w 2451100"/>
                <a:gd name="connsiteY60" fmla="*/ 1032269 h 1064023"/>
                <a:gd name="connsiteX61" fmla="*/ 431800 w 2451100"/>
                <a:gd name="connsiteY61" fmla="*/ 1044969 h 1064023"/>
                <a:gd name="connsiteX62" fmla="*/ 342900 w 2451100"/>
                <a:gd name="connsiteY62" fmla="*/ 1051319 h 1064023"/>
                <a:gd name="connsiteX63" fmla="*/ 241300 w 2451100"/>
                <a:gd name="connsiteY63" fmla="*/ 1057669 h 1064023"/>
                <a:gd name="connsiteX64" fmla="*/ 0 w 2451100"/>
                <a:gd name="connsiteY64" fmla="*/ 1064019 h 1064023"/>
                <a:gd name="connsiteX0" fmla="*/ 1060450 w 2451100"/>
                <a:gd name="connsiteY0" fmla="*/ 0 h 1054104"/>
                <a:gd name="connsiteX1" fmla="*/ 1663700 w 2451100"/>
                <a:gd name="connsiteY1" fmla="*/ 12700 h 1054104"/>
                <a:gd name="connsiteX2" fmla="*/ 1765300 w 2451100"/>
                <a:gd name="connsiteY2" fmla="*/ 19050 h 1054104"/>
                <a:gd name="connsiteX3" fmla="*/ 1854200 w 2451100"/>
                <a:gd name="connsiteY3" fmla="*/ 31750 h 1054104"/>
                <a:gd name="connsiteX4" fmla="*/ 1924050 w 2451100"/>
                <a:gd name="connsiteY4" fmla="*/ 38100 h 1054104"/>
                <a:gd name="connsiteX5" fmla="*/ 1962150 w 2451100"/>
                <a:gd name="connsiteY5" fmla="*/ 50800 h 1054104"/>
                <a:gd name="connsiteX6" fmla="*/ 2012950 w 2451100"/>
                <a:gd name="connsiteY6" fmla="*/ 63500 h 1054104"/>
                <a:gd name="connsiteX7" fmla="*/ 2032000 w 2451100"/>
                <a:gd name="connsiteY7" fmla="*/ 69850 h 1054104"/>
                <a:gd name="connsiteX8" fmla="*/ 2076450 w 2451100"/>
                <a:gd name="connsiteY8" fmla="*/ 76200 h 1054104"/>
                <a:gd name="connsiteX9" fmla="*/ 2165350 w 2451100"/>
                <a:gd name="connsiteY9" fmla="*/ 88900 h 1054104"/>
                <a:gd name="connsiteX10" fmla="*/ 2235200 w 2451100"/>
                <a:gd name="connsiteY10" fmla="*/ 101600 h 1054104"/>
                <a:gd name="connsiteX11" fmla="*/ 2298700 w 2451100"/>
                <a:gd name="connsiteY11" fmla="*/ 114300 h 1054104"/>
                <a:gd name="connsiteX12" fmla="*/ 2343150 w 2451100"/>
                <a:gd name="connsiteY12" fmla="*/ 127000 h 1054104"/>
                <a:gd name="connsiteX13" fmla="*/ 2368550 w 2451100"/>
                <a:gd name="connsiteY13" fmla="*/ 139700 h 1054104"/>
                <a:gd name="connsiteX14" fmla="*/ 2381250 w 2451100"/>
                <a:gd name="connsiteY14" fmla="*/ 158750 h 1054104"/>
                <a:gd name="connsiteX15" fmla="*/ 2419350 w 2451100"/>
                <a:gd name="connsiteY15" fmla="*/ 177800 h 1054104"/>
                <a:gd name="connsiteX16" fmla="*/ 2444750 w 2451100"/>
                <a:gd name="connsiteY16" fmla="*/ 215900 h 1054104"/>
                <a:gd name="connsiteX17" fmla="*/ 2451100 w 2451100"/>
                <a:gd name="connsiteY17" fmla="*/ 241300 h 1054104"/>
                <a:gd name="connsiteX18" fmla="*/ 2444750 w 2451100"/>
                <a:gd name="connsiteY18" fmla="*/ 298450 h 1054104"/>
                <a:gd name="connsiteX19" fmla="*/ 2432050 w 2451100"/>
                <a:gd name="connsiteY19" fmla="*/ 323850 h 1054104"/>
                <a:gd name="connsiteX20" fmla="*/ 2425700 w 2451100"/>
                <a:gd name="connsiteY20" fmla="*/ 342900 h 1054104"/>
                <a:gd name="connsiteX21" fmla="*/ 2393950 w 2451100"/>
                <a:gd name="connsiteY21" fmla="*/ 381000 h 1054104"/>
                <a:gd name="connsiteX22" fmla="*/ 2387600 w 2451100"/>
                <a:gd name="connsiteY22" fmla="*/ 400050 h 1054104"/>
                <a:gd name="connsiteX23" fmla="*/ 2355850 w 2451100"/>
                <a:gd name="connsiteY23" fmla="*/ 438150 h 1054104"/>
                <a:gd name="connsiteX24" fmla="*/ 2349500 w 2451100"/>
                <a:gd name="connsiteY24" fmla="*/ 457200 h 1054104"/>
                <a:gd name="connsiteX25" fmla="*/ 2330450 w 2451100"/>
                <a:gd name="connsiteY25" fmla="*/ 476250 h 1054104"/>
                <a:gd name="connsiteX26" fmla="*/ 2311400 w 2451100"/>
                <a:gd name="connsiteY26" fmla="*/ 501650 h 1054104"/>
                <a:gd name="connsiteX27" fmla="*/ 2292350 w 2451100"/>
                <a:gd name="connsiteY27" fmla="*/ 520700 h 1054104"/>
                <a:gd name="connsiteX28" fmla="*/ 2254250 w 2451100"/>
                <a:gd name="connsiteY28" fmla="*/ 565150 h 1054104"/>
                <a:gd name="connsiteX29" fmla="*/ 2209800 w 2451100"/>
                <a:gd name="connsiteY29" fmla="*/ 596900 h 1054104"/>
                <a:gd name="connsiteX30" fmla="*/ 2159000 w 2451100"/>
                <a:gd name="connsiteY30" fmla="*/ 635000 h 1054104"/>
                <a:gd name="connsiteX31" fmla="*/ 2146300 w 2451100"/>
                <a:gd name="connsiteY31" fmla="*/ 654050 h 1054104"/>
                <a:gd name="connsiteX32" fmla="*/ 2101850 w 2451100"/>
                <a:gd name="connsiteY32" fmla="*/ 673100 h 1054104"/>
                <a:gd name="connsiteX33" fmla="*/ 2082800 w 2451100"/>
                <a:gd name="connsiteY33" fmla="*/ 692150 h 1054104"/>
                <a:gd name="connsiteX34" fmla="*/ 2038350 w 2451100"/>
                <a:gd name="connsiteY34" fmla="*/ 711200 h 1054104"/>
                <a:gd name="connsiteX35" fmla="*/ 2019300 w 2451100"/>
                <a:gd name="connsiteY35" fmla="*/ 723900 h 1054104"/>
                <a:gd name="connsiteX36" fmla="*/ 1930400 w 2451100"/>
                <a:gd name="connsiteY36" fmla="*/ 749300 h 1054104"/>
                <a:gd name="connsiteX37" fmla="*/ 1892300 w 2451100"/>
                <a:gd name="connsiteY37" fmla="*/ 762000 h 1054104"/>
                <a:gd name="connsiteX38" fmla="*/ 1854200 w 2451100"/>
                <a:gd name="connsiteY38" fmla="*/ 768350 h 1054104"/>
                <a:gd name="connsiteX39" fmla="*/ 1828800 w 2451100"/>
                <a:gd name="connsiteY39" fmla="*/ 774700 h 1054104"/>
                <a:gd name="connsiteX40" fmla="*/ 1765300 w 2451100"/>
                <a:gd name="connsiteY40" fmla="*/ 787400 h 1054104"/>
                <a:gd name="connsiteX41" fmla="*/ 1695450 w 2451100"/>
                <a:gd name="connsiteY41" fmla="*/ 800100 h 1054104"/>
                <a:gd name="connsiteX42" fmla="*/ 1587500 w 2451100"/>
                <a:gd name="connsiteY42" fmla="*/ 812800 h 1054104"/>
                <a:gd name="connsiteX43" fmla="*/ 1517650 w 2451100"/>
                <a:gd name="connsiteY43" fmla="*/ 819150 h 1054104"/>
                <a:gd name="connsiteX44" fmla="*/ 1371600 w 2451100"/>
                <a:gd name="connsiteY44" fmla="*/ 825500 h 1054104"/>
                <a:gd name="connsiteX45" fmla="*/ 1263650 w 2451100"/>
                <a:gd name="connsiteY45" fmla="*/ 844550 h 1054104"/>
                <a:gd name="connsiteX46" fmla="*/ 1181100 w 2451100"/>
                <a:gd name="connsiteY46" fmla="*/ 869950 h 1054104"/>
                <a:gd name="connsiteX47" fmla="*/ 1162050 w 2451100"/>
                <a:gd name="connsiteY47" fmla="*/ 882650 h 1054104"/>
                <a:gd name="connsiteX48" fmla="*/ 1117600 w 2451100"/>
                <a:gd name="connsiteY48" fmla="*/ 895350 h 1054104"/>
                <a:gd name="connsiteX49" fmla="*/ 1060450 w 2451100"/>
                <a:gd name="connsiteY49" fmla="*/ 908050 h 1054104"/>
                <a:gd name="connsiteX50" fmla="*/ 977900 w 2451100"/>
                <a:gd name="connsiteY50" fmla="*/ 933450 h 1054104"/>
                <a:gd name="connsiteX51" fmla="*/ 952500 w 2451100"/>
                <a:gd name="connsiteY51" fmla="*/ 939800 h 1054104"/>
                <a:gd name="connsiteX52" fmla="*/ 933450 w 2451100"/>
                <a:gd name="connsiteY52" fmla="*/ 946150 h 1054104"/>
                <a:gd name="connsiteX53" fmla="*/ 901700 w 2451100"/>
                <a:gd name="connsiteY53" fmla="*/ 952500 h 1054104"/>
                <a:gd name="connsiteX54" fmla="*/ 869950 w 2451100"/>
                <a:gd name="connsiteY54" fmla="*/ 965200 h 1054104"/>
                <a:gd name="connsiteX55" fmla="*/ 825500 w 2451100"/>
                <a:gd name="connsiteY55" fmla="*/ 971550 h 1054104"/>
                <a:gd name="connsiteX56" fmla="*/ 749300 w 2451100"/>
                <a:gd name="connsiteY56" fmla="*/ 984250 h 1054104"/>
                <a:gd name="connsiteX57" fmla="*/ 660400 w 2451100"/>
                <a:gd name="connsiteY57" fmla="*/ 996950 h 1054104"/>
                <a:gd name="connsiteX58" fmla="*/ 577850 w 2451100"/>
                <a:gd name="connsiteY58" fmla="*/ 1016000 h 1054104"/>
                <a:gd name="connsiteX59" fmla="*/ 508000 w 2451100"/>
                <a:gd name="connsiteY59" fmla="*/ 1022350 h 1054104"/>
                <a:gd name="connsiteX60" fmla="*/ 431800 w 2451100"/>
                <a:gd name="connsiteY60" fmla="*/ 1035050 h 1054104"/>
                <a:gd name="connsiteX61" fmla="*/ 342900 w 2451100"/>
                <a:gd name="connsiteY61" fmla="*/ 1041400 h 1054104"/>
                <a:gd name="connsiteX62" fmla="*/ 241300 w 2451100"/>
                <a:gd name="connsiteY62" fmla="*/ 1047750 h 1054104"/>
                <a:gd name="connsiteX63" fmla="*/ 0 w 2451100"/>
                <a:gd name="connsiteY63" fmla="*/ 1054100 h 1054104"/>
                <a:gd name="connsiteX0" fmla="*/ 1060450 w 2451100"/>
                <a:gd name="connsiteY0" fmla="*/ 0 h 1054104"/>
                <a:gd name="connsiteX1" fmla="*/ 1663700 w 2451100"/>
                <a:gd name="connsiteY1" fmla="*/ 12700 h 1054104"/>
                <a:gd name="connsiteX2" fmla="*/ 1854200 w 2451100"/>
                <a:gd name="connsiteY2" fmla="*/ 31750 h 1054104"/>
                <a:gd name="connsiteX3" fmla="*/ 1924050 w 2451100"/>
                <a:gd name="connsiteY3" fmla="*/ 38100 h 1054104"/>
                <a:gd name="connsiteX4" fmla="*/ 1962150 w 2451100"/>
                <a:gd name="connsiteY4" fmla="*/ 50800 h 1054104"/>
                <a:gd name="connsiteX5" fmla="*/ 2012950 w 2451100"/>
                <a:gd name="connsiteY5" fmla="*/ 63500 h 1054104"/>
                <a:gd name="connsiteX6" fmla="*/ 2032000 w 2451100"/>
                <a:gd name="connsiteY6" fmla="*/ 69850 h 1054104"/>
                <a:gd name="connsiteX7" fmla="*/ 2076450 w 2451100"/>
                <a:gd name="connsiteY7" fmla="*/ 76200 h 1054104"/>
                <a:gd name="connsiteX8" fmla="*/ 2165350 w 2451100"/>
                <a:gd name="connsiteY8" fmla="*/ 88900 h 1054104"/>
                <a:gd name="connsiteX9" fmla="*/ 2235200 w 2451100"/>
                <a:gd name="connsiteY9" fmla="*/ 101600 h 1054104"/>
                <a:gd name="connsiteX10" fmla="*/ 2298700 w 2451100"/>
                <a:gd name="connsiteY10" fmla="*/ 114300 h 1054104"/>
                <a:gd name="connsiteX11" fmla="*/ 2343150 w 2451100"/>
                <a:gd name="connsiteY11" fmla="*/ 127000 h 1054104"/>
                <a:gd name="connsiteX12" fmla="*/ 2368550 w 2451100"/>
                <a:gd name="connsiteY12" fmla="*/ 139700 h 1054104"/>
                <a:gd name="connsiteX13" fmla="*/ 2381250 w 2451100"/>
                <a:gd name="connsiteY13" fmla="*/ 158750 h 1054104"/>
                <a:gd name="connsiteX14" fmla="*/ 2419350 w 2451100"/>
                <a:gd name="connsiteY14" fmla="*/ 177800 h 1054104"/>
                <a:gd name="connsiteX15" fmla="*/ 2444750 w 2451100"/>
                <a:gd name="connsiteY15" fmla="*/ 215900 h 1054104"/>
                <a:gd name="connsiteX16" fmla="*/ 2451100 w 2451100"/>
                <a:gd name="connsiteY16" fmla="*/ 241300 h 1054104"/>
                <a:gd name="connsiteX17" fmla="*/ 2444750 w 2451100"/>
                <a:gd name="connsiteY17" fmla="*/ 298450 h 1054104"/>
                <a:gd name="connsiteX18" fmla="*/ 2432050 w 2451100"/>
                <a:gd name="connsiteY18" fmla="*/ 323850 h 1054104"/>
                <a:gd name="connsiteX19" fmla="*/ 2425700 w 2451100"/>
                <a:gd name="connsiteY19" fmla="*/ 342900 h 1054104"/>
                <a:gd name="connsiteX20" fmla="*/ 2393950 w 2451100"/>
                <a:gd name="connsiteY20" fmla="*/ 381000 h 1054104"/>
                <a:gd name="connsiteX21" fmla="*/ 2387600 w 2451100"/>
                <a:gd name="connsiteY21" fmla="*/ 400050 h 1054104"/>
                <a:gd name="connsiteX22" fmla="*/ 2355850 w 2451100"/>
                <a:gd name="connsiteY22" fmla="*/ 438150 h 1054104"/>
                <a:gd name="connsiteX23" fmla="*/ 2349500 w 2451100"/>
                <a:gd name="connsiteY23" fmla="*/ 457200 h 1054104"/>
                <a:gd name="connsiteX24" fmla="*/ 2330450 w 2451100"/>
                <a:gd name="connsiteY24" fmla="*/ 476250 h 1054104"/>
                <a:gd name="connsiteX25" fmla="*/ 2311400 w 2451100"/>
                <a:gd name="connsiteY25" fmla="*/ 501650 h 1054104"/>
                <a:gd name="connsiteX26" fmla="*/ 2292350 w 2451100"/>
                <a:gd name="connsiteY26" fmla="*/ 520700 h 1054104"/>
                <a:gd name="connsiteX27" fmla="*/ 2254250 w 2451100"/>
                <a:gd name="connsiteY27" fmla="*/ 565150 h 1054104"/>
                <a:gd name="connsiteX28" fmla="*/ 2209800 w 2451100"/>
                <a:gd name="connsiteY28" fmla="*/ 596900 h 1054104"/>
                <a:gd name="connsiteX29" fmla="*/ 2159000 w 2451100"/>
                <a:gd name="connsiteY29" fmla="*/ 635000 h 1054104"/>
                <a:gd name="connsiteX30" fmla="*/ 2146300 w 2451100"/>
                <a:gd name="connsiteY30" fmla="*/ 654050 h 1054104"/>
                <a:gd name="connsiteX31" fmla="*/ 2101850 w 2451100"/>
                <a:gd name="connsiteY31" fmla="*/ 673100 h 1054104"/>
                <a:gd name="connsiteX32" fmla="*/ 2082800 w 2451100"/>
                <a:gd name="connsiteY32" fmla="*/ 692150 h 1054104"/>
                <a:gd name="connsiteX33" fmla="*/ 2038350 w 2451100"/>
                <a:gd name="connsiteY33" fmla="*/ 711200 h 1054104"/>
                <a:gd name="connsiteX34" fmla="*/ 2019300 w 2451100"/>
                <a:gd name="connsiteY34" fmla="*/ 723900 h 1054104"/>
                <a:gd name="connsiteX35" fmla="*/ 1930400 w 2451100"/>
                <a:gd name="connsiteY35" fmla="*/ 749300 h 1054104"/>
                <a:gd name="connsiteX36" fmla="*/ 1892300 w 2451100"/>
                <a:gd name="connsiteY36" fmla="*/ 762000 h 1054104"/>
                <a:gd name="connsiteX37" fmla="*/ 1854200 w 2451100"/>
                <a:gd name="connsiteY37" fmla="*/ 768350 h 1054104"/>
                <a:gd name="connsiteX38" fmla="*/ 1828800 w 2451100"/>
                <a:gd name="connsiteY38" fmla="*/ 774700 h 1054104"/>
                <a:gd name="connsiteX39" fmla="*/ 1765300 w 2451100"/>
                <a:gd name="connsiteY39" fmla="*/ 787400 h 1054104"/>
                <a:gd name="connsiteX40" fmla="*/ 1695450 w 2451100"/>
                <a:gd name="connsiteY40" fmla="*/ 800100 h 1054104"/>
                <a:gd name="connsiteX41" fmla="*/ 1587500 w 2451100"/>
                <a:gd name="connsiteY41" fmla="*/ 812800 h 1054104"/>
                <a:gd name="connsiteX42" fmla="*/ 1517650 w 2451100"/>
                <a:gd name="connsiteY42" fmla="*/ 819150 h 1054104"/>
                <a:gd name="connsiteX43" fmla="*/ 1371600 w 2451100"/>
                <a:gd name="connsiteY43" fmla="*/ 825500 h 1054104"/>
                <a:gd name="connsiteX44" fmla="*/ 1263650 w 2451100"/>
                <a:gd name="connsiteY44" fmla="*/ 844550 h 1054104"/>
                <a:gd name="connsiteX45" fmla="*/ 1181100 w 2451100"/>
                <a:gd name="connsiteY45" fmla="*/ 869950 h 1054104"/>
                <a:gd name="connsiteX46" fmla="*/ 1162050 w 2451100"/>
                <a:gd name="connsiteY46" fmla="*/ 882650 h 1054104"/>
                <a:gd name="connsiteX47" fmla="*/ 1117600 w 2451100"/>
                <a:gd name="connsiteY47" fmla="*/ 895350 h 1054104"/>
                <a:gd name="connsiteX48" fmla="*/ 1060450 w 2451100"/>
                <a:gd name="connsiteY48" fmla="*/ 908050 h 1054104"/>
                <a:gd name="connsiteX49" fmla="*/ 977900 w 2451100"/>
                <a:gd name="connsiteY49" fmla="*/ 933450 h 1054104"/>
                <a:gd name="connsiteX50" fmla="*/ 952500 w 2451100"/>
                <a:gd name="connsiteY50" fmla="*/ 939800 h 1054104"/>
                <a:gd name="connsiteX51" fmla="*/ 933450 w 2451100"/>
                <a:gd name="connsiteY51" fmla="*/ 946150 h 1054104"/>
                <a:gd name="connsiteX52" fmla="*/ 901700 w 2451100"/>
                <a:gd name="connsiteY52" fmla="*/ 952500 h 1054104"/>
                <a:gd name="connsiteX53" fmla="*/ 869950 w 2451100"/>
                <a:gd name="connsiteY53" fmla="*/ 965200 h 1054104"/>
                <a:gd name="connsiteX54" fmla="*/ 825500 w 2451100"/>
                <a:gd name="connsiteY54" fmla="*/ 971550 h 1054104"/>
                <a:gd name="connsiteX55" fmla="*/ 749300 w 2451100"/>
                <a:gd name="connsiteY55" fmla="*/ 984250 h 1054104"/>
                <a:gd name="connsiteX56" fmla="*/ 660400 w 2451100"/>
                <a:gd name="connsiteY56" fmla="*/ 996950 h 1054104"/>
                <a:gd name="connsiteX57" fmla="*/ 577850 w 2451100"/>
                <a:gd name="connsiteY57" fmla="*/ 1016000 h 1054104"/>
                <a:gd name="connsiteX58" fmla="*/ 508000 w 2451100"/>
                <a:gd name="connsiteY58" fmla="*/ 1022350 h 1054104"/>
                <a:gd name="connsiteX59" fmla="*/ 431800 w 2451100"/>
                <a:gd name="connsiteY59" fmla="*/ 1035050 h 1054104"/>
                <a:gd name="connsiteX60" fmla="*/ 342900 w 2451100"/>
                <a:gd name="connsiteY60" fmla="*/ 1041400 h 1054104"/>
                <a:gd name="connsiteX61" fmla="*/ 241300 w 2451100"/>
                <a:gd name="connsiteY61" fmla="*/ 1047750 h 1054104"/>
                <a:gd name="connsiteX62" fmla="*/ 0 w 2451100"/>
                <a:gd name="connsiteY62" fmla="*/ 1054100 h 1054104"/>
                <a:gd name="connsiteX0" fmla="*/ 1060450 w 2451100"/>
                <a:gd name="connsiteY0" fmla="*/ 0 h 1054104"/>
                <a:gd name="connsiteX1" fmla="*/ 1663700 w 2451100"/>
                <a:gd name="connsiteY1" fmla="*/ 12700 h 1054104"/>
                <a:gd name="connsiteX2" fmla="*/ 1924050 w 2451100"/>
                <a:gd name="connsiteY2" fmla="*/ 38100 h 1054104"/>
                <a:gd name="connsiteX3" fmla="*/ 1962150 w 2451100"/>
                <a:gd name="connsiteY3" fmla="*/ 50800 h 1054104"/>
                <a:gd name="connsiteX4" fmla="*/ 2012950 w 2451100"/>
                <a:gd name="connsiteY4" fmla="*/ 63500 h 1054104"/>
                <a:gd name="connsiteX5" fmla="*/ 2032000 w 2451100"/>
                <a:gd name="connsiteY5" fmla="*/ 69850 h 1054104"/>
                <a:gd name="connsiteX6" fmla="*/ 2076450 w 2451100"/>
                <a:gd name="connsiteY6" fmla="*/ 76200 h 1054104"/>
                <a:gd name="connsiteX7" fmla="*/ 2165350 w 2451100"/>
                <a:gd name="connsiteY7" fmla="*/ 88900 h 1054104"/>
                <a:gd name="connsiteX8" fmla="*/ 2235200 w 2451100"/>
                <a:gd name="connsiteY8" fmla="*/ 101600 h 1054104"/>
                <a:gd name="connsiteX9" fmla="*/ 2298700 w 2451100"/>
                <a:gd name="connsiteY9" fmla="*/ 114300 h 1054104"/>
                <a:gd name="connsiteX10" fmla="*/ 2343150 w 2451100"/>
                <a:gd name="connsiteY10" fmla="*/ 127000 h 1054104"/>
                <a:gd name="connsiteX11" fmla="*/ 2368550 w 2451100"/>
                <a:gd name="connsiteY11" fmla="*/ 139700 h 1054104"/>
                <a:gd name="connsiteX12" fmla="*/ 2381250 w 2451100"/>
                <a:gd name="connsiteY12" fmla="*/ 158750 h 1054104"/>
                <a:gd name="connsiteX13" fmla="*/ 2419350 w 2451100"/>
                <a:gd name="connsiteY13" fmla="*/ 177800 h 1054104"/>
                <a:gd name="connsiteX14" fmla="*/ 2444750 w 2451100"/>
                <a:gd name="connsiteY14" fmla="*/ 215900 h 1054104"/>
                <a:gd name="connsiteX15" fmla="*/ 2451100 w 2451100"/>
                <a:gd name="connsiteY15" fmla="*/ 241300 h 1054104"/>
                <a:gd name="connsiteX16" fmla="*/ 2444750 w 2451100"/>
                <a:gd name="connsiteY16" fmla="*/ 298450 h 1054104"/>
                <a:gd name="connsiteX17" fmla="*/ 2432050 w 2451100"/>
                <a:gd name="connsiteY17" fmla="*/ 323850 h 1054104"/>
                <a:gd name="connsiteX18" fmla="*/ 2425700 w 2451100"/>
                <a:gd name="connsiteY18" fmla="*/ 342900 h 1054104"/>
                <a:gd name="connsiteX19" fmla="*/ 2393950 w 2451100"/>
                <a:gd name="connsiteY19" fmla="*/ 381000 h 1054104"/>
                <a:gd name="connsiteX20" fmla="*/ 2387600 w 2451100"/>
                <a:gd name="connsiteY20" fmla="*/ 400050 h 1054104"/>
                <a:gd name="connsiteX21" fmla="*/ 2355850 w 2451100"/>
                <a:gd name="connsiteY21" fmla="*/ 438150 h 1054104"/>
                <a:gd name="connsiteX22" fmla="*/ 2349500 w 2451100"/>
                <a:gd name="connsiteY22" fmla="*/ 457200 h 1054104"/>
                <a:gd name="connsiteX23" fmla="*/ 2330450 w 2451100"/>
                <a:gd name="connsiteY23" fmla="*/ 476250 h 1054104"/>
                <a:gd name="connsiteX24" fmla="*/ 2311400 w 2451100"/>
                <a:gd name="connsiteY24" fmla="*/ 501650 h 1054104"/>
                <a:gd name="connsiteX25" fmla="*/ 2292350 w 2451100"/>
                <a:gd name="connsiteY25" fmla="*/ 520700 h 1054104"/>
                <a:gd name="connsiteX26" fmla="*/ 2254250 w 2451100"/>
                <a:gd name="connsiteY26" fmla="*/ 565150 h 1054104"/>
                <a:gd name="connsiteX27" fmla="*/ 2209800 w 2451100"/>
                <a:gd name="connsiteY27" fmla="*/ 596900 h 1054104"/>
                <a:gd name="connsiteX28" fmla="*/ 2159000 w 2451100"/>
                <a:gd name="connsiteY28" fmla="*/ 635000 h 1054104"/>
                <a:gd name="connsiteX29" fmla="*/ 2146300 w 2451100"/>
                <a:gd name="connsiteY29" fmla="*/ 654050 h 1054104"/>
                <a:gd name="connsiteX30" fmla="*/ 2101850 w 2451100"/>
                <a:gd name="connsiteY30" fmla="*/ 673100 h 1054104"/>
                <a:gd name="connsiteX31" fmla="*/ 2082800 w 2451100"/>
                <a:gd name="connsiteY31" fmla="*/ 692150 h 1054104"/>
                <a:gd name="connsiteX32" fmla="*/ 2038350 w 2451100"/>
                <a:gd name="connsiteY32" fmla="*/ 711200 h 1054104"/>
                <a:gd name="connsiteX33" fmla="*/ 2019300 w 2451100"/>
                <a:gd name="connsiteY33" fmla="*/ 723900 h 1054104"/>
                <a:gd name="connsiteX34" fmla="*/ 1930400 w 2451100"/>
                <a:gd name="connsiteY34" fmla="*/ 749300 h 1054104"/>
                <a:gd name="connsiteX35" fmla="*/ 1892300 w 2451100"/>
                <a:gd name="connsiteY35" fmla="*/ 762000 h 1054104"/>
                <a:gd name="connsiteX36" fmla="*/ 1854200 w 2451100"/>
                <a:gd name="connsiteY36" fmla="*/ 768350 h 1054104"/>
                <a:gd name="connsiteX37" fmla="*/ 1828800 w 2451100"/>
                <a:gd name="connsiteY37" fmla="*/ 774700 h 1054104"/>
                <a:gd name="connsiteX38" fmla="*/ 1765300 w 2451100"/>
                <a:gd name="connsiteY38" fmla="*/ 787400 h 1054104"/>
                <a:gd name="connsiteX39" fmla="*/ 1695450 w 2451100"/>
                <a:gd name="connsiteY39" fmla="*/ 800100 h 1054104"/>
                <a:gd name="connsiteX40" fmla="*/ 1587500 w 2451100"/>
                <a:gd name="connsiteY40" fmla="*/ 812800 h 1054104"/>
                <a:gd name="connsiteX41" fmla="*/ 1517650 w 2451100"/>
                <a:gd name="connsiteY41" fmla="*/ 819150 h 1054104"/>
                <a:gd name="connsiteX42" fmla="*/ 1371600 w 2451100"/>
                <a:gd name="connsiteY42" fmla="*/ 825500 h 1054104"/>
                <a:gd name="connsiteX43" fmla="*/ 1263650 w 2451100"/>
                <a:gd name="connsiteY43" fmla="*/ 844550 h 1054104"/>
                <a:gd name="connsiteX44" fmla="*/ 1181100 w 2451100"/>
                <a:gd name="connsiteY44" fmla="*/ 869950 h 1054104"/>
                <a:gd name="connsiteX45" fmla="*/ 1162050 w 2451100"/>
                <a:gd name="connsiteY45" fmla="*/ 882650 h 1054104"/>
                <a:gd name="connsiteX46" fmla="*/ 1117600 w 2451100"/>
                <a:gd name="connsiteY46" fmla="*/ 895350 h 1054104"/>
                <a:gd name="connsiteX47" fmla="*/ 1060450 w 2451100"/>
                <a:gd name="connsiteY47" fmla="*/ 908050 h 1054104"/>
                <a:gd name="connsiteX48" fmla="*/ 977900 w 2451100"/>
                <a:gd name="connsiteY48" fmla="*/ 933450 h 1054104"/>
                <a:gd name="connsiteX49" fmla="*/ 952500 w 2451100"/>
                <a:gd name="connsiteY49" fmla="*/ 939800 h 1054104"/>
                <a:gd name="connsiteX50" fmla="*/ 933450 w 2451100"/>
                <a:gd name="connsiteY50" fmla="*/ 946150 h 1054104"/>
                <a:gd name="connsiteX51" fmla="*/ 901700 w 2451100"/>
                <a:gd name="connsiteY51" fmla="*/ 952500 h 1054104"/>
                <a:gd name="connsiteX52" fmla="*/ 869950 w 2451100"/>
                <a:gd name="connsiteY52" fmla="*/ 965200 h 1054104"/>
                <a:gd name="connsiteX53" fmla="*/ 825500 w 2451100"/>
                <a:gd name="connsiteY53" fmla="*/ 971550 h 1054104"/>
                <a:gd name="connsiteX54" fmla="*/ 749300 w 2451100"/>
                <a:gd name="connsiteY54" fmla="*/ 984250 h 1054104"/>
                <a:gd name="connsiteX55" fmla="*/ 660400 w 2451100"/>
                <a:gd name="connsiteY55" fmla="*/ 996950 h 1054104"/>
                <a:gd name="connsiteX56" fmla="*/ 577850 w 2451100"/>
                <a:gd name="connsiteY56" fmla="*/ 1016000 h 1054104"/>
                <a:gd name="connsiteX57" fmla="*/ 508000 w 2451100"/>
                <a:gd name="connsiteY57" fmla="*/ 1022350 h 1054104"/>
                <a:gd name="connsiteX58" fmla="*/ 431800 w 2451100"/>
                <a:gd name="connsiteY58" fmla="*/ 1035050 h 1054104"/>
                <a:gd name="connsiteX59" fmla="*/ 342900 w 2451100"/>
                <a:gd name="connsiteY59" fmla="*/ 1041400 h 1054104"/>
                <a:gd name="connsiteX60" fmla="*/ 241300 w 2451100"/>
                <a:gd name="connsiteY60" fmla="*/ 1047750 h 1054104"/>
                <a:gd name="connsiteX61" fmla="*/ 0 w 2451100"/>
                <a:gd name="connsiteY61" fmla="*/ 1054100 h 1054104"/>
                <a:gd name="connsiteX0" fmla="*/ 1060450 w 2451100"/>
                <a:gd name="connsiteY0" fmla="*/ 0 h 1054104"/>
                <a:gd name="connsiteX1" fmla="*/ 1663700 w 2451100"/>
                <a:gd name="connsiteY1" fmla="*/ 12700 h 1054104"/>
                <a:gd name="connsiteX2" fmla="*/ 1962150 w 2451100"/>
                <a:gd name="connsiteY2" fmla="*/ 50800 h 1054104"/>
                <a:gd name="connsiteX3" fmla="*/ 2012950 w 2451100"/>
                <a:gd name="connsiteY3" fmla="*/ 63500 h 1054104"/>
                <a:gd name="connsiteX4" fmla="*/ 2032000 w 2451100"/>
                <a:gd name="connsiteY4" fmla="*/ 69850 h 1054104"/>
                <a:gd name="connsiteX5" fmla="*/ 2076450 w 2451100"/>
                <a:gd name="connsiteY5" fmla="*/ 76200 h 1054104"/>
                <a:gd name="connsiteX6" fmla="*/ 2165350 w 2451100"/>
                <a:gd name="connsiteY6" fmla="*/ 88900 h 1054104"/>
                <a:gd name="connsiteX7" fmla="*/ 2235200 w 2451100"/>
                <a:gd name="connsiteY7" fmla="*/ 101600 h 1054104"/>
                <a:gd name="connsiteX8" fmla="*/ 2298700 w 2451100"/>
                <a:gd name="connsiteY8" fmla="*/ 114300 h 1054104"/>
                <a:gd name="connsiteX9" fmla="*/ 2343150 w 2451100"/>
                <a:gd name="connsiteY9" fmla="*/ 127000 h 1054104"/>
                <a:gd name="connsiteX10" fmla="*/ 2368550 w 2451100"/>
                <a:gd name="connsiteY10" fmla="*/ 139700 h 1054104"/>
                <a:gd name="connsiteX11" fmla="*/ 2381250 w 2451100"/>
                <a:gd name="connsiteY11" fmla="*/ 158750 h 1054104"/>
                <a:gd name="connsiteX12" fmla="*/ 2419350 w 2451100"/>
                <a:gd name="connsiteY12" fmla="*/ 177800 h 1054104"/>
                <a:gd name="connsiteX13" fmla="*/ 2444750 w 2451100"/>
                <a:gd name="connsiteY13" fmla="*/ 215900 h 1054104"/>
                <a:gd name="connsiteX14" fmla="*/ 2451100 w 2451100"/>
                <a:gd name="connsiteY14" fmla="*/ 241300 h 1054104"/>
                <a:gd name="connsiteX15" fmla="*/ 2444750 w 2451100"/>
                <a:gd name="connsiteY15" fmla="*/ 298450 h 1054104"/>
                <a:gd name="connsiteX16" fmla="*/ 2432050 w 2451100"/>
                <a:gd name="connsiteY16" fmla="*/ 323850 h 1054104"/>
                <a:gd name="connsiteX17" fmla="*/ 2425700 w 2451100"/>
                <a:gd name="connsiteY17" fmla="*/ 342900 h 1054104"/>
                <a:gd name="connsiteX18" fmla="*/ 2393950 w 2451100"/>
                <a:gd name="connsiteY18" fmla="*/ 381000 h 1054104"/>
                <a:gd name="connsiteX19" fmla="*/ 2387600 w 2451100"/>
                <a:gd name="connsiteY19" fmla="*/ 400050 h 1054104"/>
                <a:gd name="connsiteX20" fmla="*/ 2355850 w 2451100"/>
                <a:gd name="connsiteY20" fmla="*/ 438150 h 1054104"/>
                <a:gd name="connsiteX21" fmla="*/ 2349500 w 2451100"/>
                <a:gd name="connsiteY21" fmla="*/ 457200 h 1054104"/>
                <a:gd name="connsiteX22" fmla="*/ 2330450 w 2451100"/>
                <a:gd name="connsiteY22" fmla="*/ 476250 h 1054104"/>
                <a:gd name="connsiteX23" fmla="*/ 2311400 w 2451100"/>
                <a:gd name="connsiteY23" fmla="*/ 501650 h 1054104"/>
                <a:gd name="connsiteX24" fmla="*/ 2292350 w 2451100"/>
                <a:gd name="connsiteY24" fmla="*/ 520700 h 1054104"/>
                <a:gd name="connsiteX25" fmla="*/ 2254250 w 2451100"/>
                <a:gd name="connsiteY25" fmla="*/ 565150 h 1054104"/>
                <a:gd name="connsiteX26" fmla="*/ 2209800 w 2451100"/>
                <a:gd name="connsiteY26" fmla="*/ 596900 h 1054104"/>
                <a:gd name="connsiteX27" fmla="*/ 2159000 w 2451100"/>
                <a:gd name="connsiteY27" fmla="*/ 635000 h 1054104"/>
                <a:gd name="connsiteX28" fmla="*/ 2146300 w 2451100"/>
                <a:gd name="connsiteY28" fmla="*/ 654050 h 1054104"/>
                <a:gd name="connsiteX29" fmla="*/ 2101850 w 2451100"/>
                <a:gd name="connsiteY29" fmla="*/ 673100 h 1054104"/>
                <a:gd name="connsiteX30" fmla="*/ 2082800 w 2451100"/>
                <a:gd name="connsiteY30" fmla="*/ 692150 h 1054104"/>
                <a:gd name="connsiteX31" fmla="*/ 2038350 w 2451100"/>
                <a:gd name="connsiteY31" fmla="*/ 711200 h 1054104"/>
                <a:gd name="connsiteX32" fmla="*/ 2019300 w 2451100"/>
                <a:gd name="connsiteY32" fmla="*/ 723900 h 1054104"/>
                <a:gd name="connsiteX33" fmla="*/ 1930400 w 2451100"/>
                <a:gd name="connsiteY33" fmla="*/ 749300 h 1054104"/>
                <a:gd name="connsiteX34" fmla="*/ 1892300 w 2451100"/>
                <a:gd name="connsiteY34" fmla="*/ 762000 h 1054104"/>
                <a:gd name="connsiteX35" fmla="*/ 1854200 w 2451100"/>
                <a:gd name="connsiteY35" fmla="*/ 768350 h 1054104"/>
                <a:gd name="connsiteX36" fmla="*/ 1828800 w 2451100"/>
                <a:gd name="connsiteY36" fmla="*/ 774700 h 1054104"/>
                <a:gd name="connsiteX37" fmla="*/ 1765300 w 2451100"/>
                <a:gd name="connsiteY37" fmla="*/ 787400 h 1054104"/>
                <a:gd name="connsiteX38" fmla="*/ 1695450 w 2451100"/>
                <a:gd name="connsiteY38" fmla="*/ 800100 h 1054104"/>
                <a:gd name="connsiteX39" fmla="*/ 1587500 w 2451100"/>
                <a:gd name="connsiteY39" fmla="*/ 812800 h 1054104"/>
                <a:gd name="connsiteX40" fmla="*/ 1517650 w 2451100"/>
                <a:gd name="connsiteY40" fmla="*/ 819150 h 1054104"/>
                <a:gd name="connsiteX41" fmla="*/ 1371600 w 2451100"/>
                <a:gd name="connsiteY41" fmla="*/ 825500 h 1054104"/>
                <a:gd name="connsiteX42" fmla="*/ 1263650 w 2451100"/>
                <a:gd name="connsiteY42" fmla="*/ 844550 h 1054104"/>
                <a:gd name="connsiteX43" fmla="*/ 1181100 w 2451100"/>
                <a:gd name="connsiteY43" fmla="*/ 869950 h 1054104"/>
                <a:gd name="connsiteX44" fmla="*/ 1162050 w 2451100"/>
                <a:gd name="connsiteY44" fmla="*/ 882650 h 1054104"/>
                <a:gd name="connsiteX45" fmla="*/ 1117600 w 2451100"/>
                <a:gd name="connsiteY45" fmla="*/ 895350 h 1054104"/>
                <a:gd name="connsiteX46" fmla="*/ 1060450 w 2451100"/>
                <a:gd name="connsiteY46" fmla="*/ 908050 h 1054104"/>
                <a:gd name="connsiteX47" fmla="*/ 977900 w 2451100"/>
                <a:gd name="connsiteY47" fmla="*/ 933450 h 1054104"/>
                <a:gd name="connsiteX48" fmla="*/ 952500 w 2451100"/>
                <a:gd name="connsiteY48" fmla="*/ 939800 h 1054104"/>
                <a:gd name="connsiteX49" fmla="*/ 933450 w 2451100"/>
                <a:gd name="connsiteY49" fmla="*/ 946150 h 1054104"/>
                <a:gd name="connsiteX50" fmla="*/ 901700 w 2451100"/>
                <a:gd name="connsiteY50" fmla="*/ 952500 h 1054104"/>
                <a:gd name="connsiteX51" fmla="*/ 869950 w 2451100"/>
                <a:gd name="connsiteY51" fmla="*/ 965200 h 1054104"/>
                <a:gd name="connsiteX52" fmla="*/ 825500 w 2451100"/>
                <a:gd name="connsiteY52" fmla="*/ 971550 h 1054104"/>
                <a:gd name="connsiteX53" fmla="*/ 749300 w 2451100"/>
                <a:gd name="connsiteY53" fmla="*/ 984250 h 1054104"/>
                <a:gd name="connsiteX54" fmla="*/ 660400 w 2451100"/>
                <a:gd name="connsiteY54" fmla="*/ 996950 h 1054104"/>
                <a:gd name="connsiteX55" fmla="*/ 577850 w 2451100"/>
                <a:gd name="connsiteY55" fmla="*/ 1016000 h 1054104"/>
                <a:gd name="connsiteX56" fmla="*/ 508000 w 2451100"/>
                <a:gd name="connsiteY56" fmla="*/ 1022350 h 1054104"/>
                <a:gd name="connsiteX57" fmla="*/ 431800 w 2451100"/>
                <a:gd name="connsiteY57" fmla="*/ 1035050 h 1054104"/>
                <a:gd name="connsiteX58" fmla="*/ 342900 w 2451100"/>
                <a:gd name="connsiteY58" fmla="*/ 1041400 h 1054104"/>
                <a:gd name="connsiteX59" fmla="*/ 241300 w 2451100"/>
                <a:gd name="connsiteY59" fmla="*/ 1047750 h 1054104"/>
                <a:gd name="connsiteX60" fmla="*/ 0 w 2451100"/>
                <a:gd name="connsiteY60" fmla="*/ 1054100 h 1054104"/>
                <a:gd name="connsiteX0" fmla="*/ 1060450 w 2451100"/>
                <a:gd name="connsiteY0" fmla="*/ 0 h 1054104"/>
                <a:gd name="connsiteX1" fmla="*/ 1663700 w 2451100"/>
                <a:gd name="connsiteY1" fmla="*/ 12700 h 1054104"/>
                <a:gd name="connsiteX2" fmla="*/ 2012950 w 2451100"/>
                <a:gd name="connsiteY2" fmla="*/ 63500 h 1054104"/>
                <a:gd name="connsiteX3" fmla="*/ 2032000 w 2451100"/>
                <a:gd name="connsiteY3" fmla="*/ 69850 h 1054104"/>
                <a:gd name="connsiteX4" fmla="*/ 2076450 w 2451100"/>
                <a:gd name="connsiteY4" fmla="*/ 76200 h 1054104"/>
                <a:gd name="connsiteX5" fmla="*/ 2165350 w 2451100"/>
                <a:gd name="connsiteY5" fmla="*/ 88900 h 1054104"/>
                <a:gd name="connsiteX6" fmla="*/ 2235200 w 2451100"/>
                <a:gd name="connsiteY6" fmla="*/ 101600 h 1054104"/>
                <a:gd name="connsiteX7" fmla="*/ 2298700 w 2451100"/>
                <a:gd name="connsiteY7" fmla="*/ 114300 h 1054104"/>
                <a:gd name="connsiteX8" fmla="*/ 2343150 w 2451100"/>
                <a:gd name="connsiteY8" fmla="*/ 127000 h 1054104"/>
                <a:gd name="connsiteX9" fmla="*/ 2368550 w 2451100"/>
                <a:gd name="connsiteY9" fmla="*/ 139700 h 1054104"/>
                <a:gd name="connsiteX10" fmla="*/ 2381250 w 2451100"/>
                <a:gd name="connsiteY10" fmla="*/ 158750 h 1054104"/>
                <a:gd name="connsiteX11" fmla="*/ 2419350 w 2451100"/>
                <a:gd name="connsiteY11" fmla="*/ 177800 h 1054104"/>
                <a:gd name="connsiteX12" fmla="*/ 2444750 w 2451100"/>
                <a:gd name="connsiteY12" fmla="*/ 215900 h 1054104"/>
                <a:gd name="connsiteX13" fmla="*/ 2451100 w 2451100"/>
                <a:gd name="connsiteY13" fmla="*/ 241300 h 1054104"/>
                <a:gd name="connsiteX14" fmla="*/ 2444750 w 2451100"/>
                <a:gd name="connsiteY14" fmla="*/ 298450 h 1054104"/>
                <a:gd name="connsiteX15" fmla="*/ 2432050 w 2451100"/>
                <a:gd name="connsiteY15" fmla="*/ 323850 h 1054104"/>
                <a:gd name="connsiteX16" fmla="*/ 2425700 w 2451100"/>
                <a:gd name="connsiteY16" fmla="*/ 342900 h 1054104"/>
                <a:gd name="connsiteX17" fmla="*/ 2393950 w 2451100"/>
                <a:gd name="connsiteY17" fmla="*/ 381000 h 1054104"/>
                <a:gd name="connsiteX18" fmla="*/ 2387600 w 2451100"/>
                <a:gd name="connsiteY18" fmla="*/ 400050 h 1054104"/>
                <a:gd name="connsiteX19" fmla="*/ 2355850 w 2451100"/>
                <a:gd name="connsiteY19" fmla="*/ 438150 h 1054104"/>
                <a:gd name="connsiteX20" fmla="*/ 2349500 w 2451100"/>
                <a:gd name="connsiteY20" fmla="*/ 457200 h 1054104"/>
                <a:gd name="connsiteX21" fmla="*/ 2330450 w 2451100"/>
                <a:gd name="connsiteY21" fmla="*/ 476250 h 1054104"/>
                <a:gd name="connsiteX22" fmla="*/ 2311400 w 2451100"/>
                <a:gd name="connsiteY22" fmla="*/ 501650 h 1054104"/>
                <a:gd name="connsiteX23" fmla="*/ 2292350 w 2451100"/>
                <a:gd name="connsiteY23" fmla="*/ 520700 h 1054104"/>
                <a:gd name="connsiteX24" fmla="*/ 2254250 w 2451100"/>
                <a:gd name="connsiteY24" fmla="*/ 565150 h 1054104"/>
                <a:gd name="connsiteX25" fmla="*/ 2209800 w 2451100"/>
                <a:gd name="connsiteY25" fmla="*/ 596900 h 1054104"/>
                <a:gd name="connsiteX26" fmla="*/ 2159000 w 2451100"/>
                <a:gd name="connsiteY26" fmla="*/ 635000 h 1054104"/>
                <a:gd name="connsiteX27" fmla="*/ 2146300 w 2451100"/>
                <a:gd name="connsiteY27" fmla="*/ 654050 h 1054104"/>
                <a:gd name="connsiteX28" fmla="*/ 2101850 w 2451100"/>
                <a:gd name="connsiteY28" fmla="*/ 673100 h 1054104"/>
                <a:gd name="connsiteX29" fmla="*/ 2082800 w 2451100"/>
                <a:gd name="connsiteY29" fmla="*/ 692150 h 1054104"/>
                <a:gd name="connsiteX30" fmla="*/ 2038350 w 2451100"/>
                <a:gd name="connsiteY30" fmla="*/ 711200 h 1054104"/>
                <a:gd name="connsiteX31" fmla="*/ 2019300 w 2451100"/>
                <a:gd name="connsiteY31" fmla="*/ 723900 h 1054104"/>
                <a:gd name="connsiteX32" fmla="*/ 1930400 w 2451100"/>
                <a:gd name="connsiteY32" fmla="*/ 749300 h 1054104"/>
                <a:gd name="connsiteX33" fmla="*/ 1892300 w 2451100"/>
                <a:gd name="connsiteY33" fmla="*/ 762000 h 1054104"/>
                <a:gd name="connsiteX34" fmla="*/ 1854200 w 2451100"/>
                <a:gd name="connsiteY34" fmla="*/ 768350 h 1054104"/>
                <a:gd name="connsiteX35" fmla="*/ 1828800 w 2451100"/>
                <a:gd name="connsiteY35" fmla="*/ 774700 h 1054104"/>
                <a:gd name="connsiteX36" fmla="*/ 1765300 w 2451100"/>
                <a:gd name="connsiteY36" fmla="*/ 787400 h 1054104"/>
                <a:gd name="connsiteX37" fmla="*/ 1695450 w 2451100"/>
                <a:gd name="connsiteY37" fmla="*/ 800100 h 1054104"/>
                <a:gd name="connsiteX38" fmla="*/ 1587500 w 2451100"/>
                <a:gd name="connsiteY38" fmla="*/ 812800 h 1054104"/>
                <a:gd name="connsiteX39" fmla="*/ 1517650 w 2451100"/>
                <a:gd name="connsiteY39" fmla="*/ 819150 h 1054104"/>
                <a:gd name="connsiteX40" fmla="*/ 1371600 w 2451100"/>
                <a:gd name="connsiteY40" fmla="*/ 825500 h 1054104"/>
                <a:gd name="connsiteX41" fmla="*/ 1263650 w 2451100"/>
                <a:gd name="connsiteY41" fmla="*/ 844550 h 1054104"/>
                <a:gd name="connsiteX42" fmla="*/ 1181100 w 2451100"/>
                <a:gd name="connsiteY42" fmla="*/ 869950 h 1054104"/>
                <a:gd name="connsiteX43" fmla="*/ 1162050 w 2451100"/>
                <a:gd name="connsiteY43" fmla="*/ 882650 h 1054104"/>
                <a:gd name="connsiteX44" fmla="*/ 1117600 w 2451100"/>
                <a:gd name="connsiteY44" fmla="*/ 895350 h 1054104"/>
                <a:gd name="connsiteX45" fmla="*/ 1060450 w 2451100"/>
                <a:gd name="connsiteY45" fmla="*/ 908050 h 1054104"/>
                <a:gd name="connsiteX46" fmla="*/ 977900 w 2451100"/>
                <a:gd name="connsiteY46" fmla="*/ 933450 h 1054104"/>
                <a:gd name="connsiteX47" fmla="*/ 952500 w 2451100"/>
                <a:gd name="connsiteY47" fmla="*/ 939800 h 1054104"/>
                <a:gd name="connsiteX48" fmla="*/ 933450 w 2451100"/>
                <a:gd name="connsiteY48" fmla="*/ 946150 h 1054104"/>
                <a:gd name="connsiteX49" fmla="*/ 901700 w 2451100"/>
                <a:gd name="connsiteY49" fmla="*/ 952500 h 1054104"/>
                <a:gd name="connsiteX50" fmla="*/ 869950 w 2451100"/>
                <a:gd name="connsiteY50" fmla="*/ 965200 h 1054104"/>
                <a:gd name="connsiteX51" fmla="*/ 825500 w 2451100"/>
                <a:gd name="connsiteY51" fmla="*/ 971550 h 1054104"/>
                <a:gd name="connsiteX52" fmla="*/ 749300 w 2451100"/>
                <a:gd name="connsiteY52" fmla="*/ 984250 h 1054104"/>
                <a:gd name="connsiteX53" fmla="*/ 660400 w 2451100"/>
                <a:gd name="connsiteY53" fmla="*/ 996950 h 1054104"/>
                <a:gd name="connsiteX54" fmla="*/ 577850 w 2451100"/>
                <a:gd name="connsiteY54" fmla="*/ 1016000 h 1054104"/>
                <a:gd name="connsiteX55" fmla="*/ 508000 w 2451100"/>
                <a:gd name="connsiteY55" fmla="*/ 1022350 h 1054104"/>
                <a:gd name="connsiteX56" fmla="*/ 431800 w 2451100"/>
                <a:gd name="connsiteY56" fmla="*/ 1035050 h 1054104"/>
                <a:gd name="connsiteX57" fmla="*/ 342900 w 2451100"/>
                <a:gd name="connsiteY57" fmla="*/ 1041400 h 1054104"/>
                <a:gd name="connsiteX58" fmla="*/ 241300 w 2451100"/>
                <a:gd name="connsiteY58" fmla="*/ 1047750 h 1054104"/>
                <a:gd name="connsiteX59" fmla="*/ 0 w 2451100"/>
                <a:gd name="connsiteY59" fmla="*/ 1054100 h 1054104"/>
                <a:gd name="connsiteX0" fmla="*/ 1060450 w 2451100"/>
                <a:gd name="connsiteY0" fmla="*/ 0 h 1054104"/>
                <a:gd name="connsiteX1" fmla="*/ 1663700 w 2451100"/>
                <a:gd name="connsiteY1" fmla="*/ 12700 h 1054104"/>
                <a:gd name="connsiteX2" fmla="*/ 2012950 w 2451100"/>
                <a:gd name="connsiteY2" fmla="*/ 63500 h 1054104"/>
                <a:gd name="connsiteX3" fmla="*/ 2076450 w 2451100"/>
                <a:gd name="connsiteY3" fmla="*/ 76200 h 1054104"/>
                <a:gd name="connsiteX4" fmla="*/ 2165350 w 2451100"/>
                <a:gd name="connsiteY4" fmla="*/ 88900 h 1054104"/>
                <a:gd name="connsiteX5" fmla="*/ 2235200 w 2451100"/>
                <a:gd name="connsiteY5" fmla="*/ 101600 h 1054104"/>
                <a:gd name="connsiteX6" fmla="*/ 2298700 w 2451100"/>
                <a:gd name="connsiteY6" fmla="*/ 114300 h 1054104"/>
                <a:gd name="connsiteX7" fmla="*/ 2343150 w 2451100"/>
                <a:gd name="connsiteY7" fmla="*/ 127000 h 1054104"/>
                <a:gd name="connsiteX8" fmla="*/ 2368550 w 2451100"/>
                <a:gd name="connsiteY8" fmla="*/ 139700 h 1054104"/>
                <a:gd name="connsiteX9" fmla="*/ 2381250 w 2451100"/>
                <a:gd name="connsiteY9" fmla="*/ 158750 h 1054104"/>
                <a:gd name="connsiteX10" fmla="*/ 2419350 w 2451100"/>
                <a:gd name="connsiteY10" fmla="*/ 177800 h 1054104"/>
                <a:gd name="connsiteX11" fmla="*/ 2444750 w 2451100"/>
                <a:gd name="connsiteY11" fmla="*/ 215900 h 1054104"/>
                <a:gd name="connsiteX12" fmla="*/ 2451100 w 2451100"/>
                <a:gd name="connsiteY12" fmla="*/ 241300 h 1054104"/>
                <a:gd name="connsiteX13" fmla="*/ 2444750 w 2451100"/>
                <a:gd name="connsiteY13" fmla="*/ 298450 h 1054104"/>
                <a:gd name="connsiteX14" fmla="*/ 2432050 w 2451100"/>
                <a:gd name="connsiteY14" fmla="*/ 323850 h 1054104"/>
                <a:gd name="connsiteX15" fmla="*/ 2425700 w 2451100"/>
                <a:gd name="connsiteY15" fmla="*/ 342900 h 1054104"/>
                <a:gd name="connsiteX16" fmla="*/ 2393950 w 2451100"/>
                <a:gd name="connsiteY16" fmla="*/ 381000 h 1054104"/>
                <a:gd name="connsiteX17" fmla="*/ 2387600 w 2451100"/>
                <a:gd name="connsiteY17" fmla="*/ 400050 h 1054104"/>
                <a:gd name="connsiteX18" fmla="*/ 2355850 w 2451100"/>
                <a:gd name="connsiteY18" fmla="*/ 438150 h 1054104"/>
                <a:gd name="connsiteX19" fmla="*/ 2349500 w 2451100"/>
                <a:gd name="connsiteY19" fmla="*/ 457200 h 1054104"/>
                <a:gd name="connsiteX20" fmla="*/ 2330450 w 2451100"/>
                <a:gd name="connsiteY20" fmla="*/ 476250 h 1054104"/>
                <a:gd name="connsiteX21" fmla="*/ 2311400 w 2451100"/>
                <a:gd name="connsiteY21" fmla="*/ 501650 h 1054104"/>
                <a:gd name="connsiteX22" fmla="*/ 2292350 w 2451100"/>
                <a:gd name="connsiteY22" fmla="*/ 520700 h 1054104"/>
                <a:gd name="connsiteX23" fmla="*/ 2254250 w 2451100"/>
                <a:gd name="connsiteY23" fmla="*/ 565150 h 1054104"/>
                <a:gd name="connsiteX24" fmla="*/ 2209800 w 2451100"/>
                <a:gd name="connsiteY24" fmla="*/ 596900 h 1054104"/>
                <a:gd name="connsiteX25" fmla="*/ 2159000 w 2451100"/>
                <a:gd name="connsiteY25" fmla="*/ 635000 h 1054104"/>
                <a:gd name="connsiteX26" fmla="*/ 2146300 w 2451100"/>
                <a:gd name="connsiteY26" fmla="*/ 654050 h 1054104"/>
                <a:gd name="connsiteX27" fmla="*/ 2101850 w 2451100"/>
                <a:gd name="connsiteY27" fmla="*/ 673100 h 1054104"/>
                <a:gd name="connsiteX28" fmla="*/ 2082800 w 2451100"/>
                <a:gd name="connsiteY28" fmla="*/ 692150 h 1054104"/>
                <a:gd name="connsiteX29" fmla="*/ 2038350 w 2451100"/>
                <a:gd name="connsiteY29" fmla="*/ 711200 h 1054104"/>
                <a:gd name="connsiteX30" fmla="*/ 2019300 w 2451100"/>
                <a:gd name="connsiteY30" fmla="*/ 723900 h 1054104"/>
                <a:gd name="connsiteX31" fmla="*/ 1930400 w 2451100"/>
                <a:gd name="connsiteY31" fmla="*/ 749300 h 1054104"/>
                <a:gd name="connsiteX32" fmla="*/ 1892300 w 2451100"/>
                <a:gd name="connsiteY32" fmla="*/ 762000 h 1054104"/>
                <a:gd name="connsiteX33" fmla="*/ 1854200 w 2451100"/>
                <a:gd name="connsiteY33" fmla="*/ 768350 h 1054104"/>
                <a:gd name="connsiteX34" fmla="*/ 1828800 w 2451100"/>
                <a:gd name="connsiteY34" fmla="*/ 774700 h 1054104"/>
                <a:gd name="connsiteX35" fmla="*/ 1765300 w 2451100"/>
                <a:gd name="connsiteY35" fmla="*/ 787400 h 1054104"/>
                <a:gd name="connsiteX36" fmla="*/ 1695450 w 2451100"/>
                <a:gd name="connsiteY36" fmla="*/ 800100 h 1054104"/>
                <a:gd name="connsiteX37" fmla="*/ 1587500 w 2451100"/>
                <a:gd name="connsiteY37" fmla="*/ 812800 h 1054104"/>
                <a:gd name="connsiteX38" fmla="*/ 1517650 w 2451100"/>
                <a:gd name="connsiteY38" fmla="*/ 819150 h 1054104"/>
                <a:gd name="connsiteX39" fmla="*/ 1371600 w 2451100"/>
                <a:gd name="connsiteY39" fmla="*/ 825500 h 1054104"/>
                <a:gd name="connsiteX40" fmla="*/ 1263650 w 2451100"/>
                <a:gd name="connsiteY40" fmla="*/ 844550 h 1054104"/>
                <a:gd name="connsiteX41" fmla="*/ 1181100 w 2451100"/>
                <a:gd name="connsiteY41" fmla="*/ 869950 h 1054104"/>
                <a:gd name="connsiteX42" fmla="*/ 1162050 w 2451100"/>
                <a:gd name="connsiteY42" fmla="*/ 882650 h 1054104"/>
                <a:gd name="connsiteX43" fmla="*/ 1117600 w 2451100"/>
                <a:gd name="connsiteY43" fmla="*/ 895350 h 1054104"/>
                <a:gd name="connsiteX44" fmla="*/ 1060450 w 2451100"/>
                <a:gd name="connsiteY44" fmla="*/ 908050 h 1054104"/>
                <a:gd name="connsiteX45" fmla="*/ 977900 w 2451100"/>
                <a:gd name="connsiteY45" fmla="*/ 933450 h 1054104"/>
                <a:gd name="connsiteX46" fmla="*/ 952500 w 2451100"/>
                <a:gd name="connsiteY46" fmla="*/ 939800 h 1054104"/>
                <a:gd name="connsiteX47" fmla="*/ 933450 w 2451100"/>
                <a:gd name="connsiteY47" fmla="*/ 946150 h 1054104"/>
                <a:gd name="connsiteX48" fmla="*/ 901700 w 2451100"/>
                <a:gd name="connsiteY48" fmla="*/ 952500 h 1054104"/>
                <a:gd name="connsiteX49" fmla="*/ 869950 w 2451100"/>
                <a:gd name="connsiteY49" fmla="*/ 965200 h 1054104"/>
                <a:gd name="connsiteX50" fmla="*/ 825500 w 2451100"/>
                <a:gd name="connsiteY50" fmla="*/ 971550 h 1054104"/>
                <a:gd name="connsiteX51" fmla="*/ 749300 w 2451100"/>
                <a:gd name="connsiteY51" fmla="*/ 984250 h 1054104"/>
                <a:gd name="connsiteX52" fmla="*/ 660400 w 2451100"/>
                <a:gd name="connsiteY52" fmla="*/ 996950 h 1054104"/>
                <a:gd name="connsiteX53" fmla="*/ 577850 w 2451100"/>
                <a:gd name="connsiteY53" fmla="*/ 1016000 h 1054104"/>
                <a:gd name="connsiteX54" fmla="*/ 508000 w 2451100"/>
                <a:gd name="connsiteY54" fmla="*/ 1022350 h 1054104"/>
                <a:gd name="connsiteX55" fmla="*/ 431800 w 2451100"/>
                <a:gd name="connsiteY55" fmla="*/ 1035050 h 1054104"/>
                <a:gd name="connsiteX56" fmla="*/ 342900 w 2451100"/>
                <a:gd name="connsiteY56" fmla="*/ 1041400 h 1054104"/>
                <a:gd name="connsiteX57" fmla="*/ 241300 w 2451100"/>
                <a:gd name="connsiteY57" fmla="*/ 1047750 h 1054104"/>
                <a:gd name="connsiteX58" fmla="*/ 0 w 2451100"/>
                <a:gd name="connsiteY58" fmla="*/ 1054100 h 1054104"/>
                <a:gd name="connsiteX0" fmla="*/ 1060450 w 2451100"/>
                <a:gd name="connsiteY0" fmla="*/ 0 h 1054104"/>
                <a:gd name="connsiteX1" fmla="*/ 1663700 w 2451100"/>
                <a:gd name="connsiteY1" fmla="*/ 12700 h 1054104"/>
                <a:gd name="connsiteX2" fmla="*/ 2076450 w 2451100"/>
                <a:gd name="connsiteY2" fmla="*/ 76200 h 1054104"/>
                <a:gd name="connsiteX3" fmla="*/ 2165350 w 2451100"/>
                <a:gd name="connsiteY3" fmla="*/ 88900 h 1054104"/>
                <a:gd name="connsiteX4" fmla="*/ 2235200 w 2451100"/>
                <a:gd name="connsiteY4" fmla="*/ 101600 h 1054104"/>
                <a:gd name="connsiteX5" fmla="*/ 2298700 w 2451100"/>
                <a:gd name="connsiteY5" fmla="*/ 114300 h 1054104"/>
                <a:gd name="connsiteX6" fmla="*/ 2343150 w 2451100"/>
                <a:gd name="connsiteY6" fmla="*/ 127000 h 1054104"/>
                <a:gd name="connsiteX7" fmla="*/ 2368550 w 2451100"/>
                <a:gd name="connsiteY7" fmla="*/ 139700 h 1054104"/>
                <a:gd name="connsiteX8" fmla="*/ 2381250 w 2451100"/>
                <a:gd name="connsiteY8" fmla="*/ 158750 h 1054104"/>
                <a:gd name="connsiteX9" fmla="*/ 2419350 w 2451100"/>
                <a:gd name="connsiteY9" fmla="*/ 177800 h 1054104"/>
                <a:gd name="connsiteX10" fmla="*/ 2444750 w 2451100"/>
                <a:gd name="connsiteY10" fmla="*/ 215900 h 1054104"/>
                <a:gd name="connsiteX11" fmla="*/ 2451100 w 2451100"/>
                <a:gd name="connsiteY11" fmla="*/ 241300 h 1054104"/>
                <a:gd name="connsiteX12" fmla="*/ 2444750 w 2451100"/>
                <a:gd name="connsiteY12" fmla="*/ 298450 h 1054104"/>
                <a:gd name="connsiteX13" fmla="*/ 2432050 w 2451100"/>
                <a:gd name="connsiteY13" fmla="*/ 323850 h 1054104"/>
                <a:gd name="connsiteX14" fmla="*/ 2425700 w 2451100"/>
                <a:gd name="connsiteY14" fmla="*/ 342900 h 1054104"/>
                <a:gd name="connsiteX15" fmla="*/ 2393950 w 2451100"/>
                <a:gd name="connsiteY15" fmla="*/ 381000 h 1054104"/>
                <a:gd name="connsiteX16" fmla="*/ 2387600 w 2451100"/>
                <a:gd name="connsiteY16" fmla="*/ 400050 h 1054104"/>
                <a:gd name="connsiteX17" fmla="*/ 2355850 w 2451100"/>
                <a:gd name="connsiteY17" fmla="*/ 438150 h 1054104"/>
                <a:gd name="connsiteX18" fmla="*/ 2349500 w 2451100"/>
                <a:gd name="connsiteY18" fmla="*/ 457200 h 1054104"/>
                <a:gd name="connsiteX19" fmla="*/ 2330450 w 2451100"/>
                <a:gd name="connsiteY19" fmla="*/ 476250 h 1054104"/>
                <a:gd name="connsiteX20" fmla="*/ 2311400 w 2451100"/>
                <a:gd name="connsiteY20" fmla="*/ 501650 h 1054104"/>
                <a:gd name="connsiteX21" fmla="*/ 2292350 w 2451100"/>
                <a:gd name="connsiteY21" fmla="*/ 520700 h 1054104"/>
                <a:gd name="connsiteX22" fmla="*/ 2254250 w 2451100"/>
                <a:gd name="connsiteY22" fmla="*/ 565150 h 1054104"/>
                <a:gd name="connsiteX23" fmla="*/ 2209800 w 2451100"/>
                <a:gd name="connsiteY23" fmla="*/ 596900 h 1054104"/>
                <a:gd name="connsiteX24" fmla="*/ 2159000 w 2451100"/>
                <a:gd name="connsiteY24" fmla="*/ 635000 h 1054104"/>
                <a:gd name="connsiteX25" fmla="*/ 2146300 w 2451100"/>
                <a:gd name="connsiteY25" fmla="*/ 654050 h 1054104"/>
                <a:gd name="connsiteX26" fmla="*/ 2101850 w 2451100"/>
                <a:gd name="connsiteY26" fmla="*/ 673100 h 1054104"/>
                <a:gd name="connsiteX27" fmla="*/ 2082800 w 2451100"/>
                <a:gd name="connsiteY27" fmla="*/ 692150 h 1054104"/>
                <a:gd name="connsiteX28" fmla="*/ 2038350 w 2451100"/>
                <a:gd name="connsiteY28" fmla="*/ 711200 h 1054104"/>
                <a:gd name="connsiteX29" fmla="*/ 2019300 w 2451100"/>
                <a:gd name="connsiteY29" fmla="*/ 723900 h 1054104"/>
                <a:gd name="connsiteX30" fmla="*/ 1930400 w 2451100"/>
                <a:gd name="connsiteY30" fmla="*/ 749300 h 1054104"/>
                <a:gd name="connsiteX31" fmla="*/ 1892300 w 2451100"/>
                <a:gd name="connsiteY31" fmla="*/ 762000 h 1054104"/>
                <a:gd name="connsiteX32" fmla="*/ 1854200 w 2451100"/>
                <a:gd name="connsiteY32" fmla="*/ 768350 h 1054104"/>
                <a:gd name="connsiteX33" fmla="*/ 1828800 w 2451100"/>
                <a:gd name="connsiteY33" fmla="*/ 774700 h 1054104"/>
                <a:gd name="connsiteX34" fmla="*/ 1765300 w 2451100"/>
                <a:gd name="connsiteY34" fmla="*/ 787400 h 1054104"/>
                <a:gd name="connsiteX35" fmla="*/ 1695450 w 2451100"/>
                <a:gd name="connsiteY35" fmla="*/ 800100 h 1054104"/>
                <a:gd name="connsiteX36" fmla="*/ 1587500 w 2451100"/>
                <a:gd name="connsiteY36" fmla="*/ 812800 h 1054104"/>
                <a:gd name="connsiteX37" fmla="*/ 1517650 w 2451100"/>
                <a:gd name="connsiteY37" fmla="*/ 819150 h 1054104"/>
                <a:gd name="connsiteX38" fmla="*/ 1371600 w 2451100"/>
                <a:gd name="connsiteY38" fmla="*/ 825500 h 1054104"/>
                <a:gd name="connsiteX39" fmla="*/ 1263650 w 2451100"/>
                <a:gd name="connsiteY39" fmla="*/ 844550 h 1054104"/>
                <a:gd name="connsiteX40" fmla="*/ 1181100 w 2451100"/>
                <a:gd name="connsiteY40" fmla="*/ 869950 h 1054104"/>
                <a:gd name="connsiteX41" fmla="*/ 1162050 w 2451100"/>
                <a:gd name="connsiteY41" fmla="*/ 882650 h 1054104"/>
                <a:gd name="connsiteX42" fmla="*/ 1117600 w 2451100"/>
                <a:gd name="connsiteY42" fmla="*/ 895350 h 1054104"/>
                <a:gd name="connsiteX43" fmla="*/ 1060450 w 2451100"/>
                <a:gd name="connsiteY43" fmla="*/ 908050 h 1054104"/>
                <a:gd name="connsiteX44" fmla="*/ 977900 w 2451100"/>
                <a:gd name="connsiteY44" fmla="*/ 933450 h 1054104"/>
                <a:gd name="connsiteX45" fmla="*/ 952500 w 2451100"/>
                <a:gd name="connsiteY45" fmla="*/ 939800 h 1054104"/>
                <a:gd name="connsiteX46" fmla="*/ 933450 w 2451100"/>
                <a:gd name="connsiteY46" fmla="*/ 946150 h 1054104"/>
                <a:gd name="connsiteX47" fmla="*/ 901700 w 2451100"/>
                <a:gd name="connsiteY47" fmla="*/ 952500 h 1054104"/>
                <a:gd name="connsiteX48" fmla="*/ 869950 w 2451100"/>
                <a:gd name="connsiteY48" fmla="*/ 965200 h 1054104"/>
                <a:gd name="connsiteX49" fmla="*/ 825500 w 2451100"/>
                <a:gd name="connsiteY49" fmla="*/ 971550 h 1054104"/>
                <a:gd name="connsiteX50" fmla="*/ 749300 w 2451100"/>
                <a:gd name="connsiteY50" fmla="*/ 984250 h 1054104"/>
                <a:gd name="connsiteX51" fmla="*/ 660400 w 2451100"/>
                <a:gd name="connsiteY51" fmla="*/ 996950 h 1054104"/>
                <a:gd name="connsiteX52" fmla="*/ 577850 w 2451100"/>
                <a:gd name="connsiteY52" fmla="*/ 1016000 h 1054104"/>
                <a:gd name="connsiteX53" fmla="*/ 508000 w 2451100"/>
                <a:gd name="connsiteY53" fmla="*/ 1022350 h 1054104"/>
                <a:gd name="connsiteX54" fmla="*/ 431800 w 2451100"/>
                <a:gd name="connsiteY54" fmla="*/ 1035050 h 1054104"/>
                <a:gd name="connsiteX55" fmla="*/ 342900 w 2451100"/>
                <a:gd name="connsiteY55" fmla="*/ 1041400 h 1054104"/>
                <a:gd name="connsiteX56" fmla="*/ 241300 w 2451100"/>
                <a:gd name="connsiteY56" fmla="*/ 1047750 h 1054104"/>
                <a:gd name="connsiteX57" fmla="*/ 0 w 2451100"/>
                <a:gd name="connsiteY57" fmla="*/ 1054100 h 1054104"/>
                <a:gd name="connsiteX0" fmla="*/ 1060450 w 2451100"/>
                <a:gd name="connsiteY0" fmla="*/ 0 h 1054104"/>
                <a:gd name="connsiteX1" fmla="*/ 1663700 w 2451100"/>
                <a:gd name="connsiteY1" fmla="*/ 12700 h 1054104"/>
                <a:gd name="connsiteX2" fmla="*/ 2076450 w 2451100"/>
                <a:gd name="connsiteY2" fmla="*/ 76200 h 1054104"/>
                <a:gd name="connsiteX3" fmla="*/ 2235200 w 2451100"/>
                <a:gd name="connsiteY3" fmla="*/ 101600 h 1054104"/>
                <a:gd name="connsiteX4" fmla="*/ 2298700 w 2451100"/>
                <a:gd name="connsiteY4" fmla="*/ 114300 h 1054104"/>
                <a:gd name="connsiteX5" fmla="*/ 2343150 w 2451100"/>
                <a:gd name="connsiteY5" fmla="*/ 127000 h 1054104"/>
                <a:gd name="connsiteX6" fmla="*/ 2368550 w 2451100"/>
                <a:gd name="connsiteY6" fmla="*/ 139700 h 1054104"/>
                <a:gd name="connsiteX7" fmla="*/ 2381250 w 2451100"/>
                <a:gd name="connsiteY7" fmla="*/ 158750 h 1054104"/>
                <a:gd name="connsiteX8" fmla="*/ 2419350 w 2451100"/>
                <a:gd name="connsiteY8" fmla="*/ 177800 h 1054104"/>
                <a:gd name="connsiteX9" fmla="*/ 2444750 w 2451100"/>
                <a:gd name="connsiteY9" fmla="*/ 215900 h 1054104"/>
                <a:gd name="connsiteX10" fmla="*/ 2451100 w 2451100"/>
                <a:gd name="connsiteY10" fmla="*/ 241300 h 1054104"/>
                <a:gd name="connsiteX11" fmla="*/ 2444750 w 2451100"/>
                <a:gd name="connsiteY11" fmla="*/ 298450 h 1054104"/>
                <a:gd name="connsiteX12" fmla="*/ 2432050 w 2451100"/>
                <a:gd name="connsiteY12" fmla="*/ 323850 h 1054104"/>
                <a:gd name="connsiteX13" fmla="*/ 2425700 w 2451100"/>
                <a:gd name="connsiteY13" fmla="*/ 342900 h 1054104"/>
                <a:gd name="connsiteX14" fmla="*/ 2393950 w 2451100"/>
                <a:gd name="connsiteY14" fmla="*/ 381000 h 1054104"/>
                <a:gd name="connsiteX15" fmla="*/ 2387600 w 2451100"/>
                <a:gd name="connsiteY15" fmla="*/ 400050 h 1054104"/>
                <a:gd name="connsiteX16" fmla="*/ 2355850 w 2451100"/>
                <a:gd name="connsiteY16" fmla="*/ 438150 h 1054104"/>
                <a:gd name="connsiteX17" fmla="*/ 2349500 w 2451100"/>
                <a:gd name="connsiteY17" fmla="*/ 457200 h 1054104"/>
                <a:gd name="connsiteX18" fmla="*/ 2330450 w 2451100"/>
                <a:gd name="connsiteY18" fmla="*/ 476250 h 1054104"/>
                <a:gd name="connsiteX19" fmla="*/ 2311400 w 2451100"/>
                <a:gd name="connsiteY19" fmla="*/ 501650 h 1054104"/>
                <a:gd name="connsiteX20" fmla="*/ 2292350 w 2451100"/>
                <a:gd name="connsiteY20" fmla="*/ 520700 h 1054104"/>
                <a:gd name="connsiteX21" fmla="*/ 2254250 w 2451100"/>
                <a:gd name="connsiteY21" fmla="*/ 565150 h 1054104"/>
                <a:gd name="connsiteX22" fmla="*/ 2209800 w 2451100"/>
                <a:gd name="connsiteY22" fmla="*/ 596900 h 1054104"/>
                <a:gd name="connsiteX23" fmla="*/ 2159000 w 2451100"/>
                <a:gd name="connsiteY23" fmla="*/ 635000 h 1054104"/>
                <a:gd name="connsiteX24" fmla="*/ 2146300 w 2451100"/>
                <a:gd name="connsiteY24" fmla="*/ 654050 h 1054104"/>
                <a:gd name="connsiteX25" fmla="*/ 2101850 w 2451100"/>
                <a:gd name="connsiteY25" fmla="*/ 673100 h 1054104"/>
                <a:gd name="connsiteX26" fmla="*/ 2082800 w 2451100"/>
                <a:gd name="connsiteY26" fmla="*/ 692150 h 1054104"/>
                <a:gd name="connsiteX27" fmla="*/ 2038350 w 2451100"/>
                <a:gd name="connsiteY27" fmla="*/ 711200 h 1054104"/>
                <a:gd name="connsiteX28" fmla="*/ 2019300 w 2451100"/>
                <a:gd name="connsiteY28" fmla="*/ 723900 h 1054104"/>
                <a:gd name="connsiteX29" fmla="*/ 1930400 w 2451100"/>
                <a:gd name="connsiteY29" fmla="*/ 749300 h 1054104"/>
                <a:gd name="connsiteX30" fmla="*/ 1892300 w 2451100"/>
                <a:gd name="connsiteY30" fmla="*/ 762000 h 1054104"/>
                <a:gd name="connsiteX31" fmla="*/ 1854200 w 2451100"/>
                <a:gd name="connsiteY31" fmla="*/ 768350 h 1054104"/>
                <a:gd name="connsiteX32" fmla="*/ 1828800 w 2451100"/>
                <a:gd name="connsiteY32" fmla="*/ 774700 h 1054104"/>
                <a:gd name="connsiteX33" fmla="*/ 1765300 w 2451100"/>
                <a:gd name="connsiteY33" fmla="*/ 787400 h 1054104"/>
                <a:gd name="connsiteX34" fmla="*/ 1695450 w 2451100"/>
                <a:gd name="connsiteY34" fmla="*/ 800100 h 1054104"/>
                <a:gd name="connsiteX35" fmla="*/ 1587500 w 2451100"/>
                <a:gd name="connsiteY35" fmla="*/ 812800 h 1054104"/>
                <a:gd name="connsiteX36" fmla="*/ 1517650 w 2451100"/>
                <a:gd name="connsiteY36" fmla="*/ 819150 h 1054104"/>
                <a:gd name="connsiteX37" fmla="*/ 1371600 w 2451100"/>
                <a:gd name="connsiteY37" fmla="*/ 825500 h 1054104"/>
                <a:gd name="connsiteX38" fmla="*/ 1263650 w 2451100"/>
                <a:gd name="connsiteY38" fmla="*/ 844550 h 1054104"/>
                <a:gd name="connsiteX39" fmla="*/ 1181100 w 2451100"/>
                <a:gd name="connsiteY39" fmla="*/ 869950 h 1054104"/>
                <a:gd name="connsiteX40" fmla="*/ 1162050 w 2451100"/>
                <a:gd name="connsiteY40" fmla="*/ 882650 h 1054104"/>
                <a:gd name="connsiteX41" fmla="*/ 1117600 w 2451100"/>
                <a:gd name="connsiteY41" fmla="*/ 895350 h 1054104"/>
                <a:gd name="connsiteX42" fmla="*/ 1060450 w 2451100"/>
                <a:gd name="connsiteY42" fmla="*/ 908050 h 1054104"/>
                <a:gd name="connsiteX43" fmla="*/ 977900 w 2451100"/>
                <a:gd name="connsiteY43" fmla="*/ 933450 h 1054104"/>
                <a:gd name="connsiteX44" fmla="*/ 952500 w 2451100"/>
                <a:gd name="connsiteY44" fmla="*/ 939800 h 1054104"/>
                <a:gd name="connsiteX45" fmla="*/ 933450 w 2451100"/>
                <a:gd name="connsiteY45" fmla="*/ 946150 h 1054104"/>
                <a:gd name="connsiteX46" fmla="*/ 901700 w 2451100"/>
                <a:gd name="connsiteY46" fmla="*/ 952500 h 1054104"/>
                <a:gd name="connsiteX47" fmla="*/ 869950 w 2451100"/>
                <a:gd name="connsiteY47" fmla="*/ 965200 h 1054104"/>
                <a:gd name="connsiteX48" fmla="*/ 825500 w 2451100"/>
                <a:gd name="connsiteY48" fmla="*/ 971550 h 1054104"/>
                <a:gd name="connsiteX49" fmla="*/ 749300 w 2451100"/>
                <a:gd name="connsiteY49" fmla="*/ 984250 h 1054104"/>
                <a:gd name="connsiteX50" fmla="*/ 660400 w 2451100"/>
                <a:gd name="connsiteY50" fmla="*/ 996950 h 1054104"/>
                <a:gd name="connsiteX51" fmla="*/ 577850 w 2451100"/>
                <a:gd name="connsiteY51" fmla="*/ 1016000 h 1054104"/>
                <a:gd name="connsiteX52" fmla="*/ 508000 w 2451100"/>
                <a:gd name="connsiteY52" fmla="*/ 1022350 h 1054104"/>
                <a:gd name="connsiteX53" fmla="*/ 431800 w 2451100"/>
                <a:gd name="connsiteY53" fmla="*/ 1035050 h 1054104"/>
                <a:gd name="connsiteX54" fmla="*/ 342900 w 2451100"/>
                <a:gd name="connsiteY54" fmla="*/ 1041400 h 1054104"/>
                <a:gd name="connsiteX55" fmla="*/ 241300 w 2451100"/>
                <a:gd name="connsiteY55" fmla="*/ 1047750 h 1054104"/>
                <a:gd name="connsiteX56" fmla="*/ 0 w 2451100"/>
                <a:gd name="connsiteY56" fmla="*/ 1054100 h 1054104"/>
                <a:gd name="connsiteX0" fmla="*/ 1060450 w 2451100"/>
                <a:gd name="connsiteY0" fmla="*/ 0 h 1054104"/>
                <a:gd name="connsiteX1" fmla="*/ 1663700 w 2451100"/>
                <a:gd name="connsiteY1" fmla="*/ 12700 h 1054104"/>
                <a:gd name="connsiteX2" fmla="*/ 2076450 w 2451100"/>
                <a:gd name="connsiteY2" fmla="*/ 76200 h 1054104"/>
                <a:gd name="connsiteX3" fmla="*/ 2298700 w 2451100"/>
                <a:gd name="connsiteY3" fmla="*/ 114300 h 1054104"/>
                <a:gd name="connsiteX4" fmla="*/ 2343150 w 2451100"/>
                <a:gd name="connsiteY4" fmla="*/ 127000 h 1054104"/>
                <a:gd name="connsiteX5" fmla="*/ 2368550 w 2451100"/>
                <a:gd name="connsiteY5" fmla="*/ 139700 h 1054104"/>
                <a:gd name="connsiteX6" fmla="*/ 2381250 w 2451100"/>
                <a:gd name="connsiteY6" fmla="*/ 158750 h 1054104"/>
                <a:gd name="connsiteX7" fmla="*/ 2419350 w 2451100"/>
                <a:gd name="connsiteY7" fmla="*/ 177800 h 1054104"/>
                <a:gd name="connsiteX8" fmla="*/ 2444750 w 2451100"/>
                <a:gd name="connsiteY8" fmla="*/ 215900 h 1054104"/>
                <a:gd name="connsiteX9" fmla="*/ 2451100 w 2451100"/>
                <a:gd name="connsiteY9" fmla="*/ 241300 h 1054104"/>
                <a:gd name="connsiteX10" fmla="*/ 2444750 w 2451100"/>
                <a:gd name="connsiteY10" fmla="*/ 298450 h 1054104"/>
                <a:gd name="connsiteX11" fmla="*/ 2432050 w 2451100"/>
                <a:gd name="connsiteY11" fmla="*/ 323850 h 1054104"/>
                <a:gd name="connsiteX12" fmla="*/ 2425700 w 2451100"/>
                <a:gd name="connsiteY12" fmla="*/ 342900 h 1054104"/>
                <a:gd name="connsiteX13" fmla="*/ 2393950 w 2451100"/>
                <a:gd name="connsiteY13" fmla="*/ 381000 h 1054104"/>
                <a:gd name="connsiteX14" fmla="*/ 2387600 w 2451100"/>
                <a:gd name="connsiteY14" fmla="*/ 400050 h 1054104"/>
                <a:gd name="connsiteX15" fmla="*/ 2355850 w 2451100"/>
                <a:gd name="connsiteY15" fmla="*/ 438150 h 1054104"/>
                <a:gd name="connsiteX16" fmla="*/ 2349500 w 2451100"/>
                <a:gd name="connsiteY16" fmla="*/ 457200 h 1054104"/>
                <a:gd name="connsiteX17" fmla="*/ 2330450 w 2451100"/>
                <a:gd name="connsiteY17" fmla="*/ 476250 h 1054104"/>
                <a:gd name="connsiteX18" fmla="*/ 2311400 w 2451100"/>
                <a:gd name="connsiteY18" fmla="*/ 501650 h 1054104"/>
                <a:gd name="connsiteX19" fmla="*/ 2292350 w 2451100"/>
                <a:gd name="connsiteY19" fmla="*/ 520700 h 1054104"/>
                <a:gd name="connsiteX20" fmla="*/ 2254250 w 2451100"/>
                <a:gd name="connsiteY20" fmla="*/ 565150 h 1054104"/>
                <a:gd name="connsiteX21" fmla="*/ 2209800 w 2451100"/>
                <a:gd name="connsiteY21" fmla="*/ 596900 h 1054104"/>
                <a:gd name="connsiteX22" fmla="*/ 2159000 w 2451100"/>
                <a:gd name="connsiteY22" fmla="*/ 635000 h 1054104"/>
                <a:gd name="connsiteX23" fmla="*/ 2146300 w 2451100"/>
                <a:gd name="connsiteY23" fmla="*/ 654050 h 1054104"/>
                <a:gd name="connsiteX24" fmla="*/ 2101850 w 2451100"/>
                <a:gd name="connsiteY24" fmla="*/ 673100 h 1054104"/>
                <a:gd name="connsiteX25" fmla="*/ 2082800 w 2451100"/>
                <a:gd name="connsiteY25" fmla="*/ 692150 h 1054104"/>
                <a:gd name="connsiteX26" fmla="*/ 2038350 w 2451100"/>
                <a:gd name="connsiteY26" fmla="*/ 711200 h 1054104"/>
                <a:gd name="connsiteX27" fmla="*/ 2019300 w 2451100"/>
                <a:gd name="connsiteY27" fmla="*/ 723900 h 1054104"/>
                <a:gd name="connsiteX28" fmla="*/ 1930400 w 2451100"/>
                <a:gd name="connsiteY28" fmla="*/ 749300 h 1054104"/>
                <a:gd name="connsiteX29" fmla="*/ 1892300 w 2451100"/>
                <a:gd name="connsiteY29" fmla="*/ 762000 h 1054104"/>
                <a:gd name="connsiteX30" fmla="*/ 1854200 w 2451100"/>
                <a:gd name="connsiteY30" fmla="*/ 768350 h 1054104"/>
                <a:gd name="connsiteX31" fmla="*/ 1828800 w 2451100"/>
                <a:gd name="connsiteY31" fmla="*/ 774700 h 1054104"/>
                <a:gd name="connsiteX32" fmla="*/ 1765300 w 2451100"/>
                <a:gd name="connsiteY32" fmla="*/ 787400 h 1054104"/>
                <a:gd name="connsiteX33" fmla="*/ 1695450 w 2451100"/>
                <a:gd name="connsiteY33" fmla="*/ 800100 h 1054104"/>
                <a:gd name="connsiteX34" fmla="*/ 1587500 w 2451100"/>
                <a:gd name="connsiteY34" fmla="*/ 812800 h 1054104"/>
                <a:gd name="connsiteX35" fmla="*/ 1517650 w 2451100"/>
                <a:gd name="connsiteY35" fmla="*/ 819150 h 1054104"/>
                <a:gd name="connsiteX36" fmla="*/ 1371600 w 2451100"/>
                <a:gd name="connsiteY36" fmla="*/ 825500 h 1054104"/>
                <a:gd name="connsiteX37" fmla="*/ 1263650 w 2451100"/>
                <a:gd name="connsiteY37" fmla="*/ 844550 h 1054104"/>
                <a:gd name="connsiteX38" fmla="*/ 1181100 w 2451100"/>
                <a:gd name="connsiteY38" fmla="*/ 869950 h 1054104"/>
                <a:gd name="connsiteX39" fmla="*/ 1162050 w 2451100"/>
                <a:gd name="connsiteY39" fmla="*/ 882650 h 1054104"/>
                <a:gd name="connsiteX40" fmla="*/ 1117600 w 2451100"/>
                <a:gd name="connsiteY40" fmla="*/ 895350 h 1054104"/>
                <a:gd name="connsiteX41" fmla="*/ 1060450 w 2451100"/>
                <a:gd name="connsiteY41" fmla="*/ 908050 h 1054104"/>
                <a:gd name="connsiteX42" fmla="*/ 977900 w 2451100"/>
                <a:gd name="connsiteY42" fmla="*/ 933450 h 1054104"/>
                <a:gd name="connsiteX43" fmla="*/ 952500 w 2451100"/>
                <a:gd name="connsiteY43" fmla="*/ 939800 h 1054104"/>
                <a:gd name="connsiteX44" fmla="*/ 933450 w 2451100"/>
                <a:gd name="connsiteY44" fmla="*/ 946150 h 1054104"/>
                <a:gd name="connsiteX45" fmla="*/ 901700 w 2451100"/>
                <a:gd name="connsiteY45" fmla="*/ 952500 h 1054104"/>
                <a:gd name="connsiteX46" fmla="*/ 869950 w 2451100"/>
                <a:gd name="connsiteY46" fmla="*/ 965200 h 1054104"/>
                <a:gd name="connsiteX47" fmla="*/ 825500 w 2451100"/>
                <a:gd name="connsiteY47" fmla="*/ 971550 h 1054104"/>
                <a:gd name="connsiteX48" fmla="*/ 749300 w 2451100"/>
                <a:gd name="connsiteY48" fmla="*/ 984250 h 1054104"/>
                <a:gd name="connsiteX49" fmla="*/ 660400 w 2451100"/>
                <a:gd name="connsiteY49" fmla="*/ 996950 h 1054104"/>
                <a:gd name="connsiteX50" fmla="*/ 577850 w 2451100"/>
                <a:gd name="connsiteY50" fmla="*/ 1016000 h 1054104"/>
                <a:gd name="connsiteX51" fmla="*/ 508000 w 2451100"/>
                <a:gd name="connsiteY51" fmla="*/ 1022350 h 1054104"/>
                <a:gd name="connsiteX52" fmla="*/ 431800 w 2451100"/>
                <a:gd name="connsiteY52" fmla="*/ 1035050 h 1054104"/>
                <a:gd name="connsiteX53" fmla="*/ 342900 w 2451100"/>
                <a:gd name="connsiteY53" fmla="*/ 1041400 h 1054104"/>
                <a:gd name="connsiteX54" fmla="*/ 241300 w 2451100"/>
                <a:gd name="connsiteY54" fmla="*/ 1047750 h 1054104"/>
                <a:gd name="connsiteX55" fmla="*/ 0 w 2451100"/>
                <a:gd name="connsiteY55" fmla="*/ 1054100 h 1054104"/>
                <a:gd name="connsiteX0" fmla="*/ 1060450 w 2451100"/>
                <a:gd name="connsiteY0" fmla="*/ 0 h 1054104"/>
                <a:gd name="connsiteX1" fmla="*/ 1663700 w 2451100"/>
                <a:gd name="connsiteY1" fmla="*/ 12700 h 1054104"/>
                <a:gd name="connsiteX2" fmla="*/ 2076450 w 2451100"/>
                <a:gd name="connsiteY2" fmla="*/ 76200 h 1054104"/>
                <a:gd name="connsiteX3" fmla="*/ 2343150 w 2451100"/>
                <a:gd name="connsiteY3" fmla="*/ 127000 h 1054104"/>
                <a:gd name="connsiteX4" fmla="*/ 2368550 w 2451100"/>
                <a:gd name="connsiteY4" fmla="*/ 139700 h 1054104"/>
                <a:gd name="connsiteX5" fmla="*/ 2381250 w 2451100"/>
                <a:gd name="connsiteY5" fmla="*/ 158750 h 1054104"/>
                <a:gd name="connsiteX6" fmla="*/ 2419350 w 2451100"/>
                <a:gd name="connsiteY6" fmla="*/ 177800 h 1054104"/>
                <a:gd name="connsiteX7" fmla="*/ 2444750 w 2451100"/>
                <a:gd name="connsiteY7" fmla="*/ 215900 h 1054104"/>
                <a:gd name="connsiteX8" fmla="*/ 2451100 w 2451100"/>
                <a:gd name="connsiteY8" fmla="*/ 241300 h 1054104"/>
                <a:gd name="connsiteX9" fmla="*/ 2444750 w 2451100"/>
                <a:gd name="connsiteY9" fmla="*/ 298450 h 1054104"/>
                <a:gd name="connsiteX10" fmla="*/ 2432050 w 2451100"/>
                <a:gd name="connsiteY10" fmla="*/ 323850 h 1054104"/>
                <a:gd name="connsiteX11" fmla="*/ 2425700 w 2451100"/>
                <a:gd name="connsiteY11" fmla="*/ 342900 h 1054104"/>
                <a:gd name="connsiteX12" fmla="*/ 2393950 w 2451100"/>
                <a:gd name="connsiteY12" fmla="*/ 381000 h 1054104"/>
                <a:gd name="connsiteX13" fmla="*/ 2387600 w 2451100"/>
                <a:gd name="connsiteY13" fmla="*/ 400050 h 1054104"/>
                <a:gd name="connsiteX14" fmla="*/ 2355850 w 2451100"/>
                <a:gd name="connsiteY14" fmla="*/ 438150 h 1054104"/>
                <a:gd name="connsiteX15" fmla="*/ 2349500 w 2451100"/>
                <a:gd name="connsiteY15" fmla="*/ 457200 h 1054104"/>
                <a:gd name="connsiteX16" fmla="*/ 2330450 w 2451100"/>
                <a:gd name="connsiteY16" fmla="*/ 476250 h 1054104"/>
                <a:gd name="connsiteX17" fmla="*/ 2311400 w 2451100"/>
                <a:gd name="connsiteY17" fmla="*/ 501650 h 1054104"/>
                <a:gd name="connsiteX18" fmla="*/ 2292350 w 2451100"/>
                <a:gd name="connsiteY18" fmla="*/ 520700 h 1054104"/>
                <a:gd name="connsiteX19" fmla="*/ 2254250 w 2451100"/>
                <a:gd name="connsiteY19" fmla="*/ 565150 h 1054104"/>
                <a:gd name="connsiteX20" fmla="*/ 2209800 w 2451100"/>
                <a:gd name="connsiteY20" fmla="*/ 596900 h 1054104"/>
                <a:gd name="connsiteX21" fmla="*/ 2159000 w 2451100"/>
                <a:gd name="connsiteY21" fmla="*/ 635000 h 1054104"/>
                <a:gd name="connsiteX22" fmla="*/ 2146300 w 2451100"/>
                <a:gd name="connsiteY22" fmla="*/ 654050 h 1054104"/>
                <a:gd name="connsiteX23" fmla="*/ 2101850 w 2451100"/>
                <a:gd name="connsiteY23" fmla="*/ 673100 h 1054104"/>
                <a:gd name="connsiteX24" fmla="*/ 2082800 w 2451100"/>
                <a:gd name="connsiteY24" fmla="*/ 692150 h 1054104"/>
                <a:gd name="connsiteX25" fmla="*/ 2038350 w 2451100"/>
                <a:gd name="connsiteY25" fmla="*/ 711200 h 1054104"/>
                <a:gd name="connsiteX26" fmla="*/ 2019300 w 2451100"/>
                <a:gd name="connsiteY26" fmla="*/ 723900 h 1054104"/>
                <a:gd name="connsiteX27" fmla="*/ 1930400 w 2451100"/>
                <a:gd name="connsiteY27" fmla="*/ 749300 h 1054104"/>
                <a:gd name="connsiteX28" fmla="*/ 1892300 w 2451100"/>
                <a:gd name="connsiteY28" fmla="*/ 762000 h 1054104"/>
                <a:gd name="connsiteX29" fmla="*/ 1854200 w 2451100"/>
                <a:gd name="connsiteY29" fmla="*/ 768350 h 1054104"/>
                <a:gd name="connsiteX30" fmla="*/ 1828800 w 2451100"/>
                <a:gd name="connsiteY30" fmla="*/ 774700 h 1054104"/>
                <a:gd name="connsiteX31" fmla="*/ 1765300 w 2451100"/>
                <a:gd name="connsiteY31" fmla="*/ 787400 h 1054104"/>
                <a:gd name="connsiteX32" fmla="*/ 1695450 w 2451100"/>
                <a:gd name="connsiteY32" fmla="*/ 800100 h 1054104"/>
                <a:gd name="connsiteX33" fmla="*/ 1587500 w 2451100"/>
                <a:gd name="connsiteY33" fmla="*/ 812800 h 1054104"/>
                <a:gd name="connsiteX34" fmla="*/ 1517650 w 2451100"/>
                <a:gd name="connsiteY34" fmla="*/ 819150 h 1054104"/>
                <a:gd name="connsiteX35" fmla="*/ 1371600 w 2451100"/>
                <a:gd name="connsiteY35" fmla="*/ 825500 h 1054104"/>
                <a:gd name="connsiteX36" fmla="*/ 1263650 w 2451100"/>
                <a:gd name="connsiteY36" fmla="*/ 844550 h 1054104"/>
                <a:gd name="connsiteX37" fmla="*/ 1181100 w 2451100"/>
                <a:gd name="connsiteY37" fmla="*/ 869950 h 1054104"/>
                <a:gd name="connsiteX38" fmla="*/ 1162050 w 2451100"/>
                <a:gd name="connsiteY38" fmla="*/ 882650 h 1054104"/>
                <a:gd name="connsiteX39" fmla="*/ 1117600 w 2451100"/>
                <a:gd name="connsiteY39" fmla="*/ 895350 h 1054104"/>
                <a:gd name="connsiteX40" fmla="*/ 1060450 w 2451100"/>
                <a:gd name="connsiteY40" fmla="*/ 908050 h 1054104"/>
                <a:gd name="connsiteX41" fmla="*/ 977900 w 2451100"/>
                <a:gd name="connsiteY41" fmla="*/ 933450 h 1054104"/>
                <a:gd name="connsiteX42" fmla="*/ 952500 w 2451100"/>
                <a:gd name="connsiteY42" fmla="*/ 939800 h 1054104"/>
                <a:gd name="connsiteX43" fmla="*/ 933450 w 2451100"/>
                <a:gd name="connsiteY43" fmla="*/ 946150 h 1054104"/>
                <a:gd name="connsiteX44" fmla="*/ 901700 w 2451100"/>
                <a:gd name="connsiteY44" fmla="*/ 952500 h 1054104"/>
                <a:gd name="connsiteX45" fmla="*/ 869950 w 2451100"/>
                <a:gd name="connsiteY45" fmla="*/ 965200 h 1054104"/>
                <a:gd name="connsiteX46" fmla="*/ 825500 w 2451100"/>
                <a:gd name="connsiteY46" fmla="*/ 971550 h 1054104"/>
                <a:gd name="connsiteX47" fmla="*/ 749300 w 2451100"/>
                <a:gd name="connsiteY47" fmla="*/ 984250 h 1054104"/>
                <a:gd name="connsiteX48" fmla="*/ 660400 w 2451100"/>
                <a:gd name="connsiteY48" fmla="*/ 996950 h 1054104"/>
                <a:gd name="connsiteX49" fmla="*/ 577850 w 2451100"/>
                <a:gd name="connsiteY49" fmla="*/ 1016000 h 1054104"/>
                <a:gd name="connsiteX50" fmla="*/ 508000 w 2451100"/>
                <a:gd name="connsiteY50" fmla="*/ 1022350 h 1054104"/>
                <a:gd name="connsiteX51" fmla="*/ 431800 w 2451100"/>
                <a:gd name="connsiteY51" fmla="*/ 1035050 h 1054104"/>
                <a:gd name="connsiteX52" fmla="*/ 342900 w 2451100"/>
                <a:gd name="connsiteY52" fmla="*/ 1041400 h 1054104"/>
                <a:gd name="connsiteX53" fmla="*/ 241300 w 2451100"/>
                <a:gd name="connsiteY53" fmla="*/ 1047750 h 1054104"/>
                <a:gd name="connsiteX54" fmla="*/ 0 w 2451100"/>
                <a:gd name="connsiteY54" fmla="*/ 1054100 h 1054104"/>
                <a:gd name="connsiteX0" fmla="*/ 1060450 w 2451507"/>
                <a:gd name="connsiteY0" fmla="*/ 0 h 1054104"/>
                <a:gd name="connsiteX1" fmla="*/ 1663700 w 2451507"/>
                <a:gd name="connsiteY1" fmla="*/ 12700 h 1054104"/>
                <a:gd name="connsiteX2" fmla="*/ 2076450 w 2451507"/>
                <a:gd name="connsiteY2" fmla="*/ 76200 h 1054104"/>
                <a:gd name="connsiteX3" fmla="*/ 2343150 w 2451507"/>
                <a:gd name="connsiteY3" fmla="*/ 127000 h 1054104"/>
                <a:gd name="connsiteX4" fmla="*/ 2368550 w 2451507"/>
                <a:gd name="connsiteY4" fmla="*/ 139700 h 1054104"/>
                <a:gd name="connsiteX5" fmla="*/ 2381250 w 2451507"/>
                <a:gd name="connsiteY5" fmla="*/ 158750 h 1054104"/>
                <a:gd name="connsiteX6" fmla="*/ 2444750 w 2451507"/>
                <a:gd name="connsiteY6" fmla="*/ 215900 h 1054104"/>
                <a:gd name="connsiteX7" fmla="*/ 2451100 w 2451507"/>
                <a:gd name="connsiteY7" fmla="*/ 241300 h 1054104"/>
                <a:gd name="connsiteX8" fmla="*/ 2444750 w 2451507"/>
                <a:gd name="connsiteY8" fmla="*/ 298450 h 1054104"/>
                <a:gd name="connsiteX9" fmla="*/ 2432050 w 2451507"/>
                <a:gd name="connsiteY9" fmla="*/ 323850 h 1054104"/>
                <a:gd name="connsiteX10" fmla="*/ 2425700 w 2451507"/>
                <a:gd name="connsiteY10" fmla="*/ 342900 h 1054104"/>
                <a:gd name="connsiteX11" fmla="*/ 2393950 w 2451507"/>
                <a:gd name="connsiteY11" fmla="*/ 381000 h 1054104"/>
                <a:gd name="connsiteX12" fmla="*/ 2387600 w 2451507"/>
                <a:gd name="connsiteY12" fmla="*/ 400050 h 1054104"/>
                <a:gd name="connsiteX13" fmla="*/ 2355850 w 2451507"/>
                <a:gd name="connsiteY13" fmla="*/ 438150 h 1054104"/>
                <a:gd name="connsiteX14" fmla="*/ 2349500 w 2451507"/>
                <a:gd name="connsiteY14" fmla="*/ 457200 h 1054104"/>
                <a:gd name="connsiteX15" fmla="*/ 2330450 w 2451507"/>
                <a:gd name="connsiteY15" fmla="*/ 476250 h 1054104"/>
                <a:gd name="connsiteX16" fmla="*/ 2311400 w 2451507"/>
                <a:gd name="connsiteY16" fmla="*/ 501650 h 1054104"/>
                <a:gd name="connsiteX17" fmla="*/ 2292350 w 2451507"/>
                <a:gd name="connsiteY17" fmla="*/ 520700 h 1054104"/>
                <a:gd name="connsiteX18" fmla="*/ 2254250 w 2451507"/>
                <a:gd name="connsiteY18" fmla="*/ 565150 h 1054104"/>
                <a:gd name="connsiteX19" fmla="*/ 2209800 w 2451507"/>
                <a:gd name="connsiteY19" fmla="*/ 596900 h 1054104"/>
                <a:gd name="connsiteX20" fmla="*/ 2159000 w 2451507"/>
                <a:gd name="connsiteY20" fmla="*/ 635000 h 1054104"/>
                <a:gd name="connsiteX21" fmla="*/ 2146300 w 2451507"/>
                <a:gd name="connsiteY21" fmla="*/ 654050 h 1054104"/>
                <a:gd name="connsiteX22" fmla="*/ 2101850 w 2451507"/>
                <a:gd name="connsiteY22" fmla="*/ 673100 h 1054104"/>
                <a:gd name="connsiteX23" fmla="*/ 2082800 w 2451507"/>
                <a:gd name="connsiteY23" fmla="*/ 692150 h 1054104"/>
                <a:gd name="connsiteX24" fmla="*/ 2038350 w 2451507"/>
                <a:gd name="connsiteY24" fmla="*/ 711200 h 1054104"/>
                <a:gd name="connsiteX25" fmla="*/ 2019300 w 2451507"/>
                <a:gd name="connsiteY25" fmla="*/ 723900 h 1054104"/>
                <a:gd name="connsiteX26" fmla="*/ 1930400 w 2451507"/>
                <a:gd name="connsiteY26" fmla="*/ 749300 h 1054104"/>
                <a:gd name="connsiteX27" fmla="*/ 1892300 w 2451507"/>
                <a:gd name="connsiteY27" fmla="*/ 762000 h 1054104"/>
                <a:gd name="connsiteX28" fmla="*/ 1854200 w 2451507"/>
                <a:gd name="connsiteY28" fmla="*/ 768350 h 1054104"/>
                <a:gd name="connsiteX29" fmla="*/ 1828800 w 2451507"/>
                <a:gd name="connsiteY29" fmla="*/ 774700 h 1054104"/>
                <a:gd name="connsiteX30" fmla="*/ 1765300 w 2451507"/>
                <a:gd name="connsiteY30" fmla="*/ 787400 h 1054104"/>
                <a:gd name="connsiteX31" fmla="*/ 1695450 w 2451507"/>
                <a:gd name="connsiteY31" fmla="*/ 800100 h 1054104"/>
                <a:gd name="connsiteX32" fmla="*/ 1587500 w 2451507"/>
                <a:gd name="connsiteY32" fmla="*/ 812800 h 1054104"/>
                <a:gd name="connsiteX33" fmla="*/ 1517650 w 2451507"/>
                <a:gd name="connsiteY33" fmla="*/ 819150 h 1054104"/>
                <a:gd name="connsiteX34" fmla="*/ 1371600 w 2451507"/>
                <a:gd name="connsiteY34" fmla="*/ 825500 h 1054104"/>
                <a:gd name="connsiteX35" fmla="*/ 1263650 w 2451507"/>
                <a:gd name="connsiteY35" fmla="*/ 844550 h 1054104"/>
                <a:gd name="connsiteX36" fmla="*/ 1181100 w 2451507"/>
                <a:gd name="connsiteY36" fmla="*/ 869950 h 1054104"/>
                <a:gd name="connsiteX37" fmla="*/ 1162050 w 2451507"/>
                <a:gd name="connsiteY37" fmla="*/ 882650 h 1054104"/>
                <a:gd name="connsiteX38" fmla="*/ 1117600 w 2451507"/>
                <a:gd name="connsiteY38" fmla="*/ 895350 h 1054104"/>
                <a:gd name="connsiteX39" fmla="*/ 1060450 w 2451507"/>
                <a:gd name="connsiteY39" fmla="*/ 908050 h 1054104"/>
                <a:gd name="connsiteX40" fmla="*/ 977900 w 2451507"/>
                <a:gd name="connsiteY40" fmla="*/ 933450 h 1054104"/>
                <a:gd name="connsiteX41" fmla="*/ 952500 w 2451507"/>
                <a:gd name="connsiteY41" fmla="*/ 939800 h 1054104"/>
                <a:gd name="connsiteX42" fmla="*/ 933450 w 2451507"/>
                <a:gd name="connsiteY42" fmla="*/ 946150 h 1054104"/>
                <a:gd name="connsiteX43" fmla="*/ 901700 w 2451507"/>
                <a:gd name="connsiteY43" fmla="*/ 952500 h 1054104"/>
                <a:gd name="connsiteX44" fmla="*/ 869950 w 2451507"/>
                <a:gd name="connsiteY44" fmla="*/ 965200 h 1054104"/>
                <a:gd name="connsiteX45" fmla="*/ 825500 w 2451507"/>
                <a:gd name="connsiteY45" fmla="*/ 971550 h 1054104"/>
                <a:gd name="connsiteX46" fmla="*/ 749300 w 2451507"/>
                <a:gd name="connsiteY46" fmla="*/ 984250 h 1054104"/>
                <a:gd name="connsiteX47" fmla="*/ 660400 w 2451507"/>
                <a:gd name="connsiteY47" fmla="*/ 996950 h 1054104"/>
                <a:gd name="connsiteX48" fmla="*/ 577850 w 2451507"/>
                <a:gd name="connsiteY48" fmla="*/ 1016000 h 1054104"/>
                <a:gd name="connsiteX49" fmla="*/ 508000 w 2451507"/>
                <a:gd name="connsiteY49" fmla="*/ 1022350 h 1054104"/>
                <a:gd name="connsiteX50" fmla="*/ 431800 w 2451507"/>
                <a:gd name="connsiteY50" fmla="*/ 1035050 h 1054104"/>
                <a:gd name="connsiteX51" fmla="*/ 342900 w 2451507"/>
                <a:gd name="connsiteY51" fmla="*/ 1041400 h 1054104"/>
                <a:gd name="connsiteX52" fmla="*/ 241300 w 2451507"/>
                <a:gd name="connsiteY52" fmla="*/ 1047750 h 1054104"/>
                <a:gd name="connsiteX53" fmla="*/ 0 w 2451507"/>
                <a:gd name="connsiteY53" fmla="*/ 1054100 h 1054104"/>
                <a:gd name="connsiteX0" fmla="*/ 1060450 w 2452362"/>
                <a:gd name="connsiteY0" fmla="*/ 0 h 1054104"/>
                <a:gd name="connsiteX1" fmla="*/ 1663700 w 2452362"/>
                <a:gd name="connsiteY1" fmla="*/ 12700 h 1054104"/>
                <a:gd name="connsiteX2" fmla="*/ 2076450 w 2452362"/>
                <a:gd name="connsiteY2" fmla="*/ 76200 h 1054104"/>
                <a:gd name="connsiteX3" fmla="*/ 2343150 w 2452362"/>
                <a:gd name="connsiteY3" fmla="*/ 127000 h 1054104"/>
                <a:gd name="connsiteX4" fmla="*/ 2368550 w 2452362"/>
                <a:gd name="connsiteY4" fmla="*/ 139700 h 1054104"/>
                <a:gd name="connsiteX5" fmla="*/ 2444750 w 2452362"/>
                <a:gd name="connsiteY5" fmla="*/ 215900 h 1054104"/>
                <a:gd name="connsiteX6" fmla="*/ 2451100 w 2452362"/>
                <a:gd name="connsiteY6" fmla="*/ 241300 h 1054104"/>
                <a:gd name="connsiteX7" fmla="*/ 2444750 w 2452362"/>
                <a:gd name="connsiteY7" fmla="*/ 298450 h 1054104"/>
                <a:gd name="connsiteX8" fmla="*/ 2432050 w 2452362"/>
                <a:gd name="connsiteY8" fmla="*/ 323850 h 1054104"/>
                <a:gd name="connsiteX9" fmla="*/ 2425700 w 2452362"/>
                <a:gd name="connsiteY9" fmla="*/ 342900 h 1054104"/>
                <a:gd name="connsiteX10" fmla="*/ 2393950 w 2452362"/>
                <a:gd name="connsiteY10" fmla="*/ 381000 h 1054104"/>
                <a:gd name="connsiteX11" fmla="*/ 2387600 w 2452362"/>
                <a:gd name="connsiteY11" fmla="*/ 400050 h 1054104"/>
                <a:gd name="connsiteX12" fmla="*/ 2355850 w 2452362"/>
                <a:gd name="connsiteY12" fmla="*/ 438150 h 1054104"/>
                <a:gd name="connsiteX13" fmla="*/ 2349500 w 2452362"/>
                <a:gd name="connsiteY13" fmla="*/ 457200 h 1054104"/>
                <a:gd name="connsiteX14" fmla="*/ 2330450 w 2452362"/>
                <a:gd name="connsiteY14" fmla="*/ 476250 h 1054104"/>
                <a:gd name="connsiteX15" fmla="*/ 2311400 w 2452362"/>
                <a:gd name="connsiteY15" fmla="*/ 501650 h 1054104"/>
                <a:gd name="connsiteX16" fmla="*/ 2292350 w 2452362"/>
                <a:gd name="connsiteY16" fmla="*/ 520700 h 1054104"/>
                <a:gd name="connsiteX17" fmla="*/ 2254250 w 2452362"/>
                <a:gd name="connsiteY17" fmla="*/ 565150 h 1054104"/>
                <a:gd name="connsiteX18" fmla="*/ 2209800 w 2452362"/>
                <a:gd name="connsiteY18" fmla="*/ 596900 h 1054104"/>
                <a:gd name="connsiteX19" fmla="*/ 2159000 w 2452362"/>
                <a:gd name="connsiteY19" fmla="*/ 635000 h 1054104"/>
                <a:gd name="connsiteX20" fmla="*/ 2146300 w 2452362"/>
                <a:gd name="connsiteY20" fmla="*/ 654050 h 1054104"/>
                <a:gd name="connsiteX21" fmla="*/ 2101850 w 2452362"/>
                <a:gd name="connsiteY21" fmla="*/ 673100 h 1054104"/>
                <a:gd name="connsiteX22" fmla="*/ 2082800 w 2452362"/>
                <a:gd name="connsiteY22" fmla="*/ 692150 h 1054104"/>
                <a:gd name="connsiteX23" fmla="*/ 2038350 w 2452362"/>
                <a:gd name="connsiteY23" fmla="*/ 711200 h 1054104"/>
                <a:gd name="connsiteX24" fmla="*/ 2019300 w 2452362"/>
                <a:gd name="connsiteY24" fmla="*/ 723900 h 1054104"/>
                <a:gd name="connsiteX25" fmla="*/ 1930400 w 2452362"/>
                <a:gd name="connsiteY25" fmla="*/ 749300 h 1054104"/>
                <a:gd name="connsiteX26" fmla="*/ 1892300 w 2452362"/>
                <a:gd name="connsiteY26" fmla="*/ 762000 h 1054104"/>
                <a:gd name="connsiteX27" fmla="*/ 1854200 w 2452362"/>
                <a:gd name="connsiteY27" fmla="*/ 768350 h 1054104"/>
                <a:gd name="connsiteX28" fmla="*/ 1828800 w 2452362"/>
                <a:gd name="connsiteY28" fmla="*/ 774700 h 1054104"/>
                <a:gd name="connsiteX29" fmla="*/ 1765300 w 2452362"/>
                <a:gd name="connsiteY29" fmla="*/ 787400 h 1054104"/>
                <a:gd name="connsiteX30" fmla="*/ 1695450 w 2452362"/>
                <a:gd name="connsiteY30" fmla="*/ 800100 h 1054104"/>
                <a:gd name="connsiteX31" fmla="*/ 1587500 w 2452362"/>
                <a:gd name="connsiteY31" fmla="*/ 812800 h 1054104"/>
                <a:gd name="connsiteX32" fmla="*/ 1517650 w 2452362"/>
                <a:gd name="connsiteY32" fmla="*/ 819150 h 1054104"/>
                <a:gd name="connsiteX33" fmla="*/ 1371600 w 2452362"/>
                <a:gd name="connsiteY33" fmla="*/ 825500 h 1054104"/>
                <a:gd name="connsiteX34" fmla="*/ 1263650 w 2452362"/>
                <a:gd name="connsiteY34" fmla="*/ 844550 h 1054104"/>
                <a:gd name="connsiteX35" fmla="*/ 1181100 w 2452362"/>
                <a:gd name="connsiteY35" fmla="*/ 869950 h 1054104"/>
                <a:gd name="connsiteX36" fmla="*/ 1162050 w 2452362"/>
                <a:gd name="connsiteY36" fmla="*/ 882650 h 1054104"/>
                <a:gd name="connsiteX37" fmla="*/ 1117600 w 2452362"/>
                <a:gd name="connsiteY37" fmla="*/ 895350 h 1054104"/>
                <a:gd name="connsiteX38" fmla="*/ 1060450 w 2452362"/>
                <a:gd name="connsiteY38" fmla="*/ 908050 h 1054104"/>
                <a:gd name="connsiteX39" fmla="*/ 977900 w 2452362"/>
                <a:gd name="connsiteY39" fmla="*/ 933450 h 1054104"/>
                <a:gd name="connsiteX40" fmla="*/ 952500 w 2452362"/>
                <a:gd name="connsiteY40" fmla="*/ 939800 h 1054104"/>
                <a:gd name="connsiteX41" fmla="*/ 933450 w 2452362"/>
                <a:gd name="connsiteY41" fmla="*/ 946150 h 1054104"/>
                <a:gd name="connsiteX42" fmla="*/ 901700 w 2452362"/>
                <a:gd name="connsiteY42" fmla="*/ 952500 h 1054104"/>
                <a:gd name="connsiteX43" fmla="*/ 869950 w 2452362"/>
                <a:gd name="connsiteY43" fmla="*/ 965200 h 1054104"/>
                <a:gd name="connsiteX44" fmla="*/ 825500 w 2452362"/>
                <a:gd name="connsiteY44" fmla="*/ 971550 h 1054104"/>
                <a:gd name="connsiteX45" fmla="*/ 749300 w 2452362"/>
                <a:gd name="connsiteY45" fmla="*/ 984250 h 1054104"/>
                <a:gd name="connsiteX46" fmla="*/ 660400 w 2452362"/>
                <a:gd name="connsiteY46" fmla="*/ 996950 h 1054104"/>
                <a:gd name="connsiteX47" fmla="*/ 577850 w 2452362"/>
                <a:gd name="connsiteY47" fmla="*/ 1016000 h 1054104"/>
                <a:gd name="connsiteX48" fmla="*/ 508000 w 2452362"/>
                <a:gd name="connsiteY48" fmla="*/ 1022350 h 1054104"/>
                <a:gd name="connsiteX49" fmla="*/ 431800 w 2452362"/>
                <a:gd name="connsiteY49" fmla="*/ 1035050 h 1054104"/>
                <a:gd name="connsiteX50" fmla="*/ 342900 w 2452362"/>
                <a:gd name="connsiteY50" fmla="*/ 1041400 h 1054104"/>
                <a:gd name="connsiteX51" fmla="*/ 241300 w 2452362"/>
                <a:gd name="connsiteY51" fmla="*/ 1047750 h 1054104"/>
                <a:gd name="connsiteX52" fmla="*/ 0 w 2452362"/>
                <a:gd name="connsiteY52" fmla="*/ 1054100 h 1054104"/>
                <a:gd name="connsiteX0" fmla="*/ 1060450 w 2454150"/>
                <a:gd name="connsiteY0" fmla="*/ 0 h 1054104"/>
                <a:gd name="connsiteX1" fmla="*/ 1663700 w 2454150"/>
                <a:gd name="connsiteY1" fmla="*/ 12700 h 1054104"/>
                <a:gd name="connsiteX2" fmla="*/ 2076450 w 2454150"/>
                <a:gd name="connsiteY2" fmla="*/ 76200 h 1054104"/>
                <a:gd name="connsiteX3" fmla="*/ 2343150 w 2454150"/>
                <a:gd name="connsiteY3" fmla="*/ 127000 h 1054104"/>
                <a:gd name="connsiteX4" fmla="*/ 2444750 w 2454150"/>
                <a:gd name="connsiteY4" fmla="*/ 215900 h 1054104"/>
                <a:gd name="connsiteX5" fmla="*/ 2451100 w 2454150"/>
                <a:gd name="connsiteY5" fmla="*/ 241300 h 1054104"/>
                <a:gd name="connsiteX6" fmla="*/ 2444750 w 2454150"/>
                <a:gd name="connsiteY6" fmla="*/ 298450 h 1054104"/>
                <a:gd name="connsiteX7" fmla="*/ 2432050 w 2454150"/>
                <a:gd name="connsiteY7" fmla="*/ 323850 h 1054104"/>
                <a:gd name="connsiteX8" fmla="*/ 2425700 w 2454150"/>
                <a:gd name="connsiteY8" fmla="*/ 342900 h 1054104"/>
                <a:gd name="connsiteX9" fmla="*/ 2393950 w 2454150"/>
                <a:gd name="connsiteY9" fmla="*/ 381000 h 1054104"/>
                <a:gd name="connsiteX10" fmla="*/ 2387600 w 2454150"/>
                <a:gd name="connsiteY10" fmla="*/ 400050 h 1054104"/>
                <a:gd name="connsiteX11" fmla="*/ 2355850 w 2454150"/>
                <a:gd name="connsiteY11" fmla="*/ 438150 h 1054104"/>
                <a:gd name="connsiteX12" fmla="*/ 2349500 w 2454150"/>
                <a:gd name="connsiteY12" fmla="*/ 457200 h 1054104"/>
                <a:gd name="connsiteX13" fmla="*/ 2330450 w 2454150"/>
                <a:gd name="connsiteY13" fmla="*/ 476250 h 1054104"/>
                <a:gd name="connsiteX14" fmla="*/ 2311400 w 2454150"/>
                <a:gd name="connsiteY14" fmla="*/ 501650 h 1054104"/>
                <a:gd name="connsiteX15" fmla="*/ 2292350 w 2454150"/>
                <a:gd name="connsiteY15" fmla="*/ 520700 h 1054104"/>
                <a:gd name="connsiteX16" fmla="*/ 2254250 w 2454150"/>
                <a:gd name="connsiteY16" fmla="*/ 565150 h 1054104"/>
                <a:gd name="connsiteX17" fmla="*/ 2209800 w 2454150"/>
                <a:gd name="connsiteY17" fmla="*/ 596900 h 1054104"/>
                <a:gd name="connsiteX18" fmla="*/ 2159000 w 2454150"/>
                <a:gd name="connsiteY18" fmla="*/ 635000 h 1054104"/>
                <a:gd name="connsiteX19" fmla="*/ 2146300 w 2454150"/>
                <a:gd name="connsiteY19" fmla="*/ 654050 h 1054104"/>
                <a:gd name="connsiteX20" fmla="*/ 2101850 w 2454150"/>
                <a:gd name="connsiteY20" fmla="*/ 673100 h 1054104"/>
                <a:gd name="connsiteX21" fmla="*/ 2082800 w 2454150"/>
                <a:gd name="connsiteY21" fmla="*/ 692150 h 1054104"/>
                <a:gd name="connsiteX22" fmla="*/ 2038350 w 2454150"/>
                <a:gd name="connsiteY22" fmla="*/ 711200 h 1054104"/>
                <a:gd name="connsiteX23" fmla="*/ 2019300 w 2454150"/>
                <a:gd name="connsiteY23" fmla="*/ 723900 h 1054104"/>
                <a:gd name="connsiteX24" fmla="*/ 1930400 w 2454150"/>
                <a:gd name="connsiteY24" fmla="*/ 749300 h 1054104"/>
                <a:gd name="connsiteX25" fmla="*/ 1892300 w 2454150"/>
                <a:gd name="connsiteY25" fmla="*/ 762000 h 1054104"/>
                <a:gd name="connsiteX26" fmla="*/ 1854200 w 2454150"/>
                <a:gd name="connsiteY26" fmla="*/ 768350 h 1054104"/>
                <a:gd name="connsiteX27" fmla="*/ 1828800 w 2454150"/>
                <a:gd name="connsiteY27" fmla="*/ 774700 h 1054104"/>
                <a:gd name="connsiteX28" fmla="*/ 1765300 w 2454150"/>
                <a:gd name="connsiteY28" fmla="*/ 787400 h 1054104"/>
                <a:gd name="connsiteX29" fmla="*/ 1695450 w 2454150"/>
                <a:gd name="connsiteY29" fmla="*/ 800100 h 1054104"/>
                <a:gd name="connsiteX30" fmla="*/ 1587500 w 2454150"/>
                <a:gd name="connsiteY30" fmla="*/ 812800 h 1054104"/>
                <a:gd name="connsiteX31" fmla="*/ 1517650 w 2454150"/>
                <a:gd name="connsiteY31" fmla="*/ 819150 h 1054104"/>
                <a:gd name="connsiteX32" fmla="*/ 1371600 w 2454150"/>
                <a:gd name="connsiteY32" fmla="*/ 825500 h 1054104"/>
                <a:gd name="connsiteX33" fmla="*/ 1263650 w 2454150"/>
                <a:gd name="connsiteY33" fmla="*/ 844550 h 1054104"/>
                <a:gd name="connsiteX34" fmla="*/ 1181100 w 2454150"/>
                <a:gd name="connsiteY34" fmla="*/ 869950 h 1054104"/>
                <a:gd name="connsiteX35" fmla="*/ 1162050 w 2454150"/>
                <a:gd name="connsiteY35" fmla="*/ 882650 h 1054104"/>
                <a:gd name="connsiteX36" fmla="*/ 1117600 w 2454150"/>
                <a:gd name="connsiteY36" fmla="*/ 895350 h 1054104"/>
                <a:gd name="connsiteX37" fmla="*/ 1060450 w 2454150"/>
                <a:gd name="connsiteY37" fmla="*/ 908050 h 1054104"/>
                <a:gd name="connsiteX38" fmla="*/ 977900 w 2454150"/>
                <a:gd name="connsiteY38" fmla="*/ 933450 h 1054104"/>
                <a:gd name="connsiteX39" fmla="*/ 952500 w 2454150"/>
                <a:gd name="connsiteY39" fmla="*/ 939800 h 1054104"/>
                <a:gd name="connsiteX40" fmla="*/ 933450 w 2454150"/>
                <a:gd name="connsiteY40" fmla="*/ 946150 h 1054104"/>
                <a:gd name="connsiteX41" fmla="*/ 901700 w 2454150"/>
                <a:gd name="connsiteY41" fmla="*/ 952500 h 1054104"/>
                <a:gd name="connsiteX42" fmla="*/ 869950 w 2454150"/>
                <a:gd name="connsiteY42" fmla="*/ 965200 h 1054104"/>
                <a:gd name="connsiteX43" fmla="*/ 825500 w 2454150"/>
                <a:gd name="connsiteY43" fmla="*/ 971550 h 1054104"/>
                <a:gd name="connsiteX44" fmla="*/ 749300 w 2454150"/>
                <a:gd name="connsiteY44" fmla="*/ 984250 h 1054104"/>
                <a:gd name="connsiteX45" fmla="*/ 660400 w 2454150"/>
                <a:gd name="connsiteY45" fmla="*/ 996950 h 1054104"/>
                <a:gd name="connsiteX46" fmla="*/ 577850 w 2454150"/>
                <a:gd name="connsiteY46" fmla="*/ 1016000 h 1054104"/>
                <a:gd name="connsiteX47" fmla="*/ 508000 w 2454150"/>
                <a:gd name="connsiteY47" fmla="*/ 1022350 h 1054104"/>
                <a:gd name="connsiteX48" fmla="*/ 431800 w 2454150"/>
                <a:gd name="connsiteY48" fmla="*/ 1035050 h 1054104"/>
                <a:gd name="connsiteX49" fmla="*/ 342900 w 2454150"/>
                <a:gd name="connsiteY49" fmla="*/ 1041400 h 1054104"/>
                <a:gd name="connsiteX50" fmla="*/ 241300 w 2454150"/>
                <a:gd name="connsiteY50" fmla="*/ 1047750 h 1054104"/>
                <a:gd name="connsiteX51" fmla="*/ 0 w 2454150"/>
                <a:gd name="connsiteY51" fmla="*/ 1054100 h 1054104"/>
                <a:gd name="connsiteX0" fmla="*/ 1060450 w 2452768"/>
                <a:gd name="connsiteY0" fmla="*/ 0 h 1054104"/>
                <a:gd name="connsiteX1" fmla="*/ 1663700 w 2452768"/>
                <a:gd name="connsiteY1" fmla="*/ 12700 h 1054104"/>
                <a:gd name="connsiteX2" fmla="*/ 2076450 w 2452768"/>
                <a:gd name="connsiteY2" fmla="*/ 76200 h 1054104"/>
                <a:gd name="connsiteX3" fmla="*/ 2343150 w 2452768"/>
                <a:gd name="connsiteY3" fmla="*/ 127000 h 1054104"/>
                <a:gd name="connsiteX4" fmla="*/ 2444750 w 2452768"/>
                <a:gd name="connsiteY4" fmla="*/ 215900 h 1054104"/>
                <a:gd name="connsiteX5" fmla="*/ 2444750 w 2452768"/>
                <a:gd name="connsiteY5" fmla="*/ 298450 h 1054104"/>
                <a:gd name="connsiteX6" fmla="*/ 2432050 w 2452768"/>
                <a:gd name="connsiteY6" fmla="*/ 323850 h 1054104"/>
                <a:gd name="connsiteX7" fmla="*/ 2425700 w 2452768"/>
                <a:gd name="connsiteY7" fmla="*/ 342900 h 1054104"/>
                <a:gd name="connsiteX8" fmla="*/ 2393950 w 2452768"/>
                <a:gd name="connsiteY8" fmla="*/ 381000 h 1054104"/>
                <a:gd name="connsiteX9" fmla="*/ 2387600 w 2452768"/>
                <a:gd name="connsiteY9" fmla="*/ 400050 h 1054104"/>
                <a:gd name="connsiteX10" fmla="*/ 2355850 w 2452768"/>
                <a:gd name="connsiteY10" fmla="*/ 438150 h 1054104"/>
                <a:gd name="connsiteX11" fmla="*/ 2349500 w 2452768"/>
                <a:gd name="connsiteY11" fmla="*/ 457200 h 1054104"/>
                <a:gd name="connsiteX12" fmla="*/ 2330450 w 2452768"/>
                <a:gd name="connsiteY12" fmla="*/ 476250 h 1054104"/>
                <a:gd name="connsiteX13" fmla="*/ 2311400 w 2452768"/>
                <a:gd name="connsiteY13" fmla="*/ 501650 h 1054104"/>
                <a:gd name="connsiteX14" fmla="*/ 2292350 w 2452768"/>
                <a:gd name="connsiteY14" fmla="*/ 520700 h 1054104"/>
                <a:gd name="connsiteX15" fmla="*/ 2254250 w 2452768"/>
                <a:gd name="connsiteY15" fmla="*/ 565150 h 1054104"/>
                <a:gd name="connsiteX16" fmla="*/ 2209800 w 2452768"/>
                <a:gd name="connsiteY16" fmla="*/ 596900 h 1054104"/>
                <a:gd name="connsiteX17" fmla="*/ 2159000 w 2452768"/>
                <a:gd name="connsiteY17" fmla="*/ 635000 h 1054104"/>
                <a:gd name="connsiteX18" fmla="*/ 2146300 w 2452768"/>
                <a:gd name="connsiteY18" fmla="*/ 654050 h 1054104"/>
                <a:gd name="connsiteX19" fmla="*/ 2101850 w 2452768"/>
                <a:gd name="connsiteY19" fmla="*/ 673100 h 1054104"/>
                <a:gd name="connsiteX20" fmla="*/ 2082800 w 2452768"/>
                <a:gd name="connsiteY20" fmla="*/ 692150 h 1054104"/>
                <a:gd name="connsiteX21" fmla="*/ 2038350 w 2452768"/>
                <a:gd name="connsiteY21" fmla="*/ 711200 h 1054104"/>
                <a:gd name="connsiteX22" fmla="*/ 2019300 w 2452768"/>
                <a:gd name="connsiteY22" fmla="*/ 723900 h 1054104"/>
                <a:gd name="connsiteX23" fmla="*/ 1930400 w 2452768"/>
                <a:gd name="connsiteY23" fmla="*/ 749300 h 1054104"/>
                <a:gd name="connsiteX24" fmla="*/ 1892300 w 2452768"/>
                <a:gd name="connsiteY24" fmla="*/ 762000 h 1054104"/>
                <a:gd name="connsiteX25" fmla="*/ 1854200 w 2452768"/>
                <a:gd name="connsiteY25" fmla="*/ 768350 h 1054104"/>
                <a:gd name="connsiteX26" fmla="*/ 1828800 w 2452768"/>
                <a:gd name="connsiteY26" fmla="*/ 774700 h 1054104"/>
                <a:gd name="connsiteX27" fmla="*/ 1765300 w 2452768"/>
                <a:gd name="connsiteY27" fmla="*/ 787400 h 1054104"/>
                <a:gd name="connsiteX28" fmla="*/ 1695450 w 2452768"/>
                <a:gd name="connsiteY28" fmla="*/ 800100 h 1054104"/>
                <a:gd name="connsiteX29" fmla="*/ 1587500 w 2452768"/>
                <a:gd name="connsiteY29" fmla="*/ 812800 h 1054104"/>
                <a:gd name="connsiteX30" fmla="*/ 1517650 w 2452768"/>
                <a:gd name="connsiteY30" fmla="*/ 819150 h 1054104"/>
                <a:gd name="connsiteX31" fmla="*/ 1371600 w 2452768"/>
                <a:gd name="connsiteY31" fmla="*/ 825500 h 1054104"/>
                <a:gd name="connsiteX32" fmla="*/ 1263650 w 2452768"/>
                <a:gd name="connsiteY32" fmla="*/ 844550 h 1054104"/>
                <a:gd name="connsiteX33" fmla="*/ 1181100 w 2452768"/>
                <a:gd name="connsiteY33" fmla="*/ 869950 h 1054104"/>
                <a:gd name="connsiteX34" fmla="*/ 1162050 w 2452768"/>
                <a:gd name="connsiteY34" fmla="*/ 882650 h 1054104"/>
                <a:gd name="connsiteX35" fmla="*/ 1117600 w 2452768"/>
                <a:gd name="connsiteY35" fmla="*/ 895350 h 1054104"/>
                <a:gd name="connsiteX36" fmla="*/ 1060450 w 2452768"/>
                <a:gd name="connsiteY36" fmla="*/ 908050 h 1054104"/>
                <a:gd name="connsiteX37" fmla="*/ 977900 w 2452768"/>
                <a:gd name="connsiteY37" fmla="*/ 933450 h 1054104"/>
                <a:gd name="connsiteX38" fmla="*/ 952500 w 2452768"/>
                <a:gd name="connsiteY38" fmla="*/ 939800 h 1054104"/>
                <a:gd name="connsiteX39" fmla="*/ 933450 w 2452768"/>
                <a:gd name="connsiteY39" fmla="*/ 946150 h 1054104"/>
                <a:gd name="connsiteX40" fmla="*/ 901700 w 2452768"/>
                <a:gd name="connsiteY40" fmla="*/ 952500 h 1054104"/>
                <a:gd name="connsiteX41" fmla="*/ 869950 w 2452768"/>
                <a:gd name="connsiteY41" fmla="*/ 965200 h 1054104"/>
                <a:gd name="connsiteX42" fmla="*/ 825500 w 2452768"/>
                <a:gd name="connsiteY42" fmla="*/ 971550 h 1054104"/>
                <a:gd name="connsiteX43" fmla="*/ 749300 w 2452768"/>
                <a:gd name="connsiteY43" fmla="*/ 984250 h 1054104"/>
                <a:gd name="connsiteX44" fmla="*/ 660400 w 2452768"/>
                <a:gd name="connsiteY44" fmla="*/ 996950 h 1054104"/>
                <a:gd name="connsiteX45" fmla="*/ 577850 w 2452768"/>
                <a:gd name="connsiteY45" fmla="*/ 1016000 h 1054104"/>
                <a:gd name="connsiteX46" fmla="*/ 508000 w 2452768"/>
                <a:gd name="connsiteY46" fmla="*/ 1022350 h 1054104"/>
                <a:gd name="connsiteX47" fmla="*/ 431800 w 2452768"/>
                <a:gd name="connsiteY47" fmla="*/ 1035050 h 1054104"/>
                <a:gd name="connsiteX48" fmla="*/ 342900 w 2452768"/>
                <a:gd name="connsiteY48" fmla="*/ 1041400 h 1054104"/>
                <a:gd name="connsiteX49" fmla="*/ 241300 w 2452768"/>
                <a:gd name="connsiteY49" fmla="*/ 1047750 h 1054104"/>
                <a:gd name="connsiteX50" fmla="*/ 0 w 2452768"/>
                <a:gd name="connsiteY50" fmla="*/ 1054100 h 1054104"/>
                <a:gd name="connsiteX0" fmla="*/ 1060450 w 2453032"/>
                <a:gd name="connsiteY0" fmla="*/ 0 h 1054104"/>
                <a:gd name="connsiteX1" fmla="*/ 1663700 w 2453032"/>
                <a:gd name="connsiteY1" fmla="*/ 12700 h 1054104"/>
                <a:gd name="connsiteX2" fmla="*/ 2076450 w 2453032"/>
                <a:gd name="connsiteY2" fmla="*/ 76200 h 1054104"/>
                <a:gd name="connsiteX3" fmla="*/ 2343150 w 2453032"/>
                <a:gd name="connsiteY3" fmla="*/ 127000 h 1054104"/>
                <a:gd name="connsiteX4" fmla="*/ 2444750 w 2453032"/>
                <a:gd name="connsiteY4" fmla="*/ 215900 h 1054104"/>
                <a:gd name="connsiteX5" fmla="*/ 2444750 w 2453032"/>
                <a:gd name="connsiteY5" fmla="*/ 298450 h 1054104"/>
                <a:gd name="connsiteX6" fmla="*/ 2425700 w 2453032"/>
                <a:gd name="connsiteY6" fmla="*/ 342900 h 1054104"/>
                <a:gd name="connsiteX7" fmla="*/ 2393950 w 2453032"/>
                <a:gd name="connsiteY7" fmla="*/ 381000 h 1054104"/>
                <a:gd name="connsiteX8" fmla="*/ 2387600 w 2453032"/>
                <a:gd name="connsiteY8" fmla="*/ 400050 h 1054104"/>
                <a:gd name="connsiteX9" fmla="*/ 2355850 w 2453032"/>
                <a:gd name="connsiteY9" fmla="*/ 438150 h 1054104"/>
                <a:gd name="connsiteX10" fmla="*/ 2349500 w 2453032"/>
                <a:gd name="connsiteY10" fmla="*/ 457200 h 1054104"/>
                <a:gd name="connsiteX11" fmla="*/ 2330450 w 2453032"/>
                <a:gd name="connsiteY11" fmla="*/ 476250 h 1054104"/>
                <a:gd name="connsiteX12" fmla="*/ 2311400 w 2453032"/>
                <a:gd name="connsiteY12" fmla="*/ 501650 h 1054104"/>
                <a:gd name="connsiteX13" fmla="*/ 2292350 w 2453032"/>
                <a:gd name="connsiteY13" fmla="*/ 520700 h 1054104"/>
                <a:gd name="connsiteX14" fmla="*/ 2254250 w 2453032"/>
                <a:gd name="connsiteY14" fmla="*/ 565150 h 1054104"/>
                <a:gd name="connsiteX15" fmla="*/ 2209800 w 2453032"/>
                <a:gd name="connsiteY15" fmla="*/ 596900 h 1054104"/>
                <a:gd name="connsiteX16" fmla="*/ 2159000 w 2453032"/>
                <a:gd name="connsiteY16" fmla="*/ 635000 h 1054104"/>
                <a:gd name="connsiteX17" fmla="*/ 2146300 w 2453032"/>
                <a:gd name="connsiteY17" fmla="*/ 654050 h 1054104"/>
                <a:gd name="connsiteX18" fmla="*/ 2101850 w 2453032"/>
                <a:gd name="connsiteY18" fmla="*/ 673100 h 1054104"/>
                <a:gd name="connsiteX19" fmla="*/ 2082800 w 2453032"/>
                <a:gd name="connsiteY19" fmla="*/ 692150 h 1054104"/>
                <a:gd name="connsiteX20" fmla="*/ 2038350 w 2453032"/>
                <a:gd name="connsiteY20" fmla="*/ 711200 h 1054104"/>
                <a:gd name="connsiteX21" fmla="*/ 2019300 w 2453032"/>
                <a:gd name="connsiteY21" fmla="*/ 723900 h 1054104"/>
                <a:gd name="connsiteX22" fmla="*/ 1930400 w 2453032"/>
                <a:gd name="connsiteY22" fmla="*/ 749300 h 1054104"/>
                <a:gd name="connsiteX23" fmla="*/ 1892300 w 2453032"/>
                <a:gd name="connsiteY23" fmla="*/ 762000 h 1054104"/>
                <a:gd name="connsiteX24" fmla="*/ 1854200 w 2453032"/>
                <a:gd name="connsiteY24" fmla="*/ 768350 h 1054104"/>
                <a:gd name="connsiteX25" fmla="*/ 1828800 w 2453032"/>
                <a:gd name="connsiteY25" fmla="*/ 774700 h 1054104"/>
                <a:gd name="connsiteX26" fmla="*/ 1765300 w 2453032"/>
                <a:gd name="connsiteY26" fmla="*/ 787400 h 1054104"/>
                <a:gd name="connsiteX27" fmla="*/ 1695450 w 2453032"/>
                <a:gd name="connsiteY27" fmla="*/ 800100 h 1054104"/>
                <a:gd name="connsiteX28" fmla="*/ 1587500 w 2453032"/>
                <a:gd name="connsiteY28" fmla="*/ 812800 h 1054104"/>
                <a:gd name="connsiteX29" fmla="*/ 1517650 w 2453032"/>
                <a:gd name="connsiteY29" fmla="*/ 819150 h 1054104"/>
                <a:gd name="connsiteX30" fmla="*/ 1371600 w 2453032"/>
                <a:gd name="connsiteY30" fmla="*/ 825500 h 1054104"/>
                <a:gd name="connsiteX31" fmla="*/ 1263650 w 2453032"/>
                <a:gd name="connsiteY31" fmla="*/ 844550 h 1054104"/>
                <a:gd name="connsiteX32" fmla="*/ 1181100 w 2453032"/>
                <a:gd name="connsiteY32" fmla="*/ 869950 h 1054104"/>
                <a:gd name="connsiteX33" fmla="*/ 1162050 w 2453032"/>
                <a:gd name="connsiteY33" fmla="*/ 882650 h 1054104"/>
                <a:gd name="connsiteX34" fmla="*/ 1117600 w 2453032"/>
                <a:gd name="connsiteY34" fmla="*/ 895350 h 1054104"/>
                <a:gd name="connsiteX35" fmla="*/ 1060450 w 2453032"/>
                <a:gd name="connsiteY35" fmla="*/ 908050 h 1054104"/>
                <a:gd name="connsiteX36" fmla="*/ 977900 w 2453032"/>
                <a:gd name="connsiteY36" fmla="*/ 933450 h 1054104"/>
                <a:gd name="connsiteX37" fmla="*/ 952500 w 2453032"/>
                <a:gd name="connsiteY37" fmla="*/ 939800 h 1054104"/>
                <a:gd name="connsiteX38" fmla="*/ 933450 w 2453032"/>
                <a:gd name="connsiteY38" fmla="*/ 946150 h 1054104"/>
                <a:gd name="connsiteX39" fmla="*/ 901700 w 2453032"/>
                <a:gd name="connsiteY39" fmla="*/ 952500 h 1054104"/>
                <a:gd name="connsiteX40" fmla="*/ 869950 w 2453032"/>
                <a:gd name="connsiteY40" fmla="*/ 965200 h 1054104"/>
                <a:gd name="connsiteX41" fmla="*/ 825500 w 2453032"/>
                <a:gd name="connsiteY41" fmla="*/ 971550 h 1054104"/>
                <a:gd name="connsiteX42" fmla="*/ 749300 w 2453032"/>
                <a:gd name="connsiteY42" fmla="*/ 984250 h 1054104"/>
                <a:gd name="connsiteX43" fmla="*/ 660400 w 2453032"/>
                <a:gd name="connsiteY43" fmla="*/ 996950 h 1054104"/>
                <a:gd name="connsiteX44" fmla="*/ 577850 w 2453032"/>
                <a:gd name="connsiteY44" fmla="*/ 1016000 h 1054104"/>
                <a:gd name="connsiteX45" fmla="*/ 508000 w 2453032"/>
                <a:gd name="connsiteY45" fmla="*/ 1022350 h 1054104"/>
                <a:gd name="connsiteX46" fmla="*/ 431800 w 2453032"/>
                <a:gd name="connsiteY46" fmla="*/ 1035050 h 1054104"/>
                <a:gd name="connsiteX47" fmla="*/ 342900 w 2453032"/>
                <a:gd name="connsiteY47" fmla="*/ 1041400 h 1054104"/>
                <a:gd name="connsiteX48" fmla="*/ 241300 w 2453032"/>
                <a:gd name="connsiteY48" fmla="*/ 1047750 h 1054104"/>
                <a:gd name="connsiteX49" fmla="*/ 0 w 2453032"/>
                <a:gd name="connsiteY49" fmla="*/ 1054100 h 1054104"/>
                <a:gd name="connsiteX0" fmla="*/ 1060450 w 2448877"/>
                <a:gd name="connsiteY0" fmla="*/ 0 h 1054104"/>
                <a:gd name="connsiteX1" fmla="*/ 1663700 w 2448877"/>
                <a:gd name="connsiteY1" fmla="*/ 12700 h 1054104"/>
                <a:gd name="connsiteX2" fmla="*/ 2076450 w 2448877"/>
                <a:gd name="connsiteY2" fmla="*/ 76200 h 1054104"/>
                <a:gd name="connsiteX3" fmla="*/ 2343150 w 2448877"/>
                <a:gd name="connsiteY3" fmla="*/ 127000 h 1054104"/>
                <a:gd name="connsiteX4" fmla="*/ 2444750 w 2448877"/>
                <a:gd name="connsiteY4" fmla="*/ 215900 h 1054104"/>
                <a:gd name="connsiteX5" fmla="*/ 2425700 w 2448877"/>
                <a:gd name="connsiteY5" fmla="*/ 342900 h 1054104"/>
                <a:gd name="connsiteX6" fmla="*/ 2393950 w 2448877"/>
                <a:gd name="connsiteY6" fmla="*/ 381000 h 1054104"/>
                <a:gd name="connsiteX7" fmla="*/ 2387600 w 2448877"/>
                <a:gd name="connsiteY7" fmla="*/ 400050 h 1054104"/>
                <a:gd name="connsiteX8" fmla="*/ 2355850 w 2448877"/>
                <a:gd name="connsiteY8" fmla="*/ 438150 h 1054104"/>
                <a:gd name="connsiteX9" fmla="*/ 2349500 w 2448877"/>
                <a:gd name="connsiteY9" fmla="*/ 457200 h 1054104"/>
                <a:gd name="connsiteX10" fmla="*/ 2330450 w 2448877"/>
                <a:gd name="connsiteY10" fmla="*/ 476250 h 1054104"/>
                <a:gd name="connsiteX11" fmla="*/ 2311400 w 2448877"/>
                <a:gd name="connsiteY11" fmla="*/ 501650 h 1054104"/>
                <a:gd name="connsiteX12" fmla="*/ 2292350 w 2448877"/>
                <a:gd name="connsiteY12" fmla="*/ 520700 h 1054104"/>
                <a:gd name="connsiteX13" fmla="*/ 2254250 w 2448877"/>
                <a:gd name="connsiteY13" fmla="*/ 565150 h 1054104"/>
                <a:gd name="connsiteX14" fmla="*/ 2209800 w 2448877"/>
                <a:gd name="connsiteY14" fmla="*/ 596900 h 1054104"/>
                <a:gd name="connsiteX15" fmla="*/ 2159000 w 2448877"/>
                <a:gd name="connsiteY15" fmla="*/ 635000 h 1054104"/>
                <a:gd name="connsiteX16" fmla="*/ 2146300 w 2448877"/>
                <a:gd name="connsiteY16" fmla="*/ 654050 h 1054104"/>
                <a:gd name="connsiteX17" fmla="*/ 2101850 w 2448877"/>
                <a:gd name="connsiteY17" fmla="*/ 673100 h 1054104"/>
                <a:gd name="connsiteX18" fmla="*/ 2082800 w 2448877"/>
                <a:gd name="connsiteY18" fmla="*/ 692150 h 1054104"/>
                <a:gd name="connsiteX19" fmla="*/ 2038350 w 2448877"/>
                <a:gd name="connsiteY19" fmla="*/ 711200 h 1054104"/>
                <a:gd name="connsiteX20" fmla="*/ 2019300 w 2448877"/>
                <a:gd name="connsiteY20" fmla="*/ 723900 h 1054104"/>
                <a:gd name="connsiteX21" fmla="*/ 1930400 w 2448877"/>
                <a:gd name="connsiteY21" fmla="*/ 749300 h 1054104"/>
                <a:gd name="connsiteX22" fmla="*/ 1892300 w 2448877"/>
                <a:gd name="connsiteY22" fmla="*/ 762000 h 1054104"/>
                <a:gd name="connsiteX23" fmla="*/ 1854200 w 2448877"/>
                <a:gd name="connsiteY23" fmla="*/ 768350 h 1054104"/>
                <a:gd name="connsiteX24" fmla="*/ 1828800 w 2448877"/>
                <a:gd name="connsiteY24" fmla="*/ 774700 h 1054104"/>
                <a:gd name="connsiteX25" fmla="*/ 1765300 w 2448877"/>
                <a:gd name="connsiteY25" fmla="*/ 787400 h 1054104"/>
                <a:gd name="connsiteX26" fmla="*/ 1695450 w 2448877"/>
                <a:gd name="connsiteY26" fmla="*/ 800100 h 1054104"/>
                <a:gd name="connsiteX27" fmla="*/ 1587500 w 2448877"/>
                <a:gd name="connsiteY27" fmla="*/ 812800 h 1054104"/>
                <a:gd name="connsiteX28" fmla="*/ 1517650 w 2448877"/>
                <a:gd name="connsiteY28" fmla="*/ 819150 h 1054104"/>
                <a:gd name="connsiteX29" fmla="*/ 1371600 w 2448877"/>
                <a:gd name="connsiteY29" fmla="*/ 825500 h 1054104"/>
                <a:gd name="connsiteX30" fmla="*/ 1263650 w 2448877"/>
                <a:gd name="connsiteY30" fmla="*/ 844550 h 1054104"/>
                <a:gd name="connsiteX31" fmla="*/ 1181100 w 2448877"/>
                <a:gd name="connsiteY31" fmla="*/ 869950 h 1054104"/>
                <a:gd name="connsiteX32" fmla="*/ 1162050 w 2448877"/>
                <a:gd name="connsiteY32" fmla="*/ 882650 h 1054104"/>
                <a:gd name="connsiteX33" fmla="*/ 1117600 w 2448877"/>
                <a:gd name="connsiteY33" fmla="*/ 895350 h 1054104"/>
                <a:gd name="connsiteX34" fmla="*/ 1060450 w 2448877"/>
                <a:gd name="connsiteY34" fmla="*/ 908050 h 1054104"/>
                <a:gd name="connsiteX35" fmla="*/ 977900 w 2448877"/>
                <a:gd name="connsiteY35" fmla="*/ 933450 h 1054104"/>
                <a:gd name="connsiteX36" fmla="*/ 952500 w 2448877"/>
                <a:gd name="connsiteY36" fmla="*/ 939800 h 1054104"/>
                <a:gd name="connsiteX37" fmla="*/ 933450 w 2448877"/>
                <a:gd name="connsiteY37" fmla="*/ 946150 h 1054104"/>
                <a:gd name="connsiteX38" fmla="*/ 901700 w 2448877"/>
                <a:gd name="connsiteY38" fmla="*/ 952500 h 1054104"/>
                <a:gd name="connsiteX39" fmla="*/ 869950 w 2448877"/>
                <a:gd name="connsiteY39" fmla="*/ 965200 h 1054104"/>
                <a:gd name="connsiteX40" fmla="*/ 825500 w 2448877"/>
                <a:gd name="connsiteY40" fmla="*/ 971550 h 1054104"/>
                <a:gd name="connsiteX41" fmla="*/ 749300 w 2448877"/>
                <a:gd name="connsiteY41" fmla="*/ 984250 h 1054104"/>
                <a:gd name="connsiteX42" fmla="*/ 660400 w 2448877"/>
                <a:gd name="connsiteY42" fmla="*/ 996950 h 1054104"/>
                <a:gd name="connsiteX43" fmla="*/ 577850 w 2448877"/>
                <a:gd name="connsiteY43" fmla="*/ 1016000 h 1054104"/>
                <a:gd name="connsiteX44" fmla="*/ 508000 w 2448877"/>
                <a:gd name="connsiteY44" fmla="*/ 1022350 h 1054104"/>
                <a:gd name="connsiteX45" fmla="*/ 431800 w 2448877"/>
                <a:gd name="connsiteY45" fmla="*/ 1035050 h 1054104"/>
                <a:gd name="connsiteX46" fmla="*/ 342900 w 2448877"/>
                <a:gd name="connsiteY46" fmla="*/ 1041400 h 1054104"/>
                <a:gd name="connsiteX47" fmla="*/ 241300 w 2448877"/>
                <a:gd name="connsiteY47" fmla="*/ 1047750 h 1054104"/>
                <a:gd name="connsiteX48" fmla="*/ 0 w 2448877"/>
                <a:gd name="connsiteY48" fmla="*/ 1054100 h 1054104"/>
                <a:gd name="connsiteX0" fmla="*/ 1060450 w 2448877"/>
                <a:gd name="connsiteY0" fmla="*/ 0 h 1054104"/>
                <a:gd name="connsiteX1" fmla="*/ 1663700 w 2448877"/>
                <a:gd name="connsiteY1" fmla="*/ 12700 h 1054104"/>
                <a:gd name="connsiteX2" fmla="*/ 2076450 w 2448877"/>
                <a:gd name="connsiteY2" fmla="*/ 76200 h 1054104"/>
                <a:gd name="connsiteX3" fmla="*/ 2343150 w 2448877"/>
                <a:gd name="connsiteY3" fmla="*/ 127000 h 1054104"/>
                <a:gd name="connsiteX4" fmla="*/ 2444750 w 2448877"/>
                <a:gd name="connsiteY4" fmla="*/ 215900 h 1054104"/>
                <a:gd name="connsiteX5" fmla="*/ 2425700 w 2448877"/>
                <a:gd name="connsiteY5" fmla="*/ 342900 h 1054104"/>
                <a:gd name="connsiteX6" fmla="*/ 2393950 w 2448877"/>
                <a:gd name="connsiteY6" fmla="*/ 381000 h 1054104"/>
                <a:gd name="connsiteX7" fmla="*/ 2355850 w 2448877"/>
                <a:gd name="connsiteY7" fmla="*/ 438150 h 1054104"/>
                <a:gd name="connsiteX8" fmla="*/ 2349500 w 2448877"/>
                <a:gd name="connsiteY8" fmla="*/ 457200 h 1054104"/>
                <a:gd name="connsiteX9" fmla="*/ 2330450 w 2448877"/>
                <a:gd name="connsiteY9" fmla="*/ 476250 h 1054104"/>
                <a:gd name="connsiteX10" fmla="*/ 2311400 w 2448877"/>
                <a:gd name="connsiteY10" fmla="*/ 501650 h 1054104"/>
                <a:gd name="connsiteX11" fmla="*/ 2292350 w 2448877"/>
                <a:gd name="connsiteY11" fmla="*/ 520700 h 1054104"/>
                <a:gd name="connsiteX12" fmla="*/ 2254250 w 2448877"/>
                <a:gd name="connsiteY12" fmla="*/ 565150 h 1054104"/>
                <a:gd name="connsiteX13" fmla="*/ 2209800 w 2448877"/>
                <a:gd name="connsiteY13" fmla="*/ 596900 h 1054104"/>
                <a:gd name="connsiteX14" fmla="*/ 2159000 w 2448877"/>
                <a:gd name="connsiteY14" fmla="*/ 635000 h 1054104"/>
                <a:gd name="connsiteX15" fmla="*/ 2146300 w 2448877"/>
                <a:gd name="connsiteY15" fmla="*/ 654050 h 1054104"/>
                <a:gd name="connsiteX16" fmla="*/ 2101850 w 2448877"/>
                <a:gd name="connsiteY16" fmla="*/ 673100 h 1054104"/>
                <a:gd name="connsiteX17" fmla="*/ 2082800 w 2448877"/>
                <a:gd name="connsiteY17" fmla="*/ 692150 h 1054104"/>
                <a:gd name="connsiteX18" fmla="*/ 2038350 w 2448877"/>
                <a:gd name="connsiteY18" fmla="*/ 711200 h 1054104"/>
                <a:gd name="connsiteX19" fmla="*/ 2019300 w 2448877"/>
                <a:gd name="connsiteY19" fmla="*/ 723900 h 1054104"/>
                <a:gd name="connsiteX20" fmla="*/ 1930400 w 2448877"/>
                <a:gd name="connsiteY20" fmla="*/ 749300 h 1054104"/>
                <a:gd name="connsiteX21" fmla="*/ 1892300 w 2448877"/>
                <a:gd name="connsiteY21" fmla="*/ 762000 h 1054104"/>
                <a:gd name="connsiteX22" fmla="*/ 1854200 w 2448877"/>
                <a:gd name="connsiteY22" fmla="*/ 768350 h 1054104"/>
                <a:gd name="connsiteX23" fmla="*/ 1828800 w 2448877"/>
                <a:gd name="connsiteY23" fmla="*/ 774700 h 1054104"/>
                <a:gd name="connsiteX24" fmla="*/ 1765300 w 2448877"/>
                <a:gd name="connsiteY24" fmla="*/ 787400 h 1054104"/>
                <a:gd name="connsiteX25" fmla="*/ 1695450 w 2448877"/>
                <a:gd name="connsiteY25" fmla="*/ 800100 h 1054104"/>
                <a:gd name="connsiteX26" fmla="*/ 1587500 w 2448877"/>
                <a:gd name="connsiteY26" fmla="*/ 812800 h 1054104"/>
                <a:gd name="connsiteX27" fmla="*/ 1517650 w 2448877"/>
                <a:gd name="connsiteY27" fmla="*/ 819150 h 1054104"/>
                <a:gd name="connsiteX28" fmla="*/ 1371600 w 2448877"/>
                <a:gd name="connsiteY28" fmla="*/ 825500 h 1054104"/>
                <a:gd name="connsiteX29" fmla="*/ 1263650 w 2448877"/>
                <a:gd name="connsiteY29" fmla="*/ 844550 h 1054104"/>
                <a:gd name="connsiteX30" fmla="*/ 1181100 w 2448877"/>
                <a:gd name="connsiteY30" fmla="*/ 869950 h 1054104"/>
                <a:gd name="connsiteX31" fmla="*/ 1162050 w 2448877"/>
                <a:gd name="connsiteY31" fmla="*/ 882650 h 1054104"/>
                <a:gd name="connsiteX32" fmla="*/ 1117600 w 2448877"/>
                <a:gd name="connsiteY32" fmla="*/ 895350 h 1054104"/>
                <a:gd name="connsiteX33" fmla="*/ 1060450 w 2448877"/>
                <a:gd name="connsiteY33" fmla="*/ 908050 h 1054104"/>
                <a:gd name="connsiteX34" fmla="*/ 977900 w 2448877"/>
                <a:gd name="connsiteY34" fmla="*/ 933450 h 1054104"/>
                <a:gd name="connsiteX35" fmla="*/ 952500 w 2448877"/>
                <a:gd name="connsiteY35" fmla="*/ 939800 h 1054104"/>
                <a:gd name="connsiteX36" fmla="*/ 933450 w 2448877"/>
                <a:gd name="connsiteY36" fmla="*/ 946150 h 1054104"/>
                <a:gd name="connsiteX37" fmla="*/ 901700 w 2448877"/>
                <a:gd name="connsiteY37" fmla="*/ 952500 h 1054104"/>
                <a:gd name="connsiteX38" fmla="*/ 869950 w 2448877"/>
                <a:gd name="connsiteY38" fmla="*/ 965200 h 1054104"/>
                <a:gd name="connsiteX39" fmla="*/ 825500 w 2448877"/>
                <a:gd name="connsiteY39" fmla="*/ 971550 h 1054104"/>
                <a:gd name="connsiteX40" fmla="*/ 749300 w 2448877"/>
                <a:gd name="connsiteY40" fmla="*/ 984250 h 1054104"/>
                <a:gd name="connsiteX41" fmla="*/ 660400 w 2448877"/>
                <a:gd name="connsiteY41" fmla="*/ 996950 h 1054104"/>
                <a:gd name="connsiteX42" fmla="*/ 577850 w 2448877"/>
                <a:gd name="connsiteY42" fmla="*/ 1016000 h 1054104"/>
                <a:gd name="connsiteX43" fmla="*/ 508000 w 2448877"/>
                <a:gd name="connsiteY43" fmla="*/ 1022350 h 1054104"/>
                <a:gd name="connsiteX44" fmla="*/ 431800 w 2448877"/>
                <a:gd name="connsiteY44" fmla="*/ 1035050 h 1054104"/>
                <a:gd name="connsiteX45" fmla="*/ 342900 w 2448877"/>
                <a:gd name="connsiteY45" fmla="*/ 1041400 h 1054104"/>
                <a:gd name="connsiteX46" fmla="*/ 241300 w 2448877"/>
                <a:gd name="connsiteY46" fmla="*/ 1047750 h 1054104"/>
                <a:gd name="connsiteX47" fmla="*/ 0 w 2448877"/>
                <a:gd name="connsiteY47"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349500 w 2449661"/>
                <a:gd name="connsiteY7" fmla="*/ 457200 h 1054104"/>
                <a:gd name="connsiteX8" fmla="*/ 2330450 w 2449661"/>
                <a:gd name="connsiteY8" fmla="*/ 476250 h 1054104"/>
                <a:gd name="connsiteX9" fmla="*/ 2311400 w 2449661"/>
                <a:gd name="connsiteY9" fmla="*/ 501650 h 1054104"/>
                <a:gd name="connsiteX10" fmla="*/ 2292350 w 2449661"/>
                <a:gd name="connsiteY10" fmla="*/ 520700 h 1054104"/>
                <a:gd name="connsiteX11" fmla="*/ 2254250 w 2449661"/>
                <a:gd name="connsiteY11" fmla="*/ 565150 h 1054104"/>
                <a:gd name="connsiteX12" fmla="*/ 2209800 w 2449661"/>
                <a:gd name="connsiteY12" fmla="*/ 596900 h 1054104"/>
                <a:gd name="connsiteX13" fmla="*/ 2159000 w 2449661"/>
                <a:gd name="connsiteY13" fmla="*/ 635000 h 1054104"/>
                <a:gd name="connsiteX14" fmla="*/ 2146300 w 2449661"/>
                <a:gd name="connsiteY14" fmla="*/ 654050 h 1054104"/>
                <a:gd name="connsiteX15" fmla="*/ 2101850 w 2449661"/>
                <a:gd name="connsiteY15" fmla="*/ 673100 h 1054104"/>
                <a:gd name="connsiteX16" fmla="*/ 2082800 w 2449661"/>
                <a:gd name="connsiteY16" fmla="*/ 692150 h 1054104"/>
                <a:gd name="connsiteX17" fmla="*/ 2038350 w 2449661"/>
                <a:gd name="connsiteY17" fmla="*/ 711200 h 1054104"/>
                <a:gd name="connsiteX18" fmla="*/ 2019300 w 2449661"/>
                <a:gd name="connsiteY18" fmla="*/ 723900 h 1054104"/>
                <a:gd name="connsiteX19" fmla="*/ 1930400 w 2449661"/>
                <a:gd name="connsiteY19" fmla="*/ 749300 h 1054104"/>
                <a:gd name="connsiteX20" fmla="*/ 1892300 w 2449661"/>
                <a:gd name="connsiteY20" fmla="*/ 762000 h 1054104"/>
                <a:gd name="connsiteX21" fmla="*/ 1854200 w 2449661"/>
                <a:gd name="connsiteY21" fmla="*/ 768350 h 1054104"/>
                <a:gd name="connsiteX22" fmla="*/ 1828800 w 2449661"/>
                <a:gd name="connsiteY22" fmla="*/ 774700 h 1054104"/>
                <a:gd name="connsiteX23" fmla="*/ 1765300 w 2449661"/>
                <a:gd name="connsiteY23" fmla="*/ 787400 h 1054104"/>
                <a:gd name="connsiteX24" fmla="*/ 1695450 w 2449661"/>
                <a:gd name="connsiteY24" fmla="*/ 800100 h 1054104"/>
                <a:gd name="connsiteX25" fmla="*/ 1587500 w 2449661"/>
                <a:gd name="connsiteY25" fmla="*/ 812800 h 1054104"/>
                <a:gd name="connsiteX26" fmla="*/ 1517650 w 2449661"/>
                <a:gd name="connsiteY26" fmla="*/ 819150 h 1054104"/>
                <a:gd name="connsiteX27" fmla="*/ 1371600 w 2449661"/>
                <a:gd name="connsiteY27" fmla="*/ 825500 h 1054104"/>
                <a:gd name="connsiteX28" fmla="*/ 1263650 w 2449661"/>
                <a:gd name="connsiteY28" fmla="*/ 844550 h 1054104"/>
                <a:gd name="connsiteX29" fmla="*/ 1181100 w 2449661"/>
                <a:gd name="connsiteY29" fmla="*/ 869950 h 1054104"/>
                <a:gd name="connsiteX30" fmla="*/ 1162050 w 2449661"/>
                <a:gd name="connsiteY30" fmla="*/ 882650 h 1054104"/>
                <a:gd name="connsiteX31" fmla="*/ 1117600 w 2449661"/>
                <a:gd name="connsiteY31" fmla="*/ 895350 h 1054104"/>
                <a:gd name="connsiteX32" fmla="*/ 1060450 w 2449661"/>
                <a:gd name="connsiteY32" fmla="*/ 908050 h 1054104"/>
                <a:gd name="connsiteX33" fmla="*/ 977900 w 2449661"/>
                <a:gd name="connsiteY33" fmla="*/ 933450 h 1054104"/>
                <a:gd name="connsiteX34" fmla="*/ 952500 w 2449661"/>
                <a:gd name="connsiteY34" fmla="*/ 939800 h 1054104"/>
                <a:gd name="connsiteX35" fmla="*/ 933450 w 2449661"/>
                <a:gd name="connsiteY35" fmla="*/ 946150 h 1054104"/>
                <a:gd name="connsiteX36" fmla="*/ 901700 w 2449661"/>
                <a:gd name="connsiteY36" fmla="*/ 952500 h 1054104"/>
                <a:gd name="connsiteX37" fmla="*/ 869950 w 2449661"/>
                <a:gd name="connsiteY37" fmla="*/ 965200 h 1054104"/>
                <a:gd name="connsiteX38" fmla="*/ 825500 w 2449661"/>
                <a:gd name="connsiteY38" fmla="*/ 971550 h 1054104"/>
                <a:gd name="connsiteX39" fmla="*/ 749300 w 2449661"/>
                <a:gd name="connsiteY39" fmla="*/ 984250 h 1054104"/>
                <a:gd name="connsiteX40" fmla="*/ 660400 w 2449661"/>
                <a:gd name="connsiteY40" fmla="*/ 996950 h 1054104"/>
                <a:gd name="connsiteX41" fmla="*/ 577850 w 2449661"/>
                <a:gd name="connsiteY41" fmla="*/ 1016000 h 1054104"/>
                <a:gd name="connsiteX42" fmla="*/ 508000 w 2449661"/>
                <a:gd name="connsiteY42" fmla="*/ 1022350 h 1054104"/>
                <a:gd name="connsiteX43" fmla="*/ 431800 w 2449661"/>
                <a:gd name="connsiteY43" fmla="*/ 1035050 h 1054104"/>
                <a:gd name="connsiteX44" fmla="*/ 342900 w 2449661"/>
                <a:gd name="connsiteY44" fmla="*/ 1041400 h 1054104"/>
                <a:gd name="connsiteX45" fmla="*/ 241300 w 2449661"/>
                <a:gd name="connsiteY45" fmla="*/ 1047750 h 1054104"/>
                <a:gd name="connsiteX46" fmla="*/ 0 w 2449661"/>
                <a:gd name="connsiteY46"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330450 w 2449661"/>
                <a:gd name="connsiteY7" fmla="*/ 476250 h 1054104"/>
                <a:gd name="connsiteX8" fmla="*/ 2311400 w 2449661"/>
                <a:gd name="connsiteY8" fmla="*/ 501650 h 1054104"/>
                <a:gd name="connsiteX9" fmla="*/ 2292350 w 2449661"/>
                <a:gd name="connsiteY9" fmla="*/ 520700 h 1054104"/>
                <a:gd name="connsiteX10" fmla="*/ 2254250 w 2449661"/>
                <a:gd name="connsiteY10" fmla="*/ 565150 h 1054104"/>
                <a:gd name="connsiteX11" fmla="*/ 2209800 w 2449661"/>
                <a:gd name="connsiteY11" fmla="*/ 596900 h 1054104"/>
                <a:gd name="connsiteX12" fmla="*/ 2159000 w 2449661"/>
                <a:gd name="connsiteY12" fmla="*/ 635000 h 1054104"/>
                <a:gd name="connsiteX13" fmla="*/ 2146300 w 2449661"/>
                <a:gd name="connsiteY13" fmla="*/ 654050 h 1054104"/>
                <a:gd name="connsiteX14" fmla="*/ 2101850 w 2449661"/>
                <a:gd name="connsiteY14" fmla="*/ 673100 h 1054104"/>
                <a:gd name="connsiteX15" fmla="*/ 2082800 w 2449661"/>
                <a:gd name="connsiteY15" fmla="*/ 692150 h 1054104"/>
                <a:gd name="connsiteX16" fmla="*/ 2038350 w 2449661"/>
                <a:gd name="connsiteY16" fmla="*/ 711200 h 1054104"/>
                <a:gd name="connsiteX17" fmla="*/ 2019300 w 2449661"/>
                <a:gd name="connsiteY17" fmla="*/ 723900 h 1054104"/>
                <a:gd name="connsiteX18" fmla="*/ 1930400 w 2449661"/>
                <a:gd name="connsiteY18" fmla="*/ 749300 h 1054104"/>
                <a:gd name="connsiteX19" fmla="*/ 1892300 w 2449661"/>
                <a:gd name="connsiteY19" fmla="*/ 762000 h 1054104"/>
                <a:gd name="connsiteX20" fmla="*/ 1854200 w 2449661"/>
                <a:gd name="connsiteY20" fmla="*/ 768350 h 1054104"/>
                <a:gd name="connsiteX21" fmla="*/ 1828800 w 2449661"/>
                <a:gd name="connsiteY21" fmla="*/ 774700 h 1054104"/>
                <a:gd name="connsiteX22" fmla="*/ 1765300 w 2449661"/>
                <a:gd name="connsiteY22" fmla="*/ 787400 h 1054104"/>
                <a:gd name="connsiteX23" fmla="*/ 1695450 w 2449661"/>
                <a:gd name="connsiteY23" fmla="*/ 800100 h 1054104"/>
                <a:gd name="connsiteX24" fmla="*/ 1587500 w 2449661"/>
                <a:gd name="connsiteY24" fmla="*/ 812800 h 1054104"/>
                <a:gd name="connsiteX25" fmla="*/ 1517650 w 2449661"/>
                <a:gd name="connsiteY25" fmla="*/ 819150 h 1054104"/>
                <a:gd name="connsiteX26" fmla="*/ 1371600 w 2449661"/>
                <a:gd name="connsiteY26" fmla="*/ 825500 h 1054104"/>
                <a:gd name="connsiteX27" fmla="*/ 1263650 w 2449661"/>
                <a:gd name="connsiteY27" fmla="*/ 844550 h 1054104"/>
                <a:gd name="connsiteX28" fmla="*/ 1181100 w 2449661"/>
                <a:gd name="connsiteY28" fmla="*/ 869950 h 1054104"/>
                <a:gd name="connsiteX29" fmla="*/ 1162050 w 2449661"/>
                <a:gd name="connsiteY29" fmla="*/ 882650 h 1054104"/>
                <a:gd name="connsiteX30" fmla="*/ 1117600 w 2449661"/>
                <a:gd name="connsiteY30" fmla="*/ 895350 h 1054104"/>
                <a:gd name="connsiteX31" fmla="*/ 1060450 w 2449661"/>
                <a:gd name="connsiteY31" fmla="*/ 908050 h 1054104"/>
                <a:gd name="connsiteX32" fmla="*/ 977900 w 2449661"/>
                <a:gd name="connsiteY32" fmla="*/ 933450 h 1054104"/>
                <a:gd name="connsiteX33" fmla="*/ 952500 w 2449661"/>
                <a:gd name="connsiteY33" fmla="*/ 939800 h 1054104"/>
                <a:gd name="connsiteX34" fmla="*/ 933450 w 2449661"/>
                <a:gd name="connsiteY34" fmla="*/ 946150 h 1054104"/>
                <a:gd name="connsiteX35" fmla="*/ 901700 w 2449661"/>
                <a:gd name="connsiteY35" fmla="*/ 952500 h 1054104"/>
                <a:gd name="connsiteX36" fmla="*/ 869950 w 2449661"/>
                <a:gd name="connsiteY36" fmla="*/ 965200 h 1054104"/>
                <a:gd name="connsiteX37" fmla="*/ 825500 w 2449661"/>
                <a:gd name="connsiteY37" fmla="*/ 971550 h 1054104"/>
                <a:gd name="connsiteX38" fmla="*/ 749300 w 2449661"/>
                <a:gd name="connsiteY38" fmla="*/ 984250 h 1054104"/>
                <a:gd name="connsiteX39" fmla="*/ 660400 w 2449661"/>
                <a:gd name="connsiteY39" fmla="*/ 996950 h 1054104"/>
                <a:gd name="connsiteX40" fmla="*/ 577850 w 2449661"/>
                <a:gd name="connsiteY40" fmla="*/ 1016000 h 1054104"/>
                <a:gd name="connsiteX41" fmla="*/ 508000 w 2449661"/>
                <a:gd name="connsiteY41" fmla="*/ 1022350 h 1054104"/>
                <a:gd name="connsiteX42" fmla="*/ 431800 w 2449661"/>
                <a:gd name="connsiteY42" fmla="*/ 1035050 h 1054104"/>
                <a:gd name="connsiteX43" fmla="*/ 342900 w 2449661"/>
                <a:gd name="connsiteY43" fmla="*/ 1041400 h 1054104"/>
                <a:gd name="connsiteX44" fmla="*/ 241300 w 2449661"/>
                <a:gd name="connsiteY44" fmla="*/ 1047750 h 1054104"/>
                <a:gd name="connsiteX45" fmla="*/ 0 w 2449661"/>
                <a:gd name="connsiteY45"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311400 w 2449661"/>
                <a:gd name="connsiteY7" fmla="*/ 501650 h 1054104"/>
                <a:gd name="connsiteX8" fmla="*/ 2292350 w 2449661"/>
                <a:gd name="connsiteY8" fmla="*/ 520700 h 1054104"/>
                <a:gd name="connsiteX9" fmla="*/ 2254250 w 2449661"/>
                <a:gd name="connsiteY9" fmla="*/ 565150 h 1054104"/>
                <a:gd name="connsiteX10" fmla="*/ 2209800 w 2449661"/>
                <a:gd name="connsiteY10" fmla="*/ 596900 h 1054104"/>
                <a:gd name="connsiteX11" fmla="*/ 2159000 w 2449661"/>
                <a:gd name="connsiteY11" fmla="*/ 635000 h 1054104"/>
                <a:gd name="connsiteX12" fmla="*/ 2146300 w 2449661"/>
                <a:gd name="connsiteY12" fmla="*/ 654050 h 1054104"/>
                <a:gd name="connsiteX13" fmla="*/ 2101850 w 2449661"/>
                <a:gd name="connsiteY13" fmla="*/ 673100 h 1054104"/>
                <a:gd name="connsiteX14" fmla="*/ 2082800 w 2449661"/>
                <a:gd name="connsiteY14" fmla="*/ 692150 h 1054104"/>
                <a:gd name="connsiteX15" fmla="*/ 2038350 w 2449661"/>
                <a:gd name="connsiteY15" fmla="*/ 711200 h 1054104"/>
                <a:gd name="connsiteX16" fmla="*/ 2019300 w 2449661"/>
                <a:gd name="connsiteY16" fmla="*/ 723900 h 1054104"/>
                <a:gd name="connsiteX17" fmla="*/ 1930400 w 2449661"/>
                <a:gd name="connsiteY17" fmla="*/ 749300 h 1054104"/>
                <a:gd name="connsiteX18" fmla="*/ 1892300 w 2449661"/>
                <a:gd name="connsiteY18" fmla="*/ 762000 h 1054104"/>
                <a:gd name="connsiteX19" fmla="*/ 1854200 w 2449661"/>
                <a:gd name="connsiteY19" fmla="*/ 768350 h 1054104"/>
                <a:gd name="connsiteX20" fmla="*/ 1828800 w 2449661"/>
                <a:gd name="connsiteY20" fmla="*/ 774700 h 1054104"/>
                <a:gd name="connsiteX21" fmla="*/ 1765300 w 2449661"/>
                <a:gd name="connsiteY21" fmla="*/ 787400 h 1054104"/>
                <a:gd name="connsiteX22" fmla="*/ 1695450 w 2449661"/>
                <a:gd name="connsiteY22" fmla="*/ 800100 h 1054104"/>
                <a:gd name="connsiteX23" fmla="*/ 1587500 w 2449661"/>
                <a:gd name="connsiteY23" fmla="*/ 812800 h 1054104"/>
                <a:gd name="connsiteX24" fmla="*/ 1517650 w 2449661"/>
                <a:gd name="connsiteY24" fmla="*/ 819150 h 1054104"/>
                <a:gd name="connsiteX25" fmla="*/ 1371600 w 2449661"/>
                <a:gd name="connsiteY25" fmla="*/ 825500 h 1054104"/>
                <a:gd name="connsiteX26" fmla="*/ 1263650 w 2449661"/>
                <a:gd name="connsiteY26" fmla="*/ 844550 h 1054104"/>
                <a:gd name="connsiteX27" fmla="*/ 1181100 w 2449661"/>
                <a:gd name="connsiteY27" fmla="*/ 869950 h 1054104"/>
                <a:gd name="connsiteX28" fmla="*/ 1162050 w 2449661"/>
                <a:gd name="connsiteY28" fmla="*/ 882650 h 1054104"/>
                <a:gd name="connsiteX29" fmla="*/ 1117600 w 2449661"/>
                <a:gd name="connsiteY29" fmla="*/ 895350 h 1054104"/>
                <a:gd name="connsiteX30" fmla="*/ 1060450 w 2449661"/>
                <a:gd name="connsiteY30" fmla="*/ 908050 h 1054104"/>
                <a:gd name="connsiteX31" fmla="*/ 977900 w 2449661"/>
                <a:gd name="connsiteY31" fmla="*/ 933450 h 1054104"/>
                <a:gd name="connsiteX32" fmla="*/ 952500 w 2449661"/>
                <a:gd name="connsiteY32" fmla="*/ 939800 h 1054104"/>
                <a:gd name="connsiteX33" fmla="*/ 933450 w 2449661"/>
                <a:gd name="connsiteY33" fmla="*/ 946150 h 1054104"/>
                <a:gd name="connsiteX34" fmla="*/ 901700 w 2449661"/>
                <a:gd name="connsiteY34" fmla="*/ 952500 h 1054104"/>
                <a:gd name="connsiteX35" fmla="*/ 869950 w 2449661"/>
                <a:gd name="connsiteY35" fmla="*/ 965200 h 1054104"/>
                <a:gd name="connsiteX36" fmla="*/ 825500 w 2449661"/>
                <a:gd name="connsiteY36" fmla="*/ 971550 h 1054104"/>
                <a:gd name="connsiteX37" fmla="*/ 749300 w 2449661"/>
                <a:gd name="connsiteY37" fmla="*/ 984250 h 1054104"/>
                <a:gd name="connsiteX38" fmla="*/ 660400 w 2449661"/>
                <a:gd name="connsiteY38" fmla="*/ 996950 h 1054104"/>
                <a:gd name="connsiteX39" fmla="*/ 577850 w 2449661"/>
                <a:gd name="connsiteY39" fmla="*/ 1016000 h 1054104"/>
                <a:gd name="connsiteX40" fmla="*/ 508000 w 2449661"/>
                <a:gd name="connsiteY40" fmla="*/ 1022350 h 1054104"/>
                <a:gd name="connsiteX41" fmla="*/ 431800 w 2449661"/>
                <a:gd name="connsiteY41" fmla="*/ 1035050 h 1054104"/>
                <a:gd name="connsiteX42" fmla="*/ 342900 w 2449661"/>
                <a:gd name="connsiteY42" fmla="*/ 1041400 h 1054104"/>
                <a:gd name="connsiteX43" fmla="*/ 241300 w 2449661"/>
                <a:gd name="connsiteY43" fmla="*/ 1047750 h 1054104"/>
                <a:gd name="connsiteX44" fmla="*/ 0 w 2449661"/>
                <a:gd name="connsiteY44"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311400 w 2449661"/>
                <a:gd name="connsiteY7" fmla="*/ 501650 h 1054104"/>
                <a:gd name="connsiteX8" fmla="*/ 2254250 w 2449661"/>
                <a:gd name="connsiteY8" fmla="*/ 565150 h 1054104"/>
                <a:gd name="connsiteX9" fmla="*/ 2209800 w 2449661"/>
                <a:gd name="connsiteY9" fmla="*/ 596900 h 1054104"/>
                <a:gd name="connsiteX10" fmla="*/ 2159000 w 2449661"/>
                <a:gd name="connsiteY10" fmla="*/ 635000 h 1054104"/>
                <a:gd name="connsiteX11" fmla="*/ 2146300 w 2449661"/>
                <a:gd name="connsiteY11" fmla="*/ 654050 h 1054104"/>
                <a:gd name="connsiteX12" fmla="*/ 2101850 w 2449661"/>
                <a:gd name="connsiteY12" fmla="*/ 673100 h 1054104"/>
                <a:gd name="connsiteX13" fmla="*/ 2082800 w 2449661"/>
                <a:gd name="connsiteY13" fmla="*/ 692150 h 1054104"/>
                <a:gd name="connsiteX14" fmla="*/ 2038350 w 2449661"/>
                <a:gd name="connsiteY14" fmla="*/ 711200 h 1054104"/>
                <a:gd name="connsiteX15" fmla="*/ 2019300 w 2449661"/>
                <a:gd name="connsiteY15" fmla="*/ 723900 h 1054104"/>
                <a:gd name="connsiteX16" fmla="*/ 1930400 w 2449661"/>
                <a:gd name="connsiteY16" fmla="*/ 749300 h 1054104"/>
                <a:gd name="connsiteX17" fmla="*/ 1892300 w 2449661"/>
                <a:gd name="connsiteY17" fmla="*/ 762000 h 1054104"/>
                <a:gd name="connsiteX18" fmla="*/ 1854200 w 2449661"/>
                <a:gd name="connsiteY18" fmla="*/ 768350 h 1054104"/>
                <a:gd name="connsiteX19" fmla="*/ 1828800 w 2449661"/>
                <a:gd name="connsiteY19" fmla="*/ 774700 h 1054104"/>
                <a:gd name="connsiteX20" fmla="*/ 1765300 w 2449661"/>
                <a:gd name="connsiteY20" fmla="*/ 787400 h 1054104"/>
                <a:gd name="connsiteX21" fmla="*/ 1695450 w 2449661"/>
                <a:gd name="connsiteY21" fmla="*/ 800100 h 1054104"/>
                <a:gd name="connsiteX22" fmla="*/ 1587500 w 2449661"/>
                <a:gd name="connsiteY22" fmla="*/ 812800 h 1054104"/>
                <a:gd name="connsiteX23" fmla="*/ 1517650 w 2449661"/>
                <a:gd name="connsiteY23" fmla="*/ 819150 h 1054104"/>
                <a:gd name="connsiteX24" fmla="*/ 1371600 w 2449661"/>
                <a:gd name="connsiteY24" fmla="*/ 825500 h 1054104"/>
                <a:gd name="connsiteX25" fmla="*/ 1263650 w 2449661"/>
                <a:gd name="connsiteY25" fmla="*/ 844550 h 1054104"/>
                <a:gd name="connsiteX26" fmla="*/ 1181100 w 2449661"/>
                <a:gd name="connsiteY26" fmla="*/ 869950 h 1054104"/>
                <a:gd name="connsiteX27" fmla="*/ 1162050 w 2449661"/>
                <a:gd name="connsiteY27" fmla="*/ 882650 h 1054104"/>
                <a:gd name="connsiteX28" fmla="*/ 1117600 w 2449661"/>
                <a:gd name="connsiteY28" fmla="*/ 895350 h 1054104"/>
                <a:gd name="connsiteX29" fmla="*/ 1060450 w 2449661"/>
                <a:gd name="connsiteY29" fmla="*/ 908050 h 1054104"/>
                <a:gd name="connsiteX30" fmla="*/ 977900 w 2449661"/>
                <a:gd name="connsiteY30" fmla="*/ 933450 h 1054104"/>
                <a:gd name="connsiteX31" fmla="*/ 952500 w 2449661"/>
                <a:gd name="connsiteY31" fmla="*/ 939800 h 1054104"/>
                <a:gd name="connsiteX32" fmla="*/ 933450 w 2449661"/>
                <a:gd name="connsiteY32" fmla="*/ 946150 h 1054104"/>
                <a:gd name="connsiteX33" fmla="*/ 901700 w 2449661"/>
                <a:gd name="connsiteY33" fmla="*/ 952500 h 1054104"/>
                <a:gd name="connsiteX34" fmla="*/ 869950 w 2449661"/>
                <a:gd name="connsiteY34" fmla="*/ 965200 h 1054104"/>
                <a:gd name="connsiteX35" fmla="*/ 825500 w 2449661"/>
                <a:gd name="connsiteY35" fmla="*/ 971550 h 1054104"/>
                <a:gd name="connsiteX36" fmla="*/ 749300 w 2449661"/>
                <a:gd name="connsiteY36" fmla="*/ 984250 h 1054104"/>
                <a:gd name="connsiteX37" fmla="*/ 660400 w 2449661"/>
                <a:gd name="connsiteY37" fmla="*/ 996950 h 1054104"/>
                <a:gd name="connsiteX38" fmla="*/ 577850 w 2449661"/>
                <a:gd name="connsiteY38" fmla="*/ 1016000 h 1054104"/>
                <a:gd name="connsiteX39" fmla="*/ 508000 w 2449661"/>
                <a:gd name="connsiteY39" fmla="*/ 1022350 h 1054104"/>
                <a:gd name="connsiteX40" fmla="*/ 431800 w 2449661"/>
                <a:gd name="connsiteY40" fmla="*/ 1035050 h 1054104"/>
                <a:gd name="connsiteX41" fmla="*/ 342900 w 2449661"/>
                <a:gd name="connsiteY41" fmla="*/ 1041400 h 1054104"/>
                <a:gd name="connsiteX42" fmla="*/ 241300 w 2449661"/>
                <a:gd name="connsiteY42" fmla="*/ 1047750 h 1054104"/>
                <a:gd name="connsiteX43" fmla="*/ 0 w 2449661"/>
                <a:gd name="connsiteY43"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209800 w 2449661"/>
                <a:gd name="connsiteY8" fmla="*/ 596900 h 1054104"/>
                <a:gd name="connsiteX9" fmla="*/ 2159000 w 2449661"/>
                <a:gd name="connsiteY9" fmla="*/ 635000 h 1054104"/>
                <a:gd name="connsiteX10" fmla="*/ 2146300 w 2449661"/>
                <a:gd name="connsiteY10" fmla="*/ 654050 h 1054104"/>
                <a:gd name="connsiteX11" fmla="*/ 2101850 w 2449661"/>
                <a:gd name="connsiteY11" fmla="*/ 673100 h 1054104"/>
                <a:gd name="connsiteX12" fmla="*/ 2082800 w 2449661"/>
                <a:gd name="connsiteY12" fmla="*/ 692150 h 1054104"/>
                <a:gd name="connsiteX13" fmla="*/ 2038350 w 2449661"/>
                <a:gd name="connsiteY13" fmla="*/ 711200 h 1054104"/>
                <a:gd name="connsiteX14" fmla="*/ 2019300 w 2449661"/>
                <a:gd name="connsiteY14" fmla="*/ 723900 h 1054104"/>
                <a:gd name="connsiteX15" fmla="*/ 1930400 w 2449661"/>
                <a:gd name="connsiteY15" fmla="*/ 749300 h 1054104"/>
                <a:gd name="connsiteX16" fmla="*/ 1892300 w 2449661"/>
                <a:gd name="connsiteY16" fmla="*/ 762000 h 1054104"/>
                <a:gd name="connsiteX17" fmla="*/ 1854200 w 2449661"/>
                <a:gd name="connsiteY17" fmla="*/ 768350 h 1054104"/>
                <a:gd name="connsiteX18" fmla="*/ 1828800 w 2449661"/>
                <a:gd name="connsiteY18" fmla="*/ 774700 h 1054104"/>
                <a:gd name="connsiteX19" fmla="*/ 1765300 w 2449661"/>
                <a:gd name="connsiteY19" fmla="*/ 787400 h 1054104"/>
                <a:gd name="connsiteX20" fmla="*/ 1695450 w 2449661"/>
                <a:gd name="connsiteY20" fmla="*/ 800100 h 1054104"/>
                <a:gd name="connsiteX21" fmla="*/ 1587500 w 2449661"/>
                <a:gd name="connsiteY21" fmla="*/ 812800 h 1054104"/>
                <a:gd name="connsiteX22" fmla="*/ 1517650 w 2449661"/>
                <a:gd name="connsiteY22" fmla="*/ 819150 h 1054104"/>
                <a:gd name="connsiteX23" fmla="*/ 1371600 w 2449661"/>
                <a:gd name="connsiteY23" fmla="*/ 825500 h 1054104"/>
                <a:gd name="connsiteX24" fmla="*/ 1263650 w 2449661"/>
                <a:gd name="connsiteY24" fmla="*/ 844550 h 1054104"/>
                <a:gd name="connsiteX25" fmla="*/ 1181100 w 2449661"/>
                <a:gd name="connsiteY25" fmla="*/ 869950 h 1054104"/>
                <a:gd name="connsiteX26" fmla="*/ 1162050 w 2449661"/>
                <a:gd name="connsiteY26" fmla="*/ 882650 h 1054104"/>
                <a:gd name="connsiteX27" fmla="*/ 1117600 w 2449661"/>
                <a:gd name="connsiteY27" fmla="*/ 895350 h 1054104"/>
                <a:gd name="connsiteX28" fmla="*/ 1060450 w 2449661"/>
                <a:gd name="connsiteY28" fmla="*/ 908050 h 1054104"/>
                <a:gd name="connsiteX29" fmla="*/ 977900 w 2449661"/>
                <a:gd name="connsiteY29" fmla="*/ 933450 h 1054104"/>
                <a:gd name="connsiteX30" fmla="*/ 952500 w 2449661"/>
                <a:gd name="connsiteY30" fmla="*/ 939800 h 1054104"/>
                <a:gd name="connsiteX31" fmla="*/ 933450 w 2449661"/>
                <a:gd name="connsiteY31" fmla="*/ 946150 h 1054104"/>
                <a:gd name="connsiteX32" fmla="*/ 901700 w 2449661"/>
                <a:gd name="connsiteY32" fmla="*/ 952500 h 1054104"/>
                <a:gd name="connsiteX33" fmla="*/ 869950 w 2449661"/>
                <a:gd name="connsiteY33" fmla="*/ 965200 h 1054104"/>
                <a:gd name="connsiteX34" fmla="*/ 825500 w 2449661"/>
                <a:gd name="connsiteY34" fmla="*/ 971550 h 1054104"/>
                <a:gd name="connsiteX35" fmla="*/ 749300 w 2449661"/>
                <a:gd name="connsiteY35" fmla="*/ 984250 h 1054104"/>
                <a:gd name="connsiteX36" fmla="*/ 660400 w 2449661"/>
                <a:gd name="connsiteY36" fmla="*/ 996950 h 1054104"/>
                <a:gd name="connsiteX37" fmla="*/ 577850 w 2449661"/>
                <a:gd name="connsiteY37" fmla="*/ 1016000 h 1054104"/>
                <a:gd name="connsiteX38" fmla="*/ 508000 w 2449661"/>
                <a:gd name="connsiteY38" fmla="*/ 1022350 h 1054104"/>
                <a:gd name="connsiteX39" fmla="*/ 431800 w 2449661"/>
                <a:gd name="connsiteY39" fmla="*/ 1035050 h 1054104"/>
                <a:gd name="connsiteX40" fmla="*/ 342900 w 2449661"/>
                <a:gd name="connsiteY40" fmla="*/ 1041400 h 1054104"/>
                <a:gd name="connsiteX41" fmla="*/ 241300 w 2449661"/>
                <a:gd name="connsiteY41" fmla="*/ 1047750 h 1054104"/>
                <a:gd name="connsiteX42" fmla="*/ 0 w 2449661"/>
                <a:gd name="connsiteY42"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159000 w 2449661"/>
                <a:gd name="connsiteY8" fmla="*/ 635000 h 1054104"/>
                <a:gd name="connsiteX9" fmla="*/ 2146300 w 2449661"/>
                <a:gd name="connsiteY9" fmla="*/ 654050 h 1054104"/>
                <a:gd name="connsiteX10" fmla="*/ 2101850 w 2449661"/>
                <a:gd name="connsiteY10" fmla="*/ 673100 h 1054104"/>
                <a:gd name="connsiteX11" fmla="*/ 2082800 w 2449661"/>
                <a:gd name="connsiteY11" fmla="*/ 692150 h 1054104"/>
                <a:gd name="connsiteX12" fmla="*/ 2038350 w 2449661"/>
                <a:gd name="connsiteY12" fmla="*/ 711200 h 1054104"/>
                <a:gd name="connsiteX13" fmla="*/ 2019300 w 2449661"/>
                <a:gd name="connsiteY13" fmla="*/ 723900 h 1054104"/>
                <a:gd name="connsiteX14" fmla="*/ 1930400 w 2449661"/>
                <a:gd name="connsiteY14" fmla="*/ 749300 h 1054104"/>
                <a:gd name="connsiteX15" fmla="*/ 1892300 w 2449661"/>
                <a:gd name="connsiteY15" fmla="*/ 762000 h 1054104"/>
                <a:gd name="connsiteX16" fmla="*/ 1854200 w 2449661"/>
                <a:gd name="connsiteY16" fmla="*/ 768350 h 1054104"/>
                <a:gd name="connsiteX17" fmla="*/ 1828800 w 2449661"/>
                <a:gd name="connsiteY17" fmla="*/ 774700 h 1054104"/>
                <a:gd name="connsiteX18" fmla="*/ 1765300 w 2449661"/>
                <a:gd name="connsiteY18" fmla="*/ 787400 h 1054104"/>
                <a:gd name="connsiteX19" fmla="*/ 1695450 w 2449661"/>
                <a:gd name="connsiteY19" fmla="*/ 800100 h 1054104"/>
                <a:gd name="connsiteX20" fmla="*/ 1587500 w 2449661"/>
                <a:gd name="connsiteY20" fmla="*/ 812800 h 1054104"/>
                <a:gd name="connsiteX21" fmla="*/ 1517650 w 2449661"/>
                <a:gd name="connsiteY21" fmla="*/ 819150 h 1054104"/>
                <a:gd name="connsiteX22" fmla="*/ 1371600 w 2449661"/>
                <a:gd name="connsiteY22" fmla="*/ 825500 h 1054104"/>
                <a:gd name="connsiteX23" fmla="*/ 1263650 w 2449661"/>
                <a:gd name="connsiteY23" fmla="*/ 844550 h 1054104"/>
                <a:gd name="connsiteX24" fmla="*/ 1181100 w 2449661"/>
                <a:gd name="connsiteY24" fmla="*/ 869950 h 1054104"/>
                <a:gd name="connsiteX25" fmla="*/ 1162050 w 2449661"/>
                <a:gd name="connsiteY25" fmla="*/ 882650 h 1054104"/>
                <a:gd name="connsiteX26" fmla="*/ 1117600 w 2449661"/>
                <a:gd name="connsiteY26" fmla="*/ 895350 h 1054104"/>
                <a:gd name="connsiteX27" fmla="*/ 1060450 w 2449661"/>
                <a:gd name="connsiteY27" fmla="*/ 908050 h 1054104"/>
                <a:gd name="connsiteX28" fmla="*/ 977900 w 2449661"/>
                <a:gd name="connsiteY28" fmla="*/ 933450 h 1054104"/>
                <a:gd name="connsiteX29" fmla="*/ 952500 w 2449661"/>
                <a:gd name="connsiteY29" fmla="*/ 939800 h 1054104"/>
                <a:gd name="connsiteX30" fmla="*/ 933450 w 2449661"/>
                <a:gd name="connsiteY30" fmla="*/ 946150 h 1054104"/>
                <a:gd name="connsiteX31" fmla="*/ 901700 w 2449661"/>
                <a:gd name="connsiteY31" fmla="*/ 952500 h 1054104"/>
                <a:gd name="connsiteX32" fmla="*/ 869950 w 2449661"/>
                <a:gd name="connsiteY32" fmla="*/ 965200 h 1054104"/>
                <a:gd name="connsiteX33" fmla="*/ 825500 w 2449661"/>
                <a:gd name="connsiteY33" fmla="*/ 971550 h 1054104"/>
                <a:gd name="connsiteX34" fmla="*/ 749300 w 2449661"/>
                <a:gd name="connsiteY34" fmla="*/ 984250 h 1054104"/>
                <a:gd name="connsiteX35" fmla="*/ 660400 w 2449661"/>
                <a:gd name="connsiteY35" fmla="*/ 996950 h 1054104"/>
                <a:gd name="connsiteX36" fmla="*/ 577850 w 2449661"/>
                <a:gd name="connsiteY36" fmla="*/ 1016000 h 1054104"/>
                <a:gd name="connsiteX37" fmla="*/ 508000 w 2449661"/>
                <a:gd name="connsiteY37" fmla="*/ 1022350 h 1054104"/>
                <a:gd name="connsiteX38" fmla="*/ 431800 w 2449661"/>
                <a:gd name="connsiteY38" fmla="*/ 1035050 h 1054104"/>
                <a:gd name="connsiteX39" fmla="*/ 342900 w 2449661"/>
                <a:gd name="connsiteY39" fmla="*/ 1041400 h 1054104"/>
                <a:gd name="connsiteX40" fmla="*/ 241300 w 2449661"/>
                <a:gd name="connsiteY40" fmla="*/ 1047750 h 1054104"/>
                <a:gd name="connsiteX41" fmla="*/ 0 w 2449661"/>
                <a:gd name="connsiteY41"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159000 w 2449661"/>
                <a:gd name="connsiteY8" fmla="*/ 635000 h 1054104"/>
                <a:gd name="connsiteX9" fmla="*/ 2101850 w 2449661"/>
                <a:gd name="connsiteY9" fmla="*/ 673100 h 1054104"/>
                <a:gd name="connsiteX10" fmla="*/ 2082800 w 2449661"/>
                <a:gd name="connsiteY10" fmla="*/ 692150 h 1054104"/>
                <a:gd name="connsiteX11" fmla="*/ 2038350 w 2449661"/>
                <a:gd name="connsiteY11" fmla="*/ 711200 h 1054104"/>
                <a:gd name="connsiteX12" fmla="*/ 2019300 w 2449661"/>
                <a:gd name="connsiteY12" fmla="*/ 723900 h 1054104"/>
                <a:gd name="connsiteX13" fmla="*/ 1930400 w 2449661"/>
                <a:gd name="connsiteY13" fmla="*/ 749300 h 1054104"/>
                <a:gd name="connsiteX14" fmla="*/ 1892300 w 2449661"/>
                <a:gd name="connsiteY14" fmla="*/ 762000 h 1054104"/>
                <a:gd name="connsiteX15" fmla="*/ 1854200 w 2449661"/>
                <a:gd name="connsiteY15" fmla="*/ 768350 h 1054104"/>
                <a:gd name="connsiteX16" fmla="*/ 1828800 w 2449661"/>
                <a:gd name="connsiteY16" fmla="*/ 774700 h 1054104"/>
                <a:gd name="connsiteX17" fmla="*/ 1765300 w 2449661"/>
                <a:gd name="connsiteY17" fmla="*/ 787400 h 1054104"/>
                <a:gd name="connsiteX18" fmla="*/ 1695450 w 2449661"/>
                <a:gd name="connsiteY18" fmla="*/ 800100 h 1054104"/>
                <a:gd name="connsiteX19" fmla="*/ 1587500 w 2449661"/>
                <a:gd name="connsiteY19" fmla="*/ 812800 h 1054104"/>
                <a:gd name="connsiteX20" fmla="*/ 1517650 w 2449661"/>
                <a:gd name="connsiteY20" fmla="*/ 819150 h 1054104"/>
                <a:gd name="connsiteX21" fmla="*/ 1371600 w 2449661"/>
                <a:gd name="connsiteY21" fmla="*/ 825500 h 1054104"/>
                <a:gd name="connsiteX22" fmla="*/ 1263650 w 2449661"/>
                <a:gd name="connsiteY22" fmla="*/ 844550 h 1054104"/>
                <a:gd name="connsiteX23" fmla="*/ 1181100 w 2449661"/>
                <a:gd name="connsiteY23" fmla="*/ 869950 h 1054104"/>
                <a:gd name="connsiteX24" fmla="*/ 1162050 w 2449661"/>
                <a:gd name="connsiteY24" fmla="*/ 882650 h 1054104"/>
                <a:gd name="connsiteX25" fmla="*/ 1117600 w 2449661"/>
                <a:gd name="connsiteY25" fmla="*/ 895350 h 1054104"/>
                <a:gd name="connsiteX26" fmla="*/ 1060450 w 2449661"/>
                <a:gd name="connsiteY26" fmla="*/ 908050 h 1054104"/>
                <a:gd name="connsiteX27" fmla="*/ 977900 w 2449661"/>
                <a:gd name="connsiteY27" fmla="*/ 933450 h 1054104"/>
                <a:gd name="connsiteX28" fmla="*/ 952500 w 2449661"/>
                <a:gd name="connsiteY28" fmla="*/ 939800 h 1054104"/>
                <a:gd name="connsiteX29" fmla="*/ 933450 w 2449661"/>
                <a:gd name="connsiteY29" fmla="*/ 946150 h 1054104"/>
                <a:gd name="connsiteX30" fmla="*/ 901700 w 2449661"/>
                <a:gd name="connsiteY30" fmla="*/ 952500 h 1054104"/>
                <a:gd name="connsiteX31" fmla="*/ 869950 w 2449661"/>
                <a:gd name="connsiteY31" fmla="*/ 965200 h 1054104"/>
                <a:gd name="connsiteX32" fmla="*/ 825500 w 2449661"/>
                <a:gd name="connsiteY32" fmla="*/ 971550 h 1054104"/>
                <a:gd name="connsiteX33" fmla="*/ 749300 w 2449661"/>
                <a:gd name="connsiteY33" fmla="*/ 984250 h 1054104"/>
                <a:gd name="connsiteX34" fmla="*/ 660400 w 2449661"/>
                <a:gd name="connsiteY34" fmla="*/ 996950 h 1054104"/>
                <a:gd name="connsiteX35" fmla="*/ 577850 w 2449661"/>
                <a:gd name="connsiteY35" fmla="*/ 1016000 h 1054104"/>
                <a:gd name="connsiteX36" fmla="*/ 508000 w 2449661"/>
                <a:gd name="connsiteY36" fmla="*/ 1022350 h 1054104"/>
                <a:gd name="connsiteX37" fmla="*/ 431800 w 2449661"/>
                <a:gd name="connsiteY37" fmla="*/ 1035050 h 1054104"/>
                <a:gd name="connsiteX38" fmla="*/ 342900 w 2449661"/>
                <a:gd name="connsiteY38" fmla="*/ 1041400 h 1054104"/>
                <a:gd name="connsiteX39" fmla="*/ 241300 w 2449661"/>
                <a:gd name="connsiteY39" fmla="*/ 1047750 h 1054104"/>
                <a:gd name="connsiteX40" fmla="*/ 0 w 2449661"/>
                <a:gd name="connsiteY40"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101850 w 2449661"/>
                <a:gd name="connsiteY8" fmla="*/ 673100 h 1054104"/>
                <a:gd name="connsiteX9" fmla="*/ 2082800 w 2449661"/>
                <a:gd name="connsiteY9" fmla="*/ 692150 h 1054104"/>
                <a:gd name="connsiteX10" fmla="*/ 2038350 w 2449661"/>
                <a:gd name="connsiteY10" fmla="*/ 711200 h 1054104"/>
                <a:gd name="connsiteX11" fmla="*/ 2019300 w 2449661"/>
                <a:gd name="connsiteY11" fmla="*/ 723900 h 1054104"/>
                <a:gd name="connsiteX12" fmla="*/ 1930400 w 2449661"/>
                <a:gd name="connsiteY12" fmla="*/ 749300 h 1054104"/>
                <a:gd name="connsiteX13" fmla="*/ 1892300 w 2449661"/>
                <a:gd name="connsiteY13" fmla="*/ 762000 h 1054104"/>
                <a:gd name="connsiteX14" fmla="*/ 1854200 w 2449661"/>
                <a:gd name="connsiteY14" fmla="*/ 768350 h 1054104"/>
                <a:gd name="connsiteX15" fmla="*/ 1828800 w 2449661"/>
                <a:gd name="connsiteY15" fmla="*/ 774700 h 1054104"/>
                <a:gd name="connsiteX16" fmla="*/ 1765300 w 2449661"/>
                <a:gd name="connsiteY16" fmla="*/ 787400 h 1054104"/>
                <a:gd name="connsiteX17" fmla="*/ 1695450 w 2449661"/>
                <a:gd name="connsiteY17" fmla="*/ 800100 h 1054104"/>
                <a:gd name="connsiteX18" fmla="*/ 1587500 w 2449661"/>
                <a:gd name="connsiteY18" fmla="*/ 812800 h 1054104"/>
                <a:gd name="connsiteX19" fmla="*/ 1517650 w 2449661"/>
                <a:gd name="connsiteY19" fmla="*/ 819150 h 1054104"/>
                <a:gd name="connsiteX20" fmla="*/ 1371600 w 2449661"/>
                <a:gd name="connsiteY20" fmla="*/ 825500 h 1054104"/>
                <a:gd name="connsiteX21" fmla="*/ 1263650 w 2449661"/>
                <a:gd name="connsiteY21" fmla="*/ 844550 h 1054104"/>
                <a:gd name="connsiteX22" fmla="*/ 1181100 w 2449661"/>
                <a:gd name="connsiteY22" fmla="*/ 869950 h 1054104"/>
                <a:gd name="connsiteX23" fmla="*/ 1162050 w 2449661"/>
                <a:gd name="connsiteY23" fmla="*/ 882650 h 1054104"/>
                <a:gd name="connsiteX24" fmla="*/ 1117600 w 2449661"/>
                <a:gd name="connsiteY24" fmla="*/ 895350 h 1054104"/>
                <a:gd name="connsiteX25" fmla="*/ 1060450 w 2449661"/>
                <a:gd name="connsiteY25" fmla="*/ 908050 h 1054104"/>
                <a:gd name="connsiteX26" fmla="*/ 977900 w 2449661"/>
                <a:gd name="connsiteY26" fmla="*/ 933450 h 1054104"/>
                <a:gd name="connsiteX27" fmla="*/ 952500 w 2449661"/>
                <a:gd name="connsiteY27" fmla="*/ 939800 h 1054104"/>
                <a:gd name="connsiteX28" fmla="*/ 933450 w 2449661"/>
                <a:gd name="connsiteY28" fmla="*/ 946150 h 1054104"/>
                <a:gd name="connsiteX29" fmla="*/ 901700 w 2449661"/>
                <a:gd name="connsiteY29" fmla="*/ 952500 h 1054104"/>
                <a:gd name="connsiteX30" fmla="*/ 869950 w 2449661"/>
                <a:gd name="connsiteY30" fmla="*/ 965200 h 1054104"/>
                <a:gd name="connsiteX31" fmla="*/ 825500 w 2449661"/>
                <a:gd name="connsiteY31" fmla="*/ 971550 h 1054104"/>
                <a:gd name="connsiteX32" fmla="*/ 749300 w 2449661"/>
                <a:gd name="connsiteY32" fmla="*/ 984250 h 1054104"/>
                <a:gd name="connsiteX33" fmla="*/ 660400 w 2449661"/>
                <a:gd name="connsiteY33" fmla="*/ 996950 h 1054104"/>
                <a:gd name="connsiteX34" fmla="*/ 577850 w 2449661"/>
                <a:gd name="connsiteY34" fmla="*/ 1016000 h 1054104"/>
                <a:gd name="connsiteX35" fmla="*/ 508000 w 2449661"/>
                <a:gd name="connsiteY35" fmla="*/ 1022350 h 1054104"/>
                <a:gd name="connsiteX36" fmla="*/ 431800 w 2449661"/>
                <a:gd name="connsiteY36" fmla="*/ 1035050 h 1054104"/>
                <a:gd name="connsiteX37" fmla="*/ 342900 w 2449661"/>
                <a:gd name="connsiteY37" fmla="*/ 1041400 h 1054104"/>
                <a:gd name="connsiteX38" fmla="*/ 241300 w 2449661"/>
                <a:gd name="connsiteY38" fmla="*/ 1047750 h 1054104"/>
                <a:gd name="connsiteX39" fmla="*/ 0 w 2449661"/>
                <a:gd name="connsiteY39"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2038350 w 2449661"/>
                <a:gd name="connsiteY9" fmla="*/ 711200 h 1054104"/>
                <a:gd name="connsiteX10" fmla="*/ 2019300 w 2449661"/>
                <a:gd name="connsiteY10" fmla="*/ 723900 h 1054104"/>
                <a:gd name="connsiteX11" fmla="*/ 1930400 w 2449661"/>
                <a:gd name="connsiteY11" fmla="*/ 749300 h 1054104"/>
                <a:gd name="connsiteX12" fmla="*/ 1892300 w 2449661"/>
                <a:gd name="connsiteY12" fmla="*/ 762000 h 1054104"/>
                <a:gd name="connsiteX13" fmla="*/ 1854200 w 2449661"/>
                <a:gd name="connsiteY13" fmla="*/ 768350 h 1054104"/>
                <a:gd name="connsiteX14" fmla="*/ 1828800 w 2449661"/>
                <a:gd name="connsiteY14" fmla="*/ 774700 h 1054104"/>
                <a:gd name="connsiteX15" fmla="*/ 1765300 w 2449661"/>
                <a:gd name="connsiteY15" fmla="*/ 787400 h 1054104"/>
                <a:gd name="connsiteX16" fmla="*/ 1695450 w 2449661"/>
                <a:gd name="connsiteY16" fmla="*/ 800100 h 1054104"/>
                <a:gd name="connsiteX17" fmla="*/ 1587500 w 2449661"/>
                <a:gd name="connsiteY17" fmla="*/ 812800 h 1054104"/>
                <a:gd name="connsiteX18" fmla="*/ 1517650 w 2449661"/>
                <a:gd name="connsiteY18" fmla="*/ 819150 h 1054104"/>
                <a:gd name="connsiteX19" fmla="*/ 1371600 w 2449661"/>
                <a:gd name="connsiteY19" fmla="*/ 825500 h 1054104"/>
                <a:gd name="connsiteX20" fmla="*/ 1263650 w 2449661"/>
                <a:gd name="connsiteY20" fmla="*/ 844550 h 1054104"/>
                <a:gd name="connsiteX21" fmla="*/ 1181100 w 2449661"/>
                <a:gd name="connsiteY21" fmla="*/ 869950 h 1054104"/>
                <a:gd name="connsiteX22" fmla="*/ 1162050 w 2449661"/>
                <a:gd name="connsiteY22" fmla="*/ 882650 h 1054104"/>
                <a:gd name="connsiteX23" fmla="*/ 1117600 w 2449661"/>
                <a:gd name="connsiteY23" fmla="*/ 895350 h 1054104"/>
                <a:gd name="connsiteX24" fmla="*/ 1060450 w 2449661"/>
                <a:gd name="connsiteY24" fmla="*/ 908050 h 1054104"/>
                <a:gd name="connsiteX25" fmla="*/ 977900 w 2449661"/>
                <a:gd name="connsiteY25" fmla="*/ 933450 h 1054104"/>
                <a:gd name="connsiteX26" fmla="*/ 952500 w 2449661"/>
                <a:gd name="connsiteY26" fmla="*/ 939800 h 1054104"/>
                <a:gd name="connsiteX27" fmla="*/ 933450 w 2449661"/>
                <a:gd name="connsiteY27" fmla="*/ 946150 h 1054104"/>
                <a:gd name="connsiteX28" fmla="*/ 901700 w 2449661"/>
                <a:gd name="connsiteY28" fmla="*/ 952500 h 1054104"/>
                <a:gd name="connsiteX29" fmla="*/ 869950 w 2449661"/>
                <a:gd name="connsiteY29" fmla="*/ 965200 h 1054104"/>
                <a:gd name="connsiteX30" fmla="*/ 825500 w 2449661"/>
                <a:gd name="connsiteY30" fmla="*/ 971550 h 1054104"/>
                <a:gd name="connsiteX31" fmla="*/ 749300 w 2449661"/>
                <a:gd name="connsiteY31" fmla="*/ 984250 h 1054104"/>
                <a:gd name="connsiteX32" fmla="*/ 660400 w 2449661"/>
                <a:gd name="connsiteY32" fmla="*/ 996950 h 1054104"/>
                <a:gd name="connsiteX33" fmla="*/ 577850 w 2449661"/>
                <a:gd name="connsiteY33" fmla="*/ 1016000 h 1054104"/>
                <a:gd name="connsiteX34" fmla="*/ 508000 w 2449661"/>
                <a:gd name="connsiteY34" fmla="*/ 1022350 h 1054104"/>
                <a:gd name="connsiteX35" fmla="*/ 431800 w 2449661"/>
                <a:gd name="connsiteY35" fmla="*/ 1035050 h 1054104"/>
                <a:gd name="connsiteX36" fmla="*/ 342900 w 2449661"/>
                <a:gd name="connsiteY36" fmla="*/ 1041400 h 1054104"/>
                <a:gd name="connsiteX37" fmla="*/ 241300 w 2449661"/>
                <a:gd name="connsiteY37" fmla="*/ 1047750 h 1054104"/>
                <a:gd name="connsiteX38" fmla="*/ 0 w 2449661"/>
                <a:gd name="connsiteY38"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2019300 w 2449661"/>
                <a:gd name="connsiteY9" fmla="*/ 723900 h 1054104"/>
                <a:gd name="connsiteX10" fmla="*/ 1930400 w 2449661"/>
                <a:gd name="connsiteY10" fmla="*/ 749300 h 1054104"/>
                <a:gd name="connsiteX11" fmla="*/ 1892300 w 2449661"/>
                <a:gd name="connsiteY11" fmla="*/ 762000 h 1054104"/>
                <a:gd name="connsiteX12" fmla="*/ 1854200 w 2449661"/>
                <a:gd name="connsiteY12" fmla="*/ 768350 h 1054104"/>
                <a:gd name="connsiteX13" fmla="*/ 1828800 w 2449661"/>
                <a:gd name="connsiteY13" fmla="*/ 774700 h 1054104"/>
                <a:gd name="connsiteX14" fmla="*/ 1765300 w 2449661"/>
                <a:gd name="connsiteY14" fmla="*/ 787400 h 1054104"/>
                <a:gd name="connsiteX15" fmla="*/ 1695450 w 2449661"/>
                <a:gd name="connsiteY15" fmla="*/ 800100 h 1054104"/>
                <a:gd name="connsiteX16" fmla="*/ 1587500 w 2449661"/>
                <a:gd name="connsiteY16" fmla="*/ 812800 h 1054104"/>
                <a:gd name="connsiteX17" fmla="*/ 1517650 w 2449661"/>
                <a:gd name="connsiteY17" fmla="*/ 819150 h 1054104"/>
                <a:gd name="connsiteX18" fmla="*/ 1371600 w 2449661"/>
                <a:gd name="connsiteY18" fmla="*/ 825500 h 1054104"/>
                <a:gd name="connsiteX19" fmla="*/ 1263650 w 2449661"/>
                <a:gd name="connsiteY19" fmla="*/ 844550 h 1054104"/>
                <a:gd name="connsiteX20" fmla="*/ 1181100 w 2449661"/>
                <a:gd name="connsiteY20" fmla="*/ 869950 h 1054104"/>
                <a:gd name="connsiteX21" fmla="*/ 1162050 w 2449661"/>
                <a:gd name="connsiteY21" fmla="*/ 882650 h 1054104"/>
                <a:gd name="connsiteX22" fmla="*/ 1117600 w 2449661"/>
                <a:gd name="connsiteY22" fmla="*/ 895350 h 1054104"/>
                <a:gd name="connsiteX23" fmla="*/ 1060450 w 2449661"/>
                <a:gd name="connsiteY23" fmla="*/ 908050 h 1054104"/>
                <a:gd name="connsiteX24" fmla="*/ 977900 w 2449661"/>
                <a:gd name="connsiteY24" fmla="*/ 933450 h 1054104"/>
                <a:gd name="connsiteX25" fmla="*/ 952500 w 2449661"/>
                <a:gd name="connsiteY25" fmla="*/ 939800 h 1054104"/>
                <a:gd name="connsiteX26" fmla="*/ 933450 w 2449661"/>
                <a:gd name="connsiteY26" fmla="*/ 946150 h 1054104"/>
                <a:gd name="connsiteX27" fmla="*/ 901700 w 2449661"/>
                <a:gd name="connsiteY27" fmla="*/ 952500 h 1054104"/>
                <a:gd name="connsiteX28" fmla="*/ 869950 w 2449661"/>
                <a:gd name="connsiteY28" fmla="*/ 965200 h 1054104"/>
                <a:gd name="connsiteX29" fmla="*/ 825500 w 2449661"/>
                <a:gd name="connsiteY29" fmla="*/ 971550 h 1054104"/>
                <a:gd name="connsiteX30" fmla="*/ 749300 w 2449661"/>
                <a:gd name="connsiteY30" fmla="*/ 984250 h 1054104"/>
                <a:gd name="connsiteX31" fmla="*/ 660400 w 2449661"/>
                <a:gd name="connsiteY31" fmla="*/ 996950 h 1054104"/>
                <a:gd name="connsiteX32" fmla="*/ 577850 w 2449661"/>
                <a:gd name="connsiteY32" fmla="*/ 1016000 h 1054104"/>
                <a:gd name="connsiteX33" fmla="*/ 508000 w 2449661"/>
                <a:gd name="connsiteY33" fmla="*/ 1022350 h 1054104"/>
                <a:gd name="connsiteX34" fmla="*/ 431800 w 2449661"/>
                <a:gd name="connsiteY34" fmla="*/ 1035050 h 1054104"/>
                <a:gd name="connsiteX35" fmla="*/ 342900 w 2449661"/>
                <a:gd name="connsiteY35" fmla="*/ 1041400 h 1054104"/>
                <a:gd name="connsiteX36" fmla="*/ 241300 w 2449661"/>
                <a:gd name="connsiteY36" fmla="*/ 1047750 h 1054104"/>
                <a:gd name="connsiteX37" fmla="*/ 0 w 2449661"/>
                <a:gd name="connsiteY37"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930400 w 2449661"/>
                <a:gd name="connsiteY9" fmla="*/ 749300 h 1054104"/>
                <a:gd name="connsiteX10" fmla="*/ 1892300 w 2449661"/>
                <a:gd name="connsiteY10" fmla="*/ 762000 h 1054104"/>
                <a:gd name="connsiteX11" fmla="*/ 1854200 w 2449661"/>
                <a:gd name="connsiteY11" fmla="*/ 768350 h 1054104"/>
                <a:gd name="connsiteX12" fmla="*/ 1828800 w 2449661"/>
                <a:gd name="connsiteY12" fmla="*/ 774700 h 1054104"/>
                <a:gd name="connsiteX13" fmla="*/ 1765300 w 2449661"/>
                <a:gd name="connsiteY13" fmla="*/ 787400 h 1054104"/>
                <a:gd name="connsiteX14" fmla="*/ 1695450 w 2449661"/>
                <a:gd name="connsiteY14" fmla="*/ 800100 h 1054104"/>
                <a:gd name="connsiteX15" fmla="*/ 1587500 w 2449661"/>
                <a:gd name="connsiteY15" fmla="*/ 812800 h 1054104"/>
                <a:gd name="connsiteX16" fmla="*/ 1517650 w 2449661"/>
                <a:gd name="connsiteY16" fmla="*/ 819150 h 1054104"/>
                <a:gd name="connsiteX17" fmla="*/ 1371600 w 2449661"/>
                <a:gd name="connsiteY17" fmla="*/ 825500 h 1054104"/>
                <a:gd name="connsiteX18" fmla="*/ 1263650 w 2449661"/>
                <a:gd name="connsiteY18" fmla="*/ 844550 h 1054104"/>
                <a:gd name="connsiteX19" fmla="*/ 1181100 w 2449661"/>
                <a:gd name="connsiteY19" fmla="*/ 869950 h 1054104"/>
                <a:gd name="connsiteX20" fmla="*/ 1162050 w 2449661"/>
                <a:gd name="connsiteY20" fmla="*/ 882650 h 1054104"/>
                <a:gd name="connsiteX21" fmla="*/ 1117600 w 2449661"/>
                <a:gd name="connsiteY21" fmla="*/ 895350 h 1054104"/>
                <a:gd name="connsiteX22" fmla="*/ 1060450 w 2449661"/>
                <a:gd name="connsiteY22" fmla="*/ 908050 h 1054104"/>
                <a:gd name="connsiteX23" fmla="*/ 977900 w 2449661"/>
                <a:gd name="connsiteY23" fmla="*/ 933450 h 1054104"/>
                <a:gd name="connsiteX24" fmla="*/ 952500 w 2449661"/>
                <a:gd name="connsiteY24" fmla="*/ 939800 h 1054104"/>
                <a:gd name="connsiteX25" fmla="*/ 933450 w 2449661"/>
                <a:gd name="connsiteY25" fmla="*/ 946150 h 1054104"/>
                <a:gd name="connsiteX26" fmla="*/ 901700 w 2449661"/>
                <a:gd name="connsiteY26" fmla="*/ 952500 h 1054104"/>
                <a:gd name="connsiteX27" fmla="*/ 869950 w 2449661"/>
                <a:gd name="connsiteY27" fmla="*/ 965200 h 1054104"/>
                <a:gd name="connsiteX28" fmla="*/ 825500 w 2449661"/>
                <a:gd name="connsiteY28" fmla="*/ 971550 h 1054104"/>
                <a:gd name="connsiteX29" fmla="*/ 749300 w 2449661"/>
                <a:gd name="connsiteY29" fmla="*/ 984250 h 1054104"/>
                <a:gd name="connsiteX30" fmla="*/ 660400 w 2449661"/>
                <a:gd name="connsiteY30" fmla="*/ 996950 h 1054104"/>
                <a:gd name="connsiteX31" fmla="*/ 577850 w 2449661"/>
                <a:gd name="connsiteY31" fmla="*/ 1016000 h 1054104"/>
                <a:gd name="connsiteX32" fmla="*/ 508000 w 2449661"/>
                <a:gd name="connsiteY32" fmla="*/ 1022350 h 1054104"/>
                <a:gd name="connsiteX33" fmla="*/ 431800 w 2449661"/>
                <a:gd name="connsiteY33" fmla="*/ 1035050 h 1054104"/>
                <a:gd name="connsiteX34" fmla="*/ 342900 w 2449661"/>
                <a:gd name="connsiteY34" fmla="*/ 1041400 h 1054104"/>
                <a:gd name="connsiteX35" fmla="*/ 241300 w 2449661"/>
                <a:gd name="connsiteY35" fmla="*/ 1047750 h 1054104"/>
                <a:gd name="connsiteX36" fmla="*/ 0 w 2449661"/>
                <a:gd name="connsiteY36"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92300 w 2449661"/>
                <a:gd name="connsiteY9" fmla="*/ 762000 h 1054104"/>
                <a:gd name="connsiteX10" fmla="*/ 1854200 w 2449661"/>
                <a:gd name="connsiteY10" fmla="*/ 768350 h 1054104"/>
                <a:gd name="connsiteX11" fmla="*/ 1828800 w 2449661"/>
                <a:gd name="connsiteY11" fmla="*/ 774700 h 1054104"/>
                <a:gd name="connsiteX12" fmla="*/ 1765300 w 2449661"/>
                <a:gd name="connsiteY12" fmla="*/ 787400 h 1054104"/>
                <a:gd name="connsiteX13" fmla="*/ 1695450 w 2449661"/>
                <a:gd name="connsiteY13" fmla="*/ 800100 h 1054104"/>
                <a:gd name="connsiteX14" fmla="*/ 1587500 w 2449661"/>
                <a:gd name="connsiteY14" fmla="*/ 812800 h 1054104"/>
                <a:gd name="connsiteX15" fmla="*/ 1517650 w 2449661"/>
                <a:gd name="connsiteY15" fmla="*/ 819150 h 1054104"/>
                <a:gd name="connsiteX16" fmla="*/ 1371600 w 2449661"/>
                <a:gd name="connsiteY16" fmla="*/ 825500 h 1054104"/>
                <a:gd name="connsiteX17" fmla="*/ 1263650 w 2449661"/>
                <a:gd name="connsiteY17" fmla="*/ 844550 h 1054104"/>
                <a:gd name="connsiteX18" fmla="*/ 1181100 w 2449661"/>
                <a:gd name="connsiteY18" fmla="*/ 869950 h 1054104"/>
                <a:gd name="connsiteX19" fmla="*/ 1162050 w 2449661"/>
                <a:gd name="connsiteY19" fmla="*/ 882650 h 1054104"/>
                <a:gd name="connsiteX20" fmla="*/ 1117600 w 2449661"/>
                <a:gd name="connsiteY20" fmla="*/ 895350 h 1054104"/>
                <a:gd name="connsiteX21" fmla="*/ 1060450 w 2449661"/>
                <a:gd name="connsiteY21" fmla="*/ 908050 h 1054104"/>
                <a:gd name="connsiteX22" fmla="*/ 977900 w 2449661"/>
                <a:gd name="connsiteY22" fmla="*/ 933450 h 1054104"/>
                <a:gd name="connsiteX23" fmla="*/ 952500 w 2449661"/>
                <a:gd name="connsiteY23" fmla="*/ 939800 h 1054104"/>
                <a:gd name="connsiteX24" fmla="*/ 933450 w 2449661"/>
                <a:gd name="connsiteY24" fmla="*/ 946150 h 1054104"/>
                <a:gd name="connsiteX25" fmla="*/ 901700 w 2449661"/>
                <a:gd name="connsiteY25" fmla="*/ 952500 h 1054104"/>
                <a:gd name="connsiteX26" fmla="*/ 869950 w 2449661"/>
                <a:gd name="connsiteY26" fmla="*/ 965200 h 1054104"/>
                <a:gd name="connsiteX27" fmla="*/ 825500 w 2449661"/>
                <a:gd name="connsiteY27" fmla="*/ 971550 h 1054104"/>
                <a:gd name="connsiteX28" fmla="*/ 749300 w 2449661"/>
                <a:gd name="connsiteY28" fmla="*/ 984250 h 1054104"/>
                <a:gd name="connsiteX29" fmla="*/ 660400 w 2449661"/>
                <a:gd name="connsiteY29" fmla="*/ 996950 h 1054104"/>
                <a:gd name="connsiteX30" fmla="*/ 577850 w 2449661"/>
                <a:gd name="connsiteY30" fmla="*/ 1016000 h 1054104"/>
                <a:gd name="connsiteX31" fmla="*/ 508000 w 2449661"/>
                <a:gd name="connsiteY31" fmla="*/ 1022350 h 1054104"/>
                <a:gd name="connsiteX32" fmla="*/ 431800 w 2449661"/>
                <a:gd name="connsiteY32" fmla="*/ 1035050 h 1054104"/>
                <a:gd name="connsiteX33" fmla="*/ 342900 w 2449661"/>
                <a:gd name="connsiteY33" fmla="*/ 1041400 h 1054104"/>
                <a:gd name="connsiteX34" fmla="*/ 241300 w 2449661"/>
                <a:gd name="connsiteY34" fmla="*/ 1047750 h 1054104"/>
                <a:gd name="connsiteX35" fmla="*/ 0 w 2449661"/>
                <a:gd name="connsiteY35"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54200 w 2449661"/>
                <a:gd name="connsiteY9" fmla="*/ 768350 h 1054104"/>
                <a:gd name="connsiteX10" fmla="*/ 1828800 w 2449661"/>
                <a:gd name="connsiteY10" fmla="*/ 774700 h 1054104"/>
                <a:gd name="connsiteX11" fmla="*/ 1765300 w 2449661"/>
                <a:gd name="connsiteY11" fmla="*/ 787400 h 1054104"/>
                <a:gd name="connsiteX12" fmla="*/ 1695450 w 2449661"/>
                <a:gd name="connsiteY12" fmla="*/ 800100 h 1054104"/>
                <a:gd name="connsiteX13" fmla="*/ 1587500 w 2449661"/>
                <a:gd name="connsiteY13" fmla="*/ 812800 h 1054104"/>
                <a:gd name="connsiteX14" fmla="*/ 1517650 w 2449661"/>
                <a:gd name="connsiteY14" fmla="*/ 819150 h 1054104"/>
                <a:gd name="connsiteX15" fmla="*/ 1371600 w 2449661"/>
                <a:gd name="connsiteY15" fmla="*/ 825500 h 1054104"/>
                <a:gd name="connsiteX16" fmla="*/ 1263650 w 2449661"/>
                <a:gd name="connsiteY16" fmla="*/ 844550 h 1054104"/>
                <a:gd name="connsiteX17" fmla="*/ 1181100 w 2449661"/>
                <a:gd name="connsiteY17" fmla="*/ 869950 h 1054104"/>
                <a:gd name="connsiteX18" fmla="*/ 1162050 w 2449661"/>
                <a:gd name="connsiteY18" fmla="*/ 882650 h 1054104"/>
                <a:gd name="connsiteX19" fmla="*/ 1117600 w 2449661"/>
                <a:gd name="connsiteY19" fmla="*/ 895350 h 1054104"/>
                <a:gd name="connsiteX20" fmla="*/ 1060450 w 2449661"/>
                <a:gd name="connsiteY20" fmla="*/ 908050 h 1054104"/>
                <a:gd name="connsiteX21" fmla="*/ 977900 w 2449661"/>
                <a:gd name="connsiteY21" fmla="*/ 933450 h 1054104"/>
                <a:gd name="connsiteX22" fmla="*/ 952500 w 2449661"/>
                <a:gd name="connsiteY22" fmla="*/ 939800 h 1054104"/>
                <a:gd name="connsiteX23" fmla="*/ 933450 w 2449661"/>
                <a:gd name="connsiteY23" fmla="*/ 946150 h 1054104"/>
                <a:gd name="connsiteX24" fmla="*/ 901700 w 2449661"/>
                <a:gd name="connsiteY24" fmla="*/ 952500 h 1054104"/>
                <a:gd name="connsiteX25" fmla="*/ 869950 w 2449661"/>
                <a:gd name="connsiteY25" fmla="*/ 965200 h 1054104"/>
                <a:gd name="connsiteX26" fmla="*/ 825500 w 2449661"/>
                <a:gd name="connsiteY26" fmla="*/ 971550 h 1054104"/>
                <a:gd name="connsiteX27" fmla="*/ 749300 w 2449661"/>
                <a:gd name="connsiteY27" fmla="*/ 984250 h 1054104"/>
                <a:gd name="connsiteX28" fmla="*/ 660400 w 2449661"/>
                <a:gd name="connsiteY28" fmla="*/ 996950 h 1054104"/>
                <a:gd name="connsiteX29" fmla="*/ 577850 w 2449661"/>
                <a:gd name="connsiteY29" fmla="*/ 1016000 h 1054104"/>
                <a:gd name="connsiteX30" fmla="*/ 508000 w 2449661"/>
                <a:gd name="connsiteY30" fmla="*/ 1022350 h 1054104"/>
                <a:gd name="connsiteX31" fmla="*/ 431800 w 2449661"/>
                <a:gd name="connsiteY31" fmla="*/ 1035050 h 1054104"/>
                <a:gd name="connsiteX32" fmla="*/ 342900 w 2449661"/>
                <a:gd name="connsiteY32" fmla="*/ 1041400 h 1054104"/>
                <a:gd name="connsiteX33" fmla="*/ 241300 w 2449661"/>
                <a:gd name="connsiteY33" fmla="*/ 1047750 h 1054104"/>
                <a:gd name="connsiteX34" fmla="*/ 0 w 2449661"/>
                <a:gd name="connsiteY34"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774700 h 1054104"/>
                <a:gd name="connsiteX10" fmla="*/ 1765300 w 2449661"/>
                <a:gd name="connsiteY10" fmla="*/ 787400 h 1054104"/>
                <a:gd name="connsiteX11" fmla="*/ 1695450 w 2449661"/>
                <a:gd name="connsiteY11" fmla="*/ 800100 h 1054104"/>
                <a:gd name="connsiteX12" fmla="*/ 1587500 w 2449661"/>
                <a:gd name="connsiteY12" fmla="*/ 812800 h 1054104"/>
                <a:gd name="connsiteX13" fmla="*/ 1517650 w 2449661"/>
                <a:gd name="connsiteY13" fmla="*/ 819150 h 1054104"/>
                <a:gd name="connsiteX14" fmla="*/ 1371600 w 2449661"/>
                <a:gd name="connsiteY14" fmla="*/ 825500 h 1054104"/>
                <a:gd name="connsiteX15" fmla="*/ 1263650 w 2449661"/>
                <a:gd name="connsiteY15" fmla="*/ 844550 h 1054104"/>
                <a:gd name="connsiteX16" fmla="*/ 1181100 w 2449661"/>
                <a:gd name="connsiteY16" fmla="*/ 869950 h 1054104"/>
                <a:gd name="connsiteX17" fmla="*/ 1162050 w 2449661"/>
                <a:gd name="connsiteY17" fmla="*/ 882650 h 1054104"/>
                <a:gd name="connsiteX18" fmla="*/ 1117600 w 2449661"/>
                <a:gd name="connsiteY18" fmla="*/ 895350 h 1054104"/>
                <a:gd name="connsiteX19" fmla="*/ 1060450 w 2449661"/>
                <a:gd name="connsiteY19" fmla="*/ 908050 h 1054104"/>
                <a:gd name="connsiteX20" fmla="*/ 977900 w 2449661"/>
                <a:gd name="connsiteY20" fmla="*/ 933450 h 1054104"/>
                <a:gd name="connsiteX21" fmla="*/ 952500 w 2449661"/>
                <a:gd name="connsiteY21" fmla="*/ 939800 h 1054104"/>
                <a:gd name="connsiteX22" fmla="*/ 933450 w 2449661"/>
                <a:gd name="connsiteY22" fmla="*/ 946150 h 1054104"/>
                <a:gd name="connsiteX23" fmla="*/ 901700 w 2449661"/>
                <a:gd name="connsiteY23" fmla="*/ 952500 h 1054104"/>
                <a:gd name="connsiteX24" fmla="*/ 869950 w 2449661"/>
                <a:gd name="connsiteY24" fmla="*/ 965200 h 1054104"/>
                <a:gd name="connsiteX25" fmla="*/ 825500 w 2449661"/>
                <a:gd name="connsiteY25" fmla="*/ 971550 h 1054104"/>
                <a:gd name="connsiteX26" fmla="*/ 749300 w 2449661"/>
                <a:gd name="connsiteY26" fmla="*/ 984250 h 1054104"/>
                <a:gd name="connsiteX27" fmla="*/ 660400 w 2449661"/>
                <a:gd name="connsiteY27" fmla="*/ 996950 h 1054104"/>
                <a:gd name="connsiteX28" fmla="*/ 577850 w 2449661"/>
                <a:gd name="connsiteY28" fmla="*/ 1016000 h 1054104"/>
                <a:gd name="connsiteX29" fmla="*/ 508000 w 2449661"/>
                <a:gd name="connsiteY29" fmla="*/ 1022350 h 1054104"/>
                <a:gd name="connsiteX30" fmla="*/ 431800 w 2449661"/>
                <a:gd name="connsiteY30" fmla="*/ 1035050 h 1054104"/>
                <a:gd name="connsiteX31" fmla="*/ 342900 w 2449661"/>
                <a:gd name="connsiteY31" fmla="*/ 1041400 h 1054104"/>
                <a:gd name="connsiteX32" fmla="*/ 241300 w 2449661"/>
                <a:gd name="connsiteY32" fmla="*/ 1047750 h 1054104"/>
                <a:gd name="connsiteX33" fmla="*/ 0 w 2449661"/>
                <a:gd name="connsiteY33"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765300 w 2449661"/>
                <a:gd name="connsiteY10" fmla="*/ 787400 h 1054104"/>
                <a:gd name="connsiteX11" fmla="*/ 1695450 w 2449661"/>
                <a:gd name="connsiteY11" fmla="*/ 800100 h 1054104"/>
                <a:gd name="connsiteX12" fmla="*/ 1587500 w 2449661"/>
                <a:gd name="connsiteY12" fmla="*/ 812800 h 1054104"/>
                <a:gd name="connsiteX13" fmla="*/ 1517650 w 2449661"/>
                <a:gd name="connsiteY13" fmla="*/ 819150 h 1054104"/>
                <a:gd name="connsiteX14" fmla="*/ 1371600 w 2449661"/>
                <a:gd name="connsiteY14" fmla="*/ 825500 h 1054104"/>
                <a:gd name="connsiteX15" fmla="*/ 1263650 w 2449661"/>
                <a:gd name="connsiteY15" fmla="*/ 844550 h 1054104"/>
                <a:gd name="connsiteX16" fmla="*/ 1181100 w 2449661"/>
                <a:gd name="connsiteY16" fmla="*/ 869950 h 1054104"/>
                <a:gd name="connsiteX17" fmla="*/ 1162050 w 2449661"/>
                <a:gd name="connsiteY17" fmla="*/ 882650 h 1054104"/>
                <a:gd name="connsiteX18" fmla="*/ 1117600 w 2449661"/>
                <a:gd name="connsiteY18" fmla="*/ 895350 h 1054104"/>
                <a:gd name="connsiteX19" fmla="*/ 1060450 w 2449661"/>
                <a:gd name="connsiteY19" fmla="*/ 908050 h 1054104"/>
                <a:gd name="connsiteX20" fmla="*/ 977900 w 2449661"/>
                <a:gd name="connsiteY20" fmla="*/ 933450 h 1054104"/>
                <a:gd name="connsiteX21" fmla="*/ 952500 w 2449661"/>
                <a:gd name="connsiteY21" fmla="*/ 939800 h 1054104"/>
                <a:gd name="connsiteX22" fmla="*/ 933450 w 2449661"/>
                <a:gd name="connsiteY22" fmla="*/ 946150 h 1054104"/>
                <a:gd name="connsiteX23" fmla="*/ 901700 w 2449661"/>
                <a:gd name="connsiteY23" fmla="*/ 952500 h 1054104"/>
                <a:gd name="connsiteX24" fmla="*/ 869950 w 2449661"/>
                <a:gd name="connsiteY24" fmla="*/ 965200 h 1054104"/>
                <a:gd name="connsiteX25" fmla="*/ 825500 w 2449661"/>
                <a:gd name="connsiteY25" fmla="*/ 971550 h 1054104"/>
                <a:gd name="connsiteX26" fmla="*/ 749300 w 2449661"/>
                <a:gd name="connsiteY26" fmla="*/ 984250 h 1054104"/>
                <a:gd name="connsiteX27" fmla="*/ 660400 w 2449661"/>
                <a:gd name="connsiteY27" fmla="*/ 996950 h 1054104"/>
                <a:gd name="connsiteX28" fmla="*/ 577850 w 2449661"/>
                <a:gd name="connsiteY28" fmla="*/ 1016000 h 1054104"/>
                <a:gd name="connsiteX29" fmla="*/ 508000 w 2449661"/>
                <a:gd name="connsiteY29" fmla="*/ 1022350 h 1054104"/>
                <a:gd name="connsiteX30" fmla="*/ 431800 w 2449661"/>
                <a:gd name="connsiteY30" fmla="*/ 1035050 h 1054104"/>
                <a:gd name="connsiteX31" fmla="*/ 342900 w 2449661"/>
                <a:gd name="connsiteY31" fmla="*/ 1041400 h 1054104"/>
                <a:gd name="connsiteX32" fmla="*/ 241300 w 2449661"/>
                <a:gd name="connsiteY32" fmla="*/ 1047750 h 1054104"/>
                <a:gd name="connsiteX33" fmla="*/ 0 w 2449661"/>
                <a:gd name="connsiteY33"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695450 w 2449661"/>
                <a:gd name="connsiteY10" fmla="*/ 800100 h 1054104"/>
                <a:gd name="connsiteX11" fmla="*/ 1587500 w 2449661"/>
                <a:gd name="connsiteY11" fmla="*/ 812800 h 1054104"/>
                <a:gd name="connsiteX12" fmla="*/ 1517650 w 2449661"/>
                <a:gd name="connsiteY12" fmla="*/ 819150 h 1054104"/>
                <a:gd name="connsiteX13" fmla="*/ 1371600 w 2449661"/>
                <a:gd name="connsiteY13" fmla="*/ 825500 h 1054104"/>
                <a:gd name="connsiteX14" fmla="*/ 1263650 w 2449661"/>
                <a:gd name="connsiteY14" fmla="*/ 844550 h 1054104"/>
                <a:gd name="connsiteX15" fmla="*/ 1181100 w 2449661"/>
                <a:gd name="connsiteY15" fmla="*/ 869950 h 1054104"/>
                <a:gd name="connsiteX16" fmla="*/ 1162050 w 2449661"/>
                <a:gd name="connsiteY16" fmla="*/ 882650 h 1054104"/>
                <a:gd name="connsiteX17" fmla="*/ 1117600 w 2449661"/>
                <a:gd name="connsiteY17" fmla="*/ 895350 h 1054104"/>
                <a:gd name="connsiteX18" fmla="*/ 1060450 w 2449661"/>
                <a:gd name="connsiteY18" fmla="*/ 908050 h 1054104"/>
                <a:gd name="connsiteX19" fmla="*/ 977900 w 2449661"/>
                <a:gd name="connsiteY19" fmla="*/ 933450 h 1054104"/>
                <a:gd name="connsiteX20" fmla="*/ 952500 w 2449661"/>
                <a:gd name="connsiteY20" fmla="*/ 939800 h 1054104"/>
                <a:gd name="connsiteX21" fmla="*/ 933450 w 2449661"/>
                <a:gd name="connsiteY21" fmla="*/ 946150 h 1054104"/>
                <a:gd name="connsiteX22" fmla="*/ 901700 w 2449661"/>
                <a:gd name="connsiteY22" fmla="*/ 952500 h 1054104"/>
                <a:gd name="connsiteX23" fmla="*/ 869950 w 2449661"/>
                <a:gd name="connsiteY23" fmla="*/ 965200 h 1054104"/>
                <a:gd name="connsiteX24" fmla="*/ 825500 w 2449661"/>
                <a:gd name="connsiteY24" fmla="*/ 971550 h 1054104"/>
                <a:gd name="connsiteX25" fmla="*/ 749300 w 2449661"/>
                <a:gd name="connsiteY25" fmla="*/ 984250 h 1054104"/>
                <a:gd name="connsiteX26" fmla="*/ 660400 w 2449661"/>
                <a:gd name="connsiteY26" fmla="*/ 996950 h 1054104"/>
                <a:gd name="connsiteX27" fmla="*/ 577850 w 2449661"/>
                <a:gd name="connsiteY27" fmla="*/ 1016000 h 1054104"/>
                <a:gd name="connsiteX28" fmla="*/ 508000 w 2449661"/>
                <a:gd name="connsiteY28" fmla="*/ 1022350 h 1054104"/>
                <a:gd name="connsiteX29" fmla="*/ 431800 w 2449661"/>
                <a:gd name="connsiteY29" fmla="*/ 1035050 h 1054104"/>
                <a:gd name="connsiteX30" fmla="*/ 342900 w 2449661"/>
                <a:gd name="connsiteY30" fmla="*/ 1041400 h 1054104"/>
                <a:gd name="connsiteX31" fmla="*/ 241300 w 2449661"/>
                <a:gd name="connsiteY31" fmla="*/ 1047750 h 1054104"/>
                <a:gd name="connsiteX32" fmla="*/ 0 w 2449661"/>
                <a:gd name="connsiteY32"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587500 w 2449661"/>
                <a:gd name="connsiteY10" fmla="*/ 812800 h 1054104"/>
                <a:gd name="connsiteX11" fmla="*/ 1517650 w 2449661"/>
                <a:gd name="connsiteY11" fmla="*/ 819150 h 1054104"/>
                <a:gd name="connsiteX12" fmla="*/ 1371600 w 2449661"/>
                <a:gd name="connsiteY12" fmla="*/ 825500 h 1054104"/>
                <a:gd name="connsiteX13" fmla="*/ 1263650 w 2449661"/>
                <a:gd name="connsiteY13" fmla="*/ 844550 h 1054104"/>
                <a:gd name="connsiteX14" fmla="*/ 1181100 w 2449661"/>
                <a:gd name="connsiteY14" fmla="*/ 869950 h 1054104"/>
                <a:gd name="connsiteX15" fmla="*/ 1162050 w 2449661"/>
                <a:gd name="connsiteY15" fmla="*/ 882650 h 1054104"/>
                <a:gd name="connsiteX16" fmla="*/ 1117600 w 2449661"/>
                <a:gd name="connsiteY16" fmla="*/ 895350 h 1054104"/>
                <a:gd name="connsiteX17" fmla="*/ 1060450 w 2449661"/>
                <a:gd name="connsiteY17" fmla="*/ 908050 h 1054104"/>
                <a:gd name="connsiteX18" fmla="*/ 977900 w 2449661"/>
                <a:gd name="connsiteY18" fmla="*/ 933450 h 1054104"/>
                <a:gd name="connsiteX19" fmla="*/ 952500 w 2449661"/>
                <a:gd name="connsiteY19" fmla="*/ 939800 h 1054104"/>
                <a:gd name="connsiteX20" fmla="*/ 933450 w 2449661"/>
                <a:gd name="connsiteY20" fmla="*/ 946150 h 1054104"/>
                <a:gd name="connsiteX21" fmla="*/ 901700 w 2449661"/>
                <a:gd name="connsiteY21" fmla="*/ 952500 h 1054104"/>
                <a:gd name="connsiteX22" fmla="*/ 869950 w 2449661"/>
                <a:gd name="connsiteY22" fmla="*/ 965200 h 1054104"/>
                <a:gd name="connsiteX23" fmla="*/ 825500 w 2449661"/>
                <a:gd name="connsiteY23" fmla="*/ 971550 h 1054104"/>
                <a:gd name="connsiteX24" fmla="*/ 749300 w 2449661"/>
                <a:gd name="connsiteY24" fmla="*/ 984250 h 1054104"/>
                <a:gd name="connsiteX25" fmla="*/ 660400 w 2449661"/>
                <a:gd name="connsiteY25" fmla="*/ 996950 h 1054104"/>
                <a:gd name="connsiteX26" fmla="*/ 577850 w 2449661"/>
                <a:gd name="connsiteY26" fmla="*/ 1016000 h 1054104"/>
                <a:gd name="connsiteX27" fmla="*/ 508000 w 2449661"/>
                <a:gd name="connsiteY27" fmla="*/ 1022350 h 1054104"/>
                <a:gd name="connsiteX28" fmla="*/ 431800 w 2449661"/>
                <a:gd name="connsiteY28" fmla="*/ 1035050 h 1054104"/>
                <a:gd name="connsiteX29" fmla="*/ 342900 w 2449661"/>
                <a:gd name="connsiteY29" fmla="*/ 1041400 h 1054104"/>
                <a:gd name="connsiteX30" fmla="*/ 241300 w 2449661"/>
                <a:gd name="connsiteY30" fmla="*/ 1047750 h 1054104"/>
                <a:gd name="connsiteX31" fmla="*/ 0 w 2449661"/>
                <a:gd name="connsiteY31"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517650 w 2449661"/>
                <a:gd name="connsiteY10" fmla="*/ 819150 h 1054104"/>
                <a:gd name="connsiteX11" fmla="*/ 1371600 w 2449661"/>
                <a:gd name="connsiteY11" fmla="*/ 825500 h 1054104"/>
                <a:gd name="connsiteX12" fmla="*/ 1263650 w 2449661"/>
                <a:gd name="connsiteY12" fmla="*/ 844550 h 1054104"/>
                <a:gd name="connsiteX13" fmla="*/ 1181100 w 2449661"/>
                <a:gd name="connsiteY13" fmla="*/ 869950 h 1054104"/>
                <a:gd name="connsiteX14" fmla="*/ 1162050 w 2449661"/>
                <a:gd name="connsiteY14" fmla="*/ 882650 h 1054104"/>
                <a:gd name="connsiteX15" fmla="*/ 1117600 w 2449661"/>
                <a:gd name="connsiteY15" fmla="*/ 895350 h 1054104"/>
                <a:gd name="connsiteX16" fmla="*/ 1060450 w 2449661"/>
                <a:gd name="connsiteY16" fmla="*/ 908050 h 1054104"/>
                <a:gd name="connsiteX17" fmla="*/ 977900 w 2449661"/>
                <a:gd name="connsiteY17" fmla="*/ 933450 h 1054104"/>
                <a:gd name="connsiteX18" fmla="*/ 952500 w 2449661"/>
                <a:gd name="connsiteY18" fmla="*/ 939800 h 1054104"/>
                <a:gd name="connsiteX19" fmla="*/ 933450 w 2449661"/>
                <a:gd name="connsiteY19" fmla="*/ 946150 h 1054104"/>
                <a:gd name="connsiteX20" fmla="*/ 901700 w 2449661"/>
                <a:gd name="connsiteY20" fmla="*/ 952500 h 1054104"/>
                <a:gd name="connsiteX21" fmla="*/ 869950 w 2449661"/>
                <a:gd name="connsiteY21" fmla="*/ 965200 h 1054104"/>
                <a:gd name="connsiteX22" fmla="*/ 825500 w 2449661"/>
                <a:gd name="connsiteY22" fmla="*/ 971550 h 1054104"/>
                <a:gd name="connsiteX23" fmla="*/ 749300 w 2449661"/>
                <a:gd name="connsiteY23" fmla="*/ 984250 h 1054104"/>
                <a:gd name="connsiteX24" fmla="*/ 660400 w 2449661"/>
                <a:gd name="connsiteY24" fmla="*/ 996950 h 1054104"/>
                <a:gd name="connsiteX25" fmla="*/ 577850 w 2449661"/>
                <a:gd name="connsiteY25" fmla="*/ 1016000 h 1054104"/>
                <a:gd name="connsiteX26" fmla="*/ 508000 w 2449661"/>
                <a:gd name="connsiteY26" fmla="*/ 1022350 h 1054104"/>
                <a:gd name="connsiteX27" fmla="*/ 431800 w 2449661"/>
                <a:gd name="connsiteY27" fmla="*/ 1035050 h 1054104"/>
                <a:gd name="connsiteX28" fmla="*/ 342900 w 2449661"/>
                <a:gd name="connsiteY28" fmla="*/ 1041400 h 1054104"/>
                <a:gd name="connsiteX29" fmla="*/ 241300 w 2449661"/>
                <a:gd name="connsiteY29" fmla="*/ 1047750 h 1054104"/>
                <a:gd name="connsiteX30" fmla="*/ 0 w 2449661"/>
                <a:gd name="connsiteY30"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71600 w 2449661"/>
                <a:gd name="connsiteY10" fmla="*/ 825500 h 1054104"/>
                <a:gd name="connsiteX11" fmla="*/ 1263650 w 2449661"/>
                <a:gd name="connsiteY11" fmla="*/ 844550 h 1054104"/>
                <a:gd name="connsiteX12" fmla="*/ 1181100 w 2449661"/>
                <a:gd name="connsiteY12" fmla="*/ 869950 h 1054104"/>
                <a:gd name="connsiteX13" fmla="*/ 1162050 w 2449661"/>
                <a:gd name="connsiteY13" fmla="*/ 882650 h 1054104"/>
                <a:gd name="connsiteX14" fmla="*/ 1117600 w 2449661"/>
                <a:gd name="connsiteY14" fmla="*/ 895350 h 1054104"/>
                <a:gd name="connsiteX15" fmla="*/ 1060450 w 2449661"/>
                <a:gd name="connsiteY15" fmla="*/ 908050 h 1054104"/>
                <a:gd name="connsiteX16" fmla="*/ 977900 w 2449661"/>
                <a:gd name="connsiteY16" fmla="*/ 933450 h 1054104"/>
                <a:gd name="connsiteX17" fmla="*/ 952500 w 2449661"/>
                <a:gd name="connsiteY17" fmla="*/ 939800 h 1054104"/>
                <a:gd name="connsiteX18" fmla="*/ 933450 w 2449661"/>
                <a:gd name="connsiteY18" fmla="*/ 946150 h 1054104"/>
                <a:gd name="connsiteX19" fmla="*/ 901700 w 2449661"/>
                <a:gd name="connsiteY19" fmla="*/ 952500 h 1054104"/>
                <a:gd name="connsiteX20" fmla="*/ 869950 w 2449661"/>
                <a:gd name="connsiteY20" fmla="*/ 965200 h 1054104"/>
                <a:gd name="connsiteX21" fmla="*/ 825500 w 2449661"/>
                <a:gd name="connsiteY21" fmla="*/ 971550 h 1054104"/>
                <a:gd name="connsiteX22" fmla="*/ 749300 w 2449661"/>
                <a:gd name="connsiteY22" fmla="*/ 984250 h 1054104"/>
                <a:gd name="connsiteX23" fmla="*/ 660400 w 2449661"/>
                <a:gd name="connsiteY23" fmla="*/ 996950 h 1054104"/>
                <a:gd name="connsiteX24" fmla="*/ 577850 w 2449661"/>
                <a:gd name="connsiteY24" fmla="*/ 1016000 h 1054104"/>
                <a:gd name="connsiteX25" fmla="*/ 508000 w 2449661"/>
                <a:gd name="connsiteY25" fmla="*/ 1022350 h 1054104"/>
                <a:gd name="connsiteX26" fmla="*/ 431800 w 2449661"/>
                <a:gd name="connsiteY26" fmla="*/ 1035050 h 1054104"/>
                <a:gd name="connsiteX27" fmla="*/ 342900 w 2449661"/>
                <a:gd name="connsiteY27" fmla="*/ 1041400 h 1054104"/>
                <a:gd name="connsiteX28" fmla="*/ 241300 w 2449661"/>
                <a:gd name="connsiteY28" fmla="*/ 1047750 h 1054104"/>
                <a:gd name="connsiteX29" fmla="*/ 0 w 2449661"/>
                <a:gd name="connsiteY29"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1263650 w 2449661"/>
                <a:gd name="connsiteY11" fmla="*/ 844550 h 1054104"/>
                <a:gd name="connsiteX12" fmla="*/ 1181100 w 2449661"/>
                <a:gd name="connsiteY12" fmla="*/ 869950 h 1054104"/>
                <a:gd name="connsiteX13" fmla="*/ 1162050 w 2449661"/>
                <a:gd name="connsiteY13" fmla="*/ 882650 h 1054104"/>
                <a:gd name="connsiteX14" fmla="*/ 1117600 w 2449661"/>
                <a:gd name="connsiteY14" fmla="*/ 895350 h 1054104"/>
                <a:gd name="connsiteX15" fmla="*/ 1060450 w 2449661"/>
                <a:gd name="connsiteY15" fmla="*/ 908050 h 1054104"/>
                <a:gd name="connsiteX16" fmla="*/ 977900 w 2449661"/>
                <a:gd name="connsiteY16" fmla="*/ 933450 h 1054104"/>
                <a:gd name="connsiteX17" fmla="*/ 952500 w 2449661"/>
                <a:gd name="connsiteY17" fmla="*/ 939800 h 1054104"/>
                <a:gd name="connsiteX18" fmla="*/ 933450 w 2449661"/>
                <a:gd name="connsiteY18" fmla="*/ 946150 h 1054104"/>
                <a:gd name="connsiteX19" fmla="*/ 901700 w 2449661"/>
                <a:gd name="connsiteY19" fmla="*/ 952500 h 1054104"/>
                <a:gd name="connsiteX20" fmla="*/ 869950 w 2449661"/>
                <a:gd name="connsiteY20" fmla="*/ 965200 h 1054104"/>
                <a:gd name="connsiteX21" fmla="*/ 825500 w 2449661"/>
                <a:gd name="connsiteY21" fmla="*/ 971550 h 1054104"/>
                <a:gd name="connsiteX22" fmla="*/ 749300 w 2449661"/>
                <a:gd name="connsiteY22" fmla="*/ 984250 h 1054104"/>
                <a:gd name="connsiteX23" fmla="*/ 660400 w 2449661"/>
                <a:gd name="connsiteY23" fmla="*/ 996950 h 1054104"/>
                <a:gd name="connsiteX24" fmla="*/ 577850 w 2449661"/>
                <a:gd name="connsiteY24" fmla="*/ 1016000 h 1054104"/>
                <a:gd name="connsiteX25" fmla="*/ 508000 w 2449661"/>
                <a:gd name="connsiteY25" fmla="*/ 1022350 h 1054104"/>
                <a:gd name="connsiteX26" fmla="*/ 431800 w 2449661"/>
                <a:gd name="connsiteY26" fmla="*/ 1035050 h 1054104"/>
                <a:gd name="connsiteX27" fmla="*/ 342900 w 2449661"/>
                <a:gd name="connsiteY27" fmla="*/ 1041400 h 1054104"/>
                <a:gd name="connsiteX28" fmla="*/ 241300 w 2449661"/>
                <a:gd name="connsiteY28" fmla="*/ 1047750 h 1054104"/>
                <a:gd name="connsiteX29" fmla="*/ 0 w 2449661"/>
                <a:gd name="connsiteY29"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1181100 w 2449661"/>
                <a:gd name="connsiteY11" fmla="*/ 869950 h 1054104"/>
                <a:gd name="connsiteX12" fmla="*/ 1162050 w 2449661"/>
                <a:gd name="connsiteY12" fmla="*/ 882650 h 1054104"/>
                <a:gd name="connsiteX13" fmla="*/ 1117600 w 2449661"/>
                <a:gd name="connsiteY13" fmla="*/ 895350 h 1054104"/>
                <a:gd name="connsiteX14" fmla="*/ 1060450 w 2449661"/>
                <a:gd name="connsiteY14" fmla="*/ 908050 h 1054104"/>
                <a:gd name="connsiteX15" fmla="*/ 977900 w 2449661"/>
                <a:gd name="connsiteY15" fmla="*/ 933450 h 1054104"/>
                <a:gd name="connsiteX16" fmla="*/ 952500 w 2449661"/>
                <a:gd name="connsiteY16" fmla="*/ 939800 h 1054104"/>
                <a:gd name="connsiteX17" fmla="*/ 933450 w 2449661"/>
                <a:gd name="connsiteY17" fmla="*/ 946150 h 1054104"/>
                <a:gd name="connsiteX18" fmla="*/ 901700 w 2449661"/>
                <a:gd name="connsiteY18" fmla="*/ 952500 h 1054104"/>
                <a:gd name="connsiteX19" fmla="*/ 869950 w 2449661"/>
                <a:gd name="connsiteY19" fmla="*/ 965200 h 1054104"/>
                <a:gd name="connsiteX20" fmla="*/ 825500 w 2449661"/>
                <a:gd name="connsiteY20" fmla="*/ 971550 h 1054104"/>
                <a:gd name="connsiteX21" fmla="*/ 749300 w 2449661"/>
                <a:gd name="connsiteY21" fmla="*/ 984250 h 1054104"/>
                <a:gd name="connsiteX22" fmla="*/ 660400 w 2449661"/>
                <a:gd name="connsiteY22" fmla="*/ 996950 h 1054104"/>
                <a:gd name="connsiteX23" fmla="*/ 577850 w 2449661"/>
                <a:gd name="connsiteY23" fmla="*/ 1016000 h 1054104"/>
                <a:gd name="connsiteX24" fmla="*/ 508000 w 2449661"/>
                <a:gd name="connsiteY24" fmla="*/ 1022350 h 1054104"/>
                <a:gd name="connsiteX25" fmla="*/ 431800 w 2449661"/>
                <a:gd name="connsiteY25" fmla="*/ 1035050 h 1054104"/>
                <a:gd name="connsiteX26" fmla="*/ 342900 w 2449661"/>
                <a:gd name="connsiteY26" fmla="*/ 1041400 h 1054104"/>
                <a:gd name="connsiteX27" fmla="*/ 241300 w 2449661"/>
                <a:gd name="connsiteY27" fmla="*/ 1047750 h 1054104"/>
                <a:gd name="connsiteX28" fmla="*/ 0 w 2449661"/>
                <a:gd name="connsiteY28"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1162050 w 2449661"/>
                <a:gd name="connsiteY11" fmla="*/ 882650 h 1054104"/>
                <a:gd name="connsiteX12" fmla="*/ 1117600 w 2449661"/>
                <a:gd name="connsiteY12" fmla="*/ 895350 h 1054104"/>
                <a:gd name="connsiteX13" fmla="*/ 1060450 w 2449661"/>
                <a:gd name="connsiteY13" fmla="*/ 908050 h 1054104"/>
                <a:gd name="connsiteX14" fmla="*/ 977900 w 2449661"/>
                <a:gd name="connsiteY14" fmla="*/ 933450 h 1054104"/>
                <a:gd name="connsiteX15" fmla="*/ 952500 w 2449661"/>
                <a:gd name="connsiteY15" fmla="*/ 939800 h 1054104"/>
                <a:gd name="connsiteX16" fmla="*/ 933450 w 2449661"/>
                <a:gd name="connsiteY16" fmla="*/ 946150 h 1054104"/>
                <a:gd name="connsiteX17" fmla="*/ 901700 w 2449661"/>
                <a:gd name="connsiteY17" fmla="*/ 952500 h 1054104"/>
                <a:gd name="connsiteX18" fmla="*/ 869950 w 2449661"/>
                <a:gd name="connsiteY18" fmla="*/ 965200 h 1054104"/>
                <a:gd name="connsiteX19" fmla="*/ 825500 w 2449661"/>
                <a:gd name="connsiteY19" fmla="*/ 971550 h 1054104"/>
                <a:gd name="connsiteX20" fmla="*/ 749300 w 2449661"/>
                <a:gd name="connsiteY20" fmla="*/ 984250 h 1054104"/>
                <a:gd name="connsiteX21" fmla="*/ 660400 w 2449661"/>
                <a:gd name="connsiteY21" fmla="*/ 996950 h 1054104"/>
                <a:gd name="connsiteX22" fmla="*/ 577850 w 2449661"/>
                <a:gd name="connsiteY22" fmla="*/ 1016000 h 1054104"/>
                <a:gd name="connsiteX23" fmla="*/ 508000 w 2449661"/>
                <a:gd name="connsiteY23" fmla="*/ 1022350 h 1054104"/>
                <a:gd name="connsiteX24" fmla="*/ 431800 w 2449661"/>
                <a:gd name="connsiteY24" fmla="*/ 1035050 h 1054104"/>
                <a:gd name="connsiteX25" fmla="*/ 342900 w 2449661"/>
                <a:gd name="connsiteY25" fmla="*/ 1041400 h 1054104"/>
                <a:gd name="connsiteX26" fmla="*/ 241300 w 2449661"/>
                <a:gd name="connsiteY26" fmla="*/ 1047750 h 1054104"/>
                <a:gd name="connsiteX27" fmla="*/ 0 w 2449661"/>
                <a:gd name="connsiteY27"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1117600 w 2449661"/>
                <a:gd name="connsiteY11" fmla="*/ 895350 h 1054104"/>
                <a:gd name="connsiteX12" fmla="*/ 1060450 w 2449661"/>
                <a:gd name="connsiteY12" fmla="*/ 908050 h 1054104"/>
                <a:gd name="connsiteX13" fmla="*/ 977900 w 2449661"/>
                <a:gd name="connsiteY13" fmla="*/ 933450 h 1054104"/>
                <a:gd name="connsiteX14" fmla="*/ 952500 w 2449661"/>
                <a:gd name="connsiteY14" fmla="*/ 939800 h 1054104"/>
                <a:gd name="connsiteX15" fmla="*/ 933450 w 2449661"/>
                <a:gd name="connsiteY15" fmla="*/ 946150 h 1054104"/>
                <a:gd name="connsiteX16" fmla="*/ 901700 w 2449661"/>
                <a:gd name="connsiteY16" fmla="*/ 952500 h 1054104"/>
                <a:gd name="connsiteX17" fmla="*/ 869950 w 2449661"/>
                <a:gd name="connsiteY17" fmla="*/ 965200 h 1054104"/>
                <a:gd name="connsiteX18" fmla="*/ 825500 w 2449661"/>
                <a:gd name="connsiteY18" fmla="*/ 971550 h 1054104"/>
                <a:gd name="connsiteX19" fmla="*/ 749300 w 2449661"/>
                <a:gd name="connsiteY19" fmla="*/ 984250 h 1054104"/>
                <a:gd name="connsiteX20" fmla="*/ 660400 w 2449661"/>
                <a:gd name="connsiteY20" fmla="*/ 996950 h 1054104"/>
                <a:gd name="connsiteX21" fmla="*/ 577850 w 2449661"/>
                <a:gd name="connsiteY21" fmla="*/ 1016000 h 1054104"/>
                <a:gd name="connsiteX22" fmla="*/ 508000 w 2449661"/>
                <a:gd name="connsiteY22" fmla="*/ 1022350 h 1054104"/>
                <a:gd name="connsiteX23" fmla="*/ 431800 w 2449661"/>
                <a:gd name="connsiteY23" fmla="*/ 1035050 h 1054104"/>
                <a:gd name="connsiteX24" fmla="*/ 342900 w 2449661"/>
                <a:gd name="connsiteY24" fmla="*/ 1041400 h 1054104"/>
                <a:gd name="connsiteX25" fmla="*/ 241300 w 2449661"/>
                <a:gd name="connsiteY25" fmla="*/ 1047750 h 1054104"/>
                <a:gd name="connsiteX26" fmla="*/ 0 w 2449661"/>
                <a:gd name="connsiteY26"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1060450 w 2449661"/>
                <a:gd name="connsiteY11" fmla="*/ 908050 h 1054104"/>
                <a:gd name="connsiteX12" fmla="*/ 977900 w 2449661"/>
                <a:gd name="connsiteY12" fmla="*/ 933450 h 1054104"/>
                <a:gd name="connsiteX13" fmla="*/ 952500 w 2449661"/>
                <a:gd name="connsiteY13" fmla="*/ 939800 h 1054104"/>
                <a:gd name="connsiteX14" fmla="*/ 933450 w 2449661"/>
                <a:gd name="connsiteY14" fmla="*/ 946150 h 1054104"/>
                <a:gd name="connsiteX15" fmla="*/ 901700 w 2449661"/>
                <a:gd name="connsiteY15" fmla="*/ 952500 h 1054104"/>
                <a:gd name="connsiteX16" fmla="*/ 869950 w 2449661"/>
                <a:gd name="connsiteY16" fmla="*/ 965200 h 1054104"/>
                <a:gd name="connsiteX17" fmla="*/ 825500 w 2449661"/>
                <a:gd name="connsiteY17" fmla="*/ 971550 h 1054104"/>
                <a:gd name="connsiteX18" fmla="*/ 749300 w 2449661"/>
                <a:gd name="connsiteY18" fmla="*/ 984250 h 1054104"/>
                <a:gd name="connsiteX19" fmla="*/ 660400 w 2449661"/>
                <a:gd name="connsiteY19" fmla="*/ 996950 h 1054104"/>
                <a:gd name="connsiteX20" fmla="*/ 577850 w 2449661"/>
                <a:gd name="connsiteY20" fmla="*/ 1016000 h 1054104"/>
                <a:gd name="connsiteX21" fmla="*/ 508000 w 2449661"/>
                <a:gd name="connsiteY21" fmla="*/ 1022350 h 1054104"/>
                <a:gd name="connsiteX22" fmla="*/ 431800 w 2449661"/>
                <a:gd name="connsiteY22" fmla="*/ 1035050 h 1054104"/>
                <a:gd name="connsiteX23" fmla="*/ 342900 w 2449661"/>
                <a:gd name="connsiteY23" fmla="*/ 1041400 h 1054104"/>
                <a:gd name="connsiteX24" fmla="*/ 241300 w 2449661"/>
                <a:gd name="connsiteY24" fmla="*/ 1047750 h 1054104"/>
                <a:gd name="connsiteX25" fmla="*/ 0 w 2449661"/>
                <a:gd name="connsiteY25"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977900 w 2449661"/>
                <a:gd name="connsiteY11" fmla="*/ 933450 h 1054104"/>
                <a:gd name="connsiteX12" fmla="*/ 952500 w 2449661"/>
                <a:gd name="connsiteY12" fmla="*/ 939800 h 1054104"/>
                <a:gd name="connsiteX13" fmla="*/ 933450 w 2449661"/>
                <a:gd name="connsiteY13" fmla="*/ 946150 h 1054104"/>
                <a:gd name="connsiteX14" fmla="*/ 901700 w 2449661"/>
                <a:gd name="connsiteY14" fmla="*/ 952500 h 1054104"/>
                <a:gd name="connsiteX15" fmla="*/ 869950 w 2449661"/>
                <a:gd name="connsiteY15" fmla="*/ 965200 h 1054104"/>
                <a:gd name="connsiteX16" fmla="*/ 825500 w 2449661"/>
                <a:gd name="connsiteY16" fmla="*/ 971550 h 1054104"/>
                <a:gd name="connsiteX17" fmla="*/ 749300 w 2449661"/>
                <a:gd name="connsiteY17" fmla="*/ 984250 h 1054104"/>
                <a:gd name="connsiteX18" fmla="*/ 660400 w 2449661"/>
                <a:gd name="connsiteY18" fmla="*/ 996950 h 1054104"/>
                <a:gd name="connsiteX19" fmla="*/ 577850 w 2449661"/>
                <a:gd name="connsiteY19" fmla="*/ 1016000 h 1054104"/>
                <a:gd name="connsiteX20" fmla="*/ 508000 w 2449661"/>
                <a:gd name="connsiteY20" fmla="*/ 1022350 h 1054104"/>
                <a:gd name="connsiteX21" fmla="*/ 431800 w 2449661"/>
                <a:gd name="connsiteY21" fmla="*/ 1035050 h 1054104"/>
                <a:gd name="connsiteX22" fmla="*/ 342900 w 2449661"/>
                <a:gd name="connsiteY22" fmla="*/ 1041400 h 1054104"/>
                <a:gd name="connsiteX23" fmla="*/ 241300 w 2449661"/>
                <a:gd name="connsiteY23" fmla="*/ 1047750 h 1054104"/>
                <a:gd name="connsiteX24" fmla="*/ 0 w 2449661"/>
                <a:gd name="connsiteY24"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952500 w 2449661"/>
                <a:gd name="connsiteY11" fmla="*/ 939800 h 1054104"/>
                <a:gd name="connsiteX12" fmla="*/ 933450 w 2449661"/>
                <a:gd name="connsiteY12" fmla="*/ 946150 h 1054104"/>
                <a:gd name="connsiteX13" fmla="*/ 901700 w 2449661"/>
                <a:gd name="connsiteY13" fmla="*/ 952500 h 1054104"/>
                <a:gd name="connsiteX14" fmla="*/ 869950 w 2449661"/>
                <a:gd name="connsiteY14" fmla="*/ 965200 h 1054104"/>
                <a:gd name="connsiteX15" fmla="*/ 825500 w 2449661"/>
                <a:gd name="connsiteY15" fmla="*/ 971550 h 1054104"/>
                <a:gd name="connsiteX16" fmla="*/ 749300 w 2449661"/>
                <a:gd name="connsiteY16" fmla="*/ 984250 h 1054104"/>
                <a:gd name="connsiteX17" fmla="*/ 660400 w 2449661"/>
                <a:gd name="connsiteY17" fmla="*/ 996950 h 1054104"/>
                <a:gd name="connsiteX18" fmla="*/ 577850 w 2449661"/>
                <a:gd name="connsiteY18" fmla="*/ 1016000 h 1054104"/>
                <a:gd name="connsiteX19" fmla="*/ 508000 w 2449661"/>
                <a:gd name="connsiteY19" fmla="*/ 1022350 h 1054104"/>
                <a:gd name="connsiteX20" fmla="*/ 431800 w 2449661"/>
                <a:gd name="connsiteY20" fmla="*/ 1035050 h 1054104"/>
                <a:gd name="connsiteX21" fmla="*/ 342900 w 2449661"/>
                <a:gd name="connsiteY21" fmla="*/ 1041400 h 1054104"/>
                <a:gd name="connsiteX22" fmla="*/ 241300 w 2449661"/>
                <a:gd name="connsiteY22" fmla="*/ 1047750 h 1054104"/>
                <a:gd name="connsiteX23" fmla="*/ 0 w 2449661"/>
                <a:gd name="connsiteY23"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952500 w 2449661"/>
                <a:gd name="connsiteY11" fmla="*/ 939800 h 1054104"/>
                <a:gd name="connsiteX12" fmla="*/ 901700 w 2449661"/>
                <a:gd name="connsiteY12" fmla="*/ 952500 h 1054104"/>
                <a:gd name="connsiteX13" fmla="*/ 869950 w 2449661"/>
                <a:gd name="connsiteY13" fmla="*/ 965200 h 1054104"/>
                <a:gd name="connsiteX14" fmla="*/ 825500 w 2449661"/>
                <a:gd name="connsiteY14" fmla="*/ 971550 h 1054104"/>
                <a:gd name="connsiteX15" fmla="*/ 749300 w 2449661"/>
                <a:gd name="connsiteY15" fmla="*/ 984250 h 1054104"/>
                <a:gd name="connsiteX16" fmla="*/ 660400 w 2449661"/>
                <a:gd name="connsiteY16" fmla="*/ 996950 h 1054104"/>
                <a:gd name="connsiteX17" fmla="*/ 577850 w 2449661"/>
                <a:gd name="connsiteY17" fmla="*/ 1016000 h 1054104"/>
                <a:gd name="connsiteX18" fmla="*/ 508000 w 2449661"/>
                <a:gd name="connsiteY18" fmla="*/ 1022350 h 1054104"/>
                <a:gd name="connsiteX19" fmla="*/ 431800 w 2449661"/>
                <a:gd name="connsiteY19" fmla="*/ 1035050 h 1054104"/>
                <a:gd name="connsiteX20" fmla="*/ 342900 w 2449661"/>
                <a:gd name="connsiteY20" fmla="*/ 1041400 h 1054104"/>
                <a:gd name="connsiteX21" fmla="*/ 241300 w 2449661"/>
                <a:gd name="connsiteY21" fmla="*/ 1047750 h 1054104"/>
                <a:gd name="connsiteX22" fmla="*/ 0 w 2449661"/>
                <a:gd name="connsiteY22"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952500 w 2449661"/>
                <a:gd name="connsiteY11" fmla="*/ 939800 h 1054104"/>
                <a:gd name="connsiteX12" fmla="*/ 869950 w 2449661"/>
                <a:gd name="connsiteY12" fmla="*/ 965200 h 1054104"/>
                <a:gd name="connsiteX13" fmla="*/ 825500 w 2449661"/>
                <a:gd name="connsiteY13" fmla="*/ 971550 h 1054104"/>
                <a:gd name="connsiteX14" fmla="*/ 749300 w 2449661"/>
                <a:gd name="connsiteY14" fmla="*/ 984250 h 1054104"/>
                <a:gd name="connsiteX15" fmla="*/ 660400 w 2449661"/>
                <a:gd name="connsiteY15" fmla="*/ 996950 h 1054104"/>
                <a:gd name="connsiteX16" fmla="*/ 577850 w 2449661"/>
                <a:gd name="connsiteY16" fmla="*/ 1016000 h 1054104"/>
                <a:gd name="connsiteX17" fmla="*/ 508000 w 2449661"/>
                <a:gd name="connsiteY17" fmla="*/ 1022350 h 1054104"/>
                <a:gd name="connsiteX18" fmla="*/ 431800 w 2449661"/>
                <a:gd name="connsiteY18" fmla="*/ 1035050 h 1054104"/>
                <a:gd name="connsiteX19" fmla="*/ 342900 w 2449661"/>
                <a:gd name="connsiteY19" fmla="*/ 1041400 h 1054104"/>
                <a:gd name="connsiteX20" fmla="*/ 241300 w 2449661"/>
                <a:gd name="connsiteY20" fmla="*/ 1047750 h 1054104"/>
                <a:gd name="connsiteX21" fmla="*/ 0 w 2449661"/>
                <a:gd name="connsiteY21"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952500 w 2449661"/>
                <a:gd name="connsiteY11" fmla="*/ 939800 h 1054104"/>
                <a:gd name="connsiteX12" fmla="*/ 825500 w 2449661"/>
                <a:gd name="connsiteY12" fmla="*/ 971550 h 1054104"/>
                <a:gd name="connsiteX13" fmla="*/ 749300 w 2449661"/>
                <a:gd name="connsiteY13" fmla="*/ 984250 h 1054104"/>
                <a:gd name="connsiteX14" fmla="*/ 660400 w 2449661"/>
                <a:gd name="connsiteY14" fmla="*/ 996950 h 1054104"/>
                <a:gd name="connsiteX15" fmla="*/ 577850 w 2449661"/>
                <a:gd name="connsiteY15" fmla="*/ 1016000 h 1054104"/>
                <a:gd name="connsiteX16" fmla="*/ 508000 w 2449661"/>
                <a:gd name="connsiteY16" fmla="*/ 1022350 h 1054104"/>
                <a:gd name="connsiteX17" fmla="*/ 431800 w 2449661"/>
                <a:gd name="connsiteY17" fmla="*/ 1035050 h 1054104"/>
                <a:gd name="connsiteX18" fmla="*/ 342900 w 2449661"/>
                <a:gd name="connsiteY18" fmla="*/ 1041400 h 1054104"/>
                <a:gd name="connsiteX19" fmla="*/ 241300 w 2449661"/>
                <a:gd name="connsiteY19" fmla="*/ 1047750 h 1054104"/>
                <a:gd name="connsiteX20" fmla="*/ 0 w 2449661"/>
                <a:gd name="connsiteY20"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952500 w 2449661"/>
                <a:gd name="connsiteY11" fmla="*/ 939800 h 1054104"/>
                <a:gd name="connsiteX12" fmla="*/ 749300 w 2449661"/>
                <a:gd name="connsiteY12" fmla="*/ 984250 h 1054104"/>
                <a:gd name="connsiteX13" fmla="*/ 660400 w 2449661"/>
                <a:gd name="connsiteY13" fmla="*/ 996950 h 1054104"/>
                <a:gd name="connsiteX14" fmla="*/ 577850 w 2449661"/>
                <a:gd name="connsiteY14" fmla="*/ 1016000 h 1054104"/>
                <a:gd name="connsiteX15" fmla="*/ 508000 w 2449661"/>
                <a:gd name="connsiteY15" fmla="*/ 1022350 h 1054104"/>
                <a:gd name="connsiteX16" fmla="*/ 431800 w 2449661"/>
                <a:gd name="connsiteY16" fmla="*/ 1035050 h 1054104"/>
                <a:gd name="connsiteX17" fmla="*/ 342900 w 2449661"/>
                <a:gd name="connsiteY17" fmla="*/ 1041400 h 1054104"/>
                <a:gd name="connsiteX18" fmla="*/ 241300 w 2449661"/>
                <a:gd name="connsiteY18" fmla="*/ 1047750 h 1054104"/>
                <a:gd name="connsiteX19" fmla="*/ 0 w 2449661"/>
                <a:gd name="connsiteY19"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952500 w 2449661"/>
                <a:gd name="connsiteY11" fmla="*/ 939800 h 1054104"/>
                <a:gd name="connsiteX12" fmla="*/ 660400 w 2449661"/>
                <a:gd name="connsiteY12" fmla="*/ 996950 h 1054104"/>
                <a:gd name="connsiteX13" fmla="*/ 577850 w 2449661"/>
                <a:gd name="connsiteY13" fmla="*/ 1016000 h 1054104"/>
                <a:gd name="connsiteX14" fmla="*/ 508000 w 2449661"/>
                <a:gd name="connsiteY14" fmla="*/ 1022350 h 1054104"/>
                <a:gd name="connsiteX15" fmla="*/ 431800 w 2449661"/>
                <a:gd name="connsiteY15" fmla="*/ 1035050 h 1054104"/>
                <a:gd name="connsiteX16" fmla="*/ 342900 w 2449661"/>
                <a:gd name="connsiteY16" fmla="*/ 1041400 h 1054104"/>
                <a:gd name="connsiteX17" fmla="*/ 241300 w 2449661"/>
                <a:gd name="connsiteY17" fmla="*/ 1047750 h 1054104"/>
                <a:gd name="connsiteX18" fmla="*/ 0 w 2449661"/>
                <a:gd name="connsiteY18"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952500 w 2449661"/>
                <a:gd name="connsiteY11" fmla="*/ 939800 h 1054104"/>
                <a:gd name="connsiteX12" fmla="*/ 660400 w 2449661"/>
                <a:gd name="connsiteY12" fmla="*/ 996950 h 1054104"/>
                <a:gd name="connsiteX13" fmla="*/ 508000 w 2449661"/>
                <a:gd name="connsiteY13" fmla="*/ 1022350 h 1054104"/>
                <a:gd name="connsiteX14" fmla="*/ 431800 w 2449661"/>
                <a:gd name="connsiteY14" fmla="*/ 1035050 h 1054104"/>
                <a:gd name="connsiteX15" fmla="*/ 342900 w 2449661"/>
                <a:gd name="connsiteY15" fmla="*/ 1041400 h 1054104"/>
                <a:gd name="connsiteX16" fmla="*/ 241300 w 2449661"/>
                <a:gd name="connsiteY16" fmla="*/ 1047750 h 1054104"/>
                <a:gd name="connsiteX17" fmla="*/ 0 w 2449661"/>
                <a:gd name="connsiteY17"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952500 w 2449661"/>
                <a:gd name="connsiteY11" fmla="*/ 939800 h 1054104"/>
                <a:gd name="connsiteX12" fmla="*/ 660400 w 2449661"/>
                <a:gd name="connsiteY12" fmla="*/ 996950 h 1054104"/>
                <a:gd name="connsiteX13" fmla="*/ 431800 w 2449661"/>
                <a:gd name="connsiteY13" fmla="*/ 1035050 h 1054104"/>
                <a:gd name="connsiteX14" fmla="*/ 342900 w 2449661"/>
                <a:gd name="connsiteY14" fmla="*/ 1041400 h 1054104"/>
                <a:gd name="connsiteX15" fmla="*/ 241300 w 2449661"/>
                <a:gd name="connsiteY15" fmla="*/ 1047750 h 1054104"/>
                <a:gd name="connsiteX16" fmla="*/ 0 w 2449661"/>
                <a:gd name="connsiteY16" fmla="*/ 1054100 h 1054104"/>
                <a:gd name="connsiteX0" fmla="*/ 1060450 w 2449661"/>
                <a:gd name="connsiteY0" fmla="*/ 0 h 1054104"/>
                <a:gd name="connsiteX1" fmla="*/ 1663700 w 2449661"/>
                <a:gd name="connsiteY1" fmla="*/ 12700 h 1054104"/>
                <a:gd name="connsiteX2" fmla="*/ 2076450 w 2449661"/>
                <a:gd name="connsiteY2" fmla="*/ 76200 h 1054104"/>
                <a:gd name="connsiteX3" fmla="*/ 2343150 w 2449661"/>
                <a:gd name="connsiteY3" fmla="*/ 127000 h 1054104"/>
                <a:gd name="connsiteX4" fmla="*/ 2444750 w 2449661"/>
                <a:gd name="connsiteY4" fmla="*/ 215900 h 1054104"/>
                <a:gd name="connsiteX5" fmla="*/ 2425700 w 2449661"/>
                <a:gd name="connsiteY5" fmla="*/ 342900 h 1054104"/>
                <a:gd name="connsiteX6" fmla="*/ 2355850 w 2449661"/>
                <a:gd name="connsiteY6" fmla="*/ 438150 h 1054104"/>
                <a:gd name="connsiteX7" fmla="*/ 2254250 w 2449661"/>
                <a:gd name="connsiteY7" fmla="*/ 565150 h 1054104"/>
                <a:gd name="connsiteX8" fmla="*/ 2082800 w 2449661"/>
                <a:gd name="connsiteY8" fmla="*/ 692150 h 1054104"/>
                <a:gd name="connsiteX9" fmla="*/ 1828800 w 2449661"/>
                <a:gd name="connsiteY9" fmla="*/ 806450 h 1054104"/>
                <a:gd name="connsiteX10" fmla="*/ 1365250 w 2449661"/>
                <a:gd name="connsiteY10" fmla="*/ 895350 h 1054104"/>
                <a:gd name="connsiteX11" fmla="*/ 952500 w 2449661"/>
                <a:gd name="connsiteY11" fmla="*/ 939800 h 1054104"/>
                <a:gd name="connsiteX12" fmla="*/ 660400 w 2449661"/>
                <a:gd name="connsiteY12" fmla="*/ 996950 h 1054104"/>
                <a:gd name="connsiteX13" fmla="*/ 342900 w 2449661"/>
                <a:gd name="connsiteY13" fmla="*/ 1041400 h 1054104"/>
                <a:gd name="connsiteX14" fmla="*/ 241300 w 2449661"/>
                <a:gd name="connsiteY14" fmla="*/ 1047750 h 1054104"/>
                <a:gd name="connsiteX15" fmla="*/ 0 w 2449661"/>
                <a:gd name="connsiteY15" fmla="*/ 1054100 h 1054104"/>
                <a:gd name="connsiteX0" fmla="*/ 1060450 w 2449661"/>
                <a:gd name="connsiteY0" fmla="*/ 0 h 1054608"/>
                <a:gd name="connsiteX1" fmla="*/ 1663700 w 2449661"/>
                <a:gd name="connsiteY1" fmla="*/ 12700 h 1054608"/>
                <a:gd name="connsiteX2" fmla="*/ 2076450 w 2449661"/>
                <a:gd name="connsiteY2" fmla="*/ 76200 h 1054608"/>
                <a:gd name="connsiteX3" fmla="*/ 2343150 w 2449661"/>
                <a:gd name="connsiteY3" fmla="*/ 127000 h 1054608"/>
                <a:gd name="connsiteX4" fmla="*/ 2444750 w 2449661"/>
                <a:gd name="connsiteY4" fmla="*/ 215900 h 1054608"/>
                <a:gd name="connsiteX5" fmla="*/ 2425700 w 2449661"/>
                <a:gd name="connsiteY5" fmla="*/ 342900 h 1054608"/>
                <a:gd name="connsiteX6" fmla="*/ 2355850 w 2449661"/>
                <a:gd name="connsiteY6" fmla="*/ 438150 h 1054608"/>
                <a:gd name="connsiteX7" fmla="*/ 2254250 w 2449661"/>
                <a:gd name="connsiteY7" fmla="*/ 565150 h 1054608"/>
                <a:gd name="connsiteX8" fmla="*/ 2082800 w 2449661"/>
                <a:gd name="connsiteY8" fmla="*/ 692150 h 1054608"/>
                <a:gd name="connsiteX9" fmla="*/ 1828800 w 2449661"/>
                <a:gd name="connsiteY9" fmla="*/ 806450 h 1054608"/>
                <a:gd name="connsiteX10" fmla="*/ 1365250 w 2449661"/>
                <a:gd name="connsiteY10" fmla="*/ 895350 h 1054608"/>
                <a:gd name="connsiteX11" fmla="*/ 952500 w 2449661"/>
                <a:gd name="connsiteY11" fmla="*/ 939800 h 1054608"/>
                <a:gd name="connsiteX12" fmla="*/ 660400 w 2449661"/>
                <a:gd name="connsiteY12" fmla="*/ 996950 h 1054608"/>
                <a:gd name="connsiteX13" fmla="*/ 241300 w 2449661"/>
                <a:gd name="connsiteY13" fmla="*/ 1047750 h 1054608"/>
                <a:gd name="connsiteX14" fmla="*/ 0 w 2449661"/>
                <a:gd name="connsiteY14" fmla="*/ 1054100 h 1054608"/>
                <a:gd name="connsiteX0" fmla="*/ 1060450 w 2449661"/>
                <a:gd name="connsiteY0" fmla="*/ 0 h 1054100"/>
                <a:gd name="connsiteX1" fmla="*/ 1663700 w 2449661"/>
                <a:gd name="connsiteY1" fmla="*/ 12700 h 1054100"/>
                <a:gd name="connsiteX2" fmla="*/ 2076450 w 2449661"/>
                <a:gd name="connsiteY2" fmla="*/ 76200 h 1054100"/>
                <a:gd name="connsiteX3" fmla="*/ 2343150 w 2449661"/>
                <a:gd name="connsiteY3" fmla="*/ 127000 h 1054100"/>
                <a:gd name="connsiteX4" fmla="*/ 2444750 w 2449661"/>
                <a:gd name="connsiteY4" fmla="*/ 215900 h 1054100"/>
                <a:gd name="connsiteX5" fmla="*/ 2425700 w 2449661"/>
                <a:gd name="connsiteY5" fmla="*/ 342900 h 1054100"/>
                <a:gd name="connsiteX6" fmla="*/ 2355850 w 2449661"/>
                <a:gd name="connsiteY6" fmla="*/ 438150 h 1054100"/>
                <a:gd name="connsiteX7" fmla="*/ 2254250 w 2449661"/>
                <a:gd name="connsiteY7" fmla="*/ 565150 h 1054100"/>
                <a:gd name="connsiteX8" fmla="*/ 2082800 w 2449661"/>
                <a:gd name="connsiteY8" fmla="*/ 692150 h 1054100"/>
                <a:gd name="connsiteX9" fmla="*/ 1828800 w 2449661"/>
                <a:gd name="connsiteY9" fmla="*/ 806450 h 1054100"/>
                <a:gd name="connsiteX10" fmla="*/ 1365250 w 2449661"/>
                <a:gd name="connsiteY10" fmla="*/ 895350 h 1054100"/>
                <a:gd name="connsiteX11" fmla="*/ 952500 w 2449661"/>
                <a:gd name="connsiteY11" fmla="*/ 939800 h 1054100"/>
                <a:gd name="connsiteX12" fmla="*/ 660400 w 2449661"/>
                <a:gd name="connsiteY12" fmla="*/ 996950 h 1054100"/>
                <a:gd name="connsiteX13" fmla="*/ 0 w 2449661"/>
                <a:gd name="connsiteY13" fmla="*/ 1054100 h 1054100"/>
                <a:gd name="connsiteX0" fmla="*/ 1060450 w 2449661"/>
                <a:gd name="connsiteY0" fmla="*/ 0 h 1054100"/>
                <a:gd name="connsiteX1" fmla="*/ 1663700 w 2449661"/>
                <a:gd name="connsiteY1" fmla="*/ 12700 h 1054100"/>
                <a:gd name="connsiteX2" fmla="*/ 2076450 w 2449661"/>
                <a:gd name="connsiteY2" fmla="*/ 76200 h 1054100"/>
                <a:gd name="connsiteX3" fmla="*/ 2343150 w 2449661"/>
                <a:gd name="connsiteY3" fmla="*/ 127000 h 1054100"/>
                <a:gd name="connsiteX4" fmla="*/ 2444750 w 2449661"/>
                <a:gd name="connsiteY4" fmla="*/ 215900 h 1054100"/>
                <a:gd name="connsiteX5" fmla="*/ 2425700 w 2449661"/>
                <a:gd name="connsiteY5" fmla="*/ 342900 h 1054100"/>
                <a:gd name="connsiteX6" fmla="*/ 2355850 w 2449661"/>
                <a:gd name="connsiteY6" fmla="*/ 438150 h 1054100"/>
                <a:gd name="connsiteX7" fmla="*/ 2254250 w 2449661"/>
                <a:gd name="connsiteY7" fmla="*/ 565150 h 1054100"/>
                <a:gd name="connsiteX8" fmla="*/ 2082800 w 2449661"/>
                <a:gd name="connsiteY8" fmla="*/ 692150 h 1054100"/>
                <a:gd name="connsiteX9" fmla="*/ 1828800 w 2449661"/>
                <a:gd name="connsiteY9" fmla="*/ 806450 h 1054100"/>
                <a:gd name="connsiteX10" fmla="*/ 1365250 w 2449661"/>
                <a:gd name="connsiteY10" fmla="*/ 895350 h 1054100"/>
                <a:gd name="connsiteX11" fmla="*/ 984250 w 2449661"/>
                <a:gd name="connsiteY11" fmla="*/ 971550 h 1054100"/>
                <a:gd name="connsiteX12" fmla="*/ 660400 w 2449661"/>
                <a:gd name="connsiteY12" fmla="*/ 996950 h 1054100"/>
                <a:gd name="connsiteX13" fmla="*/ 0 w 2449661"/>
                <a:gd name="connsiteY13" fmla="*/ 1054100 h 1054100"/>
                <a:gd name="connsiteX0" fmla="*/ 1060450 w 2449661"/>
                <a:gd name="connsiteY0" fmla="*/ 0 h 1054100"/>
                <a:gd name="connsiteX1" fmla="*/ 1663700 w 2449661"/>
                <a:gd name="connsiteY1" fmla="*/ 12700 h 1054100"/>
                <a:gd name="connsiteX2" fmla="*/ 2076450 w 2449661"/>
                <a:gd name="connsiteY2" fmla="*/ 76200 h 1054100"/>
                <a:gd name="connsiteX3" fmla="*/ 2343150 w 2449661"/>
                <a:gd name="connsiteY3" fmla="*/ 127000 h 1054100"/>
                <a:gd name="connsiteX4" fmla="*/ 2444750 w 2449661"/>
                <a:gd name="connsiteY4" fmla="*/ 215900 h 1054100"/>
                <a:gd name="connsiteX5" fmla="*/ 2425700 w 2449661"/>
                <a:gd name="connsiteY5" fmla="*/ 342900 h 1054100"/>
                <a:gd name="connsiteX6" fmla="*/ 2355850 w 2449661"/>
                <a:gd name="connsiteY6" fmla="*/ 438150 h 1054100"/>
                <a:gd name="connsiteX7" fmla="*/ 2254250 w 2449661"/>
                <a:gd name="connsiteY7" fmla="*/ 565150 h 1054100"/>
                <a:gd name="connsiteX8" fmla="*/ 2082800 w 2449661"/>
                <a:gd name="connsiteY8" fmla="*/ 692150 h 1054100"/>
                <a:gd name="connsiteX9" fmla="*/ 1828800 w 2449661"/>
                <a:gd name="connsiteY9" fmla="*/ 806450 h 1054100"/>
                <a:gd name="connsiteX10" fmla="*/ 1358900 w 2449661"/>
                <a:gd name="connsiteY10" fmla="*/ 914400 h 1054100"/>
                <a:gd name="connsiteX11" fmla="*/ 984250 w 2449661"/>
                <a:gd name="connsiteY11" fmla="*/ 971550 h 1054100"/>
                <a:gd name="connsiteX12" fmla="*/ 660400 w 2449661"/>
                <a:gd name="connsiteY12" fmla="*/ 996950 h 1054100"/>
                <a:gd name="connsiteX13" fmla="*/ 0 w 2449661"/>
                <a:gd name="connsiteY13" fmla="*/ 1054100 h 1054100"/>
                <a:gd name="connsiteX0" fmla="*/ 1060450 w 2449661"/>
                <a:gd name="connsiteY0" fmla="*/ 0 h 1054100"/>
                <a:gd name="connsiteX1" fmla="*/ 1663700 w 2449661"/>
                <a:gd name="connsiteY1" fmla="*/ 12700 h 1054100"/>
                <a:gd name="connsiteX2" fmla="*/ 2076450 w 2449661"/>
                <a:gd name="connsiteY2" fmla="*/ 76200 h 1054100"/>
                <a:gd name="connsiteX3" fmla="*/ 2343150 w 2449661"/>
                <a:gd name="connsiteY3" fmla="*/ 127000 h 1054100"/>
                <a:gd name="connsiteX4" fmla="*/ 2444750 w 2449661"/>
                <a:gd name="connsiteY4" fmla="*/ 215900 h 1054100"/>
                <a:gd name="connsiteX5" fmla="*/ 2425700 w 2449661"/>
                <a:gd name="connsiteY5" fmla="*/ 342900 h 1054100"/>
                <a:gd name="connsiteX6" fmla="*/ 2355850 w 2449661"/>
                <a:gd name="connsiteY6" fmla="*/ 438150 h 1054100"/>
                <a:gd name="connsiteX7" fmla="*/ 2254250 w 2449661"/>
                <a:gd name="connsiteY7" fmla="*/ 565150 h 1054100"/>
                <a:gd name="connsiteX8" fmla="*/ 2082800 w 2449661"/>
                <a:gd name="connsiteY8" fmla="*/ 692150 h 1054100"/>
                <a:gd name="connsiteX9" fmla="*/ 1828800 w 2449661"/>
                <a:gd name="connsiteY9" fmla="*/ 806450 h 1054100"/>
                <a:gd name="connsiteX10" fmla="*/ 1358900 w 2449661"/>
                <a:gd name="connsiteY10" fmla="*/ 914400 h 1054100"/>
                <a:gd name="connsiteX11" fmla="*/ 984250 w 2449661"/>
                <a:gd name="connsiteY11" fmla="*/ 971550 h 1054100"/>
                <a:gd name="connsiteX12" fmla="*/ 660400 w 2449661"/>
                <a:gd name="connsiteY12" fmla="*/ 996950 h 1054100"/>
                <a:gd name="connsiteX13" fmla="*/ 0 w 2449661"/>
                <a:gd name="connsiteY13" fmla="*/ 1054100 h 1054100"/>
                <a:gd name="connsiteX0" fmla="*/ 1098550 w 2487761"/>
                <a:gd name="connsiteY0" fmla="*/ 0 h 1054100"/>
                <a:gd name="connsiteX1" fmla="*/ 1701800 w 2487761"/>
                <a:gd name="connsiteY1" fmla="*/ 12700 h 1054100"/>
                <a:gd name="connsiteX2" fmla="*/ 2114550 w 2487761"/>
                <a:gd name="connsiteY2" fmla="*/ 76200 h 1054100"/>
                <a:gd name="connsiteX3" fmla="*/ 2381250 w 2487761"/>
                <a:gd name="connsiteY3" fmla="*/ 127000 h 1054100"/>
                <a:gd name="connsiteX4" fmla="*/ 2482850 w 2487761"/>
                <a:gd name="connsiteY4" fmla="*/ 215900 h 1054100"/>
                <a:gd name="connsiteX5" fmla="*/ 2463800 w 2487761"/>
                <a:gd name="connsiteY5" fmla="*/ 342900 h 1054100"/>
                <a:gd name="connsiteX6" fmla="*/ 2393950 w 2487761"/>
                <a:gd name="connsiteY6" fmla="*/ 438150 h 1054100"/>
                <a:gd name="connsiteX7" fmla="*/ 2292350 w 2487761"/>
                <a:gd name="connsiteY7" fmla="*/ 565150 h 1054100"/>
                <a:gd name="connsiteX8" fmla="*/ 2120900 w 2487761"/>
                <a:gd name="connsiteY8" fmla="*/ 692150 h 1054100"/>
                <a:gd name="connsiteX9" fmla="*/ 1866900 w 2487761"/>
                <a:gd name="connsiteY9" fmla="*/ 806450 h 1054100"/>
                <a:gd name="connsiteX10" fmla="*/ 1397000 w 2487761"/>
                <a:gd name="connsiteY10" fmla="*/ 914400 h 1054100"/>
                <a:gd name="connsiteX11" fmla="*/ 1022350 w 2487761"/>
                <a:gd name="connsiteY11" fmla="*/ 971550 h 1054100"/>
                <a:gd name="connsiteX12" fmla="*/ 698500 w 2487761"/>
                <a:gd name="connsiteY12" fmla="*/ 996950 h 1054100"/>
                <a:gd name="connsiteX13" fmla="*/ 0 w 2487761"/>
                <a:gd name="connsiteY13" fmla="*/ 1054100 h 105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7761" h="1054100">
                  <a:moveTo>
                    <a:pt x="1098550" y="0"/>
                  </a:moveTo>
                  <a:cubicBezTo>
                    <a:pt x="1299633" y="4233"/>
                    <a:pt x="1532467" y="0"/>
                    <a:pt x="1701800" y="12700"/>
                  </a:cubicBezTo>
                  <a:cubicBezTo>
                    <a:pt x="1871133" y="25400"/>
                    <a:pt x="2030942" y="63500"/>
                    <a:pt x="2114550" y="76200"/>
                  </a:cubicBezTo>
                  <a:cubicBezTo>
                    <a:pt x="2203450" y="93133"/>
                    <a:pt x="2319867" y="103717"/>
                    <a:pt x="2381250" y="127000"/>
                  </a:cubicBezTo>
                  <a:cubicBezTo>
                    <a:pt x="2442633" y="150283"/>
                    <a:pt x="2469092" y="179917"/>
                    <a:pt x="2482850" y="215900"/>
                  </a:cubicBezTo>
                  <a:cubicBezTo>
                    <a:pt x="2496608" y="251883"/>
                    <a:pt x="2478617" y="305858"/>
                    <a:pt x="2463800" y="342900"/>
                  </a:cubicBezTo>
                  <a:cubicBezTo>
                    <a:pt x="2448983" y="379942"/>
                    <a:pt x="2422525" y="401108"/>
                    <a:pt x="2393950" y="438150"/>
                  </a:cubicBezTo>
                  <a:cubicBezTo>
                    <a:pt x="2365375" y="475192"/>
                    <a:pt x="2337858" y="522817"/>
                    <a:pt x="2292350" y="565150"/>
                  </a:cubicBezTo>
                  <a:cubicBezTo>
                    <a:pt x="2246842" y="607483"/>
                    <a:pt x="2191808" y="651933"/>
                    <a:pt x="2120900" y="692150"/>
                  </a:cubicBezTo>
                  <a:cubicBezTo>
                    <a:pt x="2049992" y="732367"/>
                    <a:pt x="1987550" y="769408"/>
                    <a:pt x="1866900" y="806450"/>
                  </a:cubicBezTo>
                  <a:cubicBezTo>
                    <a:pt x="1746250" y="843492"/>
                    <a:pt x="1543050" y="892175"/>
                    <a:pt x="1397000" y="914400"/>
                  </a:cubicBezTo>
                  <a:cubicBezTo>
                    <a:pt x="1250950" y="936625"/>
                    <a:pt x="1138767" y="957792"/>
                    <a:pt x="1022350" y="971550"/>
                  </a:cubicBezTo>
                  <a:cubicBezTo>
                    <a:pt x="905933" y="985308"/>
                    <a:pt x="868892" y="983192"/>
                    <a:pt x="698500" y="996950"/>
                  </a:cubicBezTo>
                  <a:lnTo>
                    <a:pt x="0" y="1054100"/>
                  </a:lnTo>
                </a:path>
              </a:pathLst>
            </a:custGeom>
            <a:ln>
              <a:solidFill>
                <a:srgbClr val="0000FF"/>
              </a:solidFill>
              <a:prstDash val="lg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47" name="Straight Connector 46"/>
            <p:cNvCxnSpPr/>
            <p:nvPr/>
          </p:nvCxnSpPr>
          <p:spPr>
            <a:xfrm>
              <a:off x="1397001" y="6388100"/>
              <a:ext cx="546100" cy="0"/>
            </a:xfrm>
            <a:prstGeom prst="line">
              <a:avLst/>
            </a:prstGeom>
            <a:ln>
              <a:solidFill>
                <a:srgbClr val="0000FF"/>
              </a:solidFill>
              <a:prstDash val="lgDash"/>
            </a:ln>
            <a:effectLst/>
          </p:spPr>
          <p:style>
            <a:lnRef idx="2">
              <a:schemeClr val="accent1"/>
            </a:lnRef>
            <a:fillRef idx="0">
              <a:schemeClr val="accent1"/>
            </a:fillRef>
            <a:effectRef idx="1">
              <a:schemeClr val="accent1"/>
            </a:effectRef>
            <a:fontRef idx="minor">
              <a:schemeClr val="tx1"/>
            </a:fontRef>
          </p:style>
        </p:cxnSp>
      </p:grpSp>
      <p:sp>
        <p:nvSpPr>
          <p:cNvPr id="49" name="TextBox 48"/>
          <p:cNvSpPr txBox="1"/>
          <p:nvPr/>
        </p:nvSpPr>
        <p:spPr>
          <a:xfrm>
            <a:off x="4692654" y="4147553"/>
            <a:ext cx="1009646" cy="646331"/>
          </a:xfrm>
          <a:prstGeom prst="rect">
            <a:avLst/>
          </a:prstGeom>
          <a:noFill/>
        </p:spPr>
        <p:txBody>
          <a:bodyPr wrap="square" rtlCol="0">
            <a:spAutoFit/>
          </a:bodyPr>
          <a:lstStyle/>
          <a:p>
            <a:pPr algn="ctr"/>
            <a:r>
              <a:rPr lang="en-US" sz="1200" dirty="0" smtClean="0">
                <a:latin typeface="Arial"/>
                <a:cs typeface="Arial"/>
              </a:rPr>
              <a:t>Dilution by terrestrial organics</a:t>
            </a:r>
            <a:endParaRPr lang="en-US" sz="1200" dirty="0">
              <a:latin typeface="Arial"/>
              <a:cs typeface="Arial"/>
            </a:endParaRPr>
          </a:p>
        </p:txBody>
      </p:sp>
      <p:sp>
        <p:nvSpPr>
          <p:cNvPr id="50" name="TextBox 49"/>
          <p:cNvSpPr txBox="1"/>
          <p:nvPr/>
        </p:nvSpPr>
        <p:spPr>
          <a:xfrm>
            <a:off x="469900" y="115154"/>
            <a:ext cx="8223251" cy="830997"/>
          </a:xfrm>
          <a:prstGeom prst="rect">
            <a:avLst/>
          </a:prstGeom>
          <a:noFill/>
        </p:spPr>
        <p:txBody>
          <a:bodyPr wrap="square" rtlCol="0">
            <a:spAutoFit/>
          </a:bodyPr>
          <a:lstStyle/>
          <a:p>
            <a:pPr algn="ctr"/>
            <a:r>
              <a:rPr lang="en-US" sz="2800" dirty="0" smtClean="0">
                <a:solidFill>
                  <a:schemeClr val="bg1"/>
                </a:solidFill>
                <a:latin typeface="Arial"/>
                <a:cs typeface="Arial"/>
              </a:rPr>
              <a:t>DISTRIBUTION OF MARINE ORGANICS</a:t>
            </a:r>
          </a:p>
          <a:p>
            <a:pPr algn="ctr"/>
            <a:r>
              <a:rPr lang="en-US" sz="2000" dirty="0" smtClean="0">
                <a:solidFill>
                  <a:srgbClr val="FFFFFF"/>
                </a:solidFill>
                <a:latin typeface="Arial"/>
                <a:cs typeface="Arial"/>
              </a:rPr>
              <a:t>40% of variation above threshold</a:t>
            </a:r>
            <a:endParaRPr lang="en-US" sz="2000" dirty="0">
              <a:solidFill>
                <a:srgbClr val="FFFFFF"/>
              </a:solidFill>
              <a:latin typeface="Arial"/>
              <a:cs typeface="Arial"/>
            </a:endParaRPr>
          </a:p>
        </p:txBody>
      </p:sp>
    </p:spTree>
    <p:extLst>
      <p:ext uri="{BB962C8B-B14F-4D97-AF65-F5344CB8AC3E}">
        <p14:creationId xmlns:p14="http://schemas.microsoft.com/office/powerpoint/2010/main" val="32558636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up)">
                                      <p:cBhvr>
                                        <p:cTn id="7" dur="1000"/>
                                        <p:tgtEl>
                                          <p:spTgt spid="3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wipe(up)">
                                      <p:cBhvr>
                                        <p:cTn id="12"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22" name="Rectangle 21"/>
          <p:cNvSpPr/>
          <p:nvPr/>
        </p:nvSpPr>
        <p:spPr>
          <a:xfrm>
            <a:off x="295147" y="1066797"/>
            <a:ext cx="8493253" cy="542290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Freeform 11"/>
          <p:cNvSpPr/>
          <p:nvPr/>
        </p:nvSpPr>
        <p:spPr>
          <a:xfrm>
            <a:off x="298449" y="3054351"/>
            <a:ext cx="4933809" cy="2609084"/>
          </a:xfrm>
          <a:custGeom>
            <a:avLst/>
            <a:gdLst>
              <a:gd name="connsiteX0" fmla="*/ 0 w 4960096"/>
              <a:gd name="connsiteY0" fmla="*/ 13847 h 2693547"/>
              <a:gd name="connsiteX1" fmla="*/ 469900 w 4960096"/>
              <a:gd name="connsiteY1" fmla="*/ 13847 h 2693547"/>
              <a:gd name="connsiteX2" fmla="*/ 533400 w 4960096"/>
              <a:gd name="connsiteY2" fmla="*/ 26547 h 2693547"/>
              <a:gd name="connsiteX3" fmla="*/ 584200 w 4960096"/>
              <a:gd name="connsiteY3" fmla="*/ 39247 h 2693547"/>
              <a:gd name="connsiteX4" fmla="*/ 838200 w 4960096"/>
              <a:gd name="connsiteY4" fmla="*/ 51947 h 2693547"/>
              <a:gd name="connsiteX5" fmla="*/ 939800 w 4960096"/>
              <a:gd name="connsiteY5" fmla="*/ 64647 h 2693547"/>
              <a:gd name="connsiteX6" fmla="*/ 1066800 w 4960096"/>
              <a:gd name="connsiteY6" fmla="*/ 77347 h 2693547"/>
              <a:gd name="connsiteX7" fmla="*/ 1219200 w 4960096"/>
              <a:gd name="connsiteY7" fmla="*/ 102747 h 2693547"/>
              <a:gd name="connsiteX8" fmla="*/ 1282700 w 4960096"/>
              <a:gd name="connsiteY8" fmla="*/ 115447 h 2693547"/>
              <a:gd name="connsiteX9" fmla="*/ 1358900 w 4960096"/>
              <a:gd name="connsiteY9" fmla="*/ 140847 h 2693547"/>
              <a:gd name="connsiteX10" fmla="*/ 1485900 w 4960096"/>
              <a:gd name="connsiteY10" fmla="*/ 166247 h 2693547"/>
              <a:gd name="connsiteX11" fmla="*/ 1536700 w 4960096"/>
              <a:gd name="connsiteY11" fmla="*/ 178947 h 2693547"/>
              <a:gd name="connsiteX12" fmla="*/ 1689100 w 4960096"/>
              <a:gd name="connsiteY12" fmla="*/ 204347 h 2693547"/>
              <a:gd name="connsiteX13" fmla="*/ 2641600 w 4960096"/>
              <a:gd name="connsiteY13" fmla="*/ 229747 h 2693547"/>
              <a:gd name="connsiteX14" fmla="*/ 2882900 w 4960096"/>
              <a:gd name="connsiteY14" fmla="*/ 242447 h 2693547"/>
              <a:gd name="connsiteX15" fmla="*/ 3429000 w 4960096"/>
              <a:gd name="connsiteY15" fmla="*/ 255147 h 2693547"/>
              <a:gd name="connsiteX16" fmla="*/ 3581400 w 4960096"/>
              <a:gd name="connsiteY16" fmla="*/ 280547 h 2693547"/>
              <a:gd name="connsiteX17" fmla="*/ 3619500 w 4960096"/>
              <a:gd name="connsiteY17" fmla="*/ 293247 h 2693547"/>
              <a:gd name="connsiteX18" fmla="*/ 3721100 w 4960096"/>
              <a:gd name="connsiteY18" fmla="*/ 305947 h 2693547"/>
              <a:gd name="connsiteX19" fmla="*/ 3822700 w 4960096"/>
              <a:gd name="connsiteY19" fmla="*/ 331347 h 2693547"/>
              <a:gd name="connsiteX20" fmla="*/ 3886200 w 4960096"/>
              <a:gd name="connsiteY20" fmla="*/ 356747 h 2693547"/>
              <a:gd name="connsiteX21" fmla="*/ 4013200 w 4960096"/>
              <a:gd name="connsiteY21" fmla="*/ 369447 h 2693547"/>
              <a:gd name="connsiteX22" fmla="*/ 4114800 w 4960096"/>
              <a:gd name="connsiteY22" fmla="*/ 394847 h 2693547"/>
              <a:gd name="connsiteX23" fmla="*/ 4521200 w 4960096"/>
              <a:gd name="connsiteY23" fmla="*/ 432947 h 2693547"/>
              <a:gd name="connsiteX24" fmla="*/ 4622800 w 4960096"/>
              <a:gd name="connsiteY24" fmla="*/ 445647 h 2693547"/>
              <a:gd name="connsiteX25" fmla="*/ 4762500 w 4960096"/>
              <a:gd name="connsiteY25" fmla="*/ 483747 h 2693547"/>
              <a:gd name="connsiteX26" fmla="*/ 4851400 w 4960096"/>
              <a:gd name="connsiteY26" fmla="*/ 572647 h 2693547"/>
              <a:gd name="connsiteX27" fmla="*/ 4876800 w 4960096"/>
              <a:gd name="connsiteY27" fmla="*/ 623447 h 2693547"/>
              <a:gd name="connsiteX28" fmla="*/ 4902200 w 4960096"/>
              <a:gd name="connsiteY28" fmla="*/ 661547 h 2693547"/>
              <a:gd name="connsiteX29" fmla="*/ 4914900 w 4960096"/>
              <a:gd name="connsiteY29" fmla="*/ 699647 h 2693547"/>
              <a:gd name="connsiteX30" fmla="*/ 4940300 w 4960096"/>
              <a:gd name="connsiteY30" fmla="*/ 750447 h 2693547"/>
              <a:gd name="connsiteX31" fmla="*/ 4940300 w 4960096"/>
              <a:gd name="connsiteY31" fmla="*/ 1144147 h 2693547"/>
              <a:gd name="connsiteX32" fmla="*/ 4914900 w 4960096"/>
              <a:gd name="connsiteY32" fmla="*/ 1233047 h 2693547"/>
              <a:gd name="connsiteX33" fmla="*/ 4902200 w 4960096"/>
              <a:gd name="connsiteY33" fmla="*/ 1283847 h 2693547"/>
              <a:gd name="connsiteX34" fmla="*/ 4876800 w 4960096"/>
              <a:gd name="connsiteY34" fmla="*/ 1753747 h 2693547"/>
              <a:gd name="connsiteX35" fmla="*/ 4838700 w 4960096"/>
              <a:gd name="connsiteY35" fmla="*/ 1829947 h 2693547"/>
              <a:gd name="connsiteX36" fmla="*/ 4813300 w 4960096"/>
              <a:gd name="connsiteY36" fmla="*/ 1893447 h 2693547"/>
              <a:gd name="connsiteX37" fmla="*/ 4699000 w 4960096"/>
              <a:gd name="connsiteY37" fmla="*/ 2007747 h 2693547"/>
              <a:gd name="connsiteX38" fmla="*/ 4584700 w 4960096"/>
              <a:gd name="connsiteY38" fmla="*/ 2122047 h 2693547"/>
              <a:gd name="connsiteX39" fmla="*/ 4546600 w 4960096"/>
              <a:gd name="connsiteY39" fmla="*/ 2160147 h 2693547"/>
              <a:gd name="connsiteX40" fmla="*/ 4495800 w 4960096"/>
              <a:gd name="connsiteY40" fmla="*/ 2185547 h 2693547"/>
              <a:gd name="connsiteX41" fmla="*/ 4419600 w 4960096"/>
              <a:gd name="connsiteY41" fmla="*/ 2261747 h 2693547"/>
              <a:gd name="connsiteX42" fmla="*/ 4343400 w 4960096"/>
              <a:gd name="connsiteY42" fmla="*/ 2337947 h 2693547"/>
              <a:gd name="connsiteX43" fmla="*/ 4305300 w 4960096"/>
              <a:gd name="connsiteY43" fmla="*/ 2350647 h 2693547"/>
              <a:gd name="connsiteX44" fmla="*/ 4165600 w 4960096"/>
              <a:gd name="connsiteY44" fmla="*/ 2414147 h 2693547"/>
              <a:gd name="connsiteX45" fmla="*/ 4038600 w 4960096"/>
              <a:gd name="connsiteY45" fmla="*/ 2452247 h 2693547"/>
              <a:gd name="connsiteX46" fmla="*/ 3975100 w 4960096"/>
              <a:gd name="connsiteY46" fmla="*/ 2477647 h 2693547"/>
              <a:gd name="connsiteX47" fmla="*/ 3835400 w 4960096"/>
              <a:gd name="connsiteY47" fmla="*/ 2503047 h 2693547"/>
              <a:gd name="connsiteX48" fmla="*/ 2603500 w 4960096"/>
              <a:gd name="connsiteY48" fmla="*/ 2515747 h 2693547"/>
              <a:gd name="connsiteX49" fmla="*/ 2438400 w 4960096"/>
              <a:gd name="connsiteY49" fmla="*/ 2541147 h 2693547"/>
              <a:gd name="connsiteX50" fmla="*/ 2108200 w 4960096"/>
              <a:gd name="connsiteY50" fmla="*/ 2566547 h 2693547"/>
              <a:gd name="connsiteX51" fmla="*/ 1625600 w 4960096"/>
              <a:gd name="connsiteY51" fmla="*/ 2617347 h 2693547"/>
              <a:gd name="connsiteX52" fmla="*/ 1384300 w 4960096"/>
              <a:gd name="connsiteY52" fmla="*/ 2642747 h 2693547"/>
              <a:gd name="connsiteX53" fmla="*/ 1333500 w 4960096"/>
              <a:gd name="connsiteY53" fmla="*/ 2655447 h 2693547"/>
              <a:gd name="connsiteX54" fmla="*/ 1130300 w 4960096"/>
              <a:gd name="connsiteY54" fmla="*/ 2680847 h 2693547"/>
              <a:gd name="connsiteX55" fmla="*/ 1016000 w 4960096"/>
              <a:gd name="connsiteY55" fmla="*/ 2693547 h 2693547"/>
              <a:gd name="connsiteX56" fmla="*/ 114300 w 4960096"/>
              <a:gd name="connsiteY56" fmla="*/ 2668147 h 2693547"/>
              <a:gd name="connsiteX57" fmla="*/ 76200 w 4960096"/>
              <a:gd name="connsiteY57" fmla="*/ 2642747 h 2693547"/>
              <a:gd name="connsiteX58" fmla="*/ 88900 w 4960096"/>
              <a:gd name="connsiteY58" fmla="*/ 2337947 h 2693547"/>
              <a:gd name="connsiteX59" fmla="*/ 101600 w 4960096"/>
              <a:gd name="connsiteY59" fmla="*/ 2096647 h 2693547"/>
              <a:gd name="connsiteX60" fmla="*/ 114300 w 4960096"/>
              <a:gd name="connsiteY60" fmla="*/ 1601347 h 2693547"/>
              <a:gd name="connsiteX61" fmla="*/ 127000 w 4960096"/>
              <a:gd name="connsiteY61" fmla="*/ 1347347 h 2693547"/>
              <a:gd name="connsiteX62" fmla="*/ 114300 w 4960096"/>
              <a:gd name="connsiteY62" fmla="*/ 686947 h 2693547"/>
              <a:gd name="connsiteX63" fmla="*/ 88900 w 4960096"/>
              <a:gd name="connsiteY63" fmla="*/ 509147 h 2693547"/>
              <a:gd name="connsiteX64" fmla="*/ 63500 w 4960096"/>
              <a:gd name="connsiteY64" fmla="*/ 458347 h 2693547"/>
              <a:gd name="connsiteX65" fmla="*/ 38100 w 4960096"/>
              <a:gd name="connsiteY65" fmla="*/ 318647 h 2693547"/>
              <a:gd name="connsiteX66" fmla="*/ 25400 w 4960096"/>
              <a:gd name="connsiteY66" fmla="*/ 242447 h 2693547"/>
              <a:gd name="connsiteX67" fmla="*/ 50800 w 4960096"/>
              <a:gd name="connsiteY67" fmla="*/ 51947 h 2693547"/>
              <a:gd name="connsiteX68" fmla="*/ 63500 w 4960096"/>
              <a:gd name="connsiteY68" fmla="*/ 13847 h 2693547"/>
              <a:gd name="connsiteX0" fmla="*/ 0 w 4960096"/>
              <a:gd name="connsiteY0" fmla="*/ 13847 h 2693547"/>
              <a:gd name="connsiteX1" fmla="*/ 469900 w 4960096"/>
              <a:gd name="connsiteY1" fmla="*/ 13847 h 2693547"/>
              <a:gd name="connsiteX2" fmla="*/ 533400 w 4960096"/>
              <a:gd name="connsiteY2" fmla="*/ 26547 h 2693547"/>
              <a:gd name="connsiteX3" fmla="*/ 584200 w 4960096"/>
              <a:gd name="connsiteY3" fmla="*/ 39247 h 2693547"/>
              <a:gd name="connsiteX4" fmla="*/ 838200 w 4960096"/>
              <a:gd name="connsiteY4" fmla="*/ 51947 h 2693547"/>
              <a:gd name="connsiteX5" fmla="*/ 939800 w 4960096"/>
              <a:gd name="connsiteY5" fmla="*/ 64647 h 2693547"/>
              <a:gd name="connsiteX6" fmla="*/ 1066800 w 4960096"/>
              <a:gd name="connsiteY6" fmla="*/ 77347 h 2693547"/>
              <a:gd name="connsiteX7" fmla="*/ 1219200 w 4960096"/>
              <a:gd name="connsiteY7" fmla="*/ 102747 h 2693547"/>
              <a:gd name="connsiteX8" fmla="*/ 1282700 w 4960096"/>
              <a:gd name="connsiteY8" fmla="*/ 115447 h 2693547"/>
              <a:gd name="connsiteX9" fmla="*/ 1358900 w 4960096"/>
              <a:gd name="connsiteY9" fmla="*/ 140847 h 2693547"/>
              <a:gd name="connsiteX10" fmla="*/ 1485900 w 4960096"/>
              <a:gd name="connsiteY10" fmla="*/ 166247 h 2693547"/>
              <a:gd name="connsiteX11" fmla="*/ 1536700 w 4960096"/>
              <a:gd name="connsiteY11" fmla="*/ 178947 h 2693547"/>
              <a:gd name="connsiteX12" fmla="*/ 1689100 w 4960096"/>
              <a:gd name="connsiteY12" fmla="*/ 204347 h 2693547"/>
              <a:gd name="connsiteX13" fmla="*/ 2641600 w 4960096"/>
              <a:gd name="connsiteY13" fmla="*/ 229747 h 2693547"/>
              <a:gd name="connsiteX14" fmla="*/ 2882900 w 4960096"/>
              <a:gd name="connsiteY14" fmla="*/ 242447 h 2693547"/>
              <a:gd name="connsiteX15" fmla="*/ 3429000 w 4960096"/>
              <a:gd name="connsiteY15" fmla="*/ 255147 h 2693547"/>
              <a:gd name="connsiteX16" fmla="*/ 3581400 w 4960096"/>
              <a:gd name="connsiteY16" fmla="*/ 280547 h 2693547"/>
              <a:gd name="connsiteX17" fmla="*/ 3619500 w 4960096"/>
              <a:gd name="connsiteY17" fmla="*/ 293247 h 2693547"/>
              <a:gd name="connsiteX18" fmla="*/ 3721100 w 4960096"/>
              <a:gd name="connsiteY18" fmla="*/ 305947 h 2693547"/>
              <a:gd name="connsiteX19" fmla="*/ 3822700 w 4960096"/>
              <a:gd name="connsiteY19" fmla="*/ 331347 h 2693547"/>
              <a:gd name="connsiteX20" fmla="*/ 3886200 w 4960096"/>
              <a:gd name="connsiteY20" fmla="*/ 356747 h 2693547"/>
              <a:gd name="connsiteX21" fmla="*/ 4013200 w 4960096"/>
              <a:gd name="connsiteY21" fmla="*/ 369447 h 2693547"/>
              <a:gd name="connsiteX22" fmla="*/ 4114800 w 4960096"/>
              <a:gd name="connsiteY22" fmla="*/ 394847 h 2693547"/>
              <a:gd name="connsiteX23" fmla="*/ 4521200 w 4960096"/>
              <a:gd name="connsiteY23" fmla="*/ 432947 h 2693547"/>
              <a:gd name="connsiteX24" fmla="*/ 4622800 w 4960096"/>
              <a:gd name="connsiteY24" fmla="*/ 445647 h 2693547"/>
              <a:gd name="connsiteX25" fmla="*/ 4762500 w 4960096"/>
              <a:gd name="connsiteY25" fmla="*/ 483747 h 2693547"/>
              <a:gd name="connsiteX26" fmla="*/ 4851400 w 4960096"/>
              <a:gd name="connsiteY26" fmla="*/ 572647 h 2693547"/>
              <a:gd name="connsiteX27" fmla="*/ 4876800 w 4960096"/>
              <a:gd name="connsiteY27" fmla="*/ 623447 h 2693547"/>
              <a:gd name="connsiteX28" fmla="*/ 4902200 w 4960096"/>
              <a:gd name="connsiteY28" fmla="*/ 661547 h 2693547"/>
              <a:gd name="connsiteX29" fmla="*/ 4914900 w 4960096"/>
              <a:gd name="connsiteY29" fmla="*/ 699647 h 2693547"/>
              <a:gd name="connsiteX30" fmla="*/ 4940300 w 4960096"/>
              <a:gd name="connsiteY30" fmla="*/ 750447 h 2693547"/>
              <a:gd name="connsiteX31" fmla="*/ 4940300 w 4960096"/>
              <a:gd name="connsiteY31" fmla="*/ 1144147 h 2693547"/>
              <a:gd name="connsiteX32" fmla="*/ 4914900 w 4960096"/>
              <a:gd name="connsiteY32" fmla="*/ 1233047 h 2693547"/>
              <a:gd name="connsiteX33" fmla="*/ 4902200 w 4960096"/>
              <a:gd name="connsiteY33" fmla="*/ 1283847 h 2693547"/>
              <a:gd name="connsiteX34" fmla="*/ 4876800 w 4960096"/>
              <a:gd name="connsiteY34" fmla="*/ 1753747 h 2693547"/>
              <a:gd name="connsiteX35" fmla="*/ 4838700 w 4960096"/>
              <a:gd name="connsiteY35" fmla="*/ 1829947 h 2693547"/>
              <a:gd name="connsiteX36" fmla="*/ 4813300 w 4960096"/>
              <a:gd name="connsiteY36" fmla="*/ 1893447 h 2693547"/>
              <a:gd name="connsiteX37" fmla="*/ 4699000 w 4960096"/>
              <a:gd name="connsiteY37" fmla="*/ 2007747 h 2693547"/>
              <a:gd name="connsiteX38" fmla="*/ 4584700 w 4960096"/>
              <a:gd name="connsiteY38" fmla="*/ 2122047 h 2693547"/>
              <a:gd name="connsiteX39" fmla="*/ 4546600 w 4960096"/>
              <a:gd name="connsiteY39" fmla="*/ 2160147 h 2693547"/>
              <a:gd name="connsiteX40" fmla="*/ 4495800 w 4960096"/>
              <a:gd name="connsiteY40" fmla="*/ 2185547 h 2693547"/>
              <a:gd name="connsiteX41" fmla="*/ 4419600 w 4960096"/>
              <a:gd name="connsiteY41" fmla="*/ 2261747 h 2693547"/>
              <a:gd name="connsiteX42" fmla="*/ 4343400 w 4960096"/>
              <a:gd name="connsiteY42" fmla="*/ 2337947 h 2693547"/>
              <a:gd name="connsiteX43" fmla="*/ 4305300 w 4960096"/>
              <a:gd name="connsiteY43" fmla="*/ 2350647 h 2693547"/>
              <a:gd name="connsiteX44" fmla="*/ 4165600 w 4960096"/>
              <a:gd name="connsiteY44" fmla="*/ 2414147 h 2693547"/>
              <a:gd name="connsiteX45" fmla="*/ 4038600 w 4960096"/>
              <a:gd name="connsiteY45" fmla="*/ 2452247 h 2693547"/>
              <a:gd name="connsiteX46" fmla="*/ 3975100 w 4960096"/>
              <a:gd name="connsiteY46" fmla="*/ 2477647 h 2693547"/>
              <a:gd name="connsiteX47" fmla="*/ 3835400 w 4960096"/>
              <a:gd name="connsiteY47" fmla="*/ 2503047 h 2693547"/>
              <a:gd name="connsiteX48" fmla="*/ 2603500 w 4960096"/>
              <a:gd name="connsiteY48" fmla="*/ 2515747 h 2693547"/>
              <a:gd name="connsiteX49" fmla="*/ 2438400 w 4960096"/>
              <a:gd name="connsiteY49" fmla="*/ 2541147 h 2693547"/>
              <a:gd name="connsiteX50" fmla="*/ 2108200 w 4960096"/>
              <a:gd name="connsiteY50" fmla="*/ 2566547 h 2693547"/>
              <a:gd name="connsiteX51" fmla="*/ 1625600 w 4960096"/>
              <a:gd name="connsiteY51" fmla="*/ 2617347 h 2693547"/>
              <a:gd name="connsiteX52" fmla="*/ 1384300 w 4960096"/>
              <a:gd name="connsiteY52" fmla="*/ 2642747 h 2693547"/>
              <a:gd name="connsiteX53" fmla="*/ 1333500 w 4960096"/>
              <a:gd name="connsiteY53" fmla="*/ 2655447 h 2693547"/>
              <a:gd name="connsiteX54" fmla="*/ 1130300 w 4960096"/>
              <a:gd name="connsiteY54" fmla="*/ 2680847 h 2693547"/>
              <a:gd name="connsiteX55" fmla="*/ 1016000 w 4960096"/>
              <a:gd name="connsiteY55" fmla="*/ 2693547 h 2693547"/>
              <a:gd name="connsiteX56" fmla="*/ 114300 w 4960096"/>
              <a:gd name="connsiteY56" fmla="*/ 2668147 h 2693547"/>
              <a:gd name="connsiteX57" fmla="*/ 76200 w 4960096"/>
              <a:gd name="connsiteY57" fmla="*/ 2642747 h 2693547"/>
              <a:gd name="connsiteX58" fmla="*/ 88900 w 4960096"/>
              <a:gd name="connsiteY58" fmla="*/ 2337947 h 2693547"/>
              <a:gd name="connsiteX59" fmla="*/ 101600 w 4960096"/>
              <a:gd name="connsiteY59" fmla="*/ 2096647 h 2693547"/>
              <a:gd name="connsiteX60" fmla="*/ 114300 w 4960096"/>
              <a:gd name="connsiteY60" fmla="*/ 1601347 h 2693547"/>
              <a:gd name="connsiteX61" fmla="*/ 127000 w 4960096"/>
              <a:gd name="connsiteY61" fmla="*/ 1347347 h 2693547"/>
              <a:gd name="connsiteX62" fmla="*/ 114300 w 4960096"/>
              <a:gd name="connsiteY62" fmla="*/ 686947 h 2693547"/>
              <a:gd name="connsiteX63" fmla="*/ 88900 w 4960096"/>
              <a:gd name="connsiteY63" fmla="*/ 509147 h 2693547"/>
              <a:gd name="connsiteX64" fmla="*/ 63500 w 4960096"/>
              <a:gd name="connsiteY64" fmla="*/ 458347 h 2693547"/>
              <a:gd name="connsiteX65" fmla="*/ 38100 w 4960096"/>
              <a:gd name="connsiteY65" fmla="*/ 318647 h 2693547"/>
              <a:gd name="connsiteX66" fmla="*/ 25400 w 4960096"/>
              <a:gd name="connsiteY66" fmla="*/ 242447 h 2693547"/>
              <a:gd name="connsiteX67" fmla="*/ 50800 w 4960096"/>
              <a:gd name="connsiteY67" fmla="*/ 51947 h 2693547"/>
              <a:gd name="connsiteX68" fmla="*/ 63500 w 4960096"/>
              <a:gd name="connsiteY68" fmla="*/ 13847 h 2693547"/>
              <a:gd name="connsiteX69" fmla="*/ 0 w 4960096"/>
              <a:gd name="connsiteY69" fmla="*/ 13847 h 2693547"/>
              <a:gd name="connsiteX0" fmla="*/ 38100 w 4934696"/>
              <a:gd name="connsiteY0" fmla="*/ 0 h 2679700"/>
              <a:gd name="connsiteX1" fmla="*/ 444500 w 4934696"/>
              <a:gd name="connsiteY1" fmla="*/ 0 h 2679700"/>
              <a:gd name="connsiteX2" fmla="*/ 508000 w 4934696"/>
              <a:gd name="connsiteY2" fmla="*/ 12700 h 2679700"/>
              <a:gd name="connsiteX3" fmla="*/ 558800 w 4934696"/>
              <a:gd name="connsiteY3" fmla="*/ 25400 h 2679700"/>
              <a:gd name="connsiteX4" fmla="*/ 812800 w 4934696"/>
              <a:gd name="connsiteY4" fmla="*/ 38100 h 2679700"/>
              <a:gd name="connsiteX5" fmla="*/ 914400 w 4934696"/>
              <a:gd name="connsiteY5" fmla="*/ 50800 h 2679700"/>
              <a:gd name="connsiteX6" fmla="*/ 1041400 w 4934696"/>
              <a:gd name="connsiteY6" fmla="*/ 63500 h 2679700"/>
              <a:gd name="connsiteX7" fmla="*/ 1193800 w 4934696"/>
              <a:gd name="connsiteY7" fmla="*/ 88900 h 2679700"/>
              <a:gd name="connsiteX8" fmla="*/ 1257300 w 4934696"/>
              <a:gd name="connsiteY8" fmla="*/ 101600 h 2679700"/>
              <a:gd name="connsiteX9" fmla="*/ 1333500 w 4934696"/>
              <a:gd name="connsiteY9" fmla="*/ 127000 h 2679700"/>
              <a:gd name="connsiteX10" fmla="*/ 1460500 w 4934696"/>
              <a:gd name="connsiteY10" fmla="*/ 152400 h 2679700"/>
              <a:gd name="connsiteX11" fmla="*/ 1511300 w 4934696"/>
              <a:gd name="connsiteY11" fmla="*/ 165100 h 2679700"/>
              <a:gd name="connsiteX12" fmla="*/ 1663700 w 4934696"/>
              <a:gd name="connsiteY12" fmla="*/ 190500 h 2679700"/>
              <a:gd name="connsiteX13" fmla="*/ 2616200 w 4934696"/>
              <a:gd name="connsiteY13" fmla="*/ 215900 h 2679700"/>
              <a:gd name="connsiteX14" fmla="*/ 2857500 w 4934696"/>
              <a:gd name="connsiteY14" fmla="*/ 228600 h 2679700"/>
              <a:gd name="connsiteX15" fmla="*/ 3403600 w 4934696"/>
              <a:gd name="connsiteY15" fmla="*/ 241300 h 2679700"/>
              <a:gd name="connsiteX16" fmla="*/ 3556000 w 4934696"/>
              <a:gd name="connsiteY16" fmla="*/ 266700 h 2679700"/>
              <a:gd name="connsiteX17" fmla="*/ 3594100 w 4934696"/>
              <a:gd name="connsiteY17" fmla="*/ 279400 h 2679700"/>
              <a:gd name="connsiteX18" fmla="*/ 3695700 w 4934696"/>
              <a:gd name="connsiteY18" fmla="*/ 292100 h 2679700"/>
              <a:gd name="connsiteX19" fmla="*/ 3797300 w 4934696"/>
              <a:gd name="connsiteY19" fmla="*/ 317500 h 2679700"/>
              <a:gd name="connsiteX20" fmla="*/ 3860800 w 4934696"/>
              <a:gd name="connsiteY20" fmla="*/ 342900 h 2679700"/>
              <a:gd name="connsiteX21" fmla="*/ 3987800 w 4934696"/>
              <a:gd name="connsiteY21" fmla="*/ 355600 h 2679700"/>
              <a:gd name="connsiteX22" fmla="*/ 4089400 w 4934696"/>
              <a:gd name="connsiteY22" fmla="*/ 381000 h 2679700"/>
              <a:gd name="connsiteX23" fmla="*/ 4495800 w 4934696"/>
              <a:gd name="connsiteY23" fmla="*/ 419100 h 2679700"/>
              <a:gd name="connsiteX24" fmla="*/ 4597400 w 4934696"/>
              <a:gd name="connsiteY24" fmla="*/ 431800 h 2679700"/>
              <a:gd name="connsiteX25" fmla="*/ 4737100 w 4934696"/>
              <a:gd name="connsiteY25" fmla="*/ 469900 h 2679700"/>
              <a:gd name="connsiteX26" fmla="*/ 4826000 w 4934696"/>
              <a:gd name="connsiteY26" fmla="*/ 558800 h 2679700"/>
              <a:gd name="connsiteX27" fmla="*/ 4851400 w 4934696"/>
              <a:gd name="connsiteY27" fmla="*/ 609600 h 2679700"/>
              <a:gd name="connsiteX28" fmla="*/ 4876800 w 4934696"/>
              <a:gd name="connsiteY28" fmla="*/ 647700 h 2679700"/>
              <a:gd name="connsiteX29" fmla="*/ 4889500 w 4934696"/>
              <a:gd name="connsiteY29" fmla="*/ 685800 h 2679700"/>
              <a:gd name="connsiteX30" fmla="*/ 4914900 w 4934696"/>
              <a:gd name="connsiteY30" fmla="*/ 736600 h 2679700"/>
              <a:gd name="connsiteX31" fmla="*/ 4914900 w 4934696"/>
              <a:gd name="connsiteY31" fmla="*/ 1130300 h 2679700"/>
              <a:gd name="connsiteX32" fmla="*/ 4889500 w 4934696"/>
              <a:gd name="connsiteY32" fmla="*/ 1219200 h 2679700"/>
              <a:gd name="connsiteX33" fmla="*/ 4876800 w 4934696"/>
              <a:gd name="connsiteY33" fmla="*/ 1270000 h 2679700"/>
              <a:gd name="connsiteX34" fmla="*/ 4851400 w 4934696"/>
              <a:gd name="connsiteY34" fmla="*/ 1739900 h 2679700"/>
              <a:gd name="connsiteX35" fmla="*/ 4813300 w 4934696"/>
              <a:gd name="connsiteY35" fmla="*/ 1816100 h 2679700"/>
              <a:gd name="connsiteX36" fmla="*/ 4787900 w 4934696"/>
              <a:gd name="connsiteY36" fmla="*/ 1879600 h 2679700"/>
              <a:gd name="connsiteX37" fmla="*/ 4673600 w 4934696"/>
              <a:gd name="connsiteY37" fmla="*/ 1993900 h 2679700"/>
              <a:gd name="connsiteX38" fmla="*/ 4559300 w 4934696"/>
              <a:gd name="connsiteY38" fmla="*/ 2108200 h 2679700"/>
              <a:gd name="connsiteX39" fmla="*/ 4521200 w 4934696"/>
              <a:gd name="connsiteY39" fmla="*/ 2146300 h 2679700"/>
              <a:gd name="connsiteX40" fmla="*/ 4470400 w 4934696"/>
              <a:gd name="connsiteY40" fmla="*/ 2171700 h 2679700"/>
              <a:gd name="connsiteX41" fmla="*/ 4394200 w 4934696"/>
              <a:gd name="connsiteY41" fmla="*/ 2247900 h 2679700"/>
              <a:gd name="connsiteX42" fmla="*/ 4318000 w 4934696"/>
              <a:gd name="connsiteY42" fmla="*/ 2324100 h 2679700"/>
              <a:gd name="connsiteX43" fmla="*/ 4279900 w 4934696"/>
              <a:gd name="connsiteY43" fmla="*/ 2336800 h 2679700"/>
              <a:gd name="connsiteX44" fmla="*/ 4140200 w 4934696"/>
              <a:gd name="connsiteY44" fmla="*/ 2400300 h 2679700"/>
              <a:gd name="connsiteX45" fmla="*/ 4013200 w 4934696"/>
              <a:gd name="connsiteY45" fmla="*/ 2438400 h 2679700"/>
              <a:gd name="connsiteX46" fmla="*/ 3949700 w 4934696"/>
              <a:gd name="connsiteY46" fmla="*/ 2463800 h 2679700"/>
              <a:gd name="connsiteX47" fmla="*/ 3810000 w 4934696"/>
              <a:gd name="connsiteY47" fmla="*/ 2489200 h 2679700"/>
              <a:gd name="connsiteX48" fmla="*/ 2578100 w 4934696"/>
              <a:gd name="connsiteY48" fmla="*/ 2501900 h 2679700"/>
              <a:gd name="connsiteX49" fmla="*/ 2413000 w 4934696"/>
              <a:gd name="connsiteY49" fmla="*/ 2527300 h 2679700"/>
              <a:gd name="connsiteX50" fmla="*/ 2082800 w 4934696"/>
              <a:gd name="connsiteY50" fmla="*/ 2552700 h 2679700"/>
              <a:gd name="connsiteX51" fmla="*/ 1600200 w 4934696"/>
              <a:gd name="connsiteY51" fmla="*/ 2603500 h 2679700"/>
              <a:gd name="connsiteX52" fmla="*/ 1358900 w 4934696"/>
              <a:gd name="connsiteY52" fmla="*/ 2628900 h 2679700"/>
              <a:gd name="connsiteX53" fmla="*/ 1308100 w 4934696"/>
              <a:gd name="connsiteY53" fmla="*/ 2641600 h 2679700"/>
              <a:gd name="connsiteX54" fmla="*/ 1104900 w 4934696"/>
              <a:gd name="connsiteY54" fmla="*/ 2667000 h 2679700"/>
              <a:gd name="connsiteX55" fmla="*/ 990600 w 4934696"/>
              <a:gd name="connsiteY55" fmla="*/ 2679700 h 2679700"/>
              <a:gd name="connsiteX56" fmla="*/ 88900 w 4934696"/>
              <a:gd name="connsiteY56" fmla="*/ 2654300 h 2679700"/>
              <a:gd name="connsiteX57" fmla="*/ 50800 w 4934696"/>
              <a:gd name="connsiteY57" fmla="*/ 2628900 h 2679700"/>
              <a:gd name="connsiteX58" fmla="*/ 63500 w 4934696"/>
              <a:gd name="connsiteY58" fmla="*/ 2324100 h 2679700"/>
              <a:gd name="connsiteX59" fmla="*/ 76200 w 4934696"/>
              <a:gd name="connsiteY59" fmla="*/ 2082800 h 2679700"/>
              <a:gd name="connsiteX60" fmla="*/ 88900 w 4934696"/>
              <a:gd name="connsiteY60" fmla="*/ 1587500 h 2679700"/>
              <a:gd name="connsiteX61" fmla="*/ 101600 w 4934696"/>
              <a:gd name="connsiteY61" fmla="*/ 1333500 h 2679700"/>
              <a:gd name="connsiteX62" fmla="*/ 88900 w 4934696"/>
              <a:gd name="connsiteY62" fmla="*/ 673100 h 2679700"/>
              <a:gd name="connsiteX63" fmla="*/ 63500 w 4934696"/>
              <a:gd name="connsiteY63" fmla="*/ 495300 h 2679700"/>
              <a:gd name="connsiteX64" fmla="*/ 38100 w 4934696"/>
              <a:gd name="connsiteY64" fmla="*/ 444500 h 2679700"/>
              <a:gd name="connsiteX65" fmla="*/ 12700 w 4934696"/>
              <a:gd name="connsiteY65" fmla="*/ 304800 h 2679700"/>
              <a:gd name="connsiteX66" fmla="*/ 0 w 4934696"/>
              <a:gd name="connsiteY66" fmla="*/ 228600 h 2679700"/>
              <a:gd name="connsiteX67" fmla="*/ 25400 w 4934696"/>
              <a:gd name="connsiteY67" fmla="*/ 38100 h 2679700"/>
              <a:gd name="connsiteX68" fmla="*/ 38100 w 4934696"/>
              <a:gd name="connsiteY68" fmla="*/ 0 h 2679700"/>
              <a:gd name="connsiteX0" fmla="*/ 45249 w 4941845"/>
              <a:gd name="connsiteY0" fmla="*/ 0 h 2679700"/>
              <a:gd name="connsiteX1" fmla="*/ 451649 w 4941845"/>
              <a:gd name="connsiteY1" fmla="*/ 0 h 2679700"/>
              <a:gd name="connsiteX2" fmla="*/ 515149 w 4941845"/>
              <a:gd name="connsiteY2" fmla="*/ 12700 h 2679700"/>
              <a:gd name="connsiteX3" fmla="*/ 565949 w 4941845"/>
              <a:gd name="connsiteY3" fmla="*/ 25400 h 2679700"/>
              <a:gd name="connsiteX4" fmla="*/ 819949 w 4941845"/>
              <a:gd name="connsiteY4" fmla="*/ 38100 h 2679700"/>
              <a:gd name="connsiteX5" fmla="*/ 921549 w 4941845"/>
              <a:gd name="connsiteY5" fmla="*/ 50800 h 2679700"/>
              <a:gd name="connsiteX6" fmla="*/ 1048549 w 4941845"/>
              <a:gd name="connsiteY6" fmla="*/ 63500 h 2679700"/>
              <a:gd name="connsiteX7" fmla="*/ 1200949 w 4941845"/>
              <a:gd name="connsiteY7" fmla="*/ 88900 h 2679700"/>
              <a:gd name="connsiteX8" fmla="*/ 1264449 w 4941845"/>
              <a:gd name="connsiteY8" fmla="*/ 101600 h 2679700"/>
              <a:gd name="connsiteX9" fmla="*/ 1340649 w 4941845"/>
              <a:gd name="connsiteY9" fmla="*/ 127000 h 2679700"/>
              <a:gd name="connsiteX10" fmla="*/ 1467649 w 4941845"/>
              <a:gd name="connsiteY10" fmla="*/ 152400 h 2679700"/>
              <a:gd name="connsiteX11" fmla="*/ 1518449 w 4941845"/>
              <a:gd name="connsiteY11" fmla="*/ 165100 h 2679700"/>
              <a:gd name="connsiteX12" fmla="*/ 1670849 w 4941845"/>
              <a:gd name="connsiteY12" fmla="*/ 190500 h 2679700"/>
              <a:gd name="connsiteX13" fmla="*/ 2623349 w 4941845"/>
              <a:gd name="connsiteY13" fmla="*/ 215900 h 2679700"/>
              <a:gd name="connsiteX14" fmla="*/ 2864649 w 4941845"/>
              <a:gd name="connsiteY14" fmla="*/ 228600 h 2679700"/>
              <a:gd name="connsiteX15" fmla="*/ 3410749 w 4941845"/>
              <a:gd name="connsiteY15" fmla="*/ 241300 h 2679700"/>
              <a:gd name="connsiteX16" fmla="*/ 3563149 w 4941845"/>
              <a:gd name="connsiteY16" fmla="*/ 266700 h 2679700"/>
              <a:gd name="connsiteX17" fmla="*/ 3601249 w 4941845"/>
              <a:gd name="connsiteY17" fmla="*/ 279400 h 2679700"/>
              <a:gd name="connsiteX18" fmla="*/ 3702849 w 4941845"/>
              <a:gd name="connsiteY18" fmla="*/ 292100 h 2679700"/>
              <a:gd name="connsiteX19" fmla="*/ 3804449 w 4941845"/>
              <a:gd name="connsiteY19" fmla="*/ 317500 h 2679700"/>
              <a:gd name="connsiteX20" fmla="*/ 3867949 w 4941845"/>
              <a:gd name="connsiteY20" fmla="*/ 342900 h 2679700"/>
              <a:gd name="connsiteX21" fmla="*/ 3994949 w 4941845"/>
              <a:gd name="connsiteY21" fmla="*/ 355600 h 2679700"/>
              <a:gd name="connsiteX22" fmla="*/ 4096549 w 4941845"/>
              <a:gd name="connsiteY22" fmla="*/ 381000 h 2679700"/>
              <a:gd name="connsiteX23" fmla="*/ 4502949 w 4941845"/>
              <a:gd name="connsiteY23" fmla="*/ 419100 h 2679700"/>
              <a:gd name="connsiteX24" fmla="*/ 4604549 w 4941845"/>
              <a:gd name="connsiteY24" fmla="*/ 431800 h 2679700"/>
              <a:gd name="connsiteX25" fmla="*/ 4744249 w 4941845"/>
              <a:gd name="connsiteY25" fmla="*/ 469900 h 2679700"/>
              <a:gd name="connsiteX26" fmla="*/ 4833149 w 4941845"/>
              <a:gd name="connsiteY26" fmla="*/ 558800 h 2679700"/>
              <a:gd name="connsiteX27" fmla="*/ 4858549 w 4941845"/>
              <a:gd name="connsiteY27" fmla="*/ 609600 h 2679700"/>
              <a:gd name="connsiteX28" fmla="*/ 4883949 w 4941845"/>
              <a:gd name="connsiteY28" fmla="*/ 647700 h 2679700"/>
              <a:gd name="connsiteX29" fmla="*/ 4896649 w 4941845"/>
              <a:gd name="connsiteY29" fmla="*/ 685800 h 2679700"/>
              <a:gd name="connsiteX30" fmla="*/ 4922049 w 4941845"/>
              <a:gd name="connsiteY30" fmla="*/ 736600 h 2679700"/>
              <a:gd name="connsiteX31" fmla="*/ 4922049 w 4941845"/>
              <a:gd name="connsiteY31" fmla="*/ 1130300 h 2679700"/>
              <a:gd name="connsiteX32" fmla="*/ 4896649 w 4941845"/>
              <a:gd name="connsiteY32" fmla="*/ 1219200 h 2679700"/>
              <a:gd name="connsiteX33" fmla="*/ 4883949 w 4941845"/>
              <a:gd name="connsiteY33" fmla="*/ 1270000 h 2679700"/>
              <a:gd name="connsiteX34" fmla="*/ 4858549 w 4941845"/>
              <a:gd name="connsiteY34" fmla="*/ 1739900 h 2679700"/>
              <a:gd name="connsiteX35" fmla="*/ 4820449 w 4941845"/>
              <a:gd name="connsiteY35" fmla="*/ 1816100 h 2679700"/>
              <a:gd name="connsiteX36" fmla="*/ 4795049 w 4941845"/>
              <a:gd name="connsiteY36" fmla="*/ 1879600 h 2679700"/>
              <a:gd name="connsiteX37" fmla="*/ 4680749 w 4941845"/>
              <a:gd name="connsiteY37" fmla="*/ 1993900 h 2679700"/>
              <a:gd name="connsiteX38" fmla="*/ 4566449 w 4941845"/>
              <a:gd name="connsiteY38" fmla="*/ 2108200 h 2679700"/>
              <a:gd name="connsiteX39" fmla="*/ 4528349 w 4941845"/>
              <a:gd name="connsiteY39" fmla="*/ 2146300 h 2679700"/>
              <a:gd name="connsiteX40" fmla="*/ 4477549 w 4941845"/>
              <a:gd name="connsiteY40" fmla="*/ 2171700 h 2679700"/>
              <a:gd name="connsiteX41" fmla="*/ 4401349 w 4941845"/>
              <a:gd name="connsiteY41" fmla="*/ 2247900 h 2679700"/>
              <a:gd name="connsiteX42" fmla="*/ 4325149 w 4941845"/>
              <a:gd name="connsiteY42" fmla="*/ 2324100 h 2679700"/>
              <a:gd name="connsiteX43" fmla="*/ 4287049 w 4941845"/>
              <a:gd name="connsiteY43" fmla="*/ 2336800 h 2679700"/>
              <a:gd name="connsiteX44" fmla="*/ 4147349 w 4941845"/>
              <a:gd name="connsiteY44" fmla="*/ 2400300 h 2679700"/>
              <a:gd name="connsiteX45" fmla="*/ 4020349 w 4941845"/>
              <a:gd name="connsiteY45" fmla="*/ 2438400 h 2679700"/>
              <a:gd name="connsiteX46" fmla="*/ 3956849 w 4941845"/>
              <a:gd name="connsiteY46" fmla="*/ 2463800 h 2679700"/>
              <a:gd name="connsiteX47" fmla="*/ 3817149 w 4941845"/>
              <a:gd name="connsiteY47" fmla="*/ 2489200 h 2679700"/>
              <a:gd name="connsiteX48" fmla="*/ 2585249 w 4941845"/>
              <a:gd name="connsiteY48" fmla="*/ 2501900 h 2679700"/>
              <a:gd name="connsiteX49" fmla="*/ 2420149 w 4941845"/>
              <a:gd name="connsiteY49" fmla="*/ 2527300 h 2679700"/>
              <a:gd name="connsiteX50" fmla="*/ 2089949 w 4941845"/>
              <a:gd name="connsiteY50" fmla="*/ 2552700 h 2679700"/>
              <a:gd name="connsiteX51" fmla="*/ 1607349 w 4941845"/>
              <a:gd name="connsiteY51" fmla="*/ 2603500 h 2679700"/>
              <a:gd name="connsiteX52" fmla="*/ 1366049 w 4941845"/>
              <a:gd name="connsiteY52" fmla="*/ 2628900 h 2679700"/>
              <a:gd name="connsiteX53" fmla="*/ 1315249 w 4941845"/>
              <a:gd name="connsiteY53" fmla="*/ 2641600 h 2679700"/>
              <a:gd name="connsiteX54" fmla="*/ 1112049 w 4941845"/>
              <a:gd name="connsiteY54" fmla="*/ 2667000 h 2679700"/>
              <a:gd name="connsiteX55" fmla="*/ 997749 w 4941845"/>
              <a:gd name="connsiteY55" fmla="*/ 2679700 h 2679700"/>
              <a:gd name="connsiteX56" fmla="*/ 96049 w 4941845"/>
              <a:gd name="connsiteY56" fmla="*/ 2654300 h 2679700"/>
              <a:gd name="connsiteX57" fmla="*/ 57949 w 4941845"/>
              <a:gd name="connsiteY57" fmla="*/ 2628900 h 2679700"/>
              <a:gd name="connsiteX58" fmla="*/ 70649 w 4941845"/>
              <a:gd name="connsiteY58" fmla="*/ 2324100 h 2679700"/>
              <a:gd name="connsiteX59" fmla="*/ 83349 w 4941845"/>
              <a:gd name="connsiteY59" fmla="*/ 2082800 h 2679700"/>
              <a:gd name="connsiteX60" fmla="*/ 96049 w 4941845"/>
              <a:gd name="connsiteY60" fmla="*/ 1587500 h 2679700"/>
              <a:gd name="connsiteX61" fmla="*/ 108749 w 4941845"/>
              <a:gd name="connsiteY61" fmla="*/ 1333500 h 2679700"/>
              <a:gd name="connsiteX62" fmla="*/ 96049 w 4941845"/>
              <a:gd name="connsiteY62" fmla="*/ 673100 h 2679700"/>
              <a:gd name="connsiteX63" fmla="*/ 70649 w 4941845"/>
              <a:gd name="connsiteY63" fmla="*/ 495300 h 2679700"/>
              <a:gd name="connsiteX64" fmla="*/ 45249 w 4941845"/>
              <a:gd name="connsiteY64" fmla="*/ 444500 h 2679700"/>
              <a:gd name="connsiteX65" fmla="*/ 19849 w 4941845"/>
              <a:gd name="connsiteY65" fmla="*/ 304800 h 2679700"/>
              <a:gd name="connsiteX66" fmla="*/ 7149 w 4941845"/>
              <a:gd name="connsiteY66" fmla="*/ 228600 h 2679700"/>
              <a:gd name="connsiteX67" fmla="*/ 45249 w 4941845"/>
              <a:gd name="connsiteY67" fmla="*/ 0 h 2679700"/>
              <a:gd name="connsiteX0" fmla="*/ 40219 w 4936815"/>
              <a:gd name="connsiteY0" fmla="*/ 0 h 2679700"/>
              <a:gd name="connsiteX1" fmla="*/ 446619 w 4936815"/>
              <a:gd name="connsiteY1" fmla="*/ 0 h 2679700"/>
              <a:gd name="connsiteX2" fmla="*/ 510119 w 4936815"/>
              <a:gd name="connsiteY2" fmla="*/ 12700 h 2679700"/>
              <a:gd name="connsiteX3" fmla="*/ 560919 w 4936815"/>
              <a:gd name="connsiteY3" fmla="*/ 25400 h 2679700"/>
              <a:gd name="connsiteX4" fmla="*/ 814919 w 4936815"/>
              <a:gd name="connsiteY4" fmla="*/ 38100 h 2679700"/>
              <a:gd name="connsiteX5" fmla="*/ 916519 w 4936815"/>
              <a:gd name="connsiteY5" fmla="*/ 50800 h 2679700"/>
              <a:gd name="connsiteX6" fmla="*/ 1043519 w 4936815"/>
              <a:gd name="connsiteY6" fmla="*/ 63500 h 2679700"/>
              <a:gd name="connsiteX7" fmla="*/ 1195919 w 4936815"/>
              <a:gd name="connsiteY7" fmla="*/ 88900 h 2679700"/>
              <a:gd name="connsiteX8" fmla="*/ 1259419 w 4936815"/>
              <a:gd name="connsiteY8" fmla="*/ 101600 h 2679700"/>
              <a:gd name="connsiteX9" fmla="*/ 1335619 w 4936815"/>
              <a:gd name="connsiteY9" fmla="*/ 127000 h 2679700"/>
              <a:gd name="connsiteX10" fmla="*/ 1462619 w 4936815"/>
              <a:gd name="connsiteY10" fmla="*/ 152400 h 2679700"/>
              <a:gd name="connsiteX11" fmla="*/ 1513419 w 4936815"/>
              <a:gd name="connsiteY11" fmla="*/ 165100 h 2679700"/>
              <a:gd name="connsiteX12" fmla="*/ 1665819 w 4936815"/>
              <a:gd name="connsiteY12" fmla="*/ 190500 h 2679700"/>
              <a:gd name="connsiteX13" fmla="*/ 2618319 w 4936815"/>
              <a:gd name="connsiteY13" fmla="*/ 215900 h 2679700"/>
              <a:gd name="connsiteX14" fmla="*/ 2859619 w 4936815"/>
              <a:gd name="connsiteY14" fmla="*/ 228600 h 2679700"/>
              <a:gd name="connsiteX15" fmla="*/ 3405719 w 4936815"/>
              <a:gd name="connsiteY15" fmla="*/ 241300 h 2679700"/>
              <a:gd name="connsiteX16" fmla="*/ 3558119 w 4936815"/>
              <a:gd name="connsiteY16" fmla="*/ 266700 h 2679700"/>
              <a:gd name="connsiteX17" fmla="*/ 3596219 w 4936815"/>
              <a:gd name="connsiteY17" fmla="*/ 279400 h 2679700"/>
              <a:gd name="connsiteX18" fmla="*/ 3697819 w 4936815"/>
              <a:gd name="connsiteY18" fmla="*/ 292100 h 2679700"/>
              <a:gd name="connsiteX19" fmla="*/ 3799419 w 4936815"/>
              <a:gd name="connsiteY19" fmla="*/ 317500 h 2679700"/>
              <a:gd name="connsiteX20" fmla="*/ 3862919 w 4936815"/>
              <a:gd name="connsiteY20" fmla="*/ 342900 h 2679700"/>
              <a:gd name="connsiteX21" fmla="*/ 3989919 w 4936815"/>
              <a:gd name="connsiteY21" fmla="*/ 355600 h 2679700"/>
              <a:gd name="connsiteX22" fmla="*/ 4091519 w 4936815"/>
              <a:gd name="connsiteY22" fmla="*/ 381000 h 2679700"/>
              <a:gd name="connsiteX23" fmla="*/ 4497919 w 4936815"/>
              <a:gd name="connsiteY23" fmla="*/ 419100 h 2679700"/>
              <a:gd name="connsiteX24" fmla="*/ 4599519 w 4936815"/>
              <a:gd name="connsiteY24" fmla="*/ 431800 h 2679700"/>
              <a:gd name="connsiteX25" fmla="*/ 4739219 w 4936815"/>
              <a:gd name="connsiteY25" fmla="*/ 469900 h 2679700"/>
              <a:gd name="connsiteX26" fmla="*/ 4828119 w 4936815"/>
              <a:gd name="connsiteY26" fmla="*/ 558800 h 2679700"/>
              <a:gd name="connsiteX27" fmla="*/ 4853519 w 4936815"/>
              <a:gd name="connsiteY27" fmla="*/ 609600 h 2679700"/>
              <a:gd name="connsiteX28" fmla="*/ 4878919 w 4936815"/>
              <a:gd name="connsiteY28" fmla="*/ 647700 h 2679700"/>
              <a:gd name="connsiteX29" fmla="*/ 4891619 w 4936815"/>
              <a:gd name="connsiteY29" fmla="*/ 685800 h 2679700"/>
              <a:gd name="connsiteX30" fmla="*/ 4917019 w 4936815"/>
              <a:gd name="connsiteY30" fmla="*/ 736600 h 2679700"/>
              <a:gd name="connsiteX31" fmla="*/ 4917019 w 4936815"/>
              <a:gd name="connsiteY31" fmla="*/ 1130300 h 2679700"/>
              <a:gd name="connsiteX32" fmla="*/ 4891619 w 4936815"/>
              <a:gd name="connsiteY32" fmla="*/ 1219200 h 2679700"/>
              <a:gd name="connsiteX33" fmla="*/ 4878919 w 4936815"/>
              <a:gd name="connsiteY33" fmla="*/ 1270000 h 2679700"/>
              <a:gd name="connsiteX34" fmla="*/ 4853519 w 4936815"/>
              <a:gd name="connsiteY34" fmla="*/ 1739900 h 2679700"/>
              <a:gd name="connsiteX35" fmla="*/ 4815419 w 4936815"/>
              <a:gd name="connsiteY35" fmla="*/ 1816100 h 2679700"/>
              <a:gd name="connsiteX36" fmla="*/ 4790019 w 4936815"/>
              <a:gd name="connsiteY36" fmla="*/ 1879600 h 2679700"/>
              <a:gd name="connsiteX37" fmla="*/ 4675719 w 4936815"/>
              <a:gd name="connsiteY37" fmla="*/ 1993900 h 2679700"/>
              <a:gd name="connsiteX38" fmla="*/ 4561419 w 4936815"/>
              <a:gd name="connsiteY38" fmla="*/ 2108200 h 2679700"/>
              <a:gd name="connsiteX39" fmla="*/ 4523319 w 4936815"/>
              <a:gd name="connsiteY39" fmla="*/ 2146300 h 2679700"/>
              <a:gd name="connsiteX40" fmla="*/ 4472519 w 4936815"/>
              <a:gd name="connsiteY40" fmla="*/ 2171700 h 2679700"/>
              <a:gd name="connsiteX41" fmla="*/ 4396319 w 4936815"/>
              <a:gd name="connsiteY41" fmla="*/ 2247900 h 2679700"/>
              <a:gd name="connsiteX42" fmla="*/ 4320119 w 4936815"/>
              <a:gd name="connsiteY42" fmla="*/ 2324100 h 2679700"/>
              <a:gd name="connsiteX43" fmla="*/ 4282019 w 4936815"/>
              <a:gd name="connsiteY43" fmla="*/ 2336800 h 2679700"/>
              <a:gd name="connsiteX44" fmla="*/ 4142319 w 4936815"/>
              <a:gd name="connsiteY44" fmla="*/ 2400300 h 2679700"/>
              <a:gd name="connsiteX45" fmla="*/ 4015319 w 4936815"/>
              <a:gd name="connsiteY45" fmla="*/ 2438400 h 2679700"/>
              <a:gd name="connsiteX46" fmla="*/ 3951819 w 4936815"/>
              <a:gd name="connsiteY46" fmla="*/ 2463800 h 2679700"/>
              <a:gd name="connsiteX47" fmla="*/ 3812119 w 4936815"/>
              <a:gd name="connsiteY47" fmla="*/ 2489200 h 2679700"/>
              <a:gd name="connsiteX48" fmla="*/ 2580219 w 4936815"/>
              <a:gd name="connsiteY48" fmla="*/ 2501900 h 2679700"/>
              <a:gd name="connsiteX49" fmla="*/ 2415119 w 4936815"/>
              <a:gd name="connsiteY49" fmla="*/ 2527300 h 2679700"/>
              <a:gd name="connsiteX50" fmla="*/ 2084919 w 4936815"/>
              <a:gd name="connsiteY50" fmla="*/ 2552700 h 2679700"/>
              <a:gd name="connsiteX51" fmla="*/ 1602319 w 4936815"/>
              <a:gd name="connsiteY51" fmla="*/ 2603500 h 2679700"/>
              <a:gd name="connsiteX52" fmla="*/ 1361019 w 4936815"/>
              <a:gd name="connsiteY52" fmla="*/ 2628900 h 2679700"/>
              <a:gd name="connsiteX53" fmla="*/ 1310219 w 4936815"/>
              <a:gd name="connsiteY53" fmla="*/ 2641600 h 2679700"/>
              <a:gd name="connsiteX54" fmla="*/ 1107019 w 4936815"/>
              <a:gd name="connsiteY54" fmla="*/ 2667000 h 2679700"/>
              <a:gd name="connsiteX55" fmla="*/ 992719 w 4936815"/>
              <a:gd name="connsiteY55" fmla="*/ 2679700 h 2679700"/>
              <a:gd name="connsiteX56" fmla="*/ 91019 w 4936815"/>
              <a:gd name="connsiteY56" fmla="*/ 2654300 h 2679700"/>
              <a:gd name="connsiteX57" fmla="*/ 52919 w 4936815"/>
              <a:gd name="connsiteY57" fmla="*/ 2628900 h 2679700"/>
              <a:gd name="connsiteX58" fmla="*/ 65619 w 4936815"/>
              <a:gd name="connsiteY58" fmla="*/ 2324100 h 2679700"/>
              <a:gd name="connsiteX59" fmla="*/ 78319 w 4936815"/>
              <a:gd name="connsiteY59" fmla="*/ 2082800 h 2679700"/>
              <a:gd name="connsiteX60" fmla="*/ 91019 w 4936815"/>
              <a:gd name="connsiteY60" fmla="*/ 1587500 h 2679700"/>
              <a:gd name="connsiteX61" fmla="*/ 103719 w 4936815"/>
              <a:gd name="connsiteY61" fmla="*/ 1333500 h 2679700"/>
              <a:gd name="connsiteX62" fmla="*/ 91019 w 4936815"/>
              <a:gd name="connsiteY62" fmla="*/ 673100 h 2679700"/>
              <a:gd name="connsiteX63" fmla="*/ 65619 w 4936815"/>
              <a:gd name="connsiteY63" fmla="*/ 495300 h 2679700"/>
              <a:gd name="connsiteX64" fmla="*/ 40219 w 4936815"/>
              <a:gd name="connsiteY64" fmla="*/ 444500 h 2679700"/>
              <a:gd name="connsiteX65" fmla="*/ 14819 w 4936815"/>
              <a:gd name="connsiteY65" fmla="*/ 304800 h 2679700"/>
              <a:gd name="connsiteX66" fmla="*/ 40219 w 4936815"/>
              <a:gd name="connsiteY66" fmla="*/ 0 h 2679700"/>
              <a:gd name="connsiteX0" fmla="*/ 31067 w 4927663"/>
              <a:gd name="connsiteY0" fmla="*/ 0 h 2679700"/>
              <a:gd name="connsiteX1" fmla="*/ 437467 w 4927663"/>
              <a:gd name="connsiteY1" fmla="*/ 0 h 2679700"/>
              <a:gd name="connsiteX2" fmla="*/ 500967 w 4927663"/>
              <a:gd name="connsiteY2" fmla="*/ 12700 h 2679700"/>
              <a:gd name="connsiteX3" fmla="*/ 551767 w 4927663"/>
              <a:gd name="connsiteY3" fmla="*/ 25400 h 2679700"/>
              <a:gd name="connsiteX4" fmla="*/ 805767 w 4927663"/>
              <a:gd name="connsiteY4" fmla="*/ 38100 h 2679700"/>
              <a:gd name="connsiteX5" fmla="*/ 907367 w 4927663"/>
              <a:gd name="connsiteY5" fmla="*/ 50800 h 2679700"/>
              <a:gd name="connsiteX6" fmla="*/ 1034367 w 4927663"/>
              <a:gd name="connsiteY6" fmla="*/ 63500 h 2679700"/>
              <a:gd name="connsiteX7" fmla="*/ 1186767 w 4927663"/>
              <a:gd name="connsiteY7" fmla="*/ 88900 h 2679700"/>
              <a:gd name="connsiteX8" fmla="*/ 1250267 w 4927663"/>
              <a:gd name="connsiteY8" fmla="*/ 101600 h 2679700"/>
              <a:gd name="connsiteX9" fmla="*/ 1326467 w 4927663"/>
              <a:gd name="connsiteY9" fmla="*/ 127000 h 2679700"/>
              <a:gd name="connsiteX10" fmla="*/ 1453467 w 4927663"/>
              <a:gd name="connsiteY10" fmla="*/ 152400 h 2679700"/>
              <a:gd name="connsiteX11" fmla="*/ 1504267 w 4927663"/>
              <a:gd name="connsiteY11" fmla="*/ 165100 h 2679700"/>
              <a:gd name="connsiteX12" fmla="*/ 1656667 w 4927663"/>
              <a:gd name="connsiteY12" fmla="*/ 190500 h 2679700"/>
              <a:gd name="connsiteX13" fmla="*/ 2609167 w 4927663"/>
              <a:gd name="connsiteY13" fmla="*/ 215900 h 2679700"/>
              <a:gd name="connsiteX14" fmla="*/ 2850467 w 4927663"/>
              <a:gd name="connsiteY14" fmla="*/ 228600 h 2679700"/>
              <a:gd name="connsiteX15" fmla="*/ 3396567 w 4927663"/>
              <a:gd name="connsiteY15" fmla="*/ 241300 h 2679700"/>
              <a:gd name="connsiteX16" fmla="*/ 3548967 w 4927663"/>
              <a:gd name="connsiteY16" fmla="*/ 266700 h 2679700"/>
              <a:gd name="connsiteX17" fmla="*/ 3587067 w 4927663"/>
              <a:gd name="connsiteY17" fmla="*/ 279400 h 2679700"/>
              <a:gd name="connsiteX18" fmla="*/ 3688667 w 4927663"/>
              <a:gd name="connsiteY18" fmla="*/ 292100 h 2679700"/>
              <a:gd name="connsiteX19" fmla="*/ 3790267 w 4927663"/>
              <a:gd name="connsiteY19" fmla="*/ 317500 h 2679700"/>
              <a:gd name="connsiteX20" fmla="*/ 3853767 w 4927663"/>
              <a:gd name="connsiteY20" fmla="*/ 342900 h 2679700"/>
              <a:gd name="connsiteX21" fmla="*/ 3980767 w 4927663"/>
              <a:gd name="connsiteY21" fmla="*/ 355600 h 2679700"/>
              <a:gd name="connsiteX22" fmla="*/ 4082367 w 4927663"/>
              <a:gd name="connsiteY22" fmla="*/ 381000 h 2679700"/>
              <a:gd name="connsiteX23" fmla="*/ 4488767 w 4927663"/>
              <a:gd name="connsiteY23" fmla="*/ 419100 h 2679700"/>
              <a:gd name="connsiteX24" fmla="*/ 4590367 w 4927663"/>
              <a:gd name="connsiteY24" fmla="*/ 431800 h 2679700"/>
              <a:gd name="connsiteX25" fmla="*/ 4730067 w 4927663"/>
              <a:gd name="connsiteY25" fmla="*/ 469900 h 2679700"/>
              <a:gd name="connsiteX26" fmla="*/ 4818967 w 4927663"/>
              <a:gd name="connsiteY26" fmla="*/ 558800 h 2679700"/>
              <a:gd name="connsiteX27" fmla="*/ 4844367 w 4927663"/>
              <a:gd name="connsiteY27" fmla="*/ 609600 h 2679700"/>
              <a:gd name="connsiteX28" fmla="*/ 4869767 w 4927663"/>
              <a:gd name="connsiteY28" fmla="*/ 647700 h 2679700"/>
              <a:gd name="connsiteX29" fmla="*/ 4882467 w 4927663"/>
              <a:gd name="connsiteY29" fmla="*/ 685800 h 2679700"/>
              <a:gd name="connsiteX30" fmla="*/ 4907867 w 4927663"/>
              <a:gd name="connsiteY30" fmla="*/ 736600 h 2679700"/>
              <a:gd name="connsiteX31" fmla="*/ 4907867 w 4927663"/>
              <a:gd name="connsiteY31" fmla="*/ 1130300 h 2679700"/>
              <a:gd name="connsiteX32" fmla="*/ 4882467 w 4927663"/>
              <a:gd name="connsiteY32" fmla="*/ 1219200 h 2679700"/>
              <a:gd name="connsiteX33" fmla="*/ 4869767 w 4927663"/>
              <a:gd name="connsiteY33" fmla="*/ 1270000 h 2679700"/>
              <a:gd name="connsiteX34" fmla="*/ 4844367 w 4927663"/>
              <a:gd name="connsiteY34" fmla="*/ 1739900 h 2679700"/>
              <a:gd name="connsiteX35" fmla="*/ 4806267 w 4927663"/>
              <a:gd name="connsiteY35" fmla="*/ 1816100 h 2679700"/>
              <a:gd name="connsiteX36" fmla="*/ 4780867 w 4927663"/>
              <a:gd name="connsiteY36" fmla="*/ 1879600 h 2679700"/>
              <a:gd name="connsiteX37" fmla="*/ 4666567 w 4927663"/>
              <a:gd name="connsiteY37" fmla="*/ 1993900 h 2679700"/>
              <a:gd name="connsiteX38" fmla="*/ 4552267 w 4927663"/>
              <a:gd name="connsiteY38" fmla="*/ 2108200 h 2679700"/>
              <a:gd name="connsiteX39" fmla="*/ 4514167 w 4927663"/>
              <a:gd name="connsiteY39" fmla="*/ 2146300 h 2679700"/>
              <a:gd name="connsiteX40" fmla="*/ 4463367 w 4927663"/>
              <a:gd name="connsiteY40" fmla="*/ 2171700 h 2679700"/>
              <a:gd name="connsiteX41" fmla="*/ 4387167 w 4927663"/>
              <a:gd name="connsiteY41" fmla="*/ 2247900 h 2679700"/>
              <a:gd name="connsiteX42" fmla="*/ 4310967 w 4927663"/>
              <a:gd name="connsiteY42" fmla="*/ 2324100 h 2679700"/>
              <a:gd name="connsiteX43" fmla="*/ 4272867 w 4927663"/>
              <a:gd name="connsiteY43" fmla="*/ 2336800 h 2679700"/>
              <a:gd name="connsiteX44" fmla="*/ 4133167 w 4927663"/>
              <a:gd name="connsiteY44" fmla="*/ 2400300 h 2679700"/>
              <a:gd name="connsiteX45" fmla="*/ 4006167 w 4927663"/>
              <a:gd name="connsiteY45" fmla="*/ 2438400 h 2679700"/>
              <a:gd name="connsiteX46" fmla="*/ 3942667 w 4927663"/>
              <a:gd name="connsiteY46" fmla="*/ 2463800 h 2679700"/>
              <a:gd name="connsiteX47" fmla="*/ 3802967 w 4927663"/>
              <a:gd name="connsiteY47" fmla="*/ 2489200 h 2679700"/>
              <a:gd name="connsiteX48" fmla="*/ 2571067 w 4927663"/>
              <a:gd name="connsiteY48" fmla="*/ 2501900 h 2679700"/>
              <a:gd name="connsiteX49" fmla="*/ 2405967 w 4927663"/>
              <a:gd name="connsiteY49" fmla="*/ 2527300 h 2679700"/>
              <a:gd name="connsiteX50" fmla="*/ 2075767 w 4927663"/>
              <a:gd name="connsiteY50" fmla="*/ 2552700 h 2679700"/>
              <a:gd name="connsiteX51" fmla="*/ 1593167 w 4927663"/>
              <a:gd name="connsiteY51" fmla="*/ 2603500 h 2679700"/>
              <a:gd name="connsiteX52" fmla="*/ 1351867 w 4927663"/>
              <a:gd name="connsiteY52" fmla="*/ 2628900 h 2679700"/>
              <a:gd name="connsiteX53" fmla="*/ 1301067 w 4927663"/>
              <a:gd name="connsiteY53" fmla="*/ 2641600 h 2679700"/>
              <a:gd name="connsiteX54" fmla="*/ 1097867 w 4927663"/>
              <a:gd name="connsiteY54" fmla="*/ 2667000 h 2679700"/>
              <a:gd name="connsiteX55" fmla="*/ 983567 w 4927663"/>
              <a:gd name="connsiteY55" fmla="*/ 2679700 h 2679700"/>
              <a:gd name="connsiteX56" fmla="*/ 81867 w 4927663"/>
              <a:gd name="connsiteY56" fmla="*/ 2654300 h 2679700"/>
              <a:gd name="connsiteX57" fmla="*/ 43767 w 4927663"/>
              <a:gd name="connsiteY57" fmla="*/ 2628900 h 2679700"/>
              <a:gd name="connsiteX58" fmla="*/ 56467 w 4927663"/>
              <a:gd name="connsiteY58" fmla="*/ 2324100 h 2679700"/>
              <a:gd name="connsiteX59" fmla="*/ 69167 w 4927663"/>
              <a:gd name="connsiteY59" fmla="*/ 2082800 h 2679700"/>
              <a:gd name="connsiteX60" fmla="*/ 81867 w 4927663"/>
              <a:gd name="connsiteY60" fmla="*/ 1587500 h 2679700"/>
              <a:gd name="connsiteX61" fmla="*/ 94567 w 4927663"/>
              <a:gd name="connsiteY61" fmla="*/ 1333500 h 2679700"/>
              <a:gd name="connsiteX62" fmla="*/ 81867 w 4927663"/>
              <a:gd name="connsiteY62" fmla="*/ 673100 h 2679700"/>
              <a:gd name="connsiteX63" fmla="*/ 56467 w 4927663"/>
              <a:gd name="connsiteY63" fmla="*/ 495300 h 2679700"/>
              <a:gd name="connsiteX64" fmla="*/ 31067 w 4927663"/>
              <a:gd name="connsiteY64" fmla="*/ 444500 h 2679700"/>
              <a:gd name="connsiteX65" fmla="*/ 31067 w 4927663"/>
              <a:gd name="connsiteY65" fmla="*/ 0 h 2679700"/>
              <a:gd name="connsiteX0" fmla="*/ 24227 w 4920823"/>
              <a:gd name="connsiteY0" fmla="*/ 0 h 2679700"/>
              <a:gd name="connsiteX1" fmla="*/ 430627 w 4920823"/>
              <a:gd name="connsiteY1" fmla="*/ 0 h 2679700"/>
              <a:gd name="connsiteX2" fmla="*/ 494127 w 4920823"/>
              <a:gd name="connsiteY2" fmla="*/ 12700 h 2679700"/>
              <a:gd name="connsiteX3" fmla="*/ 544927 w 4920823"/>
              <a:gd name="connsiteY3" fmla="*/ 25400 h 2679700"/>
              <a:gd name="connsiteX4" fmla="*/ 798927 w 4920823"/>
              <a:gd name="connsiteY4" fmla="*/ 38100 h 2679700"/>
              <a:gd name="connsiteX5" fmla="*/ 900527 w 4920823"/>
              <a:gd name="connsiteY5" fmla="*/ 50800 h 2679700"/>
              <a:gd name="connsiteX6" fmla="*/ 1027527 w 4920823"/>
              <a:gd name="connsiteY6" fmla="*/ 63500 h 2679700"/>
              <a:gd name="connsiteX7" fmla="*/ 1179927 w 4920823"/>
              <a:gd name="connsiteY7" fmla="*/ 88900 h 2679700"/>
              <a:gd name="connsiteX8" fmla="*/ 1243427 w 4920823"/>
              <a:gd name="connsiteY8" fmla="*/ 101600 h 2679700"/>
              <a:gd name="connsiteX9" fmla="*/ 1319627 w 4920823"/>
              <a:gd name="connsiteY9" fmla="*/ 127000 h 2679700"/>
              <a:gd name="connsiteX10" fmla="*/ 1446627 w 4920823"/>
              <a:gd name="connsiteY10" fmla="*/ 152400 h 2679700"/>
              <a:gd name="connsiteX11" fmla="*/ 1497427 w 4920823"/>
              <a:gd name="connsiteY11" fmla="*/ 165100 h 2679700"/>
              <a:gd name="connsiteX12" fmla="*/ 1649827 w 4920823"/>
              <a:gd name="connsiteY12" fmla="*/ 190500 h 2679700"/>
              <a:gd name="connsiteX13" fmla="*/ 2602327 w 4920823"/>
              <a:gd name="connsiteY13" fmla="*/ 215900 h 2679700"/>
              <a:gd name="connsiteX14" fmla="*/ 2843627 w 4920823"/>
              <a:gd name="connsiteY14" fmla="*/ 228600 h 2679700"/>
              <a:gd name="connsiteX15" fmla="*/ 3389727 w 4920823"/>
              <a:gd name="connsiteY15" fmla="*/ 241300 h 2679700"/>
              <a:gd name="connsiteX16" fmla="*/ 3542127 w 4920823"/>
              <a:gd name="connsiteY16" fmla="*/ 266700 h 2679700"/>
              <a:gd name="connsiteX17" fmla="*/ 3580227 w 4920823"/>
              <a:gd name="connsiteY17" fmla="*/ 279400 h 2679700"/>
              <a:gd name="connsiteX18" fmla="*/ 3681827 w 4920823"/>
              <a:gd name="connsiteY18" fmla="*/ 292100 h 2679700"/>
              <a:gd name="connsiteX19" fmla="*/ 3783427 w 4920823"/>
              <a:gd name="connsiteY19" fmla="*/ 317500 h 2679700"/>
              <a:gd name="connsiteX20" fmla="*/ 3846927 w 4920823"/>
              <a:gd name="connsiteY20" fmla="*/ 342900 h 2679700"/>
              <a:gd name="connsiteX21" fmla="*/ 3973927 w 4920823"/>
              <a:gd name="connsiteY21" fmla="*/ 355600 h 2679700"/>
              <a:gd name="connsiteX22" fmla="*/ 4075527 w 4920823"/>
              <a:gd name="connsiteY22" fmla="*/ 381000 h 2679700"/>
              <a:gd name="connsiteX23" fmla="*/ 4481927 w 4920823"/>
              <a:gd name="connsiteY23" fmla="*/ 419100 h 2679700"/>
              <a:gd name="connsiteX24" fmla="*/ 4583527 w 4920823"/>
              <a:gd name="connsiteY24" fmla="*/ 431800 h 2679700"/>
              <a:gd name="connsiteX25" fmla="*/ 4723227 w 4920823"/>
              <a:gd name="connsiteY25" fmla="*/ 469900 h 2679700"/>
              <a:gd name="connsiteX26" fmla="*/ 4812127 w 4920823"/>
              <a:gd name="connsiteY26" fmla="*/ 558800 h 2679700"/>
              <a:gd name="connsiteX27" fmla="*/ 4837527 w 4920823"/>
              <a:gd name="connsiteY27" fmla="*/ 609600 h 2679700"/>
              <a:gd name="connsiteX28" fmla="*/ 4862927 w 4920823"/>
              <a:gd name="connsiteY28" fmla="*/ 647700 h 2679700"/>
              <a:gd name="connsiteX29" fmla="*/ 4875627 w 4920823"/>
              <a:gd name="connsiteY29" fmla="*/ 685800 h 2679700"/>
              <a:gd name="connsiteX30" fmla="*/ 4901027 w 4920823"/>
              <a:gd name="connsiteY30" fmla="*/ 736600 h 2679700"/>
              <a:gd name="connsiteX31" fmla="*/ 4901027 w 4920823"/>
              <a:gd name="connsiteY31" fmla="*/ 1130300 h 2679700"/>
              <a:gd name="connsiteX32" fmla="*/ 4875627 w 4920823"/>
              <a:gd name="connsiteY32" fmla="*/ 1219200 h 2679700"/>
              <a:gd name="connsiteX33" fmla="*/ 4862927 w 4920823"/>
              <a:gd name="connsiteY33" fmla="*/ 1270000 h 2679700"/>
              <a:gd name="connsiteX34" fmla="*/ 4837527 w 4920823"/>
              <a:gd name="connsiteY34" fmla="*/ 1739900 h 2679700"/>
              <a:gd name="connsiteX35" fmla="*/ 4799427 w 4920823"/>
              <a:gd name="connsiteY35" fmla="*/ 1816100 h 2679700"/>
              <a:gd name="connsiteX36" fmla="*/ 4774027 w 4920823"/>
              <a:gd name="connsiteY36" fmla="*/ 1879600 h 2679700"/>
              <a:gd name="connsiteX37" fmla="*/ 4659727 w 4920823"/>
              <a:gd name="connsiteY37" fmla="*/ 1993900 h 2679700"/>
              <a:gd name="connsiteX38" fmla="*/ 4545427 w 4920823"/>
              <a:gd name="connsiteY38" fmla="*/ 2108200 h 2679700"/>
              <a:gd name="connsiteX39" fmla="*/ 4507327 w 4920823"/>
              <a:gd name="connsiteY39" fmla="*/ 2146300 h 2679700"/>
              <a:gd name="connsiteX40" fmla="*/ 4456527 w 4920823"/>
              <a:gd name="connsiteY40" fmla="*/ 2171700 h 2679700"/>
              <a:gd name="connsiteX41" fmla="*/ 4380327 w 4920823"/>
              <a:gd name="connsiteY41" fmla="*/ 2247900 h 2679700"/>
              <a:gd name="connsiteX42" fmla="*/ 4304127 w 4920823"/>
              <a:gd name="connsiteY42" fmla="*/ 2324100 h 2679700"/>
              <a:gd name="connsiteX43" fmla="*/ 4266027 w 4920823"/>
              <a:gd name="connsiteY43" fmla="*/ 2336800 h 2679700"/>
              <a:gd name="connsiteX44" fmla="*/ 4126327 w 4920823"/>
              <a:gd name="connsiteY44" fmla="*/ 2400300 h 2679700"/>
              <a:gd name="connsiteX45" fmla="*/ 3999327 w 4920823"/>
              <a:gd name="connsiteY45" fmla="*/ 2438400 h 2679700"/>
              <a:gd name="connsiteX46" fmla="*/ 3935827 w 4920823"/>
              <a:gd name="connsiteY46" fmla="*/ 2463800 h 2679700"/>
              <a:gd name="connsiteX47" fmla="*/ 3796127 w 4920823"/>
              <a:gd name="connsiteY47" fmla="*/ 2489200 h 2679700"/>
              <a:gd name="connsiteX48" fmla="*/ 2564227 w 4920823"/>
              <a:gd name="connsiteY48" fmla="*/ 2501900 h 2679700"/>
              <a:gd name="connsiteX49" fmla="*/ 2399127 w 4920823"/>
              <a:gd name="connsiteY49" fmla="*/ 2527300 h 2679700"/>
              <a:gd name="connsiteX50" fmla="*/ 2068927 w 4920823"/>
              <a:gd name="connsiteY50" fmla="*/ 2552700 h 2679700"/>
              <a:gd name="connsiteX51" fmla="*/ 1586327 w 4920823"/>
              <a:gd name="connsiteY51" fmla="*/ 2603500 h 2679700"/>
              <a:gd name="connsiteX52" fmla="*/ 1345027 w 4920823"/>
              <a:gd name="connsiteY52" fmla="*/ 2628900 h 2679700"/>
              <a:gd name="connsiteX53" fmla="*/ 1294227 w 4920823"/>
              <a:gd name="connsiteY53" fmla="*/ 2641600 h 2679700"/>
              <a:gd name="connsiteX54" fmla="*/ 1091027 w 4920823"/>
              <a:gd name="connsiteY54" fmla="*/ 2667000 h 2679700"/>
              <a:gd name="connsiteX55" fmla="*/ 976727 w 4920823"/>
              <a:gd name="connsiteY55" fmla="*/ 2679700 h 2679700"/>
              <a:gd name="connsiteX56" fmla="*/ 75027 w 4920823"/>
              <a:gd name="connsiteY56" fmla="*/ 2654300 h 2679700"/>
              <a:gd name="connsiteX57" fmla="*/ 36927 w 4920823"/>
              <a:gd name="connsiteY57" fmla="*/ 2628900 h 2679700"/>
              <a:gd name="connsiteX58" fmla="*/ 49627 w 4920823"/>
              <a:gd name="connsiteY58" fmla="*/ 2324100 h 2679700"/>
              <a:gd name="connsiteX59" fmla="*/ 62327 w 4920823"/>
              <a:gd name="connsiteY59" fmla="*/ 2082800 h 2679700"/>
              <a:gd name="connsiteX60" fmla="*/ 75027 w 4920823"/>
              <a:gd name="connsiteY60" fmla="*/ 1587500 h 2679700"/>
              <a:gd name="connsiteX61" fmla="*/ 87727 w 4920823"/>
              <a:gd name="connsiteY61" fmla="*/ 1333500 h 2679700"/>
              <a:gd name="connsiteX62" fmla="*/ 75027 w 4920823"/>
              <a:gd name="connsiteY62" fmla="*/ 673100 h 2679700"/>
              <a:gd name="connsiteX63" fmla="*/ 49627 w 4920823"/>
              <a:gd name="connsiteY63" fmla="*/ 495300 h 2679700"/>
              <a:gd name="connsiteX64" fmla="*/ 24227 w 4920823"/>
              <a:gd name="connsiteY64" fmla="*/ 0 h 2679700"/>
              <a:gd name="connsiteX0" fmla="*/ 18717 w 4915313"/>
              <a:gd name="connsiteY0" fmla="*/ 0 h 2679700"/>
              <a:gd name="connsiteX1" fmla="*/ 425117 w 4915313"/>
              <a:gd name="connsiteY1" fmla="*/ 0 h 2679700"/>
              <a:gd name="connsiteX2" fmla="*/ 488617 w 4915313"/>
              <a:gd name="connsiteY2" fmla="*/ 12700 h 2679700"/>
              <a:gd name="connsiteX3" fmla="*/ 539417 w 4915313"/>
              <a:gd name="connsiteY3" fmla="*/ 25400 h 2679700"/>
              <a:gd name="connsiteX4" fmla="*/ 793417 w 4915313"/>
              <a:gd name="connsiteY4" fmla="*/ 38100 h 2679700"/>
              <a:gd name="connsiteX5" fmla="*/ 895017 w 4915313"/>
              <a:gd name="connsiteY5" fmla="*/ 50800 h 2679700"/>
              <a:gd name="connsiteX6" fmla="*/ 1022017 w 4915313"/>
              <a:gd name="connsiteY6" fmla="*/ 63500 h 2679700"/>
              <a:gd name="connsiteX7" fmla="*/ 1174417 w 4915313"/>
              <a:gd name="connsiteY7" fmla="*/ 88900 h 2679700"/>
              <a:gd name="connsiteX8" fmla="*/ 1237917 w 4915313"/>
              <a:gd name="connsiteY8" fmla="*/ 101600 h 2679700"/>
              <a:gd name="connsiteX9" fmla="*/ 1314117 w 4915313"/>
              <a:gd name="connsiteY9" fmla="*/ 127000 h 2679700"/>
              <a:gd name="connsiteX10" fmla="*/ 1441117 w 4915313"/>
              <a:gd name="connsiteY10" fmla="*/ 152400 h 2679700"/>
              <a:gd name="connsiteX11" fmla="*/ 1491917 w 4915313"/>
              <a:gd name="connsiteY11" fmla="*/ 165100 h 2679700"/>
              <a:gd name="connsiteX12" fmla="*/ 1644317 w 4915313"/>
              <a:gd name="connsiteY12" fmla="*/ 190500 h 2679700"/>
              <a:gd name="connsiteX13" fmla="*/ 2596817 w 4915313"/>
              <a:gd name="connsiteY13" fmla="*/ 215900 h 2679700"/>
              <a:gd name="connsiteX14" fmla="*/ 2838117 w 4915313"/>
              <a:gd name="connsiteY14" fmla="*/ 228600 h 2679700"/>
              <a:gd name="connsiteX15" fmla="*/ 3384217 w 4915313"/>
              <a:gd name="connsiteY15" fmla="*/ 241300 h 2679700"/>
              <a:gd name="connsiteX16" fmla="*/ 3536617 w 4915313"/>
              <a:gd name="connsiteY16" fmla="*/ 266700 h 2679700"/>
              <a:gd name="connsiteX17" fmla="*/ 3574717 w 4915313"/>
              <a:gd name="connsiteY17" fmla="*/ 279400 h 2679700"/>
              <a:gd name="connsiteX18" fmla="*/ 3676317 w 4915313"/>
              <a:gd name="connsiteY18" fmla="*/ 292100 h 2679700"/>
              <a:gd name="connsiteX19" fmla="*/ 3777917 w 4915313"/>
              <a:gd name="connsiteY19" fmla="*/ 317500 h 2679700"/>
              <a:gd name="connsiteX20" fmla="*/ 3841417 w 4915313"/>
              <a:gd name="connsiteY20" fmla="*/ 342900 h 2679700"/>
              <a:gd name="connsiteX21" fmla="*/ 3968417 w 4915313"/>
              <a:gd name="connsiteY21" fmla="*/ 355600 h 2679700"/>
              <a:gd name="connsiteX22" fmla="*/ 4070017 w 4915313"/>
              <a:gd name="connsiteY22" fmla="*/ 381000 h 2679700"/>
              <a:gd name="connsiteX23" fmla="*/ 4476417 w 4915313"/>
              <a:gd name="connsiteY23" fmla="*/ 419100 h 2679700"/>
              <a:gd name="connsiteX24" fmla="*/ 4578017 w 4915313"/>
              <a:gd name="connsiteY24" fmla="*/ 431800 h 2679700"/>
              <a:gd name="connsiteX25" fmla="*/ 4717717 w 4915313"/>
              <a:gd name="connsiteY25" fmla="*/ 469900 h 2679700"/>
              <a:gd name="connsiteX26" fmla="*/ 4806617 w 4915313"/>
              <a:gd name="connsiteY26" fmla="*/ 558800 h 2679700"/>
              <a:gd name="connsiteX27" fmla="*/ 4832017 w 4915313"/>
              <a:gd name="connsiteY27" fmla="*/ 609600 h 2679700"/>
              <a:gd name="connsiteX28" fmla="*/ 4857417 w 4915313"/>
              <a:gd name="connsiteY28" fmla="*/ 647700 h 2679700"/>
              <a:gd name="connsiteX29" fmla="*/ 4870117 w 4915313"/>
              <a:gd name="connsiteY29" fmla="*/ 685800 h 2679700"/>
              <a:gd name="connsiteX30" fmla="*/ 4895517 w 4915313"/>
              <a:gd name="connsiteY30" fmla="*/ 736600 h 2679700"/>
              <a:gd name="connsiteX31" fmla="*/ 4895517 w 4915313"/>
              <a:gd name="connsiteY31" fmla="*/ 1130300 h 2679700"/>
              <a:gd name="connsiteX32" fmla="*/ 4870117 w 4915313"/>
              <a:gd name="connsiteY32" fmla="*/ 1219200 h 2679700"/>
              <a:gd name="connsiteX33" fmla="*/ 4857417 w 4915313"/>
              <a:gd name="connsiteY33" fmla="*/ 1270000 h 2679700"/>
              <a:gd name="connsiteX34" fmla="*/ 4832017 w 4915313"/>
              <a:gd name="connsiteY34" fmla="*/ 1739900 h 2679700"/>
              <a:gd name="connsiteX35" fmla="*/ 4793917 w 4915313"/>
              <a:gd name="connsiteY35" fmla="*/ 1816100 h 2679700"/>
              <a:gd name="connsiteX36" fmla="*/ 4768517 w 4915313"/>
              <a:gd name="connsiteY36" fmla="*/ 1879600 h 2679700"/>
              <a:gd name="connsiteX37" fmla="*/ 4654217 w 4915313"/>
              <a:gd name="connsiteY37" fmla="*/ 1993900 h 2679700"/>
              <a:gd name="connsiteX38" fmla="*/ 4539917 w 4915313"/>
              <a:gd name="connsiteY38" fmla="*/ 2108200 h 2679700"/>
              <a:gd name="connsiteX39" fmla="*/ 4501817 w 4915313"/>
              <a:gd name="connsiteY39" fmla="*/ 2146300 h 2679700"/>
              <a:gd name="connsiteX40" fmla="*/ 4451017 w 4915313"/>
              <a:gd name="connsiteY40" fmla="*/ 2171700 h 2679700"/>
              <a:gd name="connsiteX41" fmla="*/ 4374817 w 4915313"/>
              <a:gd name="connsiteY41" fmla="*/ 2247900 h 2679700"/>
              <a:gd name="connsiteX42" fmla="*/ 4298617 w 4915313"/>
              <a:gd name="connsiteY42" fmla="*/ 2324100 h 2679700"/>
              <a:gd name="connsiteX43" fmla="*/ 4260517 w 4915313"/>
              <a:gd name="connsiteY43" fmla="*/ 2336800 h 2679700"/>
              <a:gd name="connsiteX44" fmla="*/ 4120817 w 4915313"/>
              <a:gd name="connsiteY44" fmla="*/ 2400300 h 2679700"/>
              <a:gd name="connsiteX45" fmla="*/ 3993817 w 4915313"/>
              <a:gd name="connsiteY45" fmla="*/ 2438400 h 2679700"/>
              <a:gd name="connsiteX46" fmla="*/ 3930317 w 4915313"/>
              <a:gd name="connsiteY46" fmla="*/ 2463800 h 2679700"/>
              <a:gd name="connsiteX47" fmla="*/ 3790617 w 4915313"/>
              <a:gd name="connsiteY47" fmla="*/ 2489200 h 2679700"/>
              <a:gd name="connsiteX48" fmla="*/ 2558717 w 4915313"/>
              <a:gd name="connsiteY48" fmla="*/ 2501900 h 2679700"/>
              <a:gd name="connsiteX49" fmla="*/ 2393617 w 4915313"/>
              <a:gd name="connsiteY49" fmla="*/ 2527300 h 2679700"/>
              <a:gd name="connsiteX50" fmla="*/ 2063417 w 4915313"/>
              <a:gd name="connsiteY50" fmla="*/ 2552700 h 2679700"/>
              <a:gd name="connsiteX51" fmla="*/ 1580817 w 4915313"/>
              <a:gd name="connsiteY51" fmla="*/ 2603500 h 2679700"/>
              <a:gd name="connsiteX52" fmla="*/ 1339517 w 4915313"/>
              <a:gd name="connsiteY52" fmla="*/ 2628900 h 2679700"/>
              <a:gd name="connsiteX53" fmla="*/ 1288717 w 4915313"/>
              <a:gd name="connsiteY53" fmla="*/ 2641600 h 2679700"/>
              <a:gd name="connsiteX54" fmla="*/ 1085517 w 4915313"/>
              <a:gd name="connsiteY54" fmla="*/ 2667000 h 2679700"/>
              <a:gd name="connsiteX55" fmla="*/ 971217 w 4915313"/>
              <a:gd name="connsiteY55" fmla="*/ 2679700 h 2679700"/>
              <a:gd name="connsiteX56" fmla="*/ 69517 w 4915313"/>
              <a:gd name="connsiteY56" fmla="*/ 2654300 h 2679700"/>
              <a:gd name="connsiteX57" fmla="*/ 31417 w 4915313"/>
              <a:gd name="connsiteY57" fmla="*/ 2628900 h 2679700"/>
              <a:gd name="connsiteX58" fmla="*/ 44117 w 4915313"/>
              <a:gd name="connsiteY58" fmla="*/ 2324100 h 2679700"/>
              <a:gd name="connsiteX59" fmla="*/ 56817 w 4915313"/>
              <a:gd name="connsiteY59" fmla="*/ 2082800 h 2679700"/>
              <a:gd name="connsiteX60" fmla="*/ 69517 w 4915313"/>
              <a:gd name="connsiteY60" fmla="*/ 1587500 h 2679700"/>
              <a:gd name="connsiteX61" fmla="*/ 82217 w 4915313"/>
              <a:gd name="connsiteY61" fmla="*/ 1333500 h 2679700"/>
              <a:gd name="connsiteX62" fmla="*/ 69517 w 4915313"/>
              <a:gd name="connsiteY62" fmla="*/ 673100 h 2679700"/>
              <a:gd name="connsiteX63" fmla="*/ 18717 w 4915313"/>
              <a:gd name="connsiteY63" fmla="*/ 0 h 2679700"/>
              <a:gd name="connsiteX0" fmla="*/ 16156 w 4912752"/>
              <a:gd name="connsiteY0" fmla="*/ 0 h 2679700"/>
              <a:gd name="connsiteX1" fmla="*/ 422556 w 4912752"/>
              <a:gd name="connsiteY1" fmla="*/ 0 h 2679700"/>
              <a:gd name="connsiteX2" fmla="*/ 486056 w 4912752"/>
              <a:gd name="connsiteY2" fmla="*/ 12700 h 2679700"/>
              <a:gd name="connsiteX3" fmla="*/ 536856 w 4912752"/>
              <a:gd name="connsiteY3" fmla="*/ 25400 h 2679700"/>
              <a:gd name="connsiteX4" fmla="*/ 790856 w 4912752"/>
              <a:gd name="connsiteY4" fmla="*/ 38100 h 2679700"/>
              <a:gd name="connsiteX5" fmla="*/ 892456 w 4912752"/>
              <a:gd name="connsiteY5" fmla="*/ 50800 h 2679700"/>
              <a:gd name="connsiteX6" fmla="*/ 1019456 w 4912752"/>
              <a:gd name="connsiteY6" fmla="*/ 63500 h 2679700"/>
              <a:gd name="connsiteX7" fmla="*/ 1171856 w 4912752"/>
              <a:gd name="connsiteY7" fmla="*/ 88900 h 2679700"/>
              <a:gd name="connsiteX8" fmla="*/ 1235356 w 4912752"/>
              <a:gd name="connsiteY8" fmla="*/ 101600 h 2679700"/>
              <a:gd name="connsiteX9" fmla="*/ 1311556 w 4912752"/>
              <a:gd name="connsiteY9" fmla="*/ 127000 h 2679700"/>
              <a:gd name="connsiteX10" fmla="*/ 1438556 w 4912752"/>
              <a:gd name="connsiteY10" fmla="*/ 152400 h 2679700"/>
              <a:gd name="connsiteX11" fmla="*/ 1489356 w 4912752"/>
              <a:gd name="connsiteY11" fmla="*/ 165100 h 2679700"/>
              <a:gd name="connsiteX12" fmla="*/ 1641756 w 4912752"/>
              <a:gd name="connsiteY12" fmla="*/ 190500 h 2679700"/>
              <a:gd name="connsiteX13" fmla="*/ 2594256 w 4912752"/>
              <a:gd name="connsiteY13" fmla="*/ 215900 h 2679700"/>
              <a:gd name="connsiteX14" fmla="*/ 2835556 w 4912752"/>
              <a:gd name="connsiteY14" fmla="*/ 228600 h 2679700"/>
              <a:gd name="connsiteX15" fmla="*/ 3381656 w 4912752"/>
              <a:gd name="connsiteY15" fmla="*/ 241300 h 2679700"/>
              <a:gd name="connsiteX16" fmla="*/ 3534056 w 4912752"/>
              <a:gd name="connsiteY16" fmla="*/ 266700 h 2679700"/>
              <a:gd name="connsiteX17" fmla="*/ 3572156 w 4912752"/>
              <a:gd name="connsiteY17" fmla="*/ 279400 h 2679700"/>
              <a:gd name="connsiteX18" fmla="*/ 3673756 w 4912752"/>
              <a:gd name="connsiteY18" fmla="*/ 292100 h 2679700"/>
              <a:gd name="connsiteX19" fmla="*/ 3775356 w 4912752"/>
              <a:gd name="connsiteY19" fmla="*/ 317500 h 2679700"/>
              <a:gd name="connsiteX20" fmla="*/ 3838856 w 4912752"/>
              <a:gd name="connsiteY20" fmla="*/ 342900 h 2679700"/>
              <a:gd name="connsiteX21" fmla="*/ 3965856 w 4912752"/>
              <a:gd name="connsiteY21" fmla="*/ 355600 h 2679700"/>
              <a:gd name="connsiteX22" fmla="*/ 4067456 w 4912752"/>
              <a:gd name="connsiteY22" fmla="*/ 381000 h 2679700"/>
              <a:gd name="connsiteX23" fmla="*/ 4473856 w 4912752"/>
              <a:gd name="connsiteY23" fmla="*/ 419100 h 2679700"/>
              <a:gd name="connsiteX24" fmla="*/ 4575456 w 4912752"/>
              <a:gd name="connsiteY24" fmla="*/ 431800 h 2679700"/>
              <a:gd name="connsiteX25" fmla="*/ 4715156 w 4912752"/>
              <a:gd name="connsiteY25" fmla="*/ 469900 h 2679700"/>
              <a:gd name="connsiteX26" fmla="*/ 4804056 w 4912752"/>
              <a:gd name="connsiteY26" fmla="*/ 558800 h 2679700"/>
              <a:gd name="connsiteX27" fmla="*/ 4829456 w 4912752"/>
              <a:gd name="connsiteY27" fmla="*/ 609600 h 2679700"/>
              <a:gd name="connsiteX28" fmla="*/ 4854856 w 4912752"/>
              <a:gd name="connsiteY28" fmla="*/ 647700 h 2679700"/>
              <a:gd name="connsiteX29" fmla="*/ 4867556 w 4912752"/>
              <a:gd name="connsiteY29" fmla="*/ 685800 h 2679700"/>
              <a:gd name="connsiteX30" fmla="*/ 4892956 w 4912752"/>
              <a:gd name="connsiteY30" fmla="*/ 736600 h 2679700"/>
              <a:gd name="connsiteX31" fmla="*/ 4892956 w 4912752"/>
              <a:gd name="connsiteY31" fmla="*/ 1130300 h 2679700"/>
              <a:gd name="connsiteX32" fmla="*/ 4867556 w 4912752"/>
              <a:gd name="connsiteY32" fmla="*/ 1219200 h 2679700"/>
              <a:gd name="connsiteX33" fmla="*/ 4854856 w 4912752"/>
              <a:gd name="connsiteY33" fmla="*/ 1270000 h 2679700"/>
              <a:gd name="connsiteX34" fmla="*/ 4829456 w 4912752"/>
              <a:gd name="connsiteY34" fmla="*/ 1739900 h 2679700"/>
              <a:gd name="connsiteX35" fmla="*/ 4791356 w 4912752"/>
              <a:gd name="connsiteY35" fmla="*/ 1816100 h 2679700"/>
              <a:gd name="connsiteX36" fmla="*/ 4765956 w 4912752"/>
              <a:gd name="connsiteY36" fmla="*/ 1879600 h 2679700"/>
              <a:gd name="connsiteX37" fmla="*/ 4651656 w 4912752"/>
              <a:gd name="connsiteY37" fmla="*/ 1993900 h 2679700"/>
              <a:gd name="connsiteX38" fmla="*/ 4537356 w 4912752"/>
              <a:gd name="connsiteY38" fmla="*/ 2108200 h 2679700"/>
              <a:gd name="connsiteX39" fmla="*/ 4499256 w 4912752"/>
              <a:gd name="connsiteY39" fmla="*/ 2146300 h 2679700"/>
              <a:gd name="connsiteX40" fmla="*/ 4448456 w 4912752"/>
              <a:gd name="connsiteY40" fmla="*/ 2171700 h 2679700"/>
              <a:gd name="connsiteX41" fmla="*/ 4372256 w 4912752"/>
              <a:gd name="connsiteY41" fmla="*/ 2247900 h 2679700"/>
              <a:gd name="connsiteX42" fmla="*/ 4296056 w 4912752"/>
              <a:gd name="connsiteY42" fmla="*/ 2324100 h 2679700"/>
              <a:gd name="connsiteX43" fmla="*/ 4257956 w 4912752"/>
              <a:gd name="connsiteY43" fmla="*/ 2336800 h 2679700"/>
              <a:gd name="connsiteX44" fmla="*/ 4118256 w 4912752"/>
              <a:gd name="connsiteY44" fmla="*/ 2400300 h 2679700"/>
              <a:gd name="connsiteX45" fmla="*/ 3991256 w 4912752"/>
              <a:gd name="connsiteY45" fmla="*/ 2438400 h 2679700"/>
              <a:gd name="connsiteX46" fmla="*/ 3927756 w 4912752"/>
              <a:gd name="connsiteY46" fmla="*/ 2463800 h 2679700"/>
              <a:gd name="connsiteX47" fmla="*/ 3788056 w 4912752"/>
              <a:gd name="connsiteY47" fmla="*/ 2489200 h 2679700"/>
              <a:gd name="connsiteX48" fmla="*/ 2556156 w 4912752"/>
              <a:gd name="connsiteY48" fmla="*/ 2501900 h 2679700"/>
              <a:gd name="connsiteX49" fmla="*/ 2391056 w 4912752"/>
              <a:gd name="connsiteY49" fmla="*/ 2527300 h 2679700"/>
              <a:gd name="connsiteX50" fmla="*/ 2060856 w 4912752"/>
              <a:gd name="connsiteY50" fmla="*/ 2552700 h 2679700"/>
              <a:gd name="connsiteX51" fmla="*/ 1578256 w 4912752"/>
              <a:gd name="connsiteY51" fmla="*/ 2603500 h 2679700"/>
              <a:gd name="connsiteX52" fmla="*/ 1336956 w 4912752"/>
              <a:gd name="connsiteY52" fmla="*/ 2628900 h 2679700"/>
              <a:gd name="connsiteX53" fmla="*/ 1286156 w 4912752"/>
              <a:gd name="connsiteY53" fmla="*/ 2641600 h 2679700"/>
              <a:gd name="connsiteX54" fmla="*/ 1082956 w 4912752"/>
              <a:gd name="connsiteY54" fmla="*/ 2667000 h 2679700"/>
              <a:gd name="connsiteX55" fmla="*/ 968656 w 4912752"/>
              <a:gd name="connsiteY55" fmla="*/ 2679700 h 2679700"/>
              <a:gd name="connsiteX56" fmla="*/ 66956 w 4912752"/>
              <a:gd name="connsiteY56" fmla="*/ 2654300 h 2679700"/>
              <a:gd name="connsiteX57" fmla="*/ 28856 w 4912752"/>
              <a:gd name="connsiteY57" fmla="*/ 2628900 h 2679700"/>
              <a:gd name="connsiteX58" fmla="*/ 41556 w 4912752"/>
              <a:gd name="connsiteY58" fmla="*/ 2324100 h 2679700"/>
              <a:gd name="connsiteX59" fmla="*/ 54256 w 4912752"/>
              <a:gd name="connsiteY59" fmla="*/ 2082800 h 2679700"/>
              <a:gd name="connsiteX60" fmla="*/ 66956 w 4912752"/>
              <a:gd name="connsiteY60" fmla="*/ 1587500 h 2679700"/>
              <a:gd name="connsiteX61" fmla="*/ 79656 w 4912752"/>
              <a:gd name="connsiteY61" fmla="*/ 1333500 h 2679700"/>
              <a:gd name="connsiteX62" fmla="*/ 16156 w 4912752"/>
              <a:gd name="connsiteY62" fmla="*/ 0 h 2679700"/>
              <a:gd name="connsiteX0" fmla="*/ 18223 w 4914819"/>
              <a:gd name="connsiteY0" fmla="*/ 0 h 2679700"/>
              <a:gd name="connsiteX1" fmla="*/ 424623 w 4914819"/>
              <a:gd name="connsiteY1" fmla="*/ 0 h 2679700"/>
              <a:gd name="connsiteX2" fmla="*/ 488123 w 4914819"/>
              <a:gd name="connsiteY2" fmla="*/ 12700 h 2679700"/>
              <a:gd name="connsiteX3" fmla="*/ 538923 w 4914819"/>
              <a:gd name="connsiteY3" fmla="*/ 25400 h 2679700"/>
              <a:gd name="connsiteX4" fmla="*/ 792923 w 4914819"/>
              <a:gd name="connsiteY4" fmla="*/ 38100 h 2679700"/>
              <a:gd name="connsiteX5" fmla="*/ 894523 w 4914819"/>
              <a:gd name="connsiteY5" fmla="*/ 50800 h 2679700"/>
              <a:gd name="connsiteX6" fmla="*/ 1021523 w 4914819"/>
              <a:gd name="connsiteY6" fmla="*/ 63500 h 2679700"/>
              <a:gd name="connsiteX7" fmla="*/ 1173923 w 4914819"/>
              <a:gd name="connsiteY7" fmla="*/ 88900 h 2679700"/>
              <a:gd name="connsiteX8" fmla="*/ 1237423 w 4914819"/>
              <a:gd name="connsiteY8" fmla="*/ 101600 h 2679700"/>
              <a:gd name="connsiteX9" fmla="*/ 1313623 w 4914819"/>
              <a:gd name="connsiteY9" fmla="*/ 127000 h 2679700"/>
              <a:gd name="connsiteX10" fmla="*/ 1440623 w 4914819"/>
              <a:gd name="connsiteY10" fmla="*/ 152400 h 2679700"/>
              <a:gd name="connsiteX11" fmla="*/ 1491423 w 4914819"/>
              <a:gd name="connsiteY11" fmla="*/ 165100 h 2679700"/>
              <a:gd name="connsiteX12" fmla="*/ 1643823 w 4914819"/>
              <a:gd name="connsiteY12" fmla="*/ 190500 h 2679700"/>
              <a:gd name="connsiteX13" fmla="*/ 2596323 w 4914819"/>
              <a:gd name="connsiteY13" fmla="*/ 215900 h 2679700"/>
              <a:gd name="connsiteX14" fmla="*/ 2837623 w 4914819"/>
              <a:gd name="connsiteY14" fmla="*/ 228600 h 2679700"/>
              <a:gd name="connsiteX15" fmla="*/ 3383723 w 4914819"/>
              <a:gd name="connsiteY15" fmla="*/ 241300 h 2679700"/>
              <a:gd name="connsiteX16" fmla="*/ 3536123 w 4914819"/>
              <a:gd name="connsiteY16" fmla="*/ 266700 h 2679700"/>
              <a:gd name="connsiteX17" fmla="*/ 3574223 w 4914819"/>
              <a:gd name="connsiteY17" fmla="*/ 279400 h 2679700"/>
              <a:gd name="connsiteX18" fmla="*/ 3675823 w 4914819"/>
              <a:gd name="connsiteY18" fmla="*/ 292100 h 2679700"/>
              <a:gd name="connsiteX19" fmla="*/ 3777423 w 4914819"/>
              <a:gd name="connsiteY19" fmla="*/ 317500 h 2679700"/>
              <a:gd name="connsiteX20" fmla="*/ 3840923 w 4914819"/>
              <a:gd name="connsiteY20" fmla="*/ 342900 h 2679700"/>
              <a:gd name="connsiteX21" fmla="*/ 3967923 w 4914819"/>
              <a:gd name="connsiteY21" fmla="*/ 355600 h 2679700"/>
              <a:gd name="connsiteX22" fmla="*/ 4069523 w 4914819"/>
              <a:gd name="connsiteY22" fmla="*/ 381000 h 2679700"/>
              <a:gd name="connsiteX23" fmla="*/ 4475923 w 4914819"/>
              <a:gd name="connsiteY23" fmla="*/ 419100 h 2679700"/>
              <a:gd name="connsiteX24" fmla="*/ 4577523 w 4914819"/>
              <a:gd name="connsiteY24" fmla="*/ 431800 h 2679700"/>
              <a:gd name="connsiteX25" fmla="*/ 4717223 w 4914819"/>
              <a:gd name="connsiteY25" fmla="*/ 469900 h 2679700"/>
              <a:gd name="connsiteX26" fmla="*/ 4806123 w 4914819"/>
              <a:gd name="connsiteY26" fmla="*/ 558800 h 2679700"/>
              <a:gd name="connsiteX27" fmla="*/ 4831523 w 4914819"/>
              <a:gd name="connsiteY27" fmla="*/ 609600 h 2679700"/>
              <a:gd name="connsiteX28" fmla="*/ 4856923 w 4914819"/>
              <a:gd name="connsiteY28" fmla="*/ 647700 h 2679700"/>
              <a:gd name="connsiteX29" fmla="*/ 4869623 w 4914819"/>
              <a:gd name="connsiteY29" fmla="*/ 685800 h 2679700"/>
              <a:gd name="connsiteX30" fmla="*/ 4895023 w 4914819"/>
              <a:gd name="connsiteY30" fmla="*/ 736600 h 2679700"/>
              <a:gd name="connsiteX31" fmla="*/ 4895023 w 4914819"/>
              <a:gd name="connsiteY31" fmla="*/ 1130300 h 2679700"/>
              <a:gd name="connsiteX32" fmla="*/ 4869623 w 4914819"/>
              <a:gd name="connsiteY32" fmla="*/ 1219200 h 2679700"/>
              <a:gd name="connsiteX33" fmla="*/ 4856923 w 4914819"/>
              <a:gd name="connsiteY33" fmla="*/ 1270000 h 2679700"/>
              <a:gd name="connsiteX34" fmla="*/ 4831523 w 4914819"/>
              <a:gd name="connsiteY34" fmla="*/ 1739900 h 2679700"/>
              <a:gd name="connsiteX35" fmla="*/ 4793423 w 4914819"/>
              <a:gd name="connsiteY35" fmla="*/ 1816100 h 2679700"/>
              <a:gd name="connsiteX36" fmla="*/ 4768023 w 4914819"/>
              <a:gd name="connsiteY36" fmla="*/ 1879600 h 2679700"/>
              <a:gd name="connsiteX37" fmla="*/ 4653723 w 4914819"/>
              <a:gd name="connsiteY37" fmla="*/ 1993900 h 2679700"/>
              <a:gd name="connsiteX38" fmla="*/ 4539423 w 4914819"/>
              <a:gd name="connsiteY38" fmla="*/ 2108200 h 2679700"/>
              <a:gd name="connsiteX39" fmla="*/ 4501323 w 4914819"/>
              <a:gd name="connsiteY39" fmla="*/ 2146300 h 2679700"/>
              <a:gd name="connsiteX40" fmla="*/ 4450523 w 4914819"/>
              <a:gd name="connsiteY40" fmla="*/ 2171700 h 2679700"/>
              <a:gd name="connsiteX41" fmla="*/ 4374323 w 4914819"/>
              <a:gd name="connsiteY41" fmla="*/ 2247900 h 2679700"/>
              <a:gd name="connsiteX42" fmla="*/ 4298123 w 4914819"/>
              <a:gd name="connsiteY42" fmla="*/ 2324100 h 2679700"/>
              <a:gd name="connsiteX43" fmla="*/ 4260023 w 4914819"/>
              <a:gd name="connsiteY43" fmla="*/ 2336800 h 2679700"/>
              <a:gd name="connsiteX44" fmla="*/ 4120323 w 4914819"/>
              <a:gd name="connsiteY44" fmla="*/ 2400300 h 2679700"/>
              <a:gd name="connsiteX45" fmla="*/ 3993323 w 4914819"/>
              <a:gd name="connsiteY45" fmla="*/ 2438400 h 2679700"/>
              <a:gd name="connsiteX46" fmla="*/ 3929823 w 4914819"/>
              <a:gd name="connsiteY46" fmla="*/ 2463800 h 2679700"/>
              <a:gd name="connsiteX47" fmla="*/ 3790123 w 4914819"/>
              <a:gd name="connsiteY47" fmla="*/ 2489200 h 2679700"/>
              <a:gd name="connsiteX48" fmla="*/ 2558223 w 4914819"/>
              <a:gd name="connsiteY48" fmla="*/ 2501900 h 2679700"/>
              <a:gd name="connsiteX49" fmla="*/ 2393123 w 4914819"/>
              <a:gd name="connsiteY49" fmla="*/ 2527300 h 2679700"/>
              <a:gd name="connsiteX50" fmla="*/ 2062923 w 4914819"/>
              <a:gd name="connsiteY50" fmla="*/ 2552700 h 2679700"/>
              <a:gd name="connsiteX51" fmla="*/ 1580323 w 4914819"/>
              <a:gd name="connsiteY51" fmla="*/ 2603500 h 2679700"/>
              <a:gd name="connsiteX52" fmla="*/ 1339023 w 4914819"/>
              <a:gd name="connsiteY52" fmla="*/ 2628900 h 2679700"/>
              <a:gd name="connsiteX53" fmla="*/ 1288223 w 4914819"/>
              <a:gd name="connsiteY53" fmla="*/ 2641600 h 2679700"/>
              <a:gd name="connsiteX54" fmla="*/ 1085023 w 4914819"/>
              <a:gd name="connsiteY54" fmla="*/ 2667000 h 2679700"/>
              <a:gd name="connsiteX55" fmla="*/ 970723 w 4914819"/>
              <a:gd name="connsiteY55" fmla="*/ 2679700 h 2679700"/>
              <a:gd name="connsiteX56" fmla="*/ 69023 w 4914819"/>
              <a:gd name="connsiteY56" fmla="*/ 2654300 h 2679700"/>
              <a:gd name="connsiteX57" fmla="*/ 30923 w 4914819"/>
              <a:gd name="connsiteY57" fmla="*/ 2628900 h 2679700"/>
              <a:gd name="connsiteX58" fmla="*/ 43623 w 4914819"/>
              <a:gd name="connsiteY58" fmla="*/ 2324100 h 2679700"/>
              <a:gd name="connsiteX59" fmla="*/ 56323 w 4914819"/>
              <a:gd name="connsiteY59" fmla="*/ 2082800 h 2679700"/>
              <a:gd name="connsiteX60" fmla="*/ 69023 w 4914819"/>
              <a:gd name="connsiteY60" fmla="*/ 1587500 h 2679700"/>
              <a:gd name="connsiteX61" fmla="*/ 18223 w 4914819"/>
              <a:gd name="connsiteY61" fmla="*/ 0 h 2679700"/>
              <a:gd name="connsiteX0" fmla="*/ 20554 w 4917150"/>
              <a:gd name="connsiteY0" fmla="*/ 0 h 2679700"/>
              <a:gd name="connsiteX1" fmla="*/ 426954 w 4917150"/>
              <a:gd name="connsiteY1" fmla="*/ 0 h 2679700"/>
              <a:gd name="connsiteX2" fmla="*/ 490454 w 4917150"/>
              <a:gd name="connsiteY2" fmla="*/ 12700 h 2679700"/>
              <a:gd name="connsiteX3" fmla="*/ 541254 w 4917150"/>
              <a:gd name="connsiteY3" fmla="*/ 25400 h 2679700"/>
              <a:gd name="connsiteX4" fmla="*/ 795254 w 4917150"/>
              <a:gd name="connsiteY4" fmla="*/ 38100 h 2679700"/>
              <a:gd name="connsiteX5" fmla="*/ 896854 w 4917150"/>
              <a:gd name="connsiteY5" fmla="*/ 50800 h 2679700"/>
              <a:gd name="connsiteX6" fmla="*/ 1023854 w 4917150"/>
              <a:gd name="connsiteY6" fmla="*/ 63500 h 2679700"/>
              <a:gd name="connsiteX7" fmla="*/ 1176254 w 4917150"/>
              <a:gd name="connsiteY7" fmla="*/ 88900 h 2679700"/>
              <a:gd name="connsiteX8" fmla="*/ 1239754 w 4917150"/>
              <a:gd name="connsiteY8" fmla="*/ 101600 h 2679700"/>
              <a:gd name="connsiteX9" fmla="*/ 1315954 w 4917150"/>
              <a:gd name="connsiteY9" fmla="*/ 127000 h 2679700"/>
              <a:gd name="connsiteX10" fmla="*/ 1442954 w 4917150"/>
              <a:gd name="connsiteY10" fmla="*/ 152400 h 2679700"/>
              <a:gd name="connsiteX11" fmla="*/ 1493754 w 4917150"/>
              <a:gd name="connsiteY11" fmla="*/ 165100 h 2679700"/>
              <a:gd name="connsiteX12" fmla="*/ 1646154 w 4917150"/>
              <a:gd name="connsiteY12" fmla="*/ 190500 h 2679700"/>
              <a:gd name="connsiteX13" fmla="*/ 2598654 w 4917150"/>
              <a:gd name="connsiteY13" fmla="*/ 215900 h 2679700"/>
              <a:gd name="connsiteX14" fmla="*/ 2839954 w 4917150"/>
              <a:gd name="connsiteY14" fmla="*/ 228600 h 2679700"/>
              <a:gd name="connsiteX15" fmla="*/ 3386054 w 4917150"/>
              <a:gd name="connsiteY15" fmla="*/ 241300 h 2679700"/>
              <a:gd name="connsiteX16" fmla="*/ 3538454 w 4917150"/>
              <a:gd name="connsiteY16" fmla="*/ 266700 h 2679700"/>
              <a:gd name="connsiteX17" fmla="*/ 3576554 w 4917150"/>
              <a:gd name="connsiteY17" fmla="*/ 279400 h 2679700"/>
              <a:gd name="connsiteX18" fmla="*/ 3678154 w 4917150"/>
              <a:gd name="connsiteY18" fmla="*/ 292100 h 2679700"/>
              <a:gd name="connsiteX19" fmla="*/ 3779754 w 4917150"/>
              <a:gd name="connsiteY19" fmla="*/ 317500 h 2679700"/>
              <a:gd name="connsiteX20" fmla="*/ 3843254 w 4917150"/>
              <a:gd name="connsiteY20" fmla="*/ 342900 h 2679700"/>
              <a:gd name="connsiteX21" fmla="*/ 3970254 w 4917150"/>
              <a:gd name="connsiteY21" fmla="*/ 355600 h 2679700"/>
              <a:gd name="connsiteX22" fmla="*/ 4071854 w 4917150"/>
              <a:gd name="connsiteY22" fmla="*/ 381000 h 2679700"/>
              <a:gd name="connsiteX23" fmla="*/ 4478254 w 4917150"/>
              <a:gd name="connsiteY23" fmla="*/ 419100 h 2679700"/>
              <a:gd name="connsiteX24" fmla="*/ 4579854 w 4917150"/>
              <a:gd name="connsiteY24" fmla="*/ 431800 h 2679700"/>
              <a:gd name="connsiteX25" fmla="*/ 4719554 w 4917150"/>
              <a:gd name="connsiteY25" fmla="*/ 469900 h 2679700"/>
              <a:gd name="connsiteX26" fmla="*/ 4808454 w 4917150"/>
              <a:gd name="connsiteY26" fmla="*/ 558800 h 2679700"/>
              <a:gd name="connsiteX27" fmla="*/ 4833854 w 4917150"/>
              <a:gd name="connsiteY27" fmla="*/ 609600 h 2679700"/>
              <a:gd name="connsiteX28" fmla="*/ 4859254 w 4917150"/>
              <a:gd name="connsiteY28" fmla="*/ 647700 h 2679700"/>
              <a:gd name="connsiteX29" fmla="*/ 4871954 w 4917150"/>
              <a:gd name="connsiteY29" fmla="*/ 685800 h 2679700"/>
              <a:gd name="connsiteX30" fmla="*/ 4897354 w 4917150"/>
              <a:gd name="connsiteY30" fmla="*/ 736600 h 2679700"/>
              <a:gd name="connsiteX31" fmla="*/ 4897354 w 4917150"/>
              <a:gd name="connsiteY31" fmla="*/ 1130300 h 2679700"/>
              <a:gd name="connsiteX32" fmla="*/ 4871954 w 4917150"/>
              <a:gd name="connsiteY32" fmla="*/ 1219200 h 2679700"/>
              <a:gd name="connsiteX33" fmla="*/ 4859254 w 4917150"/>
              <a:gd name="connsiteY33" fmla="*/ 1270000 h 2679700"/>
              <a:gd name="connsiteX34" fmla="*/ 4833854 w 4917150"/>
              <a:gd name="connsiteY34" fmla="*/ 1739900 h 2679700"/>
              <a:gd name="connsiteX35" fmla="*/ 4795754 w 4917150"/>
              <a:gd name="connsiteY35" fmla="*/ 1816100 h 2679700"/>
              <a:gd name="connsiteX36" fmla="*/ 4770354 w 4917150"/>
              <a:gd name="connsiteY36" fmla="*/ 1879600 h 2679700"/>
              <a:gd name="connsiteX37" fmla="*/ 4656054 w 4917150"/>
              <a:gd name="connsiteY37" fmla="*/ 1993900 h 2679700"/>
              <a:gd name="connsiteX38" fmla="*/ 4541754 w 4917150"/>
              <a:gd name="connsiteY38" fmla="*/ 2108200 h 2679700"/>
              <a:gd name="connsiteX39" fmla="*/ 4503654 w 4917150"/>
              <a:gd name="connsiteY39" fmla="*/ 2146300 h 2679700"/>
              <a:gd name="connsiteX40" fmla="*/ 4452854 w 4917150"/>
              <a:gd name="connsiteY40" fmla="*/ 2171700 h 2679700"/>
              <a:gd name="connsiteX41" fmla="*/ 4376654 w 4917150"/>
              <a:gd name="connsiteY41" fmla="*/ 2247900 h 2679700"/>
              <a:gd name="connsiteX42" fmla="*/ 4300454 w 4917150"/>
              <a:gd name="connsiteY42" fmla="*/ 2324100 h 2679700"/>
              <a:gd name="connsiteX43" fmla="*/ 4262354 w 4917150"/>
              <a:gd name="connsiteY43" fmla="*/ 2336800 h 2679700"/>
              <a:gd name="connsiteX44" fmla="*/ 4122654 w 4917150"/>
              <a:gd name="connsiteY44" fmla="*/ 2400300 h 2679700"/>
              <a:gd name="connsiteX45" fmla="*/ 3995654 w 4917150"/>
              <a:gd name="connsiteY45" fmla="*/ 2438400 h 2679700"/>
              <a:gd name="connsiteX46" fmla="*/ 3932154 w 4917150"/>
              <a:gd name="connsiteY46" fmla="*/ 2463800 h 2679700"/>
              <a:gd name="connsiteX47" fmla="*/ 3792454 w 4917150"/>
              <a:gd name="connsiteY47" fmla="*/ 2489200 h 2679700"/>
              <a:gd name="connsiteX48" fmla="*/ 2560554 w 4917150"/>
              <a:gd name="connsiteY48" fmla="*/ 2501900 h 2679700"/>
              <a:gd name="connsiteX49" fmla="*/ 2395454 w 4917150"/>
              <a:gd name="connsiteY49" fmla="*/ 2527300 h 2679700"/>
              <a:gd name="connsiteX50" fmla="*/ 2065254 w 4917150"/>
              <a:gd name="connsiteY50" fmla="*/ 2552700 h 2679700"/>
              <a:gd name="connsiteX51" fmla="*/ 1582654 w 4917150"/>
              <a:gd name="connsiteY51" fmla="*/ 2603500 h 2679700"/>
              <a:gd name="connsiteX52" fmla="*/ 1341354 w 4917150"/>
              <a:gd name="connsiteY52" fmla="*/ 2628900 h 2679700"/>
              <a:gd name="connsiteX53" fmla="*/ 1290554 w 4917150"/>
              <a:gd name="connsiteY53" fmla="*/ 2641600 h 2679700"/>
              <a:gd name="connsiteX54" fmla="*/ 1087354 w 4917150"/>
              <a:gd name="connsiteY54" fmla="*/ 2667000 h 2679700"/>
              <a:gd name="connsiteX55" fmla="*/ 973054 w 4917150"/>
              <a:gd name="connsiteY55" fmla="*/ 2679700 h 2679700"/>
              <a:gd name="connsiteX56" fmla="*/ 71354 w 4917150"/>
              <a:gd name="connsiteY56" fmla="*/ 2654300 h 2679700"/>
              <a:gd name="connsiteX57" fmla="*/ 33254 w 4917150"/>
              <a:gd name="connsiteY57" fmla="*/ 2628900 h 2679700"/>
              <a:gd name="connsiteX58" fmla="*/ 45954 w 4917150"/>
              <a:gd name="connsiteY58" fmla="*/ 2324100 h 2679700"/>
              <a:gd name="connsiteX59" fmla="*/ 58654 w 4917150"/>
              <a:gd name="connsiteY59" fmla="*/ 2082800 h 2679700"/>
              <a:gd name="connsiteX60" fmla="*/ 20554 w 4917150"/>
              <a:gd name="connsiteY60" fmla="*/ 0 h 2679700"/>
              <a:gd name="connsiteX0" fmla="*/ 23194 w 4919790"/>
              <a:gd name="connsiteY0" fmla="*/ 0 h 2679700"/>
              <a:gd name="connsiteX1" fmla="*/ 429594 w 4919790"/>
              <a:gd name="connsiteY1" fmla="*/ 0 h 2679700"/>
              <a:gd name="connsiteX2" fmla="*/ 493094 w 4919790"/>
              <a:gd name="connsiteY2" fmla="*/ 12700 h 2679700"/>
              <a:gd name="connsiteX3" fmla="*/ 543894 w 4919790"/>
              <a:gd name="connsiteY3" fmla="*/ 25400 h 2679700"/>
              <a:gd name="connsiteX4" fmla="*/ 797894 w 4919790"/>
              <a:gd name="connsiteY4" fmla="*/ 38100 h 2679700"/>
              <a:gd name="connsiteX5" fmla="*/ 899494 w 4919790"/>
              <a:gd name="connsiteY5" fmla="*/ 50800 h 2679700"/>
              <a:gd name="connsiteX6" fmla="*/ 1026494 w 4919790"/>
              <a:gd name="connsiteY6" fmla="*/ 63500 h 2679700"/>
              <a:gd name="connsiteX7" fmla="*/ 1178894 w 4919790"/>
              <a:gd name="connsiteY7" fmla="*/ 88900 h 2679700"/>
              <a:gd name="connsiteX8" fmla="*/ 1242394 w 4919790"/>
              <a:gd name="connsiteY8" fmla="*/ 101600 h 2679700"/>
              <a:gd name="connsiteX9" fmla="*/ 1318594 w 4919790"/>
              <a:gd name="connsiteY9" fmla="*/ 127000 h 2679700"/>
              <a:gd name="connsiteX10" fmla="*/ 1445594 w 4919790"/>
              <a:gd name="connsiteY10" fmla="*/ 152400 h 2679700"/>
              <a:gd name="connsiteX11" fmla="*/ 1496394 w 4919790"/>
              <a:gd name="connsiteY11" fmla="*/ 165100 h 2679700"/>
              <a:gd name="connsiteX12" fmla="*/ 1648794 w 4919790"/>
              <a:gd name="connsiteY12" fmla="*/ 190500 h 2679700"/>
              <a:gd name="connsiteX13" fmla="*/ 2601294 w 4919790"/>
              <a:gd name="connsiteY13" fmla="*/ 215900 h 2679700"/>
              <a:gd name="connsiteX14" fmla="*/ 2842594 w 4919790"/>
              <a:gd name="connsiteY14" fmla="*/ 228600 h 2679700"/>
              <a:gd name="connsiteX15" fmla="*/ 3388694 w 4919790"/>
              <a:gd name="connsiteY15" fmla="*/ 241300 h 2679700"/>
              <a:gd name="connsiteX16" fmla="*/ 3541094 w 4919790"/>
              <a:gd name="connsiteY16" fmla="*/ 266700 h 2679700"/>
              <a:gd name="connsiteX17" fmla="*/ 3579194 w 4919790"/>
              <a:gd name="connsiteY17" fmla="*/ 279400 h 2679700"/>
              <a:gd name="connsiteX18" fmla="*/ 3680794 w 4919790"/>
              <a:gd name="connsiteY18" fmla="*/ 292100 h 2679700"/>
              <a:gd name="connsiteX19" fmla="*/ 3782394 w 4919790"/>
              <a:gd name="connsiteY19" fmla="*/ 317500 h 2679700"/>
              <a:gd name="connsiteX20" fmla="*/ 3845894 w 4919790"/>
              <a:gd name="connsiteY20" fmla="*/ 342900 h 2679700"/>
              <a:gd name="connsiteX21" fmla="*/ 3972894 w 4919790"/>
              <a:gd name="connsiteY21" fmla="*/ 355600 h 2679700"/>
              <a:gd name="connsiteX22" fmla="*/ 4074494 w 4919790"/>
              <a:gd name="connsiteY22" fmla="*/ 381000 h 2679700"/>
              <a:gd name="connsiteX23" fmla="*/ 4480894 w 4919790"/>
              <a:gd name="connsiteY23" fmla="*/ 419100 h 2679700"/>
              <a:gd name="connsiteX24" fmla="*/ 4582494 w 4919790"/>
              <a:gd name="connsiteY24" fmla="*/ 431800 h 2679700"/>
              <a:gd name="connsiteX25" fmla="*/ 4722194 w 4919790"/>
              <a:gd name="connsiteY25" fmla="*/ 469900 h 2679700"/>
              <a:gd name="connsiteX26" fmla="*/ 4811094 w 4919790"/>
              <a:gd name="connsiteY26" fmla="*/ 558800 h 2679700"/>
              <a:gd name="connsiteX27" fmla="*/ 4836494 w 4919790"/>
              <a:gd name="connsiteY27" fmla="*/ 609600 h 2679700"/>
              <a:gd name="connsiteX28" fmla="*/ 4861894 w 4919790"/>
              <a:gd name="connsiteY28" fmla="*/ 647700 h 2679700"/>
              <a:gd name="connsiteX29" fmla="*/ 4874594 w 4919790"/>
              <a:gd name="connsiteY29" fmla="*/ 685800 h 2679700"/>
              <a:gd name="connsiteX30" fmla="*/ 4899994 w 4919790"/>
              <a:gd name="connsiteY30" fmla="*/ 736600 h 2679700"/>
              <a:gd name="connsiteX31" fmla="*/ 4899994 w 4919790"/>
              <a:gd name="connsiteY31" fmla="*/ 1130300 h 2679700"/>
              <a:gd name="connsiteX32" fmla="*/ 4874594 w 4919790"/>
              <a:gd name="connsiteY32" fmla="*/ 1219200 h 2679700"/>
              <a:gd name="connsiteX33" fmla="*/ 4861894 w 4919790"/>
              <a:gd name="connsiteY33" fmla="*/ 1270000 h 2679700"/>
              <a:gd name="connsiteX34" fmla="*/ 4836494 w 4919790"/>
              <a:gd name="connsiteY34" fmla="*/ 1739900 h 2679700"/>
              <a:gd name="connsiteX35" fmla="*/ 4798394 w 4919790"/>
              <a:gd name="connsiteY35" fmla="*/ 1816100 h 2679700"/>
              <a:gd name="connsiteX36" fmla="*/ 4772994 w 4919790"/>
              <a:gd name="connsiteY36" fmla="*/ 1879600 h 2679700"/>
              <a:gd name="connsiteX37" fmla="*/ 4658694 w 4919790"/>
              <a:gd name="connsiteY37" fmla="*/ 1993900 h 2679700"/>
              <a:gd name="connsiteX38" fmla="*/ 4544394 w 4919790"/>
              <a:gd name="connsiteY38" fmla="*/ 2108200 h 2679700"/>
              <a:gd name="connsiteX39" fmla="*/ 4506294 w 4919790"/>
              <a:gd name="connsiteY39" fmla="*/ 2146300 h 2679700"/>
              <a:gd name="connsiteX40" fmla="*/ 4455494 w 4919790"/>
              <a:gd name="connsiteY40" fmla="*/ 2171700 h 2679700"/>
              <a:gd name="connsiteX41" fmla="*/ 4379294 w 4919790"/>
              <a:gd name="connsiteY41" fmla="*/ 2247900 h 2679700"/>
              <a:gd name="connsiteX42" fmla="*/ 4303094 w 4919790"/>
              <a:gd name="connsiteY42" fmla="*/ 2324100 h 2679700"/>
              <a:gd name="connsiteX43" fmla="*/ 4264994 w 4919790"/>
              <a:gd name="connsiteY43" fmla="*/ 2336800 h 2679700"/>
              <a:gd name="connsiteX44" fmla="*/ 4125294 w 4919790"/>
              <a:gd name="connsiteY44" fmla="*/ 2400300 h 2679700"/>
              <a:gd name="connsiteX45" fmla="*/ 3998294 w 4919790"/>
              <a:gd name="connsiteY45" fmla="*/ 2438400 h 2679700"/>
              <a:gd name="connsiteX46" fmla="*/ 3934794 w 4919790"/>
              <a:gd name="connsiteY46" fmla="*/ 2463800 h 2679700"/>
              <a:gd name="connsiteX47" fmla="*/ 3795094 w 4919790"/>
              <a:gd name="connsiteY47" fmla="*/ 2489200 h 2679700"/>
              <a:gd name="connsiteX48" fmla="*/ 2563194 w 4919790"/>
              <a:gd name="connsiteY48" fmla="*/ 2501900 h 2679700"/>
              <a:gd name="connsiteX49" fmla="*/ 2398094 w 4919790"/>
              <a:gd name="connsiteY49" fmla="*/ 2527300 h 2679700"/>
              <a:gd name="connsiteX50" fmla="*/ 2067894 w 4919790"/>
              <a:gd name="connsiteY50" fmla="*/ 2552700 h 2679700"/>
              <a:gd name="connsiteX51" fmla="*/ 1585294 w 4919790"/>
              <a:gd name="connsiteY51" fmla="*/ 2603500 h 2679700"/>
              <a:gd name="connsiteX52" fmla="*/ 1343994 w 4919790"/>
              <a:gd name="connsiteY52" fmla="*/ 2628900 h 2679700"/>
              <a:gd name="connsiteX53" fmla="*/ 1293194 w 4919790"/>
              <a:gd name="connsiteY53" fmla="*/ 2641600 h 2679700"/>
              <a:gd name="connsiteX54" fmla="*/ 1089994 w 4919790"/>
              <a:gd name="connsiteY54" fmla="*/ 2667000 h 2679700"/>
              <a:gd name="connsiteX55" fmla="*/ 975694 w 4919790"/>
              <a:gd name="connsiteY55" fmla="*/ 2679700 h 2679700"/>
              <a:gd name="connsiteX56" fmla="*/ 73994 w 4919790"/>
              <a:gd name="connsiteY56" fmla="*/ 2654300 h 2679700"/>
              <a:gd name="connsiteX57" fmla="*/ 35894 w 4919790"/>
              <a:gd name="connsiteY57" fmla="*/ 2628900 h 2679700"/>
              <a:gd name="connsiteX58" fmla="*/ 48594 w 4919790"/>
              <a:gd name="connsiteY58" fmla="*/ 2324100 h 2679700"/>
              <a:gd name="connsiteX59" fmla="*/ 23194 w 4919790"/>
              <a:gd name="connsiteY59" fmla="*/ 0 h 2679700"/>
              <a:gd name="connsiteX0" fmla="*/ 27836 w 4924432"/>
              <a:gd name="connsiteY0" fmla="*/ 0 h 2832129"/>
              <a:gd name="connsiteX1" fmla="*/ 434236 w 4924432"/>
              <a:gd name="connsiteY1" fmla="*/ 0 h 2832129"/>
              <a:gd name="connsiteX2" fmla="*/ 497736 w 4924432"/>
              <a:gd name="connsiteY2" fmla="*/ 12700 h 2832129"/>
              <a:gd name="connsiteX3" fmla="*/ 548536 w 4924432"/>
              <a:gd name="connsiteY3" fmla="*/ 25400 h 2832129"/>
              <a:gd name="connsiteX4" fmla="*/ 802536 w 4924432"/>
              <a:gd name="connsiteY4" fmla="*/ 38100 h 2832129"/>
              <a:gd name="connsiteX5" fmla="*/ 904136 w 4924432"/>
              <a:gd name="connsiteY5" fmla="*/ 50800 h 2832129"/>
              <a:gd name="connsiteX6" fmla="*/ 1031136 w 4924432"/>
              <a:gd name="connsiteY6" fmla="*/ 63500 h 2832129"/>
              <a:gd name="connsiteX7" fmla="*/ 1183536 w 4924432"/>
              <a:gd name="connsiteY7" fmla="*/ 88900 h 2832129"/>
              <a:gd name="connsiteX8" fmla="*/ 1247036 w 4924432"/>
              <a:gd name="connsiteY8" fmla="*/ 101600 h 2832129"/>
              <a:gd name="connsiteX9" fmla="*/ 1323236 w 4924432"/>
              <a:gd name="connsiteY9" fmla="*/ 127000 h 2832129"/>
              <a:gd name="connsiteX10" fmla="*/ 1450236 w 4924432"/>
              <a:gd name="connsiteY10" fmla="*/ 152400 h 2832129"/>
              <a:gd name="connsiteX11" fmla="*/ 1501036 w 4924432"/>
              <a:gd name="connsiteY11" fmla="*/ 165100 h 2832129"/>
              <a:gd name="connsiteX12" fmla="*/ 1653436 w 4924432"/>
              <a:gd name="connsiteY12" fmla="*/ 190500 h 2832129"/>
              <a:gd name="connsiteX13" fmla="*/ 2605936 w 4924432"/>
              <a:gd name="connsiteY13" fmla="*/ 215900 h 2832129"/>
              <a:gd name="connsiteX14" fmla="*/ 2847236 w 4924432"/>
              <a:gd name="connsiteY14" fmla="*/ 228600 h 2832129"/>
              <a:gd name="connsiteX15" fmla="*/ 3393336 w 4924432"/>
              <a:gd name="connsiteY15" fmla="*/ 241300 h 2832129"/>
              <a:gd name="connsiteX16" fmla="*/ 3545736 w 4924432"/>
              <a:gd name="connsiteY16" fmla="*/ 266700 h 2832129"/>
              <a:gd name="connsiteX17" fmla="*/ 3583836 w 4924432"/>
              <a:gd name="connsiteY17" fmla="*/ 279400 h 2832129"/>
              <a:gd name="connsiteX18" fmla="*/ 3685436 w 4924432"/>
              <a:gd name="connsiteY18" fmla="*/ 292100 h 2832129"/>
              <a:gd name="connsiteX19" fmla="*/ 3787036 w 4924432"/>
              <a:gd name="connsiteY19" fmla="*/ 317500 h 2832129"/>
              <a:gd name="connsiteX20" fmla="*/ 3850536 w 4924432"/>
              <a:gd name="connsiteY20" fmla="*/ 342900 h 2832129"/>
              <a:gd name="connsiteX21" fmla="*/ 3977536 w 4924432"/>
              <a:gd name="connsiteY21" fmla="*/ 355600 h 2832129"/>
              <a:gd name="connsiteX22" fmla="*/ 4079136 w 4924432"/>
              <a:gd name="connsiteY22" fmla="*/ 381000 h 2832129"/>
              <a:gd name="connsiteX23" fmla="*/ 4485536 w 4924432"/>
              <a:gd name="connsiteY23" fmla="*/ 419100 h 2832129"/>
              <a:gd name="connsiteX24" fmla="*/ 4587136 w 4924432"/>
              <a:gd name="connsiteY24" fmla="*/ 431800 h 2832129"/>
              <a:gd name="connsiteX25" fmla="*/ 4726836 w 4924432"/>
              <a:gd name="connsiteY25" fmla="*/ 469900 h 2832129"/>
              <a:gd name="connsiteX26" fmla="*/ 4815736 w 4924432"/>
              <a:gd name="connsiteY26" fmla="*/ 558800 h 2832129"/>
              <a:gd name="connsiteX27" fmla="*/ 4841136 w 4924432"/>
              <a:gd name="connsiteY27" fmla="*/ 609600 h 2832129"/>
              <a:gd name="connsiteX28" fmla="*/ 4866536 w 4924432"/>
              <a:gd name="connsiteY28" fmla="*/ 647700 h 2832129"/>
              <a:gd name="connsiteX29" fmla="*/ 4879236 w 4924432"/>
              <a:gd name="connsiteY29" fmla="*/ 685800 h 2832129"/>
              <a:gd name="connsiteX30" fmla="*/ 4904636 w 4924432"/>
              <a:gd name="connsiteY30" fmla="*/ 736600 h 2832129"/>
              <a:gd name="connsiteX31" fmla="*/ 4904636 w 4924432"/>
              <a:gd name="connsiteY31" fmla="*/ 1130300 h 2832129"/>
              <a:gd name="connsiteX32" fmla="*/ 4879236 w 4924432"/>
              <a:gd name="connsiteY32" fmla="*/ 1219200 h 2832129"/>
              <a:gd name="connsiteX33" fmla="*/ 4866536 w 4924432"/>
              <a:gd name="connsiteY33" fmla="*/ 1270000 h 2832129"/>
              <a:gd name="connsiteX34" fmla="*/ 4841136 w 4924432"/>
              <a:gd name="connsiteY34" fmla="*/ 1739900 h 2832129"/>
              <a:gd name="connsiteX35" fmla="*/ 4803036 w 4924432"/>
              <a:gd name="connsiteY35" fmla="*/ 1816100 h 2832129"/>
              <a:gd name="connsiteX36" fmla="*/ 4777636 w 4924432"/>
              <a:gd name="connsiteY36" fmla="*/ 1879600 h 2832129"/>
              <a:gd name="connsiteX37" fmla="*/ 4663336 w 4924432"/>
              <a:gd name="connsiteY37" fmla="*/ 1993900 h 2832129"/>
              <a:gd name="connsiteX38" fmla="*/ 4549036 w 4924432"/>
              <a:gd name="connsiteY38" fmla="*/ 2108200 h 2832129"/>
              <a:gd name="connsiteX39" fmla="*/ 4510936 w 4924432"/>
              <a:gd name="connsiteY39" fmla="*/ 2146300 h 2832129"/>
              <a:gd name="connsiteX40" fmla="*/ 4460136 w 4924432"/>
              <a:gd name="connsiteY40" fmla="*/ 2171700 h 2832129"/>
              <a:gd name="connsiteX41" fmla="*/ 4383936 w 4924432"/>
              <a:gd name="connsiteY41" fmla="*/ 2247900 h 2832129"/>
              <a:gd name="connsiteX42" fmla="*/ 4307736 w 4924432"/>
              <a:gd name="connsiteY42" fmla="*/ 2324100 h 2832129"/>
              <a:gd name="connsiteX43" fmla="*/ 4269636 w 4924432"/>
              <a:gd name="connsiteY43" fmla="*/ 2336800 h 2832129"/>
              <a:gd name="connsiteX44" fmla="*/ 4129936 w 4924432"/>
              <a:gd name="connsiteY44" fmla="*/ 2400300 h 2832129"/>
              <a:gd name="connsiteX45" fmla="*/ 4002936 w 4924432"/>
              <a:gd name="connsiteY45" fmla="*/ 2438400 h 2832129"/>
              <a:gd name="connsiteX46" fmla="*/ 3939436 w 4924432"/>
              <a:gd name="connsiteY46" fmla="*/ 2463800 h 2832129"/>
              <a:gd name="connsiteX47" fmla="*/ 3799736 w 4924432"/>
              <a:gd name="connsiteY47" fmla="*/ 2489200 h 2832129"/>
              <a:gd name="connsiteX48" fmla="*/ 2567836 w 4924432"/>
              <a:gd name="connsiteY48" fmla="*/ 2501900 h 2832129"/>
              <a:gd name="connsiteX49" fmla="*/ 2402736 w 4924432"/>
              <a:gd name="connsiteY49" fmla="*/ 2527300 h 2832129"/>
              <a:gd name="connsiteX50" fmla="*/ 2072536 w 4924432"/>
              <a:gd name="connsiteY50" fmla="*/ 2552700 h 2832129"/>
              <a:gd name="connsiteX51" fmla="*/ 1589936 w 4924432"/>
              <a:gd name="connsiteY51" fmla="*/ 2603500 h 2832129"/>
              <a:gd name="connsiteX52" fmla="*/ 1348636 w 4924432"/>
              <a:gd name="connsiteY52" fmla="*/ 2628900 h 2832129"/>
              <a:gd name="connsiteX53" fmla="*/ 1297836 w 4924432"/>
              <a:gd name="connsiteY53" fmla="*/ 2641600 h 2832129"/>
              <a:gd name="connsiteX54" fmla="*/ 1094636 w 4924432"/>
              <a:gd name="connsiteY54" fmla="*/ 2667000 h 2832129"/>
              <a:gd name="connsiteX55" fmla="*/ 980336 w 4924432"/>
              <a:gd name="connsiteY55" fmla="*/ 2679700 h 2832129"/>
              <a:gd name="connsiteX56" fmla="*/ 78636 w 4924432"/>
              <a:gd name="connsiteY56" fmla="*/ 2654300 h 2832129"/>
              <a:gd name="connsiteX57" fmla="*/ 40536 w 4924432"/>
              <a:gd name="connsiteY57" fmla="*/ 2628900 h 2832129"/>
              <a:gd name="connsiteX58" fmla="*/ 27836 w 4924432"/>
              <a:gd name="connsiteY58" fmla="*/ 0 h 2832129"/>
              <a:gd name="connsiteX0" fmla="*/ 79607 w 4976203"/>
              <a:gd name="connsiteY0" fmla="*/ 0 h 2839904"/>
              <a:gd name="connsiteX1" fmla="*/ 486007 w 4976203"/>
              <a:gd name="connsiteY1" fmla="*/ 0 h 2839904"/>
              <a:gd name="connsiteX2" fmla="*/ 549507 w 4976203"/>
              <a:gd name="connsiteY2" fmla="*/ 12700 h 2839904"/>
              <a:gd name="connsiteX3" fmla="*/ 600307 w 4976203"/>
              <a:gd name="connsiteY3" fmla="*/ 25400 h 2839904"/>
              <a:gd name="connsiteX4" fmla="*/ 854307 w 4976203"/>
              <a:gd name="connsiteY4" fmla="*/ 38100 h 2839904"/>
              <a:gd name="connsiteX5" fmla="*/ 955907 w 4976203"/>
              <a:gd name="connsiteY5" fmla="*/ 50800 h 2839904"/>
              <a:gd name="connsiteX6" fmla="*/ 1082907 w 4976203"/>
              <a:gd name="connsiteY6" fmla="*/ 63500 h 2839904"/>
              <a:gd name="connsiteX7" fmla="*/ 1235307 w 4976203"/>
              <a:gd name="connsiteY7" fmla="*/ 88900 h 2839904"/>
              <a:gd name="connsiteX8" fmla="*/ 1298807 w 4976203"/>
              <a:gd name="connsiteY8" fmla="*/ 101600 h 2839904"/>
              <a:gd name="connsiteX9" fmla="*/ 1375007 w 4976203"/>
              <a:gd name="connsiteY9" fmla="*/ 127000 h 2839904"/>
              <a:gd name="connsiteX10" fmla="*/ 1502007 w 4976203"/>
              <a:gd name="connsiteY10" fmla="*/ 152400 h 2839904"/>
              <a:gd name="connsiteX11" fmla="*/ 1552807 w 4976203"/>
              <a:gd name="connsiteY11" fmla="*/ 165100 h 2839904"/>
              <a:gd name="connsiteX12" fmla="*/ 1705207 w 4976203"/>
              <a:gd name="connsiteY12" fmla="*/ 190500 h 2839904"/>
              <a:gd name="connsiteX13" fmla="*/ 2657707 w 4976203"/>
              <a:gd name="connsiteY13" fmla="*/ 215900 h 2839904"/>
              <a:gd name="connsiteX14" fmla="*/ 2899007 w 4976203"/>
              <a:gd name="connsiteY14" fmla="*/ 228600 h 2839904"/>
              <a:gd name="connsiteX15" fmla="*/ 3445107 w 4976203"/>
              <a:gd name="connsiteY15" fmla="*/ 241300 h 2839904"/>
              <a:gd name="connsiteX16" fmla="*/ 3597507 w 4976203"/>
              <a:gd name="connsiteY16" fmla="*/ 266700 h 2839904"/>
              <a:gd name="connsiteX17" fmla="*/ 3635607 w 4976203"/>
              <a:gd name="connsiteY17" fmla="*/ 279400 h 2839904"/>
              <a:gd name="connsiteX18" fmla="*/ 3737207 w 4976203"/>
              <a:gd name="connsiteY18" fmla="*/ 292100 h 2839904"/>
              <a:gd name="connsiteX19" fmla="*/ 3838807 w 4976203"/>
              <a:gd name="connsiteY19" fmla="*/ 317500 h 2839904"/>
              <a:gd name="connsiteX20" fmla="*/ 3902307 w 4976203"/>
              <a:gd name="connsiteY20" fmla="*/ 342900 h 2839904"/>
              <a:gd name="connsiteX21" fmla="*/ 4029307 w 4976203"/>
              <a:gd name="connsiteY21" fmla="*/ 355600 h 2839904"/>
              <a:gd name="connsiteX22" fmla="*/ 4130907 w 4976203"/>
              <a:gd name="connsiteY22" fmla="*/ 381000 h 2839904"/>
              <a:gd name="connsiteX23" fmla="*/ 4537307 w 4976203"/>
              <a:gd name="connsiteY23" fmla="*/ 419100 h 2839904"/>
              <a:gd name="connsiteX24" fmla="*/ 4638907 w 4976203"/>
              <a:gd name="connsiteY24" fmla="*/ 431800 h 2839904"/>
              <a:gd name="connsiteX25" fmla="*/ 4778607 w 4976203"/>
              <a:gd name="connsiteY25" fmla="*/ 469900 h 2839904"/>
              <a:gd name="connsiteX26" fmla="*/ 4867507 w 4976203"/>
              <a:gd name="connsiteY26" fmla="*/ 558800 h 2839904"/>
              <a:gd name="connsiteX27" fmla="*/ 4892907 w 4976203"/>
              <a:gd name="connsiteY27" fmla="*/ 609600 h 2839904"/>
              <a:gd name="connsiteX28" fmla="*/ 4918307 w 4976203"/>
              <a:gd name="connsiteY28" fmla="*/ 647700 h 2839904"/>
              <a:gd name="connsiteX29" fmla="*/ 4931007 w 4976203"/>
              <a:gd name="connsiteY29" fmla="*/ 685800 h 2839904"/>
              <a:gd name="connsiteX30" fmla="*/ 4956407 w 4976203"/>
              <a:gd name="connsiteY30" fmla="*/ 736600 h 2839904"/>
              <a:gd name="connsiteX31" fmla="*/ 4956407 w 4976203"/>
              <a:gd name="connsiteY31" fmla="*/ 1130300 h 2839904"/>
              <a:gd name="connsiteX32" fmla="*/ 4931007 w 4976203"/>
              <a:gd name="connsiteY32" fmla="*/ 1219200 h 2839904"/>
              <a:gd name="connsiteX33" fmla="*/ 4918307 w 4976203"/>
              <a:gd name="connsiteY33" fmla="*/ 1270000 h 2839904"/>
              <a:gd name="connsiteX34" fmla="*/ 4892907 w 4976203"/>
              <a:gd name="connsiteY34" fmla="*/ 1739900 h 2839904"/>
              <a:gd name="connsiteX35" fmla="*/ 4854807 w 4976203"/>
              <a:gd name="connsiteY35" fmla="*/ 1816100 h 2839904"/>
              <a:gd name="connsiteX36" fmla="*/ 4829407 w 4976203"/>
              <a:gd name="connsiteY36" fmla="*/ 1879600 h 2839904"/>
              <a:gd name="connsiteX37" fmla="*/ 4715107 w 4976203"/>
              <a:gd name="connsiteY37" fmla="*/ 1993900 h 2839904"/>
              <a:gd name="connsiteX38" fmla="*/ 4600807 w 4976203"/>
              <a:gd name="connsiteY38" fmla="*/ 2108200 h 2839904"/>
              <a:gd name="connsiteX39" fmla="*/ 4562707 w 4976203"/>
              <a:gd name="connsiteY39" fmla="*/ 2146300 h 2839904"/>
              <a:gd name="connsiteX40" fmla="*/ 4511907 w 4976203"/>
              <a:gd name="connsiteY40" fmla="*/ 2171700 h 2839904"/>
              <a:gd name="connsiteX41" fmla="*/ 4435707 w 4976203"/>
              <a:gd name="connsiteY41" fmla="*/ 2247900 h 2839904"/>
              <a:gd name="connsiteX42" fmla="*/ 4359507 w 4976203"/>
              <a:gd name="connsiteY42" fmla="*/ 2324100 h 2839904"/>
              <a:gd name="connsiteX43" fmla="*/ 4321407 w 4976203"/>
              <a:gd name="connsiteY43" fmla="*/ 2336800 h 2839904"/>
              <a:gd name="connsiteX44" fmla="*/ 4181707 w 4976203"/>
              <a:gd name="connsiteY44" fmla="*/ 2400300 h 2839904"/>
              <a:gd name="connsiteX45" fmla="*/ 4054707 w 4976203"/>
              <a:gd name="connsiteY45" fmla="*/ 2438400 h 2839904"/>
              <a:gd name="connsiteX46" fmla="*/ 3991207 w 4976203"/>
              <a:gd name="connsiteY46" fmla="*/ 2463800 h 2839904"/>
              <a:gd name="connsiteX47" fmla="*/ 3851507 w 4976203"/>
              <a:gd name="connsiteY47" fmla="*/ 2489200 h 2839904"/>
              <a:gd name="connsiteX48" fmla="*/ 2619607 w 4976203"/>
              <a:gd name="connsiteY48" fmla="*/ 2501900 h 2839904"/>
              <a:gd name="connsiteX49" fmla="*/ 2454507 w 4976203"/>
              <a:gd name="connsiteY49" fmla="*/ 2527300 h 2839904"/>
              <a:gd name="connsiteX50" fmla="*/ 2124307 w 4976203"/>
              <a:gd name="connsiteY50" fmla="*/ 2552700 h 2839904"/>
              <a:gd name="connsiteX51" fmla="*/ 1641707 w 4976203"/>
              <a:gd name="connsiteY51" fmla="*/ 2603500 h 2839904"/>
              <a:gd name="connsiteX52" fmla="*/ 1400407 w 4976203"/>
              <a:gd name="connsiteY52" fmla="*/ 2628900 h 2839904"/>
              <a:gd name="connsiteX53" fmla="*/ 1349607 w 4976203"/>
              <a:gd name="connsiteY53" fmla="*/ 2641600 h 2839904"/>
              <a:gd name="connsiteX54" fmla="*/ 1146407 w 4976203"/>
              <a:gd name="connsiteY54" fmla="*/ 2667000 h 2839904"/>
              <a:gd name="connsiteX55" fmla="*/ 1032107 w 4976203"/>
              <a:gd name="connsiteY55" fmla="*/ 2679700 h 2839904"/>
              <a:gd name="connsiteX56" fmla="*/ 92307 w 4976203"/>
              <a:gd name="connsiteY56" fmla="*/ 2628900 h 2839904"/>
              <a:gd name="connsiteX57" fmla="*/ 79607 w 4976203"/>
              <a:gd name="connsiteY57" fmla="*/ 0 h 2839904"/>
              <a:gd name="connsiteX0" fmla="*/ 79607 w 4976203"/>
              <a:gd name="connsiteY0" fmla="*/ 0 h 2679700"/>
              <a:gd name="connsiteX1" fmla="*/ 486007 w 4976203"/>
              <a:gd name="connsiteY1" fmla="*/ 0 h 2679700"/>
              <a:gd name="connsiteX2" fmla="*/ 549507 w 4976203"/>
              <a:gd name="connsiteY2" fmla="*/ 12700 h 2679700"/>
              <a:gd name="connsiteX3" fmla="*/ 600307 w 4976203"/>
              <a:gd name="connsiteY3" fmla="*/ 25400 h 2679700"/>
              <a:gd name="connsiteX4" fmla="*/ 854307 w 4976203"/>
              <a:gd name="connsiteY4" fmla="*/ 38100 h 2679700"/>
              <a:gd name="connsiteX5" fmla="*/ 955907 w 4976203"/>
              <a:gd name="connsiteY5" fmla="*/ 50800 h 2679700"/>
              <a:gd name="connsiteX6" fmla="*/ 1082907 w 4976203"/>
              <a:gd name="connsiteY6" fmla="*/ 63500 h 2679700"/>
              <a:gd name="connsiteX7" fmla="*/ 1235307 w 4976203"/>
              <a:gd name="connsiteY7" fmla="*/ 88900 h 2679700"/>
              <a:gd name="connsiteX8" fmla="*/ 1298807 w 4976203"/>
              <a:gd name="connsiteY8" fmla="*/ 101600 h 2679700"/>
              <a:gd name="connsiteX9" fmla="*/ 1375007 w 4976203"/>
              <a:gd name="connsiteY9" fmla="*/ 127000 h 2679700"/>
              <a:gd name="connsiteX10" fmla="*/ 1502007 w 4976203"/>
              <a:gd name="connsiteY10" fmla="*/ 152400 h 2679700"/>
              <a:gd name="connsiteX11" fmla="*/ 1552807 w 4976203"/>
              <a:gd name="connsiteY11" fmla="*/ 165100 h 2679700"/>
              <a:gd name="connsiteX12" fmla="*/ 1705207 w 4976203"/>
              <a:gd name="connsiteY12" fmla="*/ 190500 h 2679700"/>
              <a:gd name="connsiteX13" fmla="*/ 2657707 w 4976203"/>
              <a:gd name="connsiteY13" fmla="*/ 215900 h 2679700"/>
              <a:gd name="connsiteX14" fmla="*/ 2899007 w 4976203"/>
              <a:gd name="connsiteY14" fmla="*/ 228600 h 2679700"/>
              <a:gd name="connsiteX15" fmla="*/ 3445107 w 4976203"/>
              <a:gd name="connsiteY15" fmla="*/ 241300 h 2679700"/>
              <a:gd name="connsiteX16" fmla="*/ 3597507 w 4976203"/>
              <a:gd name="connsiteY16" fmla="*/ 266700 h 2679700"/>
              <a:gd name="connsiteX17" fmla="*/ 3635607 w 4976203"/>
              <a:gd name="connsiteY17" fmla="*/ 279400 h 2679700"/>
              <a:gd name="connsiteX18" fmla="*/ 3737207 w 4976203"/>
              <a:gd name="connsiteY18" fmla="*/ 292100 h 2679700"/>
              <a:gd name="connsiteX19" fmla="*/ 3838807 w 4976203"/>
              <a:gd name="connsiteY19" fmla="*/ 317500 h 2679700"/>
              <a:gd name="connsiteX20" fmla="*/ 3902307 w 4976203"/>
              <a:gd name="connsiteY20" fmla="*/ 342900 h 2679700"/>
              <a:gd name="connsiteX21" fmla="*/ 4029307 w 4976203"/>
              <a:gd name="connsiteY21" fmla="*/ 355600 h 2679700"/>
              <a:gd name="connsiteX22" fmla="*/ 4130907 w 4976203"/>
              <a:gd name="connsiteY22" fmla="*/ 381000 h 2679700"/>
              <a:gd name="connsiteX23" fmla="*/ 4537307 w 4976203"/>
              <a:gd name="connsiteY23" fmla="*/ 419100 h 2679700"/>
              <a:gd name="connsiteX24" fmla="*/ 4638907 w 4976203"/>
              <a:gd name="connsiteY24" fmla="*/ 431800 h 2679700"/>
              <a:gd name="connsiteX25" fmla="*/ 4778607 w 4976203"/>
              <a:gd name="connsiteY25" fmla="*/ 469900 h 2679700"/>
              <a:gd name="connsiteX26" fmla="*/ 4867507 w 4976203"/>
              <a:gd name="connsiteY26" fmla="*/ 558800 h 2679700"/>
              <a:gd name="connsiteX27" fmla="*/ 4892907 w 4976203"/>
              <a:gd name="connsiteY27" fmla="*/ 609600 h 2679700"/>
              <a:gd name="connsiteX28" fmla="*/ 4918307 w 4976203"/>
              <a:gd name="connsiteY28" fmla="*/ 647700 h 2679700"/>
              <a:gd name="connsiteX29" fmla="*/ 4931007 w 4976203"/>
              <a:gd name="connsiteY29" fmla="*/ 685800 h 2679700"/>
              <a:gd name="connsiteX30" fmla="*/ 4956407 w 4976203"/>
              <a:gd name="connsiteY30" fmla="*/ 736600 h 2679700"/>
              <a:gd name="connsiteX31" fmla="*/ 4956407 w 4976203"/>
              <a:gd name="connsiteY31" fmla="*/ 1130300 h 2679700"/>
              <a:gd name="connsiteX32" fmla="*/ 4931007 w 4976203"/>
              <a:gd name="connsiteY32" fmla="*/ 1219200 h 2679700"/>
              <a:gd name="connsiteX33" fmla="*/ 4918307 w 4976203"/>
              <a:gd name="connsiteY33" fmla="*/ 1270000 h 2679700"/>
              <a:gd name="connsiteX34" fmla="*/ 4892907 w 4976203"/>
              <a:gd name="connsiteY34" fmla="*/ 1739900 h 2679700"/>
              <a:gd name="connsiteX35" fmla="*/ 4854807 w 4976203"/>
              <a:gd name="connsiteY35" fmla="*/ 1816100 h 2679700"/>
              <a:gd name="connsiteX36" fmla="*/ 4829407 w 4976203"/>
              <a:gd name="connsiteY36" fmla="*/ 1879600 h 2679700"/>
              <a:gd name="connsiteX37" fmla="*/ 4715107 w 4976203"/>
              <a:gd name="connsiteY37" fmla="*/ 1993900 h 2679700"/>
              <a:gd name="connsiteX38" fmla="*/ 4600807 w 4976203"/>
              <a:gd name="connsiteY38" fmla="*/ 2108200 h 2679700"/>
              <a:gd name="connsiteX39" fmla="*/ 4562707 w 4976203"/>
              <a:gd name="connsiteY39" fmla="*/ 2146300 h 2679700"/>
              <a:gd name="connsiteX40" fmla="*/ 4511907 w 4976203"/>
              <a:gd name="connsiteY40" fmla="*/ 2171700 h 2679700"/>
              <a:gd name="connsiteX41" fmla="*/ 4435707 w 4976203"/>
              <a:gd name="connsiteY41" fmla="*/ 2247900 h 2679700"/>
              <a:gd name="connsiteX42" fmla="*/ 4359507 w 4976203"/>
              <a:gd name="connsiteY42" fmla="*/ 2324100 h 2679700"/>
              <a:gd name="connsiteX43" fmla="*/ 4321407 w 4976203"/>
              <a:gd name="connsiteY43" fmla="*/ 2336800 h 2679700"/>
              <a:gd name="connsiteX44" fmla="*/ 4181707 w 4976203"/>
              <a:gd name="connsiteY44" fmla="*/ 2400300 h 2679700"/>
              <a:gd name="connsiteX45" fmla="*/ 4054707 w 4976203"/>
              <a:gd name="connsiteY45" fmla="*/ 2438400 h 2679700"/>
              <a:gd name="connsiteX46" fmla="*/ 3991207 w 4976203"/>
              <a:gd name="connsiteY46" fmla="*/ 2463800 h 2679700"/>
              <a:gd name="connsiteX47" fmla="*/ 3851507 w 4976203"/>
              <a:gd name="connsiteY47" fmla="*/ 2489200 h 2679700"/>
              <a:gd name="connsiteX48" fmla="*/ 2619607 w 4976203"/>
              <a:gd name="connsiteY48" fmla="*/ 2501900 h 2679700"/>
              <a:gd name="connsiteX49" fmla="*/ 2454507 w 4976203"/>
              <a:gd name="connsiteY49" fmla="*/ 2527300 h 2679700"/>
              <a:gd name="connsiteX50" fmla="*/ 2124307 w 4976203"/>
              <a:gd name="connsiteY50" fmla="*/ 2552700 h 2679700"/>
              <a:gd name="connsiteX51" fmla="*/ 1641707 w 4976203"/>
              <a:gd name="connsiteY51" fmla="*/ 2603500 h 2679700"/>
              <a:gd name="connsiteX52" fmla="*/ 1400407 w 4976203"/>
              <a:gd name="connsiteY52" fmla="*/ 2628900 h 2679700"/>
              <a:gd name="connsiteX53" fmla="*/ 1349607 w 4976203"/>
              <a:gd name="connsiteY53" fmla="*/ 2641600 h 2679700"/>
              <a:gd name="connsiteX54" fmla="*/ 1146407 w 4976203"/>
              <a:gd name="connsiteY54" fmla="*/ 2667000 h 2679700"/>
              <a:gd name="connsiteX55" fmla="*/ 1032107 w 4976203"/>
              <a:gd name="connsiteY55" fmla="*/ 2679700 h 2679700"/>
              <a:gd name="connsiteX56" fmla="*/ 92307 w 4976203"/>
              <a:gd name="connsiteY56" fmla="*/ 2628900 h 2679700"/>
              <a:gd name="connsiteX57" fmla="*/ 79607 w 4976203"/>
              <a:gd name="connsiteY57" fmla="*/ 0 h 2679700"/>
              <a:gd name="connsiteX0" fmla="*/ 79607 w 4976203"/>
              <a:gd name="connsiteY0" fmla="*/ 0 h 2679700"/>
              <a:gd name="connsiteX1" fmla="*/ 486007 w 4976203"/>
              <a:gd name="connsiteY1" fmla="*/ 0 h 2679700"/>
              <a:gd name="connsiteX2" fmla="*/ 549507 w 4976203"/>
              <a:gd name="connsiteY2" fmla="*/ 12700 h 2679700"/>
              <a:gd name="connsiteX3" fmla="*/ 600307 w 4976203"/>
              <a:gd name="connsiteY3" fmla="*/ 25400 h 2679700"/>
              <a:gd name="connsiteX4" fmla="*/ 854307 w 4976203"/>
              <a:gd name="connsiteY4" fmla="*/ 38100 h 2679700"/>
              <a:gd name="connsiteX5" fmla="*/ 955907 w 4976203"/>
              <a:gd name="connsiteY5" fmla="*/ 50800 h 2679700"/>
              <a:gd name="connsiteX6" fmla="*/ 1082907 w 4976203"/>
              <a:gd name="connsiteY6" fmla="*/ 63500 h 2679700"/>
              <a:gd name="connsiteX7" fmla="*/ 1235307 w 4976203"/>
              <a:gd name="connsiteY7" fmla="*/ 88900 h 2679700"/>
              <a:gd name="connsiteX8" fmla="*/ 1298807 w 4976203"/>
              <a:gd name="connsiteY8" fmla="*/ 101600 h 2679700"/>
              <a:gd name="connsiteX9" fmla="*/ 1375007 w 4976203"/>
              <a:gd name="connsiteY9" fmla="*/ 127000 h 2679700"/>
              <a:gd name="connsiteX10" fmla="*/ 1502007 w 4976203"/>
              <a:gd name="connsiteY10" fmla="*/ 152400 h 2679700"/>
              <a:gd name="connsiteX11" fmla="*/ 1552807 w 4976203"/>
              <a:gd name="connsiteY11" fmla="*/ 165100 h 2679700"/>
              <a:gd name="connsiteX12" fmla="*/ 1705207 w 4976203"/>
              <a:gd name="connsiteY12" fmla="*/ 190500 h 2679700"/>
              <a:gd name="connsiteX13" fmla="*/ 2657707 w 4976203"/>
              <a:gd name="connsiteY13" fmla="*/ 215900 h 2679700"/>
              <a:gd name="connsiteX14" fmla="*/ 2899007 w 4976203"/>
              <a:gd name="connsiteY14" fmla="*/ 228600 h 2679700"/>
              <a:gd name="connsiteX15" fmla="*/ 3445107 w 4976203"/>
              <a:gd name="connsiteY15" fmla="*/ 241300 h 2679700"/>
              <a:gd name="connsiteX16" fmla="*/ 3597507 w 4976203"/>
              <a:gd name="connsiteY16" fmla="*/ 266700 h 2679700"/>
              <a:gd name="connsiteX17" fmla="*/ 3635607 w 4976203"/>
              <a:gd name="connsiteY17" fmla="*/ 279400 h 2679700"/>
              <a:gd name="connsiteX18" fmla="*/ 3737207 w 4976203"/>
              <a:gd name="connsiteY18" fmla="*/ 292100 h 2679700"/>
              <a:gd name="connsiteX19" fmla="*/ 3838807 w 4976203"/>
              <a:gd name="connsiteY19" fmla="*/ 317500 h 2679700"/>
              <a:gd name="connsiteX20" fmla="*/ 3902307 w 4976203"/>
              <a:gd name="connsiteY20" fmla="*/ 342900 h 2679700"/>
              <a:gd name="connsiteX21" fmla="*/ 4029307 w 4976203"/>
              <a:gd name="connsiteY21" fmla="*/ 355600 h 2679700"/>
              <a:gd name="connsiteX22" fmla="*/ 4130907 w 4976203"/>
              <a:gd name="connsiteY22" fmla="*/ 381000 h 2679700"/>
              <a:gd name="connsiteX23" fmla="*/ 4537307 w 4976203"/>
              <a:gd name="connsiteY23" fmla="*/ 419100 h 2679700"/>
              <a:gd name="connsiteX24" fmla="*/ 4638907 w 4976203"/>
              <a:gd name="connsiteY24" fmla="*/ 431800 h 2679700"/>
              <a:gd name="connsiteX25" fmla="*/ 4778607 w 4976203"/>
              <a:gd name="connsiteY25" fmla="*/ 469900 h 2679700"/>
              <a:gd name="connsiteX26" fmla="*/ 4867507 w 4976203"/>
              <a:gd name="connsiteY26" fmla="*/ 558800 h 2679700"/>
              <a:gd name="connsiteX27" fmla="*/ 4892907 w 4976203"/>
              <a:gd name="connsiteY27" fmla="*/ 609600 h 2679700"/>
              <a:gd name="connsiteX28" fmla="*/ 4918307 w 4976203"/>
              <a:gd name="connsiteY28" fmla="*/ 647700 h 2679700"/>
              <a:gd name="connsiteX29" fmla="*/ 4931007 w 4976203"/>
              <a:gd name="connsiteY29" fmla="*/ 685800 h 2679700"/>
              <a:gd name="connsiteX30" fmla="*/ 4956407 w 4976203"/>
              <a:gd name="connsiteY30" fmla="*/ 736600 h 2679700"/>
              <a:gd name="connsiteX31" fmla="*/ 4956407 w 4976203"/>
              <a:gd name="connsiteY31" fmla="*/ 1130300 h 2679700"/>
              <a:gd name="connsiteX32" fmla="*/ 4931007 w 4976203"/>
              <a:gd name="connsiteY32" fmla="*/ 1219200 h 2679700"/>
              <a:gd name="connsiteX33" fmla="*/ 4918307 w 4976203"/>
              <a:gd name="connsiteY33" fmla="*/ 1270000 h 2679700"/>
              <a:gd name="connsiteX34" fmla="*/ 4892907 w 4976203"/>
              <a:gd name="connsiteY34" fmla="*/ 1739900 h 2679700"/>
              <a:gd name="connsiteX35" fmla="*/ 4854807 w 4976203"/>
              <a:gd name="connsiteY35" fmla="*/ 1816100 h 2679700"/>
              <a:gd name="connsiteX36" fmla="*/ 4829407 w 4976203"/>
              <a:gd name="connsiteY36" fmla="*/ 1879600 h 2679700"/>
              <a:gd name="connsiteX37" fmla="*/ 4715107 w 4976203"/>
              <a:gd name="connsiteY37" fmla="*/ 1993900 h 2679700"/>
              <a:gd name="connsiteX38" fmla="*/ 4600807 w 4976203"/>
              <a:gd name="connsiteY38" fmla="*/ 2108200 h 2679700"/>
              <a:gd name="connsiteX39" fmla="*/ 4562707 w 4976203"/>
              <a:gd name="connsiteY39" fmla="*/ 2146300 h 2679700"/>
              <a:gd name="connsiteX40" fmla="*/ 4511907 w 4976203"/>
              <a:gd name="connsiteY40" fmla="*/ 2171700 h 2679700"/>
              <a:gd name="connsiteX41" fmla="*/ 4435707 w 4976203"/>
              <a:gd name="connsiteY41" fmla="*/ 2247900 h 2679700"/>
              <a:gd name="connsiteX42" fmla="*/ 4359507 w 4976203"/>
              <a:gd name="connsiteY42" fmla="*/ 2324100 h 2679700"/>
              <a:gd name="connsiteX43" fmla="*/ 4321407 w 4976203"/>
              <a:gd name="connsiteY43" fmla="*/ 2336800 h 2679700"/>
              <a:gd name="connsiteX44" fmla="*/ 4181707 w 4976203"/>
              <a:gd name="connsiteY44" fmla="*/ 2400300 h 2679700"/>
              <a:gd name="connsiteX45" fmla="*/ 4054707 w 4976203"/>
              <a:gd name="connsiteY45" fmla="*/ 2438400 h 2679700"/>
              <a:gd name="connsiteX46" fmla="*/ 3991207 w 4976203"/>
              <a:gd name="connsiteY46" fmla="*/ 2463800 h 2679700"/>
              <a:gd name="connsiteX47" fmla="*/ 3851507 w 4976203"/>
              <a:gd name="connsiteY47" fmla="*/ 2489200 h 2679700"/>
              <a:gd name="connsiteX48" fmla="*/ 2619607 w 4976203"/>
              <a:gd name="connsiteY48" fmla="*/ 2501900 h 2679700"/>
              <a:gd name="connsiteX49" fmla="*/ 2454507 w 4976203"/>
              <a:gd name="connsiteY49" fmla="*/ 2527300 h 2679700"/>
              <a:gd name="connsiteX50" fmla="*/ 2124307 w 4976203"/>
              <a:gd name="connsiteY50" fmla="*/ 2552700 h 2679700"/>
              <a:gd name="connsiteX51" fmla="*/ 1641707 w 4976203"/>
              <a:gd name="connsiteY51" fmla="*/ 2603500 h 2679700"/>
              <a:gd name="connsiteX52" fmla="*/ 1400407 w 4976203"/>
              <a:gd name="connsiteY52" fmla="*/ 2628900 h 2679700"/>
              <a:gd name="connsiteX53" fmla="*/ 1349607 w 4976203"/>
              <a:gd name="connsiteY53" fmla="*/ 2641600 h 2679700"/>
              <a:gd name="connsiteX54" fmla="*/ 1146407 w 4976203"/>
              <a:gd name="connsiteY54" fmla="*/ 2667000 h 2679700"/>
              <a:gd name="connsiteX55" fmla="*/ 1032107 w 4976203"/>
              <a:gd name="connsiteY55" fmla="*/ 2679700 h 2679700"/>
              <a:gd name="connsiteX56" fmla="*/ 92307 w 4976203"/>
              <a:gd name="connsiteY56" fmla="*/ 2628900 h 2679700"/>
              <a:gd name="connsiteX57" fmla="*/ 79607 w 4976203"/>
              <a:gd name="connsiteY57" fmla="*/ 0 h 2679700"/>
              <a:gd name="connsiteX0" fmla="*/ 79607 w 4976203"/>
              <a:gd name="connsiteY0" fmla="*/ 0 h 2679700"/>
              <a:gd name="connsiteX1" fmla="*/ 549507 w 4976203"/>
              <a:gd name="connsiteY1" fmla="*/ 12700 h 2679700"/>
              <a:gd name="connsiteX2" fmla="*/ 600307 w 4976203"/>
              <a:gd name="connsiteY2" fmla="*/ 25400 h 2679700"/>
              <a:gd name="connsiteX3" fmla="*/ 854307 w 4976203"/>
              <a:gd name="connsiteY3" fmla="*/ 38100 h 2679700"/>
              <a:gd name="connsiteX4" fmla="*/ 955907 w 4976203"/>
              <a:gd name="connsiteY4" fmla="*/ 50800 h 2679700"/>
              <a:gd name="connsiteX5" fmla="*/ 1082907 w 4976203"/>
              <a:gd name="connsiteY5" fmla="*/ 63500 h 2679700"/>
              <a:gd name="connsiteX6" fmla="*/ 1235307 w 4976203"/>
              <a:gd name="connsiteY6" fmla="*/ 88900 h 2679700"/>
              <a:gd name="connsiteX7" fmla="*/ 1298807 w 4976203"/>
              <a:gd name="connsiteY7" fmla="*/ 101600 h 2679700"/>
              <a:gd name="connsiteX8" fmla="*/ 1375007 w 4976203"/>
              <a:gd name="connsiteY8" fmla="*/ 127000 h 2679700"/>
              <a:gd name="connsiteX9" fmla="*/ 1502007 w 4976203"/>
              <a:gd name="connsiteY9" fmla="*/ 152400 h 2679700"/>
              <a:gd name="connsiteX10" fmla="*/ 1552807 w 4976203"/>
              <a:gd name="connsiteY10" fmla="*/ 165100 h 2679700"/>
              <a:gd name="connsiteX11" fmla="*/ 1705207 w 4976203"/>
              <a:gd name="connsiteY11" fmla="*/ 190500 h 2679700"/>
              <a:gd name="connsiteX12" fmla="*/ 2657707 w 4976203"/>
              <a:gd name="connsiteY12" fmla="*/ 215900 h 2679700"/>
              <a:gd name="connsiteX13" fmla="*/ 2899007 w 4976203"/>
              <a:gd name="connsiteY13" fmla="*/ 228600 h 2679700"/>
              <a:gd name="connsiteX14" fmla="*/ 3445107 w 4976203"/>
              <a:gd name="connsiteY14" fmla="*/ 241300 h 2679700"/>
              <a:gd name="connsiteX15" fmla="*/ 3597507 w 4976203"/>
              <a:gd name="connsiteY15" fmla="*/ 266700 h 2679700"/>
              <a:gd name="connsiteX16" fmla="*/ 3635607 w 4976203"/>
              <a:gd name="connsiteY16" fmla="*/ 279400 h 2679700"/>
              <a:gd name="connsiteX17" fmla="*/ 3737207 w 4976203"/>
              <a:gd name="connsiteY17" fmla="*/ 292100 h 2679700"/>
              <a:gd name="connsiteX18" fmla="*/ 3838807 w 4976203"/>
              <a:gd name="connsiteY18" fmla="*/ 317500 h 2679700"/>
              <a:gd name="connsiteX19" fmla="*/ 3902307 w 4976203"/>
              <a:gd name="connsiteY19" fmla="*/ 342900 h 2679700"/>
              <a:gd name="connsiteX20" fmla="*/ 4029307 w 4976203"/>
              <a:gd name="connsiteY20" fmla="*/ 355600 h 2679700"/>
              <a:gd name="connsiteX21" fmla="*/ 4130907 w 4976203"/>
              <a:gd name="connsiteY21" fmla="*/ 381000 h 2679700"/>
              <a:gd name="connsiteX22" fmla="*/ 4537307 w 4976203"/>
              <a:gd name="connsiteY22" fmla="*/ 419100 h 2679700"/>
              <a:gd name="connsiteX23" fmla="*/ 4638907 w 4976203"/>
              <a:gd name="connsiteY23" fmla="*/ 431800 h 2679700"/>
              <a:gd name="connsiteX24" fmla="*/ 4778607 w 4976203"/>
              <a:gd name="connsiteY24" fmla="*/ 469900 h 2679700"/>
              <a:gd name="connsiteX25" fmla="*/ 4867507 w 4976203"/>
              <a:gd name="connsiteY25" fmla="*/ 558800 h 2679700"/>
              <a:gd name="connsiteX26" fmla="*/ 4892907 w 4976203"/>
              <a:gd name="connsiteY26" fmla="*/ 609600 h 2679700"/>
              <a:gd name="connsiteX27" fmla="*/ 4918307 w 4976203"/>
              <a:gd name="connsiteY27" fmla="*/ 647700 h 2679700"/>
              <a:gd name="connsiteX28" fmla="*/ 4931007 w 4976203"/>
              <a:gd name="connsiteY28" fmla="*/ 685800 h 2679700"/>
              <a:gd name="connsiteX29" fmla="*/ 4956407 w 4976203"/>
              <a:gd name="connsiteY29" fmla="*/ 736600 h 2679700"/>
              <a:gd name="connsiteX30" fmla="*/ 4956407 w 4976203"/>
              <a:gd name="connsiteY30" fmla="*/ 1130300 h 2679700"/>
              <a:gd name="connsiteX31" fmla="*/ 4931007 w 4976203"/>
              <a:gd name="connsiteY31" fmla="*/ 1219200 h 2679700"/>
              <a:gd name="connsiteX32" fmla="*/ 4918307 w 4976203"/>
              <a:gd name="connsiteY32" fmla="*/ 1270000 h 2679700"/>
              <a:gd name="connsiteX33" fmla="*/ 4892907 w 4976203"/>
              <a:gd name="connsiteY33" fmla="*/ 1739900 h 2679700"/>
              <a:gd name="connsiteX34" fmla="*/ 4854807 w 4976203"/>
              <a:gd name="connsiteY34" fmla="*/ 1816100 h 2679700"/>
              <a:gd name="connsiteX35" fmla="*/ 4829407 w 4976203"/>
              <a:gd name="connsiteY35" fmla="*/ 1879600 h 2679700"/>
              <a:gd name="connsiteX36" fmla="*/ 4715107 w 4976203"/>
              <a:gd name="connsiteY36" fmla="*/ 1993900 h 2679700"/>
              <a:gd name="connsiteX37" fmla="*/ 4600807 w 4976203"/>
              <a:gd name="connsiteY37" fmla="*/ 2108200 h 2679700"/>
              <a:gd name="connsiteX38" fmla="*/ 4562707 w 4976203"/>
              <a:gd name="connsiteY38" fmla="*/ 2146300 h 2679700"/>
              <a:gd name="connsiteX39" fmla="*/ 4511907 w 4976203"/>
              <a:gd name="connsiteY39" fmla="*/ 2171700 h 2679700"/>
              <a:gd name="connsiteX40" fmla="*/ 4435707 w 4976203"/>
              <a:gd name="connsiteY40" fmla="*/ 2247900 h 2679700"/>
              <a:gd name="connsiteX41" fmla="*/ 4359507 w 4976203"/>
              <a:gd name="connsiteY41" fmla="*/ 2324100 h 2679700"/>
              <a:gd name="connsiteX42" fmla="*/ 4321407 w 4976203"/>
              <a:gd name="connsiteY42" fmla="*/ 2336800 h 2679700"/>
              <a:gd name="connsiteX43" fmla="*/ 4181707 w 4976203"/>
              <a:gd name="connsiteY43" fmla="*/ 2400300 h 2679700"/>
              <a:gd name="connsiteX44" fmla="*/ 4054707 w 4976203"/>
              <a:gd name="connsiteY44" fmla="*/ 2438400 h 2679700"/>
              <a:gd name="connsiteX45" fmla="*/ 3991207 w 4976203"/>
              <a:gd name="connsiteY45" fmla="*/ 2463800 h 2679700"/>
              <a:gd name="connsiteX46" fmla="*/ 3851507 w 4976203"/>
              <a:gd name="connsiteY46" fmla="*/ 2489200 h 2679700"/>
              <a:gd name="connsiteX47" fmla="*/ 2619607 w 4976203"/>
              <a:gd name="connsiteY47" fmla="*/ 2501900 h 2679700"/>
              <a:gd name="connsiteX48" fmla="*/ 2454507 w 4976203"/>
              <a:gd name="connsiteY48" fmla="*/ 2527300 h 2679700"/>
              <a:gd name="connsiteX49" fmla="*/ 2124307 w 4976203"/>
              <a:gd name="connsiteY49" fmla="*/ 2552700 h 2679700"/>
              <a:gd name="connsiteX50" fmla="*/ 1641707 w 4976203"/>
              <a:gd name="connsiteY50" fmla="*/ 2603500 h 2679700"/>
              <a:gd name="connsiteX51" fmla="*/ 1400407 w 4976203"/>
              <a:gd name="connsiteY51" fmla="*/ 2628900 h 2679700"/>
              <a:gd name="connsiteX52" fmla="*/ 1349607 w 4976203"/>
              <a:gd name="connsiteY52" fmla="*/ 2641600 h 2679700"/>
              <a:gd name="connsiteX53" fmla="*/ 1146407 w 4976203"/>
              <a:gd name="connsiteY53" fmla="*/ 2667000 h 2679700"/>
              <a:gd name="connsiteX54" fmla="*/ 1032107 w 4976203"/>
              <a:gd name="connsiteY54" fmla="*/ 2679700 h 2679700"/>
              <a:gd name="connsiteX55" fmla="*/ 92307 w 4976203"/>
              <a:gd name="connsiteY55" fmla="*/ 2628900 h 2679700"/>
              <a:gd name="connsiteX56" fmla="*/ 79607 w 4976203"/>
              <a:gd name="connsiteY56" fmla="*/ 0 h 2679700"/>
              <a:gd name="connsiteX0" fmla="*/ 79607 w 4976203"/>
              <a:gd name="connsiteY0" fmla="*/ 0 h 2679700"/>
              <a:gd name="connsiteX1" fmla="*/ 600307 w 4976203"/>
              <a:gd name="connsiteY1" fmla="*/ 25400 h 2679700"/>
              <a:gd name="connsiteX2" fmla="*/ 854307 w 4976203"/>
              <a:gd name="connsiteY2" fmla="*/ 38100 h 2679700"/>
              <a:gd name="connsiteX3" fmla="*/ 955907 w 4976203"/>
              <a:gd name="connsiteY3" fmla="*/ 50800 h 2679700"/>
              <a:gd name="connsiteX4" fmla="*/ 1082907 w 4976203"/>
              <a:gd name="connsiteY4" fmla="*/ 63500 h 2679700"/>
              <a:gd name="connsiteX5" fmla="*/ 1235307 w 4976203"/>
              <a:gd name="connsiteY5" fmla="*/ 88900 h 2679700"/>
              <a:gd name="connsiteX6" fmla="*/ 1298807 w 4976203"/>
              <a:gd name="connsiteY6" fmla="*/ 101600 h 2679700"/>
              <a:gd name="connsiteX7" fmla="*/ 1375007 w 4976203"/>
              <a:gd name="connsiteY7" fmla="*/ 127000 h 2679700"/>
              <a:gd name="connsiteX8" fmla="*/ 1502007 w 4976203"/>
              <a:gd name="connsiteY8" fmla="*/ 152400 h 2679700"/>
              <a:gd name="connsiteX9" fmla="*/ 1552807 w 4976203"/>
              <a:gd name="connsiteY9" fmla="*/ 165100 h 2679700"/>
              <a:gd name="connsiteX10" fmla="*/ 1705207 w 4976203"/>
              <a:gd name="connsiteY10" fmla="*/ 190500 h 2679700"/>
              <a:gd name="connsiteX11" fmla="*/ 2657707 w 4976203"/>
              <a:gd name="connsiteY11" fmla="*/ 215900 h 2679700"/>
              <a:gd name="connsiteX12" fmla="*/ 2899007 w 4976203"/>
              <a:gd name="connsiteY12" fmla="*/ 228600 h 2679700"/>
              <a:gd name="connsiteX13" fmla="*/ 3445107 w 4976203"/>
              <a:gd name="connsiteY13" fmla="*/ 241300 h 2679700"/>
              <a:gd name="connsiteX14" fmla="*/ 3597507 w 4976203"/>
              <a:gd name="connsiteY14" fmla="*/ 266700 h 2679700"/>
              <a:gd name="connsiteX15" fmla="*/ 3635607 w 4976203"/>
              <a:gd name="connsiteY15" fmla="*/ 279400 h 2679700"/>
              <a:gd name="connsiteX16" fmla="*/ 3737207 w 4976203"/>
              <a:gd name="connsiteY16" fmla="*/ 292100 h 2679700"/>
              <a:gd name="connsiteX17" fmla="*/ 3838807 w 4976203"/>
              <a:gd name="connsiteY17" fmla="*/ 317500 h 2679700"/>
              <a:gd name="connsiteX18" fmla="*/ 3902307 w 4976203"/>
              <a:gd name="connsiteY18" fmla="*/ 342900 h 2679700"/>
              <a:gd name="connsiteX19" fmla="*/ 4029307 w 4976203"/>
              <a:gd name="connsiteY19" fmla="*/ 355600 h 2679700"/>
              <a:gd name="connsiteX20" fmla="*/ 4130907 w 4976203"/>
              <a:gd name="connsiteY20" fmla="*/ 381000 h 2679700"/>
              <a:gd name="connsiteX21" fmla="*/ 4537307 w 4976203"/>
              <a:gd name="connsiteY21" fmla="*/ 419100 h 2679700"/>
              <a:gd name="connsiteX22" fmla="*/ 4638907 w 4976203"/>
              <a:gd name="connsiteY22" fmla="*/ 431800 h 2679700"/>
              <a:gd name="connsiteX23" fmla="*/ 4778607 w 4976203"/>
              <a:gd name="connsiteY23" fmla="*/ 469900 h 2679700"/>
              <a:gd name="connsiteX24" fmla="*/ 4867507 w 4976203"/>
              <a:gd name="connsiteY24" fmla="*/ 558800 h 2679700"/>
              <a:gd name="connsiteX25" fmla="*/ 4892907 w 4976203"/>
              <a:gd name="connsiteY25" fmla="*/ 609600 h 2679700"/>
              <a:gd name="connsiteX26" fmla="*/ 4918307 w 4976203"/>
              <a:gd name="connsiteY26" fmla="*/ 647700 h 2679700"/>
              <a:gd name="connsiteX27" fmla="*/ 4931007 w 4976203"/>
              <a:gd name="connsiteY27" fmla="*/ 685800 h 2679700"/>
              <a:gd name="connsiteX28" fmla="*/ 4956407 w 4976203"/>
              <a:gd name="connsiteY28" fmla="*/ 736600 h 2679700"/>
              <a:gd name="connsiteX29" fmla="*/ 4956407 w 4976203"/>
              <a:gd name="connsiteY29" fmla="*/ 1130300 h 2679700"/>
              <a:gd name="connsiteX30" fmla="*/ 4931007 w 4976203"/>
              <a:gd name="connsiteY30" fmla="*/ 1219200 h 2679700"/>
              <a:gd name="connsiteX31" fmla="*/ 4918307 w 4976203"/>
              <a:gd name="connsiteY31" fmla="*/ 1270000 h 2679700"/>
              <a:gd name="connsiteX32" fmla="*/ 4892907 w 4976203"/>
              <a:gd name="connsiteY32" fmla="*/ 1739900 h 2679700"/>
              <a:gd name="connsiteX33" fmla="*/ 4854807 w 4976203"/>
              <a:gd name="connsiteY33" fmla="*/ 1816100 h 2679700"/>
              <a:gd name="connsiteX34" fmla="*/ 4829407 w 4976203"/>
              <a:gd name="connsiteY34" fmla="*/ 1879600 h 2679700"/>
              <a:gd name="connsiteX35" fmla="*/ 4715107 w 4976203"/>
              <a:gd name="connsiteY35" fmla="*/ 1993900 h 2679700"/>
              <a:gd name="connsiteX36" fmla="*/ 4600807 w 4976203"/>
              <a:gd name="connsiteY36" fmla="*/ 2108200 h 2679700"/>
              <a:gd name="connsiteX37" fmla="*/ 4562707 w 4976203"/>
              <a:gd name="connsiteY37" fmla="*/ 2146300 h 2679700"/>
              <a:gd name="connsiteX38" fmla="*/ 4511907 w 4976203"/>
              <a:gd name="connsiteY38" fmla="*/ 2171700 h 2679700"/>
              <a:gd name="connsiteX39" fmla="*/ 4435707 w 4976203"/>
              <a:gd name="connsiteY39" fmla="*/ 2247900 h 2679700"/>
              <a:gd name="connsiteX40" fmla="*/ 4359507 w 4976203"/>
              <a:gd name="connsiteY40" fmla="*/ 2324100 h 2679700"/>
              <a:gd name="connsiteX41" fmla="*/ 4321407 w 4976203"/>
              <a:gd name="connsiteY41" fmla="*/ 2336800 h 2679700"/>
              <a:gd name="connsiteX42" fmla="*/ 4181707 w 4976203"/>
              <a:gd name="connsiteY42" fmla="*/ 2400300 h 2679700"/>
              <a:gd name="connsiteX43" fmla="*/ 4054707 w 4976203"/>
              <a:gd name="connsiteY43" fmla="*/ 2438400 h 2679700"/>
              <a:gd name="connsiteX44" fmla="*/ 3991207 w 4976203"/>
              <a:gd name="connsiteY44" fmla="*/ 2463800 h 2679700"/>
              <a:gd name="connsiteX45" fmla="*/ 3851507 w 4976203"/>
              <a:gd name="connsiteY45" fmla="*/ 2489200 h 2679700"/>
              <a:gd name="connsiteX46" fmla="*/ 2619607 w 4976203"/>
              <a:gd name="connsiteY46" fmla="*/ 2501900 h 2679700"/>
              <a:gd name="connsiteX47" fmla="*/ 2454507 w 4976203"/>
              <a:gd name="connsiteY47" fmla="*/ 2527300 h 2679700"/>
              <a:gd name="connsiteX48" fmla="*/ 2124307 w 4976203"/>
              <a:gd name="connsiteY48" fmla="*/ 2552700 h 2679700"/>
              <a:gd name="connsiteX49" fmla="*/ 1641707 w 4976203"/>
              <a:gd name="connsiteY49" fmla="*/ 2603500 h 2679700"/>
              <a:gd name="connsiteX50" fmla="*/ 1400407 w 4976203"/>
              <a:gd name="connsiteY50" fmla="*/ 2628900 h 2679700"/>
              <a:gd name="connsiteX51" fmla="*/ 1349607 w 4976203"/>
              <a:gd name="connsiteY51" fmla="*/ 2641600 h 2679700"/>
              <a:gd name="connsiteX52" fmla="*/ 1146407 w 4976203"/>
              <a:gd name="connsiteY52" fmla="*/ 2667000 h 2679700"/>
              <a:gd name="connsiteX53" fmla="*/ 1032107 w 4976203"/>
              <a:gd name="connsiteY53" fmla="*/ 2679700 h 2679700"/>
              <a:gd name="connsiteX54" fmla="*/ 92307 w 4976203"/>
              <a:gd name="connsiteY54" fmla="*/ 2628900 h 2679700"/>
              <a:gd name="connsiteX55" fmla="*/ 79607 w 4976203"/>
              <a:gd name="connsiteY55" fmla="*/ 0 h 2679700"/>
              <a:gd name="connsiteX0" fmla="*/ 79607 w 4976203"/>
              <a:gd name="connsiteY0" fmla="*/ 0 h 2679700"/>
              <a:gd name="connsiteX1" fmla="*/ 600307 w 4976203"/>
              <a:gd name="connsiteY1" fmla="*/ 25400 h 2679700"/>
              <a:gd name="connsiteX2" fmla="*/ 955907 w 4976203"/>
              <a:gd name="connsiteY2" fmla="*/ 50800 h 2679700"/>
              <a:gd name="connsiteX3" fmla="*/ 1082907 w 4976203"/>
              <a:gd name="connsiteY3" fmla="*/ 63500 h 2679700"/>
              <a:gd name="connsiteX4" fmla="*/ 1235307 w 4976203"/>
              <a:gd name="connsiteY4" fmla="*/ 88900 h 2679700"/>
              <a:gd name="connsiteX5" fmla="*/ 1298807 w 4976203"/>
              <a:gd name="connsiteY5" fmla="*/ 101600 h 2679700"/>
              <a:gd name="connsiteX6" fmla="*/ 1375007 w 4976203"/>
              <a:gd name="connsiteY6" fmla="*/ 127000 h 2679700"/>
              <a:gd name="connsiteX7" fmla="*/ 1502007 w 4976203"/>
              <a:gd name="connsiteY7" fmla="*/ 152400 h 2679700"/>
              <a:gd name="connsiteX8" fmla="*/ 1552807 w 4976203"/>
              <a:gd name="connsiteY8" fmla="*/ 165100 h 2679700"/>
              <a:gd name="connsiteX9" fmla="*/ 1705207 w 4976203"/>
              <a:gd name="connsiteY9" fmla="*/ 190500 h 2679700"/>
              <a:gd name="connsiteX10" fmla="*/ 2657707 w 4976203"/>
              <a:gd name="connsiteY10" fmla="*/ 215900 h 2679700"/>
              <a:gd name="connsiteX11" fmla="*/ 2899007 w 4976203"/>
              <a:gd name="connsiteY11" fmla="*/ 228600 h 2679700"/>
              <a:gd name="connsiteX12" fmla="*/ 3445107 w 4976203"/>
              <a:gd name="connsiteY12" fmla="*/ 241300 h 2679700"/>
              <a:gd name="connsiteX13" fmla="*/ 3597507 w 4976203"/>
              <a:gd name="connsiteY13" fmla="*/ 266700 h 2679700"/>
              <a:gd name="connsiteX14" fmla="*/ 3635607 w 4976203"/>
              <a:gd name="connsiteY14" fmla="*/ 279400 h 2679700"/>
              <a:gd name="connsiteX15" fmla="*/ 3737207 w 4976203"/>
              <a:gd name="connsiteY15" fmla="*/ 292100 h 2679700"/>
              <a:gd name="connsiteX16" fmla="*/ 3838807 w 4976203"/>
              <a:gd name="connsiteY16" fmla="*/ 317500 h 2679700"/>
              <a:gd name="connsiteX17" fmla="*/ 3902307 w 4976203"/>
              <a:gd name="connsiteY17" fmla="*/ 342900 h 2679700"/>
              <a:gd name="connsiteX18" fmla="*/ 4029307 w 4976203"/>
              <a:gd name="connsiteY18" fmla="*/ 355600 h 2679700"/>
              <a:gd name="connsiteX19" fmla="*/ 4130907 w 4976203"/>
              <a:gd name="connsiteY19" fmla="*/ 381000 h 2679700"/>
              <a:gd name="connsiteX20" fmla="*/ 4537307 w 4976203"/>
              <a:gd name="connsiteY20" fmla="*/ 419100 h 2679700"/>
              <a:gd name="connsiteX21" fmla="*/ 4638907 w 4976203"/>
              <a:gd name="connsiteY21" fmla="*/ 431800 h 2679700"/>
              <a:gd name="connsiteX22" fmla="*/ 4778607 w 4976203"/>
              <a:gd name="connsiteY22" fmla="*/ 469900 h 2679700"/>
              <a:gd name="connsiteX23" fmla="*/ 4867507 w 4976203"/>
              <a:gd name="connsiteY23" fmla="*/ 558800 h 2679700"/>
              <a:gd name="connsiteX24" fmla="*/ 4892907 w 4976203"/>
              <a:gd name="connsiteY24" fmla="*/ 609600 h 2679700"/>
              <a:gd name="connsiteX25" fmla="*/ 4918307 w 4976203"/>
              <a:gd name="connsiteY25" fmla="*/ 647700 h 2679700"/>
              <a:gd name="connsiteX26" fmla="*/ 4931007 w 4976203"/>
              <a:gd name="connsiteY26" fmla="*/ 685800 h 2679700"/>
              <a:gd name="connsiteX27" fmla="*/ 4956407 w 4976203"/>
              <a:gd name="connsiteY27" fmla="*/ 736600 h 2679700"/>
              <a:gd name="connsiteX28" fmla="*/ 4956407 w 4976203"/>
              <a:gd name="connsiteY28" fmla="*/ 1130300 h 2679700"/>
              <a:gd name="connsiteX29" fmla="*/ 4931007 w 4976203"/>
              <a:gd name="connsiteY29" fmla="*/ 1219200 h 2679700"/>
              <a:gd name="connsiteX30" fmla="*/ 4918307 w 4976203"/>
              <a:gd name="connsiteY30" fmla="*/ 1270000 h 2679700"/>
              <a:gd name="connsiteX31" fmla="*/ 4892907 w 4976203"/>
              <a:gd name="connsiteY31" fmla="*/ 1739900 h 2679700"/>
              <a:gd name="connsiteX32" fmla="*/ 4854807 w 4976203"/>
              <a:gd name="connsiteY32" fmla="*/ 1816100 h 2679700"/>
              <a:gd name="connsiteX33" fmla="*/ 4829407 w 4976203"/>
              <a:gd name="connsiteY33" fmla="*/ 1879600 h 2679700"/>
              <a:gd name="connsiteX34" fmla="*/ 4715107 w 4976203"/>
              <a:gd name="connsiteY34" fmla="*/ 1993900 h 2679700"/>
              <a:gd name="connsiteX35" fmla="*/ 4600807 w 4976203"/>
              <a:gd name="connsiteY35" fmla="*/ 2108200 h 2679700"/>
              <a:gd name="connsiteX36" fmla="*/ 4562707 w 4976203"/>
              <a:gd name="connsiteY36" fmla="*/ 2146300 h 2679700"/>
              <a:gd name="connsiteX37" fmla="*/ 4511907 w 4976203"/>
              <a:gd name="connsiteY37" fmla="*/ 2171700 h 2679700"/>
              <a:gd name="connsiteX38" fmla="*/ 4435707 w 4976203"/>
              <a:gd name="connsiteY38" fmla="*/ 2247900 h 2679700"/>
              <a:gd name="connsiteX39" fmla="*/ 4359507 w 4976203"/>
              <a:gd name="connsiteY39" fmla="*/ 2324100 h 2679700"/>
              <a:gd name="connsiteX40" fmla="*/ 4321407 w 4976203"/>
              <a:gd name="connsiteY40" fmla="*/ 2336800 h 2679700"/>
              <a:gd name="connsiteX41" fmla="*/ 4181707 w 4976203"/>
              <a:gd name="connsiteY41" fmla="*/ 2400300 h 2679700"/>
              <a:gd name="connsiteX42" fmla="*/ 4054707 w 4976203"/>
              <a:gd name="connsiteY42" fmla="*/ 2438400 h 2679700"/>
              <a:gd name="connsiteX43" fmla="*/ 3991207 w 4976203"/>
              <a:gd name="connsiteY43" fmla="*/ 2463800 h 2679700"/>
              <a:gd name="connsiteX44" fmla="*/ 3851507 w 4976203"/>
              <a:gd name="connsiteY44" fmla="*/ 2489200 h 2679700"/>
              <a:gd name="connsiteX45" fmla="*/ 2619607 w 4976203"/>
              <a:gd name="connsiteY45" fmla="*/ 2501900 h 2679700"/>
              <a:gd name="connsiteX46" fmla="*/ 2454507 w 4976203"/>
              <a:gd name="connsiteY46" fmla="*/ 2527300 h 2679700"/>
              <a:gd name="connsiteX47" fmla="*/ 2124307 w 4976203"/>
              <a:gd name="connsiteY47" fmla="*/ 2552700 h 2679700"/>
              <a:gd name="connsiteX48" fmla="*/ 1641707 w 4976203"/>
              <a:gd name="connsiteY48" fmla="*/ 2603500 h 2679700"/>
              <a:gd name="connsiteX49" fmla="*/ 1400407 w 4976203"/>
              <a:gd name="connsiteY49" fmla="*/ 2628900 h 2679700"/>
              <a:gd name="connsiteX50" fmla="*/ 1349607 w 4976203"/>
              <a:gd name="connsiteY50" fmla="*/ 2641600 h 2679700"/>
              <a:gd name="connsiteX51" fmla="*/ 1146407 w 4976203"/>
              <a:gd name="connsiteY51" fmla="*/ 2667000 h 2679700"/>
              <a:gd name="connsiteX52" fmla="*/ 1032107 w 4976203"/>
              <a:gd name="connsiteY52" fmla="*/ 2679700 h 2679700"/>
              <a:gd name="connsiteX53" fmla="*/ 92307 w 4976203"/>
              <a:gd name="connsiteY53" fmla="*/ 2628900 h 2679700"/>
              <a:gd name="connsiteX54" fmla="*/ 79607 w 4976203"/>
              <a:gd name="connsiteY54" fmla="*/ 0 h 2679700"/>
              <a:gd name="connsiteX0" fmla="*/ 79607 w 4976203"/>
              <a:gd name="connsiteY0" fmla="*/ 0 h 2679700"/>
              <a:gd name="connsiteX1" fmla="*/ 600307 w 4976203"/>
              <a:gd name="connsiteY1" fmla="*/ 25400 h 2679700"/>
              <a:gd name="connsiteX2" fmla="*/ 1082907 w 4976203"/>
              <a:gd name="connsiteY2" fmla="*/ 63500 h 2679700"/>
              <a:gd name="connsiteX3" fmla="*/ 1235307 w 4976203"/>
              <a:gd name="connsiteY3" fmla="*/ 88900 h 2679700"/>
              <a:gd name="connsiteX4" fmla="*/ 1298807 w 4976203"/>
              <a:gd name="connsiteY4" fmla="*/ 101600 h 2679700"/>
              <a:gd name="connsiteX5" fmla="*/ 1375007 w 4976203"/>
              <a:gd name="connsiteY5" fmla="*/ 127000 h 2679700"/>
              <a:gd name="connsiteX6" fmla="*/ 1502007 w 4976203"/>
              <a:gd name="connsiteY6" fmla="*/ 152400 h 2679700"/>
              <a:gd name="connsiteX7" fmla="*/ 1552807 w 4976203"/>
              <a:gd name="connsiteY7" fmla="*/ 165100 h 2679700"/>
              <a:gd name="connsiteX8" fmla="*/ 1705207 w 4976203"/>
              <a:gd name="connsiteY8" fmla="*/ 190500 h 2679700"/>
              <a:gd name="connsiteX9" fmla="*/ 2657707 w 4976203"/>
              <a:gd name="connsiteY9" fmla="*/ 215900 h 2679700"/>
              <a:gd name="connsiteX10" fmla="*/ 2899007 w 4976203"/>
              <a:gd name="connsiteY10" fmla="*/ 228600 h 2679700"/>
              <a:gd name="connsiteX11" fmla="*/ 3445107 w 4976203"/>
              <a:gd name="connsiteY11" fmla="*/ 241300 h 2679700"/>
              <a:gd name="connsiteX12" fmla="*/ 3597507 w 4976203"/>
              <a:gd name="connsiteY12" fmla="*/ 266700 h 2679700"/>
              <a:gd name="connsiteX13" fmla="*/ 3635607 w 4976203"/>
              <a:gd name="connsiteY13" fmla="*/ 279400 h 2679700"/>
              <a:gd name="connsiteX14" fmla="*/ 3737207 w 4976203"/>
              <a:gd name="connsiteY14" fmla="*/ 292100 h 2679700"/>
              <a:gd name="connsiteX15" fmla="*/ 3838807 w 4976203"/>
              <a:gd name="connsiteY15" fmla="*/ 317500 h 2679700"/>
              <a:gd name="connsiteX16" fmla="*/ 3902307 w 4976203"/>
              <a:gd name="connsiteY16" fmla="*/ 342900 h 2679700"/>
              <a:gd name="connsiteX17" fmla="*/ 4029307 w 4976203"/>
              <a:gd name="connsiteY17" fmla="*/ 355600 h 2679700"/>
              <a:gd name="connsiteX18" fmla="*/ 4130907 w 4976203"/>
              <a:gd name="connsiteY18" fmla="*/ 381000 h 2679700"/>
              <a:gd name="connsiteX19" fmla="*/ 4537307 w 4976203"/>
              <a:gd name="connsiteY19" fmla="*/ 419100 h 2679700"/>
              <a:gd name="connsiteX20" fmla="*/ 4638907 w 4976203"/>
              <a:gd name="connsiteY20" fmla="*/ 431800 h 2679700"/>
              <a:gd name="connsiteX21" fmla="*/ 4778607 w 4976203"/>
              <a:gd name="connsiteY21" fmla="*/ 469900 h 2679700"/>
              <a:gd name="connsiteX22" fmla="*/ 4867507 w 4976203"/>
              <a:gd name="connsiteY22" fmla="*/ 558800 h 2679700"/>
              <a:gd name="connsiteX23" fmla="*/ 4892907 w 4976203"/>
              <a:gd name="connsiteY23" fmla="*/ 609600 h 2679700"/>
              <a:gd name="connsiteX24" fmla="*/ 4918307 w 4976203"/>
              <a:gd name="connsiteY24" fmla="*/ 647700 h 2679700"/>
              <a:gd name="connsiteX25" fmla="*/ 4931007 w 4976203"/>
              <a:gd name="connsiteY25" fmla="*/ 685800 h 2679700"/>
              <a:gd name="connsiteX26" fmla="*/ 4956407 w 4976203"/>
              <a:gd name="connsiteY26" fmla="*/ 736600 h 2679700"/>
              <a:gd name="connsiteX27" fmla="*/ 4956407 w 4976203"/>
              <a:gd name="connsiteY27" fmla="*/ 1130300 h 2679700"/>
              <a:gd name="connsiteX28" fmla="*/ 4931007 w 4976203"/>
              <a:gd name="connsiteY28" fmla="*/ 1219200 h 2679700"/>
              <a:gd name="connsiteX29" fmla="*/ 4918307 w 4976203"/>
              <a:gd name="connsiteY29" fmla="*/ 1270000 h 2679700"/>
              <a:gd name="connsiteX30" fmla="*/ 4892907 w 4976203"/>
              <a:gd name="connsiteY30" fmla="*/ 1739900 h 2679700"/>
              <a:gd name="connsiteX31" fmla="*/ 4854807 w 4976203"/>
              <a:gd name="connsiteY31" fmla="*/ 1816100 h 2679700"/>
              <a:gd name="connsiteX32" fmla="*/ 4829407 w 4976203"/>
              <a:gd name="connsiteY32" fmla="*/ 1879600 h 2679700"/>
              <a:gd name="connsiteX33" fmla="*/ 4715107 w 4976203"/>
              <a:gd name="connsiteY33" fmla="*/ 1993900 h 2679700"/>
              <a:gd name="connsiteX34" fmla="*/ 4600807 w 4976203"/>
              <a:gd name="connsiteY34" fmla="*/ 2108200 h 2679700"/>
              <a:gd name="connsiteX35" fmla="*/ 4562707 w 4976203"/>
              <a:gd name="connsiteY35" fmla="*/ 2146300 h 2679700"/>
              <a:gd name="connsiteX36" fmla="*/ 4511907 w 4976203"/>
              <a:gd name="connsiteY36" fmla="*/ 2171700 h 2679700"/>
              <a:gd name="connsiteX37" fmla="*/ 4435707 w 4976203"/>
              <a:gd name="connsiteY37" fmla="*/ 2247900 h 2679700"/>
              <a:gd name="connsiteX38" fmla="*/ 4359507 w 4976203"/>
              <a:gd name="connsiteY38" fmla="*/ 2324100 h 2679700"/>
              <a:gd name="connsiteX39" fmla="*/ 4321407 w 4976203"/>
              <a:gd name="connsiteY39" fmla="*/ 2336800 h 2679700"/>
              <a:gd name="connsiteX40" fmla="*/ 4181707 w 4976203"/>
              <a:gd name="connsiteY40" fmla="*/ 2400300 h 2679700"/>
              <a:gd name="connsiteX41" fmla="*/ 4054707 w 4976203"/>
              <a:gd name="connsiteY41" fmla="*/ 2438400 h 2679700"/>
              <a:gd name="connsiteX42" fmla="*/ 3991207 w 4976203"/>
              <a:gd name="connsiteY42" fmla="*/ 2463800 h 2679700"/>
              <a:gd name="connsiteX43" fmla="*/ 3851507 w 4976203"/>
              <a:gd name="connsiteY43" fmla="*/ 2489200 h 2679700"/>
              <a:gd name="connsiteX44" fmla="*/ 2619607 w 4976203"/>
              <a:gd name="connsiteY44" fmla="*/ 2501900 h 2679700"/>
              <a:gd name="connsiteX45" fmla="*/ 2454507 w 4976203"/>
              <a:gd name="connsiteY45" fmla="*/ 2527300 h 2679700"/>
              <a:gd name="connsiteX46" fmla="*/ 2124307 w 4976203"/>
              <a:gd name="connsiteY46" fmla="*/ 2552700 h 2679700"/>
              <a:gd name="connsiteX47" fmla="*/ 1641707 w 4976203"/>
              <a:gd name="connsiteY47" fmla="*/ 2603500 h 2679700"/>
              <a:gd name="connsiteX48" fmla="*/ 1400407 w 4976203"/>
              <a:gd name="connsiteY48" fmla="*/ 2628900 h 2679700"/>
              <a:gd name="connsiteX49" fmla="*/ 1349607 w 4976203"/>
              <a:gd name="connsiteY49" fmla="*/ 2641600 h 2679700"/>
              <a:gd name="connsiteX50" fmla="*/ 1146407 w 4976203"/>
              <a:gd name="connsiteY50" fmla="*/ 2667000 h 2679700"/>
              <a:gd name="connsiteX51" fmla="*/ 1032107 w 4976203"/>
              <a:gd name="connsiteY51" fmla="*/ 2679700 h 2679700"/>
              <a:gd name="connsiteX52" fmla="*/ 92307 w 4976203"/>
              <a:gd name="connsiteY52" fmla="*/ 2628900 h 2679700"/>
              <a:gd name="connsiteX53" fmla="*/ 79607 w 4976203"/>
              <a:gd name="connsiteY53"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298807 w 4976203"/>
              <a:gd name="connsiteY3" fmla="*/ 101600 h 2679700"/>
              <a:gd name="connsiteX4" fmla="*/ 1375007 w 4976203"/>
              <a:gd name="connsiteY4" fmla="*/ 127000 h 2679700"/>
              <a:gd name="connsiteX5" fmla="*/ 1502007 w 4976203"/>
              <a:gd name="connsiteY5" fmla="*/ 152400 h 2679700"/>
              <a:gd name="connsiteX6" fmla="*/ 1552807 w 4976203"/>
              <a:gd name="connsiteY6" fmla="*/ 165100 h 2679700"/>
              <a:gd name="connsiteX7" fmla="*/ 1705207 w 4976203"/>
              <a:gd name="connsiteY7" fmla="*/ 190500 h 2679700"/>
              <a:gd name="connsiteX8" fmla="*/ 2657707 w 4976203"/>
              <a:gd name="connsiteY8" fmla="*/ 215900 h 2679700"/>
              <a:gd name="connsiteX9" fmla="*/ 2899007 w 4976203"/>
              <a:gd name="connsiteY9" fmla="*/ 228600 h 2679700"/>
              <a:gd name="connsiteX10" fmla="*/ 3445107 w 4976203"/>
              <a:gd name="connsiteY10" fmla="*/ 241300 h 2679700"/>
              <a:gd name="connsiteX11" fmla="*/ 3597507 w 4976203"/>
              <a:gd name="connsiteY11" fmla="*/ 266700 h 2679700"/>
              <a:gd name="connsiteX12" fmla="*/ 3635607 w 4976203"/>
              <a:gd name="connsiteY12" fmla="*/ 279400 h 2679700"/>
              <a:gd name="connsiteX13" fmla="*/ 3737207 w 4976203"/>
              <a:gd name="connsiteY13" fmla="*/ 292100 h 2679700"/>
              <a:gd name="connsiteX14" fmla="*/ 3838807 w 4976203"/>
              <a:gd name="connsiteY14" fmla="*/ 317500 h 2679700"/>
              <a:gd name="connsiteX15" fmla="*/ 3902307 w 4976203"/>
              <a:gd name="connsiteY15" fmla="*/ 342900 h 2679700"/>
              <a:gd name="connsiteX16" fmla="*/ 4029307 w 4976203"/>
              <a:gd name="connsiteY16" fmla="*/ 355600 h 2679700"/>
              <a:gd name="connsiteX17" fmla="*/ 4130907 w 4976203"/>
              <a:gd name="connsiteY17" fmla="*/ 381000 h 2679700"/>
              <a:gd name="connsiteX18" fmla="*/ 4537307 w 4976203"/>
              <a:gd name="connsiteY18" fmla="*/ 419100 h 2679700"/>
              <a:gd name="connsiteX19" fmla="*/ 4638907 w 4976203"/>
              <a:gd name="connsiteY19" fmla="*/ 431800 h 2679700"/>
              <a:gd name="connsiteX20" fmla="*/ 4778607 w 4976203"/>
              <a:gd name="connsiteY20" fmla="*/ 469900 h 2679700"/>
              <a:gd name="connsiteX21" fmla="*/ 4867507 w 4976203"/>
              <a:gd name="connsiteY21" fmla="*/ 558800 h 2679700"/>
              <a:gd name="connsiteX22" fmla="*/ 4892907 w 4976203"/>
              <a:gd name="connsiteY22" fmla="*/ 609600 h 2679700"/>
              <a:gd name="connsiteX23" fmla="*/ 4918307 w 4976203"/>
              <a:gd name="connsiteY23" fmla="*/ 647700 h 2679700"/>
              <a:gd name="connsiteX24" fmla="*/ 4931007 w 4976203"/>
              <a:gd name="connsiteY24" fmla="*/ 685800 h 2679700"/>
              <a:gd name="connsiteX25" fmla="*/ 4956407 w 4976203"/>
              <a:gd name="connsiteY25" fmla="*/ 736600 h 2679700"/>
              <a:gd name="connsiteX26" fmla="*/ 4956407 w 4976203"/>
              <a:gd name="connsiteY26" fmla="*/ 1130300 h 2679700"/>
              <a:gd name="connsiteX27" fmla="*/ 4931007 w 4976203"/>
              <a:gd name="connsiteY27" fmla="*/ 1219200 h 2679700"/>
              <a:gd name="connsiteX28" fmla="*/ 4918307 w 4976203"/>
              <a:gd name="connsiteY28" fmla="*/ 1270000 h 2679700"/>
              <a:gd name="connsiteX29" fmla="*/ 4892907 w 4976203"/>
              <a:gd name="connsiteY29" fmla="*/ 1739900 h 2679700"/>
              <a:gd name="connsiteX30" fmla="*/ 4854807 w 4976203"/>
              <a:gd name="connsiteY30" fmla="*/ 1816100 h 2679700"/>
              <a:gd name="connsiteX31" fmla="*/ 4829407 w 4976203"/>
              <a:gd name="connsiteY31" fmla="*/ 1879600 h 2679700"/>
              <a:gd name="connsiteX32" fmla="*/ 4715107 w 4976203"/>
              <a:gd name="connsiteY32" fmla="*/ 1993900 h 2679700"/>
              <a:gd name="connsiteX33" fmla="*/ 4600807 w 4976203"/>
              <a:gd name="connsiteY33" fmla="*/ 2108200 h 2679700"/>
              <a:gd name="connsiteX34" fmla="*/ 4562707 w 4976203"/>
              <a:gd name="connsiteY34" fmla="*/ 2146300 h 2679700"/>
              <a:gd name="connsiteX35" fmla="*/ 4511907 w 4976203"/>
              <a:gd name="connsiteY35" fmla="*/ 2171700 h 2679700"/>
              <a:gd name="connsiteX36" fmla="*/ 4435707 w 4976203"/>
              <a:gd name="connsiteY36" fmla="*/ 2247900 h 2679700"/>
              <a:gd name="connsiteX37" fmla="*/ 4359507 w 4976203"/>
              <a:gd name="connsiteY37" fmla="*/ 2324100 h 2679700"/>
              <a:gd name="connsiteX38" fmla="*/ 4321407 w 4976203"/>
              <a:gd name="connsiteY38" fmla="*/ 2336800 h 2679700"/>
              <a:gd name="connsiteX39" fmla="*/ 4181707 w 4976203"/>
              <a:gd name="connsiteY39" fmla="*/ 2400300 h 2679700"/>
              <a:gd name="connsiteX40" fmla="*/ 4054707 w 4976203"/>
              <a:gd name="connsiteY40" fmla="*/ 2438400 h 2679700"/>
              <a:gd name="connsiteX41" fmla="*/ 3991207 w 4976203"/>
              <a:gd name="connsiteY41" fmla="*/ 2463800 h 2679700"/>
              <a:gd name="connsiteX42" fmla="*/ 3851507 w 4976203"/>
              <a:gd name="connsiteY42" fmla="*/ 2489200 h 2679700"/>
              <a:gd name="connsiteX43" fmla="*/ 2619607 w 4976203"/>
              <a:gd name="connsiteY43" fmla="*/ 2501900 h 2679700"/>
              <a:gd name="connsiteX44" fmla="*/ 2454507 w 4976203"/>
              <a:gd name="connsiteY44" fmla="*/ 2527300 h 2679700"/>
              <a:gd name="connsiteX45" fmla="*/ 2124307 w 4976203"/>
              <a:gd name="connsiteY45" fmla="*/ 2552700 h 2679700"/>
              <a:gd name="connsiteX46" fmla="*/ 1641707 w 4976203"/>
              <a:gd name="connsiteY46" fmla="*/ 2603500 h 2679700"/>
              <a:gd name="connsiteX47" fmla="*/ 1400407 w 4976203"/>
              <a:gd name="connsiteY47" fmla="*/ 2628900 h 2679700"/>
              <a:gd name="connsiteX48" fmla="*/ 1349607 w 4976203"/>
              <a:gd name="connsiteY48" fmla="*/ 2641600 h 2679700"/>
              <a:gd name="connsiteX49" fmla="*/ 1146407 w 4976203"/>
              <a:gd name="connsiteY49" fmla="*/ 2667000 h 2679700"/>
              <a:gd name="connsiteX50" fmla="*/ 1032107 w 4976203"/>
              <a:gd name="connsiteY50" fmla="*/ 2679700 h 2679700"/>
              <a:gd name="connsiteX51" fmla="*/ 92307 w 4976203"/>
              <a:gd name="connsiteY51" fmla="*/ 2628900 h 2679700"/>
              <a:gd name="connsiteX52" fmla="*/ 79607 w 4976203"/>
              <a:gd name="connsiteY52"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375007 w 4976203"/>
              <a:gd name="connsiteY3" fmla="*/ 127000 h 2679700"/>
              <a:gd name="connsiteX4" fmla="*/ 1502007 w 4976203"/>
              <a:gd name="connsiteY4" fmla="*/ 152400 h 2679700"/>
              <a:gd name="connsiteX5" fmla="*/ 1552807 w 4976203"/>
              <a:gd name="connsiteY5" fmla="*/ 165100 h 2679700"/>
              <a:gd name="connsiteX6" fmla="*/ 1705207 w 4976203"/>
              <a:gd name="connsiteY6" fmla="*/ 190500 h 2679700"/>
              <a:gd name="connsiteX7" fmla="*/ 2657707 w 4976203"/>
              <a:gd name="connsiteY7" fmla="*/ 215900 h 2679700"/>
              <a:gd name="connsiteX8" fmla="*/ 2899007 w 4976203"/>
              <a:gd name="connsiteY8" fmla="*/ 228600 h 2679700"/>
              <a:gd name="connsiteX9" fmla="*/ 3445107 w 4976203"/>
              <a:gd name="connsiteY9" fmla="*/ 241300 h 2679700"/>
              <a:gd name="connsiteX10" fmla="*/ 3597507 w 4976203"/>
              <a:gd name="connsiteY10" fmla="*/ 266700 h 2679700"/>
              <a:gd name="connsiteX11" fmla="*/ 3635607 w 4976203"/>
              <a:gd name="connsiteY11" fmla="*/ 279400 h 2679700"/>
              <a:gd name="connsiteX12" fmla="*/ 3737207 w 4976203"/>
              <a:gd name="connsiteY12" fmla="*/ 292100 h 2679700"/>
              <a:gd name="connsiteX13" fmla="*/ 3838807 w 4976203"/>
              <a:gd name="connsiteY13" fmla="*/ 317500 h 2679700"/>
              <a:gd name="connsiteX14" fmla="*/ 3902307 w 4976203"/>
              <a:gd name="connsiteY14" fmla="*/ 342900 h 2679700"/>
              <a:gd name="connsiteX15" fmla="*/ 4029307 w 4976203"/>
              <a:gd name="connsiteY15" fmla="*/ 355600 h 2679700"/>
              <a:gd name="connsiteX16" fmla="*/ 4130907 w 4976203"/>
              <a:gd name="connsiteY16" fmla="*/ 381000 h 2679700"/>
              <a:gd name="connsiteX17" fmla="*/ 4537307 w 4976203"/>
              <a:gd name="connsiteY17" fmla="*/ 419100 h 2679700"/>
              <a:gd name="connsiteX18" fmla="*/ 4638907 w 4976203"/>
              <a:gd name="connsiteY18" fmla="*/ 431800 h 2679700"/>
              <a:gd name="connsiteX19" fmla="*/ 4778607 w 4976203"/>
              <a:gd name="connsiteY19" fmla="*/ 469900 h 2679700"/>
              <a:gd name="connsiteX20" fmla="*/ 4867507 w 4976203"/>
              <a:gd name="connsiteY20" fmla="*/ 558800 h 2679700"/>
              <a:gd name="connsiteX21" fmla="*/ 4892907 w 4976203"/>
              <a:gd name="connsiteY21" fmla="*/ 609600 h 2679700"/>
              <a:gd name="connsiteX22" fmla="*/ 4918307 w 4976203"/>
              <a:gd name="connsiteY22" fmla="*/ 647700 h 2679700"/>
              <a:gd name="connsiteX23" fmla="*/ 4931007 w 4976203"/>
              <a:gd name="connsiteY23" fmla="*/ 685800 h 2679700"/>
              <a:gd name="connsiteX24" fmla="*/ 4956407 w 4976203"/>
              <a:gd name="connsiteY24" fmla="*/ 736600 h 2679700"/>
              <a:gd name="connsiteX25" fmla="*/ 4956407 w 4976203"/>
              <a:gd name="connsiteY25" fmla="*/ 1130300 h 2679700"/>
              <a:gd name="connsiteX26" fmla="*/ 4931007 w 4976203"/>
              <a:gd name="connsiteY26" fmla="*/ 1219200 h 2679700"/>
              <a:gd name="connsiteX27" fmla="*/ 4918307 w 4976203"/>
              <a:gd name="connsiteY27" fmla="*/ 1270000 h 2679700"/>
              <a:gd name="connsiteX28" fmla="*/ 4892907 w 4976203"/>
              <a:gd name="connsiteY28" fmla="*/ 1739900 h 2679700"/>
              <a:gd name="connsiteX29" fmla="*/ 4854807 w 4976203"/>
              <a:gd name="connsiteY29" fmla="*/ 1816100 h 2679700"/>
              <a:gd name="connsiteX30" fmla="*/ 4829407 w 4976203"/>
              <a:gd name="connsiteY30" fmla="*/ 1879600 h 2679700"/>
              <a:gd name="connsiteX31" fmla="*/ 4715107 w 4976203"/>
              <a:gd name="connsiteY31" fmla="*/ 1993900 h 2679700"/>
              <a:gd name="connsiteX32" fmla="*/ 4600807 w 4976203"/>
              <a:gd name="connsiteY32" fmla="*/ 2108200 h 2679700"/>
              <a:gd name="connsiteX33" fmla="*/ 4562707 w 4976203"/>
              <a:gd name="connsiteY33" fmla="*/ 2146300 h 2679700"/>
              <a:gd name="connsiteX34" fmla="*/ 4511907 w 4976203"/>
              <a:gd name="connsiteY34" fmla="*/ 2171700 h 2679700"/>
              <a:gd name="connsiteX35" fmla="*/ 4435707 w 4976203"/>
              <a:gd name="connsiteY35" fmla="*/ 2247900 h 2679700"/>
              <a:gd name="connsiteX36" fmla="*/ 4359507 w 4976203"/>
              <a:gd name="connsiteY36" fmla="*/ 2324100 h 2679700"/>
              <a:gd name="connsiteX37" fmla="*/ 4321407 w 4976203"/>
              <a:gd name="connsiteY37" fmla="*/ 2336800 h 2679700"/>
              <a:gd name="connsiteX38" fmla="*/ 4181707 w 4976203"/>
              <a:gd name="connsiteY38" fmla="*/ 2400300 h 2679700"/>
              <a:gd name="connsiteX39" fmla="*/ 4054707 w 4976203"/>
              <a:gd name="connsiteY39" fmla="*/ 2438400 h 2679700"/>
              <a:gd name="connsiteX40" fmla="*/ 3991207 w 4976203"/>
              <a:gd name="connsiteY40" fmla="*/ 2463800 h 2679700"/>
              <a:gd name="connsiteX41" fmla="*/ 3851507 w 4976203"/>
              <a:gd name="connsiteY41" fmla="*/ 2489200 h 2679700"/>
              <a:gd name="connsiteX42" fmla="*/ 2619607 w 4976203"/>
              <a:gd name="connsiteY42" fmla="*/ 2501900 h 2679700"/>
              <a:gd name="connsiteX43" fmla="*/ 2454507 w 4976203"/>
              <a:gd name="connsiteY43" fmla="*/ 2527300 h 2679700"/>
              <a:gd name="connsiteX44" fmla="*/ 2124307 w 4976203"/>
              <a:gd name="connsiteY44" fmla="*/ 2552700 h 2679700"/>
              <a:gd name="connsiteX45" fmla="*/ 1641707 w 4976203"/>
              <a:gd name="connsiteY45" fmla="*/ 2603500 h 2679700"/>
              <a:gd name="connsiteX46" fmla="*/ 1400407 w 4976203"/>
              <a:gd name="connsiteY46" fmla="*/ 2628900 h 2679700"/>
              <a:gd name="connsiteX47" fmla="*/ 1349607 w 4976203"/>
              <a:gd name="connsiteY47" fmla="*/ 2641600 h 2679700"/>
              <a:gd name="connsiteX48" fmla="*/ 1146407 w 4976203"/>
              <a:gd name="connsiteY48" fmla="*/ 2667000 h 2679700"/>
              <a:gd name="connsiteX49" fmla="*/ 1032107 w 4976203"/>
              <a:gd name="connsiteY49" fmla="*/ 2679700 h 2679700"/>
              <a:gd name="connsiteX50" fmla="*/ 92307 w 4976203"/>
              <a:gd name="connsiteY50" fmla="*/ 2628900 h 2679700"/>
              <a:gd name="connsiteX51" fmla="*/ 79607 w 4976203"/>
              <a:gd name="connsiteY51"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502007 w 4976203"/>
              <a:gd name="connsiteY3" fmla="*/ 152400 h 2679700"/>
              <a:gd name="connsiteX4" fmla="*/ 1552807 w 4976203"/>
              <a:gd name="connsiteY4" fmla="*/ 165100 h 2679700"/>
              <a:gd name="connsiteX5" fmla="*/ 1705207 w 4976203"/>
              <a:gd name="connsiteY5" fmla="*/ 190500 h 2679700"/>
              <a:gd name="connsiteX6" fmla="*/ 2657707 w 4976203"/>
              <a:gd name="connsiteY6" fmla="*/ 215900 h 2679700"/>
              <a:gd name="connsiteX7" fmla="*/ 2899007 w 4976203"/>
              <a:gd name="connsiteY7" fmla="*/ 228600 h 2679700"/>
              <a:gd name="connsiteX8" fmla="*/ 3445107 w 4976203"/>
              <a:gd name="connsiteY8" fmla="*/ 241300 h 2679700"/>
              <a:gd name="connsiteX9" fmla="*/ 3597507 w 4976203"/>
              <a:gd name="connsiteY9" fmla="*/ 266700 h 2679700"/>
              <a:gd name="connsiteX10" fmla="*/ 3635607 w 4976203"/>
              <a:gd name="connsiteY10" fmla="*/ 279400 h 2679700"/>
              <a:gd name="connsiteX11" fmla="*/ 3737207 w 4976203"/>
              <a:gd name="connsiteY11" fmla="*/ 292100 h 2679700"/>
              <a:gd name="connsiteX12" fmla="*/ 3838807 w 4976203"/>
              <a:gd name="connsiteY12" fmla="*/ 317500 h 2679700"/>
              <a:gd name="connsiteX13" fmla="*/ 3902307 w 4976203"/>
              <a:gd name="connsiteY13" fmla="*/ 342900 h 2679700"/>
              <a:gd name="connsiteX14" fmla="*/ 4029307 w 4976203"/>
              <a:gd name="connsiteY14" fmla="*/ 355600 h 2679700"/>
              <a:gd name="connsiteX15" fmla="*/ 4130907 w 4976203"/>
              <a:gd name="connsiteY15" fmla="*/ 381000 h 2679700"/>
              <a:gd name="connsiteX16" fmla="*/ 4537307 w 4976203"/>
              <a:gd name="connsiteY16" fmla="*/ 419100 h 2679700"/>
              <a:gd name="connsiteX17" fmla="*/ 4638907 w 4976203"/>
              <a:gd name="connsiteY17" fmla="*/ 431800 h 2679700"/>
              <a:gd name="connsiteX18" fmla="*/ 4778607 w 4976203"/>
              <a:gd name="connsiteY18" fmla="*/ 469900 h 2679700"/>
              <a:gd name="connsiteX19" fmla="*/ 4867507 w 4976203"/>
              <a:gd name="connsiteY19" fmla="*/ 558800 h 2679700"/>
              <a:gd name="connsiteX20" fmla="*/ 4892907 w 4976203"/>
              <a:gd name="connsiteY20" fmla="*/ 609600 h 2679700"/>
              <a:gd name="connsiteX21" fmla="*/ 4918307 w 4976203"/>
              <a:gd name="connsiteY21" fmla="*/ 647700 h 2679700"/>
              <a:gd name="connsiteX22" fmla="*/ 4931007 w 4976203"/>
              <a:gd name="connsiteY22" fmla="*/ 685800 h 2679700"/>
              <a:gd name="connsiteX23" fmla="*/ 4956407 w 4976203"/>
              <a:gd name="connsiteY23" fmla="*/ 736600 h 2679700"/>
              <a:gd name="connsiteX24" fmla="*/ 4956407 w 4976203"/>
              <a:gd name="connsiteY24" fmla="*/ 1130300 h 2679700"/>
              <a:gd name="connsiteX25" fmla="*/ 4931007 w 4976203"/>
              <a:gd name="connsiteY25" fmla="*/ 1219200 h 2679700"/>
              <a:gd name="connsiteX26" fmla="*/ 4918307 w 4976203"/>
              <a:gd name="connsiteY26" fmla="*/ 1270000 h 2679700"/>
              <a:gd name="connsiteX27" fmla="*/ 4892907 w 4976203"/>
              <a:gd name="connsiteY27" fmla="*/ 1739900 h 2679700"/>
              <a:gd name="connsiteX28" fmla="*/ 4854807 w 4976203"/>
              <a:gd name="connsiteY28" fmla="*/ 1816100 h 2679700"/>
              <a:gd name="connsiteX29" fmla="*/ 4829407 w 4976203"/>
              <a:gd name="connsiteY29" fmla="*/ 1879600 h 2679700"/>
              <a:gd name="connsiteX30" fmla="*/ 4715107 w 4976203"/>
              <a:gd name="connsiteY30" fmla="*/ 1993900 h 2679700"/>
              <a:gd name="connsiteX31" fmla="*/ 4600807 w 4976203"/>
              <a:gd name="connsiteY31" fmla="*/ 2108200 h 2679700"/>
              <a:gd name="connsiteX32" fmla="*/ 4562707 w 4976203"/>
              <a:gd name="connsiteY32" fmla="*/ 2146300 h 2679700"/>
              <a:gd name="connsiteX33" fmla="*/ 4511907 w 4976203"/>
              <a:gd name="connsiteY33" fmla="*/ 2171700 h 2679700"/>
              <a:gd name="connsiteX34" fmla="*/ 4435707 w 4976203"/>
              <a:gd name="connsiteY34" fmla="*/ 2247900 h 2679700"/>
              <a:gd name="connsiteX35" fmla="*/ 4359507 w 4976203"/>
              <a:gd name="connsiteY35" fmla="*/ 2324100 h 2679700"/>
              <a:gd name="connsiteX36" fmla="*/ 4321407 w 4976203"/>
              <a:gd name="connsiteY36" fmla="*/ 2336800 h 2679700"/>
              <a:gd name="connsiteX37" fmla="*/ 4181707 w 4976203"/>
              <a:gd name="connsiteY37" fmla="*/ 2400300 h 2679700"/>
              <a:gd name="connsiteX38" fmla="*/ 4054707 w 4976203"/>
              <a:gd name="connsiteY38" fmla="*/ 2438400 h 2679700"/>
              <a:gd name="connsiteX39" fmla="*/ 3991207 w 4976203"/>
              <a:gd name="connsiteY39" fmla="*/ 2463800 h 2679700"/>
              <a:gd name="connsiteX40" fmla="*/ 3851507 w 4976203"/>
              <a:gd name="connsiteY40" fmla="*/ 2489200 h 2679700"/>
              <a:gd name="connsiteX41" fmla="*/ 2619607 w 4976203"/>
              <a:gd name="connsiteY41" fmla="*/ 2501900 h 2679700"/>
              <a:gd name="connsiteX42" fmla="*/ 2454507 w 4976203"/>
              <a:gd name="connsiteY42" fmla="*/ 2527300 h 2679700"/>
              <a:gd name="connsiteX43" fmla="*/ 2124307 w 4976203"/>
              <a:gd name="connsiteY43" fmla="*/ 2552700 h 2679700"/>
              <a:gd name="connsiteX44" fmla="*/ 1641707 w 4976203"/>
              <a:gd name="connsiteY44" fmla="*/ 2603500 h 2679700"/>
              <a:gd name="connsiteX45" fmla="*/ 1400407 w 4976203"/>
              <a:gd name="connsiteY45" fmla="*/ 2628900 h 2679700"/>
              <a:gd name="connsiteX46" fmla="*/ 1349607 w 4976203"/>
              <a:gd name="connsiteY46" fmla="*/ 2641600 h 2679700"/>
              <a:gd name="connsiteX47" fmla="*/ 1146407 w 4976203"/>
              <a:gd name="connsiteY47" fmla="*/ 2667000 h 2679700"/>
              <a:gd name="connsiteX48" fmla="*/ 1032107 w 4976203"/>
              <a:gd name="connsiteY48" fmla="*/ 2679700 h 2679700"/>
              <a:gd name="connsiteX49" fmla="*/ 92307 w 4976203"/>
              <a:gd name="connsiteY49" fmla="*/ 2628900 h 2679700"/>
              <a:gd name="connsiteX50" fmla="*/ 79607 w 4976203"/>
              <a:gd name="connsiteY50"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552807 w 4976203"/>
              <a:gd name="connsiteY3" fmla="*/ 165100 h 2679700"/>
              <a:gd name="connsiteX4" fmla="*/ 1705207 w 4976203"/>
              <a:gd name="connsiteY4" fmla="*/ 190500 h 2679700"/>
              <a:gd name="connsiteX5" fmla="*/ 2657707 w 4976203"/>
              <a:gd name="connsiteY5" fmla="*/ 215900 h 2679700"/>
              <a:gd name="connsiteX6" fmla="*/ 2899007 w 4976203"/>
              <a:gd name="connsiteY6" fmla="*/ 228600 h 2679700"/>
              <a:gd name="connsiteX7" fmla="*/ 3445107 w 4976203"/>
              <a:gd name="connsiteY7" fmla="*/ 241300 h 2679700"/>
              <a:gd name="connsiteX8" fmla="*/ 3597507 w 4976203"/>
              <a:gd name="connsiteY8" fmla="*/ 266700 h 2679700"/>
              <a:gd name="connsiteX9" fmla="*/ 3635607 w 4976203"/>
              <a:gd name="connsiteY9" fmla="*/ 279400 h 2679700"/>
              <a:gd name="connsiteX10" fmla="*/ 3737207 w 4976203"/>
              <a:gd name="connsiteY10" fmla="*/ 292100 h 2679700"/>
              <a:gd name="connsiteX11" fmla="*/ 3838807 w 4976203"/>
              <a:gd name="connsiteY11" fmla="*/ 317500 h 2679700"/>
              <a:gd name="connsiteX12" fmla="*/ 3902307 w 4976203"/>
              <a:gd name="connsiteY12" fmla="*/ 342900 h 2679700"/>
              <a:gd name="connsiteX13" fmla="*/ 4029307 w 4976203"/>
              <a:gd name="connsiteY13" fmla="*/ 355600 h 2679700"/>
              <a:gd name="connsiteX14" fmla="*/ 4130907 w 4976203"/>
              <a:gd name="connsiteY14" fmla="*/ 381000 h 2679700"/>
              <a:gd name="connsiteX15" fmla="*/ 4537307 w 4976203"/>
              <a:gd name="connsiteY15" fmla="*/ 419100 h 2679700"/>
              <a:gd name="connsiteX16" fmla="*/ 4638907 w 4976203"/>
              <a:gd name="connsiteY16" fmla="*/ 431800 h 2679700"/>
              <a:gd name="connsiteX17" fmla="*/ 4778607 w 4976203"/>
              <a:gd name="connsiteY17" fmla="*/ 469900 h 2679700"/>
              <a:gd name="connsiteX18" fmla="*/ 4867507 w 4976203"/>
              <a:gd name="connsiteY18" fmla="*/ 558800 h 2679700"/>
              <a:gd name="connsiteX19" fmla="*/ 4892907 w 4976203"/>
              <a:gd name="connsiteY19" fmla="*/ 609600 h 2679700"/>
              <a:gd name="connsiteX20" fmla="*/ 4918307 w 4976203"/>
              <a:gd name="connsiteY20" fmla="*/ 647700 h 2679700"/>
              <a:gd name="connsiteX21" fmla="*/ 4931007 w 4976203"/>
              <a:gd name="connsiteY21" fmla="*/ 685800 h 2679700"/>
              <a:gd name="connsiteX22" fmla="*/ 4956407 w 4976203"/>
              <a:gd name="connsiteY22" fmla="*/ 736600 h 2679700"/>
              <a:gd name="connsiteX23" fmla="*/ 4956407 w 4976203"/>
              <a:gd name="connsiteY23" fmla="*/ 1130300 h 2679700"/>
              <a:gd name="connsiteX24" fmla="*/ 4931007 w 4976203"/>
              <a:gd name="connsiteY24" fmla="*/ 1219200 h 2679700"/>
              <a:gd name="connsiteX25" fmla="*/ 4918307 w 4976203"/>
              <a:gd name="connsiteY25" fmla="*/ 1270000 h 2679700"/>
              <a:gd name="connsiteX26" fmla="*/ 4892907 w 4976203"/>
              <a:gd name="connsiteY26" fmla="*/ 1739900 h 2679700"/>
              <a:gd name="connsiteX27" fmla="*/ 4854807 w 4976203"/>
              <a:gd name="connsiteY27" fmla="*/ 1816100 h 2679700"/>
              <a:gd name="connsiteX28" fmla="*/ 4829407 w 4976203"/>
              <a:gd name="connsiteY28" fmla="*/ 1879600 h 2679700"/>
              <a:gd name="connsiteX29" fmla="*/ 4715107 w 4976203"/>
              <a:gd name="connsiteY29" fmla="*/ 1993900 h 2679700"/>
              <a:gd name="connsiteX30" fmla="*/ 4600807 w 4976203"/>
              <a:gd name="connsiteY30" fmla="*/ 2108200 h 2679700"/>
              <a:gd name="connsiteX31" fmla="*/ 4562707 w 4976203"/>
              <a:gd name="connsiteY31" fmla="*/ 2146300 h 2679700"/>
              <a:gd name="connsiteX32" fmla="*/ 4511907 w 4976203"/>
              <a:gd name="connsiteY32" fmla="*/ 2171700 h 2679700"/>
              <a:gd name="connsiteX33" fmla="*/ 4435707 w 4976203"/>
              <a:gd name="connsiteY33" fmla="*/ 2247900 h 2679700"/>
              <a:gd name="connsiteX34" fmla="*/ 4359507 w 4976203"/>
              <a:gd name="connsiteY34" fmla="*/ 2324100 h 2679700"/>
              <a:gd name="connsiteX35" fmla="*/ 4321407 w 4976203"/>
              <a:gd name="connsiteY35" fmla="*/ 2336800 h 2679700"/>
              <a:gd name="connsiteX36" fmla="*/ 4181707 w 4976203"/>
              <a:gd name="connsiteY36" fmla="*/ 2400300 h 2679700"/>
              <a:gd name="connsiteX37" fmla="*/ 4054707 w 4976203"/>
              <a:gd name="connsiteY37" fmla="*/ 2438400 h 2679700"/>
              <a:gd name="connsiteX38" fmla="*/ 3991207 w 4976203"/>
              <a:gd name="connsiteY38" fmla="*/ 2463800 h 2679700"/>
              <a:gd name="connsiteX39" fmla="*/ 3851507 w 4976203"/>
              <a:gd name="connsiteY39" fmla="*/ 2489200 h 2679700"/>
              <a:gd name="connsiteX40" fmla="*/ 2619607 w 4976203"/>
              <a:gd name="connsiteY40" fmla="*/ 2501900 h 2679700"/>
              <a:gd name="connsiteX41" fmla="*/ 2454507 w 4976203"/>
              <a:gd name="connsiteY41" fmla="*/ 2527300 h 2679700"/>
              <a:gd name="connsiteX42" fmla="*/ 2124307 w 4976203"/>
              <a:gd name="connsiteY42" fmla="*/ 2552700 h 2679700"/>
              <a:gd name="connsiteX43" fmla="*/ 1641707 w 4976203"/>
              <a:gd name="connsiteY43" fmla="*/ 2603500 h 2679700"/>
              <a:gd name="connsiteX44" fmla="*/ 1400407 w 4976203"/>
              <a:gd name="connsiteY44" fmla="*/ 2628900 h 2679700"/>
              <a:gd name="connsiteX45" fmla="*/ 1349607 w 4976203"/>
              <a:gd name="connsiteY45" fmla="*/ 2641600 h 2679700"/>
              <a:gd name="connsiteX46" fmla="*/ 1146407 w 4976203"/>
              <a:gd name="connsiteY46" fmla="*/ 2667000 h 2679700"/>
              <a:gd name="connsiteX47" fmla="*/ 1032107 w 4976203"/>
              <a:gd name="connsiteY47" fmla="*/ 2679700 h 2679700"/>
              <a:gd name="connsiteX48" fmla="*/ 92307 w 4976203"/>
              <a:gd name="connsiteY48" fmla="*/ 2628900 h 2679700"/>
              <a:gd name="connsiteX49" fmla="*/ 79607 w 4976203"/>
              <a:gd name="connsiteY49"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705207 w 4976203"/>
              <a:gd name="connsiteY3" fmla="*/ 190500 h 2679700"/>
              <a:gd name="connsiteX4" fmla="*/ 2657707 w 4976203"/>
              <a:gd name="connsiteY4" fmla="*/ 215900 h 2679700"/>
              <a:gd name="connsiteX5" fmla="*/ 2899007 w 4976203"/>
              <a:gd name="connsiteY5" fmla="*/ 228600 h 2679700"/>
              <a:gd name="connsiteX6" fmla="*/ 3445107 w 4976203"/>
              <a:gd name="connsiteY6" fmla="*/ 241300 h 2679700"/>
              <a:gd name="connsiteX7" fmla="*/ 3597507 w 4976203"/>
              <a:gd name="connsiteY7" fmla="*/ 266700 h 2679700"/>
              <a:gd name="connsiteX8" fmla="*/ 3635607 w 4976203"/>
              <a:gd name="connsiteY8" fmla="*/ 279400 h 2679700"/>
              <a:gd name="connsiteX9" fmla="*/ 3737207 w 4976203"/>
              <a:gd name="connsiteY9" fmla="*/ 292100 h 2679700"/>
              <a:gd name="connsiteX10" fmla="*/ 3838807 w 4976203"/>
              <a:gd name="connsiteY10" fmla="*/ 317500 h 2679700"/>
              <a:gd name="connsiteX11" fmla="*/ 3902307 w 4976203"/>
              <a:gd name="connsiteY11" fmla="*/ 342900 h 2679700"/>
              <a:gd name="connsiteX12" fmla="*/ 4029307 w 4976203"/>
              <a:gd name="connsiteY12" fmla="*/ 355600 h 2679700"/>
              <a:gd name="connsiteX13" fmla="*/ 4130907 w 4976203"/>
              <a:gd name="connsiteY13" fmla="*/ 381000 h 2679700"/>
              <a:gd name="connsiteX14" fmla="*/ 4537307 w 4976203"/>
              <a:gd name="connsiteY14" fmla="*/ 419100 h 2679700"/>
              <a:gd name="connsiteX15" fmla="*/ 4638907 w 4976203"/>
              <a:gd name="connsiteY15" fmla="*/ 431800 h 2679700"/>
              <a:gd name="connsiteX16" fmla="*/ 4778607 w 4976203"/>
              <a:gd name="connsiteY16" fmla="*/ 469900 h 2679700"/>
              <a:gd name="connsiteX17" fmla="*/ 4867507 w 4976203"/>
              <a:gd name="connsiteY17" fmla="*/ 558800 h 2679700"/>
              <a:gd name="connsiteX18" fmla="*/ 4892907 w 4976203"/>
              <a:gd name="connsiteY18" fmla="*/ 609600 h 2679700"/>
              <a:gd name="connsiteX19" fmla="*/ 4918307 w 4976203"/>
              <a:gd name="connsiteY19" fmla="*/ 647700 h 2679700"/>
              <a:gd name="connsiteX20" fmla="*/ 4931007 w 4976203"/>
              <a:gd name="connsiteY20" fmla="*/ 685800 h 2679700"/>
              <a:gd name="connsiteX21" fmla="*/ 4956407 w 4976203"/>
              <a:gd name="connsiteY21" fmla="*/ 736600 h 2679700"/>
              <a:gd name="connsiteX22" fmla="*/ 4956407 w 4976203"/>
              <a:gd name="connsiteY22" fmla="*/ 1130300 h 2679700"/>
              <a:gd name="connsiteX23" fmla="*/ 4931007 w 4976203"/>
              <a:gd name="connsiteY23" fmla="*/ 1219200 h 2679700"/>
              <a:gd name="connsiteX24" fmla="*/ 4918307 w 4976203"/>
              <a:gd name="connsiteY24" fmla="*/ 1270000 h 2679700"/>
              <a:gd name="connsiteX25" fmla="*/ 4892907 w 4976203"/>
              <a:gd name="connsiteY25" fmla="*/ 1739900 h 2679700"/>
              <a:gd name="connsiteX26" fmla="*/ 4854807 w 4976203"/>
              <a:gd name="connsiteY26" fmla="*/ 1816100 h 2679700"/>
              <a:gd name="connsiteX27" fmla="*/ 4829407 w 4976203"/>
              <a:gd name="connsiteY27" fmla="*/ 1879600 h 2679700"/>
              <a:gd name="connsiteX28" fmla="*/ 4715107 w 4976203"/>
              <a:gd name="connsiteY28" fmla="*/ 1993900 h 2679700"/>
              <a:gd name="connsiteX29" fmla="*/ 4600807 w 4976203"/>
              <a:gd name="connsiteY29" fmla="*/ 2108200 h 2679700"/>
              <a:gd name="connsiteX30" fmla="*/ 4562707 w 4976203"/>
              <a:gd name="connsiteY30" fmla="*/ 2146300 h 2679700"/>
              <a:gd name="connsiteX31" fmla="*/ 4511907 w 4976203"/>
              <a:gd name="connsiteY31" fmla="*/ 2171700 h 2679700"/>
              <a:gd name="connsiteX32" fmla="*/ 4435707 w 4976203"/>
              <a:gd name="connsiteY32" fmla="*/ 2247900 h 2679700"/>
              <a:gd name="connsiteX33" fmla="*/ 4359507 w 4976203"/>
              <a:gd name="connsiteY33" fmla="*/ 2324100 h 2679700"/>
              <a:gd name="connsiteX34" fmla="*/ 4321407 w 4976203"/>
              <a:gd name="connsiteY34" fmla="*/ 2336800 h 2679700"/>
              <a:gd name="connsiteX35" fmla="*/ 4181707 w 4976203"/>
              <a:gd name="connsiteY35" fmla="*/ 2400300 h 2679700"/>
              <a:gd name="connsiteX36" fmla="*/ 4054707 w 4976203"/>
              <a:gd name="connsiteY36" fmla="*/ 2438400 h 2679700"/>
              <a:gd name="connsiteX37" fmla="*/ 3991207 w 4976203"/>
              <a:gd name="connsiteY37" fmla="*/ 2463800 h 2679700"/>
              <a:gd name="connsiteX38" fmla="*/ 3851507 w 4976203"/>
              <a:gd name="connsiteY38" fmla="*/ 2489200 h 2679700"/>
              <a:gd name="connsiteX39" fmla="*/ 2619607 w 4976203"/>
              <a:gd name="connsiteY39" fmla="*/ 2501900 h 2679700"/>
              <a:gd name="connsiteX40" fmla="*/ 2454507 w 4976203"/>
              <a:gd name="connsiteY40" fmla="*/ 2527300 h 2679700"/>
              <a:gd name="connsiteX41" fmla="*/ 2124307 w 4976203"/>
              <a:gd name="connsiteY41" fmla="*/ 2552700 h 2679700"/>
              <a:gd name="connsiteX42" fmla="*/ 1641707 w 4976203"/>
              <a:gd name="connsiteY42" fmla="*/ 2603500 h 2679700"/>
              <a:gd name="connsiteX43" fmla="*/ 1400407 w 4976203"/>
              <a:gd name="connsiteY43" fmla="*/ 2628900 h 2679700"/>
              <a:gd name="connsiteX44" fmla="*/ 1349607 w 4976203"/>
              <a:gd name="connsiteY44" fmla="*/ 2641600 h 2679700"/>
              <a:gd name="connsiteX45" fmla="*/ 1146407 w 4976203"/>
              <a:gd name="connsiteY45" fmla="*/ 2667000 h 2679700"/>
              <a:gd name="connsiteX46" fmla="*/ 1032107 w 4976203"/>
              <a:gd name="connsiteY46" fmla="*/ 2679700 h 2679700"/>
              <a:gd name="connsiteX47" fmla="*/ 92307 w 4976203"/>
              <a:gd name="connsiteY47" fmla="*/ 2628900 h 2679700"/>
              <a:gd name="connsiteX48" fmla="*/ 79607 w 4976203"/>
              <a:gd name="connsiteY48"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2899007 w 4976203"/>
              <a:gd name="connsiteY5" fmla="*/ 228600 h 2679700"/>
              <a:gd name="connsiteX6" fmla="*/ 3445107 w 4976203"/>
              <a:gd name="connsiteY6" fmla="*/ 241300 h 2679700"/>
              <a:gd name="connsiteX7" fmla="*/ 3597507 w 4976203"/>
              <a:gd name="connsiteY7" fmla="*/ 266700 h 2679700"/>
              <a:gd name="connsiteX8" fmla="*/ 3635607 w 4976203"/>
              <a:gd name="connsiteY8" fmla="*/ 279400 h 2679700"/>
              <a:gd name="connsiteX9" fmla="*/ 3737207 w 4976203"/>
              <a:gd name="connsiteY9" fmla="*/ 292100 h 2679700"/>
              <a:gd name="connsiteX10" fmla="*/ 3838807 w 4976203"/>
              <a:gd name="connsiteY10" fmla="*/ 317500 h 2679700"/>
              <a:gd name="connsiteX11" fmla="*/ 3902307 w 4976203"/>
              <a:gd name="connsiteY11" fmla="*/ 342900 h 2679700"/>
              <a:gd name="connsiteX12" fmla="*/ 4029307 w 4976203"/>
              <a:gd name="connsiteY12" fmla="*/ 355600 h 2679700"/>
              <a:gd name="connsiteX13" fmla="*/ 4130907 w 4976203"/>
              <a:gd name="connsiteY13" fmla="*/ 381000 h 2679700"/>
              <a:gd name="connsiteX14" fmla="*/ 4537307 w 4976203"/>
              <a:gd name="connsiteY14" fmla="*/ 419100 h 2679700"/>
              <a:gd name="connsiteX15" fmla="*/ 4638907 w 4976203"/>
              <a:gd name="connsiteY15" fmla="*/ 431800 h 2679700"/>
              <a:gd name="connsiteX16" fmla="*/ 4778607 w 4976203"/>
              <a:gd name="connsiteY16" fmla="*/ 469900 h 2679700"/>
              <a:gd name="connsiteX17" fmla="*/ 4867507 w 4976203"/>
              <a:gd name="connsiteY17" fmla="*/ 558800 h 2679700"/>
              <a:gd name="connsiteX18" fmla="*/ 4892907 w 4976203"/>
              <a:gd name="connsiteY18" fmla="*/ 609600 h 2679700"/>
              <a:gd name="connsiteX19" fmla="*/ 4918307 w 4976203"/>
              <a:gd name="connsiteY19" fmla="*/ 647700 h 2679700"/>
              <a:gd name="connsiteX20" fmla="*/ 4931007 w 4976203"/>
              <a:gd name="connsiteY20" fmla="*/ 685800 h 2679700"/>
              <a:gd name="connsiteX21" fmla="*/ 4956407 w 4976203"/>
              <a:gd name="connsiteY21" fmla="*/ 736600 h 2679700"/>
              <a:gd name="connsiteX22" fmla="*/ 4956407 w 4976203"/>
              <a:gd name="connsiteY22" fmla="*/ 1130300 h 2679700"/>
              <a:gd name="connsiteX23" fmla="*/ 4931007 w 4976203"/>
              <a:gd name="connsiteY23" fmla="*/ 1219200 h 2679700"/>
              <a:gd name="connsiteX24" fmla="*/ 4918307 w 4976203"/>
              <a:gd name="connsiteY24" fmla="*/ 1270000 h 2679700"/>
              <a:gd name="connsiteX25" fmla="*/ 4892907 w 4976203"/>
              <a:gd name="connsiteY25" fmla="*/ 1739900 h 2679700"/>
              <a:gd name="connsiteX26" fmla="*/ 4854807 w 4976203"/>
              <a:gd name="connsiteY26" fmla="*/ 1816100 h 2679700"/>
              <a:gd name="connsiteX27" fmla="*/ 4829407 w 4976203"/>
              <a:gd name="connsiteY27" fmla="*/ 1879600 h 2679700"/>
              <a:gd name="connsiteX28" fmla="*/ 4715107 w 4976203"/>
              <a:gd name="connsiteY28" fmla="*/ 1993900 h 2679700"/>
              <a:gd name="connsiteX29" fmla="*/ 4600807 w 4976203"/>
              <a:gd name="connsiteY29" fmla="*/ 2108200 h 2679700"/>
              <a:gd name="connsiteX30" fmla="*/ 4562707 w 4976203"/>
              <a:gd name="connsiteY30" fmla="*/ 2146300 h 2679700"/>
              <a:gd name="connsiteX31" fmla="*/ 4511907 w 4976203"/>
              <a:gd name="connsiteY31" fmla="*/ 2171700 h 2679700"/>
              <a:gd name="connsiteX32" fmla="*/ 4435707 w 4976203"/>
              <a:gd name="connsiteY32" fmla="*/ 2247900 h 2679700"/>
              <a:gd name="connsiteX33" fmla="*/ 4359507 w 4976203"/>
              <a:gd name="connsiteY33" fmla="*/ 2324100 h 2679700"/>
              <a:gd name="connsiteX34" fmla="*/ 4321407 w 4976203"/>
              <a:gd name="connsiteY34" fmla="*/ 2336800 h 2679700"/>
              <a:gd name="connsiteX35" fmla="*/ 4181707 w 4976203"/>
              <a:gd name="connsiteY35" fmla="*/ 2400300 h 2679700"/>
              <a:gd name="connsiteX36" fmla="*/ 4054707 w 4976203"/>
              <a:gd name="connsiteY36" fmla="*/ 2438400 h 2679700"/>
              <a:gd name="connsiteX37" fmla="*/ 3991207 w 4976203"/>
              <a:gd name="connsiteY37" fmla="*/ 2463800 h 2679700"/>
              <a:gd name="connsiteX38" fmla="*/ 3851507 w 4976203"/>
              <a:gd name="connsiteY38" fmla="*/ 2489200 h 2679700"/>
              <a:gd name="connsiteX39" fmla="*/ 2619607 w 4976203"/>
              <a:gd name="connsiteY39" fmla="*/ 2501900 h 2679700"/>
              <a:gd name="connsiteX40" fmla="*/ 2454507 w 4976203"/>
              <a:gd name="connsiteY40" fmla="*/ 2527300 h 2679700"/>
              <a:gd name="connsiteX41" fmla="*/ 2124307 w 4976203"/>
              <a:gd name="connsiteY41" fmla="*/ 2552700 h 2679700"/>
              <a:gd name="connsiteX42" fmla="*/ 1641707 w 4976203"/>
              <a:gd name="connsiteY42" fmla="*/ 2603500 h 2679700"/>
              <a:gd name="connsiteX43" fmla="*/ 1400407 w 4976203"/>
              <a:gd name="connsiteY43" fmla="*/ 2628900 h 2679700"/>
              <a:gd name="connsiteX44" fmla="*/ 1349607 w 4976203"/>
              <a:gd name="connsiteY44" fmla="*/ 2641600 h 2679700"/>
              <a:gd name="connsiteX45" fmla="*/ 1146407 w 4976203"/>
              <a:gd name="connsiteY45" fmla="*/ 2667000 h 2679700"/>
              <a:gd name="connsiteX46" fmla="*/ 1032107 w 4976203"/>
              <a:gd name="connsiteY46" fmla="*/ 2679700 h 2679700"/>
              <a:gd name="connsiteX47" fmla="*/ 92307 w 4976203"/>
              <a:gd name="connsiteY47" fmla="*/ 2628900 h 2679700"/>
              <a:gd name="connsiteX48" fmla="*/ 79607 w 4976203"/>
              <a:gd name="connsiteY48"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597507 w 4976203"/>
              <a:gd name="connsiteY6" fmla="*/ 266700 h 2679700"/>
              <a:gd name="connsiteX7" fmla="*/ 3635607 w 4976203"/>
              <a:gd name="connsiteY7" fmla="*/ 279400 h 2679700"/>
              <a:gd name="connsiteX8" fmla="*/ 3737207 w 4976203"/>
              <a:gd name="connsiteY8" fmla="*/ 292100 h 2679700"/>
              <a:gd name="connsiteX9" fmla="*/ 3838807 w 4976203"/>
              <a:gd name="connsiteY9" fmla="*/ 317500 h 2679700"/>
              <a:gd name="connsiteX10" fmla="*/ 3902307 w 4976203"/>
              <a:gd name="connsiteY10" fmla="*/ 342900 h 2679700"/>
              <a:gd name="connsiteX11" fmla="*/ 4029307 w 4976203"/>
              <a:gd name="connsiteY11" fmla="*/ 355600 h 2679700"/>
              <a:gd name="connsiteX12" fmla="*/ 4130907 w 4976203"/>
              <a:gd name="connsiteY12" fmla="*/ 381000 h 2679700"/>
              <a:gd name="connsiteX13" fmla="*/ 4537307 w 4976203"/>
              <a:gd name="connsiteY13" fmla="*/ 419100 h 2679700"/>
              <a:gd name="connsiteX14" fmla="*/ 4638907 w 4976203"/>
              <a:gd name="connsiteY14" fmla="*/ 431800 h 2679700"/>
              <a:gd name="connsiteX15" fmla="*/ 4778607 w 4976203"/>
              <a:gd name="connsiteY15" fmla="*/ 469900 h 2679700"/>
              <a:gd name="connsiteX16" fmla="*/ 4867507 w 4976203"/>
              <a:gd name="connsiteY16" fmla="*/ 558800 h 2679700"/>
              <a:gd name="connsiteX17" fmla="*/ 4892907 w 4976203"/>
              <a:gd name="connsiteY17" fmla="*/ 609600 h 2679700"/>
              <a:gd name="connsiteX18" fmla="*/ 4918307 w 4976203"/>
              <a:gd name="connsiteY18" fmla="*/ 647700 h 2679700"/>
              <a:gd name="connsiteX19" fmla="*/ 4931007 w 4976203"/>
              <a:gd name="connsiteY19" fmla="*/ 685800 h 2679700"/>
              <a:gd name="connsiteX20" fmla="*/ 4956407 w 4976203"/>
              <a:gd name="connsiteY20" fmla="*/ 736600 h 2679700"/>
              <a:gd name="connsiteX21" fmla="*/ 4956407 w 4976203"/>
              <a:gd name="connsiteY21" fmla="*/ 1130300 h 2679700"/>
              <a:gd name="connsiteX22" fmla="*/ 4931007 w 4976203"/>
              <a:gd name="connsiteY22" fmla="*/ 1219200 h 2679700"/>
              <a:gd name="connsiteX23" fmla="*/ 4918307 w 4976203"/>
              <a:gd name="connsiteY23" fmla="*/ 1270000 h 2679700"/>
              <a:gd name="connsiteX24" fmla="*/ 4892907 w 4976203"/>
              <a:gd name="connsiteY24" fmla="*/ 1739900 h 2679700"/>
              <a:gd name="connsiteX25" fmla="*/ 4854807 w 4976203"/>
              <a:gd name="connsiteY25" fmla="*/ 1816100 h 2679700"/>
              <a:gd name="connsiteX26" fmla="*/ 4829407 w 4976203"/>
              <a:gd name="connsiteY26" fmla="*/ 1879600 h 2679700"/>
              <a:gd name="connsiteX27" fmla="*/ 4715107 w 4976203"/>
              <a:gd name="connsiteY27" fmla="*/ 1993900 h 2679700"/>
              <a:gd name="connsiteX28" fmla="*/ 4600807 w 4976203"/>
              <a:gd name="connsiteY28" fmla="*/ 2108200 h 2679700"/>
              <a:gd name="connsiteX29" fmla="*/ 4562707 w 4976203"/>
              <a:gd name="connsiteY29" fmla="*/ 2146300 h 2679700"/>
              <a:gd name="connsiteX30" fmla="*/ 4511907 w 4976203"/>
              <a:gd name="connsiteY30" fmla="*/ 2171700 h 2679700"/>
              <a:gd name="connsiteX31" fmla="*/ 4435707 w 4976203"/>
              <a:gd name="connsiteY31" fmla="*/ 2247900 h 2679700"/>
              <a:gd name="connsiteX32" fmla="*/ 4359507 w 4976203"/>
              <a:gd name="connsiteY32" fmla="*/ 2324100 h 2679700"/>
              <a:gd name="connsiteX33" fmla="*/ 4321407 w 4976203"/>
              <a:gd name="connsiteY33" fmla="*/ 2336800 h 2679700"/>
              <a:gd name="connsiteX34" fmla="*/ 4181707 w 4976203"/>
              <a:gd name="connsiteY34" fmla="*/ 2400300 h 2679700"/>
              <a:gd name="connsiteX35" fmla="*/ 4054707 w 4976203"/>
              <a:gd name="connsiteY35" fmla="*/ 2438400 h 2679700"/>
              <a:gd name="connsiteX36" fmla="*/ 3991207 w 4976203"/>
              <a:gd name="connsiteY36" fmla="*/ 2463800 h 2679700"/>
              <a:gd name="connsiteX37" fmla="*/ 3851507 w 4976203"/>
              <a:gd name="connsiteY37" fmla="*/ 2489200 h 2679700"/>
              <a:gd name="connsiteX38" fmla="*/ 2619607 w 4976203"/>
              <a:gd name="connsiteY38" fmla="*/ 2501900 h 2679700"/>
              <a:gd name="connsiteX39" fmla="*/ 2454507 w 4976203"/>
              <a:gd name="connsiteY39" fmla="*/ 2527300 h 2679700"/>
              <a:gd name="connsiteX40" fmla="*/ 2124307 w 4976203"/>
              <a:gd name="connsiteY40" fmla="*/ 2552700 h 2679700"/>
              <a:gd name="connsiteX41" fmla="*/ 1641707 w 4976203"/>
              <a:gd name="connsiteY41" fmla="*/ 2603500 h 2679700"/>
              <a:gd name="connsiteX42" fmla="*/ 1400407 w 4976203"/>
              <a:gd name="connsiteY42" fmla="*/ 2628900 h 2679700"/>
              <a:gd name="connsiteX43" fmla="*/ 1349607 w 4976203"/>
              <a:gd name="connsiteY43" fmla="*/ 2641600 h 2679700"/>
              <a:gd name="connsiteX44" fmla="*/ 1146407 w 4976203"/>
              <a:gd name="connsiteY44" fmla="*/ 2667000 h 2679700"/>
              <a:gd name="connsiteX45" fmla="*/ 1032107 w 4976203"/>
              <a:gd name="connsiteY45" fmla="*/ 2679700 h 2679700"/>
              <a:gd name="connsiteX46" fmla="*/ 92307 w 4976203"/>
              <a:gd name="connsiteY46" fmla="*/ 2628900 h 2679700"/>
              <a:gd name="connsiteX47" fmla="*/ 79607 w 4976203"/>
              <a:gd name="connsiteY47"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597507 w 4976203"/>
              <a:gd name="connsiteY6" fmla="*/ 266700 h 2679700"/>
              <a:gd name="connsiteX7" fmla="*/ 3737207 w 4976203"/>
              <a:gd name="connsiteY7" fmla="*/ 292100 h 2679700"/>
              <a:gd name="connsiteX8" fmla="*/ 3838807 w 4976203"/>
              <a:gd name="connsiteY8" fmla="*/ 317500 h 2679700"/>
              <a:gd name="connsiteX9" fmla="*/ 3902307 w 4976203"/>
              <a:gd name="connsiteY9" fmla="*/ 342900 h 2679700"/>
              <a:gd name="connsiteX10" fmla="*/ 4029307 w 4976203"/>
              <a:gd name="connsiteY10" fmla="*/ 355600 h 2679700"/>
              <a:gd name="connsiteX11" fmla="*/ 4130907 w 4976203"/>
              <a:gd name="connsiteY11" fmla="*/ 381000 h 2679700"/>
              <a:gd name="connsiteX12" fmla="*/ 4537307 w 4976203"/>
              <a:gd name="connsiteY12" fmla="*/ 419100 h 2679700"/>
              <a:gd name="connsiteX13" fmla="*/ 4638907 w 4976203"/>
              <a:gd name="connsiteY13" fmla="*/ 431800 h 2679700"/>
              <a:gd name="connsiteX14" fmla="*/ 4778607 w 4976203"/>
              <a:gd name="connsiteY14" fmla="*/ 469900 h 2679700"/>
              <a:gd name="connsiteX15" fmla="*/ 4867507 w 4976203"/>
              <a:gd name="connsiteY15" fmla="*/ 558800 h 2679700"/>
              <a:gd name="connsiteX16" fmla="*/ 4892907 w 4976203"/>
              <a:gd name="connsiteY16" fmla="*/ 609600 h 2679700"/>
              <a:gd name="connsiteX17" fmla="*/ 4918307 w 4976203"/>
              <a:gd name="connsiteY17" fmla="*/ 647700 h 2679700"/>
              <a:gd name="connsiteX18" fmla="*/ 4931007 w 4976203"/>
              <a:gd name="connsiteY18" fmla="*/ 685800 h 2679700"/>
              <a:gd name="connsiteX19" fmla="*/ 4956407 w 4976203"/>
              <a:gd name="connsiteY19" fmla="*/ 736600 h 2679700"/>
              <a:gd name="connsiteX20" fmla="*/ 4956407 w 4976203"/>
              <a:gd name="connsiteY20" fmla="*/ 1130300 h 2679700"/>
              <a:gd name="connsiteX21" fmla="*/ 4931007 w 4976203"/>
              <a:gd name="connsiteY21" fmla="*/ 1219200 h 2679700"/>
              <a:gd name="connsiteX22" fmla="*/ 4918307 w 4976203"/>
              <a:gd name="connsiteY22" fmla="*/ 1270000 h 2679700"/>
              <a:gd name="connsiteX23" fmla="*/ 4892907 w 4976203"/>
              <a:gd name="connsiteY23" fmla="*/ 1739900 h 2679700"/>
              <a:gd name="connsiteX24" fmla="*/ 4854807 w 4976203"/>
              <a:gd name="connsiteY24" fmla="*/ 1816100 h 2679700"/>
              <a:gd name="connsiteX25" fmla="*/ 4829407 w 4976203"/>
              <a:gd name="connsiteY25" fmla="*/ 1879600 h 2679700"/>
              <a:gd name="connsiteX26" fmla="*/ 4715107 w 4976203"/>
              <a:gd name="connsiteY26" fmla="*/ 1993900 h 2679700"/>
              <a:gd name="connsiteX27" fmla="*/ 4600807 w 4976203"/>
              <a:gd name="connsiteY27" fmla="*/ 2108200 h 2679700"/>
              <a:gd name="connsiteX28" fmla="*/ 4562707 w 4976203"/>
              <a:gd name="connsiteY28" fmla="*/ 2146300 h 2679700"/>
              <a:gd name="connsiteX29" fmla="*/ 4511907 w 4976203"/>
              <a:gd name="connsiteY29" fmla="*/ 2171700 h 2679700"/>
              <a:gd name="connsiteX30" fmla="*/ 4435707 w 4976203"/>
              <a:gd name="connsiteY30" fmla="*/ 2247900 h 2679700"/>
              <a:gd name="connsiteX31" fmla="*/ 4359507 w 4976203"/>
              <a:gd name="connsiteY31" fmla="*/ 2324100 h 2679700"/>
              <a:gd name="connsiteX32" fmla="*/ 4321407 w 4976203"/>
              <a:gd name="connsiteY32" fmla="*/ 2336800 h 2679700"/>
              <a:gd name="connsiteX33" fmla="*/ 4181707 w 4976203"/>
              <a:gd name="connsiteY33" fmla="*/ 2400300 h 2679700"/>
              <a:gd name="connsiteX34" fmla="*/ 4054707 w 4976203"/>
              <a:gd name="connsiteY34" fmla="*/ 2438400 h 2679700"/>
              <a:gd name="connsiteX35" fmla="*/ 3991207 w 4976203"/>
              <a:gd name="connsiteY35" fmla="*/ 2463800 h 2679700"/>
              <a:gd name="connsiteX36" fmla="*/ 3851507 w 4976203"/>
              <a:gd name="connsiteY36" fmla="*/ 2489200 h 2679700"/>
              <a:gd name="connsiteX37" fmla="*/ 2619607 w 4976203"/>
              <a:gd name="connsiteY37" fmla="*/ 2501900 h 2679700"/>
              <a:gd name="connsiteX38" fmla="*/ 2454507 w 4976203"/>
              <a:gd name="connsiteY38" fmla="*/ 2527300 h 2679700"/>
              <a:gd name="connsiteX39" fmla="*/ 2124307 w 4976203"/>
              <a:gd name="connsiteY39" fmla="*/ 2552700 h 2679700"/>
              <a:gd name="connsiteX40" fmla="*/ 1641707 w 4976203"/>
              <a:gd name="connsiteY40" fmla="*/ 2603500 h 2679700"/>
              <a:gd name="connsiteX41" fmla="*/ 1400407 w 4976203"/>
              <a:gd name="connsiteY41" fmla="*/ 2628900 h 2679700"/>
              <a:gd name="connsiteX42" fmla="*/ 1349607 w 4976203"/>
              <a:gd name="connsiteY42" fmla="*/ 2641600 h 2679700"/>
              <a:gd name="connsiteX43" fmla="*/ 1146407 w 4976203"/>
              <a:gd name="connsiteY43" fmla="*/ 2667000 h 2679700"/>
              <a:gd name="connsiteX44" fmla="*/ 1032107 w 4976203"/>
              <a:gd name="connsiteY44" fmla="*/ 2679700 h 2679700"/>
              <a:gd name="connsiteX45" fmla="*/ 92307 w 4976203"/>
              <a:gd name="connsiteY45" fmla="*/ 2628900 h 2679700"/>
              <a:gd name="connsiteX46" fmla="*/ 79607 w 4976203"/>
              <a:gd name="connsiteY46"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737207 w 4976203"/>
              <a:gd name="connsiteY6" fmla="*/ 292100 h 2679700"/>
              <a:gd name="connsiteX7" fmla="*/ 3838807 w 4976203"/>
              <a:gd name="connsiteY7" fmla="*/ 317500 h 2679700"/>
              <a:gd name="connsiteX8" fmla="*/ 3902307 w 4976203"/>
              <a:gd name="connsiteY8" fmla="*/ 342900 h 2679700"/>
              <a:gd name="connsiteX9" fmla="*/ 4029307 w 4976203"/>
              <a:gd name="connsiteY9" fmla="*/ 355600 h 2679700"/>
              <a:gd name="connsiteX10" fmla="*/ 4130907 w 4976203"/>
              <a:gd name="connsiteY10" fmla="*/ 381000 h 2679700"/>
              <a:gd name="connsiteX11" fmla="*/ 4537307 w 4976203"/>
              <a:gd name="connsiteY11" fmla="*/ 419100 h 2679700"/>
              <a:gd name="connsiteX12" fmla="*/ 4638907 w 4976203"/>
              <a:gd name="connsiteY12" fmla="*/ 431800 h 2679700"/>
              <a:gd name="connsiteX13" fmla="*/ 4778607 w 4976203"/>
              <a:gd name="connsiteY13" fmla="*/ 469900 h 2679700"/>
              <a:gd name="connsiteX14" fmla="*/ 4867507 w 4976203"/>
              <a:gd name="connsiteY14" fmla="*/ 558800 h 2679700"/>
              <a:gd name="connsiteX15" fmla="*/ 4892907 w 4976203"/>
              <a:gd name="connsiteY15" fmla="*/ 609600 h 2679700"/>
              <a:gd name="connsiteX16" fmla="*/ 4918307 w 4976203"/>
              <a:gd name="connsiteY16" fmla="*/ 647700 h 2679700"/>
              <a:gd name="connsiteX17" fmla="*/ 4931007 w 4976203"/>
              <a:gd name="connsiteY17" fmla="*/ 685800 h 2679700"/>
              <a:gd name="connsiteX18" fmla="*/ 4956407 w 4976203"/>
              <a:gd name="connsiteY18" fmla="*/ 736600 h 2679700"/>
              <a:gd name="connsiteX19" fmla="*/ 4956407 w 4976203"/>
              <a:gd name="connsiteY19" fmla="*/ 1130300 h 2679700"/>
              <a:gd name="connsiteX20" fmla="*/ 4931007 w 4976203"/>
              <a:gd name="connsiteY20" fmla="*/ 1219200 h 2679700"/>
              <a:gd name="connsiteX21" fmla="*/ 4918307 w 4976203"/>
              <a:gd name="connsiteY21" fmla="*/ 1270000 h 2679700"/>
              <a:gd name="connsiteX22" fmla="*/ 4892907 w 4976203"/>
              <a:gd name="connsiteY22" fmla="*/ 1739900 h 2679700"/>
              <a:gd name="connsiteX23" fmla="*/ 4854807 w 4976203"/>
              <a:gd name="connsiteY23" fmla="*/ 1816100 h 2679700"/>
              <a:gd name="connsiteX24" fmla="*/ 4829407 w 4976203"/>
              <a:gd name="connsiteY24" fmla="*/ 1879600 h 2679700"/>
              <a:gd name="connsiteX25" fmla="*/ 4715107 w 4976203"/>
              <a:gd name="connsiteY25" fmla="*/ 1993900 h 2679700"/>
              <a:gd name="connsiteX26" fmla="*/ 4600807 w 4976203"/>
              <a:gd name="connsiteY26" fmla="*/ 2108200 h 2679700"/>
              <a:gd name="connsiteX27" fmla="*/ 4562707 w 4976203"/>
              <a:gd name="connsiteY27" fmla="*/ 2146300 h 2679700"/>
              <a:gd name="connsiteX28" fmla="*/ 4511907 w 4976203"/>
              <a:gd name="connsiteY28" fmla="*/ 2171700 h 2679700"/>
              <a:gd name="connsiteX29" fmla="*/ 4435707 w 4976203"/>
              <a:gd name="connsiteY29" fmla="*/ 2247900 h 2679700"/>
              <a:gd name="connsiteX30" fmla="*/ 4359507 w 4976203"/>
              <a:gd name="connsiteY30" fmla="*/ 2324100 h 2679700"/>
              <a:gd name="connsiteX31" fmla="*/ 4321407 w 4976203"/>
              <a:gd name="connsiteY31" fmla="*/ 2336800 h 2679700"/>
              <a:gd name="connsiteX32" fmla="*/ 4181707 w 4976203"/>
              <a:gd name="connsiteY32" fmla="*/ 2400300 h 2679700"/>
              <a:gd name="connsiteX33" fmla="*/ 4054707 w 4976203"/>
              <a:gd name="connsiteY33" fmla="*/ 2438400 h 2679700"/>
              <a:gd name="connsiteX34" fmla="*/ 3991207 w 4976203"/>
              <a:gd name="connsiteY34" fmla="*/ 2463800 h 2679700"/>
              <a:gd name="connsiteX35" fmla="*/ 3851507 w 4976203"/>
              <a:gd name="connsiteY35" fmla="*/ 2489200 h 2679700"/>
              <a:gd name="connsiteX36" fmla="*/ 2619607 w 4976203"/>
              <a:gd name="connsiteY36" fmla="*/ 2501900 h 2679700"/>
              <a:gd name="connsiteX37" fmla="*/ 2454507 w 4976203"/>
              <a:gd name="connsiteY37" fmla="*/ 2527300 h 2679700"/>
              <a:gd name="connsiteX38" fmla="*/ 2124307 w 4976203"/>
              <a:gd name="connsiteY38" fmla="*/ 2552700 h 2679700"/>
              <a:gd name="connsiteX39" fmla="*/ 1641707 w 4976203"/>
              <a:gd name="connsiteY39" fmla="*/ 2603500 h 2679700"/>
              <a:gd name="connsiteX40" fmla="*/ 1400407 w 4976203"/>
              <a:gd name="connsiteY40" fmla="*/ 2628900 h 2679700"/>
              <a:gd name="connsiteX41" fmla="*/ 1349607 w 4976203"/>
              <a:gd name="connsiteY41" fmla="*/ 2641600 h 2679700"/>
              <a:gd name="connsiteX42" fmla="*/ 1146407 w 4976203"/>
              <a:gd name="connsiteY42" fmla="*/ 2667000 h 2679700"/>
              <a:gd name="connsiteX43" fmla="*/ 1032107 w 4976203"/>
              <a:gd name="connsiteY43" fmla="*/ 2679700 h 2679700"/>
              <a:gd name="connsiteX44" fmla="*/ 92307 w 4976203"/>
              <a:gd name="connsiteY44" fmla="*/ 2628900 h 2679700"/>
              <a:gd name="connsiteX45" fmla="*/ 79607 w 4976203"/>
              <a:gd name="connsiteY45"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838807 w 4976203"/>
              <a:gd name="connsiteY6" fmla="*/ 317500 h 2679700"/>
              <a:gd name="connsiteX7" fmla="*/ 3902307 w 4976203"/>
              <a:gd name="connsiteY7" fmla="*/ 342900 h 2679700"/>
              <a:gd name="connsiteX8" fmla="*/ 4029307 w 4976203"/>
              <a:gd name="connsiteY8" fmla="*/ 355600 h 2679700"/>
              <a:gd name="connsiteX9" fmla="*/ 4130907 w 4976203"/>
              <a:gd name="connsiteY9" fmla="*/ 381000 h 2679700"/>
              <a:gd name="connsiteX10" fmla="*/ 4537307 w 4976203"/>
              <a:gd name="connsiteY10" fmla="*/ 419100 h 2679700"/>
              <a:gd name="connsiteX11" fmla="*/ 4638907 w 4976203"/>
              <a:gd name="connsiteY11" fmla="*/ 431800 h 2679700"/>
              <a:gd name="connsiteX12" fmla="*/ 4778607 w 4976203"/>
              <a:gd name="connsiteY12" fmla="*/ 469900 h 2679700"/>
              <a:gd name="connsiteX13" fmla="*/ 4867507 w 4976203"/>
              <a:gd name="connsiteY13" fmla="*/ 558800 h 2679700"/>
              <a:gd name="connsiteX14" fmla="*/ 4892907 w 4976203"/>
              <a:gd name="connsiteY14" fmla="*/ 609600 h 2679700"/>
              <a:gd name="connsiteX15" fmla="*/ 4918307 w 4976203"/>
              <a:gd name="connsiteY15" fmla="*/ 647700 h 2679700"/>
              <a:gd name="connsiteX16" fmla="*/ 4931007 w 4976203"/>
              <a:gd name="connsiteY16" fmla="*/ 685800 h 2679700"/>
              <a:gd name="connsiteX17" fmla="*/ 4956407 w 4976203"/>
              <a:gd name="connsiteY17" fmla="*/ 736600 h 2679700"/>
              <a:gd name="connsiteX18" fmla="*/ 4956407 w 4976203"/>
              <a:gd name="connsiteY18" fmla="*/ 1130300 h 2679700"/>
              <a:gd name="connsiteX19" fmla="*/ 4931007 w 4976203"/>
              <a:gd name="connsiteY19" fmla="*/ 1219200 h 2679700"/>
              <a:gd name="connsiteX20" fmla="*/ 4918307 w 4976203"/>
              <a:gd name="connsiteY20" fmla="*/ 1270000 h 2679700"/>
              <a:gd name="connsiteX21" fmla="*/ 4892907 w 4976203"/>
              <a:gd name="connsiteY21" fmla="*/ 1739900 h 2679700"/>
              <a:gd name="connsiteX22" fmla="*/ 4854807 w 4976203"/>
              <a:gd name="connsiteY22" fmla="*/ 1816100 h 2679700"/>
              <a:gd name="connsiteX23" fmla="*/ 4829407 w 4976203"/>
              <a:gd name="connsiteY23" fmla="*/ 1879600 h 2679700"/>
              <a:gd name="connsiteX24" fmla="*/ 4715107 w 4976203"/>
              <a:gd name="connsiteY24" fmla="*/ 1993900 h 2679700"/>
              <a:gd name="connsiteX25" fmla="*/ 4600807 w 4976203"/>
              <a:gd name="connsiteY25" fmla="*/ 2108200 h 2679700"/>
              <a:gd name="connsiteX26" fmla="*/ 4562707 w 4976203"/>
              <a:gd name="connsiteY26" fmla="*/ 2146300 h 2679700"/>
              <a:gd name="connsiteX27" fmla="*/ 4511907 w 4976203"/>
              <a:gd name="connsiteY27" fmla="*/ 2171700 h 2679700"/>
              <a:gd name="connsiteX28" fmla="*/ 4435707 w 4976203"/>
              <a:gd name="connsiteY28" fmla="*/ 2247900 h 2679700"/>
              <a:gd name="connsiteX29" fmla="*/ 4359507 w 4976203"/>
              <a:gd name="connsiteY29" fmla="*/ 2324100 h 2679700"/>
              <a:gd name="connsiteX30" fmla="*/ 4321407 w 4976203"/>
              <a:gd name="connsiteY30" fmla="*/ 2336800 h 2679700"/>
              <a:gd name="connsiteX31" fmla="*/ 4181707 w 4976203"/>
              <a:gd name="connsiteY31" fmla="*/ 2400300 h 2679700"/>
              <a:gd name="connsiteX32" fmla="*/ 4054707 w 4976203"/>
              <a:gd name="connsiteY32" fmla="*/ 2438400 h 2679700"/>
              <a:gd name="connsiteX33" fmla="*/ 3991207 w 4976203"/>
              <a:gd name="connsiteY33" fmla="*/ 2463800 h 2679700"/>
              <a:gd name="connsiteX34" fmla="*/ 3851507 w 4976203"/>
              <a:gd name="connsiteY34" fmla="*/ 2489200 h 2679700"/>
              <a:gd name="connsiteX35" fmla="*/ 2619607 w 4976203"/>
              <a:gd name="connsiteY35" fmla="*/ 2501900 h 2679700"/>
              <a:gd name="connsiteX36" fmla="*/ 2454507 w 4976203"/>
              <a:gd name="connsiteY36" fmla="*/ 2527300 h 2679700"/>
              <a:gd name="connsiteX37" fmla="*/ 2124307 w 4976203"/>
              <a:gd name="connsiteY37" fmla="*/ 2552700 h 2679700"/>
              <a:gd name="connsiteX38" fmla="*/ 1641707 w 4976203"/>
              <a:gd name="connsiteY38" fmla="*/ 2603500 h 2679700"/>
              <a:gd name="connsiteX39" fmla="*/ 1400407 w 4976203"/>
              <a:gd name="connsiteY39" fmla="*/ 2628900 h 2679700"/>
              <a:gd name="connsiteX40" fmla="*/ 1349607 w 4976203"/>
              <a:gd name="connsiteY40" fmla="*/ 2641600 h 2679700"/>
              <a:gd name="connsiteX41" fmla="*/ 1146407 w 4976203"/>
              <a:gd name="connsiteY41" fmla="*/ 2667000 h 2679700"/>
              <a:gd name="connsiteX42" fmla="*/ 1032107 w 4976203"/>
              <a:gd name="connsiteY42" fmla="*/ 2679700 h 2679700"/>
              <a:gd name="connsiteX43" fmla="*/ 92307 w 4976203"/>
              <a:gd name="connsiteY43" fmla="*/ 2628900 h 2679700"/>
              <a:gd name="connsiteX44" fmla="*/ 79607 w 4976203"/>
              <a:gd name="connsiteY44"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902307 w 4976203"/>
              <a:gd name="connsiteY6" fmla="*/ 342900 h 2679700"/>
              <a:gd name="connsiteX7" fmla="*/ 4029307 w 4976203"/>
              <a:gd name="connsiteY7" fmla="*/ 355600 h 2679700"/>
              <a:gd name="connsiteX8" fmla="*/ 4130907 w 4976203"/>
              <a:gd name="connsiteY8" fmla="*/ 381000 h 2679700"/>
              <a:gd name="connsiteX9" fmla="*/ 4537307 w 4976203"/>
              <a:gd name="connsiteY9" fmla="*/ 419100 h 2679700"/>
              <a:gd name="connsiteX10" fmla="*/ 4638907 w 4976203"/>
              <a:gd name="connsiteY10" fmla="*/ 431800 h 2679700"/>
              <a:gd name="connsiteX11" fmla="*/ 4778607 w 4976203"/>
              <a:gd name="connsiteY11" fmla="*/ 469900 h 2679700"/>
              <a:gd name="connsiteX12" fmla="*/ 4867507 w 4976203"/>
              <a:gd name="connsiteY12" fmla="*/ 558800 h 2679700"/>
              <a:gd name="connsiteX13" fmla="*/ 4892907 w 4976203"/>
              <a:gd name="connsiteY13" fmla="*/ 609600 h 2679700"/>
              <a:gd name="connsiteX14" fmla="*/ 4918307 w 4976203"/>
              <a:gd name="connsiteY14" fmla="*/ 647700 h 2679700"/>
              <a:gd name="connsiteX15" fmla="*/ 4931007 w 4976203"/>
              <a:gd name="connsiteY15" fmla="*/ 685800 h 2679700"/>
              <a:gd name="connsiteX16" fmla="*/ 4956407 w 4976203"/>
              <a:gd name="connsiteY16" fmla="*/ 736600 h 2679700"/>
              <a:gd name="connsiteX17" fmla="*/ 4956407 w 4976203"/>
              <a:gd name="connsiteY17" fmla="*/ 1130300 h 2679700"/>
              <a:gd name="connsiteX18" fmla="*/ 4931007 w 4976203"/>
              <a:gd name="connsiteY18" fmla="*/ 1219200 h 2679700"/>
              <a:gd name="connsiteX19" fmla="*/ 4918307 w 4976203"/>
              <a:gd name="connsiteY19" fmla="*/ 1270000 h 2679700"/>
              <a:gd name="connsiteX20" fmla="*/ 4892907 w 4976203"/>
              <a:gd name="connsiteY20" fmla="*/ 1739900 h 2679700"/>
              <a:gd name="connsiteX21" fmla="*/ 4854807 w 4976203"/>
              <a:gd name="connsiteY21" fmla="*/ 1816100 h 2679700"/>
              <a:gd name="connsiteX22" fmla="*/ 4829407 w 4976203"/>
              <a:gd name="connsiteY22" fmla="*/ 1879600 h 2679700"/>
              <a:gd name="connsiteX23" fmla="*/ 4715107 w 4976203"/>
              <a:gd name="connsiteY23" fmla="*/ 1993900 h 2679700"/>
              <a:gd name="connsiteX24" fmla="*/ 4600807 w 4976203"/>
              <a:gd name="connsiteY24" fmla="*/ 2108200 h 2679700"/>
              <a:gd name="connsiteX25" fmla="*/ 4562707 w 4976203"/>
              <a:gd name="connsiteY25" fmla="*/ 2146300 h 2679700"/>
              <a:gd name="connsiteX26" fmla="*/ 4511907 w 4976203"/>
              <a:gd name="connsiteY26" fmla="*/ 2171700 h 2679700"/>
              <a:gd name="connsiteX27" fmla="*/ 4435707 w 4976203"/>
              <a:gd name="connsiteY27" fmla="*/ 2247900 h 2679700"/>
              <a:gd name="connsiteX28" fmla="*/ 4359507 w 4976203"/>
              <a:gd name="connsiteY28" fmla="*/ 2324100 h 2679700"/>
              <a:gd name="connsiteX29" fmla="*/ 4321407 w 4976203"/>
              <a:gd name="connsiteY29" fmla="*/ 2336800 h 2679700"/>
              <a:gd name="connsiteX30" fmla="*/ 4181707 w 4976203"/>
              <a:gd name="connsiteY30" fmla="*/ 2400300 h 2679700"/>
              <a:gd name="connsiteX31" fmla="*/ 4054707 w 4976203"/>
              <a:gd name="connsiteY31" fmla="*/ 2438400 h 2679700"/>
              <a:gd name="connsiteX32" fmla="*/ 3991207 w 4976203"/>
              <a:gd name="connsiteY32" fmla="*/ 2463800 h 2679700"/>
              <a:gd name="connsiteX33" fmla="*/ 3851507 w 4976203"/>
              <a:gd name="connsiteY33" fmla="*/ 2489200 h 2679700"/>
              <a:gd name="connsiteX34" fmla="*/ 2619607 w 4976203"/>
              <a:gd name="connsiteY34" fmla="*/ 2501900 h 2679700"/>
              <a:gd name="connsiteX35" fmla="*/ 2454507 w 4976203"/>
              <a:gd name="connsiteY35" fmla="*/ 2527300 h 2679700"/>
              <a:gd name="connsiteX36" fmla="*/ 2124307 w 4976203"/>
              <a:gd name="connsiteY36" fmla="*/ 2552700 h 2679700"/>
              <a:gd name="connsiteX37" fmla="*/ 1641707 w 4976203"/>
              <a:gd name="connsiteY37" fmla="*/ 2603500 h 2679700"/>
              <a:gd name="connsiteX38" fmla="*/ 1400407 w 4976203"/>
              <a:gd name="connsiteY38" fmla="*/ 2628900 h 2679700"/>
              <a:gd name="connsiteX39" fmla="*/ 1349607 w 4976203"/>
              <a:gd name="connsiteY39" fmla="*/ 2641600 h 2679700"/>
              <a:gd name="connsiteX40" fmla="*/ 1146407 w 4976203"/>
              <a:gd name="connsiteY40" fmla="*/ 2667000 h 2679700"/>
              <a:gd name="connsiteX41" fmla="*/ 1032107 w 4976203"/>
              <a:gd name="connsiteY41" fmla="*/ 2679700 h 2679700"/>
              <a:gd name="connsiteX42" fmla="*/ 92307 w 4976203"/>
              <a:gd name="connsiteY42" fmla="*/ 2628900 h 2679700"/>
              <a:gd name="connsiteX43" fmla="*/ 79607 w 4976203"/>
              <a:gd name="connsiteY43"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130907 w 4976203"/>
              <a:gd name="connsiteY7" fmla="*/ 381000 h 2679700"/>
              <a:gd name="connsiteX8" fmla="*/ 4537307 w 4976203"/>
              <a:gd name="connsiteY8" fmla="*/ 419100 h 2679700"/>
              <a:gd name="connsiteX9" fmla="*/ 4638907 w 4976203"/>
              <a:gd name="connsiteY9" fmla="*/ 431800 h 2679700"/>
              <a:gd name="connsiteX10" fmla="*/ 4778607 w 4976203"/>
              <a:gd name="connsiteY10" fmla="*/ 469900 h 2679700"/>
              <a:gd name="connsiteX11" fmla="*/ 4867507 w 4976203"/>
              <a:gd name="connsiteY11" fmla="*/ 558800 h 2679700"/>
              <a:gd name="connsiteX12" fmla="*/ 4892907 w 4976203"/>
              <a:gd name="connsiteY12" fmla="*/ 609600 h 2679700"/>
              <a:gd name="connsiteX13" fmla="*/ 4918307 w 4976203"/>
              <a:gd name="connsiteY13" fmla="*/ 647700 h 2679700"/>
              <a:gd name="connsiteX14" fmla="*/ 4931007 w 4976203"/>
              <a:gd name="connsiteY14" fmla="*/ 685800 h 2679700"/>
              <a:gd name="connsiteX15" fmla="*/ 4956407 w 4976203"/>
              <a:gd name="connsiteY15" fmla="*/ 736600 h 2679700"/>
              <a:gd name="connsiteX16" fmla="*/ 4956407 w 4976203"/>
              <a:gd name="connsiteY16" fmla="*/ 1130300 h 2679700"/>
              <a:gd name="connsiteX17" fmla="*/ 4931007 w 4976203"/>
              <a:gd name="connsiteY17" fmla="*/ 1219200 h 2679700"/>
              <a:gd name="connsiteX18" fmla="*/ 4918307 w 4976203"/>
              <a:gd name="connsiteY18" fmla="*/ 1270000 h 2679700"/>
              <a:gd name="connsiteX19" fmla="*/ 4892907 w 4976203"/>
              <a:gd name="connsiteY19" fmla="*/ 1739900 h 2679700"/>
              <a:gd name="connsiteX20" fmla="*/ 4854807 w 4976203"/>
              <a:gd name="connsiteY20" fmla="*/ 1816100 h 2679700"/>
              <a:gd name="connsiteX21" fmla="*/ 4829407 w 4976203"/>
              <a:gd name="connsiteY21" fmla="*/ 1879600 h 2679700"/>
              <a:gd name="connsiteX22" fmla="*/ 4715107 w 4976203"/>
              <a:gd name="connsiteY22" fmla="*/ 1993900 h 2679700"/>
              <a:gd name="connsiteX23" fmla="*/ 4600807 w 4976203"/>
              <a:gd name="connsiteY23" fmla="*/ 2108200 h 2679700"/>
              <a:gd name="connsiteX24" fmla="*/ 4562707 w 4976203"/>
              <a:gd name="connsiteY24" fmla="*/ 2146300 h 2679700"/>
              <a:gd name="connsiteX25" fmla="*/ 4511907 w 4976203"/>
              <a:gd name="connsiteY25" fmla="*/ 2171700 h 2679700"/>
              <a:gd name="connsiteX26" fmla="*/ 4435707 w 4976203"/>
              <a:gd name="connsiteY26" fmla="*/ 2247900 h 2679700"/>
              <a:gd name="connsiteX27" fmla="*/ 4359507 w 4976203"/>
              <a:gd name="connsiteY27" fmla="*/ 2324100 h 2679700"/>
              <a:gd name="connsiteX28" fmla="*/ 4321407 w 4976203"/>
              <a:gd name="connsiteY28" fmla="*/ 2336800 h 2679700"/>
              <a:gd name="connsiteX29" fmla="*/ 4181707 w 4976203"/>
              <a:gd name="connsiteY29" fmla="*/ 2400300 h 2679700"/>
              <a:gd name="connsiteX30" fmla="*/ 4054707 w 4976203"/>
              <a:gd name="connsiteY30" fmla="*/ 2438400 h 2679700"/>
              <a:gd name="connsiteX31" fmla="*/ 3991207 w 4976203"/>
              <a:gd name="connsiteY31" fmla="*/ 2463800 h 2679700"/>
              <a:gd name="connsiteX32" fmla="*/ 3851507 w 4976203"/>
              <a:gd name="connsiteY32" fmla="*/ 2489200 h 2679700"/>
              <a:gd name="connsiteX33" fmla="*/ 2619607 w 4976203"/>
              <a:gd name="connsiteY33" fmla="*/ 2501900 h 2679700"/>
              <a:gd name="connsiteX34" fmla="*/ 2454507 w 4976203"/>
              <a:gd name="connsiteY34" fmla="*/ 2527300 h 2679700"/>
              <a:gd name="connsiteX35" fmla="*/ 2124307 w 4976203"/>
              <a:gd name="connsiteY35" fmla="*/ 2552700 h 2679700"/>
              <a:gd name="connsiteX36" fmla="*/ 1641707 w 4976203"/>
              <a:gd name="connsiteY36" fmla="*/ 2603500 h 2679700"/>
              <a:gd name="connsiteX37" fmla="*/ 1400407 w 4976203"/>
              <a:gd name="connsiteY37" fmla="*/ 2628900 h 2679700"/>
              <a:gd name="connsiteX38" fmla="*/ 1349607 w 4976203"/>
              <a:gd name="connsiteY38" fmla="*/ 2641600 h 2679700"/>
              <a:gd name="connsiteX39" fmla="*/ 1146407 w 4976203"/>
              <a:gd name="connsiteY39" fmla="*/ 2667000 h 2679700"/>
              <a:gd name="connsiteX40" fmla="*/ 1032107 w 4976203"/>
              <a:gd name="connsiteY40" fmla="*/ 2679700 h 2679700"/>
              <a:gd name="connsiteX41" fmla="*/ 92307 w 4976203"/>
              <a:gd name="connsiteY41" fmla="*/ 2628900 h 2679700"/>
              <a:gd name="connsiteX42" fmla="*/ 79607 w 4976203"/>
              <a:gd name="connsiteY42"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537307 w 4976203"/>
              <a:gd name="connsiteY7" fmla="*/ 419100 h 2679700"/>
              <a:gd name="connsiteX8" fmla="*/ 4638907 w 4976203"/>
              <a:gd name="connsiteY8" fmla="*/ 431800 h 2679700"/>
              <a:gd name="connsiteX9" fmla="*/ 4778607 w 4976203"/>
              <a:gd name="connsiteY9" fmla="*/ 469900 h 2679700"/>
              <a:gd name="connsiteX10" fmla="*/ 4867507 w 4976203"/>
              <a:gd name="connsiteY10" fmla="*/ 558800 h 2679700"/>
              <a:gd name="connsiteX11" fmla="*/ 4892907 w 4976203"/>
              <a:gd name="connsiteY11" fmla="*/ 609600 h 2679700"/>
              <a:gd name="connsiteX12" fmla="*/ 4918307 w 4976203"/>
              <a:gd name="connsiteY12" fmla="*/ 647700 h 2679700"/>
              <a:gd name="connsiteX13" fmla="*/ 4931007 w 4976203"/>
              <a:gd name="connsiteY13" fmla="*/ 685800 h 2679700"/>
              <a:gd name="connsiteX14" fmla="*/ 4956407 w 4976203"/>
              <a:gd name="connsiteY14" fmla="*/ 736600 h 2679700"/>
              <a:gd name="connsiteX15" fmla="*/ 4956407 w 4976203"/>
              <a:gd name="connsiteY15" fmla="*/ 1130300 h 2679700"/>
              <a:gd name="connsiteX16" fmla="*/ 4931007 w 4976203"/>
              <a:gd name="connsiteY16" fmla="*/ 1219200 h 2679700"/>
              <a:gd name="connsiteX17" fmla="*/ 4918307 w 4976203"/>
              <a:gd name="connsiteY17" fmla="*/ 1270000 h 2679700"/>
              <a:gd name="connsiteX18" fmla="*/ 4892907 w 4976203"/>
              <a:gd name="connsiteY18" fmla="*/ 1739900 h 2679700"/>
              <a:gd name="connsiteX19" fmla="*/ 4854807 w 4976203"/>
              <a:gd name="connsiteY19" fmla="*/ 1816100 h 2679700"/>
              <a:gd name="connsiteX20" fmla="*/ 4829407 w 4976203"/>
              <a:gd name="connsiteY20" fmla="*/ 1879600 h 2679700"/>
              <a:gd name="connsiteX21" fmla="*/ 4715107 w 4976203"/>
              <a:gd name="connsiteY21" fmla="*/ 1993900 h 2679700"/>
              <a:gd name="connsiteX22" fmla="*/ 4600807 w 4976203"/>
              <a:gd name="connsiteY22" fmla="*/ 2108200 h 2679700"/>
              <a:gd name="connsiteX23" fmla="*/ 4562707 w 4976203"/>
              <a:gd name="connsiteY23" fmla="*/ 2146300 h 2679700"/>
              <a:gd name="connsiteX24" fmla="*/ 4511907 w 4976203"/>
              <a:gd name="connsiteY24" fmla="*/ 2171700 h 2679700"/>
              <a:gd name="connsiteX25" fmla="*/ 4435707 w 4976203"/>
              <a:gd name="connsiteY25" fmla="*/ 2247900 h 2679700"/>
              <a:gd name="connsiteX26" fmla="*/ 4359507 w 4976203"/>
              <a:gd name="connsiteY26" fmla="*/ 2324100 h 2679700"/>
              <a:gd name="connsiteX27" fmla="*/ 4321407 w 4976203"/>
              <a:gd name="connsiteY27" fmla="*/ 2336800 h 2679700"/>
              <a:gd name="connsiteX28" fmla="*/ 4181707 w 4976203"/>
              <a:gd name="connsiteY28" fmla="*/ 2400300 h 2679700"/>
              <a:gd name="connsiteX29" fmla="*/ 4054707 w 4976203"/>
              <a:gd name="connsiteY29" fmla="*/ 2438400 h 2679700"/>
              <a:gd name="connsiteX30" fmla="*/ 3991207 w 4976203"/>
              <a:gd name="connsiteY30" fmla="*/ 2463800 h 2679700"/>
              <a:gd name="connsiteX31" fmla="*/ 3851507 w 4976203"/>
              <a:gd name="connsiteY31" fmla="*/ 2489200 h 2679700"/>
              <a:gd name="connsiteX32" fmla="*/ 2619607 w 4976203"/>
              <a:gd name="connsiteY32" fmla="*/ 2501900 h 2679700"/>
              <a:gd name="connsiteX33" fmla="*/ 2454507 w 4976203"/>
              <a:gd name="connsiteY33" fmla="*/ 2527300 h 2679700"/>
              <a:gd name="connsiteX34" fmla="*/ 2124307 w 4976203"/>
              <a:gd name="connsiteY34" fmla="*/ 2552700 h 2679700"/>
              <a:gd name="connsiteX35" fmla="*/ 1641707 w 4976203"/>
              <a:gd name="connsiteY35" fmla="*/ 2603500 h 2679700"/>
              <a:gd name="connsiteX36" fmla="*/ 1400407 w 4976203"/>
              <a:gd name="connsiteY36" fmla="*/ 2628900 h 2679700"/>
              <a:gd name="connsiteX37" fmla="*/ 1349607 w 4976203"/>
              <a:gd name="connsiteY37" fmla="*/ 2641600 h 2679700"/>
              <a:gd name="connsiteX38" fmla="*/ 1146407 w 4976203"/>
              <a:gd name="connsiteY38" fmla="*/ 2667000 h 2679700"/>
              <a:gd name="connsiteX39" fmla="*/ 1032107 w 4976203"/>
              <a:gd name="connsiteY39" fmla="*/ 2679700 h 2679700"/>
              <a:gd name="connsiteX40" fmla="*/ 92307 w 4976203"/>
              <a:gd name="connsiteY40" fmla="*/ 2628900 h 2679700"/>
              <a:gd name="connsiteX41" fmla="*/ 79607 w 4976203"/>
              <a:gd name="connsiteY41"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638907 w 4976203"/>
              <a:gd name="connsiteY7" fmla="*/ 431800 h 2679700"/>
              <a:gd name="connsiteX8" fmla="*/ 4778607 w 4976203"/>
              <a:gd name="connsiteY8" fmla="*/ 469900 h 2679700"/>
              <a:gd name="connsiteX9" fmla="*/ 4867507 w 4976203"/>
              <a:gd name="connsiteY9" fmla="*/ 558800 h 2679700"/>
              <a:gd name="connsiteX10" fmla="*/ 4892907 w 4976203"/>
              <a:gd name="connsiteY10" fmla="*/ 609600 h 2679700"/>
              <a:gd name="connsiteX11" fmla="*/ 4918307 w 4976203"/>
              <a:gd name="connsiteY11" fmla="*/ 647700 h 2679700"/>
              <a:gd name="connsiteX12" fmla="*/ 4931007 w 4976203"/>
              <a:gd name="connsiteY12" fmla="*/ 685800 h 2679700"/>
              <a:gd name="connsiteX13" fmla="*/ 4956407 w 4976203"/>
              <a:gd name="connsiteY13" fmla="*/ 736600 h 2679700"/>
              <a:gd name="connsiteX14" fmla="*/ 4956407 w 4976203"/>
              <a:gd name="connsiteY14" fmla="*/ 1130300 h 2679700"/>
              <a:gd name="connsiteX15" fmla="*/ 4931007 w 4976203"/>
              <a:gd name="connsiteY15" fmla="*/ 1219200 h 2679700"/>
              <a:gd name="connsiteX16" fmla="*/ 4918307 w 4976203"/>
              <a:gd name="connsiteY16" fmla="*/ 1270000 h 2679700"/>
              <a:gd name="connsiteX17" fmla="*/ 4892907 w 4976203"/>
              <a:gd name="connsiteY17" fmla="*/ 1739900 h 2679700"/>
              <a:gd name="connsiteX18" fmla="*/ 4854807 w 4976203"/>
              <a:gd name="connsiteY18" fmla="*/ 1816100 h 2679700"/>
              <a:gd name="connsiteX19" fmla="*/ 4829407 w 4976203"/>
              <a:gd name="connsiteY19" fmla="*/ 1879600 h 2679700"/>
              <a:gd name="connsiteX20" fmla="*/ 4715107 w 4976203"/>
              <a:gd name="connsiteY20" fmla="*/ 1993900 h 2679700"/>
              <a:gd name="connsiteX21" fmla="*/ 4600807 w 4976203"/>
              <a:gd name="connsiteY21" fmla="*/ 2108200 h 2679700"/>
              <a:gd name="connsiteX22" fmla="*/ 4562707 w 4976203"/>
              <a:gd name="connsiteY22" fmla="*/ 2146300 h 2679700"/>
              <a:gd name="connsiteX23" fmla="*/ 4511907 w 4976203"/>
              <a:gd name="connsiteY23" fmla="*/ 2171700 h 2679700"/>
              <a:gd name="connsiteX24" fmla="*/ 4435707 w 4976203"/>
              <a:gd name="connsiteY24" fmla="*/ 2247900 h 2679700"/>
              <a:gd name="connsiteX25" fmla="*/ 4359507 w 4976203"/>
              <a:gd name="connsiteY25" fmla="*/ 2324100 h 2679700"/>
              <a:gd name="connsiteX26" fmla="*/ 4321407 w 4976203"/>
              <a:gd name="connsiteY26" fmla="*/ 2336800 h 2679700"/>
              <a:gd name="connsiteX27" fmla="*/ 4181707 w 4976203"/>
              <a:gd name="connsiteY27" fmla="*/ 2400300 h 2679700"/>
              <a:gd name="connsiteX28" fmla="*/ 4054707 w 4976203"/>
              <a:gd name="connsiteY28" fmla="*/ 2438400 h 2679700"/>
              <a:gd name="connsiteX29" fmla="*/ 3991207 w 4976203"/>
              <a:gd name="connsiteY29" fmla="*/ 2463800 h 2679700"/>
              <a:gd name="connsiteX30" fmla="*/ 3851507 w 4976203"/>
              <a:gd name="connsiteY30" fmla="*/ 2489200 h 2679700"/>
              <a:gd name="connsiteX31" fmla="*/ 2619607 w 4976203"/>
              <a:gd name="connsiteY31" fmla="*/ 2501900 h 2679700"/>
              <a:gd name="connsiteX32" fmla="*/ 2454507 w 4976203"/>
              <a:gd name="connsiteY32" fmla="*/ 2527300 h 2679700"/>
              <a:gd name="connsiteX33" fmla="*/ 2124307 w 4976203"/>
              <a:gd name="connsiteY33" fmla="*/ 2552700 h 2679700"/>
              <a:gd name="connsiteX34" fmla="*/ 1641707 w 4976203"/>
              <a:gd name="connsiteY34" fmla="*/ 2603500 h 2679700"/>
              <a:gd name="connsiteX35" fmla="*/ 1400407 w 4976203"/>
              <a:gd name="connsiteY35" fmla="*/ 2628900 h 2679700"/>
              <a:gd name="connsiteX36" fmla="*/ 1349607 w 4976203"/>
              <a:gd name="connsiteY36" fmla="*/ 2641600 h 2679700"/>
              <a:gd name="connsiteX37" fmla="*/ 1146407 w 4976203"/>
              <a:gd name="connsiteY37" fmla="*/ 2667000 h 2679700"/>
              <a:gd name="connsiteX38" fmla="*/ 1032107 w 4976203"/>
              <a:gd name="connsiteY38" fmla="*/ 2679700 h 2679700"/>
              <a:gd name="connsiteX39" fmla="*/ 92307 w 4976203"/>
              <a:gd name="connsiteY39" fmla="*/ 2628900 h 2679700"/>
              <a:gd name="connsiteX40" fmla="*/ 79607 w 4976203"/>
              <a:gd name="connsiteY40"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892907 w 4956407"/>
              <a:gd name="connsiteY10" fmla="*/ 609600 h 2679700"/>
              <a:gd name="connsiteX11" fmla="*/ 4918307 w 4956407"/>
              <a:gd name="connsiteY11" fmla="*/ 647700 h 2679700"/>
              <a:gd name="connsiteX12" fmla="*/ 4931007 w 4956407"/>
              <a:gd name="connsiteY12" fmla="*/ 685800 h 2679700"/>
              <a:gd name="connsiteX13" fmla="*/ 4956407 w 4956407"/>
              <a:gd name="connsiteY13" fmla="*/ 1130300 h 2679700"/>
              <a:gd name="connsiteX14" fmla="*/ 4931007 w 4956407"/>
              <a:gd name="connsiteY14" fmla="*/ 1219200 h 2679700"/>
              <a:gd name="connsiteX15" fmla="*/ 4918307 w 4956407"/>
              <a:gd name="connsiteY15" fmla="*/ 1270000 h 2679700"/>
              <a:gd name="connsiteX16" fmla="*/ 4892907 w 4956407"/>
              <a:gd name="connsiteY16" fmla="*/ 1739900 h 2679700"/>
              <a:gd name="connsiteX17" fmla="*/ 4854807 w 4956407"/>
              <a:gd name="connsiteY17" fmla="*/ 1816100 h 2679700"/>
              <a:gd name="connsiteX18" fmla="*/ 4829407 w 4956407"/>
              <a:gd name="connsiteY18" fmla="*/ 1879600 h 2679700"/>
              <a:gd name="connsiteX19" fmla="*/ 4715107 w 4956407"/>
              <a:gd name="connsiteY19" fmla="*/ 1993900 h 2679700"/>
              <a:gd name="connsiteX20" fmla="*/ 4600807 w 4956407"/>
              <a:gd name="connsiteY20" fmla="*/ 2108200 h 2679700"/>
              <a:gd name="connsiteX21" fmla="*/ 4562707 w 4956407"/>
              <a:gd name="connsiteY21" fmla="*/ 2146300 h 2679700"/>
              <a:gd name="connsiteX22" fmla="*/ 4511907 w 4956407"/>
              <a:gd name="connsiteY22" fmla="*/ 2171700 h 2679700"/>
              <a:gd name="connsiteX23" fmla="*/ 4435707 w 4956407"/>
              <a:gd name="connsiteY23" fmla="*/ 2247900 h 2679700"/>
              <a:gd name="connsiteX24" fmla="*/ 4359507 w 4956407"/>
              <a:gd name="connsiteY24" fmla="*/ 2324100 h 2679700"/>
              <a:gd name="connsiteX25" fmla="*/ 4321407 w 4956407"/>
              <a:gd name="connsiteY25" fmla="*/ 2336800 h 2679700"/>
              <a:gd name="connsiteX26" fmla="*/ 4181707 w 4956407"/>
              <a:gd name="connsiteY26" fmla="*/ 2400300 h 2679700"/>
              <a:gd name="connsiteX27" fmla="*/ 4054707 w 4956407"/>
              <a:gd name="connsiteY27" fmla="*/ 2438400 h 2679700"/>
              <a:gd name="connsiteX28" fmla="*/ 3991207 w 4956407"/>
              <a:gd name="connsiteY28" fmla="*/ 2463800 h 2679700"/>
              <a:gd name="connsiteX29" fmla="*/ 3851507 w 4956407"/>
              <a:gd name="connsiteY29" fmla="*/ 2489200 h 2679700"/>
              <a:gd name="connsiteX30" fmla="*/ 2619607 w 4956407"/>
              <a:gd name="connsiteY30" fmla="*/ 2501900 h 2679700"/>
              <a:gd name="connsiteX31" fmla="*/ 2454507 w 4956407"/>
              <a:gd name="connsiteY31" fmla="*/ 2527300 h 2679700"/>
              <a:gd name="connsiteX32" fmla="*/ 2124307 w 4956407"/>
              <a:gd name="connsiteY32" fmla="*/ 2552700 h 2679700"/>
              <a:gd name="connsiteX33" fmla="*/ 1641707 w 4956407"/>
              <a:gd name="connsiteY33" fmla="*/ 2603500 h 2679700"/>
              <a:gd name="connsiteX34" fmla="*/ 1400407 w 4956407"/>
              <a:gd name="connsiteY34" fmla="*/ 2628900 h 2679700"/>
              <a:gd name="connsiteX35" fmla="*/ 1349607 w 4956407"/>
              <a:gd name="connsiteY35" fmla="*/ 2641600 h 2679700"/>
              <a:gd name="connsiteX36" fmla="*/ 1146407 w 4956407"/>
              <a:gd name="connsiteY36" fmla="*/ 2667000 h 2679700"/>
              <a:gd name="connsiteX37" fmla="*/ 1032107 w 4956407"/>
              <a:gd name="connsiteY37" fmla="*/ 2679700 h 2679700"/>
              <a:gd name="connsiteX38" fmla="*/ 92307 w 4956407"/>
              <a:gd name="connsiteY38" fmla="*/ 2628900 h 2679700"/>
              <a:gd name="connsiteX39" fmla="*/ 79607 w 4956407"/>
              <a:gd name="connsiteY39"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892907 w 4956407"/>
              <a:gd name="connsiteY10" fmla="*/ 609600 h 2679700"/>
              <a:gd name="connsiteX11" fmla="*/ 4931007 w 4956407"/>
              <a:gd name="connsiteY11" fmla="*/ 685800 h 2679700"/>
              <a:gd name="connsiteX12" fmla="*/ 4956407 w 4956407"/>
              <a:gd name="connsiteY12" fmla="*/ 1130300 h 2679700"/>
              <a:gd name="connsiteX13" fmla="*/ 4931007 w 4956407"/>
              <a:gd name="connsiteY13" fmla="*/ 1219200 h 2679700"/>
              <a:gd name="connsiteX14" fmla="*/ 4918307 w 4956407"/>
              <a:gd name="connsiteY14" fmla="*/ 1270000 h 2679700"/>
              <a:gd name="connsiteX15" fmla="*/ 4892907 w 4956407"/>
              <a:gd name="connsiteY15" fmla="*/ 1739900 h 2679700"/>
              <a:gd name="connsiteX16" fmla="*/ 4854807 w 4956407"/>
              <a:gd name="connsiteY16" fmla="*/ 1816100 h 2679700"/>
              <a:gd name="connsiteX17" fmla="*/ 4829407 w 4956407"/>
              <a:gd name="connsiteY17" fmla="*/ 1879600 h 2679700"/>
              <a:gd name="connsiteX18" fmla="*/ 4715107 w 4956407"/>
              <a:gd name="connsiteY18" fmla="*/ 1993900 h 2679700"/>
              <a:gd name="connsiteX19" fmla="*/ 4600807 w 4956407"/>
              <a:gd name="connsiteY19" fmla="*/ 2108200 h 2679700"/>
              <a:gd name="connsiteX20" fmla="*/ 4562707 w 4956407"/>
              <a:gd name="connsiteY20" fmla="*/ 2146300 h 2679700"/>
              <a:gd name="connsiteX21" fmla="*/ 4511907 w 4956407"/>
              <a:gd name="connsiteY21" fmla="*/ 2171700 h 2679700"/>
              <a:gd name="connsiteX22" fmla="*/ 4435707 w 4956407"/>
              <a:gd name="connsiteY22" fmla="*/ 2247900 h 2679700"/>
              <a:gd name="connsiteX23" fmla="*/ 4359507 w 4956407"/>
              <a:gd name="connsiteY23" fmla="*/ 2324100 h 2679700"/>
              <a:gd name="connsiteX24" fmla="*/ 4321407 w 4956407"/>
              <a:gd name="connsiteY24" fmla="*/ 2336800 h 2679700"/>
              <a:gd name="connsiteX25" fmla="*/ 4181707 w 4956407"/>
              <a:gd name="connsiteY25" fmla="*/ 2400300 h 2679700"/>
              <a:gd name="connsiteX26" fmla="*/ 4054707 w 4956407"/>
              <a:gd name="connsiteY26" fmla="*/ 2438400 h 2679700"/>
              <a:gd name="connsiteX27" fmla="*/ 3991207 w 4956407"/>
              <a:gd name="connsiteY27" fmla="*/ 2463800 h 2679700"/>
              <a:gd name="connsiteX28" fmla="*/ 3851507 w 4956407"/>
              <a:gd name="connsiteY28" fmla="*/ 2489200 h 2679700"/>
              <a:gd name="connsiteX29" fmla="*/ 2619607 w 4956407"/>
              <a:gd name="connsiteY29" fmla="*/ 2501900 h 2679700"/>
              <a:gd name="connsiteX30" fmla="*/ 2454507 w 4956407"/>
              <a:gd name="connsiteY30" fmla="*/ 2527300 h 2679700"/>
              <a:gd name="connsiteX31" fmla="*/ 2124307 w 4956407"/>
              <a:gd name="connsiteY31" fmla="*/ 2552700 h 2679700"/>
              <a:gd name="connsiteX32" fmla="*/ 1641707 w 4956407"/>
              <a:gd name="connsiteY32" fmla="*/ 2603500 h 2679700"/>
              <a:gd name="connsiteX33" fmla="*/ 1400407 w 4956407"/>
              <a:gd name="connsiteY33" fmla="*/ 2628900 h 2679700"/>
              <a:gd name="connsiteX34" fmla="*/ 1349607 w 4956407"/>
              <a:gd name="connsiteY34" fmla="*/ 2641600 h 2679700"/>
              <a:gd name="connsiteX35" fmla="*/ 1146407 w 4956407"/>
              <a:gd name="connsiteY35" fmla="*/ 2667000 h 2679700"/>
              <a:gd name="connsiteX36" fmla="*/ 1032107 w 4956407"/>
              <a:gd name="connsiteY36" fmla="*/ 2679700 h 2679700"/>
              <a:gd name="connsiteX37" fmla="*/ 92307 w 4956407"/>
              <a:gd name="connsiteY37" fmla="*/ 2628900 h 2679700"/>
              <a:gd name="connsiteX38" fmla="*/ 79607 w 4956407"/>
              <a:gd name="connsiteY38"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931007 w 4956407"/>
              <a:gd name="connsiteY10" fmla="*/ 685800 h 2679700"/>
              <a:gd name="connsiteX11" fmla="*/ 4956407 w 4956407"/>
              <a:gd name="connsiteY11" fmla="*/ 1130300 h 2679700"/>
              <a:gd name="connsiteX12" fmla="*/ 4931007 w 4956407"/>
              <a:gd name="connsiteY12" fmla="*/ 1219200 h 2679700"/>
              <a:gd name="connsiteX13" fmla="*/ 4918307 w 4956407"/>
              <a:gd name="connsiteY13" fmla="*/ 1270000 h 2679700"/>
              <a:gd name="connsiteX14" fmla="*/ 4892907 w 4956407"/>
              <a:gd name="connsiteY14" fmla="*/ 1739900 h 2679700"/>
              <a:gd name="connsiteX15" fmla="*/ 4854807 w 4956407"/>
              <a:gd name="connsiteY15" fmla="*/ 1816100 h 2679700"/>
              <a:gd name="connsiteX16" fmla="*/ 4829407 w 4956407"/>
              <a:gd name="connsiteY16" fmla="*/ 1879600 h 2679700"/>
              <a:gd name="connsiteX17" fmla="*/ 4715107 w 4956407"/>
              <a:gd name="connsiteY17" fmla="*/ 1993900 h 2679700"/>
              <a:gd name="connsiteX18" fmla="*/ 4600807 w 4956407"/>
              <a:gd name="connsiteY18" fmla="*/ 2108200 h 2679700"/>
              <a:gd name="connsiteX19" fmla="*/ 4562707 w 4956407"/>
              <a:gd name="connsiteY19" fmla="*/ 2146300 h 2679700"/>
              <a:gd name="connsiteX20" fmla="*/ 4511907 w 4956407"/>
              <a:gd name="connsiteY20" fmla="*/ 2171700 h 2679700"/>
              <a:gd name="connsiteX21" fmla="*/ 4435707 w 4956407"/>
              <a:gd name="connsiteY21" fmla="*/ 2247900 h 2679700"/>
              <a:gd name="connsiteX22" fmla="*/ 4359507 w 4956407"/>
              <a:gd name="connsiteY22" fmla="*/ 2324100 h 2679700"/>
              <a:gd name="connsiteX23" fmla="*/ 4321407 w 4956407"/>
              <a:gd name="connsiteY23" fmla="*/ 2336800 h 2679700"/>
              <a:gd name="connsiteX24" fmla="*/ 4181707 w 4956407"/>
              <a:gd name="connsiteY24" fmla="*/ 2400300 h 2679700"/>
              <a:gd name="connsiteX25" fmla="*/ 4054707 w 4956407"/>
              <a:gd name="connsiteY25" fmla="*/ 2438400 h 2679700"/>
              <a:gd name="connsiteX26" fmla="*/ 3991207 w 4956407"/>
              <a:gd name="connsiteY26" fmla="*/ 2463800 h 2679700"/>
              <a:gd name="connsiteX27" fmla="*/ 3851507 w 4956407"/>
              <a:gd name="connsiteY27" fmla="*/ 2489200 h 2679700"/>
              <a:gd name="connsiteX28" fmla="*/ 2619607 w 4956407"/>
              <a:gd name="connsiteY28" fmla="*/ 2501900 h 2679700"/>
              <a:gd name="connsiteX29" fmla="*/ 2454507 w 4956407"/>
              <a:gd name="connsiteY29" fmla="*/ 2527300 h 2679700"/>
              <a:gd name="connsiteX30" fmla="*/ 2124307 w 4956407"/>
              <a:gd name="connsiteY30" fmla="*/ 2552700 h 2679700"/>
              <a:gd name="connsiteX31" fmla="*/ 1641707 w 4956407"/>
              <a:gd name="connsiteY31" fmla="*/ 2603500 h 2679700"/>
              <a:gd name="connsiteX32" fmla="*/ 1400407 w 4956407"/>
              <a:gd name="connsiteY32" fmla="*/ 2628900 h 2679700"/>
              <a:gd name="connsiteX33" fmla="*/ 1349607 w 4956407"/>
              <a:gd name="connsiteY33" fmla="*/ 2641600 h 2679700"/>
              <a:gd name="connsiteX34" fmla="*/ 1146407 w 4956407"/>
              <a:gd name="connsiteY34" fmla="*/ 2667000 h 2679700"/>
              <a:gd name="connsiteX35" fmla="*/ 1032107 w 4956407"/>
              <a:gd name="connsiteY35" fmla="*/ 2679700 h 2679700"/>
              <a:gd name="connsiteX36" fmla="*/ 92307 w 4956407"/>
              <a:gd name="connsiteY36" fmla="*/ 2628900 h 2679700"/>
              <a:gd name="connsiteX37" fmla="*/ 79607 w 4956407"/>
              <a:gd name="connsiteY37" fmla="*/ 0 h 2679700"/>
              <a:gd name="connsiteX0" fmla="*/ 79607 w 4956616"/>
              <a:gd name="connsiteY0" fmla="*/ 0 h 2679700"/>
              <a:gd name="connsiteX1" fmla="*/ 600307 w 4956616"/>
              <a:gd name="connsiteY1" fmla="*/ 25400 h 2679700"/>
              <a:gd name="connsiteX2" fmla="*/ 1235307 w 4956616"/>
              <a:gd name="connsiteY2" fmla="*/ 88900 h 2679700"/>
              <a:gd name="connsiteX3" fmla="*/ 2073507 w 4956616"/>
              <a:gd name="connsiteY3" fmla="*/ 165100 h 2679700"/>
              <a:gd name="connsiteX4" fmla="*/ 2657707 w 4956616"/>
              <a:gd name="connsiteY4" fmla="*/ 215900 h 2679700"/>
              <a:gd name="connsiteX5" fmla="*/ 3445107 w 4956616"/>
              <a:gd name="connsiteY5" fmla="*/ 241300 h 2679700"/>
              <a:gd name="connsiteX6" fmla="*/ 4029307 w 4956616"/>
              <a:gd name="connsiteY6" fmla="*/ 355600 h 2679700"/>
              <a:gd name="connsiteX7" fmla="*/ 4638907 w 4956616"/>
              <a:gd name="connsiteY7" fmla="*/ 431800 h 2679700"/>
              <a:gd name="connsiteX8" fmla="*/ 4778607 w 4956616"/>
              <a:gd name="connsiteY8" fmla="*/ 469900 h 2679700"/>
              <a:gd name="connsiteX9" fmla="*/ 4931007 w 4956616"/>
              <a:gd name="connsiteY9" fmla="*/ 685800 h 2679700"/>
              <a:gd name="connsiteX10" fmla="*/ 4956407 w 4956616"/>
              <a:gd name="connsiteY10" fmla="*/ 1130300 h 2679700"/>
              <a:gd name="connsiteX11" fmla="*/ 4931007 w 4956616"/>
              <a:gd name="connsiteY11" fmla="*/ 1219200 h 2679700"/>
              <a:gd name="connsiteX12" fmla="*/ 4918307 w 4956616"/>
              <a:gd name="connsiteY12" fmla="*/ 1270000 h 2679700"/>
              <a:gd name="connsiteX13" fmla="*/ 4892907 w 4956616"/>
              <a:gd name="connsiteY13" fmla="*/ 1739900 h 2679700"/>
              <a:gd name="connsiteX14" fmla="*/ 4854807 w 4956616"/>
              <a:gd name="connsiteY14" fmla="*/ 1816100 h 2679700"/>
              <a:gd name="connsiteX15" fmla="*/ 4829407 w 4956616"/>
              <a:gd name="connsiteY15" fmla="*/ 1879600 h 2679700"/>
              <a:gd name="connsiteX16" fmla="*/ 4715107 w 4956616"/>
              <a:gd name="connsiteY16" fmla="*/ 1993900 h 2679700"/>
              <a:gd name="connsiteX17" fmla="*/ 4600807 w 4956616"/>
              <a:gd name="connsiteY17" fmla="*/ 2108200 h 2679700"/>
              <a:gd name="connsiteX18" fmla="*/ 4562707 w 4956616"/>
              <a:gd name="connsiteY18" fmla="*/ 2146300 h 2679700"/>
              <a:gd name="connsiteX19" fmla="*/ 4511907 w 4956616"/>
              <a:gd name="connsiteY19" fmla="*/ 2171700 h 2679700"/>
              <a:gd name="connsiteX20" fmla="*/ 4435707 w 4956616"/>
              <a:gd name="connsiteY20" fmla="*/ 2247900 h 2679700"/>
              <a:gd name="connsiteX21" fmla="*/ 4359507 w 4956616"/>
              <a:gd name="connsiteY21" fmla="*/ 2324100 h 2679700"/>
              <a:gd name="connsiteX22" fmla="*/ 4321407 w 4956616"/>
              <a:gd name="connsiteY22" fmla="*/ 2336800 h 2679700"/>
              <a:gd name="connsiteX23" fmla="*/ 4181707 w 4956616"/>
              <a:gd name="connsiteY23" fmla="*/ 2400300 h 2679700"/>
              <a:gd name="connsiteX24" fmla="*/ 4054707 w 4956616"/>
              <a:gd name="connsiteY24" fmla="*/ 2438400 h 2679700"/>
              <a:gd name="connsiteX25" fmla="*/ 3991207 w 4956616"/>
              <a:gd name="connsiteY25" fmla="*/ 2463800 h 2679700"/>
              <a:gd name="connsiteX26" fmla="*/ 3851507 w 4956616"/>
              <a:gd name="connsiteY26" fmla="*/ 2489200 h 2679700"/>
              <a:gd name="connsiteX27" fmla="*/ 2619607 w 4956616"/>
              <a:gd name="connsiteY27" fmla="*/ 2501900 h 2679700"/>
              <a:gd name="connsiteX28" fmla="*/ 2454507 w 4956616"/>
              <a:gd name="connsiteY28" fmla="*/ 2527300 h 2679700"/>
              <a:gd name="connsiteX29" fmla="*/ 2124307 w 4956616"/>
              <a:gd name="connsiteY29" fmla="*/ 2552700 h 2679700"/>
              <a:gd name="connsiteX30" fmla="*/ 1641707 w 4956616"/>
              <a:gd name="connsiteY30" fmla="*/ 2603500 h 2679700"/>
              <a:gd name="connsiteX31" fmla="*/ 1400407 w 4956616"/>
              <a:gd name="connsiteY31" fmla="*/ 2628900 h 2679700"/>
              <a:gd name="connsiteX32" fmla="*/ 1349607 w 4956616"/>
              <a:gd name="connsiteY32" fmla="*/ 2641600 h 2679700"/>
              <a:gd name="connsiteX33" fmla="*/ 1146407 w 4956616"/>
              <a:gd name="connsiteY33" fmla="*/ 2667000 h 2679700"/>
              <a:gd name="connsiteX34" fmla="*/ 1032107 w 4956616"/>
              <a:gd name="connsiteY34" fmla="*/ 2679700 h 2679700"/>
              <a:gd name="connsiteX35" fmla="*/ 92307 w 4956616"/>
              <a:gd name="connsiteY35" fmla="*/ 2628900 h 2679700"/>
              <a:gd name="connsiteX36" fmla="*/ 79607 w 4956616"/>
              <a:gd name="connsiteY36" fmla="*/ 0 h 2679700"/>
              <a:gd name="connsiteX0" fmla="*/ 79607 w 4963558"/>
              <a:gd name="connsiteY0" fmla="*/ 0 h 2679700"/>
              <a:gd name="connsiteX1" fmla="*/ 600307 w 4963558"/>
              <a:gd name="connsiteY1" fmla="*/ 25400 h 2679700"/>
              <a:gd name="connsiteX2" fmla="*/ 1235307 w 4963558"/>
              <a:gd name="connsiteY2" fmla="*/ 88900 h 2679700"/>
              <a:gd name="connsiteX3" fmla="*/ 2073507 w 4963558"/>
              <a:gd name="connsiteY3" fmla="*/ 165100 h 2679700"/>
              <a:gd name="connsiteX4" fmla="*/ 2657707 w 4963558"/>
              <a:gd name="connsiteY4" fmla="*/ 215900 h 2679700"/>
              <a:gd name="connsiteX5" fmla="*/ 3445107 w 4963558"/>
              <a:gd name="connsiteY5" fmla="*/ 241300 h 2679700"/>
              <a:gd name="connsiteX6" fmla="*/ 4029307 w 4963558"/>
              <a:gd name="connsiteY6" fmla="*/ 355600 h 2679700"/>
              <a:gd name="connsiteX7" fmla="*/ 4638907 w 4963558"/>
              <a:gd name="connsiteY7" fmla="*/ 431800 h 2679700"/>
              <a:gd name="connsiteX8" fmla="*/ 4931007 w 4963558"/>
              <a:gd name="connsiteY8" fmla="*/ 685800 h 2679700"/>
              <a:gd name="connsiteX9" fmla="*/ 4956407 w 4963558"/>
              <a:gd name="connsiteY9" fmla="*/ 1130300 h 2679700"/>
              <a:gd name="connsiteX10" fmla="*/ 4931007 w 4963558"/>
              <a:gd name="connsiteY10" fmla="*/ 1219200 h 2679700"/>
              <a:gd name="connsiteX11" fmla="*/ 4918307 w 4963558"/>
              <a:gd name="connsiteY11" fmla="*/ 1270000 h 2679700"/>
              <a:gd name="connsiteX12" fmla="*/ 4892907 w 4963558"/>
              <a:gd name="connsiteY12" fmla="*/ 1739900 h 2679700"/>
              <a:gd name="connsiteX13" fmla="*/ 4854807 w 4963558"/>
              <a:gd name="connsiteY13" fmla="*/ 1816100 h 2679700"/>
              <a:gd name="connsiteX14" fmla="*/ 4829407 w 4963558"/>
              <a:gd name="connsiteY14" fmla="*/ 1879600 h 2679700"/>
              <a:gd name="connsiteX15" fmla="*/ 4715107 w 4963558"/>
              <a:gd name="connsiteY15" fmla="*/ 1993900 h 2679700"/>
              <a:gd name="connsiteX16" fmla="*/ 4600807 w 4963558"/>
              <a:gd name="connsiteY16" fmla="*/ 2108200 h 2679700"/>
              <a:gd name="connsiteX17" fmla="*/ 4562707 w 4963558"/>
              <a:gd name="connsiteY17" fmla="*/ 2146300 h 2679700"/>
              <a:gd name="connsiteX18" fmla="*/ 4511907 w 4963558"/>
              <a:gd name="connsiteY18" fmla="*/ 2171700 h 2679700"/>
              <a:gd name="connsiteX19" fmla="*/ 4435707 w 4963558"/>
              <a:gd name="connsiteY19" fmla="*/ 2247900 h 2679700"/>
              <a:gd name="connsiteX20" fmla="*/ 4359507 w 4963558"/>
              <a:gd name="connsiteY20" fmla="*/ 2324100 h 2679700"/>
              <a:gd name="connsiteX21" fmla="*/ 4321407 w 4963558"/>
              <a:gd name="connsiteY21" fmla="*/ 2336800 h 2679700"/>
              <a:gd name="connsiteX22" fmla="*/ 4181707 w 4963558"/>
              <a:gd name="connsiteY22" fmla="*/ 2400300 h 2679700"/>
              <a:gd name="connsiteX23" fmla="*/ 4054707 w 4963558"/>
              <a:gd name="connsiteY23" fmla="*/ 2438400 h 2679700"/>
              <a:gd name="connsiteX24" fmla="*/ 3991207 w 4963558"/>
              <a:gd name="connsiteY24" fmla="*/ 2463800 h 2679700"/>
              <a:gd name="connsiteX25" fmla="*/ 3851507 w 4963558"/>
              <a:gd name="connsiteY25" fmla="*/ 2489200 h 2679700"/>
              <a:gd name="connsiteX26" fmla="*/ 2619607 w 4963558"/>
              <a:gd name="connsiteY26" fmla="*/ 2501900 h 2679700"/>
              <a:gd name="connsiteX27" fmla="*/ 2454507 w 4963558"/>
              <a:gd name="connsiteY27" fmla="*/ 2527300 h 2679700"/>
              <a:gd name="connsiteX28" fmla="*/ 2124307 w 4963558"/>
              <a:gd name="connsiteY28" fmla="*/ 2552700 h 2679700"/>
              <a:gd name="connsiteX29" fmla="*/ 1641707 w 4963558"/>
              <a:gd name="connsiteY29" fmla="*/ 2603500 h 2679700"/>
              <a:gd name="connsiteX30" fmla="*/ 1400407 w 4963558"/>
              <a:gd name="connsiteY30" fmla="*/ 2628900 h 2679700"/>
              <a:gd name="connsiteX31" fmla="*/ 1349607 w 4963558"/>
              <a:gd name="connsiteY31" fmla="*/ 2641600 h 2679700"/>
              <a:gd name="connsiteX32" fmla="*/ 1146407 w 4963558"/>
              <a:gd name="connsiteY32" fmla="*/ 2667000 h 2679700"/>
              <a:gd name="connsiteX33" fmla="*/ 1032107 w 4963558"/>
              <a:gd name="connsiteY33" fmla="*/ 2679700 h 2679700"/>
              <a:gd name="connsiteX34" fmla="*/ 92307 w 4963558"/>
              <a:gd name="connsiteY34" fmla="*/ 2628900 h 2679700"/>
              <a:gd name="connsiteX35" fmla="*/ 79607 w 4963558"/>
              <a:gd name="connsiteY35" fmla="*/ 0 h 2679700"/>
              <a:gd name="connsiteX0" fmla="*/ 79607 w 4963558"/>
              <a:gd name="connsiteY0" fmla="*/ 0 h 2679700"/>
              <a:gd name="connsiteX1" fmla="*/ 600307 w 4963558"/>
              <a:gd name="connsiteY1" fmla="*/ 25400 h 2679700"/>
              <a:gd name="connsiteX2" fmla="*/ 1235307 w 4963558"/>
              <a:gd name="connsiteY2" fmla="*/ 88900 h 2679700"/>
              <a:gd name="connsiteX3" fmla="*/ 2073507 w 4963558"/>
              <a:gd name="connsiteY3" fmla="*/ 165100 h 2679700"/>
              <a:gd name="connsiteX4" fmla="*/ 2657707 w 4963558"/>
              <a:gd name="connsiteY4" fmla="*/ 215900 h 2679700"/>
              <a:gd name="connsiteX5" fmla="*/ 3445107 w 4963558"/>
              <a:gd name="connsiteY5" fmla="*/ 241300 h 2679700"/>
              <a:gd name="connsiteX6" fmla="*/ 4029307 w 4963558"/>
              <a:gd name="connsiteY6" fmla="*/ 355600 h 2679700"/>
              <a:gd name="connsiteX7" fmla="*/ 4638907 w 4963558"/>
              <a:gd name="connsiteY7" fmla="*/ 431800 h 2679700"/>
              <a:gd name="connsiteX8" fmla="*/ 4931007 w 4963558"/>
              <a:gd name="connsiteY8" fmla="*/ 685800 h 2679700"/>
              <a:gd name="connsiteX9" fmla="*/ 4956407 w 4963558"/>
              <a:gd name="connsiteY9" fmla="*/ 1130300 h 2679700"/>
              <a:gd name="connsiteX10" fmla="*/ 4931007 w 4963558"/>
              <a:gd name="connsiteY10" fmla="*/ 1219200 h 2679700"/>
              <a:gd name="connsiteX11" fmla="*/ 4892907 w 4963558"/>
              <a:gd name="connsiteY11" fmla="*/ 1739900 h 2679700"/>
              <a:gd name="connsiteX12" fmla="*/ 4854807 w 4963558"/>
              <a:gd name="connsiteY12" fmla="*/ 1816100 h 2679700"/>
              <a:gd name="connsiteX13" fmla="*/ 4829407 w 4963558"/>
              <a:gd name="connsiteY13" fmla="*/ 1879600 h 2679700"/>
              <a:gd name="connsiteX14" fmla="*/ 4715107 w 4963558"/>
              <a:gd name="connsiteY14" fmla="*/ 1993900 h 2679700"/>
              <a:gd name="connsiteX15" fmla="*/ 4600807 w 4963558"/>
              <a:gd name="connsiteY15" fmla="*/ 2108200 h 2679700"/>
              <a:gd name="connsiteX16" fmla="*/ 4562707 w 4963558"/>
              <a:gd name="connsiteY16" fmla="*/ 2146300 h 2679700"/>
              <a:gd name="connsiteX17" fmla="*/ 4511907 w 4963558"/>
              <a:gd name="connsiteY17" fmla="*/ 2171700 h 2679700"/>
              <a:gd name="connsiteX18" fmla="*/ 4435707 w 4963558"/>
              <a:gd name="connsiteY18" fmla="*/ 2247900 h 2679700"/>
              <a:gd name="connsiteX19" fmla="*/ 4359507 w 4963558"/>
              <a:gd name="connsiteY19" fmla="*/ 2324100 h 2679700"/>
              <a:gd name="connsiteX20" fmla="*/ 4321407 w 4963558"/>
              <a:gd name="connsiteY20" fmla="*/ 2336800 h 2679700"/>
              <a:gd name="connsiteX21" fmla="*/ 4181707 w 4963558"/>
              <a:gd name="connsiteY21" fmla="*/ 2400300 h 2679700"/>
              <a:gd name="connsiteX22" fmla="*/ 4054707 w 4963558"/>
              <a:gd name="connsiteY22" fmla="*/ 2438400 h 2679700"/>
              <a:gd name="connsiteX23" fmla="*/ 3991207 w 4963558"/>
              <a:gd name="connsiteY23" fmla="*/ 2463800 h 2679700"/>
              <a:gd name="connsiteX24" fmla="*/ 3851507 w 4963558"/>
              <a:gd name="connsiteY24" fmla="*/ 2489200 h 2679700"/>
              <a:gd name="connsiteX25" fmla="*/ 2619607 w 4963558"/>
              <a:gd name="connsiteY25" fmla="*/ 2501900 h 2679700"/>
              <a:gd name="connsiteX26" fmla="*/ 2454507 w 4963558"/>
              <a:gd name="connsiteY26" fmla="*/ 2527300 h 2679700"/>
              <a:gd name="connsiteX27" fmla="*/ 2124307 w 4963558"/>
              <a:gd name="connsiteY27" fmla="*/ 2552700 h 2679700"/>
              <a:gd name="connsiteX28" fmla="*/ 1641707 w 4963558"/>
              <a:gd name="connsiteY28" fmla="*/ 2603500 h 2679700"/>
              <a:gd name="connsiteX29" fmla="*/ 1400407 w 4963558"/>
              <a:gd name="connsiteY29" fmla="*/ 2628900 h 2679700"/>
              <a:gd name="connsiteX30" fmla="*/ 1349607 w 4963558"/>
              <a:gd name="connsiteY30" fmla="*/ 2641600 h 2679700"/>
              <a:gd name="connsiteX31" fmla="*/ 1146407 w 4963558"/>
              <a:gd name="connsiteY31" fmla="*/ 2667000 h 2679700"/>
              <a:gd name="connsiteX32" fmla="*/ 1032107 w 4963558"/>
              <a:gd name="connsiteY32" fmla="*/ 2679700 h 2679700"/>
              <a:gd name="connsiteX33" fmla="*/ 92307 w 4963558"/>
              <a:gd name="connsiteY33" fmla="*/ 2628900 h 2679700"/>
              <a:gd name="connsiteX34" fmla="*/ 79607 w 4963558"/>
              <a:gd name="connsiteY34"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854807 w 4965960"/>
              <a:gd name="connsiteY11" fmla="*/ 1816100 h 2679700"/>
              <a:gd name="connsiteX12" fmla="*/ 4829407 w 4965960"/>
              <a:gd name="connsiteY12" fmla="*/ 1879600 h 2679700"/>
              <a:gd name="connsiteX13" fmla="*/ 4715107 w 4965960"/>
              <a:gd name="connsiteY13" fmla="*/ 1993900 h 2679700"/>
              <a:gd name="connsiteX14" fmla="*/ 4600807 w 4965960"/>
              <a:gd name="connsiteY14" fmla="*/ 2108200 h 2679700"/>
              <a:gd name="connsiteX15" fmla="*/ 4562707 w 4965960"/>
              <a:gd name="connsiteY15" fmla="*/ 2146300 h 2679700"/>
              <a:gd name="connsiteX16" fmla="*/ 4511907 w 4965960"/>
              <a:gd name="connsiteY16" fmla="*/ 2171700 h 2679700"/>
              <a:gd name="connsiteX17" fmla="*/ 4435707 w 4965960"/>
              <a:gd name="connsiteY17" fmla="*/ 2247900 h 2679700"/>
              <a:gd name="connsiteX18" fmla="*/ 4359507 w 4965960"/>
              <a:gd name="connsiteY18" fmla="*/ 2324100 h 2679700"/>
              <a:gd name="connsiteX19" fmla="*/ 4321407 w 4965960"/>
              <a:gd name="connsiteY19" fmla="*/ 2336800 h 2679700"/>
              <a:gd name="connsiteX20" fmla="*/ 4181707 w 4965960"/>
              <a:gd name="connsiteY20" fmla="*/ 2400300 h 2679700"/>
              <a:gd name="connsiteX21" fmla="*/ 4054707 w 4965960"/>
              <a:gd name="connsiteY21" fmla="*/ 2438400 h 2679700"/>
              <a:gd name="connsiteX22" fmla="*/ 3991207 w 4965960"/>
              <a:gd name="connsiteY22" fmla="*/ 2463800 h 2679700"/>
              <a:gd name="connsiteX23" fmla="*/ 3851507 w 4965960"/>
              <a:gd name="connsiteY23" fmla="*/ 2489200 h 2679700"/>
              <a:gd name="connsiteX24" fmla="*/ 2619607 w 4965960"/>
              <a:gd name="connsiteY24" fmla="*/ 2501900 h 2679700"/>
              <a:gd name="connsiteX25" fmla="*/ 2454507 w 4965960"/>
              <a:gd name="connsiteY25" fmla="*/ 2527300 h 2679700"/>
              <a:gd name="connsiteX26" fmla="*/ 2124307 w 4965960"/>
              <a:gd name="connsiteY26" fmla="*/ 2552700 h 2679700"/>
              <a:gd name="connsiteX27" fmla="*/ 1641707 w 4965960"/>
              <a:gd name="connsiteY27" fmla="*/ 2603500 h 2679700"/>
              <a:gd name="connsiteX28" fmla="*/ 1400407 w 4965960"/>
              <a:gd name="connsiteY28" fmla="*/ 2628900 h 2679700"/>
              <a:gd name="connsiteX29" fmla="*/ 1349607 w 4965960"/>
              <a:gd name="connsiteY29" fmla="*/ 2641600 h 2679700"/>
              <a:gd name="connsiteX30" fmla="*/ 1146407 w 4965960"/>
              <a:gd name="connsiteY30" fmla="*/ 2667000 h 2679700"/>
              <a:gd name="connsiteX31" fmla="*/ 1032107 w 4965960"/>
              <a:gd name="connsiteY31" fmla="*/ 2679700 h 2679700"/>
              <a:gd name="connsiteX32" fmla="*/ 92307 w 4965960"/>
              <a:gd name="connsiteY32" fmla="*/ 2628900 h 2679700"/>
              <a:gd name="connsiteX33" fmla="*/ 79607 w 4965960"/>
              <a:gd name="connsiteY33"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829407 w 4965960"/>
              <a:gd name="connsiteY11" fmla="*/ 1879600 h 2679700"/>
              <a:gd name="connsiteX12" fmla="*/ 4715107 w 4965960"/>
              <a:gd name="connsiteY12" fmla="*/ 1993900 h 2679700"/>
              <a:gd name="connsiteX13" fmla="*/ 4600807 w 4965960"/>
              <a:gd name="connsiteY13" fmla="*/ 2108200 h 2679700"/>
              <a:gd name="connsiteX14" fmla="*/ 4562707 w 4965960"/>
              <a:gd name="connsiteY14" fmla="*/ 2146300 h 2679700"/>
              <a:gd name="connsiteX15" fmla="*/ 4511907 w 4965960"/>
              <a:gd name="connsiteY15" fmla="*/ 2171700 h 2679700"/>
              <a:gd name="connsiteX16" fmla="*/ 4435707 w 4965960"/>
              <a:gd name="connsiteY16" fmla="*/ 2247900 h 2679700"/>
              <a:gd name="connsiteX17" fmla="*/ 4359507 w 4965960"/>
              <a:gd name="connsiteY17" fmla="*/ 2324100 h 2679700"/>
              <a:gd name="connsiteX18" fmla="*/ 4321407 w 4965960"/>
              <a:gd name="connsiteY18" fmla="*/ 2336800 h 2679700"/>
              <a:gd name="connsiteX19" fmla="*/ 4181707 w 4965960"/>
              <a:gd name="connsiteY19" fmla="*/ 2400300 h 2679700"/>
              <a:gd name="connsiteX20" fmla="*/ 4054707 w 4965960"/>
              <a:gd name="connsiteY20" fmla="*/ 2438400 h 2679700"/>
              <a:gd name="connsiteX21" fmla="*/ 3991207 w 4965960"/>
              <a:gd name="connsiteY21" fmla="*/ 2463800 h 2679700"/>
              <a:gd name="connsiteX22" fmla="*/ 3851507 w 4965960"/>
              <a:gd name="connsiteY22" fmla="*/ 2489200 h 2679700"/>
              <a:gd name="connsiteX23" fmla="*/ 2619607 w 4965960"/>
              <a:gd name="connsiteY23" fmla="*/ 2501900 h 2679700"/>
              <a:gd name="connsiteX24" fmla="*/ 2454507 w 4965960"/>
              <a:gd name="connsiteY24" fmla="*/ 2527300 h 2679700"/>
              <a:gd name="connsiteX25" fmla="*/ 2124307 w 4965960"/>
              <a:gd name="connsiteY25" fmla="*/ 2552700 h 2679700"/>
              <a:gd name="connsiteX26" fmla="*/ 1641707 w 4965960"/>
              <a:gd name="connsiteY26" fmla="*/ 2603500 h 2679700"/>
              <a:gd name="connsiteX27" fmla="*/ 1400407 w 4965960"/>
              <a:gd name="connsiteY27" fmla="*/ 2628900 h 2679700"/>
              <a:gd name="connsiteX28" fmla="*/ 1349607 w 4965960"/>
              <a:gd name="connsiteY28" fmla="*/ 2641600 h 2679700"/>
              <a:gd name="connsiteX29" fmla="*/ 1146407 w 4965960"/>
              <a:gd name="connsiteY29" fmla="*/ 2667000 h 2679700"/>
              <a:gd name="connsiteX30" fmla="*/ 1032107 w 4965960"/>
              <a:gd name="connsiteY30" fmla="*/ 2679700 h 2679700"/>
              <a:gd name="connsiteX31" fmla="*/ 92307 w 4965960"/>
              <a:gd name="connsiteY31" fmla="*/ 2628900 h 2679700"/>
              <a:gd name="connsiteX32" fmla="*/ 79607 w 4965960"/>
              <a:gd name="connsiteY32"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600807 w 4965960"/>
              <a:gd name="connsiteY12" fmla="*/ 2108200 h 2679700"/>
              <a:gd name="connsiteX13" fmla="*/ 4562707 w 4965960"/>
              <a:gd name="connsiteY13" fmla="*/ 2146300 h 2679700"/>
              <a:gd name="connsiteX14" fmla="*/ 4511907 w 4965960"/>
              <a:gd name="connsiteY14" fmla="*/ 2171700 h 2679700"/>
              <a:gd name="connsiteX15" fmla="*/ 4435707 w 4965960"/>
              <a:gd name="connsiteY15" fmla="*/ 2247900 h 2679700"/>
              <a:gd name="connsiteX16" fmla="*/ 4359507 w 4965960"/>
              <a:gd name="connsiteY16" fmla="*/ 2324100 h 2679700"/>
              <a:gd name="connsiteX17" fmla="*/ 4321407 w 4965960"/>
              <a:gd name="connsiteY17" fmla="*/ 2336800 h 2679700"/>
              <a:gd name="connsiteX18" fmla="*/ 4181707 w 4965960"/>
              <a:gd name="connsiteY18" fmla="*/ 2400300 h 2679700"/>
              <a:gd name="connsiteX19" fmla="*/ 4054707 w 4965960"/>
              <a:gd name="connsiteY19" fmla="*/ 2438400 h 2679700"/>
              <a:gd name="connsiteX20" fmla="*/ 3991207 w 4965960"/>
              <a:gd name="connsiteY20" fmla="*/ 2463800 h 2679700"/>
              <a:gd name="connsiteX21" fmla="*/ 3851507 w 4965960"/>
              <a:gd name="connsiteY21" fmla="*/ 2489200 h 2679700"/>
              <a:gd name="connsiteX22" fmla="*/ 2619607 w 4965960"/>
              <a:gd name="connsiteY22" fmla="*/ 2501900 h 2679700"/>
              <a:gd name="connsiteX23" fmla="*/ 2454507 w 4965960"/>
              <a:gd name="connsiteY23" fmla="*/ 2527300 h 2679700"/>
              <a:gd name="connsiteX24" fmla="*/ 2124307 w 4965960"/>
              <a:gd name="connsiteY24" fmla="*/ 2552700 h 2679700"/>
              <a:gd name="connsiteX25" fmla="*/ 1641707 w 4965960"/>
              <a:gd name="connsiteY25" fmla="*/ 2603500 h 2679700"/>
              <a:gd name="connsiteX26" fmla="*/ 1400407 w 4965960"/>
              <a:gd name="connsiteY26" fmla="*/ 2628900 h 2679700"/>
              <a:gd name="connsiteX27" fmla="*/ 1349607 w 4965960"/>
              <a:gd name="connsiteY27" fmla="*/ 2641600 h 2679700"/>
              <a:gd name="connsiteX28" fmla="*/ 1146407 w 4965960"/>
              <a:gd name="connsiteY28" fmla="*/ 2667000 h 2679700"/>
              <a:gd name="connsiteX29" fmla="*/ 1032107 w 4965960"/>
              <a:gd name="connsiteY29" fmla="*/ 2679700 h 2679700"/>
              <a:gd name="connsiteX30" fmla="*/ 92307 w 4965960"/>
              <a:gd name="connsiteY30" fmla="*/ 2628900 h 2679700"/>
              <a:gd name="connsiteX31" fmla="*/ 79607 w 4965960"/>
              <a:gd name="connsiteY31"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511907 w 4965960"/>
              <a:gd name="connsiteY13" fmla="*/ 2171700 h 2679700"/>
              <a:gd name="connsiteX14" fmla="*/ 4435707 w 4965960"/>
              <a:gd name="connsiteY14" fmla="*/ 2247900 h 2679700"/>
              <a:gd name="connsiteX15" fmla="*/ 4359507 w 4965960"/>
              <a:gd name="connsiteY15" fmla="*/ 2324100 h 2679700"/>
              <a:gd name="connsiteX16" fmla="*/ 4321407 w 4965960"/>
              <a:gd name="connsiteY16" fmla="*/ 2336800 h 2679700"/>
              <a:gd name="connsiteX17" fmla="*/ 4181707 w 4965960"/>
              <a:gd name="connsiteY17" fmla="*/ 2400300 h 2679700"/>
              <a:gd name="connsiteX18" fmla="*/ 4054707 w 4965960"/>
              <a:gd name="connsiteY18" fmla="*/ 2438400 h 2679700"/>
              <a:gd name="connsiteX19" fmla="*/ 3991207 w 4965960"/>
              <a:gd name="connsiteY19" fmla="*/ 2463800 h 2679700"/>
              <a:gd name="connsiteX20" fmla="*/ 3851507 w 4965960"/>
              <a:gd name="connsiteY20" fmla="*/ 2489200 h 2679700"/>
              <a:gd name="connsiteX21" fmla="*/ 2619607 w 4965960"/>
              <a:gd name="connsiteY21" fmla="*/ 2501900 h 2679700"/>
              <a:gd name="connsiteX22" fmla="*/ 2454507 w 4965960"/>
              <a:gd name="connsiteY22" fmla="*/ 2527300 h 2679700"/>
              <a:gd name="connsiteX23" fmla="*/ 2124307 w 4965960"/>
              <a:gd name="connsiteY23" fmla="*/ 2552700 h 2679700"/>
              <a:gd name="connsiteX24" fmla="*/ 1641707 w 4965960"/>
              <a:gd name="connsiteY24" fmla="*/ 2603500 h 2679700"/>
              <a:gd name="connsiteX25" fmla="*/ 1400407 w 4965960"/>
              <a:gd name="connsiteY25" fmla="*/ 2628900 h 2679700"/>
              <a:gd name="connsiteX26" fmla="*/ 1349607 w 4965960"/>
              <a:gd name="connsiteY26" fmla="*/ 2641600 h 2679700"/>
              <a:gd name="connsiteX27" fmla="*/ 1146407 w 4965960"/>
              <a:gd name="connsiteY27" fmla="*/ 2667000 h 2679700"/>
              <a:gd name="connsiteX28" fmla="*/ 1032107 w 4965960"/>
              <a:gd name="connsiteY28" fmla="*/ 2679700 h 2679700"/>
              <a:gd name="connsiteX29" fmla="*/ 92307 w 4965960"/>
              <a:gd name="connsiteY29" fmla="*/ 2628900 h 2679700"/>
              <a:gd name="connsiteX30" fmla="*/ 79607 w 4965960"/>
              <a:gd name="connsiteY30"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435707 w 4965960"/>
              <a:gd name="connsiteY13" fmla="*/ 2247900 h 2679700"/>
              <a:gd name="connsiteX14" fmla="*/ 4359507 w 4965960"/>
              <a:gd name="connsiteY14" fmla="*/ 2324100 h 2679700"/>
              <a:gd name="connsiteX15" fmla="*/ 4321407 w 4965960"/>
              <a:gd name="connsiteY15" fmla="*/ 2336800 h 2679700"/>
              <a:gd name="connsiteX16" fmla="*/ 4181707 w 4965960"/>
              <a:gd name="connsiteY16" fmla="*/ 2400300 h 2679700"/>
              <a:gd name="connsiteX17" fmla="*/ 4054707 w 4965960"/>
              <a:gd name="connsiteY17" fmla="*/ 2438400 h 2679700"/>
              <a:gd name="connsiteX18" fmla="*/ 3991207 w 4965960"/>
              <a:gd name="connsiteY18" fmla="*/ 2463800 h 2679700"/>
              <a:gd name="connsiteX19" fmla="*/ 3851507 w 4965960"/>
              <a:gd name="connsiteY19" fmla="*/ 2489200 h 2679700"/>
              <a:gd name="connsiteX20" fmla="*/ 2619607 w 4965960"/>
              <a:gd name="connsiteY20" fmla="*/ 2501900 h 2679700"/>
              <a:gd name="connsiteX21" fmla="*/ 2454507 w 4965960"/>
              <a:gd name="connsiteY21" fmla="*/ 2527300 h 2679700"/>
              <a:gd name="connsiteX22" fmla="*/ 2124307 w 4965960"/>
              <a:gd name="connsiteY22" fmla="*/ 2552700 h 2679700"/>
              <a:gd name="connsiteX23" fmla="*/ 1641707 w 4965960"/>
              <a:gd name="connsiteY23" fmla="*/ 2603500 h 2679700"/>
              <a:gd name="connsiteX24" fmla="*/ 1400407 w 4965960"/>
              <a:gd name="connsiteY24" fmla="*/ 2628900 h 2679700"/>
              <a:gd name="connsiteX25" fmla="*/ 1349607 w 4965960"/>
              <a:gd name="connsiteY25" fmla="*/ 2641600 h 2679700"/>
              <a:gd name="connsiteX26" fmla="*/ 1146407 w 4965960"/>
              <a:gd name="connsiteY26" fmla="*/ 2667000 h 2679700"/>
              <a:gd name="connsiteX27" fmla="*/ 1032107 w 4965960"/>
              <a:gd name="connsiteY27" fmla="*/ 2679700 h 2679700"/>
              <a:gd name="connsiteX28" fmla="*/ 92307 w 4965960"/>
              <a:gd name="connsiteY28" fmla="*/ 2628900 h 2679700"/>
              <a:gd name="connsiteX29" fmla="*/ 79607 w 4965960"/>
              <a:gd name="connsiteY29"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321407 w 4965960"/>
              <a:gd name="connsiteY14" fmla="*/ 2336800 h 2679700"/>
              <a:gd name="connsiteX15" fmla="*/ 4181707 w 4965960"/>
              <a:gd name="connsiteY15" fmla="*/ 2400300 h 2679700"/>
              <a:gd name="connsiteX16" fmla="*/ 4054707 w 4965960"/>
              <a:gd name="connsiteY16" fmla="*/ 2438400 h 2679700"/>
              <a:gd name="connsiteX17" fmla="*/ 3991207 w 4965960"/>
              <a:gd name="connsiteY17" fmla="*/ 2463800 h 2679700"/>
              <a:gd name="connsiteX18" fmla="*/ 3851507 w 4965960"/>
              <a:gd name="connsiteY18" fmla="*/ 2489200 h 2679700"/>
              <a:gd name="connsiteX19" fmla="*/ 2619607 w 4965960"/>
              <a:gd name="connsiteY19" fmla="*/ 2501900 h 2679700"/>
              <a:gd name="connsiteX20" fmla="*/ 2454507 w 4965960"/>
              <a:gd name="connsiteY20" fmla="*/ 2527300 h 2679700"/>
              <a:gd name="connsiteX21" fmla="*/ 2124307 w 4965960"/>
              <a:gd name="connsiteY21" fmla="*/ 2552700 h 2679700"/>
              <a:gd name="connsiteX22" fmla="*/ 1641707 w 4965960"/>
              <a:gd name="connsiteY22" fmla="*/ 2603500 h 2679700"/>
              <a:gd name="connsiteX23" fmla="*/ 1400407 w 4965960"/>
              <a:gd name="connsiteY23" fmla="*/ 2628900 h 2679700"/>
              <a:gd name="connsiteX24" fmla="*/ 1349607 w 4965960"/>
              <a:gd name="connsiteY24" fmla="*/ 2641600 h 2679700"/>
              <a:gd name="connsiteX25" fmla="*/ 1146407 w 4965960"/>
              <a:gd name="connsiteY25" fmla="*/ 2667000 h 2679700"/>
              <a:gd name="connsiteX26" fmla="*/ 1032107 w 4965960"/>
              <a:gd name="connsiteY26" fmla="*/ 2679700 h 2679700"/>
              <a:gd name="connsiteX27" fmla="*/ 92307 w 4965960"/>
              <a:gd name="connsiteY27" fmla="*/ 2628900 h 2679700"/>
              <a:gd name="connsiteX28" fmla="*/ 79607 w 4965960"/>
              <a:gd name="connsiteY28"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4054707 w 4965960"/>
              <a:gd name="connsiteY15" fmla="*/ 2438400 h 2679700"/>
              <a:gd name="connsiteX16" fmla="*/ 3991207 w 4965960"/>
              <a:gd name="connsiteY16" fmla="*/ 2463800 h 2679700"/>
              <a:gd name="connsiteX17" fmla="*/ 3851507 w 4965960"/>
              <a:gd name="connsiteY17" fmla="*/ 2489200 h 2679700"/>
              <a:gd name="connsiteX18" fmla="*/ 2619607 w 4965960"/>
              <a:gd name="connsiteY18" fmla="*/ 2501900 h 2679700"/>
              <a:gd name="connsiteX19" fmla="*/ 2454507 w 4965960"/>
              <a:gd name="connsiteY19" fmla="*/ 2527300 h 2679700"/>
              <a:gd name="connsiteX20" fmla="*/ 2124307 w 4965960"/>
              <a:gd name="connsiteY20" fmla="*/ 2552700 h 2679700"/>
              <a:gd name="connsiteX21" fmla="*/ 1641707 w 4965960"/>
              <a:gd name="connsiteY21" fmla="*/ 2603500 h 2679700"/>
              <a:gd name="connsiteX22" fmla="*/ 1400407 w 4965960"/>
              <a:gd name="connsiteY22" fmla="*/ 2628900 h 2679700"/>
              <a:gd name="connsiteX23" fmla="*/ 1349607 w 4965960"/>
              <a:gd name="connsiteY23" fmla="*/ 2641600 h 2679700"/>
              <a:gd name="connsiteX24" fmla="*/ 1146407 w 4965960"/>
              <a:gd name="connsiteY24" fmla="*/ 2667000 h 2679700"/>
              <a:gd name="connsiteX25" fmla="*/ 1032107 w 4965960"/>
              <a:gd name="connsiteY25" fmla="*/ 2679700 h 2679700"/>
              <a:gd name="connsiteX26" fmla="*/ 92307 w 4965960"/>
              <a:gd name="connsiteY26" fmla="*/ 2628900 h 2679700"/>
              <a:gd name="connsiteX27" fmla="*/ 79607 w 4965960"/>
              <a:gd name="connsiteY27"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991207 w 4965960"/>
              <a:gd name="connsiteY15" fmla="*/ 2463800 h 2679700"/>
              <a:gd name="connsiteX16" fmla="*/ 3851507 w 4965960"/>
              <a:gd name="connsiteY16" fmla="*/ 2489200 h 2679700"/>
              <a:gd name="connsiteX17" fmla="*/ 2619607 w 4965960"/>
              <a:gd name="connsiteY17" fmla="*/ 2501900 h 2679700"/>
              <a:gd name="connsiteX18" fmla="*/ 2454507 w 4965960"/>
              <a:gd name="connsiteY18" fmla="*/ 2527300 h 2679700"/>
              <a:gd name="connsiteX19" fmla="*/ 2124307 w 4965960"/>
              <a:gd name="connsiteY19" fmla="*/ 2552700 h 2679700"/>
              <a:gd name="connsiteX20" fmla="*/ 1641707 w 4965960"/>
              <a:gd name="connsiteY20" fmla="*/ 2603500 h 2679700"/>
              <a:gd name="connsiteX21" fmla="*/ 1400407 w 4965960"/>
              <a:gd name="connsiteY21" fmla="*/ 2628900 h 2679700"/>
              <a:gd name="connsiteX22" fmla="*/ 1349607 w 4965960"/>
              <a:gd name="connsiteY22" fmla="*/ 2641600 h 2679700"/>
              <a:gd name="connsiteX23" fmla="*/ 1146407 w 4965960"/>
              <a:gd name="connsiteY23" fmla="*/ 2667000 h 2679700"/>
              <a:gd name="connsiteX24" fmla="*/ 1032107 w 4965960"/>
              <a:gd name="connsiteY24" fmla="*/ 2679700 h 2679700"/>
              <a:gd name="connsiteX25" fmla="*/ 92307 w 4965960"/>
              <a:gd name="connsiteY25" fmla="*/ 2628900 h 2679700"/>
              <a:gd name="connsiteX26" fmla="*/ 79607 w 4965960"/>
              <a:gd name="connsiteY26"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2454507 w 4965960"/>
              <a:gd name="connsiteY17" fmla="*/ 2527300 h 2679700"/>
              <a:gd name="connsiteX18" fmla="*/ 2124307 w 4965960"/>
              <a:gd name="connsiteY18" fmla="*/ 2552700 h 2679700"/>
              <a:gd name="connsiteX19" fmla="*/ 1641707 w 4965960"/>
              <a:gd name="connsiteY19" fmla="*/ 2603500 h 2679700"/>
              <a:gd name="connsiteX20" fmla="*/ 1400407 w 4965960"/>
              <a:gd name="connsiteY20" fmla="*/ 2628900 h 2679700"/>
              <a:gd name="connsiteX21" fmla="*/ 1349607 w 4965960"/>
              <a:gd name="connsiteY21" fmla="*/ 2641600 h 2679700"/>
              <a:gd name="connsiteX22" fmla="*/ 1146407 w 4965960"/>
              <a:gd name="connsiteY22" fmla="*/ 2667000 h 2679700"/>
              <a:gd name="connsiteX23" fmla="*/ 1032107 w 4965960"/>
              <a:gd name="connsiteY23" fmla="*/ 2679700 h 2679700"/>
              <a:gd name="connsiteX24" fmla="*/ 92307 w 4965960"/>
              <a:gd name="connsiteY24" fmla="*/ 2628900 h 2679700"/>
              <a:gd name="connsiteX25" fmla="*/ 79607 w 4965960"/>
              <a:gd name="connsiteY25"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2124307 w 4965960"/>
              <a:gd name="connsiteY17" fmla="*/ 2552700 h 2679700"/>
              <a:gd name="connsiteX18" fmla="*/ 1641707 w 4965960"/>
              <a:gd name="connsiteY18" fmla="*/ 2603500 h 2679700"/>
              <a:gd name="connsiteX19" fmla="*/ 1400407 w 4965960"/>
              <a:gd name="connsiteY19" fmla="*/ 2628900 h 2679700"/>
              <a:gd name="connsiteX20" fmla="*/ 1349607 w 4965960"/>
              <a:gd name="connsiteY20" fmla="*/ 2641600 h 2679700"/>
              <a:gd name="connsiteX21" fmla="*/ 1146407 w 4965960"/>
              <a:gd name="connsiteY21" fmla="*/ 2667000 h 2679700"/>
              <a:gd name="connsiteX22" fmla="*/ 1032107 w 4965960"/>
              <a:gd name="connsiteY22" fmla="*/ 2679700 h 2679700"/>
              <a:gd name="connsiteX23" fmla="*/ 92307 w 4965960"/>
              <a:gd name="connsiteY23" fmla="*/ 2628900 h 2679700"/>
              <a:gd name="connsiteX24" fmla="*/ 79607 w 4965960"/>
              <a:gd name="connsiteY24"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400407 w 4965960"/>
              <a:gd name="connsiteY18" fmla="*/ 2628900 h 2679700"/>
              <a:gd name="connsiteX19" fmla="*/ 1349607 w 4965960"/>
              <a:gd name="connsiteY19" fmla="*/ 2641600 h 2679700"/>
              <a:gd name="connsiteX20" fmla="*/ 1146407 w 4965960"/>
              <a:gd name="connsiteY20" fmla="*/ 2667000 h 2679700"/>
              <a:gd name="connsiteX21" fmla="*/ 1032107 w 4965960"/>
              <a:gd name="connsiteY21" fmla="*/ 2679700 h 2679700"/>
              <a:gd name="connsiteX22" fmla="*/ 92307 w 4965960"/>
              <a:gd name="connsiteY22" fmla="*/ 2628900 h 2679700"/>
              <a:gd name="connsiteX23" fmla="*/ 79607 w 4965960"/>
              <a:gd name="connsiteY23"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349607 w 4965960"/>
              <a:gd name="connsiteY18" fmla="*/ 2641600 h 2679700"/>
              <a:gd name="connsiteX19" fmla="*/ 1146407 w 4965960"/>
              <a:gd name="connsiteY19" fmla="*/ 2667000 h 2679700"/>
              <a:gd name="connsiteX20" fmla="*/ 1032107 w 4965960"/>
              <a:gd name="connsiteY20" fmla="*/ 2679700 h 2679700"/>
              <a:gd name="connsiteX21" fmla="*/ 92307 w 4965960"/>
              <a:gd name="connsiteY21" fmla="*/ 2628900 h 2679700"/>
              <a:gd name="connsiteX22" fmla="*/ 79607 w 4965960"/>
              <a:gd name="connsiteY22"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146407 w 4965960"/>
              <a:gd name="connsiteY18" fmla="*/ 2667000 h 2679700"/>
              <a:gd name="connsiteX19" fmla="*/ 1032107 w 4965960"/>
              <a:gd name="connsiteY19" fmla="*/ 2679700 h 2679700"/>
              <a:gd name="connsiteX20" fmla="*/ 92307 w 4965960"/>
              <a:gd name="connsiteY20" fmla="*/ 2628900 h 2679700"/>
              <a:gd name="connsiteX21" fmla="*/ 79607 w 4965960"/>
              <a:gd name="connsiteY21"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032107 w 4965960"/>
              <a:gd name="connsiteY18" fmla="*/ 2679700 h 2679700"/>
              <a:gd name="connsiteX19" fmla="*/ 92307 w 4965960"/>
              <a:gd name="connsiteY19" fmla="*/ 2628900 h 2679700"/>
              <a:gd name="connsiteX20" fmla="*/ 79607 w 4965960"/>
              <a:gd name="connsiteY20" fmla="*/ 0 h 2679700"/>
              <a:gd name="connsiteX0" fmla="*/ 91598 w 4977951"/>
              <a:gd name="connsiteY0" fmla="*/ 0 h 2679700"/>
              <a:gd name="connsiteX1" fmla="*/ 612298 w 4977951"/>
              <a:gd name="connsiteY1" fmla="*/ 25400 h 2679700"/>
              <a:gd name="connsiteX2" fmla="*/ 1247298 w 4977951"/>
              <a:gd name="connsiteY2" fmla="*/ 88900 h 2679700"/>
              <a:gd name="connsiteX3" fmla="*/ 2085498 w 4977951"/>
              <a:gd name="connsiteY3" fmla="*/ 165100 h 2679700"/>
              <a:gd name="connsiteX4" fmla="*/ 2669698 w 4977951"/>
              <a:gd name="connsiteY4" fmla="*/ 215900 h 2679700"/>
              <a:gd name="connsiteX5" fmla="*/ 3457098 w 4977951"/>
              <a:gd name="connsiteY5" fmla="*/ 241300 h 2679700"/>
              <a:gd name="connsiteX6" fmla="*/ 4041298 w 4977951"/>
              <a:gd name="connsiteY6" fmla="*/ 355600 h 2679700"/>
              <a:gd name="connsiteX7" fmla="*/ 4650898 w 4977951"/>
              <a:gd name="connsiteY7" fmla="*/ 431800 h 2679700"/>
              <a:gd name="connsiteX8" fmla="*/ 4942998 w 4977951"/>
              <a:gd name="connsiteY8" fmla="*/ 685800 h 2679700"/>
              <a:gd name="connsiteX9" fmla="*/ 4968398 w 4977951"/>
              <a:gd name="connsiteY9" fmla="*/ 1130300 h 2679700"/>
              <a:gd name="connsiteX10" fmla="*/ 4904898 w 4977951"/>
              <a:gd name="connsiteY10" fmla="*/ 1739900 h 2679700"/>
              <a:gd name="connsiteX11" fmla="*/ 4727098 w 4977951"/>
              <a:gd name="connsiteY11" fmla="*/ 1993900 h 2679700"/>
              <a:gd name="connsiteX12" fmla="*/ 4574698 w 4977951"/>
              <a:gd name="connsiteY12" fmla="*/ 2146300 h 2679700"/>
              <a:gd name="connsiteX13" fmla="*/ 4371498 w 4977951"/>
              <a:gd name="connsiteY13" fmla="*/ 2324100 h 2679700"/>
              <a:gd name="connsiteX14" fmla="*/ 4193698 w 4977951"/>
              <a:gd name="connsiteY14" fmla="*/ 2400300 h 2679700"/>
              <a:gd name="connsiteX15" fmla="*/ 3863498 w 4977951"/>
              <a:gd name="connsiteY15" fmla="*/ 2489200 h 2679700"/>
              <a:gd name="connsiteX16" fmla="*/ 2631598 w 4977951"/>
              <a:gd name="connsiteY16" fmla="*/ 2501900 h 2679700"/>
              <a:gd name="connsiteX17" fmla="*/ 1653698 w 4977951"/>
              <a:gd name="connsiteY17" fmla="*/ 2603500 h 2679700"/>
              <a:gd name="connsiteX18" fmla="*/ 1044098 w 4977951"/>
              <a:gd name="connsiteY18" fmla="*/ 2679700 h 2679700"/>
              <a:gd name="connsiteX19" fmla="*/ 85248 w 4977951"/>
              <a:gd name="connsiteY19" fmla="*/ 2597150 h 2679700"/>
              <a:gd name="connsiteX20" fmla="*/ 91598 w 4977951"/>
              <a:gd name="connsiteY20" fmla="*/ 0 h 2679700"/>
              <a:gd name="connsiteX0" fmla="*/ 65206 w 4996009"/>
              <a:gd name="connsiteY0" fmla="*/ 0 h 2679700"/>
              <a:gd name="connsiteX1" fmla="*/ 630356 w 4996009"/>
              <a:gd name="connsiteY1" fmla="*/ 25400 h 2679700"/>
              <a:gd name="connsiteX2" fmla="*/ 1265356 w 4996009"/>
              <a:gd name="connsiteY2" fmla="*/ 88900 h 2679700"/>
              <a:gd name="connsiteX3" fmla="*/ 2103556 w 4996009"/>
              <a:gd name="connsiteY3" fmla="*/ 165100 h 2679700"/>
              <a:gd name="connsiteX4" fmla="*/ 2687756 w 4996009"/>
              <a:gd name="connsiteY4" fmla="*/ 215900 h 2679700"/>
              <a:gd name="connsiteX5" fmla="*/ 3475156 w 4996009"/>
              <a:gd name="connsiteY5" fmla="*/ 241300 h 2679700"/>
              <a:gd name="connsiteX6" fmla="*/ 4059356 w 4996009"/>
              <a:gd name="connsiteY6" fmla="*/ 355600 h 2679700"/>
              <a:gd name="connsiteX7" fmla="*/ 4668956 w 4996009"/>
              <a:gd name="connsiteY7" fmla="*/ 431800 h 2679700"/>
              <a:gd name="connsiteX8" fmla="*/ 4961056 w 4996009"/>
              <a:gd name="connsiteY8" fmla="*/ 685800 h 2679700"/>
              <a:gd name="connsiteX9" fmla="*/ 4986456 w 4996009"/>
              <a:gd name="connsiteY9" fmla="*/ 1130300 h 2679700"/>
              <a:gd name="connsiteX10" fmla="*/ 4922956 w 4996009"/>
              <a:gd name="connsiteY10" fmla="*/ 1739900 h 2679700"/>
              <a:gd name="connsiteX11" fmla="*/ 4745156 w 4996009"/>
              <a:gd name="connsiteY11" fmla="*/ 1993900 h 2679700"/>
              <a:gd name="connsiteX12" fmla="*/ 4592756 w 4996009"/>
              <a:gd name="connsiteY12" fmla="*/ 2146300 h 2679700"/>
              <a:gd name="connsiteX13" fmla="*/ 4389556 w 4996009"/>
              <a:gd name="connsiteY13" fmla="*/ 2324100 h 2679700"/>
              <a:gd name="connsiteX14" fmla="*/ 4211756 w 4996009"/>
              <a:gd name="connsiteY14" fmla="*/ 2400300 h 2679700"/>
              <a:gd name="connsiteX15" fmla="*/ 3881556 w 4996009"/>
              <a:gd name="connsiteY15" fmla="*/ 2489200 h 2679700"/>
              <a:gd name="connsiteX16" fmla="*/ 2649656 w 4996009"/>
              <a:gd name="connsiteY16" fmla="*/ 2501900 h 2679700"/>
              <a:gd name="connsiteX17" fmla="*/ 1671756 w 4996009"/>
              <a:gd name="connsiteY17" fmla="*/ 2603500 h 2679700"/>
              <a:gd name="connsiteX18" fmla="*/ 1062156 w 4996009"/>
              <a:gd name="connsiteY18" fmla="*/ 2679700 h 2679700"/>
              <a:gd name="connsiteX19" fmla="*/ 103306 w 4996009"/>
              <a:gd name="connsiteY19" fmla="*/ 2597150 h 2679700"/>
              <a:gd name="connsiteX20" fmla="*/ 65206 w 4996009"/>
              <a:gd name="connsiteY20" fmla="*/ 0 h 2679700"/>
              <a:gd name="connsiteX0" fmla="*/ 0 w 4930803"/>
              <a:gd name="connsiteY0" fmla="*/ 0 h 2679700"/>
              <a:gd name="connsiteX1" fmla="*/ 565150 w 4930803"/>
              <a:gd name="connsiteY1" fmla="*/ 25400 h 2679700"/>
              <a:gd name="connsiteX2" fmla="*/ 1200150 w 4930803"/>
              <a:gd name="connsiteY2" fmla="*/ 88900 h 2679700"/>
              <a:gd name="connsiteX3" fmla="*/ 2038350 w 4930803"/>
              <a:gd name="connsiteY3" fmla="*/ 165100 h 2679700"/>
              <a:gd name="connsiteX4" fmla="*/ 2622550 w 4930803"/>
              <a:gd name="connsiteY4" fmla="*/ 215900 h 2679700"/>
              <a:gd name="connsiteX5" fmla="*/ 3409950 w 4930803"/>
              <a:gd name="connsiteY5" fmla="*/ 241300 h 2679700"/>
              <a:gd name="connsiteX6" fmla="*/ 3994150 w 4930803"/>
              <a:gd name="connsiteY6" fmla="*/ 355600 h 2679700"/>
              <a:gd name="connsiteX7" fmla="*/ 4603750 w 4930803"/>
              <a:gd name="connsiteY7" fmla="*/ 431800 h 2679700"/>
              <a:gd name="connsiteX8" fmla="*/ 4895850 w 4930803"/>
              <a:gd name="connsiteY8" fmla="*/ 685800 h 2679700"/>
              <a:gd name="connsiteX9" fmla="*/ 4921250 w 4930803"/>
              <a:gd name="connsiteY9" fmla="*/ 1130300 h 2679700"/>
              <a:gd name="connsiteX10" fmla="*/ 4857750 w 4930803"/>
              <a:gd name="connsiteY10" fmla="*/ 1739900 h 2679700"/>
              <a:gd name="connsiteX11" fmla="*/ 4679950 w 4930803"/>
              <a:gd name="connsiteY11" fmla="*/ 1993900 h 2679700"/>
              <a:gd name="connsiteX12" fmla="*/ 4527550 w 4930803"/>
              <a:gd name="connsiteY12" fmla="*/ 2146300 h 2679700"/>
              <a:gd name="connsiteX13" fmla="*/ 4324350 w 4930803"/>
              <a:gd name="connsiteY13" fmla="*/ 2324100 h 2679700"/>
              <a:gd name="connsiteX14" fmla="*/ 4146550 w 4930803"/>
              <a:gd name="connsiteY14" fmla="*/ 2400300 h 2679700"/>
              <a:gd name="connsiteX15" fmla="*/ 3816350 w 4930803"/>
              <a:gd name="connsiteY15" fmla="*/ 2489200 h 2679700"/>
              <a:gd name="connsiteX16" fmla="*/ 2584450 w 4930803"/>
              <a:gd name="connsiteY16" fmla="*/ 2501900 h 2679700"/>
              <a:gd name="connsiteX17" fmla="*/ 1606550 w 4930803"/>
              <a:gd name="connsiteY17" fmla="*/ 2603500 h 2679700"/>
              <a:gd name="connsiteX18" fmla="*/ 996950 w 4930803"/>
              <a:gd name="connsiteY18" fmla="*/ 2679700 h 2679700"/>
              <a:gd name="connsiteX19" fmla="*/ 38100 w 4930803"/>
              <a:gd name="connsiteY19" fmla="*/ 2597150 h 2679700"/>
              <a:gd name="connsiteX20" fmla="*/ 0 w 4930803"/>
              <a:gd name="connsiteY20" fmla="*/ 0 h 2679700"/>
              <a:gd name="connsiteX0" fmla="*/ 0 w 4930803"/>
              <a:gd name="connsiteY0" fmla="*/ 0 h 2609556"/>
              <a:gd name="connsiteX1" fmla="*/ 565150 w 4930803"/>
              <a:gd name="connsiteY1" fmla="*/ 25400 h 2609556"/>
              <a:gd name="connsiteX2" fmla="*/ 1200150 w 4930803"/>
              <a:gd name="connsiteY2" fmla="*/ 88900 h 2609556"/>
              <a:gd name="connsiteX3" fmla="*/ 2038350 w 4930803"/>
              <a:gd name="connsiteY3" fmla="*/ 165100 h 2609556"/>
              <a:gd name="connsiteX4" fmla="*/ 2622550 w 4930803"/>
              <a:gd name="connsiteY4" fmla="*/ 215900 h 2609556"/>
              <a:gd name="connsiteX5" fmla="*/ 3409950 w 4930803"/>
              <a:gd name="connsiteY5" fmla="*/ 241300 h 2609556"/>
              <a:gd name="connsiteX6" fmla="*/ 3994150 w 4930803"/>
              <a:gd name="connsiteY6" fmla="*/ 355600 h 2609556"/>
              <a:gd name="connsiteX7" fmla="*/ 4603750 w 4930803"/>
              <a:gd name="connsiteY7" fmla="*/ 431800 h 2609556"/>
              <a:gd name="connsiteX8" fmla="*/ 4895850 w 4930803"/>
              <a:gd name="connsiteY8" fmla="*/ 685800 h 2609556"/>
              <a:gd name="connsiteX9" fmla="*/ 4921250 w 4930803"/>
              <a:gd name="connsiteY9" fmla="*/ 1130300 h 2609556"/>
              <a:gd name="connsiteX10" fmla="*/ 4857750 w 4930803"/>
              <a:gd name="connsiteY10" fmla="*/ 1739900 h 2609556"/>
              <a:gd name="connsiteX11" fmla="*/ 4679950 w 4930803"/>
              <a:gd name="connsiteY11" fmla="*/ 1993900 h 2609556"/>
              <a:gd name="connsiteX12" fmla="*/ 4527550 w 4930803"/>
              <a:gd name="connsiteY12" fmla="*/ 2146300 h 2609556"/>
              <a:gd name="connsiteX13" fmla="*/ 4324350 w 4930803"/>
              <a:gd name="connsiteY13" fmla="*/ 2324100 h 2609556"/>
              <a:gd name="connsiteX14" fmla="*/ 4146550 w 4930803"/>
              <a:gd name="connsiteY14" fmla="*/ 2400300 h 2609556"/>
              <a:gd name="connsiteX15" fmla="*/ 3816350 w 4930803"/>
              <a:gd name="connsiteY15" fmla="*/ 2489200 h 2609556"/>
              <a:gd name="connsiteX16" fmla="*/ 2584450 w 4930803"/>
              <a:gd name="connsiteY16" fmla="*/ 2501900 h 2609556"/>
              <a:gd name="connsiteX17" fmla="*/ 1606550 w 4930803"/>
              <a:gd name="connsiteY17" fmla="*/ 2603500 h 2609556"/>
              <a:gd name="connsiteX18" fmla="*/ 996950 w 4930803"/>
              <a:gd name="connsiteY18" fmla="*/ 2597150 h 2609556"/>
              <a:gd name="connsiteX19" fmla="*/ 38100 w 4930803"/>
              <a:gd name="connsiteY19" fmla="*/ 2597150 h 2609556"/>
              <a:gd name="connsiteX20" fmla="*/ 0 w 4930803"/>
              <a:gd name="connsiteY20" fmla="*/ 0 h 2609556"/>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019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02150 w 4930803"/>
              <a:gd name="connsiteY12" fmla="*/ 207645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11350 h 2607153"/>
              <a:gd name="connsiteX12" fmla="*/ 4502150 w 4930803"/>
              <a:gd name="connsiteY12" fmla="*/ 207645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5484"/>
              <a:gd name="connsiteY0" fmla="*/ 0 h 2607153"/>
              <a:gd name="connsiteX1" fmla="*/ 565150 w 4935484"/>
              <a:gd name="connsiteY1" fmla="*/ 25400 h 2607153"/>
              <a:gd name="connsiteX2" fmla="*/ 1200150 w 4935484"/>
              <a:gd name="connsiteY2" fmla="*/ 88900 h 2607153"/>
              <a:gd name="connsiteX3" fmla="*/ 2038350 w 4935484"/>
              <a:gd name="connsiteY3" fmla="*/ 165100 h 2607153"/>
              <a:gd name="connsiteX4" fmla="*/ 2622550 w 4935484"/>
              <a:gd name="connsiteY4" fmla="*/ 215900 h 2607153"/>
              <a:gd name="connsiteX5" fmla="*/ 3409950 w 4935484"/>
              <a:gd name="connsiteY5" fmla="*/ 241300 h 2607153"/>
              <a:gd name="connsiteX6" fmla="*/ 3994150 w 4935484"/>
              <a:gd name="connsiteY6" fmla="*/ 355600 h 2607153"/>
              <a:gd name="connsiteX7" fmla="*/ 4603750 w 4935484"/>
              <a:gd name="connsiteY7" fmla="*/ 431800 h 2607153"/>
              <a:gd name="connsiteX8" fmla="*/ 4895850 w 4935484"/>
              <a:gd name="connsiteY8" fmla="*/ 685800 h 2607153"/>
              <a:gd name="connsiteX9" fmla="*/ 4921250 w 4935484"/>
              <a:gd name="connsiteY9" fmla="*/ 1130300 h 2607153"/>
              <a:gd name="connsiteX10" fmla="*/ 4787900 w 4935484"/>
              <a:gd name="connsiteY10" fmla="*/ 1663700 h 2607153"/>
              <a:gd name="connsiteX11" fmla="*/ 4679950 w 4935484"/>
              <a:gd name="connsiteY11" fmla="*/ 1911350 h 2607153"/>
              <a:gd name="connsiteX12" fmla="*/ 4502150 w 4935484"/>
              <a:gd name="connsiteY12" fmla="*/ 2076450 h 2607153"/>
              <a:gd name="connsiteX13" fmla="*/ 4324350 w 4935484"/>
              <a:gd name="connsiteY13" fmla="*/ 2247900 h 2607153"/>
              <a:gd name="connsiteX14" fmla="*/ 4140200 w 4935484"/>
              <a:gd name="connsiteY14" fmla="*/ 2349500 h 2607153"/>
              <a:gd name="connsiteX15" fmla="*/ 3816350 w 4935484"/>
              <a:gd name="connsiteY15" fmla="*/ 2489200 h 2607153"/>
              <a:gd name="connsiteX16" fmla="*/ 2584450 w 4935484"/>
              <a:gd name="connsiteY16" fmla="*/ 2527300 h 2607153"/>
              <a:gd name="connsiteX17" fmla="*/ 1619250 w 4935484"/>
              <a:gd name="connsiteY17" fmla="*/ 2578100 h 2607153"/>
              <a:gd name="connsiteX18" fmla="*/ 996950 w 4935484"/>
              <a:gd name="connsiteY18" fmla="*/ 2597150 h 2607153"/>
              <a:gd name="connsiteX19" fmla="*/ 38100 w 4935484"/>
              <a:gd name="connsiteY19" fmla="*/ 2597150 h 2607153"/>
              <a:gd name="connsiteX20" fmla="*/ 0 w 4935484"/>
              <a:gd name="connsiteY20" fmla="*/ 0 h 2607153"/>
              <a:gd name="connsiteX0" fmla="*/ 0 w 4930394"/>
              <a:gd name="connsiteY0" fmla="*/ 0 h 2607153"/>
              <a:gd name="connsiteX1" fmla="*/ 565150 w 4930394"/>
              <a:gd name="connsiteY1" fmla="*/ 25400 h 2607153"/>
              <a:gd name="connsiteX2" fmla="*/ 1200150 w 4930394"/>
              <a:gd name="connsiteY2" fmla="*/ 88900 h 2607153"/>
              <a:gd name="connsiteX3" fmla="*/ 2038350 w 4930394"/>
              <a:gd name="connsiteY3" fmla="*/ 165100 h 2607153"/>
              <a:gd name="connsiteX4" fmla="*/ 2622550 w 4930394"/>
              <a:gd name="connsiteY4" fmla="*/ 215900 h 2607153"/>
              <a:gd name="connsiteX5" fmla="*/ 3409950 w 4930394"/>
              <a:gd name="connsiteY5" fmla="*/ 241300 h 2607153"/>
              <a:gd name="connsiteX6" fmla="*/ 3994150 w 4930394"/>
              <a:gd name="connsiteY6" fmla="*/ 355600 h 2607153"/>
              <a:gd name="connsiteX7" fmla="*/ 4603750 w 4930394"/>
              <a:gd name="connsiteY7" fmla="*/ 431800 h 2607153"/>
              <a:gd name="connsiteX8" fmla="*/ 4895850 w 4930394"/>
              <a:gd name="connsiteY8" fmla="*/ 685800 h 2607153"/>
              <a:gd name="connsiteX9" fmla="*/ 4921250 w 4930394"/>
              <a:gd name="connsiteY9" fmla="*/ 1130300 h 2607153"/>
              <a:gd name="connsiteX10" fmla="*/ 4864101 w 4930394"/>
              <a:gd name="connsiteY10" fmla="*/ 1377949 h 2607153"/>
              <a:gd name="connsiteX11" fmla="*/ 4787900 w 4930394"/>
              <a:gd name="connsiteY11" fmla="*/ 1663700 h 2607153"/>
              <a:gd name="connsiteX12" fmla="*/ 4679950 w 4930394"/>
              <a:gd name="connsiteY12" fmla="*/ 1911350 h 2607153"/>
              <a:gd name="connsiteX13" fmla="*/ 4502150 w 4930394"/>
              <a:gd name="connsiteY13" fmla="*/ 2076450 h 2607153"/>
              <a:gd name="connsiteX14" fmla="*/ 4324350 w 4930394"/>
              <a:gd name="connsiteY14" fmla="*/ 2247900 h 2607153"/>
              <a:gd name="connsiteX15" fmla="*/ 4140200 w 4930394"/>
              <a:gd name="connsiteY15" fmla="*/ 2349500 h 2607153"/>
              <a:gd name="connsiteX16" fmla="*/ 3816350 w 4930394"/>
              <a:gd name="connsiteY16" fmla="*/ 2489200 h 2607153"/>
              <a:gd name="connsiteX17" fmla="*/ 2584450 w 4930394"/>
              <a:gd name="connsiteY17" fmla="*/ 2527300 h 2607153"/>
              <a:gd name="connsiteX18" fmla="*/ 1619250 w 4930394"/>
              <a:gd name="connsiteY18" fmla="*/ 2578100 h 2607153"/>
              <a:gd name="connsiteX19" fmla="*/ 996950 w 4930394"/>
              <a:gd name="connsiteY19" fmla="*/ 2597150 h 2607153"/>
              <a:gd name="connsiteX20" fmla="*/ 38100 w 4930394"/>
              <a:gd name="connsiteY20" fmla="*/ 2597150 h 2607153"/>
              <a:gd name="connsiteX21" fmla="*/ 0 w 4930394"/>
              <a:gd name="connsiteY21" fmla="*/ 0 h 2607153"/>
              <a:gd name="connsiteX0" fmla="*/ 0 w 4930394"/>
              <a:gd name="connsiteY0" fmla="*/ 0 h 2607153"/>
              <a:gd name="connsiteX1" fmla="*/ 565150 w 4930394"/>
              <a:gd name="connsiteY1" fmla="*/ 25400 h 2607153"/>
              <a:gd name="connsiteX2" fmla="*/ 1200150 w 4930394"/>
              <a:gd name="connsiteY2" fmla="*/ 88900 h 2607153"/>
              <a:gd name="connsiteX3" fmla="*/ 2038350 w 4930394"/>
              <a:gd name="connsiteY3" fmla="*/ 165100 h 2607153"/>
              <a:gd name="connsiteX4" fmla="*/ 2622550 w 4930394"/>
              <a:gd name="connsiteY4" fmla="*/ 215900 h 2607153"/>
              <a:gd name="connsiteX5" fmla="*/ 3409950 w 4930394"/>
              <a:gd name="connsiteY5" fmla="*/ 241300 h 2607153"/>
              <a:gd name="connsiteX6" fmla="*/ 3994150 w 4930394"/>
              <a:gd name="connsiteY6" fmla="*/ 355600 h 2607153"/>
              <a:gd name="connsiteX7" fmla="*/ 4603750 w 4930394"/>
              <a:gd name="connsiteY7" fmla="*/ 431800 h 2607153"/>
              <a:gd name="connsiteX8" fmla="*/ 4895850 w 4930394"/>
              <a:gd name="connsiteY8" fmla="*/ 685800 h 2607153"/>
              <a:gd name="connsiteX9" fmla="*/ 4921250 w 4930394"/>
              <a:gd name="connsiteY9" fmla="*/ 1130300 h 2607153"/>
              <a:gd name="connsiteX10" fmla="*/ 4864101 w 4930394"/>
              <a:gd name="connsiteY10" fmla="*/ 1377949 h 2607153"/>
              <a:gd name="connsiteX11" fmla="*/ 4787900 w 4930394"/>
              <a:gd name="connsiteY11" fmla="*/ 1663700 h 2607153"/>
              <a:gd name="connsiteX12" fmla="*/ 4679950 w 4930394"/>
              <a:gd name="connsiteY12" fmla="*/ 1911350 h 2607153"/>
              <a:gd name="connsiteX13" fmla="*/ 4502150 w 4930394"/>
              <a:gd name="connsiteY13" fmla="*/ 2076450 h 2607153"/>
              <a:gd name="connsiteX14" fmla="*/ 4324350 w 4930394"/>
              <a:gd name="connsiteY14" fmla="*/ 2247900 h 2607153"/>
              <a:gd name="connsiteX15" fmla="*/ 4140200 w 4930394"/>
              <a:gd name="connsiteY15" fmla="*/ 2349500 h 2607153"/>
              <a:gd name="connsiteX16" fmla="*/ 3816350 w 4930394"/>
              <a:gd name="connsiteY16" fmla="*/ 2489200 h 2607153"/>
              <a:gd name="connsiteX17" fmla="*/ 2584450 w 4930394"/>
              <a:gd name="connsiteY17" fmla="*/ 2527300 h 2607153"/>
              <a:gd name="connsiteX18" fmla="*/ 1619250 w 4930394"/>
              <a:gd name="connsiteY18" fmla="*/ 2578100 h 2607153"/>
              <a:gd name="connsiteX19" fmla="*/ 996950 w 4930394"/>
              <a:gd name="connsiteY19" fmla="*/ 2597150 h 2607153"/>
              <a:gd name="connsiteX20" fmla="*/ 38100 w 4930394"/>
              <a:gd name="connsiteY20" fmla="*/ 2597150 h 2607153"/>
              <a:gd name="connsiteX21" fmla="*/ 0 w 4930394"/>
              <a:gd name="connsiteY21" fmla="*/ 0 h 2607153"/>
              <a:gd name="connsiteX0" fmla="*/ 0 w 4907586"/>
              <a:gd name="connsiteY0" fmla="*/ 0 h 2607153"/>
              <a:gd name="connsiteX1" fmla="*/ 565150 w 4907586"/>
              <a:gd name="connsiteY1" fmla="*/ 25400 h 2607153"/>
              <a:gd name="connsiteX2" fmla="*/ 1200150 w 4907586"/>
              <a:gd name="connsiteY2" fmla="*/ 88900 h 2607153"/>
              <a:gd name="connsiteX3" fmla="*/ 2038350 w 4907586"/>
              <a:gd name="connsiteY3" fmla="*/ 165100 h 2607153"/>
              <a:gd name="connsiteX4" fmla="*/ 2622550 w 4907586"/>
              <a:gd name="connsiteY4" fmla="*/ 215900 h 2607153"/>
              <a:gd name="connsiteX5" fmla="*/ 3409950 w 4907586"/>
              <a:gd name="connsiteY5" fmla="*/ 241300 h 2607153"/>
              <a:gd name="connsiteX6" fmla="*/ 3994150 w 4907586"/>
              <a:gd name="connsiteY6" fmla="*/ 355600 h 2607153"/>
              <a:gd name="connsiteX7" fmla="*/ 4603750 w 4907586"/>
              <a:gd name="connsiteY7" fmla="*/ 431800 h 2607153"/>
              <a:gd name="connsiteX8" fmla="*/ 4895850 w 4907586"/>
              <a:gd name="connsiteY8" fmla="*/ 685800 h 2607153"/>
              <a:gd name="connsiteX9" fmla="*/ 4851400 w 4907586"/>
              <a:gd name="connsiteY9" fmla="*/ 1149350 h 2607153"/>
              <a:gd name="connsiteX10" fmla="*/ 4864101 w 4907586"/>
              <a:gd name="connsiteY10" fmla="*/ 1377949 h 2607153"/>
              <a:gd name="connsiteX11" fmla="*/ 4787900 w 4907586"/>
              <a:gd name="connsiteY11" fmla="*/ 1663700 h 2607153"/>
              <a:gd name="connsiteX12" fmla="*/ 4679950 w 4907586"/>
              <a:gd name="connsiteY12" fmla="*/ 1911350 h 2607153"/>
              <a:gd name="connsiteX13" fmla="*/ 4502150 w 4907586"/>
              <a:gd name="connsiteY13" fmla="*/ 2076450 h 2607153"/>
              <a:gd name="connsiteX14" fmla="*/ 4324350 w 4907586"/>
              <a:gd name="connsiteY14" fmla="*/ 2247900 h 2607153"/>
              <a:gd name="connsiteX15" fmla="*/ 4140200 w 4907586"/>
              <a:gd name="connsiteY15" fmla="*/ 2349500 h 2607153"/>
              <a:gd name="connsiteX16" fmla="*/ 3816350 w 4907586"/>
              <a:gd name="connsiteY16" fmla="*/ 2489200 h 2607153"/>
              <a:gd name="connsiteX17" fmla="*/ 2584450 w 4907586"/>
              <a:gd name="connsiteY17" fmla="*/ 2527300 h 2607153"/>
              <a:gd name="connsiteX18" fmla="*/ 1619250 w 4907586"/>
              <a:gd name="connsiteY18" fmla="*/ 2578100 h 2607153"/>
              <a:gd name="connsiteX19" fmla="*/ 996950 w 4907586"/>
              <a:gd name="connsiteY19" fmla="*/ 2597150 h 2607153"/>
              <a:gd name="connsiteX20" fmla="*/ 38100 w 4907586"/>
              <a:gd name="connsiteY20" fmla="*/ 2597150 h 2607153"/>
              <a:gd name="connsiteX21" fmla="*/ 0 w 4907586"/>
              <a:gd name="connsiteY21" fmla="*/ 0 h 2607153"/>
              <a:gd name="connsiteX0" fmla="*/ 0 w 4907586"/>
              <a:gd name="connsiteY0" fmla="*/ 0 h 2607153"/>
              <a:gd name="connsiteX1" fmla="*/ 565150 w 4907586"/>
              <a:gd name="connsiteY1" fmla="*/ 25400 h 2607153"/>
              <a:gd name="connsiteX2" fmla="*/ 1200150 w 4907586"/>
              <a:gd name="connsiteY2" fmla="*/ 88900 h 2607153"/>
              <a:gd name="connsiteX3" fmla="*/ 2038350 w 4907586"/>
              <a:gd name="connsiteY3" fmla="*/ 165100 h 2607153"/>
              <a:gd name="connsiteX4" fmla="*/ 2622550 w 4907586"/>
              <a:gd name="connsiteY4" fmla="*/ 215900 h 2607153"/>
              <a:gd name="connsiteX5" fmla="*/ 3409950 w 4907586"/>
              <a:gd name="connsiteY5" fmla="*/ 241300 h 2607153"/>
              <a:gd name="connsiteX6" fmla="*/ 3994150 w 4907586"/>
              <a:gd name="connsiteY6" fmla="*/ 355600 h 2607153"/>
              <a:gd name="connsiteX7" fmla="*/ 4603750 w 4907586"/>
              <a:gd name="connsiteY7" fmla="*/ 431800 h 2607153"/>
              <a:gd name="connsiteX8" fmla="*/ 4895850 w 4907586"/>
              <a:gd name="connsiteY8" fmla="*/ 869950 h 2607153"/>
              <a:gd name="connsiteX9" fmla="*/ 4851400 w 4907586"/>
              <a:gd name="connsiteY9" fmla="*/ 1149350 h 2607153"/>
              <a:gd name="connsiteX10" fmla="*/ 4864101 w 4907586"/>
              <a:gd name="connsiteY10" fmla="*/ 1377949 h 2607153"/>
              <a:gd name="connsiteX11" fmla="*/ 4787900 w 4907586"/>
              <a:gd name="connsiteY11" fmla="*/ 1663700 h 2607153"/>
              <a:gd name="connsiteX12" fmla="*/ 4679950 w 4907586"/>
              <a:gd name="connsiteY12" fmla="*/ 1911350 h 2607153"/>
              <a:gd name="connsiteX13" fmla="*/ 4502150 w 4907586"/>
              <a:gd name="connsiteY13" fmla="*/ 2076450 h 2607153"/>
              <a:gd name="connsiteX14" fmla="*/ 4324350 w 4907586"/>
              <a:gd name="connsiteY14" fmla="*/ 2247900 h 2607153"/>
              <a:gd name="connsiteX15" fmla="*/ 4140200 w 4907586"/>
              <a:gd name="connsiteY15" fmla="*/ 2349500 h 2607153"/>
              <a:gd name="connsiteX16" fmla="*/ 3816350 w 4907586"/>
              <a:gd name="connsiteY16" fmla="*/ 2489200 h 2607153"/>
              <a:gd name="connsiteX17" fmla="*/ 2584450 w 4907586"/>
              <a:gd name="connsiteY17" fmla="*/ 2527300 h 2607153"/>
              <a:gd name="connsiteX18" fmla="*/ 1619250 w 4907586"/>
              <a:gd name="connsiteY18" fmla="*/ 2578100 h 2607153"/>
              <a:gd name="connsiteX19" fmla="*/ 996950 w 4907586"/>
              <a:gd name="connsiteY19" fmla="*/ 2597150 h 2607153"/>
              <a:gd name="connsiteX20" fmla="*/ 38100 w 4907586"/>
              <a:gd name="connsiteY20" fmla="*/ 2597150 h 2607153"/>
              <a:gd name="connsiteX21" fmla="*/ 0 w 4907586"/>
              <a:gd name="connsiteY21" fmla="*/ 0 h 2607153"/>
              <a:gd name="connsiteX0" fmla="*/ 0 w 4897057"/>
              <a:gd name="connsiteY0" fmla="*/ 0 h 2607153"/>
              <a:gd name="connsiteX1" fmla="*/ 565150 w 4897057"/>
              <a:gd name="connsiteY1" fmla="*/ 25400 h 2607153"/>
              <a:gd name="connsiteX2" fmla="*/ 1200150 w 4897057"/>
              <a:gd name="connsiteY2" fmla="*/ 88900 h 2607153"/>
              <a:gd name="connsiteX3" fmla="*/ 2038350 w 4897057"/>
              <a:gd name="connsiteY3" fmla="*/ 165100 h 2607153"/>
              <a:gd name="connsiteX4" fmla="*/ 2622550 w 4897057"/>
              <a:gd name="connsiteY4" fmla="*/ 215900 h 2607153"/>
              <a:gd name="connsiteX5" fmla="*/ 3409950 w 4897057"/>
              <a:gd name="connsiteY5" fmla="*/ 241300 h 2607153"/>
              <a:gd name="connsiteX6" fmla="*/ 3994150 w 4897057"/>
              <a:gd name="connsiteY6" fmla="*/ 355600 h 2607153"/>
              <a:gd name="connsiteX7" fmla="*/ 4603750 w 4897057"/>
              <a:gd name="connsiteY7" fmla="*/ 431800 h 2607153"/>
              <a:gd name="connsiteX8" fmla="*/ 4895850 w 4897057"/>
              <a:gd name="connsiteY8" fmla="*/ 869950 h 2607153"/>
              <a:gd name="connsiteX9" fmla="*/ 4851400 w 4897057"/>
              <a:gd name="connsiteY9" fmla="*/ 1149350 h 2607153"/>
              <a:gd name="connsiteX10" fmla="*/ 4864101 w 4897057"/>
              <a:gd name="connsiteY10" fmla="*/ 1377949 h 2607153"/>
              <a:gd name="connsiteX11" fmla="*/ 4787900 w 4897057"/>
              <a:gd name="connsiteY11" fmla="*/ 1663700 h 2607153"/>
              <a:gd name="connsiteX12" fmla="*/ 4679950 w 4897057"/>
              <a:gd name="connsiteY12" fmla="*/ 1911350 h 2607153"/>
              <a:gd name="connsiteX13" fmla="*/ 4502150 w 4897057"/>
              <a:gd name="connsiteY13" fmla="*/ 2076450 h 2607153"/>
              <a:gd name="connsiteX14" fmla="*/ 4324350 w 4897057"/>
              <a:gd name="connsiteY14" fmla="*/ 2247900 h 2607153"/>
              <a:gd name="connsiteX15" fmla="*/ 4140200 w 4897057"/>
              <a:gd name="connsiteY15" fmla="*/ 2349500 h 2607153"/>
              <a:gd name="connsiteX16" fmla="*/ 3816350 w 4897057"/>
              <a:gd name="connsiteY16" fmla="*/ 2489200 h 2607153"/>
              <a:gd name="connsiteX17" fmla="*/ 2584450 w 4897057"/>
              <a:gd name="connsiteY17" fmla="*/ 2527300 h 2607153"/>
              <a:gd name="connsiteX18" fmla="*/ 1619250 w 4897057"/>
              <a:gd name="connsiteY18" fmla="*/ 2578100 h 2607153"/>
              <a:gd name="connsiteX19" fmla="*/ 996950 w 4897057"/>
              <a:gd name="connsiteY19" fmla="*/ 2597150 h 2607153"/>
              <a:gd name="connsiteX20" fmla="*/ 38100 w 4897057"/>
              <a:gd name="connsiteY20" fmla="*/ 2597150 h 2607153"/>
              <a:gd name="connsiteX21" fmla="*/ 0 w 4897057"/>
              <a:gd name="connsiteY21" fmla="*/ 0 h 2607153"/>
              <a:gd name="connsiteX0" fmla="*/ 0 w 4899500"/>
              <a:gd name="connsiteY0" fmla="*/ 0 h 2607153"/>
              <a:gd name="connsiteX1" fmla="*/ 565150 w 4899500"/>
              <a:gd name="connsiteY1" fmla="*/ 25400 h 2607153"/>
              <a:gd name="connsiteX2" fmla="*/ 1200150 w 4899500"/>
              <a:gd name="connsiteY2" fmla="*/ 88900 h 2607153"/>
              <a:gd name="connsiteX3" fmla="*/ 2038350 w 4899500"/>
              <a:gd name="connsiteY3" fmla="*/ 165100 h 2607153"/>
              <a:gd name="connsiteX4" fmla="*/ 2622550 w 4899500"/>
              <a:gd name="connsiteY4" fmla="*/ 215900 h 2607153"/>
              <a:gd name="connsiteX5" fmla="*/ 3409950 w 4899500"/>
              <a:gd name="connsiteY5" fmla="*/ 241300 h 2607153"/>
              <a:gd name="connsiteX6" fmla="*/ 3994150 w 4899500"/>
              <a:gd name="connsiteY6" fmla="*/ 355600 h 2607153"/>
              <a:gd name="connsiteX7" fmla="*/ 4603750 w 4899500"/>
              <a:gd name="connsiteY7" fmla="*/ 431800 h 2607153"/>
              <a:gd name="connsiteX8" fmla="*/ 4895850 w 4899500"/>
              <a:gd name="connsiteY8" fmla="*/ 869950 h 2607153"/>
              <a:gd name="connsiteX9" fmla="*/ 4851400 w 4899500"/>
              <a:gd name="connsiteY9" fmla="*/ 1149350 h 2607153"/>
              <a:gd name="connsiteX10" fmla="*/ 4864101 w 4899500"/>
              <a:gd name="connsiteY10" fmla="*/ 1377949 h 2607153"/>
              <a:gd name="connsiteX11" fmla="*/ 4787900 w 4899500"/>
              <a:gd name="connsiteY11" fmla="*/ 1663700 h 2607153"/>
              <a:gd name="connsiteX12" fmla="*/ 4679950 w 4899500"/>
              <a:gd name="connsiteY12" fmla="*/ 1911350 h 2607153"/>
              <a:gd name="connsiteX13" fmla="*/ 4502150 w 4899500"/>
              <a:gd name="connsiteY13" fmla="*/ 2076450 h 2607153"/>
              <a:gd name="connsiteX14" fmla="*/ 4324350 w 4899500"/>
              <a:gd name="connsiteY14" fmla="*/ 2247900 h 2607153"/>
              <a:gd name="connsiteX15" fmla="*/ 4140200 w 4899500"/>
              <a:gd name="connsiteY15" fmla="*/ 2349500 h 2607153"/>
              <a:gd name="connsiteX16" fmla="*/ 3816350 w 4899500"/>
              <a:gd name="connsiteY16" fmla="*/ 2489200 h 2607153"/>
              <a:gd name="connsiteX17" fmla="*/ 2584450 w 4899500"/>
              <a:gd name="connsiteY17" fmla="*/ 2527300 h 2607153"/>
              <a:gd name="connsiteX18" fmla="*/ 1619250 w 4899500"/>
              <a:gd name="connsiteY18" fmla="*/ 2578100 h 2607153"/>
              <a:gd name="connsiteX19" fmla="*/ 996950 w 4899500"/>
              <a:gd name="connsiteY19" fmla="*/ 2597150 h 2607153"/>
              <a:gd name="connsiteX20" fmla="*/ 38100 w 4899500"/>
              <a:gd name="connsiteY20" fmla="*/ 2597150 h 2607153"/>
              <a:gd name="connsiteX21" fmla="*/ 0 w 4899500"/>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3994150 w 4908409"/>
              <a:gd name="connsiteY6" fmla="*/ 35560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3994150 w 4908409"/>
              <a:gd name="connsiteY6" fmla="*/ 35560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52450 w 4908409"/>
              <a:gd name="connsiteY1" fmla="*/ 508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33809"/>
              <a:gd name="connsiteY0" fmla="*/ 0 h 2613503"/>
              <a:gd name="connsiteX1" fmla="*/ 577850 w 4933809"/>
              <a:gd name="connsiteY1" fmla="*/ 57150 h 2613503"/>
              <a:gd name="connsiteX2" fmla="*/ 1225550 w 4933809"/>
              <a:gd name="connsiteY2" fmla="*/ 95250 h 2613503"/>
              <a:gd name="connsiteX3" fmla="*/ 2070100 w 4933809"/>
              <a:gd name="connsiteY3" fmla="*/ 146050 h 2613503"/>
              <a:gd name="connsiteX4" fmla="*/ 2647950 w 4933809"/>
              <a:gd name="connsiteY4" fmla="*/ 190500 h 2613503"/>
              <a:gd name="connsiteX5" fmla="*/ 3435350 w 4933809"/>
              <a:gd name="connsiteY5" fmla="*/ 247650 h 2613503"/>
              <a:gd name="connsiteX6" fmla="*/ 4140200 w 4933809"/>
              <a:gd name="connsiteY6" fmla="*/ 292100 h 2613503"/>
              <a:gd name="connsiteX7" fmla="*/ 4616450 w 4933809"/>
              <a:gd name="connsiteY7" fmla="*/ 463550 h 2613503"/>
              <a:gd name="connsiteX8" fmla="*/ 4921250 w 4933809"/>
              <a:gd name="connsiteY8" fmla="*/ 876300 h 2613503"/>
              <a:gd name="connsiteX9" fmla="*/ 4876800 w 4933809"/>
              <a:gd name="connsiteY9" fmla="*/ 1155700 h 2613503"/>
              <a:gd name="connsiteX10" fmla="*/ 4889501 w 4933809"/>
              <a:gd name="connsiteY10" fmla="*/ 1384299 h 2613503"/>
              <a:gd name="connsiteX11" fmla="*/ 4813300 w 4933809"/>
              <a:gd name="connsiteY11" fmla="*/ 1670050 h 2613503"/>
              <a:gd name="connsiteX12" fmla="*/ 4705350 w 4933809"/>
              <a:gd name="connsiteY12" fmla="*/ 1917700 h 2613503"/>
              <a:gd name="connsiteX13" fmla="*/ 4527550 w 4933809"/>
              <a:gd name="connsiteY13" fmla="*/ 2082800 h 2613503"/>
              <a:gd name="connsiteX14" fmla="*/ 4349750 w 4933809"/>
              <a:gd name="connsiteY14" fmla="*/ 2254250 h 2613503"/>
              <a:gd name="connsiteX15" fmla="*/ 4165600 w 4933809"/>
              <a:gd name="connsiteY15" fmla="*/ 2355850 h 2613503"/>
              <a:gd name="connsiteX16" fmla="*/ 3841750 w 4933809"/>
              <a:gd name="connsiteY16" fmla="*/ 2495550 h 2613503"/>
              <a:gd name="connsiteX17" fmla="*/ 2609850 w 4933809"/>
              <a:gd name="connsiteY17" fmla="*/ 2533650 h 2613503"/>
              <a:gd name="connsiteX18" fmla="*/ 1644650 w 4933809"/>
              <a:gd name="connsiteY18" fmla="*/ 2584450 h 2613503"/>
              <a:gd name="connsiteX19" fmla="*/ 1022350 w 4933809"/>
              <a:gd name="connsiteY19" fmla="*/ 2603500 h 2613503"/>
              <a:gd name="connsiteX20" fmla="*/ 63500 w 4933809"/>
              <a:gd name="connsiteY20" fmla="*/ 2603500 h 2613503"/>
              <a:gd name="connsiteX21" fmla="*/ 0 w 4933809"/>
              <a:gd name="connsiteY21" fmla="*/ 0 h 2613503"/>
              <a:gd name="connsiteX0" fmla="*/ 0 w 4933809"/>
              <a:gd name="connsiteY0" fmla="*/ 0 h 2613503"/>
              <a:gd name="connsiteX1" fmla="*/ 577850 w 4933809"/>
              <a:gd name="connsiteY1" fmla="*/ 57150 h 2613503"/>
              <a:gd name="connsiteX2" fmla="*/ 1225550 w 4933809"/>
              <a:gd name="connsiteY2" fmla="*/ 95250 h 2613503"/>
              <a:gd name="connsiteX3" fmla="*/ 2070100 w 4933809"/>
              <a:gd name="connsiteY3" fmla="*/ 146050 h 2613503"/>
              <a:gd name="connsiteX4" fmla="*/ 2647950 w 4933809"/>
              <a:gd name="connsiteY4" fmla="*/ 190500 h 2613503"/>
              <a:gd name="connsiteX5" fmla="*/ 3435350 w 4933809"/>
              <a:gd name="connsiteY5" fmla="*/ 247650 h 2613503"/>
              <a:gd name="connsiteX6" fmla="*/ 4140200 w 4933809"/>
              <a:gd name="connsiteY6" fmla="*/ 292100 h 2613503"/>
              <a:gd name="connsiteX7" fmla="*/ 4616450 w 4933809"/>
              <a:gd name="connsiteY7" fmla="*/ 463550 h 2613503"/>
              <a:gd name="connsiteX8" fmla="*/ 4921250 w 4933809"/>
              <a:gd name="connsiteY8" fmla="*/ 876300 h 2613503"/>
              <a:gd name="connsiteX9" fmla="*/ 4876800 w 4933809"/>
              <a:gd name="connsiteY9" fmla="*/ 1155700 h 2613503"/>
              <a:gd name="connsiteX10" fmla="*/ 4889501 w 4933809"/>
              <a:gd name="connsiteY10" fmla="*/ 1384299 h 2613503"/>
              <a:gd name="connsiteX11" fmla="*/ 4813300 w 4933809"/>
              <a:gd name="connsiteY11" fmla="*/ 1670050 h 2613503"/>
              <a:gd name="connsiteX12" fmla="*/ 4705350 w 4933809"/>
              <a:gd name="connsiteY12" fmla="*/ 1917700 h 2613503"/>
              <a:gd name="connsiteX13" fmla="*/ 4527550 w 4933809"/>
              <a:gd name="connsiteY13" fmla="*/ 2082800 h 2613503"/>
              <a:gd name="connsiteX14" fmla="*/ 4349750 w 4933809"/>
              <a:gd name="connsiteY14" fmla="*/ 2254250 h 2613503"/>
              <a:gd name="connsiteX15" fmla="*/ 4165600 w 4933809"/>
              <a:gd name="connsiteY15" fmla="*/ 2355850 h 2613503"/>
              <a:gd name="connsiteX16" fmla="*/ 3841750 w 4933809"/>
              <a:gd name="connsiteY16" fmla="*/ 2495550 h 2613503"/>
              <a:gd name="connsiteX17" fmla="*/ 2609850 w 4933809"/>
              <a:gd name="connsiteY17" fmla="*/ 2533650 h 2613503"/>
              <a:gd name="connsiteX18" fmla="*/ 1644650 w 4933809"/>
              <a:gd name="connsiteY18" fmla="*/ 2584450 h 2613503"/>
              <a:gd name="connsiteX19" fmla="*/ 1022350 w 4933809"/>
              <a:gd name="connsiteY19" fmla="*/ 2603500 h 2613503"/>
              <a:gd name="connsiteX20" fmla="*/ 12700 w 4933809"/>
              <a:gd name="connsiteY20" fmla="*/ 2603500 h 2613503"/>
              <a:gd name="connsiteX21" fmla="*/ 0 w 4933809"/>
              <a:gd name="connsiteY21" fmla="*/ 0 h 2613503"/>
              <a:gd name="connsiteX0" fmla="*/ 0 w 4933809"/>
              <a:gd name="connsiteY0" fmla="*/ 0 h 2613503"/>
              <a:gd name="connsiteX1" fmla="*/ 577850 w 4933809"/>
              <a:gd name="connsiteY1" fmla="*/ 57150 h 2613503"/>
              <a:gd name="connsiteX2" fmla="*/ 1225550 w 4933809"/>
              <a:gd name="connsiteY2" fmla="*/ 95250 h 2613503"/>
              <a:gd name="connsiteX3" fmla="*/ 2070100 w 4933809"/>
              <a:gd name="connsiteY3" fmla="*/ 146050 h 2613503"/>
              <a:gd name="connsiteX4" fmla="*/ 2647950 w 4933809"/>
              <a:gd name="connsiteY4" fmla="*/ 190500 h 2613503"/>
              <a:gd name="connsiteX5" fmla="*/ 3435350 w 4933809"/>
              <a:gd name="connsiteY5" fmla="*/ 247650 h 2613503"/>
              <a:gd name="connsiteX6" fmla="*/ 4140200 w 4933809"/>
              <a:gd name="connsiteY6" fmla="*/ 292100 h 2613503"/>
              <a:gd name="connsiteX7" fmla="*/ 4616450 w 4933809"/>
              <a:gd name="connsiteY7" fmla="*/ 463550 h 2613503"/>
              <a:gd name="connsiteX8" fmla="*/ 4921250 w 4933809"/>
              <a:gd name="connsiteY8" fmla="*/ 876300 h 2613503"/>
              <a:gd name="connsiteX9" fmla="*/ 4876800 w 4933809"/>
              <a:gd name="connsiteY9" fmla="*/ 1155700 h 2613503"/>
              <a:gd name="connsiteX10" fmla="*/ 4889501 w 4933809"/>
              <a:gd name="connsiteY10" fmla="*/ 1384299 h 2613503"/>
              <a:gd name="connsiteX11" fmla="*/ 4813300 w 4933809"/>
              <a:gd name="connsiteY11" fmla="*/ 1670050 h 2613503"/>
              <a:gd name="connsiteX12" fmla="*/ 4705350 w 4933809"/>
              <a:gd name="connsiteY12" fmla="*/ 1917700 h 2613503"/>
              <a:gd name="connsiteX13" fmla="*/ 4527550 w 4933809"/>
              <a:gd name="connsiteY13" fmla="*/ 2082800 h 2613503"/>
              <a:gd name="connsiteX14" fmla="*/ 4349750 w 4933809"/>
              <a:gd name="connsiteY14" fmla="*/ 2254250 h 2613503"/>
              <a:gd name="connsiteX15" fmla="*/ 4165600 w 4933809"/>
              <a:gd name="connsiteY15" fmla="*/ 2355850 h 2613503"/>
              <a:gd name="connsiteX16" fmla="*/ 3841750 w 4933809"/>
              <a:gd name="connsiteY16" fmla="*/ 2495550 h 2613503"/>
              <a:gd name="connsiteX17" fmla="*/ 2609850 w 4933809"/>
              <a:gd name="connsiteY17" fmla="*/ 2533650 h 2613503"/>
              <a:gd name="connsiteX18" fmla="*/ 1644650 w 4933809"/>
              <a:gd name="connsiteY18" fmla="*/ 2546350 h 2613503"/>
              <a:gd name="connsiteX19" fmla="*/ 1022350 w 4933809"/>
              <a:gd name="connsiteY19" fmla="*/ 2603500 h 2613503"/>
              <a:gd name="connsiteX20" fmla="*/ 12700 w 4933809"/>
              <a:gd name="connsiteY20" fmla="*/ 2603500 h 2613503"/>
              <a:gd name="connsiteX21" fmla="*/ 0 w 4933809"/>
              <a:gd name="connsiteY21" fmla="*/ 0 h 2613503"/>
              <a:gd name="connsiteX0" fmla="*/ 0 w 4933809"/>
              <a:gd name="connsiteY0" fmla="*/ 0 h 2609084"/>
              <a:gd name="connsiteX1" fmla="*/ 577850 w 4933809"/>
              <a:gd name="connsiteY1" fmla="*/ 57150 h 2609084"/>
              <a:gd name="connsiteX2" fmla="*/ 1225550 w 4933809"/>
              <a:gd name="connsiteY2" fmla="*/ 95250 h 2609084"/>
              <a:gd name="connsiteX3" fmla="*/ 2070100 w 4933809"/>
              <a:gd name="connsiteY3" fmla="*/ 146050 h 2609084"/>
              <a:gd name="connsiteX4" fmla="*/ 2647950 w 4933809"/>
              <a:gd name="connsiteY4" fmla="*/ 190500 h 2609084"/>
              <a:gd name="connsiteX5" fmla="*/ 3435350 w 4933809"/>
              <a:gd name="connsiteY5" fmla="*/ 247650 h 2609084"/>
              <a:gd name="connsiteX6" fmla="*/ 4140200 w 4933809"/>
              <a:gd name="connsiteY6" fmla="*/ 292100 h 2609084"/>
              <a:gd name="connsiteX7" fmla="*/ 4616450 w 4933809"/>
              <a:gd name="connsiteY7" fmla="*/ 463550 h 2609084"/>
              <a:gd name="connsiteX8" fmla="*/ 4921250 w 4933809"/>
              <a:gd name="connsiteY8" fmla="*/ 876300 h 2609084"/>
              <a:gd name="connsiteX9" fmla="*/ 4876800 w 4933809"/>
              <a:gd name="connsiteY9" fmla="*/ 1155700 h 2609084"/>
              <a:gd name="connsiteX10" fmla="*/ 4889501 w 4933809"/>
              <a:gd name="connsiteY10" fmla="*/ 1384299 h 2609084"/>
              <a:gd name="connsiteX11" fmla="*/ 4813300 w 4933809"/>
              <a:gd name="connsiteY11" fmla="*/ 1670050 h 2609084"/>
              <a:gd name="connsiteX12" fmla="*/ 4705350 w 4933809"/>
              <a:gd name="connsiteY12" fmla="*/ 1917700 h 2609084"/>
              <a:gd name="connsiteX13" fmla="*/ 4527550 w 4933809"/>
              <a:gd name="connsiteY13" fmla="*/ 2082800 h 2609084"/>
              <a:gd name="connsiteX14" fmla="*/ 4349750 w 4933809"/>
              <a:gd name="connsiteY14" fmla="*/ 2254250 h 2609084"/>
              <a:gd name="connsiteX15" fmla="*/ 4165600 w 4933809"/>
              <a:gd name="connsiteY15" fmla="*/ 2355850 h 2609084"/>
              <a:gd name="connsiteX16" fmla="*/ 3841750 w 4933809"/>
              <a:gd name="connsiteY16" fmla="*/ 2495550 h 2609084"/>
              <a:gd name="connsiteX17" fmla="*/ 2609850 w 4933809"/>
              <a:gd name="connsiteY17" fmla="*/ 2533650 h 2609084"/>
              <a:gd name="connsiteX18" fmla="*/ 1644650 w 4933809"/>
              <a:gd name="connsiteY18" fmla="*/ 2546350 h 2609084"/>
              <a:gd name="connsiteX19" fmla="*/ 1022350 w 4933809"/>
              <a:gd name="connsiteY19" fmla="*/ 2565400 h 2609084"/>
              <a:gd name="connsiteX20" fmla="*/ 12700 w 4933809"/>
              <a:gd name="connsiteY20" fmla="*/ 2603500 h 2609084"/>
              <a:gd name="connsiteX21" fmla="*/ 0 w 4933809"/>
              <a:gd name="connsiteY21" fmla="*/ 0 h 260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33809" h="2609084">
                <a:moveTo>
                  <a:pt x="0" y="0"/>
                </a:moveTo>
                <a:cubicBezTo>
                  <a:pt x="173567" y="8467"/>
                  <a:pt x="373592" y="41275"/>
                  <a:pt x="577850" y="57150"/>
                </a:cubicBezTo>
                <a:cubicBezTo>
                  <a:pt x="782108" y="73025"/>
                  <a:pt x="976842" y="80433"/>
                  <a:pt x="1225550" y="95250"/>
                </a:cubicBezTo>
                <a:lnTo>
                  <a:pt x="2070100" y="146050"/>
                </a:lnTo>
                <a:cubicBezTo>
                  <a:pt x="2307167" y="161925"/>
                  <a:pt x="2363886" y="185918"/>
                  <a:pt x="2647950" y="190500"/>
                </a:cubicBezTo>
                <a:cubicBezTo>
                  <a:pt x="2876550" y="203200"/>
                  <a:pt x="3186642" y="230717"/>
                  <a:pt x="3435350" y="247650"/>
                </a:cubicBezTo>
                <a:cubicBezTo>
                  <a:pt x="3684058" y="264583"/>
                  <a:pt x="4025900" y="268817"/>
                  <a:pt x="4140200" y="292100"/>
                </a:cubicBezTo>
                <a:cubicBezTo>
                  <a:pt x="4339167" y="323850"/>
                  <a:pt x="4485217" y="370417"/>
                  <a:pt x="4616450" y="463550"/>
                </a:cubicBezTo>
                <a:cubicBezTo>
                  <a:pt x="4747683" y="556683"/>
                  <a:pt x="4877858" y="760942"/>
                  <a:pt x="4921250" y="876300"/>
                </a:cubicBezTo>
                <a:cubicBezTo>
                  <a:pt x="4964642" y="991658"/>
                  <a:pt x="4882092" y="1071034"/>
                  <a:pt x="4876800" y="1155700"/>
                </a:cubicBezTo>
                <a:cubicBezTo>
                  <a:pt x="4871509" y="1240367"/>
                  <a:pt x="4900084" y="1298574"/>
                  <a:pt x="4889501" y="1384299"/>
                </a:cubicBezTo>
                <a:cubicBezTo>
                  <a:pt x="4878918" y="1470024"/>
                  <a:pt x="4843992" y="1581150"/>
                  <a:pt x="4813300" y="1670050"/>
                </a:cubicBezTo>
                <a:cubicBezTo>
                  <a:pt x="4782608" y="1758950"/>
                  <a:pt x="4752975" y="1848908"/>
                  <a:pt x="4705350" y="1917700"/>
                </a:cubicBezTo>
                <a:cubicBezTo>
                  <a:pt x="4657725" y="1986492"/>
                  <a:pt x="4586817" y="2026708"/>
                  <a:pt x="4527550" y="2082800"/>
                </a:cubicBezTo>
                <a:cubicBezTo>
                  <a:pt x="4468283" y="2138892"/>
                  <a:pt x="4410075" y="2208742"/>
                  <a:pt x="4349750" y="2254250"/>
                </a:cubicBezTo>
                <a:cubicBezTo>
                  <a:pt x="4289425" y="2299758"/>
                  <a:pt x="4216400" y="2336800"/>
                  <a:pt x="4165600" y="2355850"/>
                </a:cubicBezTo>
                <a:cubicBezTo>
                  <a:pt x="4080933" y="2383367"/>
                  <a:pt x="4101042" y="2465917"/>
                  <a:pt x="3841750" y="2495550"/>
                </a:cubicBezTo>
                <a:cubicBezTo>
                  <a:pt x="3582458" y="2525183"/>
                  <a:pt x="3020483" y="2529417"/>
                  <a:pt x="2609850" y="2533650"/>
                </a:cubicBezTo>
                <a:lnTo>
                  <a:pt x="1644650" y="2546350"/>
                </a:lnTo>
                <a:cubicBezTo>
                  <a:pt x="1380067" y="2557992"/>
                  <a:pt x="1225550" y="2567517"/>
                  <a:pt x="1022350" y="2565400"/>
                </a:cubicBezTo>
                <a:cubicBezTo>
                  <a:pt x="846667" y="2559050"/>
                  <a:pt x="482600" y="2628900"/>
                  <a:pt x="12700" y="2603500"/>
                </a:cubicBezTo>
                <a:cubicBezTo>
                  <a:pt x="0" y="1737783"/>
                  <a:pt x="12700" y="865717"/>
                  <a:pt x="0" y="0"/>
                </a:cubicBezTo>
                <a:close/>
              </a:path>
            </a:pathLst>
          </a:custGeom>
          <a:noFill/>
          <a:ln>
            <a:solidFill>
              <a:srgbClr val="3366FF"/>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1" name="Freeform 10"/>
          <p:cNvSpPr/>
          <p:nvPr/>
        </p:nvSpPr>
        <p:spPr>
          <a:xfrm>
            <a:off x="5245102" y="1066797"/>
            <a:ext cx="3556000" cy="4463367"/>
          </a:xfrm>
          <a:custGeom>
            <a:avLst/>
            <a:gdLst>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613339 w 3683439"/>
              <a:gd name="connsiteY22" fmla="*/ 1914062 h 4644562"/>
              <a:gd name="connsiteX23" fmla="*/ 1562539 w 3683439"/>
              <a:gd name="connsiteY23" fmla="*/ 2015662 h 4644562"/>
              <a:gd name="connsiteX24" fmla="*/ 1524439 w 3683439"/>
              <a:gd name="connsiteY24" fmla="*/ 2129962 h 4644562"/>
              <a:gd name="connsiteX25" fmla="*/ 1511739 w 3683439"/>
              <a:gd name="connsiteY25" fmla="*/ 2168062 h 4644562"/>
              <a:gd name="connsiteX26" fmla="*/ 1473639 w 3683439"/>
              <a:gd name="connsiteY26" fmla="*/ 2193462 h 4644562"/>
              <a:gd name="connsiteX27" fmla="*/ 1448239 w 3683439"/>
              <a:gd name="connsiteY27" fmla="*/ 2231562 h 4644562"/>
              <a:gd name="connsiteX28" fmla="*/ 1435539 w 3683439"/>
              <a:gd name="connsiteY28" fmla="*/ 2269662 h 4644562"/>
              <a:gd name="connsiteX29" fmla="*/ 1397439 w 3683439"/>
              <a:gd name="connsiteY29" fmla="*/ 2307762 h 4644562"/>
              <a:gd name="connsiteX30" fmla="*/ 1372039 w 3683439"/>
              <a:gd name="connsiteY30" fmla="*/ 2345862 h 4644562"/>
              <a:gd name="connsiteX31" fmla="*/ 1333939 w 3683439"/>
              <a:gd name="connsiteY31" fmla="*/ 2358562 h 4644562"/>
              <a:gd name="connsiteX32" fmla="*/ 1308539 w 3683439"/>
              <a:gd name="connsiteY32" fmla="*/ 2396662 h 4644562"/>
              <a:gd name="connsiteX33" fmla="*/ 1219639 w 3683439"/>
              <a:gd name="connsiteY33" fmla="*/ 2434762 h 4644562"/>
              <a:gd name="connsiteX34" fmla="*/ 1130739 w 3683439"/>
              <a:gd name="connsiteY34" fmla="*/ 2485562 h 4644562"/>
              <a:gd name="connsiteX35" fmla="*/ 1041839 w 3683439"/>
              <a:gd name="connsiteY35" fmla="*/ 2536362 h 4644562"/>
              <a:gd name="connsiteX36" fmla="*/ 991039 w 3683439"/>
              <a:gd name="connsiteY36" fmla="*/ 2549062 h 4644562"/>
              <a:gd name="connsiteX37" fmla="*/ 952939 w 3683439"/>
              <a:gd name="connsiteY37" fmla="*/ 2587162 h 4644562"/>
              <a:gd name="connsiteX38" fmla="*/ 914839 w 3683439"/>
              <a:gd name="connsiteY38" fmla="*/ 2612562 h 4644562"/>
              <a:gd name="connsiteX39" fmla="*/ 851339 w 3683439"/>
              <a:gd name="connsiteY39" fmla="*/ 2752262 h 4644562"/>
              <a:gd name="connsiteX40" fmla="*/ 800539 w 3683439"/>
              <a:gd name="connsiteY40" fmla="*/ 2803062 h 4644562"/>
              <a:gd name="connsiteX41" fmla="*/ 749739 w 3683439"/>
              <a:gd name="connsiteY41" fmla="*/ 2853862 h 4644562"/>
              <a:gd name="connsiteX42" fmla="*/ 711639 w 3683439"/>
              <a:gd name="connsiteY42" fmla="*/ 2879262 h 4644562"/>
              <a:gd name="connsiteX43" fmla="*/ 660839 w 3683439"/>
              <a:gd name="connsiteY43" fmla="*/ 2955462 h 4644562"/>
              <a:gd name="connsiteX44" fmla="*/ 635439 w 3683439"/>
              <a:gd name="connsiteY44" fmla="*/ 3044362 h 4644562"/>
              <a:gd name="connsiteX45" fmla="*/ 648139 w 3683439"/>
              <a:gd name="connsiteY45" fmla="*/ 3450762 h 4644562"/>
              <a:gd name="connsiteX46" fmla="*/ 673539 w 3683439"/>
              <a:gd name="connsiteY46" fmla="*/ 3488862 h 4644562"/>
              <a:gd name="connsiteX47" fmla="*/ 698939 w 3683439"/>
              <a:gd name="connsiteY47" fmla="*/ 3641262 h 4644562"/>
              <a:gd name="connsiteX48" fmla="*/ 711639 w 3683439"/>
              <a:gd name="connsiteY48" fmla="*/ 3692062 h 4644562"/>
              <a:gd name="connsiteX49" fmla="*/ 698939 w 3683439"/>
              <a:gd name="connsiteY49" fmla="*/ 3933362 h 4644562"/>
              <a:gd name="connsiteX50" fmla="*/ 673539 w 3683439"/>
              <a:gd name="connsiteY50" fmla="*/ 3971462 h 4644562"/>
              <a:gd name="connsiteX51" fmla="*/ 660839 w 3683439"/>
              <a:gd name="connsiteY51" fmla="*/ 4009562 h 4644562"/>
              <a:gd name="connsiteX52" fmla="*/ 610039 w 3683439"/>
              <a:gd name="connsiteY52" fmla="*/ 4085762 h 4644562"/>
              <a:gd name="connsiteX53" fmla="*/ 571939 w 3683439"/>
              <a:gd name="connsiteY53" fmla="*/ 4161962 h 4644562"/>
              <a:gd name="connsiteX54" fmla="*/ 533839 w 3683439"/>
              <a:gd name="connsiteY54" fmla="*/ 4187362 h 4644562"/>
              <a:gd name="connsiteX55" fmla="*/ 495739 w 3683439"/>
              <a:gd name="connsiteY55" fmla="*/ 4263562 h 4644562"/>
              <a:gd name="connsiteX56" fmla="*/ 381439 w 3683439"/>
              <a:gd name="connsiteY56" fmla="*/ 4301662 h 4644562"/>
              <a:gd name="connsiteX57" fmla="*/ 343339 w 3683439"/>
              <a:gd name="connsiteY57" fmla="*/ 4314362 h 4644562"/>
              <a:gd name="connsiteX58" fmla="*/ 267139 w 3683439"/>
              <a:gd name="connsiteY58" fmla="*/ 4365162 h 4644562"/>
              <a:gd name="connsiteX59" fmla="*/ 229039 w 3683439"/>
              <a:gd name="connsiteY59" fmla="*/ 4390562 h 4644562"/>
              <a:gd name="connsiteX60" fmla="*/ 190939 w 3683439"/>
              <a:gd name="connsiteY60" fmla="*/ 4403262 h 4644562"/>
              <a:gd name="connsiteX61" fmla="*/ 140139 w 3683439"/>
              <a:gd name="connsiteY61" fmla="*/ 4454062 h 4644562"/>
              <a:gd name="connsiteX62" fmla="*/ 102039 w 3683439"/>
              <a:gd name="connsiteY62" fmla="*/ 4492162 h 4644562"/>
              <a:gd name="connsiteX63" fmla="*/ 63939 w 3683439"/>
              <a:gd name="connsiteY63" fmla="*/ 4504862 h 4644562"/>
              <a:gd name="connsiteX64" fmla="*/ 25839 w 3683439"/>
              <a:gd name="connsiteY64" fmla="*/ 4530262 h 4644562"/>
              <a:gd name="connsiteX65" fmla="*/ 439 w 3683439"/>
              <a:gd name="connsiteY65" fmla="*/ 4568362 h 4644562"/>
              <a:gd name="connsiteX66" fmla="*/ 38539 w 3683439"/>
              <a:gd name="connsiteY66" fmla="*/ 4581062 h 4644562"/>
              <a:gd name="connsiteX67" fmla="*/ 622739 w 3683439"/>
              <a:gd name="connsiteY67" fmla="*/ 4593762 h 4644562"/>
              <a:gd name="connsiteX68" fmla="*/ 1054539 w 3683439"/>
              <a:gd name="connsiteY68" fmla="*/ 4606462 h 4644562"/>
              <a:gd name="connsiteX69" fmla="*/ 2857939 w 3683439"/>
              <a:gd name="connsiteY69" fmla="*/ 4644562 h 4644562"/>
              <a:gd name="connsiteX70" fmla="*/ 3632639 w 3683439"/>
              <a:gd name="connsiteY70" fmla="*/ 4631862 h 4644562"/>
              <a:gd name="connsiteX71" fmla="*/ 3670739 w 3683439"/>
              <a:gd name="connsiteY71" fmla="*/ 4606462 h 4644562"/>
              <a:gd name="connsiteX72" fmla="*/ 3683439 w 3683439"/>
              <a:gd name="connsiteY72" fmla="*/ 4479462 h 4644562"/>
              <a:gd name="connsiteX73" fmla="*/ 3670739 w 3683439"/>
              <a:gd name="connsiteY73" fmla="*/ 3755562 h 4644562"/>
              <a:gd name="connsiteX74" fmla="*/ 3632639 w 3683439"/>
              <a:gd name="connsiteY74" fmla="*/ 3450762 h 4644562"/>
              <a:gd name="connsiteX75" fmla="*/ 3607239 w 3683439"/>
              <a:gd name="connsiteY75" fmla="*/ 3247562 h 4644562"/>
              <a:gd name="connsiteX76" fmla="*/ 3594539 w 3683439"/>
              <a:gd name="connsiteY76" fmla="*/ 3107862 h 4644562"/>
              <a:gd name="connsiteX77" fmla="*/ 3556439 w 3683439"/>
              <a:gd name="connsiteY77" fmla="*/ 2968162 h 4644562"/>
              <a:gd name="connsiteX78" fmla="*/ 3531039 w 3683439"/>
              <a:gd name="connsiteY78" fmla="*/ 2625262 h 4644562"/>
              <a:gd name="connsiteX79" fmla="*/ 3556439 w 3683439"/>
              <a:gd name="connsiteY79" fmla="*/ 478962 h 4644562"/>
              <a:gd name="connsiteX80" fmla="*/ 3569139 w 3683439"/>
              <a:gd name="connsiteY80" fmla="*/ 390062 h 4644562"/>
              <a:gd name="connsiteX81" fmla="*/ 3594539 w 3683439"/>
              <a:gd name="connsiteY81" fmla="*/ 275762 h 4644562"/>
              <a:gd name="connsiteX82" fmla="*/ 3581839 w 3683439"/>
              <a:gd name="connsiteY82" fmla="*/ 21762 h 4644562"/>
              <a:gd name="connsiteX83" fmla="*/ 2413439 w 3683439"/>
              <a:gd name="connsiteY83" fmla="*/ 47162 h 4644562"/>
              <a:gd name="connsiteX84" fmla="*/ 2337239 w 3683439"/>
              <a:gd name="connsiteY84" fmla="*/ 59862 h 4644562"/>
              <a:gd name="connsiteX85" fmla="*/ 2057839 w 3683439"/>
              <a:gd name="connsiteY85" fmla="*/ 72562 h 4644562"/>
              <a:gd name="connsiteX86" fmla="*/ 1689539 w 3683439"/>
              <a:gd name="connsiteY86" fmla="*/ 110662 h 4644562"/>
              <a:gd name="connsiteX87" fmla="*/ 1143439 w 3683439"/>
              <a:gd name="connsiteY87" fmla="*/ 97962 h 4644562"/>
              <a:gd name="connsiteX88" fmla="*/ 1054539 w 3683439"/>
              <a:gd name="connsiteY88" fmla="*/ 979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613339 w 3683439"/>
              <a:gd name="connsiteY22" fmla="*/ 1914062 h 4644562"/>
              <a:gd name="connsiteX23" fmla="*/ 1562539 w 3683439"/>
              <a:gd name="connsiteY23" fmla="*/ 2015662 h 4644562"/>
              <a:gd name="connsiteX24" fmla="*/ 1524439 w 3683439"/>
              <a:gd name="connsiteY24" fmla="*/ 2129962 h 4644562"/>
              <a:gd name="connsiteX25" fmla="*/ 1511739 w 3683439"/>
              <a:gd name="connsiteY25" fmla="*/ 2168062 h 4644562"/>
              <a:gd name="connsiteX26" fmla="*/ 1473639 w 3683439"/>
              <a:gd name="connsiteY26" fmla="*/ 2193462 h 4644562"/>
              <a:gd name="connsiteX27" fmla="*/ 1448239 w 3683439"/>
              <a:gd name="connsiteY27" fmla="*/ 2231562 h 4644562"/>
              <a:gd name="connsiteX28" fmla="*/ 1435539 w 3683439"/>
              <a:gd name="connsiteY28" fmla="*/ 2269662 h 4644562"/>
              <a:gd name="connsiteX29" fmla="*/ 1397439 w 3683439"/>
              <a:gd name="connsiteY29" fmla="*/ 2307762 h 4644562"/>
              <a:gd name="connsiteX30" fmla="*/ 1372039 w 3683439"/>
              <a:gd name="connsiteY30" fmla="*/ 2345862 h 4644562"/>
              <a:gd name="connsiteX31" fmla="*/ 1333939 w 3683439"/>
              <a:gd name="connsiteY31" fmla="*/ 2358562 h 4644562"/>
              <a:gd name="connsiteX32" fmla="*/ 1308539 w 3683439"/>
              <a:gd name="connsiteY32" fmla="*/ 2396662 h 4644562"/>
              <a:gd name="connsiteX33" fmla="*/ 1219639 w 3683439"/>
              <a:gd name="connsiteY33" fmla="*/ 2434762 h 4644562"/>
              <a:gd name="connsiteX34" fmla="*/ 1130739 w 3683439"/>
              <a:gd name="connsiteY34" fmla="*/ 2485562 h 4644562"/>
              <a:gd name="connsiteX35" fmla="*/ 1041839 w 3683439"/>
              <a:gd name="connsiteY35" fmla="*/ 2536362 h 4644562"/>
              <a:gd name="connsiteX36" fmla="*/ 991039 w 3683439"/>
              <a:gd name="connsiteY36" fmla="*/ 2549062 h 4644562"/>
              <a:gd name="connsiteX37" fmla="*/ 952939 w 3683439"/>
              <a:gd name="connsiteY37" fmla="*/ 2587162 h 4644562"/>
              <a:gd name="connsiteX38" fmla="*/ 914839 w 3683439"/>
              <a:gd name="connsiteY38" fmla="*/ 2612562 h 4644562"/>
              <a:gd name="connsiteX39" fmla="*/ 851339 w 3683439"/>
              <a:gd name="connsiteY39" fmla="*/ 2752262 h 4644562"/>
              <a:gd name="connsiteX40" fmla="*/ 800539 w 3683439"/>
              <a:gd name="connsiteY40" fmla="*/ 2803062 h 4644562"/>
              <a:gd name="connsiteX41" fmla="*/ 749739 w 3683439"/>
              <a:gd name="connsiteY41" fmla="*/ 2853862 h 4644562"/>
              <a:gd name="connsiteX42" fmla="*/ 711639 w 3683439"/>
              <a:gd name="connsiteY42" fmla="*/ 2879262 h 4644562"/>
              <a:gd name="connsiteX43" fmla="*/ 660839 w 3683439"/>
              <a:gd name="connsiteY43" fmla="*/ 2955462 h 4644562"/>
              <a:gd name="connsiteX44" fmla="*/ 635439 w 3683439"/>
              <a:gd name="connsiteY44" fmla="*/ 3044362 h 4644562"/>
              <a:gd name="connsiteX45" fmla="*/ 648139 w 3683439"/>
              <a:gd name="connsiteY45" fmla="*/ 3450762 h 4644562"/>
              <a:gd name="connsiteX46" fmla="*/ 673539 w 3683439"/>
              <a:gd name="connsiteY46" fmla="*/ 3488862 h 4644562"/>
              <a:gd name="connsiteX47" fmla="*/ 698939 w 3683439"/>
              <a:gd name="connsiteY47" fmla="*/ 3641262 h 4644562"/>
              <a:gd name="connsiteX48" fmla="*/ 711639 w 3683439"/>
              <a:gd name="connsiteY48" fmla="*/ 3692062 h 4644562"/>
              <a:gd name="connsiteX49" fmla="*/ 698939 w 3683439"/>
              <a:gd name="connsiteY49" fmla="*/ 3933362 h 4644562"/>
              <a:gd name="connsiteX50" fmla="*/ 673539 w 3683439"/>
              <a:gd name="connsiteY50" fmla="*/ 3971462 h 4644562"/>
              <a:gd name="connsiteX51" fmla="*/ 660839 w 3683439"/>
              <a:gd name="connsiteY51" fmla="*/ 4009562 h 4644562"/>
              <a:gd name="connsiteX52" fmla="*/ 610039 w 3683439"/>
              <a:gd name="connsiteY52" fmla="*/ 4085762 h 4644562"/>
              <a:gd name="connsiteX53" fmla="*/ 571939 w 3683439"/>
              <a:gd name="connsiteY53" fmla="*/ 4161962 h 4644562"/>
              <a:gd name="connsiteX54" fmla="*/ 533839 w 3683439"/>
              <a:gd name="connsiteY54" fmla="*/ 4187362 h 4644562"/>
              <a:gd name="connsiteX55" fmla="*/ 495739 w 3683439"/>
              <a:gd name="connsiteY55" fmla="*/ 4263562 h 4644562"/>
              <a:gd name="connsiteX56" fmla="*/ 381439 w 3683439"/>
              <a:gd name="connsiteY56" fmla="*/ 4301662 h 4644562"/>
              <a:gd name="connsiteX57" fmla="*/ 343339 w 3683439"/>
              <a:gd name="connsiteY57" fmla="*/ 4314362 h 4644562"/>
              <a:gd name="connsiteX58" fmla="*/ 267139 w 3683439"/>
              <a:gd name="connsiteY58" fmla="*/ 4365162 h 4644562"/>
              <a:gd name="connsiteX59" fmla="*/ 229039 w 3683439"/>
              <a:gd name="connsiteY59" fmla="*/ 4390562 h 4644562"/>
              <a:gd name="connsiteX60" fmla="*/ 190939 w 3683439"/>
              <a:gd name="connsiteY60" fmla="*/ 4403262 h 4644562"/>
              <a:gd name="connsiteX61" fmla="*/ 140139 w 3683439"/>
              <a:gd name="connsiteY61" fmla="*/ 4454062 h 4644562"/>
              <a:gd name="connsiteX62" fmla="*/ 102039 w 3683439"/>
              <a:gd name="connsiteY62" fmla="*/ 4492162 h 4644562"/>
              <a:gd name="connsiteX63" fmla="*/ 63939 w 3683439"/>
              <a:gd name="connsiteY63" fmla="*/ 4504862 h 4644562"/>
              <a:gd name="connsiteX64" fmla="*/ 25839 w 3683439"/>
              <a:gd name="connsiteY64" fmla="*/ 4530262 h 4644562"/>
              <a:gd name="connsiteX65" fmla="*/ 439 w 3683439"/>
              <a:gd name="connsiteY65" fmla="*/ 4568362 h 4644562"/>
              <a:gd name="connsiteX66" fmla="*/ 38539 w 3683439"/>
              <a:gd name="connsiteY66" fmla="*/ 4581062 h 4644562"/>
              <a:gd name="connsiteX67" fmla="*/ 622739 w 3683439"/>
              <a:gd name="connsiteY67" fmla="*/ 4593762 h 4644562"/>
              <a:gd name="connsiteX68" fmla="*/ 1054539 w 3683439"/>
              <a:gd name="connsiteY68" fmla="*/ 4606462 h 4644562"/>
              <a:gd name="connsiteX69" fmla="*/ 2857939 w 3683439"/>
              <a:gd name="connsiteY69" fmla="*/ 4644562 h 4644562"/>
              <a:gd name="connsiteX70" fmla="*/ 3632639 w 3683439"/>
              <a:gd name="connsiteY70" fmla="*/ 4631862 h 4644562"/>
              <a:gd name="connsiteX71" fmla="*/ 3670739 w 3683439"/>
              <a:gd name="connsiteY71" fmla="*/ 4606462 h 4644562"/>
              <a:gd name="connsiteX72" fmla="*/ 3683439 w 3683439"/>
              <a:gd name="connsiteY72" fmla="*/ 4479462 h 4644562"/>
              <a:gd name="connsiteX73" fmla="*/ 3670739 w 3683439"/>
              <a:gd name="connsiteY73" fmla="*/ 3755562 h 4644562"/>
              <a:gd name="connsiteX74" fmla="*/ 3632639 w 3683439"/>
              <a:gd name="connsiteY74" fmla="*/ 3450762 h 4644562"/>
              <a:gd name="connsiteX75" fmla="*/ 3607239 w 3683439"/>
              <a:gd name="connsiteY75" fmla="*/ 3247562 h 4644562"/>
              <a:gd name="connsiteX76" fmla="*/ 3594539 w 3683439"/>
              <a:gd name="connsiteY76" fmla="*/ 3107862 h 4644562"/>
              <a:gd name="connsiteX77" fmla="*/ 3556439 w 3683439"/>
              <a:gd name="connsiteY77" fmla="*/ 2968162 h 4644562"/>
              <a:gd name="connsiteX78" fmla="*/ 3531039 w 3683439"/>
              <a:gd name="connsiteY78" fmla="*/ 2625262 h 4644562"/>
              <a:gd name="connsiteX79" fmla="*/ 3556439 w 3683439"/>
              <a:gd name="connsiteY79" fmla="*/ 478962 h 4644562"/>
              <a:gd name="connsiteX80" fmla="*/ 3569139 w 3683439"/>
              <a:gd name="connsiteY80" fmla="*/ 390062 h 4644562"/>
              <a:gd name="connsiteX81" fmla="*/ 3594539 w 3683439"/>
              <a:gd name="connsiteY81" fmla="*/ 275762 h 4644562"/>
              <a:gd name="connsiteX82" fmla="*/ 3581839 w 3683439"/>
              <a:gd name="connsiteY82" fmla="*/ 21762 h 4644562"/>
              <a:gd name="connsiteX83" fmla="*/ 2413439 w 3683439"/>
              <a:gd name="connsiteY83" fmla="*/ 47162 h 4644562"/>
              <a:gd name="connsiteX84" fmla="*/ 2337239 w 3683439"/>
              <a:gd name="connsiteY84" fmla="*/ 59862 h 4644562"/>
              <a:gd name="connsiteX85" fmla="*/ 2057839 w 3683439"/>
              <a:gd name="connsiteY85" fmla="*/ 72562 h 4644562"/>
              <a:gd name="connsiteX86" fmla="*/ 1689539 w 3683439"/>
              <a:gd name="connsiteY86" fmla="*/ 110662 h 4644562"/>
              <a:gd name="connsiteX87" fmla="*/ 1143439 w 3683439"/>
              <a:gd name="connsiteY87" fmla="*/ 97962 h 4644562"/>
              <a:gd name="connsiteX88" fmla="*/ 1054539 w 3683439"/>
              <a:gd name="connsiteY88" fmla="*/ 97962 h 4644562"/>
              <a:gd name="connsiteX89" fmla="*/ 991039 w 3683439"/>
              <a:gd name="connsiteY8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562539 w 3683439"/>
              <a:gd name="connsiteY22" fmla="*/ 2015662 h 4644562"/>
              <a:gd name="connsiteX23" fmla="*/ 1524439 w 3683439"/>
              <a:gd name="connsiteY23" fmla="*/ 2129962 h 4644562"/>
              <a:gd name="connsiteX24" fmla="*/ 1511739 w 3683439"/>
              <a:gd name="connsiteY24" fmla="*/ 2168062 h 4644562"/>
              <a:gd name="connsiteX25" fmla="*/ 1473639 w 3683439"/>
              <a:gd name="connsiteY25" fmla="*/ 2193462 h 4644562"/>
              <a:gd name="connsiteX26" fmla="*/ 1448239 w 3683439"/>
              <a:gd name="connsiteY26" fmla="*/ 2231562 h 4644562"/>
              <a:gd name="connsiteX27" fmla="*/ 1435539 w 3683439"/>
              <a:gd name="connsiteY27" fmla="*/ 2269662 h 4644562"/>
              <a:gd name="connsiteX28" fmla="*/ 1397439 w 3683439"/>
              <a:gd name="connsiteY28" fmla="*/ 2307762 h 4644562"/>
              <a:gd name="connsiteX29" fmla="*/ 1372039 w 3683439"/>
              <a:gd name="connsiteY29" fmla="*/ 2345862 h 4644562"/>
              <a:gd name="connsiteX30" fmla="*/ 1333939 w 3683439"/>
              <a:gd name="connsiteY30" fmla="*/ 2358562 h 4644562"/>
              <a:gd name="connsiteX31" fmla="*/ 1308539 w 3683439"/>
              <a:gd name="connsiteY31" fmla="*/ 2396662 h 4644562"/>
              <a:gd name="connsiteX32" fmla="*/ 1219639 w 3683439"/>
              <a:gd name="connsiteY32" fmla="*/ 2434762 h 4644562"/>
              <a:gd name="connsiteX33" fmla="*/ 1130739 w 3683439"/>
              <a:gd name="connsiteY33" fmla="*/ 2485562 h 4644562"/>
              <a:gd name="connsiteX34" fmla="*/ 1041839 w 3683439"/>
              <a:gd name="connsiteY34" fmla="*/ 2536362 h 4644562"/>
              <a:gd name="connsiteX35" fmla="*/ 991039 w 3683439"/>
              <a:gd name="connsiteY35" fmla="*/ 2549062 h 4644562"/>
              <a:gd name="connsiteX36" fmla="*/ 952939 w 3683439"/>
              <a:gd name="connsiteY36" fmla="*/ 2587162 h 4644562"/>
              <a:gd name="connsiteX37" fmla="*/ 914839 w 3683439"/>
              <a:gd name="connsiteY37" fmla="*/ 2612562 h 4644562"/>
              <a:gd name="connsiteX38" fmla="*/ 851339 w 3683439"/>
              <a:gd name="connsiteY38" fmla="*/ 2752262 h 4644562"/>
              <a:gd name="connsiteX39" fmla="*/ 800539 w 3683439"/>
              <a:gd name="connsiteY39" fmla="*/ 2803062 h 4644562"/>
              <a:gd name="connsiteX40" fmla="*/ 749739 w 3683439"/>
              <a:gd name="connsiteY40" fmla="*/ 2853862 h 4644562"/>
              <a:gd name="connsiteX41" fmla="*/ 711639 w 3683439"/>
              <a:gd name="connsiteY41" fmla="*/ 2879262 h 4644562"/>
              <a:gd name="connsiteX42" fmla="*/ 660839 w 3683439"/>
              <a:gd name="connsiteY42" fmla="*/ 2955462 h 4644562"/>
              <a:gd name="connsiteX43" fmla="*/ 635439 w 3683439"/>
              <a:gd name="connsiteY43" fmla="*/ 3044362 h 4644562"/>
              <a:gd name="connsiteX44" fmla="*/ 648139 w 3683439"/>
              <a:gd name="connsiteY44" fmla="*/ 3450762 h 4644562"/>
              <a:gd name="connsiteX45" fmla="*/ 673539 w 3683439"/>
              <a:gd name="connsiteY45" fmla="*/ 3488862 h 4644562"/>
              <a:gd name="connsiteX46" fmla="*/ 698939 w 3683439"/>
              <a:gd name="connsiteY46" fmla="*/ 3641262 h 4644562"/>
              <a:gd name="connsiteX47" fmla="*/ 711639 w 3683439"/>
              <a:gd name="connsiteY47" fmla="*/ 3692062 h 4644562"/>
              <a:gd name="connsiteX48" fmla="*/ 698939 w 3683439"/>
              <a:gd name="connsiteY48" fmla="*/ 3933362 h 4644562"/>
              <a:gd name="connsiteX49" fmla="*/ 673539 w 3683439"/>
              <a:gd name="connsiteY49" fmla="*/ 3971462 h 4644562"/>
              <a:gd name="connsiteX50" fmla="*/ 660839 w 3683439"/>
              <a:gd name="connsiteY50" fmla="*/ 4009562 h 4644562"/>
              <a:gd name="connsiteX51" fmla="*/ 610039 w 3683439"/>
              <a:gd name="connsiteY51" fmla="*/ 4085762 h 4644562"/>
              <a:gd name="connsiteX52" fmla="*/ 571939 w 3683439"/>
              <a:gd name="connsiteY52" fmla="*/ 4161962 h 4644562"/>
              <a:gd name="connsiteX53" fmla="*/ 533839 w 3683439"/>
              <a:gd name="connsiteY53" fmla="*/ 4187362 h 4644562"/>
              <a:gd name="connsiteX54" fmla="*/ 495739 w 3683439"/>
              <a:gd name="connsiteY54" fmla="*/ 4263562 h 4644562"/>
              <a:gd name="connsiteX55" fmla="*/ 381439 w 3683439"/>
              <a:gd name="connsiteY55" fmla="*/ 4301662 h 4644562"/>
              <a:gd name="connsiteX56" fmla="*/ 343339 w 3683439"/>
              <a:gd name="connsiteY56" fmla="*/ 4314362 h 4644562"/>
              <a:gd name="connsiteX57" fmla="*/ 267139 w 3683439"/>
              <a:gd name="connsiteY57" fmla="*/ 4365162 h 4644562"/>
              <a:gd name="connsiteX58" fmla="*/ 229039 w 3683439"/>
              <a:gd name="connsiteY58" fmla="*/ 4390562 h 4644562"/>
              <a:gd name="connsiteX59" fmla="*/ 190939 w 3683439"/>
              <a:gd name="connsiteY59" fmla="*/ 4403262 h 4644562"/>
              <a:gd name="connsiteX60" fmla="*/ 140139 w 3683439"/>
              <a:gd name="connsiteY60" fmla="*/ 4454062 h 4644562"/>
              <a:gd name="connsiteX61" fmla="*/ 102039 w 3683439"/>
              <a:gd name="connsiteY61" fmla="*/ 4492162 h 4644562"/>
              <a:gd name="connsiteX62" fmla="*/ 63939 w 3683439"/>
              <a:gd name="connsiteY62" fmla="*/ 4504862 h 4644562"/>
              <a:gd name="connsiteX63" fmla="*/ 25839 w 3683439"/>
              <a:gd name="connsiteY63" fmla="*/ 4530262 h 4644562"/>
              <a:gd name="connsiteX64" fmla="*/ 439 w 3683439"/>
              <a:gd name="connsiteY64" fmla="*/ 4568362 h 4644562"/>
              <a:gd name="connsiteX65" fmla="*/ 38539 w 3683439"/>
              <a:gd name="connsiteY65" fmla="*/ 4581062 h 4644562"/>
              <a:gd name="connsiteX66" fmla="*/ 622739 w 3683439"/>
              <a:gd name="connsiteY66" fmla="*/ 4593762 h 4644562"/>
              <a:gd name="connsiteX67" fmla="*/ 1054539 w 3683439"/>
              <a:gd name="connsiteY67" fmla="*/ 4606462 h 4644562"/>
              <a:gd name="connsiteX68" fmla="*/ 2857939 w 3683439"/>
              <a:gd name="connsiteY68" fmla="*/ 4644562 h 4644562"/>
              <a:gd name="connsiteX69" fmla="*/ 3632639 w 3683439"/>
              <a:gd name="connsiteY69" fmla="*/ 4631862 h 4644562"/>
              <a:gd name="connsiteX70" fmla="*/ 3670739 w 3683439"/>
              <a:gd name="connsiteY70" fmla="*/ 4606462 h 4644562"/>
              <a:gd name="connsiteX71" fmla="*/ 3683439 w 3683439"/>
              <a:gd name="connsiteY71" fmla="*/ 4479462 h 4644562"/>
              <a:gd name="connsiteX72" fmla="*/ 3670739 w 3683439"/>
              <a:gd name="connsiteY72" fmla="*/ 3755562 h 4644562"/>
              <a:gd name="connsiteX73" fmla="*/ 3632639 w 3683439"/>
              <a:gd name="connsiteY73" fmla="*/ 3450762 h 4644562"/>
              <a:gd name="connsiteX74" fmla="*/ 3607239 w 3683439"/>
              <a:gd name="connsiteY74" fmla="*/ 3247562 h 4644562"/>
              <a:gd name="connsiteX75" fmla="*/ 3594539 w 3683439"/>
              <a:gd name="connsiteY75" fmla="*/ 3107862 h 4644562"/>
              <a:gd name="connsiteX76" fmla="*/ 3556439 w 3683439"/>
              <a:gd name="connsiteY76" fmla="*/ 2968162 h 4644562"/>
              <a:gd name="connsiteX77" fmla="*/ 3531039 w 3683439"/>
              <a:gd name="connsiteY77" fmla="*/ 2625262 h 4644562"/>
              <a:gd name="connsiteX78" fmla="*/ 3556439 w 3683439"/>
              <a:gd name="connsiteY78" fmla="*/ 478962 h 4644562"/>
              <a:gd name="connsiteX79" fmla="*/ 3569139 w 3683439"/>
              <a:gd name="connsiteY79" fmla="*/ 390062 h 4644562"/>
              <a:gd name="connsiteX80" fmla="*/ 3594539 w 3683439"/>
              <a:gd name="connsiteY80" fmla="*/ 275762 h 4644562"/>
              <a:gd name="connsiteX81" fmla="*/ 3581839 w 3683439"/>
              <a:gd name="connsiteY81" fmla="*/ 21762 h 4644562"/>
              <a:gd name="connsiteX82" fmla="*/ 2413439 w 3683439"/>
              <a:gd name="connsiteY82" fmla="*/ 47162 h 4644562"/>
              <a:gd name="connsiteX83" fmla="*/ 2337239 w 3683439"/>
              <a:gd name="connsiteY83" fmla="*/ 59862 h 4644562"/>
              <a:gd name="connsiteX84" fmla="*/ 2057839 w 3683439"/>
              <a:gd name="connsiteY84" fmla="*/ 72562 h 4644562"/>
              <a:gd name="connsiteX85" fmla="*/ 1689539 w 3683439"/>
              <a:gd name="connsiteY85" fmla="*/ 110662 h 4644562"/>
              <a:gd name="connsiteX86" fmla="*/ 1143439 w 3683439"/>
              <a:gd name="connsiteY86" fmla="*/ 97962 h 4644562"/>
              <a:gd name="connsiteX87" fmla="*/ 1054539 w 3683439"/>
              <a:gd name="connsiteY87" fmla="*/ 97962 h 4644562"/>
              <a:gd name="connsiteX88" fmla="*/ 991039 w 3683439"/>
              <a:gd name="connsiteY8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562539 w 3683439"/>
              <a:gd name="connsiteY21" fmla="*/ 2015662 h 4644562"/>
              <a:gd name="connsiteX22" fmla="*/ 1524439 w 3683439"/>
              <a:gd name="connsiteY22" fmla="*/ 2129962 h 4644562"/>
              <a:gd name="connsiteX23" fmla="*/ 1511739 w 3683439"/>
              <a:gd name="connsiteY23" fmla="*/ 2168062 h 4644562"/>
              <a:gd name="connsiteX24" fmla="*/ 1473639 w 3683439"/>
              <a:gd name="connsiteY24" fmla="*/ 2193462 h 4644562"/>
              <a:gd name="connsiteX25" fmla="*/ 1448239 w 3683439"/>
              <a:gd name="connsiteY25" fmla="*/ 2231562 h 4644562"/>
              <a:gd name="connsiteX26" fmla="*/ 1435539 w 3683439"/>
              <a:gd name="connsiteY26" fmla="*/ 2269662 h 4644562"/>
              <a:gd name="connsiteX27" fmla="*/ 1397439 w 3683439"/>
              <a:gd name="connsiteY27" fmla="*/ 2307762 h 4644562"/>
              <a:gd name="connsiteX28" fmla="*/ 1372039 w 3683439"/>
              <a:gd name="connsiteY28" fmla="*/ 2345862 h 4644562"/>
              <a:gd name="connsiteX29" fmla="*/ 1333939 w 3683439"/>
              <a:gd name="connsiteY29" fmla="*/ 2358562 h 4644562"/>
              <a:gd name="connsiteX30" fmla="*/ 1308539 w 3683439"/>
              <a:gd name="connsiteY30" fmla="*/ 2396662 h 4644562"/>
              <a:gd name="connsiteX31" fmla="*/ 1219639 w 3683439"/>
              <a:gd name="connsiteY31" fmla="*/ 2434762 h 4644562"/>
              <a:gd name="connsiteX32" fmla="*/ 1130739 w 3683439"/>
              <a:gd name="connsiteY32" fmla="*/ 2485562 h 4644562"/>
              <a:gd name="connsiteX33" fmla="*/ 1041839 w 3683439"/>
              <a:gd name="connsiteY33" fmla="*/ 2536362 h 4644562"/>
              <a:gd name="connsiteX34" fmla="*/ 991039 w 3683439"/>
              <a:gd name="connsiteY34" fmla="*/ 2549062 h 4644562"/>
              <a:gd name="connsiteX35" fmla="*/ 952939 w 3683439"/>
              <a:gd name="connsiteY35" fmla="*/ 2587162 h 4644562"/>
              <a:gd name="connsiteX36" fmla="*/ 914839 w 3683439"/>
              <a:gd name="connsiteY36" fmla="*/ 2612562 h 4644562"/>
              <a:gd name="connsiteX37" fmla="*/ 851339 w 3683439"/>
              <a:gd name="connsiteY37" fmla="*/ 2752262 h 4644562"/>
              <a:gd name="connsiteX38" fmla="*/ 800539 w 3683439"/>
              <a:gd name="connsiteY38" fmla="*/ 2803062 h 4644562"/>
              <a:gd name="connsiteX39" fmla="*/ 749739 w 3683439"/>
              <a:gd name="connsiteY39" fmla="*/ 2853862 h 4644562"/>
              <a:gd name="connsiteX40" fmla="*/ 711639 w 3683439"/>
              <a:gd name="connsiteY40" fmla="*/ 2879262 h 4644562"/>
              <a:gd name="connsiteX41" fmla="*/ 660839 w 3683439"/>
              <a:gd name="connsiteY41" fmla="*/ 2955462 h 4644562"/>
              <a:gd name="connsiteX42" fmla="*/ 635439 w 3683439"/>
              <a:gd name="connsiteY42" fmla="*/ 3044362 h 4644562"/>
              <a:gd name="connsiteX43" fmla="*/ 648139 w 3683439"/>
              <a:gd name="connsiteY43" fmla="*/ 3450762 h 4644562"/>
              <a:gd name="connsiteX44" fmla="*/ 673539 w 3683439"/>
              <a:gd name="connsiteY44" fmla="*/ 3488862 h 4644562"/>
              <a:gd name="connsiteX45" fmla="*/ 698939 w 3683439"/>
              <a:gd name="connsiteY45" fmla="*/ 3641262 h 4644562"/>
              <a:gd name="connsiteX46" fmla="*/ 711639 w 3683439"/>
              <a:gd name="connsiteY46" fmla="*/ 3692062 h 4644562"/>
              <a:gd name="connsiteX47" fmla="*/ 698939 w 3683439"/>
              <a:gd name="connsiteY47" fmla="*/ 3933362 h 4644562"/>
              <a:gd name="connsiteX48" fmla="*/ 673539 w 3683439"/>
              <a:gd name="connsiteY48" fmla="*/ 3971462 h 4644562"/>
              <a:gd name="connsiteX49" fmla="*/ 660839 w 3683439"/>
              <a:gd name="connsiteY49" fmla="*/ 4009562 h 4644562"/>
              <a:gd name="connsiteX50" fmla="*/ 610039 w 3683439"/>
              <a:gd name="connsiteY50" fmla="*/ 4085762 h 4644562"/>
              <a:gd name="connsiteX51" fmla="*/ 571939 w 3683439"/>
              <a:gd name="connsiteY51" fmla="*/ 4161962 h 4644562"/>
              <a:gd name="connsiteX52" fmla="*/ 533839 w 3683439"/>
              <a:gd name="connsiteY52" fmla="*/ 4187362 h 4644562"/>
              <a:gd name="connsiteX53" fmla="*/ 495739 w 3683439"/>
              <a:gd name="connsiteY53" fmla="*/ 4263562 h 4644562"/>
              <a:gd name="connsiteX54" fmla="*/ 381439 w 3683439"/>
              <a:gd name="connsiteY54" fmla="*/ 4301662 h 4644562"/>
              <a:gd name="connsiteX55" fmla="*/ 343339 w 3683439"/>
              <a:gd name="connsiteY55" fmla="*/ 4314362 h 4644562"/>
              <a:gd name="connsiteX56" fmla="*/ 267139 w 3683439"/>
              <a:gd name="connsiteY56" fmla="*/ 4365162 h 4644562"/>
              <a:gd name="connsiteX57" fmla="*/ 229039 w 3683439"/>
              <a:gd name="connsiteY57" fmla="*/ 4390562 h 4644562"/>
              <a:gd name="connsiteX58" fmla="*/ 190939 w 3683439"/>
              <a:gd name="connsiteY58" fmla="*/ 4403262 h 4644562"/>
              <a:gd name="connsiteX59" fmla="*/ 140139 w 3683439"/>
              <a:gd name="connsiteY59" fmla="*/ 4454062 h 4644562"/>
              <a:gd name="connsiteX60" fmla="*/ 102039 w 3683439"/>
              <a:gd name="connsiteY60" fmla="*/ 4492162 h 4644562"/>
              <a:gd name="connsiteX61" fmla="*/ 63939 w 3683439"/>
              <a:gd name="connsiteY61" fmla="*/ 4504862 h 4644562"/>
              <a:gd name="connsiteX62" fmla="*/ 25839 w 3683439"/>
              <a:gd name="connsiteY62" fmla="*/ 4530262 h 4644562"/>
              <a:gd name="connsiteX63" fmla="*/ 439 w 3683439"/>
              <a:gd name="connsiteY63" fmla="*/ 4568362 h 4644562"/>
              <a:gd name="connsiteX64" fmla="*/ 38539 w 3683439"/>
              <a:gd name="connsiteY64" fmla="*/ 4581062 h 4644562"/>
              <a:gd name="connsiteX65" fmla="*/ 622739 w 3683439"/>
              <a:gd name="connsiteY65" fmla="*/ 4593762 h 4644562"/>
              <a:gd name="connsiteX66" fmla="*/ 1054539 w 3683439"/>
              <a:gd name="connsiteY66" fmla="*/ 4606462 h 4644562"/>
              <a:gd name="connsiteX67" fmla="*/ 2857939 w 3683439"/>
              <a:gd name="connsiteY67" fmla="*/ 4644562 h 4644562"/>
              <a:gd name="connsiteX68" fmla="*/ 3632639 w 3683439"/>
              <a:gd name="connsiteY68" fmla="*/ 4631862 h 4644562"/>
              <a:gd name="connsiteX69" fmla="*/ 3670739 w 3683439"/>
              <a:gd name="connsiteY69" fmla="*/ 4606462 h 4644562"/>
              <a:gd name="connsiteX70" fmla="*/ 3683439 w 3683439"/>
              <a:gd name="connsiteY70" fmla="*/ 4479462 h 4644562"/>
              <a:gd name="connsiteX71" fmla="*/ 3670739 w 3683439"/>
              <a:gd name="connsiteY71" fmla="*/ 3755562 h 4644562"/>
              <a:gd name="connsiteX72" fmla="*/ 3632639 w 3683439"/>
              <a:gd name="connsiteY72" fmla="*/ 3450762 h 4644562"/>
              <a:gd name="connsiteX73" fmla="*/ 3607239 w 3683439"/>
              <a:gd name="connsiteY73" fmla="*/ 3247562 h 4644562"/>
              <a:gd name="connsiteX74" fmla="*/ 3594539 w 3683439"/>
              <a:gd name="connsiteY74" fmla="*/ 3107862 h 4644562"/>
              <a:gd name="connsiteX75" fmla="*/ 3556439 w 3683439"/>
              <a:gd name="connsiteY75" fmla="*/ 2968162 h 4644562"/>
              <a:gd name="connsiteX76" fmla="*/ 3531039 w 3683439"/>
              <a:gd name="connsiteY76" fmla="*/ 2625262 h 4644562"/>
              <a:gd name="connsiteX77" fmla="*/ 3556439 w 3683439"/>
              <a:gd name="connsiteY77" fmla="*/ 478962 h 4644562"/>
              <a:gd name="connsiteX78" fmla="*/ 3569139 w 3683439"/>
              <a:gd name="connsiteY78" fmla="*/ 390062 h 4644562"/>
              <a:gd name="connsiteX79" fmla="*/ 3594539 w 3683439"/>
              <a:gd name="connsiteY79" fmla="*/ 275762 h 4644562"/>
              <a:gd name="connsiteX80" fmla="*/ 3581839 w 3683439"/>
              <a:gd name="connsiteY80" fmla="*/ 21762 h 4644562"/>
              <a:gd name="connsiteX81" fmla="*/ 2413439 w 3683439"/>
              <a:gd name="connsiteY81" fmla="*/ 47162 h 4644562"/>
              <a:gd name="connsiteX82" fmla="*/ 2337239 w 3683439"/>
              <a:gd name="connsiteY82" fmla="*/ 59862 h 4644562"/>
              <a:gd name="connsiteX83" fmla="*/ 2057839 w 3683439"/>
              <a:gd name="connsiteY83" fmla="*/ 72562 h 4644562"/>
              <a:gd name="connsiteX84" fmla="*/ 1689539 w 3683439"/>
              <a:gd name="connsiteY84" fmla="*/ 110662 h 4644562"/>
              <a:gd name="connsiteX85" fmla="*/ 1143439 w 3683439"/>
              <a:gd name="connsiteY85" fmla="*/ 97962 h 4644562"/>
              <a:gd name="connsiteX86" fmla="*/ 1054539 w 3683439"/>
              <a:gd name="connsiteY86" fmla="*/ 97962 h 4644562"/>
              <a:gd name="connsiteX87" fmla="*/ 991039 w 3683439"/>
              <a:gd name="connsiteY87"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511739 w 3683439"/>
              <a:gd name="connsiteY22" fmla="*/ 2168062 h 4644562"/>
              <a:gd name="connsiteX23" fmla="*/ 1473639 w 3683439"/>
              <a:gd name="connsiteY23" fmla="*/ 2193462 h 4644562"/>
              <a:gd name="connsiteX24" fmla="*/ 1448239 w 3683439"/>
              <a:gd name="connsiteY24" fmla="*/ 2231562 h 4644562"/>
              <a:gd name="connsiteX25" fmla="*/ 1435539 w 3683439"/>
              <a:gd name="connsiteY25" fmla="*/ 2269662 h 4644562"/>
              <a:gd name="connsiteX26" fmla="*/ 1397439 w 3683439"/>
              <a:gd name="connsiteY26" fmla="*/ 2307762 h 4644562"/>
              <a:gd name="connsiteX27" fmla="*/ 1372039 w 3683439"/>
              <a:gd name="connsiteY27" fmla="*/ 2345862 h 4644562"/>
              <a:gd name="connsiteX28" fmla="*/ 1333939 w 3683439"/>
              <a:gd name="connsiteY28" fmla="*/ 2358562 h 4644562"/>
              <a:gd name="connsiteX29" fmla="*/ 1308539 w 3683439"/>
              <a:gd name="connsiteY29" fmla="*/ 2396662 h 4644562"/>
              <a:gd name="connsiteX30" fmla="*/ 1219639 w 3683439"/>
              <a:gd name="connsiteY30" fmla="*/ 2434762 h 4644562"/>
              <a:gd name="connsiteX31" fmla="*/ 1130739 w 3683439"/>
              <a:gd name="connsiteY31" fmla="*/ 2485562 h 4644562"/>
              <a:gd name="connsiteX32" fmla="*/ 1041839 w 3683439"/>
              <a:gd name="connsiteY32" fmla="*/ 2536362 h 4644562"/>
              <a:gd name="connsiteX33" fmla="*/ 991039 w 3683439"/>
              <a:gd name="connsiteY33" fmla="*/ 2549062 h 4644562"/>
              <a:gd name="connsiteX34" fmla="*/ 952939 w 3683439"/>
              <a:gd name="connsiteY34" fmla="*/ 2587162 h 4644562"/>
              <a:gd name="connsiteX35" fmla="*/ 914839 w 3683439"/>
              <a:gd name="connsiteY35" fmla="*/ 2612562 h 4644562"/>
              <a:gd name="connsiteX36" fmla="*/ 851339 w 3683439"/>
              <a:gd name="connsiteY36" fmla="*/ 2752262 h 4644562"/>
              <a:gd name="connsiteX37" fmla="*/ 800539 w 3683439"/>
              <a:gd name="connsiteY37" fmla="*/ 2803062 h 4644562"/>
              <a:gd name="connsiteX38" fmla="*/ 749739 w 3683439"/>
              <a:gd name="connsiteY38" fmla="*/ 2853862 h 4644562"/>
              <a:gd name="connsiteX39" fmla="*/ 711639 w 3683439"/>
              <a:gd name="connsiteY39" fmla="*/ 2879262 h 4644562"/>
              <a:gd name="connsiteX40" fmla="*/ 660839 w 3683439"/>
              <a:gd name="connsiteY40" fmla="*/ 2955462 h 4644562"/>
              <a:gd name="connsiteX41" fmla="*/ 635439 w 3683439"/>
              <a:gd name="connsiteY41" fmla="*/ 3044362 h 4644562"/>
              <a:gd name="connsiteX42" fmla="*/ 648139 w 3683439"/>
              <a:gd name="connsiteY42" fmla="*/ 3450762 h 4644562"/>
              <a:gd name="connsiteX43" fmla="*/ 673539 w 3683439"/>
              <a:gd name="connsiteY43" fmla="*/ 3488862 h 4644562"/>
              <a:gd name="connsiteX44" fmla="*/ 698939 w 3683439"/>
              <a:gd name="connsiteY44" fmla="*/ 3641262 h 4644562"/>
              <a:gd name="connsiteX45" fmla="*/ 711639 w 3683439"/>
              <a:gd name="connsiteY45" fmla="*/ 3692062 h 4644562"/>
              <a:gd name="connsiteX46" fmla="*/ 698939 w 3683439"/>
              <a:gd name="connsiteY46" fmla="*/ 3933362 h 4644562"/>
              <a:gd name="connsiteX47" fmla="*/ 673539 w 3683439"/>
              <a:gd name="connsiteY47" fmla="*/ 3971462 h 4644562"/>
              <a:gd name="connsiteX48" fmla="*/ 660839 w 3683439"/>
              <a:gd name="connsiteY48" fmla="*/ 4009562 h 4644562"/>
              <a:gd name="connsiteX49" fmla="*/ 610039 w 3683439"/>
              <a:gd name="connsiteY49" fmla="*/ 4085762 h 4644562"/>
              <a:gd name="connsiteX50" fmla="*/ 571939 w 3683439"/>
              <a:gd name="connsiteY50" fmla="*/ 4161962 h 4644562"/>
              <a:gd name="connsiteX51" fmla="*/ 533839 w 3683439"/>
              <a:gd name="connsiteY51" fmla="*/ 4187362 h 4644562"/>
              <a:gd name="connsiteX52" fmla="*/ 495739 w 3683439"/>
              <a:gd name="connsiteY52" fmla="*/ 4263562 h 4644562"/>
              <a:gd name="connsiteX53" fmla="*/ 381439 w 3683439"/>
              <a:gd name="connsiteY53" fmla="*/ 4301662 h 4644562"/>
              <a:gd name="connsiteX54" fmla="*/ 343339 w 3683439"/>
              <a:gd name="connsiteY54" fmla="*/ 4314362 h 4644562"/>
              <a:gd name="connsiteX55" fmla="*/ 267139 w 3683439"/>
              <a:gd name="connsiteY55" fmla="*/ 4365162 h 4644562"/>
              <a:gd name="connsiteX56" fmla="*/ 229039 w 3683439"/>
              <a:gd name="connsiteY56" fmla="*/ 4390562 h 4644562"/>
              <a:gd name="connsiteX57" fmla="*/ 190939 w 3683439"/>
              <a:gd name="connsiteY57" fmla="*/ 4403262 h 4644562"/>
              <a:gd name="connsiteX58" fmla="*/ 140139 w 3683439"/>
              <a:gd name="connsiteY58" fmla="*/ 4454062 h 4644562"/>
              <a:gd name="connsiteX59" fmla="*/ 102039 w 3683439"/>
              <a:gd name="connsiteY59" fmla="*/ 4492162 h 4644562"/>
              <a:gd name="connsiteX60" fmla="*/ 63939 w 3683439"/>
              <a:gd name="connsiteY60" fmla="*/ 4504862 h 4644562"/>
              <a:gd name="connsiteX61" fmla="*/ 25839 w 3683439"/>
              <a:gd name="connsiteY61" fmla="*/ 4530262 h 4644562"/>
              <a:gd name="connsiteX62" fmla="*/ 439 w 3683439"/>
              <a:gd name="connsiteY62" fmla="*/ 4568362 h 4644562"/>
              <a:gd name="connsiteX63" fmla="*/ 38539 w 3683439"/>
              <a:gd name="connsiteY63" fmla="*/ 4581062 h 4644562"/>
              <a:gd name="connsiteX64" fmla="*/ 622739 w 3683439"/>
              <a:gd name="connsiteY64" fmla="*/ 4593762 h 4644562"/>
              <a:gd name="connsiteX65" fmla="*/ 1054539 w 3683439"/>
              <a:gd name="connsiteY65" fmla="*/ 4606462 h 4644562"/>
              <a:gd name="connsiteX66" fmla="*/ 2857939 w 3683439"/>
              <a:gd name="connsiteY66" fmla="*/ 4644562 h 4644562"/>
              <a:gd name="connsiteX67" fmla="*/ 3632639 w 3683439"/>
              <a:gd name="connsiteY67" fmla="*/ 4631862 h 4644562"/>
              <a:gd name="connsiteX68" fmla="*/ 3670739 w 3683439"/>
              <a:gd name="connsiteY68" fmla="*/ 4606462 h 4644562"/>
              <a:gd name="connsiteX69" fmla="*/ 3683439 w 3683439"/>
              <a:gd name="connsiteY69" fmla="*/ 4479462 h 4644562"/>
              <a:gd name="connsiteX70" fmla="*/ 3670739 w 3683439"/>
              <a:gd name="connsiteY70" fmla="*/ 3755562 h 4644562"/>
              <a:gd name="connsiteX71" fmla="*/ 3632639 w 3683439"/>
              <a:gd name="connsiteY71" fmla="*/ 3450762 h 4644562"/>
              <a:gd name="connsiteX72" fmla="*/ 3607239 w 3683439"/>
              <a:gd name="connsiteY72" fmla="*/ 3247562 h 4644562"/>
              <a:gd name="connsiteX73" fmla="*/ 3594539 w 3683439"/>
              <a:gd name="connsiteY73" fmla="*/ 3107862 h 4644562"/>
              <a:gd name="connsiteX74" fmla="*/ 3556439 w 3683439"/>
              <a:gd name="connsiteY74" fmla="*/ 2968162 h 4644562"/>
              <a:gd name="connsiteX75" fmla="*/ 3531039 w 3683439"/>
              <a:gd name="connsiteY75" fmla="*/ 2625262 h 4644562"/>
              <a:gd name="connsiteX76" fmla="*/ 3556439 w 3683439"/>
              <a:gd name="connsiteY76" fmla="*/ 478962 h 4644562"/>
              <a:gd name="connsiteX77" fmla="*/ 3569139 w 3683439"/>
              <a:gd name="connsiteY77" fmla="*/ 390062 h 4644562"/>
              <a:gd name="connsiteX78" fmla="*/ 3594539 w 3683439"/>
              <a:gd name="connsiteY78" fmla="*/ 275762 h 4644562"/>
              <a:gd name="connsiteX79" fmla="*/ 3581839 w 3683439"/>
              <a:gd name="connsiteY79" fmla="*/ 21762 h 4644562"/>
              <a:gd name="connsiteX80" fmla="*/ 2413439 w 3683439"/>
              <a:gd name="connsiteY80" fmla="*/ 47162 h 4644562"/>
              <a:gd name="connsiteX81" fmla="*/ 2337239 w 3683439"/>
              <a:gd name="connsiteY81" fmla="*/ 59862 h 4644562"/>
              <a:gd name="connsiteX82" fmla="*/ 2057839 w 3683439"/>
              <a:gd name="connsiteY82" fmla="*/ 72562 h 4644562"/>
              <a:gd name="connsiteX83" fmla="*/ 1689539 w 3683439"/>
              <a:gd name="connsiteY83" fmla="*/ 110662 h 4644562"/>
              <a:gd name="connsiteX84" fmla="*/ 1143439 w 3683439"/>
              <a:gd name="connsiteY84" fmla="*/ 97962 h 4644562"/>
              <a:gd name="connsiteX85" fmla="*/ 1054539 w 3683439"/>
              <a:gd name="connsiteY85" fmla="*/ 97962 h 4644562"/>
              <a:gd name="connsiteX86" fmla="*/ 991039 w 3683439"/>
              <a:gd name="connsiteY8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448239 w 3683439"/>
              <a:gd name="connsiteY23" fmla="*/ 2231562 h 4644562"/>
              <a:gd name="connsiteX24" fmla="*/ 1435539 w 3683439"/>
              <a:gd name="connsiteY24" fmla="*/ 2269662 h 4644562"/>
              <a:gd name="connsiteX25" fmla="*/ 1397439 w 3683439"/>
              <a:gd name="connsiteY25" fmla="*/ 2307762 h 4644562"/>
              <a:gd name="connsiteX26" fmla="*/ 1372039 w 3683439"/>
              <a:gd name="connsiteY26" fmla="*/ 2345862 h 4644562"/>
              <a:gd name="connsiteX27" fmla="*/ 1333939 w 3683439"/>
              <a:gd name="connsiteY27" fmla="*/ 2358562 h 4644562"/>
              <a:gd name="connsiteX28" fmla="*/ 1308539 w 3683439"/>
              <a:gd name="connsiteY28" fmla="*/ 2396662 h 4644562"/>
              <a:gd name="connsiteX29" fmla="*/ 1219639 w 3683439"/>
              <a:gd name="connsiteY29" fmla="*/ 2434762 h 4644562"/>
              <a:gd name="connsiteX30" fmla="*/ 1130739 w 3683439"/>
              <a:gd name="connsiteY30" fmla="*/ 2485562 h 4644562"/>
              <a:gd name="connsiteX31" fmla="*/ 1041839 w 3683439"/>
              <a:gd name="connsiteY31" fmla="*/ 2536362 h 4644562"/>
              <a:gd name="connsiteX32" fmla="*/ 991039 w 3683439"/>
              <a:gd name="connsiteY32" fmla="*/ 2549062 h 4644562"/>
              <a:gd name="connsiteX33" fmla="*/ 952939 w 3683439"/>
              <a:gd name="connsiteY33" fmla="*/ 2587162 h 4644562"/>
              <a:gd name="connsiteX34" fmla="*/ 914839 w 3683439"/>
              <a:gd name="connsiteY34" fmla="*/ 2612562 h 4644562"/>
              <a:gd name="connsiteX35" fmla="*/ 851339 w 3683439"/>
              <a:gd name="connsiteY35" fmla="*/ 2752262 h 4644562"/>
              <a:gd name="connsiteX36" fmla="*/ 800539 w 3683439"/>
              <a:gd name="connsiteY36" fmla="*/ 2803062 h 4644562"/>
              <a:gd name="connsiteX37" fmla="*/ 749739 w 3683439"/>
              <a:gd name="connsiteY37" fmla="*/ 2853862 h 4644562"/>
              <a:gd name="connsiteX38" fmla="*/ 711639 w 3683439"/>
              <a:gd name="connsiteY38" fmla="*/ 2879262 h 4644562"/>
              <a:gd name="connsiteX39" fmla="*/ 660839 w 3683439"/>
              <a:gd name="connsiteY39" fmla="*/ 2955462 h 4644562"/>
              <a:gd name="connsiteX40" fmla="*/ 635439 w 3683439"/>
              <a:gd name="connsiteY40" fmla="*/ 3044362 h 4644562"/>
              <a:gd name="connsiteX41" fmla="*/ 648139 w 3683439"/>
              <a:gd name="connsiteY41" fmla="*/ 3450762 h 4644562"/>
              <a:gd name="connsiteX42" fmla="*/ 673539 w 3683439"/>
              <a:gd name="connsiteY42" fmla="*/ 3488862 h 4644562"/>
              <a:gd name="connsiteX43" fmla="*/ 698939 w 3683439"/>
              <a:gd name="connsiteY43" fmla="*/ 3641262 h 4644562"/>
              <a:gd name="connsiteX44" fmla="*/ 711639 w 3683439"/>
              <a:gd name="connsiteY44" fmla="*/ 3692062 h 4644562"/>
              <a:gd name="connsiteX45" fmla="*/ 698939 w 3683439"/>
              <a:gd name="connsiteY45" fmla="*/ 3933362 h 4644562"/>
              <a:gd name="connsiteX46" fmla="*/ 673539 w 3683439"/>
              <a:gd name="connsiteY46" fmla="*/ 3971462 h 4644562"/>
              <a:gd name="connsiteX47" fmla="*/ 660839 w 3683439"/>
              <a:gd name="connsiteY47" fmla="*/ 4009562 h 4644562"/>
              <a:gd name="connsiteX48" fmla="*/ 610039 w 3683439"/>
              <a:gd name="connsiteY48" fmla="*/ 4085762 h 4644562"/>
              <a:gd name="connsiteX49" fmla="*/ 571939 w 3683439"/>
              <a:gd name="connsiteY49" fmla="*/ 4161962 h 4644562"/>
              <a:gd name="connsiteX50" fmla="*/ 533839 w 3683439"/>
              <a:gd name="connsiteY50" fmla="*/ 4187362 h 4644562"/>
              <a:gd name="connsiteX51" fmla="*/ 495739 w 3683439"/>
              <a:gd name="connsiteY51" fmla="*/ 4263562 h 4644562"/>
              <a:gd name="connsiteX52" fmla="*/ 381439 w 3683439"/>
              <a:gd name="connsiteY52" fmla="*/ 4301662 h 4644562"/>
              <a:gd name="connsiteX53" fmla="*/ 343339 w 3683439"/>
              <a:gd name="connsiteY53" fmla="*/ 4314362 h 4644562"/>
              <a:gd name="connsiteX54" fmla="*/ 267139 w 3683439"/>
              <a:gd name="connsiteY54" fmla="*/ 4365162 h 4644562"/>
              <a:gd name="connsiteX55" fmla="*/ 229039 w 3683439"/>
              <a:gd name="connsiteY55" fmla="*/ 4390562 h 4644562"/>
              <a:gd name="connsiteX56" fmla="*/ 190939 w 3683439"/>
              <a:gd name="connsiteY56" fmla="*/ 4403262 h 4644562"/>
              <a:gd name="connsiteX57" fmla="*/ 140139 w 3683439"/>
              <a:gd name="connsiteY57" fmla="*/ 4454062 h 4644562"/>
              <a:gd name="connsiteX58" fmla="*/ 102039 w 3683439"/>
              <a:gd name="connsiteY58" fmla="*/ 4492162 h 4644562"/>
              <a:gd name="connsiteX59" fmla="*/ 63939 w 3683439"/>
              <a:gd name="connsiteY59" fmla="*/ 4504862 h 4644562"/>
              <a:gd name="connsiteX60" fmla="*/ 25839 w 3683439"/>
              <a:gd name="connsiteY60" fmla="*/ 4530262 h 4644562"/>
              <a:gd name="connsiteX61" fmla="*/ 439 w 3683439"/>
              <a:gd name="connsiteY61" fmla="*/ 4568362 h 4644562"/>
              <a:gd name="connsiteX62" fmla="*/ 38539 w 3683439"/>
              <a:gd name="connsiteY62" fmla="*/ 4581062 h 4644562"/>
              <a:gd name="connsiteX63" fmla="*/ 622739 w 3683439"/>
              <a:gd name="connsiteY63" fmla="*/ 4593762 h 4644562"/>
              <a:gd name="connsiteX64" fmla="*/ 1054539 w 3683439"/>
              <a:gd name="connsiteY64" fmla="*/ 4606462 h 4644562"/>
              <a:gd name="connsiteX65" fmla="*/ 2857939 w 3683439"/>
              <a:gd name="connsiteY65" fmla="*/ 4644562 h 4644562"/>
              <a:gd name="connsiteX66" fmla="*/ 3632639 w 3683439"/>
              <a:gd name="connsiteY66" fmla="*/ 4631862 h 4644562"/>
              <a:gd name="connsiteX67" fmla="*/ 3670739 w 3683439"/>
              <a:gd name="connsiteY67" fmla="*/ 4606462 h 4644562"/>
              <a:gd name="connsiteX68" fmla="*/ 3683439 w 3683439"/>
              <a:gd name="connsiteY68" fmla="*/ 4479462 h 4644562"/>
              <a:gd name="connsiteX69" fmla="*/ 3670739 w 3683439"/>
              <a:gd name="connsiteY69" fmla="*/ 3755562 h 4644562"/>
              <a:gd name="connsiteX70" fmla="*/ 3632639 w 3683439"/>
              <a:gd name="connsiteY70" fmla="*/ 3450762 h 4644562"/>
              <a:gd name="connsiteX71" fmla="*/ 3607239 w 3683439"/>
              <a:gd name="connsiteY71" fmla="*/ 3247562 h 4644562"/>
              <a:gd name="connsiteX72" fmla="*/ 3594539 w 3683439"/>
              <a:gd name="connsiteY72" fmla="*/ 3107862 h 4644562"/>
              <a:gd name="connsiteX73" fmla="*/ 3556439 w 3683439"/>
              <a:gd name="connsiteY73" fmla="*/ 2968162 h 4644562"/>
              <a:gd name="connsiteX74" fmla="*/ 3531039 w 3683439"/>
              <a:gd name="connsiteY74" fmla="*/ 2625262 h 4644562"/>
              <a:gd name="connsiteX75" fmla="*/ 3556439 w 3683439"/>
              <a:gd name="connsiteY75" fmla="*/ 478962 h 4644562"/>
              <a:gd name="connsiteX76" fmla="*/ 3569139 w 3683439"/>
              <a:gd name="connsiteY76" fmla="*/ 390062 h 4644562"/>
              <a:gd name="connsiteX77" fmla="*/ 3594539 w 3683439"/>
              <a:gd name="connsiteY77" fmla="*/ 275762 h 4644562"/>
              <a:gd name="connsiteX78" fmla="*/ 3581839 w 3683439"/>
              <a:gd name="connsiteY78" fmla="*/ 21762 h 4644562"/>
              <a:gd name="connsiteX79" fmla="*/ 2413439 w 3683439"/>
              <a:gd name="connsiteY79" fmla="*/ 47162 h 4644562"/>
              <a:gd name="connsiteX80" fmla="*/ 2337239 w 3683439"/>
              <a:gd name="connsiteY80" fmla="*/ 59862 h 4644562"/>
              <a:gd name="connsiteX81" fmla="*/ 2057839 w 3683439"/>
              <a:gd name="connsiteY81" fmla="*/ 72562 h 4644562"/>
              <a:gd name="connsiteX82" fmla="*/ 1689539 w 3683439"/>
              <a:gd name="connsiteY82" fmla="*/ 110662 h 4644562"/>
              <a:gd name="connsiteX83" fmla="*/ 1143439 w 3683439"/>
              <a:gd name="connsiteY83" fmla="*/ 97962 h 4644562"/>
              <a:gd name="connsiteX84" fmla="*/ 1054539 w 3683439"/>
              <a:gd name="connsiteY84" fmla="*/ 97962 h 4644562"/>
              <a:gd name="connsiteX85" fmla="*/ 991039 w 3683439"/>
              <a:gd name="connsiteY85"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435539 w 3683439"/>
              <a:gd name="connsiteY23" fmla="*/ 2269662 h 4644562"/>
              <a:gd name="connsiteX24" fmla="*/ 1397439 w 3683439"/>
              <a:gd name="connsiteY24" fmla="*/ 2307762 h 4644562"/>
              <a:gd name="connsiteX25" fmla="*/ 1372039 w 3683439"/>
              <a:gd name="connsiteY25" fmla="*/ 2345862 h 4644562"/>
              <a:gd name="connsiteX26" fmla="*/ 1333939 w 3683439"/>
              <a:gd name="connsiteY26" fmla="*/ 2358562 h 4644562"/>
              <a:gd name="connsiteX27" fmla="*/ 1308539 w 3683439"/>
              <a:gd name="connsiteY27" fmla="*/ 2396662 h 4644562"/>
              <a:gd name="connsiteX28" fmla="*/ 1219639 w 3683439"/>
              <a:gd name="connsiteY28" fmla="*/ 2434762 h 4644562"/>
              <a:gd name="connsiteX29" fmla="*/ 1130739 w 3683439"/>
              <a:gd name="connsiteY29" fmla="*/ 2485562 h 4644562"/>
              <a:gd name="connsiteX30" fmla="*/ 1041839 w 3683439"/>
              <a:gd name="connsiteY30" fmla="*/ 2536362 h 4644562"/>
              <a:gd name="connsiteX31" fmla="*/ 991039 w 3683439"/>
              <a:gd name="connsiteY31" fmla="*/ 2549062 h 4644562"/>
              <a:gd name="connsiteX32" fmla="*/ 952939 w 3683439"/>
              <a:gd name="connsiteY32" fmla="*/ 2587162 h 4644562"/>
              <a:gd name="connsiteX33" fmla="*/ 914839 w 3683439"/>
              <a:gd name="connsiteY33" fmla="*/ 2612562 h 4644562"/>
              <a:gd name="connsiteX34" fmla="*/ 851339 w 3683439"/>
              <a:gd name="connsiteY34" fmla="*/ 2752262 h 4644562"/>
              <a:gd name="connsiteX35" fmla="*/ 800539 w 3683439"/>
              <a:gd name="connsiteY35" fmla="*/ 2803062 h 4644562"/>
              <a:gd name="connsiteX36" fmla="*/ 749739 w 3683439"/>
              <a:gd name="connsiteY36" fmla="*/ 2853862 h 4644562"/>
              <a:gd name="connsiteX37" fmla="*/ 711639 w 3683439"/>
              <a:gd name="connsiteY37" fmla="*/ 2879262 h 4644562"/>
              <a:gd name="connsiteX38" fmla="*/ 660839 w 3683439"/>
              <a:gd name="connsiteY38" fmla="*/ 2955462 h 4644562"/>
              <a:gd name="connsiteX39" fmla="*/ 635439 w 3683439"/>
              <a:gd name="connsiteY39" fmla="*/ 3044362 h 4644562"/>
              <a:gd name="connsiteX40" fmla="*/ 648139 w 3683439"/>
              <a:gd name="connsiteY40" fmla="*/ 3450762 h 4644562"/>
              <a:gd name="connsiteX41" fmla="*/ 673539 w 3683439"/>
              <a:gd name="connsiteY41" fmla="*/ 3488862 h 4644562"/>
              <a:gd name="connsiteX42" fmla="*/ 698939 w 3683439"/>
              <a:gd name="connsiteY42" fmla="*/ 3641262 h 4644562"/>
              <a:gd name="connsiteX43" fmla="*/ 711639 w 3683439"/>
              <a:gd name="connsiteY43" fmla="*/ 3692062 h 4644562"/>
              <a:gd name="connsiteX44" fmla="*/ 698939 w 3683439"/>
              <a:gd name="connsiteY44" fmla="*/ 3933362 h 4644562"/>
              <a:gd name="connsiteX45" fmla="*/ 673539 w 3683439"/>
              <a:gd name="connsiteY45" fmla="*/ 3971462 h 4644562"/>
              <a:gd name="connsiteX46" fmla="*/ 660839 w 3683439"/>
              <a:gd name="connsiteY46" fmla="*/ 4009562 h 4644562"/>
              <a:gd name="connsiteX47" fmla="*/ 610039 w 3683439"/>
              <a:gd name="connsiteY47" fmla="*/ 4085762 h 4644562"/>
              <a:gd name="connsiteX48" fmla="*/ 571939 w 3683439"/>
              <a:gd name="connsiteY48" fmla="*/ 4161962 h 4644562"/>
              <a:gd name="connsiteX49" fmla="*/ 533839 w 3683439"/>
              <a:gd name="connsiteY49" fmla="*/ 4187362 h 4644562"/>
              <a:gd name="connsiteX50" fmla="*/ 495739 w 3683439"/>
              <a:gd name="connsiteY50" fmla="*/ 4263562 h 4644562"/>
              <a:gd name="connsiteX51" fmla="*/ 381439 w 3683439"/>
              <a:gd name="connsiteY51" fmla="*/ 4301662 h 4644562"/>
              <a:gd name="connsiteX52" fmla="*/ 343339 w 3683439"/>
              <a:gd name="connsiteY52" fmla="*/ 4314362 h 4644562"/>
              <a:gd name="connsiteX53" fmla="*/ 267139 w 3683439"/>
              <a:gd name="connsiteY53" fmla="*/ 4365162 h 4644562"/>
              <a:gd name="connsiteX54" fmla="*/ 229039 w 3683439"/>
              <a:gd name="connsiteY54" fmla="*/ 4390562 h 4644562"/>
              <a:gd name="connsiteX55" fmla="*/ 190939 w 3683439"/>
              <a:gd name="connsiteY55" fmla="*/ 4403262 h 4644562"/>
              <a:gd name="connsiteX56" fmla="*/ 140139 w 3683439"/>
              <a:gd name="connsiteY56" fmla="*/ 4454062 h 4644562"/>
              <a:gd name="connsiteX57" fmla="*/ 102039 w 3683439"/>
              <a:gd name="connsiteY57" fmla="*/ 4492162 h 4644562"/>
              <a:gd name="connsiteX58" fmla="*/ 63939 w 3683439"/>
              <a:gd name="connsiteY58" fmla="*/ 4504862 h 4644562"/>
              <a:gd name="connsiteX59" fmla="*/ 25839 w 3683439"/>
              <a:gd name="connsiteY59" fmla="*/ 4530262 h 4644562"/>
              <a:gd name="connsiteX60" fmla="*/ 439 w 3683439"/>
              <a:gd name="connsiteY60" fmla="*/ 4568362 h 4644562"/>
              <a:gd name="connsiteX61" fmla="*/ 38539 w 3683439"/>
              <a:gd name="connsiteY61" fmla="*/ 4581062 h 4644562"/>
              <a:gd name="connsiteX62" fmla="*/ 622739 w 3683439"/>
              <a:gd name="connsiteY62" fmla="*/ 4593762 h 4644562"/>
              <a:gd name="connsiteX63" fmla="*/ 1054539 w 3683439"/>
              <a:gd name="connsiteY63" fmla="*/ 4606462 h 4644562"/>
              <a:gd name="connsiteX64" fmla="*/ 2857939 w 3683439"/>
              <a:gd name="connsiteY64" fmla="*/ 4644562 h 4644562"/>
              <a:gd name="connsiteX65" fmla="*/ 3632639 w 3683439"/>
              <a:gd name="connsiteY65" fmla="*/ 4631862 h 4644562"/>
              <a:gd name="connsiteX66" fmla="*/ 3670739 w 3683439"/>
              <a:gd name="connsiteY66" fmla="*/ 4606462 h 4644562"/>
              <a:gd name="connsiteX67" fmla="*/ 3683439 w 3683439"/>
              <a:gd name="connsiteY67" fmla="*/ 4479462 h 4644562"/>
              <a:gd name="connsiteX68" fmla="*/ 3670739 w 3683439"/>
              <a:gd name="connsiteY68" fmla="*/ 3755562 h 4644562"/>
              <a:gd name="connsiteX69" fmla="*/ 3632639 w 3683439"/>
              <a:gd name="connsiteY69" fmla="*/ 3450762 h 4644562"/>
              <a:gd name="connsiteX70" fmla="*/ 3607239 w 3683439"/>
              <a:gd name="connsiteY70" fmla="*/ 3247562 h 4644562"/>
              <a:gd name="connsiteX71" fmla="*/ 3594539 w 3683439"/>
              <a:gd name="connsiteY71" fmla="*/ 3107862 h 4644562"/>
              <a:gd name="connsiteX72" fmla="*/ 3556439 w 3683439"/>
              <a:gd name="connsiteY72" fmla="*/ 2968162 h 4644562"/>
              <a:gd name="connsiteX73" fmla="*/ 3531039 w 3683439"/>
              <a:gd name="connsiteY73" fmla="*/ 2625262 h 4644562"/>
              <a:gd name="connsiteX74" fmla="*/ 3556439 w 3683439"/>
              <a:gd name="connsiteY74" fmla="*/ 478962 h 4644562"/>
              <a:gd name="connsiteX75" fmla="*/ 3569139 w 3683439"/>
              <a:gd name="connsiteY75" fmla="*/ 390062 h 4644562"/>
              <a:gd name="connsiteX76" fmla="*/ 3594539 w 3683439"/>
              <a:gd name="connsiteY76" fmla="*/ 275762 h 4644562"/>
              <a:gd name="connsiteX77" fmla="*/ 3581839 w 3683439"/>
              <a:gd name="connsiteY77" fmla="*/ 21762 h 4644562"/>
              <a:gd name="connsiteX78" fmla="*/ 2413439 w 3683439"/>
              <a:gd name="connsiteY78" fmla="*/ 47162 h 4644562"/>
              <a:gd name="connsiteX79" fmla="*/ 2337239 w 3683439"/>
              <a:gd name="connsiteY79" fmla="*/ 59862 h 4644562"/>
              <a:gd name="connsiteX80" fmla="*/ 2057839 w 3683439"/>
              <a:gd name="connsiteY80" fmla="*/ 72562 h 4644562"/>
              <a:gd name="connsiteX81" fmla="*/ 1689539 w 3683439"/>
              <a:gd name="connsiteY81" fmla="*/ 110662 h 4644562"/>
              <a:gd name="connsiteX82" fmla="*/ 1143439 w 3683439"/>
              <a:gd name="connsiteY82" fmla="*/ 97962 h 4644562"/>
              <a:gd name="connsiteX83" fmla="*/ 1054539 w 3683439"/>
              <a:gd name="connsiteY83" fmla="*/ 97962 h 4644562"/>
              <a:gd name="connsiteX84" fmla="*/ 991039 w 3683439"/>
              <a:gd name="connsiteY84"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97439 w 3683439"/>
              <a:gd name="connsiteY23" fmla="*/ 2307762 h 4644562"/>
              <a:gd name="connsiteX24" fmla="*/ 1372039 w 3683439"/>
              <a:gd name="connsiteY24" fmla="*/ 2345862 h 4644562"/>
              <a:gd name="connsiteX25" fmla="*/ 1333939 w 3683439"/>
              <a:gd name="connsiteY25" fmla="*/ 2358562 h 4644562"/>
              <a:gd name="connsiteX26" fmla="*/ 1308539 w 3683439"/>
              <a:gd name="connsiteY26" fmla="*/ 2396662 h 4644562"/>
              <a:gd name="connsiteX27" fmla="*/ 1219639 w 3683439"/>
              <a:gd name="connsiteY27" fmla="*/ 2434762 h 4644562"/>
              <a:gd name="connsiteX28" fmla="*/ 1130739 w 3683439"/>
              <a:gd name="connsiteY28" fmla="*/ 2485562 h 4644562"/>
              <a:gd name="connsiteX29" fmla="*/ 1041839 w 3683439"/>
              <a:gd name="connsiteY29" fmla="*/ 2536362 h 4644562"/>
              <a:gd name="connsiteX30" fmla="*/ 991039 w 3683439"/>
              <a:gd name="connsiteY30" fmla="*/ 2549062 h 4644562"/>
              <a:gd name="connsiteX31" fmla="*/ 952939 w 3683439"/>
              <a:gd name="connsiteY31" fmla="*/ 2587162 h 4644562"/>
              <a:gd name="connsiteX32" fmla="*/ 914839 w 3683439"/>
              <a:gd name="connsiteY32" fmla="*/ 2612562 h 4644562"/>
              <a:gd name="connsiteX33" fmla="*/ 851339 w 3683439"/>
              <a:gd name="connsiteY33" fmla="*/ 2752262 h 4644562"/>
              <a:gd name="connsiteX34" fmla="*/ 800539 w 3683439"/>
              <a:gd name="connsiteY34" fmla="*/ 2803062 h 4644562"/>
              <a:gd name="connsiteX35" fmla="*/ 749739 w 3683439"/>
              <a:gd name="connsiteY35" fmla="*/ 2853862 h 4644562"/>
              <a:gd name="connsiteX36" fmla="*/ 711639 w 3683439"/>
              <a:gd name="connsiteY36" fmla="*/ 2879262 h 4644562"/>
              <a:gd name="connsiteX37" fmla="*/ 660839 w 3683439"/>
              <a:gd name="connsiteY37" fmla="*/ 2955462 h 4644562"/>
              <a:gd name="connsiteX38" fmla="*/ 635439 w 3683439"/>
              <a:gd name="connsiteY38" fmla="*/ 3044362 h 4644562"/>
              <a:gd name="connsiteX39" fmla="*/ 648139 w 3683439"/>
              <a:gd name="connsiteY39" fmla="*/ 3450762 h 4644562"/>
              <a:gd name="connsiteX40" fmla="*/ 673539 w 3683439"/>
              <a:gd name="connsiteY40" fmla="*/ 3488862 h 4644562"/>
              <a:gd name="connsiteX41" fmla="*/ 698939 w 3683439"/>
              <a:gd name="connsiteY41" fmla="*/ 3641262 h 4644562"/>
              <a:gd name="connsiteX42" fmla="*/ 711639 w 3683439"/>
              <a:gd name="connsiteY42" fmla="*/ 3692062 h 4644562"/>
              <a:gd name="connsiteX43" fmla="*/ 698939 w 3683439"/>
              <a:gd name="connsiteY43" fmla="*/ 3933362 h 4644562"/>
              <a:gd name="connsiteX44" fmla="*/ 673539 w 3683439"/>
              <a:gd name="connsiteY44" fmla="*/ 3971462 h 4644562"/>
              <a:gd name="connsiteX45" fmla="*/ 660839 w 3683439"/>
              <a:gd name="connsiteY45" fmla="*/ 4009562 h 4644562"/>
              <a:gd name="connsiteX46" fmla="*/ 610039 w 3683439"/>
              <a:gd name="connsiteY46" fmla="*/ 4085762 h 4644562"/>
              <a:gd name="connsiteX47" fmla="*/ 571939 w 3683439"/>
              <a:gd name="connsiteY47" fmla="*/ 4161962 h 4644562"/>
              <a:gd name="connsiteX48" fmla="*/ 533839 w 3683439"/>
              <a:gd name="connsiteY48" fmla="*/ 4187362 h 4644562"/>
              <a:gd name="connsiteX49" fmla="*/ 495739 w 3683439"/>
              <a:gd name="connsiteY49" fmla="*/ 4263562 h 4644562"/>
              <a:gd name="connsiteX50" fmla="*/ 381439 w 3683439"/>
              <a:gd name="connsiteY50" fmla="*/ 4301662 h 4644562"/>
              <a:gd name="connsiteX51" fmla="*/ 343339 w 3683439"/>
              <a:gd name="connsiteY51" fmla="*/ 4314362 h 4644562"/>
              <a:gd name="connsiteX52" fmla="*/ 267139 w 3683439"/>
              <a:gd name="connsiteY52" fmla="*/ 4365162 h 4644562"/>
              <a:gd name="connsiteX53" fmla="*/ 229039 w 3683439"/>
              <a:gd name="connsiteY53" fmla="*/ 4390562 h 4644562"/>
              <a:gd name="connsiteX54" fmla="*/ 190939 w 3683439"/>
              <a:gd name="connsiteY54" fmla="*/ 4403262 h 4644562"/>
              <a:gd name="connsiteX55" fmla="*/ 140139 w 3683439"/>
              <a:gd name="connsiteY55" fmla="*/ 4454062 h 4644562"/>
              <a:gd name="connsiteX56" fmla="*/ 102039 w 3683439"/>
              <a:gd name="connsiteY56" fmla="*/ 4492162 h 4644562"/>
              <a:gd name="connsiteX57" fmla="*/ 63939 w 3683439"/>
              <a:gd name="connsiteY57" fmla="*/ 4504862 h 4644562"/>
              <a:gd name="connsiteX58" fmla="*/ 25839 w 3683439"/>
              <a:gd name="connsiteY58" fmla="*/ 4530262 h 4644562"/>
              <a:gd name="connsiteX59" fmla="*/ 439 w 3683439"/>
              <a:gd name="connsiteY59" fmla="*/ 4568362 h 4644562"/>
              <a:gd name="connsiteX60" fmla="*/ 38539 w 3683439"/>
              <a:gd name="connsiteY60" fmla="*/ 4581062 h 4644562"/>
              <a:gd name="connsiteX61" fmla="*/ 622739 w 3683439"/>
              <a:gd name="connsiteY61" fmla="*/ 4593762 h 4644562"/>
              <a:gd name="connsiteX62" fmla="*/ 1054539 w 3683439"/>
              <a:gd name="connsiteY62" fmla="*/ 4606462 h 4644562"/>
              <a:gd name="connsiteX63" fmla="*/ 2857939 w 3683439"/>
              <a:gd name="connsiteY63" fmla="*/ 4644562 h 4644562"/>
              <a:gd name="connsiteX64" fmla="*/ 3632639 w 3683439"/>
              <a:gd name="connsiteY64" fmla="*/ 4631862 h 4644562"/>
              <a:gd name="connsiteX65" fmla="*/ 3670739 w 3683439"/>
              <a:gd name="connsiteY65" fmla="*/ 4606462 h 4644562"/>
              <a:gd name="connsiteX66" fmla="*/ 3683439 w 3683439"/>
              <a:gd name="connsiteY66" fmla="*/ 4479462 h 4644562"/>
              <a:gd name="connsiteX67" fmla="*/ 3670739 w 3683439"/>
              <a:gd name="connsiteY67" fmla="*/ 3755562 h 4644562"/>
              <a:gd name="connsiteX68" fmla="*/ 3632639 w 3683439"/>
              <a:gd name="connsiteY68" fmla="*/ 3450762 h 4644562"/>
              <a:gd name="connsiteX69" fmla="*/ 3607239 w 3683439"/>
              <a:gd name="connsiteY69" fmla="*/ 3247562 h 4644562"/>
              <a:gd name="connsiteX70" fmla="*/ 3594539 w 3683439"/>
              <a:gd name="connsiteY70" fmla="*/ 3107862 h 4644562"/>
              <a:gd name="connsiteX71" fmla="*/ 3556439 w 3683439"/>
              <a:gd name="connsiteY71" fmla="*/ 2968162 h 4644562"/>
              <a:gd name="connsiteX72" fmla="*/ 3531039 w 3683439"/>
              <a:gd name="connsiteY72" fmla="*/ 2625262 h 4644562"/>
              <a:gd name="connsiteX73" fmla="*/ 3556439 w 3683439"/>
              <a:gd name="connsiteY73" fmla="*/ 478962 h 4644562"/>
              <a:gd name="connsiteX74" fmla="*/ 3569139 w 3683439"/>
              <a:gd name="connsiteY74" fmla="*/ 390062 h 4644562"/>
              <a:gd name="connsiteX75" fmla="*/ 3594539 w 3683439"/>
              <a:gd name="connsiteY75" fmla="*/ 275762 h 4644562"/>
              <a:gd name="connsiteX76" fmla="*/ 3581839 w 3683439"/>
              <a:gd name="connsiteY76" fmla="*/ 21762 h 4644562"/>
              <a:gd name="connsiteX77" fmla="*/ 2413439 w 3683439"/>
              <a:gd name="connsiteY77" fmla="*/ 47162 h 4644562"/>
              <a:gd name="connsiteX78" fmla="*/ 2337239 w 3683439"/>
              <a:gd name="connsiteY78" fmla="*/ 59862 h 4644562"/>
              <a:gd name="connsiteX79" fmla="*/ 2057839 w 3683439"/>
              <a:gd name="connsiteY79" fmla="*/ 72562 h 4644562"/>
              <a:gd name="connsiteX80" fmla="*/ 1689539 w 3683439"/>
              <a:gd name="connsiteY80" fmla="*/ 110662 h 4644562"/>
              <a:gd name="connsiteX81" fmla="*/ 1143439 w 3683439"/>
              <a:gd name="connsiteY81" fmla="*/ 97962 h 4644562"/>
              <a:gd name="connsiteX82" fmla="*/ 1054539 w 3683439"/>
              <a:gd name="connsiteY82" fmla="*/ 97962 h 4644562"/>
              <a:gd name="connsiteX83" fmla="*/ 991039 w 3683439"/>
              <a:gd name="connsiteY83"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72039 w 3683439"/>
              <a:gd name="connsiteY23" fmla="*/ 2345862 h 4644562"/>
              <a:gd name="connsiteX24" fmla="*/ 1333939 w 3683439"/>
              <a:gd name="connsiteY24" fmla="*/ 2358562 h 4644562"/>
              <a:gd name="connsiteX25" fmla="*/ 1308539 w 3683439"/>
              <a:gd name="connsiteY25" fmla="*/ 2396662 h 4644562"/>
              <a:gd name="connsiteX26" fmla="*/ 1219639 w 3683439"/>
              <a:gd name="connsiteY26" fmla="*/ 2434762 h 4644562"/>
              <a:gd name="connsiteX27" fmla="*/ 1130739 w 3683439"/>
              <a:gd name="connsiteY27" fmla="*/ 2485562 h 4644562"/>
              <a:gd name="connsiteX28" fmla="*/ 1041839 w 3683439"/>
              <a:gd name="connsiteY28" fmla="*/ 2536362 h 4644562"/>
              <a:gd name="connsiteX29" fmla="*/ 991039 w 3683439"/>
              <a:gd name="connsiteY29" fmla="*/ 2549062 h 4644562"/>
              <a:gd name="connsiteX30" fmla="*/ 952939 w 3683439"/>
              <a:gd name="connsiteY30" fmla="*/ 2587162 h 4644562"/>
              <a:gd name="connsiteX31" fmla="*/ 914839 w 3683439"/>
              <a:gd name="connsiteY31" fmla="*/ 2612562 h 4644562"/>
              <a:gd name="connsiteX32" fmla="*/ 851339 w 3683439"/>
              <a:gd name="connsiteY32" fmla="*/ 2752262 h 4644562"/>
              <a:gd name="connsiteX33" fmla="*/ 800539 w 3683439"/>
              <a:gd name="connsiteY33" fmla="*/ 2803062 h 4644562"/>
              <a:gd name="connsiteX34" fmla="*/ 749739 w 3683439"/>
              <a:gd name="connsiteY34" fmla="*/ 2853862 h 4644562"/>
              <a:gd name="connsiteX35" fmla="*/ 711639 w 3683439"/>
              <a:gd name="connsiteY35" fmla="*/ 2879262 h 4644562"/>
              <a:gd name="connsiteX36" fmla="*/ 660839 w 3683439"/>
              <a:gd name="connsiteY36" fmla="*/ 2955462 h 4644562"/>
              <a:gd name="connsiteX37" fmla="*/ 635439 w 3683439"/>
              <a:gd name="connsiteY37" fmla="*/ 3044362 h 4644562"/>
              <a:gd name="connsiteX38" fmla="*/ 648139 w 3683439"/>
              <a:gd name="connsiteY38" fmla="*/ 3450762 h 4644562"/>
              <a:gd name="connsiteX39" fmla="*/ 673539 w 3683439"/>
              <a:gd name="connsiteY39" fmla="*/ 3488862 h 4644562"/>
              <a:gd name="connsiteX40" fmla="*/ 698939 w 3683439"/>
              <a:gd name="connsiteY40" fmla="*/ 3641262 h 4644562"/>
              <a:gd name="connsiteX41" fmla="*/ 711639 w 3683439"/>
              <a:gd name="connsiteY41" fmla="*/ 3692062 h 4644562"/>
              <a:gd name="connsiteX42" fmla="*/ 698939 w 3683439"/>
              <a:gd name="connsiteY42" fmla="*/ 3933362 h 4644562"/>
              <a:gd name="connsiteX43" fmla="*/ 673539 w 3683439"/>
              <a:gd name="connsiteY43" fmla="*/ 3971462 h 4644562"/>
              <a:gd name="connsiteX44" fmla="*/ 660839 w 3683439"/>
              <a:gd name="connsiteY44" fmla="*/ 4009562 h 4644562"/>
              <a:gd name="connsiteX45" fmla="*/ 610039 w 3683439"/>
              <a:gd name="connsiteY45" fmla="*/ 4085762 h 4644562"/>
              <a:gd name="connsiteX46" fmla="*/ 571939 w 3683439"/>
              <a:gd name="connsiteY46" fmla="*/ 4161962 h 4644562"/>
              <a:gd name="connsiteX47" fmla="*/ 533839 w 3683439"/>
              <a:gd name="connsiteY47" fmla="*/ 4187362 h 4644562"/>
              <a:gd name="connsiteX48" fmla="*/ 495739 w 3683439"/>
              <a:gd name="connsiteY48" fmla="*/ 4263562 h 4644562"/>
              <a:gd name="connsiteX49" fmla="*/ 381439 w 3683439"/>
              <a:gd name="connsiteY49" fmla="*/ 4301662 h 4644562"/>
              <a:gd name="connsiteX50" fmla="*/ 343339 w 3683439"/>
              <a:gd name="connsiteY50" fmla="*/ 4314362 h 4644562"/>
              <a:gd name="connsiteX51" fmla="*/ 267139 w 3683439"/>
              <a:gd name="connsiteY51" fmla="*/ 4365162 h 4644562"/>
              <a:gd name="connsiteX52" fmla="*/ 229039 w 3683439"/>
              <a:gd name="connsiteY52" fmla="*/ 4390562 h 4644562"/>
              <a:gd name="connsiteX53" fmla="*/ 190939 w 3683439"/>
              <a:gd name="connsiteY53" fmla="*/ 4403262 h 4644562"/>
              <a:gd name="connsiteX54" fmla="*/ 140139 w 3683439"/>
              <a:gd name="connsiteY54" fmla="*/ 4454062 h 4644562"/>
              <a:gd name="connsiteX55" fmla="*/ 102039 w 3683439"/>
              <a:gd name="connsiteY55" fmla="*/ 4492162 h 4644562"/>
              <a:gd name="connsiteX56" fmla="*/ 63939 w 3683439"/>
              <a:gd name="connsiteY56" fmla="*/ 4504862 h 4644562"/>
              <a:gd name="connsiteX57" fmla="*/ 25839 w 3683439"/>
              <a:gd name="connsiteY57" fmla="*/ 4530262 h 4644562"/>
              <a:gd name="connsiteX58" fmla="*/ 439 w 3683439"/>
              <a:gd name="connsiteY58" fmla="*/ 4568362 h 4644562"/>
              <a:gd name="connsiteX59" fmla="*/ 38539 w 3683439"/>
              <a:gd name="connsiteY59" fmla="*/ 4581062 h 4644562"/>
              <a:gd name="connsiteX60" fmla="*/ 622739 w 3683439"/>
              <a:gd name="connsiteY60" fmla="*/ 4593762 h 4644562"/>
              <a:gd name="connsiteX61" fmla="*/ 1054539 w 3683439"/>
              <a:gd name="connsiteY61" fmla="*/ 4606462 h 4644562"/>
              <a:gd name="connsiteX62" fmla="*/ 2857939 w 3683439"/>
              <a:gd name="connsiteY62" fmla="*/ 4644562 h 4644562"/>
              <a:gd name="connsiteX63" fmla="*/ 3632639 w 3683439"/>
              <a:gd name="connsiteY63" fmla="*/ 4631862 h 4644562"/>
              <a:gd name="connsiteX64" fmla="*/ 3670739 w 3683439"/>
              <a:gd name="connsiteY64" fmla="*/ 4606462 h 4644562"/>
              <a:gd name="connsiteX65" fmla="*/ 3683439 w 3683439"/>
              <a:gd name="connsiteY65" fmla="*/ 4479462 h 4644562"/>
              <a:gd name="connsiteX66" fmla="*/ 3670739 w 3683439"/>
              <a:gd name="connsiteY66" fmla="*/ 3755562 h 4644562"/>
              <a:gd name="connsiteX67" fmla="*/ 3632639 w 3683439"/>
              <a:gd name="connsiteY67" fmla="*/ 3450762 h 4644562"/>
              <a:gd name="connsiteX68" fmla="*/ 3607239 w 3683439"/>
              <a:gd name="connsiteY68" fmla="*/ 3247562 h 4644562"/>
              <a:gd name="connsiteX69" fmla="*/ 3594539 w 3683439"/>
              <a:gd name="connsiteY69" fmla="*/ 3107862 h 4644562"/>
              <a:gd name="connsiteX70" fmla="*/ 3556439 w 3683439"/>
              <a:gd name="connsiteY70" fmla="*/ 2968162 h 4644562"/>
              <a:gd name="connsiteX71" fmla="*/ 3531039 w 3683439"/>
              <a:gd name="connsiteY71" fmla="*/ 2625262 h 4644562"/>
              <a:gd name="connsiteX72" fmla="*/ 3556439 w 3683439"/>
              <a:gd name="connsiteY72" fmla="*/ 478962 h 4644562"/>
              <a:gd name="connsiteX73" fmla="*/ 3569139 w 3683439"/>
              <a:gd name="connsiteY73" fmla="*/ 390062 h 4644562"/>
              <a:gd name="connsiteX74" fmla="*/ 3594539 w 3683439"/>
              <a:gd name="connsiteY74" fmla="*/ 275762 h 4644562"/>
              <a:gd name="connsiteX75" fmla="*/ 3581839 w 3683439"/>
              <a:gd name="connsiteY75" fmla="*/ 21762 h 4644562"/>
              <a:gd name="connsiteX76" fmla="*/ 2413439 w 3683439"/>
              <a:gd name="connsiteY76" fmla="*/ 47162 h 4644562"/>
              <a:gd name="connsiteX77" fmla="*/ 2337239 w 3683439"/>
              <a:gd name="connsiteY77" fmla="*/ 59862 h 4644562"/>
              <a:gd name="connsiteX78" fmla="*/ 2057839 w 3683439"/>
              <a:gd name="connsiteY78" fmla="*/ 72562 h 4644562"/>
              <a:gd name="connsiteX79" fmla="*/ 1689539 w 3683439"/>
              <a:gd name="connsiteY79" fmla="*/ 110662 h 4644562"/>
              <a:gd name="connsiteX80" fmla="*/ 1143439 w 3683439"/>
              <a:gd name="connsiteY80" fmla="*/ 97962 h 4644562"/>
              <a:gd name="connsiteX81" fmla="*/ 1054539 w 3683439"/>
              <a:gd name="connsiteY81" fmla="*/ 97962 h 4644562"/>
              <a:gd name="connsiteX82" fmla="*/ 991039 w 3683439"/>
              <a:gd name="connsiteY82"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33939 w 3683439"/>
              <a:gd name="connsiteY23" fmla="*/ 2358562 h 4644562"/>
              <a:gd name="connsiteX24" fmla="*/ 1308539 w 3683439"/>
              <a:gd name="connsiteY24" fmla="*/ 2396662 h 4644562"/>
              <a:gd name="connsiteX25" fmla="*/ 1219639 w 3683439"/>
              <a:gd name="connsiteY25" fmla="*/ 2434762 h 4644562"/>
              <a:gd name="connsiteX26" fmla="*/ 1130739 w 3683439"/>
              <a:gd name="connsiteY26" fmla="*/ 2485562 h 4644562"/>
              <a:gd name="connsiteX27" fmla="*/ 1041839 w 3683439"/>
              <a:gd name="connsiteY27" fmla="*/ 2536362 h 4644562"/>
              <a:gd name="connsiteX28" fmla="*/ 991039 w 3683439"/>
              <a:gd name="connsiteY28" fmla="*/ 2549062 h 4644562"/>
              <a:gd name="connsiteX29" fmla="*/ 952939 w 3683439"/>
              <a:gd name="connsiteY29" fmla="*/ 2587162 h 4644562"/>
              <a:gd name="connsiteX30" fmla="*/ 914839 w 3683439"/>
              <a:gd name="connsiteY30" fmla="*/ 2612562 h 4644562"/>
              <a:gd name="connsiteX31" fmla="*/ 851339 w 3683439"/>
              <a:gd name="connsiteY31" fmla="*/ 2752262 h 4644562"/>
              <a:gd name="connsiteX32" fmla="*/ 800539 w 3683439"/>
              <a:gd name="connsiteY32" fmla="*/ 2803062 h 4644562"/>
              <a:gd name="connsiteX33" fmla="*/ 749739 w 3683439"/>
              <a:gd name="connsiteY33" fmla="*/ 2853862 h 4644562"/>
              <a:gd name="connsiteX34" fmla="*/ 711639 w 3683439"/>
              <a:gd name="connsiteY34" fmla="*/ 2879262 h 4644562"/>
              <a:gd name="connsiteX35" fmla="*/ 660839 w 3683439"/>
              <a:gd name="connsiteY35" fmla="*/ 2955462 h 4644562"/>
              <a:gd name="connsiteX36" fmla="*/ 635439 w 3683439"/>
              <a:gd name="connsiteY36" fmla="*/ 3044362 h 4644562"/>
              <a:gd name="connsiteX37" fmla="*/ 648139 w 3683439"/>
              <a:gd name="connsiteY37" fmla="*/ 3450762 h 4644562"/>
              <a:gd name="connsiteX38" fmla="*/ 673539 w 3683439"/>
              <a:gd name="connsiteY38" fmla="*/ 3488862 h 4644562"/>
              <a:gd name="connsiteX39" fmla="*/ 698939 w 3683439"/>
              <a:gd name="connsiteY39" fmla="*/ 3641262 h 4644562"/>
              <a:gd name="connsiteX40" fmla="*/ 711639 w 3683439"/>
              <a:gd name="connsiteY40" fmla="*/ 3692062 h 4644562"/>
              <a:gd name="connsiteX41" fmla="*/ 698939 w 3683439"/>
              <a:gd name="connsiteY41" fmla="*/ 3933362 h 4644562"/>
              <a:gd name="connsiteX42" fmla="*/ 673539 w 3683439"/>
              <a:gd name="connsiteY42" fmla="*/ 3971462 h 4644562"/>
              <a:gd name="connsiteX43" fmla="*/ 660839 w 3683439"/>
              <a:gd name="connsiteY43" fmla="*/ 4009562 h 4644562"/>
              <a:gd name="connsiteX44" fmla="*/ 610039 w 3683439"/>
              <a:gd name="connsiteY44" fmla="*/ 4085762 h 4644562"/>
              <a:gd name="connsiteX45" fmla="*/ 571939 w 3683439"/>
              <a:gd name="connsiteY45" fmla="*/ 4161962 h 4644562"/>
              <a:gd name="connsiteX46" fmla="*/ 533839 w 3683439"/>
              <a:gd name="connsiteY46" fmla="*/ 4187362 h 4644562"/>
              <a:gd name="connsiteX47" fmla="*/ 495739 w 3683439"/>
              <a:gd name="connsiteY47" fmla="*/ 4263562 h 4644562"/>
              <a:gd name="connsiteX48" fmla="*/ 381439 w 3683439"/>
              <a:gd name="connsiteY48" fmla="*/ 4301662 h 4644562"/>
              <a:gd name="connsiteX49" fmla="*/ 343339 w 3683439"/>
              <a:gd name="connsiteY49" fmla="*/ 4314362 h 4644562"/>
              <a:gd name="connsiteX50" fmla="*/ 267139 w 3683439"/>
              <a:gd name="connsiteY50" fmla="*/ 4365162 h 4644562"/>
              <a:gd name="connsiteX51" fmla="*/ 229039 w 3683439"/>
              <a:gd name="connsiteY51" fmla="*/ 4390562 h 4644562"/>
              <a:gd name="connsiteX52" fmla="*/ 190939 w 3683439"/>
              <a:gd name="connsiteY52" fmla="*/ 4403262 h 4644562"/>
              <a:gd name="connsiteX53" fmla="*/ 140139 w 3683439"/>
              <a:gd name="connsiteY53" fmla="*/ 4454062 h 4644562"/>
              <a:gd name="connsiteX54" fmla="*/ 102039 w 3683439"/>
              <a:gd name="connsiteY54" fmla="*/ 4492162 h 4644562"/>
              <a:gd name="connsiteX55" fmla="*/ 63939 w 3683439"/>
              <a:gd name="connsiteY55" fmla="*/ 4504862 h 4644562"/>
              <a:gd name="connsiteX56" fmla="*/ 25839 w 3683439"/>
              <a:gd name="connsiteY56" fmla="*/ 4530262 h 4644562"/>
              <a:gd name="connsiteX57" fmla="*/ 439 w 3683439"/>
              <a:gd name="connsiteY57" fmla="*/ 4568362 h 4644562"/>
              <a:gd name="connsiteX58" fmla="*/ 38539 w 3683439"/>
              <a:gd name="connsiteY58" fmla="*/ 4581062 h 4644562"/>
              <a:gd name="connsiteX59" fmla="*/ 622739 w 3683439"/>
              <a:gd name="connsiteY59" fmla="*/ 4593762 h 4644562"/>
              <a:gd name="connsiteX60" fmla="*/ 1054539 w 3683439"/>
              <a:gd name="connsiteY60" fmla="*/ 4606462 h 4644562"/>
              <a:gd name="connsiteX61" fmla="*/ 2857939 w 3683439"/>
              <a:gd name="connsiteY61" fmla="*/ 4644562 h 4644562"/>
              <a:gd name="connsiteX62" fmla="*/ 3632639 w 3683439"/>
              <a:gd name="connsiteY62" fmla="*/ 4631862 h 4644562"/>
              <a:gd name="connsiteX63" fmla="*/ 3670739 w 3683439"/>
              <a:gd name="connsiteY63" fmla="*/ 4606462 h 4644562"/>
              <a:gd name="connsiteX64" fmla="*/ 3683439 w 3683439"/>
              <a:gd name="connsiteY64" fmla="*/ 4479462 h 4644562"/>
              <a:gd name="connsiteX65" fmla="*/ 3670739 w 3683439"/>
              <a:gd name="connsiteY65" fmla="*/ 3755562 h 4644562"/>
              <a:gd name="connsiteX66" fmla="*/ 3632639 w 3683439"/>
              <a:gd name="connsiteY66" fmla="*/ 3450762 h 4644562"/>
              <a:gd name="connsiteX67" fmla="*/ 3607239 w 3683439"/>
              <a:gd name="connsiteY67" fmla="*/ 3247562 h 4644562"/>
              <a:gd name="connsiteX68" fmla="*/ 3594539 w 3683439"/>
              <a:gd name="connsiteY68" fmla="*/ 3107862 h 4644562"/>
              <a:gd name="connsiteX69" fmla="*/ 3556439 w 3683439"/>
              <a:gd name="connsiteY69" fmla="*/ 2968162 h 4644562"/>
              <a:gd name="connsiteX70" fmla="*/ 3531039 w 3683439"/>
              <a:gd name="connsiteY70" fmla="*/ 2625262 h 4644562"/>
              <a:gd name="connsiteX71" fmla="*/ 3556439 w 3683439"/>
              <a:gd name="connsiteY71" fmla="*/ 478962 h 4644562"/>
              <a:gd name="connsiteX72" fmla="*/ 3569139 w 3683439"/>
              <a:gd name="connsiteY72" fmla="*/ 390062 h 4644562"/>
              <a:gd name="connsiteX73" fmla="*/ 3594539 w 3683439"/>
              <a:gd name="connsiteY73" fmla="*/ 275762 h 4644562"/>
              <a:gd name="connsiteX74" fmla="*/ 3581839 w 3683439"/>
              <a:gd name="connsiteY74" fmla="*/ 21762 h 4644562"/>
              <a:gd name="connsiteX75" fmla="*/ 2413439 w 3683439"/>
              <a:gd name="connsiteY75" fmla="*/ 47162 h 4644562"/>
              <a:gd name="connsiteX76" fmla="*/ 2337239 w 3683439"/>
              <a:gd name="connsiteY76" fmla="*/ 59862 h 4644562"/>
              <a:gd name="connsiteX77" fmla="*/ 2057839 w 3683439"/>
              <a:gd name="connsiteY77" fmla="*/ 72562 h 4644562"/>
              <a:gd name="connsiteX78" fmla="*/ 1689539 w 3683439"/>
              <a:gd name="connsiteY78" fmla="*/ 110662 h 4644562"/>
              <a:gd name="connsiteX79" fmla="*/ 1143439 w 3683439"/>
              <a:gd name="connsiteY79" fmla="*/ 97962 h 4644562"/>
              <a:gd name="connsiteX80" fmla="*/ 1054539 w 3683439"/>
              <a:gd name="connsiteY80" fmla="*/ 97962 h 4644562"/>
              <a:gd name="connsiteX81" fmla="*/ 991039 w 3683439"/>
              <a:gd name="connsiteY81"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473639 w 3683439"/>
              <a:gd name="connsiteY21" fmla="*/ 2193462 h 4644562"/>
              <a:gd name="connsiteX22" fmla="*/ 1333939 w 3683439"/>
              <a:gd name="connsiteY22" fmla="*/ 2358562 h 4644562"/>
              <a:gd name="connsiteX23" fmla="*/ 1308539 w 3683439"/>
              <a:gd name="connsiteY23" fmla="*/ 2396662 h 4644562"/>
              <a:gd name="connsiteX24" fmla="*/ 1219639 w 3683439"/>
              <a:gd name="connsiteY24" fmla="*/ 2434762 h 4644562"/>
              <a:gd name="connsiteX25" fmla="*/ 1130739 w 3683439"/>
              <a:gd name="connsiteY25" fmla="*/ 2485562 h 4644562"/>
              <a:gd name="connsiteX26" fmla="*/ 1041839 w 3683439"/>
              <a:gd name="connsiteY26" fmla="*/ 2536362 h 4644562"/>
              <a:gd name="connsiteX27" fmla="*/ 991039 w 3683439"/>
              <a:gd name="connsiteY27" fmla="*/ 2549062 h 4644562"/>
              <a:gd name="connsiteX28" fmla="*/ 952939 w 3683439"/>
              <a:gd name="connsiteY28" fmla="*/ 2587162 h 4644562"/>
              <a:gd name="connsiteX29" fmla="*/ 914839 w 3683439"/>
              <a:gd name="connsiteY29" fmla="*/ 2612562 h 4644562"/>
              <a:gd name="connsiteX30" fmla="*/ 851339 w 3683439"/>
              <a:gd name="connsiteY30" fmla="*/ 2752262 h 4644562"/>
              <a:gd name="connsiteX31" fmla="*/ 800539 w 3683439"/>
              <a:gd name="connsiteY31" fmla="*/ 2803062 h 4644562"/>
              <a:gd name="connsiteX32" fmla="*/ 749739 w 3683439"/>
              <a:gd name="connsiteY32" fmla="*/ 2853862 h 4644562"/>
              <a:gd name="connsiteX33" fmla="*/ 711639 w 3683439"/>
              <a:gd name="connsiteY33" fmla="*/ 2879262 h 4644562"/>
              <a:gd name="connsiteX34" fmla="*/ 660839 w 3683439"/>
              <a:gd name="connsiteY34" fmla="*/ 2955462 h 4644562"/>
              <a:gd name="connsiteX35" fmla="*/ 635439 w 3683439"/>
              <a:gd name="connsiteY35" fmla="*/ 3044362 h 4644562"/>
              <a:gd name="connsiteX36" fmla="*/ 648139 w 3683439"/>
              <a:gd name="connsiteY36" fmla="*/ 3450762 h 4644562"/>
              <a:gd name="connsiteX37" fmla="*/ 673539 w 3683439"/>
              <a:gd name="connsiteY37" fmla="*/ 3488862 h 4644562"/>
              <a:gd name="connsiteX38" fmla="*/ 698939 w 3683439"/>
              <a:gd name="connsiteY38" fmla="*/ 3641262 h 4644562"/>
              <a:gd name="connsiteX39" fmla="*/ 711639 w 3683439"/>
              <a:gd name="connsiteY39" fmla="*/ 3692062 h 4644562"/>
              <a:gd name="connsiteX40" fmla="*/ 698939 w 3683439"/>
              <a:gd name="connsiteY40" fmla="*/ 3933362 h 4644562"/>
              <a:gd name="connsiteX41" fmla="*/ 673539 w 3683439"/>
              <a:gd name="connsiteY41" fmla="*/ 3971462 h 4644562"/>
              <a:gd name="connsiteX42" fmla="*/ 660839 w 3683439"/>
              <a:gd name="connsiteY42" fmla="*/ 4009562 h 4644562"/>
              <a:gd name="connsiteX43" fmla="*/ 610039 w 3683439"/>
              <a:gd name="connsiteY43" fmla="*/ 4085762 h 4644562"/>
              <a:gd name="connsiteX44" fmla="*/ 571939 w 3683439"/>
              <a:gd name="connsiteY44" fmla="*/ 4161962 h 4644562"/>
              <a:gd name="connsiteX45" fmla="*/ 533839 w 3683439"/>
              <a:gd name="connsiteY45" fmla="*/ 4187362 h 4644562"/>
              <a:gd name="connsiteX46" fmla="*/ 495739 w 3683439"/>
              <a:gd name="connsiteY46" fmla="*/ 4263562 h 4644562"/>
              <a:gd name="connsiteX47" fmla="*/ 381439 w 3683439"/>
              <a:gd name="connsiteY47" fmla="*/ 4301662 h 4644562"/>
              <a:gd name="connsiteX48" fmla="*/ 343339 w 3683439"/>
              <a:gd name="connsiteY48" fmla="*/ 4314362 h 4644562"/>
              <a:gd name="connsiteX49" fmla="*/ 267139 w 3683439"/>
              <a:gd name="connsiteY49" fmla="*/ 4365162 h 4644562"/>
              <a:gd name="connsiteX50" fmla="*/ 229039 w 3683439"/>
              <a:gd name="connsiteY50" fmla="*/ 4390562 h 4644562"/>
              <a:gd name="connsiteX51" fmla="*/ 190939 w 3683439"/>
              <a:gd name="connsiteY51" fmla="*/ 4403262 h 4644562"/>
              <a:gd name="connsiteX52" fmla="*/ 140139 w 3683439"/>
              <a:gd name="connsiteY52" fmla="*/ 4454062 h 4644562"/>
              <a:gd name="connsiteX53" fmla="*/ 102039 w 3683439"/>
              <a:gd name="connsiteY53" fmla="*/ 4492162 h 4644562"/>
              <a:gd name="connsiteX54" fmla="*/ 63939 w 3683439"/>
              <a:gd name="connsiteY54" fmla="*/ 4504862 h 4644562"/>
              <a:gd name="connsiteX55" fmla="*/ 25839 w 3683439"/>
              <a:gd name="connsiteY55" fmla="*/ 4530262 h 4644562"/>
              <a:gd name="connsiteX56" fmla="*/ 439 w 3683439"/>
              <a:gd name="connsiteY56" fmla="*/ 4568362 h 4644562"/>
              <a:gd name="connsiteX57" fmla="*/ 38539 w 3683439"/>
              <a:gd name="connsiteY57" fmla="*/ 4581062 h 4644562"/>
              <a:gd name="connsiteX58" fmla="*/ 622739 w 3683439"/>
              <a:gd name="connsiteY58" fmla="*/ 4593762 h 4644562"/>
              <a:gd name="connsiteX59" fmla="*/ 1054539 w 3683439"/>
              <a:gd name="connsiteY59" fmla="*/ 4606462 h 4644562"/>
              <a:gd name="connsiteX60" fmla="*/ 2857939 w 3683439"/>
              <a:gd name="connsiteY60" fmla="*/ 4644562 h 4644562"/>
              <a:gd name="connsiteX61" fmla="*/ 3632639 w 3683439"/>
              <a:gd name="connsiteY61" fmla="*/ 4631862 h 4644562"/>
              <a:gd name="connsiteX62" fmla="*/ 3670739 w 3683439"/>
              <a:gd name="connsiteY62" fmla="*/ 4606462 h 4644562"/>
              <a:gd name="connsiteX63" fmla="*/ 3683439 w 3683439"/>
              <a:gd name="connsiteY63" fmla="*/ 4479462 h 4644562"/>
              <a:gd name="connsiteX64" fmla="*/ 3670739 w 3683439"/>
              <a:gd name="connsiteY64" fmla="*/ 3755562 h 4644562"/>
              <a:gd name="connsiteX65" fmla="*/ 3632639 w 3683439"/>
              <a:gd name="connsiteY65" fmla="*/ 3450762 h 4644562"/>
              <a:gd name="connsiteX66" fmla="*/ 3607239 w 3683439"/>
              <a:gd name="connsiteY66" fmla="*/ 3247562 h 4644562"/>
              <a:gd name="connsiteX67" fmla="*/ 3594539 w 3683439"/>
              <a:gd name="connsiteY67" fmla="*/ 3107862 h 4644562"/>
              <a:gd name="connsiteX68" fmla="*/ 3556439 w 3683439"/>
              <a:gd name="connsiteY68" fmla="*/ 2968162 h 4644562"/>
              <a:gd name="connsiteX69" fmla="*/ 3531039 w 3683439"/>
              <a:gd name="connsiteY69" fmla="*/ 2625262 h 4644562"/>
              <a:gd name="connsiteX70" fmla="*/ 3556439 w 3683439"/>
              <a:gd name="connsiteY70" fmla="*/ 478962 h 4644562"/>
              <a:gd name="connsiteX71" fmla="*/ 3569139 w 3683439"/>
              <a:gd name="connsiteY71" fmla="*/ 390062 h 4644562"/>
              <a:gd name="connsiteX72" fmla="*/ 3594539 w 3683439"/>
              <a:gd name="connsiteY72" fmla="*/ 275762 h 4644562"/>
              <a:gd name="connsiteX73" fmla="*/ 3581839 w 3683439"/>
              <a:gd name="connsiteY73" fmla="*/ 21762 h 4644562"/>
              <a:gd name="connsiteX74" fmla="*/ 2413439 w 3683439"/>
              <a:gd name="connsiteY74" fmla="*/ 47162 h 4644562"/>
              <a:gd name="connsiteX75" fmla="*/ 2337239 w 3683439"/>
              <a:gd name="connsiteY75" fmla="*/ 59862 h 4644562"/>
              <a:gd name="connsiteX76" fmla="*/ 2057839 w 3683439"/>
              <a:gd name="connsiteY76" fmla="*/ 72562 h 4644562"/>
              <a:gd name="connsiteX77" fmla="*/ 1689539 w 3683439"/>
              <a:gd name="connsiteY77" fmla="*/ 110662 h 4644562"/>
              <a:gd name="connsiteX78" fmla="*/ 1143439 w 3683439"/>
              <a:gd name="connsiteY78" fmla="*/ 97962 h 4644562"/>
              <a:gd name="connsiteX79" fmla="*/ 1054539 w 3683439"/>
              <a:gd name="connsiteY79" fmla="*/ 97962 h 4644562"/>
              <a:gd name="connsiteX80" fmla="*/ 991039 w 3683439"/>
              <a:gd name="connsiteY8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702239 w 3683439"/>
              <a:gd name="connsiteY17" fmla="*/ 1253662 h 4644562"/>
              <a:gd name="connsiteX18" fmla="*/ 1676839 w 3683439"/>
              <a:gd name="connsiteY18" fmla="*/ 1736262 h 4644562"/>
              <a:gd name="connsiteX19" fmla="*/ 1562539 w 3683439"/>
              <a:gd name="connsiteY19" fmla="*/ 2015662 h 4644562"/>
              <a:gd name="connsiteX20" fmla="*/ 1473639 w 3683439"/>
              <a:gd name="connsiteY20" fmla="*/ 2193462 h 4644562"/>
              <a:gd name="connsiteX21" fmla="*/ 1333939 w 3683439"/>
              <a:gd name="connsiteY21" fmla="*/ 2358562 h 4644562"/>
              <a:gd name="connsiteX22" fmla="*/ 1308539 w 3683439"/>
              <a:gd name="connsiteY22" fmla="*/ 2396662 h 4644562"/>
              <a:gd name="connsiteX23" fmla="*/ 1219639 w 3683439"/>
              <a:gd name="connsiteY23" fmla="*/ 2434762 h 4644562"/>
              <a:gd name="connsiteX24" fmla="*/ 1130739 w 3683439"/>
              <a:gd name="connsiteY24" fmla="*/ 2485562 h 4644562"/>
              <a:gd name="connsiteX25" fmla="*/ 1041839 w 3683439"/>
              <a:gd name="connsiteY25" fmla="*/ 2536362 h 4644562"/>
              <a:gd name="connsiteX26" fmla="*/ 991039 w 3683439"/>
              <a:gd name="connsiteY26" fmla="*/ 2549062 h 4644562"/>
              <a:gd name="connsiteX27" fmla="*/ 952939 w 3683439"/>
              <a:gd name="connsiteY27" fmla="*/ 2587162 h 4644562"/>
              <a:gd name="connsiteX28" fmla="*/ 914839 w 3683439"/>
              <a:gd name="connsiteY28" fmla="*/ 2612562 h 4644562"/>
              <a:gd name="connsiteX29" fmla="*/ 851339 w 3683439"/>
              <a:gd name="connsiteY29" fmla="*/ 2752262 h 4644562"/>
              <a:gd name="connsiteX30" fmla="*/ 800539 w 3683439"/>
              <a:gd name="connsiteY30" fmla="*/ 2803062 h 4644562"/>
              <a:gd name="connsiteX31" fmla="*/ 749739 w 3683439"/>
              <a:gd name="connsiteY31" fmla="*/ 2853862 h 4644562"/>
              <a:gd name="connsiteX32" fmla="*/ 711639 w 3683439"/>
              <a:gd name="connsiteY32" fmla="*/ 2879262 h 4644562"/>
              <a:gd name="connsiteX33" fmla="*/ 660839 w 3683439"/>
              <a:gd name="connsiteY33" fmla="*/ 2955462 h 4644562"/>
              <a:gd name="connsiteX34" fmla="*/ 635439 w 3683439"/>
              <a:gd name="connsiteY34" fmla="*/ 3044362 h 4644562"/>
              <a:gd name="connsiteX35" fmla="*/ 648139 w 3683439"/>
              <a:gd name="connsiteY35" fmla="*/ 3450762 h 4644562"/>
              <a:gd name="connsiteX36" fmla="*/ 673539 w 3683439"/>
              <a:gd name="connsiteY36" fmla="*/ 3488862 h 4644562"/>
              <a:gd name="connsiteX37" fmla="*/ 698939 w 3683439"/>
              <a:gd name="connsiteY37" fmla="*/ 3641262 h 4644562"/>
              <a:gd name="connsiteX38" fmla="*/ 711639 w 3683439"/>
              <a:gd name="connsiteY38" fmla="*/ 3692062 h 4644562"/>
              <a:gd name="connsiteX39" fmla="*/ 698939 w 3683439"/>
              <a:gd name="connsiteY39" fmla="*/ 3933362 h 4644562"/>
              <a:gd name="connsiteX40" fmla="*/ 673539 w 3683439"/>
              <a:gd name="connsiteY40" fmla="*/ 3971462 h 4644562"/>
              <a:gd name="connsiteX41" fmla="*/ 660839 w 3683439"/>
              <a:gd name="connsiteY41" fmla="*/ 4009562 h 4644562"/>
              <a:gd name="connsiteX42" fmla="*/ 610039 w 3683439"/>
              <a:gd name="connsiteY42" fmla="*/ 4085762 h 4644562"/>
              <a:gd name="connsiteX43" fmla="*/ 571939 w 3683439"/>
              <a:gd name="connsiteY43" fmla="*/ 4161962 h 4644562"/>
              <a:gd name="connsiteX44" fmla="*/ 533839 w 3683439"/>
              <a:gd name="connsiteY44" fmla="*/ 4187362 h 4644562"/>
              <a:gd name="connsiteX45" fmla="*/ 495739 w 3683439"/>
              <a:gd name="connsiteY45" fmla="*/ 4263562 h 4644562"/>
              <a:gd name="connsiteX46" fmla="*/ 381439 w 3683439"/>
              <a:gd name="connsiteY46" fmla="*/ 4301662 h 4644562"/>
              <a:gd name="connsiteX47" fmla="*/ 343339 w 3683439"/>
              <a:gd name="connsiteY47" fmla="*/ 4314362 h 4644562"/>
              <a:gd name="connsiteX48" fmla="*/ 267139 w 3683439"/>
              <a:gd name="connsiteY48" fmla="*/ 4365162 h 4644562"/>
              <a:gd name="connsiteX49" fmla="*/ 229039 w 3683439"/>
              <a:gd name="connsiteY49" fmla="*/ 4390562 h 4644562"/>
              <a:gd name="connsiteX50" fmla="*/ 190939 w 3683439"/>
              <a:gd name="connsiteY50" fmla="*/ 4403262 h 4644562"/>
              <a:gd name="connsiteX51" fmla="*/ 140139 w 3683439"/>
              <a:gd name="connsiteY51" fmla="*/ 4454062 h 4644562"/>
              <a:gd name="connsiteX52" fmla="*/ 102039 w 3683439"/>
              <a:gd name="connsiteY52" fmla="*/ 4492162 h 4644562"/>
              <a:gd name="connsiteX53" fmla="*/ 63939 w 3683439"/>
              <a:gd name="connsiteY53" fmla="*/ 4504862 h 4644562"/>
              <a:gd name="connsiteX54" fmla="*/ 25839 w 3683439"/>
              <a:gd name="connsiteY54" fmla="*/ 4530262 h 4644562"/>
              <a:gd name="connsiteX55" fmla="*/ 439 w 3683439"/>
              <a:gd name="connsiteY55" fmla="*/ 4568362 h 4644562"/>
              <a:gd name="connsiteX56" fmla="*/ 38539 w 3683439"/>
              <a:gd name="connsiteY56" fmla="*/ 4581062 h 4644562"/>
              <a:gd name="connsiteX57" fmla="*/ 622739 w 3683439"/>
              <a:gd name="connsiteY57" fmla="*/ 4593762 h 4644562"/>
              <a:gd name="connsiteX58" fmla="*/ 1054539 w 3683439"/>
              <a:gd name="connsiteY58" fmla="*/ 4606462 h 4644562"/>
              <a:gd name="connsiteX59" fmla="*/ 2857939 w 3683439"/>
              <a:gd name="connsiteY59" fmla="*/ 4644562 h 4644562"/>
              <a:gd name="connsiteX60" fmla="*/ 3632639 w 3683439"/>
              <a:gd name="connsiteY60" fmla="*/ 4631862 h 4644562"/>
              <a:gd name="connsiteX61" fmla="*/ 3670739 w 3683439"/>
              <a:gd name="connsiteY61" fmla="*/ 4606462 h 4644562"/>
              <a:gd name="connsiteX62" fmla="*/ 3683439 w 3683439"/>
              <a:gd name="connsiteY62" fmla="*/ 4479462 h 4644562"/>
              <a:gd name="connsiteX63" fmla="*/ 3670739 w 3683439"/>
              <a:gd name="connsiteY63" fmla="*/ 3755562 h 4644562"/>
              <a:gd name="connsiteX64" fmla="*/ 3632639 w 3683439"/>
              <a:gd name="connsiteY64" fmla="*/ 3450762 h 4644562"/>
              <a:gd name="connsiteX65" fmla="*/ 3607239 w 3683439"/>
              <a:gd name="connsiteY65" fmla="*/ 3247562 h 4644562"/>
              <a:gd name="connsiteX66" fmla="*/ 3594539 w 3683439"/>
              <a:gd name="connsiteY66" fmla="*/ 3107862 h 4644562"/>
              <a:gd name="connsiteX67" fmla="*/ 3556439 w 3683439"/>
              <a:gd name="connsiteY67" fmla="*/ 2968162 h 4644562"/>
              <a:gd name="connsiteX68" fmla="*/ 3531039 w 3683439"/>
              <a:gd name="connsiteY68" fmla="*/ 2625262 h 4644562"/>
              <a:gd name="connsiteX69" fmla="*/ 3556439 w 3683439"/>
              <a:gd name="connsiteY69" fmla="*/ 478962 h 4644562"/>
              <a:gd name="connsiteX70" fmla="*/ 3569139 w 3683439"/>
              <a:gd name="connsiteY70" fmla="*/ 390062 h 4644562"/>
              <a:gd name="connsiteX71" fmla="*/ 3594539 w 3683439"/>
              <a:gd name="connsiteY71" fmla="*/ 275762 h 4644562"/>
              <a:gd name="connsiteX72" fmla="*/ 3581839 w 3683439"/>
              <a:gd name="connsiteY72" fmla="*/ 21762 h 4644562"/>
              <a:gd name="connsiteX73" fmla="*/ 2413439 w 3683439"/>
              <a:gd name="connsiteY73" fmla="*/ 47162 h 4644562"/>
              <a:gd name="connsiteX74" fmla="*/ 2337239 w 3683439"/>
              <a:gd name="connsiteY74" fmla="*/ 59862 h 4644562"/>
              <a:gd name="connsiteX75" fmla="*/ 2057839 w 3683439"/>
              <a:gd name="connsiteY75" fmla="*/ 72562 h 4644562"/>
              <a:gd name="connsiteX76" fmla="*/ 1689539 w 3683439"/>
              <a:gd name="connsiteY76" fmla="*/ 110662 h 4644562"/>
              <a:gd name="connsiteX77" fmla="*/ 1143439 w 3683439"/>
              <a:gd name="connsiteY77" fmla="*/ 97962 h 4644562"/>
              <a:gd name="connsiteX78" fmla="*/ 1054539 w 3683439"/>
              <a:gd name="connsiteY78" fmla="*/ 97962 h 4644562"/>
              <a:gd name="connsiteX79" fmla="*/ 991039 w 3683439"/>
              <a:gd name="connsiteY7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702239 w 3683439"/>
              <a:gd name="connsiteY16" fmla="*/ 1253662 h 4644562"/>
              <a:gd name="connsiteX17" fmla="*/ 1676839 w 3683439"/>
              <a:gd name="connsiteY17" fmla="*/ 1736262 h 4644562"/>
              <a:gd name="connsiteX18" fmla="*/ 1562539 w 3683439"/>
              <a:gd name="connsiteY18" fmla="*/ 2015662 h 4644562"/>
              <a:gd name="connsiteX19" fmla="*/ 1473639 w 3683439"/>
              <a:gd name="connsiteY19" fmla="*/ 2193462 h 4644562"/>
              <a:gd name="connsiteX20" fmla="*/ 1333939 w 3683439"/>
              <a:gd name="connsiteY20" fmla="*/ 2358562 h 4644562"/>
              <a:gd name="connsiteX21" fmla="*/ 1308539 w 3683439"/>
              <a:gd name="connsiteY21" fmla="*/ 2396662 h 4644562"/>
              <a:gd name="connsiteX22" fmla="*/ 1219639 w 3683439"/>
              <a:gd name="connsiteY22" fmla="*/ 2434762 h 4644562"/>
              <a:gd name="connsiteX23" fmla="*/ 1130739 w 3683439"/>
              <a:gd name="connsiteY23" fmla="*/ 2485562 h 4644562"/>
              <a:gd name="connsiteX24" fmla="*/ 1041839 w 3683439"/>
              <a:gd name="connsiteY24" fmla="*/ 2536362 h 4644562"/>
              <a:gd name="connsiteX25" fmla="*/ 991039 w 3683439"/>
              <a:gd name="connsiteY25" fmla="*/ 2549062 h 4644562"/>
              <a:gd name="connsiteX26" fmla="*/ 952939 w 3683439"/>
              <a:gd name="connsiteY26" fmla="*/ 2587162 h 4644562"/>
              <a:gd name="connsiteX27" fmla="*/ 914839 w 3683439"/>
              <a:gd name="connsiteY27" fmla="*/ 2612562 h 4644562"/>
              <a:gd name="connsiteX28" fmla="*/ 851339 w 3683439"/>
              <a:gd name="connsiteY28" fmla="*/ 2752262 h 4644562"/>
              <a:gd name="connsiteX29" fmla="*/ 800539 w 3683439"/>
              <a:gd name="connsiteY29" fmla="*/ 2803062 h 4644562"/>
              <a:gd name="connsiteX30" fmla="*/ 749739 w 3683439"/>
              <a:gd name="connsiteY30" fmla="*/ 2853862 h 4644562"/>
              <a:gd name="connsiteX31" fmla="*/ 711639 w 3683439"/>
              <a:gd name="connsiteY31" fmla="*/ 2879262 h 4644562"/>
              <a:gd name="connsiteX32" fmla="*/ 660839 w 3683439"/>
              <a:gd name="connsiteY32" fmla="*/ 2955462 h 4644562"/>
              <a:gd name="connsiteX33" fmla="*/ 635439 w 3683439"/>
              <a:gd name="connsiteY33" fmla="*/ 3044362 h 4644562"/>
              <a:gd name="connsiteX34" fmla="*/ 648139 w 3683439"/>
              <a:gd name="connsiteY34" fmla="*/ 3450762 h 4644562"/>
              <a:gd name="connsiteX35" fmla="*/ 673539 w 3683439"/>
              <a:gd name="connsiteY35" fmla="*/ 3488862 h 4644562"/>
              <a:gd name="connsiteX36" fmla="*/ 698939 w 3683439"/>
              <a:gd name="connsiteY36" fmla="*/ 3641262 h 4644562"/>
              <a:gd name="connsiteX37" fmla="*/ 711639 w 3683439"/>
              <a:gd name="connsiteY37" fmla="*/ 3692062 h 4644562"/>
              <a:gd name="connsiteX38" fmla="*/ 698939 w 3683439"/>
              <a:gd name="connsiteY38" fmla="*/ 3933362 h 4644562"/>
              <a:gd name="connsiteX39" fmla="*/ 673539 w 3683439"/>
              <a:gd name="connsiteY39" fmla="*/ 3971462 h 4644562"/>
              <a:gd name="connsiteX40" fmla="*/ 660839 w 3683439"/>
              <a:gd name="connsiteY40" fmla="*/ 4009562 h 4644562"/>
              <a:gd name="connsiteX41" fmla="*/ 610039 w 3683439"/>
              <a:gd name="connsiteY41" fmla="*/ 4085762 h 4644562"/>
              <a:gd name="connsiteX42" fmla="*/ 571939 w 3683439"/>
              <a:gd name="connsiteY42" fmla="*/ 4161962 h 4644562"/>
              <a:gd name="connsiteX43" fmla="*/ 533839 w 3683439"/>
              <a:gd name="connsiteY43" fmla="*/ 4187362 h 4644562"/>
              <a:gd name="connsiteX44" fmla="*/ 495739 w 3683439"/>
              <a:gd name="connsiteY44" fmla="*/ 4263562 h 4644562"/>
              <a:gd name="connsiteX45" fmla="*/ 381439 w 3683439"/>
              <a:gd name="connsiteY45" fmla="*/ 4301662 h 4644562"/>
              <a:gd name="connsiteX46" fmla="*/ 343339 w 3683439"/>
              <a:gd name="connsiteY46" fmla="*/ 4314362 h 4644562"/>
              <a:gd name="connsiteX47" fmla="*/ 267139 w 3683439"/>
              <a:gd name="connsiteY47" fmla="*/ 4365162 h 4644562"/>
              <a:gd name="connsiteX48" fmla="*/ 229039 w 3683439"/>
              <a:gd name="connsiteY48" fmla="*/ 4390562 h 4644562"/>
              <a:gd name="connsiteX49" fmla="*/ 190939 w 3683439"/>
              <a:gd name="connsiteY49" fmla="*/ 4403262 h 4644562"/>
              <a:gd name="connsiteX50" fmla="*/ 140139 w 3683439"/>
              <a:gd name="connsiteY50" fmla="*/ 4454062 h 4644562"/>
              <a:gd name="connsiteX51" fmla="*/ 102039 w 3683439"/>
              <a:gd name="connsiteY51" fmla="*/ 4492162 h 4644562"/>
              <a:gd name="connsiteX52" fmla="*/ 63939 w 3683439"/>
              <a:gd name="connsiteY52" fmla="*/ 4504862 h 4644562"/>
              <a:gd name="connsiteX53" fmla="*/ 25839 w 3683439"/>
              <a:gd name="connsiteY53" fmla="*/ 4530262 h 4644562"/>
              <a:gd name="connsiteX54" fmla="*/ 439 w 3683439"/>
              <a:gd name="connsiteY54" fmla="*/ 4568362 h 4644562"/>
              <a:gd name="connsiteX55" fmla="*/ 38539 w 3683439"/>
              <a:gd name="connsiteY55" fmla="*/ 4581062 h 4644562"/>
              <a:gd name="connsiteX56" fmla="*/ 622739 w 3683439"/>
              <a:gd name="connsiteY56" fmla="*/ 4593762 h 4644562"/>
              <a:gd name="connsiteX57" fmla="*/ 1054539 w 3683439"/>
              <a:gd name="connsiteY57" fmla="*/ 4606462 h 4644562"/>
              <a:gd name="connsiteX58" fmla="*/ 2857939 w 3683439"/>
              <a:gd name="connsiteY58" fmla="*/ 4644562 h 4644562"/>
              <a:gd name="connsiteX59" fmla="*/ 3632639 w 3683439"/>
              <a:gd name="connsiteY59" fmla="*/ 4631862 h 4644562"/>
              <a:gd name="connsiteX60" fmla="*/ 3670739 w 3683439"/>
              <a:gd name="connsiteY60" fmla="*/ 4606462 h 4644562"/>
              <a:gd name="connsiteX61" fmla="*/ 3683439 w 3683439"/>
              <a:gd name="connsiteY61" fmla="*/ 4479462 h 4644562"/>
              <a:gd name="connsiteX62" fmla="*/ 3670739 w 3683439"/>
              <a:gd name="connsiteY62" fmla="*/ 3755562 h 4644562"/>
              <a:gd name="connsiteX63" fmla="*/ 3632639 w 3683439"/>
              <a:gd name="connsiteY63" fmla="*/ 3450762 h 4644562"/>
              <a:gd name="connsiteX64" fmla="*/ 3607239 w 3683439"/>
              <a:gd name="connsiteY64" fmla="*/ 3247562 h 4644562"/>
              <a:gd name="connsiteX65" fmla="*/ 3594539 w 3683439"/>
              <a:gd name="connsiteY65" fmla="*/ 3107862 h 4644562"/>
              <a:gd name="connsiteX66" fmla="*/ 3556439 w 3683439"/>
              <a:gd name="connsiteY66" fmla="*/ 2968162 h 4644562"/>
              <a:gd name="connsiteX67" fmla="*/ 3531039 w 3683439"/>
              <a:gd name="connsiteY67" fmla="*/ 2625262 h 4644562"/>
              <a:gd name="connsiteX68" fmla="*/ 3556439 w 3683439"/>
              <a:gd name="connsiteY68" fmla="*/ 478962 h 4644562"/>
              <a:gd name="connsiteX69" fmla="*/ 3569139 w 3683439"/>
              <a:gd name="connsiteY69" fmla="*/ 390062 h 4644562"/>
              <a:gd name="connsiteX70" fmla="*/ 3594539 w 3683439"/>
              <a:gd name="connsiteY70" fmla="*/ 275762 h 4644562"/>
              <a:gd name="connsiteX71" fmla="*/ 3581839 w 3683439"/>
              <a:gd name="connsiteY71" fmla="*/ 21762 h 4644562"/>
              <a:gd name="connsiteX72" fmla="*/ 2413439 w 3683439"/>
              <a:gd name="connsiteY72" fmla="*/ 47162 h 4644562"/>
              <a:gd name="connsiteX73" fmla="*/ 2337239 w 3683439"/>
              <a:gd name="connsiteY73" fmla="*/ 59862 h 4644562"/>
              <a:gd name="connsiteX74" fmla="*/ 2057839 w 3683439"/>
              <a:gd name="connsiteY74" fmla="*/ 72562 h 4644562"/>
              <a:gd name="connsiteX75" fmla="*/ 1689539 w 3683439"/>
              <a:gd name="connsiteY75" fmla="*/ 110662 h 4644562"/>
              <a:gd name="connsiteX76" fmla="*/ 1143439 w 3683439"/>
              <a:gd name="connsiteY76" fmla="*/ 97962 h 4644562"/>
              <a:gd name="connsiteX77" fmla="*/ 1054539 w 3683439"/>
              <a:gd name="connsiteY77" fmla="*/ 97962 h 4644562"/>
              <a:gd name="connsiteX78" fmla="*/ 991039 w 3683439"/>
              <a:gd name="connsiteY7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702239 w 3683439"/>
              <a:gd name="connsiteY15" fmla="*/ 1253662 h 4644562"/>
              <a:gd name="connsiteX16" fmla="*/ 1676839 w 3683439"/>
              <a:gd name="connsiteY16" fmla="*/ 1736262 h 4644562"/>
              <a:gd name="connsiteX17" fmla="*/ 1562539 w 3683439"/>
              <a:gd name="connsiteY17" fmla="*/ 2015662 h 4644562"/>
              <a:gd name="connsiteX18" fmla="*/ 1473639 w 3683439"/>
              <a:gd name="connsiteY18" fmla="*/ 2193462 h 4644562"/>
              <a:gd name="connsiteX19" fmla="*/ 1333939 w 3683439"/>
              <a:gd name="connsiteY19" fmla="*/ 2358562 h 4644562"/>
              <a:gd name="connsiteX20" fmla="*/ 1308539 w 3683439"/>
              <a:gd name="connsiteY20" fmla="*/ 2396662 h 4644562"/>
              <a:gd name="connsiteX21" fmla="*/ 1219639 w 3683439"/>
              <a:gd name="connsiteY21" fmla="*/ 2434762 h 4644562"/>
              <a:gd name="connsiteX22" fmla="*/ 1130739 w 3683439"/>
              <a:gd name="connsiteY22" fmla="*/ 2485562 h 4644562"/>
              <a:gd name="connsiteX23" fmla="*/ 1041839 w 3683439"/>
              <a:gd name="connsiteY23" fmla="*/ 2536362 h 4644562"/>
              <a:gd name="connsiteX24" fmla="*/ 991039 w 3683439"/>
              <a:gd name="connsiteY24" fmla="*/ 2549062 h 4644562"/>
              <a:gd name="connsiteX25" fmla="*/ 952939 w 3683439"/>
              <a:gd name="connsiteY25" fmla="*/ 2587162 h 4644562"/>
              <a:gd name="connsiteX26" fmla="*/ 914839 w 3683439"/>
              <a:gd name="connsiteY26" fmla="*/ 2612562 h 4644562"/>
              <a:gd name="connsiteX27" fmla="*/ 851339 w 3683439"/>
              <a:gd name="connsiteY27" fmla="*/ 2752262 h 4644562"/>
              <a:gd name="connsiteX28" fmla="*/ 800539 w 3683439"/>
              <a:gd name="connsiteY28" fmla="*/ 2803062 h 4644562"/>
              <a:gd name="connsiteX29" fmla="*/ 749739 w 3683439"/>
              <a:gd name="connsiteY29" fmla="*/ 2853862 h 4644562"/>
              <a:gd name="connsiteX30" fmla="*/ 711639 w 3683439"/>
              <a:gd name="connsiteY30" fmla="*/ 2879262 h 4644562"/>
              <a:gd name="connsiteX31" fmla="*/ 660839 w 3683439"/>
              <a:gd name="connsiteY31" fmla="*/ 2955462 h 4644562"/>
              <a:gd name="connsiteX32" fmla="*/ 635439 w 3683439"/>
              <a:gd name="connsiteY32" fmla="*/ 3044362 h 4644562"/>
              <a:gd name="connsiteX33" fmla="*/ 648139 w 3683439"/>
              <a:gd name="connsiteY33" fmla="*/ 3450762 h 4644562"/>
              <a:gd name="connsiteX34" fmla="*/ 673539 w 3683439"/>
              <a:gd name="connsiteY34" fmla="*/ 3488862 h 4644562"/>
              <a:gd name="connsiteX35" fmla="*/ 698939 w 3683439"/>
              <a:gd name="connsiteY35" fmla="*/ 3641262 h 4644562"/>
              <a:gd name="connsiteX36" fmla="*/ 711639 w 3683439"/>
              <a:gd name="connsiteY36" fmla="*/ 3692062 h 4644562"/>
              <a:gd name="connsiteX37" fmla="*/ 698939 w 3683439"/>
              <a:gd name="connsiteY37" fmla="*/ 3933362 h 4644562"/>
              <a:gd name="connsiteX38" fmla="*/ 673539 w 3683439"/>
              <a:gd name="connsiteY38" fmla="*/ 3971462 h 4644562"/>
              <a:gd name="connsiteX39" fmla="*/ 660839 w 3683439"/>
              <a:gd name="connsiteY39" fmla="*/ 4009562 h 4644562"/>
              <a:gd name="connsiteX40" fmla="*/ 610039 w 3683439"/>
              <a:gd name="connsiteY40" fmla="*/ 4085762 h 4644562"/>
              <a:gd name="connsiteX41" fmla="*/ 571939 w 3683439"/>
              <a:gd name="connsiteY41" fmla="*/ 4161962 h 4644562"/>
              <a:gd name="connsiteX42" fmla="*/ 533839 w 3683439"/>
              <a:gd name="connsiteY42" fmla="*/ 4187362 h 4644562"/>
              <a:gd name="connsiteX43" fmla="*/ 495739 w 3683439"/>
              <a:gd name="connsiteY43" fmla="*/ 4263562 h 4644562"/>
              <a:gd name="connsiteX44" fmla="*/ 381439 w 3683439"/>
              <a:gd name="connsiteY44" fmla="*/ 4301662 h 4644562"/>
              <a:gd name="connsiteX45" fmla="*/ 343339 w 3683439"/>
              <a:gd name="connsiteY45" fmla="*/ 4314362 h 4644562"/>
              <a:gd name="connsiteX46" fmla="*/ 267139 w 3683439"/>
              <a:gd name="connsiteY46" fmla="*/ 4365162 h 4644562"/>
              <a:gd name="connsiteX47" fmla="*/ 229039 w 3683439"/>
              <a:gd name="connsiteY47" fmla="*/ 4390562 h 4644562"/>
              <a:gd name="connsiteX48" fmla="*/ 190939 w 3683439"/>
              <a:gd name="connsiteY48" fmla="*/ 4403262 h 4644562"/>
              <a:gd name="connsiteX49" fmla="*/ 140139 w 3683439"/>
              <a:gd name="connsiteY49" fmla="*/ 4454062 h 4644562"/>
              <a:gd name="connsiteX50" fmla="*/ 102039 w 3683439"/>
              <a:gd name="connsiteY50" fmla="*/ 4492162 h 4644562"/>
              <a:gd name="connsiteX51" fmla="*/ 63939 w 3683439"/>
              <a:gd name="connsiteY51" fmla="*/ 4504862 h 4644562"/>
              <a:gd name="connsiteX52" fmla="*/ 25839 w 3683439"/>
              <a:gd name="connsiteY52" fmla="*/ 4530262 h 4644562"/>
              <a:gd name="connsiteX53" fmla="*/ 439 w 3683439"/>
              <a:gd name="connsiteY53" fmla="*/ 4568362 h 4644562"/>
              <a:gd name="connsiteX54" fmla="*/ 38539 w 3683439"/>
              <a:gd name="connsiteY54" fmla="*/ 4581062 h 4644562"/>
              <a:gd name="connsiteX55" fmla="*/ 622739 w 3683439"/>
              <a:gd name="connsiteY55" fmla="*/ 4593762 h 4644562"/>
              <a:gd name="connsiteX56" fmla="*/ 1054539 w 3683439"/>
              <a:gd name="connsiteY56" fmla="*/ 4606462 h 4644562"/>
              <a:gd name="connsiteX57" fmla="*/ 2857939 w 3683439"/>
              <a:gd name="connsiteY57" fmla="*/ 4644562 h 4644562"/>
              <a:gd name="connsiteX58" fmla="*/ 3632639 w 3683439"/>
              <a:gd name="connsiteY58" fmla="*/ 4631862 h 4644562"/>
              <a:gd name="connsiteX59" fmla="*/ 3670739 w 3683439"/>
              <a:gd name="connsiteY59" fmla="*/ 4606462 h 4644562"/>
              <a:gd name="connsiteX60" fmla="*/ 3683439 w 3683439"/>
              <a:gd name="connsiteY60" fmla="*/ 4479462 h 4644562"/>
              <a:gd name="connsiteX61" fmla="*/ 3670739 w 3683439"/>
              <a:gd name="connsiteY61" fmla="*/ 3755562 h 4644562"/>
              <a:gd name="connsiteX62" fmla="*/ 3632639 w 3683439"/>
              <a:gd name="connsiteY62" fmla="*/ 3450762 h 4644562"/>
              <a:gd name="connsiteX63" fmla="*/ 3607239 w 3683439"/>
              <a:gd name="connsiteY63" fmla="*/ 3247562 h 4644562"/>
              <a:gd name="connsiteX64" fmla="*/ 3594539 w 3683439"/>
              <a:gd name="connsiteY64" fmla="*/ 3107862 h 4644562"/>
              <a:gd name="connsiteX65" fmla="*/ 3556439 w 3683439"/>
              <a:gd name="connsiteY65" fmla="*/ 2968162 h 4644562"/>
              <a:gd name="connsiteX66" fmla="*/ 3531039 w 3683439"/>
              <a:gd name="connsiteY66" fmla="*/ 2625262 h 4644562"/>
              <a:gd name="connsiteX67" fmla="*/ 3556439 w 3683439"/>
              <a:gd name="connsiteY67" fmla="*/ 478962 h 4644562"/>
              <a:gd name="connsiteX68" fmla="*/ 3569139 w 3683439"/>
              <a:gd name="connsiteY68" fmla="*/ 390062 h 4644562"/>
              <a:gd name="connsiteX69" fmla="*/ 3594539 w 3683439"/>
              <a:gd name="connsiteY69" fmla="*/ 275762 h 4644562"/>
              <a:gd name="connsiteX70" fmla="*/ 3581839 w 3683439"/>
              <a:gd name="connsiteY70" fmla="*/ 21762 h 4644562"/>
              <a:gd name="connsiteX71" fmla="*/ 2413439 w 3683439"/>
              <a:gd name="connsiteY71" fmla="*/ 47162 h 4644562"/>
              <a:gd name="connsiteX72" fmla="*/ 2337239 w 3683439"/>
              <a:gd name="connsiteY72" fmla="*/ 59862 h 4644562"/>
              <a:gd name="connsiteX73" fmla="*/ 2057839 w 3683439"/>
              <a:gd name="connsiteY73" fmla="*/ 72562 h 4644562"/>
              <a:gd name="connsiteX74" fmla="*/ 1689539 w 3683439"/>
              <a:gd name="connsiteY74" fmla="*/ 110662 h 4644562"/>
              <a:gd name="connsiteX75" fmla="*/ 1143439 w 3683439"/>
              <a:gd name="connsiteY75" fmla="*/ 97962 h 4644562"/>
              <a:gd name="connsiteX76" fmla="*/ 1054539 w 3683439"/>
              <a:gd name="connsiteY76" fmla="*/ 97962 h 4644562"/>
              <a:gd name="connsiteX77" fmla="*/ 991039 w 3683439"/>
              <a:gd name="connsiteY77"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702239 w 3683439"/>
              <a:gd name="connsiteY14" fmla="*/ 125366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02239 w 3683439"/>
              <a:gd name="connsiteY14" fmla="*/ 125366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3238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32389 w 3683439"/>
              <a:gd name="connsiteY15" fmla="*/ 1736262 h 4644562"/>
              <a:gd name="connsiteX16" fmla="*/ 15371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702239 w 3683439"/>
              <a:gd name="connsiteY12" fmla="*/ 923462 h 4644562"/>
              <a:gd name="connsiteX13" fmla="*/ 1740339 w 3683439"/>
              <a:gd name="connsiteY13" fmla="*/ 1272712 h 4644562"/>
              <a:gd name="connsiteX14" fmla="*/ 1632389 w 3683439"/>
              <a:gd name="connsiteY14" fmla="*/ 1736262 h 4644562"/>
              <a:gd name="connsiteX15" fmla="*/ 1537139 w 3683439"/>
              <a:gd name="connsiteY15" fmla="*/ 2015662 h 4644562"/>
              <a:gd name="connsiteX16" fmla="*/ 1473639 w 3683439"/>
              <a:gd name="connsiteY16" fmla="*/ 2193462 h 4644562"/>
              <a:gd name="connsiteX17" fmla="*/ 1333939 w 3683439"/>
              <a:gd name="connsiteY17" fmla="*/ 2358562 h 4644562"/>
              <a:gd name="connsiteX18" fmla="*/ 1308539 w 3683439"/>
              <a:gd name="connsiteY18" fmla="*/ 2396662 h 4644562"/>
              <a:gd name="connsiteX19" fmla="*/ 1219639 w 3683439"/>
              <a:gd name="connsiteY19" fmla="*/ 2434762 h 4644562"/>
              <a:gd name="connsiteX20" fmla="*/ 1130739 w 3683439"/>
              <a:gd name="connsiteY20" fmla="*/ 2485562 h 4644562"/>
              <a:gd name="connsiteX21" fmla="*/ 1041839 w 3683439"/>
              <a:gd name="connsiteY21" fmla="*/ 2536362 h 4644562"/>
              <a:gd name="connsiteX22" fmla="*/ 991039 w 3683439"/>
              <a:gd name="connsiteY22" fmla="*/ 2549062 h 4644562"/>
              <a:gd name="connsiteX23" fmla="*/ 952939 w 3683439"/>
              <a:gd name="connsiteY23" fmla="*/ 2587162 h 4644562"/>
              <a:gd name="connsiteX24" fmla="*/ 914839 w 3683439"/>
              <a:gd name="connsiteY24" fmla="*/ 2612562 h 4644562"/>
              <a:gd name="connsiteX25" fmla="*/ 851339 w 3683439"/>
              <a:gd name="connsiteY25" fmla="*/ 2752262 h 4644562"/>
              <a:gd name="connsiteX26" fmla="*/ 800539 w 3683439"/>
              <a:gd name="connsiteY26" fmla="*/ 2803062 h 4644562"/>
              <a:gd name="connsiteX27" fmla="*/ 749739 w 3683439"/>
              <a:gd name="connsiteY27" fmla="*/ 2853862 h 4644562"/>
              <a:gd name="connsiteX28" fmla="*/ 711639 w 3683439"/>
              <a:gd name="connsiteY28" fmla="*/ 2879262 h 4644562"/>
              <a:gd name="connsiteX29" fmla="*/ 660839 w 3683439"/>
              <a:gd name="connsiteY29" fmla="*/ 2955462 h 4644562"/>
              <a:gd name="connsiteX30" fmla="*/ 635439 w 3683439"/>
              <a:gd name="connsiteY30" fmla="*/ 3044362 h 4644562"/>
              <a:gd name="connsiteX31" fmla="*/ 648139 w 3683439"/>
              <a:gd name="connsiteY31" fmla="*/ 3450762 h 4644562"/>
              <a:gd name="connsiteX32" fmla="*/ 673539 w 3683439"/>
              <a:gd name="connsiteY32" fmla="*/ 3488862 h 4644562"/>
              <a:gd name="connsiteX33" fmla="*/ 698939 w 3683439"/>
              <a:gd name="connsiteY33" fmla="*/ 3641262 h 4644562"/>
              <a:gd name="connsiteX34" fmla="*/ 711639 w 3683439"/>
              <a:gd name="connsiteY34" fmla="*/ 3692062 h 4644562"/>
              <a:gd name="connsiteX35" fmla="*/ 698939 w 3683439"/>
              <a:gd name="connsiteY35" fmla="*/ 3933362 h 4644562"/>
              <a:gd name="connsiteX36" fmla="*/ 673539 w 3683439"/>
              <a:gd name="connsiteY36" fmla="*/ 3971462 h 4644562"/>
              <a:gd name="connsiteX37" fmla="*/ 660839 w 3683439"/>
              <a:gd name="connsiteY37" fmla="*/ 4009562 h 4644562"/>
              <a:gd name="connsiteX38" fmla="*/ 610039 w 3683439"/>
              <a:gd name="connsiteY38" fmla="*/ 4085762 h 4644562"/>
              <a:gd name="connsiteX39" fmla="*/ 571939 w 3683439"/>
              <a:gd name="connsiteY39" fmla="*/ 4161962 h 4644562"/>
              <a:gd name="connsiteX40" fmla="*/ 533839 w 3683439"/>
              <a:gd name="connsiteY40" fmla="*/ 4187362 h 4644562"/>
              <a:gd name="connsiteX41" fmla="*/ 495739 w 3683439"/>
              <a:gd name="connsiteY41" fmla="*/ 4263562 h 4644562"/>
              <a:gd name="connsiteX42" fmla="*/ 381439 w 3683439"/>
              <a:gd name="connsiteY42" fmla="*/ 4301662 h 4644562"/>
              <a:gd name="connsiteX43" fmla="*/ 343339 w 3683439"/>
              <a:gd name="connsiteY43" fmla="*/ 4314362 h 4644562"/>
              <a:gd name="connsiteX44" fmla="*/ 267139 w 3683439"/>
              <a:gd name="connsiteY44" fmla="*/ 4365162 h 4644562"/>
              <a:gd name="connsiteX45" fmla="*/ 229039 w 3683439"/>
              <a:gd name="connsiteY45" fmla="*/ 4390562 h 4644562"/>
              <a:gd name="connsiteX46" fmla="*/ 190939 w 3683439"/>
              <a:gd name="connsiteY46" fmla="*/ 4403262 h 4644562"/>
              <a:gd name="connsiteX47" fmla="*/ 140139 w 3683439"/>
              <a:gd name="connsiteY47" fmla="*/ 4454062 h 4644562"/>
              <a:gd name="connsiteX48" fmla="*/ 102039 w 3683439"/>
              <a:gd name="connsiteY48" fmla="*/ 4492162 h 4644562"/>
              <a:gd name="connsiteX49" fmla="*/ 63939 w 3683439"/>
              <a:gd name="connsiteY49" fmla="*/ 4504862 h 4644562"/>
              <a:gd name="connsiteX50" fmla="*/ 25839 w 3683439"/>
              <a:gd name="connsiteY50" fmla="*/ 4530262 h 4644562"/>
              <a:gd name="connsiteX51" fmla="*/ 439 w 3683439"/>
              <a:gd name="connsiteY51" fmla="*/ 4568362 h 4644562"/>
              <a:gd name="connsiteX52" fmla="*/ 38539 w 3683439"/>
              <a:gd name="connsiteY52" fmla="*/ 4581062 h 4644562"/>
              <a:gd name="connsiteX53" fmla="*/ 622739 w 3683439"/>
              <a:gd name="connsiteY53" fmla="*/ 4593762 h 4644562"/>
              <a:gd name="connsiteX54" fmla="*/ 1054539 w 3683439"/>
              <a:gd name="connsiteY54" fmla="*/ 4606462 h 4644562"/>
              <a:gd name="connsiteX55" fmla="*/ 2857939 w 3683439"/>
              <a:gd name="connsiteY55" fmla="*/ 4644562 h 4644562"/>
              <a:gd name="connsiteX56" fmla="*/ 3632639 w 3683439"/>
              <a:gd name="connsiteY56" fmla="*/ 4631862 h 4644562"/>
              <a:gd name="connsiteX57" fmla="*/ 3670739 w 3683439"/>
              <a:gd name="connsiteY57" fmla="*/ 4606462 h 4644562"/>
              <a:gd name="connsiteX58" fmla="*/ 3683439 w 3683439"/>
              <a:gd name="connsiteY58" fmla="*/ 4479462 h 4644562"/>
              <a:gd name="connsiteX59" fmla="*/ 3670739 w 3683439"/>
              <a:gd name="connsiteY59" fmla="*/ 3755562 h 4644562"/>
              <a:gd name="connsiteX60" fmla="*/ 3632639 w 3683439"/>
              <a:gd name="connsiteY60" fmla="*/ 3450762 h 4644562"/>
              <a:gd name="connsiteX61" fmla="*/ 3607239 w 3683439"/>
              <a:gd name="connsiteY61" fmla="*/ 3247562 h 4644562"/>
              <a:gd name="connsiteX62" fmla="*/ 3594539 w 3683439"/>
              <a:gd name="connsiteY62" fmla="*/ 3107862 h 4644562"/>
              <a:gd name="connsiteX63" fmla="*/ 3556439 w 3683439"/>
              <a:gd name="connsiteY63" fmla="*/ 2968162 h 4644562"/>
              <a:gd name="connsiteX64" fmla="*/ 3531039 w 3683439"/>
              <a:gd name="connsiteY64" fmla="*/ 2625262 h 4644562"/>
              <a:gd name="connsiteX65" fmla="*/ 3556439 w 3683439"/>
              <a:gd name="connsiteY65" fmla="*/ 478962 h 4644562"/>
              <a:gd name="connsiteX66" fmla="*/ 3569139 w 3683439"/>
              <a:gd name="connsiteY66" fmla="*/ 390062 h 4644562"/>
              <a:gd name="connsiteX67" fmla="*/ 3594539 w 3683439"/>
              <a:gd name="connsiteY67" fmla="*/ 275762 h 4644562"/>
              <a:gd name="connsiteX68" fmla="*/ 3581839 w 3683439"/>
              <a:gd name="connsiteY68" fmla="*/ 21762 h 4644562"/>
              <a:gd name="connsiteX69" fmla="*/ 2413439 w 3683439"/>
              <a:gd name="connsiteY69" fmla="*/ 47162 h 4644562"/>
              <a:gd name="connsiteX70" fmla="*/ 2337239 w 3683439"/>
              <a:gd name="connsiteY70" fmla="*/ 59862 h 4644562"/>
              <a:gd name="connsiteX71" fmla="*/ 2057839 w 3683439"/>
              <a:gd name="connsiteY71" fmla="*/ 72562 h 4644562"/>
              <a:gd name="connsiteX72" fmla="*/ 1689539 w 3683439"/>
              <a:gd name="connsiteY72" fmla="*/ 110662 h 4644562"/>
              <a:gd name="connsiteX73" fmla="*/ 1143439 w 3683439"/>
              <a:gd name="connsiteY73" fmla="*/ 97962 h 4644562"/>
              <a:gd name="connsiteX74" fmla="*/ 1054539 w 3683439"/>
              <a:gd name="connsiteY74" fmla="*/ 97962 h 4644562"/>
              <a:gd name="connsiteX75" fmla="*/ 991039 w 3683439"/>
              <a:gd name="connsiteY75"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702239 w 3683439"/>
              <a:gd name="connsiteY11" fmla="*/ 923462 h 4644562"/>
              <a:gd name="connsiteX12" fmla="*/ 1740339 w 3683439"/>
              <a:gd name="connsiteY12" fmla="*/ 1272712 h 4644562"/>
              <a:gd name="connsiteX13" fmla="*/ 1632389 w 3683439"/>
              <a:gd name="connsiteY13" fmla="*/ 1736262 h 4644562"/>
              <a:gd name="connsiteX14" fmla="*/ 1537139 w 3683439"/>
              <a:gd name="connsiteY14" fmla="*/ 2015662 h 4644562"/>
              <a:gd name="connsiteX15" fmla="*/ 1473639 w 3683439"/>
              <a:gd name="connsiteY15" fmla="*/ 2193462 h 4644562"/>
              <a:gd name="connsiteX16" fmla="*/ 1333939 w 3683439"/>
              <a:gd name="connsiteY16" fmla="*/ 2358562 h 4644562"/>
              <a:gd name="connsiteX17" fmla="*/ 1308539 w 3683439"/>
              <a:gd name="connsiteY17" fmla="*/ 2396662 h 4644562"/>
              <a:gd name="connsiteX18" fmla="*/ 1219639 w 3683439"/>
              <a:gd name="connsiteY18" fmla="*/ 2434762 h 4644562"/>
              <a:gd name="connsiteX19" fmla="*/ 1130739 w 3683439"/>
              <a:gd name="connsiteY19" fmla="*/ 2485562 h 4644562"/>
              <a:gd name="connsiteX20" fmla="*/ 1041839 w 3683439"/>
              <a:gd name="connsiteY20" fmla="*/ 2536362 h 4644562"/>
              <a:gd name="connsiteX21" fmla="*/ 991039 w 3683439"/>
              <a:gd name="connsiteY21" fmla="*/ 2549062 h 4644562"/>
              <a:gd name="connsiteX22" fmla="*/ 952939 w 3683439"/>
              <a:gd name="connsiteY22" fmla="*/ 2587162 h 4644562"/>
              <a:gd name="connsiteX23" fmla="*/ 914839 w 3683439"/>
              <a:gd name="connsiteY23" fmla="*/ 2612562 h 4644562"/>
              <a:gd name="connsiteX24" fmla="*/ 851339 w 3683439"/>
              <a:gd name="connsiteY24" fmla="*/ 2752262 h 4644562"/>
              <a:gd name="connsiteX25" fmla="*/ 800539 w 3683439"/>
              <a:gd name="connsiteY25" fmla="*/ 2803062 h 4644562"/>
              <a:gd name="connsiteX26" fmla="*/ 749739 w 3683439"/>
              <a:gd name="connsiteY26" fmla="*/ 2853862 h 4644562"/>
              <a:gd name="connsiteX27" fmla="*/ 711639 w 3683439"/>
              <a:gd name="connsiteY27" fmla="*/ 2879262 h 4644562"/>
              <a:gd name="connsiteX28" fmla="*/ 660839 w 3683439"/>
              <a:gd name="connsiteY28" fmla="*/ 2955462 h 4644562"/>
              <a:gd name="connsiteX29" fmla="*/ 635439 w 3683439"/>
              <a:gd name="connsiteY29" fmla="*/ 3044362 h 4644562"/>
              <a:gd name="connsiteX30" fmla="*/ 648139 w 3683439"/>
              <a:gd name="connsiteY30" fmla="*/ 3450762 h 4644562"/>
              <a:gd name="connsiteX31" fmla="*/ 673539 w 3683439"/>
              <a:gd name="connsiteY31" fmla="*/ 3488862 h 4644562"/>
              <a:gd name="connsiteX32" fmla="*/ 698939 w 3683439"/>
              <a:gd name="connsiteY32" fmla="*/ 3641262 h 4644562"/>
              <a:gd name="connsiteX33" fmla="*/ 711639 w 3683439"/>
              <a:gd name="connsiteY33" fmla="*/ 3692062 h 4644562"/>
              <a:gd name="connsiteX34" fmla="*/ 698939 w 3683439"/>
              <a:gd name="connsiteY34" fmla="*/ 3933362 h 4644562"/>
              <a:gd name="connsiteX35" fmla="*/ 673539 w 3683439"/>
              <a:gd name="connsiteY35" fmla="*/ 3971462 h 4644562"/>
              <a:gd name="connsiteX36" fmla="*/ 660839 w 3683439"/>
              <a:gd name="connsiteY36" fmla="*/ 4009562 h 4644562"/>
              <a:gd name="connsiteX37" fmla="*/ 610039 w 3683439"/>
              <a:gd name="connsiteY37" fmla="*/ 4085762 h 4644562"/>
              <a:gd name="connsiteX38" fmla="*/ 571939 w 3683439"/>
              <a:gd name="connsiteY38" fmla="*/ 4161962 h 4644562"/>
              <a:gd name="connsiteX39" fmla="*/ 533839 w 3683439"/>
              <a:gd name="connsiteY39" fmla="*/ 4187362 h 4644562"/>
              <a:gd name="connsiteX40" fmla="*/ 495739 w 3683439"/>
              <a:gd name="connsiteY40" fmla="*/ 4263562 h 4644562"/>
              <a:gd name="connsiteX41" fmla="*/ 381439 w 3683439"/>
              <a:gd name="connsiteY41" fmla="*/ 4301662 h 4644562"/>
              <a:gd name="connsiteX42" fmla="*/ 343339 w 3683439"/>
              <a:gd name="connsiteY42" fmla="*/ 4314362 h 4644562"/>
              <a:gd name="connsiteX43" fmla="*/ 267139 w 3683439"/>
              <a:gd name="connsiteY43" fmla="*/ 4365162 h 4644562"/>
              <a:gd name="connsiteX44" fmla="*/ 229039 w 3683439"/>
              <a:gd name="connsiteY44" fmla="*/ 4390562 h 4644562"/>
              <a:gd name="connsiteX45" fmla="*/ 190939 w 3683439"/>
              <a:gd name="connsiteY45" fmla="*/ 4403262 h 4644562"/>
              <a:gd name="connsiteX46" fmla="*/ 140139 w 3683439"/>
              <a:gd name="connsiteY46" fmla="*/ 4454062 h 4644562"/>
              <a:gd name="connsiteX47" fmla="*/ 102039 w 3683439"/>
              <a:gd name="connsiteY47" fmla="*/ 4492162 h 4644562"/>
              <a:gd name="connsiteX48" fmla="*/ 63939 w 3683439"/>
              <a:gd name="connsiteY48" fmla="*/ 4504862 h 4644562"/>
              <a:gd name="connsiteX49" fmla="*/ 25839 w 3683439"/>
              <a:gd name="connsiteY49" fmla="*/ 4530262 h 4644562"/>
              <a:gd name="connsiteX50" fmla="*/ 439 w 3683439"/>
              <a:gd name="connsiteY50" fmla="*/ 4568362 h 4644562"/>
              <a:gd name="connsiteX51" fmla="*/ 38539 w 3683439"/>
              <a:gd name="connsiteY51" fmla="*/ 4581062 h 4644562"/>
              <a:gd name="connsiteX52" fmla="*/ 622739 w 3683439"/>
              <a:gd name="connsiteY52" fmla="*/ 4593762 h 4644562"/>
              <a:gd name="connsiteX53" fmla="*/ 1054539 w 3683439"/>
              <a:gd name="connsiteY53" fmla="*/ 4606462 h 4644562"/>
              <a:gd name="connsiteX54" fmla="*/ 2857939 w 3683439"/>
              <a:gd name="connsiteY54" fmla="*/ 4644562 h 4644562"/>
              <a:gd name="connsiteX55" fmla="*/ 3632639 w 3683439"/>
              <a:gd name="connsiteY55" fmla="*/ 4631862 h 4644562"/>
              <a:gd name="connsiteX56" fmla="*/ 3670739 w 3683439"/>
              <a:gd name="connsiteY56" fmla="*/ 4606462 h 4644562"/>
              <a:gd name="connsiteX57" fmla="*/ 3683439 w 3683439"/>
              <a:gd name="connsiteY57" fmla="*/ 4479462 h 4644562"/>
              <a:gd name="connsiteX58" fmla="*/ 3670739 w 3683439"/>
              <a:gd name="connsiteY58" fmla="*/ 3755562 h 4644562"/>
              <a:gd name="connsiteX59" fmla="*/ 3632639 w 3683439"/>
              <a:gd name="connsiteY59" fmla="*/ 3450762 h 4644562"/>
              <a:gd name="connsiteX60" fmla="*/ 3607239 w 3683439"/>
              <a:gd name="connsiteY60" fmla="*/ 3247562 h 4644562"/>
              <a:gd name="connsiteX61" fmla="*/ 3594539 w 3683439"/>
              <a:gd name="connsiteY61" fmla="*/ 3107862 h 4644562"/>
              <a:gd name="connsiteX62" fmla="*/ 3556439 w 3683439"/>
              <a:gd name="connsiteY62" fmla="*/ 2968162 h 4644562"/>
              <a:gd name="connsiteX63" fmla="*/ 3531039 w 3683439"/>
              <a:gd name="connsiteY63" fmla="*/ 2625262 h 4644562"/>
              <a:gd name="connsiteX64" fmla="*/ 3556439 w 3683439"/>
              <a:gd name="connsiteY64" fmla="*/ 478962 h 4644562"/>
              <a:gd name="connsiteX65" fmla="*/ 3569139 w 3683439"/>
              <a:gd name="connsiteY65" fmla="*/ 390062 h 4644562"/>
              <a:gd name="connsiteX66" fmla="*/ 3594539 w 3683439"/>
              <a:gd name="connsiteY66" fmla="*/ 275762 h 4644562"/>
              <a:gd name="connsiteX67" fmla="*/ 3581839 w 3683439"/>
              <a:gd name="connsiteY67" fmla="*/ 21762 h 4644562"/>
              <a:gd name="connsiteX68" fmla="*/ 2413439 w 3683439"/>
              <a:gd name="connsiteY68" fmla="*/ 47162 h 4644562"/>
              <a:gd name="connsiteX69" fmla="*/ 2337239 w 3683439"/>
              <a:gd name="connsiteY69" fmla="*/ 59862 h 4644562"/>
              <a:gd name="connsiteX70" fmla="*/ 2057839 w 3683439"/>
              <a:gd name="connsiteY70" fmla="*/ 72562 h 4644562"/>
              <a:gd name="connsiteX71" fmla="*/ 1689539 w 3683439"/>
              <a:gd name="connsiteY71" fmla="*/ 110662 h 4644562"/>
              <a:gd name="connsiteX72" fmla="*/ 1143439 w 3683439"/>
              <a:gd name="connsiteY72" fmla="*/ 97962 h 4644562"/>
              <a:gd name="connsiteX73" fmla="*/ 1054539 w 3683439"/>
              <a:gd name="connsiteY73" fmla="*/ 97962 h 4644562"/>
              <a:gd name="connsiteX74" fmla="*/ 991039 w 3683439"/>
              <a:gd name="connsiteY74"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702239 w 3683439"/>
              <a:gd name="connsiteY10" fmla="*/ 923462 h 4644562"/>
              <a:gd name="connsiteX11" fmla="*/ 1740339 w 3683439"/>
              <a:gd name="connsiteY11" fmla="*/ 1272712 h 4644562"/>
              <a:gd name="connsiteX12" fmla="*/ 1632389 w 3683439"/>
              <a:gd name="connsiteY12" fmla="*/ 1736262 h 4644562"/>
              <a:gd name="connsiteX13" fmla="*/ 1537139 w 3683439"/>
              <a:gd name="connsiteY13" fmla="*/ 2015662 h 4644562"/>
              <a:gd name="connsiteX14" fmla="*/ 1473639 w 3683439"/>
              <a:gd name="connsiteY14" fmla="*/ 2193462 h 4644562"/>
              <a:gd name="connsiteX15" fmla="*/ 1333939 w 3683439"/>
              <a:gd name="connsiteY15" fmla="*/ 2358562 h 4644562"/>
              <a:gd name="connsiteX16" fmla="*/ 1308539 w 3683439"/>
              <a:gd name="connsiteY16" fmla="*/ 2396662 h 4644562"/>
              <a:gd name="connsiteX17" fmla="*/ 1219639 w 3683439"/>
              <a:gd name="connsiteY17" fmla="*/ 2434762 h 4644562"/>
              <a:gd name="connsiteX18" fmla="*/ 1130739 w 3683439"/>
              <a:gd name="connsiteY18" fmla="*/ 2485562 h 4644562"/>
              <a:gd name="connsiteX19" fmla="*/ 1041839 w 3683439"/>
              <a:gd name="connsiteY19" fmla="*/ 2536362 h 4644562"/>
              <a:gd name="connsiteX20" fmla="*/ 991039 w 3683439"/>
              <a:gd name="connsiteY20" fmla="*/ 2549062 h 4644562"/>
              <a:gd name="connsiteX21" fmla="*/ 952939 w 3683439"/>
              <a:gd name="connsiteY21" fmla="*/ 2587162 h 4644562"/>
              <a:gd name="connsiteX22" fmla="*/ 914839 w 3683439"/>
              <a:gd name="connsiteY22" fmla="*/ 2612562 h 4644562"/>
              <a:gd name="connsiteX23" fmla="*/ 851339 w 3683439"/>
              <a:gd name="connsiteY23" fmla="*/ 2752262 h 4644562"/>
              <a:gd name="connsiteX24" fmla="*/ 800539 w 3683439"/>
              <a:gd name="connsiteY24" fmla="*/ 2803062 h 4644562"/>
              <a:gd name="connsiteX25" fmla="*/ 749739 w 3683439"/>
              <a:gd name="connsiteY25" fmla="*/ 2853862 h 4644562"/>
              <a:gd name="connsiteX26" fmla="*/ 711639 w 3683439"/>
              <a:gd name="connsiteY26" fmla="*/ 2879262 h 4644562"/>
              <a:gd name="connsiteX27" fmla="*/ 660839 w 3683439"/>
              <a:gd name="connsiteY27" fmla="*/ 2955462 h 4644562"/>
              <a:gd name="connsiteX28" fmla="*/ 635439 w 3683439"/>
              <a:gd name="connsiteY28" fmla="*/ 3044362 h 4644562"/>
              <a:gd name="connsiteX29" fmla="*/ 648139 w 3683439"/>
              <a:gd name="connsiteY29" fmla="*/ 3450762 h 4644562"/>
              <a:gd name="connsiteX30" fmla="*/ 673539 w 3683439"/>
              <a:gd name="connsiteY30" fmla="*/ 3488862 h 4644562"/>
              <a:gd name="connsiteX31" fmla="*/ 698939 w 3683439"/>
              <a:gd name="connsiteY31" fmla="*/ 3641262 h 4644562"/>
              <a:gd name="connsiteX32" fmla="*/ 711639 w 3683439"/>
              <a:gd name="connsiteY32" fmla="*/ 3692062 h 4644562"/>
              <a:gd name="connsiteX33" fmla="*/ 698939 w 3683439"/>
              <a:gd name="connsiteY33" fmla="*/ 3933362 h 4644562"/>
              <a:gd name="connsiteX34" fmla="*/ 673539 w 3683439"/>
              <a:gd name="connsiteY34" fmla="*/ 3971462 h 4644562"/>
              <a:gd name="connsiteX35" fmla="*/ 660839 w 3683439"/>
              <a:gd name="connsiteY35" fmla="*/ 4009562 h 4644562"/>
              <a:gd name="connsiteX36" fmla="*/ 610039 w 3683439"/>
              <a:gd name="connsiteY36" fmla="*/ 4085762 h 4644562"/>
              <a:gd name="connsiteX37" fmla="*/ 571939 w 3683439"/>
              <a:gd name="connsiteY37" fmla="*/ 4161962 h 4644562"/>
              <a:gd name="connsiteX38" fmla="*/ 533839 w 3683439"/>
              <a:gd name="connsiteY38" fmla="*/ 4187362 h 4644562"/>
              <a:gd name="connsiteX39" fmla="*/ 495739 w 3683439"/>
              <a:gd name="connsiteY39" fmla="*/ 4263562 h 4644562"/>
              <a:gd name="connsiteX40" fmla="*/ 381439 w 3683439"/>
              <a:gd name="connsiteY40" fmla="*/ 4301662 h 4644562"/>
              <a:gd name="connsiteX41" fmla="*/ 343339 w 3683439"/>
              <a:gd name="connsiteY41" fmla="*/ 4314362 h 4644562"/>
              <a:gd name="connsiteX42" fmla="*/ 267139 w 3683439"/>
              <a:gd name="connsiteY42" fmla="*/ 4365162 h 4644562"/>
              <a:gd name="connsiteX43" fmla="*/ 229039 w 3683439"/>
              <a:gd name="connsiteY43" fmla="*/ 4390562 h 4644562"/>
              <a:gd name="connsiteX44" fmla="*/ 190939 w 3683439"/>
              <a:gd name="connsiteY44" fmla="*/ 4403262 h 4644562"/>
              <a:gd name="connsiteX45" fmla="*/ 140139 w 3683439"/>
              <a:gd name="connsiteY45" fmla="*/ 4454062 h 4644562"/>
              <a:gd name="connsiteX46" fmla="*/ 102039 w 3683439"/>
              <a:gd name="connsiteY46" fmla="*/ 4492162 h 4644562"/>
              <a:gd name="connsiteX47" fmla="*/ 63939 w 3683439"/>
              <a:gd name="connsiteY47" fmla="*/ 4504862 h 4644562"/>
              <a:gd name="connsiteX48" fmla="*/ 25839 w 3683439"/>
              <a:gd name="connsiteY48" fmla="*/ 4530262 h 4644562"/>
              <a:gd name="connsiteX49" fmla="*/ 439 w 3683439"/>
              <a:gd name="connsiteY49" fmla="*/ 4568362 h 4644562"/>
              <a:gd name="connsiteX50" fmla="*/ 38539 w 3683439"/>
              <a:gd name="connsiteY50" fmla="*/ 4581062 h 4644562"/>
              <a:gd name="connsiteX51" fmla="*/ 622739 w 3683439"/>
              <a:gd name="connsiteY51" fmla="*/ 4593762 h 4644562"/>
              <a:gd name="connsiteX52" fmla="*/ 1054539 w 3683439"/>
              <a:gd name="connsiteY52" fmla="*/ 4606462 h 4644562"/>
              <a:gd name="connsiteX53" fmla="*/ 2857939 w 3683439"/>
              <a:gd name="connsiteY53" fmla="*/ 4644562 h 4644562"/>
              <a:gd name="connsiteX54" fmla="*/ 3632639 w 3683439"/>
              <a:gd name="connsiteY54" fmla="*/ 4631862 h 4644562"/>
              <a:gd name="connsiteX55" fmla="*/ 3670739 w 3683439"/>
              <a:gd name="connsiteY55" fmla="*/ 4606462 h 4644562"/>
              <a:gd name="connsiteX56" fmla="*/ 3683439 w 3683439"/>
              <a:gd name="connsiteY56" fmla="*/ 4479462 h 4644562"/>
              <a:gd name="connsiteX57" fmla="*/ 3670739 w 3683439"/>
              <a:gd name="connsiteY57" fmla="*/ 3755562 h 4644562"/>
              <a:gd name="connsiteX58" fmla="*/ 3632639 w 3683439"/>
              <a:gd name="connsiteY58" fmla="*/ 3450762 h 4644562"/>
              <a:gd name="connsiteX59" fmla="*/ 3607239 w 3683439"/>
              <a:gd name="connsiteY59" fmla="*/ 3247562 h 4644562"/>
              <a:gd name="connsiteX60" fmla="*/ 3594539 w 3683439"/>
              <a:gd name="connsiteY60" fmla="*/ 3107862 h 4644562"/>
              <a:gd name="connsiteX61" fmla="*/ 3556439 w 3683439"/>
              <a:gd name="connsiteY61" fmla="*/ 2968162 h 4644562"/>
              <a:gd name="connsiteX62" fmla="*/ 3531039 w 3683439"/>
              <a:gd name="connsiteY62" fmla="*/ 2625262 h 4644562"/>
              <a:gd name="connsiteX63" fmla="*/ 3556439 w 3683439"/>
              <a:gd name="connsiteY63" fmla="*/ 478962 h 4644562"/>
              <a:gd name="connsiteX64" fmla="*/ 3569139 w 3683439"/>
              <a:gd name="connsiteY64" fmla="*/ 390062 h 4644562"/>
              <a:gd name="connsiteX65" fmla="*/ 3594539 w 3683439"/>
              <a:gd name="connsiteY65" fmla="*/ 275762 h 4644562"/>
              <a:gd name="connsiteX66" fmla="*/ 3581839 w 3683439"/>
              <a:gd name="connsiteY66" fmla="*/ 21762 h 4644562"/>
              <a:gd name="connsiteX67" fmla="*/ 2413439 w 3683439"/>
              <a:gd name="connsiteY67" fmla="*/ 47162 h 4644562"/>
              <a:gd name="connsiteX68" fmla="*/ 2337239 w 3683439"/>
              <a:gd name="connsiteY68" fmla="*/ 59862 h 4644562"/>
              <a:gd name="connsiteX69" fmla="*/ 2057839 w 3683439"/>
              <a:gd name="connsiteY69" fmla="*/ 72562 h 4644562"/>
              <a:gd name="connsiteX70" fmla="*/ 1689539 w 3683439"/>
              <a:gd name="connsiteY70" fmla="*/ 110662 h 4644562"/>
              <a:gd name="connsiteX71" fmla="*/ 1143439 w 3683439"/>
              <a:gd name="connsiteY71" fmla="*/ 97962 h 4644562"/>
              <a:gd name="connsiteX72" fmla="*/ 1054539 w 3683439"/>
              <a:gd name="connsiteY72" fmla="*/ 97962 h 4644562"/>
              <a:gd name="connsiteX73" fmla="*/ 991039 w 3683439"/>
              <a:gd name="connsiteY73"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48239 w 3683439"/>
              <a:gd name="connsiteY8" fmla="*/ 682162 h 4644562"/>
              <a:gd name="connsiteX9" fmla="*/ 1702239 w 3683439"/>
              <a:gd name="connsiteY9" fmla="*/ 923462 h 4644562"/>
              <a:gd name="connsiteX10" fmla="*/ 1740339 w 3683439"/>
              <a:gd name="connsiteY10" fmla="*/ 1272712 h 4644562"/>
              <a:gd name="connsiteX11" fmla="*/ 1632389 w 3683439"/>
              <a:gd name="connsiteY11" fmla="*/ 1736262 h 4644562"/>
              <a:gd name="connsiteX12" fmla="*/ 1537139 w 3683439"/>
              <a:gd name="connsiteY12" fmla="*/ 2015662 h 4644562"/>
              <a:gd name="connsiteX13" fmla="*/ 1473639 w 3683439"/>
              <a:gd name="connsiteY13" fmla="*/ 2193462 h 4644562"/>
              <a:gd name="connsiteX14" fmla="*/ 1333939 w 3683439"/>
              <a:gd name="connsiteY14" fmla="*/ 2358562 h 4644562"/>
              <a:gd name="connsiteX15" fmla="*/ 1308539 w 3683439"/>
              <a:gd name="connsiteY15" fmla="*/ 2396662 h 4644562"/>
              <a:gd name="connsiteX16" fmla="*/ 1219639 w 3683439"/>
              <a:gd name="connsiteY16" fmla="*/ 2434762 h 4644562"/>
              <a:gd name="connsiteX17" fmla="*/ 1130739 w 3683439"/>
              <a:gd name="connsiteY17" fmla="*/ 2485562 h 4644562"/>
              <a:gd name="connsiteX18" fmla="*/ 1041839 w 3683439"/>
              <a:gd name="connsiteY18" fmla="*/ 2536362 h 4644562"/>
              <a:gd name="connsiteX19" fmla="*/ 991039 w 3683439"/>
              <a:gd name="connsiteY19" fmla="*/ 2549062 h 4644562"/>
              <a:gd name="connsiteX20" fmla="*/ 952939 w 3683439"/>
              <a:gd name="connsiteY20" fmla="*/ 2587162 h 4644562"/>
              <a:gd name="connsiteX21" fmla="*/ 914839 w 3683439"/>
              <a:gd name="connsiteY21" fmla="*/ 2612562 h 4644562"/>
              <a:gd name="connsiteX22" fmla="*/ 851339 w 3683439"/>
              <a:gd name="connsiteY22" fmla="*/ 2752262 h 4644562"/>
              <a:gd name="connsiteX23" fmla="*/ 800539 w 3683439"/>
              <a:gd name="connsiteY23" fmla="*/ 2803062 h 4644562"/>
              <a:gd name="connsiteX24" fmla="*/ 749739 w 3683439"/>
              <a:gd name="connsiteY24" fmla="*/ 2853862 h 4644562"/>
              <a:gd name="connsiteX25" fmla="*/ 711639 w 3683439"/>
              <a:gd name="connsiteY25" fmla="*/ 2879262 h 4644562"/>
              <a:gd name="connsiteX26" fmla="*/ 660839 w 3683439"/>
              <a:gd name="connsiteY26" fmla="*/ 2955462 h 4644562"/>
              <a:gd name="connsiteX27" fmla="*/ 635439 w 3683439"/>
              <a:gd name="connsiteY27" fmla="*/ 3044362 h 4644562"/>
              <a:gd name="connsiteX28" fmla="*/ 648139 w 3683439"/>
              <a:gd name="connsiteY28" fmla="*/ 3450762 h 4644562"/>
              <a:gd name="connsiteX29" fmla="*/ 673539 w 3683439"/>
              <a:gd name="connsiteY29" fmla="*/ 3488862 h 4644562"/>
              <a:gd name="connsiteX30" fmla="*/ 698939 w 3683439"/>
              <a:gd name="connsiteY30" fmla="*/ 3641262 h 4644562"/>
              <a:gd name="connsiteX31" fmla="*/ 711639 w 3683439"/>
              <a:gd name="connsiteY31" fmla="*/ 3692062 h 4644562"/>
              <a:gd name="connsiteX32" fmla="*/ 698939 w 3683439"/>
              <a:gd name="connsiteY32" fmla="*/ 3933362 h 4644562"/>
              <a:gd name="connsiteX33" fmla="*/ 673539 w 3683439"/>
              <a:gd name="connsiteY33" fmla="*/ 3971462 h 4644562"/>
              <a:gd name="connsiteX34" fmla="*/ 660839 w 3683439"/>
              <a:gd name="connsiteY34" fmla="*/ 4009562 h 4644562"/>
              <a:gd name="connsiteX35" fmla="*/ 610039 w 3683439"/>
              <a:gd name="connsiteY35" fmla="*/ 4085762 h 4644562"/>
              <a:gd name="connsiteX36" fmla="*/ 571939 w 3683439"/>
              <a:gd name="connsiteY36" fmla="*/ 4161962 h 4644562"/>
              <a:gd name="connsiteX37" fmla="*/ 533839 w 3683439"/>
              <a:gd name="connsiteY37" fmla="*/ 4187362 h 4644562"/>
              <a:gd name="connsiteX38" fmla="*/ 495739 w 3683439"/>
              <a:gd name="connsiteY38" fmla="*/ 4263562 h 4644562"/>
              <a:gd name="connsiteX39" fmla="*/ 381439 w 3683439"/>
              <a:gd name="connsiteY39" fmla="*/ 4301662 h 4644562"/>
              <a:gd name="connsiteX40" fmla="*/ 343339 w 3683439"/>
              <a:gd name="connsiteY40" fmla="*/ 4314362 h 4644562"/>
              <a:gd name="connsiteX41" fmla="*/ 267139 w 3683439"/>
              <a:gd name="connsiteY41" fmla="*/ 4365162 h 4644562"/>
              <a:gd name="connsiteX42" fmla="*/ 229039 w 3683439"/>
              <a:gd name="connsiteY42" fmla="*/ 4390562 h 4644562"/>
              <a:gd name="connsiteX43" fmla="*/ 190939 w 3683439"/>
              <a:gd name="connsiteY43" fmla="*/ 4403262 h 4644562"/>
              <a:gd name="connsiteX44" fmla="*/ 140139 w 3683439"/>
              <a:gd name="connsiteY44" fmla="*/ 4454062 h 4644562"/>
              <a:gd name="connsiteX45" fmla="*/ 102039 w 3683439"/>
              <a:gd name="connsiteY45" fmla="*/ 4492162 h 4644562"/>
              <a:gd name="connsiteX46" fmla="*/ 63939 w 3683439"/>
              <a:gd name="connsiteY46" fmla="*/ 4504862 h 4644562"/>
              <a:gd name="connsiteX47" fmla="*/ 25839 w 3683439"/>
              <a:gd name="connsiteY47" fmla="*/ 4530262 h 4644562"/>
              <a:gd name="connsiteX48" fmla="*/ 439 w 3683439"/>
              <a:gd name="connsiteY48" fmla="*/ 4568362 h 4644562"/>
              <a:gd name="connsiteX49" fmla="*/ 38539 w 3683439"/>
              <a:gd name="connsiteY49" fmla="*/ 4581062 h 4644562"/>
              <a:gd name="connsiteX50" fmla="*/ 622739 w 3683439"/>
              <a:gd name="connsiteY50" fmla="*/ 4593762 h 4644562"/>
              <a:gd name="connsiteX51" fmla="*/ 1054539 w 3683439"/>
              <a:gd name="connsiteY51" fmla="*/ 4606462 h 4644562"/>
              <a:gd name="connsiteX52" fmla="*/ 2857939 w 3683439"/>
              <a:gd name="connsiteY52" fmla="*/ 4644562 h 4644562"/>
              <a:gd name="connsiteX53" fmla="*/ 3632639 w 3683439"/>
              <a:gd name="connsiteY53" fmla="*/ 4631862 h 4644562"/>
              <a:gd name="connsiteX54" fmla="*/ 3670739 w 3683439"/>
              <a:gd name="connsiteY54" fmla="*/ 4606462 h 4644562"/>
              <a:gd name="connsiteX55" fmla="*/ 3683439 w 3683439"/>
              <a:gd name="connsiteY55" fmla="*/ 4479462 h 4644562"/>
              <a:gd name="connsiteX56" fmla="*/ 3670739 w 3683439"/>
              <a:gd name="connsiteY56" fmla="*/ 3755562 h 4644562"/>
              <a:gd name="connsiteX57" fmla="*/ 3632639 w 3683439"/>
              <a:gd name="connsiteY57" fmla="*/ 3450762 h 4644562"/>
              <a:gd name="connsiteX58" fmla="*/ 3607239 w 3683439"/>
              <a:gd name="connsiteY58" fmla="*/ 3247562 h 4644562"/>
              <a:gd name="connsiteX59" fmla="*/ 3594539 w 3683439"/>
              <a:gd name="connsiteY59" fmla="*/ 3107862 h 4644562"/>
              <a:gd name="connsiteX60" fmla="*/ 3556439 w 3683439"/>
              <a:gd name="connsiteY60" fmla="*/ 2968162 h 4644562"/>
              <a:gd name="connsiteX61" fmla="*/ 3531039 w 3683439"/>
              <a:gd name="connsiteY61" fmla="*/ 2625262 h 4644562"/>
              <a:gd name="connsiteX62" fmla="*/ 3556439 w 3683439"/>
              <a:gd name="connsiteY62" fmla="*/ 478962 h 4644562"/>
              <a:gd name="connsiteX63" fmla="*/ 3569139 w 3683439"/>
              <a:gd name="connsiteY63" fmla="*/ 390062 h 4644562"/>
              <a:gd name="connsiteX64" fmla="*/ 3594539 w 3683439"/>
              <a:gd name="connsiteY64" fmla="*/ 275762 h 4644562"/>
              <a:gd name="connsiteX65" fmla="*/ 3581839 w 3683439"/>
              <a:gd name="connsiteY65" fmla="*/ 21762 h 4644562"/>
              <a:gd name="connsiteX66" fmla="*/ 2413439 w 3683439"/>
              <a:gd name="connsiteY66" fmla="*/ 47162 h 4644562"/>
              <a:gd name="connsiteX67" fmla="*/ 2337239 w 3683439"/>
              <a:gd name="connsiteY67" fmla="*/ 59862 h 4644562"/>
              <a:gd name="connsiteX68" fmla="*/ 2057839 w 3683439"/>
              <a:gd name="connsiteY68" fmla="*/ 72562 h 4644562"/>
              <a:gd name="connsiteX69" fmla="*/ 1689539 w 3683439"/>
              <a:gd name="connsiteY69" fmla="*/ 110662 h 4644562"/>
              <a:gd name="connsiteX70" fmla="*/ 1143439 w 3683439"/>
              <a:gd name="connsiteY70" fmla="*/ 97962 h 4644562"/>
              <a:gd name="connsiteX71" fmla="*/ 1054539 w 3683439"/>
              <a:gd name="connsiteY71" fmla="*/ 97962 h 4644562"/>
              <a:gd name="connsiteX72" fmla="*/ 991039 w 3683439"/>
              <a:gd name="connsiteY72"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448239 w 3683439"/>
              <a:gd name="connsiteY7" fmla="*/ 682162 h 4644562"/>
              <a:gd name="connsiteX8" fmla="*/ 1702239 w 3683439"/>
              <a:gd name="connsiteY8" fmla="*/ 923462 h 4644562"/>
              <a:gd name="connsiteX9" fmla="*/ 1740339 w 3683439"/>
              <a:gd name="connsiteY9" fmla="*/ 1272712 h 4644562"/>
              <a:gd name="connsiteX10" fmla="*/ 1632389 w 3683439"/>
              <a:gd name="connsiteY10" fmla="*/ 1736262 h 4644562"/>
              <a:gd name="connsiteX11" fmla="*/ 1537139 w 3683439"/>
              <a:gd name="connsiteY11" fmla="*/ 2015662 h 4644562"/>
              <a:gd name="connsiteX12" fmla="*/ 1473639 w 3683439"/>
              <a:gd name="connsiteY12" fmla="*/ 2193462 h 4644562"/>
              <a:gd name="connsiteX13" fmla="*/ 1333939 w 3683439"/>
              <a:gd name="connsiteY13" fmla="*/ 2358562 h 4644562"/>
              <a:gd name="connsiteX14" fmla="*/ 1308539 w 3683439"/>
              <a:gd name="connsiteY14" fmla="*/ 2396662 h 4644562"/>
              <a:gd name="connsiteX15" fmla="*/ 1219639 w 3683439"/>
              <a:gd name="connsiteY15" fmla="*/ 2434762 h 4644562"/>
              <a:gd name="connsiteX16" fmla="*/ 1130739 w 3683439"/>
              <a:gd name="connsiteY16" fmla="*/ 2485562 h 4644562"/>
              <a:gd name="connsiteX17" fmla="*/ 1041839 w 3683439"/>
              <a:gd name="connsiteY17" fmla="*/ 2536362 h 4644562"/>
              <a:gd name="connsiteX18" fmla="*/ 991039 w 3683439"/>
              <a:gd name="connsiteY18" fmla="*/ 2549062 h 4644562"/>
              <a:gd name="connsiteX19" fmla="*/ 952939 w 3683439"/>
              <a:gd name="connsiteY19" fmla="*/ 2587162 h 4644562"/>
              <a:gd name="connsiteX20" fmla="*/ 914839 w 3683439"/>
              <a:gd name="connsiteY20" fmla="*/ 2612562 h 4644562"/>
              <a:gd name="connsiteX21" fmla="*/ 851339 w 3683439"/>
              <a:gd name="connsiteY21" fmla="*/ 2752262 h 4644562"/>
              <a:gd name="connsiteX22" fmla="*/ 800539 w 3683439"/>
              <a:gd name="connsiteY22" fmla="*/ 2803062 h 4644562"/>
              <a:gd name="connsiteX23" fmla="*/ 749739 w 3683439"/>
              <a:gd name="connsiteY23" fmla="*/ 2853862 h 4644562"/>
              <a:gd name="connsiteX24" fmla="*/ 711639 w 3683439"/>
              <a:gd name="connsiteY24" fmla="*/ 2879262 h 4644562"/>
              <a:gd name="connsiteX25" fmla="*/ 660839 w 3683439"/>
              <a:gd name="connsiteY25" fmla="*/ 2955462 h 4644562"/>
              <a:gd name="connsiteX26" fmla="*/ 635439 w 3683439"/>
              <a:gd name="connsiteY26" fmla="*/ 3044362 h 4644562"/>
              <a:gd name="connsiteX27" fmla="*/ 648139 w 3683439"/>
              <a:gd name="connsiteY27" fmla="*/ 3450762 h 4644562"/>
              <a:gd name="connsiteX28" fmla="*/ 673539 w 3683439"/>
              <a:gd name="connsiteY28" fmla="*/ 3488862 h 4644562"/>
              <a:gd name="connsiteX29" fmla="*/ 698939 w 3683439"/>
              <a:gd name="connsiteY29" fmla="*/ 3641262 h 4644562"/>
              <a:gd name="connsiteX30" fmla="*/ 711639 w 3683439"/>
              <a:gd name="connsiteY30" fmla="*/ 3692062 h 4644562"/>
              <a:gd name="connsiteX31" fmla="*/ 698939 w 3683439"/>
              <a:gd name="connsiteY31" fmla="*/ 3933362 h 4644562"/>
              <a:gd name="connsiteX32" fmla="*/ 673539 w 3683439"/>
              <a:gd name="connsiteY32" fmla="*/ 3971462 h 4644562"/>
              <a:gd name="connsiteX33" fmla="*/ 660839 w 3683439"/>
              <a:gd name="connsiteY33" fmla="*/ 4009562 h 4644562"/>
              <a:gd name="connsiteX34" fmla="*/ 610039 w 3683439"/>
              <a:gd name="connsiteY34" fmla="*/ 4085762 h 4644562"/>
              <a:gd name="connsiteX35" fmla="*/ 571939 w 3683439"/>
              <a:gd name="connsiteY35" fmla="*/ 4161962 h 4644562"/>
              <a:gd name="connsiteX36" fmla="*/ 533839 w 3683439"/>
              <a:gd name="connsiteY36" fmla="*/ 4187362 h 4644562"/>
              <a:gd name="connsiteX37" fmla="*/ 495739 w 3683439"/>
              <a:gd name="connsiteY37" fmla="*/ 4263562 h 4644562"/>
              <a:gd name="connsiteX38" fmla="*/ 381439 w 3683439"/>
              <a:gd name="connsiteY38" fmla="*/ 4301662 h 4644562"/>
              <a:gd name="connsiteX39" fmla="*/ 343339 w 3683439"/>
              <a:gd name="connsiteY39" fmla="*/ 4314362 h 4644562"/>
              <a:gd name="connsiteX40" fmla="*/ 267139 w 3683439"/>
              <a:gd name="connsiteY40" fmla="*/ 4365162 h 4644562"/>
              <a:gd name="connsiteX41" fmla="*/ 229039 w 3683439"/>
              <a:gd name="connsiteY41" fmla="*/ 4390562 h 4644562"/>
              <a:gd name="connsiteX42" fmla="*/ 190939 w 3683439"/>
              <a:gd name="connsiteY42" fmla="*/ 4403262 h 4644562"/>
              <a:gd name="connsiteX43" fmla="*/ 140139 w 3683439"/>
              <a:gd name="connsiteY43" fmla="*/ 4454062 h 4644562"/>
              <a:gd name="connsiteX44" fmla="*/ 102039 w 3683439"/>
              <a:gd name="connsiteY44" fmla="*/ 4492162 h 4644562"/>
              <a:gd name="connsiteX45" fmla="*/ 63939 w 3683439"/>
              <a:gd name="connsiteY45" fmla="*/ 4504862 h 4644562"/>
              <a:gd name="connsiteX46" fmla="*/ 25839 w 3683439"/>
              <a:gd name="connsiteY46" fmla="*/ 4530262 h 4644562"/>
              <a:gd name="connsiteX47" fmla="*/ 439 w 3683439"/>
              <a:gd name="connsiteY47" fmla="*/ 4568362 h 4644562"/>
              <a:gd name="connsiteX48" fmla="*/ 38539 w 3683439"/>
              <a:gd name="connsiteY48" fmla="*/ 4581062 h 4644562"/>
              <a:gd name="connsiteX49" fmla="*/ 622739 w 3683439"/>
              <a:gd name="connsiteY49" fmla="*/ 4593762 h 4644562"/>
              <a:gd name="connsiteX50" fmla="*/ 1054539 w 3683439"/>
              <a:gd name="connsiteY50" fmla="*/ 4606462 h 4644562"/>
              <a:gd name="connsiteX51" fmla="*/ 2857939 w 3683439"/>
              <a:gd name="connsiteY51" fmla="*/ 4644562 h 4644562"/>
              <a:gd name="connsiteX52" fmla="*/ 3632639 w 3683439"/>
              <a:gd name="connsiteY52" fmla="*/ 4631862 h 4644562"/>
              <a:gd name="connsiteX53" fmla="*/ 3670739 w 3683439"/>
              <a:gd name="connsiteY53" fmla="*/ 4606462 h 4644562"/>
              <a:gd name="connsiteX54" fmla="*/ 3683439 w 3683439"/>
              <a:gd name="connsiteY54" fmla="*/ 4479462 h 4644562"/>
              <a:gd name="connsiteX55" fmla="*/ 3670739 w 3683439"/>
              <a:gd name="connsiteY55" fmla="*/ 3755562 h 4644562"/>
              <a:gd name="connsiteX56" fmla="*/ 3632639 w 3683439"/>
              <a:gd name="connsiteY56" fmla="*/ 3450762 h 4644562"/>
              <a:gd name="connsiteX57" fmla="*/ 3607239 w 3683439"/>
              <a:gd name="connsiteY57" fmla="*/ 3247562 h 4644562"/>
              <a:gd name="connsiteX58" fmla="*/ 3594539 w 3683439"/>
              <a:gd name="connsiteY58" fmla="*/ 3107862 h 4644562"/>
              <a:gd name="connsiteX59" fmla="*/ 3556439 w 3683439"/>
              <a:gd name="connsiteY59" fmla="*/ 2968162 h 4644562"/>
              <a:gd name="connsiteX60" fmla="*/ 3531039 w 3683439"/>
              <a:gd name="connsiteY60" fmla="*/ 2625262 h 4644562"/>
              <a:gd name="connsiteX61" fmla="*/ 3556439 w 3683439"/>
              <a:gd name="connsiteY61" fmla="*/ 478962 h 4644562"/>
              <a:gd name="connsiteX62" fmla="*/ 3569139 w 3683439"/>
              <a:gd name="connsiteY62" fmla="*/ 390062 h 4644562"/>
              <a:gd name="connsiteX63" fmla="*/ 3594539 w 3683439"/>
              <a:gd name="connsiteY63" fmla="*/ 275762 h 4644562"/>
              <a:gd name="connsiteX64" fmla="*/ 3581839 w 3683439"/>
              <a:gd name="connsiteY64" fmla="*/ 21762 h 4644562"/>
              <a:gd name="connsiteX65" fmla="*/ 2413439 w 3683439"/>
              <a:gd name="connsiteY65" fmla="*/ 47162 h 4644562"/>
              <a:gd name="connsiteX66" fmla="*/ 2337239 w 3683439"/>
              <a:gd name="connsiteY66" fmla="*/ 59862 h 4644562"/>
              <a:gd name="connsiteX67" fmla="*/ 2057839 w 3683439"/>
              <a:gd name="connsiteY67" fmla="*/ 72562 h 4644562"/>
              <a:gd name="connsiteX68" fmla="*/ 1689539 w 3683439"/>
              <a:gd name="connsiteY68" fmla="*/ 110662 h 4644562"/>
              <a:gd name="connsiteX69" fmla="*/ 1143439 w 3683439"/>
              <a:gd name="connsiteY69" fmla="*/ 97962 h 4644562"/>
              <a:gd name="connsiteX70" fmla="*/ 1054539 w 3683439"/>
              <a:gd name="connsiteY70" fmla="*/ 97962 h 4644562"/>
              <a:gd name="connsiteX71" fmla="*/ 991039 w 3683439"/>
              <a:gd name="connsiteY71"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448239 w 3683439"/>
              <a:gd name="connsiteY6" fmla="*/ 682162 h 4644562"/>
              <a:gd name="connsiteX7" fmla="*/ 1702239 w 3683439"/>
              <a:gd name="connsiteY7" fmla="*/ 923462 h 4644562"/>
              <a:gd name="connsiteX8" fmla="*/ 1740339 w 3683439"/>
              <a:gd name="connsiteY8" fmla="*/ 1272712 h 4644562"/>
              <a:gd name="connsiteX9" fmla="*/ 1632389 w 3683439"/>
              <a:gd name="connsiteY9" fmla="*/ 1736262 h 4644562"/>
              <a:gd name="connsiteX10" fmla="*/ 1537139 w 3683439"/>
              <a:gd name="connsiteY10" fmla="*/ 2015662 h 4644562"/>
              <a:gd name="connsiteX11" fmla="*/ 1473639 w 3683439"/>
              <a:gd name="connsiteY11" fmla="*/ 2193462 h 4644562"/>
              <a:gd name="connsiteX12" fmla="*/ 1333939 w 3683439"/>
              <a:gd name="connsiteY12" fmla="*/ 2358562 h 4644562"/>
              <a:gd name="connsiteX13" fmla="*/ 1308539 w 3683439"/>
              <a:gd name="connsiteY13" fmla="*/ 2396662 h 4644562"/>
              <a:gd name="connsiteX14" fmla="*/ 1219639 w 3683439"/>
              <a:gd name="connsiteY14" fmla="*/ 2434762 h 4644562"/>
              <a:gd name="connsiteX15" fmla="*/ 1130739 w 3683439"/>
              <a:gd name="connsiteY15" fmla="*/ 2485562 h 4644562"/>
              <a:gd name="connsiteX16" fmla="*/ 1041839 w 3683439"/>
              <a:gd name="connsiteY16" fmla="*/ 2536362 h 4644562"/>
              <a:gd name="connsiteX17" fmla="*/ 991039 w 3683439"/>
              <a:gd name="connsiteY17" fmla="*/ 2549062 h 4644562"/>
              <a:gd name="connsiteX18" fmla="*/ 952939 w 3683439"/>
              <a:gd name="connsiteY18" fmla="*/ 2587162 h 4644562"/>
              <a:gd name="connsiteX19" fmla="*/ 914839 w 3683439"/>
              <a:gd name="connsiteY19" fmla="*/ 2612562 h 4644562"/>
              <a:gd name="connsiteX20" fmla="*/ 851339 w 3683439"/>
              <a:gd name="connsiteY20" fmla="*/ 2752262 h 4644562"/>
              <a:gd name="connsiteX21" fmla="*/ 800539 w 3683439"/>
              <a:gd name="connsiteY21" fmla="*/ 2803062 h 4644562"/>
              <a:gd name="connsiteX22" fmla="*/ 749739 w 3683439"/>
              <a:gd name="connsiteY22" fmla="*/ 2853862 h 4644562"/>
              <a:gd name="connsiteX23" fmla="*/ 711639 w 3683439"/>
              <a:gd name="connsiteY23" fmla="*/ 2879262 h 4644562"/>
              <a:gd name="connsiteX24" fmla="*/ 660839 w 3683439"/>
              <a:gd name="connsiteY24" fmla="*/ 2955462 h 4644562"/>
              <a:gd name="connsiteX25" fmla="*/ 635439 w 3683439"/>
              <a:gd name="connsiteY25" fmla="*/ 3044362 h 4644562"/>
              <a:gd name="connsiteX26" fmla="*/ 648139 w 3683439"/>
              <a:gd name="connsiteY26" fmla="*/ 3450762 h 4644562"/>
              <a:gd name="connsiteX27" fmla="*/ 673539 w 3683439"/>
              <a:gd name="connsiteY27" fmla="*/ 3488862 h 4644562"/>
              <a:gd name="connsiteX28" fmla="*/ 698939 w 3683439"/>
              <a:gd name="connsiteY28" fmla="*/ 3641262 h 4644562"/>
              <a:gd name="connsiteX29" fmla="*/ 711639 w 3683439"/>
              <a:gd name="connsiteY29" fmla="*/ 3692062 h 4644562"/>
              <a:gd name="connsiteX30" fmla="*/ 698939 w 3683439"/>
              <a:gd name="connsiteY30" fmla="*/ 3933362 h 4644562"/>
              <a:gd name="connsiteX31" fmla="*/ 673539 w 3683439"/>
              <a:gd name="connsiteY31" fmla="*/ 3971462 h 4644562"/>
              <a:gd name="connsiteX32" fmla="*/ 660839 w 3683439"/>
              <a:gd name="connsiteY32" fmla="*/ 4009562 h 4644562"/>
              <a:gd name="connsiteX33" fmla="*/ 610039 w 3683439"/>
              <a:gd name="connsiteY33" fmla="*/ 4085762 h 4644562"/>
              <a:gd name="connsiteX34" fmla="*/ 571939 w 3683439"/>
              <a:gd name="connsiteY34" fmla="*/ 4161962 h 4644562"/>
              <a:gd name="connsiteX35" fmla="*/ 533839 w 3683439"/>
              <a:gd name="connsiteY35" fmla="*/ 4187362 h 4644562"/>
              <a:gd name="connsiteX36" fmla="*/ 495739 w 3683439"/>
              <a:gd name="connsiteY36" fmla="*/ 4263562 h 4644562"/>
              <a:gd name="connsiteX37" fmla="*/ 381439 w 3683439"/>
              <a:gd name="connsiteY37" fmla="*/ 4301662 h 4644562"/>
              <a:gd name="connsiteX38" fmla="*/ 343339 w 3683439"/>
              <a:gd name="connsiteY38" fmla="*/ 4314362 h 4644562"/>
              <a:gd name="connsiteX39" fmla="*/ 267139 w 3683439"/>
              <a:gd name="connsiteY39" fmla="*/ 4365162 h 4644562"/>
              <a:gd name="connsiteX40" fmla="*/ 229039 w 3683439"/>
              <a:gd name="connsiteY40" fmla="*/ 4390562 h 4644562"/>
              <a:gd name="connsiteX41" fmla="*/ 190939 w 3683439"/>
              <a:gd name="connsiteY41" fmla="*/ 4403262 h 4644562"/>
              <a:gd name="connsiteX42" fmla="*/ 140139 w 3683439"/>
              <a:gd name="connsiteY42" fmla="*/ 4454062 h 4644562"/>
              <a:gd name="connsiteX43" fmla="*/ 102039 w 3683439"/>
              <a:gd name="connsiteY43" fmla="*/ 4492162 h 4644562"/>
              <a:gd name="connsiteX44" fmla="*/ 63939 w 3683439"/>
              <a:gd name="connsiteY44" fmla="*/ 4504862 h 4644562"/>
              <a:gd name="connsiteX45" fmla="*/ 25839 w 3683439"/>
              <a:gd name="connsiteY45" fmla="*/ 4530262 h 4644562"/>
              <a:gd name="connsiteX46" fmla="*/ 439 w 3683439"/>
              <a:gd name="connsiteY46" fmla="*/ 4568362 h 4644562"/>
              <a:gd name="connsiteX47" fmla="*/ 38539 w 3683439"/>
              <a:gd name="connsiteY47" fmla="*/ 4581062 h 4644562"/>
              <a:gd name="connsiteX48" fmla="*/ 622739 w 3683439"/>
              <a:gd name="connsiteY48" fmla="*/ 4593762 h 4644562"/>
              <a:gd name="connsiteX49" fmla="*/ 1054539 w 3683439"/>
              <a:gd name="connsiteY49" fmla="*/ 4606462 h 4644562"/>
              <a:gd name="connsiteX50" fmla="*/ 2857939 w 3683439"/>
              <a:gd name="connsiteY50" fmla="*/ 4644562 h 4644562"/>
              <a:gd name="connsiteX51" fmla="*/ 3632639 w 3683439"/>
              <a:gd name="connsiteY51" fmla="*/ 4631862 h 4644562"/>
              <a:gd name="connsiteX52" fmla="*/ 3670739 w 3683439"/>
              <a:gd name="connsiteY52" fmla="*/ 4606462 h 4644562"/>
              <a:gd name="connsiteX53" fmla="*/ 3683439 w 3683439"/>
              <a:gd name="connsiteY53" fmla="*/ 4479462 h 4644562"/>
              <a:gd name="connsiteX54" fmla="*/ 3670739 w 3683439"/>
              <a:gd name="connsiteY54" fmla="*/ 3755562 h 4644562"/>
              <a:gd name="connsiteX55" fmla="*/ 3632639 w 3683439"/>
              <a:gd name="connsiteY55" fmla="*/ 3450762 h 4644562"/>
              <a:gd name="connsiteX56" fmla="*/ 3607239 w 3683439"/>
              <a:gd name="connsiteY56" fmla="*/ 3247562 h 4644562"/>
              <a:gd name="connsiteX57" fmla="*/ 3594539 w 3683439"/>
              <a:gd name="connsiteY57" fmla="*/ 3107862 h 4644562"/>
              <a:gd name="connsiteX58" fmla="*/ 3556439 w 3683439"/>
              <a:gd name="connsiteY58" fmla="*/ 2968162 h 4644562"/>
              <a:gd name="connsiteX59" fmla="*/ 3531039 w 3683439"/>
              <a:gd name="connsiteY59" fmla="*/ 2625262 h 4644562"/>
              <a:gd name="connsiteX60" fmla="*/ 3556439 w 3683439"/>
              <a:gd name="connsiteY60" fmla="*/ 478962 h 4644562"/>
              <a:gd name="connsiteX61" fmla="*/ 3569139 w 3683439"/>
              <a:gd name="connsiteY61" fmla="*/ 390062 h 4644562"/>
              <a:gd name="connsiteX62" fmla="*/ 3594539 w 3683439"/>
              <a:gd name="connsiteY62" fmla="*/ 275762 h 4644562"/>
              <a:gd name="connsiteX63" fmla="*/ 3581839 w 3683439"/>
              <a:gd name="connsiteY63" fmla="*/ 21762 h 4644562"/>
              <a:gd name="connsiteX64" fmla="*/ 2413439 w 3683439"/>
              <a:gd name="connsiteY64" fmla="*/ 47162 h 4644562"/>
              <a:gd name="connsiteX65" fmla="*/ 2337239 w 3683439"/>
              <a:gd name="connsiteY65" fmla="*/ 59862 h 4644562"/>
              <a:gd name="connsiteX66" fmla="*/ 2057839 w 3683439"/>
              <a:gd name="connsiteY66" fmla="*/ 72562 h 4644562"/>
              <a:gd name="connsiteX67" fmla="*/ 1689539 w 3683439"/>
              <a:gd name="connsiteY67" fmla="*/ 110662 h 4644562"/>
              <a:gd name="connsiteX68" fmla="*/ 1143439 w 3683439"/>
              <a:gd name="connsiteY68" fmla="*/ 97962 h 4644562"/>
              <a:gd name="connsiteX69" fmla="*/ 1054539 w 3683439"/>
              <a:gd name="connsiteY69" fmla="*/ 97962 h 4644562"/>
              <a:gd name="connsiteX70" fmla="*/ 991039 w 3683439"/>
              <a:gd name="connsiteY7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549839 w 3683439"/>
              <a:gd name="connsiteY6" fmla="*/ 644062 h 4644562"/>
              <a:gd name="connsiteX7" fmla="*/ 1702239 w 3683439"/>
              <a:gd name="connsiteY7" fmla="*/ 923462 h 4644562"/>
              <a:gd name="connsiteX8" fmla="*/ 1740339 w 3683439"/>
              <a:gd name="connsiteY8" fmla="*/ 1272712 h 4644562"/>
              <a:gd name="connsiteX9" fmla="*/ 1632389 w 3683439"/>
              <a:gd name="connsiteY9" fmla="*/ 1736262 h 4644562"/>
              <a:gd name="connsiteX10" fmla="*/ 1537139 w 3683439"/>
              <a:gd name="connsiteY10" fmla="*/ 2015662 h 4644562"/>
              <a:gd name="connsiteX11" fmla="*/ 1473639 w 3683439"/>
              <a:gd name="connsiteY11" fmla="*/ 2193462 h 4644562"/>
              <a:gd name="connsiteX12" fmla="*/ 1333939 w 3683439"/>
              <a:gd name="connsiteY12" fmla="*/ 2358562 h 4644562"/>
              <a:gd name="connsiteX13" fmla="*/ 1308539 w 3683439"/>
              <a:gd name="connsiteY13" fmla="*/ 2396662 h 4644562"/>
              <a:gd name="connsiteX14" fmla="*/ 1219639 w 3683439"/>
              <a:gd name="connsiteY14" fmla="*/ 2434762 h 4644562"/>
              <a:gd name="connsiteX15" fmla="*/ 1130739 w 3683439"/>
              <a:gd name="connsiteY15" fmla="*/ 2485562 h 4644562"/>
              <a:gd name="connsiteX16" fmla="*/ 1041839 w 3683439"/>
              <a:gd name="connsiteY16" fmla="*/ 2536362 h 4644562"/>
              <a:gd name="connsiteX17" fmla="*/ 991039 w 3683439"/>
              <a:gd name="connsiteY17" fmla="*/ 2549062 h 4644562"/>
              <a:gd name="connsiteX18" fmla="*/ 952939 w 3683439"/>
              <a:gd name="connsiteY18" fmla="*/ 2587162 h 4644562"/>
              <a:gd name="connsiteX19" fmla="*/ 914839 w 3683439"/>
              <a:gd name="connsiteY19" fmla="*/ 2612562 h 4644562"/>
              <a:gd name="connsiteX20" fmla="*/ 851339 w 3683439"/>
              <a:gd name="connsiteY20" fmla="*/ 2752262 h 4644562"/>
              <a:gd name="connsiteX21" fmla="*/ 800539 w 3683439"/>
              <a:gd name="connsiteY21" fmla="*/ 2803062 h 4644562"/>
              <a:gd name="connsiteX22" fmla="*/ 749739 w 3683439"/>
              <a:gd name="connsiteY22" fmla="*/ 2853862 h 4644562"/>
              <a:gd name="connsiteX23" fmla="*/ 711639 w 3683439"/>
              <a:gd name="connsiteY23" fmla="*/ 2879262 h 4644562"/>
              <a:gd name="connsiteX24" fmla="*/ 660839 w 3683439"/>
              <a:gd name="connsiteY24" fmla="*/ 2955462 h 4644562"/>
              <a:gd name="connsiteX25" fmla="*/ 635439 w 3683439"/>
              <a:gd name="connsiteY25" fmla="*/ 3044362 h 4644562"/>
              <a:gd name="connsiteX26" fmla="*/ 648139 w 3683439"/>
              <a:gd name="connsiteY26" fmla="*/ 3450762 h 4644562"/>
              <a:gd name="connsiteX27" fmla="*/ 673539 w 3683439"/>
              <a:gd name="connsiteY27" fmla="*/ 3488862 h 4644562"/>
              <a:gd name="connsiteX28" fmla="*/ 698939 w 3683439"/>
              <a:gd name="connsiteY28" fmla="*/ 3641262 h 4644562"/>
              <a:gd name="connsiteX29" fmla="*/ 711639 w 3683439"/>
              <a:gd name="connsiteY29" fmla="*/ 3692062 h 4644562"/>
              <a:gd name="connsiteX30" fmla="*/ 698939 w 3683439"/>
              <a:gd name="connsiteY30" fmla="*/ 3933362 h 4644562"/>
              <a:gd name="connsiteX31" fmla="*/ 673539 w 3683439"/>
              <a:gd name="connsiteY31" fmla="*/ 3971462 h 4644562"/>
              <a:gd name="connsiteX32" fmla="*/ 660839 w 3683439"/>
              <a:gd name="connsiteY32" fmla="*/ 4009562 h 4644562"/>
              <a:gd name="connsiteX33" fmla="*/ 610039 w 3683439"/>
              <a:gd name="connsiteY33" fmla="*/ 4085762 h 4644562"/>
              <a:gd name="connsiteX34" fmla="*/ 571939 w 3683439"/>
              <a:gd name="connsiteY34" fmla="*/ 4161962 h 4644562"/>
              <a:gd name="connsiteX35" fmla="*/ 533839 w 3683439"/>
              <a:gd name="connsiteY35" fmla="*/ 4187362 h 4644562"/>
              <a:gd name="connsiteX36" fmla="*/ 495739 w 3683439"/>
              <a:gd name="connsiteY36" fmla="*/ 4263562 h 4644562"/>
              <a:gd name="connsiteX37" fmla="*/ 381439 w 3683439"/>
              <a:gd name="connsiteY37" fmla="*/ 4301662 h 4644562"/>
              <a:gd name="connsiteX38" fmla="*/ 343339 w 3683439"/>
              <a:gd name="connsiteY38" fmla="*/ 4314362 h 4644562"/>
              <a:gd name="connsiteX39" fmla="*/ 267139 w 3683439"/>
              <a:gd name="connsiteY39" fmla="*/ 4365162 h 4644562"/>
              <a:gd name="connsiteX40" fmla="*/ 229039 w 3683439"/>
              <a:gd name="connsiteY40" fmla="*/ 4390562 h 4644562"/>
              <a:gd name="connsiteX41" fmla="*/ 190939 w 3683439"/>
              <a:gd name="connsiteY41" fmla="*/ 4403262 h 4644562"/>
              <a:gd name="connsiteX42" fmla="*/ 140139 w 3683439"/>
              <a:gd name="connsiteY42" fmla="*/ 4454062 h 4644562"/>
              <a:gd name="connsiteX43" fmla="*/ 102039 w 3683439"/>
              <a:gd name="connsiteY43" fmla="*/ 4492162 h 4644562"/>
              <a:gd name="connsiteX44" fmla="*/ 63939 w 3683439"/>
              <a:gd name="connsiteY44" fmla="*/ 4504862 h 4644562"/>
              <a:gd name="connsiteX45" fmla="*/ 25839 w 3683439"/>
              <a:gd name="connsiteY45" fmla="*/ 4530262 h 4644562"/>
              <a:gd name="connsiteX46" fmla="*/ 439 w 3683439"/>
              <a:gd name="connsiteY46" fmla="*/ 4568362 h 4644562"/>
              <a:gd name="connsiteX47" fmla="*/ 38539 w 3683439"/>
              <a:gd name="connsiteY47" fmla="*/ 4581062 h 4644562"/>
              <a:gd name="connsiteX48" fmla="*/ 622739 w 3683439"/>
              <a:gd name="connsiteY48" fmla="*/ 4593762 h 4644562"/>
              <a:gd name="connsiteX49" fmla="*/ 1054539 w 3683439"/>
              <a:gd name="connsiteY49" fmla="*/ 4606462 h 4644562"/>
              <a:gd name="connsiteX50" fmla="*/ 2857939 w 3683439"/>
              <a:gd name="connsiteY50" fmla="*/ 4644562 h 4644562"/>
              <a:gd name="connsiteX51" fmla="*/ 3632639 w 3683439"/>
              <a:gd name="connsiteY51" fmla="*/ 4631862 h 4644562"/>
              <a:gd name="connsiteX52" fmla="*/ 3670739 w 3683439"/>
              <a:gd name="connsiteY52" fmla="*/ 4606462 h 4644562"/>
              <a:gd name="connsiteX53" fmla="*/ 3683439 w 3683439"/>
              <a:gd name="connsiteY53" fmla="*/ 4479462 h 4644562"/>
              <a:gd name="connsiteX54" fmla="*/ 3670739 w 3683439"/>
              <a:gd name="connsiteY54" fmla="*/ 3755562 h 4644562"/>
              <a:gd name="connsiteX55" fmla="*/ 3632639 w 3683439"/>
              <a:gd name="connsiteY55" fmla="*/ 3450762 h 4644562"/>
              <a:gd name="connsiteX56" fmla="*/ 3607239 w 3683439"/>
              <a:gd name="connsiteY56" fmla="*/ 3247562 h 4644562"/>
              <a:gd name="connsiteX57" fmla="*/ 3594539 w 3683439"/>
              <a:gd name="connsiteY57" fmla="*/ 3107862 h 4644562"/>
              <a:gd name="connsiteX58" fmla="*/ 3556439 w 3683439"/>
              <a:gd name="connsiteY58" fmla="*/ 2968162 h 4644562"/>
              <a:gd name="connsiteX59" fmla="*/ 3531039 w 3683439"/>
              <a:gd name="connsiteY59" fmla="*/ 2625262 h 4644562"/>
              <a:gd name="connsiteX60" fmla="*/ 3556439 w 3683439"/>
              <a:gd name="connsiteY60" fmla="*/ 478962 h 4644562"/>
              <a:gd name="connsiteX61" fmla="*/ 3569139 w 3683439"/>
              <a:gd name="connsiteY61" fmla="*/ 390062 h 4644562"/>
              <a:gd name="connsiteX62" fmla="*/ 3594539 w 3683439"/>
              <a:gd name="connsiteY62" fmla="*/ 275762 h 4644562"/>
              <a:gd name="connsiteX63" fmla="*/ 3581839 w 3683439"/>
              <a:gd name="connsiteY63" fmla="*/ 21762 h 4644562"/>
              <a:gd name="connsiteX64" fmla="*/ 2413439 w 3683439"/>
              <a:gd name="connsiteY64" fmla="*/ 47162 h 4644562"/>
              <a:gd name="connsiteX65" fmla="*/ 2337239 w 3683439"/>
              <a:gd name="connsiteY65" fmla="*/ 59862 h 4644562"/>
              <a:gd name="connsiteX66" fmla="*/ 2057839 w 3683439"/>
              <a:gd name="connsiteY66" fmla="*/ 72562 h 4644562"/>
              <a:gd name="connsiteX67" fmla="*/ 1689539 w 3683439"/>
              <a:gd name="connsiteY67" fmla="*/ 110662 h 4644562"/>
              <a:gd name="connsiteX68" fmla="*/ 1143439 w 3683439"/>
              <a:gd name="connsiteY68" fmla="*/ 97962 h 4644562"/>
              <a:gd name="connsiteX69" fmla="*/ 1054539 w 3683439"/>
              <a:gd name="connsiteY69" fmla="*/ 97962 h 4644562"/>
              <a:gd name="connsiteX70" fmla="*/ 991039 w 3683439"/>
              <a:gd name="connsiteY7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321239 w 3683439"/>
              <a:gd name="connsiteY4" fmla="*/ 390062 h 4644562"/>
              <a:gd name="connsiteX5" fmla="*/ 1549839 w 3683439"/>
              <a:gd name="connsiteY5" fmla="*/ 644062 h 4644562"/>
              <a:gd name="connsiteX6" fmla="*/ 1702239 w 3683439"/>
              <a:gd name="connsiteY6" fmla="*/ 923462 h 4644562"/>
              <a:gd name="connsiteX7" fmla="*/ 1740339 w 3683439"/>
              <a:gd name="connsiteY7" fmla="*/ 1272712 h 4644562"/>
              <a:gd name="connsiteX8" fmla="*/ 1632389 w 3683439"/>
              <a:gd name="connsiteY8" fmla="*/ 1736262 h 4644562"/>
              <a:gd name="connsiteX9" fmla="*/ 1537139 w 3683439"/>
              <a:gd name="connsiteY9" fmla="*/ 2015662 h 4644562"/>
              <a:gd name="connsiteX10" fmla="*/ 1473639 w 3683439"/>
              <a:gd name="connsiteY10" fmla="*/ 2193462 h 4644562"/>
              <a:gd name="connsiteX11" fmla="*/ 1333939 w 3683439"/>
              <a:gd name="connsiteY11" fmla="*/ 2358562 h 4644562"/>
              <a:gd name="connsiteX12" fmla="*/ 1308539 w 3683439"/>
              <a:gd name="connsiteY12" fmla="*/ 2396662 h 4644562"/>
              <a:gd name="connsiteX13" fmla="*/ 1219639 w 3683439"/>
              <a:gd name="connsiteY13" fmla="*/ 2434762 h 4644562"/>
              <a:gd name="connsiteX14" fmla="*/ 1130739 w 3683439"/>
              <a:gd name="connsiteY14" fmla="*/ 2485562 h 4644562"/>
              <a:gd name="connsiteX15" fmla="*/ 1041839 w 3683439"/>
              <a:gd name="connsiteY15" fmla="*/ 2536362 h 4644562"/>
              <a:gd name="connsiteX16" fmla="*/ 991039 w 3683439"/>
              <a:gd name="connsiteY16" fmla="*/ 2549062 h 4644562"/>
              <a:gd name="connsiteX17" fmla="*/ 952939 w 3683439"/>
              <a:gd name="connsiteY17" fmla="*/ 2587162 h 4644562"/>
              <a:gd name="connsiteX18" fmla="*/ 914839 w 3683439"/>
              <a:gd name="connsiteY18" fmla="*/ 2612562 h 4644562"/>
              <a:gd name="connsiteX19" fmla="*/ 851339 w 3683439"/>
              <a:gd name="connsiteY19" fmla="*/ 2752262 h 4644562"/>
              <a:gd name="connsiteX20" fmla="*/ 800539 w 3683439"/>
              <a:gd name="connsiteY20" fmla="*/ 2803062 h 4644562"/>
              <a:gd name="connsiteX21" fmla="*/ 749739 w 3683439"/>
              <a:gd name="connsiteY21" fmla="*/ 2853862 h 4644562"/>
              <a:gd name="connsiteX22" fmla="*/ 711639 w 3683439"/>
              <a:gd name="connsiteY22" fmla="*/ 2879262 h 4644562"/>
              <a:gd name="connsiteX23" fmla="*/ 660839 w 3683439"/>
              <a:gd name="connsiteY23" fmla="*/ 2955462 h 4644562"/>
              <a:gd name="connsiteX24" fmla="*/ 635439 w 3683439"/>
              <a:gd name="connsiteY24" fmla="*/ 3044362 h 4644562"/>
              <a:gd name="connsiteX25" fmla="*/ 648139 w 3683439"/>
              <a:gd name="connsiteY25" fmla="*/ 3450762 h 4644562"/>
              <a:gd name="connsiteX26" fmla="*/ 673539 w 3683439"/>
              <a:gd name="connsiteY26" fmla="*/ 3488862 h 4644562"/>
              <a:gd name="connsiteX27" fmla="*/ 698939 w 3683439"/>
              <a:gd name="connsiteY27" fmla="*/ 3641262 h 4644562"/>
              <a:gd name="connsiteX28" fmla="*/ 711639 w 3683439"/>
              <a:gd name="connsiteY28" fmla="*/ 3692062 h 4644562"/>
              <a:gd name="connsiteX29" fmla="*/ 698939 w 3683439"/>
              <a:gd name="connsiteY29" fmla="*/ 3933362 h 4644562"/>
              <a:gd name="connsiteX30" fmla="*/ 673539 w 3683439"/>
              <a:gd name="connsiteY30" fmla="*/ 3971462 h 4644562"/>
              <a:gd name="connsiteX31" fmla="*/ 660839 w 3683439"/>
              <a:gd name="connsiteY31" fmla="*/ 4009562 h 4644562"/>
              <a:gd name="connsiteX32" fmla="*/ 610039 w 3683439"/>
              <a:gd name="connsiteY32" fmla="*/ 4085762 h 4644562"/>
              <a:gd name="connsiteX33" fmla="*/ 571939 w 3683439"/>
              <a:gd name="connsiteY33" fmla="*/ 4161962 h 4644562"/>
              <a:gd name="connsiteX34" fmla="*/ 533839 w 3683439"/>
              <a:gd name="connsiteY34" fmla="*/ 4187362 h 4644562"/>
              <a:gd name="connsiteX35" fmla="*/ 495739 w 3683439"/>
              <a:gd name="connsiteY35" fmla="*/ 4263562 h 4644562"/>
              <a:gd name="connsiteX36" fmla="*/ 381439 w 3683439"/>
              <a:gd name="connsiteY36" fmla="*/ 4301662 h 4644562"/>
              <a:gd name="connsiteX37" fmla="*/ 343339 w 3683439"/>
              <a:gd name="connsiteY37" fmla="*/ 4314362 h 4644562"/>
              <a:gd name="connsiteX38" fmla="*/ 267139 w 3683439"/>
              <a:gd name="connsiteY38" fmla="*/ 4365162 h 4644562"/>
              <a:gd name="connsiteX39" fmla="*/ 229039 w 3683439"/>
              <a:gd name="connsiteY39" fmla="*/ 4390562 h 4644562"/>
              <a:gd name="connsiteX40" fmla="*/ 190939 w 3683439"/>
              <a:gd name="connsiteY40" fmla="*/ 4403262 h 4644562"/>
              <a:gd name="connsiteX41" fmla="*/ 140139 w 3683439"/>
              <a:gd name="connsiteY41" fmla="*/ 4454062 h 4644562"/>
              <a:gd name="connsiteX42" fmla="*/ 102039 w 3683439"/>
              <a:gd name="connsiteY42" fmla="*/ 4492162 h 4644562"/>
              <a:gd name="connsiteX43" fmla="*/ 63939 w 3683439"/>
              <a:gd name="connsiteY43" fmla="*/ 4504862 h 4644562"/>
              <a:gd name="connsiteX44" fmla="*/ 25839 w 3683439"/>
              <a:gd name="connsiteY44" fmla="*/ 4530262 h 4644562"/>
              <a:gd name="connsiteX45" fmla="*/ 439 w 3683439"/>
              <a:gd name="connsiteY45" fmla="*/ 4568362 h 4644562"/>
              <a:gd name="connsiteX46" fmla="*/ 38539 w 3683439"/>
              <a:gd name="connsiteY46" fmla="*/ 4581062 h 4644562"/>
              <a:gd name="connsiteX47" fmla="*/ 622739 w 3683439"/>
              <a:gd name="connsiteY47" fmla="*/ 4593762 h 4644562"/>
              <a:gd name="connsiteX48" fmla="*/ 1054539 w 3683439"/>
              <a:gd name="connsiteY48" fmla="*/ 4606462 h 4644562"/>
              <a:gd name="connsiteX49" fmla="*/ 2857939 w 3683439"/>
              <a:gd name="connsiteY49" fmla="*/ 4644562 h 4644562"/>
              <a:gd name="connsiteX50" fmla="*/ 3632639 w 3683439"/>
              <a:gd name="connsiteY50" fmla="*/ 4631862 h 4644562"/>
              <a:gd name="connsiteX51" fmla="*/ 3670739 w 3683439"/>
              <a:gd name="connsiteY51" fmla="*/ 4606462 h 4644562"/>
              <a:gd name="connsiteX52" fmla="*/ 3683439 w 3683439"/>
              <a:gd name="connsiteY52" fmla="*/ 4479462 h 4644562"/>
              <a:gd name="connsiteX53" fmla="*/ 3670739 w 3683439"/>
              <a:gd name="connsiteY53" fmla="*/ 3755562 h 4644562"/>
              <a:gd name="connsiteX54" fmla="*/ 3632639 w 3683439"/>
              <a:gd name="connsiteY54" fmla="*/ 3450762 h 4644562"/>
              <a:gd name="connsiteX55" fmla="*/ 3607239 w 3683439"/>
              <a:gd name="connsiteY55" fmla="*/ 3247562 h 4644562"/>
              <a:gd name="connsiteX56" fmla="*/ 3594539 w 3683439"/>
              <a:gd name="connsiteY56" fmla="*/ 3107862 h 4644562"/>
              <a:gd name="connsiteX57" fmla="*/ 3556439 w 3683439"/>
              <a:gd name="connsiteY57" fmla="*/ 2968162 h 4644562"/>
              <a:gd name="connsiteX58" fmla="*/ 3531039 w 3683439"/>
              <a:gd name="connsiteY58" fmla="*/ 2625262 h 4644562"/>
              <a:gd name="connsiteX59" fmla="*/ 3556439 w 3683439"/>
              <a:gd name="connsiteY59" fmla="*/ 478962 h 4644562"/>
              <a:gd name="connsiteX60" fmla="*/ 3569139 w 3683439"/>
              <a:gd name="connsiteY60" fmla="*/ 390062 h 4644562"/>
              <a:gd name="connsiteX61" fmla="*/ 3594539 w 3683439"/>
              <a:gd name="connsiteY61" fmla="*/ 275762 h 4644562"/>
              <a:gd name="connsiteX62" fmla="*/ 3581839 w 3683439"/>
              <a:gd name="connsiteY62" fmla="*/ 21762 h 4644562"/>
              <a:gd name="connsiteX63" fmla="*/ 2413439 w 3683439"/>
              <a:gd name="connsiteY63" fmla="*/ 47162 h 4644562"/>
              <a:gd name="connsiteX64" fmla="*/ 2337239 w 3683439"/>
              <a:gd name="connsiteY64" fmla="*/ 59862 h 4644562"/>
              <a:gd name="connsiteX65" fmla="*/ 2057839 w 3683439"/>
              <a:gd name="connsiteY65" fmla="*/ 72562 h 4644562"/>
              <a:gd name="connsiteX66" fmla="*/ 1689539 w 3683439"/>
              <a:gd name="connsiteY66" fmla="*/ 110662 h 4644562"/>
              <a:gd name="connsiteX67" fmla="*/ 1143439 w 3683439"/>
              <a:gd name="connsiteY67" fmla="*/ 97962 h 4644562"/>
              <a:gd name="connsiteX68" fmla="*/ 1054539 w 3683439"/>
              <a:gd name="connsiteY68" fmla="*/ 97962 h 4644562"/>
              <a:gd name="connsiteX69" fmla="*/ 991039 w 3683439"/>
              <a:gd name="connsiteY6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321239 w 3683439"/>
              <a:gd name="connsiteY3" fmla="*/ 390062 h 4644562"/>
              <a:gd name="connsiteX4" fmla="*/ 1549839 w 3683439"/>
              <a:gd name="connsiteY4" fmla="*/ 644062 h 4644562"/>
              <a:gd name="connsiteX5" fmla="*/ 1702239 w 3683439"/>
              <a:gd name="connsiteY5" fmla="*/ 923462 h 4644562"/>
              <a:gd name="connsiteX6" fmla="*/ 1740339 w 3683439"/>
              <a:gd name="connsiteY6" fmla="*/ 1272712 h 4644562"/>
              <a:gd name="connsiteX7" fmla="*/ 1632389 w 3683439"/>
              <a:gd name="connsiteY7" fmla="*/ 1736262 h 4644562"/>
              <a:gd name="connsiteX8" fmla="*/ 1537139 w 3683439"/>
              <a:gd name="connsiteY8" fmla="*/ 2015662 h 4644562"/>
              <a:gd name="connsiteX9" fmla="*/ 1473639 w 3683439"/>
              <a:gd name="connsiteY9" fmla="*/ 2193462 h 4644562"/>
              <a:gd name="connsiteX10" fmla="*/ 1333939 w 3683439"/>
              <a:gd name="connsiteY10" fmla="*/ 2358562 h 4644562"/>
              <a:gd name="connsiteX11" fmla="*/ 1308539 w 3683439"/>
              <a:gd name="connsiteY11" fmla="*/ 2396662 h 4644562"/>
              <a:gd name="connsiteX12" fmla="*/ 1219639 w 3683439"/>
              <a:gd name="connsiteY12" fmla="*/ 2434762 h 4644562"/>
              <a:gd name="connsiteX13" fmla="*/ 1130739 w 3683439"/>
              <a:gd name="connsiteY13" fmla="*/ 2485562 h 4644562"/>
              <a:gd name="connsiteX14" fmla="*/ 1041839 w 3683439"/>
              <a:gd name="connsiteY14" fmla="*/ 2536362 h 4644562"/>
              <a:gd name="connsiteX15" fmla="*/ 991039 w 3683439"/>
              <a:gd name="connsiteY15" fmla="*/ 2549062 h 4644562"/>
              <a:gd name="connsiteX16" fmla="*/ 952939 w 3683439"/>
              <a:gd name="connsiteY16" fmla="*/ 2587162 h 4644562"/>
              <a:gd name="connsiteX17" fmla="*/ 914839 w 3683439"/>
              <a:gd name="connsiteY17" fmla="*/ 2612562 h 4644562"/>
              <a:gd name="connsiteX18" fmla="*/ 851339 w 3683439"/>
              <a:gd name="connsiteY18" fmla="*/ 2752262 h 4644562"/>
              <a:gd name="connsiteX19" fmla="*/ 800539 w 3683439"/>
              <a:gd name="connsiteY19" fmla="*/ 2803062 h 4644562"/>
              <a:gd name="connsiteX20" fmla="*/ 749739 w 3683439"/>
              <a:gd name="connsiteY20" fmla="*/ 2853862 h 4644562"/>
              <a:gd name="connsiteX21" fmla="*/ 711639 w 3683439"/>
              <a:gd name="connsiteY21" fmla="*/ 2879262 h 4644562"/>
              <a:gd name="connsiteX22" fmla="*/ 660839 w 3683439"/>
              <a:gd name="connsiteY22" fmla="*/ 2955462 h 4644562"/>
              <a:gd name="connsiteX23" fmla="*/ 635439 w 3683439"/>
              <a:gd name="connsiteY23" fmla="*/ 3044362 h 4644562"/>
              <a:gd name="connsiteX24" fmla="*/ 648139 w 3683439"/>
              <a:gd name="connsiteY24" fmla="*/ 3450762 h 4644562"/>
              <a:gd name="connsiteX25" fmla="*/ 673539 w 3683439"/>
              <a:gd name="connsiteY25" fmla="*/ 3488862 h 4644562"/>
              <a:gd name="connsiteX26" fmla="*/ 698939 w 3683439"/>
              <a:gd name="connsiteY26" fmla="*/ 3641262 h 4644562"/>
              <a:gd name="connsiteX27" fmla="*/ 711639 w 3683439"/>
              <a:gd name="connsiteY27" fmla="*/ 3692062 h 4644562"/>
              <a:gd name="connsiteX28" fmla="*/ 698939 w 3683439"/>
              <a:gd name="connsiteY28" fmla="*/ 3933362 h 4644562"/>
              <a:gd name="connsiteX29" fmla="*/ 673539 w 3683439"/>
              <a:gd name="connsiteY29" fmla="*/ 3971462 h 4644562"/>
              <a:gd name="connsiteX30" fmla="*/ 660839 w 3683439"/>
              <a:gd name="connsiteY30" fmla="*/ 4009562 h 4644562"/>
              <a:gd name="connsiteX31" fmla="*/ 610039 w 3683439"/>
              <a:gd name="connsiteY31" fmla="*/ 4085762 h 4644562"/>
              <a:gd name="connsiteX32" fmla="*/ 571939 w 3683439"/>
              <a:gd name="connsiteY32" fmla="*/ 4161962 h 4644562"/>
              <a:gd name="connsiteX33" fmla="*/ 533839 w 3683439"/>
              <a:gd name="connsiteY33" fmla="*/ 4187362 h 4644562"/>
              <a:gd name="connsiteX34" fmla="*/ 495739 w 3683439"/>
              <a:gd name="connsiteY34" fmla="*/ 4263562 h 4644562"/>
              <a:gd name="connsiteX35" fmla="*/ 381439 w 3683439"/>
              <a:gd name="connsiteY35" fmla="*/ 4301662 h 4644562"/>
              <a:gd name="connsiteX36" fmla="*/ 343339 w 3683439"/>
              <a:gd name="connsiteY36" fmla="*/ 4314362 h 4644562"/>
              <a:gd name="connsiteX37" fmla="*/ 267139 w 3683439"/>
              <a:gd name="connsiteY37" fmla="*/ 4365162 h 4644562"/>
              <a:gd name="connsiteX38" fmla="*/ 229039 w 3683439"/>
              <a:gd name="connsiteY38" fmla="*/ 4390562 h 4644562"/>
              <a:gd name="connsiteX39" fmla="*/ 190939 w 3683439"/>
              <a:gd name="connsiteY39" fmla="*/ 4403262 h 4644562"/>
              <a:gd name="connsiteX40" fmla="*/ 140139 w 3683439"/>
              <a:gd name="connsiteY40" fmla="*/ 4454062 h 4644562"/>
              <a:gd name="connsiteX41" fmla="*/ 102039 w 3683439"/>
              <a:gd name="connsiteY41" fmla="*/ 4492162 h 4644562"/>
              <a:gd name="connsiteX42" fmla="*/ 63939 w 3683439"/>
              <a:gd name="connsiteY42" fmla="*/ 4504862 h 4644562"/>
              <a:gd name="connsiteX43" fmla="*/ 25839 w 3683439"/>
              <a:gd name="connsiteY43" fmla="*/ 4530262 h 4644562"/>
              <a:gd name="connsiteX44" fmla="*/ 439 w 3683439"/>
              <a:gd name="connsiteY44" fmla="*/ 4568362 h 4644562"/>
              <a:gd name="connsiteX45" fmla="*/ 38539 w 3683439"/>
              <a:gd name="connsiteY45" fmla="*/ 4581062 h 4644562"/>
              <a:gd name="connsiteX46" fmla="*/ 622739 w 3683439"/>
              <a:gd name="connsiteY46" fmla="*/ 4593762 h 4644562"/>
              <a:gd name="connsiteX47" fmla="*/ 1054539 w 3683439"/>
              <a:gd name="connsiteY47" fmla="*/ 4606462 h 4644562"/>
              <a:gd name="connsiteX48" fmla="*/ 2857939 w 3683439"/>
              <a:gd name="connsiteY48" fmla="*/ 4644562 h 4644562"/>
              <a:gd name="connsiteX49" fmla="*/ 3632639 w 3683439"/>
              <a:gd name="connsiteY49" fmla="*/ 4631862 h 4644562"/>
              <a:gd name="connsiteX50" fmla="*/ 3670739 w 3683439"/>
              <a:gd name="connsiteY50" fmla="*/ 4606462 h 4644562"/>
              <a:gd name="connsiteX51" fmla="*/ 3683439 w 3683439"/>
              <a:gd name="connsiteY51" fmla="*/ 4479462 h 4644562"/>
              <a:gd name="connsiteX52" fmla="*/ 3670739 w 3683439"/>
              <a:gd name="connsiteY52" fmla="*/ 3755562 h 4644562"/>
              <a:gd name="connsiteX53" fmla="*/ 3632639 w 3683439"/>
              <a:gd name="connsiteY53" fmla="*/ 3450762 h 4644562"/>
              <a:gd name="connsiteX54" fmla="*/ 3607239 w 3683439"/>
              <a:gd name="connsiteY54" fmla="*/ 3247562 h 4644562"/>
              <a:gd name="connsiteX55" fmla="*/ 3594539 w 3683439"/>
              <a:gd name="connsiteY55" fmla="*/ 3107862 h 4644562"/>
              <a:gd name="connsiteX56" fmla="*/ 3556439 w 3683439"/>
              <a:gd name="connsiteY56" fmla="*/ 2968162 h 4644562"/>
              <a:gd name="connsiteX57" fmla="*/ 3531039 w 3683439"/>
              <a:gd name="connsiteY57" fmla="*/ 2625262 h 4644562"/>
              <a:gd name="connsiteX58" fmla="*/ 3556439 w 3683439"/>
              <a:gd name="connsiteY58" fmla="*/ 478962 h 4644562"/>
              <a:gd name="connsiteX59" fmla="*/ 3569139 w 3683439"/>
              <a:gd name="connsiteY59" fmla="*/ 390062 h 4644562"/>
              <a:gd name="connsiteX60" fmla="*/ 3594539 w 3683439"/>
              <a:gd name="connsiteY60" fmla="*/ 275762 h 4644562"/>
              <a:gd name="connsiteX61" fmla="*/ 3581839 w 3683439"/>
              <a:gd name="connsiteY61" fmla="*/ 21762 h 4644562"/>
              <a:gd name="connsiteX62" fmla="*/ 2413439 w 3683439"/>
              <a:gd name="connsiteY62" fmla="*/ 47162 h 4644562"/>
              <a:gd name="connsiteX63" fmla="*/ 2337239 w 3683439"/>
              <a:gd name="connsiteY63" fmla="*/ 59862 h 4644562"/>
              <a:gd name="connsiteX64" fmla="*/ 2057839 w 3683439"/>
              <a:gd name="connsiteY64" fmla="*/ 72562 h 4644562"/>
              <a:gd name="connsiteX65" fmla="*/ 1689539 w 3683439"/>
              <a:gd name="connsiteY65" fmla="*/ 110662 h 4644562"/>
              <a:gd name="connsiteX66" fmla="*/ 1143439 w 3683439"/>
              <a:gd name="connsiteY66" fmla="*/ 97962 h 4644562"/>
              <a:gd name="connsiteX67" fmla="*/ 1054539 w 3683439"/>
              <a:gd name="connsiteY67" fmla="*/ 97962 h 4644562"/>
              <a:gd name="connsiteX68" fmla="*/ 991039 w 3683439"/>
              <a:gd name="connsiteY6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321239 w 3683439"/>
              <a:gd name="connsiteY3" fmla="*/ 390062 h 4644562"/>
              <a:gd name="connsiteX4" fmla="*/ 1549839 w 3683439"/>
              <a:gd name="connsiteY4" fmla="*/ 644062 h 4644562"/>
              <a:gd name="connsiteX5" fmla="*/ 1702239 w 3683439"/>
              <a:gd name="connsiteY5" fmla="*/ 923462 h 4644562"/>
              <a:gd name="connsiteX6" fmla="*/ 1740339 w 3683439"/>
              <a:gd name="connsiteY6" fmla="*/ 1272712 h 4644562"/>
              <a:gd name="connsiteX7" fmla="*/ 1632389 w 3683439"/>
              <a:gd name="connsiteY7" fmla="*/ 1736262 h 4644562"/>
              <a:gd name="connsiteX8" fmla="*/ 1537139 w 3683439"/>
              <a:gd name="connsiteY8" fmla="*/ 2015662 h 4644562"/>
              <a:gd name="connsiteX9" fmla="*/ 1473639 w 3683439"/>
              <a:gd name="connsiteY9" fmla="*/ 2193462 h 4644562"/>
              <a:gd name="connsiteX10" fmla="*/ 1333939 w 3683439"/>
              <a:gd name="connsiteY10" fmla="*/ 2358562 h 4644562"/>
              <a:gd name="connsiteX11" fmla="*/ 1308539 w 3683439"/>
              <a:gd name="connsiteY11" fmla="*/ 2396662 h 4644562"/>
              <a:gd name="connsiteX12" fmla="*/ 1219639 w 3683439"/>
              <a:gd name="connsiteY12" fmla="*/ 2434762 h 4644562"/>
              <a:gd name="connsiteX13" fmla="*/ 1130739 w 3683439"/>
              <a:gd name="connsiteY13" fmla="*/ 2485562 h 4644562"/>
              <a:gd name="connsiteX14" fmla="*/ 1041839 w 3683439"/>
              <a:gd name="connsiteY14" fmla="*/ 2536362 h 4644562"/>
              <a:gd name="connsiteX15" fmla="*/ 991039 w 3683439"/>
              <a:gd name="connsiteY15" fmla="*/ 2549062 h 4644562"/>
              <a:gd name="connsiteX16" fmla="*/ 952939 w 3683439"/>
              <a:gd name="connsiteY16" fmla="*/ 2587162 h 4644562"/>
              <a:gd name="connsiteX17" fmla="*/ 914839 w 3683439"/>
              <a:gd name="connsiteY17" fmla="*/ 2612562 h 4644562"/>
              <a:gd name="connsiteX18" fmla="*/ 851339 w 3683439"/>
              <a:gd name="connsiteY18" fmla="*/ 2752262 h 4644562"/>
              <a:gd name="connsiteX19" fmla="*/ 800539 w 3683439"/>
              <a:gd name="connsiteY19" fmla="*/ 2803062 h 4644562"/>
              <a:gd name="connsiteX20" fmla="*/ 749739 w 3683439"/>
              <a:gd name="connsiteY20" fmla="*/ 2853862 h 4644562"/>
              <a:gd name="connsiteX21" fmla="*/ 711639 w 3683439"/>
              <a:gd name="connsiteY21" fmla="*/ 2879262 h 4644562"/>
              <a:gd name="connsiteX22" fmla="*/ 660839 w 3683439"/>
              <a:gd name="connsiteY22" fmla="*/ 2955462 h 4644562"/>
              <a:gd name="connsiteX23" fmla="*/ 635439 w 3683439"/>
              <a:gd name="connsiteY23" fmla="*/ 3044362 h 4644562"/>
              <a:gd name="connsiteX24" fmla="*/ 648139 w 3683439"/>
              <a:gd name="connsiteY24" fmla="*/ 3450762 h 4644562"/>
              <a:gd name="connsiteX25" fmla="*/ 673539 w 3683439"/>
              <a:gd name="connsiteY25" fmla="*/ 3488862 h 4644562"/>
              <a:gd name="connsiteX26" fmla="*/ 698939 w 3683439"/>
              <a:gd name="connsiteY26" fmla="*/ 3641262 h 4644562"/>
              <a:gd name="connsiteX27" fmla="*/ 711639 w 3683439"/>
              <a:gd name="connsiteY27" fmla="*/ 3692062 h 4644562"/>
              <a:gd name="connsiteX28" fmla="*/ 698939 w 3683439"/>
              <a:gd name="connsiteY28" fmla="*/ 3933362 h 4644562"/>
              <a:gd name="connsiteX29" fmla="*/ 673539 w 3683439"/>
              <a:gd name="connsiteY29" fmla="*/ 3971462 h 4644562"/>
              <a:gd name="connsiteX30" fmla="*/ 660839 w 3683439"/>
              <a:gd name="connsiteY30" fmla="*/ 4009562 h 4644562"/>
              <a:gd name="connsiteX31" fmla="*/ 610039 w 3683439"/>
              <a:gd name="connsiteY31" fmla="*/ 4085762 h 4644562"/>
              <a:gd name="connsiteX32" fmla="*/ 571939 w 3683439"/>
              <a:gd name="connsiteY32" fmla="*/ 4161962 h 4644562"/>
              <a:gd name="connsiteX33" fmla="*/ 533839 w 3683439"/>
              <a:gd name="connsiteY33" fmla="*/ 4187362 h 4644562"/>
              <a:gd name="connsiteX34" fmla="*/ 495739 w 3683439"/>
              <a:gd name="connsiteY34" fmla="*/ 4263562 h 4644562"/>
              <a:gd name="connsiteX35" fmla="*/ 381439 w 3683439"/>
              <a:gd name="connsiteY35" fmla="*/ 4301662 h 4644562"/>
              <a:gd name="connsiteX36" fmla="*/ 343339 w 3683439"/>
              <a:gd name="connsiteY36" fmla="*/ 4314362 h 4644562"/>
              <a:gd name="connsiteX37" fmla="*/ 267139 w 3683439"/>
              <a:gd name="connsiteY37" fmla="*/ 4365162 h 4644562"/>
              <a:gd name="connsiteX38" fmla="*/ 229039 w 3683439"/>
              <a:gd name="connsiteY38" fmla="*/ 4390562 h 4644562"/>
              <a:gd name="connsiteX39" fmla="*/ 190939 w 3683439"/>
              <a:gd name="connsiteY39" fmla="*/ 4403262 h 4644562"/>
              <a:gd name="connsiteX40" fmla="*/ 140139 w 3683439"/>
              <a:gd name="connsiteY40" fmla="*/ 4454062 h 4644562"/>
              <a:gd name="connsiteX41" fmla="*/ 102039 w 3683439"/>
              <a:gd name="connsiteY41" fmla="*/ 4492162 h 4644562"/>
              <a:gd name="connsiteX42" fmla="*/ 63939 w 3683439"/>
              <a:gd name="connsiteY42" fmla="*/ 4504862 h 4644562"/>
              <a:gd name="connsiteX43" fmla="*/ 25839 w 3683439"/>
              <a:gd name="connsiteY43" fmla="*/ 4530262 h 4644562"/>
              <a:gd name="connsiteX44" fmla="*/ 439 w 3683439"/>
              <a:gd name="connsiteY44" fmla="*/ 4568362 h 4644562"/>
              <a:gd name="connsiteX45" fmla="*/ 38539 w 3683439"/>
              <a:gd name="connsiteY45" fmla="*/ 4581062 h 4644562"/>
              <a:gd name="connsiteX46" fmla="*/ 622739 w 3683439"/>
              <a:gd name="connsiteY46" fmla="*/ 4593762 h 4644562"/>
              <a:gd name="connsiteX47" fmla="*/ 1054539 w 3683439"/>
              <a:gd name="connsiteY47" fmla="*/ 4606462 h 4644562"/>
              <a:gd name="connsiteX48" fmla="*/ 2857939 w 3683439"/>
              <a:gd name="connsiteY48" fmla="*/ 4644562 h 4644562"/>
              <a:gd name="connsiteX49" fmla="*/ 3632639 w 3683439"/>
              <a:gd name="connsiteY49" fmla="*/ 4631862 h 4644562"/>
              <a:gd name="connsiteX50" fmla="*/ 3670739 w 3683439"/>
              <a:gd name="connsiteY50" fmla="*/ 4606462 h 4644562"/>
              <a:gd name="connsiteX51" fmla="*/ 3683439 w 3683439"/>
              <a:gd name="connsiteY51" fmla="*/ 4479462 h 4644562"/>
              <a:gd name="connsiteX52" fmla="*/ 3670739 w 3683439"/>
              <a:gd name="connsiteY52" fmla="*/ 3755562 h 4644562"/>
              <a:gd name="connsiteX53" fmla="*/ 3632639 w 3683439"/>
              <a:gd name="connsiteY53" fmla="*/ 3450762 h 4644562"/>
              <a:gd name="connsiteX54" fmla="*/ 3607239 w 3683439"/>
              <a:gd name="connsiteY54" fmla="*/ 3247562 h 4644562"/>
              <a:gd name="connsiteX55" fmla="*/ 3594539 w 3683439"/>
              <a:gd name="connsiteY55" fmla="*/ 3107862 h 4644562"/>
              <a:gd name="connsiteX56" fmla="*/ 3556439 w 3683439"/>
              <a:gd name="connsiteY56" fmla="*/ 2968162 h 4644562"/>
              <a:gd name="connsiteX57" fmla="*/ 3531039 w 3683439"/>
              <a:gd name="connsiteY57" fmla="*/ 2625262 h 4644562"/>
              <a:gd name="connsiteX58" fmla="*/ 3556439 w 3683439"/>
              <a:gd name="connsiteY58" fmla="*/ 478962 h 4644562"/>
              <a:gd name="connsiteX59" fmla="*/ 3569139 w 3683439"/>
              <a:gd name="connsiteY59" fmla="*/ 390062 h 4644562"/>
              <a:gd name="connsiteX60" fmla="*/ 3594539 w 3683439"/>
              <a:gd name="connsiteY60" fmla="*/ 275762 h 4644562"/>
              <a:gd name="connsiteX61" fmla="*/ 3581839 w 3683439"/>
              <a:gd name="connsiteY61" fmla="*/ 21762 h 4644562"/>
              <a:gd name="connsiteX62" fmla="*/ 2413439 w 3683439"/>
              <a:gd name="connsiteY62" fmla="*/ 47162 h 4644562"/>
              <a:gd name="connsiteX63" fmla="*/ 2337239 w 3683439"/>
              <a:gd name="connsiteY63" fmla="*/ 59862 h 4644562"/>
              <a:gd name="connsiteX64" fmla="*/ 2057839 w 3683439"/>
              <a:gd name="connsiteY64" fmla="*/ 72562 h 4644562"/>
              <a:gd name="connsiteX65" fmla="*/ 1689539 w 3683439"/>
              <a:gd name="connsiteY65" fmla="*/ 110662 h 4644562"/>
              <a:gd name="connsiteX66" fmla="*/ 1143439 w 3683439"/>
              <a:gd name="connsiteY66" fmla="*/ 97962 h 4644562"/>
              <a:gd name="connsiteX67" fmla="*/ 991039 w 3683439"/>
              <a:gd name="connsiteY67" fmla="*/ 59862 h 4644562"/>
              <a:gd name="connsiteX0" fmla="*/ 991039 w 3683439"/>
              <a:gd name="connsiteY0" fmla="*/ 598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65" fmla="*/ 1143439 w 3683439"/>
              <a:gd name="connsiteY65" fmla="*/ 97962 h 4644562"/>
              <a:gd name="connsiteX66" fmla="*/ 991039 w 3683439"/>
              <a:gd name="connsiteY66" fmla="*/ 59862 h 4644562"/>
              <a:gd name="connsiteX0" fmla="*/ 1143439 w 3683439"/>
              <a:gd name="connsiteY0" fmla="*/ 979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65" fmla="*/ 1143439 w 3683439"/>
              <a:gd name="connsiteY65" fmla="*/ 979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2057839 w 3683439"/>
              <a:gd name="connsiteY0" fmla="*/ 725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0" fmla="*/ 2337239 w 3683439"/>
              <a:gd name="connsiteY0" fmla="*/ 598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0" fmla="*/ 2413439 w 3683439"/>
              <a:gd name="connsiteY0" fmla="*/ 40355 h 4637755"/>
              <a:gd name="connsiteX1" fmla="*/ 1105339 w 3683439"/>
              <a:gd name="connsiteY1" fmla="*/ 154655 h 4637755"/>
              <a:gd name="connsiteX2" fmla="*/ 1321239 w 3683439"/>
              <a:gd name="connsiteY2" fmla="*/ 383255 h 4637755"/>
              <a:gd name="connsiteX3" fmla="*/ 1549839 w 3683439"/>
              <a:gd name="connsiteY3" fmla="*/ 637255 h 4637755"/>
              <a:gd name="connsiteX4" fmla="*/ 1702239 w 3683439"/>
              <a:gd name="connsiteY4" fmla="*/ 916655 h 4637755"/>
              <a:gd name="connsiteX5" fmla="*/ 1740339 w 3683439"/>
              <a:gd name="connsiteY5" fmla="*/ 1265905 h 4637755"/>
              <a:gd name="connsiteX6" fmla="*/ 1632389 w 3683439"/>
              <a:gd name="connsiteY6" fmla="*/ 1729455 h 4637755"/>
              <a:gd name="connsiteX7" fmla="*/ 1537139 w 3683439"/>
              <a:gd name="connsiteY7" fmla="*/ 2008855 h 4637755"/>
              <a:gd name="connsiteX8" fmla="*/ 1473639 w 3683439"/>
              <a:gd name="connsiteY8" fmla="*/ 2186655 h 4637755"/>
              <a:gd name="connsiteX9" fmla="*/ 1333939 w 3683439"/>
              <a:gd name="connsiteY9" fmla="*/ 2351755 h 4637755"/>
              <a:gd name="connsiteX10" fmla="*/ 1308539 w 3683439"/>
              <a:gd name="connsiteY10" fmla="*/ 2389855 h 4637755"/>
              <a:gd name="connsiteX11" fmla="*/ 1219639 w 3683439"/>
              <a:gd name="connsiteY11" fmla="*/ 2427955 h 4637755"/>
              <a:gd name="connsiteX12" fmla="*/ 1130739 w 3683439"/>
              <a:gd name="connsiteY12" fmla="*/ 2478755 h 4637755"/>
              <a:gd name="connsiteX13" fmla="*/ 1041839 w 3683439"/>
              <a:gd name="connsiteY13" fmla="*/ 2529555 h 4637755"/>
              <a:gd name="connsiteX14" fmla="*/ 991039 w 3683439"/>
              <a:gd name="connsiteY14" fmla="*/ 2542255 h 4637755"/>
              <a:gd name="connsiteX15" fmla="*/ 952939 w 3683439"/>
              <a:gd name="connsiteY15" fmla="*/ 2580355 h 4637755"/>
              <a:gd name="connsiteX16" fmla="*/ 914839 w 3683439"/>
              <a:gd name="connsiteY16" fmla="*/ 2605755 h 4637755"/>
              <a:gd name="connsiteX17" fmla="*/ 851339 w 3683439"/>
              <a:gd name="connsiteY17" fmla="*/ 2745455 h 4637755"/>
              <a:gd name="connsiteX18" fmla="*/ 800539 w 3683439"/>
              <a:gd name="connsiteY18" fmla="*/ 2796255 h 4637755"/>
              <a:gd name="connsiteX19" fmla="*/ 749739 w 3683439"/>
              <a:gd name="connsiteY19" fmla="*/ 2847055 h 4637755"/>
              <a:gd name="connsiteX20" fmla="*/ 711639 w 3683439"/>
              <a:gd name="connsiteY20" fmla="*/ 2872455 h 4637755"/>
              <a:gd name="connsiteX21" fmla="*/ 660839 w 3683439"/>
              <a:gd name="connsiteY21" fmla="*/ 2948655 h 4637755"/>
              <a:gd name="connsiteX22" fmla="*/ 635439 w 3683439"/>
              <a:gd name="connsiteY22" fmla="*/ 3037555 h 4637755"/>
              <a:gd name="connsiteX23" fmla="*/ 648139 w 3683439"/>
              <a:gd name="connsiteY23" fmla="*/ 3443955 h 4637755"/>
              <a:gd name="connsiteX24" fmla="*/ 673539 w 3683439"/>
              <a:gd name="connsiteY24" fmla="*/ 3482055 h 4637755"/>
              <a:gd name="connsiteX25" fmla="*/ 698939 w 3683439"/>
              <a:gd name="connsiteY25" fmla="*/ 3634455 h 4637755"/>
              <a:gd name="connsiteX26" fmla="*/ 711639 w 3683439"/>
              <a:gd name="connsiteY26" fmla="*/ 3685255 h 4637755"/>
              <a:gd name="connsiteX27" fmla="*/ 698939 w 3683439"/>
              <a:gd name="connsiteY27" fmla="*/ 3926555 h 4637755"/>
              <a:gd name="connsiteX28" fmla="*/ 673539 w 3683439"/>
              <a:gd name="connsiteY28" fmla="*/ 3964655 h 4637755"/>
              <a:gd name="connsiteX29" fmla="*/ 660839 w 3683439"/>
              <a:gd name="connsiteY29" fmla="*/ 4002755 h 4637755"/>
              <a:gd name="connsiteX30" fmla="*/ 610039 w 3683439"/>
              <a:gd name="connsiteY30" fmla="*/ 4078955 h 4637755"/>
              <a:gd name="connsiteX31" fmla="*/ 571939 w 3683439"/>
              <a:gd name="connsiteY31" fmla="*/ 4155155 h 4637755"/>
              <a:gd name="connsiteX32" fmla="*/ 533839 w 3683439"/>
              <a:gd name="connsiteY32" fmla="*/ 4180555 h 4637755"/>
              <a:gd name="connsiteX33" fmla="*/ 495739 w 3683439"/>
              <a:gd name="connsiteY33" fmla="*/ 4256755 h 4637755"/>
              <a:gd name="connsiteX34" fmla="*/ 381439 w 3683439"/>
              <a:gd name="connsiteY34" fmla="*/ 4294855 h 4637755"/>
              <a:gd name="connsiteX35" fmla="*/ 343339 w 3683439"/>
              <a:gd name="connsiteY35" fmla="*/ 4307555 h 4637755"/>
              <a:gd name="connsiteX36" fmla="*/ 267139 w 3683439"/>
              <a:gd name="connsiteY36" fmla="*/ 4358355 h 4637755"/>
              <a:gd name="connsiteX37" fmla="*/ 229039 w 3683439"/>
              <a:gd name="connsiteY37" fmla="*/ 4383755 h 4637755"/>
              <a:gd name="connsiteX38" fmla="*/ 190939 w 3683439"/>
              <a:gd name="connsiteY38" fmla="*/ 4396455 h 4637755"/>
              <a:gd name="connsiteX39" fmla="*/ 140139 w 3683439"/>
              <a:gd name="connsiteY39" fmla="*/ 4447255 h 4637755"/>
              <a:gd name="connsiteX40" fmla="*/ 102039 w 3683439"/>
              <a:gd name="connsiteY40" fmla="*/ 4485355 h 4637755"/>
              <a:gd name="connsiteX41" fmla="*/ 63939 w 3683439"/>
              <a:gd name="connsiteY41" fmla="*/ 4498055 h 4637755"/>
              <a:gd name="connsiteX42" fmla="*/ 25839 w 3683439"/>
              <a:gd name="connsiteY42" fmla="*/ 4523455 h 4637755"/>
              <a:gd name="connsiteX43" fmla="*/ 439 w 3683439"/>
              <a:gd name="connsiteY43" fmla="*/ 4561555 h 4637755"/>
              <a:gd name="connsiteX44" fmla="*/ 38539 w 3683439"/>
              <a:gd name="connsiteY44" fmla="*/ 4574255 h 4637755"/>
              <a:gd name="connsiteX45" fmla="*/ 622739 w 3683439"/>
              <a:gd name="connsiteY45" fmla="*/ 4586955 h 4637755"/>
              <a:gd name="connsiteX46" fmla="*/ 1054539 w 3683439"/>
              <a:gd name="connsiteY46" fmla="*/ 4599655 h 4637755"/>
              <a:gd name="connsiteX47" fmla="*/ 2857939 w 3683439"/>
              <a:gd name="connsiteY47" fmla="*/ 4637755 h 4637755"/>
              <a:gd name="connsiteX48" fmla="*/ 3632639 w 3683439"/>
              <a:gd name="connsiteY48" fmla="*/ 4625055 h 4637755"/>
              <a:gd name="connsiteX49" fmla="*/ 3670739 w 3683439"/>
              <a:gd name="connsiteY49" fmla="*/ 4599655 h 4637755"/>
              <a:gd name="connsiteX50" fmla="*/ 3683439 w 3683439"/>
              <a:gd name="connsiteY50" fmla="*/ 4472655 h 4637755"/>
              <a:gd name="connsiteX51" fmla="*/ 3670739 w 3683439"/>
              <a:gd name="connsiteY51" fmla="*/ 3748755 h 4637755"/>
              <a:gd name="connsiteX52" fmla="*/ 3632639 w 3683439"/>
              <a:gd name="connsiteY52" fmla="*/ 3443955 h 4637755"/>
              <a:gd name="connsiteX53" fmla="*/ 3607239 w 3683439"/>
              <a:gd name="connsiteY53" fmla="*/ 3240755 h 4637755"/>
              <a:gd name="connsiteX54" fmla="*/ 3594539 w 3683439"/>
              <a:gd name="connsiteY54" fmla="*/ 3101055 h 4637755"/>
              <a:gd name="connsiteX55" fmla="*/ 3556439 w 3683439"/>
              <a:gd name="connsiteY55" fmla="*/ 2961355 h 4637755"/>
              <a:gd name="connsiteX56" fmla="*/ 3531039 w 3683439"/>
              <a:gd name="connsiteY56" fmla="*/ 2618455 h 4637755"/>
              <a:gd name="connsiteX57" fmla="*/ 3556439 w 3683439"/>
              <a:gd name="connsiteY57" fmla="*/ 472155 h 4637755"/>
              <a:gd name="connsiteX58" fmla="*/ 3569139 w 3683439"/>
              <a:gd name="connsiteY58" fmla="*/ 383255 h 4637755"/>
              <a:gd name="connsiteX59" fmla="*/ 3594539 w 3683439"/>
              <a:gd name="connsiteY59" fmla="*/ 268955 h 4637755"/>
              <a:gd name="connsiteX60" fmla="*/ 3581839 w 3683439"/>
              <a:gd name="connsiteY60" fmla="*/ 14955 h 4637755"/>
              <a:gd name="connsiteX61" fmla="*/ 2413439 w 3683439"/>
              <a:gd name="connsiteY61" fmla="*/ 40355 h 4637755"/>
              <a:gd name="connsiteX0" fmla="*/ 3581839 w 3768609"/>
              <a:gd name="connsiteY0" fmla="*/ 2429 h 4625229"/>
              <a:gd name="connsiteX1" fmla="*/ 1105339 w 3768609"/>
              <a:gd name="connsiteY1" fmla="*/ 142129 h 4625229"/>
              <a:gd name="connsiteX2" fmla="*/ 1321239 w 3768609"/>
              <a:gd name="connsiteY2" fmla="*/ 370729 h 4625229"/>
              <a:gd name="connsiteX3" fmla="*/ 1549839 w 3768609"/>
              <a:gd name="connsiteY3" fmla="*/ 624729 h 4625229"/>
              <a:gd name="connsiteX4" fmla="*/ 1702239 w 3768609"/>
              <a:gd name="connsiteY4" fmla="*/ 904129 h 4625229"/>
              <a:gd name="connsiteX5" fmla="*/ 1740339 w 3768609"/>
              <a:gd name="connsiteY5" fmla="*/ 1253379 h 4625229"/>
              <a:gd name="connsiteX6" fmla="*/ 1632389 w 3768609"/>
              <a:gd name="connsiteY6" fmla="*/ 1716929 h 4625229"/>
              <a:gd name="connsiteX7" fmla="*/ 1537139 w 3768609"/>
              <a:gd name="connsiteY7" fmla="*/ 1996329 h 4625229"/>
              <a:gd name="connsiteX8" fmla="*/ 1473639 w 3768609"/>
              <a:gd name="connsiteY8" fmla="*/ 2174129 h 4625229"/>
              <a:gd name="connsiteX9" fmla="*/ 1333939 w 3768609"/>
              <a:gd name="connsiteY9" fmla="*/ 2339229 h 4625229"/>
              <a:gd name="connsiteX10" fmla="*/ 1308539 w 3768609"/>
              <a:gd name="connsiteY10" fmla="*/ 2377329 h 4625229"/>
              <a:gd name="connsiteX11" fmla="*/ 1219639 w 3768609"/>
              <a:gd name="connsiteY11" fmla="*/ 2415429 h 4625229"/>
              <a:gd name="connsiteX12" fmla="*/ 1130739 w 3768609"/>
              <a:gd name="connsiteY12" fmla="*/ 2466229 h 4625229"/>
              <a:gd name="connsiteX13" fmla="*/ 1041839 w 3768609"/>
              <a:gd name="connsiteY13" fmla="*/ 2517029 h 4625229"/>
              <a:gd name="connsiteX14" fmla="*/ 991039 w 3768609"/>
              <a:gd name="connsiteY14" fmla="*/ 2529729 h 4625229"/>
              <a:gd name="connsiteX15" fmla="*/ 952939 w 3768609"/>
              <a:gd name="connsiteY15" fmla="*/ 2567829 h 4625229"/>
              <a:gd name="connsiteX16" fmla="*/ 914839 w 3768609"/>
              <a:gd name="connsiteY16" fmla="*/ 2593229 h 4625229"/>
              <a:gd name="connsiteX17" fmla="*/ 851339 w 3768609"/>
              <a:gd name="connsiteY17" fmla="*/ 2732929 h 4625229"/>
              <a:gd name="connsiteX18" fmla="*/ 800539 w 3768609"/>
              <a:gd name="connsiteY18" fmla="*/ 2783729 h 4625229"/>
              <a:gd name="connsiteX19" fmla="*/ 749739 w 3768609"/>
              <a:gd name="connsiteY19" fmla="*/ 2834529 h 4625229"/>
              <a:gd name="connsiteX20" fmla="*/ 711639 w 3768609"/>
              <a:gd name="connsiteY20" fmla="*/ 2859929 h 4625229"/>
              <a:gd name="connsiteX21" fmla="*/ 660839 w 3768609"/>
              <a:gd name="connsiteY21" fmla="*/ 2936129 h 4625229"/>
              <a:gd name="connsiteX22" fmla="*/ 635439 w 3768609"/>
              <a:gd name="connsiteY22" fmla="*/ 3025029 h 4625229"/>
              <a:gd name="connsiteX23" fmla="*/ 648139 w 3768609"/>
              <a:gd name="connsiteY23" fmla="*/ 3431429 h 4625229"/>
              <a:gd name="connsiteX24" fmla="*/ 673539 w 3768609"/>
              <a:gd name="connsiteY24" fmla="*/ 3469529 h 4625229"/>
              <a:gd name="connsiteX25" fmla="*/ 698939 w 3768609"/>
              <a:gd name="connsiteY25" fmla="*/ 3621929 h 4625229"/>
              <a:gd name="connsiteX26" fmla="*/ 711639 w 3768609"/>
              <a:gd name="connsiteY26" fmla="*/ 3672729 h 4625229"/>
              <a:gd name="connsiteX27" fmla="*/ 698939 w 3768609"/>
              <a:gd name="connsiteY27" fmla="*/ 3914029 h 4625229"/>
              <a:gd name="connsiteX28" fmla="*/ 673539 w 3768609"/>
              <a:gd name="connsiteY28" fmla="*/ 3952129 h 4625229"/>
              <a:gd name="connsiteX29" fmla="*/ 660839 w 3768609"/>
              <a:gd name="connsiteY29" fmla="*/ 3990229 h 4625229"/>
              <a:gd name="connsiteX30" fmla="*/ 610039 w 3768609"/>
              <a:gd name="connsiteY30" fmla="*/ 4066429 h 4625229"/>
              <a:gd name="connsiteX31" fmla="*/ 571939 w 3768609"/>
              <a:gd name="connsiteY31" fmla="*/ 4142629 h 4625229"/>
              <a:gd name="connsiteX32" fmla="*/ 533839 w 3768609"/>
              <a:gd name="connsiteY32" fmla="*/ 4168029 h 4625229"/>
              <a:gd name="connsiteX33" fmla="*/ 495739 w 3768609"/>
              <a:gd name="connsiteY33" fmla="*/ 4244229 h 4625229"/>
              <a:gd name="connsiteX34" fmla="*/ 381439 w 3768609"/>
              <a:gd name="connsiteY34" fmla="*/ 4282329 h 4625229"/>
              <a:gd name="connsiteX35" fmla="*/ 343339 w 3768609"/>
              <a:gd name="connsiteY35" fmla="*/ 4295029 h 4625229"/>
              <a:gd name="connsiteX36" fmla="*/ 267139 w 3768609"/>
              <a:gd name="connsiteY36" fmla="*/ 4345829 h 4625229"/>
              <a:gd name="connsiteX37" fmla="*/ 229039 w 3768609"/>
              <a:gd name="connsiteY37" fmla="*/ 4371229 h 4625229"/>
              <a:gd name="connsiteX38" fmla="*/ 190939 w 3768609"/>
              <a:gd name="connsiteY38" fmla="*/ 4383929 h 4625229"/>
              <a:gd name="connsiteX39" fmla="*/ 140139 w 3768609"/>
              <a:gd name="connsiteY39" fmla="*/ 4434729 h 4625229"/>
              <a:gd name="connsiteX40" fmla="*/ 102039 w 3768609"/>
              <a:gd name="connsiteY40" fmla="*/ 4472829 h 4625229"/>
              <a:gd name="connsiteX41" fmla="*/ 63939 w 3768609"/>
              <a:gd name="connsiteY41" fmla="*/ 4485529 h 4625229"/>
              <a:gd name="connsiteX42" fmla="*/ 25839 w 3768609"/>
              <a:gd name="connsiteY42" fmla="*/ 4510929 h 4625229"/>
              <a:gd name="connsiteX43" fmla="*/ 439 w 3768609"/>
              <a:gd name="connsiteY43" fmla="*/ 4549029 h 4625229"/>
              <a:gd name="connsiteX44" fmla="*/ 38539 w 3768609"/>
              <a:gd name="connsiteY44" fmla="*/ 4561729 h 4625229"/>
              <a:gd name="connsiteX45" fmla="*/ 622739 w 3768609"/>
              <a:gd name="connsiteY45" fmla="*/ 4574429 h 4625229"/>
              <a:gd name="connsiteX46" fmla="*/ 1054539 w 3768609"/>
              <a:gd name="connsiteY46" fmla="*/ 4587129 h 4625229"/>
              <a:gd name="connsiteX47" fmla="*/ 2857939 w 3768609"/>
              <a:gd name="connsiteY47" fmla="*/ 4625229 h 4625229"/>
              <a:gd name="connsiteX48" fmla="*/ 3632639 w 3768609"/>
              <a:gd name="connsiteY48" fmla="*/ 4612529 h 4625229"/>
              <a:gd name="connsiteX49" fmla="*/ 3670739 w 3768609"/>
              <a:gd name="connsiteY49" fmla="*/ 4587129 h 4625229"/>
              <a:gd name="connsiteX50" fmla="*/ 3683439 w 3768609"/>
              <a:gd name="connsiteY50" fmla="*/ 4460129 h 4625229"/>
              <a:gd name="connsiteX51" fmla="*/ 3670739 w 3768609"/>
              <a:gd name="connsiteY51" fmla="*/ 3736229 h 4625229"/>
              <a:gd name="connsiteX52" fmla="*/ 3632639 w 3768609"/>
              <a:gd name="connsiteY52" fmla="*/ 3431429 h 4625229"/>
              <a:gd name="connsiteX53" fmla="*/ 3607239 w 3768609"/>
              <a:gd name="connsiteY53" fmla="*/ 3228229 h 4625229"/>
              <a:gd name="connsiteX54" fmla="*/ 3594539 w 3768609"/>
              <a:gd name="connsiteY54" fmla="*/ 3088529 h 4625229"/>
              <a:gd name="connsiteX55" fmla="*/ 3556439 w 3768609"/>
              <a:gd name="connsiteY55" fmla="*/ 2948829 h 4625229"/>
              <a:gd name="connsiteX56" fmla="*/ 3531039 w 3768609"/>
              <a:gd name="connsiteY56" fmla="*/ 2605929 h 4625229"/>
              <a:gd name="connsiteX57" fmla="*/ 3556439 w 3768609"/>
              <a:gd name="connsiteY57" fmla="*/ 459629 h 4625229"/>
              <a:gd name="connsiteX58" fmla="*/ 3569139 w 3768609"/>
              <a:gd name="connsiteY58" fmla="*/ 370729 h 4625229"/>
              <a:gd name="connsiteX59" fmla="*/ 3594539 w 3768609"/>
              <a:gd name="connsiteY59" fmla="*/ 256429 h 4625229"/>
              <a:gd name="connsiteX60" fmla="*/ 3581839 w 3768609"/>
              <a:gd name="connsiteY60" fmla="*/ 2429 h 4625229"/>
              <a:gd name="connsiteX0" fmla="*/ 3581839 w 3768609"/>
              <a:gd name="connsiteY0" fmla="*/ 17548 h 4526048"/>
              <a:gd name="connsiteX1" fmla="*/ 1105339 w 3768609"/>
              <a:gd name="connsiteY1" fmla="*/ 42948 h 4526048"/>
              <a:gd name="connsiteX2" fmla="*/ 1321239 w 3768609"/>
              <a:gd name="connsiteY2" fmla="*/ 271548 h 4526048"/>
              <a:gd name="connsiteX3" fmla="*/ 1549839 w 3768609"/>
              <a:gd name="connsiteY3" fmla="*/ 525548 h 4526048"/>
              <a:gd name="connsiteX4" fmla="*/ 1702239 w 3768609"/>
              <a:gd name="connsiteY4" fmla="*/ 804948 h 4526048"/>
              <a:gd name="connsiteX5" fmla="*/ 1740339 w 3768609"/>
              <a:gd name="connsiteY5" fmla="*/ 1154198 h 4526048"/>
              <a:gd name="connsiteX6" fmla="*/ 1632389 w 3768609"/>
              <a:gd name="connsiteY6" fmla="*/ 1617748 h 4526048"/>
              <a:gd name="connsiteX7" fmla="*/ 1537139 w 3768609"/>
              <a:gd name="connsiteY7" fmla="*/ 1897148 h 4526048"/>
              <a:gd name="connsiteX8" fmla="*/ 1473639 w 3768609"/>
              <a:gd name="connsiteY8" fmla="*/ 2074948 h 4526048"/>
              <a:gd name="connsiteX9" fmla="*/ 1333939 w 3768609"/>
              <a:gd name="connsiteY9" fmla="*/ 2240048 h 4526048"/>
              <a:gd name="connsiteX10" fmla="*/ 1308539 w 3768609"/>
              <a:gd name="connsiteY10" fmla="*/ 2278148 h 4526048"/>
              <a:gd name="connsiteX11" fmla="*/ 1219639 w 3768609"/>
              <a:gd name="connsiteY11" fmla="*/ 2316248 h 4526048"/>
              <a:gd name="connsiteX12" fmla="*/ 1130739 w 3768609"/>
              <a:gd name="connsiteY12" fmla="*/ 2367048 h 4526048"/>
              <a:gd name="connsiteX13" fmla="*/ 1041839 w 3768609"/>
              <a:gd name="connsiteY13" fmla="*/ 2417848 h 4526048"/>
              <a:gd name="connsiteX14" fmla="*/ 991039 w 3768609"/>
              <a:gd name="connsiteY14" fmla="*/ 2430548 h 4526048"/>
              <a:gd name="connsiteX15" fmla="*/ 952939 w 3768609"/>
              <a:gd name="connsiteY15" fmla="*/ 2468648 h 4526048"/>
              <a:gd name="connsiteX16" fmla="*/ 914839 w 3768609"/>
              <a:gd name="connsiteY16" fmla="*/ 2494048 h 4526048"/>
              <a:gd name="connsiteX17" fmla="*/ 851339 w 3768609"/>
              <a:gd name="connsiteY17" fmla="*/ 2633748 h 4526048"/>
              <a:gd name="connsiteX18" fmla="*/ 800539 w 3768609"/>
              <a:gd name="connsiteY18" fmla="*/ 2684548 h 4526048"/>
              <a:gd name="connsiteX19" fmla="*/ 749739 w 3768609"/>
              <a:gd name="connsiteY19" fmla="*/ 2735348 h 4526048"/>
              <a:gd name="connsiteX20" fmla="*/ 711639 w 3768609"/>
              <a:gd name="connsiteY20" fmla="*/ 2760748 h 4526048"/>
              <a:gd name="connsiteX21" fmla="*/ 660839 w 3768609"/>
              <a:gd name="connsiteY21" fmla="*/ 2836948 h 4526048"/>
              <a:gd name="connsiteX22" fmla="*/ 635439 w 3768609"/>
              <a:gd name="connsiteY22" fmla="*/ 2925848 h 4526048"/>
              <a:gd name="connsiteX23" fmla="*/ 648139 w 3768609"/>
              <a:gd name="connsiteY23" fmla="*/ 3332248 h 4526048"/>
              <a:gd name="connsiteX24" fmla="*/ 673539 w 3768609"/>
              <a:gd name="connsiteY24" fmla="*/ 3370348 h 4526048"/>
              <a:gd name="connsiteX25" fmla="*/ 698939 w 3768609"/>
              <a:gd name="connsiteY25" fmla="*/ 3522748 h 4526048"/>
              <a:gd name="connsiteX26" fmla="*/ 711639 w 3768609"/>
              <a:gd name="connsiteY26" fmla="*/ 3573548 h 4526048"/>
              <a:gd name="connsiteX27" fmla="*/ 698939 w 3768609"/>
              <a:gd name="connsiteY27" fmla="*/ 3814848 h 4526048"/>
              <a:gd name="connsiteX28" fmla="*/ 673539 w 3768609"/>
              <a:gd name="connsiteY28" fmla="*/ 3852948 h 4526048"/>
              <a:gd name="connsiteX29" fmla="*/ 660839 w 3768609"/>
              <a:gd name="connsiteY29" fmla="*/ 3891048 h 4526048"/>
              <a:gd name="connsiteX30" fmla="*/ 610039 w 3768609"/>
              <a:gd name="connsiteY30" fmla="*/ 3967248 h 4526048"/>
              <a:gd name="connsiteX31" fmla="*/ 571939 w 3768609"/>
              <a:gd name="connsiteY31" fmla="*/ 4043448 h 4526048"/>
              <a:gd name="connsiteX32" fmla="*/ 533839 w 3768609"/>
              <a:gd name="connsiteY32" fmla="*/ 4068848 h 4526048"/>
              <a:gd name="connsiteX33" fmla="*/ 495739 w 3768609"/>
              <a:gd name="connsiteY33" fmla="*/ 4145048 h 4526048"/>
              <a:gd name="connsiteX34" fmla="*/ 381439 w 3768609"/>
              <a:gd name="connsiteY34" fmla="*/ 4183148 h 4526048"/>
              <a:gd name="connsiteX35" fmla="*/ 343339 w 3768609"/>
              <a:gd name="connsiteY35" fmla="*/ 4195848 h 4526048"/>
              <a:gd name="connsiteX36" fmla="*/ 267139 w 3768609"/>
              <a:gd name="connsiteY36" fmla="*/ 4246648 h 4526048"/>
              <a:gd name="connsiteX37" fmla="*/ 229039 w 3768609"/>
              <a:gd name="connsiteY37" fmla="*/ 4272048 h 4526048"/>
              <a:gd name="connsiteX38" fmla="*/ 190939 w 3768609"/>
              <a:gd name="connsiteY38" fmla="*/ 4284748 h 4526048"/>
              <a:gd name="connsiteX39" fmla="*/ 140139 w 3768609"/>
              <a:gd name="connsiteY39" fmla="*/ 4335548 h 4526048"/>
              <a:gd name="connsiteX40" fmla="*/ 102039 w 3768609"/>
              <a:gd name="connsiteY40" fmla="*/ 4373648 h 4526048"/>
              <a:gd name="connsiteX41" fmla="*/ 63939 w 3768609"/>
              <a:gd name="connsiteY41" fmla="*/ 4386348 h 4526048"/>
              <a:gd name="connsiteX42" fmla="*/ 25839 w 3768609"/>
              <a:gd name="connsiteY42" fmla="*/ 4411748 h 4526048"/>
              <a:gd name="connsiteX43" fmla="*/ 439 w 3768609"/>
              <a:gd name="connsiteY43" fmla="*/ 4449848 h 4526048"/>
              <a:gd name="connsiteX44" fmla="*/ 38539 w 3768609"/>
              <a:gd name="connsiteY44" fmla="*/ 4462548 h 4526048"/>
              <a:gd name="connsiteX45" fmla="*/ 622739 w 3768609"/>
              <a:gd name="connsiteY45" fmla="*/ 4475248 h 4526048"/>
              <a:gd name="connsiteX46" fmla="*/ 1054539 w 3768609"/>
              <a:gd name="connsiteY46" fmla="*/ 4487948 h 4526048"/>
              <a:gd name="connsiteX47" fmla="*/ 2857939 w 3768609"/>
              <a:gd name="connsiteY47" fmla="*/ 4526048 h 4526048"/>
              <a:gd name="connsiteX48" fmla="*/ 3632639 w 3768609"/>
              <a:gd name="connsiteY48" fmla="*/ 4513348 h 4526048"/>
              <a:gd name="connsiteX49" fmla="*/ 3670739 w 3768609"/>
              <a:gd name="connsiteY49" fmla="*/ 4487948 h 4526048"/>
              <a:gd name="connsiteX50" fmla="*/ 3683439 w 3768609"/>
              <a:gd name="connsiteY50" fmla="*/ 4360948 h 4526048"/>
              <a:gd name="connsiteX51" fmla="*/ 3670739 w 3768609"/>
              <a:gd name="connsiteY51" fmla="*/ 3637048 h 4526048"/>
              <a:gd name="connsiteX52" fmla="*/ 3632639 w 3768609"/>
              <a:gd name="connsiteY52" fmla="*/ 3332248 h 4526048"/>
              <a:gd name="connsiteX53" fmla="*/ 3607239 w 3768609"/>
              <a:gd name="connsiteY53" fmla="*/ 3129048 h 4526048"/>
              <a:gd name="connsiteX54" fmla="*/ 3594539 w 3768609"/>
              <a:gd name="connsiteY54" fmla="*/ 2989348 h 4526048"/>
              <a:gd name="connsiteX55" fmla="*/ 3556439 w 3768609"/>
              <a:gd name="connsiteY55" fmla="*/ 2849648 h 4526048"/>
              <a:gd name="connsiteX56" fmla="*/ 3531039 w 3768609"/>
              <a:gd name="connsiteY56" fmla="*/ 2506748 h 4526048"/>
              <a:gd name="connsiteX57" fmla="*/ 3556439 w 3768609"/>
              <a:gd name="connsiteY57" fmla="*/ 360448 h 4526048"/>
              <a:gd name="connsiteX58" fmla="*/ 3569139 w 3768609"/>
              <a:gd name="connsiteY58" fmla="*/ 271548 h 4526048"/>
              <a:gd name="connsiteX59" fmla="*/ 3594539 w 3768609"/>
              <a:gd name="connsiteY59" fmla="*/ 157248 h 4526048"/>
              <a:gd name="connsiteX60" fmla="*/ 3581839 w 3768609"/>
              <a:gd name="connsiteY60" fmla="*/ 17548 h 4526048"/>
              <a:gd name="connsiteX0" fmla="*/ 3581839 w 3768609"/>
              <a:gd name="connsiteY0" fmla="*/ 17548 h 4526048"/>
              <a:gd name="connsiteX1" fmla="*/ 1105339 w 3768609"/>
              <a:gd name="connsiteY1" fmla="*/ 42948 h 4526048"/>
              <a:gd name="connsiteX2" fmla="*/ 1321239 w 3768609"/>
              <a:gd name="connsiteY2" fmla="*/ 271548 h 4526048"/>
              <a:gd name="connsiteX3" fmla="*/ 1549839 w 3768609"/>
              <a:gd name="connsiteY3" fmla="*/ 525548 h 4526048"/>
              <a:gd name="connsiteX4" fmla="*/ 1702239 w 3768609"/>
              <a:gd name="connsiteY4" fmla="*/ 804948 h 4526048"/>
              <a:gd name="connsiteX5" fmla="*/ 1740339 w 3768609"/>
              <a:gd name="connsiteY5" fmla="*/ 1154198 h 4526048"/>
              <a:gd name="connsiteX6" fmla="*/ 1632389 w 3768609"/>
              <a:gd name="connsiteY6" fmla="*/ 1617748 h 4526048"/>
              <a:gd name="connsiteX7" fmla="*/ 1537139 w 3768609"/>
              <a:gd name="connsiteY7" fmla="*/ 1897148 h 4526048"/>
              <a:gd name="connsiteX8" fmla="*/ 1473639 w 3768609"/>
              <a:gd name="connsiteY8" fmla="*/ 2074948 h 4526048"/>
              <a:gd name="connsiteX9" fmla="*/ 1333939 w 3768609"/>
              <a:gd name="connsiteY9" fmla="*/ 2240048 h 4526048"/>
              <a:gd name="connsiteX10" fmla="*/ 1308539 w 3768609"/>
              <a:gd name="connsiteY10" fmla="*/ 2278148 h 4526048"/>
              <a:gd name="connsiteX11" fmla="*/ 1219639 w 3768609"/>
              <a:gd name="connsiteY11" fmla="*/ 2316248 h 4526048"/>
              <a:gd name="connsiteX12" fmla="*/ 1130739 w 3768609"/>
              <a:gd name="connsiteY12" fmla="*/ 2367048 h 4526048"/>
              <a:gd name="connsiteX13" fmla="*/ 1041839 w 3768609"/>
              <a:gd name="connsiteY13" fmla="*/ 2417848 h 4526048"/>
              <a:gd name="connsiteX14" fmla="*/ 991039 w 3768609"/>
              <a:gd name="connsiteY14" fmla="*/ 2430548 h 4526048"/>
              <a:gd name="connsiteX15" fmla="*/ 952939 w 3768609"/>
              <a:gd name="connsiteY15" fmla="*/ 2468648 h 4526048"/>
              <a:gd name="connsiteX16" fmla="*/ 914839 w 3768609"/>
              <a:gd name="connsiteY16" fmla="*/ 2494048 h 4526048"/>
              <a:gd name="connsiteX17" fmla="*/ 851339 w 3768609"/>
              <a:gd name="connsiteY17" fmla="*/ 2633748 h 4526048"/>
              <a:gd name="connsiteX18" fmla="*/ 800539 w 3768609"/>
              <a:gd name="connsiteY18" fmla="*/ 2684548 h 4526048"/>
              <a:gd name="connsiteX19" fmla="*/ 749739 w 3768609"/>
              <a:gd name="connsiteY19" fmla="*/ 2735348 h 4526048"/>
              <a:gd name="connsiteX20" fmla="*/ 711639 w 3768609"/>
              <a:gd name="connsiteY20" fmla="*/ 2760748 h 4526048"/>
              <a:gd name="connsiteX21" fmla="*/ 660839 w 3768609"/>
              <a:gd name="connsiteY21" fmla="*/ 2836948 h 4526048"/>
              <a:gd name="connsiteX22" fmla="*/ 635439 w 3768609"/>
              <a:gd name="connsiteY22" fmla="*/ 2925848 h 4526048"/>
              <a:gd name="connsiteX23" fmla="*/ 648139 w 3768609"/>
              <a:gd name="connsiteY23" fmla="*/ 3332248 h 4526048"/>
              <a:gd name="connsiteX24" fmla="*/ 673539 w 3768609"/>
              <a:gd name="connsiteY24" fmla="*/ 3370348 h 4526048"/>
              <a:gd name="connsiteX25" fmla="*/ 698939 w 3768609"/>
              <a:gd name="connsiteY25" fmla="*/ 3522748 h 4526048"/>
              <a:gd name="connsiteX26" fmla="*/ 711639 w 3768609"/>
              <a:gd name="connsiteY26" fmla="*/ 3573548 h 4526048"/>
              <a:gd name="connsiteX27" fmla="*/ 698939 w 3768609"/>
              <a:gd name="connsiteY27" fmla="*/ 3814848 h 4526048"/>
              <a:gd name="connsiteX28" fmla="*/ 673539 w 3768609"/>
              <a:gd name="connsiteY28" fmla="*/ 3852948 h 4526048"/>
              <a:gd name="connsiteX29" fmla="*/ 660839 w 3768609"/>
              <a:gd name="connsiteY29" fmla="*/ 3891048 h 4526048"/>
              <a:gd name="connsiteX30" fmla="*/ 610039 w 3768609"/>
              <a:gd name="connsiteY30" fmla="*/ 3967248 h 4526048"/>
              <a:gd name="connsiteX31" fmla="*/ 571939 w 3768609"/>
              <a:gd name="connsiteY31" fmla="*/ 4043448 h 4526048"/>
              <a:gd name="connsiteX32" fmla="*/ 533839 w 3768609"/>
              <a:gd name="connsiteY32" fmla="*/ 4068848 h 4526048"/>
              <a:gd name="connsiteX33" fmla="*/ 495739 w 3768609"/>
              <a:gd name="connsiteY33" fmla="*/ 4145048 h 4526048"/>
              <a:gd name="connsiteX34" fmla="*/ 381439 w 3768609"/>
              <a:gd name="connsiteY34" fmla="*/ 4183148 h 4526048"/>
              <a:gd name="connsiteX35" fmla="*/ 343339 w 3768609"/>
              <a:gd name="connsiteY35" fmla="*/ 4195848 h 4526048"/>
              <a:gd name="connsiteX36" fmla="*/ 267139 w 3768609"/>
              <a:gd name="connsiteY36" fmla="*/ 4246648 h 4526048"/>
              <a:gd name="connsiteX37" fmla="*/ 229039 w 3768609"/>
              <a:gd name="connsiteY37" fmla="*/ 4272048 h 4526048"/>
              <a:gd name="connsiteX38" fmla="*/ 190939 w 3768609"/>
              <a:gd name="connsiteY38" fmla="*/ 4284748 h 4526048"/>
              <a:gd name="connsiteX39" fmla="*/ 140139 w 3768609"/>
              <a:gd name="connsiteY39" fmla="*/ 4335548 h 4526048"/>
              <a:gd name="connsiteX40" fmla="*/ 102039 w 3768609"/>
              <a:gd name="connsiteY40" fmla="*/ 4373648 h 4526048"/>
              <a:gd name="connsiteX41" fmla="*/ 63939 w 3768609"/>
              <a:gd name="connsiteY41" fmla="*/ 4386348 h 4526048"/>
              <a:gd name="connsiteX42" fmla="*/ 25839 w 3768609"/>
              <a:gd name="connsiteY42" fmla="*/ 4411748 h 4526048"/>
              <a:gd name="connsiteX43" fmla="*/ 439 w 3768609"/>
              <a:gd name="connsiteY43" fmla="*/ 4449848 h 4526048"/>
              <a:gd name="connsiteX44" fmla="*/ 38539 w 3768609"/>
              <a:gd name="connsiteY44" fmla="*/ 4462548 h 4526048"/>
              <a:gd name="connsiteX45" fmla="*/ 622739 w 3768609"/>
              <a:gd name="connsiteY45" fmla="*/ 4475248 h 4526048"/>
              <a:gd name="connsiteX46" fmla="*/ 1054539 w 3768609"/>
              <a:gd name="connsiteY46" fmla="*/ 4487948 h 4526048"/>
              <a:gd name="connsiteX47" fmla="*/ 2857939 w 3768609"/>
              <a:gd name="connsiteY47" fmla="*/ 4526048 h 4526048"/>
              <a:gd name="connsiteX48" fmla="*/ 3632639 w 3768609"/>
              <a:gd name="connsiteY48" fmla="*/ 4513348 h 4526048"/>
              <a:gd name="connsiteX49" fmla="*/ 3670739 w 3768609"/>
              <a:gd name="connsiteY49" fmla="*/ 4487948 h 4526048"/>
              <a:gd name="connsiteX50" fmla="*/ 3683439 w 3768609"/>
              <a:gd name="connsiteY50" fmla="*/ 4360948 h 4526048"/>
              <a:gd name="connsiteX51" fmla="*/ 3670739 w 3768609"/>
              <a:gd name="connsiteY51" fmla="*/ 3637048 h 4526048"/>
              <a:gd name="connsiteX52" fmla="*/ 3632639 w 3768609"/>
              <a:gd name="connsiteY52" fmla="*/ 3332248 h 4526048"/>
              <a:gd name="connsiteX53" fmla="*/ 3607239 w 3768609"/>
              <a:gd name="connsiteY53" fmla="*/ 3129048 h 4526048"/>
              <a:gd name="connsiteX54" fmla="*/ 3594539 w 3768609"/>
              <a:gd name="connsiteY54" fmla="*/ 2989348 h 4526048"/>
              <a:gd name="connsiteX55" fmla="*/ 3556439 w 3768609"/>
              <a:gd name="connsiteY55" fmla="*/ 2849648 h 4526048"/>
              <a:gd name="connsiteX56" fmla="*/ 3531039 w 3768609"/>
              <a:gd name="connsiteY56" fmla="*/ 2506748 h 4526048"/>
              <a:gd name="connsiteX57" fmla="*/ 3556439 w 3768609"/>
              <a:gd name="connsiteY57" fmla="*/ 360448 h 4526048"/>
              <a:gd name="connsiteX58" fmla="*/ 3569139 w 3768609"/>
              <a:gd name="connsiteY58" fmla="*/ 271548 h 4526048"/>
              <a:gd name="connsiteX59" fmla="*/ 3594539 w 3768609"/>
              <a:gd name="connsiteY59" fmla="*/ 157248 h 4526048"/>
              <a:gd name="connsiteX60" fmla="*/ 3581839 w 3768609"/>
              <a:gd name="connsiteY60" fmla="*/ 17548 h 4526048"/>
              <a:gd name="connsiteX0" fmla="*/ 3581839 w 3762022"/>
              <a:gd name="connsiteY0" fmla="*/ 25326 h 4533826"/>
              <a:gd name="connsiteX1" fmla="*/ 1105339 w 3762022"/>
              <a:gd name="connsiteY1" fmla="*/ 50726 h 4533826"/>
              <a:gd name="connsiteX2" fmla="*/ 1321239 w 3762022"/>
              <a:gd name="connsiteY2" fmla="*/ 279326 h 4533826"/>
              <a:gd name="connsiteX3" fmla="*/ 1549839 w 3762022"/>
              <a:gd name="connsiteY3" fmla="*/ 533326 h 4533826"/>
              <a:gd name="connsiteX4" fmla="*/ 1702239 w 3762022"/>
              <a:gd name="connsiteY4" fmla="*/ 812726 h 4533826"/>
              <a:gd name="connsiteX5" fmla="*/ 1740339 w 3762022"/>
              <a:gd name="connsiteY5" fmla="*/ 1161976 h 4533826"/>
              <a:gd name="connsiteX6" fmla="*/ 1632389 w 3762022"/>
              <a:gd name="connsiteY6" fmla="*/ 1625526 h 4533826"/>
              <a:gd name="connsiteX7" fmla="*/ 1537139 w 3762022"/>
              <a:gd name="connsiteY7" fmla="*/ 1904926 h 4533826"/>
              <a:gd name="connsiteX8" fmla="*/ 1473639 w 3762022"/>
              <a:gd name="connsiteY8" fmla="*/ 2082726 h 4533826"/>
              <a:gd name="connsiteX9" fmla="*/ 1333939 w 3762022"/>
              <a:gd name="connsiteY9" fmla="*/ 2247826 h 4533826"/>
              <a:gd name="connsiteX10" fmla="*/ 1308539 w 3762022"/>
              <a:gd name="connsiteY10" fmla="*/ 2285926 h 4533826"/>
              <a:gd name="connsiteX11" fmla="*/ 1219639 w 3762022"/>
              <a:gd name="connsiteY11" fmla="*/ 2324026 h 4533826"/>
              <a:gd name="connsiteX12" fmla="*/ 1130739 w 3762022"/>
              <a:gd name="connsiteY12" fmla="*/ 2374826 h 4533826"/>
              <a:gd name="connsiteX13" fmla="*/ 1041839 w 3762022"/>
              <a:gd name="connsiteY13" fmla="*/ 2425626 h 4533826"/>
              <a:gd name="connsiteX14" fmla="*/ 991039 w 3762022"/>
              <a:gd name="connsiteY14" fmla="*/ 2438326 h 4533826"/>
              <a:gd name="connsiteX15" fmla="*/ 952939 w 3762022"/>
              <a:gd name="connsiteY15" fmla="*/ 2476426 h 4533826"/>
              <a:gd name="connsiteX16" fmla="*/ 914839 w 3762022"/>
              <a:gd name="connsiteY16" fmla="*/ 2501826 h 4533826"/>
              <a:gd name="connsiteX17" fmla="*/ 851339 w 3762022"/>
              <a:gd name="connsiteY17" fmla="*/ 2641526 h 4533826"/>
              <a:gd name="connsiteX18" fmla="*/ 800539 w 3762022"/>
              <a:gd name="connsiteY18" fmla="*/ 2692326 h 4533826"/>
              <a:gd name="connsiteX19" fmla="*/ 749739 w 3762022"/>
              <a:gd name="connsiteY19" fmla="*/ 2743126 h 4533826"/>
              <a:gd name="connsiteX20" fmla="*/ 711639 w 3762022"/>
              <a:gd name="connsiteY20" fmla="*/ 2768526 h 4533826"/>
              <a:gd name="connsiteX21" fmla="*/ 660839 w 3762022"/>
              <a:gd name="connsiteY21" fmla="*/ 2844726 h 4533826"/>
              <a:gd name="connsiteX22" fmla="*/ 635439 w 3762022"/>
              <a:gd name="connsiteY22" fmla="*/ 2933626 h 4533826"/>
              <a:gd name="connsiteX23" fmla="*/ 648139 w 3762022"/>
              <a:gd name="connsiteY23" fmla="*/ 3340026 h 4533826"/>
              <a:gd name="connsiteX24" fmla="*/ 673539 w 3762022"/>
              <a:gd name="connsiteY24" fmla="*/ 3378126 h 4533826"/>
              <a:gd name="connsiteX25" fmla="*/ 698939 w 3762022"/>
              <a:gd name="connsiteY25" fmla="*/ 3530526 h 4533826"/>
              <a:gd name="connsiteX26" fmla="*/ 711639 w 3762022"/>
              <a:gd name="connsiteY26" fmla="*/ 3581326 h 4533826"/>
              <a:gd name="connsiteX27" fmla="*/ 698939 w 3762022"/>
              <a:gd name="connsiteY27" fmla="*/ 3822626 h 4533826"/>
              <a:gd name="connsiteX28" fmla="*/ 673539 w 3762022"/>
              <a:gd name="connsiteY28" fmla="*/ 3860726 h 4533826"/>
              <a:gd name="connsiteX29" fmla="*/ 660839 w 3762022"/>
              <a:gd name="connsiteY29" fmla="*/ 3898826 h 4533826"/>
              <a:gd name="connsiteX30" fmla="*/ 610039 w 3762022"/>
              <a:gd name="connsiteY30" fmla="*/ 3975026 h 4533826"/>
              <a:gd name="connsiteX31" fmla="*/ 571939 w 3762022"/>
              <a:gd name="connsiteY31" fmla="*/ 4051226 h 4533826"/>
              <a:gd name="connsiteX32" fmla="*/ 533839 w 3762022"/>
              <a:gd name="connsiteY32" fmla="*/ 4076626 h 4533826"/>
              <a:gd name="connsiteX33" fmla="*/ 495739 w 3762022"/>
              <a:gd name="connsiteY33" fmla="*/ 4152826 h 4533826"/>
              <a:gd name="connsiteX34" fmla="*/ 381439 w 3762022"/>
              <a:gd name="connsiteY34" fmla="*/ 4190926 h 4533826"/>
              <a:gd name="connsiteX35" fmla="*/ 343339 w 3762022"/>
              <a:gd name="connsiteY35" fmla="*/ 4203626 h 4533826"/>
              <a:gd name="connsiteX36" fmla="*/ 267139 w 3762022"/>
              <a:gd name="connsiteY36" fmla="*/ 4254426 h 4533826"/>
              <a:gd name="connsiteX37" fmla="*/ 229039 w 3762022"/>
              <a:gd name="connsiteY37" fmla="*/ 4279826 h 4533826"/>
              <a:gd name="connsiteX38" fmla="*/ 190939 w 3762022"/>
              <a:gd name="connsiteY38" fmla="*/ 4292526 h 4533826"/>
              <a:gd name="connsiteX39" fmla="*/ 140139 w 3762022"/>
              <a:gd name="connsiteY39" fmla="*/ 4343326 h 4533826"/>
              <a:gd name="connsiteX40" fmla="*/ 102039 w 3762022"/>
              <a:gd name="connsiteY40" fmla="*/ 4381426 h 4533826"/>
              <a:gd name="connsiteX41" fmla="*/ 63939 w 3762022"/>
              <a:gd name="connsiteY41" fmla="*/ 4394126 h 4533826"/>
              <a:gd name="connsiteX42" fmla="*/ 25839 w 3762022"/>
              <a:gd name="connsiteY42" fmla="*/ 4419526 h 4533826"/>
              <a:gd name="connsiteX43" fmla="*/ 439 w 3762022"/>
              <a:gd name="connsiteY43" fmla="*/ 4457626 h 4533826"/>
              <a:gd name="connsiteX44" fmla="*/ 38539 w 3762022"/>
              <a:gd name="connsiteY44" fmla="*/ 4470326 h 4533826"/>
              <a:gd name="connsiteX45" fmla="*/ 622739 w 3762022"/>
              <a:gd name="connsiteY45" fmla="*/ 4483026 h 4533826"/>
              <a:gd name="connsiteX46" fmla="*/ 1054539 w 3762022"/>
              <a:gd name="connsiteY46" fmla="*/ 4495726 h 4533826"/>
              <a:gd name="connsiteX47" fmla="*/ 2857939 w 3762022"/>
              <a:gd name="connsiteY47" fmla="*/ 4533826 h 4533826"/>
              <a:gd name="connsiteX48" fmla="*/ 3632639 w 3762022"/>
              <a:gd name="connsiteY48" fmla="*/ 4521126 h 4533826"/>
              <a:gd name="connsiteX49" fmla="*/ 3670739 w 3762022"/>
              <a:gd name="connsiteY49" fmla="*/ 4495726 h 4533826"/>
              <a:gd name="connsiteX50" fmla="*/ 3683439 w 3762022"/>
              <a:gd name="connsiteY50" fmla="*/ 4368726 h 4533826"/>
              <a:gd name="connsiteX51" fmla="*/ 3670739 w 3762022"/>
              <a:gd name="connsiteY51" fmla="*/ 3644826 h 4533826"/>
              <a:gd name="connsiteX52" fmla="*/ 3632639 w 3762022"/>
              <a:gd name="connsiteY52" fmla="*/ 3340026 h 4533826"/>
              <a:gd name="connsiteX53" fmla="*/ 3607239 w 3762022"/>
              <a:gd name="connsiteY53" fmla="*/ 3136826 h 4533826"/>
              <a:gd name="connsiteX54" fmla="*/ 3594539 w 3762022"/>
              <a:gd name="connsiteY54" fmla="*/ 2997126 h 4533826"/>
              <a:gd name="connsiteX55" fmla="*/ 3556439 w 3762022"/>
              <a:gd name="connsiteY55" fmla="*/ 2857426 h 4533826"/>
              <a:gd name="connsiteX56" fmla="*/ 3531039 w 3762022"/>
              <a:gd name="connsiteY56" fmla="*/ 2514526 h 4533826"/>
              <a:gd name="connsiteX57" fmla="*/ 3556439 w 3762022"/>
              <a:gd name="connsiteY57" fmla="*/ 368226 h 4533826"/>
              <a:gd name="connsiteX58" fmla="*/ 3569139 w 3762022"/>
              <a:gd name="connsiteY58" fmla="*/ 279326 h 4533826"/>
              <a:gd name="connsiteX59" fmla="*/ 3581839 w 3762022"/>
              <a:gd name="connsiteY59" fmla="*/ 25326 h 4533826"/>
              <a:gd name="connsiteX0" fmla="*/ 3581839 w 3758826"/>
              <a:gd name="connsiteY0" fmla="*/ 31612 h 4540112"/>
              <a:gd name="connsiteX1" fmla="*/ 1105339 w 3758826"/>
              <a:gd name="connsiteY1" fmla="*/ 57012 h 4540112"/>
              <a:gd name="connsiteX2" fmla="*/ 1321239 w 3758826"/>
              <a:gd name="connsiteY2" fmla="*/ 285612 h 4540112"/>
              <a:gd name="connsiteX3" fmla="*/ 1549839 w 3758826"/>
              <a:gd name="connsiteY3" fmla="*/ 539612 h 4540112"/>
              <a:gd name="connsiteX4" fmla="*/ 1702239 w 3758826"/>
              <a:gd name="connsiteY4" fmla="*/ 819012 h 4540112"/>
              <a:gd name="connsiteX5" fmla="*/ 1740339 w 3758826"/>
              <a:gd name="connsiteY5" fmla="*/ 1168262 h 4540112"/>
              <a:gd name="connsiteX6" fmla="*/ 1632389 w 3758826"/>
              <a:gd name="connsiteY6" fmla="*/ 1631812 h 4540112"/>
              <a:gd name="connsiteX7" fmla="*/ 1537139 w 3758826"/>
              <a:gd name="connsiteY7" fmla="*/ 1911212 h 4540112"/>
              <a:gd name="connsiteX8" fmla="*/ 1473639 w 3758826"/>
              <a:gd name="connsiteY8" fmla="*/ 2089012 h 4540112"/>
              <a:gd name="connsiteX9" fmla="*/ 1333939 w 3758826"/>
              <a:gd name="connsiteY9" fmla="*/ 2254112 h 4540112"/>
              <a:gd name="connsiteX10" fmla="*/ 1308539 w 3758826"/>
              <a:gd name="connsiteY10" fmla="*/ 2292212 h 4540112"/>
              <a:gd name="connsiteX11" fmla="*/ 1219639 w 3758826"/>
              <a:gd name="connsiteY11" fmla="*/ 2330312 h 4540112"/>
              <a:gd name="connsiteX12" fmla="*/ 1130739 w 3758826"/>
              <a:gd name="connsiteY12" fmla="*/ 2381112 h 4540112"/>
              <a:gd name="connsiteX13" fmla="*/ 1041839 w 3758826"/>
              <a:gd name="connsiteY13" fmla="*/ 2431912 h 4540112"/>
              <a:gd name="connsiteX14" fmla="*/ 991039 w 3758826"/>
              <a:gd name="connsiteY14" fmla="*/ 2444612 h 4540112"/>
              <a:gd name="connsiteX15" fmla="*/ 952939 w 3758826"/>
              <a:gd name="connsiteY15" fmla="*/ 2482712 h 4540112"/>
              <a:gd name="connsiteX16" fmla="*/ 914839 w 3758826"/>
              <a:gd name="connsiteY16" fmla="*/ 2508112 h 4540112"/>
              <a:gd name="connsiteX17" fmla="*/ 851339 w 3758826"/>
              <a:gd name="connsiteY17" fmla="*/ 2647812 h 4540112"/>
              <a:gd name="connsiteX18" fmla="*/ 800539 w 3758826"/>
              <a:gd name="connsiteY18" fmla="*/ 2698612 h 4540112"/>
              <a:gd name="connsiteX19" fmla="*/ 749739 w 3758826"/>
              <a:gd name="connsiteY19" fmla="*/ 2749412 h 4540112"/>
              <a:gd name="connsiteX20" fmla="*/ 711639 w 3758826"/>
              <a:gd name="connsiteY20" fmla="*/ 2774812 h 4540112"/>
              <a:gd name="connsiteX21" fmla="*/ 660839 w 3758826"/>
              <a:gd name="connsiteY21" fmla="*/ 2851012 h 4540112"/>
              <a:gd name="connsiteX22" fmla="*/ 635439 w 3758826"/>
              <a:gd name="connsiteY22" fmla="*/ 2939912 h 4540112"/>
              <a:gd name="connsiteX23" fmla="*/ 648139 w 3758826"/>
              <a:gd name="connsiteY23" fmla="*/ 3346312 h 4540112"/>
              <a:gd name="connsiteX24" fmla="*/ 673539 w 3758826"/>
              <a:gd name="connsiteY24" fmla="*/ 3384412 h 4540112"/>
              <a:gd name="connsiteX25" fmla="*/ 698939 w 3758826"/>
              <a:gd name="connsiteY25" fmla="*/ 3536812 h 4540112"/>
              <a:gd name="connsiteX26" fmla="*/ 711639 w 3758826"/>
              <a:gd name="connsiteY26" fmla="*/ 3587612 h 4540112"/>
              <a:gd name="connsiteX27" fmla="*/ 698939 w 3758826"/>
              <a:gd name="connsiteY27" fmla="*/ 3828912 h 4540112"/>
              <a:gd name="connsiteX28" fmla="*/ 673539 w 3758826"/>
              <a:gd name="connsiteY28" fmla="*/ 3867012 h 4540112"/>
              <a:gd name="connsiteX29" fmla="*/ 660839 w 3758826"/>
              <a:gd name="connsiteY29" fmla="*/ 3905112 h 4540112"/>
              <a:gd name="connsiteX30" fmla="*/ 610039 w 3758826"/>
              <a:gd name="connsiteY30" fmla="*/ 3981312 h 4540112"/>
              <a:gd name="connsiteX31" fmla="*/ 571939 w 3758826"/>
              <a:gd name="connsiteY31" fmla="*/ 4057512 h 4540112"/>
              <a:gd name="connsiteX32" fmla="*/ 533839 w 3758826"/>
              <a:gd name="connsiteY32" fmla="*/ 4082912 h 4540112"/>
              <a:gd name="connsiteX33" fmla="*/ 495739 w 3758826"/>
              <a:gd name="connsiteY33" fmla="*/ 4159112 h 4540112"/>
              <a:gd name="connsiteX34" fmla="*/ 381439 w 3758826"/>
              <a:gd name="connsiteY34" fmla="*/ 4197212 h 4540112"/>
              <a:gd name="connsiteX35" fmla="*/ 343339 w 3758826"/>
              <a:gd name="connsiteY35" fmla="*/ 4209912 h 4540112"/>
              <a:gd name="connsiteX36" fmla="*/ 267139 w 3758826"/>
              <a:gd name="connsiteY36" fmla="*/ 4260712 h 4540112"/>
              <a:gd name="connsiteX37" fmla="*/ 229039 w 3758826"/>
              <a:gd name="connsiteY37" fmla="*/ 4286112 h 4540112"/>
              <a:gd name="connsiteX38" fmla="*/ 190939 w 3758826"/>
              <a:gd name="connsiteY38" fmla="*/ 4298812 h 4540112"/>
              <a:gd name="connsiteX39" fmla="*/ 140139 w 3758826"/>
              <a:gd name="connsiteY39" fmla="*/ 4349612 h 4540112"/>
              <a:gd name="connsiteX40" fmla="*/ 102039 w 3758826"/>
              <a:gd name="connsiteY40" fmla="*/ 4387712 h 4540112"/>
              <a:gd name="connsiteX41" fmla="*/ 63939 w 3758826"/>
              <a:gd name="connsiteY41" fmla="*/ 4400412 h 4540112"/>
              <a:gd name="connsiteX42" fmla="*/ 25839 w 3758826"/>
              <a:gd name="connsiteY42" fmla="*/ 4425812 h 4540112"/>
              <a:gd name="connsiteX43" fmla="*/ 439 w 3758826"/>
              <a:gd name="connsiteY43" fmla="*/ 4463912 h 4540112"/>
              <a:gd name="connsiteX44" fmla="*/ 38539 w 3758826"/>
              <a:gd name="connsiteY44" fmla="*/ 4476612 h 4540112"/>
              <a:gd name="connsiteX45" fmla="*/ 622739 w 3758826"/>
              <a:gd name="connsiteY45" fmla="*/ 4489312 h 4540112"/>
              <a:gd name="connsiteX46" fmla="*/ 1054539 w 3758826"/>
              <a:gd name="connsiteY46" fmla="*/ 4502012 h 4540112"/>
              <a:gd name="connsiteX47" fmla="*/ 2857939 w 3758826"/>
              <a:gd name="connsiteY47" fmla="*/ 4540112 h 4540112"/>
              <a:gd name="connsiteX48" fmla="*/ 3632639 w 3758826"/>
              <a:gd name="connsiteY48" fmla="*/ 4527412 h 4540112"/>
              <a:gd name="connsiteX49" fmla="*/ 3670739 w 3758826"/>
              <a:gd name="connsiteY49" fmla="*/ 4502012 h 4540112"/>
              <a:gd name="connsiteX50" fmla="*/ 3683439 w 3758826"/>
              <a:gd name="connsiteY50" fmla="*/ 4375012 h 4540112"/>
              <a:gd name="connsiteX51" fmla="*/ 3670739 w 3758826"/>
              <a:gd name="connsiteY51" fmla="*/ 3651112 h 4540112"/>
              <a:gd name="connsiteX52" fmla="*/ 3632639 w 3758826"/>
              <a:gd name="connsiteY52" fmla="*/ 3346312 h 4540112"/>
              <a:gd name="connsiteX53" fmla="*/ 3607239 w 3758826"/>
              <a:gd name="connsiteY53" fmla="*/ 3143112 h 4540112"/>
              <a:gd name="connsiteX54" fmla="*/ 3594539 w 3758826"/>
              <a:gd name="connsiteY54" fmla="*/ 3003412 h 4540112"/>
              <a:gd name="connsiteX55" fmla="*/ 3556439 w 3758826"/>
              <a:gd name="connsiteY55" fmla="*/ 2863712 h 4540112"/>
              <a:gd name="connsiteX56" fmla="*/ 3531039 w 3758826"/>
              <a:gd name="connsiteY56" fmla="*/ 2520812 h 4540112"/>
              <a:gd name="connsiteX57" fmla="*/ 3556439 w 3758826"/>
              <a:gd name="connsiteY57" fmla="*/ 374512 h 4540112"/>
              <a:gd name="connsiteX58" fmla="*/ 3581839 w 3758826"/>
              <a:gd name="connsiteY58" fmla="*/ 31612 h 4540112"/>
              <a:gd name="connsiteX0" fmla="*/ 3581839 w 3750068"/>
              <a:gd name="connsiteY0" fmla="*/ 189711 h 4698211"/>
              <a:gd name="connsiteX1" fmla="*/ 1105339 w 3750068"/>
              <a:gd name="connsiteY1" fmla="*/ 215111 h 4698211"/>
              <a:gd name="connsiteX2" fmla="*/ 1321239 w 3750068"/>
              <a:gd name="connsiteY2" fmla="*/ 443711 h 4698211"/>
              <a:gd name="connsiteX3" fmla="*/ 1549839 w 3750068"/>
              <a:gd name="connsiteY3" fmla="*/ 697711 h 4698211"/>
              <a:gd name="connsiteX4" fmla="*/ 1702239 w 3750068"/>
              <a:gd name="connsiteY4" fmla="*/ 977111 h 4698211"/>
              <a:gd name="connsiteX5" fmla="*/ 1740339 w 3750068"/>
              <a:gd name="connsiteY5" fmla="*/ 1326361 h 4698211"/>
              <a:gd name="connsiteX6" fmla="*/ 1632389 w 3750068"/>
              <a:gd name="connsiteY6" fmla="*/ 1789911 h 4698211"/>
              <a:gd name="connsiteX7" fmla="*/ 1537139 w 3750068"/>
              <a:gd name="connsiteY7" fmla="*/ 2069311 h 4698211"/>
              <a:gd name="connsiteX8" fmla="*/ 1473639 w 3750068"/>
              <a:gd name="connsiteY8" fmla="*/ 2247111 h 4698211"/>
              <a:gd name="connsiteX9" fmla="*/ 1333939 w 3750068"/>
              <a:gd name="connsiteY9" fmla="*/ 2412211 h 4698211"/>
              <a:gd name="connsiteX10" fmla="*/ 1308539 w 3750068"/>
              <a:gd name="connsiteY10" fmla="*/ 2450311 h 4698211"/>
              <a:gd name="connsiteX11" fmla="*/ 1219639 w 3750068"/>
              <a:gd name="connsiteY11" fmla="*/ 2488411 h 4698211"/>
              <a:gd name="connsiteX12" fmla="*/ 1130739 w 3750068"/>
              <a:gd name="connsiteY12" fmla="*/ 2539211 h 4698211"/>
              <a:gd name="connsiteX13" fmla="*/ 1041839 w 3750068"/>
              <a:gd name="connsiteY13" fmla="*/ 2590011 h 4698211"/>
              <a:gd name="connsiteX14" fmla="*/ 991039 w 3750068"/>
              <a:gd name="connsiteY14" fmla="*/ 2602711 h 4698211"/>
              <a:gd name="connsiteX15" fmla="*/ 952939 w 3750068"/>
              <a:gd name="connsiteY15" fmla="*/ 2640811 h 4698211"/>
              <a:gd name="connsiteX16" fmla="*/ 914839 w 3750068"/>
              <a:gd name="connsiteY16" fmla="*/ 2666211 h 4698211"/>
              <a:gd name="connsiteX17" fmla="*/ 851339 w 3750068"/>
              <a:gd name="connsiteY17" fmla="*/ 2805911 h 4698211"/>
              <a:gd name="connsiteX18" fmla="*/ 800539 w 3750068"/>
              <a:gd name="connsiteY18" fmla="*/ 2856711 h 4698211"/>
              <a:gd name="connsiteX19" fmla="*/ 749739 w 3750068"/>
              <a:gd name="connsiteY19" fmla="*/ 2907511 h 4698211"/>
              <a:gd name="connsiteX20" fmla="*/ 711639 w 3750068"/>
              <a:gd name="connsiteY20" fmla="*/ 2932911 h 4698211"/>
              <a:gd name="connsiteX21" fmla="*/ 660839 w 3750068"/>
              <a:gd name="connsiteY21" fmla="*/ 3009111 h 4698211"/>
              <a:gd name="connsiteX22" fmla="*/ 635439 w 3750068"/>
              <a:gd name="connsiteY22" fmla="*/ 3098011 h 4698211"/>
              <a:gd name="connsiteX23" fmla="*/ 648139 w 3750068"/>
              <a:gd name="connsiteY23" fmla="*/ 3504411 h 4698211"/>
              <a:gd name="connsiteX24" fmla="*/ 673539 w 3750068"/>
              <a:gd name="connsiteY24" fmla="*/ 3542511 h 4698211"/>
              <a:gd name="connsiteX25" fmla="*/ 698939 w 3750068"/>
              <a:gd name="connsiteY25" fmla="*/ 3694911 h 4698211"/>
              <a:gd name="connsiteX26" fmla="*/ 711639 w 3750068"/>
              <a:gd name="connsiteY26" fmla="*/ 3745711 h 4698211"/>
              <a:gd name="connsiteX27" fmla="*/ 698939 w 3750068"/>
              <a:gd name="connsiteY27" fmla="*/ 3987011 h 4698211"/>
              <a:gd name="connsiteX28" fmla="*/ 673539 w 3750068"/>
              <a:gd name="connsiteY28" fmla="*/ 4025111 h 4698211"/>
              <a:gd name="connsiteX29" fmla="*/ 660839 w 3750068"/>
              <a:gd name="connsiteY29" fmla="*/ 4063211 h 4698211"/>
              <a:gd name="connsiteX30" fmla="*/ 610039 w 3750068"/>
              <a:gd name="connsiteY30" fmla="*/ 4139411 h 4698211"/>
              <a:gd name="connsiteX31" fmla="*/ 571939 w 3750068"/>
              <a:gd name="connsiteY31" fmla="*/ 4215611 h 4698211"/>
              <a:gd name="connsiteX32" fmla="*/ 533839 w 3750068"/>
              <a:gd name="connsiteY32" fmla="*/ 4241011 h 4698211"/>
              <a:gd name="connsiteX33" fmla="*/ 495739 w 3750068"/>
              <a:gd name="connsiteY33" fmla="*/ 4317211 h 4698211"/>
              <a:gd name="connsiteX34" fmla="*/ 381439 w 3750068"/>
              <a:gd name="connsiteY34" fmla="*/ 4355311 h 4698211"/>
              <a:gd name="connsiteX35" fmla="*/ 343339 w 3750068"/>
              <a:gd name="connsiteY35" fmla="*/ 4368011 h 4698211"/>
              <a:gd name="connsiteX36" fmla="*/ 267139 w 3750068"/>
              <a:gd name="connsiteY36" fmla="*/ 4418811 h 4698211"/>
              <a:gd name="connsiteX37" fmla="*/ 229039 w 3750068"/>
              <a:gd name="connsiteY37" fmla="*/ 4444211 h 4698211"/>
              <a:gd name="connsiteX38" fmla="*/ 190939 w 3750068"/>
              <a:gd name="connsiteY38" fmla="*/ 4456911 h 4698211"/>
              <a:gd name="connsiteX39" fmla="*/ 140139 w 3750068"/>
              <a:gd name="connsiteY39" fmla="*/ 4507711 h 4698211"/>
              <a:gd name="connsiteX40" fmla="*/ 102039 w 3750068"/>
              <a:gd name="connsiteY40" fmla="*/ 4545811 h 4698211"/>
              <a:gd name="connsiteX41" fmla="*/ 63939 w 3750068"/>
              <a:gd name="connsiteY41" fmla="*/ 4558511 h 4698211"/>
              <a:gd name="connsiteX42" fmla="*/ 25839 w 3750068"/>
              <a:gd name="connsiteY42" fmla="*/ 4583911 h 4698211"/>
              <a:gd name="connsiteX43" fmla="*/ 439 w 3750068"/>
              <a:gd name="connsiteY43" fmla="*/ 4622011 h 4698211"/>
              <a:gd name="connsiteX44" fmla="*/ 38539 w 3750068"/>
              <a:gd name="connsiteY44" fmla="*/ 4634711 h 4698211"/>
              <a:gd name="connsiteX45" fmla="*/ 622739 w 3750068"/>
              <a:gd name="connsiteY45" fmla="*/ 4647411 h 4698211"/>
              <a:gd name="connsiteX46" fmla="*/ 1054539 w 3750068"/>
              <a:gd name="connsiteY46" fmla="*/ 4660111 h 4698211"/>
              <a:gd name="connsiteX47" fmla="*/ 2857939 w 3750068"/>
              <a:gd name="connsiteY47" fmla="*/ 4698211 h 4698211"/>
              <a:gd name="connsiteX48" fmla="*/ 3632639 w 3750068"/>
              <a:gd name="connsiteY48" fmla="*/ 4685511 h 4698211"/>
              <a:gd name="connsiteX49" fmla="*/ 3670739 w 3750068"/>
              <a:gd name="connsiteY49" fmla="*/ 4660111 h 4698211"/>
              <a:gd name="connsiteX50" fmla="*/ 3683439 w 3750068"/>
              <a:gd name="connsiteY50" fmla="*/ 4533111 h 4698211"/>
              <a:gd name="connsiteX51" fmla="*/ 3670739 w 3750068"/>
              <a:gd name="connsiteY51" fmla="*/ 3809211 h 4698211"/>
              <a:gd name="connsiteX52" fmla="*/ 3632639 w 3750068"/>
              <a:gd name="connsiteY52" fmla="*/ 3504411 h 4698211"/>
              <a:gd name="connsiteX53" fmla="*/ 3607239 w 3750068"/>
              <a:gd name="connsiteY53" fmla="*/ 3301211 h 4698211"/>
              <a:gd name="connsiteX54" fmla="*/ 3594539 w 3750068"/>
              <a:gd name="connsiteY54" fmla="*/ 3161511 h 4698211"/>
              <a:gd name="connsiteX55" fmla="*/ 3556439 w 3750068"/>
              <a:gd name="connsiteY55" fmla="*/ 3021811 h 4698211"/>
              <a:gd name="connsiteX56" fmla="*/ 3531039 w 3750068"/>
              <a:gd name="connsiteY56" fmla="*/ 2678911 h 4698211"/>
              <a:gd name="connsiteX57" fmla="*/ 3581839 w 3750068"/>
              <a:gd name="connsiteY57" fmla="*/ 189711 h 4698211"/>
              <a:gd name="connsiteX0" fmla="*/ 3581839 w 3756601"/>
              <a:gd name="connsiteY0" fmla="*/ 215092 h 4723592"/>
              <a:gd name="connsiteX1" fmla="*/ 1105339 w 3756601"/>
              <a:gd name="connsiteY1" fmla="*/ 240492 h 4723592"/>
              <a:gd name="connsiteX2" fmla="*/ 1321239 w 3756601"/>
              <a:gd name="connsiteY2" fmla="*/ 469092 h 4723592"/>
              <a:gd name="connsiteX3" fmla="*/ 1549839 w 3756601"/>
              <a:gd name="connsiteY3" fmla="*/ 723092 h 4723592"/>
              <a:gd name="connsiteX4" fmla="*/ 1702239 w 3756601"/>
              <a:gd name="connsiteY4" fmla="*/ 1002492 h 4723592"/>
              <a:gd name="connsiteX5" fmla="*/ 1740339 w 3756601"/>
              <a:gd name="connsiteY5" fmla="*/ 1351742 h 4723592"/>
              <a:gd name="connsiteX6" fmla="*/ 1632389 w 3756601"/>
              <a:gd name="connsiteY6" fmla="*/ 1815292 h 4723592"/>
              <a:gd name="connsiteX7" fmla="*/ 1537139 w 3756601"/>
              <a:gd name="connsiteY7" fmla="*/ 2094692 h 4723592"/>
              <a:gd name="connsiteX8" fmla="*/ 1473639 w 3756601"/>
              <a:gd name="connsiteY8" fmla="*/ 2272492 h 4723592"/>
              <a:gd name="connsiteX9" fmla="*/ 1333939 w 3756601"/>
              <a:gd name="connsiteY9" fmla="*/ 2437592 h 4723592"/>
              <a:gd name="connsiteX10" fmla="*/ 1308539 w 3756601"/>
              <a:gd name="connsiteY10" fmla="*/ 2475692 h 4723592"/>
              <a:gd name="connsiteX11" fmla="*/ 1219639 w 3756601"/>
              <a:gd name="connsiteY11" fmla="*/ 2513792 h 4723592"/>
              <a:gd name="connsiteX12" fmla="*/ 1130739 w 3756601"/>
              <a:gd name="connsiteY12" fmla="*/ 2564592 h 4723592"/>
              <a:gd name="connsiteX13" fmla="*/ 1041839 w 3756601"/>
              <a:gd name="connsiteY13" fmla="*/ 2615392 h 4723592"/>
              <a:gd name="connsiteX14" fmla="*/ 991039 w 3756601"/>
              <a:gd name="connsiteY14" fmla="*/ 2628092 h 4723592"/>
              <a:gd name="connsiteX15" fmla="*/ 952939 w 3756601"/>
              <a:gd name="connsiteY15" fmla="*/ 2666192 h 4723592"/>
              <a:gd name="connsiteX16" fmla="*/ 914839 w 3756601"/>
              <a:gd name="connsiteY16" fmla="*/ 2691592 h 4723592"/>
              <a:gd name="connsiteX17" fmla="*/ 851339 w 3756601"/>
              <a:gd name="connsiteY17" fmla="*/ 2831292 h 4723592"/>
              <a:gd name="connsiteX18" fmla="*/ 800539 w 3756601"/>
              <a:gd name="connsiteY18" fmla="*/ 2882092 h 4723592"/>
              <a:gd name="connsiteX19" fmla="*/ 749739 w 3756601"/>
              <a:gd name="connsiteY19" fmla="*/ 2932892 h 4723592"/>
              <a:gd name="connsiteX20" fmla="*/ 711639 w 3756601"/>
              <a:gd name="connsiteY20" fmla="*/ 2958292 h 4723592"/>
              <a:gd name="connsiteX21" fmla="*/ 660839 w 3756601"/>
              <a:gd name="connsiteY21" fmla="*/ 3034492 h 4723592"/>
              <a:gd name="connsiteX22" fmla="*/ 635439 w 3756601"/>
              <a:gd name="connsiteY22" fmla="*/ 3123392 h 4723592"/>
              <a:gd name="connsiteX23" fmla="*/ 648139 w 3756601"/>
              <a:gd name="connsiteY23" fmla="*/ 3529792 h 4723592"/>
              <a:gd name="connsiteX24" fmla="*/ 673539 w 3756601"/>
              <a:gd name="connsiteY24" fmla="*/ 3567892 h 4723592"/>
              <a:gd name="connsiteX25" fmla="*/ 698939 w 3756601"/>
              <a:gd name="connsiteY25" fmla="*/ 3720292 h 4723592"/>
              <a:gd name="connsiteX26" fmla="*/ 711639 w 3756601"/>
              <a:gd name="connsiteY26" fmla="*/ 3771092 h 4723592"/>
              <a:gd name="connsiteX27" fmla="*/ 698939 w 3756601"/>
              <a:gd name="connsiteY27" fmla="*/ 4012392 h 4723592"/>
              <a:gd name="connsiteX28" fmla="*/ 673539 w 3756601"/>
              <a:gd name="connsiteY28" fmla="*/ 4050492 h 4723592"/>
              <a:gd name="connsiteX29" fmla="*/ 660839 w 3756601"/>
              <a:gd name="connsiteY29" fmla="*/ 4088592 h 4723592"/>
              <a:gd name="connsiteX30" fmla="*/ 610039 w 3756601"/>
              <a:gd name="connsiteY30" fmla="*/ 4164792 h 4723592"/>
              <a:gd name="connsiteX31" fmla="*/ 571939 w 3756601"/>
              <a:gd name="connsiteY31" fmla="*/ 4240992 h 4723592"/>
              <a:gd name="connsiteX32" fmla="*/ 533839 w 3756601"/>
              <a:gd name="connsiteY32" fmla="*/ 4266392 h 4723592"/>
              <a:gd name="connsiteX33" fmla="*/ 495739 w 3756601"/>
              <a:gd name="connsiteY33" fmla="*/ 4342592 h 4723592"/>
              <a:gd name="connsiteX34" fmla="*/ 381439 w 3756601"/>
              <a:gd name="connsiteY34" fmla="*/ 4380692 h 4723592"/>
              <a:gd name="connsiteX35" fmla="*/ 343339 w 3756601"/>
              <a:gd name="connsiteY35" fmla="*/ 4393392 h 4723592"/>
              <a:gd name="connsiteX36" fmla="*/ 267139 w 3756601"/>
              <a:gd name="connsiteY36" fmla="*/ 4444192 h 4723592"/>
              <a:gd name="connsiteX37" fmla="*/ 229039 w 3756601"/>
              <a:gd name="connsiteY37" fmla="*/ 4469592 h 4723592"/>
              <a:gd name="connsiteX38" fmla="*/ 190939 w 3756601"/>
              <a:gd name="connsiteY38" fmla="*/ 4482292 h 4723592"/>
              <a:gd name="connsiteX39" fmla="*/ 140139 w 3756601"/>
              <a:gd name="connsiteY39" fmla="*/ 4533092 h 4723592"/>
              <a:gd name="connsiteX40" fmla="*/ 102039 w 3756601"/>
              <a:gd name="connsiteY40" fmla="*/ 4571192 h 4723592"/>
              <a:gd name="connsiteX41" fmla="*/ 63939 w 3756601"/>
              <a:gd name="connsiteY41" fmla="*/ 4583892 h 4723592"/>
              <a:gd name="connsiteX42" fmla="*/ 25839 w 3756601"/>
              <a:gd name="connsiteY42" fmla="*/ 4609292 h 4723592"/>
              <a:gd name="connsiteX43" fmla="*/ 439 w 3756601"/>
              <a:gd name="connsiteY43" fmla="*/ 4647392 h 4723592"/>
              <a:gd name="connsiteX44" fmla="*/ 38539 w 3756601"/>
              <a:gd name="connsiteY44" fmla="*/ 4660092 h 4723592"/>
              <a:gd name="connsiteX45" fmla="*/ 622739 w 3756601"/>
              <a:gd name="connsiteY45" fmla="*/ 4672792 h 4723592"/>
              <a:gd name="connsiteX46" fmla="*/ 1054539 w 3756601"/>
              <a:gd name="connsiteY46" fmla="*/ 4685492 h 4723592"/>
              <a:gd name="connsiteX47" fmla="*/ 2857939 w 3756601"/>
              <a:gd name="connsiteY47" fmla="*/ 4723592 h 4723592"/>
              <a:gd name="connsiteX48" fmla="*/ 3632639 w 3756601"/>
              <a:gd name="connsiteY48" fmla="*/ 4710892 h 4723592"/>
              <a:gd name="connsiteX49" fmla="*/ 3670739 w 3756601"/>
              <a:gd name="connsiteY49" fmla="*/ 4685492 h 4723592"/>
              <a:gd name="connsiteX50" fmla="*/ 3683439 w 3756601"/>
              <a:gd name="connsiteY50" fmla="*/ 4558492 h 4723592"/>
              <a:gd name="connsiteX51" fmla="*/ 3670739 w 3756601"/>
              <a:gd name="connsiteY51" fmla="*/ 3834592 h 4723592"/>
              <a:gd name="connsiteX52" fmla="*/ 3632639 w 3756601"/>
              <a:gd name="connsiteY52" fmla="*/ 3529792 h 4723592"/>
              <a:gd name="connsiteX53" fmla="*/ 3607239 w 3756601"/>
              <a:gd name="connsiteY53" fmla="*/ 3326592 h 4723592"/>
              <a:gd name="connsiteX54" fmla="*/ 3594539 w 3756601"/>
              <a:gd name="connsiteY54" fmla="*/ 3186892 h 4723592"/>
              <a:gd name="connsiteX55" fmla="*/ 3556439 w 3756601"/>
              <a:gd name="connsiteY55" fmla="*/ 3047192 h 4723592"/>
              <a:gd name="connsiteX56" fmla="*/ 3581839 w 3756601"/>
              <a:gd name="connsiteY56" fmla="*/ 215092 h 4723592"/>
              <a:gd name="connsiteX0" fmla="*/ 3581839 w 3768609"/>
              <a:gd name="connsiteY0" fmla="*/ 225434 h 4733934"/>
              <a:gd name="connsiteX1" fmla="*/ 1105339 w 3768609"/>
              <a:gd name="connsiteY1" fmla="*/ 250834 h 4733934"/>
              <a:gd name="connsiteX2" fmla="*/ 1321239 w 3768609"/>
              <a:gd name="connsiteY2" fmla="*/ 479434 h 4733934"/>
              <a:gd name="connsiteX3" fmla="*/ 1549839 w 3768609"/>
              <a:gd name="connsiteY3" fmla="*/ 733434 h 4733934"/>
              <a:gd name="connsiteX4" fmla="*/ 1702239 w 3768609"/>
              <a:gd name="connsiteY4" fmla="*/ 1012834 h 4733934"/>
              <a:gd name="connsiteX5" fmla="*/ 1740339 w 3768609"/>
              <a:gd name="connsiteY5" fmla="*/ 1362084 h 4733934"/>
              <a:gd name="connsiteX6" fmla="*/ 1632389 w 3768609"/>
              <a:gd name="connsiteY6" fmla="*/ 1825634 h 4733934"/>
              <a:gd name="connsiteX7" fmla="*/ 1537139 w 3768609"/>
              <a:gd name="connsiteY7" fmla="*/ 2105034 h 4733934"/>
              <a:gd name="connsiteX8" fmla="*/ 1473639 w 3768609"/>
              <a:gd name="connsiteY8" fmla="*/ 2282834 h 4733934"/>
              <a:gd name="connsiteX9" fmla="*/ 1333939 w 3768609"/>
              <a:gd name="connsiteY9" fmla="*/ 2447934 h 4733934"/>
              <a:gd name="connsiteX10" fmla="*/ 1308539 w 3768609"/>
              <a:gd name="connsiteY10" fmla="*/ 2486034 h 4733934"/>
              <a:gd name="connsiteX11" fmla="*/ 1219639 w 3768609"/>
              <a:gd name="connsiteY11" fmla="*/ 2524134 h 4733934"/>
              <a:gd name="connsiteX12" fmla="*/ 1130739 w 3768609"/>
              <a:gd name="connsiteY12" fmla="*/ 2574934 h 4733934"/>
              <a:gd name="connsiteX13" fmla="*/ 1041839 w 3768609"/>
              <a:gd name="connsiteY13" fmla="*/ 2625734 h 4733934"/>
              <a:gd name="connsiteX14" fmla="*/ 991039 w 3768609"/>
              <a:gd name="connsiteY14" fmla="*/ 2638434 h 4733934"/>
              <a:gd name="connsiteX15" fmla="*/ 952939 w 3768609"/>
              <a:gd name="connsiteY15" fmla="*/ 2676534 h 4733934"/>
              <a:gd name="connsiteX16" fmla="*/ 914839 w 3768609"/>
              <a:gd name="connsiteY16" fmla="*/ 2701934 h 4733934"/>
              <a:gd name="connsiteX17" fmla="*/ 851339 w 3768609"/>
              <a:gd name="connsiteY17" fmla="*/ 2841634 h 4733934"/>
              <a:gd name="connsiteX18" fmla="*/ 800539 w 3768609"/>
              <a:gd name="connsiteY18" fmla="*/ 2892434 h 4733934"/>
              <a:gd name="connsiteX19" fmla="*/ 749739 w 3768609"/>
              <a:gd name="connsiteY19" fmla="*/ 2943234 h 4733934"/>
              <a:gd name="connsiteX20" fmla="*/ 711639 w 3768609"/>
              <a:gd name="connsiteY20" fmla="*/ 2968634 h 4733934"/>
              <a:gd name="connsiteX21" fmla="*/ 660839 w 3768609"/>
              <a:gd name="connsiteY21" fmla="*/ 3044834 h 4733934"/>
              <a:gd name="connsiteX22" fmla="*/ 635439 w 3768609"/>
              <a:gd name="connsiteY22" fmla="*/ 3133734 h 4733934"/>
              <a:gd name="connsiteX23" fmla="*/ 648139 w 3768609"/>
              <a:gd name="connsiteY23" fmla="*/ 3540134 h 4733934"/>
              <a:gd name="connsiteX24" fmla="*/ 673539 w 3768609"/>
              <a:gd name="connsiteY24" fmla="*/ 3578234 h 4733934"/>
              <a:gd name="connsiteX25" fmla="*/ 698939 w 3768609"/>
              <a:gd name="connsiteY25" fmla="*/ 3730634 h 4733934"/>
              <a:gd name="connsiteX26" fmla="*/ 711639 w 3768609"/>
              <a:gd name="connsiteY26" fmla="*/ 3781434 h 4733934"/>
              <a:gd name="connsiteX27" fmla="*/ 698939 w 3768609"/>
              <a:gd name="connsiteY27" fmla="*/ 4022734 h 4733934"/>
              <a:gd name="connsiteX28" fmla="*/ 673539 w 3768609"/>
              <a:gd name="connsiteY28" fmla="*/ 4060834 h 4733934"/>
              <a:gd name="connsiteX29" fmla="*/ 660839 w 3768609"/>
              <a:gd name="connsiteY29" fmla="*/ 4098934 h 4733934"/>
              <a:gd name="connsiteX30" fmla="*/ 610039 w 3768609"/>
              <a:gd name="connsiteY30" fmla="*/ 4175134 h 4733934"/>
              <a:gd name="connsiteX31" fmla="*/ 571939 w 3768609"/>
              <a:gd name="connsiteY31" fmla="*/ 4251334 h 4733934"/>
              <a:gd name="connsiteX32" fmla="*/ 533839 w 3768609"/>
              <a:gd name="connsiteY32" fmla="*/ 4276734 h 4733934"/>
              <a:gd name="connsiteX33" fmla="*/ 495739 w 3768609"/>
              <a:gd name="connsiteY33" fmla="*/ 4352934 h 4733934"/>
              <a:gd name="connsiteX34" fmla="*/ 381439 w 3768609"/>
              <a:gd name="connsiteY34" fmla="*/ 4391034 h 4733934"/>
              <a:gd name="connsiteX35" fmla="*/ 343339 w 3768609"/>
              <a:gd name="connsiteY35" fmla="*/ 4403734 h 4733934"/>
              <a:gd name="connsiteX36" fmla="*/ 267139 w 3768609"/>
              <a:gd name="connsiteY36" fmla="*/ 4454534 h 4733934"/>
              <a:gd name="connsiteX37" fmla="*/ 229039 w 3768609"/>
              <a:gd name="connsiteY37" fmla="*/ 4479934 h 4733934"/>
              <a:gd name="connsiteX38" fmla="*/ 190939 w 3768609"/>
              <a:gd name="connsiteY38" fmla="*/ 4492634 h 4733934"/>
              <a:gd name="connsiteX39" fmla="*/ 140139 w 3768609"/>
              <a:gd name="connsiteY39" fmla="*/ 4543434 h 4733934"/>
              <a:gd name="connsiteX40" fmla="*/ 102039 w 3768609"/>
              <a:gd name="connsiteY40" fmla="*/ 4581534 h 4733934"/>
              <a:gd name="connsiteX41" fmla="*/ 63939 w 3768609"/>
              <a:gd name="connsiteY41" fmla="*/ 4594234 h 4733934"/>
              <a:gd name="connsiteX42" fmla="*/ 25839 w 3768609"/>
              <a:gd name="connsiteY42" fmla="*/ 4619634 h 4733934"/>
              <a:gd name="connsiteX43" fmla="*/ 439 w 3768609"/>
              <a:gd name="connsiteY43" fmla="*/ 4657734 h 4733934"/>
              <a:gd name="connsiteX44" fmla="*/ 38539 w 3768609"/>
              <a:gd name="connsiteY44" fmla="*/ 4670434 h 4733934"/>
              <a:gd name="connsiteX45" fmla="*/ 622739 w 3768609"/>
              <a:gd name="connsiteY45" fmla="*/ 4683134 h 4733934"/>
              <a:gd name="connsiteX46" fmla="*/ 1054539 w 3768609"/>
              <a:gd name="connsiteY46" fmla="*/ 4695834 h 4733934"/>
              <a:gd name="connsiteX47" fmla="*/ 2857939 w 3768609"/>
              <a:gd name="connsiteY47" fmla="*/ 4733934 h 4733934"/>
              <a:gd name="connsiteX48" fmla="*/ 3632639 w 3768609"/>
              <a:gd name="connsiteY48" fmla="*/ 4721234 h 4733934"/>
              <a:gd name="connsiteX49" fmla="*/ 3670739 w 3768609"/>
              <a:gd name="connsiteY49" fmla="*/ 4695834 h 4733934"/>
              <a:gd name="connsiteX50" fmla="*/ 3683439 w 3768609"/>
              <a:gd name="connsiteY50" fmla="*/ 4568834 h 4733934"/>
              <a:gd name="connsiteX51" fmla="*/ 3670739 w 3768609"/>
              <a:gd name="connsiteY51" fmla="*/ 3844934 h 4733934"/>
              <a:gd name="connsiteX52" fmla="*/ 3632639 w 3768609"/>
              <a:gd name="connsiteY52" fmla="*/ 3540134 h 4733934"/>
              <a:gd name="connsiteX53" fmla="*/ 3607239 w 3768609"/>
              <a:gd name="connsiteY53" fmla="*/ 3336934 h 4733934"/>
              <a:gd name="connsiteX54" fmla="*/ 3594539 w 3768609"/>
              <a:gd name="connsiteY54" fmla="*/ 3197234 h 4733934"/>
              <a:gd name="connsiteX55" fmla="*/ 3581839 w 3768609"/>
              <a:gd name="connsiteY55" fmla="*/ 225434 h 4733934"/>
              <a:gd name="connsiteX0" fmla="*/ 3581839 w 3772001"/>
              <a:gd name="connsiteY0" fmla="*/ 235777 h 4744277"/>
              <a:gd name="connsiteX1" fmla="*/ 1105339 w 3772001"/>
              <a:gd name="connsiteY1" fmla="*/ 261177 h 4744277"/>
              <a:gd name="connsiteX2" fmla="*/ 1321239 w 3772001"/>
              <a:gd name="connsiteY2" fmla="*/ 489777 h 4744277"/>
              <a:gd name="connsiteX3" fmla="*/ 1549839 w 3772001"/>
              <a:gd name="connsiteY3" fmla="*/ 743777 h 4744277"/>
              <a:gd name="connsiteX4" fmla="*/ 1702239 w 3772001"/>
              <a:gd name="connsiteY4" fmla="*/ 1023177 h 4744277"/>
              <a:gd name="connsiteX5" fmla="*/ 1740339 w 3772001"/>
              <a:gd name="connsiteY5" fmla="*/ 1372427 h 4744277"/>
              <a:gd name="connsiteX6" fmla="*/ 1632389 w 3772001"/>
              <a:gd name="connsiteY6" fmla="*/ 1835977 h 4744277"/>
              <a:gd name="connsiteX7" fmla="*/ 1537139 w 3772001"/>
              <a:gd name="connsiteY7" fmla="*/ 2115377 h 4744277"/>
              <a:gd name="connsiteX8" fmla="*/ 1473639 w 3772001"/>
              <a:gd name="connsiteY8" fmla="*/ 2293177 h 4744277"/>
              <a:gd name="connsiteX9" fmla="*/ 1333939 w 3772001"/>
              <a:gd name="connsiteY9" fmla="*/ 2458277 h 4744277"/>
              <a:gd name="connsiteX10" fmla="*/ 1308539 w 3772001"/>
              <a:gd name="connsiteY10" fmla="*/ 2496377 h 4744277"/>
              <a:gd name="connsiteX11" fmla="*/ 1219639 w 3772001"/>
              <a:gd name="connsiteY11" fmla="*/ 2534477 h 4744277"/>
              <a:gd name="connsiteX12" fmla="*/ 1130739 w 3772001"/>
              <a:gd name="connsiteY12" fmla="*/ 2585277 h 4744277"/>
              <a:gd name="connsiteX13" fmla="*/ 1041839 w 3772001"/>
              <a:gd name="connsiteY13" fmla="*/ 2636077 h 4744277"/>
              <a:gd name="connsiteX14" fmla="*/ 991039 w 3772001"/>
              <a:gd name="connsiteY14" fmla="*/ 2648777 h 4744277"/>
              <a:gd name="connsiteX15" fmla="*/ 952939 w 3772001"/>
              <a:gd name="connsiteY15" fmla="*/ 2686877 h 4744277"/>
              <a:gd name="connsiteX16" fmla="*/ 914839 w 3772001"/>
              <a:gd name="connsiteY16" fmla="*/ 2712277 h 4744277"/>
              <a:gd name="connsiteX17" fmla="*/ 851339 w 3772001"/>
              <a:gd name="connsiteY17" fmla="*/ 2851977 h 4744277"/>
              <a:gd name="connsiteX18" fmla="*/ 800539 w 3772001"/>
              <a:gd name="connsiteY18" fmla="*/ 2902777 h 4744277"/>
              <a:gd name="connsiteX19" fmla="*/ 749739 w 3772001"/>
              <a:gd name="connsiteY19" fmla="*/ 2953577 h 4744277"/>
              <a:gd name="connsiteX20" fmla="*/ 711639 w 3772001"/>
              <a:gd name="connsiteY20" fmla="*/ 2978977 h 4744277"/>
              <a:gd name="connsiteX21" fmla="*/ 660839 w 3772001"/>
              <a:gd name="connsiteY21" fmla="*/ 3055177 h 4744277"/>
              <a:gd name="connsiteX22" fmla="*/ 635439 w 3772001"/>
              <a:gd name="connsiteY22" fmla="*/ 3144077 h 4744277"/>
              <a:gd name="connsiteX23" fmla="*/ 648139 w 3772001"/>
              <a:gd name="connsiteY23" fmla="*/ 3550477 h 4744277"/>
              <a:gd name="connsiteX24" fmla="*/ 673539 w 3772001"/>
              <a:gd name="connsiteY24" fmla="*/ 3588577 h 4744277"/>
              <a:gd name="connsiteX25" fmla="*/ 698939 w 3772001"/>
              <a:gd name="connsiteY25" fmla="*/ 3740977 h 4744277"/>
              <a:gd name="connsiteX26" fmla="*/ 711639 w 3772001"/>
              <a:gd name="connsiteY26" fmla="*/ 3791777 h 4744277"/>
              <a:gd name="connsiteX27" fmla="*/ 698939 w 3772001"/>
              <a:gd name="connsiteY27" fmla="*/ 4033077 h 4744277"/>
              <a:gd name="connsiteX28" fmla="*/ 673539 w 3772001"/>
              <a:gd name="connsiteY28" fmla="*/ 4071177 h 4744277"/>
              <a:gd name="connsiteX29" fmla="*/ 660839 w 3772001"/>
              <a:gd name="connsiteY29" fmla="*/ 4109277 h 4744277"/>
              <a:gd name="connsiteX30" fmla="*/ 610039 w 3772001"/>
              <a:gd name="connsiteY30" fmla="*/ 4185477 h 4744277"/>
              <a:gd name="connsiteX31" fmla="*/ 571939 w 3772001"/>
              <a:gd name="connsiteY31" fmla="*/ 4261677 h 4744277"/>
              <a:gd name="connsiteX32" fmla="*/ 533839 w 3772001"/>
              <a:gd name="connsiteY32" fmla="*/ 4287077 h 4744277"/>
              <a:gd name="connsiteX33" fmla="*/ 495739 w 3772001"/>
              <a:gd name="connsiteY33" fmla="*/ 4363277 h 4744277"/>
              <a:gd name="connsiteX34" fmla="*/ 381439 w 3772001"/>
              <a:gd name="connsiteY34" fmla="*/ 4401377 h 4744277"/>
              <a:gd name="connsiteX35" fmla="*/ 343339 w 3772001"/>
              <a:gd name="connsiteY35" fmla="*/ 4414077 h 4744277"/>
              <a:gd name="connsiteX36" fmla="*/ 267139 w 3772001"/>
              <a:gd name="connsiteY36" fmla="*/ 4464877 h 4744277"/>
              <a:gd name="connsiteX37" fmla="*/ 229039 w 3772001"/>
              <a:gd name="connsiteY37" fmla="*/ 4490277 h 4744277"/>
              <a:gd name="connsiteX38" fmla="*/ 190939 w 3772001"/>
              <a:gd name="connsiteY38" fmla="*/ 4502977 h 4744277"/>
              <a:gd name="connsiteX39" fmla="*/ 140139 w 3772001"/>
              <a:gd name="connsiteY39" fmla="*/ 4553777 h 4744277"/>
              <a:gd name="connsiteX40" fmla="*/ 102039 w 3772001"/>
              <a:gd name="connsiteY40" fmla="*/ 4591877 h 4744277"/>
              <a:gd name="connsiteX41" fmla="*/ 63939 w 3772001"/>
              <a:gd name="connsiteY41" fmla="*/ 4604577 h 4744277"/>
              <a:gd name="connsiteX42" fmla="*/ 25839 w 3772001"/>
              <a:gd name="connsiteY42" fmla="*/ 4629977 h 4744277"/>
              <a:gd name="connsiteX43" fmla="*/ 439 w 3772001"/>
              <a:gd name="connsiteY43" fmla="*/ 4668077 h 4744277"/>
              <a:gd name="connsiteX44" fmla="*/ 38539 w 3772001"/>
              <a:gd name="connsiteY44" fmla="*/ 4680777 h 4744277"/>
              <a:gd name="connsiteX45" fmla="*/ 622739 w 3772001"/>
              <a:gd name="connsiteY45" fmla="*/ 4693477 h 4744277"/>
              <a:gd name="connsiteX46" fmla="*/ 1054539 w 3772001"/>
              <a:gd name="connsiteY46" fmla="*/ 4706177 h 4744277"/>
              <a:gd name="connsiteX47" fmla="*/ 2857939 w 3772001"/>
              <a:gd name="connsiteY47" fmla="*/ 4744277 h 4744277"/>
              <a:gd name="connsiteX48" fmla="*/ 3632639 w 3772001"/>
              <a:gd name="connsiteY48" fmla="*/ 4731577 h 4744277"/>
              <a:gd name="connsiteX49" fmla="*/ 3670739 w 3772001"/>
              <a:gd name="connsiteY49" fmla="*/ 4706177 h 4744277"/>
              <a:gd name="connsiteX50" fmla="*/ 3683439 w 3772001"/>
              <a:gd name="connsiteY50" fmla="*/ 4579177 h 4744277"/>
              <a:gd name="connsiteX51" fmla="*/ 3670739 w 3772001"/>
              <a:gd name="connsiteY51" fmla="*/ 3855277 h 4744277"/>
              <a:gd name="connsiteX52" fmla="*/ 3632639 w 3772001"/>
              <a:gd name="connsiteY52" fmla="*/ 3550477 h 4744277"/>
              <a:gd name="connsiteX53" fmla="*/ 3607239 w 3772001"/>
              <a:gd name="connsiteY53" fmla="*/ 3347277 h 4744277"/>
              <a:gd name="connsiteX54" fmla="*/ 3581839 w 3772001"/>
              <a:gd name="connsiteY54" fmla="*/ 235777 h 4744277"/>
              <a:gd name="connsiteX0" fmla="*/ 3581839 w 3779514"/>
              <a:gd name="connsiteY0" fmla="*/ 250821 h 4759321"/>
              <a:gd name="connsiteX1" fmla="*/ 1105339 w 3779514"/>
              <a:gd name="connsiteY1" fmla="*/ 276221 h 4759321"/>
              <a:gd name="connsiteX2" fmla="*/ 1321239 w 3779514"/>
              <a:gd name="connsiteY2" fmla="*/ 504821 h 4759321"/>
              <a:gd name="connsiteX3" fmla="*/ 1549839 w 3779514"/>
              <a:gd name="connsiteY3" fmla="*/ 758821 h 4759321"/>
              <a:gd name="connsiteX4" fmla="*/ 1702239 w 3779514"/>
              <a:gd name="connsiteY4" fmla="*/ 1038221 h 4759321"/>
              <a:gd name="connsiteX5" fmla="*/ 1740339 w 3779514"/>
              <a:gd name="connsiteY5" fmla="*/ 1387471 h 4759321"/>
              <a:gd name="connsiteX6" fmla="*/ 1632389 w 3779514"/>
              <a:gd name="connsiteY6" fmla="*/ 1851021 h 4759321"/>
              <a:gd name="connsiteX7" fmla="*/ 1537139 w 3779514"/>
              <a:gd name="connsiteY7" fmla="*/ 2130421 h 4759321"/>
              <a:gd name="connsiteX8" fmla="*/ 1473639 w 3779514"/>
              <a:gd name="connsiteY8" fmla="*/ 2308221 h 4759321"/>
              <a:gd name="connsiteX9" fmla="*/ 1333939 w 3779514"/>
              <a:gd name="connsiteY9" fmla="*/ 2473321 h 4759321"/>
              <a:gd name="connsiteX10" fmla="*/ 1308539 w 3779514"/>
              <a:gd name="connsiteY10" fmla="*/ 2511421 h 4759321"/>
              <a:gd name="connsiteX11" fmla="*/ 1219639 w 3779514"/>
              <a:gd name="connsiteY11" fmla="*/ 2549521 h 4759321"/>
              <a:gd name="connsiteX12" fmla="*/ 1130739 w 3779514"/>
              <a:gd name="connsiteY12" fmla="*/ 2600321 h 4759321"/>
              <a:gd name="connsiteX13" fmla="*/ 1041839 w 3779514"/>
              <a:gd name="connsiteY13" fmla="*/ 2651121 h 4759321"/>
              <a:gd name="connsiteX14" fmla="*/ 991039 w 3779514"/>
              <a:gd name="connsiteY14" fmla="*/ 2663821 h 4759321"/>
              <a:gd name="connsiteX15" fmla="*/ 952939 w 3779514"/>
              <a:gd name="connsiteY15" fmla="*/ 2701921 h 4759321"/>
              <a:gd name="connsiteX16" fmla="*/ 914839 w 3779514"/>
              <a:gd name="connsiteY16" fmla="*/ 2727321 h 4759321"/>
              <a:gd name="connsiteX17" fmla="*/ 851339 w 3779514"/>
              <a:gd name="connsiteY17" fmla="*/ 2867021 h 4759321"/>
              <a:gd name="connsiteX18" fmla="*/ 800539 w 3779514"/>
              <a:gd name="connsiteY18" fmla="*/ 2917821 h 4759321"/>
              <a:gd name="connsiteX19" fmla="*/ 749739 w 3779514"/>
              <a:gd name="connsiteY19" fmla="*/ 2968621 h 4759321"/>
              <a:gd name="connsiteX20" fmla="*/ 711639 w 3779514"/>
              <a:gd name="connsiteY20" fmla="*/ 2994021 h 4759321"/>
              <a:gd name="connsiteX21" fmla="*/ 660839 w 3779514"/>
              <a:gd name="connsiteY21" fmla="*/ 3070221 h 4759321"/>
              <a:gd name="connsiteX22" fmla="*/ 635439 w 3779514"/>
              <a:gd name="connsiteY22" fmla="*/ 3159121 h 4759321"/>
              <a:gd name="connsiteX23" fmla="*/ 648139 w 3779514"/>
              <a:gd name="connsiteY23" fmla="*/ 3565521 h 4759321"/>
              <a:gd name="connsiteX24" fmla="*/ 673539 w 3779514"/>
              <a:gd name="connsiteY24" fmla="*/ 3603621 h 4759321"/>
              <a:gd name="connsiteX25" fmla="*/ 698939 w 3779514"/>
              <a:gd name="connsiteY25" fmla="*/ 3756021 h 4759321"/>
              <a:gd name="connsiteX26" fmla="*/ 711639 w 3779514"/>
              <a:gd name="connsiteY26" fmla="*/ 3806821 h 4759321"/>
              <a:gd name="connsiteX27" fmla="*/ 698939 w 3779514"/>
              <a:gd name="connsiteY27" fmla="*/ 4048121 h 4759321"/>
              <a:gd name="connsiteX28" fmla="*/ 673539 w 3779514"/>
              <a:gd name="connsiteY28" fmla="*/ 4086221 h 4759321"/>
              <a:gd name="connsiteX29" fmla="*/ 660839 w 3779514"/>
              <a:gd name="connsiteY29" fmla="*/ 4124321 h 4759321"/>
              <a:gd name="connsiteX30" fmla="*/ 610039 w 3779514"/>
              <a:gd name="connsiteY30" fmla="*/ 4200521 h 4759321"/>
              <a:gd name="connsiteX31" fmla="*/ 571939 w 3779514"/>
              <a:gd name="connsiteY31" fmla="*/ 4276721 h 4759321"/>
              <a:gd name="connsiteX32" fmla="*/ 533839 w 3779514"/>
              <a:gd name="connsiteY32" fmla="*/ 4302121 h 4759321"/>
              <a:gd name="connsiteX33" fmla="*/ 495739 w 3779514"/>
              <a:gd name="connsiteY33" fmla="*/ 4378321 h 4759321"/>
              <a:gd name="connsiteX34" fmla="*/ 381439 w 3779514"/>
              <a:gd name="connsiteY34" fmla="*/ 4416421 h 4759321"/>
              <a:gd name="connsiteX35" fmla="*/ 343339 w 3779514"/>
              <a:gd name="connsiteY35" fmla="*/ 4429121 h 4759321"/>
              <a:gd name="connsiteX36" fmla="*/ 267139 w 3779514"/>
              <a:gd name="connsiteY36" fmla="*/ 4479921 h 4759321"/>
              <a:gd name="connsiteX37" fmla="*/ 229039 w 3779514"/>
              <a:gd name="connsiteY37" fmla="*/ 4505321 h 4759321"/>
              <a:gd name="connsiteX38" fmla="*/ 190939 w 3779514"/>
              <a:gd name="connsiteY38" fmla="*/ 4518021 h 4759321"/>
              <a:gd name="connsiteX39" fmla="*/ 140139 w 3779514"/>
              <a:gd name="connsiteY39" fmla="*/ 4568821 h 4759321"/>
              <a:gd name="connsiteX40" fmla="*/ 102039 w 3779514"/>
              <a:gd name="connsiteY40" fmla="*/ 4606921 h 4759321"/>
              <a:gd name="connsiteX41" fmla="*/ 63939 w 3779514"/>
              <a:gd name="connsiteY41" fmla="*/ 4619621 h 4759321"/>
              <a:gd name="connsiteX42" fmla="*/ 25839 w 3779514"/>
              <a:gd name="connsiteY42" fmla="*/ 4645021 h 4759321"/>
              <a:gd name="connsiteX43" fmla="*/ 439 w 3779514"/>
              <a:gd name="connsiteY43" fmla="*/ 4683121 h 4759321"/>
              <a:gd name="connsiteX44" fmla="*/ 38539 w 3779514"/>
              <a:gd name="connsiteY44" fmla="*/ 4695821 h 4759321"/>
              <a:gd name="connsiteX45" fmla="*/ 622739 w 3779514"/>
              <a:gd name="connsiteY45" fmla="*/ 4708521 h 4759321"/>
              <a:gd name="connsiteX46" fmla="*/ 1054539 w 3779514"/>
              <a:gd name="connsiteY46" fmla="*/ 4721221 h 4759321"/>
              <a:gd name="connsiteX47" fmla="*/ 2857939 w 3779514"/>
              <a:gd name="connsiteY47" fmla="*/ 4759321 h 4759321"/>
              <a:gd name="connsiteX48" fmla="*/ 3632639 w 3779514"/>
              <a:gd name="connsiteY48" fmla="*/ 4746621 h 4759321"/>
              <a:gd name="connsiteX49" fmla="*/ 3670739 w 3779514"/>
              <a:gd name="connsiteY49" fmla="*/ 4721221 h 4759321"/>
              <a:gd name="connsiteX50" fmla="*/ 3683439 w 3779514"/>
              <a:gd name="connsiteY50" fmla="*/ 4594221 h 4759321"/>
              <a:gd name="connsiteX51" fmla="*/ 3670739 w 3779514"/>
              <a:gd name="connsiteY51" fmla="*/ 3870321 h 4759321"/>
              <a:gd name="connsiteX52" fmla="*/ 3632639 w 3779514"/>
              <a:gd name="connsiteY52" fmla="*/ 3565521 h 4759321"/>
              <a:gd name="connsiteX53" fmla="*/ 3581839 w 3779514"/>
              <a:gd name="connsiteY53" fmla="*/ 250821 h 4759321"/>
              <a:gd name="connsiteX0" fmla="*/ 3581839 w 3793414"/>
              <a:gd name="connsiteY0" fmla="*/ 273389 h 4781889"/>
              <a:gd name="connsiteX1" fmla="*/ 1105339 w 3793414"/>
              <a:gd name="connsiteY1" fmla="*/ 298789 h 4781889"/>
              <a:gd name="connsiteX2" fmla="*/ 1321239 w 3793414"/>
              <a:gd name="connsiteY2" fmla="*/ 527389 h 4781889"/>
              <a:gd name="connsiteX3" fmla="*/ 1549839 w 3793414"/>
              <a:gd name="connsiteY3" fmla="*/ 781389 h 4781889"/>
              <a:gd name="connsiteX4" fmla="*/ 1702239 w 3793414"/>
              <a:gd name="connsiteY4" fmla="*/ 1060789 h 4781889"/>
              <a:gd name="connsiteX5" fmla="*/ 1740339 w 3793414"/>
              <a:gd name="connsiteY5" fmla="*/ 1410039 h 4781889"/>
              <a:gd name="connsiteX6" fmla="*/ 1632389 w 3793414"/>
              <a:gd name="connsiteY6" fmla="*/ 1873589 h 4781889"/>
              <a:gd name="connsiteX7" fmla="*/ 1537139 w 3793414"/>
              <a:gd name="connsiteY7" fmla="*/ 2152989 h 4781889"/>
              <a:gd name="connsiteX8" fmla="*/ 1473639 w 3793414"/>
              <a:gd name="connsiteY8" fmla="*/ 2330789 h 4781889"/>
              <a:gd name="connsiteX9" fmla="*/ 1333939 w 3793414"/>
              <a:gd name="connsiteY9" fmla="*/ 2495889 h 4781889"/>
              <a:gd name="connsiteX10" fmla="*/ 1308539 w 3793414"/>
              <a:gd name="connsiteY10" fmla="*/ 2533989 h 4781889"/>
              <a:gd name="connsiteX11" fmla="*/ 1219639 w 3793414"/>
              <a:gd name="connsiteY11" fmla="*/ 2572089 h 4781889"/>
              <a:gd name="connsiteX12" fmla="*/ 1130739 w 3793414"/>
              <a:gd name="connsiteY12" fmla="*/ 2622889 h 4781889"/>
              <a:gd name="connsiteX13" fmla="*/ 1041839 w 3793414"/>
              <a:gd name="connsiteY13" fmla="*/ 2673689 h 4781889"/>
              <a:gd name="connsiteX14" fmla="*/ 991039 w 3793414"/>
              <a:gd name="connsiteY14" fmla="*/ 2686389 h 4781889"/>
              <a:gd name="connsiteX15" fmla="*/ 952939 w 3793414"/>
              <a:gd name="connsiteY15" fmla="*/ 2724489 h 4781889"/>
              <a:gd name="connsiteX16" fmla="*/ 914839 w 3793414"/>
              <a:gd name="connsiteY16" fmla="*/ 2749889 h 4781889"/>
              <a:gd name="connsiteX17" fmla="*/ 851339 w 3793414"/>
              <a:gd name="connsiteY17" fmla="*/ 2889589 h 4781889"/>
              <a:gd name="connsiteX18" fmla="*/ 800539 w 3793414"/>
              <a:gd name="connsiteY18" fmla="*/ 2940389 h 4781889"/>
              <a:gd name="connsiteX19" fmla="*/ 749739 w 3793414"/>
              <a:gd name="connsiteY19" fmla="*/ 2991189 h 4781889"/>
              <a:gd name="connsiteX20" fmla="*/ 711639 w 3793414"/>
              <a:gd name="connsiteY20" fmla="*/ 3016589 h 4781889"/>
              <a:gd name="connsiteX21" fmla="*/ 660839 w 3793414"/>
              <a:gd name="connsiteY21" fmla="*/ 3092789 h 4781889"/>
              <a:gd name="connsiteX22" fmla="*/ 635439 w 3793414"/>
              <a:gd name="connsiteY22" fmla="*/ 3181689 h 4781889"/>
              <a:gd name="connsiteX23" fmla="*/ 648139 w 3793414"/>
              <a:gd name="connsiteY23" fmla="*/ 3588089 h 4781889"/>
              <a:gd name="connsiteX24" fmla="*/ 673539 w 3793414"/>
              <a:gd name="connsiteY24" fmla="*/ 3626189 h 4781889"/>
              <a:gd name="connsiteX25" fmla="*/ 698939 w 3793414"/>
              <a:gd name="connsiteY25" fmla="*/ 3778589 h 4781889"/>
              <a:gd name="connsiteX26" fmla="*/ 711639 w 3793414"/>
              <a:gd name="connsiteY26" fmla="*/ 3829389 h 4781889"/>
              <a:gd name="connsiteX27" fmla="*/ 698939 w 3793414"/>
              <a:gd name="connsiteY27" fmla="*/ 4070689 h 4781889"/>
              <a:gd name="connsiteX28" fmla="*/ 673539 w 3793414"/>
              <a:gd name="connsiteY28" fmla="*/ 4108789 h 4781889"/>
              <a:gd name="connsiteX29" fmla="*/ 660839 w 3793414"/>
              <a:gd name="connsiteY29" fmla="*/ 4146889 h 4781889"/>
              <a:gd name="connsiteX30" fmla="*/ 610039 w 3793414"/>
              <a:gd name="connsiteY30" fmla="*/ 4223089 h 4781889"/>
              <a:gd name="connsiteX31" fmla="*/ 571939 w 3793414"/>
              <a:gd name="connsiteY31" fmla="*/ 4299289 h 4781889"/>
              <a:gd name="connsiteX32" fmla="*/ 533839 w 3793414"/>
              <a:gd name="connsiteY32" fmla="*/ 4324689 h 4781889"/>
              <a:gd name="connsiteX33" fmla="*/ 495739 w 3793414"/>
              <a:gd name="connsiteY33" fmla="*/ 4400889 h 4781889"/>
              <a:gd name="connsiteX34" fmla="*/ 381439 w 3793414"/>
              <a:gd name="connsiteY34" fmla="*/ 4438989 h 4781889"/>
              <a:gd name="connsiteX35" fmla="*/ 343339 w 3793414"/>
              <a:gd name="connsiteY35" fmla="*/ 4451689 h 4781889"/>
              <a:gd name="connsiteX36" fmla="*/ 267139 w 3793414"/>
              <a:gd name="connsiteY36" fmla="*/ 4502489 h 4781889"/>
              <a:gd name="connsiteX37" fmla="*/ 229039 w 3793414"/>
              <a:gd name="connsiteY37" fmla="*/ 4527889 h 4781889"/>
              <a:gd name="connsiteX38" fmla="*/ 190939 w 3793414"/>
              <a:gd name="connsiteY38" fmla="*/ 4540589 h 4781889"/>
              <a:gd name="connsiteX39" fmla="*/ 140139 w 3793414"/>
              <a:gd name="connsiteY39" fmla="*/ 4591389 h 4781889"/>
              <a:gd name="connsiteX40" fmla="*/ 102039 w 3793414"/>
              <a:gd name="connsiteY40" fmla="*/ 4629489 h 4781889"/>
              <a:gd name="connsiteX41" fmla="*/ 63939 w 3793414"/>
              <a:gd name="connsiteY41" fmla="*/ 4642189 h 4781889"/>
              <a:gd name="connsiteX42" fmla="*/ 25839 w 3793414"/>
              <a:gd name="connsiteY42" fmla="*/ 4667589 h 4781889"/>
              <a:gd name="connsiteX43" fmla="*/ 439 w 3793414"/>
              <a:gd name="connsiteY43" fmla="*/ 4705689 h 4781889"/>
              <a:gd name="connsiteX44" fmla="*/ 38539 w 3793414"/>
              <a:gd name="connsiteY44" fmla="*/ 4718389 h 4781889"/>
              <a:gd name="connsiteX45" fmla="*/ 622739 w 3793414"/>
              <a:gd name="connsiteY45" fmla="*/ 4731089 h 4781889"/>
              <a:gd name="connsiteX46" fmla="*/ 1054539 w 3793414"/>
              <a:gd name="connsiteY46" fmla="*/ 4743789 h 4781889"/>
              <a:gd name="connsiteX47" fmla="*/ 2857939 w 3793414"/>
              <a:gd name="connsiteY47" fmla="*/ 4781889 h 4781889"/>
              <a:gd name="connsiteX48" fmla="*/ 3632639 w 3793414"/>
              <a:gd name="connsiteY48" fmla="*/ 4769189 h 4781889"/>
              <a:gd name="connsiteX49" fmla="*/ 3670739 w 3793414"/>
              <a:gd name="connsiteY49" fmla="*/ 4743789 h 4781889"/>
              <a:gd name="connsiteX50" fmla="*/ 3683439 w 3793414"/>
              <a:gd name="connsiteY50" fmla="*/ 4616789 h 4781889"/>
              <a:gd name="connsiteX51" fmla="*/ 3670739 w 3793414"/>
              <a:gd name="connsiteY51" fmla="*/ 3892889 h 4781889"/>
              <a:gd name="connsiteX52" fmla="*/ 3581839 w 3793414"/>
              <a:gd name="connsiteY52" fmla="*/ 273389 h 4781889"/>
              <a:gd name="connsiteX0" fmla="*/ 3581839 w 3799089"/>
              <a:gd name="connsiteY0" fmla="*/ 326994 h 4835494"/>
              <a:gd name="connsiteX1" fmla="*/ 1105339 w 3799089"/>
              <a:gd name="connsiteY1" fmla="*/ 352394 h 4835494"/>
              <a:gd name="connsiteX2" fmla="*/ 1321239 w 3799089"/>
              <a:gd name="connsiteY2" fmla="*/ 580994 h 4835494"/>
              <a:gd name="connsiteX3" fmla="*/ 1549839 w 3799089"/>
              <a:gd name="connsiteY3" fmla="*/ 834994 h 4835494"/>
              <a:gd name="connsiteX4" fmla="*/ 1702239 w 3799089"/>
              <a:gd name="connsiteY4" fmla="*/ 1114394 h 4835494"/>
              <a:gd name="connsiteX5" fmla="*/ 1740339 w 3799089"/>
              <a:gd name="connsiteY5" fmla="*/ 1463644 h 4835494"/>
              <a:gd name="connsiteX6" fmla="*/ 1632389 w 3799089"/>
              <a:gd name="connsiteY6" fmla="*/ 1927194 h 4835494"/>
              <a:gd name="connsiteX7" fmla="*/ 1537139 w 3799089"/>
              <a:gd name="connsiteY7" fmla="*/ 2206594 h 4835494"/>
              <a:gd name="connsiteX8" fmla="*/ 1473639 w 3799089"/>
              <a:gd name="connsiteY8" fmla="*/ 2384394 h 4835494"/>
              <a:gd name="connsiteX9" fmla="*/ 1333939 w 3799089"/>
              <a:gd name="connsiteY9" fmla="*/ 2549494 h 4835494"/>
              <a:gd name="connsiteX10" fmla="*/ 1308539 w 3799089"/>
              <a:gd name="connsiteY10" fmla="*/ 2587594 h 4835494"/>
              <a:gd name="connsiteX11" fmla="*/ 1219639 w 3799089"/>
              <a:gd name="connsiteY11" fmla="*/ 2625694 h 4835494"/>
              <a:gd name="connsiteX12" fmla="*/ 1130739 w 3799089"/>
              <a:gd name="connsiteY12" fmla="*/ 2676494 h 4835494"/>
              <a:gd name="connsiteX13" fmla="*/ 1041839 w 3799089"/>
              <a:gd name="connsiteY13" fmla="*/ 2727294 h 4835494"/>
              <a:gd name="connsiteX14" fmla="*/ 991039 w 3799089"/>
              <a:gd name="connsiteY14" fmla="*/ 2739994 h 4835494"/>
              <a:gd name="connsiteX15" fmla="*/ 952939 w 3799089"/>
              <a:gd name="connsiteY15" fmla="*/ 2778094 h 4835494"/>
              <a:gd name="connsiteX16" fmla="*/ 914839 w 3799089"/>
              <a:gd name="connsiteY16" fmla="*/ 2803494 h 4835494"/>
              <a:gd name="connsiteX17" fmla="*/ 851339 w 3799089"/>
              <a:gd name="connsiteY17" fmla="*/ 2943194 h 4835494"/>
              <a:gd name="connsiteX18" fmla="*/ 800539 w 3799089"/>
              <a:gd name="connsiteY18" fmla="*/ 2993994 h 4835494"/>
              <a:gd name="connsiteX19" fmla="*/ 749739 w 3799089"/>
              <a:gd name="connsiteY19" fmla="*/ 3044794 h 4835494"/>
              <a:gd name="connsiteX20" fmla="*/ 711639 w 3799089"/>
              <a:gd name="connsiteY20" fmla="*/ 3070194 h 4835494"/>
              <a:gd name="connsiteX21" fmla="*/ 660839 w 3799089"/>
              <a:gd name="connsiteY21" fmla="*/ 3146394 h 4835494"/>
              <a:gd name="connsiteX22" fmla="*/ 635439 w 3799089"/>
              <a:gd name="connsiteY22" fmla="*/ 3235294 h 4835494"/>
              <a:gd name="connsiteX23" fmla="*/ 648139 w 3799089"/>
              <a:gd name="connsiteY23" fmla="*/ 3641694 h 4835494"/>
              <a:gd name="connsiteX24" fmla="*/ 673539 w 3799089"/>
              <a:gd name="connsiteY24" fmla="*/ 3679794 h 4835494"/>
              <a:gd name="connsiteX25" fmla="*/ 698939 w 3799089"/>
              <a:gd name="connsiteY25" fmla="*/ 3832194 h 4835494"/>
              <a:gd name="connsiteX26" fmla="*/ 711639 w 3799089"/>
              <a:gd name="connsiteY26" fmla="*/ 3882994 h 4835494"/>
              <a:gd name="connsiteX27" fmla="*/ 698939 w 3799089"/>
              <a:gd name="connsiteY27" fmla="*/ 4124294 h 4835494"/>
              <a:gd name="connsiteX28" fmla="*/ 673539 w 3799089"/>
              <a:gd name="connsiteY28" fmla="*/ 4162394 h 4835494"/>
              <a:gd name="connsiteX29" fmla="*/ 660839 w 3799089"/>
              <a:gd name="connsiteY29" fmla="*/ 4200494 h 4835494"/>
              <a:gd name="connsiteX30" fmla="*/ 610039 w 3799089"/>
              <a:gd name="connsiteY30" fmla="*/ 4276694 h 4835494"/>
              <a:gd name="connsiteX31" fmla="*/ 571939 w 3799089"/>
              <a:gd name="connsiteY31" fmla="*/ 4352894 h 4835494"/>
              <a:gd name="connsiteX32" fmla="*/ 533839 w 3799089"/>
              <a:gd name="connsiteY32" fmla="*/ 4378294 h 4835494"/>
              <a:gd name="connsiteX33" fmla="*/ 495739 w 3799089"/>
              <a:gd name="connsiteY33" fmla="*/ 4454494 h 4835494"/>
              <a:gd name="connsiteX34" fmla="*/ 381439 w 3799089"/>
              <a:gd name="connsiteY34" fmla="*/ 4492594 h 4835494"/>
              <a:gd name="connsiteX35" fmla="*/ 343339 w 3799089"/>
              <a:gd name="connsiteY35" fmla="*/ 4505294 h 4835494"/>
              <a:gd name="connsiteX36" fmla="*/ 267139 w 3799089"/>
              <a:gd name="connsiteY36" fmla="*/ 4556094 h 4835494"/>
              <a:gd name="connsiteX37" fmla="*/ 229039 w 3799089"/>
              <a:gd name="connsiteY37" fmla="*/ 4581494 h 4835494"/>
              <a:gd name="connsiteX38" fmla="*/ 190939 w 3799089"/>
              <a:gd name="connsiteY38" fmla="*/ 4594194 h 4835494"/>
              <a:gd name="connsiteX39" fmla="*/ 140139 w 3799089"/>
              <a:gd name="connsiteY39" fmla="*/ 4644994 h 4835494"/>
              <a:gd name="connsiteX40" fmla="*/ 102039 w 3799089"/>
              <a:gd name="connsiteY40" fmla="*/ 4683094 h 4835494"/>
              <a:gd name="connsiteX41" fmla="*/ 63939 w 3799089"/>
              <a:gd name="connsiteY41" fmla="*/ 4695794 h 4835494"/>
              <a:gd name="connsiteX42" fmla="*/ 25839 w 3799089"/>
              <a:gd name="connsiteY42" fmla="*/ 4721194 h 4835494"/>
              <a:gd name="connsiteX43" fmla="*/ 439 w 3799089"/>
              <a:gd name="connsiteY43" fmla="*/ 4759294 h 4835494"/>
              <a:gd name="connsiteX44" fmla="*/ 38539 w 3799089"/>
              <a:gd name="connsiteY44" fmla="*/ 4771994 h 4835494"/>
              <a:gd name="connsiteX45" fmla="*/ 622739 w 3799089"/>
              <a:gd name="connsiteY45" fmla="*/ 4784694 h 4835494"/>
              <a:gd name="connsiteX46" fmla="*/ 1054539 w 3799089"/>
              <a:gd name="connsiteY46" fmla="*/ 4797394 h 4835494"/>
              <a:gd name="connsiteX47" fmla="*/ 2857939 w 3799089"/>
              <a:gd name="connsiteY47" fmla="*/ 4835494 h 4835494"/>
              <a:gd name="connsiteX48" fmla="*/ 3632639 w 3799089"/>
              <a:gd name="connsiteY48" fmla="*/ 4822794 h 4835494"/>
              <a:gd name="connsiteX49" fmla="*/ 3670739 w 3799089"/>
              <a:gd name="connsiteY49" fmla="*/ 4797394 h 4835494"/>
              <a:gd name="connsiteX50" fmla="*/ 3683439 w 3799089"/>
              <a:gd name="connsiteY50" fmla="*/ 4670394 h 4835494"/>
              <a:gd name="connsiteX51" fmla="*/ 3581839 w 3799089"/>
              <a:gd name="connsiteY51" fmla="*/ 326994 h 4835494"/>
              <a:gd name="connsiteX0" fmla="*/ 3581839 w 3795695"/>
              <a:gd name="connsiteY0" fmla="*/ 336399 h 5146372"/>
              <a:gd name="connsiteX1" fmla="*/ 1105339 w 3795695"/>
              <a:gd name="connsiteY1" fmla="*/ 361799 h 5146372"/>
              <a:gd name="connsiteX2" fmla="*/ 1321239 w 3795695"/>
              <a:gd name="connsiteY2" fmla="*/ 590399 h 5146372"/>
              <a:gd name="connsiteX3" fmla="*/ 1549839 w 3795695"/>
              <a:gd name="connsiteY3" fmla="*/ 844399 h 5146372"/>
              <a:gd name="connsiteX4" fmla="*/ 1702239 w 3795695"/>
              <a:gd name="connsiteY4" fmla="*/ 1123799 h 5146372"/>
              <a:gd name="connsiteX5" fmla="*/ 1740339 w 3795695"/>
              <a:gd name="connsiteY5" fmla="*/ 1473049 h 5146372"/>
              <a:gd name="connsiteX6" fmla="*/ 1632389 w 3795695"/>
              <a:gd name="connsiteY6" fmla="*/ 1936599 h 5146372"/>
              <a:gd name="connsiteX7" fmla="*/ 1537139 w 3795695"/>
              <a:gd name="connsiteY7" fmla="*/ 2215999 h 5146372"/>
              <a:gd name="connsiteX8" fmla="*/ 1473639 w 3795695"/>
              <a:gd name="connsiteY8" fmla="*/ 2393799 h 5146372"/>
              <a:gd name="connsiteX9" fmla="*/ 1333939 w 3795695"/>
              <a:gd name="connsiteY9" fmla="*/ 2558899 h 5146372"/>
              <a:gd name="connsiteX10" fmla="*/ 1308539 w 3795695"/>
              <a:gd name="connsiteY10" fmla="*/ 2596999 h 5146372"/>
              <a:gd name="connsiteX11" fmla="*/ 1219639 w 3795695"/>
              <a:gd name="connsiteY11" fmla="*/ 2635099 h 5146372"/>
              <a:gd name="connsiteX12" fmla="*/ 1130739 w 3795695"/>
              <a:gd name="connsiteY12" fmla="*/ 2685899 h 5146372"/>
              <a:gd name="connsiteX13" fmla="*/ 1041839 w 3795695"/>
              <a:gd name="connsiteY13" fmla="*/ 2736699 h 5146372"/>
              <a:gd name="connsiteX14" fmla="*/ 991039 w 3795695"/>
              <a:gd name="connsiteY14" fmla="*/ 2749399 h 5146372"/>
              <a:gd name="connsiteX15" fmla="*/ 952939 w 3795695"/>
              <a:gd name="connsiteY15" fmla="*/ 2787499 h 5146372"/>
              <a:gd name="connsiteX16" fmla="*/ 914839 w 3795695"/>
              <a:gd name="connsiteY16" fmla="*/ 2812899 h 5146372"/>
              <a:gd name="connsiteX17" fmla="*/ 851339 w 3795695"/>
              <a:gd name="connsiteY17" fmla="*/ 2952599 h 5146372"/>
              <a:gd name="connsiteX18" fmla="*/ 800539 w 3795695"/>
              <a:gd name="connsiteY18" fmla="*/ 3003399 h 5146372"/>
              <a:gd name="connsiteX19" fmla="*/ 749739 w 3795695"/>
              <a:gd name="connsiteY19" fmla="*/ 3054199 h 5146372"/>
              <a:gd name="connsiteX20" fmla="*/ 711639 w 3795695"/>
              <a:gd name="connsiteY20" fmla="*/ 3079599 h 5146372"/>
              <a:gd name="connsiteX21" fmla="*/ 660839 w 3795695"/>
              <a:gd name="connsiteY21" fmla="*/ 3155799 h 5146372"/>
              <a:gd name="connsiteX22" fmla="*/ 635439 w 3795695"/>
              <a:gd name="connsiteY22" fmla="*/ 3244699 h 5146372"/>
              <a:gd name="connsiteX23" fmla="*/ 648139 w 3795695"/>
              <a:gd name="connsiteY23" fmla="*/ 3651099 h 5146372"/>
              <a:gd name="connsiteX24" fmla="*/ 673539 w 3795695"/>
              <a:gd name="connsiteY24" fmla="*/ 3689199 h 5146372"/>
              <a:gd name="connsiteX25" fmla="*/ 698939 w 3795695"/>
              <a:gd name="connsiteY25" fmla="*/ 3841599 h 5146372"/>
              <a:gd name="connsiteX26" fmla="*/ 711639 w 3795695"/>
              <a:gd name="connsiteY26" fmla="*/ 3892399 h 5146372"/>
              <a:gd name="connsiteX27" fmla="*/ 698939 w 3795695"/>
              <a:gd name="connsiteY27" fmla="*/ 4133699 h 5146372"/>
              <a:gd name="connsiteX28" fmla="*/ 673539 w 3795695"/>
              <a:gd name="connsiteY28" fmla="*/ 4171799 h 5146372"/>
              <a:gd name="connsiteX29" fmla="*/ 660839 w 3795695"/>
              <a:gd name="connsiteY29" fmla="*/ 4209899 h 5146372"/>
              <a:gd name="connsiteX30" fmla="*/ 610039 w 3795695"/>
              <a:gd name="connsiteY30" fmla="*/ 4286099 h 5146372"/>
              <a:gd name="connsiteX31" fmla="*/ 571939 w 3795695"/>
              <a:gd name="connsiteY31" fmla="*/ 4362299 h 5146372"/>
              <a:gd name="connsiteX32" fmla="*/ 533839 w 3795695"/>
              <a:gd name="connsiteY32" fmla="*/ 4387699 h 5146372"/>
              <a:gd name="connsiteX33" fmla="*/ 495739 w 3795695"/>
              <a:gd name="connsiteY33" fmla="*/ 4463899 h 5146372"/>
              <a:gd name="connsiteX34" fmla="*/ 381439 w 3795695"/>
              <a:gd name="connsiteY34" fmla="*/ 4501999 h 5146372"/>
              <a:gd name="connsiteX35" fmla="*/ 343339 w 3795695"/>
              <a:gd name="connsiteY35" fmla="*/ 4514699 h 5146372"/>
              <a:gd name="connsiteX36" fmla="*/ 267139 w 3795695"/>
              <a:gd name="connsiteY36" fmla="*/ 4565499 h 5146372"/>
              <a:gd name="connsiteX37" fmla="*/ 229039 w 3795695"/>
              <a:gd name="connsiteY37" fmla="*/ 4590899 h 5146372"/>
              <a:gd name="connsiteX38" fmla="*/ 190939 w 3795695"/>
              <a:gd name="connsiteY38" fmla="*/ 4603599 h 5146372"/>
              <a:gd name="connsiteX39" fmla="*/ 140139 w 3795695"/>
              <a:gd name="connsiteY39" fmla="*/ 4654399 h 5146372"/>
              <a:gd name="connsiteX40" fmla="*/ 102039 w 3795695"/>
              <a:gd name="connsiteY40" fmla="*/ 4692499 h 5146372"/>
              <a:gd name="connsiteX41" fmla="*/ 63939 w 3795695"/>
              <a:gd name="connsiteY41" fmla="*/ 4705199 h 5146372"/>
              <a:gd name="connsiteX42" fmla="*/ 25839 w 3795695"/>
              <a:gd name="connsiteY42" fmla="*/ 4730599 h 5146372"/>
              <a:gd name="connsiteX43" fmla="*/ 439 w 3795695"/>
              <a:gd name="connsiteY43" fmla="*/ 4768699 h 5146372"/>
              <a:gd name="connsiteX44" fmla="*/ 38539 w 3795695"/>
              <a:gd name="connsiteY44" fmla="*/ 4781399 h 5146372"/>
              <a:gd name="connsiteX45" fmla="*/ 622739 w 3795695"/>
              <a:gd name="connsiteY45" fmla="*/ 4794099 h 5146372"/>
              <a:gd name="connsiteX46" fmla="*/ 1054539 w 3795695"/>
              <a:gd name="connsiteY46" fmla="*/ 4806799 h 5146372"/>
              <a:gd name="connsiteX47" fmla="*/ 2857939 w 3795695"/>
              <a:gd name="connsiteY47" fmla="*/ 4844899 h 5146372"/>
              <a:gd name="connsiteX48" fmla="*/ 3632639 w 3795695"/>
              <a:gd name="connsiteY48" fmla="*/ 4832199 h 5146372"/>
              <a:gd name="connsiteX49" fmla="*/ 3670739 w 3795695"/>
              <a:gd name="connsiteY49" fmla="*/ 4806799 h 5146372"/>
              <a:gd name="connsiteX50" fmla="*/ 3581839 w 3795695"/>
              <a:gd name="connsiteY50" fmla="*/ 336399 h 5146372"/>
              <a:gd name="connsiteX0" fmla="*/ 3581839 w 3816769"/>
              <a:gd name="connsiteY0" fmla="*/ 338280 h 5170413"/>
              <a:gd name="connsiteX1" fmla="*/ 1105339 w 3816769"/>
              <a:gd name="connsiteY1" fmla="*/ 363680 h 5170413"/>
              <a:gd name="connsiteX2" fmla="*/ 1321239 w 3816769"/>
              <a:gd name="connsiteY2" fmla="*/ 592280 h 5170413"/>
              <a:gd name="connsiteX3" fmla="*/ 1549839 w 3816769"/>
              <a:gd name="connsiteY3" fmla="*/ 846280 h 5170413"/>
              <a:gd name="connsiteX4" fmla="*/ 1702239 w 3816769"/>
              <a:gd name="connsiteY4" fmla="*/ 1125680 h 5170413"/>
              <a:gd name="connsiteX5" fmla="*/ 1740339 w 3816769"/>
              <a:gd name="connsiteY5" fmla="*/ 1474930 h 5170413"/>
              <a:gd name="connsiteX6" fmla="*/ 1632389 w 3816769"/>
              <a:gd name="connsiteY6" fmla="*/ 1938480 h 5170413"/>
              <a:gd name="connsiteX7" fmla="*/ 1537139 w 3816769"/>
              <a:gd name="connsiteY7" fmla="*/ 2217880 h 5170413"/>
              <a:gd name="connsiteX8" fmla="*/ 1473639 w 3816769"/>
              <a:gd name="connsiteY8" fmla="*/ 2395680 h 5170413"/>
              <a:gd name="connsiteX9" fmla="*/ 1333939 w 3816769"/>
              <a:gd name="connsiteY9" fmla="*/ 2560780 h 5170413"/>
              <a:gd name="connsiteX10" fmla="*/ 1308539 w 3816769"/>
              <a:gd name="connsiteY10" fmla="*/ 2598880 h 5170413"/>
              <a:gd name="connsiteX11" fmla="*/ 1219639 w 3816769"/>
              <a:gd name="connsiteY11" fmla="*/ 2636980 h 5170413"/>
              <a:gd name="connsiteX12" fmla="*/ 1130739 w 3816769"/>
              <a:gd name="connsiteY12" fmla="*/ 2687780 h 5170413"/>
              <a:gd name="connsiteX13" fmla="*/ 1041839 w 3816769"/>
              <a:gd name="connsiteY13" fmla="*/ 2738580 h 5170413"/>
              <a:gd name="connsiteX14" fmla="*/ 991039 w 3816769"/>
              <a:gd name="connsiteY14" fmla="*/ 2751280 h 5170413"/>
              <a:gd name="connsiteX15" fmla="*/ 952939 w 3816769"/>
              <a:gd name="connsiteY15" fmla="*/ 2789380 h 5170413"/>
              <a:gd name="connsiteX16" fmla="*/ 914839 w 3816769"/>
              <a:gd name="connsiteY16" fmla="*/ 2814780 h 5170413"/>
              <a:gd name="connsiteX17" fmla="*/ 851339 w 3816769"/>
              <a:gd name="connsiteY17" fmla="*/ 2954480 h 5170413"/>
              <a:gd name="connsiteX18" fmla="*/ 800539 w 3816769"/>
              <a:gd name="connsiteY18" fmla="*/ 3005280 h 5170413"/>
              <a:gd name="connsiteX19" fmla="*/ 749739 w 3816769"/>
              <a:gd name="connsiteY19" fmla="*/ 3056080 h 5170413"/>
              <a:gd name="connsiteX20" fmla="*/ 711639 w 3816769"/>
              <a:gd name="connsiteY20" fmla="*/ 3081480 h 5170413"/>
              <a:gd name="connsiteX21" fmla="*/ 660839 w 3816769"/>
              <a:gd name="connsiteY21" fmla="*/ 3157680 h 5170413"/>
              <a:gd name="connsiteX22" fmla="*/ 635439 w 3816769"/>
              <a:gd name="connsiteY22" fmla="*/ 3246580 h 5170413"/>
              <a:gd name="connsiteX23" fmla="*/ 648139 w 3816769"/>
              <a:gd name="connsiteY23" fmla="*/ 3652980 h 5170413"/>
              <a:gd name="connsiteX24" fmla="*/ 673539 w 3816769"/>
              <a:gd name="connsiteY24" fmla="*/ 3691080 h 5170413"/>
              <a:gd name="connsiteX25" fmla="*/ 698939 w 3816769"/>
              <a:gd name="connsiteY25" fmla="*/ 3843480 h 5170413"/>
              <a:gd name="connsiteX26" fmla="*/ 711639 w 3816769"/>
              <a:gd name="connsiteY26" fmla="*/ 3894280 h 5170413"/>
              <a:gd name="connsiteX27" fmla="*/ 698939 w 3816769"/>
              <a:gd name="connsiteY27" fmla="*/ 4135580 h 5170413"/>
              <a:gd name="connsiteX28" fmla="*/ 673539 w 3816769"/>
              <a:gd name="connsiteY28" fmla="*/ 4173680 h 5170413"/>
              <a:gd name="connsiteX29" fmla="*/ 660839 w 3816769"/>
              <a:gd name="connsiteY29" fmla="*/ 4211780 h 5170413"/>
              <a:gd name="connsiteX30" fmla="*/ 610039 w 3816769"/>
              <a:gd name="connsiteY30" fmla="*/ 4287980 h 5170413"/>
              <a:gd name="connsiteX31" fmla="*/ 571939 w 3816769"/>
              <a:gd name="connsiteY31" fmla="*/ 4364180 h 5170413"/>
              <a:gd name="connsiteX32" fmla="*/ 533839 w 3816769"/>
              <a:gd name="connsiteY32" fmla="*/ 4389580 h 5170413"/>
              <a:gd name="connsiteX33" fmla="*/ 495739 w 3816769"/>
              <a:gd name="connsiteY33" fmla="*/ 4465780 h 5170413"/>
              <a:gd name="connsiteX34" fmla="*/ 381439 w 3816769"/>
              <a:gd name="connsiteY34" fmla="*/ 4503880 h 5170413"/>
              <a:gd name="connsiteX35" fmla="*/ 343339 w 3816769"/>
              <a:gd name="connsiteY35" fmla="*/ 4516580 h 5170413"/>
              <a:gd name="connsiteX36" fmla="*/ 267139 w 3816769"/>
              <a:gd name="connsiteY36" fmla="*/ 4567380 h 5170413"/>
              <a:gd name="connsiteX37" fmla="*/ 229039 w 3816769"/>
              <a:gd name="connsiteY37" fmla="*/ 4592780 h 5170413"/>
              <a:gd name="connsiteX38" fmla="*/ 190939 w 3816769"/>
              <a:gd name="connsiteY38" fmla="*/ 4605480 h 5170413"/>
              <a:gd name="connsiteX39" fmla="*/ 140139 w 3816769"/>
              <a:gd name="connsiteY39" fmla="*/ 4656280 h 5170413"/>
              <a:gd name="connsiteX40" fmla="*/ 102039 w 3816769"/>
              <a:gd name="connsiteY40" fmla="*/ 4694380 h 5170413"/>
              <a:gd name="connsiteX41" fmla="*/ 63939 w 3816769"/>
              <a:gd name="connsiteY41" fmla="*/ 4707080 h 5170413"/>
              <a:gd name="connsiteX42" fmla="*/ 25839 w 3816769"/>
              <a:gd name="connsiteY42" fmla="*/ 4732480 h 5170413"/>
              <a:gd name="connsiteX43" fmla="*/ 439 w 3816769"/>
              <a:gd name="connsiteY43" fmla="*/ 4770580 h 5170413"/>
              <a:gd name="connsiteX44" fmla="*/ 38539 w 3816769"/>
              <a:gd name="connsiteY44" fmla="*/ 4783280 h 5170413"/>
              <a:gd name="connsiteX45" fmla="*/ 622739 w 3816769"/>
              <a:gd name="connsiteY45" fmla="*/ 4795980 h 5170413"/>
              <a:gd name="connsiteX46" fmla="*/ 1054539 w 3816769"/>
              <a:gd name="connsiteY46" fmla="*/ 4808680 h 5170413"/>
              <a:gd name="connsiteX47" fmla="*/ 2857939 w 3816769"/>
              <a:gd name="connsiteY47" fmla="*/ 4846780 h 5170413"/>
              <a:gd name="connsiteX48" fmla="*/ 3632639 w 3816769"/>
              <a:gd name="connsiteY48" fmla="*/ 4834080 h 5170413"/>
              <a:gd name="connsiteX49" fmla="*/ 3581839 w 3816769"/>
              <a:gd name="connsiteY49" fmla="*/ 338280 h 5170413"/>
              <a:gd name="connsiteX0" fmla="*/ 3581839 w 3812049"/>
              <a:gd name="connsiteY0" fmla="*/ 338280 h 5114444"/>
              <a:gd name="connsiteX1" fmla="*/ 1105339 w 3812049"/>
              <a:gd name="connsiteY1" fmla="*/ 363680 h 5114444"/>
              <a:gd name="connsiteX2" fmla="*/ 1321239 w 3812049"/>
              <a:gd name="connsiteY2" fmla="*/ 592280 h 5114444"/>
              <a:gd name="connsiteX3" fmla="*/ 1549839 w 3812049"/>
              <a:gd name="connsiteY3" fmla="*/ 846280 h 5114444"/>
              <a:gd name="connsiteX4" fmla="*/ 1702239 w 3812049"/>
              <a:gd name="connsiteY4" fmla="*/ 1125680 h 5114444"/>
              <a:gd name="connsiteX5" fmla="*/ 1740339 w 3812049"/>
              <a:gd name="connsiteY5" fmla="*/ 1474930 h 5114444"/>
              <a:gd name="connsiteX6" fmla="*/ 1632389 w 3812049"/>
              <a:gd name="connsiteY6" fmla="*/ 1938480 h 5114444"/>
              <a:gd name="connsiteX7" fmla="*/ 1537139 w 3812049"/>
              <a:gd name="connsiteY7" fmla="*/ 2217880 h 5114444"/>
              <a:gd name="connsiteX8" fmla="*/ 1473639 w 3812049"/>
              <a:gd name="connsiteY8" fmla="*/ 2395680 h 5114444"/>
              <a:gd name="connsiteX9" fmla="*/ 1333939 w 3812049"/>
              <a:gd name="connsiteY9" fmla="*/ 2560780 h 5114444"/>
              <a:gd name="connsiteX10" fmla="*/ 1308539 w 3812049"/>
              <a:gd name="connsiteY10" fmla="*/ 2598880 h 5114444"/>
              <a:gd name="connsiteX11" fmla="*/ 1219639 w 3812049"/>
              <a:gd name="connsiteY11" fmla="*/ 2636980 h 5114444"/>
              <a:gd name="connsiteX12" fmla="*/ 1130739 w 3812049"/>
              <a:gd name="connsiteY12" fmla="*/ 2687780 h 5114444"/>
              <a:gd name="connsiteX13" fmla="*/ 1041839 w 3812049"/>
              <a:gd name="connsiteY13" fmla="*/ 2738580 h 5114444"/>
              <a:gd name="connsiteX14" fmla="*/ 991039 w 3812049"/>
              <a:gd name="connsiteY14" fmla="*/ 2751280 h 5114444"/>
              <a:gd name="connsiteX15" fmla="*/ 952939 w 3812049"/>
              <a:gd name="connsiteY15" fmla="*/ 2789380 h 5114444"/>
              <a:gd name="connsiteX16" fmla="*/ 914839 w 3812049"/>
              <a:gd name="connsiteY16" fmla="*/ 2814780 h 5114444"/>
              <a:gd name="connsiteX17" fmla="*/ 851339 w 3812049"/>
              <a:gd name="connsiteY17" fmla="*/ 2954480 h 5114444"/>
              <a:gd name="connsiteX18" fmla="*/ 800539 w 3812049"/>
              <a:gd name="connsiteY18" fmla="*/ 3005280 h 5114444"/>
              <a:gd name="connsiteX19" fmla="*/ 749739 w 3812049"/>
              <a:gd name="connsiteY19" fmla="*/ 3056080 h 5114444"/>
              <a:gd name="connsiteX20" fmla="*/ 711639 w 3812049"/>
              <a:gd name="connsiteY20" fmla="*/ 3081480 h 5114444"/>
              <a:gd name="connsiteX21" fmla="*/ 660839 w 3812049"/>
              <a:gd name="connsiteY21" fmla="*/ 3157680 h 5114444"/>
              <a:gd name="connsiteX22" fmla="*/ 635439 w 3812049"/>
              <a:gd name="connsiteY22" fmla="*/ 3246580 h 5114444"/>
              <a:gd name="connsiteX23" fmla="*/ 648139 w 3812049"/>
              <a:gd name="connsiteY23" fmla="*/ 3652980 h 5114444"/>
              <a:gd name="connsiteX24" fmla="*/ 673539 w 3812049"/>
              <a:gd name="connsiteY24" fmla="*/ 3691080 h 5114444"/>
              <a:gd name="connsiteX25" fmla="*/ 698939 w 3812049"/>
              <a:gd name="connsiteY25" fmla="*/ 3843480 h 5114444"/>
              <a:gd name="connsiteX26" fmla="*/ 711639 w 3812049"/>
              <a:gd name="connsiteY26" fmla="*/ 3894280 h 5114444"/>
              <a:gd name="connsiteX27" fmla="*/ 698939 w 3812049"/>
              <a:gd name="connsiteY27" fmla="*/ 4135580 h 5114444"/>
              <a:gd name="connsiteX28" fmla="*/ 673539 w 3812049"/>
              <a:gd name="connsiteY28" fmla="*/ 4173680 h 5114444"/>
              <a:gd name="connsiteX29" fmla="*/ 660839 w 3812049"/>
              <a:gd name="connsiteY29" fmla="*/ 4211780 h 5114444"/>
              <a:gd name="connsiteX30" fmla="*/ 610039 w 3812049"/>
              <a:gd name="connsiteY30" fmla="*/ 4287980 h 5114444"/>
              <a:gd name="connsiteX31" fmla="*/ 571939 w 3812049"/>
              <a:gd name="connsiteY31" fmla="*/ 4364180 h 5114444"/>
              <a:gd name="connsiteX32" fmla="*/ 533839 w 3812049"/>
              <a:gd name="connsiteY32" fmla="*/ 4389580 h 5114444"/>
              <a:gd name="connsiteX33" fmla="*/ 495739 w 3812049"/>
              <a:gd name="connsiteY33" fmla="*/ 4465780 h 5114444"/>
              <a:gd name="connsiteX34" fmla="*/ 381439 w 3812049"/>
              <a:gd name="connsiteY34" fmla="*/ 4503880 h 5114444"/>
              <a:gd name="connsiteX35" fmla="*/ 343339 w 3812049"/>
              <a:gd name="connsiteY35" fmla="*/ 4516580 h 5114444"/>
              <a:gd name="connsiteX36" fmla="*/ 267139 w 3812049"/>
              <a:gd name="connsiteY36" fmla="*/ 4567380 h 5114444"/>
              <a:gd name="connsiteX37" fmla="*/ 229039 w 3812049"/>
              <a:gd name="connsiteY37" fmla="*/ 4592780 h 5114444"/>
              <a:gd name="connsiteX38" fmla="*/ 190939 w 3812049"/>
              <a:gd name="connsiteY38" fmla="*/ 4605480 h 5114444"/>
              <a:gd name="connsiteX39" fmla="*/ 140139 w 3812049"/>
              <a:gd name="connsiteY39" fmla="*/ 4656280 h 5114444"/>
              <a:gd name="connsiteX40" fmla="*/ 102039 w 3812049"/>
              <a:gd name="connsiteY40" fmla="*/ 4694380 h 5114444"/>
              <a:gd name="connsiteX41" fmla="*/ 63939 w 3812049"/>
              <a:gd name="connsiteY41" fmla="*/ 4707080 h 5114444"/>
              <a:gd name="connsiteX42" fmla="*/ 25839 w 3812049"/>
              <a:gd name="connsiteY42" fmla="*/ 4732480 h 5114444"/>
              <a:gd name="connsiteX43" fmla="*/ 439 w 3812049"/>
              <a:gd name="connsiteY43" fmla="*/ 4770580 h 5114444"/>
              <a:gd name="connsiteX44" fmla="*/ 38539 w 3812049"/>
              <a:gd name="connsiteY44" fmla="*/ 4783280 h 5114444"/>
              <a:gd name="connsiteX45" fmla="*/ 622739 w 3812049"/>
              <a:gd name="connsiteY45" fmla="*/ 4795980 h 5114444"/>
              <a:gd name="connsiteX46" fmla="*/ 1054539 w 3812049"/>
              <a:gd name="connsiteY46" fmla="*/ 4808680 h 5114444"/>
              <a:gd name="connsiteX47" fmla="*/ 2857939 w 3812049"/>
              <a:gd name="connsiteY47" fmla="*/ 4846780 h 5114444"/>
              <a:gd name="connsiteX48" fmla="*/ 3619939 w 3812049"/>
              <a:gd name="connsiteY48" fmla="*/ 4757880 h 5114444"/>
              <a:gd name="connsiteX49" fmla="*/ 3581839 w 3812049"/>
              <a:gd name="connsiteY49" fmla="*/ 338280 h 5114444"/>
              <a:gd name="connsiteX0" fmla="*/ 3581839 w 3812049"/>
              <a:gd name="connsiteY0" fmla="*/ 338280 h 5114444"/>
              <a:gd name="connsiteX1" fmla="*/ 1105339 w 3812049"/>
              <a:gd name="connsiteY1" fmla="*/ 363680 h 5114444"/>
              <a:gd name="connsiteX2" fmla="*/ 1321239 w 3812049"/>
              <a:gd name="connsiteY2" fmla="*/ 592280 h 5114444"/>
              <a:gd name="connsiteX3" fmla="*/ 1549839 w 3812049"/>
              <a:gd name="connsiteY3" fmla="*/ 846280 h 5114444"/>
              <a:gd name="connsiteX4" fmla="*/ 1702239 w 3812049"/>
              <a:gd name="connsiteY4" fmla="*/ 1125680 h 5114444"/>
              <a:gd name="connsiteX5" fmla="*/ 1740339 w 3812049"/>
              <a:gd name="connsiteY5" fmla="*/ 1474930 h 5114444"/>
              <a:gd name="connsiteX6" fmla="*/ 1632389 w 3812049"/>
              <a:gd name="connsiteY6" fmla="*/ 1938480 h 5114444"/>
              <a:gd name="connsiteX7" fmla="*/ 1537139 w 3812049"/>
              <a:gd name="connsiteY7" fmla="*/ 2217880 h 5114444"/>
              <a:gd name="connsiteX8" fmla="*/ 1473639 w 3812049"/>
              <a:gd name="connsiteY8" fmla="*/ 2395680 h 5114444"/>
              <a:gd name="connsiteX9" fmla="*/ 1333939 w 3812049"/>
              <a:gd name="connsiteY9" fmla="*/ 2560780 h 5114444"/>
              <a:gd name="connsiteX10" fmla="*/ 1308539 w 3812049"/>
              <a:gd name="connsiteY10" fmla="*/ 2598880 h 5114444"/>
              <a:gd name="connsiteX11" fmla="*/ 1219639 w 3812049"/>
              <a:gd name="connsiteY11" fmla="*/ 2636980 h 5114444"/>
              <a:gd name="connsiteX12" fmla="*/ 1130739 w 3812049"/>
              <a:gd name="connsiteY12" fmla="*/ 2687780 h 5114444"/>
              <a:gd name="connsiteX13" fmla="*/ 1041839 w 3812049"/>
              <a:gd name="connsiteY13" fmla="*/ 2738580 h 5114444"/>
              <a:gd name="connsiteX14" fmla="*/ 991039 w 3812049"/>
              <a:gd name="connsiteY14" fmla="*/ 2751280 h 5114444"/>
              <a:gd name="connsiteX15" fmla="*/ 952939 w 3812049"/>
              <a:gd name="connsiteY15" fmla="*/ 2789380 h 5114444"/>
              <a:gd name="connsiteX16" fmla="*/ 914839 w 3812049"/>
              <a:gd name="connsiteY16" fmla="*/ 2814780 h 5114444"/>
              <a:gd name="connsiteX17" fmla="*/ 851339 w 3812049"/>
              <a:gd name="connsiteY17" fmla="*/ 2954480 h 5114444"/>
              <a:gd name="connsiteX18" fmla="*/ 800539 w 3812049"/>
              <a:gd name="connsiteY18" fmla="*/ 3005280 h 5114444"/>
              <a:gd name="connsiteX19" fmla="*/ 749739 w 3812049"/>
              <a:gd name="connsiteY19" fmla="*/ 3056080 h 5114444"/>
              <a:gd name="connsiteX20" fmla="*/ 711639 w 3812049"/>
              <a:gd name="connsiteY20" fmla="*/ 3081480 h 5114444"/>
              <a:gd name="connsiteX21" fmla="*/ 660839 w 3812049"/>
              <a:gd name="connsiteY21" fmla="*/ 3157680 h 5114444"/>
              <a:gd name="connsiteX22" fmla="*/ 635439 w 3812049"/>
              <a:gd name="connsiteY22" fmla="*/ 3246580 h 5114444"/>
              <a:gd name="connsiteX23" fmla="*/ 648139 w 3812049"/>
              <a:gd name="connsiteY23" fmla="*/ 3652980 h 5114444"/>
              <a:gd name="connsiteX24" fmla="*/ 673539 w 3812049"/>
              <a:gd name="connsiteY24" fmla="*/ 3691080 h 5114444"/>
              <a:gd name="connsiteX25" fmla="*/ 698939 w 3812049"/>
              <a:gd name="connsiteY25" fmla="*/ 3843480 h 5114444"/>
              <a:gd name="connsiteX26" fmla="*/ 711639 w 3812049"/>
              <a:gd name="connsiteY26" fmla="*/ 3894280 h 5114444"/>
              <a:gd name="connsiteX27" fmla="*/ 698939 w 3812049"/>
              <a:gd name="connsiteY27" fmla="*/ 4135580 h 5114444"/>
              <a:gd name="connsiteX28" fmla="*/ 673539 w 3812049"/>
              <a:gd name="connsiteY28" fmla="*/ 4173680 h 5114444"/>
              <a:gd name="connsiteX29" fmla="*/ 660839 w 3812049"/>
              <a:gd name="connsiteY29" fmla="*/ 4211780 h 5114444"/>
              <a:gd name="connsiteX30" fmla="*/ 610039 w 3812049"/>
              <a:gd name="connsiteY30" fmla="*/ 4287980 h 5114444"/>
              <a:gd name="connsiteX31" fmla="*/ 571939 w 3812049"/>
              <a:gd name="connsiteY31" fmla="*/ 4364180 h 5114444"/>
              <a:gd name="connsiteX32" fmla="*/ 533839 w 3812049"/>
              <a:gd name="connsiteY32" fmla="*/ 4389580 h 5114444"/>
              <a:gd name="connsiteX33" fmla="*/ 495739 w 3812049"/>
              <a:gd name="connsiteY33" fmla="*/ 4465780 h 5114444"/>
              <a:gd name="connsiteX34" fmla="*/ 381439 w 3812049"/>
              <a:gd name="connsiteY34" fmla="*/ 4503880 h 5114444"/>
              <a:gd name="connsiteX35" fmla="*/ 343339 w 3812049"/>
              <a:gd name="connsiteY35" fmla="*/ 4516580 h 5114444"/>
              <a:gd name="connsiteX36" fmla="*/ 267139 w 3812049"/>
              <a:gd name="connsiteY36" fmla="*/ 4567380 h 5114444"/>
              <a:gd name="connsiteX37" fmla="*/ 229039 w 3812049"/>
              <a:gd name="connsiteY37" fmla="*/ 4592780 h 5114444"/>
              <a:gd name="connsiteX38" fmla="*/ 190939 w 3812049"/>
              <a:gd name="connsiteY38" fmla="*/ 4605480 h 5114444"/>
              <a:gd name="connsiteX39" fmla="*/ 140139 w 3812049"/>
              <a:gd name="connsiteY39" fmla="*/ 4656280 h 5114444"/>
              <a:gd name="connsiteX40" fmla="*/ 102039 w 3812049"/>
              <a:gd name="connsiteY40" fmla="*/ 4694380 h 5114444"/>
              <a:gd name="connsiteX41" fmla="*/ 63939 w 3812049"/>
              <a:gd name="connsiteY41" fmla="*/ 4707080 h 5114444"/>
              <a:gd name="connsiteX42" fmla="*/ 25839 w 3812049"/>
              <a:gd name="connsiteY42" fmla="*/ 4732480 h 5114444"/>
              <a:gd name="connsiteX43" fmla="*/ 439 w 3812049"/>
              <a:gd name="connsiteY43" fmla="*/ 4770580 h 5114444"/>
              <a:gd name="connsiteX44" fmla="*/ 38539 w 3812049"/>
              <a:gd name="connsiteY44" fmla="*/ 4783280 h 5114444"/>
              <a:gd name="connsiteX45" fmla="*/ 622739 w 3812049"/>
              <a:gd name="connsiteY45" fmla="*/ 4795980 h 5114444"/>
              <a:gd name="connsiteX46" fmla="*/ 1054539 w 3812049"/>
              <a:gd name="connsiteY46" fmla="*/ 4808680 h 5114444"/>
              <a:gd name="connsiteX47" fmla="*/ 2857939 w 3812049"/>
              <a:gd name="connsiteY47" fmla="*/ 4846780 h 5114444"/>
              <a:gd name="connsiteX48" fmla="*/ 3619939 w 3812049"/>
              <a:gd name="connsiteY48" fmla="*/ 4757880 h 5114444"/>
              <a:gd name="connsiteX49" fmla="*/ 3581839 w 3812049"/>
              <a:gd name="connsiteY49" fmla="*/ 338280 h 5114444"/>
              <a:gd name="connsiteX0" fmla="*/ 3581839 w 3812049"/>
              <a:gd name="connsiteY0" fmla="*/ 338280 h 5094932"/>
              <a:gd name="connsiteX1" fmla="*/ 1105339 w 3812049"/>
              <a:gd name="connsiteY1" fmla="*/ 363680 h 5094932"/>
              <a:gd name="connsiteX2" fmla="*/ 1321239 w 3812049"/>
              <a:gd name="connsiteY2" fmla="*/ 592280 h 5094932"/>
              <a:gd name="connsiteX3" fmla="*/ 1549839 w 3812049"/>
              <a:gd name="connsiteY3" fmla="*/ 846280 h 5094932"/>
              <a:gd name="connsiteX4" fmla="*/ 1702239 w 3812049"/>
              <a:gd name="connsiteY4" fmla="*/ 1125680 h 5094932"/>
              <a:gd name="connsiteX5" fmla="*/ 1740339 w 3812049"/>
              <a:gd name="connsiteY5" fmla="*/ 1474930 h 5094932"/>
              <a:gd name="connsiteX6" fmla="*/ 1632389 w 3812049"/>
              <a:gd name="connsiteY6" fmla="*/ 1938480 h 5094932"/>
              <a:gd name="connsiteX7" fmla="*/ 1537139 w 3812049"/>
              <a:gd name="connsiteY7" fmla="*/ 2217880 h 5094932"/>
              <a:gd name="connsiteX8" fmla="*/ 1473639 w 3812049"/>
              <a:gd name="connsiteY8" fmla="*/ 2395680 h 5094932"/>
              <a:gd name="connsiteX9" fmla="*/ 1333939 w 3812049"/>
              <a:gd name="connsiteY9" fmla="*/ 2560780 h 5094932"/>
              <a:gd name="connsiteX10" fmla="*/ 1308539 w 3812049"/>
              <a:gd name="connsiteY10" fmla="*/ 2598880 h 5094932"/>
              <a:gd name="connsiteX11" fmla="*/ 1219639 w 3812049"/>
              <a:gd name="connsiteY11" fmla="*/ 2636980 h 5094932"/>
              <a:gd name="connsiteX12" fmla="*/ 1130739 w 3812049"/>
              <a:gd name="connsiteY12" fmla="*/ 2687780 h 5094932"/>
              <a:gd name="connsiteX13" fmla="*/ 1041839 w 3812049"/>
              <a:gd name="connsiteY13" fmla="*/ 2738580 h 5094932"/>
              <a:gd name="connsiteX14" fmla="*/ 991039 w 3812049"/>
              <a:gd name="connsiteY14" fmla="*/ 2751280 h 5094932"/>
              <a:gd name="connsiteX15" fmla="*/ 952939 w 3812049"/>
              <a:gd name="connsiteY15" fmla="*/ 2789380 h 5094932"/>
              <a:gd name="connsiteX16" fmla="*/ 914839 w 3812049"/>
              <a:gd name="connsiteY16" fmla="*/ 2814780 h 5094932"/>
              <a:gd name="connsiteX17" fmla="*/ 851339 w 3812049"/>
              <a:gd name="connsiteY17" fmla="*/ 2954480 h 5094932"/>
              <a:gd name="connsiteX18" fmla="*/ 800539 w 3812049"/>
              <a:gd name="connsiteY18" fmla="*/ 3005280 h 5094932"/>
              <a:gd name="connsiteX19" fmla="*/ 749739 w 3812049"/>
              <a:gd name="connsiteY19" fmla="*/ 3056080 h 5094932"/>
              <a:gd name="connsiteX20" fmla="*/ 711639 w 3812049"/>
              <a:gd name="connsiteY20" fmla="*/ 3081480 h 5094932"/>
              <a:gd name="connsiteX21" fmla="*/ 660839 w 3812049"/>
              <a:gd name="connsiteY21" fmla="*/ 3157680 h 5094932"/>
              <a:gd name="connsiteX22" fmla="*/ 635439 w 3812049"/>
              <a:gd name="connsiteY22" fmla="*/ 3246580 h 5094932"/>
              <a:gd name="connsiteX23" fmla="*/ 648139 w 3812049"/>
              <a:gd name="connsiteY23" fmla="*/ 3652980 h 5094932"/>
              <a:gd name="connsiteX24" fmla="*/ 673539 w 3812049"/>
              <a:gd name="connsiteY24" fmla="*/ 3691080 h 5094932"/>
              <a:gd name="connsiteX25" fmla="*/ 698939 w 3812049"/>
              <a:gd name="connsiteY25" fmla="*/ 3843480 h 5094932"/>
              <a:gd name="connsiteX26" fmla="*/ 711639 w 3812049"/>
              <a:gd name="connsiteY26" fmla="*/ 3894280 h 5094932"/>
              <a:gd name="connsiteX27" fmla="*/ 698939 w 3812049"/>
              <a:gd name="connsiteY27" fmla="*/ 4135580 h 5094932"/>
              <a:gd name="connsiteX28" fmla="*/ 673539 w 3812049"/>
              <a:gd name="connsiteY28" fmla="*/ 4173680 h 5094932"/>
              <a:gd name="connsiteX29" fmla="*/ 660839 w 3812049"/>
              <a:gd name="connsiteY29" fmla="*/ 4211780 h 5094932"/>
              <a:gd name="connsiteX30" fmla="*/ 610039 w 3812049"/>
              <a:gd name="connsiteY30" fmla="*/ 4287980 h 5094932"/>
              <a:gd name="connsiteX31" fmla="*/ 571939 w 3812049"/>
              <a:gd name="connsiteY31" fmla="*/ 4364180 h 5094932"/>
              <a:gd name="connsiteX32" fmla="*/ 533839 w 3812049"/>
              <a:gd name="connsiteY32" fmla="*/ 4389580 h 5094932"/>
              <a:gd name="connsiteX33" fmla="*/ 495739 w 3812049"/>
              <a:gd name="connsiteY33" fmla="*/ 4465780 h 5094932"/>
              <a:gd name="connsiteX34" fmla="*/ 381439 w 3812049"/>
              <a:gd name="connsiteY34" fmla="*/ 4503880 h 5094932"/>
              <a:gd name="connsiteX35" fmla="*/ 343339 w 3812049"/>
              <a:gd name="connsiteY35" fmla="*/ 4516580 h 5094932"/>
              <a:gd name="connsiteX36" fmla="*/ 267139 w 3812049"/>
              <a:gd name="connsiteY36" fmla="*/ 4567380 h 5094932"/>
              <a:gd name="connsiteX37" fmla="*/ 229039 w 3812049"/>
              <a:gd name="connsiteY37" fmla="*/ 4592780 h 5094932"/>
              <a:gd name="connsiteX38" fmla="*/ 190939 w 3812049"/>
              <a:gd name="connsiteY38" fmla="*/ 4605480 h 5094932"/>
              <a:gd name="connsiteX39" fmla="*/ 140139 w 3812049"/>
              <a:gd name="connsiteY39" fmla="*/ 4656280 h 5094932"/>
              <a:gd name="connsiteX40" fmla="*/ 102039 w 3812049"/>
              <a:gd name="connsiteY40" fmla="*/ 4694380 h 5094932"/>
              <a:gd name="connsiteX41" fmla="*/ 63939 w 3812049"/>
              <a:gd name="connsiteY41" fmla="*/ 4707080 h 5094932"/>
              <a:gd name="connsiteX42" fmla="*/ 25839 w 3812049"/>
              <a:gd name="connsiteY42" fmla="*/ 4732480 h 5094932"/>
              <a:gd name="connsiteX43" fmla="*/ 439 w 3812049"/>
              <a:gd name="connsiteY43" fmla="*/ 4770580 h 5094932"/>
              <a:gd name="connsiteX44" fmla="*/ 38539 w 3812049"/>
              <a:gd name="connsiteY44" fmla="*/ 4783280 h 5094932"/>
              <a:gd name="connsiteX45" fmla="*/ 622739 w 3812049"/>
              <a:gd name="connsiteY45" fmla="*/ 4795980 h 5094932"/>
              <a:gd name="connsiteX46" fmla="*/ 1054539 w 3812049"/>
              <a:gd name="connsiteY46" fmla="*/ 4808680 h 5094932"/>
              <a:gd name="connsiteX47" fmla="*/ 2851589 w 3812049"/>
              <a:gd name="connsiteY47" fmla="*/ 4776930 h 5094932"/>
              <a:gd name="connsiteX48" fmla="*/ 3619939 w 3812049"/>
              <a:gd name="connsiteY48" fmla="*/ 4757880 h 5094932"/>
              <a:gd name="connsiteX49" fmla="*/ 3581839 w 3812049"/>
              <a:gd name="connsiteY49" fmla="*/ 338280 h 5094932"/>
              <a:gd name="connsiteX0" fmla="*/ 3581839 w 3812049"/>
              <a:gd name="connsiteY0" fmla="*/ 338280 h 4809221"/>
              <a:gd name="connsiteX1" fmla="*/ 1105339 w 3812049"/>
              <a:gd name="connsiteY1" fmla="*/ 363680 h 4809221"/>
              <a:gd name="connsiteX2" fmla="*/ 1321239 w 3812049"/>
              <a:gd name="connsiteY2" fmla="*/ 592280 h 4809221"/>
              <a:gd name="connsiteX3" fmla="*/ 1549839 w 3812049"/>
              <a:gd name="connsiteY3" fmla="*/ 846280 h 4809221"/>
              <a:gd name="connsiteX4" fmla="*/ 1702239 w 3812049"/>
              <a:gd name="connsiteY4" fmla="*/ 1125680 h 4809221"/>
              <a:gd name="connsiteX5" fmla="*/ 1740339 w 3812049"/>
              <a:gd name="connsiteY5" fmla="*/ 1474930 h 4809221"/>
              <a:gd name="connsiteX6" fmla="*/ 1632389 w 3812049"/>
              <a:gd name="connsiteY6" fmla="*/ 1938480 h 4809221"/>
              <a:gd name="connsiteX7" fmla="*/ 1537139 w 3812049"/>
              <a:gd name="connsiteY7" fmla="*/ 2217880 h 4809221"/>
              <a:gd name="connsiteX8" fmla="*/ 1473639 w 3812049"/>
              <a:gd name="connsiteY8" fmla="*/ 2395680 h 4809221"/>
              <a:gd name="connsiteX9" fmla="*/ 1333939 w 3812049"/>
              <a:gd name="connsiteY9" fmla="*/ 2560780 h 4809221"/>
              <a:gd name="connsiteX10" fmla="*/ 1308539 w 3812049"/>
              <a:gd name="connsiteY10" fmla="*/ 2598880 h 4809221"/>
              <a:gd name="connsiteX11" fmla="*/ 1219639 w 3812049"/>
              <a:gd name="connsiteY11" fmla="*/ 2636980 h 4809221"/>
              <a:gd name="connsiteX12" fmla="*/ 1130739 w 3812049"/>
              <a:gd name="connsiteY12" fmla="*/ 2687780 h 4809221"/>
              <a:gd name="connsiteX13" fmla="*/ 1041839 w 3812049"/>
              <a:gd name="connsiteY13" fmla="*/ 2738580 h 4809221"/>
              <a:gd name="connsiteX14" fmla="*/ 991039 w 3812049"/>
              <a:gd name="connsiteY14" fmla="*/ 2751280 h 4809221"/>
              <a:gd name="connsiteX15" fmla="*/ 952939 w 3812049"/>
              <a:gd name="connsiteY15" fmla="*/ 2789380 h 4809221"/>
              <a:gd name="connsiteX16" fmla="*/ 914839 w 3812049"/>
              <a:gd name="connsiteY16" fmla="*/ 2814780 h 4809221"/>
              <a:gd name="connsiteX17" fmla="*/ 851339 w 3812049"/>
              <a:gd name="connsiteY17" fmla="*/ 2954480 h 4809221"/>
              <a:gd name="connsiteX18" fmla="*/ 800539 w 3812049"/>
              <a:gd name="connsiteY18" fmla="*/ 3005280 h 4809221"/>
              <a:gd name="connsiteX19" fmla="*/ 749739 w 3812049"/>
              <a:gd name="connsiteY19" fmla="*/ 3056080 h 4809221"/>
              <a:gd name="connsiteX20" fmla="*/ 711639 w 3812049"/>
              <a:gd name="connsiteY20" fmla="*/ 3081480 h 4809221"/>
              <a:gd name="connsiteX21" fmla="*/ 660839 w 3812049"/>
              <a:gd name="connsiteY21" fmla="*/ 3157680 h 4809221"/>
              <a:gd name="connsiteX22" fmla="*/ 635439 w 3812049"/>
              <a:gd name="connsiteY22" fmla="*/ 3246580 h 4809221"/>
              <a:gd name="connsiteX23" fmla="*/ 648139 w 3812049"/>
              <a:gd name="connsiteY23" fmla="*/ 3652980 h 4809221"/>
              <a:gd name="connsiteX24" fmla="*/ 673539 w 3812049"/>
              <a:gd name="connsiteY24" fmla="*/ 3691080 h 4809221"/>
              <a:gd name="connsiteX25" fmla="*/ 698939 w 3812049"/>
              <a:gd name="connsiteY25" fmla="*/ 3843480 h 4809221"/>
              <a:gd name="connsiteX26" fmla="*/ 711639 w 3812049"/>
              <a:gd name="connsiteY26" fmla="*/ 3894280 h 4809221"/>
              <a:gd name="connsiteX27" fmla="*/ 698939 w 3812049"/>
              <a:gd name="connsiteY27" fmla="*/ 4135580 h 4809221"/>
              <a:gd name="connsiteX28" fmla="*/ 673539 w 3812049"/>
              <a:gd name="connsiteY28" fmla="*/ 4173680 h 4809221"/>
              <a:gd name="connsiteX29" fmla="*/ 660839 w 3812049"/>
              <a:gd name="connsiteY29" fmla="*/ 4211780 h 4809221"/>
              <a:gd name="connsiteX30" fmla="*/ 610039 w 3812049"/>
              <a:gd name="connsiteY30" fmla="*/ 4287980 h 4809221"/>
              <a:gd name="connsiteX31" fmla="*/ 571939 w 3812049"/>
              <a:gd name="connsiteY31" fmla="*/ 4364180 h 4809221"/>
              <a:gd name="connsiteX32" fmla="*/ 533839 w 3812049"/>
              <a:gd name="connsiteY32" fmla="*/ 4389580 h 4809221"/>
              <a:gd name="connsiteX33" fmla="*/ 495739 w 3812049"/>
              <a:gd name="connsiteY33" fmla="*/ 4465780 h 4809221"/>
              <a:gd name="connsiteX34" fmla="*/ 381439 w 3812049"/>
              <a:gd name="connsiteY34" fmla="*/ 4503880 h 4809221"/>
              <a:gd name="connsiteX35" fmla="*/ 343339 w 3812049"/>
              <a:gd name="connsiteY35" fmla="*/ 4516580 h 4809221"/>
              <a:gd name="connsiteX36" fmla="*/ 267139 w 3812049"/>
              <a:gd name="connsiteY36" fmla="*/ 4567380 h 4809221"/>
              <a:gd name="connsiteX37" fmla="*/ 229039 w 3812049"/>
              <a:gd name="connsiteY37" fmla="*/ 4592780 h 4809221"/>
              <a:gd name="connsiteX38" fmla="*/ 190939 w 3812049"/>
              <a:gd name="connsiteY38" fmla="*/ 4605480 h 4809221"/>
              <a:gd name="connsiteX39" fmla="*/ 140139 w 3812049"/>
              <a:gd name="connsiteY39" fmla="*/ 4656280 h 4809221"/>
              <a:gd name="connsiteX40" fmla="*/ 102039 w 3812049"/>
              <a:gd name="connsiteY40" fmla="*/ 4694380 h 4809221"/>
              <a:gd name="connsiteX41" fmla="*/ 63939 w 3812049"/>
              <a:gd name="connsiteY41" fmla="*/ 4707080 h 4809221"/>
              <a:gd name="connsiteX42" fmla="*/ 25839 w 3812049"/>
              <a:gd name="connsiteY42" fmla="*/ 4732480 h 4809221"/>
              <a:gd name="connsiteX43" fmla="*/ 439 w 3812049"/>
              <a:gd name="connsiteY43" fmla="*/ 4770580 h 4809221"/>
              <a:gd name="connsiteX44" fmla="*/ 38539 w 3812049"/>
              <a:gd name="connsiteY44" fmla="*/ 4783280 h 4809221"/>
              <a:gd name="connsiteX45" fmla="*/ 622739 w 3812049"/>
              <a:gd name="connsiteY45" fmla="*/ 4795980 h 4809221"/>
              <a:gd name="connsiteX46" fmla="*/ 1054539 w 3812049"/>
              <a:gd name="connsiteY46" fmla="*/ 4808680 h 4809221"/>
              <a:gd name="connsiteX47" fmla="*/ 2851589 w 3812049"/>
              <a:gd name="connsiteY47" fmla="*/ 4776930 h 4809221"/>
              <a:gd name="connsiteX48" fmla="*/ 3619939 w 3812049"/>
              <a:gd name="connsiteY48" fmla="*/ 4757880 h 4809221"/>
              <a:gd name="connsiteX49" fmla="*/ 3581839 w 3812049"/>
              <a:gd name="connsiteY49" fmla="*/ 338280 h 4809221"/>
              <a:gd name="connsiteX0" fmla="*/ 3581839 w 3812049"/>
              <a:gd name="connsiteY0" fmla="*/ 338280 h 4795980"/>
              <a:gd name="connsiteX1" fmla="*/ 1105339 w 3812049"/>
              <a:gd name="connsiteY1" fmla="*/ 363680 h 4795980"/>
              <a:gd name="connsiteX2" fmla="*/ 1321239 w 3812049"/>
              <a:gd name="connsiteY2" fmla="*/ 592280 h 4795980"/>
              <a:gd name="connsiteX3" fmla="*/ 1549839 w 3812049"/>
              <a:gd name="connsiteY3" fmla="*/ 846280 h 4795980"/>
              <a:gd name="connsiteX4" fmla="*/ 1702239 w 3812049"/>
              <a:gd name="connsiteY4" fmla="*/ 1125680 h 4795980"/>
              <a:gd name="connsiteX5" fmla="*/ 1740339 w 3812049"/>
              <a:gd name="connsiteY5" fmla="*/ 1474930 h 4795980"/>
              <a:gd name="connsiteX6" fmla="*/ 1632389 w 3812049"/>
              <a:gd name="connsiteY6" fmla="*/ 1938480 h 4795980"/>
              <a:gd name="connsiteX7" fmla="*/ 1537139 w 3812049"/>
              <a:gd name="connsiteY7" fmla="*/ 2217880 h 4795980"/>
              <a:gd name="connsiteX8" fmla="*/ 1473639 w 3812049"/>
              <a:gd name="connsiteY8" fmla="*/ 2395680 h 4795980"/>
              <a:gd name="connsiteX9" fmla="*/ 1333939 w 3812049"/>
              <a:gd name="connsiteY9" fmla="*/ 2560780 h 4795980"/>
              <a:gd name="connsiteX10" fmla="*/ 1308539 w 3812049"/>
              <a:gd name="connsiteY10" fmla="*/ 2598880 h 4795980"/>
              <a:gd name="connsiteX11" fmla="*/ 1219639 w 3812049"/>
              <a:gd name="connsiteY11" fmla="*/ 2636980 h 4795980"/>
              <a:gd name="connsiteX12" fmla="*/ 1130739 w 3812049"/>
              <a:gd name="connsiteY12" fmla="*/ 2687780 h 4795980"/>
              <a:gd name="connsiteX13" fmla="*/ 1041839 w 3812049"/>
              <a:gd name="connsiteY13" fmla="*/ 2738580 h 4795980"/>
              <a:gd name="connsiteX14" fmla="*/ 991039 w 3812049"/>
              <a:gd name="connsiteY14" fmla="*/ 2751280 h 4795980"/>
              <a:gd name="connsiteX15" fmla="*/ 952939 w 3812049"/>
              <a:gd name="connsiteY15" fmla="*/ 2789380 h 4795980"/>
              <a:gd name="connsiteX16" fmla="*/ 914839 w 3812049"/>
              <a:gd name="connsiteY16" fmla="*/ 2814780 h 4795980"/>
              <a:gd name="connsiteX17" fmla="*/ 851339 w 3812049"/>
              <a:gd name="connsiteY17" fmla="*/ 2954480 h 4795980"/>
              <a:gd name="connsiteX18" fmla="*/ 800539 w 3812049"/>
              <a:gd name="connsiteY18" fmla="*/ 3005280 h 4795980"/>
              <a:gd name="connsiteX19" fmla="*/ 749739 w 3812049"/>
              <a:gd name="connsiteY19" fmla="*/ 3056080 h 4795980"/>
              <a:gd name="connsiteX20" fmla="*/ 711639 w 3812049"/>
              <a:gd name="connsiteY20" fmla="*/ 3081480 h 4795980"/>
              <a:gd name="connsiteX21" fmla="*/ 660839 w 3812049"/>
              <a:gd name="connsiteY21" fmla="*/ 3157680 h 4795980"/>
              <a:gd name="connsiteX22" fmla="*/ 635439 w 3812049"/>
              <a:gd name="connsiteY22" fmla="*/ 3246580 h 4795980"/>
              <a:gd name="connsiteX23" fmla="*/ 648139 w 3812049"/>
              <a:gd name="connsiteY23" fmla="*/ 3652980 h 4795980"/>
              <a:gd name="connsiteX24" fmla="*/ 673539 w 3812049"/>
              <a:gd name="connsiteY24" fmla="*/ 3691080 h 4795980"/>
              <a:gd name="connsiteX25" fmla="*/ 698939 w 3812049"/>
              <a:gd name="connsiteY25" fmla="*/ 3843480 h 4795980"/>
              <a:gd name="connsiteX26" fmla="*/ 711639 w 3812049"/>
              <a:gd name="connsiteY26" fmla="*/ 3894280 h 4795980"/>
              <a:gd name="connsiteX27" fmla="*/ 698939 w 3812049"/>
              <a:gd name="connsiteY27" fmla="*/ 4135580 h 4795980"/>
              <a:gd name="connsiteX28" fmla="*/ 673539 w 3812049"/>
              <a:gd name="connsiteY28" fmla="*/ 4173680 h 4795980"/>
              <a:gd name="connsiteX29" fmla="*/ 660839 w 3812049"/>
              <a:gd name="connsiteY29" fmla="*/ 4211780 h 4795980"/>
              <a:gd name="connsiteX30" fmla="*/ 610039 w 3812049"/>
              <a:gd name="connsiteY30" fmla="*/ 4287980 h 4795980"/>
              <a:gd name="connsiteX31" fmla="*/ 571939 w 3812049"/>
              <a:gd name="connsiteY31" fmla="*/ 4364180 h 4795980"/>
              <a:gd name="connsiteX32" fmla="*/ 533839 w 3812049"/>
              <a:gd name="connsiteY32" fmla="*/ 4389580 h 4795980"/>
              <a:gd name="connsiteX33" fmla="*/ 495739 w 3812049"/>
              <a:gd name="connsiteY33" fmla="*/ 4465780 h 4795980"/>
              <a:gd name="connsiteX34" fmla="*/ 381439 w 3812049"/>
              <a:gd name="connsiteY34" fmla="*/ 4503880 h 4795980"/>
              <a:gd name="connsiteX35" fmla="*/ 343339 w 3812049"/>
              <a:gd name="connsiteY35" fmla="*/ 4516580 h 4795980"/>
              <a:gd name="connsiteX36" fmla="*/ 267139 w 3812049"/>
              <a:gd name="connsiteY36" fmla="*/ 4567380 h 4795980"/>
              <a:gd name="connsiteX37" fmla="*/ 229039 w 3812049"/>
              <a:gd name="connsiteY37" fmla="*/ 4592780 h 4795980"/>
              <a:gd name="connsiteX38" fmla="*/ 190939 w 3812049"/>
              <a:gd name="connsiteY38" fmla="*/ 4605480 h 4795980"/>
              <a:gd name="connsiteX39" fmla="*/ 140139 w 3812049"/>
              <a:gd name="connsiteY39" fmla="*/ 4656280 h 4795980"/>
              <a:gd name="connsiteX40" fmla="*/ 102039 w 3812049"/>
              <a:gd name="connsiteY40" fmla="*/ 4694380 h 4795980"/>
              <a:gd name="connsiteX41" fmla="*/ 63939 w 3812049"/>
              <a:gd name="connsiteY41" fmla="*/ 4707080 h 4795980"/>
              <a:gd name="connsiteX42" fmla="*/ 25839 w 3812049"/>
              <a:gd name="connsiteY42" fmla="*/ 4732480 h 4795980"/>
              <a:gd name="connsiteX43" fmla="*/ 439 w 3812049"/>
              <a:gd name="connsiteY43" fmla="*/ 4770580 h 4795980"/>
              <a:gd name="connsiteX44" fmla="*/ 38539 w 3812049"/>
              <a:gd name="connsiteY44" fmla="*/ 4783280 h 4795980"/>
              <a:gd name="connsiteX45" fmla="*/ 622739 w 3812049"/>
              <a:gd name="connsiteY45" fmla="*/ 4795980 h 4795980"/>
              <a:gd name="connsiteX46" fmla="*/ 1435539 w 3812049"/>
              <a:gd name="connsiteY46" fmla="*/ 4783280 h 4795980"/>
              <a:gd name="connsiteX47" fmla="*/ 2851589 w 3812049"/>
              <a:gd name="connsiteY47" fmla="*/ 4776930 h 4795980"/>
              <a:gd name="connsiteX48" fmla="*/ 3619939 w 3812049"/>
              <a:gd name="connsiteY48" fmla="*/ 4757880 h 4795980"/>
              <a:gd name="connsiteX49" fmla="*/ 3581839 w 3812049"/>
              <a:gd name="connsiteY49" fmla="*/ 338280 h 4795980"/>
              <a:gd name="connsiteX0" fmla="*/ 3592154 w 3822364"/>
              <a:gd name="connsiteY0" fmla="*/ 338280 h 4795980"/>
              <a:gd name="connsiteX1" fmla="*/ 1115654 w 3822364"/>
              <a:gd name="connsiteY1" fmla="*/ 363680 h 4795980"/>
              <a:gd name="connsiteX2" fmla="*/ 1331554 w 3822364"/>
              <a:gd name="connsiteY2" fmla="*/ 592280 h 4795980"/>
              <a:gd name="connsiteX3" fmla="*/ 1560154 w 3822364"/>
              <a:gd name="connsiteY3" fmla="*/ 846280 h 4795980"/>
              <a:gd name="connsiteX4" fmla="*/ 1712554 w 3822364"/>
              <a:gd name="connsiteY4" fmla="*/ 1125680 h 4795980"/>
              <a:gd name="connsiteX5" fmla="*/ 1750654 w 3822364"/>
              <a:gd name="connsiteY5" fmla="*/ 1474930 h 4795980"/>
              <a:gd name="connsiteX6" fmla="*/ 1642704 w 3822364"/>
              <a:gd name="connsiteY6" fmla="*/ 1938480 h 4795980"/>
              <a:gd name="connsiteX7" fmla="*/ 1547454 w 3822364"/>
              <a:gd name="connsiteY7" fmla="*/ 2217880 h 4795980"/>
              <a:gd name="connsiteX8" fmla="*/ 1483954 w 3822364"/>
              <a:gd name="connsiteY8" fmla="*/ 2395680 h 4795980"/>
              <a:gd name="connsiteX9" fmla="*/ 1344254 w 3822364"/>
              <a:gd name="connsiteY9" fmla="*/ 2560780 h 4795980"/>
              <a:gd name="connsiteX10" fmla="*/ 1318854 w 3822364"/>
              <a:gd name="connsiteY10" fmla="*/ 2598880 h 4795980"/>
              <a:gd name="connsiteX11" fmla="*/ 1229954 w 3822364"/>
              <a:gd name="connsiteY11" fmla="*/ 2636980 h 4795980"/>
              <a:gd name="connsiteX12" fmla="*/ 1141054 w 3822364"/>
              <a:gd name="connsiteY12" fmla="*/ 2687780 h 4795980"/>
              <a:gd name="connsiteX13" fmla="*/ 1052154 w 3822364"/>
              <a:gd name="connsiteY13" fmla="*/ 2738580 h 4795980"/>
              <a:gd name="connsiteX14" fmla="*/ 1001354 w 3822364"/>
              <a:gd name="connsiteY14" fmla="*/ 2751280 h 4795980"/>
              <a:gd name="connsiteX15" fmla="*/ 963254 w 3822364"/>
              <a:gd name="connsiteY15" fmla="*/ 2789380 h 4795980"/>
              <a:gd name="connsiteX16" fmla="*/ 925154 w 3822364"/>
              <a:gd name="connsiteY16" fmla="*/ 2814780 h 4795980"/>
              <a:gd name="connsiteX17" fmla="*/ 861654 w 3822364"/>
              <a:gd name="connsiteY17" fmla="*/ 2954480 h 4795980"/>
              <a:gd name="connsiteX18" fmla="*/ 810854 w 3822364"/>
              <a:gd name="connsiteY18" fmla="*/ 3005280 h 4795980"/>
              <a:gd name="connsiteX19" fmla="*/ 760054 w 3822364"/>
              <a:gd name="connsiteY19" fmla="*/ 3056080 h 4795980"/>
              <a:gd name="connsiteX20" fmla="*/ 721954 w 3822364"/>
              <a:gd name="connsiteY20" fmla="*/ 3081480 h 4795980"/>
              <a:gd name="connsiteX21" fmla="*/ 671154 w 3822364"/>
              <a:gd name="connsiteY21" fmla="*/ 3157680 h 4795980"/>
              <a:gd name="connsiteX22" fmla="*/ 645754 w 3822364"/>
              <a:gd name="connsiteY22" fmla="*/ 3246580 h 4795980"/>
              <a:gd name="connsiteX23" fmla="*/ 658454 w 3822364"/>
              <a:gd name="connsiteY23" fmla="*/ 3652980 h 4795980"/>
              <a:gd name="connsiteX24" fmla="*/ 683854 w 3822364"/>
              <a:gd name="connsiteY24" fmla="*/ 3691080 h 4795980"/>
              <a:gd name="connsiteX25" fmla="*/ 709254 w 3822364"/>
              <a:gd name="connsiteY25" fmla="*/ 3843480 h 4795980"/>
              <a:gd name="connsiteX26" fmla="*/ 721954 w 3822364"/>
              <a:gd name="connsiteY26" fmla="*/ 3894280 h 4795980"/>
              <a:gd name="connsiteX27" fmla="*/ 709254 w 3822364"/>
              <a:gd name="connsiteY27" fmla="*/ 4135580 h 4795980"/>
              <a:gd name="connsiteX28" fmla="*/ 683854 w 3822364"/>
              <a:gd name="connsiteY28" fmla="*/ 4173680 h 4795980"/>
              <a:gd name="connsiteX29" fmla="*/ 671154 w 3822364"/>
              <a:gd name="connsiteY29" fmla="*/ 4211780 h 4795980"/>
              <a:gd name="connsiteX30" fmla="*/ 620354 w 3822364"/>
              <a:gd name="connsiteY30" fmla="*/ 4287980 h 4795980"/>
              <a:gd name="connsiteX31" fmla="*/ 582254 w 3822364"/>
              <a:gd name="connsiteY31" fmla="*/ 4364180 h 4795980"/>
              <a:gd name="connsiteX32" fmla="*/ 544154 w 3822364"/>
              <a:gd name="connsiteY32" fmla="*/ 4389580 h 4795980"/>
              <a:gd name="connsiteX33" fmla="*/ 506054 w 3822364"/>
              <a:gd name="connsiteY33" fmla="*/ 4465780 h 4795980"/>
              <a:gd name="connsiteX34" fmla="*/ 391754 w 3822364"/>
              <a:gd name="connsiteY34" fmla="*/ 4503880 h 4795980"/>
              <a:gd name="connsiteX35" fmla="*/ 353654 w 3822364"/>
              <a:gd name="connsiteY35" fmla="*/ 4516580 h 4795980"/>
              <a:gd name="connsiteX36" fmla="*/ 277454 w 3822364"/>
              <a:gd name="connsiteY36" fmla="*/ 4567380 h 4795980"/>
              <a:gd name="connsiteX37" fmla="*/ 239354 w 3822364"/>
              <a:gd name="connsiteY37" fmla="*/ 4592780 h 4795980"/>
              <a:gd name="connsiteX38" fmla="*/ 201254 w 3822364"/>
              <a:gd name="connsiteY38" fmla="*/ 4605480 h 4795980"/>
              <a:gd name="connsiteX39" fmla="*/ 150454 w 3822364"/>
              <a:gd name="connsiteY39" fmla="*/ 4656280 h 4795980"/>
              <a:gd name="connsiteX40" fmla="*/ 112354 w 3822364"/>
              <a:gd name="connsiteY40" fmla="*/ 4694380 h 4795980"/>
              <a:gd name="connsiteX41" fmla="*/ 74254 w 3822364"/>
              <a:gd name="connsiteY41" fmla="*/ 4707080 h 4795980"/>
              <a:gd name="connsiteX42" fmla="*/ 36154 w 3822364"/>
              <a:gd name="connsiteY42" fmla="*/ 4732480 h 4795980"/>
              <a:gd name="connsiteX43" fmla="*/ 48854 w 3822364"/>
              <a:gd name="connsiteY43" fmla="*/ 4783280 h 4795980"/>
              <a:gd name="connsiteX44" fmla="*/ 633054 w 3822364"/>
              <a:gd name="connsiteY44" fmla="*/ 4795980 h 4795980"/>
              <a:gd name="connsiteX45" fmla="*/ 1445854 w 3822364"/>
              <a:gd name="connsiteY45" fmla="*/ 4783280 h 4795980"/>
              <a:gd name="connsiteX46" fmla="*/ 2861904 w 3822364"/>
              <a:gd name="connsiteY46" fmla="*/ 4776930 h 4795980"/>
              <a:gd name="connsiteX47" fmla="*/ 3630254 w 3822364"/>
              <a:gd name="connsiteY47" fmla="*/ 4757880 h 4795980"/>
              <a:gd name="connsiteX48" fmla="*/ 3592154 w 3822364"/>
              <a:gd name="connsiteY48" fmla="*/ 338280 h 4795980"/>
              <a:gd name="connsiteX0" fmla="*/ 3580889 w 3811099"/>
              <a:gd name="connsiteY0" fmla="*/ 338280 h 4796084"/>
              <a:gd name="connsiteX1" fmla="*/ 1104389 w 3811099"/>
              <a:gd name="connsiteY1" fmla="*/ 363680 h 4796084"/>
              <a:gd name="connsiteX2" fmla="*/ 1320289 w 3811099"/>
              <a:gd name="connsiteY2" fmla="*/ 592280 h 4796084"/>
              <a:gd name="connsiteX3" fmla="*/ 1548889 w 3811099"/>
              <a:gd name="connsiteY3" fmla="*/ 846280 h 4796084"/>
              <a:gd name="connsiteX4" fmla="*/ 1701289 w 3811099"/>
              <a:gd name="connsiteY4" fmla="*/ 1125680 h 4796084"/>
              <a:gd name="connsiteX5" fmla="*/ 1739389 w 3811099"/>
              <a:gd name="connsiteY5" fmla="*/ 1474930 h 4796084"/>
              <a:gd name="connsiteX6" fmla="*/ 1631439 w 3811099"/>
              <a:gd name="connsiteY6" fmla="*/ 1938480 h 4796084"/>
              <a:gd name="connsiteX7" fmla="*/ 1536189 w 3811099"/>
              <a:gd name="connsiteY7" fmla="*/ 2217880 h 4796084"/>
              <a:gd name="connsiteX8" fmla="*/ 1472689 w 3811099"/>
              <a:gd name="connsiteY8" fmla="*/ 2395680 h 4796084"/>
              <a:gd name="connsiteX9" fmla="*/ 1332989 w 3811099"/>
              <a:gd name="connsiteY9" fmla="*/ 2560780 h 4796084"/>
              <a:gd name="connsiteX10" fmla="*/ 1307589 w 3811099"/>
              <a:gd name="connsiteY10" fmla="*/ 2598880 h 4796084"/>
              <a:gd name="connsiteX11" fmla="*/ 1218689 w 3811099"/>
              <a:gd name="connsiteY11" fmla="*/ 2636980 h 4796084"/>
              <a:gd name="connsiteX12" fmla="*/ 1129789 w 3811099"/>
              <a:gd name="connsiteY12" fmla="*/ 2687780 h 4796084"/>
              <a:gd name="connsiteX13" fmla="*/ 1040889 w 3811099"/>
              <a:gd name="connsiteY13" fmla="*/ 2738580 h 4796084"/>
              <a:gd name="connsiteX14" fmla="*/ 990089 w 3811099"/>
              <a:gd name="connsiteY14" fmla="*/ 2751280 h 4796084"/>
              <a:gd name="connsiteX15" fmla="*/ 951989 w 3811099"/>
              <a:gd name="connsiteY15" fmla="*/ 2789380 h 4796084"/>
              <a:gd name="connsiteX16" fmla="*/ 913889 w 3811099"/>
              <a:gd name="connsiteY16" fmla="*/ 2814780 h 4796084"/>
              <a:gd name="connsiteX17" fmla="*/ 850389 w 3811099"/>
              <a:gd name="connsiteY17" fmla="*/ 2954480 h 4796084"/>
              <a:gd name="connsiteX18" fmla="*/ 799589 w 3811099"/>
              <a:gd name="connsiteY18" fmla="*/ 3005280 h 4796084"/>
              <a:gd name="connsiteX19" fmla="*/ 748789 w 3811099"/>
              <a:gd name="connsiteY19" fmla="*/ 3056080 h 4796084"/>
              <a:gd name="connsiteX20" fmla="*/ 710689 w 3811099"/>
              <a:gd name="connsiteY20" fmla="*/ 3081480 h 4796084"/>
              <a:gd name="connsiteX21" fmla="*/ 659889 w 3811099"/>
              <a:gd name="connsiteY21" fmla="*/ 3157680 h 4796084"/>
              <a:gd name="connsiteX22" fmla="*/ 634489 w 3811099"/>
              <a:gd name="connsiteY22" fmla="*/ 3246580 h 4796084"/>
              <a:gd name="connsiteX23" fmla="*/ 647189 w 3811099"/>
              <a:gd name="connsiteY23" fmla="*/ 3652980 h 4796084"/>
              <a:gd name="connsiteX24" fmla="*/ 672589 w 3811099"/>
              <a:gd name="connsiteY24" fmla="*/ 3691080 h 4796084"/>
              <a:gd name="connsiteX25" fmla="*/ 697989 w 3811099"/>
              <a:gd name="connsiteY25" fmla="*/ 3843480 h 4796084"/>
              <a:gd name="connsiteX26" fmla="*/ 710689 w 3811099"/>
              <a:gd name="connsiteY26" fmla="*/ 3894280 h 4796084"/>
              <a:gd name="connsiteX27" fmla="*/ 697989 w 3811099"/>
              <a:gd name="connsiteY27" fmla="*/ 4135580 h 4796084"/>
              <a:gd name="connsiteX28" fmla="*/ 672589 w 3811099"/>
              <a:gd name="connsiteY28" fmla="*/ 4173680 h 4796084"/>
              <a:gd name="connsiteX29" fmla="*/ 659889 w 3811099"/>
              <a:gd name="connsiteY29" fmla="*/ 4211780 h 4796084"/>
              <a:gd name="connsiteX30" fmla="*/ 609089 w 3811099"/>
              <a:gd name="connsiteY30" fmla="*/ 4287980 h 4796084"/>
              <a:gd name="connsiteX31" fmla="*/ 570989 w 3811099"/>
              <a:gd name="connsiteY31" fmla="*/ 4364180 h 4796084"/>
              <a:gd name="connsiteX32" fmla="*/ 532889 w 3811099"/>
              <a:gd name="connsiteY32" fmla="*/ 4389580 h 4796084"/>
              <a:gd name="connsiteX33" fmla="*/ 494789 w 3811099"/>
              <a:gd name="connsiteY33" fmla="*/ 4465780 h 4796084"/>
              <a:gd name="connsiteX34" fmla="*/ 380489 w 3811099"/>
              <a:gd name="connsiteY34" fmla="*/ 4503880 h 4796084"/>
              <a:gd name="connsiteX35" fmla="*/ 342389 w 3811099"/>
              <a:gd name="connsiteY35" fmla="*/ 4516580 h 4796084"/>
              <a:gd name="connsiteX36" fmla="*/ 266189 w 3811099"/>
              <a:gd name="connsiteY36" fmla="*/ 4567380 h 4796084"/>
              <a:gd name="connsiteX37" fmla="*/ 228089 w 3811099"/>
              <a:gd name="connsiteY37" fmla="*/ 4592780 h 4796084"/>
              <a:gd name="connsiteX38" fmla="*/ 189989 w 3811099"/>
              <a:gd name="connsiteY38" fmla="*/ 4605480 h 4796084"/>
              <a:gd name="connsiteX39" fmla="*/ 139189 w 3811099"/>
              <a:gd name="connsiteY39" fmla="*/ 4656280 h 4796084"/>
              <a:gd name="connsiteX40" fmla="*/ 101089 w 3811099"/>
              <a:gd name="connsiteY40" fmla="*/ 4694380 h 4796084"/>
              <a:gd name="connsiteX41" fmla="*/ 62989 w 3811099"/>
              <a:gd name="connsiteY41" fmla="*/ 4707080 h 4796084"/>
              <a:gd name="connsiteX42" fmla="*/ 37589 w 3811099"/>
              <a:gd name="connsiteY42" fmla="*/ 4783280 h 4796084"/>
              <a:gd name="connsiteX43" fmla="*/ 621789 w 3811099"/>
              <a:gd name="connsiteY43" fmla="*/ 4795980 h 4796084"/>
              <a:gd name="connsiteX44" fmla="*/ 1434589 w 3811099"/>
              <a:gd name="connsiteY44" fmla="*/ 4783280 h 4796084"/>
              <a:gd name="connsiteX45" fmla="*/ 2850639 w 3811099"/>
              <a:gd name="connsiteY45" fmla="*/ 4776930 h 4796084"/>
              <a:gd name="connsiteX46" fmla="*/ 3618989 w 3811099"/>
              <a:gd name="connsiteY46" fmla="*/ 4757880 h 4796084"/>
              <a:gd name="connsiteX47" fmla="*/ 3580889 w 3811099"/>
              <a:gd name="connsiteY47" fmla="*/ 338280 h 4796084"/>
              <a:gd name="connsiteX0" fmla="*/ 3572399 w 3802609"/>
              <a:gd name="connsiteY0" fmla="*/ 338280 h 4796450"/>
              <a:gd name="connsiteX1" fmla="*/ 1095899 w 3802609"/>
              <a:gd name="connsiteY1" fmla="*/ 363680 h 4796450"/>
              <a:gd name="connsiteX2" fmla="*/ 1311799 w 3802609"/>
              <a:gd name="connsiteY2" fmla="*/ 592280 h 4796450"/>
              <a:gd name="connsiteX3" fmla="*/ 1540399 w 3802609"/>
              <a:gd name="connsiteY3" fmla="*/ 846280 h 4796450"/>
              <a:gd name="connsiteX4" fmla="*/ 1692799 w 3802609"/>
              <a:gd name="connsiteY4" fmla="*/ 1125680 h 4796450"/>
              <a:gd name="connsiteX5" fmla="*/ 1730899 w 3802609"/>
              <a:gd name="connsiteY5" fmla="*/ 1474930 h 4796450"/>
              <a:gd name="connsiteX6" fmla="*/ 1622949 w 3802609"/>
              <a:gd name="connsiteY6" fmla="*/ 1938480 h 4796450"/>
              <a:gd name="connsiteX7" fmla="*/ 1527699 w 3802609"/>
              <a:gd name="connsiteY7" fmla="*/ 2217880 h 4796450"/>
              <a:gd name="connsiteX8" fmla="*/ 1464199 w 3802609"/>
              <a:gd name="connsiteY8" fmla="*/ 2395680 h 4796450"/>
              <a:gd name="connsiteX9" fmla="*/ 1324499 w 3802609"/>
              <a:gd name="connsiteY9" fmla="*/ 2560780 h 4796450"/>
              <a:gd name="connsiteX10" fmla="*/ 1299099 w 3802609"/>
              <a:gd name="connsiteY10" fmla="*/ 2598880 h 4796450"/>
              <a:gd name="connsiteX11" fmla="*/ 1210199 w 3802609"/>
              <a:gd name="connsiteY11" fmla="*/ 2636980 h 4796450"/>
              <a:gd name="connsiteX12" fmla="*/ 1121299 w 3802609"/>
              <a:gd name="connsiteY12" fmla="*/ 2687780 h 4796450"/>
              <a:gd name="connsiteX13" fmla="*/ 1032399 w 3802609"/>
              <a:gd name="connsiteY13" fmla="*/ 2738580 h 4796450"/>
              <a:gd name="connsiteX14" fmla="*/ 981599 w 3802609"/>
              <a:gd name="connsiteY14" fmla="*/ 2751280 h 4796450"/>
              <a:gd name="connsiteX15" fmla="*/ 943499 w 3802609"/>
              <a:gd name="connsiteY15" fmla="*/ 2789380 h 4796450"/>
              <a:gd name="connsiteX16" fmla="*/ 905399 w 3802609"/>
              <a:gd name="connsiteY16" fmla="*/ 2814780 h 4796450"/>
              <a:gd name="connsiteX17" fmla="*/ 841899 w 3802609"/>
              <a:gd name="connsiteY17" fmla="*/ 2954480 h 4796450"/>
              <a:gd name="connsiteX18" fmla="*/ 791099 w 3802609"/>
              <a:gd name="connsiteY18" fmla="*/ 3005280 h 4796450"/>
              <a:gd name="connsiteX19" fmla="*/ 740299 w 3802609"/>
              <a:gd name="connsiteY19" fmla="*/ 3056080 h 4796450"/>
              <a:gd name="connsiteX20" fmla="*/ 702199 w 3802609"/>
              <a:gd name="connsiteY20" fmla="*/ 3081480 h 4796450"/>
              <a:gd name="connsiteX21" fmla="*/ 651399 w 3802609"/>
              <a:gd name="connsiteY21" fmla="*/ 3157680 h 4796450"/>
              <a:gd name="connsiteX22" fmla="*/ 625999 w 3802609"/>
              <a:gd name="connsiteY22" fmla="*/ 3246580 h 4796450"/>
              <a:gd name="connsiteX23" fmla="*/ 638699 w 3802609"/>
              <a:gd name="connsiteY23" fmla="*/ 3652980 h 4796450"/>
              <a:gd name="connsiteX24" fmla="*/ 664099 w 3802609"/>
              <a:gd name="connsiteY24" fmla="*/ 3691080 h 4796450"/>
              <a:gd name="connsiteX25" fmla="*/ 689499 w 3802609"/>
              <a:gd name="connsiteY25" fmla="*/ 3843480 h 4796450"/>
              <a:gd name="connsiteX26" fmla="*/ 702199 w 3802609"/>
              <a:gd name="connsiteY26" fmla="*/ 3894280 h 4796450"/>
              <a:gd name="connsiteX27" fmla="*/ 689499 w 3802609"/>
              <a:gd name="connsiteY27" fmla="*/ 4135580 h 4796450"/>
              <a:gd name="connsiteX28" fmla="*/ 664099 w 3802609"/>
              <a:gd name="connsiteY28" fmla="*/ 4173680 h 4796450"/>
              <a:gd name="connsiteX29" fmla="*/ 651399 w 3802609"/>
              <a:gd name="connsiteY29" fmla="*/ 4211780 h 4796450"/>
              <a:gd name="connsiteX30" fmla="*/ 600599 w 3802609"/>
              <a:gd name="connsiteY30" fmla="*/ 4287980 h 4796450"/>
              <a:gd name="connsiteX31" fmla="*/ 562499 w 3802609"/>
              <a:gd name="connsiteY31" fmla="*/ 4364180 h 4796450"/>
              <a:gd name="connsiteX32" fmla="*/ 524399 w 3802609"/>
              <a:gd name="connsiteY32" fmla="*/ 4389580 h 4796450"/>
              <a:gd name="connsiteX33" fmla="*/ 486299 w 3802609"/>
              <a:gd name="connsiteY33" fmla="*/ 4465780 h 4796450"/>
              <a:gd name="connsiteX34" fmla="*/ 371999 w 3802609"/>
              <a:gd name="connsiteY34" fmla="*/ 4503880 h 4796450"/>
              <a:gd name="connsiteX35" fmla="*/ 333899 w 3802609"/>
              <a:gd name="connsiteY35" fmla="*/ 4516580 h 4796450"/>
              <a:gd name="connsiteX36" fmla="*/ 257699 w 3802609"/>
              <a:gd name="connsiteY36" fmla="*/ 4567380 h 4796450"/>
              <a:gd name="connsiteX37" fmla="*/ 219599 w 3802609"/>
              <a:gd name="connsiteY37" fmla="*/ 4592780 h 4796450"/>
              <a:gd name="connsiteX38" fmla="*/ 181499 w 3802609"/>
              <a:gd name="connsiteY38" fmla="*/ 4605480 h 4796450"/>
              <a:gd name="connsiteX39" fmla="*/ 130699 w 3802609"/>
              <a:gd name="connsiteY39" fmla="*/ 4656280 h 4796450"/>
              <a:gd name="connsiteX40" fmla="*/ 92599 w 3802609"/>
              <a:gd name="connsiteY40" fmla="*/ 4694380 h 4796450"/>
              <a:gd name="connsiteX41" fmla="*/ 29099 w 3802609"/>
              <a:gd name="connsiteY41" fmla="*/ 4783280 h 4796450"/>
              <a:gd name="connsiteX42" fmla="*/ 613299 w 3802609"/>
              <a:gd name="connsiteY42" fmla="*/ 4795980 h 4796450"/>
              <a:gd name="connsiteX43" fmla="*/ 1426099 w 3802609"/>
              <a:gd name="connsiteY43" fmla="*/ 4783280 h 4796450"/>
              <a:gd name="connsiteX44" fmla="*/ 2842149 w 3802609"/>
              <a:gd name="connsiteY44" fmla="*/ 4776930 h 4796450"/>
              <a:gd name="connsiteX45" fmla="*/ 3610499 w 3802609"/>
              <a:gd name="connsiteY45" fmla="*/ 4757880 h 4796450"/>
              <a:gd name="connsiteX46" fmla="*/ 3572399 w 3802609"/>
              <a:gd name="connsiteY46" fmla="*/ 338280 h 4796450"/>
              <a:gd name="connsiteX0" fmla="*/ 3566059 w 3796269"/>
              <a:gd name="connsiteY0" fmla="*/ 338280 h 4798379"/>
              <a:gd name="connsiteX1" fmla="*/ 1089559 w 3796269"/>
              <a:gd name="connsiteY1" fmla="*/ 363680 h 4798379"/>
              <a:gd name="connsiteX2" fmla="*/ 1305459 w 3796269"/>
              <a:gd name="connsiteY2" fmla="*/ 592280 h 4798379"/>
              <a:gd name="connsiteX3" fmla="*/ 1534059 w 3796269"/>
              <a:gd name="connsiteY3" fmla="*/ 846280 h 4798379"/>
              <a:gd name="connsiteX4" fmla="*/ 1686459 w 3796269"/>
              <a:gd name="connsiteY4" fmla="*/ 1125680 h 4798379"/>
              <a:gd name="connsiteX5" fmla="*/ 1724559 w 3796269"/>
              <a:gd name="connsiteY5" fmla="*/ 1474930 h 4798379"/>
              <a:gd name="connsiteX6" fmla="*/ 1616609 w 3796269"/>
              <a:gd name="connsiteY6" fmla="*/ 1938480 h 4798379"/>
              <a:gd name="connsiteX7" fmla="*/ 1521359 w 3796269"/>
              <a:gd name="connsiteY7" fmla="*/ 2217880 h 4798379"/>
              <a:gd name="connsiteX8" fmla="*/ 1457859 w 3796269"/>
              <a:gd name="connsiteY8" fmla="*/ 2395680 h 4798379"/>
              <a:gd name="connsiteX9" fmla="*/ 1318159 w 3796269"/>
              <a:gd name="connsiteY9" fmla="*/ 2560780 h 4798379"/>
              <a:gd name="connsiteX10" fmla="*/ 1292759 w 3796269"/>
              <a:gd name="connsiteY10" fmla="*/ 2598880 h 4798379"/>
              <a:gd name="connsiteX11" fmla="*/ 1203859 w 3796269"/>
              <a:gd name="connsiteY11" fmla="*/ 2636980 h 4798379"/>
              <a:gd name="connsiteX12" fmla="*/ 1114959 w 3796269"/>
              <a:gd name="connsiteY12" fmla="*/ 2687780 h 4798379"/>
              <a:gd name="connsiteX13" fmla="*/ 1026059 w 3796269"/>
              <a:gd name="connsiteY13" fmla="*/ 2738580 h 4798379"/>
              <a:gd name="connsiteX14" fmla="*/ 975259 w 3796269"/>
              <a:gd name="connsiteY14" fmla="*/ 2751280 h 4798379"/>
              <a:gd name="connsiteX15" fmla="*/ 937159 w 3796269"/>
              <a:gd name="connsiteY15" fmla="*/ 2789380 h 4798379"/>
              <a:gd name="connsiteX16" fmla="*/ 899059 w 3796269"/>
              <a:gd name="connsiteY16" fmla="*/ 2814780 h 4798379"/>
              <a:gd name="connsiteX17" fmla="*/ 835559 w 3796269"/>
              <a:gd name="connsiteY17" fmla="*/ 2954480 h 4798379"/>
              <a:gd name="connsiteX18" fmla="*/ 784759 w 3796269"/>
              <a:gd name="connsiteY18" fmla="*/ 3005280 h 4798379"/>
              <a:gd name="connsiteX19" fmla="*/ 733959 w 3796269"/>
              <a:gd name="connsiteY19" fmla="*/ 3056080 h 4798379"/>
              <a:gd name="connsiteX20" fmla="*/ 695859 w 3796269"/>
              <a:gd name="connsiteY20" fmla="*/ 3081480 h 4798379"/>
              <a:gd name="connsiteX21" fmla="*/ 645059 w 3796269"/>
              <a:gd name="connsiteY21" fmla="*/ 3157680 h 4798379"/>
              <a:gd name="connsiteX22" fmla="*/ 619659 w 3796269"/>
              <a:gd name="connsiteY22" fmla="*/ 3246580 h 4798379"/>
              <a:gd name="connsiteX23" fmla="*/ 632359 w 3796269"/>
              <a:gd name="connsiteY23" fmla="*/ 3652980 h 4798379"/>
              <a:gd name="connsiteX24" fmla="*/ 657759 w 3796269"/>
              <a:gd name="connsiteY24" fmla="*/ 3691080 h 4798379"/>
              <a:gd name="connsiteX25" fmla="*/ 683159 w 3796269"/>
              <a:gd name="connsiteY25" fmla="*/ 3843480 h 4798379"/>
              <a:gd name="connsiteX26" fmla="*/ 695859 w 3796269"/>
              <a:gd name="connsiteY26" fmla="*/ 3894280 h 4798379"/>
              <a:gd name="connsiteX27" fmla="*/ 683159 w 3796269"/>
              <a:gd name="connsiteY27" fmla="*/ 4135580 h 4798379"/>
              <a:gd name="connsiteX28" fmla="*/ 657759 w 3796269"/>
              <a:gd name="connsiteY28" fmla="*/ 4173680 h 4798379"/>
              <a:gd name="connsiteX29" fmla="*/ 645059 w 3796269"/>
              <a:gd name="connsiteY29" fmla="*/ 4211780 h 4798379"/>
              <a:gd name="connsiteX30" fmla="*/ 594259 w 3796269"/>
              <a:gd name="connsiteY30" fmla="*/ 4287980 h 4798379"/>
              <a:gd name="connsiteX31" fmla="*/ 556159 w 3796269"/>
              <a:gd name="connsiteY31" fmla="*/ 4364180 h 4798379"/>
              <a:gd name="connsiteX32" fmla="*/ 518059 w 3796269"/>
              <a:gd name="connsiteY32" fmla="*/ 4389580 h 4798379"/>
              <a:gd name="connsiteX33" fmla="*/ 479959 w 3796269"/>
              <a:gd name="connsiteY33" fmla="*/ 4465780 h 4798379"/>
              <a:gd name="connsiteX34" fmla="*/ 365659 w 3796269"/>
              <a:gd name="connsiteY34" fmla="*/ 4503880 h 4798379"/>
              <a:gd name="connsiteX35" fmla="*/ 327559 w 3796269"/>
              <a:gd name="connsiteY35" fmla="*/ 4516580 h 4798379"/>
              <a:gd name="connsiteX36" fmla="*/ 251359 w 3796269"/>
              <a:gd name="connsiteY36" fmla="*/ 4567380 h 4798379"/>
              <a:gd name="connsiteX37" fmla="*/ 213259 w 3796269"/>
              <a:gd name="connsiteY37" fmla="*/ 4592780 h 4798379"/>
              <a:gd name="connsiteX38" fmla="*/ 175159 w 3796269"/>
              <a:gd name="connsiteY38" fmla="*/ 4605480 h 4798379"/>
              <a:gd name="connsiteX39" fmla="*/ 124359 w 3796269"/>
              <a:gd name="connsiteY39" fmla="*/ 4656280 h 4798379"/>
              <a:gd name="connsiteX40" fmla="*/ 22759 w 3796269"/>
              <a:gd name="connsiteY40" fmla="*/ 4783280 h 4798379"/>
              <a:gd name="connsiteX41" fmla="*/ 606959 w 3796269"/>
              <a:gd name="connsiteY41" fmla="*/ 4795980 h 4798379"/>
              <a:gd name="connsiteX42" fmla="*/ 1419759 w 3796269"/>
              <a:gd name="connsiteY42" fmla="*/ 4783280 h 4798379"/>
              <a:gd name="connsiteX43" fmla="*/ 2835809 w 3796269"/>
              <a:gd name="connsiteY43" fmla="*/ 4776930 h 4798379"/>
              <a:gd name="connsiteX44" fmla="*/ 3604159 w 3796269"/>
              <a:gd name="connsiteY44" fmla="*/ 4757880 h 4798379"/>
              <a:gd name="connsiteX45" fmla="*/ 3566059 w 3796269"/>
              <a:gd name="connsiteY45" fmla="*/ 338280 h 4798379"/>
              <a:gd name="connsiteX0" fmla="*/ 3559280 w 3789490"/>
              <a:gd name="connsiteY0" fmla="*/ 338280 h 4801647"/>
              <a:gd name="connsiteX1" fmla="*/ 1082780 w 3789490"/>
              <a:gd name="connsiteY1" fmla="*/ 363680 h 4801647"/>
              <a:gd name="connsiteX2" fmla="*/ 1298680 w 3789490"/>
              <a:gd name="connsiteY2" fmla="*/ 592280 h 4801647"/>
              <a:gd name="connsiteX3" fmla="*/ 1527280 w 3789490"/>
              <a:gd name="connsiteY3" fmla="*/ 846280 h 4801647"/>
              <a:gd name="connsiteX4" fmla="*/ 1679680 w 3789490"/>
              <a:gd name="connsiteY4" fmla="*/ 1125680 h 4801647"/>
              <a:gd name="connsiteX5" fmla="*/ 1717780 w 3789490"/>
              <a:gd name="connsiteY5" fmla="*/ 1474930 h 4801647"/>
              <a:gd name="connsiteX6" fmla="*/ 1609830 w 3789490"/>
              <a:gd name="connsiteY6" fmla="*/ 1938480 h 4801647"/>
              <a:gd name="connsiteX7" fmla="*/ 1514580 w 3789490"/>
              <a:gd name="connsiteY7" fmla="*/ 2217880 h 4801647"/>
              <a:gd name="connsiteX8" fmla="*/ 1451080 w 3789490"/>
              <a:gd name="connsiteY8" fmla="*/ 2395680 h 4801647"/>
              <a:gd name="connsiteX9" fmla="*/ 1311380 w 3789490"/>
              <a:gd name="connsiteY9" fmla="*/ 2560780 h 4801647"/>
              <a:gd name="connsiteX10" fmla="*/ 1285980 w 3789490"/>
              <a:gd name="connsiteY10" fmla="*/ 2598880 h 4801647"/>
              <a:gd name="connsiteX11" fmla="*/ 1197080 w 3789490"/>
              <a:gd name="connsiteY11" fmla="*/ 2636980 h 4801647"/>
              <a:gd name="connsiteX12" fmla="*/ 1108180 w 3789490"/>
              <a:gd name="connsiteY12" fmla="*/ 2687780 h 4801647"/>
              <a:gd name="connsiteX13" fmla="*/ 1019280 w 3789490"/>
              <a:gd name="connsiteY13" fmla="*/ 2738580 h 4801647"/>
              <a:gd name="connsiteX14" fmla="*/ 968480 w 3789490"/>
              <a:gd name="connsiteY14" fmla="*/ 2751280 h 4801647"/>
              <a:gd name="connsiteX15" fmla="*/ 930380 w 3789490"/>
              <a:gd name="connsiteY15" fmla="*/ 2789380 h 4801647"/>
              <a:gd name="connsiteX16" fmla="*/ 892280 w 3789490"/>
              <a:gd name="connsiteY16" fmla="*/ 2814780 h 4801647"/>
              <a:gd name="connsiteX17" fmla="*/ 828780 w 3789490"/>
              <a:gd name="connsiteY17" fmla="*/ 2954480 h 4801647"/>
              <a:gd name="connsiteX18" fmla="*/ 777980 w 3789490"/>
              <a:gd name="connsiteY18" fmla="*/ 3005280 h 4801647"/>
              <a:gd name="connsiteX19" fmla="*/ 727180 w 3789490"/>
              <a:gd name="connsiteY19" fmla="*/ 3056080 h 4801647"/>
              <a:gd name="connsiteX20" fmla="*/ 689080 w 3789490"/>
              <a:gd name="connsiteY20" fmla="*/ 3081480 h 4801647"/>
              <a:gd name="connsiteX21" fmla="*/ 638280 w 3789490"/>
              <a:gd name="connsiteY21" fmla="*/ 3157680 h 4801647"/>
              <a:gd name="connsiteX22" fmla="*/ 612880 w 3789490"/>
              <a:gd name="connsiteY22" fmla="*/ 3246580 h 4801647"/>
              <a:gd name="connsiteX23" fmla="*/ 625580 w 3789490"/>
              <a:gd name="connsiteY23" fmla="*/ 3652980 h 4801647"/>
              <a:gd name="connsiteX24" fmla="*/ 650980 w 3789490"/>
              <a:gd name="connsiteY24" fmla="*/ 3691080 h 4801647"/>
              <a:gd name="connsiteX25" fmla="*/ 676380 w 3789490"/>
              <a:gd name="connsiteY25" fmla="*/ 3843480 h 4801647"/>
              <a:gd name="connsiteX26" fmla="*/ 689080 w 3789490"/>
              <a:gd name="connsiteY26" fmla="*/ 3894280 h 4801647"/>
              <a:gd name="connsiteX27" fmla="*/ 676380 w 3789490"/>
              <a:gd name="connsiteY27" fmla="*/ 4135580 h 4801647"/>
              <a:gd name="connsiteX28" fmla="*/ 650980 w 3789490"/>
              <a:gd name="connsiteY28" fmla="*/ 4173680 h 4801647"/>
              <a:gd name="connsiteX29" fmla="*/ 638280 w 3789490"/>
              <a:gd name="connsiteY29" fmla="*/ 4211780 h 4801647"/>
              <a:gd name="connsiteX30" fmla="*/ 587480 w 3789490"/>
              <a:gd name="connsiteY30" fmla="*/ 4287980 h 4801647"/>
              <a:gd name="connsiteX31" fmla="*/ 549380 w 3789490"/>
              <a:gd name="connsiteY31" fmla="*/ 4364180 h 4801647"/>
              <a:gd name="connsiteX32" fmla="*/ 511280 w 3789490"/>
              <a:gd name="connsiteY32" fmla="*/ 4389580 h 4801647"/>
              <a:gd name="connsiteX33" fmla="*/ 473180 w 3789490"/>
              <a:gd name="connsiteY33" fmla="*/ 4465780 h 4801647"/>
              <a:gd name="connsiteX34" fmla="*/ 358880 w 3789490"/>
              <a:gd name="connsiteY34" fmla="*/ 4503880 h 4801647"/>
              <a:gd name="connsiteX35" fmla="*/ 320780 w 3789490"/>
              <a:gd name="connsiteY35" fmla="*/ 4516580 h 4801647"/>
              <a:gd name="connsiteX36" fmla="*/ 244580 w 3789490"/>
              <a:gd name="connsiteY36" fmla="*/ 4567380 h 4801647"/>
              <a:gd name="connsiteX37" fmla="*/ 206480 w 3789490"/>
              <a:gd name="connsiteY37" fmla="*/ 4592780 h 4801647"/>
              <a:gd name="connsiteX38" fmla="*/ 168380 w 3789490"/>
              <a:gd name="connsiteY38" fmla="*/ 4605480 h 4801647"/>
              <a:gd name="connsiteX39" fmla="*/ 15980 w 3789490"/>
              <a:gd name="connsiteY39" fmla="*/ 4783280 h 4801647"/>
              <a:gd name="connsiteX40" fmla="*/ 600180 w 3789490"/>
              <a:gd name="connsiteY40" fmla="*/ 4795980 h 4801647"/>
              <a:gd name="connsiteX41" fmla="*/ 1412980 w 3789490"/>
              <a:gd name="connsiteY41" fmla="*/ 4783280 h 4801647"/>
              <a:gd name="connsiteX42" fmla="*/ 2829030 w 3789490"/>
              <a:gd name="connsiteY42" fmla="*/ 4776930 h 4801647"/>
              <a:gd name="connsiteX43" fmla="*/ 3597380 w 3789490"/>
              <a:gd name="connsiteY43" fmla="*/ 4757880 h 4801647"/>
              <a:gd name="connsiteX44" fmla="*/ 3559280 w 378949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190500 w 3773510"/>
              <a:gd name="connsiteY37" fmla="*/ 4592780 h 4801647"/>
              <a:gd name="connsiteX38" fmla="*/ 152400 w 3773510"/>
              <a:gd name="connsiteY38" fmla="*/ 4605480 h 4801647"/>
              <a:gd name="connsiteX39" fmla="*/ 0 w 3773510"/>
              <a:gd name="connsiteY39" fmla="*/ 4783280 h 4801647"/>
              <a:gd name="connsiteX40" fmla="*/ 584200 w 3773510"/>
              <a:gd name="connsiteY40" fmla="*/ 4795980 h 4801647"/>
              <a:gd name="connsiteX41" fmla="*/ 1397000 w 3773510"/>
              <a:gd name="connsiteY41" fmla="*/ 4783280 h 4801647"/>
              <a:gd name="connsiteX42" fmla="*/ 2813050 w 3773510"/>
              <a:gd name="connsiteY42" fmla="*/ 4776930 h 4801647"/>
              <a:gd name="connsiteX43" fmla="*/ 3581400 w 3773510"/>
              <a:gd name="connsiteY43" fmla="*/ 4757880 h 4801647"/>
              <a:gd name="connsiteX44" fmla="*/ 3543300 w 377351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190500 w 3773510"/>
              <a:gd name="connsiteY37" fmla="*/ 4592780 h 4801647"/>
              <a:gd name="connsiteX38" fmla="*/ 209550 w 3773510"/>
              <a:gd name="connsiteY38" fmla="*/ 4694380 h 4801647"/>
              <a:gd name="connsiteX39" fmla="*/ 0 w 3773510"/>
              <a:gd name="connsiteY39" fmla="*/ 4783280 h 4801647"/>
              <a:gd name="connsiteX40" fmla="*/ 584200 w 3773510"/>
              <a:gd name="connsiteY40" fmla="*/ 4795980 h 4801647"/>
              <a:gd name="connsiteX41" fmla="*/ 1397000 w 3773510"/>
              <a:gd name="connsiteY41" fmla="*/ 4783280 h 4801647"/>
              <a:gd name="connsiteX42" fmla="*/ 2813050 w 3773510"/>
              <a:gd name="connsiteY42" fmla="*/ 4776930 h 4801647"/>
              <a:gd name="connsiteX43" fmla="*/ 3581400 w 3773510"/>
              <a:gd name="connsiteY43" fmla="*/ 4757880 h 4801647"/>
              <a:gd name="connsiteX44" fmla="*/ 3543300 w 377351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209550 w 3773510"/>
              <a:gd name="connsiteY37" fmla="*/ 4694380 h 4801647"/>
              <a:gd name="connsiteX38" fmla="*/ 0 w 3773510"/>
              <a:gd name="connsiteY38" fmla="*/ 4783280 h 4801647"/>
              <a:gd name="connsiteX39" fmla="*/ 584200 w 3773510"/>
              <a:gd name="connsiteY39" fmla="*/ 4795980 h 4801647"/>
              <a:gd name="connsiteX40" fmla="*/ 1397000 w 3773510"/>
              <a:gd name="connsiteY40" fmla="*/ 4783280 h 4801647"/>
              <a:gd name="connsiteX41" fmla="*/ 2813050 w 3773510"/>
              <a:gd name="connsiteY41" fmla="*/ 4776930 h 4801647"/>
              <a:gd name="connsiteX42" fmla="*/ 3581400 w 3773510"/>
              <a:gd name="connsiteY42" fmla="*/ 4757880 h 4801647"/>
              <a:gd name="connsiteX43" fmla="*/ 3543300 w 3773510"/>
              <a:gd name="connsiteY43"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09550 w 3773510"/>
              <a:gd name="connsiteY36" fmla="*/ 4694380 h 4801647"/>
              <a:gd name="connsiteX37" fmla="*/ 0 w 3773510"/>
              <a:gd name="connsiteY37" fmla="*/ 4783280 h 4801647"/>
              <a:gd name="connsiteX38" fmla="*/ 584200 w 3773510"/>
              <a:gd name="connsiteY38" fmla="*/ 4795980 h 4801647"/>
              <a:gd name="connsiteX39" fmla="*/ 1397000 w 3773510"/>
              <a:gd name="connsiteY39" fmla="*/ 4783280 h 4801647"/>
              <a:gd name="connsiteX40" fmla="*/ 2813050 w 3773510"/>
              <a:gd name="connsiteY40" fmla="*/ 4776930 h 4801647"/>
              <a:gd name="connsiteX41" fmla="*/ 3581400 w 3773510"/>
              <a:gd name="connsiteY41" fmla="*/ 4757880 h 4801647"/>
              <a:gd name="connsiteX42" fmla="*/ 3543300 w 3773510"/>
              <a:gd name="connsiteY42"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209550 w 3773510"/>
              <a:gd name="connsiteY35" fmla="*/ 4694380 h 4801647"/>
              <a:gd name="connsiteX36" fmla="*/ 0 w 3773510"/>
              <a:gd name="connsiteY36" fmla="*/ 4783280 h 4801647"/>
              <a:gd name="connsiteX37" fmla="*/ 584200 w 3773510"/>
              <a:gd name="connsiteY37" fmla="*/ 4795980 h 4801647"/>
              <a:gd name="connsiteX38" fmla="*/ 1397000 w 3773510"/>
              <a:gd name="connsiteY38" fmla="*/ 4783280 h 4801647"/>
              <a:gd name="connsiteX39" fmla="*/ 2813050 w 3773510"/>
              <a:gd name="connsiteY39" fmla="*/ 4776930 h 4801647"/>
              <a:gd name="connsiteX40" fmla="*/ 3581400 w 3773510"/>
              <a:gd name="connsiteY40" fmla="*/ 4757880 h 4801647"/>
              <a:gd name="connsiteX41" fmla="*/ 3543300 w 3773510"/>
              <a:gd name="connsiteY41"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209550 w 3773510"/>
              <a:gd name="connsiteY34" fmla="*/ 4694380 h 4801647"/>
              <a:gd name="connsiteX35" fmla="*/ 0 w 3773510"/>
              <a:gd name="connsiteY35" fmla="*/ 4783280 h 4801647"/>
              <a:gd name="connsiteX36" fmla="*/ 584200 w 3773510"/>
              <a:gd name="connsiteY36" fmla="*/ 4795980 h 4801647"/>
              <a:gd name="connsiteX37" fmla="*/ 1397000 w 3773510"/>
              <a:gd name="connsiteY37" fmla="*/ 4783280 h 4801647"/>
              <a:gd name="connsiteX38" fmla="*/ 2813050 w 3773510"/>
              <a:gd name="connsiteY38" fmla="*/ 4776930 h 4801647"/>
              <a:gd name="connsiteX39" fmla="*/ 3581400 w 3773510"/>
              <a:gd name="connsiteY39" fmla="*/ 4757880 h 4801647"/>
              <a:gd name="connsiteX40" fmla="*/ 3543300 w 3773510"/>
              <a:gd name="connsiteY4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69900 w 3773510"/>
              <a:gd name="connsiteY33" fmla="*/ 4484830 h 4801647"/>
              <a:gd name="connsiteX34" fmla="*/ 209550 w 3773510"/>
              <a:gd name="connsiteY34" fmla="*/ 4694380 h 4801647"/>
              <a:gd name="connsiteX35" fmla="*/ 0 w 3773510"/>
              <a:gd name="connsiteY35" fmla="*/ 4783280 h 4801647"/>
              <a:gd name="connsiteX36" fmla="*/ 584200 w 3773510"/>
              <a:gd name="connsiteY36" fmla="*/ 4795980 h 4801647"/>
              <a:gd name="connsiteX37" fmla="*/ 1397000 w 3773510"/>
              <a:gd name="connsiteY37" fmla="*/ 4783280 h 4801647"/>
              <a:gd name="connsiteX38" fmla="*/ 2813050 w 3773510"/>
              <a:gd name="connsiteY38" fmla="*/ 4776930 h 4801647"/>
              <a:gd name="connsiteX39" fmla="*/ 3581400 w 3773510"/>
              <a:gd name="connsiteY39" fmla="*/ 4757880 h 4801647"/>
              <a:gd name="connsiteX40" fmla="*/ 3543300 w 3773510"/>
              <a:gd name="connsiteY4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69900 w 3773510"/>
              <a:gd name="connsiteY32" fmla="*/ 4484830 h 4801647"/>
              <a:gd name="connsiteX33" fmla="*/ 209550 w 3773510"/>
              <a:gd name="connsiteY33" fmla="*/ 4694380 h 4801647"/>
              <a:gd name="connsiteX34" fmla="*/ 0 w 3773510"/>
              <a:gd name="connsiteY34" fmla="*/ 4783280 h 4801647"/>
              <a:gd name="connsiteX35" fmla="*/ 584200 w 3773510"/>
              <a:gd name="connsiteY35" fmla="*/ 4795980 h 4801647"/>
              <a:gd name="connsiteX36" fmla="*/ 1397000 w 3773510"/>
              <a:gd name="connsiteY36" fmla="*/ 4783280 h 4801647"/>
              <a:gd name="connsiteX37" fmla="*/ 2813050 w 3773510"/>
              <a:gd name="connsiteY37" fmla="*/ 4776930 h 4801647"/>
              <a:gd name="connsiteX38" fmla="*/ 3581400 w 3773510"/>
              <a:gd name="connsiteY38" fmla="*/ 4757880 h 4801647"/>
              <a:gd name="connsiteX39" fmla="*/ 3543300 w 3773510"/>
              <a:gd name="connsiteY39"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469900 w 3773510"/>
              <a:gd name="connsiteY31" fmla="*/ 4484830 h 4801647"/>
              <a:gd name="connsiteX32" fmla="*/ 209550 w 3773510"/>
              <a:gd name="connsiteY32" fmla="*/ 4694380 h 4801647"/>
              <a:gd name="connsiteX33" fmla="*/ 0 w 3773510"/>
              <a:gd name="connsiteY33" fmla="*/ 4783280 h 4801647"/>
              <a:gd name="connsiteX34" fmla="*/ 584200 w 3773510"/>
              <a:gd name="connsiteY34" fmla="*/ 4795980 h 4801647"/>
              <a:gd name="connsiteX35" fmla="*/ 1397000 w 3773510"/>
              <a:gd name="connsiteY35" fmla="*/ 4783280 h 4801647"/>
              <a:gd name="connsiteX36" fmla="*/ 2813050 w 3773510"/>
              <a:gd name="connsiteY36" fmla="*/ 4776930 h 4801647"/>
              <a:gd name="connsiteX37" fmla="*/ 3581400 w 3773510"/>
              <a:gd name="connsiteY37" fmla="*/ 4757880 h 4801647"/>
              <a:gd name="connsiteX38" fmla="*/ 3543300 w 3773510"/>
              <a:gd name="connsiteY3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20700 w 3773510"/>
              <a:gd name="connsiteY30" fmla="*/ 4256230 h 4801647"/>
              <a:gd name="connsiteX31" fmla="*/ 469900 w 3773510"/>
              <a:gd name="connsiteY31" fmla="*/ 4484830 h 4801647"/>
              <a:gd name="connsiteX32" fmla="*/ 209550 w 3773510"/>
              <a:gd name="connsiteY32" fmla="*/ 4694380 h 4801647"/>
              <a:gd name="connsiteX33" fmla="*/ 0 w 3773510"/>
              <a:gd name="connsiteY33" fmla="*/ 4783280 h 4801647"/>
              <a:gd name="connsiteX34" fmla="*/ 584200 w 3773510"/>
              <a:gd name="connsiteY34" fmla="*/ 4795980 h 4801647"/>
              <a:gd name="connsiteX35" fmla="*/ 1397000 w 3773510"/>
              <a:gd name="connsiteY35" fmla="*/ 4783280 h 4801647"/>
              <a:gd name="connsiteX36" fmla="*/ 2813050 w 3773510"/>
              <a:gd name="connsiteY36" fmla="*/ 4776930 h 4801647"/>
              <a:gd name="connsiteX37" fmla="*/ 3581400 w 3773510"/>
              <a:gd name="connsiteY37" fmla="*/ 4757880 h 4801647"/>
              <a:gd name="connsiteX38" fmla="*/ 3543300 w 3773510"/>
              <a:gd name="connsiteY3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520700 w 3773510"/>
              <a:gd name="connsiteY29" fmla="*/ 4256230 h 4801647"/>
              <a:gd name="connsiteX30" fmla="*/ 469900 w 3773510"/>
              <a:gd name="connsiteY30" fmla="*/ 4484830 h 4801647"/>
              <a:gd name="connsiteX31" fmla="*/ 209550 w 3773510"/>
              <a:gd name="connsiteY31" fmla="*/ 4694380 h 4801647"/>
              <a:gd name="connsiteX32" fmla="*/ 0 w 3773510"/>
              <a:gd name="connsiteY32" fmla="*/ 4783280 h 4801647"/>
              <a:gd name="connsiteX33" fmla="*/ 584200 w 3773510"/>
              <a:gd name="connsiteY33" fmla="*/ 4795980 h 4801647"/>
              <a:gd name="connsiteX34" fmla="*/ 1397000 w 3773510"/>
              <a:gd name="connsiteY34" fmla="*/ 4783280 h 4801647"/>
              <a:gd name="connsiteX35" fmla="*/ 2813050 w 3773510"/>
              <a:gd name="connsiteY35" fmla="*/ 4776930 h 4801647"/>
              <a:gd name="connsiteX36" fmla="*/ 3581400 w 3773510"/>
              <a:gd name="connsiteY36" fmla="*/ 4757880 h 4801647"/>
              <a:gd name="connsiteX37" fmla="*/ 3543300 w 3773510"/>
              <a:gd name="connsiteY37"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28650 w 3773510"/>
              <a:gd name="connsiteY25" fmla="*/ 38180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28650 w 3773510"/>
              <a:gd name="connsiteY25" fmla="*/ 38180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66750 w 3773510"/>
              <a:gd name="connsiteY21" fmla="*/ 3246580 h 4801647"/>
              <a:gd name="connsiteX22" fmla="*/ 590550 w 3773510"/>
              <a:gd name="connsiteY22" fmla="*/ 3576780 h 4801647"/>
              <a:gd name="connsiteX23" fmla="*/ 628650 w 3773510"/>
              <a:gd name="connsiteY23" fmla="*/ 3818080 h 4801647"/>
              <a:gd name="connsiteX24" fmla="*/ 622300 w 3773510"/>
              <a:gd name="connsiteY24" fmla="*/ 4065730 h 4801647"/>
              <a:gd name="connsiteX25" fmla="*/ 520700 w 3773510"/>
              <a:gd name="connsiteY25" fmla="*/ 4256230 h 4801647"/>
              <a:gd name="connsiteX26" fmla="*/ 469900 w 3773510"/>
              <a:gd name="connsiteY26" fmla="*/ 4484830 h 4801647"/>
              <a:gd name="connsiteX27" fmla="*/ 209550 w 3773510"/>
              <a:gd name="connsiteY27" fmla="*/ 4694380 h 4801647"/>
              <a:gd name="connsiteX28" fmla="*/ 0 w 3773510"/>
              <a:gd name="connsiteY28" fmla="*/ 4783280 h 4801647"/>
              <a:gd name="connsiteX29" fmla="*/ 584200 w 3773510"/>
              <a:gd name="connsiteY29" fmla="*/ 4795980 h 4801647"/>
              <a:gd name="connsiteX30" fmla="*/ 1397000 w 3773510"/>
              <a:gd name="connsiteY30" fmla="*/ 4783280 h 4801647"/>
              <a:gd name="connsiteX31" fmla="*/ 2813050 w 3773510"/>
              <a:gd name="connsiteY31" fmla="*/ 4776930 h 4801647"/>
              <a:gd name="connsiteX32" fmla="*/ 3581400 w 3773510"/>
              <a:gd name="connsiteY32" fmla="*/ 4757880 h 4801647"/>
              <a:gd name="connsiteX33" fmla="*/ 3543300 w 3773510"/>
              <a:gd name="connsiteY33"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66750 w 3773510"/>
              <a:gd name="connsiteY20" fmla="*/ 3246580 h 4801647"/>
              <a:gd name="connsiteX21" fmla="*/ 590550 w 3773510"/>
              <a:gd name="connsiteY21" fmla="*/ 3576780 h 4801647"/>
              <a:gd name="connsiteX22" fmla="*/ 628650 w 3773510"/>
              <a:gd name="connsiteY22" fmla="*/ 3818080 h 4801647"/>
              <a:gd name="connsiteX23" fmla="*/ 622300 w 3773510"/>
              <a:gd name="connsiteY23" fmla="*/ 4065730 h 4801647"/>
              <a:gd name="connsiteX24" fmla="*/ 520700 w 3773510"/>
              <a:gd name="connsiteY24" fmla="*/ 4256230 h 4801647"/>
              <a:gd name="connsiteX25" fmla="*/ 469900 w 3773510"/>
              <a:gd name="connsiteY25" fmla="*/ 4484830 h 4801647"/>
              <a:gd name="connsiteX26" fmla="*/ 209550 w 3773510"/>
              <a:gd name="connsiteY26" fmla="*/ 4694380 h 4801647"/>
              <a:gd name="connsiteX27" fmla="*/ 0 w 3773510"/>
              <a:gd name="connsiteY27" fmla="*/ 4783280 h 4801647"/>
              <a:gd name="connsiteX28" fmla="*/ 584200 w 3773510"/>
              <a:gd name="connsiteY28" fmla="*/ 4795980 h 4801647"/>
              <a:gd name="connsiteX29" fmla="*/ 1397000 w 3773510"/>
              <a:gd name="connsiteY29" fmla="*/ 4783280 h 4801647"/>
              <a:gd name="connsiteX30" fmla="*/ 2813050 w 3773510"/>
              <a:gd name="connsiteY30" fmla="*/ 4776930 h 4801647"/>
              <a:gd name="connsiteX31" fmla="*/ 3581400 w 3773510"/>
              <a:gd name="connsiteY31" fmla="*/ 4757880 h 4801647"/>
              <a:gd name="connsiteX32" fmla="*/ 3543300 w 3773510"/>
              <a:gd name="connsiteY32"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666750 w 3773510"/>
              <a:gd name="connsiteY19" fmla="*/ 3246580 h 4801647"/>
              <a:gd name="connsiteX20" fmla="*/ 590550 w 3773510"/>
              <a:gd name="connsiteY20" fmla="*/ 3576780 h 4801647"/>
              <a:gd name="connsiteX21" fmla="*/ 628650 w 3773510"/>
              <a:gd name="connsiteY21" fmla="*/ 3818080 h 4801647"/>
              <a:gd name="connsiteX22" fmla="*/ 622300 w 3773510"/>
              <a:gd name="connsiteY22" fmla="*/ 4065730 h 4801647"/>
              <a:gd name="connsiteX23" fmla="*/ 520700 w 3773510"/>
              <a:gd name="connsiteY23" fmla="*/ 4256230 h 4801647"/>
              <a:gd name="connsiteX24" fmla="*/ 469900 w 3773510"/>
              <a:gd name="connsiteY24" fmla="*/ 4484830 h 4801647"/>
              <a:gd name="connsiteX25" fmla="*/ 209550 w 3773510"/>
              <a:gd name="connsiteY25" fmla="*/ 4694380 h 4801647"/>
              <a:gd name="connsiteX26" fmla="*/ 0 w 3773510"/>
              <a:gd name="connsiteY26" fmla="*/ 4783280 h 4801647"/>
              <a:gd name="connsiteX27" fmla="*/ 584200 w 3773510"/>
              <a:gd name="connsiteY27" fmla="*/ 4795980 h 4801647"/>
              <a:gd name="connsiteX28" fmla="*/ 1397000 w 3773510"/>
              <a:gd name="connsiteY28" fmla="*/ 4783280 h 4801647"/>
              <a:gd name="connsiteX29" fmla="*/ 2813050 w 3773510"/>
              <a:gd name="connsiteY29" fmla="*/ 4776930 h 4801647"/>
              <a:gd name="connsiteX30" fmla="*/ 3581400 w 3773510"/>
              <a:gd name="connsiteY30" fmla="*/ 4757880 h 4801647"/>
              <a:gd name="connsiteX31" fmla="*/ 3543300 w 3773510"/>
              <a:gd name="connsiteY31"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666750 w 3773510"/>
              <a:gd name="connsiteY18" fmla="*/ 3246580 h 4801647"/>
              <a:gd name="connsiteX19" fmla="*/ 590550 w 3773510"/>
              <a:gd name="connsiteY19" fmla="*/ 3576780 h 4801647"/>
              <a:gd name="connsiteX20" fmla="*/ 628650 w 3773510"/>
              <a:gd name="connsiteY20" fmla="*/ 3818080 h 4801647"/>
              <a:gd name="connsiteX21" fmla="*/ 622300 w 3773510"/>
              <a:gd name="connsiteY21" fmla="*/ 4065730 h 4801647"/>
              <a:gd name="connsiteX22" fmla="*/ 520700 w 3773510"/>
              <a:gd name="connsiteY22" fmla="*/ 4256230 h 4801647"/>
              <a:gd name="connsiteX23" fmla="*/ 469900 w 3773510"/>
              <a:gd name="connsiteY23" fmla="*/ 4484830 h 4801647"/>
              <a:gd name="connsiteX24" fmla="*/ 209550 w 3773510"/>
              <a:gd name="connsiteY24" fmla="*/ 4694380 h 4801647"/>
              <a:gd name="connsiteX25" fmla="*/ 0 w 3773510"/>
              <a:gd name="connsiteY25" fmla="*/ 4783280 h 4801647"/>
              <a:gd name="connsiteX26" fmla="*/ 584200 w 3773510"/>
              <a:gd name="connsiteY26" fmla="*/ 4795980 h 4801647"/>
              <a:gd name="connsiteX27" fmla="*/ 1397000 w 3773510"/>
              <a:gd name="connsiteY27" fmla="*/ 4783280 h 4801647"/>
              <a:gd name="connsiteX28" fmla="*/ 2813050 w 3773510"/>
              <a:gd name="connsiteY28" fmla="*/ 4776930 h 4801647"/>
              <a:gd name="connsiteX29" fmla="*/ 3581400 w 3773510"/>
              <a:gd name="connsiteY29" fmla="*/ 4757880 h 4801647"/>
              <a:gd name="connsiteX30" fmla="*/ 3543300 w 3773510"/>
              <a:gd name="connsiteY3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76300 w 3773510"/>
              <a:gd name="connsiteY17" fmla="*/ 2992580 h 4801647"/>
              <a:gd name="connsiteX18" fmla="*/ 666750 w 3773510"/>
              <a:gd name="connsiteY18" fmla="*/ 3246580 h 4801647"/>
              <a:gd name="connsiteX19" fmla="*/ 590550 w 3773510"/>
              <a:gd name="connsiteY19" fmla="*/ 3576780 h 4801647"/>
              <a:gd name="connsiteX20" fmla="*/ 628650 w 3773510"/>
              <a:gd name="connsiteY20" fmla="*/ 3818080 h 4801647"/>
              <a:gd name="connsiteX21" fmla="*/ 622300 w 3773510"/>
              <a:gd name="connsiteY21" fmla="*/ 4065730 h 4801647"/>
              <a:gd name="connsiteX22" fmla="*/ 520700 w 3773510"/>
              <a:gd name="connsiteY22" fmla="*/ 4256230 h 4801647"/>
              <a:gd name="connsiteX23" fmla="*/ 469900 w 3773510"/>
              <a:gd name="connsiteY23" fmla="*/ 4484830 h 4801647"/>
              <a:gd name="connsiteX24" fmla="*/ 209550 w 3773510"/>
              <a:gd name="connsiteY24" fmla="*/ 4694380 h 4801647"/>
              <a:gd name="connsiteX25" fmla="*/ 0 w 3773510"/>
              <a:gd name="connsiteY25" fmla="*/ 4783280 h 4801647"/>
              <a:gd name="connsiteX26" fmla="*/ 584200 w 3773510"/>
              <a:gd name="connsiteY26" fmla="*/ 4795980 h 4801647"/>
              <a:gd name="connsiteX27" fmla="*/ 1397000 w 3773510"/>
              <a:gd name="connsiteY27" fmla="*/ 4783280 h 4801647"/>
              <a:gd name="connsiteX28" fmla="*/ 2813050 w 3773510"/>
              <a:gd name="connsiteY28" fmla="*/ 4776930 h 4801647"/>
              <a:gd name="connsiteX29" fmla="*/ 3581400 w 3773510"/>
              <a:gd name="connsiteY29" fmla="*/ 4757880 h 4801647"/>
              <a:gd name="connsiteX30" fmla="*/ 3543300 w 3773510"/>
              <a:gd name="connsiteY3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992580 h 4801647"/>
              <a:gd name="connsiteX17" fmla="*/ 666750 w 3773510"/>
              <a:gd name="connsiteY17" fmla="*/ 3246580 h 4801647"/>
              <a:gd name="connsiteX18" fmla="*/ 590550 w 3773510"/>
              <a:gd name="connsiteY18" fmla="*/ 3576780 h 4801647"/>
              <a:gd name="connsiteX19" fmla="*/ 628650 w 3773510"/>
              <a:gd name="connsiteY19" fmla="*/ 3818080 h 4801647"/>
              <a:gd name="connsiteX20" fmla="*/ 622300 w 3773510"/>
              <a:gd name="connsiteY20" fmla="*/ 4065730 h 4801647"/>
              <a:gd name="connsiteX21" fmla="*/ 520700 w 3773510"/>
              <a:gd name="connsiteY21" fmla="*/ 4256230 h 4801647"/>
              <a:gd name="connsiteX22" fmla="*/ 469900 w 3773510"/>
              <a:gd name="connsiteY22" fmla="*/ 4484830 h 4801647"/>
              <a:gd name="connsiteX23" fmla="*/ 209550 w 3773510"/>
              <a:gd name="connsiteY23" fmla="*/ 4694380 h 4801647"/>
              <a:gd name="connsiteX24" fmla="*/ 0 w 3773510"/>
              <a:gd name="connsiteY24" fmla="*/ 4783280 h 4801647"/>
              <a:gd name="connsiteX25" fmla="*/ 584200 w 3773510"/>
              <a:gd name="connsiteY25" fmla="*/ 4795980 h 4801647"/>
              <a:gd name="connsiteX26" fmla="*/ 1397000 w 3773510"/>
              <a:gd name="connsiteY26" fmla="*/ 4783280 h 4801647"/>
              <a:gd name="connsiteX27" fmla="*/ 2813050 w 3773510"/>
              <a:gd name="connsiteY27" fmla="*/ 4776930 h 4801647"/>
              <a:gd name="connsiteX28" fmla="*/ 3581400 w 3773510"/>
              <a:gd name="connsiteY28" fmla="*/ 4757880 h 4801647"/>
              <a:gd name="connsiteX29" fmla="*/ 3543300 w 3773510"/>
              <a:gd name="connsiteY29"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876300 w 3773510"/>
              <a:gd name="connsiteY15" fmla="*/ 2992580 h 4801647"/>
              <a:gd name="connsiteX16" fmla="*/ 666750 w 3773510"/>
              <a:gd name="connsiteY16" fmla="*/ 3246580 h 4801647"/>
              <a:gd name="connsiteX17" fmla="*/ 590550 w 3773510"/>
              <a:gd name="connsiteY17" fmla="*/ 3576780 h 4801647"/>
              <a:gd name="connsiteX18" fmla="*/ 628650 w 3773510"/>
              <a:gd name="connsiteY18" fmla="*/ 3818080 h 4801647"/>
              <a:gd name="connsiteX19" fmla="*/ 622300 w 3773510"/>
              <a:gd name="connsiteY19" fmla="*/ 4065730 h 4801647"/>
              <a:gd name="connsiteX20" fmla="*/ 520700 w 3773510"/>
              <a:gd name="connsiteY20" fmla="*/ 4256230 h 4801647"/>
              <a:gd name="connsiteX21" fmla="*/ 469900 w 3773510"/>
              <a:gd name="connsiteY21" fmla="*/ 4484830 h 4801647"/>
              <a:gd name="connsiteX22" fmla="*/ 209550 w 3773510"/>
              <a:gd name="connsiteY22" fmla="*/ 4694380 h 4801647"/>
              <a:gd name="connsiteX23" fmla="*/ 0 w 3773510"/>
              <a:gd name="connsiteY23" fmla="*/ 4783280 h 4801647"/>
              <a:gd name="connsiteX24" fmla="*/ 584200 w 3773510"/>
              <a:gd name="connsiteY24" fmla="*/ 4795980 h 4801647"/>
              <a:gd name="connsiteX25" fmla="*/ 1397000 w 3773510"/>
              <a:gd name="connsiteY25" fmla="*/ 4783280 h 4801647"/>
              <a:gd name="connsiteX26" fmla="*/ 2813050 w 3773510"/>
              <a:gd name="connsiteY26" fmla="*/ 4776930 h 4801647"/>
              <a:gd name="connsiteX27" fmla="*/ 3581400 w 3773510"/>
              <a:gd name="connsiteY27" fmla="*/ 4757880 h 4801647"/>
              <a:gd name="connsiteX28" fmla="*/ 3543300 w 3773510"/>
              <a:gd name="connsiteY2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876300 w 3773510"/>
              <a:gd name="connsiteY14" fmla="*/ 2992580 h 4801647"/>
              <a:gd name="connsiteX15" fmla="*/ 666750 w 3773510"/>
              <a:gd name="connsiteY15" fmla="*/ 3246580 h 4801647"/>
              <a:gd name="connsiteX16" fmla="*/ 590550 w 3773510"/>
              <a:gd name="connsiteY16" fmla="*/ 3576780 h 4801647"/>
              <a:gd name="connsiteX17" fmla="*/ 628650 w 3773510"/>
              <a:gd name="connsiteY17" fmla="*/ 3818080 h 4801647"/>
              <a:gd name="connsiteX18" fmla="*/ 622300 w 3773510"/>
              <a:gd name="connsiteY18" fmla="*/ 4065730 h 4801647"/>
              <a:gd name="connsiteX19" fmla="*/ 520700 w 3773510"/>
              <a:gd name="connsiteY19" fmla="*/ 4256230 h 4801647"/>
              <a:gd name="connsiteX20" fmla="*/ 469900 w 3773510"/>
              <a:gd name="connsiteY20" fmla="*/ 4484830 h 4801647"/>
              <a:gd name="connsiteX21" fmla="*/ 209550 w 3773510"/>
              <a:gd name="connsiteY21" fmla="*/ 4694380 h 4801647"/>
              <a:gd name="connsiteX22" fmla="*/ 0 w 3773510"/>
              <a:gd name="connsiteY22" fmla="*/ 4783280 h 4801647"/>
              <a:gd name="connsiteX23" fmla="*/ 584200 w 3773510"/>
              <a:gd name="connsiteY23" fmla="*/ 4795980 h 4801647"/>
              <a:gd name="connsiteX24" fmla="*/ 1397000 w 3773510"/>
              <a:gd name="connsiteY24" fmla="*/ 4783280 h 4801647"/>
              <a:gd name="connsiteX25" fmla="*/ 2813050 w 3773510"/>
              <a:gd name="connsiteY25" fmla="*/ 4776930 h 4801647"/>
              <a:gd name="connsiteX26" fmla="*/ 3581400 w 3773510"/>
              <a:gd name="connsiteY26" fmla="*/ 4757880 h 4801647"/>
              <a:gd name="connsiteX27" fmla="*/ 3543300 w 3773510"/>
              <a:gd name="connsiteY27"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03300 w 3773510"/>
              <a:gd name="connsiteY12" fmla="*/ 2738580 h 4801647"/>
              <a:gd name="connsiteX13" fmla="*/ 876300 w 3773510"/>
              <a:gd name="connsiteY13" fmla="*/ 2992580 h 4801647"/>
              <a:gd name="connsiteX14" fmla="*/ 666750 w 3773510"/>
              <a:gd name="connsiteY14" fmla="*/ 3246580 h 4801647"/>
              <a:gd name="connsiteX15" fmla="*/ 590550 w 3773510"/>
              <a:gd name="connsiteY15" fmla="*/ 3576780 h 4801647"/>
              <a:gd name="connsiteX16" fmla="*/ 628650 w 3773510"/>
              <a:gd name="connsiteY16" fmla="*/ 3818080 h 4801647"/>
              <a:gd name="connsiteX17" fmla="*/ 622300 w 3773510"/>
              <a:gd name="connsiteY17" fmla="*/ 4065730 h 4801647"/>
              <a:gd name="connsiteX18" fmla="*/ 520700 w 3773510"/>
              <a:gd name="connsiteY18" fmla="*/ 4256230 h 4801647"/>
              <a:gd name="connsiteX19" fmla="*/ 469900 w 3773510"/>
              <a:gd name="connsiteY19" fmla="*/ 4484830 h 4801647"/>
              <a:gd name="connsiteX20" fmla="*/ 209550 w 3773510"/>
              <a:gd name="connsiteY20" fmla="*/ 4694380 h 4801647"/>
              <a:gd name="connsiteX21" fmla="*/ 0 w 3773510"/>
              <a:gd name="connsiteY21" fmla="*/ 4783280 h 4801647"/>
              <a:gd name="connsiteX22" fmla="*/ 584200 w 3773510"/>
              <a:gd name="connsiteY22" fmla="*/ 4795980 h 4801647"/>
              <a:gd name="connsiteX23" fmla="*/ 1397000 w 3773510"/>
              <a:gd name="connsiteY23" fmla="*/ 4783280 h 4801647"/>
              <a:gd name="connsiteX24" fmla="*/ 2813050 w 3773510"/>
              <a:gd name="connsiteY24" fmla="*/ 4776930 h 4801647"/>
              <a:gd name="connsiteX25" fmla="*/ 3581400 w 3773510"/>
              <a:gd name="connsiteY25" fmla="*/ 4757880 h 4801647"/>
              <a:gd name="connsiteX26" fmla="*/ 3543300 w 3773510"/>
              <a:gd name="connsiteY2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003300 w 3773510"/>
              <a:gd name="connsiteY11" fmla="*/ 2738580 h 4801647"/>
              <a:gd name="connsiteX12" fmla="*/ 876300 w 3773510"/>
              <a:gd name="connsiteY12" fmla="*/ 2992580 h 4801647"/>
              <a:gd name="connsiteX13" fmla="*/ 666750 w 3773510"/>
              <a:gd name="connsiteY13" fmla="*/ 3246580 h 4801647"/>
              <a:gd name="connsiteX14" fmla="*/ 590550 w 3773510"/>
              <a:gd name="connsiteY14" fmla="*/ 3576780 h 4801647"/>
              <a:gd name="connsiteX15" fmla="*/ 628650 w 3773510"/>
              <a:gd name="connsiteY15" fmla="*/ 3818080 h 4801647"/>
              <a:gd name="connsiteX16" fmla="*/ 622300 w 3773510"/>
              <a:gd name="connsiteY16" fmla="*/ 4065730 h 4801647"/>
              <a:gd name="connsiteX17" fmla="*/ 520700 w 3773510"/>
              <a:gd name="connsiteY17" fmla="*/ 4256230 h 4801647"/>
              <a:gd name="connsiteX18" fmla="*/ 469900 w 3773510"/>
              <a:gd name="connsiteY18" fmla="*/ 4484830 h 4801647"/>
              <a:gd name="connsiteX19" fmla="*/ 209550 w 3773510"/>
              <a:gd name="connsiteY19" fmla="*/ 4694380 h 4801647"/>
              <a:gd name="connsiteX20" fmla="*/ 0 w 3773510"/>
              <a:gd name="connsiteY20" fmla="*/ 4783280 h 4801647"/>
              <a:gd name="connsiteX21" fmla="*/ 584200 w 3773510"/>
              <a:gd name="connsiteY21" fmla="*/ 4795980 h 4801647"/>
              <a:gd name="connsiteX22" fmla="*/ 1397000 w 3773510"/>
              <a:gd name="connsiteY22" fmla="*/ 4783280 h 4801647"/>
              <a:gd name="connsiteX23" fmla="*/ 2813050 w 3773510"/>
              <a:gd name="connsiteY23" fmla="*/ 4776930 h 4801647"/>
              <a:gd name="connsiteX24" fmla="*/ 3581400 w 3773510"/>
              <a:gd name="connsiteY24" fmla="*/ 4757880 h 4801647"/>
              <a:gd name="connsiteX25" fmla="*/ 3543300 w 3773510"/>
              <a:gd name="connsiteY2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003300 w 3773510"/>
              <a:gd name="connsiteY10" fmla="*/ 2738580 h 4801647"/>
              <a:gd name="connsiteX11" fmla="*/ 876300 w 3773510"/>
              <a:gd name="connsiteY11" fmla="*/ 2992580 h 4801647"/>
              <a:gd name="connsiteX12" fmla="*/ 666750 w 3773510"/>
              <a:gd name="connsiteY12" fmla="*/ 3246580 h 4801647"/>
              <a:gd name="connsiteX13" fmla="*/ 590550 w 3773510"/>
              <a:gd name="connsiteY13" fmla="*/ 3576780 h 4801647"/>
              <a:gd name="connsiteX14" fmla="*/ 628650 w 3773510"/>
              <a:gd name="connsiteY14" fmla="*/ 3818080 h 4801647"/>
              <a:gd name="connsiteX15" fmla="*/ 622300 w 3773510"/>
              <a:gd name="connsiteY15" fmla="*/ 4065730 h 4801647"/>
              <a:gd name="connsiteX16" fmla="*/ 520700 w 3773510"/>
              <a:gd name="connsiteY16" fmla="*/ 4256230 h 4801647"/>
              <a:gd name="connsiteX17" fmla="*/ 469900 w 3773510"/>
              <a:gd name="connsiteY17" fmla="*/ 4484830 h 4801647"/>
              <a:gd name="connsiteX18" fmla="*/ 209550 w 3773510"/>
              <a:gd name="connsiteY18" fmla="*/ 4694380 h 4801647"/>
              <a:gd name="connsiteX19" fmla="*/ 0 w 3773510"/>
              <a:gd name="connsiteY19" fmla="*/ 4783280 h 4801647"/>
              <a:gd name="connsiteX20" fmla="*/ 584200 w 3773510"/>
              <a:gd name="connsiteY20" fmla="*/ 4795980 h 4801647"/>
              <a:gd name="connsiteX21" fmla="*/ 1397000 w 3773510"/>
              <a:gd name="connsiteY21" fmla="*/ 4783280 h 4801647"/>
              <a:gd name="connsiteX22" fmla="*/ 2813050 w 3773510"/>
              <a:gd name="connsiteY22" fmla="*/ 4776930 h 4801647"/>
              <a:gd name="connsiteX23" fmla="*/ 3581400 w 3773510"/>
              <a:gd name="connsiteY23" fmla="*/ 4757880 h 4801647"/>
              <a:gd name="connsiteX24" fmla="*/ 3543300 w 3773510"/>
              <a:gd name="connsiteY24" fmla="*/ 338280 h 4801647"/>
              <a:gd name="connsiteX0" fmla="*/ 3543300 w 3581400"/>
              <a:gd name="connsiteY0" fmla="*/ 338280 h 4801647"/>
              <a:gd name="connsiteX1" fmla="*/ 1066800 w 3581400"/>
              <a:gd name="connsiteY1" fmla="*/ 363680 h 4801647"/>
              <a:gd name="connsiteX2" fmla="*/ 1282700 w 3581400"/>
              <a:gd name="connsiteY2" fmla="*/ 592280 h 4801647"/>
              <a:gd name="connsiteX3" fmla="*/ 1511300 w 3581400"/>
              <a:gd name="connsiteY3" fmla="*/ 846280 h 4801647"/>
              <a:gd name="connsiteX4" fmla="*/ 1663700 w 3581400"/>
              <a:gd name="connsiteY4" fmla="*/ 1125680 h 4801647"/>
              <a:gd name="connsiteX5" fmla="*/ 1701800 w 3581400"/>
              <a:gd name="connsiteY5" fmla="*/ 1474930 h 4801647"/>
              <a:gd name="connsiteX6" fmla="*/ 1593850 w 3581400"/>
              <a:gd name="connsiteY6" fmla="*/ 1938480 h 4801647"/>
              <a:gd name="connsiteX7" fmla="*/ 1498600 w 3581400"/>
              <a:gd name="connsiteY7" fmla="*/ 2217880 h 4801647"/>
              <a:gd name="connsiteX8" fmla="*/ 1435100 w 3581400"/>
              <a:gd name="connsiteY8" fmla="*/ 2395680 h 4801647"/>
              <a:gd name="connsiteX9" fmla="*/ 1295400 w 3581400"/>
              <a:gd name="connsiteY9" fmla="*/ 2560780 h 4801647"/>
              <a:gd name="connsiteX10" fmla="*/ 1003300 w 3581400"/>
              <a:gd name="connsiteY10" fmla="*/ 2738580 h 4801647"/>
              <a:gd name="connsiteX11" fmla="*/ 876300 w 3581400"/>
              <a:gd name="connsiteY11" fmla="*/ 2992580 h 4801647"/>
              <a:gd name="connsiteX12" fmla="*/ 666750 w 3581400"/>
              <a:gd name="connsiteY12" fmla="*/ 3246580 h 4801647"/>
              <a:gd name="connsiteX13" fmla="*/ 590550 w 3581400"/>
              <a:gd name="connsiteY13" fmla="*/ 3576780 h 4801647"/>
              <a:gd name="connsiteX14" fmla="*/ 628650 w 3581400"/>
              <a:gd name="connsiteY14" fmla="*/ 3818080 h 4801647"/>
              <a:gd name="connsiteX15" fmla="*/ 622300 w 3581400"/>
              <a:gd name="connsiteY15" fmla="*/ 4065730 h 4801647"/>
              <a:gd name="connsiteX16" fmla="*/ 520700 w 3581400"/>
              <a:gd name="connsiteY16" fmla="*/ 4256230 h 4801647"/>
              <a:gd name="connsiteX17" fmla="*/ 469900 w 3581400"/>
              <a:gd name="connsiteY17" fmla="*/ 4484830 h 4801647"/>
              <a:gd name="connsiteX18" fmla="*/ 209550 w 3581400"/>
              <a:gd name="connsiteY18" fmla="*/ 4694380 h 4801647"/>
              <a:gd name="connsiteX19" fmla="*/ 0 w 3581400"/>
              <a:gd name="connsiteY19" fmla="*/ 4783280 h 4801647"/>
              <a:gd name="connsiteX20" fmla="*/ 584200 w 3581400"/>
              <a:gd name="connsiteY20" fmla="*/ 4795980 h 4801647"/>
              <a:gd name="connsiteX21" fmla="*/ 1397000 w 3581400"/>
              <a:gd name="connsiteY21" fmla="*/ 4783280 h 4801647"/>
              <a:gd name="connsiteX22" fmla="*/ 2813050 w 3581400"/>
              <a:gd name="connsiteY22" fmla="*/ 4776930 h 4801647"/>
              <a:gd name="connsiteX23" fmla="*/ 3581400 w 3581400"/>
              <a:gd name="connsiteY23" fmla="*/ 4757880 h 4801647"/>
              <a:gd name="connsiteX24" fmla="*/ 3543300 w 3581400"/>
              <a:gd name="connsiteY24" fmla="*/ 338280 h 4801647"/>
              <a:gd name="connsiteX0" fmla="*/ 3543300 w 3581400"/>
              <a:gd name="connsiteY0" fmla="*/ 0 h 4463367"/>
              <a:gd name="connsiteX1" fmla="*/ 1066800 w 3581400"/>
              <a:gd name="connsiteY1" fmla="*/ 25400 h 4463367"/>
              <a:gd name="connsiteX2" fmla="*/ 1282700 w 3581400"/>
              <a:gd name="connsiteY2" fmla="*/ 254000 h 4463367"/>
              <a:gd name="connsiteX3" fmla="*/ 1511300 w 3581400"/>
              <a:gd name="connsiteY3" fmla="*/ 508000 h 4463367"/>
              <a:gd name="connsiteX4" fmla="*/ 1663700 w 3581400"/>
              <a:gd name="connsiteY4" fmla="*/ 787400 h 4463367"/>
              <a:gd name="connsiteX5" fmla="*/ 1701800 w 3581400"/>
              <a:gd name="connsiteY5" fmla="*/ 1136650 h 4463367"/>
              <a:gd name="connsiteX6" fmla="*/ 1593850 w 3581400"/>
              <a:gd name="connsiteY6" fmla="*/ 1600200 h 4463367"/>
              <a:gd name="connsiteX7" fmla="*/ 1498600 w 3581400"/>
              <a:gd name="connsiteY7" fmla="*/ 1879600 h 4463367"/>
              <a:gd name="connsiteX8" fmla="*/ 1435100 w 3581400"/>
              <a:gd name="connsiteY8" fmla="*/ 2057400 h 4463367"/>
              <a:gd name="connsiteX9" fmla="*/ 1295400 w 3581400"/>
              <a:gd name="connsiteY9" fmla="*/ 2222500 h 4463367"/>
              <a:gd name="connsiteX10" fmla="*/ 1003300 w 3581400"/>
              <a:gd name="connsiteY10" fmla="*/ 2400300 h 4463367"/>
              <a:gd name="connsiteX11" fmla="*/ 876300 w 3581400"/>
              <a:gd name="connsiteY11" fmla="*/ 2654300 h 4463367"/>
              <a:gd name="connsiteX12" fmla="*/ 666750 w 3581400"/>
              <a:gd name="connsiteY12" fmla="*/ 2908300 h 4463367"/>
              <a:gd name="connsiteX13" fmla="*/ 590550 w 3581400"/>
              <a:gd name="connsiteY13" fmla="*/ 3238500 h 4463367"/>
              <a:gd name="connsiteX14" fmla="*/ 628650 w 3581400"/>
              <a:gd name="connsiteY14" fmla="*/ 3479800 h 4463367"/>
              <a:gd name="connsiteX15" fmla="*/ 622300 w 3581400"/>
              <a:gd name="connsiteY15" fmla="*/ 3727450 h 4463367"/>
              <a:gd name="connsiteX16" fmla="*/ 520700 w 3581400"/>
              <a:gd name="connsiteY16" fmla="*/ 3917950 h 4463367"/>
              <a:gd name="connsiteX17" fmla="*/ 469900 w 3581400"/>
              <a:gd name="connsiteY17" fmla="*/ 4146550 h 4463367"/>
              <a:gd name="connsiteX18" fmla="*/ 209550 w 3581400"/>
              <a:gd name="connsiteY18" fmla="*/ 4356100 h 4463367"/>
              <a:gd name="connsiteX19" fmla="*/ 0 w 3581400"/>
              <a:gd name="connsiteY19" fmla="*/ 4445000 h 4463367"/>
              <a:gd name="connsiteX20" fmla="*/ 584200 w 3581400"/>
              <a:gd name="connsiteY20" fmla="*/ 4457700 h 4463367"/>
              <a:gd name="connsiteX21" fmla="*/ 1397000 w 3581400"/>
              <a:gd name="connsiteY21" fmla="*/ 4445000 h 4463367"/>
              <a:gd name="connsiteX22" fmla="*/ 2813050 w 3581400"/>
              <a:gd name="connsiteY22" fmla="*/ 4438650 h 4463367"/>
              <a:gd name="connsiteX23" fmla="*/ 3581400 w 3581400"/>
              <a:gd name="connsiteY23" fmla="*/ 4419600 h 4463367"/>
              <a:gd name="connsiteX24" fmla="*/ 3543300 w 3581400"/>
              <a:gd name="connsiteY24" fmla="*/ 0 h 4463367"/>
              <a:gd name="connsiteX0" fmla="*/ 3543300 w 3581400"/>
              <a:gd name="connsiteY0" fmla="*/ 0 h 4463367"/>
              <a:gd name="connsiteX1" fmla="*/ 1066800 w 3581400"/>
              <a:gd name="connsiteY1" fmla="*/ 25400 h 4463367"/>
              <a:gd name="connsiteX2" fmla="*/ 1282700 w 3581400"/>
              <a:gd name="connsiteY2" fmla="*/ 254000 h 4463367"/>
              <a:gd name="connsiteX3" fmla="*/ 1511300 w 3581400"/>
              <a:gd name="connsiteY3" fmla="*/ 508000 h 4463367"/>
              <a:gd name="connsiteX4" fmla="*/ 1663700 w 3581400"/>
              <a:gd name="connsiteY4" fmla="*/ 787400 h 4463367"/>
              <a:gd name="connsiteX5" fmla="*/ 1701800 w 3581400"/>
              <a:gd name="connsiteY5" fmla="*/ 1136650 h 4463367"/>
              <a:gd name="connsiteX6" fmla="*/ 1593850 w 3581400"/>
              <a:gd name="connsiteY6" fmla="*/ 1600200 h 4463367"/>
              <a:gd name="connsiteX7" fmla="*/ 1498600 w 3581400"/>
              <a:gd name="connsiteY7" fmla="*/ 1879600 h 4463367"/>
              <a:gd name="connsiteX8" fmla="*/ 1435100 w 3581400"/>
              <a:gd name="connsiteY8" fmla="*/ 2057400 h 4463367"/>
              <a:gd name="connsiteX9" fmla="*/ 1295400 w 3581400"/>
              <a:gd name="connsiteY9" fmla="*/ 2222500 h 4463367"/>
              <a:gd name="connsiteX10" fmla="*/ 1003300 w 3581400"/>
              <a:gd name="connsiteY10" fmla="*/ 2400300 h 4463367"/>
              <a:gd name="connsiteX11" fmla="*/ 876300 w 3581400"/>
              <a:gd name="connsiteY11" fmla="*/ 2654300 h 4463367"/>
              <a:gd name="connsiteX12" fmla="*/ 666750 w 3581400"/>
              <a:gd name="connsiteY12" fmla="*/ 2908300 h 4463367"/>
              <a:gd name="connsiteX13" fmla="*/ 590550 w 3581400"/>
              <a:gd name="connsiteY13" fmla="*/ 3238500 h 4463367"/>
              <a:gd name="connsiteX14" fmla="*/ 628650 w 3581400"/>
              <a:gd name="connsiteY14" fmla="*/ 3479800 h 4463367"/>
              <a:gd name="connsiteX15" fmla="*/ 622300 w 3581400"/>
              <a:gd name="connsiteY15" fmla="*/ 3727450 h 4463367"/>
              <a:gd name="connsiteX16" fmla="*/ 520700 w 3581400"/>
              <a:gd name="connsiteY16" fmla="*/ 3917950 h 4463367"/>
              <a:gd name="connsiteX17" fmla="*/ 469900 w 3581400"/>
              <a:gd name="connsiteY17" fmla="*/ 4146550 h 4463367"/>
              <a:gd name="connsiteX18" fmla="*/ 209550 w 3581400"/>
              <a:gd name="connsiteY18" fmla="*/ 4356100 h 4463367"/>
              <a:gd name="connsiteX19" fmla="*/ 0 w 3581400"/>
              <a:gd name="connsiteY19" fmla="*/ 4445000 h 4463367"/>
              <a:gd name="connsiteX20" fmla="*/ 584200 w 3581400"/>
              <a:gd name="connsiteY20" fmla="*/ 4457700 h 4463367"/>
              <a:gd name="connsiteX21" fmla="*/ 1397000 w 3581400"/>
              <a:gd name="connsiteY21" fmla="*/ 4445000 h 4463367"/>
              <a:gd name="connsiteX22" fmla="*/ 2813050 w 3581400"/>
              <a:gd name="connsiteY22" fmla="*/ 4438650 h 4463367"/>
              <a:gd name="connsiteX23" fmla="*/ 3581400 w 3581400"/>
              <a:gd name="connsiteY23" fmla="*/ 4419600 h 4463367"/>
              <a:gd name="connsiteX24" fmla="*/ 3543300 w 3581400"/>
              <a:gd name="connsiteY24" fmla="*/ 0 h 4463367"/>
              <a:gd name="connsiteX0" fmla="*/ 3543300 w 3556000"/>
              <a:gd name="connsiteY0" fmla="*/ 0 h 4463367"/>
              <a:gd name="connsiteX1" fmla="*/ 1066800 w 3556000"/>
              <a:gd name="connsiteY1" fmla="*/ 25400 h 4463367"/>
              <a:gd name="connsiteX2" fmla="*/ 1282700 w 3556000"/>
              <a:gd name="connsiteY2" fmla="*/ 254000 h 4463367"/>
              <a:gd name="connsiteX3" fmla="*/ 1511300 w 3556000"/>
              <a:gd name="connsiteY3" fmla="*/ 508000 h 4463367"/>
              <a:gd name="connsiteX4" fmla="*/ 1663700 w 3556000"/>
              <a:gd name="connsiteY4" fmla="*/ 787400 h 4463367"/>
              <a:gd name="connsiteX5" fmla="*/ 1701800 w 3556000"/>
              <a:gd name="connsiteY5" fmla="*/ 1136650 h 4463367"/>
              <a:gd name="connsiteX6" fmla="*/ 1593850 w 3556000"/>
              <a:gd name="connsiteY6" fmla="*/ 1600200 h 4463367"/>
              <a:gd name="connsiteX7" fmla="*/ 1498600 w 3556000"/>
              <a:gd name="connsiteY7" fmla="*/ 1879600 h 4463367"/>
              <a:gd name="connsiteX8" fmla="*/ 1435100 w 3556000"/>
              <a:gd name="connsiteY8" fmla="*/ 2057400 h 4463367"/>
              <a:gd name="connsiteX9" fmla="*/ 1295400 w 3556000"/>
              <a:gd name="connsiteY9" fmla="*/ 2222500 h 4463367"/>
              <a:gd name="connsiteX10" fmla="*/ 1003300 w 3556000"/>
              <a:gd name="connsiteY10" fmla="*/ 2400300 h 4463367"/>
              <a:gd name="connsiteX11" fmla="*/ 876300 w 3556000"/>
              <a:gd name="connsiteY11" fmla="*/ 2654300 h 4463367"/>
              <a:gd name="connsiteX12" fmla="*/ 666750 w 3556000"/>
              <a:gd name="connsiteY12" fmla="*/ 2908300 h 4463367"/>
              <a:gd name="connsiteX13" fmla="*/ 590550 w 3556000"/>
              <a:gd name="connsiteY13" fmla="*/ 3238500 h 4463367"/>
              <a:gd name="connsiteX14" fmla="*/ 628650 w 3556000"/>
              <a:gd name="connsiteY14" fmla="*/ 3479800 h 4463367"/>
              <a:gd name="connsiteX15" fmla="*/ 622300 w 3556000"/>
              <a:gd name="connsiteY15" fmla="*/ 3727450 h 4463367"/>
              <a:gd name="connsiteX16" fmla="*/ 520700 w 3556000"/>
              <a:gd name="connsiteY16" fmla="*/ 3917950 h 4463367"/>
              <a:gd name="connsiteX17" fmla="*/ 469900 w 3556000"/>
              <a:gd name="connsiteY17" fmla="*/ 4146550 h 4463367"/>
              <a:gd name="connsiteX18" fmla="*/ 209550 w 3556000"/>
              <a:gd name="connsiteY18" fmla="*/ 4356100 h 4463367"/>
              <a:gd name="connsiteX19" fmla="*/ 0 w 3556000"/>
              <a:gd name="connsiteY19" fmla="*/ 4445000 h 4463367"/>
              <a:gd name="connsiteX20" fmla="*/ 584200 w 3556000"/>
              <a:gd name="connsiteY20" fmla="*/ 4457700 h 4463367"/>
              <a:gd name="connsiteX21" fmla="*/ 1397000 w 3556000"/>
              <a:gd name="connsiteY21" fmla="*/ 4445000 h 4463367"/>
              <a:gd name="connsiteX22" fmla="*/ 2813050 w 3556000"/>
              <a:gd name="connsiteY22" fmla="*/ 4438650 h 4463367"/>
              <a:gd name="connsiteX23" fmla="*/ 3556000 w 3556000"/>
              <a:gd name="connsiteY23" fmla="*/ 4413250 h 4463367"/>
              <a:gd name="connsiteX24" fmla="*/ 3543300 w 3556000"/>
              <a:gd name="connsiteY24" fmla="*/ 0 h 4463367"/>
              <a:gd name="connsiteX0" fmla="*/ 3543300 w 3556000"/>
              <a:gd name="connsiteY0" fmla="*/ 0 h 4463367"/>
              <a:gd name="connsiteX1" fmla="*/ 1047750 w 3556000"/>
              <a:gd name="connsiteY1" fmla="*/ 6350 h 4463367"/>
              <a:gd name="connsiteX2" fmla="*/ 1282700 w 3556000"/>
              <a:gd name="connsiteY2" fmla="*/ 254000 h 4463367"/>
              <a:gd name="connsiteX3" fmla="*/ 1511300 w 3556000"/>
              <a:gd name="connsiteY3" fmla="*/ 508000 h 4463367"/>
              <a:gd name="connsiteX4" fmla="*/ 1663700 w 3556000"/>
              <a:gd name="connsiteY4" fmla="*/ 787400 h 4463367"/>
              <a:gd name="connsiteX5" fmla="*/ 1701800 w 3556000"/>
              <a:gd name="connsiteY5" fmla="*/ 1136650 h 4463367"/>
              <a:gd name="connsiteX6" fmla="*/ 1593850 w 3556000"/>
              <a:gd name="connsiteY6" fmla="*/ 1600200 h 4463367"/>
              <a:gd name="connsiteX7" fmla="*/ 1498600 w 3556000"/>
              <a:gd name="connsiteY7" fmla="*/ 1879600 h 4463367"/>
              <a:gd name="connsiteX8" fmla="*/ 1435100 w 3556000"/>
              <a:gd name="connsiteY8" fmla="*/ 2057400 h 4463367"/>
              <a:gd name="connsiteX9" fmla="*/ 1295400 w 3556000"/>
              <a:gd name="connsiteY9" fmla="*/ 2222500 h 4463367"/>
              <a:gd name="connsiteX10" fmla="*/ 1003300 w 3556000"/>
              <a:gd name="connsiteY10" fmla="*/ 2400300 h 4463367"/>
              <a:gd name="connsiteX11" fmla="*/ 876300 w 3556000"/>
              <a:gd name="connsiteY11" fmla="*/ 2654300 h 4463367"/>
              <a:gd name="connsiteX12" fmla="*/ 666750 w 3556000"/>
              <a:gd name="connsiteY12" fmla="*/ 2908300 h 4463367"/>
              <a:gd name="connsiteX13" fmla="*/ 590550 w 3556000"/>
              <a:gd name="connsiteY13" fmla="*/ 3238500 h 4463367"/>
              <a:gd name="connsiteX14" fmla="*/ 628650 w 3556000"/>
              <a:gd name="connsiteY14" fmla="*/ 3479800 h 4463367"/>
              <a:gd name="connsiteX15" fmla="*/ 622300 w 3556000"/>
              <a:gd name="connsiteY15" fmla="*/ 3727450 h 4463367"/>
              <a:gd name="connsiteX16" fmla="*/ 520700 w 3556000"/>
              <a:gd name="connsiteY16" fmla="*/ 3917950 h 4463367"/>
              <a:gd name="connsiteX17" fmla="*/ 469900 w 3556000"/>
              <a:gd name="connsiteY17" fmla="*/ 4146550 h 4463367"/>
              <a:gd name="connsiteX18" fmla="*/ 209550 w 3556000"/>
              <a:gd name="connsiteY18" fmla="*/ 4356100 h 4463367"/>
              <a:gd name="connsiteX19" fmla="*/ 0 w 3556000"/>
              <a:gd name="connsiteY19" fmla="*/ 4445000 h 4463367"/>
              <a:gd name="connsiteX20" fmla="*/ 584200 w 3556000"/>
              <a:gd name="connsiteY20" fmla="*/ 4457700 h 4463367"/>
              <a:gd name="connsiteX21" fmla="*/ 1397000 w 3556000"/>
              <a:gd name="connsiteY21" fmla="*/ 4445000 h 4463367"/>
              <a:gd name="connsiteX22" fmla="*/ 2813050 w 3556000"/>
              <a:gd name="connsiteY22" fmla="*/ 4438650 h 4463367"/>
              <a:gd name="connsiteX23" fmla="*/ 3556000 w 3556000"/>
              <a:gd name="connsiteY23" fmla="*/ 4413250 h 4463367"/>
              <a:gd name="connsiteX24" fmla="*/ 3543300 w 3556000"/>
              <a:gd name="connsiteY24" fmla="*/ 0 h 446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56000" h="4463367">
                <a:moveTo>
                  <a:pt x="3543300" y="0"/>
                </a:moveTo>
                <a:lnTo>
                  <a:pt x="1047750" y="6350"/>
                </a:lnTo>
                <a:cubicBezTo>
                  <a:pt x="1115483" y="93133"/>
                  <a:pt x="1205442" y="170392"/>
                  <a:pt x="1282700" y="254000"/>
                </a:cubicBezTo>
                <a:cubicBezTo>
                  <a:pt x="1359958" y="337608"/>
                  <a:pt x="1447800" y="419100"/>
                  <a:pt x="1511300" y="508000"/>
                </a:cubicBezTo>
                <a:cubicBezTo>
                  <a:pt x="1574800" y="596900"/>
                  <a:pt x="1631950" y="682625"/>
                  <a:pt x="1663700" y="787400"/>
                </a:cubicBezTo>
                <a:cubicBezTo>
                  <a:pt x="1695450" y="892175"/>
                  <a:pt x="1713442" y="1001183"/>
                  <a:pt x="1701800" y="1136650"/>
                </a:cubicBezTo>
                <a:cubicBezTo>
                  <a:pt x="1690158" y="1272117"/>
                  <a:pt x="1627717" y="1476375"/>
                  <a:pt x="1593850" y="1600200"/>
                </a:cubicBezTo>
                <a:cubicBezTo>
                  <a:pt x="1559983" y="1724025"/>
                  <a:pt x="1525058" y="1803400"/>
                  <a:pt x="1498600" y="1879600"/>
                </a:cubicBezTo>
                <a:cubicBezTo>
                  <a:pt x="1472142" y="1955800"/>
                  <a:pt x="1473200" y="2000250"/>
                  <a:pt x="1435100" y="2057400"/>
                </a:cubicBezTo>
                <a:cubicBezTo>
                  <a:pt x="1403350" y="2095500"/>
                  <a:pt x="1322917" y="2188633"/>
                  <a:pt x="1295400" y="2222500"/>
                </a:cubicBezTo>
                <a:cubicBezTo>
                  <a:pt x="1223433" y="2279650"/>
                  <a:pt x="1073150" y="2328333"/>
                  <a:pt x="1003300" y="2400300"/>
                </a:cubicBezTo>
                <a:cubicBezTo>
                  <a:pt x="933450" y="2472267"/>
                  <a:pt x="932392" y="2569633"/>
                  <a:pt x="876300" y="2654300"/>
                </a:cubicBezTo>
                <a:cubicBezTo>
                  <a:pt x="841375" y="2726267"/>
                  <a:pt x="703792" y="2804583"/>
                  <a:pt x="666750" y="2908300"/>
                </a:cubicBezTo>
                <a:cubicBezTo>
                  <a:pt x="620183" y="3005667"/>
                  <a:pt x="580008" y="3143622"/>
                  <a:pt x="590550" y="3238500"/>
                </a:cubicBezTo>
                <a:cubicBezTo>
                  <a:pt x="603250" y="3352800"/>
                  <a:pt x="623358" y="3398308"/>
                  <a:pt x="628650" y="3479800"/>
                </a:cubicBezTo>
                <a:cubicBezTo>
                  <a:pt x="633942" y="3561292"/>
                  <a:pt x="640292" y="3654425"/>
                  <a:pt x="622300" y="3727450"/>
                </a:cubicBezTo>
                <a:cubicBezTo>
                  <a:pt x="604308" y="3800475"/>
                  <a:pt x="546100" y="3848100"/>
                  <a:pt x="520700" y="3917950"/>
                </a:cubicBezTo>
                <a:cubicBezTo>
                  <a:pt x="495300" y="3987800"/>
                  <a:pt x="521758" y="4073525"/>
                  <a:pt x="469900" y="4146550"/>
                </a:cubicBezTo>
                <a:cubicBezTo>
                  <a:pt x="418042" y="4219575"/>
                  <a:pt x="279400" y="4324350"/>
                  <a:pt x="209550" y="4356100"/>
                </a:cubicBezTo>
                <a:cubicBezTo>
                  <a:pt x="139700" y="4387850"/>
                  <a:pt x="76200" y="4406900"/>
                  <a:pt x="0" y="4445000"/>
                </a:cubicBezTo>
                <a:cubicBezTo>
                  <a:pt x="71967" y="4476750"/>
                  <a:pt x="351367" y="4457700"/>
                  <a:pt x="584200" y="4457700"/>
                </a:cubicBezTo>
                <a:cubicBezTo>
                  <a:pt x="817033" y="4457700"/>
                  <a:pt x="1025525" y="4448175"/>
                  <a:pt x="1397000" y="4445000"/>
                </a:cubicBezTo>
                <a:lnTo>
                  <a:pt x="2813050" y="4438650"/>
                </a:lnTo>
                <a:cubicBezTo>
                  <a:pt x="3172883" y="4433358"/>
                  <a:pt x="3299883" y="4419600"/>
                  <a:pt x="3556000" y="4413250"/>
                </a:cubicBezTo>
                <a:cubicBezTo>
                  <a:pt x="3551767" y="2942167"/>
                  <a:pt x="3547533" y="1471083"/>
                  <a:pt x="3543300" y="0"/>
                </a:cubicBezTo>
                <a:close/>
              </a:path>
            </a:pathLst>
          </a:custGeom>
          <a:noFill/>
          <a:ln>
            <a:solidFill>
              <a:srgbClr val="13DF17"/>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3" name="Group 2"/>
          <p:cNvGrpSpPr/>
          <p:nvPr/>
        </p:nvGrpSpPr>
        <p:grpSpPr>
          <a:xfrm>
            <a:off x="292100" y="2730389"/>
            <a:ext cx="8521700" cy="3124311"/>
            <a:chOff x="292100" y="2730389"/>
            <a:chExt cx="8521700" cy="3124311"/>
          </a:xfrm>
        </p:grpSpPr>
        <p:sp>
          <p:nvSpPr>
            <p:cNvPr id="4" name="Freeform 3"/>
            <p:cNvSpPr/>
            <p:nvPr/>
          </p:nvSpPr>
          <p:spPr>
            <a:xfrm>
              <a:off x="342900" y="2730389"/>
              <a:ext cx="8458200" cy="393811"/>
            </a:xfrm>
            <a:custGeom>
              <a:avLst/>
              <a:gdLst>
                <a:gd name="connsiteX0" fmla="*/ 0 w 8458200"/>
                <a:gd name="connsiteY0" fmla="*/ 444500 h 444500"/>
                <a:gd name="connsiteX1" fmla="*/ 266700 w 8458200"/>
                <a:gd name="connsiteY1" fmla="*/ 431800 h 444500"/>
                <a:gd name="connsiteX2" fmla="*/ 342900 w 8458200"/>
                <a:gd name="connsiteY2" fmla="*/ 419100 h 444500"/>
                <a:gd name="connsiteX3" fmla="*/ 850900 w 8458200"/>
                <a:gd name="connsiteY3" fmla="*/ 393700 h 444500"/>
                <a:gd name="connsiteX4" fmla="*/ 2374900 w 8458200"/>
                <a:gd name="connsiteY4" fmla="*/ 381000 h 444500"/>
                <a:gd name="connsiteX5" fmla="*/ 2641600 w 8458200"/>
                <a:gd name="connsiteY5" fmla="*/ 368300 h 444500"/>
                <a:gd name="connsiteX6" fmla="*/ 2743200 w 8458200"/>
                <a:gd name="connsiteY6" fmla="*/ 342900 h 444500"/>
                <a:gd name="connsiteX7" fmla="*/ 2781300 w 8458200"/>
                <a:gd name="connsiteY7" fmla="*/ 330200 h 444500"/>
                <a:gd name="connsiteX8" fmla="*/ 2997200 w 8458200"/>
                <a:gd name="connsiteY8" fmla="*/ 317500 h 444500"/>
                <a:gd name="connsiteX9" fmla="*/ 3175000 w 8458200"/>
                <a:gd name="connsiteY9" fmla="*/ 292100 h 444500"/>
                <a:gd name="connsiteX10" fmla="*/ 3467100 w 8458200"/>
                <a:gd name="connsiteY10" fmla="*/ 266700 h 444500"/>
                <a:gd name="connsiteX11" fmla="*/ 4711700 w 8458200"/>
                <a:gd name="connsiteY11" fmla="*/ 241300 h 444500"/>
                <a:gd name="connsiteX12" fmla="*/ 5219700 w 8458200"/>
                <a:gd name="connsiteY12" fmla="*/ 215900 h 444500"/>
                <a:gd name="connsiteX13" fmla="*/ 5664200 w 8458200"/>
                <a:gd name="connsiteY13" fmla="*/ 203200 h 444500"/>
                <a:gd name="connsiteX14" fmla="*/ 5702300 w 8458200"/>
                <a:gd name="connsiteY14" fmla="*/ 190500 h 444500"/>
                <a:gd name="connsiteX15" fmla="*/ 5905500 w 8458200"/>
                <a:gd name="connsiteY15" fmla="*/ 177800 h 444500"/>
                <a:gd name="connsiteX16" fmla="*/ 6134100 w 8458200"/>
                <a:gd name="connsiteY16" fmla="*/ 139700 h 444500"/>
                <a:gd name="connsiteX17" fmla="*/ 6261100 w 8458200"/>
                <a:gd name="connsiteY17" fmla="*/ 127000 h 444500"/>
                <a:gd name="connsiteX18" fmla="*/ 6324600 w 8458200"/>
                <a:gd name="connsiteY18" fmla="*/ 114300 h 444500"/>
                <a:gd name="connsiteX19" fmla="*/ 6540500 w 8458200"/>
                <a:gd name="connsiteY19" fmla="*/ 88900 h 444500"/>
                <a:gd name="connsiteX20" fmla="*/ 6845300 w 8458200"/>
                <a:gd name="connsiteY20" fmla="*/ 63500 h 444500"/>
                <a:gd name="connsiteX21" fmla="*/ 7035800 w 8458200"/>
                <a:gd name="connsiteY21" fmla="*/ 38100 h 444500"/>
                <a:gd name="connsiteX22" fmla="*/ 7137400 w 8458200"/>
                <a:gd name="connsiteY22" fmla="*/ 12700 h 444500"/>
                <a:gd name="connsiteX23" fmla="*/ 7340600 w 8458200"/>
                <a:gd name="connsiteY23" fmla="*/ 0 h 444500"/>
                <a:gd name="connsiteX24" fmla="*/ 8064500 w 8458200"/>
                <a:gd name="connsiteY24" fmla="*/ 12700 h 444500"/>
                <a:gd name="connsiteX25" fmla="*/ 8216900 w 8458200"/>
                <a:gd name="connsiteY25" fmla="*/ 38100 h 444500"/>
                <a:gd name="connsiteX26" fmla="*/ 8458200 w 8458200"/>
                <a:gd name="connsiteY26" fmla="*/ 50800 h 444500"/>
                <a:gd name="connsiteX0" fmla="*/ 0 w 8458200"/>
                <a:gd name="connsiteY0" fmla="*/ 444500 h 444500"/>
                <a:gd name="connsiteX1" fmla="*/ 342900 w 8458200"/>
                <a:gd name="connsiteY1" fmla="*/ 419100 h 444500"/>
                <a:gd name="connsiteX2" fmla="*/ 850900 w 8458200"/>
                <a:gd name="connsiteY2" fmla="*/ 393700 h 444500"/>
                <a:gd name="connsiteX3" fmla="*/ 2374900 w 8458200"/>
                <a:gd name="connsiteY3" fmla="*/ 381000 h 444500"/>
                <a:gd name="connsiteX4" fmla="*/ 2641600 w 8458200"/>
                <a:gd name="connsiteY4" fmla="*/ 368300 h 444500"/>
                <a:gd name="connsiteX5" fmla="*/ 2743200 w 8458200"/>
                <a:gd name="connsiteY5" fmla="*/ 342900 h 444500"/>
                <a:gd name="connsiteX6" fmla="*/ 2781300 w 8458200"/>
                <a:gd name="connsiteY6" fmla="*/ 330200 h 444500"/>
                <a:gd name="connsiteX7" fmla="*/ 2997200 w 8458200"/>
                <a:gd name="connsiteY7" fmla="*/ 317500 h 444500"/>
                <a:gd name="connsiteX8" fmla="*/ 3175000 w 8458200"/>
                <a:gd name="connsiteY8" fmla="*/ 292100 h 444500"/>
                <a:gd name="connsiteX9" fmla="*/ 3467100 w 8458200"/>
                <a:gd name="connsiteY9" fmla="*/ 266700 h 444500"/>
                <a:gd name="connsiteX10" fmla="*/ 4711700 w 8458200"/>
                <a:gd name="connsiteY10" fmla="*/ 241300 h 444500"/>
                <a:gd name="connsiteX11" fmla="*/ 5219700 w 8458200"/>
                <a:gd name="connsiteY11" fmla="*/ 215900 h 444500"/>
                <a:gd name="connsiteX12" fmla="*/ 5664200 w 8458200"/>
                <a:gd name="connsiteY12" fmla="*/ 203200 h 444500"/>
                <a:gd name="connsiteX13" fmla="*/ 5702300 w 8458200"/>
                <a:gd name="connsiteY13" fmla="*/ 190500 h 444500"/>
                <a:gd name="connsiteX14" fmla="*/ 5905500 w 8458200"/>
                <a:gd name="connsiteY14" fmla="*/ 177800 h 444500"/>
                <a:gd name="connsiteX15" fmla="*/ 6134100 w 8458200"/>
                <a:gd name="connsiteY15" fmla="*/ 139700 h 444500"/>
                <a:gd name="connsiteX16" fmla="*/ 6261100 w 8458200"/>
                <a:gd name="connsiteY16" fmla="*/ 127000 h 444500"/>
                <a:gd name="connsiteX17" fmla="*/ 6324600 w 8458200"/>
                <a:gd name="connsiteY17" fmla="*/ 114300 h 444500"/>
                <a:gd name="connsiteX18" fmla="*/ 6540500 w 8458200"/>
                <a:gd name="connsiteY18" fmla="*/ 88900 h 444500"/>
                <a:gd name="connsiteX19" fmla="*/ 6845300 w 8458200"/>
                <a:gd name="connsiteY19" fmla="*/ 63500 h 444500"/>
                <a:gd name="connsiteX20" fmla="*/ 7035800 w 8458200"/>
                <a:gd name="connsiteY20" fmla="*/ 38100 h 444500"/>
                <a:gd name="connsiteX21" fmla="*/ 7137400 w 8458200"/>
                <a:gd name="connsiteY21" fmla="*/ 12700 h 444500"/>
                <a:gd name="connsiteX22" fmla="*/ 7340600 w 8458200"/>
                <a:gd name="connsiteY22" fmla="*/ 0 h 444500"/>
                <a:gd name="connsiteX23" fmla="*/ 8064500 w 8458200"/>
                <a:gd name="connsiteY23" fmla="*/ 12700 h 444500"/>
                <a:gd name="connsiteX24" fmla="*/ 8216900 w 8458200"/>
                <a:gd name="connsiteY24" fmla="*/ 38100 h 444500"/>
                <a:gd name="connsiteX25" fmla="*/ 8458200 w 8458200"/>
                <a:gd name="connsiteY25" fmla="*/ 50800 h 444500"/>
                <a:gd name="connsiteX0" fmla="*/ 0 w 8458200"/>
                <a:gd name="connsiteY0" fmla="*/ 444500 h 444500"/>
                <a:gd name="connsiteX1" fmla="*/ 850900 w 8458200"/>
                <a:gd name="connsiteY1" fmla="*/ 393700 h 444500"/>
                <a:gd name="connsiteX2" fmla="*/ 2374900 w 8458200"/>
                <a:gd name="connsiteY2" fmla="*/ 381000 h 444500"/>
                <a:gd name="connsiteX3" fmla="*/ 2641600 w 8458200"/>
                <a:gd name="connsiteY3" fmla="*/ 368300 h 444500"/>
                <a:gd name="connsiteX4" fmla="*/ 2743200 w 8458200"/>
                <a:gd name="connsiteY4" fmla="*/ 342900 h 444500"/>
                <a:gd name="connsiteX5" fmla="*/ 2781300 w 8458200"/>
                <a:gd name="connsiteY5" fmla="*/ 330200 h 444500"/>
                <a:gd name="connsiteX6" fmla="*/ 2997200 w 8458200"/>
                <a:gd name="connsiteY6" fmla="*/ 317500 h 444500"/>
                <a:gd name="connsiteX7" fmla="*/ 3175000 w 8458200"/>
                <a:gd name="connsiteY7" fmla="*/ 292100 h 444500"/>
                <a:gd name="connsiteX8" fmla="*/ 3467100 w 8458200"/>
                <a:gd name="connsiteY8" fmla="*/ 266700 h 444500"/>
                <a:gd name="connsiteX9" fmla="*/ 4711700 w 8458200"/>
                <a:gd name="connsiteY9" fmla="*/ 241300 h 444500"/>
                <a:gd name="connsiteX10" fmla="*/ 5219700 w 8458200"/>
                <a:gd name="connsiteY10" fmla="*/ 215900 h 444500"/>
                <a:gd name="connsiteX11" fmla="*/ 5664200 w 8458200"/>
                <a:gd name="connsiteY11" fmla="*/ 203200 h 444500"/>
                <a:gd name="connsiteX12" fmla="*/ 5702300 w 8458200"/>
                <a:gd name="connsiteY12" fmla="*/ 190500 h 444500"/>
                <a:gd name="connsiteX13" fmla="*/ 5905500 w 8458200"/>
                <a:gd name="connsiteY13" fmla="*/ 177800 h 444500"/>
                <a:gd name="connsiteX14" fmla="*/ 6134100 w 8458200"/>
                <a:gd name="connsiteY14" fmla="*/ 139700 h 444500"/>
                <a:gd name="connsiteX15" fmla="*/ 6261100 w 8458200"/>
                <a:gd name="connsiteY15" fmla="*/ 127000 h 444500"/>
                <a:gd name="connsiteX16" fmla="*/ 6324600 w 8458200"/>
                <a:gd name="connsiteY16" fmla="*/ 114300 h 444500"/>
                <a:gd name="connsiteX17" fmla="*/ 6540500 w 8458200"/>
                <a:gd name="connsiteY17" fmla="*/ 88900 h 444500"/>
                <a:gd name="connsiteX18" fmla="*/ 6845300 w 8458200"/>
                <a:gd name="connsiteY18" fmla="*/ 63500 h 444500"/>
                <a:gd name="connsiteX19" fmla="*/ 7035800 w 8458200"/>
                <a:gd name="connsiteY19" fmla="*/ 38100 h 444500"/>
                <a:gd name="connsiteX20" fmla="*/ 7137400 w 8458200"/>
                <a:gd name="connsiteY20" fmla="*/ 12700 h 444500"/>
                <a:gd name="connsiteX21" fmla="*/ 7340600 w 8458200"/>
                <a:gd name="connsiteY21" fmla="*/ 0 h 444500"/>
                <a:gd name="connsiteX22" fmla="*/ 8064500 w 8458200"/>
                <a:gd name="connsiteY22" fmla="*/ 12700 h 444500"/>
                <a:gd name="connsiteX23" fmla="*/ 8216900 w 8458200"/>
                <a:gd name="connsiteY23" fmla="*/ 38100 h 444500"/>
                <a:gd name="connsiteX24" fmla="*/ 8458200 w 8458200"/>
                <a:gd name="connsiteY24" fmla="*/ 50800 h 444500"/>
                <a:gd name="connsiteX0" fmla="*/ 0 w 8458200"/>
                <a:gd name="connsiteY0" fmla="*/ 444500 h 444500"/>
                <a:gd name="connsiteX1" fmla="*/ 850900 w 8458200"/>
                <a:gd name="connsiteY1" fmla="*/ 393700 h 444500"/>
                <a:gd name="connsiteX2" fmla="*/ 2641600 w 8458200"/>
                <a:gd name="connsiteY2" fmla="*/ 368300 h 444500"/>
                <a:gd name="connsiteX3" fmla="*/ 2743200 w 8458200"/>
                <a:gd name="connsiteY3" fmla="*/ 342900 h 444500"/>
                <a:gd name="connsiteX4" fmla="*/ 2781300 w 8458200"/>
                <a:gd name="connsiteY4" fmla="*/ 330200 h 444500"/>
                <a:gd name="connsiteX5" fmla="*/ 2997200 w 8458200"/>
                <a:gd name="connsiteY5" fmla="*/ 317500 h 444500"/>
                <a:gd name="connsiteX6" fmla="*/ 3175000 w 8458200"/>
                <a:gd name="connsiteY6" fmla="*/ 292100 h 444500"/>
                <a:gd name="connsiteX7" fmla="*/ 3467100 w 8458200"/>
                <a:gd name="connsiteY7" fmla="*/ 266700 h 444500"/>
                <a:gd name="connsiteX8" fmla="*/ 4711700 w 8458200"/>
                <a:gd name="connsiteY8" fmla="*/ 241300 h 444500"/>
                <a:gd name="connsiteX9" fmla="*/ 5219700 w 8458200"/>
                <a:gd name="connsiteY9" fmla="*/ 215900 h 444500"/>
                <a:gd name="connsiteX10" fmla="*/ 5664200 w 8458200"/>
                <a:gd name="connsiteY10" fmla="*/ 203200 h 444500"/>
                <a:gd name="connsiteX11" fmla="*/ 5702300 w 8458200"/>
                <a:gd name="connsiteY11" fmla="*/ 190500 h 444500"/>
                <a:gd name="connsiteX12" fmla="*/ 5905500 w 8458200"/>
                <a:gd name="connsiteY12" fmla="*/ 177800 h 444500"/>
                <a:gd name="connsiteX13" fmla="*/ 6134100 w 8458200"/>
                <a:gd name="connsiteY13" fmla="*/ 139700 h 444500"/>
                <a:gd name="connsiteX14" fmla="*/ 6261100 w 8458200"/>
                <a:gd name="connsiteY14" fmla="*/ 127000 h 444500"/>
                <a:gd name="connsiteX15" fmla="*/ 6324600 w 8458200"/>
                <a:gd name="connsiteY15" fmla="*/ 114300 h 444500"/>
                <a:gd name="connsiteX16" fmla="*/ 6540500 w 8458200"/>
                <a:gd name="connsiteY16" fmla="*/ 88900 h 444500"/>
                <a:gd name="connsiteX17" fmla="*/ 6845300 w 8458200"/>
                <a:gd name="connsiteY17" fmla="*/ 63500 h 444500"/>
                <a:gd name="connsiteX18" fmla="*/ 7035800 w 8458200"/>
                <a:gd name="connsiteY18" fmla="*/ 38100 h 444500"/>
                <a:gd name="connsiteX19" fmla="*/ 7137400 w 8458200"/>
                <a:gd name="connsiteY19" fmla="*/ 12700 h 444500"/>
                <a:gd name="connsiteX20" fmla="*/ 7340600 w 8458200"/>
                <a:gd name="connsiteY20" fmla="*/ 0 h 444500"/>
                <a:gd name="connsiteX21" fmla="*/ 8064500 w 8458200"/>
                <a:gd name="connsiteY21" fmla="*/ 12700 h 444500"/>
                <a:gd name="connsiteX22" fmla="*/ 8216900 w 8458200"/>
                <a:gd name="connsiteY22" fmla="*/ 38100 h 444500"/>
                <a:gd name="connsiteX23" fmla="*/ 8458200 w 8458200"/>
                <a:gd name="connsiteY23" fmla="*/ 50800 h 444500"/>
                <a:gd name="connsiteX0" fmla="*/ 0 w 8458200"/>
                <a:gd name="connsiteY0" fmla="*/ 444500 h 444500"/>
                <a:gd name="connsiteX1" fmla="*/ 850900 w 8458200"/>
                <a:gd name="connsiteY1" fmla="*/ 393700 h 444500"/>
                <a:gd name="connsiteX2" fmla="*/ 2743200 w 8458200"/>
                <a:gd name="connsiteY2" fmla="*/ 342900 h 444500"/>
                <a:gd name="connsiteX3" fmla="*/ 2781300 w 8458200"/>
                <a:gd name="connsiteY3" fmla="*/ 330200 h 444500"/>
                <a:gd name="connsiteX4" fmla="*/ 2997200 w 8458200"/>
                <a:gd name="connsiteY4" fmla="*/ 317500 h 444500"/>
                <a:gd name="connsiteX5" fmla="*/ 3175000 w 8458200"/>
                <a:gd name="connsiteY5" fmla="*/ 292100 h 444500"/>
                <a:gd name="connsiteX6" fmla="*/ 3467100 w 8458200"/>
                <a:gd name="connsiteY6" fmla="*/ 266700 h 444500"/>
                <a:gd name="connsiteX7" fmla="*/ 4711700 w 8458200"/>
                <a:gd name="connsiteY7" fmla="*/ 241300 h 444500"/>
                <a:gd name="connsiteX8" fmla="*/ 5219700 w 8458200"/>
                <a:gd name="connsiteY8" fmla="*/ 215900 h 444500"/>
                <a:gd name="connsiteX9" fmla="*/ 5664200 w 8458200"/>
                <a:gd name="connsiteY9" fmla="*/ 203200 h 444500"/>
                <a:gd name="connsiteX10" fmla="*/ 5702300 w 8458200"/>
                <a:gd name="connsiteY10" fmla="*/ 190500 h 444500"/>
                <a:gd name="connsiteX11" fmla="*/ 5905500 w 8458200"/>
                <a:gd name="connsiteY11" fmla="*/ 177800 h 444500"/>
                <a:gd name="connsiteX12" fmla="*/ 6134100 w 8458200"/>
                <a:gd name="connsiteY12" fmla="*/ 139700 h 444500"/>
                <a:gd name="connsiteX13" fmla="*/ 6261100 w 8458200"/>
                <a:gd name="connsiteY13" fmla="*/ 127000 h 444500"/>
                <a:gd name="connsiteX14" fmla="*/ 6324600 w 8458200"/>
                <a:gd name="connsiteY14" fmla="*/ 114300 h 444500"/>
                <a:gd name="connsiteX15" fmla="*/ 6540500 w 8458200"/>
                <a:gd name="connsiteY15" fmla="*/ 88900 h 444500"/>
                <a:gd name="connsiteX16" fmla="*/ 6845300 w 8458200"/>
                <a:gd name="connsiteY16" fmla="*/ 63500 h 444500"/>
                <a:gd name="connsiteX17" fmla="*/ 7035800 w 8458200"/>
                <a:gd name="connsiteY17" fmla="*/ 38100 h 444500"/>
                <a:gd name="connsiteX18" fmla="*/ 7137400 w 8458200"/>
                <a:gd name="connsiteY18" fmla="*/ 12700 h 444500"/>
                <a:gd name="connsiteX19" fmla="*/ 7340600 w 8458200"/>
                <a:gd name="connsiteY19" fmla="*/ 0 h 444500"/>
                <a:gd name="connsiteX20" fmla="*/ 8064500 w 8458200"/>
                <a:gd name="connsiteY20" fmla="*/ 12700 h 444500"/>
                <a:gd name="connsiteX21" fmla="*/ 8216900 w 8458200"/>
                <a:gd name="connsiteY21" fmla="*/ 38100 h 444500"/>
                <a:gd name="connsiteX22" fmla="*/ 8458200 w 8458200"/>
                <a:gd name="connsiteY22" fmla="*/ 50800 h 444500"/>
                <a:gd name="connsiteX0" fmla="*/ 0 w 8458200"/>
                <a:gd name="connsiteY0" fmla="*/ 444500 h 444500"/>
                <a:gd name="connsiteX1" fmla="*/ 850900 w 8458200"/>
                <a:gd name="connsiteY1" fmla="*/ 393700 h 444500"/>
                <a:gd name="connsiteX2" fmla="*/ 2743200 w 8458200"/>
                <a:gd name="connsiteY2" fmla="*/ 342900 h 444500"/>
                <a:gd name="connsiteX3" fmla="*/ 2997200 w 8458200"/>
                <a:gd name="connsiteY3" fmla="*/ 317500 h 444500"/>
                <a:gd name="connsiteX4" fmla="*/ 3175000 w 8458200"/>
                <a:gd name="connsiteY4" fmla="*/ 292100 h 444500"/>
                <a:gd name="connsiteX5" fmla="*/ 3467100 w 8458200"/>
                <a:gd name="connsiteY5" fmla="*/ 266700 h 444500"/>
                <a:gd name="connsiteX6" fmla="*/ 4711700 w 8458200"/>
                <a:gd name="connsiteY6" fmla="*/ 241300 h 444500"/>
                <a:gd name="connsiteX7" fmla="*/ 5219700 w 8458200"/>
                <a:gd name="connsiteY7" fmla="*/ 215900 h 444500"/>
                <a:gd name="connsiteX8" fmla="*/ 5664200 w 8458200"/>
                <a:gd name="connsiteY8" fmla="*/ 203200 h 444500"/>
                <a:gd name="connsiteX9" fmla="*/ 5702300 w 8458200"/>
                <a:gd name="connsiteY9" fmla="*/ 190500 h 444500"/>
                <a:gd name="connsiteX10" fmla="*/ 5905500 w 8458200"/>
                <a:gd name="connsiteY10" fmla="*/ 177800 h 444500"/>
                <a:gd name="connsiteX11" fmla="*/ 6134100 w 8458200"/>
                <a:gd name="connsiteY11" fmla="*/ 139700 h 444500"/>
                <a:gd name="connsiteX12" fmla="*/ 6261100 w 8458200"/>
                <a:gd name="connsiteY12" fmla="*/ 127000 h 444500"/>
                <a:gd name="connsiteX13" fmla="*/ 6324600 w 8458200"/>
                <a:gd name="connsiteY13" fmla="*/ 114300 h 444500"/>
                <a:gd name="connsiteX14" fmla="*/ 6540500 w 8458200"/>
                <a:gd name="connsiteY14" fmla="*/ 88900 h 444500"/>
                <a:gd name="connsiteX15" fmla="*/ 6845300 w 8458200"/>
                <a:gd name="connsiteY15" fmla="*/ 63500 h 444500"/>
                <a:gd name="connsiteX16" fmla="*/ 7035800 w 8458200"/>
                <a:gd name="connsiteY16" fmla="*/ 38100 h 444500"/>
                <a:gd name="connsiteX17" fmla="*/ 7137400 w 8458200"/>
                <a:gd name="connsiteY17" fmla="*/ 12700 h 444500"/>
                <a:gd name="connsiteX18" fmla="*/ 7340600 w 8458200"/>
                <a:gd name="connsiteY18" fmla="*/ 0 h 444500"/>
                <a:gd name="connsiteX19" fmla="*/ 8064500 w 8458200"/>
                <a:gd name="connsiteY19" fmla="*/ 12700 h 444500"/>
                <a:gd name="connsiteX20" fmla="*/ 8216900 w 8458200"/>
                <a:gd name="connsiteY20" fmla="*/ 38100 h 444500"/>
                <a:gd name="connsiteX21" fmla="*/ 8458200 w 8458200"/>
                <a:gd name="connsiteY21"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175000 w 8458200"/>
                <a:gd name="connsiteY3" fmla="*/ 292100 h 444500"/>
                <a:gd name="connsiteX4" fmla="*/ 3467100 w 8458200"/>
                <a:gd name="connsiteY4" fmla="*/ 266700 h 444500"/>
                <a:gd name="connsiteX5" fmla="*/ 4711700 w 8458200"/>
                <a:gd name="connsiteY5" fmla="*/ 241300 h 444500"/>
                <a:gd name="connsiteX6" fmla="*/ 5219700 w 8458200"/>
                <a:gd name="connsiteY6" fmla="*/ 215900 h 444500"/>
                <a:gd name="connsiteX7" fmla="*/ 5664200 w 8458200"/>
                <a:gd name="connsiteY7" fmla="*/ 203200 h 444500"/>
                <a:gd name="connsiteX8" fmla="*/ 5702300 w 8458200"/>
                <a:gd name="connsiteY8" fmla="*/ 190500 h 444500"/>
                <a:gd name="connsiteX9" fmla="*/ 5905500 w 8458200"/>
                <a:gd name="connsiteY9" fmla="*/ 177800 h 444500"/>
                <a:gd name="connsiteX10" fmla="*/ 6134100 w 8458200"/>
                <a:gd name="connsiteY10" fmla="*/ 139700 h 444500"/>
                <a:gd name="connsiteX11" fmla="*/ 6261100 w 8458200"/>
                <a:gd name="connsiteY11" fmla="*/ 127000 h 444500"/>
                <a:gd name="connsiteX12" fmla="*/ 6324600 w 8458200"/>
                <a:gd name="connsiteY12" fmla="*/ 114300 h 444500"/>
                <a:gd name="connsiteX13" fmla="*/ 6540500 w 8458200"/>
                <a:gd name="connsiteY13" fmla="*/ 88900 h 444500"/>
                <a:gd name="connsiteX14" fmla="*/ 6845300 w 8458200"/>
                <a:gd name="connsiteY14" fmla="*/ 63500 h 444500"/>
                <a:gd name="connsiteX15" fmla="*/ 7035800 w 8458200"/>
                <a:gd name="connsiteY15" fmla="*/ 38100 h 444500"/>
                <a:gd name="connsiteX16" fmla="*/ 7137400 w 8458200"/>
                <a:gd name="connsiteY16" fmla="*/ 12700 h 444500"/>
                <a:gd name="connsiteX17" fmla="*/ 7340600 w 8458200"/>
                <a:gd name="connsiteY17" fmla="*/ 0 h 444500"/>
                <a:gd name="connsiteX18" fmla="*/ 8064500 w 8458200"/>
                <a:gd name="connsiteY18" fmla="*/ 12700 h 444500"/>
                <a:gd name="connsiteX19" fmla="*/ 8216900 w 8458200"/>
                <a:gd name="connsiteY19" fmla="*/ 38100 h 444500"/>
                <a:gd name="connsiteX20" fmla="*/ 8458200 w 8458200"/>
                <a:gd name="connsiteY20"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467100 w 8458200"/>
                <a:gd name="connsiteY3" fmla="*/ 266700 h 444500"/>
                <a:gd name="connsiteX4" fmla="*/ 4711700 w 8458200"/>
                <a:gd name="connsiteY4" fmla="*/ 241300 h 444500"/>
                <a:gd name="connsiteX5" fmla="*/ 5219700 w 8458200"/>
                <a:gd name="connsiteY5" fmla="*/ 215900 h 444500"/>
                <a:gd name="connsiteX6" fmla="*/ 5664200 w 8458200"/>
                <a:gd name="connsiteY6" fmla="*/ 203200 h 444500"/>
                <a:gd name="connsiteX7" fmla="*/ 5702300 w 8458200"/>
                <a:gd name="connsiteY7" fmla="*/ 190500 h 444500"/>
                <a:gd name="connsiteX8" fmla="*/ 5905500 w 8458200"/>
                <a:gd name="connsiteY8" fmla="*/ 177800 h 444500"/>
                <a:gd name="connsiteX9" fmla="*/ 6134100 w 8458200"/>
                <a:gd name="connsiteY9" fmla="*/ 139700 h 444500"/>
                <a:gd name="connsiteX10" fmla="*/ 6261100 w 8458200"/>
                <a:gd name="connsiteY10" fmla="*/ 127000 h 444500"/>
                <a:gd name="connsiteX11" fmla="*/ 6324600 w 8458200"/>
                <a:gd name="connsiteY11" fmla="*/ 114300 h 444500"/>
                <a:gd name="connsiteX12" fmla="*/ 6540500 w 8458200"/>
                <a:gd name="connsiteY12" fmla="*/ 88900 h 444500"/>
                <a:gd name="connsiteX13" fmla="*/ 6845300 w 8458200"/>
                <a:gd name="connsiteY13" fmla="*/ 63500 h 444500"/>
                <a:gd name="connsiteX14" fmla="*/ 7035800 w 8458200"/>
                <a:gd name="connsiteY14" fmla="*/ 38100 h 444500"/>
                <a:gd name="connsiteX15" fmla="*/ 7137400 w 8458200"/>
                <a:gd name="connsiteY15" fmla="*/ 12700 h 444500"/>
                <a:gd name="connsiteX16" fmla="*/ 7340600 w 8458200"/>
                <a:gd name="connsiteY16" fmla="*/ 0 h 444500"/>
                <a:gd name="connsiteX17" fmla="*/ 8064500 w 8458200"/>
                <a:gd name="connsiteY17" fmla="*/ 12700 h 444500"/>
                <a:gd name="connsiteX18" fmla="*/ 8216900 w 8458200"/>
                <a:gd name="connsiteY18" fmla="*/ 38100 h 444500"/>
                <a:gd name="connsiteX19" fmla="*/ 8458200 w 8458200"/>
                <a:gd name="connsiteY19"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4711700 w 8458200"/>
                <a:gd name="connsiteY3" fmla="*/ 2413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022600 w 8458200"/>
                <a:gd name="connsiteY3" fmla="*/ 266700 h 444500"/>
                <a:gd name="connsiteX4" fmla="*/ 4711700 w 8458200"/>
                <a:gd name="connsiteY4" fmla="*/ 241300 h 444500"/>
                <a:gd name="connsiteX5" fmla="*/ 5219700 w 8458200"/>
                <a:gd name="connsiteY5" fmla="*/ 215900 h 444500"/>
                <a:gd name="connsiteX6" fmla="*/ 5664200 w 8458200"/>
                <a:gd name="connsiteY6" fmla="*/ 203200 h 444500"/>
                <a:gd name="connsiteX7" fmla="*/ 5702300 w 8458200"/>
                <a:gd name="connsiteY7" fmla="*/ 190500 h 444500"/>
                <a:gd name="connsiteX8" fmla="*/ 5905500 w 8458200"/>
                <a:gd name="connsiteY8" fmla="*/ 177800 h 444500"/>
                <a:gd name="connsiteX9" fmla="*/ 6134100 w 8458200"/>
                <a:gd name="connsiteY9" fmla="*/ 139700 h 444500"/>
                <a:gd name="connsiteX10" fmla="*/ 6261100 w 8458200"/>
                <a:gd name="connsiteY10" fmla="*/ 127000 h 444500"/>
                <a:gd name="connsiteX11" fmla="*/ 6324600 w 8458200"/>
                <a:gd name="connsiteY11" fmla="*/ 114300 h 444500"/>
                <a:gd name="connsiteX12" fmla="*/ 6540500 w 8458200"/>
                <a:gd name="connsiteY12" fmla="*/ 88900 h 444500"/>
                <a:gd name="connsiteX13" fmla="*/ 6845300 w 8458200"/>
                <a:gd name="connsiteY13" fmla="*/ 63500 h 444500"/>
                <a:gd name="connsiteX14" fmla="*/ 7035800 w 8458200"/>
                <a:gd name="connsiteY14" fmla="*/ 38100 h 444500"/>
                <a:gd name="connsiteX15" fmla="*/ 7137400 w 8458200"/>
                <a:gd name="connsiteY15" fmla="*/ 12700 h 444500"/>
                <a:gd name="connsiteX16" fmla="*/ 7340600 w 8458200"/>
                <a:gd name="connsiteY16" fmla="*/ 0 h 444500"/>
                <a:gd name="connsiteX17" fmla="*/ 8064500 w 8458200"/>
                <a:gd name="connsiteY17" fmla="*/ 12700 h 444500"/>
                <a:gd name="connsiteX18" fmla="*/ 8216900 w 8458200"/>
                <a:gd name="connsiteY18" fmla="*/ 38100 h 444500"/>
                <a:gd name="connsiteX19" fmla="*/ 8458200 w 8458200"/>
                <a:gd name="connsiteY19"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11700 w 8458200"/>
                <a:gd name="connsiteY3" fmla="*/ 2413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664200 w 8458200"/>
                <a:gd name="connsiteY4" fmla="*/ 203200 h 444500"/>
                <a:gd name="connsiteX5" fmla="*/ 5702300 w 8458200"/>
                <a:gd name="connsiteY5" fmla="*/ 190500 h 444500"/>
                <a:gd name="connsiteX6" fmla="*/ 5905500 w 8458200"/>
                <a:gd name="connsiteY6" fmla="*/ 177800 h 444500"/>
                <a:gd name="connsiteX7" fmla="*/ 6134100 w 8458200"/>
                <a:gd name="connsiteY7" fmla="*/ 139700 h 444500"/>
                <a:gd name="connsiteX8" fmla="*/ 6261100 w 8458200"/>
                <a:gd name="connsiteY8" fmla="*/ 127000 h 444500"/>
                <a:gd name="connsiteX9" fmla="*/ 6324600 w 8458200"/>
                <a:gd name="connsiteY9" fmla="*/ 114300 h 444500"/>
                <a:gd name="connsiteX10" fmla="*/ 6540500 w 8458200"/>
                <a:gd name="connsiteY10" fmla="*/ 88900 h 444500"/>
                <a:gd name="connsiteX11" fmla="*/ 6845300 w 8458200"/>
                <a:gd name="connsiteY11" fmla="*/ 63500 h 444500"/>
                <a:gd name="connsiteX12" fmla="*/ 7035800 w 8458200"/>
                <a:gd name="connsiteY12" fmla="*/ 38100 h 444500"/>
                <a:gd name="connsiteX13" fmla="*/ 7137400 w 8458200"/>
                <a:gd name="connsiteY13" fmla="*/ 12700 h 444500"/>
                <a:gd name="connsiteX14" fmla="*/ 7340600 w 8458200"/>
                <a:gd name="connsiteY14" fmla="*/ 0 h 444500"/>
                <a:gd name="connsiteX15" fmla="*/ 8064500 w 8458200"/>
                <a:gd name="connsiteY15" fmla="*/ 12700 h 444500"/>
                <a:gd name="connsiteX16" fmla="*/ 8216900 w 8458200"/>
                <a:gd name="connsiteY16" fmla="*/ 38100 h 444500"/>
                <a:gd name="connsiteX17" fmla="*/ 8458200 w 8458200"/>
                <a:gd name="connsiteY17"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664200 w 8458200"/>
                <a:gd name="connsiteY4" fmla="*/ 203200 h 444500"/>
                <a:gd name="connsiteX5" fmla="*/ 5905500 w 8458200"/>
                <a:gd name="connsiteY5" fmla="*/ 177800 h 444500"/>
                <a:gd name="connsiteX6" fmla="*/ 6134100 w 8458200"/>
                <a:gd name="connsiteY6" fmla="*/ 139700 h 444500"/>
                <a:gd name="connsiteX7" fmla="*/ 6261100 w 8458200"/>
                <a:gd name="connsiteY7" fmla="*/ 127000 h 444500"/>
                <a:gd name="connsiteX8" fmla="*/ 6324600 w 8458200"/>
                <a:gd name="connsiteY8" fmla="*/ 114300 h 444500"/>
                <a:gd name="connsiteX9" fmla="*/ 6540500 w 8458200"/>
                <a:gd name="connsiteY9" fmla="*/ 88900 h 444500"/>
                <a:gd name="connsiteX10" fmla="*/ 6845300 w 8458200"/>
                <a:gd name="connsiteY10" fmla="*/ 63500 h 444500"/>
                <a:gd name="connsiteX11" fmla="*/ 7035800 w 8458200"/>
                <a:gd name="connsiteY11" fmla="*/ 38100 h 444500"/>
                <a:gd name="connsiteX12" fmla="*/ 7137400 w 8458200"/>
                <a:gd name="connsiteY12" fmla="*/ 12700 h 444500"/>
                <a:gd name="connsiteX13" fmla="*/ 7340600 w 8458200"/>
                <a:gd name="connsiteY13" fmla="*/ 0 h 444500"/>
                <a:gd name="connsiteX14" fmla="*/ 8064500 w 8458200"/>
                <a:gd name="connsiteY14" fmla="*/ 12700 h 444500"/>
                <a:gd name="connsiteX15" fmla="*/ 8216900 w 8458200"/>
                <a:gd name="connsiteY15" fmla="*/ 38100 h 444500"/>
                <a:gd name="connsiteX16" fmla="*/ 8458200 w 8458200"/>
                <a:gd name="connsiteY16"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905500 w 8458200"/>
                <a:gd name="connsiteY4" fmla="*/ 177800 h 444500"/>
                <a:gd name="connsiteX5" fmla="*/ 6134100 w 8458200"/>
                <a:gd name="connsiteY5" fmla="*/ 139700 h 444500"/>
                <a:gd name="connsiteX6" fmla="*/ 6261100 w 8458200"/>
                <a:gd name="connsiteY6" fmla="*/ 127000 h 444500"/>
                <a:gd name="connsiteX7" fmla="*/ 6324600 w 8458200"/>
                <a:gd name="connsiteY7" fmla="*/ 114300 h 444500"/>
                <a:gd name="connsiteX8" fmla="*/ 6540500 w 8458200"/>
                <a:gd name="connsiteY8" fmla="*/ 88900 h 444500"/>
                <a:gd name="connsiteX9" fmla="*/ 6845300 w 8458200"/>
                <a:gd name="connsiteY9" fmla="*/ 63500 h 444500"/>
                <a:gd name="connsiteX10" fmla="*/ 7035800 w 8458200"/>
                <a:gd name="connsiteY10" fmla="*/ 38100 h 444500"/>
                <a:gd name="connsiteX11" fmla="*/ 7137400 w 8458200"/>
                <a:gd name="connsiteY11" fmla="*/ 12700 h 444500"/>
                <a:gd name="connsiteX12" fmla="*/ 7340600 w 8458200"/>
                <a:gd name="connsiteY12" fmla="*/ 0 h 444500"/>
                <a:gd name="connsiteX13" fmla="*/ 8064500 w 8458200"/>
                <a:gd name="connsiteY13" fmla="*/ 12700 h 444500"/>
                <a:gd name="connsiteX14" fmla="*/ 8216900 w 8458200"/>
                <a:gd name="connsiteY14" fmla="*/ 38100 h 444500"/>
                <a:gd name="connsiteX15" fmla="*/ 8458200 w 8458200"/>
                <a:gd name="connsiteY15"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134100 w 8458200"/>
                <a:gd name="connsiteY4" fmla="*/ 139700 h 444500"/>
                <a:gd name="connsiteX5" fmla="*/ 6261100 w 8458200"/>
                <a:gd name="connsiteY5" fmla="*/ 127000 h 444500"/>
                <a:gd name="connsiteX6" fmla="*/ 6324600 w 8458200"/>
                <a:gd name="connsiteY6" fmla="*/ 114300 h 444500"/>
                <a:gd name="connsiteX7" fmla="*/ 6540500 w 8458200"/>
                <a:gd name="connsiteY7" fmla="*/ 88900 h 444500"/>
                <a:gd name="connsiteX8" fmla="*/ 6845300 w 8458200"/>
                <a:gd name="connsiteY8" fmla="*/ 63500 h 444500"/>
                <a:gd name="connsiteX9" fmla="*/ 7035800 w 8458200"/>
                <a:gd name="connsiteY9" fmla="*/ 38100 h 444500"/>
                <a:gd name="connsiteX10" fmla="*/ 7137400 w 8458200"/>
                <a:gd name="connsiteY10" fmla="*/ 12700 h 444500"/>
                <a:gd name="connsiteX11" fmla="*/ 7340600 w 8458200"/>
                <a:gd name="connsiteY11" fmla="*/ 0 h 444500"/>
                <a:gd name="connsiteX12" fmla="*/ 8064500 w 8458200"/>
                <a:gd name="connsiteY12" fmla="*/ 12700 h 444500"/>
                <a:gd name="connsiteX13" fmla="*/ 8216900 w 8458200"/>
                <a:gd name="connsiteY13" fmla="*/ 38100 h 444500"/>
                <a:gd name="connsiteX14" fmla="*/ 8458200 w 8458200"/>
                <a:gd name="connsiteY14"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324600 w 8458200"/>
                <a:gd name="connsiteY5" fmla="*/ 114300 h 444500"/>
                <a:gd name="connsiteX6" fmla="*/ 6540500 w 8458200"/>
                <a:gd name="connsiteY6" fmla="*/ 88900 h 444500"/>
                <a:gd name="connsiteX7" fmla="*/ 6845300 w 8458200"/>
                <a:gd name="connsiteY7" fmla="*/ 63500 h 444500"/>
                <a:gd name="connsiteX8" fmla="*/ 7035800 w 8458200"/>
                <a:gd name="connsiteY8" fmla="*/ 38100 h 444500"/>
                <a:gd name="connsiteX9" fmla="*/ 7137400 w 8458200"/>
                <a:gd name="connsiteY9" fmla="*/ 12700 h 444500"/>
                <a:gd name="connsiteX10" fmla="*/ 7340600 w 8458200"/>
                <a:gd name="connsiteY10" fmla="*/ 0 h 444500"/>
                <a:gd name="connsiteX11" fmla="*/ 8064500 w 8458200"/>
                <a:gd name="connsiteY11" fmla="*/ 12700 h 444500"/>
                <a:gd name="connsiteX12" fmla="*/ 8216900 w 8458200"/>
                <a:gd name="connsiteY12" fmla="*/ 38100 h 444500"/>
                <a:gd name="connsiteX13" fmla="*/ 8458200 w 8458200"/>
                <a:gd name="connsiteY13"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540500 w 8458200"/>
                <a:gd name="connsiteY5" fmla="*/ 88900 h 444500"/>
                <a:gd name="connsiteX6" fmla="*/ 6845300 w 8458200"/>
                <a:gd name="connsiteY6" fmla="*/ 63500 h 444500"/>
                <a:gd name="connsiteX7" fmla="*/ 7035800 w 8458200"/>
                <a:gd name="connsiteY7" fmla="*/ 38100 h 444500"/>
                <a:gd name="connsiteX8" fmla="*/ 7137400 w 8458200"/>
                <a:gd name="connsiteY8" fmla="*/ 12700 h 444500"/>
                <a:gd name="connsiteX9" fmla="*/ 7340600 w 8458200"/>
                <a:gd name="connsiteY9" fmla="*/ 0 h 444500"/>
                <a:gd name="connsiteX10" fmla="*/ 8064500 w 8458200"/>
                <a:gd name="connsiteY10" fmla="*/ 12700 h 444500"/>
                <a:gd name="connsiteX11" fmla="*/ 8216900 w 8458200"/>
                <a:gd name="connsiteY11" fmla="*/ 38100 h 444500"/>
                <a:gd name="connsiteX12" fmla="*/ 8458200 w 8458200"/>
                <a:gd name="connsiteY12"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845300 w 8458200"/>
                <a:gd name="connsiteY5" fmla="*/ 63500 h 444500"/>
                <a:gd name="connsiteX6" fmla="*/ 7035800 w 8458200"/>
                <a:gd name="connsiteY6" fmla="*/ 38100 h 444500"/>
                <a:gd name="connsiteX7" fmla="*/ 7137400 w 8458200"/>
                <a:gd name="connsiteY7" fmla="*/ 12700 h 444500"/>
                <a:gd name="connsiteX8" fmla="*/ 7340600 w 8458200"/>
                <a:gd name="connsiteY8" fmla="*/ 0 h 444500"/>
                <a:gd name="connsiteX9" fmla="*/ 8064500 w 8458200"/>
                <a:gd name="connsiteY9" fmla="*/ 12700 h 444500"/>
                <a:gd name="connsiteX10" fmla="*/ 8216900 w 8458200"/>
                <a:gd name="connsiteY10" fmla="*/ 38100 h 444500"/>
                <a:gd name="connsiteX11" fmla="*/ 8458200 w 8458200"/>
                <a:gd name="connsiteY11"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7035800 w 8458200"/>
                <a:gd name="connsiteY5" fmla="*/ 38100 h 444500"/>
                <a:gd name="connsiteX6" fmla="*/ 7137400 w 8458200"/>
                <a:gd name="connsiteY6" fmla="*/ 12700 h 444500"/>
                <a:gd name="connsiteX7" fmla="*/ 7340600 w 8458200"/>
                <a:gd name="connsiteY7" fmla="*/ 0 h 444500"/>
                <a:gd name="connsiteX8" fmla="*/ 8064500 w 8458200"/>
                <a:gd name="connsiteY8" fmla="*/ 12700 h 444500"/>
                <a:gd name="connsiteX9" fmla="*/ 8216900 w 8458200"/>
                <a:gd name="connsiteY9" fmla="*/ 38100 h 444500"/>
                <a:gd name="connsiteX10" fmla="*/ 8458200 w 8458200"/>
                <a:gd name="connsiteY10"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7137400 w 8458200"/>
                <a:gd name="connsiteY5" fmla="*/ 12700 h 444500"/>
                <a:gd name="connsiteX6" fmla="*/ 7340600 w 8458200"/>
                <a:gd name="connsiteY6" fmla="*/ 0 h 444500"/>
                <a:gd name="connsiteX7" fmla="*/ 8064500 w 8458200"/>
                <a:gd name="connsiteY7" fmla="*/ 12700 h 444500"/>
                <a:gd name="connsiteX8" fmla="*/ 8216900 w 8458200"/>
                <a:gd name="connsiteY8" fmla="*/ 38100 h 444500"/>
                <a:gd name="connsiteX9" fmla="*/ 8458200 w 8458200"/>
                <a:gd name="connsiteY9" fmla="*/ 50800 h 444500"/>
                <a:gd name="connsiteX0" fmla="*/ 0 w 8458200"/>
                <a:gd name="connsiteY0" fmla="*/ 441289 h 441289"/>
                <a:gd name="connsiteX1" fmla="*/ 850900 w 8458200"/>
                <a:gd name="connsiteY1" fmla="*/ 390489 h 441289"/>
                <a:gd name="connsiteX2" fmla="*/ 3022600 w 8458200"/>
                <a:gd name="connsiteY2" fmla="*/ 263489 h 441289"/>
                <a:gd name="connsiteX3" fmla="*/ 4762500 w 8458200"/>
                <a:gd name="connsiteY3" fmla="*/ 161889 h 441289"/>
                <a:gd name="connsiteX4" fmla="*/ 6261100 w 8458200"/>
                <a:gd name="connsiteY4" fmla="*/ 123789 h 441289"/>
                <a:gd name="connsiteX5" fmla="*/ 7137400 w 8458200"/>
                <a:gd name="connsiteY5" fmla="*/ 9489 h 441289"/>
                <a:gd name="connsiteX6" fmla="*/ 8064500 w 8458200"/>
                <a:gd name="connsiteY6" fmla="*/ 9489 h 441289"/>
                <a:gd name="connsiteX7" fmla="*/ 8216900 w 8458200"/>
                <a:gd name="connsiteY7" fmla="*/ 34889 h 441289"/>
                <a:gd name="connsiteX8" fmla="*/ 8458200 w 8458200"/>
                <a:gd name="connsiteY8" fmla="*/ 47589 h 441289"/>
                <a:gd name="connsiteX0" fmla="*/ 0 w 8458200"/>
                <a:gd name="connsiteY0" fmla="*/ 435515 h 435515"/>
                <a:gd name="connsiteX1" fmla="*/ 850900 w 8458200"/>
                <a:gd name="connsiteY1" fmla="*/ 384715 h 435515"/>
                <a:gd name="connsiteX2" fmla="*/ 3022600 w 8458200"/>
                <a:gd name="connsiteY2" fmla="*/ 257715 h 435515"/>
                <a:gd name="connsiteX3" fmla="*/ 4762500 w 8458200"/>
                <a:gd name="connsiteY3" fmla="*/ 156115 h 435515"/>
                <a:gd name="connsiteX4" fmla="*/ 6261100 w 8458200"/>
                <a:gd name="connsiteY4" fmla="*/ 118015 h 435515"/>
                <a:gd name="connsiteX5" fmla="*/ 7137400 w 8458200"/>
                <a:gd name="connsiteY5" fmla="*/ 3715 h 435515"/>
                <a:gd name="connsiteX6" fmla="*/ 8216900 w 8458200"/>
                <a:gd name="connsiteY6" fmla="*/ 29115 h 435515"/>
                <a:gd name="connsiteX7" fmla="*/ 8458200 w 8458200"/>
                <a:gd name="connsiteY7" fmla="*/ 41815 h 435515"/>
                <a:gd name="connsiteX0" fmla="*/ 0 w 8458200"/>
                <a:gd name="connsiteY0" fmla="*/ 431800 h 431800"/>
                <a:gd name="connsiteX1" fmla="*/ 850900 w 8458200"/>
                <a:gd name="connsiteY1" fmla="*/ 381000 h 431800"/>
                <a:gd name="connsiteX2" fmla="*/ 3022600 w 8458200"/>
                <a:gd name="connsiteY2" fmla="*/ 254000 h 431800"/>
                <a:gd name="connsiteX3" fmla="*/ 4762500 w 8458200"/>
                <a:gd name="connsiteY3" fmla="*/ 152400 h 431800"/>
                <a:gd name="connsiteX4" fmla="*/ 6261100 w 8458200"/>
                <a:gd name="connsiteY4" fmla="*/ 114300 h 431800"/>
                <a:gd name="connsiteX5" fmla="*/ 7137400 w 8458200"/>
                <a:gd name="connsiteY5" fmla="*/ 0 h 431800"/>
                <a:gd name="connsiteX6" fmla="*/ 8458200 w 8458200"/>
                <a:gd name="connsiteY6" fmla="*/ 38100 h 431800"/>
                <a:gd name="connsiteX0" fmla="*/ 0 w 8458200"/>
                <a:gd name="connsiteY0" fmla="*/ 393700 h 393700"/>
                <a:gd name="connsiteX1" fmla="*/ 850900 w 8458200"/>
                <a:gd name="connsiteY1" fmla="*/ 342900 h 393700"/>
                <a:gd name="connsiteX2" fmla="*/ 3022600 w 8458200"/>
                <a:gd name="connsiteY2" fmla="*/ 215900 h 393700"/>
                <a:gd name="connsiteX3" fmla="*/ 4762500 w 8458200"/>
                <a:gd name="connsiteY3" fmla="*/ 114300 h 393700"/>
                <a:gd name="connsiteX4" fmla="*/ 6261100 w 8458200"/>
                <a:gd name="connsiteY4" fmla="*/ 76200 h 393700"/>
                <a:gd name="connsiteX5" fmla="*/ 7137400 w 8458200"/>
                <a:gd name="connsiteY5" fmla="*/ 0 h 393700"/>
                <a:gd name="connsiteX6" fmla="*/ 8458200 w 8458200"/>
                <a:gd name="connsiteY6" fmla="*/ 0 h 393700"/>
                <a:gd name="connsiteX0" fmla="*/ 0 w 8458200"/>
                <a:gd name="connsiteY0" fmla="*/ 393811 h 393811"/>
                <a:gd name="connsiteX1" fmla="*/ 850900 w 8458200"/>
                <a:gd name="connsiteY1" fmla="*/ 343011 h 393811"/>
                <a:gd name="connsiteX2" fmla="*/ 3022600 w 8458200"/>
                <a:gd name="connsiteY2" fmla="*/ 216011 h 393811"/>
                <a:gd name="connsiteX3" fmla="*/ 4762500 w 8458200"/>
                <a:gd name="connsiteY3" fmla="*/ 114411 h 393811"/>
                <a:gd name="connsiteX4" fmla="*/ 6261100 w 8458200"/>
                <a:gd name="connsiteY4" fmla="*/ 12811 h 393811"/>
                <a:gd name="connsiteX5" fmla="*/ 7137400 w 8458200"/>
                <a:gd name="connsiteY5" fmla="*/ 111 h 393811"/>
                <a:gd name="connsiteX6" fmla="*/ 8458200 w 8458200"/>
                <a:gd name="connsiteY6" fmla="*/ 111 h 39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8200" h="393811">
                  <a:moveTo>
                    <a:pt x="0" y="393811"/>
                  </a:moveTo>
                  <a:cubicBezTo>
                    <a:pt x="177271" y="383228"/>
                    <a:pt x="351367" y="364178"/>
                    <a:pt x="850900" y="343011"/>
                  </a:cubicBezTo>
                  <a:lnTo>
                    <a:pt x="3022600" y="216011"/>
                  </a:lnTo>
                  <a:lnTo>
                    <a:pt x="4762500" y="114411"/>
                  </a:lnTo>
                  <a:cubicBezTo>
                    <a:pt x="5302250" y="91128"/>
                    <a:pt x="5865283" y="31861"/>
                    <a:pt x="6261100" y="12811"/>
                  </a:cubicBezTo>
                  <a:cubicBezTo>
                    <a:pt x="6656917" y="-6239"/>
                    <a:pt x="6771217" y="2228"/>
                    <a:pt x="7137400" y="111"/>
                  </a:cubicBezTo>
                  <a:lnTo>
                    <a:pt x="8458200" y="111"/>
                  </a:lnTo>
                </a:path>
              </a:pathLst>
            </a:custGeom>
            <a:ln w="38100">
              <a:solidFill>
                <a:srgbClr val="FF0000"/>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 name="Freeform 4"/>
            <p:cNvSpPr/>
            <p:nvPr/>
          </p:nvSpPr>
          <p:spPr>
            <a:xfrm>
              <a:off x="292100" y="5486400"/>
              <a:ext cx="8521700" cy="171450"/>
            </a:xfrm>
            <a:custGeom>
              <a:avLst/>
              <a:gdLst>
                <a:gd name="connsiteX0" fmla="*/ 0 w 8445500"/>
                <a:gd name="connsiteY0" fmla="*/ 165100 h 165100"/>
                <a:gd name="connsiteX1" fmla="*/ 88900 w 8445500"/>
                <a:gd name="connsiteY1" fmla="*/ 152400 h 165100"/>
                <a:gd name="connsiteX2" fmla="*/ 165100 w 8445500"/>
                <a:gd name="connsiteY2" fmla="*/ 139700 h 165100"/>
                <a:gd name="connsiteX3" fmla="*/ 1460500 w 8445500"/>
                <a:gd name="connsiteY3" fmla="*/ 114300 h 165100"/>
                <a:gd name="connsiteX4" fmla="*/ 2120900 w 8445500"/>
                <a:gd name="connsiteY4" fmla="*/ 101600 h 165100"/>
                <a:gd name="connsiteX5" fmla="*/ 3733800 w 8445500"/>
                <a:gd name="connsiteY5" fmla="*/ 76200 h 165100"/>
                <a:gd name="connsiteX6" fmla="*/ 3949700 w 8445500"/>
                <a:gd name="connsiteY6" fmla="*/ 63500 h 165100"/>
                <a:gd name="connsiteX7" fmla="*/ 4140200 w 8445500"/>
                <a:gd name="connsiteY7" fmla="*/ 38100 h 165100"/>
                <a:gd name="connsiteX8" fmla="*/ 6604000 w 8445500"/>
                <a:gd name="connsiteY8" fmla="*/ 25400 h 165100"/>
                <a:gd name="connsiteX9" fmla="*/ 7442200 w 8445500"/>
                <a:gd name="connsiteY9" fmla="*/ 0 h 165100"/>
                <a:gd name="connsiteX10" fmla="*/ 8445500 w 8445500"/>
                <a:gd name="connsiteY10" fmla="*/ 0 h 165100"/>
                <a:gd name="connsiteX0" fmla="*/ 39085 w 8484585"/>
                <a:gd name="connsiteY0" fmla="*/ 165100 h 165100"/>
                <a:gd name="connsiteX1" fmla="*/ 127985 w 8484585"/>
                <a:gd name="connsiteY1" fmla="*/ 152400 h 165100"/>
                <a:gd name="connsiteX2" fmla="*/ 1499585 w 8484585"/>
                <a:gd name="connsiteY2" fmla="*/ 114300 h 165100"/>
                <a:gd name="connsiteX3" fmla="*/ 2159985 w 8484585"/>
                <a:gd name="connsiteY3" fmla="*/ 101600 h 165100"/>
                <a:gd name="connsiteX4" fmla="*/ 3772885 w 8484585"/>
                <a:gd name="connsiteY4" fmla="*/ 76200 h 165100"/>
                <a:gd name="connsiteX5" fmla="*/ 3988785 w 8484585"/>
                <a:gd name="connsiteY5" fmla="*/ 63500 h 165100"/>
                <a:gd name="connsiteX6" fmla="*/ 4179285 w 8484585"/>
                <a:gd name="connsiteY6" fmla="*/ 38100 h 165100"/>
                <a:gd name="connsiteX7" fmla="*/ 6643085 w 8484585"/>
                <a:gd name="connsiteY7" fmla="*/ 25400 h 165100"/>
                <a:gd name="connsiteX8" fmla="*/ 7481285 w 8484585"/>
                <a:gd name="connsiteY8" fmla="*/ 0 h 165100"/>
                <a:gd name="connsiteX9" fmla="*/ 8484585 w 8484585"/>
                <a:gd name="connsiteY9" fmla="*/ 0 h 165100"/>
                <a:gd name="connsiteX0" fmla="*/ 0 w 8445500"/>
                <a:gd name="connsiteY0" fmla="*/ 165100 h 165100"/>
                <a:gd name="connsiteX1" fmla="*/ 1460500 w 8445500"/>
                <a:gd name="connsiteY1" fmla="*/ 114300 h 165100"/>
                <a:gd name="connsiteX2" fmla="*/ 2120900 w 8445500"/>
                <a:gd name="connsiteY2" fmla="*/ 101600 h 165100"/>
                <a:gd name="connsiteX3" fmla="*/ 3733800 w 8445500"/>
                <a:gd name="connsiteY3" fmla="*/ 76200 h 165100"/>
                <a:gd name="connsiteX4" fmla="*/ 3949700 w 8445500"/>
                <a:gd name="connsiteY4" fmla="*/ 63500 h 165100"/>
                <a:gd name="connsiteX5" fmla="*/ 4140200 w 8445500"/>
                <a:gd name="connsiteY5" fmla="*/ 38100 h 165100"/>
                <a:gd name="connsiteX6" fmla="*/ 6604000 w 8445500"/>
                <a:gd name="connsiteY6" fmla="*/ 25400 h 165100"/>
                <a:gd name="connsiteX7" fmla="*/ 7442200 w 8445500"/>
                <a:gd name="connsiteY7" fmla="*/ 0 h 165100"/>
                <a:gd name="connsiteX8" fmla="*/ 8445500 w 8445500"/>
                <a:gd name="connsiteY8"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3949700 w 8445500"/>
                <a:gd name="connsiteY3" fmla="*/ 63500 h 165100"/>
                <a:gd name="connsiteX4" fmla="*/ 4140200 w 8445500"/>
                <a:gd name="connsiteY4" fmla="*/ 38100 h 165100"/>
                <a:gd name="connsiteX5" fmla="*/ 6604000 w 8445500"/>
                <a:gd name="connsiteY5" fmla="*/ 25400 h 165100"/>
                <a:gd name="connsiteX6" fmla="*/ 7442200 w 8445500"/>
                <a:gd name="connsiteY6" fmla="*/ 0 h 165100"/>
                <a:gd name="connsiteX7" fmla="*/ 8445500 w 8445500"/>
                <a:gd name="connsiteY7"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4140200 w 8445500"/>
                <a:gd name="connsiteY3" fmla="*/ 38100 h 165100"/>
                <a:gd name="connsiteX4" fmla="*/ 6604000 w 8445500"/>
                <a:gd name="connsiteY4" fmla="*/ 25400 h 165100"/>
                <a:gd name="connsiteX5" fmla="*/ 7442200 w 8445500"/>
                <a:gd name="connsiteY5" fmla="*/ 0 h 165100"/>
                <a:gd name="connsiteX6" fmla="*/ 8445500 w 8445500"/>
                <a:gd name="connsiteY6"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6604000 w 8445500"/>
                <a:gd name="connsiteY3" fmla="*/ 25400 h 165100"/>
                <a:gd name="connsiteX4" fmla="*/ 7442200 w 8445500"/>
                <a:gd name="connsiteY4" fmla="*/ 0 h 165100"/>
                <a:gd name="connsiteX5" fmla="*/ 8445500 w 8445500"/>
                <a:gd name="connsiteY5"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6604000 w 8445500"/>
                <a:gd name="connsiteY3" fmla="*/ 25400 h 165100"/>
                <a:gd name="connsiteX4" fmla="*/ 8445500 w 8445500"/>
                <a:gd name="connsiteY4" fmla="*/ 0 h 165100"/>
                <a:gd name="connsiteX0" fmla="*/ 0 w 8521700"/>
                <a:gd name="connsiteY0" fmla="*/ 171450 h 171450"/>
                <a:gd name="connsiteX1" fmla="*/ 1536700 w 8521700"/>
                <a:gd name="connsiteY1" fmla="*/ 114300 h 171450"/>
                <a:gd name="connsiteX2" fmla="*/ 3810000 w 8521700"/>
                <a:gd name="connsiteY2" fmla="*/ 76200 h 171450"/>
                <a:gd name="connsiteX3" fmla="*/ 6680200 w 8521700"/>
                <a:gd name="connsiteY3" fmla="*/ 25400 h 171450"/>
                <a:gd name="connsiteX4" fmla="*/ 8521700 w 8521700"/>
                <a:gd name="connsiteY4" fmla="*/ 0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1700" h="171450">
                  <a:moveTo>
                    <a:pt x="0" y="171450"/>
                  </a:moveTo>
                  <a:lnTo>
                    <a:pt x="1536700" y="114300"/>
                  </a:lnTo>
                  <a:lnTo>
                    <a:pt x="3810000" y="76200"/>
                  </a:lnTo>
                  <a:lnTo>
                    <a:pt x="6680200" y="25400"/>
                  </a:lnTo>
                  <a:lnTo>
                    <a:pt x="8521700" y="0"/>
                  </a:lnTo>
                </a:path>
              </a:pathLst>
            </a:custGeom>
            <a:ln w="38100">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 name="Freeform 5"/>
            <p:cNvSpPr/>
            <p:nvPr/>
          </p:nvSpPr>
          <p:spPr>
            <a:xfrm>
              <a:off x="1447801" y="561975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 name="Freeform 6"/>
            <p:cNvSpPr/>
            <p:nvPr/>
          </p:nvSpPr>
          <p:spPr>
            <a:xfrm>
              <a:off x="3206751" y="55626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4806951" y="55626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9" name="Freeform 8"/>
            <p:cNvSpPr/>
            <p:nvPr/>
          </p:nvSpPr>
          <p:spPr>
            <a:xfrm>
              <a:off x="6267451" y="55245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0" name="Freeform 9"/>
            <p:cNvSpPr/>
            <p:nvPr/>
          </p:nvSpPr>
          <p:spPr>
            <a:xfrm>
              <a:off x="7848601" y="54864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6" name="Group 15"/>
          <p:cNvGrpSpPr/>
          <p:nvPr/>
        </p:nvGrpSpPr>
        <p:grpSpPr>
          <a:xfrm>
            <a:off x="304518" y="2212997"/>
            <a:ext cx="8502932" cy="3300230"/>
            <a:chOff x="304518" y="2212997"/>
            <a:chExt cx="8502932" cy="3300230"/>
          </a:xfrm>
        </p:grpSpPr>
        <p:sp>
          <p:nvSpPr>
            <p:cNvPr id="13" name="Freeform 12"/>
            <p:cNvSpPr/>
            <p:nvPr/>
          </p:nvSpPr>
          <p:spPr>
            <a:xfrm>
              <a:off x="304518" y="2212997"/>
              <a:ext cx="8496581" cy="2397102"/>
            </a:xfrm>
            <a:custGeom>
              <a:avLst/>
              <a:gdLst>
                <a:gd name="connsiteX0" fmla="*/ 12700 w 8830301"/>
                <a:gd name="connsiteY0" fmla="*/ 1232714 h 2324914"/>
                <a:gd name="connsiteX1" fmla="*/ 203200 w 8830301"/>
                <a:gd name="connsiteY1" fmla="*/ 1207314 h 2324914"/>
                <a:gd name="connsiteX2" fmla="*/ 635000 w 8830301"/>
                <a:gd name="connsiteY2" fmla="*/ 1181914 h 2324914"/>
                <a:gd name="connsiteX3" fmla="*/ 889000 w 8830301"/>
                <a:gd name="connsiteY3" fmla="*/ 1156514 h 2324914"/>
                <a:gd name="connsiteX4" fmla="*/ 1257300 w 8830301"/>
                <a:gd name="connsiteY4" fmla="*/ 1169214 h 2324914"/>
                <a:gd name="connsiteX5" fmla="*/ 1803400 w 8830301"/>
                <a:gd name="connsiteY5" fmla="*/ 1207314 h 2324914"/>
                <a:gd name="connsiteX6" fmla="*/ 2501900 w 8830301"/>
                <a:gd name="connsiteY6" fmla="*/ 1194614 h 2324914"/>
                <a:gd name="connsiteX7" fmla="*/ 2667000 w 8830301"/>
                <a:gd name="connsiteY7" fmla="*/ 1169214 h 2324914"/>
                <a:gd name="connsiteX8" fmla="*/ 2959100 w 8830301"/>
                <a:gd name="connsiteY8" fmla="*/ 1143814 h 2324914"/>
                <a:gd name="connsiteX9" fmla="*/ 3251200 w 8830301"/>
                <a:gd name="connsiteY9" fmla="*/ 1093014 h 2324914"/>
                <a:gd name="connsiteX10" fmla="*/ 3340100 w 8830301"/>
                <a:gd name="connsiteY10" fmla="*/ 1080314 h 2324914"/>
                <a:gd name="connsiteX11" fmla="*/ 3771900 w 8830301"/>
                <a:gd name="connsiteY11" fmla="*/ 1067614 h 2324914"/>
                <a:gd name="connsiteX12" fmla="*/ 4013200 w 8830301"/>
                <a:gd name="connsiteY12" fmla="*/ 1054914 h 2324914"/>
                <a:gd name="connsiteX13" fmla="*/ 4140200 w 8830301"/>
                <a:gd name="connsiteY13" fmla="*/ 1016814 h 2324914"/>
                <a:gd name="connsiteX14" fmla="*/ 4178300 w 8830301"/>
                <a:gd name="connsiteY14" fmla="*/ 1004114 h 2324914"/>
                <a:gd name="connsiteX15" fmla="*/ 4254500 w 8830301"/>
                <a:gd name="connsiteY15" fmla="*/ 966014 h 2324914"/>
                <a:gd name="connsiteX16" fmla="*/ 4305300 w 8830301"/>
                <a:gd name="connsiteY16" fmla="*/ 940614 h 2324914"/>
                <a:gd name="connsiteX17" fmla="*/ 4381500 w 8830301"/>
                <a:gd name="connsiteY17" fmla="*/ 889814 h 2324914"/>
                <a:gd name="connsiteX18" fmla="*/ 4457700 w 8830301"/>
                <a:gd name="connsiteY18" fmla="*/ 826314 h 2324914"/>
                <a:gd name="connsiteX19" fmla="*/ 4495800 w 8830301"/>
                <a:gd name="connsiteY19" fmla="*/ 788214 h 2324914"/>
                <a:gd name="connsiteX20" fmla="*/ 4584700 w 8830301"/>
                <a:gd name="connsiteY20" fmla="*/ 724714 h 2324914"/>
                <a:gd name="connsiteX21" fmla="*/ 4635500 w 8830301"/>
                <a:gd name="connsiteY21" fmla="*/ 699314 h 2324914"/>
                <a:gd name="connsiteX22" fmla="*/ 4737100 w 8830301"/>
                <a:gd name="connsiteY22" fmla="*/ 673914 h 2324914"/>
                <a:gd name="connsiteX23" fmla="*/ 4826000 w 8830301"/>
                <a:gd name="connsiteY23" fmla="*/ 623114 h 2324914"/>
                <a:gd name="connsiteX24" fmla="*/ 4876800 w 8830301"/>
                <a:gd name="connsiteY24" fmla="*/ 597714 h 2324914"/>
                <a:gd name="connsiteX25" fmla="*/ 4953000 w 8830301"/>
                <a:gd name="connsiteY25" fmla="*/ 585014 h 2324914"/>
                <a:gd name="connsiteX26" fmla="*/ 5092700 w 8830301"/>
                <a:gd name="connsiteY26" fmla="*/ 546914 h 2324914"/>
                <a:gd name="connsiteX27" fmla="*/ 5194300 w 8830301"/>
                <a:gd name="connsiteY27" fmla="*/ 508814 h 2324914"/>
                <a:gd name="connsiteX28" fmla="*/ 5321300 w 8830301"/>
                <a:gd name="connsiteY28" fmla="*/ 470714 h 2324914"/>
                <a:gd name="connsiteX29" fmla="*/ 5359400 w 8830301"/>
                <a:gd name="connsiteY29" fmla="*/ 458014 h 2324914"/>
                <a:gd name="connsiteX30" fmla="*/ 5410200 w 8830301"/>
                <a:gd name="connsiteY30" fmla="*/ 445314 h 2324914"/>
                <a:gd name="connsiteX31" fmla="*/ 5473700 w 8830301"/>
                <a:gd name="connsiteY31" fmla="*/ 419914 h 2324914"/>
                <a:gd name="connsiteX32" fmla="*/ 5549900 w 8830301"/>
                <a:gd name="connsiteY32" fmla="*/ 394514 h 2324914"/>
                <a:gd name="connsiteX33" fmla="*/ 5588000 w 8830301"/>
                <a:gd name="connsiteY33" fmla="*/ 369114 h 2324914"/>
                <a:gd name="connsiteX34" fmla="*/ 5676900 w 8830301"/>
                <a:gd name="connsiteY34" fmla="*/ 343714 h 2324914"/>
                <a:gd name="connsiteX35" fmla="*/ 5715000 w 8830301"/>
                <a:gd name="connsiteY35" fmla="*/ 331014 h 2324914"/>
                <a:gd name="connsiteX36" fmla="*/ 5778500 w 8830301"/>
                <a:gd name="connsiteY36" fmla="*/ 318314 h 2324914"/>
                <a:gd name="connsiteX37" fmla="*/ 5854700 w 8830301"/>
                <a:gd name="connsiteY37" fmla="*/ 292914 h 2324914"/>
                <a:gd name="connsiteX38" fmla="*/ 5892800 w 8830301"/>
                <a:gd name="connsiteY38" fmla="*/ 280214 h 2324914"/>
                <a:gd name="connsiteX39" fmla="*/ 5930900 w 8830301"/>
                <a:gd name="connsiteY39" fmla="*/ 254814 h 2324914"/>
                <a:gd name="connsiteX40" fmla="*/ 6032500 w 8830301"/>
                <a:gd name="connsiteY40" fmla="*/ 242114 h 2324914"/>
                <a:gd name="connsiteX41" fmla="*/ 6515100 w 8830301"/>
                <a:gd name="connsiteY41" fmla="*/ 216714 h 2324914"/>
                <a:gd name="connsiteX42" fmla="*/ 6794500 w 8830301"/>
                <a:gd name="connsiteY42" fmla="*/ 191314 h 2324914"/>
                <a:gd name="connsiteX43" fmla="*/ 6832600 w 8830301"/>
                <a:gd name="connsiteY43" fmla="*/ 178614 h 2324914"/>
                <a:gd name="connsiteX44" fmla="*/ 6883400 w 8830301"/>
                <a:gd name="connsiteY44" fmla="*/ 165914 h 2324914"/>
                <a:gd name="connsiteX45" fmla="*/ 6921500 w 8830301"/>
                <a:gd name="connsiteY45" fmla="*/ 140514 h 2324914"/>
                <a:gd name="connsiteX46" fmla="*/ 7023100 w 8830301"/>
                <a:gd name="connsiteY46" fmla="*/ 127814 h 2324914"/>
                <a:gd name="connsiteX47" fmla="*/ 7099300 w 8830301"/>
                <a:gd name="connsiteY47" fmla="*/ 115114 h 2324914"/>
                <a:gd name="connsiteX48" fmla="*/ 7200900 w 8830301"/>
                <a:gd name="connsiteY48" fmla="*/ 89714 h 2324914"/>
                <a:gd name="connsiteX49" fmla="*/ 7239000 w 8830301"/>
                <a:gd name="connsiteY49" fmla="*/ 77014 h 2324914"/>
                <a:gd name="connsiteX50" fmla="*/ 7315200 w 8830301"/>
                <a:gd name="connsiteY50" fmla="*/ 64314 h 2324914"/>
                <a:gd name="connsiteX51" fmla="*/ 7454900 w 8830301"/>
                <a:gd name="connsiteY51" fmla="*/ 51614 h 2324914"/>
                <a:gd name="connsiteX52" fmla="*/ 7531100 w 8830301"/>
                <a:gd name="connsiteY52" fmla="*/ 38914 h 2324914"/>
                <a:gd name="connsiteX53" fmla="*/ 7874000 w 8830301"/>
                <a:gd name="connsiteY53" fmla="*/ 26214 h 2324914"/>
                <a:gd name="connsiteX54" fmla="*/ 8128000 w 8830301"/>
                <a:gd name="connsiteY54" fmla="*/ 814 h 2324914"/>
                <a:gd name="connsiteX55" fmla="*/ 8420100 w 8830301"/>
                <a:gd name="connsiteY55" fmla="*/ 915214 h 2324914"/>
                <a:gd name="connsiteX56" fmla="*/ 7467600 w 8830301"/>
                <a:gd name="connsiteY56" fmla="*/ 940614 h 2324914"/>
                <a:gd name="connsiteX57" fmla="*/ 7175500 w 8830301"/>
                <a:gd name="connsiteY57" fmla="*/ 966014 h 2324914"/>
                <a:gd name="connsiteX58" fmla="*/ 7048500 w 8830301"/>
                <a:gd name="connsiteY58" fmla="*/ 978714 h 2324914"/>
                <a:gd name="connsiteX59" fmla="*/ 6985000 w 8830301"/>
                <a:gd name="connsiteY59" fmla="*/ 991414 h 2324914"/>
                <a:gd name="connsiteX60" fmla="*/ 6819900 w 8830301"/>
                <a:gd name="connsiteY60" fmla="*/ 1004114 h 2324914"/>
                <a:gd name="connsiteX61" fmla="*/ 6781800 w 8830301"/>
                <a:gd name="connsiteY61" fmla="*/ 1016814 h 2324914"/>
                <a:gd name="connsiteX62" fmla="*/ 6718300 w 8830301"/>
                <a:gd name="connsiteY62" fmla="*/ 1042214 h 2324914"/>
                <a:gd name="connsiteX63" fmla="*/ 6616700 w 8830301"/>
                <a:gd name="connsiteY63" fmla="*/ 1054914 h 2324914"/>
                <a:gd name="connsiteX64" fmla="*/ 6578600 w 8830301"/>
                <a:gd name="connsiteY64" fmla="*/ 1080314 h 2324914"/>
                <a:gd name="connsiteX65" fmla="*/ 6464300 w 8830301"/>
                <a:gd name="connsiteY65" fmla="*/ 1105714 h 2324914"/>
                <a:gd name="connsiteX66" fmla="*/ 6362700 w 8830301"/>
                <a:gd name="connsiteY66" fmla="*/ 1143814 h 2324914"/>
                <a:gd name="connsiteX67" fmla="*/ 6311900 w 8830301"/>
                <a:gd name="connsiteY67" fmla="*/ 1169214 h 2324914"/>
                <a:gd name="connsiteX68" fmla="*/ 6261100 w 8830301"/>
                <a:gd name="connsiteY68" fmla="*/ 1181914 h 2324914"/>
                <a:gd name="connsiteX69" fmla="*/ 6184900 w 8830301"/>
                <a:gd name="connsiteY69" fmla="*/ 1220014 h 2324914"/>
                <a:gd name="connsiteX70" fmla="*/ 6146800 w 8830301"/>
                <a:gd name="connsiteY70" fmla="*/ 1245414 h 2324914"/>
                <a:gd name="connsiteX71" fmla="*/ 6070600 w 8830301"/>
                <a:gd name="connsiteY71" fmla="*/ 1258114 h 2324914"/>
                <a:gd name="connsiteX72" fmla="*/ 6007100 w 8830301"/>
                <a:gd name="connsiteY72" fmla="*/ 1270814 h 2324914"/>
                <a:gd name="connsiteX73" fmla="*/ 5930900 w 8830301"/>
                <a:gd name="connsiteY73" fmla="*/ 1296214 h 2324914"/>
                <a:gd name="connsiteX74" fmla="*/ 5727700 w 8830301"/>
                <a:gd name="connsiteY74" fmla="*/ 1321614 h 2324914"/>
                <a:gd name="connsiteX75" fmla="*/ 5600700 w 8830301"/>
                <a:gd name="connsiteY75" fmla="*/ 1347014 h 2324914"/>
                <a:gd name="connsiteX76" fmla="*/ 5562600 w 8830301"/>
                <a:gd name="connsiteY76" fmla="*/ 1359714 h 2324914"/>
                <a:gd name="connsiteX77" fmla="*/ 5473700 w 8830301"/>
                <a:gd name="connsiteY77" fmla="*/ 1372414 h 2324914"/>
                <a:gd name="connsiteX78" fmla="*/ 5435600 w 8830301"/>
                <a:gd name="connsiteY78" fmla="*/ 1385114 h 2324914"/>
                <a:gd name="connsiteX79" fmla="*/ 5372100 w 8830301"/>
                <a:gd name="connsiteY79" fmla="*/ 1410514 h 2324914"/>
                <a:gd name="connsiteX80" fmla="*/ 5270500 w 8830301"/>
                <a:gd name="connsiteY80" fmla="*/ 1423214 h 2324914"/>
                <a:gd name="connsiteX81" fmla="*/ 5232400 w 8830301"/>
                <a:gd name="connsiteY81" fmla="*/ 1435914 h 2324914"/>
                <a:gd name="connsiteX82" fmla="*/ 5168900 w 8830301"/>
                <a:gd name="connsiteY82" fmla="*/ 1461314 h 2324914"/>
                <a:gd name="connsiteX83" fmla="*/ 5118100 w 8830301"/>
                <a:gd name="connsiteY83" fmla="*/ 1474014 h 2324914"/>
                <a:gd name="connsiteX84" fmla="*/ 5080000 w 8830301"/>
                <a:gd name="connsiteY84" fmla="*/ 1499414 h 2324914"/>
                <a:gd name="connsiteX85" fmla="*/ 5016500 w 8830301"/>
                <a:gd name="connsiteY85" fmla="*/ 1512114 h 2324914"/>
                <a:gd name="connsiteX86" fmla="*/ 4965700 w 8830301"/>
                <a:gd name="connsiteY86" fmla="*/ 1524814 h 2324914"/>
                <a:gd name="connsiteX87" fmla="*/ 4927600 w 8830301"/>
                <a:gd name="connsiteY87" fmla="*/ 1550214 h 2324914"/>
                <a:gd name="connsiteX88" fmla="*/ 4889500 w 8830301"/>
                <a:gd name="connsiteY88" fmla="*/ 1562914 h 2324914"/>
                <a:gd name="connsiteX89" fmla="*/ 4838700 w 8830301"/>
                <a:gd name="connsiteY89" fmla="*/ 1588314 h 2324914"/>
                <a:gd name="connsiteX90" fmla="*/ 4800600 w 8830301"/>
                <a:gd name="connsiteY90" fmla="*/ 1601014 h 2324914"/>
                <a:gd name="connsiteX91" fmla="*/ 4749800 w 8830301"/>
                <a:gd name="connsiteY91" fmla="*/ 1626414 h 2324914"/>
                <a:gd name="connsiteX92" fmla="*/ 4686300 w 8830301"/>
                <a:gd name="connsiteY92" fmla="*/ 1651814 h 2324914"/>
                <a:gd name="connsiteX93" fmla="*/ 4648200 w 8830301"/>
                <a:gd name="connsiteY93" fmla="*/ 1689914 h 2324914"/>
                <a:gd name="connsiteX94" fmla="*/ 4495800 w 8830301"/>
                <a:gd name="connsiteY94" fmla="*/ 1778814 h 2324914"/>
                <a:gd name="connsiteX95" fmla="*/ 4406900 w 8830301"/>
                <a:gd name="connsiteY95" fmla="*/ 1804214 h 2324914"/>
                <a:gd name="connsiteX96" fmla="*/ 4330700 w 8830301"/>
                <a:gd name="connsiteY96" fmla="*/ 1855014 h 2324914"/>
                <a:gd name="connsiteX97" fmla="*/ 4292600 w 8830301"/>
                <a:gd name="connsiteY97" fmla="*/ 1880414 h 2324914"/>
                <a:gd name="connsiteX98" fmla="*/ 4254500 w 8830301"/>
                <a:gd name="connsiteY98" fmla="*/ 1893114 h 2324914"/>
                <a:gd name="connsiteX99" fmla="*/ 4165600 w 8830301"/>
                <a:gd name="connsiteY99" fmla="*/ 1956614 h 2324914"/>
                <a:gd name="connsiteX100" fmla="*/ 4127500 w 8830301"/>
                <a:gd name="connsiteY100" fmla="*/ 1969314 h 2324914"/>
                <a:gd name="connsiteX101" fmla="*/ 3975100 w 8830301"/>
                <a:gd name="connsiteY101" fmla="*/ 2058214 h 2324914"/>
                <a:gd name="connsiteX102" fmla="*/ 3848100 w 8830301"/>
                <a:gd name="connsiteY102" fmla="*/ 2109014 h 2324914"/>
                <a:gd name="connsiteX103" fmla="*/ 3746500 w 8830301"/>
                <a:gd name="connsiteY103" fmla="*/ 2147114 h 2324914"/>
                <a:gd name="connsiteX104" fmla="*/ 3632200 w 8830301"/>
                <a:gd name="connsiteY104" fmla="*/ 2159814 h 2324914"/>
                <a:gd name="connsiteX105" fmla="*/ 3429000 w 8830301"/>
                <a:gd name="connsiteY105" fmla="*/ 2185214 h 2324914"/>
                <a:gd name="connsiteX106" fmla="*/ 2006600 w 8830301"/>
                <a:gd name="connsiteY106" fmla="*/ 2210614 h 2324914"/>
                <a:gd name="connsiteX107" fmla="*/ 1879600 w 8830301"/>
                <a:gd name="connsiteY107" fmla="*/ 2223314 h 2324914"/>
                <a:gd name="connsiteX108" fmla="*/ 1473200 w 8830301"/>
                <a:gd name="connsiteY108" fmla="*/ 2248714 h 2324914"/>
                <a:gd name="connsiteX109" fmla="*/ 1257300 w 8830301"/>
                <a:gd name="connsiteY109" fmla="*/ 2274114 h 2324914"/>
                <a:gd name="connsiteX110" fmla="*/ 977900 w 8830301"/>
                <a:gd name="connsiteY110" fmla="*/ 2299514 h 2324914"/>
                <a:gd name="connsiteX111" fmla="*/ 685800 w 8830301"/>
                <a:gd name="connsiteY111" fmla="*/ 2312214 h 2324914"/>
                <a:gd name="connsiteX112" fmla="*/ 469900 w 8830301"/>
                <a:gd name="connsiteY112" fmla="*/ 2324914 h 2324914"/>
                <a:gd name="connsiteX113" fmla="*/ 114300 w 8830301"/>
                <a:gd name="connsiteY113" fmla="*/ 2299514 h 2324914"/>
                <a:gd name="connsiteX114" fmla="*/ 38100 w 8830301"/>
                <a:gd name="connsiteY114" fmla="*/ 2286814 h 2324914"/>
                <a:gd name="connsiteX115" fmla="*/ 25400 w 8830301"/>
                <a:gd name="connsiteY115" fmla="*/ 2248714 h 2324914"/>
                <a:gd name="connsiteX116" fmla="*/ 0 w 8830301"/>
                <a:gd name="connsiteY116" fmla="*/ 2210614 h 2324914"/>
                <a:gd name="connsiteX117" fmla="*/ 25400 w 8830301"/>
                <a:gd name="connsiteY117" fmla="*/ 2121714 h 2324914"/>
                <a:gd name="connsiteX118" fmla="*/ 38100 w 8830301"/>
                <a:gd name="connsiteY118" fmla="*/ 2045514 h 2324914"/>
                <a:gd name="connsiteX119" fmla="*/ 63500 w 8830301"/>
                <a:gd name="connsiteY119" fmla="*/ 1867714 h 2324914"/>
                <a:gd name="connsiteX120" fmla="*/ 88900 w 8830301"/>
                <a:gd name="connsiteY120" fmla="*/ 1715314 h 2324914"/>
                <a:gd name="connsiteX121" fmla="*/ 114300 w 8830301"/>
                <a:gd name="connsiteY121" fmla="*/ 1575614 h 2324914"/>
                <a:gd name="connsiteX122" fmla="*/ 101600 w 8830301"/>
                <a:gd name="connsiteY122" fmla="*/ 1347014 h 2324914"/>
                <a:gd name="connsiteX123" fmla="*/ 76200 w 8830301"/>
                <a:gd name="connsiteY123" fmla="*/ 1308914 h 2324914"/>
                <a:gd name="connsiteX124" fmla="*/ 63500 w 8830301"/>
                <a:gd name="connsiteY124" fmla="*/ 1232714 h 2324914"/>
                <a:gd name="connsiteX0" fmla="*/ 12700 w 8830301"/>
                <a:gd name="connsiteY0" fmla="*/ 1232714 h 2324914"/>
                <a:gd name="connsiteX1" fmla="*/ 203200 w 8830301"/>
                <a:gd name="connsiteY1" fmla="*/ 1207314 h 2324914"/>
                <a:gd name="connsiteX2" fmla="*/ 635000 w 8830301"/>
                <a:gd name="connsiteY2" fmla="*/ 1181914 h 2324914"/>
                <a:gd name="connsiteX3" fmla="*/ 889000 w 8830301"/>
                <a:gd name="connsiteY3" fmla="*/ 1156514 h 2324914"/>
                <a:gd name="connsiteX4" fmla="*/ 1257300 w 8830301"/>
                <a:gd name="connsiteY4" fmla="*/ 1169214 h 2324914"/>
                <a:gd name="connsiteX5" fmla="*/ 1803400 w 8830301"/>
                <a:gd name="connsiteY5" fmla="*/ 1207314 h 2324914"/>
                <a:gd name="connsiteX6" fmla="*/ 2501900 w 8830301"/>
                <a:gd name="connsiteY6" fmla="*/ 1194614 h 2324914"/>
                <a:gd name="connsiteX7" fmla="*/ 2667000 w 8830301"/>
                <a:gd name="connsiteY7" fmla="*/ 1169214 h 2324914"/>
                <a:gd name="connsiteX8" fmla="*/ 2959100 w 8830301"/>
                <a:gd name="connsiteY8" fmla="*/ 1143814 h 2324914"/>
                <a:gd name="connsiteX9" fmla="*/ 3251200 w 8830301"/>
                <a:gd name="connsiteY9" fmla="*/ 1093014 h 2324914"/>
                <a:gd name="connsiteX10" fmla="*/ 3340100 w 8830301"/>
                <a:gd name="connsiteY10" fmla="*/ 1080314 h 2324914"/>
                <a:gd name="connsiteX11" fmla="*/ 3771900 w 8830301"/>
                <a:gd name="connsiteY11" fmla="*/ 1067614 h 2324914"/>
                <a:gd name="connsiteX12" fmla="*/ 4013200 w 8830301"/>
                <a:gd name="connsiteY12" fmla="*/ 1054914 h 2324914"/>
                <a:gd name="connsiteX13" fmla="*/ 4140200 w 8830301"/>
                <a:gd name="connsiteY13" fmla="*/ 1016814 h 2324914"/>
                <a:gd name="connsiteX14" fmla="*/ 4178300 w 8830301"/>
                <a:gd name="connsiteY14" fmla="*/ 1004114 h 2324914"/>
                <a:gd name="connsiteX15" fmla="*/ 4254500 w 8830301"/>
                <a:gd name="connsiteY15" fmla="*/ 966014 h 2324914"/>
                <a:gd name="connsiteX16" fmla="*/ 4305300 w 8830301"/>
                <a:gd name="connsiteY16" fmla="*/ 940614 h 2324914"/>
                <a:gd name="connsiteX17" fmla="*/ 4381500 w 8830301"/>
                <a:gd name="connsiteY17" fmla="*/ 889814 h 2324914"/>
                <a:gd name="connsiteX18" fmla="*/ 4457700 w 8830301"/>
                <a:gd name="connsiteY18" fmla="*/ 826314 h 2324914"/>
                <a:gd name="connsiteX19" fmla="*/ 4495800 w 8830301"/>
                <a:gd name="connsiteY19" fmla="*/ 788214 h 2324914"/>
                <a:gd name="connsiteX20" fmla="*/ 4584700 w 8830301"/>
                <a:gd name="connsiteY20" fmla="*/ 724714 h 2324914"/>
                <a:gd name="connsiteX21" fmla="*/ 4635500 w 8830301"/>
                <a:gd name="connsiteY21" fmla="*/ 699314 h 2324914"/>
                <a:gd name="connsiteX22" fmla="*/ 4737100 w 8830301"/>
                <a:gd name="connsiteY22" fmla="*/ 673914 h 2324914"/>
                <a:gd name="connsiteX23" fmla="*/ 4826000 w 8830301"/>
                <a:gd name="connsiteY23" fmla="*/ 623114 h 2324914"/>
                <a:gd name="connsiteX24" fmla="*/ 4876800 w 8830301"/>
                <a:gd name="connsiteY24" fmla="*/ 597714 h 2324914"/>
                <a:gd name="connsiteX25" fmla="*/ 4953000 w 8830301"/>
                <a:gd name="connsiteY25" fmla="*/ 585014 h 2324914"/>
                <a:gd name="connsiteX26" fmla="*/ 5092700 w 8830301"/>
                <a:gd name="connsiteY26" fmla="*/ 546914 h 2324914"/>
                <a:gd name="connsiteX27" fmla="*/ 5194300 w 8830301"/>
                <a:gd name="connsiteY27" fmla="*/ 508814 h 2324914"/>
                <a:gd name="connsiteX28" fmla="*/ 5321300 w 8830301"/>
                <a:gd name="connsiteY28" fmla="*/ 470714 h 2324914"/>
                <a:gd name="connsiteX29" fmla="*/ 5359400 w 8830301"/>
                <a:gd name="connsiteY29" fmla="*/ 458014 h 2324914"/>
                <a:gd name="connsiteX30" fmla="*/ 5410200 w 8830301"/>
                <a:gd name="connsiteY30" fmla="*/ 445314 h 2324914"/>
                <a:gd name="connsiteX31" fmla="*/ 5473700 w 8830301"/>
                <a:gd name="connsiteY31" fmla="*/ 419914 h 2324914"/>
                <a:gd name="connsiteX32" fmla="*/ 5549900 w 8830301"/>
                <a:gd name="connsiteY32" fmla="*/ 394514 h 2324914"/>
                <a:gd name="connsiteX33" fmla="*/ 5588000 w 8830301"/>
                <a:gd name="connsiteY33" fmla="*/ 369114 h 2324914"/>
                <a:gd name="connsiteX34" fmla="*/ 5676900 w 8830301"/>
                <a:gd name="connsiteY34" fmla="*/ 343714 h 2324914"/>
                <a:gd name="connsiteX35" fmla="*/ 5715000 w 8830301"/>
                <a:gd name="connsiteY35" fmla="*/ 331014 h 2324914"/>
                <a:gd name="connsiteX36" fmla="*/ 5778500 w 8830301"/>
                <a:gd name="connsiteY36" fmla="*/ 318314 h 2324914"/>
                <a:gd name="connsiteX37" fmla="*/ 5854700 w 8830301"/>
                <a:gd name="connsiteY37" fmla="*/ 292914 h 2324914"/>
                <a:gd name="connsiteX38" fmla="*/ 5892800 w 8830301"/>
                <a:gd name="connsiteY38" fmla="*/ 280214 h 2324914"/>
                <a:gd name="connsiteX39" fmla="*/ 5930900 w 8830301"/>
                <a:gd name="connsiteY39" fmla="*/ 254814 h 2324914"/>
                <a:gd name="connsiteX40" fmla="*/ 6032500 w 8830301"/>
                <a:gd name="connsiteY40" fmla="*/ 242114 h 2324914"/>
                <a:gd name="connsiteX41" fmla="*/ 6515100 w 8830301"/>
                <a:gd name="connsiteY41" fmla="*/ 216714 h 2324914"/>
                <a:gd name="connsiteX42" fmla="*/ 6794500 w 8830301"/>
                <a:gd name="connsiteY42" fmla="*/ 191314 h 2324914"/>
                <a:gd name="connsiteX43" fmla="*/ 6832600 w 8830301"/>
                <a:gd name="connsiteY43" fmla="*/ 178614 h 2324914"/>
                <a:gd name="connsiteX44" fmla="*/ 6883400 w 8830301"/>
                <a:gd name="connsiteY44" fmla="*/ 165914 h 2324914"/>
                <a:gd name="connsiteX45" fmla="*/ 6921500 w 8830301"/>
                <a:gd name="connsiteY45" fmla="*/ 140514 h 2324914"/>
                <a:gd name="connsiteX46" fmla="*/ 7023100 w 8830301"/>
                <a:gd name="connsiteY46" fmla="*/ 127814 h 2324914"/>
                <a:gd name="connsiteX47" fmla="*/ 7099300 w 8830301"/>
                <a:gd name="connsiteY47" fmla="*/ 115114 h 2324914"/>
                <a:gd name="connsiteX48" fmla="*/ 7200900 w 8830301"/>
                <a:gd name="connsiteY48" fmla="*/ 89714 h 2324914"/>
                <a:gd name="connsiteX49" fmla="*/ 7239000 w 8830301"/>
                <a:gd name="connsiteY49" fmla="*/ 77014 h 2324914"/>
                <a:gd name="connsiteX50" fmla="*/ 7315200 w 8830301"/>
                <a:gd name="connsiteY50" fmla="*/ 64314 h 2324914"/>
                <a:gd name="connsiteX51" fmla="*/ 7454900 w 8830301"/>
                <a:gd name="connsiteY51" fmla="*/ 51614 h 2324914"/>
                <a:gd name="connsiteX52" fmla="*/ 7531100 w 8830301"/>
                <a:gd name="connsiteY52" fmla="*/ 38914 h 2324914"/>
                <a:gd name="connsiteX53" fmla="*/ 7874000 w 8830301"/>
                <a:gd name="connsiteY53" fmla="*/ 26214 h 2324914"/>
                <a:gd name="connsiteX54" fmla="*/ 8128000 w 8830301"/>
                <a:gd name="connsiteY54" fmla="*/ 814 h 2324914"/>
                <a:gd name="connsiteX55" fmla="*/ 8420100 w 8830301"/>
                <a:gd name="connsiteY55" fmla="*/ 915214 h 2324914"/>
                <a:gd name="connsiteX56" fmla="*/ 7467600 w 8830301"/>
                <a:gd name="connsiteY56" fmla="*/ 940614 h 2324914"/>
                <a:gd name="connsiteX57" fmla="*/ 7175500 w 8830301"/>
                <a:gd name="connsiteY57" fmla="*/ 966014 h 2324914"/>
                <a:gd name="connsiteX58" fmla="*/ 7048500 w 8830301"/>
                <a:gd name="connsiteY58" fmla="*/ 978714 h 2324914"/>
                <a:gd name="connsiteX59" fmla="*/ 6985000 w 8830301"/>
                <a:gd name="connsiteY59" fmla="*/ 991414 h 2324914"/>
                <a:gd name="connsiteX60" fmla="*/ 6819900 w 8830301"/>
                <a:gd name="connsiteY60" fmla="*/ 1004114 h 2324914"/>
                <a:gd name="connsiteX61" fmla="*/ 6781800 w 8830301"/>
                <a:gd name="connsiteY61" fmla="*/ 1016814 h 2324914"/>
                <a:gd name="connsiteX62" fmla="*/ 6718300 w 8830301"/>
                <a:gd name="connsiteY62" fmla="*/ 1042214 h 2324914"/>
                <a:gd name="connsiteX63" fmla="*/ 6616700 w 8830301"/>
                <a:gd name="connsiteY63" fmla="*/ 1054914 h 2324914"/>
                <a:gd name="connsiteX64" fmla="*/ 6578600 w 8830301"/>
                <a:gd name="connsiteY64" fmla="*/ 1080314 h 2324914"/>
                <a:gd name="connsiteX65" fmla="*/ 6464300 w 8830301"/>
                <a:gd name="connsiteY65" fmla="*/ 1105714 h 2324914"/>
                <a:gd name="connsiteX66" fmla="*/ 6362700 w 8830301"/>
                <a:gd name="connsiteY66" fmla="*/ 1143814 h 2324914"/>
                <a:gd name="connsiteX67" fmla="*/ 6311900 w 8830301"/>
                <a:gd name="connsiteY67" fmla="*/ 1169214 h 2324914"/>
                <a:gd name="connsiteX68" fmla="*/ 6261100 w 8830301"/>
                <a:gd name="connsiteY68" fmla="*/ 1181914 h 2324914"/>
                <a:gd name="connsiteX69" fmla="*/ 6184900 w 8830301"/>
                <a:gd name="connsiteY69" fmla="*/ 1220014 h 2324914"/>
                <a:gd name="connsiteX70" fmla="*/ 6146800 w 8830301"/>
                <a:gd name="connsiteY70" fmla="*/ 1245414 h 2324914"/>
                <a:gd name="connsiteX71" fmla="*/ 6070600 w 8830301"/>
                <a:gd name="connsiteY71" fmla="*/ 1258114 h 2324914"/>
                <a:gd name="connsiteX72" fmla="*/ 6007100 w 8830301"/>
                <a:gd name="connsiteY72" fmla="*/ 1270814 h 2324914"/>
                <a:gd name="connsiteX73" fmla="*/ 5930900 w 8830301"/>
                <a:gd name="connsiteY73" fmla="*/ 1296214 h 2324914"/>
                <a:gd name="connsiteX74" fmla="*/ 5727700 w 8830301"/>
                <a:gd name="connsiteY74" fmla="*/ 1321614 h 2324914"/>
                <a:gd name="connsiteX75" fmla="*/ 5600700 w 8830301"/>
                <a:gd name="connsiteY75" fmla="*/ 1347014 h 2324914"/>
                <a:gd name="connsiteX76" fmla="*/ 5562600 w 8830301"/>
                <a:gd name="connsiteY76" fmla="*/ 1359714 h 2324914"/>
                <a:gd name="connsiteX77" fmla="*/ 5473700 w 8830301"/>
                <a:gd name="connsiteY77" fmla="*/ 1372414 h 2324914"/>
                <a:gd name="connsiteX78" fmla="*/ 5435600 w 8830301"/>
                <a:gd name="connsiteY78" fmla="*/ 1385114 h 2324914"/>
                <a:gd name="connsiteX79" fmla="*/ 5372100 w 8830301"/>
                <a:gd name="connsiteY79" fmla="*/ 1410514 h 2324914"/>
                <a:gd name="connsiteX80" fmla="*/ 5270500 w 8830301"/>
                <a:gd name="connsiteY80" fmla="*/ 1423214 h 2324914"/>
                <a:gd name="connsiteX81" fmla="*/ 5232400 w 8830301"/>
                <a:gd name="connsiteY81" fmla="*/ 1435914 h 2324914"/>
                <a:gd name="connsiteX82" fmla="*/ 5168900 w 8830301"/>
                <a:gd name="connsiteY82" fmla="*/ 1461314 h 2324914"/>
                <a:gd name="connsiteX83" fmla="*/ 5118100 w 8830301"/>
                <a:gd name="connsiteY83" fmla="*/ 1474014 h 2324914"/>
                <a:gd name="connsiteX84" fmla="*/ 5080000 w 8830301"/>
                <a:gd name="connsiteY84" fmla="*/ 1499414 h 2324914"/>
                <a:gd name="connsiteX85" fmla="*/ 5016500 w 8830301"/>
                <a:gd name="connsiteY85" fmla="*/ 1512114 h 2324914"/>
                <a:gd name="connsiteX86" fmla="*/ 4965700 w 8830301"/>
                <a:gd name="connsiteY86" fmla="*/ 1524814 h 2324914"/>
                <a:gd name="connsiteX87" fmla="*/ 4927600 w 8830301"/>
                <a:gd name="connsiteY87" fmla="*/ 1550214 h 2324914"/>
                <a:gd name="connsiteX88" fmla="*/ 4889500 w 8830301"/>
                <a:gd name="connsiteY88" fmla="*/ 1562914 h 2324914"/>
                <a:gd name="connsiteX89" fmla="*/ 4838700 w 8830301"/>
                <a:gd name="connsiteY89" fmla="*/ 1588314 h 2324914"/>
                <a:gd name="connsiteX90" fmla="*/ 4800600 w 8830301"/>
                <a:gd name="connsiteY90" fmla="*/ 1601014 h 2324914"/>
                <a:gd name="connsiteX91" fmla="*/ 4749800 w 8830301"/>
                <a:gd name="connsiteY91" fmla="*/ 1626414 h 2324914"/>
                <a:gd name="connsiteX92" fmla="*/ 4686300 w 8830301"/>
                <a:gd name="connsiteY92" fmla="*/ 1651814 h 2324914"/>
                <a:gd name="connsiteX93" fmla="*/ 4648200 w 8830301"/>
                <a:gd name="connsiteY93" fmla="*/ 1689914 h 2324914"/>
                <a:gd name="connsiteX94" fmla="*/ 4495800 w 8830301"/>
                <a:gd name="connsiteY94" fmla="*/ 1778814 h 2324914"/>
                <a:gd name="connsiteX95" fmla="*/ 4406900 w 8830301"/>
                <a:gd name="connsiteY95" fmla="*/ 1804214 h 2324914"/>
                <a:gd name="connsiteX96" fmla="*/ 4330700 w 8830301"/>
                <a:gd name="connsiteY96" fmla="*/ 1855014 h 2324914"/>
                <a:gd name="connsiteX97" fmla="*/ 4292600 w 8830301"/>
                <a:gd name="connsiteY97" fmla="*/ 1880414 h 2324914"/>
                <a:gd name="connsiteX98" fmla="*/ 4254500 w 8830301"/>
                <a:gd name="connsiteY98" fmla="*/ 1893114 h 2324914"/>
                <a:gd name="connsiteX99" fmla="*/ 4165600 w 8830301"/>
                <a:gd name="connsiteY99" fmla="*/ 1956614 h 2324914"/>
                <a:gd name="connsiteX100" fmla="*/ 4127500 w 8830301"/>
                <a:gd name="connsiteY100" fmla="*/ 1969314 h 2324914"/>
                <a:gd name="connsiteX101" fmla="*/ 3975100 w 8830301"/>
                <a:gd name="connsiteY101" fmla="*/ 2058214 h 2324914"/>
                <a:gd name="connsiteX102" fmla="*/ 3848100 w 8830301"/>
                <a:gd name="connsiteY102" fmla="*/ 2109014 h 2324914"/>
                <a:gd name="connsiteX103" fmla="*/ 3746500 w 8830301"/>
                <a:gd name="connsiteY103" fmla="*/ 2147114 h 2324914"/>
                <a:gd name="connsiteX104" fmla="*/ 3632200 w 8830301"/>
                <a:gd name="connsiteY104" fmla="*/ 2159814 h 2324914"/>
                <a:gd name="connsiteX105" fmla="*/ 3429000 w 8830301"/>
                <a:gd name="connsiteY105" fmla="*/ 2185214 h 2324914"/>
                <a:gd name="connsiteX106" fmla="*/ 2006600 w 8830301"/>
                <a:gd name="connsiteY106" fmla="*/ 2210614 h 2324914"/>
                <a:gd name="connsiteX107" fmla="*/ 1879600 w 8830301"/>
                <a:gd name="connsiteY107" fmla="*/ 2223314 h 2324914"/>
                <a:gd name="connsiteX108" fmla="*/ 1473200 w 8830301"/>
                <a:gd name="connsiteY108" fmla="*/ 2248714 h 2324914"/>
                <a:gd name="connsiteX109" fmla="*/ 1257300 w 8830301"/>
                <a:gd name="connsiteY109" fmla="*/ 2274114 h 2324914"/>
                <a:gd name="connsiteX110" fmla="*/ 977900 w 8830301"/>
                <a:gd name="connsiteY110" fmla="*/ 2299514 h 2324914"/>
                <a:gd name="connsiteX111" fmla="*/ 685800 w 8830301"/>
                <a:gd name="connsiteY111" fmla="*/ 2312214 h 2324914"/>
                <a:gd name="connsiteX112" fmla="*/ 469900 w 8830301"/>
                <a:gd name="connsiteY112" fmla="*/ 2324914 h 2324914"/>
                <a:gd name="connsiteX113" fmla="*/ 114300 w 8830301"/>
                <a:gd name="connsiteY113" fmla="*/ 2299514 h 2324914"/>
                <a:gd name="connsiteX114" fmla="*/ 38100 w 8830301"/>
                <a:gd name="connsiteY114" fmla="*/ 2286814 h 2324914"/>
                <a:gd name="connsiteX115" fmla="*/ 25400 w 8830301"/>
                <a:gd name="connsiteY115" fmla="*/ 2248714 h 2324914"/>
                <a:gd name="connsiteX116" fmla="*/ 0 w 8830301"/>
                <a:gd name="connsiteY116" fmla="*/ 2210614 h 2324914"/>
                <a:gd name="connsiteX117" fmla="*/ 25400 w 8830301"/>
                <a:gd name="connsiteY117" fmla="*/ 2121714 h 2324914"/>
                <a:gd name="connsiteX118" fmla="*/ 38100 w 8830301"/>
                <a:gd name="connsiteY118" fmla="*/ 2045514 h 2324914"/>
                <a:gd name="connsiteX119" fmla="*/ 63500 w 8830301"/>
                <a:gd name="connsiteY119" fmla="*/ 1867714 h 2324914"/>
                <a:gd name="connsiteX120" fmla="*/ 88900 w 8830301"/>
                <a:gd name="connsiteY120" fmla="*/ 1715314 h 2324914"/>
                <a:gd name="connsiteX121" fmla="*/ 114300 w 8830301"/>
                <a:gd name="connsiteY121" fmla="*/ 1575614 h 2324914"/>
                <a:gd name="connsiteX122" fmla="*/ 101600 w 8830301"/>
                <a:gd name="connsiteY122" fmla="*/ 1347014 h 2324914"/>
                <a:gd name="connsiteX123" fmla="*/ 76200 w 8830301"/>
                <a:gd name="connsiteY123" fmla="*/ 1308914 h 2324914"/>
                <a:gd name="connsiteX124" fmla="*/ 63500 w 8830301"/>
                <a:gd name="connsiteY124" fmla="*/ 1232714 h 2324914"/>
                <a:gd name="connsiteX125" fmla="*/ 12700 w 8830301"/>
                <a:gd name="connsiteY125" fmla="*/ 1232714 h 2324914"/>
                <a:gd name="connsiteX0" fmla="*/ 12700 w 8830301"/>
                <a:gd name="connsiteY0" fmla="*/ 1232714 h 2324914"/>
                <a:gd name="connsiteX1" fmla="*/ 203200 w 8830301"/>
                <a:gd name="connsiteY1" fmla="*/ 1207314 h 2324914"/>
                <a:gd name="connsiteX2" fmla="*/ 635000 w 8830301"/>
                <a:gd name="connsiteY2" fmla="*/ 1181914 h 2324914"/>
                <a:gd name="connsiteX3" fmla="*/ 889000 w 8830301"/>
                <a:gd name="connsiteY3" fmla="*/ 1156514 h 2324914"/>
                <a:gd name="connsiteX4" fmla="*/ 1257300 w 8830301"/>
                <a:gd name="connsiteY4" fmla="*/ 1169214 h 2324914"/>
                <a:gd name="connsiteX5" fmla="*/ 1803400 w 8830301"/>
                <a:gd name="connsiteY5" fmla="*/ 1207314 h 2324914"/>
                <a:gd name="connsiteX6" fmla="*/ 2501900 w 8830301"/>
                <a:gd name="connsiteY6" fmla="*/ 1194614 h 2324914"/>
                <a:gd name="connsiteX7" fmla="*/ 2667000 w 8830301"/>
                <a:gd name="connsiteY7" fmla="*/ 1169214 h 2324914"/>
                <a:gd name="connsiteX8" fmla="*/ 2959100 w 8830301"/>
                <a:gd name="connsiteY8" fmla="*/ 1143814 h 2324914"/>
                <a:gd name="connsiteX9" fmla="*/ 3251200 w 8830301"/>
                <a:gd name="connsiteY9" fmla="*/ 1093014 h 2324914"/>
                <a:gd name="connsiteX10" fmla="*/ 3340100 w 8830301"/>
                <a:gd name="connsiteY10" fmla="*/ 1080314 h 2324914"/>
                <a:gd name="connsiteX11" fmla="*/ 3771900 w 8830301"/>
                <a:gd name="connsiteY11" fmla="*/ 1067614 h 2324914"/>
                <a:gd name="connsiteX12" fmla="*/ 4013200 w 8830301"/>
                <a:gd name="connsiteY12" fmla="*/ 1054914 h 2324914"/>
                <a:gd name="connsiteX13" fmla="*/ 4140200 w 8830301"/>
                <a:gd name="connsiteY13" fmla="*/ 1016814 h 2324914"/>
                <a:gd name="connsiteX14" fmla="*/ 4178300 w 8830301"/>
                <a:gd name="connsiteY14" fmla="*/ 1004114 h 2324914"/>
                <a:gd name="connsiteX15" fmla="*/ 4254500 w 8830301"/>
                <a:gd name="connsiteY15" fmla="*/ 966014 h 2324914"/>
                <a:gd name="connsiteX16" fmla="*/ 4305300 w 8830301"/>
                <a:gd name="connsiteY16" fmla="*/ 940614 h 2324914"/>
                <a:gd name="connsiteX17" fmla="*/ 4381500 w 8830301"/>
                <a:gd name="connsiteY17" fmla="*/ 889814 h 2324914"/>
                <a:gd name="connsiteX18" fmla="*/ 4457700 w 8830301"/>
                <a:gd name="connsiteY18" fmla="*/ 826314 h 2324914"/>
                <a:gd name="connsiteX19" fmla="*/ 4495800 w 8830301"/>
                <a:gd name="connsiteY19" fmla="*/ 788214 h 2324914"/>
                <a:gd name="connsiteX20" fmla="*/ 4584700 w 8830301"/>
                <a:gd name="connsiteY20" fmla="*/ 724714 h 2324914"/>
                <a:gd name="connsiteX21" fmla="*/ 4635500 w 8830301"/>
                <a:gd name="connsiteY21" fmla="*/ 699314 h 2324914"/>
                <a:gd name="connsiteX22" fmla="*/ 4737100 w 8830301"/>
                <a:gd name="connsiteY22" fmla="*/ 673914 h 2324914"/>
                <a:gd name="connsiteX23" fmla="*/ 4826000 w 8830301"/>
                <a:gd name="connsiteY23" fmla="*/ 623114 h 2324914"/>
                <a:gd name="connsiteX24" fmla="*/ 4876800 w 8830301"/>
                <a:gd name="connsiteY24" fmla="*/ 597714 h 2324914"/>
                <a:gd name="connsiteX25" fmla="*/ 4953000 w 8830301"/>
                <a:gd name="connsiteY25" fmla="*/ 585014 h 2324914"/>
                <a:gd name="connsiteX26" fmla="*/ 5092700 w 8830301"/>
                <a:gd name="connsiteY26" fmla="*/ 546914 h 2324914"/>
                <a:gd name="connsiteX27" fmla="*/ 5194300 w 8830301"/>
                <a:gd name="connsiteY27" fmla="*/ 508814 h 2324914"/>
                <a:gd name="connsiteX28" fmla="*/ 5321300 w 8830301"/>
                <a:gd name="connsiteY28" fmla="*/ 470714 h 2324914"/>
                <a:gd name="connsiteX29" fmla="*/ 5359400 w 8830301"/>
                <a:gd name="connsiteY29" fmla="*/ 458014 h 2324914"/>
                <a:gd name="connsiteX30" fmla="*/ 5410200 w 8830301"/>
                <a:gd name="connsiteY30" fmla="*/ 445314 h 2324914"/>
                <a:gd name="connsiteX31" fmla="*/ 5473700 w 8830301"/>
                <a:gd name="connsiteY31" fmla="*/ 419914 h 2324914"/>
                <a:gd name="connsiteX32" fmla="*/ 5549900 w 8830301"/>
                <a:gd name="connsiteY32" fmla="*/ 394514 h 2324914"/>
                <a:gd name="connsiteX33" fmla="*/ 5588000 w 8830301"/>
                <a:gd name="connsiteY33" fmla="*/ 369114 h 2324914"/>
                <a:gd name="connsiteX34" fmla="*/ 5676900 w 8830301"/>
                <a:gd name="connsiteY34" fmla="*/ 343714 h 2324914"/>
                <a:gd name="connsiteX35" fmla="*/ 5715000 w 8830301"/>
                <a:gd name="connsiteY35" fmla="*/ 331014 h 2324914"/>
                <a:gd name="connsiteX36" fmla="*/ 5778500 w 8830301"/>
                <a:gd name="connsiteY36" fmla="*/ 318314 h 2324914"/>
                <a:gd name="connsiteX37" fmla="*/ 5854700 w 8830301"/>
                <a:gd name="connsiteY37" fmla="*/ 292914 h 2324914"/>
                <a:gd name="connsiteX38" fmla="*/ 5892800 w 8830301"/>
                <a:gd name="connsiteY38" fmla="*/ 280214 h 2324914"/>
                <a:gd name="connsiteX39" fmla="*/ 5930900 w 8830301"/>
                <a:gd name="connsiteY39" fmla="*/ 254814 h 2324914"/>
                <a:gd name="connsiteX40" fmla="*/ 6032500 w 8830301"/>
                <a:gd name="connsiteY40" fmla="*/ 242114 h 2324914"/>
                <a:gd name="connsiteX41" fmla="*/ 6515100 w 8830301"/>
                <a:gd name="connsiteY41" fmla="*/ 216714 h 2324914"/>
                <a:gd name="connsiteX42" fmla="*/ 6794500 w 8830301"/>
                <a:gd name="connsiteY42" fmla="*/ 191314 h 2324914"/>
                <a:gd name="connsiteX43" fmla="*/ 6832600 w 8830301"/>
                <a:gd name="connsiteY43" fmla="*/ 178614 h 2324914"/>
                <a:gd name="connsiteX44" fmla="*/ 6883400 w 8830301"/>
                <a:gd name="connsiteY44" fmla="*/ 165914 h 2324914"/>
                <a:gd name="connsiteX45" fmla="*/ 6921500 w 8830301"/>
                <a:gd name="connsiteY45" fmla="*/ 140514 h 2324914"/>
                <a:gd name="connsiteX46" fmla="*/ 7023100 w 8830301"/>
                <a:gd name="connsiteY46" fmla="*/ 127814 h 2324914"/>
                <a:gd name="connsiteX47" fmla="*/ 7099300 w 8830301"/>
                <a:gd name="connsiteY47" fmla="*/ 115114 h 2324914"/>
                <a:gd name="connsiteX48" fmla="*/ 7200900 w 8830301"/>
                <a:gd name="connsiteY48" fmla="*/ 89714 h 2324914"/>
                <a:gd name="connsiteX49" fmla="*/ 7239000 w 8830301"/>
                <a:gd name="connsiteY49" fmla="*/ 77014 h 2324914"/>
                <a:gd name="connsiteX50" fmla="*/ 7315200 w 8830301"/>
                <a:gd name="connsiteY50" fmla="*/ 64314 h 2324914"/>
                <a:gd name="connsiteX51" fmla="*/ 7454900 w 8830301"/>
                <a:gd name="connsiteY51" fmla="*/ 51614 h 2324914"/>
                <a:gd name="connsiteX52" fmla="*/ 7531100 w 8830301"/>
                <a:gd name="connsiteY52" fmla="*/ 38914 h 2324914"/>
                <a:gd name="connsiteX53" fmla="*/ 7874000 w 8830301"/>
                <a:gd name="connsiteY53" fmla="*/ 26214 h 2324914"/>
                <a:gd name="connsiteX54" fmla="*/ 8128000 w 8830301"/>
                <a:gd name="connsiteY54" fmla="*/ 814 h 2324914"/>
                <a:gd name="connsiteX55" fmla="*/ 8420100 w 8830301"/>
                <a:gd name="connsiteY55" fmla="*/ 915214 h 2324914"/>
                <a:gd name="connsiteX56" fmla="*/ 7467600 w 8830301"/>
                <a:gd name="connsiteY56" fmla="*/ 940614 h 2324914"/>
                <a:gd name="connsiteX57" fmla="*/ 7175500 w 8830301"/>
                <a:gd name="connsiteY57" fmla="*/ 966014 h 2324914"/>
                <a:gd name="connsiteX58" fmla="*/ 7048500 w 8830301"/>
                <a:gd name="connsiteY58" fmla="*/ 978714 h 2324914"/>
                <a:gd name="connsiteX59" fmla="*/ 6985000 w 8830301"/>
                <a:gd name="connsiteY59" fmla="*/ 991414 h 2324914"/>
                <a:gd name="connsiteX60" fmla="*/ 6819900 w 8830301"/>
                <a:gd name="connsiteY60" fmla="*/ 1004114 h 2324914"/>
                <a:gd name="connsiteX61" fmla="*/ 6781800 w 8830301"/>
                <a:gd name="connsiteY61" fmla="*/ 1016814 h 2324914"/>
                <a:gd name="connsiteX62" fmla="*/ 6718300 w 8830301"/>
                <a:gd name="connsiteY62" fmla="*/ 1042214 h 2324914"/>
                <a:gd name="connsiteX63" fmla="*/ 6616700 w 8830301"/>
                <a:gd name="connsiteY63" fmla="*/ 1054914 h 2324914"/>
                <a:gd name="connsiteX64" fmla="*/ 6578600 w 8830301"/>
                <a:gd name="connsiteY64" fmla="*/ 1080314 h 2324914"/>
                <a:gd name="connsiteX65" fmla="*/ 6464300 w 8830301"/>
                <a:gd name="connsiteY65" fmla="*/ 1105714 h 2324914"/>
                <a:gd name="connsiteX66" fmla="*/ 6362700 w 8830301"/>
                <a:gd name="connsiteY66" fmla="*/ 1143814 h 2324914"/>
                <a:gd name="connsiteX67" fmla="*/ 6311900 w 8830301"/>
                <a:gd name="connsiteY67" fmla="*/ 1169214 h 2324914"/>
                <a:gd name="connsiteX68" fmla="*/ 6261100 w 8830301"/>
                <a:gd name="connsiteY68" fmla="*/ 1181914 h 2324914"/>
                <a:gd name="connsiteX69" fmla="*/ 6184900 w 8830301"/>
                <a:gd name="connsiteY69" fmla="*/ 1220014 h 2324914"/>
                <a:gd name="connsiteX70" fmla="*/ 6146800 w 8830301"/>
                <a:gd name="connsiteY70" fmla="*/ 1245414 h 2324914"/>
                <a:gd name="connsiteX71" fmla="*/ 6070600 w 8830301"/>
                <a:gd name="connsiteY71" fmla="*/ 1258114 h 2324914"/>
                <a:gd name="connsiteX72" fmla="*/ 6007100 w 8830301"/>
                <a:gd name="connsiteY72" fmla="*/ 1270814 h 2324914"/>
                <a:gd name="connsiteX73" fmla="*/ 5930900 w 8830301"/>
                <a:gd name="connsiteY73" fmla="*/ 1296214 h 2324914"/>
                <a:gd name="connsiteX74" fmla="*/ 5727700 w 8830301"/>
                <a:gd name="connsiteY74" fmla="*/ 1321614 h 2324914"/>
                <a:gd name="connsiteX75" fmla="*/ 5600700 w 8830301"/>
                <a:gd name="connsiteY75" fmla="*/ 1347014 h 2324914"/>
                <a:gd name="connsiteX76" fmla="*/ 5562600 w 8830301"/>
                <a:gd name="connsiteY76" fmla="*/ 1359714 h 2324914"/>
                <a:gd name="connsiteX77" fmla="*/ 5473700 w 8830301"/>
                <a:gd name="connsiteY77" fmla="*/ 1372414 h 2324914"/>
                <a:gd name="connsiteX78" fmla="*/ 5435600 w 8830301"/>
                <a:gd name="connsiteY78" fmla="*/ 1385114 h 2324914"/>
                <a:gd name="connsiteX79" fmla="*/ 5372100 w 8830301"/>
                <a:gd name="connsiteY79" fmla="*/ 1410514 h 2324914"/>
                <a:gd name="connsiteX80" fmla="*/ 5270500 w 8830301"/>
                <a:gd name="connsiteY80" fmla="*/ 1423214 h 2324914"/>
                <a:gd name="connsiteX81" fmla="*/ 5232400 w 8830301"/>
                <a:gd name="connsiteY81" fmla="*/ 1435914 h 2324914"/>
                <a:gd name="connsiteX82" fmla="*/ 5168900 w 8830301"/>
                <a:gd name="connsiteY82" fmla="*/ 1461314 h 2324914"/>
                <a:gd name="connsiteX83" fmla="*/ 5118100 w 8830301"/>
                <a:gd name="connsiteY83" fmla="*/ 1474014 h 2324914"/>
                <a:gd name="connsiteX84" fmla="*/ 5080000 w 8830301"/>
                <a:gd name="connsiteY84" fmla="*/ 1499414 h 2324914"/>
                <a:gd name="connsiteX85" fmla="*/ 5016500 w 8830301"/>
                <a:gd name="connsiteY85" fmla="*/ 1512114 h 2324914"/>
                <a:gd name="connsiteX86" fmla="*/ 4965700 w 8830301"/>
                <a:gd name="connsiteY86" fmla="*/ 1524814 h 2324914"/>
                <a:gd name="connsiteX87" fmla="*/ 4927600 w 8830301"/>
                <a:gd name="connsiteY87" fmla="*/ 1550214 h 2324914"/>
                <a:gd name="connsiteX88" fmla="*/ 4889500 w 8830301"/>
                <a:gd name="connsiteY88" fmla="*/ 1562914 h 2324914"/>
                <a:gd name="connsiteX89" fmla="*/ 4838700 w 8830301"/>
                <a:gd name="connsiteY89" fmla="*/ 1588314 h 2324914"/>
                <a:gd name="connsiteX90" fmla="*/ 4800600 w 8830301"/>
                <a:gd name="connsiteY90" fmla="*/ 1601014 h 2324914"/>
                <a:gd name="connsiteX91" fmla="*/ 4749800 w 8830301"/>
                <a:gd name="connsiteY91" fmla="*/ 1626414 h 2324914"/>
                <a:gd name="connsiteX92" fmla="*/ 4686300 w 8830301"/>
                <a:gd name="connsiteY92" fmla="*/ 1651814 h 2324914"/>
                <a:gd name="connsiteX93" fmla="*/ 4648200 w 8830301"/>
                <a:gd name="connsiteY93" fmla="*/ 1689914 h 2324914"/>
                <a:gd name="connsiteX94" fmla="*/ 4495800 w 8830301"/>
                <a:gd name="connsiteY94" fmla="*/ 1778814 h 2324914"/>
                <a:gd name="connsiteX95" fmla="*/ 4406900 w 8830301"/>
                <a:gd name="connsiteY95" fmla="*/ 1804214 h 2324914"/>
                <a:gd name="connsiteX96" fmla="*/ 4330700 w 8830301"/>
                <a:gd name="connsiteY96" fmla="*/ 1855014 h 2324914"/>
                <a:gd name="connsiteX97" fmla="*/ 4292600 w 8830301"/>
                <a:gd name="connsiteY97" fmla="*/ 1880414 h 2324914"/>
                <a:gd name="connsiteX98" fmla="*/ 4254500 w 8830301"/>
                <a:gd name="connsiteY98" fmla="*/ 1893114 h 2324914"/>
                <a:gd name="connsiteX99" fmla="*/ 4165600 w 8830301"/>
                <a:gd name="connsiteY99" fmla="*/ 1956614 h 2324914"/>
                <a:gd name="connsiteX100" fmla="*/ 4127500 w 8830301"/>
                <a:gd name="connsiteY100" fmla="*/ 1969314 h 2324914"/>
                <a:gd name="connsiteX101" fmla="*/ 3975100 w 8830301"/>
                <a:gd name="connsiteY101" fmla="*/ 2058214 h 2324914"/>
                <a:gd name="connsiteX102" fmla="*/ 3848100 w 8830301"/>
                <a:gd name="connsiteY102" fmla="*/ 2109014 h 2324914"/>
                <a:gd name="connsiteX103" fmla="*/ 3746500 w 8830301"/>
                <a:gd name="connsiteY103" fmla="*/ 2147114 h 2324914"/>
                <a:gd name="connsiteX104" fmla="*/ 3632200 w 8830301"/>
                <a:gd name="connsiteY104" fmla="*/ 2159814 h 2324914"/>
                <a:gd name="connsiteX105" fmla="*/ 3429000 w 8830301"/>
                <a:gd name="connsiteY105" fmla="*/ 2185214 h 2324914"/>
                <a:gd name="connsiteX106" fmla="*/ 2006600 w 8830301"/>
                <a:gd name="connsiteY106" fmla="*/ 2210614 h 2324914"/>
                <a:gd name="connsiteX107" fmla="*/ 1879600 w 8830301"/>
                <a:gd name="connsiteY107" fmla="*/ 2223314 h 2324914"/>
                <a:gd name="connsiteX108" fmla="*/ 1473200 w 8830301"/>
                <a:gd name="connsiteY108" fmla="*/ 2248714 h 2324914"/>
                <a:gd name="connsiteX109" fmla="*/ 1257300 w 8830301"/>
                <a:gd name="connsiteY109" fmla="*/ 2274114 h 2324914"/>
                <a:gd name="connsiteX110" fmla="*/ 977900 w 8830301"/>
                <a:gd name="connsiteY110" fmla="*/ 2299514 h 2324914"/>
                <a:gd name="connsiteX111" fmla="*/ 685800 w 8830301"/>
                <a:gd name="connsiteY111" fmla="*/ 2312214 h 2324914"/>
                <a:gd name="connsiteX112" fmla="*/ 469900 w 8830301"/>
                <a:gd name="connsiteY112" fmla="*/ 2324914 h 2324914"/>
                <a:gd name="connsiteX113" fmla="*/ 114300 w 8830301"/>
                <a:gd name="connsiteY113" fmla="*/ 2299514 h 2324914"/>
                <a:gd name="connsiteX114" fmla="*/ 38100 w 8830301"/>
                <a:gd name="connsiteY114" fmla="*/ 2286814 h 2324914"/>
                <a:gd name="connsiteX115" fmla="*/ 25400 w 8830301"/>
                <a:gd name="connsiteY115" fmla="*/ 2248714 h 2324914"/>
                <a:gd name="connsiteX116" fmla="*/ 0 w 8830301"/>
                <a:gd name="connsiteY116" fmla="*/ 2210614 h 2324914"/>
                <a:gd name="connsiteX117" fmla="*/ 25400 w 8830301"/>
                <a:gd name="connsiteY117" fmla="*/ 2121714 h 2324914"/>
                <a:gd name="connsiteX118" fmla="*/ 38100 w 8830301"/>
                <a:gd name="connsiteY118" fmla="*/ 2045514 h 2324914"/>
                <a:gd name="connsiteX119" fmla="*/ 63500 w 8830301"/>
                <a:gd name="connsiteY119" fmla="*/ 1867714 h 2324914"/>
                <a:gd name="connsiteX120" fmla="*/ 88900 w 8830301"/>
                <a:gd name="connsiteY120" fmla="*/ 1715314 h 2324914"/>
                <a:gd name="connsiteX121" fmla="*/ 114300 w 8830301"/>
                <a:gd name="connsiteY121" fmla="*/ 1575614 h 2324914"/>
                <a:gd name="connsiteX122" fmla="*/ 101600 w 8830301"/>
                <a:gd name="connsiteY122" fmla="*/ 1347014 h 2324914"/>
                <a:gd name="connsiteX123" fmla="*/ 76200 w 8830301"/>
                <a:gd name="connsiteY123" fmla="*/ 1308914 h 2324914"/>
                <a:gd name="connsiteX124" fmla="*/ 12700 w 8830301"/>
                <a:gd name="connsiteY124" fmla="*/ 1232714 h 2324914"/>
                <a:gd name="connsiteX0" fmla="*/ 12700 w 8830301"/>
                <a:gd name="connsiteY0" fmla="*/ 1232714 h 2324914"/>
                <a:gd name="connsiteX1" fmla="*/ 635000 w 8830301"/>
                <a:gd name="connsiteY1" fmla="*/ 1181914 h 2324914"/>
                <a:gd name="connsiteX2" fmla="*/ 889000 w 8830301"/>
                <a:gd name="connsiteY2" fmla="*/ 1156514 h 2324914"/>
                <a:gd name="connsiteX3" fmla="*/ 1257300 w 8830301"/>
                <a:gd name="connsiteY3" fmla="*/ 1169214 h 2324914"/>
                <a:gd name="connsiteX4" fmla="*/ 1803400 w 8830301"/>
                <a:gd name="connsiteY4" fmla="*/ 1207314 h 2324914"/>
                <a:gd name="connsiteX5" fmla="*/ 2501900 w 8830301"/>
                <a:gd name="connsiteY5" fmla="*/ 1194614 h 2324914"/>
                <a:gd name="connsiteX6" fmla="*/ 2667000 w 8830301"/>
                <a:gd name="connsiteY6" fmla="*/ 1169214 h 2324914"/>
                <a:gd name="connsiteX7" fmla="*/ 2959100 w 8830301"/>
                <a:gd name="connsiteY7" fmla="*/ 1143814 h 2324914"/>
                <a:gd name="connsiteX8" fmla="*/ 3251200 w 8830301"/>
                <a:gd name="connsiteY8" fmla="*/ 1093014 h 2324914"/>
                <a:gd name="connsiteX9" fmla="*/ 3340100 w 8830301"/>
                <a:gd name="connsiteY9" fmla="*/ 1080314 h 2324914"/>
                <a:gd name="connsiteX10" fmla="*/ 3771900 w 8830301"/>
                <a:gd name="connsiteY10" fmla="*/ 1067614 h 2324914"/>
                <a:gd name="connsiteX11" fmla="*/ 4013200 w 8830301"/>
                <a:gd name="connsiteY11" fmla="*/ 1054914 h 2324914"/>
                <a:gd name="connsiteX12" fmla="*/ 4140200 w 8830301"/>
                <a:gd name="connsiteY12" fmla="*/ 1016814 h 2324914"/>
                <a:gd name="connsiteX13" fmla="*/ 4178300 w 8830301"/>
                <a:gd name="connsiteY13" fmla="*/ 1004114 h 2324914"/>
                <a:gd name="connsiteX14" fmla="*/ 4254500 w 8830301"/>
                <a:gd name="connsiteY14" fmla="*/ 966014 h 2324914"/>
                <a:gd name="connsiteX15" fmla="*/ 4305300 w 8830301"/>
                <a:gd name="connsiteY15" fmla="*/ 940614 h 2324914"/>
                <a:gd name="connsiteX16" fmla="*/ 4381500 w 8830301"/>
                <a:gd name="connsiteY16" fmla="*/ 889814 h 2324914"/>
                <a:gd name="connsiteX17" fmla="*/ 4457700 w 8830301"/>
                <a:gd name="connsiteY17" fmla="*/ 826314 h 2324914"/>
                <a:gd name="connsiteX18" fmla="*/ 4495800 w 8830301"/>
                <a:gd name="connsiteY18" fmla="*/ 788214 h 2324914"/>
                <a:gd name="connsiteX19" fmla="*/ 4584700 w 8830301"/>
                <a:gd name="connsiteY19" fmla="*/ 724714 h 2324914"/>
                <a:gd name="connsiteX20" fmla="*/ 4635500 w 8830301"/>
                <a:gd name="connsiteY20" fmla="*/ 699314 h 2324914"/>
                <a:gd name="connsiteX21" fmla="*/ 4737100 w 8830301"/>
                <a:gd name="connsiteY21" fmla="*/ 673914 h 2324914"/>
                <a:gd name="connsiteX22" fmla="*/ 4826000 w 8830301"/>
                <a:gd name="connsiteY22" fmla="*/ 623114 h 2324914"/>
                <a:gd name="connsiteX23" fmla="*/ 4876800 w 8830301"/>
                <a:gd name="connsiteY23" fmla="*/ 597714 h 2324914"/>
                <a:gd name="connsiteX24" fmla="*/ 4953000 w 8830301"/>
                <a:gd name="connsiteY24" fmla="*/ 585014 h 2324914"/>
                <a:gd name="connsiteX25" fmla="*/ 5092700 w 8830301"/>
                <a:gd name="connsiteY25" fmla="*/ 546914 h 2324914"/>
                <a:gd name="connsiteX26" fmla="*/ 5194300 w 8830301"/>
                <a:gd name="connsiteY26" fmla="*/ 508814 h 2324914"/>
                <a:gd name="connsiteX27" fmla="*/ 5321300 w 8830301"/>
                <a:gd name="connsiteY27" fmla="*/ 470714 h 2324914"/>
                <a:gd name="connsiteX28" fmla="*/ 5359400 w 8830301"/>
                <a:gd name="connsiteY28" fmla="*/ 458014 h 2324914"/>
                <a:gd name="connsiteX29" fmla="*/ 5410200 w 8830301"/>
                <a:gd name="connsiteY29" fmla="*/ 445314 h 2324914"/>
                <a:gd name="connsiteX30" fmla="*/ 5473700 w 8830301"/>
                <a:gd name="connsiteY30" fmla="*/ 419914 h 2324914"/>
                <a:gd name="connsiteX31" fmla="*/ 5549900 w 8830301"/>
                <a:gd name="connsiteY31" fmla="*/ 394514 h 2324914"/>
                <a:gd name="connsiteX32" fmla="*/ 5588000 w 8830301"/>
                <a:gd name="connsiteY32" fmla="*/ 369114 h 2324914"/>
                <a:gd name="connsiteX33" fmla="*/ 5676900 w 8830301"/>
                <a:gd name="connsiteY33" fmla="*/ 343714 h 2324914"/>
                <a:gd name="connsiteX34" fmla="*/ 5715000 w 8830301"/>
                <a:gd name="connsiteY34" fmla="*/ 331014 h 2324914"/>
                <a:gd name="connsiteX35" fmla="*/ 5778500 w 8830301"/>
                <a:gd name="connsiteY35" fmla="*/ 318314 h 2324914"/>
                <a:gd name="connsiteX36" fmla="*/ 5854700 w 8830301"/>
                <a:gd name="connsiteY36" fmla="*/ 292914 h 2324914"/>
                <a:gd name="connsiteX37" fmla="*/ 5892800 w 8830301"/>
                <a:gd name="connsiteY37" fmla="*/ 280214 h 2324914"/>
                <a:gd name="connsiteX38" fmla="*/ 5930900 w 8830301"/>
                <a:gd name="connsiteY38" fmla="*/ 254814 h 2324914"/>
                <a:gd name="connsiteX39" fmla="*/ 6032500 w 8830301"/>
                <a:gd name="connsiteY39" fmla="*/ 242114 h 2324914"/>
                <a:gd name="connsiteX40" fmla="*/ 6515100 w 8830301"/>
                <a:gd name="connsiteY40" fmla="*/ 216714 h 2324914"/>
                <a:gd name="connsiteX41" fmla="*/ 6794500 w 8830301"/>
                <a:gd name="connsiteY41" fmla="*/ 191314 h 2324914"/>
                <a:gd name="connsiteX42" fmla="*/ 6832600 w 8830301"/>
                <a:gd name="connsiteY42" fmla="*/ 178614 h 2324914"/>
                <a:gd name="connsiteX43" fmla="*/ 6883400 w 8830301"/>
                <a:gd name="connsiteY43" fmla="*/ 165914 h 2324914"/>
                <a:gd name="connsiteX44" fmla="*/ 6921500 w 8830301"/>
                <a:gd name="connsiteY44" fmla="*/ 140514 h 2324914"/>
                <a:gd name="connsiteX45" fmla="*/ 7023100 w 8830301"/>
                <a:gd name="connsiteY45" fmla="*/ 127814 h 2324914"/>
                <a:gd name="connsiteX46" fmla="*/ 7099300 w 8830301"/>
                <a:gd name="connsiteY46" fmla="*/ 115114 h 2324914"/>
                <a:gd name="connsiteX47" fmla="*/ 7200900 w 8830301"/>
                <a:gd name="connsiteY47" fmla="*/ 89714 h 2324914"/>
                <a:gd name="connsiteX48" fmla="*/ 7239000 w 8830301"/>
                <a:gd name="connsiteY48" fmla="*/ 77014 h 2324914"/>
                <a:gd name="connsiteX49" fmla="*/ 7315200 w 8830301"/>
                <a:gd name="connsiteY49" fmla="*/ 64314 h 2324914"/>
                <a:gd name="connsiteX50" fmla="*/ 7454900 w 8830301"/>
                <a:gd name="connsiteY50" fmla="*/ 51614 h 2324914"/>
                <a:gd name="connsiteX51" fmla="*/ 7531100 w 8830301"/>
                <a:gd name="connsiteY51" fmla="*/ 38914 h 2324914"/>
                <a:gd name="connsiteX52" fmla="*/ 7874000 w 8830301"/>
                <a:gd name="connsiteY52" fmla="*/ 26214 h 2324914"/>
                <a:gd name="connsiteX53" fmla="*/ 8128000 w 8830301"/>
                <a:gd name="connsiteY53" fmla="*/ 814 h 2324914"/>
                <a:gd name="connsiteX54" fmla="*/ 8420100 w 8830301"/>
                <a:gd name="connsiteY54" fmla="*/ 915214 h 2324914"/>
                <a:gd name="connsiteX55" fmla="*/ 7467600 w 8830301"/>
                <a:gd name="connsiteY55" fmla="*/ 940614 h 2324914"/>
                <a:gd name="connsiteX56" fmla="*/ 7175500 w 8830301"/>
                <a:gd name="connsiteY56" fmla="*/ 966014 h 2324914"/>
                <a:gd name="connsiteX57" fmla="*/ 7048500 w 8830301"/>
                <a:gd name="connsiteY57" fmla="*/ 978714 h 2324914"/>
                <a:gd name="connsiteX58" fmla="*/ 6985000 w 8830301"/>
                <a:gd name="connsiteY58" fmla="*/ 991414 h 2324914"/>
                <a:gd name="connsiteX59" fmla="*/ 6819900 w 8830301"/>
                <a:gd name="connsiteY59" fmla="*/ 1004114 h 2324914"/>
                <a:gd name="connsiteX60" fmla="*/ 6781800 w 8830301"/>
                <a:gd name="connsiteY60" fmla="*/ 1016814 h 2324914"/>
                <a:gd name="connsiteX61" fmla="*/ 6718300 w 8830301"/>
                <a:gd name="connsiteY61" fmla="*/ 1042214 h 2324914"/>
                <a:gd name="connsiteX62" fmla="*/ 6616700 w 8830301"/>
                <a:gd name="connsiteY62" fmla="*/ 1054914 h 2324914"/>
                <a:gd name="connsiteX63" fmla="*/ 6578600 w 8830301"/>
                <a:gd name="connsiteY63" fmla="*/ 1080314 h 2324914"/>
                <a:gd name="connsiteX64" fmla="*/ 6464300 w 8830301"/>
                <a:gd name="connsiteY64" fmla="*/ 1105714 h 2324914"/>
                <a:gd name="connsiteX65" fmla="*/ 6362700 w 8830301"/>
                <a:gd name="connsiteY65" fmla="*/ 1143814 h 2324914"/>
                <a:gd name="connsiteX66" fmla="*/ 6311900 w 8830301"/>
                <a:gd name="connsiteY66" fmla="*/ 1169214 h 2324914"/>
                <a:gd name="connsiteX67" fmla="*/ 6261100 w 8830301"/>
                <a:gd name="connsiteY67" fmla="*/ 1181914 h 2324914"/>
                <a:gd name="connsiteX68" fmla="*/ 6184900 w 8830301"/>
                <a:gd name="connsiteY68" fmla="*/ 1220014 h 2324914"/>
                <a:gd name="connsiteX69" fmla="*/ 6146800 w 8830301"/>
                <a:gd name="connsiteY69" fmla="*/ 1245414 h 2324914"/>
                <a:gd name="connsiteX70" fmla="*/ 6070600 w 8830301"/>
                <a:gd name="connsiteY70" fmla="*/ 1258114 h 2324914"/>
                <a:gd name="connsiteX71" fmla="*/ 6007100 w 8830301"/>
                <a:gd name="connsiteY71" fmla="*/ 1270814 h 2324914"/>
                <a:gd name="connsiteX72" fmla="*/ 5930900 w 8830301"/>
                <a:gd name="connsiteY72" fmla="*/ 1296214 h 2324914"/>
                <a:gd name="connsiteX73" fmla="*/ 5727700 w 8830301"/>
                <a:gd name="connsiteY73" fmla="*/ 1321614 h 2324914"/>
                <a:gd name="connsiteX74" fmla="*/ 5600700 w 8830301"/>
                <a:gd name="connsiteY74" fmla="*/ 1347014 h 2324914"/>
                <a:gd name="connsiteX75" fmla="*/ 5562600 w 8830301"/>
                <a:gd name="connsiteY75" fmla="*/ 1359714 h 2324914"/>
                <a:gd name="connsiteX76" fmla="*/ 5473700 w 8830301"/>
                <a:gd name="connsiteY76" fmla="*/ 1372414 h 2324914"/>
                <a:gd name="connsiteX77" fmla="*/ 5435600 w 8830301"/>
                <a:gd name="connsiteY77" fmla="*/ 1385114 h 2324914"/>
                <a:gd name="connsiteX78" fmla="*/ 5372100 w 8830301"/>
                <a:gd name="connsiteY78" fmla="*/ 1410514 h 2324914"/>
                <a:gd name="connsiteX79" fmla="*/ 5270500 w 8830301"/>
                <a:gd name="connsiteY79" fmla="*/ 1423214 h 2324914"/>
                <a:gd name="connsiteX80" fmla="*/ 5232400 w 8830301"/>
                <a:gd name="connsiteY80" fmla="*/ 1435914 h 2324914"/>
                <a:gd name="connsiteX81" fmla="*/ 5168900 w 8830301"/>
                <a:gd name="connsiteY81" fmla="*/ 1461314 h 2324914"/>
                <a:gd name="connsiteX82" fmla="*/ 5118100 w 8830301"/>
                <a:gd name="connsiteY82" fmla="*/ 1474014 h 2324914"/>
                <a:gd name="connsiteX83" fmla="*/ 5080000 w 8830301"/>
                <a:gd name="connsiteY83" fmla="*/ 1499414 h 2324914"/>
                <a:gd name="connsiteX84" fmla="*/ 5016500 w 8830301"/>
                <a:gd name="connsiteY84" fmla="*/ 1512114 h 2324914"/>
                <a:gd name="connsiteX85" fmla="*/ 4965700 w 8830301"/>
                <a:gd name="connsiteY85" fmla="*/ 1524814 h 2324914"/>
                <a:gd name="connsiteX86" fmla="*/ 4927600 w 8830301"/>
                <a:gd name="connsiteY86" fmla="*/ 1550214 h 2324914"/>
                <a:gd name="connsiteX87" fmla="*/ 4889500 w 8830301"/>
                <a:gd name="connsiteY87" fmla="*/ 1562914 h 2324914"/>
                <a:gd name="connsiteX88" fmla="*/ 4838700 w 8830301"/>
                <a:gd name="connsiteY88" fmla="*/ 1588314 h 2324914"/>
                <a:gd name="connsiteX89" fmla="*/ 4800600 w 8830301"/>
                <a:gd name="connsiteY89" fmla="*/ 1601014 h 2324914"/>
                <a:gd name="connsiteX90" fmla="*/ 4749800 w 8830301"/>
                <a:gd name="connsiteY90" fmla="*/ 1626414 h 2324914"/>
                <a:gd name="connsiteX91" fmla="*/ 4686300 w 8830301"/>
                <a:gd name="connsiteY91" fmla="*/ 1651814 h 2324914"/>
                <a:gd name="connsiteX92" fmla="*/ 4648200 w 8830301"/>
                <a:gd name="connsiteY92" fmla="*/ 1689914 h 2324914"/>
                <a:gd name="connsiteX93" fmla="*/ 4495800 w 8830301"/>
                <a:gd name="connsiteY93" fmla="*/ 1778814 h 2324914"/>
                <a:gd name="connsiteX94" fmla="*/ 4406900 w 8830301"/>
                <a:gd name="connsiteY94" fmla="*/ 1804214 h 2324914"/>
                <a:gd name="connsiteX95" fmla="*/ 4330700 w 8830301"/>
                <a:gd name="connsiteY95" fmla="*/ 1855014 h 2324914"/>
                <a:gd name="connsiteX96" fmla="*/ 4292600 w 8830301"/>
                <a:gd name="connsiteY96" fmla="*/ 1880414 h 2324914"/>
                <a:gd name="connsiteX97" fmla="*/ 4254500 w 8830301"/>
                <a:gd name="connsiteY97" fmla="*/ 1893114 h 2324914"/>
                <a:gd name="connsiteX98" fmla="*/ 4165600 w 8830301"/>
                <a:gd name="connsiteY98" fmla="*/ 1956614 h 2324914"/>
                <a:gd name="connsiteX99" fmla="*/ 4127500 w 8830301"/>
                <a:gd name="connsiteY99" fmla="*/ 1969314 h 2324914"/>
                <a:gd name="connsiteX100" fmla="*/ 3975100 w 8830301"/>
                <a:gd name="connsiteY100" fmla="*/ 2058214 h 2324914"/>
                <a:gd name="connsiteX101" fmla="*/ 3848100 w 8830301"/>
                <a:gd name="connsiteY101" fmla="*/ 2109014 h 2324914"/>
                <a:gd name="connsiteX102" fmla="*/ 3746500 w 8830301"/>
                <a:gd name="connsiteY102" fmla="*/ 2147114 h 2324914"/>
                <a:gd name="connsiteX103" fmla="*/ 3632200 w 8830301"/>
                <a:gd name="connsiteY103" fmla="*/ 2159814 h 2324914"/>
                <a:gd name="connsiteX104" fmla="*/ 3429000 w 8830301"/>
                <a:gd name="connsiteY104" fmla="*/ 2185214 h 2324914"/>
                <a:gd name="connsiteX105" fmla="*/ 2006600 w 8830301"/>
                <a:gd name="connsiteY105" fmla="*/ 2210614 h 2324914"/>
                <a:gd name="connsiteX106" fmla="*/ 1879600 w 8830301"/>
                <a:gd name="connsiteY106" fmla="*/ 2223314 h 2324914"/>
                <a:gd name="connsiteX107" fmla="*/ 1473200 w 8830301"/>
                <a:gd name="connsiteY107" fmla="*/ 2248714 h 2324914"/>
                <a:gd name="connsiteX108" fmla="*/ 1257300 w 8830301"/>
                <a:gd name="connsiteY108" fmla="*/ 2274114 h 2324914"/>
                <a:gd name="connsiteX109" fmla="*/ 977900 w 8830301"/>
                <a:gd name="connsiteY109" fmla="*/ 2299514 h 2324914"/>
                <a:gd name="connsiteX110" fmla="*/ 685800 w 8830301"/>
                <a:gd name="connsiteY110" fmla="*/ 2312214 h 2324914"/>
                <a:gd name="connsiteX111" fmla="*/ 469900 w 8830301"/>
                <a:gd name="connsiteY111" fmla="*/ 2324914 h 2324914"/>
                <a:gd name="connsiteX112" fmla="*/ 114300 w 8830301"/>
                <a:gd name="connsiteY112" fmla="*/ 2299514 h 2324914"/>
                <a:gd name="connsiteX113" fmla="*/ 38100 w 8830301"/>
                <a:gd name="connsiteY113" fmla="*/ 2286814 h 2324914"/>
                <a:gd name="connsiteX114" fmla="*/ 25400 w 8830301"/>
                <a:gd name="connsiteY114" fmla="*/ 2248714 h 2324914"/>
                <a:gd name="connsiteX115" fmla="*/ 0 w 8830301"/>
                <a:gd name="connsiteY115" fmla="*/ 2210614 h 2324914"/>
                <a:gd name="connsiteX116" fmla="*/ 25400 w 8830301"/>
                <a:gd name="connsiteY116" fmla="*/ 2121714 h 2324914"/>
                <a:gd name="connsiteX117" fmla="*/ 38100 w 8830301"/>
                <a:gd name="connsiteY117" fmla="*/ 2045514 h 2324914"/>
                <a:gd name="connsiteX118" fmla="*/ 63500 w 8830301"/>
                <a:gd name="connsiteY118" fmla="*/ 1867714 h 2324914"/>
                <a:gd name="connsiteX119" fmla="*/ 88900 w 8830301"/>
                <a:gd name="connsiteY119" fmla="*/ 1715314 h 2324914"/>
                <a:gd name="connsiteX120" fmla="*/ 114300 w 8830301"/>
                <a:gd name="connsiteY120" fmla="*/ 1575614 h 2324914"/>
                <a:gd name="connsiteX121" fmla="*/ 101600 w 8830301"/>
                <a:gd name="connsiteY121" fmla="*/ 1347014 h 2324914"/>
                <a:gd name="connsiteX122" fmla="*/ 76200 w 8830301"/>
                <a:gd name="connsiteY122" fmla="*/ 1308914 h 2324914"/>
                <a:gd name="connsiteX123" fmla="*/ 12700 w 8830301"/>
                <a:gd name="connsiteY123" fmla="*/ 1232714 h 2324914"/>
                <a:gd name="connsiteX0" fmla="*/ 12700 w 8830301"/>
                <a:gd name="connsiteY0" fmla="*/ 1232714 h 2324914"/>
                <a:gd name="connsiteX1" fmla="*/ 635000 w 8830301"/>
                <a:gd name="connsiteY1" fmla="*/ 1232714 h 2324914"/>
                <a:gd name="connsiteX2" fmla="*/ 889000 w 8830301"/>
                <a:gd name="connsiteY2" fmla="*/ 1156514 h 2324914"/>
                <a:gd name="connsiteX3" fmla="*/ 1257300 w 8830301"/>
                <a:gd name="connsiteY3" fmla="*/ 1169214 h 2324914"/>
                <a:gd name="connsiteX4" fmla="*/ 1803400 w 8830301"/>
                <a:gd name="connsiteY4" fmla="*/ 1207314 h 2324914"/>
                <a:gd name="connsiteX5" fmla="*/ 2501900 w 8830301"/>
                <a:gd name="connsiteY5" fmla="*/ 1194614 h 2324914"/>
                <a:gd name="connsiteX6" fmla="*/ 2667000 w 8830301"/>
                <a:gd name="connsiteY6" fmla="*/ 1169214 h 2324914"/>
                <a:gd name="connsiteX7" fmla="*/ 2959100 w 8830301"/>
                <a:gd name="connsiteY7" fmla="*/ 1143814 h 2324914"/>
                <a:gd name="connsiteX8" fmla="*/ 3251200 w 8830301"/>
                <a:gd name="connsiteY8" fmla="*/ 1093014 h 2324914"/>
                <a:gd name="connsiteX9" fmla="*/ 3340100 w 8830301"/>
                <a:gd name="connsiteY9" fmla="*/ 1080314 h 2324914"/>
                <a:gd name="connsiteX10" fmla="*/ 3771900 w 8830301"/>
                <a:gd name="connsiteY10" fmla="*/ 1067614 h 2324914"/>
                <a:gd name="connsiteX11" fmla="*/ 4013200 w 8830301"/>
                <a:gd name="connsiteY11" fmla="*/ 1054914 h 2324914"/>
                <a:gd name="connsiteX12" fmla="*/ 4140200 w 8830301"/>
                <a:gd name="connsiteY12" fmla="*/ 1016814 h 2324914"/>
                <a:gd name="connsiteX13" fmla="*/ 4178300 w 8830301"/>
                <a:gd name="connsiteY13" fmla="*/ 1004114 h 2324914"/>
                <a:gd name="connsiteX14" fmla="*/ 4254500 w 8830301"/>
                <a:gd name="connsiteY14" fmla="*/ 966014 h 2324914"/>
                <a:gd name="connsiteX15" fmla="*/ 4305300 w 8830301"/>
                <a:gd name="connsiteY15" fmla="*/ 940614 h 2324914"/>
                <a:gd name="connsiteX16" fmla="*/ 4381500 w 8830301"/>
                <a:gd name="connsiteY16" fmla="*/ 889814 h 2324914"/>
                <a:gd name="connsiteX17" fmla="*/ 4457700 w 8830301"/>
                <a:gd name="connsiteY17" fmla="*/ 826314 h 2324914"/>
                <a:gd name="connsiteX18" fmla="*/ 4495800 w 8830301"/>
                <a:gd name="connsiteY18" fmla="*/ 788214 h 2324914"/>
                <a:gd name="connsiteX19" fmla="*/ 4584700 w 8830301"/>
                <a:gd name="connsiteY19" fmla="*/ 724714 h 2324914"/>
                <a:gd name="connsiteX20" fmla="*/ 4635500 w 8830301"/>
                <a:gd name="connsiteY20" fmla="*/ 699314 h 2324914"/>
                <a:gd name="connsiteX21" fmla="*/ 4737100 w 8830301"/>
                <a:gd name="connsiteY21" fmla="*/ 673914 h 2324914"/>
                <a:gd name="connsiteX22" fmla="*/ 4826000 w 8830301"/>
                <a:gd name="connsiteY22" fmla="*/ 623114 h 2324914"/>
                <a:gd name="connsiteX23" fmla="*/ 4876800 w 8830301"/>
                <a:gd name="connsiteY23" fmla="*/ 597714 h 2324914"/>
                <a:gd name="connsiteX24" fmla="*/ 4953000 w 8830301"/>
                <a:gd name="connsiteY24" fmla="*/ 585014 h 2324914"/>
                <a:gd name="connsiteX25" fmla="*/ 5092700 w 8830301"/>
                <a:gd name="connsiteY25" fmla="*/ 546914 h 2324914"/>
                <a:gd name="connsiteX26" fmla="*/ 5194300 w 8830301"/>
                <a:gd name="connsiteY26" fmla="*/ 508814 h 2324914"/>
                <a:gd name="connsiteX27" fmla="*/ 5321300 w 8830301"/>
                <a:gd name="connsiteY27" fmla="*/ 470714 h 2324914"/>
                <a:gd name="connsiteX28" fmla="*/ 5359400 w 8830301"/>
                <a:gd name="connsiteY28" fmla="*/ 458014 h 2324914"/>
                <a:gd name="connsiteX29" fmla="*/ 5410200 w 8830301"/>
                <a:gd name="connsiteY29" fmla="*/ 445314 h 2324914"/>
                <a:gd name="connsiteX30" fmla="*/ 5473700 w 8830301"/>
                <a:gd name="connsiteY30" fmla="*/ 419914 h 2324914"/>
                <a:gd name="connsiteX31" fmla="*/ 5549900 w 8830301"/>
                <a:gd name="connsiteY31" fmla="*/ 394514 h 2324914"/>
                <a:gd name="connsiteX32" fmla="*/ 5588000 w 8830301"/>
                <a:gd name="connsiteY32" fmla="*/ 369114 h 2324914"/>
                <a:gd name="connsiteX33" fmla="*/ 5676900 w 8830301"/>
                <a:gd name="connsiteY33" fmla="*/ 343714 h 2324914"/>
                <a:gd name="connsiteX34" fmla="*/ 5715000 w 8830301"/>
                <a:gd name="connsiteY34" fmla="*/ 331014 h 2324914"/>
                <a:gd name="connsiteX35" fmla="*/ 5778500 w 8830301"/>
                <a:gd name="connsiteY35" fmla="*/ 318314 h 2324914"/>
                <a:gd name="connsiteX36" fmla="*/ 5854700 w 8830301"/>
                <a:gd name="connsiteY36" fmla="*/ 292914 h 2324914"/>
                <a:gd name="connsiteX37" fmla="*/ 5892800 w 8830301"/>
                <a:gd name="connsiteY37" fmla="*/ 280214 h 2324914"/>
                <a:gd name="connsiteX38" fmla="*/ 5930900 w 8830301"/>
                <a:gd name="connsiteY38" fmla="*/ 254814 h 2324914"/>
                <a:gd name="connsiteX39" fmla="*/ 6032500 w 8830301"/>
                <a:gd name="connsiteY39" fmla="*/ 242114 h 2324914"/>
                <a:gd name="connsiteX40" fmla="*/ 6515100 w 8830301"/>
                <a:gd name="connsiteY40" fmla="*/ 216714 h 2324914"/>
                <a:gd name="connsiteX41" fmla="*/ 6794500 w 8830301"/>
                <a:gd name="connsiteY41" fmla="*/ 191314 h 2324914"/>
                <a:gd name="connsiteX42" fmla="*/ 6832600 w 8830301"/>
                <a:gd name="connsiteY42" fmla="*/ 178614 h 2324914"/>
                <a:gd name="connsiteX43" fmla="*/ 6883400 w 8830301"/>
                <a:gd name="connsiteY43" fmla="*/ 165914 h 2324914"/>
                <a:gd name="connsiteX44" fmla="*/ 6921500 w 8830301"/>
                <a:gd name="connsiteY44" fmla="*/ 140514 h 2324914"/>
                <a:gd name="connsiteX45" fmla="*/ 7023100 w 8830301"/>
                <a:gd name="connsiteY45" fmla="*/ 127814 h 2324914"/>
                <a:gd name="connsiteX46" fmla="*/ 7099300 w 8830301"/>
                <a:gd name="connsiteY46" fmla="*/ 115114 h 2324914"/>
                <a:gd name="connsiteX47" fmla="*/ 7200900 w 8830301"/>
                <a:gd name="connsiteY47" fmla="*/ 89714 h 2324914"/>
                <a:gd name="connsiteX48" fmla="*/ 7239000 w 8830301"/>
                <a:gd name="connsiteY48" fmla="*/ 77014 h 2324914"/>
                <a:gd name="connsiteX49" fmla="*/ 7315200 w 8830301"/>
                <a:gd name="connsiteY49" fmla="*/ 64314 h 2324914"/>
                <a:gd name="connsiteX50" fmla="*/ 7454900 w 8830301"/>
                <a:gd name="connsiteY50" fmla="*/ 51614 h 2324914"/>
                <a:gd name="connsiteX51" fmla="*/ 7531100 w 8830301"/>
                <a:gd name="connsiteY51" fmla="*/ 38914 h 2324914"/>
                <a:gd name="connsiteX52" fmla="*/ 7874000 w 8830301"/>
                <a:gd name="connsiteY52" fmla="*/ 26214 h 2324914"/>
                <a:gd name="connsiteX53" fmla="*/ 8128000 w 8830301"/>
                <a:gd name="connsiteY53" fmla="*/ 814 h 2324914"/>
                <a:gd name="connsiteX54" fmla="*/ 8420100 w 8830301"/>
                <a:gd name="connsiteY54" fmla="*/ 915214 h 2324914"/>
                <a:gd name="connsiteX55" fmla="*/ 7467600 w 8830301"/>
                <a:gd name="connsiteY55" fmla="*/ 940614 h 2324914"/>
                <a:gd name="connsiteX56" fmla="*/ 7175500 w 8830301"/>
                <a:gd name="connsiteY56" fmla="*/ 966014 h 2324914"/>
                <a:gd name="connsiteX57" fmla="*/ 7048500 w 8830301"/>
                <a:gd name="connsiteY57" fmla="*/ 978714 h 2324914"/>
                <a:gd name="connsiteX58" fmla="*/ 6985000 w 8830301"/>
                <a:gd name="connsiteY58" fmla="*/ 991414 h 2324914"/>
                <a:gd name="connsiteX59" fmla="*/ 6819900 w 8830301"/>
                <a:gd name="connsiteY59" fmla="*/ 1004114 h 2324914"/>
                <a:gd name="connsiteX60" fmla="*/ 6781800 w 8830301"/>
                <a:gd name="connsiteY60" fmla="*/ 1016814 h 2324914"/>
                <a:gd name="connsiteX61" fmla="*/ 6718300 w 8830301"/>
                <a:gd name="connsiteY61" fmla="*/ 1042214 h 2324914"/>
                <a:gd name="connsiteX62" fmla="*/ 6616700 w 8830301"/>
                <a:gd name="connsiteY62" fmla="*/ 1054914 h 2324914"/>
                <a:gd name="connsiteX63" fmla="*/ 6578600 w 8830301"/>
                <a:gd name="connsiteY63" fmla="*/ 1080314 h 2324914"/>
                <a:gd name="connsiteX64" fmla="*/ 6464300 w 8830301"/>
                <a:gd name="connsiteY64" fmla="*/ 1105714 h 2324914"/>
                <a:gd name="connsiteX65" fmla="*/ 6362700 w 8830301"/>
                <a:gd name="connsiteY65" fmla="*/ 1143814 h 2324914"/>
                <a:gd name="connsiteX66" fmla="*/ 6311900 w 8830301"/>
                <a:gd name="connsiteY66" fmla="*/ 1169214 h 2324914"/>
                <a:gd name="connsiteX67" fmla="*/ 6261100 w 8830301"/>
                <a:gd name="connsiteY67" fmla="*/ 1181914 h 2324914"/>
                <a:gd name="connsiteX68" fmla="*/ 6184900 w 8830301"/>
                <a:gd name="connsiteY68" fmla="*/ 1220014 h 2324914"/>
                <a:gd name="connsiteX69" fmla="*/ 6146800 w 8830301"/>
                <a:gd name="connsiteY69" fmla="*/ 1245414 h 2324914"/>
                <a:gd name="connsiteX70" fmla="*/ 6070600 w 8830301"/>
                <a:gd name="connsiteY70" fmla="*/ 1258114 h 2324914"/>
                <a:gd name="connsiteX71" fmla="*/ 6007100 w 8830301"/>
                <a:gd name="connsiteY71" fmla="*/ 1270814 h 2324914"/>
                <a:gd name="connsiteX72" fmla="*/ 5930900 w 8830301"/>
                <a:gd name="connsiteY72" fmla="*/ 1296214 h 2324914"/>
                <a:gd name="connsiteX73" fmla="*/ 5727700 w 8830301"/>
                <a:gd name="connsiteY73" fmla="*/ 1321614 h 2324914"/>
                <a:gd name="connsiteX74" fmla="*/ 5600700 w 8830301"/>
                <a:gd name="connsiteY74" fmla="*/ 1347014 h 2324914"/>
                <a:gd name="connsiteX75" fmla="*/ 5562600 w 8830301"/>
                <a:gd name="connsiteY75" fmla="*/ 1359714 h 2324914"/>
                <a:gd name="connsiteX76" fmla="*/ 5473700 w 8830301"/>
                <a:gd name="connsiteY76" fmla="*/ 1372414 h 2324914"/>
                <a:gd name="connsiteX77" fmla="*/ 5435600 w 8830301"/>
                <a:gd name="connsiteY77" fmla="*/ 1385114 h 2324914"/>
                <a:gd name="connsiteX78" fmla="*/ 5372100 w 8830301"/>
                <a:gd name="connsiteY78" fmla="*/ 1410514 h 2324914"/>
                <a:gd name="connsiteX79" fmla="*/ 5270500 w 8830301"/>
                <a:gd name="connsiteY79" fmla="*/ 1423214 h 2324914"/>
                <a:gd name="connsiteX80" fmla="*/ 5232400 w 8830301"/>
                <a:gd name="connsiteY80" fmla="*/ 1435914 h 2324914"/>
                <a:gd name="connsiteX81" fmla="*/ 5168900 w 8830301"/>
                <a:gd name="connsiteY81" fmla="*/ 1461314 h 2324914"/>
                <a:gd name="connsiteX82" fmla="*/ 5118100 w 8830301"/>
                <a:gd name="connsiteY82" fmla="*/ 1474014 h 2324914"/>
                <a:gd name="connsiteX83" fmla="*/ 5080000 w 8830301"/>
                <a:gd name="connsiteY83" fmla="*/ 1499414 h 2324914"/>
                <a:gd name="connsiteX84" fmla="*/ 5016500 w 8830301"/>
                <a:gd name="connsiteY84" fmla="*/ 1512114 h 2324914"/>
                <a:gd name="connsiteX85" fmla="*/ 4965700 w 8830301"/>
                <a:gd name="connsiteY85" fmla="*/ 1524814 h 2324914"/>
                <a:gd name="connsiteX86" fmla="*/ 4927600 w 8830301"/>
                <a:gd name="connsiteY86" fmla="*/ 1550214 h 2324914"/>
                <a:gd name="connsiteX87" fmla="*/ 4889500 w 8830301"/>
                <a:gd name="connsiteY87" fmla="*/ 1562914 h 2324914"/>
                <a:gd name="connsiteX88" fmla="*/ 4838700 w 8830301"/>
                <a:gd name="connsiteY88" fmla="*/ 1588314 h 2324914"/>
                <a:gd name="connsiteX89" fmla="*/ 4800600 w 8830301"/>
                <a:gd name="connsiteY89" fmla="*/ 1601014 h 2324914"/>
                <a:gd name="connsiteX90" fmla="*/ 4749800 w 8830301"/>
                <a:gd name="connsiteY90" fmla="*/ 1626414 h 2324914"/>
                <a:gd name="connsiteX91" fmla="*/ 4686300 w 8830301"/>
                <a:gd name="connsiteY91" fmla="*/ 1651814 h 2324914"/>
                <a:gd name="connsiteX92" fmla="*/ 4648200 w 8830301"/>
                <a:gd name="connsiteY92" fmla="*/ 1689914 h 2324914"/>
                <a:gd name="connsiteX93" fmla="*/ 4495800 w 8830301"/>
                <a:gd name="connsiteY93" fmla="*/ 1778814 h 2324914"/>
                <a:gd name="connsiteX94" fmla="*/ 4406900 w 8830301"/>
                <a:gd name="connsiteY94" fmla="*/ 1804214 h 2324914"/>
                <a:gd name="connsiteX95" fmla="*/ 4330700 w 8830301"/>
                <a:gd name="connsiteY95" fmla="*/ 1855014 h 2324914"/>
                <a:gd name="connsiteX96" fmla="*/ 4292600 w 8830301"/>
                <a:gd name="connsiteY96" fmla="*/ 1880414 h 2324914"/>
                <a:gd name="connsiteX97" fmla="*/ 4254500 w 8830301"/>
                <a:gd name="connsiteY97" fmla="*/ 1893114 h 2324914"/>
                <a:gd name="connsiteX98" fmla="*/ 4165600 w 8830301"/>
                <a:gd name="connsiteY98" fmla="*/ 1956614 h 2324914"/>
                <a:gd name="connsiteX99" fmla="*/ 4127500 w 8830301"/>
                <a:gd name="connsiteY99" fmla="*/ 1969314 h 2324914"/>
                <a:gd name="connsiteX100" fmla="*/ 3975100 w 8830301"/>
                <a:gd name="connsiteY100" fmla="*/ 2058214 h 2324914"/>
                <a:gd name="connsiteX101" fmla="*/ 3848100 w 8830301"/>
                <a:gd name="connsiteY101" fmla="*/ 2109014 h 2324914"/>
                <a:gd name="connsiteX102" fmla="*/ 3746500 w 8830301"/>
                <a:gd name="connsiteY102" fmla="*/ 2147114 h 2324914"/>
                <a:gd name="connsiteX103" fmla="*/ 3632200 w 8830301"/>
                <a:gd name="connsiteY103" fmla="*/ 2159814 h 2324914"/>
                <a:gd name="connsiteX104" fmla="*/ 3429000 w 8830301"/>
                <a:gd name="connsiteY104" fmla="*/ 2185214 h 2324914"/>
                <a:gd name="connsiteX105" fmla="*/ 2006600 w 8830301"/>
                <a:gd name="connsiteY105" fmla="*/ 2210614 h 2324914"/>
                <a:gd name="connsiteX106" fmla="*/ 1879600 w 8830301"/>
                <a:gd name="connsiteY106" fmla="*/ 2223314 h 2324914"/>
                <a:gd name="connsiteX107" fmla="*/ 1473200 w 8830301"/>
                <a:gd name="connsiteY107" fmla="*/ 2248714 h 2324914"/>
                <a:gd name="connsiteX108" fmla="*/ 1257300 w 8830301"/>
                <a:gd name="connsiteY108" fmla="*/ 2274114 h 2324914"/>
                <a:gd name="connsiteX109" fmla="*/ 977900 w 8830301"/>
                <a:gd name="connsiteY109" fmla="*/ 2299514 h 2324914"/>
                <a:gd name="connsiteX110" fmla="*/ 685800 w 8830301"/>
                <a:gd name="connsiteY110" fmla="*/ 2312214 h 2324914"/>
                <a:gd name="connsiteX111" fmla="*/ 469900 w 8830301"/>
                <a:gd name="connsiteY111" fmla="*/ 2324914 h 2324914"/>
                <a:gd name="connsiteX112" fmla="*/ 114300 w 8830301"/>
                <a:gd name="connsiteY112" fmla="*/ 2299514 h 2324914"/>
                <a:gd name="connsiteX113" fmla="*/ 38100 w 8830301"/>
                <a:gd name="connsiteY113" fmla="*/ 2286814 h 2324914"/>
                <a:gd name="connsiteX114" fmla="*/ 25400 w 8830301"/>
                <a:gd name="connsiteY114" fmla="*/ 2248714 h 2324914"/>
                <a:gd name="connsiteX115" fmla="*/ 0 w 8830301"/>
                <a:gd name="connsiteY115" fmla="*/ 2210614 h 2324914"/>
                <a:gd name="connsiteX116" fmla="*/ 25400 w 8830301"/>
                <a:gd name="connsiteY116" fmla="*/ 2121714 h 2324914"/>
                <a:gd name="connsiteX117" fmla="*/ 38100 w 8830301"/>
                <a:gd name="connsiteY117" fmla="*/ 2045514 h 2324914"/>
                <a:gd name="connsiteX118" fmla="*/ 63500 w 8830301"/>
                <a:gd name="connsiteY118" fmla="*/ 1867714 h 2324914"/>
                <a:gd name="connsiteX119" fmla="*/ 88900 w 8830301"/>
                <a:gd name="connsiteY119" fmla="*/ 1715314 h 2324914"/>
                <a:gd name="connsiteX120" fmla="*/ 114300 w 8830301"/>
                <a:gd name="connsiteY120" fmla="*/ 1575614 h 2324914"/>
                <a:gd name="connsiteX121" fmla="*/ 101600 w 8830301"/>
                <a:gd name="connsiteY121" fmla="*/ 1347014 h 2324914"/>
                <a:gd name="connsiteX122" fmla="*/ 76200 w 8830301"/>
                <a:gd name="connsiteY122" fmla="*/ 1308914 h 2324914"/>
                <a:gd name="connsiteX123" fmla="*/ 12700 w 8830301"/>
                <a:gd name="connsiteY123" fmla="*/ 1232714 h 2324914"/>
                <a:gd name="connsiteX0" fmla="*/ 12700 w 8830301"/>
                <a:gd name="connsiteY0" fmla="*/ 1232714 h 2324914"/>
                <a:gd name="connsiteX1" fmla="*/ 635000 w 8830301"/>
                <a:gd name="connsiteY1" fmla="*/ 1232714 h 2324914"/>
                <a:gd name="connsiteX2" fmla="*/ 1257300 w 8830301"/>
                <a:gd name="connsiteY2" fmla="*/ 1169214 h 2324914"/>
                <a:gd name="connsiteX3" fmla="*/ 1803400 w 8830301"/>
                <a:gd name="connsiteY3" fmla="*/ 1207314 h 2324914"/>
                <a:gd name="connsiteX4" fmla="*/ 2501900 w 8830301"/>
                <a:gd name="connsiteY4" fmla="*/ 1194614 h 2324914"/>
                <a:gd name="connsiteX5" fmla="*/ 2667000 w 8830301"/>
                <a:gd name="connsiteY5" fmla="*/ 1169214 h 2324914"/>
                <a:gd name="connsiteX6" fmla="*/ 2959100 w 8830301"/>
                <a:gd name="connsiteY6" fmla="*/ 1143814 h 2324914"/>
                <a:gd name="connsiteX7" fmla="*/ 3251200 w 8830301"/>
                <a:gd name="connsiteY7" fmla="*/ 1093014 h 2324914"/>
                <a:gd name="connsiteX8" fmla="*/ 3340100 w 8830301"/>
                <a:gd name="connsiteY8" fmla="*/ 1080314 h 2324914"/>
                <a:gd name="connsiteX9" fmla="*/ 3771900 w 8830301"/>
                <a:gd name="connsiteY9" fmla="*/ 1067614 h 2324914"/>
                <a:gd name="connsiteX10" fmla="*/ 4013200 w 8830301"/>
                <a:gd name="connsiteY10" fmla="*/ 1054914 h 2324914"/>
                <a:gd name="connsiteX11" fmla="*/ 4140200 w 8830301"/>
                <a:gd name="connsiteY11" fmla="*/ 1016814 h 2324914"/>
                <a:gd name="connsiteX12" fmla="*/ 4178300 w 8830301"/>
                <a:gd name="connsiteY12" fmla="*/ 1004114 h 2324914"/>
                <a:gd name="connsiteX13" fmla="*/ 4254500 w 8830301"/>
                <a:gd name="connsiteY13" fmla="*/ 966014 h 2324914"/>
                <a:gd name="connsiteX14" fmla="*/ 4305300 w 8830301"/>
                <a:gd name="connsiteY14" fmla="*/ 940614 h 2324914"/>
                <a:gd name="connsiteX15" fmla="*/ 4381500 w 8830301"/>
                <a:gd name="connsiteY15" fmla="*/ 889814 h 2324914"/>
                <a:gd name="connsiteX16" fmla="*/ 4457700 w 8830301"/>
                <a:gd name="connsiteY16" fmla="*/ 826314 h 2324914"/>
                <a:gd name="connsiteX17" fmla="*/ 4495800 w 8830301"/>
                <a:gd name="connsiteY17" fmla="*/ 788214 h 2324914"/>
                <a:gd name="connsiteX18" fmla="*/ 4584700 w 8830301"/>
                <a:gd name="connsiteY18" fmla="*/ 724714 h 2324914"/>
                <a:gd name="connsiteX19" fmla="*/ 4635500 w 8830301"/>
                <a:gd name="connsiteY19" fmla="*/ 699314 h 2324914"/>
                <a:gd name="connsiteX20" fmla="*/ 4737100 w 8830301"/>
                <a:gd name="connsiteY20" fmla="*/ 673914 h 2324914"/>
                <a:gd name="connsiteX21" fmla="*/ 4826000 w 8830301"/>
                <a:gd name="connsiteY21" fmla="*/ 623114 h 2324914"/>
                <a:gd name="connsiteX22" fmla="*/ 4876800 w 8830301"/>
                <a:gd name="connsiteY22" fmla="*/ 597714 h 2324914"/>
                <a:gd name="connsiteX23" fmla="*/ 4953000 w 8830301"/>
                <a:gd name="connsiteY23" fmla="*/ 585014 h 2324914"/>
                <a:gd name="connsiteX24" fmla="*/ 5092700 w 8830301"/>
                <a:gd name="connsiteY24" fmla="*/ 546914 h 2324914"/>
                <a:gd name="connsiteX25" fmla="*/ 5194300 w 8830301"/>
                <a:gd name="connsiteY25" fmla="*/ 508814 h 2324914"/>
                <a:gd name="connsiteX26" fmla="*/ 5321300 w 8830301"/>
                <a:gd name="connsiteY26" fmla="*/ 470714 h 2324914"/>
                <a:gd name="connsiteX27" fmla="*/ 5359400 w 8830301"/>
                <a:gd name="connsiteY27" fmla="*/ 458014 h 2324914"/>
                <a:gd name="connsiteX28" fmla="*/ 5410200 w 8830301"/>
                <a:gd name="connsiteY28" fmla="*/ 445314 h 2324914"/>
                <a:gd name="connsiteX29" fmla="*/ 5473700 w 8830301"/>
                <a:gd name="connsiteY29" fmla="*/ 419914 h 2324914"/>
                <a:gd name="connsiteX30" fmla="*/ 5549900 w 8830301"/>
                <a:gd name="connsiteY30" fmla="*/ 394514 h 2324914"/>
                <a:gd name="connsiteX31" fmla="*/ 5588000 w 8830301"/>
                <a:gd name="connsiteY31" fmla="*/ 369114 h 2324914"/>
                <a:gd name="connsiteX32" fmla="*/ 5676900 w 8830301"/>
                <a:gd name="connsiteY32" fmla="*/ 343714 h 2324914"/>
                <a:gd name="connsiteX33" fmla="*/ 5715000 w 8830301"/>
                <a:gd name="connsiteY33" fmla="*/ 331014 h 2324914"/>
                <a:gd name="connsiteX34" fmla="*/ 5778500 w 8830301"/>
                <a:gd name="connsiteY34" fmla="*/ 318314 h 2324914"/>
                <a:gd name="connsiteX35" fmla="*/ 5854700 w 8830301"/>
                <a:gd name="connsiteY35" fmla="*/ 292914 h 2324914"/>
                <a:gd name="connsiteX36" fmla="*/ 5892800 w 8830301"/>
                <a:gd name="connsiteY36" fmla="*/ 280214 h 2324914"/>
                <a:gd name="connsiteX37" fmla="*/ 5930900 w 8830301"/>
                <a:gd name="connsiteY37" fmla="*/ 254814 h 2324914"/>
                <a:gd name="connsiteX38" fmla="*/ 6032500 w 8830301"/>
                <a:gd name="connsiteY38" fmla="*/ 242114 h 2324914"/>
                <a:gd name="connsiteX39" fmla="*/ 6515100 w 8830301"/>
                <a:gd name="connsiteY39" fmla="*/ 216714 h 2324914"/>
                <a:gd name="connsiteX40" fmla="*/ 6794500 w 8830301"/>
                <a:gd name="connsiteY40" fmla="*/ 191314 h 2324914"/>
                <a:gd name="connsiteX41" fmla="*/ 6832600 w 8830301"/>
                <a:gd name="connsiteY41" fmla="*/ 178614 h 2324914"/>
                <a:gd name="connsiteX42" fmla="*/ 6883400 w 8830301"/>
                <a:gd name="connsiteY42" fmla="*/ 165914 h 2324914"/>
                <a:gd name="connsiteX43" fmla="*/ 6921500 w 8830301"/>
                <a:gd name="connsiteY43" fmla="*/ 140514 h 2324914"/>
                <a:gd name="connsiteX44" fmla="*/ 7023100 w 8830301"/>
                <a:gd name="connsiteY44" fmla="*/ 127814 h 2324914"/>
                <a:gd name="connsiteX45" fmla="*/ 7099300 w 8830301"/>
                <a:gd name="connsiteY45" fmla="*/ 115114 h 2324914"/>
                <a:gd name="connsiteX46" fmla="*/ 7200900 w 8830301"/>
                <a:gd name="connsiteY46" fmla="*/ 89714 h 2324914"/>
                <a:gd name="connsiteX47" fmla="*/ 7239000 w 8830301"/>
                <a:gd name="connsiteY47" fmla="*/ 77014 h 2324914"/>
                <a:gd name="connsiteX48" fmla="*/ 7315200 w 8830301"/>
                <a:gd name="connsiteY48" fmla="*/ 64314 h 2324914"/>
                <a:gd name="connsiteX49" fmla="*/ 7454900 w 8830301"/>
                <a:gd name="connsiteY49" fmla="*/ 51614 h 2324914"/>
                <a:gd name="connsiteX50" fmla="*/ 7531100 w 8830301"/>
                <a:gd name="connsiteY50" fmla="*/ 38914 h 2324914"/>
                <a:gd name="connsiteX51" fmla="*/ 7874000 w 8830301"/>
                <a:gd name="connsiteY51" fmla="*/ 26214 h 2324914"/>
                <a:gd name="connsiteX52" fmla="*/ 8128000 w 8830301"/>
                <a:gd name="connsiteY52" fmla="*/ 814 h 2324914"/>
                <a:gd name="connsiteX53" fmla="*/ 8420100 w 8830301"/>
                <a:gd name="connsiteY53" fmla="*/ 915214 h 2324914"/>
                <a:gd name="connsiteX54" fmla="*/ 7467600 w 8830301"/>
                <a:gd name="connsiteY54" fmla="*/ 940614 h 2324914"/>
                <a:gd name="connsiteX55" fmla="*/ 7175500 w 8830301"/>
                <a:gd name="connsiteY55" fmla="*/ 966014 h 2324914"/>
                <a:gd name="connsiteX56" fmla="*/ 7048500 w 8830301"/>
                <a:gd name="connsiteY56" fmla="*/ 978714 h 2324914"/>
                <a:gd name="connsiteX57" fmla="*/ 6985000 w 8830301"/>
                <a:gd name="connsiteY57" fmla="*/ 991414 h 2324914"/>
                <a:gd name="connsiteX58" fmla="*/ 6819900 w 8830301"/>
                <a:gd name="connsiteY58" fmla="*/ 1004114 h 2324914"/>
                <a:gd name="connsiteX59" fmla="*/ 6781800 w 8830301"/>
                <a:gd name="connsiteY59" fmla="*/ 1016814 h 2324914"/>
                <a:gd name="connsiteX60" fmla="*/ 6718300 w 8830301"/>
                <a:gd name="connsiteY60" fmla="*/ 1042214 h 2324914"/>
                <a:gd name="connsiteX61" fmla="*/ 6616700 w 8830301"/>
                <a:gd name="connsiteY61" fmla="*/ 1054914 h 2324914"/>
                <a:gd name="connsiteX62" fmla="*/ 6578600 w 8830301"/>
                <a:gd name="connsiteY62" fmla="*/ 1080314 h 2324914"/>
                <a:gd name="connsiteX63" fmla="*/ 6464300 w 8830301"/>
                <a:gd name="connsiteY63" fmla="*/ 1105714 h 2324914"/>
                <a:gd name="connsiteX64" fmla="*/ 6362700 w 8830301"/>
                <a:gd name="connsiteY64" fmla="*/ 1143814 h 2324914"/>
                <a:gd name="connsiteX65" fmla="*/ 6311900 w 8830301"/>
                <a:gd name="connsiteY65" fmla="*/ 1169214 h 2324914"/>
                <a:gd name="connsiteX66" fmla="*/ 6261100 w 8830301"/>
                <a:gd name="connsiteY66" fmla="*/ 1181914 h 2324914"/>
                <a:gd name="connsiteX67" fmla="*/ 6184900 w 8830301"/>
                <a:gd name="connsiteY67" fmla="*/ 1220014 h 2324914"/>
                <a:gd name="connsiteX68" fmla="*/ 6146800 w 8830301"/>
                <a:gd name="connsiteY68" fmla="*/ 1245414 h 2324914"/>
                <a:gd name="connsiteX69" fmla="*/ 6070600 w 8830301"/>
                <a:gd name="connsiteY69" fmla="*/ 1258114 h 2324914"/>
                <a:gd name="connsiteX70" fmla="*/ 6007100 w 8830301"/>
                <a:gd name="connsiteY70" fmla="*/ 1270814 h 2324914"/>
                <a:gd name="connsiteX71" fmla="*/ 5930900 w 8830301"/>
                <a:gd name="connsiteY71" fmla="*/ 1296214 h 2324914"/>
                <a:gd name="connsiteX72" fmla="*/ 5727700 w 8830301"/>
                <a:gd name="connsiteY72" fmla="*/ 1321614 h 2324914"/>
                <a:gd name="connsiteX73" fmla="*/ 5600700 w 8830301"/>
                <a:gd name="connsiteY73" fmla="*/ 1347014 h 2324914"/>
                <a:gd name="connsiteX74" fmla="*/ 5562600 w 8830301"/>
                <a:gd name="connsiteY74" fmla="*/ 1359714 h 2324914"/>
                <a:gd name="connsiteX75" fmla="*/ 5473700 w 8830301"/>
                <a:gd name="connsiteY75" fmla="*/ 1372414 h 2324914"/>
                <a:gd name="connsiteX76" fmla="*/ 5435600 w 8830301"/>
                <a:gd name="connsiteY76" fmla="*/ 1385114 h 2324914"/>
                <a:gd name="connsiteX77" fmla="*/ 5372100 w 8830301"/>
                <a:gd name="connsiteY77" fmla="*/ 1410514 h 2324914"/>
                <a:gd name="connsiteX78" fmla="*/ 5270500 w 8830301"/>
                <a:gd name="connsiteY78" fmla="*/ 1423214 h 2324914"/>
                <a:gd name="connsiteX79" fmla="*/ 5232400 w 8830301"/>
                <a:gd name="connsiteY79" fmla="*/ 1435914 h 2324914"/>
                <a:gd name="connsiteX80" fmla="*/ 5168900 w 8830301"/>
                <a:gd name="connsiteY80" fmla="*/ 1461314 h 2324914"/>
                <a:gd name="connsiteX81" fmla="*/ 5118100 w 8830301"/>
                <a:gd name="connsiteY81" fmla="*/ 1474014 h 2324914"/>
                <a:gd name="connsiteX82" fmla="*/ 5080000 w 8830301"/>
                <a:gd name="connsiteY82" fmla="*/ 1499414 h 2324914"/>
                <a:gd name="connsiteX83" fmla="*/ 5016500 w 8830301"/>
                <a:gd name="connsiteY83" fmla="*/ 1512114 h 2324914"/>
                <a:gd name="connsiteX84" fmla="*/ 4965700 w 8830301"/>
                <a:gd name="connsiteY84" fmla="*/ 1524814 h 2324914"/>
                <a:gd name="connsiteX85" fmla="*/ 4927600 w 8830301"/>
                <a:gd name="connsiteY85" fmla="*/ 1550214 h 2324914"/>
                <a:gd name="connsiteX86" fmla="*/ 4889500 w 8830301"/>
                <a:gd name="connsiteY86" fmla="*/ 1562914 h 2324914"/>
                <a:gd name="connsiteX87" fmla="*/ 4838700 w 8830301"/>
                <a:gd name="connsiteY87" fmla="*/ 1588314 h 2324914"/>
                <a:gd name="connsiteX88" fmla="*/ 4800600 w 8830301"/>
                <a:gd name="connsiteY88" fmla="*/ 1601014 h 2324914"/>
                <a:gd name="connsiteX89" fmla="*/ 4749800 w 8830301"/>
                <a:gd name="connsiteY89" fmla="*/ 1626414 h 2324914"/>
                <a:gd name="connsiteX90" fmla="*/ 4686300 w 8830301"/>
                <a:gd name="connsiteY90" fmla="*/ 1651814 h 2324914"/>
                <a:gd name="connsiteX91" fmla="*/ 4648200 w 8830301"/>
                <a:gd name="connsiteY91" fmla="*/ 1689914 h 2324914"/>
                <a:gd name="connsiteX92" fmla="*/ 4495800 w 8830301"/>
                <a:gd name="connsiteY92" fmla="*/ 1778814 h 2324914"/>
                <a:gd name="connsiteX93" fmla="*/ 4406900 w 8830301"/>
                <a:gd name="connsiteY93" fmla="*/ 1804214 h 2324914"/>
                <a:gd name="connsiteX94" fmla="*/ 4330700 w 8830301"/>
                <a:gd name="connsiteY94" fmla="*/ 1855014 h 2324914"/>
                <a:gd name="connsiteX95" fmla="*/ 4292600 w 8830301"/>
                <a:gd name="connsiteY95" fmla="*/ 1880414 h 2324914"/>
                <a:gd name="connsiteX96" fmla="*/ 4254500 w 8830301"/>
                <a:gd name="connsiteY96" fmla="*/ 1893114 h 2324914"/>
                <a:gd name="connsiteX97" fmla="*/ 4165600 w 8830301"/>
                <a:gd name="connsiteY97" fmla="*/ 1956614 h 2324914"/>
                <a:gd name="connsiteX98" fmla="*/ 4127500 w 8830301"/>
                <a:gd name="connsiteY98" fmla="*/ 1969314 h 2324914"/>
                <a:gd name="connsiteX99" fmla="*/ 3975100 w 8830301"/>
                <a:gd name="connsiteY99" fmla="*/ 2058214 h 2324914"/>
                <a:gd name="connsiteX100" fmla="*/ 3848100 w 8830301"/>
                <a:gd name="connsiteY100" fmla="*/ 2109014 h 2324914"/>
                <a:gd name="connsiteX101" fmla="*/ 3746500 w 8830301"/>
                <a:gd name="connsiteY101" fmla="*/ 2147114 h 2324914"/>
                <a:gd name="connsiteX102" fmla="*/ 3632200 w 8830301"/>
                <a:gd name="connsiteY102" fmla="*/ 2159814 h 2324914"/>
                <a:gd name="connsiteX103" fmla="*/ 3429000 w 8830301"/>
                <a:gd name="connsiteY103" fmla="*/ 2185214 h 2324914"/>
                <a:gd name="connsiteX104" fmla="*/ 2006600 w 8830301"/>
                <a:gd name="connsiteY104" fmla="*/ 2210614 h 2324914"/>
                <a:gd name="connsiteX105" fmla="*/ 1879600 w 8830301"/>
                <a:gd name="connsiteY105" fmla="*/ 2223314 h 2324914"/>
                <a:gd name="connsiteX106" fmla="*/ 1473200 w 8830301"/>
                <a:gd name="connsiteY106" fmla="*/ 2248714 h 2324914"/>
                <a:gd name="connsiteX107" fmla="*/ 1257300 w 8830301"/>
                <a:gd name="connsiteY107" fmla="*/ 2274114 h 2324914"/>
                <a:gd name="connsiteX108" fmla="*/ 977900 w 8830301"/>
                <a:gd name="connsiteY108" fmla="*/ 2299514 h 2324914"/>
                <a:gd name="connsiteX109" fmla="*/ 685800 w 8830301"/>
                <a:gd name="connsiteY109" fmla="*/ 2312214 h 2324914"/>
                <a:gd name="connsiteX110" fmla="*/ 469900 w 8830301"/>
                <a:gd name="connsiteY110" fmla="*/ 2324914 h 2324914"/>
                <a:gd name="connsiteX111" fmla="*/ 114300 w 8830301"/>
                <a:gd name="connsiteY111" fmla="*/ 2299514 h 2324914"/>
                <a:gd name="connsiteX112" fmla="*/ 38100 w 8830301"/>
                <a:gd name="connsiteY112" fmla="*/ 2286814 h 2324914"/>
                <a:gd name="connsiteX113" fmla="*/ 25400 w 8830301"/>
                <a:gd name="connsiteY113" fmla="*/ 2248714 h 2324914"/>
                <a:gd name="connsiteX114" fmla="*/ 0 w 8830301"/>
                <a:gd name="connsiteY114" fmla="*/ 2210614 h 2324914"/>
                <a:gd name="connsiteX115" fmla="*/ 25400 w 8830301"/>
                <a:gd name="connsiteY115" fmla="*/ 2121714 h 2324914"/>
                <a:gd name="connsiteX116" fmla="*/ 38100 w 8830301"/>
                <a:gd name="connsiteY116" fmla="*/ 2045514 h 2324914"/>
                <a:gd name="connsiteX117" fmla="*/ 63500 w 8830301"/>
                <a:gd name="connsiteY117" fmla="*/ 1867714 h 2324914"/>
                <a:gd name="connsiteX118" fmla="*/ 88900 w 8830301"/>
                <a:gd name="connsiteY118" fmla="*/ 1715314 h 2324914"/>
                <a:gd name="connsiteX119" fmla="*/ 114300 w 8830301"/>
                <a:gd name="connsiteY119" fmla="*/ 1575614 h 2324914"/>
                <a:gd name="connsiteX120" fmla="*/ 101600 w 8830301"/>
                <a:gd name="connsiteY120" fmla="*/ 1347014 h 2324914"/>
                <a:gd name="connsiteX121" fmla="*/ 76200 w 8830301"/>
                <a:gd name="connsiteY121" fmla="*/ 1308914 h 2324914"/>
                <a:gd name="connsiteX122" fmla="*/ 12700 w 8830301"/>
                <a:gd name="connsiteY122"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1803400 w 8830301"/>
                <a:gd name="connsiteY3" fmla="*/ 1207314 h 2324914"/>
                <a:gd name="connsiteX4" fmla="*/ 2501900 w 8830301"/>
                <a:gd name="connsiteY4" fmla="*/ 1194614 h 2324914"/>
                <a:gd name="connsiteX5" fmla="*/ 2667000 w 8830301"/>
                <a:gd name="connsiteY5" fmla="*/ 1169214 h 2324914"/>
                <a:gd name="connsiteX6" fmla="*/ 2959100 w 8830301"/>
                <a:gd name="connsiteY6" fmla="*/ 1143814 h 2324914"/>
                <a:gd name="connsiteX7" fmla="*/ 3251200 w 8830301"/>
                <a:gd name="connsiteY7" fmla="*/ 1093014 h 2324914"/>
                <a:gd name="connsiteX8" fmla="*/ 3340100 w 8830301"/>
                <a:gd name="connsiteY8" fmla="*/ 1080314 h 2324914"/>
                <a:gd name="connsiteX9" fmla="*/ 3771900 w 8830301"/>
                <a:gd name="connsiteY9" fmla="*/ 1067614 h 2324914"/>
                <a:gd name="connsiteX10" fmla="*/ 4013200 w 8830301"/>
                <a:gd name="connsiteY10" fmla="*/ 1054914 h 2324914"/>
                <a:gd name="connsiteX11" fmla="*/ 4140200 w 8830301"/>
                <a:gd name="connsiteY11" fmla="*/ 1016814 h 2324914"/>
                <a:gd name="connsiteX12" fmla="*/ 4178300 w 8830301"/>
                <a:gd name="connsiteY12" fmla="*/ 1004114 h 2324914"/>
                <a:gd name="connsiteX13" fmla="*/ 4254500 w 8830301"/>
                <a:gd name="connsiteY13" fmla="*/ 966014 h 2324914"/>
                <a:gd name="connsiteX14" fmla="*/ 4305300 w 8830301"/>
                <a:gd name="connsiteY14" fmla="*/ 940614 h 2324914"/>
                <a:gd name="connsiteX15" fmla="*/ 4381500 w 8830301"/>
                <a:gd name="connsiteY15" fmla="*/ 889814 h 2324914"/>
                <a:gd name="connsiteX16" fmla="*/ 4457700 w 8830301"/>
                <a:gd name="connsiteY16" fmla="*/ 826314 h 2324914"/>
                <a:gd name="connsiteX17" fmla="*/ 4495800 w 8830301"/>
                <a:gd name="connsiteY17" fmla="*/ 788214 h 2324914"/>
                <a:gd name="connsiteX18" fmla="*/ 4584700 w 8830301"/>
                <a:gd name="connsiteY18" fmla="*/ 724714 h 2324914"/>
                <a:gd name="connsiteX19" fmla="*/ 4635500 w 8830301"/>
                <a:gd name="connsiteY19" fmla="*/ 699314 h 2324914"/>
                <a:gd name="connsiteX20" fmla="*/ 4737100 w 8830301"/>
                <a:gd name="connsiteY20" fmla="*/ 673914 h 2324914"/>
                <a:gd name="connsiteX21" fmla="*/ 4826000 w 8830301"/>
                <a:gd name="connsiteY21" fmla="*/ 623114 h 2324914"/>
                <a:gd name="connsiteX22" fmla="*/ 4876800 w 8830301"/>
                <a:gd name="connsiteY22" fmla="*/ 597714 h 2324914"/>
                <a:gd name="connsiteX23" fmla="*/ 4953000 w 8830301"/>
                <a:gd name="connsiteY23" fmla="*/ 585014 h 2324914"/>
                <a:gd name="connsiteX24" fmla="*/ 5092700 w 8830301"/>
                <a:gd name="connsiteY24" fmla="*/ 546914 h 2324914"/>
                <a:gd name="connsiteX25" fmla="*/ 5194300 w 8830301"/>
                <a:gd name="connsiteY25" fmla="*/ 508814 h 2324914"/>
                <a:gd name="connsiteX26" fmla="*/ 5321300 w 8830301"/>
                <a:gd name="connsiteY26" fmla="*/ 470714 h 2324914"/>
                <a:gd name="connsiteX27" fmla="*/ 5359400 w 8830301"/>
                <a:gd name="connsiteY27" fmla="*/ 458014 h 2324914"/>
                <a:gd name="connsiteX28" fmla="*/ 5410200 w 8830301"/>
                <a:gd name="connsiteY28" fmla="*/ 445314 h 2324914"/>
                <a:gd name="connsiteX29" fmla="*/ 5473700 w 8830301"/>
                <a:gd name="connsiteY29" fmla="*/ 419914 h 2324914"/>
                <a:gd name="connsiteX30" fmla="*/ 5549900 w 8830301"/>
                <a:gd name="connsiteY30" fmla="*/ 394514 h 2324914"/>
                <a:gd name="connsiteX31" fmla="*/ 5588000 w 8830301"/>
                <a:gd name="connsiteY31" fmla="*/ 369114 h 2324914"/>
                <a:gd name="connsiteX32" fmla="*/ 5676900 w 8830301"/>
                <a:gd name="connsiteY32" fmla="*/ 343714 h 2324914"/>
                <a:gd name="connsiteX33" fmla="*/ 5715000 w 8830301"/>
                <a:gd name="connsiteY33" fmla="*/ 331014 h 2324914"/>
                <a:gd name="connsiteX34" fmla="*/ 5778500 w 8830301"/>
                <a:gd name="connsiteY34" fmla="*/ 318314 h 2324914"/>
                <a:gd name="connsiteX35" fmla="*/ 5854700 w 8830301"/>
                <a:gd name="connsiteY35" fmla="*/ 292914 h 2324914"/>
                <a:gd name="connsiteX36" fmla="*/ 5892800 w 8830301"/>
                <a:gd name="connsiteY36" fmla="*/ 280214 h 2324914"/>
                <a:gd name="connsiteX37" fmla="*/ 5930900 w 8830301"/>
                <a:gd name="connsiteY37" fmla="*/ 254814 h 2324914"/>
                <a:gd name="connsiteX38" fmla="*/ 6032500 w 8830301"/>
                <a:gd name="connsiteY38" fmla="*/ 242114 h 2324914"/>
                <a:gd name="connsiteX39" fmla="*/ 6515100 w 8830301"/>
                <a:gd name="connsiteY39" fmla="*/ 216714 h 2324914"/>
                <a:gd name="connsiteX40" fmla="*/ 6794500 w 8830301"/>
                <a:gd name="connsiteY40" fmla="*/ 191314 h 2324914"/>
                <a:gd name="connsiteX41" fmla="*/ 6832600 w 8830301"/>
                <a:gd name="connsiteY41" fmla="*/ 178614 h 2324914"/>
                <a:gd name="connsiteX42" fmla="*/ 6883400 w 8830301"/>
                <a:gd name="connsiteY42" fmla="*/ 165914 h 2324914"/>
                <a:gd name="connsiteX43" fmla="*/ 6921500 w 8830301"/>
                <a:gd name="connsiteY43" fmla="*/ 140514 h 2324914"/>
                <a:gd name="connsiteX44" fmla="*/ 7023100 w 8830301"/>
                <a:gd name="connsiteY44" fmla="*/ 127814 h 2324914"/>
                <a:gd name="connsiteX45" fmla="*/ 7099300 w 8830301"/>
                <a:gd name="connsiteY45" fmla="*/ 115114 h 2324914"/>
                <a:gd name="connsiteX46" fmla="*/ 7200900 w 8830301"/>
                <a:gd name="connsiteY46" fmla="*/ 89714 h 2324914"/>
                <a:gd name="connsiteX47" fmla="*/ 7239000 w 8830301"/>
                <a:gd name="connsiteY47" fmla="*/ 77014 h 2324914"/>
                <a:gd name="connsiteX48" fmla="*/ 7315200 w 8830301"/>
                <a:gd name="connsiteY48" fmla="*/ 64314 h 2324914"/>
                <a:gd name="connsiteX49" fmla="*/ 7454900 w 8830301"/>
                <a:gd name="connsiteY49" fmla="*/ 51614 h 2324914"/>
                <a:gd name="connsiteX50" fmla="*/ 7531100 w 8830301"/>
                <a:gd name="connsiteY50" fmla="*/ 38914 h 2324914"/>
                <a:gd name="connsiteX51" fmla="*/ 7874000 w 8830301"/>
                <a:gd name="connsiteY51" fmla="*/ 26214 h 2324914"/>
                <a:gd name="connsiteX52" fmla="*/ 8128000 w 8830301"/>
                <a:gd name="connsiteY52" fmla="*/ 814 h 2324914"/>
                <a:gd name="connsiteX53" fmla="*/ 8420100 w 8830301"/>
                <a:gd name="connsiteY53" fmla="*/ 915214 h 2324914"/>
                <a:gd name="connsiteX54" fmla="*/ 7467600 w 8830301"/>
                <a:gd name="connsiteY54" fmla="*/ 940614 h 2324914"/>
                <a:gd name="connsiteX55" fmla="*/ 7175500 w 8830301"/>
                <a:gd name="connsiteY55" fmla="*/ 966014 h 2324914"/>
                <a:gd name="connsiteX56" fmla="*/ 7048500 w 8830301"/>
                <a:gd name="connsiteY56" fmla="*/ 978714 h 2324914"/>
                <a:gd name="connsiteX57" fmla="*/ 6985000 w 8830301"/>
                <a:gd name="connsiteY57" fmla="*/ 991414 h 2324914"/>
                <a:gd name="connsiteX58" fmla="*/ 6819900 w 8830301"/>
                <a:gd name="connsiteY58" fmla="*/ 1004114 h 2324914"/>
                <a:gd name="connsiteX59" fmla="*/ 6781800 w 8830301"/>
                <a:gd name="connsiteY59" fmla="*/ 1016814 h 2324914"/>
                <a:gd name="connsiteX60" fmla="*/ 6718300 w 8830301"/>
                <a:gd name="connsiteY60" fmla="*/ 1042214 h 2324914"/>
                <a:gd name="connsiteX61" fmla="*/ 6616700 w 8830301"/>
                <a:gd name="connsiteY61" fmla="*/ 1054914 h 2324914"/>
                <a:gd name="connsiteX62" fmla="*/ 6578600 w 8830301"/>
                <a:gd name="connsiteY62" fmla="*/ 1080314 h 2324914"/>
                <a:gd name="connsiteX63" fmla="*/ 6464300 w 8830301"/>
                <a:gd name="connsiteY63" fmla="*/ 1105714 h 2324914"/>
                <a:gd name="connsiteX64" fmla="*/ 6362700 w 8830301"/>
                <a:gd name="connsiteY64" fmla="*/ 1143814 h 2324914"/>
                <a:gd name="connsiteX65" fmla="*/ 6311900 w 8830301"/>
                <a:gd name="connsiteY65" fmla="*/ 1169214 h 2324914"/>
                <a:gd name="connsiteX66" fmla="*/ 6261100 w 8830301"/>
                <a:gd name="connsiteY66" fmla="*/ 1181914 h 2324914"/>
                <a:gd name="connsiteX67" fmla="*/ 6184900 w 8830301"/>
                <a:gd name="connsiteY67" fmla="*/ 1220014 h 2324914"/>
                <a:gd name="connsiteX68" fmla="*/ 6146800 w 8830301"/>
                <a:gd name="connsiteY68" fmla="*/ 1245414 h 2324914"/>
                <a:gd name="connsiteX69" fmla="*/ 6070600 w 8830301"/>
                <a:gd name="connsiteY69" fmla="*/ 1258114 h 2324914"/>
                <a:gd name="connsiteX70" fmla="*/ 6007100 w 8830301"/>
                <a:gd name="connsiteY70" fmla="*/ 1270814 h 2324914"/>
                <a:gd name="connsiteX71" fmla="*/ 5930900 w 8830301"/>
                <a:gd name="connsiteY71" fmla="*/ 1296214 h 2324914"/>
                <a:gd name="connsiteX72" fmla="*/ 5727700 w 8830301"/>
                <a:gd name="connsiteY72" fmla="*/ 1321614 h 2324914"/>
                <a:gd name="connsiteX73" fmla="*/ 5600700 w 8830301"/>
                <a:gd name="connsiteY73" fmla="*/ 1347014 h 2324914"/>
                <a:gd name="connsiteX74" fmla="*/ 5562600 w 8830301"/>
                <a:gd name="connsiteY74" fmla="*/ 1359714 h 2324914"/>
                <a:gd name="connsiteX75" fmla="*/ 5473700 w 8830301"/>
                <a:gd name="connsiteY75" fmla="*/ 1372414 h 2324914"/>
                <a:gd name="connsiteX76" fmla="*/ 5435600 w 8830301"/>
                <a:gd name="connsiteY76" fmla="*/ 1385114 h 2324914"/>
                <a:gd name="connsiteX77" fmla="*/ 5372100 w 8830301"/>
                <a:gd name="connsiteY77" fmla="*/ 1410514 h 2324914"/>
                <a:gd name="connsiteX78" fmla="*/ 5270500 w 8830301"/>
                <a:gd name="connsiteY78" fmla="*/ 1423214 h 2324914"/>
                <a:gd name="connsiteX79" fmla="*/ 5232400 w 8830301"/>
                <a:gd name="connsiteY79" fmla="*/ 1435914 h 2324914"/>
                <a:gd name="connsiteX80" fmla="*/ 5168900 w 8830301"/>
                <a:gd name="connsiteY80" fmla="*/ 1461314 h 2324914"/>
                <a:gd name="connsiteX81" fmla="*/ 5118100 w 8830301"/>
                <a:gd name="connsiteY81" fmla="*/ 1474014 h 2324914"/>
                <a:gd name="connsiteX82" fmla="*/ 5080000 w 8830301"/>
                <a:gd name="connsiteY82" fmla="*/ 1499414 h 2324914"/>
                <a:gd name="connsiteX83" fmla="*/ 5016500 w 8830301"/>
                <a:gd name="connsiteY83" fmla="*/ 1512114 h 2324914"/>
                <a:gd name="connsiteX84" fmla="*/ 4965700 w 8830301"/>
                <a:gd name="connsiteY84" fmla="*/ 1524814 h 2324914"/>
                <a:gd name="connsiteX85" fmla="*/ 4927600 w 8830301"/>
                <a:gd name="connsiteY85" fmla="*/ 1550214 h 2324914"/>
                <a:gd name="connsiteX86" fmla="*/ 4889500 w 8830301"/>
                <a:gd name="connsiteY86" fmla="*/ 1562914 h 2324914"/>
                <a:gd name="connsiteX87" fmla="*/ 4838700 w 8830301"/>
                <a:gd name="connsiteY87" fmla="*/ 1588314 h 2324914"/>
                <a:gd name="connsiteX88" fmla="*/ 4800600 w 8830301"/>
                <a:gd name="connsiteY88" fmla="*/ 1601014 h 2324914"/>
                <a:gd name="connsiteX89" fmla="*/ 4749800 w 8830301"/>
                <a:gd name="connsiteY89" fmla="*/ 1626414 h 2324914"/>
                <a:gd name="connsiteX90" fmla="*/ 4686300 w 8830301"/>
                <a:gd name="connsiteY90" fmla="*/ 1651814 h 2324914"/>
                <a:gd name="connsiteX91" fmla="*/ 4648200 w 8830301"/>
                <a:gd name="connsiteY91" fmla="*/ 1689914 h 2324914"/>
                <a:gd name="connsiteX92" fmla="*/ 4495800 w 8830301"/>
                <a:gd name="connsiteY92" fmla="*/ 1778814 h 2324914"/>
                <a:gd name="connsiteX93" fmla="*/ 4406900 w 8830301"/>
                <a:gd name="connsiteY93" fmla="*/ 1804214 h 2324914"/>
                <a:gd name="connsiteX94" fmla="*/ 4330700 w 8830301"/>
                <a:gd name="connsiteY94" fmla="*/ 1855014 h 2324914"/>
                <a:gd name="connsiteX95" fmla="*/ 4292600 w 8830301"/>
                <a:gd name="connsiteY95" fmla="*/ 1880414 h 2324914"/>
                <a:gd name="connsiteX96" fmla="*/ 4254500 w 8830301"/>
                <a:gd name="connsiteY96" fmla="*/ 1893114 h 2324914"/>
                <a:gd name="connsiteX97" fmla="*/ 4165600 w 8830301"/>
                <a:gd name="connsiteY97" fmla="*/ 1956614 h 2324914"/>
                <a:gd name="connsiteX98" fmla="*/ 4127500 w 8830301"/>
                <a:gd name="connsiteY98" fmla="*/ 1969314 h 2324914"/>
                <a:gd name="connsiteX99" fmla="*/ 3975100 w 8830301"/>
                <a:gd name="connsiteY99" fmla="*/ 2058214 h 2324914"/>
                <a:gd name="connsiteX100" fmla="*/ 3848100 w 8830301"/>
                <a:gd name="connsiteY100" fmla="*/ 2109014 h 2324914"/>
                <a:gd name="connsiteX101" fmla="*/ 3746500 w 8830301"/>
                <a:gd name="connsiteY101" fmla="*/ 2147114 h 2324914"/>
                <a:gd name="connsiteX102" fmla="*/ 3632200 w 8830301"/>
                <a:gd name="connsiteY102" fmla="*/ 2159814 h 2324914"/>
                <a:gd name="connsiteX103" fmla="*/ 3429000 w 8830301"/>
                <a:gd name="connsiteY103" fmla="*/ 2185214 h 2324914"/>
                <a:gd name="connsiteX104" fmla="*/ 2006600 w 8830301"/>
                <a:gd name="connsiteY104" fmla="*/ 2210614 h 2324914"/>
                <a:gd name="connsiteX105" fmla="*/ 1879600 w 8830301"/>
                <a:gd name="connsiteY105" fmla="*/ 2223314 h 2324914"/>
                <a:gd name="connsiteX106" fmla="*/ 1473200 w 8830301"/>
                <a:gd name="connsiteY106" fmla="*/ 2248714 h 2324914"/>
                <a:gd name="connsiteX107" fmla="*/ 1257300 w 8830301"/>
                <a:gd name="connsiteY107" fmla="*/ 2274114 h 2324914"/>
                <a:gd name="connsiteX108" fmla="*/ 977900 w 8830301"/>
                <a:gd name="connsiteY108" fmla="*/ 2299514 h 2324914"/>
                <a:gd name="connsiteX109" fmla="*/ 685800 w 8830301"/>
                <a:gd name="connsiteY109" fmla="*/ 2312214 h 2324914"/>
                <a:gd name="connsiteX110" fmla="*/ 469900 w 8830301"/>
                <a:gd name="connsiteY110" fmla="*/ 2324914 h 2324914"/>
                <a:gd name="connsiteX111" fmla="*/ 114300 w 8830301"/>
                <a:gd name="connsiteY111" fmla="*/ 2299514 h 2324914"/>
                <a:gd name="connsiteX112" fmla="*/ 38100 w 8830301"/>
                <a:gd name="connsiteY112" fmla="*/ 2286814 h 2324914"/>
                <a:gd name="connsiteX113" fmla="*/ 25400 w 8830301"/>
                <a:gd name="connsiteY113" fmla="*/ 2248714 h 2324914"/>
                <a:gd name="connsiteX114" fmla="*/ 0 w 8830301"/>
                <a:gd name="connsiteY114" fmla="*/ 2210614 h 2324914"/>
                <a:gd name="connsiteX115" fmla="*/ 25400 w 8830301"/>
                <a:gd name="connsiteY115" fmla="*/ 2121714 h 2324914"/>
                <a:gd name="connsiteX116" fmla="*/ 38100 w 8830301"/>
                <a:gd name="connsiteY116" fmla="*/ 2045514 h 2324914"/>
                <a:gd name="connsiteX117" fmla="*/ 63500 w 8830301"/>
                <a:gd name="connsiteY117" fmla="*/ 1867714 h 2324914"/>
                <a:gd name="connsiteX118" fmla="*/ 88900 w 8830301"/>
                <a:gd name="connsiteY118" fmla="*/ 1715314 h 2324914"/>
                <a:gd name="connsiteX119" fmla="*/ 114300 w 8830301"/>
                <a:gd name="connsiteY119" fmla="*/ 1575614 h 2324914"/>
                <a:gd name="connsiteX120" fmla="*/ 101600 w 8830301"/>
                <a:gd name="connsiteY120" fmla="*/ 1347014 h 2324914"/>
                <a:gd name="connsiteX121" fmla="*/ 76200 w 8830301"/>
                <a:gd name="connsiteY121" fmla="*/ 1308914 h 2324914"/>
                <a:gd name="connsiteX122" fmla="*/ 12700 w 8830301"/>
                <a:gd name="connsiteY122"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501900 w 8830301"/>
                <a:gd name="connsiteY3" fmla="*/ 1194614 h 2324914"/>
                <a:gd name="connsiteX4" fmla="*/ 2667000 w 8830301"/>
                <a:gd name="connsiteY4" fmla="*/ 1169214 h 2324914"/>
                <a:gd name="connsiteX5" fmla="*/ 2959100 w 8830301"/>
                <a:gd name="connsiteY5" fmla="*/ 1143814 h 2324914"/>
                <a:gd name="connsiteX6" fmla="*/ 3251200 w 8830301"/>
                <a:gd name="connsiteY6" fmla="*/ 1093014 h 2324914"/>
                <a:gd name="connsiteX7" fmla="*/ 3340100 w 8830301"/>
                <a:gd name="connsiteY7" fmla="*/ 1080314 h 2324914"/>
                <a:gd name="connsiteX8" fmla="*/ 3771900 w 8830301"/>
                <a:gd name="connsiteY8" fmla="*/ 1067614 h 2324914"/>
                <a:gd name="connsiteX9" fmla="*/ 4013200 w 8830301"/>
                <a:gd name="connsiteY9" fmla="*/ 1054914 h 2324914"/>
                <a:gd name="connsiteX10" fmla="*/ 4140200 w 8830301"/>
                <a:gd name="connsiteY10" fmla="*/ 1016814 h 2324914"/>
                <a:gd name="connsiteX11" fmla="*/ 4178300 w 8830301"/>
                <a:gd name="connsiteY11" fmla="*/ 1004114 h 2324914"/>
                <a:gd name="connsiteX12" fmla="*/ 4254500 w 8830301"/>
                <a:gd name="connsiteY12" fmla="*/ 966014 h 2324914"/>
                <a:gd name="connsiteX13" fmla="*/ 4305300 w 8830301"/>
                <a:gd name="connsiteY13" fmla="*/ 940614 h 2324914"/>
                <a:gd name="connsiteX14" fmla="*/ 4381500 w 8830301"/>
                <a:gd name="connsiteY14" fmla="*/ 889814 h 2324914"/>
                <a:gd name="connsiteX15" fmla="*/ 4457700 w 8830301"/>
                <a:gd name="connsiteY15" fmla="*/ 826314 h 2324914"/>
                <a:gd name="connsiteX16" fmla="*/ 4495800 w 8830301"/>
                <a:gd name="connsiteY16" fmla="*/ 788214 h 2324914"/>
                <a:gd name="connsiteX17" fmla="*/ 4584700 w 8830301"/>
                <a:gd name="connsiteY17" fmla="*/ 724714 h 2324914"/>
                <a:gd name="connsiteX18" fmla="*/ 4635500 w 8830301"/>
                <a:gd name="connsiteY18" fmla="*/ 699314 h 2324914"/>
                <a:gd name="connsiteX19" fmla="*/ 4737100 w 8830301"/>
                <a:gd name="connsiteY19" fmla="*/ 673914 h 2324914"/>
                <a:gd name="connsiteX20" fmla="*/ 4826000 w 8830301"/>
                <a:gd name="connsiteY20" fmla="*/ 623114 h 2324914"/>
                <a:gd name="connsiteX21" fmla="*/ 4876800 w 8830301"/>
                <a:gd name="connsiteY21" fmla="*/ 597714 h 2324914"/>
                <a:gd name="connsiteX22" fmla="*/ 4953000 w 8830301"/>
                <a:gd name="connsiteY22" fmla="*/ 585014 h 2324914"/>
                <a:gd name="connsiteX23" fmla="*/ 5092700 w 8830301"/>
                <a:gd name="connsiteY23" fmla="*/ 546914 h 2324914"/>
                <a:gd name="connsiteX24" fmla="*/ 5194300 w 8830301"/>
                <a:gd name="connsiteY24" fmla="*/ 508814 h 2324914"/>
                <a:gd name="connsiteX25" fmla="*/ 5321300 w 8830301"/>
                <a:gd name="connsiteY25" fmla="*/ 470714 h 2324914"/>
                <a:gd name="connsiteX26" fmla="*/ 5359400 w 8830301"/>
                <a:gd name="connsiteY26" fmla="*/ 458014 h 2324914"/>
                <a:gd name="connsiteX27" fmla="*/ 5410200 w 8830301"/>
                <a:gd name="connsiteY27" fmla="*/ 445314 h 2324914"/>
                <a:gd name="connsiteX28" fmla="*/ 5473700 w 8830301"/>
                <a:gd name="connsiteY28" fmla="*/ 419914 h 2324914"/>
                <a:gd name="connsiteX29" fmla="*/ 5549900 w 8830301"/>
                <a:gd name="connsiteY29" fmla="*/ 394514 h 2324914"/>
                <a:gd name="connsiteX30" fmla="*/ 5588000 w 8830301"/>
                <a:gd name="connsiteY30" fmla="*/ 369114 h 2324914"/>
                <a:gd name="connsiteX31" fmla="*/ 5676900 w 8830301"/>
                <a:gd name="connsiteY31" fmla="*/ 343714 h 2324914"/>
                <a:gd name="connsiteX32" fmla="*/ 5715000 w 8830301"/>
                <a:gd name="connsiteY32" fmla="*/ 331014 h 2324914"/>
                <a:gd name="connsiteX33" fmla="*/ 5778500 w 8830301"/>
                <a:gd name="connsiteY33" fmla="*/ 318314 h 2324914"/>
                <a:gd name="connsiteX34" fmla="*/ 5854700 w 8830301"/>
                <a:gd name="connsiteY34" fmla="*/ 292914 h 2324914"/>
                <a:gd name="connsiteX35" fmla="*/ 5892800 w 8830301"/>
                <a:gd name="connsiteY35" fmla="*/ 280214 h 2324914"/>
                <a:gd name="connsiteX36" fmla="*/ 5930900 w 8830301"/>
                <a:gd name="connsiteY36" fmla="*/ 254814 h 2324914"/>
                <a:gd name="connsiteX37" fmla="*/ 6032500 w 8830301"/>
                <a:gd name="connsiteY37" fmla="*/ 242114 h 2324914"/>
                <a:gd name="connsiteX38" fmla="*/ 6515100 w 8830301"/>
                <a:gd name="connsiteY38" fmla="*/ 216714 h 2324914"/>
                <a:gd name="connsiteX39" fmla="*/ 6794500 w 8830301"/>
                <a:gd name="connsiteY39" fmla="*/ 191314 h 2324914"/>
                <a:gd name="connsiteX40" fmla="*/ 6832600 w 8830301"/>
                <a:gd name="connsiteY40" fmla="*/ 178614 h 2324914"/>
                <a:gd name="connsiteX41" fmla="*/ 6883400 w 8830301"/>
                <a:gd name="connsiteY41" fmla="*/ 165914 h 2324914"/>
                <a:gd name="connsiteX42" fmla="*/ 6921500 w 8830301"/>
                <a:gd name="connsiteY42" fmla="*/ 140514 h 2324914"/>
                <a:gd name="connsiteX43" fmla="*/ 7023100 w 8830301"/>
                <a:gd name="connsiteY43" fmla="*/ 127814 h 2324914"/>
                <a:gd name="connsiteX44" fmla="*/ 7099300 w 8830301"/>
                <a:gd name="connsiteY44" fmla="*/ 115114 h 2324914"/>
                <a:gd name="connsiteX45" fmla="*/ 7200900 w 8830301"/>
                <a:gd name="connsiteY45" fmla="*/ 89714 h 2324914"/>
                <a:gd name="connsiteX46" fmla="*/ 7239000 w 8830301"/>
                <a:gd name="connsiteY46" fmla="*/ 77014 h 2324914"/>
                <a:gd name="connsiteX47" fmla="*/ 7315200 w 8830301"/>
                <a:gd name="connsiteY47" fmla="*/ 64314 h 2324914"/>
                <a:gd name="connsiteX48" fmla="*/ 7454900 w 8830301"/>
                <a:gd name="connsiteY48" fmla="*/ 51614 h 2324914"/>
                <a:gd name="connsiteX49" fmla="*/ 7531100 w 8830301"/>
                <a:gd name="connsiteY49" fmla="*/ 38914 h 2324914"/>
                <a:gd name="connsiteX50" fmla="*/ 7874000 w 8830301"/>
                <a:gd name="connsiteY50" fmla="*/ 26214 h 2324914"/>
                <a:gd name="connsiteX51" fmla="*/ 8128000 w 8830301"/>
                <a:gd name="connsiteY51" fmla="*/ 814 h 2324914"/>
                <a:gd name="connsiteX52" fmla="*/ 8420100 w 8830301"/>
                <a:gd name="connsiteY52" fmla="*/ 915214 h 2324914"/>
                <a:gd name="connsiteX53" fmla="*/ 7467600 w 8830301"/>
                <a:gd name="connsiteY53" fmla="*/ 940614 h 2324914"/>
                <a:gd name="connsiteX54" fmla="*/ 7175500 w 8830301"/>
                <a:gd name="connsiteY54" fmla="*/ 966014 h 2324914"/>
                <a:gd name="connsiteX55" fmla="*/ 7048500 w 8830301"/>
                <a:gd name="connsiteY55" fmla="*/ 978714 h 2324914"/>
                <a:gd name="connsiteX56" fmla="*/ 6985000 w 8830301"/>
                <a:gd name="connsiteY56" fmla="*/ 991414 h 2324914"/>
                <a:gd name="connsiteX57" fmla="*/ 6819900 w 8830301"/>
                <a:gd name="connsiteY57" fmla="*/ 1004114 h 2324914"/>
                <a:gd name="connsiteX58" fmla="*/ 6781800 w 8830301"/>
                <a:gd name="connsiteY58" fmla="*/ 1016814 h 2324914"/>
                <a:gd name="connsiteX59" fmla="*/ 6718300 w 8830301"/>
                <a:gd name="connsiteY59" fmla="*/ 1042214 h 2324914"/>
                <a:gd name="connsiteX60" fmla="*/ 6616700 w 8830301"/>
                <a:gd name="connsiteY60" fmla="*/ 1054914 h 2324914"/>
                <a:gd name="connsiteX61" fmla="*/ 6578600 w 8830301"/>
                <a:gd name="connsiteY61" fmla="*/ 1080314 h 2324914"/>
                <a:gd name="connsiteX62" fmla="*/ 6464300 w 8830301"/>
                <a:gd name="connsiteY62" fmla="*/ 1105714 h 2324914"/>
                <a:gd name="connsiteX63" fmla="*/ 6362700 w 8830301"/>
                <a:gd name="connsiteY63" fmla="*/ 1143814 h 2324914"/>
                <a:gd name="connsiteX64" fmla="*/ 6311900 w 8830301"/>
                <a:gd name="connsiteY64" fmla="*/ 1169214 h 2324914"/>
                <a:gd name="connsiteX65" fmla="*/ 6261100 w 8830301"/>
                <a:gd name="connsiteY65" fmla="*/ 1181914 h 2324914"/>
                <a:gd name="connsiteX66" fmla="*/ 6184900 w 8830301"/>
                <a:gd name="connsiteY66" fmla="*/ 1220014 h 2324914"/>
                <a:gd name="connsiteX67" fmla="*/ 6146800 w 8830301"/>
                <a:gd name="connsiteY67" fmla="*/ 1245414 h 2324914"/>
                <a:gd name="connsiteX68" fmla="*/ 6070600 w 8830301"/>
                <a:gd name="connsiteY68" fmla="*/ 1258114 h 2324914"/>
                <a:gd name="connsiteX69" fmla="*/ 6007100 w 8830301"/>
                <a:gd name="connsiteY69" fmla="*/ 1270814 h 2324914"/>
                <a:gd name="connsiteX70" fmla="*/ 5930900 w 8830301"/>
                <a:gd name="connsiteY70" fmla="*/ 1296214 h 2324914"/>
                <a:gd name="connsiteX71" fmla="*/ 5727700 w 8830301"/>
                <a:gd name="connsiteY71" fmla="*/ 1321614 h 2324914"/>
                <a:gd name="connsiteX72" fmla="*/ 5600700 w 8830301"/>
                <a:gd name="connsiteY72" fmla="*/ 1347014 h 2324914"/>
                <a:gd name="connsiteX73" fmla="*/ 5562600 w 8830301"/>
                <a:gd name="connsiteY73" fmla="*/ 1359714 h 2324914"/>
                <a:gd name="connsiteX74" fmla="*/ 5473700 w 8830301"/>
                <a:gd name="connsiteY74" fmla="*/ 1372414 h 2324914"/>
                <a:gd name="connsiteX75" fmla="*/ 5435600 w 8830301"/>
                <a:gd name="connsiteY75" fmla="*/ 1385114 h 2324914"/>
                <a:gd name="connsiteX76" fmla="*/ 5372100 w 8830301"/>
                <a:gd name="connsiteY76" fmla="*/ 1410514 h 2324914"/>
                <a:gd name="connsiteX77" fmla="*/ 5270500 w 8830301"/>
                <a:gd name="connsiteY77" fmla="*/ 1423214 h 2324914"/>
                <a:gd name="connsiteX78" fmla="*/ 5232400 w 8830301"/>
                <a:gd name="connsiteY78" fmla="*/ 1435914 h 2324914"/>
                <a:gd name="connsiteX79" fmla="*/ 5168900 w 8830301"/>
                <a:gd name="connsiteY79" fmla="*/ 1461314 h 2324914"/>
                <a:gd name="connsiteX80" fmla="*/ 5118100 w 8830301"/>
                <a:gd name="connsiteY80" fmla="*/ 1474014 h 2324914"/>
                <a:gd name="connsiteX81" fmla="*/ 5080000 w 8830301"/>
                <a:gd name="connsiteY81" fmla="*/ 1499414 h 2324914"/>
                <a:gd name="connsiteX82" fmla="*/ 5016500 w 8830301"/>
                <a:gd name="connsiteY82" fmla="*/ 1512114 h 2324914"/>
                <a:gd name="connsiteX83" fmla="*/ 4965700 w 8830301"/>
                <a:gd name="connsiteY83" fmla="*/ 1524814 h 2324914"/>
                <a:gd name="connsiteX84" fmla="*/ 4927600 w 8830301"/>
                <a:gd name="connsiteY84" fmla="*/ 1550214 h 2324914"/>
                <a:gd name="connsiteX85" fmla="*/ 4889500 w 8830301"/>
                <a:gd name="connsiteY85" fmla="*/ 1562914 h 2324914"/>
                <a:gd name="connsiteX86" fmla="*/ 4838700 w 8830301"/>
                <a:gd name="connsiteY86" fmla="*/ 1588314 h 2324914"/>
                <a:gd name="connsiteX87" fmla="*/ 4800600 w 8830301"/>
                <a:gd name="connsiteY87" fmla="*/ 1601014 h 2324914"/>
                <a:gd name="connsiteX88" fmla="*/ 4749800 w 8830301"/>
                <a:gd name="connsiteY88" fmla="*/ 1626414 h 2324914"/>
                <a:gd name="connsiteX89" fmla="*/ 4686300 w 8830301"/>
                <a:gd name="connsiteY89" fmla="*/ 1651814 h 2324914"/>
                <a:gd name="connsiteX90" fmla="*/ 4648200 w 8830301"/>
                <a:gd name="connsiteY90" fmla="*/ 1689914 h 2324914"/>
                <a:gd name="connsiteX91" fmla="*/ 4495800 w 8830301"/>
                <a:gd name="connsiteY91" fmla="*/ 1778814 h 2324914"/>
                <a:gd name="connsiteX92" fmla="*/ 4406900 w 8830301"/>
                <a:gd name="connsiteY92" fmla="*/ 1804214 h 2324914"/>
                <a:gd name="connsiteX93" fmla="*/ 4330700 w 8830301"/>
                <a:gd name="connsiteY93" fmla="*/ 1855014 h 2324914"/>
                <a:gd name="connsiteX94" fmla="*/ 4292600 w 8830301"/>
                <a:gd name="connsiteY94" fmla="*/ 1880414 h 2324914"/>
                <a:gd name="connsiteX95" fmla="*/ 4254500 w 8830301"/>
                <a:gd name="connsiteY95" fmla="*/ 1893114 h 2324914"/>
                <a:gd name="connsiteX96" fmla="*/ 4165600 w 8830301"/>
                <a:gd name="connsiteY96" fmla="*/ 1956614 h 2324914"/>
                <a:gd name="connsiteX97" fmla="*/ 4127500 w 8830301"/>
                <a:gd name="connsiteY97" fmla="*/ 1969314 h 2324914"/>
                <a:gd name="connsiteX98" fmla="*/ 3975100 w 8830301"/>
                <a:gd name="connsiteY98" fmla="*/ 2058214 h 2324914"/>
                <a:gd name="connsiteX99" fmla="*/ 3848100 w 8830301"/>
                <a:gd name="connsiteY99" fmla="*/ 2109014 h 2324914"/>
                <a:gd name="connsiteX100" fmla="*/ 3746500 w 8830301"/>
                <a:gd name="connsiteY100" fmla="*/ 2147114 h 2324914"/>
                <a:gd name="connsiteX101" fmla="*/ 3632200 w 8830301"/>
                <a:gd name="connsiteY101" fmla="*/ 2159814 h 2324914"/>
                <a:gd name="connsiteX102" fmla="*/ 3429000 w 8830301"/>
                <a:gd name="connsiteY102" fmla="*/ 2185214 h 2324914"/>
                <a:gd name="connsiteX103" fmla="*/ 2006600 w 8830301"/>
                <a:gd name="connsiteY103" fmla="*/ 2210614 h 2324914"/>
                <a:gd name="connsiteX104" fmla="*/ 1879600 w 8830301"/>
                <a:gd name="connsiteY104" fmla="*/ 2223314 h 2324914"/>
                <a:gd name="connsiteX105" fmla="*/ 1473200 w 8830301"/>
                <a:gd name="connsiteY105" fmla="*/ 2248714 h 2324914"/>
                <a:gd name="connsiteX106" fmla="*/ 1257300 w 8830301"/>
                <a:gd name="connsiteY106" fmla="*/ 2274114 h 2324914"/>
                <a:gd name="connsiteX107" fmla="*/ 977900 w 8830301"/>
                <a:gd name="connsiteY107" fmla="*/ 2299514 h 2324914"/>
                <a:gd name="connsiteX108" fmla="*/ 685800 w 8830301"/>
                <a:gd name="connsiteY108" fmla="*/ 2312214 h 2324914"/>
                <a:gd name="connsiteX109" fmla="*/ 469900 w 8830301"/>
                <a:gd name="connsiteY109" fmla="*/ 2324914 h 2324914"/>
                <a:gd name="connsiteX110" fmla="*/ 114300 w 8830301"/>
                <a:gd name="connsiteY110" fmla="*/ 2299514 h 2324914"/>
                <a:gd name="connsiteX111" fmla="*/ 38100 w 8830301"/>
                <a:gd name="connsiteY111" fmla="*/ 2286814 h 2324914"/>
                <a:gd name="connsiteX112" fmla="*/ 25400 w 8830301"/>
                <a:gd name="connsiteY112" fmla="*/ 2248714 h 2324914"/>
                <a:gd name="connsiteX113" fmla="*/ 0 w 8830301"/>
                <a:gd name="connsiteY113" fmla="*/ 2210614 h 2324914"/>
                <a:gd name="connsiteX114" fmla="*/ 25400 w 8830301"/>
                <a:gd name="connsiteY114" fmla="*/ 2121714 h 2324914"/>
                <a:gd name="connsiteX115" fmla="*/ 38100 w 8830301"/>
                <a:gd name="connsiteY115" fmla="*/ 2045514 h 2324914"/>
                <a:gd name="connsiteX116" fmla="*/ 63500 w 8830301"/>
                <a:gd name="connsiteY116" fmla="*/ 1867714 h 2324914"/>
                <a:gd name="connsiteX117" fmla="*/ 88900 w 8830301"/>
                <a:gd name="connsiteY117" fmla="*/ 1715314 h 2324914"/>
                <a:gd name="connsiteX118" fmla="*/ 114300 w 8830301"/>
                <a:gd name="connsiteY118" fmla="*/ 1575614 h 2324914"/>
                <a:gd name="connsiteX119" fmla="*/ 101600 w 8830301"/>
                <a:gd name="connsiteY119" fmla="*/ 1347014 h 2324914"/>
                <a:gd name="connsiteX120" fmla="*/ 76200 w 8830301"/>
                <a:gd name="connsiteY120" fmla="*/ 1308914 h 2324914"/>
                <a:gd name="connsiteX121" fmla="*/ 12700 w 8830301"/>
                <a:gd name="connsiteY121"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2667000 w 8830301"/>
                <a:gd name="connsiteY4" fmla="*/ 1169214 h 2324914"/>
                <a:gd name="connsiteX5" fmla="*/ 2959100 w 8830301"/>
                <a:gd name="connsiteY5" fmla="*/ 1143814 h 2324914"/>
                <a:gd name="connsiteX6" fmla="*/ 3251200 w 8830301"/>
                <a:gd name="connsiteY6" fmla="*/ 1093014 h 2324914"/>
                <a:gd name="connsiteX7" fmla="*/ 3340100 w 8830301"/>
                <a:gd name="connsiteY7" fmla="*/ 1080314 h 2324914"/>
                <a:gd name="connsiteX8" fmla="*/ 3771900 w 8830301"/>
                <a:gd name="connsiteY8" fmla="*/ 1067614 h 2324914"/>
                <a:gd name="connsiteX9" fmla="*/ 4013200 w 8830301"/>
                <a:gd name="connsiteY9" fmla="*/ 1054914 h 2324914"/>
                <a:gd name="connsiteX10" fmla="*/ 4140200 w 8830301"/>
                <a:gd name="connsiteY10" fmla="*/ 1016814 h 2324914"/>
                <a:gd name="connsiteX11" fmla="*/ 4178300 w 8830301"/>
                <a:gd name="connsiteY11" fmla="*/ 1004114 h 2324914"/>
                <a:gd name="connsiteX12" fmla="*/ 4254500 w 8830301"/>
                <a:gd name="connsiteY12" fmla="*/ 966014 h 2324914"/>
                <a:gd name="connsiteX13" fmla="*/ 4305300 w 8830301"/>
                <a:gd name="connsiteY13" fmla="*/ 940614 h 2324914"/>
                <a:gd name="connsiteX14" fmla="*/ 4381500 w 8830301"/>
                <a:gd name="connsiteY14" fmla="*/ 889814 h 2324914"/>
                <a:gd name="connsiteX15" fmla="*/ 4457700 w 8830301"/>
                <a:gd name="connsiteY15" fmla="*/ 826314 h 2324914"/>
                <a:gd name="connsiteX16" fmla="*/ 4495800 w 8830301"/>
                <a:gd name="connsiteY16" fmla="*/ 788214 h 2324914"/>
                <a:gd name="connsiteX17" fmla="*/ 4584700 w 8830301"/>
                <a:gd name="connsiteY17" fmla="*/ 724714 h 2324914"/>
                <a:gd name="connsiteX18" fmla="*/ 4635500 w 8830301"/>
                <a:gd name="connsiteY18" fmla="*/ 699314 h 2324914"/>
                <a:gd name="connsiteX19" fmla="*/ 4737100 w 8830301"/>
                <a:gd name="connsiteY19" fmla="*/ 673914 h 2324914"/>
                <a:gd name="connsiteX20" fmla="*/ 4826000 w 8830301"/>
                <a:gd name="connsiteY20" fmla="*/ 623114 h 2324914"/>
                <a:gd name="connsiteX21" fmla="*/ 4876800 w 8830301"/>
                <a:gd name="connsiteY21" fmla="*/ 597714 h 2324914"/>
                <a:gd name="connsiteX22" fmla="*/ 4953000 w 8830301"/>
                <a:gd name="connsiteY22" fmla="*/ 585014 h 2324914"/>
                <a:gd name="connsiteX23" fmla="*/ 5092700 w 8830301"/>
                <a:gd name="connsiteY23" fmla="*/ 546914 h 2324914"/>
                <a:gd name="connsiteX24" fmla="*/ 5194300 w 8830301"/>
                <a:gd name="connsiteY24" fmla="*/ 508814 h 2324914"/>
                <a:gd name="connsiteX25" fmla="*/ 5321300 w 8830301"/>
                <a:gd name="connsiteY25" fmla="*/ 470714 h 2324914"/>
                <a:gd name="connsiteX26" fmla="*/ 5359400 w 8830301"/>
                <a:gd name="connsiteY26" fmla="*/ 458014 h 2324914"/>
                <a:gd name="connsiteX27" fmla="*/ 5410200 w 8830301"/>
                <a:gd name="connsiteY27" fmla="*/ 445314 h 2324914"/>
                <a:gd name="connsiteX28" fmla="*/ 5473700 w 8830301"/>
                <a:gd name="connsiteY28" fmla="*/ 419914 h 2324914"/>
                <a:gd name="connsiteX29" fmla="*/ 5549900 w 8830301"/>
                <a:gd name="connsiteY29" fmla="*/ 394514 h 2324914"/>
                <a:gd name="connsiteX30" fmla="*/ 5588000 w 8830301"/>
                <a:gd name="connsiteY30" fmla="*/ 369114 h 2324914"/>
                <a:gd name="connsiteX31" fmla="*/ 5676900 w 8830301"/>
                <a:gd name="connsiteY31" fmla="*/ 343714 h 2324914"/>
                <a:gd name="connsiteX32" fmla="*/ 5715000 w 8830301"/>
                <a:gd name="connsiteY32" fmla="*/ 331014 h 2324914"/>
                <a:gd name="connsiteX33" fmla="*/ 5778500 w 8830301"/>
                <a:gd name="connsiteY33" fmla="*/ 318314 h 2324914"/>
                <a:gd name="connsiteX34" fmla="*/ 5854700 w 8830301"/>
                <a:gd name="connsiteY34" fmla="*/ 292914 h 2324914"/>
                <a:gd name="connsiteX35" fmla="*/ 5892800 w 8830301"/>
                <a:gd name="connsiteY35" fmla="*/ 280214 h 2324914"/>
                <a:gd name="connsiteX36" fmla="*/ 5930900 w 8830301"/>
                <a:gd name="connsiteY36" fmla="*/ 254814 h 2324914"/>
                <a:gd name="connsiteX37" fmla="*/ 6032500 w 8830301"/>
                <a:gd name="connsiteY37" fmla="*/ 242114 h 2324914"/>
                <a:gd name="connsiteX38" fmla="*/ 6515100 w 8830301"/>
                <a:gd name="connsiteY38" fmla="*/ 216714 h 2324914"/>
                <a:gd name="connsiteX39" fmla="*/ 6794500 w 8830301"/>
                <a:gd name="connsiteY39" fmla="*/ 191314 h 2324914"/>
                <a:gd name="connsiteX40" fmla="*/ 6832600 w 8830301"/>
                <a:gd name="connsiteY40" fmla="*/ 178614 h 2324914"/>
                <a:gd name="connsiteX41" fmla="*/ 6883400 w 8830301"/>
                <a:gd name="connsiteY41" fmla="*/ 165914 h 2324914"/>
                <a:gd name="connsiteX42" fmla="*/ 6921500 w 8830301"/>
                <a:gd name="connsiteY42" fmla="*/ 140514 h 2324914"/>
                <a:gd name="connsiteX43" fmla="*/ 7023100 w 8830301"/>
                <a:gd name="connsiteY43" fmla="*/ 127814 h 2324914"/>
                <a:gd name="connsiteX44" fmla="*/ 7099300 w 8830301"/>
                <a:gd name="connsiteY44" fmla="*/ 115114 h 2324914"/>
                <a:gd name="connsiteX45" fmla="*/ 7200900 w 8830301"/>
                <a:gd name="connsiteY45" fmla="*/ 89714 h 2324914"/>
                <a:gd name="connsiteX46" fmla="*/ 7239000 w 8830301"/>
                <a:gd name="connsiteY46" fmla="*/ 77014 h 2324914"/>
                <a:gd name="connsiteX47" fmla="*/ 7315200 w 8830301"/>
                <a:gd name="connsiteY47" fmla="*/ 64314 h 2324914"/>
                <a:gd name="connsiteX48" fmla="*/ 7454900 w 8830301"/>
                <a:gd name="connsiteY48" fmla="*/ 51614 h 2324914"/>
                <a:gd name="connsiteX49" fmla="*/ 7531100 w 8830301"/>
                <a:gd name="connsiteY49" fmla="*/ 38914 h 2324914"/>
                <a:gd name="connsiteX50" fmla="*/ 7874000 w 8830301"/>
                <a:gd name="connsiteY50" fmla="*/ 26214 h 2324914"/>
                <a:gd name="connsiteX51" fmla="*/ 8128000 w 8830301"/>
                <a:gd name="connsiteY51" fmla="*/ 814 h 2324914"/>
                <a:gd name="connsiteX52" fmla="*/ 8420100 w 8830301"/>
                <a:gd name="connsiteY52" fmla="*/ 915214 h 2324914"/>
                <a:gd name="connsiteX53" fmla="*/ 7467600 w 8830301"/>
                <a:gd name="connsiteY53" fmla="*/ 940614 h 2324914"/>
                <a:gd name="connsiteX54" fmla="*/ 7175500 w 8830301"/>
                <a:gd name="connsiteY54" fmla="*/ 966014 h 2324914"/>
                <a:gd name="connsiteX55" fmla="*/ 7048500 w 8830301"/>
                <a:gd name="connsiteY55" fmla="*/ 978714 h 2324914"/>
                <a:gd name="connsiteX56" fmla="*/ 6985000 w 8830301"/>
                <a:gd name="connsiteY56" fmla="*/ 991414 h 2324914"/>
                <a:gd name="connsiteX57" fmla="*/ 6819900 w 8830301"/>
                <a:gd name="connsiteY57" fmla="*/ 1004114 h 2324914"/>
                <a:gd name="connsiteX58" fmla="*/ 6781800 w 8830301"/>
                <a:gd name="connsiteY58" fmla="*/ 1016814 h 2324914"/>
                <a:gd name="connsiteX59" fmla="*/ 6718300 w 8830301"/>
                <a:gd name="connsiteY59" fmla="*/ 1042214 h 2324914"/>
                <a:gd name="connsiteX60" fmla="*/ 6616700 w 8830301"/>
                <a:gd name="connsiteY60" fmla="*/ 1054914 h 2324914"/>
                <a:gd name="connsiteX61" fmla="*/ 6578600 w 8830301"/>
                <a:gd name="connsiteY61" fmla="*/ 1080314 h 2324914"/>
                <a:gd name="connsiteX62" fmla="*/ 6464300 w 8830301"/>
                <a:gd name="connsiteY62" fmla="*/ 1105714 h 2324914"/>
                <a:gd name="connsiteX63" fmla="*/ 6362700 w 8830301"/>
                <a:gd name="connsiteY63" fmla="*/ 1143814 h 2324914"/>
                <a:gd name="connsiteX64" fmla="*/ 6311900 w 8830301"/>
                <a:gd name="connsiteY64" fmla="*/ 1169214 h 2324914"/>
                <a:gd name="connsiteX65" fmla="*/ 6261100 w 8830301"/>
                <a:gd name="connsiteY65" fmla="*/ 1181914 h 2324914"/>
                <a:gd name="connsiteX66" fmla="*/ 6184900 w 8830301"/>
                <a:gd name="connsiteY66" fmla="*/ 1220014 h 2324914"/>
                <a:gd name="connsiteX67" fmla="*/ 6146800 w 8830301"/>
                <a:gd name="connsiteY67" fmla="*/ 1245414 h 2324914"/>
                <a:gd name="connsiteX68" fmla="*/ 6070600 w 8830301"/>
                <a:gd name="connsiteY68" fmla="*/ 1258114 h 2324914"/>
                <a:gd name="connsiteX69" fmla="*/ 6007100 w 8830301"/>
                <a:gd name="connsiteY69" fmla="*/ 1270814 h 2324914"/>
                <a:gd name="connsiteX70" fmla="*/ 5930900 w 8830301"/>
                <a:gd name="connsiteY70" fmla="*/ 1296214 h 2324914"/>
                <a:gd name="connsiteX71" fmla="*/ 5727700 w 8830301"/>
                <a:gd name="connsiteY71" fmla="*/ 1321614 h 2324914"/>
                <a:gd name="connsiteX72" fmla="*/ 5600700 w 8830301"/>
                <a:gd name="connsiteY72" fmla="*/ 1347014 h 2324914"/>
                <a:gd name="connsiteX73" fmla="*/ 5562600 w 8830301"/>
                <a:gd name="connsiteY73" fmla="*/ 1359714 h 2324914"/>
                <a:gd name="connsiteX74" fmla="*/ 5473700 w 8830301"/>
                <a:gd name="connsiteY74" fmla="*/ 1372414 h 2324914"/>
                <a:gd name="connsiteX75" fmla="*/ 5435600 w 8830301"/>
                <a:gd name="connsiteY75" fmla="*/ 1385114 h 2324914"/>
                <a:gd name="connsiteX76" fmla="*/ 5372100 w 8830301"/>
                <a:gd name="connsiteY76" fmla="*/ 1410514 h 2324914"/>
                <a:gd name="connsiteX77" fmla="*/ 5270500 w 8830301"/>
                <a:gd name="connsiteY77" fmla="*/ 1423214 h 2324914"/>
                <a:gd name="connsiteX78" fmla="*/ 5232400 w 8830301"/>
                <a:gd name="connsiteY78" fmla="*/ 1435914 h 2324914"/>
                <a:gd name="connsiteX79" fmla="*/ 5168900 w 8830301"/>
                <a:gd name="connsiteY79" fmla="*/ 1461314 h 2324914"/>
                <a:gd name="connsiteX80" fmla="*/ 5118100 w 8830301"/>
                <a:gd name="connsiteY80" fmla="*/ 1474014 h 2324914"/>
                <a:gd name="connsiteX81" fmla="*/ 5080000 w 8830301"/>
                <a:gd name="connsiteY81" fmla="*/ 1499414 h 2324914"/>
                <a:gd name="connsiteX82" fmla="*/ 5016500 w 8830301"/>
                <a:gd name="connsiteY82" fmla="*/ 1512114 h 2324914"/>
                <a:gd name="connsiteX83" fmla="*/ 4965700 w 8830301"/>
                <a:gd name="connsiteY83" fmla="*/ 1524814 h 2324914"/>
                <a:gd name="connsiteX84" fmla="*/ 4927600 w 8830301"/>
                <a:gd name="connsiteY84" fmla="*/ 1550214 h 2324914"/>
                <a:gd name="connsiteX85" fmla="*/ 4889500 w 8830301"/>
                <a:gd name="connsiteY85" fmla="*/ 1562914 h 2324914"/>
                <a:gd name="connsiteX86" fmla="*/ 4838700 w 8830301"/>
                <a:gd name="connsiteY86" fmla="*/ 1588314 h 2324914"/>
                <a:gd name="connsiteX87" fmla="*/ 4800600 w 8830301"/>
                <a:gd name="connsiteY87" fmla="*/ 1601014 h 2324914"/>
                <a:gd name="connsiteX88" fmla="*/ 4749800 w 8830301"/>
                <a:gd name="connsiteY88" fmla="*/ 1626414 h 2324914"/>
                <a:gd name="connsiteX89" fmla="*/ 4686300 w 8830301"/>
                <a:gd name="connsiteY89" fmla="*/ 1651814 h 2324914"/>
                <a:gd name="connsiteX90" fmla="*/ 4648200 w 8830301"/>
                <a:gd name="connsiteY90" fmla="*/ 1689914 h 2324914"/>
                <a:gd name="connsiteX91" fmla="*/ 4495800 w 8830301"/>
                <a:gd name="connsiteY91" fmla="*/ 1778814 h 2324914"/>
                <a:gd name="connsiteX92" fmla="*/ 4406900 w 8830301"/>
                <a:gd name="connsiteY92" fmla="*/ 1804214 h 2324914"/>
                <a:gd name="connsiteX93" fmla="*/ 4330700 w 8830301"/>
                <a:gd name="connsiteY93" fmla="*/ 1855014 h 2324914"/>
                <a:gd name="connsiteX94" fmla="*/ 4292600 w 8830301"/>
                <a:gd name="connsiteY94" fmla="*/ 1880414 h 2324914"/>
                <a:gd name="connsiteX95" fmla="*/ 4254500 w 8830301"/>
                <a:gd name="connsiteY95" fmla="*/ 1893114 h 2324914"/>
                <a:gd name="connsiteX96" fmla="*/ 4165600 w 8830301"/>
                <a:gd name="connsiteY96" fmla="*/ 1956614 h 2324914"/>
                <a:gd name="connsiteX97" fmla="*/ 4127500 w 8830301"/>
                <a:gd name="connsiteY97" fmla="*/ 1969314 h 2324914"/>
                <a:gd name="connsiteX98" fmla="*/ 3975100 w 8830301"/>
                <a:gd name="connsiteY98" fmla="*/ 2058214 h 2324914"/>
                <a:gd name="connsiteX99" fmla="*/ 3848100 w 8830301"/>
                <a:gd name="connsiteY99" fmla="*/ 2109014 h 2324914"/>
                <a:gd name="connsiteX100" fmla="*/ 3746500 w 8830301"/>
                <a:gd name="connsiteY100" fmla="*/ 2147114 h 2324914"/>
                <a:gd name="connsiteX101" fmla="*/ 3632200 w 8830301"/>
                <a:gd name="connsiteY101" fmla="*/ 2159814 h 2324914"/>
                <a:gd name="connsiteX102" fmla="*/ 3429000 w 8830301"/>
                <a:gd name="connsiteY102" fmla="*/ 2185214 h 2324914"/>
                <a:gd name="connsiteX103" fmla="*/ 2006600 w 8830301"/>
                <a:gd name="connsiteY103" fmla="*/ 2210614 h 2324914"/>
                <a:gd name="connsiteX104" fmla="*/ 1879600 w 8830301"/>
                <a:gd name="connsiteY104" fmla="*/ 2223314 h 2324914"/>
                <a:gd name="connsiteX105" fmla="*/ 1473200 w 8830301"/>
                <a:gd name="connsiteY105" fmla="*/ 2248714 h 2324914"/>
                <a:gd name="connsiteX106" fmla="*/ 1257300 w 8830301"/>
                <a:gd name="connsiteY106" fmla="*/ 2274114 h 2324914"/>
                <a:gd name="connsiteX107" fmla="*/ 977900 w 8830301"/>
                <a:gd name="connsiteY107" fmla="*/ 2299514 h 2324914"/>
                <a:gd name="connsiteX108" fmla="*/ 685800 w 8830301"/>
                <a:gd name="connsiteY108" fmla="*/ 2312214 h 2324914"/>
                <a:gd name="connsiteX109" fmla="*/ 469900 w 8830301"/>
                <a:gd name="connsiteY109" fmla="*/ 2324914 h 2324914"/>
                <a:gd name="connsiteX110" fmla="*/ 114300 w 8830301"/>
                <a:gd name="connsiteY110" fmla="*/ 2299514 h 2324914"/>
                <a:gd name="connsiteX111" fmla="*/ 38100 w 8830301"/>
                <a:gd name="connsiteY111" fmla="*/ 2286814 h 2324914"/>
                <a:gd name="connsiteX112" fmla="*/ 25400 w 8830301"/>
                <a:gd name="connsiteY112" fmla="*/ 2248714 h 2324914"/>
                <a:gd name="connsiteX113" fmla="*/ 0 w 8830301"/>
                <a:gd name="connsiteY113" fmla="*/ 2210614 h 2324914"/>
                <a:gd name="connsiteX114" fmla="*/ 25400 w 8830301"/>
                <a:gd name="connsiteY114" fmla="*/ 2121714 h 2324914"/>
                <a:gd name="connsiteX115" fmla="*/ 38100 w 8830301"/>
                <a:gd name="connsiteY115" fmla="*/ 2045514 h 2324914"/>
                <a:gd name="connsiteX116" fmla="*/ 63500 w 8830301"/>
                <a:gd name="connsiteY116" fmla="*/ 1867714 h 2324914"/>
                <a:gd name="connsiteX117" fmla="*/ 88900 w 8830301"/>
                <a:gd name="connsiteY117" fmla="*/ 1715314 h 2324914"/>
                <a:gd name="connsiteX118" fmla="*/ 114300 w 8830301"/>
                <a:gd name="connsiteY118" fmla="*/ 1575614 h 2324914"/>
                <a:gd name="connsiteX119" fmla="*/ 101600 w 8830301"/>
                <a:gd name="connsiteY119" fmla="*/ 1347014 h 2324914"/>
                <a:gd name="connsiteX120" fmla="*/ 76200 w 8830301"/>
                <a:gd name="connsiteY120" fmla="*/ 1308914 h 2324914"/>
                <a:gd name="connsiteX121" fmla="*/ 12700 w 8830301"/>
                <a:gd name="connsiteY121"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2959100 w 8830301"/>
                <a:gd name="connsiteY4" fmla="*/ 1143814 h 2324914"/>
                <a:gd name="connsiteX5" fmla="*/ 3251200 w 8830301"/>
                <a:gd name="connsiteY5" fmla="*/ 1093014 h 2324914"/>
                <a:gd name="connsiteX6" fmla="*/ 3340100 w 8830301"/>
                <a:gd name="connsiteY6" fmla="*/ 1080314 h 2324914"/>
                <a:gd name="connsiteX7" fmla="*/ 3771900 w 8830301"/>
                <a:gd name="connsiteY7" fmla="*/ 1067614 h 2324914"/>
                <a:gd name="connsiteX8" fmla="*/ 4013200 w 8830301"/>
                <a:gd name="connsiteY8" fmla="*/ 1054914 h 2324914"/>
                <a:gd name="connsiteX9" fmla="*/ 4140200 w 8830301"/>
                <a:gd name="connsiteY9" fmla="*/ 1016814 h 2324914"/>
                <a:gd name="connsiteX10" fmla="*/ 4178300 w 8830301"/>
                <a:gd name="connsiteY10" fmla="*/ 1004114 h 2324914"/>
                <a:gd name="connsiteX11" fmla="*/ 4254500 w 8830301"/>
                <a:gd name="connsiteY11" fmla="*/ 966014 h 2324914"/>
                <a:gd name="connsiteX12" fmla="*/ 4305300 w 8830301"/>
                <a:gd name="connsiteY12" fmla="*/ 940614 h 2324914"/>
                <a:gd name="connsiteX13" fmla="*/ 4381500 w 8830301"/>
                <a:gd name="connsiteY13" fmla="*/ 889814 h 2324914"/>
                <a:gd name="connsiteX14" fmla="*/ 4457700 w 8830301"/>
                <a:gd name="connsiteY14" fmla="*/ 826314 h 2324914"/>
                <a:gd name="connsiteX15" fmla="*/ 4495800 w 8830301"/>
                <a:gd name="connsiteY15" fmla="*/ 788214 h 2324914"/>
                <a:gd name="connsiteX16" fmla="*/ 4584700 w 8830301"/>
                <a:gd name="connsiteY16" fmla="*/ 724714 h 2324914"/>
                <a:gd name="connsiteX17" fmla="*/ 4635500 w 8830301"/>
                <a:gd name="connsiteY17" fmla="*/ 699314 h 2324914"/>
                <a:gd name="connsiteX18" fmla="*/ 4737100 w 8830301"/>
                <a:gd name="connsiteY18" fmla="*/ 673914 h 2324914"/>
                <a:gd name="connsiteX19" fmla="*/ 4826000 w 8830301"/>
                <a:gd name="connsiteY19" fmla="*/ 623114 h 2324914"/>
                <a:gd name="connsiteX20" fmla="*/ 4876800 w 8830301"/>
                <a:gd name="connsiteY20" fmla="*/ 597714 h 2324914"/>
                <a:gd name="connsiteX21" fmla="*/ 4953000 w 8830301"/>
                <a:gd name="connsiteY21" fmla="*/ 585014 h 2324914"/>
                <a:gd name="connsiteX22" fmla="*/ 5092700 w 8830301"/>
                <a:gd name="connsiteY22" fmla="*/ 546914 h 2324914"/>
                <a:gd name="connsiteX23" fmla="*/ 5194300 w 8830301"/>
                <a:gd name="connsiteY23" fmla="*/ 508814 h 2324914"/>
                <a:gd name="connsiteX24" fmla="*/ 5321300 w 8830301"/>
                <a:gd name="connsiteY24" fmla="*/ 470714 h 2324914"/>
                <a:gd name="connsiteX25" fmla="*/ 5359400 w 8830301"/>
                <a:gd name="connsiteY25" fmla="*/ 458014 h 2324914"/>
                <a:gd name="connsiteX26" fmla="*/ 5410200 w 8830301"/>
                <a:gd name="connsiteY26" fmla="*/ 445314 h 2324914"/>
                <a:gd name="connsiteX27" fmla="*/ 5473700 w 8830301"/>
                <a:gd name="connsiteY27" fmla="*/ 419914 h 2324914"/>
                <a:gd name="connsiteX28" fmla="*/ 5549900 w 8830301"/>
                <a:gd name="connsiteY28" fmla="*/ 394514 h 2324914"/>
                <a:gd name="connsiteX29" fmla="*/ 5588000 w 8830301"/>
                <a:gd name="connsiteY29" fmla="*/ 369114 h 2324914"/>
                <a:gd name="connsiteX30" fmla="*/ 5676900 w 8830301"/>
                <a:gd name="connsiteY30" fmla="*/ 343714 h 2324914"/>
                <a:gd name="connsiteX31" fmla="*/ 5715000 w 8830301"/>
                <a:gd name="connsiteY31" fmla="*/ 331014 h 2324914"/>
                <a:gd name="connsiteX32" fmla="*/ 5778500 w 8830301"/>
                <a:gd name="connsiteY32" fmla="*/ 318314 h 2324914"/>
                <a:gd name="connsiteX33" fmla="*/ 5854700 w 8830301"/>
                <a:gd name="connsiteY33" fmla="*/ 292914 h 2324914"/>
                <a:gd name="connsiteX34" fmla="*/ 5892800 w 8830301"/>
                <a:gd name="connsiteY34" fmla="*/ 280214 h 2324914"/>
                <a:gd name="connsiteX35" fmla="*/ 5930900 w 8830301"/>
                <a:gd name="connsiteY35" fmla="*/ 254814 h 2324914"/>
                <a:gd name="connsiteX36" fmla="*/ 6032500 w 8830301"/>
                <a:gd name="connsiteY36" fmla="*/ 242114 h 2324914"/>
                <a:gd name="connsiteX37" fmla="*/ 6515100 w 8830301"/>
                <a:gd name="connsiteY37" fmla="*/ 216714 h 2324914"/>
                <a:gd name="connsiteX38" fmla="*/ 6794500 w 8830301"/>
                <a:gd name="connsiteY38" fmla="*/ 191314 h 2324914"/>
                <a:gd name="connsiteX39" fmla="*/ 6832600 w 8830301"/>
                <a:gd name="connsiteY39" fmla="*/ 178614 h 2324914"/>
                <a:gd name="connsiteX40" fmla="*/ 6883400 w 8830301"/>
                <a:gd name="connsiteY40" fmla="*/ 165914 h 2324914"/>
                <a:gd name="connsiteX41" fmla="*/ 6921500 w 8830301"/>
                <a:gd name="connsiteY41" fmla="*/ 140514 h 2324914"/>
                <a:gd name="connsiteX42" fmla="*/ 7023100 w 8830301"/>
                <a:gd name="connsiteY42" fmla="*/ 127814 h 2324914"/>
                <a:gd name="connsiteX43" fmla="*/ 7099300 w 8830301"/>
                <a:gd name="connsiteY43" fmla="*/ 115114 h 2324914"/>
                <a:gd name="connsiteX44" fmla="*/ 7200900 w 8830301"/>
                <a:gd name="connsiteY44" fmla="*/ 89714 h 2324914"/>
                <a:gd name="connsiteX45" fmla="*/ 7239000 w 8830301"/>
                <a:gd name="connsiteY45" fmla="*/ 77014 h 2324914"/>
                <a:gd name="connsiteX46" fmla="*/ 7315200 w 8830301"/>
                <a:gd name="connsiteY46" fmla="*/ 64314 h 2324914"/>
                <a:gd name="connsiteX47" fmla="*/ 7454900 w 8830301"/>
                <a:gd name="connsiteY47" fmla="*/ 51614 h 2324914"/>
                <a:gd name="connsiteX48" fmla="*/ 7531100 w 8830301"/>
                <a:gd name="connsiteY48" fmla="*/ 38914 h 2324914"/>
                <a:gd name="connsiteX49" fmla="*/ 7874000 w 8830301"/>
                <a:gd name="connsiteY49" fmla="*/ 26214 h 2324914"/>
                <a:gd name="connsiteX50" fmla="*/ 8128000 w 8830301"/>
                <a:gd name="connsiteY50" fmla="*/ 814 h 2324914"/>
                <a:gd name="connsiteX51" fmla="*/ 8420100 w 8830301"/>
                <a:gd name="connsiteY51" fmla="*/ 915214 h 2324914"/>
                <a:gd name="connsiteX52" fmla="*/ 7467600 w 8830301"/>
                <a:gd name="connsiteY52" fmla="*/ 940614 h 2324914"/>
                <a:gd name="connsiteX53" fmla="*/ 7175500 w 8830301"/>
                <a:gd name="connsiteY53" fmla="*/ 966014 h 2324914"/>
                <a:gd name="connsiteX54" fmla="*/ 7048500 w 8830301"/>
                <a:gd name="connsiteY54" fmla="*/ 978714 h 2324914"/>
                <a:gd name="connsiteX55" fmla="*/ 6985000 w 8830301"/>
                <a:gd name="connsiteY55" fmla="*/ 991414 h 2324914"/>
                <a:gd name="connsiteX56" fmla="*/ 6819900 w 8830301"/>
                <a:gd name="connsiteY56" fmla="*/ 1004114 h 2324914"/>
                <a:gd name="connsiteX57" fmla="*/ 6781800 w 8830301"/>
                <a:gd name="connsiteY57" fmla="*/ 1016814 h 2324914"/>
                <a:gd name="connsiteX58" fmla="*/ 6718300 w 8830301"/>
                <a:gd name="connsiteY58" fmla="*/ 1042214 h 2324914"/>
                <a:gd name="connsiteX59" fmla="*/ 6616700 w 8830301"/>
                <a:gd name="connsiteY59" fmla="*/ 1054914 h 2324914"/>
                <a:gd name="connsiteX60" fmla="*/ 6578600 w 8830301"/>
                <a:gd name="connsiteY60" fmla="*/ 1080314 h 2324914"/>
                <a:gd name="connsiteX61" fmla="*/ 6464300 w 8830301"/>
                <a:gd name="connsiteY61" fmla="*/ 1105714 h 2324914"/>
                <a:gd name="connsiteX62" fmla="*/ 6362700 w 8830301"/>
                <a:gd name="connsiteY62" fmla="*/ 1143814 h 2324914"/>
                <a:gd name="connsiteX63" fmla="*/ 6311900 w 8830301"/>
                <a:gd name="connsiteY63" fmla="*/ 1169214 h 2324914"/>
                <a:gd name="connsiteX64" fmla="*/ 6261100 w 8830301"/>
                <a:gd name="connsiteY64" fmla="*/ 1181914 h 2324914"/>
                <a:gd name="connsiteX65" fmla="*/ 6184900 w 8830301"/>
                <a:gd name="connsiteY65" fmla="*/ 1220014 h 2324914"/>
                <a:gd name="connsiteX66" fmla="*/ 6146800 w 8830301"/>
                <a:gd name="connsiteY66" fmla="*/ 1245414 h 2324914"/>
                <a:gd name="connsiteX67" fmla="*/ 6070600 w 8830301"/>
                <a:gd name="connsiteY67" fmla="*/ 1258114 h 2324914"/>
                <a:gd name="connsiteX68" fmla="*/ 6007100 w 8830301"/>
                <a:gd name="connsiteY68" fmla="*/ 1270814 h 2324914"/>
                <a:gd name="connsiteX69" fmla="*/ 5930900 w 8830301"/>
                <a:gd name="connsiteY69" fmla="*/ 1296214 h 2324914"/>
                <a:gd name="connsiteX70" fmla="*/ 5727700 w 8830301"/>
                <a:gd name="connsiteY70" fmla="*/ 1321614 h 2324914"/>
                <a:gd name="connsiteX71" fmla="*/ 5600700 w 8830301"/>
                <a:gd name="connsiteY71" fmla="*/ 1347014 h 2324914"/>
                <a:gd name="connsiteX72" fmla="*/ 5562600 w 8830301"/>
                <a:gd name="connsiteY72" fmla="*/ 1359714 h 2324914"/>
                <a:gd name="connsiteX73" fmla="*/ 5473700 w 8830301"/>
                <a:gd name="connsiteY73" fmla="*/ 1372414 h 2324914"/>
                <a:gd name="connsiteX74" fmla="*/ 5435600 w 8830301"/>
                <a:gd name="connsiteY74" fmla="*/ 1385114 h 2324914"/>
                <a:gd name="connsiteX75" fmla="*/ 5372100 w 8830301"/>
                <a:gd name="connsiteY75" fmla="*/ 1410514 h 2324914"/>
                <a:gd name="connsiteX76" fmla="*/ 5270500 w 8830301"/>
                <a:gd name="connsiteY76" fmla="*/ 1423214 h 2324914"/>
                <a:gd name="connsiteX77" fmla="*/ 5232400 w 8830301"/>
                <a:gd name="connsiteY77" fmla="*/ 1435914 h 2324914"/>
                <a:gd name="connsiteX78" fmla="*/ 5168900 w 8830301"/>
                <a:gd name="connsiteY78" fmla="*/ 1461314 h 2324914"/>
                <a:gd name="connsiteX79" fmla="*/ 5118100 w 8830301"/>
                <a:gd name="connsiteY79" fmla="*/ 1474014 h 2324914"/>
                <a:gd name="connsiteX80" fmla="*/ 5080000 w 8830301"/>
                <a:gd name="connsiteY80" fmla="*/ 1499414 h 2324914"/>
                <a:gd name="connsiteX81" fmla="*/ 5016500 w 8830301"/>
                <a:gd name="connsiteY81" fmla="*/ 1512114 h 2324914"/>
                <a:gd name="connsiteX82" fmla="*/ 4965700 w 8830301"/>
                <a:gd name="connsiteY82" fmla="*/ 1524814 h 2324914"/>
                <a:gd name="connsiteX83" fmla="*/ 4927600 w 8830301"/>
                <a:gd name="connsiteY83" fmla="*/ 1550214 h 2324914"/>
                <a:gd name="connsiteX84" fmla="*/ 4889500 w 8830301"/>
                <a:gd name="connsiteY84" fmla="*/ 1562914 h 2324914"/>
                <a:gd name="connsiteX85" fmla="*/ 4838700 w 8830301"/>
                <a:gd name="connsiteY85" fmla="*/ 1588314 h 2324914"/>
                <a:gd name="connsiteX86" fmla="*/ 4800600 w 8830301"/>
                <a:gd name="connsiteY86" fmla="*/ 1601014 h 2324914"/>
                <a:gd name="connsiteX87" fmla="*/ 4749800 w 8830301"/>
                <a:gd name="connsiteY87" fmla="*/ 1626414 h 2324914"/>
                <a:gd name="connsiteX88" fmla="*/ 4686300 w 8830301"/>
                <a:gd name="connsiteY88" fmla="*/ 1651814 h 2324914"/>
                <a:gd name="connsiteX89" fmla="*/ 4648200 w 8830301"/>
                <a:gd name="connsiteY89" fmla="*/ 1689914 h 2324914"/>
                <a:gd name="connsiteX90" fmla="*/ 4495800 w 8830301"/>
                <a:gd name="connsiteY90" fmla="*/ 1778814 h 2324914"/>
                <a:gd name="connsiteX91" fmla="*/ 4406900 w 8830301"/>
                <a:gd name="connsiteY91" fmla="*/ 1804214 h 2324914"/>
                <a:gd name="connsiteX92" fmla="*/ 4330700 w 8830301"/>
                <a:gd name="connsiteY92" fmla="*/ 1855014 h 2324914"/>
                <a:gd name="connsiteX93" fmla="*/ 4292600 w 8830301"/>
                <a:gd name="connsiteY93" fmla="*/ 1880414 h 2324914"/>
                <a:gd name="connsiteX94" fmla="*/ 4254500 w 8830301"/>
                <a:gd name="connsiteY94" fmla="*/ 1893114 h 2324914"/>
                <a:gd name="connsiteX95" fmla="*/ 4165600 w 8830301"/>
                <a:gd name="connsiteY95" fmla="*/ 1956614 h 2324914"/>
                <a:gd name="connsiteX96" fmla="*/ 4127500 w 8830301"/>
                <a:gd name="connsiteY96" fmla="*/ 1969314 h 2324914"/>
                <a:gd name="connsiteX97" fmla="*/ 3975100 w 8830301"/>
                <a:gd name="connsiteY97" fmla="*/ 2058214 h 2324914"/>
                <a:gd name="connsiteX98" fmla="*/ 3848100 w 8830301"/>
                <a:gd name="connsiteY98" fmla="*/ 2109014 h 2324914"/>
                <a:gd name="connsiteX99" fmla="*/ 3746500 w 8830301"/>
                <a:gd name="connsiteY99" fmla="*/ 2147114 h 2324914"/>
                <a:gd name="connsiteX100" fmla="*/ 3632200 w 8830301"/>
                <a:gd name="connsiteY100" fmla="*/ 2159814 h 2324914"/>
                <a:gd name="connsiteX101" fmla="*/ 3429000 w 8830301"/>
                <a:gd name="connsiteY101" fmla="*/ 2185214 h 2324914"/>
                <a:gd name="connsiteX102" fmla="*/ 2006600 w 8830301"/>
                <a:gd name="connsiteY102" fmla="*/ 2210614 h 2324914"/>
                <a:gd name="connsiteX103" fmla="*/ 1879600 w 8830301"/>
                <a:gd name="connsiteY103" fmla="*/ 2223314 h 2324914"/>
                <a:gd name="connsiteX104" fmla="*/ 1473200 w 8830301"/>
                <a:gd name="connsiteY104" fmla="*/ 2248714 h 2324914"/>
                <a:gd name="connsiteX105" fmla="*/ 1257300 w 8830301"/>
                <a:gd name="connsiteY105" fmla="*/ 2274114 h 2324914"/>
                <a:gd name="connsiteX106" fmla="*/ 977900 w 8830301"/>
                <a:gd name="connsiteY106" fmla="*/ 2299514 h 2324914"/>
                <a:gd name="connsiteX107" fmla="*/ 685800 w 8830301"/>
                <a:gd name="connsiteY107" fmla="*/ 2312214 h 2324914"/>
                <a:gd name="connsiteX108" fmla="*/ 469900 w 8830301"/>
                <a:gd name="connsiteY108" fmla="*/ 2324914 h 2324914"/>
                <a:gd name="connsiteX109" fmla="*/ 114300 w 8830301"/>
                <a:gd name="connsiteY109" fmla="*/ 2299514 h 2324914"/>
                <a:gd name="connsiteX110" fmla="*/ 38100 w 8830301"/>
                <a:gd name="connsiteY110" fmla="*/ 2286814 h 2324914"/>
                <a:gd name="connsiteX111" fmla="*/ 25400 w 8830301"/>
                <a:gd name="connsiteY111" fmla="*/ 2248714 h 2324914"/>
                <a:gd name="connsiteX112" fmla="*/ 0 w 8830301"/>
                <a:gd name="connsiteY112" fmla="*/ 2210614 h 2324914"/>
                <a:gd name="connsiteX113" fmla="*/ 25400 w 8830301"/>
                <a:gd name="connsiteY113" fmla="*/ 2121714 h 2324914"/>
                <a:gd name="connsiteX114" fmla="*/ 38100 w 8830301"/>
                <a:gd name="connsiteY114" fmla="*/ 2045514 h 2324914"/>
                <a:gd name="connsiteX115" fmla="*/ 63500 w 8830301"/>
                <a:gd name="connsiteY115" fmla="*/ 1867714 h 2324914"/>
                <a:gd name="connsiteX116" fmla="*/ 88900 w 8830301"/>
                <a:gd name="connsiteY116" fmla="*/ 1715314 h 2324914"/>
                <a:gd name="connsiteX117" fmla="*/ 114300 w 8830301"/>
                <a:gd name="connsiteY117" fmla="*/ 1575614 h 2324914"/>
                <a:gd name="connsiteX118" fmla="*/ 101600 w 8830301"/>
                <a:gd name="connsiteY118" fmla="*/ 1347014 h 2324914"/>
                <a:gd name="connsiteX119" fmla="*/ 76200 w 8830301"/>
                <a:gd name="connsiteY119" fmla="*/ 1308914 h 2324914"/>
                <a:gd name="connsiteX120" fmla="*/ 12700 w 8830301"/>
                <a:gd name="connsiteY120"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51200 w 8830301"/>
                <a:gd name="connsiteY4" fmla="*/ 1093014 h 2324914"/>
                <a:gd name="connsiteX5" fmla="*/ 3340100 w 8830301"/>
                <a:gd name="connsiteY5" fmla="*/ 1080314 h 2324914"/>
                <a:gd name="connsiteX6" fmla="*/ 3771900 w 8830301"/>
                <a:gd name="connsiteY6" fmla="*/ 1067614 h 2324914"/>
                <a:gd name="connsiteX7" fmla="*/ 4013200 w 8830301"/>
                <a:gd name="connsiteY7" fmla="*/ 1054914 h 2324914"/>
                <a:gd name="connsiteX8" fmla="*/ 4140200 w 8830301"/>
                <a:gd name="connsiteY8" fmla="*/ 1016814 h 2324914"/>
                <a:gd name="connsiteX9" fmla="*/ 4178300 w 8830301"/>
                <a:gd name="connsiteY9" fmla="*/ 1004114 h 2324914"/>
                <a:gd name="connsiteX10" fmla="*/ 4254500 w 8830301"/>
                <a:gd name="connsiteY10" fmla="*/ 966014 h 2324914"/>
                <a:gd name="connsiteX11" fmla="*/ 4305300 w 8830301"/>
                <a:gd name="connsiteY11" fmla="*/ 940614 h 2324914"/>
                <a:gd name="connsiteX12" fmla="*/ 4381500 w 8830301"/>
                <a:gd name="connsiteY12" fmla="*/ 889814 h 2324914"/>
                <a:gd name="connsiteX13" fmla="*/ 4457700 w 8830301"/>
                <a:gd name="connsiteY13" fmla="*/ 826314 h 2324914"/>
                <a:gd name="connsiteX14" fmla="*/ 4495800 w 8830301"/>
                <a:gd name="connsiteY14" fmla="*/ 788214 h 2324914"/>
                <a:gd name="connsiteX15" fmla="*/ 4584700 w 8830301"/>
                <a:gd name="connsiteY15" fmla="*/ 724714 h 2324914"/>
                <a:gd name="connsiteX16" fmla="*/ 4635500 w 8830301"/>
                <a:gd name="connsiteY16" fmla="*/ 699314 h 2324914"/>
                <a:gd name="connsiteX17" fmla="*/ 4737100 w 8830301"/>
                <a:gd name="connsiteY17" fmla="*/ 673914 h 2324914"/>
                <a:gd name="connsiteX18" fmla="*/ 4826000 w 8830301"/>
                <a:gd name="connsiteY18" fmla="*/ 623114 h 2324914"/>
                <a:gd name="connsiteX19" fmla="*/ 4876800 w 8830301"/>
                <a:gd name="connsiteY19" fmla="*/ 597714 h 2324914"/>
                <a:gd name="connsiteX20" fmla="*/ 4953000 w 8830301"/>
                <a:gd name="connsiteY20" fmla="*/ 585014 h 2324914"/>
                <a:gd name="connsiteX21" fmla="*/ 5092700 w 8830301"/>
                <a:gd name="connsiteY21" fmla="*/ 546914 h 2324914"/>
                <a:gd name="connsiteX22" fmla="*/ 5194300 w 8830301"/>
                <a:gd name="connsiteY22" fmla="*/ 508814 h 2324914"/>
                <a:gd name="connsiteX23" fmla="*/ 5321300 w 8830301"/>
                <a:gd name="connsiteY23" fmla="*/ 470714 h 2324914"/>
                <a:gd name="connsiteX24" fmla="*/ 5359400 w 8830301"/>
                <a:gd name="connsiteY24" fmla="*/ 458014 h 2324914"/>
                <a:gd name="connsiteX25" fmla="*/ 5410200 w 8830301"/>
                <a:gd name="connsiteY25" fmla="*/ 445314 h 2324914"/>
                <a:gd name="connsiteX26" fmla="*/ 5473700 w 8830301"/>
                <a:gd name="connsiteY26" fmla="*/ 419914 h 2324914"/>
                <a:gd name="connsiteX27" fmla="*/ 5549900 w 8830301"/>
                <a:gd name="connsiteY27" fmla="*/ 394514 h 2324914"/>
                <a:gd name="connsiteX28" fmla="*/ 5588000 w 8830301"/>
                <a:gd name="connsiteY28" fmla="*/ 369114 h 2324914"/>
                <a:gd name="connsiteX29" fmla="*/ 5676900 w 8830301"/>
                <a:gd name="connsiteY29" fmla="*/ 343714 h 2324914"/>
                <a:gd name="connsiteX30" fmla="*/ 5715000 w 8830301"/>
                <a:gd name="connsiteY30" fmla="*/ 331014 h 2324914"/>
                <a:gd name="connsiteX31" fmla="*/ 5778500 w 8830301"/>
                <a:gd name="connsiteY31" fmla="*/ 318314 h 2324914"/>
                <a:gd name="connsiteX32" fmla="*/ 5854700 w 8830301"/>
                <a:gd name="connsiteY32" fmla="*/ 292914 h 2324914"/>
                <a:gd name="connsiteX33" fmla="*/ 5892800 w 8830301"/>
                <a:gd name="connsiteY33" fmla="*/ 280214 h 2324914"/>
                <a:gd name="connsiteX34" fmla="*/ 5930900 w 8830301"/>
                <a:gd name="connsiteY34" fmla="*/ 254814 h 2324914"/>
                <a:gd name="connsiteX35" fmla="*/ 6032500 w 8830301"/>
                <a:gd name="connsiteY35" fmla="*/ 242114 h 2324914"/>
                <a:gd name="connsiteX36" fmla="*/ 6515100 w 8830301"/>
                <a:gd name="connsiteY36" fmla="*/ 216714 h 2324914"/>
                <a:gd name="connsiteX37" fmla="*/ 6794500 w 8830301"/>
                <a:gd name="connsiteY37" fmla="*/ 191314 h 2324914"/>
                <a:gd name="connsiteX38" fmla="*/ 6832600 w 8830301"/>
                <a:gd name="connsiteY38" fmla="*/ 178614 h 2324914"/>
                <a:gd name="connsiteX39" fmla="*/ 6883400 w 8830301"/>
                <a:gd name="connsiteY39" fmla="*/ 165914 h 2324914"/>
                <a:gd name="connsiteX40" fmla="*/ 6921500 w 8830301"/>
                <a:gd name="connsiteY40" fmla="*/ 140514 h 2324914"/>
                <a:gd name="connsiteX41" fmla="*/ 7023100 w 8830301"/>
                <a:gd name="connsiteY41" fmla="*/ 127814 h 2324914"/>
                <a:gd name="connsiteX42" fmla="*/ 7099300 w 8830301"/>
                <a:gd name="connsiteY42" fmla="*/ 115114 h 2324914"/>
                <a:gd name="connsiteX43" fmla="*/ 7200900 w 8830301"/>
                <a:gd name="connsiteY43" fmla="*/ 89714 h 2324914"/>
                <a:gd name="connsiteX44" fmla="*/ 7239000 w 8830301"/>
                <a:gd name="connsiteY44" fmla="*/ 77014 h 2324914"/>
                <a:gd name="connsiteX45" fmla="*/ 7315200 w 8830301"/>
                <a:gd name="connsiteY45" fmla="*/ 64314 h 2324914"/>
                <a:gd name="connsiteX46" fmla="*/ 7454900 w 8830301"/>
                <a:gd name="connsiteY46" fmla="*/ 51614 h 2324914"/>
                <a:gd name="connsiteX47" fmla="*/ 7531100 w 8830301"/>
                <a:gd name="connsiteY47" fmla="*/ 38914 h 2324914"/>
                <a:gd name="connsiteX48" fmla="*/ 7874000 w 8830301"/>
                <a:gd name="connsiteY48" fmla="*/ 26214 h 2324914"/>
                <a:gd name="connsiteX49" fmla="*/ 8128000 w 8830301"/>
                <a:gd name="connsiteY49" fmla="*/ 814 h 2324914"/>
                <a:gd name="connsiteX50" fmla="*/ 8420100 w 8830301"/>
                <a:gd name="connsiteY50" fmla="*/ 915214 h 2324914"/>
                <a:gd name="connsiteX51" fmla="*/ 7467600 w 8830301"/>
                <a:gd name="connsiteY51" fmla="*/ 940614 h 2324914"/>
                <a:gd name="connsiteX52" fmla="*/ 7175500 w 8830301"/>
                <a:gd name="connsiteY52" fmla="*/ 966014 h 2324914"/>
                <a:gd name="connsiteX53" fmla="*/ 7048500 w 8830301"/>
                <a:gd name="connsiteY53" fmla="*/ 978714 h 2324914"/>
                <a:gd name="connsiteX54" fmla="*/ 6985000 w 8830301"/>
                <a:gd name="connsiteY54" fmla="*/ 991414 h 2324914"/>
                <a:gd name="connsiteX55" fmla="*/ 6819900 w 8830301"/>
                <a:gd name="connsiteY55" fmla="*/ 1004114 h 2324914"/>
                <a:gd name="connsiteX56" fmla="*/ 6781800 w 8830301"/>
                <a:gd name="connsiteY56" fmla="*/ 1016814 h 2324914"/>
                <a:gd name="connsiteX57" fmla="*/ 6718300 w 8830301"/>
                <a:gd name="connsiteY57" fmla="*/ 1042214 h 2324914"/>
                <a:gd name="connsiteX58" fmla="*/ 6616700 w 8830301"/>
                <a:gd name="connsiteY58" fmla="*/ 1054914 h 2324914"/>
                <a:gd name="connsiteX59" fmla="*/ 6578600 w 8830301"/>
                <a:gd name="connsiteY59" fmla="*/ 1080314 h 2324914"/>
                <a:gd name="connsiteX60" fmla="*/ 6464300 w 8830301"/>
                <a:gd name="connsiteY60" fmla="*/ 1105714 h 2324914"/>
                <a:gd name="connsiteX61" fmla="*/ 6362700 w 8830301"/>
                <a:gd name="connsiteY61" fmla="*/ 1143814 h 2324914"/>
                <a:gd name="connsiteX62" fmla="*/ 6311900 w 8830301"/>
                <a:gd name="connsiteY62" fmla="*/ 1169214 h 2324914"/>
                <a:gd name="connsiteX63" fmla="*/ 6261100 w 8830301"/>
                <a:gd name="connsiteY63" fmla="*/ 1181914 h 2324914"/>
                <a:gd name="connsiteX64" fmla="*/ 6184900 w 8830301"/>
                <a:gd name="connsiteY64" fmla="*/ 1220014 h 2324914"/>
                <a:gd name="connsiteX65" fmla="*/ 6146800 w 8830301"/>
                <a:gd name="connsiteY65" fmla="*/ 1245414 h 2324914"/>
                <a:gd name="connsiteX66" fmla="*/ 6070600 w 8830301"/>
                <a:gd name="connsiteY66" fmla="*/ 1258114 h 2324914"/>
                <a:gd name="connsiteX67" fmla="*/ 6007100 w 8830301"/>
                <a:gd name="connsiteY67" fmla="*/ 1270814 h 2324914"/>
                <a:gd name="connsiteX68" fmla="*/ 5930900 w 8830301"/>
                <a:gd name="connsiteY68" fmla="*/ 1296214 h 2324914"/>
                <a:gd name="connsiteX69" fmla="*/ 5727700 w 8830301"/>
                <a:gd name="connsiteY69" fmla="*/ 1321614 h 2324914"/>
                <a:gd name="connsiteX70" fmla="*/ 5600700 w 8830301"/>
                <a:gd name="connsiteY70" fmla="*/ 1347014 h 2324914"/>
                <a:gd name="connsiteX71" fmla="*/ 5562600 w 8830301"/>
                <a:gd name="connsiteY71" fmla="*/ 1359714 h 2324914"/>
                <a:gd name="connsiteX72" fmla="*/ 5473700 w 8830301"/>
                <a:gd name="connsiteY72" fmla="*/ 1372414 h 2324914"/>
                <a:gd name="connsiteX73" fmla="*/ 5435600 w 8830301"/>
                <a:gd name="connsiteY73" fmla="*/ 1385114 h 2324914"/>
                <a:gd name="connsiteX74" fmla="*/ 5372100 w 8830301"/>
                <a:gd name="connsiteY74" fmla="*/ 1410514 h 2324914"/>
                <a:gd name="connsiteX75" fmla="*/ 5270500 w 8830301"/>
                <a:gd name="connsiteY75" fmla="*/ 1423214 h 2324914"/>
                <a:gd name="connsiteX76" fmla="*/ 5232400 w 8830301"/>
                <a:gd name="connsiteY76" fmla="*/ 1435914 h 2324914"/>
                <a:gd name="connsiteX77" fmla="*/ 5168900 w 8830301"/>
                <a:gd name="connsiteY77" fmla="*/ 1461314 h 2324914"/>
                <a:gd name="connsiteX78" fmla="*/ 5118100 w 8830301"/>
                <a:gd name="connsiteY78" fmla="*/ 1474014 h 2324914"/>
                <a:gd name="connsiteX79" fmla="*/ 5080000 w 8830301"/>
                <a:gd name="connsiteY79" fmla="*/ 1499414 h 2324914"/>
                <a:gd name="connsiteX80" fmla="*/ 5016500 w 8830301"/>
                <a:gd name="connsiteY80" fmla="*/ 1512114 h 2324914"/>
                <a:gd name="connsiteX81" fmla="*/ 4965700 w 8830301"/>
                <a:gd name="connsiteY81" fmla="*/ 1524814 h 2324914"/>
                <a:gd name="connsiteX82" fmla="*/ 4927600 w 8830301"/>
                <a:gd name="connsiteY82" fmla="*/ 1550214 h 2324914"/>
                <a:gd name="connsiteX83" fmla="*/ 4889500 w 8830301"/>
                <a:gd name="connsiteY83" fmla="*/ 1562914 h 2324914"/>
                <a:gd name="connsiteX84" fmla="*/ 4838700 w 8830301"/>
                <a:gd name="connsiteY84" fmla="*/ 1588314 h 2324914"/>
                <a:gd name="connsiteX85" fmla="*/ 4800600 w 8830301"/>
                <a:gd name="connsiteY85" fmla="*/ 1601014 h 2324914"/>
                <a:gd name="connsiteX86" fmla="*/ 4749800 w 8830301"/>
                <a:gd name="connsiteY86" fmla="*/ 1626414 h 2324914"/>
                <a:gd name="connsiteX87" fmla="*/ 4686300 w 8830301"/>
                <a:gd name="connsiteY87" fmla="*/ 1651814 h 2324914"/>
                <a:gd name="connsiteX88" fmla="*/ 4648200 w 8830301"/>
                <a:gd name="connsiteY88" fmla="*/ 1689914 h 2324914"/>
                <a:gd name="connsiteX89" fmla="*/ 4495800 w 8830301"/>
                <a:gd name="connsiteY89" fmla="*/ 1778814 h 2324914"/>
                <a:gd name="connsiteX90" fmla="*/ 4406900 w 8830301"/>
                <a:gd name="connsiteY90" fmla="*/ 1804214 h 2324914"/>
                <a:gd name="connsiteX91" fmla="*/ 4330700 w 8830301"/>
                <a:gd name="connsiteY91" fmla="*/ 1855014 h 2324914"/>
                <a:gd name="connsiteX92" fmla="*/ 4292600 w 8830301"/>
                <a:gd name="connsiteY92" fmla="*/ 1880414 h 2324914"/>
                <a:gd name="connsiteX93" fmla="*/ 4254500 w 8830301"/>
                <a:gd name="connsiteY93" fmla="*/ 1893114 h 2324914"/>
                <a:gd name="connsiteX94" fmla="*/ 4165600 w 8830301"/>
                <a:gd name="connsiteY94" fmla="*/ 1956614 h 2324914"/>
                <a:gd name="connsiteX95" fmla="*/ 4127500 w 8830301"/>
                <a:gd name="connsiteY95" fmla="*/ 1969314 h 2324914"/>
                <a:gd name="connsiteX96" fmla="*/ 3975100 w 8830301"/>
                <a:gd name="connsiteY96" fmla="*/ 2058214 h 2324914"/>
                <a:gd name="connsiteX97" fmla="*/ 3848100 w 8830301"/>
                <a:gd name="connsiteY97" fmla="*/ 2109014 h 2324914"/>
                <a:gd name="connsiteX98" fmla="*/ 3746500 w 8830301"/>
                <a:gd name="connsiteY98" fmla="*/ 2147114 h 2324914"/>
                <a:gd name="connsiteX99" fmla="*/ 3632200 w 8830301"/>
                <a:gd name="connsiteY99" fmla="*/ 2159814 h 2324914"/>
                <a:gd name="connsiteX100" fmla="*/ 3429000 w 8830301"/>
                <a:gd name="connsiteY100" fmla="*/ 2185214 h 2324914"/>
                <a:gd name="connsiteX101" fmla="*/ 2006600 w 8830301"/>
                <a:gd name="connsiteY101" fmla="*/ 2210614 h 2324914"/>
                <a:gd name="connsiteX102" fmla="*/ 1879600 w 8830301"/>
                <a:gd name="connsiteY102" fmla="*/ 2223314 h 2324914"/>
                <a:gd name="connsiteX103" fmla="*/ 1473200 w 8830301"/>
                <a:gd name="connsiteY103" fmla="*/ 2248714 h 2324914"/>
                <a:gd name="connsiteX104" fmla="*/ 1257300 w 8830301"/>
                <a:gd name="connsiteY104" fmla="*/ 2274114 h 2324914"/>
                <a:gd name="connsiteX105" fmla="*/ 977900 w 8830301"/>
                <a:gd name="connsiteY105" fmla="*/ 2299514 h 2324914"/>
                <a:gd name="connsiteX106" fmla="*/ 685800 w 8830301"/>
                <a:gd name="connsiteY106" fmla="*/ 2312214 h 2324914"/>
                <a:gd name="connsiteX107" fmla="*/ 469900 w 8830301"/>
                <a:gd name="connsiteY107" fmla="*/ 2324914 h 2324914"/>
                <a:gd name="connsiteX108" fmla="*/ 114300 w 8830301"/>
                <a:gd name="connsiteY108" fmla="*/ 2299514 h 2324914"/>
                <a:gd name="connsiteX109" fmla="*/ 38100 w 8830301"/>
                <a:gd name="connsiteY109" fmla="*/ 2286814 h 2324914"/>
                <a:gd name="connsiteX110" fmla="*/ 25400 w 8830301"/>
                <a:gd name="connsiteY110" fmla="*/ 2248714 h 2324914"/>
                <a:gd name="connsiteX111" fmla="*/ 0 w 8830301"/>
                <a:gd name="connsiteY111" fmla="*/ 2210614 h 2324914"/>
                <a:gd name="connsiteX112" fmla="*/ 25400 w 8830301"/>
                <a:gd name="connsiteY112" fmla="*/ 2121714 h 2324914"/>
                <a:gd name="connsiteX113" fmla="*/ 38100 w 8830301"/>
                <a:gd name="connsiteY113" fmla="*/ 2045514 h 2324914"/>
                <a:gd name="connsiteX114" fmla="*/ 63500 w 8830301"/>
                <a:gd name="connsiteY114" fmla="*/ 1867714 h 2324914"/>
                <a:gd name="connsiteX115" fmla="*/ 88900 w 8830301"/>
                <a:gd name="connsiteY115" fmla="*/ 1715314 h 2324914"/>
                <a:gd name="connsiteX116" fmla="*/ 114300 w 8830301"/>
                <a:gd name="connsiteY116" fmla="*/ 1575614 h 2324914"/>
                <a:gd name="connsiteX117" fmla="*/ 101600 w 8830301"/>
                <a:gd name="connsiteY117" fmla="*/ 1347014 h 2324914"/>
                <a:gd name="connsiteX118" fmla="*/ 76200 w 8830301"/>
                <a:gd name="connsiteY118" fmla="*/ 1308914 h 2324914"/>
                <a:gd name="connsiteX119" fmla="*/ 12700 w 8830301"/>
                <a:gd name="connsiteY119"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06750 w 8830301"/>
                <a:gd name="connsiteY4" fmla="*/ 946964 h 2324914"/>
                <a:gd name="connsiteX5" fmla="*/ 3340100 w 8830301"/>
                <a:gd name="connsiteY5" fmla="*/ 1080314 h 2324914"/>
                <a:gd name="connsiteX6" fmla="*/ 3771900 w 8830301"/>
                <a:gd name="connsiteY6" fmla="*/ 1067614 h 2324914"/>
                <a:gd name="connsiteX7" fmla="*/ 4013200 w 8830301"/>
                <a:gd name="connsiteY7" fmla="*/ 1054914 h 2324914"/>
                <a:gd name="connsiteX8" fmla="*/ 4140200 w 8830301"/>
                <a:gd name="connsiteY8" fmla="*/ 1016814 h 2324914"/>
                <a:gd name="connsiteX9" fmla="*/ 4178300 w 8830301"/>
                <a:gd name="connsiteY9" fmla="*/ 1004114 h 2324914"/>
                <a:gd name="connsiteX10" fmla="*/ 4254500 w 8830301"/>
                <a:gd name="connsiteY10" fmla="*/ 966014 h 2324914"/>
                <a:gd name="connsiteX11" fmla="*/ 4305300 w 8830301"/>
                <a:gd name="connsiteY11" fmla="*/ 940614 h 2324914"/>
                <a:gd name="connsiteX12" fmla="*/ 4381500 w 8830301"/>
                <a:gd name="connsiteY12" fmla="*/ 889814 h 2324914"/>
                <a:gd name="connsiteX13" fmla="*/ 4457700 w 8830301"/>
                <a:gd name="connsiteY13" fmla="*/ 826314 h 2324914"/>
                <a:gd name="connsiteX14" fmla="*/ 4495800 w 8830301"/>
                <a:gd name="connsiteY14" fmla="*/ 788214 h 2324914"/>
                <a:gd name="connsiteX15" fmla="*/ 4584700 w 8830301"/>
                <a:gd name="connsiteY15" fmla="*/ 724714 h 2324914"/>
                <a:gd name="connsiteX16" fmla="*/ 4635500 w 8830301"/>
                <a:gd name="connsiteY16" fmla="*/ 699314 h 2324914"/>
                <a:gd name="connsiteX17" fmla="*/ 4737100 w 8830301"/>
                <a:gd name="connsiteY17" fmla="*/ 673914 h 2324914"/>
                <a:gd name="connsiteX18" fmla="*/ 4826000 w 8830301"/>
                <a:gd name="connsiteY18" fmla="*/ 623114 h 2324914"/>
                <a:gd name="connsiteX19" fmla="*/ 4876800 w 8830301"/>
                <a:gd name="connsiteY19" fmla="*/ 597714 h 2324914"/>
                <a:gd name="connsiteX20" fmla="*/ 4953000 w 8830301"/>
                <a:gd name="connsiteY20" fmla="*/ 585014 h 2324914"/>
                <a:gd name="connsiteX21" fmla="*/ 5092700 w 8830301"/>
                <a:gd name="connsiteY21" fmla="*/ 546914 h 2324914"/>
                <a:gd name="connsiteX22" fmla="*/ 5194300 w 8830301"/>
                <a:gd name="connsiteY22" fmla="*/ 508814 h 2324914"/>
                <a:gd name="connsiteX23" fmla="*/ 5321300 w 8830301"/>
                <a:gd name="connsiteY23" fmla="*/ 470714 h 2324914"/>
                <a:gd name="connsiteX24" fmla="*/ 5359400 w 8830301"/>
                <a:gd name="connsiteY24" fmla="*/ 458014 h 2324914"/>
                <a:gd name="connsiteX25" fmla="*/ 5410200 w 8830301"/>
                <a:gd name="connsiteY25" fmla="*/ 445314 h 2324914"/>
                <a:gd name="connsiteX26" fmla="*/ 5473700 w 8830301"/>
                <a:gd name="connsiteY26" fmla="*/ 419914 h 2324914"/>
                <a:gd name="connsiteX27" fmla="*/ 5549900 w 8830301"/>
                <a:gd name="connsiteY27" fmla="*/ 394514 h 2324914"/>
                <a:gd name="connsiteX28" fmla="*/ 5588000 w 8830301"/>
                <a:gd name="connsiteY28" fmla="*/ 369114 h 2324914"/>
                <a:gd name="connsiteX29" fmla="*/ 5676900 w 8830301"/>
                <a:gd name="connsiteY29" fmla="*/ 343714 h 2324914"/>
                <a:gd name="connsiteX30" fmla="*/ 5715000 w 8830301"/>
                <a:gd name="connsiteY30" fmla="*/ 331014 h 2324914"/>
                <a:gd name="connsiteX31" fmla="*/ 5778500 w 8830301"/>
                <a:gd name="connsiteY31" fmla="*/ 318314 h 2324914"/>
                <a:gd name="connsiteX32" fmla="*/ 5854700 w 8830301"/>
                <a:gd name="connsiteY32" fmla="*/ 292914 h 2324914"/>
                <a:gd name="connsiteX33" fmla="*/ 5892800 w 8830301"/>
                <a:gd name="connsiteY33" fmla="*/ 280214 h 2324914"/>
                <a:gd name="connsiteX34" fmla="*/ 5930900 w 8830301"/>
                <a:gd name="connsiteY34" fmla="*/ 254814 h 2324914"/>
                <a:gd name="connsiteX35" fmla="*/ 6032500 w 8830301"/>
                <a:gd name="connsiteY35" fmla="*/ 242114 h 2324914"/>
                <a:gd name="connsiteX36" fmla="*/ 6515100 w 8830301"/>
                <a:gd name="connsiteY36" fmla="*/ 216714 h 2324914"/>
                <a:gd name="connsiteX37" fmla="*/ 6794500 w 8830301"/>
                <a:gd name="connsiteY37" fmla="*/ 191314 h 2324914"/>
                <a:gd name="connsiteX38" fmla="*/ 6832600 w 8830301"/>
                <a:gd name="connsiteY38" fmla="*/ 178614 h 2324914"/>
                <a:gd name="connsiteX39" fmla="*/ 6883400 w 8830301"/>
                <a:gd name="connsiteY39" fmla="*/ 165914 h 2324914"/>
                <a:gd name="connsiteX40" fmla="*/ 6921500 w 8830301"/>
                <a:gd name="connsiteY40" fmla="*/ 140514 h 2324914"/>
                <a:gd name="connsiteX41" fmla="*/ 7023100 w 8830301"/>
                <a:gd name="connsiteY41" fmla="*/ 127814 h 2324914"/>
                <a:gd name="connsiteX42" fmla="*/ 7099300 w 8830301"/>
                <a:gd name="connsiteY42" fmla="*/ 115114 h 2324914"/>
                <a:gd name="connsiteX43" fmla="*/ 7200900 w 8830301"/>
                <a:gd name="connsiteY43" fmla="*/ 89714 h 2324914"/>
                <a:gd name="connsiteX44" fmla="*/ 7239000 w 8830301"/>
                <a:gd name="connsiteY44" fmla="*/ 77014 h 2324914"/>
                <a:gd name="connsiteX45" fmla="*/ 7315200 w 8830301"/>
                <a:gd name="connsiteY45" fmla="*/ 64314 h 2324914"/>
                <a:gd name="connsiteX46" fmla="*/ 7454900 w 8830301"/>
                <a:gd name="connsiteY46" fmla="*/ 51614 h 2324914"/>
                <a:gd name="connsiteX47" fmla="*/ 7531100 w 8830301"/>
                <a:gd name="connsiteY47" fmla="*/ 38914 h 2324914"/>
                <a:gd name="connsiteX48" fmla="*/ 7874000 w 8830301"/>
                <a:gd name="connsiteY48" fmla="*/ 26214 h 2324914"/>
                <a:gd name="connsiteX49" fmla="*/ 8128000 w 8830301"/>
                <a:gd name="connsiteY49" fmla="*/ 814 h 2324914"/>
                <a:gd name="connsiteX50" fmla="*/ 8420100 w 8830301"/>
                <a:gd name="connsiteY50" fmla="*/ 915214 h 2324914"/>
                <a:gd name="connsiteX51" fmla="*/ 7467600 w 8830301"/>
                <a:gd name="connsiteY51" fmla="*/ 940614 h 2324914"/>
                <a:gd name="connsiteX52" fmla="*/ 7175500 w 8830301"/>
                <a:gd name="connsiteY52" fmla="*/ 966014 h 2324914"/>
                <a:gd name="connsiteX53" fmla="*/ 7048500 w 8830301"/>
                <a:gd name="connsiteY53" fmla="*/ 978714 h 2324914"/>
                <a:gd name="connsiteX54" fmla="*/ 6985000 w 8830301"/>
                <a:gd name="connsiteY54" fmla="*/ 991414 h 2324914"/>
                <a:gd name="connsiteX55" fmla="*/ 6819900 w 8830301"/>
                <a:gd name="connsiteY55" fmla="*/ 1004114 h 2324914"/>
                <a:gd name="connsiteX56" fmla="*/ 6781800 w 8830301"/>
                <a:gd name="connsiteY56" fmla="*/ 1016814 h 2324914"/>
                <a:gd name="connsiteX57" fmla="*/ 6718300 w 8830301"/>
                <a:gd name="connsiteY57" fmla="*/ 1042214 h 2324914"/>
                <a:gd name="connsiteX58" fmla="*/ 6616700 w 8830301"/>
                <a:gd name="connsiteY58" fmla="*/ 1054914 h 2324914"/>
                <a:gd name="connsiteX59" fmla="*/ 6578600 w 8830301"/>
                <a:gd name="connsiteY59" fmla="*/ 1080314 h 2324914"/>
                <a:gd name="connsiteX60" fmla="*/ 6464300 w 8830301"/>
                <a:gd name="connsiteY60" fmla="*/ 1105714 h 2324914"/>
                <a:gd name="connsiteX61" fmla="*/ 6362700 w 8830301"/>
                <a:gd name="connsiteY61" fmla="*/ 1143814 h 2324914"/>
                <a:gd name="connsiteX62" fmla="*/ 6311900 w 8830301"/>
                <a:gd name="connsiteY62" fmla="*/ 1169214 h 2324914"/>
                <a:gd name="connsiteX63" fmla="*/ 6261100 w 8830301"/>
                <a:gd name="connsiteY63" fmla="*/ 1181914 h 2324914"/>
                <a:gd name="connsiteX64" fmla="*/ 6184900 w 8830301"/>
                <a:gd name="connsiteY64" fmla="*/ 1220014 h 2324914"/>
                <a:gd name="connsiteX65" fmla="*/ 6146800 w 8830301"/>
                <a:gd name="connsiteY65" fmla="*/ 1245414 h 2324914"/>
                <a:gd name="connsiteX66" fmla="*/ 6070600 w 8830301"/>
                <a:gd name="connsiteY66" fmla="*/ 1258114 h 2324914"/>
                <a:gd name="connsiteX67" fmla="*/ 6007100 w 8830301"/>
                <a:gd name="connsiteY67" fmla="*/ 1270814 h 2324914"/>
                <a:gd name="connsiteX68" fmla="*/ 5930900 w 8830301"/>
                <a:gd name="connsiteY68" fmla="*/ 1296214 h 2324914"/>
                <a:gd name="connsiteX69" fmla="*/ 5727700 w 8830301"/>
                <a:gd name="connsiteY69" fmla="*/ 1321614 h 2324914"/>
                <a:gd name="connsiteX70" fmla="*/ 5600700 w 8830301"/>
                <a:gd name="connsiteY70" fmla="*/ 1347014 h 2324914"/>
                <a:gd name="connsiteX71" fmla="*/ 5562600 w 8830301"/>
                <a:gd name="connsiteY71" fmla="*/ 1359714 h 2324914"/>
                <a:gd name="connsiteX72" fmla="*/ 5473700 w 8830301"/>
                <a:gd name="connsiteY72" fmla="*/ 1372414 h 2324914"/>
                <a:gd name="connsiteX73" fmla="*/ 5435600 w 8830301"/>
                <a:gd name="connsiteY73" fmla="*/ 1385114 h 2324914"/>
                <a:gd name="connsiteX74" fmla="*/ 5372100 w 8830301"/>
                <a:gd name="connsiteY74" fmla="*/ 1410514 h 2324914"/>
                <a:gd name="connsiteX75" fmla="*/ 5270500 w 8830301"/>
                <a:gd name="connsiteY75" fmla="*/ 1423214 h 2324914"/>
                <a:gd name="connsiteX76" fmla="*/ 5232400 w 8830301"/>
                <a:gd name="connsiteY76" fmla="*/ 1435914 h 2324914"/>
                <a:gd name="connsiteX77" fmla="*/ 5168900 w 8830301"/>
                <a:gd name="connsiteY77" fmla="*/ 1461314 h 2324914"/>
                <a:gd name="connsiteX78" fmla="*/ 5118100 w 8830301"/>
                <a:gd name="connsiteY78" fmla="*/ 1474014 h 2324914"/>
                <a:gd name="connsiteX79" fmla="*/ 5080000 w 8830301"/>
                <a:gd name="connsiteY79" fmla="*/ 1499414 h 2324914"/>
                <a:gd name="connsiteX80" fmla="*/ 5016500 w 8830301"/>
                <a:gd name="connsiteY80" fmla="*/ 1512114 h 2324914"/>
                <a:gd name="connsiteX81" fmla="*/ 4965700 w 8830301"/>
                <a:gd name="connsiteY81" fmla="*/ 1524814 h 2324914"/>
                <a:gd name="connsiteX82" fmla="*/ 4927600 w 8830301"/>
                <a:gd name="connsiteY82" fmla="*/ 1550214 h 2324914"/>
                <a:gd name="connsiteX83" fmla="*/ 4889500 w 8830301"/>
                <a:gd name="connsiteY83" fmla="*/ 1562914 h 2324914"/>
                <a:gd name="connsiteX84" fmla="*/ 4838700 w 8830301"/>
                <a:gd name="connsiteY84" fmla="*/ 1588314 h 2324914"/>
                <a:gd name="connsiteX85" fmla="*/ 4800600 w 8830301"/>
                <a:gd name="connsiteY85" fmla="*/ 1601014 h 2324914"/>
                <a:gd name="connsiteX86" fmla="*/ 4749800 w 8830301"/>
                <a:gd name="connsiteY86" fmla="*/ 1626414 h 2324914"/>
                <a:gd name="connsiteX87" fmla="*/ 4686300 w 8830301"/>
                <a:gd name="connsiteY87" fmla="*/ 1651814 h 2324914"/>
                <a:gd name="connsiteX88" fmla="*/ 4648200 w 8830301"/>
                <a:gd name="connsiteY88" fmla="*/ 1689914 h 2324914"/>
                <a:gd name="connsiteX89" fmla="*/ 4495800 w 8830301"/>
                <a:gd name="connsiteY89" fmla="*/ 1778814 h 2324914"/>
                <a:gd name="connsiteX90" fmla="*/ 4406900 w 8830301"/>
                <a:gd name="connsiteY90" fmla="*/ 1804214 h 2324914"/>
                <a:gd name="connsiteX91" fmla="*/ 4330700 w 8830301"/>
                <a:gd name="connsiteY91" fmla="*/ 1855014 h 2324914"/>
                <a:gd name="connsiteX92" fmla="*/ 4292600 w 8830301"/>
                <a:gd name="connsiteY92" fmla="*/ 1880414 h 2324914"/>
                <a:gd name="connsiteX93" fmla="*/ 4254500 w 8830301"/>
                <a:gd name="connsiteY93" fmla="*/ 1893114 h 2324914"/>
                <a:gd name="connsiteX94" fmla="*/ 4165600 w 8830301"/>
                <a:gd name="connsiteY94" fmla="*/ 1956614 h 2324914"/>
                <a:gd name="connsiteX95" fmla="*/ 4127500 w 8830301"/>
                <a:gd name="connsiteY95" fmla="*/ 1969314 h 2324914"/>
                <a:gd name="connsiteX96" fmla="*/ 3975100 w 8830301"/>
                <a:gd name="connsiteY96" fmla="*/ 2058214 h 2324914"/>
                <a:gd name="connsiteX97" fmla="*/ 3848100 w 8830301"/>
                <a:gd name="connsiteY97" fmla="*/ 2109014 h 2324914"/>
                <a:gd name="connsiteX98" fmla="*/ 3746500 w 8830301"/>
                <a:gd name="connsiteY98" fmla="*/ 2147114 h 2324914"/>
                <a:gd name="connsiteX99" fmla="*/ 3632200 w 8830301"/>
                <a:gd name="connsiteY99" fmla="*/ 2159814 h 2324914"/>
                <a:gd name="connsiteX100" fmla="*/ 3429000 w 8830301"/>
                <a:gd name="connsiteY100" fmla="*/ 2185214 h 2324914"/>
                <a:gd name="connsiteX101" fmla="*/ 2006600 w 8830301"/>
                <a:gd name="connsiteY101" fmla="*/ 2210614 h 2324914"/>
                <a:gd name="connsiteX102" fmla="*/ 1879600 w 8830301"/>
                <a:gd name="connsiteY102" fmla="*/ 2223314 h 2324914"/>
                <a:gd name="connsiteX103" fmla="*/ 1473200 w 8830301"/>
                <a:gd name="connsiteY103" fmla="*/ 2248714 h 2324914"/>
                <a:gd name="connsiteX104" fmla="*/ 1257300 w 8830301"/>
                <a:gd name="connsiteY104" fmla="*/ 2274114 h 2324914"/>
                <a:gd name="connsiteX105" fmla="*/ 977900 w 8830301"/>
                <a:gd name="connsiteY105" fmla="*/ 2299514 h 2324914"/>
                <a:gd name="connsiteX106" fmla="*/ 685800 w 8830301"/>
                <a:gd name="connsiteY106" fmla="*/ 2312214 h 2324914"/>
                <a:gd name="connsiteX107" fmla="*/ 469900 w 8830301"/>
                <a:gd name="connsiteY107" fmla="*/ 2324914 h 2324914"/>
                <a:gd name="connsiteX108" fmla="*/ 114300 w 8830301"/>
                <a:gd name="connsiteY108" fmla="*/ 2299514 h 2324914"/>
                <a:gd name="connsiteX109" fmla="*/ 38100 w 8830301"/>
                <a:gd name="connsiteY109" fmla="*/ 2286814 h 2324914"/>
                <a:gd name="connsiteX110" fmla="*/ 25400 w 8830301"/>
                <a:gd name="connsiteY110" fmla="*/ 2248714 h 2324914"/>
                <a:gd name="connsiteX111" fmla="*/ 0 w 8830301"/>
                <a:gd name="connsiteY111" fmla="*/ 2210614 h 2324914"/>
                <a:gd name="connsiteX112" fmla="*/ 25400 w 8830301"/>
                <a:gd name="connsiteY112" fmla="*/ 2121714 h 2324914"/>
                <a:gd name="connsiteX113" fmla="*/ 38100 w 8830301"/>
                <a:gd name="connsiteY113" fmla="*/ 2045514 h 2324914"/>
                <a:gd name="connsiteX114" fmla="*/ 63500 w 8830301"/>
                <a:gd name="connsiteY114" fmla="*/ 1867714 h 2324914"/>
                <a:gd name="connsiteX115" fmla="*/ 88900 w 8830301"/>
                <a:gd name="connsiteY115" fmla="*/ 1715314 h 2324914"/>
                <a:gd name="connsiteX116" fmla="*/ 114300 w 8830301"/>
                <a:gd name="connsiteY116" fmla="*/ 1575614 h 2324914"/>
                <a:gd name="connsiteX117" fmla="*/ 101600 w 8830301"/>
                <a:gd name="connsiteY117" fmla="*/ 1347014 h 2324914"/>
                <a:gd name="connsiteX118" fmla="*/ 76200 w 8830301"/>
                <a:gd name="connsiteY118" fmla="*/ 1308914 h 2324914"/>
                <a:gd name="connsiteX119" fmla="*/ 12700 w 8830301"/>
                <a:gd name="connsiteY119"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06750 w 8830301"/>
                <a:gd name="connsiteY4" fmla="*/ 946964 h 2324914"/>
                <a:gd name="connsiteX5" fmla="*/ 3771900 w 8830301"/>
                <a:gd name="connsiteY5" fmla="*/ 1067614 h 2324914"/>
                <a:gd name="connsiteX6" fmla="*/ 4013200 w 8830301"/>
                <a:gd name="connsiteY6" fmla="*/ 1054914 h 2324914"/>
                <a:gd name="connsiteX7" fmla="*/ 4140200 w 8830301"/>
                <a:gd name="connsiteY7" fmla="*/ 1016814 h 2324914"/>
                <a:gd name="connsiteX8" fmla="*/ 4178300 w 8830301"/>
                <a:gd name="connsiteY8" fmla="*/ 1004114 h 2324914"/>
                <a:gd name="connsiteX9" fmla="*/ 4254500 w 8830301"/>
                <a:gd name="connsiteY9" fmla="*/ 966014 h 2324914"/>
                <a:gd name="connsiteX10" fmla="*/ 4305300 w 8830301"/>
                <a:gd name="connsiteY10" fmla="*/ 940614 h 2324914"/>
                <a:gd name="connsiteX11" fmla="*/ 4381500 w 8830301"/>
                <a:gd name="connsiteY11" fmla="*/ 889814 h 2324914"/>
                <a:gd name="connsiteX12" fmla="*/ 4457700 w 8830301"/>
                <a:gd name="connsiteY12" fmla="*/ 826314 h 2324914"/>
                <a:gd name="connsiteX13" fmla="*/ 4495800 w 8830301"/>
                <a:gd name="connsiteY13" fmla="*/ 788214 h 2324914"/>
                <a:gd name="connsiteX14" fmla="*/ 4584700 w 8830301"/>
                <a:gd name="connsiteY14" fmla="*/ 724714 h 2324914"/>
                <a:gd name="connsiteX15" fmla="*/ 4635500 w 8830301"/>
                <a:gd name="connsiteY15" fmla="*/ 699314 h 2324914"/>
                <a:gd name="connsiteX16" fmla="*/ 4737100 w 8830301"/>
                <a:gd name="connsiteY16" fmla="*/ 673914 h 2324914"/>
                <a:gd name="connsiteX17" fmla="*/ 4826000 w 8830301"/>
                <a:gd name="connsiteY17" fmla="*/ 623114 h 2324914"/>
                <a:gd name="connsiteX18" fmla="*/ 4876800 w 8830301"/>
                <a:gd name="connsiteY18" fmla="*/ 597714 h 2324914"/>
                <a:gd name="connsiteX19" fmla="*/ 4953000 w 8830301"/>
                <a:gd name="connsiteY19" fmla="*/ 585014 h 2324914"/>
                <a:gd name="connsiteX20" fmla="*/ 5092700 w 8830301"/>
                <a:gd name="connsiteY20" fmla="*/ 546914 h 2324914"/>
                <a:gd name="connsiteX21" fmla="*/ 5194300 w 8830301"/>
                <a:gd name="connsiteY21" fmla="*/ 508814 h 2324914"/>
                <a:gd name="connsiteX22" fmla="*/ 5321300 w 8830301"/>
                <a:gd name="connsiteY22" fmla="*/ 470714 h 2324914"/>
                <a:gd name="connsiteX23" fmla="*/ 5359400 w 8830301"/>
                <a:gd name="connsiteY23" fmla="*/ 458014 h 2324914"/>
                <a:gd name="connsiteX24" fmla="*/ 5410200 w 8830301"/>
                <a:gd name="connsiteY24" fmla="*/ 445314 h 2324914"/>
                <a:gd name="connsiteX25" fmla="*/ 5473700 w 8830301"/>
                <a:gd name="connsiteY25" fmla="*/ 419914 h 2324914"/>
                <a:gd name="connsiteX26" fmla="*/ 5549900 w 8830301"/>
                <a:gd name="connsiteY26" fmla="*/ 394514 h 2324914"/>
                <a:gd name="connsiteX27" fmla="*/ 5588000 w 8830301"/>
                <a:gd name="connsiteY27" fmla="*/ 369114 h 2324914"/>
                <a:gd name="connsiteX28" fmla="*/ 5676900 w 8830301"/>
                <a:gd name="connsiteY28" fmla="*/ 343714 h 2324914"/>
                <a:gd name="connsiteX29" fmla="*/ 5715000 w 8830301"/>
                <a:gd name="connsiteY29" fmla="*/ 331014 h 2324914"/>
                <a:gd name="connsiteX30" fmla="*/ 5778500 w 8830301"/>
                <a:gd name="connsiteY30" fmla="*/ 318314 h 2324914"/>
                <a:gd name="connsiteX31" fmla="*/ 5854700 w 8830301"/>
                <a:gd name="connsiteY31" fmla="*/ 292914 h 2324914"/>
                <a:gd name="connsiteX32" fmla="*/ 5892800 w 8830301"/>
                <a:gd name="connsiteY32" fmla="*/ 280214 h 2324914"/>
                <a:gd name="connsiteX33" fmla="*/ 5930900 w 8830301"/>
                <a:gd name="connsiteY33" fmla="*/ 254814 h 2324914"/>
                <a:gd name="connsiteX34" fmla="*/ 6032500 w 8830301"/>
                <a:gd name="connsiteY34" fmla="*/ 242114 h 2324914"/>
                <a:gd name="connsiteX35" fmla="*/ 6515100 w 8830301"/>
                <a:gd name="connsiteY35" fmla="*/ 216714 h 2324914"/>
                <a:gd name="connsiteX36" fmla="*/ 6794500 w 8830301"/>
                <a:gd name="connsiteY36" fmla="*/ 191314 h 2324914"/>
                <a:gd name="connsiteX37" fmla="*/ 6832600 w 8830301"/>
                <a:gd name="connsiteY37" fmla="*/ 178614 h 2324914"/>
                <a:gd name="connsiteX38" fmla="*/ 6883400 w 8830301"/>
                <a:gd name="connsiteY38" fmla="*/ 165914 h 2324914"/>
                <a:gd name="connsiteX39" fmla="*/ 6921500 w 8830301"/>
                <a:gd name="connsiteY39" fmla="*/ 140514 h 2324914"/>
                <a:gd name="connsiteX40" fmla="*/ 7023100 w 8830301"/>
                <a:gd name="connsiteY40" fmla="*/ 127814 h 2324914"/>
                <a:gd name="connsiteX41" fmla="*/ 7099300 w 8830301"/>
                <a:gd name="connsiteY41" fmla="*/ 115114 h 2324914"/>
                <a:gd name="connsiteX42" fmla="*/ 7200900 w 8830301"/>
                <a:gd name="connsiteY42" fmla="*/ 89714 h 2324914"/>
                <a:gd name="connsiteX43" fmla="*/ 7239000 w 8830301"/>
                <a:gd name="connsiteY43" fmla="*/ 77014 h 2324914"/>
                <a:gd name="connsiteX44" fmla="*/ 7315200 w 8830301"/>
                <a:gd name="connsiteY44" fmla="*/ 64314 h 2324914"/>
                <a:gd name="connsiteX45" fmla="*/ 7454900 w 8830301"/>
                <a:gd name="connsiteY45" fmla="*/ 51614 h 2324914"/>
                <a:gd name="connsiteX46" fmla="*/ 7531100 w 8830301"/>
                <a:gd name="connsiteY46" fmla="*/ 38914 h 2324914"/>
                <a:gd name="connsiteX47" fmla="*/ 7874000 w 8830301"/>
                <a:gd name="connsiteY47" fmla="*/ 26214 h 2324914"/>
                <a:gd name="connsiteX48" fmla="*/ 8128000 w 8830301"/>
                <a:gd name="connsiteY48" fmla="*/ 814 h 2324914"/>
                <a:gd name="connsiteX49" fmla="*/ 8420100 w 8830301"/>
                <a:gd name="connsiteY49" fmla="*/ 915214 h 2324914"/>
                <a:gd name="connsiteX50" fmla="*/ 7467600 w 8830301"/>
                <a:gd name="connsiteY50" fmla="*/ 940614 h 2324914"/>
                <a:gd name="connsiteX51" fmla="*/ 7175500 w 8830301"/>
                <a:gd name="connsiteY51" fmla="*/ 966014 h 2324914"/>
                <a:gd name="connsiteX52" fmla="*/ 7048500 w 8830301"/>
                <a:gd name="connsiteY52" fmla="*/ 978714 h 2324914"/>
                <a:gd name="connsiteX53" fmla="*/ 6985000 w 8830301"/>
                <a:gd name="connsiteY53" fmla="*/ 991414 h 2324914"/>
                <a:gd name="connsiteX54" fmla="*/ 6819900 w 8830301"/>
                <a:gd name="connsiteY54" fmla="*/ 1004114 h 2324914"/>
                <a:gd name="connsiteX55" fmla="*/ 6781800 w 8830301"/>
                <a:gd name="connsiteY55" fmla="*/ 1016814 h 2324914"/>
                <a:gd name="connsiteX56" fmla="*/ 6718300 w 8830301"/>
                <a:gd name="connsiteY56" fmla="*/ 1042214 h 2324914"/>
                <a:gd name="connsiteX57" fmla="*/ 6616700 w 8830301"/>
                <a:gd name="connsiteY57" fmla="*/ 1054914 h 2324914"/>
                <a:gd name="connsiteX58" fmla="*/ 6578600 w 8830301"/>
                <a:gd name="connsiteY58" fmla="*/ 1080314 h 2324914"/>
                <a:gd name="connsiteX59" fmla="*/ 6464300 w 8830301"/>
                <a:gd name="connsiteY59" fmla="*/ 1105714 h 2324914"/>
                <a:gd name="connsiteX60" fmla="*/ 6362700 w 8830301"/>
                <a:gd name="connsiteY60" fmla="*/ 1143814 h 2324914"/>
                <a:gd name="connsiteX61" fmla="*/ 6311900 w 8830301"/>
                <a:gd name="connsiteY61" fmla="*/ 1169214 h 2324914"/>
                <a:gd name="connsiteX62" fmla="*/ 6261100 w 8830301"/>
                <a:gd name="connsiteY62" fmla="*/ 1181914 h 2324914"/>
                <a:gd name="connsiteX63" fmla="*/ 6184900 w 8830301"/>
                <a:gd name="connsiteY63" fmla="*/ 1220014 h 2324914"/>
                <a:gd name="connsiteX64" fmla="*/ 6146800 w 8830301"/>
                <a:gd name="connsiteY64" fmla="*/ 1245414 h 2324914"/>
                <a:gd name="connsiteX65" fmla="*/ 6070600 w 8830301"/>
                <a:gd name="connsiteY65" fmla="*/ 1258114 h 2324914"/>
                <a:gd name="connsiteX66" fmla="*/ 6007100 w 8830301"/>
                <a:gd name="connsiteY66" fmla="*/ 1270814 h 2324914"/>
                <a:gd name="connsiteX67" fmla="*/ 5930900 w 8830301"/>
                <a:gd name="connsiteY67" fmla="*/ 1296214 h 2324914"/>
                <a:gd name="connsiteX68" fmla="*/ 5727700 w 8830301"/>
                <a:gd name="connsiteY68" fmla="*/ 1321614 h 2324914"/>
                <a:gd name="connsiteX69" fmla="*/ 5600700 w 8830301"/>
                <a:gd name="connsiteY69" fmla="*/ 1347014 h 2324914"/>
                <a:gd name="connsiteX70" fmla="*/ 5562600 w 8830301"/>
                <a:gd name="connsiteY70" fmla="*/ 1359714 h 2324914"/>
                <a:gd name="connsiteX71" fmla="*/ 5473700 w 8830301"/>
                <a:gd name="connsiteY71" fmla="*/ 1372414 h 2324914"/>
                <a:gd name="connsiteX72" fmla="*/ 5435600 w 8830301"/>
                <a:gd name="connsiteY72" fmla="*/ 1385114 h 2324914"/>
                <a:gd name="connsiteX73" fmla="*/ 5372100 w 8830301"/>
                <a:gd name="connsiteY73" fmla="*/ 1410514 h 2324914"/>
                <a:gd name="connsiteX74" fmla="*/ 5270500 w 8830301"/>
                <a:gd name="connsiteY74" fmla="*/ 1423214 h 2324914"/>
                <a:gd name="connsiteX75" fmla="*/ 5232400 w 8830301"/>
                <a:gd name="connsiteY75" fmla="*/ 1435914 h 2324914"/>
                <a:gd name="connsiteX76" fmla="*/ 5168900 w 8830301"/>
                <a:gd name="connsiteY76" fmla="*/ 1461314 h 2324914"/>
                <a:gd name="connsiteX77" fmla="*/ 5118100 w 8830301"/>
                <a:gd name="connsiteY77" fmla="*/ 1474014 h 2324914"/>
                <a:gd name="connsiteX78" fmla="*/ 5080000 w 8830301"/>
                <a:gd name="connsiteY78" fmla="*/ 1499414 h 2324914"/>
                <a:gd name="connsiteX79" fmla="*/ 5016500 w 8830301"/>
                <a:gd name="connsiteY79" fmla="*/ 1512114 h 2324914"/>
                <a:gd name="connsiteX80" fmla="*/ 4965700 w 8830301"/>
                <a:gd name="connsiteY80" fmla="*/ 1524814 h 2324914"/>
                <a:gd name="connsiteX81" fmla="*/ 4927600 w 8830301"/>
                <a:gd name="connsiteY81" fmla="*/ 1550214 h 2324914"/>
                <a:gd name="connsiteX82" fmla="*/ 4889500 w 8830301"/>
                <a:gd name="connsiteY82" fmla="*/ 1562914 h 2324914"/>
                <a:gd name="connsiteX83" fmla="*/ 4838700 w 8830301"/>
                <a:gd name="connsiteY83" fmla="*/ 1588314 h 2324914"/>
                <a:gd name="connsiteX84" fmla="*/ 4800600 w 8830301"/>
                <a:gd name="connsiteY84" fmla="*/ 1601014 h 2324914"/>
                <a:gd name="connsiteX85" fmla="*/ 4749800 w 8830301"/>
                <a:gd name="connsiteY85" fmla="*/ 1626414 h 2324914"/>
                <a:gd name="connsiteX86" fmla="*/ 4686300 w 8830301"/>
                <a:gd name="connsiteY86" fmla="*/ 1651814 h 2324914"/>
                <a:gd name="connsiteX87" fmla="*/ 4648200 w 8830301"/>
                <a:gd name="connsiteY87" fmla="*/ 1689914 h 2324914"/>
                <a:gd name="connsiteX88" fmla="*/ 4495800 w 8830301"/>
                <a:gd name="connsiteY88" fmla="*/ 1778814 h 2324914"/>
                <a:gd name="connsiteX89" fmla="*/ 4406900 w 8830301"/>
                <a:gd name="connsiteY89" fmla="*/ 1804214 h 2324914"/>
                <a:gd name="connsiteX90" fmla="*/ 4330700 w 8830301"/>
                <a:gd name="connsiteY90" fmla="*/ 1855014 h 2324914"/>
                <a:gd name="connsiteX91" fmla="*/ 4292600 w 8830301"/>
                <a:gd name="connsiteY91" fmla="*/ 1880414 h 2324914"/>
                <a:gd name="connsiteX92" fmla="*/ 4254500 w 8830301"/>
                <a:gd name="connsiteY92" fmla="*/ 1893114 h 2324914"/>
                <a:gd name="connsiteX93" fmla="*/ 4165600 w 8830301"/>
                <a:gd name="connsiteY93" fmla="*/ 1956614 h 2324914"/>
                <a:gd name="connsiteX94" fmla="*/ 4127500 w 8830301"/>
                <a:gd name="connsiteY94" fmla="*/ 1969314 h 2324914"/>
                <a:gd name="connsiteX95" fmla="*/ 3975100 w 8830301"/>
                <a:gd name="connsiteY95" fmla="*/ 2058214 h 2324914"/>
                <a:gd name="connsiteX96" fmla="*/ 3848100 w 8830301"/>
                <a:gd name="connsiteY96" fmla="*/ 2109014 h 2324914"/>
                <a:gd name="connsiteX97" fmla="*/ 3746500 w 8830301"/>
                <a:gd name="connsiteY97" fmla="*/ 2147114 h 2324914"/>
                <a:gd name="connsiteX98" fmla="*/ 3632200 w 8830301"/>
                <a:gd name="connsiteY98" fmla="*/ 2159814 h 2324914"/>
                <a:gd name="connsiteX99" fmla="*/ 3429000 w 8830301"/>
                <a:gd name="connsiteY99" fmla="*/ 2185214 h 2324914"/>
                <a:gd name="connsiteX100" fmla="*/ 2006600 w 8830301"/>
                <a:gd name="connsiteY100" fmla="*/ 2210614 h 2324914"/>
                <a:gd name="connsiteX101" fmla="*/ 1879600 w 8830301"/>
                <a:gd name="connsiteY101" fmla="*/ 2223314 h 2324914"/>
                <a:gd name="connsiteX102" fmla="*/ 1473200 w 8830301"/>
                <a:gd name="connsiteY102" fmla="*/ 2248714 h 2324914"/>
                <a:gd name="connsiteX103" fmla="*/ 1257300 w 8830301"/>
                <a:gd name="connsiteY103" fmla="*/ 2274114 h 2324914"/>
                <a:gd name="connsiteX104" fmla="*/ 977900 w 8830301"/>
                <a:gd name="connsiteY104" fmla="*/ 2299514 h 2324914"/>
                <a:gd name="connsiteX105" fmla="*/ 685800 w 8830301"/>
                <a:gd name="connsiteY105" fmla="*/ 2312214 h 2324914"/>
                <a:gd name="connsiteX106" fmla="*/ 469900 w 8830301"/>
                <a:gd name="connsiteY106" fmla="*/ 2324914 h 2324914"/>
                <a:gd name="connsiteX107" fmla="*/ 114300 w 8830301"/>
                <a:gd name="connsiteY107" fmla="*/ 2299514 h 2324914"/>
                <a:gd name="connsiteX108" fmla="*/ 38100 w 8830301"/>
                <a:gd name="connsiteY108" fmla="*/ 2286814 h 2324914"/>
                <a:gd name="connsiteX109" fmla="*/ 25400 w 8830301"/>
                <a:gd name="connsiteY109" fmla="*/ 2248714 h 2324914"/>
                <a:gd name="connsiteX110" fmla="*/ 0 w 8830301"/>
                <a:gd name="connsiteY110" fmla="*/ 2210614 h 2324914"/>
                <a:gd name="connsiteX111" fmla="*/ 25400 w 8830301"/>
                <a:gd name="connsiteY111" fmla="*/ 2121714 h 2324914"/>
                <a:gd name="connsiteX112" fmla="*/ 38100 w 8830301"/>
                <a:gd name="connsiteY112" fmla="*/ 2045514 h 2324914"/>
                <a:gd name="connsiteX113" fmla="*/ 63500 w 8830301"/>
                <a:gd name="connsiteY113" fmla="*/ 1867714 h 2324914"/>
                <a:gd name="connsiteX114" fmla="*/ 88900 w 8830301"/>
                <a:gd name="connsiteY114" fmla="*/ 1715314 h 2324914"/>
                <a:gd name="connsiteX115" fmla="*/ 114300 w 8830301"/>
                <a:gd name="connsiteY115" fmla="*/ 1575614 h 2324914"/>
                <a:gd name="connsiteX116" fmla="*/ 101600 w 8830301"/>
                <a:gd name="connsiteY116" fmla="*/ 1347014 h 2324914"/>
                <a:gd name="connsiteX117" fmla="*/ 76200 w 8830301"/>
                <a:gd name="connsiteY117" fmla="*/ 1308914 h 2324914"/>
                <a:gd name="connsiteX118" fmla="*/ 12700 w 8830301"/>
                <a:gd name="connsiteY118"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06750 w 8830301"/>
                <a:gd name="connsiteY4" fmla="*/ 946964 h 2324914"/>
                <a:gd name="connsiteX5" fmla="*/ 4013200 w 8830301"/>
                <a:gd name="connsiteY5" fmla="*/ 1054914 h 2324914"/>
                <a:gd name="connsiteX6" fmla="*/ 4140200 w 8830301"/>
                <a:gd name="connsiteY6" fmla="*/ 1016814 h 2324914"/>
                <a:gd name="connsiteX7" fmla="*/ 4178300 w 8830301"/>
                <a:gd name="connsiteY7" fmla="*/ 1004114 h 2324914"/>
                <a:gd name="connsiteX8" fmla="*/ 4254500 w 8830301"/>
                <a:gd name="connsiteY8" fmla="*/ 966014 h 2324914"/>
                <a:gd name="connsiteX9" fmla="*/ 4305300 w 8830301"/>
                <a:gd name="connsiteY9" fmla="*/ 940614 h 2324914"/>
                <a:gd name="connsiteX10" fmla="*/ 4381500 w 8830301"/>
                <a:gd name="connsiteY10" fmla="*/ 889814 h 2324914"/>
                <a:gd name="connsiteX11" fmla="*/ 4457700 w 8830301"/>
                <a:gd name="connsiteY11" fmla="*/ 826314 h 2324914"/>
                <a:gd name="connsiteX12" fmla="*/ 4495800 w 8830301"/>
                <a:gd name="connsiteY12" fmla="*/ 788214 h 2324914"/>
                <a:gd name="connsiteX13" fmla="*/ 4584700 w 8830301"/>
                <a:gd name="connsiteY13" fmla="*/ 724714 h 2324914"/>
                <a:gd name="connsiteX14" fmla="*/ 4635500 w 8830301"/>
                <a:gd name="connsiteY14" fmla="*/ 699314 h 2324914"/>
                <a:gd name="connsiteX15" fmla="*/ 4737100 w 8830301"/>
                <a:gd name="connsiteY15" fmla="*/ 673914 h 2324914"/>
                <a:gd name="connsiteX16" fmla="*/ 4826000 w 8830301"/>
                <a:gd name="connsiteY16" fmla="*/ 623114 h 2324914"/>
                <a:gd name="connsiteX17" fmla="*/ 4876800 w 8830301"/>
                <a:gd name="connsiteY17" fmla="*/ 597714 h 2324914"/>
                <a:gd name="connsiteX18" fmla="*/ 4953000 w 8830301"/>
                <a:gd name="connsiteY18" fmla="*/ 585014 h 2324914"/>
                <a:gd name="connsiteX19" fmla="*/ 5092700 w 8830301"/>
                <a:gd name="connsiteY19" fmla="*/ 546914 h 2324914"/>
                <a:gd name="connsiteX20" fmla="*/ 5194300 w 8830301"/>
                <a:gd name="connsiteY20" fmla="*/ 508814 h 2324914"/>
                <a:gd name="connsiteX21" fmla="*/ 5321300 w 8830301"/>
                <a:gd name="connsiteY21" fmla="*/ 470714 h 2324914"/>
                <a:gd name="connsiteX22" fmla="*/ 5359400 w 8830301"/>
                <a:gd name="connsiteY22" fmla="*/ 458014 h 2324914"/>
                <a:gd name="connsiteX23" fmla="*/ 5410200 w 8830301"/>
                <a:gd name="connsiteY23" fmla="*/ 445314 h 2324914"/>
                <a:gd name="connsiteX24" fmla="*/ 5473700 w 8830301"/>
                <a:gd name="connsiteY24" fmla="*/ 419914 h 2324914"/>
                <a:gd name="connsiteX25" fmla="*/ 5549900 w 8830301"/>
                <a:gd name="connsiteY25" fmla="*/ 394514 h 2324914"/>
                <a:gd name="connsiteX26" fmla="*/ 5588000 w 8830301"/>
                <a:gd name="connsiteY26" fmla="*/ 369114 h 2324914"/>
                <a:gd name="connsiteX27" fmla="*/ 5676900 w 8830301"/>
                <a:gd name="connsiteY27" fmla="*/ 343714 h 2324914"/>
                <a:gd name="connsiteX28" fmla="*/ 5715000 w 8830301"/>
                <a:gd name="connsiteY28" fmla="*/ 331014 h 2324914"/>
                <a:gd name="connsiteX29" fmla="*/ 5778500 w 8830301"/>
                <a:gd name="connsiteY29" fmla="*/ 318314 h 2324914"/>
                <a:gd name="connsiteX30" fmla="*/ 5854700 w 8830301"/>
                <a:gd name="connsiteY30" fmla="*/ 292914 h 2324914"/>
                <a:gd name="connsiteX31" fmla="*/ 5892800 w 8830301"/>
                <a:gd name="connsiteY31" fmla="*/ 280214 h 2324914"/>
                <a:gd name="connsiteX32" fmla="*/ 5930900 w 8830301"/>
                <a:gd name="connsiteY32" fmla="*/ 254814 h 2324914"/>
                <a:gd name="connsiteX33" fmla="*/ 6032500 w 8830301"/>
                <a:gd name="connsiteY33" fmla="*/ 242114 h 2324914"/>
                <a:gd name="connsiteX34" fmla="*/ 6515100 w 8830301"/>
                <a:gd name="connsiteY34" fmla="*/ 216714 h 2324914"/>
                <a:gd name="connsiteX35" fmla="*/ 6794500 w 8830301"/>
                <a:gd name="connsiteY35" fmla="*/ 191314 h 2324914"/>
                <a:gd name="connsiteX36" fmla="*/ 6832600 w 8830301"/>
                <a:gd name="connsiteY36" fmla="*/ 178614 h 2324914"/>
                <a:gd name="connsiteX37" fmla="*/ 6883400 w 8830301"/>
                <a:gd name="connsiteY37" fmla="*/ 165914 h 2324914"/>
                <a:gd name="connsiteX38" fmla="*/ 6921500 w 8830301"/>
                <a:gd name="connsiteY38" fmla="*/ 140514 h 2324914"/>
                <a:gd name="connsiteX39" fmla="*/ 7023100 w 8830301"/>
                <a:gd name="connsiteY39" fmla="*/ 127814 h 2324914"/>
                <a:gd name="connsiteX40" fmla="*/ 7099300 w 8830301"/>
                <a:gd name="connsiteY40" fmla="*/ 115114 h 2324914"/>
                <a:gd name="connsiteX41" fmla="*/ 7200900 w 8830301"/>
                <a:gd name="connsiteY41" fmla="*/ 89714 h 2324914"/>
                <a:gd name="connsiteX42" fmla="*/ 7239000 w 8830301"/>
                <a:gd name="connsiteY42" fmla="*/ 77014 h 2324914"/>
                <a:gd name="connsiteX43" fmla="*/ 7315200 w 8830301"/>
                <a:gd name="connsiteY43" fmla="*/ 64314 h 2324914"/>
                <a:gd name="connsiteX44" fmla="*/ 7454900 w 8830301"/>
                <a:gd name="connsiteY44" fmla="*/ 51614 h 2324914"/>
                <a:gd name="connsiteX45" fmla="*/ 7531100 w 8830301"/>
                <a:gd name="connsiteY45" fmla="*/ 38914 h 2324914"/>
                <a:gd name="connsiteX46" fmla="*/ 7874000 w 8830301"/>
                <a:gd name="connsiteY46" fmla="*/ 26214 h 2324914"/>
                <a:gd name="connsiteX47" fmla="*/ 8128000 w 8830301"/>
                <a:gd name="connsiteY47" fmla="*/ 814 h 2324914"/>
                <a:gd name="connsiteX48" fmla="*/ 8420100 w 8830301"/>
                <a:gd name="connsiteY48" fmla="*/ 915214 h 2324914"/>
                <a:gd name="connsiteX49" fmla="*/ 7467600 w 8830301"/>
                <a:gd name="connsiteY49" fmla="*/ 940614 h 2324914"/>
                <a:gd name="connsiteX50" fmla="*/ 7175500 w 8830301"/>
                <a:gd name="connsiteY50" fmla="*/ 966014 h 2324914"/>
                <a:gd name="connsiteX51" fmla="*/ 7048500 w 8830301"/>
                <a:gd name="connsiteY51" fmla="*/ 978714 h 2324914"/>
                <a:gd name="connsiteX52" fmla="*/ 6985000 w 8830301"/>
                <a:gd name="connsiteY52" fmla="*/ 991414 h 2324914"/>
                <a:gd name="connsiteX53" fmla="*/ 6819900 w 8830301"/>
                <a:gd name="connsiteY53" fmla="*/ 1004114 h 2324914"/>
                <a:gd name="connsiteX54" fmla="*/ 6781800 w 8830301"/>
                <a:gd name="connsiteY54" fmla="*/ 1016814 h 2324914"/>
                <a:gd name="connsiteX55" fmla="*/ 6718300 w 8830301"/>
                <a:gd name="connsiteY55" fmla="*/ 1042214 h 2324914"/>
                <a:gd name="connsiteX56" fmla="*/ 6616700 w 8830301"/>
                <a:gd name="connsiteY56" fmla="*/ 1054914 h 2324914"/>
                <a:gd name="connsiteX57" fmla="*/ 6578600 w 8830301"/>
                <a:gd name="connsiteY57" fmla="*/ 1080314 h 2324914"/>
                <a:gd name="connsiteX58" fmla="*/ 6464300 w 8830301"/>
                <a:gd name="connsiteY58" fmla="*/ 1105714 h 2324914"/>
                <a:gd name="connsiteX59" fmla="*/ 6362700 w 8830301"/>
                <a:gd name="connsiteY59" fmla="*/ 1143814 h 2324914"/>
                <a:gd name="connsiteX60" fmla="*/ 6311900 w 8830301"/>
                <a:gd name="connsiteY60" fmla="*/ 1169214 h 2324914"/>
                <a:gd name="connsiteX61" fmla="*/ 6261100 w 8830301"/>
                <a:gd name="connsiteY61" fmla="*/ 1181914 h 2324914"/>
                <a:gd name="connsiteX62" fmla="*/ 6184900 w 8830301"/>
                <a:gd name="connsiteY62" fmla="*/ 1220014 h 2324914"/>
                <a:gd name="connsiteX63" fmla="*/ 6146800 w 8830301"/>
                <a:gd name="connsiteY63" fmla="*/ 1245414 h 2324914"/>
                <a:gd name="connsiteX64" fmla="*/ 6070600 w 8830301"/>
                <a:gd name="connsiteY64" fmla="*/ 1258114 h 2324914"/>
                <a:gd name="connsiteX65" fmla="*/ 6007100 w 8830301"/>
                <a:gd name="connsiteY65" fmla="*/ 1270814 h 2324914"/>
                <a:gd name="connsiteX66" fmla="*/ 5930900 w 8830301"/>
                <a:gd name="connsiteY66" fmla="*/ 1296214 h 2324914"/>
                <a:gd name="connsiteX67" fmla="*/ 5727700 w 8830301"/>
                <a:gd name="connsiteY67" fmla="*/ 1321614 h 2324914"/>
                <a:gd name="connsiteX68" fmla="*/ 5600700 w 8830301"/>
                <a:gd name="connsiteY68" fmla="*/ 1347014 h 2324914"/>
                <a:gd name="connsiteX69" fmla="*/ 5562600 w 8830301"/>
                <a:gd name="connsiteY69" fmla="*/ 1359714 h 2324914"/>
                <a:gd name="connsiteX70" fmla="*/ 5473700 w 8830301"/>
                <a:gd name="connsiteY70" fmla="*/ 1372414 h 2324914"/>
                <a:gd name="connsiteX71" fmla="*/ 5435600 w 8830301"/>
                <a:gd name="connsiteY71" fmla="*/ 1385114 h 2324914"/>
                <a:gd name="connsiteX72" fmla="*/ 5372100 w 8830301"/>
                <a:gd name="connsiteY72" fmla="*/ 1410514 h 2324914"/>
                <a:gd name="connsiteX73" fmla="*/ 5270500 w 8830301"/>
                <a:gd name="connsiteY73" fmla="*/ 1423214 h 2324914"/>
                <a:gd name="connsiteX74" fmla="*/ 5232400 w 8830301"/>
                <a:gd name="connsiteY74" fmla="*/ 1435914 h 2324914"/>
                <a:gd name="connsiteX75" fmla="*/ 5168900 w 8830301"/>
                <a:gd name="connsiteY75" fmla="*/ 1461314 h 2324914"/>
                <a:gd name="connsiteX76" fmla="*/ 5118100 w 8830301"/>
                <a:gd name="connsiteY76" fmla="*/ 1474014 h 2324914"/>
                <a:gd name="connsiteX77" fmla="*/ 5080000 w 8830301"/>
                <a:gd name="connsiteY77" fmla="*/ 1499414 h 2324914"/>
                <a:gd name="connsiteX78" fmla="*/ 5016500 w 8830301"/>
                <a:gd name="connsiteY78" fmla="*/ 1512114 h 2324914"/>
                <a:gd name="connsiteX79" fmla="*/ 4965700 w 8830301"/>
                <a:gd name="connsiteY79" fmla="*/ 1524814 h 2324914"/>
                <a:gd name="connsiteX80" fmla="*/ 4927600 w 8830301"/>
                <a:gd name="connsiteY80" fmla="*/ 1550214 h 2324914"/>
                <a:gd name="connsiteX81" fmla="*/ 4889500 w 8830301"/>
                <a:gd name="connsiteY81" fmla="*/ 1562914 h 2324914"/>
                <a:gd name="connsiteX82" fmla="*/ 4838700 w 8830301"/>
                <a:gd name="connsiteY82" fmla="*/ 1588314 h 2324914"/>
                <a:gd name="connsiteX83" fmla="*/ 4800600 w 8830301"/>
                <a:gd name="connsiteY83" fmla="*/ 1601014 h 2324914"/>
                <a:gd name="connsiteX84" fmla="*/ 4749800 w 8830301"/>
                <a:gd name="connsiteY84" fmla="*/ 1626414 h 2324914"/>
                <a:gd name="connsiteX85" fmla="*/ 4686300 w 8830301"/>
                <a:gd name="connsiteY85" fmla="*/ 1651814 h 2324914"/>
                <a:gd name="connsiteX86" fmla="*/ 4648200 w 8830301"/>
                <a:gd name="connsiteY86" fmla="*/ 1689914 h 2324914"/>
                <a:gd name="connsiteX87" fmla="*/ 4495800 w 8830301"/>
                <a:gd name="connsiteY87" fmla="*/ 1778814 h 2324914"/>
                <a:gd name="connsiteX88" fmla="*/ 4406900 w 8830301"/>
                <a:gd name="connsiteY88" fmla="*/ 1804214 h 2324914"/>
                <a:gd name="connsiteX89" fmla="*/ 4330700 w 8830301"/>
                <a:gd name="connsiteY89" fmla="*/ 1855014 h 2324914"/>
                <a:gd name="connsiteX90" fmla="*/ 4292600 w 8830301"/>
                <a:gd name="connsiteY90" fmla="*/ 1880414 h 2324914"/>
                <a:gd name="connsiteX91" fmla="*/ 4254500 w 8830301"/>
                <a:gd name="connsiteY91" fmla="*/ 1893114 h 2324914"/>
                <a:gd name="connsiteX92" fmla="*/ 4165600 w 8830301"/>
                <a:gd name="connsiteY92" fmla="*/ 1956614 h 2324914"/>
                <a:gd name="connsiteX93" fmla="*/ 4127500 w 8830301"/>
                <a:gd name="connsiteY93" fmla="*/ 1969314 h 2324914"/>
                <a:gd name="connsiteX94" fmla="*/ 3975100 w 8830301"/>
                <a:gd name="connsiteY94" fmla="*/ 2058214 h 2324914"/>
                <a:gd name="connsiteX95" fmla="*/ 3848100 w 8830301"/>
                <a:gd name="connsiteY95" fmla="*/ 2109014 h 2324914"/>
                <a:gd name="connsiteX96" fmla="*/ 3746500 w 8830301"/>
                <a:gd name="connsiteY96" fmla="*/ 2147114 h 2324914"/>
                <a:gd name="connsiteX97" fmla="*/ 3632200 w 8830301"/>
                <a:gd name="connsiteY97" fmla="*/ 2159814 h 2324914"/>
                <a:gd name="connsiteX98" fmla="*/ 3429000 w 8830301"/>
                <a:gd name="connsiteY98" fmla="*/ 2185214 h 2324914"/>
                <a:gd name="connsiteX99" fmla="*/ 2006600 w 8830301"/>
                <a:gd name="connsiteY99" fmla="*/ 2210614 h 2324914"/>
                <a:gd name="connsiteX100" fmla="*/ 1879600 w 8830301"/>
                <a:gd name="connsiteY100" fmla="*/ 2223314 h 2324914"/>
                <a:gd name="connsiteX101" fmla="*/ 1473200 w 8830301"/>
                <a:gd name="connsiteY101" fmla="*/ 2248714 h 2324914"/>
                <a:gd name="connsiteX102" fmla="*/ 1257300 w 8830301"/>
                <a:gd name="connsiteY102" fmla="*/ 2274114 h 2324914"/>
                <a:gd name="connsiteX103" fmla="*/ 977900 w 8830301"/>
                <a:gd name="connsiteY103" fmla="*/ 2299514 h 2324914"/>
                <a:gd name="connsiteX104" fmla="*/ 685800 w 8830301"/>
                <a:gd name="connsiteY104" fmla="*/ 2312214 h 2324914"/>
                <a:gd name="connsiteX105" fmla="*/ 469900 w 8830301"/>
                <a:gd name="connsiteY105" fmla="*/ 2324914 h 2324914"/>
                <a:gd name="connsiteX106" fmla="*/ 114300 w 8830301"/>
                <a:gd name="connsiteY106" fmla="*/ 2299514 h 2324914"/>
                <a:gd name="connsiteX107" fmla="*/ 38100 w 8830301"/>
                <a:gd name="connsiteY107" fmla="*/ 2286814 h 2324914"/>
                <a:gd name="connsiteX108" fmla="*/ 25400 w 8830301"/>
                <a:gd name="connsiteY108" fmla="*/ 2248714 h 2324914"/>
                <a:gd name="connsiteX109" fmla="*/ 0 w 8830301"/>
                <a:gd name="connsiteY109" fmla="*/ 2210614 h 2324914"/>
                <a:gd name="connsiteX110" fmla="*/ 25400 w 8830301"/>
                <a:gd name="connsiteY110" fmla="*/ 2121714 h 2324914"/>
                <a:gd name="connsiteX111" fmla="*/ 38100 w 8830301"/>
                <a:gd name="connsiteY111" fmla="*/ 2045514 h 2324914"/>
                <a:gd name="connsiteX112" fmla="*/ 63500 w 8830301"/>
                <a:gd name="connsiteY112" fmla="*/ 1867714 h 2324914"/>
                <a:gd name="connsiteX113" fmla="*/ 88900 w 8830301"/>
                <a:gd name="connsiteY113" fmla="*/ 1715314 h 2324914"/>
                <a:gd name="connsiteX114" fmla="*/ 114300 w 8830301"/>
                <a:gd name="connsiteY114" fmla="*/ 1575614 h 2324914"/>
                <a:gd name="connsiteX115" fmla="*/ 101600 w 8830301"/>
                <a:gd name="connsiteY115" fmla="*/ 1347014 h 2324914"/>
                <a:gd name="connsiteX116" fmla="*/ 76200 w 8830301"/>
                <a:gd name="connsiteY116" fmla="*/ 1308914 h 2324914"/>
                <a:gd name="connsiteX117" fmla="*/ 12700 w 8830301"/>
                <a:gd name="connsiteY117"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06750 w 8830301"/>
                <a:gd name="connsiteY4" fmla="*/ 946964 h 2324914"/>
                <a:gd name="connsiteX5" fmla="*/ 4019550 w 8830301"/>
                <a:gd name="connsiteY5" fmla="*/ 819964 h 2324914"/>
                <a:gd name="connsiteX6" fmla="*/ 4140200 w 8830301"/>
                <a:gd name="connsiteY6" fmla="*/ 1016814 h 2324914"/>
                <a:gd name="connsiteX7" fmla="*/ 4178300 w 8830301"/>
                <a:gd name="connsiteY7" fmla="*/ 1004114 h 2324914"/>
                <a:gd name="connsiteX8" fmla="*/ 4254500 w 8830301"/>
                <a:gd name="connsiteY8" fmla="*/ 966014 h 2324914"/>
                <a:gd name="connsiteX9" fmla="*/ 4305300 w 8830301"/>
                <a:gd name="connsiteY9" fmla="*/ 940614 h 2324914"/>
                <a:gd name="connsiteX10" fmla="*/ 4381500 w 8830301"/>
                <a:gd name="connsiteY10" fmla="*/ 889814 h 2324914"/>
                <a:gd name="connsiteX11" fmla="*/ 4457700 w 8830301"/>
                <a:gd name="connsiteY11" fmla="*/ 826314 h 2324914"/>
                <a:gd name="connsiteX12" fmla="*/ 4495800 w 8830301"/>
                <a:gd name="connsiteY12" fmla="*/ 788214 h 2324914"/>
                <a:gd name="connsiteX13" fmla="*/ 4584700 w 8830301"/>
                <a:gd name="connsiteY13" fmla="*/ 724714 h 2324914"/>
                <a:gd name="connsiteX14" fmla="*/ 4635500 w 8830301"/>
                <a:gd name="connsiteY14" fmla="*/ 699314 h 2324914"/>
                <a:gd name="connsiteX15" fmla="*/ 4737100 w 8830301"/>
                <a:gd name="connsiteY15" fmla="*/ 673914 h 2324914"/>
                <a:gd name="connsiteX16" fmla="*/ 4826000 w 8830301"/>
                <a:gd name="connsiteY16" fmla="*/ 623114 h 2324914"/>
                <a:gd name="connsiteX17" fmla="*/ 4876800 w 8830301"/>
                <a:gd name="connsiteY17" fmla="*/ 597714 h 2324914"/>
                <a:gd name="connsiteX18" fmla="*/ 4953000 w 8830301"/>
                <a:gd name="connsiteY18" fmla="*/ 585014 h 2324914"/>
                <a:gd name="connsiteX19" fmla="*/ 5092700 w 8830301"/>
                <a:gd name="connsiteY19" fmla="*/ 546914 h 2324914"/>
                <a:gd name="connsiteX20" fmla="*/ 5194300 w 8830301"/>
                <a:gd name="connsiteY20" fmla="*/ 508814 h 2324914"/>
                <a:gd name="connsiteX21" fmla="*/ 5321300 w 8830301"/>
                <a:gd name="connsiteY21" fmla="*/ 470714 h 2324914"/>
                <a:gd name="connsiteX22" fmla="*/ 5359400 w 8830301"/>
                <a:gd name="connsiteY22" fmla="*/ 458014 h 2324914"/>
                <a:gd name="connsiteX23" fmla="*/ 5410200 w 8830301"/>
                <a:gd name="connsiteY23" fmla="*/ 445314 h 2324914"/>
                <a:gd name="connsiteX24" fmla="*/ 5473700 w 8830301"/>
                <a:gd name="connsiteY24" fmla="*/ 419914 h 2324914"/>
                <a:gd name="connsiteX25" fmla="*/ 5549900 w 8830301"/>
                <a:gd name="connsiteY25" fmla="*/ 394514 h 2324914"/>
                <a:gd name="connsiteX26" fmla="*/ 5588000 w 8830301"/>
                <a:gd name="connsiteY26" fmla="*/ 369114 h 2324914"/>
                <a:gd name="connsiteX27" fmla="*/ 5676900 w 8830301"/>
                <a:gd name="connsiteY27" fmla="*/ 343714 h 2324914"/>
                <a:gd name="connsiteX28" fmla="*/ 5715000 w 8830301"/>
                <a:gd name="connsiteY28" fmla="*/ 331014 h 2324914"/>
                <a:gd name="connsiteX29" fmla="*/ 5778500 w 8830301"/>
                <a:gd name="connsiteY29" fmla="*/ 318314 h 2324914"/>
                <a:gd name="connsiteX30" fmla="*/ 5854700 w 8830301"/>
                <a:gd name="connsiteY30" fmla="*/ 292914 h 2324914"/>
                <a:gd name="connsiteX31" fmla="*/ 5892800 w 8830301"/>
                <a:gd name="connsiteY31" fmla="*/ 280214 h 2324914"/>
                <a:gd name="connsiteX32" fmla="*/ 5930900 w 8830301"/>
                <a:gd name="connsiteY32" fmla="*/ 254814 h 2324914"/>
                <a:gd name="connsiteX33" fmla="*/ 6032500 w 8830301"/>
                <a:gd name="connsiteY33" fmla="*/ 242114 h 2324914"/>
                <a:gd name="connsiteX34" fmla="*/ 6515100 w 8830301"/>
                <a:gd name="connsiteY34" fmla="*/ 216714 h 2324914"/>
                <a:gd name="connsiteX35" fmla="*/ 6794500 w 8830301"/>
                <a:gd name="connsiteY35" fmla="*/ 191314 h 2324914"/>
                <a:gd name="connsiteX36" fmla="*/ 6832600 w 8830301"/>
                <a:gd name="connsiteY36" fmla="*/ 178614 h 2324914"/>
                <a:gd name="connsiteX37" fmla="*/ 6883400 w 8830301"/>
                <a:gd name="connsiteY37" fmla="*/ 165914 h 2324914"/>
                <a:gd name="connsiteX38" fmla="*/ 6921500 w 8830301"/>
                <a:gd name="connsiteY38" fmla="*/ 140514 h 2324914"/>
                <a:gd name="connsiteX39" fmla="*/ 7023100 w 8830301"/>
                <a:gd name="connsiteY39" fmla="*/ 127814 h 2324914"/>
                <a:gd name="connsiteX40" fmla="*/ 7099300 w 8830301"/>
                <a:gd name="connsiteY40" fmla="*/ 115114 h 2324914"/>
                <a:gd name="connsiteX41" fmla="*/ 7200900 w 8830301"/>
                <a:gd name="connsiteY41" fmla="*/ 89714 h 2324914"/>
                <a:gd name="connsiteX42" fmla="*/ 7239000 w 8830301"/>
                <a:gd name="connsiteY42" fmla="*/ 77014 h 2324914"/>
                <a:gd name="connsiteX43" fmla="*/ 7315200 w 8830301"/>
                <a:gd name="connsiteY43" fmla="*/ 64314 h 2324914"/>
                <a:gd name="connsiteX44" fmla="*/ 7454900 w 8830301"/>
                <a:gd name="connsiteY44" fmla="*/ 51614 h 2324914"/>
                <a:gd name="connsiteX45" fmla="*/ 7531100 w 8830301"/>
                <a:gd name="connsiteY45" fmla="*/ 38914 h 2324914"/>
                <a:gd name="connsiteX46" fmla="*/ 7874000 w 8830301"/>
                <a:gd name="connsiteY46" fmla="*/ 26214 h 2324914"/>
                <a:gd name="connsiteX47" fmla="*/ 8128000 w 8830301"/>
                <a:gd name="connsiteY47" fmla="*/ 814 h 2324914"/>
                <a:gd name="connsiteX48" fmla="*/ 8420100 w 8830301"/>
                <a:gd name="connsiteY48" fmla="*/ 915214 h 2324914"/>
                <a:gd name="connsiteX49" fmla="*/ 7467600 w 8830301"/>
                <a:gd name="connsiteY49" fmla="*/ 940614 h 2324914"/>
                <a:gd name="connsiteX50" fmla="*/ 7175500 w 8830301"/>
                <a:gd name="connsiteY50" fmla="*/ 966014 h 2324914"/>
                <a:gd name="connsiteX51" fmla="*/ 7048500 w 8830301"/>
                <a:gd name="connsiteY51" fmla="*/ 978714 h 2324914"/>
                <a:gd name="connsiteX52" fmla="*/ 6985000 w 8830301"/>
                <a:gd name="connsiteY52" fmla="*/ 991414 h 2324914"/>
                <a:gd name="connsiteX53" fmla="*/ 6819900 w 8830301"/>
                <a:gd name="connsiteY53" fmla="*/ 1004114 h 2324914"/>
                <a:gd name="connsiteX54" fmla="*/ 6781800 w 8830301"/>
                <a:gd name="connsiteY54" fmla="*/ 1016814 h 2324914"/>
                <a:gd name="connsiteX55" fmla="*/ 6718300 w 8830301"/>
                <a:gd name="connsiteY55" fmla="*/ 1042214 h 2324914"/>
                <a:gd name="connsiteX56" fmla="*/ 6616700 w 8830301"/>
                <a:gd name="connsiteY56" fmla="*/ 1054914 h 2324914"/>
                <a:gd name="connsiteX57" fmla="*/ 6578600 w 8830301"/>
                <a:gd name="connsiteY57" fmla="*/ 1080314 h 2324914"/>
                <a:gd name="connsiteX58" fmla="*/ 6464300 w 8830301"/>
                <a:gd name="connsiteY58" fmla="*/ 1105714 h 2324914"/>
                <a:gd name="connsiteX59" fmla="*/ 6362700 w 8830301"/>
                <a:gd name="connsiteY59" fmla="*/ 1143814 h 2324914"/>
                <a:gd name="connsiteX60" fmla="*/ 6311900 w 8830301"/>
                <a:gd name="connsiteY60" fmla="*/ 1169214 h 2324914"/>
                <a:gd name="connsiteX61" fmla="*/ 6261100 w 8830301"/>
                <a:gd name="connsiteY61" fmla="*/ 1181914 h 2324914"/>
                <a:gd name="connsiteX62" fmla="*/ 6184900 w 8830301"/>
                <a:gd name="connsiteY62" fmla="*/ 1220014 h 2324914"/>
                <a:gd name="connsiteX63" fmla="*/ 6146800 w 8830301"/>
                <a:gd name="connsiteY63" fmla="*/ 1245414 h 2324914"/>
                <a:gd name="connsiteX64" fmla="*/ 6070600 w 8830301"/>
                <a:gd name="connsiteY64" fmla="*/ 1258114 h 2324914"/>
                <a:gd name="connsiteX65" fmla="*/ 6007100 w 8830301"/>
                <a:gd name="connsiteY65" fmla="*/ 1270814 h 2324914"/>
                <a:gd name="connsiteX66" fmla="*/ 5930900 w 8830301"/>
                <a:gd name="connsiteY66" fmla="*/ 1296214 h 2324914"/>
                <a:gd name="connsiteX67" fmla="*/ 5727700 w 8830301"/>
                <a:gd name="connsiteY67" fmla="*/ 1321614 h 2324914"/>
                <a:gd name="connsiteX68" fmla="*/ 5600700 w 8830301"/>
                <a:gd name="connsiteY68" fmla="*/ 1347014 h 2324914"/>
                <a:gd name="connsiteX69" fmla="*/ 5562600 w 8830301"/>
                <a:gd name="connsiteY69" fmla="*/ 1359714 h 2324914"/>
                <a:gd name="connsiteX70" fmla="*/ 5473700 w 8830301"/>
                <a:gd name="connsiteY70" fmla="*/ 1372414 h 2324914"/>
                <a:gd name="connsiteX71" fmla="*/ 5435600 w 8830301"/>
                <a:gd name="connsiteY71" fmla="*/ 1385114 h 2324914"/>
                <a:gd name="connsiteX72" fmla="*/ 5372100 w 8830301"/>
                <a:gd name="connsiteY72" fmla="*/ 1410514 h 2324914"/>
                <a:gd name="connsiteX73" fmla="*/ 5270500 w 8830301"/>
                <a:gd name="connsiteY73" fmla="*/ 1423214 h 2324914"/>
                <a:gd name="connsiteX74" fmla="*/ 5232400 w 8830301"/>
                <a:gd name="connsiteY74" fmla="*/ 1435914 h 2324914"/>
                <a:gd name="connsiteX75" fmla="*/ 5168900 w 8830301"/>
                <a:gd name="connsiteY75" fmla="*/ 1461314 h 2324914"/>
                <a:gd name="connsiteX76" fmla="*/ 5118100 w 8830301"/>
                <a:gd name="connsiteY76" fmla="*/ 1474014 h 2324914"/>
                <a:gd name="connsiteX77" fmla="*/ 5080000 w 8830301"/>
                <a:gd name="connsiteY77" fmla="*/ 1499414 h 2324914"/>
                <a:gd name="connsiteX78" fmla="*/ 5016500 w 8830301"/>
                <a:gd name="connsiteY78" fmla="*/ 1512114 h 2324914"/>
                <a:gd name="connsiteX79" fmla="*/ 4965700 w 8830301"/>
                <a:gd name="connsiteY79" fmla="*/ 1524814 h 2324914"/>
                <a:gd name="connsiteX80" fmla="*/ 4927600 w 8830301"/>
                <a:gd name="connsiteY80" fmla="*/ 1550214 h 2324914"/>
                <a:gd name="connsiteX81" fmla="*/ 4889500 w 8830301"/>
                <a:gd name="connsiteY81" fmla="*/ 1562914 h 2324914"/>
                <a:gd name="connsiteX82" fmla="*/ 4838700 w 8830301"/>
                <a:gd name="connsiteY82" fmla="*/ 1588314 h 2324914"/>
                <a:gd name="connsiteX83" fmla="*/ 4800600 w 8830301"/>
                <a:gd name="connsiteY83" fmla="*/ 1601014 h 2324914"/>
                <a:gd name="connsiteX84" fmla="*/ 4749800 w 8830301"/>
                <a:gd name="connsiteY84" fmla="*/ 1626414 h 2324914"/>
                <a:gd name="connsiteX85" fmla="*/ 4686300 w 8830301"/>
                <a:gd name="connsiteY85" fmla="*/ 1651814 h 2324914"/>
                <a:gd name="connsiteX86" fmla="*/ 4648200 w 8830301"/>
                <a:gd name="connsiteY86" fmla="*/ 1689914 h 2324914"/>
                <a:gd name="connsiteX87" fmla="*/ 4495800 w 8830301"/>
                <a:gd name="connsiteY87" fmla="*/ 1778814 h 2324914"/>
                <a:gd name="connsiteX88" fmla="*/ 4406900 w 8830301"/>
                <a:gd name="connsiteY88" fmla="*/ 1804214 h 2324914"/>
                <a:gd name="connsiteX89" fmla="*/ 4330700 w 8830301"/>
                <a:gd name="connsiteY89" fmla="*/ 1855014 h 2324914"/>
                <a:gd name="connsiteX90" fmla="*/ 4292600 w 8830301"/>
                <a:gd name="connsiteY90" fmla="*/ 1880414 h 2324914"/>
                <a:gd name="connsiteX91" fmla="*/ 4254500 w 8830301"/>
                <a:gd name="connsiteY91" fmla="*/ 1893114 h 2324914"/>
                <a:gd name="connsiteX92" fmla="*/ 4165600 w 8830301"/>
                <a:gd name="connsiteY92" fmla="*/ 1956614 h 2324914"/>
                <a:gd name="connsiteX93" fmla="*/ 4127500 w 8830301"/>
                <a:gd name="connsiteY93" fmla="*/ 1969314 h 2324914"/>
                <a:gd name="connsiteX94" fmla="*/ 3975100 w 8830301"/>
                <a:gd name="connsiteY94" fmla="*/ 2058214 h 2324914"/>
                <a:gd name="connsiteX95" fmla="*/ 3848100 w 8830301"/>
                <a:gd name="connsiteY95" fmla="*/ 2109014 h 2324914"/>
                <a:gd name="connsiteX96" fmla="*/ 3746500 w 8830301"/>
                <a:gd name="connsiteY96" fmla="*/ 2147114 h 2324914"/>
                <a:gd name="connsiteX97" fmla="*/ 3632200 w 8830301"/>
                <a:gd name="connsiteY97" fmla="*/ 2159814 h 2324914"/>
                <a:gd name="connsiteX98" fmla="*/ 3429000 w 8830301"/>
                <a:gd name="connsiteY98" fmla="*/ 2185214 h 2324914"/>
                <a:gd name="connsiteX99" fmla="*/ 2006600 w 8830301"/>
                <a:gd name="connsiteY99" fmla="*/ 2210614 h 2324914"/>
                <a:gd name="connsiteX100" fmla="*/ 1879600 w 8830301"/>
                <a:gd name="connsiteY100" fmla="*/ 2223314 h 2324914"/>
                <a:gd name="connsiteX101" fmla="*/ 1473200 w 8830301"/>
                <a:gd name="connsiteY101" fmla="*/ 2248714 h 2324914"/>
                <a:gd name="connsiteX102" fmla="*/ 1257300 w 8830301"/>
                <a:gd name="connsiteY102" fmla="*/ 2274114 h 2324914"/>
                <a:gd name="connsiteX103" fmla="*/ 977900 w 8830301"/>
                <a:gd name="connsiteY103" fmla="*/ 2299514 h 2324914"/>
                <a:gd name="connsiteX104" fmla="*/ 685800 w 8830301"/>
                <a:gd name="connsiteY104" fmla="*/ 2312214 h 2324914"/>
                <a:gd name="connsiteX105" fmla="*/ 469900 w 8830301"/>
                <a:gd name="connsiteY105" fmla="*/ 2324914 h 2324914"/>
                <a:gd name="connsiteX106" fmla="*/ 114300 w 8830301"/>
                <a:gd name="connsiteY106" fmla="*/ 2299514 h 2324914"/>
                <a:gd name="connsiteX107" fmla="*/ 38100 w 8830301"/>
                <a:gd name="connsiteY107" fmla="*/ 2286814 h 2324914"/>
                <a:gd name="connsiteX108" fmla="*/ 25400 w 8830301"/>
                <a:gd name="connsiteY108" fmla="*/ 2248714 h 2324914"/>
                <a:gd name="connsiteX109" fmla="*/ 0 w 8830301"/>
                <a:gd name="connsiteY109" fmla="*/ 2210614 h 2324914"/>
                <a:gd name="connsiteX110" fmla="*/ 25400 w 8830301"/>
                <a:gd name="connsiteY110" fmla="*/ 2121714 h 2324914"/>
                <a:gd name="connsiteX111" fmla="*/ 38100 w 8830301"/>
                <a:gd name="connsiteY111" fmla="*/ 2045514 h 2324914"/>
                <a:gd name="connsiteX112" fmla="*/ 63500 w 8830301"/>
                <a:gd name="connsiteY112" fmla="*/ 1867714 h 2324914"/>
                <a:gd name="connsiteX113" fmla="*/ 88900 w 8830301"/>
                <a:gd name="connsiteY113" fmla="*/ 1715314 h 2324914"/>
                <a:gd name="connsiteX114" fmla="*/ 114300 w 8830301"/>
                <a:gd name="connsiteY114" fmla="*/ 1575614 h 2324914"/>
                <a:gd name="connsiteX115" fmla="*/ 101600 w 8830301"/>
                <a:gd name="connsiteY115" fmla="*/ 1347014 h 2324914"/>
                <a:gd name="connsiteX116" fmla="*/ 76200 w 8830301"/>
                <a:gd name="connsiteY116" fmla="*/ 1308914 h 2324914"/>
                <a:gd name="connsiteX117" fmla="*/ 12700 w 8830301"/>
                <a:gd name="connsiteY117"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06750 w 8830301"/>
                <a:gd name="connsiteY4" fmla="*/ 946964 h 2324914"/>
                <a:gd name="connsiteX5" fmla="*/ 4019550 w 8830301"/>
                <a:gd name="connsiteY5" fmla="*/ 819964 h 2324914"/>
                <a:gd name="connsiteX6" fmla="*/ 4140200 w 8830301"/>
                <a:gd name="connsiteY6" fmla="*/ 1016814 h 2324914"/>
                <a:gd name="connsiteX7" fmla="*/ 4178300 w 8830301"/>
                <a:gd name="connsiteY7" fmla="*/ 1004114 h 2324914"/>
                <a:gd name="connsiteX8" fmla="*/ 4254500 w 8830301"/>
                <a:gd name="connsiteY8" fmla="*/ 966014 h 2324914"/>
                <a:gd name="connsiteX9" fmla="*/ 4305300 w 8830301"/>
                <a:gd name="connsiteY9" fmla="*/ 940614 h 2324914"/>
                <a:gd name="connsiteX10" fmla="*/ 4381500 w 8830301"/>
                <a:gd name="connsiteY10" fmla="*/ 889814 h 2324914"/>
                <a:gd name="connsiteX11" fmla="*/ 4457700 w 8830301"/>
                <a:gd name="connsiteY11" fmla="*/ 826314 h 2324914"/>
                <a:gd name="connsiteX12" fmla="*/ 4495800 w 8830301"/>
                <a:gd name="connsiteY12" fmla="*/ 788214 h 2324914"/>
                <a:gd name="connsiteX13" fmla="*/ 4584700 w 8830301"/>
                <a:gd name="connsiteY13" fmla="*/ 724714 h 2324914"/>
                <a:gd name="connsiteX14" fmla="*/ 4635500 w 8830301"/>
                <a:gd name="connsiteY14" fmla="*/ 699314 h 2324914"/>
                <a:gd name="connsiteX15" fmla="*/ 4737100 w 8830301"/>
                <a:gd name="connsiteY15" fmla="*/ 673914 h 2324914"/>
                <a:gd name="connsiteX16" fmla="*/ 4826000 w 8830301"/>
                <a:gd name="connsiteY16" fmla="*/ 623114 h 2324914"/>
                <a:gd name="connsiteX17" fmla="*/ 4876800 w 8830301"/>
                <a:gd name="connsiteY17" fmla="*/ 597714 h 2324914"/>
                <a:gd name="connsiteX18" fmla="*/ 4953000 w 8830301"/>
                <a:gd name="connsiteY18" fmla="*/ 585014 h 2324914"/>
                <a:gd name="connsiteX19" fmla="*/ 5092700 w 8830301"/>
                <a:gd name="connsiteY19" fmla="*/ 546914 h 2324914"/>
                <a:gd name="connsiteX20" fmla="*/ 5194300 w 8830301"/>
                <a:gd name="connsiteY20" fmla="*/ 508814 h 2324914"/>
                <a:gd name="connsiteX21" fmla="*/ 5321300 w 8830301"/>
                <a:gd name="connsiteY21" fmla="*/ 470714 h 2324914"/>
                <a:gd name="connsiteX22" fmla="*/ 5359400 w 8830301"/>
                <a:gd name="connsiteY22" fmla="*/ 458014 h 2324914"/>
                <a:gd name="connsiteX23" fmla="*/ 5410200 w 8830301"/>
                <a:gd name="connsiteY23" fmla="*/ 445314 h 2324914"/>
                <a:gd name="connsiteX24" fmla="*/ 5473700 w 8830301"/>
                <a:gd name="connsiteY24" fmla="*/ 419914 h 2324914"/>
                <a:gd name="connsiteX25" fmla="*/ 5549900 w 8830301"/>
                <a:gd name="connsiteY25" fmla="*/ 394514 h 2324914"/>
                <a:gd name="connsiteX26" fmla="*/ 5588000 w 8830301"/>
                <a:gd name="connsiteY26" fmla="*/ 369114 h 2324914"/>
                <a:gd name="connsiteX27" fmla="*/ 5676900 w 8830301"/>
                <a:gd name="connsiteY27" fmla="*/ 343714 h 2324914"/>
                <a:gd name="connsiteX28" fmla="*/ 5715000 w 8830301"/>
                <a:gd name="connsiteY28" fmla="*/ 331014 h 2324914"/>
                <a:gd name="connsiteX29" fmla="*/ 5778500 w 8830301"/>
                <a:gd name="connsiteY29" fmla="*/ 318314 h 2324914"/>
                <a:gd name="connsiteX30" fmla="*/ 5854700 w 8830301"/>
                <a:gd name="connsiteY30" fmla="*/ 292914 h 2324914"/>
                <a:gd name="connsiteX31" fmla="*/ 5892800 w 8830301"/>
                <a:gd name="connsiteY31" fmla="*/ 280214 h 2324914"/>
                <a:gd name="connsiteX32" fmla="*/ 5930900 w 8830301"/>
                <a:gd name="connsiteY32" fmla="*/ 254814 h 2324914"/>
                <a:gd name="connsiteX33" fmla="*/ 6032500 w 8830301"/>
                <a:gd name="connsiteY33" fmla="*/ 242114 h 2324914"/>
                <a:gd name="connsiteX34" fmla="*/ 6515100 w 8830301"/>
                <a:gd name="connsiteY34" fmla="*/ 216714 h 2324914"/>
                <a:gd name="connsiteX35" fmla="*/ 6794500 w 8830301"/>
                <a:gd name="connsiteY35" fmla="*/ 191314 h 2324914"/>
                <a:gd name="connsiteX36" fmla="*/ 6832600 w 8830301"/>
                <a:gd name="connsiteY36" fmla="*/ 178614 h 2324914"/>
                <a:gd name="connsiteX37" fmla="*/ 6883400 w 8830301"/>
                <a:gd name="connsiteY37" fmla="*/ 165914 h 2324914"/>
                <a:gd name="connsiteX38" fmla="*/ 6921500 w 8830301"/>
                <a:gd name="connsiteY38" fmla="*/ 140514 h 2324914"/>
                <a:gd name="connsiteX39" fmla="*/ 7023100 w 8830301"/>
                <a:gd name="connsiteY39" fmla="*/ 127814 h 2324914"/>
                <a:gd name="connsiteX40" fmla="*/ 7099300 w 8830301"/>
                <a:gd name="connsiteY40" fmla="*/ 115114 h 2324914"/>
                <a:gd name="connsiteX41" fmla="*/ 7200900 w 8830301"/>
                <a:gd name="connsiteY41" fmla="*/ 89714 h 2324914"/>
                <a:gd name="connsiteX42" fmla="*/ 7239000 w 8830301"/>
                <a:gd name="connsiteY42" fmla="*/ 77014 h 2324914"/>
                <a:gd name="connsiteX43" fmla="*/ 7315200 w 8830301"/>
                <a:gd name="connsiteY43" fmla="*/ 64314 h 2324914"/>
                <a:gd name="connsiteX44" fmla="*/ 7454900 w 8830301"/>
                <a:gd name="connsiteY44" fmla="*/ 51614 h 2324914"/>
                <a:gd name="connsiteX45" fmla="*/ 7531100 w 8830301"/>
                <a:gd name="connsiteY45" fmla="*/ 38914 h 2324914"/>
                <a:gd name="connsiteX46" fmla="*/ 7874000 w 8830301"/>
                <a:gd name="connsiteY46" fmla="*/ 26214 h 2324914"/>
                <a:gd name="connsiteX47" fmla="*/ 8128000 w 8830301"/>
                <a:gd name="connsiteY47" fmla="*/ 814 h 2324914"/>
                <a:gd name="connsiteX48" fmla="*/ 8420100 w 8830301"/>
                <a:gd name="connsiteY48" fmla="*/ 915214 h 2324914"/>
                <a:gd name="connsiteX49" fmla="*/ 7467600 w 8830301"/>
                <a:gd name="connsiteY49" fmla="*/ 940614 h 2324914"/>
                <a:gd name="connsiteX50" fmla="*/ 7175500 w 8830301"/>
                <a:gd name="connsiteY50" fmla="*/ 966014 h 2324914"/>
                <a:gd name="connsiteX51" fmla="*/ 7048500 w 8830301"/>
                <a:gd name="connsiteY51" fmla="*/ 978714 h 2324914"/>
                <a:gd name="connsiteX52" fmla="*/ 6985000 w 8830301"/>
                <a:gd name="connsiteY52" fmla="*/ 991414 h 2324914"/>
                <a:gd name="connsiteX53" fmla="*/ 6819900 w 8830301"/>
                <a:gd name="connsiteY53" fmla="*/ 1004114 h 2324914"/>
                <a:gd name="connsiteX54" fmla="*/ 6781800 w 8830301"/>
                <a:gd name="connsiteY54" fmla="*/ 1016814 h 2324914"/>
                <a:gd name="connsiteX55" fmla="*/ 6718300 w 8830301"/>
                <a:gd name="connsiteY55" fmla="*/ 1042214 h 2324914"/>
                <a:gd name="connsiteX56" fmla="*/ 6616700 w 8830301"/>
                <a:gd name="connsiteY56" fmla="*/ 1054914 h 2324914"/>
                <a:gd name="connsiteX57" fmla="*/ 6578600 w 8830301"/>
                <a:gd name="connsiteY57" fmla="*/ 1080314 h 2324914"/>
                <a:gd name="connsiteX58" fmla="*/ 6464300 w 8830301"/>
                <a:gd name="connsiteY58" fmla="*/ 1105714 h 2324914"/>
                <a:gd name="connsiteX59" fmla="*/ 6362700 w 8830301"/>
                <a:gd name="connsiteY59" fmla="*/ 1143814 h 2324914"/>
                <a:gd name="connsiteX60" fmla="*/ 6311900 w 8830301"/>
                <a:gd name="connsiteY60" fmla="*/ 1169214 h 2324914"/>
                <a:gd name="connsiteX61" fmla="*/ 6261100 w 8830301"/>
                <a:gd name="connsiteY61" fmla="*/ 1181914 h 2324914"/>
                <a:gd name="connsiteX62" fmla="*/ 6184900 w 8830301"/>
                <a:gd name="connsiteY62" fmla="*/ 1220014 h 2324914"/>
                <a:gd name="connsiteX63" fmla="*/ 6146800 w 8830301"/>
                <a:gd name="connsiteY63" fmla="*/ 1245414 h 2324914"/>
                <a:gd name="connsiteX64" fmla="*/ 6070600 w 8830301"/>
                <a:gd name="connsiteY64" fmla="*/ 1258114 h 2324914"/>
                <a:gd name="connsiteX65" fmla="*/ 6007100 w 8830301"/>
                <a:gd name="connsiteY65" fmla="*/ 1270814 h 2324914"/>
                <a:gd name="connsiteX66" fmla="*/ 5930900 w 8830301"/>
                <a:gd name="connsiteY66" fmla="*/ 1296214 h 2324914"/>
                <a:gd name="connsiteX67" fmla="*/ 5727700 w 8830301"/>
                <a:gd name="connsiteY67" fmla="*/ 1321614 h 2324914"/>
                <a:gd name="connsiteX68" fmla="*/ 5600700 w 8830301"/>
                <a:gd name="connsiteY68" fmla="*/ 1347014 h 2324914"/>
                <a:gd name="connsiteX69" fmla="*/ 5562600 w 8830301"/>
                <a:gd name="connsiteY69" fmla="*/ 1359714 h 2324914"/>
                <a:gd name="connsiteX70" fmla="*/ 5473700 w 8830301"/>
                <a:gd name="connsiteY70" fmla="*/ 1372414 h 2324914"/>
                <a:gd name="connsiteX71" fmla="*/ 5435600 w 8830301"/>
                <a:gd name="connsiteY71" fmla="*/ 1385114 h 2324914"/>
                <a:gd name="connsiteX72" fmla="*/ 5372100 w 8830301"/>
                <a:gd name="connsiteY72" fmla="*/ 1410514 h 2324914"/>
                <a:gd name="connsiteX73" fmla="*/ 5270500 w 8830301"/>
                <a:gd name="connsiteY73" fmla="*/ 1423214 h 2324914"/>
                <a:gd name="connsiteX74" fmla="*/ 5232400 w 8830301"/>
                <a:gd name="connsiteY74" fmla="*/ 1435914 h 2324914"/>
                <a:gd name="connsiteX75" fmla="*/ 5168900 w 8830301"/>
                <a:gd name="connsiteY75" fmla="*/ 1461314 h 2324914"/>
                <a:gd name="connsiteX76" fmla="*/ 5118100 w 8830301"/>
                <a:gd name="connsiteY76" fmla="*/ 1474014 h 2324914"/>
                <a:gd name="connsiteX77" fmla="*/ 5080000 w 8830301"/>
                <a:gd name="connsiteY77" fmla="*/ 1499414 h 2324914"/>
                <a:gd name="connsiteX78" fmla="*/ 5016500 w 8830301"/>
                <a:gd name="connsiteY78" fmla="*/ 1512114 h 2324914"/>
                <a:gd name="connsiteX79" fmla="*/ 4965700 w 8830301"/>
                <a:gd name="connsiteY79" fmla="*/ 1524814 h 2324914"/>
                <a:gd name="connsiteX80" fmla="*/ 4927600 w 8830301"/>
                <a:gd name="connsiteY80" fmla="*/ 1550214 h 2324914"/>
                <a:gd name="connsiteX81" fmla="*/ 4889500 w 8830301"/>
                <a:gd name="connsiteY81" fmla="*/ 1562914 h 2324914"/>
                <a:gd name="connsiteX82" fmla="*/ 4838700 w 8830301"/>
                <a:gd name="connsiteY82" fmla="*/ 1588314 h 2324914"/>
                <a:gd name="connsiteX83" fmla="*/ 4800600 w 8830301"/>
                <a:gd name="connsiteY83" fmla="*/ 1601014 h 2324914"/>
                <a:gd name="connsiteX84" fmla="*/ 4749800 w 8830301"/>
                <a:gd name="connsiteY84" fmla="*/ 1626414 h 2324914"/>
                <a:gd name="connsiteX85" fmla="*/ 4686300 w 8830301"/>
                <a:gd name="connsiteY85" fmla="*/ 1651814 h 2324914"/>
                <a:gd name="connsiteX86" fmla="*/ 4648200 w 8830301"/>
                <a:gd name="connsiteY86" fmla="*/ 1689914 h 2324914"/>
                <a:gd name="connsiteX87" fmla="*/ 4495800 w 8830301"/>
                <a:gd name="connsiteY87" fmla="*/ 1778814 h 2324914"/>
                <a:gd name="connsiteX88" fmla="*/ 4406900 w 8830301"/>
                <a:gd name="connsiteY88" fmla="*/ 1804214 h 2324914"/>
                <a:gd name="connsiteX89" fmla="*/ 4330700 w 8830301"/>
                <a:gd name="connsiteY89" fmla="*/ 1855014 h 2324914"/>
                <a:gd name="connsiteX90" fmla="*/ 4292600 w 8830301"/>
                <a:gd name="connsiteY90" fmla="*/ 1880414 h 2324914"/>
                <a:gd name="connsiteX91" fmla="*/ 4254500 w 8830301"/>
                <a:gd name="connsiteY91" fmla="*/ 1893114 h 2324914"/>
                <a:gd name="connsiteX92" fmla="*/ 4165600 w 8830301"/>
                <a:gd name="connsiteY92" fmla="*/ 1956614 h 2324914"/>
                <a:gd name="connsiteX93" fmla="*/ 4127500 w 8830301"/>
                <a:gd name="connsiteY93" fmla="*/ 1969314 h 2324914"/>
                <a:gd name="connsiteX94" fmla="*/ 3975100 w 8830301"/>
                <a:gd name="connsiteY94" fmla="*/ 2058214 h 2324914"/>
                <a:gd name="connsiteX95" fmla="*/ 3848100 w 8830301"/>
                <a:gd name="connsiteY95" fmla="*/ 2109014 h 2324914"/>
                <a:gd name="connsiteX96" fmla="*/ 3746500 w 8830301"/>
                <a:gd name="connsiteY96" fmla="*/ 2147114 h 2324914"/>
                <a:gd name="connsiteX97" fmla="*/ 3632200 w 8830301"/>
                <a:gd name="connsiteY97" fmla="*/ 2159814 h 2324914"/>
                <a:gd name="connsiteX98" fmla="*/ 3429000 w 8830301"/>
                <a:gd name="connsiteY98" fmla="*/ 2185214 h 2324914"/>
                <a:gd name="connsiteX99" fmla="*/ 2006600 w 8830301"/>
                <a:gd name="connsiteY99" fmla="*/ 2210614 h 2324914"/>
                <a:gd name="connsiteX100" fmla="*/ 1879600 w 8830301"/>
                <a:gd name="connsiteY100" fmla="*/ 2223314 h 2324914"/>
                <a:gd name="connsiteX101" fmla="*/ 1473200 w 8830301"/>
                <a:gd name="connsiteY101" fmla="*/ 2248714 h 2324914"/>
                <a:gd name="connsiteX102" fmla="*/ 1257300 w 8830301"/>
                <a:gd name="connsiteY102" fmla="*/ 2274114 h 2324914"/>
                <a:gd name="connsiteX103" fmla="*/ 977900 w 8830301"/>
                <a:gd name="connsiteY103" fmla="*/ 2299514 h 2324914"/>
                <a:gd name="connsiteX104" fmla="*/ 685800 w 8830301"/>
                <a:gd name="connsiteY104" fmla="*/ 2312214 h 2324914"/>
                <a:gd name="connsiteX105" fmla="*/ 469900 w 8830301"/>
                <a:gd name="connsiteY105" fmla="*/ 2324914 h 2324914"/>
                <a:gd name="connsiteX106" fmla="*/ 114300 w 8830301"/>
                <a:gd name="connsiteY106" fmla="*/ 2299514 h 2324914"/>
                <a:gd name="connsiteX107" fmla="*/ 38100 w 8830301"/>
                <a:gd name="connsiteY107" fmla="*/ 2286814 h 2324914"/>
                <a:gd name="connsiteX108" fmla="*/ 25400 w 8830301"/>
                <a:gd name="connsiteY108" fmla="*/ 2248714 h 2324914"/>
                <a:gd name="connsiteX109" fmla="*/ 0 w 8830301"/>
                <a:gd name="connsiteY109" fmla="*/ 2210614 h 2324914"/>
                <a:gd name="connsiteX110" fmla="*/ 25400 w 8830301"/>
                <a:gd name="connsiteY110" fmla="*/ 2121714 h 2324914"/>
                <a:gd name="connsiteX111" fmla="*/ 38100 w 8830301"/>
                <a:gd name="connsiteY111" fmla="*/ 2045514 h 2324914"/>
                <a:gd name="connsiteX112" fmla="*/ 63500 w 8830301"/>
                <a:gd name="connsiteY112" fmla="*/ 1867714 h 2324914"/>
                <a:gd name="connsiteX113" fmla="*/ 88900 w 8830301"/>
                <a:gd name="connsiteY113" fmla="*/ 1715314 h 2324914"/>
                <a:gd name="connsiteX114" fmla="*/ 114300 w 8830301"/>
                <a:gd name="connsiteY114" fmla="*/ 1575614 h 2324914"/>
                <a:gd name="connsiteX115" fmla="*/ 101600 w 8830301"/>
                <a:gd name="connsiteY115" fmla="*/ 1347014 h 2324914"/>
                <a:gd name="connsiteX116" fmla="*/ 76200 w 8830301"/>
                <a:gd name="connsiteY116" fmla="*/ 1308914 h 2324914"/>
                <a:gd name="connsiteX117" fmla="*/ 12700 w 8830301"/>
                <a:gd name="connsiteY117" fmla="*/ 1232714 h 2324914"/>
                <a:gd name="connsiteX0" fmla="*/ 26617 w 8844218"/>
                <a:gd name="connsiteY0" fmla="*/ 1232714 h 2324914"/>
                <a:gd name="connsiteX1" fmla="*/ 648917 w 8844218"/>
                <a:gd name="connsiteY1" fmla="*/ 1232714 h 2324914"/>
                <a:gd name="connsiteX2" fmla="*/ 1341067 w 8844218"/>
                <a:gd name="connsiteY2" fmla="*/ 1194614 h 2324914"/>
                <a:gd name="connsiteX3" fmla="*/ 2414217 w 8844218"/>
                <a:gd name="connsiteY3" fmla="*/ 1131114 h 2324914"/>
                <a:gd name="connsiteX4" fmla="*/ 3220667 w 8844218"/>
                <a:gd name="connsiteY4" fmla="*/ 946964 h 2324914"/>
                <a:gd name="connsiteX5" fmla="*/ 4033467 w 8844218"/>
                <a:gd name="connsiteY5" fmla="*/ 819964 h 2324914"/>
                <a:gd name="connsiteX6" fmla="*/ 4154117 w 8844218"/>
                <a:gd name="connsiteY6" fmla="*/ 1016814 h 2324914"/>
                <a:gd name="connsiteX7" fmla="*/ 4192217 w 8844218"/>
                <a:gd name="connsiteY7" fmla="*/ 1004114 h 2324914"/>
                <a:gd name="connsiteX8" fmla="*/ 4268417 w 8844218"/>
                <a:gd name="connsiteY8" fmla="*/ 966014 h 2324914"/>
                <a:gd name="connsiteX9" fmla="*/ 4319217 w 8844218"/>
                <a:gd name="connsiteY9" fmla="*/ 940614 h 2324914"/>
                <a:gd name="connsiteX10" fmla="*/ 4395417 w 8844218"/>
                <a:gd name="connsiteY10" fmla="*/ 889814 h 2324914"/>
                <a:gd name="connsiteX11" fmla="*/ 4471617 w 8844218"/>
                <a:gd name="connsiteY11" fmla="*/ 826314 h 2324914"/>
                <a:gd name="connsiteX12" fmla="*/ 4509717 w 8844218"/>
                <a:gd name="connsiteY12" fmla="*/ 788214 h 2324914"/>
                <a:gd name="connsiteX13" fmla="*/ 4598617 w 8844218"/>
                <a:gd name="connsiteY13" fmla="*/ 724714 h 2324914"/>
                <a:gd name="connsiteX14" fmla="*/ 4649417 w 8844218"/>
                <a:gd name="connsiteY14" fmla="*/ 699314 h 2324914"/>
                <a:gd name="connsiteX15" fmla="*/ 4751017 w 8844218"/>
                <a:gd name="connsiteY15" fmla="*/ 673914 h 2324914"/>
                <a:gd name="connsiteX16" fmla="*/ 4839917 w 8844218"/>
                <a:gd name="connsiteY16" fmla="*/ 623114 h 2324914"/>
                <a:gd name="connsiteX17" fmla="*/ 4890717 w 8844218"/>
                <a:gd name="connsiteY17" fmla="*/ 597714 h 2324914"/>
                <a:gd name="connsiteX18" fmla="*/ 4966917 w 8844218"/>
                <a:gd name="connsiteY18" fmla="*/ 585014 h 2324914"/>
                <a:gd name="connsiteX19" fmla="*/ 5106617 w 8844218"/>
                <a:gd name="connsiteY19" fmla="*/ 546914 h 2324914"/>
                <a:gd name="connsiteX20" fmla="*/ 5208217 w 8844218"/>
                <a:gd name="connsiteY20" fmla="*/ 508814 h 2324914"/>
                <a:gd name="connsiteX21" fmla="*/ 5335217 w 8844218"/>
                <a:gd name="connsiteY21" fmla="*/ 470714 h 2324914"/>
                <a:gd name="connsiteX22" fmla="*/ 5373317 w 8844218"/>
                <a:gd name="connsiteY22" fmla="*/ 458014 h 2324914"/>
                <a:gd name="connsiteX23" fmla="*/ 5424117 w 8844218"/>
                <a:gd name="connsiteY23" fmla="*/ 445314 h 2324914"/>
                <a:gd name="connsiteX24" fmla="*/ 5487617 w 8844218"/>
                <a:gd name="connsiteY24" fmla="*/ 419914 h 2324914"/>
                <a:gd name="connsiteX25" fmla="*/ 5563817 w 8844218"/>
                <a:gd name="connsiteY25" fmla="*/ 394514 h 2324914"/>
                <a:gd name="connsiteX26" fmla="*/ 5601917 w 8844218"/>
                <a:gd name="connsiteY26" fmla="*/ 369114 h 2324914"/>
                <a:gd name="connsiteX27" fmla="*/ 5690817 w 8844218"/>
                <a:gd name="connsiteY27" fmla="*/ 343714 h 2324914"/>
                <a:gd name="connsiteX28" fmla="*/ 5728917 w 8844218"/>
                <a:gd name="connsiteY28" fmla="*/ 331014 h 2324914"/>
                <a:gd name="connsiteX29" fmla="*/ 5792417 w 8844218"/>
                <a:gd name="connsiteY29" fmla="*/ 318314 h 2324914"/>
                <a:gd name="connsiteX30" fmla="*/ 5868617 w 8844218"/>
                <a:gd name="connsiteY30" fmla="*/ 292914 h 2324914"/>
                <a:gd name="connsiteX31" fmla="*/ 5906717 w 8844218"/>
                <a:gd name="connsiteY31" fmla="*/ 280214 h 2324914"/>
                <a:gd name="connsiteX32" fmla="*/ 5944817 w 8844218"/>
                <a:gd name="connsiteY32" fmla="*/ 254814 h 2324914"/>
                <a:gd name="connsiteX33" fmla="*/ 6046417 w 8844218"/>
                <a:gd name="connsiteY33" fmla="*/ 242114 h 2324914"/>
                <a:gd name="connsiteX34" fmla="*/ 6529017 w 8844218"/>
                <a:gd name="connsiteY34" fmla="*/ 216714 h 2324914"/>
                <a:gd name="connsiteX35" fmla="*/ 6808417 w 8844218"/>
                <a:gd name="connsiteY35" fmla="*/ 191314 h 2324914"/>
                <a:gd name="connsiteX36" fmla="*/ 6846517 w 8844218"/>
                <a:gd name="connsiteY36" fmla="*/ 178614 h 2324914"/>
                <a:gd name="connsiteX37" fmla="*/ 6897317 w 8844218"/>
                <a:gd name="connsiteY37" fmla="*/ 165914 h 2324914"/>
                <a:gd name="connsiteX38" fmla="*/ 6935417 w 8844218"/>
                <a:gd name="connsiteY38" fmla="*/ 140514 h 2324914"/>
                <a:gd name="connsiteX39" fmla="*/ 7037017 w 8844218"/>
                <a:gd name="connsiteY39" fmla="*/ 127814 h 2324914"/>
                <a:gd name="connsiteX40" fmla="*/ 7113217 w 8844218"/>
                <a:gd name="connsiteY40" fmla="*/ 115114 h 2324914"/>
                <a:gd name="connsiteX41" fmla="*/ 7214817 w 8844218"/>
                <a:gd name="connsiteY41" fmla="*/ 89714 h 2324914"/>
                <a:gd name="connsiteX42" fmla="*/ 7252917 w 8844218"/>
                <a:gd name="connsiteY42" fmla="*/ 77014 h 2324914"/>
                <a:gd name="connsiteX43" fmla="*/ 7329117 w 8844218"/>
                <a:gd name="connsiteY43" fmla="*/ 64314 h 2324914"/>
                <a:gd name="connsiteX44" fmla="*/ 7468817 w 8844218"/>
                <a:gd name="connsiteY44" fmla="*/ 51614 h 2324914"/>
                <a:gd name="connsiteX45" fmla="*/ 7545017 w 8844218"/>
                <a:gd name="connsiteY45" fmla="*/ 38914 h 2324914"/>
                <a:gd name="connsiteX46" fmla="*/ 7887917 w 8844218"/>
                <a:gd name="connsiteY46" fmla="*/ 26214 h 2324914"/>
                <a:gd name="connsiteX47" fmla="*/ 8141917 w 8844218"/>
                <a:gd name="connsiteY47" fmla="*/ 814 h 2324914"/>
                <a:gd name="connsiteX48" fmla="*/ 8434017 w 8844218"/>
                <a:gd name="connsiteY48" fmla="*/ 915214 h 2324914"/>
                <a:gd name="connsiteX49" fmla="*/ 7481517 w 8844218"/>
                <a:gd name="connsiteY49" fmla="*/ 940614 h 2324914"/>
                <a:gd name="connsiteX50" fmla="*/ 7189417 w 8844218"/>
                <a:gd name="connsiteY50" fmla="*/ 966014 h 2324914"/>
                <a:gd name="connsiteX51" fmla="*/ 7062417 w 8844218"/>
                <a:gd name="connsiteY51" fmla="*/ 978714 h 2324914"/>
                <a:gd name="connsiteX52" fmla="*/ 6998917 w 8844218"/>
                <a:gd name="connsiteY52" fmla="*/ 991414 h 2324914"/>
                <a:gd name="connsiteX53" fmla="*/ 6833817 w 8844218"/>
                <a:gd name="connsiteY53" fmla="*/ 1004114 h 2324914"/>
                <a:gd name="connsiteX54" fmla="*/ 6795717 w 8844218"/>
                <a:gd name="connsiteY54" fmla="*/ 1016814 h 2324914"/>
                <a:gd name="connsiteX55" fmla="*/ 6732217 w 8844218"/>
                <a:gd name="connsiteY55" fmla="*/ 1042214 h 2324914"/>
                <a:gd name="connsiteX56" fmla="*/ 6630617 w 8844218"/>
                <a:gd name="connsiteY56" fmla="*/ 1054914 h 2324914"/>
                <a:gd name="connsiteX57" fmla="*/ 6592517 w 8844218"/>
                <a:gd name="connsiteY57" fmla="*/ 1080314 h 2324914"/>
                <a:gd name="connsiteX58" fmla="*/ 6478217 w 8844218"/>
                <a:gd name="connsiteY58" fmla="*/ 1105714 h 2324914"/>
                <a:gd name="connsiteX59" fmla="*/ 6376617 w 8844218"/>
                <a:gd name="connsiteY59" fmla="*/ 1143814 h 2324914"/>
                <a:gd name="connsiteX60" fmla="*/ 6325817 w 8844218"/>
                <a:gd name="connsiteY60" fmla="*/ 1169214 h 2324914"/>
                <a:gd name="connsiteX61" fmla="*/ 6275017 w 8844218"/>
                <a:gd name="connsiteY61" fmla="*/ 1181914 h 2324914"/>
                <a:gd name="connsiteX62" fmla="*/ 6198817 w 8844218"/>
                <a:gd name="connsiteY62" fmla="*/ 1220014 h 2324914"/>
                <a:gd name="connsiteX63" fmla="*/ 6160717 w 8844218"/>
                <a:gd name="connsiteY63" fmla="*/ 1245414 h 2324914"/>
                <a:gd name="connsiteX64" fmla="*/ 6084517 w 8844218"/>
                <a:gd name="connsiteY64" fmla="*/ 1258114 h 2324914"/>
                <a:gd name="connsiteX65" fmla="*/ 6021017 w 8844218"/>
                <a:gd name="connsiteY65" fmla="*/ 1270814 h 2324914"/>
                <a:gd name="connsiteX66" fmla="*/ 5944817 w 8844218"/>
                <a:gd name="connsiteY66" fmla="*/ 1296214 h 2324914"/>
                <a:gd name="connsiteX67" fmla="*/ 5741617 w 8844218"/>
                <a:gd name="connsiteY67" fmla="*/ 1321614 h 2324914"/>
                <a:gd name="connsiteX68" fmla="*/ 5614617 w 8844218"/>
                <a:gd name="connsiteY68" fmla="*/ 1347014 h 2324914"/>
                <a:gd name="connsiteX69" fmla="*/ 5576517 w 8844218"/>
                <a:gd name="connsiteY69" fmla="*/ 1359714 h 2324914"/>
                <a:gd name="connsiteX70" fmla="*/ 5487617 w 8844218"/>
                <a:gd name="connsiteY70" fmla="*/ 1372414 h 2324914"/>
                <a:gd name="connsiteX71" fmla="*/ 5449517 w 8844218"/>
                <a:gd name="connsiteY71" fmla="*/ 1385114 h 2324914"/>
                <a:gd name="connsiteX72" fmla="*/ 5386017 w 8844218"/>
                <a:gd name="connsiteY72" fmla="*/ 1410514 h 2324914"/>
                <a:gd name="connsiteX73" fmla="*/ 5284417 w 8844218"/>
                <a:gd name="connsiteY73" fmla="*/ 1423214 h 2324914"/>
                <a:gd name="connsiteX74" fmla="*/ 5246317 w 8844218"/>
                <a:gd name="connsiteY74" fmla="*/ 1435914 h 2324914"/>
                <a:gd name="connsiteX75" fmla="*/ 5182817 w 8844218"/>
                <a:gd name="connsiteY75" fmla="*/ 1461314 h 2324914"/>
                <a:gd name="connsiteX76" fmla="*/ 5132017 w 8844218"/>
                <a:gd name="connsiteY76" fmla="*/ 1474014 h 2324914"/>
                <a:gd name="connsiteX77" fmla="*/ 5093917 w 8844218"/>
                <a:gd name="connsiteY77" fmla="*/ 1499414 h 2324914"/>
                <a:gd name="connsiteX78" fmla="*/ 5030417 w 8844218"/>
                <a:gd name="connsiteY78" fmla="*/ 1512114 h 2324914"/>
                <a:gd name="connsiteX79" fmla="*/ 4979617 w 8844218"/>
                <a:gd name="connsiteY79" fmla="*/ 1524814 h 2324914"/>
                <a:gd name="connsiteX80" fmla="*/ 4941517 w 8844218"/>
                <a:gd name="connsiteY80" fmla="*/ 1550214 h 2324914"/>
                <a:gd name="connsiteX81" fmla="*/ 4903417 w 8844218"/>
                <a:gd name="connsiteY81" fmla="*/ 1562914 h 2324914"/>
                <a:gd name="connsiteX82" fmla="*/ 4852617 w 8844218"/>
                <a:gd name="connsiteY82" fmla="*/ 1588314 h 2324914"/>
                <a:gd name="connsiteX83" fmla="*/ 4814517 w 8844218"/>
                <a:gd name="connsiteY83" fmla="*/ 1601014 h 2324914"/>
                <a:gd name="connsiteX84" fmla="*/ 4763717 w 8844218"/>
                <a:gd name="connsiteY84" fmla="*/ 1626414 h 2324914"/>
                <a:gd name="connsiteX85" fmla="*/ 4700217 w 8844218"/>
                <a:gd name="connsiteY85" fmla="*/ 1651814 h 2324914"/>
                <a:gd name="connsiteX86" fmla="*/ 4662117 w 8844218"/>
                <a:gd name="connsiteY86" fmla="*/ 1689914 h 2324914"/>
                <a:gd name="connsiteX87" fmla="*/ 4509717 w 8844218"/>
                <a:gd name="connsiteY87" fmla="*/ 1778814 h 2324914"/>
                <a:gd name="connsiteX88" fmla="*/ 4420817 w 8844218"/>
                <a:gd name="connsiteY88" fmla="*/ 1804214 h 2324914"/>
                <a:gd name="connsiteX89" fmla="*/ 4344617 w 8844218"/>
                <a:gd name="connsiteY89" fmla="*/ 1855014 h 2324914"/>
                <a:gd name="connsiteX90" fmla="*/ 4306517 w 8844218"/>
                <a:gd name="connsiteY90" fmla="*/ 1880414 h 2324914"/>
                <a:gd name="connsiteX91" fmla="*/ 4268417 w 8844218"/>
                <a:gd name="connsiteY91" fmla="*/ 1893114 h 2324914"/>
                <a:gd name="connsiteX92" fmla="*/ 4179517 w 8844218"/>
                <a:gd name="connsiteY92" fmla="*/ 1956614 h 2324914"/>
                <a:gd name="connsiteX93" fmla="*/ 4141417 w 8844218"/>
                <a:gd name="connsiteY93" fmla="*/ 1969314 h 2324914"/>
                <a:gd name="connsiteX94" fmla="*/ 3989017 w 8844218"/>
                <a:gd name="connsiteY94" fmla="*/ 2058214 h 2324914"/>
                <a:gd name="connsiteX95" fmla="*/ 3862017 w 8844218"/>
                <a:gd name="connsiteY95" fmla="*/ 2109014 h 2324914"/>
                <a:gd name="connsiteX96" fmla="*/ 3760417 w 8844218"/>
                <a:gd name="connsiteY96" fmla="*/ 2147114 h 2324914"/>
                <a:gd name="connsiteX97" fmla="*/ 3646117 w 8844218"/>
                <a:gd name="connsiteY97" fmla="*/ 2159814 h 2324914"/>
                <a:gd name="connsiteX98" fmla="*/ 3442917 w 8844218"/>
                <a:gd name="connsiteY98" fmla="*/ 2185214 h 2324914"/>
                <a:gd name="connsiteX99" fmla="*/ 2020517 w 8844218"/>
                <a:gd name="connsiteY99" fmla="*/ 2210614 h 2324914"/>
                <a:gd name="connsiteX100" fmla="*/ 1893517 w 8844218"/>
                <a:gd name="connsiteY100" fmla="*/ 2223314 h 2324914"/>
                <a:gd name="connsiteX101" fmla="*/ 1487117 w 8844218"/>
                <a:gd name="connsiteY101" fmla="*/ 2248714 h 2324914"/>
                <a:gd name="connsiteX102" fmla="*/ 1271217 w 8844218"/>
                <a:gd name="connsiteY102" fmla="*/ 2274114 h 2324914"/>
                <a:gd name="connsiteX103" fmla="*/ 991817 w 8844218"/>
                <a:gd name="connsiteY103" fmla="*/ 2299514 h 2324914"/>
                <a:gd name="connsiteX104" fmla="*/ 699717 w 8844218"/>
                <a:gd name="connsiteY104" fmla="*/ 2312214 h 2324914"/>
                <a:gd name="connsiteX105" fmla="*/ 483817 w 8844218"/>
                <a:gd name="connsiteY105" fmla="*/ 2324914 h 2324914"/>
                <a:gd name="connsiteX106" fmla="*/ 128217 w 8844218"/>
                <a:gd name="connsiteY106" fmla="*/ 2299514 h 2324914"/>
                <a:gd name="connsiteX107" fmla="*/ 52017 w 8844218"/>
                <a:gd name="connsiteY107" fmla="*/ 2286814 h 2324914"/>
                <a:gd name="connsiteX108" fmla="*/ 39317 w 8844218"/>
                <a:gd name="connsiteY108" fmla="*/ 2248714 h 2324914"/>
                <a:gd name="connsiteX109" fmla="*/ 13917 w 8844218"/>
                <a:gd name="connsiteY109" fmla="*/ 2210614 h 2324914"/>
                <a:gd name="connsiteX110" fmla="*/ 39317 w 8844218"/>
                <a:gd name="connsiteY110" fmla="*/ 2121714 h 2324914"/>
                <a:gd name="connsiteX111" fmla="*/ 52017 w 8844218"/>
                <a:gd name="connsiteY111" fmla="*/ 2045514 h 2324914"/>
                <a:gd name="connsiteX112" fmla="*/ 77417 w 8844218"/>
                <a:gd name="connsiteY112" fmla="*/ 1867714 h 2324914"/>
                <a:gd name="connsiteX113" fmla="*/ 102817 w 8844218"/>
                <a:gd name="connsiteY113" fmla="*/ 1715314 h 2324914"/>
                <a:gd name="connsiteX114" fmla="*/ 128217 w 8844218"/>
                <a:gd name="connsiteY114" fmla="*/ 1575614 h 2324914"/>
                <a:gd name="connsiteX115" fmla="*/ 115517 w 8844218"/>
                <a:gd name="connsiteY115" fmla="*/ 1347014 h 2324914"/>
                <a:gd name="connsiteX116" fmla="*/ 26617 w 8844218"/>
                <a:gd name="connsiteY116" fmla="*/ 1232714 h 2324914"/>
                <a:gd name="connsiteX0" fmla="*/ 23984 w 8841585"/>
                <a:gd name="connsiteY0" fmla="*/ 1232714 h 2324914"/>
                <a:gd name="connsiteX1" fmla="*/ 646284 w 8841585"/>
                <a:gd name="connsiteY1" fmla="*/ 1232714 h 2324914"/>
                <a:gd name="connsiteX2" fmla="*/ 1338434 w 8841585"/>
                <a:gd name="connsiteY2" fmla="*/ 1194614 h 2324914"/>
                <a:gd name="connsiteX3" fmla="*/ 2411584 w 8841585"/>
                <a:gd name="connsiteY3" fmla="*/ 1131114 h 2324914"/>
                <a:gd name="connsiteX4" fmla="*/ 3218034 w 8841585"/>
                <a:gd name="connsiteY4" fmla="*/ 946964 h 2324914"/>
                <a:gd name="connsiteX5" fmla="*/ 4030834 w 8841585"/>
                <a:gd name="connsiteY5" fmla="*/ 819964 h 2324914"/>
                <a:gd name="connsiteX6" fmla="*/ 4151484 w 8841585"/>
                <a:gd name="connsiteY6" fmla="*/ 1016814 h 2324914"/>
                <a:gd name="connsiteX7" fmla="*/ 4189584 w 8841585"/>
                <a:gd name="connsiteY7" fmla="*/ 1004114 h 2324914"/>
                <a:gd name="connsiteX8" fmla="*/ 4265784 w 8841585"/>
                <a:gd name="connsiteY8" fmla="*/ 966014 h 2324914"/>
                <a:gd name="connsiteX9" fmla="*/ 4316584 w 8841585"/>
                <a:gd name="connsiteY9" fmla="*/ 940614 h 2324914"/>
                <a:gd name="connsiteX10" fmla="*/ 4392784 w 8841585"/>
                <a:gd name="connsiteY10" fmla="*/ 889814 h 2324914"/>
                <a:gd name="connsiteX11" fmla="*/ 4468984 w 8841585"/>
                <a:gd name="connsiteY11" fmla="*/ 826314 h 2324914"/>
                <a:gd name="connsiteX12" fmla="*/ 4507084 w 8841585"/>
                <a:gd name="connsiteY12" fmla="*/ 788214 h 2324914"/>
                <a:gd name="connsiteX13" fmla="*/ 4595984 w 8841585"/>
                <a:gd name="connsiteY13" fmla="*/ 724714 h 2324914"/>
                <a:gd name="connsiteX14" fmla="*/ 4646784 w 8841585"/>
                <a:gd name="connsiteY14" fmla="*/ 699314 h 2324914"/>
                <a:gd name="connsiteX15" fmla="*/ 4748384 w 8841585"/>
                <a:gd name="connsiteY15" fmla="*/ 673914 h 2324914"/>
                <a:gd name="connsiteX16" fmla="*/ 4837284 w 8841585"/>
                <a:gd name="connsiteY16" fmla="*/ 623114 h 2324914"/>
                <a:gd name="connsiteX17" fmla="*/ 4888084 w 8841585"/>
                <a:gd name="connsiteY17" fmla="*/ 597714 h 2324914"/>
                <a:gd name="connsiteX18" fmla="*/ 4964284 w 8841585"/>
                <a:gd name="connsiteY18" fmla="*/ 585014 h 2324914"/>
                <a:gd name="connsiteX19" fmla="*/ 5103984 w 8841585"/>
                <a:gd name="connsiteY19" fmla="*/ 546914 h 2324914"/>
                <a:gd name="connsiteX20" fmla="*/ 5205584 w 8841585"/>
                <a:gd name="connsiteY20" fmla="*/ 508814 h 2324914"/>
                <a:gd name="connsiteX21" fmla="*/ 5332584 w 8841585"/>
                <a:gd name="connsiteY21" fmla="*/ 470714 h 2324914"/>
                <a:gd name="connsiteX22" fmla="*/ 5370684 w 8841585"/>
                <a:gd name="connsiteY22" fmla="*/ 458014 h 2324914"/>
                <a:gd name="connsiteX23" fmla="*/ 5421484 w 8841585"/>
                <a:gd name="connsiteY23" fmla="*/ 445314 h 2324914"/>
                <a:gd name="connsiteX24" fmla="*/ 5484984 w 8841585"/>
                <a:gd name="connsiteY24" fmla="*/ 419914 h 2324914"/>
                <a:gd name="connsiteX25" fmla="*/ 5561184 w 8841585"/>
                <a:gd name="connsiteY25" fmla="*/ 394514 h 2324914"/>
                <a:gd name="connsiteX26" fmla="*/ 5599284 w 8841585"/>
                <a:gd name="connsiteY26" fmla="*/ 369114 h 2324914"/>
                <a:gd name="connsiteX27" fmla="*/ 5688184 w 8841585"/>
                <a:gd name="connsiteY27" fmla="*/ 343714 h 2324914"/>
                <a:gd name="connsiteX28" fmla="*/ 5726284 w 8841585"/>
                <a:gd name="connsiteY28" fmla="*/ 331014 h 2324914"/>
                <a:gd name="connsiteX29" fmla="*/ 5789784 w 8841585"/>
                <a:gd name="connsiteY29" fmla="*/ 318314 h 2324914"/>
                <a:gd name="connsiteX30" fmla="*/ 5865984 w 8841585"/>
                <a:gd name="connsiteY30" fmla="*/ 292914 h 2324914"/>
                <a:gd name="connsiteX31" fmla="*/ 5904084 w 8841585"/>
                <a:gd name="connsiteY31" fmla="*/ 280214 h 2324914"/>
                <a:gd name="connsiteX32" fmla="*/ 5942184 w 8841585"/>
                <a:gd name="connsiteY32" fmla="*/ 254814 h 2324914"/>
                <a:gd name="connsiteX33" fmla="*/ 6043784 w 8841585"/>
                <a:gd name="connsiteY33" fmla="*/ 242114 h 2324914"/>
                <a:gd name="connsiteX34" fmla="*/ 6526384 w 8841585"/>
                <a:gd name="connsiteY34" fmla="*/ 216714 h 2324914"/>
                <a:gd name="connsiteX35" fmla="*/ 6805784 w 8841585"/>
                <a:gd name="connsiteY35" fmla="*/ 191314 h 2324914"/>
                <a:gd name="connsiteX36" fmla="*/ 6843884 w 8841585"/>
                <a:gd name="connsiteY36" fmla="*/ 178614 h 2324914"/>
                <a:gd name="connsiteX37" fmla="*/ 6894684 w 8841585"/>
                <a:gd name="connsiteY37" fmla="*/ 165914 h 2324914"/>
                <a:gd name="connsiteX38" fmla="*/ 6932784 w 8841585"/>
                <a:gd name="connsiteY38" fmla="*/ 140514 h 2324914"/>
                <a:gd name="connsiteX39" fmla="*/ 7034384 w 8841585"/>
                <a:gd name="connsiteY39" fmla="*/ 127814 h 2324914"/>
                <a:gd name="connsiteX40" fmla="*/ 7110584 w 8841585"/>
                <a:gd name="connsiteY40" fmla="*/ 115114 h 2324914"/>
                <a:gd name="connsiteX41" fmla="*/ 7212184 w 8841585"/>
                <a:gd name="connsiteY41" fmla="*/ 89714 h 2324914"/>
                <a:gd name="connsiteX42" fmla="*/ 7250284 w 8841585"/>
                <a:gd name="connsiteY42" fmla="*/ 77014 h 2324914"/>
                <a:gd name="connsiteX43" fmla="*/ 7326484 w 8841585"/>
                <a:gd name="connsiteY43" fmla="*/ 64314 h 2324914"/>
                <a:gd name="connsiteX44" fmla="*/ 7466184 w 8841585"/>
                <a:gd name="connsiteY44" fmla="*/ 51614 h 2324914"/>
                <a:gd name="connsiteX45" fmla="*/ 7542384 w 8841585"/>
                <a:gd name="connsiteY45" fmla="*/ 38914 h 2324914"/>
                <a:gd name="connsiteX46" fmla="*/ 7885284 w 8841585"/>
                <a:gd name="connsiteY46" fmla="*/ 26214 h 2324914"/>
                <a:gd name="connsiteX47" fmla="*/ 8139284 w 8841585"/>
                <a:gd name="connsiteY47" fmla="*/ 814 h 2324914"/>
                <a:gd name="connsiteX48" fmla="*/ 8431384 w 8841585"/>
                <a:gd name="connsiteY48" fmla="*/ 915214 h 2324914"/>
                <a:gd name="connsiteX49" fmla="*/ 7478884 w 8841585"/>
                <a:gd name="connsiteY49" fmla="*/ 940614 h 2324914"/>
                <a:gd name="connsiteX50" fmla="*/ 7186784 w 8841585"/>
                <a:gd name="connsiteY50" fmla="*/ 966014 h 2324914"/>
                <a:gd name="connsiteX51" fmla="*/ 7059784 w 8841585"/>
                <a:gd name="connsiteY51" fmla="*/ 978714 h 2324914"/>
                <a:gd name="connsiteX52" fmla="*/ 6996284 w 8841585"/>
                <a:gd name="connsiteY52" fmla="*/ 991414 h 2324914"/>
                <a:gd name="connsiteX53" fmla="*/ 6831184 w 8841585"/>
                <a:gd name="connsiteY53" fmla="*/ 1004114 h 2324914"/>
                <a:gd name="connsiteX54" fmla="*/ 6793084 w 8841585"/>
                <a:gd name="connsiteY54" fmla="*/ 1016814 h 2324914"/>
                <a:gd name="connsiteX55" fmla="*/ 6729584 w 8841585"/>
                <a:gd name="connsiteY55" fmla="*/ 1042214 h 2324914"/>
                <a:gd name="connsiteX56" fmla="*/ 6627984 w 8841585"/>
                <a:gd name="connsiteY56" fmla="*/ 1054914 h 2324914"/>
                <a:gd name="connsiteX57" fmla="*/ 6589884 w 8841585"/>
                <a:gd name="connsiteY57" fmla="*/ 1080314 h 2324914"/>
                <a:gd name="connsiteX58" fmla="*/ 6475584 w 8841585"/>
                <a:gd name="connsiteY58" fmla="*/ 1105714 h 2324914"/>
                <a:gd name="connsiteX59" fmla="*/ 6373984 w 8841585"/>
                <a:gd name="connsiteY59" fmla="*/ 1143814 h 2324914"/>
                <a:gd name="connsiteX60" fmla="*/ 6323184 w 8841585"/>
                <a:gd name="connsiteY60" fmla="*/ 1169214 h 2324914"/>
                <a:gd name="connsiteX61" fmla="*/ 6272384 w 8841585"/>
                <a:gd name="connsiteY61" fmla="*/ 1181914 h 2324914"/>
                <a:gd name="connsiteX62" fmla="*/ 6196184 w 8841585"/>
                <a:gd name="connsiteY62" fmla="*/ 1220014 h 2324914"/>
                <a:gd name="connsiteX63" fmla="*/ 6158084 w 8841585"/>
                <a:gd name="connsiteY63" fmla="*/ 1245414 h 2324914"/>
                <a:gd name="connsiteX64" fmla="*/ 6081884 w 8841585"/>
                <a:gd name="connsiteY64" fmla="*/ 1258114 h 2324914"/>
                <a:gd name="connsiteX65" fmla="*/ 6018384 w 8841585"/>
                <a:gd name="connsiteY65" fmla="*/ 1270814 h 2324914"/>
                <a:gd name="connsiteX66" fmla="*/ 5942184 w 8841585"/>
                <a:gd name="connsiteY66" fmla="*/ 1296214 h 2324914"/>
                <a:gd name="connsiteX67" fmla="*/ 5738984 w 8841585"/>
                <a:gd name="connsiteY67" fmla="*/ 1321614 h 2324914"/>
                <a:gd name="connsiteX68" fmla="*/ 5611984 w 8841585"/>
                <a:gd name="connsiteY68" fmla="*/ 1347014 h 2324914"/>
                <a:gd name="connsiteX69" fmla="*/ 5573884 w 8841585"/>
                <a:gd name="connsiteY69" fmla="*/ 1359714 h 2324914"/>
                <a:gd name="connsiteX70" fmla="*/ 5484984 w 8841585"/>
                <a:gd name="connsiteY70" fmla="*/ 1372414 h 2324914"/>
                <a:gd name="connsiteX71" fmla="*/ 5446884 w 8841585"/>
                <a:gd name="connsiteY71" fmla="*/ 1385114 h 2324914"/>
                <a:gd name="connsiteX72" fmla="*/ 5383384 w 8841585"/>
                <a:gd name="connsiteY72" fmla="*/ 1410514 h 2324914"/>
                <a:gd name="connsiteX73" fmla="*/ 5281784 w 8841585"/>
                <a:gd name="connsiteY73" fmla="*/ 1423214 h 2324914"/>
                <a:gd name="connsiteX74" fmla="*/ 5243684 w 8841585"/>
                <a:gd name="connsiteY74" fmla="*/ 1435914 h 2324914"/>
                <a:gd name="connsiteX75" fmla="*/ 5180184 w 8841585"/>
                <a:gd name="connsiteY75" fmla="*/ 1461314 h 2324914"/>
                <a:gd name="connsiteX76" fmla="*/ 5129384 w 8841585"/>
                <a:gd name="connsiteY76" fmla="*/ 1474014 h 2324914"/>
                <a:gd name="connsiteX77" fmla="*/ 5091284 w 8841585"/>
                <a:gd name="connsiteY77" fmla="*/ 1499414 h 2324914"/>
                <a:gd name="connsiteX78" fmla="*/ 5027784 w 8841585"/>
                <a:gd name="connsiteY78" fmla="*/ 1512114 h 2324914"/>
                <a:gd name="connsiteX79" fmla="*/ 4976984 w 8841585"/>
                <a:gd name="connsiteY79" fmla="*/ 1524814 h 2324914"/>
                <a:gd name="connsiteX80" fmla="*/ 4938884 w 8841585"/>
                <a:gd name="connsiteY80" fmla="*/ 1550214 h 2324914"/>
                <a:gd name="connsiteX81" fmla="*/ 4900784 w 8841585"/>
                <a:gd name="connsiteY81" fmla="*/ 1562914 h 2324914"/>
                <a:gd name="connsiteX82" fmla="*/ 4849984 w 8841585"/>
                <a:gd name="connsiteY82" fmla="*/ 1588314 h 2324914"/>
                <a:gd name="connsiteX83" fmla="*/ 4811884 w 8841585"/>
                <a:gd name="connsiteY83" fmla="*/ 1601014 h 2324914"/>
                <a:gd name="connsiteX84" fmla="*/ 4761084 w 8841585"/>
                <a:gd name="connsiteY84" fmla="*/ 1626414 h 2324914"/>
                <a:gd name="connsiteX85" fmla="*/ 4697584 w 8841585"/>
                <a:gd name="connsiteY85" fmla="*/ 1651814 h 2324914"/>
                <a:gd name="connsiteX86" fmla="*/ 4659484 w 8841585"/>
                <a:gd name="connsiteY86" fmla="*/ 1689914 h 2324914"/>
                <a:gd name="connsiteX87" fmla="*/ 4507084 w 8841585"/>
                <a:gd name="connsiteY87" fmla="*/ 1778814 h 2324914"/>
                <a:gd name="connsiteX88" fmla="*/ 4418184 w 8841585"/>
                <a:gd name="connsiteY88" fmla="*/ 1804214 h 2324914"/>
                <a:gd name="connsiteX89" fmla="*/ 4341984 w 8841585"/>
                <a:gd name="connsiteY89" fmla="*/ 1855014 h 2324914"/>
                <a:gd name="connsiteX90" fmla="*/ 4303884 w 8841585"/>
                <a:gd name="connsiteY90" fmla="*/ 1880414 h 2324914"/>
                <a:gd name="connsiteX91" fmla="*/ 4265784 w 8841585"/>
                <a:gd name="connsiteY91" fmla="*/ 1893114 h 2324914"/>
                <a:gd name="connsiteX92" fmla="*/ 4176884 w 8841585"/>
                <a:gd name="connsiteY92" fmla="*/ 1956614 h 2324914"/>
                <a:gd name="connsiteX93" fmla="*/ 4138784 w 8841585"/>
                <a:gd name="connsiteY93" fmla="*/ 1969314 h 2324914"/>
                <a:gd name="connsiteX94" fmla="*/ 3986384 w 8841585"/>
                <a:gd name="connsiteY94" fmla="*/ 2058214 h 2324914"/>
                <a:gd name="connsiteX95" fmla="*/ 3859384 w 8841585"/>
                <a:gd name="connsiteY95" fmla="*/ 2109014 h 2324914"/>
                <a:gd name="connsiteX96" fmla="*/ 3757784 w 8841585"/>
                <a:gd name="connsiteY96" fmla="*/ 2147114 h 2324914"/>
                <a:gd name="connsiteX97" fmla="*/ 3643484 w 8841585"/>
                <a:gd name="connsiteY97" fmla="*/ 2159814 h 2324914"/>
                <a:gd name="connsiteX98" fmla="*/ 3440284 w 8841585"/>
                <a:gd name="connsiteY98" fmla="*/ 2185214 h 2324914"/>
                <a:gd name="connsiteX99" fmla="*/ 2017884 w 8841585"/>
                <a:gd name="connsiteY99" fmla="*/ 2210614 h 2324914"/>
                <a:gd name="connsiteX100" fmla="*/ 1890884 w 8841585"/>
                <a:gd name="connsiteY100" fmla="*/ 2223314 h 2324914"/>
                <a:gd name="connsiteX101" fmla="*/ 1484484 w 8841585"/>
                <a:gd name="connsiteY101" fmla="*/ 2248714 h 2324914"/>
                <a:gd name="connsiteX102" fmla="*/ 1268584 w 8841585"/>
                <a:gd name="connsiteY102" fmla="*/ 2274114 h 2324914"/>
                <a:gd name="connsiteX103" fmla="*/ 989184 w 8841585"/>
                <a:gd name="connsiteY103" fmla="*/ 2299514 h 2324914"/>
                <a:gd name="connsiteX104" fmla="*/ 697084 w 8841585"/>
                <a:gd name="connsiteY104" fmla="*/ 2312214 h 2324914"/>
                <a:gd name="connsiteX105" fmla="*/ 481184 w 8841585"/>
                <a:gd name="connsiteY105" fmla="*/ 2324914 h 2324914"/>
                <a:gd name="connsiteX106" fmla="*/ 125584 w 8841585"/>
                <a:gd name="connsiteY106" fmla="*/ 2299514 h 2324914"/>
                <a:gd name="connsiteX107" fmla="*/ 49384 w 8841585"/>
                <a:gd name="connsiteY107" fmla="*/ 2286814 h 2324914"/>
                <a:gd name="connsiteX108" fmla="*/ 36684 w 8841585"/>
                <a:gd name="connsiteY108" fmla="*/ 2248714 h 2324914"/>
                <a:gd name="connsiteX109" fmla="*/ 11284 w 8841585"/>
                <a:gd name="connsiteY109" fmla="*/ 2210614 h 2324914"/>
                <a:gd name="connsiteX110" fmla="*/ 36684 w 8841585"/>
                <a:gd name="connsiteY110" fmla="*/ 2121714 h 2324914"/>
                <a:gd name="connsiteX111" fmla="*/ 49384 w 8841585"/>
                <a:gd name="connsiteY111" fmla="*/ 2045514 h 2324914"/>
                <a:gd name="connsiteX112" fmla="*/ 74784 w 8841585"/>
                <a:gd name="connsiteY112" fmla="*/ 1867714 h 2324914"/>
                <a:gd name="connsiteX113" fmla="*/ 100184 w 8841585"/>
                <a:gd name="connsiteY113" fmla="*/ 1715314 h 2324914"/>
                <a:gd name="connsiteX114" fmla="*/ 125584 w 8841585"/>
                <a:gd name="connsiteY114" fmla="*/ 1575614 h 2324914"/>
                <a:gd name="connsiteX115" fmla="*/ 23984 w 8841585"/>
                <a:gd name="connsiteY115" fmla="*/ 1232714 h 2324914"/>
                <a:gd name="connsiteX0" fmla="*/ 28065 w 8845666"/>
                <a:gd name="connsiteY0" fmla="*/ 1232714 h 2324914"/>
                <a:gd name="connsiteX1" fmla="*/ 650365 w 8845666"/>
                <a:gd name="connsiteY1" fmla="*/ 1232714 h 2324914"/>
                <a:gd name="connsiteX2" fmla="*/ 1342515 w 8845666"/>
                <a:gd name="connsiteY2" fmla="*/ 1194614 h 2324914"/>
                <a:gd name="connsiteX3" fmla="*/ 2415665 w 8845666"/>
                <a:gd name="connsiteY3" fmla="*/ 1131114 h 2324914"/>
                <a:gd name="connsiteX4" fmla="*/ 3222115 w 8845666"/>
                <a:gd name="connsiteY4" fmla="*/ 946964 h 2324914"/>
                <a:gd name="connsiteX5" fmla="*/ 4034915 w 8845666"/>
                <a:gd name="connsiteY5" fmla="*/ 819964 h 2324914"/>
                <a:gd name="connsiteX6" fmla="*/ 4155565 w 8845666"/>
                <a:gd name="connsiteY6" fmla="*/ 1016814 h 2324914"/>
                <a:gd name="connsiteX7" fmla="*/ 4193665 w 8845666"/>
                <a:gd name="connsiteY7" fmla="*/ 1004114 h 2324914"/>
                <a:gd name="connsiteX8" fmla="*/ 4269865 w 8845666"/>
                <a:gd name="connsiteY8" fmla="*/ 966014 h 2324914"/>
                <a:gd name="connsiteX9" fmla="*/ 4320665 w 8845666"/>
                <a:gd name="connsiteY9" fmla="*/ 940614 h 2324914"/>
                <a:gd name="connsiteX10" fmla="*/ 4396865 w 8845666"/>
                <a:gd name="connsiteY10" fmla="*/ 889814 h 2324914"/>
                <a:gd name="connsiteX11" fmla="*/ 4473065 w 8845666"/>
                <a:gd name="connsiteY11" fmla="*/ 826314 h 2324914"/>
                <a:gd name="connsiteX12" fmla="*/ 4511165 w 8845666"/>
                <a:gd name="connsiteY12" fmla="*/ 788214 h 2324914"/>
                <a:gd name="connsiteX13" fmla="*/ 4600065 w 8845666"/>
                <a:gd name="connsiteY13" fmla="*/ 724714 h 2324914"/>
                <a:gd name="connsiteX14" fmla="*/ 4650865 w 8845666"/>
                <a:gd name="connsiteY14" fmla="*/ 699314 h 2324914"/>
                <a:gd name="connsiteX15" fmla="*/ 4752465 w 8845666"/>
                <a:gd name="connsiteY15" fmla="*/ 673914 h 2324914"/>
                <a:gd name="connsiteX16" fmla="*/ 4841365 w 8845666"/>
                <a:gd name="connsiteY16" fmla="*/ 623114 h 2324914"/>
                <a:gd name="connsiteX17" fmla="*/ 4892165 w 8845666"/>
                <a:gd name="connsiteY17" fmla="*/ 597714 h 2324914"/>
                <a:gd name="connsiteX18" fmla="*/ 4968365 w 8845666"/>
                <a:gd name="connsiteY18" fmla="*/ 585014 h 2324914"/>
                <a:gd name="connsiteX19" fmla="*/ 5108065 w 8845666"/>
                <a:gd name="connsiteY19" fmla="*/ 546914 h 2324914"/>
                <a:gd name="connsiteX20" fmla="*/ 5209665 w 8845666"/>
                <a:gd name="connsiteY20" fmla="*/ 508814 h 2324914"/>
                <a:gd name="connsiteX21" fmla="*/ 5336665 w 8845666"/>
                <a:gd name="connsiteY21" fmla="*/ 470714 h 2324914"/>
                <a:gd name="connsiteX22" fmla="*/ 5374765 w 8845666"/>
                <a:gd name="connsiteY22" fmla="*/ 458014 h 2324914"/>
                <a:gd name="connsiteX23" fmla="*/ 5425565 w 8845666"/>
                <a:gd name="connsiteY23" fmla="*/ 445314 h 2324914"/>
                <a:gd name="connsiteX24" fmla="*/ 5489065 w 8845666"/>
                <a:gd name="connsiteY24" fmla="*/ 419914 h 2324914"/>
                <a:gd name="connsiteX25" fmla="*/ 5565265 w 8845666"/>
                <a:gd name="connsiteY25" fmla="*/ 394514 h 2324914"/>
                <a:gd name="connsiteX26" fmla="*/ 5603365 w 8845666"/>
                <a:gd name="connsiteY26" fmla="*/ 369114 h 2324914"/>
                <a:gd name="connsiteX27" fmla="*/ 5692265 w 8845666"/>
                <a:gd name="connsiteY27" fmla="*/ 343714 h 2324914"/>
                <a:gd name="connsiteX28" fmla="*/ 5730365 w 8845666"/>
                <a:gd name="connsiteY28" fmla="*/ 331014 h 2324914"/>
                <a:gd name="connsiteX29" fmla="*/ 5793865 w 8845666"/>
                <a:gd name="connsiteY29" fmla="*/ 318314 h 2324914"/>
                <a:gd name="connsiteX30" fmla="*/ 5870065 w 8845666"/>
                <a:gd name="connsiteY30" fmla="*/ 292914 h 2324914"/>
                <a:gd name="connsiteX31" fmla="*/ 5908165 w 8845666"/>
                <a:gd name="connsiteY31" fmla="*/ 280214 h 2324914"/>
                <a:gd name="connsiteX32" fmla="*/ 5946265 w 8845666"/>
                <a:gd name="connsiteY32" fmla="*/ 254814 h 2324914"/>
                <a:gd name="connsiteX33" fmla="*/ 6047865 w 8845666"/>
                <a:gd name="connsiteY33" fmla="*/ 242114 h 2324914"/>
                <a:gd name="connsiteX34" fmla="*/ 6530465 w 8845666"/>
                <a:gd name="connsiteY34" fmla="*/ 216714 h 2324914"/>
                <a:gd name="connsiteX35" fmla="*/ 6809865 w 8845666"/>
                <a:gd name="connsiteY35" fmla="*/ 191314 h 2324914"/>
                <a:gd name="connsiteX36" fmla="*/ 6847965 w 8845666"/>
                <a:gd name="connsiteY36" fmla="*/ 178614 h 2324914"/>
                <a:gd name="connsiteX37" fmla="*/ 6898765 w 8845666"/>
                <a:gd name="connsiteY37" fmla="*/ 165914 h 2324914"/>
                <a:gd name="connsiteX38" fmla="*/ 6936865 w 8845666"/>
                <a:gd name="connsiteY38" fmla="*/ 140514 h 2324914"/>
                <a:gd name="connsiteX39" fmla="*/ 7038465 w 8845666"/>
                <a:gd name="connsiteY39" fmla="*/ 127814 h 2324914"/>
                <a:gd name="connsiteX40" fmla="*/ 7114665 w 8845666"/>
                <a:gd name="connsiteY40" fmla="*/ 115114 h 2324914"/>
                <a:gd name="connsiteX41" fmla="*/ 7216265 w 8845666"/>
                <a:gd name="connsiteY41" fmla="*/ 89714 h 2324914"/>
                <a:gd name="connsiteX42" fmla="*/ 7254365 w 8845666"/>
                <a:gd name="connsiteY42" fmla="*/ 77014 h 2324914"/>
                <a:gd name="connsiteX43" fmla="*/ 7330565 w 8845666"/>
                <a:gd name="connsiteY43" fmla="*/ 64314 h 2324914"/>
                <a:gd name="connsiteX44" fmla="*/ 7470265 w 8845666"/>
                <a:gd name="connsiteY44" fmla="*/ 51614 h 2324914"/>
                <a:gd name="connsiteX45" fmla="*/ 7546465 w 8845666"/>
                <a:gd name="connsiteY45" fmla="*/ 38914 h 2324914"/>
                <a:gd name="connsiteX46" fmla="*/ 7889365 w 8845666"/>
                <a:gd name="connsiteY46" fmla="*/ 26214 h 2324914"/>
                <a:gd name="connsiteX47" fmla="*/ 8143365 w 8845666"/>
                <a:gd name="connsiteY47" fmla="*/ 814 h 2324914"/>
                <a:gd name="connsiteX48" fmla="*/ 8435465 w 8845666"/>
                <a:gd name="connsiteY48" fmla="*/ 915214 h 2324914"/>
                <a:gd name="connsiteX49" fmla="*/ 7482965 w 8845666"/>
                <a:gd name="connsiteY49" fmla="*/ 940614 h 2324914"/>
                <a:gd name="connsiteX50" fmla="*/ 7190865 w 8845666"/>
                <a:gd name="connsiteY50" fmla="*/ 966014 h 2324914"/>
                <a:gd name="connsiteX51" fmla="*/ 7063865 w 8845666"/>
                <a:gd name="connsiteY51" fmla="*/ 978714 h 2324914"/>
                <a:gd name="connsiteX52" fmla="*/ 7000365 w 8845666"/>
                <a:gd name="connsiteY52" fmla="*/ 991414 h 2324914"/>
                <a:gd name="connsiteX53" fmla="*/ 6835265 w 8845666"/>
                <a:gd name="connsiteY53" fmla="*/ 1004114 h 2324914"/>
                <a:gd name="connsiteX54" fmla="*/ 6797165 w 8845666"/>
                <a:gd name="connsiteY54" fmla="*/ 1016814 h 2324914"/>
                <a:gd name="connsiteX55" fmla="*/ 6733665 w 8845666"/>
                <a:gd name="connsiteY55" fmla="*/ 1042214 h 2324914"/>
                <a:gd name="connsiteX56" fmla="*/ 6632065 w 8845666"/>
                <a:gd name="connsiteY56" fmla="*/ 1054914 h 2324914"/>
                <a:gd name="connsiteX57" fmla="*/ 6593965 w 8845666"/>
                <a:gd name="connsiteY57" fmla="*/ 1080314 h 2324914"/>
                <a:gd name="connsiteX58" fmla="*/ 6479665 w 8845666"/>
                <a:gd name="connsiteY58" fmla="*/ 1105714 h 2324914"/>
                <a:gd name="connsiteX59" fmla="*/ 6378065 w 8845666"/>
                <a:gd name="connsiteY59" fmla="*/ 1143814 h 2324914"/>
                <a:gd name="connsiteX60" fmla="*/ 6327265 w 8845666"/>
                <a:gd name="connsiteY60" fmla="*/ 1169214 h 2324914"/>
                <a:gd name="connsiteX61" fmla="*/ 6276465 w 8845666"/>
                <a:gd name="connsiteY61" fmla="*/ 1181914 h 2324914"/>
                <a:gd name="connsiteX62" fmla="*/ 6200265 w 8845666"/>
                <a:gd name="connsiteY62" fmla="*/ 1220014 h 2324914"/>
                <a:gd name="connsiteX63" fmla="*/ 6162165 w 8845666"/>
                <a:gd name="connsiteY63" fmla="*/ 1245414 h 2324914"/>
                <a:gd name="connsiteX64" fmla="*/ 6085965 w 8845666"/>
                <a:gd name="connsiteY64" fmla="*/ 1258114 h 2324914"/>
                <a:gd name="connsiteX65" fmla="*/ 6022465 w 8845666"/>
                <a:gd name="connsiteY65" fmla="*/ 1270814 h 2324914"/>
                <a:gd name="connsiteX66" fmla="*/ 5946265 w 8845666"/>
                <a:gd name="connsiteY66" fmla="*/ 1296214 h 2324914"/>
                <a:gd name="connsiteX67" fmla="*/ 5743065 w 8845666"/>
                <a:gd name="connsiteY67" fmla="*/ 1321614 h 2324914"/>
                <a:gd name="connsiteX68" fmla="*/ 5616065 w 8845666"/>
                <a:gd name="connsiteY68" fmla="*/ 1347014 h 2324914"/>
                <a:gd name="connsiteX69" fmla="*/ 5577965 w 8845666"/>
                <a:gd name="connsiteY69" fmla="*/ 1359714 h 2324914"/>
                <a:gd name="connsiteX70" fmla="*/ 5489065 w 8845666"/>
                <a:gd name="connsiteY70" fmla="*/ 1372414 h 2324914"/>
                <a:gd name="connsiteX71" fmla="*/ 5450965 w 8845666"/>
                <a:gd name="connsiteY71" fmla="*/ 1385114 h 2324914"/>
                <a:gd name="connsiteX72" fmla="*/ 5387465 w 8845666"/>
                <a:gd name="connsiteY72" fmla="*/ 1410514 h 2324914"/>
                <a:gd name="connsiteX73" fmla="*/ 5285865 w 8845666"/>
                <a:gd name="connsiteY73" fmla="*/ 1423214 h 2324914"/>
                <a:gd name="connsiteX74" fmla="*/ 5247765 w 8845666"/>
                <a:gd name="connsiteY74" fmla="*/ 1435914 h 2324914"/>
                <a:gd name="connsiteX75" fmla="*/ 5184265 w 8845666"/>
                <a:gd name="connsiteY75" fmla="*/ 1461314 h 2324914"/>
                <a:gd name="connsiteX76" fmla="*/ 5133465 w 8845666"/>
                <a:gd name="connsiteY76" fmla="*/ 1474014 h 2324914"/>
                <a:gd name="connsiteX77" fmla="*/ 5095365 w 8845666"/>
                <a:gd name="connsiteY77" fmla="*/ 1499414 h 2324914"/>
                <a:gd name="connsiteX78" fmla="*/ 5031865 w 8845666"/>
                <a:gd name="connsiteY78" fmla="*/ 1512114 h 2324914"/>
                <a:gd name="connsiteX79" fmla="*/ 4981065 w 8845666"/>
                <a:gd name="connsiteY79" fmla="*/ 1524814 h 2324914"/>
                <a:gd name="connsiteX80" fmla="*/ 4942965 w 8845666"/>
                <a:gd name="connsiteY80" fmla="*/ 1550214 h 2324914"/>
                <a:gd name="connsiteX81" fmla="*/ 4904865 w 8845666"/>
                <a:gd name="connsiteY81" fmla="*/ 1562914 h 2324914"/>
                <a:gd name="connsiteX82" fmla="*/ 4854065 w 8845666"/>
                <a:gd name="connsiteY82" fmla="*/ 1588314 h 2324914"/>
                <a:gd name="connsiteX83" fmla="*/ 4815965 w 8845666"/>
                <a:gd name="connsiteY83" fmla="*/ 1601014 h 2324914"/>
                <a:gd name="connsiteX84" fmla="*/ 4765165 w 8845666"/>
                <a:gd name="connsiteY84" fmla="*/ 1626414 h 2324914"/>
                <a:gd name="connsiteX85" fmla="*/ 4701665 w 8845666"/>
                <a:gd name="connsiteY85" fmla="*/ 1651814 h 2324914"/>
                <a:gd name="connsiteX86" fmla="*/ 4663565 w 8845666"/>
                <a:gd name="connsiteY86" fmla="*/ 1689914 h 2324914"/>
                <a:gd name="connsiteX87" fmla="*/ 4511165 w 8845666"/>
                <a:gd name="connsiteY87" fmla="*/ 1778814 h 2324914"/>
                <a:gd name="connsiteX88" fmla="*/ 4422265 w 8845666"/>
                <a:gd name="connsiteY88" fmla="*/ 1804214 h 2324914"/>
                <a:gd name="connsiteX89" fmla="*/ 4346065 w 8845666"/>
                <a:gd name="connsiteY89" fmla="*/ 1855014 h 2324914"/>
                <a:gd name="connsiteX90" fmla="*/ 4307965 w 8845666"/>
                <a:gd name="connsiteY90" fmla="*/ 1880414 h 2324914"/>
                <a:gd name="connsiteX91" fmla="*/ 4269865 w 8845666"/>
                <a:gd name="connsiteY91" fmla="*/ 1893114 h 2324914"/>
                <a:gd name="connsiteX92" fmla="*/ 4180965 w 8845666"/>
                <a:gd name="connsiteY92" fmla="*/ 1956614 h 2324914"/>
                <a:gd name="connsiteX93" fmla="*/ 4142865 w 8845666"/>
                <a:gd name="connsiteY93" fmla="*/ 1969314 h 2324914"/>
                <a:gd name="connsiteX94" fmla="*/ 3990465 w 8845666"/>
                <a:gd name="connsiteY94" fmla="*/ 2058214 h 2324914"/>
                <a:gd name="connsiteX95" fmla="*/ 3863465 w 8845666"/>
                <a:gd name="connsiteY95" fmla="*/ 2109014 h 2324914"/>
                <a:gd name="connsiteX96" fmla="*/ 3761865 w 8845666"/>
                <a:gd name="connsiteY96" fmla="*/ 2147114 h 2324914"/>
                <a:gd name="connsiteX97" fmla="*/ 3647565 w 8845666"/>
                <a:gd name="connsiteY97" fmla="*/ 2159814 h 2324914"/>
                <a:gd name="connsiteX98" fmla="*/ 3444365 w 8845666"/>
                <a:gd name="connsiteY98" fmla="*/ 2185214 h 2324914"/>
                <a:gd name="connsiteX99" fmla="*/ 2021965 w 8845666"/>
                <a:gd name="connsiteY99" fmla="*/ 2210614 h 2324914"/>
                <a:gd name="connsiteX100" fmla="*/ 1894965 w 8845666"/>
                <a:gd name="connsiteY100" fmla="*/ 2223314 h 2324914"/>
                <a:gd name="connsiteX101" fmla="*/ 1488565 w 8845666"/>
                <a:gd name="connsiteY101" fmla="*/ 2248714 h 2324914"/>
                <a:gd name="connsiteX102" fmla="*/ 1272665 w 8845666"/>
                <a:gd name="connsiteY102" fmla="*/ 2274114 h 2324914"/>
                <a:gd name="connsiteX103" fmla="*/ 993265 w 8845666"/>
                <a:gd name="connsiteY103" fmla="*/ 2299514 h 2324914"/>
                <a:gd name="connsiteX104" fmla="*/ 701165 w 8845666"/>
                <a:gd name="connsiteY104" fmla="*/ 2312214 h 2324914"/>
                <a:gd name="connsiteX105" fmla="*/ 485265 w 8845666"/>
                <a:gd name="connsiteY105" fmla="*/ 2324914 h 2324914"/>
                <a:gd name="connsiteX106" fmla="*/ 129665 w 8845666"/>
                <a:gd name="connsiteY106" fmla="*/ 2299514 h 2324914"/>
                <a:gd name="connsiteX107" fmla="*/ 53465 w 8845666"/>
                <a:gd name="connsiteY107" fmla="*/ 2286814 h 2324914"/>
                <a:gd name="connsiteX108" fmla="*/ 40765 w 8845666"/>
                <a:gd name="connsiteY108" fmla="*/ 2248714 h 2324914"/>
                <a:gd name="connsiteX109" fmla="*/ 15365 w 8845666"/>
                <a:gd name="connsiteY109" fmla="*/ 2210614 h 2324914"/>
                <a:gd name="connsiteX110" fmla="*/ 40765 w 8845666"/>
                <a:gd name="connsiteY110" fmla="*/ 2121714 h 2324914"/>
                <a:gd name="connsiteX111" fmla="*/ 53465 w 8845666"/>
                <a:gd name="connsiteY111" fmla="*/ 2045514 h 2324914"/>
                <a:gd name="connsiteX112" fmla="*/ 78865 w 8845666"/>
                <a:gd name="connsiteY112" fmla="*/ 1867714 h 2324914"/>
                <a:gd name="connsiteX113" fmla="*/ 104265 w 8845666"/>
                <a:gd name="connsiteY113" fmla="*/ 1715314 h 2324914"/>
                <a:gd name="connsiteX114" fmla="*/ 28065 w 8845666"/>
                <a:gd name="connsiteY114" fmla="*/ 1232714 h 2324914"/>
                <a:gd name="connsiteX0" fmla="*/ 32841 w 8850442"/>
                <a:gd name="connsiteY0" fmla="*/ 1232714 h 2324914"/>
                <a:gd name="connsiteX1" fmla="*/ 655141 w 8850442"/>
                <a:gd name="connsiteY1" fmla="*/ 1232714 h 2324914"/>
                <a:gd name="connsiteX2" fmla="*/ 1347291 w 8850442"/>
                <a:gd name="connsiteY2" fmla="*/ 1194614 h 2324914"/>
                <a:gd name="connsiteX3" fmla="*/ 2420441 w 8850442"/>
                <a:gd name="connsiteY3" fmla="*/ 1131114 h 2324914"/>
                <a:gd name="connsiteX4" fmla="*/ 3226891 w 8850442"/>
                <a:gd name="connsiteY4" fmla="*/ 946964 h 2324914"/>
                <a:gd name="connsiteX5" fmla="*/ 4039691 w 8850442"/>
                <a:gd name="connsiteY5" fmla="*/ 819964 h 2324914"/>
                <a:gd name="connsiteX6" fmla="*/ 4160341 w 8850442"/>
                <a:gd name="connsiteY6" fmla="*/ 1016814 h 2324914"/>
                <a:gd name="connsiteX7" fmla="*/ 4198441 w 8850442"/>
                <a:gd name="connsiteY7" fmla="*/ 1004114 h 2324914"/>
                <a:gd name="connsiteX8" fmla="*/ 4274641 w 8850442"/>
                <a:gd name="connsiteY8" fmla="*/ 966014 h 2324914"/>
                <a:gd name="connsiteX9" fmla="*/ 4325441 w 8850442"/>
                <a:gd name="connsiteY9" fmla="*/ 940614 h 2324914"/>
                <a:gd name="connsiteX10" fmla="*/ 4401641 w 8850442"/>
                <a:gd name="connsiteY10" fmla="*/ 889814 h 2324914"/>
                <a:gd name="connsiteX11" fmla="*/ 4477841 w 8850442"/>
                <a:gd name="connsiteY11" fmla="*/ 826314 h 2324914"/>
                <a:gd name="connsiteX12" fmla="*/ 4515941 w 8850442"/>
                <a:gd name="connsiteY12" fmla="*/ 788214 h 2324914"/>
                <a:gd name="connsiteX13" fmla="*/ 4604841 w 8850442"/>
                <a:gd name="connsiteY13" fmla="*/ 724714 h 2324914"/>
                <a:gd name="connsiteX14" fmla="*/ 4655641 w 8850442"/>
                <a:gd name="connsiteY14" fmla="*/ 699314 h 2324914"/>
                <a:gd name="connsiteX15" fmla="*/ 4757241 w 8850442"/>
                <a:gd name="connsiteY15" fmla="*/ 673914 h 2324914"/>
                <a:gd name="connsiteX16" fmla="*/ 4846141 w 8850442"/>
                <a:gd name="connsiteY16" fmla="*/ 623114 h 2324914"/>
                <a:gd name="connsiteX17" fmla="*/ 4896941 w 8850442"/>
                <a:gd name="connsiteY17" fmla="*/ 597714 h 2324914"/>
                <a:gd name="connsiteX18" fmla="*/ 4973141 w 8850442"/>
                <a:gd name="connsiteY18" fmla="*/ 585014 h 2324914"/>
                <a:gd name="connsiteX19" fmla="*/ 5112841 w 8850442"/>
                <a:gd name="connsiteY19" fmla="*/ 546914 h 2324914"/>
                <a:gd name="connsiteX20" fmla="*/ 5214441 w 8850442"/>
                <a:gd name="connsiteY20" fmla="*/ 508814 h 2324914"/>
                <a:gd name="connsiteX21" fmla="*/ 5341441 w 8850442"/>
                <a:gd name="connsiteY21" fmla="*/ 470714 h 2324914"/>
                <a:gd name="connsiteX22" fmla="*/ 5379541 w 8850442"/>
                <a:gd name="connsiteY22" fmla="*/ 458014 h 2324914"/>
                <a:gd name="connsiteX23" fmla="*/ 5430341 w 8850442"/>
                <a:gd name="connsiteY23" fmla="*/ 445314 h 2324914"/>
                <a:gd name="connsiteX24" fmla="*/ 5493841 w 8850442"/>
                <a:gd name="connsiteY24" fmla="*/ 419914 h 2324914"/>
                <a:gd name="connsiteX25" fmla="*/ 5570041 w 8850442"/>
                <a:gd name="connsiteY25" fmla="*/ 394514 h 2324914"/>
                <a:gd name="connsiteX26" fmla="*/ 5608141 w 8850442"/>
                <a:gd name="connsiteY26" fmla="*/ 369114 h 2324914"/>
                <a:gd name="connsiteX27" fmla="*/ 5697041 w 8850442"/>
                <a:gd name="connsiteY27" fmla="*/ 343714 h 2324914"/>
                <a:gd name="connsiteX28" fmla="*/ 5735141 w 8850442"/>
                <a:gd name="connsiteY28" fmla="*/ 331014 h 2324914"/>
                <a:gd name="connsiteX29" fmla="*/ 5798641 w 8850442"/>
                <a:gd name="connsiteY29" fmla="*/ 318314 h 2324914"/>
                <a:gd name="connsiteX30" fmla="*/ 5874841 w 8850442"/>
                <a:gd name="connsiteY30" fmla="*/ 292914 h 2324914"/>
                <a:gd name="connsiteX31" fmla="*/ 5912941 w 8850442"/>
                <a:gd name="connsiteY31" fmla="*/ 280214 h 2324914"/>
                <a:gd name="connsiteX32" fmla="*/ 5951041 w 8850442"/>
                <a:gd name="connsiteY32" fmla="*/ 254814 h 2324914"/>
                <a:gd name="connsiteX33" fmla="*/ 6052641 w 8850442"/>
                <a:gd name="connsiteY33" fmla="*/ 242114 h 2324914"/>
                <a:gd name="connsiteX34" fmla="*/ 6535241 w 8850442"/>
                <a:gd name="connsiteY34" fmla="*/ 216714 h 2324914"/>
                <a:gd name="connsiteX35" fmla="*/ 6814641 w 8850442"/>
                <a:gd name="connsiteY35" fmla="*/ 191314 h 2324914"/>
                <a:gd name="connsiteX36" fmla="*/ 6852741 w 8850442"/>
                <a:gd name="connsiteY36" fmla="*/ 178614 h 2324914"/>
                <a:gd name="connsiteX37" fmla="*/ 6903541 w 8850442"/>
                <a:gd name="connsiteY37" fmla="*/ 165914 h 2324914"/>
                <a:gd name="connsiteX38" fmla="*/ 6941641 w 8850442"/>
                <a:gd name="connsiteY38" fmla="*/ 140514 h 2324914"/>
                <a:gd name="connsiteX39" fmla="*/ 7043241 w 8850442"/>
                <a:gd name="connsiteY39" fmla="*/ 127814 h 2324914"/>
                <a:gd name="connsiteX40" fmla="*/ 7119441 w 8850442"/>
                <a:gd name="connsiteY40" fmla="*/ 115114 h 2324914"/>
                <a:gd name="connsiteX41" fmla="*/ 7221041 w 8850442"/>
                <a:gd name="connsiteY41" fmla="*/ 89714 h 2324914"/>
                <a:gd name="connsiteX42" fmla="*/ 7259141 w 8850442"/>
                <a:gd name="connsiteY42" fmla="*/ 77014 h 2324914"/>
                <a:gd name="connsiteX43" fmla="*/ 7335341 w 8850442"/>
                <a:gd name="connsiteY43" fmla="*/ 64314 h 2324914"/>
                <a:gd name="connsiteX44" fmla="*/ 7475041 w 8850442"/>
                <a:gd name="connsiteY44" fmla="*/ 51614 h 2324914"/>
                <a:gd name="connsiteX45" fmla="*/ 7551241 w 8850442"/>
                <a:gd name="connsiteY45" fmla="*/ 38914 h 2324914"/>
                <a:gd name="connsiteX46" fmla="*/ 7894141 w 8850442"/>
                <a:gd name="connsiteY46" fmla="*/ 26214 h 2324914"/>
                <a:gd name="connsiteX47" fmla="*/ 8148141 w 8850442"/>
                <a:gd name="connsiteY47" fmla="*/ 814 h 2324914"/>
                <a:gd name="connsiteX48" fmla="*/ 8440241 w 8850442"/>
                <a:gd name="connsiteY48" fmla="*/ 915214 h 2324914"/>
                <a:gd name="connsiteX49" fmla="*/ 7487741 w 8850442"/>
                <a:gd name="connsiteY49" fmla="*/ 940614 h 2324914"/>
                <a:gd name="connsiteX50" fmla="*/ 7195641 w 8850442"/>
                <a:gd name="connsiteY50" fmla="*/ 966014 h 2324914"/>
                <a:gd name="connsiteX51" fmla="*/ 7068641 w 8850442"/>
                <a:gd name="connsiteY51" fmla="*/ 978714 h 2324914"/>
                <a:gd name="connsiteX52" fmla="*/ 7005141 w 8850442"/>
                <a:gd name="connsiteY52" fmla="*/ 991414 h 2324914"/>
                <a:gd name="connsiteX53" fmla="*/ 6840041 w 8850442"/>
                <a:gd name="connsiteY53" fmla="*/ 1004114 h 2324914"/>
                <a:gd name="connsiteX54" fmla="*/ 6801941 w 8850442"/>
                <a:gd name="connsiteY54" fmla="*/ 1016814 h 2324914"/>
                <a:gd name="connsiteX55" fmla="*/ 6738441 w 8850442"/>
                <a:gd name="connsiteY55" fmla="*/ 1042214 h 2324914"/>
                <a:gd name="connsiteX56" fmla="*/ 6636841 w 8850442"/>
                <a:gd name="connsiteY56" fmla="*/ 1054914 h 2324914"/>
                <a:gd name="connsiteX57" fmla="*/ 6598741 w 8850442"/>
                <a:gd name="connsiteY57" fmla="*/ 1080314 h 2324914"/>
                <a:gd name="connsiteX58" fmla="*/ 6484441 w 8850442"/>
                <a:gd name="connsiteY58" fmla="*/ 1105714 h 2324914"/>
                <a:gd name="connsiteX59" fmla="*/ 6382841 w 8850442"/>
                <a:gd name="connsiteY59" fmla="*/ 1143814 h 2324914"/>
                <a:gd name="connsiteX60" fmla="*/ 6332041 w 8850442"/>
                <a:gd name="connsiteY60" fmla="*/ 1169214 h 2324914"/>
                <a:gd name="connsiteX61" fmla="*/ 6281241 w 8850442"/>
                <a:gd name="connsiteY61" fmla="*/ 1181914 h 2324914"/>
                <a:gd name="connsiteX62" fmla="*/ 6205041 w 8850442"/>
                <a:gd name="connsiteY62" fmla="*/ 1220014 h 2324914"/>
                <a:gd name="connsiteX63" fmla="*/ 6166941 w 8850442"/>
                <a:gd name="connsiteY63" fmla="*/ 1245414 h 2324914"/>
                <a:gd name="connsiteX64" fmla="*/ 6090741 w 8850442"/>
                <a:gd name="connsiteY64" fmla="*/ 1258114 h 2324914"/>
                <a:gd name="connsiteX65" fmla="*/ 6027241 w 8850442"/>
                <a:gd name="connsiteY65" fmla="*/ 1270814 h 2324914"/>
                <a:gd name="connsiteX66" fmla="*/ 5951041 w 8850442"/>
                <a:gd name="connsiteY66" fmla="*/ 1296214 h 2324914"/>
                <a:gd name="connsiteX67" fmla="*/ 5747841 w 8850442"/>
                <a:gd name="connsiteY67" fmla="*/ 1321614 h 2324914"/>
                <a:gd name="connsiteX68" fmla="*/ 5620841 w 8850442"/>
                <a:gd name="connsiteY68" fmla="*/ 1347014 h 2324914"/>
                <a:gd name="connsiteX69" fmla="*/ 5582741 w 8850442"/>
                <a:gd name="connsiteY69" fmla="*/ 1359714 h 2324914"/>
                <a:gd name="connsiteX70" fmla="*/ 5493841 w 8850442"/>
                <a:gd name="connsiteY70" fmla="*/ 1372414 h 2324914"/>
                <a:gd name="connsiteX71" fmla="*/ 5455741 w 8850442"/>
                <a:gd name="connsiteY71" fmla="*/ 1385114 h 2324914"/>
                <a:gd name="connsiteX72" fmla="*/ 5392241 w 8850442"/>
                <a:gd name="connsiteY72" fmla="*/ 1410514 h 2324914"/>
                <a:gd name="connsiteX73" fmla="*/ 5290641 w 8850442"/>
                <a:gd name="connsiteY73" fmla="*/ 1423214 h 2324914"/>
                <a:gd name="connsiteX74" fmla="*/ 5252541 w 8850442"/>
                <a:gd name="connsiteY74" fmla="*/ 1435914 h 2324914"/>
                <a:gd name="connsiteX75" fmla="*/ 5189041 w 8850442"/>
                <a:gd name="connsiteY75" fmla="*/ 1461314 h 2324914"/>
                <a:gd name="connsiteX76" fmla="*/ 5138241 w 8850442"/>
                <a:gd name="connsiteY76" fmla="*/ 1474014 h 2324914"/>
                <a:gd name="connsiteX77" fmla="*/ 5100141 w 8850442"/>
                <a:gd name="connsiteY77" fmla="*/ 1499414 h 2324914"/>
                <a:gd name="connsiteX78" fmla="*/ 5036641 w 8850442"/>
                <a:gd name="connsiteY78" fmla="*/ 1512114 h 2324914"/>
                <a:gd name="connsiteX79" fmla="*/ 4985841 w 8850442"/>
                <a:gd name="connsiteY79" fmla="*/ 1524814 h 2324914"/>
                <a:gd name="connsiteX80" fmla="*/ 4947741 w 8850442"/>
                <a:gd name="connsiteY80" fmla="*/ 1550214 h 2324914"/>
                <a:gd name="connsiteX81" fmla="*/ 4909641 w 8850442"/>
                <a:gd name="connsiteY81" fmla="*/ 1562914 h 2324914"/>
                <a:gd name="connsiteX82" fmla="*/ 4858841 w 8850442"/>
                <a:gd name="connsiteY82" fmla="*/ 1588314 h 2324914"/>
                <a:gd name="connsiteX83" fmla="*/ 4820741 w 8850442"/>
                <a:gd name="connsiteY83" fmla="*/ 1601014 h 2324914"/>
                <a:gd name="connsiteX84" fmla="*/ 4769941 w 8850442"/>
                <a:gd name="connsiteY84" fmla="*/ 1626414 h 2324914"/>
                <a:gd name="connsiteX85" fmla="*/ 4706441 w 8850442"/>
                <a:gd name="connsiteY85" fmla="*/ 1651814 h 2324914"/>
                <a:gd name="connsiteX86" fmla="*/ 4668341 w 8850442"/>
                <a:gd name="connsiteY86" fmla="*/ 1689914 h 2324914"/>
                <a:gd name="connsiteX87" fmla="*/ 4515941 w 8850442"/>
                <a:gd name="connsiteY87" fmla="*/ 1778814 h 2324914"/>
                <a:gd name="connsiteX88" fmla="*/ 4427041 w 8850442"/>
                <a:gd name="connsiteY88" fmla="*/ 1804214 h 2324914"/>
                <a:gd name="connsiteX89" fmla="*/ 4350841 w 8850442"/>
                <a:gd name="connsiteY89" fmla="*/ 1855014 h 2324914"/>
                <a:gd name="connsiteX90" fmla="*/ 4312741 w 8850442"/>
                <a:gd name="connsiteY90" fmla="*/ 1880414 h 2324914"/>
                <a:gd name="connsiteX91" fmla="*/ 4274641 w 8850442"/>
                <a:gd name="connsiteY91" fmla="*/ 1893114 h 2324914"/>
                <a:gd name="connsiteX92" fmla="*/ 4185741 w 8850442"/>
                <a:gd name="connsiteY92" fmla="*/ 1956614 h 2324914"/>
                <a:gd name="connsiteX93" fmla="*/ 4147641 w 8850442"/>
                <a:gd name="connsiteY93" fmla="*/ 1969314 h 2324914"/>
                <a:gd name="connsiteX94" fmla="*/ 3995241 w 8850442"/>
                <a:gd name="connsiteY94" fmla="*/ 2058214 h 2324914"/>
                <a:gd name="connsiteX95" fmla="*/ 3868241 w 8850442"/>
                <a:gd name="connsiteY95" fmla="*/ 2109014 h 2324914"/>
                <a:gd name="connsiteX96" fmla="*/ 3766641 w 8850442"/>
                <a:gd name="connsiteY96" fmla="*/ 2147114 h 2324914"/>
                <a:gd name="connsiteX97" fmla="*/ 3652341 w 8850442"/>
                <a:gd name="connsiteY97" fmla="*/ 2159814 h 2324914"/>
                <a:gd name="connsiteX98" fmla="*/ 3449141 w 8850442"/>
                <a:gd name="connsiteY98" fmla="*/ 2185214 h 2324914"/>
                <a:gd name="connsiteX99" fmla="*/ 2026741 w 8850442"/>
                <a:gd name="connsiteY99" fmla="*/ 2210614 h 2324914"/>
                <a:gd name="connsiteX100" fmla="*/ 1899741 w 8850442"/>
                <a:gd name="connsiteY100" fmla="*/ 2223314 h 2324914"/>
                <a:gd name="connsiteX101" fmla="*/ 1493341 w 8850442"/>
                <a:gd name="connsiteY101" fmla="*/ 2248714 h 2324914"/>
                <a:gd name="connsiteX102" fmla="*/ 1277441 w 8850442"/>
                <a:gd name="connsiteY102" fmla="*/ 2274114 h 2324914"/>
                <a:gd name="connsiteX103" fmla="*/ 998041 w 8850442"/>
                <a:gd name="connsiteY103" fmla="*/ 2299514 h 2324914"/>
                <a:gd name="connsiteX104" fmla="*/ 705941 w 8850442"/>
                <a:gd name="connsiteY104" fmla="*/ 2312214 h 2324914"/>
                <a:gd name="connsiteX105" fmla="*/ 490041 w 8850442"/>
                <a:gd name="connsiteY105" fmla="*/ 2324914 h 2324914"/>
                <a:gd name="connsiteX106" fmla="*/ 134441 w 8850442"/>
                <a:gd name="connsiteY106" fmla="*/ 2299514 h 2324914"/>
                <a:gd name="connsiteX107" fmla="*/ 58241 w 8850442"/>
                <a:gd name="connsiteY107" fmla="*/ 2286814 h 2324914"/>
                <a:gd name="connsiteX108" fmla="*/ 45541 w 8850442"/>
                <a:gd name="connsiteY108" fmla="*/ 2248714 h 2324914"/>
                <a:gd name="connsiteX109" fmla="*/ 20141 w 8850442"/>
                <a:gd name="connsiteY109" fmla="*/ 2210614 h 2324914"/>
                <a:gd name="connsiteX110" fmla="*/ 45541 w 8850442"/>
                <a:gd name="connsiteY110" fmla="*/ 2121714 h 2324914"/>
                <a:gd name="connsiteX111" fmla="*/ 58241 w 8850442"/>
                <a:gd name="connsiteY111" fmla="*/ 2045514 h 2324914"/>
                <a:gd name="connsiteX112" fmla="*/ 83641 w 8850442"/>
                <a:gd name="connsiteY112" fmla="*/ 1867714 h 2324914"/>
                <a:gd name="connsiteX113" fmla="*/ 32841 w 8850442"/>
                <a:gd name="connsiteY113" fmla="*/ 1232714 h 2324914"/>
                <a:gd name="connsiteX0" fmla="*/ 38841 w 8856442"/>
                <a:gd name="connsiteY0" fmla="*/ 1232714 h 2324914"/>
                <a:gd name="connsiteX1" fmla="*/ 661141 w 8856442"/>
                <a:gd name="connsiteY1" fmla="*/ 1232714 h 2324914"/>
                <a:gd name="connsiteX2" fmla="*/ 1353291 w 8856442"/>
                <a:gd name="connsiteY2" fmla="*/ 1194614 h 2324914"/>
                <a:gd name="connsiteX3" fmla="*/ 2426441 w 8856442"/>
                <a:gd name="connsiteY3" fmla="*/ 1131114 h 2324914"/>
                <a:gd name="connsiteX4" fmla="*/ 3232891 w 8856442"/>
                <a:gd name="connsiteY4" fmla="*/ 946964 h 2324914"/>
                <a:gd name="connsiteX5" fmla="*/ 4045691 w 8856442"/>
                <a:gd name="connsiteY5" fmla="*/ 819964 h 2324914"/>
                <a:gd name="connsiteX6" fmla="*/ 4166341 w 8856442"/>
                <a:gd name="connsiteY6" fmla="*/ 1016814 h 2324914"/>
                <a:gd name="connsiteX7" fmla="*/ 4204441 w 8856442"/>
                <a:gd name="connsiteY7" fmla="*/ 1004114 h 2324914"/>
                <a:gd name="connsiteX8" fmla="*/ 4280641 w 8856442"/>
                <a:gd name="connsiteY8" fmla="*/ 966014 h 2324914"/>
                <a:gd name="connsiteX9" fmla="*/ 4331441 w 8856442"/>
                <a:gd name="connsiteY9" fmla="*/ 940614 h 2324914"/>
                <a:gd name="connsiteX10" fmla="*/ 4407641 w 8856442"/>
                <a:gd name="connsiteY10" fmla="*/ 889814 h 2324914"/>
                <a:gd name="connsiteX11" fmla="*/ 4483841 w 8856442"/>
                <a:gd name="connsiteY11" fmla="*/ 826314 h 2324914"/>
                <a:gd name="connsiteX12" fmla="*/ 4521941 w 8856442"/>
                <a:gd name="connsiteY12" fmla="*/ 788214 h 2324914"/>
                <a:gd name="connsiteX13" fmla="*/ 4610841 w 8856442"/>
                <a:gd name="connsiteY13" fmla="*/ 724714 h 2324914"/>
                <a:gd name="connsiteX14" fmla="*/ 4661641 w 8856442"/>
                <a:gd name="connsiteY14" fmla="*/ 699314 h 2324914"/>
                <a:gd name="connsiteX15" fmla="*/ 4763241 w 8856442"/>
                <a:gd name="connsiteY15" fmla="*/ 673914 h 2324914"/>
                <a:gd name="connsiteX16" fmla="*/ 4852141 w 8856442"/>
                <a:gd name="connsiteY16" fmla="*/ 623114 h 2324914"/>
                <a:gd name="connsiteX17" fmla="*/ 4902941 w 8856442"/>
                <a:gd name="connsiteY17" fmla="*/ 597714 h 2324914"/>
                <a:gd name="connsiteX18" fmla="*/ 4979141 w 8856442"/>
                <a:gd name="connsiteY18" fmla="*/ 585014 h 2324914"/>
                <a:gd name="connsiteX19" fmla="*/ 5118841 w 8856442"/>
                <a:gd name="connsiteY19" fmla="*/ 546914 h 2324914"/>
                <a:gd name="connsiteX20" fmla="*/ 5220441 w 8856442"/>
                <a:gd name="connsiteY20" fmla="*/ 508814 h 2324914"/>
                <a:gd name="connsiteX21" fmla="*/ 5347441 w 8856442"/>
                <a:gd name="connsiteY21" fmla="*/ 470714 h 2324914"/>
                <a:gd name="connsiteX22" fmla="*/ 5385541 w 8856442"/>
                <a:gd name="connsiteY22" fmla="*/ 458014 h 2324914"/>
                <a:gd name="connsiteX23" fmla="*/ 5436341 w 8856442"/>
                <a:gd name="connsiteY23" fmla="*/ 445314 h 2324914"/>
                <a:gd name="connsiteX24" fmla="*/ 5499841 w 8856442"/>
                <a:gd name="connsiteY24" fmla="*/ 419914 h 2324914"/>
                <a:gd name="connsiteX25" fmla="*/ 5576041 w 8856442"/>
                <a:gd name="connsiteY25" fmla="*/ 394514 h 2324914"/>
                <a:gd name="connsiteX26" fmla="*/ 5614141 w 8856442"/>
                <a:gd name="connsiteY26" fmla="*/ 369114 h 2324914"/>
                <a:gd name="connsiteX27" fmla="*/ 5703041 w 8856442"/>
                <a:gd name="connsiteY27" fmla="*/ 343714 h 2324914"/>
                <a:gd name="connsiteX28" fmla="*/ 5741141 w 8856442"/>
                <a:gd name="connsiteY28" fmla="*/ 331014 h 2324914"/>
                <a:gd name="connsiteX29" fmla="*/ 5804641 w 8856442"/>
                <a:gd name="connsiteY29" fmla="*/ 318314 h 2324914"/>
                <a:gd name="connsiteX30" fmla="*/ 5880841 w 8856442"/>
                <a:gd name="connsiteY30" fmla="*/ 292914 h 2324914"/>
                <a:gd name="connsiteX31" fmla="*/ 5918941 w 8856442"/>
                <a:gd name="connsiteY31" fmla="*/ 280214 h 2324914"/>
                <a:gd name="connsiteX32" fmla="*/ 5957041 w 8856442"/>
                <a:gd name="connsiteY32" fmla="*/ 254814 h 2324914"/>
                <a:gd name="connsiteX33" fmla="*/ 6058641 w 8856442"/>
                <a:gd name="connsiteY33" fmla="*/ 242114 h 2324914"/>
                <a:gd name="connsiteX34" fmla="*/ 6541241 w 8856442"/>
                <a:gd name="connsiteY34" fmla="*/ 216714 h 2324914"/>
                <a:gd name="connsiteX35" fmla="*/ 6820641 w 8856442"/>
                <a:gd name="connsiteY35" fmla="*/ 191314 h 2324914"/>
                <a:gd name="connsiteX36" fmla="*/ 6858741 w 8856442"/>
                <a:gd name="connsiteY36" fmla="*/ 178614 h 2324914"/>
                <a:gd name="connsiteX37" fmla="*/ 6909541 w 8856442"/>
                <a:gd name="connsiteY37" fmla="*/ 165914 h 2324914"/>
                <a:gd name="connsiteX38" fmla="*/ 6947641 w 8856442"/>
                <a:gd name="connsiteY38" fmla="*/ 140514 h 2324914"/>
                <a:gd name="connsiteX39" fmla="*/ 7049241 w 8856442"/>
                <a:gd name="connsiteY39" fmla="*/ 127814 h 2324914"/>
                <a:gd name="connsiteX40" fmla="*/ 7125441 w 8856442"/>
                <a:gd name="connsiteY40" fmla="*/ 115114 h 2324914"/>
                <a:gd name="connsiteX41" fmla="*/ 7227041 w 8856442"/>
                <a:gd name="connsiteY41" fmla="*/ 89714 h 2324914"/>
                <a:gd name="connsiteX42" fmla="*/ 7265141 w 8856442"/>
                <a:gd name="connsiteY42" fmla="*/ 77014 h 2324914"/>
                <a:gd name="connsiteX43" fmla="*/ 7341341 w 8856442"/>
                <a:gd name="connsiteY43" fmla="*/ 64314 h 2324914"/>
                <a:gd name="connsiteX44" fmla="*/ 7481041 w 8856442"/>
                <a:gd name="connsiteY44" fmla="*/ 51614 h 2324914"/>
                <a:gd name="connsiteX45" fmla="*/ 7557241 w 8856442"/>
                <a:gd name="connsiteY45" fmla="*/ 38914 h 2324914"/>
                <a:gd name="connsiteX46" fmla="*/ 7900141 w 8856442"/>
                <a:gd name="connsiteY46" fmla="*/ 26214 h 2324914"/>
                <a:gd name="connsiteX47" fmla="*/ 8154141 w 8856442"/>
                <a:gd name="connsiteY47" fmla="*/ 814 h 2324914"/>
                <a:gd name="connsiteX48" fmla="*/ 8446241 w 8856442"/>
                <a:gd name="connsiteY48" fmla="*/ 915214 h 2324914"/>
                <a:gd name="connsiteX49" fmla="*/ 7493741 w 8856442"/>
                <a:gd name="connsiteY49" fmla="*/ 940614 h 2324914"/>
                <a:gd name="connsiteX50" fmla="*/ 7201641 w 8856442"/>
                <a:gd name="connsiteY50" fmla="*/ 966014 h 2324914"/>
                <a:gd name="connsiteX51" fmla="*/ 7074641 w 8856442"/>
                <a:gd name="connsiteY51" fmla="*/ 978714 h 2324914"/>
                <a:gd name="connsiteX52" fmla="*/ 7011141 w 8856442"/>
                <a:gd name="connsiteY52" fmla="*/ 991414 h 2324914"/>
                <a:gd name="connsiteX53" fmla="*/ 6846041 w 8856442"/>
                <a:gd name="connsiteY53" fmla="*/ 1004114 h 2324914"/>
                <a:gd name="connsiteX54" fmla="*/ 6807941 w 8856442"/>
                <a:gd name="connsiteY54" fmla="*/ 1016814 h 2324914"/>
                <a:gd name="connsiteX55" fmla="*/ 6744441 w 8856442"/>
                <a:gd name="connsiteY55" fmla="*/ 1042214 h 2324914"/>
                <a:gd name="connsiteX56" fmla="*/ 6642841 w 8856442"/>
                <a:gd name="connsiteY56" fmla="*/ 1054914 h 2324914"/>
                <a:gd name="connsiteX57" fmla="*/ 6604741 w 8856442"/>
                <a:gd name="connsiteY57" fmla="*/ 1080314 h 2324914"/>
                <a:gd name="connsiteX58" fmla="*/ 6490441 w 8856442"/>
                <a:gd name="connsiteY58" fmla="*/ 1105714 h 2324914"/>
                <a:gd name="connsiteX59" fmla="*/ 6388841 w 8856442"/>
                <a:gd name="connsiteY59" fmla="*/ 1143814 h 2324914"/>
                <a:gd name="connsiteX60" fmla="*/ 6338041 w 8856442"/>
                <a:gd name="connsiteY60" fmla="*/ 1169214 h 2324914"/>
                <a:gd name="connsiteX61" fmla="*/ 6287241 w 8856442"/>
                <a:gd name="connsiteY61" fmla="*/ 1181914 h 2324914"/>
                <a:gd name="connsiteX62" fmla="*/ 6211041 w 8856442"/>
                <a:gd name="connsiteY62" fmla="*/ 1220014 h 2324914"/>
                <a:gd name="connsiteX63" fmla="*/ 6172941 w 8856442"/>
                <a:gd name="connsiteY63" fmla="*/ 1245414 h 2324914"/>
                <a:gd name="connsiteX64" fmla="*/ 6096741 w 8856442"/>
                <a:gd name="connsiteY64" fmla="*/ 1258114 h 2324914"/>
                <a:gd name="connsiteX65" fmla="*/ 6033241 w 8856442"/>
                <a:gd name="connsiteY65" fmla="*/ 1270814 h 2324914"/>
                <a:gd name="connsiteX66" fmla="*/ 5957041 w 8856442"/>
                <a:gd name="connsiteY66" fmla="*/ 1296214 h 2324914"/>
                <a:gd name="connsiteX67" fmla="*/ 5753841 w 8856442"/>
                <a:gd name="connsiteY67" fmla="*/ 1321614 h 2324914"/>
                <a:gd name="connsiteX68" fmla="*/ 5626841 w 8856442"/>
                <a:gd name="connsiteY68" fmla="*/ 1347014 h 2324914"/>
                <a:gd name="connsiteX69" fmla="*/ 5588741 w 8856442"/>
                <a:gd name="connsiteY69" fmla="*/ 1359714 h 2324914"/>
                <a:gd name="connsiteX70" fmla="*/ 5499841 w 8856442"/>
                <a:gd name="connsiteY70" fmla="*/ 1372414 h 2324914"/>
                <a:gd name="connsiteX71" fmla="*/ 5461741 w 8856442"/>
                <a:gd name="connsiteY71" fmla="*/ 1385114 h 2324914"/>
                <a:gd name="connsiteX72" fmla="*/ 5398241 w 8856442"/>
                <a:gd name="connsiteY72" fmla="*/ 1410514 h 2324914"/>
                <a:gd name="connsiteX73" fmla="*/ 5296641 w 8856442"/>
                <a:gd name="connsiteY73" fmla="*/ 1423214 h 2324914"/>
                <a:gd name="connsiteX74" fmla="*/ 5258541 w 8856442"/>
                <a:gd name="connsiteY74" fmla="*/ 1435914 h 2324914"/>
                <a:gd name="connsiteX75" fmla="*/ 5195041 w 8856442"/>
                <a:gd name="connsiteY75" fmla="*/ 1461314 h 2324914"/>
                <a:gd name="connsiteX76" fmla="*/ 5144241 w 8856442"/>
                <a:gd name="connsiteY76" fmla="*/ 1474014 h 2324914"/>
                <a:gd name="connsiteX77" fmla="*/ 5106141 w 8856442"/>
                <a:gd name="connsiteY77" fmla="*/ 1499414 h 2324914"/>
                <a:gd name="connsiteX78" fmla="*/ 5042641 w 8856442"/>
                <a:gd name="connsiteY78" fmla="*/ 1512114 h 2324914"/>
                <a:gd name="connsiteX79" fmla="*/ 4991841 w 8856442"/>
                <a:gd name="connsiteY79" fmla="*/ 1524814 h 2324914"/>
                <a:gd name="connsiteX80" fmla="*/ 4953741 w 8856442"/>
                <a:gd name="connsiteY80" fmla="*/ 1550214 h 2324914"/>
                <a:gd name="connsiteX81" fmla="*/ 4915641 w 8856442"/>
                <a:gd name="connsiteY81" fmla="*/ 1562914 h 2324914"/>
                <a:gd name="connsiteX82" fmla="*/ 4864841 w 8856442"/>
                <a:gd name="connsiteY82" fmla="*/ 1588314 h 2324914"/>
                <a:gd name="connsiteX83" fmla="*/ 4826741 w 8856442"/>
                <a:gd name="connsiteY83" fmla="*/ 1601014 h 2324914"/>
                <a:gd name="connsiteX84" fmla="*/ 4775941 w 8856442"/>
                <a:gd name="connsiteY84" fmla="*/ 1626414 h 2324914"/>
                <a:gd name="connsiteX85" fmla="*/ 4712441 w 8856442"/>
                <a:gd name="connsiteY85" fmla="*/ 1651814 h 2324914"/>
                <a:gd name="connsiteX86" fmla="*/ 4674341 w 8856442"/>
                <a:gd name="connsiteY86" fmla="*/ 1689914 h 2324914"/>
                <a:gd name="connsiteX87" fmla="*/ 4521941 w 8856442"/>
                <a:gd name="connsiteY87" fmla="*/ 1778814 h 2324914"/>
                <a:gd name="connsiteX88" fmla="*/ 4433041 w 8856442"/>
                <a:gd name="connsiteY88" fmla="*/ 1804214 h 2324914"/>
                <a:gd name="connsiteX89" fmla="*/ 4356841 w 8856442"/>
                <a:gd name="connsiteY89" fmla="*/ 1855014 h 2324914"/>
                <a:gd name="connsiteX90" fmla="*/ 4318741 w 8856442"/>
                <a:gd name="connsiteY90" fmla="*/ 1880414 h 2324914"/>
                <a:gd name="connsiteX91" fmla="*/ 4280641 w 8856442"/>
                <a:gd name="connsiteY91" fmla="*/ 1893114 h 2324914"/>
                <a:gd name="connsiteX92" fmla="*/ 4191741 w 8856442"/>
                <a:gd name="connsiteY92" fmla="*/ 1956614 h 2324914"/>
                <a:gd name="connsiteX93" fmla="*/ 4153641 w 8856442"/>
                <a:gd name="connsiteY93" fmla="*/ 1969314 h 2324914"/>
                <a:gd name="connsiteX94" fmla="*/ 4001241 w 8856442"/>
                <a:gd name="connsiteY94" fmla="*/ 2058214 h 2324914"/>
                <a:gd name="connsiteX95" fmla="*/ 3874241 w 8856442"/>
                <a:gd name="connsiteY95" fmla="*/ 2109014 h 2324914"/>
                <a:gd name="connsiteX96" fmla="*/ 3772641 w 8856442"/>
                <a:gd name="connsiteY96" fmla="*/ 2147114 h 2324914"/>
                <a:gd name="connsiteX97" fmla="*/ 3658341 w 8856442"/>
                <a:gd name="connsiteY97" fmla="*/ 2159814 h 2324914"/>
                <a:gd name="connsiteX98" fmla="*/ 3455141 w 8856442"/>
                <a:gd name="connsiteY98" fmla="*/ 2185214 h 2324914"/>
                <a:gd name="connsiteX99" fmla="*/ 2032741 w 8856442"/>
                <a:gd name="connsiteY99" fmla="*/ 2210614 h 2324914"/>
                <a:gd name="connsiteX100" fmla="*/ 1905741 w 8856442"/>
                <a:gd name="connsiteY100" fmla="*/ 2223314 h 2324914"/>
                <a:gd name="connsiteX101" fmla="*/ 1499341 w 8856442"/>
                <a:gd name="connsiteY101" fmla="*/ 2248714 h 2324914"/>
                <a:gd name="connsiteX102" fmla="*/ 1283441 w 8856442"/>
                <a:gd name="connsiteY102" fmla="*/ 2274114 h 2324914"/>
                <a:gd name="connsiteX103" fmla="*/ 1004041 w 8856442"/>
                <a:gd name="connsiteY103" fmla="*/ 2299514 h 2324914"/>
                <a:gd name="connsiteX104" fmla="*/ 711941 w 8856442"/>
                <a:gd name="connsiteY104" fmla="*/ 2312214 h 2324914"/>
                <a:gd name="connsiteX105" fmla="*/ 496041 w 8856442"/>
                <a:gd name="connsiteY105" fmla="*/ 2324914 h 2324914"/>
                <a:gd name="connsiteX106" fmla="*/ 140441 w 8856442"/>
                <a:gd name="connsiteY106" fmla="*/ 2299514 h 2324914"/>
                <a:gd name="connsiteX107" fmla="*/ 64241 w 8856442"/>
                <a:gd name="connsiteY107" fmla="*/ 2286814 h 2324914"/>
                <a:gd name="connsiteX108" fmla="*/ 51541 w 8856442"/>
                <a:gd name="connsiteY108" fmla="*/ 2248714 h 2324914"/>
                <a:gd name="connsiteX109" fmla="*/ 26141 w 8856442"/>
                <a:gd name="connsiteY109" fmla="*/ 2210614 h 2324914"/>
                <a:gd name="connsiteX110" fmla="*/ 51541 w 8856442"/>
                <a:gd name="connsiteY110" fmla="*/ 2121714 h 2324914"/>
                <a:gd name="connsiteX111" fmla="*/ 64241 w 8856442"/>
                <a:gd name="connsiteY111" fmla="*/ 2045514 h 2324914"/>
                <a:gd name="connsiteX112" fmla="*/ 38841 w 8856442"/>
                <a:gd name="connsiteY112" fmla="*/ 1232714 h 2324914"/>
                <a:gd name="connsiteX0" fmla="*/ 41669 w 8859270"/>
                <a:gd name="connsiteY0" fmla="*/ 1232714 h 2324914"/>
                <a:gd name="connsiteX1" fmla="*/ 663969 w 8859270"/>
                <a:gd name="connsiteY1" fmla="*/ 1232714 h 2324914"/>
                <a:gd name="connsiteX2" fmla="*/ 1356119 w 8859270"/>
                <a:gd name="connsiteY2" fmla="*/ 1194614 h 2324914"/>
                <a:gd name="connsiteX3" fmla="*/ 2429269 w 8859270"/>
                <a:gd name="connsiteY3" fmla="*/ 1131114 h 2324914"/>
                <a:gd name="connsiteX4" fmla="*/ 3235719 w 8859270"/>
                <a:gd name="connsiteY4" fmla="*/ 946964 h 2324914"/>
                <a:gd name="connsiteX5" fmla="*/ 4048519 w 8859270"/>
                <a:gd name="connsiteY5" fmla="*/ 819964 h 2324914"/>
                <a:gd name="connsiteX6" fmla="*/ 4169169 w 8859270"/>
                <a:gd name="connsiteY6" fmla="*/ 1016814 h 2324914"/>
                <a:gd name="connsiteX7" fmla="*/ 4207269 w 8859270"/>
                <a:gd name="connsiteY7" fmla="*/ 1004114 h 2324914"/>
                <a:gd name="connsiteX8" fmla="*/ 4283469 w 8859270"/>
                <a:gd name="connsiteY8" fmla="*/ 966014 h 2324914"/>
                <a:gd name="connsiteX9" fmla="*/ 4334269 w 8859270"/>
                <a:gd name="connsiteY9" fmla="*/ 940614 h 2324914"/>
                <a:gd name="connsiteX10" fmla="*/ 4410469 w 8859270"/>
                <a:gd name="connsiteY10" fmla="*/ 889814 h 2324914"/>
                <a:gd name="connsiteX11" fmla="*/ 4486669 w 8859270"/>
                <a:gd name="connsiteY11" fmla="*/ 826314 h 2324914"/>
                <a:gd name="connsiteX12" fmla="*/ 4524769 w 8859270"/>
                <a:gd name="connsiteY12" fmla="*/ 788214 h 2324914"/>
                <a:gd name="connsiteX13" fmla="*/ 4613669 w 8859270"/>
                <a:gd name="connsiteY13" fmla="*/ 724714 h 2324914"/>
                <a:gd name="connsiteX14" fmla="*/ 4664469 w 8859270"/>
                <a:gd name="connsiteY14" fmla="*/ 699314 h 2324914"/>
                <a:gd name="connsiteX15" fmla="*/ 4766069 w 8859270"/>
                <a:gd name="connsiteY15" fmla="*/ 673914 h 2324914"/>
                <a:gd name="connsiteX16" fmla="*/ 4854969 w 8859270"/>
                <a:gd name="connsiteY16" fmla="*/ 623114 h 2324914"/>
                <a:gd name="connsiteX17" fmla="*/ 4905769 w 8859270"/>
                <a:gd name="connsiteY17" fmla="*/ 597714 h 2324914"/>
                <a:gd name="connsiteX18" fmla="*/ 4981969 w 8859270"/>
                <a:gd name="connsiteY18" fmla="*/ 585014 h 2324914"/>
                <a:gd name="connsiteX19" fmla="*/ 5121669 w 8859270"/>
                <a:gd name="connsiteY19" fmla="*/ 546914 h 2324914"/>
                <a:gd name="connsiteX20" fmla="*/ 5223269 w 8859270"/>
                <a:gd name="connsiteY20" fmla="*/ 508814 h 2324914"/>
                <a:gd name="connsiteX21" fmla="*/ 5350269 w 8859270"/>
                <a:gd name="connsiteY21" fmla="*/ 470714 h 2324914"/>
                <a:gd name="connsiteX22" fmla="*/ 5388369 w 8859270"/>
                <a:gd name="connsiteY22" fmla="*/ 458014 h 2324914"/>
                <a:gd name="connsiteX23" fmla="*/ 5439169 w 8859270"/>
                <a:gd name="connsiteY23" fmla="*/ 445314 h 2324914"/>
                <a:gd name="connsiteX24" fmla="*/ 5502669 w 8859270"/>
                <a:gd name="connsiteY24" fmla="*/ 419914 h 2324914"/>
                <a:gd name="connsiteX25" fmla="*/ 5578869 w 8859270"/>
                <a:gd name="connsiteY25" fmla="*/ 394514 h 2324914"/>
                <a:gd name="connsiteX26" fmla="*/ 5616969 w 8859270"/>
                <a:gd name="connsiteY26" fmla="*/ 369114 h 2324914"/>
                <a:gd name="connsiteX27" fmla="*/ 5705869 w 8859270"/>
                <a:gd name="connsiteY27" fmla="*/ 343714 h 2324914"/>
                <a:gd name="connsiteX28" fmla="*/ 5743969 w 8859270"/>
                <a:gd name="connsiteY28" fmla="*/ 331014 h 2324914"/>
                <a:gd name="connsiteX29" fmla="*/ 5807469 w 8859270"/>
                <a:gd name="connsiteY29" fmla="*/ 318314 h 2324914"/>
                <a:gd name="connsiteX30" fmla="*/ 5883669 w 8859270"/>
                <a:gd name="connsiteY30" fmla="*/ 292914 h 2324914"/>
                <a:gd name="connsiteX31" fmla="*/ 5921769 w 8859270"/>
                <a:gd name="connsiteY31" fmla="*/ 280214 h 2324914"/>
                <a:gd name="connsiteX32" fmla="*/ 5959869 w 8859270"/>
                <a:gd name="connsiteY32" fmla="*/ 254814 h 2324914"/>
                <a:gd name="connsiteX33" fmla="*/ 6061469 w 8859270"/>
                <a:gd name="connsiteY33" fmla="*/ 242114 h 2324914"/>
                <a:gd name="connsiteX34" fmla="*/ 6544069 w 8859270"/>
                <a:gd name="connsiteY34" fmla="*/ 216714 h 2324914"/>
                <a:gd name="connsiteX35" fmla="*/ 6823469 w 8859270"/>
                <a:gd name="connsiteY35" fmla="*/ 191314 h 2324914"/>
                <a:gd name="connsiteX36" fmla="*/ 6861569 w 8859270"/>
                <a:gd name="connsiteY36" fmla="*/ 178614 h 2324914"/>
                <a:gd name="connsiteX37" fmla="*/ 6912369 w 8859270"/>
                <a:gd name="connsiteY37" fmla="*/ 165914 h 2324914"/>
                <a:gd name="connsiteX38" fmla="*/ 6950469 w 8859270"/>
                <a:gd name="connsiteY38" fmla="*/ 140514 h 2324914"/>
                <a:gd name="connsiteX39" fmla="*/ 7052069 w 8859270"/>
                <a:gd name="connsiteY39" fmla="*/ 127814 h 2324914"/>
                <a:gd name="connsiteX40" fmla="*/ 7128269 w 8859270"/>
                <a:gd name="connsiteY40" fmla="*/ 115114 h 2324914"/>
                <a:gd name="connsiteX41" fmla="*/ 7229869 w 8859270"/>
                <a:gd name="connsiteY41" fmla="*/ 89714 h 2324914"/>
                <a:gd name="connsiteX42" fmla="*/ 7267969 w 8859270"/>
                <a:gd name="connsiteY42" fmla="*/ 77014 h 2324914"/>
                <a:gd name="connsiteX43" fmla="*/ 7344169 w 8859270"/>
                <a:gd name="connsiteY43" fmla="*/ 64314 h 2324914"/>
                <a:gd name="connsiteX44" fmla="*/ 7483869 w 8859270"/>
                <a:gd name="connsiteY44" fmla="*/ 51614 h 2324914"/>
                <a:gd name="connsiteX45" fmla="*/ 7560069 w 8859270"/>
                <a:gd name="connsiteY45" fmla="*/ 38914 h 2324914"/>
                <a:gd name="connsiteX46" fmla="*/ 7902969 w 8859270"/>
                <a:gd name="connsiteY46" fmla="*/ 26214 h 2324914"/>
                <a:gd name="connsiteX47" fmla="*/ 8156969 w 8859270"/>
                <a:gd name="connsiteY47" fmla="*/ 814 h 2324914"/>
                <a:gd name="connsiteX48" fmla="*/ 8449069 w 8859270"/>
                <a:gd name="connsiteY48" fmla="*/ 915214 h 2324914"/>
                <a:gd name="connsiteX49" fmla="*/ 7496569 w 8859270"/>
                <a:gd name="connsiteY49" fmla="*/ 940614 h 2324914"/>
                <a:gd name="connsiteX50" fmla="*/ 7204469 w 8859270"/>
                <a:gd name="connsiteY50" fmla="*/ 966014 h 2324914"/>
                <a:gd name="connsiteX51" fmla="*/ 7077469 w 8859270"/>
                <a:gd name="connsiteY51" fmla="*/ 978714 h 2324914"/>
                <a:gd name="connsiteX52" fmla="*/ 7013969 w 8859270"/>
                <a:gd name="connsiteY52" fmla="*/ 991414 h 2324914"/>
                <a:gd name="connsiteX53" fmla="*/ 6848869 w 8859270"/>
                <a:gd name="connsiteY53" fmla="*/ 1004114 h 2324914"/>
                <a:gd name="connsiteX54" fmla="*/ 6810769 w 8859270"/>
                <a:gd name="connsiteY54" fmla="*/ 1016814 h 2324914"/>
                <a:gd name="connsiteX55" fmla="*/ 6747269 w 8859270"/>
                <a:gd name="connsiteY55" fmla="*/ 1042214 h 2324914"/>
                <a:gd name="connsiteX56" fmla="*/ 6645669 w 8859270"/>
                <a:gd name="connsiteY56" fmla="*/ 1054914 h 2324914"/>
                <a:gd name="connsiteX57" fmla="*/ 6607569 w 8859270"/>
                <a:gd name="connsiteY57" fmla="*/ 1080314 h 2324914"/>
                <a:gd name="connsiteX58" fmla="*/ 6493269 w 8859270"/>
                <a:gd name="connsiteY58" fmla="*/ 1105714 h 2324914"/>
                <a:gd name="connsiteX59" fmla="*/ 6391669 w 8859270"/>
                <a:gd name="connsiteY59" fmla="*/ 1143814 h 2324914"/>
                <a:gd name="connsiteX60" fmla="*/ 6340869 w 8859270"/>
                <a:gd name="connsiteY60" fmla="*/ 1169214 h 2324914"/>
                <a:gd name="connsiteX61" fmla="*/ 6290069 w 8859270"/>
                <a:gd name="connsiteY61" fmla="*/ 1181914 h 2324914"/>
                <a:gd name="connsiteX62" fmla="*/ 6213869 w 8859270"/>
                <a:gd name="connsiteY62" fmla="*/ 1220014 h 2324914"/>
                <a:gd name="connsiteX63" fmla="*/ 6175769 w 8859270"/>
                <a:gd name="connsiteY63" fmla="*/ 1245414 h 2324914"/>
                <a:gd name="connsiteX64" fmla="*/ 6099569 w 8859270"/>
                <a:gd name="connsiteY64" fmla="*/ 1258114 h 2324914"/>
                <a:gd name="connsiteX65" fmla="*/ 6036069 w 8859270"/>
                <a:gd name="connsiteY65" fmla="*/ 1270814 h 2324914"/>
                <a:gd name="connsiteX66" fmla="*/ 5959869 w 8859270"/>
                <a:gd name="connsiteY66" fmla="*/ 1296214 h 2324914"/>
                <a:gd name="connsiteX67" fmla="*/ 5756669 w 8859270"/>
                <a:gd name="connsiteY67" fmla="*/ 1321614 h 2324914"/>
                <a:gd name="connsiteX68" fmla="*/ 5629669 w 8859270"/>
                <a:gd name="connsiteY68" fmla="*/ 1347014 h 2324914"/>
                <a:gd name="connsiteX69" fmla="*/ 5591569 w 8859270"/>
                <a:gd name="connsiteY69" fmla="*/ 1359714 h 2324914"/>
                <a:gd name="connsiteX70" fmla="*/ 5502669 w 8859270"/>
                <a:gd name="connsiteY70" fmla="*/ 1372414 h 2324914"/>
                <a:gd name="connsiteX71" fmla="*/ 5464569 w 8859270"/>
                <a:gd name="connsiteY71" fmla="*/ 1385114 h 2324914"/>
                <a:gd name="connsiteX72" fmla="*/ 5401069 w 8859270"/>
                <a:gd name="connsiteY72" fmla="*/ 1410514 h 2324914"/>
                <a:gd name="connsiteX73" fmla="*/ 5299469 w 8859270"/>
                <a:gd name="connsiteY73" fmla="*/ 1423214 h 2324914"/>
                <a:gd name="connsiteX74" fmla="*/ 5261369 w 8859270"/>
                <a:gd name="connsiteY74" fmla="*/ 1435914 h 2324914"/>
                <a:gd name="connsiteX75" fmla="*/ 5197869 w 8859270"/>
                <a:gd name="connsiteY75" fmla="*/ 1461314 h 2324914"/>
                <a:gd name="connsiteX76" fmla="*/ 5147069 w 8859270"/>
                <a:gd name="connsiteY76" fmla="*/ 1474014 h 2324914"/>
                <a:gd name="connsiteX77" fmla="*/ 5108969 w 8859270"/>
                <a:gd name="connsiteY77" fmla="*/ 1499414 h 2324914"/>
                <a:gd name="connsiteX78" fmla="*/ 5045469 w 8859270"/>
                <a:gd name="connsiteY78" fmla="*/ 1512114 h 2324914"/>
                <a:gd name="connsiteX79" fmla="*/ 4994669 w 8859270"/>
                <a:gd name="connsiteY79" fmla="*/ 1524814 h 2324914"/>
                <a:gd name="connsiteX80" fmla="*/ 4956569 w 8859270"/>
                <a:gd name="connsiteY80" fmla="*/ 1550214 h 2324914"/>
                <a:gd name="connsiteX81" fmla="*/ 4918469 w 8859270"/>
                <a:gd name="connsiteY81" fmla="*/ 1562914 h 2324914"/>
                <a:gd name="connsiteX82" fmla="*/ 4867669 w 8859270"/>
                <a:gd name="connsiteY82" fmla="*/ 1588314 h 2324914"/>
                <a:gd name="connsiteX83" fmla="*/ 4829569 w 8859270"/>
                <a:gd name="connsiteY83" fmla="*/ 1601014 h 2324914"/>
                <a:gd name="connsiteX84" fmla="*/ 4778769 w 8859270"/>
                <a:gd name="connsiteY84" fmla="*/ 1626414 h 2324914"/>
                <a:gd name="connsiteX85" fmla="*/ 4715269 w 8859270"/>
                <a:gd name="connsiteY85" fmla="*/ 1651814 h 2324914"/>
                <a:gd name="connsiteX86" fmla="*/ 4677169 w 8859270"/>
                <a:gd name="connsiteY86" fmla="*/ 1689914 h 2324914"/>
                <a:gd name="connsiteX87" fmla="*/ 4524769 w 8859270"/>
                <a:gd name="connsiteY87" fmla="*/ 1778814 h 2324914"/>
                <a:gd name="connsiteX88" fmla="*/ 4435869 w 8859270"/>
                <a:gd name="connsiteY88" fmla="*/ 1804214 h 2324914"/>
                <a:gd name="connsiteX89" fmla="*/ 4359669 w 8859270"/>
                <a:gd name="connsiteY89" fmla="*/ 1855014 h 2324914"/>
                <a:gd name="connsiteX90" fmla="*/ 4321569 w 8859270"/>
                <a:gd name="connsiteY90" fmla="*/ 1880414 h 2324914"/>
                <a:gd name="connsiteX91" fmla="*/ 4283469 w 8859270"/>
                <a:gd name="connsiteY91" fmla="*/ 1893114 h 2324914"/>
                <a:gd name="connsiteX92" fmla="*/ 4194569 w 8859270"/>
                <a:gd name="connsiteY92" fmla="*/ 1956614 h 2324914"/>
                <a:gd name="connsiteX93" fmla="*/ 4156469 w 8859270"/>
                <a:gd name="connsiteY93" fmla="*/ 1969314 h 2324914"/>
                <a:gd name="connsiteX94" fmla="*/ 4004069 w 8859270"/>
                <a:gd name="connsiteY94" fmla="*/ 2058214 h 2324914"/>
                <a:gd name="connsiteX95" fmla="*/ 3877069 w 8859270"/>
                <a:gd name="connsiteY95" fmla="*/ 2109014 h 2324914"/>
                <a:gd name="connsiteX96" fmla="*/ 3775469 w 8859270"/>
                <a:gd name="connsiteY96" fmla="*/ 2147114 h 2324914"/>
                <a:gd name="connsiteX97" fmla="*/ 3661169 w 8859270"/>
                <a:gd name="connsiteY97" fmla="*/ 2159814 h 2324914"/>
                <a:gd name="connsiteX98" fmla="*/ 3457969 w 8859270"/>
                <a:gd name="connsiteY98" fmla="*/ 2185214 h 2324914"/>
                <a:gd name="connsiteX99" fmla="*/ 2035569 w 8859270"/>
                <a:gd name="connsiteY99" fmla="*/ 2210614 h 2324914"/>
                <a:gd name="connsiteX100" fmla="*/ 1908569 w 8859270"/>
                <a:gd name="connsiteY100" fmla="*/ 2223314 h 2324914"/>
                <a:gd name="connsiteX101" fmla="*/ 1502169 w 8859270"/>
                <a:gd name="connsiteY101" fmla="*/ 2248714 h 2324914"/>
                <a:gd name="connsiteX102" fmla="*/ 1286269 w 8859270"/>
                <a:gd name="connsiteY102" fmla="*/ 2274114 h 2324914"/>
                <a:gd name="connsiteX103" fmla="*/ 1006869 w 8859270"/>
                <a:gd name="connsiteY103" fmla="*/ 2299514 h 2324914"/>
                <a:gd name="connsiteX104" fmla="*/ 714769 w 8859270"/>
                <a:gd name="connsiteY104" fmla="*/ 2312214 h 2324914"/>
                <a:gd name="connsiteX105" fmla="*/ 498869 w 8859270"/>
                <a:gd name="connsiteY105" fmla="*/ 2324914 h 2324914"/>
                <a:gd name="connsiteX106" fmla="*/ 143269 w 8859270"/>
                <a:gd name="connsiteY106" fmla="*/ 2299514 h 2324914"/>
                <a:gd name="connsiteX107" fmla="*/ 67069 w 8859270"/>
                <a:gd name="connsiteY107" fmla="*/ 2286814 h 2324914"/>
                <a:gd name="connsiteX108" fmla="*/ 54369 w 8859270"/>
                <a:gd name="connsiteY108" fmla="*/ 2248714 h 2324914"/>
                <a:gd name="connsiteX109" fmla="*/ 28969 w 8859270"/>
                <a:gd name="connsiteY109" fmla="*/ 2210614 h 2324914"/>
                <a:gd name="connsiteX110" fmla="*/ 54369 w 8859270"/>
                <a:gd name="connsiteY110" fmla="*/ 2121714 h 2324914"/>
                <a:gd name="connsiteX111" fmla="*/ 41669 w 8859270"/>
                <a:gd name="connsiteY111" fmla="*/ 1232714 h 2324914"/>
                <a:gd name="connsiteX0" fmla="*/ 51106 w 8868707"/>
                <a:gd name="connsiteY0" fmla="*/ 1232714 h 2324914"/>
                <a:gd name="connsiteX1" fmla="*/ 673406 w 8868707"/>
                <a:gd name="connsiteY1" fmla="*/ 1232714 h 2324914"/>
                <a:gd name="connsiteX2" fmla="*/ 1365556 w 8868707"/>
                <a:gd name="connsiteY2" fmla="*/ 1194614 h 2324914"/>
                <a:gd name="connsiteX3" fmla="*/ 2438706 w 8868707"/>
                <a:gd name="connsiteY3" fmla="*/ 1131114 h 2324914"/>
                <a:gd name="connsiteX4" fmla="*/ 3245156 w 8868707"/>
                <a:gd name="connsiteY4" fmla="*/ 946964 h 2324914"/>
                <a:gd name="connsiteX5" fmla="*/ 4057956 w 8868707"/>
                <a:gd name="connsiteY5" fmla="*/ 819964 h 2324914"/>
                <a:gd name="connsiteX6" fmla="*/ 4178606 w 8868707"/>
                <a:gd name="connsiteY6" fmla="*/ 1016814 h 2324914"/>
                <a:gd name="connsiteX7" fmla="*/ 4216706 w 8868707"/>
                <a:gd name="connsiteY7" fmla="*/ 1004114 h 2324914"/>
                <a:gd name="connsiteX8" fmla="*/ 4292906 w 8868707"/>
                <a:gd name="connsiteY8" fmla="*/ 966014 h 2324914"/>
                <a:gd name="connsiteX9" fmla="*/ 4343706 w 8868707"/>
                <a:gd name="connsiteY9" fmla="*/ 940614 h 2324914"/>
                <a:gd name="connsiteX10" fmla="*/ 4419906 w 8868707"/>
                <a:gd name="connsiteY10" fmla="*/ 889814 h 2324914"/>
                <a:gd name="connsiteX11" fmla="*/ 4496106 w 8868707"/>
                <a:gd name="connsiteY11" fmla="*/ 826314 h 2324914"/>
                <a:gd name="connsiteX12" fmla="*/ 4534206 w 8868707"/>
                <a:gd name="connsiteY12" fmla="*/ 788214 h 2324914"/>
                <a:gd name="connsiteX13" fmla="*/ 4623106 w 8868707"/>
                <a:gd name="connsiteY13" fmla="*/ 724714 h 2324914"/>
                <a:gd name="connsiteX14" fmla="*/ 4673906 w 8868707"/>
                <a:gd name="connsiteY14" fmla="*/ 699314 h 2324914"/>
                <a:gd name="connsiteX15" fmla="*/ 4775506 w 8868707"/>
                <a:gd name="connsiteY15" fmla="*/ 673914 h 2324914"/>
                <a:gd name="connsiteX16" fmla="*/ 4864406 w 8868707"/>
                <a:gd name="connsiteY16" fmla="*/ 623114 h 2324914"/>
                <a:gd name="connsiteX17" fmla="*/ 4915206 w 8868707"/>
                <a:gd name="connsiteY17" fmla="*/ 597714 h 2324914"/>
                <a:gd name="connsiteX18" fmla="*/ 4991406 w 8868707"/>
                <a:gd name="connsiteY18" fmla="*/ 585014 h 2324914"/>
                <a:gd name="connsiteX19" fmla="*/ 5131106 w 8868707"/>
                <a:gd name="connsiteY19" fmla="*/ 546914 h 2324914"/>
                <a:gd name="connsiteX20" fmla="*/ 5232706 w 8868707"/>
                <a:gd name="connsiteY20" fmla="*/ 508814 h 2324914"/>
                <a:gd name="connsiteX21" fmla="*/ 5359706 w 8868707"/>
                <a:gd name="connsiteY21" fmla="*/ 470714 h 2324914"/>
                <a:gd name="connsiteX22" fmla="*/ 5397806 w 8868707"/>
                <a:gd name="connsiteY22" fmla="*/ 458014 h 2324914"/>
                <a:gd name="connsiteX23" fmla="*/ 5448606 w 8868707"/>
                <a:gd name="connsiteY23" fmla="*/ 445314 h 2324914"/>
                <a:gd name="connsiteX24" fmla="*/ 5512106 w 8868707"/>
                <a:gd name="connsiteY24" fmla="*/ 419914 h 2324914"/>
                <a:gd name="connsiteX25" fmla="*/ 5588306 w 8868707"/>
                <a:gd name="connsiteY25" fmla="*/ 394514 h 2324914"/>
                <a:gd name="connsiteX26" fmla="*/ 5626406 w 8868707"/>
                <a:gd name="connsiteY26" fmla="*/ 369114 h 2324914"/>
                <a:gd name="connsiteX27" fmla="*/ 5715306 w 8868707"/>
                <a:gd name="connsiteY27" fmla="*/ 343714 h 2324914"/>
                <a:gd name="connsiteX28" fmla="*/ 5753406 w 8868707"/>
                <a:gd name="connsiteY28" fmla="*/ 331014 h 2324914"/>
                <a:gd name="connsiteX29" fmla="*/ 5816906 w 8868707"/>
                <a:gd name="connsiteY29" fmla="*/ 318314 h 2324914"/>
                <a:gd name="connsiteX30" fmla="*/ 5893106 w 8868707"/>
                <a:gd name="connsiteY30" fmla="*/ 292914 h 2324914"/>
                <a:gd name="connsiteX31" fmla="*/ 5931206 w 8868707"/>
                <a:gd name="connsiteY31" fmla="*/ 280214 h 2324914"/>
                <a:gd name="connsiteX32" fmla="*/ 5969306 w 8868707"/>
                <a:gd name="connsiteY32" fmla="*/ 254814 h 2324914"/>
                <a:gd name="connsiteX33" fmla="*/ 6070906 w 8868707"/>
                <a:gd name="connsiteY33" fmla="*/ 242114 h 2324914"/>
                <a:gd name="connsiteX34" fmla="*/ 6553506 w 8868707"/>
                <a:gd name="connsiteY34" fmla="*/ 216714 h 2324914"/>
                <a:gd name="connsiteX35" fmla="*/ 6832906 w 8868707"/>
                <a:gd name="connsiteY35" fmla="*/ 191314 h 2324914"/>
                <a:gd name="connsiteX36" fmla="*/ 6871006 w 8868707"/>
                <a:gd name="connsiteY36" fmla="*/ 178614 h 2324914"/>
                <a:gd name="connsiteX37" fmla="*/ 6921806 w 8868707"/>
                <a:gd name="connsiteY37" fmla="*/ 165914 h 2324914"/>
                <a:gd name="connsiteX38" fmla="*/ 6959906 w 8868707"/>
                <a:gd name="connsiteY38" fmla="*/ 140514 h 2324914"/>
                <a:gd name="connsiteX39" fmla="*/ 7061506 w 8868707"/>
                <a:gd name="connsiteY39" fmla="*/ 127814 h 2324914"/>
                <a:gd name="connsiteX40" fmla="*/ 7137706 w 8868707"/>
                <a:gd name="connsiteY40" fmla="*/ 115114 h 2324914"/>
                <a:gd name="connsiteX41" fmla="*/ 7239306 w 8868707"/>
                <a:gd name="connsiteY41" fmla="*/ 89714 h 2324914"/>
                <a:gd name="connsiteX42" fmla="*/ 7277406 w 8868707"/>
                <a:gd name="connsiteY42" fmla="*/ 77014 h 2324914"/>
                <a:gd name="connsiteX43" fmla="*/ 7353606 w 8868707"/>
                <a:gd name="connsiteY43" fmla="*/ 64314 h 2324914"/>
                <a:gd name="connsiteX44" fmla="*/ 7493306 w 8868707"/>
                <a:gd name="connsiteY44" fmla="*/ 51614 h 2324914"/>
                <a:gd name="connsiteX45" fmla="*/ 7569506 w 8868707"/>
                <a:gd name="connsiteY45" fmla="*/ 38914 h 2324914"/>
                <a:gd name="connsiteX46" fmla="*/ 7912406 w 8868707"/>
                <a:gd name="connsiteY46" fmla="*/ 26214 h 2324914"/>
                <a:gd name="connsiteX47" fmla="*/ 8166406 w 8868707"/>
                <a:gd name="connsiteY47" fmla="*/ 814 h 2324914"/>
                <a:gd name="connsiteX48" fmla="*/ 8458506 w 8868707"/>
                <a:gd name="connsiteY48" fmla="*/ 915214 h 2324914"/>
                <a:gd name="connsiteX49" fmla="*/ 7506006 w 8868707"/>
                <a:gd name="connsiteY49" fmla="*/ 940614 h 2324914"/>
                <a:gd name="connsiteX50" fmla="*/ 7213906 w 8868707"/>
                <a:gd name="connsiteY50" fmla="*/ 966014 h 2324914"/>
                <a:gd name="connsiteX51" fmla="*/ 7086906 w 8868707"/>
                <a:gd name="connsiteY51" fmla="*/ 978714 h 2324914"/>
                <a:gd name="connsiteX52" fmla="*/ 7023406 w 8868707"/>
                <a:gd name="connsiteY52" fmla="*/ 991414 h 2324914"/>
                <a:gd name="connsiteX53" fmla="*/ 6858306 w 8868707"/>
                <a:gd name="connsiteY53" fmla="*/ 1004114 h 2324914"/>
                <a:gd name="connsiteX54" fmla="*/ 6820206 w 8868707"/>
                <a:gd name="connsiteY54" fmla="*/ 1016814 h 2324914"/>
                <a:gd name="connsiteX55" fmla="*/ 6756706 w 8868707"/>
                <a:gd name="connsiteY55" fmla="*/ 1042214 h 2324914"/>
                <a:gd name="connsiteX56" fmla="*/ 6655106 w 8868707"/>
                <a:gd name="connsiteY56" fmla="*/ 1054914 h 2324914"/>
                <a:gd name="connsiteX57" fmla="*/ 6617006 w 8868707"/>
                <a:gd name="connsiteY57" fmla="*/ 1080314 h 2324914"/>
                <a:gd name="connsiteX58" fmla="*/ 6502706 w 8868707"/>
                <a:gd name="connsiteY58" fmla="*/ 1105714 h 2324914"/>
                <a:gd name="connsiteX59" fmla="*/ 6401106 w 8868707"/>
                <a:gd name="connsiteY59" fmla="*/ 1143814 h 2324914"/>
                <a:gd name="connsiteX60" fmla="*/ 6350306 w 8868707"/>
                <a:gd name="connsiteY60" fmla="*/ 1169214 h 2324914"/>
                <a:gd name="connsiteX61" fmla="*/ 6299506 w 8868707"/>
                <a:gd name="connsiteY61" fmla="*/ 1181914 h 2324914"/>
                <a:gd name="connsiteX62" fmla="*/ 6223306 w 8868707"/>
                <a:gd name="connsiteY62" fmla="*/ 1220014 h 2324914"/>
                <a:gd name="connsiteX63" fmla="*/ 6185206 w 8868707"/>
                <a:gd name="connsiteY63" fmla="*/ 1245414 h 2324914"/>
                <a:gd name="connsiteX64" fmla="*/ 6109006 w 8868707"/>
                <a:gd name="connsiteY64" fmla="*/ 1258114 h 2324914"/>
                <a:gd name="connsiteX65" fmla="*/ 6045506 w 8868707"/>
                <a:gd name="connsiteY65" fmla="*/ 1270814 h 2324914"/>
                <a:gd name="connsiteX66" fmla="*/ 5969306 w 8868707"/>
                <a:gd name="connsiteY66" fmla="*/ 1296214 h 2324914"/>
                <a:gd name="connsiteX67" fmla="*/ 5766106 w 8868707"/>
                <a:gd name="connsiteY67" fmla="*/ 1321614 h 2324914"/>
                <a:gd name="connsiteX68" fmla="*/ 5639106 w 8868707"/>
                <a:gd name="connsiteY68" fmla="*/ 1347014 h 2324914"/>
                <a:gd name="connsiteX69" fmla="*/ 5601006 w 8868707"/>
                <a:gd name="connsiteY69" fmla="*/ 1359714 h 2324914"/>
                <a:gd name="connsiteX70" fmla="*/ 5512106 w 8868707"/>
                <a:gd name="connsiteY70" fmla="*/ 1372414 h 2324914"/>
                <a:gd name="connsiteX71" fmla="*/ 5474006 w 8868707"/>
                <a:gd name="connsiteY71" fmla="*/ 1385114 h 2324914"/>
                <a:gd name="connsiteX72" fmla="*/ 5410506 w 8868707"/>
                <a:gd name="connsiteY72" fmla="*/ 1410514 h 2324914"/>
                <a:gd name="connsiteX73" fmla="*/ 5308906 w 8868707"/>
                <a:gd name="connsiteY73" fmla="*/ 1423214 h 2324914"/>
                <a:gd name="connsiteX74" fmla="*/ 5270806 w 8868707"/>
                <a:gd name="connsiteY74" fmla="*/ 1435914 h 2324914"/>
                <a:gd name="connsiteX75" fmla="*/ 5207306 w 8868707"/>
                <a:gd name="connsiteY75" fmla="*/ 1461314 h 2324914"/>
                <a:gd name="connsiteX76" fmla="*/ 5156506 w 8868707"/>
                <a:gd name="connsiteY76" fmla="*/ 1474014 h 2324914"/>
                <a:gd name="connsiteX77" fmla="*/ 5118406 w 8868707"/>
                <a:gd name="connsiteY77" fmla="*/ 1499414 h 2324914"/>
                <a:gd name="connsiteX78" fmla="*/ 5054906 w 8868707"/>
                <a:gd name="connsiteY78" fmla="*/ 1512114 h 2324914"/>
                <a:gd name="connsiteX79" fmla="*/ 5004106 w 8868707"/>
                <a:gd name="connsiteY79" fmla="*/ 1524814 h 2324914"/>
                <a:gd name="connsiteX80" fmla="*/ 4966006 w 8868707"/>
                <a:gd name="connsiteY80" fmla="*/ 1550214 h 2324914"/>
                <a:gd name="connsiteX81" fmla="*/ 4927906 w 8868707"/>
                <a:gd name="connsiteY81" fmla="*/ 1562914 h 2324914"/>
                <a:gd name="connsiteX82" fmla="*/ 4877106 w 8868707"/>
                <a:gd name="connsiteY82" fmla="*/ 1588314 h 2324914"/>
                <a:gd name="connsiteX83" fmla="*/ 4839006 w 8868707"/>
                <a:gd name="connsiteY83" fmla="*/ 1601014 h 2324914"/>
                <a:gd name="connsiteX84" fmla="*/ 4788206 w 8868707"/>
                <a:gd name="connsiteY84" fmla="*/ 1626414 h 2324914"/>
                <a:gd name="connsiteX85" fmla="*/ 4724706 w 8868707"/>
                <a:gd name="connsiteY85" fmla="*/ 1651814 h 2324914"/>
                <a:gd name="connsiteX86" fmla="*/ 4686606 w 8868707"/>
                <a:gd name="connsiteY86" fmla="*/ 1689914 h 2324914"/>
                <a:gd name="connsiteX87" fmla="*/ 4534206 w 8868707"/>
                <a:gd name="connsiteY87" fmla="*/ 1778814 h 2324914"/>
                <a:gd name="connsiteX88" fmla="*/ 4445306 w 8868707"/>
                <a:gd name="connsiteY88" fmla="*/ 1804214 h 2324914"/>
                <a:gd name="connsiteX89" fmla="*/ 4369106 w 8868707"/>
                <a:gd name="connsiteY89" fmla="*/ 1855014 h 2324914"/>
                <a:gd name="connsiteX90" fmla="*/ 4331006 w 8868707"/>
                <a:gd name="connsiteY90" fmla="*/ 1880414 h 2324914"/>
                <a:gd name="connsiteX91" fmla="*/ 4292906 w 8868707"/>
                <a:gd name="connsiteY91" fmla="*/ 1893114 h 2324914"/>
                <a:gd name="connsiteX92" fmla="*/ 4204006 w 8868707"/>
                <a:gd name="connsiteY92" fmla="*/ 1956614 h 2324914"/>
                <a:gd name="connsiteX93" fmla="*/ 4165906 w 8868707"/>
                <a:gd name="connsiteY93" fmla="*/ 1969314 h 2324914"/>
                <a:gd name="connsiteX94" fmla="*/ 4013506 w 8868707"/>
                <a:gd name="connsiteY94" fmla="*/ 2058214 h 2324914"/>
                <a:gd name="connsiteX95" fmla="*/ 3886506 w 8868707"/>
                <a:gd name="connsiteY95" fmla="*/ 2109014 h 2324914"/>
                <a:gd name="connsiteX96" fmla="*/ 3784906 w 8868707"/>
                <a:gd name="connsiteY96" fmla="*/ 2147114 h 2324914"/>
                <a:gd name="connsiteX97" fmla="*/ 3670606 w 8868707"/>
                <a:gd name="connsiteY97" fmla="*/ 2159814 h 2324914"/>
                <a:gd name="connsiteX98" fmla="*/ 3467406 w 8868707"/>
                <a:gd name="connsiteY98" fmla="*/ 2185214 h 2324914"/>
                <a:gd name="connsiteX99" fmla="*/ 2045006 w 8868707"/>
                <a:gd name="connsiteY99" fmla="*/ 2210614 h 2324914"/>
                <a:gd name="connsiteX100" fmla="*/ 1918006 w 8868707"/>
                <a:gd name="connsiteY100" fmla="*/ 2223314 h 2324914"/>
                <a:gd name="connsiteX101" fmla="*/ 1511606 w 8868707"/>
                <a:gd name="connsiteY101" fmla="*/ 2248714 h 2324914"/>
                <a:gd name="connsiteX102" fmla="*/ 1295706 w 8868707"/>
                <a:gd name="connsiteY102" fmla="*/ 2274114 h 2324914"/>
                <a:gd name="connsiteX103" fmla="*/ 1016306 w 8868707"/>
                <a:gd name="connsiteY103" fmla="*/ 2299514 h 2324914"/>
                <a:gd name="connsiteX104" fmla="*/ 724206 w 8868707"/>
                <a:gd name="connsiteY104" fmla="*/ 2312214 h 2324914"/>
                <a:gd name="connsiteX105" fmla="*/ 508306 w 8868707"/>
                <a:gd name="connsiteY105" fmla="*/ 2324914 h 2324914"/>
                <a:gd name="connsiteX106" fmla="*/ 152706 w 8868707"/>
                <a:gd name="connsiteY106" fmla="*/ 2299514 h 2324914"/>
                <a:gd name="connsiteX107" fmla="*/ 76506 w 8868707"/>
                <a:gd name="connsiteY107" fmla="*/ 2286814 h 2324914"/>
                <a:gd name="connsiteX108" fmla="*/ 63806 w 8868707"/>
                <a:gd name="connsiteY108" fmla="*/ 2248714 h 2324914"/>
                <a:gd name="connsiteX109" fmla="*/ 38406 w 8868707"/>
                <a:gd name="connsiteY109" fmla="*/ 2210614 h 2324914"/>
                <a:gd name="connsiteX110" fmla="*/ 51106 w 8868707"/>
                <a:gd name="connsiteY110" fmla="*/ 1232714 h 2324914"/>
                <a:gd name="connsiteX0" fmla="*/ 42929 w 8860530"/>
                <a:gd name="connsiteY0" fmla="*/ 1232714 h 2336242"/>
                <a:gd name="connsiteX1" fmla="*/ 665229 w 8860530"/>
                <a:gd name="connsiteY1" fmla="*/ 1232714 h 2336242"/>
                <a:gd name="connsiteX2" fmla="*/ 1357379 w 8860530"/>
                <a:gd name="connsiteY2" fmla="*/ 1194614 h 2336242"/>
                <a:gd name="connsiteX3" fmla="*/ 2430529 w 8860530"/>
                <a:gd name="connsiteY3" fmla="*/ 1131114 h 2336242"/>
                <a:gd name="connsiteX4" fmla="*/ 3236979 w 8860530"/>
                <a:gd name="connsiteY4" fmla="*/ 946964 h 2336242"/>
                <a:gd name="connsiteX5" fmla="*/ 4049779 w 8860530"/>
                <a:gd name="connsiteY5" fmla="*/ 819964 h 2336242"/>
                <a:gd name="connsiteX6" fmla="*/ 4170429 w 8860530"/>
                <a:gd name="connsiteY6" fmla="*/ 1016814 h 2336242"/>
                <a:gd name="connsiteX7" fmla="*/ 4208529 w 8860530"/>
                <a:gd name="connsiteY7" fmla="*/ 1004114 h 2336242"/>
                <a:gd name="connsiteX8" fmla="*/ 4284729 w 8860530"/>
                <a:gd name="connsiteY8" fmla="*/ 966014 h 2336242"/>
                <a:gd name="connsiteX9" fmla="*/ 4335529 w 8860530"/>
                <a:gd name="connsiteY9" fmla="*/ 940614 h 2336242"/>
                <a:gd name="connsiteX10" fmla="*/ 4411729 w 8860530"/>
                <a:gd name="connsiteY10" fmla="*/ 889814 h 2336242"/>
                <a:gd name="connsiteX11" fmla="*/ 4487929 w 8860530"/>
                <a:gd name="connsiteY11" fmla="*/ 826314 h 2336242"/>
                <a:gd name="connsiteX12" fmla="*/ 4526029 w 8860530"/>
                <a:gd name="connsiteY12" fmla="*/ 788214 h 2336242"/>
                <a:gd name="connsiteX13" fmla="*/ 4614929 w 8860530"/>
                <a:gd name="connsiteY13" fmla="*/ 724714 h 2336242"/>
                <a:gd name="connsiteX14" fmla="*/ 4665729 w 8860530"/>
                <a:gd name="connsiteY14" fmla="*/ 699314 h 2336242"/>
                <a:gd name="connsiteX15" fmla="*/ 4767329 w 8860530"/>
                <a:gd name="connsiteY15" fmla="*/ 673914 h 2336242"/>
                <a:gd name="connsiteX16" fmla="*/ 4856229 w 8860530"/>
                <a:gd name="connsiteY16" fmla="*/ 623114 h 2336242"/>
                <a:gd name="connsiteX17" fmla="*/ 4907029 w 8860530"/>
                <a:gd name="connsiteY17" fmla="*/ 597714 h 2336242"/>
                <a:gd name="connsiteX18" fmla="*/ 4983229 w 8860530"/>
                <a:gd name="connsiteY18" fmla="*/ 585014 h 2336242"/>
                <a:gd name="connsiteX19" fmla="*/ 5122929 w 8860530"/>
                <a:gd name="connsiteY19" fmla="*/ 546914 h 2336242"/>
                <a:gd name="connsiteX20" fmla="*/ 5224529 w 8860530"/>
                <a:gd name="connsiteY20" fmla="*/ 508814 h 2336242"/>
                <a:gd name="connsiteX21" fmla="*/ 5351529 w 8860530"/>
                <a:gd name="connsiteY21" fmla="*/ 470714 h 2336242"/>
                <a:gd name="connsiteX22" fmla="*/ 5389629 w 8860530"/>
                <a:gd name="connsiteY22" fmla="*/ 458014 h 2336242"/>
                <a:gd name="connsiteX23" fmla="*/ 5440429 w 8860530"/>
                <a:gd name="connsiteY23" fmla="*/ 445314 h 2336242"/>
                <a:gd name="connsiteX24" fmla="*/ 5503929 w 8860530"/>
                <a:gd name="connsiteY24" fmla="*/ 419914 h 2336242"/>
                <a:gd name="connsiteX25" fmla="*/ 5580129 w 8860530"/>
                <a:gd name="connsiteY25" fmla="*/ 394514 h 2336242"/>
                <a:gd name="connsiteX26" fmla="*/ 5618229 w 8860530"/>
                <a:gd name="connsiteY26" fmla="*/ 369114 h 2336242"/>
                <a:gd name="connsiteX27" fmla="*/ 5707129 w 8860530"/>
                <a:gd name="connsiteY27" fmla="*/ 343714 h 2336242"/>
                <a:gd name="connsiteX28" fmla="*/ 5745229 w 8860530"/>
                <a:gd name="connsiteY28" fmla="*/ 331014 h 2336242"/>
                <a:gd name="connsiteX29" fmla="*/ 5808729 w 8860530"/>
                <a:gd name="connsiteY29" fmla="*/ 318314 h 2336242"/>
                <a:gd name="connsiteX30" fmla="*/ 5884929 w 8860530"/>
                <a:gd name="connsiteY30" fmla="*/ 292914 h 2336242"/>
                <a:gd name="connsiteX31" fmla="*/ 5923029 w 8860530"/>
                <a:gd name="connsiteY31" fmla="*/ 280214 h 2336242"/>
                <a:gd name="connsiteX32" fmla="*/ 5961129 w 8860530"/>
                <a:gd name="connsiteY32" fmla="*/ 254814 h 2336242"/>
                <a:gd name="connsiteX33" fmla="*/ 6062729 w 8860530"/>
                <a:gd name="connsiteY33" fmla="*/ 242114 h 2336242"/>
                <a:gd name="connsiteX34" fmla="*/ 6545329 w 8860530"/>
                <a:gd name="connsiteY34" fmla="*/ 216714 h 2336242"/>
                <a:gd name="connsiteX35" fmla="*/ 6824729 w 8860530"/>
                <a:gd name="connsiteY35" fmla="*/ 191314 h 2336242"/>
                <a:gd name="connsiteX36" fmla="*/ 6862829 w 8860530"/>
                <a:gd name="connsiteY36" fmla="*/ 178614 h 2336242"/>
                <a:gd name="connsiteX37" fmla="*/ 6913629 w 8860530"/>
                <a:gd name="connsiteY37" fmla="*/ 165914 h 2336242"/>
                <a:gd name="connsiteX38" fmla="*/ 6951729 w 8860530"/>
                <a:gd name="connsiteY38" fmla="*/ 140514 h 2336242"/>
                <a:gd name="connsiteX39" fmla="*/ 7053329 w 8860530"/>
                <a:gd name="connsiteY39" fmla="*/ 127814 h 2336242"/>
                <a:gd name="connsiteX40" fmla="*/ 7129529 w 8860530"/>
                <a:gd name="connsiteY40" fmla="*/ 115114 h 2336242"/>
                <a:gd name="connsiteX41" fmla="*/ 7231129 w 8860530"/>
                <a:gd name="connsiteY41" fmla="*/ 89714 h 2336242"/>
                <a:gd name="connsiteX42" fmla="*/ 7269229 w 8860530"/>
                <a:gd name="connsiteY42" fmla="*/ 77014 h 2336242"/>
                <a:gd name="connsiteX43" fmla="*/ 7345429 w 8860530"/>
                <a:gd name="connsiteY43" fmla="*/ 64314 h 2336242"/>
                <a:gd name="connsiteX44" fmla="*/ 7485129 w 8860530"/>
                <a:gd name="connsiteY44" fmla="*/ 51614 h 2336242"/>
                <a:gd name="connsiteX45" fmla="*/ 7561329 w 8860530"/>
                <a:gd name="connsiteY45" fmla="*/ 38914 h 2336242"/>
                <a:gd name="connsiteX46" fmla="*/ 7904229 w 8860530"/>
                <a:gd name="connsiteY46" fmla="*/ 26214 h 2336242"/>
                <a:gd name="connsiteX47" fmla="*/ 8158229 w 8860530"/>
                <a:gd name="connsiteY47" fmla="*/ 814 h 2336242"/>
                <a:gd name="connsiteX48" fmla="*/ 8450329 w 8860530"/>
                <a:gd name="connsiteY48" fmla="*/ 915214 h 2336242"/>
                <a:gd name="connsiteX49" fmla="*/ 7497829 w 8860530"/>
                <a:gd name="connsiteY49" fmla="*/ 940614 h 2336242"/>
                <a:gd name="connsiteX50" fmla="*/ 7205729 w 8860530"/>
                <a:gd name="connsiteY50" fmla="*/ 966014 h 2336242"/>
                <a:gd name="connsiteX51" fmla="*/ 7078729 w 8860530"/>
                <a:gd name="connsiteY51" fmla="*/ 978714 h 2336242"/>
                <a:gd name="connsiteX52" fmla="*/ 7015229 w 8860530"/>
                <a:gd name="connsiteY52" fmla="*/ 991414 h 2336242"/>
                <a:gd name="connsiteX53" fmla="*/ 6850129 w 8860530"/>
                <a:gd name="connsiteY53" fmla="*/ 1004114 h 2336242"/>
                <a:gd name="connsiteX54" fmla="*/ 6812029 w 8860530"/>
                <a:gd name="connsiteY54" fmla="*/ 1016814 h 2336242"/>
                <a:gd name="connsiteX55" fmla="*/ 6748529 w 8860530"/>
                <a:gd name="connsiteY55" fmla="*/ 1042214 h 2336242"/>
                <a:gd name="connsiteX56" fmla="*/ 6646929 w 8860530"/>
                <a:gd name="connsiteY56" fmla="*/ 1054914 h 2336242"/>
                <a:gd name="connsiteX57" fmla="*/ 6608829 w 8860530"/>
                <a:gd name="connsiteY57" fmla="*/ 1080314 h 2336242"/>
                <a:gd name="connsiteX58" fmla="*/ 6494529 w 8860530"/>
                <a:gd name="connsiteY58" fmla="*/ 1105714 h 2336242"/>
                <a:gd name="connsiteX59" fmla="*/ 6392929 w 8860530"/>
                <a:gd name="connsiteY59" fmla="*/ 1143814 h 2336242"/>
                <a:gd name="connsiteX60" fmla="*/ 6342129 w 8860530"/>
                <a:gd name="connsiteY60" fmla="*/ 1169214 h 2336242"/>
                <a:gd name="connsiteX61" fmla="*/ 6291329 w 8860530"/>
                <a:gd name="connsiteY61" fmla="*/ 1181914 h 2336242"/>
                <a:gd name="connsiteX62" fmla="*/ 6215129 w 8860530"/>
                <a:gd name="connsiteY62" fmla="*/ 1220014 h 2336242"/>
                <a:gd name="connsiteX63" fmla="*/ 6177029 w 8860530"/>
                <a:gd name="connsiteY63" fmla="*/ 1245414 h 2336242"/>
                <a:gd name="connsiteX64" fmla="*/ 6100829 w 8860530"/>
                <a:gd name="connsiteY64" fmla="*/ 1258114 h 2336242"/>
                <a:gd name="connsiteX65" fmla="*/ 6037329 w 8860530"/>
                <a:gd name="connsiteY65" fmla="*/ 1270814 h 2336242"/>
                <a:gd name="connsiteX66" fmla="*/ 5961129 w 8860530"/>
                <a:gd name="connsiteY66" fmla="*/ 1296214 h 2336242"/>
                <a:gd name="connsiteX67" fmla="*/ 5757929 w 8860530"/>
                <a:gd name="connsiteY67" fmla="*/ 1321614 h 2336242"/>
                <a:gd name="connsiteX68" fmla="*/ 5630929 w 8860530"/>
                <a:gd name="connsiteY68" fmla="*/ 1347014 h 2336242"/>
                <a:gd name="connsiteX69" fmla="*/ 5592829 w 8860530"/>
                <a:gd name="connsiteY69" fmla="*/ 1359714 h 2336242"/>
                <a:gd name="connsiteX70" fmla="*/ 5503929 w 8860530"/>
                <a:gd name="connsiteY70" fmla="*/ 1372414 h 2336242"/>
                <a:gd name="connsiteX71" fmla="*/ 5465829 w 8860530"/>
                <a:gd name="connsiteY71" fmla="*/ 1385114 h 2336242"/>
                <a:gd name="connsiteX72" fmla="*/ 5402329 w 8860530"/>
                <a:gd name="connsiteY72" fmla="*/ 1410514 h 2336242"/>
                <a:gd name="connsiteX73" fmla="*/ 5300729 w 8860530"/>
                <a:gd name="connsiteY73" fmla="*/ 1423214 h 2336242"/>
                <a:gd name="connsiteX74" fmla="*/ 5262629 w 8860530"/>
                <a:gd name="connsiteY74" fmla="*/ 1435914 h 2336242"/>
                <a:gd name="connsiteX75" fmla="*/ 5199129 w 8860530"/>
                <a:gd name="connsiteY75" fmla="*/ 1461314 h 2336242"/>
                <a:gd name="connsiteX76" fmla="*/ 5148329 w 8860530"/>
                <a:gd name="connsiteY76" fmla="*/ 1474014 h 2336242"/>
                <a:gd name="connsiteX77" fmla="*/ 5110229 w 8860530"/>
                <a:gd name="connsiteY77" fmla="*/ 1499414 h 2336242"/>
                <a:gd name="connsiteX78" fmla="*/ 5046729 w 8860530"/>
                <a:gd name="connsiteY78" fmla="*/ 1512114 h 2336242"/>
                <a:gd name="connsiteX79" fmla="*/ 4995929 w 8860530"/>
                <a:gd name="connsiteY79" fmla="*/ 1524814 h 2336242"/>
                <a:gd name="connsiteX80" fmla="*/ 4957829 w 8860530"/>
                <a:gd name="connsiteY80" fmla="*/ 1550214 h 2336242"/>
                <a:gd name="connsiteX81" fmla="*/ 4919729 w 8860530"/>
                <a:gd name="connsiteY81" fmla="*/ 1562914 h 2336242"/>
                <a:gd name="connsiteX82" fmla="*/ 4868929 w 8860530"/>
                <a:gd name="connsiteY82" fmla="*/ 1588314 h 2336242"/>
                <a:gd name="connsiteX83" fmla="*/ 4830829 w 8860530"/>
                <a:gd name="connsiteY83" fmla="*/ 1601014 h 2336242"/>
                <a:gd name="connsiteX84" fmla="*/ 4780029 w 8860530"/>
                <a:gd name="connsiteY84" fmla="*/ 1626414 h 2336242"/>
                <a:gd name="connsiteX85" fmla="*/ 4716529 w 8860530"/>
                <a:gd name="connsiteY85" fmla="*/ 1651814 h 2336242"/>
                <a:gd name="connsiteX86" fmla="*/ 4678429 w 8860530"/>
                <a:gd name="connsiteY86" fmla="*/ 1689914 h 2336242"/>
                <a:gd name="connsiteX87" fmla="*/ 4526029 w 8860530"/>
                <a:gd name="connsiteY87" fmla="*/ 1778814 h 2336242"/>
                <a:gd name="connsiteX88" fmla="*/ 4437129 w 8860530"/>
                <a:gd name="connsiteY88" fmla="*/ 1804214 h 2336242"/>
                <a:gd name="connsiteX89" fmla="*/ 4360929 w 8860530"/>
                <a:gd name="connsiteY89" fmla="*/ 1855014 h 2336242"/>
                <a:gd name="connsiteX90" fmla="*/ 4322829 w 8860530"/>
                <a:gd name="connsiteY90" fmla="*/ 1880414 h 2336242"/>
                <a:gd name="connsiteX91" fmla="*/ 4284729 w 8860530"/>
                <a:gd name="connsiteY91" fmla="*/ 1893114 h 2336242"/>
                <a:gd name="connsiteX92" fmla="*/ 4195829 w 8860530"/>
                <a:gd name="connsiteY92" fmla="*/ 1956614 h 2336242"/>
                <a:gd name="connsiteX93" fmla="*/ 4157729 w 8860530"/>
                <a:gd name="connsiteY93" fmla="*/ 1969314 h 2336242"/>
                <a:gd name="connsiteX94" fmla="*/ 4005329 w 8860530"/>
                <a:gd name="connsiteY94" fmla="*/ 2058214 h 2336242"/>
                <a:gd name="connsiteX95" fmla="*/ 3878329 w 8860530"/>
                <a:gd name="connsiteY95" fmla="*/ 2109014 h 2336242"/>
                <a:gd name="connsiteX96" fmla="*/ 3776729 w 8860530"/>
                <a:gd name="connsiteY96" fmla="*/ 2147114 h 2336242"/>
                <a:gd name="connsiteX97" fmla="*/ 3662429 w 8860530"/>
                <a:gd name="connsiteY97" fmla="*/ 2159814 h 2336242"/>
                <a:gd name="connsiteX98" fmla="*/ 3459229 w 8860530"/>
                <a:gd name="connsiteY98" fmla="*/ 2185214 h 2336242"/>
                <a:gd name="connsiteX99" fmla="*/ 2036829 w 8860530"/>
                <a:gd name="connsiteY99" fmla="*/ 2210614 h 2336242"/>
                <a:gd name="connsiteX100" fmla="*/ 1909829 w 8860530"/>
                <a:gd name="connsiteY100" fmla="*/ 2223314 h 2336242"/>
                <a:gd name="connsiteX101" fmla="*/ 1503429 w 8860530"/>
                <a:gd name="connsiteY101" fmla="*/ 2248714 h 2336242"/>
                <a:gd name="connsiteX102" fmla="*/ 1287529 w 8860530"/>
                <a:gd name="connsiteY102" fmla="*/ 2274114 h 2336242"/>
                <a:gd name="connsiteX103" fmla="*/ 1008129 w 8860530"/>
                <a:gd name="connsiteY103" fmla="*/ 2299514 h 2336242"/>
                <a:gd name="connsiteX104" fmla="*/ 716029 w 8860530"/>
                <a:gd name="connsiteY104" fmla="*/ 2312214 h 2336242"/>
                <a:gd name="connsiteX105" fmla="*/ 500129 w 8860530"/>
                <a:gd name="connsiteY105" fmla="*/ 2324914 h 2336242"/>
                <a:gd name="connsiteX106" fmla="*/ 144529 w 8860530"/>
                <a:gd name="connsiteY106" fmla="*/ 2299514 h 2336242"/>
                <a:gd name="connsiteX107" fmla="*/ 68329 w 8860530"/>
                <a:gd name="connsiteY107" fmla="*/ 2286814 h 2336242"/>
                <a:gd name="connsiteX108" fmla="*/ 55629 w 8860530"/>
                <a:gd name="connsiteY108" fmla="*/ 2248714 h 2336242"/>
                <a:gd name="connsiteX109" fmla="*/ 42929 w 8860530"/>
                <a:gd name="connsiteY109" fmla="*/ 1232714 h 2336242"/>
                <a:gd name="connsiteX0" fmla="*/ 41609 w 8859210"/>
                <a:gd name="connsiteY0" fmla="*/ 1232714 h 2368730"/>
                <a:gd name="connsiteX1" fmla="*/ 663909 w 8859210"/>
                <a:gd name="connsiteY1" fmla="*/ 1232714 h 2368730"/>
                <a:gd name="connsiteX2" fmla="*/ 1356059 w 8859210"/>
                <a:gd name="connsiteY2" fmla="*/ 1194614 h 2368730"/>
                <a:gd name="connsiteX3" fmla="*/ 2429209 w 8859210"/>
                <a:gd name="connsiteY3" fmla="*/ 1131114 h 2368730"/>
                <a:gd name="connsiteX4" fmla="*/ 3235659 w 8859210"/>
                <a:gd name="connsiteY4" fmla="*/ 946964 h 2368730"/>
                <a:gd name="connsiteX5" fmla="*/ 4048459 w 8859210"/>
                <a:gd name="connsiteY5" fmla="*/ 819964 h 2368730"/>
                <a:gd name="connsiteX6" fmla="*/ 4169109 w 8859210"/>
                <a:gd name="connsiteY6" fmla="*/ 1016814 h 2368730"/>
                <a:gd name="connsiteX7" fmla="*/ 4207209 w 8859210"/>
                <a:gd name="connsiteY7" fmla="*/ 1004114 h 2368730"/>
                <a:gd name="connsiteX8" fmla="*/ 4283409 w 8859210"/>
                <a:gd name="connsiteY8" fmla="*/ 966014 h 2368730"/>
                <a:gd name="connsiteX9" fmla="*/ 4334209 w 8859210"/>
                <a:gd name="connsiteY9" fmla="*/ 940614 h 2368730"/>
                <a:gd name="connsiteX10" fmla="*/ 4410409 w 8859210"/>
                <a:gd name="connsiteY10" fmla="*/ 889814 h 2368730"/>
                <a:gd name="connsiteX11" fmla="*/ 4486609 w 8859210"/>
                <a:gd name="connsiteY11" fmla="*/ 826314 h 2368730"/>
                <a:gd name="connsiteX12" fmla="*/ 4524709 w 8859210"/>
                <a:gd name="connsiteY12" fmla="*/ 788214 h 2368730"/>
                <a:gd name="connsiteX13" fmla="*/ 4613609 w 8859210"/>
                <a:gd name="connsiteY13" fmla="*/ 724714 h 2368730"/>
                <a:gd name="connsiteX14" fmla="*/ 4664409 w 8859210"/>
                <a:gd name="connsiteY14" fmla="*/ 699314 h 2368730"/>
                <a:gd name="connsiteX15" fmla="*/ 4766009 w 8859210"/>
                <a:gd name="connsiteY15" fmla="*/ 673914 h 2368730"/>
                <a:gd name="connsiteX16" fmla="*/ 4854909 w 8859210"/>
                <a:gd name="connsiteY16" fmla="*/ 623114 h 2368730"/>
                <a:gd name="connsiteX17" fmla="*/ 4905709 w 8859210"/>
                <a:gd name="connsiteY17" fmla="*/ 597714 h 2368730"/>
                <a:gd name="connsiteX18" fmla="*/ 4981909 w 8859210"/>
                <a:gd name="connsiteY18" fmla="*/ 585014 h 2368730"/>
                <a:gd name="connsiteX19" fmla="*/ 5121609 w 8859210"/>
                <a:gd name="connsiteY19" fmla="*/ 546914 h 2368730"/>
                <a:gd name="connsiteX20" fmla="*/ 5223209 w 8859210"/>
                <a:gd name="connsiteY20" fmla="*/ 508814 h 2368730"/>
                <a:gd name="connsiteX21" fmla="*/ 5350209 w 8859210"/>
                <a:gd name="connsiteY21" fmla="*/ 470714 h 2368730"/>
                <a:gd name="connsiteX22" fmla="*/ 5388309 w 8859210"/>
                <a:gd name="connsiteY22" fmla="*/ 458014 h 2368730"/>
                <a:gd name="connsiteX23" fmla="*/ 5439109 w 8859210"/>
                <a:gd name="connsiteY23" fmla="*/ 445314 h 2368730"/>
                <a:gd name="connsiteX24" fmla="*/ 5502609 w 8859210"/>
                <a:gd name="connsiteY24" fmla="*/ 419914 h 2368730"/>
                <a:gd name="connsiteX25" fmla="*/ 5578809 w 8859210"/>
                <a:gd name="connsiteY25" fmla="*/ 394514 h 2368730"/>
                <a:gd name="connsiteX26" fmla="*/ 5616909 w 8859210"/>
                <a:gd name="connsiteY26" fmla="*/ 369114 h 2368730"/>
                <a:gd name="connsiteX27" fmla="*/ 5705809 w 8859210"/>
                <a:gd name="connsiteY27" fmla="*/ 343714 h 2368730"/>
                <a:gd name="connsiteX28" fmla="*/ 5743909 w 8859210"/>
                <a:gd name="connsiteY28" fmla="*/ 331014 h 2368730"/>
                <a:gd name="connsiteX29" fmla="*/ 5807409 w 8859210"/>
                <a:gd name="connsiteY29" fmla="*/ 318314 h 2368730"/>
                <a:gd name="connsiteX30" fmla="*/ 5883609 w 8859210"/>
                <a:gd name="connsiteY30" fmla="*/ 292914 h 2368730"/>
                <a:gd name="connsiteX31" fmla="*/ 5921709 w 8859210"/>
                <a:gd name="connsiteY31" fmla="*/ 280214 h 2368730"/>
                <a:gd name="connsiteX32" fmla="*/ 5959809 w 8859210"/>
                <a:gd name="connsiteY32" fmla="*/ 254814 h 2368730"/>
                <a:gd name="connsiteX33" fmla="*/ 6061409 w 8859210"/>
                <a:gd name="connsiteY33" fmla="*/ 242114 h 2368730"/>
                <a:gd name="connsiteX34" fmla="*/ 6544009 w 8859210"/>
                <a:gd name="connsiteY34" fmla="*/ 216714 h 2368730"/>
                <a:gd name="connsiteX35" fmla="*/ 6823409 w 8859210"/>
                <a:gd name="connsiteY35" fmla="*/ 191314 h 2368730"/>
                <a:gd name="connsiteX36" fmla="*/ 6861509 w 8859210"/>
                <a:gd name="connsiteY36" fmla="*/ 178614 h 2368730"/>
                <a:gd name="connsiteX37" fmla="*/ 6912309 w 8859210"/>
                <a:gd name="connsiteY37" fmla="*/ 165914 h 2368730"/>
                <a:gd name="connsiteX38" fmla="*/ 6950409 w 8859210"/>
                <a:gd name="connsiteY38" fmla="*/ 140514 h 2368730"/>
                <a:gd name="connsiteX39" fmla="*/ 7052009 w 8859210"/>
                <a:gd name="connsiteY39" fmla="*/ 127814 h 2368730"/>
                <a:gd name="connsiteX40" fmla="*/ 7128209 w 8859210"/>
                <a:gd name="connsiteY40" fmla="*/ 115114 h 2368730"/>
                <a:gd name="connsiteX41" fmla="*/ 7229809 w 8859210"/>
                <a:gd name="connsiteY41" fmla="*/ 89714 h 2368730"/>
                <a:gd name="connsiteX42" fmla="*/ 7267909 w 8859210"/>
                <a:gd name="connsiteY42" fmla="*/ 77014 h 2368730"/>
                <a:gd name="connsiteX43" fmla="*/ 7344109 w 8859210"/>
                <a:gd name="connsiteY43" fmla="*/ 64314 h 2368730"/>
                <a:gd name="connsiteX44" fmla="*/ 7483809 w 8859210"/>
                <a:gd name="connsiteY44" fmla="*/ 51614 h 2368730"/>
                <a:gd name="connsiteX45" fmla="*/ 7560009 w 8859210"/>
                <a:gd name="connsiteY45" fmla="*/ 38914 h 2368730"/>
                <a:gd name="connsiteX46" fmla="*/ 7902909 w 8859210"/>
                <a:gd name="connsiteY46" fmla="*/ 26214 h 2368730"/>
                <a:gd name="connsiteX47" fmla="*/ 8156909 w 8859210"/>
                <a:gd name="connsiteY47" fmla="*/ 814 h 2368730"/>
                <a:gd name="connsiteX48" fmla="*/ 8449009 w 8859210"/>
                <a:gd name="connsiteY48" fmla="*/ 915214 h 2368730"/>
                <a:gd name="connsiteX49" fmla="*/ 7496509 w 8859210"/>
                <a:gd name="connsiteY49" fmla="*/ 940614 h 2368730"/>
                <a:gd name="connsiteX50" fmla="*/ 7204409 w 8859210"/>
                <a:gd name="connsiteY50" fmla="*/ 966014 h 2368730"/>
                <a:gd name="connsiteX51" fmla="*/ 7077409 w 8859210"/>
                <a:gd name="connsiteY51" fmla="*/ 978714 h 2368730"/>
                <a:gd name="connsiteX52" fmla="*/ 7013909 w 8859210"/>
                <a:gd name="connsiteY52" fmla="*/ 991414 h 2368730"/>
                <a:gd name="connsiteX53" fmla="*/ 6848809 w 8859210"/>
                <a:gd name="connsiteY53" fmla="*/ 1004114 h 2368730"/>
                <a:gd name="connsiteX54" fmla="*/ 6810709 w 8859210"/>
                <a:gd name="connsiteY54" fmla="*/ 1016814 h 2368730"/>
                <a:gd name="connsiteX55" fmla="*/ 6747209 w 8859210"/>
                <a:gd name="connsiteY55" fmla="*/ 1042214 h 2368730"/>
                <a:gd name="connsiteX56" fmla="*/ 6645609 w 8859210"/>
                <a:gd name="connsiteY56" fmla="*/ 1054914 h 2368730"/>
                <a:gd name="connsiteX57" fmla="*/ 6607509 w 8859210"/>
                <a:gd name="connsiteY57" fmla="*/ 1080314 h 2368730"/>
                <a:gd name="connsiteX58" fmla="*/ 6493209 w 8859210"/>
                <a:gd name="connsiteY58" fmla="*/ 1105714 h 2368730"/>
                <a:gd name="connsiteX59" fmla="*/ 6391609 w 8859210"/>
                <a:gd name="connsiteY59" fmla="*/ 1143814 h 2368730"/>
                <a:gd name="connsiteX60" fmla="*/ 6340809 w 8859210"/>
                <a:gd name="connsiteY60" fmla="*/ 1169214 h 2368730"/>
                <a:gd name="connsiteX61" fmla="*/ 6290009 w 8859210"/>
                <a:gd name="connsiteY61" fmla="*/ 1181914 h 2368730"/>
                <a:gd name="connsiteX62" fmla="*/ 6213809 w 8859210"/>
                <a:gd name="connsiteY62" fmla="*/ 1220014 h 2368730"/>
                <a:gd name="connsiteX63" fmla="*/ 6175709 w 8859210"/>
                <a:gd name="connsiteY63" fmla="*/ 1245414 h 2368730"/>
                <a:gd name="connsiteX64" fmla="*/ 6099509 w 8859210"/>
                <a:gd name="connsiteY64" fmla="*/ 1258114 h 2368730"/>
                <a:gd name="connsiteX65" fmla="*/ 6036009 w 8859210"/>
                <a:gd name="connsiteY65" fmla="*/ 1270814 h 2368730"/>
                <a:gd name="connsiteX66" fmla="*/ 5959809 w 8859210"/>
                <a:gd name="connsiteY66" fmla="*/ 1296214 h 2368730"/>
                <a:gd name="connsiteX67" fmla="*/ 5756609 w 8859210"/>
                <a:gd name="connsiteY67" fmla="*/ 1321614 h 2368730"/>
                <a:gd name="connsiteX68" fmla="*/ 5629609 w 8859210"/>
                <a:gd name="connsiteY68" fmla="*/ 1347014 h 2368730"/>
                <a:gd name="connsiteX69" fmla="*/ 5591509 w 8859210"/>
                <a:gd name="connsiteY69" fmla="*/ 1359714 h 2368730"/>
                <a:gd name="connsiteX70" fmla="*/ 5502609 w 8859210"/>
                <a:gd name="connsiteY70" fmla="*/ 1372414 h 2368730"/>
                <a:gd name="connsiteX71" fmla="*/ 5464509 w 8859210"/>
                <a:gd name="connsiteY71" fmla="*/ 1385114 h 2368730"/>
                <a:gd name="connsiteX72" fmla="*/ 5401009 w 8859210"/>
                <a:gd name="connsiteY72" fmla="*/ 1410514 h 2368730"/>
                <a:gd name="connsiteX73" fmla="*/ 5299409 w 8859210"/>
                <a:gd name="connsiteY73" fmla="*/ 1423214 h 2368730"/>
                <a:gd name="connsiteX74" fmla="*/ 5261309 w 8859210"/>
                <a:gd name="connsiteY74" fmla="*/ 1435914 h 2368730"/>
                <a:gd name="connsiteX75" fmla="*/ 5197809 w 8859210"/>
                <a:gd name="connsiteY75" fmla="*/ 1461314 h 2368730"/>
                <a:gd name="connsiteX76" fmla="*/ 5147009 w 8859210"/>
                <a:gd name="connsiteY76" fmla="*/ 1474014 h 2368730"/>
                <a:gd name="connsiteX77" fmla="*/ 5108909 w 8859210"/>
                <a:gd name="connsiteY77" fmla="*/ 1499414 h 2368730"/>
                <a:gd name="connsiteX78" fmla="*/ 5045409 w 8859210"/>
                <a:gd name="connsiteY78" fmla="*/ 1512114 h 2368730"/>
                <a:gd name="connsiteX79" fmla="*/ 4994609 w 8859210"/>
                <a:gd name="connsiteY79" fmla="*/ 1524814 h 2368730"/>
                <a:gd name="connsiteX80" fmla="*/ 4956509 w 8859210"/>
                <a:gd name="connsiteY80" fmla="*/ 1550214 h 2368730"/>
                <a:gd name="connsiteX81" fmla="*/ 4918409 w 8859210"/>
                <a:gd name="connsiteY81" fmla="*/ 1562914 h 2368730"/>
                <a:gd name="connsiteX82" fmla="*/ 4867609 w 8859210"/>
                <a:gd name="connsiteY82" fmla="*/ 1588314 h 2368730"/>
                <a:gd name="connsiteX83" fmla="*/ 4829509 w 8859210"/>
                <a:gd name="connsiteY83" fmla="*/ 1601014 h 2368730"/>
                <a:gd name="connsiteX84" fmla="*/ 4778709 w 8859210"/>
                <a:gd name="connsiteY84" fmla="*/ 1626414 h 2368730"/>
                <a:gd name="connsiteX85" fmla="*/ 4715209 w 8859210"/>
                <a:gd name="connsiteY85" fmla="*/ 1651814 h 2368730"/>
                <a:gd name="connsiteX86" fmla="*/ 4677109 w 8859210"/>
                <a:gd name="connsiteY86" fmla="*/ 1689914 h 2368730"/>
                <a:gd name="connsiteX87" fmla="*/ 4524709 w 8859210"/>
                <a:gd name="connsiteY87" fmla="*/ 1778814 h 2368730"/>
                <a:gd name="connsiteX88" fmla="*/ 4435809 w 8859210"/>
                <a:gd name="connsiteY88" fmla="*/ 1804214 h 2368730"/>
                <a:gd name="connsiteX89" fmla="*/ 4359609 w 8859210"/>
                <a:gd name="connsiteY89" fmla="*/ 1855014 h 2368730"/>
                <a:gd name="connsiteX90" fmla="*/ 4321509 w 8859210"/>
                <a:gd name="connsiteY90" fmla="*/ 1880414 h 2368730"/>
                <a:gd name="connsiteX91" fmla="*/ 4283409 w 8859210"/>
                <a:gd name="connsiteY91" fmla="*/ 1893114 h 2368730"/>
                <a:gd name="connsiteX92" fmla="*/ 4194509 w 8859210"/>
                <a:gd name="connsiteY92" fmla="*/ 1956614 h 2368730"/>
                <a:gd name="connsiteX93" fmla="*/ 4156409 w 8859210"/>
                <a:gd name="connsiteY93" fmla="*/ 1969314 h 2368730"/>
                <a:gd name="connsiteX94" fmla="*/ 4004009 w 8859210"/>
                <a:gd name="connsiteY94" fmla="*/ 2058214 h 2368730"/>
                <a:gd name="connsiteX95" fmla="*/ 3877009 w 8859210"/>
                <a:gd name="connsiteY95" fmla="*/ 2109014 h 2368730"/>
                <a:gd name="connsiteX96" fmla="*/ 3775409 w 8859210"/>
                <a:gd name="connsiteY96" fmla="*/ 2147114 h 2368730"/>
                <a:gd name="connsiteX97" fmla="*/ 3661109 w 8859210"/>
                <a:gd name="connsiteY97" fmla="*/ 2159814 h 2368730"/>
                <a:gd name="connsiteX98" fmla="*/ 3457909 w 8859210"/>
                <a:gd name="connsiteY98" fmla="*/ 2185214 h 2368730"/>
                <a:gd name="connsiteX99" fmla="*/ 2035509 w 8859210"/>
                <a:gd name="connsiteY99" fmla="*/ 2210614 h 2368730"/>
                <a:gd name="connsiteX100" fmla="*/ 1908509 w 8859210"/>
                <a:gd name="connsiteY100" fmla="*/ 2223314 h 2368730"/>
                <a:gd name="connsiteX101" fmla="*/ 1502109 w 8859210"/>
                <a:gd name="connsiteY101" fmla="*/ 2248714 h 2368730"/>
                <a:gd name="connsiteX102" fmla="*/ 1286209 w 8859210"/>
                <a:gd name="connsiteY102" fmla="*/ 2274114 h 2368730"/>
                <a:gd name="connsiteX103" fmla="*/ 1006809 w 8859210"/>
                <a:gd name="connsiteY103" fmla="*/ 2299514 h 2368730"/>
                <a:gd name="connsiteX104" fmla="*/ 714709 w 8859210"/>
                <a:gd name="connsiteY104" fmla="*/ 2312214 h 2368730"/>
                <a:gd name="connsiteX105" fmla="*/ 498809 w 8859210"/>
                <a:gd name="connsiteY105" fmla="*/ 2324914 h 2368730"/>
                <a:gd name="connsiteX106" fmla="*/ 143209 w 8859210"/>
                <a:gd name="connsiteY106" fmla="*/ 2299514 h 2368730"/>
                <a:gd name="connsiteX107" fmla="*/ 67009 w 8859210"/>
                <a:gd name="connsiteY107" fmla="*/ 2286814 h 2368730"/>
                <a:gd name="connsiteX108" fmla="*/ 41609 w 8859210"/>
                <a:gd name="connsiteY108" fmla="*/ 1232714 h 2368730"/>
                <a:gd name="connsiteX0" fmla="*/ 50197 w 8867798"/>
                <a:gd name="connsiteY0" fmla="*/ 1232714 h 2362939"/>
                <a:gd name="connsiteX1" fmla="*/ 672497 w 8867798"/>
                <a:gd name="connsiteY1" fmla="*/ 1232714 h 2362939"/>
                <a:gd name="connsiteX2" fmla="*/ 1364647 w 8867798"/>
                <a:gd name="connsiteY2" fmla="*/ 1194614 h 2362939"/>
                <a:gd name="connsiteX3" fmla="*/ 2437797 w 8867798"/>
                <a:gd name="connsiteY3" fmla="*/ 1131114 h 2362939"/>
                <a:gd name="connsiteX4" fmla="*/ 3244247 w 8867798"/>
                <a:gd name="connsiteY4" fmla="*/ 946964 h 2362939"/>
                <a:gd name="connsiteX5" fmla="*/ 4057047 w 8867798"/>
                <a:gd name="connsiteY5" fmla="*/ 819964 h 2362939"/>
                <a:gd name="connsiteX6" fmla="*/ 4177697 w 8867798"/>
                <a:gd name="connsiteY6" fmla="*/ 1016814 h 2362939"/>
                <a:gd name="connsiteX7" fmla="*/ 4215797 w 8867798"/>
                <a:gd name="connsiteY7" fmla="*/ 1004114 h 2362939"/>
                <a:gd name="connsiteX8" fmla="*/ 4291997 w 8867798"/>
                <a:gd name="connsiteY8" fmla="*/ 966014 h 2362939"/>
                <a:gd name="connsiteX9" fmla="*/ 4342797 w 8867798"/>
                <a:gd name="connsiteY9" fmla="*/ 940614 h 2362939"/>
                <a:gd name="connsiteX10" fmla="*/ 4418997 w 8867798"/>
                <a:gd name="connsiteY10" fmla="*/ 889814 h 2362939"/>
                <a:gd name="connsiteX11" fmla="*/ 4495197 w 8867798"/>
                <a:gd name="connsiteY11" fmla="*/ 826314 h 2362939"/>
                <a:gd name="connsiteX12" fmla="*/ 4533297 w 8867798"/>
                <a:gd name="connsiteY12" fmla="*/ 788214 h 2362939"/>
                <a:gd name="connsiteX13" fmla="*/ 4622197 w 8867798"/>
                <a:gd name="connsiteY13" fmla="*/ 724714 h 2362939"/>
                <a:gd name="connsiteX14" fmla="*/ 4672997 w 8867798"/>
                <a:gd name="connsiteY14" fmla="*/ 699314 h 2362939"/>
                <a:gd name="connsiteX15" fmla="*/ 4774597 w 8867798"/>
                <a:gd name="connsiteY15" fmla="*/ 673914 h 2362939"/>
                <a:gd name="connsiteX16" fmla="*/ 4863497 w 8867798"/>
                <a:gd name="connsiteY16" fmla="*/ 623114 h 2362939"/>
                <a:gd name="connsiteX17" fmla="*/ 4914297 w 8867798"/>
                <a:gd name="connsiteY17" fmla="*/ 597714 h 2362939"/>
                <a:gd name="connsiteX18" fmla="*/ 4990497 w 8867798"/>
                <a:gd name="connsiteY18" fmla="*/ 585014 h 2362939"/>
                <a:gd name="connsiteX19" fmla="*/ 5130197 w 8867798"/>
                <a:gd name="connsiteY19" fmla="*/ 546914 h 2362939"/>
                <a:gd name="connsiteX20" fmla="*/ 5231797 w 8867798"/>
                <a:gd name="connsiteY20" fmla="*/ 508814 h 2362939"/>
                <a:gd name="connsiteX21" fmla="*/ 5358797 w 8867798"/>
                <a:gd name="connsiteY21" fmla="*/ 470714 h 2362939"/>
                <a:gd name="connsiteX22" fmla="*/ 5396897 w 8867798"/>
                <a:gd name="connsiteY22" fmla="*/ 458014 h 2362939"/>
                <a:gd name="connsiteX23" fmla="*/ 5447697 w 8867798"/>
                <a:gd name="connsiteY23" fmla="*/ 445314 h 2362939"/>
                <a:gd name="connsiteX24" fmla="*/ 5511197 w 8867798"/>
                <a:gd name="connsiteY24" fmla="*/ 419914 h 2362939"/>
                <a:gd name="connsiteX25" fmla="*/ 5587397 w 8867798"/>
                <a:gd name="connsiteY25" fmla="*/ 394514 h 2362939"/>
                <a:gd name="connsiteX26" fmla="*/ 5625497 w 8867798"/>
                <a:gd name="connsiteY26" fmla="*/ 369114 h 2362939"/>
                <a:gd name="connsiteX27" fmla="*/ 5714397 w 8867798"/>
                <a:gd name="connsiteY27" fmla="*/ 343714 h 2362939"/>
                <a:gd name="connsiteX28" fmla="*/ 5752497 w 8867798"/>
                <a:gd name="connsiteY28" fmla="*/ 331014 h 2362939"/>
                <a:gd name="connsiteX29" fmla="*/ 5815997 w 8867798"/>
                <a:gd name="connsiteY29" fmla="*/ 318314 h 2362939"/>
                <a:gd name="connsiteX30" fmla="*/ 5892197 w 8867798"/>
                <a:gd name="connsiteY30" fmla="*/ 292914 h 2362939"/>
                <a:gd name="connsiteX31" fmla="*/ 5930297 w 8867798"/>
                <a:gd name="connsiteY31" fmla="*/ 280214 h 2362939"/>
                <a:gd name="connsiteX32" fmla="*/ 5968397 w 8867798"/>
                <a:gd name="connsiteY32" fmla="*/ 254814 h 2362939"/>
                <a:gd name="connsiteX33" fmla="*/ 6069997 w 8867798"/>
                <a:gd name="connsiteY33" fmla="*/ 242114 h 2362939"/>
                <a:gd name="connsiteX34" fmla="*/ 6552597 w 8867798"/>
                <a:gd name="connsiteY34" fmla="*/ 216714 h 2362939"/>
                <a:gd name="connsiteX35" fmla="*/ 6831997 w 8867798"/>
                <a:gd name="connsiteY35" fmla="*/ 191314 h 2362939"/>
                <a:gd name="connsiteX36" fmla="*/ 6870097 w 8867798"/>
                <a:gd name="connsiteY36" fmla="*/ 178614 h 2362939"/>
                <a:gd name="connsiteX37" fmla="*/ 6920897 w 8867798"/>
                <a:gd name="connsiteY37" fmla="*/ 165914 h 2362939"/>
                <a:gd name="connsiteX38" fmla="*/ 6958997 w 8867798"/>
                <a:gd name="connsiteY38" fmla="*/ 140514 h 2362939"/>
                <a:gd name="connsiteX39" fmla="*/ 7060597 w 8867798"/>
                <a:gd name="connsiteY39" fmla="*/ 127814 h 2362939"/>
                <a:gd name="connsiteX40" fmla="*/ 7136797 w 8867798"/>
                <a:gd name="connsiteY40" fmla="*/ 115114 h 2362939"/>
                <a:gd name="connsiteX41" fmla="*/ 7238397 w 8867798"/>
                <a:gd name="connsiteY41" fmla="*/ 89714 h 2362939"/>
                <a:gd name="connsiteX42" fmla="*/ 7276497 w 8867798"/>
                <a:gd name="connsiteY42" fmla="*/ 77014 h 2362939"/>
                <a:gd name="connsiteX43" fmla="*/ 7352697 w 8867798"/>
                <a:gd name="connsiteY43" fmla="*/ 64314 h 2362939"/>
                <a:gd name="connsiteX44" fmla="*/ 7492397 w 8867798"/>
                <a:gd name="connsiteY44" fmla="*/ 51614 h 2362939"/>
                <a:gd name="connsiteX45" fmla="*/ 7568597 w 8867798"/>
                <a:gd name="connsiteY45" fmla="*/ 38914 h 2362939"/>
                <a:gd name="connsiteX46" fmla="*/ 7911497 w 8867798"/>
                <a:gd name="connsiteY46" fmla="*/ 26214 h 2362939"/>
                <a:gd name="connsiteX47" fmla="*/ 8165497 w 8867798"/>
                <a:gd name="connsiteY47" fmla="*/ 814 h 2362939"/>
                <a:gd name="connsiteX48" fmla="*/ 8457597 w 8867798"/>
                <a:gd name="connsiteY48" fmla="*/ 915214 h 2362939"/>
                <a:gd name="connsiteX49" fmla="*/ 7505097 w 8867798"/>
                <a:gd name="connsiteY49" fmla="*/ 940614 h 2362939"/>
                <a:gd name="connsiteX50" fmla="*/ 7212997 w 8867798"/>
                <a:gd name="connsiteY50" fmla="*/ 966014 h 2362939"/>
                <a:gd name="connsiteX51" fmla="*/ 7085997 w 8867798"/>
                <a:gd name="connsiteY51" fmla="*/ 978714 h 2362939"/>
                <a:gd name="connsiteX52" fmla="*/ 7022497 w 8867798"/>
                <a:gd name="connsiteY52" fmla="*/ 991414 h 2362939"/>
                <a:gd name="connsiteX53" fmla="*/ 6857397 w 8867798"/>
                <a:gd name="connsiteY53" fmla="*/ 1004114 h 2362939"/>
                <a:gd name="connsiteX54" fmla="*/ 6819297 w 8867798"/>
                <a:gd name="connsiteY54" fmla="*/ 1016814 h 2362939"/>
                <a:gd name="connsiteX55" fmla="*/ 6755797 w 8867798"/>
                <a:gd name="connsiteY55" fmla="*/ 1042214 h 2362939"/>
                <a:gd name="connsiteX56" fmla="*/ 6654197 w 8867798"/>
                <a:gd name="connsiteY56" fmla="*/ 1054914 h 2362939"/>
                <a:gd name="connsiteX57" fmla="*/ 6616097 w 8867798"/>
                <a:gd name="connsiteY57" fmla="*/ 1080314 h 2362939"/>
                <a:gd name="connsiteX58" fmla="*/ 6501797 w 8867798"/>
                <a:gd name="connsiteY58" fmla="*/ 1105714 h 2362939"/>
                <a:gd name="connsiteX59" fmla="*/ 6400197 w 8867798"/>
                <a:gd name="connsiteY59" fmla="*/ 1143814 h 2362939"/>
                <a:gd name="connsiteX60" fmla="*/ 6349397 w 8867798"/>
                <a:gd name="connsiteY60" fmla="*/ 1169214 h 2362939"/>
                <a:gd name="connsiteX61" fmla="*/ 6298597 w 8867798"/>
                <a:gd name="connsiteY61" fmla="*/ 1181914 h 2362939"/>
                <a:gd name="connsiteX62" fmla="*/ 6222397 w 8867798"/>
                <a:gd name="connsiteY62" fmla="*/ 1220014 h 2362939"/>
                <a:gd name="connsiteX63" fmla="*/ 6184297 w 8867798"/>
                <a:gd name="connsiteY63" fmla="*/ 1245414 h 2362939"/>
                <a:gd name="connsiteX64" fmla="*/ 6108097 w 8867798"/>
                <a:gd name="connsiteY64" fmla="*/ 1258114 h 2362939"/>
                <a:gd name="connsiteX65" fmla="*/ 6044597 w 8867798"/>
                <a:gd name="connsiteY65" fmla="*/ 1270814 h 2362939"/>
                <a:gd name="connsiteX66" fmla="*/ 5968397 w 8867798"/>
                <a:gd name="connsiteY66" fmla="*/ 1296214 h 2362939"/>
                <a:gd name="connsiteX67" fmla="*/ 5765197 w 8867798"/>
                <a:gd name="connsiteY67" fmla="*/ 1321614 h 2362939"/>
                <a:gd name="connsiteX68" fmla="*/ 5638197 w 8867798"/>
                <a:gd name="connsiteY68" fmla="*/ 1347014 h 2362939"/>
                <a:gd name="connsiteX69" fmla="*/ 5600097 w 8867798"/>
                <a:gd name="connsiteY69" fmla="*/ 1359714 h 2362939"/>
                <a:gd name="connsiteX70" fmla="*/ 5511197 w 8867798"/>
                <a:gd name="connsiteY70" fmla="*/ 1372414 h 2362939"/>
                <a:gd name="connsiteX71" fmla="*/ 5473097 w 8867798"/>
                <a:gd name="connsiteY71" fmla="*/ 1385114 h 2362939"/>
                <a:gd name="connsiteX72" fmla="*/ 5409597 w 8867798"/>
                <a:gd name="connsiteY72" fmla="*/ 1410514 h 2362939"/>
                <a:gd name="connsiteX73" fmla="*/ 5307997 w 8867798"/>
                <a:gd name="connsiteY73" fmla="*/ 1423214 h 2362939"/>
                <a:gd name="connsiteX74" fmla="*/ 5269897 w 8867798"/>
                <a:gd name="connsiteY74" fmla="*/ 1435914 h 2362939"/>
                <a:gd name="connsiteX75" fmla="*/ 5206397 w 8867798"/>
                <a:gd name="connsiteY75" fmla="*/ 1461314 h 2362939"/>
                <a:gd name="connsiteX76" fmla="*/ 5155597 w 8867798"/>
                <a:gd name="connsiteY76" fmla="*/ 1474014 h 2362939"/>
                <a:gd name="connsiteX77" fmla="*/ 5117497 w 8867798"/>
                <a:gd name="connsiteY77" fmla="*/ 1499414 h 2362939"/>
                <a:gd name="connsiteX78" fmla="*/ 5053997 w 8867798"/>
                <a:gd name="connsiteY78" fmla="*/ 1512114 h 2362939"/>
                <a:gd name="connsiteX79" fmla="*/ 5003197 w 8867798"/>
                <a:gd name="connsiteY79" fmla="*/ 1524814 h 2362939"/>
                <a:gd name="connsiteX80" fmla="*/ 4965097 w 8867798"/>
                <a:gd name="connsiteY80" fmla="*/ 1550214 h 2362939"/>
                <a:gd name="connsiteX81" fmla="*/ 4926997 w 8867798"/>
                <a:gd name="connsiteY81" fmla="*/ 1562914 h 2362939"/>
                <a:gd name="connsiteX82" fmla="*/ 4876197 w 8867798"/>
                <a:gd name="connsiteY82" fmla="*/ 1588314 h 2362939"/>
                <a:gd name="connsiteX83" fmla="*/ 4838097 w 8867798"/>
                <a:gd name="connsiteY83" fmla="*/ 1601014 h 2362939"/>
                <a:gd name="connsiteX84" fmla="*/ 4787297 w 8867798"/>
                <a:gd name="connsiteY84" fmla="*/ 1626414 h 2362939"/>
                <a:gd name="connsiteX85" fmla="*/ 4723797 w 8867798"/>
                <a:gd name="connsiteY85" fmla="*/ 1651814 h 2362939"/>
                <a:gd name="connsiteX86" fmla="*/ 4685697 w 8867798"/>
                <a:gd name="connsiteY86" fmla="*/ 1689914 h 2362939"/>
                <a:gd name="connsiteX87" fmla="*/ 4533297 w 8867798"/>
                <a:gd name="connsiteY87" fmla="*/ 1778814 h 2362939"/>
                <a:gd name="connsiteX88" fmla="*/ 4444397 w 8867798"/>
                <a:gd name="connsiteY88" fmla="*/ 1804214 h 2362939"/>
                <a:gd name="connsiteX89" fmla="*/ 4368197 w 8867798"/>
                <a:gd name="connsiteY89" fmla="*/ 1855014 h 2362939"/>
                <a:gd name="connsiteX90" fmla="*/ 4330097 w 8867798"/>
                <a:gd name="connsiteY90" fmla="*/ 1880414 h 2362939"/>
                <a:gd name="connsiteX91" fmla="*/ 4291997 w 8867798"/>
                <a:gd name="connsiteY91" fmla="*/ 1893114 h 2362939"/>
                <a:gd name="connsiteX92" fmla="*/ 4203097 w 8867798"/>
                <a:gd name="connsiteY92" fmla="*/ 1956614 h 2362939"/>
                <a:gd name="connsiteX93" fmla="*/ 4164997 w 8867798"/>
                <a:gd name="connsiteY93" fmla="*/ 1969314 h 2362939"/>
                <a:gd name="connsiteX94" fmla="*/ 4012597 w 8867798"/>
                <a:gd name="connsiteY94" fmla="*/ 2058214 h 2362939"/>
                <a:gd name="connsiteX95" fmla="*/ 3885597 w 8867798"/>
                <a:gd name="connsiteY95" fmla="*/ 2109014 h 2362939"/>
                <a:gd name="connsiteX96" fmla="*/ 3783997 w 8867798"/>
                <a:gd name="connsiteY96" fmla="*/ 2147114 h 2362939"/>
                <a:gd name="connsiteX97" fmla="*/ 3669697 w 8867798"/>
                <a:gd name="connsiteY97" fmla="*/ 2159814 h 2362939"/>
                <a:gd name="connsiteX98" fmla="*/ 3466497 w 8867798"/>
                <a:gd name="connsiteY98" fmla="*/ 2185214 h 2362939"/>
                <a:gd name="connsiteX99" fmla="*/ 2044097 w 8867798"/>
                <a:gd name="connsiteY99" fmla="*/ 2210614 h 2362939"/>
                <a:gd name="connsiteX100" fmla="*/ 1917097 w 8867798"/>
                <a:gd name="connsiteY100" fmla="*/ 2223314 h 2362939"/>
                <a:gd name="connsiteX101" fmla="*/ 1510697 w 8867798"/>
                <a:gd name="connsiteY101" fmla="*/ 2248714 h 2362939"/>
                <a:gd name="connsiteX102" fmla="*/ 1294797 w 8867798"/>
                <a:gd name="connsiteY102" fmla="*/ 2274114 h 2362939"/>
                <a:gd name="connsiteX103" fmla="*/ 1015397 w 8867798"/>
                <a:gd name="connsiteY103" fmla="*/ 2299514 h 2362939"/>
                <a:gd name="connsiteX104" fmla="*/ 723297 w 8867798"/>
                <a:gd name="connsiteY104" fmla="*/ 2312214 h 2362939"/>
                <a:gd name="connsiteX105" fmla="*/ 507397 w 8867798"/>
                <a:gd name="connsiteY105" fmla="*/ 2324914 h 2362939"/>
                <a:gd name="connsiteX106" fmla="*/ 151797 w 8867798"/>
                <a:gd name="connsiteY106" fmla="*/ 2299514 h 2362939"/>
                <a:gd name="connsiteX107" fmla="*/ 43847 w 8867798"/>
                <a:gd name="connsiteY107" fmla="*/ 2280464 h 2362939"/>
                <a:gd name="connsiteX108" fmla="*/ 50197 w 8867798"/>
                <a:gd name="connsiteY108" fmla="*/ 1232714 h 2362939"/>
                <a:gd name="connsiteX0" fmla="*/ 50197 w 8867798"/>
                <a:gd name="connsiteY0" fmla="*/ 1232714 h 2324914"/>
                <a:gd name="connsiteX1" fmla="*/ 672497 w 8867798"/>
                <a:gd name="connsiteY1" fmla="*/ 1232714 h 2324914"/>
                <a:gd name="connsiteX2" fmla="*/ 1364647 w 8867798"/>
                <a:gd name="connsiteY2" fmla="*/ 1194614 h 2324914"/>
                <a:gd name="connsiteX3" fmla="*/ 2437797 w 8867798"/>
                <a:gd name="connsiteY3" fmla="*/ 1131114 h 2324914"/>
                <a:gd name="connsiteX4" fmla="*/ 3244247 w 8867798"/>
                <a:gd name="connsiteY4" fmla="*/ 946964 h 2324914"/>
                <a:gd name="connsiteX5" fmla="*/ 4057047 w 8867798"/>
                <a:gd name="connsiteY5" fmla="*/ 819964 h 2324914"/>
                <a:gd name="connsiteX6" fmla="*/ 4177697 w 8867798"/>
                <a:gd name="connsiteY6" fmla="*/ 1016814 h 2324914"/>
                <a:gd name="connsiteX7" fmla="*/ 4215797 w 8867798"/>
                <a:gd name="connsiteY7" fmla="*/ 1004114 h 2324914"/>
                <a:gd name="connsiteX8" fmla="*/ 4291997 w 8867798"/>
                <a:gd name="connsiteY8" fmla="*/ 966014 h 2324914"/>
                <a:gd name="connsiteX9" fmla="*/ 4342797 w 8867798"/>
                <a:gd name="connsiteY9" fmla="*/ 940614 h 2324914"/>
                <a:gd name="connsiteX10" fmla="*/ 4418997 w 8867798"/>
                <a:gd name="connsiteY10" fmla="*/ 889814 h 2324914"/>
                <a:gd name="connsiteX11" fmla="*/ 4495197 w 8867798"/>
                <a:gd name="connsiteY11" fmla="*/ 826314 h 2324914"/>
                <a:gd name="connsiteX12" fmla="*/ 4533297 w 8867798"/>
                <a:gd name="connsiteY12" fmla="*/ 788214 h 2324914"/>
                <a:gd name="connsiteX13" fmla="*/ 4622197 w 8867798"/>
                <a:gd name="connsiteY13" fmla="*/ 724714 h 2324914"/>
                <a:gd name="connsiteX14" fmla="*/ 4672997 w 8867798"/>
                <a:gd name="connsiteY14" fmla="*/ 699314 h 2324914"/>
                <a:gd name="connsiteX15" fmla="*/ 4774597 w 8867798"/>
                <a:gd name="connsiteY15" fmla="*/ 673914 h 2324914"/>
                <a:gd name="connsiteX16" fmla="*/ 4863497 w 8867798"/>
                <a:gd name="connsiteY16" fmla="*/ 623114 h 2324914"/>
                <a:gd name="connsiteX17" fmla="*/ 4914297 w 8867798"/>
                <a:gd name="connsiteY17" fmla="*/ 597714 h 2324914"/>
                <a:gd name="connsiteX18" fmla="*/ 4990497 w 8867798"/>
                <a:gd name="connsiteY18" fmla="*/ 585014 h 2324914"/>
                <a:gd name="connsiteX19" fmla="*/ 5130197 w 8867798"/>
                <a:gd name="connsiteY19" fmla="*/ 546914 h 2324914"/>
                <a:gd name="connsiteX20" fmla="*/ 5231797 w 8867798"/>
                <a:gd name="connsiteY20" fmla="*/ 508814 h 2324914"/>
                <a:gd name="connsiteX21" fmla="*/ 5358797 w 8867798"/>
                <a:gd name="connsiteY21" fmla="*/ 470714 h 2324914"/>
                <a:gd name="connsiteX22" fmla="*/ 5396897 w 8867798"/>
                <a:gd name="connsiteY22" fmla="*/ 458014 h 2324914"/>
                <a:gd name="connsiteX23" fmla="*/ 5447697 w 8867798"/>
                <a:gd name="connsiteY23" fmla="*/ 445314 h 2324914"/>
                <a:gd name="connsiteX24" fmla="*/ 5511197 w 8867798"/>
                <a:gd name="connsiteY24" fmla="*/ 419914 h 2324914"/>
                <a:gd name="connsiteX25" fmla="*/ 5587397 w 8867798"/>
                <a:gd name="connsiteY25" fmla="*/ 394514 h 2324914"/>
                <a:gd name="connsiteX26" fmla="*/ 5625497 w 8867798"/>
                <a:gd name="connsiteY26" fmla="*/ 369114 h 2324914"/>
                <a:gd name="connsiteX27" fmla="*/ 5714397 w 8867798"/>
                <a:gd name="connsiteY27" fmla="*/ 343714 h 2324914"/>
                <a:gd name="connsiteX28" fmla="*/ 5752497 w 8867798"/>
                <a:gd name="connsiteY28" fmla="*/ 331014 h 2324914"/>
                <a:gd name="connsiteX29" fmla="*/ 5815997 w 8867798"/>
                <a:gd name="connsiteY29" fmla="*/ 318314 h 2324914"/>
                <a:gd name="connsiteX30" fmla="*/ 5892197 w 8867798"/>
                <a:gd name="connsiteY30" fmla="*/ 292914 h 2324914"/>
                <a:gd name="connsiteX31" fmla="*/ 5930297 w 8867798"/>
                <a:gd name="connsiteY31" fmla="*/ 280214 h 2324914"/>
                <a:gd name="connsiteX32" fmla="*/ 5968397 w 8867798"/>
                <a:gd name="connsiteY32" fmla="*/ 254814 h 2324914"/>
                <a:gd name="connsiteX33" fmla="*/ 6069997 w 8867798"/>
                <a:gd name="connsiteY33" fmla="*/ 242114 h 2324914"/>
                <a:gd name="connsiteX34" fmla="*/ 6552597 w 8867798"/>
                <a:gd name="connsiteY34" fmla="*/ 216714 h 2324914"/>
                <a:gd name="connsiteX35" fmla="*/ 6831997 w 8867798"/>
                <a:gd name="connsiteY35" fmla="*/ 191314 h 2324914"/>
                <a:gd name="connsiteX36" fmla="*/ 6870097 w 8867798"/>
                <a:gd name="connsiteY36" fmla="*/ 178614 h 2324914"/>
                <a:gd name="connsiteX37" fmla="*/ 6920897 w 8867798"/>
                <a:gd name="connsiteY37" fmla="*/ 165914 h 2324914"/>
                <a:gd name="connsiteX38" fmla="*/ 6958997 w 8867798"/>
                <a:gd name="connsiteY38" fmla="*/ 140514 h 2324914"/>
                <a:gd name="connsiteX39" fmla="*/ 7060597 w 8867798"/>
                <a:gd name="connsiteY39" fmla="*/ 127814 h 2324914"/>
                <a:gd name="connsiteX40" fmla="*/ 7136797 w 8867798"/>
                <a:gd name="connsiteY40" fmla="*/ 115114 h 2324914"/>
                <a:gd name="connsiteX41" fmla="*/ 7238397 w 8867798"/>
                <a:gd name="connsiteY41" fmla="*/ 89714 h 2324914"/>
                <a:gd name="connsiteX42" fmla="*/ 7276497 w 8867798"/>
                <a:gd name="connsiteY42" fmla="*/ 77014 h 2324914"/>
                <a:gd name="connsiteX43" fmla="*/ 7352697 w 8867798"/>
                <a:gd name="connsiteY43" fmla="*/ 64314 h 2324914"/>
                <a:gd name="connsiteX44" fmla="*/ 7492397 w 8867798"/>
                <a:gd name="connsiteY44" fmla="*/ 51614 h 2324914"/>
                <a:gd name="connsiteX45" fmla="*/ 7568597 w 8867798"/>
                <a:gd name="connsiteY45" fmla="*/ 38914 h 2324914"/>
                <a:gd name="connsiteX46" fmla="*/ 7911497 w 8867798"/>
                <a:gd name="connsiteY46" fmla="*/ 26214 h 2324914"/>
                <a:gd name="connsiteX47" fmla="*/ 8165497 w 8867798"/>
                <a:gd name="connsiteY47" fmla="*/ 814 h 2324914"/>
                <a:gd name="connsiteX48" fmla="*/ 8457597 w 8867798"/>
                <a:gd name="connsiteY48" fmla="*/ 915214 h 2324914"/>
                <a:gd name="connsiteX49" fmla="*/ 7505097 w 8867798"/>
                <a:gd name="connsiteY49" fmla="*/ 940614 h 2324914"/>
                <a:gd name="connsiteX50" fmla="*/ 7212997 w 8867798"/>
                <a:gd name="connsiteY50" fmla="*/ 966014 h 2324914"/>
                <a:gd name="connsiteX51" fmla="*/ 7085997 w 8867798"/>
                <a:gd name="connsiteY51" fmla="*/ 978714 h 2324914"/>
                <a:gd name="connsiteX52" fmla="*/ 7022497 w 8867798"/>
                <a:gd name="connsiteY52" fmla="*/ 991414 h 2324914"/>
                <a:gd name="connsiteX53" fmla="*/ 6857397 w 8867798"/>
                <a:gd name="connsiteY53" fmla="*/ 1004114 h 2324914"/>
                <a:gd name="connsiteX54" fmla="*/ 6819297 w 8867798"/>
                <a:gd name="connsiteY54" fmla="*/ 1016814 h 2324914"/>
                <a:gd name="connsiteX55" fmla="*/ 6755797 w 8867798"/>
                <a:gd name="connsiteY55" fmla="*/ 1042214 h 2324914"/>
                <a:gd name="connsiteX56" fmla="*/ 6654197 w 8867798"/>
                <a:gd name="connsiteY56" fmla="*/ 1054914 h 2324914"/>
                <a:gd name="connsiteX57" fmla="*/ 6616097 w 8867798"/>
                <a:gd name="connsiteY57" fmla="*/ 1080314 h 2324914"/>
                <a:gd name="connsiteX58" fmla="*/ 6501797 w 8867798"/>
                <a:gd name="connsiteY58" fmla="*/ 1105714 h 2324914"/>
                <a:gd name="connsiteX59" fmla="*/ 6400197 w 8867798"/>
                <a:gd name="connsiteY59" fmla="*/ 1143814 h 2324914"/>
                <a:gd name="connsiteX60" fmla="*/ 6349397 w 8867798"/>
                <a:gd name="connsiteY60" fmla="*/ 1169214 h 2324914"/>
                <a:gd name="connsiteX61" fmla="*/ 6298597 w 8867798"/>
                <a:gd name="connsiteY61" fmla="*/ 1181914 h 2324914"/>
                <a:gd name="connsiteX62" fmla="*/ 6222397 w 8867798"/>
                <a:gd name="connsiteY62" fmla="*/ 1220014 h 2324914"/>
                <a:gd name="connsiteX63" fmla="*/ 6184297 w 8867798"/>
                <a:gd name="connsiteY63" fmla="*/ 1245414 h 2324914"/>
                <a:gd name="connsiteX64" fmla="*/ 6108097 w 8867798"/>
                <a:gd name="connsiteY64" fmla="*/ 1258114 h 2324914"/>
                <a:gd name="connsiteX65" fmla="*/ 6044597 w 8867798"/>
                <a:gd name="connsiteY65" fmla="*/ 1270814 h 2324914"/>
                <a:gd name="connsiteX66" fmla="*/ 5968397 w 8867798"/>
                <a:gd name="connsiteY66" fmla="*/ 1296214 h 2324914"/>
                <a:gd name="connsiteX67" fmla="*/ 5765197 w 8867798"/>
                <a:gd name="connsiteY67" fmla="*/ 1321614 h 2324914"/>
                <a:gd name="connsiteX68" fmla="*/ 5638197 w 8867798"/>
                <a:gd name="connsiteY68" fmla="*/ 1347014 h 2324914"/>
                <a:gd name="connsiteX69" fmla="*/ 5600097 w 8867798"/>
                <a:gd name="connsiteY69" fmla="*/ 1359714 h 2324914"/>
                <a:gd name="connsiteX70" fmla="*/ 5511197 w 8867798"/>
                <a:gd name="connsiteY70" fmla="*/ 1372414 h 2324914"/>
                <a:gd name="connsiteX71" fmla="*/ 5473097 w 8867798"/>
                <a:gd name="connsiteY71" fmla="*/ 1385114 h 2324914"/>
                <a:gd name="connsiteX72" fmla="*/ 5409597 w 8867798"/>
                <a:gd name="connsiteY72" fmla="*/ 1410514 h 2324914"/>
                <a:gd name="connsiteX73" fmla="*/ 5307997 w 8867798"/>
                <a:gd name="connsiteY73" fmla="*/ 1423214 h 2324914"/>
                <a:gd name="connsiteX74" fmla="*/ 5269897 w 8867798"/>
                <a:gd name="connsiteY74" fmla="*/ 1435914 h 2324914"/>
                <a:gd name="connsiteX75" fmla="*/ 5206397 w 8867798"/>
                <a:gd name="connsiteY75" fmla="*/ 1461314 h 2324914"/>
                <a:gd name="connsiteX76" fmla="*/ 5155597 w 8867798"/>
                <a:gd name="connsiteY76" fmla="*/ 1474014 h 2324914"/>
                <a:gd name="connsiteX77" fmla="*/ 5117497 w 8867798"/>
                <a:gd name="connsiteY77" fmla="*/ 1499414 h 2324914"/>
                <a:gd name="connsiteX78" fmla="*/ 5053997 w 8867798"/>
                <a:gd name="connsiteY78" fmla="*/ 1512114 h 2324914"/>
                <a:gd name="connsiteX79" fmla="*/ 5003197 w 8867798"/>
                <a:gd name="connsiteY79" fmla="*/ 1524814 h 2324914"/>
                <a:gd name="connsiteX80" fmla="*/ 4965097 w 8867798"/>
                <a:gd name="connsiteY80" fmla="*/ 1550214 h 2324914"/>
                <a:gd name="connsiteX81" fmla="*/ 4926997 w 8867798"/>
                <a:gd name="connsiteY81" fmla="*/ 1562914 h 2324914"/>
                <a:gd name="connsiteX82" fmla="*/ 4876197 w 8867798"/>
                <a:gd name="connsiteY82" fmla="*/ 1588314 h 2324914"/>
                <a:gd name="connsiteX83" fmla="*/ 4838097 w 8867798"/>
                <a:gd name="connsiteY83" fmla="*/ 1601014 h 2324914"/>
                <a:gd name="connsiteX84" fmla="*/ 4787297 w 8867798"/>
                <a:gd name="connsiteY84" fmla="*/ 1626414 h 2324914"/>
                <a:gd name="connsiteX85" fmla="*/ 4723797 w 8867798"/>
                <a:gd name="connsiteY85" fmla="*/ 1651814 h 2324914"/>
                <a:gd name="connsiteX86" fmla="*/ 4685697 w 8867798"/>
                <a:gd name="connsiteY86" fmla="*/ 1689914 h 2324914"/>
                <a:gd name="connsiteX87" fmla="*/ 4533297 w 8867798"/>
                <a:gd name="connsiteY87" fmla="*/ 1778814 h 2324914"/>
                <a:gd name="connsiteX88" fmla="*/ 4444397 w 8867798"/>
                <a:gd name="connsiteY88" fmla="*/ 1804214 h 2324914"/>
                <a:gd name="connsiteX89" fmla="*/ 4368197 w 8867798"/>
                <a:gd name="connsiteY89" fmla="*/ 1855014 h 2324914"/>
                <a:gd name="connsiteX90" fmla="*/ 4330097 w 8867798"/>
                <a:gd name="connsiteY90" fmla="*/ 1880414 h 2324914"/>
                <a:gd name="connsiteX91" fmla="*/ 4291997 w 8867798"/>
                <a:gd name="connsiteY91" fmla="*/ 1893114 h 2324914"/>
                <a:gd name="connsiteX92" fmla="*/ 4203097 w 8867798"/>
                <a:gd name="connsiteY92" fmla="*/ 1956614 h 2324914"/>
                <a:gd name="connsiteX93" fmla="*/ 4164997 w 8867798"/>
                <a:gd name="connsiteY93" fmla="*/ 1969314 h 2324914"/>
                <a:gd name="connsiteX94" fmla="*/ 4012597 w 8867798"/>
                <a:gd name="connsiteY94" fmla="*/ 2058214 h 2324914"/>
                <a:gd name="connsiteX95" fmla="*/ 3885597 w 8867798"/>
                <a:gd name="connsiteY95" fmla="*/ 2109014 h 2324914"/>
                <a:gd name="connsiteX96" fmla="*/ 3783997 w 8867798"/>
                <a:gd name="connsiteY96" fmla="*/ 2147114 h 2324914"/>
                <a:gd name="connsiteX97" fmla="*/ 3669697 w 8867798"/>
                <a:gd name="connsiteY97" fmla="*/ 2159814 h 2324914"/>
                <a:gd name="connsiteX98" fmla="*/ 3466497 w 8867798"/>
                <a:gd name="connsiteY98" fmla="*/ 2185214 h 2324914"/>
                <a:gd name="connsiteX99" fmla="*/ 2044097 w 8867798"/>
                <a:gd name="connsiteY99" fmla="*/ 2210614 h 2324914"/>
                <a:gd name="connsiteX100" fmla="*/ 1917097 w 8867798"/>
                <a:gd name="connsiteY100" fmla="*/ 2223314 h 2324914"/>
                <a:gd name="connsiteX101" fmla="*/ 1510697 w 8867798"/>
                <a:gd name="connsiteY101" fmla="*/ 2248714 h 2324914"/>
                <a:gd name="connsiteX102" fmla="*/ 1294797 w 8867798"/>
                <a:gd name="connsiteY102" fmla="*/ 2274114 h 2324914"/>
                <a:gd name="connsiteX103" fmla="*/ 1015397 w 8867798"/>
                <a:gd name="connsiteY103" fmla="*/ 2299514 h 2324914"/>
                <a:gd name="connsiteX104" fmla="*/ 723297 w 8867798"/>
                <a:gd name="connsiteY104" fmla="*/ 2312214 h 2324914"/>
                <a:gd name="connsiteX105" fmla="*/ 507397 w 8867798"/>
                <a:gd name="connsiteY105" fmla="*/ 2324914 h 2324914"/>
                <a:gd name="connsiteX106" fmla="*/ 151797 w 8867798"/>
                <a:gd name="connsiteY106" fmla="*/ 2299514 h 2324914"/>
                <a:gd name="connsiteX107" fmla="*/ 43847 w 8867798"/>
                <a:gd name="connsiteY107" fmla="*/ 2280464 h 2324914"/>
                <a:gd name="connsiteX108" fmla="*/ 50197 w 8867798"/>
                <a:gd name="connsiteY108" fmla="*/ 1232714 h 2324914"/>
                <a:gd name="connsiteX0" fmla="*/ 50197 w 8867798"/>
                <a:gd name="connsiteY0" fmla="*/ 1232714 h 2324914"/>
                <a:gd name="connsiteX1" fmla="*/ 672497 w 8867798"/>
                <a:gd name="connsiteY1" fmla="*/ 1232714 h 2324914"/>
                <a:gd name="connsiteX2" fmla="*/ 1364647 w 8867798"/>
                <a:gd name="connsiteY2" fmla="*/ 1194614 h 2324914"/>
                <a:gd name="connsiteX3" fmla="*/ 2437797 w 8867798"/>
                <a:gd name="connsiteY3" fmla="*/ 1131114 h 2324914"/>
                <a:gd name="connsiteX4" fmla="*/ 3244247 w 8867798"/>
                <a:gd name="connsiteY4" fmla="*/ 946964 h 2324914"/>
                <a:gd name="connsiteX5" fmla="*/ 4057047 w 8867798"/>
                <a:gd name="connsiteY5" fmla="*/ 819964 h 2324914"/>
                <a:gd name="connsiteX6" fmla="*/ 4177697 w 8867798"/>
                <a:gd name="connsiteY6" fmla="*/ 1016814 h 2324914"/>
                <a:gd name="connsiteX7" fmla="*/ 4215797 w 8867798"/>
                <a:gd name="connsiteY7" fmla="*/ 1004114 h 2324914"/>
                <a:gd name="connsiteX8" fmla="*/ 4291997 w 8867798"/>
                <a:gd name="connsiteY8" fmla="*/ 966014 h 2324914"/>
                <a:gd name="connsiteX9" fmla="*/ 4342797 w 8867798"/>
                <a:gd name="connsiteY9" fmla="*/ 940614 h 2324914"/>
                <a:gd name="connsiteX10" fmla="*/ 4418997 w 8867798"/>
                <a:gd name="connsiteY10" fmla="*/ 889814 h 2324914"/>
                <a:gd name="connsiteX11" fmla="*/ 4495197 w 8867798"/>
                <a:gd name="connsiteY11" fmla="*/ 826314 h 2324914"/>
                <a:gd name="connsiteX12" fmla="*/ 4533297 w 8867798"/>
                <a:gd name="connsiteY12" fmla="*/ 788214 h 2324914"/>
                <a:gd name="connsiteX13" fmla="*/ 4622197 w 8867798"/>
                <a:gd name="connsiteY13" fmla="*/ 724714 h 2324914"/>
                <a:gd name="connsiteX14" fmla="*/ 4672997 w 8867798"/>
                <a:gd name="connsiteY14" fmla="*/ 699314 h 2324914"/>
                <a:gd name="connsiteX15" fmla="*/ 4774597 w 8867798"/>
                <a:gd name="connsiteY15" fmla="*/ 673914 h 2324914"/>
                <a:gd name="connsiteX16" fmla="*/ 4863497 w 8867798"/>
                <a:gd name="connsiteY16" fmla="*/ 623114 h 2324914"/>
                <a:gd name="connsiteX17" fmla="*/ 4914297 w 8867798"/>
                <a:gd name="connsiteY17" fmla="*/ 597714 h 2324914"/>
                <a:gd name="connsiteX18" fmla="*/ 4990497 w 8867798"/>
                <a:gd name="connsiteY18" fmla="*/ 585014 h 2324914"/>
                <a:gd name="connsiteX19" fmla="*/ 5130197 w 8867798"/>
                <a:gd name="connsiteY19" fmla="*/ 546914 h 2324914"/>
                <a:gd name="connsiteX20" fmla="*/ 5231797 w 8867798"/>
                <a:gd name="connsiteY20" fmla="*/ 508814 h 2324914"/>
                <a:gd name="connsiteX21" fmla="*/ 5358797 w 8867798"/>
                <a:gd name="connsiteY21" fmla="*/ 470714 h 2324914"/>
                <a:gd name="connsiteX22" fmla="*/ 5396897 w 8867798"/>
                <a:gd name="connsiteY22" fmla="*/ 458014 h 2324914"/>
                <a:gd name="connsiteX23" fmla="*/ 5447697 w 8867798"/>
                <a:gd name="connsiteY23" fmla="*/ 445314 h 2324914"/>
                <a:gd name="connsiteX24" fmla="*/ 5511197 w 8867798"/>
                <a:gd name="connsiteY24" fmla="*/ 419914 h 2324914"/>
                <a:gd name="connsiteX25" fmla="*/ 5587397 w 8867798"/>
                <a:gd name="connsiteY25" fmla="*/ 394514 h 2324914"/>
                <a:gd name="connsiteX26" fmla="*/ 5625497 w 8867798"/>
                <a:gd name="connsiteY26" fmla="*/ 369114 h 2324914"/>
                <a:gd name="connsiteX27" fmla="*/ 5714397 w 8867798"/>
                <a:gd name="connsiteY27" fmla="*/ 343714 h 2324914"/>
                <a:gd name="connsiteX28" fmla="*/ 5752497 w 8867798"/>
                <a:gd name="connsiteY28" fmla="*/ 331014 h 2324914"/>
                <a:gd name="connsiteX29" fmla="*/ 5815997 w 8867798"/>
                <a:gd name="connsiteY29" fmla="*/ 318314 h 2324914"/>
                <a:gd name="connsiteX30" fmla="*/ 5892197 w 8867798"/>
                <a:gd name="connsiteY30" fmla="*/ 292914 h 2324914"/>
                <a:gd name="connsiteX31" fmla="*/ 5930297 w 8867798"/>
                <a:gd name="connsiteY31" fmla="*/ 280214 h 2324914"/>
                <a:gd name="connsiteX32" fmla="*/ 5968397 w 8867798"/>
                <a:gd name="connsiteY32" fmla="*/ 254814 h 2324914"/>
                <a:gd name="connsiteX33" fmla="*/ 6069997 w 8867798"/>
                <a:gd name="connsiteY33" fmla="*/ 242114 h 2324914"/>
                <a:gd name="connsiteX34" fmla="*/ 6552597 w 8867798"/>
                <a:gd name="connsiteY34" fmla="*/ 216714 h 2324914"/>
                <a:gd name="connsiteX35" fmla="*/ 6831997 w 8867798"/>
                <a:gd name="connsiteY35" fmla="*/ 191314 h 2324914"/>
                <a:gd name="connsiteX36" fmla="*/ 6870097 w 8867798"/>
                <a:gd name="connsiteY36" fmla="*/ 178614 h 2324914"/>
                <a:gd name="connsiteX37" fmla="*/ 6920897 w 8867798"/>
                <a:gd name="connsiteY37" fmla="*/ 165914 h 2324914"/>
                <a:gd name="connsiteX38" fmla="*/ 6958997 w 8867798"/>
                <a:gd name="connsiteY38" fmla="*/ 140514 h 2324914"/>
                <a:gd name="connsiteX39" fmla="*/ 7060597 w 8867798"/>
                <a:gd name="connsiteY39" fmla="*/ 127814 h 2324914"/>
                <a:gd name="connsiteX40" fmla="*/ 7136797 w 8867798"/>
                <a:gd name="connsiteY40" fmla="*/ 115114 h 2324914"/>
                <a:gd name="connsiteX41" fmla="*/ 7238397 w 8867798"/>
                <a:gd name="connsiteY41" fmla="*/ 89714 h 2324914"/>
                <a:gd name="connsiteX42" fmla="*/ 7276497 w 8867798"/>
                <a:gd name="connsiteY42" fmla="*/ 77014 h 2324914"/>
                <a:gd name="connsiteX43" fmla="*/ 7352697 w 8867798"/>
                <a:gd name="connsiteY43" fmla="*/ 64314 h 2324914"/>
                <a:gd name="connsiteX44" fmla="*/ 7492397 w 8867798"/>
                <a:gd name="connsiteY44" fmla="*/ 51614 h 2324914"/>
                <a:gd name="connsiteX45" fmla="*/ 7568597 w 8867798"/>
                <a:gd name="connsiteY45" fmla="*/ 38914 h 2324914"/>
                <a:gd name="connsiteX46" fmla="*/ 7911497 w 8867798"/>
                <a:gd name="connsiteY46" fmla="*/ 26214 h 2324914"/>
                <a:gd name="connsiteX47" fmla="*/ 8165497 w 8867798"/>
                <a:gd name="connsiteY47" fmla="*/ 814 h 2324914"/>
                <a:gd name="connsiteX48" fmla="*/ 8457597 w 8867798"/>
                <a:gd name="connsiteY48" fmla="*/ 915214 h 2324914"/>
                <a:gd name="connsiteX49" fmla="*/ 7505097 w 8867798"/>
                <a:gd name="connsiteY49" fmla="*/ 940614 h 2324914"/>
                <a:gd name="connsiteX50" fmla="*/ 7212997 w 8867798"/>
                <a:gd name="connsiteY50" fmla="*/ 966014 h 2324914"/>
                <a:gd name="connsiteX51" fmla="*/ 7085997 w 8867798"/>
                <a:gd name="connsiteY51" fmla="*/ 978714 h 2324914"/>
                <a:gd name="connsiteX52" fmla="*/ 7022497 w 8867798"/>
                <a:gd name="connsiteY52" fmla="*/ 991414 h 2324914"/>
                <a:gd name="connsiteX53" fmla="*/ 6857397 w 8867798"/>
                <a:gd name="connsiteY53" fmla="*/ 1004114 h 2324914"/>
                <a:gd name="connsiteX54" fmla="*/ 6819297 w 8867798"/>
                <a:gd name="connsiteY54" fmla="*/ 1016814 h 2324914"/>
                <a:gd name="connsiteX55" fmla="*/ 6755797 w 8867798"/>
                <a:gd name="connsiteY55" fmla="*/ 1042214 h 2324914"/>
                <a:gd name="connsiteX56" fmla="*/ 6654197 w 8867798"/>
                <a:gd name="connsiteY56" fmla="*/ 1054914 h 2324914"/>
                <a:gd name="connsiteX57" fmla="*/ 6616097 w 8867798"/>
                <a:gd name="connsiteY57" fmla="*/ 1080314 h 2324914"/>
                <a:gd name="connsiteX58" fmla="*/ 6501797 w 8867798"/>
                <a:gd name="connsiteY58" fmla="*/ 1105714 h 2324914"/>
                <a:gd name="connsiteX59" fmla="*/ 6400197 w 8867798"/>
                <a:gd name="connsiteY59" fmla="*/ 1143814 h 2324914"/>
                <a:gd name="connsiteX60" fmla="*/ 6349397 w 8867798"/>
                <a:gd name="connsiteY60" fmla="*/ 1169214 h 2324914"/>
                <a:gd name="connsiteX61" fmla="*/ 6298597 w 8867798"/>
                <a:gd name="connsiteY61" fmla="*/ 1181914 h 2324914"/>
                <a:gd name="connsiteX62" fmla="*/ 6222397 w 8867798"/>
                <a:gd name="connsiteY62" fmla="*/ 1220014 h 2324914"/>
                <a:gd name="connsiteX63" fmla="*/ 6184297 w 8867798"/>
                <a:gd name="connsiteY63" fmla="*/ 1245414 h 2324914"/>
                <a:gd name="connsiteX64" fmla="*/ 6108097 w 8867798"/>
                <a:gd name="connsiteY64" fmla="*/ 1258114 h 2324914"/>
                <a:gd name="connsiteX65" fmla="*/ 6044597 w 8867798"/>
                <a:gd name="connsiteY65" fmla="*/ 1270814 h 2324914"/>
                <a:gd name="connsiteX66" fmla="*/ 5968397 w 8867798"/>
                <a:gd name="connsiteY66" fmla="*/ 1296214 h 2324914"/>
                <a:gd name="connsiteX67" fmla="*/ 5765197 w 8867798"/>
                <a:gd name="connsiteY67" fmla="*/ 1321614 h 2324914"/>
                <a:gd name="connsiteX68" fmla="*/ 5638197 w 8867798"/>
                <a:gd name="connsiteY68" fmla="*/ 1347014 h 2324914"/>
                <a:gd name="connsiteX69" fmla="*/ 5600097 w 8867798"/>
                <a:gd name="connsiteY69" fmla="*/ 1359714 h 2324914"/>
                <a:gd name="connsiteX70" fmla="*/ 5511197 w 8867798"/>
                <a:gd name="connsiteY70" fmla="*/ 1372414 h 2324914"/>
                <a:gd name="connsiteX71" fmla="*/ 5473097 w 8867798"/>
                <a:gd name="connsiteY71" fmla="*/ 1385114 h 2324914"/>
                <a:gd name="connsiteX72" fmla="*/ 5409597 w 8867798"/>
                <a:gd name="connsiteY72" fmla="*/ 1410514 h 2324914"/>
                <a:gd name="connsiteX73" fmla="*/ 5307997 w 8867798"/>
                <a:gd name="connsiteY73" fmla="*/ 1423214 h 2324914"/>
                <a:gd name="connsiteX74" fmla="*/ 5269897 w 8867798"/>
                <a:gd name="connsiteY74" fmla="*/ 1435914 h 2324914"/>
                <a:gd name="connsiteX75" fmla="*/ 5206397 w 8867798"/>
                <a:gd name="connsiteY75" fmla="*/ 1461314 h 2324914"/>
                <a:gd name="connsiteX76" fmla="*/ 5155597 w 8867798"/>
                <a:gd name="connsiteY76" fmla="*/ 1474014 h 2324914"/>
                <a:gd name="connsiteX77" fmla="*/ 5117497 w 8867798"/>
                <a:gd name="connsiteY77" fmla="*/ 1499414 h 2324914"/>
                <a:gd name="connsiteX78" fmla="*/ 5053997 w 8867798"/>
                <a:gd name="connsiteY78" fmla="*/ 1512114 h 2324914"/>
                <a:gd name="connsiteX79" fmla="*/ 5003197 w 8867798"/>
                <a:gd name="connsiteY79" fmla="*/ 1524814 h 2324914"/>
                <a:gd name="connsiteX80" fmla="*/ 4965097 w 8867798"/>
                <a:gd name="connsiteY80" fmla="*/ 1550214 h 2324914"/>
                <a:gd name="connsiteX81" fmla="*/ 4926997 w 8867798"/>
                <a:gd name="connsiteY81" fmla="*/ 1562914 h 2324914"/>
                <a:gd name="connsiteX82" fmla="*/ 4876197 w 8867798"/>
                <a:gd name="connsiteY82" fmla="*/ 1588314 h 2324914"/>
                <a:gd name="connsiteX83" fmla="*/ 4838097 w 8867798"/>
                <a:gd name="connsiteY83" fmla="*/ 1601014 h 2324914"/>
                <a:gd name="connsiteX84" fmla="*/ 4787297 w 8867798"/>
                <a:gd name="connsiteY84" fmla="*/ 1626414 h 2324914"/>
                <a:gd name="connsiteX85" fmla="*/ 4723797 w 8867798"/>
                <a:gd name="connsiteY85" fmla="*/ 1651814 h 2324914"/>
                <a:gd name="connsiteX86" fmla="*/ 4685697 w 8867798"/>
                <a:gd name="connsiteY86" fmla="*/ 1689914 h 2324914"/>
                <a:gd name="connsiteX87" fmla="*/ 4533297 w 8867798"/>
                <a:gd name="connsiteY87" fmla="*/ 1778814 h 2324914"/>
                <a:gd name="connsiteX88" fmla="*/ 4444397 w 8867798"/>
                <a:gd name="connsiteY88" fmla="*/ 1804214 h 2324914"/>
                <a:gd name="connsiteX89" fmla="*/ 4368197 w 8867798"/>
                <a:gd name="connsiteY89" fmla="*/ 1855014 h 2324914"/>
                <a:gd name="connsiteX90" fmla="*/ 4330097 w 8867798"/>
                <a:gd name="connsiteY90" fmla="*/ 1880414 h 2324914"/>
                <a:gd name="connsiteX91" fmla="*/ 4291997 w 8867798"/>
                <a:gd name="connsiteY91" fmla="*/ 1893114 h 2324914"/>
                <a:gd name="connsiteX92" fmla="*/ 4203097 w 8867798"/>
                <a:gd name="connsiteY92" fmla="*/ 1956614 h 2324914"/>
                <a:gd name="connsiteX93" fmla="*/ 4164997 w 8867798"/>
                <a:gd name="connsiteY93" fmla="*/ 1969314 h 2324914"/>
                <a:gd name="connsiteX94" fmla="*/ 4012597 w 8867798"/>
                <a:gd name="connsiteY94" fmla="*/ 2058214 h 2324914"/>
                <a:gd name="connsiteX95" fmla="*/ 3885597 w 8867798"/>
                <a:gd name="connsiteY95" fmla="*/ 2109014 h 2324914"/>
                <a:gd name="connsiteX96" fmla="*/ 3783997 w 8867798"/>
                <a:gd name="connsiteY96" fmla="*/ 2147114 h 2324914"/>
                <a:gd name="connsiteX97" fmla="*/ 3669697 w 8867798"/>
                <a:gd name="connsiteY97" fmla="*/ 2159814 h 2324914"/>
                <a:gd name="connsiteX98" fmla="*/ 3466497 w 8867798"/>
                <a:gd name="connsiteY98" fmla="*/ 2185214 h 2324914"/>
                <a:gd name="connsiteX99" fmla="*/ 2044097 w 8867798"/>
                <a:gd name="connsiteY99" fmla="*/ 2210614 h 2324914"/>
                <a:gd name="connsiteX100" fmla="*/ 1917097 w 8867798"/>
                <a:gd name="connsiteY100" fmla="*/ 2223314 h 2324914"/>
                <a:gd name="connsiteX101" fmla="*/ 1510697 w 8867798"/>
                <a:gd name="connsiteY101" fmla="*/ 2248714 h 2324914"/>
                <a:gd name="connsiteX102" fmla="*/ 1294797 w 8867798"/>
                <a:gd name="connsiteY102" fmla="*/ 2274114 h 2324914"/>
                <a:gd name="connsiteX103" fmla="*/ 1015397 w 8867798"/>
                <a:gd name="connsiteY103" fmla="*/ 2299514 h 2324914"/>
                <a:gd name="connsiteX104" fmla="*/ 723297 w 8867798"/>
                <a:gd name="connsiteY104" fmla="*/ 2312214 h 2324914"/>
                <a:gd name="connsiteX105" fmla="*/ 507397 w 8867798"/>
                <a:gd name="connsiteY105" fmla="*/ 2324914 h 2324914"/>
                <a:gd name="connsiteX106" fmla="*/ 151797 w 8867798"/>
                <a:gd name="connsiteY106" fmla="*/ 2299514 h 2324914"/>
                <a:gd name="connsiteX107" fmla="*/ 43847 w 8867798"/>
                <a:gd name="connsiteY107" fmla="*/ 2280464 h 2324914"/>
                <a:gd name="connsiteX108" fmla="*/ 50197 w 8867798"/>
                <a:gd name="connsiteY108" fmla="*/ 1232714 h 2324914"/>
                <a:gd name="connsiteX0" fmla="*/ 50197 w 8867798"/>
                <a:gd name="connsiteY0" fmla="*/ 1232714 h 2324914"/>
                <a:gd name="connsiteX1" fmla="*/ 672497 w 8867798"/>
                <a:gd name="connsiteY1" fmla="*/ 1232714 h 2324914"/>
                <a:gd name="connsiteX2" fmla="*/ 1364647 w 8867798"/>
                <a:gd name="connsiteY2" fmla="*/ 1194614 h 2324914"/>
                <a:gd name="connsiteX3" fmla="*/ 2437797 w 8867798"/>
                <a:gd name="connsiteY3" fmla="*/ 1131114 h 2324914"/>
                <a:gd name="connsiteX4" fmla="*/ 3244247 w 8867798"/>
                <a:gd name="connsiteY4" fmla="*/ 946964 h 2324914"/>
                <a:gd name="connsiteX5" fmla="*/ 4057047 w 8867798"/>
                <a:gd name="connsiteY5" fmla="*/ 819964 h 2324914"/>
                <a:gd name="connsiteX6" fmla="*/ 4177697 w 8867798"/>
                <a:gd name="connsiteY6" fmla="*/ 1016814 h 2324914"/>
                <a:gd name="connsiteX7" fmla="*/ 4215797 w 8867798"/>
                <a:gd name="connsiteY7" fmla="*/ 1004114 h 2324914"/>
                <a:gd name="connsiteX8" fmla="*/ 4291997 w 8867798"/>
                <a:gd name="connsiteY8" fmla="*/ 966014 h 2324914"/>
                <a:gd name="connsiteX9" fmla="*/ 4342797 w 8867798"/>
                <a:gd name="connsiteY9" fmla="*/ 940614 h 2324914"/>
                <a:gd name="connsiteX10" fmla="*/ 4418997 w 8867798"/>
                <a:gd name="connsiteY10" fmla="*/ 889814 h 2324914"/>
                <a:gd name="connsiteX11" fmla="*/ 4495197 w 8867798"/>
                <a:gd name="connsiteY11" fmla="*/ 826314 h 2324914"/>
                <a:gd name="connsiteX12" fmla="*/ 4533297 w 8867798"/>
                <a:gd name="connsiteY12" fmla="*/ 788214 h 2324914"/>
                <a:gd name="connsiteX13" fmla="*/ 4622197 w 8867798"/>
                <a:gd name="connsiteY13" fmla="*/ 724714 h 2324914"/>
                <a:gd name="connsiteX14" fmla="*/ 4672997 w 8867798"/>
                <a:gd name="connsiteY14" fmla="*/ 699314 h 2324914"/>
                <a:gd name="connsiteX15" fmla="*/ 4774597 w 8867798"/>
                <a:gd name="connsiteY15" fmla="*/ 673914 h 2324914"/>
                <a:gd name="connsiteX16" fmla="*/ 4863497 w 8867798"/>
                <a:gd name="connsiteY16" fmla="*/ 623114 h 2324914"/>
                <a:gd name="connsiteX17" fmla="*/ 4914297 w 8867798"/>
                <a:gd name="connsiteY17" fmla="*/ 597714 h 2324914"/>
                <a:gd name="connsiteX18" fmla="*/ 4990497 w 8867798"/>
                <a:gd name="connsiteY18" fmla="*/ 585014 h 2324914"/>
                <a:gd name="connsiteX19" fmla="*/ 5130197 w 8867798"/>
                <a:gd name="connsiteY19" fmla="*/ 546914 h 2324914"/>
                <a:gd name="connsiteX20" fmla="*/ 5231797 w 8867798"/>
                <a:gd name="connsiteY20" fmla="*/ 508814 h 2324914"/>
                <a:gd name="connsiteX21" fmla="*/ 5358797 w 8867798"/>
                <a:gd name="connsiteY21" fmla="*/ 470714 h 2324914"/>
                <a:gd name="connsiteX22" fmla="*/ 5396897 w 8867798"/>
                <a:gd name="connsiteY22" fmla="*/ 458014 h 2324914"/>
                <a:gd name="connsiteX23" fmla="*/ 5447697 w 8867798"/>
                <a:gd name="connsiteY23" fmla="*/ 445314 h 2324914"/>
                <a:gd name="connsiteX24" fmla="*/ 5511197 w 8867798"/>
                <a:gd name="connsiteY24" fmla="*/ 419914 h 2324914"/>
                <a:gd name="connsiteX25" fmla="*/ 5587397 w 8867798"/>
                <a:gd name="connsiteY25" fmla="*/ 394514 h 2324914"/>
                <a:gd name="connsiteX26" fmla="*/ 5625497 w 8867798"/>
                <a:gd name="connsiteY26" fmla="*/ 369114 h 2324914"/>
                <a:gd name="connsiteX27" fmla="*/ 5714397 w 8867798"/>
                <a:gd name="connsiteY27" fmla="*/ 343714 h 2324914"/>
                <a:gd name="connsiteX28" fmla="*/ 5752497 w 8867798"/>
                <a:gd name="connsiteY28" fmla="*/ 331014 h 2324914"/>
                <a:gd name="connsiteX29" fmla="*/ 5815997 w 8867798"/>
                <a:gd name="connsiteY29" fmla="*/ 318314 h 2324914"/>
                <a:gd name="connsiteX30" fmla="*/ 5892197 w 8867798"/>
                <a:gd name="connsiteY30" fmla="*/ 292914 h 2324914"/>
                <a:gd name="connsiteX31" fmla="*/ 5930297 w 8867798"/>
                <a:gd name="connsiteY31" fmla="*/ 280214 h 2324914"/>
                <a:gd name="connsiteX32" fmla="*/ 5968397 w 8867798"/>
                <a:gd name="connsiteY32" fmla="*/ 254814 h 2324914"/>
                <a:gd name="connsiteX33" fmla="*/ 6069997 w 8867798"/>
                <a:gd name="connsiteY33" fmla="*/ 242114 h 2324914"/>
                <a:gd name="connsiteX34" fmla="*/ 6552597 w 8867798"/>
                <a:gd name="connsiteY34" fmla="*/ 216714 h 2324914"/>
                <a:gd name="connsiteX35" fmla="*/ 6831997 w 8867798"/>
                <a:gd name="connsiteY35" fmla="*/ 191314 h 2324914"/>
                <a:gd name="connsiteX36" fmla="*/ 6870097 w 8867798"/>
                <a:gd name="connsiteY36" fmla="*/ 178614 h 2324914"/>
                <a:gd name="connsiteX37" fmla="*/ 6920897 w 8867798"/>
                <a:gd name="connsiteY37" fmla="*/ 165914 h 2324914"/>
                <a:gd name="connsiteX38" fmla="*/ 6958997 w 8867798"/>
                <a:gd name="connsiteY38" fmla="*/ 140514 h 2324914"/>
                <a:gd name="connsiteX39" fmla="*/ 7060597 w 8867798"/>
                <a:gd name="connsiteY39" fmla="*/ 127814 h 2324914"/>
                <a:gd name="connsiteX40" fmla="*/ 7136797 w 8867798"/>
                <a:gd name="connsiteY40" fmla="*/ 115114 h 2324914"/>
                <a:gd name="connsiteX41" fmla="*/ 7238397 w 8867798"/>
                <a:gd name="connsiteY41" fmla="*/ 89714 h 2324914"/>
                <a:gd name="connsiteX42" fmla="*/ 7276497 w 8867798"/>
                <a:gd name="connsiteY42" fmla="*/ 77014 h 2324914"/>
                <a:gd name="connsiteX43" fmla="*/ 7352697 w 8867798"/>
                <a:gd name="connsiteY43" fmla="*/ 64314 h 2324914"/>
                <a:gd name="connsiteX44" fmla="*/ 7492397 w 8867798"/>
                <a:gd name="connsiteY44" fmla="*/ 51614 h 2324914"/>
                <a:gd name="connsiteX45" fmla="*/ 7568597 w 8867798"/>
                <a:gd name="connsiteY45" fmla="*/ 38914 h 2324914"/>
                <a:gd name="connsiteX46" fmla="*/ 7911497 w 8867798"/>
                <a:gd name="connsiteY46" fmla="*/ 26214 h 2324914"/>
                <a:gd name="connsiteX47" fmla="*/ 8165497 w 8867798"/>
                <a:gd name="connsiteY47" fmla="*/ 814 h 2324914"/>
                <a:gd name="connsiteX48" fmla="*/ 8457597 w 8867798"/>
                <a:gd name="connsiteY48" fmla="*/ 915214 h 2324914"/>
                <a:gd name="connsiteX49" fmla="*/ 7505097 w 8867798"/>
                <a:gd name="connsiteY49" fmla="*/ 940614 h 2324914"/>
                <a:gd name="connsiteX50" fmla="*/ 7212997 w 8867798"/>
                <a:gd name="connsiteY50" fmla="*/ 966014 h 2324914"/>
                <a:gd name="connsiteX51" fmla="*/ 7085997 w 8867798"/>
                <a:gd name="connsiteY51" fmla="*/ 978714 h 2324914"/>
                <a:gd name="connsiteX52" fmla="*/ 7022497 w 8867798"/>
                <a:gd name="connsiteY52" fmla="*/ 991414 h 2324914"/>
                <a:gd name="connsiteX53" fmla="*/ 6857397 w 8867798"/>
                <a:gd name="connsiteY53" fmla="*/ 1004114 h 2324914"/>
                <a:gd name="connsiteX54" fmla="*/ 6819297 w 8867798"/>
                <a:gd name="connsiteY54" fmla="*/ 1016814 h 2324914"/>
                <a:gd name="connsiteX55" fmla="*/ 6755797 w 8867798"/>
                <a:gd name="connsiteY55" fmla="*/ 1042214 h 2324914"/>
                <a:gd name="connsiteX56" fmla="*/ 6654197 w 8867798"/>
                <a:gd name="connsiteY56" fmla="*/ 1054914 h 2324914"/>
                <a:gd name="connsiteX57" fmla="*/ 6616097 w 8867798"/>
                <a:gd name="connsiteY57" fmla="*/ 1080314 h 2324914"/>
                <a:gd name="connsiteX58" fmla="*/ 6501797 w 8867798"/>
                <a:gd name="connsiteY58" fmla="*/ 1105714 h 2324914"/>
                <a:gd name="connsiteX59" fmla="*/ 6400197 w 8867798"/>
                <a:gd name="connsiteY59" fmla="*/ 1143814 h 2324914"/>
                <a:gd name="connsiteX60" fmla="*/ 6349397 w 8867798"/>
                <a:gd name="connsiteY60" fmla="*/ 1169214 h 2324914"/>
                <a:gd name="connsiteX61" fmla="*/ 6298597 w 8867798"/>
                <a:gd name="connsiteY61" fmla="*/ 1181914 h 2324914"/>
                <a:gd name="connsiteX62" fmla="*/ 6222397 w 8867798"/>
                <a:gd name="connsiteY62" fmla="*/ 1220014 h 2324914"/>
                <a:gd name="connsiteX63" fmla="*/ 6184297 w 8867798"/>
                <a:gd name="connsiteY63" fmla="*/ 1245414 h 2324914"/>
                <a:gd name="connsiteX64" fmla="*/ 6108097 w 8867798"/>
                <a:gd name="connsiteY64" fmla="*/ 1258114 h 2324914"/>
                <a:gd name="connsiteX65" fmla="*/ 6044597 w 8867798"/>
                <a:gd name="connsiteY65" fmla="*/ 1270814 h 2324914"/>
                <a:gd name="connsiteX66" fmla="*/ 5968397 w 8867798"/>
                <a:gd name="connsiteY66" fmla="*/ 1296214 h 2324914"/>
                <a:gd name="connsiteX67" fmla="*/ 5765197 w 8867798"/>
                <a:gd name="connsiteY67" fmla="*/ 1321614 h 2324914"/>
                <a:gd name="connsiteX68" fmla="*/ 5638197 w 8867798"/>
                <a:gd name="connsiteY68" fmla="*/ 1347014 h 2324914"/>
                <a:gd name="connsiteX69" fmla="*/ 5600097 w 8867798"/>
                <a:gd name="connsiteY69" fmla="*/ 1359714 h 2324914"/>
                <a:gd name="connsiteX70" fmla="*/ 5511197 w 8867798"/>
                <a:gd name="connsiteY70" fmla="*/ 1372414 h 2324914"/>
                <a:gd name="connsiteX71" fmla="*/ 5473097 w 8867798"/>
                <a:gd name="connsiteY71" fmla="*/ 1385114 h 2324914"/>
                <a:gd name="connsiteX72" fmla="*/ 5409597 w 8867798"/>
                <a:gd name="connsiteY72" fmla="*/ 1410514 h 2324914"/>
                <a:gd name="connsiteX73" fmla="*/ 5307997 w 8867798"/>
                <a:gd name="connsiteY73" fmla="*/ 1423214 h 2324914"/>
                <a:gd name="connsiteX74" fmla="*/ 5269897 w 8867798"/>
                <a:gd name="connsiteY74" fmla="*/ 1435914 h 2324914"/>
                <a:gd name="connsiteX75" fmla="*/ 5206397 w 8867798"/>
                <a:gd name="connsiteY75" fmla="*/ 1461314 h 2324914"/>
                <a:gd name="connsiteX76" fmla="*/ 5155597 w 8867798"/>
                <a:gd name="connsiteY76" fmla="*/ 1474014 h 2324914"/>
                <a:gd name="connsiteX77" fmla="*/ 5117497 w 8867798"/>
                <a:gd name="connsiteY77" fmla="*/ 1499414 h 2324914"/>
                <a:gd name="connsiteX78" fmla="*/ 5053997 w 8867798"/>
                <a:gd name="connsiteY78" fmla="*/ 1512114 h 2324914"/>
                <a:gd name="connsiteX79" fmla="*/ 5003197 w 8867798"/>
                <a:gd name="connsiteY79" fmla="*/ 1524814 h 2324914"/>
                <a:gd name="connsiteX80" fmla="*/ 4965097 w 8867798"/>
                <a:gd name="connsiteY80" fmla="*/ 1550214 h 2324914"/>
                <a:gd name="connsiteX81" fmla="*/ 4926997 w 8867798"/>
                <a:gd name="connsiteY81" fmla="*/ 1562914 h 2324914"/>
                <a:gd name="connsiteX82" fmla="*/ 4876197 w 8867798"/>
                <a:gd name="connsiteY82" fmla="*/ 1588314 h 2324914"/>
                <a:gd name="connsiteX83" fmla="*/ 4838097 w 8867798"/>
                <a:gd name="connsiteY83" fmla="*/ 1601014 h 2324914"/>
                <a:gd name="connsiteX84" fmla="*/ 4787297 w 8867798"/>
                <a:gd name="connsiteY84" fmla="*/ 1626414 h 2324914"/>
                <a:gd name="connsiteX85" fmla="*/ 4723797 w 8867798"/>
                <a:gd name="connsiteY85" fmla="*/ 1651814 h 2324914"/>
                <a:gd name="connsiteX86" fmla="*/ 4685697 w 8867798"/>
                <a:gd name="connsiteY86" fmla="*/ 1689914 h 2324914"/>
                <a:gd name="connsiteX87" fmla="*/ 4533297 w 8867798"/>
                <a:gd name="connsiteY87" fmla="*/ 1778814 h 2324914"/>
                <a:gd name="connsiteX88" fmla="*/ 4444397 w 8867798"/>
                <a:gd name="connsiteY88" fmla="*/ 1804214 h 2324914"/>
                <a:gd name="connsiteX89" fmla="*/ 4368197 w 8867798"/>
                <a:gd name="connsiteY89" fmla="*/ 1855014 h 2324914"/>
                <a:gd name="connsiteX90" fmla="*/ 4330097 w 8867798"/>
                <a:gd name="connsiteY90" fmla="*/ 1880414 h 2324914"/>
                <a:gd name="connsiteX91" fmla="*/ 4291997 w 8867798"/>
                <a:gd name="connsiteY91" fmla="*/ 1893114 h 2324914"/>
                <a:gd name="connsiteX92" fmla="*/ 4203097 w 8867798"/>
                <a:gd name="connsiteY92" fmla="*/ 1956614 h 2324914"/>
                <a:gd name="connsiteX93" fmla="*/ 4164997 w 8867798"/>
                <a:gd name="connsiteY93" fmla="*/ 1969314 h 2324914"/>
                <a:gd name="connsiteX94" fmla="*/ 4012597 w 8867798"/>
                <a:gd name="connsiteY94" fmla="*/ 2058214 h 2324914"/>
                <a:gd name="connsiteX95" fmla="*/ 3885597 w 8867798"/>
                <a:gd name="connsiteY95" fmla="*/ 2109014 h 2324914"/>
                <a:gd name="connsiteX96" fmla="*/ 3783997 w 8867798"/>
                <a:gd name="connsiteY96" fmla="*/ 2147114 h 2324914"/>
                <a:gd name="connsiteX97" fmla="*/ 3669697 w 8867798"/>
                <a:gd name="connsiteY97" fmla="*/ 2159814 h 2324914"/>
                <a:gd name="connsiteX98" fmla="*/ 3466497 w 8867798"/>
                <a:gd name="connsiteY98" fmla="*/ 2185214 h 2324914"/>
                <a:gd name="connsiteX99" fmla="*/ 2044097 w 8867798"/>
                <a:gd name="connsiteY99" fmla="*/ 2210614 h 2324914"/>
                <a:gd name="connsiteX100" fmla="*/ 1917097 w 8867798"/>
                <a:gd name="connsiteY100" fmla="*/ 2223314 h 2324914"/>
                <a:gd name="connsiteX101" fmla="*/ 1510697 w 8867798"/>
                <a:gd name="connsiteY101" fmla="*/ 2248714 h 2324914"/>
                <a:gd name="connsiteX102" fmla="*/ 1294797 w 8867798"/>
                <a:gd name="connsiteY102" fmla="*/ 2274114 h 2324914"/>
                <a:gd name="connsiteX103" fmla="*/ 1015397 w 8867798"/>
                <a:gd name="connsiteY103" fmla="*/ 2299514 h 2324914"/>
                <a:gd name="connsiteX104" fmla="*/ 723297 w 8867798"/>
                <a:gd name="connsiteY104" fmla="*/ 2312214 h 2324914"/>
                <a:gd name="connsiteX105" fmla="*/ 507397 w 8867798"/>
                <a:gd name="connsiteY105" fmla="*/ 2324914 h 2324914"/>
                <a:gd name="connsiteX106" fmla="*/ 43847 w 8867798"/>
                <a:gd name="connsiteY106" fmla="*/ 2280464 h 2324914"/>
                <a:gd name="connsiteX107" fmla="*/ 50197 w 8867798"/>
                <a:gd name="connsiteY10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919225 w 8869926"/>
                <a:gd name="connsiteY100" fmla="*/ 2223314 h 2324914"/>
                <a:gd name="connsiteX101" fmla="*/ 1512825 w 8869926"/>
                <a:gd name="connsiteY101" fmla="*/ 2248714 h 2324914"/>
                <a:gd name="connsiteX102" fmla="*/ 1296925 w 8869926"/>
                <a:gd name="connsiteY102" fmla="*/ 2274114 h 2324914"/>
                <a:gd name="connsiteX103" fmla="*/ 1017525 w 8869926"/>
                <a:gd name="connsiteY103" fmla="*/ 2299514 h 2324914"/>
                <a:gd name="connsiteX104" fmla="*/ 725425 w 8869926"/>
                <a:gd name="connsiteY104" fmla="*/ 2312214 h 2324914"/>
                <a:gd name="connsiteX105" fmla="*/ 509525 w 8869926"/>
                <a:gd name="connsiteY105" fmla="*/ 2324914 h 2324914"/>
                <a:gd name="connsiteX106" fmla="*/ 39625 w 8869926"/>
                <a:gd name="connsiteY106" fmla="*/ 2312214 h 2324914"/>
                <a:gd name="connsiteX107" fmla="*/ 52325 w 8869926"/>
                <a:gd name="connsiteY10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919225 w 8869926"/>
                <a:gd name="connsiteY100" fmla="*/ 2223314 h 2324914"/>
                <a:gd name="connsiteX101" fmla="*/ 1512825 w 8869926"/>
                <a:gd name="connsiteY101" fmla="*/ 2248714 h 2324914"/>
                <a:gd name="connsiteX102" fmla="*/ 1296925 w 8869926"/>
                <a:gd name="connsiteY102" fmla="*/ 2274114 h 2324914"/>
                <a:gd name="connsiteX103" fmla="*/ 1017525 w 8869926"/>
                <a:gd name="connsiteY103" fmla="*/ 2299514 h 2324914"/>
                <a:gd name="connsiteX104" fmla="*/ 509525 w 8869926"/>
                <a:gd name="connsiteY104" fmla="*/ 2324914 h 2324914"/>
                <a:gd name="connsiteX105" fmla="*/ 39625 w 8869926"/>
                <a:gd name="connsiteY105" fmla="*/ 2312214 h 2324914"/>
                <a:gd name="connsiteX106" fmla="*/ 52325 w 8869926"/>
                <a:gd name="connsiteY10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919225 w 8869926"/>
                <a:gd name="connsiteY100" fmla="*/ 2223314 h 2324914"/>
                <a:gd name="connsiteX101" fmla="*/ 1512825 w 8869926"/>
                <a:gd name="connsiteY101" fmla="*/ 2248714 h 2324914"/>
                <a:gd name="connsiteX102" fmla="*/ 1296925 w 8869926"/>
                <a:gd name="connsiteY102" fmla="*/ 2274114 h 2324914"/>
                <a:gd name="connsiteX103" fmla="*/ 509525 w 8869926"/>
                <a:gd name="connsiteY103" fmla="*/ 2324914 h 2324914"/>
                <a:gd name="connsiteX104" fmla="*/ 39625 w 8869926"/>
                <a:gd name="connsiteY104" fmla="*/ 2312214 h 2324914"/>
                <a:gd name="connsiteX105" fmla="*/ 52325 w 8869926"/>
                <a:gd name="connsiteY10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919225 w 8869926"/>
                <a:gd name="connsiteY100" fmla="*/ 2223314 h 2324914"/>
                <a:gd name="connsiteX101" fmla="*/ 1512825 w 8869926"/>
                <a:gd name="connsiteY101" fmla="*/ 2248714 h 2324914"/>
                <a:gd name="connsiteX102" fmla="*/ 1328675 w 8869926"/>
                <a:gd name="connsiteY102" fmla="*/ 2280465 h 2324914"/>
                <a:gd name="connsiteX103" fmla="*/ 1296925 w 8869926"/>
                <a:gd name="connsiteY103" fmla="*/ 2274114 h 2324914"/>
                <a:gd name="connsiteX104" fmla="*/ 509525 w 8869926"/>
                <a:gd name="connsiteY104" fmla="*/ 2324914 h 2324914"/>
                <a:gd name="connsiteX105" fmla="*/ 39625 w 8869926"/>
                <a:gd name="connsiteY105" fmla="*/ 2312214 h 2324914"/>
                <a:gd name="connsiteX106" fmla="*/ 52325 w 8869926"/>
                <a:gd name="connsiteY10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919225 w 8869926"/>
                <a:gd name="connsiteY100" fmla="*/ 2223314 h 2324914"/>
                <a:gd name="connsiteX101" fmla="*/ 1328675 w 8869926"/>
                <a:gd name="connsiteY101" fmla="*/ 2280465 h 2324914"/>
                <a:gd name="connsiteX102" fmla="*/ 1296925 w 8869926"/>
                <a:gd name="connsiteY102" fmla="*/ 2274114 h 2324914"/>
                <a:gd name="connsiteX103" fmla="*/ 509525 w 8869926"/>
                <a:gd name="connsiteY103" fmla="*/ 2324914 h 2324914"/>
                <a:gd name="connsiteX104" fmla="*/ 39625 w 8869926"/>
                <a:gd name="connsiteY104" fmla="*/ 2312214 h 2324914"/>
                <a:gd name="connsiteX105" fmla="*/ 52325 w 8869926"/>
                <a:gd name="connsiteY10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328675 w 8869926"/>
                <a:gd name="connsiteY100" fmla="*/ 2280465 h 2324914"/>
                <a:gd name="connsiteX101" fmla="*/ 1296925 w 8869926"/>
                <a:gd name="connsiteY101" fmla="*/ 2274114 h 2324914"/>
                <a:gd name="connsiteX102" fmla="*/ 509525 w 8869926"/>
                <a:gd name="connsiteY102" fmla="*/ 2324914 h 2324914"/>
                <a:gd name="connsiteX103" fmla="*/ 39625 w 8869926"/>
                <a:gd name="connsiteY103" fmla="*/ 2312214 h 2324914"/>
                <a:gd name="connsiteX104" fmla="*/ 52325 w 8869926"/>
                <a:gd name="connsiteY10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103375 w 8869926"/>
                <a:gd name="connsiteY99" fmla="*/ 2280464 h 2324914"/>
                <a:gd name="connsiteX100" fmla="*/ 1328675 w 8869926"/>
                <a:gd name="connsiteY100" fmla="*/ 2280465 h 2324914"/>
                <a:gd name="connsiteX101" fmla="*/ 1296925 w 8869926"/>
                <a:gd name="connsiteY101" fmla="*/ 2274114 h 2324914"/>
                <a:gd name="connsiteX102" fmla="*/ 509525 w 8869926"/>
                <a:gd name="connsiteY102" fmla="*/ 2324914 h 2324914"/>
                <a:gd name="connsiteX103" fmla="*/ 39625 w 8869926"/>
                <a:gd name="connsiteY103" fmla="*/ 2312214 h 2324914"/>
                <a:gd name="connsiteX104" fmla="*/ 52325 w 8869926"/>
                <a:gd name="connsiteY10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103375 w 8869926"/>
                <a:gd name="connsiteY99" fmla="*/ 2280464 h 2324914"/>
                <a:gd name="connsiteX100" fmla="*/ 1296925 w 8869926"/>
                <a:gd name="connsiteY100" fmla="*/ 2274114 h 2324914"/>
                <a:gd name="connsiteX101" fmla="*/ 509525 w 8869926"/>
                <a:gd name="connsiteY101" fmla="*/ 2324914 h 2324914"/>
                <a:gd name="connsiteX102" fmla="*/ 39625 w 8869926"/>
                <a:gd name="connsiteY102" fmla="*/ 2312214 h 2324914"/>
                <a:gd name="connsiteX103" fmla="*/ 52325 w 8869926"/>
                <a:gd name="connsiteY10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103375 w 8869926"/>
                <a:gd name="connsiteY99" fmla="*/ 2280464 h 2324914"/>
                <a:gd name="connsiteX100" fmla="*/ 1296925 w 8869926"/>
                <a:gd name="connsiteY100" fmla="*/ 2299514 h 2324914"/>
                <a:gd name="connsiteX101" fmla="*/ 509525 w 8869926"/>
                <a:gd name="connsiteY101" fmla="*/ 2324914 h 2324914"/>
                <a:gd name="connsiteX102" fmla="*/ 39625 w 8869926"/>
                <a:gd name="connsiteY102" fmla="*/ 2312214 h 2324914"/>
                <a:gd name="connsiteX103" fmla="*/ 52325 w 8869926"/>
                <a:gd name="connsiteY10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786125 w 8869926"/>
                <a:gd name="connsiteY97" fmla="*/ 2153465 h 2324914"/>
                <a:gd name="connsiteX98" fmla="*/ 3671825 w 8869926"/>
                <a:gd name="connsiteY98" fmla="*/ 2159814 h 2324914"/>
                <a:gd name="connsiteX99" fmla="*/ 3468625 w 8869926"/>
                <a:gd name="connsiteY99" fmla="*/ 2185214 h 2324914"/>
                <a:gd name="connsiteX100" fmla="*/ 2103375 w 8869926"/>
                <a:gd name="connsiteY100" fmla="*/ 2280464 h 2324914"/>
                <a:gd name="connsiteX101" fmla="*/ 1296925 w 8869926"/>
                <a:gd name="connsiteY101" fmla="*/ 2299514 h 2324914"/>
                <a:gd name="connsiteX102" fmla="*/ 509525 w 8869926"/>
                <a:gd name="connsiteY102" fmla="*/ 2324914 h 2324914"/>
                <a:gd name="connsiteX103" fmla="*/ 39625 w 8869926"/>
                <a:gd name="connsiteY103" fmla="*/ 2312214 h 2324914"/>
                <a:gd name="connsiteX104" fmla="*/ 52325 w 8869926"/>
                <a:gd name="connsiteY10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786125 w 8869926"/>
                <a:gd name="connsiteY97" fmla="*/ 2153465 h 2324914"/>
                <a:gd name="connsiteX98" fmla="*/ 3468625 w 8869926"/>
                <a:gd name="connsiteY98" fmla="*/ 2185214 h 2324914"/>
                <a:gd name="connsiteX99" fmla="*/ 2103375 w 8869926"/>
                <a:gd name="connsiteY99" fmla="*/ 2280464 h 2324914"/>
                <a:gd name="connsiteX100" fmla="*/ 1296925 w 8869926"/>
                <a:gd name="connsiteY100" fmla="*/ 2299514 h 2324914"/>
                <a:gd name="connsiteX101" fmla="*/ 509525 w 8869926"/>
                <a:gd name="connsiteY101" fmla="*/ 2324914 h 2324914"/>
                <a:gd name="connsiteX102" fmla="*/ 39625 w 8869926"/>
                <a:gd name="connsiteY102" fmla="*/ 2312214 h 2324914"/>
                <a:gd name="connsiteX103" fmla="*/ 52325 w 8869926"/>
                <a:gd name="connsiteY10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468625 w 8869926"/>
                <a:gd name="connsiteY97" fmla="*/ 2185214 h 2324914"/>
                <a:gd name="connsiteX98" fmla="*/ 2103375 w 8869926"/>
                <a:gd name="connsiteY98" fmla="*/ 2280464 h 2324914"/>
                <a:gd name="connsiteX99" fmla="*/ 1296925 w 8869926"/>
                <a:gd name="connsiteY99" fmla="*/ 2299514 h 2324914"/>
                <a:gd name="connsiteX100" fmla="*/ 509525 w 8869926"/>
                <a:gd name="connsiteY100" fmla="*/ 2324914 h 2324914"/>
                <a:gd name="connsiteX101" fmla="*/ 39625 w 8869926"/>
                <a:gd name="connsiteY101" fmla="*/ 2312214 h 2324914"/>
                <a:gd name="connsiteX102" fmla="*/ 52325 w 8869926"/>
                <a:gd name="connsiteY102"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468625 w 8869926"/>
                <a:gd name="connsiteY96" fmla="*/ 2185214 h 2324914"/>
                <a:gd name="connsiteX97" fmla="*/ 2103375 w 8869926"/>
                <a:gd name="connsiteY97" fmla="*/ 2280464 h 2324914"/>
                <a:gd name="connsiteX98" fmla="*/ 1296925 w 8869926"/>
                <a:gd name="connsiteY98" fmla="*/ 2299514 h 2324914"/>
                <a:gd name="connsiteX99" fmla="*/ 509525 w 8869926"/>
                <a:gd name="connsiteY99" fmla="*/ 2324914 h 2324914"/>
                <a:gd name="connsiteX100" fmla="*/ 39625 w 8869926"/>
                <a:gd name="connsiteY100" fmla="*/ 2312214 h 2324914"/>
                <a:gd name="connsiteX101" fmla="*/ 52325 w 8869926"/>
                <a:gd name="connsiteY101"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468625 w 8869926"/>
                <a:gd name="connsiteY95" fmla="*/ 2185214 h 2324914"/>
                <a:gd name="connsiteX96" fmla="*/ 2103375 w 8869926"/>
                <a:gd name="connsiteY96" fmla="*/ 2280464 h 2324914"/>
                <a:gd name="connsiteX97" fmla="*/ 1296925 w 8869926"/>
                <a:gd name="connsiteY97" fmla="*/ 2299514 h 2324914"/>
                <a:gd name="connsiteX98" fmla="*/ 509525 w 8869926"/>
                <a:gd name="connsiteY98" fmla="*/ 2324914 h 2324914"/>
                <a:gd name="connsiteX99" fmla="*/ 39625 w 8869926"/>
                <a:gd name="connsiteY99" fmla="*/ 2312214 h 2324914"/>
                <a:gd name="connsiteX100" fmla="*/ 52325 w 8869926"/>
                <a:gd name="connsiteY10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3468625 w 8869926"/>
                <a:gd name="connsiteY94" fmla="*/ 2185214 h 2324914"/>
                <a:gd name="connsiteX95" fmla="*/ 2103375 w 8869926"/>
                <a:gd name="connsiteY95" fmla="*/ 2280464 h 2324914"/>
                <a:gd name="connsiteX96" fmla="*/ 1296925 w 8869926"/>
                <a:gd name="connsiteY96" fmla="*/ 2299514 h 2324914"/>
                <a:gd name="connsiteX97" fmla="*/ 509525 w 8869926"/>
                <a:gd name="connsiteY97" fmla="*/ 2324914 h 2324914"/>
                <a:gd name="connsiteX98" fmla="*/ 39625 w 8869926"/>
                <a:gd name="connsiteY98" fmla="*/ 2312214 h 2324914"/>
                <a:gd name="connsiteX99" fmla="*/ 52325 w 8869926"/>
                <a:gd name="connsiteY99"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3468625 w 8869926"/>
                <a:gd name="connsiteY93" fmla="*/ 2185214 h 2324914"/>
                <a:gd name="connsiteX94" fmla="*/ 2103375 w 8869926"/>
                <a:gd name="connsiteY94" fmla="*/ 2280464 h 2324914"/>
                <a:gd name="connsiteX95" fmla="*/ 1296925 w 8869926"/>
                <a:gd name="connsiteY95" fmla="*/ 2299514 h 2324914"/>
                <a:gd name="connsiteX96" fmla="*/ 509525 w 8869926"/>
                <a:gd name="connsiteY96" fmla="*/ 2324914 h 2324914"/>
                <a:gd name="connsiteX97" fmla="*/ 39625 w 8869926"/>
                <a:gd name="connsiteY97" fmla="*/ 2312214 h 2324914"/>
                <a:gd name="connsiteX98" fmla="*/ 52325 w 8869926"/>
                <a:gd name="connsiteY98"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17925 w 8869926"/>
                <a:gd name="connsiteY92" fmla="*/ 1994714 h 2324914"/>
                <a:gd name="connsiteX93" fmla="*/ 3468625 w 8869926"/>
                <a:gd name="connsiteY93" fmla="*/ 2185214 h 2324914"/>
                <a:gd name="connsiteX94" fmla="*/ 2103375 w 8869926"/>
                <a:gd name="connsiteY94" fmla="*/ 2280464 h 2324914"/>
                <a:gd name="connsiteX95" fmla="*/ 1296925 w 8869926"/>
                <a:gd name="connsiteY95" fmla="*/ 2299514 h 2324914"/>
                <a:gd name="connsiteX96" fmla="*/ 509525 w 8869926"/>
                <a:gd name="connsiteY96" fmla="*/ 2324914 h 2324914"/>
                <a:gd name="connsiteX97" fmla="*/ 39625 w 8869926"/>
                <a:gd name="connsiteY97" fmla="*/ 2312214 h 2324914"/>
                <a:gd name="connsiteX98" fmla="*/ 52325 w 8869926"/>
                <a:gd name="connsiteY98"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17925 w 8869926"/>
                <a:gd name="connsiteY91" fmla="*/ 1994714 h 2324914"/>
                <a:gd name="connsiteX92" fmla="*/ 3468625 w 8869926"/>
                <a:gd name="connsiteY92" fmla="*/ 2185214 h 2324914"/>
                <a:gd name="connsiteX93" fmla="*/ 2103375 w 8869926"/>
                <a:gd name="connsiteY93" fmla="*/ 2280464 h 2324914"/>
                <a:gd name="connsiteX94" fmla="*/ 1296925 w 8869926"/>
                <a:gd name="connsiteY94" fmla="*/ 2299514 h 2324914"/>
                <a:gd name="connsiteX95" fmla="*/ 509525 w 8869926"/>
                <a:gd name="connsiteY95" fmla="*/ 2324914 h 2324914"/>
                <a:gd name="connsiteX96" fmla="*/ 39625 w 8869926"/>
                <a:gd name="connsiteY96" fmla="*/ 2312214 h 2324914"/>
                <a:gd name="connsiteX97" fmla="*/ 52325 w 8869926"/>
                <a:gd name="connsiteY9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217925 w 8869926"/>
                <a:gd name="connsiteY90" fmla="*/ 1994714 h 2324914"/>
                <a:gd name="connsiteX91" fmla="*/ 3468625 w 8869926"/>
                <a:gd name="connsiteY91" fmla="*/ 2185214 h 2324914"/>
                <a:gd name="connsiteX92" fmla="*/ 2103375 w 8869926"/>
                <a:gd name="connsiteY92" fmla="*/ 2280464 h 2324914"/>
                <a:gd name="connsiteX93" fmla="*/ 1296925 w 8869926"/>
                <a:gd name="connsiteY93" fmla="*/ 2299514 h 2324914"/>
                <a:gd name="connsiteX94" fmla="*/ 509525 w 8869926"/>
                <a:gd name="connsiteY94" fmla="*/ 2324914 h 2324914"/>
                <a:gd name="connsiteX95" fmla="*/ 39625 w 8869926"/>
                <a:gd name="connsiteY95" fmla="*/ 2312214 h 2324914"/>
                <a:gd name="connsiteX96" fmla="*/ 52325 w 8869926"/>
                <a:gd name="connsiteY9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217925 w 8869926"/>
                <a:gd name="connsiteY89" fmla="*/ 1994714 h 2324914"/>
                <a:gd name="connsiteX90" fmla="*/ 3468625 w 8869926"/>
                <a:gd name="connsiteY90" fmla="*/ 2185214 h 2324914"/>
                <a:gd name="connsiteX91" fmla="*/ 2103375 w 8869926"/>
                <a:gd name="connsiteY91" fmla="*/ 2280464 h 2324914"/>
                <a:gd name="connsiteX92" fmla="*/ 1296925 w 8869926"/>
                <a:gd name="connsiteY92" fmla="*/ 2299514 h 2324914"/>
                <a:gd name="connsiteX93" fmla="*/ 509525 w 8869926"/>
                <a:gd name="connsiteY93" fmla="*/ 2324914 h 2324914"/>
                <a:gd name="connsiteX94" fmla="*/ 39625 w 8869926"/>
                <a:gd name="connsiteY94" fmla="*/ 2312214 h 2324914"/>
                <a:gd name="connsiteX95" fmla="*/ 52325 w 8869926"/>
                <a:gd name="connsiteY9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217925 w 8869926"/>
                <a:gd name="connsiteY88" fmla="*/ 1994714 h 2324914"/>
                <a:gd name="connsiteX89" fmla="*/ 3468625 w 8869926"/>
                <a:gd name="connsiteY89" fmla="*/ 2185214 h 2324914"/>
                <a:gd name="connsiteX90" fmla="*/ 2103375 w 8869926"/>
                <a:gd name="connsiteY90" fmla="*/ 2280464 h 2324914"/>
                <a:gd name="connsiteX91" fmla="*/ 1296925 w 8869926"/>
                <a:gd name="connsiteY91" fmla="*/ 2299514 h 2324914"/>
                <a:gd name="connsiteX92" fmla="*/ 509525 w 8869926"/>
                <a:gd name="connsiteY92" fmla="*/ 2324914 h 2324914"/>
                <a:gd name="connsiteX93" fmla="*/ 39625 w 8869926"/>
                <a:gd name="connsiteY93" fmla="*/ 2312214 h 2324914"/>
                <a:gd name="connsiteX94" fmla="*/ 52325 w 8869926"/>
                <a:gd name="connsiteY9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217925 w 8869926"/>
                <a:gd name="connsiteY87" fmla="*/ 1994714 h 2324914"/>
                <a:gd name="connsiteX88" fmla="*/ 3468625 w 8869926"/>
                <a:gd name="connsiteY88" fmla="*/ 2185214 h 2324914"/>
                <a:gd name="connsiteX89" fmla="*/ 2103375 w 8869926"/>
                <a:gd name="connsiteY89" fmla="*/ 2280464 h 2324914"/>
                <a:gd name="connsiteX90" fmla="*/ 1296925 w 8869926"/>
                <a:gd name="connsiteY90" fmla="*/ 2299514 h 2324914"/>
                <a:gd name="connsiteX91" fmla="*/ 509525 w 8869926"/>
                <a:gd name="connsiteY91" fmla="*/ 2324914 h 2324914"/>
                <a:gd name="connsiteX92" fmla="*/ 39625 w 8869926"/>
                <a:gd name="connsiteY92" fmla="*/ 2312214 h 2324914"/>
                <a:gd name="connsiteX93" fmla="*/ 52325 w 8869926"/>
                <a:gd name="connsiteY9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217925 w 8869926"/>
                <a:gd name="connsiteY86" fmla="*/ 1994714 h 2324914"/>
                <a:gd name="connsiteX87" fmla="*/ 3468625 w 8869926"/>
                <a:gd name="connsiteY87" fmla="*/ 2185214 h 2324914"/>
                <a:gd name="connsiteX88" fmla="*/ 2103375 w 8869926"/>
                <a:gd name="connsiteY88" fmla="*/ 2280464 h 2324914"/>
                <a:gd name="connsiteX89" fmla="*/ 1296925 w 8869926"/>
                <a:gd name="connsiteY89" fmla="*/ 2299514 h 2324914"/>
                <a:gd name="connsiteX90" fmla="*/ 509525 w 8869926"/>
                <a:gd name="connsiteY90" fmla="*/ 2324914 h 2324914"/>
                <a:gd name="connsiteX91" fmla="*/ 39625 w 8869926"/>
                <a:gd name="connsiteY91" fmla="*/ 2312214 h 2324914"/>
                <a:gd name="connsiteX92" fmla="*/ 52325 w 8869926"/>
                <a:gd name="connsiteY92"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217925 w 8869926"/>
                <a:gd name="connsiteY85" fmla="*/ 1994714 h 2324914"/>
                <a:gd name="connsiteX86" fmla="*/ 3468625 w 8869926"/>
                <a:gd name="connsiteY86" fmla="*/ 2185214 h 2324914"/>
                <a:gd name="connsiteX87" fmla="*/ 2103375 w 8869926"/>
                <a:gd name="connsiteY87" fmla="*/ 2280464 h 2324914"/>
                <a:gd name="connsiteX88" fmla="*/ 1296925 w 8869926"/>
                <a:gd name="connsiteY88" fmla="*/ 2299514 h 2324914"/>
                <a:gd name="connsiteX89" fmla="*/ 509525 w 8869926"/>
                <a:gd name="connsiteY89" fmla="*/ 2324914 h 2324914"/>
                <a:gd name="connsiteX90" fmla="*/ 39625 w 8869926"/>
                <a:gd name="connsiteY90" fmla="*/ 2312214 h 2324914"/>
                <a:gd name="connsiteX91" fmla="*/ 52325 w 8869926"/>
                <a:gd name="connsiteY91"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217925 w 8869926"/>
                <a:gd name="connsiteY84" fmla="*/ 1994714 h 2324914"/>
                <a:gd name="connsiteX85" fmla="*/ 3468625 w 8869926"/>
                <a:gd name="connsiteY85" fmla="*/ 2185214 h 2324914"/>
                <a:gd name="connsiteX86" fmla="*/ 2103375 w 8869926"/>
                <a:gd name="connsiteY86" fmla="*/ 2280464 h 2324914"/>
                <a:gd name="connsiteX87" fmla="*/ 1296925 w 8869926"/>
                <a:gd name="connsiteY87" fmla="*/ 2299514 h 2324914"/>
                <a:gd name="connsiteX88" fmla="*/ 509525 w 8869926"/>
                <a:gd name="connsiteY88" fmla="*/ 2324914 h 2324914"/>
                <a:gd name="connsiteX89" fmla="*/ 39625 w 8869926"/>
                <a:gd name="connsiteY89" fmla="*/ 2312214 h 2324914"/>
                <a:gd name="connsiteX90" fmla="*/ 52325 w 8869926"/>
                <a:gd name="connsiteY9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903725 w 8869926"/>
                <a:gd name="connsiteY83" fmla="*/ 1696264 h 2324914"/>
                <a:gd name="connsiteX84" fmla="*/ 4217925 w 8869926"/>
                <a:gd name="connsiteY84" fmla="*/ 1994714 h 2324914"/>
                <a:gd name="connsiteX85" fmla="*/ 3468625 w 8869926"/>
                <a:gd name="connsiteY85" fmla="*/ 2185214 h 2324914"/>
                <a:gd name="connsiteX86" fmla="*/ 2103375 w 8869926"/>
                <a:gd name="connsiteY86" fmla="*/ 2280464 h 2324914"/>
                <a:gd name="connsiteX87" fmla="*/ 1296925 w 8869926"/>
                <a:gd name="connsiteY87" fmla="*/ 2299514 h 2324914"/>
                <a:gd name="connsiteX88" fmla="*/ 509525 w 8869926"/>
                <a:gd name="connsiteY88" fmla="*/ 2324914 h 2324914"/>
                <a:gd name="connsiteX89" fmla="*/ 39625 w 8869926"/>
                <a:gd name="connsiteY89" fmla="*/ 2312214 h 2324914"/>
                <a:gd name="connsiteX90" fmla="*/ 52325 w 8869926"/>
                <a:gd name="connsiteY9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903725 w 8869926"/>
                <a:gd name="connsiteY82" fmla="*/ 1696264 h 2324914"/>
                <a:gd name="connsiteX83" fmla="*/ 4217925 w 8869926"/>
                <a:gd name="connsiteY83" fmla="*/ 1994714 h 2324914"/>
                <a:gd name="connsiteX84" fmla="*/ 3468625 w 8869926"/>
                <a:gd name="connsiteY84" fmla="*/ 2185214 h 2324914"/>
                <a:gd name="connsiteX85" fmla="*/ 2103375 w 8869926"/>
                <a:gd name="connsiteY85" fmla="*/ 2280464 h 2324914"/>
                <a:gd name="connsiteX86" fmla="*/ 1296925 w 8869926"/>
                <a:gd name="connsiteY86" fmla="*/ 2299514 h 2324914"/>
                <a:gd name="connsiteX87" fmla="*/ 509525 w 8869926"/>
                <a:gd name="connsiteY87" fmla="*/ 2324914 h 2324914"/>
                <a:gd name="connsiteX88" fmla="*/ 39625 w 8869926"/>
                <a:gd name="connsiteY88" fmla="*/ 2312214 h 2324914"/>
                <a:gd name="connsiteX89" fmla="*/ 52325 w 8869926"/>
                <a:gd name="connsiteY89"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29125 w 8869926"/>
                <a:gd name="connsiteY80" fmla="*/ 1562914 h 2324914"/>
                <a:gd name="connsiteX81" fmla="*/ 4903725 w 8869926"/>
                <a:gd name="connsiteY81" fmla="*/ 1696264 h 2324914"/>
                <a:gd name="connsiteX82" fmla="*/ 4217925 w 8869926"/>
                <a:gd name="connsiteY82" fmla="*/ 1994714 h 2324914"/>
                <a:gd name="connsiteX83" fmla="*/ 3468625 w 8869926"/>
                <a:gd name="connsiteY83" fmla="*/ 2185214 h 2324914"/>
                <a:gd name="connsiteX84" fmla="*/ 2103375 w 8869926"/>
                <a:gd name="connsiteY84" fmla="*/ 2280464 h 2324914"/>
                <a:gd name="connsiteX85" fmla="*/ 1296925 w 8869926"/>
                <a:gd name="connsiteY85" fmla="*/ 2299514 h 2324914"/>
                <a:gd name="connsiteX86" fmla="*/ 509525 w 8869926"/>
                <a:gd name="connsiteY86" fmla="*/ 2324914 h 2324914"/>
                <a:gd name="connsiteX87" fmla="*/ 39625 w 8869926"/>
                <a:gd name="connsiteY87" fmla="*/ 2312214 h 2324914"/>
                <a:gd name="connsiteX88" fmla="*/ 52325 w 8869926"/>
                <a:gd name="connsiteY88"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03725 w 8869926"/>
                <a:gd name="connsiteY80" fmla="*/ 1696264 h 2324914"/>
                <a:gd name="connsiteX81" fmla="*/ 4217925 w 8869926"/>
                <a:gd name="connsiteY81" fmla="*/ 1994714 h 2324914"/>
                <a:gd name="connsiteX82" fmla="*/ 3468625 w 8869926"/>
                <a:gd name="connsiteY82" fmla="*/ 2185214 h 2324914"/>
                <a:gd name="connsiteX83" fmla="*/ 2103375 w 8869926"/>
                <a:gd name="connsiteY83" fmla="*/ 2280464 h 2324914"/>
                <a:gd name="connsiteX84" fmla="*/ 1296925 w 8869926"/>
                <a:gd name="connsiteY84" fmla="*/ 2299514 h 2324914"/>
                <a:gd name="connsiteX85" fmla="*/ 509525 w 8869926"/>
                <a:gd name="connsiteY85" fmla="*/ 2324914 h 2324914"/>
                <a:gd name="connsiteX86" fmla="*/ 39625 w 8869926"/>
                <a:gd name="connsiteY86" fmla="*/ 2312214 h 2324914"/>
                <a:gd name="connsiteX87" fmla="*/ 52325 w 8869926"/>
                <a:gd name="connsiteY8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4903725 w 8869926"/>
                <a:gd name="connsiteY79" fmla="*/ 1696264 h 2324914"/>
                <a:gd name="connsiteX80" fmla="*/ 4217925 w 8869926"/>
                <a:gd name="connsiteY80" fmla="*/ 1994714 h 2324914"/>
                <a:gd name="connsiteX81" fmla="*/ 3468625 w 8869926"/>
                <a:gd name="connsiteY81" fmla="*/ 2185214 h 2324914"/>
                <a:gd name="connsiteX82" fmla="*/ 2103375 w 8869926"/>
                <a:gd name="connsiteY82" fmla="*/ 2280464 h 2324914"/>
                <a:gd name="connsiteX83" fmla="*/ 1296925 w 8869926"/>
                <a:gd name="connsiteY83" fmla="*/ 2299514 h 2324914"/>
                <a:gd name="connsiteX84" fmla="*/ 509525 w 8869926"/>
                <a:gd name="connsiteY84" fmla="*/ 2324914 h 2324914"/>
                <a:gd name="connsiteX85" fmla="*/ 39625 w 8869926"/>
                <a:gd name="connsiteY85" fmla="*/ 2312214 h 2324914"/>
                <a:gd name="connsiteX86" fmla="*/ 52325 w 8869926"/>
                <a:gd name="connsiteY8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4903725 w 8869926"/>
                <a:gd name="connsiteY78" fmla="*/ 1696264 h 2324914"/>
                <a:gd name="connsiteX79" fmla="*/ 4217925 w 8869926"/>
                <a:gd name="connsiteY79" fmla="*/ 1994714 h 2324914"/>
                <a:gd name="connsiteX80" fmla="*/ 3468625 w 8869926"/>
                <a:gd name="connsiteY80" fmla="*/ 2185214 h 2324914"/>
                <a:gd name="connsiteX81" fmla="*/ 2103375 w 8869926"/>
                <a:gd name="connsiteY81" fmla="*/ 2280464 h 2324914"/>
                <a:gd name="connsiteX82" fmla="*/ 1296925 w 8869926"/>
                <a:gd name="connsiteY82" fmla="*/ 2299514 h 2324914"/>
                <a:gd name="connsiteX83" fmla="*/ 509525 w 8869926"/>
                <a:gd name="connsiteY83" fmla="*/ 2324914 h 2324914"/>
                <a:gd name="connsiteX84" fmla="*/ 39625 w 8869926"/>
                <a:gd name="connsiteY84" fmla="*/ 2312214 h 2324914"/>
                <a:gd name="connsiteX85" fmla="*/ 52325 w 8869926"/>
                <a:gd name="connsiteY8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4903725 w 8869926"/>
                <a:gd name="connsiteY77" fmla="*/ 1696264 h 2324914"/>
                <a:gd name="connsiteX78" fmla="*/ 4217925 w 8869926"/>
                <a:gd name="connsiteY78" fmla="*/ 1994714 h 2324914"/>
                <a:gd name="connsiteX79" fmla="*/ 3468625 w 8869926"/>
                <a:gd name="connsiteY79" fmla="*/ 2185214 h 2324914"/>
                <a:gd name="connsiteX80" fmla="*/ 2103375 w 8869926"/>
                <a:gd name="connsiteY80" fmla="*/ 2280464 h 2324914"/>
                <a:gd name="connsiteX81" fmla="*/ 1296925 w 8869926"/>
                <a:gd name="connsiteY81" fmla="*/ 2299514 h 2324914"/>
                <a:gd name="connsiteX82" fmla="*/ 509525 w 8869926"/>
                <a:gd name="connsiteY82" fmla="*/ 2324914 h 2324914"/>
                <a:gd name="connsiteX83" fmla="*/ 39625 w 8869926"/>
                <a:gd name="connsiteY83" fmla="*/ 2312214 h 2324914"/>
                <a:gd name="connsiteX84" fmla="*/ 52325 w 8869926"/>
                <a:gd name="connsiteY8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4903725 w 8869926"/>
                <a:gd name="connsiteY76" fmla="*/ 1696264 h 2324914"/>
                <a:gd name="connsiteX77" fmla="*/ 4217925 w 8869926"/>
                <a:gd name="connsiteY77" fmla="*/ 1994714 h 2324914"/>
                <a:gd name="connsiteX78" fmla="*/ 3468625 w 8869926"/>
                <a:gd name="connsiteY78" fmla="*/ 2185214 h 2324914"/>
                <a:gd name="connsiteX79" fmla="*/ 2103375 w 8869926"/>
                <a:gd name="connsiteY79" fmla="*/ 2280464 h 2324914"/>
                <a:gd name="connsiteX80" fmla="*/ 1296925 w 8869926"/>
                <a:gd name="connsiteY80" fmla="*/ 2299514 h 2324914"/>
                <a:gd name="connsiteX81" fmla="*/ 509525 w 8869926"/>
                <a:gd name="connsiteY81" fmla="*/ 2324914 h 2324914"/>
                <a:gd name="connsiteX82" fmla="*/ 39625 w 8869926"/>
                <a:gd name="connsiteY82" fmla="*/ 2312214 h 2324914"/>
                <a:gd name="connsiteX83" fmla="*/ 52325 w 8869926"/>
                <a:gd name="connsiteY8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4903725 w 8869926"/>
                <a:gd name="connsiteY75" fmla="*/ 1696264 h 2324914"/>
                <a:gd name="connsiteX76" fmla="*/ 4217925 w 8869926"/>
                <a:gd name="connsiteY76" fmla="*/ 1994714 h 2324914"/>
                <a:gd name="connsiteX77" fmla="*/ 3468625 w 8869926"/>
                <a:gd name="connsiteY77" fmla="*/ 2185214 h 2324914"/>
                <a:gd name="connsiteX78" fmla="*/ 2103375 w 8869926"/>
                <a:gd name="connsiteY78" fmla="*/ 2280464 h 2324914"/>
                <a:gd name="connsiteX79" fmla="*/ 1296925 w 8869926"/>
                <a:gd name="connsiteY79" fmla="*/ 2299514 h 2324914"/>
                <a:gd name="connsiteX80" fmla="*/ 509525 w 8869926"/>
                <a:gd name="connsiteY80" fmla="*/ 2324914 h 2324914"/>
                <a:gd name="connsiteX81" fmla="*/ 39625 w 8869926"/>
                <a:gd name="connsiteY81" fmla="*/ 2312214 h 2324914"/>
                <a:gd name="connsiteX82" fmla="*/ 52325 w 8869926"/>
                <a:gd name="connsiteY82"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4903725 w 8869926"/>
                <a:gd name="connsiteY74" fmla="*/ 1696264 h 2324914"/>
                <a:gd name="connsiteX75" fmla="*/ 4217925 w 8869926"/>
                <a:gd name="connsiteY75" fmla="*/ 1994714 h 2324914"/>
                <a:gd name="connsiteX76" fmla="*/ 3468625 w 8869926"/>
                <a:gd name="connsiteY76" fmla="*/ 2185214 h 2324914"/>
                <a:gd name="connsiteX77" fmla="*/ 2103375 w 8869926"/>
                <a:gd name="connsiteY77" fmla="*/ 2280464 h 2324914"/>
                <a:gd name="connsiteX78" fmla="*/ 1296925 w 8869926"/>
                <a:gd name="connsiteY78" fmla="*/ 2299514 h 2324914"/>
                <a:gd name="connsiteX79" fmla="*/ 509525 w 8869926"/>
                <a:gd name="connsiteY79" fmla="*/ 2324914 h 2324914"/>
                <a:gd name="connsiteX80" fmla="*/ 39625 w 8869926"/>
                <a:gd name="connsiteY80" fmla="*/ 2312214 h 2324914"/>
                <a:gd name="connsiteX81" fmla="*/ 52325 w 8869926"/>
                <a:gd name="connsiteY81"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4903725 w 8869926"/>
                <a:gd name="connsiteY73" fmla="*/ 1696264 h 2324914"/>
                <a:gd name="connsiteX74" fmla="*/ 4217925 w 8869926"/>
                <a:gd name="connsiteY74" fmla="*/ 1994714 h 2324914"/>
                <a:gd name="connsiteX75" fmla="*/ 3468625 w 8869926"/>
                <a:gd name="connsiteY75" fmla="*/ 2185214 h 2324914"/>
                <a:gd name="connsiteX76" fmla="*/ 2103375 w 8869926"/>
                <a:gd name="connsiteY76" fmla="*/ 2280464 h 2324914"/>
                <a:gd name="connsiteX77" fmla="*/ 1296925 w 8869926"/>
                <a:gd name="connsiteY77" fmla="*/ 2299514 h 2324914"/>
                <a:gd name="connsiteX78" fmla="*/ 509525 w 8869926"/>
                <a:gd name="connsiteY78" fmla="*/ 2324914 h 2324914"/>
                <a:gd name="connsiteX79" fmla="*/ 39625 w 8869926"/>
                <a:gd name="connsiteY79" fmla="*/ 2312214 h 2324914"/>
                <a:gd name="connsiteX80" fmla="*/ 52325 w 8869926"/>
                <a:gd name="connsiteY8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62525 w 8869926"/>
                <a:gd name="connsiteY72" fmla="*/ 1474014 h 2324914"/>
                <a:gd name="connsiteX73" fmla="*/ 4903725 w 8869926"/>
                <a:gd name="connsiteY73" fmla="*/ 1696264 h 2324914"/>
                <a:gd name="connsiteX74" fmla="*/ 4217925 w 8869926"/>
                <a:gd name="connsiteY74" fmla="*/ 1994714 h 2324914"/>
                <a:gd name="connsiteX75" fmla="*/ 3468625 w 8869926"/>
                <a:gd name="connsiteY75" fmla="*/ 2185214 h 2324914"/>
                <a:gd name="connsiteX76" fmla="*/ 2103375 w 8869926"/>
                <a:gd name="connsiteY76" fmla="*/ 2280464 h 2324914"/>
                <a:gd name="connsiteX77" fmla="*/ 1296925 w 8869926"/>
                <a:gd name="connsiteY77" fmla="*/ 2299514 h 2324914"/>
                <a:gd name="connsiteX78" fmla="*/ 509525 w 8869926"/>
                <a:gd name="connsiteY78" fmla="*/ 2324914 h 2324914"/>
                <a:gd name="connsiteX79" fmla="*/ 39625 w 8869926"/>
                <a:gd name="connsiteY79" fmla="*/ 2312214 h 2324914"/>
                <a:gd name="connsiteX80" fmla="*/ 52325 w 8869926"/>
                <a:gd name="connsiteY8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62525 w 8869926"/>
                <a:gd name="connsiteY71" fmla="*/ 1474014 h 2324914"/>
                <a:gd name="connsiteX72" fmla="*/ 4903725 w 8869926"/>
                <a:gd name="connsiteY72" fmla="*/ 1696264 h 2324914"/>
                <a:gd name="connsiteX73" fmla="*/ 4217925 w 8869926"/>
                <a:gd name="connsiteY73" fmla="*/ 1994714 h 2324914"/>
                <a:gd name="connsiteX74" fmla="*/ 3468625 w 8869926"/>
                <a:gd name="connsiteY74" fmla="*/ 2185214 h 2324914"/>
                <a:gd name="connsiteX75" fmla="*/ 2103375 w 8869926"/>
                <a:gd name="connsiteY75" fmla="*/ 2280464 h 2324914"/>
                <a:gd name="connsiteX76" fmla="*/ 1296925 w 8869926"/>
                <a:gd name="connsiteY76" fmla="*/ 2299514 h 2324914"/>
                <a:gd name="connsiteX77" fmla="*/ 509525 w 8869926"/>
                <a:gd name="connsiteY77" fmla="*/ 2324914 h 2324914"/>
                <a:gd name="connsiteX78" fmla="*/ 39625 w 8869926"/>
                <a:gd name="connsiteY78" fmla="*/ 2312214 h 2324914"/>
                <a:gd name="connsiteX79" fmla="*/ 52325 w 8869926"/>
                <a:gd name="connsiteY79"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462525 w 8869926"/>
                <a:gd name="connsiteY70" fmla="*/ 1474014 h 2324914"/>
                <a:gd name="connsiteX71" fmla="*/ 4903725 w 8869926"/>
                <a:gd name="connsiteY71" fmla="*/ 1696264 h 2324914"/>
                <a:gd name="connsiteX72" fmla="*/ 4217925 w 8869926"/>
                <a:gd name="connsiteY72" fmla="*/ 1994714 h 2324914"/>
                <a:gd name="connsiteX73" fmla="*/ 3468625 w 8869926"/>
                <a:gd name="connsiteY73" fmla="*/ 2185214 h 2324914"/>
                <a:gd name="connsiteX74" fmla="*/ 2103375 w 8869926"/>
                <a:gd name="connsiteY74" fmla="*/ 2280464 h 2324914"/>
                <a:gd name="connsiteX75" fmla="*/ 1296925 w 8869926"/>
                <a:gd name="connsiteY75" fmla="*/ 2299514 h 2324914"/>
                <a:gd name="connsiteX76" fmla="*/ 509525 w 8869926"/>
                <a:gd name="connsiteY76" fmla="*/ 2324914 h 2324914"/>
                <a:gd name="connsiteX77" fmla="*/ 39625 w 8869926"/>
                <a:gd name="connsiteY77" fmla="*/ 2312214 h 2324914"/>
                <a:gd name="connsiteX78" fmla="*/ 52325 w 8869926"/>
                <a:gd name="connsiteY78"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462525 w 8869926"/>
                <a:gd name="connsiteY69" fmla="*/ 1474014 h 2324914"/>
                <a:gd name="connsiteX70" fmla="*/ 4903725 w 8869926"/>
                <a:gd name="connsiteY70" fmla="*/ 1696264 h 2324914"/>
                <a:gd name="connsiteX71" fmla="*/ 4217925 w 8869926"/>
                <a:gd name="connsiteY71" fmla="*/ 1994714 h 2324914"/>
                <a:gd name="connsiteX72" fmla="*/ 3468625 w 8869926"/>
                <a:gd name="connsiteY72" fmla="*/ 2185214 h 2324914"/>
                <a:gd name="connsiteX73" fmla="*/ 2103375 w 8869926"/>
                <a:gd name="connsiteY73" fmla="*/ 2280464 h 2324914"/>
                <a:gd name="connsiteX74" fmla="*/ 1296925 w 8869926"/>
                <a:gd name="connsiteY74" fmla="*/ 2299514 h 2324914"/>
                <a:gd name="connsiteX75" fmla="*/ 509525 w 8869926"/>
                <a:gd name="connsiteY75" fmla="*/ 2324914 h 2324914"/>
                <a:gd name="connsiteX76" fmla="*/ 39625 w 8869926"/>
                <a:gd name="connsiteY76" fmla="*/ 2312214 h 2324914"/>
                <a:gd name="connsiteX77" fmla="*/ 52325 w 8869926"/>
                <a:gd name="connsiteY7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462525 w 8869926"/>
                <a:gd name="connsiteY68" fmla="*/ 1474014 h 2324914"/>
                <a:gd name="connsiteX69" fmla="*/ 4903725 w 8869926"/>
                <a:gd name="connsiteY69" fmla="*/ 1696264 h 2324914"/>
                <a:gd name="connsiteX70" fmla="*/ 4217925 w 8869926"/>
                <a:gd name="connsiteY70" fmla="*/ 1994714 h 2324914"/>
                <a:gd name="connsiteX71" fmla="*/ 3468625 w 8869926"/>
                <a:gd name="connsiteY71" fmla="*/ 2185214 h 2324914"/>
                <a:gd name="connsiteX72" fmla="*/ 2103375 w 8869926"/>
                <a:gd name="connsiteY72" fmla="*/ 2280464 h 2324914"/>
                <a:gd name="connsiteX73" fmla="*/ 1296925 w 8869926"/>
                <a:gd name="connsiteY73" fmla="*/ 2299514 h 2324914"/>
                <a:gd name="connsiteX74" fmla="*/ 509525 w 8869926"/>
                <a:gd name="connsiteY74" fmla="*/ 2324914 h 2324914"/>
                <a:gd name="connsiteX75" fmla="*/ 39625 w 8869926"/>
                <a:gd name="connsiteY75" fmla="*/ 2312214 h 2324914"/>
                <a:gd name="connsiteX76" fmla="*/ 52325 w 8869926"/>
                <a:gd name="connsiteY7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462525 w 8869926"/>
                <a:gd name="connsiteY67" fmla="*/ 1474014 h 2324914"/>
                <a:gd name="connsiteX68" fmla="*/ 4903725 w 8869926"/>
                <a:gd name="connsiteY68" fmla="*/ 1696264 h 2324914"/>
                <a:gd name="connsiteX69" fmla="*/ 4217925 w 8869926"/>
                <a:gd name="connsiteY69" fmla="*/ 1994714 h 2324914"/>
                <a:gd name="connsiteX70" fmla="*/ 3468625 w 8869926"/>
                <a:gd name="connsiteY70" fmla="*/ 2185214 h 2324914"/>
                <a:gd name="connsiteX71" fmla="*/ 2103375 w 8869926"/>
                <a:gd name="connsiteY71" fmla="*/ 2280464 h 2324914"/>
                <a:gd name="connsiteX72" fmla="*/ 1296925 w 8869926"/>
                <a:gd name="connsiteY72" fmla="*/ 2299514 h 2324914"/>
                <a:gd name="connsiteX73" fmla="*/ 509525 w 8869926"/>
                <a:gd name="connsiteY73" fmla="*/ 2324914 h 2324914"/>
                <a:gd name="connsiteX74" fmla="*/ 39625 w 8869926"/>
                <a:gd name="connsiteY74" fmla="*/ 2312214 h 2324914"/>
                <a:gd name="connsiteX75" fmla="*/ 52325 w 8869926"/>
                <a:gd name="connsiteY7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462525 w 8869926"/>
                <a:gd name="connsiteY66" fmla="*/ 1474014 h 2324914"/>
                <a:gd name="connsiteX67" fmla="*/ 4903725 w 8869926"/>
                <a:gd name="connsiteY67" fmla="*/ 1696264 h 2324914"/>
                <a:gd name="connsiteX68" fmla="*/ 4217925 w 8869926"/>
                <a:gd name="connsiteY68" fmla="*/ 1994714 h 2324914"/>
                <a:gd name="connsiteX69" fmla="*/ 3468625 w 8869926"/>
                <a:gd name="connsiteY69" fmla="*/ 2185214 h 2324914"/>
                <a:gd name="connsiteX70" fmla="*/ 2103375 w 8869926"/>
                <a:gd name="connsiteY70" fmla="*/ 2280464 h 2324914"/>
                <a:gd name="connsiteX71" fmla="*/ 1296925 w 8869926"/>
                <a:gd name="connsiteY71" fmla="*/ 2299514 h 2324914"/>
                <a:gd name="connsiteX72" fmla="*/ 509525 w 8869926"/>
                <a:gd name="connsiteY72" fmla="*/ 2324914 h 2324914"/>
                <a:gd name="connsiteX73" fmla="*/ 39625 w 8869926"/>
                <a:gd name="connsiteY73" fmla="*/ 2312214 h 2324914"/>
                <a:gd name="connsiteX74" fmla="*/ 52325 w 8869926"/>
                <a:gd name="connsiteY7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046725 w 8869926"/>
                <a:gd name="connsiteY64" fmla="*/ 1270814 h 2324914"/>
                <a:gd name="connsiteX65" fmla="*/ 5462525 w 8869926"/>
                <a:gd name="connsiteY65" fmla="*/ 1474014 h 2324914"/>
                <a:gd name="connsiteX66" fmla="*/ 4903725 w 8869926"/>
                <a:gd name="connsiteY66" fmla="*/ 1696264 h 2324914"/>
                <a:gd name="connsiteX67" fmla="*/ 4217925 w 8869926"/>
                <a:gd name="connsiteY67" fmla="*/ 1994714 h 2324914"/>
                <a:gd name="connsiteX68" fmla="*/ 3468625 w 8869926"/>
                <a:gd name="connsiteY68" fmla="*/ 2185214 h 2324914"/>
                <a:gd name="connsiteX69" fmla="*/ 2103375 w 8869926"/>
                <a:gd name="connsiteY69" fmla="*/ 2280464 h 2324914"/>
                <a:gd name="connsiteX70" fmla="*/ 1296925 w 8869926"/>
                <a:gd name="connsiteY70" fmla="*/ 2299514 h 2324914"/>
                <a:gd name="connsiteX71" fmla="*/ 509525 w 8869926"/>
                <a:gd name="connsiteY71" fmla="*/ 2324914 h 2324914"/>
                <a:gd name="connsiteX72" fmla="*/ 39625 w 8869926"/>
                <a:gd name="connsiteY72" fmla="*/ 2312214 h 2324914"/>
                <a:gd name="connsiteX73" fmla="*/ 52325 w 8869926"/>
                <a:gd name="connsiteY7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046725 w 8869926"/>
                <a:gd name="connsiteY63" fmla="*/ 1270814 h 2324914"/>
                <a:gd name="connsiteX64" fmla="*/ 5462525 w 8869926"/>
                <a:gd name="connsiteY64" fmla="*/ 1474014 h 2324914"/>
                <a:gd name="connsiteX65" fmla="*/ 4903725 w 8869926"/>
                <a:gd name="connsiteY65" fmla="*/ 1696264 h 2324914"/>
                <a:gd name="connsiteX66" fmla="*/ 4217925 w 8869926"/>
                <a:gd name="connsiteY66" fmla="*/ 1994714 h 2324914"/>
                <a:gd name="connsiteX67" fmla="*/ 3468625 w 8869926"/>
                <a:gd name="connsiteY67" fmla="*/ 2185214 h 2324914"/>
                <a:gd name="connsiteX68" fmla="*/ 2103375 w 8869926"/>
                <a:gd name="connsiteY68" fmla="*/ 2280464 h 2324914"/>
                <a:gd name="connsiteX69" fmla="*/ 1296925 w 8869926"/>
                <a:gd name="connsiteY69" fmla="*/ 2299514 h 2324914"/>
                <a:gd name="connsiteX70" fmla="*/ 509525 w 8869926"/>
                <a:gd name="connsiteY70" fmla="*/ 2324914 h 2324914"/>
                <a:gd name="connsiteX71" fmla="*/ 39625 w 8869926"/>
                <a:gd name="connsiteY71" fmla="*/ 2312214 h 2324914"/>
                <a:gd name="connsiteX72" fmla="*/ 52325 w 8869926"/>
                <a:gd name="connsiteY72"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046725 w 8869926"/>
                <a:gd name="connsiteY62" fmla="*/ 1270814 h 2324914"/>
                <a:gd name="connsiteX63" fmla="*/ 5462525 w 8869926"/>
                <a:gd name="connsiteY63" fmla="*/ 1474014 h 2324914"/>
                <a:gd name="connsiteX64" fmla="*/ 4903725 w 8869926"/>
                <a:gd name="connsiteY64" fmla="*/ 1696264 h 2324914"/>
                <a:gd name="connsiteX65" fmla="*/ 4217925 w 8869926"/>
                <a:gd name="connsiteY65" fmla="*/ 1994714 h 2324914"/>
                <a:gd name="connsiteX66" fmla="*/ 3468625 w 8869926"/>
                <a:gd name="connsiteY66" fmla="*/ 2185214 h 2324914"/>
                <a:gd name="connsiteX67" fmla="*/ 2103375 w 8869926"/>
                <a:gd name="connsiteY67" fmla="*/ 2280464 h 2324914"/>
                <a:gd name="connsiteX68" fmla="*/ 1296925 w 8869926"/>
                <a:gd name="connsiteY68" fmla="*/ 2299514 h 2324914"/>
                <a:gd name="connsiteX69" fmla="*/ 509525 w 8869926"/>
                <a:gd name="connsiteY69" fmla="*/ 2324914 h 2324914"/>
                <a:gd name="connsiteX70" fmla="*/ 39625 w 8869926"/>
                <a:gd name="connsiteY70" fmla="*/ 2312214 h 2324914"/>
                <a:gd name="connsiteX71" fmla="*/ 52325 w 8869926"/>
                <a:gd name="connsiteY71"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046725 w 8869926"/>
                <a:gd name="connsiteY61" fmla="*/ 1270814 h 2324914"/>
                <a:gd name="connsiteX62" fmla="*/ 5462525 w 8869926"/>
                <a:gd name="connsiteY62" fmla="*/ 1474014 h 2324914"/>
                <a:gd name="connsiteX63" fmla="*/ 4903725 w 8869926"/>
                <a:gd name="connsiteY63" fmla="*/ 1696264 h 2324914"/>
                <a:gd name="connsiteX64" fmla="*/ 4217925 w 8869926"/>
                <a:gd name="connsiteY64" fmla="*/ 1994714 h 2324914"/>
                <a:gd name="connsiteX65" fmla="*/ 3468625 w 8869926"/>
                <a:gd name="connsiteY65" fmla="*/ 2185214 h 2324914"/>
                <a:gd name="connsiteX66" fmla="*/ 2103375 w 8869926"/>
                <a:gd name="connsiteY66" fmla="*/ 2280464 h 2324914"/>
                <a:gd name="connsiteX67" fmla="*/ 1296925 w 8869926"/>
                <a:gd name="connsiteY67" fmla="*/ 2299514 h 2324914"/>
                <a:gd name="connsiteX68" fmla="*/ 509525 w 8869926"/>
                <a:gd name="connsiteY68" fmla="*/ 2324914 h 2324914"/>
                <a:gd name="connsiteX69" fmla="*/ 39625 w 8869926"/>
                <a:gd name="connsiteY69" fmla="*/ 2312214 h 2324914"/>
                <a:gd name="connsiteX70" fmla="*/ 52325 w 8869926"/>
                <a:gd name="connsiteY7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046725 w 8869926"/>
                <a:gd name="connsiteY60" fmla="*/ 1270814 h 2324914"/>
                <a:gd name="connsiteX61" fmla="*/ 5462525 w 8869926"/>
                <a:gd name="connsiteY61" fmla="*/ 1474014 h 2324914"/>
                <a:gd name="connsiteX62" fmla="*/ 4903725 w 8869926"/>
                <a:gd name="connsiteY62" fmla="*/ 1696264 h 2324914"/>
                <a:gd name="connsiteX63" fmla="*/ 4217925 w 8869926"/>
                <a:gd name="connsiteY63" fmla="*/ 1994714 h 2324914"/>
                <a:gd name="connsiteX64" fmla="*/ 3468625 w 8869926"/>
                <a:gd name="connsiteY64" fmla="*/ 2185214 h 2324914"/>
                <a:gd name="connsiteX65" fmla="*/ 2103375 w 8869926"/>
                <a:gd name="connsiteY65" fmla="*/ 2280464 h 2324914"/>
                <a:gd name="connsiteX66" fmla="*/ 1296925 w 8869926"/>
                <a:gd name="connsiteY66" fmla="*/ 2299514 h 2324914"/>
                <a:gd name="connsiteX67" fmla="*/ 509525 w 8869926"/>
                <a:gd name="connsiteY67" fmla="*/ 2324914 h 2324914"/>
                <a:gd name="connsiteX68" fmla="*/ 39625 w 8869926"/>
                <a:gd name="connsiteY68" fmla="*/ 2312214 h 2324914"/>
                <a:gd name="connsiteX69" fmla="*/ 52325 w 8869926"/>
                <a:gd name="connsiteY69"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046725 w 8869926"/>
                <a:gd name="connsiteY59" fmla="*/ 1270814 h 2324914"/>
                <a:gd name="connsiteX60" fmla="*/ 5462525 w 8869926"/>
                <a:gd name="connsiteY60" fmla="*/ 1474014 h 2324914"/>
                <a:gd name="connsiteX61" fmla="*/ 4903725 w 8869926"/>
                <a:gd name="connsiteY61" fmla="*/ 1696264 h 2324914"/>
                <a:gd name="connsiteX62" fmla="*/ 4217925 w 8869926"/>
                <a:gd name="connsiteY62" fmla="*/ 1994714 h 2324914"/>
                <a:gd name="connsiteX63" fmla="*/ 3468625 w 8869926"/>
                <a:gd name="connsiteY63" fmla="*/ 2185214 h 2324914"/>
                <a:gd name="connsiteX64" fmla="*/ 2103375 w 8869926"/>
                <a:gd name="connsiteY64" fmla="*/ 2280464 h 2324914"/>
                <a:gd name="connsiteX65" fmla="*/ 1296925 w 8869926"/>
                <a:gd name="connsiteY65" fmla="*/ 2299514 h 2324914"/>
                <a:gd name="connsiteX66" fmla="*/ 509525 w 8869926"/>
                <a:gd name="connsiteY66" fmla="*/ 2324914 h 2324914"/>
                <a:gd name="connsiteX67" fmla="*/ 39625 w 8869926"/>
                <a:gd name="connsiteY67" fmla="*/ 2312214 h 2324914"/>
                <a:gd name="connsiteX68" fmla="*/ 52325 w 8869926"/>
                <a:gd name="connsiteY68"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046725 w 8869926"/>
                <a:gd name="connsiteY58" fmla="*/ 1270814 h 2324914"/>
                <a:gd name="connsiteX59" fmla="*/ 5462525 w 8869926"/>
                <a:gd name="connsiteY59" fmla="*/ 1474014 h 2324914"/>
                <a:gd name="connsiteX60" fmla="*/ 4903725 w 8869926"/>
                <a:gd name="connsiteY60" fmla="*/ 1696264 h 2324914"/>
                <a:gd name="connsiteX61" fmla="*/ 4217925 w 8869926"/>
                <a:gd name="connsiteY61" fmla="*/ 1994714 h 2324914"/>
                <a:gd name="connsiteX62" fmla="*/ 3468625 w 8869926"/>
                <a:gd name="connsiteY62" fmla="*/ 2185214 h 2324914"/>
                <a:gd name="connsiteX63" fmla="*/ 2103375 w 8869926"/>
                <a:gd name="connsiteY63" fmla="*/ 2280464 h 2324914"/>
                <a:gd name="connsiteX64" fmla="*/ 1296925 w 8869926"/>
                <a:gd name="connsiteY64" fmla="*/ 2299514 h 2324914"/>
                <a:gd name="connsiteX65" fmla="*/ 509525 w 8869926"/>
                <a:gd name="connsiteY65" fmla="*/ 2324914 h 2324914"/>
                <a:gd name="connsiteX66" fmla="*/ 39625 w 8869926"/>
                <a:gd name="connsiteY66" fmla="*/ 2312214 h 2324914"/>
                <a:gd name="connsiteX67" fmla="*/ 52325 w 8869926"/>
                <a:gd name="connsiteY6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30925 w 8869926"/>
                <a:gd name="connsiteY57" fmla="*/ 1124764 h 2324914"/>
                <a:gd name="connsiteX58" fmla="*/ 6046725 w 8869926"/>
                <a:gd name="connsiteY58" fmla="*/ 1270814 h 2324914"/>
                <a:gd name="connsiteX59" fmla="*/ 5462525 w 8869926"/>
                <a:gd name="connsiteY59" fmla="*/ 1474014 h 2324914"/>
                <a:gd name="connsiteX60" fmla="*/ 4903725 w 8869926"/>
                <a:gd name="connsiteY60" fmla="*/ 1696264 h 2324914"/>
                <a:gd name="connsiteX61" fmla="*/ 4217925 w 8869926"/>
                <a:gd name="connsiteY61" fmla="*/ 1994714 h 2324914"/>
                <a:gd name="connsiteX62" fmla="*/ 3468625 w 8869926"/>
                <a:gd name="connsiteY62" fmla="*/ 2185214 h 2324914"/>
                <a:gd name="connsiteX63" fmla="*/ 2103375 w 8869926"/>
                <a:gd name="connsiteY63" fmla="*/ 2280464 h 2324914"/>
                <a:gd name="connsiteX64" fmla="*/ 1296925 w 8869926"/>
                <a:gd name="connsiteY64" fmla="*/ 2299514 h 2324914"/>
                <a:gd name="connsiteX65" fmla="*/ 509525 w 8869926"/>
                <a:gd name="connsiteY65" fmla="*/ 2324914 h 2324914"/>
                <a:gd name="connsiteX66" fmla="*/ 39625 w 8869926"/>
                <a:gd name="connsiteY66" fmla="*/ 2312214 h 2324914"/>
                <a:gd name="connsiteX67" fmla="*/ 52325 w 8869926"/>
                <a:gd name="connsiteY6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30925 w 8869926"/>
                <a:gd name="connsiteY57" fmla="*/ 1124764 h 2324914"/>
                <a:gd name="connsiteX58" fmla="*/ 6046725 w 8869926"/>
                <a:gd name="connsiteY58" fmla="*/ 1270814 h 2324914"/>
                <a:gd name="connsiteX59" fmla="*/ 5462525 w 8869926"/>
                <a:gd name="connsiteY59" fmla="*/ 1474014 h 2324914"/>
                <a:gd name="connsiteX60" fmla="*/ 4903725 w 8869926"/>
                <a:gd name="connsiteY60" fmla="*/ 1696264 h 2324914"/>
                <a:gd name="connsiteX61" fmla="*/ 4217925 w 8869926"/>
                <a:gd name="connsiteY61" fmla="*/ 1994714 h 2324914"/>
                <a:gd name="connsiteX62" fmla="*/ 3468625 w 8869926"/>
                <a:gd name="connsiteY62" fmla="*/ 2185214 h 2324914"/>
                <a:gd name="connsiteX63" fmla="*/ 2103375 w 8869926"/>
                <a:gd name="connsiteY63" fmla="*/ 2280464 h 2324914"/>
                <a:gd name="connsiteX64" fmla="*/ 1296925 w 8869926"/>
                <a:gd name="connsiteY64" fmla="*/ 2299514 h 2324914"/>
                <a:gd name="connsiteX65" fmla="*/ 509525 w 8869926"/>
                <a:gd name="connsiteY65" fmla="*/ 2324914 h 2324914"/>
                <a:gd name="connsiteX66" fmla="*/ 39625 w 8869926"/>
                <a:gd name="connsiteY66" fmla="*/ 2312214 h 2324914"/>
                <a:gd name="connsiteX67" fmla="*/ 52325 w 8869926"/>
                <a:gd name="connsiteY6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30925 w 8869926"/>
                <a:gd name="connsiteY56" fmla="*/ 1124764 h 2324914"/>
                <a:gd name="connsiteX57" fmla="*/ 6046725 w 8869926"/>
                <a:gd name="connsiteY57" fmla="*/ 1270814 h 2324914"/>
                <a:gd name="connsiteX58" fmla="*/ 5462525 w 8869926"/>
                <a:gd name="connsiteY58" fmla="*/ 1474014 h 2324914"/>
                <a:gd name="connsiteX59" fmla="*/ 4903725 w 8869926"/>
                <a:gd name="connsiteY59" fmla="*/ 1696264 h 2324914"/>
                <a:gd name="connsiteX60" fmla="*/ 4217925 w 8869926"/>
                <a:gd name="connsiteY60" fmla="*/ 1994714 h 2324914"/>
                <a:gd name="connsiteX61" fmla="*/ 3468625 w 8869926"/>
                <a:gd name="connsiteY61" fmla="*/ 2185214 h 2324914"/>
                <a:gd name="connsiteX62" fmla="*/ 2103375 w 8869926"/>
                <a:gd name="connsiteY62" fmla="*/ 2280464 h 2324914"/>
                <a:gd name="connsiteX63" fmla="*/ 1296925 w 8869926"/>
                <a:gd name="connsiteY63" fmla="*/ 2299514 h 2324914"/>
                <a:gd name="connsiteX64" fmla="*/ 509525 w 8869926"/>
                <a:gd name="connsiteY64" fmla="*/ 2324914 h 2324914"/>
                <a:gd name="connsiteX65" fmla="*/ 39625 w 8869926"/>
                <a:gd name="connsiteY65" fmla="*/ 2312214 h 2324914"/>
                <a:gd name="connsiteX66" fmla="*/ 52325 w 8869926"/>
                <a:gd name="connsiteY6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630925 w 8869926"/>
                <a:gd name="connsiteY55" fmla="*/ 1124764 h 2324914"/>
                <a:gd name="connsiteX56" fmla="*/ 6046725 w 8869926"/>
                <a:gd name="connsiteY56" fmla="*/ 1270814 h 2324914"/>
                <a:gd name="connsiteX57" fmla="*/ 5462525 w 8869926"/>
                <a:gd name="connsiteY57" fmla="*/ 1474014 h 2324914"/>
                <a:gd name="connsiteX58" fmla="*/ 4903725 w 8869926"/>
                <a:gd name="connsiteY58" fmla="*/ 1696264 h 2324914"/>
                <a:gd name="connsiteX59" fmla="*/ 4217925 w 8869926"/>
                <a:gd name="connsiteY59" fmla="*/ 1994714 h 2324914"/>
                <a:gd name="connsiteX60" fmla="*/ 3468625 w 8869926"/>
                <a:gd name="connsiteY60" fmla="*/ 2185214 h 2324914"/>
                <a:gd name="connsiteX61" fmla="*/ 2103375 w 8869926"/>
                <a:gd name="connsiteY61" fmla="*/ 2280464 h 2324914"/>
                <a:gd name="connsiteX62" fmla="*/ 1296925 w 8869926"/>
                <a:gd name="connsiteY62" fmla="*/ 2299514 h 2324914"/>
                <a:gd name="connsiteX63" fmla="*/ 509525 w 8869926"/>
                <a:gd name="connsiteY63" fmla="*/ 2324914 h 2324914"/>
                <a:gd name="connsiteX64" fmla="*/ 39625 w 8869926"/>
                <a:gd name="connsiteY64" fmla="*/ 2312214 h 2324914"/>
                <a:gd name="connsiteX65" fmla="*/ 52325 w 8869926"/>
                <a:gd name="connsiteY6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630925 w 8869926"/>
                <a:gd name="connsiteY54" fmla="*/ 1124764 h 2324914"/>
                <a:gd name="connsiteX55" fmla="*/ 6046725 w 8869926"/>
                <a:gd name="connsiteY55" fmla="*/ 1270814 h 2324914"/>
                <a:gd name="connsiteX56" fmla="*/ 5462525 w 8869926"/>
                <a:gd name="connsiteY56" fmla="*/ 1474014 h 2324914"/>
                <a:gd name="connsiteX57" fmla="*/ 4903725 w 8869926"/>
                <a:gd name="connsiteY57" fmla="*/ 1696264 h 2324914"/>
                <a:gd name="connsiteX58" fmla="*/ 4217925 w 8869926"/>
                <a:gd name="connsiteY58" fmla="*/ 1994714 h 2324914"/>
                <a:gd name="connsiteX59" fmla="*/ 3468625 w 8869926"/>
                <a:gd name="connsiteY59" fmla="*/ 2185214 h 2324914"/>
                <a:gd name="connsiteX60" fmla="*/ 2103375 w 8869926"/>
                <a:gd name="connsiteY60" fmla="*/ 2280464 h 2324914"/>
                <a:gd name="connsiteX61" fmla="*/ 1296925 w 8869926"/>
                <a:gd name="connsiteY61" fmla="*/ 2299514 h 2324914"/>
                <a:gd name="connsiteX62" fmla="*/ 509525 w 8869926"/>
                <a:gd name="connsiteY62" fmla="*/ 2324914 h 2324914"/>
                <a:gd name="connsiteX63" fmla="*/ 39625 w 8869926"/>
                <a:gd name="connsiteY63" fmla="*/ 2312214 h 2324914"/>
                <a:gd name="connsiteX64" fmla="*/ 52325 w 8869926"/>
                <a:gd name="connsiteY6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630925 w 8869926"/>
                <a:gd name="connsiteY53" fmla="*/ 1124764 h 2324914"/>
                <a:gd name="connsiteX54" fmla="*/ 6046725 w 8869926"/>
                <a:gd name="connsiteY54" fmla="*/ 1270814 h 2324914"/>
                <a:gd name="connsiteX55" fmla="*/ 5462525 w 8869926"/>
                <a:gd name="connsiteY55" fmla="*/ 1474014 h 2324914"/>
                <a:gd name="connsiteX56" fmla="*/ 4903725 w 8869926"/>
                <a:gd name="connsiteY56" fmla="*/ 1696264 h 2324914"/>
                <a:gd name="connsiteX57" fmla="*/ 4217925 w 8869926"/>
                <a:gd name="connsiteY57" fmla="*/ 1994714 h 2324914"/>
                <a:gd name="connsiteX58" fmla="*/ 3468625 w 8869926"/>
                <a:gd name="connsiteY58" fmla="*/ 2185214 h 2324914"/>
                <a:gd name="connsiteX59" fmla="*/ 2103375 w 8869926"/>
                <a:gd name="connsiteY59" fmla="*/ 2280464 h 2324914"/>
                <a:gd name="connsiteX60" fmla="*/ 1296925 w 8869926"/>
                <a:gd name="connsiteY60" fmla="*/ 2299514 h 2324914"/>
                <a:gd name="connsiteX61" fmla="*/ 509525 w 8869926"/>
                <a:gd name="connsiteY61" fmla="*/ 2324914 h 2324914"/>
                <a:gd name="connsiteX62" fmla="*/ 39625 w 8869926"/>
                <a:gd name="connsiteY62" fmla="*/ 2312214 h 2324914"/>
                <a:gd name="connsiteX63" fmla="*/ 52325 w 8869926"/>
                <a:gd name="connsiteY6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6630925 w 8869926"/>
                <a:gd name="connsiteY52" fmla="*/ 1124764 h 2324914"/>
                <a:gd name="connsiteX53" fmla="*/ 6046725 w 8869926"/>
                <a:gd name="connsiteY53" fmla="*/ 1270814 h 2324914"/>
                <a:gd name="connsiteX54" fmla="*/ 5462525 w 8869926"/>
                <a:gd name="connsiteY54" fmla="*/ 1474014 h 2324914"/>
                <a:gd name="connsiteX55" fmla="*/ 4903725 w 8869926"/>
                <a:gd name="connsiteY55" fmla="*/ 1696264 h 2324914"/>
                <a:gd name="connsiteX56" fmla="*/ 4217925 w 8869926"/>
                <a:gd name="connsiteY56" fmla="*/ 1994714 h 2324914"/>
                <a:gd name="connsiteX57" fmla="*/ 3468625 w 8869926"/>
                <a:gd name="connsiteY57" fmla="*/ 2185214 h 2324914"/>
                <a:gd name="connsiteX58" fmla="*/ 2103375 w 8869926"/>
                <a:gd name="connsiteY58" fmla="*/ 2280464 h 2324914"/>
                <a:gd name="connsiteX59" fmla="*/ 1296925 w 8869926"/>
                <a:gd name="connsiteY59" fmla="*/ 2299514 h 2324914"/>
                <a:gd name="connsiteX60" fmla="*/ 509525 w 8869926"/>
                <a:gd name="connsiteY60" fmla="*/ 2324914 h 2324914"/>
                <a:gd name="connsiteX61" fmla="*/ 39625 w 8869926"/>
                <a:gd name="connsiteY61" fmla="*/ 2312214 h 2324914"/>
                <a:gd name="connsiteX62" fmla="*/ 52325 w 8869926"/>
                <a:gd name="connsiteY62"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6630925 w 8869926"/>
                <a:gd name="connsiteY51" fmla="*/ 1124764 h 2324914"/>
                <a:gd name="connsiteX52" fmla="*/ 6046725 w 8869926"/>
                <a:gd name="connsiteY52" fmla="*/ 1270814 h 2324914"/>
                <a:gd name="connsiteX53" fmla="*/ 5462525 w 8869926"/>
                <a:gd name="connsiteY53" fmla="*/ 1474014 h 2324914"/>
                <a:gd name="connsiteX54" fmla="*/ 4903725 w 8869926"/>
                <a:gd name="connsiteY54" fmla="*/ 1696264 h 2324914"/>
                <a:gd name="connsiteX55" fmla="*/ 4217925 w 8869926"/>
                <a:gd name="connsiteY55" fmla="*/ 1994714 h 2324914"/>
                <a:gd name="connsiteX56" fmla="*/ 3468625 w 8869926"/>
                <a:gd name="connsiteY56" fmla="*/ 2185214 h 2324914"/>
                <a:gd name="connsiteX57" fmla="*/ 2103375 w 8869926"/>
                <a:gd name="connsiteY57" fmla="*/ 2280464 h 2324914"/>
                <a:gd name="connsiteX58" fmla="*/ 1296925 w 8869926"/>
                <a:gd name="connsiteY58" fmla="*/ 2299514 h 2324914"/>
                <a:gd name="connsiteX59" fmla="*/ 509525 w 8869926"/>
                <a:gd name="connsiteY59" fmla="*/ 2324914 h 2324914"/>
                <a:gd name="connsiteX60" fmla="*/ 39625 w 8869926"/>
                <a:gd name="connsiteY60" fmla="*/ 2312214 h 2324914"/>
                <a:gd name="connsiteX61" fmla="*/ 52325 w 8869926"/>
                <a:gd name="connsiteY61" fmla="*/ 1232714 h 2324914"/>
                <a:gd name="connsiteX0" fmla="*/ 52325 w 8522107"/>
                <a:gd name="connsiteY0" fmla="*/ 1231943 h 2324143"/>
                <a:gd name="connsiteX1" fmla="*/ 674625 w 8522107"/>
                <a:gd name="connsiteY1" fmla="*/ 1231943 h 2324143"/>
                <a:gd name="connsiteX2" fmla="*/ 1366775 w 8522107"/>
                <a:gd name="connsiteY2" fmla="*/ 1193843 h 2324143"/>
                <a:gd name="connsiteX3" fmla="*/ 2439925 w 8522107"/>
                <a:gd name="connsiteY3" fmla="*/ 1130343 h 2324143"/>
                <a:gd name="connsiteX4" fmla="*/ 3246375 w 8522107"/>
                <a:gd name="connsiteY4" fmla="*/ 946193 h 2324143"/>
                <a:gd name="connsiteX5" fmla="*/ 4059175 w 8522107"/>
                <a:gd name="connsiteY5" fmla="*/ 819193 h 2324143"/>
                <a:gd name="connsiteX6" fmla="*/ 4179825 w 8522107"/>
                <a:gd name="connsiteY6" fmla="*/ 1016043 h 2324143"/>
                <a:gd name="connsiteX7" fmla="*/ 4217925 w 8522107"/>
                <a:gd name="connsiteY7" fmla="*/ 1003343 h 2324143"/>
                <a:gd name="connsiteX8" fmla="*/ 4294125 w 8522107"/>
                <a:gd name="connsiteY8" fmla="*/ 965243 h 2324143"/>
                <a:gd name="connsiteX9" fmla="*/ 4344925 w 8522107"/>
                <a:gd name="connsiteY9" fmla="*/ 939843 h 2324143"/>
                <a:gd name="connsiteX10" fmla="*/ 4421125 w 8522107"/>
                <a:gd name="connsiteY10" fmla="*/ 889043 h 2324143"/>
                <a:gd name="connsiteX11" fmla="*/ 4497325 w 8522107"/>
                <a:gd name="connsiteY11" fmla="*/ 825543 h 2324143"/>
                <a:gd name="connsiteX12" fmla="*/ 4535425 w 8522107"/>
                <a:gd name="connsiteY12" fmla="*/ 787443 h 2324143"/>
                <a:gd name="connsiteX13" fmla="*/ 4624325 w 8522107"/>
                <a:gd name="connsiteY13" fmla="*/ 723943 h 2324143"/>
                <a:gd name="connsiteX14" fmla="*/ 4675125 w 8522107"/>
                <a:gd name="connsiteY14" fmla="*/ 698543 h 2324143"/>
                <a:gd name="connsiteX15" fmla="*/ 4776725 w 8522107"/>
                <a:gd name="connsiteY15" fmla="*/ 673143 h 2324143"/>
                <a:gd name="connsiteX16" fmla="*/ 4865625 w 8522107"/>
                <a:gd name="connsiteY16" fmla="*/ 622343 h 2324143"/>
                <a:gd name="connsiteX17" fmla="*/ 4916425 w 8522107"/>
                <a:gd name="connsiteY17" fmla="*/ 596943 h 2324143"/>
                <a:gd name="connsiteX18" fmla="*/ 4992625 w 8522107"/>
                <a:gd name="connsiteY18" fmla="*/ 584243 h 2324143"/>
                <a:gd name="connsiteX19" fmla="*/ 5132325 w 8522107"/>
                <a:gd name="connsiteY19" fmla="*/ 546143 h 2324143"/>
                <a:gd name="connsiteX20" fmla="*/ 5233925 w 8522107"/>
                <a:gd name="connsiteY20" fmla="*/ 508043 h 2324143"/>
                <a:gd name="connsiteX21" fmla="*/ 5360925 w 8522107"/>
                <a:gd name="connsiteY21" fmla="*/ 469943 h 2324143"/>
                <a:gd name="connsiteX22" fmla="*/ 5399025 w 8522107"/>
                <a:gd name="connsiteY22" fmla="*/ 457243 h 2324143"/>
                <a:gd name="connsiteX23" fmla="*/ 5449825 w 8522107"/>
                <a:gd name="connsiteY23" fmla="*/ 444543 h 2324143"/>
                <a:gd name="connsiteX24" fmla="*/ 5513325 w 8522107"/>
                <a:gd name="connsiteY24" fmla="*/ 419143 h 2324143"/>
                <a:gd name="connsiteX25" fmla="*/ 5589525 w 8522107"/>
                <a:gd name="connsiteY25" fmla="*/ 393743 h 2324143"/>
                <a:gd name="connsiteX26" fmla="*/ 5627625 w 8522107"/>
                <a:gd name="connsiteY26" fmla="*/ 368343 h 2324143"/>
                <a:gd name="connsiteX27" fmla="*/ 5716525 w 8522107"/>
                <a:gd name="connsiteY27" fmla="*/ 342943 h 2324143"/>
                <a:gd name="connsiteX28" fmla="*/ 5754625 w 8522107"/>
                <a:gd name="connsiteY28" fmla="*/ 330243 h 2324143"/>
                <a:gd name="connsiteX29" fmla="*/ 5818125 w 8522107"/>
                <a:gd name="connsiteY29" fmla="*/ 317543 h 2324143"/>
                <a:gd name="connsiteX30" fmla="*/ 5894325 w 8522107"/>
                <a:gd name="connsiteY30" fmla="*/ 292143 h 2324143"/>
                <a:gd name="connsiteX31" fmla="*/ 5932425 w 8522107"/>
                <a:gd name="connsiteY31" fmla="*/ 279443 h 2324143"/>
                <a:gd name="connsiteX32" fmla="*/ 5970525 w 8522107"/>
                <a:gd name="connsiteY32" fmla="*/ 254043 h 2324143"/>
                <a:gd name="connsiteX33" fmla="*/ 6072125 w 8522107"/>
                <a:gd name="connsiteY33" fmla="*/ 241343 h 2324143"/>
                <a:gd name="connsiteX34" fmla="*/ 6554725 w 8522107"/>
                <a:gd name="connsiteY34" fmla="*/ 215943 h 2324143"/>
                <a:gd name="connsiteX35" fmla="*/ 6834125 w 8522107"/>
                <a:gd name="connsiteY35" fmla="*/ 190543 h 2324143"/>
                <a:gd name="connsiteX36" fmla="*/ 6872225 w 8522107"/>
                <a:gd name="connsiteY36" fmla="*/ 177843 h 2324143"/>
                <a:gd name="connsiteX37" fmla="*/ 6923025 w 8522107"/>
                <a:gd name="connsiteY37" fmla="*/ 165143 h 2324143"/>
                <a:gd name="connsiteX38" fmla="*/ 6961125 w 8522107"/>
                <a:gd name="connsiteY38" fmla="*/ 139743 h 2324143"/>
                <a:gd name="connsiteX39" fmla="*/ 7062725 w 8522107"/>
                <a:gd name="connsiteY39" fmla="*/ 127043 h 2324143"/>
                <a:gd name="connsiteX40" fmla="*/ 7138925 w 8522107"/>
                <a:gd name="connsiteY40" fmla="*/ 114343 h 2324143"/>
                <a:gd name="connsiteX41" fmla="*/ 7240525 w 8522107"/>
                <a:gd name="connsiteY41" fmla="*/ 88943 h 2324143"/>
                <a:gd name="connsiteX42" fmla="*/ 7278625 w 8522107"/>
                <a:gd name="connsiteY42" fmla="*/ 76243 h 2324143"/>
                <a:gd name="connsiteX43" fmla="*/ 7354825 w 8522107"/>
                <a:gd name="connsiteY43" fmla="*/ 63543 h 2324143"/>
                <a:gd name="connsiteX44" fmla="*/ 7494525 w 8522107"/>
                <a:gd name="connsiteY44" fmla="*/ 50843 h 2324143"/>
                <a:gd name="connsiteX45" fmla="*/ 7570725 w 8522107"/>
                <a:gd name="connsiteY45" fmla="*/ 38143 h 2324143"/>
                <a:gd name="connsiteX46" fmla="*/ 7913625 w 8522107"/>
                <a:gd name="connsiteY46" fmla="*/ 25443 h 2324143"/>
                <a:gd name="connsiteX47" fmla="*/ 8167625 w 8522107"/>
                <a:gd name="connsiteY47" fmla="*/ 43 h 2324143"/>
                <a:gd name="connsiteX48" fmla="*/ 8459725 w 8522107"/>
                <a:gd name="connsiteY48" fmla="*/ 914443 h 2324143"/>
                <a:gd name="connsiteX49" fmla="*/ 7215125 w 8522107"/>
                <a:gd name="connsiteY49" fmla="*/ 965243 h 2324143"/>
                <a:gd name="connsiteX50" fmla="*/ 6630925 w 8522107"/>
                <a:gd name="connsiteY50" fmla="*/ 1123993 h 2324143"/>
                <a:gd name="connsiteX51" fmla="*/ 6046725 w 8522107"/>
                <a:gd name="connsiteY51" fmla="*/ 1270043 h 2324143"/>
                <a:gd name="connsiteX52" fmla="*/ 5462525 w 8522107"/>
                <a:gd name="connsiteY52" fmla="*/ 1473243 h 2324143"/>
                <a:gd name="connsiteX53" fmla="*/ 4903725 w 8522107"/>
                <a:gd name="connsiteY53" fmla="*/ 1695493 h 2324143"/>
                <a:gd name="connsiteX54" fmla="*/ 4217925 w 8522107"/>
                <a:gd name="connsiteY54" fmla="*/ 1993943 h 2324143"/>
                <a:gd name="connsiteX55" fmla="*/ 3468625 w 8522107"/>
                <a:gd name="connsiteY55" fmla="*/ 2184443 h 2324143"/>
                <a:gd name="connsiteX56" fmla="*/ 2103375 w 8522107"/>
                <a:gd name="connsiteY56" fmla="*/ 2279693 h 2324143"/>
                <a:gd name="connsiteX57" fmla="*/ 1296925 w 8522107"/>
                <a:gd name="connsiteY57" fmla="*/ 2298743 h 2324143"/>
                <a:gd name="connsiteX58" fmla="*/ 509525 w 8522107"/>
                <a:gd name="connsiteY58" fmla="*/ 2324143 h 2324143"/>
                <a:gd name="connsiteX59" fmla="*/ 39625 w 8522107"/>
                <a:gd name="connsiteY59" fmla="*/ 2311443 h 2324143"/>
                <a:gd name="connsiteX60" fmla="*/ 52325 w 8522107"/>
                <a:gd name="connsiteY60" fmla="*/ 1231943 h 2324143"/>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18225 w 8547187"/>
                <a:gd name="connsiteY50" fmla="*/ 115181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606007"/>
                <a:gd name="connsiteY0" fmla="*/ 1263341 h 2355541"/>
                <a:gd name="connsiteX1" fmla="*/ 674625 w 8606007"/>
                <a:gd name="connsiteY1" fmla="*/ 1263341 h 2355541"/>
                <a:gd name="connsiteX2" fmla="*/ 1366775 w 8606007"/>
                <a:gd name="connsiteY2" fmla="*/ 1225241 h 2355541"/>
                <a:gd name="connsiteX3" fmla="*/ 2439925 w 8606007"/>
                <a:gd name="connsiteY3" fmla="*/ 1161741 h 2355541"/>
                <a:gd name="connsiteX4" fmla="*/ 3246375 w 8606007"/>
                <a:gd name="connsiteY4" fmla="*/ 977591 h 2355541"/>
                <a:gd name="connsiteX5" fmla="*/ 4059175 w 8606007"/>
                <a:gd name="connsiteY5" fmla="*/ 850591 h 2355541"/>
                <a:gd name="connsiteX6" fmla="*/ 4179825 w 8606007"/>
                <a:gd name="connsiteY6" fmla="*/ 1047441 h 2355541"/>
                <a:gd name="connsiteX7" fmla="*/ 4217925 w 8606007"/>
                <a:gd name="connsiteY7" fmla="*/ 1034741 h 2355541"/>
                <a:gd name="connsiteX8" fmla="*/ 4294125 w 8606007"/>
                <a:gd name="connsiteY8" fmla="*/ 996641 h 2355541"/>
                <a:gd name="connsiteX9" fmla="*/ 4344925 w 8606007"/>
                <a:gd name="connsiteY9" fmla="*/ 971241 h 2355541"/>
                <a:gd name="connsiteX10" fmla="*/ 4421125 w 8606007"/>
                <a:gd name="connsiteY10" fmla="*/ 920441 h 2355541"/>
                <a:gd name="connsiteX11" fmla="*/ 4497325 w 8606007"/>
                <a:gd name="connsiteY11" fmla="*/ 856941 h 2355541"/>
                <a:gd name="connsiteX12" fmla="*/ 4535425 w 8606007"/>
                <a:gd name="connsiteY12" fmla="*/ 818841 h 2355541"/>
                <a:gd name="connsiteX13" fmla="*/ 4624325 w 8606007"/>
                <a:gd name="connsiteY13" fmla="*/ 755341 h 2355541"/>
                <a:gd name="connsiteX14" fmla="*/ 4675125 w 8606007"/>
                <a:gd name="connsiteY14" fmla="*/ 729941 h 2355541"/>
                <a:gd name="connsiteX15" fmla="*/ 4776725 w 8606007"/>
                <a:gd name="connsiteY15" fmla="*/ 704541 h 2355541"/>
                <a:gd name="connsiteX16" fmla="*/ 4865625 w 8606007"/>
                <a:gd name="connsiteY16" fmla="*/ 653741 h 2355541"/>
                <a:gd name="connsiteX17" fmla="*/ 4916425 w 8606007"/>
                <a:gd name="connsiteY17" fmla="*/ 628341 h 2355541"/>
                <a:gd name="connsiteX18" fmla="*/ 4992625 w 8606007"/>
                <a:gd name="connsiteY18" fmla="*/ 615641 h 2355541"/>
                <a:gd name="connsiteX19" fmla="*/ 5132325 w 8606007"/>
                <a:gd name="connsiteY19" fmla="*/ 577541 h 2355541"/>
                <a:gd name="connsiteX20" fmla="*/ 5233925 w 8606007"/>
                <a:gd name="connsiteY20" fmla="*/ 539441 h 2355541"/>
                <a:gd name="connsiteX21" fmla="*/ 5360925 w 8606007"/>
                <a:gd name="connsiteY21" fmla="*/ 501341 h 2355541"/>
                <a:gd name="connsiteX22" fmla="*/ 5399025 w 8606007"/>
                <a:gd name="connsiteY22" fmla="*/ 488641 h 2355541"/>
                <a:gd name="connsiteX23" fmla="*/ 5449825 w 8606007"/>
                <a:gd name="connsiteY23" fmla="*/ 475941 h 2355541"/>
                <a:gd name="connsiteX24" fmla="*/ 5513325 w 8606007"/>
                <a:gd name="connsiteY24" fmla="*/ 450541 h 2355541"/>
                <a:gd name="connsiteX25" fmla="*/ 5589525 w 8606007"/>
                <a:gd name="connsiteY25" fmla="*/ 425141 h 2355541"/>
                <a:gd name="connsiteX26" fmla="*/ 5627625 w 8606007"/>
                <a:gd name="connsiteY26" fmla="*/ 399741 h 2355541"/>
                <a:gd name="connsiteX27" fmla="*/ 5716525 w 8606007"/>
                <a:gd name="connsiteY27" fmla="*/ 374341 h 2355541"/>
                <a:gd name="connsiteX28" fmla="*/ 5754625 w 8606007"/>
                <a:gd name="connsiteY28" fmla="*/ 361641 h 2355541"/>
                <a:gd name="connsiteX29" fmla="*/ 5818125 w 8606007"/>
                <a:gd name="connsiteY29" fmla="*/ 348941 h 2355541"/>
                <a:gd name="connsiteX30" fmla="*/ 5894325 w 8606007"/>
                <a:gd name="connsiteY30" fmla="*/ 323541 h 2355541"/>
                <a:gd name="connsiteX31" fmla="*/ 5932425 w 8606007"/>
                <a:gd name="connsiteY31" fmla="*/ 310841 h 2355541"/>
                <a:gd name="connsiteX32" fmla="*/ 5970525 w 8606007"/>
                <a:gd name="connsiteY32" fmla="*/ 285441 h 2355541"/>
                <a:gd name="connsiteX33" fmla="*/ 6072125 w 8606007"/>
                <a:gd name="connsiteY33" fmla="*/ 272741 h 2355541"/>
                <a:gd name="connsiteX34" fmla="*/ 6554725 w 8606007"/>
                <a:gd name="connsiteY34" fmla="*/ 247341 h 2355541"/>
                <a:gd name="connsiteX35" fmla="*/ 6834125 w 8606007"/>
                <a:gd name="connsiteY35" fmla="*/ 221941 h 2355541"/>
                <a:gd name="connsiteX36" fmla="*/ 6872225 w 8606007"/>
                <a:gd name="connsiteY36" fmla="*/ 209241 h 2355541"/>
                <a:gd name="connsiteX37" fmla="*/ 6923025 w 8606007"/>
                <a:gd name="connsiteY37" fmla="*/ 196541 h 2355541"/>
                <a:gd name="connsiteX38" fmla="*/ 6961125 w 8606007"/>
                <a:gd name="connsiteY38" fmla="*/ 171141 h 2355541"/>
                <a:gd name="connsiteX39" fmla="*/ 7062725 w 8606007"/>
                <a:gd name="connsiteY39" fmla="*/ 158441 h 2355541"/>
                <a:gd name="connsiteX40" fmla="*/ 7138925 w 8606007"/>
                <a:gd name="connsiteY40" fmla="*/ 145741 h 2355541"/>
                <a:gd name="connsiteX41" fmla="*/ 7240525 w 8606007"/>
                <a:gd name="connsiteY41" fmla="*/ 120341 h 2355541"/>
                <a:gd name="connsiteX42" fmla="*/ 7278625 w 8606007"/>
                <a:gd name="connsiteY42" fmla="*/ 107641 h 2355541"/>
                <a:gd name="connsiteX43" fmla="*/ 7354825 w 8606007"/>
                <a:gd name="connsiteY43" fmla="*/ 94941 h 2355541"/>
                <a:gd name="connsiteX44" fmla="*/ 7494525 w 8606007"/>
                <a:gd name="connsiteY44" fmla="*/ 82241 h 2355541"/>
                <a:gd name="connsiteX45" fmla="*/ 7570725 w 8606007"/>
                <a:gd name="connsiteY45" fmla="*/ 69541 h 2355541"/>
                <a:gd name="connsiteX46" fmla="*/ 7913625 w 8606007"/>
                <a:gd name="connsiteY46" fmla="*/ 56841 h 2355541"/>
                <a:gd name="connsiteX47" fmla="*/ 8504175 w 8606007"/>
                <a:gd name="connsiteY47" fmla="*/ 69541 h 2355541"/>
                <a:gd name="connsiteX48" fmla="*/ 8510525 w 8606007"/>
                <a:gd name="connsiteY48" fmla="*/ 920441 h 2355541"/>
                <a:gd name="connsiteX49" fmla="*/ 7215125 w 8606007"/>
                <a:gd name="connsiteY49" fmla="*/ 996641 h 2355541"/>
                <a:gd name="connsiteX50" fmla="*/ 6618225 w 8606007"/>
                <a:gd name="connsiteY50" fmla="*/ 1123641 h 2355541"/>
                <a:gd name="connsiteX51" fmla="*/ 6046725 w 8606007"/>
                <a:gd name="connsiteY51" fmla="*/ 1301441 h 2355541"/>
                <a:gd name="connsiteX52" fmla="*/ 5462525 w 8606007"/>
                <a:gd name="connsiteY52" fmla="*/ 1504641 h 2355541"/>
                <a:gd name="connsiteX53" fmla="*/ 4903725 w 8606007"/>
                <a:gd name="connsiteY53" fmla="*/ 1726891 h 2355541"/>
                <a:gd name="connsiteX54" fmla="*/ 4217925 w 8606007"/>
                <a:gd name="connsiteY54" fmla="*/ 2025341 h 2355541"/>
                <a:gd name="connsiteX55" fmla="*/ 3468625 w 8606007"/>
                <a:gd name="connsiteY55" fmla="*/ 2215841 h 2355541"/>
                <a:gd name="connsiteX56" fmla="*/ 2103375 w 8606007"/>
                <a:gd name="connsiteY56" fmla="*/ 2311091 h 2355541"/>
                <a:gd name="connsiteX57" fmla="*/ 1296925 w 8606007"/>
                <a:gd name="connsiteY57" fmla="*/ 2330141 h 2355541"/>
                <a:gd name="connsiteX58" fmla="*/ 509525 w 8606007"/>
                <a:gd name="connsiteY58" fmla="*/ 2355541 h 2355541"/>
                <a:gd name="connsiteX59" fmla="*/ 39625 w 8606007"/>
                <a:gd name="connsiteY59" fmla="*/ 2342841 h 2355541"/>
                <a:gd name="connsiteX60" fmla="*/ 52325 w 8606007"/>
                <a:gd name="connsiteY60" fmla="*/ 1263341 h 2355541"/>
                <a:gd name="connsiteX0" fmla="*/ 52325 w 8606007"/>
                <a:gd name="connsiteY0" fmla="*/ 1263341 h 2355541"/>
                <a:gd name="connsiteX1" fmla="*/ 674625 w 8606007"/>
                <a:gd name="connsiteY1" fmla="*/ 1263341 h 2355541"/>
                <a:gd name="connsiteX2" fmla="*/ 1366775 w 8606007"/>
                <a:gd name="connsiteY2" fmla="*/ 1225241 h 2355541"/>
                <a:gd name="connsiteX3" fmla="*/ 2439925 w 8606007"/>
                <a:gd name="connsiteY3" fmla="*/ 1161741 h 2355541"/>
                <a:gd name="connsiteX4" fmla="*/ 3246375 w 8606007"/>
                <a:gd name="connsiteY4" fmla="*/ 977591 h 2355541"/>
                <a:gd name="connsiteX5" fmla="*/ 4059175 w 8606007"/>
                <a:gd name="connsiteY5" fmla="*/ 850591 h 2355541"/>
                <a:gd name="connsiteX6" fmla="*/ 4179825 w 8606007"/>
                <a:gd name="connsiteY6" fmla="*/ 1047441 h 2355541"/>
                <a:gd name="connsiteX7" fmla="*/ 4217925 w 8606007"/>
                <a:gd name="connsiteY7" fmla="*/ 1034741 h 2355541"/>
                <a:gd name="connsiteX8" fmla="*/ 4294125 w 8606007"/>
                <a:gd name="connsiteY8" fmla="*/ 996641 h 2355541"/>
                <a:gd name="connsiteX9" fmla="*/ 4344925 w 8606007"/>
                <a:gd name="connsiteY9" fmla="*/ 971241 h 2355541"/>
                <a:gd name="connsiteX10" fmla="*/ 4421125 w 8606007"/>
                <a:gd name="connsiteY10" fmla="*/ 920441 h 2355541"/>
                <a:gd name="connsiteX11" fmla="*/ 4497325 w 8606007"/>
                <a:gd name="connsiteY11" fmla="*/ 856941 h 2355541"/>
                <a:gd name="connsiteX12" fmla="*/ 4535425 w 8606007"/>
                <a:gd name="connsiteY12" fmla="*/ 818841 h 2355541"/>
                <a:gd name="connsiteX13" fmla="*/ 4624325 w 8606007"/>
                <a:gd name="connsiteY13" fmla="*/ 755341 h 2355541"/>
                <a:gd name="connsiteX14" fmla="*/ 4675125 w 8606007"/>
                <a:gd name="connsiteY14" fmla="*/ 729941 h 2355541"/>
                <a:gd name="connsiteX15" fmla="*/ 4776725 w 8606007"/>
                <a:gd name="connsiteY15" fmla="*/ 704541 h 2355541"/>
                <a:gd name="connsiteX16" fmla="*/ 4865625 w 8606007"/>
                <a:gd name="connsiteY16" fmla="*/ 653741 h 2355541"/>
                <a:gd name="connsiteX17" fmla="*/ 4916425 w 8606007"/>
                <a:gd name="connsiteY17" fmla="*/ 628341 h 2355541"/>
                <a:gd name="connsiteX18" fmla="*/ 4992625 w 8606007"/>
                <a:gd name="connsiteY18" fmla="*/ 615641 h 2355541"/>
                <a:gd name="connsiteX19" fmla="*/ 5132325 w 8606007"/>
                <a:gd name="connsiteY19" fmla="*/ 577541 h 2355541"/>
                <a:gd name="connsiteX20" fmla="*/ 5233925 w 8606007"/>
                <a:gd name="connsiteY20" fmla="*/ 539441 h 2355541"/>
                <a:gd name="connsiteX21" fmla="*/ 5360925 w 8606007"/>
                <a:gd name="connsiteY21" fmla="*/ 501341 h 2355541"/>
                <a:gd name="connsiteX22" fmla="*/ 5399025 w 8606007"/>
                <a:gd name="connsiteY22" fmla="*/ 488641 h 2355541"/>
                <a:gd name="connsiteX23" fmla="*/ 5449825 w 8606007"/>
                <a:gd name="connsiteY23" fmla="*/ 475941 h 2355541"/>
                <a:gd name="connsiteX24" fmla="*/ 5513325 w 8606007"/>
                <a:gd name="connsiteY24" fmla="*/ 450541 h 2355541"/>
                <a:gd name="connsiteX25" fmla="*/ 5589525 w 8606007"/>
                <a:gd name="connsiteY25" fmla="*/ 425141 h 2355541"/>
                <a:gd name="connsiteX26" fmla="*/ 5627625 w 8606007"/>
                <a:gd name="connsiteY26" fmla="*/ 399741 h 2355541"/>
                <a:gd name="connsiteX27" fmla="*/ 5716525 w 8606007"/>
                <a:gd name="connsiteY27" fmla="*/ 374341 h 2355541"/>
                <a:gd name="connsiteX28" fmla="*/ 5754625 w 8606007"/>
                <a:gd name="connsiteY28" fmla="*/ 361641 h 2355541"/>
                <a:gd name="connsiteX29" fmla="*/ 5818125 w 8606007"/>
                <a:gd name="connsiteY29" fmla="*/ 348941 h 2355541"/>
                <a:gd name="connsiteX30" fmla="*/ 5894325 w 8606007"/>
                <a:gd name="connsiteY30" fmla="*/ 323541 h 2355541"/>
                <a:gd name="connsiteX31" fmla="*/ 5932425 w 8606007"/>
                <a:gd name="connsiteY31" fmla="*/ 310841 h 2355541"/>
                <a:gd name="connsiteX32" fmla="*/ 5970525 w 8606007"/>
                <a:gd name="connsiteY32" fmla="*/ 285441 h 2355541"/>
                <a:gd name="connsiteX33" fmla="*/ 6072125 w 8606007"/>
                <a:gd name="connsiteY33" fmla="*/ 272741 h 2355541"/>
                <a:gd name="connsiteX34" fmla="*/ 6554725 w 8606007"/>
                <a:gd name="connsiteY34" fmla="*/ 247341 h 2355541"/>
                <a:gd name="connsiteX35" fmla="*/ 6834125 w 8606007"/>
                <a:gd name="connsiteY35" fmla="*/ 221941 h 2355541"/>
                <a:gd name="connsiteX36" fmla="*/ 6872225 w 8606007"/>
                <a:gd name="connsiteY36" fmla="*/ 209241 h 2355541"/>
                <a:gd name="connsiteX37" fmla="*/ 6923025 w 8606007"/>
                <a:gd name="connsiteY37" fmla="*/ 196541 h 2355541"/>
                <a:gd name="connsiteX38" fmla="*/ 6961125 w 8606007"/>
                <a:gd name="connsiteY38" fmla="*/ 171141 h 2355541"/>
                <a:gd name="connsiteX39" fmla="*/ 7062725 w 8606007"/>
                <a:gd name="connsiteY39" fmla="*/ 158441 h 2355541"/>
                <a:gd name="connsiteX40" fmla="*/ 7138925 w 8606007"/>
                <a:gd name="connsiteY40" fmla="*/ 145741 h 2355541"/>
                <a:gd name="connsiteX41" fmla="*/ 7240525 w 8606007"/>
                <a:gd name="connsiteY41" fmla="*/ 120341 h 2355541"/>
                <a:gd name="connsiteX42" fmla="*/ 7278625 w 8606007"/>
                <a:gd name="connsiteY42" fmla="*/ 107641 h 2355541"/>
                <a:gd name="connsiteX43" fmla="*/ 7354825 w 8606007"/>
                <a:gd name="connsiteY43" fmla="*/ 94941 h 2355541"/>
                <a:gd name="connsiteX44" fmla="*/ 7494525 w 8606007"/>
                <a:gd name="connsiteY44" fmla="*/ 82241 h 2355541"/>
                <a:gd name="connsiteX45" fmla="*/ 7570725 w 8606007"/>
                <a:gd name="connsiteY45" fmla="*/ 69541 h 2355541"/>
                <a:gd name="connsiteX46" fmla="*/ 7913625 w 8606007"/>
                <a:gd name="connsiteY46" fmla="*/ 56841 h 2355541"/>
                <a:gd name="connsiteX47" fmla="*/ 8504175 w 8606007"/>
                <a:gd name="connsiteY47" fmla="*/ 69541 h 2355541"/>
                <a:gd name="connsiteX48" fmla="*/ 8510525 w 8606007"/>
                <a:gd name="connsiteY48" fmla="*/ 920441 h 2355541"/>
                <a:gd name="connsiteX49" fmla="*/ 7215125 w 8606007"/>
                <a:gd name="connsiteY49" fmla="*/ 996641 h 2355541"/>
                <a:gd name="connsiteX50" fmla="*/ 6618225 w 8606007"/>
                <a:gd name="connsiteY50" fmla="*/ 1123641 h 2355541"/>
                <a:gd name="connsiteX51" fmla="*/ 6046725 w 8606007"/>
                <a:gd name="connsiteY51" fmla="*/ 1301441 h 2355541"/>
                <a:gd name="connsiteX52" fmla="*/ 5462525 w 8606007"/>
                <a:gd name="connsiteY52" fmla="*/ 1504641 h 2355541"/>
                <a:gd name="connsiteX53" fmla="*/ 4903725 w 8606007"/>
                <a:gd name="connsiteY53" fmla="*/ 1726891 h 2355541"/>
                <a:gd name="connsiteX54" fmla="*/ 4217925 w 8606007"/>
                <a:gd name="connsiteY54" fmla="*/ 2025341 h 2355541"/>
                <a:gd name="connsiteX55" fmla="*/ 3468625 w 8606007"/>
                <a:gd name="connsiteY55" fmla="*/ 2215841 h 2355541"/>
                <a:gd name="connsiteX56" fmla="*/ 2103375 w 8606007"/>
                <a:gd name="connsiteY56" fmla="*/ 2311091 h 2355541"/>
                <a:gd name="connsiteX57" fmla="*/ 1296925 w 8606007"/>
                <a:gd name="connsiteY57" fmla="*/ 2330141 h 2355541"/>
                <a:gd name="connsiteX58" fmla="*/ 509525 w 8606007"/>
                <a:gd name="connsiteY58" fmla="*/ 2355541 h 2355541"/>
                <a:gd name="connsiteX59" fmla="*/ 39625 w 8606007"/>
                <a:gd name="connsiteY59" fmla="*/ 2342841 h 2355541"/>
                <a:gd name="connsiteX60" fmla="*/ 52325 w 8606007"/>
                <a:gd name="connsiteY60" fmla="*/ 1263341 h 2355541"/>
                <a:gd name="connsiteX0" fmla="*/ 52325 w 8606007"/>
                <a:gd name="connsiteY0" fmla="*/ 1216829 h 2309029"/>
                <a:gd name="connsiteX1" fmla="*/ 674625 w 8606007"/>
                <a:gd name="connsiteY1" fmla="*/ 1216829 h 2309029"/>
                <a:gd name="connsiteX2" fmla="*/ 1366775 w 8606007"/>
                <a:gd name="connsiteY2" fmla="*/ 1178729 h 2309029"/>
                <a:gd name="connsiteX3" fmla="*/ 2439925 w 8606007"/>
                <a:gd name="connsiteY3" fmla="*/ 1115229 h 2309029"/>
                <a:gd name="connsiteX4" fmla="*/ 3246375 w 8606007"/>
                <a:gd name="connsiteY4" fmla="*/ 931079 h 2309029"/>
                <a:gd name="connsiteX5" fmla="*/ 4059175 w 8606007"/>
                <a:gd name="connsiteY5" fmla="*/ 804079 h 2309029"/>
                <a:gd name="connsiteX6" fmla="*/ 4179825 w 8606007"/>
                <a:gd name="connsiteY6" fmla="*/ 1000929 h 2309029"/>
                <a:gd name="connsiteX7" fmla="*/ 4217925 w 8606007"/>
                <a:gd name="connsiteY7" fmla="*/ 988229 h 2309029"/>
                <a:gd name="connsiteX8" fmla="*/ 4294125 w 8606007"/>
                <a:gd name="connsiteY8" fmla="*/ 950129 h 2309029"/>
                <a:gd name="connsiteX9" fmla="*/ 4344925 w 8606007"/>
                <a:gd name="connsiteY9" fmla="*/ 924729 h 2309029"/>
                <a:gd name="connsiteX10" fmla="*/ 4421125 w 8606007"/>
                <a:gd name="connsiteY10" fmla="*/ 873929 h 2309029"/>
                <a:gd name="connsiteX11" fmla="*/ 4497325 w 8606007"/>
                <a:gd name="connsiteY11" fmla="*/ 810429 h 2309029"/>
                <a:gd name="connsiteX12" fmla="*/ 4535425 w 8606007"/>
                <a:gd name="connsiteY12" fmla="*/ 772329 h 2309029"/>
                <a:gd name="connsiteX13" fmla="*/ 4624325 w 8606007"/>
                <a:gd name="connsiteY13" fmla="*/ 708829 h 2309029"/>
                <a:gd name="connsiteX14" fmla="*/ 4675125 w 8606007"/>
                <a:gd name="connsiteY14" fmla="*/ 683429 h 2309029"/>
                <a:gd name="connsiteX15" fmla="*/ 4776725 w 8606007"/>
                <a:gd name="connsiteY15" fmla="*/ 658029 h 2309029"/>
                <a:gd name="connsiteX16" fmla="*/ 4865625 w 8606007"/>
                <a:gd name="connsiteY16" fmla="*/ 607229 h 2309029"/>
                <a:gd name="connsiteX17" fmla="*/ 4916425 w 8606007"/>
                <a:gd name="connsiteY17" fmla="*/ 581829 h 2309029"/>
                <a:gd name="connsiteX18" fmla="*/ 4992625 w 8606007"/>
                <a:gd name="connsiteY18" fmla="*/ 569129 h 2309029"/>
                <a:gd name="connsiteX19" fmla="*/ 5132325 w 8606007"/>
                <a:gd name="connsiteY19" fmla="*/ 531029 h 2309029"/>
                <a:gd name="connsiteX20" fmla="*/ 5233925 w 8606007"/>
                <a:gd name="connsiteY20" fmla="*/ 492929 h 2309029"/>
                <a:gd name="connsiteX21" fmla="*/ 5360925 w 8606007"/>
                <a:gd name="connsiteY21" fmla="*/ 454829 h 2309029"/>
                <a:gd name="connsiteX22" fmla="*/ 5399025 w 8606007"/>
                <a:gd name="connsiteY22" fmla="*/ 442129 h 2309029"/>
                <a:gd name="connsiteX23" fmla="*/ 5449825 w 8606007"/>
                <a:gd name="connsiteY23" fmla="*/ 429429 h 2309029"/>
                <a:gd name="connsiteX24" fmla="*/ 5513325 w 8606007"/>
                <a:gd name="connsiteY24" fmla="*/ 404029 h 2309029"/>
                <a:gd name="connsiteX25" fmla="*/ 5589525 w 8606007"/>
                <a:gd name="connsiteY25" fmla="*/ 378629 h 2309029"/>
                <a:gd name="connsiteX26" fmla="*/ 5627625 w 8606007"/>
                <a:gd name="connsiteY26" fmla="*/ 353229 h 2309029"/>
                <a:gd name="connsiteX27" fmla="*/ 5716525 w 8606007"/>
                <a:gd name="connsiteY27" fmla="*/ 327829 h 2309029"/>
                <a:gd name="connsiteX28" fmla="*/ 5754625 w 8606007"/>
                <a:gd name="connsiteY28" fmla="*/ 315129 h 2309029"/>
                <a:gd name="connsiteX29" fmla="*/ 5818125 w 8606007"/>
                <a:gd name="connsiteY29" fmla="*/ 302429 h 2309029"/>
                <a:gd name="connsiteX30" fmla="*/ 5894325 w 8606007"/>
                <a:gd name="connsiteY30" fmla="*/ 277029 h 2309029"/>
                <a:gd name="connsiteX31" fmla="*/ 5932425 w 8606007"/>
                <a:gd name="connsiteY31" fmla="*/ 264329 h 2309029"/>
                <a:gd name="connsiteX32" fmla="*/ 5970525 w 8606007"/>
                <a:gd name="connsiteY32" fmla="*/ 238929 h 2309029"/>
                <a:gd name="connsiteX33" fmla="*/ 6072125 w 8606007"/>
                <a:gd name="connsiteY33" fmla="*/ 226229 h 2309029"/>
                <a:gd name="connsiteX34" fmla="*/ 6554725 w 8606007"/>
                <a:gd name="connsiteY34" fmla="*/ 200829 h 2309029"/>
                <a:gd name="connsiteX35" fmla="*/ 6834125 w 8606007"/>
                <a:gd name="connsiteY35" fmla="*/ 175429 h 2309029"/>
                <a:gd name="connsiteX36" fmla="*/ 6872225 w 8606007"/>
                <a:gd name="connsiteY36" fmla="*/ 162729 h 2309029"/>
                <a:gd name="connsiteX37" fmla="*/ 6923025 w 8606007"/>
                <a:gd name="connsiteY37" fmla="*/ 150029 h 2309029"/>
                <a:gd name="connsiteX38" fmla="*/ 6961125 w 8606007"/>
                <a:gd name="connsiteY38" fmla="*/ 124629 h 2309029"/>
                <a:gd name="connsiteX39" fmla="*/ 7062725 w 8606007"/>
                <a:gd name="connsiteY39" fmla="*/ 111929 h 2309029"/>
                <a:gd name="connsiteX40" fmla="*/ 7138925 w 8606007"/>
                <a:gd name="connsiteY40" fmla="*/ 99229 h 2309029"/>
                <a:gd name="connsiteX41" fmla="*/ 7240525 w 8606007"/>
                <a:gd name="connsiteY41" fmla="*/ 73829 h 2309029"/>
                <a:gd name="connsiteX42" fmla="*/ 7278625 w 8606007"/>
                <a:gd name="connsiteY42" fmla="*/ 61129 h 2309029"/>
                <a:gd name="connsiteX43" fmla="*/ 7354825 w 8606007"/>
                <a:gd name="connsiteY43" fmla="*/ 48429 h 2309029"/>
                <a:gd name="connsiteX44" fmla="*/ 7494525 w 8606007"/>
                <a:gd name="connsiteY44" fmla="*/ 35729 h 2309029"/>
                <a:gd name="connsiteX45" fmla="*/ 7570725 w 8606007"/>
                <a:gd name="connsiteY45" fmla="*/ 23029 h 2309029"/>
                <a:gd name="connsiteX46" fmla="*/ 7913625 w 8606007"/>
                <a:gd name="connsiteY46" fmla="*/ 10329 h 2309029"/>
                <a:gd name="connsiteX47" fmla="*/ 8504175 w 8606007"/>
                <a:gd name="connsiteY47" fmla="*/ 23029 h 2309029"/>
                <a:gd name="connsiteX48" fmla="*/ 8510525 w 8606007"/>
                <a:gd name="connsiteY48" fmla="*/ 873929 h 2309029"/>
                <a:gd name="connsiteX49" fmla="*/ 7215125 w 8606007"/>
                <a:gd name="connsiteY49" fmla="*/ 950129 h 2309029"/>
                <a:gd name="connsiteX50" fmla="*/ 6618225 w 8606007"/>
                <a:gd name="connsiteY50" fmla="*/ 1077129 h 2309029"/>
                <a:gd name="connsiteX51" fmla="*/ 6046725 w 8606007"/>
                <a:gd name="connsiteY51" fmla="*/ 1254929 h 2309029"/>
                <a:gd name="connsiteX52" fmla="*/ 5462525 w 8606007"/>
                <a:gd name="connsiteY52" fmla="*/ 1458129 h 2309029"/>
                <a:gd name="connsiteX53" fmla="*/ 4903725 w 8606007"/>
                <a:gd name="connsiteY53" fmla="*/ 1680379 h 2309029"/>
                <a:gd name="connsiteX54" fmla="*/ 4217925 w 8606007"/>
                <a:gd name="connsiteY54" fmla="*/ 1978829 h 2309029"/>
                <a:gd name="connsiteX55" fmla="*/ 3468625 w 8606007"/>
                <a:gd name="connsiteY55" fmla="*/ 2169329 h 2309029"/>
                <a:gd name="connsiteX56" fmla="*/ 2103375 w 8606007"/>
                <a:gd name="connsiteY56" fmla="*/ 2264579 h 2309029"/>
                <a:gd name="connsiteX57" fmla="*/ 1296925 w 8606007"/>
                <a:gd name="connsiteY57" fmla="*/ 2283629 h 2309029"/>
                <a:gd name="connsiteX58" fmla="*/ 509525 w 8606007"/>
                <a:gd name="connsiteY58" fmla="*/ 2309029 h 2309029"/>
                <a:gd name="connsiteX59" fmla="*/ 39625 w 8606007"/>
                <a:gd name="connsiteY59" fmla="*/ 2296329 h 2309029"/>
                <a:gd name="connsiteX60" fmla="*/ 52325 w 8606007"/>
                <a:gd name="connsiteY60" fmla="*/ 1216829 h 2309029"/>
                <a:gd name="connsiteX0" fmla="*/ 52325 w 8608605"/>
                <a:gd name="connsiteY0" fmla="*/ 1296254 h 2388454"/>
                <a:gd name="connsiteX1" fmla="*/ 674625 w 8608605"/>
                <a:gd name="connsiteY1" fmla="*/ 1296254 h 2388454"/>
                <a:gd name="connsiteX2" fmla="*/ 1366775 w 8608605"/>
                <a:gd name="connsiteY2" fmla="*/ 1258154 h 2388454"/>
                <a:gd name="connsiteX3" fmla="*/ 2439925 w 8608605"/>
                <a:gd name="connsiteY3" fmla="*/ 1194654 h 2388454"/>
                <a:gd name="connsiteX4" fmla="*/ 3246375 w 8608605"/>
                <a:gd name="connsiteY4" fmla="*/ 1010504 h 2388454"/>
                <a:gd name="connsiteX5" fmla="*/ 4059175 w 8608605"/>
                <a:gd name="connsiteY5" fmla="*/ 883504 h 2388454"/>
                <a:gd name="connsiteX6" fmla="*/ 4179825 w 8608605"/>
                <a:gd name="connsiteY6" fmla="*/ 1080354 h 2388454"/>
                <a:gd name="connsiteX7" fmla="*/ 4217925 w 8608605"/>
                <a:gd name="connsiteY7" fmla="*/ 1067654 h 2388454"/>
                <a:gd name="connsiteX8" fmla="*/ 4294125 w 8608605"/>
                <a:gd name="connsiteY8" fmla="*/ 1029554 h 2388454"/>
                <a:gd name="connsiteX9" fmla="*/ 4344925 w 8608605"/>
                <a:gd name="connsiteY9" fmla="*/ 1004154 h 2388454"/>
                <a:gd name="connsiteX10" fmla="*/ 4421125 w 8608605"/>
                <a:gd name="connsiteY10" fmla="*/ 953354 h 2388454"/>
                <a:gd name="connsiteX11" fmla="*/ 4497325 w 8608605"/>
                <a:gd name="connsiteY11" fmla="*/ 889854 h 2388454"/>
                <a:gd name="connsiteX12" fmla="*/ 4535425 w 8608605"/>
                <a:gd name="connsiteY12" fmla="*/ 851754 h 2388454"/>
                <a:gd name="connsiteX13" fmla="*/ 4624325 w 8608605"/>
                <a:gd name="connsiteY13" fmla="*/ 788254 h 2388454"/>
                <a:gd name="connsiteX14" fmla="*/ 4675125 w 8608605"/>
                <a:gd name="connsiteY14" fmla="*/ 762854 h 2388454"/>
                <a:gd name="connsiteX15" fmla="*/ 4776725 w 8608605"/>
                <a:gd name="connsiteY15" fmla="*/ 737454 h 2388454"/>
                <a:gd name="connsiteX16" fmla="*/ 4865625 w 8608605"/>
                <a:gd name="connsiteY16" fmla="*/ 686654 h 2388454"/>
                <a:gd name="connsiteX17" fmla="*/ 4916425 w 8608605"/>
                <a:gd name="connsiteY17" fmla="*/ 661254 h 2388454"/>
                <a:gd name="connsiteX18" fmla="*/ 4992625 w 8608605"/>
                <a:gd name="connsiteY18" fmla="*/ 648554 h 2388454"/>
                <a:gd name="connsiteX19" fmla="*/ 5132325 w 8608605"/>
                <a:gd name="connsiteY19" fmla="*/ 610454 h 2388454"/>
                <a:gd name="connsiteX20" fmla="*/ 5233925 w 8608605"/>
                <a:gd name="connsiteY20" fmla="*/ 572354 h 2388454"/>
                <a:gd name="connsiteX21" fmla="*/ 5360925 w 8608605"/>
                <a:gd name="connsiteY21" fmla="*/ 534254 h 2388454"/>
                <a:gd name="connsiteX22" fmla="*/ 5399025 w 8608605"/>
                <a:gd name="connsiteY22" fmla="*/ 521554 h 2388454"/>
                <a:gd name="connsiteX23" fmla="*/ 5449825 w 8608605"/>
                <a:gd name="connsiteY23" fmla="*/ 508854 h 2388454"/>
                <a:gd name="connsiteX24" fmla="*/ 5513325 w 8608605"/>
                <a:gd name="connsiteY24" fmla="*/ 483454 h 2388454"/>
                <a:gd name="connsiteX25" fmla="*/ 5589525 w 8608605"/>
                <a:gd name="connsiteY25" fmla="*/ 458054 h 2388454"/>
                <a:gd name="connsiteX26" fmla="*/ 5627625 w 8608605"/>
                <a:gd name="connsiteY26" fmla="*/ 432654 h 2388454"/>
                <a:gd name="connsiteX27" fmla="*/ 5716525 w 8608605"/>
                <a:gd name="connsiteY27" fmla="*/ 407254 h 2388454"/>
                <a:gd name="connsiteX28" fmla="*/ 5754625 w 8608605"/>
                <a:gd name="connsiteY28" fmla="*/ 394554 h 2388454"/>
                <a:gd name="connsiteX29" fmla="*/ 5818125 w 8608605"/>
                <a:gd name="connsiteY29" fmla="*/ 381854 h 2388454"/>
                <a:gd name="connsiteX30" fmla="*/ 5894325 w 8608605"/>
                <a:gd name="connsiteY30" fmla="*/ 356454 h 2388454"/>
                <a:gd name="connsiteX31" fmla="*/ 5932425 w 8608605"/>
                <a:gd name="connsiteY31" fmla="*/ 343754 h 2388454"/>
                <a:gd name="connsiteX32" fmla="*/ 5970525 w 8608605"/>
                <a:gd name="connsiteY32" fmla="*/ 318354 h 2388454"/>
                <a:gd name="connsiteX33" fmla="*/ 6072125 w 8608605"/>
                <a:gd name="connsiteY33" fmla="*/ 305654 h 2388454"/>
                <a:gd name="connsiteX34" fmla="*/ 6554725 w 8608605"/>
                <a:gd name="connsiteY34" fmla="*/ 280254 h 2388454"/>
                <a:gd name="connsiteX35" fmla="*/ 6834125 w 8608605"/>
                <a:gd name="connsiteY35" fmla="*/ 254854 h 2388454"/>
                <a:gd name="connsiteX36" fmla="*/ 6872225 w 8608605"/>
                <a:gd name="connsiteY36" fmla="*/ 242154 h 2388454"/>
                <a:gd name="connsiteX37" fmla="*/ 6923025 w 8608605"/>
                <a:gd name="connsiteY37" fmla="*/ 229454 h 2388454"/>
                <a:gd name="connsiteX38" fmla="*/ 6961125 w 8608605"/>
                <a:gd name="connsiteY38" fmla="*/ 204054 h 2388454"/>
                <a:gd name="connsiteX39" fmla="*/ 7062725 w 8608605"/>
                <a:gd name="connsiteY39" fmla="*/ 191354 h 2388454"/>
                <a:gd name="connsiteX40" fmla="*/ 7138925 w 8608605"/>
                <a:gd name="connsiteY40" fmla="*/ 178654 h 2388454"/>
                <a:gd name="connsiteX41" fmla="*/ 7240525 w 8608605"/>
                <a:gd name="connsiteY41" fmla="*/ 153254 h 2388454"/>
                <a:gd name="connsiteX42" fmla="*/ 7278625 w 8608605"/>
                <a:gd name="connsiteY42" fmla="*/ 140554 h 2388454"/>
                <a:gd name="connsiteX43" fmla="*/ 7354825 w 8608605"/>
                <a:gd name="connsiteY43" fmla="*/ 127854 h 2388454"/>
                <a:gd name="connsiteX44" fmla="*/ 7494525 w 8608605"/>
                <a:gd name="connsiteY44" fmla="*/ 115154 h 2388454"/>
                <a:gd name="connsiteX45" fmla="*/ 7570725 w 8608605"/>
                <a:gd name="connsiteY45" fmla="*/ 102454 h 2388454"/>
                <a:gd name="connsiteX46" fmla="*/ 7913625 w 8608605"/>
                <a:gd name="connsiteY46" fmla="*/ 89754 h 2388454"/>
                <a:gd name="connsiteX47" fmla="*/ 8510525 w 8608605"/>
                <a:gd name="connsiteY47" fmla="*/ 7204 h 2388454"/>
                <a:gd name="connsiteX48" fmla="*/ 8510525 w 8608605"/>
                <a:gd name="connsiteY48" fmla="*/ 953354 h 2388454"/>
                <a:gd name="connsiteX49" fmla="*/ 7215125 w 8608605"/>
                <a:gd name="connsiteY49" fmla="*/ 1029554 h 2388454"/>
                <a:gd name="connsiteX50" fmla="*/ 6618225 w 8608605"/>
                <a:gd name="connsiteY50" fmla="*/ 1156554 h 2388454"/>
                <a:gd name="connsiteX51" fmla="*/ 6046725 w 8608605"/>
                <a:gd name="connsiteY51" fmla="*/ 1334354 h 2388454"/>
                <a:gd name="connsiteX52" fmla="*/ 5462525 w 8608605"/>
                <a:gd name="connsiteY52" fmla="*/ 1537554 h 2388454"/>
                <a:gd name="connsiteX53" fmla="*/ 4903725 w 8608605"/>
                <a:gd name="connsiteY53" fmla="*/ 1759804 h 2388454"/>
                <a:gd name="connsiteX54" fmla="*/ 4217925 w 8608605"/>
                <a:gd name="connsiteY54" fmla="*/ 2058254 h 2388454"/>
                <a:gd name="connsiteX55" fmla="*/ 3468625 w 8608605"/>
                <a:gd name="connsiteY55" fmla="*/ 2248754 h 2388454"/>
                <a:gd name="connsiteX56" fmla="*/ 2103375 w 8608605"/>
                <a:gd name="connsiteY56" fmla="*/ 2344004 h 2388454"/>
                <a:gd name="connsiteX57" fmla="*/ 1296925 w 8608605"/>
                <a:gd name="connsiteY57" fmla="*/ 2363054 h 2388454"/>
                <a:gd name="connsiteX58" fmla="*/ 509525 w 8608605"/>
                <a:gd name="connsiteY58" fmla="*/ 2388454 h 2388454"/>
                <a:gd name="connsiteX59" fmla="*/ 39625 w 8608605"/>
                <a:gd name="connsiteY59" fmla="*/ 2375754 h 2388454"/>
                <a:gd name="connsiteX60" fmla="*/ 52325 w 8608605"/>
                <a:gd name="connsiteY60" fmla="*/ 1296254 h 2388454"/>
                <a:gd name="connsiteX0" fmla="*/ 52325 w 8608605"/>
                <a:gd name="connsiteY0" fmla="*/ 1289964 h 2382164"/>
                <a:gd name="connsiteX1" fmla="*/ 674625 w 8608605"/>
                <a:gd name="connsiteY1" fmla="*/ 1289964 h 2382164"/>
                <a:gd name="connsiteX2" fmla="*/ 1366775 w 8608605"/>
                <a:gd name="connsiteY2" fmla="*/ 1251864 h 2382164"/>
                <a:gd name="connsiteX3" fmla="*/ 2439925 w 8608605"/>
                <a:gd name="connsiteY3" fmla="*/ 1188364 h 2382164"/>
                <a:gd name="connsiteX4" fmla="*/ 3246375 w 8608605"/>
                <a:gd name="connsiteY4" fmla="*/ 1004214 h 2382164"/>
                <a:gd name="connsiteX5" fmla="*/ 4059175 w 8608605"/>
                <a:gd name="connsiteY5" fmla="*/ 877214 h 2382164"/>
                <a:gd name="connsiteX6" fmla="*/ 4179825 w 8608605"/>
                <a:gd name="connsiteY6" fmla="*/ 1074064 h 2382164"/>
                <a:gd name="connsiteX7" fmla="*/ 4217925 w 8608605"/>
                <a:gd name="connsiteY7" fmla="*/ 1061364 h 2382164"/>
                <a:gd name="connsiteX8" fmla="*/ 4294125 w 8608605"/>
                <a:gd name="connsiteY8" fmla="*/ 1023264 h 2382164"/>
                <a:gd name="connsiteX9" fmla="*/ 4344925 w 8608605"/>
                <a:gd name="connsiteY9" fmla="*/ 997864 h 2382164"/>
                <a:gd name="connsiteX10" fmla="*/ 4421125 w 8608605"/>
                <a:gd name="connsiteY10" fmla="*/ 947064 h 2382164"/>
                <a:gd name="connsiteX11" fmla="*/ 4497325 w 8608605"/>
                <a:gd name="connsiteY11" fmla="*/ 883564 h 2382164"/>
                <a:gd name="connsiteX12" fmla="*/ 4535425 w 8608605"/>
                <a:gd name="connsiteY12" fmla="*/ 845464 h 2382164"/>
                <a:gd name="connsiteX13" fmla="*/ 4624325 w 8608605"/>
                <a:gd name="connsiteY13" fmla="*/ 781964 h 2382164"/>
                <a:gd name="connsiteX14" fmla="*/ 4675125 w 8608605"/>
                <a:gd name="connsiteY14" fmla="*/ 756564 h 2382164"/>
                <a:gd name="connsiteX15" fmla="*/ 4776725 w 8608605"/>
                <a:gd name="connsiteY15" fmla="*/ 731164 h 2382164"/>
                <a:gd name="connsiteX16" fmla="*/ 4865625 w 8608605"/>
                <a:gd name="connsiteY16" fmla="*/ 680364 h 2382164"/>
                <a:gd name="connsiteX17" fmla="*/ 4916425 w 8608605"/>
                <a:gd name="connsiteY17" fmla="*/ 654964 h 2382164"/>
                <a:gd name="connsiteX18" fmla="*/ 4992625 w 8608605"/>
                <a:gd name="connsiteY18" fmla="*/ 642264 h 2382164"/>
                <a:gd name="connsiteX19" fmla="*/ 5132325 w 8608605"/>
                <a:gd name="connsiteY19" fmla="*/ 604164 h 2382164"/>
                <a:gd name="connsiteX20" fmla="*/ 5233925 w 8608605"/>
                <a:gd name="connsiteY20" fmla="*/ 566064 h 2382164"/>
                <a:gd name="connsiteX21" fmla="*/ 5360925 w 8608605"/>
                <a:gd name="connsiteY21" fmla="*/ 527964 h 2382164"/>
                <a:gd name="connsiteX22" fmla="*/ 5399025 w 8608605"/>
                <a:gd name="connsiteY22" fmla="*/ 515264 h 2382164"/>
                <a:gd name="connsiteX23" fmla="*/ 5449825 w 8608605"/>
                <a:gd name="connsiteY23" fmla="*/ 502564 h 2382164"/>
                <a:gd name="connsiteX24" fmla="*/ 5513325 w 8608605"/>
                <a:gd name="connsiteY24" fmla="*/ 477164 h 2382164"/>
                <a:gd name="connsiteX25" fmla="*/ 5589525 w 8608605"/>
                <a:gd name="connsiteY25" fmla="*/ 451764 h 2382164"/>
                <a:gd name="connsiteX26" fmla="*/ 5627625 w 8608605"/>
                <a:gd name="connsiteY26" fmla="*/ 426364 h 2382164"/>
                <a:gd name="connsiteX27" fmla="*/ 5716525 w 8608605"/>
                <a:gd name="connsiteY27" fmla="*/ 400964 h 2382164"/>
                <a:gd name="connsiteX28" fmla="*/ 5754625 w 8608605"/>
                <a:gd name="connsiteY28" fmla="*/ 388264 h 2382164"/>
                <a:gd name="connsiteX29" fmla="*/ 5818125 w 8608605"/>
                <a:gd name="connsiteY29" fmla="*/ 375564 h 2382164"/>
                <a:gd name="connsiteX30" fmla="*/ 5894325 w 8608605"/>
                <a:gd name="connsiteY30" fmla="*/ 350164 h 2382164"/>
                <a:gd name="connsiteX31" fmla="*/ 5932425 w 8608605"/>
                <a:gd name="connsiteY31" fmla="*/ 337464 h 2382164"/>
                <a:gd name="connsiteX32" fmla="*/ 5970525 w 8608605"/>
                <a:gd name="connsiteY32" fmla="*/ 312064 h 2382164"/>
                <a:gd name="connsiteX33" fmla="*/ 6072125 w 8608605"/>
                <a:gd name="connsiteY33" fmla="*/ 299364 h 2382164"/>
                <a:gd name="connsiteX34" fmla="*/ 6554725 w 8608605"/>
                <a:gd name="connsiteY34" fmla="*/ 273964 h 2382164"/>
                <a:gd name="connsiteX35" fmla="*/ 6834125 w 8608605"/>
                <a:gd name="connsiteY35" fmla="*/ 248564 h 2382164"/>
                <a:gd name="connsiteX36" fmla="*/ 6872225 w 8608605"/>
                <a:gd name="connsiteY36" fmla="*/ 235864 h 2382164"/>
                <a:gd name="connsiteX37" fmla="*/ 6923025 w 8608605"/>
                <a:gd name="connsiteY37" fmla="*/ 223164 h 2382164"/>
                <a:gd name="connsiteX38" fmla="*/ 6961125 w 8608605"/>
                <a:gd name="connsiteY38" fmla="*/ 197764 h 2382164"/>
                <a:gd name="connsiteX39" fmla="*/ 7062725 w 8608605"/>
                <a:gd name="connsiteY39" fmla="*/ 185064 h 2382164"/>
                <a:gd name="connsiteX40" fmla="*/ 7138925 w 8608605"/>
                <a:gd name="connsiteY40" fmla="*/ 172364 h 2382164"/>
                <a:gd name="connsiteX41" fmla="*/ 7240525 w 8608605"/>
                <a:gd name="connsiteY41" fmla="*/ 146964 h 2382164"/>
                <a:gd name="connsiteX42" fmla="*/ 7278625 w 8608605"/>
                <a:gd name="connsiteY42" fmla="*/ 134264 h 2382164"/>
                <a:gd name="connsiteX43" fmla="*/ 7354825 w 8608605"/>
                <a:gd name="connsiteY43" fmla="*/ 121564 h 2382164"/>
                <a:gd name="connsiteX44" fmla="*/ 7494525 w 8608605"/>
                <a:gd name="connsiteY44" fmla="*/ 108864 h 2382164"/>
                <a:gd name="connsiteX45" fmla="*/ 7570725 w 8608605"/>
                <a:gd name="connsiteY45" fmla="*/ 96164 h 2382164"/>
                <a:gd name="connsiteX46" fmla="*/ 7913625 w 8608605"/>
                <a:gd name="connsiteY46" fmla="*/ 83464 h 2382164"/>
                <a:gd name="connsiteX47" fmla="*/ 8510525 w 8608605"/>
                <a:gd name="connsiteY47" fmla="*/ 914 h 2382164"/>
                <a:gd name="connsiteX48" fmla="*/ 8510525 w 8608605"/>
                <a:gd name="connsiteY48" fmla="*/ 947064 h 2382164"/>
                <a:gd name="connsiteX49" fmla="*/ 7215125 w 8608605"/>
                <a:gd name="connsiteY49" fmla="*/ 1023264 h 2382164"/>
                <a:gd name="connsiteX50" fmla="*/ 6618225 w 8608605"/>
                <a:gd name="connsiteY50" fmla="*/ 1150264 h 2382164"/>
                <a:gd name="connsiteX51" fmla="*/ 6046725 w 8608605"/>
                <a:gd name="connsiteY51" fmla="*/ 1328064 h 2382164"/>
                <a:gd name="connsiteX52" fmla="*/ 5462525 w 8608605"/>
                <a:gd name="connsiteY52" fmla="*/ 1531264 h 2382164"/>
                <a:gd name="connsiteX53" fmla="*/ 4903725 w 8608605"/>
                <a:gd name="connsiteY53" fmla="*/ 1753514 h 2382164"/>
                <a:gd name="connsiteX54" fmla="*/ 4217925 w 8608605"/>
                <a:gd name="connsiteY54" fmla="*/ 2051964 h 2382164"/>
                <a:gd name="connsiteX55" fmla="*/ 3468625 w 8608605"/>
                <a:gd name="connsiteY55" fmla="*/ 2242464 h 2382164"/>
                <a:gd name="connsiteX56" fmla="*/ 2103375 w 8608605"/>
                <a:gd name="connsiteY56" fmla="*/ 2337714 h 2382164"/>
                <a:gd name="connsiteX57" fmla="*/ 1296925 w 8608605"/>
                <a:gd name="connsiteY57" fmla="*/ 2356764 h 2382164"/>
                <a:gd name="connsiteX58" fmla="*/ 509525 w 8608605"/>
                <a:gd name="connsiteY58" fmla="*/ 2382164 h 2382164"/>
                <a:gd name="connsiteX59" fmla="*/ 39625 w 8608605"/>
                <a:gd name="connsiteY59" fmla="*/ 2369464 h 2382164"/>
                <a:gd name="connsiteX60" fmla="*/ 52325 w 8608605"/>
                <a:gd name="connsiteY60" fmla="*/ 1289964 h 2382164"/>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78625 w 8608605"/>
                <a:gd name="connsiteY42" fmla="*/ 149126 h 2397026"/>
                <a:gd name="connsiteX43" fmla="*/ 7354825 w 8608605"/>
                <a:gd name="connsiteY43" fmla="*/ 136426 h 2397026"/>
                <a:gd name="connsiteX44" fmla="*/ 7494525 w 8608605"/>
                <a:gd name="connsiteY44" fmla="*/ 123726 h 2397026"/>
                <a:gd name="connsiteX45" fmla="*/ 7570725 w 8608605"/>
                <a:gd name="connsiteY45" fmla="*/ 111026 h 2397026"/>
                <a:gd name="connsiteX46" fmla="*/ 7888225 w 8608605"/>
                <a:gd name="connsiteY46" fmla="*/ 3076 h 2397026"/>
                <a:gd name="connsiteX47" fmla="*/ 8510525 w 8608605"/>
                <a:gd name="connsiteY47" fmla="*/ 15776 h 2397026"/>
                <a:gd name="connsiteX48" fmla="*/ 8510525 w 8608605"/>
                <a:gd name="connsiteY48" fmla="*/ 961926 h 2397026"/>
                <a:gd name="connsiteX49" fmla="*/ 7215125 w 8608605"/>
                <a:gd name="connsiteY49" fmla="*/ 1038126 h 2397026"/>
                <a:gd name="connsiteX50" fmla="*/ 6618225 w 8608605"/>
                <a:gd name="connsiteY50" fmla="*/ 1165126 h 2397026"/>
                <a:gd name="connsiteX51" fmla="*/ 6046725 w 8608605"/>
                <a:gd name="connsiteY51" fmla="*/ 1342926 h 2397026"/>
                <a:gd name="connsiteX52" fmla="*/ 5462525 w 8608605"/>
                <a:gd name="connsiteY52" fmla="*/ 1546126 h 2397026"/>
                <a:gd name="connsiteX53" fmla="*/ 4903725 w 8608605"/>
                <a:gd name="connsiteY53" fmla="*/ 1768376 h 2397026"/>
                <a:gd name="connsiteX54" fmla="*/ 4217925 w 8608605"/>
                <a:gd name="connsiteY54" fmla="*/ 2066826 h 2397026"/>
                <a:gd name="connsiteX55" fmla="*/ 3468625 w 8608605"/>
                <a:gd name="connsiteY55" fmla="*/ 2257326 h 2397026"/>
                <a:gd name="connsiteX56" fmla="*/ 2103375 w 8608605"/>
                <a:gd name="connsiteY56" fmla="*/ 2352576 h 2397026"/>
                <a:gd name="connsiteX57" fmla="*/ 1296925 w 8608605"/>
                <a:gd name="connsiteY57" fmla="*/ 2371626 h 2397026"/>
                <a:gd name="connsiteX58" fmla="*/ 509525 w 8608605"/>
                <a:gd name="connsiteY58" fmla="*/ 2397026 h 2397026"/>
                <a:gd name="connsiteX59" fmla="*/ 39625 w 8608605"/>
                <a:gd name="connsiteY59" fmla="*/ 2384326 h 2397026"/>
                <a:gd name="connsiteX60" fmla="*/ 52325 w 8608605"/>
                <a:gd name="connsiteY60"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78625 w 8608605"/>
                <a:gd name="connsiteY42" fmla="*/ 149126 h 2397026"/>
                <a:gd name="connsiteX43" fmla="*/ 7354825 w 8608605"/>
                <a:gd name="connsiteY43" fmla="*/ 136426 h 2397026"/>
                <a:gd name="connsiteX44" fmla="*/ 7494525 w 8608605"/>
                <a:gd name="connsiteY44" fmla="*/ 123726 h 2397026"/>
                <a:gd name="connsiteX45" fmla="*/ 7888225 w 8608605"/>
                <a:gd name="connsiteY45" fmla="*/ 3076 h 2397026"/>
                <a:gd name="connsiteX46" fmla="*/ 8510525 w 8608605"/>
                <a:gd name="connsiteY46" fmla="*/ 15776 h 2397026"/>
                <a:gd name="connsiteX47" fmla="*/ 8510525 w 8608605"/>
                <a:gd name="connsiteY47" fmla="*/ 961926 h 2397026"/>
                <a:gd name="connsiteX48" fmla="*/ 7215125 w 8608605"/>
                <a:gd name="connsiteY48" fmla="*/ 1038126 h 2397026"/>
                <a:gd name="connsiteX49" fmla="*/ 6618225 w 8608605"/>
                <a:gd name="connsiteY49" fmla="*/ 1165126 h 2397026"/>
                <a:gd name="connsiteX50" fmla="*/ 6046725 w 8608605"/>
                <a:gd name="connsiteY50" fmla="*/ 1342926 h 2397026"/>
                <a:gd name="connsiteX51" fmla="*/ 5462525 w 8608605"/>
                <a:gd name="connsiteY51" fmla="*/ 1546126 h 2397026"/>
                <a:gd name="connsiteX52" fmla="*/ 4903725 w 8608605"/>
                <a:gd name="connsiteY52" fmla="*/ 1768376 h 2397026"/>
                <a:gd name="connsiteX53" fmla="*/ 4217925 w 8608605"/>
                <a:gd name="connsiteY53" fmla="*/ 2066826 h 2397026"/>
                <a:gd name="connsiteX54" fmla="*/ 3468625 w 8608605"/>
                <a:gd name="connsiteY54" fmla="*/ 2257326 h 2397026"/>
                <a:gd name="connsiteX55" fmla="*/ 2103375 w 8608605"/>
                <a:gd name="connsiteY55" fmla="*/ 2352576 h 2397026"/>
                <a:gd name="connsiteX56" fmla="*/ 1296925 w 8608605"/>
                <a:gd name="connsiteY56" fmla="*/ 2371626 h 2397026"/>
                <a:gd name="connsiteX57" fmla="*/ 509525 w 8608605"/>
                <a:gd name="connsiteY57" fmla="*/ 2397026 h 2397026"/>
                <a:gd name="connsiteX58" fmla="*/ 39625 w 8608605"/>
                <a:gd name="connsiteY58" fmla="*/ 2384326 h 2397026"/>
                <a:gd name="connsiteX59" fmla="*/ 52325 w 8608605"/>
                <a:gd name="connsiteY59"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78625 w 8608605"/>
                <a:gd name="connsiteY42" fmla="*/ 149126 h 2397026"/>
                <a:gd name="connsiteX43" fmla="*/ 7354825 w 8608605"/>
                <a:gd name="connsiteY43" fmla="*/ 136426 h 2397026"/>
                <a:gd name="connsiteX44" fmla="*/ 7888225 w 8608605"/>
                <a:gd name="connsiteY44" fmla="*/ 3076 h 2397026"/>
                <a:gd name="connsiteX45" fmla="*/ 8510525 w 8608605"/>
                <a:gd name="connsiteY45" fmla="*/ 15776 h 2397026"/>
                <a:gd name="connsiteX46" fmla="*/ 8510525 w 8608605"/>
                <a:gd name="connsiteY46" fmla="*/ 961926 h 2397026"/>
                <a:gd name="connsiteX47" fmla="*/ 7215125 w 8608605"/>
                <a:gd name="connsiteY47" fmla="*/ 1038126 h 2397026"/>
                <a:gd name="connsiteX48" fmla="*/ 6618225 w 8608605"/>
                <a:gd name="connsiteY48" fmla="*/ 1165126 h 2397026"/>
                <a:gd name="connsiteX49" fmla="*/ 6046725 w 8608605"/>
                <a:gd name="connsiteY49" fmla="*/ 1342926 h 2397026"/>
                <a:gd name="connsiteX50" fmla="*/ 5462525 w 8608605"/>
                <a:gd name="connsiteY50" fmla="*/ 1546126 h 2397026"/>
                <a:gd name="connsiteX51" fmla="*/ 4903725 w 8608605"/>
                <a:gd name="connsiteY51" fmla="*/ 1768376 h 2397026"/>
                <a:gd name="connsiteX52" fmla="*/ 4217925 w 8608605"/>
                <a:gd name="connsiteY52" fmla="*/ 2066826 h 2397026"/>
                <a:gd name="connsiteX53" fmla="*/ 3468625 w 8608605"/>
                <a:gd name="connsiteY53" fmla="*/ 2257326 h 2397026"/>
                <a:gd name="connsiteX54" fmla="*/ 2103375 w 8608605"/>
                <a:gd name="connsiteY54" fmla="*/ 2352576 h 2397026"/>
                <a:gd name="connsiteX55" fmla="*/ 1296925 w 8608605"/>
                <a:gd name="connsiteY55" fmla="*/ 2371626 h 2397026"/>
                <a:gd name="connsiteX56" fmla="*/ 509525 w 8608605"/>
                <a:gd name="connsiteY56" fmla="*/ 2397026 h 2397026"/>
                <a:gd name="connsiteX57" fmla="*/ 39625 w 8608605"/>
                <a:gd name="connsiteY57" fmla="*/ 2384326 h 2397026"/>
                <a:gd name="connsiteX58" fmla="*/ 52325 w 8608605"/>
                <a:gd name="connsiteY58"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78625 w 8608605"/>
                <a:gd name="connsiteY42" fmla="*/ 149126 h 2397026"/>
                <a:gd name="connsiteX43" fmla="*/ 7888225 w 8608605"/>
                <a:gd name="connsiteY43" fmla="*/ 3076 h 2397026"/>
                <a:gd name="connsiteX44" fmla="*/ 8510525 w 8608605"/>
                <a:gd name="connsiteY44" fmla="*/ 15776 h 2397026"/>
                <a:gd name="connsiteX45" fmla="*/ 8510525 w 8608605"/>
                <a:gd name="connsiteY45" fmla="*/ 961926 h 2397026"/>
                <a:gd name="connsiteX46" fmla="*/ 7215125 w 8608605"/>
                <a:gd name="connsiteY46" fmla="*/ 1038126 h 2397026"/>
                <a:gd name="connsiteX47" fmla="*/ 6618225 w 8608605"/>
                <a:gd name="connsiteY47" fmla="*/ 1165126 h 2397026"/>
                <a:gd name="connsiteX48" fmla="*/ 6046725 w 8608605"/>
                <a:gd name="connsiteY48" fmla="*/ 1342926 h 2397026"/>
                <a:gd name="connsiteX49" fmla="*/ 5462525 w 8608605"/>
                <a:gd name="connsiteY49" fmla="*/ 1546126 h 2397026"/>
                <a:gd name="connsiteX50" fmla="*/ 4903725 w 8608605"/>
                <a:gd name="connsiteY50" fmla="*/ 1768376 h 2397026"/>
                <a:gd name="connsiteX51" fmla="*/ 4217925 w 8608605"/>
                <a:gd name="connsiteY51" fmla="*/ 2066826 h 2397026"/>
                <a:gd name="connsiteX52" fmla="*/ 3468625 w 8608605"/>
                <a:gd name="connsiteY52" fmla="*/ 2257326 h 2397026"/>
                <a:gd name="connsiteX53" fmla="*/ 2103375 w 8608605"/>
                <a:gd name="connsiteY53" fmla="*/ 2352576 h 2397026"/>
                <a:gd name="connsiteX54" fmla="*/ 1296925 w 8608605"/>
                <a:gd name="connsiteY54" fmla="*/ 2371626 h 2397026"/>
                <a:gd name="connsiteX55" fmla="*/ 509525 w 8608605"/>
                <a:gd name="connsiteY55" fmla="*/ 2397026 h 2397026"/>
                <a:gd name="connsiteX56" fmla="*/ 39625 w 8608605"/>
                <a:gd name="connsiteY56" fmla="*/ 2384326 h 2397026"/>
                <a:gd name="connsiteX57" fmla="*/ 52325 w 8608605"/>
                <a:gd name="connsiteY57"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53225 w 8608605"/>
                <a:gd name="connsiteY42" fmla="*/ 15776 h 2397026"/>
                <a:gd name="connsiteX43" fmla="*/ 7888225 w 8608605"/>
                <a:gd name="connsiteY43" fmla="*/ 3076 h 2397026"/>
                <a:gd name="connsiteX44" fmla="*/ 8510525 w 8608605"/>
                <a:gd name="connsiteY44" fmla="*/ 15776 h 2397026"/>
                <a:gd name="connsiteX45" fmla="*/ 8510525 w 8608605"/>
                <a:gd name="connsiteY45" fmla="*/ 961926 h 2397026"/>
                <a:gd name="connsiteX46" fmla="*/ 7215125 w 8608605"/>
                <a:gd name="connsiteY46" fmla="*/ 1038126 h 2397026"/>
                <a:gd name="connsiteX47" fmla="*/ 6618225 w 8608605"/>
                <a:gd name="connsiteY47" fmla="*/ 1165126 h 2397026"/>
                <a:gd name="connsiteX48" fmla="*/ 6046725 w 8608605"/>
                <a:gd name="connsiteY48" fmla="*/ 1342926 h 2397026"/>
                <a:gd name="connsiteX49" fmla="*/ 5462525 w 8608605"/>
                <a:gd name="connsiteY49" fmla="*/ 1546126 h 2397026"/>
                <a:gd name="connsiteX50" fmla="*/ 4903725 w 8608605"/>
                <a:gd name="connsiteY50" fmla="*/ 1768376 h 2397026"/>
                <a:gd name="connsiteX51" fmla="*/ 4217925 w 8608605"/>
                <a:gd name="connsiteY51" fmla="*/ 2066826 h 2397026"/>
                <a:gd name="connsiteX52" fmla="*/ 3468625 w 8608605"/>
                <a:gd name="connsiteY52" fmla="*/ 2257326 h 2397026"/>
                <a:gd name="connsiteX53" fmla="*/ 2103375 w 8608605"/>
                <a:gd name="connsiteY53" fmla="*/ 2352576 h 2397026"/>
                <a:gd name="connsiteX54" fmla="*/ 1296925 w 8608605"/>
                <a:gd name="connsiteY54" fmla="*/ 2371626 h 2397026"/>
                <a:gd name="connsiteX55" fmla="*/ 509525 w 8608605"/>
                <a:gd name="connsiteY55" fmla="*/ 2397026 h 2397026"/>
                <a:gd name="connsiteX56" fmla="*/ 39625 w 8608605"/>
                <a:gd name="connsiteY56" fmla="*/ 2384326 h 2397026"/>
                <a:gd name="connsiteX57" fmla="*/ 52325 w 8608605"/>
                <a:gd name="connsiteY57"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53225 w 8608605"/>
                <a:gd name="connsiteY42" fmla="*/ 15776 h 2397026"/>
                <a:gd name="connsiteX43" fmla="*/ 7888225 w 8608605"/>
                <a:gd name="connsiteY43" fmla="*/ 3076 h 2397026"/>
                <a:gd name="connsiteX44" fmla="*/ 8510525 w 8608605"/>
                <a:gd name="connsiteY44" fmla="*/ 15776 h 2397026"/>
                <a:gd name="connsiteX45" fmla="*/ 8510525 w 8608605"/>
                <a:gd name="connsiteY45" fmla="*/ 961926 h 2397026"/>
                <a:gd name="connsiteX46" fmla="*/ 7215125 w 8608605"/>
                <a:gd name="connsiteY46" fmla="*/ 1038126 h 2397026"/>
                <a:gd name="connsiteX47" fmla="*/ 6618225 w 8608605"/>
                <a:gd name="connsiteY47" fmla="*/ 1165126 h 2397026"/>
                <a:gd name="connsiteX48" fmla="*/ 6046725 w 8608605"/>
                <a:gd name="connsiteY48" fmla="*/ 1342926 h 2397026"/>
                <a:gd name="connsiteX49" fmla="*/ 5462525 w 8608605"/>
                <a:gd name="connsiteY49" fmla="*/ 1546126 h 2397026"/>
                <a:gd name="connsiteX50" fmla="*/ 4903725 w 8608605"/>
                <a:gd name="connsiteY50" fmla="*/ 1768376 h 2397026"/>
                <a:gd name="connsiteX51" fmla="*/ 4217925 w 8608605"/>
                <a:gd name="connsiteY51" fmla="*/ 2066826 h 2397026"/>
                <a:gd name="connsiteX52" fmla="*/ 3468625 w 8608605"/>
                <a:gd name="connsiteY52" fmla="*/ 2257326 h 2397026"/>
                <a:gd name="connsiteX53" fmla="*/ 2103375 w 8608605"/>
                <a:gd name="connsiteY53" fmla="*/ 2352576 h 2397026"/>
                <a:gd name="connsiteX54" fmla="*/ 1296925 w 8608605"/>
                <a:gd name="connsiteY54" fmla="*/ 2371626 h 2397026"/>
                <a:gd name="connsiteX55" fmla="*/ 509525 w 8608605"/>
                <a:gd name="connsiteY55" fmla="*/ 2397026 h 2397026"/>
                <a:gd name="connsiteX56" fmla="*/ 39625 w 8608605"/>
                <a:gd name="connsiteY56" fmla="*/ 2384326 h 2397026"/>
                <a:gd name="connsiteX57" fmla="*/ 52325 w 8608605"/>
                <a:gd name="connsiteY57"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53225 w 8608605"/>
                <a:gd name="connsiteY42" fmla="*/ 15776 h 2397026"/>
                <a:gd name="connsiteX43" fmla="*/ 7888225 w 8608605"/>
                <a:gd name="connsiteY43" fmla="*/ 3076 h 2397026"/>
                <a:gd name="connsiteX44" fmla="*/ 8510525 w 8608605"/>
                <a:gd name="connsiteY44" fmla="*/ 15776 h 2397026"/>
                <a:gd name="connsiteX45" fmla="*/ 8510525 w 8608605"/>
                <a:gd name="connsiteY45" fmla="*/ 961926 h 2397026"/>
                <a:gd name="connsiteX46" fmla="*/ 7215125 w 8608605"/>
                <a:gd name="connsiteY46" fmla="*/ 1038126 h 2397026"/>
                <a:gd name="connsiteX47" fmla="*/ 6618225 w 8608605"/>
                <a:gd name="connsiteY47" fmla="*/ 1165126 h 2397026"/>
                <a:gd name="connsiteX48" fmla="*/ 6046725 w 8608605"/>
                <a:gd name="connsiteY48" fmla="*/ 1342926 h 2397026"/>
                <a:gd name="connsiteX49" fmla="*/ 5462525 w 8608605"/>
                <a:gd name="connsiteY49" fmla="*/ 1546126 h 2397026"/>
                <a:gd name="connsiteX50" fmla="*/ 4903725 w 8608605"/>
                <a:gd name="connsiteY50" fmla="*/ 1768376 h 2397026"/>
                <a:gd name="connsiteX51" fmla="*/ 4217925 w 8608605"/>
                <a:gd name="connsiteY51" fmla="*/ 2066826 h 2397026"/>
                <a:gd name="connsiteX52" fmla="*/ 3468625 w 8608605"/>
                <a:gd name="connsiteY52" fmla="*/ 2257326 h 2397026"/>
                <a:gd name="connsiteX53" fmla="*/ 2103375 w 8608605"/>
                <a:gd name="connsiteY53" fmla="*/ 2352576 h 2397026"/>
                <a:gd name="connsiteX54" fmla="*/ 1296925 w 8608605"/>
                <a:gd name="connsiteY54" fmla="*/ 2371626 h 2397026"/>
                <a:gd name="connsiteX55" fmla="*/ 509525 w 8608605"/>
                <a:gd name="connsiteY55" fmla="*/ 2397026 h 2397026"/>
                <a:gd name="connsiteX56" fmla="*/ 39625 w 8608605"/>
                <a:gd name="connsiteY56" fmla="*/ 2384326 h 2397026"/>
                <a:gd name="connsiteX57" fmla="*/ 52325 w 8608605"/>
                <a:gd name="connsiteY57" fmla="*/ 1304826 h 2397026"/>
                <a:gd name="connsiteX0" fmla="*/ 52325 w 8608605"/>
                <a:gd name="connsiteY0" fmla="*/ 1302795 h 2394995"/>
                <a:gd name="connsiteX1" fmla="*/ 674625 w 8608605"/>
                <a:gd name="connsiteY1" fmla="*/ 1302795 h 2394995"/>
                <a:gd name="connsiteX2" fmla="*/ 1366775 w 8608605"/>
                <a:gd name="connsiteY2" fmla="*/ 1264695 h 2394995"/>
                <a:gd name="connsiteX3" fmla="*/ 2439925 w 8608605"/>
                <a:gd name="connsiteY3" fmla="*/ 1201195 h 2394995"/>
                <a:gd name="connsiteX4" fmla="*/ 3246375 w 8608605"/>
                <a:gd name="connsiteY4" fmla="*/ 1017045 h 2394995"/>
                <a:gd name="connsiteX5" fmla="*/ 4059175 w 8608605"/>
                <a:gd name="connsiteY5" fmla="*/ 890045 h 2394995"/>
                <a:gd name="connsiteX6" fmla="*/ 4179825 w 8608605"/>
                <a:gd name="connsiteY6" fmla="*/ 1086895 h 2394995"/>
                <a:gd name="connsiteX7" fmla="*/ 4217925 w 8608605"/>
                <a:gd name="connsiteY7" fmla="*/ 1074195 h 2394995"/>
                <a:gd name="connsiteX8" fmla="*/ 4294125 w 8608605"/>
                <a:gd name="connsiteY8" fmla="*/ 1036095 h 2394995"/>
                <a:gd name="connsiteX9" fmla="*/ 4344925 w 8608605"/>
                <a:gd name="connsiteY9" fmla="*/ 1010695 h 2394995"/>
                <a:gd name="connsiteX10" fmla="*/ 4421125 w 8608605"/>
                <a:gd name="connsiteY10" fmla="*/ 959895 h 2394995"/>
                <a:gd name="connsiteX11" fmla="*/ 4497325 w 8608605"/>
                <a:gd name="connsiteY11" fmla="*/ 896395 h 2394995"/>
                <a:gd name="connsiteX12" fmla="*/ 4535425 w 8608605"/>
                <a:gd name="connsiteY12" fmla="*/ 858295 h 2394995"/>
                <a:gd name="connsiteX13" fmla="*/ 4624325 w 8608605"/>
                <a:gd name="connsiteY13" fmla="*/ 794795 h 2394995"/>
                <a:gd name="connsiteX14" fmla="*/ 4675125 w 8608605"/>
                <a:gd name="connsiteY14" fmla="*/ 769395 h 2394995"/>
                <a:gd name="connsiteX15" fmla="*/ 4776725 w 8608605"/>
                <a:gd name="connsiteY15" fmla="*/ 743995 h 2394995"/>
                <a:gd name="connsiteX16" fmla="*/ 4865625 w 8608605"/>
                <a:gd name="connsiteY16" fmla="*/ 693195 h 2394995"/>
                <a:gd name="connsiteX17" fmla="*/ 4916425 w 8608605"/>
                <a:gd name="connsiteY17" fmla="*/ 667795 h 2394995"/>
                <a:gd name="connsiteX18" fmla="*/ 4992625 w 8608605"/>
                <a:gd name="connsiteY18" fmla="*/ 655095 h 2394995"/>
                <a:gd name="connsiteX19" fmla="*/ 5132325 w 8608605"/>
                <a:gd name="connsiteY19" fmla="*/ 616995 h 2394995"/>
                <a:gd name="connsiteX20" fmla="*/ 5233925 w 8608605"/>
                <a:gd name="connsiteY20" fmla="*/ 578895 h 2394995"/>
                <a:gd name="connsiteX21" fmla="*/ 5360925 w 8608605"/>
                <a:gd name="connsiteY21" fmla="*/ 540795 h 2394995"/>
                <a:gd name="connsiteX22" fmla="*/ 5399025 w 8608605"/>
                <a:gd name="connsiteY22" fmla="*/ 528095 h 2394995"/>
                <a:gd name="connsiteX23" fmla="*/ 5449825 w 8608605"/>
                <a:gd name="connsiteY23" fmla="*/ 515395 h 2394995"/>
                <a:gd name="connsiteX24" fmla="*/ 5513325 w 8608605"/>
                <a:gd name="connsiteY24" fmla="*/ 489995 h 2394995"/>
                <a:gd name="connsiteX25" fmla="*/ 5589525 w 8608605"/>
                <a:gd name="connsiteY25" fmla="*/ 464595 h 2394995"/>
                <a:gd name="connsiteX26" fmla="*/ 5627625 w 8608605"/>
                <a:gd name="connsiteY26" fmla="*/ 439195 h 2394995"/>
                <a:gd name="connsiteX27" fmla="*/ 5716525 w 8608605"/>
                <a:gd name="connsiteY27" fmla="*/ 413795 h 2394995"/>
                <a:gd name="connsiteX28" fmla="*/ 5754625 w 8608605"/>
                <a:gd name="connsiteY28" fmla="*/ 401095 h 2394995"/>
                <a:gd name="connsiteX29" fmla="*/ 5818125 w 8608605"/>
                <a:gd name="connsiteY29" fmla="*/ 388395 h 2394995"/>
                <a:gd name="connsiteX30" fmla="*/ 5894325 w 8608605"/>
                <a:gd name="connsiteY30" fmla="*/ 362995 h 2394995"/>
                <a:gd name="connsiteX31" fmla="*/ 5932425 w 8608605"/>
                <a:gd name="connsiteY31" fmla="*/ 350295 h 2394995"/>
                <a:gd name="connsiteX32" fmla="*/ 5970525 w 8608605"/>
                <a:gd name="connsiteY32" fmla="*/ 324895 h 2394995"/>
                <a:gd name="connsiteX33" fmla="*/ 6072125 w 8608605"/>
                <a:gd name="connsiteY33" fmla="*/ 312195 h 2394995"/>
                <a:gd name="connsiteX34" fmla="*/ 6554725 w 8608605"/>
                <a:gd name="connsiteY34" fmla="*/ 286795 h 2394995"/>
                <a:gd name="connsiteX35" fmla="*/ 6834125 w 8608605"/>
                <a:gd name="connsiteY35" fmla="*/ 261395 h 2394995"/>
                <a:gd name="connsiteX36" fmla="*/ 6872225 w 8608605"/>
                <a:gd name="connsiteY36" fmla="*/ 248695 h 2394995"/>
                <a:gd name="connsiteX37" fmla="*/ 6923025 w 8608605"/>
                <a:gd name="connsiteY37" fmla="*/ 235995 h 2394995"/>
                <a:gd name="connsiteX38" fmla="*/ 6961125 w 8608605"/>
                <a:gd name="connsiteY38" fmla="*/ 210595 h 2394995"/>
                <a:gd name="connsiteX39" fmla="*/ 7062725 w 8608605"/>
                <a:gd name="connsiteY39" fmla="*/ 197895 h 2394995"/>
                <a:gd name="connsiteX40" fmla="*/ 7138925 w 8608605"/>
                <a:gd name="connsiteY40" fmla="*/ 185195 h 2394995"/>
                <a:gd name="connsiteX41" fmla="*/ 7240525 w 8608605"/>
                <a:gd name="connsiteY41" fmla="*/ 159795 h 2394995"/>
                <a:gd name="connsiteX42" fmla="*/ 7253225 w 8608605"/>
                <a:gd name="connsiteY42" fmla="*/ 13745 h 2394995"/>
                <a:gd name="connsiteX43" fmla="*/ 7888225 w 8608605"/>
                <a:gd name="connsiteY43" fmla="*/ 1045 h 2394995"/>
                <a:gd name="connsiteX44" fmla="*/ 8510525 w 8608605"/>
                <a:gd name="connsiteY44" fmla="*/ 13745 h 2394995"/>
                <a:gd name="connsiteX45" fmla="*/ 8510525 w 8608605"/>
                <a:gd name="connsiteY45" fmla="*/ 959895 h 2394995"/>
                <a:gd name="connsiteX46" fmla="*/ 7215125 w 8608605"/>
                <a:gd name="connsiteY46" fmla="*/ 1036095 h 2394995"/>
                <a:gd name="connsiteX47" fmla="*/ 6618225 w 8608605"/>
                <a:gd name="connsiteY47" fmla="*/ 1163095 h 2394995"/>
                <a:gd name="connsiteX48" fmla="*/ 6046725 w 8608605"/>
                <a:gd name="connsiteY48" fmla="*/ 1340895 h 2394995"/>
                <a:gd name="connsiteX49" fmla="*/ 5462525 w 8608605"/>
                <a:gd name="connsiteY49" fmla="*/ 1544095 h 2394995"/>
                <a:gd name="connsiteX50" fmla="*/ 4903725 w 8608605"/>
                <a:gd name="connsiteY50" fmla="*/ 1766345 h 2394995"/>
                <a:gd name="connsiteX51" fmla="*/ 4217925 w 8608605"/>
                <a:gd name="connsiteY51" fmla="*/ 2064795 h 2394995"/>
                <a:gd name="connsiteX52" fmla="*/ 3468625 w 8608605"/>
                <a:gd name="connsiteY52" fmla="*/ 2255295 h 2394995"/>
                <a:gd name="connsiteX53" fmla="*/ 2103375 w 8608605"/>
                <a:gd name="connsiteY53" fmla="*/ 2350545 h 2394995"/>
                <a:gd name="connsiteX54" fmla="*/ 1296925 w 8608605"/>
                <a:gd name="connsiteY54" fmla="*/ 2369595 h 2394995"/>
                <a:gd name="connsiteX55" fmla="*/ 509525 w 8608605"/>
                <a:gd name="connsiteY55" fmla="*/ 2394995 h 2394995"/>
                <a:gd name="connsiteX56" fmla="*/ 39625 w 8608605"/>
                <a:gd name="connsiteY56" fmla="*/ 2382295 h 2394995"/>
                <a:gd name="connsiteX57" fmla="*/ 52325 w 8608605"/>
                <a:gd name="connsiteY57" fmla="*/ 1302795 h 2394995"/>
                <a:gd name="connsiteX0" fmla="*/ 52325 w 8608605"/>
                <a:gd name="connsiteY0" fmla="*/ 1308499 h 2400699"/>
                <a:gd name="connsiteX1" fmla="*/ 674625 w 8608605"/>
                <a:gd name="connsiteY1" fmla="*/ 1308499 h 2400699"/>
                <a:gd name="connsiteX2" fmla="*/ 1366775 w 8608605"/>
                <a:gd name="connsiteY2" fmla="*/ 1270399 h 2400699"/>
                <a:gd name="connsiteX3" fmla="*/ 2439925 w 8608605"/>
                <a:gd name="connsiteY3" fmla="*/ 1206899 h 2400699"/>
                <a:gd name="connsiteX4" fmla="*/ 3246375 w 8608605"/>
                <a:gd name="connsiteY4" fmla="*/ 1022749 h 2400699"/>
                <a:gd name="connsiteX5" fmla="*/ 4059175 w 8608605"/>
                <a:gd name="connsiteY5" fmla="*/ 895749 h 2400699"/>
                <a:gd name="connsiteX6" fmla="*/ 4179825 w 8608605"/>
                <a:gd name="connsiteY6" fmla="*/ 1092599 h 2400699"/>
                <a:gd name="connsiteX7" fmla="*/ 4217925 w 8608605"/>
                <a:gd name="connsiteY7" fmla="*/ 1079899 h 2400699"/>
                <a:gd name="connsiteX8" fmla="*/ 4294125 w 8608605"/>
                <a:gd name="connsiteY8" fmla="*/ 1041799 h 2400699"/>
                <a:gd name="connsiteX9" fmla="*/ 4344925 w 8608605"/>
                <a:gd name="connsiteY9" fmla="*/ 1016399 h 2400699"/>
                <a:gd name="connsiteX10" fmla="*/ 4421125 w 8608605"/>
                <a:gd name="connsiteY10" fmla="*/ 965599 h 2400699"/>
                <a:gd name="connsiteX11" fmla="*/ 4497325 w 8608605"/>
                <a:gd name="connsiteY11" fmla="*/ 902099 h 2400699"/>
                <a:gd name="connsiteX12" fmla="*/ 4535425 w 8608605"/>
                <a:gd name="connsiteY12" fmla="*/ 863999 h 2400699"/>
                <a:gd name="connsiteX13" fmla="*/ 4624325 w 8608605"/>
                <a:gd name="connsiteY13" fmla="*/ 800499 h 2400699"/>
                <a:gd name="connsiteX14" fmla="*/ 4675125 w 8608605"/>
                <a:gd name="connsiteY14" fmla="*/ 775099 h 2400699"/>
                <a:gd name="connsiteX15" fmla="*/ 4776725 w 8608605"/>
                <a:gd name="connsiteY15" fmla="*/ 749699 h 2400699"/>
                <a:gd name="connsiteX16" fmla="*/ 4865625 w 8608605"/>
                <a:gd name="connsiteY16" fmla="*/ 698899 h 2400699"/>
                <a:gd name="connsiteX17" fmla="*/ 4916425 w 8608605"/>
                <a:gd name="connsiteY17" fmla="*/ 673499 h 2400699"/>
                <a:gd name="connsiteX18" fmla="*/ 4992625 w 8608605"/>
                <a:gd name="connsiteY18" fmla="*/ 660799 h 2400699"/>
                <a:gd name="connsiteX19" fmla="*/ 5132325 w 8608605"/>
                <a:gd name="connsiteY19" fmla="*/ 622699 h 2400699"/>
                <a:gd name="connsiteX20" fmla="*/ 5233925 w 8608605"/>
                <a:gd name="connsiteY20" fmla="*/ 584599 h 2400699"/>
                <a:gd name="connsiteX21" fmla="*/ 5360925 w 8608605"/>
                <a:gd name="connsiteY21" fmla="*/ 546499 h 2400699"/>
                <a:gd name="connsiteX22" fmla="*/ 5399025 w 8608605"/>
                <a:gd name="connsiteY22" fmla="*/ 533799 h 2400699"/>
                <a:gd name="connsiteX23" fmla="*/ 5449825 w 8608605"/>
                <a:gd name="connsiteY23" fmla="*/ 521099 h 2400699"/>
                <a:gd name="connsiteX24" fmla="*/ 5513325 w 8608605"/>
                <a:gd name="connsiteY24" fmla="*/ 495699 h 2400699"/>
                <a:gd name="connsiteX25" fmla="*/ 5589525 w 8608605"/>
                <a:gd name="connsiteY25" fmla="*/ 470299 h 2400699"/>
                <a:gd name="connsiteX26" fmla="*/ 5627625 w 8608605"/>
                <a:gd name="connsiteY26" fmla="*/ 444899 h 2400699"/>
                <a:gd name="connsiteX27" fmla="*/ 5716525 w 8608605"/>
                <a:gd name="connsiteY27" fmla="*/ 419499 h 2400699"/>
                <a:gd name="connsiteX28" fmla="*/ 5754625 w 8608605"/>
                <a:gd name="connsiteY28" fmla="*/ 406799 h 2400699"/>
                <a:gd name="connsiteX29" fmla="*/ 5818125 w 8608605"/>
                <a:gd name="connsiteY29" fmla="*/ 394099 h 2400699"/>
                <a:gd name="connsiteX30" fmla="*/ 5894325 w 8608605"/>
                <a:gd name="connsiteY30" fmla="*/ 368699 h 2400699"/>
                <a:gd name="connsiteX31" fmla="*/ 5932425 w 8608605"/>
                <a:gd name="connsiteY31" fmla="*/ 355999 h 2400699"/>
                <a:gd name="connsiteX32" fmla="*/ 5970525 w 8608605"/>
                <a:gd name="connsiteY32" fmla="*/ 330599 h 2400699"/>
                <a:gd name="connsiteX33" fmla="*/ 6072125 w 8608605"/>
                <a:gd name="connsiteY33" fmla="*/ 317899 h 2400699"/>
                <a:gd name="connsiteX34" fmla="*/ 6554725 w 8608605"/>
                <a:gd name="connsiteY34" fmla="*/ 292499 h 2400699"/>
                <a:gd name="connsiteX35" fmla="*/ 6834125 w 8608605"/>
                <a:gd name="connsiteY35" fmla="*/ 267099 h 2400699"/>
                <a:gd name="connsiteX36" fmla="*/ 6872225 w 8608605"/>
                <a:gd name="connsiteY36" fmla="*/ 254399 h 2400699"/>
                <a:gd name="connsiteX37" fmla="*/ 6923025 w 8608605"/>
                <a:gd name="connsiteY37" fmla="*/ 241699 h 2400699"/>
                <a:gd name="connsiteX38" fmla="*/ 6961125 w 8608605"/>
                <a:gd name="connsiteY38" fmla="*/ 216299 h 2400699"/>
                <a:gd name="connsiteX39" fmla="*/ 7062725 w 8608605"/>
                <a:gd name="connsiteY39" fmla="*/ 203599 h 2400699"/>
                <a:gd name="connsiteX40" fmla="*/ 7138925 w 8608605"/>
                <a:gd name="connsiteY40" fmla="*/ 190899 h 2400699"/>
                <a:gd name="connsiteX41" fmla="*/ 7253225 w 8608605"/>
                <a:gd name="connsiteY41" fmla="*/ 19449 h 2400699"/>
                <a:gd name="connsiteX42" fmla="*/ 7888225 w 8608605"/>
                <a:gd name="connsiteY42" fmla="*/ 6749 h 2400699"/>
                <a:gd name="connsiteX43" fmla="*/ 8510525 w 8608605"/>
                <a:gd name="connsiteY43" fmla="*/ 19449 h 2400699"/>
                <a:gd name="connsiteX44" fmla="*/ 8510525 w 8608605"/>
                <a:gd name="connsiteY44" fmla="*/ 965599 h 2400699"/>
                <a:gd name="connsiteX45" fmla="*/ 7215125 w 8608605"/>
                <a:gd name="connsiteY45" fmla="*/ 1041799 h 2400699"/>
                <a:gd name="connsiteX46" fmla="*/ 6618225 w 8608605"/>
                <a:gd name="connsiteY46" fmla="*/ 1168799 h 2400699"/>
                <a:gd name="connsiteX47" fmla="*/ 6046725 w 8608605"/>
                <a:gd name="connsiteY47" fmla="*/ 1346599 h 2400699"/>
                <a:gd name="connsiteX48" fmla="*/ 5462525 w 8608605"/>
                <a:gd name="connsiteY48" fmla="*/ 1549799 h 2400699"/>
                <a:gd name="connsiteX49" fmla="*/ 4903725 w 8608605"/>
                <a:gd name="connsiteY49" fmla="*/ 1772049 h 2400699"/>
                <a:gd name="connsiteX50" fmla="*/ 4217925 w 8608605"/>
                <a:gd name="connsiteY50" fmla="*/ 2070499 h 2400699"/>
                <a:gd name="connsiteX51" fmla="*/ 3468625 w 8608605"/>
                <a:gd name="connsiteY51" fmla="*/ 2260999 h 2400699"/>
                <a:gd name="connsiteX52" fmla="*/ 2103375 w 8608605"/>
                <a:gd name="connsiteY52" fmla="*/ 2356249 h 2400699"/>
                <a:gd name="connsiteX53" fmla="*/ 1296925 w 8608605"/>
                <a:gd name="connsiteY53" fmla="*/ 2375299 h 2400699"/>
                <a:gd name="connsiteX54" fmla="*/ 509525 w 8608605"/>
                <a:gd name="connsiteY54" fmla="*/ 2400699 h 2400699"/>
                <a:gd name="connsiteX55" fmla="*/ 39625 w 8608605"/>
                <a:gd name="connsiteY55" fmla="*/ 2387999 h 2400699"/>
                <a:gd name="connsiteX56" fmla="*/ 52325 w 8608605"/>
                <a:gd name="connsiteY56" fmla="*/ 1308499 h 2400699"/>
                <a:gd name="connsiteX0" fmla="*/ 52325 w 8608605"/>
                <a:gd name="connsiteY0" fmla="*/ 1309315 h 2401515"/>
                <a:gd name="connsiteX1" fmla="*/ 674625 w 8608605"/>
                <a:gd name="connsiteY1" fmla="*/ 1309315 h 2401515"/>
                <a:gd name="connsiteX2" fmla="*/ 1366775 w 8608605"/>
                <a:gd name="connsiteY2" fmla="*/ 1271215 h 2401515"/>
                <a:gd name="connsiteX3" fmla="*/ 2439925 w 8608605"/>
                <a:gd name="connsiteY3" fmla="*/ 1207715 h 2401515"/>
                <a:gd name="connsiteX4" fmla="*/ 3246375 w 8608605"/>
                <a:gd name="connsiteY4" fmla="*/ 1023565 h 2401515"/>
                <a:gd name="connsiteX5" fmla="*/ 4059175 w 8608605"/>
                <a:gd name="connsiteY5" fmla="*/ 896565 h 2401515"/>
                <a:gd name="connsiteX6" fmla="*/ 4179825 w 8608605"/>
                <a:gd name="connsiteY6" fmla="*/ 1093415 h 2401515"/>
                <a:gd name="connsiteX7" fmla="*/ 4217925 w 8608605"/>
                <a:gd name="connsiteY7" fmla="*/ 1080715 h 2401515"/>
                <a:gd name="connsiteX8" fmla="*/ 4294125 w 8608605"/>
                <a:gd name="connsiteY8" fmla="*/ 1042615 h 2401515"/>
                <a:gd name="connsiteX9" fmla="*/ 4344925 w 8608605"/>
                <a:gd name="connsiteY9" fmla="*/ 1017215 h 2401515"/>
                <a:gd name="connsiteX10" fmla="*/ 4421125 w 8608605"/>
                <a:gd name="connsiteY10" fmla="*/ 966415 h 2401515"/>
                <a:gd name="connsiteX11" fmla="*/ 4497325 w 8608605"/>
                <a:gd name="connsiteY11" fmla="*/ 902915 h 2401515"/>
                <a:gd name="connsiteX12" fmla="*/ 4535425 w 8608605"/>
                <a:gd name="connsiteY12" fmla="*/ 864815 h 2401515"/>
                <a:gd name="connsiteX13" fmla="*/ 4624325 w 8608605"/>
                <a:gd name="connsiteY13" fmla="*/ 801315 h 2401515"/>
                <a:gd name="connsiteX14" fmla="*/ 4675125 w 8608605"/>
                <a:gd name="connsiteY14" fmla="*/ 775915 h 2401515"/>
                <a:gd name="connsiteX15" fmla="*/ 4776725 w 8608605"/>
                <a:gd name="connsiteY15" fmla="*/ 750515 h 2401515"/>
                <a:gd name="connsiteX16" fmla="*/ 4865625 w 8608605"/>
                <a:gd name="connsiteY16" fmla="*/ 699715 h 2401515"/>
                <a:gd name="connsiteX17" fmla="*/ 4916425 w 8608605"/>
                <a:gd name="connsiteY17" fmla="*/ 674315 h 2401515"/>
                <a:gd name="connsiteX18" fmla="*/ 4992625 w 8608605"/>
                <a:gd name="connsiteY18" fmla="*/ 661615 h 2401515"/>
                <a:gd name="connsiteX19" fmla="*/ 5132325 w 8608605"/>
                <a:gd name="connsiteY19" fmla="*/ 623515 h 2401515"/>
                <a:gd name="connsiteX20" fmla="*/ 5233925 w 8608605"/>
                <a:gd name="connsiteY20" fmla="*/ 585415 h 2401515"/>
                <a:gd name="connsiteX21" fmla="*/ 5360925 w 8608605"/>
                <a:gd name="connsiteY21" fmla="*/ 547315 h 2401515"/>
                <a:gd name="connsiteX22" fmla="*/ 5399025 w 8608605"/>
                <a:gd name="connsiteY22" fmla="*/ 534615 h 2401515"/>
                <a:gd name="connsiteX23" fmla="*/ 5449825 w 8608605"/>
                <a:gd name="connsiteY23" fmla="*/ 521915 h 2401515"/>
                <a:gd name="connsiteX24" fmla="*/ 5513325 w 8608605"/>
                <a:gd name="connsiteY24" fmla="*/ 496515 h 2401515"/>
                <a:gd name="connsiteX25" fmla="*/ 5589525 w 8608605"/>
                <a:gd name="connsiteY25" fmla="*/ 471115 h 2401515"/>
                <a:gd name="connsiteX26" fmla="*/ 5627625 w 8608605"/>
                <a:gd name="connsiteY26" fmla="*/ 445715 h 2401515"/>
                <a:gd name="connsiteX27" fmla="*/ 5716525 w 8608605"/>
                <a:gd name="connsiteY27" fmla="*/ 420315 h 2401515"/>
                <a:gd name="connsiteX28" fmla="*/ 5754625 w 8608605"/>
                <a:gd name="connsiteY28" fmla="*/ 407615 h 2401515"/>
                <a:gd name="connsiteX29" fmla="*/ 5818125 w 8608605"/>
                <a:gd name="connsiteY29" fmla="*/ 394915 h 2401515"/>
                <a:gd name="connsiteX30" fmla="*/ 5894325 w 8608605"/>
                <a:gd name="connsiteY30" fmla="*/ 369515 h 2401515"/>
                <a:gd name="connsiteX31" fmla="*/ 5932425 w 8608605"/>
                <a:gd name="connsiteY31" fmla="*/ 356815 h 2401515"/>
                <a:gd name="connsiteX32" fmla="*/ 5970525 w 8608605"/>
                <a:gd name="connsiteY32" fmla="*/ 331415 h 2401515"/>
                <a:gd name="connsiteX33" fmla="*/ 6072125 w 8608605"/>
                <a:gd name="connsiteY33" fmla="*/ 318715 h 2401515"/>
                <a:gd name="connsiteX34" fmla="*/ 6554725 w 8608605"/>
                <a:gd name="connsiteY34" fmla="*/ 293315 h 2401515"/>
                <a:gd name="connsiteX35" fmla="*/ 6834125 w 8608605"/>
                <a:gd name="connsiteY35" fmla="*/ 267915 h 2401515"/>
                <a:gd name="connsiteX36" fmla="*/ 6872225 w 8608605"/>
                <a:gd name="connsiteY36" fmla="*/ 255215 h 2401515"/>
                <a:gd name="connsiteX37" fmla="*/ 6923025 w 8608605"/>
                <a:gd name="connsiteY37" fmla="*/ 242515 h 2401515"/>
                <a:gd name="connsiteX38" fmla="*/ 6961125 w 8608605"/>
                <a:gd name="connsiteY38" fmla="*/ 217115 h 2401515"/>
                <a:gd name="connsiteX39" fmla="*/ 7062725 w 8608605"/>
                <a:gd name="connsiteY39" fmla="*/ 204415 h 2401515"/>
                <a:gd name="connsiteX40" fmla="*/ 7253225 w 8608605"/>
                <a:gd name="connsiteY40" fmla="*/ 20265 h 2401515"/>
                <a:gd name="connsiteX41" fmla="*/ 7888225 w 8608605"/>
                <a:gd name="connsiteY41" fmla="*/ 7565 h 2401515"/>
                <a:gd name="connsiteX42" fmla="*/ 8510525 w 8608605"/>
                <a:gd name="connsiteY42" fmla="*/ 20265 h 2401515"/>
                <a:gd name="connsiteX43" fmla="*/ 8510525 w 8608605"/>
                <a:gd name="connsiteY43" fmla="*/ 966415 h 2401515"/>
                <a:gd name="connsiteX44" fmla="*/ 7215125 w 8608605"/>
                <a:gd name="connsiteY44" fmla="*/ 1042615 h 2401515"/>
                <a:gd name="connsiteX45" fmla="*/ 6618225 w 8608605"/>
                <a:gd name="connsiteY45" fmla="*/ 1169615 h 2401515"/>
                <a:gd name="connsiteX46" fmla="*/ 6046725 w 8608605"/>
                <a:gd name="connsiteY46" fmla="*/ 1347415 h 2401515"/>
                <a:gd name="connsiteX47" fmla="*/ 5462525 w 8608605"/>
                <a:gd name="connsiteY47" fmla="*/ 1550615 h 2401515"/>
                <a:gd name="connsiteX48" fmla="*/ 4903725 w 8608605"/>
                <a:gd name="connsiteY48" fmla="*/ 1772865 h 2401515"/>
                <a:gd name="connsiteX49" fmla="*/ 4217925 w 8608605"/>
                <a:gd name="connsiteY49" fmla="*/ 2071315 h 2401515"/>
                <a:gd name="connsiteX50" fmla="*/ 3468625 w 8608605"/>
                <a:gd name="connsiteY50" fmla="*/ 2261815 h 2401515"/>
                <a:gd name="connsiteX51" fmla="*/ 2103375 w 8608605"/>
                <a:gd name="connsiteY51" fmla="*/ 2357065 h 2401515"/>
                <a:gd name="connsiteX52" fmla="*/ 1296925 w 8608605"/>
                <a:gd name="connsiteY52" fmla="*/ 2376115 h 2401515"/>
                <a:gd name="connsiteX53" fmla="*/ 509525 w 8608605"/>
                <a:gd name="connsiteY53" fmla="*/ 2401515 h 2401515"/>
                <a:gd name="connsiteX54" fmla="*/ 39625 w 8608605"/>
                <a:gd name="connsiteY54" fmla="*/ 2388815 h 2401515"/>
                <a:gd name="connsiteX55" fmla="*/ 52325 w 8608605"/>
                <a:gd name="connsiteY55" fmla="*/ 1309315 h 2401515"/>
                <a:gd name="connsiteX0" fmla="*/ 52325 w 8608605"/>
                <a:gd name="connsiteY0" fmla="*/ 1310148 h 2402348"/>
                <a:gd name="connsiteX1" fmla="*/ 674625 w 8608605"/>
                <a:gd name="connsiteY1" fmla="*/ 1310148 h 2402348"/>
                <a:gd name="connsiteX2" fmla="*/ 1366775 w 8608605"/>
                <a:gd name="connsiteY2" fmla="*/ 1272048 h 2402348"/>
                <a:gd name="connsiteX3" fmla="*/ 2439925 w 8608605"/>
                <a:gd name="connsiteY3" fmla="*/ 1208548 h 2402348"/>
                <a:gd name="connsiteX4" fmla="*/ 3246375 w 8608605"/>
                <a:gd name="connsiteY4" fmla="*/ 1024398 h 2402348"/>
                <a:gd name="connsiteX5" fmla="*/ 4059175 w 8608605"/>
                <a:gd name="connsiteY5" fmla="*/ 897398 h 2402348"/>
                <a:gd name="connsiteX6" fmla="*/ 4179825 w 8608605"/>
                <a:gd name="connsiteY6" fmla="*/ 1094248 h 2402348"/>
                <a:gd name="connsiteX7" fmla="*/ 4217925 w 8608605"/>
                <a:gd name="connsiteY7" fmla="*/ 1081548 h 2402348"/>
                <a:gd name="connsiteX8" fmla="*/ 4294125 w 8608605"/>
                <a:gd name="connsiteY8" fmla="*/ 1043448 h 2402348"/>
                <a:gd name="connsiteX9" fmla="*/ 4344925 w 8608605"/>
                <a:gd name="connsiteY9" fmla="*/ 1018048 h 2402348"/>
                <a:gd name="connsiteX10" fmla="*/ 4421125 w 8608605"/>
                <a:gd name="connsiteY10" fmla="*/ 967248 h 2402348"/>
                <a:gd name="connsiteX11" fmla="*/ 4497325 w 8608605"/>
                <a:gd name="connsiteY11" fmla="*/ 903748 h 2402348"/>
                <a:gd name="connsiteX12" fmla="*/ 4535425 w 8608605"/>
                <a:gd name="connsiteY12" fmla="*/ 865648 h 2402348"/>
                <a:gd name="connsiteX13" fmla="*/ 4624325 w 8608605"/>
                <a:gd name="connsiteY13" fmla="*/ 802148 h 2402348"/>
                <a:gd name="connsiteX14" fmla="*/ 4675125 w 8608605"/>
                <a:gd name="connsiteY14" fmla="*/ 776748 h 2402348"/>
                <a:gd name="connsiteX15" fmla="*/ 4776725 w 8608605"/>
                <a:gd name="connsiteY15" fmla="*/ 751348 h 2402348"/>
                <a:gd name="connsiteX16" fmla="*/ 4865625 w 8608605"/>
                <a:gd name="connsiteY16" fmla="*/ 700548 h 2402348"/>
                <a:gd name="connsiteX17" fmla="*/ 4916425 w 8608605"/>
                <a:gd name="connsiteY17" fmla="*/ 675148 h 2402348"/>
                <a:gd name="connsiteX18" fmla="*/ 4992625 w 8608605"/>
                <a:gd name="connsiteY18" fmla="*/ 662448 h 2402348"/>
                <a:gd name="connsiteX19" fmla="*/ 5132325 w 8608605"/>
                <a:gd name="connsiteY19" fmla="*/ 624348 h 2402348"/>
                <a:gd name="connsiteX20" fmla="*/ 5233925 w 8608605"/>
                <a:gd name="connsiteY20" fmla="*/ 586248 h 2402348"/>
                <a:gd name="connsiteX21" fmla="*/ 5360925 w 8608605"/>
                <a:gd name="connsiteY21" fmla="*/ 548148 h 2402348"/>
                <a:gd name="connsiteX22" fmla="*/ 5399025 w 8608605"/>
                <a:gd name="connsiteY22" fmla="*/ 535448 h 2402348"/>
                <a:gd name="connsiteX23" fmla="*/ 5449825 w 8608605"/>
                <a:gd name="connsiteY23" fmla="*/ 522748 h 2402348"/>
                <a:gd name="connsiteX24" fmla="*/ 5513325 w 8608605"/>
                <a:gd name="connsiteY24" fmla="*/ 497348 h 2402348"/>
                <a:gd name="connsiteX25" fmla="*/ 5589525 w 8608605"/>
                <a:gd name="connsiteY25" fmla="*/ 471948 h 2402348"/>
                <a:gd name="connsiteX26" fmla="*/ 5627625 w 8608605"/>
                <a:gd name="connsiteY26" fmla="*/ 446548 h 2402348"/>
                <a:gd name="connsiteX27" fmla="*/ 5716525 w 8608605"/>
                <a:gd name="connsiteY27" fmla="*/ 421148 h 2402348"/>
                <a:gd name="connsiteX28" fmla="*/ 5754625 w 8608605"/>
                <a:gd name="connsiteY28" fmla="*/ 408448 h 2402348"/>
                <a:gd name="connsiteX29" fmla="*/ 5818125 w 8608605"/>
                <a:gd name="connsiteY29" fmla="*/ 395748 h 2402348"/>
                <a:gd name="connsiteX30" fmla="*/ 5894325 w 8608605"/>
                <a:gd name="connsiteY30" fmla="*/ 370348 h 2402348"/>
                <a:gd name="connsiteX31" fmla="*/ 5932425 w 8608605"/>
                <a:gd name="connsiteY31" fmla="*/ 357648 h 2402348"/>
                <a:gd name="connsiteX32" fmla="*/ 5970525 w 8608605"/>
                <a:gd name="connsiteY32" fmla="*/ 332248 h 2402348"/>
                <a:gd name="connsiteX33" fmla="*/ 6072125 w 8608605"/>
                <a:gd name="connsiteY33" fmla="*/ 319548 h 2402348"/>
                <a:gd name="connsiteX34" fmla="*/ 6554725 w 8608605"/>
                <a:gd name="connsiteY34" fmla="*/ 294148 h 2402348"/>
                <a:gd name="connsiteX35" fmla="*/ 6834125 w 8608605"/>
                <a:gd name="connsiteY35" fmla="*/ 268748 h 2402348"/>
                <a:gd name="connsiteX36" fmla="*/ 6872225 w 8608605"/>
                <a:gd name="connsiteY36" fmla="*/ 256048 h 2402348"/>
                <a:gd name="connsiteX37" fmla="*/ 6923025 w 8608605"/>
                <a:gd name="connsiteY37" fmla="*/ 243348 h 2402348"/>
                <a:gd name="connsiteX38" fmla="*/ 6961125 w 8608605"/>
                <a:gd name="connsiteY38" fmla="*/ 217948 h 2402348"/>
                <a:gd name="connsiteX39" fmla="*/ 7253225 w 8608605"/>
                <a:gd name="connsiteY39" fmla="*/ 21098 h 2402348"/>
                <a:gd name="connsiteX40" fmla="*/ 7888225 w 8608605"/>
                <a:gd name="connsiteY40" fmla="*/ 8398 h 2402348"/>
                <a:gd name="connsiteX41" fmla="*/ 8510525 w 8608605"/>
                <a:gd name="connsiteY41" fmla="*/ 21098 h 2402348"/>
                <a:gd name="connsiteX42" fmla="*/ 8510525 w 8608605"/>
                <a:gd name="connsiteY42" fmla="*/ 967248 h 2402348"/>
                <a:gd name="connsiteX43" fmla="*/ 7215125 w 8608605"/>
                <a:gd name="connsiteY43" fmla="*/ 1043448 h 2402348"/>
                <a:gd name="connsiteX44" fmla="*/ 6618225 w 8608605"/>
                <a:gd name="connsiteY44" fmla="*/ 1170448 h 2402348"/>
                <a:gd name="connsiteX45" fmla="*/ 6046725 w 8608605"/>
                <a:gd name="connsiteY45" fmla="*/ 1348248 h 2402348"/>
                <a:gd name="connsiteX46" fmla="*/ 5462525 w 8608605"/>
                <a:gd name="connsiteY46" fmla="*/ 1551448 h 2402348"/>
                <a:gd name="connsiteX47" fmla="*/ 4903725 w 8608605"/>
                <a:gd name="connsiteY47" fmla="*/ 1773698 h 2402348"/>
                <a:gd name="connsiteX48" fmla="*/ 4217925 w 8608605"/>
                <a:gd name="connsiteY48" fmla="*/ 2072148 h 2402348"/>
                <a:gd name="connsiteX49" fmla="*/ 3468625 w 8608605"/>
                <a:gd name="connsiteY49" fmla="*/ 2262648 h 2402348"/>
                <a:gd name="connsiteX50" fmla="*/ 2103375 w 8608605"/>
                <a:gd name="connsiteY50" fmla="*/ 2357898 h 2402348"/>
                <a:gd name="connsiteX51" fmla="*/ 1296925 w 8608605"/>
                <a:gd name="connsiteY51" fmla="*/ 2376948 h 2402348"/>
                <a:gd name="connsiteX52" fmla="*/ 509525 w 8608605"/>
                <a:gd name="connsiteY52" fmla="*/ 2402348 h 2402348"/>
                <a:gd name="connsiteX53" fmla="*/ 39625 w 8608605"/>
                <a:gd name="connsiteY53" fmla="*/ 2389648 h 2402348"/>
                <a:gd name="connsiteX54" fmla="*/ 52325 w 8608605"/>
                <a:gd name="connsiteY54" fmla="*/ 1310148 h 2402348"/>
                <a:gd name="connsiteX0" fmla="*/ 52325 w 8608605"/>
                <a:gd name="connsiteY0" fmla="*/ 1311856 h 2404056"/>
                <a:gd name="connsiteX1" fmla="*/ 674625 w 8608605"/>
                <a:gd name="connsiteY1" fmla="*/ 1311856 h 2404056"/>
                <a:gd name="connsiteX2" fmla="*/ 1366775 w 8608605"/>
                <a:gd name="connsiteY2" fmla="*/ 1273756 h 2404056"/>
                <a:gd name="connsiteX3" fmla="*/ 2439925 w 8608605"/>
                <a:gd name="connsiteY3" fmla="*/ 1210256 h 2404056"/>
                <a:gd name="connsiteX4" fmla="*/ 3246375 w 8608605"/>
                <a:gd name="connsiteY4" fmla="*/ 1026106 h 2404056"/>
                <a:gd name="connsiteX5" fmla="*/ 4059175 w 8608605"/>
                <a:gd name="connsiteY5" fmla="*/ 899106 h 2404056"/>
                <a:gd name="connsiteX6" fmla="*/ 4179825 w 8608605"/>
                <a:gd name="connsiteY6" fmla="*/ 1095956 h 2404056"/>
                <a:gd name="connsiteX7" fmla="*/ 4217925 w 8608605"/>
                <a:gd name="connsiteY7" fmla="*/ 1083256 h 2404056"/>
                <a:gd name="connsiteX8" fmla="*/ 4294125 w 8608605"/>
                <a:gd name="connsiteY8" fmla="*/ 1045156 h 2404056"/>
                <a:gd name="connsiteX9" fmla="*/ 4344925 w 8608605"/>
                <a:gd name="connsiteY9" fmla="*/ 1019756 h 2404056"/>
                <a:gd name="connsiteX10" fmla="*/ 4421125 w 8608605"/>
                <a:gd name="connsiteY10" fmla="*/ 968956 h 2404056"/>
                <a:gd name="connsiteX11" fmla="*/ 4497325 w 8608605"/>
                <a:gd name="connsiteY11" fmla="*/ 905456 h 2404056"/>
                <a:gd name="connsiteX12" fmla="*/ 4535425 w 8608605"/>
                <a:gd name="connsiteY12" fmla="*/ 867356 h 2404056"/>
                <a:gd name="connsiteX13" fmla="*/ 4624325 w 8608605"/>
                <a:gd name="connsiteY13" fmla="*/ 803856 h 2404056"/>
                <a:gd name="connsiteX14" fmla="*/ 4675125 w 8608605"/>
                <a:gd name="connsiteY14" fmla="*/ 778456 h 2404056"/>
                <a:gd name="connsiteX15" fmla="*/ 4776725 w 8608605"/>
                <a:gd name="connsiteY15" fmla="*/ 753056 h 2404056"/>
                <a:gd name="connsiteX16" fmla="*/ 4865625 w 8608605"/>
                <a:gd name="connsiteY16" fmla="*/ 702256 h 2404056"/>
                <a:gd name="connsiteX17" fmla="*/ 4916425 w 8608605"/>
                <a:gd name="connsiteY17" fmla="*/ 676856 h 2404056"/>
                <a:gd name="connsiteX18" fmla="*/ 4992625 w 8608605"/>
                <a:gd name="connsiteY18" fmla="*/ 664156 h 2404056"/>
                <a:gd name="connsiteX19" fmla="*/ 5132325 w 8608605"/>
                <a:gd name="connsiteY19" fmla="*/ 626056 h 2404056"/>
                <a:gd name="connsiteX20" fmla="*/ 5233925 w 8608605"/>
                <a:gd name="connsiteY20" fmla="*/ 587956 h 2404056"/>
                <a:gd name="connsiteX21" fmla="*/ 5360925 w 8608605"/>
                <a:gd name="connsiteY21" fmla="*/ 549856 h 2404056"/>
                <a:gd name="connsiteX22" fmla="*/ 5399025 w 8608605"/>
                <a:gd name="connsiteY22" fmla="*/ 537156 h 2404056"/>
                <a:gd name="connsiteX23" fmla="*/ 5449825 w 8608605"/>
                <a:gd name="connsiteY23" fmla="*/ 524456 h 2404056"/>
                <a:gd name="connsiteX24" fmla="*/ 5513325 w 8608605"/>
                <a:gd name="connsiteY24" fmla="*/ 499056 h 2404056"/>
                <a:gd name="connsiteX25" fmla="*/ 5589525 w 8608605"/>
                <a:gd name="connsiteY25" fmla="*/ 473656 h 2404056"/>
                <a:gd name="connsiteX26" fmla="*/ 5627625 w 8608605"/>
                <a:gd name="connsiteY26" fmla="*/ 448256 h 2404056"/>
                <a:gd name="connsiteX27" fmla="*/ 5716525 w 8608605"/>
                <a:gd name="connsiteY27" fmla="*/ 422856 h 2404056"/>
                <a:gd name="connsiteX28" fmla="*/ 5754625 w 8608605"/>
                <a:gd name="connsiteY28" fmla="*/ 410156 h 2404056"/>
                <a:gd name="connsiteX29" fmla="*/ 5818125 w 8608605"/>
                <a:gd name="connsiteY29" fmla="*/ 397456 h 2404056"/>
                <a:gd name="connsiteX30" fmla="*/ 5894325 w 8608605"/>
                <a:gd name="connsiteY30" fmla="*/ 372056 h 2404056"/>
                <a:gd name="connsiteX31" fmla="*/ 5932425 w 8608605"/>
                <a:gd name="connsiteY31" fmla="*/ 359356 h 2404056"/>
                <a:gd name="connsiteX32" fmla="*/ 5970525 w 8608605"/>
                <a:gd name="connsiteY32" fmla="*/ 333956 h 2404056"/>
                <a:gd name="connsiteX33" fmla="*/ 6072125 w 8608605"/>
                <a:gd name="connsiteY33" fmla="*/ 321256 h 2404056"/>
                <a:gd name="connsiteX34" fmla="*/ 6554725 w 8608605"/>
                <a:gd name="connsiteY34" fmla="*/ 295856 h 2404056"/>
                <a:gd name="connsiteX35" fmla="*/ 6834125 w 8608605"/>
                <a:gd name="connsiteY35" fmla="*/ 270456 h 2404056"/>
                <a:gd name="connsiteX36" fmla="*/ 6872225 w 8608605"/>
                <a:gd name="connsiteY36" fmla="*/ 257756 h 2404056"/>
                <a:gd name="connsiteX37" fmla="*/ 6923025 w 8608605"/>
                <a:gd name="connsiteY37" fmla="*/ 245056 h 2404056"/>
                <a:gd name="connsiteX38" fmla="*/ 7253225 w 8608605"/>
                <a:gd name="connsiteY38" fmla="*/ 22806 h 2404056"/>
                <a:gd name="connsiteX39" fmla="*/ 7888225 w 8608605"/>
                <a:gd name="connsiteY39" fmla="*/ 10106 h 2404056"/>
                <a:gd name="connsiteX40" fmla="*/ 8510525 w 8608605"/>
                <a:gd name="connsiteY40" fmla="*/ 22806 h 2404056"/>
                <a:gd name="connsiteX41" fmla="*/ 8510525 w 8608605"/>
                <a:gd name="connsiteY41" fmla="*/ 968956 h 2404056"/>
                <a:gd name="connsiteX42" fmla="*/ 7215125 w 8608605"/>
                <a:gd name="connsiteY42" fmla="*/ 1045156 h 2404056"/>
                <a:gd name="connsiteX43" fmla="*/ 6618225 w 8608605"/>
                <a:gd name="connsiteY43" fmla="*/ 1172156 h 2404056"/>
                <a:gd name="connsiteX44" fmla="*/ 6046725 w 8608605"/>
                <a:gd name="connsiteY44" fmla="*/ 1349956 h 2404056"/>
                <a:gd name="connsiteX45" fmla="*/ 5462525 w 8608605"/>
                <a:gd name="connsiteY45" fmla="*/ 1553156 h 2404056"/>
                <a:gd name="connsiteX46" fmla="*/ 4903725 w 8608605"/>
                <a:gd name="connsiteY46" fmla="*/ 1775406 h 2404056"/>
                <a:gd name="connsiteX47" fmla="*/ 4217925 w 8608605"/>
                <a:gd name="connsiteY47" fmla="*/ 2073856 h 2404056"/>
                <a:gd name="connsiteX48" fmla="*/ 3468625 w 8608605"/>
                <a:gd name="connsiteY48" fmla="*/ 2264356 h 2404056"/>
                <a:gd name="connsiteX49" fmla="*/ 2103375 w 8608605"/>
                <a:gd name="connsiteY49" fmla="*/ 2359606 h 2404056"/>
                <a:gd name="connsiteX50" fmla="*/ 1296925 w 8608605"/>
                <a:gd name="connsiteY50" fmla="*/ 2378656 h 2404056"/>
                <a:gd name="connsiteX51" fmla="*/ 509525 w 8608605"/>
                <a:gd name="connsiteY51" fmla="*/ 2404056 h 2404056"/>
                <a:gd name="connsiteX52" fmla="*/ 39625 w 8608605"/>
                <a:gd name="connsiteY52" fmla="*/ 2391356 h 2404056"/>
                <a:gd name="connsiteX53" fmla="*/ 52325 w 8608605"/>
                <a:gd name="connsiteY53" fmla="*/ 1311856 h 2404056"/>
                <a:gd name="connsiteX0" fmla="*/ 52325 w 8608605"/>
                <a:gd name="connsiteY0" fmla="*/ 1312725 h 2404925"/>
                <a:gd name="connsiteX1" fmla="*/ 674625 w 8608605"/>
                <a:gd name="connsiteY1" fmla="*/ 1312725 h 2404925"/>
                <a:gd name="connsiteX2" fmla="*/ 1366775 w 8608605"/>
                <a:gd name="connsiteY2" fmla="*/ 1274625 h 2404925"/>
                <a:gd name="connsiteX3" fmla="*/ 2439925 w 8608605"/>
                <a:gd name="connsiteY3" fmla="*/ 1211125 h 2404925"/>
                <a:gd name="connsiteX4" fmla="*/ 3246375 w 8608605"/>
                <a:gd name="connsiteY4" fmla="*/ 1026975 h 2404925"/>
                <a:gd name="connsiteX5" fmla="*/ 4059175 w 8608605"/>
                <a:gd name="connsiteY5" fmla="*/ 899975 h 2404925"/>
                <a:gd name="connsiteX6" fmla="*/ 4179825 w 8608605"/>
                <a:gd name="connsiteY6" fmla="*/ 1096825 h 2404925"/>
                <a:gd name="connsiteX7" fmla="*/ 4217925 w 8608605"/>
                <a:gd name="connsiteY7" fmla="*/ 1084125 h 2404925"/>
                <a:gd name="connsiteX8" fmla="*/ 4294125 w 8608605"/>
                <a:gd name="connsiteY8" fmla="*/ 1046025 h 2404925"/>
                <a:gd name="connsiteX9" fmla="*/ 4344925 w 8608605"/>
                <a:gd name="connsiteY9" fmla="*/ 1020625 h 2404925"/>
                <a:gd name="connsiteX10" fmla="*/ 4421125 w 8608605"/>
                <a:gd name="connsiteY10" fmla="*/ 969825 h 2404925"/>
                <a:gd name="connsiteX11" fmla="*/ 4497325 w 8608605"/>
                <a:gd name="connsiteY11" fmla="*/ 906325 h 2404925"/>
                <a:gd name="connsiteX12" fmla="*/ 4535425 w 8608605"/>
                <a:gd name="connsiteY12" fmla="*/ 868225 h 2404925"/>
                <a:gd name="connsiteX13" fmla="*/ 4624325 w 8608605"/>
                <a:gd name="connsiteY13" fmla="*/ 804725 h 2404925"/>
                <a:gd name="connsiteX14" fmla="*/ 4675125 w 8608605"/>
                <a:gd name="connsiteY14" fmla="*/ 779325 h 2404925"/>
                <a:gd name="connsiteX15" fmla="*/ 4776725 w 8608605"/>
                <a:gd name="connsiteY15" fmla="*/ 753925 h 2404925"/>
                <a:gd name="connsiteX16" fmla="*/ 4865625 w 8608605"/>
                <a:gd name="connsiteY16" fmla="*/ 703125 h 2404925"/>
                <a:gd name="connsiteX17" fmla="*/ 4916425 w 8608605"/>
                <a:gd name="connsiteY17" fmla="*/ 677725 h 2404925"/>
                <a:gd name="connsiteX18" fmla="*/ 4992625 w 8608605"/>
                <a:gd name="connsiteY18" fmla="*/ 665025 h 2404925"/>
                <a:gd name="connsiteX19" fmla="*/ 5132325 w 8608605"/>
                <a:gd name="connsiteY19" fmla="*/ 626925 h 2404925"/>
                <a:gd name="connsiteX20" fmla="*/ 5233925 w 8608605"/>
                <a:gd name="connsiteY20" fmla="*/ 588825 h 2404925"/>
                <a:gd name="connsiteX21" fmla="*/ 5360925 w 8608605"/>
                <a:gd name="connsiteY21" fmla="*/ 550725 h 2404925"/>
                <a:gd name="connsiteX22" fmla="*/ 5399025 w 8608605"/>
                <a:gd name="connsiteY22" fmla="*/ 538025 h 2404925"/>
                <a:gd name="connsiteX23" fmla="*/ 5449825 w 8608605"/>
                <a:gd name="connsiteY23" fmla="*/ 525325 h 2404925"/>
                <a:gd name="connsiteX24" fmla="*/ 5513325 w 8608605"/>
                <a:gd name="connsiteY24" fmla="*/ 499925 h 2404925"/>
                <a:gd name="connsiteX25" fmla="*/ 5589525 w 8608605"/>
                <a:gd name="connsiteY25" fmla="*/ 474525 h 2404925"/>
                <a:gd name="connsiteX26" fmla="*/ 5627625 w 8608605"/>
                <a:gd name="connsiteY26" fmla="*/ 449125 h 2404925"/>
                <a:gd name="connsiteX27" fmla="*/ 5716525 w 8608605"/>
                <a:gd name="connsiteY27" fmla="*/ 423725 h 2404925"/>
                <a:gd name="connsiteX28" fmla="*/ 5754625 w 8608605"/>
                <a:gd name="connsiteY28" fmla="*/ 411025 h 2404925"/>
                <a:gd name="connsiteX29" fmla="*/ 5818125 w 8608605"/>
                <a:gd name="connsiteY29" fmla="*/ 398325 h 2404925"/>
                <a:gd name="connsiteX30" fmla="*/ 5894325 w 8608605"/>
                <a:gd name="connsiteY30" fmla="*/ 372925 h 2404925"/>
                <a:gd name="connsiteX31" fmla="*/ 5932425 w 8608605"/>
                <a:gd name="connsiteY31" fmla="*/ 360225 h 2404925"/>
                <a:gd name="connsiteX32" fmla="*/ 5970525 w 8608605"/>
                <a:gd name="connsiteY32" fmla="*/ 334825 h 2404925"/>
                <a:gd name="connsiteX33" fmla="*/ 6072125 w 8608605"/>
                <a:gd name="connsiteY33" fmla="*/ 322125 h 2404925"/>
                <a:gd name="connsiteX34" fmla="*/ 6554725 w 8608605"/>
                <a:gd name="connsiteY34" fmla="*/ 296725 h 2404925"/>
                <a:gd name="connsiteX35" fmla="*/ 6834125 w 8608605"/>
                <a:gd name="connsiteY35" fmla="*/ 271325 h 2404925"/>
                <a:gd name="connsiteX36" fmla="*/ 6872225 w 8608605"/>
                <a:gd name="connsiteY36" fmla="*/ 258625 h 2404925"/>
                <a:gd name="connsiteX37" fmla="*/ 7253225 w 8608605"/>
                <a:gd name="connsiteY37" fmla="*/ 23675 h 2404925"/>
                <a:gd name="connsiteX38" fmla="*/ 7888225 w 8608605"/>
                <a:gd name="connsiteY38" fmla="*/ 10975 h 2404925"/>
                <a:gd name="connsiteX39" fmla="*/ 8510525 w 8608605"/>
                <a:gd name="connsiteY39" fmla="*/ 23675 h 2404925"/>
                <a:gd name="connsiteX40" fmla="*/ 8510525 w 8608605"/>
                <a:gd name="connsiteY40" fmla="*/ 969825 h 2404925"/>
                <a:gd name="connsiteX41" fmla="*/ 7215125 w 8608605"/>
                <a:gd name="connsiteY41" fmla="*/ 1046025 h 2404925"/>
                <a:gd name="connsiteX42" fmla="*/ 6618225 w 8608605"/>
                <a:gd name="connsiteY42" fmla="*/ 1173025 h 2404925"/>
                <a:gd name="connsiteX43" fmla="*/ 6046725 w 8608605"/>
                <a:gd name="connsiteY43" fmla="*/ 1350825 h 2404925"/>
                <a:gd name="connsiteX44" fmla="*/ 5462525 w 8608605"/>
                <a:gd name="connsiteY44" fmla="*/ 1554025 h 2404925"/>
                <a:gd name="connsiteX45" fmla="*/ 4903725 w 8608605"/>
                <a:gd name="connsiteY45" fmla="*/ 1776275 h 2404925"/>
                <a:gd name="connsiteX46" fmla="*/ 4217925 w 8608605"/>
                <a:gd name="connsiteY46" fmla="*/ 2074725 h 2404925"/>
                <a:gd name="connsiteX47" fmla="*/ 3468625 w 8608605"/>
                <a:gd name="connsiteY47" fmla="*/ 2265225 h 2404925"/>
                <a:gd name="connsiteX48" fmla="*/ 2103375 w 8608605"/>
                <a:gd name="connsiteY48" fmla="*/ 2360475 h 2404925"/>
                <a:gd name="connsiteX49" fmla="*/ 1296925 w 8608605"/>
                <a:gd name="connsiteY49" fmla="*/ 2379525 h 2404925"/>
                <a:gd name="connsiteX50" fmla="*/ 509525 w 8608605"/>
                <a:gd name="connsiteY50" fmla="*/ 2404925 h 2404925"/>
                <a:gd name="connsiteX51" fmla="*/ 39625 w 8608605"/>
                <a:gd name="connsiteY51" fmla="*/ 2392225 h 2404925"/>
                <a:gd name="connsiteX52" fmla="*/ 52325 w 8608605"/>
                <a:gd name="connsiteY52" fmla="*/ 1312725 h 2404925"/>
                <a:gd name="connsiteX0" fmla="*/ 52325 w 8608605"/>
                <a:gd name="connsiteY0" fmla="*/ 1313603 h 2405803"/>
                <a:gd name="connsiteX1" fmla="*/ 674625 w 8608605"/>
                <a:gd name="connsiteY1" fmla="*/ 1313603 h 2405803"/>
                <a:gd name="connsiteX2" fmla="*/ 1366775 w 8608605"/>
                <a:gd name="connsiteY2" fmla="*/ 1275503 h 2405803"/>
                <a:gd name="connsiteX3" fmla="*/ 2439925 w 8608605"/>
                <a:gd name="connsiteY3" fmla="*/ 1212003 h 2405803"/>
                <a:gd name="connsiteX4" fmla="*/ 3246375 w 8608605"/>
                <a:gd name="connsiteY4" fmla="*/ 1027853 h 2405803"/>
                <a:gd name="connsiteX5" fmla="*/ 4059175 w 8608605"/>
                <a:gd name="connsiteY5" fmla="*/ 900853 h 2405803"/>
                <a:gd name="connsiteX6" fmla="*/ 4179825 w 8608605"/>
                <a:gd name="connsiteY6" fmla="*/ 1097703 h 2405803"/>
                <a:gd name="connsiteX7" fmla="*/ 4217925 w 8608605"/>
                <a:gd name="connsiteY7" fmla="*/ 1085003 h 2405803"/>
                <a:gd name="connsiteX8" fmla="*/ 4294125 w 8608605"/>
                <a:gd name="connsiteY8" fmla="*/ 1046903 h 2405803"/>
                <a:gd name="connsiteX9" fmla="*/ 4344925 w 8608605"/>
                <a:gd name="connsiteY9" fmla="*/ 1021503 h 2405803"/>
                <a:gd name="connsiteX10" fmla="*/ 4421125 w 8608605"/>
                <a:gd name="connsiteY10" fmla="*/ 970703 h 2405803"/>
                <a:gd name="connsiteX11" fmla="*/ 4497325 w 8608605"/>
                <a:gd name="connsiteY11" fmla="*/ 907203 h 2405803"/>
                <a:gd name="connsiteX12" fmla="*/ 4535425 w 8608605"/>
                <a:gd name="connsiteY12" fmla="*/ 869103 h 2405803"/>
                <a:gd name="connsiteX13" fmla="*/ 4624325 w 8608605"/>
                <a:gd name="connsiteY13" fmla="*/ 805603 h 2405803"/>
                <a:gd name="connsiteX14" fmla="*/ 4675125 w 8608605"/>
                <a:gd name="connsiteY14" fmla="*/ 780203 h 2405803"/>
                <a:gd name="connsiteX15" fmla="*/ 4776725 w 8608605"/>
                <a:gd name="connsiteY15" fmla="*/ 754803 h 2405803"/>
                <a:gd name="connsiteX16" fmla="*/ 4865625 w 8608605"/>
                <a:gd name="connsiteY16" fmla="*/ 704003 h 2405803"/>
                <a:gd name="connsiteX17" fmla="*/ 4916425 w 8608605"/>
                <a:gd name="connsiteY17" fmla="*/ 678603 h 2405803"/>
                <a:gd name="connsiteX18" fmla="*/ 4992625 w 8608605"/>
                <a:gd name="connsiteY18" fmla="*/ 665903 h 2405803"/>
                <a:gd name="connsiteX19" fmla="*/ 5132325 w 8608605"/>
                <a:gd name="connsiteY19" fmla="*/ 627803 h 2405803"/>
                <a:gd name="connsiteX20" fmla="*/ 5233925 w 8608605"/>
                <a:gd name="connsiteY20" fmla="*/ 589703 h 2405803"/>
                <a:gd name="connsiteX21" fmla="*/ 5360925 w 8608605"/>
                <a:gd name="connsiteY21" fmla="*/ 551603 h 2405803"/>
                <a:gd name="connsiteX22" fmla="*/ 5399025 w 8608605"/>
                <a:gd name="connsiteY22" fmla="*/ 538903 h 2405803"/>
                <a:gd name="connsiteX23" fmla="*/ 5449825 w 8608605"/>
                <a:gd name="connsiteY23" fmla="*/ 526203 h 2405803"/>
                <a:gd name="connsiteX24" fmla="*/ 5513325 w 8608605"/>
                <a:gd name="connsiteY24" fmla="*/ 500803 h 2405803"/>
                <a:gd name="connsiteX25" fmla="*/ 5589525 w 8608605"/>
                <a:gd name="connsiteY25" fmla="*/ 475403 h 2405803"/>
                <a:gd name="connsiteX26" fmla="*/ 5627625 w 8608605"/>
                <a:gd name="connsiteY26" fmla="*/ 450003 h 2405803"/>
                <a:gd name="connsiteX27" fmla="*/ 5716525 w 8608605"/>
                <a:gd name="connsiteY27" fmla="*/ 424603 h 2405803"/>
                <a:gd name="connsiteX28" fmla="*/ 5754625 w 8608605"/>
                <a:gd name="connsiteY28" fmla="*/ 411903 h 2405803"/>
                <a:gd name="connsiteX29" fmla="*/ 5818125 w 8608605"/>
                <a:gd name="connsiteY29" fmla="*/ 399203 h 2405803"/>
                <a:gd name="connsiteX30" fmla="*/ 5894325 w 8608605"/>
                <a:gd name="connsiteY30" fmla="*/ 373803 h 2405803"/>
                <a:gd name="connsiteX31" fmla="*/ 5932425 w 8608605"/>
                <a:gd name="connsiteY31" fmla="*/ 361103 h 2405803"/>
                <a:gd name="connsiteX32" fmla="*/ 5970525 w 8608605"/>
                <a:gd name="connsiteY32" fmla="*/ 335703 h 2405803"/>
                <a:gd name="connsiteX33" fmla="*/ 6072125 w 8608605"/>
                <a:gd name="connsiteY33" fmla="*/ 323003 h 2405803"/>
                <a:gd name="connsiteX34" fmla="*/ 6554725 w 8608605"/>
                <a:gd name="connsiteY34" fmla="*/ 297603 h 2405803"/>
                <a:gd name="connsiteX35" fmla="*/ 6834125 w 8608605"/>
                <a:gd name="connsiteY35" fmla="*/ 272203 h 2405803"/>
                <a:gd name="connsiteX36" fmla="*/ 7253225 w 8608605"/>
                <a:gd name="connsiteY36" fmla="*/ 24553 h 2405803"/>
                <a:gd name="connsiteX37" fmla="*/ 7888225 w 8608605"/>
                <a:gd name="connsiteY37" fmla="*/ 11853 h 2405803"/>
                <a:gd name="connsiteX38" fmla="*/ 8510525 w 8608605"/>
                <a:gd name="connsiteY38" fmla="*/ 24553 h 2405803"/>
                <a:gd name="connsiteX39" fmla="*/ 8510525 w 8608605"/>
                <a:gd name="connsiteY39" fmla="*/ 970703 h 2405803"/>
                <a:gd name="connsiteX40" fmla="*/ 7215125 w 8608605"/>
                <a:gd name="connsiteY40" fmla="*/ 1046903 h 2405803"/>
                <a:gd name="connsiteX41" fmla="*/ 6618225 w 8608605"/>
                <a:gd name="connsiteY41" fmla="*/ 1173903 h 2405803"/>
                <a:gd name="connsiteX42" fmla="*/ 6046725 w 8608605"/>
                <a:gd name="connsiteY42" fmla="*/ 1351703 h 2405803"/>
                <a:gd name="connsiteX43" fmla="*/ 5462525 w 8608605"/>
                <a:gd name="connsiteY43" fmla="*/ 1554903 h 2405803"/>
                <a:gd name="connsiteX44" fmla="*/ 4903725 w 8608605"/>
                <a:gd name="connsiteY44" fmla="*/ 1777153 h 2405803"/>
                <a:gd name="connsiteX45" fmla="*/ 4217925 w 8608605"/>
                <a:gd name="connsiteY45" fmla="*/ 2075603 h 2405803"/>
                <a:gd name="connsiteX46" fmla="*/ 3468625 w 8608605"/>
                <a:gd name="connsiteY46" fmla="*/ 2266103 h 2405803"/>
                <a:gd name="connsiteX47" fmla="*/ 2103375 w 8608605"/>
                <a:gd name="connsiteY47" fmla="*/ 2361353 h 2405803"/>
                <a:gd name="connsiteX48" fmla="*/ 1296925 w 8608605"/>
                <a:gd name="connsiteY48" fmla="*/ 2380403 h 2405803"/>
                <a:gd name="connsiteX49" fmla="*/ 509525 w 8608605"/>
                <a:gd name="connsiteY49" fmla="*/ 2405803 h 2405803"/>
                <a:gd name="connsiteX50" fmla="*/ 39625 w 8608605"/>
                <a:gd name="connsiteY50" fmla="*/ 2393103 h 2405803"/>
                <a:gd name="connsiteX51" fmla="*/ 52325 w 8608605"/>
                <a:gd name="connsiteY51" fmla="*/ 1313603 h 2405803"/>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5894325 w 8608605"/>
                <a:gd name="connsiteY30" fmla="*/ 365102 h 2397102"/>
                <a:gd name="connsiteX31" fmla="*/ 5932425 w 8608605"/>
                <a:gd name="connsiteY31" fmla="*/ 352402 h 2397102"/>
                <a:gd name="connsiteX32" fmla="*/ 5970525 w 8608605"/>
                <a:gd name="connsiteY32" fmla="*/ 327002 h 2397102"/>
                <a:gd name="connsiteX33" fmla="*/ 6072125 w 8608605"/>
                <a:gd name="connsiteY33" fmla="*/ 314302 h 2397102"/>
                <a:gd name="connsiteX34" fmla="*/ 6554725 w 8608605"/>
                <a:gd name="connsiteY34" fmla="*/ 288902 h 2397102"/>
                <a:gd name="connsiteX35" fmla="*/ 6669025 w 8608605"/>
                <a:gd name="connsiteY35" fmla="*/ 123802 h 2397102"/>
                <a:gd name="connsiteX36" fmla="*/ 7253225 w 8608605"/>
                <a:gd name="connsiteY36" fmla="*/ 15852 h 2397102"/>
                <a:gd name="connsiteX37" fmla="*/ 7888225 w 8608605"/>
                <a:gd name="connsiteY37" fmla="*/ 3152 h 2397102"/>
                <a:gd name="connsiteX38" fmla="*/ 8510525 w 8608605"/>
                <a:gd name="connsiteY38" fmla="*/ 15852 h 2397102"/>
                <a:gd name="connsiteX39" fmla="*/ 8510525 w 8608605"/>
                <a:gd name="connsiteY39" fmla="*/ 962002 h 2397102"/>
                <a:gd name="connsiteX40" fmla="*/ 7215125 w 8608605"/>
                <a:gd name="connsiteY40" fmla="*/ 1038202 h 2397102"/>
                <a:gd name="connsiteX41" fmla="*/ 6618225 w 8608605"/>
                <a:gd name="connsiteY41" fmla="*/ 1165202 h 2397102"/>
                <a:gd name="connsiteX42" fmla="*/ 6046725 w 8608605"/>
                <a:gd name="connsiteY42" fmla="*/ 1343002 h 2397102"/>
                <a:gd name="connsiteX43" fmla="*/ 5462525 w 8608605"/>
                <a:gd name="connsiteY43" fmla="*/ 1546202 h 2397102"/>
                <a:gd name="connsiteX44" fmla="*/ 4903725 w 8608605"/>
                <a:gd name="connsiteY44" fmla="*/ 1768452 h 2397102"/>
                <a:gd name="connsiteX45" fmla="*/ 4217925 w 8608605"/>
                <a:gd name="connsiteY45" fmla="*/ 2066902 h 2397102"/>
                <a:gd name="connsiteX46" fmla="*/ 3468625 w 8608605"/>
                <a:gd name="connsiteY46" fmla="*/ 2257402 h 2397102"/>
                <a:gd name="connsiteX47" fmla="*/ 2103375 w 8608605"/>
                <a:gd name="connsiteY47" fmla="*/ 2352652 h 2397102"/>
                <a:gd name="connsiteX48" fmla="*/ 1296925 w 8608605"/>
                <a:gd name="connsiteY48" fmla="*/ 2371702 h 2397102"/>
                <a:gd name="connsiteX49" fmla="*/ 509525 w 8608605"/>
                <a:gd name="connsiteY49" fmla="*/ 2397102 h 2397102"/>
                <a:gd name="connsiteX50" fmla="*/ 39625 w 8608605"/>
                <a:gd name="connsiteY50" fmla="*/ 2384402 h 2397102"/>
                <a:gd name="connsiteX51" fmla="*/ 52325 w 8608605"/>
                <a:gd name="connsiteY51"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5894325 w 8608605"/>
                <a:gd name="connsiteY30" fmla="*/ 365102 h 2397102"/>
                <a:gd name="connsiteX31" fmla="*/ 5932425 w 8608605"/>
                <a:gd name="connsiteY31" fmla="*/ 352402 h 2397102"/>
                <a:gd name="connsiteX32" fmla="*/ 5970525 w 8608605"/>
                <a:gd name="connsiteY32" fmla="*/ 327002 h 2397102"/>
                <a:gd name="connsiteX33" fmla="*/ 6072125 w 8608605"/>
                <a:gd name="connsiteY33" fmla="*/ 314302 h 2397102"/>
                <a:gd name="connsiteX34" fmla="*/ 6554725 w 8608605"/>
                <a:gd name="connsiteY34" fmla="*/ 288902 h 2397102"/>
                <a:gd name="connsiteX35" fmla="*/ 6669025 w 8608605"/>
                <a:gd name="connsiteY35" fmla="*/ 123802 h 2397102"/>
                <a:gd name="connsiteX36" fmla="*/ 7253225 w 8608605"/>
                <a:gd name="connsiteY36" fmla="*/ 15852 h 2397102"/>
                <a:gd name="connsiteX37" fmla="*/ 7888225 w 8608605"/>
                <a:gd name="connsiteY37" fmla="*/ 3152 h 2397102"/>
                <a:gd name="connsiteX38" fmla="*/ 8510525 w 8608605"/>
                <a:gd name="connsiteY38" fmla="*/ 15852 h 2397102"/>
                <a:gd name="connsiteX39" fmla="*/ 8510525 w 8608605"/>
                <a:gd name="connsiteY39" fmla="*/ 962002 h 2397102"/>
                <a:gd name="connsiteX40" fmla="*/ 7215125 w 8608605"/>
                <a:gd name="connsiteY40" fmla="*/ 1038202 h 2397102"/>
                <a:gd name="connsiteX41" fmla="*/ 6618225 w 8608605"/>
                <a:gd name="connsiteY41" fmla="*/ 1165202 h 2397102"/>
                <a:gd name="connsiteX42" fmla="*/ 6046725 w 8608605"/>
                <a:gd name="connsiteY42" fmla="*/ 1343002 h 2397102"/>
                <a:gd name="connsiteX43" fmla="*/ 5462525 w 8608605"/>
                <a:gd name="connsiteY43" fmla="*/ 1546202 h 2397102"/>
                <a:gd name="connsiteX44" fmla="*/ 4903725 w 8608605"/>
                <a:gd name="connsiteY44" fmla="*/ 1768452 h 2397102"/>
                <a:gd name="connsiteX45" fmla="*/ 4217925 w 8608605"/>
                <a:gd name="connsiteY45" fmla="*/ 2066902 h 2397102"/>
                <a:gd name="connsiteX46" fmla="*/ 3468625 w 8608605"/>
                <a:gd name="connsiteY46" fmla="*/ 2257402 h 2397102"/>
                <a:gd name="connsiteX47" fmla="*/ 2103375 w 8608605"/>
                <a:gd name="connsiteY47" fmla="*/ 2352652 h 2397102"/>
                <a:gd name="connsiteX48" fmla="*/ 1296925 w 8608605"/>
                <a:gd name="connsiteY48" fmla="*/ 2371702 h 2397102"/>
                <a:gd name="connsiteX49" fmla="*/ 509525 w 8608605"/>
                <a:gd name="connsiteY49" fmla="*/ 2397102 h 2397102"/>
                <a:gd name="connsiteX50" fmla="*/ 39625 w 8608605"/>
                <a:gd name="connsiteY50" fmla="*/ 2384402 h 2397102"/>
                <a:gd name="connsiteX51" fmla="*/ 52325 w 8608605"/>
                <a:gd name="connsiteY51"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5894325 w 8608605"/>
                <a:gd name="connsiteY30" fmla="*/ 365102 h 2397102"/>
                <a:gd name="connsiteX31" fmla="*/ 5932425 w 8608605"/>
                <a:gd name="connsiteY31" fmla="*/ 352402 h 2397102"/>
                <a:gd name="connsiteX32" fmla="*/ 5970525 w 8608605"/>
                <a:gd name="connsiteY32" fmla="*/ 327002 h 2397102"/>
                <a:gd name="connsiteX33" fmla="*/ 6072125 w 8608605"/>
                <a:gd name="connsiteY33" fmla="*/ 314302 h 2397102"/>
                <a:gd name="connsiteX34" fmla="*/ 6669025 w 8608605"/>
                <a:gd name="connsiteY34" fmla="*/ 123802 h 2397102"/>
                <a:gd name="connsiteX35" fmla="*/ 7253225 w 8608605"/>
                <a:gd name="connsiteY35" fmla="*/ 15852 h 2397102"/>
                <a:gd name="connsiteX36" fmla="*/ 7888225 w 8608605"/>
                <a:gd name="connsiteY36" fmla="*/ 3152 h 2397102"/>
                <a:gd name="connsiteX37" fmla="*/ 8510525 w 8608605"/>
                <a:gd name="connsiteY37" fmla="*/ 15852 h 2397102"/>
                <a:gd name="connsiteX38" fmla="*/ 8510525 w 8608605"/>
                <a:gd name="connsiteY38" fmla="*/ 962002 h 2397102"/>
                <a:gd name="connsiteX39" fmla="*/ 7215125 w 8608605"/>
                <a:gd name="connsiteY39" fmla="*/ 1038202 h 2397102"/>
                <a:gd name="connsiteX40" fmla="*/ 6618225 w 8608605"/>
                <a:gd name="connsiteY40" fmla="*/ 1165202 h 2397102"/>
                <a:gd name="connsiteX41" fmla="*/ 6046725 w 8608605"/>
                <a:gd name="connsiteY41" fmla="*/ 1343002 h 2397102"/>
                <a:gd name="connsiteX42" fmla="*/ 5462525 w 8608605"/>
                <a:gd name="connsiteY42" fmla="*/ 1546202 h 2397102"/>
                <a:gd name="connsiteX43" fmla="*/ 4903725 w 8608605"/>
                <a:gd name="connsiteY43" fmla="*/ 1768452 h 2397102"/>
                <a:gd name="connsiteX44" fmla="*/ 4217925 w 8608605"/>
                <a:gd name="connsiteY44" fmla="*/ 2066902 h 2397102"/>
                <a:gd name="connsiteX45" fmla="*/ 3468625 w 8608605"/>
                <a:gd name="connsiteY45" fmla="*/ 2257402 h 2397102"/>
                <a:gd name="connsiteX46" fmla="*/ 2103375 w 8608605"/>
                <a:gd name="connsiteY46" fmla="*/ 2352652 h 2397102"/>
                <a:gd name="connsiteX47" fmla="*/ 1296925 w 8608605"/>
                <a:gd name="connsiteY47" fmla="*/ 2371702 h 2397102"/>
                <a:gd name="connsiteX48" fmla="*/ 509525 w 8608605"/>
                <a:gd name="connsiteY48" fmla="*/ 2397102 h 2397102"/>
                <a:gd name="connsiteX49" fmla="*/ 39625 w 8608605"/>
                <a:gd name="connsiteY49" fmla="*/ 2384402 h 2397102"/>
                <a:gd name="connsiteX50" fmla="*/ 52325 w 8608605"/>
                <a:gd name="connsiteY50"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5894325 w 8608605"/>
                <a:gd name="connsiteY30" fmla="*/ 365102 h 2397102"/>
                <a:gd name="connsiteX31" fmla="*/ 5932425 w 8608605"/>
                <a:gd name="connsiteY31" fmla="*/ 352402 h 2397102"/>
                <a:gd name="connsiteX32" fmla="*/ 6072125 w 8608605"/>
                <a:gd name="connsiteY32" fmla="*/ 314302 h 2397102"/>
                <a:gd name="connsiteX33" fmla="*/ 6669025 w 8608605"/>
                <a:gd name="connsiteY33" fmla="*/ 123802 h 2397102"/>
                <a:gd name="connsiteX34" fmla="*/ 7253225 w 8608605"/>
                <a:gd name="connsiteY34" fmla="*/ 15852 h 2397102"/>
                <a:gd name="connsiteX35" fmla="*/ 7888225 w 8608605"/>
                <a:gd name="connsiteY35" fmla="*/ 3152 h 2397102"/>
                <a:gd name="connsiteX36" fmla="*/ 8510525 w 8608605"/>
                <a:gd name="connsiteY36" fmla="*/ 15852 h 2397102"/>
                <a:gd name="connsiteX37" fmla="*/ 8510525 w 8608605"/>
                <a:gd name="connsiteY37" fmla="*/ 962002 h 2397102"/>
                <a:gd name="connsiteX38" fmla="*/ 7215125 w 8608605"/>
                <a:gd name="connsiteY38" fmla="*/ 1038202 h 2397102"/>
                <a:gd name="connsiteX39" fmla="*/ 6618225 w 8608605"/>
                <a:gd name="connsiteY39" fmla="*/ 1165202 h 2397102"/>
                <a:gd name="connsiteX40" fmla="*/ 6046725 w 8608605"/>
                <a:gd name="connsiteY40" fmla="*/ 1343002 h 2397102"/>
                <a:gd name="connsiteX41" fmla="*/ 5462525 w 8608605"/>
                <a:gd name="connsiteY41" fmla="*/ 1546202 h 2397102"/>
                <a:gd name="connsiteX42" fmla="*/ 4903725 w 8608605"/>
                <a:gd name="connsiteY42" fmla="*/ 1768452 h 2397102"/>
                <a:gd name="connsiteX43" fmla="*/ 4217925 w 8608605"/>
                <a:gd name="connsiteY43" fmla="*/ 2066902 h 2397102"/>
                <a:gd name="connsiteX44" fmla="*/ 3468625 w 8608605"/>
                <a:gd name="connsiteY44" fmla="*/ 2257402 h 2397102"/>
                <a:gd name="connsiteX45" fmla="*/ 2103375 w 8608605"/>
                <a:gd name="connsiteY45" fmla="*/ 2352652 h 2397102"/>
                <a:gd name="connsiteX46" fmla="*/ 1296925 w 8608605"/>
                <a:gd name="connsiteY46" fmla="*/ 2371702 h 2397102"/>
                <a:gd name="connsiteX47" fmla="*/ 509525 w 8608605"/>
                <a:gd name="connsiteY47" fmla="*/ 2397102 h 2397102"/>
                <a:gd name="connsiteX48" fmla="*/ 39625 w 8608605"/>
                <a:gd name="connsiteY48" fmla="*/ 2384402 h 2397102"/>
                <a:gd name="connsiteX49" fmla="*/ 52325 w 8608605"/>
                <a:gd name="connsiteY49"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5894325 w 8608605"/>
                <a:gd name="connsiteY30" fmla="*/ 365102 h 2397102"/>
                <a:gd name="connsiteX31" fmla="*/ 6072125 w 8608605"/>
                <a:gd name="connsiteY31" fmla="*/ 314302 h 2397102"/>
                <a:gd name="connsiteX32" fmla="*/ 6669025 w 8608605"/>
                <a:gd name="connsiteY32" fmla="*/ 123802 h 2397102"/>
                <a:gd name="connsiteX33" fmla="*/ 7253225 w 8608605"/>
                <a:gd name="connsiteY33" fmla="*/ 15852 h 2397102"/>
                <a:gd name="connsiteX34" fmla="*/ 7888225 w 8608605"/>
                <a:gd name="connsiteY34" fmla="*/ 3152 h 2397102"/>
                <a:gd name="connsiteX35" fmla="*/ 8510525 w 8608605"/>
                <a:gd name="connsiteY35" fmla="*/ 15852 h 2397102"/>
                <a:gd name="connsiteX36" fmla="*/ 8510525 w 8608605"/>
                <a:gd name="connsiteY36" fmla="*/ 962002 h 2397102"/>
                <a:gd name="connsiteX37" fmla="*/ 7215125 w 8608605"/>
                <a:gd name="connsiteY37" fmla="*/ 1038202 h 2397102"/>
                <a:gd name="connsiteX38" fmla="*/ 6618225 w 8608605"/>
                <a:gd name="connsiteY38" fmla="*/ 1165202 h 2397102"/>
                <a:gd name="connsiteX39" fmla="*/ 6046725 w 8608605"/>
                <a:gd name="connsiteY39" fmla="*/ 1343002 h 2397102"/>
                <a:gd name="connsiteX40" fmla="*/ 5462525 w 8608605"/>
                <a:gd name="connsiteY40" fmla="*/ 1546202 h 2397102"/>
                <a:gd name="connsiteX41" fmla="*/ 4903725 w 8608605"/>
                <a:gd name="connsiteY41" fmla="*/ 1768452 h 2397102"/>
                <a:gd name="connsiteX42" fmla="*/ 4217925 w 8608605"/>
                <a:gd name="connsiteY42" fmla="*/ 2066902 h 2397102"/>
                <a:gd name="connsiteX43" fmla="*/ 3468625 w 8608605"/>
                <a:gd name="connsiteY43" fmla="*/ 2257402 h 2397102"/>
                <a:gd name="connsiteX44" fmla="*/ 2103375 w 8608605"/>
                <a:gd name="connsiteY44" fmla="*/ 2352652 h 2397102"/>
                <a:gd name="connsiteX45" fmla="*/ 1296925 w 8608605"/>
                <a:gd name="connsiteY45" fmla="*/ 2371702 h 2397102"/>
                <a:gd name="connsiteX46" fmla="*/ 509525 w 8608605"/>
                <a:gd name="connsiteY46" fmla="*/ 2397102 h 2397102"/>
                <a:gd name="connsiteX47" fmla="*/ 39625 w 8608605"/>
                <a:gd name="connsiteY47" fmla="*/ 2384402 h 2397102"/>
                <a:gd name="connsiteX48" fmla="*/ 52325 w 8608605"/>
                <a:gd name="connsiteY48"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6072125 w 8608605"/>
                <a:gd name="connsiteY30" fmla="*/ 314302 h 2397102"/>
                <a:gd name="connsiteX31" fmla="*/ 6669025 w 8608605"/>
                <a:gd name="connsiteY31" fmla="*/ 123802 h 2397102"/>
                <a:gd name="connsiteX32" fmla="*/ 7253225 w 8608605"/>
                <a:gd name="connsiteY32" fmla="*/ 15852 h 2397102"/>
                <a:gd name="connsiteX33" fmla="*/ 7888225 w 8608605"/>
                <a:gd name="connsiteY33" fmla="*/ 3152 h 2397102"/>
                <a:gd name="connsiteX34" fmla="*/ 8510525 w 8608605"/>
                <a:gd name="connsiteY34" fmla="*/ 15852 h 2397102"/>
                <a:gd name="connsiteX35" fmla="*/ 8510525 w 8608605"/>
                <a:gd name="connsiteY35" fmla="*/ 962002 h 2397102"/>
                <a:gd name="connsiteX36" fmla="*/ 7215125 w 8608605"/>
                <a:gd name="connsiteY36" fmla="*/ 1038202 h 2397102"/>
                <a:gd name="connsiteX37" fmla="*/ 6618225 w 8608605"/>
                <a:gd name="connsiteY37" fmla="*/ 1165202 h 2397102"/>
                <a:gd name="connsiteX38" fmla="*/ 6046725 w 8608605"/>
                <a:gd name="connsiteY38" fmla="*/ 1343002 h 2397102"/>
                <a:gd name="connsiteX39" fmla="*/ 5462525 w 8608605"/>
                <a:gd name="connsiteY39" fmla="*/ 1546202 h 2397102"/>
                <a:gd name="connsiteX40" fmla="*/ 4903725 w 8608605"/>
                <a:gd name="connsiteY40" fmla="*/ 1768452 h 2397102"/>
                <a:gd name="connsiteX41" fmla="*/ 4217925 w 8608605"/>
                <a:gd name="connsiteY41" fmla="*/ 2066902 h 2397102"/>
                <a:gd name="connsiteX42" fmla="*/ 3468625 w 8608605"/>
                <a:gd name="connsiteY42" fmla="*/ 2257402 h 2397102"/>
                <a:gd name="connsiteX43" fmla="*/ 2103375 w 8608605"/>
                <a:gd name="connsiteY43" fmla="*/ 2352652 h 2397102"/>
                <a:gd name="connsiteX44" fmla="*/ 1296925 w 8608605"/>
                <a:gd name="connsiteY44" fmla="*/ 2371702 h 2397102"/>
                <a:gd name="connsiteX45" fmla="*/ 509525 w 8608605"/>
                <a:gd name="connsiteY45" fmla="*/ 2397102 h 2397102"/>
                <a:gd name="connsiteX46" fmla="*/ 39625 w 8608605"/>
                <a:gd name="connsiteY46" fmla="*/ 2384402 h 2397102"/>
                <a:gd name="connsiteX47" fmla="*/ 52325 w 8608605"/>
                <a:gd name="connsiteY47"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6072125 w 8608605"/>
                <a:gd name="connsiteY29" fmla="*/ 314302 h 2397102"/>
                <a:gd name="connsiteX30" fmla="*/ 6669025 w 8608605"/>
                <a:gd name="connsiteY30" fmla="*/ 123802 h 2397102"/>
                <a:gd name="connsiteX31" fmla="*/ 7253225 w 8608605"/>
                <a:gd name="connsiteY31" fmla="*/ 15852 h 2397102"/>
                <a:gd name="connsiteX32" fmla="*/ 7888225 w 8608605"/>
                <a:gd name="connsiteY32" fmla="*/ 3152 h 2397102"/>
                <a:gd name="connsiteX33" fmla="*/ 8510525 w 8608605"/>
                <a:gd name="connsiteY33" fmla="*/ 15852 h 2397102"/>
                <a:gd name="connsiteX34" fmla="*/ 8510525 w 8608605"/>
                <a:gd name="connsiteY34" fmla="*/ 962002 h 2397102"/>
                <a:gd name="connsiteX35" fmla="*/ 7215125 w 8608605"/>
                <a:gd name="connsiteY35" fmla="*/ 1038202 h 2397102"/>
                <a:gd name="connsiteX36" fmla="*/ 6618225 w 8608605"/>
                <a:gd name="connsiteY36" fmla="*/ 1165202 h 2397102"/>
                <a:gd name="connsiteX37" fmla="*/ 6046725 w 8608605"/>
                <a:gd name="connsiteY37" fmla="*/ 1343002 h 2397102"/>
                <a:gd name="connsiteX38" fmla="*/ 5462525 w 8608605"/>
                <a:gd name="connsiteY38" fmla="*/ 1546202 h 2397102"/>
                <a:gd name="connsiteX39" fmla="*/ 4903725 w 8608605"/>
                <a:gd name="connsiteY39" fmla="*/ 1768452 h 2397102"/>
                <a:gd name="connsiteX40" fmla="*/ 4217925 w 8608605"/>
                <a:gd name="connsiteY40" fmla="*/ 2066902 h 2397102"/>
                <a:gd name="connsiteX41" fmla="*/ 3468625 w 8608605"/>
                <a:gd name="connsiteY41" fmla="*/ 2257402 h 2397102"/>
                <a:gd name="connsiteX42" fmla="*/ 2103375 w 8608605"/>
                <a:gd name="connsiteY42" fmla="*/ 2352652 h 2397102"/>
                <a:gd name="connsiteX43" fmla="*/ 1296925 w 8608605"/>
                <a:gd name="connsiteY43" fmla="*/ 2371702 h 2397102"/>
                <a:gd name="connsiteX44" fmla="*/ 509525 w 8608605"/>
                <a:gd name="connsiteY44" fmla="*/ 2397102 h 2397102"/>
                <a:gd name="connsiteX45" fmla="*/ 39625 w 8608605"/>
                <a:gd name="connsiteY45" fmla="*/ 2384402 h 2397102"/>
                <a:gd name="connsiteX46" fmla="*/ 52325 w 8608605"/>
                <a:gd name="connsiteY46"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6072125 w 8608605"/>
                <a:gd name="connsiteY28" fmla="*/ 314302 h 2397102"/>
                <a:gd name="connsiteX29" fmla="*/ 6669025 w 8608605"/>
                <a:gd name="connsiteY29" fmla="*/ 123802 h 2397102"/>
                <a:gd name="connsiteX30" fmla="*/ 7253225 w 8608605"/>
                <a:gd name="connsiteY30" fmla="*/ 15852 h 2397102"/>
                <a:gd name="connsiteX31" fmla="*/ 7888225 w 8608605"/>
                <a:gd name="connsiteY31" fmla="*/ 3152 h 2397102"/>
                <a:gd name="connsiteX32" fmla="*/ 8510525 w 8608605"/>
                <a:gd name="connsiteY32" fmla="*/ 15852 h 2397102"/>
                <a:gd name="connsiteX33" fmla="*/ 8510525 w 8608605"/>
                <a:gd name="connsiteY33" fmla="*/ 962002 h 2397102"/>
                <a:gd name="connsiteX34" fmla="*/ 7215125 w 8608605"/>
                <a:gd name="connsiteY34" fmla="*/ 1038202 h 2397102"/>
                <a:gd name="connsiteX35" fmla="*/ 6618225 w 8608605"/>
                <a:gd name="connsiteY35" fmla="*/ 1165202 h 2397102"/>
                <a:gd name="connsiteX36" fmla="*/ 6046725 w 8608605"/>
                <a:gd name="connsiteY36" fmla="*/ 1343002 h 2397102"/>
                <a:gd name="connsiteX37" fmla="*/ 5462525 w 8608605"/>
                <a:gd name="connsiteY37" fmla="*/ 1546202 h 2397102"/>
                <a:gd name="connsiteX38" fmla="*/ 4903725 w 8608605"/>
                <a:gd name="connsiteY38" fmla="*/ 1768452 h 2397102"/>
                <a:gd name="connsiteX39" fmla="*/ 4217925 w 8608605"/>
                <a:gd name="connsiteY39" fmla="*/ 2066902 h 2397102"/>
                <a:gd name="connsiteX40" fmla="*/ 3468625 w 8608605"/>
                <a:gd name="connsiteY40" fmla="*/ 2257402 h 2397102"/>
                <a:gd name="connsiteX41" fmla="*/ 2103375 w 8608605"/>
                <a:gd name="connsiteY41" fmla="*/ 2352652 h 2397102"/>
                <a:gd name="connsiteX42" fmla="*/ 1296925 w 8608605"/>
                <a:gd name="connsiteY42" fmla="*/ 2371702 h 2397102"/>
                <a:gd name="connsiteX43" fmla="*/ 509525 w 8608605"/>
                <a:gd name="connsiteY43" fmla="*/ 2397102 h 2397102"/>
                <a:gd name="connsiteX44" fmla="*/ 39625 w 8608605"/>
                <a:gd name="connsiteY44" fmla="*/ 2384402 h 2397102"/>
                <a:gd name="connsiteX45" fmla="*/ 52325 w 8608605"/>
                <a:gd name="connsiteY45"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6072125 w 8608605"/>
                <a:gd name="connsiteY27" fmla="*/ 314302 h 2397102"/>
                <a:gd name="connsiteX28" fmla="*/ 6669025 w 8608605"/>
                <a:gd name="connsiteY28" fmla="*/ 123802 h 2397102"/>
                <a:gd name="connsiteX29" fmla="*/ 7253225 w 8608605"/>
                <a:gd name="connsiteY29" fmla="*/ 15852 h 2397102"/>
                <a:gd name="connsiteX30" fmla="*/ 7888225 w 8608605"/>
                <a:gd name="connsiteY30" fmla="*/ 3152 h 2397102"/>
                <a:gd name="connsiteX31" fmla="*/ 8510525 w 8608605"/>
                <a:gd name="connsiteY31" fmla="*/ 15852 h 2397102"/>
                <a:gd name="connsiteX32" fmla="*/ 8510525 w 8608605"/>
                <a:gd name="connsiteY32" fmla="*/ 962002 h 2397102"/>
                <a:gd name="connsiteX33" fmla="*/ 7215125 w 8608605"/>
                <a:gd name="connsiteY33" fmla="*/ 1038202 h 2397102"/>
                <a:gd name="connsiteX34" fmla="*/ 6618225 w 8608605"/>
                <a:gd name="connsiteY34" fmla="*/ 1165202 h 2397102"/>
                <a:gd name="connsiteX35" fmla="*/ 6046725 w 8608605"/>
                <a:gd name="connsiteY35" fmla="*/ 1343002 h 2397102"/>
                <a:gd name="connsiteX36" fmla="*/ 5462525 w 8608605"/>
                <a:gd name="connsiteY36" fmla="*/ 1546202 h 2397102"/>
                <a:gd name="connsiteX37" fmla="*/ 4903725 w 8608605"/>
                <a:gd name="connsiteY37" fmla="*/ 1768452 h 2397102"/>
                <a:gd name="connsiteX38" fmla="*/ 4217925 w 8608605"/>
                <a:gd name="connsiteY38" fmla="*/ 2066902 h 2397102"/>
                <a:gd name="connsiteX39" fmla="*/ 3468625 w 8608605"/>
                <a:gd name="connsiteY39" fmla="*/ 2257402 h 2397102"/>
                <a:gd name="connsiteX40" fmla="*/ 2103375 w 8608605"/>
                <a:gd name="connsiteY40" fmla="*/ 2352652 h 2397102"/>
                <a:gd name="connsiteX41" fmla="*/ 1296925 w 8608605"/>
                <a:gd name="connsiteY41" fmla="*/ 2371702 h 2397102"/>
                <a:gd name="connsiteX42" fmla="*/ 509525 w 8608605"/>
                <a:gd name="connsiteY42" fmla="*/ 2397102 h 2397102"/>
                <a:gd name="connsiteX43" fmla="*/ 39625 w 8608605"/>
                <a:gd name="connsiteY43" fmla="*/ 2384402 h 2397102"/>
                <a:gd name="connsiteX44" fmla="*/ 52325 w 8608605"/>
                <a:gd name="connsiteY44"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627625 w 8608605"/>
                <a:gd name="connsiteY25" fmla="*/ 441302 h 2397102"/>
                <a:gd name="connsiteX26" fmla="*/ 6072125 w 8608605"/>
                <a:gd name="connsiteY26" fmla="*/ 314302 h 2397102"/>
                <a:gd name="connsiteX27" fmla="*/ 6669025 w 8608605"/>
                <a:gd name="connsiteY27" fmla="*/ 123802 h 2397102"/>
                <a:gd name="connsiteX28" fmla="*/ 7253225 w 8608605"/>
                <a:gd name="connsiteY28" fmla="*/ 15852 h 2397102"/>
                <a:gd name="connsiteX29" fmla="*/ 7888225 w 8608605"/>
                <a:gd name="connsiteY29" fmla="*/ 3152 h 2397102"/>
                <a:gd name="connsiteX30" fmla="*/ 8510525 w 8608605"/>
                <a:gd name="connsiteY30" fmla="*/ 15852 h 2397102"/>
                <a:gd name="connsiteX31" fmla="*/ 8510525 w 8608605"/>
                <a:gd name="connsiteY31" fmla="*/ 962002 h 2397102"/>
                <a:gd name="connsiteX32" fmla="*/ 7215125 w 8608605"/>
                <a:gd name="connsiteY32" fmla="*/ 1038202 h 2397102"/>
                <a:gd name="connsiteX33" fmla="*/ 6618225 w 8608605"/>
                <a:gd name="connsiteY33" fmla="*/ 1165202 h 2397102"/>
                <a:gd name="connsiteX34" fmla="*/ 6046725 w 8608605"/>
                <a:gd name="connsiteY34" fmla="*/ 1343002 h 2397102"/>
                <a:gd name="connsiteX35" fmla="*/ 5462525 w 8608605"/>
                <a:gd name="connsiteY35" fmla="*/ 1546202 h 2397102"/>
                <a:gd name="connsiteX36" fmla="*/ 4903725 w 8608605"/>
                <a:gd name="connsiteY36" fmla="*/ 1768452 h 2397102"/>
                <a:gd name="connsiteX37" fmla="*/ 4217925 w 8608605"/>
                <a:gd name="connsiteY37" fmla="*/ 2066902 h 2397102"/>
                <a:gd name="connsiteX38" fmla="*/ 3468625 w 8608605"/>
                <a:gd name="connsiteY38" fmla="*/ 2257402 h 2397102"/>
                <a:gd name="connsiteX39" fmla="*/ 2103375 w 8608605"/>
                <a:gd name="connsiteY39" fmla="*/ 2352652 h 2397102"/>
                <a:gd name="connsiteX40" fmla="*/ 1296925 w 8608605"/>
                <a:gd name="connsiteY40" fmla="*/ 2371702 h 2397102"/>
                <a:gd name="connsiteX41" fmla="*/ 509525 w 8608605"/>
                <a:gd name="connsiteY41" fmla="*/ 2397102 h 2397102"/>
                <a:gd name="connsiteX42" fmla="*/ 39625 w 8608605"/>
                <a:gd name="connsiteY42" fmla="*/ 2384402 h 2397102"/>
                <a:gd name="connsiteX43" fmla="*/ 52325 w 8608605"/>
                <a:gd name="connsiteY43"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627625 w 8608605"/>
                <a:gd name="connsiteY24" fmla="*/ 441302 h 2397102"/>
                <a:gd name="connsiteX25" fmla="*/ 6072125 w 8608605"/>
                <a:gd name="connsiteY25" fmla="*/ 314302 h 2397102"/>
                <a:gd name="connsiteX26" fmla="*/ 6669025 w 8608605"/>
                <a:gd name="connsiteY26" fmla="*/ 123802 h 2397102"/>
                <a:gd name="connsiteX27" fmla="*/ 7253225 w 8608605"/>
                <a:gd name="connsiteY27" fmla="*/ 15852 h 2397102"/>
                <a:gd name="connsiteX28" fmla="*/ 7888225 w 8608605"/>
                <a:gd name="connsiteY28" fmla="*/ 3152 h 2397102"/>
                <a:gd name="connsiteX29" fmla="*/ 8510525 w 8608605"/>
                <a:gd name="connsiteY29" fmla="*/ 15852 h 2397102"/>
                <a:gd name="connsiteX30" fmla="*/ 8510525 w 8608605"/>
                <a:gd name="connsiteY30" fmla="*/ 962002 h 2397102"/>
                <a:gd name="connsiteX31" fmla="*/ 7215125 w 8608605"/>
                <a:gd name="connsiteY31" fmla="*/ 1038202 h 2397102"/>
                <a:gd name="connsiteX32" fmla="*/ 6618225 w 8608605"/>
                <a:gd name="connsiteY32" fmla="*/ 1165202 h 2397102"/>
                <a:gd name="connsiteX33" fmla="*/ 6046725 w 8608605"/>
                <a:gd name="connsiteY33" fmla="*/ 1343002 h 2397102"/>
                <a:gd name="connsiteX34" fmla="*/ 5462525 w 8608605"/>
                <a:gd name="connsiteY34" fmla="*/ 1546202 h 2397102"/>
                <a:gd name="connsiteX35" fmla="*/ 4903725 w 8608605"/>
                <a:gd name="connsiteY35" fmla="*/ 1768452 h 2397102"/>
                <a:gd name="connsiteX36" fmla="*/ 4217925 w 8608605"/>
                <a:gd name="connsiteY36" fmla="*/ 2066902 h 2397102"/>
                <a:gd name="connsiteX37" fmla="*/ 3468625 w 8608605"/>
                <a:gd name="connsiteY37" fmla="*/ 2257402 h 2397102"/>
                <a:gd name="connsiteX38" fmla="*/ 2103375 w 8608605"/>
                <a:gd name="connsiteY38" fmla="*/ 2352652 h 2397102"/>
                <a:gd name="connsiteX39" fmla="*/ 1296925 w 8608605"/>
                <a:gd name="connsiteY39" fmla="*/ 2371702 h 2397102"/>
                <a:gd name="connsiteX40" fmla="*/ 509525 w 8608605"/>
                <a:gd name="connsiteY40" fmla="*/ 2397102 h 2397102"/>
                <a:gd name="connsiteX41" fmla="*/ 39625 w 8608605"/>
                <a:gd name="connsiteY41" fmla="*/ 2384402 h 2397102"/>
                <a:gd name="connsiteX42" fmla="*/ 52325 w 8608605"/>
                <a:gd name="connsiteY42"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627625 w 8608605"/>
                <a:gd name="connsiteY23" fmla="*/ 441302 h 2397102"/>
                <a:gd name="connsiteX24" fmla="*/ 6072125 w 8608605"/>
                <a:gd name="connsiteY24" fmla="*/ 314302 h 2397102"/>
                <a:gd name="connsiteX25" fmla="*/ 6669025 w 8608605"/>
                <a:gd name="connsiteY25" fmla="*/ 123802 h 2397102"/>
                <a:gd name="connsiteX26" fmla="*/ 7253225 w 8608605"/>
                <a:gd name="connsiteY26" fmla="*/ 15852 h 2397102"/>
                <a:gd name="connsiteX27" fmla="*/ 7888225 w 8608605"/>
                <a:gd name="connsiteY27" fmla="*/ 3152 h 2397102"/>
                <a:gd name="connsiteX28" fmla="*/ 8510525 w 8608605"/>
                <a:gd name="connsiteY28" fmla="*/ 15852 h 2397102"/>
                <a:gd name="connsiteX29" fmla="*/ 8510525 w 8608605"/>
                <a:gd name="connsiteY29" fmla="*/ 962002 h 2397102"/>
                <a:gd name="connsiteX30" fmla="*/ 7215125 w 8608605"/>
                <a:gd name="connsiteY30" fmla="*/ 1038202 h 2397102"/>
                <a:gd name="connsiteX31" fmla="*/ 6618225 w 8608605"/>
                <a:gd name="connsiteY31" fmla="*/ 1165202 h 2397102"/>
                <a:gd name="connsiteX32" fmla="*/ 6046725 w 8608605"/>
                <a:gd name="connsiteY32" fmla="*/ 1343002 h 2397102"/>
                <a:gd name="connsiteX33" fmla="*/ 5462525 w 8608605"/>
                <a:gd name="connsiteY33" fmla="*/ 1546202 h 2397102"/>
                <a:gd name="connsiteX34" fmla="*/ 4903725 w 8608605"/>
                <a:gd name="connsiteY34" fmla="*/ 1768452 h 2397102"/>
                <a:gd name="connsiteX35" fmla="*/ 4217925 w 8608605"/>
                <a:gd name="connsiteY35" fmla="*/ 2066902 h 2397102"/>
                <a:gd name="connsiteX36" fmla="*/ 3468625 w 8608605"/>
                <a:gd name="connsiteY36" fmla="*/ 2257402 h 2397102"/>
                <a:gd name="connsiteX37" fmla="*/ 2103375 w 8608605"/>
                <a:gd name="connsiteY37" fmla="*/ 2352652 h 2397102"/>
                <a:gd name="connsiteX38" fmla="*/ 1296925 w 8608605"/>
                <a:gd name="connsiteY38" fmla="*/ 2371702 h 2397102"/>
                <a:gd name="connsiteX39" fmla="*/ 509525 w 8608605"/>
                <a:gd name="connsiteY39" fmla="*/ 2397102 h 2397102"/>
                <a:gd name="connsiteX40" fmla="*/ 39625 w 8608605"/>
                <a:gd name="connsiteY40" fmla="*/ 2384402 h 2397102"/>
                <a:gd name="connsiteX41" fmla="*/ 52325 w 8608605"/>
                <a:gd name="connsiteY41"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627625 w 8608605"/>
                <a:gd name="connsiteY22" fmla="*/ 441302 h 2397102"/>
                <a:gd name="connsiteX23" fmla="*/ 6072125 w 8608605"/>
                <a:gd name="connsiteY23" fmla="*/ 314302 h 2397102"/>
                <a:gd name="connsiteX24" fmla="*/ 6669025 w 8608605"/>
                <a:gd name="connsiteY24" fmla="*/ 123802 h 2397102"/>
                <a:gd name="connsiteX25" fmla="*/ 7253225 w 8608605"/>
                <a:gd name="connsiteY25" fmla="*/ 15852 h 2397102"/>
                <a:gd name="connsiteX26" fmla="*/ 7888225 w 8608605"/>
                <a:gd name="connsiteY26" fmla="*/ 3152 h 2397102"/>
                <a:gd name="connsiteX27" fmla="*/ 8510525 w 8608605"/>
                <a:gd name="connsiteY27" fmla="*/ 15852 h 2397102"/>
                <a:gd name="connsiteX28" fmla="*/ 8510525 w 8608605"/>
                <a:gd name="connsiteY28" fmla="*/ 962002 h 2397102"/>
                <a:gd name="connsiteX29" fmla="*/ 7215125 w 8608605"/>
                <a:gd name="connsiteY29" fmla="*/ 1038202 h 2397102"/>
                <a:gd name="connsiteX30" fmla="*/ 6618225 w 8608605"/>
                <a:gd name="connsiteY30" fmla="*/ 1165202 h 2397102"/>
                <a:gd name="connsiteX31" fmla="*/ 6046725 w 8608605"/>
                <a:gd name="connsiteY31" fmla="*/ 1343002 h 2397102"/>
                <a:gd name="connsiteX32" fmla="*/ 5462525 w 8608605"/>
                <a:gd name="connsiteY32" fmla="*/ 1546202 h 2397102"/>
                <a:gd name="connsiteX33" fmla="*/ 4903725 w 8608605"/>
                <a:gd name="connsiteY33" fmla="*/ 1768452 h 2397102"/>
                <a:gd name="connsiteX34" fmla="*/ 4217925 w 8608605"/>
                <a:gd name="connsiteY34" fmla="*/ 2066902 h 2397102"/>
                <a:gd name="connsiteX35" fmla="*/ 3468625 w 8608605"/>
                <a:gd name="connsiteY35" fmla="*/ 2257402 h 2397102"/>
                <a:gd name="connsiteX36" fmla="*/ 2103375 w 8608605"/>
                <a:gd name="connsiteY36" fmla="*/ 2352652 h 2397102"/>
                <a:gd name="connsiteX37" fmla="*/ 1296925 w 8608605"/>
                <a:gd name="connsiteY37" fmla="*/ 2371702 h 2397102"/>
                <a:gd name="connsiteX38" fmla="*/ 509525 w 8608605"/>
                <a:gd name="connsiteY38" fmla="*/ 2397102 h 2397102"/>
                <a:gd name="connsiteX39" fmla="*/ 39625 w 8608605"/>
                <a:gd name="connsiteY39" fmla="*/ 2384402 h 2397102"/>
                <a:gd name="connsiteX40" fmla="*/ 52325 w 8608605"/>
                <a:gd name="connsiteY40"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627625 w 8608605"/>
                <a:gd name="connsiteY21" fmla="*/ 441302 h 2397102"/>
                <a:gd name="connsiteX22" fmla="*/ 6072125 w 8608605"/>
                <a:gd name="connsiteY22" fmla="*/ 314302 h 2397102"/>
                <a:gd name="connsiteX23" fmla="*/ 6669025 w 8608605"/>
                <a:gd name="connsiteY23" fmla="*/ 123802 h 2397102"/>
                <a:gd name="connsiteX24" fmla="*/ 7253225 w 8608605"/>
                <a:gd name="connsiteY24" fmla="*/ 15852 h 2397102"/>
                <a:gd name="connsiteX25" fmla="*/ 7888225 w 8608605"/>
                <a:gd name="connsiteY25" fmla="*/ 3152 h 2397102"/>
                <a:gd name="connsiteX26" fmla="*/ 8510525 w 8608605"/>
                <a:gd name="connsiteY26" fmla="*/ 15852 h 2397102"/>
                <a:gd name="connsiteX27" fmla="*/ 8510525 w 8608605"/>
                <a:gd name="connsiteY27" fmla="*/ 962002 h 2397102"/>
                <a:gd name="connsiteX28" fmla="*/ 7215125 w 8608605"/>
                <a:gd name="connsiteY28" fmla="*/ 1038202 h 2397102"/>
                <a:gd name="connsiteX29" fmla="*/ 6618225 w 8608605"/>
                <a:gd name="connsiteY29" fmla="*/ 1165202 h 2397102"/>
                <a:gd name="connsiteX30" fmla="*/ 6046725 w 8608605"/>
                <a:gd name="connsiteY30" fmla="*/ 1343002 h 2397102"/>
                <a:gd name="connsiteX31" fmla="*/ 5462525 w 8608605"/>
                <a:gd name="connsiteY31" fmla="*/ 1546202 h 2397102"/>
                <a:gd name="connsiteX32" fmla="*/ 4903725 w 8608605"/>
                <a:gd name="connsiteY32" fmla="*/ 1768452 h 2397102"/>
                <a:gd name="connsiteX33" fmla="*/ 4217925 w 8608605"/>
                <a:gd name="connsiteY33" fmla="*/ 2066902 h 2397102"/>
                <a:gd name="connsiteX34" fmla="*/ 3468625 w 8608605"/>
                <a:gd name="connsiteY34" fmla="*/ 2257402 h 2397102"/>
                <a:gd name="connsiteX35" fmla="*/ 2103375 w 8608605"/>
                <a:gd name="connsiteY35" fmla="*/ 2352652 h 2397102"/>
                <a:gd name="connsiteX36" fmla="*/ 1296925 w 8608605"/>
                <a:gd name="connsiteY36" fmla="*/ 2371702 h 2397102"/>
                <a:gd name="connsiteX37" fmla="*/ 509525 w 8608605"/>
                <a:gd name="connsiteY37" fmla="*/ 2397102 h 2397102"/>
                <a:gd name="connsiteX38" fmla="*/ 39625 w 8608605"/>
                <a:gd name="connsiteY38" fmla="*/ 2384402 h 2397102"/>
                <a:gd name="connsiteX39" fmla="*/ 52325 w 8608605"/>
                <a:gd name="connsiteY39"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233925 w 8608605"/>
                <a:gd name="connsiteY19" fmla="*/ 581002 h 2397102"/>
                <a:gd name="connsiteX20" fmla="*/ 5627625 w 8608605"/>
                <a:gd name="connsiteY20" fmla="*/ 441302 h 2397102"/>
                <a:gd name="connsiteX21" fmla="*/ 6072125 w 8608605"/>
                <a:gd name="connsiteY21" fmla="*/ 314302 h 2397102"/>
                <a:gd name="connsiteX22" fmla="*/ 6669025 w 8608605"/>
                <a:gd name="connsiteY22" fmla="*/ 123802 h 2397102"/>
                <a:gd name="connsiteX23" fmla="*/ 7253225 w 8608605"/>
                <a:gd name="connsiteY23" fmla="*/ 15852 h 2397102"/>
                <a:gd name="connsiteX24" fmla="*/ 7888225 w 8608605"/>
                <a:gd name="connsiteY24" fmla="*/ 3152 h 2397102"/>
                <a:gd name="connsiteX25" fmla="*/ 8510525 w 8608605"/>
                <a:gd name="connsiteY25" fmla="*/ 15852 h 2397102"/>
                <a:gd name="connsiteX26" fmla="*/ 8510525 w 8608605"/>
                <a:gd name="connsiteY26" fmla="*/ 962002 h 2397102"/>
                <a:gd name="connsiteX27" fmla="*/ 7215125 w 8608605"/>
                <a:gd name="connsiteY27" fmla="*/ 1038202 h 2397102"/>
                <a:gd name="connsiteX28" fmla="*/ 6618225 w 8608605"/>
                <a:gd name="connsiteY28" fmla="*/ 1165202 h 2397102"/>
                <a:gd name="connsiteX29" fmla="*/ 6046725 w 8608605"/>
                <a:gd name="connsiteY29" fmla="*/ 1343002 h 2397102"/>
                <a:gd name="connsiteX30" fmla="*/ 5462525 w 8608605"/>
                <a:gd name="connsiteY30" fmla="*/ 1546202 h 2397102"/>
                <a:gd name="connsiteX31" fmla="*/ 4903725 w 8608605"/>
                <a:gd name="connsiteY31" fmla="*/ 1768452 h 2397102"/>
                <a:gd name="connsiteX32" fmla="*/ 4217925 w 8608605"/>
                <a:gd name="connsiteY32" fmla="*/ 2066902 h 2397102"/>
                <a:gd name="connsiteX33" fmla="*/ 3468625 w 8608605"/>
                <a:gd name="connsiteY33" fmla="*/ 2257402 h 2397102"/>
                <a:gd name="connsiteX34" fmla="*/ 2103375 w 8608605"/>
                <a:gd name="connsiteY34" fmla="*/ 2352652 h 2397102"/>
                <a:gd name="connsiteX35" fmla="*/ 1296925 w 8608605"/>
                <a:gd name="connsiteY35" fmla="*/ 2371702 h 2397102"/>
                <a:gd name="connsiteX36" fmla="*/ 509525 w 8608605"/>
                <a:gd name="connsiteY36" fmla="*/ 2397102 h 2397102"/>
                <a:gd name="connsiteX37" fmla="*/ 39625 w 8608605"/>
                <a:gd name="connsiteY37" fmla="*/ 2384402 h 2397102"/>
                <a:gd name="connsiteX38" fmla="*/ 52325 w 8608605"/>
                <a:gd name="connsiteY38"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5233925 w 8608605"/>
                <a:gd name="connsiteY18" fmla="*/ 581002 h 2397102"/>
                <a:gd name="connsiteX19" fmla="*/ 5627625 w 8608605"/>
                <a:gd name="connsiteY19" fmla="*/ 441302 h 2397102"/>
                <a:gd name="connsiteX20" fmla="*/ 6072125 w 8608605"/>
                <a:gd name="connsiteY20" fmla="*/ 314302 h 2397102"/>
                <a:gd name="connsiteX21" fmla="*/ 6669025 w 8608605"/>
                <a:gd name="connsiteY21" fmla="*/ 123802 h 2397102"/>
                <a:gd name="connsiteX22" fmla="*/ 7253225 w 8608605"/>
                <a:gd name="connsiteY22" fmla="*/ 15852 h 2397102"/>
                <a:gd name="connsiteX23" fmla="*/ 7888225 w 8608605"/>
                <a:gd name="connsiteY23" fmla="*/ 3152 h 2397102"/>
                <a:gd name="connsiteX24" fmla="*/ 8510525 w 8608605"/>
                <a:gd name="connsiteY24" fmla="*/ 15852 h 2397102"/>
                <a:gd name="connsiteX25" fmla="*/ 8510525 w 8608605"/>
                <a:gd name="connsiteY25" fmla="*/ 962002 h 2397102"/>
                <a:gd name="connsiteX26" fmla="*/ 7215125 w 8608605"/>
                <a:gd name="connsiteY26" fmla="*/ 1038202 h 2397102"/>
                <a:gd name="connsiteX27" fmla="*/ 6618225 w 8608605"/>
                <a:gd name="connsiteY27" fmla="*/ 1165202 h 2397102"/>
                <a:gd name="connsiteX28" fmla="*/ 6046725 w 8608605"/>
                <a:gd name="connsiteY28" fmla="*/ 1343002 h 2397102"/>
                <a:gd name="connsiteX29" fmla="*/ 5462525 w 8608605"/>
                <a:gd name="connsiteY29" fmla="*/ 1546202 h 2397102"/>
                <a:gd name="connsiteX30" fmla="*/ 4903725 w 8608605"/>
                <a:gd name="connsiteY30" fmla="*/ 1768452 h 2397102"/>
                <a:gd name="connsiteX31" fmla="*/ 4217925 w 8608605"/>
                <a:gd name="connsiteY31" fmla="*/ 2066902 h 2397102"/>
                <a:gd name="connsiteX32" fmla="*/ 3468625 w 8608605"/>
                <a:gd name="connsiteY32" fmla="*/ 2257402 h 2397102"/>
                <a:gd name="connsiteX33" fmla="*/ 2103375 w 8608605"/>
                <a:gd name="connsiteY33" fmla="*/ 2352652 h 2397102"/>
                <a:gd name="connsiteX34" fmla="*/ 1296925 w 8608605"/>
                <a:gd name="connsiteY34" fmla="*/ 2371702 h 2397102"/>
                <a:gd name="connsiteX35" fmla="*/ 509525 w 8608605"/>
                <a:gd name="connsiteY35" fmla="*/ 2397102 h 2397102"/>
                <a:gd name="connsiteX36" fmla="*/ 39625 w 8608605"/>
                <a:gd name="connsiteY36" fmla="*/ 2384402 h 2397102"/>
                <a:gd name="connsiteX37" fmla="*/ 52325 w 8608605"/>
                <a:gd name="connsiteY37"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5233925 w 8608605"/>
                <a:gd name="connsiteY17" fmla="*/ 581002 h 2397102"/>
                <a:gd name="connsiteX18" fmla="*/ 5627625 w 8608605"/>
                <a:gd name="connsiteY18" fmla="*/ 441302 h 2397102"/>
                <a:gd name="connsiteX19" fmla="*/ 6072125 w 8608605"/>
                <a:gd name="connsiteY19" fmla="*/ 314302 h 2397102"/>
                <a:gd name="connsiteX20" fmla="*/ 6669025 w 8608605"/>
                <a:gd name="connsiteY20" fmla="*/ 123802 h 2397102"/>
                <a:gd name="connsiteX21" fmla="*/ 7253225 w 8608605"/>
                <a:gd name="connsiteY21" fmla="*/ 15852 h 2397102"/>
                <a:gd name="connsiteX22" fmla="*/ 7888225 w 8608605"/>
                <a:gd name="connsiteY22" fmla="*/ 3152 h 2397102"/>
                <a:gd name="connsiteX23" fmla="*/ 8510525 w 8608605"/>
                <a:gd name="connsiteY23" fmla="*/ 15852 h 2397102"/>
                <a:gd name="connsiteX24" fmla="*/ 8510525 w 8608605"/>
                <a:gd name="connsiteY24" fmla="*/ 962002 h 2397102"/>
                <a:gd name="connsiteX25" fmla="*/ 7215125 w 8608605"/>
                <a:gd name="connsiteY25" fmla="*/ 1038202 h 2397102"/>
                <a:gd name="connsiteX26" fmla="*/ 6618225 w 8608605"/>
                <a:gd name="connsiteY26" fmla="*/ 1165202 h 2397102"/>
                <a:gd name="connsiteX27" fmla="*/ 6046725 w 8608605"/>
                <a:gd name="connsiteY27" fmla="*/ 1343002 h 2397102"/>
                <a:gd name="connsiteX28" fmla="*/ 5462525 w 8608605"/>
                <a:gd name="connsiteY28" fmla="*/ 1546202 h 2397102"/>
                <a:gd name="connsiteX29" fmla="*/ 4903725 w 8608605"/>
                <a:gd name="connsiteY29" fmla="*/ 1768452 h 2397102"/>
                <a:gd name="connsiteX30" fmla="*/ 4217925 w 8608605"/>
                <a:gd name="connsiteY30" fmla="*/ 2066902 h 2397102"/>
                <a:gd name="connsiteX31" fmla="*/ 3468625 w 8608605"/>
                <a:gd name="connsiteY31" fmla="*/ 2257402 h 2397102"/>
                <a:gd name="connsiteX32" fmla="*/ 2103375 w 8608605"/>
                <a:gd name="connsiteY32" fmla="*/ 2352652 h 2397102"/>
                <a:gd name="connsiteX33" fmla="*/ 1296925 w 8608605"/>
                <a:gd name="connsiteY33" fmla="*/ 2371702 h 2397102"/>
                <a:gd name="connsiteX34" fmla="*/ 509525 w 8608605"/>
                <a:gd name="connsiteY34" fmla="*/ 2397102 h 2397102"/>
                <a:gd name="connsiteX35" fmla="*/ 39625 w 8608605"/>
                <a:gd name="connsiteY35" fmla="*/ 2384402 h 2397102"/>
                <a:gd name="connsiteX36" fmla="*/ 52325 w 8608605"/>
                <a:gd name="connsiteY36"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5233925 w 8608605"/>
                <a:gd name="connsiteY16" fmla="*/ 581002 h 2397102"/>
                <a:gd name="connsiteX17" fmla="*/ 5627625 w 8608605"/>
                <a:gd name="connsiteY17" fmla="*/ 441302 h 2397102"/>
                <a:gd name="connsiteX18" fmla="*/ 6072125 w 8608605"/>
                <a:gd name="connsiteY18" fmla="*/ 314302 h 2397102"/>
                <a:gd name="connsiteX19" fmla="*/ 6669025 w 8608605"/>
                <a:gd name="connsiteY19" fmla="*/ 123802 h 2397102"/>
                <a:gd name="connsiteX20" fmla="*/ 7253225 w 8608605"/>
                <a:gd name="connsiteY20" fmla="*/ 15852 h 2397102"/>
                <a:gd name="connsiteX21" fmla="*/ 7888225 w 8608605"/>
                <a:gd name="connsiteY21" fmla="*/ 3152 h 2397102"/>
                <a:gd name="connsiteX22" fmla="*/ 8510525 w 8608605"/>
                <a:gd name="connsiteY22" fmla="*/ 15852 h 2397102"/>
                <a:gd name="connsiteX23" fmla="*/ 8510525 w 8608605"/>
                <a:gd name="connsiteY23" fmla="*/ 962002 h 2397102"/>
                <a:gd name="connsiteX24" fmla="*/ 7215125 w 8608605"/>
                <a:gd name="connsiteY24" fmla="*/ 1038202 h 2397102"/>
                <a:gd name="connsiteX25" fmla="*/ 6618225 w 8608605"/>
                <a:gd name="connsiteY25" fmla="*/ 1165202 h 2397102"/>
                <a:gd name="connsiteX26" fmla="*/ 6046725 w 8608605"/>
                <a:gd name="connsiteY26" fmla="*/ 1343002 h 2397102"/>
                <a:gd name="connsiteX27" fmla="*/ 5462525 w 8608605"/>
                <a:gd name="connsiteY27" fmla="*/ 1546202 h 2397102"/>
                <a:gd name="connsiteX28" fmla="*/ 4903725 w 8608605"/>
                <a:gd name="connsiteY28" fmla="*/ 1768452 h 2397102"/>
                <a:gd name="connsiteX29" fmla="*/ 4217925 w 8608605"/>
                <a:gd name="connsiteY29" fmla="*/ 2066902 h 2397102"/>
                <a:gd name="connsiteX30" fmla="*/ 3468625 w 8608605"/>
                <a:gd name="connsiteY30" fmla="*/ 2257402 h 2397102"/>
                <a:gd name="connsiteX31" fmla="*/ 2103375 w 8608605"/>
                <a:gd name="connsiteY31" fmla="*/ 2352652 h 2397102"/>
                <a:gd name="connsiteX32" fmla="*/ 1296925 w 8608605"/>
                <a:gd name="connsiteY32" fmla="*/ 2371702 h 2397102"/>
                <a:gd name="connsiteX33" fmla="*/ 509525 w 8608605"/>
                <a:gd name="connsiteY33" fmla="*/ 2397102 h 2397102"/>
                <a:gd name="connsiteX34" fmla="*/ 39625 w 8608605"/>
                <a:gd name="connsiteY34" fmla="*/ 2384402 h 2397102"/>
                <a:gd name="connsiteX35" fmla="*/ 52325 w 8608605"/>
                <a:gd name="connsiteY35"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5233925 w 8608605"/>
                <a:gd name="connsiteY15" fmla="*/ 581002 h 2397102"/>
                <a:gd name="connsiteX16" fmla="*/ 5627625 w 8608605"/>
                <a:gd name="connsiteY16" fmla="*/ 441302 h 2397102"/>
                <a:gd name="connsiteX17" fmla="*/ 6072125 w 8608605"/>
                <a:gd name="connsiteY17" fmla="*/ 314302 h 2397102"/>
                <a:gd name="connsiteX18" fmla="*/ 6669025 w 8608605"/>
                <a:gd name="connsiteY18" fmla="*/ 123802 h 2397102"/>
                <a:gd name="connsiteX19" fmla="*/ 7253225 w 8608605"/>
                <a:gd name="connsiteY19" fmla="*/ 15852 h 2397102"/>
                <a:gd name="connsiteX20" fmla="*/ 7888225 w 8608605"/>
                <a:gd name="connsiteY20" fmla="*/ 3152 h 2397102"/>
                <a:gd name="connsiteX21" fmla="*/ 8510525 w 8608605"/>
                <a:gd name="connsiteY21" fmla="*/ 15852 h 2397102"/>
                <a:gd name="connsiteX22" fmla="*/ 8510525 w 8608605"/>
                <a:gd name="connsiteY22" fmla="*/ 962002 h 2397102"/>
                <a:gd name="connsiteX23" fmla="*/ 7215125 w 8608605"/>
                <a:gd name="connsiteY23" fmla="*/ 1038202 h 2397102"/>
                <a:gd name="connsiteX24" fmla="*/ 6618225 w 8608605"/>
                <a:gd name="connsiteY24" fmla="*/ 1165202 h 2397102"/>
                <a:gd name="connsiteX25" fmla="*/ 6046725 w 8608605"/>
                <a:gd name="connsiteY25" fmla="*/ 1343002 h 2397102"/>
                <a:gd name="connsiteX26" fmla="*/ 5462525 w 8608605"/>
                <a:gd name="connsiteY26" fmla="*/ 1546202 h 2397102"/>
                <a:gd name="connsiteX27" fmla="*/ 4903725 w 8608605"/>
                <a:gd name="connsiteY27" fmla="*/ 1768452 h 2397102"/>
                <a:gd name="connsiteX28" fmla="*/ 4217925 w 8608605"/>
                <a:gd name="connsiteY28" fmla="*/ 2066902 h 2397102"/>
                <a:gd name="connsiteX29" fmla="*/ 3468625 w 8608605"/>
                <a:gd name="connsiteY29" fmla="*/ 2257402 h 2397102"/>
                <a:gd name="connsiteX30" fmla="*/ 2103375 w 8608605"/>
                <a:gd name="connsiteY30" fmla="*/ 2352652 h 2397102"/>
                <a:gd name="connsiteX31" fmla="*/ 1296925 w 8608605"/>
                <a:gd name="connsiteY31" fmla="*/ 2371702 h 2397102"/>
                <a:gd name="connsiteX32" fmla="*/ 509525 w 8608605"/>
                <a:gd name="connsiteY32" fmla="*/ 2397102 h 2397102"/>
                <a:gd name="connsiteX33" fmla="*/ 39625 w 8608605"/>
                <a:gd name="connsiteY33" fmla="*/ 2384402 h 2397102"/>
                <a:gd name="connsiteX34" fmla="*/ 52325 w 8608605"/>
                <a:gd name="connsiteY34"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68775 w 8608605"/>
                <a:gd name="connsiteY14" fmla="*/ 746102 h 2397102"/>
                <a:gd name="connsiteX15" fmla="*/ 5233925 w 8608605"/>
                <a:gd name="connsiteY15" fmla="*/ 581002 h 2397102"/>
                <a:gd name="connsiteX16" fmla="*/ 5627625 w 8608605"/>
                <a:gd name="connsiteY16" fmla="*/ 441302 h 2397102"/>
                <a:gd name="connsiteX17" fmla="*/ 6072125 w 8608605"/>
                <a:gd name="connsiteY17" fmla="*/ 314302 h 2397102"/>
                <a:gd name="connsiteX18" fmla="*/ 6669025 w 8608605"/>
                <a:gd name="connsiteY18" fmla="*/ 123802 h 2397102"/>
                <a:gd name="connsiteX19" fmla="*/ 7253225 w 8608605"/>
                <a:gd name="connsiteY19" fmla="*/ 15852 h 2397102"/>
                <a:gd name="connsiteX20" fmla="*/ 7888225 w 8608605"/>
                <a:gd name="connsiteY20" fmla="*/ 3152 h 2397102"/>
                <a:gd name="connsiteX21" fmla="*/ 8510525 w 8608605"/>
                <a:gd name="connsiteY21" fmla="*/ 15852 h 2397102"/>
                <a:gd name="connsiteX22" fmla="*/ 8510525 w 8608605"/>
                <a:gd name="connsiteY22" fmla="*/ 962002 h 2397102"/>
                <a:gd name="connsiteX23" fmla="*/ 7215125 w 8608605"/>
                <a:gd name="connsiteY23" fmla="*/ 1038202 h 2397102"/>
                <a:gd name="connsiteX24" fmla="*/ 6618225 w 8608605"/>
                <a:gd name="connsiteY24" fmla="*/ 1165202 h 2397102"/>
                <a:gd name="connsiteX25" fmla="*/ 6046725 w 8608605"/>
                <a:gd name="connsiteY25" fmla="*/ 1343002 h 2397102"/>
                <a:gd name="connsiteX26" fmla="*/ 5462525 w 8608605"/>
                <a:gd name="connsiteY26" fmla="*/ 1546202 h 2397102"/>
                <a:gd name="connsiteX27" fmla="*/ 4903725 w 8608605"/>
                <a:gd name="connsiteY27" fmla="*/ 1768452 h 2397102"/>
                <a:gd name="connsiteX28" fmla="*/ 4217925 w 8608605"/>
                <a:gd name="connsiteY28" fmla="*/ 2066902 h 2397102"/>
                <a:gd name="connsiteX29" fmla="*/ 3468625 w 8608605"/>
                <a:gd name="connsiteY29" fmla="*/ 2257402 h 2397102"/>
                <a:gd name="connsiteX30" fmla="*/ 2103375 w 8608605"/>
                <a:gd name="connsiteY30" fmla="*/ 2352652 h 2397102"/>
                <a:gd name="connsiteX31" fmla="*/ 1296925 w 8608605"/>
                <a:gd name="connsiteY31" fmla="*/ 2371702 h 2397102"/>
                <a:gd name="connsiteX32" fmla="*/ 509525 w 8608605"/>
                <a:gd name="connsiteY32" fmla="*/ 2397102 h 2397102"/>
                <a:gd name="connsiteX33" fmla="*/ 39625 w 8608605"/>
                <a:gd name="connsiteY33" fmla="*/ 2384402 h 2397102"/>
                <a:gd name="connsiteX34" fmla="*/ 52325 w 8608605"/>
                <a:gd name="connsiteY34"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94125 w 8608605"/>
                <a:gd name="connsiteY7" fmla="*/ 1038202 h 2397102"/>
                <a:gd name="connsiteX8" fmla="*/ 4344925 w 8608605"/>
                <a:gd name="connsiteY8" fmla="*/ 1012802 h 2397102"/>
                <a:gd name="connsiteX9" fmla="*/ 4421125 w 8608605"/>
                <a:gd name="connsiteY9" fmla="*/ 962002 h 2397102"/>
                <a:gd name="connsiteX10" fmla="*/ 4497325 w 8608605"/>
                <a:gd name="connsiteY10" fmla="*/ 898502 h 2397102"/>
                <a:gd name="connsiteX11" fmla="*/ 4535425 w 8608605"/>
                <a:gd name="connsiteY11" fmla="*/ 860402 h 2397102"/>
                <a:gd name="connsiteX12" fmla="*/ 4624325 w 8608605"/>
                <a:gd name="connsiteY12" fmla="*/ 796902 h 2397102"/>
                <a:gd name="connsiteX13" fmla="*/ 4668775 w 8608605"/>
                <a:gd name="connsiteY13" fmla="*/ 746102 h 2397102"/>
                <a:gd name="connsiteX14" fmla="*/ 5233925 w 8608605"/>
                <a:gd name="connsiteY14" fmla="*/ 581002 h 2397102"/>
                <a:gd name="connsiteX15" fmla="*/ 5627625 w 8608605"/>
                <a:gd name="connsiteY15" fmla="*/ 441302 h 2397102"/>
                <a:gd name="connsiteX16" fmla="*/ 6072125 w 8608605"/>
                <a:gd name="connsiteY16" fmla="*/ 314302 h 2397102"/>
                <a:gd name="connsiteX17" fmla="*/ 6669025 w 8608605"/>
                <a:gd name="connsiteY17" fmla="*/ 123802 h 2397102"/>
                <a:gd name="connsiteX18" fmla="*/ 7253225 w 8608605"/>
                <a:gd name="connsiteY18" fmla="*/ 15852 h 2397102"/>
                <a:gd name="connsiteX19" fmla="*/ 7888225 w 8608605"/>
                <a:gd name="connsiteY19" fmla="*/ 3152 h 2397102"/>
                <a:gd name="connsiteX20" fmla="*/ 8510525 w 8608605"/>
                <a:gd name="connsiteY20" fmla="*/ 15852 h 2397102"/>
                <a:gd name="connsiteX21" fmla="*/ 8510525 w 8608605"/>
                <a:gd name="connsiteY21" fmla="*/ 962002 h 2397102"/>
                <a:gd name="connsiteX22" fmla="*/ 7215125 w 8608605"/>
                <a:gd name="connsiteY22" fmla="*/ 1038202 h 2397102"/>
                <a:gd name="connsiteX23" fmla="*/ 6618225 w 8608605"/>
                <a:gd name="connsiteY23" fmla="*/ 1165202 h 2397102"/>
                <a:gd name="connsiteX24" fmla="*/ 6046725 w 8608605"/>
                <a:gd name="connsiteY24" fmla="*/ 1343002 h 2397102"/>
                <a:gd name="connsiteX25" fmla="*/ 5462525 w 8608605"/>
                <a:gd name="connsiteY25" fmla="*/ 1546202 h 2397102"/>
                <a:gd name="connsiteX26" fmla="*/ 4903725 w 8608605"/>
                <a:gd name="connsiteY26" fmla="*/ 1768452 h 2397102"/>
                <a:gd name="connsiteX27" fmla="*/ 4217925 w 8608605"/>
                <a:gd name="connsiteY27" fmla="*/ 2066902 h 2397102"/>
                <a:gd name="connsiteX28" fmla="*/ 3468625 w 8608605"/>
                <a:gd name="connsiteY28" fmla="*/ 2257402 h 2397102"/>
                <a:gd name="connsiteX29" fmla="*/ 2103375 w 8608605"/>
                <a:gd name="connsiteY29" fmla="*/ 2352652 h 2397102"/>
                <a:gd name="connsiteX30" fmla="*/ 1296925 w 8608605"/>
                <a:gd name="connsiteY30" fmla="*/ 2371702 h 2397102"/>
                <a:gd name="connsiteX31" fmla="*/ 509525 w 8608605"/>
                <a:gd name="connsiteY31" fmla="*/ 2397102 h 2397102"/>
                <a:gd name="connsiteX32" fmla="*/ 39625 w 8608605"/>
                <a:gd name="connsiteY32" fmla="*/ 2384402 h 2397102"/>
                <a:gd name="connsiteX33" fmla="*/ 52325 w 8608605"/>
                <a:gd name="connsiteY33"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294125 w 8608605"/>
                <a:gd name="connsiteY6" fmla="*/ 1038202 h 2397102"/>
                <a:gd name="connsiteX7" fmla="*/ 4344925 w 8608605"/>
                <a:gd name="connsiteY7" fmla="*/ 1012802 h 2397102"/>
                <a:gd name="connsiteX8" fmla="*/ 4421125 w 8608605"/>
                <a:gd name="connsiteY8" fmla="*/ 962002 h 2397102"/>
                <a:gd name="connsiteX9" fmla="*/ 4497325 w 8608605"/>
                <a:gd name="connsiteY9" fmla="*/ 898502 h 2397102"/>
                <a:gd name="connsiteX10" fmla="*/ 4535425 w 8608605"/>
                <a:gd name="connsiteY10" fmla="*/ 860402 h 2397102"/>
                <a:gd name="connsiteX11" fmla="*/ 4624325 w 8608605"/>
                <a:gd name="connsiteY11" fmla="*/ 796902 h 2397102"/>
                <a:gd name="connsiteX12" fmla="*/ 4668775 w 8608605"/>
                <a:gd name="connsiteY12" fmla="*/ 746102 h 2397102"/>
                <a:gd name="connsiteX13" fmla="*/ 5233925 w 8608605"/>
                <a:gd name="connsiteY13" fmla="*/ 581002 h 2397102"/>
                <a:gd name="connsiteX14" fmla="*/ 5627625 w 8608605"/>
                <a:gd name="connsiteY14" fmla="*/ 441302 h 2397102"/>
                <a:gd name="connsiteX15" fmla="*/ 6072125 w 8608605"/>
                <a:gd name="connsiteY15" fmla="*/ 314302 h 2397102"/>
                <a:gd name="connsiteX16" fmla="*/ 6669025 w 8608605"/>
                <a:gd name="connsiteY16" fmla="*/ 123802 h 2397102"/>
                <a:gd name="connsiteX17" fmla="*/ 7253225 w 8608605"/>
                <a:gd name="connsiteY17" fmla="*/ 15852 h 2397102"/>
                <a:gd name="connsiteX18" fmla="*/ 7888225 w 8608605"/>
                <a:gd name="connsiteY18" fmla="*/ 3152 h 2397102"/>
                <a:gd name="connsiteX19" fmla="*/ 8510525 w 8608605"/>
                <a:gd name="connsiteY19" fmla="*/ 15852 h 2397102"/>
                <a:gd name="connsiteX20" fmla="*/ 8510525 w 8608605"/>
                <a:gd name="connsiteY20" fmla="*/ 962002 h 2397102"/>
                <a:gd name="connsiteX21" fmla="*/ 7215125 w 8608605"/>
                <a:gd name="connsiteY21" fmla="*/ 1038202 h 2397102"/>
                <a:gd name="connsiteX22" fmla="*/ 6618225 w 8608605"/>
                <a:gd name="connsiteY22" fmla="*/ 1165202 h 2397102"/>
                <a:gd name="connsiteX23" fmla="*/ 6046725 w 8608605"/>
                <a:gd name="connsiteY23" fmla="*/ 1343002 h 2397102"/>
                <a:gd name="connsiteX24" fmla="*/ 5462525 w 8608605"/>
                <a:gd name="connsiteY24" fmla="*/ 1546202 h 2397102"/>
                <a:gd name="connsiteX25" fmla="*/ 4903725 w 8608605"/>
                <a:gd name="connsiteY25" fmla="*/ 1768452 h 2397102"/>
                <a:gd name="connsiteX26" fmla="*/ 4217925 w 8608605"/>
                <a:gd name="connsiteY26" fmla="*/ 2066902 h 2397102"/>
                <a:gd name="connsiteX27" fmla="*/ 3468625 w 8608605"/>
                <a:gd name="connsiteY27" fmla="*/ 2257402 h 2397102"/>
                <a:gd name="connsiteX28" fmla="*/ 2103375 w 8608605"/>
                <a:gd name="connsiteY28" fmla="*/ 2352652 h 2397102"/>
                <a:gd name="connsiteX29" fmla="*/ 1296925 w 8608605"/>
                <a:gd name="connsiteY29" fmla="*/ 2371702 h 2397102"/>
                <a:gd name="connsiteX30" fmla="*/ 509525 w 8608605"/>
                <a:gd name="connsiteY30" fmla="*/ 2397102 h 2397102"/>
                <a:gd name="connsiteX31" fmla="*/ 39625 w 8608605"/>
                <a:gd name="connsiteY31" fmla="*/ 2384402 h 2397102"/>
                <a:gd name="connsiteX32" fmla="*/ 52325 w 8608605"/>
                <a:gd name="connsiteY32"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344925 w 8608605"/>
                <a:gd name="connsiteY6" fmla="*/ 1012802 h 2397102"/>
                <a:gd name="connsiteX7" fmla="*/ 4421125 w 8608605"/>
                <a:gd name="connsiteY7" fmla="*/ 962002 h 2397102"/>
                <a:gd name="connsiteX8" fmla="*/ 4497325 w 8608605"/>
                <a:gd name="connsiteY8" fmla="*/ 898502 h 2397102"/>
                <a:gd name="connsiteX9" fmla="*/ 4535425 w 8608605"/>
                <a:gd name="connsiteY9" fmla="*/ 860402 h 2397102"/>
                <a:gd name="connsiteX10" fmla="*/ 4624325 w 8608605"/>
                <a:gd name="connsiteY10" fmla="*/ 796902 h 2397102"/>
                <a:gd name="connsiteX11" fmla="*/ 4668775 w 8608605"/>
                <a:gd name="connsiteY11" fmla="*/ 746102 h 2397102"/>
                <a:gd name="connsiteX12" fmla="*/ 5233925 w 8608605"/>
                <a:gd name="connsiteY12" fmla="*/ 581002 h 2397102"/>
                <a:gd name="connsiteX13" fmla="*/ 5627625 w 8608605"/>
                <a:gd name="connsiteY13" fmla="*/ 441302 h 2397102"/>
                <a:gd name="connsiteX14" fmla="*/ 6072125 w 8608605"/>
                <a:gd name="connsiteY14" fmla="*/ 314302 h 2397102"/>
                <a:gd name="connsiteX15" fmla="*/ 6669025 w 8608605"/>
                <a:gd name="connsiteY15" fmla="*/ 123802 h 2397102"/>
                <a:gd name="connsiteX16" fmla="*/ 7253225 w 8608605"/>
                <a:gd name="connsiteY16" fmla="*/ 15852 h 2397102"/>
                <a:gd name="connsiteX17" fmla="*/ 7888225 w 8608605"/>
                <a:gd name="connsiteY17" fmla="*/ 3152 h 2397102"/>
                <a:gd name="connsiteX18" fmla="*/ 8510525 w 8608605"/>
                <a:gd name="connsiteY18" fmla="*/ 15852 h 2397102"/>
                <a:gd name="connsiteX19" fmla="*/ 8510525 w 8608605"/>
                <a:gd name="connsiteY19" fmla="*/ 962002 h 2397102"/>
                <a:gd name="connsiteX20" fmla="*/ 7215125 w 8608605"/>
                <a:gd name="connsiteY20" fmla="*/ 1038202 h 2397102"/>
                <a:gd name="connsiteX21" fmla="*/ 6618225 w 8608605"/>
                <a:gd name="connsiteY21" fmla="*/ 1165202 h 2397102"/>
                <a:gd name="connsiteX22" fmla="*/ 6046725 w 8608605"/>
                <a:gd name="connsiteY22" fmla="*/ 1343002 h 2397102"/>
                <a:gd name="connsiteX23" fmla="*/ 5462525 w 8608605"/>
                <a:gd name="connsiteY23" fmla="*/ 1546202 h 2397102"/>
                <a:gd name="connsiteX24" fmla="*/ 4903725 w 8608605"/>
                <a:gd name="connsiteY24" fmla="*/ 1768452 h 2397102"/>
                <a:gd name="connsiteX25" fmla="*/ 4217925 w 8608605"/>
                <a:gd name="connsiteY25" fmla="*/ 2066902 h 2397102"/>
                <a:gd name="connsiteX26" fmla="*/ 3468625 w 8608605"/>
                <a:gd name="connsiteY26" fmla="*/ 2257402 h 2397102"/>
                <a:gd name="connsiteX27" fmla="*/ 2103375 w 8608605"/>
                <a:gd name="connsiteY27" fmla="*/ 2352652 h 2397102"/>
                <a:gd name="connsiteX28" fmla="*/ 1296925 w 8608605"/>
                <a:gd name="connsiteY28" fmla="*/ 2371702 h 2397102"/>
                <a:gd name="connsiteX29" fmla="*/ 509525 w 8608605"/>
                <a:gd name="connsiteY29" fmla="*/ 2397102 h 2397102"/>
                <a:gd name="connsiteX30" fmla="*/ 39625 w 8608605"/>
                <a:gd name="connsiteY30" fmla="*/ 2384402 h 2397102"/>
                <a:gd name="connsiteX31" fmla="*/ 52325 w 8608605"/>
                <a:gd name="connsiteY31"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421125 w 8608605"/>
                <a:gd name="connsiteY6" fmla="*/ 962002 h 2397102"/>
                <a:gd name="connsiteX7" fmla="*/ 4497325 w 8608605"/>
                <a:gd name="connsiteY7" fmla="*/ 898502 h 2397102"/>
                <a:gd name="connsiteX8" fmla="*/ 4535425 w 8608605"/>
                <a:gd name="connsiteY8" fmla="*/ 860402 h 2397102"/>
                <a:gd name="connsiteX9" fmla="*/ 4624325 w 8608605"/>
                <a:gd name="connsiteY9" fmla="*/ 796902 h 2397102"/>
                <a:gd name="connsiteX10" fmla="*/ 4668775 w 8608605"/>
                <a:gd name="connsiteY10" fmla="*/ 746102 h 2397102"/>
                <a:gd name="connsiteX11" fmla="*/ 5233925 w 8608605"/>
                <a:gd name="connsiteY11" fmla="*/ 581002 h 2397102"/>
                <a:gd name="connsiteX12" fmla="*/ 5627625 w 8608605"/>
                <a:gd name="connsiteY12" fmla="*/ 441302 h 2397102"/>
                <a:gd name="connsiteX13" fmla="*/ 6072125 w 8608605"/>
                <a:gd name="connsiteY13" fmla="*/ 314302 h 2397102"/>
                <a:gd name="connsiteX14" fmla="*/ 6669025 w 8608605"/>
                <a:gd name="connsiteY14" fmla="*/ 123802 h 2397102"/>
                <a:gd name="connsiteX15" fmla="*/ 7253225 w 8608605"/>
                <a:gd name="connsiteY15" fmla="*/ 15852 h 2397102"/>
                <a:gd name="connsiteX16" fmla="*/ 7888225 w 8608605"/>
                <a:gd name="connsiteY16" fmla="*/ 3152 h 2397102"/>
                <a:gd name="connsiteX17" fmla="*/ 8510525 w 8608605"/>
                <a:gd name="connsiteY17" fmla="*/ 15852 h 2397102"/>
                <a:gd name="connsiteX18" fmla="*/ 8510525 w 8608605"/>
                <a:gd name="connsiteY18" fmla="*/ 962002 h 2397102"/>
                <a:gd name="connsiteX19" fmla="*/ 7215125 w 8608605"/>
                <a:gd name="connsiteY19" fmla="*/ 1038202 h 2397102"/>
                <a:gd name="connsiteX20" fmla="*/ 6618225 w 8608605"/>
                <a:gd name="connsiteY20" fmla="*/ 1165202 h 2397102"/>
                <a:gd name="connsiteX21" fmla="*/ 6046725 w 8608605"/>
                <a:gd name="connsiteY21" fmla="*/ 1343002 h 2397102"/>
                <a:gd name="connsiteX22" fmla="*/ 5462525 w 8608605"/>
                <a:gd name="connsiteY22" fmla="*/ 1546202 h 2397102"/>
                <a:gd name="connsiteX23" fmla="*/ 4903725 w 8608605"/>
                <a:gd name="connsiteY23" fmla="*/ 1768452 h 2397102"/>
                <a:gd name="connsiteX24" fmla="*/ 4217925 w 8608605"/>
                <a:gd name="connsiteY24" fmla="*/ 2066902 h 2397102"/>
                <a:gd name="connsiteX25" fmla="*/ 3468625 w 8608605"/>
                <a:gd name="connsiteY25" fmla="*/ 2257402 h 2397102"/>
                <a:gd name="connsiteX26" fmla="*/ 2103375 w 8608605"/>
                <a:gd name="connsiteY26" fmla="*/ 2352652 h 2397102"/>
                <a:gd name="connsiteX27" fmla="*/ 1296925 w 8608605"/>
                <a:gd name="connsiteY27" fmla="*/ 2371702 h 2397102"/>
                <a:gd name="connsiteX28" fmla="*/ 509525 w 8608605"/>
                <a:gd name="connsiteY28" fmla="*/ 2397102 h 2397102"/>
                <a:gd name="connsiteX29" fmla="*/ 39625 w 8608605"/>
                <a:gd name="connsiteY29" fmla="*/ 2384402 h 2397102"/>
                <a:gd name="connsiteX30" fmla="*/ 52325 w 8608605"/>
                <a:gd name="connsiteY30"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497325 w 8608605"/>
                <a:gd name="connsiteY6" fmla="*/ 898502 h 2397102"/>
                <a:gd name="connsiteX7" fmla="*/ 4535425 w 8608605"/>
                <a:gd name="connsiteY7" fmla="*/ 860402 h 2397102"/>
                <a:gd name="connsiteX8" fmla="*/ 4624325 w 8608605"/>
                <a:gd name="connsiteY8" fmla="*/ 796902 h 2397102"/>
                <a:gd name="connsiteX9" fmla="*/ 4668775 w 8608605"/>
                <a:gd name="connsiteY9" fmla="*/ 746102 h 2397102"/>
                <a:gd name="connsiteX10" fmla="*/ 5233925 w 8608605"/>
                <a:gd name="connsiteY10" fmla="*/ 581002 h 2397102"/>
                <a:gd name="connsiteX11" fmla="*/ 5627625 w 8608605"/>
                <a:gd name="connsiteY11" fmla="*/ 441302 h 2397102"/>
                <a:gd name="connsiteX12" fmla="*/ 6072125 w 8608605"/>
                <a:gd name="connsiteY12" fmla="*/ 314302 h 2397102"/>
                <a:gd name="connsiteX13" fmla="*/ 6669025 w 8608605"/>
                <a:gd name="connsiteY13" fmla="*/ 123802 h 2397102"/>
                <a:gd name="connsiteX14" fmla="*/ 7253225 w 8608605"/>
                <a:gd name="connsiteY14" fmla="*/ 15852 h 2397102"/>
                <a:gd name="connsiteX15" fmla="*/ 7888225 w 8608605"/>
                <a:gd name="connsiteY15" fmla="*/ 3152 h 2397102"/>
                <a:gd name="connsiteX16" fmla="*/ 8510525 w 8608605"/>
                <a:gd name="connsiteY16" fmla="*/ 15852 h 2397102"/>
                <a:gd name="connsiteX17" fmla="*/ 8510525 w 8608605"/>
                <a:gd name="connsiteY17" fmla="*/ 962002 h 2397102"/>
                <a:gd name="connsiteX18" fmla="*/ 7215125 w 8608605"/>
                <a:gd name="connsiteY18" fmla="*/ 1038202 h 2397102"/>
                <a:gd name="connsiteX19" fmla="*/ 6618225 w 8608605"/>
                <a:gd name="connsiteY19" fmla="*/ 1165202 h 2397102"/>
                <a:gd name="connsiteX20" fmla="*/ 6046725 w 8608605"/>
                <a:gd name="connsiteY20" fmla="*/ 1343002 h 2397102"/>
                <a:gd name="connsiteX21" fmla="*/ 5462525 w 8608605"/>
                <a:gd name="connsiteY21" fmla="*/ 1546202 h 2397102"/>
                <a:gd name="connsiteX22" fmla="*/ 4903725 w 8608605"/>
                <a:gd name="connsiteY22" fmla="*/ 1768452 h 2397102"/>
                <a:gd name="connsiteX23" fmla="*/ 4217925 w 8608605"/>
                <a:gd name="connsiteY23" fmla="*/ 2066902 h 2397102"/>
                <a:gd name="connsiteX24" fmla="*/ 3468625 w 8608605"/>
                <a:gd name="connsiteY24" fmla="*/ 2257402 h 2397102"/>
                <a:gd name="connsiteX25" fmla="*/ 2103375 w 8608605"/>
                <a:gd name="connsiteY25" fmla="*/ 2352652 h 2397102"/>
                <a:gd name="connsiteX26" fmla="*/ 1296925 w 8608605"/>
                <a:gd name="connsiteY26" fmla="*/ 2371702 h 2397102"/>
                <a:gd name="connsiteX27" fmla="*/ 509525 w 8608605"/>
                <a:gd name="connsiteY27" fmla="*/ 2397102 h 2397102"/>
                <a:gd name="connsiteX28" fmla="*/ 39625 w 8608605"/>
                <a:gd name="connsiteY28" fmla="*/ 2384402 h 2397102"/>
                <a:gd name="connsiteX29" fmla="*/ 52325 w 8608605"/>
                <a:gd name="connsiteY29"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535425 w 8608605"/>
                <a:gd name="connsiteY6" fmla="*/ 860402 h 2397102"/>
                <a:gd name="connsiteX7" fmla="*/ 4624325 w 8608605"/>
                <a:gd name="connsiteY7" fmla="*/ 796902 h 2397102"/>
                <a:gd name="connsiteX8" fmla="*/ 4668775 w 8608605"/>
                <a:gd name="connsiteY8" fmla="*/ 746102 h 2397102"/>
                <a:gd name="connsiteX9" fmla="*/ 5233925 w 8608605"/>
                <a:gd name="connsiteY9" fmla="*/ 581002 h 2397102"/>
                <a:gd name="connsiteX10" fmla="*/ 5627625 w 8608605"/>
                <a:gd name="connsiteY10" fmla="*/ 441302 h 2397102"/>
                <a:gd name="connsiteX11" fmla="*/ 6072125 w 8608605"/>
                <a:gd name="connsiteY11" fmla="*/ 314302 h 2397102"/>
                <a:gd name="connsiteX12" fmla="*/ 6669025 w 8608605"/>
                <a:gd name="connsiteY12" fmla="*/ 123802 h 2397102"/>
                <a:gd name="connsiteX13" fmla="*/ 7253225 w 8608605"/>
                <a:gd name="connsiteY13" fmla="*/ 15852 h 2397102"/>
                <a:gd name="connsiteX14" fmla="*/ 7888225 w 8608605"/>
                <a:gd name="connsiteY14" fmla="*/ 3152 h 2397102"/>
                <a:gd name="connsiteX15" fmla="*/ 8510525 w 8608605"/>
                <a:gd name="connsiteY15" fmla="*/ 15852 h 2397102"/>
                <a:gd name="connsiteX16" fmla="*/ 8510525 w 8608605"/>
                <a:gd name="connsiteY16" fmla="*/ 962002 h 2397102"/>
                <a:gd name="connsiteX17" fmla="*/ 7215125 w 8608605"/>
                <a:gd name="connsiteY17" fmla="*/ 1038202 h 2397102"/>
                <a:gd name="connsiteX18" fmla="*/ 6618225 w 8608605"/>
                <a:gd name="connsiteY18" fmla="*/ 1165202 h 2397102"/>
                <a:gd name="connsiteX19" fmla="*/ 6046725 w 8608605"/>
                <a:gd name="connsiteY19" fmla="*/ 1343002 h 2397102"/>
                <a:gd name="connsiteX20" fmla="*/ 5462525 w 8608605"/>
                <a:gd name="connsiteY20" fmla="*/ 1546202 h 2397102"/>
                <a:gd name="connsiteX21" fmla="*/ 4903725 w 8608605"/>
                <a:gd name="connsiteY21" fmla="*/ 1768452 h 2397102"/>
                <a:gd name="connsiteX22" fmla="*/ 4217925 w 8608605"/>
                <a:gd name="connsiteY22" fmla="*/ 2066902 h 2397102"/>
                <a:gd name="connsiteX23" fmla="*/ 3468625 w 8608605"/>
                <a:gd name="connsiteY23" fmla="*/ 2257402 h 2397102"/>
                <a:gd name="connsiteX24" fmla="*/ 2103375 w 8608605"/>
                <a:gd name="connsiteY24" fmla="*/ 2352652 h 2397102"/>
                <a:gd name="connsiteX25" fmla="*/ 1296925 w 8608605"/>
                <a:gd name="connsiteY25" fmla="*/ 2371702 h 2397102"/>
                <a:gd name="connsiteX26" fmla="*/ 509525 w 8608605"/>
                <a:gd name="connsiteY26" fmla="*/ 2397102 h 2397102"/>
                <a:gd name="connsiteX27" fmla="*/ 39625 w 8608605"/>
                <a:gd name="connsiteY27" fmla="*/ 2384402 h 2397102"/>
                <a:gd name="connsiteX28" fmla="*/ 52325 w 8608605"/>
                <a:gd name="connsiteY28"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624325 w 8608605"/>
                <a:gd name="connsiteY6" fmla="*/ 796902 h 2397102"/>
                <a:gd name="connsiteX7" fmla="*/ 4668775 w 8608605"/>
                <a:gd name="connsiteY7" fmla="*/ 746102 h 2397102"/>
                <a:gd name="connsiteX8" fmla="*/ 5233925 w 8608605"/>
                <a:gd name="connsiteY8" fmla="*/ 581002 h 2397102"/>
                <a:gd name="connsiteX9" fmla="*/ 5627625 w 8608605"/>
                <a:gd name="connsiteY9" fmla="*/ 441302 h 2397102"/>
                <a:gd name="connsiteX10" fmla="*/ 6072125 w 8608605"/>
                <a:gd name="connsiteY10" fmla="*/ 314302 h 2397102"/>
                <a:gd name="connsiteX11" fmla="*/ 6669025 w 8608605"/>
                <a:gd name="connsiteY11" fmla="*/ 123802 h 2397102"/>
                <a:gd name="connsiteX12" fmla="*/ 7253225 w 8608605"/>
                <a:gd name="connsiteY12" fmla="*/ 15852 h 2397102"/>
                <a:gd name="connsiteX13" fmla="*/ 7888225 w 8608605"/>
                <a:gd name="connsiteY13" fmla="*/ 3152 h 2397102"/>
                <a:gd name="connsiteX14" fmla="*/ 8510525 w 8608605"/>
                <a:gd name="connsiteY14" fmla="*/ 15852 h 2397102"/>
                <a:gd name="connsiteX15" fmla="*/ 8510525 w 8608605"/>
                <a:gd name="connsiteY15" fmla="*/ 962002 h 2397102"/>
                <a:gd name="connsiteX16" fmla="*/ 7215125 w 8608605"/>
                <a:gd name="connsiteY16" fmla="*/ 1038202 h 2397102"/>
                <a:gd name="connsiteX17" fmla="*/ 6618225 w 8608605"/>
                <a:gd name="connsiteY17" fmla="*/ 1165202 h 2397102"/>
                <a:gd name="connsiteX18" fmla="*/ 6046725 w 8608605"/>
                <a:gd name="connsiteY18" fmla="*/ 1343002 h 2397102"/>
                <a:gd name="connsiteX19" fmla="*/ 5462525 w 8608605"/>
                <a:gd name="connsiteY19" fmla="*/ 1546202 h 2397102"/>
                <a:gd name="connsiteX20" fmla="*/ 4903725 w 8608605"/>
                <a:gd name="connsiteY20" fmla="*/ 1768452 h 2397102"/>
                <a:gd name="connsiteX21" fmla="*/ 4217925 w 8608605"/>
                <a:gd name="connsiteY21" fmla="*/ 2066902 h 2397102"/>
                <a:gd name="connsiteX22" fmla="*/ 3468625 w 8608605"/>
                <a:gd name="connsiteY22" fmla="*/ 2257402 h 2397102"/>
                <a:gd name="connsiteX23" fmla="*/ 2103375 w 8608605"/>
                <a:gd name="connsiteY23" fmla="*/ 2352652 h 2397102"/>
                <a:gd name="connsiteX24" fmla="*/ 1296925 w 8608605"/>
                <a:gd name="connsiteY24" fmla="*/ 2371702 h 2397102"/>
                <a:gd name="connsiteX25" fmla="*/ 509525 w 8608605"/>
                <a:gd name="connsiteY25" fmla="*/ 2397102 h 2397102"/>
                <a:gd name="connsiteX26" fmla="*/ 39625 w 8608605"/>
                <a:gd name="connsiteY26" fmla="*/ 2384402 h 2397102"/>
                <a:gd name="connsiteX27" fmla="*/ 52325 w 8608605"/>
                <a:gd name="connsiteY27"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668775 w 8608605"/>
                <a:gd name="connsiteY6" fmla="*/ 746102 h 2397102"/>
                <a:gd name="connsiteX7" fmla="*/ 5233925 w 8608605"/>
                <a:gd name="connsiteY7" fmla="*/ 581002 h 2397102"/>
                <a:gd name="connsiteX8" fmla="*/ 5627625 w 8608605"/>
                <a:gd name="connsiteY8" fmla="*/ 441302 h 2397102"/>
                <a:gd name="connsiteX9" fmla="*/ 6072125 w 8608605"/>
                <a:gd name="connsiteY9" fmla="*/ 314302 h 2397102"/>
                <a:gd name="connsiteX10" fmla="*/ 6669025 w 8608605"/>
                <a:gd name="connsiteY10" fmla="*/ 123802 h 2397102"/>
                <a:gd name="connsiteX11" fmla="*/ 7253225 w 8608605"/>
                <a:gd name="connsiteY11" fmla="*/ 15852 h 2397102"/>
                <a:gd name="connsiteX12" fmla="*/ 7888225 w 8608605"/>
                <a:gd name="connsiteY12" fmla="*/ 3152 h 2397102"/>
                <a:gd name="connsiteX13" fmla="*/ 8510525 w 8608605"/>
                <a:gd name="connsiteY13" fmla="*/ 15852 h 2397102"/>
                <a:gd name="connsiteX14" fmla="*/ 8510525 w 8608605"/>
                <a:gd name="connsiteY14" fmla="*/ 962002 h 2397102"/>
                <a:gd name="connsiteX15" fmla="*/ 7215125 w 8608605"/>
                <a:gd name="connsiteY15" fmla="*/ 1038202 h 2397102"/>
                <a:gd name="connsiteX16" fmla="*/ 6618225 w 8608605"/>
                <a:gd name="connsiteY16" fmla="*/ 1165202 h 2397102"/>
                <a:gd name="connsiteX17" fmla="*/ 6046725 w 8608605"/>
                <a:gd name="connsiteY17" fmla="*/ 1343002 h 2397102"/>
                <a:gd name="connsiteX18" fmla="*/ 5462525 w 8608605"/>
                <a:gd name="connsiteY18" fmla="*/ 1546202 h 2397102"/>
                <a:gd name="connsiteX19" fmla="*/ 4903725 w 8608605"/>
                <a:gd name="connsiteY19" fmla="*/ 1768452 h 2397102"/>
                <a:gd name="connsiteX20" fmla="*/ 4217925 w 8608605"/>
                <a:gd name="connsiteY20" fmla="*/ 2066902 h 2397102"/>
                <a:gd name="connsiteX21" fmla="*/ 3468625 w 8608605"/>
                <a:gd name="connsiteY21" fmla="*/ 2257402 h 2397102"/>
                <a:gd name="connsiteX22" fmla="*/ 2103375 w 8608605"/>
                <a:gd name="connsiteY22" fmla="*/ 2352652 h 2397102"/>
                <a:gd name="connsiteX23" fmla="*/ 1296925 w 8608605"/>
                <a:gd name="connsiteY23" fmla="*/ 2371702 h 2397102"/>
                <a:gd name="connsiteX24" fmla="*/ 509525 w 8608605"/>
                <a:gd name="connsiteY24" fmla="*/ 2397102 h 2397102"/>
                <a:gd name="connsiteX25" fmla="*/ 39625 w 8608605"/>
                <a:gd name="connsiteY25" fmla="*/ 2384402 h 2397102"/>
                <a:gd name="connsiteX26" fmla="*/ 52325 w 8608605"/>
                <a:gd name="connsiteY26"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668775 w 8608605"/>
                <a:gd name="connsiteY6" fmla="*/ 746102 h 2397102"/>
                <a:gd name="connsiteX7" fmla="*/ 5233925 w 8608605"/>
                <a:gd name="connsiteY7" fmla="*/ 581002 h 2397102"/>
                <a:gd name="connsiteX8" fmla="*/ 5627625 w 8608605"/>
                <a:gd name="connsiteY8" fmla="*/ 441302 h 2397102"/>
                <a:gd name="connsiteX9" fmla="*/ 6072125 w 8608605"/>
                <a:gd name="connsiteY9" fmla="*/ 314302 h 2397102"/>
                <a:gd name="connsiteX10" fmla="*/ 6669025 w 8608605"/>
                <a:gd name="connsiteY10" fmla="*/ 123802 h 2397102"/>
                <a:gd name="connsiteX11" fmla="*/ 7253225 w 8608605"/>
                <a:gd name="connsiteY11" fmla="*/ 15852 h 2397102"/>
                <a:gd name="connsiteX12" fmla="*/ 7888225 w 8608605"/>
                <a:gd name="connsiteY12" fmla="*/ 3152 h 2397102"/>
                <a:gd name="connsiteX13" fmla="*/ 8510525 w 8608605"/>
                <a:gd name="connsiteY13" fmla="*/ 15852 h 2397102"/>
                <a:gd name="connsiteX14" fmla="*/ 8510525 w 8608605"/>
                <a:gd name="connsiteY14" fmla="*/ 962002 h 2397102"/>
                <a:gd name="connsiteX15" fmla="*/ 7215125 w 8608605"/>
                <a:gd name="connsiteY15" fmla="*/ 1038202 h 2397102"/>
                <a:gd name="connsiteX16" fmla="*/ 6618225 w 8608605"/>
                <a:gd name="connsiteY16" fmla="*/ 1165202 h 2397102"/>
                <a:gd name="connsiteX17" fmla="*/ 6046725 w 8608605"/>
                <a:gd name="connsiteY17" fmla="*/ 1343002 h 2397102"/>
                <a:gd name="connsiteX18" fmla="*/ 5462525 w 8608605"/>
                <a:gd name="connsiteY18" fmla="*/ 1546202 h 2397102"/>
                <a:gd name="connsiteX19" fmla="*/ 4903725 w 8608605"/>
                <a:gd name="connsiteY19" fmla="*/ 1768452 h 2397102"/>
                <a:gd name="connsiteX20" fmla="*/ 4217925 w 8608605"/>
                <a:gd name="connsiteY20" fmla="*/ 2066902 h 2397102"/>
                <a:gd name="connsiteX21" fmla="*/ 3468625 w 8608605"/>
                <a:gd name="connsiteY21" fmla="*/ 2257402 h 2397102"/>
                <a:gd name="connsiteX22" fmla="*/ 2103375 w 8608605"/>
                <a:gd name="connsiteY22" fmla="*/ 2352652 h 2397102"/>
                <a:gd name="connsiteX23" fmla="*/ 1296925 w 8608605"/>
                <a:gd name="connsiteY23" fmla="*/ 2371702 h 2397102"/>
                <a:gd name="connsiteX24" fmla="*/ 509525 w 8608605"/>
                <a:gd name="connsiteY24" fmla="*/ 2397102 h 2397102"/>
                <a:gd name="connsiteX25" fmla="*/ 39625 w 8608605"/>
                <a:gd name="connsiteY25" fmla="*/ 2384402 h 2397102"/>
                <a:gd name="connsiteX26" fmla="*/ 52325 w 8608605"/>
                <a:gd name="connsiteY26" fmla="*/ 1304902 h 2397102"/>
                <a:gd name="connsiteX0" fmla="*/ 52325 w 8510525"/>
                <a:gd name="connsiteY0" fmla="*/ 1304902 h 2397102"/>
                <a:gd name="connsiteX1" fmla="*/ 674625 w 8510525"/>
                <a:gd name="connsiteY1" fmla="*/ 1304902 h 2397102"/>
                <a:gd name="connsiteX2" fmla="*/ 1366775 w 8510525"/>
                <a:gd name="connsiteY2" fmla="*/ 1266802 h 2397102"/>
                <a:gd name="connsiteX3" fmla="*/ 2439925 w 8510525"/>
                <a:gd name="connsiteY3" fmla="*/ 1203302 h 2397102"/>
                <a:gd name="connsiteX4" fmla="*/ 3246375 w 8510525"/>
                <a:gd name="connsiteY4" fmla="*/ 1019152 h 2397102"/>
                <a:gd name="connsiteX5" fmla="*/ 4059175 w 8510525"/>
                <a:gd name="connsiteY5" fmla="*/ 892152 h 2397102"/>
                <a:gd name="connsiteX6" fmla="*/ 4668775 w 8510525"/>
                <a:gd name="connsiteY6" fmla="*/ 746102 h 2397102"/>
                <a:gd name="connsiteX7" fmla="*/ 5233925 w 8510525"/>
                <a:gd name="connsiteY7" fmla="*/ 581002 h 2397102"/>
                <a:gd name="connsiteX8" fmla="*/ 5627625 w 8510525"/>
                <a:gd name="connsiteY8" fmla="*/ 441302 h 2397102"/>
                <a:gd name="connsiteX9" fmla="*/ 6072125 w 8510525"/>
                <a:gd name="connsiteY9" fmla="*/ 314302 h 2397102"/>
                <a:gd name="connsiteX10" fmla="*/ 6669025 w 8510525"/>
                <a:gd name="connsiteY10" fmla="*/ 123802 h 2397102"/>
                <a:gd name="connsiteX11" fmla="*/ 7253225 w 8510525"/>
                <a:gd name="connsiteY11" fmla="*/ 15852 h 2397102"/>
                <a:gd name="connsiteX12" fmla="*/ 7888225 w 8510525"/>
                <a:gd name="connsiteY12" fmla="*/ 3152 h 2397102"/>
                <a:gd name="connsiteX13" fmla="*/ 8510525 w 8510525"/>
                <a:gd name="connsiteY13" fmla="*/ 15852 h 2397102"/>
                <a:gd name="connsiteX14" fmla="*/ 8510525 w 8510525"/>
                <a:gd name="connsiteY14" fmla="*/ 962002 h 2397102"/>
                <a:gd name="connsiteX15" fmla="*/ 7215125 w 8510525"/>
                <a:gd name="connsiteY15" fmla="*/ 1038202 h 2397102"/>
                <a:gd name="connsiteX16" fmla="*/ 6618225 w 8510525"/>
                <a:gd name="connsiteY16" fmla="*/ 1165202 h 2397102"/>
                <a:gd name="connsiteX17" fmla="*/ 6046725 w 8510525"/>
                <a:gd name="connsiteY17" fmla="*/ 1343002 h 2397102"/>
                <a:gd name="connsiteX18" fmla="*/ 5462525 w 8510525"/>
                <a:gd name="connsiteY18" fmla="*/ 1546202 h 2397102"/>
                <a:gd name="connsiteX19" fmla="*/ 4903725 w 8510525"/>
                <a:gd name="connsiteY19" fmla="*/ 1768452 h 2397102"/>
                <a:gd name="connsiteX20" fmla="*/ 4217925 w 8510525"/>
                <a:gd name="connsiteY20" fmla="*/ 2066902 h 2397102"/>
                <a:gd name="connsiteX21" fmla="*/ 3468625 w 8510525"/>
                <a:gd name="connsiteY21" fmla="*/ 2257402 h 2397102"/>
                <a:gd name="connsiteX22" fmla="*/ 2103375 w 8510525"/>
                <a:gd name="connsiteY22" fmla="*/ 2352652 h 2397102"/>
                <a:gd name="connsiteX23" fmla="*/ 1296925 w 8510525"/>
                <a:gd name="connsiteY23" fmla="*/ 2371702 h 2397102"/>
                <a:gd name="connsiteX24" fmla="*/ 509525 w 8510525"/>
                <a:gd name="connsiteY24" fmla="*/ 2397102 h 2397102"/>
                <a:gd name="connsiteX25" fmla="*/ 39625 w 8510525"/>
                <a:gd name="connsiteY25" fmla="*/ 2384402 h 2397102"/>
                <a:gd name="connsiteX26" fmla="*/ 52325 w 8510525"/>
                <a:gd name="connsiteY26" fmla="*/ 1304902 h 2397102"/>
                <a:gd name="connsiteX0" fmla="*/ 12700 w 8470900"/>
                <a:gd name="connsiteY0" fmla="*/ 1304902 h 2397102"/>
                <a:gd name="connsiteX1" fmla="*/ 635000 w 8470900"/>
                <a:gd name="connsiteY1" fmla="*/ 1304902 h 2397102"/>
                <a:gd name="connsiteX2" fmla="*/ 1327150 w 8470900"/>
                <a:gd name="connsiteY2" fmla="*/ 1266802 h 2397102"/>
                <a:gd name="connsiteX3" fmla="*/ 2400300 w 8470900"/>
                <a:gd name="connsiteY3" fmla="*/ 1203302 h 2397102"/>
                <a:gd name="connsiteX4" fmla="*/ 3206750 w 8470900"/>
                <a:gd name="connsiteY4" fmla="*/ 1019152 h 2397102"/>
                <a:gd name="connsiteX5" fmla="*/ 4019550 w 8470900"/>
                <a:gd name="connsiteY5" fmla="*/ 892152 h 2397102"/>
                <a:gd name="connsiteX6" fmla="*/ 4629150 w 8470900"/>
                <a:gd name="connsiteY6" fmla="*/ 746102 h 2397102"/>
                <a:gd name="connsiteX7" fmla="*/ 5194300 w 8470900"/>
                <a:gd name="connsiteY7" fmla="*/ 581002 h 2397102"/>
                <a:gd name="connsiteX8" fmla="*/ 5588000 w 8470900"/>
                <a:gd name="connsiteY8" fmla="*/ 441302 h 2397102"/>
                <a:gd name="connsiteX9" fmla="*/ 6032500 w 8470900"/>
                <a:gd name="connsiteY9" fmla="*/ 314302 h 2397102"/>
                <a:gd name="connsiteX10" fmla="*/ 6629400 w 8470900"/>
                <a:gd name="connsiteY10" fmla="*/ 123802 h 2397102"/>
                <a:gd name="connsiteX11" fmla="*/ 7213600 w 8470900"/>
                <a:gd name="connsiteY11" fmla="*/ 15852 h 2397102"/>
                <a:gd name="connsiteX12" fmla="*/ 7848600 w 8470900"/>
                <a:gd name="connsiteY12" fmla="*/ 3152 h 2397102"/>
                <a:gd name="connsiteX13" fmla="*/ 8470900 w 8470900"/>
                <a:gd name="connsiteY13" fmla="*/ 15852 h 2397102"/>
                <a:gd name="connsiteX14" fmla="*/ 8470900 w 8470900"/>
                <a:gd name="connsiteY14" fmla="*/ 962002 h 2397102"/>
                <a:gd name="connsiteX15" fmla="*/ 7175500 w 8470900"/>
                <a:gd name="connsiteY15" fmla="*/ 1038202 h 2397102"/>
                <a:gd name="connsiteX16" fmla="*/ 6578600 w 8470900"/>
                <a:gd name="connsiteY16" fmla="*/ 1165202 h 2397102"/>
                <a:gd name="connsiteX17" fmla="*/ 6007100 w 8470900"/>
                <a:gd name="connsiteY17" fmla="*/ 1343002 h 2397102"/>
                <a:gd name="connsiteX18" fmla="*/ 5422900 w 8470900"/>
                <a:gd name="connsiteY18" fmla="*/ 1546202 h 2397102"/>
                <a:gd name="connsiteX19" fmla="*/ 4864100 w 8470900"/>
                <a:gd name="connsiteY19" fmla="*/ 1768452 h 2397102"/>
                <a:gd name="connsiteX20" fmla="*/ 4178300 w 8470900"/>
                <a:gd name="connsiteY20" fmla="*/ 2066902 h 2397102"/>
                <a:gd name="connsiteX21" fmla="*/ 3429000 w 8470900"/>
                <a:gd name="connsiteY21" fmla="*/ 2257402 h 2397102"/>
                <a:gd name="connsiteX22" fmla="*/ 2063750 w 8470900"/>
                <a:gd name="connsiteY22" fmla="*/ 2352652 h 2397102"/>
                <a:gd name="connsiteX23" fmla="*/ 1257300 w 8470900"/>
                <a:gd name="connsiteY23" fmla="*/ 2371702 h 2397102"/>
                <a:gd name="connsiteX24" fmla="*/ 469900 w 8470900"/>
                <a:gd name="connsiteY24" fmla="*/ 2397102 h 2397102"/>
                <a:gd name="connsiteX25" fmla="*/ 0 w 8470900"/>
                <a:gd name="connsiteY25" fmla="*/ 2384402 h 2397102"/>
                <a:gd name="connsiteX26" fmla="*/ 12700 w 8470900"/>
                <a:gd name="connsiteY26" fmla="*/ 1304902 h 2397102"/>
                <a:gd name="connsiteX0" fmla="*/ 0 w 8458200"/>
                <a:gd name="connsiteY0" fmla="*/ 1304902 h 2397102"/>
                <a:gd name="connsiteX1" fmla="*/ 622300 w 8458200"/>
                <a:gd name="connsiteY1" fmla="*/ 1304902 h 2397102"/>
                <a:gd name="connsiteX2" fmla="*/ 1314450 w 8458200"/>
                <a:gd name="connsiteY2" fmla="*/ 1266802 h 2397102"/>
                <a:gd name="connsiteX3" fmla="*/ 2387600 w 8458200"/>
                <a:gd name="connsiteY3" fmla="*/ 1203302 h 2397102"/>
                <a:gd name="connsiteX4" fmla="*/ 3194050 w 8458200"/>
                <a:gd name="connsiteY4" fmla="*/ 1019152 h 2397102"/>
                <a:gd name="connsiteX5" fmla="*/ 4006850 w 8458200"/>
                <a:gd name="connsiteY5" fmla="*/ 892152 h 2397102"/>
                <a:gd name="connsiteX6" fmla="*/ 4616450 w 8458200"/>
                <a:gd name="connsiteY6" fmla="*/ 746102 h 2397102"/>
                <a:gd name="connsiteX7" fmla="*/ 5181600 w 8458200"/>
                <a:gd name="connsiteY7" fmla="*/ 581002 h 2397102"/>
                <a:gd name="connsiteX8" fmla="*/ 5575300 w 8458200"/>
                <a:gd name="connsiteY8" fmla="*/ 441302 h 2397102"/>
                <a:gd name="connsiteX9" fmla="*/ 6019800 w 8458200"/>
                <a:gd name="connsiteY9" fmla="*/ 314302 h 2397102"/>
                <a:gd name="connsiteX10" fmla="*/ 6616700 w 8458200"/>
                <a:gd name="connsiteY10" fmla="*/ 123802 h 2397102"/>
                <a:gd name="connsiteX11" fmla="*/ 7200900 w 8458200"/>
                <a:gd name="connsiteY11" fmla="*/ 15852 h 2397102"/>
                <a:gd name="connsiteX12" fmla="*/ 7835900 w 8458200"/>
                <a:gd name="connsiteY12" fmla="*/ 3152 h 2397102"/>
                <a:gd name="connsiteX13" fmla="*/ 8458200 w 8458200"/>
                <a:gd name="connsiteY13" fmla="*/ 15852 h 2397102"/>
                <a:gd name="connsiteX14" fmla="*/ 8458200 w 8458200"/>
                <a:gd name="connsiteY14" fmla="*/ 962002 h 2397102"/>
                <a:gd name="connsiteX15" fmla="*/ 7162800 w 8458200"/>
                <a:gd name="connsiteY15" fmla="*/ 1038202 h 2397102"/>
                <a:gd name="connsiteX16" fmla="*/ 6565900 w 8458200"/>
                <a:gd name="connsiteY16" fmla="*/ 1165202 h 2397102"/>
                <a:gd name="connsiteX17" fmla="*/ 5994400 w 8458200"/>
                <a:gd name="connsiteY17" fmla="*/ 1343002 h 2397102"/>
                <a:gd name="connsiteX18" fmla="*/ 5410200 w 8458200"/>
                <a:gd name="connsiteY18" fmla="*/ 1546202 h 2397102"/>
                <a:gd name="connsiteX19" fmla="*/ 4851400 w 8458200"/>
                <a:gd name="connsiteY19" fmla="*/ 1768452 h 2397102"/>
                <a:gd name="connsiteX20" fmla="*/ 4165600 w 8458200"/>
                <a:gd name="connsiteY20" fmla="*/ 2066902 h 2397102"/>
                <a:gd name="connsiteX21" fmla="*/ 3416300 w 8458200"/>
                <a:gd name="connsiteY21" fmla="*/ 2257402 h 2397102"/>
                <a:gd name="connsiteX22" fmla="*/ 2051050 w 8458200"/>
                <a:gd name="connsiteY22" fmla="*/ 2352652 h 2397102"/>
                <a:gd name="connsiteX23" fmla="*/ 1244600 w 8458200"/>
                <a:gd name="connsiteY23" fmla="*/ 2371702 h 2397102"/>
                <a:gd name="connsiteX24" fmla="*/ 457200 w 8458200"/>
                <a:gd name="connsiteY24" fmla="*/ 2397102 h 2397102"/>
                <a:gd name="connsiteX25" fmla="*/ 6350 w 8458200"/>
                <a:gd name="connsiteY25" fmla="*/ 2384402 h 2397102"/>
                <a:gd name="connsiteX26" fmla="*/ 0 w 8458200"/>
                <a:gd name="connsiteY26" fmla="*/ 1304902 h 2397102"/>
                <a:gd name="connsiteX0" fmla="*/ 0 w 8489950"/>
                <a:gd name="connsiteY0" fmla="*/ 1304902 h 2397102"/>
                <a:gd name="connsiteX1" fmla="*/ 654050 w 8489950"/>
                <a:gd name="connsiteY1" fmla="*/ 1304902 h 2397102"/>
                <a:gd name="connsiteX2" fmla="*/ 1346200 w 8489950"/>
                <a:gd name="connsiteY2" fmla="*/ 1266802 h 2397102"/>
                <a:gd name="connsiteX3" fmla="*/ 2419350 w 8489950"/>
                <a:gd name="connsiteY3" fmla="*/ 1203302 h 2397102"/>
                <a:gd name="connsiteX4" fmla="*/ 3225800 w 8489950"/>
                <a:gd name="connsiteY4" fmla="*/ 1019152 h 2397102"/>
                <a:gd name="connsiteX5" fmla="*/ 4038600 w 8489950"/>
                <a:gd name="connsiteY5" fmla="*/ 892152 h 2397102"/>
                <a:gd name="connsiteX6" fmla="*/ 4648200 w 8489950"/>
                <a:gd name="connsiteY6" fmla="*/ 746102 h 2397102"/>
                <a:gd name="connsiteX7" fmla="*/ 5213350 w 8489950"/>
                <a:gd name="connsiteY7" fmla="*/ 581002 h 2397102"/>
                <a:gd name="connsiteX8" fmla="*/ 5607050 w 8489950"/>
                <a:gd name="connsiteY8" fmla="*/ 441302 h 2397102"/>
                <a:gd name="connsiteX9" fmla="*/ 6051550 w 8489950"/>
                <a:gd name="connsiteY9" fmla="*/ 314302 h 2397102"/>
                <a:gd name="connsiteX10" fmla="*/ 6648450 w 8489950"/>
                <a:gd name="connsiteY10" fmla="*/ 123802 h 2397102"/>
                <a:gd name="connsiteX11" fmla="*/ 7232650 w 8489950"/>
                <a:gd name="connsiteY11" fmla="*/ 15852 h 2397102"/>
                <a:gd name="connsiteX12" fmla="*/ 7867650 w 8489950"/>
                <a:gd name="connsiteY12" fmla="*/ 3152 h 2397102"/>
                <a:gd name="connsiteX13" fmla="*/ 8489950 w 8489950"/>
                <a:gd name="connsiteY13" fmla="*/ 15852 h 2397102"/>
                <a:gd name="connsiteX14" fmla="*/ 8489950 w 8489950"/>
                <a:gd name="connsiteY14" fmla="*/ 962002 h 2397102"/>
                <a:gd name="connsiteX15" fmla="*/ 7194550 w 8489950"/>
                <a:gd name="connsiteY15" fmla="*/ 1038202 h 2397102"/>
                <a:gd name="connsiteX16" fmla="*/ 6597650 w 8489950"/>
                <a:gd name="connsiteY16" fmla="*/ 1165202 h 2397102"/>
                <a:gd name="connsiteX17" fmla="*/ 6026150 w 8489950"/>
                <a:gd name="connsiteY17" fmla="*/ 1343002 h 2397102"/>
                <a:gd name="connsiteX18" fmla="*/ 5441950 w 8489950"/>
                <a:gd name="connsiteY18" fmla="*/ 1546202 h 2397102"/>
                <a:gd name="connsiteX19" fmla="*/ 4883150 w 8489950"/>
                <a:gd name="connsiteY19" fmla="*/ 1768452 h 2397102"/>
                <a:gd name="connsiteX20" fmla="*/ 4197350 w 8489950"/>
                <a:gd name="connsiteY20" fmla="*/ 2066902 h 2397102"/>
                <a:gd name="connsiteX21" fmla="*/ 3448050 w 8489950"/>
                <a:gd name="connsiteY21" fmla="*/ 2257402 h 2397102"/>
                <a:gd name="connsiteX22" fmla="*/ 2082800 w 8489950"/>
                <a:gd name="connsiteY22" fmla="*/ 2352652 h 2397102"/>
                <a:gd name="connsiteX23" fmla="*/ 1276350 w 8489950"/>
                <a:gd name="connsiteY23" fmla="*/ 2371702 h 2397102"/>
                <a:gd name="connsiteX24" fmla="*/ 488950 w 8489950"/>
                <a:gd name="connsiteY24" fmla="*/ 2397102 h 2397102"/>
                <a:gd name="connsiteX25" fmla="*/ 38100 w 8489950"/>
                <a:gd name="connsiteY25" fmla="*/ 2384402 h 2397102"/>
                <a:gd name="connsiteX26" fmla="*/ 0 w 8489950"/>
                <a:gd name="connsiteY26" fmla="*/ 1304902 h 2397102"/>
                <a:gd name="connsiteX0" fmla="*/ 6631 w 8496581"/>
                <a:gd name="connsiteY0" fmla="*/ 1304902 h 2397102"/>
                <a:gd name="connsiteX1" fmla="*/ 660681 w 8496581"/>
                <a:gd name="connsiteY1" fmla="*/ 1304902 h 2397102"/>
                <a:gd name="connsiteX2" fmla="*/ 1352831 w 8496581"/>
                <a:gd name="connsiteY2" fmla="*/ 1266802 h 2397102"/>
                <a:gd name="connsiteX3" fmla="*/ 2425981 w 8496581"/>
                <a:gd name="connsiteY3" fmla="*/ 1203302 h 2397102"/>
                <a:gd name="connsiteX4" fmla="*/ 3232431 w 8496581"/>
                <a:gd name="connsiteY4" fmla="*/ 1019152 h 2397102"/>
                <a:gd name="connsiteX5" fmla="*/ 4045231 w 8496581"/>
                <a:gd name="connsiteY5" fmla="*/ 892152 h 2397102"/>
                <a:gd name="connsiteX6" fmla="*/ 4654831 w 8496581"/>
                <a:gd name="connsiteY6" fmla="*/ 746102 h 2397102"/>
                <a:gd name="connsiteX7" fmla="*/ 5219981 w 8496581"/>
                <a:gd name="connsiteY7" fmla="*/ 581002 h 2397102"/>
                <a:gd name="connsiteX8" fmla="*/ 5613681 w 8496581"/>
                <a:gd name="connsiteY8" fmla="*/ 441302 h 2397102"/>
                <a:gd name="connsiteX9" fmla="*/ 6058181 w 8496581"/>
                <a:gd name="connsiteY9" fmla="*/ 314302 h 2397102"/>
                <a:gd name="connsiteX10" fmla="*/ 6655081 w 8496581"/>
                <a:gd name="connsiteY10" fmla="*/ 123802 h 2397102"/>
                <a:gd name="connsiteX11" fmla="*/ 7239281 w 8496581"/>
                <a:gd name="connsiteY11" fmla="*/ 15852 h 2397102"/>
                <a:gd name="connsiteX12" fmla="*/ 7874281 w 8496581"/>
                <a:gd name="connsiteY12" fmla="*/ 3152 h 2397102"/>
                <a:gd name="connsiteX13" fmla="*/ 8496581 w 8496581"/>
                <a:gd name="connsiteY13" fmla="*/ 15852 h 2397102"/>
                <a:gd name="connsiteX14" fmla="*/ 8496581 w 8496581"/>
                <a:gd name="connsiteY14" fmla="*/ 962002 h 2397102"/>
                <a:gd name="connsiteX15" fmla="*/ 7201181 w 8496581"/>
                <a:gd name="connsiteY15" fmla="*/ 1038202 h 2397102"/>
                <a:gd name="connsiteX16" fmla="*/ 6604281 w 8496581"/>
                <a:gd name="connsiteY16" fmla="*/ 1165202 h 2397102"/>
                <a:gd name="connsiteX17" fmla="*/ 6032781 w 8496581"/>
                <a:gd name="connsiteY17" fmla="*/ 1343002 h 2397102"/>
                <a:gd name="connsiteX18" fmla="*/ 5448581 w 8496581"/>
                <a:gd name="connsiteY18" fmla="*/ 1546202 h 2397102"/>
                <a:gd name="connsiteX19" fmla="*/ 4889781 w 8496581"/>
                <a:gd name="connsiteY19" fmla="*/ 1768452 h 2397102"/>
                <a:gd name="connsiteX20" fmla="*/ 4203981 w 8496581"/>
                <a:gd name="connsiteY20" fmla="*/ 2066902 h 2397102"/>
                <a:gd name="connsiteX21" fmla="*/ 3454681 w 8496581"/>
                <a:gd name="connsiteY21" fmla="*/ 2257402 h 2397102"/>
                <a:gd name="connsiteX22" fmla="*/ 2089431 w 8496581"/>
                <a:gd name="connsiteY22" fmla="*/ 2352652 h 2397102"/>
                <a:gd name="connsiteX23" fmla="*/ 1282981 w 8496581"/>
                <a:gd name="connsiteY23" fmla="*/ 2371702 h 2397102"/>
                <a:gd name="connsiteX24" fmla="*/ 495581 w 8496581"/>
                <a:gd name="connsiteY24" fmla="*/ 2397102 h 2397102"/>
                <a:gd name="connsiteX25" fmla="*/ 281 w 8496581"/>
                <a:gd name="connsiteY25" fmla="*/ 2378052 h 2397102"/>
                <a:gd name="connsiteX26" fmla="*/ 6631 w 8496581"/>
                <a:gd name="connsiteY26" fmla="*/ 1304902 h 2397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96581" h="2397102">
                  <a:moveTo>
                    <a:pt x="6631" y="1304902"/>
                  </a:moveTo>
                  <a:cubicBezTo>
                    <a:pt x="99764" y="1283735"/>
                    <a:pt x="514631" y="1317602"/>
                    <a:pt x="660681" y="1304902"/>
                  </a:cubicBezTo>
                  <a:cubicBezTo>
                    <a:pt x="868114" y="1294319"/>
                    <a:pt x="1158098" y="1271035"/>
                    <a:pt x="1352831" y="1266802"/>
                  </a:cubicBezTo>
                  <a:cubicBezTo>
                    <a:pt x="1663981" y="1260452"/>
                    <a:pt x="2202673" y="1207535"/>
                    <a:pt x="2425981" y="1203302"/>
                  </a:cubicBezTo>
                  <a:cubicBezTo>
                    <a:pt x="2694798" y="1141919"/>
                    <a:pt x="2962556" y="1071010"/>
                    <a:pt x="3232431" y="1019152"/>
                  </a:cubicBezTo>
                  <a:cubicBezTo>
                    <a:pt x="3502306" y="967294"/>
                    <a:pt x="3870606" y="912260"/>
                    <a:pt x="4045231" y="892152"/>
                  </a:cubicBezTo>
                  <a:cubicBezTo>
                    <a:pt x="4282298" y="846644"/>
                    <a:pt x="4459039" y="797960"/>
                    <a:pt x="4654831" y="746102"/>
                  </a:cubicBezTo>
                  <a:cubicBezTo>
                    <a:pt x="4850623" y="694244"/>
                    <a:pt x="5060173" y="631802"/>
                    <a:pt x="5219981" y="581002"/>
                  </a:cubicBezTo>
                  <a:cubicBezTo>
                    <a:pt x="5379789" y="530202"/>
                    <a:pt x="5473981" y="485752"/>
                    <a:pt x="5613681" y="441302"/>
                  </a:cubicBezTo>
                  <a:cubicBezTo>
                    <a:pt x="5753381" y="396852"/>
                    <a:pt x="5884614" y="367219"/>
                    <a:pt x="6058181" y="314302"/>
                  </a:cubicBezTo>
                  <a:cubicBezTo>
                    <a:pt x="6231748" y="261385"/>
                    <a:pt x="6458231" y="173544"/>
                    <a:pt x="6655081" y="123802"/>
                  </a:cubicBezTo>
                  <a:cubicBezTo>
                    <a:pt x="6851931" y="74060"/>
                    <a:pt x="7036081" y="35960"/>
                    <a:pt x="7239281" y="15852"/>
                  </a:cubicBezTo>
                  <a:cubicBezTo>
                    <a:pt x="7442481" y="-4256"/>
                    <a:pt x="7700714" y="-1081"/>
                    <a:pt x="7874281" y="3152"/>
                  </a:cubicBezTo>
                  <a:cubicBezTo>
                    <a:pt x="8047848" y="7385"/>
                    <a:pt x="8276448" y="5269"/>
                    <a:pt x="8496581" y="15852"/>
                  </a:cubicBezTo>
                  <a:lnTo>
                    <a:pt x="8496581" y="962002"/>
                  </a:lnTo>
                  <a:cubicBezTo>
                    <a:pt x="8058431" y="957769"/>
                    <a:pt x="7516564" y="978935"/>
                    <a:pt x="7201181" y="1038202"/>
                  </a:cubicBezTo>
                  <a:cubicBezTo>
                    <a:pt x="6885798" y="1097469"/>
                    <a:pt x="6799014" y="1114402"/>
                    <a:pt x="6604281" y="1165202"/>
                  </a:cubicBezTo>
                  <a:cubicBezTo>
                    <a:pt x="6409548" y="1216002"/>
                    <a:pt x="6225398" y="1279502"/>
                    <a:pt x="6032781" y="1343002"/>
                  </a:cubicBezTo>
                  <a:cubicBezTo>
                    <a:pt x="5840164" y="1406502"/>
                    <a:pt x="5639081" y="1475294"/>
                    <a:pt x="5448581" y="1546202"/>
                  </a:cubicBezTo>
                  <a:cubicBezTo>
                    <a:pt x="5258081" y="1617110"/>
                    <a:pt x="5097214" y="1681669"/>
                    <a:pt x="4889781" y="1768452"/>
                  </a:cubicBezTo>
                  <a:cubicBezTo>
                    <a:pt x="4682348" y="1855235"/>
                    <a:pt x="4443164" y="1985410"/>
                    <a:pt x="4203981" y="2066902"/>
                  </a:cubicBezTo>
                  <a:cubicBezTo>
                    <a:pt x="3964798" y="2148394"/>
                    <a:pt x="3807106" y="2209777"/>
                    <a:pt x="3454681" y="2257402"/>
                  </a:cubicBezTo>
                  <a:cubicBezTo>
                    <a:pt x="3102256" y="2305027"/>
                    <a:pt x="2544514" y="2320902"/>
                    <a:pt x="2089431" y="2352652"/>
                  </a:cubicBezTo>
                  <a:cubicBezTo>
                    <a:pt x="1727481" y="2367469"/>
                    <a:pt x="1548623" y="2364294"/>
                    <a:pt x="1282981" y="2371702"/>
                  </a:cubicBezTo>
                  <a:lnTo>
                    <a:pt x="495581" y="2397102"/>
                  </a:lnTo>
                  <a:lnTo>
                    <a:pt x="281" y="2378052"/>
                  </a:lnTo>
                  <a:cubicBezTo>
                    <a:pt x="-1836" y="2018219"/>
                    <a:pt x="8748" y="1664735"/>
                    <a:pt x="6631" y="1304902"/>
                  </a:cubicBezTo>
                  <a:close/>
                </a:path>
              </a:pathLst>
            </a:custGeom>
            <a:solidFill>
              <a:srgbClr val="13DF17">
                <a:alpha val="30000"/>
              </a:srgbClr>
            </a:solidFill>
            <a:ln>
              <a:solidFill>
                <a:srgbClr val="13DF17"/>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a:off x="304800" y="5041251"/>
              <a:ext cx="8502650" cy="471976"/>
            </a:xfrm>
            <a:custGeom>
              <a:avLst/>
              <a:gdLst>
                <a:gd name="connsiteX0" fmla="*/ 26142 w 8522442"/>
                <a:gd name="connsiteY0" fmla="*/ 342900 h 457200"/>
                <a:gd name="connsiteX1" fmla="*/ 38842 w 8522442"/>
                <a:gd name="connsiteY1" fmla="*/ 419100 h 457200"/>
                <a:gd name="connsiteX2" fmla="*/ 89642 w 8522442"/>
                <a:gd name="connsiteY2" fmla="*/ 431800 h 457200"/>
                <a:gd name="connsiteX3" fmla="*/ 407142 w 8522442"/>
                <a:gd name="connsiteY3" fmla="*/ 457200 h 457200"/>
                <a:gd name="connsiteX4" fmla="*/ 1778742 w 8522442"/>
                <a:gd name="connsiteY4" fmla="*/ 444500 h 457200"/>
                <a:gd name="connsiteX5" fmla="*/ 1943842 w 8522442"/>
                <a:gd name="connsiteY5" fmla="*/ 431800 h 457200"/>
                <a:gd name="connsiteX6" fmla="*/ 3353542 w 8522442"/>
                <a:gd name="connsiteY6" fmla="*/ 393700 h 457200"/>
                <a:gd name="connsiteX7" fmla="*/ 3455142 w 8522442"/>
                <a:gd name="connsiteY7" fmla="*/ 368300 h 457200"/>
                <a:gd name="connsiteX8" fmla="*/ 3556742 w 8522442"/>
                <a:gd name="connsiteY8" fmla="*/ 342900 h 457200"/>
                <a:gd name="connsiteX9" fmla="*/ 3886942 w 8522442"/>
                <a:gd name="connsiteY9" fmla="*/ 330200 h 457200"/>
                <a:gd name="connsiteX10" fmla="*/ 4394942 w 8522442"/>
                <a:gd name="connsiteY10" fmla="*/ 342900 h 457200"/>
                <a:gd name="connsiteX11" fmla="*/ 5334742 w 8522442"/>
                <a:gd name="connsiteY11" fmla="*/ 355600 h 457200"/>
                <a:gd name="connsiteX12" fmla="*/ 5372842 w 8522442"/>
                <a:gd name="connsiteY12" fmla="*/ 381000 h 457200"/>
                <a:gd name="connsiteX13" fmla="*/ 5703042 w 8522442"/>
                <a:gd name="connsiteY13" fmla="*/ 368300 h 457200"/>
                <a:gd name="connsiteX14" fmla="*/ 5855442 w 8522442"/>
                <a:gd name="connsiteY14" fmla="*/ 342900 h 457200"/>
                <a:gd name="connsiteX15" fmla="*/ 5995142 w 8522442"/>
                <a:gd name="connsiteY15" fmla="*/ 317500 h 457200"/>
                <a:gd name="connsiteX16" fmla="*/ 6084042 w 8522442"/>
                <a:gd name="connsiteY16" fmla="*/ 279400 h 457200"/>
                <a:gd name="connsiteX17" fmla="*/ 6261842 w 8522442"/>
                <a:gd name="connsiteY17" fmla="*/ 241300 h 457200"/>
                <a:gd name="connsiteX18" fmla="*/ 6312642 w 8522442"/>
                <a:gd name="connsiteY18" fmla="*/ 228600 h 457200"/>
                <a:gd name="connsiteX19" fmla="*/ 6731742 w 8522442"/>
                <a:gd name="connsiteY19" fmla="*/ 241300 h 457200"/>
                <a:gd name="connsiteX20" fmla="*/ 7239742 w 8522442"/>
                <a:gd name="connsiteY20" fmla="*/ 254000 h 457200"/>
                <a:gd name="connsiteX21" fmla="*/ 7227042 w 8522442"/>
                <a:gd name="connsiteY21" fmla="*/ 292100 h 457200"/>
                <a:gd name="connsiteX22" fmla="*/ 7315942 w 8522442"/>
                <a:gd name="connsiteY22" fmla="*/ 279400 h 457200"/>
                <a:gd name="connsiteX23" fmla="*/ 7620742 w 8522442"/>
                <a:gd name="connsiteY23" fmla="*/ 228600 h 457200"/>
                <a:gd name="connsiteX24" fmla="*/ 7747742 w 8522442"/>
                <a:gd name="connsiteY24" fmla="*/ 215900 h 457200"/>
                <a:gd name="connsiteX25" fmla="*/ 7785842 w 8522442"/>
                <a:gd name="connsiteY25" fmla="*/ 203200 h 457200"/>
                <a:gd name="connsiteX26" fmla="*/ 7849342 w 8522442"/>
                <a:gd name="connsiteY26" fmla="*/ 177800 h 457200"/>
                <a:gd name="connsiteX27" fmla="*/ 8166842 w 8522442"/>
                <a:gd name="connsiteY27" fmla="*/ 190500 h 457200"/>
                <a:gd name="connsiteX28" fmla="*/ 8319242 w 8522442"/>
                <a:gd name="connsiteY28" fmla="*/ 203200 h 457200"/>
                <a:gd name="connsiteX29" fmla="*/ 8433542 w 8522442"/>
                <a:gd name="connsiteY29" fmla="*/ 228600 h 457200"/>
                <a:gd name="connsiteX30" fmla="*/ 8522442 w 8522442"/>
                <a:gd name="connsiteY30" fmla="*/ 241300 h 457200"/>
                <a:gd name="connsiteX31" fmla="*/ 8509742 w 8522442"/>
                <a:gd name="connsiteY31" fmla="*/ 152400 h 457200"/>
                <a:gd name="connsiteX32" fmla="*/ 8471642 w 8522442"/>
                <a:gd name="connsiteY32" fmla="*/ 12700 h 457200"/>
                <a:gd name="connsiteX33" fmla="*/ 8243042 w 8522442"/>
                <a:gd name="connsiteY33" fmla="*/ 25400 h 457200"/>
                <a:gd name="connsiteX34" fmla="*/ 8179542 w 8522442"/>
                <a:gd name="connsiteY34" fmla="*/ 38100 h 457200"/>
                <a:gd name="connsiteX35" fmla="*/ 7950942 w 8522442"/>
                <a:gd name="connsiteY35" fmla="*/ 50800 h 457200"/>
                <a:gd name="connsiteX36" fmla="*/ 7227042 w 8522442"/>
                <a:gd name="connsiteY36" fmla="*/ 25400 h 457200"/>
                <a:gd name="connsiteX37" fmla="*/ 7112742 w 8522442"/>
                <a:gd name="connsiteY37" fmla="*/ 12700 h 457200"/>
                <a:gd name="connsiteX38" fmla="*/ 6668242 w 8522442"/>
                <a:gd name="connsiteY38" fmla="*/ 0 h 457200"/>
                <a:gd name="connsiteX39" fmla="*/ 5245842 w 8522442"/>
                <a:gd name="connsiteY39" fmla="*/ 38100 h 457200"/>
                <a:gd name="connsiteX40" fmla="*/ 5055342 w 8522442"/>
                <a:gd name="connsiteY40" fmla="*/ 63500 h 457200"/>
                <a:gd name="connsiteX41" fmla="*/ 4991842 w 8522442"/>
                <a:gd name="connsiteY41" fmla="*/ 76200 h 457200"/>
                <a:gd name="connsiteX42" fmla="*/ 4814042 w 8522442"/>
                <a:gd name="connsiteY42" fmla="*/ 88900 h 457200"/>
                <a:gd name="connsiteX43" fmla="*/ 3823442 w 8522442"/>
                <a:gd name="connsiteY43" fmla="*/ 101600 h 457200"/>
                <a:gd name="connsiteX44" fmla="*/ 3582142 w 8522442"/>
                <a:gd name="connsiteY44" fmla="*/ 114300 h 457200"/>
                <a:gd name="connsiteX45" fmla="*/ 3493242 w 8522442"/>
                <a:gd name="connsiteY45" fmla="*/ 127000 h 457200"/>
                <a:gd name="connsiteX46" fmla="*/ 3391642 w 8522442"/>
                <a:gd name="connsiteY46" fmla="*/ 139700 h 457200"/>
                <a:gd name="connsiteX47" fmla="*/ 3328142 w 8522442"/>
                <a:gd name="connsiteY47" fmla="*/ 152400 h 457200"/>
                <a:gd name="connsiteX48" fmla="*/ 3251942 w 8522442"/>
                <a:gd name="connsiteY48" fmla="*/ 165100 h 457200"/>
                <a:gd name="connsiteX49" fmla="*/ 3201142 w 8522442"/>
                <a:gd name="connsiteY49" fmla="*/ 177800 h 457200"/>
                <a:gd name="connsiteX50" fmla="*/ 3099542 w 8522442"/>
                <a:gd name="connsiteY50" fmla="*/ 190500 h 457200"/>
                <a:gd name="connsiteX51" fmla="*/ 3036042 w 8522442"/>
                <a:gd name="connsiteY51" fmla="*/ 215900 h 457200"/>
                <a:gd name="connsiteX52" fmla="*/ 2972542 w 8522442"/>
                <a:gd name="connsiteY52" fmla="*/ 228600 h 457200"/>
                <a:gd name="connsiteX53" fmla="*/ 1943842 w 8522442"/>
                <a:gd name="connsiteY53" fmla="*/ 254000 h 457200"/>
                <a:gd name="connsiteX54" fmla="*/ 1448542 w 8522442"/>
                <a:gd name="connsiteY54" fmla="*/ 292100 h 457200"/>
                <a:gd name="connsiteX55" fmla="*/ 1118342 w 8522442"/>
                <a:gd name="connsiteY55" fmla="*/ 304800 h 457200"/>
                <a:gd name="connsiteX56" fmla="*/ 13442 w 8522442"/>
                <a:gd name="connsiteY56" fmla="*/ 317500 h 457200"/>
                <a:gd name="connsiteX57" fmla="*/ 742 w 8522442"/>
                <a:gd name="connsiteY57" fmla="*/ 406400 h 457200"/>
                <a:gd name="connsiteX0" fmla="*/ 26142 w 8522442"/>
                <a:gd name="connsiteY0" fmla="*/ 342900 h 457200"/>
                <a:gd name="connsiteX1" fmla="*/ 38842 w 8522442"/>
                <a:gd name="connsiteY1" fmla="*/ 419100 h 457200"/>
                <a:gd name="connsiteX2" fmla="*/ 89642 w 8522442"/>
                <a:gd name="connsiteY2" fmla="*/ 431800 h 457200"/>
                <a:gd name="connsiteX3" fmla="*/ 407142 w 8522442"/>
                <a:gd name="connsiteY3" fmla="*/ 457200 h 457200"/>
                <a:gd name="connsiteX4" fmla="*/ 1778742 w 8522442"/>
                <a:gd name="connsiteY4" fmla="*/ 444500 h 457200"/>
                <a:gd name="connsiteX5" fmla="*/ 1943842 w 8522442"/>
                <a:gd name="connsiteY5" fmla="*/ 431800 h 457200"/>
                <a:gd name="connsiteX6" fmla="*/ 3353542 w 8522442"/>
                <a:gd name="connsiteY6" fmla="*/ 393700 h 457200"/>
                <a:gd name="connsiteX7" fmla="*/ 3455142 w 8522442"/>
                <a:gd name="connsiteY7" fmla="*/ 368300 h 457200"/>
                <a:gd name="connsiteX8" fmla="*/ 3556742 w 8522442"/>
                <a:gd name="connsiteY8" fmla="*/ 342900 h 457200"/>
                <a:gd name="connsiteX9" fmla="*/ 3886942 w 8522442"/>
                <a:gd name="connsiteY9" fmla="*/ 330200 h 457200"/>
                <a:gd name="connsiteX10" fmla="*/ 4394942 w 8522442"/>
                <a:gd name="connsiteY10" fmla="*/ 342900 h 457200"/>
                <a:gd name="connsiteX11" fmla="*/ 5334742 w 8522442"/>
                <a:gd name="connsiteY11" fmla="*/ 355600 h 457200"/>
                <a:gd name="connsiteX12" fmla="*/ 5372842 w 8522442"/>
                <a:gd name="connsiteY12" fmla="*/ 381000 h 457200"/>
                <a:gd name="connsiteX13" fmla="*/ 5703042 w 8522442"/>
                <a:gd name="connsiteY13" fmla="*/ 368300 h 457200"/>
                <a:gd name="connsiteX14" fmla="*/ 5855442 w 8522442"/>
                <a:gd name="connsiteY14" fmla="*/ 342900 h 457200"/>
                <a:gd name="connsiteX15" fmla="*/ 5995142 w 8522442"/>
                <a:gd name="connsiteY15" fmla="*/ 317500 h 457200"/>
                <a:gd name="connsiteX16" fmla="*/ 6084042 w 8522442"/>
                <a:gd name="connsiteY16" fmla="*/ 279400 h 457200"/>
                <a:gd name="connsiteX17" fmla="*/ 6261842 w 8522442"/>
                <a:gd name="connsiteY17" fmla="*/ 241300 h 457200"/>
                <a:gd name="connsiteX18" fmla="*/ 6312642 w 8522442"/>
                <a:gd name="connsiteY18" fmla="*/ 228600 h 457200"/>
                <a:gd name="connsiteX19" fmla="*/ 6731742 w 8522442"/>
                <a:gd name="connsiteY19" fmla="*/ 241300 h 457200"/>
                <a:gd name="connsiteX20" fmla="*/ 7239742 w 8522442"/>
                <a:gd name="connsiteY20" fmla="*/ 254000 h 457200"/>
                <a:gd name="connsiteX21" fmla="*/ 7227042 w 8522442"/>
                <a:gd name="connsiteY21" fmla="*/ 292100 h 457200"/>
                <a:gd name="connsiteX22" fmla="*/ 7315942 w 8522442"/>
                <a:gd name="connsiteY22" fmla="*/ 279400 h 457200"/>
                <a:gd name="connsiteX23" fmla="*/ 7620742 w 8522442"/>
                <a:gd name="connsiteY23" fmla="*/ 228600 h 457200"/>
                <a:gd name="connsiteX24" fmla="*/ 7747742 w 8522442"/>
                <a:gd name="connsiteY24" fmla="*/ 215900 h 457200"/>
                <a:gd name="connsiteX25" fmla="*/ 7785842 w 8522442"/>
                <a:gd name="connsiteY25" fmla="*/ 203200 h 457200"/>
                <a:gd name="connsiteX26" fmla="*/ 7849342 w 8522442"/>
                <a:gd name="connsiteY26" fmla="*/ 177800 h 457200"/>
                <a:gd name="connsiteX27" fmla="*/ 8166842 w 8522442"/>
                <a:gd name="connsiteY27" fmla="*/ 190500 h 457200"/>
                <a:gd name="connsiteX28" fmla="*/ 8319242 w 8522442"/>
                <a:gd name="connsiteY28" fmla="*/ 203200 h 457200"/>
                <a:gd name="connsiteX29" fmla="*/ 8433542 w 8522442"/>
                <a:gd name="connsiteY29" fmla="*/ 228600 h 457200"/>
                <a:gd name="connsiteX30" fmla="*/ 8522442 w 8522442"/>
                <a:gd name="connsiteY30" fmla="*/ 241300 h 457200"/>
                <a:gd name="connsiteX31" fmla="*/ 8509742 w 8522442"/>
                <a:gd name="connsiteY31" fmla="*/ 152400 h 457200"/>
                <a:gd name="connsiteX32" fmla="*/ 8471642 w 8522442"/>
                <a:gd name="connsiteY32" fmla="*/ 12700 h 457200"/>
                <a:gd name="connsiteX33" fmla="*/ 8243042 w 8522442"/>
                <a:gd name="connsiteY33" fmla="*/ 25400 h 457200"/>
                <a:gd name="connsiteX34" fmla="*/ 8179542 w 8522442"/>
                <a:gd name="connsiteY34" fmla="*/ 38100 h 457200"/>
                <a:gd name="connsiteX35" fmla="*/ 7950942 w 8522442"/>
                <a:gd name="connsiteY35" fmla="*/ 50800 h 457200"/>
                <a:gd name="connsiteX36" fmla="*/ 7227042 w 8522442"/>
                <a:gd name="connsiteY36" fmla="*/ 25400 h 457200"/>
                <a:gd name="connsiteX37" fmla="*/ 7112742 w 8522442"/>
                <a:gd name="connsiteY37" fmla="*/ 12700 h 457200"/>
                <a:gd name="connsiteX38" fmla="*/ 6668242 w 8522442"/>
                <a:gd name="connsiteY38" fmla="*/ 0 h 457200"/>
                <a:gd name="connsiteX39" fmla="*/ 5245842 w 8522442"/>
                <a:gd name="connsiteY39" fmla="*/ 38100 h 457200"/>
                <a:gd name="connsiteX40" fmla="*/ 5055342 w 8522442"/>
                <a:gd name="connsiteY40" fmla="*/ 63500 h 457200"/>
                <a:gd name="connsiteX41" fmla="*/ 4991842 w 8522442"/>
                <a:gd name="connsiteY41" fmla="*/ 76200 h 457200"/>
                <a:gd name="connsiteX42" fmla="*/ 4814042 w 8522442"/>
                <a:gd name="connsiteY42" fmla="*/ 88900 h 457200"/>
                <a:gd name="connsiteX43" fmla="*/ 3823442 w 8522442"/>
                <a:gd name="connsiteY43" fmla="*/ 101600 h 457200"/>
                <a:gd name="connsiteX44" fmla="*/ 3582142 w 8522442"/>
                <a:gd name="connsiteY44" fmla="*/ 114300 h 457200"/>
                <a:gd name="connsiteX45" fmla="*/ 3493242 w 8522442"/>
                <a:gd name="connsiteY45" fmla="*/ 127000 h 457200"/>
                <a:gd name="connsiteX46" fmla="*/ 3391642 w 8522442"/>
                <a:gd name="connsiteY46" fmla="*/ 139700 h 457200"/>
                <a:gd name="connsiteX47" fmla="*/ 3328142 w 8522442"/>
                <a:gd name="connsiteY47" fmla="*/ 152400 h 457200"/>
                <a:gd name="connsiteX48" fmla="*/ 3251942 w 8522442"/>
                <a:gd name="connsiteY48" fmla="*/ 165100 h 457200"/>
                <a:gd name="connsiteX49" fmla="*/ 3201142 w 8522442"/>
                <a:gd name="connsiteY49" fmla="*/ 177800 h 457200"/>
                <a:gd name="connsiteX50" fmla="*/ 3099542 w 8522442"/>
                <a:gd name="connsiteY50" fmla="*/ 190500 h 457200"/>
                <a:gd name="connsiteX51" fmla="*/ 3036042 w 8522442"/>
                <a:gd name="connsiteY51" fmla="*/ 215900 h 457200"/>
                <a:gd name="connsiteX52" fmla="*/ 2972542 w 8522442"/>
                <a:gd name="connsiteY52" fmla="*/ 228600 h 457200"/>
                <a:gd name="connsiteX53" fmla="*/ 1943842 w 8522442"/>
                <a:gd name="connsiteY53" fmla="*/ 254000 h 457200"/>
                <a:gd name="connsiteX54" fmla="*/ 1448542 w 8522442"/>
                <a:gd name="connsiteY54" fmla="*/ 292100 h 457200"/>
                <a:gd name="connsiteX55" fmla="*/ 1118342 w 8522442"/>
                <a:gd name="connsiteY55" fmla="*/ 304800 h 457200"/>
                <a:gd name="connsiteX56" fmla="*/ 13442 w 8522442"/>
                <a:gd name="connsiteY56" fmla="*/ 317500 h 457200"/>
                <a:gd name="connsiteX57" fmla="*/ 742 w 8522442"/>
                <a:gd name="connsiteY57" fmla="*/ 406400 h 457200"/>
                <a:gd name="connsiteX58" fmla="*/ 26142 w 8522442"/>
                <a:gd name="connsiteY58" fmla="*/ 342900 h 457200"/>
                <a:gd name="connsiteX0" fmla="*/ 742 w 8522442"/>
                <a:gd name="connsiteY0" fmla="*/ 406400 h 457200"/>
                <a:gd name="connsiteX1" fmla="*/ 38842 w 8522442"/>
                <a:gd name="connsiteY1" fmla="*/ 419100 h 457200"/>
                <a:gd name="connsiteX2" fmla="*/ 89642 w 8522442"/>
                <a:gd name="connsiteY2" fmla="*/ 431800 h 457200"/>
                <a:gd name="connsiteX3" fmla="*/ 407142 w 8522442"/>
                <a:gd name="connsiteY3" fmla="*/ 457200 h 457200"/>
                <a:gd name="connsiteX4" fmla="*/ 1778742 w 8522442"/>
                <a:gd name="connsiteY4" fmla="*/ 444500 h 457200"/>
                <a:gd name="connsiteX5" fmla="*/ 1943842 w 8522442"/>
                <a:gd name="connsiteY5" fmla="*/ 431800 h 457200"/>
                <a:gd name="connsiteX6" fmla="*/ 3353542 w 8522442"/>
                <a:gd name="connsiteY6" fmla="*/ 393700 h 457200"/>
                <a:gd name="connsiteX7" fmla="*/ 3455142 w 8522442"/>
                <a:gd name="connsiteY7" fmla="*/ 368300 h 457200"/>
                <a:gd name="connsiteX8" fmla="*/ 3556742 w 8522442"/>
                <a:gd name="connsiteY8" fmla="*/ 342900 h 457200"/>
                <a:gd name="connsiteX9" fmla="*/ 3886942 w 8522442"/>
                <a:gd name="connsiteY9" fmla="*/ 330200 h 457200"/>
                <a:gd name="connsiteX10" fmla="*/ 4394942 w 8522442"/>
                <a:gd name="connsiteY10" fmla="*/ 342900 h 457200"/>
                <a:gd name="connsiteX11" fmla="*/ 5334742 w 8522442"/>
                <a:gd name="connsiteY11" fmla="*/ 355600 h 457200"/>
                <a:gd name="connsiteX12" fmla="*/ 5372842 w 8522442"/>
                <a:gd name="connsiteY12" fmla="*/ 381000 h 457200"/>
                <a:gd name="connsiteX13" fmla="*/ 5703042 w 8522442"/>
                <a:gd name="connsiteY13" fmla="*/ 368300 h 457200"/>
                <a:gd name="connsiteX14" fmla="*/ 5855442 w 8522442"/>
                <a:gd name="connsiteY14" fmla="*/ 342900 h 457200"/>
                <a:gd name="connsiteX15" fmla="*/ 5995142 w 8522442"/>
                <a:gd name="connsiteY15" fmla="*/ 317500 h 457200"/>
                <a:gd name="connsiteX16" fmla="*/ 6084042 w 8522442"/>
                <a:gd name="connsiteY16" fmla="*/ 279400 h 457200"/>
                <a:gd name="connsiteX17" fmla="*/ 6261842 w 8522442"/>
                <a:gd name="connsiteY17" fmla="*/ 241300 h 457200"/>
                <a:gd name="connsiteX18" fmla="*/ 6312642 w 8522442"/>
                <a:gd name="connsiteY18" fmla="*/ 228600 h 457200"/>
                <a:gd name="connsiteX19" fmla="*/ 6731742 w 8522442"/>
                <a:gd name="connsiteY19" fmla="*/ 241300 h 457200"/>
                <a:gd name="connsiteX20" fmla="*/ 7239742 w 8522442"/>
                <a:gd name="connsiteY20" fmla="*/ 254000 h 457200"/>
                <a:gd name="connsiteX21" fmla="*/ 7227042 w 8522442"/>
                <a:gd name="connsiteY21" fmla="*/ 292100 h 457200"/>
                <a:gd name="connsiteX22" fmla="*/ 7315942 w 8522442"/>
                <a:gd name="connsiteY22" fmla="*/ 279400 h 457200"/>
                <a:gd name="connsiteX23" fmla="*/ 7620742 w 8522442"/>
                <a:gd name="connsiteY23" fmla="*/ 228600 h 457200"/>
                <a:gd name="connsiteX24" fmla="*/ 7747742 w 8522442"/>
                <a:gd name="connsiteY24" fmla="*/ 215900 h 457200"/>
                <a:gd name="connsiteX25" fmla="*/ 7785842 w 8522442"/>
                <a:gd name="connsiteY25" fmla="*/ 203200 h 457200"/>
                <a:gd name="connsiteX26" fmla="*/ 7849342 w 8522442"/>
                <a:gd name="connsiteY26" fmla="*/ 177800 h 457200"/>
                <a:gd name="connsiteX27" fmla="*/ 8166842 w 8522442"/>
                <a:gd name="connsiteY27" fmla="*/ 190500 h 457200"/>
                <a:gd name="connsiteX28" fmla="*/ 8319242 w 8522442"/>
                <a:gd name="connsiteY28" fmla="*/ 203200 h 457200"/>
                <a:gd name="connsiteX29" fmla="*/ 8433542 w 8522442"/>
                <a:gd name="connsiteY29" fmla="*/ 228600 h 457200"/>
                <a:gd name="connsiteX30" fmla="*/ 8522442 w 8522442"/>
                <a:gd name="connsiteY30" fmla="*/ 241300 h 457200"/>
                <a:gd name="connsiteX31" fmla="*/ 8509742 w 8522442"/>
                <a:gd name="connsiteY31" fmla="*/ 152400 h 457200"/>
                <a:gd name="connsiteX32" fmla="*/ 8471642 w 8522442"/>
                <a:gd name="connsiteY32" fmla="*/ 12700 h 457200"/>
                <a:gd name="connsiteX33" fmla="*/ 8243042 w 8522442"/>
                <a:gd name="connsiteY33" fmla="*/ 25400 h 457200"/>
                <a:gd name="connsiteX34" fmla="*/ 8179542 w 8522442"/>
                <a:gd name="connsiteY34" fmla="*/ 38100 h 457200"/>
                <a:gd name="connsiteX35" fmla="*/ 7950942 w 8522442"/>
                <a:gd name="connsiteY35" fmla="*/ 50800 h 457200"/>
                <a:gd name="connsiteX36" fmla="*/ 7227042 w 8522442"/>
                <a:gd name="connsiteY36" fmla="*/ 25400 h 457200"/>
                <a:gd name="connsiteX37" fmla="*/ 7112742 w 8522442"/>
                <a:gd name="connsiteY37" fmla="*/ 12700 h 457200"/>
                <a:gd name="connsiteX38" fmla="*/ 6668242 w 8522442"/>
                <a:gd name="connsiteY38" fmla="*/ 0 h 457200"/>
                <a:gd name="connsiteX39" fmla="*/ 5245842 w 8522442"/>
                <a:gd name="connsiteY39" fmla="*/ 38100 h 457200"/>
                <a:gd name="connsiteX40" fmla="*/ 5055342 w 8522442"/>
                <a:gd name="connsiteY40" fmla="*/ 63500 h 457200"/>
                <a:gd name="connsiteX41" fmla="*/ 4991842 w 8522442"/>
                <a:gd name="connsiteY41" fmla="*/ 76200 h 457200"/>
                <a:gd name="connsiteX42" fmla="*/ 4814042 w 8522442"/>
                <a:gd name="connsiteY42" fmla="*/ 88900 h 457200"/>
                <a:gd name="connsiteX43" fmla="*/ 3823442 w 8522442"/>
                <a:gd name="connsiteY43" fmla="*/ 101600 h 457200"/>
                <a:gd name="connsiteX44" fmla="*/ 3582142 w 8522442"/>
                <a:gd name="connsiteY44" fmla="*/ 114300 h 457200"/>
                <a:gd name="connsiteX45" fmla="*/ 3493242 w 8522442"/>
                <a:gd name="connsiteY45" fmla="*/ 127000 h 457200"/>
                <a:gd name="connsiteX46" fmla="*/ 3391642 w 8522442"/>
                <a:gd name="connsiteY46" fmla="*/ 139700 h 457200"/>
                <a:gd name="connsiteX47" fmla="*/ 3328142 w 8522442"/>
                <a:gd name="connsiteY47" fmla="*/ 152400 h 457200"/>
                <a:gd name="connsiteX48" fmla="*/ 3251942 w 8522442"/>
                <a:gd name="connsiteY48" fmla="*/ 165100 h 457200"/>
                <a:gd name="connsiteX49" fmla="*/ 3201142 w 8522442"/>
                <a:gd name="connsiteY49" fmla="*/ 177800 h 457200"/>
                <a:gd name="connsiteX50" fmla="*/ 3099542 w 8522442"/>
                <a:gd name="connsiteY50" fmla="*/ 190500 h 457200"/>
                <a:gd name="connsiteX51" fmla="*/ 3036042 w 8522442"/>
                <a:gd name="connsiteY51" fmla="*/ 215900 h 457200"/>
                <a:gd name="connsiteX52" fmla="*/ 2972542 w 8522442"/>
                <a:gd name="connsiteY52" fmla="*/ 228600 h 457200"/>
                <a:gd name="connsiteX53" fmla="*/ 1943842 w 8522442"/>
                <a:gd name="connsiteY53" fmla="*/ 254000 h 457200"/>
                <a:gd name="connsiteX54" fmla="*/ 1448542 w 8522442"/>
                <a:gd name="connsiteY54" fmla="*/ 292100 h 457200"/>
                <a:gd name="connsiteX55" fmla="*/ 1118342 w 8522442"/>
                <a:gd name="connsiteY55" fmla="*/ 304800 h 457200"/>
                <a:gd name="connsiteX56" fmla="*/ 13442 w 8522442"/>
                <a:gd name="connsiteY56" fmla="*/ 317500 h 457200"/>
                <a:gd name="connsiteX57" fmla="*/ 742 w 8522442"/>
                <a:gd name="connsiteY57" fmla="*/ 406400 h 457200"/>
                <a:gd name="connsiteX0" fmla="*/ 742 w 8522442"/>
                <a:gd name="connsiteY0" fmla="*/ 406400 h 457200"/>
                <a:gd name="connsiteX1" fmla="*/ 89642 w 8522442"/>
                <a:gd name="connsiteY1" fmla="*/ 431800 h 457200"/>
                <a:gd name="connsiteX2" fmla="*/ 407142 w 8522442"/>
                <a:gd name="connsiteY2" fmla="*/ 457200 h 457200"/>
                <a:gd name="connsiteX3" fmla="*/ 1778742 w 8522442"/>
                <a:gd name="connsiteY3" fmla="*/ 444500 h 457200"/>
                <a:gd name="connsiteX4" fmla="*/ 1943842 w 8522442"/>
                <a:gd name="connsiteY4" fmla="*/ 431800 h 457200"/>
                <a:gd name="connsiteX5" fmla="*/ 3353542 w 8522442"/>
                <a:gd name="connsiteY5" fmla="*/ 393700 h 457200"/>
                <a:gd name="connsiteX6" fmla="*/ 3455142 w 8522442"/>
                <a:gd name="connsiteY6" fmla="*/ 368300 h 457200"/>
                <a:gd name="connsiteX7" fmla="*/ 3556742 w 8522442"/>
                <a:gd name="connsiteY7" fmla="*/ 342900 h 457200"/>
                <a:gd name="connsiteX8" fmla="*/ 3886942 w 8522442"/>
                <a:gd name="connsiteY8" fmla="*/ 330200 h 457200"/>
                <a:gd name="connsiteX9" fmla="*/ 4394942 w 8522442"/>
                <a:gd name="connsiteY9" fmla="*/ 342900 h 457200"/>
                <a:gd name="connsiteX10" fmla="*/ 5334742 w 8522442"/>
                <a:gd name="connsiteY10" fmla="*/ 355600 h 457200"/>
                <a:gd name="connsiteX11" fmla="*/ 5372842 w 8522442"/>
                <a:gd name="connsiteY11" fmla="*/ 381000 h 457200"/>
                <a:gd name="connsiteX12" fmla="*/ 5703042 w 8522442"/>
                <a:gd name="connsiteY12" fmla="*/ 368300 h 457200"/>
                <a:gd name="connsiteX13" fmla="*/ 5855442 w 8522442"/>
                <a:gd name="connsiteY13" fmla="*/ 342900 h 457200"/>
                <a:gd name="connsiteX14" fmla="*/ 5995142 w 8522442"/>
                <a:gd name="connsiteY14" fmla="*/ 317500 h 457200"/>
                <a:gd name="connsiteX15" fmla="*/ 6084042 w 8522442"/>
                <a:gd name="connsiteY15" fmla="*/ 279400 h 457200"/>
                <a:gd name="connsiteX16" fmla="*/ 6261842 w 8522442"/>
                <a:gd name="connsiteY16" fmla="*/ 241300 h 457200"/>
                <a:gd name="connsiteX17" fmla="*/ 6312642 w 8522442"/>
                <a:gd name="connsiteY17" fmla="*/ 228600 h 457200"/>
                <a:gd name="connsiteX18" fmla="*/ 6731742 w 8522442"/>
                <a:gd name="connsiteY18" fmla="*/ 241300 h 457200"/>
                <a:gd name="connsiteX19" fmla="*/ 7239742 w 8522442"/>
                <a:gd name="connsiteY19" fmla="*/ 254000 h 457200"/>
                <a:gd name="connsiteX20" fmla="*/ 7227042 w 8522442"/>
                <a:gd name="connsiteY20" fmla="*/ 292100 h 457200"/>
                <a:gd name="connsiteX21" fmla="*/ 7315942 w 8522442"/>
                <a:gd name="connsiteY21" fmla="*/ 279400 h 457200"/>
                <a:gd name="connsiteX22" fmla="*/ 7620742 w 8522442"/>
                <a:gd name="connsiteY22" fmla="*/ 228600 h 457200"/>
                <a:gd name="connsiteX23" fmla="*/ 7747742 w 8522442"/>
                <a:gd name="connsiteY23" fmla="*/ 215900 h 457200"/>
                <a:gd name="connsiteX24" fmla="*/ 7785842 w 8522442"/>
                <a:gd name="connsiteY24" fmla="*/ 203200 h 457200"/>
                <a:gd name="connsiteX25" fmla="*/ 7849342 w 8522442"/>
                <a:gd name="connsiteY25" fmla="*/ 177800 h 457200"/>
                <a:gd name="connsiteX26" fmla="*/ 8166842 w 8522442"/>
                <a:gd name="connsiteY26" fmla="*/ 190500 h 457200"/>
                <a:gd name="connsiteX27" fmla="*/ 8319242 w 8522442"/>
                <a:gd name="connsiteY27" fmla="*/ 203200 h 457200"/>
                <a:gd name="connsiteX28" fmla="*/ 8433542 w 8522442"/>
                <a:gd name="connsiteY28" fmla="*/ 228600 h 457200"/>
                <a:gd name="connsiteX29" fmla="*/ 8522442 w 8522442"/>
                <a:gd name="connsiteY29" fmla="*/ 241300 h 457200"/>
                <a:gd name="connsiteX30" fmla="*/ 8509742 w 8522442"/>
                <a:gd name="connsiteY30" fmla="*/ 152400 h 457200"/>
                <a:gd name="connsiteX31" fmla="*/ 8471642 w 8522442"/>
                <a:gd name="connsiteY31" fmla="*/ 12700 h 457200"/>
                <a:gd name="connsiteX32" fmla="*/ 8243042 w 8522442"/>
                <a:gd name="connsiteY32" fmla="*/ 25400 h 457200"/>
                <a:gd name="connsiteX33" fmla="*/ 8179542 w 8522442"/>
                <a:gd name="connsiteY33" fmla="*/ 38100 h 457200"/>
                <a:gd name="connsiteX34" fmla="*/ 7950942 w 8522442"/>
                <a:gd name="connsiteY34" fmla="*/ 50800 h 457200"/>
                <a:gd name="connsiteX35" fmla="*/ 7227042 w 8522442"/>
                <a:gd name="connsiteY35" fmla="*/ 25400 h 457200"/>
                <a:gd name="connsiteX36" fmla="*/ 7112742 w 8522442"/>
                <a:gd name="connsiteY36" fmla="*/ 12700 h 457200"/>
                <a:gd name="connsiteX37" fmla="*/ 6668242 w 8522442"/>
                <a:gd name="connsiteY37" fmla="*/ 0 h 457200"/>
                <a:gd name="connsiteX38" fmla="*/ 5245842 w 8522442"/>
                <a:gd name="connsiteY38" fmla="*/ 38100 h 457200"/>
                <a:gd name="connsiteX39" fmla="*/ 5055342 w 8522442"/>
                <a:gd name="connsiteY39" fmla="*/ 63500 h 457200"/>
                <a:gd name="connsiteX40" fmla="*/ 4991842 w 8522442"/>
                <a:gd name="connsiteY40" fmla="*/ 76200 h 457200"/>
                <a:gd name="connsiteX41" fmla="*/ 4814042 w 8522442"/>
                <a:gd name="connsiteY41" fmla="*/ 88900 h 457200"/>
                <a:gd name="connsiteX42" fmla="*/ 3823442 w 8522442"/>
                <a:gd name="connsiteY42" fmla="*/ 101600 h 457200"/>
                <a:gd name="connsiteX43" fmla="*/ 3582142 w 8522442"/>
                <a:gd name="connsiteY43" fmla="*/ 114300 h 457200"/>
                <a:gd name="connsiteX44" fmla="*/ 3493242 w 8522442"/>
                <a:gd name="connsiteY44" fmla="*/ 127000 h 457200"/>
                <a:gd name="connsiteX45" fmla="*/ 3391642 w 8522442"/>
                <a:gd name="connsiteY45" fmla="*/ 139700 h 457200"/>
                <a:gd name="connsiteX46" fmla="*/ 3328142 w 8522442"/>
                <a:gd name="connsiteY46" fmla="*/ 152400 h 457200"/>
                <a:gd name="connsiteX47" fmla="*/ 3251942 w 8522442"/>
                <a:gd name="connsiteY47" fmla="*/ 165100 h 457200"/>
                <a:gd name="connsiteX48" fmla="*/ 3201142 w 8522442"/>
                <a:gd name="connsiteY48" fmla="*/ 177800 h 457200"/>
                <a:gd name="connsiteX49" fmla="*/ 3099542 w 8522442"/>
                <a:gd name="connsiteY49" fmla="*/ 190500 h 457200"/>
                <a:gd name="connsiteX50" fmla="*/ 3036042 w 8522442"/>
                <a:gd name="connsiteY50" fmla="*/ 215900 h 457200"/>
                <a:gd name="connsiteX51" fmla="*/ 2972542 w 8522442"/>
                <a:gd name="connsiteY51" fmla="*/ 228600 h 457200"/>
                <a:gd name="connsiteX52" fmla="*/ 1943842 w 8522442"/>
                <a:gd name="connsiteY52" fmla="*/ 254000 h 457200"/>
                <a:gd name="connsiteX53" fmla="*/ 1448542 w 8522442"/>
                <a:gd name="connsiteY53" fmla="*/ 292100 h 457200"/>
                <a:gd name="connsiteX54" fmla="*/ 1118342 w 8522442"/>
                <a:gd name="connsiteY54" fmla="*/ 304800 h 457200"/>
                <a:gd name="connsiteX55" fmla="*/ 13442 w 8522442"/>
                <a:gd name="connsiteY55" fmla="*/ 317500 h 457200"/>
                <a:gd name="connsiteX56" fmla="*/ 742 w 8522442"/>
                <a:gd name="connsiteY56" fmla="*/ 406400 h 457200"/>
                <a:gd name="connsiteX0" fmla="*/ 742 w 8522442"/>
                <a:gd name="connsiteY0" fmla="*/ 406400 h 457200"/>
                <a:gd name="connsiteX1" fmla="*/ 407142 w 8522442"/>
                <a:gd name="connsiteY1" fmla="*/ 457200 h 457200"/>
                <a:gd name="connsiteX2" fmla="*/ 1778742 w 8522442"/>
                <a:gd name="connsiteY2" fmla="*/ 444500 h 457200"/>
                <a:gd name="connsiteX3" fmla="*/ 1943842 w 8522442"/>
                <a:gd name="connsiteY3" fmla="*/ 431800 h 457200"/>
                <a:gd name="connsiteX4" fmla="*/ 3353542 w 8522442"/>
                <a:gd name="connsiteY4" fmla="*/ 393700 h 457200"/>
                <a:gd name="connsiteX5" fmla="*/ 3455142 w 8522442"/>
                <a:gd name="connsiteY5" fmla="*/ 368300 h 457200"/>
                <a:gd name="connsiteX6" fmla="*/ 3556742 w 8522442"/>
                <a:gd name="connsiteY6" fmla="*/ 342900 h 457200"/>
                <a:gd name="connsiteX7" fmla="*/ 3886942 w 8522442"/>
                <a:gd name="connsiteY7" fmla="*/ 330200 h 457200"/>
                <a:gd name="connsiteX8" fmla="*/ 4394942 w 8522442"/>
                <a:gd name="connsiteY8" fmla="*/ 342900 h 457200"/>
                <a:gd name="connsiteX9" fmla="*/ 5334742 w 8522442"/>
                <a:gd name="connsiteY9" fmla="*/ 355600 h 457200"/>
                <a:gd name="connsiteX10" fmla="*/ 5372842 w 8522442"/>
                <a:gd name="connsiteY10" fmla="*/ 381000 h 457200"/>
                <a:gd name="connsiteX11" fmla="*/ 5703042 w 8522442"/>
                <a:gd name="connsiteY11" fmla="*/ 368300 h 457200"/>
                <a:gd name="connsiteX12" fmla="*/ 5855442 w 8522442"/>
                <a:gd name="connsiteY12" fmla="*/ 342900 h 457200"/>
                <a:gd name="connsiteX13" fmla="*/ 5995142 w 8522442"/>
                <a:gd name="connsiteY13" fmla="*/ 317500 h 457200"/>
                <a:gd name="connsiteX14" fmla="*/ 6084042 w 8522442"/>
                <a:gd name="connsiteY14" fmla="*/ 279400 h 457200"/>
                <a:gd name="connsiteX15" fmla="*/ 6261842 w 8522442"/>
                <a:gd name="connsiteY15" fmla="*/ 241300 h 457200"/>
                <a:gd name="connsiteX16" fmla="*/ 6312642 w 8522442"/>
                <a:gd name="connsiteY16" fmla="*/ 228600 h 457200"/>
                <a:gd name="connsiteX17" fmla="*/ 6731742 w 8522442"/>
                <a:gd name="connsiteY17" fmla="*/ 241300 h 457200"/>
                <a:gd name="connsiteX18" fmla="*/ 7239742 w 8522442"/>
                <a:gd name="connsiteY18" fmla="*/ 254000 h 457200"/>
                <a:gd name="connsiteX19" fmla="*/ 7227042 w 8522442"/>
                <a:gd name="connsiteY19" fmla="*/ 292100 h 457200"/>
                <a:gd name="connsiteX20" fmla="*/ 7315942 w 8522442"/>
                <a:gd name="connsiteY20" fmla="*/ 279400 h 457200"/>
                <a:gd name="connsiteX21" fmla="*/ 7620742 w 8522442"/>
                <a:gd name="connsiteY21" fmla="*/ 228600 h 457200"/>
                <a:gd name="connsiteX22" fmla="*/ 7747742 w 8522442"/>
                <a:gd name="connsiteY22" fmla="*/ 215900 h 457200"/>
                <a:gd name="connsiteX23" fmla="*/ 7785842 w 8522442"/>
                <a:gd name="connsiteY23" fmla="*/ 203200 h 457200"/>
                <a:gd name="connsiteX24" fmla="*/ 7849342 w 8522442"/>
                <a:gd name="connsiteY24" fmla="*/ 177800 h 457200"/>
                <a:gd name="connsiteX25" fmla="*/ 8166842 w 8522442"/>
                <a:gd name="connsiteY25" fmla="*/ 190500 h 457200"/>
                <a:gd name="connsiteX26" fmla="*/ 8319242 w 8522442"/>
                <a:gd name="connsiteY26" fmla="*/ 203200 h 457200"/>
                <a:gd name="connsiteX27" fmla="*/ 8433542 w 8522442"/>
                <a:gd name="connsiteY27" fmla="*/ 228600 h 457200"/>
                <a:gd name="connsiteX28" fmla="*/ 8522442 w 8522442"/>
                <a:gd name="connsiteY28" fmla="*/ 241300 h 457200"/>
                <a:gd name="connsiteX29" fmla="*/ 8509742 w 8522442"/>
                <a:gd name="connsiteY29" fmla="*/ 152400 h 457200"/>
                <a:gd name="connsiteX30" fmla="*/ 8471642 w 8522442"/>
                <a:gd name="connsiteY30" fmla="*/ 12700 h 457200"/>
                <a:gd name="connsiteX31" fmla="*/ 8243042 w 8522442"/>
                <a:gd name="connsiteY31" fmla="*/ 25400 h 457200"/>
                <a:gd name="connsiteX32" fmla="*/ 8179542 w 8522442"/>
                <a:gd name="connsiteY32" fmla="*/ 38100 h 457200"/>
                <a:gd name="connsiteX33" fmla="*/ 7950942 w 8522442"/>
                <a:gd name="connsiteY33" fmla="*/ 50800 h 457200"/>
                <a:gd name="connsiteX34" fmla="*/ 7227042 w 8522442"/>
                <a:gd name="connsiteY34" fmla="*/ 25400 h 457200"/>
                <a:gd name="connsiteX35" fmla="*/ 7112742 w 8522442"/>
                <a:gd name="connsiteY35" fmla="*/ 12700 h 457200"/>
                <a:gd name="connsiteX36" fmla="*/ 6668242 w 8522442"/>
                <a:gd name="connsiteY36" fmla="*/ 0 h 457200"/>
                <a:gd name="connsiteX37" fmla="*/ 5245842 w 8522442"/>
                <a:gd name="connsiteY37" fmla="*/ 38100 h 457200"/>
                <a:gd name="connsiteX38" fmla="*/ 5055342 w 8522442"/>
                <a:gd name="connsiteY38" fmla="*/ 63500 h 457200"/>
                <a:gd name="connsiteX39" fmla="*/ 4991842 w 8522442"/>
                <a:gd name="connsiteY39" fmla="*/ 76200 h 457200"/>
                <a:gd name="connsiteX40" fmla="*/ 4814042 w 8522442"/>
                <a:gd name="connsiteY40" fmla="*/ 88900 h 457200"/>
                <a:gd name="connsiteX41" fmla="*/ 3823442 w 8522442"/>
                <a:gd name="connsiteY41" fmla="*/ 101600 h 457200"/>
                <a:gd name="connsiteX42" fmla="*/ 3582142 w 8522442"/>
                <a:gd name="connsiteY42" fmla="*/ 114300 h 457200"/>
                <a:gd name="connsiteX43" fmla="*/ 3493242 w 8522442"/>
                <a:gd name="connsiteY43" fmla="*/ 127000 h 457200"/>
                <a:gd name="connsiteX44" fmla="*/ 3391642 w 8522442"/>
                <a:gd name="connsiteY44" fmla="*/ 139700 h 457200"/>
                <a:gd name="connsiteX45" fmla="*/ 3328142 w 8522442"/>
                <a:gd name="connsiteY45" fmla="*/ 152400 h 457200"/>
                <a:gd name="connsiteX46" fmla="*/ 3251942 w 8522442"/>
                <a:gd name="connsiteY46" fmla="*/ 165100 h 457200"/>
                <a:gd name="connsiteX47" fmla="*/ 3201142 w 8522442"/>
                <a:gd name="connsiteY47" fmla="*/ 177800 h 457200"/>
                <a:gd name="connsiteX48" fmla="*/ 3099542 w 8522442"/>
                <a:gd name="connsiteY48" fmla="*/ 190500 h 457200"/>
                <a:gd name="connsiteX49" fmla="*/ 3036042 w 8522442"/>
                <a:gd name="connsiteY49" fmla="*/ 215900 h 457200"/>
                <a:gd name="connsiteX50" fmla="*/ 2972542 w 8522442"/>
                <a:gd name="connsiteY50" fmla="*/ 228600 h 457200"/>
                <a:gd name="connsiteX51" fmla="*/ 1943842 w 8522442"/>
                <a:gd name="connsiteY51" fmla="*/ 254000 h 457200"/>
                <a:gd name="connsiteX52" fmla="*/ 1448542 w 8522442"/>
                <a:gd name="connsiteY52" fmla="*/ 292100 h 457200"/>
                <a:gd name="connsiteX53" fmla="*/ 1118342 w 8522442"/>
                <a:gd name="connsiteY53" fmla="*/ 304800 h 457200"/>
                <a:gd name="connsiteX54" fmla="*/ 13442 w 8522442"/>
                <a:gd name="connsiteY54" fmla="*/ 317500 h 457200"/>
                <a:gd name="connsiteX55" fmla="*/ 742 w 8522442"/>
                <a:gd name="connsiteY55" fmla="*/ 406400 h 457200"/>
                <a:gd name="connsiteX0" fmla="*/ 35694 w 8512944"/>
                <a:gd name="connsiteY0" fmla="*/ 488950 h 488950"/>
                <a:gd name="connsiteX1" fmla="*/ 397644 w 8512944"/>
                <a:gd name="connsiteY1" fmla="*/ 457200 h 488950"/>
                <a:gd name="connsiteX2" fmla="*/ 1769244 w 8512944"/>
                <a:gd name="connsiteY2" fmla="*/ 444500 h 488950"/>
                <a:gd name="connsiteX3" fmla="*/ 1934344 w 8512944"/>
                <a:gd name="connsiteY3" fmla="*/ 431800 h 488950"/>
                <a:gd name="connsiteX4" fmla="*/ 3344044 w 8512944"/>
                <a:gd name="connsiteY4" fmla="*/ 393700 h 488950"/>
                <a:gd name="connsiteX5" fmla="*/ 3445644 w 8512944"/>
                <a:gd name="connsiteY5" fmla="*/ 368300 h 488950"/>
                <a:gd name="connsiteX6" fmla="*/ 3547244 w 8512944"/>
                <a:gd name="connsiteY6" fmla="*/ 342900 h 488950"/>
                <a:gd name="connsiteX7" fmla="*/ 3877444 w 8512944"/>
                <a:gd name="connsiteY7" fmla="*/ 330200 h 488950"/>
                <a:gd name="connsiteX8" fmla="*/ 4385444 w 8512944"/>
                <a:gd name="connsiteY8" fmla="*/ 342900 h 488950"/>
                <a:gd name="connsiteX9" fmla="*/ 5325244 w 8512944"/>
                <a:gd name="connsiteY9" fmla="*/ 355600 h 488950"/>
                <a:gd name="connsiteX10" fmla="*/ 5363344 w 8512944"/>
                <a:gd name="connsiteY10" fmla="*/ 381000 h 488950"/>
                <a:gd name="connsiteX11" fmla="*/ 5693544 w 8512944"/>
                <a:gd name="connsiteY11" fmla="*/ 368300 h 488950"/>
                <a:gd name="connsiteX12" fmla="*/ 5845944 w 8512944"/>
                <a:gd name="connsiteY12" fmla="*/ 342900 h 488950"/>
                <a:gd name="connsiteX13" fmla="*/ 5985644 w 8512944"/>
                <a:gd name="connsiteY13" fmla="*/ 317500 h 488950"/>
                <a:gd name="connsiteX14" fmla="*/ 6074544 w 8512944"/>
                <a:gd name="connsiteY14" fmla="*/ 279400 h 488950"/>
                <a:gd name="connsiteX15" fmla="*/ 6252344 w 8512944"/>
                <a:gd name="connsiteY15" fmla="*/ 241300 h 488950"/>
                <a:gd name="connsiteX16" fmla="*/ 6303144 w 8512944"/>
                <a:gd name="connsiteY16" fmla="*/ 228600 h 488950"/>
                <a:gd name="connsiteX17" fmla="*/ 6722244 w 8512944"/>
                <a:gd name="connsiteY17" fmla="*/ 241300 h 488950"/>
                <a:gd name="connsiteX18" fmla="*/ 7230244 w 8512944"/>
                <a:gd name="connsiteY18" fmla="*/ 254000 h 488950"/>
                <a:gd name="connsiteX19" fmla="*/ 7217544 w 8512944"/>
                <a:gd name="connsiteY19" fmla="*/ 292100 h 488950"/>
                <a:gd name="connsiteX20" fmla="*/ 7306444 w 8512944"/>
                <a:gd name="connsiteY20" fmla="*/ 279400 h 488950"/>
                <a:gd name="connsiteX21" fmla="*/ 7611244 w 8512944"/>
                <a:gd name="connsiteY21" fmla="*/ 228600 h 488950"/>
                <a:gd name="connsiteX22" fmla="*/ 7738244 w 8512944"/>
                <a:gd name="connsiteY22" fmla="*/ 215900 h 488950"/>
                <a:gd name="connsiteX23" fmla="*/ 7776344 w 8512944"/>
                <a:gd name="connsiteY23" fmla="*/ 203200 h 488950"/>
                <a:gd name="connsiteX24" fmla="*/ 7839844 w 8512944"/>
                <a:gd name="connsiteY24" fmla="*/ 177800 h 488950"/>
                <a:gd name="connsiteX25" fmla="*/ 8157344 w 8512944"/>
                <a:gd name="connsiteY25" fmla="*/ 190500 h 488950"/>
                <a:gd name="connsiteX26" fmla="*/ 8309744 w 8512944"/>
                <a:gd name="connsiteY26" fmla="*/ 203200 h 488950"/>
                <a:gd name="connsiteX27" fmla="*/ 8424044 w 8512944"/>
                <a:gd name="connsiteY27" fmla="*/ 228600 h 488950"/>
                <a:gd name="connsiteX28" fmla="*/ 8512944 w 8512944"/>
                <a:gd name="connsiteY28" fmla="*/ 241300 h 488950"/>
                <a:gd name="connsiteX29" fmla="*/ 8500244 w 8512944"/>
                <a:gd name="connsiteY29" fmla="*/ 152400 h 488950"/>
                <a:gd name="connsiteX30" fmla="*/ 8462144 w 8512944"/>
                <a:gd name="connsiteY30" fmla="*/ 12700 h 488950"/>
                <a:gd name="connsiteX31" fmla="*/ 8233544 w 8512944"/>
                <a:gd name="connsiteY31" fmla="*/ 25400 h 488950"/>
                <a:gd name="connsiteX32" fmla="*/ 8170044 w 8512944"/>
                <a:gd name="connsiteY32" fmla="*/ 38100 h 488950"/>
                <a:gd name="connsiteX33" fmla="*/ 7941444 w 8512944"/>
                <a:gd name="connsiteY33" fmla="*/ 50800 h 488950"/>
                <a:gd name="connsiteX34" fmla="*/ 7217544 w 8512944"/>
                <a:gd name="connsiteY34" fmla="*/ 25400 h 488950"/>
                <a:gd name="connsiteX35" fmla="*/ 7103244 w 8512944"/>
                <a:gd name="connsiteY35" fmla="*/ 12700 h 488950"/>
                <a:gd name="connsiteX36" fmla="*/ 6658744 w 8512944"/>
                <a:gd name="connsiteY36" fmla="*/ 0 h 488950"/>
                <a:gd name="connsiteX37" fmla="*/ 5236344 w 8512944"/>
                <a:gd name="connsiteY37" fmla="*/ 38100 h 488950"/>
                <a:gd name="connsiteX38" fmla="*/ 5045844 w 8512944"/>
                <a:gd name="connsiteY38" fmla="*/ 63500 h 488950"/>
                <a:gd name="connsiteX39" fmla="*/ 4982344 w 8512944"/>
                <a:gd name="connsiteY39" fmla="*/ 76200 h 488950"/>
                <a:gd name="connsiteX40" fmla="*/ 4804544 w 8512944"/>
                <a:gd name="connsiteY40" fmla="*/ 88900 h 488950"/>
                <a:gd name="connsiteX41" fmla="*/ 3813944 w 8512944"/>
                <a:gd name="connsiteY41" fmla="*/ 101600 h 488950"/>
                <a:gd name="connsiteX42" fmla="*/ 3572644 w 8512944"/>
                <a:gd name="connsiteY42" fmla="*/ 114300 h 488950"/>
                <a:gd name="connsiteX43" fmla="*/ 3483744 w 8512944"/>
                <a:gd name="connsiteY43" fmla="*/ 127000 h 488950"/>
                <a:gd name="connsiteX44" fmla="*/ 3382144 w 8512944"/>
                <a:gd name="connsiteY44" fmla="*/ 139700 h 488950"/>
                <a:gd name="connsiteX45" fmla="*/ 3318644 w 8512944"/>
                <a:gd name="connsiteY45" fmla="*/ 152400 h 488950"/>
                <a:gd name="connsiteX46" fmla="*/ 3242444 w 8512944"/>
                <a:gd name="connsiteY46" fmla="*/ 165100 h 488950"/>
                <a:gd name="connsiteX47" fmla="*/ 3191644 w 8512944"/>
                <a:gd name="connsiteY47" fmla="*/ 177800 h 488950"/>
                <a:gd name="connsiteX48" fmla="*/ 3090044 w 8512944"/>
                <a:gd name="connsiteY48" fmla="*/ 190500 h 488950"/>
                <a:gd name="connsiteX49" fmla="*/ 3026544 w 8512944"/>
                <a:gd name="connsiteY49" fmla="*/ 215900 h 488950"/>
                <a:gd name="connsiteX50" fmla="*/ 2963044 w 8512944"/>
                <a:gd name="connsiteY50" fmla="*/ 228600 h 488950"/>
                <a:gd name="connsiteX51" fmla="*/ 1934344 w 8512944"/>
                <a:gd name="connsiteY51" fmla="*/ 254000 h 488950"/>
                <a:gd name="connsiteX52" fmla="*/ 1439044 w 8512944"/>
                <a:gd name="connsiteY52" fmla="*/ 292100 h 488950"/>
                <a:gd name="connsiteX53" fmla="*/ 1108844 w 8512944"/>
                <a:gd name="connsiteY53" fmla="*/ 304800 h 488950"/>
                <a:gd name="connsiteX54" fmla="*/ 3944 w 8512944"/>
                <a:gd name="connsiteY54" fmla="*/ 317500 h 488950"/>
                <a:gd name="connsiteX55" fmla="*/ 35694 w 8512944"/>
                <a:gd name="connsiteY55" fmla="*/ 488950 h 488950"/>
                <a:gd name="connsiteX0" fmla="*/ 3731 w 8480981"/>
                <a:gd name="connsiteY0" fmla="*/ 488950 h 488950"/>
                <a:gd name="connsiteX1" fmla="*/ 365681 w 8480981"/>
                <a:gd name="connsiteY1" fmla="*/ 457200 h 488950"/>
                <a:gd name="connsiteX2" fmla="*/ 1737281 w 8480981"/>
                <a:gd name="connsiteY2" fmla="*/ 444500 h 488950"/>
                <a:gd name="connsiteX3" fmla="*/ 1902381 w 8480981"/>
                <a:gd name="connsiteY3" fmla="*/ 431800 h 488950"/>
                <a:gd name="connsiteX4" fmla="*/ 3312081 w 8480981"/>
                <a:gd name="connsiteY4" fmla="*/ 393700 h 488950"/>
                <a:gd name="connsiteX5" fmla="*/ 3413681 w 8480981"/>
                <a:gd name="connsiteY5" fmla="*/ 368300 h 488950"/>
                <a:gd name="connsiteX6" fmla="*/ 3515281 w 8480981"/>
                <a:gd name="connsiteY6" fmla="*/ 342900 h 488950"/>
                <a:gd name="connsiteX7" fmla="*/ 3845481 w 8480981"/>
                <a:gd name="connsiteY7" fmla="*/ 330200 h 488950"/>
                <a:gd name="connsiteX8" fmla="*/ 4353481 w 8480981"/>
                <a:gd name="connsiteY8" fmla="*/ 342900 h 488950"/>
                <a:gd name="connsiteX9" fmla="*/ 5293281 w 8480981"/>
                <a:gd name="connsiteY9" fmla="*/ 355600 h 488950"/>
                <a:gd name="connsiteX10" fmla="*/ 5331381 w 8480981"/>
                <a:gd name="connsiteY10" fmla="*/ 381000 h 488950"/>
                <a:gd name="connsiteX11" fmla="*/ 5661581 w 8480981"/>
                <a:gd name="connsiteY11" fmla="*/ 368300 h 488950"/>
                <a:gd name="connsiteX12" fmla="*/ 5813981 w 8480981"/>
                <a:gd name="connsiteY12" fmla="*/ 342900 h 488950"/>
                <a:gd name="connsiteX13" fmla="*/ 5953681 w 8480981"/>
                <a:gd name="connsiteY13" fmla="*/ 317500 h 488950"/>
                <a:gd name="connsiteX14" fmla="*/ 6042581 w 8480981"/>
                <a:gd name="connsiteY14" fmla="*/ 279400 h 488950"/>
                <a:gd name="connsiteX15" fmla="*/ 6220381 w 8480981"/>
                <a:gd name="connsiteY15" fmla="*/ 241300 h 488950"/>
                <a:gd name="connsiteX16" fmla="*/ 6271181 w 8480981"/>
                <a:gd name="connsiteY16" fmla="*/ 228600 h 488950"/>
                <a:gd name="connsiteX17" fmla="*/ 6690281 w 8480981"/>
                <a:gd name="connsiteY17" fmla="*/ 241300 h 488950"/>
                <a:gd name="connsiteX18" fmla="*/ 7198281 w 8480981"/>
                <a:gd name="connsiteY18" fmla="*/ 254000 h 488950"/>
                <a:gd name="connsiteX19" fmla="*/ 7185581 w 8480981"/>
                <a:gd name="connsiteY19" fmla="*/ 292100 h 488950"/>
                <a:gd name="connsiteX20" fmla="*/ 7274481 w 8480981"/>
                <a:gd name="connsiteY20" fmla="*/ 279400 h 488950"/>
                <a:gd name="connsiteX21" fmla="*/ 7579281 w 8480981"/>
                <a:gd name="connsiteY21" fmla="*/ 228600 h 488950"/>
                <a:gd name="connsiteX22" fmla="*/ 7706281 w 8480981"/>
                <a:gd name="connsiteY22" fmla="*/ 215900 h 488950"/>
                <a:gd name="connsiteX23" fmla="*/ 7744381 w 8480981"/>
                <a:gd name="connsiteY23" fmla="*/ 203200 h 488950"/>
                <a:gd name="connsiteX24" fmla="*/ 7807881 w 8480981"/>
                <a:gd name="connsiteY24" fmla="*/ 177800 h 488950"/>
                <a:gd name="connsiteX25" fmla="*/ 8125381 w 8480981"/>
                <a:gd name="connsiteY25" fmla="*/ 190500 h 488950"/>
                <a:gd name="connsiteX26" fmla="*/ 8277781 w 8480981"/>
                <a:gd name="connsiteY26" fmla="*/ 203200 h 488950"/>
                <a:gd name="connsiteX27" fmla="*/ 8392081 w 8480981"/>
                <a:gd name="connsiteY27" fmla="*/ 228600 h 488950"/>
                <a:gd name="connsiteX28" fmla="*/ 8480981 w 8480981"/>
                <a:gd name="connsiteY28" fmla="*/ 241300 h 488950"/>
                <a:gd name="connsiteX29" fmla="*/ 8468281 w 8480981"/>
                <a:gd name="connsiteY29" fmla="*/ 152400 h 488950"/>
                <a:gd name="connsiteX30" fmla="*/ 8430181 w 8480981"/>
                <a:gd name="connsiteY30" fmla="*/ 12700 h 488950"/>
                <a:gd name="connsiteX31" fmla="*/ 8201581 w 8480981"/>
                <a:gd name="connsiteY31" fmla="*/ 25400 h 488950"/>
                <a:gd name="connsiteX32" fmla="*/ 8138081 w 8480981"/>
                <a:gd name="connsiteY32" fmla="*/ 38100 h 488950"/>
                <a:gd name="connsiteX33" fmla="*/ 7909481 w 8480981"/>
                <a:gd name="connsiteY33" fmla="*/ 50800 h 488950"/>
                <a:gd name="connsiteX34" fmla="*/ 7185581 w 8480981"/>
                <a:gd name="connsiteY34" fmla="*/ 25400 h 488950"/>
                <a:gd name="connsiteX35" fmla="*/ 7071281 w 8480981"/>
                <a:gd name="connsiteY35" fmla="*/ 12700 h 488950"/>
                <a:gd name="connsiteX36" fmla="*/ 6626781 w 8480981"/>
                <a:gd name="connsiteY36" fmla="*/ 0 h 488950"/>
                <a:gd name="connsiteX37" fmla="*/ 5204381 w 8480981"/>
                <a:gd name="connsiteY37" fmla="*/ 38100 h 488950"/>
                <a:gd name="connsiteX38" fmla="*/ 5013881 w 8480981"/>
                <a:gd name="connsiteY38" fmla="*/ 63500 h 488950"/>
                <a:gd name="connsiteX39" fmla="*/ 4950381 w 8480981"/>
                <a:gd name="connsiteY39" fmla="*/ 76200 h 488950"/>
                <a:gd name="connsiteX40" fmla="*/ 4772581 w 8480981"/>
                <a:gd name="connsiteY40" fmla="*/ 88900 h 488950"/>
                <a:gd name="connsiteX41" fmla="*/ 3781981 w 8480981"/>
                <a:gd name="connsiteY41" fmla="*/ 101600 h 488950"/>
                <a:gd name="connsiteX42" fmla="*/ 3540681 w 8480981"/>
                <a:gd name="connsiteY42" fmla="*/ 114300 h 488950"/>
                <a:gd name="connsiteX43" fmla="*/ 3451781 w 8480981"/>
                <a:gd name="connsiteY43" fmla="*/ 127000 h 488950"/>
                <a:gd name="connsiteX44" fmla="*/ 3350181 w 8480981"/>
                <a:gd name="connsiteY44" fmla="*/ 139700 h 488950"/>
                <a:gd name="connsiteX45" fmla="*/ 3286681 w 8480981"/>
                <a:gd name="connsiteY45" fmla="*/ 152400 h 488950"/>
                <a:gd name="connsiteX46" fmla="*/ 3210481 w 8480981"/>
                <a:gd name="connsiteY46" fmla="*/ 165100 h 488950"/>
                <a:gd name="connsiteX47" fmla="*/ 3159681 w 8480981"/>
                <a:gd name="connsiteY47" fmla="*/ 177800 h 488950"/>
                <a:gd name="connsiteX48" fmla="*/ 3058081 w 8480981"/>
                <a:gd name="connsiteY48" fmla="*/ 190500 h 488950"/>
                <a:gd name="connsiteX49" fmla="*/ 2994581 w 8480981"/>
                <a:gd name="connsiteY49" fmla="*/ 215900 h 488950"/>
                <a:gd name="connsiteX50" fmla="*/ 2931081 w 8480981"/>
                <a:gd name="connsiteY50" fmla="*/ 228600 h 488950"/>
                <a:gd name="connsiteX51" fmla="*/ 1902381 w 8480981"/>
                <a:gd name="connsiteY51" fmla="*/ 254000 h 488950"/>
                <a:gd name="connsiteX52" fmla="*/ 1407081 w 8480981"/>
                <a:gd name="connsiteY52" fmla="*/ 292100 h 488950"/>
                <a:gd name="connsiteX53" fmla="*/ 1076881 w 8480981"/>
                <a:gd name="connsiteY53" fmla="*/ 304800 h 488950"/>
                <a:gd name="connsiteX54" fmla="*/ 10081 w 8480981"/>
                <a:gd name="connsiteY54" fmla="*/ 317500 h 488950"/>
                <a:gd name="connsiteX55" fmla="*/ 3731 w 8480981"/>
                <a:gd name="connsiteY55" fmla="*/ 488950 h 488950"/>
                <a:gd name="connsiteX0" fmla="*/ 18380 w 8495630"/>
                <a:gd name="connsiteY0" fmla="*/ 488950 h 488950"/>
                <a:gd name="connsiteX1" fmla="*/ 380330 w 8495630"/>
                <a:gd name="connsiteY1" fmla="*/ 457200 h 488950"/>
                <a:gd name="connsiteX2" fmla="*/ 1751930 w 8495630"/>
                <a:gd name="connsiteY2" fmla="*/ 444500 h 488950"/>
                <a:gd name="connsiteX3" fmla="*/ 1917030 w 8495630"/>
                <a:gd name="connsiteY3" fmla="*/ 431800 h 488950"/>
                <a:gd name="connsiteX4" fmla="*/ 3326730 w 8495630"/>
                <a:gd name="connsiteY4" fmla="*/ 393700 h 488950"/>
                <a:gd name="connsiteX5" fmla="*/ 3428330 w 8495630"/>
                <a:gd name="connsiteY5" fmla="*/ 368300 h 488950"/>
                <a:gd name="connsiteX6" fmla="*/ 3529930 w 8495630"/>
                <a:gd name="connsiteY6" fmla="*/ 342900 h 488950"/>
                <a:gd name="connsiteX7" fmla="*/ 3860130 w 8495630"/>
                <a:gd name="connsiteY7" fmla="*/ 330200 h 488950"/>
                <a:gd name="connsiteX8" fmla="*/ 4368130 w 8495630"/>
                <a:gd name="connsiteY8" fmla="*/ 342900 h 488950"/>
                <a:gd name="connsiteX9" fmla="*/ 5307930 w 8495630"/>
                <a:gd name="connsiteY9" fmla="*/ 355600 h 488950"/>
                <a:gd name="connsiteX10" fmla="*/ 5346030 w 8495630"/>
                <a:gd name="connsiteY10" fmla="*/ 381000 h 488950"/>
                <a:gd name="connsiteX11" fmla="*/ 5676230 w 8495630"/>
                <a:gd name="connsiteY11" fmla="*/ 368300 h 488950"/>
                <a:gd name="connsiteX12" fmla="*/ 5828630 w 8495630"/>
                <a:gd name="connsiteY12" fmla="*/ 342900 h 488950"/>
                <a:gd name="connsiteX13" fmla="*/ 5968330 w 8495630"/>
                <a:gd name="connsiteY13" fmla="*/ 317500 h 488950"/>
                <a:gd name="connsiteX14" fmla="*/ 6057230 w 8495630"/>
                <a:gd name="connsiteY14" fmla="*/ 279400 h 488950"/>
                <a:gd name="connsiteX15" fmla="*/ 6235030 w 8495630"/>
                <a:gd name="connsiteY15" fmla="*/ 241300 h 488950"/>
                <a:gd name="connsiteX16" fmla="*/ 6285830 w 8495630"/>
                <a:gd name="connsiteY16" fmla="*/ 228600 h 488950"/>
                <a:gd name="connsiteX17" fmla="*/ 6704930 w 8495630"/>
                <a:gd name="connsiteY17" fmla="*/ 241300 h 488950"/>
                <a:gd name="connsiteX18" fmla="*/ 7212930 w 8495630"/>
                <a:gd name="connsiteY18" fmla="*/ 254000 h 488950"/>
                <a:gd name="connsiteX19" fmla="*/ 7200230 w 8495630"/>
                <a:gd name="connsiteY19" fmla="*/ 292100 h 488950"/>
                <a:gd name="connsiteX20" fmla="*/ 7289130 w 8495630"/>
                <a:gd name="connsiteY20" fmla="*/ 279400 h 488950"/>
                <a:gd name="connsiteX21" fmla="*/ 7593930 w 8495630"/>
                <a:gd name="connsiteY21" fmla="*/ 228600 h 488950"/>
                <a:gd name="connsiteX22" fmla="*/ 7720930 w 8495630"/>
                <a:gd name="connsiteY22" fmla="*/ 215900 h 488950"/>
                <a:gd name="connsiteX23" fmla="*/ 7759030 w 8495630"/>
                <a:gd name="connsiteY23" fmla="*/ 203200 h 488950"/>
                <a:gd name="connsiteX24" fmla="*/ 7822530 w 8495630"/>
                <a:gd name="connsiteY24" fmla="*/ 177800 h 488950"/>
                <a:gd name="connsiteX25" fmla="*/ 8140030 w 8495630"/>
                <a:gd name="connsiteY25" fmla="*/ 190500 h 488950"/>
                <a:gd name="connsiteX26" fmla="*/ 8292430 w 8495630"/>
                <a:gd name="connsiteY26" fmla="*/ 203200 h 488950"/>
                <a:gd name="connsiteX27" fmla="*/ 8406730 w 8495630"/>
                <a:gd name="connsiteY27" fmla="*/ 228600 h 488950"/>
                <a:gd name="connsiteX28" fmla="*/ 8495630 w 8495630"/>
                <a:gd name="connsiteY28" fmla="*/ 241300 h 488950"/>
                <a:gd name="connsiteX29" fmla="*/ 8482930 w 8495630"/>
                <a:gd name="connsiteY29" fmla="*/ 152400 h 488950"/>
                <a:gd name="connsiteX30" fmla="*/ 8444830 w 8495630"/>
                <a:gd name="connsiteY30" fmla="*/ 12700 h 488950"/>
                <a:gd name="connsiteX31" fmla="*/ 8216230 w 8495630"/>
                <a:gd name="connsiteY31" fmla="*/ 25400 h 488950"/>
                <a:gd name="connsiteX32" fmla="*/ 8152730 w 8495630"/>
                <a:gd name="connsiteY32" fmla="*/ 38100 h 488950"/>
                <a:gd name="connsiteX33" fmla="*/ 7924130 w 8495630"/>
                <a:gd name="connsiteY33" fmla="*/ 50800 h 488950"/>
                <a:gd name="connsiteX34" fmla="*/ 7200230 w 8495630"/>
                <a:gd name="connsiteY34" fmla="*/ 25400 h 488950"/>
                <a:gd name="connsiteX35" fmla="*/ 7085930 w 8495630"/>
                <a:gd name="connsiteY35" fmla="*/ 12700 h 488950"/>
                <a:gd name="connsiteX36" fmla="*/ 6641430 w 8495630"/>
                <a:gd name="connsiteY36" fmla="*/ 0 h 488950"/>
                <a:gd name="connsiteX37" fmla="*/ 5219030 w 8495630"/>
                <a:gd name="connsiteY37" fmla="*/ 38100 h 488950"/>
                <a:gd name="connsiteX38" fmla="*/ 5028530 w 8495630"/>
                <a:gd name="connsiteY38" fmla="*/ 63500 h 488950"/>
                <a:gd name="connsiteX39" fmla="*/ 4965030 w 8495630"/>
                <a:gd name="connsiteY39" fmla="*/ 76200 h 488950"/>
                <a:gd name="connsiteX40" fmla="*/ 4787230 w 8495630"/>
                <a:gd name="connsiteY40" fmla="*/ 88900 h 488950"/>
                <a:gd name="connsiteX41" fmla="*/ 3796630 w 8495630"/>
                <a:gd name="connsiteY41" fmla="*/ 101600 h 488950"/>
                <a:gd name="connsiteX42" fmla="*/ 3555330 w 8495630"/>
                <a:gd name="connsiteY42" fmla="*/ 114300 h 488950"/>
                <a:gd name="connsiteX43" fmla="*/ 3466430 w 8495630"/>
                <a:gd name="connsiteY43" fmla="*/ 127000 h 488950"/>
                <a:gd name="connsiteX44" fmla="*/ 3364830 w 8495630"/>
                <a:gd name="connsiteY44" fmla="*/ 139700 h 488950"/>
                <a:gd name="connsiteX45" fmla="*/ 3301330 w 8495630"/>
                <a:gd name="connsiteY45" fmla="*/ 152400 h 488950"/>
                <a:gd name="connsiteX46" fmla="*/ 3225130 w 8495630"/>
                <a:gd name="connsiteY46" fmla="*/ 165100 h 488950"/>
                <a:gd name="connsiteX47" fmla="*/ 3174330 w 8495630"/>
                <a:gd name="connsiteY47" fmla="*/ 177800 h 488950"/>
                <a:gd name="connsiteX48" fmla="*/ 3072730 w 8495630"/>
                <a:gd name="connsiteY48" fmla="*/ 190500 h 488950"/>
                <a:gd name="connsiteX49" fmla="*/ 3009230 w 8495630"/>
                <a:gd name="connsiteY49" fmla="*/ 215900 h 488950"/>
                <a:gd name="connsiteX50" fmla="*/ 2945730 w 8495630"/>
                <a:gd name="connsiteY50" fmla="*/ 228600 h 488950"/>
                <a:gd name="connsiteX51" fmla="*/ 1917030 w 8495630"/>
                <a:gd name="connsiteY51" fmla="*/ 254000 h 488950"/>
                <a:gd name="connsiteX52" fmla="*/ 1421730 w 8495630"/>
                <a:gd name="connsiteY52" fmla="*/ 292100 h 488950"/>
                <a:gd name="connsiteX53" fmla="*/ 1091530 w 8495630"/>
                <a:gd name="connsiteY53" fmla="*/ 304800 h 488950"/>
                <a:gd name="connsiteX54" fmla="*/ 5680 w 8495630"/>
                <a:gd name="connsiteY54" fmla="*/ 304800 h 488950"/>
                <a:gd name="connsiteX55" fmla="*/ 18380 w 8495630"/>
                <a:gd name="connsiteY55" fmla="*/ 488950 h 488950"/>
                <a:gd name="connsiteX0" fmla="*/ 18380 w 8495630"/>
                <a:gd name="connsiteY0" fmla="*/ 488950 h 488950"/>
                <a:gd name="connsiteX1" fmla="*/ 691480 w 8495630"/>
                <a:gd name="connsiteY1" fmla="*/ 482600 h 488950"/>
                <a:gd name="connsiteX2" fmla="*/ 1751930 w 8495630"/>
                <a:gd name="connsiteY2" fmla="*/ 444500 h 488950"/>
                <a:gd name="connsiteX3" fmla="*/ 1917030 w 8495630"/>
                <a:gd name="connsiteY3" fmla="*/ 431800 h 488950"/>
                <a:gd name="connsiteX4" fmla="*/ 3326730 w 8495630"/>
                <a:gd name="connsiteY4" fmla="*/ 393700 h 488950"/>
                <a:gd name="connsiteX5" fmla="*/ 3428330 w 8495630"/>
                <a:gd name="connsiteY5" fmla="*/ 368300 h 488950"/>
                <a:gd name="connsiteX6" fmla="*/ 3529930 w 8495630"/>
                <a:gd name="connsiteY6" fmla="*/ 342900 h 488950"/>
                <a:gd name="connsiteX7" fmla="*/ 3860130 w 8495630"/>
                <a:gd name="connsiteY7" fmla="*/ 330200 h 488950"/>
                <a:gd name="connsiteX8" fmla="*/ 4368130 w 8495630"/>
                <a:gd name="connsiteY8" fmla="*/ 342900 h 488950"/>
                <a:gd name="connsiteX9" fmla="*/ 5307930 w 8495630"/>
                <a:gd name="connsiteY9" fmla="*/ 355600 h 488950"/>
                <a:gd name="connsiteX10" fmla="*/ 5346030 w 8495630"/>
                <a:gd name="connsiteY10" fmla="*/ 381000 h 488950"/>
                <a:gd name="connsiteX11" fmla="*/ 5676230 w 8495630"/>
                <a:gd name="connsiteY11" fmla="*/ 368300 h 488950"/>
                <a:gd name="connsiteX12" fmla="*/ 5828630 w 8495630"/>
                <a:gd name="connsiteY12" fmla="*/ 342900 h 488950"/>
                <a:gd name="connsiteX13" fmla="*/ 5968330 w 8495630"/>
                <a:gd name="connsiteY13" fmla="*/ 317500 h 488950"/>
                <a:gd name="connsiteX14" fmla="*/ 6057230 w 8495630"/>
                <a:gd name="connsiteY14" fmla="*/ 279400 h 488950"/>
                <a:gd name="connsiteX15" fmla="*/ 6235030 w 8495630"/>
                <a:gd name="connsiteY15" fmla="*/ 241300 h 488950"/>
                <a:gd name="connsiteX16" fmla="*/ 6285830 w 8495630"/>
                <a:gd name="connsiteY16" fmla="*/ 228600 h 488950"/>
                <a:gd name="connsiteX17" fmla="*/ 6704930 w 8495630"/>
                <a:gd name="connsiteY17" fmla="*/ 241300 h 488950"/>
                <a:gd name="connsiteX18" fmla="*/ 7212930 w 8495630"/>
                <a:gd name="connsiteY18" fmla="*/ 254000 h 488950"/>
                <a:gd name="connsiteX19" fmla="*/ 7200230 w 8495630"/>
                <a:gd name="connsiteY19" fmla="*/ 292100 h 488950"/>
                <a:gd name="connsiteX20" fmla="*/ 7289130 w 8495630"/>
                <a:gd name="connsiteY20" fmla="*/ 279400 h 488950"/>
                <a:gd name="connsiteX21" fmla="*/ 7593930 w 8495630"/>
                <a:gd name="connsiteY21" fmla="*/ 228600 h 488950"/>
                <a:gd name="connsiteX22" fmla="*/ 7720930 w 8495630"/>
                <a:gd name="connsiteY22" fmla="*/ 215900 h 488950"/>
                <a:gd name="connsiteX23" fmla="*/ 7759030 w 8495630"/>
                <a:gd name="connsiteY23" fmla="*/ 203200 h 488950"/>
                <a:gd name="connsiteX24" fmla="*/ 7822530 w 8495630"/>
                <a:gd name="connsiteY24" fmla="*/ 177800 h 488950"/>
                <a:gd name="connsiteX25" fmla="*/ 8140030 w 8495630"/>
                <a:gd name="connsiteY25" fmla="*/ 190500 h 488950"/>
                <a:gd name="connsiteX26" fmla="*/ 8292430 w 8495630"/>
                <a:gd name="connsiteY26" fmla="*/ 203200 h 488950"/>
                <a:gd name="connsiteX27" fmla="*/ 8406730 w 8495630"/>
                <a:gd name="connsiteY27" fmla="*/ 228600 h 488950"/>
                <a:gd name="connsiteX28" fmla="*/ 8495630 w 8495630"/>
                <a:gd name="connsiteY28" fmla="*/ 241300 h 488950"/>
                <a:gd name="connsiteX29" fmla="*/ 8482930 w 8495630"/>
                <a:gd name="connsiteY29" fmla="*/ 152400 h 488950"/>
                <a:gd name="connsiteX30" fmla="*/ 8444830 w 8495630"/>
                <a:gd name="connsiteY30" fmla="*/ 12700 h 488950"/>
                <a:gd name="connsiteX31" fmla="*/ 8216230 w 8495630"/>
                <a:gd name="connsiteY31" fmla="*/ 25400 h 488950"/>
                <a:gd name="connsiteX32" fmla="*/ 8152730 w 8495630"/>
                <a:gd name="connsiteY32" fmla="*/ 38100 h 488950"/>
                <a:gd name="connsiteX33" fmla="*/ 7924130 w 8495630"/>
                <a:gd name="connsiteY33" fmla="*/ 50800 h 488950"/>
                <a:gd name="connsiteX34" fmla="*/ 7200230 w 8495630"/>
                <a:gd name="connsiteY34" fmla="*/ 25400 h 488950"/>
                <a:gd name="connsiteX35" fmla="*/ 7085930 w 8495630"/>
                <a:gd name="connsiteY35" fmla="*/ 12700 h 488950"/>
                <a:gd name="connsiteX36" fmla="*/ 6641430 w 8495630"/>
                <a:gd name="connsiteY36" fmla="*/ 0 h 488950"/>
                <a:gd name="connsiteX37" fmla="*/ 5219030 w 8495630"/>
                <a:gd name="connsiteY37" fmla="*/ 38100 h 488950"/>
                <a:gd name="connsiteX38" fmla="*/ 5028530 w 8495630"/>
                <a:gd name="connsiteY38" fmla="*/ 63500 h 488950"/>
                <a:gd name="connsiteX39" fmla="*/ 4965030 w 8495630"/>
                <a:gd name="connsiteY39" fmla="*/ 76200 h 488950"/>
                <a:gd name="connsiteX40" fmla="*/ 4787230 w 8495630"/>
                <a:gd name="connsiteY40" fmla="*/ 88900 h 488950"/>
                <a:gd name="connsiteX41" fmla="*/ 3796630 w 8495630"/>
                <a:gd name="connsiteY41" fmla="*/ 101600 h 488950"/>
                <a:gd name="connsiteX42" fmla="*/ 3555330 w 8495630"/>
                <a:gd name="connsiteY42" fmla="*/ 114300 h 488950"/>
                <a:gd name="connsiteX43" fmla="*/ 3466430 w 8495630"/>
                <a:gd name="connsiteY43" fmla="*/ 127000 h 488950"/>
                <a:gd name="connsiteX44" fmla="*/ 3364830 w 8495630"/>
                <a:gd name="connsiteY44" fmla="*/ 139700 h 488950"/>
                <a:gd name="connsiteX45" fmla="*/ 3301330 w 8495630"/>
                <a:gd name="connsiteY45" fmla="*/ 152400 h 488950"/>
                <a:gd name="connsiteX46" fmla="*/ 3225130 w 8495630"/>
                <a:gd name="connsiteY46" fmla="*/ 165100 h 488950"/>
                <a:gd name="connsiteX47" fmla="*/ 3174330 w 8495630"/>
                <a:gd name="connsiteY47" fmla="*/ 177800 h 488950"/>
                <a:gd name="connsiteX48" fmla="*/ 3072730 w 8495630"/>
                <a:gd name="connsiteY48" fmla="*/ 190500 h 488950"/>
                <a:gd name="connsiteX49" fmla="*/ 3009230 w 8495630"/>
                <a:gd name="connsiteY49" fmla="*/ 215900 h 488950"/>
                <a:gd name="connsiteX50" fmla="*/ 2945730 w 8495630"/>
                <a:gd name="connsiteY50" fmla="*/ 228600 h 488950"/>
                <a:gd name="connsiteX51" fmla="*/ 1917030 w 8495630"/>
                <a:gd name="connsiteY51" fmla="*/ 254000 h 488950"/>
                <a:gd name="connsiteX52" fmla="*/ 1421730 w 8495630"/>
                <a:gd name="connsiteY52" fmla="*/ 292100 h 488950"/>
                <a:gd name="connsiteX53" fmla="*/ 1091530 w 8495630"/>
                <a:gd name="connsiteY53" fmla="*/ 304800 h 488950"/>
                <a:gd name="connsiteX54" fmla="*/ 5680 w 8495630"/>
                <a:gd name="connsiteY54" fmla="*/ 304800 h 488950"/>
                <a:gd name="connsiteX55" fmla="*/ 18380 w 8495630"/>
                <a:gd name="connsiteY55" fmla="*/ 488950 h 488950"/>
                <a:gd name="connsiteX0" fmla="*/ 18380 w 8495630"/>
                <a:gd name="connsiteY0" fmla="*/ 488950 h 488950"/>
                <a:gd name="connsiteX1" fmla="*/ 691480 w 8495630"/>
                <a:gd name="connsiteY1" fmla="*/ 482600 h 488950"/>
                <a:gd name="connsiteX2" fmla="*/ 1751930 w 8495630"/>
                <a:gd name="connsiteY2" fmla="*/ 444500 h 488950"/>
                <a:gd name="connsiteX3" fmla="*/ 1917030 w 8495630"/>
                <a:gd name="connsiteY3" fmla="*/ 431800 h 488950"/>
                <a:gd name="connsiteX4" fmla="*/ 3326730 w 8495630"/>
                <a:gd name="connsiteY4" fmla="*/ 393700 h 488950"/>
                <a:gd name="connsiteX5" fmla="*/ 3428330 w 8495630"/>
                <a:gd name="connsiteY5" fmla="*/ 368300 h 488950"/>
                <a:gd name="connsiteX6" fmla="*/ 3529930 w 8495630"/>
                <a:gd name="connsiteY6" fmla="*/ 342900 h 488950"/>
                <a:gd name="connsiteX7" fmla="*/ 3860130 w 8495630"/>
                <a:gd name="connsiteY7" fmla="*/ 330200 h 488950"/>
                <a:gd name="connsiteX8" fmla="*/ 4368130 w 8495630"/>
                <a:gd name="connsiteY8" fmla="*/ 342900 h 488950"/>
                <a:gd name="connsiteX9" fmla="*/ 5307930 w 8495630"/>
                <a:gd name="connsiteY9" fmla="*/ 355600 h 488950"/>
                <a:gd name="connsiteX10" fmla="*/ 5346030 w 8495630"/>
                <a:gd name="connsiteY10" fmla="*/ 381000 h 488950"/>
                <a:gd name="connsiteX11" fmla="*/ 5676230 w 8495630"/>
                <a:gd name="connsiteY11" fmla="*/ 368300 h 488950"/>
                <a:gd name="connsiteX12" fmla="*/ 5828630 w 8495630"/>
                <a:gd name="connsiteY12" fmla="*/ 342900 h 488950"/>
                <a:gd name="connsiteX13" fmla="*/ 5968330 w 8495630"/>
                <a:gd name="connsiteY13" fmla="*/ 317500 h 488950"/>
                <a:gd name="connsiteX14" fmla="*/ 6057230 w 8495630"/>
                <a:gd name="connsiteY14" fmla="*/ 279400 h 488950"/>
                <a:gd name="connsiteX15" fmla="*/ 6235030 w 8495630"/>
                <a:gd name="connsiteY15" fmla="*/ 241300 h 488950"/>
                <a:gd name="connsiteX16" fmla="*/ 6285830 w 8495630"/>
                <a:gd name="connsiteY16" fmla="*/ 228600 h 488950"/>
                <a:gd name="connsiteX17" fmla="*/ 6704930 w 8495630"/>
                <a:gd name="connsiteY17" fmla="*/ 241300 h 488950"/>
                <a:gd name="connsiteX18" fmla="*/ 7212930 w 8495630"/>
                <a:gd name="connsiteY18" fmla="*/ 254000 h 488950"/>
                <a:gd name="connsiteX19" fmla="*/ 7200230 w 8495630"/>
                <a:gd name="connsiteY19" fmla="*/ 292100 h 488950"/>
                <a:gd name="connsiteX20" fmla="*/ 7289130 w 8495630"/>
                <a:gd name="connsiteY20" fmla="*/ 279400 h 488950"/>
                <a:gd name="connsiteX21" fmla="*/ 7593930 w 8495630"/>
                <a:gd name="connsiteY21" fmla="*/ 228600 h 488950"/>
                <a:gd name="connsiteX22" fmla="*/ 7720930 w 8495630"/>
                <a:gd name="connsiteY22" fmla="*/ 215900 h 488950"/>
                <a:gd name="connsiteX23" fmla="*/ 7759030 w 8495630"/>
                <a:gd name="connsiteY23" fmla="*/ 203200 h 488950"/>
                <a:gd name="connsiteX24" fmla="*/ 7822530 w 8495630"/>
                <a:gd name="connsiteY24" fmla="*/ 177800 h 488950"/>
                <a:gd name="connsiteX25" fmla="*/ 8140030 w 8495630"/>
                <a:gd name="connsiteY25" fmla="*/ 190500 h 488950"/>
                <a:gd name="connsiteX26" fmla="*/ 8292430 w 8495630"/>
                <a:gd name="connsiteY26" fmla="*/ 203200 h 488950"/>
                <a:gd name="connsiteX27" fmla="*/ 8406730 w 8495630"/>
                <a:gd name="connsiteY27" fmla="*/ 228600 h 488950"/>
                <a:gd name="connsiteX28" fmla="*/ 8495630 w 8495630"/>
                <a:gd name="connsiteY28" fmla="*/ 241300 h 488950"/>
                <a:gd name="connsiteX29" fmla="*/ 8482930 w 8495630"/>
                <a:gd name="connsiteY29" fmla="*/ 152400 h 488950"/>
                <a:gd name="connsiteX30" fmla="*/ 8444830 w 8495630"/>
                <a:gd name="connsiteY30" fmla="*/ 12700 h 488950"/>
                <a:gd name="connsiteX31" fmla="*/ 8216230 w 8495630"/>
                <a:gd name="connsiteY31" fmla="*/ 25400 h 488950"/>
                <a:gd name="connsiteX32" fmla="*/ 8152730 w 8495630"/>
                <a:gd name="connsiteY32" fmla="*/ 38100 h 488950"/>
                <a:gd name="connsiteX33" fmla="*/ 7924130 w 8495630"/>
                <a:gd name="connsiteY33" fmla="*/ 50800 h 488950"/>
                <a:gd name="connsiteX34" fmla="*/ 7200230 w 8495630"/>
                <a:gd name="connsiteY34" fmla="*/ 25400 h 488950"/>
                <a:gd name="connsiteX35" fmla="*/ 7085930 w 8495630"/>
                <a:gd name="connsiteY35" fmla="*/ 12700 h 488950"/>
                <a:gd name="connsiteX36" fmla="*/ 6641430 w 8495630"/>
                <a:gd name="connsiteY36" fmla="*/ 0 h 488950"/>
                <a:gd name="connsiteX37" fmla="*/ 5219030 w 8495630"/>
                <a:gd name="connsiteY37" fmla="*/ 38100 h 488950"/>
                <a:gd name="connsiteX38" fmla="*/ 5028530 w 8495630"/>
                <a:gd name="connsiteY38" fmla="*/ 63500 h 488950"/>
                <a:gd name="connsiteX39" fmla="*/ 4965030 w 8495630"/>
                <a:gd name="connsiteY39" fmla="*/ 76200 h 488950"/>
                <a:gd name="connsiteX40" fmla="*/ 4787230 w 8495630"/>
                <a:gd name="connsiteY40" fmla="*/ 88900 h 488950"/>
                <a:gd name="connsiteX41" fmla="*/ 3796630 w 8495630"/>
                <a:gd name="connsiteY41" fmla="*/ 101600 h 488950"/>
                <a:gd name="connsiteX42" fmla="*/ 3555330 w 8495630"/>
                <a:gd name="connsiteY42" fmla="*/ 114300 h 488950"/>
                <a:gd name="connsiteX43" fmla="*/ 3466430 w 8495630"/>
                <a:gd name="connsiteY43" fmla="*/ 127000 h 488950"/>
                <a:gd name="connsiteX44" fmla="*/ 3364830 w 8495630"/>
                <a:gd name="connsiteY44" fmla="*/ 139700 h 488950"/>
                <a:gd name="connsiteX45" fmla="*/ 3301330 w 8495630"/>
                <a:gd name="connsiteY45" fmla="*/ 152400 h 488950"/>
                <a:gd name="connsiteX46" fmla="*/ 3225130 w 8495630"/>
                <a:gd name="connsiteY46" fmla="*/ 165100 h 488950"/>
                <a:gd name="connsiteX47" fmla="*/ 3174330 w 8495630"/>
                <a:gd name="connsiteY47" fmla="*/ 177800 h 488950"/>
                <a:gd name="connsiteX48" fmla="*/ 3072730 w 8495630"/>
                <a:gd name="connsiteY48" fmla="*/ 190500 h 488950"/>
                <a:gd name="connsiteX49" fmla="*/ 3009230 w 8495630"/>
                <a:gd name="connsiteY49" fmla="*/ 215900 h 488950"/>
                <a:gd name="connsiteX50" fmla="*/ 2945730 w 8495630"/>
                <a:gd name="connsiteY50" fmla="*/ 228600 h 488950"/>
                <a:gd name="connsiteX51" fmla="*/ 1917030 w 8495630"/>
                <a:gd name="connsiteY51" fmla="*/ 254000 h 488950"/>
                <a:gd name="connsiteX52" fmla="*/ 1091530 w 8495630"/>
                <a:gd name="connsiteY52" fmla="*/ 304800 h 488950"/>
                <a:gd name="connsiteX53" fmla="*/ 5680 w 8495630"/>
                <a:gd name="connsiteY53" fmla="*/ 304800 h 488950"/>
                <a:gd name="connsiteX54" fmla="*/ 18380 w 8495630"/>
                <a:gd name="connsiteY54"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326730 w 8495630"/>
                <a:gd name="connsiteY3" fmla="*/ 393700 h 488950"/>
                <a:gd name="connsiteX4" fmla="*/ 3428330 w 8495630"/>
                <a:gd name="connsiteY4" fmla="*/ 368300 h 488950"/>
                <a:gd name="connsiteX5" fmla="*/ 3529930 w 8495630"/>
                <a:gd name="connsiteY5" fmla="*/ 342900 h 488950"/>
                <a:gd name="connsiteX6" fmla="*/ 3860130 w 8495630"/>
                <a:gd name="connsiteY6" fmla="*/ 330200 h 488950"/>
                <a:gd name="connsiteX7" fmla="*/ 4368130 w 8495630"/>
                <a:gd name="connsiteY7" fmla="*/ 342900 h 488950"/>
                <a:gd name="connsiteX8" fmla="*/ 5307930 w 8495630"/>
                <a:gd name="connsiteY8" fmla="*/ 355600 h 488950"/>
                <a:gd name="connsiteX9" fmla="*/ 5346030 w 8495630"/>
                <a:gd name="connsiteY9" fmla="*/ 381000 h 488950"/>
                <a:gd name="connsiteX10" fmla="*/ 5676230 w 8495630"/>
                <a:gd name="connsiteY10" fmla="*/ 368300 h 488950"/>
                <a:gd name="connsiteX11" fmla="*/ 5828630 w 8495630"/>
                <a:gd name="connsiteY11" fmla="*/ 342900 h 488950"/>
                <a:gd name="connsiteX12" fmla="*/ 5968330 w 8495630"/>
                <a:gd name="connsiteY12" fmla="*/ 317500 h 488950"/>
                <a:gd name="connsiteX13" fmla="*/ 6057230 w 8495630"/>
                <a:gd name="connsiteY13" fmla="*/ 279400 h 488950"/>
                <a:gd name="connsiteX14" fmla="*/ 6235030 w 8495630"/>
                <a:gd name="connsiteY14" fmla="*/ 241300 h 488950"/>
                <a:gd name="connsiteX15" fmla="*/ 6285830 w 8495630"/>
                <a:gd name="connsiteY15" fmla="*/ 228600 h 488950"/>
                <a:gd name="connsiteX16" fmla="*/ 6704930 w 8495630"/>
                <a:gd name="connsiteY16" fmla="*/ 241300 h 488950"/>
                <a:gd name="connsiteX17" fmla="*/ 7212930 w 8495630"/>
                <a:gd name="connsiteY17" fmla="*/ 254000 h 488950"/>
                <a:gd name="connsiteX18" fmla="*/ 7200230 w 8495630"/>
                <a:gd name="connsiteY18" fmla="*/ 292100 h 488950"/>
                <a:gd name="connsiteX19" fmla="*/ 7289130 w 8495630"/>
                <a:gd name="connsiteY19" fmla="*/ 279400 h 488950"/>
                <a:gd name="connsiteX20" fmla="*/ 7593930 w 8495630"/>
                <a:gd name="connsiteY20" fmla="*/ 228600 h 488950"/>
                <a:gd name="connsiteX21" fmla="*/ 7720930 w 8495630"/>
                <a:gd name="connsiteY21" fmla="*/ 215900 h 488950"/>
                <a:gd name="connsiteX22" fmla="*/ 7759030 w 8495630"/>
                <a:gd name="connsiteY22" fmla="*/ 203200 h 488950"/>
                <a:gd name="connsiteX23" fmla="*/ 7822530 w 8495630"/>
                <a:gd name="connsiteY23" fmla="*/ 177800 h 488950"/>
                <a:gd name="connsiteX24" fmla="*/ 8140030 w 8495630"/>
                <a:gd name="connsiteY24" fmla="*/ 190500 h 488950"/>
                <a:gd name="connsiteX25" fmla="*/ 8292430 w 8495630"/>
                <a:gd name="connsiteY25" fmla="*/ 203200 h 488950"/>
                <a:gd name="connsiteX26" fmla="*/ 8406730 w 8495630"/>
                <a:gd name="connsiteY26" fmla="*/ 228600 h 488950"/>
                <a:gd name="connsiteX27" fmla="*/ 8495630 w 8495630"/>
                <a:gd name="connsiteY27" fmla="*/ 241300 h 488950"/>
                <a:gd name="connsiteX28" fmla="*/ 8482930 w 8495630"/>
                <a:gd name="connsiteY28" fmla="*/ 152400 h 488950"/>
                <a:gd name="connsiteX29" fmla="*/ 8444830 w 8495630"/>
                <a:gd name="connsiteY29" fmla="*/ 12700 h 488950"/>
                <a:gd name="connsiteX30" fmla="*/ 8216230 w 8495630"/>
                <a:gd name="connsiteY30" fmla="*/ 25400 h 488950"/>
                <a:gd name="connsiteX31" fmla="*/ 8152730 w 8495630"/>
                <a:gd name="connsiteY31" fmla="*/ 38100 h 488950"/>
                <a:gd name="connsiteX32" fmla="*/ 7924130 w 8495630"/>
                <a:gd name="connsiteY32" fmla="*/ 50800 h 488950"/>
                <a:gd name="connsiteX33" fmla="*/ 7200230 w 8495630"/>
                <a:gd name="connsiteY33" fmla="*/ 25400 h 488950"/>
                <a:gd name="connsiteX34" fmla="*/ 7085930 w 8495630"/>
                <a:gd name="connsiteY34" fmla="*/ 12700 h 488950"/>
                <a:gd name="connsiteX35" fmla="*/ 6641430 w 8495630"/>
                <a:gd name="connsiteY35" fmla="*/ 0 h 488950"/>
                <a:gd name="connsiteX36" fmla="*/ 5219030 w 8495630"/>
                <a:gd name="connsiteY36" fmla="*/ 38100 h 488950"/>
                <a:gd name="connsiteX37" fmla="*/ 5028530 w 8495630"/>
                <a:gd name="connsiteY37" fmla="*/ 63500 h 488950"/>
                <a:gd name="connsiteX38" fmla="*/ 4965030 w 8495630"/>
                <a:gd name="connsiteY38" fmla="*/ 76200 h 488950"/>
                <a:gd name="connsiteX39" fmla="*/ 4787230 w 8495630"/>
                <a:gd name="connsiteY39" fmla="*/ 88900 h 488950"/>
                <a:gd name="connsiteX40" fmla="*/ 3796630 w 8495630"/>
                <a:gd name="connsiteY40" fmla="*/ 101600 h 488950"/>
                <a:gd name="connsiteX41" fmla="*/ 3555330 w 8495630"/>
                <a:gd name="connsiteY41" fmla="*/ 114300 h 488950"/>
                <a:gd name="connsiteX42" fmla="*/ 3466430 w 8495630"/>
                <a:gd name="connsiteY42" fmla="*/ 127000 h 488950"/>
                <a:gd name="connsiteX43" fmla="*/ 3364830 w 8495630"/>
                <a:gd name="connsiteY43" fmla="*/ 139700 h 488950"/>
                <a:gd name="connsiteX44" fmla="*/ 3301330 w 8495630"/>
                <a:gd name="connsiteY44" fmla="*/ 152400 h 488950"/>
                <a:gd name="connsiteX45" fmla="*/ 3225130 w 8495630"/>
                <a:gd name="connsiteY45" fmla="*/ 165100 h 488950"/>
                <a:gd name="connsiteX46" fmla="*/ 3174330 w 8495630"/>
                <a:gd name="connsiteY46" fmla="*/ 177800 h 488950"/>
                <a:gd name="connsiteX47" fmla="*/ 3072730 w 8495630"/>
                <a:gd name="connsiteY47" fmla="*/ 190500 h 488950"/>
                <a:gd name="connsiteX48" fmla="*/ 3009230 w 8495630"/>
                <a:gd name="connsiteY48" fmla="*/ 215900 h 488950"/>
                <a:gd name="connsiteX49" fmla="*/ 2945730 w 8495630"/>
                <a:gd name="connsiteY49" fmla="*/ 228600 h 488950"/>
                <a:gd name="connsiteX50" fmla="*/ 1917030 w 8495630"/>
                <a:gd name="connsiteY50" fmla="*/ 254000 h 488950"/>
                <a:gd name="connsiteX51" fmla="*/ 1091530 w 8495630"/>
                <a:gd name="connsiteY51" fmla="*/ 304800 h 488950"/>
                <a:gd name="connsiteX52" fmla="*/ 5680 w 8495630"/>
                <a:gd name="connsiteY52" fmla="*/ 304800 h 488950"/>
                <a:gd name="connsiteX53" fmla="*/ 18380 w 8495630"/>
                <a:gd name="connsiteY53"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428330 w 8495630"/>
                <a:gd name="connsiteY4" fmla="*/ 368300 h 488950"/>
                <a:gd name="connsiteX5" fmla="*/ 3529930 w 8495630"/>
                <a:gd name="connsiteY5" fmla="*/ 342900 h 488950"/>
                <a:gd name="connsiteX6" fmla="*/ 3860130 w 8495630"/>
                <a:gd name="connsiteY6" fmla="*/ 330200 h 488950"/>
                <a:gd name="connsiteX7" fmla="*/ 4368130 w 8495630"/>
                <a:gd name="connsiteY7" fmla="*/ 342900 h 488950"/>
                <a:gd name="connsiteX8" fmla="*/ 5307930 w 8495630"/>
                <a:gd name="connsiteY8" fmla="*/ 355600 h 488950"/>
                <a:gd name="connsiteX9" fmla="*/ 5346030 w 8495630"/>
                <a:gd name="connsiteY9" fmla="*/ 381000 h 488950"/>
                <a:gd name="connsiteX10" fmla="*/ 5676230 w 8495630"/>
                <a:gd name="connsiteY10" fmla="*/ 368300 h 488950"/>
                <a:gd name="connsiteX11" fmla="*/ 5828630 w 8495630"/>
                <a:gd name="connsiteY11" fmla="*/ 342900 h 488950"/>
                <a:gd name="connsiteX12" fmla="*/ 5968330 w 8495630"/>
                <a:gd name="connsiteY12" fmla="*/ 317500 h 488950"/>
                <a:gd name="connsiteX13" fmla="*/ 6057230 w 8495630"/>
                <a:gd name="connsiteY13" fmla="*/ 279400 h 488950"/>
                <a:gd name="connsiteX14" fmla="*/ 6235030 w 8495630"/>
                <a:gd name="connsiteY14" fmla="*/ 241300 h 488950"/>
                <a:gd name="connsiteX15" fmla="*/ 6285830 w 8495630"/>
                <a:gd name="connsiteY15" fmla="*/ 228600 h 488950"/>
                <a:gd name="connsiteX16" fmla="*/ 6704930 w 8495630"/>
                <a:gd name="connsiteY16" fmla="*/ 241300 h 488950"/>
                <a:gd name="connsiteX17" fmla="*/ 7212930 w 8495630"/>
                <a:gd name="connsiteY17" fmla="*/ 254000 h 488950"/>
                <a:gd name="connsiteX18" fmla="*/ 7200230 w 8495630"/>
                <a:gd name="connsiteY18" fmla="*/ 292100 h 488950"/>
                <a:gd name="connsiteX19" fmla="*/ 7289130 w 8495630"/>
                <a:gd name="connsiteY19" fmla="*/ 279400 h 488950"/>
                <a:gd name="connsiteX20" fmla="*/ 7593930 w 8495630"/>
                <a:gd name="connsiteY20" fmla="*/ 228600 h 488950"/>
                <a:gd name="connsiteX21" fmla="*/ 7720930 w 8495630"/>
                <a:gd name="connsiteY21" fmla="*/ 215900 h 488950"/>
                <a:gd name="connsiteX22" fmla="*/ 7759030 w 8495630"/>
                <a:gd name="connsiteY22" fmla="*/ 203200 h 488950"/>
                <a:gd name="connsiteX23" fmla="*/ 7822530 w 8495630"/>
                <a:gd name="connsiteY23" fmla="*/ 177800 h 488950"/>
                <a:gd name="connsiteX24" fmla="*/ 8140030 w 8495630"/>
                <a:gd name="connsiteY24" fmla="*/ 190500 h 488950"/>
                <a:gd name="connsiteX25" fmla="*/ 8292430 w 8495630"/>
                <a:gd name="connsiteY25" fmla="*/ 203200 h 488950"/>
                <a:gd name="connsiteX26" fmla="*/ 8406730 w 8495630"/>
                <a:gd name="connsiteY26" fmla="*/ 228600 h 488950"/>
                <a:gd name="connsiteX27" fmla="*/ 8495630 w 8495630"/>
                <a:gd name="connsiteY27" fmla="*/ 241300 h 488950"/>
                <a:gd name="connsiteX28" fmla="*/ 8482930 w 8495630"/>
                <a:gd name="connsiteY28" fmla="*/ 152400 h 488950"/>
                <a:gd name="connsiteX29" fmla="*/ 8444830 w 8495630"/>
                <a:gd name="connsiteY29" fmla="*/ 12700 h 488950"/>
                <a:gd name="connsiteX30" fmla="*/ 8216230 w 8495630"/>
                <a:gd name="connsiteY30" fmla="*/ 25400 h 488950"/>
                <a:gd name="connsiteX31" fmla="*/ 8152730 w 8495630"/>
                <a:gd name="connsiteY31" fmla="*/ 38100 h 488950"/>
                <a:gd name="connsiteX32" fmla="*/ 7924130 w 8495630"/>
                <a:gd name="connsiteY32" fmla="*/ 50800 h 488950"/>
                <a:gd name="connsiteX33" fmla="*/ 7200230 w 8495630"/>
                <a:gd name="connsiteY33" fmla="*/ 25400 h 488950"/>
                <a:gd name="connsiteX34" fmla="*/ 7085930 w 8495630"/>
                <a:gd name="connsiteY34" fmla="*/ 12700 h 488950"/>
                <a:gd name="connsiteX35" fmla="*/ 6641430 w 8495630"/>
                <a:gd name="connsiteY35" fmla="*/ 0 h 488950"/>
                <a:gd name="connsiteX36" fmla="*/ 5219030 w 8495630"/>
                <a:gd name="connsiteY36" fmla="*/ 38100 h 488950"/>
                <a:gd name="connsiteX37" fmla="*/ 5028530 w 8495630"/>
                <a:gd name="connsiteY37" fmla="*/ 63500 h 488950"/>
                <a:gd name="connsiteX38" fmla="*/ 4965030 w 8495630"/>
                <a:gd name="connsiteY38" fmla="*/ 76200 h 488950"/>
                <a:gd name="connsiteX39" fmla="*/ 4787230 w 8495630"/>
                <a:gd name="connsiteY39" fmla="*/ 88900 h 488950"/>
                <a:gd name="connsiteX40" fmla="*/ 3796630 w 8495630"/>
                <a:gd name="connsiteY40" fmla="*/ 101600 h 488950"/>
                <a:gd name="connsiteX41" fmla="*/ 3555330 w 8495630"/>
                <a:gd name="connsiteY41" fmla="*/ 114300 h 488950"/>
                <a:gd name="connsiteX42" fmla="*/ 3466430 w 8495630"/>
                <a:gd name="connsiteY42" fmla="*/ 127000 h 488950"/>
                <a:gd name="connsiteX43" fmla="*/ 3364830 w 8495630"/>
                <a:gd name="connsiteY43" fmla="*/ 139700 h 488950"/>
                <a:gd name="connsiteX44" fmla="*/ 3301330 w 8495630"/>
                <a:gd name="connsiteY44" fmla="*/ 152400 h 488950"/>
                <a:gd name="connsiteX45" fmla="*/ 3225130 w 8495630"/>
                <a:gd name="connsiteY45" fmla="*/ 165100 h 488950"/>
                <a:gd name="connsiteX46" fmla="*/ 3174330 w 8495630"/>
                <a:gd name="connsiteY46" fmla="*/ 177800 h 488950"/>
                <a:gd name="connsiteX47" fmla="*/ 3072730 w 8495630"/>
                <a:gd name="connsiteY47" fmla="*/ 190500 h 488950"/>
                <a:gd name="connsiteX48" fmla="*/ 3009230 w 8495630"/>
                <a:gd name="connsiteY48" fmla="*/ 215900 h 488950"/>
                <a:gd name="connsiteX49" fmla="*/ 2945730 w 8495630"/>
                <a:gd name="connsiteY49" fmla="*/ 228600 h 488950"/>
                <a:gd name="connsiteX50" fmla="*/ 1917030 w 8495630"/>
                <a:gd name="connsiteY50" fmla="*/ 254000 h 488950"/>
                <a:gd name="connsiteX51" fmla="*/ 1091530 w 8495630"/>
                <a:gd name="connsiteY51" fmla="*/ 304800 h 488950"/>
                <a:gd name="connsiteX52" fmla="*/ 5680 w 8495630"/>
                <a:gd name="connsiteY52" fmla="*/ 304800 h 488950"/>
                <a:gd name="connsiteX53" fmla="*/ 18380 w 8495630"/>
                <a:gd name="connsiteY53"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529930 w 8495630"/>
                <a:gd name="connsiteY4" fmla="*/ 342900 h 488950"/>
                <a:gd name="connsiteX5" fmla="*/ 3860130 w 8495630"/>
                <a:gd name="connsiteY5" fmla="*/ 330200 h 488950"/>
                <a:gd name="connsiteX6" fmla="*/ 4368130 w 8495630"/>
                <a:gd name="connsiteY6" fmla="*/ 342900 h 488950"/>
                <a:gd name="connsiteX7" fmla="*/ 5307930 w 8495630"/>
                <a:gd name="connsiteY7" fmla="*/ 355600 h 488950"/>
                <a:gd name="connsiteX8" fmla="*/ 5346030 w 8495630"/>
                <a:gd name="connsiteY8" fmla="*/ 381000 h 488950"/>
                <a:gd name="connsiteX9" fmla="*/ 5676230 w 8495630"/>
                <a:gd name="connsiteY9" fmla="*/ 368300 h 488950"/>
                <a:gd name="connsiteX10" fmla="*/ 5828630 w 8495630"/>
                <a:gd name="connsiteY10" fmla="*/ 342900 h 488950"/>
                <a:gd name="connsiteX11" fmla="*/ 5968330 w 8495630"/>
                <a:gd name="connsiteY11" fmla="*/ 317500 h 488950"/>
                <a:gd name="connsiteX12" fmla="*/ 6057230 w 8495630"/>
                <a:gd name="connsiteY12" fmla="*/ 279400 h 488950"/>
                <a:gd name="connsiteX13" fmla="*/ 6235030 w 8495630"/>
                <a:gd name="connsiteY13" fmla="*/ 241300 h 488950"/>
                <a:gd name="connsiteX14" fmla="*/ 6285830 w 8495630"/>
                <a:gd name="connsiteY14" fmla="*/ 228600 h 488950"/>
                <a:gd name="connsiteX15" fmla="*/ 6704930 w 8495630"/>
                <a:gd name="connsiteY15" fmla="*/ 241300 h 488950"/>
                <a:gd name="connsiteX16" fmla="*/ 7212930 w 8495630"/>
                <a:gd name="connsiteY16" fmla="*/ 254000 h 488950"/>
                <a:gd name="connsiteX17" fmla="*/ 7200230 w 8495630"/>
                <a:gd name="connsiteY17" fmla="*/ 292100 h 488950"/>
                <a:gd name="connsiteX18" fmla="*/ 7289130 w 8495630"/>
                <a:gd name="connsiteY18" fmla="*/ 279400 h 488950"/>
                <a:gd name="connsiteX19" fmla="*/ 7593930 w 8495630"/>
                <a:gd name="connsiteY19" fmla="*/ 228600 h 488950"/>
                <a:gd name="connsiteX20" fmla="*/ 7720930 w 8495630"/>
                <a:gd name="connsiteY20" fmla="*/ 215900 h 488950"/>
                <a:gd name="connsiteX21" fmla="*/ 7759030 w 8495630"/>
                <a:gd name="connsiteY21" fmla="*/ 203200 h 488950"/>
                <a:gd name="connsiteX22" fmla="*/ 7822530 w 8495630"/>
                <a:gd name="connsiteY22" fmla="*/ 177800 h 488950"/>
                <a:gd name="connsiteX23" fmla="*/ 8140030 w 8495630"/>
                <a:gd name="connsiteY23" fmla="*/ 190500 h 488950"/>
                <a:gd name="connsiteX24" fmla="*/ 8292430 w 8495630"/>
                <a:gd name="connsiteY24" fmla="*/ 203200 h 488950"/>
                <a:gd name="connsiteX25" fmla="*/ 8406730 w 8495630"/>
                <a:gd name="connsiteY25" fmla="*/ 228600 h 488950"/>
                <a:gd name="connsiteX26" fmla="*/ 8495630 w 8495630"/>
                <a:gd name="connsiteY26" fmla="*/ 241300 h 488950"/>
                <a:gd name="connsiteX27" fmla="*/ 8482930 w 8495630"/>
                <a:gd name="connsiteY27" fmla="*/ 152400 h 488950"/>
                <a:gd name="connsiteX28" fmla="*/ 8444830 w 8495630"/>
                <a:gd name="connsiteY28" fmla="*/ 12700 h 488950"/>
                <a:gd name="connsiteX29" fmla="*/ 8216230 w 8495630"/>
                <a:gd name="connsiteY29" fmla="*/ 25400 h 488950"/>
                <a:gd name="connsiteX30" fmla="*/ 8152730 w 8495630"/>
                <a:gd name="connsiteY30" fmla="*/ 38100 h 488950"/>
                <a:gd name="connsiteX31" fmla="*/ 7924130 w 8495630"/>
                <a:gd name="connsiteY31" fmla="*/ 50800 h 488950"/>
                <a:gd name="connsiteX32" fmla="*/ 7200230 w 8495630"/>
                <a:gd name="connsiteY32" fmla="*/ 25400 h 488950"/>
                <a:gd name="connsiteX33" fmla="*/ 7085930 w 8495630"/>
                <a:gd name="connsiteY33" fmla="*/ 12700 h 488950"/>
                <a:gd name="connsiteX34" fmla="*/ 6641430 w 8495630"/>
                <a:gd name="connsiteY34" fmla="*/ 0 h 488950"/>
                <a:gd name="connsiteX35" fmla="*/ 5219030 w 8495630"/>
                <a:gd name="connsiteY35" fmla="*/ 38100 h 488950"/>
                <a:gd name="connsiteX36" fmla="*/ 5028530 w 8495630"/>
                <a:gd name="connsiteY36" fmla="*/ 63500 h 488950"/>
                <a:gd name="connsiteX37" fmla="*/ 4965030 w 8495630"/>
                <a:gd name="connsiteY37" fmla="*/ 76200 h 488950"/>
                <a:gd name="connsiteX38" fmla="*/ 4787230 w 8495630"/>
                <a:gd name="connsiteY38" fmla="*/ 88900 h 488950"/>
                <a:gd name="connsiteX39" fmla="*/ 3796630 w 8495630"/>
                <a:gd name="connsiteY39" fmla="*/ 101600 h 488950"/>
                <a:gd name="connsiteX40" fmla="*/ 3555330 w 8495630"/>
                <a:gd name="connsiteY40" fmla="*/ 114300 h 488950"/>
                <a:gd name="connsiteX41" fmla="*/ 3466430 w 8495630"/>
                <a:gd name="connsiteY41" fmla="*/ 127000 h 488950"/>
                <a:gd name="connsiteX42" fmla="*/ 3364830 w 8495630"/>
                <a:gd name="connsiteY42" fmla="*/ 139700 h 488950"/>
                <a:gd name="connsiteX43" fmla="*/ 3301330 w 8495630"/>
                <a:gd name="connsiteY43" fmla="*/ 152400 h 488950"/>
                <a:gd name="connsiteX44" fmla="*/ 3225130 w 8495630"/>
                <a:gd name="connsiteY44" fmla="*/ 165100 h 488950"/>
                <a:gd name="connsiteX45" fmla="*/ 3174330 w 8495630"/>
                <a:gd name="connsiteY45" fmla="*/ 177800 h 488950"/>
                <a:gd name="connsiteX46" fmla="*/ 3072730 w 8495630"/>
                <a:gd name="connsiteY46" fmla="*/ 190500 h 488950"/>
                <a:gd name="connsiteX47" fmla="*/ 3009230 w 8495630"/>
                <a:gd name="connsiteY47" fmla="*/ 215900 h 488950"/>
                <a:gd name="connsiteX48" fmla="*/ 2945730 w 8495630"/>
                <a:gd name="connsiteY48" fmla="*/ 228600 h 488950"/>
                <a:gd name="connsiteX49" fmla="*/ 1917030 w 8495630"/>
                <a:gd name="connsiteY49" fmla="*/ 254000 h 488950"/>
                <a:gd name="connsiteX50" fmla="*/ 1091530 w 8495630"/>
                <a:gd name="connsiteY50" fmla="*/ 304800 h 488950"/>
                <a:gd name="connsiteX51" fmla="*/ 5680 w 8495630"/>
                <a:gd name="connsiteY51" fmla="*/ 304800 h 488950"/>
                <a:gd name="connsiteX52" fmla="*/ 18380 w 8495630"/>
                <a:gd name="connsiteY52"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4368130 w 8495630"/>
                <a:gd name="connsiteY5" fmla="*/ 342900 h 488950"/>
                <a:gd name="connsiteX6" fmla="*/ 5307930 w 8495630"/>
                <a:gd name="connsiteY6" fmla="*/ 355600 h 488950"/>
                <a:gd name="connsiteX7" fmla="*/ 5346030 w 8495630"/>
                <a:gd name="connsiteY7" fmla="*/ 381000 h 488950"/>
                <a:gd name="connsiteX8" fmla="*/ 5676230 w 8495630"/>
                <a:gd name="connsiteY8" fmla="*/ 368300 h 488950"/>
                <a:gd name="connsiteX9" fmla="*/ 5828630 w 8495630"/>
                <a:gd name="connsiteY9" fmla="*/ 342900 h 488950"/>
                <a:gd name="connsiteX10" fmla="*/ 5968330 w 8495630"/>
                <a:gd name="connsiteY10" fmla="*/ 317500 h 488950"/>
                <a:gd name="connsiteX11" fmla="*/ 6057230 w 8495630"/>
                <a:gd name="connsiteY11" fmla="*/ 279400 h 488950"/>
                <a:gd name="connsiteX12" fmla="*/ 6235030 w 8495630"/>
                <a:gd name="connsiteY12" fmla="*/ 241300 h 488950"/>
                <a:gd name="connsiteX13" fmla="*/ 6285830 w 8495630"/>
                <a:gd name="connsiteY13" fmla="*/ 228600 h 488950"/>
                <a:gd name="connsiteX14" fmla="*/ 6704930 w 8495630"/>
                <a:gd name="connsiteY14" fmla="*/ 241300 h 488950"/>
                <a:gd name="connsiteX15" fmla="*/ 7212930 w 8495630"/>
                <a:gd name="connsiteY15" fmla="*/ 254000 h 488950"/>
                <a:gd name="connsiteX16" fmla="*/ 7200230 w 8495630"/>
                <a:gd name="connsiteY16" fmla="*/ 292100 h 488950"/>
                <a:gd name="connsiteX17" fmla="*/ 7289130 w 8495630"/>
                <a:gd name="connsiteY17" fmla="*/ 279400 h 488950"/>
                <a:gd name="connsiteX18" fmla="*/ 7593930 w 8495630"/>
                <a:gd name="connsiteY18" fmla="*/ 228600 h 488950"/>
                <a:gd name="connsiteX19" fmla="*/ 7720930 w 8495630"/>
                <a:gd name="connsiteY19" fmla="*/ 215900 h 488950"/>
                <a:gd name="connsiteX20" fmla="*/ 7759030 w 8495630"/>
                <a:gd name="connsiteY20" fmla="*/ 203200 h 488950"/>
                <a:gd name="connsiteX21" fmla="*/ 7822530 w 8495630"/>
                <a:gd name="connsiteY21" fmla="*/ 177800 h 488950"/>
                <a:gd name="connsiteX22" fmla="*/ 8140030 w 8495630"/>
                <a:gd name="connsiteY22" fmla="*/ 190500 h 488950"/>
                <a:gd name="connsiteX23" fmla="*/ 8292430 w 8495630"/>
                <a:gd name="connsiteY23" fmla="*/ 203200 h 488950"/>
                <a:gd name="connsiteX24" fmla="*/ 8406730 w 8495630"/>
                <a:gd name="connsiteY24" fmla="*/ 228600 h 488950"/>
                <a:gd name="connsiteX25" fmla="*/ 8495630 w 8495630"/>
                <a:gd name="connsiteY25" fmla="*/ 241300 h 488950"/>
                <a:gd name="connsiteX26" fmla="*/ 8482930 w 8495630"/>
                <a:gd name="connsiteY26" fmla="*/ 152400 h 488950"/>
                <a:gd name="connsiteX27" fmla="*/ 8444830 w 8495630"/>
                <a:gd name="connsiteY27" fmla="*/ 12700 h 488950"/>
                <a:gd name="connsiteX28" fmla="*/ 8216230 w 8495630"/>
                <a:gd name="connsiteY28" fmla="*/ 25400 h 488950"/>
                <a:gd name="connsiteX29" fmla="*/ 8152730 w 8495630"/>
                <a:gd name="connsiteY29" fmla="*/ 38100 h 488950"/>
                <a:gd name="connsiteX30" fmla="*/ 7924130 w 8495630"/>
                <a:gd name="connsiteY30" fmla="*/ 50800 h 488950"/>
                <a:gd name="connsiteX31" fmla="*/ 7200230 w 8495630"/>
                <a:gd name="connsiteY31" fmla="*/ 25400 h 488950"/>
                <a:gd name="connsiteX32" fmla="*/ 7085930 w 8495630"/>
                <a:gd name="connsiteY32" fmla="*/ 12700 h 488950"/>
                <a:gd name="connsiteX33" fmla="*/ 6641430 w 8495630"/>
                <a:gd name="connsiteY33" fmla="*/ 0 h 488950"/>
                <a:gd name="connsiteX34" fmla="*/ 5219030 w 8495630"/>
                <a:gd name="connsiteY34" fmla="*/ 38100 h 488950"/>
                <a:gd name="connsiteX35" fmla="*/ 5028530 w 8495630"/>
                <a:gd name="connsiteY35" fmla="*/ 63500 h 488950"/>
                <a:gd name="connsiteX36" fmla="*/ 4965030 w 8495630"/>
                <a:gd name="connsiteY36" fmla="*/ 76200 h 488950"/>
                <a:gd name="connsiteX37" fmla="*/ 4787230 w 8495630"/>
                <a:gd name="connsiteY37" fmla="*/ 88900 h 488950"/>
                <a:gd name="connsiteX38" fmla="*/ 3796630 w 8495630"/>
                <a:gd name="connsiteY38" fmla="*/ 101600 h 488950"/>
                <a:gd name="connsiteX39" fmla="*/ 3555330 w 8495630"/>
                <a:gd name="connsiteY39" fmla="*/ 114300 h 488950"/>
                <a:gd name="connsiteX40" fmla="*/ 3466430 w 8495630"/>
                <a:gd name="connsiteY40" fmla="*/ 127000 h 488950"/>
                <a:gd name="connsiteX41" fmla="*/ 3364830 w 8495630"/>
                <a:gd name="connsiteY41" fmla="*/ 139700 h 488950"/>
                <a:gd name="connsiteX42" fmla="*/ 3301330 w 8495630"/>
                <a:gd name="connsiteY42" fmla="*/ 152400 h 488950"/>
                <a:gd name="connsiteX43" fmla="*/ 3225130 w 8495630"/>
                <a:gd name="connsiteY43" fmla="*/ 165100 h 488950"/>
                <a:gd name="connsiteX44" fmla="*/ 3174330 w 8495630"/>
                <a:gd name="connsiteY44" fmla="*/ 177800 h 488950"/>
                <a:gd name="connsiteX45" fmla="*/ 3072730 w 8495630"/>
                <a:gd name="connsiteY45" fmla="*/ 190500 h 488950"/>
                <a:gd name="connsiteX46" fmla="*/ 3009230 w 8495630"/>
                <a:gd name="connsiteY46" fmla="*/ 215900 h 488950"/>
                <a:gd name="connsiteX47" fmla="*/ 2945730 w 8495630"/>
                <a:gd name="connsiteY47" fmla="*/ 228600 h 488950"/>
                <a:gd name="connsiteX48" fmla="*/ 1917030 w 8495630"/>
                <a:gd name="connsiteY48" fmla="*/ 254000 h 488950"/>
                <a:gd name="connsiteX49" fmla="*/ 1091530 w 8495630"/>
                <a:gd name="connsiteY49" fmla="*/ 304800 h 488950"/>
                <a:gd name="connsiteX50" fmla="*/ 5680 w 8495630"/>
                <a:gd name="connsiteY50" fmla="*/ 304800 h 488950"/>
                <a:gd name="connsiteX51" fmla="*/ 18380 w 8495630"/>
                <a:gd name="connsiteY51"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55600 h 488950"/>
                <a:gd name="connsiteX6" fmla="*/ 5346030 w 8495630"/>
                <a:gd name="connsiteY6" fmla="*/ 381000 h 488950"/>
                <a:gd name="connsiteX7" fmla="*/ 5676230 w 8495630"/>
                <a:gd name="connsiteY7" fmla="*/ 368300 h 488950"/>
                <a:gd name="connsiteX8" fmla="*/ 5828630 w 8495630"/>
                <a:gd name="connsiteY8" fmla="*/ 342900 h 488950"/>
                <a:gd name="connsiteX9" fmla="*/ 5968330 w 8495630"/>
                <a:gd name="connsiteY9" fmla="*/ 317500 h 488950"/>
                <a:gd name="connsiteX10" fmla="*/ 6057230 w 8495630"/>
                <a:gd name="connsiteY10" fmla="*/ 279400 h 488950"/>
                <a:gd name="connsiteX11" fmla="*/ 6235030 w 8495630"/>
                <a:gd name="connsiteY11" fmla="*/ 241300 h 488950"/>
                <a:gd name="connsiteX12" fmla="*/ 6285830 w 8495630"/>
                <a:gd name="connsiteY12" fmla="*/ 228600 h 488950"/>
                <a:gd name="connsiteX13" fmla="*/ 6704930 w 8495630"/>
                <a:gd name="connsiteY13" fmla="*/ 241300 h 488950"/>
                <a:gd name="connsiteX14" fmla="*/ 7212930 w 8495630"/>
                <a:gd name="connsiteY14" fmla="*/ 254000 h 488950"/>
                <a:gd name="connsiteX15" fmla="*/ 7200230 w 8495630"/>
                <a:gd name="connsiteY15" fmla="*/ 292100 h 488950"/>
                <a:gd name="connsiteX16" fmla="*/ 7289130 w 8495630"/>
                <a:gd name="connsiteY16" fmla="*/ 279400 h 488950"/>
                <a:gd name="connsiteX17" fmla="*/ 7593930 w 8495630"/>
                <a:gd name="connsiteY17" fmla="*/ 228600 h 488950"/>
                <a:gd name="connsiteX18" fmla="*/ 7720930 w 8495630"/>
                <a:gd name="connsiteY18" fmla="*/ 215900 h 488950"/>
                <a:gd name="connsiteX19" fmla="*/ 7759030 w 8495630"/>
                <a:gd name="connsiteY19" fmla="*/ 203200 h 488950"/>
                <a:gd name="connsiteX20" fmla="*/ 7822530 w 8495630"/>
                <a:gd name="connsiteY20" fmla="*/ 177800 h 488950"/>
                <a:gd name="connsiteX21" fmla="*/ 8140030 w 8495630"/>
                <a:gd name="connsiteY21" fmla="*/ 190500 h 488950"/>
                <a:gd name="connsiteX22" fmla="*/ 8292430 w 8495630"/>
                <a:gd name="connsiteY22" fmla="*/ 203200 h 488950"/>
                <a:gd name="connsiteX23" fmla="*/ 8406730 w 8495630"/>
                <a:gd name="connsiteY23" fmla="*/ 228600 h 488950"/>
                <a:gd name="connsiteX24" fmla="*/ 8495630 w 8495630"/>
                <a:gd name="connsiteY24" fmla="*/ 241300 h 488950"/>
                <a:gd name="connsiteX25" fmla="*/ 8482930 w 8495630"/>
                <a:gd name="connsiteY25" fmla="*/ 152400 h 488950"/>
                <a:gd name="connsiteX26" fmla="*/ 8444830 w 8495630"/>
                <a:gd name="connsiteY26" fmla="*/ 12700 h 488950"/>
                <a:gd name="connsiteX27" fmla="*/ 8216230 w 8495630"/>
                <a:gd name="connsiteY27" fmla="*/ 25400 h 488950"/>
                <a:gd name="connsiteX28" fmla="*/ 8152730 w 8495630"/>
                <a:gd name="connsiteY28" fmla="*/ 38100 h 488950"/>
                <a:gd name="connsiteX29" fmla="*/ 7924130 w 8495630"/>
                <a:gd name="connsiteY29" fmla="*/ 50800 h 488950"/>
                <a:gd name="connsiteX30" fmla="*/ 7200230 w 8495630"/>
                <a:gd name="connsiteY30" fmla="*/ 25400 h 488950"/>
                <a:gd name="connsiteX31" fmla="*/ 7085930 w 8495630"/>
                <a:gd name="connsiteY31" fmla="*/ 12700 h 488950"/>
                <a:gd name="connsiteX32" fmla="*/ 6641430 w 8495630"/>
                <a:gd name="connsiteY32" fmla="*/ 0 h 488950"/>
                <a:gd name="connsiteX33" fmla="*/ 5219030 w 8495630"/>
                <a:gd name="connsiteY33" fmla="*/ 38100 h 488950"/>
                <a:gd name="connsiteX34" fmla="*/ 5028530 w 8495630"/>
                <a:gd name="connsiteY34" fmla="*/ 63500 h 488950"/>
                <a:gd name="connsiteX35" fmla="*/ 4965030 w 8495630"/>
                <a:gd name="connsiteY35" fmla="*/ 76200 h 488950"/>
                <a:gd name="connsiteX36" fmla="*/ 4787230 w 8495630"/>
                <a:gd name="connsiteY36" fmla="*/ 88900 h 488950"/>
                <a:gd name="connsiteX37" fmla="*/ 3796630 w 8495630"/>
                <a:gd name="connsiteY37" fmla="*/ 101600 h 488950"/>
                <a:gd name="connsiteX38" fmla="*/ 3555330 w 8495630"/>
                <a:gd name="connsiteY38" fmla="*/ 114300 h 488950"/>
                <a:gd name="connsiteX39" fmla="*/ 3466430 w 8495630"/>
                <a:gd name="connsiteY39" fmla="*/ 127000 h 488950"/>
                <a:gd name="connsiteX40" fmla="*/ 3364830 w 8495630"/>
                <a:gd name="connsiteY40" fmla="*/ 139700 h 488950"/>
                <a:gd name="connsiteX41" fmla="*/ 3301330 w 8495630"/>
                <a:gd name="connsiteY41" fmla="*/ 152400 h 488950"/>
                <a:gd name="connsiteX42" fmla="*/ 3225130 w 8495630"/>
                <a:gd name="connsiteY42" fmla="*/ 165100 h 488950"/>
                <a:gd name="connsiteX43" fmla="*/ 3174330 w 8495630"/>
                <a:gd name="connsiteY43" fmla="*/ 177800 h 488950"/>
                <a:gd name="connsiteX44" fmla="*/ 3072730 w 8495630"/>
                <a:gd name="connsiteY44" fmla="*/ 190500 h 488950"/>
                <a:gd name="connsiteX45" fmla="*/ 3009230 w 8495630"/>
                <a:gd name="connsiteY45" fmla="*/ 215900 h 488950"/>
                <a:gd name="connsiteX46" fmla="*/ 2945730 w 8495630"/>
                <a:gd name="connsiteY46" fmla="*/ 228600 h 488950"/>
                <a:gd name="connsiteX47" fmla="*/ 1917030 w 8495630"/>
                <a:gd name="connsiteY47" fmla="*/ 254000 h 488950"/>
                <a:gd name="connsiteX48" fmla="*/ 1091530 w 8495630"/>
                <a:gd name="connsiteY48" fmla="*/ 304800 h 488950"/>
                <a:gd name="connsiteX49" fmla="*/ 5680 w 8495630"/>
                <a:gd name="connsiteY49" fmla="*/ 304800 h 488950"/>
                <a:gd name="connsiteX50" fmla="*/ 18380 w 8495630"/>
                <a:gd name="connsiteY50"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556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3174330 w 8495630"/>
                <a:gd name="connsiteY42" fmla="*/ 177800 h 488950"/>
                <a:gd name="connsiteX43" fmla="*/ 3072730 w 8495630"/>
                <a:gd name="connsiteY43" fmla="*/ 190500 h 488950"/>
                <a:gd name="connsiteX44" fmla="*/ 3009230 w 8495630"/>
                <a:gd name="connsiteY44" fmla="*/ 215900 h 488950"/>
                <a:gd name="connsiteX45" fmla="*/ 2945730 w 8495630"/>
                <a:gd name="connsiteY45" fmla="*/ 228600 h 488950"/>
                <a:gd name="connsiteX46" fmla="*/ 1917030 w 8495630"/>
                <a:gd name="connsiteY46" fmla="*/ 254000 h 488950"/>
                <a:gd name="connsiteX47" fmla="*/ 1091530 w 8495630"/>
                <a:gd name="connsiteY47" fmla="*/ 304800 h 488950"/>
                <a:gd name="connsiteX48" fmla="*/ 5680 w 8495630"/>
                <a:gd name="connsiteY48" fmla="*/ 304800 h 488950"/>
                <a:gd name="connsiteX49" fmla="*/ 18380 w 8495630"/>
                <a:gd name="connsiteY49"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3174330 w 8495630"/>
                <a:gd name="connsiteY42" fmla="*/ 177800 h 488950"/>
                <a:gd name="connsiteX43" fmla="*/ 3072730 w 8495630"/>
                <a:gd name="connsiteY43" fmla="*/ 190500 h 488950"/>
                <a:gd name="connsiteX44" fmla="*/ 3009230 w 8495630"/>
                <a:gd name="connsiteY44" fmla="*/ 215900 h 488950"/>
                <a:gd name="connsiteX45" fmla="*/ 2945730 w 8495630"/>
                <a:gd name="connsiteY45" fmla="*/ 228600 h 488950"/>
                <a:gd name="connsiteX46" fmla="*/ 1917030 w 8495630"/>
                <a:gd name="connsiteY46" fmla="*/ 254000 h 488950"/>
                <a:gd name="connsiteX47" fmla="*/ 1091530 w 8495630"/>
                <a:gd name="connsiteY47" fmla="*/ 304800 h 488950"/>
                <a:gd name="connsiteX48" fmla="*/ 5680 w 8495630"/>
                <a:gd name="connsiteY48" fmla="*/ 304800 h 488950"/>
                <a:gd name="connsiteX49" fmla="*/ 18380 w 8495630"/>
                <a:gd name="connsiteY49"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3174330 w 8495630"/>
                <a:gd name="connsiteY42" fmla="*/ 177800 h 488950"/>
                <a:gd name="connsiteX43" fmla="*/ 3072730 w 8495630"/>
                <a:gd name="connsiteY43" fmla="*/ 190500 h 488950"/>
                <a:gd name="connsiteX44" fmla="*/ 3009230 w 8495630"/>
                <a:gd name="connsiteY44" fmla="*/ 215900 h 488950"/>
                <a:gd name="connsiteX45" fmla="*/ 2945730 w 8495630"/>
                <a:gd name="connsiteY45" fmla="*/ 184150 h 488950"/>
                <a:gd name="connsiteX46" fmla="*/ 1917030 w 8495630"/>
                <a:gd name="connsiteY46" fmla="*/ 254000 h 488950"/>
                <a:gd name="connsiteX47" fmla="*/ 1091530 w 8495630"/>
                <a:gd name="connsiteY47" fmla="*/ 304800 h 488950"/>
                <a:gd name="connsiteX48" fmla="*/ 5680 w 8495630"/>
                <a:gd name="connsiteY48" fmla="*/ 304800 h 488950"/>
                <a:gd name="connsiteX49" fmla="*/ 18380 w 8495630"/>
                <a:gd name="connsiteY49"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3174330 w 8495630"/>
                <a:gd name="connsiteY42" fmla="*/ 177800 h 488950"/>
                <a:gd name="connsiteX43" fmla="*/ 3072730 w 8495630"/>
                <a:gd name="connsiteY43" fmla="*/ 190500 h 488950"/>
                <a:gd name="connsiteX44" fmla="*/ 2945730 w 8495630"/>
                <a:gd name="connsiteY44" fmla="*/ 184150 h 488950"/>
                <a:gd name="connsiteX45" fmla="*/ 1917030 w 8495630"/>
                <a:gd name="connsiteY45" fmla="*/ 254000 h 488950"/>
                <a:gd name="connsiteX46" fmla="*/ 1091530 w 8495630"/>
                <a:gd name="connsiteY46" fmla="*/ 304800 h 488950"/>
                <a:gd name="connsiteX47" fmla="*/ 5680 w 8495630"/>
                <a:gd name="connsiteY47" fmla="*/ 304800 h 488950"/>
                <a:gd name="connsiteX48" fmla="*/ 18380 w 8495630"/>
                <a:gd name="connsiteY48"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3174330 w 8495630"/>
                <a:gd name="connsiteY42" fmla="*/ 177800 h 488950"/>
                <a:gd name="connsiteX43" fmla="*/ 2945730 w 8495630"/>
                <a:gd name="connsiteY43" fmla="*/ 184150 h 488950"/>
                <a:gd name="connsiteX44" fmla="*/ 1917030 w 8495630"/>
                <a:gd name="connsiteY44" fmla="*/ 254000 h 488950"/>
                <a:gd name="connsiteX45" fmla="*/ 1091530 w 8495630"/>
                <a:gd name="connsiteY45" fmla="*/ 304800 h 488950"/>
                <a:gd name="connsiteX46" fmla="*/ 5680 w 8495630"/>
                <a:gd name="connsiteY46" fmla="*/ 304800 h 488950"/>
                <a:gd name="connsiteX47" fmla="*/ 18380 w 8495630"/>
                <a:gd name="connsiteY47"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2945730 w 8495630"/>
                <a:gd name="connsiteY42" fmla="*/ 184150 h 488950"/>
                <a:gd name="connsiteX43" fmla="*/ 1917030 w 8495630"/>
                <a:gd name="connsiteY43" fmla="*/ 254000 h 488950"/>
                <a:gd name="connsiteX44" fmla="*/ 1091530 w 8495630"/>
                <a:gd name="connsiteY44" fmla="*/ 304800 h 488950"/>
                <a:gd name="connsiteX45" fmla="*/ 5680 w 8495630"/>
                <a:gd name="connsiteY45" fmla="*/ 304800 h 488950"/>
                <a:gd name="connsiteX46" fmla="*/ 18380 w 8495630"/>
                <a:gd name="connsiteY46"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2945730 w 8495630"/>
                <a:gd name="connsiteY41" fmla="*/ 184150 h 488950"/>
                <a:gd name="connsiteX42" fmla="*/ 1917030 w 8495630"/>
                <a:gd name="connsiteY42" fmla="*/ 254000 h 488950"/>
                <a:gd name="connsiteX43" fmla="*/ 1091530 w 8495630"/>
                <a:gd name="connsiteY43" fmla="*/ 304800 h 488950"/>
                <a:gd name="connsiteX44" fmla="*/ 5680 w 8495630"/>
                <a:gd name="connsiteY44" fmla="*/ 304800 h 488950"/>
                <a:gd name="connsiteX45" fmla="*/ 18380 w 8495630"/>
                <a:gd name="connsiteY45"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2945730 w 8495630"/>
                <a:gd name="connsiteY40" fmla="*/ 184150 h 488950"/>
                <a:gd name="connsiteX41" fmla="*/ 1917030 w 8495630"/>
                <a:gd name="connsiteY41" fmla="*/ 254000 h 488950"/>
                <a:gd name="connsiteX42" fmla="*/ 1091530 w 8495630"/>
                <a:gd name="connsiteY42" fmla="*/ 304800 h 488950"/>
                <a:gd name="connsiteX43" fmla="*/ 5680 w 8495630"/>
                <a:gd name="connsiteY43" fmla="*/ 304800 h 488950"/>
                <a:gd name="connsiteX44" fmla="*/ 18380 w 8495630"/>
                <a:gd name="connsiteY44"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2945730 w 8495630"/>
                <a:gd name="connsiteY39" fmla="*/ 184150 h 488950"/>
                <a:gd name="connsiteX40" fmla="*/ 1917030 w 8495630"/>
                <a:gd name="connsiteY40" fmla="*/ 254000 h 488950"/>
                <a:gd name="connsiteX41" fmla="*/ 1091530 w 8495630"/>
                <a:gd name="connsiteY41" fmla="*/ 304800 h 488950"/>
                <a:gd name="connsiteX42" fmla="*/ 5680 w 8495630"/>
                <a:gd name="connsiteY42" fmla="*/ 304800 h 488950"/>
                <a:gd name="connsiteX43" fmla="*/ 18380 w 8495630"/>
                <a:gd name="connsiteY43"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2945730 w 8495630"/>
                <a:gd name="connsiteY38" fmla="*/ 184150 h 488950"/>
                <a:gd name="connsiteX39" fmla="*/ 1917030 w 8495630"/>
                <a:gd name="connsiteY39" fmla="*/ 254000 h 488950"/>
                <a:gd name="connsiteX40" fmla="*/ 1091530 w 8495630"/>
                <a:gd name="connsiteY40" fmla="*/ 304800 h 488950"/>
                <a:gd name="connsiteX41" fmla="*/ 5680 w 8495630"/>
                <a:gd name="connsiteY41" fmla="*/ 304800 h 488950"/>
                <a:gd name="connsiteX42" fmla="*/ 18380 w 8495630"/>
                <a:gd name="connsiteY42"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2945730 w 8495630"/>
                <a:gd name="connsiteY37" fmla="*/ 184150 h 488950"/>
                <a:gd name="connsiteX38" fmla="*/ 1917030 w 8495630"/>
                <a:gd name="connsiteY38" fmla="*/ 254000 h 488950"/>
                <a:gd name="connsiteX39" fmla="*/ 1091530 w 8495630"/>
                <a:gd name="connsiteY39" fmla="*/ 304800 h 488950"/>
                <a:gd name="connsiteX40" fmla="*/ 5680 w 8495630"/>
                <a:gd name="connsiteY40" fmla="*/ 304800 h 488950"/>
                <a:gd name="connsiteX41" fmla="*/ 18380 w 8495630"/>
                <a:gd name="connsiteY41"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809330 w 8495630"/>
                <a:gd name="connsiteY36" fmla="*/ 127000 h 488950"/>
                <a:gd name="connsiteX37" fmla="*/ 2945730 w 8495630"/>
                <a:gd name="connsiteY37" fmla="*/ 184150 h 488950"/>
                <a:gd name="connsiteX38" fmla="*/ 1917030 w 8495630"/>
                <a:gd name="connsiteY38" fmla="*/ 254000 h 488950"/>
                <a:gd name="connsiteX39" fmla="*/ 1091530 w 8495630"/>
                <a:gd name="connsiteY39" fmla="*/ 304800 h 488950"/>
                <a:gd name="connsiteX40" fmla="*/ 5680 w 8495630"/>
                <a:gd name="connsiteY40" fmla="*/ 304800 h 488950"/>
                <a:gd name="connsiteX41" fmla="*/ 18380 w 8495630"/>
                <a:gd name="connsiteY41"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69850 h 488950"/>
                <a:gd name="connsiteX36" fmla="*/ 3809330 w 8495630"/>
                <a:gd name="connsiteY36" fmla="*/ 127000 h 488950"/>
                <a:gd name="connsiteX37" fmla="*/ 2945730 w 8495630"/>
                <a:gd name="connsiteY37" fmla="*/ 184150 h 488950"/>
                <a:gd name="connsiteX38" fmla="*/ 1917030 w 8495630"/>
                <a:gd name="connsiteY38" fmla="*/ 254000 h 488950"/>
                <a:gd name="connsiteX39" fmla="*/ 1091530 w 8495630"/>
                <a:gd name="connsiteY39" fmla="*/ 304800 h 488950"/>
                <a:gd name="connsiteX40" fmla="*/ 5680 w 8495630"/>
                <a:gd name="connsiteY40" fmla="*/ 304800 h 488950"/>
                <a:gd name="connsiteX41" fmla="*/ 18380 w 8495630"/>
                <a:gd name="connsiteY41"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787230 w 8495630"/>
                <a:gd name="connsiteY34" fmla="*/ 69850 h 488950"/>
                <a:gd name="connsiteX35" fmla="*/ 3809330 w 8495630"/>
                <a:gd name="connsiteY35" fmla="*/ 127000 h 488950"/>
                <a:gd name="connsiteX36" fmla="*/ 2945730 w 8495630"/>
                <a:gd name="connsiteY36" fmla="*/ 184150 h 488950"/>
                <a:gd name="connsiteX37" fmla="*/ 1917030 w 8495630"/>
                <a:gd name="connsiteY37" fmla="*/ 254000 h 488950"/>
                <a:gd name="connsiteX38" fmla="*/ 1091530 w 8495630"/>
                <a:gd name="connsiteY38" fmla="*/ 304800 h 488950"/>
                <a:gd name="connsiteX39" fmla="*/ 5680 w 8495630"/>
                <a:gd name="connsiteY39" fmla="*/ 304800 h 488950"/>
                <a:gd name="connsiteX40" fmla="*/ 18380 w 8495630"/>
                <a:gd name="connsiteY40"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4787230 w 8495630"/>
                <a:gd name="connsiteY33" fmla="*/ 69850 h 488950"/>
                <a:gd name="connsiteX34" fmla="*/ 3809330 w 8495630"/>
                <a:gd name="connsiteY34" fmla="*/ 127000 h 488950"/>
                <a:gd name="connsiteX35" fmla="*/ 2945730 w 8495630"/>
                <a:gd name="connsiteY35" fmla="*/ 184150 h 488950"/>
                <a:gd name="connsiteX36" fmla="*/ 1917030 w 8495630"/>
                <a:gd name="connsiteY36" fmla="*/ 254000 h 488950"/>
                <a:gd name="connsiteX37" fmla="*/ 1091530 w 8495630"/>
                <a:gd name="connsiteY37" fmla="*/ 304800 h 488950"/>
                <a:gd name="connsiteX38" fmla="*/ 5680 w 8495630"/>
                <a:gd name="connsiteY38" fmla="*/ 304800 h 488950"/>
                <a:gd name="connsiteX39" fmla="*/ 18380 w 8495630"/>
                <a:gd name="connsiteY39" fmla="*/ 488950 h 488950"/>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5676230 w 8495630"/>
                <a:gd name="connsiteY6" fmla="*/ 369296 h 489946"/>
                <a:gd name="connsiteX7" fmla="*/ 5828630 w 8495630"/>
                <a:gd name="connsiteY7" fmla="*/ 343896 h 489946"/>
                <a:gd name="connsiteX8" fmla="*/ 5968330 w 8495630"/>
                <a:gd name="connsiteY8" fmla="*/ 318496 h 489946"/>
                <a:gd name="connsiteX9" fmla="*/ 6057230 w 8495630"/>
                <a:gd name="connsiteY9" fmla="*/ 280396 h 489946"/>
                <a:gd name="connsiteX10" fmla="*/ 6235030 w 8495630"/>
                <a:gd name="connsiteY10" fmla="*/ 242296 h 489946"/>
                <a:gd name="connsiteX11" fmla="*/ 6285830 w 8495630"/>
                <a:gd name="connsiteY11" fmla="*/ 229596 h 489946"/>
                <a:gd name="connsiteX12" fmla="*/ 6704930 w 8495630"/>
                <a:gd name="connsiteY12" fmla="*/ 242296 h 489946"/>
                <a:gd name="connsiteX13" fmla="*/ 7212930 w 8495630"/>
                <a:gd name="connsiteY13" fmla="*/ 254996 h 489946"/>
                <a:gd name="connsiteX14" fmla="*/ 7200230 w 8495630"/>
                <a:gd name="connsiteY14" fmla="*/ 293096 h 489946"/>
                <a:gd name="connsiteX15" fmla="*/ 7289130 w 8495630"/>
                <a:gd name="connsiteY15" fmla="*/ 280396 h 489946"/>
                <a:gd name="connsiteX16" fmla="*/ 7593930 w 8495630"/>
                <a:gd name="connsiteY16" fmla="*/ 229596 h 489946"/>
                <a:gd name="connsiteX17" fmla="*/ 7720930 w 8495630"/>
                <a:gd name="connsiteY17" fmla="*/ 216896 h 489946"/>
                <a:gd name="connsiteX18" fmla="*/ 7759030 w 8495630"/>
                <a:gd name="connsiteY18" fmla="*/ 204196 h 489946"/>
                <a:gd name="connsiteX19" fmla="*/ 7822530 w 8495630"/>
                <a:gd name="connsiteY19" fmla="*/ 178796 h 489946"/>
                <a:gd name="connsiteX20" fmla="*/ 8140030 w 8495630"/>
                <a:gd name="connsiteY20" fmla="*/ 191496 h 489946"/>
                <a:gd name="connsiteX21" fmla="*/ 8292430 w 8495630"/>
                <a:gd name="connsiteY21" fmla="*/ 204196 h 489946"/>
                <a:gd name="connsiteX22" fmla="*/ 8406730 w 8495630"/>
                <a:gd name="connsiteY22" fmla="*/ 229596 h 489946"/>
                <a:gd name="connsiteX23" fmla="*/ 8495630 w 8495630"/>
                <a:gd name="connsiteY23" fmla="*/ 242296 h 489946"/>
                <a:gd name="connsiteX24" fmla="*/ 8482930 w 8495630"/>
                <a:gd name="connsiteY24" fmla="*/ 153396 h 489946"/>
                <a:gd name="connsiteX25" fmla="*/ 8444830 w 8495630"/>
                <a:gd name="connsiteY25" fmla="*/ 13696 h 489946"/>
                <a:gd name="connsiteX26" fmla="*/ 8216230 w 8495630"/>
                <a:gd name="connsiteY26" fmla="*/ 26396 h 489946"/>
                <a:gd name="connsiteX27" fmla="*/ 8152730 w 8495630"/>
                <a:gd name="connsiteY27" fmla="*/ 39096 h 489946"/>
                <a:gd name="connsiteX28" fmla="*/ 7924130 w 8495630"/>
                <a:gd name="connsiteY28" fmla="*/ 51796 h 489946"/>
                <a:gd name="connsiteX29" fmla="*/ 7200230 w 8495630"/>
                <a:gd name="connsiteY29" fmla="*/ 26396 h 489946"/>
                <a:gd name="connsiteX30" fmla="*/ 7085930 w 8495630"/>
                <a:gd name="connsiteY30" fmla="*/ 13696 h 489946"/>
                <a:gd name="connsiteX31" fmla="*/ 6641430 w 8495630"/>
                <a:gd name="connsiteY31" fmla="*/ 996 h 489946"/>
                <a:gd name="connsiteX32" fmla="*/ 6006430 w 8495630"/>
                <a:gd name="connsiteY32" fmla="*/ 39096 h 489946"/>
                <a:gd name="connsiteX33" fmla="*/ 4787230 w 8495630"/>
                <a:gd name="connsiteY33" fmla="*/ 70846 h 489946"/>
                <a:gd name="connsiteX34" fmla="*/ 3809330 w 8495630"/>
                <a:gd name="connsiteY34" fmla="*/ 127996 h 489946"/>
                <a:gd name="connsiteX35" fmla="*/ 2945730 w 8495630"/>
                <a:gd name="connsiteY35" fmla="*/ 185146 h 489946"/>
                <a:gd name="connsiteX36" fmla="*/ 1917030 w 8495630"/>
                <a:gd name="connsiteY36" fmla="*/ 254996 h 489946"/>
                <a:gd name="connsiteX37" fmla="*/ 1091530 w 8495630"/>
                <a:gd name="connsiteY37" fmla="*/ 305796 h 489946"/>
                <a:gd name="connsiteX38" fmla="*/ 5680 w 8495630"/>
                <a:gd name="connsiteY38" fmla="*/ 305796 h 489946"/>
                <a:gd name="connsiteX39" fmla="*/ 18380 w 8495630"/>
                <a:gd name="connsiteY39" fmla="*/ 489946 h 489946"/>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5828630 w 8495630"/>
                <a:gd name="connsiteY6" fmla="*/ 343896 h 489946"/>
                <a:gd name="connsiteX7" fmla="*/ 5968330 w 8495630"/>
                <a:gd name="connsiteY7" fmla="*/ 318496 h 489946"/>
                <a:gd name="connsiteX8" fmla="*/ 6057230 w 8495630"/>
                <a:gd name="connsiteY8" fmla="*/ 280396 h 489946"/>
                <a:gd name="connsiteX9" fmla="*/ 6235030 w 8495630"/>
                <a:gd name="connsiteY9" fmla="*/ 242296 h 489946"/>
                <a:gd name="connsiteX10" fmla="*/ 6285830 w 8495630"/>
                <a:gd name="connsiteY10" fmla="*/ 229596 h 489946"/>
                <a:gd name="connsiteX11" fmla="*/ 6704930 w 8495630"/>
                <a:gd name="connsiteY11" fmla="*/ 242296 h 489946"/>
                <a:gd name="connsiteX12" fmla="*/ 7212930 w 8495630"/>
                <a:gd name="connsiteY12" fmla="*/ 254996 h 489946"/>
                <a:gd name="connsiteX13" fmla="*/ 7200230 w 8495630"/>
                <a:gd name="connsiteY13" fmla="*/ 293096 h 489946"/>
                <a:gd name="connsiteX14" fmla="*/ 7289130 w 8495630"/>
                <a:gd name="connsiteY14" fmla="*/ 280396 h 489946"/>
                <a:gd name="connsiteX15" fmla="*/ 7593930 w 8495630"/>
                <a:gd name="connsiteY15" fmla="*/ 229596 h 489946"/>
                <a:gd name="connsiteX16" fmla="*/ 7720930 w 8495630"/>
                <a:gd name="connsiteY16" fmla="*/ 216896 h 489946"/>
                <a:gd name="connsiteX17" fmla="*/ 7759030 w 8495630"/>
                <a:gd name="connsiteY17" fmla="*/ 204196 h 489946"/>
                <a:gd name="connsiteX18" fmla="*/ 7822530 w 8495630"/>
                <a:gd name="connsiteY18" fmla="*/ 178796 h 489946"/>
                <a:gd name="connsiteX19" fmla="*/ 8140030 w 8495630"/>
                <a:gd name="connsiteY19" fmla="*/ 191496 h 489946"/>
                <a:gd name="connsiteX20" fmla="*/ 8292430 w 8495630"/>
                <a:gd name="connsiteY20" fmla="*/ 204196 h 489946"/>
                <a:gd name="connsiteX21" fmla="*/ 8406730 w 8495630"/>
                <a:gd name="connsiteY21" fmla="*/ 229596 h 489946"/>
                <a:gd name="connsiteX22" fmla="*/ 8495630 w 8495630"/>
                <a:gd name="connsiteY22" fmla="*/ 242296 h 489946"/>
                <a:gd name="connsiteX23" fmla="*/ 8482930 w 8495630"/>
                <a:gd name="connsiteY23" fmla="*/ 153396 h 489946"/>
                <a:gd name="connsiteX24" fmla="*/ 8444830 w 8495630"/>
                <a:gd name="connsiteY24" fmla="*/ 13696 h 489946"/>
                <a:gd name="connsiteX25" fmla="*/ 8216230 w 8495630"/>
                <a:gd name="connsiteY25" fmla="*/ 26396 h 489946"/>
                <a:gd name="connsiteX26" fmla="*/ 8152730 w 8495630"/>
                <a:gd name="connsiteY26" fmla="*/ 39096 h 489946"/>
                <a:gd name="connsiteX27" fmla="*/ 7924130 w 8495630"/>
                <a:gd name="connsiteY27" fmla="*/ 51796 h 489946"/>
                <a:gd name="connsiteX28" fmla="*/ 7200230 w 8495630"/>
                <a:gd name="connsiteY28" fmla="*/ 26396 h 489946"/>
                <a:gd name="connsiteX29" fmla="*/ 7085930 w 8495630"/>
                <a:gd name="connsiteY29" fmla="*/ 13696 h 489946"/>
                <a:gd name="connsiteX30" fmla="*/ 6641430 w 8495630"/>
                <a:gd name="connsiteY30" fmla="*/ 996 h 489946"/>
                <a:gd name="connsiteX31" fmla="*/ 6006430 w 8495630"/>
                <a:gd name="connsiteY31" fmla="*/ 39096 h 489946"/>
                <a:gd name="connsiteX32" fmla="*/ 4787230 w 8495630"/>
                <a:gd name="connsiteY32" fmla="*/ 70846 h 489946"/>
                <a:gd name="connsiteX33" fmla="*/ 3809330 w 8495630"/>
                <a:gd name="connsiteY33" fmla="*/ 127996 h 489946"/>
                <a:gd name="connsiteX34" fmla="*/ 2945730 w 8495630"/>
                <a:gd name="connsiteY34" fmla="*/ 185146 h 489946"/>
                <a:gd name="connsiteX35" fmla="*/ 1917030 w 8495630"/>
                <a:gd name="connsiteY35" fmla="*/ 254996 h 489946"/>
                <a:gd name="connsiteX36" fmla="*/ 1091530 w 8495630"/>
                <a:gd name="connsiteY36" fmla="*/ 305796 h 489946"/>
                <a:gd name="connsiteX37" fmla="*/ 5680 w 8495630"/>
                <a:gd name="connsiteY37" fmla="*/ 305796 h 489946"/>
                <a:gd name="connsiteX38" fmla="*/ 18380 w 8495630"/>
                <a:gd name="connsiteY38" fmla="*/ 489946 h 489946"/>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5968330 w 8495630"/>
                <a:gd name="connsiteY6" fmla="*/ 318496 h 489946"/>
                <a:gd name="connsiteX7" fmla="*/ 6057230 w 8495630"/>
                <a:gd name="connsiteY7" fmla="*/ 280396 h 489946"/>
                <a:gd name="connsiteX8" fmla="*/ 6235030 w 8495630"/>
                <a:gd name="connsiteY8" fmla="*/ 242296 h 489946"/>
                <a:gd name="connsiteX9" fmla="*/ 6285830 w 8495630"/>
                <a:gd name="connsiteY9" fmla="*/ 229596 h 489946"/>
                <a:gd name="connsiteX10" fmla="*/ 6704930 w 8495630"/>
                <a:gd name="connsiteY10" fmla="*/ 242296 h 489946"/>
                <a:gd name="connsiteX11" fmla="*/ 7212930 w 8495630"/>
                <a:gd name="connsiteY11" fmla="*/ 254996 h 489946"/>
                <a:gd name="connsiteX12" fmla="*/ 7200230 w 8495630"/>
                <a:gd name="connsiteY12" fmla="*/ 293096 h 489946"/>
                <a:gd name="connsiteX13" fmla="*/ 7289130 w 8495630"/>
                <a:gd name="connsiteY13" fmla="*/ 280396 h 489946"/>
                <a:gd name="connsiteX14" fmla="*/ 7593930 w 8495630"/>
                <a:gd name="connsiteY14" fmla="*/ 229596 h 489946"/>
                <a:gd name="connsiteX15" fmla="*/ 7720930 w 8495630"/>
                <a:gd name="connsiteY15" fmla="*/ 216896 h 489946"/>
                <a:gd name="connsiteX16" fmla="*/ 7759030 w 8495630"/>
                <a:gd name="connsiteY16" fmla="*/ 204196 h 489946"/>
                <a:gd name="connsiteX17" fmla="*/ 7822530 w 8495630"/>
                <a:gd name="connsiteY17" fmla="*/ 178796 h 489946"/>
                <a:gd name="connsiteX18" fmla="*/ 8140030 w 8495630"/>
                <a:gd name="connsiteY18" fmla="*/ 191496 h 489946"/>
                <a:gd name="connsiteX19" fmla="*/ 8292430 w 8495630"/>
                <a:gd name="connsiteY19" fmla="*/ 204196 h 489946"/>
                <a:gd name="connsiteX20" fmla="*/ 8406730 w 8495630"/>
                <a:gd name="connsiteY20" fmla="*/ 229596 h 489946"/>
                <a:gd name="connsiteX21" fmla="*/ 8495630 w 8495630"/>
                <a:gd name="connsiteY21" fmla="*/ 242296 h 489946"/>
                <a:gd name="connsiteX22" fmla="*/ 8482930 w 8495630"/>
                <a:gd name="connsiteY22" fmla="*/ 153396 h 489946"/>
                <a:gd name="connsiteX23" fmla="*/ 8444830 w 8495630"/>
                <a:gd name="connsiteY23" fmla="*/ 13696 h 489946"/>
                <a:gd name="connsiteX24" fmla="*/ 8216230 w 8495630"/>
                <a:gd name="connsiteY24" fmla="*/ 26396 h 489946"/>
                <a:gd name="connsiteX25" fmla="*/ 8152730 w 8495630"/>
                <a:gd name="connsiteY25" fmla="*/ 39096 h 489946"/>
                <a:gd name="connsiteX26" fmla="*/ 7924130 w 8495630"/>
                <a:gd name="connsiteY26" fmla="*/ 51796 h 489946"/>
                <a:gd name="connsiteX27" fmla="*/ 7200230 w 8495630"/>
                <a:gd name="connsiteY27" fmla="*/ 26396 h 489946"/>
                <a:gd name="connsiteX28" fmla="*/ 7085930 w 8495630"/>
                <a:gd name="connsiteY28" fmla="*/ 13696 h 489946"/>
                <a:gd name="connsiteX29" fmla="*/ 6641430 w 8495630"/>
                <a:gd name="connsiteY29" fmla="*/ 996 h 489946"/>
                <a:gd name="connsiteX30" fmla="*/ 6006430 w 8495630"/>
                <a:gd name="connsiteY30" fmla="*/ 39096 h 489946"/>
                <a:gd name="connsiteX31" fmla="*/ 4787230 w 8495630"/>
                <a:gd name="connsiteY31" fmla="*/ 70846 h 489946"/>
                <a:gd name="connsiteX32" fmla="*/ 3809330 w 8495630"/>
                <a:gd name="connsiteY32" fmla="*/ 127996 h 489946"/>
                <a:gd name="connsiteX33" fmla="*/ 2945730 w 8495630"/>
                <a:gd name="connsiteY33" fmla="*/ 185146 h 489946"/>
                <a:gd name="connsiteX34" fmla="*/ 1917030 w 8495630"/>
                <a:gd name="connsiteY34" fmla="*/ 254996 h 489946"/>
                <a:gd name="connsiteX35" fmla="*/ 1091530 w 8495630"/>
                <a:gd name="connsiteY35" fmla="*/ 305796 h 489946"/>
                <a:gd name="connsiteX36" fmla="*/ 5680 w 8495630"/>
                <a:gd name="connsiteY36" fmla="*/ 305796 h 489946"/>
                <a:gd name="connsiteX37" fmla="*/ 18380 w 8495630"/>
                <a:gd name="connsiteY37" fmla="*/ 489946 h 489946"/>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6057230 w 8495630"/>
                <a:gd name="connsiteY6" fmla="*/ 280396 h 489946"/>
                <a:gd name="connsiteX7" fmla="*/ 6235030 w 8495630"/>
                <a:gd name="connsiteY7" fmla="*/ 242296 h 489946"/>
                <a:gd name="connsiteX8" fmla="*/ 6285830 w 8495630"/>
                <a:gd name="connsiteY8" fmla="*/ 229596 h 489946"/>
                <a:gd name="connsiteX9" fmla="*/ 6704930 w 8495630"/>
                <a:gd name="connsiteY9" fmla="*/ 242296 h 489946"/>
                <a:gd name="connsiteX10" fmla="*/ 7212930 w 8495630"/>
                <a:gd name="connsiteY10" fmla="*/ 254996 h 489946"/>
                <a:gd name="connsiteX11" fmla="*/ 7200230 w 8495630"/>
                <a:gd name="connsiteY11" fmla="*/ 293096 h 489946"/>
                <a:gd name="connsiteX12" fmla="*/ 7289130 w 8495630"/>
                <a:gd name="connsiteY12" fmla="*/ 280396 h 489946"/>
                <a:gd name="connsiteX13" fmla="*/ 7593930 w 8495630"/>
                <a:gd name="connsiteY13" fmla="*/ 229596 h 489946"/>
                <a:gd name="connsiteX14" fmla="*/ 7720930 w 8495630"/>
                <a:gd name="connsiteY14" fmla="*/ 216896 h 489946"/>
                <a:gd name="connsiteX15" fmla="*/ 7759030 w 8495630"/>
                <a:gd name="connsiteY15" fmla="*/ 204196 h 489946"/>
                <a:gd name="connsiteX16" fmla="*/ 7822530 w 8495630"/>
                <a:gd name="connsiteY16" fmla="*/ 178796 h 489946"/>
                <a:gd name="connsiteX17" fmla="*/ 8140030 w 8495630"/>
                <a:gd name="connsiteY17" fmla="*/ 191496 h 489946"/>
                <a:gd name="connsiteX18" fmla="*/ 8292430 w 8495630"/>
                <a:gd name="connsiteY18" fmla="*/ 204196 h 489946"/>
                <a:gd name="connsiteX19" fmla="*/ 8406730 w 8495630"/>
                <a:gd name="connsiteY19" fmla="*/ 229596 h 489946"/>
                <a:gd name="connsiteX20" fmla="*/ 8495630 w 8495630"/>
                <a:gd name="connsiteY20" fmla="*/ 242296 h 489946"/>
                <a:gd name="connsiteX21" fmla="*/ 8482930 w 8495630"/>
                <a:gd name="connsiteY21" fmla="*/ 153396 h 489946"/>
                <a:gd name="connsiteX22" fmla="*/ 8444830 w 8495630"/>
                <a:gd name="connsiteY22" fmla="*/ 13696 h 489946"/>
                <a:gd name="connsiteX23" fmla="*/ 8216230 w 8495630"/>
                <a:gd name="connsiteY23" fmla="*/ 26396 h 489946"/>
                <a:gd name="connsiteX24" fmla="*/ 8152730 w 8495630"/>
                <a:gd name="connsiteY24" fmla="*/ 39096 h 489946"/>
                <a:gd name="connsiteX25" fmla="*/ 7924130 w 8495630"/>
                <a:gd name="connsiteY25" fmla="*/ 51796 h 489946"/>
                <a:gd name="connsiteX26" fmla="*/ 7200230 w 8495630"/>
                <a:gd name="connsiteY26" fmla="*/ 26396 h 489946"/>
                <a:gd name="connsiteX27" fmla="*/ 7085930 w 8495630"/>
                <a:gd name="connsiteY27" fmla="*/ 13696 h 489946"/>
                <a:gd name="connsiteX28" fmla="*/ 6641430 w 8495630"/>
                <a:gd name="connsiteY28" fmla="*/ 996 h 489946"/>
                <a:gd name="connsiteX29" fmla="*/ 6006430 w 8495630"/>
                <a:gd name="connsiteY29" fmla="*/ 39096 h 489946"/>
                <a:gd name="connsiteX30" fmla="*/ 4787230 w 8495630"/>
                <a:gd name="connsiteY30" fmla="*/ 70846 h 489946"/>
                <a:gd name="connsiteX31" fmla="*/ 3809330 w 8495630"/>
                <a:gd name="connsiteY31" fmla="*/ 127996 h 489946"/>
                <a:gd name="connsiteX32" fmla="*/ 2945730 w 8495630"/>
                <a:gd name="connsiteY32" fmla="*/ 185146 h 489946"/>
                <a:gd name="connsiteX33" fmla="*/ 1917030 w 8495630"/>
                <a:gd name="connsiteY33" fmla="*/ 254996 h 489946"/>
                <a:gd name="connsiteX34" fmla="*/ 1091530 w 8495630"/>
                <a:gd name="connsiteY34" fmla="*/ 305796 h 489946"/>
                <a:gd name="connsiteX35" fmla="*/ 5680 w 8495630"/>
                <a:gd name="connsiteY35" fmla="*/ 305796 h 489946"/>
                <a:gd name="connsiteX36" fmla="*/ 18380 w 8495630"/>
                <a:gd name="connsiteY36" fmla="*/ 489946 h 489946"/>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6057230 w 8495630"/>
                <a:gd name="connsiteY6" fmla="*/ 280396 h 489946"/>
                <a:gd name="connsiteX7" fmla="*/ 6285830 w 8495630"/>
                <a:gd name="connsiteY7" fmla="*/ 229596 h 489946"/>
                <a:gd name="connsiteX8" fmla="*/ 6704930 w 8495630"/>
                <a:gd name="connsiteY8" fmla="*/ 242296 h 489946"/>
                <a:gd name="connsiteX9" fmla="*/ 7212930 w 8495630"/>
                <a:gd name="connsiteY9" fmla="*/ 254996 h 489946"/>
                <a:gd name="connsiteX10" fmla="*/ 7200230 w 8495630"/>
                <a:gd name="connsiteY10" fmla="*/ 293096 h 489946"/>
                <a:gd name="connsiteX11" fmla="*/ 7289130 w 8495630"/>
                <a:gd name="connsiteY11" fmla="*/ 280396 h 489946"/>
                <a:gd name="connsiteX12" fmla="*/ 7593930 w 8495630"/>
                <a:gd name="connsiteY12" fmla="*/ 229596 h 489946"/>
                <a:gd name="connsiteX13" fmla="*/ 7720930 w 8495630"/>
                <a:gd name="connsiteY13" fmla="*/ 216896 h 489946"/>
                <a:gd name="connsiteX14" fmla="*/ 7759030 w 8495630"/>
                <a:gd name="connsiteY14" fmla="*/ 204196 h 489946"/>
                <a:gd name="connsiteX15" fmla="*/ 7822530 w 8495630"/>
                <a:gd name="connsiteY15" fmla="*/ 178796 h 489946"/>
                <a:gd name="connsiteX16" fmla="*/ 8140030 w 8495630"/>
                <a:gd name="connsiteY16" fmla="*/ 191496 h 489946"/>
                <a:gd name="connsiteX17" fmla="*/ 8292430 w 8495630"/>
                <a:gd name="connsiteY17" fmla="*/ 204196 h 489946"/>
                <a:gd name="connsiteX18" fmla="*/ 8406730 w 8495630"/>
                <a:gd name="connsiteY18" fmla="*/ 229596 h 489946"/>
                <a:gd name="connsiteX19" fmla="*/ 8495630 w 8495630"/>
                <a:gd name="connsiteY19" fmla="*/ 242296 h 489946"/>
                <a:gd name="connsiteX20" fmla="*/ 8482930 w 8495630"/>
                <a:gd name="connsiteY20" fmla="*/ 153396 h 489946"/>
                <a:gd name="connsiteX21" fmla="*/ 8444830 w 8495630"/>
                <a:gd name="connsiteY21" fmla="*/ 13696 h 489946"/>
                <a:gd name="connsiteX22" fmla="*/ 8216230 w 8495630"/>
                <a:gd name="connsiteY22" fmla="*/ 26396 h 489946"/>
                <a:gd name="connsiteX23" fmla="*/ 8152730 w 8495630"/>
                <a:gd name="connsiteY23" fmla="*/ 39096 h 489946"/>
                <a:gd name="connsiteX24" fmla="*/ 7924130 w 8495630"/>
                <a:gd name="connsiteY24" fmla="*/ 51796 h 489946"/>
                <a:gd name="connsiteX25" fmla="*/ 7200230 w 8495630"/>
                <a:gd name="connsiteY25" fmla="*/ 26396 h 489946"/>
                <a:gd name="connsiteX26" fmla="*/ 7085930 w 8495630"/>
                <a:gd name="connsiteY26" fmla="*/ 13696 h 489946"/>
                <a:gd name="connsiteX27" fmla="*/ 6641430 w 8495630"/>
                <a:gd name="connsiteY27" fmla="*/ 996 h 489946"/>
                <a:gd name="connsiteX28" fmla="*/ 6006430 w 8495630"/>
                <a:gd name="connsiteY28" fmla="*/ 39096 h 489946"/>
                <a:gd name="connsiteX29" fmla="*/ 4787230 w 8495630"/>
                <a:gd name="connsiteY29" fmla="*/ 70846 h 489946"/>
                <a:gd name="connsiteX30" fmla="*/ 3809330 w 8495630"/>
                <a:gd name="connsiteY30" fmla="*/ 127996 h 489946"/>
                <a:gd name="connsiteX31" fmla="*/ 2945730 w 8495630"/>
                <a:gd name="connsiteY31" fmla="*/ 185146 h 489946"/>
                <a:gd name="connsiteX32" fmla="*/ 1917030 w 8495630"/>
                <a:gd name="connsiteY32" fmla="*/ 254996 h 489946"/>
                <a:gd name="connsiteX33" fmla="*/ 1091530 w 8495630"/>
                <a:gd name="connsiteY33" fmla="*/ 305796 h 489946"/>
                <a:gd name="connsiteX34" fmla="*/ 5680 w 8495630"/>
                <a:gd name="connsiteY34" fmla="*/ 305796 h 489946"/>
                <a:gd name="connsiteX35" fmla="*/ 18380 w 8495630"/>
                <a:gd name="connsiteY35" fmla="*/ 489946 h 489946"/>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6057230 w 8495630"/>
                <a:gd name="connsiteY6" fmla="*/ 280396 h 489946"/>
                <a:gd name="connsiteX7" fmla="*/ 6704930 w 8495630"/>
                <a:gd name="connsiteY7" fmla="*/ 242296 h 489946"/>
                <a:gd name="connsiteX8" fmla="*/ 7212930 w 8495630"/>
                <a:gd name="connsiteY8" fmla="*/ 254996 h 489946"/>
                <a:gd name="connsiteX9" fmla="*/ 7200230 w 8495630"/>
                <a:gd name="connsiteY9" fmla="*/ 293096 h 489946"/>
                <a:gd name="connsiteX10" fmla="*/ 7289130 w 8495630"/>
                <a:gd name="connsiteY10" fmla="*/ 280396 h 489946"/>
                <a:gd name="connsiteX11" fmla="*/ 7593930 w 8495630"/>
                <a:gd name="connsiteY11" fmla="*/ 229596 h 489946"/>
                <a:gd name="connsiteX12" fmla="*/ 7720930 w 8495630"/>
                <a:gd name="connsiteY12" fmla="*/ 216896 h 489946"/>
                <a:gd name="connsiteX13" fmla="*/ 7759030 w 8495630"/>
                <a:gd name="connsiteY13" fmla="*/ 204196 h 489946"/>
                <a:gd name="connsiteX14" fmla="*/ 7822530 w 8495630"/>
                <a:gd name="connsiteY14" fmla="*/ 178796 h 489946"/>
                <a:gd name="connsiteX15" fmla="*/ 8140030 w 8495630"/>
                <a:gd name="connsiteY15" fmla="*/ 191496 h 489946"/>
                <a:gd name="connsiteX16" fmla="*/ 8292430 w 8495630"/>
                <a:gd name="connsiteY16" fmla="*/ 204196 h 489946"/>
                <a:gd name="connsiteX17" fmla="*/ 8406730 w 8495630"/>
                <a:gd name="connsiteY17" fmla="*/ 229596 h 489946"/>
                <a:gd name="connsiteX18" fmla="*/ 8495630 w 8495630"/>
                <a:gd name="connsiteY18" fmla="*/ 242296 h 489946"/>
                <a:gd name="connsiteX19" fmla="*/ 8482930 w 8495630"/>
                <a:gd name="connsiteY19" fmla="*/ 153396 h 489946"/>
                <a:gd name="connsiteX20" fmla="*/ 8444830 w 8495630"/>
                <a:gd name="connsiteY20" fmla="*/ 13696 h 489946"/>
                <a:gd name="connsiteX21" fmla="*/ 8216230 w 8495630"/>
                <a:gd name="connsiteY21" fmla="*/ 26396 h 489946"/>
                <a:gd name="connsiteX22" fmla="*/ 8152730 w 8495630"/>
                <a:gd name="connsiteY22" fmla="*/ 39096 h 489946"/>
                <a:gd name="connsiteX23" fmla="*/ 7924130 w 8495630"/>
                <a:gd name="connsiteY23" fmla="*/ 51796 h 489946"/>
                <a:gd name="connsiteX24" fmla="*/ 7200230 w 8495630"/>
                <a:gd name="connsiteY24" fmla="*/ 26396 h 489946"/>
                <a:gd name="connsiteX25" fmla="*/ 7085930 w 8495630"/>
                <a:gd name="connsiteY25" fmla="*/ 13696 h 489946"/>
                <a:gd name="connsiteX26" fmla="*/ 6641430 w 8495630"/>
                <a:gd name="connsiteY26" fmla="*/ 996 h 489946"/>
                <a:gd name="connsiteX27" fmla="*/ 6006430 w 8495630"/>
                <a:gd name="connsiteY27" fmla="*/ 39096 h 489946"/>
                <a:gd name="connsiteX28" fmla="*/ 4787230 w 8495630"/>
                <a:gd name="connsiteY28" fmla="*/ 70846 h 489946"/>
                <a:gd name="connsiteX29" fmla="*/ 3809330 w 8495630"/>
                <a:gd name="connsiteY29" fmla="*/ 127996 h 489946"/>
                <a:gd name="connsiteX30" fmla="*/ 2945730 w 8495630"/>
                <a:gd name="connsiteY30" fmla="*/ 185146 h 489946"/>
                <a:gd name="connsiteX31" fmla="*/ 1917030 w 8495630"/>
                <a:gd name="connsiteY31" fmla="*/ 254996 h 489946"/>
                <a:gd name="connsiteX32" fmla="*/ 1091530 w 8495630"/>
                <a:gd name="connsiteY32" fmla="*/ 305796 h 489946"/>
                <a:gd name="connsiteX33" fmla="*/ 5680 w 8495630"/>
                <a:gd name="connsiteY33" fmla="*/ 305796 h 489946"/>
                <a:gd name="connsiteX34" fmla="*/ 18380 w 8495630"/>
                <a:gd name="connsiteY34" fmla="*/ 489946 h 489946"/>
                <a:gd name="connsiteX0" fmla="*/ 18380 w 8495630"/>
                <a:gd name="connsiteY0" fmla="*/ 476482 h 476482"/>
                <a:gd name="connsiteX1" fmla="*/ 691480 w 8495630"/>
                <a:gd name="connsiteY1" fmla="*/ 470132 h 476482"/>
                <a:gd name="connsiteX2" fmla="*/ 1917030 w 8495630"/>
                <a:gd name="connsiteY2" fmla="*/ 419332 h 476482"/>
                <a:gd name="connsiteX3" fmla="*/ 3110830 w 8495630"/>
                <a:gd name="connsiteY3" fmla="*/ 362182 h 476482"/>
                <a:gd name="connsiteX4" fmla="*/ 3860130 w 8495630"/>
                <a:gd name="connsiteY4" fmla="*/ 317732 h 476482"/>
                <a:gd name="connsiteX5" fmla="*/ 5307930 w 8495630"/>
                <a:gd name="connsiteY5" fmla="*/ 317732 h 476482"/>
                <a:gd name="connsiteX6" fmla="*/ 6057230 w 8495630"/>
                <a:gd name="connsiteY6" fmla="*/ 266932 h 476482"/>
                <a:gd name="connsiteX7" fmla="*/ 6704930 w 8495630"/>
                <a:gd name="connsiteY7" fmla="*/ 228832 h 476482"/>
                <a:gd name="connsiteX8" fmla="*/ 7212930 w 8495630"/>
                <a:gd name="connsiteY8" fmla="*/ 241532 h 476482"/>
                <a:gd name="connsiteX9" fmla="*/ 7200230 w 8495630"/>
                <a:gd name="connsiteY9" fmla="*/ 279632 h 476482"/>
                <a:gd name="connsiteX10" fmla="*/ 7289130 w 8495630"/>
                <a:gd name="connsiteY10" fmla="*/ 266932 h 476482"/>
                <a:gd name="connsiteX11" fmla="*/ 7593930 w 8495630"/>
                <a:gd name="connsiteY11" fmla="*/ 216132 h 476482"/>
                <a:gd name="connsiteX12" fmla="*/ 7720930 w 8495630"/>
                <a:gd name="connsiteY12" fmla="*/ 203432 h 476482"/>
                <a:gd name="connsiteX13" fmla="*/ 7759030 w 8495630"/>
                <a:gd name="connsiteY13" fmla="*/ 190732 h 476482"/>
                <a:gd name="connsiteX14" fmla="*/ 7822530 w 8495630"/>
                <a:gd name="connsiteY14" fmla="*/ 165332 h 476482"/>
                <a:gd name="connsiteX15" fmla="*/ 8140030 w 8495630"/>
                <a:gd name="connsiteY15" fmla="*/ 178032 h 476482"/>
                <a:gd name="connsiteX16" fmla="*/ 8292430 w 8495630"/>
                <a:gd name="connsiteY16" fmla="*/ 190732 h 476482"/>
                <a:gd name="connsiteX17" fmla="*/ 8406730 w 8495630"/>
                <a:gd name="connsiteY17" fmla="*/ 216132 h 476482"/>
                <a:gd name="connsiteX18" fmla="*/ 8495630 w 8495630"/>
                <a:gd name="connsiteY18" fmla="*/ 228832 h 476482"/>
                <a:gd name="connsiteX19" fmla="*/ 8482930 w 8495630"/>
                <a:gd name="connsiteY19" fmla="*/ 139932 h 476482"/>
                <a:gd name="connsiteX20" fmla="*/ 8444830 w 8495630"/>
                <a:gd name="connsiteY20" fmla="*/ 232 h 476482"/>
                <a:gd name="connsiteX21" fmla="*/ 8216230 w 8495630"/>
                <a:gd name="connsiteY21" fmla="*/ 12932 h 476482"/>
                <a:gd name="connsiteX22" fmla="*/ 8152730 w 8495630"/>
                <a:gd name="connsiteY22" fmla="*/ 25632 h 476482"/>
                <a:gd name="connsiteX23" fmla="*/ 7924130 w 8495630"/>
                <a:gd name="connsiteY23" fmla="*/ 38332 h 476482"/>
                <a:gd name="connsiteX24" fmla="*/ 7200230 w 8495630"/>
                <a:gd name="connsiteY24" fmla="*/ 12932 h 476482"/>
                <a:gd name="connsiteX25" fmla="*/ 7085930 w 8495630"/>
                <a:gd name="connsiteY25" fmla="*/ 232 h 476482"/>
                <a:gd name="connsiteX26" fmla="*/ 6006430 w 8495630"/>
                <a:gd name="connsiteY26" fmla="*/ 25632 h 476482"/>
                <a:gd name="connsiteX27" fmla="*/ 4787230 w 8495630"/>
                <a:gd name="connsiteY27" fmla="*/ 57382 h 476482"/>
                <a:gd name="connsiteX28" fmla="*/ 3809330 w 8495630"/>
                <a:gd name="connsiteY28" fmla="*/ 114532 h 476482"/>
                <a:gd name="connsiteX29" fmla="*/ 2945730 w 8495630"/>
                <a:gd name="connsiteY29" fmla="*/ 171682 h 476482"/>
                <a:gd name="connsiteX30" fmla="*/ 1917030 w 8495630"/>
                <a:gd name="connsiteY30" fmla="*/ 241532 h 476482"/>
                <a:gd name="connsiteX31" fmla="*/ 1091530 w 8495630"/>
                <a:gd name="connsiteY31" fmla="*/ 292332 h 476482"/>
                <a:gd name="connsiteX32" fmla="*/ 5680 w 8495630"/>
                <a:gd name="connsiteY32" fmla="*/ 292332 h 476482"/>
                <a:gd name="connsiteX33" fmla="*/ 18380 w 8495630"/>
                <a:gd name="connsiteY33" fmla="*/ 476482 h 476482"/>
                <a:gd name="connsiteX0" fmla="*/ 18380 w 8495630"/>
                <a:gd name="connsiteY0" fmla="*/ 476250 h 476250"/>
                <a:gd name="connsiteX1" fmla="*/ 691480 w 8495630"/>
                <a:gd name="connsiteY1" fmla="*/ 469900 h 476250"/>
                <a:gd name="connsiteX2" fmla="*/ 1917030 w 8495630"/>
                <a:gd name="connsiteY2" fmla="*/ 419100 h 476250"/>
                <a:gd name="connsiteX3" fmla="*/ 3110830 w 8495630"/>
                <a:gd name="connsiteY3" fmla="*/ 361950 h 476250"/>
                <a:gd name="connsiteX4" fmla="*/ 3860130 w 8495630"/>
                <a:gd name="connsiteY4" fmla="*/ 317500 h 476250"/>
                <a:gd name="connsiteX5" fmla="*/ 5307930 w 8495630"/>
                <a:gd name="connsiteY5" fmla="*/ 317500 h 476250"/>
                <a:gd name="connsiteX6" fmla="*/ 6057230 w 8495630"/>
                <a:gd name="connsiteY6" fmla="*/ 266700 h 476250"/>
                <a:gd name="connsiteX7" fmla="*/ 6704930 w 8495630"/>
                <a:gd name="connsiteY7" fmla="*/ 228600 h 476250"/>
                <a:gd name="connsiteX8" fmla="*/ 7212930 w 8495630"/>
                <a:gd name="connsiteY8" fmla="*/ 241300 h 476250"/>
                <a:gd name="connsiteX9" fmla="*/ 7200230 w 8495630"/>
                <a:gd name="connsiteY9" fmla="*/ 279400 h 476250"/>
                <a:gd name="connsiteX10" fmla="*/ 7289130 w 8495630"/>
                <a:gd name="connsiteY10" fmla="*/ 266700 h 476250"/>
                <a:gd name="connsiteX11" fmla="*/ 7593930 w 8495630"/>
                <a:gd name="connsiteY11" fmla="*/ 215900 h 476250"/>
                <a:gd name="connsiteX12" fmla="*/ 7720930 w 8495630"/>
                <a:gd name="connsiteY12" fmla="*/ 203200 h 476250"/>
                <a:gd name="connsiteX13" fmla="*/ 7759030 w 8495630"/>
                <a:gd name="connsiteY13" fmla="*/ 190500 h 476250"/>
                <a:gd name="connsiteX14" fmla="*/ 7822530 w 8495630"/>
                <a:gd name="connsiteY14" fmla="*/ 165100 h 476250"/>
                <a:gd name="connsiteX15" fmla="*/ 8140030 w 8495630"/>
                <a:gd name="connsiteY15" fmla="*/ 177800 h 476250"/>
                <a:gd name="connsiteX16" fmla="*/ 8292430 w 8495630"/>
                <a:gd name="connsiteY16" fmla="*/ 190500 h 476250"/>
                <a:gd name="connsiteX17" fmla="*/ 8406730 w 8495630"/>
                <a:gd name="connsiteY17" fmla="*/ 215900 h 476250"/>
                <a:gd name="connsiteX18" fmla="*/ 8495630 w 8495630"/>
                <a:gd name="connsiteY18" fmla="*/ 228600 h 476250"/>
                <a:gd name="connsiteX19" fmla="*/ 8482930 w 8495630"/>
                <a:gd name="connsiteY19" fmla="*/ 139700 h 476250"/>
                <a:gd name="connsiteX20" fmla="*/ 8444830 w 8495630"/>
                <a:gd name="connsiteY20" fmla="*/ 0 h 476250"/>
                <a:gd name="connsiteX21" fmla="*/ 8216230 w 8495630"/>
                <a:gd name="connsiteY21" fmla="*/ 12700 h 476250"/>
                <a:gd name="connsiteX22" fmla="*/ 8152730 w 8495630"/>
                <a:gd name="connsiteY22" fmla="*/ 25400 h 476250"/>
                <a:gd name="connsiteX23" fmla="*/ 7924130 w 8495630"/>
                <a:gd name="connsiteY23" fmla="*/ 38100 h 476250"/>
                <a:gd name="connsiteX24" fmla="*/ 7085930 w 8495630"/>
                <a:gd name="connsiteY24" fmla="*/ 0 h 476250"/>
                <a:gd name="connsiteX25" fmla="*/ 6006430 w 8495630"/>
                <a:gd name="connsiteY25" fmla="*/ 25400 h 476250"/>
                <a:gd name="connsiteX26" fmla="*/ 4787230 w 8495630"/>
                <a:gd name="connsiteY26" fmla="*/ 57150 h 476250"/>
                <a:gd name="connsiteX27" fmla="*/ 3809330 w 8495630"/>
                <a:gd name="connsiteY27" fmla="*/ 114300 h 476250"/>
                <a:gd name="connsiteX28" fmla="*/ 2945730 w 8495630"/>
                <a:gd name="connsiteY28" fmla="*/ 171450 h 476250"/>
                <a:gd name="connsiteX29" fmla="*/ 1917030 w 8495630"/>
                <a:gd name="connsiteY29" fmla="*/ 241300 h 476250"/>
                <a:gd name="connsiteX30" fmla="*/ 1091530 w 8495630"/>
                <a:gd name="connsiteY30" fmla="*/ 292100 h 476250"/>
                <a:gd name="connsiteX31" fmla="*/ 5680 w 8495630"/>
                <a:gd name="connsiteY31" fmla="*/ 292100 h 476250"/>
                <a:gd name="connsiteX32" fmla="*/ 18380 w 8495630"/>
                <a:gd name="connsiteY32" fmla="*/ 476250 h 476250"/>
                <a:gd name="connsiteX0" fmla="*/ 18380 w 8495630"/>
                <a:gd name="connsiteY0" fmla="*/ 477029 h 477029"/>
                <a:gd name="connsiteX1" fmla="*/ 691480 w 8495630"/>
                <a:gd name="connsiteY1" fmla="*/ 470679 h 477029"/>
                <a:gd name="connsiteX2" fmla="*/ 1917030 w 8495630"/>
                <a:gd name="connsiteY2" fmla="*/ 419879 h 477029"/>
                <a:gd name="connsiteX3" fmla="*/ 3110830 w 8495630"/>
                <a:gd name="connsiteY3" fmla="*/ 362729 h 477029"/>
                <a:gd name="connsiteX4" fmla="*/ 3860130 w 8495630"/>
                <a:gd name="connsiteY4" fmla="*/ 318279 h 477029"/>
                <a:gd name="connsiteX5" fmla="*/ 5307930 w 8495630"/>
                <a:gd name="connsiteY5" fmla="*/ 318279 h 477029"/>
                <a:gd name="connsiteX6" fmla="*/ 6057230 w 8495630"/>
                <a:gd name="connsiteY6" fmla="*/ 267479 h 477029"/>
                <a:gd name="connsiteX7" fmla="*/ 6704930 w 8495630"/>
                <a:gd name="connsiteY7" fmla="*/ 229379 h 477029"/>
                <a:gd name="connsiteX8" fmla="*/ 7212930 w 8495630"/>
                <a:gd name="connsiteY8" fmla="*/ 242079 h 477029"/>
                <a:gd name="connsiteX9" fmla="*/ 7200230 w 8495630"/>
                <a:gd name="connsiteY9" fmla="*/ 280179 h 477029"/>
                <a:gd name="connsiteX10" fmla="*/ 7289130 w 8495630"/>
                <a:gd name="connsiteY10" fmla="*/ 267479 h 477029"/>
                <a:gd name="connsiteX11" fmla="*/ 7593930 w 8495630"/>
                <a:gd name="connsiteY11" fmla="*/ 216679 h 477029"/>
                <a:gd name="connsiteX12" fmla="*/ 7720930 w 8495630"/>
                <a:gd name="connsiteY12" fmla="*/ 203979 h 477029"/>
                <a:gd name="connsiteX13" fmla="*/ 7759030 w 8495630"/>
                <a:gd name="connsiteY13" fmla="*/ 191279 h 477029"/>
                <a:gd name="connsiteX14" fmla="*/ 7822530 w 8495630"/>
                <a:gd name="connsiteY14" fmla="*/ 165879 h 477029"/>
                <a:gd name="connsiteX15" fmla="*/ 8140030 w 8495630"/>
                <a:gd name="connsiteY15" fmla="*/ 178579 h 477029"/>
                <a:gd name="connsiteX16" fmla="*/ 8292430 w 8495630"/>
                <a:gd name="connsiteY16" fmla="*/ 191279 h 477029"/>
                <a:gd name="connsiteX17" fmla="*/ 8406730 w 8495630"/>
                <a:gd name="connsiteY17" fmla="*/ 216679 h 477029"/>
                <a:gd name="connsiteX18" fmla="*/ 8495630 w 8495630"/>
                <a:gd name="connsiteY18" fmla="*/ 229379 h 477029"/>
                <a:gd name="connsiteX19" fmla="*/ 8482930 w 8495630"/>
                <a:gd name="connsiteY19" fmla="*/ 140479 h 477029"/>
                <a:gd name="connsiteX20" fmla="*/ 8444830 w 8495630"/>
                <a:gd name="connsiteY20" fmla="*/ 779 h 477029"/>
                <a:gd name="connsiteX21" fmla="*/ 8216230 w 8495630"/>
                <a:gd name="connsiteY21" fmla="*/ 13479 h 477029"/>
                <a:gd name="connsiteX22" fmla="*/ 8152730 w 8495630"/>
                <a:gd name="connsiteY22" fmla="*/ 26179 h 477029"/>
                <a:gd name="connsiteX23" fmla="*/ 7911430 w 8495630"/>
                <a:gd name="connsiteY23" fmla="*/ 7129 h 477029"/>
                <a:gd name="connsiteX24" fmla="*/ 7085930 w 8495630"/>
                <a:gd name="connsiteY24" fmla="*/ 779 h 477029"/>
                <a:gd name="connsiteX25" fmla="*/ 6006430 w 8495630"/>
                <a:gd name="connsiteY25" fmla="*/ 26179 h 477029"/>
                <a:gd name="connsiteX26" fmla="*/ 4787230 w 8495630"/>
                <a:gd name="connsiteY26" fmla="*/ 57929 h 477029"/>
                <a:gd name="connsiteX27" fmla="*/ 3809330 w 8495630"/>
                <a:gd name="connsiteY27" fmla="*/ 115079 h 477029"/>
                <a:gd name="connsiteX28" fmla="*/ 2945730 w 8495630"/>
                <a:gd name="connsiteY28" fmla="*/ 172229 h 477029"/>
                <a:gd name="connsiteX29" fmla="*/ 1917030 w 8495630"/>
                <a:gd name="connsiteY29" fmla="*/ 242079 h 477029"/>
                <a:gd name="connsiteX30" fmla="*/ 1091530 w 8495630"/>
                <a:gd name="connsiteY30" fmla="*/ 292879 h 477029"/>
                <a:gd name="connsiteX31" fmla="*/ 5680 w 8495630"/>
                <a:gd name="connsiteY31" fmla="*/ 292879 h 477029"/>
                <a:gd name="connsiteX32" fmla="*/ 18380 w 8495630"/>
                <a:gd name="connsiteY32" fmla="*/ 477029 h 477029"/>
                <a:gd name="connsiteX0" fmla="*/ 18380 w 8495630"/>
                <a:gd name="connsiteY0" fmla="*/ 477029 h 477029"/>
                <a:gd name="connsiteX1" fmla="*/ 691480 w 8495630"/>
                <a:gd name="connsiteY1" fmla="*/ 470679 h 477029"/>
                <a:gd name="connsiteX2" fmla="*/ 1917030 w 8495630"/>
                <a:gd name="connsiteY2" fmla="*/ 419879 h 477029"/>
                <a:gd name="connsiteX3" fmla="*/ 3110830 w 8495630"/>
                <a:gd name="connsiteY3" fmla="*/ 362729 h 477029"/>
                <a:gd name="connsiteX4" fmla="*/ 3860130 w 8495630"/>
                <a:gd name="connsiteY4" fmla="*/ 318279 h 477029"/>
                <a:gd name="connsiteX5" fmla="*/ 5307930 w 8495630"/>
                <a:gd name="connsiteY5" fmla="*/ 318279 h 477029"/>
                <a:gd name="connsiteX6" fmla="*/ 6057230 w 8495630"/>
                <a:gd name="connsiteY6" fmla="*/ 267479 h 477029"/>
                <a:gd name="connsiteX7" fmla="*/ 6704930 w 8495630"/>
                <a:gd name="connsiteY7" fmla="*/ 229379 h 477029"/>
                <a:gd name="connsiteX8" fmla="*/ 7212930 w 8495630"/>
                <a:gd name="connsiteY8" fmla="*/ 242079 h 477029"/>
                <a:gd name="connsiteX9" fmla="*/ 7200230 w 8495630"/>
                <a:gd name="connsiteY9" fmla="*/ 280179 h 477029"/>
                <a:gd name="connsiteX10" fmla="*/ 7289130 w 8495630"/>
                <a:gd name="connsiteY10" fmla="*/ 267479 h 477029"/>
                <a:gd name="connsiteX11" fmla="*/ 7593930 w 8495630"/>
                <a:gd name="connsiteY11" fmla="*/ 216679 h 477029"/>
                <a:gd name="connsiteX12" fmla="*/ 7720930 w 8495630"/>
                <a:gd name="connsiteY12" fmla="*/ 203979 h 477029"/>
                <a:gd name="connsiteX13" fmla="*/ 7759030 w 8495630"/>
                <a:gd name="connsiteY13" fmla="*/ 191279 h 477029"/>
                <a:gd name="connsiteX14" fmla="*/ 7822530 w 8495630"/>
                <a:gd name="connsiteY14" fmla="*/ 165879 h 477029"/>
                <a:gd name="connsiteX15" fmla="*/ 8140030 w 8495630"/>
                <a:gd name="connsiteY15" fmla="*/ 178579 h 477029"/>
                <a:gd name="connsiteX16" fmla="*/ 8292430 w 8495630"/>
                <a:gd name="connsiteY16" fmla="*/ 191279 h 477029"/>
                <a:gd name="connsiteX17" fmla="*/ 8406730 w 8495630"/>
                <a:gd name="connsiteY17" fmla="*/ 216679 h 477029"/>
                <a:gd name="connsiteX18" fmla="*/ 8495630 w 8495630"/>
                <a:gd name="connsiteY18" fmla="*/ 229379 h 477029"/>
                <a:gd name="connsiteX19" fmla="*/ 8482930 w 8495630"/>
                <a:gd name="connsiteY19" fmla="*/ 140479 h 477029"/>
                <a:gd name="connsiteX20" fmla="*/ 8444830 w 8495630"/>
                <a:gd name="connsiteY20" fmla="*/ 779 h 477029"/>
                <a:gd name="connsiteX21" fmla="*/ 8216230 w 8495630"/>
                <a:gd name="connsiteY21" fmla="*/ 13479 h 477029"/>
                <a:gd name="connsiteX22" fmla="*/ 7911430 w 8495630"/>
                <a:gd name="connsiteY22" fmla="*/ 7129 h 477029"/>
                <a:gd name="connsiteX23" fmla="*/ 7085930 w 8495630"/>
                <a:gd name="connsiteY23" fmla="*/ 779 h 477029"/>
                <a:gd name="connsiteX24" fmla="*/ 6006430 w 8495630"/>
                <a:gd name="connsiteY24" fmla="*/ 26179 h 477029"/>
                <a:gd name="connsiteX25" fmla="*/ 4787230 w 8495630"/>
                <a:gd name="connsiteY25" fmla="*/ 57929 h 477029"/>
                <a:gd name="connsiteX26" fmla="*/ 3809330 w 8495630"/>
                <a:gd name="connsiteY26" fmla="*/ 115079 h 477029"/>
                <a:gd name="connsiteX27" fmla="*/ 2945730 w 8495630"/>
                <a:gd name="connsiteY27" fmla="*/ 172229 h 477029"/>
                <a:gd name="connsiteX28" fmla="*/ 1917030 w 8495630"/>
                <a:gd name="connsiteY28" fmla="*/ 242079 h 477029"/>
                <a:gd name="connsiteX29" fmla="*/ 1091530 w 8495630"/>
                <a:gd name="connsiteY29" fmla="*/ 292879 h 477029"/>
                <a:gd name="connsiteX30" fmla="*/ 5680 w 8495630"/>
                <a:gd name="connsiteY30" fmla="*/ 292879 h 477029"/>
                <a:gd name="connsiteX31" fmla="*/ 18380 w 8495630"/>
                <a:gd name="connsiteY31" fmla="*/ 477029 h 477029"/>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212930 w 8495630"/>
                <a:gd name="connsiteY8" fmla="*/ 249763 h 484713"/>
                <a:gd name="connsiteX9" fmla="*/ 7200230 w 8495630"/>
                <a:gd name="connsiteY9" fmla="*/ 287863 h 484713"/>
                <a:gd name="connsiteX10" fmla="*/ 7289130 w 8495630"/>
                <a:gd name="connsiteY10" fmla="*/ 275163 h 484713"/>
                <a:gd name="connsiteX11" fmla="*/ 7593930 w 8495630"/>
                <a:gd name="connsiteY11" fmla="*/ 224363 h 484713"/>
                <a:gd name="connsiteX12" fmla="*/ 7720930 w 8495630"/>
                <a:gd name="connsiteY12" fmla="*/ 211663 h 484713"/>
                <a:gd name="connsiteX13" fmla="*/ 7759030 w 8495630"/>
                <a:gd name="connsiteY13" fmla="*/ 198963 h 484713"/>
                <a:gd name="connsiteX14" fmla="*/ 7822530 w 8495630"/>
                <a:gd name="connsiteY14" fmla="*/ 173563 h 484713"/>
                <a:gd name="connsiteX15" fmla="*/ 8140030 w 8495630"/>
                <a:gd name="connsiteY15" fmla="*/ 186263 h 484713"/>
                <a:gd name="connsiteX16" fmla="*/ 8292430 w 8495630"/>
                <a:gd name="connsiteY16" fmla="*/ 198963 h 484713"/>
                <a:gd name="connsiteX17" fmla="*/ 8406730 w 8495630"/>
                <a:gd name="connsiteY17" fmla="*/ 224363 h 484713"/>
                <a:gd name="connsiteX18" fmla="*/ 8495630 w 8495630"/>
                <a:gd name="connsiteY18" fmla="*/ 237063 h 484713"/>
                <a:gd name="connsiteX19" fmla="*/ 8482930 w 8495630"/>
                <a:gd name="connsiteY19" fmla="*/ 148163 h 484713"/>
                <a:gd name="connsiteX20" fmla="*/ 8444830 w 8495630"/>
                <a:gd name="connsiteY20" fmla="*/ 8463 h 484713"/>
                <a:gd name="connsiteX21" fmla="*/ 7911430 w 8495630"/>
                <a:gd name="connsiteY21" fmla="*/ 14813 h 484713"/>
                <a:gd name="connsiteX22" fmla="*/ 7085930 w 8495630"/>
                <a:gd name="connsiteY22" fmla="*/ 8463 h 484713"/>
                <a:gd name="connsiteX23" fmla="*/ 6006430 w 8495630"/>
                <a:gd name="connsiteY23" fmla="*/ 33863 h 484713"/>
                <a:gd name="connsiteX24" fmla="*/ 4787230 w 8495630"/>
                <a:gd name="connsiteY24" fmla="*/ 65613 h 484713"/>
                <a:gd name="connsiteX25" fmla="*/ 3809330 w 8495630"/>
                <a:gd name="connsiteY25" fmla="*/ 122763 h 484713"/>
                <a:gd name="connsiteX26" fmla="*/ 2945730 w 8495630"/>
                <a:gd name="connsiteY26" fmla="*/ 179913 h 484713"/>
                <a:gd name="connsiteX27" fmla="*/ 1917030 w 8495630"/>
                <a:gd name="connsiteY27" fmla="*/ 249763 h 484713"/>
                <a:gd name="connsiteX28" fmla="*/ 1091530 w 8495630"/>
                <a:gd name="connsiteY28" fmla="*/ 300563 h 484713"/>
                <a:gd name="connsiteX29" fmla="*/ 5680 w 8495630"/>
                <a:gd name="connsiteY29" fmla="*/ 300563 h 484713"/>
                <a:gd name="connsiteX30" fmla="*/ 18380 w 8495630"/>
                <a:gd name="connsiteY30"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200230 w 8495630"/>
                <a:gd name="connsiteY8" fmla="*/ 287863 h 484713"/>
                <a:gd name="connsiteX9" fmla="*/ 7289130 w 8495630"/>
                <a:gd name="connsiteY9" fmla="*/ 275163 h 484713"/>
                <a:gd name="connsiteX10" fmla="*/ 7593930 w 8495630"/>
                <a:gd name="connsiteY10" fmla="*/ 224363 h 484713"/>
                <a:gd name="connsiteX11" fmla="*/ 7720930 w 8495630"/>
                <a:gd name="connsiteY11" fmla="*/ 211663 h 484713"/>
                <a:gd name="connsiteX12" fmla="*/ 7759030 w 8495630"/>
                <a:gd name="connsiteY12" fmla="*/ 198963 h 484713"/>
                <a:gd name="connsiteX13" fmla="*/ 7822530 w 8495630"/>
                <a:gd name="connsiteY13" fmla="*/ 173563 h 484713"/>
                <a:gd name="connsiteX14" fmla="*/ 8140030 w 8495630"/>
                <a:gd name="connsiteY14" fmla="*/ 186263 h 484713"/>
                <a:gd name="connsiteX15" fmla="*/ 8292430 w 8495630"/>
                <a:gd name="connsiteY15" fmla="*/ 198963 h 484713"/>
                <a:gd name="connsiteX16" fmla="*/ 8406730 w 8495630"/>
                <a:gd name="connsiteY16" fmla="*/ 224363 h 484713"/>
                <a:gd name="connsiteX17" fmla="*/ 8495630 w 8495630"/>
                <a:gd name="connsiteY17" fmla="*/ 237063 h 484713"/>
                <a:gd name="connsiteX18" fmla="*/ 8482930 w 8495630"/>
                <a:gd name="connsiteY18" fmla="*/ 148163 h 484713"/>
                <a:gd name="connsiteX19" fmla="*/ 8444830 w 8495630"/>
                <a:gd name="connsiteY19" fmla="*/ 8463 h 484713"/>
                <a:gd name="connsiteX20" fmla="*/ 7911430 w 8495630"/>
                <a:gd name="connsiteY20" fmla="*/ 14813 h 484713"/>
                <a:gd name="connsiteX21" fmla="*/ 7085930 w 8495630"/>
                <a:gd name="connsiteY21" fmla="*/ 8463 h 484713"/>
                <a:gd name="connsiteX22" fmla="*/ 6006430 w 8495630"/>
                <a:gd name="connsiteY22" fmla="*/ 33863 h 484713"/>
                <a:gd name="connsiteX23" fmla="*/ 4787230 w 8495630"/>
                <a:gd name="connsiteY23" fmla="*/ 65613 h 484713"/>
                <a:gd name="connsiteX24" fmla="*/ 3809330 w 8495630"/>
                <a:gd name="connsiteY24" fmla="*/ 122763 h 484713"/>
                <a:gd name="connsiteX25" fmla="*/ 2945730 w 8495630"/>
                <a:gd name="connsiteY25" fmla="*/ 179913 h 484713"/>
                <a:gd name="connsiteX26" fmla="*/ 1917030 w 8495630"/>
                <a:gd name="connsiteY26" fmla="*/ 249763 h 484713"/>
                <a:gd name="connsiteX27" fmla="*/ 1091530 w 8495630"/>
                <a:gd name="connsiteY27" fmla="*/ 300563 h 484713"/>
                <a:gd name="connsiteX28" fmla="*/ 5680 w 8495630"/>
                <a:gd name="connsiteY28" fmla="*/ 300563 h 484713"/>
                <a:gd name="connsiteX29" fmla="*/ 18380 w 8495630"/>
                <a:gd name="connsiteY29"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289130 w 8495630"/>
                <a:gd name="connsiteY8" fmla="*/ 275163 h 484713"/>
                <a:gd name="connsiteX9" fmla="*/ 7593930 w 8495630"/>
                <a:gd name="connsiteY9" fmla="*/ 224363 h 484713"/>
                <a:gd name="connsiteX10" fmla="*/ 7720930 w 8495630"/>
                <a:gd name="connsiteY10" fmla="*/ 211663 h 484713"/>
                <a:gd name="connsiteX11" fmla="*/ 7759030 w 8495630"/>
                <a:gd name="connsiteY11" fmla="*/ 198963 h 484713"/>
                <a:gd name="connsiteX12" fmla="*/ 7822530 w 8495630"/>
                <a:gd name="connsiteY12" fmla="*/ 173563 h 484713"/>
                <a:gd name="connsiteX13" fmla="*/ 8140030 w 8495630"/>
                <a:gd name="connsiteY13" fmla="*/ 186263 h 484713"/>
                <a:gd name="connsiteX14" fmla="*/ 8292430 w 8495630"/>
                <a:gd name="connsiteY14" fmla="*/ 198963 h 484713"/>
                <a:gd name="connsiteX15" fmla="*/ 8406730 w 8495630"/>
                <a:gd name="connsiteY15" fmla="*/ 224363 h 484713"/>
                <a:gd name="connsiteX16" fmla="*/ 8495630 w 8495630"/>
                <a:gd name="connsiteY16" fmla="*/ 237063 h 484713"/>
                <a:gd name="connsiteX17" fmla="*/ 8482930 w 8495630"/>
                <a:gd name="connsiteY17" fmla="*/ 148163 h 484713"/>
                <a:gd name="connsiteX18" fmla="*/ 8444830 w 8495630"/>
                <a:gd name="connsiteY18" fmla="*/ 8463 h 484713"/>
                <a:gd name="connsiteX19" fmla="*/ 7911430 w 8495630"/>
                <a:gd name="connsiteY19" fmla="*/ 14813 h 484713"/>
                <a:gd name="connsiteX20" fmla="*/ 7085930 w 8495630"/>
                <a:gd name="connsiteY20" fmla="*/ 8463 h 484713"/>
                <a:gd name="connsiteX21" fmla="*/ 6006430 w 8495630"/>
                <a:gd name="connsiteY21" fmla="*/ 33863 h 484713"/>
                <a:gd name="connsiteX22" fmla="*/ 4787230 w 8495630"/>
                <a:gd name="connsiteY22" fmla="*/ 65613 h 484713"/>
                <a:gd name="connsiteX23" fmla="*/ 3809330 w 8495630"/>
                <a:gd name="connsiteY23" fmla="*/ 122763 h 484713"/>
                <a:gd name="connsiteX24" fmla="*/ 2945730 w 8495630"/>
                <a:gd name="connsiteY24" fmla="*/ 179913 h 484713"/>
                <a:gd name="connsiteX25" fmla="*/ 1917030 w 8495630"/>
                <a:gd name="connsiteY25" fmla="*/ 249763 h 484713"/>
                <a:gd name="connsiteX26" fmla="*/ 1091530 w 8495630"/>
                <a:gd name="connsiteY26" fmla="*/ 300563 h 484713"/>
                <a:gd name="connsiteX27" fmla="*/ 5680 w 8495630"/>
                <a:gd name="connsiteY27" fmla="*/ 300563 h 484713"/>
                <a:gd name="connsiteX28" fmla="*/ 18380 w 8495630"/>
                <a:gd name="connsiteY28"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93930 w 8495630"/>
                <a:gd name="connsiteY8" fmla="*/ 224363 h 484713"/>
                <a:gd name="connsiteX9" fmla="*/ 7720930 w 8495630"/>
                <a:gd name="connsiteY9" fmla="*/ 211663 h 484713"/>
                <a:gd name="connsiteX10" fmla="*/ 7759030 w 8495630"/>
                <a:gd name="connsiteY10" fmla="*/ 198963 h 484713"/>
                <a:gd name="connsiteX11" fmla="*/ 7822530 w 8495630"/>
                <a:gd name="connsiteY11" fmla="*/ 173563 h 484713"/>
                <a:gd name="connsiteX12" fmla="*/ 8140030 w 8495630"/>
                <a:gd name="connsiteY12" fmla="*/ 186263 h 484713"/>
                <a:gd name="connsiteX13" fmla="*/ 8292430 w 8495630"/>
                <a:gd name="connsiteY13" fmla="*/ 198963 h 484713"/>
                <a:gd name="connsiteX14" fmla="*/ 8406730 w 8495630"/>
                <a:gd name="connsiteY14" fmla="*/ 224363 h 484713"/>
                <a:gd name="connsiteX15" fmla="*/ 8495630 w 8495630"/>
                <a:gd name="connsiteY15" fmla="*/ 237063 h 484713"/>
                <a:gd name="connsiteX16" fmla="*/ 8482930 w 8495630"/>
                <a:gd name="connsiteY16" fmla="*/ 148163 h 484713"/>
                <a:gd name="connsiteX17" fmla="*/ 8444830 w 8495630"/>
                <a:gd name="connsiteY17" fmla="*/ 8463 h 484713"/>
                <a:gd name="connsiteX18" fmla="*/ 7911430 w 8495630"/>
                <a:gd name="connsiteY18" fmla="*/ 14813 h 484713"/>
                <a:gd name="connsiteX19" fmla="*/ 7085930 w 8495630"/>
                <a:gd name="connsiteY19" fmla="*/ 8463 h 484713"/>
                <a:gd name="connsiteX20" fmla="*/ 6006430 w 8495630"/>
                <a:gd name="connsiteY20" fmla="*/ 33863 h 484713"/>
                <a:gd name="connsiteX21" fmla="*/ 4787230 w 8495630"/>
                <a:gd name="connsiteY21" fmla="*/ 65613 h 484713"/>
                <a:gd name="connsiteX22" fmla="*/ 3809330 w 8495630"/>
                <a:gd name="connsiteY22" fmla="*/ 122763 h 484713"/>
                <a:gd name="connsiteX23" fmla="*/ 2945730 w 8495630"/>
                <a:gd name="connsiteY23" fmla="*/ 179913 h 484713"/>
                <a:gd name="connsiteX24" fmla="*/ 1917030 w 8495630"/>
                <a:gd name="connsiteY24" fmla="*/ 249763 h 484713"/>
                <a:gd name="connsiteX25" fmla="*/ 1091530 w 8495630"/>
                <a:gd name="connsiteY25" fmla="*/ 300563 h 484713"/>
                <a:gd name="connsiteX26" fmla="*/ 5680 w 8495630"/>
                <a:gd name="connsiteY26" fmla="*/ 300563 h 484713"/>
                <a:gd name="connsiteX27" fmla="*/ 18380 w 8495630"/>
                <a:gd name="connsiteY27"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7720930 w 8495630"/>
                <a:gd name="connsiteY9" fmla="*/ 211663 h 484713"/>
                <a:gd name="connsiteX10" fmla="*/ 7759030 w 8495630"/>
                <a:gd name="connsiteY10" fmla="*/ 198963 h 484713"/>
                <a:gd name="connsiteX11" fmla="*/ 7822530 w 8495630"/>
                <a:gd name="connsiteY11" fmla="*/ 173563 h 484713"/>
                <a:gd name="connsiteX12" fmla="*/ 8140030 w 8495630"/>
                <a:gd name="connsiteY12" fmla="*/ 186263 h 484713"/>
                <a:gd name="connsiteX13" fmla="*/ 8292430 w 8495630"/>
                <a:gd name="connsiteY13" fmla="*/ 198963 h 484713"/>
                <a:gd name="connsiteX14" fmla="*/ 8406730 w 8495630"/>
                <a:gd name="connsiteY14" fmla="*/ 224363 h 484713"/>
                <a:gd name="connsiteX15" fmla="*/ 8495630 w 8495630"/>
                <a:gd name="connsiteY15" fmla="*/ 237063 h 484713"/>
                <a:gd name="connsiteX16" fmla="*/ 8482930 w 8495630"/>
                <a:gd name="connsiteY16" fmla="*/ 148163 h 484713"/>
                <a:gd name="connsiteX17" fmla="*/ 8444830 w 8495630"/>
                <a:gd name="connsiteY17" fmla="*/ 8463 h 484713"/>
                <a:gd name="connsiteX18" fmla="*/ 7911430 w 8495630"/>
                <a:gd name="connsiteY18" fmla="*/ 14813 h 484713"/>
                <a:gd name="connsiteX19" fmla="*/ 7085930 w 8495630"/>
                <a:gd name="connsiteY19" fmla="*/ 8463 h 484713"/>
                <a:gd name="connsiteX20" fmla="*/ 6006430 w 8495630"/>
                <a:gd name="connsiteY20" fmla="*/ 33863 h 484713"/>
                <a:gd name="connsiteX21" fmla="*/ 4787230 w 8495630"/>
                <a:gd name="connsiteY21" fmla="*/ 65613 h 484713"/>
                <a:gd name="connsiteX22" fmla="*/ 3809330 w 8495630"/>
                <a:gd name="connsiteY22" fmla="*/ 122763 h 484713"/>
                <a:gd name="connsiteX23" fmla="*/ 2945730 w 8495630"/>
                <a:gd name="connsiteY23" fmla="*/ 179913 h 484713"/>
                <a:gd name="connsiteX24" fmla="*/ 1917030 w 8495630"/>
                <a:gd name="connsiteY24" fmla="*/ 249763 h 484713"/>
                <a:gd name="connsiteX25" fmla="*/ 1091530 w 8495630"/>
                <a:gd name="connsiteY25" fmla="*/ 300563 h 484713"/>
                <a:gd name="connsiteX26" fmla="*/ 5680 w 8495630"/>
                <a:gd name="connsiteY26" fmla="*/ 300563 h 484713"/>
                <a:gd name="connsiteX27" fmla="*/ 18380 w 8495630"/>
                <a:gd name="connsiteY27"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7759030 w 8495630"/>
                <a:gd name="connsiteY9" fmla="*/ 198963 h 484713"/>
                <a:gd name="connsiteX10" fmla="*/ 7822530 w 8495630"/>
                <a:gd name="connsiteY10" fmla="*/ 173563 h 484713"/>
                <a:gd name="connsiteX11" fmla="*/ 8140030 w 8495630"/>
                <a:gd name="connsiteY11" fmla="*/ 186263 h 484713"/>
                <a:gd name="connsiteX12" fmla="*/ 8292430 w 8495630"/>
                <a:gd name="connsiteY12" fmla="*/ 198963 h 484713"/>
                <a:gd name="connsiteX13" fmla="*/ 8406730 w 8495630"/>
                <a:gd name="connsiteY13" fmla="*/ 224363 h 484713"/>
                <a:gd name="connsiteX14" fmla="*/ 8495630 w 8495630"/>
                <a:gd name="connsiteY14" fmla="*/ 237063 h 484713"/>
                <a:gd name="connsiteX15" fmla="*/ 8482930 w 8495630"/>
                <a:gd name="connsiteY15" fmla="*/ 148163 h 484713"/>
                <a:gd name="connsiteX16" fmla="*/ 8444830 w 8495630"/>
                <a:gd name="connsiteY16" fmla="*/ 8463 h 484713"/>
                <a:gd name="connsiteX17" fmla="*/ 7911430 w 8495630"/>
                <a:gd name="connsiteY17" fmla="*/ 14813 h 484713"/>
                <a:gd name="connsiteX18" fmla="*/ 7085930 w 8495630"/>
                <a:gd name="connsiteY18" fmla="*/ 8463 h 484713"/>
                <a:gd name="connsiteX19" fmla="*/ 6006430 w 8495630"/>
                <a:gd name="connsiteY19" fmla="*/ 33863 h 484713"/>
                <a:gd name="connsiteX20" fmla="*/ 4787230 w 8495630"/>
                <a:gd name="connsiteY20" fmla="*/ 65613 h 484713"/>
                <a:gd name="connsiteX21" fmla="*/ 3809330 w 8495630"/>
                <a:gd name="connsiteY21" fmla="*/ 122763 h 484713"/>
                <a:gd name="connsiteX22" fmla="*/ 2945730 w 8495630"/>
                <a:gd name="connsiteY22" fmla="*/ 179913 h 484713"/>
                <a:gd name="connsiteX23" fmla="*/ 1917030 w 8495630"/>
                <a:gd name="connsiteY23" fmla="*/ 249763 h 484713"/>
                <a:gd name="connsiteX24" fmla="*/ 1091530 w 8495630"/>
                <a:gd name="connsiteY24" fmla="*/ 300563 h 484713"/>
                <a:gd name="connsiteX25" fmla="*/ 5680 w 8495630"/>
                <a:gd name="connsiteY25" fmla="*/ 300563 h 484713"/>
                <a:gd name="connsiteX26" fmla="*/ 18380 w 8495630"/>
                <a:gd name="connsiteY26"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7822530 w 8495630"/>
                <a:gd name="connsiteY9" fmla="*/ 173563 h 484713"/>
                <a:gd name="connsiteX10" fmla="*/ 8140030 w 8495630"/>
                <a:gd name="connsiteY10" fmla="*/ 186263 h 484713"/>
                <a:gd name="connsiteX11" fmla="*/ 8292430 w 8495630"/>
                <a:gd name="connsiteY11" fmla="*/ 198963 h 484713"/>
                <a:gd name="connsiteX12" fmla="*/ 8406730 w 8495630"/>
                <a:gd name="connsiteY12" fmla="*/ 224363 h 484713"/>
                <a:gd name="connsiteX13" fmla="*/ 8495630 w 8495630"/>
                <a:gd name="connsiteY13" fmla="*/ 237063 h 484713"/>
                <a:gd name="connsiteX14" fmla="*/ 8482930 w 8495630"/>
                <a:gd name="connsiteY14" fmla="*/ 148163 h 484713"/>
                <a:gd name="connsiteX15" fmla="*/ 8444830 w 8495630"/>
                <a:gd name="connsiteY15" fmla="*/ 8463 h 484713"/>
                <a:gd name="connsiteX16" fmla="*/ 7911430 w 8495630"/>
                <a:gd name="connsiteY16" fmla="*/ 14813 h 484713"/>
                <a:gd name="connsiteX17" fmla="*/ 7085930 w 8495630"/>
                <a:gd name="connsiteY17" fmla="*/ 8463 h 484713"/>
                <a:gd name="connsiteX18" fmla="*/ 6006430 w 8495630"/>
                <a:gd name="connsiteY18" fmla="*/ 33863 h 484713"/>
                <a:gd name="connsiteX19" fmla="*/ 4787230 w 8495630"/>
                <a:gd name="connsiteY19" fmla="*/ 65613 h 484713"/>
                <a:gd name="connsiteX20" fmla="*/ 3809330 w 8495630"/>
                <a:gd name="connsiteY20" fmla="*/ 122763 h 484713"/>
                <a:gd name="connsiteX21" fmla="*/ 2945730 w 8495630"/>
                <a:gd name="connsiteY21" fmla="*/ 179913 h 484713"/>
                <a:gd name="connsiteX22" fmla="*/ 1917030 w 8495630"/>
                <a:gd name="connsiteY22" fmla="*/ 249763 h 484713"/>
                <a:gd name="connsiteX23" fmla="*/ 1091530 w 8495630"/>
                <a:gd name="connsiteY23" fmla="*/ 300563 h 484713"/>
                <a:gd name="connsiteX24" fmla="*/ 5680 w 8495630"/>
                <a:gd name="connsiteY24" fmla="*/ 300563 h 484713"/>
                <a:gd name="connsiteX25" fmla="*/ 18380 w 8495630"/>
                <a:gd name="connsiteY25"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8140030 w 8495630"/>
                <a:gd name="connsiteY9" fmla="*/ 186263 h 484713"/>
                <a:gd name="connsiteX10" fmla="*/ 8292430 w 8495630"/>
                <a:gd name="connsiteY10" fmla="*/ 198963 h 484713"/>
                <a:gd name="connsiteX11" fmla="*/ 8406730 w 8495630"/>
                <a:gd name="connsiteY11" fmla="*/ 224363 h 484713"/>
                <a:gd name="connsiteX12" fmla="*/ 8495630 w 8495630"/>
                <a:gd name="connsiteY12" fmla="*/ 237063 h 484713"/>
                <a:gd name="connsiteX13" fmla="*/ 8482930 w 8495630"/>
                <a:gd name="connsiteY13" fmla="*/ 148163 h 484713"/>
                <a:gd name="connsiteX14" fmla="*/ 8444830 w 8495630"/>
                <a:gd name="connsiteY14" fmla="*/ 8463 h 484713"/>
                <a:gd name="connsiteX15" fmla="*/ 7911430 w 8495630"/>
                <a:gd name="connsiteY15" fmla="*/ 14813 h 484713"/>
                <a:gd name="connsiteX16" fmla="*/ 7085930 w 8495630"/>
                <a:gd name="connsiteY16" fmla="*/ 8463 h 484713"/>
                <a:gd name="connsiteX17" fmla="*/ 6006430 w 8495630"/>
                <a:gd name="connsiteY17" fmla="*/ 33863 h 484713"/>
                <a:gd name="connsiteX18" fmla="*/ 4787230 w 8495630"/>
                <a:gd name="connsiteY18" fmla="*/ 65613 h 484713"/>
                <a:gd name="connsiteX19" fmla="*/ 3809330 w 8495630"/>
                <a:gd name="connsiteY19" fmla="*/ 122763 h 484713"/>
                <a:gd name="connsiteX20" fmla="*/ 2945730 w 8495630"/>
                <a:gd name="connsiteY20" fmla="*/ 179913 h 484713"/>
                <a:gd name="connsiteX21" fmla="*/ 1917030 w 8495630"/>
                <a:gd name="connsiteY21" fmla="*/ 249763 h 484713"/>
                <a:gd name="connsiteX22" fmla="*/ 1091530 w 8495630"/>
                <a:gd name="connsiteY22" fmla="*/ 300563 h 484713"/>
                <a:gd name="connsiteX23" fmla="*/ 5680 w 8495630"/>
                <a:gd name="connsiteY23" fmla="*/ 300563 h 484713"/>
                <a:gd name="connsiteX24" fmla="*/ 18380 w 8495630"/>
                <a:gd name="connsiteY24"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8292430 w 8495630"/>
                <a:gd name="connsiteY9" fmla="*/ 198963 h 484713"/>
                <a:gd name="connsiteX10" fmla="*/ 8406730 w 8495630"/>
                <a:gd name="connsiteY10" fmla="*/ 224363 h 484713"/>
                <a:gd name="connsiteX11" fmla="*/ 8495630 w 8495630"/>
                <a:gd name="connsiteY11" fmla="*/ 237063 h 484713"/>
                <a:gd name="connsiteX12" fmla="*/ 8482930 w 8495630"/>
                <a:gd name="connsiteY12" fmla="*/ 148163 h 484713"/>
                <a:gd name="connsiteX13" fmla="*/ 8444830 w 8495630"/>
                <a:gd name="connsiteY13" fmla="*/ 8463 h 484713"/>
                <a:gd name="connsiteX14" fmla="*/ 7911430 w 8495630"/>
                <a:gd name="connsiteY14" fmla="*/ 14813 h 484713"/>
                <a:gd name="connsiteX15" fmla="*/ 7085930 w 8495630"/>
                <a:gd name="connsiteY15" fmla="*/ 8463 h 484713"/>
                <a:gd name="connsiteX16" fmla="*/ 6006430 w 8495630"/>
                <a:gd name="connsiteY16" fmla="*/ 33863 h 484713"/>
                <a:gd name="connsiteX17" fmla="*/ 4787230 w 8495630"/>
                <a:gd name="connsiteY17" fmla="*/ 65613 h 484713"/>
                <a:gd name="connsiteX18" fmla="*/ 3809330 w 8495630"/>
                <a:gd name="connsiteY18" fmla="*/ 122763 h 484713"/>
                <a:gd name="connsiteX19" fmla="*/ 2945730 w 8495630"/>
                <a:gd name="connsiteY19" fmla="*/ 179913 h 484713"/>
                <a:gd name="connsiteX20" fmla="*/ 1917030 w 8495630"/>
                <a:gd name="connsiteY20" fmla="*/ 249763 h 484713"/>
                <a:gd name="connsiteX21" fmla="*/ 1091530 w 8495630"/>
                <a:gd name="connsiteY21" fmla="*/ 300563 h 484713"/>
                <a:gd name="connsiteX22" fmla="*/ 5680 w 8495630"/>
                <a:gd name="connsiteY22" fmla="*/ 300563 h 484713"/>
                <a:gd name="connsiteX23" fmla="*/ 18380 w 8495630"/>
                <a:gd name="connsiteY23"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8406730 w 8495630"/>
                <a:gd name="connsiteY9" fmla="*/ 224363 h 484713"/>
                <a:gd name="connsiteX10" fmla="*/ 8495630 w 8495630"/>
                <a:gd name="connsiteY10" fmla="*/ 237063 h 484713"/>
                <a:gd name="connsiteX11" fmla="*/ 8482930 w 8495630"/>
                <a:gd name="connsiteY11" fmla="*/ 148163 h 484713"/>
                <a:gd name="connsiteX12" fmla="*/ 8444830 w 8495630"/>
                <a:gd name="connsiteY12" fmla="*/ 8463 h 484713"/>
                <a:gd name="connsiteX13" fmla="*/ 7911430 w 8495630"/>
                <a:gd name="connsiteY13" fmla="*/ 14813 h 484713"/>
                <a:gd name="connsiteX14" fmla="*/ 7085930 w 8495630"/>
                <a:gd name="connsiteY14" fmla="*/ 8463 h 484713"/>
                <a:gd name="connsiteX15" fmla="*/ 6006430 w 8495630"/>
                <a:gd name="connsiteY15" fmla="*/ 33863 h 484713"/>
                <a:gd name="connsiteX16" fmla="*/ 4787230 w 8495630"/>
                <a:gd name="connsiteY16" fmla="*/ 65613 h 484713"/>
                <a:gd name="connsiteX17" fmla="*/ 3809330 w 8495630"/>
                <a:gd name="connsiteY17" fmla="*/ 122763 h 484713"/>
                <a:gd name="connsiteX18" fmla="*/ 2945730 w 8495630"/>
                <a:gd name="connsiteY18" fmla="*/ 179913 h 484713"/>
                <a:gd name="connsiteX19" fmla="*/ 1917030 w 8495630"/>
                <a:gd name="connsiteY19" fmla="*/ 249763 h 484713"/>
                <a:gd name="connsiteX20" fmla="*/ 1091530 w 8495630"/>
                <a:gd name="connsiteY20" fmla="*/ 300563 h 484713"/>
                <a:gd name="connsiteX21" fmla="*/ 5680 w 8495630"/>
                <a:gd name="connsiteY21" fmla="*/ 300563 h 484713"/>
                <a:gd name="connsiteX22" fmla="*/ 18380 w 8495630"/>
                <a:gd name="connsiteY22"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8495630 w 8495630"/>
                <a:gd name="connsiteY9" fmla="*/ 237063 h 484713"/>
                <a:gd name="connsiteX10" fmla="*/ 8482930 w 8495630"/>
                <a:gd name="connsiteY10" fmla="*/ 148163 h 484713"/>
                <a:gd name="connsiteX11" fmla="*/ 8444830 w 8495630"/>
                <a:gd name="connsiteY11" fmla="*/ 8463 h 484713"/>
                <a:gd name="connsiteX12" fmla="*/ 7911430 w 8495630"/>
                <a:gd name="connsiteY12" fmla="*/ 14813 h 484713"/>
                <a:gd name="connsiteX13" fmla="*/ 7085930 w 8495630"/>
                <a:gd name="connsiteY13" fmla="*/ 8463 h 484713"/>
                <a:gd name="connsiteX14" fmla="*/ 6006430 w 8495630"/>
                <a:gd name="connsiteY14" fmla="*/ 33863 h 484713"/>
                <a:gd name="connsiteX15" fmla="*/ 4787230 w 8495630"/>
                <a:gd name="connsiteY15" fmla="*/ 65613 h 484713"/>
                <a:gd name="connsiteX16" fmla="*/ 3809330 w 8495630"/>
                <a:gd name="connsiteY16" fmla="*/ 122763 h 484713"/>
                <a:gd name="connsiteX17" fmla="*/ 2945730 w 8495630"/>
                <a:gd name="connsiteY17" fmla="*/ 179913 h 484713"/>
                <a:gd name="connsiteX18" fmla="*/ 1917030 w 8495630"/>
                <a:gd name="connsiteY18" fmla="*/ 249763 h 484713"/>
                <a:gd name="connsiteX19" fmla="*/ 1091530 w 8495630"/>
                <a:gd name="connsiteY19" fmla="*/ 300563 h 484713"/>
                <a:gd name="connsiteX20" fmla="*/ 5680 w 8495630"/>
                <a:gd name="connsiteY20" fmla="*/ 300563 h 484713"/>
                <a:gd name="connsiteX21" fmla="*/ 18380 w 8495630"/>
                <a:gd name="connsiteY21" fmla="*/ 484713 h 484713"/>
                <a:gd name="connsiteX0" fmla="*/ 18380 w 8568061"/>
                <a:gd name="connsiteY0" fmla="*/ 491214 h 491214"/>
                <a:gd name="connsiteX1" fmla="*/ 691480 w 8568061"/>
                <a:gd name="connsiteY1" fmla="*/ 484864 h 491214"/>
                <a:gd name="connsiteX2" fmla="*/ 1917030 w 8568061"/>
                <a:gd name="connsiteY2" fmla="*/ 434064 h 491214"/>
                <a:gd name="connsiteX3" fmla="*/ 3110830 w 8568061"/>
                <a:gd name="connsiteY3" fmla="*/ 376914 h 491214"/>
                <a:gd name="connsiteX4" fmla="*/ 3860130 w 8568061"/>
                <a:gd name="connsiteY4" fmla="*/ 332464 h 491214"/>
                <a:gd name="connsiteX5" fmla="*/ 5307930 w 8568061"/>
                <a:gd name="connsiteY5" fmla="*/ 332464 h 491214"/>
                <a:gd name="connsiteX6" fmla="*/ 6057230 w 8568061"/>
                <a:gd name="connsiteY6" fmla="*/ 281664 h 491214"/>
                <a:gd name="connsiteX7" fmla="*/ 6704930 w 8568061"/>
                <a:gd name="connsiteY7" fmla="*/ 243564 h 491214"/>
                <a:gd name="connsiteX8" fmla="*/ 7587580 w 8568061"/>
                <a:gd name="connsiteY8" fmla="*/ 211814 h 491214"/>
                <a:gd name="connsiteX9" fmla="*/ 8495630 w 8568061"/>
                <a:gd name="connsiteY9" fmla="*/ 243564 h 491214"/>
                <a:gd name="connsiteX10" fmla="*/ 8444830 w 8568061"/>
                <a:gd name="connsiteY10" fmla="*/ 14964 h 491214"/>
                <a:gd name="connsiteX11" fmla="*/ 7911430 w 8568061"/>
                <a:gd name="connsiteY11" fmla="*/ 21314 h 491214"/>
                <a:gd name="connsiteX12" fmla="*/ 7085930 w 8568061"/>
                <a:gd name="connsiteY12" fmla="*/ 14964 h 491214"/>
                <a:gd name="connsiteX13" fmla="*/ 6006430 w 8568061"/>
                <a:gd name="connsiteY13" fmla="*/ 40364 h 491214"/>
                <a:gd name="connsiteX14" fmla="*/ 4787230 w 8568061"/>
                <a:gd name="connsiteY14" fmla="*/ 72114 h 491214"/>
                <a:gd name="connsiteX15" fmla="*/ 3809330 w 8568061"/>
                <a:gd name="connsiteY15" fmla="*/ 129264 h 491214"/>
                <a:gd name="connsiteX16" fmla="*/ 2945730 w 8568061"/>
                <a:gd name="connsiteY16" fmla="*/ 186414 h 491214"/>
                <a:gd name="connsiteX17" fmla="*/ 1917030 w 8568061"/>
                <a:gd name="connsiteY17" fmla="*/ 256264 h 491214"/>
                <a:gd name="connsiteX18" fmla="*/ 1091530 w 8568061"/>
                <a:gd name="connsiteY18" fmla="*/ 307064 h 491214"/>
                <a:gd name="connsiteX19" fmla="*/ 5680 w 8568061"/>
                <a:gd name="connsiteY19" fmla="*/ 307064 h 491214"/>
                <a:gd name="connsiteX20" fmla="*/ 18380 w 8568061"/>
                <a:gd name="connsiteY20" fmla="*/ 491214 h 491214"/>
                <a:gd name="connsiteX0" fmla="*/ 18380 w 8547068"/>
                <a:gd name="connsiteY0" fmla="*/ 491214 h 491214"/>
                <a:gd name="connsiteX1" fmla="*/ 691480 w 8547068"/>
                <a:gd name="connsiteY1" fmla="*/ 484864 h 491214"/>
                <a:gd name="connsiteX2" fmla="*/ 1917030 w 8547068"/>
                <a:gd name="connsiteY2" fmla="*/ 434064 h 491214"/>
                <a:gd name="connsiteX3" fmla="*/ 3110830 w 8547068"/>
                <a:gd name="connsiteY3" fmla="*/ 376914 h 491214"/>
                <a:gd name="connsiteX4" fmla="*/ 3860130 w 8547068"/>
                <a:gd name="connsiteY4" fmla="*/ 332464 h 491214"/>
                <a:gd name="connsiteX5" fmla="*/ 5307930 w 8547068"/>
                <a:gd name="connsiteY5" fmla="*/ 332464 h 491214"/>
                <a:gd name="connsiteX6" fmla="*/ 6057230 w 8547068"/>
                <a:gd name="connsiteY6" fmla="*/ 281664 h 491214"/>
                <a:gd name="connsiteX7" fmla="*/ 6704930 w 8547068"/>
                <a:gd name="connsiteY7" fmla="*/ 243564 h 491214"/>
                <a:gd name="connsiteX8" fmla="*/ 7587580 w 8547068"/>
                <a:gd name="connsiteY8" fmla="*/ 211814 h 491214"/>
                <a:gd name="connsiteX9" fmla="*/ 8463880 w 8547068"/>
                <a:gd name="connsiteY9" fmla="*/ 192764 h 491214"/>
                <a:gd name="connsiteX10" fmla="*/ 8444830 w 8547068"/>
                <a:gd name="connsiteY10" fmla="*/ 14964 h 491214"/>
                <a:gd name="connsiteX11" fmla="*/ 7911430 w 8547068"/>
                <a:gd name="connsiteY11" fmla="*/ 21314 h 491214"/>
                <a:gd name="connsiteX12" fmla="*/ 7085930 w 8547068"/>
                <a:gd name="connsiteY12" fmla="*/ 14964 h 491214"/>
                <a:gd name="connsiteX13" fmla="*/ 6006430 w 8547068"/>
                <a:gd name="connsiteY13" fmla="*/ 40364 h 491214"/>
                <a:gd name="connsiteX14" fmla="*/ 4787230 w 8547068"/>
                <a:gd name="connsiteY14" fmla="*/ 72114 h 491214"/>
                <a:gd name="connsiteX15" fmla="*/ 3809330 w 8547068"/>
                <a:gd name="connsiteY15" fmla="*/ 129264 h 491214"/>
                <a:gd name="connsiteX16" fmla="*/ 2945730 w 8547068"/>
                <a:gd name="connsiteY16" fmla="*/ 186414 h 491214"/>
                <a:gd name="connsiteX17" fmla="*/ 1917030 w 8547068"/>
                <a:gd name="connsiteY17" fmla="*/ 256264 h 491214"/>
                <a:gd name="connsiteX18" fmla="*/ 1091530 w 8547068"/>
                <a:gd name="connsiteY18" fmla="*/ 307064 h 491214"/>
                <a:gd name="connsiteX19" fmla="*/ 5680 w 8547068"/>
                <a:gd name="connsiteY19" fmla="*/ 307064 h 491214"/>
                <a:gd name="connsiteX20" fmla="*/ 18380 w 8547068"/>
                <a:gd name="connsiteY20" fmla="*/ 491214 h 491214"/>
                <a:gd name="connsiteX0" fmla="*/ 18380 w 8491164"/>
                <a:gd name="connsiteY0" fmla="*/ 491214 h 491214"/>
                <a:gd name="connsiteX1" fmla="*/ 691480 w 8491164"/>
                <a:gd name="connsiteY1" fmla="*/ 484864 h 491214"/>
                <a:gd name="connsiteX2" fmla="*/ 1917030 w 8491164"/>
                <a:gd name="connsiteY2" fmla="*/ 434064 h 491214"/>
                <a:gd name="connsiteX3" fmla="*/ 3110830 w 8491164"/>
                <a:gd name="connsiteY3" fmla="*/ 376914 h 491214"/>
                <a:gd name="connsiteX4" fmla="*/ 3860130 w 8491164"/>
                <a:gd name="connsiteY4" fmla="*/ 332464 h 491214"/>
                <a:gd name="connsiteX5" fmla="*/ 5307930 w 8491164"/>
                <a:gd name="connsiteY5" fmla="*/ 332464 h 491214"/>
                <a:gd name="connsiteX6" fmla="*/ 6057230 w 8491164"/>
                <a:gd name="connsiteY6" fmla="*/ 281664 h 491214"/>
                <a:gd name="connsiteX7" fmla="*/ 6704930 w 8491164"/>
                <a:gd name="connsiteY7" fmla="*/ 243564 h 491214"/>
                <a:gd name="connsiteX8" fmla="*/ 7587580 w 8491164"/>
                <a:gd name="connsiteY8" fmla="*/ 211814 h 491214"/>
                <a:gd name="connsiteX9" fmla="*/ 8463880 w 8491164"/>
                <a:gd name="connsiteY9" fmla="*/ 192764 h 491214"/>
                <a:gd name="connsiteX10" fmla="*/ 8444830 w 8491164"/>
                <a:gd name="connsiteY10" fmla="*/ 14964 h 491214"/>
                <a:gd name="connsiteX11" fmla="*/ 7911430 w 8491164"/>
                <a:gd name="connsiteY11" fmla="*/ 21314 h 491214"/>
                <a:gd name="connsiteX12" fmla="*/ 7085930 w 8491164"/>
                <a:gd name="connsiteY12" fmla="*/ 14964 h 491214"/>
                <a:gd name="connsiteX13" fmla="*/ 6006430 w 8491164"/>
                <a:gd name="connsiteY13" fmla="*/ 40364 h 491214"/>
                <a:gd name="connsiteX14" fmla="*/ 4787230 w 8491164"/>
                <a:gd name="connsiteY14" fmla="*/ 72114 h 491214"/>
                <a:gd name="connsiteX15" fmla="*/ 3809330 w 8491164"/>
                <a:gd name="connsiteY15" fmla="*/ 129264 h 491214"/>
                <a:gd name="connsiteX16" fmla="*/ 2945730 w 8491164"/>
                <a:gd name="connsiteY16" fmla="*/ 186414 h 491214"/>
                <a:gd name="connsiteX17" fmla="*/ 1917030 w 8491164"/>
                <a:gd name="connsiteY17" fmla="*/ 256264 h 491214"/>
                <a:gd name="connsiteX18" fmla="*/ 1091530 w 8491164"/>
                <a:gd name="connsiteY18" fmla="*/ 307064 h 491214"/>
                <a:gd name="connsiteX19" fmla="*/ 5680 w 8491164"/>
                <a:gd name="connsiteY19" fmla="*/ 307064 h 491214"/>
                <a:gd name="connsiteX20" fmla="*/ 18380 w 8491164"/>
                <a:gd name="connsiteY20" fmla="*/ 491214 h 491214"/>
                <a:gd name="connsiteX0" fmla="*/ 18380 w 8463880"/>
                <a:gd name="connsiteY0" fmla="*/ 491214 h 491214"/>
                <a:gd name="connsiteX1" fmla="*/ 691480 w 8463880"/>
                <a:gd name="connsiteY1" fmla="*/ 484864 h 491214"/>
                <a:gd name="connsiteX2" fmla="*/ 1917030 w 8463880"/>
                <a:gd name="connsiteY2" fmla="*/ 434064 h 491214"/>
                <a:gd name="connsiteX3" fmla="*/ 3110830 w 8463880"/>
                <a:gd name="connsiteY3" fmla="*/ 376914 h 491214"/>
                <a:gd name="connsiteX4" fmla="*/ 3860130 w 8463880"/>
                <a:gd name="connsiteY4" fmla="*/ 332464 h 491214"/>
                <a:gd name="connsiteX5" fmla="*/ 5307930 w 8463880"/>
                <a:gd name="connsiteY5" fmla="*/ 332464 h 491214"/>
                <a:gd name="connsiteX6" fmla="*/ 6057230 w 8463880"/>
                <a:gd name="connsiteY6" fmla="*/ 281664 h 491214"/>
                <a:gd name="connsiteX7" fmla="*/ 6704930 w 8463880"/>
                <a:gd name="connsiteY7" fmla="*/ 243564 h 491214"/>
                <a:gd name="connsiteX8" fmla="*/ 7587580 w 8463880"/>
                <a:gd name="connsiteY8" fmla="*/ 211814 h 491214"/>
                <a:gd name="connsiteX9" fmla="*/ 8463880 w 8463880"/>
                <a:gd name="connsiteY9" fmla="*/ 192764 h 491214"/>
                <a:gd name="connsiteX10" fmla="*/ 8444830 w 8463880"/>
                <a:gd name="connsiteY10" fmla="*/ 14964 h 491214"/>
                <a:gd name="connsiteX11" fmla="*/ 7911430 w 8463880"/>
                <a:gd name="connsiteY11" fmla="*/ 21314 h 491214"/>
                <a:gd name="connsiteX12" fmla="*/ 7085930 w 8463880"/>
                <a:gd name="connsiteY12" fmla="*/ 14964 h 491214"/>
                <a:gd name="connsiteX13" fmla="*/ 6006430 w 8463880"/>
                <a:gd name="connsiteY13" fmla="*/ 40364 h 491214"/>
                <a:gd name="connsiteX14" fmla="*/ 4787230 w 8463880"/>
                <a:gd name="connsiteY14" fmla="*/ 72114 h 491214"/>
                <a:gd name="connsiteX15" fmla="*/ 3809330 w 8463880"/>
                <a:gd name="connsiteY15" fmla="*/ 129264 h 491214"/>
                <a:gd name="connsiteX16" fmla="*/ 2945730 w 8463880"/>
                <a:gd name="connsiteY16" fmla="*/ 186414 h 491214"/>
                <a:gd name="connsiteX17" fmla="*/ 1917030 w 8463880"/>
                <a:gd name="connsiteY17" fmla="*/ 256264 h 491214"/>
                <a:gd name="connsiteX18" fmla="*/ 1091530 w 8463880"/>
                <a:gd name="connsiteY18" fmla="*/ 307064 h 491214"/>
                <a:gd name="connsiteX19" fmla="*/ 5680 w 8463880"/>
                <a:gd name="connsiteY19" fmla="*/ 307064 h 491214"/>
                <a:gd name="connsiteX20" fmla="*/ 18380 w 8463880"/>
                <a:gd name="connsiteY20" fmla="*/ 491214 h 491214"/>
                <a:gd name="connsiteX0" fmla="*/ 18380 w 8463880"/>
                <a:gd name="connsiteY0" fmla="*/ 476898 h 476898"/>
                <a:gd name="connsiteX1" fmla="*/ 691480 w 8463880"/>
                <a:gd name="connsiteY1" fmla="*/ 470548 h 476898"/>
                <a:gd name="connsiteX2" fmla="*/ 1917030 w 8463880"/>
                <a:gd name="connsiteY2" fmla="*/ 419748 h 476898"/>
                <a:gd name="connsiteX3" fmla="*/ 3110830 w 8463880"/>
                <a:gd name="connsiteY3" fmla="*/ 362598 h 476898"/>
                <a:gd name="connsiteX4" fmla="*/ 3860130 w 8463880"/>
                <a:gd name="connsiteY4" fmla="*/ 318148 h 476898"/>
                <a:gd name="connsiteX5" fmla="*/ 5307930 w 8463880"/>
                <a:gd name="connsiteY5" fmla="*/ 318148 h 476898"/>
                <a:gd name="connsiteX6" fmla="*/ 6057230 w 8463880"/>
                <a:gd name="connsiteY6" fmla="*/ 267348 h 476898"/>
                <a:gd name="connsiteX7" fmla="*/ 6704930 w 8463880"/>
                <a:gd name="connsiteY7" fmla="*/ 229248 h 476898"/>
                <a:gd name="connsiteX8" fmla="*/ 7587580 w 8463880"/>
                <a:gd name="connsiteY8" fmla="*/ 197498 h 476898"/>
                <a:gd name="connsiteX9" fmla="*/ 8463880 w 8463880"/>
                <a:gd name="connsiteY9" fmla="*/ 178448 h 476898"/>
                <a:gd name="connsiteX10" fmla="*/ 8444830 w 8463880"/>
                <a:gd name="connsiteY10" fmla="*/ 648 h 476898"/>
                <a:gd name="connsiteX11" fmla="*/ 7911430 w 8463880"/>
                <a:gd name="connsiteY11" fmla="*/ 6998 h 476898"/>
                <a:gd name="connsiteX12" fmla="*/ 7085930 w 8463880"/>
                <a:gd name="connsiteY12" fmla="*/ 648 h 476898"/>
                <a:gd name="connsiteX13" fmla="*/ 6006430 w 8463880"/>
                <a:gd name="connsiteY13" fmla="*/ 26048 h 476898"/>
                <a:gd name="connsiteX14" fmla="*/ 4787230 w 8463880"/>
                <a:gd name="connsiteY14" fmla="*/ 57798 h 476898"/>
                <a:gd name="connsiteX15" fmla="*/ 3809330 w 8463880"/>
                <a:gd name="connsiteY15" fmla="*/ 114948 h 476898"/>
                <a:gd name="connsiteX16" fmla="*/ 2945730 w 8463880"/>
                <a:gd name="connsiteY16" fmla="*/ 172098 h 476898"/>
                <a:gd name="connsiteX17" fmla="*/ 1917030 w 8463880"/>
                <a:gd name="connsiteY17" fmla="*/ 241948 h 476898"/>
                <a:gd name="connsiteX18" fmla="*/ 1091530 w 8463880"/>
                <a:gd name="connsiteY18" fmla="*/ 292748 h 476898"/>
                <a:gd name="connsiteX19" fmla="*/ 5680 w 8463880"/>
                <a:gd name="connsiteY19" fmla="*/ 292748 h 476898"/>
                <a:gd name="connsiteX20" fmla="*/ 18380 w 8463880"/>
                <a:gd name="connsiteY20" fmla="*/ 476898 h 476898"/>
                <a:gd name="connsiteX0" fmla="*/ 18380 w 8463880"/>
                <a:gd name="connsiteY0" fmla="*/ 476898 h 476898"/>
                <a:gd name="connsiteX1" fmla="*/ 691480 w 8463880"/>
                <a:gd name="connsiteY1" fmla="*/ 470548 h 476898"/>
                <a:gd name="connsiteX2" fmla="*/ 1917030 w 8463880"/>
                <a:gd name="connsiteY2" fmla="*/ 419748 h 476898"/>
                <a:gd name="connsiteX3" fmla="*/ 3110830 w 8463880"/>
                <a:gd name="connsiteY3" fmla="*/ 362598 h 476898"/>
                <a:gd name="connsiteX4" fmla="*/ 3860130 w 8463880"/>
                <a:gd name="connsiteY4" fmla="*/ 318148 h 476898"/>
                <a:gd name="connsiteX5" fmla="*/ 5307930 w 8463880"/>
                <a:gd name="connsiteY5" fmla="*/ 318148 h 476898"/>
                <a:gd name="connsiteX6" fmla="*/ 6057230 w 8463880"/>
                <a:gd name="connsiteY6" fmla="*/ 267348 h 476898"/>
                <a:gd name="connsiteX7" fmla="*/ 6704930 w 8463880"/>
                <a:gd name="connsiteY7" fmla="*/ 229248 h 476898"/>
                <a:gd name="connsiteX8" fmla="*/ 7587580 w 8463880"/>
                <a:gd name="connsiteY8" fmla="*/ 197498 h 476898"/>
                <a:gd name="connsiteX9" fmla="*/ 8463880 w 8463880"/>
                <a:gd name="connsiteY9" fmla="*/ 178448 h 476898"/>
                <a:gd name="connsiteX10" fmla="*/ 8444830 w 8463880"/>
                <a:gd name="connsiteY10" fmla="*/ 648 h 476898"/>
                <a:gd name="connsiteX11" fmla="*/ 7911430 w 8463880"/>
                <a:gd name="connsiteY11" fmla="*/ 6998 h 476898"/>
                <a:gd name="connsiteX12" fmla="*/ 7085930 w 8463880"/>
                <a:gd name="connsiteY12" fmla="*/ 648 h 476898"/>
                <a:gd name="connsiteX13" fmla="*/ 6006430 w 8463880"/>
                <a:gd name="connsiteY13" fmla="*/ 26048 h 476898"/>
                <a:gd name="connsiteX14" fmla="*/ 4787230 w 8463880"/>
                <a:gd name="connsiteY14" fmla="*/ 57798 h 476898"/>
                <a:gd name="connsiteX15" fmla="*/ 3809330 w 8463880"/>
                <a:gd name="connsiteY15" fmla="*/ 114948 h 476898"/>
                <a:gd name="connsiteX16" fmla="*/ 2945730 w 8463880"/>
                <a:gd name="connsiteY16" fmla="*/ 172098 h 476898"/>
                <a:gd name="connsiteX17" fmla="*/ 1917030 w 8463880"/>
                <a:gd name="connsiteY17" fmla="*/ 241948 h 476898"/>
                <a:gd name="connsiteX18" fmla="*/ 1091530 w 8463880"/>
                <a:gd name="connsiteY18" fmla="*/ 292748 h 476898"/>
                <a:gd name="connsiteX19" fmla="*/ 5680 w 8463880"/>
                <a:gd name="connsiteY19" fmla="*/ 292748 h 476898"/>
                <a:gd name="connsiteX20" fmla="*/ 18380 w 8463880"/>
                <a:gd name="connsiteY20" fmla="*/ 476898 h 476898"/>
                <a:gd name="connsiteX0" fmla="*/ 18380 w 8463880"/>
                <a:gd name="connsiteY0" fmla="*/ 476898 h 476898"/>
                <a:gd name="connsiteX1" fmla="*/ 691480 w 8463880"/>
                <a:gd name="connsiteY1" fmla="*/ 470548 h 476898"/>
                <a:gd name="connsiteX2" fmla="*/ 1917030 w 8463880"/>
                <a:gd name="connsiteY2" fmla="*/ 419748 h 476898"/>
                <a:gd name="connsiteX3" fmla="*/ 3110830 w 8463880"/>
                <a:gd name="connsiteY3" fmla="*/ 362598 h 476898"/>
                <a:gd name="connsiteX4" fmla="*/ 3860130 w 8463880"/>
                <a:gd name="connsiteY4" fmla="*/ 318148 h 476898"/>
                <a:gd name="connsiteX5" fmla="*/ 5307930 w 8463880"/>
                <a:gd name="connsiteY5" fmla="*/ 318148 h 476898"/>
                <a:gd name="connsiteX6" fmla="*/ 6057230 w 8463880"/>
                <a:gd name="connsiteY6" fmla="*/ 267348 h 476898"/>
                <a:gd name="connsiteX7" fmla="*/ 6704930 w 8463880"/>
                <a:gd name="connsiteY7" fmla="*/ 229248 h 476898"/>
                <a:gd name="connsiteX8" fmla="*/ 7587580 w 8463880"/>
                <a:gd name="connsiteY8" fmla="*/ 197498 h 476898"/>
                <a:gd name="connsiteX9" fmla="*/ 8463880 w 8463880"/>
                <a:gd name="connsiteY9" fmla="*/ 178448 h 476898"/>
                <a:gd name="connsiteX10" fmla="*/ 8444830 w 8463880"/>
                <a:gd name="connsiteY10" fmla="*/ 648 h 476898"/>
                <a:gd name="connsiteX11" fmla="*/ 7911430 w 8463880"/>
                <a:gd name="connsiteY11" fmla="*/ 6998 h 476898"/>
                <a:gd name="connsiteX12" fmla="*/ 7085930 w 8463880"/>
                <a:gd name="connsiteY12" fmla="*/ 648 h 476898"/>
                <a:gd name="connsiteX13" fmla="*/ 6006430 w 8463880"/>
                <a:gd name="connsiteY13" fmla="*/ 26048 h 476898"/>
                <a:gd name="connsiteX14" fmla="*/ 4787230 w 8463880"/>
                <a:gd name="connsiteY14" fmla="*/ 57798 h 476898"/>
                <a:gd name="connsiteX15" fmla="*/ 3809330 w 8463880"/>
                <a:gd name="connsiteY15" fmla="*/ 114948 h 476898"/>
                <a:gd name="connsiteX16" fmla="*/ 2945730 w 8463880"/>
                <a:gd name="connsiteY16" fmla="*/ 172098 h 476898"/>
                <a:gd name="connsiteX17" fmla="*/ 1917030 w 8463880"/>
                <a:gd name="connsiteY17" fmla="*/ 241948 h 476898"/>
                <a:gd name="connsiteX18" fmla="*/ 1091530 w 8463880"/>
                <a:gd name="connsiteY18" fmla="*/ 292748 h 476898"/>
                <a:gd name="connsiteX19" fmla="*/ 5680 w 8463880"/>
                <a:gd name="connsiteY19" fmla="*/ 292748 h 476898"/>
                <a:gd name="connsiteX20" fmla="*/ 18380 w 8463880"/>
                <a:gd name="connsiteY20" fmla="*/ 476898 h 476898"/>
                <a:gd name="connsiteX0" fmla="*/ 12700 w 8458200"/>
                <a:gd name="connsiteY0" fmla="*/ 476898 h 476898"/>
                <a:gd name="connsiteX1" fmla="*/ 685800 w 8458200"/>
                <a:gd name="connsiteY1" fmla="*/ 470548 h 476898"/>
                <a:gd name="connsiteX2" fmla="*/ 1911350 w 8458200"/>
                <a:gd name="connsiteY2" fmla="*/ 419748 h 476898"/>
                <a:gd name="connsiteX3" fmla="*/ 3105150 w 8458200"/>
                <a:gd name="connsiteY3" fmla="*/ 362598 h 476898"/>
                <a:gd name="connsiteX4" fmla="*/ 3854450 w 8458200"/>
                <a:gd name="connsiteY4" fmla="*/ 318148 h 476898"/>
                <a:gd name="connsiteX5" fmla="*/ 5302250 w 8458200"/>
                <a:gd name="connsiteY5" fmla="*/ 318148 h 476898"/>
                <a:gd name="connsiteX6" fmla="*/ 6051550 w 8458200"/>
                <a:gd name="connsiteY6" fmla="*/ 267348 h 476898"/>
                <a:gd name="connsiteX7" fmla="*/ 6699250 w 8458200"/>
                <a:gd name="connsiteY7" fmla="*/ 229248 h 476898"/>
                <a:gd name="connsiteX8" fmla="*/ 7581900 w 8458200"/>
                <a:gd name="connsiteY8" fmla="*/ 197498 h 476898"/>
                <a:gd name="connsiteX9" fmla="*/ 8458200 w 8458200"/>
                <a:gd name="connsiteY9" fmla="*/ 178448 h 476898"/>
                <a:gd name="connsiteX10" fmla="*/ 8439150 w 8458200"/>
                <a:gd name="connsiteY10" fmla="*/ 648 h 476898"/>
                <a:gd name="connsiteX11" fmla="*/ 7905750 w 8458200"/>
                <a:gd name="connsiteY11" fmla="*/ 6998 h 476898"/>
                <a:gd name="connsiteX12" fmla="*/ 7080250 w 8458200"/>
                <a:gd name="connsiteY12" fmla="*/ 648 h 476898"/>
                <a:gd name="connsiteX13" fmla="*/ 6000750 w 8458200"/>
                <a:gd name="connsiteY13" fmla="*/ 26048 h 476898"/>
                <a:gd name="connsiteX14" fmla="*/ 4781550 w 8458200"/>
                <a:gd name="connsiteY14" fmla="*/ 57798 h 476898"/>
                <a:gd name="connsiteX15" fmla="*/ 3803650 w 8458200"/>
                <a:gd name="connsiteY15" fmla="*/ 114948 h 476898"/>
                <a:gd name="connsiteX16" fmla="*/ 2940050 w 8458200"/>
                <a:gd name="connsiteY16" fmla="*/ 172098 h 476898"/>
                <a:gd name="connsiteX17" fmla="*/ 1911350 w 8458200"/>
                <a:gd name="connsiteY17" fmla="*/ 241948 h 476898"/>
                <a:gd name="connsiteX18" fmla="*/ 1085850 w 8458200"/>
                <a:gd name="connsiteY18" fmla="*/ 292748 h 476898"/>
                <a:gd name="connsiteX19" fmla="*/ 0 w 8458200"/>
                <a:gd name="connsiteY19" fmla="*/ 292748 h 476898"/>
                <a:gd name="connsiteX20" fmla="*/ 12700 w 8458200"/>
                <a:gd name="connsiteY20" fmla="*/ 476898 h 476898"/>
                <a:gd name="connsiteX0" fmla="*/ 50800 w 8496300"/>
                <a:gd name="connsiteY0" fmla="*/ 476898 h 476898"/>
                <a:gd name="connsiteX1" fmla="*/ 723900 w 8496300"/>
                <a:gd name="connsiteY1" fmla="*/ 470548 h 476898"/>
                <a:gd name="connsiteX2" fmla="*/ 1949450 w 8496300"/>
                <a:gd name="connsiteY2" fmla="*/ 419748 h 476898"/>
                <a:gd name="connsiteX3" fmla="*/ 3143250 w 8496300"/>
                <a:gd name="connsiteY3" fmla="*/ 362598 h 476898"/>
                <a:gd name="connsiteX4" fmla="*/ 3892550 w 8496300"/>
                <a:gd name="connsiteY4" fmla="*/ 318148 h 476898"/>
                <a:gd name="connsiteX5" fmla="*/ 5340350 w 8496300"/>
                <a:gd name="connsiteY5" fmla="*/ 318148 h 476898"/>
                <a:gd name="connsiteX6" fmla="*/ 6089650 w 8496300"/>
                <a:gd name="connsiteY6" fmla="*/ 267348 h 476898"/>
                <a:gd name="connsiteX7" fmla="*/ 6737350 w 8496300"/>
                <a:gd name="connsiteY7" fmla="*/ 229248 h 476898"/>
                <a:gd name="connsiteX8" fmla="*/ 7620000 w 8496300"/>
                <a:gd name="connsiteY8" fmla="*/ 197498 h 476898"/>
                <a:gd name="connsiteX9" fmla="*/ 8496300 w 8496300"/>
                <a:gd name="connsiteY9" fmla="*/ 178448 h 476898"/>
                <a:gd name="connsiteX10" fmla="*/ 8477250 w 8496300"/>
                <a:gd name="connsiteY10" fmla="*/ 648 h 476898"/>
                <a:gd name="connsiteX11" fmla="*/ 7943850 w 8496300"/>
                <a:gd name="connsiteY11" fmla="*/ 6998 h 476898"/>
                <a:gd name="connsiteX12" fmla="*/ 7118350 w 8496300"/>
                <a:gd name="connsiteY12" fmla="*/ 648 h 476898"/>
                <a:gd name="connsiteX13" fmla="*/ 6038850 w 8496300"/>
                <a:gd name="connsiteY13" fmla="*/ 26048 h 476898"/>
                <a:gd name="connsiteX14" fmla="*/ 4819650 w 8496300"/>
                <a:gd name="connsiteY14" fmla="*/ 57798 h 476898"/>
                <a:gd name="connsiteX15" fmla="*/ 3841750 w 8496300"/>
                <a:gd name="connsiteY15" fmla="*/ 114948 h 476898"/>
                <a:gd name="connsiteX16" fmla="*/ 2978150 w 8496300"/>
                <a:gd name="connsiteY16" fmla="*/ 172098 h 476898"/>
                <a:gd name="connsiteX17" fmla="*/ 1949450 w 8496300"/>
                <a:gd name="connsiteY17" fmla="*/ 241948 h 476898"/>
                <a:gd name="connsiteX18" fmla="*/ 1123950 w 8496300"/>
                <a:gd name="connsiteY18" fmla="*/ 292748 h 476898"/>
                <a:gd name="connsiteX19" fmla="*/ 0 w 8496300"/>
                <a:gd name="connsiteY19" fmla="*/ 280048 h 476898"/>
                <a:gd name="connsiteX20" fmla="*/ 50800 w 8496300"/>
                <a:gd name="connsiteY20" fmla="*/ 476898 h 476898"/>
                <a:gd name="connsiteX0" fmla="*/ 0 w 8502650"/>
                <a:gd name="connsiteY0" fmla="*/ 464198 h 471976"/>
                <a:gd name="connsiteX1" fmla="*/ 730250 w 8502650"/>
                <a:gd name="connsiteY1" fmla="*/ 470548 h 471976"/>
                <a:gd name="connsiteX2" fmla="*/ 1955800 w 8502650"/>
                <a:gd name="connsiteY2" fmla="*/ 419748 h 471976"/>
                <a:gd name="connsiteX3" fmla="*/ 3149600 w 8502650"/>
                <a:gd name="connsiteY3" fmla="*/ 362598 h 471976"/>
                <a:gd name="connsiteX4" fmla="*/ 3898900 w 8502650"/>
                <a:gd name="connsiteY4" fmla="*/ 318148 h 471976"/>
                <a:gd name="connsiteX5" fmla="*/ 5346700 w 8502650"/>
                <a:gd name="connsiteY5" fmla="*/ 318148 h 471976"/>
                <a:gd name="connsiteX6" fmla="*/ 6096000 w 8502650"/>
                <a:gd name="connsiteY6" fmla="*/ 267348 h 471976"/>
                <a:gd name="connsiteX7" fmla="*/ 6743700 w 8502650"/>
                <a:gd name="connsiteY7" fmla="*/ 229248 h 471976"/>
                <a:gd name="connsiteX8" fmla="*/ 7626350 w 8502650"/>
                <a:gd name="connsiteY8" fmla="*/ 197498 h 471976"/>
                <a:gd name="connsiteX9" fmla="*/ 8502650 w 8502650"/>
                <a:gd name="connsiteY9" fmla="*/ 178448 h 471976"/>
                <a:gd name="connsiteX10" fmla="*/ 8483600 w 8502650"/>
                <a:gd name="connsiteY10" fmla="*/ 648 h 471976"/>
                <a:gd name="connsiteX11" fmla="*/ 7950200 w 8502650"/>
                <a:gd name="connsiteY11" fmla="*/ 6998 h 471976"/>
                <a:gd name="connsiteX12" fmla="*/ 7124700 w 8502650"/>
                <a:gd name="connsiteY12" fmla="*/ 648 h 471976"/>
                <a:gd name="connsiteX13" fmla="*/ 6045200 w 8502650"/>
                <a:gd name="connsiteY13" fmla="*/ 26048 h 471976"/>
                <a:gd name="connsiteX14" fmla="*/ 4826000 w 8502650"/>
                <a:gd name="connsiteY14" fmla="*/ 57798 h 471976"/>
                <a:gd name="connsiteX15" fmla="*/ 3848100 w 8502650"/>
                <a:gd name="connsiteY15" fmla="*/ 114948 h 471976"/>
                <a:gd name="connsiteX16" fmla="*/ 2984500 w 8502650"/>
                <a:gd name="connsiteY16" fmla="*/ 172098 h 471976"/>
                <a:gd name="connsiteX17" fmla="*/ 1955800 w 8502650"/>
                <a:gd name="connsiteY17" fmla="*/ 241948 h 471976"/>
                <a:gd name="connsiteX18" fmla="*/ 1130300 w 8502650"/>
                <a:gd name="connsiteY18" fmla="*/ 292748 h 471976"/>
                <a:gd name="connsiteX19" fmla="*/ 6350 w 8502650"/>
                <a:gd name="connsiteY19" fmla="*/ 280048 h 471976"/>
                <a:gd name="connsiteX20" fmla="*/ 0 w 8502650"/>
                <a:gd name="connsiteY20" fmla="*/ 464198 h 47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502650" h="471976">
                  <a:moveTo>
                    <a:pt x="0" y="464198"/>
                  </a:moveTo>
                  <a:cubicBezTo>
                    <a:pt x="120650" y="453615"/>
                    <a:pt x="404283" y="477956"/>
                    <a:pt x="730250" y="470548"/>
                  </a:cubicBezTo>
                  <a:cubicBezTo>
                    <a:pt x="1056217" y="463140"/>
                    <a:pt x="1552575" y="437740"/>
                    <a:pt x="1955800" y="419748"/>
                  </a:cubicBezTo>
                  <a:lnTo>
                    <a:pt x="3149600" y="362598"/>
                  </a:lnTo>
                  <a:cubicBezTo>
                    <a:pt x="3473450" y="345665"/>
                    <a:pt x="3689350" y="323440"/>
                    <a:pt x="3898900" y="318148"/>
                  </a:cubicBezTo>
                  <a:lnTo>
                    <a:pt x="5346700" y="318148"/>
                  </a:lnTo>
                  <a:cubicBezTo>
                    <a:pt x="5712883" y="309681"/>
                    <a:pt x="5863167" y="282165"/>
                    <a:pt x="6096000" y="267348"/>
                  </a:cubicBezTo>
                  <a:lnTo>
                    <a:pt x="6743700" y="229248"/>
                  </a:lnTo>
                  <a:lnTo>
                    <a:pt x="7626350" y="197498"/>
                  </a:lnTo>
                  <a:lnTo>
                    <a:pt x="8502650" y="178448"/>
                  </a:lnTo>
                  <a:lnTo>
                    <a:pt x="8483600" y="648"/>
                  </a:lnTo>
                  <a:cubicBezTo>
                    <a:pt x="8367183" y="8056"/>
                    <a:pt x="8176683" y="6998"/>
                    <a:pt x="7950200" y="6998"/>
                  </a:cubicBezTo>
                  <a:cubicBezTo>
                    <a:pt x="7723717" y="6998"/>
                    <a:pt x="7442200" y="-2527"/>
                    <a:pt x="7124700" y="648"/>
                  </a:cubicBezTo>
                  <a:cubicBezTo>
                    <a:pt x="6807200" y="3823"/>
                    <a:pt x="6428317" y="16523"/>
                    <a:pt x="6045200" y="26048"/>
                  </a:cubicBezTo>
                  <a:lnTo>
                    <a:pt x="4826000" y="57798"/>
                  </a:lnTo>
                  <a:cubicBezTo>
                    <a:pt x="4459817" y="72615"/>
                    <a:pt x="4174067" y="95898"/>
                    <a:pt x="3848100" y="114948"/>
                  </a:cubicBezTo>
                  <a:cubicBezTo>
                    <a:pt x="3541183" y="130823"/>
                    <a:pt x="3299883" y="150931"/>
                    <a:pt x="2984500" y="172098"/>
                  </a:cubicBezTo>
                  <a:cubicBezTo>
                    <a:pt x="2669117" y="193265"/>
                    <a:pt x="2298700" y="233481"/>
                    <a:pt x="1955800" y="241948"/>
                  </a:cubicBezTo>
                  <a:cubicBezTo>
                    <a:pt x="1646767" y="254648"/>
                    <a:pt x="1455208" y="286398"/>
                    <a:pt x="1130300" y="292748"/>
                  </a:cubicBezTo>
                  <a:lnTo>
                    <a:pt x="6350" y="280048"/>
                  </a:lnTo>
                  <a:lnTo>
                    <a:pt x="0" y="464198"/>
                  </a:lnTo>
                  <a:close/>
                </a:path>
              </a:pathLst>
            </a:custGeom>
            <a:solidFill>
              <a:srgbClr val="13DF17">
                <a:alpha val="30000"/>
              </a:srgbClr>
            </a:solidFill>
            <a:ln>
              <a:solidFill>
                <a:srgbClr val="13DF17"/>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 name="Freeform 14"/>
            <p:cNvSpPr/>
            <p:nvPr/>
          </p:nvSpPr>
          <p:spPr>
            <a:xfrm>
              <a:off x="304800" y="3171594"/>
              <a:ext cx="8496300" cy="2149705"/>
            </a:xfrm>
            <a:custGeom>
              <a:avLst/>
              <a:gdLst>
                <a:gd name="connsiteX0" fmla="*/ 59306 w 8518303"/>
                <a:gd name="connsiteY0" fmla="*/ 1435100 h 2095500"/>
                <a:gd name="connsiteX1" fmla="*/ 84706 w 8518303"/>
                <a:gd name="connsiteY1" fmla="*/ 1676400 h 2095500"/>
                <a:gd name="connsiteX2" fmla="*/ 110106 w 8518303"/>
                <a:gd name="connsiteY2" fmla="*/ 2032000 h 2095500"/>
                <a:gd name="connsiteX3" fmla="*/ 122806 w 8518303"/>
                <a:gd name="connsiteY3" fmla="*/ 2095500 h 2095500"/>
                <a:gd name="connsiteX4" fmla="*/ 529206 w 8518303"/>
                <a:gd name="connsiteY4" fmla="*/ 2082800 h 2095500"/>
                <a:gd name="connsiteX5" fmla="*/ 1469006 w 8518303"/>
                <a:gd name="connsiteY5" fmla="*/ 2070100 h 2095500"/>
                <a:gd name="connsiteX6" fmla="*/ 1850006 w 8518303"/>
                <a:gd name="connsiteY6" fmla="*/ 2044700 h 2095500"/>
                <a:gd name="connsiteX7" fmla="*/ 3450206 w 8518303"/>
                <a:gd name="connsiteY7" fmla="*/ 2032000 h 2095500"/>
                <a:gd name="connsiteX8" fmla="*/ 3704206 w 8518303"/>
                <a:gd name="connsiteY8" fmla="*/ 2006600 h 2095500"/>
                <a:gd name="connsiteX9" fmla="*/ 4034406 w 8518303"/>
                <a:gd name="connsiteY9" fmla="*/ 1981200 h 2095500"/>
                <a:gd name="connsiteX10" fmla="*/ 4148706 w 8518303"/>
                <a:gd name="connsiteY10" fmla="*/ 1955800 h 2095500"/>
                <a:gd name="connsiteX11" fmla="*/ 4186806 w 8518303"/>
                <a:gd name="connsiteY11" fmla="*/ 1930400 h 2095500"/>
                <a:gd name="connsiteX12" fmla="*/ 4250306 w 8518303"/>
                <a:gd name="connsiteY12" fmla="*/ 1917700 h 2095500"/>
                <a:gd name="connsiteX13" fmla="*/ 4288406 w 8518303"/>
                <a:gd name="connsiteY13" fmla="*/ 1905000 h 2095500"/>
                <a:gd name="connsiteX14" fmla="*/ 4440806 w 8518303"/>
                <a:gd name="connsiteY14" fmla="*/ 1930400 h 2095500"/>
                <a:gd name="connsiteX15" fmla="*/ 4466206 w 8518303"/>
                <a:gd name="connsiteY15" fmla="*/ 1968500 h 2095500"/>
                <a:gd name="connsiteX16" fmla="*/ 4682106 w 8518303"/>
                <a:gd name="connsiteY16" fmla="*/ 1981200 h 2095500"/>
                <a:gd name="connsiteX17" fmla="*/ 5482206 w 8518303"/>
                <a:gd name="connsiteY17" fmla="*/ 1981200 h 2095500"/>
                <a:gd name="connsiteX18" fmla="*/ 5647306 w 8518303"/>
                <a:gd name="connsiteY18" fmla="*/ 1955800 h 2095500"/>
                <a:gd name="connsiteX19" fmla="*/ 5748906 w 8518303"/>
                <a:gd name="connsiteY19" fmla="*/ 1943100 h 2095500"/>
                <a:gd name="connsiteX20" fmla="*/ 5939406 w 8518303"/>
                <a:gd name="connsiteY20" fmla="*/ 1917700 h 2095500"/>
                <a:gd name="connsiteX21" fmla="*/ 6079106 w 8518303"/>
                <a:gd name="connsiteY21" fmla="*/ 1905000 h 2095500"/>
                <a:gd name="connsiteX22" fmla="*/ 6333106 w 8518303"/>
                <a:gd name="connsiteY22" fmla="*/ 1879600 h 2095500"/>
                <a:gd name="connsiteX23" fmla="*/ 7425306 w 8518303"/>
                <a:gd name="connsiteY23" fmla="*/ 1854200 h 2095500"/>
                <a:gd name="connsiteX24" fmla="*/ 7844406 w 8518303"/>
                <a:gd name="connsiteY24" fmla="*/ 1841500 h 2095500"/>
                <a:gd name="connsiteX25" fmla="*/ 8492106 w 8518303"/>
                <a:gd name="connsiteY25" fmla="*/ 1828800 h 2095500"/>
                <a:gd name="connsiteX26" fmla="*/ 8479406 w 8518303"/>
                <a:gd name="connsiteY26" fmla="*/ 1689100 h 2095500"/>
                <a:gd name="connsiteX27" fmla="*/ 8479406 w 8518303"/>
                <a:gd name="connsiteY27" fmla="*/ 736600 h 2095500"/>
                <a:gd name="connsiteX28" fmla="*/ 8517506 w 8518303"/>
                <a:gd name="connsiteY28" fmla="*/ 190500 h 2095500"/>
                <a:gd name="connsiteX29" fmla="*/ 8466706 w 8518303"/>
                <a:gd name="connsiteY29" fmla="*/ 12700 h 2095500"/>
                <a:gd name="connsiteX30" fmla="*/ 8428606 w 8518303"/>
                <a:gd name="connsiteY30" fmla="*/ 0 h 2095500"/>
                <a:gd name="connsiteX31" fmla="*/ 8161906 w 8518303"/>
                <a:gd name="connsiteY31" fmla="*/ 12700 h 2095500"/>
                <a:gd name="connsiteX32" fmla="*/ 8123806 w 8518303"/>
                <a:gd name="connsiteY32" fmla="*/ 38100 h 2095500"/>
                <a:gd name="connsiteX33" fmla="*/ 7971406 w 8518303"/>
                <a:gd name="connsiteY33" fmla="*/ 50800 h 2095500"/>
                <a:gd name="connsiteX34" fmla="*/ 7628506 w 8518303"/>
                <a:gd name="connsiteY34" fmla="*/ 63500 h 2095500"/>
                <a:gd name="connsiteX35" fmla="*/ 7488806 w 8518303"/>
                <a:gd name="connsiteY35" fmla="*/ 76200 h 2095500"/>
                <a:gd name="connsiteX36" fmla="*/ 7323706 w 8518303"/>
                <a:gd name="connsiteY36" fmla="*/ 114300 h 2095500"/>
                <a:gd name="connsiteX37" fmla="*/ 7222106 w 8518303"/>
                <a:gd name="connsiteY37" fmla="*/ 127000 h 2095500"/>
                <a:gd name="connsiteX38" fmla="*/ 7044306 w 8518303"/>
                <a:gd name="connsiteY38" fmla="*/ 152400 h 2095500"/>
                <a:gd name="connsiteX39" fmla="*/ 6993506 w 8518303"/>
                <a:gd name="connsiteY39" fmla="*/ 165100 h 2095500"/>
                <a:gd name="connsiteX40" fmla="*/ 6904606 w 8518303"/>
                <a:gd name="connsiteY40" fmla="*/ 215900 h 2095500"/>
                <a:gd name="connsiteX41" fmla="*/ 6853806 w 8518303"/>
                <a:gd name="connsiteY41" fmla="*/ 228600 h 2095500"/>
                <a:gd name="connsiteX42" fmla="*/ 6714106 w 8518303"/>
                <a:gd name="connsiteY42" fmla="*/ 254000 h 2095500"/>
                <a:gd name="connsiteX43" fmla="*/ 6561706 w 8518303"/>
                <a:gd name="connsiteY43" fmla="*/ 292100 h 2095500"/>
                <a:gd name="connsiteX44" fmla="*/ 6460106 w 8518303"/>
                <a:gd name="connsiteY44" fmla="*/ 330200 h 2095500"/>
                <a:gd name="connsiteX45" fmla="*/ 6396606 w 8518303"/>
                <a:gd name="connsiteY45" fmla="*/ 342900 h 2095500"/>
                <a:gd name="connsiteX46" fmla="*/ 6345806 w 8518303"/>
                <a:gd name="connsiteY46" fmla="*/ 355600 h 2095500"/>
                <a:gd name="connsiteX47" fmla="*/ 6117206 w 8518303"/>
                <a:gd name="connsiteY47" fmla="*/ 381000 h 2095500"/>
                <a:gd name="connsiteX48" fmla="*/ 6002906 w 8518303"/>
                <a:gd name="connsiteY48" fmla="*/ 419100 h 2095500"/>
                <a:gd name="connsiteX49" fmla="*/ 5964806 w 8518303"/>
                <a:gd name="connsiteY49" fmla="*/ 431800 h 2095500"/>
                <a:gd name="connsiteX50" fmla="*/ 5926706 w 8518303"/>
                <a:gd name="connsiteY50" fmla="*/ 444500 h 2095500"/>
                <a:gd name="connsiteX51" fmla="*/ 5875906 w 8518303"/>
                <a:gd name="connsiteY51" fmla="*/ 469900 h 2095500"/>
                <a:gd name="connsiteX52" fmla="*/ 5837806 w 8518303"/>
                <a:gd name="connsiteY52" fmla="*/ 482600 h 2095500"/>
                <a:gd name="connsiteX53" fmla="*/ 5799706 w 8518303"/>
                <a:gd name="connsiteY53" fmla="*/ 508000 h 2095500"/>
                <a:gd name="connsiteX54" fmla="*/ 5761606 w 8518303"/>
                <a:gd name="connsiteY54" fmla="*/ 520700 h 2095500"/>
                <a:gd name="connsiteX55" fmla="*/ 5698106 w 8518303"/>
                <a:gd name="connsiteY55" fmla="*/ 546100 h 2095500"/>
                <a:gd name="connsiteX56" fmla="*/ 5660006 w 8518303"/>
                <a:gd name="connsiteY56" fmla="*/ 558800 h 2095500"/>
                <a:gd name="connsiteX57" fmla="*/ 5545706 w 8518303"/>
                <a:gd name="connsiteY57" fmla="*/ 622300 h 2095500"/>
                <a:gd name="connsiteX58" fmla="*/ 5469506 w 8518303"/>
                <a:gd name="connsiteY58" fmla="*/ 635000 h 2095500"/>
                <a:gd name="connsiteX59" fmla="*/ 5367906 w 8518303"/>
                <a:gd name="connsiteY59" fmla="*/ 685800 h 2095500"/>
                <a:gd name="connsiteX60" fmla="*/ 5279006 w 8518303"/>
                <a:gd name="connsiteY60" fmla="*/ 736600 h 2095500"/>
                <a:gd name="connsiteX61" fmla="*/ 5202806 w 8518303"/>
                <a:gd name="connsiteY61" fmla="*/ 762000 h 2095500"/>
                <a:gd name="connsiteX62" fmla="*/ 5088506 w 8518303"/>
                <a:gd name="connsiteY62" fmla="*/ 812800 h 2095500"/>
                <a:gd name="connsiteX63" fmla="*/ 5050406 w 8518303"/>
                <a:gd name="connsiteY63" fmla="*/ 838200 h 2095500"/>
                <a:gd name="connsiteX64" fmla="*/ 4974206 w 8518303"/>
                <a:gd name="connsiteY64" fmla="*/ 850900 h 2095500"/>
                <a:gd name="connsiteX65" fmla="*/ 4923406 w 8518303"/>
                <a:gd name="connsiteY65" fmla="*/ 863600 h 2095500"/>
                <a:gd name="connsiteX66" fmla="*/ 4885306 w 8518303"/>
                <a:gd name="connsiteY66" fmla="*/ 889000 h 2095500"/>
                <a:gd name="connsiteX67" fmla="*/ 4745606 w 8518303"/>
                <a:gd name="connsiteY67" fmla="*/ 914400 h 2095500"/>
                <a:gd name="connsiteX68" fmla="*/ 4707506 w 8518303"/>
                <a:gd name="connsiteY68" fmla="*/ 927100 h 2095500"/>
                <a:gd name="connsiteX69" fmla="*/ 4631306 w 8518303"/>
                <a:gd name="connsiteY69" fmla="*/ 939800 h 2095500"/>
                <a:gd name="connsiteX70" fmla="*/ 4593206 w 8518303"/>
                <a:gd name="connsiteY70" fmla="*/ 965200 h 2095500"/>
                <a:gd name="connsiteX71" fmla="*/ 4415406 w 8518303"/>
                <a:gd name="connsiteY71" fmla="*/ 1016000 h 2095500"/>
                <a:gd name="connsiteX72" fmla="*/ 4313806 w 8518303"/>
                <a:gd name="connsiteY72" fmla="*/ 1066800 h 2095500"/>
                <a:gd name="connsiteX73" fmla="*/ 4237606 w 8518303"/>
                <a:gd name="connsiteY73" fmla="*/ 1079500 h 2095500"/>
                <a:gd name="connsiteX74" fmla="*/ 4123306 w 8518303"/>
                <a:gd name="connsiteY74" fmla="*/ 1117600 h 2095500"/>
                <a:gd name="connsiteX75" fmla="*/ 4085206 w 8518303"/>
                <a:gd name="connsiteY75" fmla="*/ 1143000 h 2095500"/>
                <a:gd name="connsiteX76" fmla="*/ 4009006 w 8518303"/>
                <a:gd name="connsiteY76" fmla="*/ 1155700 h 2095500"/>
                <a:gd name="connsiteX77" fmla="*/ 3945506 w 8518303"/>
                <a:gd name="connsiteY77" fmla="*/ 1193800 h 2095500"/>
                <a:gd name="connsiteX78" fmla="*/ 3907406 w 8518303"/>
                <a:gd name="connsiteY78" fmla="*/ 1219200 h 2095500"/>
                <a:gd name="connsiteX79" fmla="*/ 3831206 w 8518303"/>
                <a:gd name="connsiteY79" fmla="*/ 1244600 h 2095500"/>
                <a:gd name="connsiteX80" fmla="*/ 3755006 w 8518303"/>
                <a:gd name="connsiteY80" fmla="*/ 1295400 h 2095500"/>
                <a:gd name="connsiteX81" fmla="*/ 3716906 w 8518303"/>
                <a:gd name="connsiteY81" fmla="*/ 1320800 h 2095500"/>
                <a:gd name="connsiteX82" fmla="*/ 3653406 w 8518303"/>
                <a:gd name="connsiteY82" fmla="*/ 1333500 h 2095500"/>
                <a:gd name="connsiteX83" fmla="*/ 2116706 w 8518303"/>
                <a:gd name="connsiteY83" fmla="*/ 1371600 h 2095500"/>
                <a:gd name="connsiteX84" fmla="*/ 1532506 w 8518303"/>
                <a:gd name="connsiteY84" fmla="*/ 1397000 h 2095500"/>
                <a:gd name="connsiteX85" fmla="*/ 948306 w 8518303"/>
                <a:gd name="connsiteY85" fmla="*/ 1435100 h 2095500"/>
                <a:gd name="connsiteX86" fmla="*/ 59306 w 8518303"/>
                <a:gd name="connsiteY86" fmla="*/ 1435100 h 2095500"/>
                <a:gd name="connsiteX0" fmla="*/ 52912 w 8511909"/>
                <a:gd name="connsiteY0" fmla="*/ 1435100 h 2097105"/>
                <a:gd name="connsiteX1" fmla="*/ 103712 w 8511909"/>
                <a:gd name="connsiteY1" fmla="*/ 2032000 h 2097105"/>
                <a:gd name="connsiteX2" fmla="*/ 116412 w 8511909"/>
                <a:gd name="connsiteY2" fmla="*/ 2095500 h 2097105"/>
                <a:gd name="connsiteX3" fmla="*/ 522812 w 8511909"/>
                <a:gd name="connsiteY3" fmla="*/ 2082800 h 2097105"/>
                <a:gd name="connsiteX4" fmla="*/ 1462612 w 8511909"/>
                <a:gd name="connsiteY4" fmla="*/ 2070100 h 2097105"/>
                <a:gd name="connsiteX5" fmla="*/ 1843612 w 8511909"/>
                <a:gd name="connsiteY5" fmla="*/ 2044700 h 2097105"/>
                <a:gd name="connsiteX6" fmla="*/ 3443812 w 8511909"/>
                <a:gd name="connsiteY6" fmla="*/ 2032000 h 2097105"/>
                <a:gd name="connsiteX7" fmla="*/ 3697812 w 8511909"/>
                <a:gd name="connsiteY7" fmla="*/ 2006600 h 2097105"/>
                <a:gd name="connsiteX8" fmla="*/ 4028012 w 8511909"/>
                <a:gd name="connsiteY8" fmla="*/ 1981200 h 2097105"/>
                <a:gd name="connsiteX9" fmla="*/ 4142312 w 8511909"/>
                <a:gd name="connsiteY9" fmla="*/ 1955800 h 2097105"/>
                <a:gd name="connsiteX10" fmla="*/ 4180412 w 8511909"/>
                <a:gd name="connsiteY10" fmla="*/ 1930400 h 2097105"/>
                <a:gd name="connsiteX11" fmla="*/ 4243912 w 8511909"/>
                <a:gd name="connsiteY11" fmla="*/ 1917700 h 2097105"/>
                <a:gd name="connsiteX12" fmla="*/ 4282012 w 8511909"/>
                <a:gd name="connsiteY12" fmla="*/ 1905000 h 2097105"/>
                <a:gd name="connsiteX13" fmla="*/ 4434412 w 8511909"/>
                <a:gd name="connsiteY13" fmla="*/ 1930400 h 2097105"/>
                <a:gd name="connsiteX14" fmla="*/ 4459812 w 8511909"/>
                <a:gd name="connsiteY14" fmla="*/ 1968500 h 2097105"/>
                <a:gd name="connsiteX15" fmla="*/ 4675712 w 8511909"/>
                <a:gd name="connsiteY15" fmla="*/ 1981200 h 2097105"/>
                <a:gd name="connsiteX16" fmla="*/ 5475812 w 8511909"/>
                <a:gd name="connsiteY16" fmla="*/ 1981200 h 2097105"/>
                <a:gd name="connsiteX17" fmla="*/ 5640912 w 8511909"/>
                <a:gd name="connsiteY17" fmla="*/ 1955800 h 2097105"/>
                <a:gd name="connsiteX18" fmla="*/ 5742512 w 8511909"/>
                <a:gd name="connsiteY18" fmla="*/ 1943100 h 2097105"/>
                <a:gd name="connsiteX19" fmla="*/ 5933012 w 8511909"/>
                <a:gd name="connsiteY19" fmla="*/ 1917700 h 2097105"/>
                <a:gd name="connsiteX20" fmla="*/ 6072712 w 8511909"/>
                <a:gd name="connsiteY20" fmla="*/ 1905000 h 2097105"/>
                <a:gd name="connsiteX21" fmla="*/ 6326712 w 8511909"/>
                <a:gd name="connsiteY21" fmla="*/ 1879600 h 2097105"/>
                <a:gd name="connsiteX22" fmla="*/ 7418912 w 8511909"/>
                <a:gd name="connsiteY22" fmla="*/ 1854200 h 2097105"/>
                <a:gd name="connsiteX23" fmla="*/ 7838012 w 8511909"/>
                <a:gd name="connsiteY23" fmla="*/ 1841500 h 2097105"/>
                <a:gd name="connsiteX24" fmla="*/ 8485712 w 8511909"/>
                <a:gd name="connsiteY24" fmla="*/ 1828800 h 2097105"/>
                <a:gd name="connsiteX25" fmla="*/ 8473012 w 8511909"/>
                <a:gd name="connsiteY25" fmla="*/ 1689100 h 2097105"/>
                <a:gd name="connsiteX26" fmla="*/ 8473012 w 8511909"/>
                <a:gd name="connsiteY26" fmla="*/ 736600 h 2097105"/>
                <a:gd name="connsiteX27" fmla="*/ 8511112 w 8511909"/>
                <a:gd name="connsiteY27" fmla="*/ 190500 h 2097105"/>
                <a:gd name="connsiteX28" fmla="*/ 8460312 w 8511909"/>
                <a:gd name="connsiteY28" fmla="*/ 12700 h 2097105"/>
                <a:gd name="connsiteX29" fmla="*/ 8422212 w 8511909"/>
                <a:gd name="connsiteY29" fmla="*/ 0 h 2097105"/>
                <a:gd name="connsiteX30" fmla="*/ 8155512 w 8511909"/>
                <a:gd name="connsiteY30" fmla="*/ 12700 h 2097105"/>
                <a:gd name="connsiteX31" fmla="*/ 8117412 w 8511909"/>
                <a:gd name="connsiteY31" fmla="*/ 38100 h 2097105"/>
                <a:gd name="connsiteX32" fmla="*/ 7965012 w 8511909"/>
                <a:gd name="connsiteY32" fmla="*/ 50800 h 2097105"/>
                <a:gd name="connsiteX33" fmla="*/ 7622112 w 8511909"/>
                <a:gd name="connsiteY33" fmla="*/ 63500 h 2097105"/>
                <a:gd name="connsiteX34" fmla="*/ 7482412 w 8511909"/>
                <a:gd name="connsiteY34" fmla="*/ 76200 h 2097105"/>
                <a:gd name="connsiteX35" fmla="*/ 7317312 w 8511909"/>
                <a:gd name="connsiteY35" fmla="*/ 114300 h 2097105"/>
                <a:gd name="connsiteX36" fmla="*/ 7215712 w 8511909"/>
                <a:gd name="connsiteY36" fmla="*/ 127000 h 2097105"/>
                <a:gd name="connsiteX37" fmla="*/ 7037912 w 8511909"/>
                <a:gd name="connsiteY37" fmla="*/ 152400 h 2097105"/>
                <a:gd name="connsiteX38" fmla="*/ 6987112 w 8511909"/>
                <a:gd name="connsiteY38" fmla="*/ 165100 h 2097105"/>
                <a:gd name="connsiteX39" fmla="*/ 6898212 w 8511909"/>
                <a:gd name="connsiteY39" fmla="*/ 215900 h 2097105"/>
                <a:gd name="connsiteX40" fmla="*/ 6847412 w 8511909"/>
                <a:gd name="connsiteY40" fmla="*/ 228600 h 2097105"/>
                <a:gd name="connsiteX41" fmla="*/ 6707712 w 8511909"/>
                <a:gd name="connsiteY41" fmla="*/ 254000 h 2097105"/>
                <a:gd name="connsiteX42" fmla="*/ 6555312 w 8511909"/>
                <a:gd name="connsiteY42" fmla="*/ 292100 h 2097105"/>
                <a:gd name="connsiteX43" fmla="*/ 6453712 w 8511909"/>
                <a:gd name="connsiteY43" fmla="*/ 330200 h 2097105"/>
                <a:gd name="connsiteX44" fmla="*/ 6390212 w 8511909"/>
                <a:gd name="connsiteY44" fmla="*/ 342900 h 2097105"/>
                <a:gd name="connsiteX45" fmla="*/ 6339412 w 8511909"/>
                <a:gd name="connsiteY45" fmla="*/ 355600 h 2097105"/>
                <a:gd name="connsiteX46" fmla="*/ 6110812 w 8511909"/>
                <a:gd name="connsiteY46" fmla="*/ 381000 h 2097105"/>
                <a:gd name="connsiteX47" fmla="*/ 5996512 w 8511909"/>
                <a:gd name="connsiteY47" fmla="*/ 419100 h 2097105"/>
                <a:gd name="connsiteX48" fmla="*/ 5958412 w 8511909"/>
                <a:gd name="connsiteY48" fmla="*/ 431800 h 2097105"/>
                <a:gd name="connsiteX49" fmla="*/ 5920312 w 8511909"/>
                <a:gd name="connsiteY49" fmla="*/ 444500 h 2097105"/>
                <a:gd name="connsiteX50" fmla="*/ 5869512 w 8511909"/>
                <a:gd name="connsiteY50" fmla="*/ 469900 h 2097105"/>
                <a:gd name="connsiteX51" fmla="*/ 5831412 w 8511909"/>
                <a:gd name="connsiteY51" fmla="*/ 482600 h 2097105"/>
                <a:gd name="connsiteX52" fmla="*/ 5793312 w 8511909"/>
                <a:gd name="connsiteY52" fmla="*/ 508000 h 2097105"/>
                <a:gd name="connsiteX53" fmla="*/ 5755212 w 8511909"/>
                <a:gd name="connsiteY53" fmla="*/ 520700 h 2097105"/>
                <a:gd name="connsiteX54" fmla="*/ 5691712 w 8511909"/>
                <a:gd name="connsiteY54" fmla="*/ 546100 h 2097105"/>
                <a:gd name="connsiteX55" fmla="*/ 5653612 w 8511909"/>
                <a:gd name="connsiteY55" fmla="*/ 558800 h 2097105"/>
                <a:gd name="connsiteX56" fmla="*/ 5539312 w 8511909"/>
                <a:gd name="connsiteY56" fmla="*/ 622300 h 2097105"/>
                <a:gd name="connsiteX57" fmla="*/ 5463112 w 8511909"/>
                <a:gd name="connsiteY57" fmla="*/ 635000 h 2097105"/>
                <a:gd name="connsiteX58" fmla="*/ 5361512 w 8511909"/>
                <a:gd name="connsiteY58" fmla="*/ 685800 h 2097105"/>
                <a:gd name="connsiteX59" fmla="*/ 5272612 w 8511909"/>
                <a:gd name="connsiteY59" fmla="*/ 736600 h 2097105"/>
                <a:gd name="connsiteX60" fmla="*/ 5196412 w 8511909"/>
                <a:gd name="connsiteY60" fmla="*/ 762000 h 2097105"/>
                <a:gd name="connsiteX61" fmla="*/ 5082112 w 8511909"/>
                <a:gd name="connsiteY61" fmla="*/ 812800 h 2097105"/>
                <a:gd name="connsiteX62" fmla="*/ 5044012 w 8511909"/>
                <a:gd name="connsiteY62" fmla="*/ 838200 h 2097105"/>
                <a:gd name="connsiteX63" fmla="*/ 4967812 w 8511909"/>
                <a:gd name="connsiteY63" fmla="*/ 850900 h 2097105"/>
                <a:gd name="connsiteX64" fmla="*/ 4917012 w 8511909"/>
                <a:gd name="connsiteY64" fmla="*/ 863600 h 2097105"/>
                <a:gd name="connsiteX65" fmla="*/ 4878912 w 8511909"/>
                <a:gd name="connsiteY65" fmla="*/ 889000 h 2097105"/>
                <a:gd name="connsiteX66" fmla="*/ 4739212 w 8511909"/>
                <a:gd name="connsiteY66" fmla="*/ 914400 h 2097105"/>
                <a:gd name="connsiteX67" fmla="*/ 4701112 w 8511909"/>
                <a:gd name="connsiteY67" fmla="*/ 927100 h 2097105"/>
                <a:gd name="connsiteX68" fmla="*/ 4624912 w 8511909"/>
                <a:gd name="connsiteY68" fmla="*/ 939800 h 2097105"/>
                <a:gd name="connsiteX69" fmla="*/ 4586812 w 8511909"/>
                <a:gd name="connsiteY69" fmla="*/ 965200 h 2097105"/>
                <a:gd name="connsiteX70" fmla="*/ 4409012 w 8511909"/>
                <a:gd name="connsiteY70" fmla="*/ 1016000 h 2097105"/>
                <a:gd name="connsiteX71" fmla="*/ 4307412 w 8511909"/>
                <a:gd name="connsiteY71" fmla="*/ 1066800 h 2097105"/>
                <a:gd name="connsiteX72" fmla="*/ 4231212 w 8511909"/>
                <a:gd name="connsiteY72" fmla="*/ 1079500 h 2097105"/>
                <a:gd name="connsiteX73" fmla="*/ 4116912 w 8511909"/>
                <a:gd name="connsiteY73" fmla="*/ 1117600 h 2097105"/>
                <a:gd name="connsiteX74" fmla="*/ 4078812 w 8511909"/>
                <a:gd name="connsiteY74" fmla="*/ 1143000 h 2097105"/>
                <a:gd name="connsiteX75" fmla="*/ 4002612 w 8511909"/>
                <a:gd name="connsiteY75" fmla="*/ 1155700 h 2097105"/>
                <a:gd name="connsiteX76" fmla="*/ 3939112 w 8511909"/>
                <a:gd name="connsiteY76" fmla="*/ 1193800 h 2097105"/>
                <a:gd name="connsiteX77" fmla="*/ 3901012 w 8511909"/>
                <a:gd name="connsiteY77" fmla="*/ 1219200 h 2097105"/>
                <a:gd name="connsiteX78" fmla="*/ 3824812 w 8511909"/>
                <a:gd name="connsiteY78" fmla="*/ 1244600 h 2097105"/>
                <a:gd name="connsiteX79" fmla="*/ 3748612 w 8511909"/>
                <a:gd name="connsiteY79" fmla="*/ 1295400 h 2097105"/>
                <a:gd name="connsiteX80" fmla="*/ 3710512 w 8511909"/>
                <a:gd name="connsiteY80" fmla="*/ 1320800 h 2097105"/>
                <a:gd name="connsiteX81" fmla="*/ 3647012 w 8511909"/>
                <a:gd name="connsiteY81" fmla="*/ 1333500 h 2097105"/>
                <a:gd name="connsiteX82" fmla="*/ 2110312 w 8511909"/>
                <a:gd name="connsiteY82" fmla="*/ 1371600 h 2097105"/>
                <a:gd name="connsiteX83" fmla="*/ 1526112 w 8511909"/>
                <a:gd name="connsiteY83" fmla="*/ 1397000 h 2097105"/>
                <a:gd name="connsiteX84" fmla="*/ 941912 w 8511909"/>
                <a:gd name="connsiteY84" fmla="*/ 1435100 h 2097105"/>
                <a:gd name="connsiteX85" fmla="*/ 52912 w 8511909"/>
                <a:gd name="connsiteY85" fmla="*/ 1435100 h 2097105"/>
                <a:gd name="connsiteX0" fmla="*/ 62109 w 8521106"/>
                <a:gd name="connsiteY0" fmla="*/ 1435100 h 2095500"/>
                <a:gd name="connsiteX1" fmla="*/ 125609 w 8521106"/>
                <a:gd name="connsiteY1" fmla="*/ 2095500 h 2095500"/>
                <a:gd name="connsiteX2" fmla="*/ 532009 w 8521106"/>
                <a:gd name="connsiteY2" fmla="*/ 2082800 h 2095500"/>
                <a:gd name="connsiteX3" fmla="*/ 1471809 w 8521106"/>
                <a:gd name="connsiteY3" fmla="*/ 2070100 h 2095500"/>
                <a:gd name="connsiteX4" fmla="*/ 1852809 w 8521106"/>
                <a:gd name="connsiteY4" fmla="*/ 2044700 h 2095500"/>
                <a:gd name="connsiteX5" fmla="*/ 3453009 w 8521106"/>
                <a:gd name="connsiteY5" fmla="*/ 2032000 h 2095500"/>
                <a:gd name="connsiteX6" fmla="*/ 3707009 w 8521106"/>
                <a:gd name="connsiteY6" fmla="*/ 2006600 h 2095500"/>
                <a:gd name="connsiteX7" fmla="*/ 4037209 w 8521106"/>
                <a:gd name="connsiteY7" fmla="*/ 1981200 h 2095500"/>
                <a:gd name="connsiteX8" fmla="*/ 4151509 w 8521106"/>
                <a:gd name="connsiteY8" fmla="*/ 1955800 h 2095500"/>
                <a:gd name="connsiteX9" fmla="*/ 4189609 w 8521106"/>
                <a:gd name="connsiteY9" fmla="*/ 1930400 h 2095500"/>
                <a:gd name="connsiteX10" fmla="*/ 4253109 w 8521106"/>
                <a:gd name="connsiteY10" fmla="*/ 1917700 h 2095500"/>
                <a:gd name="connsiteX11" fmla="*/ 4291209 w 8521106"/>
                <a:gd name="connsiteY11" fmla="*/ 1905000 h 2095500"/>
                <a:gd name="connsiteX12" fmla="*/ 4443609 w 8521106"/>
                <a:gd name="connsiteY12" fmla="*/ 1930400 h 2095500"/>
                <a:gd name="connsiteX13" fmla="*/ 4469009 w 8521106"/>
                <a:gd name="connsiteY13" fmla="*/ 1968500 h 2095500"/>
                <a:gd name="connsiteX14" fmla="*/ 4684909 w 8521106"/>
                <a:gd name="connsiteY14" fmla="*/ 1981200 h 2095500"/>
                <a:gd name="connsiteX15" fmla="*/ 5485009 w 8521106"/>
                <a:gd name="connsiteY15" fmla="*/ 1981200 h 2095500"/>
                <a:gd name="connsiteX16" fmla="*/ 5650109 w 8521106"/>
                <a:gd name="connsiteY16" fmla="*/ 1955800 h 2095500"/>
                <a:gd name="connsiteX17" fmla="*/ 5751709 w 8521106"/>
                <a:gd name="connsiteY17" fmla="*/ 1943100 h 2095500"/>
                <a:gd name="connsiteX18" fmla="*/ 5942209 w 8521106"/>
                <a:gd name="connsiteY18" fmla="*/ 1917700 h 2095500"/>
                <a:gd name="connsiteX19" fmla="*/ 6081909 w 8521106"/>
                <a:gd name="connsiteY19" fmla="*/ 1905000 h 2095500"/>
                <a:gd name="connsiteX20" fmla="*/ 6335909 w 8521106"/>
                <a:gd name="connsiteY20" fmla="*/ 1879600 h 2095500"/>
                <a:gd name="connsiteX21" fmla="*/ 7428109 w 8521106"/>
                <a:gd name="connsiteY21" fmla="*/ 1854200 h 2095500"/>
                <a:gd name="connsiteX22" fmla="*/ 7847209 w 8521106"/>
                <a:gd name="connsiteY22" fmla="*/ 1841500 h 2095500"/>
                <a:gd name="connsiteX23" fmla="*/ 8494909 w 8521106"/>
                <a:gd name="connsiteY23" fmla="*/ 1828800 h 2095500"/>
                <a:gd name="connsiteX24" fmla="*/ 8482209 w 8521106"/>
                <a:gd name="connsiteY24" fmla="*/ 1689100 h 2095500"/>
                <a:gd name="connsiteX25" fmla="*/ 8482209 w 8521106"/>
                <a:gd name="connsiteY25" fmla="*/ 736600 h 2095500"/>
                <a:gd name="connsiteX26" fmla="*/ 8520309 w 8521106"/>
                <a:gd name="connsiteY26" fmla="*/ 190500 h 2095500"/>
                <a:gd name="connsiteX27" fmla="*/ 8469509 w 8521106"/>
                <a:gd name="connsiteY27" fmla="*/ 12700 h 2095500"/>
                <a:gd name="connsiteX28" fmla="*/ 8431409 w 8521106"/>
                <a:gd name="connsiteY28" fmla="*/ 0 h 2095500"/>
                <a:gd name="connsiteX29" fmla="*/ 8164709 w 8521106"/>
                <a:gd name="connsiteY29" fmla="*/ 12700 h 2095500"/>
                <a:gd name="connsiteX30" fmla="*/ 8126609 w 8521106"/>
                <a:gd name="connsiteY30" fmla="*/ 38100 h 2095500"/>
                <a:gd name="connsiteX31" fmla="*/ 7974209 w 8521106"/>
                <a:gd name="connsiteY31" fmla="*/ 50800 h 2095500"/>
                <a:gd name="connsiteX32" fmla="*/ 7631309 w 8521106"/>
                <a:gd name="connsiteY32" fmla="*/ 63500 h 2095500"/>
                <a:gd name="connsiteX33" fmla="*/ 7491609 w 8521106"/>
                <a:gd name="connsiteY33" fmla="*/ 76200 h 2095500"/>
                <a:gd name="connsiteX34" fmla="*/ 7326509 w 8521106"/>
                <a:gd name="connsiteY34" fmla="*/ 114300 h 2095500"/>
                <a:gd name="connsiteX35" fmla="*/ 7224909 w 8521106"/>
                <a:gd name="connsiteY35" fmla="*/ 127000 h 2095500"/>
                <a:gd name="connsiteX36" fmla="*/ 7047109 w 8521106"/>
                <a:gd name="connsiteY36" fmla="*/ 152400 h 2095500"/>
                <a:gd name="connsiteX37" fmla="*/ 6996309 w 8521106"/>
                <a:gd name="connsiteY37" fmla="*/ 165100 h 2095500"/>
                <a:gd name="connsiteX38" fmla="*/ 6907409 w 8521106"/>
                <a:gd name="connsiteY38" fmla="*/ 215900 h 2095500"/>
                <a:gd name="connsiteX39" fmla="*/ 6856609 w 8521106"/>
                <a:gd name="connsiteY39" fmla="*/ 228600 h 2095500"/>
                <a:gd name="connsiteX40" fmla="*/ 6716909 w 8521106"/>
                <a:gd name="connsiteY40" fmla="*/ 254000 h 2095500"/>
                <a:gd name="connsiteX41" fmla="*/ 6564509 w 8521106"/>
                <a:gd name="connsiteY41" fmla="*/ 292100 h 2095500"/>
                <a:gd name="connsiteX42" fmla="*/ 6462909 w 8521106"/>
                <a:gd name="connsiteY42" fmla="*/ 330200 h 2095500"/>
                <a:gd name="connsiteX43" fmla="*/ 6399409 w 8521106"/>
                <a:gd name="connsiteY43" fmla="*/ 342900 h 2095500"/>
                <a:gd name="connsiteX44" fmla="*/ 6348609 w 8521106"/>
                <a:gd name="connsiteY44" fmla="*/ 355600 h 2095500"/>
                <a:gd name="connsiteX45" fmla="*/ 6120009 w 8521106"/>
                <a:gd name="connsiteY45" fmla="*/ 381000 h 2095500"/>
                <a:gd name="connsiteX46" fmla="*/ 6005709 w 8521106"/>
                <a:gd name="connsiteY46" fmla="*/ 419100 h 2095500"/>
                <a:gd name="connsiteX47" fmla="*/ 5967609 w 8521106"/>
                <a:gd name="connsiteY47" fmla="*/ 431800 h 2095500"/>
                <a:gd name="connsiteX48" fmla="*/ 5929509 w 8521106"/>
                <a:gd name="connsiteY48" fmla="*/ 444500 h 2095500"/>
                <a:gd name="connsiteX49" fmla="*/ 5878709 w 8521106"/>
                <a:gd name="connsiteY49" fmla="*/ 469900 h 2095500"/>
                <a:gd name="connsiteX50" fmla="*/ 5840609 w 8521106"/>
                <a:gd name="connsiteY50" fmla="*/ 482600 h 2095500"/>
                <a:gd name="connsiteX51" fmla="*/ 5802509 w 8521106"/>
                <a:gd name="connsiteY51" fmla="*/ 508000 h 2095500"/>
                <a:gd name="connsiteX52" fmla="*/ 5764409 w 8521106"/>
                <a:gd name="connsiteY52" fmla="*/ 520700 h 2095500"/>
                <a:gd name="connsiteX53" fmla="*/ 5700909 w 8521106"/>
                <a:gd name="connsiteY53" fmla="*/ 546100 h 2095500"/>
                <a:gd name="connsiteX54" fmla="*/ 5662809 w 8521106"/>
                <a:gd name="connsiteY54" fmla="*/ 558800 h 2095500"/>
                <a:gd name="connsiteX55" fmla="*/ 5548509 w 8521106"/>
                <a:gd name="connsiteY55" fmla="*/ 622300 h 2095500"/>
                <a:gd name="connsiteX56" fmla="*/ 5472309 w 8521106"/>
                <a:gd name="connsiteY56" fmla="*/ 635000 h 2095500"/>
                <a:gd name="connsiteX57" fmla="*/ 5370709 w 8521106"/>
                <a:gd name="connsiteY57" fmla="*/ 685800 h 2095500"/>
                <a:gd name="connsiteX58" fmla="*/ 5281809 w 8521106"/>
                <a:gd name="connsiteY58" fmla="*/ 736600 h 2095500"/>
                <a:gd name="connsiteX59" fmla="*/ 5205609 w 8521106"/>
                <a:gd name="connsiteY59" fmla="*/ 762000 h 2095500"/>
                <a:gd name="connsiteX60" fmla="*/ 5091309 w 8521106"/>
                <a:gd name="connsiteY60" fmla="*/ 812800 h 2095500"/>
                <a:gd name="connsiteX61" fmla="*/ 5053209 w 8521106"/>
                <a:gd name="connsiteY61" fmla="*/ 838200 h 2095500"/>
                <a:gd name="connsiteX62" fmla="*/ 4977009 w 8521106"/>
                <a:gd name="connsiteY62" fmla="*/ 850900 h 2095500"/>
                <a:gd name="connsiteX63" fmla="*/ 4926209 w 8521106"/>
                <a:gd name="connsiteY63" fmla="*/ 863600 h 2095500"/>
                <a:gd name="connsiteX64" fmla="*/ 4888109 w 8521106"/>
                <a:gd name="connsiteY64" fmla="*/ 889000 h 2095500"/>
                <a:gd name="connsiteX65" fmla="*/ 4748409 w 8521106"/>
                <a:gd name="connsiteY65" fmla="*/ 914400 h 2095500"/>
                <a:gd name="connsiteX66" fmla="*/ 4710309 w 8521106"/>
                <a:gd name="connsiteY66" fmla="*/ 927100 h 2095500"/>
                <a:gd name="connsiteX67" fmla="*/ 4634109 w 8521106"/>
                <a:gd name="connsiteY67" fmla="*/ 939800 h 2095500"/>
                <a:gd name="connsiteX68" fmla="*/ 4596009 w 8521106"/>
                <a:gd name="connsiteY68" fmla="*/ 965200 h 2095500"/>
                <a:gd name="connsiteX69" fmla="*/ 4418209 w 8521106"/>
                <a:gd name="connsiteY69" fmla="*/ 1016000 h 2095500"/>
                <a:gd name="connsiteX70" fmla="*/ 4316609 w 8521106"/>
                <a:gd name="connsiteY70" fmla="*/ 1066800 h 2095500"/>
                <a:gd name="connsiteX71" fmla="*/ 4240409 w 8521106"/>
                <a:gd name="connsiteY71" fmla="*/ 1079500 h 2095500"/>
                <a:gd name="connsiteX72" fmla="*/ 4126109 w 8521106"/>
                <a:gd name="connsiteY72" fmla="*/ 1117600 h 2095500"/>
                <a:gd name="connsiteX73" fmla="*/ 4088009 w 8521106"/>
                <a:gd name="connsiteY73" fmla="*/ 1143000 h 2095500"/>
                <a:gd name="connsiteX74" fmla="*/ 4011809 w 8521106"/>
                <a:gd name="connsiteY74" fmla="*/ 1155700 h 2095500"/>
                <a:gd name="connsiteX75" fmla="*/ 3948309 w 8521106"/>
                <a:gd name="connsiteY75" fmla="*/ 1193800 h 2095500"/>
                <a:gd name="connsiteX76" fmla="*/ 3910209 w 8521106"/>
                <a:gd name="connsiteY76" fmla="*/ 1219200 h 2095500"/>
                <a:gd name="connsiteX77" fmla="*/ 3834009 w 8521106"/>
                <a:gd name="connsiteY77" fmla="*/ 1244600 h 2095500"/>
                <a:gd name="connsiteX78" fmla="*/ 3757809 w 8521106"/>
                <a:gd name="connsiteY78" fmla="*/ 1295400 h 2095500"/>
                <a:gd name="connsiteX79" fmla="*/ 3719709 w 8521106"/>
                <a:gd name="connsiteY79" fmla="*/ 1320800 h 2095500"/>
                <a:gd name="connsiteX80" fmla="*/ 3656209 w 8521106"/>
                <a:gd name="connsiteY80" fmla="*/ 1333500 h 2095500"/>
                <a:gd name="connsiteX81" fmla="*/ 2119509 w 8521106"/>
                <a:gd name="connsiteY81" fmla="*/ 1371600 h 2095500"/>
                <a:gd name="connsiteX82" fmla="*/ 1535309 w 8521106"/>
                <a:gd name="connsiteY82" fmla="*/ 1397000 h 2095500"/>
                <a:gd name="connsiteX83" fmla="*/ 951109 w 8521106"/>
                <a:gd name="connsiteY83" fmla="*/ 1435100 h 2095500"/>
                <a:gd name="connsiteX84" fmla="*/ 62109 w 8521106"/>
                <a:gd name="connsiteY84" fmla="*/ 1435100 h 2095500"/>
                <a:gd name="connsiteX0" fmla="*/ 86864 w 8545861"/>
                <a:gd name="connsiteY0" fmla="*/ 1435100 h 2146300"/>
                <a:gd name="connsiteX1" fmla="*/ 86864 w 8545861"/>
                <a:gd name="connsiteY1" fmla="*/ 2146300 h 2146300"/>
                <a:gd name="connsiteX2" fmla="*/ 556764 w 8545861"/>
                <a:gd name="connsiteY2" fmla="*/ 2082800 h 2146300"/>
                <a:gd name="connsiteX3" fmla="*/ 1496564 w 8545861"/>
                <a:gd name="connsiteY3" fmla="*/ 2070100 h 2146300"/>
                <a:gd name="connsiteX4" fmla="*/ 1877564 w 8545861"/>
                <a:gd name="connsiteY4" fmla="*/ 2044700 h 2146300"/>
                <a:gd name="connsiteX5" fmla="*/ 3477764 w 8545861"/>
                <a:gd name="connsiteY5" fmla="*/ 2032000 h 2146300"/>
                <a:gd name="connsiteX6" fmla="*/ 3731764 w 8545861"/>
                <a:gd name="connsiteY6" fmla="*/ 2006600 h 2146300"/>
                <a:gd name="connsiteX7" fmla="*/ 4061964 w 8545861"/>
                <a:gd name="connsiteY7" fmla="*/ 1981200 h 2146300"/>
                <a:gd name="connsiteX8" fmla="*/ 4176264 w 8545861"/>
                <a:gd name="connsiteY8" fmla="*/ 1955800 h 2146300"/>
                <a:gd name="connsiteX9" fmla="*/ 4214364 w 8545861"/>
                <a:gd name="connsiteY9" fmla="*/ 1930400 h 2146300"/>
                <a:gd name="connsiteX10" fmla="*/ 4277864 w 8545861"/>
                <a:gd name="connsiteY10" fmla="*/ 1917700 h 2146300"/>
                <a:gd name="connsiteX11" fmla="*/ 4315964 w 8545861"/>
                <a:gd name="connsiteY11" fmla="*/ 1905000 h 2146300"/>
                <a:gd name="connsiteX12" fmla="*/ 4468364 w 8545861"/>
                <a:gd name="connsiteY12" fmla="*/ 1930400 h 2146300"/>
                <a:gd name="connsiteX13" fmla="*/ 4493764 w 8545861"/>
                <a:gd name="connsiteY13" fmla="*/ 1968500 h 2146300"/>
                <a:gd name="connsiteX14" fmla="*/ 4709664 w 8545861"/>
                <a:gd name="connsiteY14" fmla="*/ 1981200 h 2146300"/>
                <a:gd name="connsiteX15" fmla="*/ 5509764 w 8545861"/>
                <a:gd name="connsiteY15" fmla="*/ 1981200 h 2146300"/>
                <a:gd name="connsiteX16" fmla="*/ 5674864 w 8545861"/>
                <a:gd name="connsiteY16" fmla="*/ 1955800 h 2146300"/>
                <a:gd name="connsiteX17" fmla="*/ 5776464 w 8545861"/>
                <a:gd name="connsiteY17" fmla="*/ 1943100 h 2146300"/>
                <a:gd name="connsiteX18" fmla="*/ 5966964 w 8545861"/>
                <a:gd name="connsiteY18" fmla="*/ 1917700 h 2146300"/>
                <a:gd name="connsiteX19" fmla="*/ 6106664 w 8545861"/>
                <a:gd name="connsiteY19" fmla="*/ 1905000 h 2146300"/>
                <a:gd name="connsiteX20" fmla="*/ 6360664 w 8545861"/>
                <a:gd name="connsiteY20" fmla="*/ 1879600 h 2146300"/>
                <a:gd name="connsiteX21" fmla="*/ 7452864 w 8545861"/>
                <a:gd name="connsiteY21" fmla="*/ 1854200 h 2146300"/>
                <a:gd name="connsiteX22" fmla="*/ 7871964 w 8545861"/>
                <a:gd name="connsiteY22" fmla="*/ 1841500 h 2146300"/>
                <a:gd name="connsiteX23" fmla="*/ 8519664 w 8545861"/>
                <a:gd name="connsiteY23" fmla="*/ 1828800 h 2146300"/>
                <a:gd name="connsiteX24" fmla="*/ 8506964 w 8545861"/>
                <a:gd name="connsiteY24" fmla="*/ 1689100 h 2146300"/>
                <a:gd name="connsiteX25" fmla="*/ 8506964 w 8545861"/>
                <a:gd name="connsiteY25" fmla="*/ 736600 h 2146300"/>
                <a:gd name="connsiteX26" fmla="*/ 8545064 w 8545861"/>
                <a:gd name="connsiteY26" fmla="*/ 190500 h 2146300"/>
                <a:gd name="connsiteX27" fmla="*/ 8494264 w 8545861"/>
                <a:gd name="connsiteY27" fmla="*/ 12700 h 2146300"/>
                <a:gd name="connsiteX28" fmla="*/ 8456164 w 8545861"/>
                <a:gd name="connsiteY28" fmla="*/ 0 h 2146300"/>
                <a:gd name="connsiteX29" fmla="*/ 8189464 w 8545861"/>
                <a:gd name="connsiteY29" fmla="*/ 12700 h 2146300"/>
                <a:gd name="connsiteX30" fmla="*/ 8151364 w 8545861"/>
                <a:gd name="connsiteY30" fmla="*/ 38100 h 2146300"/>
                <a:gd name="connsiteX31" fmla="*/ 7998964 w 8545861"/>
                <a:gd name="connsiteY31" fmla="*/ 50800 h 2146300"/>
                <a:gd name="connsiteX32" fmla="*/ 7656064 w 8545861"/>
                <a:gd name="connsiteY32" fmla="*/ 63500 h 2146300"/>
                <a:gd name="connsiteX33" fmla="*/ 7516364 w 8545861"/>
                <a:gd name="connsiteY33" fmla="*/ 76200 h 2146300"/>
                <a:gd name="connsiteX34" fmla="*/ 7351264 w 8545861"/>
                <a:gd name="connsiteY34" fmla="*/ 114300 h 2146300"/>
                <a:gd name="connsiteX35" fmla="*/ 7249664 w 8545861"/>
                <a:gd name="connsiteY35" fmla="*/ 127000 h 2146300"/>
                <a:gd name="connsiteX36" fmla="*/ 7071864 w 8545861"/>
                <a:gd name="connsiteY36" fmla="*/ 152400 h 2146300"/>
                <a:gd name="connsiteX37" fmla="*/ 7021064 w 8545861"/>
                <a:gd name="connsiteY37" fmla="*/ 165100 h 2146300"/>
                <a:gd name="connsiteX38" fmla="*/ 6932164 w 8545861"/>
                <a:gd name="connsiteY38" fmla="*/ 215900 h 2146300"/>
                <a:gd name="connsiteX39" fmla="*/ 6881364 w 8545861"/>
                <a:gd name="connsiteY39" fmla="*/ 228600 h 2146300"/>
                <a:gd name="connsiteX40" fmla="*/ 6741664 w 8545861"/>
                <a:gd name="connsiteY40" fmla="*/ 254000 h 2146300"/>
                <a:gd name="connsiteX41" fmla="*/ 6589264 w 8545861"/>
                <a:gd name="connsiteY41" fmla="*/ 292100 h 2146300"/>
                <a:gd name="connsiteX42" fmla="*/ 6487664 w 8545861"/>
                <a:gd name="connsiteY42" fmla="*/ 330200 h 2146300"/>
                <a:gd name="connsiteX43" fmla="*/ 6424164 w 8545861"/>
                <a:gd name="connsiteY43" fmla="*/ 342900 h 2146300"/>
                <a:gd name="connsiteX44" fmla="*/ 6373364 w 8545861"/>
                <a:gd name="connsiteY44" fmla="*/ 355600 h 2146300"/>
                <a:gd name="connsiteX45" fmla="*/ 6144764 w 8545861"/>
                <a:gd name="connsiteY45" fmla="*/ 381000 h 2146300"/>
                <a:gd name="connsiteX46" fmla="*/ 6030464 w 8545861"/>
                <a:gd name="connsiteY46" fmla="*/ 419100 h 2146300"/>
                <a:gd name="connsiteX47" fmla="*/ 5992364 w 8545861"/>
                <a:gd name="connsiteY47" fmla="*/ 431800 h 2146300"/>
                <a:gd name="connsiteX48" fmla="*/ 5954264 w 8545861"/>
                <a:gd name="connsiteY48" fmla="*/ 444500 h 2146300"/>
                <a:gd name="connsiteX49" fmla="*/ 5903464 w 8545861"/>
                <a:gd name="connsiteY49" fmla="*/ 469900 h 2146300"/>
                <a:gd name="connsiteX50" fmla="*/ 5865364 w 8545861"/>
                <a:gd name="connsiteY50" fmla="*/ 482600 h 2146300"/>
                <a:gd name="connsiteX51" fmla="*/ 5827264 w 8545861"/>
                <a:gd name="connsiteY51" fmla="*/ 508000 h 2146300"/>
                <a:gd name="connsiteX52" fmla="*/ 5789164 w 8545861"/>
                <a:gd name="connsiteY52" fmla="*/ 520700 h 2146300"/>
                <a:gd name="connsiteX53" fmla="*/ 5725664 w 8545861"/>
                <a:gd name="connsiteY53" fmla="*/ 546100 h 2146300"/>
                <a:gd name="connsiteX54" fmla="*/ 5687564 w 8545861"/>
                <a:gd name="connsiteY54" fmla="*/ 558800 h 2146300"/>
                <a:gd name="connsiteX55" fmla="*/ 5573264 w 8545861"/>
                <a:gd name="connsiteY55" fmla="*/ 622300 h 2146300"/>
                <a:gd name="connsiteX56" fmla="*/ 5497064 w 8545861"/>
                <a:gd name="connsiteY56" fmla="*/ 635000 h 2146300"/>
                <a:gd name="connsiteX57" fmla="*/ 5395464 w 8545861"/>
                <a:gd name="connsiteY57" fmla="*/ 685800 h 2146300"/>
                <a:gd name="connsiteX58" fmla="*/ 5306564 w 8545861"/>
                <a:gd name="connsiteY58" fmla="*/ 736600 h 2146300"/>
                <a:gd name="connsiteX59" fmla="*/ 5230364 w 8545861"/>
                <a:gd name="connsiteY59" fmla="*/ 762000 h 2146300"/>
                <a:gd name="connsiteX60" fmla="*/ 5116064 w 8545861"/>
                <a:gd name="connsiteY60" fmla="*/ 812800 h 2146300"/>
                <a:gd name="connsiteX61" fmla="*/ 5077964 w 8545861"/>
                <a:gd name="connsiteY61" fmla="*/ 838200 h 2146300"/>
                <a:gd name="connsiteX62" fmla="*/ 5001764 w 8545861"/>
                <a:gd name="connsiteY62" fmla="*/ 850900 h 2146300"/>
                <a:gd name="connsiteX63" fmla="*/ 4950964 w 8545861"/>
                <a:gd name="connsiteY63" fmla="*/ 863600 h 2146300"/>
                <a:gd name="connsiteX64" fmla="*/ 4912864 w 8545861"/>
                <a:gd name="connsiteY64" fmla="*/ 889000 h 2146300"/>
                <a:gd name="connsiteX65" fmla="*/ 4773164 w 8545861"/>
                <a:gd name="connsiteY65" fmla="*/ 914400 h 2146300"/>
                <a:gd name="connsiteX66" fmla="*/ 4735064 w 8545861"/>
                <a:gd name="connsiteY66" fmla="*/ 927100 h 2146300"/>
                <a:gd name="connsiteX67" fmla="*/ 4658864 w 8545861"/>
                <a:gd name="connsiteY67" fmla="*/ 939800 h 2146300"/>
                <a:gd name="connsiteX68" fmla="*/ 4620764 w 8545861"/>
                <a:gd name="connsiteY68" fmla="*/ 965200 h 2146300"/>
                <a:gd name="connsiteX69" fmla="*/ 4442964 w 8545861"/>
                <a:gd name="connsiteY69" fmla="*/ 1016000 h 2146300"/>
                <a:gd name="connsiteX70" fmla="*/ 4341364 w 8545861"/>
                <a:gd name="connsiteY70" fmla="*/ 1066800 h 2146300"/>
                <a:gd name="connsiteX71" fmla="*/ 4265164 w 8545861"/>
                <a:gd name="connsiteY71" fmla="*/ 1079500 h 2146300"/>
                <a:gd name="connsiteX72" fmla="*/ 4150864 w 8545861"/>
                <a:gd name="connsiteY72" fmla="*/ 1117600 h 2146300"/>
                <a:gd name="connsiteX73" fmla="*/ 4112764 w 8545861"/>
                <a:gd name="connsiteY73" fmla="*/ 1143000 h 2146300"/>
                <a:gd name="connsiteX74" fmla="*/ 4036564 w 8545861"/>
                <a:gd name="connsiteY74" fmla="*/ 1155700 h 2146300"/>
                <a:gd name="connsiteX75" fmla="*/ 3973064 w 8545861"/>
                <a:gd name="connsiteY75" fmla="*/ 1193800 h 2146300"/>
                <a:gd name="connsiteX76" fmla="*/ 3934964 w 8545861"/>
                <a:gd name="connsiteY76" fmla="*/ 1219200 h 2146300"/>
                <a:gd name="connsiteX77" fmla="*/ 3858764 w 8545861"/>
                <a:gd name="connsiteY77" fmla="*/ 1244600 h 2146300"/>
                <a:gd name="connsiteX78" fmla="*/ 3782564 w 8545861"/>
                <a:gd name="connsiteY78" fmla="*/ 1295400 h 2146300"/>
                <a:gd name="connsiteX79" fmla="*/ 3744464 w 8545861"/>
                <a:gd name="connsiteY79" fmla="*/ 1320800 h 2146300"/>
                <a:gd name="connsiteX80" fmla="*/ 3680964 w 8545861"/>
                <a:gd name="connsiteY80" fmla="*/ 1333500 h 2146300"/>
                <a:gd name="connsiteX81" fmla="*/ 2144264 w 8545861"/>
                <a:gd name="connsiteY81" fmla="*/ 1371600 h 2146300"/>
                <a:gd name="connsiteX82" fmla="*/ 1560064 w 8545861"/>
                <a:gd name="connsiteY82" fmla="*/ 1397000 h 2146300"/>
                <a:gd name="connsiteX83" fmla="*/ 975864 w 8545861"/>
                <a:gd name="connsiteY83" fmla="*/ 1435100 h 2146300"/>
                <a:gd name="connsiteX84" fmla="*/ 86864 w 8545861"/>
                <a:gd name="connsiteY84" fmla="*/ 1435100 h 2146300"/>
                <a:gd name="connsiteX0" fmla="*/ 89538 w 8548535"/>
                <a:gd name="connsiteY0" fmla="*/ 1435100 h 2146300"/>
                <a:gd name="connsiteX1" fmla="*/ 89538 w 8548535"/>
                <a:gd name="connsiteY1" fmla="*/ 2146300 h 2146300"/>
                <a:gd name="connsiteX2" fmla="*/ 559438 w 8548535"/>
                <a:gd name="connsiteY2" fmla="*/ 2082800 h 2146300"/>
                <a:gd name="connsiteX3" fmla="*/ 1499238 w 8548535"/>
                <a:gd name="connsiteY3" fmla="*/ 2070100 h 2146300"/>
                <a:gd name="connsiteX4" fmla="*/ 1880238 w 8548535"/>
                <a:gd name="connsiteY4" fmla="*/ 2044700 h 2146300"/>
                <a:gd name="connsiteX5" fmla="*/ 3480438 w 8548535"/>
                <a:gd name="connsiteY5" fmla="*/ 2032000 h 2146300"/>
                <a:gd name="connsiteX6" fmla="*/ 3734438 w 8548535"/>
                <a:gd name="connsiteY6" fmla="*/ 2006600 h 2146300"/>
                <a:gd name="connsiteX7" fmla="*/ 4064638 w 8548535"/>
                <a:gd name="connsiteY7" fmla="*/ 1981200 h 2146300"/>
                <a:gd name="connsiteX8" fmla="*/ 4178938 w 8548535"/>
                <a:gd name="connsiteY8" fmla="*/ 1955800 h 2146300"/>
                <a:gd name="connsiteX9" fmla="*/ 4217038 w 8548535"/>
                <a:gd name="connsiteY9" fmla="*/ 1930400 h 2146300"/>
                <a:gd name="connsiteX10" fmla="*/ 4280538 w 8548535"/>
                <a:gd name="connsiteY10" fmla="*/ 1917700 h 2146300"/>
                <a:gd name="connsiteX11" fmla="*/ 4318638 w 8548535"/>
                <a:gd name="connsiteY11" fmla="*/ 1905000 h 2146300"/>
                <a:gd name="connsiteX12" fmla="*/ 4471038 w 8548535"/>
                <a:gd name="connsiteY12" fmla="*/ 1930400 h 2146300"/>
                <a:gd name="connsiteX13" fmla="*/ 4496438 w 8548535"/>
                <a:gd name="connsiteY13" fmla="*/ 1968500 h 2146300"/>
                <a:gd name="connsiteX14" fmla="*/ 4712338 w 8548535"/>
                <a:gd name="connsiteY14" fmla="*/ 1981200 h 2146300"/>
                <a:gd name="connsiteX15" fmla="*/ 5512438 w 8548535"/>
                <a:gd name="connsiteY15" fmla="*/ 1981200 h 2146300"/>
                <a:gd name="connsiteX16" fmla="*/ 5677538 w 8548535"/>
                <a:gd name="connsiteY16" fmla="*/ 1955800 h 2146300"/>
                <a:gd name="connsiteX17" fmla="*/ 5779138 w 8548535"/>
                <a:gd name="connsiteY17" fmla="*/ 1943100 h 2146300"/>
                <a:gd name="connsiteX18" fmla="*/ 5969638 w 8548535"/>
                <a:gd name="connsiteY18" fmla="*/ 1917700 h 2146300"/>
                <a:gd name="connsiteX19" fmla="*/ 6109338 w 8548535"/>
                <a:gd name="connsiteY19" fmla="*/ 1905000 h 2146300"/>
                <a:gd name="connsiteX20" fmla="*/ 6363338 w 8548535"/>
                <a:gd name="connsiteY20" fmla="*/ 1879600 h 2146300"/>
                <a:gd name="connsiteX21" fmla="*/ 7455538 w 8548535"/>
                <a:gd name="connsiteY21" fmla="*/ 1854200 h 2146300"/>
                <a:gd name="connsiteX22" fmla="*/ 7874638 w 8548535"/>
                <a:gd name="connsiteY22" fmla="*/ 1841500 h 2146300"/>
                <a:gd name="connsiteX23" fmla="*/ 8522338 w 8548535"/>
                <a:gd name="connsiteY23" fmla="*/ 1828800 h 2146300"/>
                <a:gd name="connsiteX24" fmla="*/ 8509638 w 8548535"/>
                <a:gd name="connsiteY24" fmla="*/ 1689100 h 2146300"/>
                <a:gd name="connsiteX25" fmla="*/ 8509638 w 8548535"/>
                <a:gd name="connsiteY25" fmla="*/ 736600 h 2146300"/>
                <a:gd name="connsiteX26" fmla="*/ 8547738 w 8548535"/>
                <a:gd name="connsiteY26" fmla="*/ 190500 h 2146300"/>
                <a:gd name="connsiteX27" fmla="*/ 8496938 w 8548535"/>
                <a:gd name="connsiteY27" fmla="*/ 12700 h 2146300"/>
                <a:gd name="connsiteX28" fmla="*/ 8458838 w 8548535"/>
                <a:gd name="connsiteY28" fmla="*/ 0 h 2146300"/>
                <a:gd name="connsiteX29" fmla="*/ 8192138 w 8548535"/>
                <a:gd name="connsiteY29" fmla="*/ 12700 h 2146300"/>
                <a:gd name="connsiteX30" fmla="*/ 8154038 w 8548535"/>
                <a:gd name="connsiteY30" fmla="*/ 38100 h 2146300"/>
                <a:gd name="connsiteX31" fmla="*/ 8001638 w 8548535"/>
                <a:gd name="connsiteY31" fmla="*/ 50800 h 2146300"/>
                <a:gd name="connsiteX32" fmla="*/ 7658738 w 8548535"/>
                <a:gd name="connsiteY32" fmla="*/ 63500 h 2146300"/>
                <a:gd name="connsiteX33" fmla="*/ 7519038 w 8548535"/>
                <a:gd name="connsiteY33" fmla="*/ 76200 h 2146300"/>
                <a:gd name="connsiteX34" fmla="*/ 7353938 w 8548535"/>
                <a:gd name="connsiteY34" fmla="*/ 114300 h 2146300"/>
                <a:gd name="connsiteX35" fmla="*/ 7252338 w 8548535"/>
                <a:gd name="connsiteY35" fmla="*/ 127000 h 2146300"/>
                <a:gd name="connsiteX36" fmla="*/ 7074538 w 8548535"/>
                <a:gd name="connsiteY36" fmla="*/ 152400 h 2146300"/>
                <a:gd name="connsiteX37" fmla="*/ 7023738 w 8548535"/>
                <a:gd name="connsiteY37" fmla="*/ 165100 h 2146300"/>
                <a:gd name="connsiteX38" fmla="*/ 6934838 w 8548535"/>
                <a:gd name="connsiteY38" fmla="*/ 215900 h 2146300"/>
                <a:gd name="connsiteX39" fmla="*/ 6884038 w 8548535"/>
                <a:gd name="connsiteY39" fmla="*/ 228600 h 2146300"/>
                <a:gd name="connsiteX40" fmla="*/ 6744338 w 8548535"/>
                <a:gd name="connsiteY40" fmla="*/ 254000 h 2146300"/>
                <a:gd name="connsiteX41" fmla="*/ 6591938 w 8548535"/>
                <a:gd name="connsiteY41" fmla="*/ 292100 h 2146300"/>
                <a:gd name="connsiteX42" fmla="*/ 6490338 w 8548535"/>
                <a:gd name="connsiteY42" fmla="*/ 330200 h 2146300"/>
                <a:gd name="connsiteX43" fmla="*/ 6426838 w 8548535"/>
                <a:gd name="connsiteY43" fmla="*/ 342900 h 2146300"/>
                <a:gd name="connsiteX44" fmla="*/ 6376038 w 8548535"/>
                <a:gd name="connsiteY44" fmla="*/ 355600 h 2146300"/>
                <a:gd name="connsiteX45" fmla="*/ 6147438 w 8548535"/>
                <a:gd name="connsiteY45" fmla="*/ 381000 h 2146300"/>
                <a:gd name="connsiteX46" fmla="*/ 6033138 w 8548535"/>
                <a:gd name="connsiteY46" fmla="*/ 419100 h 2146300"/>
                <a:gd name="connsiteX47" fmla="*/ 5995038 w 8548535"/>
                <a:gd name="connsiteY47" fmla="*/ 431800 h 2146300"/>
                <a:gd name="connsiteX48" fmla="*/ 5956938 w 8548535"/>
                <a:gd name="connsiteY48" fmla="*/ 444500 h 2146300"/>
                <a:gd name="connsiteX49" fmla="*/ 5906138 w 8548535"/>
                <a:gd name="connsiteY49" fmla="*/ 469900 h 2146300"/>
                <a:gd name="connsiteX50" fmla="*/ 5868038 w 8548535"/>
                <a:gd name="connsiteY50" fmla="*/ 482600 h 2146300"/>
                <a:gd name="connsiteX51" fmla="*/ 5829938 w 8548535"/>
                <a:gd name="connsiteY51" fmla="*/ 508000 h 2146300"/>
                <a:gd name="connsiteX52" fmla="*/ 5791838 w 8548535"/>
                <a:gd name="connsiteY52" fmla="*/ 520700 h 2146300"/>
                <a:gd name="connsiteX53" fmla="*/ 5728338 w 8548535"/>
                <a:gd name="connsiteY53" fmla="*/ 546100 h 2146300"/>
                <a:gd name="connsiteX54" fmla="*/ 5690238 w 8548535"/>
                <a:gd name="connsiteY54" fmla="*/ 558800 h 2146300"/>
                <a:gd name="connsiteX55" fmla="*/ 5575938 w 8548535"/>
                <a:gd name="connsiteY55" fmla="*/ 622300 h 2146300"/>
                <a:gd name="connsiteX56" fmla="*/ 5499738 w 8548535"/>
                <a:gd name="connsiteY56" fmla="*/ 635000 h 2146300"/>
                <a:gd name="connsiteX57" fmla="*/ 5398138 w 8548535"/>
                <a:gd name="connsiteY57" fmla="*/ 685800 h 2146300"/>
                <a:gd name="connsiteX58" fmla="*/ 5309238 w 8548535"/>
                <a:gd name="connsiteY58" fmla="*/ 736600 h 2146300"/>
                <a:gd name="connsiteX59" fmla="*/ 5233038 w 8548535"/>
                <a:gd name="connsiteY59" fmla="*/ 762000 h 2146300"/>
                <a:gd name="connsiteX60" fmla="*/ 5118738 w 8548535"/>
                <a:gd name="connsiteY60" fmla="*/ 812800 h 2146300"/>
                <a:gd name="connsiteX61" fmla="*/ 5080638 w 8548535"/>
                <a:gd name="connsiteY61" fmla="*/ 838200 h 2146300"/>
                <a:gd name="connsiteX62" fmla="*/ 5004438 w 8548535"/>
                <a:gd name="connsiteY62" fmla="*/ 850900 h 2146300"/>
                <a:gd name="connsiteX63" fmla="*/ 4953638 w 8548535"/>
                <a:gd name="connsiteY63" fmla="*/ 863600 h 2146300"/>
                <a:gd name="connsiteX64" fmla="*/ 4915538 w 8548535"/>
                <a:gd name="connsiteY64" fmla="*/ 889000 h 2146300"/>
                <a:gd name="connsiteX65" fmla="*/ 4775838 w 8548535"/>
                <a:gd name="connsiteY65" fmla="*/ 914400 h 2146300"/>
                <a:gd name="connsiteX66" fmla="*/ 4737738 w 8548535"/>
                <a:gd name="connsiteY66" fmla="*/ 927100 h 2146300"/>
                <a:gd name="connsiteX67" fmla="*/ 4661538 w 8548535"/>
                <a:gd name="connsiteY67" fmla="*/ 939800 h 2146300"/>
                <a:gd name="connsiteX68" fmla="*/ 4623438 w 8548535"/>
                <a:gd name="connsiteY68" fmla="*/ 965200 h 2146300"/>
                <a:gd name="connsiteX69" fmla="*/ 4445638 w 8548535"/>
                <a:gd name="connsiteY69" fmla="*/ 1016000 h 2146300"/>
                <a:gd name="connsiteX70" fmla="*/ 4344038 w 8548535"/>
                <a:gd name="connsiteY70" fmla="*/ 1066800 h 2146300"/>
                <a:gd name="connsiteX71" fmla="*/ 4267838 w 8548535"/>
                <a:gd name="connsiteY71" fmla="*/ 1079500 h 2146300"/>
                <a:gd name="connsiteX72" fmla="*/ 4153538 w 8548535"/>
                <a:gd name="connsiteY72" fmla="*/ 1117600 h 2146300"/>
                <a:gd name="connsiteX73" fmla="*/ 4115438 w 8548535"/>
                <a:gd name="connsiteY73" fmla="*/ 1143000 h 2146300"/>
                <a:gd name="connsiteX74" fmla="*/ 4039238 w 8548535"/>
                <a:gd name="connsiteY74" fmla="*/ 1155700 h 2146300"/>
                <a:gd name="connsiteX75" fmla="*/ 3975738 w 8548535"/>
                <a:gd name="connsiteY75" fmla="*/ 1193800 h 2146300"/>
                <a:gd name="connsiteX76" fmla="*/ 3937638 w 8548535"/>
                <a:gd name="connsiteY76" fmla="*/ 1219200 h 2146300"/>
                <a:gd name="connsiteX77" fmla="*/ 3861438 w 8548535"/>
                <a:gd name="connsiteY77" fmla="*/ 1244600 h 2146300"/>
                <a:gd name="connsiteX78" fmla="*/ 3785238 w 8548535"/>
                <a:gd name="connsiteY78" fmla="*/ 1295400 h 2146300"/>
                <a:gd name="connsiteX79" fmla="*/ 3747138 w 8548535"/>
                <a:gd name="connsiteY79" fmla="*/ 1320800 h 2146300"/>
                <a:gd name="connsiteX80" fmla="*/ 3683638 w 8548535"/>
                <a:gd name="connsiteY80" fmla="*/ 1333500 h 2146300"/>
                <a:gd name="connsiteX81" fmla="*/ 2146938 w 8548535"/>
                <a:gd name="connsiteY81" fmla="*/ 1371600 h 2146300"/>
                <a:gd name="connsiteX82" fmla="*/ 1562738 w 8548535"/>
                <a:gd name="connsiteY82" fmla="*/ 1397000 h 2146300"/>
                <a:gd name="connsiteX83" fmla="*/ 1016638 w 8548535"/>
                <a:gd name="connsiteY83" fmla="*/ 1403350 h 2146300"/>
                <a:gd name="connsiteX84" fmla="*/ 89538 w 8548535"/>
                <a:gd name="connsiteY84" fmla="*/ 1435100 h 2146300"/>
                <a:gd name="connsiteX0" fmla="*/ 89538 w 8548535"/>
                <a:gd name="connsiteY0" fmla="*/ 1435100 h 2146300"/>
                <a:gd name="connsiteX1" fmla="*/ 89538 w 8548535"/>
                <a:gd name="connsiteY1" fmla="*/ 2146300 h 2146300"/>
                <a:gd name="connsiteX2" fmla="*/ 559438 w 8548535"/>
                <a:gd name="connsiteY2" fmla="*/ 2082800 h 2146300"/>
                <a:gd name="connsiteX3" fmla="*/ 1499238 w 8548535"/>
                <a:gd name="connsiteY3" fmla="*/ 2070100 h 2146300"/>
                <a:gd name="connsiteX4" fmla="*/ 1880238 w 8548535"/>
                <a:gd name="connsiteY4" fmla="*/ 2044700 h 2146300"/>
                <a:gd name="connsiteX5" fmla="*/ 3480438 w 8548535"/>
                <a:gd name="connsiteY5" fmla="*/ 2032000 h 2146300"/>
                <a:gd name="connsiteX6" fmla="*/ 3734438 w 8548535"/>
                <a:gd name="connsiteY6" fmla="*/ 2006600 h 2146300"/>
                <a:gd name="connsiteX7" fmla="*/ 4064638 w 8548535"/>
                <a:gd name="connsiteY7" fmla="*/ 1981200 h 2146300"/>
                <a:gd name="connsiteX8" fmla="*/ 4178938 w 8548535"/>
                <a:gd name="connsiteY8" fmla="*/ 1955800 h 2146300"/>
                <a:gd name="connsiteX9" fmla="*/ 4217038 w 8548535"/>
                <a:gd name="connsiteY9" fmla="*/ 1930400 h 2146300"/>
                <a:gd name="connsiteX10" fmla="*/ 4280538 w 8548535"/>
                <a:gd name="connsiteY10" fmla="*/ 1917700 h 2146300"/>
                <a:gd name="connsiteX11" fmla="*/ 4318638 w 8548535"/>
                <a:gd name="connsiteY11" fmla="*/ 1905000 h 2146300"/>
                <a:gd name="connsiteX12" fmla="*/ 4471038 w 8548535"/>
                <a:gd name="connsiteY12" fmla="*/ 1930400 h 2146300"/>
                <a:gd name="connsiteX13" fmla="*/ 4496438 w 8548535"/>
                <a:gd name="connsiteY13" fmla="*/ 1968500 h 2146300"/>
                <a:gd name="connsiteX14" fmla="*/ 4712338 w 8548535"/>
                <a:gd name="connsiteY14" fmla="*/ 1981200 h 2146300"/>
                <a:gd name="connsiteX15" fmla="*/ 5512438 w 8548535"/>
                <a:gd name="connsiteY15" fmla="*/ 1981200 h 2146300"/>
                <a:gd name="connsiteX16" fmla="*/ 5677538 w 8548535"/>
                <a:gd name="connsiteY16" fmla="*/ 1955800 h 2146300"/>
                <a:gd name="connsiteX17" fmla="*/ 5779138 w 8548535"/>
                <a:gd name="connsiteY17" fmla="*/ 1943100 h 2146300"/>
                <a:gd name="connsiteX18" fmla="*/ 5969638 w 8548535"/>
                <a:gd name="connsiteY18" fmla="*/ 1917700 h 2146300"/>
                <a:gd name="connsiteX19" fmla="*/ 6109338 w 8548535"/>
                <a:gd name="connsiteY19" fmla="*/ 1905000 h 2146300"/>
                <a:gd name="connsiteX20" fmla="*/ 6363338 w 8548535"/>
                <a:gd name="connsiteY20" fmla="*/ 1879600 h 2146300"/>
                <a:gd name="connsiteX21" fmla="*/ 7455538 w 8548535"/>
                <a:gd name="connsiteY21" fmla="*/ 1854200 h 2146300"/>
                <a:gd name="connsiteX22" fmla="*/ 7874638 w 8548535"/>
                <a:gd name="connsiteY22" fmla="*/ 1841500 h 2146300"/>
                <a:gd name="connsiteX23" fmla="*/ 8522338 w 8548535"/>
                <a:gd name="connsiteY23" fmla="*/ 1828800 h 2146300"/>
                <a:gd name="connsiteX24" fmla="*/ 8509638 w 8548535"/>
                <a:gd name="connsiteY24" fmla="*/ 1689100 h 2146300"/>
                <a:gd name="connsiteX25" fmla="*/ 8509638 w 8548535"/>
                <a:gd name="connsiteY25" fmla="*/ 736600 h 2146300"/>
                <a:gd name="connsiteX26" fmla="*/ 8547738 w 8548535"/>
                <a:gd name="connsiteY26" fmla="*/ 190500 h 2146300"/>
                <a:gd name="connsiteX27" fmla="*/ 8496938 w 8548535"/>
                <a:gd name="connsiteY27" fmla="*/ 12700 h 2146300"/>
                <a:gd name="connsiteX28" fmla="*/ 8458838 w 8548535"/>
                <a:gd name="connsiteY28" fmla="*/ 0 h 2146300"/>
                <a:gd name="connsiteX29" fmla="*/ 8192138 w 8548535"/>
                <a:gd name="connsiteY29" fmla="*/ 12700 h 2146300"/>
                <a:gd name="connsiteX30" fmla="*/ 8154038 w 8548535"/>
                <a:gd name="connsiteY30" fmla="*/ 38100 h 2146300"/>
                <a:gd name="connsiteX31" fmla="*/ 8001638 w 8548535"/>
                <a:gd name="connsiteY31" fmla="*/ 50800 h 2146300"/>
                <a:gd name="connsiteX32" fmla="*/ 7658738 w 8548535"/>
                <a:gd name="connsiteY32" fmla="*/ 63500 h 2146300"/>
                <a:gd name="connsiteX33" fmla="*/ 7519038 w 8548535"/>
                <a:gd name="connsiteY33" fmla="*/ 76200 h 2146300"/>
                <a:gd name="connsiteX34" fmla="*/ 7353938 w 8548535"/>
                <a:gd name="connsiteY34" fmla="*/ 114300 h 2146300"/>
                <a:gd name="connsiteX35" fmla="*/ 7252338 w 8548535"/>
                <a:gd name="connsiteY35" fmla="*/ 127000 h 2146300"/>
                <a:gd name="connsiteX36" fmla="*/ 7074538 w 8548535"/>
                <a:gd name="connsiteY36" fmla="*/ 152400 h 2146300"/>
                <a:gd name="connsiteX37" fmla="*/ 7023738 w 8548535"/>
                <a:gd name="connsiteY37" fmla="*/ 165100 h 2146300"/>
                <a:gd name="connsiteX38" fmla="*/ 6934838 w 8548535"/>
                <a:gd name="connsiteY38" fmla="*/ 215900 h 2146300"/>
                <a:gd name="connsiteX39" fmla="*/ 6884038 w 8548535"/>
                <a:gd name="connsiteY39" fmla="*/ 228600 h 2146300"/>
                <a:gd name="connsiteX40" fmla="*/ 6744338 w 8548535"/>
                <a:gd name="connsiteY40" fmla="*/ 254000 h 2146300"/>
                <a:gd name="connsiteX41" fmla="*/ 6591938 w 8548535"/>
                <a:gd name="connsiteY41" fmla="*/ 292100 h 2146300"/>
                <a:gd name="connsiteX42" fmla="*/ 6490338 w 8548535"/>
                <a:gd name="connsiteY42" fmla="*/ 330200 h 2146300"/>
                <a:gd name="connsiteX43" fmla="*/ 6426838 w 8548535"/>
                <a:gd name="connsiteY43" fmla="*/ 342900 h 2146300"/>
                <a:gd name="connsiteX44" fmla="*/ 6376038 w 8548535"/>
                <a:gd name="connsiteY44" fmla="*/ 355600 h 2146300"/>
                <a:gd name="connsiteX45" fmla="*/ 6147438 w 8548535"/>
                <a:gd name="connsiteY45" fmla="*/ 381000 h 2146300"/>
                <a:gd name="connsiteX46" fmla="*/ 6033138 w 8548535"/>
                <a:gd name="connsiteY46" fmla="*/ 419100 h 2146300"/>
                <a:gd name="connsiteX47" fmla="*/ 5995038 w 8548535"/>
                <a:gd name="connsiteY47" fmla="*/ 431800 h 2146300"/>
                <a:gd name="connsiteX48" fmla="*/ 5956938 w 8548535"/>
                <a:gd name="connsiteY48" fmla="*/ 444500 h 2146300"/>
                <a:gd name="connsiteX49" fmla="*/ 5906138 w 8548535"/>
                <a:gd name="connsiteY49" fmla="*/ 469900 h 2146300"/>
                <a:gd name="connsiteX50" fmla="*/ 5868038 w 8548535"/>
                <a:gd name="connsiteY50" fmla="*/ 482600 h 2146300"/>
                <a:gd name="connsiteX51" fmla="*/ 5829938 w 8548535"/>
                <a:gd name="connsiteY51" fmla="*/ 508000 h 2146300"/>
                <a:gd name="connsiteX52" fmla="*/ 5791838 w 8548535"/>
                <a:gd name="connsiteY52" fmla="*/ 520700 h 2146300"/>
                <a:gd name="connsiteX53" fmla="*/ 5728338 w 8548535"/>
                <a:gd name="connsiteY53" fmla="*/ 546100 h 2146300"/>
                <a:gd name="connsiteX54" fmla="*/ 5690238 w 8548535"/>
                <a:gd name="connsiteY54" fmla="*/ 558800 h 2146300"/>
                <a:gd name="connsiteX55" fmla="*/ 5575938 w 8548535"/>
                <a:gd name="connsiteY55" fmla="*/ 622300 h 2146300"/>
                <a:gd name="connsiteX56" fmla="*/ 5499738 w 8548535"/>
                <a:gd name="connsiteY56" fmla="*/ 635000 h 2146300"/>
                <a:gd name="connsiteX57" fmla="*/ 5398138 w 8548535"/>
                <a:gd name="connsiteY57" fmla="*/ 685800 h 2146300"/>
                <a:gd name="connsiteX58" fmla="*/ 5309238 w 8548535"/>
                <a:gd name="connsiteY58" fmla="*/ 736600 h 2146300"/>
                <a:gd name="connsiteX59" fmla="*/ 5233038 w 8548535"/>
                <a:gd name="connsiteY59" fmla="*/ 762000 h 2146300"/>
                <a:gd name="connsiteX60" fmla="*/ 5118738 w 8548535"/>
                <a:gd name="connsiteY60" fmla="*/ 812800 h 2146300"/>
                <a:gd name="connsiteX61" fmla="*/ 5080638 w 8548535"/>
                <a:gd name="connsiteY61" fmla="*/ 838200 h 2146300"/>
                <a:gd name="connsiteX62" fmla="*/ 5004438 w 8548535"/>
                <a:gd name="connsiteY62" fmla="*/ 850900 h 2146300"/>
                <a:gd name="connsiteX63" fmla="*/ 4953638 w 8548535"/>
                <a:gd name="connsiteY63" fmla="*/ 863600 h 2146300"/>
                <a:gd name="connsiteX64" fmla="*/ 4915538 w 8548535"/>
                <a:gd name="connsiteY64" fmla="*/ 889000 h 2146300"/>
                <a:gd name="connsiteX65" fmla="*/ 4775838 w 8548535"/>
                <a:gd name="connsiteY65" fmla="*/ 914400 h 2146300"/>
                <a:gd name="connsiteX66" fmla="*/ 4737738 w 8548535"/>
                <a:gd name="connsiteY66" fmla="*/ 927100 h 2146300"/>
                <a:gd name="connsiteX67" fmla="*/ 4661538 w 8548535"/>
                <a:gd name="connsiteY67" fmla="*/ 939800 h 2146300"/>
                <a:gd name="connsiteX68" fmla="*/ 4623438 w 8548535"/>
                <a:gd name="connsiteY68" fmla="*/ 965200 h 2146300"/>
                <a:gd name="connsiteX69" fmla="*/ 4445638 w 8548535"/>
                <a:gd name="connsiteY69" fmla="*/ 1016000 h 2146300"/>
                <a:gd name="connsiteX70" fmla="*/ 4344038 w 8548535"/>
                <a:gd name="connsiteY70" fmla="*/ 1066800 h 2146300"/>
                <a:gd name="connsiteX71" fmla="*/ 4267838 w 8548535"/>
                <a:gd name="connsiteY71" fmla="*/ 1079500 h 2146300"/>
                <a:gd name="connsiteX72" fmla="*/ 4153538 w 8548535"/>
                <a:gd name="connsiteY72" fmla="*/ 1117600 h 2146300"/>
                <a:gd name="connsiteX73" fmla="*/ 4115438 w 8548535"/>
                <a:gd name="connsiteY73" fmla="*/ 1143000 h 2146300"/>
                <a:gd name="connsiteX74" fmla="*/ 4039238 w 8548535"/>
                <a:gd name="connsiteY74" fmla="*/ 1155700 h 2146300"/>
                <a:gd name="connsiteX75" fmla="*/ 3975738 w 8548535"/>
                <a:gd name="connsiteY75" fmla="*/ 1193800 h 2146300"/>
                <a:gd name="connsiteX76" fmla="*/ 3937638 w 8548535"/>
                <a:gd name="connsiteY76" fmla="*/ 1219200 h 2146300"/>
                <a:gd name="connsiteX77" fmla="*/ 3861438 w 8548535"/>
                <a:gd name="connsiteY77" fmla="*/ 1244600 h 2146300"/>
                <a:gd name="connsiteX78" fmla="*/ 3785238 w 8548535"/>
                <a:gd name="connsiteY78" fmla="*/ 1295400 h 2146300"/>
                <a:gd name="connsiteX79" fmla="*/ 3747138 w 8548535"/>
                <a:gd name="connsiteY79" fmla="*/ 1320800 h 2146300"/>
                <a:gd name="connsiteX80" fmla="*/ 3683638 w 8548535"/>
                <a:gd name="connsiteY80" fmla="*/ 1333500 h 2146300"/>
                <a:gd name="connsiteX81" fmla="*/ 2146938 w 8548535"/>
                <a:gd name="connsiteY81" fmla="*/ 1371600 h 2146300"/>
                <a:gd name="connsiteX82" fmla="*/ 1562738 w 8548535"/>
                <a:gd name="connsiteY82" fmla="*/ 1397000 h 2146300"/>
                <a:gd name="connsiteX83" fmla="*/ 1016638 w 8548535"/>
                <a:gd name="connsiteY83" fmla="*/ 1403350 h 2146300"/>
                <a:gd name="connsiteX84" fmla="*/ 89538 w 8548535"/>
                <a:gd name="connsiteY84" fmla="*/ 1435100 h 2146300"/>
                <a:gd name="connsiteX0" fmla="*/ 89538 w 8548535"/>
                <a:gd name="connsiteY0" fmla="*/ 1435100 h 2146300"/>
                <a:gd name="connsiteX1" fmla="*/ 89538 w 8548535"/>
                <a:gd name="connsiteY1" fmla="*/ 2146300 h 2146300"/>
                <a:gd name="connsiteX2" fmla="*/ 559438 w 8548535"/>
                <a:gd name="connsiteY2" fmla="*/ 2082800 h 2146300"/>
                <a:gd name="connsiteX3" fmla="*/ 1499238 w 8548535"/>
                <a:gd name="connsiteY3" fmla="*/ 2070100 h 2146300"/>
                <a:gd name="connsiteX4" fmla="*/ 1880238 w 8548535"/>
                <a:gd name="connsiteY4" fmla="*/ 2044700 h 2146300"/>
                <a:gd name="connsiteX5" fmla="*/ 3480438 w 8548535"/>
                <a:gd name="connsiteY5" fmla="*/ 2032000 h 2146300"/>
                <a:gd name="connsiteX6" fmla="*/ 3734438 w 8548535"/>
                <a:gd name="connsiteY6" fmla="*/ 2006600 h 2146300"/>
                <a:gd name="connsiteX7" fmla="*/ 4064638 w 8548535"/>
                <a:gd name="connsiteY7" fmla="*/ 1981200 h 2146300"/>
                <a:gd name="connsiteX8" fmla="*/ 4178938 w 8548535"/>
                <a:gd name="connsiteY8" fmla="*/ 1955800 h 2146300"/>
                <a:gd name="connsiteX9" fmla="*/ 4217038 w 8548535"/>
                <a:gd name="connsiteY9" fmla="*/ 1930400 h 2146300"/>
                <a:gd name="connsiteX10" fmla="*/ 4280538 w 8548535"/>
                <a:gd name="connsiteY10" fmla="*/ 1917700 h 2146300"/>
                <a:gd name="connsiteX11" fmla="*/ 4318638 w 8548535"/>
                <a:gd name="connsiteY11" fmla="*/ 1905000 h 2146300"/>
                <a:gd name="connsiteX12" fmla="*/ 4471038 w 8548535"/>
                <a:gd name="connsiteY12" fmla="*/ 1930400 h 2146300"/>
                <a:gd name="connsiteX13" fmla="*/ 4496438 w 8548535"/>
                <a:gd name="connsiteY13" fmla="*/ 1968500 h 2146300"/>
                <a:gd name="connsiteX14" fmla="*/ 4712338 w 8548535"/>
                <a:gd name="connsiteY14" fmla="*/ 1981200 h 2146300"/>
                <a:gd name="connsiteX15" fmla="*/ 5512438 w 8548535"/>
                <a:gd name="connsiteY15" fmla="*/ 1981200 h 2146300"/>
                <a:gd name="connsiteX16" fmla="*/ 5677538 w 8548535"/>
                <a:gd name="connsiteY16" fmla="*/ 1955800 h 2146300"/>
                <a:gd name="connsiteX17" fmla="*/ 5779138 w 8548535"/>
                <a:gd name="connsiteY17" fmla="*/ 1943100 h 2146300"/>
                <a:gd name="connsiteX18" fmla="*/ 5969638 w 8548535"/>
                <a:gd name="connsiteY18" fmla="*/ 1917700 h 2146300"/>
                <a:gd name="connsiteX19" fmla="*/ 6109338 w 8548535"/>
                <a:gd name="connsiteY19" fmla="*/ 1905000 h 2146300"/>
                <a:gd name="connsiteX20" fmla="*/ 6363338 w 8548535"/>
                <a:gd name="connsiteY20" fmla="*/ 1879600 h 2146300"/>
                <a:gd name="connsiteX21" fmla="*/ 7455538 w 8548535"/>
                <a:gd name="connsiteY21" fmla="*/ 1854200 h 2146300"/>
                <a:gd name="connsiteX22" fmla="*/ 7874638 w 8548535"/>
                <a:gd name="connsiteY22" fmla="*/ 1841500 h 2146300"/>
                <a:gd name="connsiteX23" fmla="*/ 8522338 w 8548535"/>
                <a:gd name="connsiteY23" fmla="*/ 1828800 h 2146300"/>
                <a:gd name="connsiteX24" fmla="*/ 8509638 w 8548535"/>
                <a:gd name="connsiteY24" fmla="*/ 1689100 h 2146300"/>
                <a:gd name="connsiteX25" fmla="*/ 8509638 w 8548535"/>
                <a:gd name="connsiteY25" fmla="*/ 736600 h 2146300"/>
                <a:gd name="connsiteX26" fmla="*/ 8547738 w 8548535"/>
                <a:gd name="connsiteY26" fmla="*/ 190500 h 2146300"/>
                <a:gd name="connsiteX27" fmla="*/ 8496938 w 8548535"/>
                <a:gd name="connsiteY27" fmla="*/ 12700 h 2146300"/>
                <a:gd name="connsiteX28" fmla="*/ 8458838 w 8548535"/>
                <a:gd name="connsiteY28" fmla="*/ 0 h 2146300"/>
                <a:gd name="connsiteX29" fmla="*/ 8192138 w 8548535"/>
                <a:gd name="connsiteY29" fmla="*/ 12700 h 2146300"/>
                <a:gd name="connsiteX30" fmla="*/ 8154038 w 8548535"/>
                <a:gd name="connsiteY30" fmla="*/ 38100 h 2146300"/>
                <a:gd name="connsiteX31" fmla="*/ 8001638 w 8548535"/>
                <a:gd name="connsiteY31" fmla="*/ 50800 h 2146300"/>
                <a:gd name="connsiteX32" fmla="*/ 7658738 w 8548535"/>
                <a:gd name="connsiteY32" fmla="*/ 63500 h 2146300"/>
                <a:gd name="connsiteX33" fmla="*/ 7519038 w 8548535"/>
                <a:gd name="connsiteY33" fmla="*/ 76200 h 2146300"/>
                <a:gd name="connsiteX34" fmla="*/ 7353938 w 8548535"/>
                <a:gd name="connsiteY34" fmla="*/ 114300 h 2146300"/>
                <a:gd name="connsiteX35" fmla="*/ 7252338 w 8548535"/>
                <a:gd name="connsiteY35" fmla="*/ 127000 h 2146300"/>
                <a:gd name="connsiteX36" fmla="*/ 7074538 w 8548535"/>
                <a:gd name="connsiteY36" fmla="*/ 152400 h 2146300"/>
                <a:gd name="connsiteX37" fmla="*/ 7023738 w 8548535"/>
                <a:gd name="connsiteY37" fmla="*/ 165100 h 2146300"/>
                <a:gd name="connsiteX38" fmla="*/ 6934838 w 8548535"/>
                <a:gd name="connsiteY38" fmla="*/ 215900 h 2146300"/>
                <a:gd name="connsiteX39" fmla="*/ 6884038 w 8548535"/>
                <a:gd name="connsiteY39" fmla="*/ 228600 h 2146300"/>
                <a:gd name="connsiteX40" fmla="*/ 6744338 w 8548535"/>
                <a:gd name="connsiteY40" fmla="*/ 254000 h 2146300"/>
                <a:gd name="connsiteX41" fmla="*/ 6591938 w 8548535"/>
                <a:gd name="connsiteY41" fmla="*/ 292100 h 2146300"/>
                <a:gd name="connsiteX42" fmla="*/ 6490338 w 8548535"/>
                <a:gd name="connsiteY42" fmla="*/ 330200 h 2146300"/>
                <a:gd name="connsiteX43" fmla="*/ 6426838 w 8548535"/>
                <a:gd name="connsiteY43" fmla="*/ 342900 h 2146300"/>
                <a:gd name="connsiteX44" fmla="*/ 6376038 w 8548535"/>
                <a:gd name="connsiteY44" fmla="*/ 355600 h 2146300"/>
                <a:gd name="connsiteX45" fmla="*/ 6147438 w 8548535"/>
                <a:gd name="connsiteY45" fmla="*/ 381000 h 2146300"/>
                <a:gd name="connsiteX46" fmla="*/ 6033138 w 8548535"/>
                <a:gd name="connsiteY46" fmla="*/ 419100 h 2146300"/>
                <a:gd name="connsiteX47" fmla="*/ 5995038 w 8548535"/>
                <a:gd name="connsiteY47" fmla="*/ 431800 h 2146300"/>
                <a:gd name="connsiteX48" fmla="*/ 5956938 w 8548535"/>
                <a:gd name="connsiteY48" fmla="*/ 444500 h 2146300"/>
                <a:gd name="connsiteX49" fmla="*/ 5906138 w 8548535"/>
                <a:gd name="connsiteY49" fmla="*/ 469900 h 2146300"/>
                <a:gd name="connsiteX50" fmla="*/ 5868038 w 8548535"/>
                <a:gd name="connsiteY50" fmla="*/ 482600 h 2146300"/>
                <a:gd name="connsiteX51" fmla="*/ 5829938 w 8548535"/>
                <a:gd name="connsiteY51" fmla="*/ 508000 h 2146300"/>
                <a:gd name="connsiteX52" fmla="*/ 5791838 w 8548535"/>
                <a:gd name="connsiteY52" fmla="*/ 520700 h 2146300"/>
                <a:gd name="connsiteX53" fmla="*/ 5728338 w 8548535"/>
                <a:gd name="connsiteY53" fmla="*/ 546100 h 2146300"/>
                <a:gd name="connsiteX54" fmla="*/ 5690238 w 8548535"/>
                <a:gd name="connsiteY54" fmla="*/ 558800 h 2146300"/>
                <a:gd name="connsiteX55" fmla="*/ 5575938 w 8548535"/>
                <a:gd name="connsiteY55" fmla="*/ 622300 h 2146300"/>
                <a:gd name="connsiteX56" fmla="*/ 5499738 w 8548535"/>
                <a:gd name="connsiteY56" fmla="*/ 635000 h 2146300"/>
                <a:gd name="connsiteX57" fmla="*/ 5398138 w 8548535"/>
                <a:gd name="connsiteY57" fmla="*/ 685800 h 2146300"/>
                <a:gd name="connsiteX58" fmla="*/ 5309238 w 8548535"/>
                <a:gd name="connsiteY58" fmla="*/ 736600 h 2146300"/>
                <a:gd name="connsiteX59" fmla="*/ 5233038 w 8548535"/>
                <a:gd name="connsiteY59" fmla="*/ 762000 h 2146300"/>
                <a:gd name="connsiteX60" fmla="*/ 5118738 w 8548535"/>
                <a:gd name="connsiteY60" fmla="*/ 812800 h 2146300"/>
                <a:gd name="connsiteX61" fmla="*/ 5080638 w 8548535"/>
                <a:gd name="connsiteY61" fmla="*/ 838200 h 2146300"/>
                <a:gd name="connsiteX62" fmla="*/ 5004438 w 8548535"/>
                <a:gd name="connsiteY62" fmla="*/ 850900 h 2146300"/>
                <a:gd name="connsiteX63" fmla="*/ 4953638 w 8548535"/>
                <a:gd name="connsiteY63" fmla="*/ 863600 h 2146300"/>
                <a:gd name="connsiteX64" fmla="*/ 4915538 w 8548535"/>
                <a:gd name="connsiteY64" fmla="*/ 889000 h 2146300"/>
                <a:gd name="connsiteX65" fmla="*/ 4775838 w 8548535"/>
                <a:gd name="connsiteY65" fmla="*/ 914400 h 2146300"/>
                <a:gd name="connsiteX66" fmla="*/ 4737738 w 8548535"/>
                <a:gd name="connsiteY66" fmla="*/ 927100 h 2146300"/>
                <a:gd name="connsiteX67" fmla="*/ 4661538 w 8548535"/>
                <a:gd name="connsiteY67" fmla="*/ 939800 h 2146300"/>
                <a:gd name="connsiteX68" fmla="*/ 4623438 w 8548535"/>
                <a:gd name="connsiteY68" fmla="*/ 965200 h 2146300"/>
                <a:gd name="connsiteX69" fmla="*/ 4445638 w 8548535"/>
                <a:gd name="connsiteY69" fmla="*/ 1016000 h 2146300"/>
                <a:gd name="connsiteX70" fmla="*/ 4344038 w 8548535"/>
                <a:gd name="connsiteY70" fmla="*/ 1066800 h 2146300"/>
                <a:gd name="connsiteX71" fmla="*/ 4267838 w 8548535"/>
                <a:gd name="connsiteY71" fmla="*/ 1079500 h 2146300"/>
                <a:gd name="connsiteX72" fmla="*/ 4153538 w 8548535"/>
                <a:gd name="connsiteY72" fmla="*/ 1117600 h 2146300"/>
                <a:gd name="connsiteX73" fmla="*/ 4115438 w 8548535"/>
                <a:gd name="connsiteY73" fmla="*/ 1143000 h 2146300"/>
                <a:gd name="connsiteX74" fmla="*/ 4039238 w 8548535"/>
                <a:gd name="connsiteY74" fmla="*/ 1155700 h 2146300"/>
                <a:gd name="connsiteX75" fmla="*/ 3975738 w 8548535"/>
                <a:gd name="connsiteY75" fmla="*/ 1193800 h 2146300"/>
                <a:gd name="connsiteX76" fmla="*/ 3937638 w 8548535"/>
                <a:gd name="connsiteY76" fmla="*/ 1219200 h 2146300"/>
                <a:gd name="connsiteX77" fmla="*/ 3861438 w 8548535"/>
                <a:gd name="connsiteY77" fmla="*/ 1244600 h 2146300"/>
                <a:gd name="connsiteX78" fmla="*/ 3785238 w 8548535"/>
                <a:gd name="connsiteY78" fmla="*/ 1295400 h 2146300"/>
                <a:gd name="connsiteX79" fmla="*/ 3747138 w 8548535"/>
                <a:gd name="connsiteY79" fmla="*/ 1320800 h 2146300"/>
                <a:gd name="connsiteX80" fmla="*/ 3683638 w 8548535"/>
                <a:gd name="connsiteY80" fmla="*/ 1333500 h 2146300"/>
                <a:gd name="connsiteX81" fmla="*/ 2146938 w 8548535"/>
                <a:gd name="connsiteY81" fmla="*/ 1371600 h 2146300"/>
                <a:gd name="connsiteX82" fmla="*/ 1562738 w 8548535"/>
                <a:gd name="connsiteY82" fmla="*/ 1397000 h 2146300"/>
                <a:gd name="connsiteX83" fmla="*/ 1016638 w 8548535"/>
                <a:gd name="connsiteY83" fmla="*/ 1403350 h 2146300"/>
                <a:gd name="connsiteX84" fmla="*/ 89538 w 8548535"/>
                <a:gd name="connsiteY84" fmla="*/ 1435100 h 2146300"/>
                <a:gd name="connsiteX0" fmla="*/ 89538 w 8548535"/>
                <a:gd name="connsiteY0" fmla="*/ 1435100 h 2149239"/>
                <a:gd name="connsiteX1" fmla="*/ 89538 w 8548535"/>
                <a:gd name="connsiteY1" fmla="*/ 2146300 h 2149239"/>
                <a:gd name="connsiteX2" fmla="*/ 915038 w 8548535"/>
                <a:gd name="connsiteY2" fmla="*/ 2146300 h 2149239"/>
                <a:gd name="connsiteX3" fmla="*/ 1499238 w 8548535"/>
                <a:gd name="connsiteY3" fmla="*/ 2070100 h 2149239"/>
                <a:gd name="connsiteX4" fmla="*/ 1880238 w 8548535"/>
                <a:gd name="connsiteY4" fmla="*/ 2044700 h 2149239"/>
                <a:gd name="connsiteX5" fmla="*/ 3480438 w 8548535"/>
                <a:gd name="connsiteY5" fmla="*/ 2032000 h 2149239"/>
                <a:gd name="connsiteX6" fmla="*/ 3734438 w 8548535"/>
                <a:gd name="connsiteY6" fmla="*/ 2006600 h 2149239"/>
                <a:gd name="connsiteX7" fmla="*/ 4064638 w 8548535"/>
                <a:gd name="connsiteY7" fmla="*/ 1981200 h 2149239"/>
                <a:gd name="connsiteX8" fmla="*/ 4178938 w 8548535"/>
                <a:gd name="connsiteY8" fmla="*/ 1955800 h 2149239"/>
                <a:gd name="connsiteX9" fmla="*/ 4217038 w 8548535"/>
                <a:gd name="connsiteY9" fmla="*/ 1930400 h 2149239"/>
                <a:gd name="connsiteX10" fmla="*/ 4280538 w 8548535"/>
                <a:gd name="connsiteY10" fmla="*/ 1917700 h 2149239"/>
                <a:gd name="connsiteX11" fmla="*/ 4318638 w 8548535"/>
                <a:gd name="connsiteY11" fmla="*/ 1905000 h 2149239"/>
                <a:gd name="connsiteX12" fmla="*/ 4471038 w 8548535"/>
                <a:gd name="connsiteY12" fmla="*/ 1930400 h 2149239"/>
                <a:gd name="connsiteX13" fmla="*/ 4496438 w 8548535"/>
                <a:gd name="connsiteY13" fmla="*/ 1968500 h 2149239"/>
                <a:gd name="connsiteX14" fmla="*/ 4712338 w 8548535"/>
                <a:gd name="connsiteY14" fmla="*/ 1981200 h 2149239"/>
                <a:gd name="connsiteX15" fmla="*/ 5512438 w 8548535"/>
                <a:gd name="connsiteY15" fmla="*/ 1981200 h 2149239"/>
                <a:gd name="connsiteX16" fmla="*/ 5677538 w 8548535"/>
                <a:gd name="connsiteY16" fmla="*/ 1955800 h 2149239"/>
                <a:gd name="connsiteX17" fmla="*/ 5779138 w 8548535"/>
                <a:gd name="connsiteY17" fmla="*/ 1943100 h 2149239"/>
                <a:gd name="connsiteX18" fmla="*/ 5969638 w 8548535"/>
                <a:gd name="connsiteY18" fmla="*/ 1917700 h 2149239"/>
                <a:gd name="connsiteX19" fmla="*/ 6109338 w 8548535"/>
                <a:gd name="connsiteY19" fmla="*/ 1905000 h 2149239"/>
                <a:gd name="connsiteX20" fmla="*/ 6363338 w 8548535"/>
                <a:gd name="connsiteY20" fmla="*/ 1879600 h 2149239"/>
                <a:gd name="connsiteX21" fmla="*/ 7455538 w 8548535"/>
                <a:gd name="connsiteY21" fmla="*/ 1854200 h 2149239"/>
                <a:gd name="connsiteX22" fmla="*/ 7874638 w 8548535"/>
                <a:gd name="connsiteY22" fmla="*/ 1841500 h 2149239"/>
                <a:gd name="connsiteX23" fmla="*/ 8522338 w 8548535"/>
                <a:gd name="connsiteY23" fmla="*/ 1828800 h 2149239"/>
                <a:gd name="connsiteX24" fmla="*/ 8509638 w 8548535"/>
                <a:gd name="connsiteY24" fmla="*/ 1689100 h 2149239"/>
                <a:gd name="connsiteX25" fmla="*/ 8509638 w 8548535"/>
                <a:gd name="connsiteY25" fmla="*/ 736600 h 2149239"/>
                <a:gd name="connsiteX26" fmla="*/ 8547738 w 8548535"/>
                <a:gd name="connsiteY26" fmla="*/ 190500 h 2149239"/>
                <a:gd name="connsiteX27" fmla="*/ 8496938 w 8548535"/>
                <a:gd name="connsiteY27" fmla="*/ 12700 h 2149239"/>
                <a:gd name="connsiteX28" fmla="*/ 8458838 w 8548535"/>
                <a:gd name="connsiteY28" fmla="*/ 0 h 2149239"/>
                <a:gd name="connsiteX29" fmla="*/ 8192138 w 8548535"/>
                <a:gd name="connsiteY29" fmla="*/ 12700 h 2149239"/>
                <a:gd name="connsiteX30" fmla="*/ 8154038 w 8548535"/>
                <a:gd name="connsiteY30" fmla="*/ 38100 h 2149239"/>
                <a:gd name="connsiteX31" fmla="*/ 8001638 w 8548535"/>
                <a:gd name="connsiteY31" fmla="*/ 50800 h 2149239"/>
                <a:gd name="connsiteX32" fmla="*/ 7658738 w 8548535"/>
                <a:gd name="connsiteY32" fmla="*/ 63500 h 2149239"/>
                <a:gd name="connsiteX33" fmla="*/ 7519038 w 8548535"/>
                <a:gd name="connsiteY33" fmla="*/ 76200 h 2149239"/>
                <a:gd name="connsiteX34" fmla="*/ 7353938 w 8548535"/>
                <a:gd name="connsiteY34" fmla="*/ 114300 h 2149239"/>
                <a:gd name="connsiteX35" fmla="*/ 7252338 w 8548535"/>
                <a:gd name="connsiteY35" fmla="*/ 127000 h 2149239"/>
                <a:gd name="connsiteX36" fmla="*/ 7074538 w 8548535"/>
                <a:gd name="connsiteY36" fmla="*/ 152400 h 2149239"/>
                <a:gd name="connsiteX37" fmla="*/ 7023738 w 8548535"/>
                <a:gd name="connsiteY37" fmla="*/ 165100 h 2149239"/>
                <a:gd name="connsiteX38" fmla="*/ 6934838 w 8548535"/>
                <a:gd name="connsiteY38" fmla="*/ 215900 h 2149239"/>
                <a:gd name="connsiteX39" fmla="*/ 6884038 w 8548535"/>
                <a:gd name="connsiteY39" fmla="*/ 228600 h 2149239"/>
                <a:gd name="connsiteX40" fmla="*/ 6744338 w 8548535"/>
                <a:gd name="connsiteY40" fmla="*/ 254000 h 2149239"/>
                <a:gd name="connsiteX41" fmla="*/ 6591938 w 8548535"/>
                <a:gd name="connsiteY41" fmla="*/ 292100 h 2149239"/>
                <a:gd name="connsiteX42" fmla="*/ 6490338 w 8548535"/>
                <a:gd name="connsiteY42" fmla="*/ 330200 h 2149239"/>
                <a:gd name="connsiteX43" fmla="*/ 6426838 w 8548535"/>
                <a:gd name="connsiteY43" fmla="*/ 342900 h 2149239"/>
                <a:gd name="connsiteX44" fmla="*/ 6376038 w 8548535"/>
                <a:gd name="connsiteY44" fmla="*/ 355600 h 2149239"/>
                <a:gd name="connsiteX45" fmla="*/ 6147438 w 8548535"/>
                <a:gd name="connsiteY45" fmla="*/ 381000 h 2149239"/>
                <a:gd name="connsiteX46" fmla="*/ 6033138 w 8548535"/>
                <a:gd name="connsiteY46" fmla="*/ 419100 h 2149239"/>
                <a:gd name="connsiteX47" fmla="*/ 5995038 w 8548535"/>
                <a:gd name="connsiteY47" fmla="*/ 431800 h 2149239"/>
                <a:gd name="connsiteX48" fmla="*/ 5956938 w 8548535"/>
                <a:gd name="connsiteY48" fmla="*/ 444500 h 2149239"/>
                <a:gd name="connsiteX49" fmla="*/ 5906138 w 8548535"/>
                <a:gd name="connsiteY49" fmla="*/ 469900 h 2149239"/>
                <a:gd name="connsiteX50" fmla="*/ 5868038 w 8548535"/>
                <a:gd name="connsiteY50" fmla="*/ 482600 h 2149239"/>
                <a:gd name="connsiteX51" fmla="*/ 5829938 w 8548535"/>
                <a:gd name="connsiteY51" fmla="*/ 508000 h 2149239"/>
                <a:gd name="connsiteX52" fmla="*/ 5791838 w 8548535"/>
                <a:gd name="connsiteY52" fmla="*/ 520700 h 2149239"/>
                <a:gd name="connsiteX53" fmla="*/ 5728338 w 8548535"/>
                <a:gd name="connsiteY53" fmla="*/ 546100 h 2149239"/>
                <a:gd name="connsiteX54" fmla="*/ 5690238 w 8548535"/>
                <a:gd name="connsiteY54" fmla="*/ 558800 h 2149239"/>
                <a:gd name="connsiteX55" fmla="*/ 5575938 w 8548535"/>
                <a:gd name="connsiteY55" fmla="*/ 622300 h 2149239"/>
                <a:gd name="connsiteX56" fmla="*/ 5499738 w 8548535"/>
                <a:gd name="connsiteY56" fmla="*/ 635000 h 2149239"/>
                <a:gd name="connsiteX57" fmla="*/ 5398138 w 8548535"/>
                <a:gd name="connsiteY57" fmla="*/ 685800 h 2149239"/>
                <a:gd name="connsiteX58" fmla="*/ 5309238 w 8548535"/>
                <a:gd name="connsiteY58" fmla="*/ 736600 h 2149239"/>
                <a:gd name="connsiteX59" fmla="*/ 5233038 w 8548535"/>
                <a:gd name="connsiteY59" fmla="*/ 762000 h 2149239"/>
                <a:gd name="connsiteX60" fmla="*/ 5118738 w 8548535"/>
                <a:gd name="connsiteY60" fmla="*/ 812800 h 2149239"/>
                <a:gd name="connsiteX61" fmla="*/ 5080638 w 8548535"/>
                <a:gd name="connsiteY61" fmla="*/ 838200 h 2149239"/>
                <a:gd name="connsiteX62" fmla="*/ 5004438 w 8548535"/>
                <a:gd name="connsiteY62" fmla="*/ 850900 h 2149239"/>
                <a:gd name="connsiteX63" fmla="*/ 4953638 w 8548535"/>
                <a:gd name="connsiteY63" fmla="*/ 863600 h 2149239"/>
                <a:gd name="connsiteX64" fmla="*/ 4915538 w 8548535"/>
                <a:gd name="connsiteY64" fmla="*/ 889000 h 2149239"/>
                <a:gd name="connsiteX65" fmla="*/ 4775838 w 8548535"/>
                <a:gd name="connsiteY65" fmla="*/ 914400 h 2149239"/>
                <a:gd name="connsiteX66" fmla="*/ 4737738 w 8548535"/>
                <a:gd name="connsiteY66" fmla="*/ 927100 h 2149239"/>
                <a:gd name="connsiteX67" fmla="*/ 4661538 w 8548535"/>
                <a:gd name="connsiteY67" fmla="*/ 939800 h 2149239"/>
                <a:gd name="connsiteX68" fmla="*/ 4623438 w 8548535"/>
                <a:gd name="connsiteY68" fmla="*/ 965200 h 2149239"/>
                <a:gd name="connsiteX69" fmla="*/ 4445638 w 8548535"/>
                <a:gd name="connsiteY69" fmla="*/ 1016000 h 2149239"/>
                <a:gd name="connsiteX70" fmla="*/ 4344038 w 8548535"/>
                <a:gd name="connsiteY70" fmla="*/ 1066800 h 2149239"/>
                <a:gd name="connsiteX71" fmla="*/ 4267838 w 8548535"/>
                <a:gd name="connsiteY71" fmla="*/ 1079500 h 2149239"/>
                <a:gd name="connsiteX72" fmla="*/ 4153538 w 8548535"/>
                <a:gd name="connsiteY72" fmla="*/ 1117600 h 2149239"/>
                <a:gd name="connsiteX73" fmla="*/ 4115438 w 8548535"/>
                <a:gd name="connsiteY73" fmla="*/ 1143000 h 2149239"/>
                <a:gd name="connsiteX74" fmla="*/ 4039238 w 8548535"/>
                <a:gd name="connsiteY74" fmla="*/ 1155700 h 2149239"/>
                <a:gd name="connsiteX75" fmla="*/ 3975738 w 8548535"/>
                <a:gd name="connsiteY75" fmla="*/ 1193800 h 2149239"/>
                <a:gd name="connsiteX76" fmla="*/ 3937638 w 8548535"/>
                <a:gd name="connsiteY76" fmla="*/ 1219200 h 2149239"/>
                <a:gd name="connsiteX77" fmla="*/ 3861438 w 8548535"/>
                <a:gd name="connsiteY77" fmla="*/ 1244600 h 2149239"/>
                <a:gd name="connsiteX78" fmla="*/ 3785238 w 8548535"/>
                <a:gd name="connsiteY78" fmla="*/ 1295400 h 2149239"/>
                <a:gd name="connsiteX79" fmla="*/ 3747138 w 8548535"/>
                <a:gd name="connsiteY79" fmla="*/ 1320800 h 2149239"/>
                <a:gd name="connsiteX80" fmla="*/ 3683638 w 8548535"/>
                <a:gd name="connsiteY80" fmla="*/ 1333500 h 2149239"/>
                <a:gd name="connsiteX81" fmla="*/ 2146938 w 8548535"/>
                <a:gd name="connsiteY81" fmla="*/ 1371600 h 2149239"/>
                <a:gd name="connsiteX82" fmla="*/ 1562738 w 8548535"/>
                <a:gd name="connsiteY82" fmla="*/ 1397000 h 2149239"/>
                <a:gd name="connsiteX83" fmla="*/ 1016638 w 8548535"/>
                <a:gd name="connsiteY83" fmla="*/ 1403350 h 2149239"/>
                <a:gd name="connsiteX84" fmla="*/ 89538 w 8548535"/>
                <a:gd name="connsiteY84" fmla="*/ 1435100 h 2149239"/>
                <a:gd name="connsiteX0" fmla="*/ 89538 w 8548535"/>
                <a:gd name="connsiteY0" fmla="*/ 1435100 h 2149239"/>
                <a:gd name="connsiteX1" fmla="*/ 89538 w 8548535"/>
                <a:gd name="connsiteY1" fmla="*/ 2146300 h 2149239"/>
                <a:gd name="connsiteX2" fmla="*/ 915038 w 8548535"/>
                <a:gd name="connsiteY2" fmla="*/ 2146300 h 2149239"/>
                <a:gd name="connsiteX3" fmla="*/ 1499238 w 8548535"/>
                <a:gd name="connsiteY3" fmla="*/ 2070100 h 2149239"/>
                <a:gd name="connsiteX4" fmla="*/ 1880238 w 8548535"/>
                <a:gd name="connsiteY4" fmla="*/ 2044700 h 2149239"/>
                <a:gd name="connsiteX5" fmla="*/ 3480438 w 8548535"/>
                <a:gd name="connsiteY5" fmla="*/ 2032000 h 2149239"/>
                <a:gd name="connsiteX6" fmla="*/ 3734438 w 8548535"/>
                <a:gd name="connsiteY6" fmla="*/ 2006600 h 2149239"/>
                <a:gd name="connsiteX7" fmla="*/ 4064638 w 8548535"/>
                <a:gd name="connsiteY7" fmla="*/ 1981200 h 2149239"/>
                <a:gd name="connsiteX8" fmla="*/ 4178938 w 8548535"/>
                <a:gd name="connsiteY8" fmla="*/ 1955800 h 2149239"/>
                <a:gd name="connsiteX9" fmla="*/ 4217038 w 8548535"/>
                <a:gd name="connsiteY9" fmla="*/ 1930400 h 2149239"/>
                <a:gd name="connsiteX10" fmla="*/ 4280538 w 8548535"/>
                <a:gd name="connsiteY10" fmla="*/ 1917700 h 2149239"/>
                <a:gd name="connsiteX11" fmla="*/ 4318638 w 8548535"/>
                <a:gd name="connsiteY11" fmla="*/ 1905000 h 2149239"/>
                <a:gd name="connsiteX12" fmla="*/ 4471038 w 8548535"/>
                <a:gd name="connsiteY12" fmla="*/ 1930400 h 2149239"/>
                <a:gd name="connsiteX13" fmla="*/ 4496438 w 8548535"/>
                <a:gd name="connsiteY13" fmla="*/ 1968500 h 2149239"/>
                <a:gd name="connsiteX14" fmla="*/ 4712338 w 8548535"/>
                <a:gd name="connsiteY14" fmla="*/ 1981200 h 2149239"/>
                <a:gd name="connsiteX15" fmla="*/ 5512438 w 8548535"/>
                <a:gd name="connsiteY15" fmla="*/ 1981200 h 2149239"/>
                <a:gd name="connsiteX16" fmla="*/ 5677538 w 8548535"/>
                <a:gd name="connsiteY16" fmla="*/ 1955800 h 2149239"/>
                <a:gd name="connsiteX17" fmla="*/ 5779138 w 8548535"/>
                <a:gd name="connsiteY17" fmla="*/ 1943100 h 2149239"/>
                <a:gd name="connsiteX18" fmla="*/ 5969638 w 8548535"/>
                <a:gd name="connsiteY18" fmla="*/ 1917700 h 2149239"/>
                <a:gd name="connsiteX19" fmla="*/ 6109338 w 8548535"/>
                <a:gd name="connsiteY19" fmla="*/ 1905000 h 2149239"/>
                <a:gd name="connsiteX20" fmla="*/ 6363338 w 8548535"/>
                <a:gd name="connsiteY20" fmla="*/ 1879600 h 2149239"/>
                <a:gd name="connsiteX21" fmla="*/ 7455538 w 8548535"/>
                <a:gd name="connsiteY21" fmla="*/ 1854200 h 2149239"/>
                <a:gd name="connsiteX22" fmla="*/ 7874638 w 8548535"/>
                <a:gd name="connsiteY22" fmla="*/ 1841500 h 2149239"/>
                <a:gd name="connsiteX23" fmla="*/ 8522338 w 8548535"/>
                <a:gd name="connsiteY23" fmla="*/ 1828800 h 2149239"/>
                <a:gd name="connsiteX24" fmla="*/ 8509638 w 8548535"/>
                <a:gd name="connsiteY24" fmla="*/ 1689100 h 2149239"/>
                <a:gd name="connsiteX25" fmla="*/ 8509638 w 8548535"/>
                <a:gd name="connsiteY25" fmla="*/ 736600 h 2149239"/>
                <a:gd name="connsiteX26" fmla="*/ 8547738 w 8548535"/>
                <a:gd name="connsiteY26" fmla="*/ 190500 h 2149239"/>
                <a:gd name="connsiteX27" fmla="*/ 8496938 w 8548535"/>
                <a:gd name="connsiteY27" fmla="*/ 12700 h 2149239"/>
                <a:gd name="connsiteX28" fmla="*/ 8458838 w 8548535"/>
                <a:gd name="connsiteY28" fmla="*/ 0 h 2149239"/>
                <a:gd name="connsiteX29" fmla="*/ 8192138 w 8548535"/>
                <a:gd name="connsiteY29" fmla="*/ 12700 h 2149239"/>
                <a:gd name="connsiteX30" fmla="*/ 8154038 w 8548535"/>
                <a:gd name="connsiteY30" fmla="*/ 38100 h 2149239"/>
                <a:gd name="connsiteX31" fmla="*/ 8001638 w 8548535"/>
                <a:gd name="connsiteY31" fmla="*/ 50800 h 2149239"/>
                <a:gd name="connsiteX32" fmla="*/ 7658738 w 8548535"/>
                <a:gd name="connsiteY32" fmla="*/ 63500 h 2149239"/>
                <a:gd name="connsiteX33" fmla="*/ 7519038 w 8548535"/>
                <a:gd name="connsiteY33" fmla="*/ 76200 h 2149239"/>
                <a:gd name="connsiteX34" fmla="*/ 7353938 w 8548535"/>
                <a:gd name="connsiteY34" fmla="*/ 114300 h 2149239"/>
                <a:gd name="connsiteX35" fmla="*/ 7252338 w 8548535"/>
                <a:gd name="connsiteY35" fmla="*/ 127000 h 2149239"/>
                <a:gd name="connsiteX36" fmla="*/ 7074538 w 8548535"/>
                <a:gd name="connsiteY36" fmla="*/ 152400 h 2149239"/>
                <a:gd name="connsiteX37" fmla="*/ 7023738 w 8548535"/>
                <a:gd name="connsiteY37" fmla="*/ 165100 h 2149239"/>
                <a:gd name="connsiteX38" fmla="*/ 6934838 w 8548535"/>
                <a:gd name="connsiteY38" fmla="*/ 215900 h 2149239"/>
                <a:gd name="connsiteX39" fmla="*/ 6884038 w 8548535"/>
                <a:gd name="connsiteY39" fmla="*/ 228600 h 2149239"/>
                <a:gd name="connsiteX40" fmla="*/ 6744338 w 8548535"/>
                <a:gd name="connsiteY40" fmla="*/ 254000 h 2149239"/>
                <a:gd name="connsiteX41" fmla="*/ 6591938 w 8548535"/>
                <a:gd name="connsiteY41" fmla="*/ 292100 h 2149239"/>
                <a:gd name="connsiteX42" fmla="*/ 6490338 w 8548535"/>
                <a:gd name="connsiteY42" fmla="*/ 330200 h 2149239"/>
                <a:gd name="connsiteX43" fmla="*/ 6426838 w 8548535"/>
                <a:gd name="connsiteY43" fmla="*/ 342900 h 2149239"/>
                <a:gd name="connsiteX44" fmla="*/ 6376038 w 8548535"/>
                <a:gd name="connsiteY44" fmla="*/ 355600 h 2149239"/>
                <a:gd name="connsiteX45" fmla="*/ 6147438 w 8548535"/>
                <a:gd name="connsiteY45" fmla="*/ 381000 h 2149239"/>
                <a:gd name="connsiteX46" fmla="*/ 6033138 w 8548535"/>
                <a:gd name="connsiteY46" fmla="*/ 419100 h 2149239"/>
                <a:gd name="connsiteX47" fmla="*/ 5995038 w 8548535"/>
                <a:gd name="connsiteY47" fmla="*/ 431800 h 2149239"/>
                <a:gd name="connsiteX48" fmla="*/ 5956938 w 8548535"/>
                <a:gd name="connsiteY48" fmla="*/ 444500 h 2149239"/>
                <a:gd name="connsiteX49" fmla="*/ 5906138 w 8548535"/>
                <a:gd name="connsiteY49" fmla="*/ 469900 h 2149239"/>
                <a:gd name="connsiteX50" fmla="*/ 5868038 w 8548535"/>
                <a:gd name="connsiteY50" fmla="*/ 482600 h 2149239"/>
                <a:gd name="connsiteX51" fmla="*/ 5829938 w 8548535"/>
                <a:gd name="connsiteY51" fmla="*/ 508000 h 2149239"/>
                <a:gd name="connsiteX52" fmla="*/ 5791838 w 8548535"/>
                <a:gd name="connsiteY52" fmla="*/ 520700 h 2149239"/>
                <a:gd name="connsiteX53" fmla="*/ 5728338 w 8548535"/>
                <a:gd name="connsiteY53" fmla="*/ 546100 h 2149239"/>
                <a:gd name="connsiteX54" fmla="*/ 5690238 w 8548535"/>
                <a:gd name="connsiteY54" fmla="*/ 558800 h 2149239"/>
                <a:gd name="connsiteX55" fmla="*/ 5575938 w 8548535"/>
                <a:gd name="connsiteY55" fmla="*/ 622300 h 2149239"/>
                <a:gd name="connsiteX56" fmla="*/ 5499738 w 8548535"/>
                <a:gd name="connsiteY56" fmla="*/ 635000 h 2149239"/>
                <a:gd name="connsiteX57" fmla="*/ 5398138 w 8548535"/>
                <a:gd name="connsiteY57" fmla="*/ 685800 h 2149239"/>
                <a:gd name="connsiteX58" fmla="*/ 5309238 w 8548535"/>
                <a:gd name="connsiteY58" fmla="*/ 736600 h 2149239"/>
                <a:gd name="connsiteX59" fmla="*/ 5233038 w 8548535"/>
                <a:gd name="connsiteY59" fmla="*/ 762000 h 2149239"/>
                <a:gd name="connsiteX60" fmla="*/ 5118738 w 8548535"/>
                <a:gd name="connsiteY60" fmla="*/ 812800 h 2149239"/>
                <a:gd name="connsiteX61" fmla="*/ 5080638 w 8548535"/>
                <a:gd name="connsiteY61" fmla="*/ 838200 h 2149239"/>
                <a:gd name="connsiteX62" fmla="*/ 5004438 w 8548535"/>
                <a:gd name="connsiteY62" fmla="*/ 850900 h 2149239"/>
                <a:gd name="connsiteX63" fmla="*/ 4953638 w 8548535"/>
                <a:gd name="connsiteY63" fmla="*/ 863600 h 2149239"/>
                <a:gd name="connsiteX64" fmla="*/ 4915538 w 8548535"/>
                <a:gd name="connsiteY64" fmla="*/ 889000 h 2149239"/>
                <a:gd name="connsiteX65" fmla="*/ 4775838 w 8548535"/>
                <a:gd name="connsiteY65" fmla="*/ 914400 h 2149239"/>
                <a:gd name="connsiteX66" fmla="*/ 4737738 w 8548535"/>
                <a:gd name="connsiteY66" fmla="*/ 927100 h 2149239"/>
                <a:gd name="connsiteX67" fmla="*/ 4661538 w 8548535"/>
                <a:gd name="connsiteY67" fmla="*/ 939800 h 2149239"/>
                <a:gd name="connsiteX68" fmla="*/ 4623438 w 8548535"/>
                <a:gd name="connsiteY68" fmla="*/ 965200 h 2149239"/>
                <a:gd name="connsiteX69" fmla="*/ 4445638 w 8548535"/>
                <a:gd name="connsiteY69" fmla="*/ 1016000 h 2149239"/>
                <a:gd name="connsiteX70" fmla="*/ 4344038 w 8548535"/>
                <a:gd name="connsiteY70" fmla="*/ 1066800 h 2149239"/>
                <a:gd name="connsiteX71" fmla="*/ 4267838 w 8548535"/>
                <a:gd name="connsiteY71" fmla="*/ 1079500 h 2149239"/>
                <a:gd name="connsiteX72" fmla="*/ 4153538 w 8548535"/>
                <a:gd name="connsiteY72" fmla="*/ 1117600 h 2149239"/>
                <a:gd name="connsiteX73" fmla="*/ 4115438 w 8548535"/>
                <a:gd name="connsiteY73" fmla="*/ 1143000 h 2149239"/>
                <a:gd name="connsiteX74" fmla="*/ 4039238 w 8548535"/>
                <a:gd name="connsiteY74" fmla="*/ 1155700 h 2149239"/>
                <a:gd name="connsiteX75" fmla="*/ 3975738 w 8548535"/>
                <a:gd name="connsiteY75" fmla="*/ 1193800 h 2149239"/>
                <a:gd name="connsiteX76" fmla="*/ 3937638 w 8548535"/>
                <a:gd name="connsiteY76" fmla="*/ 1219200 h 2149239"/>
                <a:gd name="connsiteX77" fmla="*/ 3861438 w 8548535"/>
                <a:gd name="connsiteY77" fmla="*/ 1244600 h 2149239"/>
                <a:gd name="connsiteX78" fmla="*/ 3785238 w 8548535"/>
                <a:gd name="connsiteY78" fmla="*/ 1295400 h 2149239"/>
                <a:gd name="connsiteX79" fmla="*/ 3747138 w 8548535"/>
                <a:gd name="connsiteY79" fmla="*/ 1320800 h 2149239"/>
                <a:gd name="connsiteX80" fmla="*/ 3683638 w 8548535"/>
                <a:gd name="connsiteY80" fmla="*/ 1333500 h 2149239"/>
                <a:gd name="connsiteX81" fmla="*/ 2146938 w 8548535"/>
                <a:gd name="connsiteY81" fmla="*/ 1371600 h 2149239"/>
                <a:gd name="connsiteX82" fmla="*/ 1562738 w 8548535"/>
                <a:gd name="connsiteY82" fmla="*/ 1397000 h 2149239"/>
                <a:gd name="connsiteX83" fmla="*/ 1016638 w 8548535"/>
                <a:gd name="connsiteY83" fmla="*/ 1403350 h 2149239"/>
                <a:gd name="connsiteX84" fmla="*/ 89538 w 8548535"/>
                <a:gd name="connsiteY84" fmla="*/ 1435100 h 2149239"/>
                <a:gd name="connsiteX0" fmla="*/ 89538 w 8548535"/>
                <a:gd name="connsiteY0" fmla="*/ 1435100 h 2151502"/>
                <a:gd name="connsiteX1" fmla="*/ 89538 w 8548535"/>
                <a:gd name="connsiteY1" fmla="*/ 2146300 h 2151502"/>
                <a:gd name="connsiteX2" fmla="*/ 915038 w 8548535"/>
                <a:gd name="connsiteY2" fmla="*/ 2146300 h 2151502"/>
                <a:gd name="connsiteX3" fmla="*/ 1499238 w 8548535"/>
                <a:gd name="connsiteY3" fmla="*/ 2070100 h 2151502"/>
                <a:gd name="connsiteX4" fmla="*/ 1880238 w 8548535"/>
                <a:gd name="connsiteY4" fmla="*/ 2044700 h 2151502"/>
                <a:gd name="connsiteX5" fmla="*/ 3480438 w 8548535"/>
                <a:gd name="connsiteY5" fmla="*/ 2032000 h 2151502"/>
                <a:gd name="connsiteX6" fmla="*/ 3734438 w 8548535"/>
                <a:gd name="connsiteY6" fmla="*/ 2006600 h 2151502"/>
                <a:gd name="connsiteX7" fmla="*/ 4064638 w 8548535"/>
                <a:gd name="connsiteY7" fmla="*/ 1981200 h 2151502"/>
                <a:gd name="connsiteX8" fmla="*/ 4178938 w 8548535"/>
                <a:gd name="connsiteY8" fmla="*/ 1955800 h 2151502"/>
                <a:gd name="connsiteX9" fmla="*/ 4217038 w 8548535"/>
                <a:gd name="connsiteY9" fmla="*/ 1930400 h 2151502"/>
                <a:gd name="connsiteX10" fmla="*/ 4280538 w 8548535"/>
                <a:gd name="connsiteY10" fmla="*/ 1917700 h 2151502"/>
                <a:gd name="connsiteX11" fmla="*/ 4318638 w 8548535"/>
                <a:gd name="connsiteY11" fmla="*/ 1905000 h 2151502"/>
                <a:gd name="connsiteX12" fmla="*/ 4471038 w 8548535"/>
                <a:gd name="connsiteY12" fmla="*/ 1930400 h 2151502"/>
                <a:gd name="connsiteX13" fmla="*/ 4496438 w 8548535"/>
                <a:gd name="connsiteY13" fmla="*/ 1968500 h 2151502"/>
                <a:gd name="connsiteX14" fmla="*/ 4712338 w 8548535"/>
                <a:gd name="connsiteY14" fmla="*/ 1981200 h 2151502"/>
                <a:gd name="connsiteX15" fmla="*/ 5512438 w 8548535"/>
                <a:gd name="connsiteY15" fmla="*/ 1981200 h 2151502"/>
                <a:gd name="connsiteX16" fmla="*/ 5677538 w 8548535"/>
                <a:gd name="connsiteY16" fmla="*/ 1955800 h 2151502"/>
                <a:gd name="connsiteX17" fmla="*/ 5779138 w 8548535"/>
                <a:gd name="connsiteY17" fmla="*/ 1943100 h 2151502"/>
                <a:gd name="connsiteX18" fmla="*/ 5969638 w 8548535"/>
                <a:gd name="connsiteY18" fmla="*/ 1917700 h 2151502"/>
                <a:gd name="connsiteX19" fmla="*/ 6109338 w 8548535"/>
                <a:gd name="connsiteY19" fmla="*/ 1905000 h 2151502"/>
                <a:gd name="connsiteX20" fmla="*/ 6363338 w 8548535"/>
                <a:gd name="connsiteY20" fmla="*/ 1879600 h 2151502"/>
                <a:gd name="connsiteX21" fmla="*/ 7455538 w 8548535"/>
                <a:gd name="connsiteY21" fmla="*/ 1854200 h 2151502"/>
                <a:gd name="connsiteX22" fmla="*/ 7874638 w 8548535"/>
                <a:gd name="connsiteY22" fmla="*/ 1841500 h 2151502"/>
                <a:gd name="connsiteX23" fmla="*/ 8522338 w 8548535"/>
                <a:gd name="connsiteY23" fmla="*/ 1828800 h 2151502"/>
                <a:gd name="connsiteX24" fmla="*/ 8509638 w 8548535"/>
                <a:gd name="connsiteY24" fmla="*/ 1689100 h 2151502"/>
                <a:gd name="connsiteX25" fmla="*/ 8509638 w 8548535"/>
                <a:gd name="connsiteY25" fmla="*/ 736600 h 2151502"/>
                <a:gd name="connsiteX26" fmla="*/ 8547738 w 8548535"/>
                <a:gd name="connsiteY26" fmla="*/ 190500 h 2151502"/>
                <a:gd name="connsiteX27" fmla="*/ 8496938 w 8548535"/>
                <a:gd name="connsiteY27" fmla="*/ 12700 h 2151502"/>
                <a:gd name="connsiteX28" fmla="*/ 8458838 w 8548535"/>
                <a:gd name="connsiteY28" fmla="*/ 0 h 2151502"/>
                <a:gd name="connsiteX29" fmla="*/ 8192138 w 8548535"/>
                <a:gd name="connsiteY29" fmla="*/ 12700 h 2151502"/>
                <a:gd name="connsiteX30" fmla="*/ 8154038 w 8548535"/>
                <a:gd name="connsiteY30" fmla="*/ 38100 h 2151502"/>
                <a:gd name="connsiteX31" fmla="*/ 8001638 w 8548535"/>
                <a:gd name="connsiteY31" fmla="*/ 50800 h 2151502"/>
                <a:gd name="connsiteX32" fmla="*/ 7658738 w 8548535"/>
                <a:gd name="connsiteY32" fmla="*/ 63500 h 2151502"/>
                <a:gd name="connsiteX33" fmla="*/ 7519038 w 8548535"/>
                <a:gd name="connsiteY33" fmla="*/ 76200 h 2151502"/>
                <a:gd name="connsiteX34" fmla="*/ 7353938 w 8548535"/>
                <a:gd name="connsiteY34" fmla="*/ 114300 h 2151502"/>
                <a:gd name="connsiteX35" fmla="*/ 7252338 w 8548535"/>
                <a:gd name="connsiteY35" fmla="*/ 127000 h 2151502"/>
                <a:gd name="connsiteX36" fmla="*/ 7074538 w 8548535"/>
                <a:gd name="connsiteY36" fmla="*/ 152400 h 2151502"/>
                <a:gd name="connsiteX37" fmla="*/ 7023738 w 8548535"/>
                <a:gd name="connsiteY37" fmla="*/ 165100 h 2151502"/>
                <a:gd name="connsiteX38" fmla="*/ 6934838 w 8548535"/>
                <a:gd name="connsiteY38" fmla="*/ 215900 h 2151502"/>
                <a:gd name="connsiteX39" fmla="*/ 6884038 w 8548535"/>
                <a:gd name="connsiteY39" fmla="*/ 228600 h 2151502"/>
                <a:gd name="connsiteX40" fmla="*/ 6744338 w 8548535"/>
                <a:gd name="connsiteY40" fmla="*/ 254000 h 2151502"/>
                <a:gd name="connsiteX41" fmla="*/ 6591938 w 8548535"/>
                <a:gd name="connsiteY41" fmla="*/ 292100 h 2151502"/>
                <a:gd name="connsiteX42" fmla="*/ 6490338 w 8548535"/>
                <a:gd name="connsiteY42" fmla="*/ 330200 h 2151502"/>
                <a:gd name="connsiteX43" fmla="*/ 6426838 w 8548535"/>
                <a:gd name="connsiteY43" fmla="*/ 342900 h 2151502"/>
                <a:gd name="connsiteX44" fmla="*/ 6376038 w 8548535"/>
                <a:gd name="connsiteY44" fmla="*/ 355600 h 2151502"/>
                <a:gd name="connsiteX45" fmla="*/ 6147438 w 8548535"/>
                <a:gd name="connsiteY45" fmla="*/ 381000 h 2151502"/>
                <a:gd name="connsiteX46" fmla="*/ 6033138 w 8548535"/>
                <a:gd name="connsiteY46" fmla="*/ 419100 h 2151502"/>
                <a:gd name="connsiteX47" fmla="*/ 5995038 w 8548535"/>
                <a:gd name="connsiteY47" fmla="*/ 431800 h 2151502"/>
                <a:gd name="connsiteX48" fmla="*/ 5956938 w 8548535"/>
                <a:gd name="connsiteY48" fmla="*/ 444500 h 2151502"/>
                <a:gd name="connsiteX49" fmla="*/ 5906138 w 8548535"/>
                <a:gd name="connsiteY49" fmla="*/ 469900 h 2151502"/>
                <a:gd name="connsiteX50" fmla="*/ 5868038 w 8548535"/>
                <a:gd name="connsiteY50" fmla="*/ 482600 h 2151502"/>
                <a:gd name="connsiteX51" fmla="*/ 5829938 w 8548535"/>
                <a:gd name="connsiteY51" fmla="*/ 508000 h 2151502"/>
                <a:gd name="connsiteX52" fmla="*/ 5791838 w 8548535"/>
                <a:gd name="connsiteY52" fmla="*/ 520700 h 2151502"/>
                <a:gd name="connsiteX53" fmla="*/ 5728338 w 8548535"/>
                <a:gd name="connsiteY53" fmla="*/ 546100 h 2151502"/>
                <a:gd name="connsiteX54" fmla="*/ 5690238 w 8548535"/>
                <a:gd name="connsiteY54" fmla="*/ 558800 h 2151502"/>
                <a:gd name="connsiteX55" fmla="*/ 5575938 w 8548535"/>
                <a:gd name="connsiteY55" fmla="*/ 622300 h 2151502"/>
                <a:gd name="connsiteX56" fmla="*/ 5499738 w 8548535"/>
                <a:gd name="connsiteY56" fmla="*/ 635000 h 2151502"/>
                <a:gd name="connsiteX57" fmla="*/ 5398138 w 8548535"/>
                <a:gd name="connsiteY57" fmla="*/ 685800 h 2151502"/>
                <a:gd name="connsiteX58" fmla="*/ 5309238 w 8548535"/>
                <a:gd name="connsiteY58" fmla="*/ 736600 h 2151502"/>
                <a:gd name="connsiteX59" fmla="*/ 5233038 w 8548535"/>
                <a:gd name="connsiteY59" fmla="*/ 762000 h 2151502"/>
                <a:gd name="connsiteX60" fmla="*/ 5118738 w 8548535"/>
                <a:gd name="connsiteY60" fmla="*/ 812800 h 2151502"/>
                <a:gd name="connsiteX61" fmla="*/ 5080638 w 8548535"/>
                <a:gd name="connsiteY61" fmla="*/ 838200 h 2151502"/>
                <a:gd name="connsiteX62" fmla="*/ 5004438 w 8548535"/>
                <a:gd name="connsiteY62" fmla="*/ 850900 h 2151502"/>
                <a:gd name="connsiteX63" fmla="*/ 4953638 w 8548535"/>
                <a:gd name="connsiteY63" fmla="*/ 863600 h 2151502"/>
                <a:gd name="connsiteX64" fmla="*/ 4915538 w 8548535"/>
                <a:gd name="connsiteY64" fmla="*/ 889000 h 2151502"/>
                <a:gd name="connsiteX65" fmla="*/ 4775838 w 8548535"/>
                <a:gd name="connsiteY65" fmla="*/ 914400 h 2151502"/>
                <a:gd name="connsiteX66" fmla="*/ 4737738 w 8548535"/>
                <a:gd name="connsiteY66" fmla="*/ 927100 h 2151502"/>
                <a:gd name="connsiteX67" fmla="*/ 4661538 w 8548535"/>
                <a:gd name="connsiteY67" fmla="*/ 939800 h 2151502"/>
                <a:gd name="connsiteX68" fmla="*/ 4623438 w 8548535"/>
                <a:gd name="connsiteY68" fmla="*/ 965200 h 2151502"/>
                <a:gd name="connsiteX69" fmla="*/ 4445638 w 8548535"/>
                <a:gd name="connsiteY69" fmla="*/ 1016000 h 2151502"/>
                <a:gd name="connsiteX70" fmla="*/ 4344038 w 8548535"/>
                <a:gd name="connsiteY70" fmla="*/ 1066800 h 2151502"/>
                <a:gd name="connsiteX71" fmla="*/ 4267838 w 8548535"/>
                <a:gd name="connsiteY71" fmla="*/ 1079500 h 2151502"/>
                <a:gd name="connsiteX72" fmla="*/ 4153538 w 8548535"/>
                <a:gd name="connsiteY72" fmla="*/ 1117600 h 2151502"/>
                <a:gd name="connsiteX73" fmla="*/ 4115438 w 8548535"/>
                <a:gd name="connsiteY73" fmla="*/ 1143000 h 2151502"/>
                <a:gd name="connsiteX74" fmla="*/ 4039238 w 8548535"/>
                <a:gd name="connsiteY74" fmla="*/ 1155700 h 2151502"/>
                <a:gd name="connsiteX75" fmla="*/ 3975738 w 8548535"/>
                <a:gd name="connsiteY75" fmla="*/ 1193800 h 2151502"/>
                <a:gd name="connsiteX76" fmla="*/ 3937638 w 8548535"/>
                <a:gd name="connsiteY76" fmla="*/ 1219200 h 2151502"/>
                <a:gd name="connsiteX77" fmla="*/ 3861438 w 8548535"/>
                <a:gd name="connsiteY77" fmla="*/ 1244600 h 2151502"/>
                <a:gd name="connsiteX78" fmla="*/ 3785238 w 8548535"/>
                <a:gd name="connsiteY78" fmla="*/ 1295400 h 2151502"/>
                <a:gd name="connsiteX79" fmla="*/ 3747138 w 8548535"/>
                <a:gd name="connsiteY79" fmla="*/ 1320800 h 2151502"/>
                <a:gd name="connsiteX80" fmla="*/ 3683638 w 8548535"/>
                <a:gd name="connsiteY80" fmla="*/ 1333500 h 2151502"/>
                <a:gd name="connsiteX81" fmla="*/ 2146938 w 8548535"/>
                <a:gd name="connsiteY81" fmla="*/ 1371600 h 2151502"/>
                <a:gd name="connsiteX82" fmla="*/ 1562738 w 8548535"/>
                <a:gd name="connsiteY82" fmla="*/ 1397000 h 2151502"/>
                <a:gd name="connsiteX83" fmla="*/ 1016638 w 8548535"/>
                <a:gd name="connsiteY83" fmla="*/ 1403350 h 2151502"/>
                <a:gd name="connsiteX84" fmla="*/ 89538 w 8548535"/>
                <a:gd name="connsiteY84" fmla="*/ 1435100 h 2151502"/>
                <a:gd name="connsiteX0" fmla="*/ 89538 w 8548535"/>
                <a:gd name="connsiteY0" fmla="*/ 1435100 h 2151502"/>
                <a:gd name="connsiteX1" fmla="*/ 89538 w 8548535"/>
                <a:gd name="connsiteY1" fmla="*/ 2146300 h 2151502"/>
                <a:gd name="connsiteX2" fmla="*/ 915038 w 8548535"/>
                <a:gd name="connsiteY2" fmla="*/ 2146300 h 2151502"/>
                <a:gd name="connsiteX3" fmla="*/ 1499238 w 8548535"/>
                <a:gd name="connsiteY3" fmla="*/ 2070100 h 2151502"/>
                <a:gd name="connsiteX4" fmla="*/ 1880238 w 8548535"/>
                <a:gd name="connsiteY4" fmla="*/ 2044700 h 2151502"/>
                <a:gd name="connsiteX5" fmla="*/ 3480438 w 8548535"/>
                <a:gd name="connsiteY5" fmla="*/ 2032000 h 2151502"/>
                <a:gd name="connsiteX6" fmla="*/ 3734438 w 8548535"/>
                <a:gd name="connsiteY6" fmla="*/ 2006600 h 2151502"/>
                <a:gd name="connsiteX7" fmla="*/ 4064638 w 8548535"/>
                <a:gd name="connsiteY7" fmla="*/ 1981200 h 2151502"/>
                <a:gd name="connsiteX8" fmla="*/ 4178938 w 8548535"/>
                <a:gd name="connsiteY8" fmla="*/ 1955800 h 2151502"/>
                <a:gd name="connsiteX9" fmla="*/ 4217038 w 8548535"/>
                <a:gd name="connsiteY9" fmla="*/ 1930400 h 2151502"/>
                <a:gd name="connsiteX10" fmla="*/ 4280538 w 8548535"/>
                <a:gd name="connsiteY10" fmla="*/ 1917700 h 2151502"/>
                <a:gd name="connsiteX11" fmla="*/ 4318638 w 8548535"/>
                <a:gd name="connsiteY11" fmla="*/ 1905000 h 2151502"/>
                <a:gd name="connsiteX12" fmla="*/ 4471038 w 8548535"/>
                <a:gd name="connsiteY12" fmla="*/ 1930400 h 2151502"/>
                <a:gd name="connsiteX13" fmla="*/ 4496438 w 8548535"/>
                <a:gd name="connsiteY13" fmla="*/ 1968500 h 2151502"/>
                <a:gd name="connsiteX14" fmla="*/ 4712338 w 8548535"/>
                <a:gd name="connsiteY14" fmla="*/ 1981200 h 2151502"/>
                <a:gd name="connsiteX15" fmla="*/ 5512438 w 8548535"/>
                <a:gd name="connsiteY15" fmla="*/ 1981200 h 2151502"/>
                <a:gd name="connsiteX16" fmla="*/ 5677538 w 8548535"/>
                <a:gd name="connsiteY16" fmla="*/ 1955800 h 2151502"/>
                <a:gd name="connsiteX17" fmla="*/ 5779138 w 8548535"/>
                <a:gd name="connsiteY17" fmla="*/ 1943100 h 2151502"/>
                <a:gd name="connsiteX18" fmla="*/ 5969638 w 8548535"/>
                <a:gd name="connsiteY18" fmla="*/ 1917700 h 2151502"/>
                <a:gd name="connsiteX19" fmla="*/ 6109338 w 8548535"/>
                <a:gd name="connsiteY19" fmla="*/ 1905000 h 2151502"/>
                <a:gd name="connsiteX20" fmla="*/ 6363338 w 8548535"/>
                <a:gd name="connsiteY20" fmla="*/ 1879600 h 2151502"/>
                <a:gd name="connsiteX21" fmla="*/ 7455538 w 8548535"/>
                <a:gd name="connsiteY21" fmla="*/ 1854200 h 2151502"/>
                <a:gd name="connsiteX22" fmla="*/ 7874638 w 8548535"/>
                <a:gd name="connsiteY22" fmla="*/ 1841500 h 2151502"/>
                <a:gd name="connsiteX23" fmla="*/ 8522338 w 8548535"/>
                <a:gd name="connsiteY23" fmla="*/ 1828800 h 2151502"/>
                <a:gd name="connsiteX24" fmla="*/ 8509638 w 8548535"/>
                <a:gd name="connsiteY24" fmla="*/ 1689100 h 2151502"/>
                <a:gd name="connsiteX25" fmla="*/ 8509638 w 8548535"/>
                <a:gd name="connsiteY25" fmla="*/ 736600 h 2151502"/>
                <a:gd name="connsiteX26" fmla="*/ 8547738 w 8548535"/>
                <a:gd name="connsiteY26" fmla="*/ 190500 h 2151502"/>
                <a:gd name="connsiteX27" fmla="*/ 8496938 w 8548535"/>
                <a:gd name="connsiteY27" fmla="*/ 12700 h 2151502"/>
                <a:gd name="connsiteX28" fmla="*/ 8458838 w 8548535"/>
                <a:gd name="connsiteY28" fmla="*/ 0 h 2151502"/>
                <a:gd name="connsiteX29" fmla="*/ 8192138 w 8548535"/>
                <a:gd name="connsiteY29" fmla="*/ 12700 h 2151502"/>
                <a:gd name="connsiteX30" fmla="*/ 8154038 w 8548535"/>
                <a:gd name="connsiteY30" fmla="*/ 38100 h 2151502"/>
                <a:gd name="connsiteX31" fmla="*/ 8001638 w 8548535"/>
                <a:gd name="connsiteY31" fmla="*/ 50800 h 2151502"/>
                <a:gd name="connsiteX32" fmla="*/ 7658738 w 8548535"/>
                <a:gd name="connsiteY32" fmla="*/ 63500 h 2151502"/>
                <a:gd name="connsiteX33" fmla="*/ 7519038 w 8548535"/>
                <a:gd name="connsiteY33" fmla="*/ 76200 h 2151502"/>
                <a:gd name="connsiteX34" fmla="*/ 7353938 w 8548535"/>
                <a:gd name="connsiteY34" fmla="*/ 114300 h 2151502"/>
                <a:gd name="connsiteX35" fmla="*/ 7252338 w 8548535"/>
                <a:gd name="connsiteY35" fmla="*/ 127000 h 2151502"/>
                <a:gd name="connsiteX36" fmla="*/ 7074538 w 8548535"/>
                <a:gd name="connsiteY36" fmla="*/ 152400 h 2151502"/>
                <a:gd name="connsiteX37" fmla="*/ 7023738 w 8548535"/>
                <a:gd name="connsiteY37" fmla="*/ 165100 h 2151502"/>
                <a:gd name="connsiteX38" fmla="*/ 6934838 w 8548535"/>
                <a:gd name="connsiteY38" fmla="*/ 215900 h 2151502"/>
                <a:gd name="connsiteX39" fmla="*/ 6884038 w 8548535"/>
                <a:gd name="connsiteY39" fmla="*/ 228600 h 2151502"/>
                <a:gd name="connsiteX40" fmla="*/ 6744338 w 8548535"/>
                <a:gd name="connsiteY40" fmla="*/ 254000 h 2151502"/>
                <a:gd name="connsiteX41" fmla="*/ 6591938 w 8548535"/>
                <a:gd name="connsiteY41" fmla="*/ 292100 h 2151502"/>
                <a:gd name="connsiteX42" fmla="*/ 6490338 w 8548535"/>
                <a:gd name="connsiteY42" fmla="*/ 330200 h 2151502"/>
                <a:gd name="connsiteX43" fmla="*/ 6426838 w 8548535"/>
                <a:gd name="connsiteY43" fmla="*/ 342900 h 2151502"/>
                <a:gd name="connsiteX44" fmla="*/ 6376038 w 8548535"/>
                <a:gd name="connsiteY44" fmla="*/ 355600 h 2151502"/>
                <a:gd name="connsiteX45" fmla="*/ 6147438 w 8548535"/>
                <a:gd name="connsiteY45" fmla="*/ 381000 h 2151502"/>
                <a:gd name="connsiteX46" fmla="*/ 6033138 w 8548535"/>
                <a:gd name="connsiteY46" fmla="*/ 419100 h 2151502"/>
                <a:gd name="connsiteX47" fmla="*/ 5995038 w 8548535"/>
                <a:gd name="connsiteY47" fmla="*/ 431800 h 2151502"/>
                <a:gd name="connsiteX48" fmla="*/ 5956938 w 8548535"/>
                <a:gd name="connsiteY48" fmla="*/ 444500 h 2151502"/>
                <a:gd name="connsiteX49" fmla="*/ 5906138 w 8548535"/>
                <a:gd name="connsiteY49" fmla="*/ 469900 h 2151502"/>
                <a:gd name="connsiteX50" fmla="*/ 5868038 w 8548535"/>
                <a:gd name="connsiteY50" fmla="*/ 482600 h 2151502"/>
                <a:gd name="connsiteX51" fmla="*/ 5829938 w 8548535"/>
                <a:gd name="connsiteY51" fmla="*/ 508000 h 2151502"/>
                <a:gd name="connsiteX52" fmla="*/ 5791838 w 8548535"/>
                <a:gd name="connsiteY52" fmla="*/ 520700 h 2151502"/>
                <a:gd name="connsiteX53" fmla="*/ 5728338 w 8548535"/>
                <a:gd name="connsiteY53" fmla="*/ 546100 h 2151502"/>
                <a:gd name="connsiteX54" fmla="*/ 5690238 w 8548535"/>
                <a:gd name="connsiteY54" fmla="*/ 558800 h 2151502"/>
                <a:gd name="connsiteX55" fmla="*/ 5575938 w 8548535"/>
                <a:gd name="connsiteY55" fmla="*/ 622300 h 2151502"/>
                <a:gd name="connsiteX56" fmla="*/ 5499738 w 8548535"/>
                <a:gd name="connsiteY56" fmla="*/ 635000 h 2151502"/>
                <a:gd name="connsiteX57" fmla="*/ 5398138 w 8548535"/>
                <a:gd name="connsiteY57" fmla="*/ 685800 h 2151502"/>
                <a:gd name="connsiteX58" fmla="*/ 5309238 w 8548535"/>
                <a:gd name="connsiteY58" fmla="*/ 736600 h 2151502"/>
                <a:gd name="connsiteX59" fmla="*/ 5233038 w 8548535"/>
                <a:gd name="connsiteY59" fmla="*/ 762000 h 2151502"/>
                <a:gd name="connsiteX60" fmla="*/ 5118738 w 8548535"/>
                <a:gd name="connsiteY60" fmla="*/ 812800 h 2151502"/>
                <a:gd name="connsiteX61" fmla="*/ 5080638 w 8548535"/>
                <a:gd name="connsiteY61" fmla="*/ 838200 h 2151502"/>
                <a:gd name="connsiteX62" fmla="*/ 5004438 w 8548535"/>
                <a:gd name="connsiteY62" fmla="*/ 850900 h 2151502"/>
                <a:gd name="connsiteX63" fmla="*/ 4953638 w 8548535"/>
                <a:gd name="connsiteY63" fmla="*/ 863600 h 2151502"/>
                <a:gd name="connsiteX64" fmla="*/ 4915538 w 8548535"/>
                <a:gd name="connsiteY64" fmla="*/ 889000 h 2151502"/>
                <a:gd name="connsiteX65" fmla="*/ 4775838 w 8548535"/>
                <a:gd name="connsiteY65" fmla="*/ 914400 h 2151502"/>
                <a:gd name="connsiteX66" fmla="*/ 4737738 w 8548535"/>
                <a:gd name="connsiteY66" fmla="*/ 927100 h 2151502"/>
                <a:gd name="connsiteX67" fmla="*/ 4661538 w 8548535"/>
                <a:gd name="connsiteY67" fmla="*/ 939800 h 2151502"/>
                <a:gd name="connsiteX68" fmla="*/ 4623438 w 8548535"/>
                <a:gd name="connsiteY68" fmla="*/ 965200 h 2151502"/>
                <a:gd name="connsiteX69" fmla="*/ 4445638 w 8548535"/>
                <a:gd name="connsiteY69" fmla="*/ 1016000 h 2151502"/>
                <a:gd name="connsiteX70" fmla="*/ 4344038 w 8548535"/>
                <a:gd name="connsiteY70" fmla="*/ 1066800 h 2151502"/>
                <a:gd name="connsiteX71" fmla="*/ 4267838 w 8548535"/>
                <a:gd name="connsiteY71" fmla="*/ 1079500 h 2151502"/>
                <a:gd name="connsiteX72" fmla="*/ 4153538 w 8548535"/>
                <a:gd name="connsiteY72" fmla="*/ 1117600 h 2151502"/>
                <a:gd name="connsiteX73" fmla="*/ 4115438 w 8548535"/>
                <a:gd name="connsiteY73" fmla="*/ 1143000 h 2151502"/>
                <a:gd name="connsiteX74" fmla="*/ 4039238 w 8548535"/>
                <a:gd name="connsiteY74" fmla="*/ 1155700 h 2151502"/>
                <a:gd name="connsiteX75" fmla="*/ 3975738 w 8548535"/>
                <a:gd name="connsiteY75" fmla="*/ 1193800 h 2151502"/>
                <a:gd name="connsiteX76" fmla="*/ 3937638 w 8548535"/>
                <a:gd name="connsiteY76" fmla="*/ 1219200 h 2151502"/>
                <a:gd name="connsiteX77" fmla="*/ 3861438 w 8548535"/>
                <a:gd name="connsiteY77" fmla="*/ 1244600 h 2151502"/>
                <a:gd name="connsiteX78" fmla="*/ 3785238 w 8548535"/>
                <a:gd name="connsiteY78" fmla="*/ 1295400 h 2151502"/>
                <a:gd name="connsiteX79" fmla="*/ 3747138 w 8548535"/>
                <a:gd name="connsiteY79" fmla="*/ 1320800 h 2151502"/>
                <a:gd name="connsiteX80" fmla="*/ 3683638 w 8548535"/>
                <a:gd name="connsiteY80" fmla="*/ 1333500 h 2151502"/>
                <a:gd name="connsiteX81" fmla="*/ 2477138 w 8548535"/>
                <a:gd name="connsiteY81" fmla="*/ 1365250 h 2151502"/>
                <a:gd name="connsiteX82" fmla="*/ 1562738 w 8548535"/>
                <a:gd name="connsiteY82" fmla="*/ 1397000 h 2151502"/>
                <a:gd name="connsiteX83" fmla="*/ 1016638 w 8548535"/>
                <a:gd name="connsiteY83" fmla="*/ 1403350 h 2151502"/>
                <a:gd name="connsiteX84" fmla="*/ 89538 w 8548535"/>
                <a:gd name="connsiteY84" fmla="*/ 1435100 h 2151502"/>
                <a:gd name="connsiteX0" fmla="*/ 89538 w 8548535"/>
                <a:gd name="connsiteY0" fmla="*/ 1435100 h 2151502"/>
                <a:gd name="connsiteX1" fmla="*/ 89538 w 8548535"/>
                <a:gd name="connsiteY1" fmla="*/ 2146300 h 2151502"/>
                <a:gd name="connsiteX2" fmla="*/ 915038 w 8548535"/>
                <a:gd name="connsiteY2" fmla="*/ 2146300 h 2151502"/>
                <a:gd name="connsiteX3" fmla="*/ 1499238 w 8548535"/>
                <a:gd name="connsiteY3" fmla="*/ 2070100 h 2151502"/>
                <a:gd name="connsiteX4" fmla="*/ 1880238 w 8548535"/>
                <a:gd name="connsiteY4" fmla="*/ 2044700 h 2151502"/>
                <a:gd name="connsiteX5" fmla="*/ 3480438 w 8548535"/>
                <a:gd name="connsiteY5" fmla="*/ 2032000 h 2151502"/>
                <a:gd name="connsiteX6" fmla="*/ 3734438 w 8548535"/>
                <a:gd name="connsiteY6" fmla="*/ 2006600 h 2151502"/>
                <a:gd name="connsiteX7" fmla="*/ 4064638 w 8548535"/>
                <a:gd name="connsiteY7" fmla="*/ 1981200 h 2151502"/>
                <a:gd name="connsiteX8" fmla="*/ 4178938 w 8548535"/>
                <a:gd name="connsiteY8" fmla="*/ 1955800 h 2151502"/>
                <a:gd name="connsiteX9" fmla="*/ 4217038 w 8548535"/>
                <a:gd name="connsiteY9" fmla="*/ 1930400 h 2151502"/>
                <a:gd name="connsiteX10" fmla="*/ 4280538 w 8548535"/>
                <a:gd name="connsiteY10" fmla="*/ 1917700 h 2151502"/>
                <a:gd name="connsiteX11" fmla="*/ 4318638 w 8548535"/>
                <a:gd name="connsiteY11" fmla="*/ 1905000 h 2151502"/>
                <a:gd name="connsiteX12" fmla="*/ 4471038 w 8548535"/>
                <a:gd name="connsiteY12" fmla="*/ 1930400 h 2151502"/>
                <a:gd name="connsiteX13" fmla="*/ 4496438 w 8548535"/>
                <a:gd name="connsiteY13" fmla="*/ 1968500 h 2151502"/>
                <a:gd name="connsiteX14" fmla="*/ 4712338 w 8548535"/>
                <a:gd name="connsiteY14" fmla="*/ 1981200 h 2151502"/>
                <a:gd name="connsiteX15" fmla="*/ 5512438 w 8548535"/>
                <a:gd name="connsiteY15" fmla="*/ 1981200 h 2151502"/>
                <a:gd name="connsiteX16" fmla="*/ 5677538 w 8548535"/>
                <a:gd name="connsiteY16" fmla="*/ 1955800 h 2151502"/>
                <a:gd name="connsiteX17" fmla="*/ 5779138 w 8548535"/>
                <a:gd name="connsiteY17" fmla="*/ 1943100 h 2151502"/>
                <a:gd name="connsiteX18" fmla="*/ 5969638 w 8548535"/>
                <a:gd name="connsiteY18" fmla="*/ 1917700 h 2151502"/>
                <a:gd name="connsiteX19" fmla="*/ 6109338 w 8548535"/>
                <a:gd name="connsiteY19" fmla="*/ 1905000 h 2151502"/>
                <a:gd name="connsiteX20" fmla="*/ 6363338 w 8548535"/>
                <a:gd name="connsiteY20" fmla="*/ 1879600 h 2151502"/>
                <a:gd name="connsiteX21" fmla="*/ 7455538 w 8548535"/>
                <a:gd name="connsiteY21" fmla="*/ 1854200 h 2151502"/>
                <a:gd name="connsiteX22" fmla="*/ 7874638 w 8548535"/>
                <a:gd name="connsiteY22" fmla="*/ 1841500 h 2151502"/>
                <a:gd name="connsiteX23" fmla="*/ 8522338 w 8548535"/>
                <a:gd name="connsiteY23" fmla="*/ 1828800 h 2151502"/>
                <a:gd name="connsiteX24" fmla="*/ 8509638 w 8548535"/>
                <a:gd name="connsiteY24" fmla="*/ 1689100 h 2151502"/>
                <a:gd name="connsiteX25" fmla="*/ 8509638 w 8548535"/>
                <a:gd name="connsiteY25" fmla="*/ 736600 h 2151502"/>
                <a:gd name="connsiteX26" fmla="*/ 8547738 w 8548535"/>
                <a:gd name="connsiteY26" fmla="*/ 190500 h 2151502"/>
                <a:gd name="connsiteX27" fmla="*/ 8496938 w 8548535"/>
                <a:gd name="connsiteY27" fmla="*/ 12700 h 2151502"/>
                <a:gd name="connsiteX28" fmla="*/ 8458838 w 8548535"/>
                <a:gd name="connsiteY28" fmla="*/ 0 h 2151502"/>
                <a:gd name="connsiteX29" fmla="*/ 8192138 w 8548535"/>
                <a:gd name="connsiteY29" fmla="*/ 12700 h 2151502"/>
                <a:gd name="connsiteX30" fmla="*/ 8154038 w 8548535"/>
                <a:gd name="connsiteY30" fmla="*/ 38100 h 2151502"/>
                <a:gd name="connsiteX31" fmla="*/ 8001638 w 8548535"/>
                <a:gd name="connsiteY31" fmla="*/ 50800 h 2151502"/>
                <a:gd name="connsiteX32" fmla="*/ 7658738 w 8548535"/>
                <a:gd name="connsiteY32" fmla="*/ 63500 h 2151502"/>
                <a:gd name="connsiteX33" fmla="*/ 7519038 w 8548535"/>
                <a:gd name="connsiteY33" fmla="*/ 76200 h 2151502"/>
                <a:gd name="connsiteX34" fmla="*/ 7353938 w 8548535"/>
                <a:gd name="connsiteY34" fmla="*/ 114300 h 2151502"/>
                <a:gd name="connsiteX35" fmla="*/ 7252338 w 8548535"/>
                <a:gd name="connsiteY35" fmla="*/ 127000 h 2151502"/>
                <a:gd name="connsiteX36" fmla="*/ 7074538 w 8548535"/>
                <a:gd name="connsiteY36" fmla="*/ 152400 h 2151502"/>
                <a:gd name="connsiteX37" fmla="*/ 7023738 w 8548535"/>
                <a:gd name="connsiteY37" fmla="*/ 165100 h 2151502"/>
                <a:gd name="connsiteX38" fmla="*/ 6934838 w 8548535"/>
                <a:gd name="connsiteY38" fmla="*/ 215900 h 2151502"/>
                <a:gd name="connsiteX39" fmla="*/ 6884038 w 8548535"/>
                <a:gd name="connsiteY39" fmla="*/ 228600 h 2151502"/>
                <a:gd name="connsiteX40" fmla="*/ 6744338 w 8548535"/>
                <a:gd name="connsiteY40" fmla="*/ 254000 h 2151502"/>
                <a:gd name="connsiteX41" fmla="*/ 6591938 w 8548535"/>
                <a:gd name="connsiteY41" fmla="*/ 292100 h 2151502"/>
                <a:gd name="connsiteX42" fmla="*/ 6490338 w 8548535"/>
                <a:gd name="connsiteY42" fmla="*/ 330200 h 2151502"/>
                <a:gd name="connsiteX43" fmla="*/ 6426838 w 8548535"/>
                <a:gd name="connsiteY43" fmla="*/ 342900 h 2151502"/>
                <a:gd name="connsiteX44" fmla="*/ 6376038 w 8548535"/>
                <a:gd name="connsiteY44" fmla="*/ 355600 h 2151502"/>
                <a:gd name="connsiteX45" fmla="*/ 6147438 w 8548535"/>
                <a:gd name="connsiteY45" fmla="*/ 381000 h 2151502"/>
                <a:gd name="connsiteX46" fmla="*/ 6033138 w 8548535"/>
                <a:gd name="connsiteY46" fmla="*/ 419100 h 2151502"/>
                <a:gd name="connsiteX47" fmla="*/ 5995038 w 8548535"/>
                <a:gd name="connsiteY47" fmla="*/ 431800 h 2151502"/>
                <a:gd name="connsiteX48" fmla="*/ 5956938 w 8548535"/>
                <a:gd name="connsiteY48" fmla="*/ 444500 h 2151502"/>
                <a:gd name="connsiteX49" fmla="*/ 5906138 w 8548535"/>
                <a:gd name="connsiteY49" fmla="*/ 469900 h 2151502"/>
                <a:gd name="connsiteX50" fmla="*/ 5868038 w 8548535"/>
                <a:gd name="connsiteY50" fmla="*/ 482600 h 2151502"/>
                <a:gd name="connsiteX51" fmla="*/ 5829938 w 8548535"/>
                <a:gd name="connsiteY51" fmla="*/ 508000 h 2151502"/>
                <a:gd name="connsiteX52" fmla="*/ 5791838 w 8548535"/>
                <a:gd name="connsiteY52" fmla="*/ 520700 h 2151502"/>
                <a:gd name="connsiteX53" fmla="*/ 5728338 w 8548535"/>
                <a:gd name="connsiteY53" fmla="*/ 546100 h 2151502"/>
                <a:gd name="connsiteX54" fmla="*/ 5690238 w 8548535"/>
                <a:gd name="connsiteY54" fmla="*/ 558800 h 2151502"/>
                <a:gd name="connsiteX55" fmla="*/ 5575938 w 8548535"/>
                <a:gd name="connsiteY55" fmla="*/ 622300 h 2151502"/>
                <a:gd name="connsiteX56" fmla="*/ 5499738 w 8548535"/>
                <a:gd name="connsiteY56" fmla="*/ 635000 h 2151502"/>
                <a:gd name="connsiteX57" fmla="*/ 5398138 w 8548535"/>
                <a:gd name="connsiteY57" fmla="*/ 685800 h 2151502"/>
                <a:gd name="connsiteX58" fmla="*/ 5309238 w 8548535"/>
                <a:gd name="connsiteY58" fmla="*/ 736600 h 2151502"/>
                <a:gd name="connsiteX59" fmla="*/ 5233038 w 8548535"/>
                <a:gd name="connsiteY59" fmla="*/ 762000 h 2151502"/>
                <a:gd name="connsiteX60" fmla="*/ 5118738 w 8548535"/>
                <a:gd name="connsiteY60" fmla="*/ 812800 h 2151502"/>
                <a:gd name="connsiteX61" fmla="*/ 5080638 w 8548535"/>
                <a:gd name="connsiteY61" fmla="*/ 838200 h 2151502"/>
                <a:gd name="connsiteX62" fmla="*/ 5004438 w 8548535"/>
                <a:gd name="connsiteY62" fmla="*/ 850900 h 2151502"/>
                <a:gd name="connsiteX63" fmla="*/ 4953638 w 8548535"/>
                <a:gd name="connsiteY63" fmla="*/ 863600 h 2151502"/>
                <a:gd name="connsiteX64" fmla="*/ 4915538 w 8548535"/>
                <a:gd name="connsiteY64" fmla="*/ 889000 h 2151502"/>
                <a:gd name="connsiteX65" fmla="*/ 4775838 w 8548535"/>
                <a:gd name="connsiteY65" fmla="*/ 914400 h 2151502"/>
                <a:gd name="connsiteX66" fmla="*/ 4737738 w 8548535"/>
                <a:gd name="connsiteY66" fmla="*/ 927100 h 2151502"/>
                <a:gd name="connsiteX67" fmla="*/ 4661538 w 8548535"/>
                <a:gd name="connsiteY67" fmla="*/ 939800 h 2151502"/>
                <a:gd name="connsiteX68" fmla="*/ 4623438 w 8548535"/>
                <a:gd name="connsiteY68" fmla="*/ 965200 h 2151502"/>
                <a:gd name="connsiteX69" fmla="*/ 4445638 w 8548535"/>
                <a:gd name="connsiteY69" fmla="*/ 1016000 h 2151502"/>
                <a:gd name="connsiteX70" fmla="*/ 4344038 w 8548535"/>
                <a:gd name="connsiteY70" fmla="*/ 1066800 h 2151502"/>
                <a:gd name="connsiteX71" fmla="*/ 4267838 w 8548535"/>
                <a:gd name="connsiteY71" fmla="*/ 1079500 h 2151502"/>
                <a:gd name="connsiteX72" fmla="*/ 4153538 w 8548535"/>
                <a:gd name="connsiteY72" fmla="*/ 1117600 h 2151502"/>
                <a:gd name="connsiteX73" fmla="*/ 4115438 w 8548535"/>
                <a:gd name="connsiteY73" fmla="*/ 1143000 h 2151502"/>
                <a:gd name="connsiteX74" fmla="*/ 4039238 w 8548535"/>
                <a:gd name="connsiteY74" fmla="*/ 1155700 h 2151502"/>
                <a:gd name="connsiteX75" fmla="*/ 3975738 w 8548535"/>
                <a:gd name="connsiteY75" fmla="*/ 1193800 h 2151502"/>
                <a:gd name="connsiteX76" fmla="*/ 3937638 w 8548535"/>
                <a:gd name="connsiteY76" fmla="*/ 1219200 h 2151502"/>
                <a:gd name="connsiteX77" fmla="*/ 3861438 w 8548535"/>
                <a:gd name="connsiteY77" fmla="*/ 1244600 h 2151502"/>
                <a:gd name="connsiteX78" fmla="*/ 3785238 w 8548535"/>
                <a:gd name="connsiteY78" fmla="*/ 1295400 h 2151502"/>
                <a:gd name="connsiteX79" fmla="*/ 3747138 w 8548535"/>
                <a:gd name="connsiteY79" fmla="*/ 1320800 h 2151502"/>
                <a:gd name="connsiteX80" fmla="*/ 3683638 w 8548535"/>
                <a:gd name="connsiteY80" fmla="*/ 1333500 h 2151502"/>
                <a:gd name="connsiteX81" fmla="*/ 2477138 w 8548535"/>
                <a:gd name="connsiteY81" fmla="*/ 1365250 h 2151502"/>
                <a:gd name="connsiteX82" fmla="*/ 1562738 w 8548535"/>
                <a:gd name="connsiteY82" fmla="*/ 1397000 h 2151502"/>
                <a:gd name="connsiteX83" fmla="*/ 1016638 w 8548535"/>
                <a:gd name="connsiteY83" fmla="*/ 1403350 h 2151502"/>
                <a:gd name="connsiteX84" fmla="*/ 89538 w 8548535"/>
                <a:gd name="connsiteY84" fmla="*/ 1435100 h 2151502"/>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1880238 w 8548535"/>
                <a:gd name="connsiteY4" fmla="*/ 2044700 h 2146911"/>
                <a:gd name="connsiteX5" fmla="*/ 3480438 w 8548535"/>
                <a:gd name="connsiteY5" fmla="*/ 2032000 h 2146911"/>
                <a:gd name="connsiteX6" fmla="*/ 3734438 w 8548535"/>
                <a:gd name="connsiteY6" fmla="*/ 2006600 h 2146911"/>
                <a:gd name="connsiteX7" fmla="*/ 4064638 w 8548535"/>
                <a:gd name="connsiteY7" fmla="*/ 1981200 h 2146911"/>
                <a:gd name="connsiteX8" fmla="*/ 4178938 w 8548535"/>
                <a:gd name="connsiteY8" fmla="*/ 1955800 h 2146911"/>
                <a:gd name="connsiteX9" fmla="*/ 4217038 w 8548535"/>
                <a:gd name="connsiteY9" fmla="*/ 1930400 h 2146911"/>
                <a:gd name="connsiteX10" fmla="*/ 4280538 w 8548535"/>
                <a:gd name="connsiteY10" fmla="*/ 1917700 h 2146911"/>
                <a:gd name="connsiteX11" fmla="*/ 4318638 w 8548535"/>
                <a:gd name="connsiteY11" fmla="*/ 1905000 h 2146911"/>
                <a:gd name="connsiteX12" fmla="*/ 4471038 w 8548535"/>
                <a:gd name="connsiteY12" fmla="*/ 1930400 h 2146911"/>
                <a:gd name="connsiteX13" fmla="*/ 4496438 w 8548535"/>
                <a:gd name="connsiteY13" fmla="*/ 1968500 h 2146911"/>
                <a:gd name="connsiteX14" fmla="*/ 4712338 w 8548535"/>
                <a:gd name="connsiteY14" fmla="*/ 1981200 h 2146911"/>
                <a:gd name="connsiteX15" fmla="*/ 5512438 w 8548535"/>
                <a:gd name="connsiteY15" fmla="*/ 1981200 h 2146911"/>
                <a:gd name="connsiteX16" fmla="*/ 5677538 w 8548535"/>
                <a:gd name="connsiteY16" fmla="*/ 1955800 h 2146911"/>
                <a:gd name="connsiteX17" fmla="*/ 5779138 w 8548535"/>
                <a:gd name="connsiteY17" fmla="*/ 1943100 h 2146911"/>
                <a:gd name="connsiteX18" fmla="*/ 5969638 w 8548535"/>
                <a:gd name="connsiteY18" fmla="*/ 1917700 h 2146911"/>
                <a:gd name="connsiteX19" fmla="*/ 6109338 w 8548535"/>
                <a:gd name="connsiteY19" fmla="*/ 1905000 h 2146911"/>
                <a:gd name="connsiteX20" fmla="*/ 6363338 w 8548535"/>
                <a:gd name="connsiteY20" fmla="*/ 1879600 h 2146911"/>
                <a:gd name="connsiteX21" fmla="*/ 7455538 w 8548535"/>
                <a:gd name="connsiteY21" fmla="*/ 1854200 h 2146911"/>
                <a:gd name="connsiteX22" fmla="*/ 7874638 w 8548535"/>
                <a:gd name="connsiteY22" fmla="*/ 1841500 h 2146911"/>
                <a:gd name="connsiteX23" fmla="*/ 8522338 w 8548535"/>
                <a:gd name="connsiteY23" fmla="*/ 1828800 h 2146911"/>
                <a:gd name="connsiteX24" fmla="*/ 8509638 w 8548535"/>
                <a:gd name="connsiteY24" fmla="*/ 1689100 h 2146911"/>
                <a:gd name="connsiteX25" fmla="*/ 8509638 w 8548535"/>
                <a:gd name="connsiteY25" fmla="*/ 736600 h 2146911"/>
                <a:gd name="connsiteX26" fmla="*/ 8547738 w 8548535"/>
                <a:gd name="connsiteY26" fmla="*/ 190500 h 2146911"/>
                <a:gd name="connsiteX27" fmla="*/ 8496938 w 8548535"/>
                <a:gd name="connsiteY27" fmla="*/ 12700 h 2146911"/>
                <a:gd name="connsiteX28" fmla="*/ 8458838 w 8548535"/>
                <a:gd name="connsiteY28" fmla="*/ 0 h 2146911"/>
                <a:gd name="connsiteX29" fmla="*/ 8192138 w 8548535"/>
                <a:gd name="connsiteY29" fmla="*/ 12700 h 2146911"/>
                <a:gd name="connsiteX30" fmla="*/ 8154038 w 8548535"/>
                <a:gd name="connsiteY30" fmla="*/ 38100 h 2146911"/>
                <a:gd name="connsiteX31" fmla="*/ 8001638 w 8548535"/>
                <a:gd name="connsiteY31" fmla="*/ 50800 h 2146911"/>
                <a:gd name="connsiteX32" fmla="*/ 7658738 w 8548535"/>
                <a:gd name="connsiteY32" fmla="*/ 63500 h 2146911"/>
                <a:gd name="connsiteX33" fmla="*/ 7519038 w 8548535"/>
                <a:gd name="connsiteY33" fmla="*/ 76200 h 2146911"/>
                <a:gd name="connsiteX34" fmla="*/ 7353938 w 8548535"/>
                <a:gd name="connsiteY34" fmla="*/ 114300 h 2146911"/>
                <a:gd name="connsiteX35" fmla="*/ 7252338 w 8548535"/>
                <a:gd name="connsiteY35" fmla="*/ 127000 h 2146911"/>
                <a:gd name="connsiteX36" fmla="*/ 7074538 w 8548535"/>
                <a:gd name="connsiteY36" fmla="*/ 152400 h 2146911"/>
                <a:gd name="connsiteX37" fmla="*/ 7023738 w 8548535"/>
                <a:gd name="connsiteY37" fmla="*/ 165100 h 2146911"/>
                <a:gd name="connsiteX38" fmla="*/ 6934838 w 8548535"/>
                <a:gd name="connsiteY38" fmla="*/ 215900 h 2146911"/>
                <a:gd name="connsiteX39" fmla="*/ 6884038 w 8548535"/>
                <a:gd name="connsiteY39" fmla="*/ 228600 h 2146911"/>
                <a:gd name="connsiteX40" fmla="*/ 6744338 w 8548535"/>
                <a:gd name="connsiteY40" fmla="*/ 254000 h 2146911"/>
                <a:gd name="connsiteX41" fmla="*/ 6591938 w 8548535"/>
                <a:gd name="connsiteY41" fmla="*/ 292100 h 2146911"/>
                <a:gd name="connsiteX42" fmla="*/ 6490338 w 8548535"/>
                <a:gd name="connsiteY42" fmla="*/ 330200 h 2146911"/>
                <a:gd name="connsiteX43" fmla="*/ 6426838 w 8548535"/>
                <a:gd name="connsiteY43" fmla="*/ 342900 h 2146911"/>
                <a:gd name="connsiteX44" fmla="*/ 6376038 w 8548535"/>
                <a:gd name="connsiteY44" fmla="*/ 355600 h 2146911"/>
                <a:gd name="connsiteX45" fmla="*/ 6147438 w 8548535"/>
                <a:gd name="connsiteY45" fmla="*/ 381000 h 2146911"/>
                <a:gd name="connsiteX46" fmla="*/ 6033138 w 8548535"/>
                <a:gd name="connsiteY46" fmla="*/ 419100 h 2146911"/>
                <a:gd name="connsiteX47" fmla="*/ 5995038 w 8548535"/>
                <a:gd name="connsiteY47" fmla="*/ 431800 h 2146911"/>
                <a:gd name="connsiteX48" fmla="*/ 5956938 w 8548535"/>
                <a:gd name="connsiteY48" fmla="*/ 444500 h 2146911"/>
                <a:gd name="connsiteX49" fmla="*/ 5906138 w 8548535"/>
                <a:gd name="connsiteY49" fmla="*/ 469900 h 2146911"/>
                <a:gd name="connsiteX50" fmla="*/ 5868038 w 8548535"/>
                <a:gd name="connsiteY50" fmla="*/ 482600 h 2146911"/>
                <a:gd name="connsiteX51" fmla="*/ 5829938 w 8548535"/>
                <a:gd name="connsiteY51" fmla="*/ 508000 h 2146911"/>
                <a:gd name="connsiteX52" fmla="*/ 5791838 w 8548535"/>
                <a:gd name="connsiteY52" fmla="*/ 520700 h 2146911"/>
                <a:gd name="connsiteX53" fmla="*/ 5728338 w 8548535"/>
                <a:gd name="connsiteY53" fmla="*/ 546100 h 2146911"/>
                <a:gd name="connsiteX54" fmla="*/ 5690238 w 8548535"/>
                <a:gd name="connsiteY54" fmla="*/ 558800 h 2146911"/>
                <a:gd name="connsiteX55" fmla="*/ 5575938 w 8548535"/>
                <a:gd name="connsiteY55" fmla="*/ 622300 h 2146911"/>
                <a:gd name="connsiteX56" fmla="*/ 5499738 w 8548535"/>
                <a:gd name="connsiteY56" fmla="*/ 635000 h 2146911"/>
                <a:gd name="connsiteX57" fmla="*/ 5398138 w 8548535"/>
                <a:gd name="connsiteY57" fmla="*/ 685800 h 2146911"/>
                <a:gd name="connsiteX58" fmla="*/ 5309238 w 8548535"/>
                <a:gd name="connsiteY58" fmla="*/ 736600 h 2146911"/>
                <a:gd name="connsiteX59" fmla="*/ 5233038 w 8548535"/>
                <a:gd name="connsiteY59" fmla="*/ 762000 h 2146911"/>
                <a:gd name="connsiteX60" fmla="*/ 5118738 w 8548535"/>
                <a:gd name="connsiteY60" fmla="*/ 812800 h 2146911"/>
                <a:gd name="connsiteX61" fmla="*/ 5080638 w 8548535"/>
                <a:gd name="connsiteY61" fmla="*/ 838200 h 2146911"/>
                <a:gd name="connsiteX62" fmla="*/ 5004438 w 8548535"/>
                <a:gd name="connsiteY62" fmla="*/ 850900 h 2146911"/>
                <a:gd name="connsiteX63" fmla="*/ 4953638 w 8548535"/>
                <a:gd name="connsiteY63" fmla="*/ 863600 h 2146911"/>
                <a:gd name="connsiteX64" fmla="*/ 4915538 w 8548535"/>
                <a:gd name="connsiteY64" fmla="*/ 889000 h 2146911"/>
                <a:gd name="connsiteX65" fmla="*/ 4775838 w 8548535"/>
                <a:gd name="connsiteY65" fmla="*/ 914400 h 2146911"/>
                <a:gd name="connsiteX66" fmla="*/ 4737738 w 8548535"/>
                <a:gd name="connsiteY66" fmla="*/ 927100 h 2146911"/>
                <a:gd name="connsiteX67" fmla="*/ 4661538 w 8548535"/>
                <a:gd name="connsiteY67" fmla="*/ 939800 h 2146911"/>
                <a:gd name="connsiteX68" fmla="*/ 4623438 w 8548535"/>
                <a:gd name="connsiteY68" fmla="*/ 965200 h 2146911"/>
                <a:gd name="connsiteX69" fmla="*/ 4445638 w 8548535"/>
                <a:gd name="connsiteY69" fmla="*/ 1016000 h 2146911"/>
                <a:gd name="connsiteX70" fmla="*/ 4344038 w 8548535"/>
                <a:gd name="connsiteY70" fmla="*/ 1066800 h 2146911"/>
                <a:gd name="connsiteX71" fmla="*/ 4267838 w 8548535"/>
                <a:gd name="connsiteY71" fmla="*/ 1079500 h 2146911"/>
                <a:gd name="connsiteX72" fmla="*/ 4153538 w 8548535"/>
                <a:gd name="connsiteY72" fmla="*/ 1117600 h 2146911"/>
                <a:gd name="connsiteX73" fmla="*/ 4115438 w 8548535"/>
                <a:gd name="connsiteY73" fmla="*/ 1143000 h 2146911"/>
                <a:gd name="connsiteX74" fmla="*/ 4039238 w 8548535"/>
                <a:gd name="connsiteY74" fmla="*/ 1155700 h 2146911"/>
                <a:gd name="connsiteX75" fmla="*/ 3975738 w 8548535"/>
                <a:gd name="connsiteY75" fmla="*/ 1193800 h 2146911"/>
                <a:gd name="connsiteX76" fmla="*/ 3937638 w 8548535"/>
                <a:gd name="connsiteY76" fmla="*/ 1219200 h 2146911"/>
                <a:gd name="connsiteX77" fmla="*/ 3861438 w 8548535"/>
                <a:gd name="connsiteY77" fmla="*/ 1244600 h 2146911"/>
                <a:gd name="connsiteX78" fmla="*/ 3785238 w 8548535"/>
                <a:gd name="connsiteY78" fmla="*/ 1295400 h 2146911"/>
                <a:gd name="connsiteX79" fmla="*/ 3747138 w 8548535"/>
                <a:gd name="connsiteY79" fmla="*/ 1320800 h 2146911"/>
                <a:gd name="connsiteX80" fmla="*/ 3683638 w 8548535"/>
                <a:gd name="connsiteY80" fmla="*/ 1333500 h 2146911"/>
                <a:gd name="connsiteX81" fmla="*/ 2477138 w 8548535"/>
                <a:gd name="connsiteY81" fmla="*/ 1365250 h 2146911"/>
                <a:gd name="connsiteX82" fmla="*/ 1562738 w 8548535"/>
                <a:gd name="connsiteY82" fmla="*/ 1397000 h 2146911"/>
                <a:gd name="connsiteX83" fmla="*/ 1016638 w 8548535"/>
                <a:gd name="connsiteY83" fmla="*/ 1403350 h 2146911"/>
                <a:gd name="connsiteX84" fmla="*/ 89538 w 8548535"/>
                <a:gd name="connsiteY8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32000 h 2146911"/>
                <a:gd name="connsiteX6" fmla="*/ 3734438 w 8548535"/>
                <a:gd name="connsiteY6" fmla="*/ 2006600 h 2146911"/>
                <a:gd name="connsiteX7" fmla="*/ 4064638 w 8548535"/>
                <a:gd name="connsiteY7" fmla="*/ 1981200 h 2146911"/>
                <a:gd name="connsiteX8" fmla="*/ 4178938 w 8548535"/>
                <a:gd name="connsiteY8" fmla="*/ 1955800 h 2146911"/>
                <a:gd name="connsiteX9" fmla="*/ 4217038 w 8548535"/>
                <a:gd name="connsiteY9" fmla="*/ 1930400 h 2146911"/>
                <a:gd name="connsiteX10" fmla="*/ 4280538 w 8548535"/>
                <a:gd name="connsiteY10" fmla="*/ 1917700 h 2146911"/>
                <a:gd name="connsiteX11" fmla="*/ 4318638 w 8548535"/>
                <a:gd name="connsiteY11" fmla="*/ 1905000 h 2146911"/>
                <a:gd name="connsiteX12" fmla="*/ 4471038 w 8548535"/>
                <a:gd name="connsiteY12" fmla="*/ 1930400 h 2146911"/>
                <a:gd name="connsiteX13" fmla="*/ 4496438 w 8548535"/>
                <a:gd name="connsiteY13" fmla="*/ 1968500 h 2146911"/>
                <a:gd name="connsiteX14" fmla="*/ 4712338 w 8548535"/>
                <a:gd name="connsiteY14" fmla="*/ 1981200 h 2146911"/>
                <a:gd name="connsiteX15" fmla="*/ 5512438 w 8548535"/>
                <a:gd name="connsiteY15" fmla="*/ 1981200 h 2146911"/>
                <a:gd name="connsiteX16" fmla="*/ 5677538 w 8548535"/>
                <a:gd name="connsiteY16" fmla="*/ 1955800 h 2146911"/>
                <a:gd name="connsiteX17" fmla="*/ 5779138 w 8548535"/>
                <a:gd name="connsiteY17" fmla="*/ 1943100 h 2146911"/>
                <a:gd name="connsiteX18" fmla="*/ 5969638 w 8548535"/>
                <a:gd name="connsiteY18" fmla="*/ 1917700 h 2146911"/>
                <a:gd name="connsiteX19" fmla="*/ 6109338 w 8548535"/>
                <a:gd name="connsiteY19" fmla="*/ 1905000 h 2146911"/>
                <a:gd name="connsiteX20" fmla="*/ 6363338 w 8548535"/>
                <a:gd name="connsiteY20" fmla="*/ 1879600 h 2146911"/>
                <a:gd name="connsiteX21" fmla="*/ 7455538 w 8548535"/>
                <a:gd name="connsiteY21" fmla="*/ 1854200 h 2146911"/>
                <a:gd name="connsiteX22" fmla="*/ 7874638 w 8548535"/>
                <a:gd name="connsiteY22" fmla="*/ 1841500 h 2146911"/>
                <a:gd name="connsiteX23" fmla="*/ 8522338 w 8548535"/>
                <a:gd name="connsiteY23" fmla="*/ 1828800 h 2146911"/>
                <a:gd name="connsiteX24" fmla="*/ 8509638 w 8548535"/>
                <a:gd name="connsiteY24" fmla="*/ 1689100 h 2146911"/>
                <a:gd name="connsiteX25" fmla="*/ 8509638 w 8548535"/>
                <a:gd name="connsiteY25" fmla="*/ 736600 h 2146911"/>
                <a:gd name="connsiteX26" fmla="*/ 8547738 w 8548535"/>
                <a:gd name="connsiteY26" fmla="*/ 190500 h 2146911"/>
                <a:gd name="connsiteX27" fmla="*/ 8496938 w 8548535"/>
                <a:gd name="connsiteY27" fmla="*/ 12700 h 2146911"/>
                <a:gd name="connsiteX28" fmla="*/ 8458838 w 8548535"/>
                <a:gd name="connsiteY28" fmla="*/ 0 h 2146911"/>
                <a:gd name="connsiteX29" fmla="*/ 8192138 w 8548535"/>
                <a:gd name="connsiteY29" fmla="*/ 12700 h 2146911"/>
                <a:gd name="connsiteX30" fmla="*/ 8154038 w 8548535"/>
                <a:gd name="connsiteY30" fmla="*/ 38100 h 2146911"/>
                <a:gd name="connsiteX31" fmla="*/ 8001638 w 8548535"/>
                <a:gd name="connsiteY31" fmla="*/ 50800 h 2146911"/>
                <a:gd name="connsiteX32" fmla="*/ 7658738 w 8548535"/>
                <a:gd name="connsiteY32" fmla="*/ 63500 h 2146911"/>
                <a:gd name="connsiteX33" fmla="*/ 7519038 w 8548535"/>
                <a:gd name="connsiteY33" fmla="*/ 76200 h 2146911"/>
                <a:gd name="connsiteX34" fmla="*/ 7353938 w 8548535"/>
                <a:gd name="connsiteY34" fmla="*/ 114300 h 2146911"/>
                <a:gd name="connsiteX35" fmla="*/ 7252338 w 8548535"/>
                <a:gd name="connsiteY35" fmla="*/ 127000 h 2146911"/>
                <a:gd name="connsiteX36" fmla="*/ 7074538 w 8548535"/>
                <a:gd name="connsiteY36" fmla="*/ 152400 h 2146911"/>
                <a:gd name="connsiteX37" fmla="*/ 7023738 w 8548535"/>
                <a:gd name="connsiteY37" fmla="*/ 165100 h 2146911"/>
                <a:gd name="connsiteX38" fmla="*/ 6934838 w 8548535"/>
                <a:gd name="connsiteY38" fmla="*/ 215900 h 2146911"/>
                <a:gd name="connsiteX39" fmla="*/ 6884038 w 8548535"/>
                <a:gd name="connsiteY39" fmla="*/ 228600 h 2146911"/>
                <a:gd name="connsiteX40" fmla="*/ 6744338 w 8548535"/>
                <a:gd name="connsiteY40" fmla="*/ 254000 h 2146911"/>
                <a:gd name="connsiteX41" fmla="*/ 6591938 w 8548535"/>
                <a:gd name="connsiteY41" fmla="*/ 292100 h 2146911"/>
                <a:gd name="connsiteX42" fmla="*/ 6490338 w 8548535"/>
                <a:gd name="connsiteY42" fmla="*/ 330200 h 2146911"/>
                <a:gd name="connsiteX43" fmla="*/ 6426838 w 8548535"/>
                <a:gd name="connsiteY43" fmla="*/ 342900 h 2146911"/>
                <a:gd name="connsiteX44" fmla="*/ 6376038 w 8548535"/>
                <a:gd name="connsiteY44" fmla="*/ 355600 h 2146911"/>
                <a:gd name="connsiteX45" fmla="*/ 6147438 w 8548535"/>
                <a:gd name="connsiteY45" fmla="*/ 381000 h 2146911"/>
                <a:gd name="connsiteX46" fmla="*/ 6033138 w 8548535"/>
                <a:gd name="connsiteY46" fmla="*/ 419100 h 2146911"/>
                <a:gd name="connsiteX47" fmla="*/ 5995038 w 8548535"/>
                <a:gd name="connsiteY47" fmla="*/ 431800 h 2146911"/>
                <a:gd name="connsiteX48" fmla="*/ 5956938 w 8548535"/>
                <a:gd name="connsiteY48" fmla="*/ 444500 h 2146911"/>
                <a:gd name="connsiteX49" fmla="*/ 5906138 w 8548535"/>
                <a:gd name="connsiteY49" fmla="*/ 469900 h 2146911"/>
                <a:gd name="connsiteX50" fmla="*/ 5868038 w 8548535"/>
                <a:gd name="connsiteY50" fmla="*/ 482600 h 2146911"/>
                <a:gd name="connsiteX51" fmla="*/ 5829938 w 8548535"/>
                <a:gd name="connsiteY51" fmla="*/ 508000 h 2146911"/>
                <a:gd name="connsiteX52" fmla="*/ 5791838 w 8548535"/>
                <a:gd name="connsiteY52" fmla="*/ 520700 h 2146911"/>
                <a:gd name="connsiteX53" fmla="*/ 5728338 w 8548535"/>
                <a:gd name="connsiteY53" fmla="*/ 546100 h 2146911"/>
                <a:gd name="connsiteX54" fmla="*/ 5690238 w 8548535"/>
                <a:gd name="connsiteY54" fmla="*/ 558800 h 2146911"/>
                <a:gd name="connsiteX55" fmla="*/ 5575938 w 8548535"/>
                <a:gd name="connsiteY55" fmla="*/ 622300 h 2146911"/>
                <a:gd name="connsiteX56" fmla="*/ 5499738 w 8548535"/>
                <a:gd name="connsiteY56" fmla="*/ 635000 h 2146911"/>
                <a:gd name="connsiteX57" fmla="*/ 5398138 w 8548535"/>
                <a:gd name="connsiteY57" fmla="*/ 685800 h 2146911"/>
                <a:gd name="connsiteX58" fmla="*/ 5309238 w 8548535"/>
                <a:gd name="connsiteY58" fmla="*/ 736600 h 2146911"/>
                <a:gd name="connsiteX59" fmla="*/ 5233038 w 8548535"/>
                <a:gd name="connsiteY59" fmla="*/ 762000 h 2146911"/>
                <a:gd name="connsiteX60" fmla="*/ 5118738 w 8548535"/>
                <a:gd name="connsiteY60" fmla="*/ 812800 h 2146911"/>
                <a:gd name="connsiteX61" fmla="*/ 5080638 w 8548535"/>
                <a:gd name="connsiteY61" fmla="*/ 838200 h 2146911"/>
                <a:gd name="connsiteX62" fmla="*/ 5004438 w 8548535"/>
                <a:gd name="connsiteY62" fmla="*/ 850900 h 2146911"/>
                <a:gd name="connsiteX63" fmla="*/ 4953638 w 8548535"/>
                <a:gd name="connsiteY63" fmla="*/ 863600 h 2146911"/>
                <a:gd name="connsiteX64" fmla="*/ 4915538 w 8548535"/>
                <a:gd name="connsiteY64" fmla="*/ 889000 h 2146911"/>
                <a:gd name="connsiteX65" fmla="*/ 4775838 w 8548535"/>
                <a:gd name="connsiteY65" fmla="*/ 914400 h 2146911"/>
                <a:gd name="connsiteX66" fmla="*/ 4737738 w 8548535"/>
                <a:gd name="connsiteY66" fmla="*/ 927100 h 2146911"/>
                <a:gd name="connsiteX67" fmla="*/ 4661538 w 8548535"/>
                <a:gd name="connsiteY67" fmla="*/ 939800 h 2146911"/>
                <a:gd name="connsiteX68" fmla="*/ 4623438 w 8548535"/>
                <a:gd name="connsiteY68" fmla="*/ 965200 h 2146911"/>
                <a:gd name="connsiteX69" fmla="*/ 4445638 w 8548535"/>
                <a:gd name="connsiteY69" fmla="*/ 1016000 h 2146911"/>
                <a:gd name="connsiteX70" fmla="*/ 4344038 w 8548535"/>
                <a:gd name="connsiteY70" fmla="*/ 1066800 h 2146911"/>
                <a:gd name="connsiteX71" fmla="*/ 4267838 w 8548535"/>
                <a:gd name="connsiteY71" fmla="*/ 1079500 h 2146911"/>
                <a:gd name="connsiteX72" fmla="*/ 4153538 w 8548535"/>
                <a:gd name="connsiteY72" fmla="*/ 1117600 h 2146911"/>
                <a:gd name="connsiteX73" fmla="*/ 4115438 w 8548535"/>
                <a:gd name="connsiteY73" fmla="*/ 1143000 h 2146911"/>
                <a:gd name="connsiteX74" fmla="*/ 4039238 w 8548535"/>
                <a:gd name="connsiteY74" fmla="*/ 1155700 h 2146911"/>
                <a:gd name="connsiteX75" fmla="*/ 3975738 w 8548535"/>
                <a:gd name="connsiteY75" fmla="*/ 1193800 h 2146911"/>
                <a:gd name="connsiteX76" fmla="*/ 3937638 w 8548535"/>
                <a:gd name="connsiteY76" fmla="*/ 1219200 h 2146911"/>
                <a:gd name="connsiteX77" fmla="*/ 3861438 w 8548535"/>
                <a:gd name="connsiteY77" fmla="*/ 1244600 h 2146911"/>
                <a:gd name="connsiteX78" fmla="*/ 3785238 w 8548535"/>
                <a:gd name="connsiteY78" fmla="*/ 1295400 h 2146911"/>
                <a:gd name="connsiteX79" fmla="*/ 3747138 w 8548535"/>
                <a:gd name="connsiteY79" fmla="*/ 1320800 h 2146911"/>
                <a:gd name="connsiteX80" fmla="*/ 3683638 w 8548535"/>
                <a:gd name="connsiteY80" fmla="*/ 1333500 h 2146911"/>
                <a:gd name="connsiteX81" fmla="*/ 2477138 w 8548535"/>
                <a:gd name="connsiteY81" fmla="*/ 1365250 h 2146911"/>
                <a:gd name="connsiteX82" fmla="*/ 1562738 w 8548535"/>
                <a:gd name="connsiteY82" fmla="*/ 1397000 h 2146911"/>
                <a:gd name="connsiteX83" fmla="*/ 1016638 w 8548535"/>
                <a:gd name="connsiteY83" fmla="*/ 1403350 h 2146911"/>
                <a:gd name="connsiteX84" fmla="*/ 89538 w 8548535"/>
                <a:gd name="connsiteY8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3734438 w 8548535"/>
                <a:gd name="connsiteY6" fmla="*/ 2006600 h 2146911"/>
                <a:gd name="connsiteX7" fmla="*/ 4064638 w 8548535"/>
                <a:gd name="connsiteY7" fmla="*/ 1981200 h 2146911"/>
                <a:gd name="connsiteX8" fmla="*/ 4178938 w 8548535"/>
                <a:gd name="connsiteY8" fmla="*/ 1955800 h 2146911"/>
                <a:gd name="connsiteX9" fmla="*/ 4217038 w 8548535"/>
                <a:gd name="connsiteY9" fmla="*/ 1930400 h 2146911"/>
                <a:gd name="connsiteX10" fmla="*/ 4280538 w 8548535"/>
                <a:gd name="connsiteY10" fmla="*/ 1917700 h 2146911"/>
                <a:gd name="connsiteX11" fmla="*/ 4318638 w 8548535"/>
                <a:gd name="connsiteY11" fmla="*/ 1905000 h 2146911"/>
                <a:gd name="connsiteX12" fmla="*/ 4471038 w 8548535"/>
                <a:gd name="connsiteY12" fmla="*/ 1930400 h 2146911"/>
                <a:gd name="connsiteX13" fmla="*/ 4496438 w 8548535"/>
                <a:gd name="connsiteY13" fmla="*/ 1968500 h 2146911"/>
                <a:gd name="connsiteX14" fmla="*/ 4712338 w 8548535"/>
                <a:gd name="connsiteY14" fmla="*/ 1981200 h 2146911"/>
                <a:gd name="connsiteX15" fmla="*/ 5512438 w 8548535"/>
                <a:gd name="connsiteY15" fmla="*/ 1981200 h 2146911"/>
                <a:gd name="connsiteX16" fmla="*/ 5677538 w 8548535"/>
                <a:gd name="connsiteY16" fmla="*/ 1955800 h 2146911"/>
                <a:gd name="connsiteX17" fmla="*/ 5779138 w 8548535"/>
                <a:gd name="connsiteY17" fmla="*/ 1943100 h 2146911"/>
                <a:gd name="connsiteX18" fmla="*/ 5969638 w 8548535"/>
                <a:gd name="connsiteY18" fmla="*/ 1917700 h 2146911"/>
                <a:gd name="connsiteX19" fmla="*/ 6109338 w 8548535"/>
                <a:gd name="connsiteY19" fmla="*/ 1905000 h 2146911"/>
                <a:gd name="connsiteX20" fmla="*/ 6363338 w 8548535"/>
                <a:gd name="connsiteY20" fmla="*/ 1879600 h 2146911"/>
                <a:gd name="connsiteX21" fmla="*/ 7455538 w 8548535"/>
                <a:gd name="connsiteY21" fmla="*/ 1854200 h 2146911"/>
                <a:gd name="connsiteX22" fmla="*/ 7874638 w 8548535"/>
                <a:gd name="connsiteY22" fmla="*/ 1841500 h 2146911"/>
                <a:gd name="connsiteX23" fmla="*/ 8522338 w 8548535"/>
                <a:gd name="connsiteY23" fmla="*/ 1828800 h 2146911"/>
                <a:gd name="connsiteX24" fmla="*/ 8509638 w 8548535"/>
                <a:gd name="connsiteY24" fmla="*/ 1689100 h 2146911"/>
                <a:gd name="connsiteX25" fmla="*/ 8509638 w 8548535"/>
                <a:gd name="connsiteY25" fmla="*/ 736600 h 2146911"/>
                <a:gd name="connsiteX26" fmla="*/ 8547738 w 8548535"/>
                <a:gd name="connsiteY26" fmla="*/ 190500 h 2146911"/>
                <a:gd name="connsiteX27" fmla="*/ 8496938 w 8548535"/>
                <a:gd name="connsiteY27" fmla="*/ 12700 h 2146911"/>
                <a:gd name="connsiteX28" fmla="*/ 8458838 w 8548535"/>
                <a:gd name="connsiteY28" fmla="*/ 0 h 2146911"/>
                <a:gd name="connsiteX29" fmla="*/ 8192138 w 8548535"/>
                <a:gd name="connsiteY29" fmla="*/ 12700 h 2146911"/>
                <a:gd name="connsiteX30" fmla="*/ 8154038 w 8548535"/>
                <a:gd name="connsiteY30" fmla="*/ 38100 h 2146911"/>
                <a:gd name="connsiteX31" fmla="*/ 8001638 w 8548535"/>
                <a:gd name="connsiteY31" fmla="*/ 50800 h 2146911"/>
                <a:gd name="connsiteX32" fmla="*/ 7658738 w 8548535"/>
                <a:gd name="connsiteY32" fmla="*/ 63500 h 2146911"/>
                <a:gd name="connsiteX33" fmla="*/ 7519038 w 8548535"/>
                <a:gd name="connsiteY33" fmla="*/ 76200 h 2146911"/>
                <a:gd name="connsiteX34" fmla="*/ 7353938 w 8548535"/>
                <a:gd name="connsiteY34" fmla="*/ 114300 h 2146911"/>
                <a:gd name="connsiteX35" fmla="*/ 7252338 w 8548535"/>
                <a:gd name="connsiteY35" fmla="*/ 127000 h 2146911"/>
                <a:gd name="connsiteX36" fmla="*/ 7074538 w 8548535"/>
                <a:gd name="connsiteY36" fmla="*/ 152400 h 2146911"/>
                <a:gd name="connsiteX37" fmla="*/ 7023738 w 8548535"/>
                <a:gd name="connsiteY37" fmla="*/ 165100 h 2146911"/>
                <a:gd name="connsiteX38" fmla="*/ 6934838 w 8548535"/>
                <a:gd name="connsiteY38" fmla="*/ 215900 h 2146911"/>
                <a:gd name="connsiteX39" fmla="*/ 6884038 w 8548535"/>
                <a:gd name="connsiteY39" fmla="*/ 228600 h 2146911"/>
                <a:gd name="connsiteX40" fmla="*/ 6744338 w 8548535"/>
                <a:gd name="connsiteY40" fmla="*/ 254000 h 2146911"/>
                <a:gd name="connsiteX41" fmla="*/ 6591938 w 8548535"/>
                <a:gd name="connsiteY41" fmla="*/ 292100 h 2146911"/>
                <a:gd name="connsiteX42" fmla="*/ 6490338 w 8548535"/>
                <a:gd name="connsiteY42" fmla="*/ 330200 h 2146911"/>
                <a:gd name="connsiteX43" fmla="*/ 6426838 w 8548535"/>
                <a:gd name="connsiteY43" fmla="*/ 342900 h 2146911"/>
                <a:gd name="connsiteX44" fmla="*/ 6376038 w 8548535"/>
                <a:gd name="connsiteY44" fmla="*/ 355600 h 2146911"/>
                <a:gd name="connsiteX45" fmla="*/ 6147438 w 8548535"/>
                <a:gd name="connsiteY45" fmla="*/ 381000 h 2146911"/>
                <a:gd name="connsiteX46" fmla="*/ 6033138 w 8548535"/>
                <a:gd name="connsiteY46" fmla="*/ 419100 h 2146911"/>
                <a:gd name="connsiteX47" fmla="*/ 5995038 w 8548535"/>
                <a:gd name="connsiteY47" fmla="*/ 431800 h 2146911"/>
                <a:gd name="connsiteX48" fmla="*/ 5956938 w 8548535"/>
                <a:gd name="connsiteY48" fmla="*/ 444500 h 2146911"/>
                <a:gd name="connsiteX49" fmla="*/ 5906138 w 8548535"/>
                <a:gd name="connsiteY49" fmla="*/ 469900 h 2146911"/>
                <a:gd name="connsiteX50" fmla="*/ 5868038 w 8548535"/>
                <a:gd name="connsiteY50" fmla="*/ 482600 h 2146911"/>
                <a:gd name="connsiteX51" fmla="*/ 5829938 w 8548535"/>
                <a:gd name="connsiteY51" fmla="*/ 508000 h 2146911"/>
                <a:gd name="connsiteX52" fmla="*/ 5791838 w 8548535"/>
                <a:gd name="connsiteY52" fmla="*/ 520700 h 2146911"/>
                <a:gd name="connsiteX53" fmla="*/ 5728338 w 8548535"/>
                <a:gd name="connsiteY53" fmla="*/ 546100 h 2146911"/>
                <a:gd name="connsiteX54" fmla="*/ 5690238 w 8548535"/>
                <a:gd name="connsiteY54" fmla="*/ 558800 h 2146911"/>
                <a:gd name="connsiteX55" fmla="*/ 5575938 w 8548535"/>
                <a:gd name="connsiteY55" fmla="*/ 622300 h 2146911"/>
                <a:gd name="connsiteX56" fmla="*/ 5499738 w 8548535"/>
                <a:gd name="connsiteY56" fmla="*/ 635000 h 2146911"/>
                <a:gd name="connsiteX57" fmla="*/ 5398138 w 8548535"/>
                <a:gd name="connsiteY57" fmla="*/ 685800 h 2146911"/>
                <a:gd name="connsiteX58" fmla="*/ 5309238 w 8548535"/>
                <a:gd name="connsiteY58" fmla="*/ 736600 h 2146911"/>
                <a:gd name="connsiteX59" fmla="*/ 5233038 w 8548535"/>
                <a:gd name="connsiteY59" fmla="*/ 762000 h 2146911"/>
                <a:gd name="connsiteX60" fmla="*/ 5118738 w 8548535"/>
                <a:gd name="connsiteY60" fmla="*/ 812800 h 2146911"/>
                <a:gd name="connsiteX61" fmla="*/ 5080638 w 8548535"/>
                <a:gd name="connsiteY61" fmla="*/ 838200 h 2146911"/>
                <a:gd name="connsiteX62" fmla="*/ 5004438 w 8548535"/>
                <a:gd name="connsiteY62" fmla="*/ 850900 h 2146911"/>
                <a:gd name="connsiteX63" fmla="*/ 4953638 w 8548535"/>
                <a:gd name="connsiteY63" fmla="*/ 863600 h 2146911"/>
                <a:gd name="connsiteX64" fmla="*/ 4915538 w 8548535"/>
                <a:gd name="connsiteY64" fmla="*/ 889000 h 2146911"/>
                <a:gd name="connsiteX65" fmla="*/ 4775838 w 8548535"/>
                <a:gd name="connsiteY65" fmla="*/ 914400 h 2146911"/>
                <a:gd name="connsiteX66" fmla="*/ 4737738 w 8548535"/>
                <a:gd name="connsiteY66" fmla="*/ 927100 h 2146911"/>
                <a:gd name="connsiteX67" fmla="*/ 4661538 w 8548535"/>
                <a:gd name="connsiteY67" fmla="*/ 939800 h 2146911"/>
                <a:gd name="connsiteX68" fmla="*/ 4623438 w 8548535"/>
                <a:gd name="connsiteY68" fmla="*/ 965200 h 2146911"/>
                <a:gd name="connsiteX69" fmla="*/ 4445638 w 8548535"/>
                <a:gd name="connsiteY69" fmla="*/ 1016000 h 2146911"/>
                <a:gd name="connsiteX70" fmla="*/ 4344038 w 8548535"/>
                <a:gd name="connsiteY70" fmla="*/ 1066800 h 2146911"/>
                <a:gd name="connsiteX71" fmla="*/ 4267838 w 8548535"/>
                <a:gd name="connsiteY71" fmla="*/ 1079500 h 2146911"/>
                <a:gd name="connsiteX72" fmla="*/ 4153538 w 8548535"/>
                <a:gd name="connsiteY72" fmla="*/ 1117600 h 2146911"/>
                <a:gd name="connsiteX73" fmla="*/ 4115438 w 8548535"/>
                <a:gd name="connsiteY73" fmla="*/ 1143000 h 2146911"/>
                <a:gd name="connsiteX74" fmla="*/ 4039238 w 8548535"/>
                <a:gd name="connsiteY74" fmla="*/ 1155700 h 2146911"/>
                <a:gd name="connsiteX75" fmla="*/ 3975738 w 8548535"/>
                <a:gd name="connsiteY75" fmla="*/ 1193800 h 2146911"/>
                <a:gd name="connsiteX76" fmla="*/ 3937638 w 8548535"/>
                <a:gd name="connsiteY76" fmla="*/ 1219200 h 2146911"/>
                <a:gd name="connsiteX77" fmla="*/ 3861438 w 8548535"/>
                <a:gd name="connsiteY77" fmla="*/ 1244600 h 2146911"/>
                <a:gd name="connsiteX78" fmla="*/ 3785238 w 8548535"/>
                <a:gd name="connsiteY78" fmla="*/ 1295400 h 2146911"/>
                <a:gd name="connsiteX79" fmla="*/ 3747138 w 8548535"/>
                <a:gd name="connsiteY79" fmla="*/ 1320800 h 2146911"/>
                <a:gd name="connsiteX80" fmla="*/ 3683638 w 8548535"/>
                <a:gd name="connsiteY80" fmla="*/ 1333500 h 2146911"/>
                <a:gd name="connsiteX81" fmla="*/ 2477138 w 8548535"/>
                <a:gd name="connsiteY81" fmla="*/ 1365250 h 2146911"/>
                <a:gd name="connsiteX82" fmla="*/ 1562738 w 8548535"/>
                <a:gd name="connsiteY82" fmla="*/ 1397000 h 2146911"/>
                <a:gd name="connsiteX83" fmla="*/ 1016638 w 8548535"/>
                <a:gd name="connsiteY83" fmla="*/ 1403350 h 2146911"/>
                <a:gd name="connsiteX84" fmla="*/ 89538 w 8548535"/>
                <a:gd name="connsiteY8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3734438 w 8548535"/>
                <a:gd name="connsiteY6" fmla="*/ 2006600 h 2146911"/>
                <a:gd name="connsiteX7" fmla="*/ 4064638 w 8548535"/>
                <a:gd name="connsiteY7" fmla="*/ 1981200 h 2146911"/>
                <a:gd name="connsiteX8" fmla="*/ 4178938 w 8548535"/>
                <a:gd name="connsiteY8" fmla="*/ 1955800 h 2146911"/>
                <a:gd name="connsiteX9" fmla="*/ 4217038 w 8548535"/>
                <a:gd name="connsiteY9" fmla="*/ 1930400 h 2146911"/>
                <a:gd name="connsiteX10" fmla="*/ 4280538 w 8548535"/>
                <a:gd name="connsiteY10" fmla="*/ 1917700 h 2146911"/>
                <a:gd name="connsiteX11" fmla="*/ 4318638 w 8548535"/>
                <a:gd name="connsiteY11" fmla="*/ 1905000 h 2146911"/>
                <a:gd name="connsiteX12" fmla="*/ 4471038 w 8548535"/>
                <a:gd name="connsiteY12" fmla="*/ 1930400 h 2146911"/>
                <a:gd name="connsiteX13" fmla="*/ 4496438 w 8548535"/>
                <a:gd name="connsiteY13" fmla="*/ 1968500 h 2146911"/>
                <a:gd name="connsiteX14" fmla="*/ 4712338 w 8548535"/>
                <a:gd name="connsiteY14" fmla="*/ 1981200 h 2146911"/>
                <a:gd name="connsiteX15" fmla="*/ 5512438 w 8548535"/>
                <a:gd name="connsiteY15" fmla="*/ 1981200 h 2146911"/>
                <a:gd name="connsiteX16" fmla="*/ 5677538 w 8548535"/>
                <a:gd name="connsiteY16" fmla="*/ 1955800 h 2146911"/>
                <a:gd name="connsiteX17" fmla="*/ 5779138 w 8548535"/>
                <a:gd name="connsiteY17" fmla="*/ 1943100 h 2146911"/>
                <a:gd name="connsiteX18" fmla="*/ 5969638 w 8548535"/>
                <a:gd name="connsiteY18" fmla="*/ 1917700 h 2146911"/>
                <a:gd name="connsiteX19" fmla="*/ 6109338 w 8548535"/>
                <a:gd name="connsiteY19" fmla="*/ 1905000 h 2146911"/>
                <a:gd name="connsiteX20" fmla="*/ 6363338 w 8548535"/>
                <a:gd name="connsiteY20" fmla="*/ 1879600 h 2146911"/>
                <a:gd name="connsiteX21" fmla="*/ 7455538 w 8548535"/>
                <a:gd name="connsiteY21" fmla="*/ 1854200 h 2146911"/>
                <a:gd name="connsiteX22" fmla="*/ 7874638 w 8548535"/>
                <a:gd name="connsiteY22" fmla="*/ 1841500 h 2146911"/>
                <a:gd name="connsiteX23" fmla="*/ 8522338 w 8548535"/>
                <a:gd name="connsiteY23" fmla="*/ 1828800 h 2146911"/>
                <a:gd name="connsiteX24" fmla="*/ 8509638 w 8548535"/>
                <a:gd name="connsiteY24" fmla="*/ 1689100 h 2146911"/>
                <a:gd name="connsiteX25" fmla="*/ 8509638 w 8548535"/>
                <a:gd name="connsiteY25" fmla="*/ 736600 h 2146911"/>
                <a:gd name="connsiteX26" fmla="*/ 8547738 w 8548535"/>
                <a:gd name="connsiteY26" fmla="*/ 190500 h 2146911"/>
                <a:gd name="connsiteX27" fmla="*/ 8496938 w 8548535"/>
                <a:gd name="connsiteY27" fmla="*/ 12700 h 2146911"/>
                <a:gd name="connsiteX28" fmla="*/ 8458838 w 8548535"/>
                <a:gd name="connsiteY28" fmla="*/ 0 h 2146911"/>
                <a:gd name="connsiteX29" fmla="*/ 8192138 w 8548535"/>
                <a:gd name="connsiteY29" fmla="*/ 12700 h 2146911"/>
                <a:gd name="connsiteX30" fmla="*/ 8154038 w 8548535"/>
                <a:gd name="connsiteY30" fmla="*/ 38100 h 2146911"/>
                <a:gd name="connsiteX31" fmla="*/ 8001638 w 8548535"/>
                <a:gd name="connsiteY31" fmla="*/ 50800 h 2146911"/>
                <a:gd name="connsiteX32" fmla="*/ 7658738 w 8548535"/>
                <a:gd name="connsiteY32" fmla="*/ 63500 h 2146911"/>
                <a:gd name="connsiteX33" fmla="*/ 7519038 w 8548535"/>
                <a:gd name="connsiteY33" fmla="*/ 76200 h 2146911"/>
                <a:gd name="connsiteX34" fmla="*/ 7353938 w 8548535"/>
                <a:gd name="connsiteY34" fmla="*/ 114300 h 2146911"/>
                <a:gd name="connsiteX35" fmla="*/ 7252338 w 8548535"/>
                <a:gd name="connsiteY35" fmla="*/ 127000 h 2146911"/>
                <a:gd name="connsiteX36" fmla="*/ 7074538 w 8548535"/>
                <a:gd name="connsiteY36" fmla="*/ 152400 h 2146911"/>
                <a:gd name="connsiteX37" fmla="*/ 7023738 w 8548535"/>
                <a:gd name="connsiteY37" fmla="*/ 165100 h 2146911"/>
                <a:gd name="connsiteX38" fmla="*/ 6934838 w 8548535"/>
                <a:gd name="connsiteY38" fmla="*/ 215900 h 2146911"/>
                <a:gd name="connsiteX39" fmla="*/ 6884038 w 8548535"/>
                <a:gd name="connsiteY39" fmla="*/ 228600 h 2146911"/>
                <a:gd name="connsiteX40" fmla="*/ 6744338 w 8548535"/>
                <a:gd name="connsiteY40" fmla="*/ 254000 h 2146911"/>
                <a:gd name="connsiteX41" fmla="*/ 6591938 w 8548535"/>
                <a:gd name="connsiteY41" fmla="*/ 292100 h 2146911"/>
                <a:gd name="connsiteX42" fmla="*/ 6490338 w 8548535"/>
                <a:gd name="connsiteY42" fmla="*/ 330200 h 2146911"/>
                <a:gd name="connsiteX43" fmla="*/ 6426838 w 8548535"/>
                <a:gd name="connsiteY43" fmla="*/ 342900 h 2146911"/>
                <a:gd name="connsiteX44" fmla="*/ 6376038 w 8548535"/>
                <a:gd name="connsiteY44" fmla="*/ 355600 h 2146911"/>
                <a:gd name="connsiteX45" fmla="*/ 6147438 w 8548535"/>
                <a:gd name="connsiteY45" fmla="*/ 381000 h 2146911"/>
                <a:gd name="connsiteX46" fmla="*/ 6033138 w 8548535"/>
                <a:gd name="connsiteY46" fmla="*/ 419100 h 2146911"/>
                <a:gd name="connsiteX47" fmla="*/ 5995038 w 8548535"/>
                <a:gd name="connsiteY47" fmla="*/ 431800 h 2146911"/>
                <a:gd name="connsiteX48" fmla="*/ 5956938 w 8548535"/>
                <a:gd name="connsiteY48" fmla="*/ 444500 h 2146911"/>
                <a:gd name="connsiteX49" fmla="*/ 5906138 w 8548535"/>
                <a:gd name="connsiteY49" fmla="*/ 469900 h 2146911"/>
                <a:gd name="connsiteX50" fmla="*/ 5868038 w 8548535"/>
                <a:gd name="connsiteY50" fmla="*/ 482600 h 2146911"/>
                <a:gd name="connsiteX51" fmla="*/ 5829938 w 8548535"/>
                <a:gd name="connsiteY51" fmla="*/ 508000 h 2146911"/>
                <a:gd name="connsiteX52" fmla="*/ 5791838 w 8548535"/>
                <a:gd name="connsiteY52" fmla="*/ 520700 h 2146911"/>
                <a:gd name="connsiteX53" fmla="*/ 5728338 w 8548535"/>
                <a:gd name="connsiteY53" fmla="*/ 546100 h 2146911"/>
                <a:gd name="connsiteX54" fmla="*/ 5690238 w 8548535"/>
                <a:gd name="connsiteY54" fmla="*/ 558800 h 2146911"/>
                <a:gd name="connsiteX55" fmla="*/ 5575938 w 8548535"/>
                <a:gd name="connsiteY55" fmla="*/ 622300 h 2146911"/>
                <a:gd name="connsiteX56" fmla="*/ 5499738 w 8548535"/>
                <a:gd name="connsiteY56" fmla="*/ 635000 h 2146911"/>
                <a:gd name="connsiteX57" fmla="*/ 5398138 w 8548535"/>
                <a:gd name="connsiteY57" fmla="*/ 685800 h 2146911"/>
                <a:gd name="connsiteX58" fmla="*/ 5309238 w 8548535"/>
                <a:gd name="connsiteY58" fmla="*/ 736600 h 2146911"/>
                <a:gd name="connsiteX59" fmla="*/ 5233038 w 8548535"/>
                <a:gd name="connsiteY59" fmla="*/ 762000 h 2146911"/>
                <a:gd name="connsiteX60" fmla="*/ 5118738 w 8548535"/>
                <a:gd name="connsiteY60" fmla="*/ 812800 h 2146911"/>
                <a:gd name="connsiteX61" fmla="*/ 5080638 w 8548535"/>
                <a:gd name="connsiteY61" fmla="*/ 838200 h 2146911"/>
                <a:gd name="connsiteX62" fmla="*/ 5004438 w 8548535"/>
                <a:gd name="connsiteY62" fmla="*/ 850900 h 2146911"/>
                <a:gd name="connsiteX63" fmla="*/ 4953638 w 8548535"/>
                <a:gd name="connsiteY63" fmla="*/ 863600 h 2146911"/>
                <a:gd name="connsiteX64" fmla="*/ 4915538 w 8548535"/>
                <a:gd name="connsiteY64" fmla="*/ 889000 h 2146911"/>
                <a:gd name="connsiteX65" fmla="*/ 4775838 w 8548535"/>
                <a:gd name="connsiteY65" fmla="*/ 914400 h 2146911"/>
                <a:gd name="connsiteX66" fmla="*/ 4737738 w 8548535"/>
                <a:gd name="connsiteY66" fmla="*/ 927100 h 2146911"/>
                <a:gd name="connsiteX67" fmla="*/ 4661538 w 8548535"/>
                <a:gd name="connsiteY67" fmla="*/ 939800 h 2146911"/>
                <a:gd name="connsiteX68" fmla="*/ 4623438 w 8548535"/>
                <a:gd name="connsiteY68" fmla="*/ 965200 h 2146911"/>
                <a:gd name="connsiteX69" fmla="*/ 4445638 w 8548535"/>
                <a:gd name="connsiteY69" fmla="*/ 1016000 h 2146911"/>
                <a:gd name="connsiteX70" fmla="*/ 4344038 w 8548535"/>
                <a:gd name="connsiteY70" fmla="*/ 1066800 h 2146911"/>
                <a:gd name="connsiteX71" fmla="*/ 4267838 w 8548535"/>
                <a:gd name="connsiteY71" fmla="*/ 1079500 h 2146911"/>
                <a:gd name="connsiteX72" fmla="*/ 4153538 w 8548535"/>
                <a:gd name="connsiteY72" fmla="*/ 1117600 h 2146911"/>
                <a:gd name="connsiteX73" fmla="*/ 4115438 w 8548535"/>
                <a:gd name="connsiteY73" fmla="*/ 1143000 h 2146911"/>
                <a:gd name="connsiteX74" fmla="*/ 4039238 w 8548535"/>
                <a:gd name="connsiteY74" fmla="*/ 1155700 h 2146911"/>
                <a:gd name="connsiteX75" fmla="*/ 3975738 w 8548535"/>
                <a:gd name="connsiteY75" fmla="*/ 1193800 h 2146911"/>
                <a:gd name="connsiteX76" fmla="*/ 3937638 w 8548535"/>
                <a:gd name="connsiteY76" fmla="*/ 1219200 h 2146911"/>
                <a:gd name="connsiteX77" fmla="*/ 3861438 w 8548535"/>
                <a:gd name="connsiteY77" fmla="*/ 1244600 h 2146911"/>
                <a:gd name="connsiteX78" fmla="*/ 3785238 w 8548535"/>
                <a:gd name="connsiteY78" fmla="*/ 1295400 h 2146911"/>
                <a:gd name="connsiteX79" fmla="*/ 3747138 w 8548535"/>
                <a:gd name="connsiteY79" fmla="*/ 1320800 h 2146911"/>
                <a:gd name="connsiteX80" fmla="*/ 3683638 w 8548535"/>
                <a:gd name="connsiteY80" fmla="*/ 1333500 h 2146911"/>
                <a:gd name="connsiteX81" fmla="*/ 2477138 w 8548535"/>
                <a:gd name="connsiteY81" fmla="*/ 1365250 h 2146911"/>
                <a:gd name="connsiteX82" fmla="*/ 1562738 w 8548535"/>
                <a:gd name="connsiteY82" fmla="*/ 1397000 h 2146911"/>
                <a:gd name="connsiteX83" fmla="*/ 1016638 w 8548535"/>
                <a:gd name="connsiteY83" fmla="*/ 1403350 h 2146911"/>
                <a:gd name="connsiteX84" fmla="*/ 89538 w 8548535"/>
                <a:gd name="connsiteY8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217038 w 8548535"/>
                <a:gd name="connsiteY8" fmla="*/ 1930400 h 2146911"/>
                <a:gd name="connsiteX9" fmla="*/ 4280538 w 8548535"/>
                <a:gd name="connsiteY9" fmla="*/ 1917700 h 2146911"/>
                <a:gd name="connsiteX10" fmla="*/ 4318638 w 8548535"/>
                <a:gd name="connsiteY10" fmla="*/ 1905000 h 2146911"/>
                <a:gd name="connsiteX11" fmla="*/ 4471038 w 8548535"/>
                <a:gd name="connsiteY11" fmla="*/ 1930400 h 2146911"/>
                <a:gd name="connsiteX12" fmla="*/ 4496438 w 8548535"/>
                <a:gd name="connsiteY12" fmla="*/ 1968500 h 2146911"/>
                <a:gd name="connsiteX13" fmla="*/ 4712338 w 8548535"/>
                <a:gd name="connsiteY13" fmla="*/ 1981200 h 2146911"/>
                <a:gd name="connsiteX14" fmla="*/ 5512438 w 8548535"/>
                <a:gd name="connsiteY14" fmla="*/ 1981200 h 2146911"/>
                <a:gd name="connsiteX15" fmla="*/ 5677538 w 8548535"/>
                <a:gd name="connsiteY15" fmla="*/ 1955800 h 2146911"/>
                <a:gd name="connsiteX16" fmla="*/ 5779138 w 8548535"/>
                <a:gd name="connsiteY16" fmla="*/ 1943100 h 2146911"/>
                <a:gd name="connsiteX17" fmla="*/ 5969638 w 8548535"/>
                <a:gd name="connsiteY17" fmla="*/ 1917700 h 2146911"/>
                <a:gd name="connsiteX18" fmla="*/ 6109338 w 8548535"/>
                <a:gd name="connsiteY18" fmla="*/ 1905000 h 2146911"/>
                <a:gd name="connsiteX19" fmla="*/ 6363338 w 8548535"/>
                <a:gd name="connsiteY19" fmla="*/ 1879600 h 2146911"/>
                <a:gd name="connsiteX20" fmla="*/ 7455538 w 8548535"/>
                <a:gd name="connsiteY20" fmla="*/ 1854200 h 2146911"/>
                <a:gd name="connsiteX21" fmla="*/ 7874638 w 8548535"/>
                <a:gd name="connsiteY21" fmla="*/ 1841500 h 2146911"/>
                <a:gd name="connsiteX22" fmla="*/ 8522338 w 8548535"/>
                <a:gd name="connsiteY22" fmla="*/ 1828800 h 2146911"/>
                <a:gd name="connsiteX23" fmla="*/ 8509638 w 8548535"/>
                <a:gd name="connsiteY23" fmla="*/ 1689100 h 2146911"/>
                <a:gd name="connsiteX24" fmla="*/ 8509638 w 8548535"/>
                <a:gd name="connsiteY24" fmla="*/ 736600 h 2146911"/>
                <a:gd name="connsiteX25" fmla="*/ 8547738 w 8548535"/>
                <a:gd name="connsiteY25" fmla="*/ 190500 h 2146911"/>
                <a:gd name="connsiteX26" fmla="*/ 8496938 w 8548535"/>
                <a:gd name="connsiteY26" fmla="*/ 12700 h 2146911"/>
                <a:gd name="connsiteX27" fmla="*/ 8458838 w 8548535"/>
                <a:gd name="connsiteY27" fmla="*/ 0 h 2146911"/>
                <a:gd name="connsiteX28" fmla="*/ 8192138 w 8548535"/>
                <a:gd name="connsiteY28" fmla="*/ 12700 h 2146911"/>
                <a:gd name="connsiteX29" fmla="*/ 8154038 w 8548535"/>
                <a:gd name="connsiteY29" fmla="*/ 38100 h 2146911"/>
                <a:gd name="connsiteX30" fmla="*/ 8001638 w 8548535"/>
                <a:gd name="connsiteY30" fmla="*/ 50800 h 2146911"/>
                <a:gd name="connsiteX31" fmla="*/ 7658738 w 8548535"/>
                <a:gd name="connsiteY31" fmla="*/ 63500 h 2146911"/>
                <a:gd name="connsiteX32" fmla="*/ 7519038 w 8548535"/>
                <a:gd name="connsiteY32" fmla="*/ 76200 h 2146911"/>
                <a:gd name="connsiteX33" fmla="*/ 7353938 w 8548535"/>
                <a:gd name="connsiteY33" fmla="*/ 114300 h 2146911"/>
                <a:gd name="connsiteX34" fmla="*/ 7252338 w 8548535"/>
                <a:gd name="connsiteY34" fmla="*/ 127000 h 2146911"/>
                <a:gd name="connsiteX35" fmla="*/ 7074538 w 8548535"/>
                <a:gd name="connsiteY35" fmla="*/ 152400 h 2146911"/>
                <a:gd name="connsiteX36" fmla="*/ 7023738 w 8548535"/>
                <a:gd name="connsiteY36" fmla="*/ 165100 h 2146911"/>
                <a:gd name="connsiteX37" fmla="*/ 6934838 w 8548535"/>
                <a:gd name="connsiteY37" fmla="*/ 215900 h 2146911"/>
                <a:gd name="connsiteX38" fmla="*/ 6884038 w 8548535"/>
                <a:gd name="connsiteY38" fmla="*/ 228600 h 2146911"/>
                <a:gd name="connsiteX39" fmla="*/ 6744338 w 8548535"/>
                <a:gd name="connsiteY39" fmla="*/ 254000 h 2146911"/>
                <a:gd name="connsiteX40" fmla="*/ 6591938 w 8548535"/>
                <a:gd name="connsiteY40" fmla="*/ 292100 h 2146911"/>
                <a:gd name="connsiteX41" fmla="*/ 6490338 w 8548535"/>
                <a:gd name="connsiteY41" fmla="*/ 330200 h 2146911"/>
                <a:gd name="connsiteX42" fmla="*/ 6426838 w 8548535"/>
                <a:gd name="connsiteY42" fmla="*/ 342900 h 2146911"/>
                <a:gd name="connsiteX43" fmla="*/ 6376038 w 8548535"/>
                <a:gd name="connsiteY43" fmla="*/ 355600 h 2146911"/>
                <a:gd name="connsiteX44" fmla="*/ 6147438 w 8548535"/>
                <a:gd name="connsiteY44" fmla="*/ 381000 h 2146911"/>
                <a:gd name="connsiteX45" fmla="*/ 6033138 w 8548535"/>
                <a:gd name="connsiteY45" fmla="*/ 419100 h 2146911"/>
                <a:gd name="connsiteX46" fmla="*/ 5995038 w 8548535"/>
                <a:gd name="connsiteY46" fmla="*/ 431800 h 2146911"/>
                <a:gd name="connsiteX47" fmla="*/ 5956938 w 8548535"/>
                <a:gd name="connsiteY47" fmla="*/ 444500 h 2146911"/>
                <a:gd name="connsiteX48" fmla="*/ 5906138 w 8548535"/>
                <a:gd name="connsiteY48" fmla="*/ 469900 h 2146911"/>
                <a:gd name="connsiteX49" fmla="*/ 5868038 w 8548535"/>
                <a:gd name="connsiteY49" fmla="*/ 482600 h 2146911"/>
                <a:gd name="connsiteX50" fmla="*/ 5829938 w 8548535"/>
                <a:gd name="connsiteY50" fmla="*/ 508000 h 2146911"/>
                <a:gd name="connsiteX51" fmla="*/ 5791838 w 8548535"/>
                <a:gd name="connsiteY51" fmla="*/ 520700 h 2146911"/>
                <a:gd name="connsiteX52" fmla="*/ 5728338 w 8548535"/>
                <a:gd name="connsiteY52" fmla="*/ 546100 h 2146911"/>
                <a:gd name="connsiteX53" fmla="*/ 5690238 w 8548535"/>
                <a:gd name="connsiteY53" fmla="*/ 558800 h 2146911"/>
                <a:gd name="connsiteX54" fmla="*/ 5575938 w 8548535"/>
                <a:gd name="connsiteY54" fmla="*/ 622300 h 2146911"/>
                <a:gd name="connsiteX55" fmla="*/ 5499738 w 8548535"/>
                <a:gd name="connsiteY55" fmla="*/ 635000 h 2146911"/>
                <a:gd name="connsiteX56" fmla="*/ 5398138 w 8548535"/>
                <a:gd name="connsiteY56" fmla="*/ 685800 h 2146911"/>
                <a:gd name="connsiteX57" fmla="*/ 5309238 w 8548535"/>
                <a:gd name="connsiteY57" fmla="*/ 736600 h 2146911"/>
                <a:gd name="connsiteX58" fmla="*/ 5233038 w 8548535"/>
                <a:gd name="connsiteY58" fmla="*/ 762000 h 2146911"/>
                <a:gd name="connsiteX59" fmla="*/ 5118738 w 8548535"/>
                <a:gd name="connsiteY59" fmla="*/ 812800 h 2146911"/>
                <a:gd name="connsiteX60" fmla="*/ 5080638 w 8548535"/>
                <a:gd name="connsiteY60" fmla="*/ 838200 h 2146911"/>
                <a:gd name="connsiteX61" fmla="*/ 5004438 w 8548535"/>
                <a:gd name="connsiteY61" fmla="*/ 850900 h 2146911"/>
                <a:gd name="connsiteX62" fmla="*/ 4953638 w 8548535"/>
                <a:gd name="connsiteY62" fmla="*/ 863600 h 2146911"/>
                <a:gd name="connsiteX63" fmla="*/ 4915538 w 8548535"/>
                <a:gd name="connsiteY63" fmla="*/ 889000 h 2146911"/>
                <a:gd name="connsiteX64" fmla="*/ 4775838 w 8548535"/>
                <a:gd name="connsiteY64" fmla="*/ 914400 h 2146911"/>
                <a:gd name="connsiteX65" fmla="*/ 4737738 w 8548535"/>
                <a:gd name="connsiteY65" fmla="*/ 927100 h 2146911"/>
                <a:gd name="connsiteX66" fmla="*/ 4661538 w 8548535"/>
                <a:gd name="connsiteY66" fmla="*/ 939800 h 2146911"/>
                <a:gd name="connsiteX67" fmla="*/ 4623438 w 8548535"/>
                <a:gd name="connsiteY67" fmla="*/ 965200 h 2146911"/>
                <a:gd name="connsiteX68" fmla="*/ 4445638 w 8548535"/>
                <a:gd name="connsiteY68" fmla="*/ 1016000 h 2146911"/>
                <a:gd name="connsiteX69" fmla="*/ 4344038 w 8548535"/>
                <a:gd name="connsiteY69" fmla="*/ 1066800 h 2146911"/>
                <a:gd name="connsiteX70" fmla="*/ 4267838 w 8548535"/>
                <a:gd name="connsiteY70" fmla="*/ 1079500 h 2146911"/>
                <a:gd name="connsiteX71" fmla="*/ 4153538 w 8548535"/>
                <a:gd name="connsiteY71" fmla="*/ 1117600 h 2146911"/>
                <a:gd name="connsiteX72" fmla="*/ 4115438 w 8548535"/>
                <a:gd name="connsiteY72" fmla="*/ 1143000 h 2146911"/>
                <a:gd name="connsiteX73" fmla="*/ 4039238 w 8548535"/>
                <a:gd name="connsiteY73" fmla="*/ 1155700 h 2146911"/>
                <a:gd name="connsiteX74" fmla="*/ 3975738 w 8548535"/>
                <a:gd name="connsiteY74" fmla="*/ 1193800 h 2146911"/>
                <a:gd name="connsiteX75" fmla="*/ 3937638 w 8548535"/>
                <a:gd name="connsiteY75" fmla="*/ 1219200 h 2146911"/>
                <a:gd name="connsiteX76" fmla="*/ 3861438 w 8548535"/>
                <a:gd name="connsiteY76" fmla="*/ 1244600 h 2146911"/>
                <a:gd name="connsiteX77" fmla="*/ 3785238 w 8548535"/>
                <a:gd name="connsiteY77" fmla="*/ 1295400 h 2146911"/>
                <a:gd name="connsiteX78" fmla="*/ 3747138 w 8548535"/>
                <a:gd name="connsiteY78" fmla="*/ 1320800 h 2146911"/>
                <a:gd name="connsiteX79" fmla="*/ 3683638 w 8548535"/>
                <a:gd name="connsiteY79" fmla="*/ 1333500 h 2146911"/>
                <a:gd name="connsiteX80" fmla="*/ 2477138 w 8548535"/>
                <a:gd name="connsiteY80" fmla="*/ 1365250 h 2146911"/>
                <a:gd name="connsiteX81" fmla="*/ 1562738 w 8548535"/>
                <a:gd name="connsiteY81" fmla="*/ 1397000 h 2146911"/>
                <a:gd name="connsiteX82" fmla="*/ 1016638 w 8548535"/>
                <a:gd name="connsiteY82" fmla="*/ 1403350 h 2146911"/>
                <a:gd name="connsiteX83" fmla="*/ 89538 w 8548535"/>
                <a:gd name="connsiteY8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217038 w 8548535"/>
                <a:gd name="connsiteY8" fmla="*/ 1930400 h 2146911"/>
                <a:gd name="connsiteX9" fmla="*/ 4280538 w 8548535"/>
                <a:gd name="connsiteY9" fmla="*/ 1917700 h 2146911"/>
                <a:gd name="connsiteX10" fmla="*/ 4318638 w 8548535"/>
                <a:gd name="connsiteY10" fmla="*/ 1905000 h 2146911"/>
                <a:gd name="connsiteX11" fmla="*/ 4471038 w 8548535"/>
                <a:gd name="connsiteY11" fmla="*/ 1930400 h 2146911"/>
                <a:gd name="connsiteX12" fmla="*/ 4712338 w 8548535"/>
                <a:gd name="connsiteY12" fmla="*/ 1981200 h 2146911"/>
                <a:gd name="connsiteX13" fmla="*/ 5512438 w 8548535"/>
                <a:gd name="connsiteY13" fmla="*/ 1981200 h 2146911"/>
                <a:gd name="connsiteX14" fmla="*/ 5677538 w 8548535"/>
                <a:gd name="connsiteY14" fmla="*/ 1955800 h 2146911"/>
                <a:gd name="connsiteX15" fmla="*/ 5779138 w 8548535"/>
                <a:gd name="connsiteY15" fmla="*/ 1943100 h 2146911"/>
                <a:gd name="connsiteX16" fmla="*/ 5969638 w 8548535"/>
                <a:gd name="connsiteY16" fmla="*/ 1917700 h 2146911"/>
                <a:gd name="connsiteX17" fmla="*/ 6109338 w 8548535"/>
                <a:gd name="connsiteY17" fmla="*/ 1905000 h 2146911"/>
                <a:gd name="connsiteX18" fmla="*/ 6363338 w 8548535"/>
                <a:gd name="connsiteY18" fmla="*/ 1879600 h 2146911"/>
                <a:gd name="connsiteX19" fmla="*/ 7455538 w 8548535"/>
                <a:gd name="connsiteY19" fmla="*/ 1854200 h 2146911"/>
                <a:gd name="connsiteX20" fmla="*/ 7874638 w 8548535"/>
                <a:gd name="connsiteY20" fmla="*/ 1841500 h 2146911"/>
                <a:gd name="connsiteX21" fmla="*/ 8522338 w 8548535"/>
                <a:gd name="connsiteY21" fmla="*/ 1828800 h 2146911"/>
                <a:gd name="connsiteX22" fmla="*/ 8509638 w 8548535"/>
                <a:gd name="connsiteY22" fmla="*/ 1689100 h 2146911"/>
                <a:gd name="connsiteX23" fmla="*/ 8509638 w 8548535"/>
                <a:gd name="connsiteY23" fmla="*/ 736600 h 2146911"/>
                <a:gd name="connsiteX24" fmla="*/ 8547738 w 8548535"/>
                <a:gd name="connsiteY24" fmla="*/ 190500 h 2146911"/>
                <a:gd name="connsiteX25" fmla="*/ 8496938 w 8548535"/>
                <a:gd name="connsiteY25" fmla="*/ 12700 h 2146911"/>
                <a:gd name="connsiteX26" fmla="*/ 8458838 w 8548535"/>
                <a:gd name="connsiteY26" fmla="*/ 0 h 2146911"/>
                <a:gd name="connsiteX27" fmla="*/ 8192138 w 8548535"/>
                <a:gd name="connsiteY27" fmla="*/ 12700 h 2146911"/>
                <a:gd name="connsiteX28" fmla="*/ 8154038 w 8548535"/>
                <a:gd name="connsiteY28" fmla="*/ 38100 h 2146911"/>
                <a:gd name="connsiteX29" fmla="*/ 8001638 w 8548535"/>
                <a:gd name="connsiteY29" fmla="*/ 50800 h 2146911"/>
                <a:gd name="connsiteX30" fmla="*/ 7658738 w 8548535"/>
                <a:gd name="connsiteY30" fmla="*/ 63500 h 2146911"/>
                <a:gd name="connsiteX31" fmla="*/ 7519038 w 8548535"/>
                <a:gd name="connsiteY31" fmla="*/ 76200 h 2146911"/>
                <a:gd name="connsiteX32" fmla="*/ 7353938 w 8548535"/>
                <a:gd name="connsiteY32" fmla="*/ 114300 h 2146911"/>
                <a:gd name="connsiteX33" fmla="*/ 7252338 w 8548535"/>
                <a:gd name="connsiteY33" fmla="*/ 127000 h 2146911"/>
                <a:gd name="connsiteX34" fmla="*/ 7074538 w 8548535"/>
                <a:gd name="connsiteY34" fmla="*/ 152400 h 2146911"/>
                <a:gd name="connsiteX35" fmla="*/ 7023738 w 8548535"/>
                <a:gd name="connsiteY35" fmla="*/ 165100 h 2146911"/>
                <a:gd name="connsiteX36" fmla="*/ 6934838 w 8548535"/>
                <a:gd name="connsiteY36" fmla="*/ 215900 h 2146911"/>
                <a:gd name="connsiteX37" fmla="*/ 6884038 w 8548535"/>
                <a:gd name="connsiteY37" fmla="*/ 228600 h 2146911"/>
                <a:gd name="connsiteX38" fmla="*/ 6744338 w 8548535"/>
                <a:gd name="connsiteY38" fmla="*/ 254000 h 2146911"/>
                <a:gd name="connsiteX39" fmla="*/ 6591938 w 8548535"/>
                <a:gd name="connsiteY39" fmla="*/ 292100 h 2146911"/>
                <a:gd name="connsiteX40" fmla="*/ 6490338 w 8548535"/>
                <a:gd name="connsiteY40" fmla="*/ 330200 h 2146911"/>
                <a:gd name="connsiteX41" fmla="*/ 6426838 w 8548535"/>
                <a:gd name="connsiteY41" fmla="*/ 342900 h 2146911"/>
                <a:gd name="connsiteX42" fmla="*/ 6376038 w 8548535"/>
                <a:gd name="connsiteY42" fmla="*/ 355600 h 2146911"/>
                <a:gd name="connsiteX43" fmla="*/ 6147438 w 8548535"/>
                <a:gd name="connsiteY43" fmla="*/ 381000 h 2146911"/>
                <a:gd name="connsiteX44" fmla="*/ 6033138 w 8548535"/>
                <a:gd name="connsiteY44" fmla="*/ 419100 h 2146911"/>
                <a:gd name="connsiteX45" fmla="*/ 5995038 w 8548535"/>
                <a:gd name="connsiteY45" fmla="*/ 431800 h 2146911"/>
                <a:gd name="connsiteX46" fmla="*/ 5956938 w 8548535"/>
                <a:gd name="connsiteY46" fmla="*/ 444500 h 2146911"/>
                <a:gd name="connsiteX47" fmla="*/ 5906138 w 8548535"/>
                <a:gd name="connsiteY47" fmla="*/ 469900 h 2146911"/>
                <a:gd name="connsiteX48" fmla="*/ 5868038 w 8548535"/>
                <a:gd name="connsiteY48" fmla="*/ 482600 h 2146911"/>
                <a:gd name="connsiteX49" fmla="*/ 5829938 w 8548535"/>
                <a:gd name="connsiteY49" fmla="*/ 508000 h 2146911"/>
                <a:gd name="connsiteX50" fmla="*/ 5791838 w 8548535"/>
                <a:gd name="connsiteY50" fmla="*/ 520700 h 2146911"/>
                <a:gd name="connsiteX51" fmla="*/ 5728338 w 8548535"/>
                <a:gd name="connsiteY51" fmla="*/ 546100 h 2146911"/>
                <a:gd name="connsiteX52" fmla="*/ 5690238 w 8548535"/>
                <a:gd name="connsiteY52" fmla="*/ 558800 h 2146911"/>
                <a:gd name="connsiteX53" fmla="*/ 5575938 w 8548535"/>
                <a:gd name="connsiteY53" fmla="*/ 622300 h 2146911"/>
                <a:gd name="connsiteX54" fmla="*/ 5499738 w 8548535"/>
                <a:gd name="connsiteY54" fmla="*/ 635000 h 2146911"/>
                <a:gd name="connsiteX55" fmla="*/ 5398138 w 8548535"/>
                <a:gd name="connsiteY55" fmla="*/ 685800 h 2146911"/>
                <a:gd name="connsiteX56" fmla="*/ 5309238 w 8548535"/>
                <a:gd name="connsiteY56" fmla="*/ 736600 h 2146911"/>
                <a:gd name="connsiteX57" fmla="*/ 5233038 w 8548535"/>
                <a:gd name="connsiteY57" fmla="*/ 762000 h 2146911"/>
                <a:gd name="connsiteX58" fmla="*/ 5118738 w 8548535"/>
                <a:gd name="connsiteY58" fmla="*/ 812800 h 2146911"/>
                <a:gd name="connsiteX59" fmla="*/ 5080638 w 8548535"/>
                <a:gd name="connsiteY59" fmla="*/ 838200 h 2146911"/>
                <a:gd name="connsiteX60" fmla="*/ 5004438 w 8548535"/>
                <a:gd name="connsiteY60" fmla="*/ 850900 h 2146911"/>
                <a:gd name="connsiteX61" fmla="*/ 4953638 w 8548535"/>
                <a:gd name="connsiteY61" fmla="*/ 863600 h 2146911"/>
                <a:gd name="connsiteX62" fmla="*/ 4915538 w 8548535"/>
                <a:gd name="connsiteY62" fmla="*/ 889000 h 2146911"/>
                <a:gd name="connsiteX63" fmla="*/ 4775838 w 8548535"/>
                <a:gd name="connsiteY63" fmla="*/ 914400 h 2146911"/>
                <a:gd name="connsiteX64" fmla="*/ 4737738 w 8548535"/>
                <a:gd name="connsiteY64" fmla="*/ 927100 h 2146911"/>
                <a:gd name="connsiteX65" fmla="*/ 4661538 w 8548535"/>
                <a:gd name="connsiteY65" fmla="*/ 939800 h 2146911"/>
                <a:gd name="connsiteX66" fmla="*/ 4623438 w 8548535"/>
                <a:gd name="connsiteY66" fmla="*/ 965200 h 2146911"/>
                <a:gd name="connsiteX67" fmla="*/ 4445638 w 8548535"/>
                <a:gd name="connsiteY67" fmla="*/ 1016000 h 2146911"/>
                <a:gd name="connsiteX68" fmla="*/ 4344038 w 8548535"/>
                <a:gd name="connsiteY68" fmla="*/ 1066800 h 2146911"/>
                <a:gd name="connsiteX69" fmla="*/ 4267838 w 8548535"/>
                <a:gd name="connsiteY69" fmla="*/ 1079500 h 2146911"/>
                <a:gd name="connsiteX70" fmla="*/ 4153538 w 8548535"/>
                <a:gd name="connsiteY70" fmla="*/ 1117600 h 2146911"/>
                <a:gd name="connsiteX71" fmla="*/ 4115438 w 8548535"/>
                <a:gd name="connsiteY71" fmla="*/ 1143000 h 2146911"/>
                <a:gd name="connsiteX72" fmla="*/ 4039238 w 8548535"/>
                <a:gd name="connsiteY72" fmla="*/ 1155700 h 2146911"/>
                <a:gd name="connsiteX73" fmla="*/ 3975738 w 8548535"/>
                <a:gd name="connsiteY73" fmla="*/ 1193800 h 2146911"/>
                <a:gd name="connsiteX74" fmla="*/ 3937638 w 8548535"/>
                <a:gd name="connsiteY74" fmla="*/ 1219200 h 2146911"/>
                <a:gd name="connsiteX75" fmla="*/ 3861438 w 8548535"/>
                <a:gd name="connsiteY75" fmla="*/ 1244600 h 2146911"/>
                <a:gd name="connsiteX76" fmla="*/ 3785238 w 8548535"/>
                <a:gd name="connsiteY76" fmla="*/ 1295400 h 2146911"/>
                <a:gd name="connsiteX77" fmla="*/ 3747138 w 8548535"/>
                <a:gd name="connsiteY77" fmla="*/ 1320800 h 2146911"/>
                <a:gd name="connsiteX78" fmla="*/ 3683638 w 8548535"/>
                <a:gd name="connsiteY78" fmla="*/ 1333500 h 2146911"/>
                <a:gd name="connsiteX79" fmla="*/ 2477138 w 8548535"/>
                <a:gd name="connsiteY79" fmla="*/ 1365250 h 2146911"/>
                <a:gd name="connsiteX80" fmla="*/ 1562738 w 8548535"/>
                <a:gd name="connsiteY80" fmla="*/ 1397000 h 2146911"/>
                <a:gd name="connsiteX81" fmla="*/ 1016638 w 8548535"/>
                <a:gd name="connsiteY81" fmla="*/ 1403350 h 2146911"/>
                <a:gd name="connsiteX82" fmla="*/ 89538 w 8548535"/>
                <a:gd name="connsiteY8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217038 w 8548535"/>
                <a:gd name="connsiteY8" fmla="*/ 1930400 h 2146911"/>
                <a:gd name="connsiteX9" fmla="*/ 4280538 w 8548535"/>
                <a:gd name="connsiteY9" fmla="*/ 1917700 h 2146911"/>
                <a:gd name="connsiteX10" fmla="*/ 4318638 w 8548535"/>
                <a:gd name="connsiteY10" fmla="*/ 1905000 h 2146911"/>
                <a:gd name="connsiteX11" fmla="*/ 4712338 w 8548535"/>
                <a:gd name="connsiteY11" fmla="*/ 1981200 h 2146911"/>
                <a:gd name="connsiteX12" fmla="*/ 5512438 w 8548535"/>
                <a:gd name="connsiteY12" fmla="*/ 1981200 h 2146911"/>
                <a:gd name="connsiteX13" fmla="*/ 5677538 w 8548535"/>
                <a:gd name="connsiteY13" fmla="*/ 1955800 h 2146911"/>
                <a:gd name="connsiteX14" fmla="*/ 5779138 w 8548535"/>
                <a:gd name="connsiteY14" fmla="*/ 1943100 h 2146911"/>
                <a:gd name="connsiteX15" fmla="*/ 5969638 w 8548535"/>
                <a:gd name="connsiteY15" fmla="*/ 1917700 h 2146911"/>
                <a:gd name="connsiteX16" fmla="*/ 6109338 w 8548535"/>
                <a:gd name="connsiteY16" fmla="*/ 1905000 h 2146911"/>
                <a:gd name="connsiteX17" fmla="*/ 6363338 w 8548535"/>
                <a:gd name="connsiteY17" fmla="*/ 1879600 h 2146911"/>
                <a:gd name="connsiteX18" fmla="*/ 7455538 w 8548535"/>
                <a:gd name="connsiteY18" fmla="*/ 1854200 h 2146911"/>
                <a:gd name="connsiteX19" fmla="*/ 7874638 w 8548535"/>
                <a:gd name="connsiteY19" fmla="*/ 1841500 h 2146911"/>
                <a:gd name="connsiteX20" fmla="*/ 8522338 w 8548535"/>
                <a:gd name="connsiteY20" fmla="*/ 1828800 h 2146911"/>
                <a:gd name="connsiteX21" fmla="*/ 8509638 w 8548535"/>
                <a:gd name="connsiteY21" fmla="*/ 1689100 h 2146911"/>
                <a:gd name="connsiteX22" fmla="*/ 8509638 w 8548535"/>
                <a:gd name="connsiteY22" fmla="*/ 736600 h 2146911"/>
                <a:gd name="connsiteX23" fmla="*/ 8547738 w 8548535"/>
                <a:gd name="connsiteY23" fmla="*/ 190500 h 2146911"/>
                <a:gd name="connsiteX24" fmla="*/ 8496938 w 8548535"/>
                <a:gd name="connsiteY24" fmla="*/ 12700 h 2146911"/>
                <a:gd name="connsiteX25" fmla="*/ 8458838 w 8548535"/>
                <a:gd name="connsiteY25" fmla="*/ 0 h 2146911"/>
                <a:gd name="connsiteX26" fmla="*/ 8192138 w 8548535"/>
                <a:gd name="connsiteY26" fmla="*/ 12700 h 2146911"/>
                <a:gd name="connsiteX27" fmla="*/ 8154038 w 8548535"/>
                <a:gd name="connsiteY27" fmla="*/ 38100 h 2146911"/>
                <a:gd name="connsiteX28" fmla="*/ 8001638 w 8548535"/>
                <a:gd name="connsiteY28" fmla="*/ 50800 h 2146911"/>
                <a:gd name="connsiteX29" fmla="*/ 7658738 w 8548535"/>
                <a:gd name="connsiteY29" fmla="*/ 63500 h 2146911"/>
                <a:gd name="connsiteX30" fmla="*/ 7519038 w 8548535"/>
                <a:gd name="connsiteY30" fmla="*/ 76200 h 2146911"/>
                <a:gd name="connsiteX31" fmla="*/ 7353938 w 8548535"/>
                <a:gd name="connsiteY31" fmla="*/ 114300 h 2146911"/>
                <a:gd name="connsiteX32" fmla="*/ 7252338 w 8548535"/>
                <a:gd name="connsiteY32" fmla="*/ 127000 h 2146911"/>
                <a:gd name="connsiteX33" fmla="*/ 7074538 w 8548535"/>
                <a:gd name="connsiteY33" fmla="*/ 152400 h 2146911"/>
                <a:gd name="connsiteX34" fmla="*/ 7023738 w 8548535"/>
                <a:gd name="connsiteY34" fmla="*/ 165100 h 2146911"/>
                <a:gd name="connsiteX35" fmla="*/ 6934838 w 8548535"/>
                <a:gd name="connsiteY35" fmla="*/ 215900 h 2146911"/>
                <a:gd name="connsiteX36" fmla="*/ 6884038 w 8548535"/>
                <a:gd name="connsiteY36" fmla="*/ 228600 h 2146911"/>
                <a:gd name="connsiteX37" fmla="*/ 6744338 w 8548535"/>
                <a:gd name="connsiteY37" fmla="*/ 254000 h 2146911"/>
                <a:gd name="connsiteX38" fmla="*/ 6591938 w 8548535"/>
                <a:gd name="connsiteY38" fmla="*/ 292100 h 2146911"/>
                <a:gd name="connsiteX39" fmla="*/ 6490338 w 8548535"/>
                <a:gd name="connsiteY39" fmla="*/ 330200 h 2146911"/>
                <a:gd name="connsiteX40" fmla="*/ 6426838 w 8548535"/>
                <a:gd name="connsiteY40" fmla="*/ 342900 h 2146911"/>
                <a:gd name="connsiteX41" fmla="*/ 6376038 w 8548535"/>
                <a:gd name="connsiteY41" fmla="*/ 355600 h 2146911"/>
                <a:gd name="connsiteX42" fmla="*/ 6147438 w 8548535"/>
                <a:gd name="connsiteY42" fmla="*/ 381000 h 2146911"/>
                <a:gd name="connsiteX43" fmla="*/ 6033138 w 8548535"/>
                <a:gd name="connsiteY43" fmla="*/ 419100 h 2146911"/>
                <a:gd name="connsiteX44" fmla="*/ 5995038 w 8548535"/>
                <a:gd name="connsiteY44" fmla="*/ 431800 h 2146911"/>
                <a:gd name="connsiteX45" fmla="*/ 5956938 w 8548535"/>
                <a:gd name="connsiteY45" fmla="*/ 444500 h 2146911"/>
                <a:gd name="connsiteX46" fmla="*/ 5906138 w 8548535"/>
                <a:gd name="connsiteY46" fmla="*/ 469900 h 2146911"/>
                <a:gd name="connsiteX47" fmla="*/ 5868038 w 8548535"/>
                <a:gd name="connsiteY47" fmla="*/ 482600 h 2146911"/>
                <a:gd name="connsiteX48" fmla="*/ 5829938 w 8548535"/>
                <a:gd name="connsiteY48" fmla="*/ 508000 h 2146911"/>
                <a:gd name="connsiteX49" fmla="*/ 5791838 w 8548535"/>
                <a:gd name="connsiteY49" fmla="*/ 520700 h 2146911"/>
                <a:gd name="connsiteX50" fmla="*/ 5728338 w 8548535"/>
                <a:gd name="connsiteY50" fmla="*/ 546100 h 2146911"/>
                <a:gd name="connsiteX51" fmla="*/ 5690238 w 8548535"/>
                <a:gd name="connsiteY51" fmla="*/ 558800 h 2146911"/>
                <a:gd name="connsiteX52" fmla="*/ 5575938 w 8548535"/>
                <a:gd name="connsiteY52" fmla="*/ 622300 h 2146911"/>
                <a:gd name="connsiteX53" fmla="*/ 5499738 w 8548535"/>
                <a:gd name="connsiteY53" fmla="*/ 635000 h 2146911"/>
                <a:gd name="connsiteX54" fmla="*/ 5398138 w 8548535"/>
                <a:gd name="connsiteY54" fmla="*/ 685800 h 2146911"/>
                <a:gd name="connsiteX55" fmla="*/ 5309238 w 8548535"/>
                <a:gd name="connsiteY55" fmla="*/ 736600 h 2146911"/>
                <a:gd name="connsiteX56" fmla="*/ 5233038 w 8548535"/>
                <a:gd name="connsiteY56" fmla="*/ 762000 h 2146911"/>
                <a:gd name="connsiteX57" fmla="*/ 5118738 w 8548535"/>
                <a:gd name="connsiteY57" fmla="*/ 812800 h 2146911"/>
                <a:gd name="connsiteX58" fmla="*/ 5080638 w 8548535"/>
                <a:gd name="connsiteY58" fmla="*/ 838200 h 2146911"/>
                <a:gd name="connsiteX59" fmla="*/ 5004438 w 8548535"/>
                <a:gd name="connsiteY59" fmla="*/ 850900 h 2146911"/>
                <a:gd name="connsiteX60" fmla="*/ 4953638 w 8548535"/>
                <a:gd name="connsiteY60" fmla="*/ 863600 h 2146911"/>
                <a:gd name="connsiteX61" fmla="*/ 4915538 w 8548535"/>
                <a:gd name="connsiteY61" fmla="*/ 889000 h 2146911"/>
                <a:gd name="connsiteX62" fmla="*/ 4775838 w 8548535"/>
                <a:gd name="connsiteY62" fmla="*/ 914400 h 2146911"/>
                <a:gd name="connsiteX63" fmla="*/ 4737738 w 8548535"/>
                <a:gd name="connsiteY63" fmla="*/ 927100 h 2146911"/>
                <a:gd name="connsiteX64" fmla="*/ 4661538 w 8548535"/>
                <a:gd name="connsiteY64" fmla="*/ 939800 h 2146911"/>
                <a:gd name="connsiteX65" fmla="*/ 4623438 w 8548535"/>
                <a:gd name="connsiteY65" fmla="*/ 965200 h 2146911"/>
                <a:gd name="connsiteX66" fmla="*/ 4445638 w 8548535"/>
                <a:gd name="connsiteY66" fmla="*/ 1016000 h 2146911"/>
                <a:gd name="connsiteX67" fmla="*/ 4344038 w 8548535"/>
                <a:gd name="connsiteY67" fmla="*/ 1066800 h 2146911"/>
                <a:gd name="connsiteX68" fmla="*/ 4267838 w 8548535"/>
                <a:gd name="connsiteY68" fmla="*/ 1079500 h 2146911"/>
                <a:gd name="connsiteX69" fmla="*/ 4153538 w 8548535"/>
                <a:gd name="connsiteY69" fmla="*/ 1117600 h 2146911"/>
                <a:gd name="connsiteX70" fmla="*/ 4115438 w 8548535"/>
                <a:gd name="connsiteY70" fmla="*/ 1143000 h 2146911"/>
                <a:gd name="connsiteX71" fmla="*/ 4039238 w 8548535"/>
                <a:gd name="connsiteY71" fmla="*/ 1155700 h 2146911"/>
                <a:gd name="connsiteX72" fmla="*/ 3975738 w 8548535"/>
                <a:gd name="connsiteY72" fmla="*/ 1193800 h 2146911"/>
                <a:gd name="connsiteX73" fmla="*/ 3937638 w 8548535"/>
                <a:gd name="connsiteY73" fmla="*/ 1219200 h 2146911"/>
                <a:gd name="connsiteX74" fmla="*/ 3861438 w 8548535"/>
                <a:gd name="connsiteY74" fmla="*/ 1244600 h 2146911"/>
                <a:gd name="connsiteX75" fmla="*/ 3785238 w 8548535"/>
                <a:gd name="connsiteY75" fmla="*/ 1295400 h 2146911"/>
                <a:gd name="connsiteX76" fmla="*/ 3747138 w 8548535"/>
                <a:gd name="connsiteY76" fmla="*/ 1320800 h 2146911"/>
                <a:gd name="connsiteX77" fmla="*/ 3683638 w 8548535"/>
                <a:gd name="connsiteY77" fmla="*/ 1333500 h 2146911"/>
                <a:gd name="connsiteX78" fmla="*/ 2477138 w 8548535"/>
                <a:gd name="connsiteY78" fmla="*/ 1365250 h 2146911"/>
                <a:gd name="connsiteX79" fmla="*/ 1562738 w 8548535"/>
                <a:gd name="connsiteY79" fmla="*/ 1397000 h 2146911"/>
                <a:gd name="connsiteX80" fmla="*/ 1016638 w 8548535"/>
                <a:gd name="connsiteY80" fmla="*/ 1403350 h 2146911"/>
                <a:gd name="connsiteX81" fmla="*/ 89538 w 8548535"/>
                <a:gd name="connsiteY8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217038 w 8548535"/>
                <a:gd name="connsiteY8" fmla="*/ 1930400 h 2146911"/>
                <a:gd name="connsiteX9" fmla="*/ 4280538 w 8548535"/>
                <a:gd name="connsiteY9" fmla="*/ 1917700 h 2146911"/>
                <a:gd name="connsiteX10" fmla="*/ 4712338 w 8548535"/>
                <a:gd name="connsiteY10" fmla="*/ 1981200 h 2146911"/>
                <a:gd name="connsiteX11" fmla="*/ 5512438 w 8548535"/>
                <a:gd name="connsiteY11" fmla="*/ 1981200 h 2146911"/>
                <a:gd name="connsiteX12" fmla="*/ 5677538 w 8548535"/>
                <a:gd name="connsiteY12" fmla="*/ 1955800 h 2146911"/>
                <a:gd name="connsiteX13" fmla="*/ 5779138 w 8548535"/>
                <a:gd name="connsiteY13" fmla="*/ 1943100 h 2146911"/>
                <a:gd name="connsiteX14" fmla="*/ 5969638 w 8548535"/>
                <a:gd name="connsiteY14" fmla="*/ 1917700 h 2146911"/>
                <a:gd name="connsiteX15" fmla="*/ 6109338 w 8548535"/>
                <a:gd name="connsiteY15" fmla="*/ 1905000 h 2146911"/>
                <a:gd name="connsiteX16" fmla="*/ 6363338 w 8548535"/>
                <a:gd name="connsiteY16" fmla="*/ 1879600 h 2146911"/>
                <a:gd name="connsiteX17" fmla="*/ 7455538 w 8548535"/>
                <a:gd name="connsiteY17" fmla="*/ 1854200 h 2146911"/>
                <a:gd name="connsiteX18" fmla="*/ 7874638 w 8548535"/>
                <a:gd name="connsiteY18" fmla="*/ 1841500 h 2146911"/>
                <a:gd name="connsiteX19" fmla="*/ 8522338 w 8548535"/>
                <a:gd name="connsiteY19" fmla="*/ 1828800 h 2146911"/>
                <a:gd name="connsiteX20" fmla="*/ 8509638 w 8548535"/>
                <a:gd name="connsiteY20" fmla="*/ 1689100 h 2146911"/>
                <a:gd name="connsiteX21" fmla="*/ 8509638 w 8548535"/>
                <a:gd name="connsiteY21" fmla="*/ 736600 h 2146911"/>
                <a:gd name="connsiteX22" fmla="*/ 8547738 w 8548535"/>
                <a:gd name="connsiteY22" fmla="*/ 190500 h 2146911"/>
                <a:gd name="connsiteX23" fmla="*/ 8496938 w 8548535"/>
                <a:gd name="connsiteY23" fmla="*/ 12700 h 2146911"/>
                <a:gd name="connsiteX24" fmla="*/ 8458838 w 8548535"/>
                <a:gd name="connsiteY24" fmla="*/ 0 h 2146911"/>
                <a:gd name="connsiteX25" fmla="*/ 8192138 w 8548535"/>
                <a:gd name="connsiteY25" fmla="*/ 12700 h 2146911"/>
                <a:gd name="connsiteX26" fmla="*/ 8154038 w 8548535"/>
                <a:gd name="connsiteY26" fmla="*/ 38100 h 2146911"/>
                <a:gd name="connsiteX27" fmla="*/ 8001638 w 8548535"/>
                <a:gd name="connsiteY27" fmla="*/ 50800 h 2146911"/>
                <a:gd name="connsiteX28" fmla="*/ 7658738 w 8548535"/>
                <a:gd name="connsiteY28" fmla="*/ 63500 h 2146911"/>
                <a:gd name="connsiteX29" fmla="*/ 7519038 w 8548535"/>
                <a:gd name="connsiteY29" fmla="*/ 76200 h 2146911"/>
                <a:gd name="connsiteX30" fmla="*/ 7353938 w 8548535"/>
                <a:gd name="connsiteY30" fmla="*/ 114300 h 2146911"/>
                <a:gd name="connsiteX31" fmla="*/ 7252338 w 8548535"/>
                <a:gd name="connsiteY31" fmla="*/ 127000 h 2146911"/>
                <a:gd name="connsiteX32" fmla="*/ 7074538 w 8548535"/>
                <a:gd name="connsiteY32" fmla="*/ 152400 h 2146911"/>
                <a:gd name="connsiteX33" fmla="*/ 7023738 w 8548535"/>
                <a:gd name="connsiteY33" fmla="*/ 165100 h 2146911"/>
                <a:gd name="connsiteX34" fmla="*/ 6934838 w 8548535"/>
                <a:gd name="connsiteY34" fmla="*/ 215900 h 2146911"/>
                <a:gd name="connsiteX35" fmla="*/ 6884038 w 8548535"/>
                <a:gd name="connsiteY35" fmla="*/ 228600 h 2146911"/>
                <a:gd name="connsiteX36" fmla="*/ 6744338 w 8548535"/>
                <a:gd name="connsiteY36" fmla="*/ 254000 h 2146911"/>
                <a:gd name="connsiteX37" fmla="*/ 6591938 w 8548535"/>
                <a:gd name="connsiteY37" fmla="*/ 292100 h 2146911"/>
                <a:gd name="connsiteX38" fmla="*/ 6490338 w 8548535"/>
                <a:gd name="connsiteY38" fmla="*/ 330200 h 2146911"/>
                <a:gd name="connsiteX39" fmla="*/ 6426838 w 8548535"/>
                <a:gd name="connsiteY39" fmla="*/ 342900 h 2146911"/>
                <a:gd name="connsiteX40" fmla="*/ 6376038 w 8548535"/>
                <a:gd name="connsiteY40" fmla="*/ 355600 h 2146911"/>
                <a:gd name="connsiteX41" fmla="*/ 6147438 w 8548535"/>
                <a:gd name="connsiteY41" fmla="*/ 381000 h 2146911"/>
                <a:gd name="connsiteX42" fmla="*/ 6033138 w 8548535"/>
                <a:gd name="connsiteY42" fmla="*/ 419100 h 2146911"/>
                <a:gd name="connsiteX43" fmla="*/ 5995038 w 8548535"/>
                <a:gd name="connsiteY43" fmla="*/ 431800 h 2146911"/>
                <a:gd name="connsiteX44" fmla="*/ 5956938 w 8548535"/>
                <a:gd name="connsiteY44" fmla="*/ 444500 h 2146911"/>
                <a:gd name="connsiteX45" fmla="*/ 5906138 w 8548535"/>
                <a:gd name="connsiteY45" fmla="*/ 469900 h 2146911"/>
                <a:gd name="connsiteX46" fmla="*/ 5868038 w 8548535"/>
                <a:gd name="connsiteY46" fmla="*/ 482600 h 2146911"/>
                <a:gd name="connsiteX47" fmla="*/ 5829938 w 8548535"/>
                <a:gd name="connsiteY47" fmla="*/ 508000 h 2146911"/>
                <a:gd name="connsiteX48" fmla="*/ 5791838 w 8548535"/>
                <a:gd name="connsiteY48" fmla="*/ 520700 h 2146911"/>
                <a:gd name="connsiteX49" fmla="*/ 5728338 w 8548535"/>
                <a:gd name="connsiteY49" fmla="*/ 546100 h 2146911"/>
                <a:gd name="connsiteX50" fmla="*/ 5690238 w 8548535"/>
                <a:gd name="connsiteY50" fmla="*/ 558800 h 2146911"/>
                <a:gd name="connsiteX51" fmla="*/ 5575938 w 8548535"/>
                <a:gd name="connsiteY51" fmla="*/ 622300 h 2146911"/>
                <a:gd name="connsiteX52" fmla="*/ 5499738 w 8548535"/>
                <a:gd name="connsiteY52" fmla="*/ 635000 h 2146911"/>
                <a:gd name="connsiteX53" fmla="*/ 5398138 w 8548535"/>
                <a:gd name="connsiteY53" fmla="*/ 685800 h 2146911"/>
                <a:gd name="connsiteX54" fmla="*/ 5309238 w 8548535"/>
                <a:gd name="connsiteY54" fmla="*/ 736600 h 2146911"/>
                <a:gd name="connsiteX55" fmla="*/ 5233038 w 8548535"/>
                <a:gd name="connsiteY55" fmla="*/ 762000 h 2146911"/>
                <a:gd name="connsiteX56" fmla="*/ 5118738 w 8548535"/>
                <a:gd name="connsiteY56" fmla="*/ 812800 h 2146911"/>
                <a:gd name="connsiteX57" fmla="*/ 5080638 w 8548535"/>
                <a:gd name="connsiteY57" fmla="*/ 838200 h 2146911"/>
                <a:gd name="connsiteX58" fmla="*/ 5004438 w 8548535"/>
                <a:gd name="connsiteY58" fmla="*/ 850900 h 2146911"/>
                <a:gd name="connsiteX59" fmla="*/ 4953638 w 8548535"/>
                <a:gd name="connsiteY59" fmla="*/ 863600 h 2146911"/>
                <a:gd name="connsiteX60" fmla="*/ 4915538 w 8548535"/>
                <a:gd name="connsiteY60" fmla="*/ 889000 h 2146911"/>
                <a:gd name="connsiteX61" fmla="*/ 4775838 w 8548535"/>
                <a:gd name="connsiteY61" fmla="*/ 914400 h 2146911"/>
                <a:gd name="connsiteX62" fmla="*/ 4737738 w 8548535"/>
                <a:gd name="connsiteY62" fmla="*/ 927100 h 2146911"/>
                <a:gd name="connsiteX63" fmla="*/ 4661538 w 8548535"/>
                <a:gd name="connsiteY63" fmla="*/ 939800 h 2146911"/>
                <a:gd name="connsiteX64" fmla="*/ 4623438 w 8548535"/>
                <a:gd name="connsiteY64" fmla="*/ 965200 h 2146911"/>
                <a:gd name="connsiteX65" fmla="*/ 4445638 w 8548535"/>
                <a:gd name="connsiteY65" fmla="*/ 1016000 h 2146911"/>
                <a:gd name="connsiteX66" fmla="*/ 4344038 w 8548535"/>
                <a:gd name="connsiteY66" fmla="*/ 1066800 h 2146911"/>
                <a:gd name="connsiteX67" fmla="*/ 4267838 w 8548535"/>
                <a:gd name="connsiteY67" fmla="*/ 1079500 h 2146911"/>
                <a:gd name="connsiteX68" fmla="*/ 4153538 w 8548535"/>
                <a:gd name="connsiteY68" fmla="*/ 1117600 h 2146911"/>
                <a:gd name="connsiteX69" fmla="*/ 4115438 w 8548535"/>
                <a:gd name="connsiteY69" fmla="*/ 1143000 h 2146911"/>
                <a:gd name="connsiteX70" fmla="*/ 4039238 w 8548535"/>
                <a:gd name="connsiteY70" fmla="*/ 1155700 h 2146911"/>
                <a:gd name="connsiteX71" fmla="*/ 3975738 w 8548535"/>
                <a:gd name="connsiteY71" fmla="*/ 1193800 h 2146911"/>
                <a:gd name="connsiteX72" fmla="*/ 3937638 w 8548535"/>
                <a:gd name="connsiteY72" fmla="*/ 1219200 h 2146911"/>
                <a:gd name="connsiteX73" fmla="*/ 3861438 w 8548535"/>
                <a:gd name="connsiteY73" fmla="*/ 1244600 h 2146911"/>
                <a:gd name="connsiteX74" fmla="*/ 3785238 w 8548535"/>
                <a:gd name="connsiteY74" fmla="*/ 1295400 h 2146911"/>
                <a:gd name="connsiteX75" fmla="*/ 3747138 w 8548535"/>
                <a:gd name="connsiteY75" fmla="*/ 1320800 h 2146911"/>
                <a:gd name="connsiteX76" fmla="*/ 3683638 w 8548535"/>
                <a:gd name="connsiteY76" fmla="*/ 1333500 h 2146911"/>
                <a:gd name="connsiteX77" fmla="*/ 2477138 w 8548535"/>
                <a:gd name="connsiteY77" fmla="*/ 1365250 h 2146911"/>
                <a:gd name="connsiteX78" fmla="*/ 1562738 w 8548535"/>
                <a:gd name="connsiteY78" fmla="*/ 1397000 h 2146911"/>
                <a:gd name="connsiteX79" fmla="*/ 1016638 w 8548535"/>
                <a:gd name="connsiteY79" fmla="*/ 1403350 h 2146911"/>
                <a:gd name="connsiteX80" fmla="*/ 89538 w 8548535"/>
                <a:gd name="connsiteY8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217038 w 8548535"/>
                <a:gd name="connsiteY8" fmla="*/ 1930400 h 2146911"/>
                <a:gd name="connsiteX9" fmla="*/ 4712338 w 8548535"/>
                <a:gd name="connsiteY9" fmla="*/ 1981200 h 2146911"/>
                <a:gd name="connsiteX10" fmla="*/ 5512438 w 8548535"/>
                <a:gd name="connsiteY10" fmla="*/ 1981200 h 2146911"/>
                <a:gd name="connsiteX11" fmla="*/ 5677538 w 8548535"/>
                <a:gd name="connsiteY11" fmla="*/ 1955800 h 2146911"/>
                <a:gd name="connsiteX12" fmla="*/ 5779138 w 8548535"/>
                <a:gd name="connsiteY12" fmla="*/ 1943100 h 2146911"/>
                <a:gd name="connsiteX13" fmla="*/ 5969638 w 8548535"/>
                <a:gd name="connsiteY13" fmla="*/ 1917700 h 2146911"/>
                <a:gd name="connsiteX14" fmla="*/ 6109338 w 8548535"/>
                <a:gd name="connsiteY14" fmla="*/ 1905000 h 2146911"/>
                <a:gd name="connsiteX15" fmla="*/ 6363338 w 8548535"/>
                <a:gd name="connsiteY15" fmla="*/ 1879600 h 2146911"/>
                <a:gd name="connsiteX16" fmla="*/ 7455538 w 8548535"/>
                <a:gd name="connsiteY16" fmla="*/ 1854200 h 2146911"/>
                <a:gd name="connsiteX17" fmla="*/ 7874638 w 8548535"/>
                <a:gd name="connsiteY17" fmla="*/ 1841500 h 2146911"/>
                <a:gd name="connsiteX18" fmla="*/ 8522338 w 8548535"/>
                <a:gd name="connsiteY18" fmla="*/ 1828800 h 2146911"/>
                <a:gd name="connsiteX19" fmla="*/ 8509638 w 8548535"/>
                <a:gd name="connsiteY19" fmla="*/ 1689100 h 2146911"/>
                <a:gd name="connsiteX20" fmla="*/ 8509638 w 8548535"/>
                <a:gd name="connsiteY20" fmla="*/ 736600 h 2146911"/>
                <a:gd name="connsiteX21" fmla="*/ 8547738 w 8548535"/>
                <a:gd name="connsiteY21" fmla="*/ 190500 h 2146911"/>
                <a:gd name="connsiteX22" fmla="*/ 8496938 w 8548535"/>
                <a:gd name="connsiteY22" fmla="*/ 12700 h 2146911"/>
                <a:gd name="connsiteX23" fmla="*/ 8458838 w 8548535"/>
                <a:gd name="connsiteY23" fmla="*/ 0 h 2146911"/>
                <a:gd name="connsiteX24" fmla="*/ 8192138 w 8548535"/>
                <a:gd name="connsiteY24" fmla="*/ 12700 h 2146911"/>
                <a:gd name="connsiteX25" fmla="*/ 8154038 w 8548535"/>
                <a:gd name="connsiteY25" fmla="*/ 38100 h 2146911"/>
                <a:gd name="connsiteX26" fmla="*/ 8001638 w 8548535"/>
                <a:gd name="connsiteY26" fmla="*/ 50800 h 2146911"/>
                <a:gd name="connsiteX27" fmla="*/ 7658738 w 8548535"/>
                <a:gd name="connsiteY27" fmla="*/ 63500 h 2146911"/>
                <a:gd name="connsiteX28" fmla="*/ 7519038 w 8548535"/>
                <a:gd name="connsiteY28" fmla="*/ 76200 h 2146911"/>
                <a:gd name="connsiteX29" fmla="*/ 7353938 w 8548535"/>
                <a:gd name="connsiteY29" fmla="*/ 114300 h 2146911"/>
                <a:gd name="connsiteX30" fmla="*/ 7252338 w 8548535"/>
                <a:gd name="connsiteY30" fmla="*/ 127000 h 2146911"/>
                <a:gd name="connsiteX31" fmla="*/ 7074538 w 8548535"/>
                <a:gd name="connsiteY31" fmla="*/ 152400 h 2146911"/>
                <a:gd name="connsiteX32" fmla="*/ 7023738 w 8548535"/>
                <a:gd name="connsiteY32" fmla="*/ 165100 h 2146911"/>
                <a:gd name="connsiteX33" fmla="*/ 6934838 w 8548535"/>
                <a:gd name="connsiteY33" fmla="*/ 215900 h 2146911"/>
                <a:gd name="connsiteX34" fmla="*/ 6884038 w 8548535"/>
                <a:gd name="connsiteY34" fmla="*/ 228600 h 2146911"/>
                <a:gd name="connsiteX35" fmla="*/ 6744338 w 8548535"/>
                <a:gd name="connsiteY35" fmla="*/ 254000 h 2146911"/>
                <a:gd name="connsiteX36" fmla="*/ 6591938 w 8548535"/>
                <a:gd name="connsiteY36" fmla="*/ 292100 h 2146911"/>
                <a:gd name="connsiteX37" fmla="*/ 6490338 w 8548535"/>
                <a:gd name="connsiteY37" fmla="*/ 330200 h 2146911"/>
                <a:gd name="connsiteX38" fmla="*/ 6426838 w 8548535"/>
                <a:gd name="connsiteY38" fmla="*/ 342900 h 2146911"/>
                <a:gd name="connsiteX39" fmla="*/ 6376038 w 8548535"/>
                <a:gd name="connsiteY39" fmla="*/ 355600 h 2146911"/>
                <a:gd name="connsiteX40" fmla="*/ 6147438 w 8548535"/>
                <a:gd name="connsiteY40" fmla="*/ 381000 h 2146911"/>
                <a:gd name="connsiteX41" fmla="*/ 6033138 w 8548535"/>
                <a:gd name="connsiteY41" fmla="*/ 419100 h 2146911"/>
                <a:gd name="connsiteX42" fmla="*/ 5995038 w 8548535"/>
                <a:gd name="connsiteY42" fmla="*/ 431800 h 2146911"/>
                <a:gd name="connsiteX43" fmla="*/ 5956938 w 8548535"/>
                <a:gd name="connsiteY43" fmla="*/ 444500 h 2146911"/>
                <a:gd name="connsiteX44" fmla="*/ 5906138 w 8548535"/>
                <a:gd name="connsiteY44" fmla="*/ 469900 h 2146911"/>
                <a:gd name="connsiteX45" fmla="*/ 5868038 w 8548535"/>
                <a:gd name="connsiteY45" fmla="*/ 482600 h 2146911"/>
                <a:gd name="connsiteX46" fmla="*/ 5829938 w 8548535"/>
                <a:gd name="connsiteY46" fmla="*/ 508000 h 2146911"/>
                <a:gd name="connsiteX47" fmla="*/ 5791838 w 8548535"/>
                <a:gd name="connsiteY47" fmla="*/ 520700 h 2146911"/>
                <a:gd name="connsiteX48" fmla="*/ 5728338 w 8548535"/>
                <a:gd name="connsiteY48" fmla="*/ 546100 h 2146911"/>
                <a:gd name="connsiteX49" fmla="*/ 5690238 w 8548535"/>
                <a:gd name="connsiteY49" fmla="*/ 558800 h 2146911"/>
                <a:gd name="connsiteX50" fmla="*/ 5575938 w 8548535"/>
                <a:gd name="connsiteY50" fmla="*/ 622300 h 2146911"/>
                <a:gd name="connsiteX51" fmla="*/ 5499738 w 8548535"/>
                <a:gd name="connsiteY51" fmla="*/ 635000 h 2146911"/>
                <a:gd name="connsiteX52" fmla="*/ 5398138 w 8548535"/>
                <a:gd name="connsiteY52" fmla="*/ 685800 h 2146911"/>
                <a:gd name="connsiteX53" fmla="*/ 5309238 w 8548535"/>
                <a:gd name="connsiteY53" fmla="*/ 736600 h 2146911"/>
                <a:gd name="connsiteX54" fmla="*/ 5233038 w 8548535"/>
                <a:gd name="connsiteY54" fmla="*/ 762000 h 2146911"/>
                <a:gd name="connsiteX55" fmla="*/ 5118738 w 8548535"/>
                <a:gd name="connsiteY55" fmla="*/ 812800 h 2146911"/>
                <a:gd name="connsiteX56" fmla="*/ 5080638 w 8548535"/>
                <a:gd name="connsiteY56" fmla="*/ 838200 h 2146911"/>
                <a:gd name="connsiteX57" fmla="*/ 5004438 w 8548535"/>
                <a:gd name="connsiteY57" fmla="*/ 850900 h 2146911"/>
                <a:gd name="connsiteX58" fmla="*/ 4953638 w 8548535"/>
                <a:gd name="connsiteY58" fmla="*/ 863600 h 2146911"/>
                <a:gd name="connsiteX59" fmla="*/ 4915538 w 8548535"/>
                <a:gd name="connsiteY59" fmla="*/ 889000 h 2146911"/>
                <a:gd name="connsiteX60" fmla="*/ 4775838 w 8548535"/>
                <a:gd name="connsiteY60" fmla="*/ 914400 h 2146911"/>
                <a:gd name="connsiteX61" fmla="*/ 4737738 w 8548535"/>
                <a:gd name="connsiteY61" fmla="*/ 927100 h 2146911"/>
                <a:gd name="connsiteX62" fmla="*/ 4661538 w 8548535"/>
                <a:gd name="connsiteY62" fmla="*/ 939800 h 2146911"/>
                <a:gd name="connsiteX63" fmla="*/ 4623438 w 8548535"/>
                <a:gd name="connsiteY63" fmla="*/ 965200 h 2146911"/>
                <a:gd name="connsiteX64" fmla="*/ 4445638 w 8548535"/>
                <a:gd name="connsiteY64" fmla="*/ 1016000 h 2146911"/>
                <a:gd name="connsiteX65" fmla="*/ 4344038 w 8548535"/>
                <a:gd name="connsiteY65" fmla="*/ 1066800 h 2146911"/>
                <a:gd name="connsiteX66" fmla="*/ 4267838 w 8548535"/>
                <a:gd name="connsiteY66" fmla="*/ 1079500 h 2146911"/>
                <a:gd name="connsiteX67" fmla="*/ 4153538 w 8548535"/>
                <a:gd name="connsiteY67" fmla="*/ 1117600 h 2146911"/>
                <a:gd name="connsiteX68" fmla="*/ 4115438 w 8548535"/>
                <a:gd name="connsiteY68" fmla="*/ 1143000 h 2146911"/>
                <a:gd name="connsiteX69" fmla="*/ 4039238 w 8548535"/>
                <a:gd name="connsiteY69" fmla="*/ 1155700 h 2146911"/>
                <a:gd name="connsiteX70" fmla="*/ 3975738 w 8548535"/>
                <a:gd name="connsiteY70" fmla="*/ 1193800 h 2146911"/>
                <a:gd name="connsiteX71" fmla="*/ 3937638 w 8548535"/>
                <a:gd name="connsiteY71" fmla="*/ 1219200 h 2146911"/>
                <a:gd name="connsiteX72" fmla="*/ 3861438 w 8548535"/>
                <a:gd name="connsiteY72" fmla="*/ 1244600 h 2146911"/>
                <a:gd name="connsiteX73" fmla="*/ 3785238 w 8548535"/>
                <a:gd name="connsiteY73" fmla="*/ 1295400 h 2146911"/>
                <a:gd name="connsiteX74" fmla="*/ 3747138 w 8548535"/>
                <a:gd name="connsiteY74" fmla="*/ 1320800 h 2146911"/>
                <a:gd name="connsiteX75" fmla="*/ 3683638 w 8548535"/>
                <a:gd name="connsiteY75" fmla="*/ 1333500 h 2146911"/>
                <a:gd name="connsiteX76" fmla="*/ 2477138 w 8548535"/>
                <a:gd name="connsiteY76" fmla="*/ 1365250 h 2146911"/>
                <a:gd name="connsiteX77" fmla="*/ 1562738 w 8548535"/>
                <a:gd name="connsiteY77" fmla="*/ 1397000 h 2146911"/>
                <a:gd name="connsiteX78" fmla="*/ 1016638 w 8548535"/>
                <a:gd name="connsiteY78" fmla="*/ 1403350 h 2146911"/>
                <a:gd name="connsiteX79" fmla="*/ 89538 w 8548535"/>
                <a:gd name="connsiteY79"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712338 w 8548535"/>
                <a:gd name="connsiteY8" fmla="*/ 1981200 h 2146911"/>
                <a:gd name="connsiteX9" fmla="*/ 5512438 w 8548535"/>
                <a:gd name="connsiteY9" fmla="*/ 1981200 h 2146911"/>
                <a:gd name="connsiteX10" fmla="*/ 5677538 w 8548535"/>
                <a:gd name="connsiteY10" fmla="*/ 1955800 h 2146911"/>
                <a:gd name="connsiteX11" fmla="*/ 5779138 w 8548535"/>
                <a:gd name="connsiteY11" fmla="*/ 1943100 h 2146911"/>
                <a:gd name="connsiteX12" fmla="*/ 5969638 w 8548535"/>
                <a:gd name="connsiteY12" fmla="*/ 1917700 h 2146911"/>
                <a:gd name="connsiteX13" fmla="*/ 6109338 w 8548535"/>
                <a:gd name="connsiteY13" fmla="*/ 1905000 h 2146911"/>
                <a:gd name="connsiteX14" fmla="*/ 6363338 w 8548535"/>
                <a:gd name="connsiteY14" fmla="*/ 1879600 h 2146911"/>
                <a:gd name="connsiteX15" fmla="*/ 7455538 w 8548535"/>
                <a:gd name="connsiteY15" fmla="*/ 1854200 h 2146911"/>
                <a:gd name="connsiteX16" fmla="*/ 7874638 w 8548535"/>
                <a:gd name="connsiteY16" fmla="*/ 1841500 h 2146911"/>
                <a:gd name="connsiteX17" fmla="*/ 8522338 w 8548535"/>
                <a:gd name="connsiteY17" fmla="*/ 1828800 h 2146911"/>
                <a:gd name="connsiteX18" fmla="*/ 8509638 w 8548535"/>
                <a:gd name="connsiteY18" fmla="*/ 1689100 h 2146911"/>
                <a:gd name="connsiteX19" fmla="*/ 8509638 w 8548535"/>
                <a:gd name="connsiteY19" fmla="*/ 736600 h 2146911"/>
                <a:gd name="connsiteX20" fmla="*/ 8547738 w 8548535"/>
                <a:gd name="connsiteY20" fmla="*/ 190500 h 2146911"/>
                <a:gd name="connsiteX21" fmla="*/ 8496938 w 8548535"/>
                <a:gd name="connsiteY21" fmla="*/ 12700 h 2146911"/>
                <a:gd name="connsiteX22" fmla="*/ 8458838 w 8548535"/>
                <a:gd name="connsiteY22" fmla="*/ 0 h 2146911"/>
                <a:gd name="connsiteX23" fmla="*/ 8192138 w 8548535"/>
                <a:gd name="connsiteY23" fmla="*/ 12700 h 2146911"/>
                <a:gd name="connsiteX24" fmla="*/ 8154038 w 8548535"/>
                <a:gd name="connsiteY24" fmla="*/ 38100 h 2146911"/>
                <a:gd name="connsiteX25" fmla="*/ 8001638 w 8548535"/>
                <a:gd name="connsiteY25" fmla="*/ 50800 h 2146911"/>
                <a:gd name="connsiteX26" fmla="*/ 7658738 w 8548535"/>
                <a:gd name="connsiteY26" fmla="*/ 63500 h 2146911"/>
                <a:gd name="connsiteX27" fmla="*/ 7519038 w 8548535"/>
                <a:gd name="connsiteY27" fmla="*/ 76200 h 2146911"/>
                <a:gd name="connsiteX28" fmla="*/ 7353938 w 8548535"/>
                <a:gd name="connsiteY28" fmla="*/ 114300 h 2146911"/>
                <a:gd name="connsiteX29" fmla="*/ 7252338 w 8548535"/>
                <a:gd name="connsiteY29" fmla="*/ 127000 h 2146911"/>
                <a:gd name="connsiteX30" fmla="*/ 7074538 w 8548535"/>
                <a:gd name="connsiteY30" fmla="*/ 152400 h 2146911"/>
                <a:gd name="connsiteX31" fmla="*/ 7023738 w 8548535"/>
                <a:gd name="connsiteY31" fmla="*/ 165100 h 2146911"/>
                <a:gd name="connsiteX32" fmla="*/ 6934838 w 8548535"/>
                <a:gd name="connsiteY32" fmla="*/ 215900 h 2146911"/>
                <a:gd name="connsiteX33" fmla="*/ 6884038 w 8548535"/>
                <a:gd name="connsiteY33" fmla="*/ 228600 h 2146911"/>
                <a:gd name="connsiteX34" fmla="*/ 6744338 w 8548535"/>
                <a:gd name="connsiteY34" fmla="*/ 254000 h 2146911"/>
                <a:gd name="connsiteX35" fmla="*/ 6591938 w 8548535"/>
                <a:gd name="connsiteY35" fmla="*/ 292100 h 2146911"/>
                <a:gd name="connsiteX36" fmla="*/ 6490338 w 8548535"/>
                <a:gd name="connsiteY36" fmla="*/ 330200 h 2146911"/>
                <a:gd name="connsiteX37" fmla="*/ 6426838 w 8548535"/>
                <a:gd name="connsiteY37" fmla="*/ 342900 h 2146911"/>
                <a:gd name="connsiteX38" fmla="*/ 6376038 w 8548535"/>
                <a:gd name="connsiteY38" fmla="*/ 355600 h 2146911"/>
                <a:gd name="connsiteX39" fmla="*/ 6147438 w 8548535"/>
                <a:gd name="connsiteY39" fmla="*/ 381000 h 2146911"/>
                <a:gd name="connsiteX40" fmla="*/ 6033138 w 8548535"/>
                <a:gd name="connsiteY40" fmla="*/ 419100 h 2146911"/>
                <a:gd name="connsiteX41" fmla="*/ 5995038 w 8548535"/>
                <a:gd name="connsiteY41" fmla="*/ 431800 h 2146911"/>
                <a:gd name="connsiteX42" fmla="*/ 5956938 w 8548535"/>
                <a:gd name="connsiteY42" fmla="*/ 444500 h 2146911"/>
                <a:gd name="connsiteX43" fmla="*/ 5906138 w 8548535"/>
                <a:gd name="connsiteY43" fmla="*/ 469900 h 2146911"/>
                <a:gd name="connsiteX44" fmla="*/ 5868038 w 8548535"/>
                <a:gd name="connsiteY44" fmla="*/ 482600 h 2146911"/>
                <a:gd name="connsiteX45" fmla="*/ 5829938 w 8548535"/>
                <a:gd name="connsiteY45" fmla="*/ 508000 h 2146911"/>
                <a:gd name="connsiteX46" fmla="*/ 5791838 w 8548535"/>
                <a:gd name="connsiteY46" fmla="*/ 520700 h 2146911"/>
                <a:gd name="connsiteX47" fmla="*/ 5728338 w 8548535"/>
                <a:gd name="connsiteY47" fmla="*/ 546100 h 2146911"/>
                <a:gd name="connsiteX48" fmla="*/ 5690238 w 8548535"/>
                <a:gd name="connsiteY48" fmla="*/ 558800 h 2146911"/>
                <a:gd name="connsiteX49" fmla="*/ 5575938 w 8548535"/>
                <a:gd name="connsiteY49" fmla="*/ 622300 h 2146911"/>
                <a:gd name="connsiteX50" fmla="*/ 5499738 w 8548535"/>
                <a:gd name="connsiteY50" fmla="*/ 635000 h 2146911"/>
                <a:gd name="connsiteX51" fmla="*/ 5398138 w 8548535"/>
                <a:gd name="connsiteY51" fmla="*/ 685800 h 2146911"/>
                <a:gd name="connsiteX52" fmla="*/ 5309238 w 8548535"/>
                <a:gd name="connsiteY52" fmla="*/ 736600 h 2146911"/>
                <a:gd name="connsiteX53" fmla="*/ 5233038 w 8548535"/>
                <a:gd name="connsiteY53" fmla="*/ 762000 h 2146911"/>
                <a:gd name="connsiteX54" fmla="*/ 5118738 w 8548535"/>
                <a:gd name="connsiteY54" fmla="*/ 812800 h 2146911"/>
                <a:gd name="connsiteX55" fmla="*/ 5080638 w 8548535"/>
                <a:gd name="connsiteY55" fmla="*/ 838200 h 2146911"/>
                <a:gd name="connsiteX56" fmla="*/ 5004438 w 8548535"/>
                <a:gd name="connsiteY56" fmla="*/ 850900 h 2146911"/>
                <a:gd name="connsiteX57" fmla="*/ 4953638 w 8548535"/>
                <a:gd name="connsiteY57" fmla="*/ 863600 h 2146911"/>
                <a:gd name="connsiteX58" fmla="*/ 4915538 w 8548535"/>
                <a:gd name="connsiteY58" fmla="*/ 889000 h 2146911"/>
                <a:gd name="connsiteX59" fmla="*/ 4775838 w 8548535"/>
                <a:gd name="connsiteY59" fmla="*/ 914400 h 2146911"/>
                <a:gd name="connsiteX60" fmla="*/ 4737738 w 8548535"/>
                <a:gd name="connsiteY60" fmla="*/ 927100 h 2146911"/>
                <a:gd name="connsiteX61" fmla="*/ 4661538 w 8548535"/>
                <a:gd name="connsiteY61" fmla="*/ 939800 h 2146911"/>
                <a:gd name="connsiteX62" fmla="*/ 4623438 w 8548535"/>
                <a:gd name="connsiteY62" fmla="*/ 965200 h 2146911"/>
                <a:gd name="connsiteX63" fmla="*/ 4445638 w 8548535"/>
                <a:gd name="connsiteY63" fmla="*/ 1016000 h 2146911"/>
                <a:gd name="connsiteX64" fmla="*/ 4344038 w 8548535"/>
                <a:gd name="connsiteY64" fmla="*/ 1066800 h 2146911"/>
                <a:gd name="connsiteX65" fmla="*/ 4267838 w 8548535"/>
                <a:gd name="connsiteY65" fmla="*/ 1079500 h 2146911"/>
                <a:gd name="connsiteX66" fmla="*/ 4153538 w 8548535"/>
                <a:gd name="connsiteY66" fmla="*/ 1117600 h 2146911"/>
                <a:gd name="connsiteX67" fmla="*/ 4115438 w 8548535"/>
                <a:gd name="connsiteY67" fmla="*/ 1143000 h 2146911"/>
                <a:gd name="connsiteX68" fmla="*/ 4039238 w 8548535"/>
                <a:gd name="connsiteY68" fmla="*/ 1155700 h 2146911"/>
                <a:gd name="connsiteX69" fmla="*/ 3975738 w 8548535"/>
                <a:gd name="connsiteY69" fmla="*/ 1193800 h 2146911"/>
                <a:gd name="connsiteX70" fmla="*/ 3937638 w 8548535"/>
                <a:gd name="connsiteY70" fmla="*/ 1219200 h 2146911"/>
                <a:gd name="connsiteX71" fmla="*/ 3861438 w 8548535"/>
                <a:gd name="connsiteY71" fmla="*/ 1244600 h 2146911"/>
                <a:gd name="connsiteX72" fmla="*/ 3785238 w 8548535"/>
                <a:gd name="connsiteY72" fmla="*/ 1295400 h 2146911"/>
                <a:gd name="connsiteX73" fmla="*/ 3747138 w 8548535"/>
                <a:gd name="connsiteY73" fmla="*/ 1320800 h 2146911"/>
                <a:gd name="connsiteX74" fmla="*/ 3683638 w 8548535"/>
                <a:gd name="connsiteY74" fmla="*/ 1333500 h 2146911"/>
                <a:gd name="connsiteX75" fmla="*/ 2477138 w 8548535"/>
                <a:gd name="connsiteY75" fmla="*/ 1365250 h 2146911"/>
                <a:gd name="connsiteX76" fmla="*/ 1562738 w 8548535"/>
                <a:gd name="connsiteY76" fmla="*/ 1397000 h 2146911"/>
                <a:gd name="connsiteX77" fmla="*/ 1016638 w 8548535"/>
                <a:gd name="connsiteY77" fmla="*/ 1403350 h 2146911"/>
                <a:gd name="connsiteX78" fmla="*/ 89538 w 8548535"/>
                <a:gd name="connsiteY7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712338 w 8548535"/>
                <a:gd name="connsiteY7" fmla="*/ 1981200 h 2146911"/>
                <a:gd name="connsiteX8" fmla="*/ 5512438 w 8548535"/>
                <a:gd name="connsiteY8" fmla="*/ 1981200 h 2146911"/>
                <a:gd name="connsiteX9" fmla="*/ 5677538 w 8548535"/>
                <a:gd name="connsiteY9" fmla="*/ 1955800 h 2146911"/>
                <a:gd name="connsiteX10" fmla="*/ 5779138 w 8548535"/>
                <a:gd name="connsiteY10" fmla="*/ 1943100 h 2146911"/>
                <a:gd name="connsiteX11" fmla="*/ 5969638 w 8548535"/>
                <a:gd name="connsiteY11" fmla="*/ 1917700 h 2146911"/>
                <a:gd name="connsiteX12" fmla="*/ 6109338 w 8548535"/>
                <a:gd name="connsiteY12" fmla="*/ 1905000 h 2146911"/>
                <a:gd name="connsiteX13" fmla="*/ 6363338 w 8548535"/>
                <a:gd name="connsiteY13" fmla="*/ 1879600 h 2146911"/>
                <a:gd name="connsiteX14" fmla="*/ 7455538 w 8548535"/>
                <a:gd name="connsiteY14" fmla="*/ 1854200 h 2146911"/>
                <a:gd name="connsiteX15" fmla="*/ 7874638 w 8548535"/>
                <a:gd name="connsiteY15" fmla="*/ 1841500 h 2146911"/>
                <a:gd name="connsiteX16" fmla="*/ 8522338 w 8548535"/>
                <a:gd name="connsiteY16" fmla="*/ 1828800 h 2146911"/>
                <a:gd name="connsiteX17" fmla="*/ 8509638 w 8548535"/>
                <a:gd name="connsiteY17" fmla="*/ 1689100 h 2146911"/>
                <a:gd name="connsiteX18" fmla="*/ 8509638 w 8548535"/>
                <a:gd name="connsiteY18" fmla="*/ 736600 h 2146911"/>
                <a:gd name="connsiteX19" fmla="*/ 8547738 w 8548535"/>
                <a:gd name="connsiteY19" fmla="*/ 190500 h 2146911"/>
                <a:gd name="connsiteX20" fmla="*/ 8496938 w 8548535"/>
                <a:gd name="connsiteY20" fmla="*/ 12700 h 2146911"/>
                <a:gd name="connsiteX21" fmla="*/ 8458838 w 8548535"/>
                <a:gd name="connsiteY21" fmla="*/ 0 h 2146911"/>
                <a:gd name="connsiteX22" fmla="*/ 8192138 w 8548535"/>
                <a:gd name="connsiteY22" fmla="*/ 12700 h 2146911"/>
                <a:gd name="connsiteX23" fmla="*/ 8154038 w 8548535"/>
                <a:gd name="connsiteY23" fmla="*/ 38100 h 2146911"/>
                <a:gd name="connsiteX24" fmla="*/ 8001638 w 8548535"/>
                <a:gd name="connsiteY24" fmla="*/ 50800 h 2146911"/>
                <a:gd name="connsiteX25" fmla="*/ 7658738 w 8548535"/>
                <a:gd name="connsiteY25" fmla="*/ 63500 h 2146911"/>
                <a:gd name="connsiteX26" fmla="*/ 7519038 w 8548535"/>
                <a:gd name="connsiteY26" fmla="*/ 76200 h 2146911"/>
                <a:gd name="connsiteX27" fmla="*/ 7353938 w 8548535"/>
                <a:gd name="connsiteY27" fmla="*/ 114300 h 2146911"/>
                <a:gd name="connsiteX28" fmla="*/ 7252338 w 8548535"/>
                <a:gd name="connsiteY28" fmla="*/ 127000 h 2146911"/>
                <a:gd name="connsiteX29" fmla="*/ 7074538 w 8548535"/>
                <a:gd name="connsiteY29" fmla="*/ 152400 h 2146911"/>
                <a:gd name="connsiteX30" fmla="*/ 7023738 w 8548535"/>
                <a:gd name="connsiteY30" fmla="*/ 165100 h 2146911"/>
                <a:gd name="connsiteX31" fmla="*/ 6934838 w 8548535"/>
                <a:gd name="connsiteY31" fmla="*/ 215900 h 2146911"/>
                <a:gd name="connsiteX32" fmla="*/ 6884038 w 8548535"/>
                <a:gd name="connsiteY32" fmla="*/ 228600 h 2146911"/>
                <a:gd name="connsiteX33" fmla="*/ 6744338 w 8548535"/>
                <a:gd name="connsiteY33" fmla="*/ 254000 h 2146911"/>
                <a:gd name="connsiteX34" fmla="*/ 6591938 w 8548535"/>
                <a:gd name="connsiteY34" fmla="*/ 292100 h 2146911"/>
                <a:gd name="connsiteX35" fmla="*/ 6490338 w 8548535"/>
                <a:gd name="connsiteY35" fmla="*/ 330200 h 2146911"/>
                <a:gd name="connsiteX36" fmla="*/ 6426838 w 8548535"/>
                <a:gd name="connsiteY36" fmla="*/ 342900 h 2146911"/>
                <a:gd name="connsiteX37" fmla="*/ 6376038 w 8548535"/>
                <a:gd name="connsiteY37" fmla="*/ 355600 h 2146911"/>
                <a:gd name="connsiteX38" fmla="*/ 6147438 w 8548535"/>
                <a:gd name="connsiteY38" fmla="*/ 381000 h 2146911"/>
                <a:gd name="connsiteX39" fmla="*/ 6033138 w 8548535"/>
                <a:gd name="connsiteY39" fmla="*/ 419100 h 2146911"/>
                <a:gd name="connsiteX40" fmla="*/ 5995038 w 8548535"/>
                <a:gd name="connsiteY40" fmla="*/ 431800 h 2146911"/>
                <a:gd name="connsiteX41" fmla="*/ 5956938 w 8548535"/>
                <a:gd name="connsiteY41" fmla="*/ 444500 h 2146911"/>
                <a:gd name="connsiteX42" fmla="*/ 5906138 w 8548535"/>
                <a:gd name="connsiteY42" fmla="*/ 469900 h 2146911"/>
                <a:gd name="connsiteX43" fmla="*/ 5868038 w 8548535"/>
                <a:gd name="connsiteY43" fmla="*/ 482600 h 2146911"/>
                <a:gd name="connsiteX44" fmla="*/ 5829938 w 8548535"/>
                <a:gd name="connsiteY44" fmla="*/ 508000 h 2146911"/>
                <a:gd name="connsiteX45" fmla="*/ 5791838 w 8548535"/>
                <a:gd name="connsiteY45" fmla="*/ 520700 h 2146911"/>
                <a:gd name="connsiteX46" fmla="*/ 5728338 w 8548535"/>
                <a:gd name="connsiteY46" fmla="*/ 546100 h 2146911"/>
                <a:gd name="connsiteX47" fmla="*/ 5690238 w 8548535"/>
                <a:gd name="connsiteY47" fmla="*/ 558800 h 2146911"/>
                <a:gd name="connsiteX48" fmla="*/ 5575938 w 8548535"/>
                <a:gd name="connsiteY48" fmla="*/ 622300 h 2146911"/>
                <a:gd name="connsiteX49" fmla="*/ 5499738 w 8548535"/>
                <a:gd name="connsiteY49" fmla="*/ 635000 h 2146911"/>
                <a:gd name="connsiteX50" fmla="*/ 5398138 w 8548535"/>
                <a:gd name="connsiteY50" fmla="*/ 685800 h 2146911"/>
                <a:gd name="connsiteX51" fmla="*/ 5309238 w 8548535"/>
                <a:gd name="connsiteY51" fmla="*/ 736600 h 2146911"/>
                <a:gd name="connsiteX52" fmla="*/ 5233038 w 8548535"/>
                <a:gd name="connsiteY52" fmla="*/ 762000 h 2146911"/>
                <a:gd name="connsiteX53" fmla="*/ 5118738 w 8548535"/>
                <a:gd name="connsiteY53" fmla="*/ 812800 h 2146911"/>
                <a:gd name="connsiteX54" fmla="*/ 5080638 w 8548535"/>
                <a:gd name="connsiteY54" fmla="*/ 838200 h 2146911"/>
                <a:gd name="connsiteX55" fmla="*/ 5004438 w 8548535"/>
                <a:gd name="connsiteY55" fmla="*/ 850900 h 2146911"/>
                <a:gd name="connsiteX56" fmla="*/ 4953638 w 8548535"/>
                <a:gd name="connsiteY56" fmla="*/ 863600 h 2146911"/>
                <a:gd name="connsiteX57" fmla="*/ 4915538 w 8548535"/>
                <a:gd name="connsiteY57" fmla="*/ 889000 h 2146911"/>
                <a:gd name="connsiteX58" fmla="*/ 4775838 w 8548535"/>
                <a:gd name="connsiteY58" fmla="*/ 914400 h 2146911"/>
                <a:gd name="connsiteX59" fmla="*/ 4737738 w 8548535"/>
                <a:gd name="connsiteY59" fmla="*/ 927100 h 2146911"/>
                <a:gd name="connsiteX60" fmla="*/ 4661538 w 8548535"/>
                <a:gd name="connsiteY60" fmla="*/ 939800 h 2146911"/>
                <a:gd name="connsiteX61" fmla="*/ 4623438 w 8548535"/>
                <a:gd name="connsiteY61" fmla="*/ 965200 h 2146911"/>
                <a:gd name="connsiteX62" fmla="*/ 4445638 w 8548535"/>
                <a:gd name="connsiteY62" fmla="*/ 1016000 h 2146911"/>
                <a:gd name="connsiteX63" fmla="*/ 4344038 w 8548535"/>
                <a:gd name="connsiteY63" fmla="*/ 1066800 h 2146911"/>
                <a:gd name="connsiteX64" fmla="*/ 4267838 w 8548535"/>
                <a:gd name="connsiteY64" fmla="*/ 1079500 h 2146911"/>
                <a:gd name="connsiteX65" fmla="*/ 4153538 w 8548535"/>
                <a:gd name="connsiteY65" fmla="*/ 1117600 h 2146911"/>
                <a:gd name="connsiteX66" fmla="*/ 4115438 w 8548535"/>
                <a:gd name="connsiteY66" fmla="*/ 1143000 h 2146911"/>
                <a:gd name="connsiteX67" fmla="*/ 4039238 w 8548535"/>
                <a:gd name="connsiteY67" fmla="*/ 1155700 h 2146911"/>
                <a:gd name="connsiteX68" fmla="*/ 3975738 w 8548535"/>
                <a:gd name="connsiteY68" fmla="*/ 1193800 h 2146911"/>
                <a:gd name="connsiteX69" fmla="*/ 3937638 w 8548535"/>
                <a:gd name="connsiteY69" fmla="*/ 1219200 h 2146911"/>
                <a:gd name="connsiteX70" fmla="*/ 3861438 w 8548535"/>
                <a:gd name="connsiteY70" fmla="*/ 1244600 h 2146911"/>
                <a:gd name="connsiteX71" fmla="*/ 3785238 w 8548535"/>
                <a:gd name="connsiteY71" fmla="*/ 1295400 h 2146911"/>
                <a:gd name="connsiteX72" fmla="*/ 3747138 w 8548535"/>
                <a:gd name="connsiteY72" fmla="*/ 1320800 h 2146911"/>
                <a:gd name="connsiteX73" fmla="*/ 3683638 w 8548535"/>
                <a:gd name="connsiteY73" fmla="*/ 1333500 h 2146911"/>
                <a:gd name="connsiteX74" fmla="*/ 2477138 w 8548535"/>
                <a:gd name="connsiteY74" fmla="*/ 1365250 h 2146911"/>
                <a:gd name="connsiteX75" fmla="*/ 1562738 w 8548535"/>
                <a:gd name="connsiteY75" fmla="*/ 1397000 h 2146911"/>
                <a:gd name="connsiteX76" fmla="*/ 1016638 w 8548535"/>
                <a:gd name="connsiteY76" fmla="*/ 1403350 h 2146911"/>
                <a:gd name="connsiteX77" fmla="*/ 89538 w 8548535"/>
                <a:gd name="connsiteY77"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81200 h 2146911"/>
                <a:gd name="connsiteX7" fmla="*/ 5512438 w 8548535"/>
                <a:gd name="connsiteY7" fmla="*/ 1981200 h 2146911"/>
                <a:gd name="connsiteX8" fmla="*/ 5677538 w 8548535"/>
                <a:gd name="connsiteY8" fmla="*/ 1955800 h 2146911"/>
                <a:gd name="connsiteX9" fmla="*/ 5779138 w 8548535"/>
                <a:gd name="connsiteY9" fmla="*/ 1943100 h 2146911"/>
                <a:gd name="connsiteX10" fmla="*/ 5969638 w 8548535"/>
                <a:gd name="connsiteY10" fmla="*/ 1917700 h 2146911"/>
                <a:gd name="connsiteX11" fmla="*/ 6109338 w 8548535"/>
                <a:gd name="connsiteY11" fmla="*/ 1905000 h 2146911"/>
                <a:gd name="connsiteX12" fmla="*/ 6363338 w 8548535"/>
                <a:gd name="connsiteY12" fmla="*/ 1879600 h 2146911"/>
                <a:gd name="connsiteX13" fmla="*/ 7455538 w 8548535"/>
                <a:gd name="connsiteY13" fmla="*/ 1854200 h 2146911"/>
                <a:gd name="connsiteX14" fmla="*/ 7874638 w 8548535"/>
                <a:gd name="connsiteY14" fmla="*/ 1841500 h 2146911"/>
                <a:gd name="connsiteX15" fmla="*/ 8522338 w 8548535"/>
                <a:gd name="connsiteY15" fmla="*/ 1828800 h 2146911"/>
                <a:gd name="connsiteX16" fmla="*/ 8509638 w 8548535"/>
                <a:gd name="connsiteY16" fmla="*/ 1689100 h 2146911"/>
                <a:gd name="connsiteX17" fmla="*/ 8509638 w 8548535"/>
                <a:gd name="connsiteY17" fmla="*/ 736600 h 2146911"/>
                <a:gd name="connsiteX18" fmla="*/ 8547738 w 8548535"/>
                <a:gd name="connsiteY18" fmla="*/ 190500 h 2146911"/>
                <a:gd name="connsiteX19" fmla="*/ 8496938 w 8548535"/>
                <a:gd name="connsiteY19" fmla="*/ 12700 h 2146911"/>
                <a:gd name="connsiteX20" fmla="*/ 8458838 w 8548535"/>
                <a:gd name="connsiteY20" fmla="*/ 0 h 2146911"/>
                <a:gd name="connsiteX21" fmla="*/ 8192138 w 8548535"/>
                <a:gd name="connsiteY21" fmla="*/ 12700 h 2146911"/>
                <a:gd name="connsiteX22" fmla="*/ 8154038 w 8548535"/>
                <a:gd name="connsiteY22" fmla="*/ 38100 h 2146911"/>
                <a:gd name="connsiteX23" fmla="*/ 8001638 w 8548535"/>
                <a:gd name="connsiteY23" fmla="*/ 50800 h 2146911"/>
                <a:gd name="connsiteX24" fmla="*/ 7658738 w 8548535"/>
                <a:gd name="connsiteY24" fmla="*/ 63500 h 2146911"/>
                <a:gd name="connsiteX25" fmla="*/ 7519038 w 8548535"/>
                <a:gd name="connsiteY25" fmla="*/ 76200 h 2146911"/>
                <a:gd name="connsiteX26" fmla="*/ 7353938 w 8548535"/>
                <a:gd name="connsiteY26" fmla="*/ 114300 h 2146911"/>
                <a:gd name="connsiteX27" fmla="*/ 7252338 w 8548535"/>
                <a:gd name="connsiteY27" fmla="*/ 127000 h 2146911"/>
                <a:gd name="connsiteX28" fmla="*/ 7074538 w 8548535"/>
                <a:gd name="connsiteY28" fmla="*/ 152400 h 2146911"/>
                <a:gd name="connsiteX29" fmla="*/ 7023738 w 8548535"/>
                <a:gd name="connsiteY29" fmla="*/ 165100 h 2146911"/>
                <a:gd name="connsiteX30" fmla="*/ 6934838 w 8548535"/>
                <a:gd name="connsiteY30" fmla="*/ 215900 h 2146911"/>
                <a:gd name="connsiteX31" fmla="*/ 6884038 w 8548535"/>
                <a:gd name="connsiteY31" fmla="*/ 228600 h 2146911"/>
                <a:gd name="connsiteX32" fmla="*/ 6744338 w 8548535"/>
                <a:gd name="connsiteY32" fmla="*/ 254000 h 2146911"/>
                <a:gd name="connsiteX33" fmla="*/ 6591938 w 8548535"/>
                <a:gd name="connsiteY33" fmla="*/ 292100 h 2146911"/>
                <a:gd name="connsiteX34" fmla="*/ 6490338 w 8548535"/>
                <a:gd name="connsiteY34" fmla="*/ 330200 h 2146911"/>
                <a:gd name="connsiteX35" fmla="*/ 6426838 w 8548535"/>
                <a:gd name="connsiteY35" fmla="*/ 342900 h 2146911"/>
                <a:gd name="connsiteX36" fmla="*/ 6376038 w 8548535"/>
                <a:gd name="connsiteY36" fmla="*/ 355600 h 2146911"/>
                <a:gd name="connsiteX37" fmla="*/ 6147438 w 8548535"/>
                <a:gd name="connsiteY37" fmla="*/ 381000 h 2146911"/>
                <a:gd name="connsiteX38" fmla="*/ 6033138 w 8548535"/>
                <a:gd name="connsiteY38" fmla="*/ 419100 h 2146911"/>
                <a:gd name="connsiteX39" fmla="*/ 5995038 w 8548535"/>
                <a:gd name="connsiteY39" fmla="*/ 431800 h 2146911"/>
                <a:gd name="connsiteX40" fmla="*/ 5956938 w 8548535"/>
                <a:gd name="connsiteY40" fmla="*/ 444500 h 2146911"/>
                <a:gd name="connsiteX41" fmla="*/ 5906138 w 8548535"/>
                <a:gd name="connsiteY41" fmla="*/ 469900 h 2146911"/>
                <a:gd name="connsiteX42" fmla="*/ 5868038 w 8548535"/>
                <a:gd name="connsiteY42" fmla="*/ 482600 h 2146911"/>
                <a:gd name="connsiteX43" fmla="*/ 5829938 w 8548535"/>
                <a:gd name="connsiteY43" fmla="*/ 508000 h 2146911"/>
                <a:gd name="connsiteX44" fmla="*/ 5791838 w 8548535"/>
                <a:gd name="connsiteY44" fmla="*/ 520700 h 2146911"/>
                <a:gd name="connsiteX45" fmla="*/ 5728338 w 8548535"/>
                <a:gd name="connsiteY45" fmla="*/ 546100 h 2146911"/>
                <a:gd name="connsiteX46" fmla="*/ 5690238 w 8548535"/>
                <a:gd name="connsiteY46" fmla="*/ 558800 h 2146911"/>
                <a:gd name="connsiteX47" fmla="*/ 5575938 w 8548535"/>
                <a:gd name="connsiteY47" fmla="*/ 622300 h 2146911"/>
                <a:gd name="connsiteX48" fmla="*/ 5499738 w 8548535"/>
                <a:gd name="connsiteY48" fmla="*/ 635000 h 2146911"/>
                <a:gd name="connsiteX49" fmla="*/ 5398138 w 8548535"/>
                <a:gd name="connsiteY49" fmla="*/ 685800 h 2146911"/>
                <a:gd name="connsiteX50" fmla="*/ 5309238 w 8548535"/>
                <a:gd name="connsiteY50" fmla="*/ 736600 h 2146911"/>
                <a:gd name="connsiteX51" fmla="*/ 5233038 w 8548535"/>
                <a:gd name="connsiteY51" fmla="*/ 762000 h 2146911"/>
                <a:gd name="connsiteX52" fmla="*/ 5118738 w 8548535"/>
                <a:gd name="connsiteY52" fmla="*/ 812800 h 2146911"/>
                <a:gd name="connsiteX53" fmla="*/ 5080638 w 8548535"/>
                <a:gd name="connsiteY53" fmla="*/ 838200 h 2146911"/>
                <a:gd name="connsiteX54" fmla="*/ 5004438 w 8548535"/>
                <a:gd name="connsiteY54" fmla="*/ 850900 h 2146911"/>
                <a:gd name="connsiteX55" fmla="*/ 4953638 w 8548535"/>
                <a:gd name="connsiteY55" fmla="*/ 863600 h 2146911"/>
                <a:gd name="connsiteX56" fmla="*/ 4915538 w 8548535"/>
                <a:gd name="connsiteY56" fmla="*/ 889000 h 2146911"/>
                <a:gd name="connsiteX57" fmla="*/ 4775838 w 8548535"/>
                <a:gd name="connsiteY57" fmla="*/ 914400 h 2146911"/>
                <a:gd name="connsiteX58" fmla="*/ 4737738 w 8548535"/>
                <a:gd name="connsiteY58" fmla="*/ 927100 h 2146911"/>
                <a:gd name="connsiteX59" fmla="*/ 4661538 w 8548535"/>
                <a:gd name="connsiteY59" fmla="*/ 939800 h 2146911"/>
                <a:gd name="connsiteX60" fmla="*/ 4623438 w 8548535"/>
                <a:gd name="connsiteY60" fmla="*/ 965200 h 2146911"/>
                <a:gd name="connsiteX61" fmla="*/ 4445638 w 8548535"/>
                <a:gd name="connsiteY61" fmla="*/ 1016000 h 2146911"/>
                <a:gd name="connsiteX62" fmla="*/ 4344038 w 8548535"/>
                <a:gd name="connsiteY62" fmla="*/ 1066800 h 2146911"/>
                <a:gd name="connsiteX63" fmla="*/ 4267838 w 8548535"/>
                <a:gd name="connsiteY63" fmla="*/ 1079500 h 2146911"/>
                <a:gd name="connsiteX64" fmla="*/ 4153538 w 8548535"/>
                <a:gd name="connsiteY64" fmla="*/ 1117600 h 2146911"/>
                <a:gd name="connsiteX65" fmla="*/ 4115438 w 8548535"/>
                <a:gd name="connsiteY65" fmla="*/ 1143000 h 2146911"/>
                <a:gd name="connsiteX66" fmla="*/ 4039238 w 8548535"/>
                <a:gd name="connsiteY66" fmla="*/ 1155700 h 2146911"/>
                <a:gd name="connsiteX67" fmla="*/ 3975738 w 8548535"/>
                <a:gd name="connsiteY67" fmla="*/ 1193800 h 2146911"/>
                <a:gd name="connsiteX68" fmla="*/ 3937638 w 8548535"/>
                <a:gd name="connsiteY68" fmla="*/ 1219200 h 2146911"/>
                <a:gd name="connsiteX69" fmla="*/ 3861438 w 8548535"/>
                <a:gd name="connsiteY69" fmla="*/ 1244600 h 2146911"/>
                <a:gd name="connsiteX70" fmla="*/ 3785238 w 8548535"/>
                <a:gd name="connsiteY70" fmla="*/ 1295400 h 2146911"/>
                <a:gd name="connsiteX71" fmla="*/ 3747138 w 8548535"/>
                <a:gd name="connsiteY71" fmla="*/ 1320800 h 2146911"/>
                <a:gd name="connsiteX72" fmla="*/ 3683638 w 8548535"/>
                <a:gd name="connsiteY72" fmla="*/ 1333500 h 2146911"/>
                <a:gd name="connsiteX73" fmla="*/ 2477138 w 8548535"/>
                <a:gd name="connsiteY73" fmla="*/ 1365250 h 2146911"/>
                <a:gd name="connsiteX74" fmla="*/ 1562738 w 8548535"/>
                <a:gd name="connsiteY74" fmla="*/ 1397000 h 2146911"/>
                <a:gd name="connsiteX75" fmla="*/ 1016638 w 8548535"/>
                <a:gd name="connsiteY75" fmla="*/ 1403350 h 2146911"/>
                <a:gd name="connsiteX76" fmla="*/ 89538 w 8548535"/>
                <a:gd name="connsiteY7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512438 w 8548535"/>
                <a:gd name="connsiteY7" fmla="*/ 1981200 h 2146911"/>
                <a:gd name="connsiteX8" fmla="*/ 5677538 w 8548535"/>
                <a:gd name="connsiteY8" fmla="*/ 1955800 h 2146911"/>
                <a:gd name="connsiteX9" fmla="*/ 5779138 w 8548535"/>
                <a:gd name="connsiteY9" fmla="*/ 1943100 h 2146911"/>
                <a:gd name="connsiteX10" fmla="*/ 5969638 w 8548535"/>
                <a:gd name="connsiteY10" fmla="*/ 1917700 h 2146911"/>
                <a:gd name="connsiteX11" fmla="*/ 6109338 w 8548535"/>
                <a:gd name="connsiteY11" fmla="*/ 1905000 h 2146911"/>
                <a:gd name="connsiteX12" fmla="*/ 6363338 w 8548535"/>
                <a:gd name="connsiteY12" fmla="*/ 1879600 h 2146911"/>
                <a:gd name="connsiteX13" fmla="*/ 7455538 w 8548535"/>
                <a:gd name="connsiteY13" fmla="*/ 1854200 h 2146911"/>
                <a:gd name="connsiteX14" fmla="*/ 7874638 w 8548535"/>
                <a:gd name="connsiteY14" fmla="*/ 1841500 h 2146911"/>
                <a:gd name="connsiteX15" fmla="*/ 8522338 w 8548535"/>
                <a:gd name="connsiteY15" fmla="*/ 1828800 h 2146911"/>
                <a:gd name="connsiteX16" fmla="*/ 8509638 w 8548535"/>
                <a:gd name="connsiteY16" fmla="*/ 1689100 h 2146911"/>
                <a:gd name="connsiteX17" fmla="*/ 8509638 w 8548535"/>
                <a:gd name="connsiteY17" fmla="*/ 736600 h 2146911"/>
                <a:gd name="connsiteX18" fmla="*/ 8547738 w 8548535"/>
                <a:gd name="connsiteY18" fmla="*/ 190500 h 2146911"/>
                <a:gd name="connsiteX19" fmla="*/ 8496938 w 8548535"/>
                <a:gd name="connsiteY19" fmla="*/ 12700 h 2146911"/>
                <a:gd name="connsiteX20" fmla="*/ 8458838 w 8548535"/>
                <a:gd name="connsiteY20" fmla="*/ 0 h 2146911"/>
                <a:gd name="connsiteX21" fmla="*/ 8192138 w 8548535"/>
                <a:gd name="connsiteY21" fmla="*/ 12700 h 2146911"/>
                <a:gd name="connsiteX22" fmla="*/ 8154038 w 8548535"/>
                <a:gd name="connsiteY22" fmla="*/ 38100 h 2146911"/>
                <a:gd name="connsiteX23" fmla="*/ 8001638 w 8548535"/>
                <a:gd name="connsiteY23" fmla="*/ 50800 h 2146911"/>
                <a:gd name="connsiteX24" fmla="*/ 7658738 w 8548535"/>
                <a:gd name="connsiteY24" fmla="*/ 63500 h 2146911"/>
                <a:gd name="connsiteX25" fmla="*/ 7519038 w 8548535"/>
                <a:gd name="connsiteY25" fmla="*/ 76200 h 2146911"/>
                <a:gd name="connsiteX26" fmla="*/ 7353938 w 8548535"/>
                <a:gd name="connsiteY26" fmla="*/ 114300 h 2146911"/>
                <a:gd name="connsiteX27" fmla="*/ 7252338 w 8548535"/>
                <a:gd name="connsiteY27" fmla="*/ 127000 h 2146911"/>
                <a:gd name="connsiteX28" fmla="*/ 7074538 w 8548535"/>
                <a:gd name="connsiteY28" fmla="*/ 152400 h 2146911"/>
                <a:gd name="connsiteX29" fmla="*/ 7023738 w 8548535"/>
                <a:gd name="connsiteY29" fmla="*/ 165100 h 2146911"/>
                <a:gd name="connsiteX30" fmla="*/ 6934838 w 8548535"/>
                <a:gd name="connsiteY30" fmla="*/ 215900 h 2146911"/>
                <a:gd name="connsiteX31" fmla="*/ 6884038 w 8548535"/>
                <a:gd name="connsiteY31" fmla="*/ 228600 h 2146911"/>
                <a:gd name="connsiteX32" fmla="*/ 6744338 w 8548535"/>
                <a:gd name="connsiteY32" fmla="*/ 254000 h 2146911"/>
                <a:gd name="connsiteX33" fmla="*/ 6591938 w 8548535"/>
                <a:gd name="connsiteY33" fmla="*/ 292100 h 2146911"/>
                <a:gd name="connsiteX34" fmla="*/ 6490338 w 8548535"/>
                <a:gd name="connsiteY34" fmla="*/ 330200 h 2146911"/>
                <a:gd name="connsiteX35" fmla="*/ 6426838 w 8548535"/>
                <a:gd name="connsiteY35" fmla="*/ 342900 h 2146911"/>
                <a:gd name="connsiteX36" fmla="*/ 6376038 w 8548535"/>
                <a:gd name="connsiteY36" fmla="*/ 355600 h 2146911"/>
                <a:gd name="connsiteX37" fmla="*/ 6147438 w 8548535"/>
                <a:gd name="connsiteY37" fmla="*/ 381000 h 2146911"/>
                <a:gd name="connsiteX38" fmla="*/ 6033138 w 8548535"/>
                <a:gd name="connsiteY38" fmla="*/ 419100 h 2146911"/>
                <a:gd name="connsiteX39" fmla="*/ 5995038 w 8548535"/>
                <a:gd name="connsiteY39" fmla="*/ 431800 h 2146911"/>
                <a:gd name="connsiteX40" fmla="*/ 5956938 w 8548535"/>
                <a:gd name="connsiteY40" fmla="*/ 444500 h 2146911"/>
                <a:gd name="connsiteX41" fmla="*/ 5906138 w 8548535"/>
                <a:gd name="connsiteY41" fmla="*/ 469900 h 2146911"/>
                <a:gd name="connsiteX42" fmla="*/ 5868038 w 8548535"/>
                <a:gd name="connsiteY42" fmla="*/ 482600 h 2146911"/>
                <a:gd name="connsiteX43" fmla="*/ 5829938 w 8548535"/>
                <a:gd name="connsiteY43" fmla="*/ 508000 h 2146911"/>
                <a:gd name="connsiteX44" fmla="*/ 5791838 w 8548535"/>
                <a:gd name="connsiteY44" fmla="*/ 520700 h 2146911"/>
                <a:gd name="connsiteX45" fmla="*/ 5728338 w 8548535"/>
                <a:gd name="connsiteY45" fmla="*/ 546100 h 2146911"/>
                <a:gd name="connsiteX46" fmla="*/ 5690238 w 8548535"/>
                <a:gd name="connsiteY46" fmla="*/ 558800 h 2146911"/>
                <a:gd name="connsiteX47" fmla="*/ 5575938 w 8548535"/>
                <a:gd name="connsiteY47" fmla="*/ 622300 h 2146911"/>
                <a:gd name="connsiteX48" fmla="*/ 5499738 w 8548535"/>
                <a:gd name="connsiteY48" fmla="*/ 635000 h 2146911"/>
                <a:gd name="connsiteX49" fmla="*/ 5398138 w 8548535"/>
                <a:gd name="connsiteY49" fmla="*/ 685800 h 2146911"/>
                <a:gd name="connsiteX50" fmla="*/ 5309238 w 8548535"/>
                <a:gd name="connsiteY50" fmla="*/ 736600 h 2146911"/>
                <a:gd name="connsiteX51" fmla="*/ 5233038 w 8548535"/>
                <a:gd name="connsiteY51" fmla="*/ 762000 h 2146911"/>
                <a:gd name="connsiteX52" fmla="*/ 5118738 w 8548535"/>
                <a:gd name="connsiteY52" fmla="*/ 812800 h 2146911"/>
                <a:gd name="connsiteX53" fmla="*/ 5080638 w 8548535"/>
                <a:gd name="connsiteY53" fmla="*/ 838200 h 2146911"/>
                <a:gd name="connsiteX54" fmla="*/ 5004438 w 8548535"/>
                <a:gd name="connsiteY54" fmla="*/ 850900 h 2146911"/>
                <a:gd name="connsiteX55" fmla="*/ 4953638 w 8548535"/>
                <a:gd name="connsiteY55" fmla="*/ 863600 h 2146911"/>
                <a:gd name="connsiteX56" fmla="*/ 4915538 w 8548535"/>
                <a:gd name="connsiteY56" fmla="*/ 889000 h 2146911"/>
                <a:gd name="connsiteX57" fmla="*/ 4775838 w 8548535"/>
                <a:gd name="connsiteY57" fmla="*/ 914400 h 2146911"/>
                <a:gd name="connsiteX58" fmla="*/ 4737738 w 8548535"/>
                <a:gd name="connsiteY58" fmla="*/ 927100 h 2146911"/>
                <a:gd name="connsiteX59" fmla="*/ 4661538 w 8548535"/>
                <a:gd name="connsiteY59" fmla="*/ 939800 h 2146911"/>
                <a:gd name="connsiteX60" fmla="*/ 4623438 w 8548535"/>
                <a:gd name="connsiteY60" fmla="*/ 965200 h 2146911"/>
                <a:gd name="connsiteX61" fmla="*/ 4445638 w 8548535"/>
                <a:gd name="connsiteY61" fmla="*/ 1016000 h 2146911"/>
                <a:gd name="connsiteX62" fmla="*/ 4344038 w 8548535"/>
                <a:gd name="connsiteY62" fmla="*/ 1066800 h 2146911"/>
                <a:gd name="connsiteX63" fmla="*/ 4267838 w 8548535"/>
                <a:gd name="connsiteY63" fmla="*/ 1079500 h 2146911"/>
                <a:gd name="connsiteX64" fmla="*/ 4153538 w 8548535"/>
                <a:gd name="connsiteY64" fmla="*/ 1117600 h 2146911"/>
                <a:gd name="connsiteX65" fmla="*/ 4115438 w 8548535"/>
                <a:gd name="connsiteY65" fmla="*/ 1143000 h 2146911"/>
                <a:gd name="connsiteX66" fmla="*/ 4039238 w 8548535"/>
                <a:gd name="connsiteY66" fmla="*/ 1155700 h 2146911"/>
                <a:gd name="connsiteX67" fmla="*/ 3975738 w 8548535"/>
                <a:gd name="connsiteY67" fmla="*/ 1193800 h 2146911"/>
                <a:gd name="connsiteX68" fmla="*/ 3937638 w 8548535"/>
                <a:gd name="connsiteY68" fmla="*/ 1219200 h 2146911"/>
                <a:gd name="connsiteX69" fmla="*/ 3861438 w 8548535"/>
                <a:gd name="connsiteY69" fmla="*/ 1244600 h 2146911"/>
                <a:gd name="connsiteX70" fmla="*/ 3785238 w 8548535"/>
                <a:gd name="connsiteY70" fmla="*/ 1295400 h 2146911"/>
                <a:gd name="connsiteX71" fmla="*/ 3747138 w 8548535"/>
                <a:gd name="connsiteY71" fmla="*/ 1320800 h 2146911"/>
                <a:gd name="connsiteX72" fmla="*/ 3683638 w 8548535"/>
                <a:gd name="connsiteY72" fmla="*/ 1333500 h 2146911"/>
                <a:gd name="connsiteX73" fmla="*/ 2477138 w 8548535"/>
                <a:gd name="connsiteY73" fmla="*/ 1365250 h 2146911"/>
                <a:gd name="connsiteX74" fmla="*/ 1562738 w 8548535"/>
                <a:gd name="connsiteY74" fmla="*/ 1397000 h 2146911"/>
                <a:gd name="connsiteX75" fmla="*/ 1016638 w 8548535"/>
                <a:gd name="connsiteY75" fmla="*/ 1403350 h 2146911"/>
                <a:gd name="connsiteX76" fmla="*/ 89538 w 8548535"/>
                <a:gd name="connsiteY7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677538 w 8548535"/>
                <a:gd name="connsiteY7" fmla="*/ 1955800 h 2146911"/>
                <a:gd name="connsiteX8" fmla="*/ 5779138 w 8548535"/>
                <a:gd name="connsiteY8" fmla="*/ 1943100 h 2146911"/>
                <a:gd name="connsiteX9" fmla="*/ 5969638 w 8548535"/>
                <a:gd name="connsiteY9" fmla="*/ 1917700 h 2146911"/>
                <a:gd name="connsiteX10" fmla="*/ 6109338 w 8548535"/>
                <a:gd name="connsiteY10" fmla="*/ 1905000 h 2146911"/>
                <a:gd name="connsiteX11" fmla="*/ 6363338 w 8548535"/>
                <a:gd name="connsiteY11" fmla="*/ 1879600 h 2146911"/>
                <a:gd name="connsiteX12" fmla="*/ 7455538 w 8548535"/>
                <a:gd name="connsiteY12" fmla="*/ 1854200 h 2146911"/>
                <a:gd name="connsiteX13" fmla="*/ 7874638 w 8548535"/>
                <a:gd name="connsiteY13" fmla="*/ 1841500 h 2146911"/>
                <a:gd name="connsiteX14" fmla="*/ 8522338 w 8548535"/>
                <a:gd name="connsiteY14" fmla="*/ 1828800 h 2146911"/>
                <a:gd name="connsiteX15" fmla="*/ 8509638 w 8548535"/>
                <a:gd name="connsiteY15" fmla="*/ 1689100 h 2146911"/>
                <a:gd name="connsiteX16" fmla="*/ 8509638 w 8548535"/>
                <a:gd name="connsiteY16" fmla="*/ 736600 h 2146911"/>
                <a:gd name="connsiteX17" fmla="*/ 8547738 w 8548535"/>
                <a:gd name="connsiteY17" fmla="*/ 190500 h 2146911"/>
                <a:gd name="connsiteX18" fmla="*/ 8496938 w 8548535"/>
                <a:gd name="connsiteY18" fmla="*/ 12700 h 2146911"/>
                <a:gd name="connsiteX19" fmla="*/ 8458838 w 8548535"/>
                <a:gd name="connsiteY19" fmla="*/ 0 h 2146911"/>
                <a:gd name="connsiteX20" fmla="*/ 8192138 w 8548535"/>
                <a:gd name="connsiteY20" fmla="*/ 12700 h 2146911"/>
                <a:gd name="connsiteX21" fmla="*/ 8154038 w 8548535"/>
                <a:gd name="connsiteY21" fmla="*/ 38100 h 2146911"/>
                <a:gd name="connsiteX22" fmla="*/ 8001638 w 8548535"/>
                <a:gd name="connsiteY22" fmla="*/ 50800 h 2146911"/>
                <a:gd name="connsiteX23" fmla="*/ 7658738 w 8548535"/>
                <a:gd name="connsiteY23" fmla="*/ 63500 h 2146911"/>
                <a:gd name="connsiteX24" fmla="*/ 7519038 w 8548535"/>
                <a:gd name="connsiteY24" fmla="*/ 76200 h 2146911"/>
                <a:gd name="connsiteX25" fmla="*/ 7353938 w 8548535"/>
                <a:gd name="connsiteY25" fmla="*/ 114300 h 2146911"/>
                <a:gd name="connsiteX26" fmla="*/ 7252338 w 8548535"/>
                <a:gd name="connsiteY26" fmla="*/ 127000 h 2146911"/>
                <a:gd name="connsiteX27" fmla="*/ 7074538 w 8548535"/>
                <a:gd name="connsiteY27" fmla="*/ 152400 h 2146911"/>
                <a:gd name="connsiteX28" fmla="*/ 7023738 w 8548535"/>
                <a:gd name="connsiteY28" fmla="*/ 165100 h 2146911"/>
                <a:gd name="connsiteX29" fmla="*/ 6934838 w 8548535"/>
                <a:gd name="connsiteY29" fmla="*/ 215900 h 2146911"/>
                <a:gd name="connsiteX30" fmla="*/ 6884038 w 8548535"/>
                <a:gd name="connsiteY30" fmla="*/ 228600 h 2146911"/>
                <a:gd name="connsiteX31" fmla="*/ 6744338 w 8548535"/>
                <a:gd name="connsiteY31" fmla="*/ 254000 h 2146911"/>
                <a:gd name="connsiteX32" fmla="*/ 6591938 w 8548535"/>
                <a:gd name="connsiteY32" fmla="*/ 292100 h 2146911"/>
                <a:gd name="connsiteX33" fmla="*/ 6490338 w 8548535"/>
                <a:gd name="connsiteY33" fmla="*/ 330200 h 2146911"/>
                <a:gd name="connsiteX34" fmla="*/ 6426838 w 8548535"/>
                <a:gd name="connsiteY34" fmla="*/ 342900 h 2146911"/>
                <a:gd name="connsiteX35" fmla="*/ 6376038 w 8548535"/>
                <a:gd name="connsiteY35" fmla="*/ 355600 h 2146911"/>
                <a:gd name="connsiteX36" fmla="*/ 6147438 w 8548535"/>
                <a:gd name="connsiteY36" fmla="*/ 381000 h 2146911"/>
                <a:gd name="connsiteX37" fmla="*/ 6033138 w 8548535"/>
                <a:gd name="connsiteY37" fmla="*/ 419100 h 2146911"/>
                <a:gd name="connsiteX38" fmla="*/ 5995038 w 8548535"/>
                <a:gd name="connsiteY38" fmla="*/ 431800 h 2146911"/>
                <a:gd name="connsiteX39" fmla="*/ 5956938 w 8548535"/>
                <a:gd name="connsiteY39" fmla="*/ 444500 h 2146911"/>
                <a:gd name="connsiteX40" fmla="*/ 5906138 w 8548535"/>
                <a:gd name="connsiteY40" fmla="*/ 469900 h 2146911"/>
                <a:gd name="connsiteX41" fmla="*/ 5868038 w 8548535"/>
                <a:gd name="connsiteY41" fmla="*/ 482600 h 2146911"/>
                <a:gd name="connsiteX42" fmla="*/ 5829938 w 8548535"/>
                <a:gd name="connsiteY42" fmla="*/ 508000 h 2146911"/>
                <a:gd name="connsiteX43" fmla="*/ 5791838 w 8548535"/>
                <a:gd name="connsiteY43" fmla="*/ 520700 h 2146911"/>
                <a:gd name="connsiteX44" fmla="*/ 5728338 w 8548535"/>
                <a:gd name="connsiteY44" fmla="*/ 546100 h 2146911"/>
                <a:gd name="connsiteX45" fmla="*/ 5690238 w 8548535"/>
                <a:gd name="connsiteY45" fmla="*/ 558800 h 2146911"/>
                <a:gd name="connsiteX46" fmla="*/ 5575938 w 8548535"/>
                <a:gd name="connsiteY46" fmla="*/ 622300 h 2146911"/>
                <a:gd name="connsiteX47" fmla="*/ 5499738 w 8548535"/>
                <a:gd name="connsiteY47" fmla="*/ 635000 h 2146911"/>
                <a:gd name="connsiteX48" fmla="*/ 5398138 w 8548535"/>
                <a:gd name="connsiteY48" fmla="*/ 685800 h 2146911"/>
                <a:gd name="connsiteX49" fmla="*/ 5309238 w 8548535"/>
                <a:gd name="connsiteY49" fmla="*/ 736600 h 2146911"/>
                <a:gd name="connsiteX50" fmla="*/ 5233038 w 8548535"/>
                <a:gd name="connsiteY50" fmla="*/ 762000 h 2146911"/>
                <a:gd name="connsiteX51" fmla="*/ 5118738 w 8548535"/>
                <a:gd name="connsiteY51" fmla="*/ 812800 h 2146911"/>
                <a:gd name="connsiteX52" fmla="*/ 5080638 w 8548535"/>
                <a:gd name="connsiteY52" fmla="*/ 838200 h 2146911"/>
                <a:gd name="connsiteX53" fmla="*/ 5004438 w 8548535"/>
                <a:gd name="connsiteY53" fmla="*/ 850900 h 2146911"/>
                <a:gd name="connsiteX54" fmla="*/ 4953638 w 8548535"/>
                <a:gd name="connsiteY54" fmla="*/ 863600 h 2146911"/>
                <a:gd name="connsiteX55" fmla="*/ 4915538 w 8548535"/>
                <a:gd name="connsiteY55" fmla="*/ 889000 h 2146911"/>
                <a:gd name="connsiteX56" fmla="*/ 4775838 w 8548535"/>
                <a:gd name="connsiteY56" fmla="*/ 914400 h 2146911"/>
                <a:gd name="connsiteX57" fmla="*/ 4737738 w 8548535"/>
                <a:gd name="connsiteY57" fmla="*/ 927100 h 2146911"/>
                <a:gd name="connsiteX58" fmla="*/ 4661538 w 8548535"/>
                <a:gd name="connsiteY58" fmla="*/ 939800 h 2146911"/>
                <a:gd name="connsiteX59" fmla="*/ 4623438 w 8548535"/>
                <a:gd name="connsiteY59" fmla="*/ 965200 h 2146911"/>
                <a:gd name="connsiteX60" fmla="*/ 4445638 w 8548535"/>
                <a:gd name="connsiteY60" fmla="*/ 1016000 h 2146911"/>
                <a:gd name="connsiteX61" fmla="*/ 4344038 w 8548535"/>
                <a:gd name="connsiteY61" fmla="*/ 1066800 h 2146911"/>
                <a:gd name="connsiteX62" fmla="*/ 4267838 w 8548535"/>
                <a:gd name="connsiteY62" fmla="*/ 1079500 h 2146911"/>
                <a:gd name="connsiteX63" fmla="*/ 4153538 w 8548535"/>
                <a:gd name="connsiteY63" fmla="*/ 1117600 h 2146911"/>
                <a:gd name="connsiteX64" fmla="*/ 4115438 w 8548535"/>
                <a:gd name="connsiteY64" fmla="*/ 1143000 h 2146911"/>
                <a:gd name="connsiteX65" fmla="*/ 4039238 w 8548535"/>
                <a:gd name="connsiteY65" fmla="*/ 1155700 h 2146911"/>
                <a:gd name="connsiteX66" fmla="*/ 3975738 w 8548535"/>
                <a:gd name="connsiteY66" fmla="*/ 1193800 h 2146911"/>
                <a:gd name="connsiteX67" fmla="*/ 3937638 w 8548535"/>
                <a:gd name="connsiteY67" fmla="*/ 1219200 h 2146911"/>
                <a:gd name="connsiteX68" fmla="*/ 3861438 w 8548535"/>
                <a:gd name="connsiteY68" fmla="*/ 1244600 h 2146911"/>
                <a:gd name="connsiteX69" fmla="*/ 3785238 w 8548535"/>
                <a:gd name="connsiteY69" fmla="*/ 1295400 h 2146911"/>
                <a:gd name="connsiteX70" fmla="*/ 3747138 w 8548535"/>
                <a:gd name="connsiteY70" fmla="*/ 1320800 h 2146911"/>
                <a:gd name="connsiteX71" fmla="*/ 3683638 w 8548535"/>
                <a:gd name="connsiteY71" fmla="*/ 1333500 h 2146911"/>
                <a:gd name="connsiteX72" fmla="*/ 2477138 w 8548535"/>
                <a:gd name="connsiteY72" fmla="*/ 1365250 h 2146911"/>
                <a:gd name="connsiteX73" fmla="*/ 1562738 w 8548535"/>
                <a:gd name="connsiteY73" fmla="*/ 1397000 h 2146911"/>
                <a:gd name="connsiteX74" fmla="*/ 1016638 w 8548535"/>
                <a:gd name="connsiteY74" fmla="*/ 1403350 h 2146911"/>
                <a:gd name="connsiteX75" fmla="*/ 89538 w 8548535"/>
                <a:gd name="connsiteY75"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779138 w 8548535"/>
                <a:gd name="connsiteY7" fmla="*/ 1943100 h 2146911"/>
                <a:gd name="connsiteX8" fmla="*/ 5969638 w 8548535"/>
                <a:gd name="connsiteY8" fmla="*/ 1917700 h 2146911"/>
                <a:gd name="connsiteX9" fmla="*/ 6109338 w 8548535"/>
                <a:gd name="connsiteY9" fmla="*/ 1905000 h 2146911"/>
                <a:gd name="connsiteX10" fmla="*/ 6363338 w 8548535"/>
                <a:gd name="connsiteY10" fmla="*/ 1879600 h 2146911"/>
                <a:gd name="connsiteX11" fmla="*/ 7455538 w 8548535"/>
                <a:gd name="connsiteY11" fmla="*/ 1854200 h 2146911"/>
                <a:gd name="connsiteX12" fmla="*/ 7874638 w 8548535"/>
                <a:gd name="connsiteY12" fmla="*/ 1841500 h 2146911"/>
                <a:gd name="connsiteX13" fmla="*/ 8522338 w 8548535"/>
                <a:gd name="connsiteY13" fmla="*/ 1828800 h 2146911"/>
                <a:gd name="connsiteX14" fmla="*/ 8509638 w 8548535"/>
                <a:gd name="connsiteY14" fmla="*/ 1689100 h 2146911"/>
                <a:gd name="connsiteX15" fmla="*/ 8509638 w 8548535"/>
                <a:gd name="connsiteY15" fmla="*/ 736600 h 2146911"/>
                <a:gd name="connsiteX16" fmla="*/ 8547738 w 8548535"/>
                <a:gd name="connsiteY16" fmla="*/ 190500 h 2146911"/>
                <a:gd name="connsiteX17" fmla="*/ 8496938 w 8548535"/>
                <a:gd name="connsiteY17" fmla="*/ 12700 h 2146911"/>
                <a:gd name="connsiteX18" fmla="*/ 8458838 w 8548535"/>
                <a:gd name="connsiteY18" fmla="*/ 0 h 2146911"/>
                <a:gd name="connsiteX19" fmla="*/ 8192138 w 8548535"/>
                <a:gd name="connsiteY19" fmla="*/ 12700 h 2146911"/>
                <a:gd name="connsiteX20" fmla="*/ 8154038 w 8548535"/>
                <a:gd name="connsiteY20" fmla="*/ 38100 h 2146911"/>
                <a:gd name="connsiteX21" fmla="*/ 8001638 w 8548535"/>
                <a:gd name="connsiteY21" fmla="*/ 50800 h 2146911"/>
                <a:gd name="connsiteX22" fmla="*/ 7658738 w 8548535"/>
                <a:gd name="connsiteY22" fmla="*/ 63500 h 2146911"/>
                <a:gd name="connsiteX23" fmla="*/ 7519038 w 8548535"/>
                <a:gd name="connsiteY23" fmla="*/ 76200 h 2146911"/>
                <a:gd name="connsiteX24" fmla="*/ 7353938 w 8548535"/>
                <a:gd name="connsiteY24" fmla="*/ 114300 h 2146911"/>
                <a:gd name="connsiteX25" fmla="*/ 7252338 w 8548535"/>
                <a:gd name="connsiteY25" fmla="*/ 127000 h 2146911"/>
                <a:gd name="connsiteX26" fmla="*/ 7074538 w 8548535"/>
                <a:gd name="connsiteY26" fmla="*/ 152400 h 2146911"/>
                <a:gd name="connsiteX27" fmla="*/ 7023738 w 8548535"/>
                <a:gd name="connsiteY27" fmla="*/ 165100 h 2146911"/>
                <a:gd name="connsiteX28" fmla="*/ 6934838 w 8548535"/>
                <a:gd name="connsiteY28" fmla="*/ 215900 h 2146911"/>
                <a:gd name="connsiteX29" fmla="*/ 6884038 w 8548535"/>
                <a:gd name="connsiteY29" fmla="*/ 228600 h 2146911"/>
                <a:gd name="connsiteX30" fmla="*/ 6744338 w 8548535"/>
                <a:gd name="connsiteY30" fmla="*/ 254000 h 2146911"/>
                <a:gd name="connsiteX31" fmla="*/ 6591938 w 8548535"/>
                <a:gd name="connsiteY31" fmla="*/ 292100 h 2146911"/>
                <a:gd name="connsiteX32" fmla="*/ 6490338 w 8548535"/>
                <a:gd name="connsiteY32" fmla="*/ 330200 h 2146911"/>
                <a:gd name="connsiteX33" fmla="*/ 6426838 w 8548535"/>
                <a:gd name="connsiteY33" fmla="*/ 342900 h 2146911"/>
                <a:gd name="connsiteX34" fmla="*/ 6376038 w 8548535"/>
                <a:gd name="connsiteY34" fmla="*/ 355600 h 2146911"/>
                <a:gd name="connsiteX35" fmla="*/ 6147438 w 8548535"/>
                <a:gd name="connsiteY35" fmla="*/ 381000 h 2146911"/>
                <a:gd name="connsiteX36" fmla="*/ 6033138 w 8548535"/>
                <a:gd name="connsiteY36" fmla="*/ 419100 h 2146911"/>
                <a:gd name="connsiteX37" fmla="*/ 5995038 w 8548535"/>
                <a:gd name="connsiteY37" fmla="*/ 431800 h 2146911"/>
                <a:gd name="connsiteX38" fmla="*/ 5956938 w 8548535"/>
                <a:gd name="connsiteY38" fmla="*/ 444500 h 2146911"/>
                <a:gd name="connsiteX39" fmla="*/ 5906138 w 8548535"/>
                <a:gd name="connsiteY39" fmla="*/ 469900 h 2146911"/>
                <a:gd name="connsiteX40" fmla="*/ 5868038 w 8548535"/>
                <a:gd name="connsiteY40" fmla="*/ 482600 h 2146911"/>
                <a:gd name="connsiteX41" fmla="*/ 5829938 w 8548535"/>
                <a:gd name="connsiteY41" fmla="*/ 508000 h 2146911"/>
                <a:gd name="connsiteX42" fmla="*/ 5791838 w 8548535"/>
                <a:gd name="connsiteY42" fmla="*/ 520700 h 2146911"/>
                <a:gd name="connsiteX43" fmla="*/ 5728338 w 8548535"/>
                <a:gd name="connsiteY43" fmla="*/ 546100 h 2146911"/>
                <a:gd name="connsiteX44" fmla="*/ 5690238 w 8548535"/>
                <a:gd name="connsiteY44" fmla="*/ 558800 h 2146911"/>
                <a:gd name="connsiteX45" fmla="*/ 5575938 w 8548535"/>
                <a:gd name="connsiteY45" fmla="*/ 622300 h 2146911"/>
                <a:gd name="connsiteX46" fmla="*/ 5499738 w 8548535"/>
                <a:gd name="connsiteY46" fmla="*/ 635000 h 2146911"/>
                <a:gd name="connsiteX47" fmla="*/ 5398138 w 8548535"/>
                <a:gd name="connsiteY47" fmla="*/ 685800 h 2146911"/>
                <a:gd name="connsiteX48" fmla="*/ 5309238 w 8548535"/>
                <a:gd name="connsiteY48" fmla="*/ 736600 h 2146911"/>
                <a:gd name="connsiteX49" fmla="*/ 5233038 w 8548535"/>
                <a:gd name="connsiteY49" fmla="*/ 762000 h 2146911"/>
                <a:gd name="connsiteX50" fmla="*/ 5118738 w 8548535"/>
                <a:gd name="connsiteY50" fmla="*/ 812800 h 2146911"/>
                <a:gd name="connsiteX51" fmla="*/ 5080638 w 8548535"/>
                <a:gd name="connsiteY51" fmla="*/ 838200 h 2146911"/>
                <a:gd name="connsiteX52" fmla="*/ 5004438 w 8548535"/>
                <a:gd name="connsiteY52" fmla="*/ 850900 h 2146911"/>
                <a:gd name="connsiteX53" fmla="*/ 4953638 w 8548535"/>
                <a:gd name="connsiteY53" fmla="*/ 863600 h 2146911"/>
                <a:gd name="connsiteX54" fmla="*/ 4915538 w 8548535"/>
                <a:gd name="connsiteY54" fmla="*/ 889000 h 2146911"/>
                <a:gd name="connsiteX55" fmla="*/ 4775838 w 8548535"/>
                <a:gd name="connsiteY55" fmla="*/ 914400 h 2146911"/>
                <a:gd name="connsiteX56" fmla="*/ 4737738 w 8548535"/>
                <a:gd name="connsiteY56" fmla="*/ 927100 h 2146911"/>
                <a:gd name="connsiteX57" fmla="*/ 4661538 w 8548535"/>
                <a:gd name="connsiteY57" fmla="*/ 939800 h 2146911"/>
                <a:gd name="connsiteX58" fmla="*/ 4623438 w 8548535"/>
                <a:gd name="connsiteY58" fmla="*/ 965200 h 2146911"/>
                <a:gd name="connsiteX59" fmla="*/ 4445638 w 8548535"/>
                <a:gd name="connsiteY59" fmla="*/ 1016000 h 2146911"/>
                <a:gd name="connsiteX60" fmla="*/ 4344038 w 8548535"/>
                <a:gd name="connsiteY60" fmla="*/ 1066800 h 2146911"/>
                <a:gd name="connsiteX61" fmla="*/ 4267838 w 8548535"/>
                <a:gd name="connsiteY61" fmla="*/ 1079500 h 2146911"/>
                <a:gd name="connsiteX62" fmla="*/ 4153538 w 8548535"/>
                <a:gd name="connsiteY62" fmla="*/ 1117600 h 2146911"/>
                <a:gd name="connsiteX63" fmla="*/ 4115438 w 8548535"/>
                <a:gd name="connsiteY63" fmla="*/ 1143000 h 2146911"/>
                <a:gd name="connsiteX64" fmla="*/ 4039238 w 8548535"/>
                <a:gd name="connsiteY64" fmla="*/ 1155700 h 2146911"/>
                <a:gd name="connsiteX65" fmla="*/ 3975738 w 8548535"/>
                <a:gd name="connsiteY65" fmla="*/ 1193800 h 2146911"/>
                <a:gd name="connsiteX66" fmla="*/ 3937638 w 8548535"/>
                <a:gd name="connsiteY66" fmla="*/ 1219200 h 2146911"/>
                <a:gd name="connsiteX67" fmla="*/ 3861438 w 8548535"/>
                <a:gd name="connsiteY67" fmla="*/ 1244600 h 2146911"/>
                <a:gd name="connsiteX68" fmla="*/ 3785238 w 8548535"/>
                <a:gd name="connsiteY68" fmla="*/ 1295400 h 2146911"/>
                <a:gd name="connsiteX69" fmla="*/ 3747138 w 8548535"/>
                <a:gd name="connsiteY69" fmla="*/ 1320800 h 2146911"/>
                <a:gd name="connsiteX70" fmla="*/ 3683638 w 8548535"/>
                <a:gd name="connsiteY70" fmla="*/ 1333500 h 2146911"/>
                <a:gd name="connsiteX71" fmla="*/ 2477138 w 8548535"/>
                <a:gd name="connsiteY71" fmla="*/ 1365250 h 2146911"/>
                <a:gd name="connsiteX72" fmla="*/ 1562738 w 8548535"/>
                <a:gd name="connsiteY72" fmla="*/ 1397000 h 2146911"/>
                <a:gd name="connsiteX73" fmla="*/ 1016638 w 8548535"/>
                <a:gd name="connsiteY73" fmla="*/ 1403350 h 2146911"/>
                <a:gd name="connsiteX74" fmla="*/ 89538 w 8548535"/>
                <a:gd name="connsiteY7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69638 w 8548535"/>
                <a:gd name="connsiteY7" fmla="*/ 1917700 h 2146911"/>
                <a:gd name="connsiteX8" fmla="*/ 6109338 w 8548535"/>
                <a:gd name="connsiteY8" fmla="*/ 1905000 h 2146911"/>
                <a:gd name="connsiteX9" fmla="*/ 6363338 w 8548535"/>
                <a:gd name="connsiteY9" fmla="*/ 1879600 h 2146911"/>
                <a:gd name="connsiteX10" fmla="*/ 7455538 w 8548535"/>
                <a:gd name="connsiteY10" fmla="*/ 1854200 h 2146911"/>
                <a:gd name="connsiteX11" fmla="*/ 7874638 w 8548535"/>
                <a:gd name="connsiteY11" fmla="*/ 1841500 h 2146911"/>
                <a:gd name="connsiteX12" fmla="*/ 8522338 w 8548535"/>
                <a:gd name="connsiteY12" fmla="*/ 1828800 h 2146911"/>
                <a:gd name="connsiteX13" fmla="*/ 8509638 w 8548535"/>
                <a:gd name="connsiteY13" fmla="*/ 1689100 h 2146911"/>
                <a:gd name="connsiteX14" fmla="*/ 8509638 w 8548535"/>
                <a:gd name="connsiteY14" fmla="*/ 736600 h 2146911"/>
                <a:gd name="connsiteX15" fmla="*/ 8547738 w 8548535"/>
                <a:gd name="connsiteY15" fmla="*/ 190500 h 2146911"/>
                <a:gd name="connsiteX16" fmla="*/ 8496938 w 8548535"/>
                <a:gd name="connsiteY16" fmla="*/ 12700 h 2146911"/>
                <a:gd name="connsiteX17" fmla="*/ 8458838 w 8548535"/>
                <a:gd name="connsiteY17" fmla="*/ 0 h 2146911"/>
                <a:gd name="connsiteX18" fmla="*/ 8192138 w 8548535"/>
                <a:gd name="connsiteY18" fmla="*/ 12700 h 2146911"/>
                <a:gd name="connsiteX19" fmla="*/ 8154038 w 8548535"/>
                <a:gd name="connsiteY19" fmla="*/ 38100 h 2146911"/>
                <a:gd name="connsiteX20" fmla="*/ 8001638 w 8548535"/>
                <a:gd name="connsiteY20" fmla="*/ 50800 h 2146911"/>
                <a:gd name="connsiteX21" fmla="*/ 7658738 w 8548535"/>
                <a:gd name="connsiteY21" fmla="*/ 63500 h 2146911"/>
                <a:gd name="connsiteX22" fmla="*/ 7519038 w 8548535"/>
                <a:gd name="connsiteY22" fmla="*/ 76200 h 2146911"/>
                <a:gd name="connsiteX23" fmla="*/ 7353938 w 8548535"/>
                <a:gd name="connsiteY23" fmla="*/ 114300 h 2146911"/>
                <a:gd name="connsiteX24" fmla="*/ 7252338 w 8548535"/>
                <a:gd name="connsiteY24" fmla="*/ 127000 h 2146911"/>
                <a:gd name="connsiteX25" fmla="*/ 7074538 w 8548535"/>
                <a:gd name="connsiteY25" fmla="*/ 152400 h 2146911"/>
                <a:gd name="connsiteX26" fmla="*/ 7023738 w 8548535"/>
                <a:gd name="connsiteY26" fmla="*/ 165100 h 2146911"/>
                <a:gd name="connsiteX27" fmla="*/ 6934838 w 8548535"/>
                <a:gd name="connsiteY27" fmla="*/ 215900 h 2146911"/>
                <a:gd name="connsiteX28" fmla="*/ 6884038 w 8548535"/>
                <a:gd name="connsiteY28" fmla="*/ 228600 h 2146911"/>
                <a:gd name="connsiteX29" fmla="*/ 6744338 w 8548535"/>
                <a:gd name="connsiteY29" fmla="*/ 254000 h 2146911"/>
                <a:gd name="connsiteX30" fmla="*/ 6591938 w 8548535"/>
                <a:gd name="connsiteY30" fmla="*/ 292100 h 2146911"/>
                <a:gd name="connsiteX31" fmla="*/ 6490338 w 8548535"/>
                <a:gd name="connsiteY31" fmla="*/ 330200 h 2146911"/>
                <a:gd name="connsiteX32" fmla="*/ 6426838 w 8548535"/>
                <a:gd name="connsiteY32" fmla="*/ 342900 h 2146911"/>
                <a:gd name="connsiteX33" fmla="*/ 6376038 w 8548535"/>
                <a:gd name="connsiteY33" fmla="*/ 355600 h 2146911"/>
                <a:gd name="connsiteX34" fmla="*/ 6147438 w 8548535"/>
                <a:gd name="connsiteY34" fmla="*/ 381000 h 2146911"/>
                <a:gd name="connsiteX35" fmla="*/ 6033138 w 8548535"/>
                <a:gd name="connsiteY35" fmla="*/ 419100 h 2146911"/>
                <a:gd name="connsiteX36" fmla="*/ 5995038 w 8548535"/>
                <a:gd name="connsiteY36" fmla="*/ 431800 h 2146911"/>
                <a:gd name="connsiteX37" fmla="*/ 5956938 w 8548535"/>
                <a:gd name="connsiteY37" fmla="*/ 444500 h 2146911"/>
                <a:gd name="connsiteX38" fmla="*/ 5906138 w 8548535"/>
                <a:gd name="connsiteY38" fmla="*/ 469900 h 2146911"/>
                <a:gd name="connsiteX39" fmla="*/ 5868038 w 8548535"/>
                <a:gd name="connsiteY39" fmla="*/ 482600 h 2146911"/>
                <a:gd name="connsiteX40" fmla="*/ 5829938 w 8548535"/>
                <a:gd name="connsiteY40" fmla="*/ 508000 h 2146911"/>
                <a:gd name="connsiteX41" fmla="*/ 5791838 w 8548535"/>
                <a:gd name="connsiteY41" fmla="*/ 520700 h 2146911"/>
                <a:gd name="connsiteX42" fmla="*/ 5728338 w 8548535"/>
                <a:gd name="connsiteY42" fmla="*/ 546100 h 2146911"/>
                <a:gd name="connsiteX43" fmla="*/ 5690238 w 8548535"/>
                <a:gd name="connsiteY43" fmla="*/ 558800 h 2146911"/>
                <a:gd name="connsiteX44" fmla="*/ 5575938 w 8548535"/>
                <a:gd name="connsiteY44" fmla="*/ 622300 h 2146911"/>
                <a:gd name="connsiteX45" fmla="*/ 5499738 w 8548535"/>
                <a:gd name="connsiteY45" fmla="*/ 635000 h 2146911"/>
                <a:gd name="connsiteX46" fmla="*/ 5398138 w 8548535"/>
                <a:gd name="connsiteY46" fmla="*/ 685800 h 2146911"/>
                <a:gd name="connsiteX47" fmla="*/ 5309238 w 8548535"/>
                <a:gd name="connsiteY47" fmla="*/ 736600 h 2146911"/>
                <a:gd name="connsiteX48" fmla="*/ 5233038 w 8548535"/>
                <a:gd name="connsiteY48" fmla="*/ 762000 h 2146911"/>
                <a:gd name="connsiteX49" fmla="*/ 5118738 w 8548535"/>
                <a:gd name="connsiteY49" fmla="*/ 812800 h 2146911"/>
                <a:gd name="connsiteX50" fmla="*/ 5080638 w 8548535"/>
                <a:gd name="connsiteY50" fmla="*/ 838200 h 2146911"/>
                <a:gd name="connsiteX51" fmla="*/ 5004438 w 8548535"/>
                <a:gd name="connsiteY51" fmla="*/ 850900 h 2146911"/>
                <a:gd name="connsiteX52" fmla="*/ 4953638 w 8548535"/>
                <a:gd name="connsiteY52" fmla="*/ 863600 h 2146911"/>
                <a:gd name="connsiteX53" fmla="*/ 4915538 w 8548535"/>
                <a:gd name="connsiteY53" fmla="*/ 889000 h 2146911"/>
                <a:gd name="connsiteX54" fmla="*/ 4775838 w 8548535"/>
                <a:gd name="connsiteY54" fmla="*/ 914400 h 2146911"/>
                <a:gd name="connsiteX55" fmla="*/ 4737738 w 8548535"/>
                <a:gd name="connsiteY55" fmla="*/ 927100 h 2146911"/>
                <a:gd name="connsiteX56" fmla="*/ 4661538 w 8548535"/>
                <a:gd name="connsiteY56" fmla="*/ 939800 h 2146911"/>
                <a:gd name="connsiteX57" fmla="*/ 4623438 w 8548535"/>
                <a:gd name="connsiteY57" fmla="*/ 965200 h 2146911"/>
                <a:gd name="connsiteX58" fmla="*/ 4445638 w 8548535"/>
                <a:gd name="connsiteY58" fmla="*/ 1016000 h 2146911"/>
                <a:gd name="connsiteX59" fmla="*/ 4344038 w 8548535"/>
                <a:gd name="connsiteY59" fmla="*/ 1066800 h 2146911"/>
                <a:gd name="connsiteX60" fmla="*/ 4267838 w 8548535"/>
                <a:gd name="connsiteY60" fmla="*/ 1079500 h 2146911"/>
                <a:gd name="connsiteX61" fmla="*/ 4153538 w 8548535"/>
                <a:gd name="connsiteY61" fmla="*/ 1117600 h 2146911"/>
                <a:gd name="connsiteX62" fmla="*/ 4115438 w 8548535"/>
                <a:gd name="connsiteY62" fmla="*/ 1143000 h 2146911"/>
                <a:gd name="connsiteX63" fmla="*/ 4039238 w 8548535"/>
                <a:gd name="connsiteY63" fmla="*/ 1155700 h 2146911"/>
                <a:gd name="connsiteX64" fmla="*/ 3975738 w 8548535"/>
                <a:gd name="connsiteY64" fmla="*/ 1193800 h 2146911"/>
                <a:gd name="connsiteX65" fmla="*/ 3937638 w 8548535"/>
                <a:gd name="connsiteY65" fmla="*/ 1219200 h 2146911"/>
                <a:gd name="connsiteX66" fmla="*/ 3861438 w 8548535"/>
                <a:gd name="connsiteY66" fmla="*/ 1244600 h 2146911"/>
                <a:gd name="connsiteX67" fmla="*/ 3785238 w 8548535"/>
                <a:gd name="connsiteY67" fmla="*/ 1295400 h 2146911"/>
                <a:gd name="connsiteX68" fmla="*/ 3747138 w 8548535"/>
                <a:gd name="connsiteY68" fmla="*/ 1320800 h 2146911"/>
                <a:gd name="connsiteX69" fmla="*/ 3683638 w 8548535"/>
                <a:gd name="connsiteY69" fmla="*/ 1333500 h 2146911"/>
                <a:gd name="connsiteX70" fmla="*/ 2477138 w 8548535"/>
                <a:gd name="connsiteY70" fmla="*/ 1365250 h 2146911"/>
                <a:gd name="connsiteX71" fmla="*/ 1562738 w 8548535"/>
                <a:gd name="connsiteY71" fmla="*/ 1397000 h 2146911"/>
                <a:gd name="connsiteX72" fmla="*/ 1016638 w 8548535"/>
                <a:gd name="connsiteY72" fmla="*/ 1403350 h 2146911"/>
                <a:gd name="connsiteX73" fmla="*/ 89538 w 8548535"/>
                <a:gd name="connsiteY7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109338 w 8548535"/>
                <a:gd name="connsiteY8" fmla="*/ 1905000 h 2146911"/>
                <a:gd name="connsiteX9" fmla="*/ 6363338 w 8548535"/>
                <a:gd name="connsiteY9" fmla="*/ 1879600 h 2146911"/>
                <a:gd name="connsiteX10" fmla="*/ 7455538 w 8548535"/>
                <a:gd name="connsiteY10" fmla="*/ 1854200 h 2146911"/>
                <a:gd name="connsiteX11" fmla="*/ 7874638 w 8548535"/>
                <a:gd name="connsiteY11" fmla="*/ 1841500 h 2146911"/>
                <a:gd name="connsiteX12" fmla="*/ 8522338 w 8548535"/>
                <a:gd name="connsiteY12" fmla="*/ 1828800 h 2146911"/>
                <a:gd name="connsiteX13" fmla="*/ 8509638 w 8548535"/>
                <a:gd name="connsiteY13" fmla="*/ 1689100 h 2146911"/>
                <a:gd name="connsiteX14" fmla="*/ 8509638 w 8548535"/>
                <a:gd name="connsiteY14" fmla="*/ 736600 h 2146911"/>
                <a:gd name="connsiteX15" fmla="*/ 8547738 w 8548535"/>
                <a:gd name="connsiteY15" fmla="*/ 190500 h 2146911"/>
                <a:gd name="connsiteX16" fmla="*/ 8496938 w 8548535"/>
                <a:gd name="connsiteY16" fmla="*/ 12700 h 2146911"/>
                <a:gd name="connsiteX17" fmla="*/ 8458838 w 8548535"/>
                <a:gd name="connsiteY17" fmla="*/ 0 h 2146911"/>
                <a:gd name="connsiteX18" fmla="*/ 8192138 w 8548535"/>
                <a:gd name="connsiteY18" fmla="*/ 12700 h 2146911"/>
                <a:gd name="connsiteX19" fmla="*/ 8154038 w 8548535"/>
                <a:gd name="connsiteY19" fmla="*/ 38100 h 2146911"/>
                <a:gd name="connsiteX20" fmla="*/ 8001638 w 8548535"/>
                <a:gd name="connsiteY20" fmla="*/ 50800 h 2146911"/>
                <a:gd name="connsiteX21" fmla="*/ 7658738 w 8548535"/>
                <a:gd name="connsiteY21" fmla="*/ 63500 h 2146911"/>
                <a:gd name="connsiteX22" fmla="*/ 7519038 w 8548535"/>
                <a:gd name="connsiteY22" fmla="*/ 76200 h 2146911"/>
                <a:gd name="connsiteX23" fmla="*/ 7353938 w 8548535"/>
                <a:gd name="connsiteY23" fmla="*/ 114300 h 2146911"/>
                <a:gd name="connsiteX24" fmla="*/ 7252338 w 8548535"/>
                <a:gd name="connsiteY24" fmla="*/ 127000 h 2146911"/>
                <a:gd name="connsiteX25" fmla="*/ 7074538 w 8548535"/>
                <a:gd name="connsiteY25" fmla="*/ 152400 h 2146911"/>
                <a:gd name="connsiteX26" fmla="*/ 7023738 w 8548535"/>
                <a:gd name="connsiteY26" fmla="*/ 165100 h 2146911"/>
                <a:gd name="connsiteX27" fmla="*/ 6934838 w 8548535"/>
                <a:gd name="connsiteY27" fmla="*/ 215900 h 2146911"/>
                <a:gd name="connsiteX28" fmla="*/ 6884038 w 8548535"/>
                <a:gd name="connsiteY28" fmla="*/ 228600 h 2146911"/>
                <a:gd name="connsiteX29" fmla="*/ 6744338 w 8548535"/>
                <a:gd name="connsiteY29" fmla="*/ 254000 h 2146911"/>
                <a:gd name="connsiteX30" fmla="*/ 6591938 w 8548535"/>
                <a:gd name="connsiteY30" fmla="*/ 292100 h 2146911"/>
                <a:gd name="connsiteX31" fmla="*/ 6490338 w 8548535"/>
                <a:gd name="connsiteY31" fmla="*/ 330200 h 2146911"/>
                <a:gd name="connsiteX32" fmla="*/ 6426838 w 8548535"/>
                <a:gd name="connsiteY32" fmla="*/ 342900 h 2146911"/>
                <a:gd name="connsiteX33" fmla="*/ 6376038 w 8548535"/>
                <a:gd name="connsiteY33" fmla="*/ 355600 h 2146911"/>
                <a:gd name="connsiteX34" fmla="*/ 6147438 w 8548535"/>
                <a:gd name="connsiteY34" fmla="*/ 381000 h 2146911"/>
                <a:gd name="connsiteX35" fmla="*/ 6033138 w 8548535"/>
                <a:gd name="connsiteY35" fmla="*/ 419100 h 2146911"/>
                <a:gd name="connsiteX36" fmla="*/ 5995038 w 8548535"/>
                <a:gd name="connsiteY36" fmla="*/ 431800 h 2146911"/>
                <a:gd name="connsiteX37" fmla="*/ 5956938 w 8548535"/>
                <a:gd name="connsiteY37" fmla="*/ 444500 h 2146911"/>
                <a:gd name="connsiteX38" fmla="*/ 5906138 w 8548535"/>
                <a:gd name="connsiteY38" fmla="*/ 469900 h 2146911"/>
                <a:gd name="connsiteX39" fmla="*/ 5868038 w 8548535"/>
                <a:gd name="connsiteY39" fmla="*/ 482600 h 2146911"/>
                <a:gd name="connsiteX40" fmla="*/ 5829938 w 8548535"/>
                <a:gd name="connsiteY40" fmla="*/ 508000 h 2146911"/>
                <a:gd name="connsiteX41" fmla="*/ 5791838 w 8548535"/>
                <a:gd name="connsiteY41" fmla="*/ 520700 h 2146911"/>
                <a:gd name="connsiteX42" fmla="*/ 5728338 w 8548535"/>
                <a:gd name="connsiteY42" fmla="*/ 546100 h 2146911"/>
                <a:gd name="connsiteX43" fmla="*/ 5690238 w 8548535"/>
                <a:gd name="connsiteY43" fmla="*/ 558800 h 2146911"/>
                <a:gd name="connsiteX44" fmla="*/ 5575938 w 8548535"/>
                <a:gd name="connsiteY44" fmla="*/ 622300 h 2146911"/>
                <a:gd name="connsiteX45" fmla="*/ 5499738 w 8548535"/>
                <a:gd name="connsiteY45" fmla="*/ 635000 h 2146911"/>
                <a:gd name="connsiteX46" fmla="*/ 5398138 w 8548535"/>
                <a:gd name="connsiteY46" fmla="*/ 685800 h 2146911"/>
                <a:gd name="connsiteX47" fmla="*/ 5309238 w 8548535"/>
                <a:gd name="connsiteY47" fmla="*/ 736600 h 2146911"/>
                <a:gd name="connsiteX48" fmla="*/ 5233038 w 8548535"/>
                <a:gd name="connsiteY48" fmla="*/ 762000 h 2146911"/>
                <a:gd name="connsiteX49" fmla="*/ 5118738 w 8548535"/>
                <a:gd name="connsiteY49" fmla="*/ 812800 h 2146911"/>
                <a:gd name="connsiteX50" fmla="*/ 5080638 w 8548535"/>
                <a:gd name="connsiteY50" fmla="*/ 838200 h 2146911"/>
                <a:gd name="connsiteX51" fmla="*/ 5004438 w 8548535"/>
                <a:gd name="connsiteY51" fmla="*/ 850900 h 2146911"/>
                <a:gd name="connsiteX52" fmla="*/ 4953638 w 8548535"/>
                <a:gd name="connsiteY52" fmla="*/ 863600 h 2146911"/>
                <a:gd name="connsiteX53" fmla="*/ 4915538 w 8548535"/>
                <a:gd name="connsiteY53" fmla="*/ 889000 h 2146911"/>
                <a:gd name="connsiteX54" fmla="*/ 4775838 w 8548535"/>
                <a:gd name="connsiteY54" fmla="*/ 914400 h 2146911"/>
                <a:gd name="connsiteX55" fmla="*/ 4737738 w 8548535"/>
                <a:gd name="connsiteY55" fmla="*/ 927100 h 2146911"/>
                <a:gd name="connsiteX56" fmla="*/ 4661538 w 8548535"/>
                <a:gd name="connsiteY56" fmla="*/ 939800 h 2146911"/>
                <a:gd name="connsiteX57" fmla="*/ 4623438 w 8548535"/>
                <a:gd name="connsiteY57" fmla="*/ 965200 h 2146911"/>
                <a:gd name="connsiteX58" fmla="*/ 4445638 w 8548535"/>
                <a:gd name="connsiteY58" fmla="*/ 1016000 h 2146911"/>
                <a:gd name="connsiteX59" fmla="*/ 4344038 w 8548535"/>
                <a:gd name="connsiteY59" fmla="*/ 1066800 h 2146911"/>
                <a:gd name="connsiteX60" fmla="*/ 4267838 w 8548535"/>
                <a:gd name="connsiteY60" fmla="*/ 1079500 h 2146911"/>
                <a:gd name="connsiteX61" fmla="*/ 4153538 w 8548535"/>
                <a:gd name="connsiteY61" fmla="*/ 1117600 h 2146911"/>
                <a:gd name="connsiteX62" fmla="*/ 4115438 w 8548535"/>
                <a:gd name="connsiteY62" fmla="*/ 1143000 h 2146911"/>
                <a:gd name="connsiteX63" fmla="*/ 4039238 w 8548535"/>
                <a:gd name="connsiteY63" fmla="*/ 1155700 h 2146911"/>
                <a:gd name="connsiteX64" fmla="*/ 3975738 w 8548535"/>
                <a:gd name="connsiteY64" fmla="*/ 1193800 h 2146911"/>
                <a:gd name="connsiteX65" fmla="*/ 3937638 w 8548535"/>
                <a:gd name="connsiteY65" fmla="*/ 1219200 h 2146911"/>
                <a:gd name="connsiteX66" fmla="*/ 3861438 w 8548535"/>
                <a:gd name="connsiteY66" fmla="*/ 1244600 h 2146911"/>
                <a:gd name="connsiteX67" fmla="*/ 3785238 w 8548535"/>
                <a:gd name="connsiteY67" fmla="*/ 1295400 h 2146911"/>
                <a:gd name="connsiteX68" fmla="*/ 3747138 w 8548535"/>
                <a:gd name="connsiteY68" fmla="*/ 1320800 h 2146911"/>
                <a:gd name="connsiteX69" fmla="*/ 3683638 w 8548535"/>
                <a:gd name="connsiteY69" fmla="*/ 1333500 h 2146911"/>
                <a:gd name="connsiteX70" fmla="*/ 2477138 w 8548535"/>
                <a:gd name="connsiteY70" fmla="*/ 1365250 h 2146911"/>
                <a:gd name="connsiteX71" fmla="*/ 1562738 w 8548535"/>
                <a:gd name="connsiteY71" fmla="*/ 1397000 h 2146911"/>
                <a:gd name="connsiteX72" fmla="*/ 1016638 w 8548535"/>
                <a:gd name="connsiteY72" fmla="*/ 1403350 h 2146911"/>
                <a:gd name="connsiteX73" fmla="*/ 89538 w 8548535"/>
                <a:gd name="connsiteY7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363338 w 8548535"/>
                <a:gd name="connsiteY8" fmla="*/ 187960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4153538 w 8548535"/>
                <a:gd name="connsiteY60" fmla="*/ 1117600 h 2146911"/>
                <a:gd name="connsiteX61" fmla="*/ 4115438 w 8548535"/>
                <a:gd name="connsiteY61" fmla="*/ 1143000 h 2146911"/>
                <a:gd name="connsiteX62" fmla="*/ 4039238 w 8548535"/>
                <a:gd name="connsiteY62" fmla="*/ 1155700 h 2146911"/>
                <a:gd name="connsiteX63" fmla="*/ 3975738 w 8548535"/>
                <a:gd name="connsiteY63" fmla="*/ 1193800 h 2146911"/>
                <a:gd name="connsiteX64" fmla="*/ 3937638 w 8548535"/>
                <a:gd name="connsiteY64" fmla="*/ 1219200 h 2146911"/>
                <a:gd name="connsiteX65" fmla="*/ 3861438 w 8548535"/>
                <a:gd name="connsiteY65" fmla="*/ 1244600 h 2146911"/>
                <a:gd name="connsiteX66" fmla="*/ 3785238 w 8548535"/>
                <a:gd name="connsiteY66" fmla="*/ 1295400 h 2146911"/>
                <a:gd name="connsiteX67" fmla="*/ 3747138 w 8548535"/>
                <a:gd name="connsiteY67" fmla="*/ 1320800 h 2146911"/>
                <a:gd name="connsiteX68" fmla="*/ 3683638 w 8548535"/>
                <a:gd name="connsiteY68" fmla="*/ 1333500 h 2146911"/>
                <a:gd name="connsiteX69" fmla="*/ 2477138 w 8548535"/>
                <a:gd name="connsiteY69" fmla="*/ 1365250 h 2146911"/>
                <a:gd name="connsiteX70" fmla="*/ 1562738 w 8548535"/>
                <a:gd name="connsiteY70" fmla="*/ 1397000 h 2146911"/>
                <a:gd name="connsiteX71" fmla="*/ 1016638 w 8548535"/>
                <a:gd name="connsiteY71" fmla="*/ 1403350 h 2146911"/>
                <a:gd name="connsiteX72" fmla="*/ 89538 w 8548535"/>
                <a:gd name="connsiteY7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4153538 w 8548535"/>
                <a:gd name="connsiteY60" fmla="*/ 1117600 h 2146911"/>
                <a:gd name="connsiteX61" fmla="*/ 4115438 w 8548535"/>
                <a:gd name="connsiteY61" fmla="*/ 1143000 h 2146911"/>
                <a:gd name="connsiteX62" fmla="*/ 4039238 w 8548535"/>
                <a:gd name="connsiteY62" fmla="*/ 1155700 h 2146911"/>
                <a:gd name="connsiteX63" fmla="*/ 3975738 w 8548535"/>
                <a:gd name="connsiteY63" fmla="*/ 1193800 h 2146911"/>
                <a:gd name="connsiteX64" fmla="*/ 3937638 w 8548535"/>
                <a:gd name="connsiteY64" fmla="*/ 1219200 h 2146911"/>
                <a:gd name="connsiteX65" fmla="*/ 3861438 w 8548535"/>
                <a:gd name="connsiteY65" fmla="*/ 1244600 h 2146911"/>
                <a:gd name="connsiteX66" fmla="*/ 3785238 w 8548535"/>
                <a:gd name="connsiteY66" fmla="*/ 1295400 h 2146911"/>
                <a:gd name="connsiteX67" fmla="*/ 3747138 w 8548535"/>
                <a:gd name="connsiteY67" fmla="*/ 1320800 h 2146911"/>
                <a:gd name="connsiteX68" fmla="*/ 3683638 w 8548535"/>
                <a:gd name="connsiteY68" fmla="*/ 1333500 h 2146911"/>
                <a:gd name="connsiteX69" fmla="*/ 2477138 w 8548535"/>
                <a:gd name="connsiteY69" fmla="*/ 1365250 h 2146911"/>
                <a:gd name="connsiteX70" fmla="*/ 1562738 w 8548535"/>
                <a:gd name="connsiteY70" fmla="*/ 1397000 h 2146911"/>
                <a:gd name="connsiteX71" fmla="*/ 1016638 w 8548535"/>
                <a:gd name="connsiteY71" fmla="*/ 1403350 h 2146911"/>
                <a:gd name="connsiteX72" fmla="*/ 89538 w 8548535"/>
                <a:gd name="connsiteY7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4115438 w 8548535"/>
                <a:gd name="connsiteY60" fmla="*/ 1143000 h 2146911"/>
                <a:gd name="connsiteX61" fmla="*/ 4039238 w 8548535"/>
                <a:gd name="connsiteY61" fmla="*/ 1155700 h 2146911"/>
                <a:gd name="connsiteX62" fmla="*/ 3975738 w 8548535"/>
                <a:gd name="connsiteY62" fmla="*/ 1193800 h 2146911"/>
                <a:gd name="connsiteX63" fmla="*/ 3937638 w 8548535"/>
                <a:gd name="connsiteY63" fmla="*/ 1219200 h 2146911"/>
                <a:gd name="connsiteX64" fmla="*/ 3861438 w 8548535"/>
                <a:gd name="connsiteY64" fmla="*/ 1244600 h 2146911"/>
                <a:gd name="connsiteX65" fmla="*/ 3785238 w 8548535"/>
                <a:gd name="connsiteY65" fmla="*/ 1295400 h 2146911"/>
                <a:gd name="connsiteX66" fmla="*/ 3747138 w 8548535"/>
                <a:gd name="connsiteY66" fmla="*/ 1320800 h 2146911"/>
                <a:gd name="connsiteX67" fmla="*/ 3683638 w 8548535"/>
                <a:gd name="connsiteY67" fmla="*/ 1333500 h 2146911"/>
                <a:gd name="connsiteX68" fmla="*/ 2477138 w 8548535"/>
                <a:gd name="connsiteY68" fmla="*/ 1365250 h 2146911"/>
                <a:gd name="connsiteX69" fmla="*/ 1562738 w 8548535"/>
                <a:gd name="connsiteY69" fmla="*/ 1397000 h 2146911"/>
                <a:gd name="connsiteX70" fmla="*/ 1016638 w 8548535"/>
                <a:gd name="connsiteY70" fmla="*/ 1403350 h 2146911"/>
                <a:gd name="connsiteX71" fmla="*/ 89538 w 8548535"/>
                <a:gd name="connsiteY7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4039238 w 8548535"/>
                <a:gd name="connsiteY60" fmla="*/ 1155700 h 2146911"/>
                <a:gd name="connsiteX61" fmla="*/ 3975738 w 8548535"/>
                <a:gd name="connsiteY61" fmla="*/ 1193800 h 2146911"/>
                <a:gd name="connsiteX62" fmla="*/ 3937638 w 8548535"/>
                <a:gd name="connsiteY62" fmla="*/ 1219200 h 2146911"/>
                <a:gd name="connsiteX63" fmla="*/ 3861438 w 8548535"/>
                <a:gd name="connsiteY63" fmla="*/ 1244600 h 2146911"/>
                <a:gd name="connsiteX64" fmla="*/ 3785238 w 8548535"/>
                <a:gd name="connsiteY64" fmla="*/ 1295400 h 2146911"/>
                <a:gd name="connsiteX65" fmla="*/ 3747138 w 8548535"/>
                <a:gd name="connsiteY65" fmla="*/ 1320800 h 2146911"/>
                <a:gd name="connsiteX66" fmla="*/ 3683638 w 8548535"/>
                <a:gd name="connsiteY66" fmla="*/ 1333500 h 2146911"/>
                <a:gd name="connsiteX67" fmla="*/ 2477138 w 8548535"/>
                <a:gd name="connsiteY67" fmla="*/ 1365250 h 2146911"/>
                <a:gd name="connsiteX68" fmla="*/ 1562738 w 8548535"/>
                <a:gd name="connsiteY68" fmla="*/ 1397000 h 2146911"/>
                <a:gd name="connsiteX69" fmla="*/ 1016638 w 8548535"/>
                <a:gd name="connsiteY69" fmla="*/ 1403350 h 2146911"/>
                <a:gd name="connsiteX70" fmla="*/ 89538 w 8548535"/>
                <a:gd name="connsiteY7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975738 w 8548535"/>
                <a:gd name="connsiteY60" fmla="*/ 1193800 h 2146911"/>
                <a:gd name="connsiteX61" fmla="*/ 3937638 w 8548535"/>
                <a:gd name="connsiteY61" fmla="*/ 1219200 h 2146911"/>
                <a:gd name="connsiteX62" fmla="*/ 3861438 w 8548535"/>
                <a:gd name="connsiteY62" fmla="*/ 1244600 h 2146911"/>
                <a:gd name="connsiteX63" fmla="*/ 3785238 w 8548535"/>
                <a:gd name="connsiteY63" fmla="*/ 1295400 h 2146911"/>
                <a:gd name="connsiteX64" fmla="*/ 3747138 w 8548535"/>
                <a:gd name="connsiteY64" fmla="*/ 1320800 h 2146911"/>
                <a:gd name="connsiteX65" fmla="*/ 3683638 w 8548535"/>
                <a:gd name="connsiteY65" fmla="*/ 1333500 h 2146911"/>
                <a:gd name="connsiteX66" fmla="*/ 2477138 w 8548535"/>
                <a:gd name="connsiteY66" fmla="*/ 1365250 h 2146911"/>
                <a:gd name="connsiteX67" fmla="*/ 1562738 w 8548535"/>
                <a:gd name="connsiteY67" fmla="*/ 1397000 h 2146911"/>
                <a:gd name="connsiteX68" fmla="*/ 1016638 w 8548535"/>
                <a:gd name="connsiteY68" fmla="*/ 1403350 h 2146911"/>
                <a:gd name="connsiteX69" fmla="*/ 89538 w 8548535"/>
                <a:gd name="connsiteY69"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937638 w 8548535"/>
                <a:gd name="connsiteY60" fmla="*/ 1219200 h 2146911"/>
                <a:gd name="connsiteX61" fmla="*/ 3861438 w 8548535"/>
                <a:gd name="connsiteY61" fmla="*/ 1244600 h 2146911"/>
                <a:gd name="connsiteX62" fmla="*/ 3785238 w 8548535"/>
                <a:gd name="connsiteY62" fmla="*/ 1295400 h 2146911"/>
                <a:gd name="connsiteX63" fmla="*/ 3747138 w 8548535"/>
                <a:gd name="connsiteY63" fmla="*/ 1320800 h 2146911"/>
                <a:gd name="connsiteX64" fmla="*/ 3683638 w 8548535"/>
                <a:gd name="connsiteY64" fmla="*/ 1333500 h 2146911"/>
                <a:gd name="connsiteX65" fmla="*/ 2477138 w 8548535"/>
                <a:gd name="connsiteY65" fmla="*/ 1365250 h 2146911"/>
                <a:gd name="connsiteX66" fmla="*/ 1562738 w 8548535"/>
                <a:gd name="connsiteY66" fmla="*/ 1397000 h 2146911"/>
                <a:gd name="connsiteX67" fmla="*/ 1016638 w 8548535"/>
                <a:gd name="connsiteY67" fmla="*/ 1403350 h 2146911"/>
                <a:gd name="connsiteX68" fmla="*/ 89538 w 8548535"/>
                <a:gd name="connsiteY6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861438 w 8548535"/>
                <a:gd name="connsiteY60" fmla="*/ 1244600 h 2146911"/>
                <a:gd name="connsiteX61" fmla="*/ 3785238 w 8548535"/>
                <a:gd name="connsiteY61" fmla="*/ 1295400 h 2146911"/>
                <a:gd name="connsiteX62" fmla="*/ 3747138 w 8548535"/>
                <a:gd name="connsiteY62" fmla="*/ 1320800 h 2146911"/>
                <a:gd name="connsiteX63" fmla="*/ 3683638 w 8548535"/>
                <a:gd name="connsiteY63" fmla="*/ 1333500 h 2146911"/>
                <a:gd name="connsiteX64" fmla="*/ 2477138 w 8548535"/>
                <a:gd name="connsiteY64" fmla="*/ 1365250 h 2146911"/>
                <a:gd name="connsiteX65" fmla="*/ 1562738 w 8548535"/>
                <a:gd name="connsiteY65" fmla="*/ 1397000 h 2146911"/>
                <a:gd name="connsiteX66" fmla="*/ 1016638 w 8548535"/>
                <a:gd name="connsiteY66" fmla="*/ 1403350 h 2146911"/>
                <a:gd name="connsiteX67" fmla="*/ 89538 w 8548535"/>
                <a:gd name="connsiteY67"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861438 w 8548535"/>
                <a:gd name="connsiteY60" fmla="*/ 1244600 h 2146911"/>
                <a:gd name="connsiteX61" fmla="*/ 3747138 w 8548535"/>
                <a:gd name="connsiteY61" fmla="*/ 1320800 h 2146911"/>
                <a:gd name="connsiteX62" fmla="*/ 3683638 w 8548535"/>
                <a:gd name="connsiteY62" fmla="*/ 1333500 h 2146911"/>
                <a:gd name="connsiteX63" fmla="*/ 2477138 w 8548535"/>
                <a:gd name="connsiteY63" fmla="*/ 1365250 h 2146911"/>
                <a:gd name="connsiteX64" fmla="*/ 1562738 w 8548535"/>
                <a:gd name="connsiteY64" fmla="*/ 1397000 h 2146911"/>
                <a:gd name="connsiteX65" fmla="*/ 1016638 w 8548535"/>
                <a:gd name="connsiteY65" fmla="*/ 1403350 h 2146911"/>
                <a:gd name="connsiteX66" fmla="*/ 89538 w 8548535"/>
                <a:gd name="connsiteY6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861438 w 8548535"/>
                <a:gd name="connsiteY60" fmla="*/ 1244600 h 2146911"/>
                <a:gd name="connsiteX61" fmla="*/ 3683638 w 8548535"/>
                <a:gd name="connsiteY61" fmla="*/ 1333500 h 2146911"/>
                <a:gd name="connsiteX62" fmla="*/ 2477138 w 8548535"/>
                <a:gd name="connsiteY62" fmla="*/ 1365250 h 2146911"/>
                <a:gd name="connsiteX63" fmla="*/ 1562738 w 8548535"/>
                <a:gd name="connsiteY63" fmla="*/ 1397000 h 2146911"/>
                <a:gd name="connsiteX64" fmla="*/ 1016638 w 8548535"/>
                <a:gd name="connsiteY64" fmla="*/ 1403350 h 2146911"/>
                <a:gd name="connsiteX65" fmla="*/ 89538 w 8548535"/>
                <a:gd name="connsiteY65"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861438 w 8548535"/>
                <a:gd name="connsiteY60" fmla="*/ 1244600 h 2146911"/>
                <a:gd name="connsiteX61" fmla="*/ 2477138 w 8548535"/>
                <a:gd name="connsiteY61" fmla="*/ 1365250 h 2146911"/>
                <a:gd name="connsiteX62" fmla="*/ 1562738 w 8548535"/>
                <a:gd name="connsiteY62" fmla="*/ 1397000 h 2146911"/>
                <a:gd name="connsiteX63" fmla="*/ 1016638 w 8548535"/>
                <a:gd name="connsiteY63" fmla="*/ 1403350 h 2146911"/>
                <a:gd name="connsiteX64" fmla="*/ 89538 w 8548535"/>
                <a:gd name="connsiteY6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632838 w 8548535"/>
                <a:gd name="connsiteY60" fmla="*/ 1270000 h 2146911"/>
                <a:gd name="connsiteX61" fmla="*/ 2477138 w 8548535"/>
                <a:gd name="connsiteY61" fmla="*/ 1365250 h 2146911"/>
                <a:gd name="connsiteX62" fmla="*/ 1562738 w 8548535"/>
                <a:gd name="connsiteY62" fmla="*/ 1397000 h 2146911"/>
                <a:gd name="connsiteX63" fmla="*/ 1016638 w 8548535"/>
                <a:gd name="connsiteY63" fmla="*/ 1403350 h 2146911"/>
                <a:gd name="connsiteX64" fmla="*/ 89538 w 8548535"/>
                <a:gd name="connsiteY6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632838 w 8548535"/>
                <a:gd name="connsiteY60" fmla="*/ 1270000 h 2146911"/>
                <a:gd name="connsiteX61" fmla="*/ 2477138 w 8548535"/>
                <a:gd name="connsiteY61" fmla="*/ 1365250 h 2146911"/>
                <a:gd name="connsiteX62" fmla="*/ 1562738 w 8548535"/>
                <a:gd name="connsiteY62" fmla="*/ 1397000 h 2146911"/>
                <a:gd name="connsiteX63" fmla="*/ 1016638 w 8548535"/>
                <a:gd name="connsiteY63" fmla="*/ 1403350 h 2146911"/>
                <a:gd name="connsiteX64" fmla="*/ 89538 w 8548535"/>
                <a:gd name="connsiteY6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632838 w 8548535"/>
                <a:gd name="connsiteY60" fmla="*/ 1270000 h 2146911"/>
                <a:gd name="connsiteX61" fmla="*/ 2477138 w 8548535"/>
                <a:gd name="connsiteY61" fmla="*/ 1365250 h 2146911"/>
                <a:gd name="connsiteX62" fmla="*/ 1562738 w 8548535"/>
                <a:gd name="connsiteY62" fmla="*/ 1397000 h 2146911"/>
                <a:gd name="connsiteX63" fmla="*/ 1016638 w 8548535"/>
                <a:gd name="connsiteY63" fmla="*/ 1403350 h 2146911"/>
                <a:gd name="connsiteX64" fmla="*/ 89538 w 8548535"/>
                <a:gd name="connsiteY6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267838 w 8548535"/>
                <a:gd name="connsiteY58" fmla="*/ 1079500 h 2146911"/>
                <a:gd name="connsiteX59" fmla="*/ 3632838 w 8548535"/>
                <a:gd name="connsiteY59" fmla="*/ 1270000 h 2146911"/>
                <a:gd name="connsiteX60" fmla="*/ 2477138 w 8548535"/>
                <a:gd name="connsiteY60" fmla="*/ 1365250 h 2146911"/>
                <a:gd name="connsiteX61" fmla="*/ 1562738 w 8548535"/>
                <a:gd name="connsiteY61" fmla="*/ 1397000 h 2146911"/>
                <a:gd name="connsiteX62" fmla="*/ 1016638 w 8548535"/>
                <a:gd name="connsiteY62" fmla="*/ 1403350 h 2146911"/>
                <a:gd name="connsiteX63" fmla="*/ 89538 w 8548535"/>
                <a:gd name="connsiteY6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267838 w 8548535"/>
                <a:gd name="connsiteY57" fmla="*/ 1079500 h 2146911"/>
                <a:gd name="connsiteX58" fmla="*/ 3632838 w 8548535"/>
                <a:gd name="connsiteY58" fmla="*/ 1270000 h 2146911"/>
                <a:gd name="connsiteX59" fmla="*/ 2477138 w 8548535"/>
                <a:gd name="connsiteY59" fmla="*/ 1365250 h 2146911"/>
                <a:gd name="connsiteX60" fmla="*/ 1562738 w 8548535"/>
                <a:gd name="connsiteY60" fmla="*/ 1397000 h 2146911"/>
                <a:gd name="connsiteX61" fmla="*/ 1016638 w 8548535"/>
                <a:gd name="connsiteY61" fmla="*/ 1403350 h 2146911"/>
                <a:gd name="connsiteX62" fmla="*/ 89538 w 8548535"/>
                <a:gd name="connsiteY6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267838 w 8548535"/>
                <a:gd name="connsiteY56" fmla="*/ 1079500 h 2146911"/>
                <a:gd name="connsiteX57" fmla="*/ 3632838 w 8548535"/>
                <a:gd name="connsiteY57" fmla="*/ 1270000 h 2146911"/>
                <a:gd name="connsiteX58" fmla="*/ 2477138 w 8548535"/>
                <a:gd name="connsiteY58" fmla="*/ 1365250 h 2146911"/>
                <a:gd name="connsiteX59" fmla="*/ 1562738 w 8548535"/>
                <a:gd name="connsiteY59" fmla="*/ 1397000 h 2146911"/>
                <a:gd name="connsiteX60" fmla="*/ 1016638 w 8548535"/>
                <a:gd name="connsiteY60" fmla="*/ 1403350 h 2146911"/>
                <a:gd name="connsiteX61" fmla="*/ 89538 w 8548535"/>
                <a:gd name="connsiteY6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267838 w 8548535"/>
                <a:gd name="connsiteY55" fmla="*/ 1079500 h 2146911"/>
                <a:gd name="connsiteX56" fmla="*/ 3632838 w 8548535"/>
                <a:gd name="connsiteY56" fmla="*/ 1270000 h 2146911"/>
                <a:gd name="connsiteX57" fmla="*/ 2477138 w 8548535"/>
                <a:gd name="connsiteY57" fmla="*/ 1365250 h 2146911"/>
                <a:gd name="connsiteX58" fmla="*/ 1562738 w 8548535"/>
                <a:gd name="connsiteY58" fmla="*/ 1397000 h 2146911"/>
                <a:gd name="connsiteX59" fmla="*/ 1016638 w 8548535"/>
                <a:gd name="connsiteY59" fmla="*/ 1403350 h 2146911"/>
                <a:gd name="connsiteX60" fmla="*/ 89538 w 8548535"/>
                <a:gd name="connsiteY6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267838 w 8548535"/>
                <a:gd name="connsiteY54" fmla="*/ 1079500 h 2146911"/>
                <a:gd name="connsiteX55" fmla="*/ 3632838 w 8548535"/>
                <a:gd name="connsiteY55" fmla="*/ 1270000 h 2146911"/>
                <a:gd name="connsiteX56" fmla="*/ 2477138 w 8548535"/>
                <a:gd name="connsiteY56" fmla="*/ 1365250 h 2146911"/>
                <a:gd name="connsiteX57" fmla="*/ 1562738 w 8548535"/>
                <a:gd name="connsiteY57" fmla="*/ 1397000 h 2146911"/>
                <a:gd name="connsiteX58" fmla="*/ 1016638 w 8548535"/>
                <a:gd name="connsiteY58" fmla="*/ 1403350 h 2146911"/>
                <a:gd name="connsiteX59" fmla="*/ 89538 w 8548535"/>
                <a:gd name="connsiteY59"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775838 w 8548535"/>
                <a:gd name="connsiteY52" fmla="*/ 914400 h 2146911"/>
                <a:gd name="connsiteX53" fmla="*/ 4267838 w 8548535"/>
                <a:gd name="connsiteY53" fmla="*/ 1079500 h 2146911"/>
                <a:gd name="connsiteX54" fmla="*/ 3632838 w 8548535"/>
                <a:gd name="connsiteY54" fmla="*/ 1270000 h 2146911"/>
                <a:gd name="connsiteX55" fmla="*/ 2477138 w 8548535"/>
                <a:gd name="connsiteY55" fmla="*/ 1365250 h 2146911"/>
                <a:gd name="connsiteX56" fmla="*/ 1562738 w 8548535"/>
                <a:gd name="connsiteY56" fmla="*/ 1397000 h 2146911"/>
                <a:gd name="connsiteX57" fmla="*/ 1016638 w 8548535"/>
                <a:gd name="connsiteY57" fmla="*/ 1403350 h 2146911"/>
                <a:gd name="connsiteX58" fmla="*/ 89538 w 8548535"/>
                <a:gd name="connsiteY5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775838 w 8548535"/>
                <a:gd name="connsiteY51" fmla="*/ 914400 h 2146911"/>
                <a:gd name="connsiteX52" fmla="*/ 4267838 w 8548535"/>
                <a:gd name="connsiteY52" fmla="*/ 1079500 h 2146911"/>
                <a:gd name="connsiteX53" fmla="*/ 3632838 w 8548535"/>
                <a:gd name="connsiteY53" fmla="*/ 1270000 h 2146911"/>
                <a:gd name="connsiteX54" fmla="*/ 2477138 w 8548535"/>
                <a:gd name="connsiteY54" fmla="*/ 1365250 h 2146911"/>
                <a:gd name="connsiteX55" fmla="*/ 1562738 w 8548535"/>
                <a:gd name="connsiteY55" fmla="*/ 1397000 h 2146911"/>
                <a:gd name="connsiteX56" fmla="*/ 1016638 w 8548535"/>
                <a:gd name="connsiteY56" fmla="*/ 1403350 h 2146911"/>
                <a:gd name="connsiteX57" fmla="*/ 89538 w 8548535"/>
                <a:gd name="connsiteY57"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4775838 w 8548535"/>
                <a:gd name="connsiteY50" fmla="*/ 914400 h 2146911"/>
                <a:gd name="connsiteX51" fmla="*/ 4267838 w 8548535"/>
                <a:gd name="connsiteY51" fmla="*/ 1079500 h 2146911"/>
                <a:gd name="connsiteX52" fmla="*/ 3632838 w 8548535"/>
                <a:gd name="connsiteY52" fmla="*/ 1270000 h 2146911"/>
                <a:gd name="connsiteX53" fmla="*/ 2477138 w 8548535"/>
                <a:gd name="connsiteY53" fmla="*/ 1365250 h 2146911"/>
                <a:gd name="connsiteX54" fmla="*/ 1562738 w 8548535"/>
                <a:gd name="connsiteY54" fmla="*/ 1397000 h 2146911"/>
                <a:gd name="connsiteX55" fmla="*/ 1016638 w 8548535"/>
                <a:gd name="connsiteY55" fmla="*/ 1403350 h 2146911"/>
                <a:gd name="connsiteX56" fmla="*/ 89538 w 8548535"/>
                <a:gd name="connsiteY5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4775838 w 8548535"/>
                <a:gd name="connsiteY49" fmla="*/ 914400 h 2146911"/>
                <a:gd name="connsiteX50" fmla="*/ 4267838 w 8548535"/>
                <a:gd name="connsiteY50" fmla="*/ 1079500 h 2146911"/>
                <a:gd name="connsiteX51" fmla="*/ 3632838 w 8548535"/>
                <a:gd name="connsiteY51" fmla="*/ 1270000 h 2146911"/>
                <a:gd name="connsiteX52" fmla="*/ 2477138 w 8548535"/>
                <a:gd name="connsiteY52" fmla="*/ 1365250 h 2146911"/>
                <a:gd name="connsiteX53" fmla="*/ 1562738 w 8548535"/>
                <a:gd name="connsiteY53" fmla="*/ 1397000 h 2146911"/>
                <a:gd name="connsiteX54" fmla="*/ 1016638 w 8548535"/>
                <a:gd name="connsiteY54" fmla="*/ 1403350 h 2146911"/>
                <a:gd name="connsiteX55" fmla="*/ 89538 w 8548535"/>
                <a:gd name="connsiteY55"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4775838 w 8548535"/>
                <a:gd name="connsiteY48" fmla="*/ 914400 h 2146911"/>
                <a:gd name="connsiteX49" fmla="*/ 4267838 w 8548535"/>
                <a:gd name="connsiteY49" fmla="*/ 1079500 h 2146911"/>
                <a:gd name="connsiteX50" fmla="*/ 3632838 w 8548535"/>
                <a:gd name="connsiteY50" fmla="*/ 1270000 h 2146911"/>
                <a:gd name="connsiteX51" fmla="*/ 2477138 w 8548535"/>
                <a:gd name="connsiteY51" fmla="*/ 1365250 h 2146911"/>
                <a:gd name="connsiteX52" fmla="*/ 1562738 w 8548535"/>
                <a:gd name="connsiteY52" fmla="*/ 1397000 h 2146911"/>
                <a:gd name="connsiteX53" fmla="*/ 1016638 w 8548535"/>
                <a:gd name="connsiteY53" fmla="*/ 1403350 h 2146911"/>
                <a:gd name="connsiteX54" fmla="*/ 89538 w 8548535"/>
                <a:gd name="connsiteY5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182238 w 8548535"/>
                <a:gd name="connsiteY47" fmla="*/ 717550 h 2146911"/>
                <a:gd name="connsiteX48" fmla="*/ 4775838 w 8548535"/>
                <a:gd name="connsiteY48" fmla="*/ 914400 h 2146911"/>
                <a:gd name="connsiteX49" fmla="*/ 4267838 w 8548535"/>
                <a:gd name="connsiteY49" fmla="*/ 1079500 h 2146911"/>
                <a:gd name="connsiteX50" fmla="*/ 3632838 w 8548535"/>
                <a:gd name="connsiteY50" fmla="*/ 1270000 h 2146911"/>
                <a:gd name="connsiteX51" fmla="*/ 2477138 w 8548535"/>
                <a:gd name="connsiteY51" fmla="*/ 1365250 h 2146911"/>
                <a:gd name="connsiteX52" fmla="*/ 1562738 w 8548535"/>
                <a:gd name="connsiteY52" fmla="*/ 1397000 h 2146911"/>
                <a:gd name="connsiteX53" fmla="*/ 1016638 w 8548535"/>
                <a:gd name="connsiteY53" fmla="*/ 1403350 h 2146911"/>
                <a:gd name="connsiteX54" fmla="*/ 89538 w 8548535"/>
                <a:gd name="connsiteY5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182238 w 8548535"/>
                <a:gd name="connsiteY47" fmla="*/ 717550 h 2146911"/>
                <a:gd name="connsiteX48" fmla="*/ 4788538 w 8548535"/>
                <a:gd name="connsiteY48" fmla="*/ 876300 h 2146911"/>
                <a:gd name="connsiteX49" fmla="*/ 4267838 w 8548535"/>
                <a:gd name="connsiteY49" fmla="*/ 1079500 h 2146911"/>
                <a:gd name="connsiteX50" fmla="*/ 3632838 w 8548535"/>
                <a:gd name="connsiteY50" fmla="*/ 1270000 h 2146911"/>
                <a:gd name="connsiteX51" fmla="*/ 2477138 w 8548535"/>
                <a:gd name="connsiteY51" fmla="*/ 1365250 h 2146911"/>
                <a:gd name="connsiteX52" fmla="*/ 1562738 w 8548535"/>
                <a:gd name="connsiteY52" fmla="*/ 1397000 h 2146911"/>
                <a:gd name="connsiteX53" fmla="*/ 1016638 w 8548535"/>
                <a:gd name="connsiteY53" fmla="*/ 1403350 h 2146911"/>
                <a:gd name="connsiteX54" fmla="*/ 89538 w 8548535"/>
                <a:gd name="connsiteY5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182238 w 8548535"/>
                <a:gd name="connsiteY46" fmla="*/ 717550 h 2146911"/>
                <a:gd name="connsiteX47" fmla="*/ 4788538 w 8548535"/>
                <a:gd name="connsiteY47" fmla="*/ 876300 h 2146911"/>
                <a:gd name="connsiteX48" fmla="*/ 4267838 w 8548535"/>
                <a:gd name="connsiteY48" fmla="*/ 1079500 h 2146911"/>
                <a:gd name="connsiteX49" fmla="*/ 3632838 w 8548535"/>
                <a:gd name="connsiteY49" fmla="*/ 1270000 h 2146911"/>
                <a:gd name="connsiteX50" fmla="*/ 2477138 w 8548535"/>
                <a:gd name="connsiteY50" fmla="*/ 1365250 h 2146911"/>
                <a:gd name="connsiteX51" fmla="*/ 1562738 w 8548535"/>
                <a:gd name="connsiteY51" fmla="*/ 1397000 h 2146911"/>
                <a:gd name="connsiteX52" fmla="*/ 1016638 w 8548535"/>
                <a:gd name="connsiteY52" fmla="*/ 1403350 h 2146911"/>
                <a:gd name="connsiteX53" fmla="*/ 89538 w 8548535"/>
                <a:gd name="connsiteY5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182238 w 8548535"/>
                <a:gd name="connsiteY45" fmla="*/ 717550 h 2146911"/>
                <a:gd name="connsiteX46" fmla="*/ 4788538 w 8548535"/>
                <a:gd name="connsiteY46" fmla="*/ 876300 h 2146911"/>
                <a:gd name="connsiteX47" fmla="*/ 4267838 w 8548535"/>
                <a:gd name="connsiteY47" fmla="*/ 1079500 h 2146911"/>
                <a:gd name="connsiteX48" fmla="*/ 3632838 w 8548535"/>
                <a:gd name="connsiteY48" fmla="*/ 1270000 h 2146911"/>
                <a:gd name="connsiteX49" fmla="*/ 2477138 w 8548535"/>
                <a:gd name="connsiteY49" fmla="*/ 1365250 h 2146911"/>
                <a:gd name="connsiteX50" fmla="*/ 1562738 w 8548535"/>
                <a:gd name="connsiteY50" fmla="*/ 1397000 h 2146911"/>
                <a:gd name="connsiteX51" fmla="*/ 1016638 w 8548535"/>
                <a:gd name="connsiteY51" fmla="*/ 1403350 h 2146911"/>
                <a:gd name="connsiteX52" fmla="*/ 89538 w 8548535"/>
                <a:gd name="connsiteY5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182238 w 8548535"/>
                <a:gd name="connsiteY44" fmla="*/ 717550 h 2146911"/>
                <a:gd name="connsiteX45" fmla="*/ 4788538 w 8548535"/>
                <a:gd name="connsiteY45" fmla="*/ 876300 h 2146911"/>
                <a:gd name="connsiteX46" fmla="*/ 4267838 w 8548535"/>
                <a:gd name="connsiteY46" fmla="*/ 1079500 h 2146911"/>
                <a:gd name="connsiteX47" fmla="*/ 3632838 w 8548535"/>
                <a:gd name="connsiteY47" fmla="*/ 1270000 h 2146911"/>
                <a:gd name="connsiteX48" fmla="*/ 2477138 w 8548535"/>
                <a:gd name="connsiteY48" fmla="*/ 1365250 h 2146911"/>
                <a:gd name="connsiteX49" fmla="*/ 1562738 w 8548535"/>
                <a:gd name="connsiteY49" fmla="*/ 1397000 h 2146911"/>
                <a:gd name="connsiteX50" fmla="*/ 1016638 w 8548535"/>
                <a:gd name="connsiteY50" fmla="*/ 1403350 h 2146911"/>
                <a:gd name="connsiteX51" fmla="*/ 89538 w 8548535"/>
                <a:gd name="connsiteY5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182238 w 8548535"/>
                <a:gd name="connsiteY43" fmla="*/ 717550 h 2146911"/>
                <a:gd name="connsiteX44" fmla="*/ 4788538 w 8548535"/>
                <a:gd name="connsiteY44" fmla="*/ 876300 h 2146911"/>
                <a:gd name="connsiteX45" fmla="*/ 4267838 w 8548535"/>
                <a:gd name="connsiteY45" fmla="*/ 1079500 h 2146911"/>
                <a:gd name="connsiteX46" fmla="*/ 3632838 w 8548535"/>
                <a:gd name="connsiteY46" fmla="*/ 1270000 h 2146911"/>
                <a:gd name="connsiteX47" fmla="*/ 2477138 w 8548535"/>
                <a:gd name="connsiteY47" fmla="*/ 1365250 h 2146911"/>
                <a:gd name="connsiteX48" fmla="*/ 1562738 w 8548535"/>
                <a:gd name="connsiteY48" fmla="*/ 1397000 h 2146911"/>
                <a:gd name="connsiteX49" fmla="*/ 1016638 w 8548535"/>
                <a:gd name="connsiteY49" fmla="*/ 1403350 h 2146911"/>
                <a:gd name="connsiteX50" fmla="*/ 89538 w 8548535"/>
                <a:gd name="connsiteY5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995038 w 8548535"/>
                <a:gd name="connsiteY34" fmla="*/ 431800 h 2146911"/>
                <a:gd name="connsiteX35" fmla="*/ 5956938 w 8548535"/>
                <a:gd name="connsiteY35" fmla="*/ 444500 h 2146911"/>
                <a:gd name="connsiteX36" fmla="*/ 5906138 w 8548535"/>
                <a:gd name="connsiteY36" fmla="*/ 469900 h 2146911"/>
                <a:gd name="connsiteX37" fmla="*/ 5868038 w 8548535"/>
                <a:gd name="connsiteY37" fmla="*/ 482600 h 2146911"/>
                <a:gd name="connsiteX38" fmla="*/ 5829938 w 8548535"/>
                <a:gd name="connsiteY38" fmla="*/ 508000 h 2146911"/>
                <a:gd name="connsiteX39" fmla="*/ 5791838 w 8548535"/>
                <a:gd name="connsiteY39" fmla="*/ 520700 h 2146911"/>
                <a:gd name="connsiteX40" fmla="*/ 5728338 w 8548535"/>
                <a:gd name="connsiteY40" fmla="*/ 546100 h 2146911"/>
                <a:gd name="connsiteX41" fmla="*/ 5690238 w 8548535"/>
                <a:gd name="connsiteY41" fmla="*/ 558800 h 2146911"/>
                <a:gd name="connsiteX42" fmla="*/ 5182238 w 8548535"/>
                <a:gd name="connsiteY42" fmla="*/ 717550 h 2146911"/>
                <a:gd name="connsiteX43" fmla="*/ 4788538 w 8548535"/>
                <a:gd name="connsiteY43" fmla="*/ 876300 h 2146911"/>
                <a:gd name="connsiteX44" fmla="*/ 4267838 w 8548535"/>
                <a:gd name="connsiteY44" fmla="*/ 1079500 h 2146911"/>
                <a:gd name="connsiteX45" fmla="*/ 3632838 w 8548535"/>
                <a:gd name="connsiteY45" fmla="*/ 1270000 h 2146911"/>
                <a:gd name="connsiteX46" fmla="*/ 2477138 w 8548535"/>
                <a:gd name="connsiteY46" fmla="*/ 1365250 h 2146911"/>
                <a:gd name="connsiteX47" fmla="*/ 1562738 w 8548535"/>
                <a:gd name="connsiteY47" fmla="*/ 1397000 h 2146911"/>
                <a:gd name="connsiteX48" fmla="*/ 1016638 w 8548535"/>
                <a:gd name="connsiteY48" fmla="*/ 1403350 h 2146911"/>
                <a:gd name="connsiteX49" fmla="*/ 89538 w 8548535"/>
                <a:gd name="connsiteY49"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956938 w 8548535"/>
                <a:gd name="connsiteY34" fmla="*/ 444500 h 2146911"/>
                <a:gd name="connsiteX35" fmla="*/ 5906138 w 8548535"/>
                <a:gd name="connsiteY35" fmla="*/ 469900 h 2146911"/>
                <a:gd name="connsiteX36" fmla="*/ 5868038 w 8548535"/>
                <a:gd name="connsiteY36" fmla="*/ 482600 h 2146911"/>
                <a:gd name="connsiteX37" fmla="*/ 5829938 w 8548535"/>
                <a:gd name="connsiteY37" fmla="*/ 508000 h 2146911"/>
                <a:gd name="connsiteX38" fmla="*/ 5791838 w 8548535"/>
                <a:gd name="connsiteY38" fmla="*/ 520700 h 2146911"/>
                <a:gd name="connsiteX39" fmla="*/ 5728338 w 8548535"/>
                <a:gd name="connsiteY39" fmla="*/ 546100 h 2146911"/>
                <a:gd name="connsiteX40" fmla="*/ 5690238 w 8548535"/>
                <a:gd name="connsiteY40" fmla="*/ 558800 h 2146911"/>
                <a:gd name="connsiteX41" fmla="*/ 5182238 w 8548535"/>
                <a:gd name="connsiteY41" fmla="*/ 717550 h 2146911"/>
                <a:gd name="connsiteX42" fmla="*/ 4788538 w 8548535"/>
                <a:gd name="connsiteY42" fmla="*/ 876300 h 2146911"/>
                <a:gd name="connsiteX43" fmla="*/ 4267838 w 8548535"/>
                <a:gd name="connsiteY43" fmla="*/ 1079500 h 2146911"/>
                <a:gd name="connsiteX44" fmla="*/ 3632838 w 8548535"/>
                <a:gd name="connsiteY44" fmla="*/ 1270000 h 2146911"/>
                <a:gd name="connsiteX45" fmla="*/ 2477138 w 8548535"/>
                <a:gd name="connsiteY45" fmla="*/ 1365250 h 2146911"/>
                <a:gd name="connsiteX46" fmla="*/ 1562738 w 8548535"/>
                <a:gd name="connsiteY46" fmla="*/ 1397000 h 2146911"/>
                <a:gd name="connsiteX47" fmla="*/ 1016638 w 8548535"/>
                <a:gd name="connsiteY47" fmla="*/ 1403350 h 2146911"/>
                <a:gd name="connsiteX48" fmla="*/ 89538 w 8548535"/>
                <a:gd name="connsiteY4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906138 w 8548535"/>
                <a:gd name="connsiteY34" fmla="*/ 469900 h 2146911"/>
                <a:gd name="connsiteX35" fmla="*/ 5868038 w 8548535"/>
                <a:gd name="connsiteY35" fmla="*/ 482600 h 2146911"/>
                <a:gd name="connsiteX36" fmla="*/ 5829938 w 8548535"/>
                <a:gd name="connsiteY36" fmla="*/ 508000 h 2146911"/>
                <a:gd name="connsiteX37" fmla="*/ 5791838 w 8548535"/>
                <a:gd name="connsiteY37" fmla="*/ 520700 h 2146911"/>
                <a:gd name="connsiteX38" fmla="*/ 5728338 w 8548535"/>
                <a:gd name="connsiteY38" fmla="*/ 546100 h 2146911"/>
                <a:gd name="connsiteX39" fmla="*/ 5690238 w 8548535"/>
                <a:gd name="connsiteY39" fmla="*/ 558800 h 2146911"/>
                <a:gd name="connsiteX40" fmla="*/ 5182238 w 8548535"/>
                <a:gd name="connsiteY40" fmla="*/ 717550 h 2146911"/>
                <a:gd name="connsiteX41" fmla="*/ 4788538 w 8548535"/>
                <a:gd name="connsiteY41" fmla="*/ 876300 h 2146911"/>
                <a:gd name="connsiteX42" fmla="*/ 4267838 w 8548535"/>
                <a:gd name="connsiteY42" fmla="*/ 1079500 h 2146911"/>
                <a:gd name="connsiteX43" fmla="*/ 3632838 w 8548535"/>
                <a:gd name="connsiteY43" fmla="*/ 1270000 h 2146911"/>
                <a:gd name="connsiteX44" fmla="*/ 2477138 w 8548535"/>
                <a:gd name="connsiteY44" fmla="*/ 1365250 h 2146911"/>
                <a:gd name="connsiteX45" fmla="*/ 1562738 w 8548535"/>
                <a:gd name="connsiteY45" fmla="*/ 1397000 h 2146911"/>
                <a:gd name="connsiteX46" fmla="*/ 1016638 w 8548535"/>
                <a:gd name="connsiteY46" fmla="*/ 1403350 h 2146911"/>
                <a:gd name="connsiteX47" fmla="*/ 89538 w 8548535"/>
                <a:gd name="connsiteY47"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868038 w 8548535"/>
                <a:gd name="connsiteY34" fmla="*/ 482600 h 2146911"/>
                <a:gd name="connsiteX35" fmla="*/ 5829938 w 8548535"/>
                <a:gd name="connsiteY35" fmla="*/ 508000 h 2146911"/>
                <a:gd name="connsiteX36" fmla="*/ 5791838 w 8548535"/>
                <a:gd name="connsiteY36" fmla="*/ 520700 h 2146911"/>
                <a:gd name="connsiteX37" fmla="*/ 5728338 w 8548535"/>
                <a:gd name="connsiteY37" fmla="*/ 546100 h 2146911"/>
                <a:gd name="connsiteX38" fmla="*/ 5690238 w 8548535"/>
                <a:gd name="connsiteY38" fmla="*/ 558800 h 2146911"/>
                <a:gd name="connsiteX39" fmla="*/ 5182238 w 8548535"/>
                <a:gd name="connsiteY39" fmla="*/ 717550 h 2146911"/>
                <a:gd name="connsiteX40" fmla="*/ 4788538 w 8548535"/>
                <a:gd name="connsiteY40" fmla="*/ 876300 h 2146911"/>
                <a:gd name="connsiteX41" fmla="*/ 4267838 w 8548535"/>
                <a:gd name="connsiteY41" fmla="*/ 1079500 h 2146911"/>
                <a:gd name="connsiteX42" fmla="*/ 3632838 w 8548535"/>
                <a:gd name="connsiteY42" fmla="*/ 1270000 h 2146911"/>
                <a:gd name="connsiteX43" fmla="*/ 2477138 w 8548535"/>
                <a:gd name="connsiteY43" fmla="*/ 1365250 h 2146911"/>
                <a:gd name="connsiteX44" fmla="*/ 1562738 w 8548535"/>
                <a:gd name="connsiteY44" fmla="*/ 1397000 h 2146911"/>
                <a:gd name="connsiteX45" fmla="*/ 1016638 w 8548535"/>
                <a:gd name="connsiteY45" fmla="*/ 1403350 h 2146911"/>
                <a:gd name="connsiteX46" fmla="*/ 89538 w 8548535"/>
                <a:gd name="connsiteY4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829938 w 8548535"/>
                <a:gd name="connsiteY34" fmla="*/ 508000 h 2146911"/>
                <a:gd name="connsiteX35" fmla="*/ 5791838 w 8548535"/>
                <a:gd name="connsiteY35" fmla="*/ 520700 h 2146911"/>
                <a:gd name="connsiteX36" fmla="*/ 5728338 w 8548535"/>
                <a:gd name="connsiteY36" fmla="*/ 546100 h 2146911"/>
                <a:gd name="connsiteX37" fmla="*/ 5690238 w 8548535"/>
                <a:gd name="connsiteY37" fmla="*/ 558800 h 2146911"/>
                <a:gd name="connsiteX38" fmla="*/ 5182238 w 8548535"/>
                <a:gd name="connsiteY38" fmla="*/ 717550 h 2146911"/>
                <a:gd name="connsiteX39" fmla="*/ 4788538 w 8548535"/>
                <a:gd name="connsiteY39" fmla="*/ 876300 h 2146911"/>
                <a:gd name="connsiteX40" fmla="*/ 4267838 w 8548535"/>
                <a:gd name="connsiteY40" fmla="*/ 1079500 h 2146911"/>
                <a:gd name="connsiteX41" fmla="*/ 3632838 w 8548535"/>
                <a:gd name="connsiteY41" fmla="*/ 1270000 h 2146911"/>
                <a:gd name="connsiteX42" fmla="*/ 2477138 w 8548535"/>
                <a:gd name="connsiteY42" fmla="*/ 1365250 h 2146911"/>
                <a:gd name="connsiteX43" fmla="*/ 1562738 w 8548535"/>
                <a:gd name="connsiteY43" fmla="*/ 1397000 h 2146911"/>
                <a:gd name="connsiteX44" fmla="*/ 1016638 w 8548535"/>
                <a:gd name="connsiteY44" fmla="*/ 1403350 h 2146911"/>
                <a:gd name="connsiteX45" fmla="*/ 89538 w 8548535"/>
                <a:gd name="connsiteY45"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791838 w 8548535"/>
                <a:gd name="connsiteY34" fmla="*/ 520700 h 2146911"/>
                <a:gd name="connsiteX35" fmla="*/ 5728338 w 8548535"/>
                <a:gd name="connsiteY35" fmla="*/ 546100 h 2146911"/>
                <a:gd name="connsiteX36" fmla="*/ 5690238 w 8548535"/>
                <a:gd name="connsiteY36" fmla="*/ 558800 h 2146911"/>
                <a:gd name="connsiteX37" fmla="*/ 5182238 w 8548535"/>
                <a:gd name="connsiteY37" fmla="*/ 717550 h 2146911"/>
                <a:gd name="connsiteX38" fmla="*/ 4788538 w 8548535"/>
                <a:gd name="connsiteY38" fmla="*/ 876300 h 2146911"/>
                <a:gd name="connsiteX39" fmla="*/ 4267838 w 8548535"/>
                <a:gd name="connsiteY39" fmla="*/ 1079500 h 2146911"/>
                <a:gd name="connsiteX40" fmla="*/ 3632838 w 8548535"/>
                <a:gd name="connsiteY40" fmla="*/ 1270000 h 2146911"/>
                <a:gd name="connsiteX41" fmla="*/ 2477138 w 8548535"/>
                <a:gd name="connsiteY41" fmla="*/ 1365250 h 2146911"/>
                <a:gd name="connsiteX42" fmla="*/ 1562738 w 8548535"/>
                <a:gd name="connsiteY42" fmla="*/ 1397000 h 2146911"/>
                <a:gd name="connsiteX43" fmla="*/ 1016638 w 8548535"/>
                <a:gd name="connsiteY43" fmla="*/ 1403350 h 2146911"/>
                <a:gd name="connsiteX44" fmla="*/ 89538 w 8548535"/>
                <a:gd name="connsiteY4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728338 w 8548535"/>
                <a:gd name="connsiteY34" fmla="*/ 546100 h 2146911"/>
                <a:gd name="connsiteX35" fmla="*/ 5690238 w 8548535"/>
                <a:gd name="connsiteY35" fmla="*/ 558800 h 2146911"/>
                <a:gd name="connsiteX36" fmla="*/ 5182238 w 8548535"/>
                <a:gd name="connsiteY36" fmla="*/ 717550 h 2146911"/>
                <a:gd name="connsiteX37" fmla="*/ 4788538 w 8548535"/>
                <a:gd name="connsiteY37" fmla="*/ 876300 h 2146911"/>
                <a:gd name="connsiteX38" fmla="*/ 4267838 w 8548535"/>
                <a:gd name="connsiteY38" fmla="*/ 1079500 h 2146911"/>
                <a:gd name="connsiteX39" fmla="*/ 3632838 w 8548535"/>
                <a:gd name="connsiteY39" fmla="*/ 1270000 h 2146911"/>
                <a:gd name="connsiteX40" fmla="*/ 2477138 w 8548535"/>
                <a:gd name="connsiteY40" fmla="*/ 1365250 h 2146911"/>
                <a:gd name="connsiteX41" fmla="*/ 1562738 w 8548535"/>
                <a:gd name="connsiteY41" fmla="*/ 1397000 h 2146911"/>
                <a:gd name="connsiteX42" fmla="*/ 1016638 w 8548535"/>
                <a:gd name="connsiteY42" fmla="*/ 1403350 h 2146911"/>
                <a:gd name="connsiteX43" fmla="*/ 89538 w 8548535"/>
                <a:gd name="connsiteY4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690238 w 8548535"/>
                <a:gd name="connsiteY34" fmla="*/ 558800 h 2146911"/>
                <a:gd name="connsiteX35" fmla="*/ 5182238 w 8548535"/>
                <a:gd name="connsiteY35" fmla="*/ 717550 h 2146911"/>
                <a:gd name="connsiteX36" fmla="*/ 4788538 w 8548535"/>
                <a:gd name="connsiteY36" fmla="*/ 876300 h 2146911"/>
                <a:gd name="connsiteX37" fmla="*/ 4267838 w 8548535"/>
                <a:gd name="connsiteY37" fmla="*/ 1079500 h 2146911"/>
                <a:gd name="connsiteX38" fmla="*/ 3632838 w 8548535"/>
                <a:gd name="connsiteY38" fmla="*/ 1270000 h 2146911"/>
                <a:gd name="connsiteX39" fmla="*/ 2477138 w 8548535"/>
                <a:gd name="connsiteY39" fmla="*/ 1365250 h 2146911"/>
                <a:gd name="connsiteX40" fmla="*/ 1562738 w 8548535"/>
                <a:gd name="connsiteY40" fmla="*/ 1397000 h 2146911"/>
                <a:gd name="connsiteX41" fmla="*/ 1016638 w 8548535"/>
                <a:gd name="connsiteY41" fmla="*/ 1403350 h 2146911"/>
                <a:gd name="connsiteX42" fmla="*/ 89538 w 8548535"/>
                <a:gd name="connsiteY4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677538 w 8548535"/>
                <a:gd name="connsiteY34" fmla="*/ 520700 h 2146911"/>
                <a:gd name="connsiteX35" fmla="*/ 5182238 w 8548535"/>
                <a:gd name="connsiteY35" fmla="*/ 717550 h 2146911"/>
                <a:gd name="connsiteX36" fmla="*/ 4788538 w 8548535"/>
                <a:gd name="connsiteY36" fmla="*/ 876300 h 2146911"/>
                <a:gd name="connsiteX37" fmla="*/ 4267838 w 8548535"/>
                <a:gd name="connsiteY37" fmla="*/ 1079500 h 2146911"/>
                <a:gd name="connsiteX38" fmla="*/ 3632838 w 8548535"/>
                <a:gd name="connsiteY38" fmla="*/ 1270000 h 2146911"/>
                <a:gd name="connsiteX39" fmla="*/ 2477138 w 8548535"/>
                <a:gd name="connsiteY39" fmla="*/ 1365250 h 2146911"/>
                <a:gd name="connsiteX40" fmla="*/ 1562738 w 8548535"/>
                <a:gd name="connsiteY40" fmla="*/ 1397000 h 2146911"/>
                <a:gd name="connsiteX41" fmla="*/ 1016638 w 8548535"/>
                <a:gd name="connsiteY41" fmla="*/ 1403350 h 2146911"/>
                <a:gd name="connsiteX42" fmla="*/ 89538 w 8548535"/>
                <a:gd name="connsiteY4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55600 h 2146911"/>
                <a:gd name="connsiteX34" fmla="*/ 5677538 w 8548535"/>
                <a:gd name="connsiteY34" fmla="*/ 520700 h 2146911"/>
                <a:gd name="connsiteX35" fmla="*/ 5182238 w 8548535"/>
                <a:gd name="connsiteY35" fmla="*/ 717550 h 2146911"/>
                <a:gd name="connsiteX36" fmla="*/ 4788538 w 8548535"/>
                <a:gd name="connsiteY36" fmla="*/ 876300 h 2146911"/>
                <a:gd name="connsiteX37" fmla="*/ 4267838 w 8548535"/>
                <a:gd name="connsiteY37" fmla="*/ 1079500 h 2146911"/>
                <a:gd name="connsiteX38" fmla="*/ 3632838 w 8548535"/>
                <a:gd name="connsiteY38" fmla="*/ 1270000 h 2146911"/>
                <a:gd name="connsiteX39" fmla="*/ 2477138 w 8548535"/>
                <a:gd name="connsiteY39" fmla="*/ 1365250 h 2146911"/>
                <a:gd name="connsiteX40" fmla="*/ 1562738 w 8548535"/>
                <a:gd name="connsiteY40" fmla="*/ 1397000 h 2146911"/>
                <a:gd name="connsiteX41" fmla="*/ 1016638 w 8548535"/>
                <a:gd name="connsiteY41" fmla="*/ 1403350 h 2146911"/>
                <a:gd name="connsiteX42" fmla="*/ 89538 w 8548535"/>
                <a:gd name="connsiteY4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55600 h 2146911"/>
                <a:gd name="connsiteX34" fmla="*/ 5677538 w 8548535"/>
                <a:gd name="connsiteY34" fmla="*/ 520700 h 2146911"/>
                <a:gd name="connsiteX35" fmla="*/ 5182238 w 8548535"/>
                <a:gd name="connsiteY35" fmla="*/ 698500 h 2146911"/>
                <a:gd name="connsiteX36" fmla="*/ 4788538 w 8548535"/>
                <a:gd name="connsiteY36" fmla="*/ 876300 h 2146911"/>
                <a:gd name="connsiteX37" fmla="*/ 4267838 w 8548535"/>
                <a:gd name="connsiteY37" fmla="*/ 1079500 h 2146911"/>
                <a:gd name="connsiteX38" fmla="*/ 3632838 w 8548535"/>
                <a:gd name="connsiteY38" fmla="*/ 1270000 h 2146911"/>
                <a:gd name="connsiteX39" fmla="*/ 2477138 w 8548535"/>
                <a:gd name="connsiteY39" fmla="*/ 1365250 h 2146911"/>
                <a:gd name="connsiteX40" fmla="*/ 1562738 w 8548535"/>
                <a:gd name="connsiteY40" fmla="*/ 1397000 h 2146911"/>
                <a:gd name="connsiteX41" fmla="*/ 1016638 w 8548535"/>
                <a:gd name="connsiteY41" fmla="*/ 1403350 h 2146911"/>
                <a:gd name="connsiteX42" fmla="*/ 89538 w 8548535"/>
                <a:gd name="connsiteY4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55600 h 2146911"/>
                <a:gd name="connsiteX34" fmla="*/ 5677538 w 8548535"/>
                <a:gd name="connsiteY34" fmla="*/ 520700 h 2146911"/>
                <a:gd name="connsiteX35" fmla="*/ 5182238 w 8548535"/>
                <a:gd name="connsiteY35" fmla="*/ 698500 h 2146911"/>
                <a:gd name="connsiteX36" fmla="*/ 4788538 w 8548535"/>
                <a:gd name="connsiteY36" fmla="*/ 876300 h 2146911"/>
                <a:gd name="connsiteX37" fmla="*/ 4274188 w 8548535"/>
                <a:gd name="connsiteY37" fmla="*/ 1098550 h 2146911"/>
                <a:gd name="connsiteX38" fmla="*/ 3632838 w 8548535"/>
                <a:gd name="connsiteY38" fmla="*/ 1270000 h 2146911"/>
                <a:gd name="connsiteX39" fmla="*/ 2477138 w 8548535"/>
                <a:gd name="connsiteY39" fmla="*/ 1365250 h 2146911"/>
                <a:gd name="connsiteX40" fmla="*/ 1562738 w 8548535"/>
                <a:gd name="connsiteY40" fmla="*/ 1397000 h 2146911"/>
                <a:gd name="connsiteX41" fmla="*/ 1016638 w 8548535"/>
                <a:gd name="connsiteY41" fmla="*/ 1403350 h 2146911"/>
                <a:gd name="connsiteX42" fmla="*/ 89538 w 8548535"/>
                <a:gd name="connsiteY4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147438 w 8548535"/>
                <a:gd name="connsiteY32" fmla="*/ 355600 h 2146911"/>
                <a:gd name="connsiteX33" fmla="*/ 5677538 w 8548535"/>
                <a:gd name="connsiteY33" fmla="*/ 520700 h 2146911"/>
                <a:gd name="connsiteX34" fmla="*/ 5182238 w 8548535"/>
                <a:gd name="connsiteY34" fmla="*/ 698500 h 2146911"/>
                <a:gd name="connsiteX35" fmla="*/ 4788538 w 8548535"/>
                <a:gd name="connsiteY35" fmla="*/ 876300 h 2146911"/>
                <a:gd name="connsiteX36" fmla="*/ 4274188 w 8548535"/>
                <a:gd name="connsiteY36" fmla="*/ 1098550 h 2146911"/>
                <a:gd name="connsiteX37" fmla="*/ 3632838 w 8548535"/>
                <a:gd name="connsiteY37" fmla="*/ 1270000 h 2146911"/>
                <a:gd name="connsiteX38" fmla="*/ 2477138 w 8548535"/>
                <a:gd name="connsiteY38" fmla="*/ 1365250 h 2146911"/>
                <a:gd name="connsiteX39" fmla="*/ 1562738 w 8548535"/>
                <a:gd name="connsiteY39" fmla="*/ 1397000 h 2146911"/>
                <a:gd name="connsiteX40" fmla="*/ 1016638 w 8548535"/>
                <a:gd name="connsiteY40" fmla="*/ 1403350 h 2146911"/>
                <a:gd name="connsiteX41" fmla="*/ 89538 w 8548535"/>
                <a:gd name="connsiteY4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147438 w 8548535"/>
                <a:gd name="connsiteY31" fmla="*/ 355600 h 2146911"/>
                <a:gd name="connsiteX32" fmla="*/ 5677538 w 8548535"/>
                <a:gd name="connsiteY32" fmla="*/ 520700 h 2146911"/>
                <a:gd name="connsiteX33" fmla="*/ 5182238 w 8548535"/>
                <a:gd name="connsiteY33" fmla="*/ 698500 h 2146911"/>
                <a:gd name="connsiteX34" fmla="*/ 4788538 w 8548535"/>
                <a:gd name="connsiteY34" fmla="*/ 876300 h 2146911"/>
                <a:gd name="connsiteX35" fmla="*/ 4274188 w 8548535"/>
                <a:gd name="connsiteY35" fmla="*/ 1098550 h 2146911"/>
                <a:gd name="connsiteX36" fmla="*/ 3632838 w 8548535"/>
                <a:gd name="connsiteY36" fmla="*/ 1270000 h 2146911"/>
                <a:gd name="connsiteX37" fmla="*/ 2477138 w 8548535"/>
                <a:gd name="connsiteY37" fmla="*/ 1365250 h 2146911"/>
                <a:gd name="connsiteX38" fmla="*/ 1562738 w 8548535"/>
                <a:gd name="connsiteY38" fmla="*/ 1397000 h 2146911"/>
                <a:gd name="connsiteX39" fmla="*/ 1016638 w 8548535"/>
                <a:gd name="connsiteY39" fmla="*/ 1403350 h 2146911"/>
                <a:gd name="connsiteX40" fmla="*/ 89538 w 8548535"/>
                <a:gd name="connsiteY4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147438 w 8548535"/>
                <a:gd name="connsiteY30" fmla="*/ 355600 h 2146911"/>
                <a:gd name="connsiteX31" fmla="*/ 5677538 w 8548535"/>
                <a:gd name="connsiteY31" fmla="*/ 520700 h 2146911"/>
                <a:gd name="connsiteX32" fmla="*/ 5182238 w 8548535"/>
                <a:gd name="connsiteY32" fmla="*/ 698500 h 2146911"/>
                <a:gd name="connsiteX33" fmla="*/ 4788538 w 8548535"/>
                <a:gd name="connsiteY33" fmla="*/ 876300 h 2146911"/>
                <a:gd name="connsiteX34" fmla="*/ 4274188 w 8548535"/>
                <a:gd name="connsiteY34" fmla="*/ 1098550 h 2146911"/>
                <a:gd name="connsiteX35" fmla="*/ 3632838 w 8548535"/>
                <a:gd name="connsiteY35" fmla="*/ 1270000 h 2146911"/>
                <a:gd name="connsiteX36" fmla="*/ 2477138 w 8548535"/>
                <a:gd name="connsiteY36" fmla="*/ 1365250 h 2146911"/>
                <a:gd name="connsiteX37" fmla="*/ 1562738 w 8548535"/>
                <a:gd name="connsiteY37" fmla="*/ 1397000 h 2146911"/>
                <a:gd name="connsiteX38" fmla="*/ 1016638 w 8548535"/>
                <a:gd name="connsiteY38" fmla="*/ 1403350 h 2146911"/>
                <a:gd name="connsiteX39" fmla="*/ 89538 w 8548535"/>
                <a:gd name="connsiteY39"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147438 w 8548535"/>
                <a:gd name="connsiteY29" fmla="*/ 355600 h 2146911"/>
                <a:gd name="connsiteX30" fmla="*/ 5677538 w 8548535"/>
                <a:gd name="connsiteY30" fmla="*/ 520700 h 2146911"/>
                <a:gd name="connsiteX31" fmla="*/ 5182238 w 8548535"/>
                <a:gd name="connsiteY31" fmla="*/ 698500 h 2146911"/>
                <a:gd name="connsiteX32" fmla="*/ 4788538 w 8548535"/>
                <a:gd name="connsiteY32" fmla="*/ 876300 h 2146911"/>
                <a:gd name="connsiteX33" fmla="*/ 4274188 w 8548535"/>
                <a:gd name="connsiteY33" fmla="*/ 1098550 h 2146911"/>
                <a:gd name="connsiteX34" fmla="*/ 3632838 w 8548535"/>
                <a:gd name="connsiteY34" fmla="*/ 1270000 h 2146911"/>
                <a:gd name="connsiteX35" fmla="*/ 2477138 w 8548535"/>
                <a:gd name="connsiteY35" fmla="*/ 1365250 h 2146911"/>
                <a:gd name="connsiteX36" fmla="*/ 1562738 w 8548535"/>
                <a:gd name="connsiteY36" fmla="*/ 1397000 h 2146911"/>
                <a:gd name="connsiteX37" fmla="*/ 1016638 w 8548535"/>
                <a:gd name="connsiteY37" fmla="*/ 1403350 h 2146911"/>
                <a:gd name="connsiteX38" fmla="*/ 89538 w 8548535"/>
                <a:gd name="connsiteY3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06238 w 8548535"/>
                <a:gd name="connsiteY28" fmla="*/ 190500 h 2146911"/>
                <a:gd name="connsiteX29" fmla="*/ 6147438 w 8548535"/>
                <a:gd name="connsiteY29" fmla="*/ 355600 h 2146911"/>
                <a:gd name="connsiteX30" fmla="*/ 5677538 w 8548535"/>
                <a:gd name="connsiteY30" fmla="*/ 520700 h 2146911"/>
                <a:gd name="connsiteX31" fmla="*/ 5182238 w 8548535"/>
                <a:gd name="connsiteY31" fmla="*/ 698500 h 2146911"/>
                <a:gd name="connsiteX32" fmla="*/ 4788538 w 8548535"/>
                <a:gd name="connsiteY32" fmla="*/ 876300 h 2146911"/>
                <a:gd name="connsiteX33" fmla="*/ 4274188 w 8548535"/>
                <a:gd name="connsiteY33" fmla="*/ 1098550 h 2146911"/>
                <a:gd name="connsiteX34" fmla="*/ 3632838 w 8548535"/>
                <a:gd name="connsiteY34" fmla="*/ 1270000 h 2146911"/>
                <a:gd name="connsiteX35" fmla="*/ 2477138 w 8548535"/>
                <a:gd name="connsiteY35" fmla="*/ 1365250 h 2146911"/>
                <a:gd name="connsiteX36" fmla="*/ 1562738 w 8548535"/>
                <a:gd name="connsiteY36" fmla="*/ 1397000 h 2146911"/>
                <a:gd name="connsiteX37" fmla="*/ 1016638 w 8548535"/>
                <a:gd name="connsiteY37" fmla="*/ 1403350 h 2146911"/>
                <a:gd name="connsiteX38" fmla="*/ 89538 w 8548535"/>
                <a:gd name="connsiteY3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706238 w 8548535"/>
                <a:gd name="connsiteY27" fmla="*/ 190500 h 2146911"/>
                <a:gd name="connsiteX28" fmla="*/ 6147438 w 8548535"/>
                <a:gd name="connsiteY28" fmla="*/ 355600 h 2146911"/>
                <a:gd name="connsiteX29" fmla="*/ 5677538 w 8548535"/>
                <a:gd name="connsiteY29" fmla="*/ 520700 h 2146911"/>
                <a:gd name="connsiteX30" fmla="*/ 5182238 w 8548535"/>
                <a:gd name="connsiteY30" fmla="*/ 698500 h 2146911"/>
                <a:gd name="connsiteX31" fmla="*/ 4788538 w 8548535"/>
                <a:gd name="connsiteY31" fmla="*/ 876300 h 2146911"/>
                <a:gd name="connsiteX32" fmla="*/ 4274188 w 8548535"/>
                <a:gd name="connsiteY32" fmla="*/ 1098550 h 2146911"/>
                <a:gd name="connsiteX33" fmla="*/ 3632838 w 8548535"/>
                <a:gd name="connsiteY33" fmla="*/ 1270000 h 2146911"/>
                <a:gd name="connsiteX34" fmla="*/ 2477138 w 8548535"/>
                <a:gd name="connsiteY34" fmla="*/ 1365250 h 2146911"/>
                <a:gd name="connsiteX35" fmla="*/ 1562738 w 8548535"/>
                <a:gd name="connsiteY35" fmla="*/ 1397000 h 2146911"/>
                <a:gd name="connsiteX36" fmla="*/ 1016638 w 8548535"/>
                <a:gd name="connsiteY36" fmla="*/ 1403350 h 2146911"/>
                <a:gd name="connsiteX37" fmla="*/ 89538 w 8548535"/>
                <a:gd name="connsiteY37"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706238 w 8548535"/>
                <a:gd name="connsiteY26" fmla="*/ 190500 h 2146911"/>
                <a:gd name="connsiteX27" fmla="*/ 6147438 w 8548535"/>
                <a:gd name="connsiteY27" fmla="*/ 355600 h 2146911"/>
                <a:gd name="connsiteX28" fmla="*/ 5677538 w 8548535"/>
                <a:gd name="connsiteY28" fmla="*/ 520700 h 2146911"/>
                <a:gd name="connsiteX29" fmla="*/ 5182238 w 8548535"/>
                <a:gd name="connsiteY29" fmla="*/ 698500 h 2146911"/>
                <a:gd name="connsiteX30" fmla="*/ 4788538 w 8548535"/>
                <a:gd name="connsiteY30" fmla="*/ 876300 h 2146911"/>
                <a:gd name="connsiteX31" fmla="*/ 4274188 w 8548535"/>
                <a:gd name="connsiteY31" fmla="*/ 1098550 h 2146911"/>
                <a:gd name="connsiteX32" fmla="*/ 3632838 w 8548535"/>
                <a:gd name="connsiteY32" fmla="*/ 1270000 h 2146911"/>
                <a:gd name="connsiteX33" fmla="*/ 2477138 w 8548535"/>
                <a:gd name="connsiteY33" fmla="*/ 1365250 h 2146911"/>
                <a:gd name="connsiteX34" fmla="*/ 1562738 w 8548535"/>
                <a:gd name="connsiteY34" fmla="*/ 1397000 h 2146911"/>
                <a:gd name="connsiteX35" fmla="*/ 1016638 w 8548535"/>
                <a:gd name="connsiteY35" fmla="*/ 1403350 h 2146911"/>
                <a:gd name="connsiteX36" fmla="*/ 89538 w 8548535"/>
                <a:gd name="connsiteY3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6706238 w 8548535"/>
                <a:gd name="connsiteY25" fmla="*/ 190500 h 2146911"/>
                <a:gd name="connsiteX26" fmla="*/ 6147438 w 8548535"/>
                <a:gd name="connsiteY26" fmla="*/ 355600 h 2146911"/>
                <a:gd name="connsiteX27" fmla="*/ 5677538 w 8548535"/>
                <a:gd name="connsiteY27" fmla="*/ 520700 h 2146911"/>
                <a:gd name="connsiteX28" fmla="*/ 5182238 w 8548535"/>
                <a:gd name="connsiteY28" fmla="*/ 698500 h 2146911"/>
                <a:gd name="connsiteX29" fmla="*/ 4788538 w 8548535"/>
                <a:gd name="connsiteY29" fmla="*/ 876300 h 2146911"/>
                <a:gd name="connsiteX30" fmla="*/ 4274188 w 8548535"/>
                <a:gd name="connsiteY30" fmla="*/ 1098550 h 2146911"/>
                <a:gd name="connsiteX31" fmla="*/ 3632838 w 8548535"/>
                <a:gd name="connsiteY31" fmla="*/ 1270000 h 2146911"/>
                <a:gd name="connsiteX32" fmla="*/ 2477138 w 8548535"/>
                <a:gd name="connsiteY32" fmla="*/ 1365250 h 2146911"/>
                <a:gd name="connsiteX33" fmla="*/ 1562738 w 8548535"/>
                <a:gd name="connsiteY33" fmla="*/ 1397000 h 2146911"/>
                <a:gd name="connsiteX34" fmla="*/ 1016638 w 8548535"/>
                <a:gd name="connsiteY34" fmla="*/ 1403350 h 2146911"/>
                <a:gd name="connsiteX35" fmla="*/ 89538 w 8548535"/>
                <a:gd name="connsiteY35"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6706238 w 8548535"/>
                <a:gd name="connsiteY24" fmla="*/ 190500 h 2146911"/>
                <a:gd name="connsiteX25" fmla="*/ 6147438 w 8548535"/>
                <a:gd name="connsiteY25" fmla="*/ 355600 h 2146911"/>
                <a:gd name="connsiteX26" fmla="*/ 5677538 w 8548535"/>
                <a:gd name="connsiteY26" fmla="*/ 520700 h 2146911"/>
                <a:gd name="connsiteX27" fmla="*/ 5182238 w 8548535"/>
                <a:gd name="connsiteY27" fmla="*/ 698500 h 2146911"/>
                <a:gd name="connsiteX28" fmla="*/ 4788538 w 8548535"/>
                <a:gd name="connsiteY28" fmla="*/ 876300 h 2146911"/>
                <a:gd name="connsiteX29" fmla="*/ 4274188 w 8548535"/>
                <a:gd name="connsiteY29" fmla="*/ 1098550 h 2146911"/>
                <a:gd name="connsiteX30" fmla="*/ 3632838 w 8548535"/>
                <a:gd name="connsiteY30" fmla="*/ 1270000 h 2146911"/>
                <a:gd name="connsiteX31" fmla="*/ 2477138 w 8548535"/>
                <a:gd name="connsiteY31" fmla="*/ 1365250 h 2146911"/>
                <a:gd name="connsiteX32" fmla="*/ 1562738 w 8548535"/>
                <a:gd name="connsiteY32" fmla="*/ 1397000 h 2146911"/>
                <a:gd name="connsiteX33" fmla="*/ 1016638 w 8548535"/>
                <a:gd name="connsiteY33" fmla="*/ 1403350 h 2146911"/>
                <a:gd name="connsiteX34" fmla="*/ 89538 w 8548535"/>
                <a:gd name="connsiteY3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6706238 w 8548535"/>
                <a:gd name="connsiteY23" fmla="*/ 190500 h 2146911"/>
                <a:gd name="connsiteX24" fmla="*/ 6147438 w 8548535"/>
                <a:gd name="connsiteY24" fmla="*/ 355600 h 2146911"/>
                <a:gd name="connsiteX25" fmla="*/ 5677538 w 8548535"/>
                <a:gd name="connsiteY25" fmla="*/ 520700 h 2146911"/>
                <a:gd name="connsiteX26" fmla="*/ 5182238 w 8548535"/>
                <a:gd name="connsiteY26" fmla="*/ 698500 h 2146911"/>
                <a:gd name="connsiteX27" fmla="*/ 4788538 w 8548535"/>
                <a:gd name="connsiteY27" fmla="*/ 876300 h 2146911"/>
                <a:gd name="connsiteX28" fmla="*/ 4274188 w 8548535"/>
                <a:gd name="connsiteY28" fmla="*/ 1098550 h 2146911"/>
                <a:gd name="connsiteX29" fmla="*/ 3632838 w 8548535"/>
                <a:gd name="connsiteY29" fmla="*/ 1270000 h 2146911"/>
                <a:gd name="connsiteX30" fmla="*/ 2477138 w 8548535"/>
                <a:gd name="connsiteY30" fmla="*/ 1365250 h 2146911"/>
                <a:gd name="connsiteX31" fmla="*/ 1562738 w 8548535"/>
                <a:gd name="connsiteY31" fmla="*/ 1397000 h 2146911"/>
                <a:gd name="connsiteX32" fmla="*/ 1016638 w 8548535"/>
                <a:gd name="connsiteY32" fmla="*/ 1403350 h 2146911"/>
                <a:gd name="connsiteX33" fmla="*/ 89538 w 8548535"/>
                <a:gd name="connsiteY3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296788 w 8548535"/>
                <a:gd name="connsiteY22" fmla="*/ 69850 h 2146911"/>
                <a:gd name="connsiteX23" fmla="*/ 6706238 w 8548535"/>
                <a:gd name="connsiteY23" fmla="*/ 190500 h 2146911"/>
                <a:gd name="connsiteX24" fmla="*/ 6147438 w 8548535"/>
                <a:gd name="connsiteY24" fmla="*/ 355600 h 2146911"/>
                <a:gd name="connsiteX25" fmla="*/ 5677538 w 8548535"/>
                <a:gd name="connsiteY25" fmla="*/ 520700 h 2146911"/>
                <a:gd name="connsiteX26" fmla="*/ 5182238 w 8548535"/>
                <a:gd name="connsiteY26" fmla="*/ 698500 h 2146911"/>
                <a:gd name="connsiteX27" fmla="*/ 4788538 w 8548535"/>
                <a:gd name="connsiteY27" fmla="*/ 876300 h 2146911"/>
                <a:gd name="connsiteX28" fmla="*/ 4274188 w 8548535"/>
                <a:gd name="connsiteY28" fmla="*/ 1098550 h 2146911"/>
                <a:gd name="connsiteX29" fmla="*/ 3632838 w 8548535"/>
                <a:gd name="connsiteY29" fmla="*/ 1270000 h 2146911"/>
                <a:gd name="connsiteX30" fmla="*/ 2477138 w 8548535"/>
                <a:gd name="connsiteY30" fmla="*/ 1365250 h 2146911"/>
                <a:gd name="connsiteX31" fmla="*/ 1562738 w 8548535"/>
                <a:gd name="connsiteY31" fmla="*/ 1397000 h 2146911"/>
                <a:gd name="connsiteX32" fmla="*/ 1016638 w 8548535"/>
                <a:gd name="connsiteY32" fmla="*/ 1403350 h 2146911"/>
                <a:gd name="connsiteX33" fmla="*/ 89538 w 8548535"/>
                <a:gd name="connsiteY3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296788 w 8548535"/>
                <a:gd name="connsiteY21" fmla="*/ 69850 h 2146911"/>
                <a:gd name="connsiteX22" fmla="*/ 6706238 w 8548535"/>
                <a:gd name="connsiteY22" fmla="*/ 190500 h 2146911"/>
                <a:gd name="connsiteX23" fmla="*/ 6147438 w 8548535"/>
                <a:gd name="connsiteY23" fmla="*/ 355600 h 2146911"/>
                <a:gd name="connsiteX24" fmla="*/ 5677538 w 8548535"/>
                <a:gd name="connsiteY24" fmla="*/ 520700 h 2146911"/>
                <a:gd name="connsiteX25" fmla="*/ 5182238 w 8548535"/>
                <a:gd name="connsiteY25" fmla="*/ 698500 h 2146911"/>
                <a:gd name="connsiteX26" fmla="*/ 4788538 w 8548535"/>
                <a:gd name="connsiteY26" fmla="*/ 876300 h 2146911"/>
                <a:gd name="connsiteX27" fmla="*/ 4274188 w 8548535"/>
                <a:gd name="connsiteY27" fmla="*/ 1098550 h 2146911"/>
                <a:gd name="connsiteX28" fmla="*/ 3632838 w 8548535"/>
                <a:gd name="connsiteY28" fmla="*/ 1270000 h 2146911"/>
                <a:gd name="connsiteX29" fmla="*/ 2477138 w 8548535"/>
                <a:gd name="connsiteY29" fmla="*/ 1365250 h 2146911"/>
                <a:gd name="connsiteX30" fmla="*/ 1562738 w 8548535"/>
                <a:gd name="connsiteY30" fmla="*/ 1397000 h 2146911"/>
                <a:gd name="connsiteX31" fmla="*/ 1016638 w 8548535"/>
                <a:gd name="connsiteY31" fmla="*/ 1403350 h 2146911"/>
                <a:gd name="connsiteX32" fmla="*/ 89538 w 8548535"/>
                <a:gd name="connsiteY3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296788 w 8548535"/>
                <a:gd name="connsiteY20" fmla="*/ 69850 h 2146911"/>
                <a:gd name="connsiteX21" fmla="*/ 6706238 w 8548535"/>
                <a:gd name="connsiteY21" fmla="*/ 190500 h 2146911"/>
                <a:gd name="connsiteX22" fmla="*/ 6147438 w 8548535"/>
                <a:gd name="connsiteY22" fmla="*/ 355600 h 2146911"/>
                <a:gd name="connsiteX23" fmla="*/ 5677538 w 8548535"/>
                <a:gd name="connsiteY23" fmla="*/ 520700 h 2146911"/>
                <a:gd name="connsiteX24" fmla="*/ 5182238 w 8548535"/>
                <a:gd name="connsiteY24" fmla="*/ 698500 h 2146911"/>
                <a:gd name="connsiteX25" fmla="*/ 4788538 w 8548535"/>
                <a:gd name="connsiteY25" fmla="*/ 876300 h 2146911"/>
                <a:gd name="connsiteX26" fmla="*/ 4274188 w 8548535"/>
                <a:gd name="connsiteY26" fmla="*/ 1098550 h 2146911"/>
                <a:gd name="connsiteX27" fmla="*/ 3632838 w 8548535"/>
                <a:gd name="connsiteY27" fmla="*/ 1270000 h 2146911"/>
                <a:gd name="connsiteX28" fmla="*/ 2477138 w 8548535"/>
                <a:gd name="connsiteY28" fmla="*/ 1365250 h 2146911"/>
                <a:gd name="connsiteX29" fmla="*/ 1562738 w 8548535"/>
                <a:gd name="connsiteY29" fmla="*/ 1397000 h 2146911"/>
                <a:gd name="connsiteX30" fmla="*/ 1016638 w 8548535"/>
                <a:gd name="connsiteY30" fmla="*/ 1403350 h 2146911"/>
                <a:gd name="connsiteX31" fmla="*/ 89538 w 8548535"/>
                <a:gd name="connsiteY3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7963538 w 8548535"/>
                <a:gd name="connsiteY19" fmla="*/ 6350 h 2146911"/>
                <a:gd name="connsiteX20" fmla="*/ 7296788 w 8548535"/>
                <a:gd name="connsiteY20" fmla="*/ 69850 h 2146911"/>
                <a:gd name="connsiteX21" fmla="*/ 6706238 w 8548535"/>
                <a:gd name="connsiteY21" fmla="*/ 190500 h 2146911"/>
                <a:gd name="connsiteX22" fmla="*/ 6147438 w 8548535"/>
                <a:gd name="connsiteY22" fmla="*/ 355600 h 2146911"/>
                <a:gd name="connsiteX23" fmla="*/ 5677538 w 8548535"/>
                <a:gd name="connsiteY23" fmla="*/ 520700 h 2146911"/>
                <a:gd name="connsiteX24" fmla="*/ 5182238 w 8548535"/>
                <a:gd name="connsiteY24" fmla="*/ 698500 h 2146911"/>
                <a:gd name="connsiteX25" fmla="*/ 4788538 w 8548535"/>
                <a:gd name="connsiteY25" fmla="*/ 876300 h 2146911"/>
                <a:gd name="connsiteX26" fmla="*/ 4274188 w 8548535"/>
                <a:gd name="connsiteY26" fmla="*/ 1098550 h 2146911"/>
                <a:gd name="connsiteX27" fmla="*/ 3632838 w 8548535"/>
                <a:gd name="connsiteY27" fmla="*/ 1270000 h 2146911"/>
                <a:gd name="connsiteX28" fmla="*/ 2477138 w 8548535"/>
                <a:gd name="connsiteY28" fmla="*/ 1365250 h 2146911"/>
                <a:gd name="connsiteX29" fmla="*/ 1562738 w 8548535"/>
                <a:gd name="connsiteY29" fmla="*/ 1397000 h 2146911"/>
                <a:gd name="connsiteX30" fmla="*/ 1016638 w 8548535"/>
                <a:gd name="connsiteY30" fmla="*/ 1403350 h 2146911"/>
                <a:gd name="connsiteX31" fmla="*/ 89538 w 8548535"/>
                <a:gd name="connsiteY3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7963538 w 8548535"/>
                <a:gd name="connsiteY18" fmla="*/ 6350 h 2146911"/>
                <a:gd name="connsiteX19" fmla="*/ 7296788 w 8548535"/>
                <a:gd name="connsiteY19" fmla="*/ 69850 h 2146911"/>
                <a:gd name="connsiteX20" fmla="*/ 6706238 w 8548535"/>
                <a:gd name="connsiteY20" fmla="*/ 190500 h 2146911"/>
                <a:gd name="connsiteX21" fmla="*/ 6147438 w 8548535"/>
                <a:gd name="connsiteY21" fmla="*/ 355600 h 2146911"/>
                <a:gd name="connsiteX22" fmla="*/ 5677538 w 8548535"/>
                <a:gd name="connsiteY22" fmla="*/ 520700 h 2146911"/>
                <a:gd name="connsiteX23" fmla="*/ 5182238 w 8548535"/>
                <a:gd name="connsiteY23" fmla="*/ 698500 h 2146911"/>
                <a:gd name="connsiteX24" fmla="*/ 4788538 w 8548535"/>
                <a:gd name="connsiteY24" fmla="*/ 876300 h 2146911"/>
                <a:gd name="connsiteX25" fmla="*/ 4274188 w 8548535"/>
                <a:gd name="connsiteY25" fmla="*/ 1098550 h 2146911"/>
                <a:gd name="connsiteX26" fmla="*/ 3632838 w 8548535"/>
                <a:gd name="connsiteY26" fmla="*/ 1270000 h 2146911"/>
                <a:gd name="connsiteX27" fmla="*/ 2477138 w 8548535"/>
                <a:gd name="connsiteY27" fmla="*/ 1365250 h 2146911"/>
                <a:gd name="connsiteX28" fmla="*/ 1562738 w 8548535"/>
                <a:gd name="connsiteY28" fmla="*/ 1397000 h 2146911"/>
                <a:gd name="connsiteX29" fmla="*/ 1016638 w 8548535"/>
                <a:gd name="connsiteY29" fmla="*/ 1403350 h 2146911"/>
                <a:gd name="connsiteX30" fmla="*/ 89538 w 8548535"/>
                <a:gd name="connsiteY3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7963538 w 8548535"/>
                <a:gd name="connsiteY17" fmla="*/ 6350 h 2146911"/>
                <a:gd name="connsiteX18" fmla="*/ 7296788 w 8548535"/>
                <a:gd name="connsiteY18" fmla="*/ 69850 h 2146911"/>
                <a:gd name="connsiteX19" fmla="*/ 6706238 w 8548535"/>
                <a:gd name="connsiteY19" fmla="*/ 190500 h 2146911"/>
                <a:gd name="connsiteX20" fmla="*/ 6147438 w 8548535"/>
                <a:gd name="connsiteY20" fmla="*/ 355600 h 2146911"/>
                <a:gd name="connsiteX21" fmla="*/ 5677538 w 8548535"/>
                <a:gd name="connsiteY21" fmla="*/ 520700 h 2146911"/>
                <a:gd name="connsiteX22" fmla="*/ 5182238 w 8548535"/>
                <a:gd name="connsiteY22" fmla="*/ 698500 h 2146911"/>
                <a:gd name="connsiteX23" fmla="*/ 4788538 w 8548535"/>
                <a:gd name="connsiteY23" fmla="*/ 876300 h 2146911"/>
                <a:gd name="connsiteX24" fmla="*/ 4274188 w 8548535"/>
                <a:gd name="connsiteY24" fmla="*/ 1098550 h 2146911"/>
                <a:gd name="connsiteX25" fmla="*/ 3632838 w 8548535"/>
                <a:gd name="connsiteY25" fmla="*/ 1270000 h 2146911"/>
                <a:gd name="connsiteX26" fmla="*/ 2477138 w 8548535"/>
                <a:gd name="connsiteY26" fmla="*/ 1365250 h 2146911"/>
                <a:gd name="connsiteX27" fmla="*/ 1562738 w 8548535"/>
                <a:gd name="connsiteY27" fmla="*/ 1397000 h 2146911"/>
                <a:gd name="connsiteX28" fmla="*/ 1016638 w 8548535"/>
                <a:gd name="connsiteY28" fmla="*/ 1403350 h 2146911"/>
                <a:gd name="connsiteX29" fmla="*/ 89538 w 8548535"/>
                <a:gd name="connsiteY29" fmla="*/ 1435100 h 2146911"/>
                <a:gd name="connsiteX0" fmla="*/ 89538 w 8555109"/>
                <a:gd name="connsiteY0" fmla="*/ 1440816 h 2152627"/>
                <a:gd name="connsiteX1" fmla="*/ 89538 w 8555109"/>
                <a:gd name="connsiteY1" fmla="*/ 2152016 h 2152627"/>
                <a:gd name="connsiteX2" fmla="*/ 915038 w 8555109"/>
                <a:gd name="connsiteY2" fmla="*/ 2152016 h 2152627"/>
                <a:gd name="connsiteX3" fmla="*/ 1511938 w 8555109"/>
                <a:gd name="connsiteY3" fmla="*/ 2139316 h 2152627"/>
                <a:gd name="connsiteX4" fmla="*/ 2318388 w 8555109"/>
                <a:gd name="connsiteY4" fmla="*/ 2088516 h 2152627"/>
                <a:gd name="connsiteX5" fmla="*/ 3480438 w 8555109"/>
                <a:gd name="connsiteY5" fmla="*/ 2012316 h 2152627"/>
                <a:gd name="connsiteX6" fmla="*/ 4712338 w 8555109"/>
                <a:gd name="connsiteY6" fmla="*/ 1929766 h 2152627"/>
                <a:gd name="connsiteX7" fmla="*/ 5944238 w 8555109"/>
                <a:gd name="connsiteY7" fmla="*/ 1904366 h 2152627"/>
                <a:gd name="connsiteX8" fmla="*/ 6826888 w 8555109"/>
                <a:gd name="connsiteY8" fmla="*/ 1878966 h 2152627"/>
                <a:gd name="connsiteX9" fmla="*/ 7455538 w 8555109"/>
                <a:gd name="connsiteY9" fmla="*/ 1859916 h 2152627"/>
                <a:gd name="connsiteX10" fmla="*/ 7874638 w 8555109"/>
                <a:gd name="connsiteY10" fmla="*/ 1847216 h 2152627"/>
                <a:gd name="connsiteX11" fmla="*/ 8522338 w 8555109"/>
                <a:gd name="connsiteY11" fmla="*/ 1834516 h 2152627"/>
                <a:gd name="connsiteX12" fmla="*/ 8509638 w 8555109"/>
                <a:gd name="connsiteY12" fmla="*/ 1694816 h 2152627"/>
                <a:gd name="connsiteX13" fmla="*/ 8509638 w 8555109"/>
                <a:gd name="connsiteY13" fmla="*/ 742316 h 2152627"/>
                <a:gd name="connsiteX14" fmla="*/ 8547738 w 8555109"/>
                <a:gd name="connsiteY14" fmla="*/ 196216 h 2152627"/>
                <a:gd name="connsiteX15" fmla="*/ 8496938 w 8555109"/>
                <a:gd name="connsiteY15" fmla="*/ 18416 h 2152627"/>
                <a:gd name="connsiteX16" fmla="*/ 7963538 w 8555109"/>
                <a:gd name="connsiteY16" fmla="*/ 12066 h 2152627"/>
                <a:gd name="connsiteX17" fmla="*/ 7296788 w 8555109"/>
                <a:gd name="connsiteY17" fmla="*/ 75566 h 2152627"/>
                <a:gd name="connsiteX18" fmla="*/ 6706238 w 8555109"/>
                <a:gd name="connsiteY18" fmla="*/ 196216 h 2152627"/>
                <a:gd name="connsiteX19" fmla="*/ 6147438 w 8555109"/>
                <a:gd name="connsiteY19" fmla="*/ 361316 h 2152627"/>
                <a:gd name="connsiteX20" fmla="*/ 5677538 w 8555109"/>
                <a:gd name="connsiteY20" fmla="*/ 526416 h 2152627"/>
                <a:gd name="connsiteX21" fmla="*/ 5182238 w 8555109"/>
                <a:gd name="connsiteY21" fmla="*/ 704216 h 2152627"/>
                <a:gd name="connsiteX22" fmla="*/ 4788538 w 8555109"/>
                <a:gd name="connsiteY22" fmla="*/ 882016 h 2152627"/>
                <a:gd name="connsiteX23" fmla="*/ 4274188 w 8555109"/>
                <a:gd name="connsiteY23" fmla="*/ 1104266 h 2152627"/>
                <a:gd name="connsiteX24" fmla="*/ 3632838 w 8555109"/>
                <a:gd name="connsiteY24" fmla="*/ 1275716 h 2152627"/>
                <a:gd name="connsiteX25" fmla="*/ 2477138 w 8555109"/>
                <a:gd name="connsiteY25" fmla="*/ 1370966 h 2152627"/>
                <a:gd name="connsiteX26" fmla="*/ 1562738 w 8555109"/>
                <a:gd name="connsiteY26" fmla="*/ 1402716 h 2152627"/>
                <a:gd name="connsiteX27" fmla="*/ 1016638 w 8555109"/>
                <a:gd name="connsiteY27" fmla="*/ 1409066 h 2152627"/>
                <a:gd name="connsiteX28" fmla="*/ 89538 w 8555109"/>
                <a:gd name="connsiteY28" fmla="*/ 1440816 h 2152627"/>
                <a:gd name="connsiteX0" fmla="*/ 89538 w 8570517"/>
                <a:gd name="connsiteY0" fmla="*/ 1449707 h 2161518"/>
                <a:gd name="connsiteX1" fmla="*/ 89538 w 8570517"/>
                <a:gd name="connsiteY1" fmla="*/ 2160907 h 2161518"/>
                <a:gd name="connsiteX2" fmla="*/ 915038 w 8570517"/>
                <a:gd name="connsiteY2" fmla="*/ 2160907 h 2161518"/>
                <a:gd name="connsiteX3" fmla="*/ 1511938 w 8570517"/>
                <a:gd name="connsiteY3" fmla="*/ 2148207 h 2161518"/>
                <a:gd name="connsiteX4" fmla="*/ 2318388 w 8570517"/>
                <a:gd name="connsiteY4" fmla="*/ 2097407 h 2161518"/>
                <a:gd name="connsiteX5" fmla="*/ 3480438 w 8570517"/>
                <a:gd name="connsiteY5" fmla="*/ 2021207 h 2161518"/>
                <a:gd name="connsiteX6" fmla="*/ 4712338 w 8570517"/>
                <a:gd name="connsiteY6" fmla="*/ 1938657 h 2161518"/>
                <a:gd name="connsiteX7" fmla="*/ 5944238 w 8570517"/>
                <a:gd name="connsiteY7" fmla="*/ 1913257 h 2161518"/>
                <a:gd name="connsiteX8" fmla="*/ 6826888 w 8570517"/>
                <a:gd name="connsiteY8" fmla="*/ 1887857 h 2161518"/>
                <a:gd name="connsiteX9" fmla="*/ 7455538 w 8570517"/>
                <a:gd name="connsiteY9" fmla="*/ 1868807 h 2161518"/>
                <a:gd name="connsiteX10" fmla="*/ 7874638 w 8570517"/>
                <a:gd name="connsiteY10" fmla="*/ 1856107 h 2161518"/>
                <a:gd name="connsiteX11" fmla="*/ 8522338 w 8570517"/>
                <a:gd name="connsiteY11" fmla="*/ 1843407 h 2161518"/>
                <a:gd name="connsiteX12" fmla="*/ 8509638 w 8570517"/>
                <a:gd name="connsiteY12" fmla="*/ 1703707 h 2161518"/>
                <a:gd name="connsiteX13" fmla="*/ 8509638 w 8570517"/>
                <a:gd name="connsiteY13" fmla="*/ 751207 h 2161518"/>
                <a:gd name="connsiteX14" fmla="*/ 8547738 w 8570517"/>
                <a:gd name="connsiteY14" fmla="*/ 205107 h 2161518"/>
                <a:gd name="connsiteX15" fmla="*/ 8522338 w 8570517"/>
                <a:gd name="connsiteY15" fmla="*/ 14607 h 2161518"/>
                <a:gd name="connsiteX16" fmla="*/ 7963538 w 8570517"/>
                <a:gd name="connsiteY16" fmla="*/ 20957 h 2161518"/>
                <a:gd name="connsiteX17" fmla="*/ 7296788 w 8570517"/>
                <a:gd name="connsiteY17" fmla="*/ 84457 h 2161518"/>
                <a:gd name="connsiteX18" fmla="*/ 6706238 w 8570517"/>
                <a:gd name="connsiteY18" fmla="*/ 205107 h 2161518"/>
                <a:gd name="connsiteX19" fmla="*/ 6147438 w 8570517"/>
                <a:gd name="connsiteY19" fmla="*/ 370207 h 2161518"/>
                <a:gd name="connsiteX20" fmla="*/ 5677538 w 8570517"/>
                <a:gd name="connsiteY20" fmla="*/ 535307 h 2161518"/>
                <a:gd name="connsiteX21" fmla="*/ 5182238 w 8570517"/>
                <a:gd name="connsiteY21" fmla="*/ 713107 h 2161518"/>
                <a:gd name="connsiteX22" fmla="*/ 4788538 w 8570517"/>
                <a:gd name="connsiteY22" fmla="*/ 890907 h 2161518"/>
                <a:gd name="connsiteX23" fmla="*/ 4274188 w 8570517"/>
                <a:gd name="connsiteY23" fmla="*/ 1113157 h 2161518"/>
                <a:gd name="connsiteX24" fmla="*/ 3632838 w 8570517"/>
                <a:gd name="connsiteY24" fmla="*/ 1284607 h 2161518"/>
                <a:gd name="connsiteX25" fmla="*/ 2477138 w 8570517"/>
                <a:gd name="connsiteY25" fmla="*/ 1379857 h 2161518"/>
                <a:gd name="connsiteX26" fmla="*/ 1562738 w 8570517"/>
                <a:gd name="connsiteY26" fmla="*/ 1411607 h 2161518"/>
                <a:gd name="connsiteX27" fmla="*/ 1016638 w 8570517"/>
                <a:gd name="connsiteY27" fmla="*/ 1417957 h 2161518"/>
                <a:gd name="connsiteX28" fmla="*/ 89538 w 8570517"/>
                <a:gd name="connsiteY28" fmla="*/ 1449707 h 2161518"/>
                <a:gd name="connsiteX0" fmla="*/ 89538 w 8570517"/>
                <a:gd name="connsiteY0" fmla="*/ 1449707 h 2161518"/>
                <a:gd name="connsiteX1" fmla="*/ 89538 w 8570517"/>
                <a:gd name="connsiteY1" fmla="*/ 2160907 h 2161518"/>
                <a:gd name="connsiteX2" fmla="*/ 915038 w 8570517"/>
                <a:gd name="connsiteY2" fmla="*/ 2160907 h 2161518"/>
                <a:gd name="connsiteX3" fmla="*/ 1511938 w 8570517"/>
                <a:gd name="connsiteY3" fmla="*/ 2148207 h 2161518"/>
                <a:gd name="connsiteX4" fmla="*/ 2318388 w 8570517"/>
                <a:gd name="connsiteY4" fmla="*/ 2097407 h 2161518"/>
                <a:gd name="connsiteX5" fmla="*/ 3480438 w 8570517"/>
                <a:gd name="connsiteY5" fmla="*/ 2021207 h 2161518"/>
                <a:gd name="connsiteX6" fmla="*/ 4712338 w 8570517"/>
                <a:gd name="connsiteY6" fmla="*/ 1938657 h 2161518"/>
                <a:gd name="connsiteX7" fmla="*/ 5944238 w 8570517"/>
                <a:gd name="connsiteY7" fmla="*/ 1913257 h 2161518"/>
                <a:gd name="connsiteX8" fmla="*/ 6826888 w 8570517"/>
                <a:gd name="connsiteY8" fmla="*/ 1887857 h 2161518"/>
                <a:gd name="connsiteX9" fmla="*/ 7455538 w 8570517"/>
                <a:gd name="connsiteY9" fmla="*/ 1868807 h 2161518"/>
                <a:gd name="connsiteX10" fmla="*/ 7874638 w 8570517"/>
                <a:gd name="connsiteY10" fmla="*/ 1856107 h 2161518"/>
                <a:gd name="connsiteX11" fmla="*/ 8522338 w 8570517"/>
                <a:gd name="connsiteY11" fmla="*/ 1843407 h 2161518"/>
                <a:gd name="connsiteX12" fmla="*/ 8509638 w 8570517"/>
                <a:gd name="connsiteY12" fmla="*/ 1703707 h 2161518"/>
                <a:gd name="connsiteX13" fmla="*/ 8509638 w 8570517"/>
                <a:gd name="connsiteY13" fmla="*/ 751207 h 2161518"/>
                <a:gd name="connsiteX14" fmla="*/ 8547738 w 8570517"/>
                <a:gd name="connsiteY14" fmla="*/ 205107 h 2161518"/>
                <a:gd name="connsiteX15" fmla="*/ 8522338 w 8570517"/>
                <a:gd name="connsiteY15" fmla="*/ 14607 h 2161518"/>
                <a:gd name="connsiteX16" fmla="*/ 7963538 w 8570517"/>
                <a:gd name="connsiteY16" fmla="*/ 20957 h 2161518"/>
                <a:gd name="connsiteX17" fmla="*/ 7296788 w 8570517"/>
                <a:gd name="connsiteY17" fmla="*/ 84457 h 2161518"/>
                <a:gd name="connsiteX18" fmla="*/ 6706238 w 8570517"/>
                <a:gd name="connsiteY18" fmla="*/ 205107 h 2161518"/>
                <a:gd name="connsiteX19" fmla="*/ 6147438 w 8570517"/>
                <a:gd name="connsiteY19" fmla="*/ 370207 h 2161518"/>
                <a:gd name="connsiteX20" fmla="*/ 5677538 w 8570517"/>
                <a:gd name="connsiteY20" fmla="*/ 535307 h 2161518"/>
                <a:gd name="connsiteX21" fmla="*/ 5182238 w 8570517"/>
                <a:gd name="connsiteY21" fmla="*/ 713107 h 2161518"/>
                <a:gd name="connsiteX22" fmla="*/ 4788538 w 8570517"/>
                <a:gd name="connsiteY22" fmla="*/ 890907 h 2161518"/>
                <a:gd name="connsiteX23" fmla="*/ 4274188 w 8570517"/>
                <a:gd name="connsiteY23" fmla="*/ 1113157 h 2161518"/>
                <a:gd name="connsiteX24" fmla="*/ 3632838 w 8570517"/>
                <a:gd name="connsiteY24" fmla="*/ 1284607 h 2161518"/>
                <a:gd name="connsiteX25" fmla="*/ 2477138 w 8570517"/>
                <a:gd name="connsiteY25" fmla="*/ 1379857 h 2161518"/>
                <a:gd name="connsiteX26" fmla="*/ 1562738 w 8570517"/>
                <a:gd name="connsiteY26" fmla="*/ 1411607 h 2161518"/>
                <a:gd name="connsiteX27" fmla="*/ 1016638 w 8570517"/>
                <a:gd name="connsiteY27" fmla="*/ 1417957 h 2161518"/>
                <a:gd name="connsiteX28" fmla="*/ 89538 w 8570517"/>
                <a:gd name="connsiteY28" fmla="*/ 1449707 h 2161518"/>
                <a:gd name="connsiteX0" fmla="*/ 89538 w 8570517"/>
                <a:gd name="connsiteY0" fmla="*/ 1435100 h 2146911"/>
                <a:gd name="connsiteX1" fmla="*/ 89538 w 8570517"/>
                <a:gd name="connsiteY1" fmla="*/ 2146300 h 2146911"/>
                <a:gd name="connsiteX2" fmla="*/ 915038 w 8570517"/>
                <a:gd name="connsiteY2" fmla="*/ 2146300 h 2146911"/>
                <a:gd name="connsiteX3" fmla="*/ 1511938 w 8570517"/>
                <a:gd name="connsiteY3" fmla="*/ 2133600 h 2146911"/>
                <a:gd name="connsiteX4" fmla="*/ 2318388 w 8570517"/>
                <a:gd name="connsiteY4" fmla="*/ 2082800 h 2146911"/>
                <a:gd name="connsiteX5" fmla="*/ 3480438 w 8570517"/>
                <a:gd name="connsiteY5" fmla="*/ 2006600 h 2146911"/>
                <a:gd name="connsiteX6" fmla="*/ 4712338 w 8570517"/>
                <a:gd name="connsiteY6" fmla="*/ 1924050 h 2146911"/>
                <a:gd name="connsiteX7" fmla="*/ 5944238 w 8570517"/>
                <a:gd name="connsiteY7" fmla="*/ 1898650 h 2146911"/>
                <a:gd name="connsiteX8" fmla="*/ 6826888 w 8570517"/>
                <a:gd name="connsiteY8" fmla="*/ 1873250 h 2146911"/>
                <a:gd name="connsiteX9" fmla="*/ 7455538 w 8570517"/>
                <a:gd name="connsiteY9" fmla="*/ 1854200 h 2146911"/>
                <a:gd name="connsiteX10" fmla="*/ 7874638 w 8570517"/>
                <a:gd name="connsiteY10" fmla="*/ 1841500 h 2146911"/>
                <a:gd name="connsiteX11" fmla="*/ 8522338 w 8570517"/>
                <a:gd name="connsiteY11" fmla="*/ 1828800 h 2146911"/>
                <a:gd name="connsiteX12" fmla="*/ 8509638 w 8570517"/>
                <a:gd name="connsiteY12" fmla="*/ 1689100 h 2146911"/>
                <a:gd name="connsiteX13" fmla="*/ 8509638 w 8570517"/>
                <a:gd name="connsiteY13" fmla="*/ 736600 h 2146911"/>
                <a:gd name="connsiteX14" fmla="*/ 8547738 w 8570517"/>
                <a:gd name="connsiteY14" fmla="*/ 190500 h 2146911"/>
                <a:gd name="connsiteX15" fmla="*/ 8522338 w 8570517"/>
                <a:gd name="connsiteY15" fmla="*/ 0 h 2146911"/>
                <a:gd name="connsiteX16" fmla="*/ 7963538 w 8570517"/>
                <a:gd name="connsiteY16" fmla="*/ 6350 h 2146911"/>
                <a:gd name="connsiteX17" fmla="*/ 7296788 w 8570517"/>
                <a:gd name="connsiteY17" fmla="*/ 69850 h 2146911"/>
                <a:gd name="connsiteX18" fmla="*/ 6706238 w 8570517"/>
                <a:gd name="connsiteY18" fmla="*/ 190500 h 2146911"/>
                <a:gd name="connsiteX19" fmla="*/ 6147438 w 8570517"/>
                <a:gd name="connsiteY19" fmla="*/ 355600 h 2146911"/>
                <a:gd name="connsiteX20" fmla="*/ 5677538 w 8570517"/>
                <a:gd name="connsiteY20" fmla="*/ 520700 h 2146911"/>
                <a:gd name="connsiteX21" fmla="*/ 5182238 w 8570517"/>
                <a:gd name="connsiteY21" fmla="*/ 698500 h 2146911"/>
                <a:gd name="connsiteX22" fmla="*/ 4788538 w 8570517"/>
                <a:gd name="connsiteY22" fmla="*/ 876300 h 2146911"/>
                <a:gd name="connsiteX23" fmla="*/ 4274188 w 8570517"/>
                <a:gd name="connsiteY23" fmla="*/ 1098550 h 2146911"/>
                <a:gd name="connsiteX24" fmla="*/ 3632838 w 8570517"/>
                <a:gd name="connsiteY24" fmla="*/ 1270000 h 2146911"/>
                <a:gd name="connsiteX25" fmla="*/ 2477138 w 8570517"/>
                <a:gd name="connsiteY25" fmla="*/ 1365250 h 2146911"/>
                <a:gd name="connsiteX26" fmla="*/ 1562738 w 8570517"/>
                <a:gd name="connsiteY26" fmla="*/ 1397000 h 2146911"/>
                <a:gd name="connsiteX27" fmla="*/ 1016638 w 8570517"/>
                <a:gd name="connsiteY27" fmla="*/ 1403350 h 2146911"/>
                <a:gd name="connsiteX28" fmla="*/ 89538 w 8570517"/>
                <a:gd name="connsiteY28" fmla="*/ 1435100 h 2146911"/>
                <a:gd name="connsiteX0" fmla="*/ 89538 w 8560155"/>
                <a:gd name="connsiteY0" fmla="*/ 1490140 h 2201951"/>
                <a:gd name="connsiteX1" fmla="*/ 89538 w 8560155"/>
                <a:gd name="connsiteY1" fmla="*/ 2201340 h 2201951"/>
                <a:gd name="connsiteX2" fmla="*/ 915038 w 8560155"/>
                <a:gd name="connsiteY2" fmla="*/ 2201340 h 2201951"/>
                <a:gd name="connsiteX3" fmla="*/ 1511938 w 8560155"/>
                <a:gd name="connsiteY3" fmla="*/ 2188640 h 2201951"/>
                <a:gd name="connsiteX4" fmla="*/ 2318388 w 8560155"/>
                <a:gd name="connsiteY4" fmla="*/ 2137840 h 2201951"/>
                <a:gd name="connsiteX5" fmla="*/ 3480438 w 8560155"/>
                <a:gd name="connsiteY5" fmla="*/ 2061640 h 2201951"/>
                <a:gd name="connsiteX6" fmla="*/ 4712338 w 8560155"/>
                <a:gd name="connsiteY6" fmla="*/ 1979090 h 2201951"/>
                <a:gd name="connsiteX7" fmla="*/ 5944238 w 8560155"/>
                <a:gd name="connsiteY7" fmla="*/ 1953690 h 2201951"/>
                <a:gd name="connsiteX8" fmla="*/ 6826888 w 8560155"/>
                <a:gd name="connsiteY8" fmla="*/ 1928290 h 2201951"/>
                <a:gd name="connsiteX9" fmla="*/ 7455538 w 8560155"/>
                <a:gd name="connsiteY9" fmla="*/ 1909240 h 2201951"/>
                <a:gd name="connsiteX10" fmla="*/ 7874638 w 8560155"/>
                <a:gd name="connsiteY10" fmla="*/ 1896540 h 2201951"/>
                <a:gd name="connsiteX11" fmla="*/ 8522338 w 8560155"/>
                <a:gd name="connsiteY11" fmla="*/ 1883840 h 2201951"/>
                <a:gd name="connsiteX12" fmla="*/ 8509638 w 8560155"/>
                <a:gd name="connsiteY12" fmla="*/ 1744140 h 2201951"/>
                <a:gd name="connsiteX13" fmla="*/ 8509638 w 8560155"/>
                <a:gd name="connsiteY13" fmla="*/ 791640 h 2201951"/>
                <a:gd name="connsiteX14" fmla="*/ 8522338 w 8560155"/>
                <a:gd name="connsiteY14" fmla="*/ 55040 h 2201951"/>
                <a:gd name="connsiteX15" fmla="*/ 7963538 w 8560155"/>
                <a:gd name="connsiteY15" fmla="*/ 61390 h 2201951"/>
                <a:gd name="connsiteX16" fmla="*/ 7296788 w 8560155"/>
                <a:gd name="connsiteY16" fmla="*/ 124890 h 2201951"/>
                <a:gd name="connsiteX17" fmla="*/ 6706238 w 8560155"/>
                <a:gd name="connsiteY17" fmla="*/ 245540 h 2201951"/>
                <a:gd name="connsiteX18" fmla="*/ 6147438 w 8560155"/>
                <a:gd name="connsiteY18" fmla="*/ 410640 h 2201951"/>
                <a:gd name="connsiteX19" fmla="*/ 5677538 w 8560155"/>
                <a:gd name="connsiteY19" fmla="*/ 575740 h 2201951"/>
                <a:gd name="connsiteX20" fmla="*/ 5182238 w 8560155"/>
                <a:gd name="connsiteY20" fmla="*/ 753540 h 2201951"/>
                <a:gd name="connsiteX21" fmla="*/ 4788538 w 8560155"/>
                <a:gd name="connsiteY21" fmla="*/ 931340 h 2201951"/>
                <a:gd name="connsiteX22" fmla="*/ 4274188 w 8560155"/>
                <a:gd name="connsiteY22" fmla="*/ 1153590 h 2201951"/>
                <a:gd name="connsiteX23" fmla="*/ 3632838 w 8560155"/>
                <a:gd name="connsiteY23" fmla="*/ 1325040 h 2201951"/>
                <a:gd name="connsiteX24" fmla="*/ 2477138 w 8560155"/>
                <a:gd name="connsiteY24" fmla="*/ 1420290 h 2201951"/>
                <a:gd name="connsiteX25" fmla="*/ 1562738 w 8560155"/>
                <a:gd name="connsiteY25" fmla="*/ 1452040 h 2201951"/>
                <a:gd name="connsiteX26" fmla="*/ 1016638 w 8560155"/>
                <a:gd name="connsiteY26" fmla="*/ 1458390 h 2201951"/>
                <a:gd name="connsiteX27" fmla="*/ 89538 w 8560155"/>
                <a:gd name="connsiteY27" fmla="*/ 1490140 h 2201951"/>
                <a:gd name="connsiteX0" fmla="*/ 89538 w 8559741"/>
                <a:gd name="connsiteY0" fmla="*/ 1560691 h 2272502"/>
                <a:gd name="connsiteX1" fmla="*/ 89538 w 8559741"/>
                <a:gd name="connsiteY1" fmla="*/ 2271891 h 2272502"/>
                <a:gd name="connsiteX2" fmla="*/ 915038 w 8559741"/>
                <a:gd name="connsiteY2" fmla="*/ 2271891 h 2272502"/>
                <a:gd name="connsiteX3" fmla="*/ 1511938 w 8559741"/>
                <a:gd name="connsiteY3" fmla="*/ 2259191 h 2272502"/>
                <a:gd name="connsiteX4" fmla="*/ 2318388 w 8559741"/>
                <a:gd name="connsiteY4" fmla="*/ 2208391 h 2272502"/>
                <a:gd name="connsiteX5" fmla="*/ 3480438 w 8559741"/>
                <a:gd name="connsiteY5" fmla="*/ 2132191 h 2272502"/>
                <a:gd name="connsiteX6" fmla="*/ 4712338 w 8559741"/>
                <a:gd name="connsiteY6" fmla="*/ 2049641 h 2272502"/>
                <a:gd name="connsiteX7" fmla="*/ 5944238 w 8559741"/>
                <a:gd name="connsiteY7" fmla="*/ 2024241 h 2272502"/>
                <a:gd name="connsiteX8" fmla="*/ 6826888 w 8559741"/>
                <a:gd name="connsiteY8" fmla="*/ 1998841 h 2272502"/>
                <a:gd name="connsiteX9" fmla="*/ 7455538 w 8559741"/>
                <a:gd name="connsiteY9" fmla="*/ 1979791 h 2272502"/>
                <a:gd name="connsiteX10" fmla="*/ 7874638 w 8559741"/>
                <a:gd name="connsiteY10" fmla="*/ 1967091 h 2272502"/>
                <a:gd name="connsiteX11" fmla="*/ 8522338 w 8559741"/>
                <a:gd name="connsiteY11" fmla="*/ 1954391 h 2272502"/>
                <a:gd name="connsiteX12" fmla="*/ 8509638 w 8559741"/>
                <a:gd name="connsiteY12" fmla="*/ 1814691 h 2272502"/>
                <a:gd name="connsiteX13" fmla="*/ 8522338 w 8559741"/>
                <a:gd name="connsiteY13" fmla="*/ 125591 h 2272502"/>
                <a:gd name="connsiteX14" fmla="*/ 7963538 w 8559741"/>
                <a:gd name="connsiteY14" fmla="*/ 131941 h 2272502"/>
                <a:gd name="connsiteX15" fmla="*/ 7296788 w 8559741"/>
                <a:gd name="connsiteY15" fmla="*/ 195441 h 2272502"/>
                <a:gd name="connsiteX16" fmla="*/ 6706238 w 8559741"/>
                <a:gd name="connsiteY16" fmla="*/ 316091 h 2272502"/>
                <a:gd name="connsiteX17" fmla="*/ 6147438 w 8559741"/>
                <a:gd name="connsiteY17" fmla="*/ 481191 h 2272502"/>
                <a:gd name="connsiteX18" fmla="*/ 5677538 w 8559741"/>
                <a:gd name="connsiteY18" fmla="*/ 646291 h 2272502"/>
                <a:gd name="connsiteX19" fmla="*/ 5182238 w 8559741"/>
                <a:gd name="connsiteY19" fmla="*/ 824091 h 2272502"/>
                <a:gd name="connsiteX20" fmla="*/ 4788538 w 8559741"/>
                <a:gd name="connsiteY20" fmla="*/ 1001891 h 2272502"/>
                <a:gd name="connsiteX21" fmla="*/ 4274188 w 8559741"/>
                <a:gd name="connsiteY21" fmla="*/ 1224141 h 2272502"/>
                <a:gd name="connsiteX22" fmla="*/ 3632838 w 8559741"/>
                <a:gd name="connsiteY22" fmla="*/ 1395591 h 2272502"/>
                <a:gd name="connsiteX23" fmla="*/ 2477138 w 8559741"/>
                <a:gd name="connsiteY23" fmla="*/ 1490841 h 2272502"/>
                <a:gd name="connsiteX24" fmla="*/ 1562738 w 8559741"/>
                <a:gd name="connsiteY24" fmla="*/ 1522591 h 2272502"/>
                <a:gd name="connsiteX25" fmla="*/ 1016638 w 8559741"/>
                <a:gd name="connsiteY25" fmla="*/ 1528941 h 2272502"/>
                <a:gd name="connsiteX26" fmla="*/ 89538 w 8559741"/>
                <a:gd name="connsiteY26" fmla="*/ 1560691 h 2272502"/>
                <a:gd name="connsiteX0" fmla="*/ 89538 w 8597846"/>
                <a:gd name="connsiteY0" fmla="*/ 1571040 h 2282851"/>
                <a:gd name="connsiteX1" fmla="*/ 89538 w 8597846"/>
                <a:gd name="connsiteY1" fmla="*/ 2282240 h 2282851"/>
                <a:gd name="connsiteX2" fmla="*/ 915038 w 8597846"/>
                <a:gd name="connsiteY2" fmla="*/ 2282240 h 2282851"/>
                <a:gd name="connsiteX3" fmla="*/ 1511938 w 8597846"/>
                <a:gd name="connsiteY3" fmla="*/ 2269540 h 2282851"/>
                <a:gd name="connsiteX4" fmla="*/ 2318388 w 8597846"/>
                <a:gd name="connsiteY4" fmla="*/ 2218740 h 2282851"/>
                <a:gd name="connsiteX5" fmla="*/ 3480438 w 8597846"/>
                <a:gd name="connsiteY5" fmla="*/ 2142540 h 2282851"/>
                <a:gd name="connsiteX6" fmla="*/ 4712338 w 8597846"/>
                <a:gd name="connsiteY6" fmla="*/ 2059990 h 2282851"/>
                <a:gd name="connsiteX7" fmla="*/ 5944238 w 8597846"/>
                <a:gd name="connsiteY7" fmla="*/ 2034590 h 2282851"/>
                <a:gd name="connsiteX8" fmla="*/ 6826888 w 8597846"/>
                <a:gd name="connsiteY8" fmla="*/ 2009190 h 2282851"/>
                <a:gd name="connsiteX9" fmla="*/ 7455538 w 8597846"/>
                <a:gd name="connsiteY9" fmla="*/ 1990140 h 2282851"/>
                <a:gd name="connsiteX10" fmla="*/ 7874638 w 8597846"/>
                <a:gd name="connsiteY10" fmla="*/ 1977440 h 2282851"/>
                <a:gd name="connsiteX11" fmla="*/ 8522338 w 8597846"/>
                <a:gd name="connsiteY11" fmla="*/ 1964740 h 2282851"/>
                <a:gd name="connsiteX12" fmla="*/ 8522338 w 8597846"/>
                <a:gd name="connsiteY12" fmla="*/ 135940 h 2282851"/>
                <a:gd name="connsiteX13" fmla="*/ 7963538 w 8597846"/>
                <a:gd name="connsiteY13" fmla="*/ 142290 h 2282851"/>
                <a:gd name="connsiteX14" fmla="*/ 7296788 w 8597846"/>
                <a:gd name="connsiteY14" fmla="*/ 205790 h 2282851"/>
                <a:gd name="connsiteX15" fmla="*/ 6706238 w 8597846"/>
                <a:gd name="connsiteY15" fmla="*/ 326440 h 2282851"/>
                <a:gd name="connsiteX16" fmla="*/ 6147438 w 8597846"/>
                <a:gd name="connsiteY16" fmla="*/ 491540 h 2282851"/>
                <a:gd name="connsiteX17" fmla="*/ 5677538 w 8597846"/>
                <a:gd name="connsiteY17" fmla="*/ 656640 h 2282851"/>
                <a:gd name="connsiteX18" fmla="*/ 5182238 w 8597846"/>
                <a:gd name="connsiteY18" fmla="*/ 834440 h 2282851"/>
                <a:gd name="connsiteX19" fmla="*/ 4788538 w 8597846"/>
                <a:gd name="connsiteY19" fmla="*/ 1012240 h 2282851"/>
                <a:gd name="connsiteX20" fmla="*/ 4274188 w 8597846"/>
                <a:gd name="connsiteY20" fmla="*/ 1234490 h 2282851"/>
                <a:gd name="connsiteX21" fmla="*/ 3632838 w 8597846"/>
                <a:gd name="connsiteY21" fmla="*/ 1405940 h 2282851"/>
                <a:gd name="connsiteX22" fmla="*/ 2477138 w 8597846"/>
                <a:gd name="connsiteY22" fmla="*/ 1501190 h 2282851"/>
                <a:gd name="connsiteX23" fmla="*/ 1562738 w 8597846"/>
                <a:gd name="connsiteY23" fmla="*/ 1532940 h 2282851"/>
                <a:gd name="connsiteX24" fmla="*/ 1016638 w 8597846"/>
                <a:gd name="connsiteY24" fmla="*/ 1539290 h 2282851"/>
                <a:gd name="connsiteX25" fmla="*/ 89538 w 8597846"/>
                <a:gd name="connsiteY25" fmla="*/ 1571040 h 2282851"/>
                <a:gd name="connsiteX0" fmla="*/ 89538 w 8597846"/>
                <a:gd name="connsiteY0" fmla="*/ 1571040 h 2282851"/>
                <a:gd name="connsiteX1" fmla="*/ 89538 w 8597846"/>
                <a:gd name="connsiteY1" fmla="*/ 2282240 h 2282851"/>
                <a:gd name="connsiteX2" fmla="*/ 915038 w 8597846"/>
                <a:gd name="connsiteY2" fmla="*/ 2282240 h 2282851"/>
                <a:gd name="connsiteX3" fmla="*/ 1511938 w 8597846"/>
                <a:gd name="connsiteY3" fmla="*/ 2269540 h 2282851"/>
                <a:gd name="connsiteX4" fmla="*/ 2318388 w 8597846"/>
                <a:gd name="connsiteY4" fmla="*/ 2218740 h 2282851"/>
                <a:gd name="connsiteX5" fmla="*/ 3480438 w 8597846"/>
                <a:gd name="connsiteY5" fmla="*/ 2142540 h 2282851"/>
                <a:gd name="connsiteX6" fmla="*/ 4712338 w 8597846"/>
                <a:gd name="connsiteY6" fmla="*/ 2059990 h 2282851"/>
                <a:gd name="connsiteX7" fmla="*/ 5944238 w 8597846"/>
                <a:gd name="connsiteY7" fmla="*/ 2034590 h 2282851"/>
                <a:gd name="connsiteX8" fmla="*/ 6826888 w 8597846"/>
                <a:gd name="connsiteY8" fmla="*/ 2009190 h 2282851"/>
                <a:gd name="connsiteX9" fmla="*/ 7455538 w 8597846"/>
                <a:gd name="connsiteY9" fmla="*/ 1990140 h 2282851"/>
                <a:gd name="connsiteX10" fmla="*/ 7874638 w 8597846"/>
                <a:gd name="connsiteY10" fmla="*/ 1977440 h 2282851"/>
                <a:gd name="connsiteX11" fmla="*/ 8522338 w 8597846"/>
                <a:gd name="connsiteY11" fmla="*/ 1996490 h 2282851"/>
                <a:gd name="connsiteX12" fmla="*/ 8522338 w 8597846"/>
                <a:gd name="connsiteY12" fmla="*/ 135940 h 2282851"/>
                <a:gd name="connsiteX13" fmla="*/ 7963538 w 8597846"/>
                <a:gd name="connsiteY13" fmla="*/ 142290 h 2282851"/>
                <a:gd name="connsiteX14" fmla="*/ 7296788 w 8597846"/>
                <a:gd name="connsiteY14" fmla="*/ 205790 h 2282851"/>
                <a:gd name="connsiteX15" fmla="*/ 6706238 w 8597846"/>
                <a:gd name="connsiteY15" fmla="*/ 326440 h 2282851"/>
                <a:gd name="connsiteX16" fmla="*/ 6147438 w 8597846"/>
                <a:gd name="connsiteY16" fmla="*/ 491540 h 2282851"/>
                <a:gd name="connsiteX17" fmla="*/ 5677538 w 8597846"/>
                <a:gd name="connsiteY17" fmla="*/ 656640 h 2282851"/>
                <a:gd name="connsiteX18" fmla="*/ 5182238 w 8597846"/>
                <a:gd name="connsiteY18" fmla="*/ 834440 h 2282851"/>
                <a:gd name="connsiteX19" fmla="*/ 4788538 w 8597846"/>
                <a:gd name="connsiteY19" fmla="*/ 1012240 h 2282851"/>
                <a:gd name="connsiteX20" fmla="*/ 4274188 w 8597846"/>
                <a:gd name="connsiteY20" fmla="*/ 1234490 h 2282851"/>
                <a:gd name="connsiteX21" fmla="*/ 3632838 w 8597846"/>
                <a:gd name="connsiteY21" fmla="*/ 1405940 h 2282851"/>
                <a:gd name="connsiteX22" fmla="*/ 2477138 w 8597846"/>
                <a:gd name="connsiteY22" fmla="*/ 1501190 h 2282851"/>
                <a:gd name="connsiteX23" fmla="*/ 1562738 w 8597846"/>
                <a:gd name="connsiteY23" fmla="*/ 1532940 h 2282851"/>
                <a:gd name="connsiteX24" fmla="*/ 1016638 w 8597846"/>
                <a:gd name="connsiteY24" fmla="*/ 1539290 h 2282851"/>
                <a:gd name="connsiteX25" fmla="*/ 89538 w 8597846"/>
                <a:gd name="connsiteY25" fmla="*/ 1571040 h 2282851"/>
                <a:gd name="connsiteX0" fmla="*/ 89538 w 8597846"/>
                <a:gd name="connsiteY0" fmla="*/ 1571040 h 2282851"/>
                <a:gd name="connsiteX1" fmla="*/ 89538 w 8597846"/>
                <a:gd name="connsiteY1" fmla="*/ 2282240 h 2282851"/>
                <a:gd name="connsiteX2" fmla="*/ 915038 w 8597846"/>
                <a:gd name="connsiteY2" fmla="*/ 2282240 h 2282851"/>
                <a:gd name="connsiteX3" fmla="*/ 1511938 w 8597846"/>
                <a:gd name="connsiteY3" fmla="*/ 2269540 h 2282851"/>
                <a:gd name="connsiteX4" fmla="*/ 2318388 w 8597846"/>
                <a:gd name="connsiteY4" fmla="*/ 2218740 h 2282851"/>
                <a:gd name="connsiteX5" fmla="*/ 3480438 w 8597846"/>
                <a:gd name="connsiteY5" fmla="*/ 2142540 h 2282851"/>
                <a:gd name="connsiteX6" fmla="*/ 4712338 w 8597846"/>
                <a:gd name="connsiteY6" fmla="*/ 2059990 h 2282851"/>
                <a:gd name="connsiteX7" fmla="*/ 5944238 w 8597846"/>
                <a:gd name="connsiteY7" fmla="*/ 2034590 h 2282851"/>
                <a:gd name="connsiteX8" fmla="*/ 6826888 w 8597846"/>
                <a:gd name="connsiteY8" fmla="*/ 2009190 h 2282851"/>
                <a:gd name="connsiteX9" fmla="*/ 7455538 w 8597846"/>
                <a:gd name="connsiteY9" fmla="*/ 1990140 h 2282851"/>
                <a:gd name="connsiteX10" fmla="*/ 7874638 w 8597846"/>
                <a:gd name="connsiteY10" fmla="*/ 1977440 h 2282851"/>
                <a:gd name="connsiteX11" fmla="*/ 8522338 w 8597846"/>
                <a:gd name="connsiteY11" fmla="*/ 1996490 h 2282851"/>
                <a:gd name="connsiteX12" fmla="*/ 8522338 w 8597846"/>
                <a:gd name="connsiteY12" fmla="*/ 135940 h 2282851"/>
                <a:gd name="connsiteX13" fmla="*/ 7963538 w 8597846"/>
                <a:gd name="connsiteY13" fmla="*/ 142290 h 2282851"/>
                <a:gd name="connsiteX14" fmla="*/ 7296788 w 8597846"/>
                <a:gd name="connsiteY14" fmla="*/ 205790 h 2282851"/>
                <a:gd name="connsiteX15" fmla="*/ 6706238 w 8597846"/>
                <a:gd name="connsiteY15" fmla="*/ 326440 h 2282851"/>
                <a:gd name="connsiteX16" fmla="*/ 6147438 w 8597846"/>
                <a:gd name="connsiteY16" fmla="*/ 491540 h 2282851"/>
                <a:gd name="connsiteX17" fmla="*/ 5677538 w 8597846"/>
                <a:gd name="connsiteY17" fmla="*/ 656640 h 2282851"/>
                <a:gd name="connsiteX18" fmla="*/ 5182238 w 8597846"/>
                <a:gd name="connsiteY18" fmla="*/ 834440 h 2282851"/>
                <a:gd name="connsiteX19" fmla="*/ 4788538 w 8597846"/>
                <a:gd name="connsiteY19" fmla="*/ 1012240 h 2282851"/>
                <a:gd name="connsiteX20" fmla="*/ 4274188 w 8597846"/>
                <a:gd name="connsiteY20" fmla="*/ 1234490 h 2282851"/>
                <a:gd name="connsiteX21" fmla="*/ 3632838 w 8597846"/>
                <a:gd name="connsiteY21" fmla="*/ 1405940 h 2282851"/>
                <a:gd name="connsiteX22" fmla="*/ 2477138 w 8597846"/>
                <a:gd name="connsiteY22" fmla="*/ 1501190 h 2282851"/>
                <a:gd name="connsiteX23" fmla="*/ 1562738 w 8597846"/>
                <a:gd name="connsiteY23" fmla="*/ 1532940 h 2282851"/>
                <a:gd name="connsiteX24" fmla="*/ 1016638 w 8597846"/>
                <a:gd name="connsiteY24" fmla="*/ 1539290 h 2282851"/>
                <a:gd name="connsiteX25" fmla="*/ 89538 w 8597846"/>
                <a:gd name="connsiteY25" fmla="*/ 1571040 h 2282851"/>
                <a:gd name="connsiteX0" fmla="*/ 89538 w 8626308"/>
                <a:gd name="connsiteY0" fmla="*/ 1571040 h 2282851"/>
                <a:gd name="connsiteX1" fmla="*/ 89538 w 8626308"/>
                <a:gd name="connsiteY1" fmla="*/ 2282240 h 2282851"/>
                <a:gd name="connsiteX2" fmla="*/ 915038 w 8626308"/>
                <a:gd name="connsiteY2" fmla="*/ 2282240 h 2282851"/>
                <a:gd name="connsiteX3" fmla="*/ 1511938 w 8626308"/>
                <a:gd name="connsiteY3" fmla="*/ 2269540 h 2282851"/>
                <a:gd name="connsiteX4" fmla="*/ 2318388 w 8626308"/>
                <a:gd name="connsiteY4" fmla="*/ 2218740 h 2282851"/>
                <a:gd name="connsiteX5" fmla="*/ 3480438 w 8626308"/>
                <a:gd name="connsiteY5" fmla="*/ 2142540 h 2282851"/>
                <a:gd name="connsiteX6" fmla="*/ 4712338 w 8626308"/>
                <a:gd name="connsiteY6" fmla="*/ 2059990 h 2282851"/>
                <a:gd name="connsiteX7" fmla="*/ 5944238 w 8626308"/>
                <a:gd name="connsiteY7" fmla="*/ 2034590 h 2282851"/>
                <a:gd name="connsiteX8" fmla="*/ 6826888 w 8626308"/>
                <a:gd name="connsiteY8" fmla="*/ 2009190 h 2282851"/>
                <a:gd name="connsiteX9" fmla="*/ 7455538 w 8626308"/>
                <a:gd name="connsiteY9" fmla="*/ 1990140 h 2282851"/>
                <a:gd name="connsiteX10" fmla="*/ 8522338 w 8626308"/>
                <a:gd name="connsiteY10" fmla="*/ 1996490 h 2282851"/>
                <a:gd name="connsiteX11" fmla="*/ 8522338 w 8626308"/>
                <a:gd name="connsiteY11" fmla="*/ 135940 h 2282851"/>
                <a:gd name="connsiteX12" fmla="*/ 7963538 w 8626308"/>
                <a:gd name="connsiteY12" fmla="*/ 142290 h 2282851"/>
                <a:gd name="connsiteX13" fmla="*/ 7296788 w 8626308"/>
                <a:gd name="connsiteY13" fmla="*/ 205790 h 2282851"/>
                <a:gd name="connsiteX14" fmla="*/ 6706238 w 8626308"/>
                <a:gd name="connsiteY14" fmla="*/ 326440 h 2282851"/>
                <a:gd name="connsiteX15" fmla="*/ 6147438 w 8626308"/>
                <a:gd name="connsiteY15" fmla="*/ 491540 h 2282851"/>
                <a:gd name="connsiteX16" fmla="*/ 5677538 w 8626308"/>
                <a:gd name="connsiteY16" fmla="*/ 656640 h 2282851"/>
                <a:gd name="connsiteX17" fmla="*/ 5182238 w 8626308"/>
                <a:gd name="connsiteY17" fmla="*/ 834440 h 2282851"/>
                <a:gd name="connsiteX18" fmla="*/ 4788538 w 8626308"/>
                <a:gd name="connsiteY18" fmla="*/ 1012240 h 2282851"/>
                <a:gd name="connsiteX19" fmla="*/ 4274188 w 8626308"/>
                <a:gd name="connsiteY19" fmla="*/ 1234490 h 2282851"/>
                <a:gd name="connsiteX20" fmla="*/ 3632838 w 8626308"/>
                <a:gd name="connsiteY20" fmla="*/ 1405940 h 2282851"/>
                <a:gd name="connsiteX21" fmla="*/ 2477138 w 8626308"/>
                <a:gd name="connsiteY21" fmla="*/ 1501190 h 2282851"/>
                <a:gd name="connsiteX22" fmla="*/ 1562738 w 8626308"/>
                <a:gd name="connsiteY22" fmla="*/ 1532940 h 2282851"/>
                <a:gd name="connsiteX23" fmla="*/ 1016638 w 8626308"/>
                <a:gd name="connsiteY23" fmla="*/ 1539290 h 2282851"/>
                <a:gd name="connsiteX24" fmla="*/ 89538 w 8626308"/>
                <a:gd name="connsiteY24" fmla="*/ 1571040 h 2282851"/>
                <a:gd name="connsiteX0" fmla="*/ 89538 w 8626308"/>
                <a:gd name="connsiteY0" fmla="*/ 1571040 h 2282851"/>
                <a:gd name="connsiteX1" fmla="*/ 89538 w 8626308"/>
                <a:gd name="connsiteY1" fmla="*/ 2282240 h 2282851"/>
                <a:gd name="connsiteX2" fmla="*/ 915038 w 8626308"/>
                <a:gd name="connsiteY2" fmla="*/ 2282240 h 2282851"/>
                <a:gd name="connsiteX3" fmla="*/ 1511938 w 8626308"/>
                <a:gd name="connsiteY3" fmla="*/ 2269540 h 2282851"/>
                <a:gd name="connsiteX4" fmla="*/ 2318388 w 8626308"/>
                <a:gd name="connsiteY4" fmla="*/ 2218740 h 2282851"/>
                <a:gd name="connsiteX5" fmla="*/ 3480438 w 8626308"/>
                <a:gd name="connsiteY5" fmla="*/ 2142540 h 2282851"/>
                <a:gd name="connsiteX6" fmla="*/ 4712338 w 8626308"/>
                <a:gd name="connsiteY6" fmla="*/ 2059990 h 2282851"/>
                <a:gd name="connsiteX7" fmla="*/ 5944238 w 8626308"/>
                <a:gd name="connsiteY7" fmla="*/ 2034590 h 2282851"/>
                <a:gd name="connsiteX8" fmla="*/ 6826888 w 8626308"/>
                <a:gd name="connsiteY8" fmla="*/ 2009190 h 2282851"/>
                <a:gd name="connsiteX9" fmla="*/ 7455538 w 8626308"/>
                <a:gd name="connsiteY9" fmla="*/ 2009190 h 2282851"/>
                <a:gd name="connsiteX10" fmla="*/ 8522338 w 8626308"/>
                <a:gd name="connsiteY10" fmla="*/ 1996490 h 2282851"/>
                <a:gd name="connsiteX11" fmla="*/ 8522338 w 8626308"/>
                <a:gd name="connsiteY11" fmla="*/ 135940 h 2282851"/>
                <a:gd name="connsiteX12" fmla="*/ 7963538 w 8626308"/>
                <a:gd name="connsiteY12" fmla="*/ 142290 h 2282851"/>
                <a:gd name="connsiteX13" fmla="*/ 7296788 w 8626308"/>
                <a:gd name="connsiteY13" fmla="*/ 205790 h 2282851"/>
                <a:gd name="connsiteX14" fmla="*/ 6706238 w 8626308"/>
                <a:gd name="connsiteY14" fmla="*/ 326440 h 2282851"/>
                <a:gd name="connsiteX15" fmla="*/ 6147438 w 8626308"/>
                <a:gd name="connsiteY15" fmla="*/ 491540 h 2282851"/>
                <a:gd name="connsiteX16" fmla="*/ 5677538 w 8626308"/>
                <a:gd name="connsiteY16" fmla="*/ 656640 h 2282851"/>
                <a:gd name="connsiteX17" fmla="*/ 5182238 w 8626308"/>
                <a:gd name="connsiteY17" fmla="*/ 834440 h 2282851"/>
                <a:gd name="connsiteX18" fmla="*/ 4788538 w 8626308"/>
                <a:gd name="connsiteY18" fmla="*/ 1012240 h 2282851"/>
                <a:gd name="connsiteX19" fmla="*/ 4274188 w 8626308"/>
                <a:gd name="connsiteY19" fmla="*/ 1234490 h 2282851"/>
                <a:gd name="connsiteX20" fmla="*/ 3632838 w 8626308"/>
                <a:gd name="connsiteY20" fmla="*/ 1405940 h 2282851"/>
                <a:gd name="connsiteX21" fmla="*/ 2477138 w 8626308"/>
                <a:gd name="connsiteY21" fmla="*/ 1501190 h 2282851"/>
                <a:gd name="connsiteX22" fmla="*/ 1562738 w 8626308"/>
                <a:gd name="connsiteY22" fmla="*/ 1532940 h 2282851"/>
                <a:gd name="connsiteX23" fmla="*/ 1016638 w 8626308"/>
                <a:gd name="connsiteY23" fmla="*/ 1539290 h 2282851"/>
                <a:gd name="connsiteX24" fmla="*/ 89538 w 8626308"/>
                <a:gd name="connsiteY24" fmla="*/ 1571040 h 2282851"/>
                <a:gd name="connsiteX0" fmla="*/ 89538 w 8626308"/>
                <a:gd name="connsiteY0" fmla="*/ 1571040 h 2282851"/>
                <a:gd name="connsiteX1" fmla="*/ 89538 w 8626308"/>
                <a:gd name="connsiteY1" fmla="*/ 2282240 h 2282851"/>
                <a:gd name="connsiteX2" fmla="*/ 915038 w 8626308"/>
                <a:gd name="connsiteY2" fmla="*/ 2282240 h 2282851"/>
                <a:gd name="connsiteX3" fmla="*/ 1511938 w 8626308"/>
                <a:gd name="connsiteY3" fmla="*/ 2269540 h 2282851"/>
                <a:gd name="connsiteX4" fmla="*/ 2318388 w 8626308"/>
                <a:gd name="connsiteY4" fmla="*/ 2218740 h 2282851"/>
                <a:gd name="connsiteX5" fmla="*/ 3480438 w 8626308"/>
                <a:gd name="connsiteY5" fmla="*/ 2142540 h 2282851"/>
                <a:gd name="connsiteX6" fmla="*/ 4712338 w 8626308"/>
                <a:gd name="connsiteY6" fmla="*/ 2059990 h 2282851"/>
                <a:gd name="connsiteX7" fmla="*/ 5944238 w 8626308"/>
                <a:gd name="connsiteY7" fmla="*/ 2034590 h 2282851"/>
                <a:gd name="connsiteX8" fmla="*/ 6826888 w 8626308"/>
                <a:gd name="connsiteY8" fmla="*/ 2009190 h 2282851"/>
                <a:gd name="connsiteX9" fmla="*/ 7455538 w 8626308"/>
                <a:gd name="connsiteY9" fmla="*/ 2009190 h 2282851"/>
                <a:gd name="connsiteX10" fmla="*/ 8522338 w 8626308"/>
                <a:gd name="connsiteY10" fmla="*/ 1996490 h 2282851"/>
                <a:gd name="connsiteX11" fmla="*/ 8522338 w 8626308"/>
                <a:gd name="connsiteY11" fmla="*/ 135940 h 2282851"/>
                <a:gd name="connsiteX12" fmla="*/ 7963538 w 8626308"/>
                <a:gd name="connsiteY12" fmla="*/ 142290 h 2282851"/>
                <a:gd name="connsiteX13" fmla="*/ 7296788 w 8626308"/>
                <a:gd name="connsiteY13" fmla="*/ 205790 h 2282851"/>
                <a:gd name="connsiteX14" fmla="*/ 6706238 w 8626308"/>
                <a:gd name="connsiteY14" fmla="*/ 326440 h 2282851"/>
                <a:gd name="connsiteX15" fmla="*/ 6147438 w 8626308"/>
                <a:gd name="connsiteY15" fmla="*/ 491540 h 2282851"/>
                <a:gd name="connsiteX16" fmla="*/ 5677538 w 8626308"/>
                <a:gd name="connsiteY16" fmla="*/ 656640 h 2282851"/>
                <a:gd name="connsiteX17" fmla="*/ 5182238 w 8626308"/>
                <a:gd name="connsiteY17" fmla="*/ 834440 h 2282851"/>
                <a:gd name="connsiteX18" fmla="*/ 4788538 w 8626308"/>
                <a:gd name="connsiteY18" fmla="*/ 1012240 h 2282851"/>
                <a:gd name="connsiteX19" fmla="*/ 4274188 w 8626308"/>
                <a:gd name="connsiteY19" fmla="*/ 1234490 h 2282851"/>
                <a:gd name="connsiteX20" fmla="*/ 3632838 w 8626308"/>
                <a:gd name="connsiteY20" fmla="*/ 1405940 h 2282851"/>
                <a:gd name="connsiteX21" fmla="*/ 2477138 w 8626308"/>
                <a:gd name="connsiteY21" fmla="*/ 1501190 h 2282851"/>
                <a:gd name="connsiteX22" fmla="*/ 1562738 w 8626308"/>
                <a:gd name="connsiteY22" fmla="*/ 1532940 h 2282851"/>
                <a:gd name="connsiteX23" fmla="*/ 1016638 w 8626308"/>
                <a:gd name="connsiteY23" fmla="*/ 1539290 h 2282851"/>
                <a:gd name="connsiteX24" fmla="*/ 89538 w 8626308"/>
                <a:gd name="connsiteY24" fmla="*/ 1571040 h 2282851"/>
                <a:gd name="connsiteX0" fmla="*/ 89538 w 8626308"/>
                <a:gd name="connsiteY0" fmla="*/ 1438505 h 2150316"/>
                <a:gd name="connsiteX1" fmla="*/ 89538 w 8626308"/>
                <a:gd name="connsiteY1" fmla="*/ 2149705 h 2150316"/>
                <a:gd name="connsiteX2" fmla="*/ 915038 w 8626308"/>
                <a:gd name="connsiteY2" fmla="*/ 2149705 h 2150316"/>
                <a:gd name="connsiteX3" fmla="*/ 1511938 w 8626308"/>
                <a:gd name="connsiteY3" fmla="*/ 2137005 h 2150316"/>
                <a:gd name="connsiteX4" fmla="*/ 2318388 w 8626308"/>
                <a:gd name="connsiteY4" fmla="*/ 2086205 h 2150316"/>
                <a:gd name="connsiteX5" fmla="*/ 3480438 w 8626308"/>
                <a:gd name="connsiteY5" fmla="*/ 2010005 h 2150316"/>
                <a:gd name="connsiteX6" fmla="*/ 4712338 w 8626308"/>
                <a:gd name="connsiteY6" fmla="*/ 1927455 h 2150316"/>
                <a:gd name="connsiteX7" fmla="*/ 5944238 w 8626308"/>
                <a:gd name="connsiteY7" fmla="*/ 1902055 h 2150316"/>
                <a:gd name="connsiteX8" fmla="*/ 6826888 w 8626308"/>
                <a:gd name="connsiteY8" fmla="*/ 1876655 h 2150316"/>
                <a:gd name="connsiteX9" fmla="*/ 7455538 w 8626308"/>
                <a:gd name="connsiteY9" fmla="*/ 1876655 h 2150316"/>
                <a:gd name="connsiteX10" fmla="*/ 8522338 w 8626308"/>
                <a:gd name="connsiteY10" fmla="*/ 1863955 h 2150316"/>
                <a:gd name="connsiteX11" fmla="*/ 8522338 w 8626308"/>
                <a:gd name="connsiteY11" fmla="*/ 3405 h 2150316"/>
                <a:gd name="connsiteX12" fmla="*/ 7963538 w 8626308"/>
                <a:gd name="connsiteY12" fmla="*/ 9755 h 2150316"/>
                <a:gd name="connsiteX13" fmla="*/ 7296788 w 8626308"/>
                <a:gd name="connsiteY13" fmla="*/ 73255 h 2150316"/>
                <a:gd name="connsiteX14" fmla="*/ 6706238 w 8626308"/>
                <a:gd name="connsiteY14" fmla="*/ 193905 h 2150316"/>
                <a:gd name="connsiteX15" fmla="*/ 6147438 w 8626308"/>
                <a:gd name="connsiteY15" fmla="*/ 359005 h 2150316"/>
                <a:gd name="connsiteX16" fmla="*/ 5677538 w 8626308"/>
                <a:gd name="connsiteY16" fmla="*/ 524105 h 2150316"/>
                <a:gd name="connsiteX17" fmla="*/ 5182238 w 8626308"/>
                <a:gd name="connsiteY17" fmla="*/ 701905 h 2150316"/>
                <a:gd name="connsiteX18" fmla="*/ 4788538 w 8626308"/>
                <a:gd name="connsiteY18" fmla="*/ 879705 h 2150316"/>
                <a:gd name="connsiteX19" fmla="*/ 4274188 w 8626308"/>
                <a:gd name="connsiteY19" fmla="*/ 1101955 h 2150316"/>
                <a:gd name="connsiteX20" fmla="*/ 3632838 w 8626308"/>
                <a:gd name="connsiteY20" fmla="*/ 1273405 h 2150316"/>
                <a:gd name="connsiteX21" fmla="*/ 2477138 w 8626308"/>
                <a:gd name="connsiteY21" fmla="*/ 1368655 h 2150316"/>
                <a:gd name="connsiteX22" fmla="*/ 1562738 w 8626308"/>
                <a:gd name="connsiteY22" fmla="*/ 1400405 h 2150316"/>
                <a:gd name="connsiteX23" fmla="*/ 1016638 w 8626308"/>
                <a:gd name="connsiteY23" fmla="*/ 1406755 h 2150316"/>
                <a:gd name="connsiteX24" fmla="*/ 89538 w 8626308"/>
                <a:gd name="connsiteY24" fmla="*/ 1438505 h 2150316"/>
                <a:gd name="connsiteX0" fmla="*/ 89538 w 8522338"/>
                <a:gd name="connsiteY0" fmla="*/ 1438505 h 2150316"/>
                <a:gd name="connsiteX1" fmla="*/ 89538 w 8522338"/>
                <a:gd name="connsiteY1" fmla="*/ 2149705 h 2150316"/>
                <a:gd name="connsiteX2" fmla="*/ 915038 w 8522338"/>
                <a:gd name="connsiteY2" fmla="*/ 2149705 h 2150316"/>
                <a:gd name="connsiteX3" fmla="*/ 1511938 w 8522338"/>
                <a:gd name="connsiteY3" fmla="*/ 2137005 h 2150316"/>
                <a:gd name="connsiteX4" fmla="*/ 2318388 w 8522338"/>
                <a:gd name="connsiteY4" fmla="*/ 2086205 h 2150316"/>
                <a:gd name="connsiteX5" fmla="*/ 3480438 w 8522338"/>
                <a:gd name="connsiteY5" fmla="*/ 2010005 h 2150316"/>
                <a:gd name="connsiteX6" fmla="*/ 4712338 w 8522338"/>
                <a:gd name="connsiteY6" fmla="*/ 1927455 h 2150316"/>
                <a:gd name="connsiteX7" fmla="*/ 5944238 w 8522338"/>
                <a:gd name="connsiteY7" fmla="*/ 1902055 h 2150316"/>
                <a:gd name="connsiteX8" fmla="*/ 6826888 w 8522338"/>
                <a:gd name="connsiteY8" fmla="*/ 1876655 h 2150316"/>
                <a:gd name="connsiteX9" fmla="*/ 7455538 w 8522338"/>
                <a:gd name="connsiteY9" fmla="*/ 1876655 h 2150316"/>
                <a:gd name="connsiteX10" fmla="*/ 8522338 w 8522338"/>
                <a:gd name="connsiteY10" fmla="*/ 1863955 h 2150316"/>
                <a:gd name="connsiteX11" fmla="*/ 8522338 w 8522338"/>
                <a:gd name="connsiteY11" fmla="*/ 3405 h 2150316"/>
                <a:gd name="connsiteX12" fmla="*/ 7963538 w 8522338"/>
                <a:gd name="connsiteY12" fmla="*/ 9755 h 2150316"/>
                <a:gd name="connsiteX13" fmla="*/ 7296788 w 8522338"/>
                <a:gd name="connsiteY13" fmla="*/ 73255 h 2150316"/>
                <a:gd name="connsiteX14" fmla="*/ 6706238 w 8522338"/>
                <a:gd name="connsiteY14" fmla="*/ 193905 h 2150316"/>
                <a:gd name="connsiteX15" fmla="*/ 6147438 w 8522338"/>
                <a:gd name="connsiteY15" fmla="*/ 359005 h 2150316"/>
                <a:gd name="connsiteX16" fmla="*/ 5677538 w 8522338"/>
                <a:gd name="connsiteY16" fmla="*/ 524105 h 2150316"/>
                <a:gd name="connsiteX17" fmla="*/ 5182238 w 8522338"/>
                <a:gd name="connsiteY17" fmla="*/ 701905 h 2150316"/>
                <a:gd name="connsiteX18" fmla="*/ 4788538 w 8522338"/>
                <a:gd name="connsiteY18" fmla="*/ 879705 h 2150316"/>
                <a:gd name="connsiteX19" fmla="*/ 4274188 w 8522338"/>
                <a:gd name="connsiteY19" fmla="*/ 1101955 h 2150316"/>
                <a:gd name="connsiteX20" fmla="*/ 3632838 w 8522338"/>
                <a:gd name="connsiteY20" fmla="*/ 1273405 h 2150316"/>
                <a:gd name="connsiteX21" fmla="*/ 2477138 w 8522338"/>
                <a:gd name="connsiteY21" fmla="*/ 1368655 h 2150316"/>
                <a:gd name="connsiteX22" fmla="*/ 1562738 w 8522338"/>
                <a:gd name="connsiteY22" fmla="*/ 1400405 h 2150316"/>
                <a:gd name="connsiteX23" fmla="*/ 1016638 w 8522338"/>
                <a:gd name="connsiteY23" fmla="*/ 1406755 h 2150316"/>
                <a:gd name="connsiteX24" fmla="*/ 89538 w 8522338"/>
                <a:gd name="connsiteY24" fmla="*/ 1438505 h 2150316"/>
                <a:gd name="connsiteX0" fmla="*/ 0 w 8432800"/>
                <a:gd name="connsiteY0" fmla="*/ 1438505 h 2150316"/>
                <a:gd name="connsiteX1" fmla="*/ 0 w 8432800"/>
                <a:gd name="connsiteY1" fmla="*/ 2149705 h 2150316"/>
                <a:gd name="connsiteX2" fmla="*/ 825500 w 8432800"/>
                <a:gd name="connsiteY2" fmla="*/ 2149705 h 2150316"/>
                <a:gd name="connsiteX3" fmla="*/ 1422400 w 8432800"/>
                <a:gd name="connsiteY3" fmla="*/ 2137005 h 2150316"/>
                <a:gd name="connsiteX4" fmla="*/ 2228850 w 8432800"/>
                <a:gd name="connsiteY4" fmla="*/ 2086205 h 2150316"/>
                <a:gd name="connsiteX5" fmla="*/ 3390900 w 8432800"/>
                <a:gd name="connsiteY5" fmla="*/ 2010005 h 2150316"/>
                <a:gd name="connsiteX6" fmla="*/ 4622800 w 8432800"/>
                <a:gd name="connsiteY6" fmla="*/ 1927455 h 2150316"/>
                <a:gd name="connsiteX7" fmla="*/ 5854700 w 8432800"/>
                <a:gd name="connsiteY7" fmla="*/ 1902055 h 2150316"/>
                <a:gd name="connsiteX8" fmla="*/ 6737350 w 8432800"/>
                <a:gd name="connsiteY8" fmla="*/ 1876655 h 2150316"/>
                <a:gd name="connsiteX9" fmla="*/ 7366000 w 8432800"/>
                <a:gd name="connsiteY9" fmla="*/ 1876655 h 2150316"/>
                <a:gd name="connsiteX10" fmla="*/ 8432800 w 8432800"/>
                <a:gd name="connsiteY10" fmla="*/ 1863955 h 2150316"/>
                <a:gd name="connsiteX11" fmla="*/ 8432800 w 8432800"/>
                <a:gd name="connsiteY11" fmla="*/ 3405 h 2150316"/>
                <a:gd name="connsiteX12" fmla="*/ 7874000 w 8432800"/>
                <a:gd name="connsiteY12" fmla="*/ 9755 h 2150316"/>
                <a:gd name="connsiteX13" fmla="*/ 7207250 w 8432800"/>
                <a:gd name="connsiteY13" fmla="*/ 73255 h 2150316"/>
                <a:gd name="connsiteX14" fmla="*/ 6616700 w 8432800"/>
                <a:gd name="connsiteY14" fmla="*/ 193905 h 2150316"/>
                <a:gd name="connsiteX15" fmla="*/ 6057900 w 8432800"/>
                <a:gd name="connsiteY15" fmla="*/ 359005 h 2150316"/>
                <a:gd name="connsiteX16" fmla="*/ 5588000 w 8432800"/>
                <a:gd name="connsiteY16" fmla="*/ 524105 h 2150316"/>
                <a:gd name="connsiteX17" fmla="*/ 5092700 w 8432800"/>
                <a:gd name="connsiteY17" fmla="*/ 701905 h 2150316"/>
                <a:gd name="connsiteX18" fmla="*/ 4699000 w 8432800"/>
                <a:gd name="connsiteY18" fmla="*/ 879705 h 2150316"/>
                <a:gd name="connsiteX19" fmla="*/ 4184650 w 8432800"/>
                <a:gd name="connsiteY19" fmla="*/ 1101955 h 2150316"/>
                <a:gd name="connsiteX20" fmla="*/ 3543300 w 8432800"/>
                <a:gd name="connsiteY20" fmla="*/ 1273405 h 2150316"/>
                <a:gd name="connsiteX21" fmla="*/ 2387600 w 8432800"/>
                <a:gd name="connsiteY21" fmla="*/ 1368655 h 2150316"/>
                <a:gd name="connsiteX22" fmla="*/ 1473200 w 8432800"/>
                <a:gd name="connsiteY22" fmla="*/ 1400405 h 2150316"/>
                <a:gd name="connsiteX23" fmla="*/ 927100 w 8432800"/>
                <a:gd name="connsiteY23" fmla="*/ 1406755 h 2150316"/>
                <a:gd name="connsiteX24" fmla="*/ 0 w 8432800"/>
                <a:gd name="connsiteY24" fmla="*/ 1438505 h 2150316"/>
                <a:gd name="connsiteX0" fmla="*/ 0 w 8432800"/>
                <a:gd name="connsiteY0" fmla="*/ 1438505 h 2150316"/>
                <a:gd name="connsiteX1" fmla="*/ 0 w 8432800"/>
                <a:gd name="connsiteY1" fmla="*/ 2149705 h 2150316"/>
                <a:gd name="connsiteX2" fmla="*/ 825500 w 8432800"/>
                <a:gd name="connsiteY2" fmla="*/ 2149705 h 2150316"/>
                <a:gd name="connsiteX3" fmla="*/ 1422400 w 8432800"/>
                <a:gd name="connsiteY3" fmla="*/ 2137005 h 2150316"/>
                <a:gd name="connsiteX4" fmla="*/ 2228850 w 8432800"/>
                <a:gd name="connsiteY4" fmla="*/ 2086205 h 2150316"/>
                <a:gd name="connsiteX5" fmla="*/ 3390900 w 8432800"/>
                <a:gd name="connsiteY5" fmla="*/ 2010005 h 2150316"/>
                <a:gd name="connsiteX6" fmla="*/ 4622800 w 8432800"/>
                <a:gd name="connsiteY6" fmla="*/ 1927455 h 2150316"/>
                <a:gd name="connsiteX7" fmla="*/ 5854700 w 8432800"/>
                <a:gd name="connsiteY7" fmla="*/ 1902055 h 2150316"/>
                <a:gd name="connsiteX8" fmla="*/ 6737350 w 8432800"/>
                <a:gd name="connsiteY8" fmla="*/ 1876655 h 2150316"/>
                <a:gd name="connsiteX9" fmla="*/ 7366000 w 8432800"/>
                <a:gd name="connsiteY9" fmla="*/ 1876655 h 2150316"/>
                <a:gd name="connsiteX10" fmla="*/ 8432800 w 8432800"/>
                <a:gd name="connsiteY10" fmla="*/ 1863955 h 2150316"/>
                <a:gd name="connsiteX11" fmla="*/ 8432800 w 8432800"/>
                <a:gd name="connsiteY11" fmla="*/ 3405 h 2150316"/>
                <a:gd name="connsiteX12" fmla="*/ 7874000 w 8432800"/>
                <a:gd name="connsiteY12" fmla="*/ 9755 h 2150316"/>
                <a:gd name="connsiteX13" fmla="*/ 7207250 w 8432800"/>
                <a:gd name="connsiteY13" fmla="*/ 73255 h 2150316"/>
                <a:gd name="connsiteX14" fmla="*/ 6616700 w 8432800"/>
                <a:gd name="connsiteY14" fmla="*/ 193905 h 2150316"/>
                <a:gd name="connsiteX15" fmla="*/ 6057900 w 8432800"/>
                <a:gd name="connsiteY15" fmla="*/ 359005 h 2150316"/>
                <a:gd name="connsiteX16" fmla="*/ 5588000 w 8432800"/>
                <a:gd name="connsiteY16" fmla="*/ 524105 h 2150316"/>
                <a:gd name="connsiteX17" fmla="*/ 5092700 w 8432800"/>
                <a:gd name="connsiteY17" fmla="*/ 701905 h 2150316"/>
                <a:gd name="connsiteX18" fmla="*/ 4699000 w 8432800"/>
                <a:gd name="connsiteY18" fmla="*/ 879705 h 2150316"/>
                <a:gd name="connsiteX19" fmla="*/ 4184650 w 8432800"/>
                <a:gd name="connsiteY19" fmla="*/ 1101955 h 2150316"/>
                <a:gd name="connsiteX20" fmla="*/ 3543300 w 8432800"/>
                <a:gd name="connsiteY20" fmla="*/ 1273405 h 2150316"/>
                <a:gd name="connsiteX21" fmla="*/ 2387600 w 8432800"/>
                <a:gd name="connsiteY21" fmla="*/ 1368655 h 2150316"/>
                <a:gd name="connsiteX22" fmla="*/ 1473200 w 8432800"/>
                <a:gd name="connsiteY22" fmla="*/ 1400405 h 2150316"/>
                <a:gd name="connsiteX23" fmla="*/ 927100 w 8432800"/>
                <a:gd name="connsiteY23" fmla="*/ 1432155 h 2150316"/>
                <a:gd name="connsiteX24" fmla="*/ 0 w 8432800"/>
                <a:gd name="connsiteY24" fmla="*/ 1438505 h 2150316"/>
                <a:gd name="connsiteX0" fmla="*/ 0 w 8432800"/>
                <a:gd name="connsiteY0" fmla="*/ 1438505 h 2150316"/>
                <a:gd name="connsiteX1" fmla="*/ 0 w 8432800"/>
                <a:gd name="connsiteY1" fmla="*/ 2149705 h 2150316"/>
                <a:gd name="connsiteX2" fmla="*/ 825500 w 8432800"/>
                <a:gd name="connsiteY2" fmla="*/ 2149705 h 2150316"/>
                <a:gd name="connsiteX3" fmla="*/ 1422400 w 8432800"/>
                <a:gd name="connsiteY3" fmla="*/ 2137005 h 2150316"/>
                <a:gd name="connsiteX4" fmla="*/ 2228850 w 8432800"/>
                <a:gd name="connsiteY4" fmla="*/ 2086205 h 2150316"/>
                <a:gd name="connsiteX5" fmla="*/ 3390900 w 8432800"/>
                <a:gd name="connsiteY5" fmla="*/ 2010005 h 2150316"/>
                <a:gd name="connsiteX6" fmla="*/ 4622800 w 8432800"/>
                <a:gd name="connsiteY6" fmla="*/ 1927455 h 2150316"/>
                <a:gd name="connsiteX7" fmla="*/ 5854700 w 8432800"/>
                <a:gd name="connsiteY7" fmla="*/ 1902055 h 2150316"/>
                <a:gd name="connsiteX8" fmla="*/ 6737350 w 8432800"/>
                <a:gd name="connsiteY8" fmla="*/ 1876655 h 2150316"/>
                <a:gd name="connsiteX9" fmla="*/ 7366000 w 8432800"/>
                <a:gd name="connsiteY9" fmla="*/ 1876655 h 2150316"/>
                <a:gd name="connsiteX10" fmla="*/ 8432800 w 8432800"/>
                <a:gd name="connsiteY10" fmla="*/ 1863955 h 2150316"/>
                <a:gd name="connsiteX11" fmla="*/ 8432800 w 8432800"/>
                <a:gd name="connsiteY11" fmla="*/ 3405 h 2150316"/>
                <a:gd name="connsiteX12" fmla="*/ 7874000 w 8432800"/>
                <a:gd name="connsiteY12" fmla="*/ 9755 h 2150316"/>
                <a:gd name="connsiteX13" fmla="*/ 7207250 w 8432800"/>
                <a:gd name="connsiteY13" fmla="*/ 73255 h 2150316"/>
                <a:gd name="connsiteX14" fmla="*/ 6616700 w 8432800"/>
                <a:gd name="connsiteY14" fmla="*/ 193905 h 2150316"/>
                <a:gd name="connsiteX15" fmla="*/ 6057900 w 8432800"/>
                <a:gd name="connsiteY15" fmla="*/ 359005 h 2150316"/>
                <a:gd name="connsiteX16" fmla="*/ 5588000 w 8432800"/>
                <a:gd name="connsiteY16" fmla="*/ 524105 h 2150316"/>
                <a:gd name="connsiteX17" fmla="*/ 5092700 w 8432800"/>
                <a:gd name="connsiteY17" fmla="*/ 701905 h 2150316"/>
                <a:gd name="connsiteX18" fmla="*/ 4699000 w 8432800"/>
                <a:gd name="connsiteY18" fmla="*/ 879705 h 2150316"/>
                <a:gd name="connsiteX19" fmla="*/ 4184650 w 8432800"/>
                <a:gd name="connsiteY19" fmla="*/ 1101955 h 2150316"/>
                <a:gd name="connsiteX20" fmla="*/ 3543300 w 8432800"/>
                <a:gd name="connsiteY20" fmla="*/ 1273405 h 2150316"/>
                <a:gd name="connsiteX21" fmla="*/ 2387600 w 8432800"/>
                <a:gd name="connsiteY21" fmla="*/ 1368655 h 2150316"/>
                <a:gd name="connsiteX22" fmla="*/ 1485900 w 8432800"/>
                <a:gd name="connsiteY22" fmla="*/ 1413105 h 2150316"/>
                <a:gd name="connsiteX23" fmla="*/ 927100 w 8432800"/>
                <a:gd name="connsiteY23" fmla="*/ 1432155 h 2150316"/>
                <a:gd name="connsiteX24" fmla="*/ 0 w 8432800"/>
                <a:gd name="connsiteY24" fmla="*/ 1438505 h 2150316"/>
                <a:gd name="connsiteX0" fmla="*/ 0 w 8496300"/>
                <a:gd name="connsiteY0" fmla="*/ 1425805 h 2150316"/>
                <a:gd name="connsiteX1" fmla="*/ 63500 w 8496300"/>
                <a:gd name="connsiteY1" fmla="*/ 2149705 h 2150316"/>
                <a:gd name="connsiteX2" fmla="*/ 889000 w 8496300"/>
                <a:gd name="connsiteY2" fmla="*/ 2149705 h 2150316"/>
                <a:gd name="connsiteX3" fmla="*/ 1485900 w 8496300"/>
                <a:gd name="connsiteY3" fmla="*/ 2137005 h 2150316"/>
                <a:gd name="connsiteX4" fmla="*/ 2292350 w 8496300"/>
                <a:gd name="connsiteY4" fmla="*/ 2086205 h 2150316"/>
                <a:gd name="connsiteX5" fmla="*/ 3454400 w 8496300"/>
                <a:gd name="connsiteY5" fmla="*/ 2010005 h 2150316"/>
                <a:gd name="connsiteX6" fmla="*/ 4686300 w 8496300"/>
                <a:gd name="connsiteY6" fmla="*/ 1927455 h 2150316"/>
                <a:gd name="connsiteX7" fmla="*/ 5918200 w 8496300"/>
                <a:gd name="connsiteY7" fmla="*/ 1902055 h 2150316"/>
                <a:gd name="connsiteX8" fmla="*/ 6800850 w 8496300"/>
                <a:gd name="connsiteY8" fmla="*/ 1876655 h 2150316"/>
                <a:gd name="connsiteX9" fmla="*/ 7429500 w 8496300"/>
                <a:gd name="connsiteY9" fmla="*/ 1876655 h 2150316"/>
                <a:gd name="connsiteX10" fmla="*/ 8496300 w 8496300"/>
                <a:gd name="connsiteY10" fmla="*/ 1863955 h 2150316"/>
                <a:gd name="connsiteX11" fmla="*/ 8496300 w 8496300"/>
                <a:gd name="connsiteY11" fmla="*/ 3405 h 2150316"/>
                <a:gd name="connsiteX12" fmla="*/ 7937500 w 8496300"/>
                <a:gd name="connsiteY12" fmla="*/ 9755 h 2150316"/>
                <a:gd name="connsiteX13" fmla="*/ 7270750 w 8496300"/>
                <a:gd name="connsiteY13" fmla="*/ 73255 h 2150316"/>
                <a:gd name="connsiteX14" fmla="*/ 6680200 w 8496300"/>
                <a:gd name="connsiteY14" fmla="*/ 193905 h 2150316"/>
                <a:gd name="connsiteX15" fmla="*/ 6121400 w 8496300"/>
                <a:gd name="connsiteY15" fmla="*/ 359005 h 2150316"/>
                <a:gd name="connsiteX16" fmla="*/ 5651500 w 8496300"/>
                <a:gd name="connsiteY16" fmla="*/ 524105 h 2150316"/>
                <a:gd name="connsiteX17" fmla="*/ 5156200 w 8496300"/>
                <a:gd name="connsiteY17" fmla="*/ 701905 h 2150316"/>
                <a:gd name="connsiteX18" fmla="*/ 4762500 w 8496300"/>
                <a:gd name="connsiteY18" fmla="*/ 879705 h 2150316"/>
                <a:gd name="connsiteX19" fmla="*/ 4248150 w 8496300"/>
                <a:gd name="connsiteY19" fmla="*/ 1101955 h 2150316"/>
                <a:gd name="connsiteX20" fmla="*/ 3606800 w 8496300"/>
                <a:gd name="connsiteY20" fmla="*/ 1273405 h 2150316"/>
                <a:gd name="connsiteX21" fmla="*/ 2451100 w 8496300"/>
                <a:gd name="connsiteY21" fmla="*/ 1368655 h 2150316"/>
                <a:gd name="connsiteX22" fmla="*/ 1549400 w 8496300"/>
                <a:gd name="connsiteY22" fmla="*/ 1413105 h 2150316"/>
                <a:gd name="connsiteX23" fmla="*/ 990600 w 8496300"/>
                <a:gd name="connsiteY23" fmla="*/ 1432155 h 2150316"/>
                <a:gd name="connsiteX24" fmla="*/ 0 w 8496300"/>
                <a:gd name="connsiteY24" fmla="*/ 1425805 h 2150316"/>
                <a:gd name="connsiteX0" fmla="*/ 0 w 8496300"/>
                <a:gd name="connsiteY0" fmla="*/ 1425805 h 2149705"/>
                <a:gd name="connsiteX1" fmla="*/ 0 w 8496300"/>
                <a:gd name="connsiteY1" fmla="*/ 2143355 h 2149705"/>
                <a:gd name="connsiteX2" fmla="*/ 889000 w 8496300"/>
                <a:gd name="connsiteY2" fmla="*/ 2149705 h 2149705"/>
                <a:gd name="connsiteX3" fmla="*/ 1485900 w 8496300"/>
                <a:gd name="connsiteY3" fmla="*/ 2137005 h 2149705"/>
                <a:gd name="connsiteX4" fmla="*/ 2292350 w 8496300"/>
                <a:gd name="connsiteY4" fmla="*/ 2086205 h 2149705"/>
                <a:gd name="connsiteX5" fmla="*/ 3454400 w 8496300"/>
                <a:gd name="connsiteY5" fmla="*/ 2010005 h 2149705"/>
                <a:gd name="connsiteX6" fmla="*/ 4686300 w 8496300"/>
                <a:gd name="connsiteY6" fmla="*/ 1927455 h 2149705"/>
                <a:gd name="connsiteX7" fmla="*/ 5918200 w 8496300"/>
                <a:gd name="connsiteY7" fmla="*/ 1902055 h 2149705"/>
                <a:gd name="connsiteX8" fmla="*/ 6800850 w 8496300"/>
                <a:gd name="connsiteY8" fmla="*/ 1876655 h 2149705"/>
                <a:gd name="connsiteX9" fmla="*/ 7429500 w 8496300"/>
                <a:gd name="connsiteY9" fmla="*/ 1876655 h 2149705"/>
                <a:gd name="connsiteX10" fmla="*/ 8496300 w 8496300"/>
                <a:gd name="connsiteY10" fmla="*/ 1863955 h 2149705"/>
                <a:gd name="connsiteX11" fmla="*/ 8496300 w 8496300"/>
                <a:gd name="connsiteY11" fmla="*/ 3405 h 2149705"/>
                <a:gd name="connsiteX12" fmla="*/ 7937500 w 8496300"/>
                <a:gd name="connsiteY12" fmla="*/ 9755 h 2149705"/>
                <a:gd name="connsiteX13" fmla="*/ 7270750 w 8496300"/>
                <a:gd name="connsiteY13" fmla="*/ 73255 h 2149705"/>
                <a:gd name="connsiteX14" fmla="*/ 6680200 w 8496300"/>
                <a:gd name="connsiteY14" fmla="*/ 193905 h 2149705"/>
                <a:gd name="connsiteX15" fmla="*/ 6121400 w 8496300"/>
                <a:gd name="connsiteY15" fmla="*/ 359005 h 2149705"/>
                <a:gd name="connsiteX16" fmla="*/ 5651500 w 8496300"/>
                <a:gd name="connsiteY16" fmla="*/ 524105 h 2149705"/>
                <a:gd name="connsiteX17" fmla="*/ 5156200 w 8496300"/>
                <a:gd name="connsiteY17" fmla="*/ 701905 h 2149705"/>
                <a:gd name="connsiteX18" fmla="*/ 4762500 w 8496300"/>
                <a:gd name="connsiteY18" fmla="*/ 879705 h 2149705"/>
                <a:gd name="connsiteX19" fmla="*/ 4248150 w 8496300"/>
                <a:gd name="connsiteY19" fmla="*/ 1101955 h 2149705"/>
                <a:gd name="connsiteX20" fmla="*/ 3606800 w 8496300"/>
                <a:gd name="connsiteY20" fmla="*/ 1273405 h 2149705"/>
                <a:gd name="connsiteX21" fmla="*/ 2451100 w 8496300"/>
                <a:gd name="connsiteY21" fmla="*/ 1368655 h 2149705"/>
                <a:gd name="connsiteX22" fmla="*/ 1549400 w 8496300"/>
                <a:gd name="connsiteY22" fmla="*/ 1413105 h 2149705"/>
                <a:gd name="connsiteX23" fmla="*/ 990600 w 8496300"/>
                <a:gd name="connsiteY23" fmla="*/ 1432155 h 2149705"/>
                <a:gd name="connsiteX24" fmla="*/ 0 w 8496300"/>
                <a:gd name="connsiteY24" fmla="*/ 1425805 h 2149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496300" h="2149705">
                  <a:moveTo>
                    <a:pt x="0" y="1425805"/>
                  </a:moveTo>
                  <a:lnTo>
                    <a:pt x="0" y="2143355"/>
                  </a:lnTo>
                  <a:lnTo>
                    <a:pt x="889000" y="2149705"/>
                  </a:lnTo>
                  <a:cubicBezTo>
                    <a:pt x="1136650" y="2148647"/>
                    <a:pt x="1252008" y="2147588"/>
                    <a:pt x="1485900" y="2137005"/>
                  </a:cubicBezTo>
                  <a:cubicBezTo>
                    <a:pt x="1719792" y="2126422"/>
                    <a:pt x="1964267" y="2107372"/>
                    <a:pt x="2292350" y="2086205"/>
                  </a:cubicBezTo>
                  <a:lnTo>
                    <a:pt x="3454400" y="2010005"/>
                  </a:lnTo>
                  <a:cubicBezTo>
                    <a:pt x="3853392" y="1983547"/>
                    <a:pt x="4347633" y="1931688"/>
                    <a:pt x="4686300" y="1927455"/>
                  </a:cubicBezTo>
                  <a:lnTo>
                    <a:pt x="5918200" y="1902055"/>
                  </a:lnTo>
                  <a:lnTo>
                    <a:pt x="6800850" y="1876655"/>
                  </a:lnTo>
                  <a:cubicBezTo>
                    <a:pt x="7052733" y="1872422"/>
                    <a:pt x="7146925" y="1878772"/>
                    <a:pt x="7429500" y="1876655"/>
                  </a:cubicBezTo>
                  <a:lnTo>
                    <a:pt x="8496300" y="1863955"/>
                  </a:lnTo>
                  <a:lnTo>
                    <a:pt x="8496300" y="3405"/>
                  </a:lnTo>
                  <a:cubicBezTo>
                    <a:pt x="8288867" y="-1887"/>
                    <a:pt x="8141758" y="-1887"/>
                    <a:pt x="7937500" y="9755"/>
                  </a:cubicBezTo>
                  <a:cubicBezTo>
                    <a:pt x="7733242" y="21397"/>
                    <a:pt x="7480300" y="42563"/>
                    <a:pt x="7270750" y="73255"/>
                  </a:cubicBezTo>
                  <a:cubicBezTo>
                    <a:pt x="7061200" y="103947"/>
                    <a:pt x="6881283" y="153688"/>
                    <a:pt x="6680200" y="193905"/>
                  </a:cubicBezTo>
                  <a:cubicBezTo>
                    <a:pt x="6479117" y="234122"/>
                    <a:pt x="6292850" y="303972"/>
                    <a:pt x="6121400" y="359005"/>
                  </a:cubicBezTo>
                  <a:cubicBezTo>
                    <a:pt x="5949950" y="414038"/>
                    <a:pt x="5812367" y="466955"/>
                    <a:pt x="5651500" y="524105"/>
                  </a:cubicBezTo>
                  <a:cubicBezTo>
                    <a:pt x="5490633" y="581255"/>
                    <a:pt x="5304367" y="642638"/>
                    <a:pt x="5156200" y="701905"/>
                  </a:cubicBezTo>
                  <a:lnTo>
                    <a:pt x="4762500" y="879705"/>
                  </a:lnTo>
                  <a:cubicBezTo>
                    <a:pt x="4611158" y="946380"/>
                    <a:pt x="4417483" y="1046922"/>
                    <a:pt x="4248150" y="1101955"/>
                  </a:cubicBezTo>
                  <a:cubicBezTo>
                    <a:pt x="4057650" y="1161222"/>
                    <a:pt x="3906308" y="1228955"/>
                    <a:pt x="3606800" y="1273405"/>
                  </a:cubicBezTo>
                  <a:cubicBezTo>
                    <a:pt x="3307292" y="1317855"/>
                    <a:pt x="2794000" y="1345372"/>
                    <a:pt x="2451100" y="1368655"/>
                  </a:cubicBezTo>
                  <a:cubicBezTo>
                    <a:pt x="2108200" y="1391938"/>
                    <a:pt x="1690773" y="1402761"/>
                    <a:pt x="1549400" y="1413105"/>
                  </a:cubicBezTo>
                  <a:cubicBezTo>
                    <a:pt x="1280150" y="1432806"/>
                    <a:pt x="1260737" y="1429311"/>
                    <a:pt x="990600" y="1432155"/>
                  </a:cubicBezTo>
                  <a:lnTo>
                    <a:pt x="0" y="1425805"/>
                  </a:lnTo>
                  <a:close/>
                </a:path>
              </a:pathLst>
            </a:custGeom>
            <a:solidFill>
              <a:srgbClr val="FF0000">
                <a:alpha val="30000"/>
              </a:srgbClr>
            </a:solid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7" name="TextBox 16"/>
          <p:cNvSpPr txBox="1"/>
          <p:nvPr/>
        </p:nvSpPr>
        <p:spPr>
          <a:xfrm>
            <a:off x="1158876" y="3361551"/>
            <a:ext cx="1263650" cy="276999"/>
          </a:xfrm>
          <a:prstGeom prst="rect">
            <a:avLst/>
          </a:prstGeom>
          <a:noFill/>
        </p:spPr>
        <p:txBody>
          <a:bodyPr wrap="square" rtlCol="0">
            <a:spAutoFit/>
          </a:bodyPr>
          <a:lstStyle/>
          <a:p>
            <a:pPr algn="ctr"/>
            <a:r>
              <a:rPr lang="en-US" sz="1200" b="1" dirty="0" smtClean="0">
                <a:latin typeface="Arial"/>
                <a:cs typeface="Arial"/>
              </a:rPr>
              <a:t>Onset R</a:t>
            </a:r>
            <a:r>
              <a:rPr lang="en-US" sz="1200" b="1" baseline="-25000" dirty="0" smtClean="0">
                <a:latin typeface="Arial"/>
                <a:cs typeface="Arial"/>
              </a:rPr>
              <a:t>o</a:t>
            </a:r>
            <a:r>
              <a:rPr lang="en-US" sz="1200" b="1" dirty="0" smtClean="0">
                <a:latin typeface="Arial"/>
                <a:cs typeface="Arial"/>
              </a:rPr>
              <a:t>~0.5</a:t>
            </a:r>
            <a:endParaRPr lang="en-US" sz="1200" b="1" dirty="0">
              <a:latin typeface="Arial"/>
              <a:cs typeface="Arial"/>
            </a:endParaRPr>
          </a:p>
        </p:txBody>
      </p:sp>
      <p:sp>
        <p:nvSpPr>
          <p:cNvPr id="18" name="TextBox 17"/>
          <p:cNvSpPr txBox="1"/>
          <p:nvPr/>
        </p:nvSpPr>
        <p:spPr>
          <a:xfrm>
            <a:off x="1552576" y="3809484"/>
            <a:ext cx="1739900" cy="369332"/>
          </a:xfrm>
          <a:prstGeom prst="rect">
            <a:avLst/>
          </a:prstGeom>
          <a:noFill/>
        </p:spPr>
        <p:txBody>
          <a:bodyPr wrap="square" rtlCol="0">
            <a:spAutoFit/>
          </a:bodyPr>
          <a:lstStyle/>
          <a:p>
            <a:pPr algn="ctr"/>
            <a:r>
              <a:rPr lang="en-US" b="1" dirty="0" smtClean="0">
                <a:latin typeface="Arial"/>
                <a:cs typeface="Arial"/>
              </a:rPr>
              <a:t>OIL WINDOW</a:t>
            </a:r>
            <a:endParaRPr lang="en-US" b="1" dirty="0">
              <a:latin typeface="Arial"/>
              <a:cs typeface="Arial"/>
            </a:endParaRPr>
          </a:p>
        </p:txBody>
      </p:sp>
      <p:sp>
        <p:nvSpPr>
          <p:cNvPr id="19" name="TextBox 18"/>
          <p:cNvSpPr txBox="1"/>
          <p:nvPr/>
        </p:nvSpPr>
        <p:spPr>
          <a:xfrm>
            <a:off x="6375400" y="4083050"/>
            <a:ext cx="1816101" cy="369332"/>
          </a:xfrm>
          <a:prstGeom prst="rect">
            <a:avLst/>
          </a:prstGeom>
          <a:noFill/>
        </p:spPr>
        <p:txBody>
          <a:bodyPr wrap="square" rtlCol="0">
            <a:spAutoFit/>
          </a:bodyPr>
          <a:lstStyle/>
          <a:p>
            <a:pPr algn="ctr"/>
            <a:r>
              <a:rPr lang="en-US" b="1" dirty="0" smtClean="0">
                <a:latin typeface="Arial"/>
                <a:cs typeface="Arial"/>
              </a:rPr>
              <a:t>GAS WINDOW</a:t>
            </a:r>
            <a:endParaRPr lang="en-US" b="1" dirty="0">
              <a:latin typeface="Arial"/>
              <a:cs typeface="Arial"/>
            </a:endParaRPr>
          </a:p>
        </p:txBody>
      </p:sp>
      <p:sp>
        <p:nvSpPr>
          <p:cNvPr id="21" name="TextBox 20"/>
          <p:cNvSpPr txBox="1"/>
          <p:nvPr/>
        </p:nvSpPr>
        <p:spPr>
          <a:xfrm>
            <a:off x="1682750" y="4407932"/>
            <a:ext cx="876300" cy="276999"/>
          </a:xfrm>
          <a:prstGeom prst="rect">
            <a:avLst/>
          </a:prstGeom>
          <a:noFill/>
        </p:spPr>
        <p:txBody>
          <a:bodyPr wrap="square" rtlCol="0">
            <a:spAutoFit/>
          </a:bodyPr>
          <a:lstStyle/>
          <a:p>
            <a:pPr algn="ctr"/>
            <a:r>
              <a:rPr lang="en-US" sz="1200" b="1" dirty="0" smtClean="0">
                <a:solidFill>
                  <a:srgbClr val="000000"/>
                </a:solidFill>
                <a:latin typeface="Arial"/>
                <a:cs typeface="Arial"/>
              </a:rPr>
              <a:t>R</a:t>
            </a:r>
            <a:r>
              <a:rPr lang="en-US" sz="1200" b="1" baseline="-25000" dirty="0" smtClean="0">
                <a:solidFill>
                  <a:srgbClr val="000000"/>
                </a:solidFill>
                <a:latin typeface="Arial"/>
                <a:cs typeface="Arial"/>
              </a:rPr>
              <a:t>o</a:t>
            </a:r>
            <a:r>
              <a:rPr lang="en-US" sz="1200" b="1" dirty="0" smtClean="0">
                <a:solidFill>
                  <a:srgbClr val="000000"/>
                </a:solidFill>
                <a:latin typeface="Arial"/>
                <a:cs typeface="Arial"/>
              </a:rPr>
              <a:t>~1.2</a:t>
            </a:r>
            <a:endParaRPr lang="en-US" sz="1200" b="1" dirty="0">
              <a:solidFill>
                <a:srgbClr val="000000"/>
              </a:solidFill>
              <a:latin typeface="Arial"/>
              <a:cs typeface="Arial"/>
            </a:endParaRPr>
          </a:p>
        </p:txBody>
      </p:sp>
      <p:sp>
        <p:nvSpPr>
          <p:cNvPr id="23" name="TextBox 22"/>
          <p:cNvSpPr txBox="1"/>
          <p:nvPr/>
        </p:nvSpPr>
        <p:spPr>
          <a:xfrm>
            <a:off x="469900" y="115154"/>
            <a:ext cx="8223251" cy="830997"/>
          </a:xfrm>
          <a:prstGeom prst="rect">
            <a:avLst/>
          </a:prstGeom>
          <a:noFill/>
        </p:spPr>
        <p:txBody>
          <a:bodyPr wrap="square" rtlCol="0">
            <a:spAutoFit/>
          </a:bodyPr>
          <a:lstStyle/>
          <a:p>
            <a:pPr algn="ctr"/>
            <a:r>
              <a:rPr lang="en-US" sz="2800" dirty="0" smtClean="0">
                <a:solidFill>
                  <a:schemeClr val="bg1"/>
                </a:solidFill>
                <a:latin typeface="Arial"/>
                <a:cs typeface="Arial"/>
              </a:rPr>
              <a:t>MATURATION</a:t>
            </a:r>
          </a:p>
          <a:p>
            <a:pPr algn="ctr"/>
            <a:r>
              <a:rPr lang="en-US" sz="2000" dirty="0">
                <a:solidFill>
                  <a:srgbClr val="FFFFFF"/>
                </a:solidFill>
                <a:latin typeface="Arial"/>
                <a:cs typeface="Arial"/>
              </a:rPr>
              <a:t>3</a:t>
            </a:r>
            <a:r>
              <a:rPr lang="en-US" sz="2000" dirty="0" smtClean="0">
                <a:solidFill>
                  <a:srgbClr val="FFFFFF"/>
                </a:solidFill>
                <a:latin typeface="Arial"/>
                <a:cs typeface="Arial"/>
              </a:rPr>
              <a:t>0% of variation above threshold</a:t>
            </a:r>
            <a:endParaRPr lang="en-US" sz="2000" dirty="0">
              <a:solidFill>
                <a:srgbClr val="FFFFFF"/>
              </a:solidFill>
              <a:latin typeface="Arial"/>
              <a:cs typeface="Arial"/>
            </a:endParaRPr>
          </a:p>
        </p:txBody>
      </p:sp>
    </p:spTree>
    <p:extLst>
      <p:ext uri="{BB962C8B-B14F-4D97-AF65-F5344CB8AC3E}">
        <p14:creationId xmlns:p14="http://schemas.microsoft.com/office/powerpoint/2010/main" val="989325406"/>
      </p:ext>
    </p:extLst>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17" name="Rectangle 16"/>
          <p:cNvSpPr/>
          <p:nvPr/>
        </p:nvSpPr>
        <p:spPr>
          <a:xfrm>
            <a:off x="304803" y="1079499"/>
            <a:ext cx="8496297" cy="546100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Freeform 10"/>
          <p:cNvSpPr/>
          <p:nvPr/>
        </p:nvSpPr>
        <p:spPr>
          <a:xfrm>
            <a:off x="5245102" y="1066797"/>
            <a:ext cx="3556000" cy="4463367"/>
          </a:xfrm>
          <a:custGeom>
            <a:avLst/>
            <a:gdLst>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613339 w 3683439"/>
              <a:gd name="connsiteY22" fmla="*/ 1914062 h 4644562"/>
              <a:gd name="connsiteX23" fmla="*/ 1562539 w 3683439"/>
              <a:gd name="connsiteY23" fmla="*/ 2015662 h 4644562"/>
              <a:gd name="connsiteX24" fmla="*/ 1524439 w 3683439"/>
              <a:gd name="connsiteY24" fmla="*/ 2129962 h 4644562"/>
              <a:gd name="connsiteX25" fmla="*/ 1511739 w 3683439"/>
              <a:gd name="connsiteY25" fmla="*/ 2168062 h 4644562"/>
              <a:gd name="connsiteX26" fmla="*/ 1473639 w 3683439"/>
              <a:gd name="connsiteY26" fmla="*/ 2193462 h 4644562"/>
              <a:gd name="connsiteX27" fmla="*/ 1448239 w 3683439"/>
              <a:gd name="connsiteY27" fmla="*/ 2231562 h 4644562"/>
              <a:gd name="connsiteX28" fmla="*/ 1435539 w 3683439"/>
              <a:gd name="connsiteY28" fmla="*/ 2269662 h 4644562"/>
              <a:gd name="connsiteX29" fmla="*/ 1397439 w 3683439"/>
              <a:gd name="connsiteY29" fmla="*/ 2307762 h 4644562"/>
              <a:gd name="connsiteX30" fmla="*/ 1372039 w 3683439"/>
              <a:gd name="connsiteY30" fmla="*/ 2345862 h 4644562"/>
              <a:gd name="connsiteX31" fmla="*/ 1333939 w 3683439"/>
              <a:gd name="connsiteY31" fmla="*/ 2358562 h 4644562"/>
              <a:gd name="connsiteX32" fmla="*/ 1308539 w 3683439"/>
              <a:gd name="connsiteY32" fmla="*/ 2396662 h 4644562"/>
              <a:gd name="connsiteX33" fmla="*/ 1219639 w 3683439"/>
              <a:gd name="connsiteY33" fmla="*/ 2434762 h 4644562"/>
              <a:gd name="connsiteX34" fmla="*/ 1130739 w 3683439"/>
              <a:gd name="connsiteY34" fmla="*/ 2485562 h 4644562"/>
              <a:gd name="connsiteX35" fmla="*/ 1041839 w 3683439"/>
              <a:gd name="connsiteY35" fmla="*/ 2536362 h 4644562"/>
              <a:gd name="connsiteX36" fmla="*/ 991039 w 3683439"/>
              <a:gd name="connsiteY36" fmla="*/ 2549062 h 4644562"/>
              <a:gd name="connsiteX37" fmla="*/ 952939 w 3683439"/>
              <a:gd name="connsiteY37" fmla="*/ 2587162 h 4644562"/>
              <a:gd name="connsiteX38" fmla="*/ 914839 w 3683439"/>
              <a:gd name="connsiteY38" fmla="*/ 2612562 h 4644562"/>
              <a:gd name="connsiteX39" fmla="*/ 851339 w 3683439"/>
              <a:gd name="connsiteY39" fmla="*/ 2752262 h 4644562"/>
              <a:gd name="connsiteX40" fmla="*/ 800539 w 3683439"/>
              <a:gd name="connsiteY40" fmla="*/ 2803062 h 4644562"/>
              <a:gd name="connsiteX41" fmla="*/ 749739 w 3683439"/>
              <a:gd name="connsiteY41" fmla="*/ 2853862 h 4644562"/>
              <a:gd name="connsiteX42" fmla="*/ 711639 w 3683439"/>
              <a:gd name="connsiteY42" fmla="*/ 2879262 h 4644562"/>
              <a:gd name="connsiteX43" fmla="*/ 660839 w 3683439"/>
              <a:gd name="connsiteY43" fmla="*/ 2955462 h 4644562"/>
              <a:gd name="connsiteX44" fmla="*/ 635439 w 3683439"/>
              <a:gd name="connsiteY44" fmla="*/ 3044362 h 4644562"/>
              <a:gd name="connsiteX45" fmla="*/ 648139 w 3683439"/>
              <a:gd name="connsiteY45" fmla="*/ 3450762 h 4644562"/>
              <a:gd name="connsiteX46" fmla="*/ 673539 w 3683439"/>
              <a:gd name="connsiteY46" fmla="*/ 3488862 h 4644562"/>
              <a:gd name="connsiteX47" fmla="*/ 698939 w 3683439"/>
              <a:gd name="connsiteY47" fmla="*/ 3641262 h 4644562"/>
              <a:gd name="connsiteX48" fmla="*/ 711639 w 3683439"/>
              <a:gd name="connsiteY48" fmla="*/ 3692062 h 4644562"/>
              <a:gd name="connsiteX49" fmla="*/ 698939 w 3683439"/>
              <a:gd name="connsiteY49" fmla="*/ 3933362 h 4644562"/>
              <a:gd name="connsiteX50" fmla="*/ 673539 w 3683439"/>
              <a:gd name="connsiteY50" fmla="*/ 3971462 h 4644562"/>
              <a:gd name="connsiteX51" fmla="*/ 660839 w 3683439"/>
              <a:gd name="connsiteY51" fmla="*/ 4009562 h 4644562"/>
              <a:gd name="connsiteX52" fmla="*/ 610039 w 3683439"/>
              <a:gd name="connsiteY52" fmla="*/ 4085762 h 4644562"/>
              <a:gd name="connsiteX53" fmla="*/ 571939 w 3683439"/>
              <a:gd name="connsiteY53" fmla="*/ 4161962 h 4644562"/>
              <a:gd name="connsiteX54" fmla="*/ 533839 w 3683439"/>
              <a:gd name="connsiteY54" fmla="*/ 4187362 h 4644562"/>
              <a:gd name="connsiteX55" fmla="*/ 495739 w 3683439"/>
              <a:gd name="connsiteY55" fmla="*/ 4263562 h 4644562"/>
              <a:gd name="connsiteX56" fmla="*/ 381439 w 3683439"/>
              <a:gd name="connsiteY56" fmla="*/ 4301662 h 4644562"/>
              <a:gd name="connsiteX57" fmla="*/ 343339 w 3683439"/>
              <a:gd name="connsiteY57" fmla="*/ 4314362 h 4644562"/>
              <a:gd name="connsiteX58" fmla="*/ 267139 w 3683439"/>
              <a:gd name="connsiteY58" fmla="*/ 4365162 h 4644562"/>
              <a:gd name="connsiteX59" fmla="*/ 229039 w 3683439"/>
              <a:gd name="connsiteY59" fmla="*/ 4390562 h 4644562"/>
              <a:gd name="connsiteX60" fmla="*/ 190939 w 3683439"/>
              <a:gd name="connsiteY60" fmla="*/ 4403262 h 4644562"/>
              <a:gd name="connsiteX61" fmla="*/ 140139 w 3683439"/>
              <a:gd name="connsiteY61" fmla="*/ 4454062 h 4644562"/>
              <a:gd name="connsiteX62" fmla="*/ 102039 w 3683439"/>
              <a:gd name="connsiteY62" fmla="*/ 4492162 h 4644562"/>
              <a:gd name="connsiteX63" fmla="*/ 63939 w 3683439"/>
              <a:gd name="connsiteY63" fmla="*/ 4504862 h 4644562"/>
              <a:gd name="connsiteX64" fmla="*/ 25839 w 3683439"/>
              <a:gd name="connsiteY64" fmla="*/ 4530262 h 4644562"/>
              <a:gd name="connsiteX65" fmla="*/ 439 w 3683439"/>
              <a:gd name="connsiteY65" fmla="*/ 4568362 h 4644562"/>
              <a:gd name="connsiteX66" fmla="*/ 38539 w 3683439"/>
              <a:gd name="connsiteY66" fmla="*/ 4581062 h 4644562"/>
              <a:gd name="connsiteX67" fmla="*/ 622739 w 3683439"/>
              <a:gd name="connsiteY67" fmla="*/ 4593762 h 4644562"/>
              <a:gd name="connsiteX68" fmla="*/ 1054539 w 3683439"/>
              <a:gd name="connsiteY68" fmla="*/ 4606462 h 4644562"/>
              <a:gd name="connsiteX69" fmla="*/ 2857939 w 3683439"/>
              <a:gd name="connsiteY69" fmla="*/ 4644562 h 4644562"/>
              <a:gd name="connsiteX70" fmla="*/ 3632639 w 3683439"/>
              <a:gd name="connsiteY70" fmla="*/ 4631862 h 4644562"/>
              <a:gd name="connsiteX71" fmla="*/ 3670739 w 3683439"/>
              <a:gd name="connsiteY71" fmla="*/ 4606462 h 4644562"/>
              <a:gd name="connsiteX72" fmla="*/ 3683439 w 3683439"/>
              <a:gd name="connsiteY72" fmla="*/ 4479462 h 4644562"/>
              <a:gd name="connsiteX73" fmla="*/ 3670739 w 3683439"/>
              <a:gd name="connsiteY73" fmla="*/ 3755562 h 4644562"/>
              <a:gd name="connsiteX74" fmla="*/ 3632639 w 3683439"/>
              <a:gd name="connsiteY74" fmla="*/ 3450762 h 4644562"/>
              <a:gd name="connsiteX75" fmla="*/ 3607239 w 3683439"/>
              <a:gd name="connsiteY75" fmla="*/ 3247562 h 4644562"/>
              <a:gd name="connsiteX76" fmla="*/ 3594539 w 3683439"/>
              <a:gd name="connsiteY76" fmla="*/ 3107862 h 4644562"/>
              <a:gd name="connsiteX77" fmla="*/ 3556439 w 3683439"/>
              <a:gd name="connsiteY77" fmla="*/ 2968162 h 4644562"/>
              <a:gd name="connsiteX78" fmla="*/ 3531039 w 3683439"/>
              <a:gd name="connsiteY78" fmla="*/ 2625262 h 4644562"/>
              <a:gd name="connsiteX79" fmla="*/ 3556439 w 3683439"/>
              <a:gd name="connsiteY79" fmla="*/ 478962 h 4644562"/>
              <a:gd name="connsiteX80" fmla="*/ 3569139 w 3683439"/>
              <a:gd name="connsiteY80" fmla="*/ 390062 h 4644562"/>
              <a:gd name="connsiteX81" fmla="*/ 3594539 w 3683439"/>
              <a:gd name="connsiteY81" fmla="*/ 275762 h 4644562"/>
              <a:gd name="connsiteX82" fmla="*/ 3581839 w 3683439"/>
              <a:gd name="connsiteY82" fmla="*/ 21762 h 4644562"/>
              <a:gd name="connsiteX83" fmla="*/ 2413439 w 3683439"/>
              <a:gd name="connsiteY83" fmla="*/ 47162 h 4644562"/>
              <a:gd name="connsiteX84" fmla="*/ 2337239 w 3683439"/>
              <a:gd name="connsiteY84" fmla="*/ 59862 h 4644562"/>
              <a:gd name="connsiteX85" fmla="*/ 2057839 w 3683439"/>
              <a:gd name="connsiteY85" fmla="*/ 72562 h 4644562"/>
              <a:gd name="connsiteX86" fmla="*/ 1689539 w 3683439"/>
              <a:gd name="connsiteY86" fmla="*/ 110662 h 4644562"/>
              <a:gd name="connsiteX87" fmla="*/ 1143439 w 3683439"/>
              <a:gd name="connsiteY87" fmla="*/ 97962 h 4644562"/>
              <a:gd name="connsiteX88" fmla="*/ 1054539 w 3683439"/>
              <a:gd name="connsiteY88" fmla="*/ 979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613339 w 3683439"/>
              <a:gd name="connsiteY22" fmla="*/ 1914062 h 4644562"/>
              <a:gd name="connsiteX23" fmla="*/ 1562539 w 3683439"/>
              <a:gd name="connsiteY23" fmla="*/ 2015662 h 4644562"/>
              <a:gd name="connsiteX24" fmla="*/ 1524439 w 3683439"/>
              <a:gd name="connsiteY24" fmla="*/ 2129962 h 4644562"/>
              <a:gd name="connsiteX25" fmla="*/ 1511739 w 3683439"/>
              <a:gd name="connsiteY25" fmla="*/ 2168062 h 4644562"/>
              <a:gd name="connsiteX26" fmla="*/ 1473639 w 3683439"/>
              <a:gd name="connsiteY26" fmla="*/ 2193462 h 4644562"/>
              <a:gd name="connsiteX27" fmla="*/ 1448239 w 3683439"/>
              <a:gd name="connsiteY27" fmla="*/ 2231562 h 4644562"/>
              <a:gd name="connsiteX28" fmla="*/ 1435539 w 3683439"/>
              <a:gd name="connsiteY28" fmla="*/ 2269662 h 4644562"/>
              <a:gd name="connsiteX29" fmla="*/ 1397439 w 3683439"/>
              <a:gd name="connsiteY29" fmla="*/ 2307762 h 4644562"/>
              <a:gd name="connsiteX30" fmla="*/ 1372039 w 3683439"/>
              <a:gd name="connsiteY30" fmla="*/ 2345862 h 4644562"/>
              <a:gd name="connsiteX31" fmla="*/ 1333939 w 3683439"/>
              <a:gd name="connsiteY31" fmla="*/ 2358562 h 4644562"/>
              <a:gd name="connsiteX32" fmla="*/ 1308539 w 3683439"/>
              <a:gd name="connsiteY32" fmla="*/ 2396662 h 4644562"/>
              <a:gd name="connsiteX33" fmla="*/ 1219639 w 3683439"/>
              <a:gd name="connsiteY33" fmla="*/ 2434762 h 4644562"/>
              <a:gd name="connsiteX34" fmla="*/ 1130739 w 3683439"/>
              <a:gd name="connsiteY34" fmla="*/ 2485562 h 4644562"/>
              <a:gd name="connsiteX35" fmla="*/ 1041839 w 3683439"/>
              <a:gd name="connsiteY35" fmla="*/ 2536362 h 4644562"/>
              <a:gd name="connsiteX36" fmla="*/ 991039 w 3683439"/>
              <a:gd name="connsiteY36" fmla="*/ 2549062 h 4644562"/>
              <a:gd name="connsiteX37" fmla="*/ 952939 w 3683439"/>
              <a:gd name="connsiteY37" fmla="*/ 2587162 h 4644562"/>
              <a:gd name="connsiteX38" fmla="*/ 914839 w 3683439"/>
              <a:gd name="connsiteY38" fmla="*/ 2612562 h 4644562"/>
              <a:gd name="connsiteX39" fmla="*/ 851339 w 3683439"/>
              <a:gd name="connsiteY39" fmla="*/ 2752262 h 4644562"/>
              <a:gd name="connsiteX40" fmla="*/ 800539 w 3683439"/>
              <a:gd name="connsiteY40" fmla="*/ 2803062 h 4644562"/>
              <a:gd name="connsiteX41" fmla="*/ 749739 w 3683439"/>
              <a:gd name="connsiteY41" fmla="*/ 2853862 h 4644562"/>
              <a:gd name="connsiteX42" fmla="*/ 711639 w 3683439"/>
              <a:gd name="connsiteY42" fmla="*/ 2879262 h 4644562"/>
              <a:gd name="connsiteX43" fmla="*/ 660839 w 3683439"/>
              <a:gd name="connsiteY43" fmla="*/ 2955462 h 4644562"/>
              <a:gd name="connsiteX44" fmla="*/ 635439 w 3683439"/>
              <a:gd name="connsiteY44" fmla="*/ 3044362 h 4644562"/>
              <a:gd name="connsiteX45" fmla="*/ 648139 w 3683439"/>
              <a:gd name="connsiteY45" fmla="*/ 3450762 h 4644562"/>
              <a:gd name="connsiteX46" fmla="*/ 673539 w 3683439"/>
              <a:gd name="connsiteY46" fmla="*/ 3488862 h 4644562"/>
              <a:gd name="connsiteX47" fmla="*/ 698939 w 3683439"/>
              <a:gd name="connsiteY47" fmla="*/ 3641262 h 4644562"/>
              <a:gd name="connsiteX48" fmla="*/ 711639 w 3683439"/>
              <a:gd name="connsiteY48" fmla="*/ 3692062 h 4644562"/>
              <a:gd name="connsiteX49" fmla="*/ 698939 w 3683439"/>
              <a:gd name="connsiteY49" fmla="*/ 3933362 h 4644562"/>
              <a:gd name="connsiteX50" fmla="*/ 673539 w 3683439"/>
              <a:gd name="connsiteY50" fmla="*/ 3971462 h 4644562"/>
              <a:gd name="connsiteX51" fmla="*/ 660839 w 3683439"/>
              <a:gd name="connsiteY51" fmla="*/ 4009562 h 4644562"/>
              <a:gd name="connsiteX52" fmla="*/ 610039 w 3683439"/>
              <a:gd name="connsiteY52" fmla="*/ 4085762 h 4644562"/>
              <a:gd name="connsiteX53" fmla="*/ 571939 w 3683439"/>
              <a:gd name="connsiteY53" fmla="*/ 4161962 h 4644562"/>
              <a:gd name="connsiteX54" fmla="*/ 533839 w 3683439"/>
              <a:gd name="connsiteY54" fmla="*/ 4187362 h 4644562"/>
              <a:gd name="connsiteX55" fmla="*/ 495739 w 3683439"/>
              <a:gd name="connsiteY55" fmla="*/ 4263562 h 4644562"/>
              <a:gd name="connsiteX56" fmla="*/ 381439 w 3683439"/>
              <a:gd name="connsiteY56" fmla="*/ 4301662 h 4644562"/>
              <a:gd name="connsiteX57" fmla="*/ 343339 w 3683439"/>
              <a:gd name="connsiteY57" fmla="*/ 4314362 h 4644562"/>
              <a:gd name="connsiteX58" fmla="*/ 267139 w 3683439"/>
              <a:gd name="connsiteY58" fmla="*/ 4365162 h 4644562"/>
              <a:gd name="connsiteX59" fmla="*/ 229039 w 3683439"/>
              <a:gd name="connsiteY59" fmla="*/ 4390562 h 4644562"/>
              <a:gd name="connsiteX60" fmla="*/ 190939 w 3683439"/>
              <a:gd name="connsiteY60" fmla="*/ 4403262 h 4644562"/>
              <a:gd name="connsiteX61" fmla="*/ 140139 w 3683439"/>
              <a:gd name="connsiteY61" fmla="*/ 4454062 h 4644562"/>
              <a:gd name="connsiteX62" fmla="*/ 102039 w 3683439"/>
              <a:gd name="connsiteY62" fmla="*/ 4492162 h 4644562"/>
              <a:gd name="connsiteX63" fmla="*/ 63939 w 3683439"/>
              <a:gd name="connsiteY63" fmla="*/ 4504862 h 4644562"/>
              <a:gd name="connsiteX64" fmla="*/ 25839 w 3683439"/>
              <a:gd name="connsiteY64" fmla="*/ 4530262 h 4644562"/>
              <a:gd name="connsiteX65" fmla="*/ 439 w 3683439"/>
              <a:gd name="connsiteY65" fmla="*/ 4568362 h 4644562"/>
              <a:gd name="connsiteX66" fmla="*/ 38539 w 3683439"/>
              <a:gd name="connsiteY66" fmla="*/ 4581062 h 4644562"/>
              <a:gd name="connsiteX67" fmla="*/ 622739 w 3683439"/>
              <a:gd name="connsiteY67" fmla="*/ 4593762 h 4644562"/>
              <a:gd name="connsiteX68" fmla="*/ 1054539 w 3683439"/>
              <a:gd name="connsiteY68" fmla="*/ 4606462 h 4644562"/>
              <a:gd name="connsiteX69" fmla="*/ 2857939 w 3683439"/>
              <a:gd name="connsiteY69" fmla="*/ 4644562 h 4644562"/>
              <a:gd name="connsiteX70" fmla="*/ 3632639 w 3683439"/>
              <a:gd name="connsiteY70" fmla="*/ 4631862 h 4644562"/>
              <a:gd name="connsiteX71" fmla="*/ 3670739 w 3683439"/>
              <a:gd name="connsiteY71" fmla="*/ 4606462 h 4644562"/>
              <a:gd name="connsiteX72" fmla="*/ 3683439 w 3683439"/>
              <a:gd name="connsiteY72" fmla="*/ 4479462 h 4644562"/>
              <a:gd name="connsiteX73" fmla="*/ 3670739 w 3683439"/>
              <a:gd name="connsiteY73" fmla="*/ 3755562 h 4644562"/>
              <a:gd name="connsiteX74" fmla="*/ 3632639 w 3683439"/>
              <a:gd name="connsiteY74" fmla="*/ 3450762 h 4644562"/>
              <a:gd name="connsiteX75" fmla="*/ 3607239 w 3683439"/>
              <a:gd name="connsiteY75" fmla="*/ 3247562 h 4644562"/>
              <a:gd name="connsiteX76" fmla="*/ 3594539 w 3683439"/>
              <a:gd name="connsiteY76" fmla="*/ 3107862 h 4644562"/>
              <a:gd name="connsiteX77" fmla="*/ 3556439 w 3683439"/>
              <a:gd name="connsiteY77" fmla="*/ 2968162 h 4644562"/>
              <a:gd name="connsiteX78" fmla="*/ 3531039 w 3683439"/>
              <a:gd name="connsiteY78" fmla="*/ 2625262 h 4644562"/>
              <a:gd name="connsiteX79" fmla="*/ 3556439 w 3683439"/>
              <a:gd name="connsiteY79" fmla="*/ 478962 h 4644562"/>
              <a:gd name="connsiteX80" fmla="*/ 3569139 w 3683439"/>
              <a:gd name="connsiteY80" fmla="*/ 390062 h 4644562"/>
              <a:gd name="connsiteX81" fmla="*/ 3594539 w 3683439"/>
              <a:gd name="connsiteY81" fmla="*/ 275762 h 4644562"/>
              <a:gd name="connsiteX82" fmla="*/ 3581839 w 3683439"/>
              <a:gd name="connsiteY82" fmla="*/ 21762 h 4644562"/>
              <a:gd name="connsiteX83" fmla="*/ 2413439 w 3683439"/>
              <a:gd name="connsiteY83" fmla="*/ 47162 h 4644562"/>
              <a:gd name="connsiteX84" fmla="*/ 2337239 w 3683439"/>
              <a:gd name="connsiteY84" fmla="*/ 59862 h 4644562"/>
              <a:gd name="connsiteX85" fmla="*/ 2057839 w 3683439"/>
              <a:gd name="connsiteY85" fmla="*/ 72562 h 4644562"/>
              <a:gd name="connsiteX86" fmla="*/ 1689539 w 3683439"/>
              <a:gd name="connsiteY86" fmla="*/ 110662 h 4644562"/>
              <a:gd name="connsiteX87" fmla="*/ 1143439 w 3683439"/>
              <a:gd name="connsiteY87" fmla="*/ 97962 h 4644562"/>
              <a:gd name="connsiteX88" fmla="*/ 1054539 w 3683439"/>
              <a:gd name="connsiteY88" fmla="*/ 97962 h 4644562"/>
              <a:gd name="connsiteX89" fmla="*/ 991039 w 3683439"/>
              <a:gd name="connsiteY8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562539 w 3683439"/>
              <a:gd name="connsiteY22" fmla="*/ 2015662 h 4644562"/>
              <a:gd name="connsiteX23" fmla="*/ 1524439 w 3683439"/>
              <a:gd name="connsiteY23" fmla="*/ 2129962 h 4644562"/>
              <a:gd name="connsiteX24" fmla="*/ 1511739 w 3683439"/>
              <a:gd name="connsiteY24" fmla="*/ 2168062 h 4644562"/>
              <a:gd name="connsiteX25" fmla="*/ 1473639 w 3683439"/>
              <a:gd name="connsiteY25" fmla="*/ 2193462 h 4644562"/>
              <a:gd name="connsiteX26" fmla="*/ 1448239 w 3683439"/>
              <a:gd name="connsiteY26" fmla="*/ 2231562 h 4644562"/>
              <a:gd name="connsiteX27" fmla="*/ 1435539 w 3683439"/>
              <a:gd name="connsiteY27" fmla="*/ 2269662 h 4644562"/>
              <a:gd name="connsiteX28" fmla="*/ 1397439 w 3683439"/>
              <a:gd name="connsiteY28" fmla="*/ 2307762 h 4644562"/>
              <a:gd name="connsiteX29" fmla="*/ 1372039 w 3683439"/>
              <a:gd name="connsiteY29" fmla="*/ 2345862 h 4644562"/>
              <a:gd name="connsiteX30" fmla="*/ 1333939 w 3683439"/>
              <a:gd name="connsiteY30" fmla="*/ 2358562 h 4644562"/>
              <a:gd name="connsiteX31" fmla="*/ 1308539 w 3683439"/>
              <a:gd name="connsiteY31" fmla="*/ 2396662 h 4644562"/>
              <a:gd name="connsiteX32" fmla="*/ 1219639 w 3683439"/>
              <a:gd name="connsiteY32" fmla="*/ 2434762 h 4644562"/>
              <a:gd name="connsiteX33" fmla="*/ 1130739 w 3683439"/>
              <a:gd name="connsiteY33" fmla="*/ 2485562 h 4644562"/>
              <a:gd name="connsiteX34" fmla="*/ 1041839 w 3683439"/>
              <a:gd name="connsiteY34" fmla="*/ 2536362 h 4644562"/>
              <a:gd name="connsiteX35" fmla="*/ 991039 w 3683439"/>
              <a:gd name="connsiteY35" fmla="*/ 2549062 h 4644562"/>
              <a:gd name="connsiteX36" fmla="*/ 952939 w 3683439"/>
              <a:gd name="connsiteY36" fmla="*/ 2587162 h 4644562"/>
              <a:gd name="connsiteX37" fmla="*/ 914839 w 3683439"/>
              <a:gd name="connsiteY37" fmla="*/ 2612562 h 4644562"/>
              <a:gd name="connsiteX38" fmla="*/ 851339 w 3683439"/>
              <a:gd name="connsiteY38" fmla="*/ 2752262 h 4644562"/>
              <a:gd name="connsiteX39" fmla="*/ 800539 w 3683439"/>
              <a:gd name="connsiteY39" fmla="*/ 2803062 h 4644562"/>
              <a:gd name="connsiteX40" fmla="*/ 749739 w 3683439"/>
              <a:gd name="connsiteY40" fmla="*/ 2853862 h 4644562"/>
              <a:gd name="connsiteX41" fmla="*/ 711639 w 3683439"/>
              <a:gd name="connsiteY41" fmla="*/ 2879262 h 4644562"/>
              <a:gd name="connsiteX42" fmla="*/ 660839 w 3683439"/>
              <a:gd name="connsiteY42" fmla="*/ 2955462 h 4644562"/>
              <a:gd name="connsiteX43" fmla="*/ 635439 w 3683439"/>
              <a:gd name="connsiteY43" fmla="*/ 3044362 h 4644562"/>
              <a:gd name="connsiteX44" fmla="*/ 648139 w 3683439"/>
              <a:gd name="connsiteY44" fmla="*/ 3450762 h 4644562"/>
              <a:gd name="connsiteX45" fmla="*/ 673539 w 3683439"/>
              <a:gd name="connsiteY45" fmla="*/ 3488862 h 4644562"/>
              <a:gd name="connsiteX46" fmla="*/ 698939 w 3683439"/>
              <a:gd name="connsiteY46" fmla="*/ 3641262 h 4644562"/>
              <a:gd name="connsiteX47" fmla="*/ 711639 w 3683439"/>
              <a:gd name="connsiteY47" fmla="*/ 3692062 h 4644562"/>
              <a:gd name="connsiteX48" fmla="*/ 698939 w 3683439"/>
              <a:gd name="connsiteY48" fmla="*/ 3933362 h 4644562"/>
              <a:gd name="connsiteX49" fmla="*/ 673539 w 3683439"/>
              <a:gd name="connsiteY49" fmla="*/ 3971462 h 4644562"/>
              <a:gd name="connsiteX50" fmla="*/ 660839 w 3683439"/>
              <a:gd name="connsiteY50" fmla="*/ 4009562 h 4644562"/>
              <a:gd name="connsiteX51" fmla="*/ 610039 w 3683439"/>
              <a:gd name="connsiteY51" fmla="*/ 4085762 h 4644562"/>
              <a:gd name="connsiteX52" fmla="*/ 571939 w 3683439"/>
              <a:gd name="connsiteY52" fmla="*/ 4161962 h 4644562"/>
              <a:gd name="connsiteX53" fmla="*/ 533839 w 3683439"/>
              <a:gd name="connsiteY53" fmla="*/ 4187362 h 4644562"/>
              <a:gd name="connsiteX54" fmla="*/ 495739 w 3683439"/>
              <a:gd name="connsiteY54" fmla="*/ 4263562 h 4644562"/>
              <a:gd name="connsiteX55" fmla="*/ 381439 w 3683439"/>
              <a:gd name="connsiteY55" fmla="*/ 4301662 h 4644562"/>
              <a:gd name="connsiteX56" fmla="*/ 343339 w 3683439"/>
              <a:gd name="connsiteY56" fmla="*/ 4314362 h 4644562"/>
              <a:gd name="connsiteX57" fmla="*/ 267139 w 3683439"/>
              <a:gd name="connsiteY57" fmla="*/ 4365162 h 4644562"/>
              <a:gd name="connsiteX58" fmla="*/ 229039 w 3683439"/>
              <a:gd name="connsiteY58" fmla="*/ 4390562 h 4644562"/>
              <a:gd name="connsiteX59" fmla="*/ 190939 w 3683439"/>
              <a:gd name="connsiteY59" fmla="*/ 4403262 h 4644562"/>
              <a:gd name="connsiteX60" fmla="*/ 140139 w 3683439"/>
              <a:gd name="connsiteY60" fmla="*/ 4454062 h 4644562"/>
              <a:gd name="connsiteX61" fmla="*/ 102039 w 3683439"/>
              <a:gd name="connsiteY61" fmla="*/ 4492162 h 4644562"/>
              <a:gd name="connsiteX62" fmla="*/ 63939 w 3683439"/>
              <a:gd name="connsiteY62" fmla="*/ 4504862 h 4644562"/>
              <a:gd name="connsiteX63" fmla="*/ 25839 w 3683439"/>
              <a:gd name="connsiteY63" fmla="*/ 4530262 h 4644562"/>
              <a:gd name="connsiteX64" fmla="*/ 439 w 3683439"/>
              <a:gd name="connsiteY64" fmla="*/ 4568362 h 4644562"/>
              <a:gd name="connsiteX65" fmla="*/ 38539 w 3683439"/>
              <a:gd name="connsiteY65" fmla="*/ 4581062 h 4644562"/>
              <a:gd name="connsiteX66" fmla="*/ 622739 w 3683439"/>
              <a:gd name="connsiteY66" fmla="*/ 4593762 h 4644562"/>
              <a:gd name="connsiteX67" fmla="*/ 1054539 w 3683439"/>
              <a:gd name="connsiteY67" fmla="*/ 4606462 h 4644562"/>
              <a:gd name="connsiteX68" fmla="*/ 2857939 w 3683439"/>
              <a:gd name="connsiteY68" fmla="*/ 4644562 h 4644562"/>
              <a:gd name="connsiteX69" fmla="*/ 3632639 w 3683439"/>
              <a:gd name="connsiteY69" fmla="*/ 4631862 h 4644562"/>
              <a:gd name="connsiteX70" fmla="*/ 3670739 w 3683439"/>
              <a:gd name="connsiteY70" fmla="*/ 4606462 h 4644562"/>
              <a:gd name="connsiteX71" fmla="*/ 3683439 w 3683439"/>
              <a:gd name="connsiteY71" fmla="*/ 4479462 h 4644562"/>
              <a:gd name="connsiteX72" fmla="*/ 3670739 w 3683439"/>
              <a:gd name="connsiteY72" fmla="*/ 3755562 h 4644562"/>
              <a:gd name="connsiteX73" fmla="*/ 3632639 w 3683439"/>
              <a:gd name="connsiteY73" fmla="*/ 3450762 h 4644562"/>
              <a:gd name="connsiteX74" fmla="*/ 3607239 w 3683439"/>
              <a:gd name="connsiteY74" fmla="*/ 3247562 h 4644562"/>
              <a:gd name="connsiteX75" fmla="*/ 3594539 w 3683439"/>
              <a:gd name="connsiteY75" fmla="*/ 3107862 h 4644562"/>
              <a:gd name="connsiteX76" fmla="*/ 3556439 w 3683439"/>
              <a:gd name="connsiteY76" fmla="*/ 2968162 h 4644562"/>
              <a:gd name="connsiteX77" fmla="*/ 3531039 w 3683439"/>
              <a:gd name="connsiteY77" fmla="*/ 2625262 h 4644562"/>
              <a:gd name="connsiteX78" fmla="*/ 3556439 w 3683439"/>
              <a:gd name="connsiteY78" fmla="*/ 478962 h 4644562"/>
              <a:gd name="connsiteX79" fmla="*/ 3569139 w 3683439"/>
              <a:gd name="connsiteY79" fmla="*/ 390062 h 4644562"/>
              <a:gd name="connsiteX80" fmla="*/ 3594539 w 3683439"/>
              <a:gd name="connsiteY80" fmla="*/ 275762 h 4644562"/>
              <a:gd name="connsiteX81" fmla="*/ 3581839 w 3683439"/>
              <a:gd name="connsiteY81" fmla="*/ 21762 h 4644562"/>
              <a:gd name="connsiteX82" fmla="*/ 2413439 w 3683439"/>
              <a:gd name="connsiteY82" fmla="*/ 47162 h 4644562"/>
              <a:gd name="connsiteX83" fmla="*/ 2337239 w 3683439"/>
              <a:gd name="connsiteY83" fmla="*/ 59862 h 4644562"/>
              <a:gd name="connsiteX84" fmla="*/ 2057839 w 3683439"/>
              <a:gd name="connsiteY84" fmla="*/ 72562 h 4644562"/>
              <a:gd name="connsiteX85" fmla="*/ 1689539 w 3683439"/>
              <a:gd name="connsiteY85" fmla="*/ 110662 h 4644562"/>
              <a:gd name="connsiteX86" fmla="*/ 1143439 w 3683439"/>
              <a:gd name="connsiteY86" fmla="*/ 97962 h 4644562"/>
              <a:gd name="connsiteX87" fmla="*/ 1054539 w 3683439"/>
              <a:gd name="connsiteY87" fmla="*/ 97962 h 4644562"/>
              <a:gd name="connsiteX88" fmla="*/ 991039 w 3683439"/>
              <a:gd name="connsiteY8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562539 w 3683439"/>
              <a:gd name="connsiteY21" fmla="*/ 2015662 h 4644562"/>
              <a:gd name="connsiteX22" fmla="*/ 1524439 w 3683439"/>
              <a:gd name="connsiteY22" fmla="*/ 2129962 h 4644562"/>
              <a:gd name="connsiteX23" fmla="*/ 1511739 w 3683439"/>
              <a:gd name="connsiteY23" fmla="*/ 2168062 h 4644562"/>
              <a:gd name="connsiteX24" fmla="*/ 1473639 w 3683439"/>
              <a:gd name="connsiteY24" fmla="*/ 2193462 h 4644562"/>
              <a:gd name="connsiteX25" fmla="*/ 1448239 w 3683439"/>
              <a:gd name="connsiteY25" fmla="*/ 2231562 h 4644562"/>
              <a:gd name="connsiteX26" fmla="*/ 1435539 w 3683439"/>
              <a:gd name="connsiteY26" fmla="*/ 2269662 h 4644562"/>
              <a:gd name="connsiteX27" fmla="*/ 1397439 w 3683439"/>
              <a:gd name="connsiteY27" fmla="*/ 2307762 h 4644562"/>
              <a:gd name="connsiteX28" fmla="*/ 1372039 w 3683439"/>
              <a:gd name="connsiteY28" fmla="*/ 2345862 h 4644562"/>
              <a:gd name="connsiteX29" fmla="*/ 1333939 w 3683439"/>
              <a:gd name="connsiteY29" fmla="*/ 2358562 h 4644562"/>
              <a:gd name="connsiteX30" fmla="*/ 1308539 w 3683439"/>
              <a:gd name="connsiteY30" fmla="*/ 2396662 h 4644562"/>
              <a:gd name="connsiteX31" fmla="*/ 1219639 w 3683439"/>
              <a:gd name="connsiteY31" fmla="*/ 2434762 h 4644562"/>
              <a:gd name="connsiteX32" fmla="*/ 1130739 w 3683439"/>
              <a:gd name="connsiteY32" fmla="*/ 2485562 h 4644562"/>
              <a:gd name="connsiteX33" fmla="*/ 1041839 w 3683439"/>
              <a:gd name="connsiteY33" fmla="*/ 2536362 h 4644562"/>
              <a:gd name="connsiteX34" fmla="*/ 991039 w 3683439"/>
              <a:gd name="connsiteY34" fmla="*/ 2549062 h 4644562"/>
              <a:gd name="connsiteX35" fmla="*/ 952939 w 3683439"/>
              <a:gd name="connsiteY35" fmla="*/ 2587162 h 4644562"/>
              <a:gd name="connsiteX36" fmla="*/ 914839 w 3683439"/>
              <a:gd name="connsiteY36" fmla="*/ 2612562 h 4644562"/>
              <a:gd name="connsiteX37" fmla="*/ 851339 w 3683439"/>
              <a:gd name="connsiteY37" fmla="*/ 2752262 h 4644562"/>
              <a:gd name="connsiteX38" fmla="*/ 800539 w 3683439"/>
              <a:gd name="connsiteY38" fmla="*/ 2803062 h 4644562"/>
              <a:gd name="connsiteX39" fmla="*/ 749739 w 3683439"/>
              <a:gd name="connsiteY39" fmla="*/ 2853862 h 4644562"/>
              <a:gd name="connsiteX40" fmla="*/ 711639 w 3683439"/>
              <a:gd name="connsiteY40" fmla="*/ 2879262 h 4644562"/>
              <a:gd name="connsiteX41" fmla="*/ 660839 w 3683439"/>
              <a:gd name="connsiteY41" fmla="*/ 2955462 h 4644562"/>
              <a:gd name="connsiteX42" fmla="*/ 635439 w 3683439"/>
              <a:gd name="connsiteY42" fmla="*/ 3044362 h 4644562"/>
              <a:gd name="connsiteX43" fmla="*/ 648139 w 3683439"/>
              <a:gd name="connsiteY43" fmla="*/ 3450762 h 4644562"/>
              <a:gd name="connsiteX44" fmla="*/ 673539 w 3683439"/>
              <a:gd name="connsiteY44" fmla="*/ 3488862 h 4644562"/>
              <a:gd name="connsiteX45" fmla="*/ 698939 w 3683439"/>
              <a:gd name="connsiteY45" fmla="*/ 3641262 h 4644562"/>
              <a:gd name="connsiteX46" fmla="*/ 711639 w 3683439"/>
              <a:gd name="connsiteY46" fmla="*/ 3692062 h 4644562"/>
              <a:gd name="connsiteX47" fmla="*/ 698939 w 3683439"/>
              <a:gd name="connsiteY47" fmla="*/ 3933362 h 4644562"/>
              <a:gd name="connsiteX48" fmla="*/ 673539 w 3683439"/>
              <a:gd name="connsiteY48" fmla="*/ 3971462 h 4644562"/>
              <a:gd name="connsiteX49" fmla="*/ 660839 w 3683439"/>
              <a:gd name="connsiteY49" fmla="*/ 4009562 h 4644562"/>
              <a:gd name="connsiteX50" fmla="*/ 610039 w 3683439"/>
              <a:gd name="connsiteY50" fmla="*/ 4085762 h 4644562"/>
              <a:gd name="connsiteX51" fmla="*/ 571939 w 3683439"/>
              <a:gd name="connsiteY51" fmla="*/ 4161962 h 4644562"/>
              <a:gd name="connsiteX52" fmla="*/ 533839 w 3683439"/>
              <a:gd name="connsiteY52" fmla="*/ 4187362 h 4644562"/>
              <a:gd name="connsiteX53" fmla="*/ 495739 w 3683439"/>
              <a:gd name="connsiteY53" fmla="*/ 4263562 h 4644562"/>
              <a:gd name="connsiteX54" fmla="*/ 381439 w 3683439"/>
              <a:gd name="connsiteY54" fmla="*/ 4301662 h 4644562"/>
              <a:gd name="connsiteX55" fmla="*/ 343339 w 3683439"/>
              <a:gd name="connsiteY55" fmla="*/ 4314362 h 4644562"/>
              <a:gd name="connsiteX56" fmla="*/ 267139 w 3683439"/>
              <a:gd name="connsiteY56" fmla="*/ 4365162 h 4644562"/>
              <a:gd name="connsiteX57" fmla="*/ 229039 w 3683439"/>
              <a:gd name="connsiteY57" fmla="*/ 4390562 h 4644562"/>
              <a:gd name="connsiteX58" fmla="*/ 190939 w 3683439"/>
              <a:gd name="connsiteY58" fmla="*/ 4403262 h 4644562"/>
              <a:gd name="connsiteX59" fmla="*/ 140139 w 3683439"/>
              <a:gd name="connsiteY59" fmla="*/ 4454062 h 4644562"/>
              <a:gd name="connsiteX60" fmla="*/ 102039 w 3683439"/>
              <a:gd name="connsiteY60" fmla="*/ 4492162 h 4644562"/>
              <a:gd name="connsiteX61" fmla="*/ 63939 w 3683439"/>
              <a:gd name="connsiteY61" fmla="*/ 4504862 h 4644562"/>
              <a:gd name="connsiteX62" fmla="*/ 25839 w 3683439"/>
              <a:gd name="connsiteY62" fmla="*/ 4530262 h 4644562"/>
              <a:gd name="connsiteX63" fmla="*/ 439 w 3683439"/>
              <a:gd name="connsiteY63" fmla="*/ 4568362 h 4644562"/>
              <a:gd name="connsiteX64" fmla="*/ 38539 w 3683439"/>
              <a:gd name="connsiteY64" fmla="*/ 4581062 h 4644562"/>
              <a:gd name="connsiteX65" fmla="*/ 622739 w 3683439"/>
              <a:gd name="connsiteY65" fmla="*/ 4593762 h 4644562"/>
              <a:gd name="connsiteX66" fmla="*/ 1054539 w 3683439"/>
              <a:gd name="connsiteY66" fmla="*/ 4606462 h 4644562"/>
              <a:gd name="connsiteX67" fmla="*/ 2857939 w 3683439"/>
              <a:gd name="connsiteY67" fmla="*/ 4644562 h 4644562"/>
              <a:gd name="connsiteX68" fmla="*/ 3632639 w 3683439"/>
              <a:gd name="connsiteY68" fmla="*/ 4631862 h 4644562"/>
              <a:gd name="connsiteX69" fmla="*/ 3670739 w 3683439"/>
              <a:gd name="connsiteY69" fmla="*/ 4606462 h 4644562"/>
              <a:gd name="connsiteX70" fmla="*/ 3683439 w 3683439"/>
              <a:gd name="connsiteY70" fmla="*/ 4479462 h 4644562"/>
              <a:gd name="connsiteX71" fmla="*/ 3670739 w 3683439"/>
              <a:gd name="connsiteY71" fmla="*/ 3755562 h 4644562"/>
              <a:gd name="connsiteX72" fmla="*/ 3632639 w 3683439"/>
              <a:gd name="connsiteY72" fmla="*/ 3450762 h 4644562"/>
              <a:gd name="connsiteX73" fmla="*/ 3607239 w 3683439"/>
              <a:gd name="connsiteY73" fmla="*/ 3247562 h 4644562"/>
              <a:gd name="connsiteX74" fmla="*/ 3594539 w 3683439"/>
              <a:gd name="connsiteY74" fmla="*/ 3107862 h 4644562"/>
              <a:gd name="connsiteX75" fmla="*/ 3556439 w 3683439"/>
              <a:gd name="connsiteY75" fmla="*/ 2968162 h 4644562"/>
              <a:gd name="connsiteX76" fmla="*/ 3531039 w 3683439"/>
              <a:gd name="connsiteY76" fmla="*/ 2625262 h 4644562"/>
              <a:gd name="connsiteX77" fmla="*/ 3556439 w 3683439"/>
              <a:gd name="connsiteY77" fmla="*/ 478962 h 4644562"/>
              <a:gd name="connsiteX78" fmla="*/ 3569139 w 3683439"/>
              <a:gd name="connsiteY78" fmla="*/ 390062 h 4644562"/>
              <a:gd name="connsiteX79" fmla="*/ 3594539 w 3683439"/>
              <a:gd name="connsiteY79" fmla="*/ 275762 h 4644562"/>
              <a:gd name="connsiteX80" fmla="*/ 3581839 w 3683439"/>
              <a:gd name="connsiteY80" fmla="*/ 21762 h 4644562"/>
              <a:gd name="connsiteX81" fmla="*/ 2413439 w 3683439"/>
              <a:gd name="connsiteY81" fmla="*/ 47162 h 4644562"/>
              <a:gd name="connsiteX82" fmla="*/ 2337239 w 3683439"/>
              <a:gd name="connsiteY82" fmla="*/ 59862 h 4644562"/>
              <a:gd name="connsiteX83" fmla="*/ 2057839 w 3683439"/>
              <a:gd name="connsiteY83" fmla="*/ 72562 h 4644562"/>
              <a:gd name="connsiteX84" fmla="*/ 1689539 w 3683439"/>
              <a:gd name="connsiteY84" fmla="*/ 110662 h 4644562"/>
              <a:gd name="connsiteX85" fmla="*/ 1143439 w 3683439"/>
              <a:gd name="connsiteY85" fmla="*/ 97962 h 4644562"/>
              <a:gd name="connsiteX86" fmla="*/ 1054539 w 3683439"/>
              <a:gd name="connsiteY86" fmla="*/ 97962 h 4644562"/>
              <a:gd name="connsiteX87" fmla="*/ 991039 w 3683439"/>
              <a:gd name="connsiteY87"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511739 w 3683439"/>
              <a:gd name="connsiteY22" fmla="*/ 2168062 h 4644562"/>
              <a:gd name="connsiteX23" fmla="*/ 1473639 w 3683439"/>
              <a:gd name="connsiteY23" fmla="*/ 2193462 h 4644562"/>
              <a:gd name="connsiteX24" fmla="*/ 1448239 w 3683439"/>
              <a:gd name="connsiteY24" fmla="*/ 2231562 h 4644562"/>
              <a:gd name="connsiteX25" fmla="*/ 1435539 w 3683439"/>
              <a:gd name="connsiteY25" fmla="*/ 2269662 h 4644562"/>
              <a:gd name="connsiteX26" fmla="*/ 1397439 w 3683439"/>
              <a:gd name="connsiteY26" fmla="*/ 2307762 h 4644562"/>
              <a:gd name="connsiteX27" fmla="*/ 1372039 w 3683439"/>
              <a:gd name="connsiteY27" fmla="*/ 2345862 h 4644562"/>
              <a:gd name="connsiteX28" fmla="*/ 1333939 w 3683439"/>
              <a:gd name="connsiteY28" fmla="*/ 2358562 h 4644562"/>
              <a:gd name="connsiteX29" fmla="*/ 1308539 w 3683439"/>
              <a:gd name="connsiteY29" fmla="*/ 2396662 h 4644562"/>
              <a:gd name="connsiteX30" fmla="*/ 1219639 w 3683439"/>
              <a:gd name="connsiteY30" fmla="*/ 2434762 h 4644562"/>
              <a:gd name="connsiteX31" fmla="*/ 1130739 w 3683439"/>
              <a:gd name="connsiteY31" fmla="*/ 2485562 h 4644562"/>
              <a:gd name="connsiteX32" fmla="*/ 1041839 w 3683439"/>
              <a:gd name="connsiteY32" fmla="*/ 2536362 h 4644562"/>
              <a:gd name="connsiteX33" fmla="*/ 991039 w 3683439"/>
              <a:gd name="connsiteY33" fmla="*/ 2549062 h 4644562"/>
              <a:gd name="connsiteX34" fmla="*/ 952939 w 3683439"/>
              <a:gd name="connsiteY34" fmla="*/ 2587162 h 4644562"/>
              <a:gd name="connsiteX35" fmla="*/ 914839 w 3683439"/>
              <a:gd name="connsiteY35" fmla="*/ 2612562 h 4644562"/>
              <a:gd name="connsiteX36" fmla="*/ 851339 w 3683439"/>
              <a:gd name="connsiteY36" fmla="*/ 2752262 h 4644562"/>
              <a:gd name="connsiteX37" fmla="*/ 800539 w 3683439"/>
              <a:gd name="connsiteY37" fmla="*/ 2803062 h 4644562"/>
              <a:gd name="connsiteX38" fmla="*/ 749739 w 3683439"/>
              <a:gd name="connsiteY38" fmla="*/ 2853862 h 4644562"/>
              <a:gd name="connsiteX39" fmla="*/ 711639 w 3683439"/>
              <a:gd name="connsiteY39" fmla="*/ 2879262 h 4644562"/>
              <a:gd name="connsiteX40" fmla="*/ 660839 w 3683439"/>
              <a:gd name="connsiteY40" fmla="*/ 2955462 h 4644562"/>
              <a:gd name="connsiteX41" fmla="*/ 635439 w 3683439"/>
              <a:gd name="connsiteY41" fmla="*/ 3044362 h 4644562"/>
              <a:gd name="connsiteX42" fmla="*/ 648139 w 3683439"/>
              <a:gd name="connsiteY42" fmla="*/ 3450762 h 4644562"/>
              <a:gd name="connsiteX43" fmla="*/ 673539 w 3683439"/>
              <a:gd name="connsiteY43" fmla="*/ 3488862 h 4644562"/>
              <a:gd name="connsiteX44" fmla="*/ 698939 w 3683439"/>
              <a:gd name="connsiteY44" fmla="*/ 3641262 h 4644562"/>
              <a:gd name="connsiteX45" fmla="*/ 711639 w 3683439"/>
              <a:gd name="connsiteY45" fmla="*/ 3692062 h 4644562"/>
              <a:gd name="connsiteX46" fmla="*/ 698939 w 3683439"/>
              <a:gd name="connsiteY46" fmla="*/ 3933362 h 4644562"/>
              <a:gd name="connsiteX47" fmla="*/ 673539 w 3683439"/>
              <a:gd name="connsiteY47" fmla="*/ 3971462 h 4644562"/>
              <a:gd name="connsiteX48" fmla="*/ 660839 w 3683439"/>
              <a:gd name="connsiteY48" fmla="*/ 4009562 h 4644562"/>
              <a:gd name="connsiteX49" fmla="*/ 610039 w 3683439"/>
              <a:gd name="connsiteY49" fmla="*/ 4085762 h 4644562"/>
              <a:gd name="connsiteX50" fmla="*/ 571939 w 3683439"/>
              <a:gd name="connsiteY50" fmla="*/ 4161962 h 4644562"/>
              <a:gd name="connsiteX51" fmla="*/ 533839 w 3683439"/>
              <a:gd name="connsiteY51" fmla="*/ 4187362 h 4644562"/>
              <a:gd name="connsiteX52" fmla="*/ 495739 w 3683439"/>
              <a:gd name="connsiteY52" fmla="*/ 4263562 h 4644562"/>
              <a:gd name="connsiteX53" fmla="*/ 381439 w 3683439"/>
              <a:gd name="connsiteY53" fmla="*/ 4301662 h 4644562"/>
              <a:gd name="connsiteX54" fmla="*/ 343339 w 3683439"/>
              <a:gd name="connsiteY54" fmla="*/ 4314362 h 4644562"/>
              <a:gd name="connsiteX55" fmla="*/ 267139 w 3683439"/>
              <a:gd name="connsiteY55" fmla="*/ 4365162 h 4644562"/>
              <a:gd name="connsiteX56" fmla="*/ 229039 w 3683439"/>
              <a:gd name="connsiteY56" fmla="*/ 4390562 h 4644562"/>
              <a:gd name="connsiteX57" fmla="*/ 190939 w 3683439"/>
              <a:gd name="connsiteY57" fmla="*/ 4403262 h 4644562"/>
              <a:gd name="connsiteX58" fmla="*/ 140139 w 3683439"/>
              <a:gd name="connsiteY58" fmla="*/ 4454062 h 4644562"/>
              <a:gd name="connsiteX59" fmla="*/ 102039 w 3683439"/>
              <a:gd name="connsiteY59" fmla="*/ 4492162 h 4644562"/>
              <a:gd name="connsiteX60" fmla="*/ 63939 w 3683439"/>
              <a:gd name="connsiteY60" fmla="*/ 4504862 h 4644562"/>
              <a:gd name="connsiteX61" fmla="*/ 25839 w 3683439"/>
              <a:gd name="connsiteY61" fmla="*/ 4530262 h 4644562"/>
              <a:gd name="connsiteX62" fmla="*/ 439 w 3683439"/>
              <a:gd name="connsiteY62" fmla="*/ 4568362 h 4644562"/>
              <a:gd name="connsiteX63" fmla="*/ 38539 w 3683439"/>
              <a:gd name="connsiteY63" fmla="*/ 4581062 h 4644562"/>
              <a:gd name="connsiteX64" fmla="*/ 622739 w 3683439"/>
              <a:gd name="connsiteY64" fmla="*/ 4593762 h 4644562"/>
              <a:gd name="connsiteX65" fmla="*/ 1054539 w 3683439"/>
              <a:gd name="connsiteY65" fmla="*/ 4606462 h 4644562"/>
              <a:gd name="connsiteX66" fmla="*/ 2857939 w 3683439"/>
              <a:gd name="connsiteY66" fmla="*/ 4644562 h 4644562"/>
              <a:gd name="connsiteX67" fmla="*/ 3632639 w 3683439"/>
              <a:gd name="connsiteY67" fmla="*/ 4631862 h 4644562"/>
              <a:gd name="connsiteX68" fmla="*/ 3670739 w 3683439"/>
              <a:gd name="connsiteY68" fmla="*/ 4606462 h 4644562"/>
              <a:gd name="connsiteX69" fmla="*/ 3683439 w 3683439"/>
              <a:gd name="connsiteY69" fmla="*/ 4479462 h 4644562"/>
              <a:gd name="connsiteX70" fmla="*/ 3670739 w 3683439"/>
              <a:gd name="connsiteY70" fmla="*/ 3755562 h 4644562"/>
              <a:gd name="connsiteX71" fmla="*/ 3632639 w 3683439"/>
              <a:gd name="connsiteY71" fmla="*/ 3450762 h 4644562"/>
              <a:gd name="connsiteX72" fmla="*/ 3607239 w 3683439"/>
              <a:gd name="connsiteY72" fmla="*/ 3247562 h 4644562"/>
              <a:gd name="connsiteX73" fmla="*/ 3594539 w 3683439"/>
              <a:gd name="connsiteY73" fmla="*/ 3107862 h 4644562"/>
              <a:gd name="connsiteX74" fmla="*/ 3556439 w 3683439"/>
              <a:gd name="connsiteY74" fmla="*/ 2968162 h 4644562"/>
              <a:gd name="connsiteX75" fmla="*/ 3531039 w 3683439"/>
              <a:gd name="connsiteY75" fmla="*/ 2625262 h 4644562"/>
              <a:gd name="connsiteX76" fmla="*/ 3556439 w 3683439"/>
              <a:gd name="connsiteY76" fmla="*/ 478962 h 4644562"/>
              <a:gd name="connsiteX77" fmla="*/ 3569139 w 3683439"/>
              <a:gd name="connsiteY77" fmla="*/ 390062 h 4644562"/>
              <a:gd name="connsiteX78" fmla="*/ 3594539 w 3683439"/>
              <a:gd name="connsiteY78" fmla="*/ 275762 h 4644562"/>
              <a:gd name="connsiteX79" fmla="*/ 3581839 w 3683439"/>
              <a:gd name="connsiteY79" fmla="*/ 21762 h 4644562"/>
              <a:gd name="connsiteX80" fmla="*/ 2413439 w 3683439"/>
              <a:gd name="connsiteY80" fmla="*/ 47162 h 4644562"/>
              <a:gd name="connsiteX81" fmla="*/ 2337239 w 3683439"/>
              <a:gd name="connsiteY81" fmla="*/ 59862 h 4644562"/>
              <a:gd name="connsiteX82" fmla="*/ 2057839 w 3683439"/>
              <a:gd name="connsiteY82" fmla="*/ 72562 h 4644562"/>
              <a:gd name="connsiteX83" fmla="*/ 1689539 w 3683439"/>
              <a:gd name="connsiteY83" fmla="*/ 110662 h 4644562"/>
              <a:gd name="connsiteX84" fmla="*/ 1143439 w 3683439"/>
              <a:gd name="connsiteY84" fmla="*/ 97962 h 4644562"/>
              <a:gd name="connsiteX85" fmla="*/ 1054539 w 3683439"/>
              <a:gd name="connsiteY85" fmla="*/ 97962 h 4644562"/>
              <a:gd name="connsiteX86" fmla="*/ 991039 w 3683439"/>
              <a:gd name="connsiteY8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448239 w 3683439"/>
              <a:gd name="connsiteY23" fmla="*/ 2231562 h 4644562"/>
              <a:gd name="connsiteX24" fmla="*/ 1435539 w 3683439"/>
              <a:gd name="connsiteY24" fmla="*/ 2269662 h 4644562"/>
              <a:gd name="connsiteX25" fmla="*/ 1397439 w 3683439"/>
              <a:gd name="connsiteY25" fmla="*/ 2307762 h 4644562"/>
              <a:gd name="connsiteX26" fmla="*/ 1372039 w 3683439"/>
              <a:gd name="connsiteY26" fmla="*/ 2345862 h 4644562"/>
              <a:gd name="connsiteX27" fmla="*/ 1333939 w 3683439"/>
              <a:gd name="connsiteY27" fmla="*/ 2358562 h 4644562"/>
              <a:gd name="connsiteX28" fmla="*/ 1308539 w 3683439"/>
              <a:gd name="connsiteY28" fmla="*/ 2396662 h 4644562"/>
              <a:gd name="connsiteX29" fmla="*/ 1219639 w 3683439"/>
              <a:gd name="connsiteY29" fmla="*/ 2434762 h 4644562"/>
              <a:gd name="connsiteX30" fmla="*/ 1130739 w 3683439"/>
              <a:gd name="connsiteY30" fmla="*/ 2485562 h 4644562"/>
              <a:gd name="connsiteX31" fmla="*/ 1041839 w 3683439"/>
              <a:gd name="connsiteY31" fmla="*/ 2536362 h 4644562"/>
              <a:gd name="connsiteX32" fmla="*/ 991039 w 3683439"/>
              <a:gd name="connsiteY32" fmla="*/ 2549062 h 4644562"/>
              <a:gd name="connsiteX33" fmla="*/ 952939 w 3683439"/>
              <a:gd name="connsiteY33" fmla="*/ 2587162 h 4644562"/>
              <a:gd name="connsiteX34" fmla="*/ 914839 w 3683439"/>
              <a:gd name="connsiteY34" fmla="*/ 2612562 h 4644562"/>
              <a:gd name="connsiteX35" fmla="*/ 851339 w 3683439"/>
              <a:gd name="connsiteY35" fmla="*/ 2752262 h 4644562"/>
              <a:gd name="connsiteX36" fmla="*/ 800539 w 3683439"/>
              <a:gd name="connsiteY36" fmla="*/ 2803062 h 4644562"/>
              <a:gd name="connsiteX37" fmla="*/ 749739 w 3683439"/>
              <a:gd name="connsiteY37" fmla="*/ 2853862 h 4644562"/>
              <a:gd name="connsiteX38" fmla="*/ 711639 w 3683439"/>
              <a:gd name="connsiteY38" fmla="*/ 2879262 h 4644562"/>
              <a:gd name="connsiteX39" fmla="*/ 660839 w 3683439"/>
              <a:gd name="connsiteY39" fmla="*/ 2955462 h 4644562"/>
              <a:gd name="connsiteX40" fmla="*/ 635439 w 3683439"/>
              <a:gd name="connsiteY40" fmla="*/ 3044362 h 4644562"/>
              <a:gd name="connsiteX41" fmla="*/ 648139 w 3683439"/>
              <a:gd name="connsiteY41" fmla="*/ 3450762 h 4644562"/>
              <a:gd name="connsiteX42" fmla="*/ 673539 w 3683439"/>
              <a:gd name="connsiteY42" fmla="*/ 3488862 h 4644562"/>
              <a:gd name="connsiteX43" fmla="*/ 698939 w 3683439"/>
              <a:gd name="connsiteY43" fmla="*/ 3641262 h 4644562"/>
              <a:gd name="connsiteX44" fmla="*/ 711639 w 3683439"/>
              <a:gd name="connsiteY44" fmla="*/ 3692062 h 4644562"/>
              <a:gd name="connsiteX45" fmla="*/ 698939 w 3683439"/>
              <a:gd name="connsiteY45" fmla="*/ 3933362 h 4644562"/>
              <a:gd name="connsiteX46" fmla="*/ 673539 w 3683439"/>
              <a:gd name="connsiteY46" fmla="*/ 3971462 h 4644562"/>
              <a:gd name="connsiteX47" fmla="*/ 660839 w 3683439"/>
              <a:gd name="connsiteY47" fmla="*/ 4009562 h 4644562"/>
              <a:gd name="connsiteX48" fmla="*/ 610039 w 3683439"/>
              <a:gd name="connsiteY48" fmla="*/ 4085762 h 4644562"/>
              <a:gd name="connsiteX49" fmla="*/ 571939 w 3683439"/>
              <a:gd name="connsiteY49" fmla="*/ 4161962 h 4644562"/>
              <a:gd name="connsiteX50" fmla="*/ 533839 w 3683439"/>
              <a:gd name="connsiteY50" fmla="*/ 4187362 h 4644562"/>
              <a:gd name="connsiteX51" fmla="*/ 495739 w 3683439"/>
              <a:gd name="connsiteY51" fmla="*/ 4263562 h 4644562"/>
              <a:gd name="connsiteX52" fmla="*/ 381439 w 3683439"/>
              <a:gd name="connsiteY52" fmla="*/ 4301662 h 4644562"/>
              <a:gd name="connsiteX53" fmla="*/ 343339 w 3683439"/>
              <a:gd name="connsiteY53" fmla="*/ 4314362 h 4644562"/>
              <a:gd name="connsiteX54" fmla="*/ 267139 w 3683439"/>
              <a:gd name="connsiteY54" fmla="*/ 4365162 h 4644562"/>
              <a:gd name="connsiteX55" fmla="*/ 229039 w 3683439"/>
              <a:gd name="connsiteY55" fmla="*/ 4390562 h 4644562"/>
              <a:gd name="connsiteX56" fmla="*/ 190939 w 3683439"/>
              <a:gd name="connsiteY56" fmla="*/ 4403262 h 4644562"/>
              <a:gd name="connsiteX57" fmla="*/ 140139 w 3683439"/>
              <a:gd name="connsiteY57" fmla="*/ 4454062 h 4644562"/>
              <a:gd name="connsiteX58" fmla="*/ 102039 w 3683439"/>
              <a:gd name="connsiteY58" fmla="*/ 4492162 h 4644562"/>
              <a:gd name="connsiteX59" fmla="*/ 63939 w 3683439"/>
              <a:gd name="connsiteY59" fmla="*/ 4504862 h 4644562"/>
              <a:gd name="connsiteX60" fmla="*/ 25839 w 3683439"/>
              <a:gd name="connsiteY60" fmla="*/ 4530262 h 4644562"/>
              <a:gd name="connsiteX61" fmla="*/ 439 w 3683439"/>
              <a:gd name="connsiteY61" fmla="*/ 4568362 h 4644562"/>
              <a:gd name="connsiteX62" fmla="*/ 38539 w 3683439"/>
              <a:gd name="connsiteY62" fmla="*/ 4581062 h 4644562"/>
              <a:gd name="connsiteX63" fmla="*/ 622739 w 3683439"/>
              <a:gd name="connsiteY63" fmla="*/ 4593762 h 4644562"/>
              <a:gd name="connsiteX64" fmla="*/ 1054539 w 3683439"/>
              <a:gd name="connsiteY64" fmla="*/ 4606462 h 4644562"/>
              <a:gd name="connsiteX65" fmla="*/ 2857939 w 3683439"/>
              <a:gd name="connsiteY65" fmla="*/ 4644562 h 4644562"/>
              <a:gd name="connsiteX66" fmla="*/ 3632639 w 3683439"/>
              <a:gd name="connsiteY66" fmla="*/ 4631862 h 4644562"/>
              <a:gd name="connsiteX67" fmla="*/ 3670739 w 3683439"/>
              <a:gd name="connsiteY67" fmla="*/ 4606462 h 4644562"/>
              <a:gd name="connsiteX68" fmla="*/ 3683439 w 3683439"/>
              <a:gd name="connsiteY68" fmla="*/ 4479462 h 4644562"/>
              <a:gd name="connsiteX69" fmla="*/ 3670739 w 3683439"/>
              <a:gd name="connsiteY69" fmla="*/ 3755562 h 4644562"/>
              <a:gd name="connsiteX70" fmla="*/ 3632639 w 3683439"/>
              <a:gd name="connsiteY70" fmla="*/ 3450762 h 4644562"/>
              <a:gd name="connsiteX71" fmla="*/ 3607239 w 3683439"/>
              <a:gd name="connsiteY71" fmla="*/ 3247562 h 4644562"/>
              <a:gd name="connsiteX72" fmla="*/ 3594539 w 3683439"/>
              <a:gd name="connsiteY72" fmla="*/ 3107862 h 4644562"/>
              <a:gd name="connsiteX73" fmla="*/ 3556439 w 3683439"/>
              <a:gd name="connsiteY73" fmla="*/ 2968162 h 4644562"/>
              <a:gd name="connsiteX74" fmla="*/ 3531039 w 3683439"/>
              <a:gd name="connsiteY74" fmla="*/ 2625262 h 4644562"/>
              <a:gd name="connsiteX75" fmla="*/ 3556439 w 3683439"/>
              <a:gd name="connsiteY75" fmla="*/ 478962 h 4644562"/>
              <a:gd name="connsiteX76" fmla="*/ 3569139 w 3683439"/>
              <a:gd name="connsiteY76" fmla="*/ 390062 h 4644562"/>
              <a:gd name="connsiteX77" fmla="*/ 3594539 w 3683439"/>
              <a:gd name="connsiteY77" fmla="*/ 275762 h 4644562"/>
              <a:gd name="connsiteX78" fmla="*/ 3581839 w 3683439"/>
              <a:gd name="connsiteY78" fmla="*/ 21762 h 4644562"/>
              <a:gd name="connsiteX79" fmla="*/ 2413439 w 3683439"/>
              <a:gd name="connsiteY79" fmla="*/ 47162 h 4644562"/>
              <a:gd name="connsiteX80" fmla="*/ 2337239 w 3683439"/>
              <a:gd name="connsiteY80" fmla="*/ 59862 h 4644562"/>
              <a:gd name="connsiteX81" fmla="*/ 2057839 w 3683439"/>
              <a:gd name="connsiteY81" fmla="*/ 72562 h 4644562"/>
              <a:gd name="connsiteX82" fmla="*/ 1689539 w 3683439"/>
              <a:gd name="connsiteY82" fmla="*/ 110662 h 4644562"/>
              <a:gd name="connsiteX83" fmla="*/ 1143439 w 3683439"/>
              <a:gd name="connsiteY83" fmla="*/ 97962 h 4644562"/>
              <a:gd name="connsiteX84" fmla="*/ 1054539 w 3683439"/>
              <a:gd name="connsiteY84" fmla="*/ 97962 h 4644562"/>
              <a:gd name="connsiteX85" fmla="*/ 991039 w 3683439"/>
              <a:gd name="connsiteY85"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435539 w 3683439"/>
              <a:gd name="connsiteY23" fmla="*/ 2269662 h 4644562"/>
              <a:gd name="connsiteX24" fmla="*/ 1397439 w 3683439"/>
              <a:gd name="connsiteY24" fmla="*/ 2307762 h 4644562"/>
              <a:gd name="connsiteX25" fmla="*/ 1372039 w 3683439"/>
              <a:gd name="connsiteY25" fmla="*/ 2345862 h 4644562"/>
              <a:gd name="connsiteX26" fmla="*/ 1333939 w 3683439"/>
              <a:gd name="connsiteY26" fmla="*/ 2358562 h 4644562"/>
              <a:gd name="connsiteX27" fmla="*/ 1308539 w 3683439"/>
              <a:gd name="connsiteY27" fmla="*/ 2396662 h 4644562"/>
              <a:gd name="connsiteX28" fmla="*/ 1219639 w 3683439"/>
              <a:gd name="connsiteY28" fmla="*/ 2434762 h 4644562"/>
              <a:gd name="connsiteX29" fmla="*/ 1130739 w 3683439"/>
              <a:gd name="connsiteY29" fmla="*/ 2485562 h 4644562"/>
              <a:gd name="connsiteX30" fmla="*/ 1041839 w 3683439"/>
              <a:gd name="connsiteY30" fmla="*/ 2536362 h 4644562"/>
              <a:gd name="connsiteX31" fmla="*/ 991039 w 3683439"/>
              <a:gd name="connsiteY31" fmla="*/ 2549062 h 4644562"/>
              <a:gd name="connsiteX32" fmla="*/ 952939 w 3683439"/>
              <a:gd name="connsiteY32" fmla="*/ 2587162 h 4644562"/>
              <a:gd name="connsiteX33" fmla="*/ 914839 w 3683439"/>
              <a:gd name="connsiteY33" fmla="*/ 2612562 h 4644562"/>
              <a:gd name="connsiteX34" fmla="*/ 851339 w 3683439"/>
              <a:gd name="connsiteY34" fmla="*/ 2752262 h 4644562"/>
              <a:gd name="connsiteX35" fmla="*/ 800539 w 3683439"/>
              <a:gd name="connsiteY35" fmla="*/ 2803062 h 4644562"/>
              <a:gd name="connsiteX36" fmla="*/ 749739 w 3683439"/>
              <a:gd name="connsiteY36" fmla="*/ 2853862 h 4644562"/>
              <a:gd name="connsiteX37" fmla="*/ 711639 w 3683439"/>
              <a:gd name="connsiteY37" fmla="*/ 2879262 h 4644562"/>
              <a:gd name="connsiteX38" fmla="*/ 660839 w 3683439"/>
              <a:gd name="connsiteY38" fmla="*/ 2955462 h 4644562"/>
              <a:gd name="connsiteX39" fmla="*/ 635439 w 3683439"/>
              <a:gd name="connsiteY39" fmla="*/ 3044362 h 4644562"/>
              <a:gd name="connsiteX40" fmla="*/ 648139 w 3683439"/>
              <a:gd name="connsiteY40" fmla="*/ 3450762 h 4644562"/>
              <a:gd name="connsiteX41" fmla="*/ 673539 w 3683439"/>
              <a:gd name="connsiteY41" fmla="*/ 3488862 h 4644562"/>
              <a:gd name="connsiteX42" fmla="*/ 698939 w 3683439"/>
              <a:gd name="connsiteY42" fmla="*/ 3641262 h 4644562"/>
              <a:gd name="connsiteX43" fmla="*/ 711639 w 3683439"/>
              <a:gd name="connsiteY43" fmla="*/ 3692062 h 4644562"/>
              <a:gd name="connsiteX44" fmla="*/ 698939 w 3683439"/>
              <a:gd name="connsiteY44" fmla="*/ 3933362 h 4644562"/>
              <a:gd name="connsiteX45" fmla="*/ 673539 w 3683439"/>
              <a:gd name="connsiteY45" fmla="*/ 3971462 h 4644562"/>
              <a:gd name="connsiteX46" fmla="*/ 660839 w 3683439"/>
              <a:gd name="connsiteY46" fmla="*/ 4009562 h 4644562"/>
              <a:gd name="connsiteX47" fmla="*/ 610039 w 3683439"/>
              <a:gd name="connsiteY47" fmla="*/ 4085762 h 4644562"/>
              <a:gd name="connsiteX48" fmla="*/ 571939 w 3683439"/>
              <a:gd name="connsiteY48" fmla="*/ 4161962 h 4644562"/>
              <a:gd name="connsiteX49" fmla="*/ 533839 w 3683439"/>
              <a:gd name="connsiteY49" fmla="*/ 4187362 h 4644562"/>
              <a:gd name="connsiteX50" fmla="*/ 495739 w 3683439"/>
              <a:gd name="connsiteY50" fmla="*/ 4263562 h 4644562"/>
              <a:gd name="connsiteX51" fmla="*/ 381439 w 3683439"/>
              <a:gd name="connsiteY51" fmla="*/ 4301662 h 4644562"/>
              <a:gd name="connsiteX52" fmla="*/ 343339 w 3683439"/>
              <a:gd name="connsiteY52" fmla="*/ 4314362 h 4644562"/>
              <a:gd name="connsiteX53" fmla="*/ 267139 w 3683439"/>
              <a:gd name="connsiteY53" fmla="*/ 4365162 h 4644562"/>
              <a:gd name="connsiteX54" fmla="*/ 229039 w 3683439"/>
              <a:gd name="connsiteY54" fmla="*/ 4390562 h 4644562"/>
              <a:gd name="connsiteX55" fmla="*/ 190939 w 3683439"/>
              <a:gd name="connsiteY55" fmla="*/ 4403262 h 4644562"/>
              <a:gd name="connsiteX56" fmla="*/ 140139 w 3683439"/>
              <a:gd name="connsiteY56" fmla="*/ 4454062 h 4644562"/>
              <a:gd name="connsiteX57" fmla="*/ 102039 w 3683439"/>
              <a:gd name="connsiteY57" fmla="*/ 4492162 h 4644562"/>
              <a:gd name="connsiteX58" fmla="*/ 63939 w 3683439"/>
              <a:gd name="connsiteY58" fmla="*/ 4504862 h 4644562"/>
              <a:gd name="connsiteX59" fmla="*/ 25839 w 3683439"/>
              <a:gd name="connsiteY59" fmla="*/ 4530262 h 4644562"/>
              <a:gd name="connsiteX60" fmla="*/ 439 w 3683439"/>
              <a:gd name="connsiteY60" fmla="*/ 4568362 h 4644562"/>
              <a:gd name="connsiteX61" fmla="*/ 38539 w 3683439"/>
              <a:gd name="connsiteY61" fmla="*/ 4581062 h 4644562"/>
              <a:gd name="connsiteX62" fmla="*/ 622739 w 3683439"/>
              <a:gd name="connsiteY62" fmla="*/ 4593762 h 4644562"/>
              <a:gd name="connsiteX63" fmla="*/ 1054539 w 3683439"/>
              <a:gd name="connsiteY63" fmla="*/ 4606462 h 4644562"/>
              <a:gd name="connsiteX64" fmla="*/ 2857939 w 3683439"/>
              <a:gd name="connsiteY64" fmla="*/ 4644562 h 4644562"/>
              <a:gd name="connsiteX65" fmla="*/ 3632639 w 3683439"/>
              <a:gd name="connsiteY65" fmla="*/ 4631862 h 4644562"/>
              <a:gd name="connsiteX66" fmla="*/ 3670739 w 3683439"/>
              <a:gd name="connsiteY66" fmla="*/ 4606462 h 4644562"/>
              <a:gd name="connsiteX67" fmla="*/ 3683439 w 3683439"/>
              <a:gd name="connsiteY67" fmla="*/ 4479462 h 4644562"/>
              <a:gd name="connsiteX68" fmla="*/ 3670739 w 3683439"/>
              <a:gd name="connsiteY68" fmla="*/ 3755562 h 4644562"/>
              <a:gd name="connsiteX69" fmla="*/ 3632639 w 3683439"/>
              <a:gd name="connsiteY69" fmla="*/ 3450762 h 4644562"/>
              <a:gd name="connsiteX70" fmla="*/ 3607239 w 3683439"/>
              <a:gd name="connsiteY70" fmla="*/ 3247562 h 4644562"/>
              <a:gd name="connsiteX71" fmla="*/ 3594539 w 3683439"/>
              <a:gd name="connsiteY71" fmla="*/ 3107862 h 4644562"/>
              <a:gd name="connsiteX72" fmla="*/ 3556439 w 3683439"/>
              <a:gd name="connsiteY72" fmla="*/ 2968162 h 4644562"/>
              <a:gd name="connsiteX73" fmla="*/ 3531039 w 3683439"/>
              <a:gd name="connsiteY73" fmla="*/ 2625262 h 4644562"/>
              <a:gd name="connsiteX74" fmla="*/ 3556439 w 3683439"/>
              <a:gd name="connsiteY74" fmla="*/ 478962 h 4644562"/>
              <a:gd name="connsiteX75" fmla="*/ 3569139 w 3683439"/>
              <a:gd name="connsiteY75" fmla="*/ 390062 h 4644562"/>
              <a:gd name="connsiteX76" fmla="*/ 3594539 w 3683439"/>
              <a:gd name="connsiteY76" fmla="*/ 275762 h 4644562"/>
              <a:gd name="connsiteX77" fmla="*/ 3581839 w 3683439"/>
              <a:gd name="connsiteY77" fmla="*/ 21762 h 4644562"/>
              <a:gd name="connsiteX78" fmla="*/ 2413439 w 3683439"/>
              <a:gd name="connsiteY78" fmla="*/ 47162 h 4644562"/>
              <a:gd name="connsiteX79" fmla="*/ 2337239 w 3683439"/>
              <a:gd name="connsiteY79" fmla="*/ 59862 h 4644562"/>
              <a:gd name="connsiteX80" fmla="*/ 2057839 w 3683439"/>
              <a:gd name="connsiteY80" fmla="*/ 72562 h 4644562"/>
              <a:gd name="connsiteX81" fmla="*/ 1689539 w 3683439"/>
              <a:gd name="connsiteY81" fmla="*/ 110662 h 4644562"/>
              <a:gd name="connsiteX82" fmla="*/ 1143439 w 3683439"/>
              <a:gd name="connsiteY82" fmla="*/ 97962 h 4644562"/>
              <a:gd name="connsiteX83" fmla="*/ 1054539 w 3683439"/>
              <a:gd name="connsiteY83" fmla="*/ 97962 h 4644562"/>
              <a:gd name="connsiteX84" fmla="*/ 991039 w 3683439"/>
              <a:gd name="connsiteY84"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97439 w 3683439"/>
              <a:gd name="connsiteY23" fmla="*/ 2307762 h 4644562"/>
              <a:gd name="connsiteX24" fmla="*/ 1372039 w 3683439"/>
              <a:gd name="connsiteY24" fmla="*/ 2345862 h 4644562"/>
              <a:gd name="connsiteX25" fmla="*/ 1333939 w 3683439"/>
              <a:gd name="connsiteY25" fmla="*/ 2358562 h 4644562"/>
              <a:gd name="connsiteX26" fmla="*/ 1308539 w 3683439"/>
              <a:gd name="connsiteY26" fmla="*/ 2396662 h 4644562"/>
              <a:gd name="connsiteX27" fmla="*/ 1219639 w 3683439"/>
              <a:gd name="connsiteY27" fmla="*/ 2434762 h 4644562"/>
              <a:gd name="connsiteX28" fmla="*/ 1130739 w 3683439"/>
              <a:gd name="connsiteY28" fmla="*/ 2485562 h 4644562"/>
              <a:gd name="connsiteX29" fmla="*/ 1041839 w 3683439"/>
              <a:gd name="connsiteY29" fmla="*/ 2536362 h 4644562"/>
              <a:gd name="connsiteX30" fmla="*/ 991039 w 3683439"/>
              <a:gd name="connsiteY30" fmla="*/ 2549062 h 4644562"/>
              <a:gd name="connsiteX31" fmla="*/ 952939 w 3683439"/>
              <a:gd name="connsiteY31" fmla="*/ 2587162 h 4644562"/>
              <a:gd name="connsiteX32" fmla="*/ 914839 w 3683439"/>
              <a:gd name="connsiteY32" fmla="*/ 2612562 h 4644562"/>
              <a:gd name="connsiteX33" fmla="*/ 851339 w 3683439"/>
              <a:gd name="connsiteY33" fmla="*/ 2752262 h 4644562"/>
              <a:gd name="connsiteX34" fmla="*/ 800539 w 3683439"/>
              <a:gd name="connsiteY34" fmla="*/ 2803062 h 4644562"/>
              <a:gd name="connsiteX35" fmla="*/ 749739 w 3683439"/>
              <a:gd name="connsiteY35" fmla="*/ 2853862 h 4644562"/>
              <a:gd name="connsiteX36" fmla="*/ 711639 w 3683439"/>
              <a:gd name="connsiteY36" fmla="*/ 2879262 h 4644562"/>
              <a:gd name="connsiteX37" fmla="*/ 660839 w 3683439"/>
              <a:gd name="connsiteY37" fmla="*/ 2955462 h 4644562"/>
              <a:gd name="connsiteX38" fmla="*/ 635439 w 3683439"/>
              <a:gd name="connsiteY38" fmla="*/ 3044362 h 4644562"/>
              <a:gd name="connsiteX39" fmla="*/ 648139 w 3683439"/>
              <a:gd name="connsiteY39" fmla="*/ 3450762 h 4644562"/>
              <a:gd name="connsiteX40" fmla="*/ 673539 w 3683439"/>
              <a:gd name="connsiteY40" fmla="*/ 3488862 h 4644562"/>
              <a:gd name="connsiteX41" fmla="*/ 698939 w 3683439"/>
              <a:gd name="connsiteY41" fmla="*/ 3641262 h 4644562"/>
              <a:gd name="connsiteX42" fmla="*/ 711639 w 3683439"/>
              <a:gd name="connsiteY42" fmla="*/ 3692062 h 4644562"/>
              <a:gd name="connsiteX43" fmla="*/ 698939 w 3683439"/>
              <a:gd name="connsiteY43" fmla="*/ 3933362 h 4644562"/>
              <a:gd name="connsiteX44" fmla="*/ 673539 w 3683439"/>
              <a:gd name="connsiteY44" fmla="*/ 3971462 h 4644562"/>
              <a:gd name="connsiteX45" fmla="*/ 660839 w 3683439"/>
              <a:gd name="connsiteY45" fmla="*/ 4009562 h 4644562"/>
              <a:gd name="connsiteX46" fmla="*/ 610039 w 3683439"/>
              <a:gd name="connsiteY46" fmla="*/ 4085762 h 4644562"/>
              <a:gd name="connsiteX47" fmla="*/ 571939 w 3683439"/>
              <a:gd name="connsiteY47" fmla="*/ 4161962 h 4644562"/>
              <a:gd name="connsiteX48" fmla="*/ 533839 w 3683439"/>
              <a:gd name="connsiteY48" fmla="*/ 4187362 h 4644562"/>
              <a:gd name="connsiteX49" fmla="*/ 495739 w 3683439"/>
              <a:gd name="connsiteY49" fmla="*/ 4263562 h 4644562"/>
              <a:gd name="connsiteX50" fmla="*/ 381439 w 3683439"/>
              <a:gd name="connsiteY50" fmla="*/ 4301662 h 4644562"/>
              <a:gd name="connsiteX51" fmla="*/ 343339 w 3683439"/>
              <a:gd name="connsiteY51" fmla="*/ 4314362 h 4644562"/>
              <a:gd name="connsiteX52" fmla="*/ 267139 w 3683439"/>
              <a:gd name="connsiteY52" fmla="*/ 4365162 h 4644562"/>
              <a:gd name="connsiteX53" fmla="*/ 229039 w 3683439"/>
              <a:gd name="connsiteY53" fmla="*/ 4390562 h 4644562"/>
              <a:gd name="connsiteX54" fmla="*/ 190939 w 3683439"/>
              <a:gd name="connsiteY54" fmla="*/ 4403262 h 4644562"/>
              <a:gd name="connsiteX55" fmla="*/ 140139 w 3683439"/>
              <a:gd name="connsiteY55" fmla="*/ 4454062 h 4644562"/>
              <a:gd name="connsiteX56" fmla="*/ 102039 w 3683439"/>
              <a:gd name="connsiteY56" fmla="*/ 4492162 h 4644562"/>
              <a:gd name="connsiteX57" fmla="*/ 63939 w 3683439"/>
              <a:gd name="connsiteY57" fmla="*/ 4504862 h 4644562"/>
              <a:gd name="connsiteX58" fmla="*/ 25839 w 3683439"/>
              <a:gd name="connsiteY58" fmla="*/ 4530262 h 4644562"/>
              <a:gd name="connsiteX59" fmla="*/ 439 w 3683439"/>
              <a:gd name="connsiteY59" fmla="*/ 4568362 h 4644562"/>
              <a:gd name="connsiteX60" fmla="*/ 38539 w 3683439"/>
              <a:gd name="connsiteY60" fmla="*/ 4581062 h 4644562"/>
              <a:gd name="connsiteX61" fmla="*/ 622739 w 3683439"/>
              <a:gd name="connsiteY61" fmla="*/ 4593762 h 4644562"/>
              <a:gd name="connsiteX62" fmla="*/ 1054539 w 3683439"/>
              <a:gd name="connsiteY62" fmla="*/ 4606462 h 4644562"/>
              <a:gd name="connsiteX63" fmla="*/ 2857939 w 3683439"/>
              <a:gd name="connsiteY63" fmla="*/ 4644562 h 4644562"/>
              <a:gd name="connsiteX64" fmla="*/ 3632639 w 3683439"/>
              <a:gd name="connsiteY64" fmla="*/ 4631862 h 4644562"/>
              <a:gd name="connsiteX65" fmla="*/ 3670739 w 3683439"/>
              <a:gd name="connsiteY65" fmla="*/ 4606462 h 4644562"/>
              <a:gd name="connsiteX66" fmla="*/ 3683439 w 3683439"/>
              <a:gd name="connsiteY66" fmla="*/ 4479462 h 4644562"/>
              <a:gd name="connsiteX67" fmla="*/ 3670739 w 3683439"/>
              <a:gd name="connsiteY67" fmla="*/ 3755562 h 4644562"/>
              <a:gd name="connsiteX68" fmla="*/ 3632639 w 3683439"/>
              <a:gd name="connsiteY68" fmla="*/ 3450762 h 4644562"/>
              <a:gd name="connsiteX69" fmla="*/ 3607239 w 3683439"/>
              <a:gd name="connsiteY69" fmla="*/ 3247562 h 4644562"/>
              <a:gd name="connsiteX70" fmla="*/ 3594539 w 3683439"/>
              <a:gd name="connsiteY70" fmla="*/ 3107862 h 4644562"/>
              <a:gd name="connsiteX71" fmla="*/ 3556439 w 3683439"/>
              <a:gd name="connsiteY71" fmla="*/ 2968162 h 4644562"/>
              <a:gd name="connsiteX72" fmla="*/ 3531039 w 3683439"/>
              <a:gd name="connsiteY72" fmla="*/ 2625262 h 4644562"/>
              <a:gd name="connsiteX73" fmla="*/ 3556439 w 3683439"/>
              <a:gd name="connsiteY73" fmla="*/ 478962 h 4644562"/>
              <a:gd name="connsiteX74" fmla="*/ 3569139 w 3683439"/>
              <a:gd name="connsiteY74" fmla="*/ 390062 h 4644562"/>
              <a:gd name="connsiteX75" fmla="*/ 3594539 w 3683439"/>
              <a:gd name="connsiteY75" fmla="*/ 275762 h 4644562"/>
              <a:gd name="connsiteX76" fmla="*/ 3581839 w 3683439"/>
              <a:gd name="connsiteY76" fmla="*/ 21762 h 4644562"/>
              <a:gd name="connsiteX77" fmla="*/ 2413439 w 3683439"/>
              <a:gd name="connsiteY77" fmla="*/ 47162 h 4644562"/>
              <a:gd name="connsiteX78" fmla="*/ 2337239 w 3683439"/>
              <a:gd name="connsiteY78" fmla="*/ 59862 h 4644562"/>
              <a:gd name="connsiteX79" fmla="*/ 2057839 w 3683439"/>
              <a:gd name="connsiteY79" fmla="*/ 72562 h 4644562"/>
              <a:gd name="connsiteX80" fmla="*/ 1689539 w 3683439"/>
              <a:gd name="connsiteY80" fmla="*/ 110662 h 4644562"/>
              <a:gd name="connsiteX81" fmla="*/ 1143439 w 3683439"/>
              <a:gd name="connsiteY81" fmla="*/ 97962 h 4644562"/>
              <a:gd name="connsiteX82" fmla="*/ 1054539 w 3683439"/>
              <a:gd name="connsiteY82" fmla="*/ 97962 h 4644562"/>
              <a:gd name="connsiteX83" fmla="*/ 991039 w 3683439"/>
              <a:gd name="connsiteY83"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72039 w 3683439"/>
              <a:gd name="connsiteY23" fmla="*/ 2345862 h 4644562"/>
              <a:gd name="connsiteX24" fmla="*/ 1333939 w 3683439"/>
              <a:gd name="connsiteY24" fmla="*/ 2358562 h 4644562"/>
              <a:gd name="connsiteX25" fmla="*/ 1308539 w 3683439"/>
              <a:gd name="connsiteY25" fmla="*/ 2396662 h 4644562"/>
              <a:gd name="connsiteX26" fmla="*/ 1219639 w 3683439"/>
              <a:gd name="connsiteY26" fmla="*/ 2434762 h 4644562"/>
              <a:gd name="connsiteX27" fmla="*/ 1130739 w 3683439"/>
              <a:gd name="connsiteY27" fmla="*/ 2485562 h 4644562"/>
              <a:gd name="connsiteX28" fmla="*/ 1041839 w 3683439"/>
              <a:gd name="connsiteY28" fmla="*/ 2536362 h 4644562"/>
              <a:gd name="connsiteX29" fmla="*/ 991039 w 3683439"/>
              <a:gd name="connsiteY29" fmla="*/ 2549062 h 4644562"/>
              <a:gd name="connsiteX30" fmla="*/ 952939 w 3683439"/>
              <a:gd name="connsiteY30" fmla="*/ 2587162 h 4644562"/>
              <a:gd name="connsiteX31" fmla="*/ 914839 w 3683439"/>
              <a:gd name="connsiteY31" fmla="*/ 2612562 h 4644562"/>
              <a:gd name="connsiteX32" fmla="*/ 851339 w 3683439"/>
              <a:gd name="connsiteY32" fmla="*/ 2752262 h 4644562"/>
              <a:gd name="connsiteX33" fmla="*/ 800539 w 3683439"/>
              <a:gd name="connsiteY33" fmla="*/ 2803062 h 4644562"/>
              <a:gd name="connsiteX34" fmla="*/ 749739 w 3683439"/>
              <a:gd name="connsiteY34" fmla="*/ 2853862 h 4644562"/>
              <a:gd name="connsiteX35" fmla="*/ 711639 w 3683439"/>
              <a:gd name="connsiteY35" fmla="*/ 2879262 h 4644562"/>
              <a:gd name="connsiteX36" fmla="*/ 660839 w 3683439"/>
              <a:gd name="connsiteY36" fmla="*/ 2955462 h 4644562"/>
              <a:gd name="connsiteX37" fmla="*/ 635439 w 3683439"/>
              <a:gd name="connsiteY37" fmla="*/ 3044362 h 4644562"/>
              <a:gd name="connsiteX38" fmla="*/ 648139 w 3683439"/>
              <a:gd name="connsiteY38" fmla="*/ 3450762 h 4644562"/>
              <a:gd name="connsiteX39" fmla="*/ 673539 w 3683439"/>
              <a:gd name="connsiteY39" fmla="*/ 3488862 h 4644562"/>
              <a:gd name="connsiteX40" fmla="*/ 698939 w 3683439"/>
              <a:gd name="connsiteY40" fmla="*/ 3641262 h 4644562"/>
              <a:gd name="connsiteX41" fmla="*/ 711639 w 3683439"/>
              <a:gd name="connsiteY41" fmla="*/ 3692062 h 4644562"/>
              <a:gd name="connsiteX42" fmla="*/ 698939 w 3683439"/>
              <a:gd name="connsiteY42" fmla="*/ 3933362 h 4644562"/>
              <a:gd name="connsiteX43" fmla="*/ 673539 w 3683439"/>
              <a:gd name="connsiteY43" fmla="*/ 3971462 h 4644562"/>
              <a:gd name="connsiteX44" fmla="*/ 660839 w 3683439"/>
              <a:gd name="connsiteY44" fmla="*/ 4009562 h 4644562"/>
              <a:gd name="connsiteX45" fmla="*/ 610039 w 3683439"/>
              <a:gd name="connsiteY45" fmla="*/ 4085762 h 4644562"/>
              <a:gd name="connsiteX46" fmla="*/ 571939 w 3683439"/>
              <a:gd name="connsiteY46" fmla="*/ 4161962 h 4644562"/>
              <a:gd name="connsiteX47" fmla="*/ 533839 w 3683439"/>
              <a:gd name="connsiteY47" fmla="*/ 4187362 h 4644562"/>
              <a:gd name="connsiteX48" fmla="*/ 495739 w 3683439"/>
              <a:gd name="connsiteY48" fmla="*/ 4263562 h 4644562"/>
              <a:gd name="connsiteX49" fmla="*/ 381439 w 3683439"/>
              <a:gd name="connsiteY49" fmla="*/ 4301662 h 4644562"/>
              <a:gd name="connsiteX50" fmla="*/ 343339 w 3683439"/>
              <a:gd name="connsiteY50" fmla="*/ 4314362 h 4644562"/>
              <a:gd name="connsiteX51" fmla="*/ 267139 w 3683439"/>
              <a:gd name="connsiteY51" fmla="*/ 4365162 h 4644562"/>
              <a:gd name="connsiteX52" fmla="*/ 229039 w 3683439"/>
              <a:gd name="connsiteY52" fmla="*/ 4390562 h 4644562"/>
              <a:gd name="connsiteX53" fmla="*/ 190939 w 3683439"/>
              <a:gd name="connsiteY53" fmla="*/ 4403262 h 4644562"/>
              <a:gd name="connsiteX54" fmla="*/ 140139 w 3683439"/>
              <a:gd name="connsiteY54" fmla="*/ 4454062 h 4644562"/>
              <a:gd name="connsiteX55" fmla="*/ 102039 w 3683439"/>
              <a:gd name="connsiteY55" fmla="*/ 4492162 h 4644562"/>
              <a:gd name="connsiteX56" fmla="*/ 63939 w 3683439"/>
              <a:gd name="connsiteY56" fmla="*/ 4504862 h 4644562"/>
              <a:gd name="connsiteX57" fmla="*/ 25839 w 3683439"/>
              <a:gd name="connsiteY57" fmla="*/ 4530262 h 4644562"/>
              <a:gd name="connsiteX58" fmla="*/ 439 w 3683439"/>
              <a:gd name="connsiteY58" fmla="*/ 4568362 h 4644562"/>
              <a:gd name="connsiteX59" fmla="*/ 38539 w 3683439"/>
              <a:gd name="connsiteY59" fmla="*/ 4581062 h 4644562"/>
              <a:gd name="connsiteX60" fmla="*/ 622739 w 3683439"/>
              <a:gd name="connsiteY60" fmla="*/ 4593762 h 4644562"/>
              <a:gd name="connsiteX61" fmla="*/ 1054539 w 3683439"/>
              <a:gd name="connsiteY61" fmla="*/ 4606462 h 4644562"/>
              <a:gd name="connsiteX62" fmla="*/ 2857939 w 3683439"/>
              <a:gd name="connsiteY62" fmla="*/ 4644562 h 4644562"/>
              <a:gd name="connsiteX63" fmla="*/ 3632639 w 3683439"/>
              <a:gd name="connsiteY63" fmla="*/ 4631862 h 4644562"/>
              <a:gd name="connsiteX64" fmla="*/ 3670739 w 3683439"/>
              <a:gd name="connsiteY64" fmla="*/ 4606462 h 4644562"/>
              <a:gd name="connsiteX65" fmla="*/ 3683439 w 3683439"/>
              <a:gd name="connsiteY65" fmla="*/ 4479462 h 4644562"/>
              <a:gd name="connsiteX66" fmla="*/ 3670739 w 3683439"/>
              <a:gd name="connsiteY66" fmla="*/ 3755562 h 4644562"/>
              <a:gd name="connsiteX67" fmla="*/ 3632639 w 3683439"/>
              <a:gd name="connsiteY67" fmla="*/ 3450762 h 4644562"/>
              <a:gd name="connsiteX68" fmla="*/ 3607239 w 3683439"/>
              <a:gd name="connsiteY68" fmla="*/ 3247562 h 4644562"/>
              <a:gd name="connsiteX69" fmla="*/ 3594539 w 3683439"/>
              <a:gd name="connsiteY69" fmla="*/ 3107862 h 4644562"/>
              <a:gd name="connsiteX70" fmla="*/ 3556439 w 3683439"/>
              <a:gd name="connsiteY70" fmla="*/ 2968162 h 4644562"/>
              <a:gd name="connsiteX71" fmla="*/ 3531039 w 3683439"/>
              <a:gd name="connsiteY71" fmla="*/ 2625262 h 4644562"/>
              <a:gd name="connsiteX72" fmla="*/ 3556439 w 3683439"/>
              <a:gd name="connsiteY72" fmla="*/ 478962 h 4644562"/>
              <a:gd name="connsiteX73" fmla="*/ 3569139 w 3683439"/>
              <a:gd name="connsiteY73" fmla="*/ 390062 h 4644562"/>
              <a:gd name="connsiteX74" fmla="*/ 3594539 w 3683439"/>
              <a:gd name="connsiteY74" fmla="*/ 275762 h 4644562"/>
              <a:gd name="connsiteX75" fmla="*/ 3581839 w 3683439"/>
              <a:gd name="connsiteY75" fmla="*/ 21762 h 4644562"/>
              <a:gd name="connsiteX76" fmla="*/ 2413439 w 3683439"/>
              <a:gd name="connsiteY76" fmla="*/ 47162 h 4644562"/>
              <a:gd name="connsiteX77" fmla="*/ 2337239 w 3683439"/>
              <a:gd name="connsiteY77" fmla="*/ 59862 h 4644562"/>
              <a:gd name="connsiteX78" fmla="*/ 2057839 w 3683439"/>
              <a:gd name="connsiteY78" fmla="*/ 72562 h 4644562"/>
              <a:gd name="connsiteX79" fmla="*/ 1689539 w 3683439"/>
              <a:gd name="connsiteY79" fmla="*/ 110662 h 4644562"/>
              <a:gd name="connsiteX80" fmla="*/ 1143439 w 3683439"/>
              <a:gd name="connsiteY80" fmla="*/ 97962 h 4644562"/>
              <a:gd name="connsiteX81" fmla="*/ 1054539 w 3683439"/>
              <a:gd name="connsiteY81" fmla="*/ 97962 h 4644562"/>
              <a:gd name="connsiteX82" fmla="*/ 991039 w 3683439"/>
              <a:gd name="connsiteY82"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33939 w 3683439"/>
              <a:gd name="connsiteY23" fmla="*/ 2358562 h 4644562"/>
              <a:gd name="connsiteX24" fmla="*/ 1308539 w 3683439"/>
              <a:gd name="connsiteY24" fmla="*/ 2396662 h 4644562"/>
              <a:gd name="connsiteX25" fmla="*/ 1219639 w 3683439"/>
              <a:gd name="connsiteY25" fmla="*/ 2434762 h 4644562"/>
              <a:gd name="connsiteX26" fmla="*/ 1130739 w 3683439"/>
              <a:gd name="connsiteY26" fmla="*/ 2485562 h 4644562"/>
              <a:gd name="connsiteX27" fmla="*/ 1041839 w 3683439"/>
              <a:gd name="connsiteY27" fmla="*/ 2536362 h 4644562"/>
              <a:gd name="connsiteX28" fmla="*/ 991039 w 3683439"/>
              <a:gd name="connsiteY28" fmla="*/ 2549062 h 4644562"/>
              <a:gd name="connsiteX29" fmla="*/ 952939 w 3683439"/>
              <a:gd name="connsiteY29" fmla="*/ 2587162 h 4644562"/>
              <a:gd name="connsiteX30" fmla="*/ 914839 w 3683439"/>
              <a:gd name="connsiteY30" fmla="*/ 2612562 h 4644562"/>
              <a:gd name="connsiteX31" fmla="*/ 851339 w 3683439"/>
              <a:gd name="connsiteY31" fmla="*/ 2752262 h 4644562"/>
              <a:gd name="connsiteX32" fmla="*/ 800539 w 3683439"/>
              <a:gd name="connsiteY32" fmla="*/ 2803062 h 4644562"/>
              <a:gd name="connsiteX33" fmla="*/ 749739 w 3683439"/>
              <a:gd name="connsiteY33" fmla="*/ 2853862 h 4644562"/>
              <a:gd name="connsiteX34" fmla="*/ 711639 w 3683439"/>
              <a:gd name="connsiteY34" fmla="*/ 2879262 h 4644562"/>
              <a:gd name="connsiteX35" fmla="*/ 660839 w 3683439"/>
              <a:gd name="connsiteY35" fmla="*/ 2955462 h 4644562"/>
              <a:gd name="connsiteX36" fmla="*/ 635439 w 3683439"/>
              <a:gd name="connsiteY36" fmla="*/ 3044362 h 4644562"/>
              <a:gd name="connsiteX37" fmla="*/ 648139 w 3683439"/>
              <a:gd name="connsiteY37" fmla="*/ 3450762 h 4644562"/>
              <a:gd name="connsiteX38" fmla="*/ 673539 w 3683439"/>
              <a:gd name="connsiteY38" fmla="*/ 3488862 h 4644562"/>
              <a:gd name="connsiteX39" fmla="*/ 698939 w 3683439"/>
              <a:gd name="connsiteY39" fmla="*/ 3641262 h 4644562"/>
              <a:gd name="connsiteX40" fmla="*/ 711639 w 3683439"/>
              <a:gd name="connsiteY40" fmla="*/ 3692062 h 4644562"/>
              <a:gd name="connsiteX41" fmla="*/ 698939 w 3683439"/>
              <a:gd name="connsiteY41" fmla="*/ 3933362 h 4644562"/>
              <a:gd name="connsiteX42" fmla="*/ 673539 w 3683439"/>
              <a:gd name="connsiteY42" fmla="*/ 3971462 h 4644562"/>
              <a:gd name="connsiteX43" fmla="*/ 660839 w 3683439"/>
              <a:gd name="connsiteY43" fmla="*/ 4009562 h 4644562"/>
              <a:gd name="connsiteX44" fmla="*/ 610039 w 3683439"/>
              <a:gd name="connsiteY44" fmla="*/ 4085762 h 4644562"/>
              <a:gd name="connsiteX45" fmla="*/ 571939 w 3683439"/>
              <a:gd name="connsiteY45" fmla="*/ 4161962 h 4644562"/>
              <a:gd name="connsiteX46" fmla="*/ 533839 w 3683439"/>
              <a:gd name="connsiteY46" fmla="*/ 4187362 h 4644562"/>
              <a:gd name="connsiteX47" fmla="*/ 495739 w 3683439"/>
              <a:gd name="connsiteY47" fmla="*/ 4263562 h 4644562"/>
              <a:gd name="connsiteX48" fmla="*/ 381439 w 3683439"/>
              <a:gd name="connsiteY48" fmla="*/ 4301662 h 4644562"/>
              <a:gd name="connsiteX49" fmla="*/ 343339 w 3683439"/>
              <a:gd name="connsiteY49" fmla="*/ 4314362 h 4644562"/>
              <a:gd name="connsiteX50" fmla="*/ 267139 w 3683439"/>
              <a:gd name="connsiteY50" fmla="*/ 4365162 h 4644562"/>
              <a:gd name="connsiteX51" fmla="*/ 229039 w 3683439"/>
              <a:gd name="connsiteY51" fmla="*/ 4390562 h 4644562"/>
              <a:gd name="connsiteX52" fmla="*/ 190939 w 3683439"/>
              <a:gd name="connsiteY52" fmla="*/ 4403262 h 4644562"/>
              <a:gd name="connsiteX53" fmla="*/ 140139 w 3683439"/>
              <a:gd name="connsiteY53" fmla="*/ 4454062 h 4644562"/>
              <a:gd name="connsiteX54" fmla="*/ 102039 w 3683439"/>
              <a:gd name="connsiteY54" fmla="*/ 4492162 h 4644562"/>
              <a:gd name="connsiteX55" fmla="*/ 63939 w 3683439"/>
              <a:gd name="connsiteY55" fmla="*/ 4504862 h 4644562"/>
              <a:gd name="connsiteX56" fmla="*/ 25839 w 3683439"/>
              <a:gd name="connsiteY56" fmla="*/ 4530262 h 4644562"/>
              <a:gd name="connsiteX57" fmla="*/ 439 w 3683439"/>
              <a:gd name="connsiteY57" fmla="*/ 4568362 h 4644562"/>
              <a:gd name="connsiteX58" fmla="*/ 38539 w 3683439"/>
              <a:gd name="connsiteY58" fmla="*/ 4581062 h 4644562"/>
              <a:gd name="connsiteX59" fmla="*/ 622739 w 3683439"/>
              <a:gd name="connsiteY59" fmla="*/ 4593762 h 4644562"/>
              <a:gd name="connsiteX60" fmla="*/ 1054539 w 3683439"/>
              <a:gd name="connsiteY60" fmla="*/ 4606462 h 4644562"/>
              <a:gd name="connsiteX61" fmla="*/ 2857939 w 3683439"/>
              <a:gd name="connsiteY61" fmla="*/ 4644562 h 4644562"/>
              <a:gd name="connsiteX62" fmla="*/ 3632639 w 3683439"/>
              <a:gd name="connsiteY62" fmla="*/ 4631862 h 4644562"/>
              <a:gd name="connsiteX63" fmla="*/ 3670739 w 3683439"/>
              <a:gd name="connsiteY63" fmla="*/ 4606462 h 4644562"/>
              <a:gd name="connsiteX64" fmla="*/ 3683439 w 3683439"/>
              <a:gd name="connsiteY64" fmla="*/ 4479462 h 4644562"/>
              <a:gd name="connsiteX65" fmla="*/ 3670739 w 3683439"/>
              <a:gd name="connsiteY65" fmla="*/ 3755562 h 4644562"/>
              <a:gd name="connsiteX66" fmla="*/ 3632639 w 3683439"/>
              <a:gd name="connsiteY66" fmla="*/ 3450762 h 4644562"/>
              <a:gd name="connsiteX67" fmla="*/ 3607239 w 3683439"/>
              <a:gd name="connsiteY67" fmla="*/ 3247562 h 4644562"/>
              <a:gd name="connsiteX68" fmla="*/ 3594539 w 3683439"/>
              <a:gd name="connsiteY68" fmla="*/ 3107862 h 4644562"/>
              <a:gd name="connsiteX69" fmla="*/ 3556439 w 3683439"/>
              <a:gd name="connsiteY69" fmla="*/ 2968162 h 4644562"/>
              <a:gd name="connsiteX70" fmla="*/ 3531039 w 3683439"/>
              <a:gd name="connsiteY70" fmla="*/ 2625262 h 4644562"/>
              <a:gd name="connsiteX71" fmla="*/ 3556439 w 3683439"/>
              <a:gd name="connsiteY71" fmla="*/ 478962 h 4644562"/>
              <a:gd name="connsiteX72" fmla="*/ 3569139 w 3683439"/>
              <a:gd name="connsiteY72" fmla="*/ 390062 h 4644562"/>
              <a:gd name="connsiteX73" fmla="*/ 3594539 w 3683439"/>
              <a:gd name="connsiteY73" fmla="*/ 275762 h 4644562"/>
              <a:gd name="connsiteX74" fmla="*/ 3581839 w 3683439"/>
              <a:gd name="connsiteY74" fmla="*/ 21762 h 4644562"/>
              <a:gd name="connsiteX75" fmla="*/ 2413439 w 3683439"/>
              <a:gd name="connsiteY75" fmla="*/ 47162 h 4644562"/>
              <a:gd name="connsiteX76" fmla="*/ 2337239 w 3683439"/>
              <a:gd name="connsiteY76" fmla="*/ 59862 h 4644562"/>
              <a:gd name="connsiteX77" fmla="*/ 2057839 w 3683439"/>
              <a:gd name="connsiteY77" fmla="*/ 72562 h 4644562"/>
              <a:gd name="connsiteX78" fmla="*/ 1689539 w 3683439"/>
              <a:gd name="connsiteY78" fmla="*/ 110662 h 4644562"/>
              <a:gd name="connsiteX79" fmla="*/ 1143439 w 3683439"/>
              <a:gd name="connsiteY79" fmla="*/ 97962 h 4644562"/>
              <a:gd name="connsiteX80" fmla="*/ 1054539 w 3683439"/>
              <a:gd name="connsiteY80" fmla="*/ 97962 h 4644562"/>
              <a:gd name="connsiteX81" fmla="*/ 991039 w 3683439"/>
              <a:gd name="connsiteY81"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473639 w 3683439"/>
              <a:gd name="connsiteY21" fmla="*/ 2193462 h 4644562"/>
              <a:gd name="connsiteX22" fmla="*/ 1333939 w 3683439"/>
              <a:gd name="connsiteY22" fmla="*/ 2358562 h 4644562"/>
              <a:gd name="connsiteX23" fmla="*/ 1308539 w 3683439"/>
              <a:gd name="connsiteY23" fmla="*/ 2396662 h 4644562"/>
              <a:gd name="connsiteX24" fmla="*/ 1219639 w 3683439"/>
              <a:gd name="connsiteY24" fmla="*/ 2434762 h 4644562"/>
              <a:gd name="connsiteX25" fmla="*/ 1130739 w 3683439"/>
              <a:gd name="connsiteY25" fmla="*/ 2485562 h 4644562"/>
              <a:gd name="connsiteX26" fmla="*/ 1041839 w 3683439"/>
              <a:gd name="connsiteY26" fmla="*/ 2536362 h 4644562"/>
              <a:gd name="connsiteX27" fmla="*/ 991039 w 3683439"/>
              <a:gd name="connsiteY27" fmla="*/ 2549062 h 4644562"/>
              <a:gd name="connsiteX28" fmla="*/ 952939 w 3683439"/>
              <a:gd name="connsiteY28" fmla="*/ 2587162 h 4644562"/>
              <a:gd name="connsiteX29" fmla="*/ 914839 w 3683439"/>
              <a:gd name="connsiteY29" fmla="*/ 2612562 h 4644562"/>
              <a:gd name="connsiteX30" fmla="*/ 851339 w 3683439"/>
              <a:gd name="connsiteY30" fmla="*/ 2752262 h 4644562"/>
              <a:gd name="connsiteX31" fmla="*/ 800539 w 3683439"/>
              <a:gd name="connsiteY31" fmla="*/ 2803062 h 4644562"/>
              <a:gd name="connsiteX32" fmla="*/ 749739 w 3683439"/>
              <a:gd name="connsiteY32" fmla="*/ 2853862 h 4644562"/>
              <a:gd name="connsiteX33" fmla="*/ 711639 w 3683439"/>
              <a:gd name="connsiteY33" fmla="*/ 2879262 h 4644562"/>
              <a:gd name="connsiteX34" fmla="*/ 660839 w 3683439"/>
              <a:gd name="connsiteY34" fmla="*/ 2955462 h 4644562"/>
              <a:gd name="connsiteX35" fmla="*/ 635439 w 3683439"/>
              <a:gd name="connsiteY35" fmla="*/ 3044362 h 4644562"/>
              <a:gd name="connsiteX36" fmla="*/ 648139 w 3683439"/>
              <a:gd name="connsiteY36" fmla="*/ 3450762 h 4644562"/>
              <a:gd name="connsiteX37" fmla="*/ 673539 w 3683439"/>
              <a:gd name="connsiteY37" fmla="*/ 3488862 h 4644562"/>
              <a:gd name="connsiteX38" fmla="*/ 698939 w 3683439"/>
              <a:gd name="connsiteY38" fmla="*/ 3641262 h 4644562"/>
              <a:gd name="connsiteX39" fmla="*/ 711639 w 3683439"/>
              <a:gd name="connsiteY39" fmla="*/ 3692062 h 4644562"/>
              <a:gd name="connsiteX40" fmla="*/ 698939 w 3683439"/>
              <a:gd name="connsiteY40" fmla="*/ 3933362 h 4644562"/>
              <a:gd name="connsiteX41" fmla="*/ 673539 w 3683439"/>
              <a:gd name="connsiteY41" fmla="*/ 3971462 h 4644562"/>
              <a:gd name="connsiteX42" fmla="*/ 660839 w 3683439"/>
              <a:gd name="connsiteY42" fmla="*/ 4009562 h 4644562"/>
              <a:gd name="connsiteX43" fmla="*/ 610039 w 3683439"/>
              <a:gd name="connsiteY43" fmla="*/ 4085762 h 4644562"/>
              <a:gd name="connsiteX44" fmla="*/ 571939 w 3683439"/>
              <a:gd name="connsiteY44" fmla="*/ 4161962 h 4644562"/>
              <a:gd name="connsiteX45" fmla="*/ 533839 w 3683439"/>
              <a:gd name="connsiteY45" fmla="*/ 4187362 h 4644562"/>
              <a:gd name="connsiteX46" fmla="*/ 495739 w 3683439"/>
              <a:gd name="connsiteY46" fmla="*/ 4263562 h 4644562"/>
              <a:gd name="connsiteX47" fmla="*/ 381439 w 3683439"/>
              <a:gd name="connsiteY47" fmla="*/ 4301662 h 4644562"/>
              <a:gd name="connsiteX48" fmla="*/ 343339 w 3683439"/>
              <a:gd name="connsiteY48" fmla="*/ 4314362 h 4644562"/>
              <a:gd name="connsiteX49" fmla="*/ 267139 w 3683439"/>
              <a:gd name="connsiteY49" fmla="*/ 4365162 h 4644562"/>
              <a:gd name="connsiteX50" fmla="*/ 229039 w 3683439"/>
              <a:gd name="connsiteY50" fmla="*/ 4390562 h 4644562"/>
              <a:gd name="connsiteX51" fmla="*/ 190939 w 3683439"/>
              <a:gd name="connsiteY51" fmla="*/ 4403262 h 4644562"/>
              <a:gd name="connsiteX52" fmla="*/ 140139 w 3683439"/>
              <a:gd name="connsiteY52" fmla="*/ 4454062 h 4644562"/>
              <a:gd name="connsiteX53" fmla="*/ 102039 w 3683439"/>
              <a:gd name="connsiteY53" fmla="*/ 4492162 h 4644562"/>
              <a:gd name="connsiteX54" fmla="*/ 63939 w 3683439"/>
              <a:gd name="connsiteY54" fmla="*/ 4504862 h 4644562"/>
              <a:gd name="connsiteX55" fmla="*/ 25839 w 3683439"/>
              <a:gd name="connsiteY55" fmla="*/ 4530262 h 4644562"/>
              <a:gd name="connsiteX56" fmla="*/ 439 w 3683439"/>
              <a:gd name="connsiteY56" fmla="*/ 4568362 h 4644562"/>
              <a:gd name="connsiteX57" fmla="*/ 38539 w 3683439"/>
              <a:gd name="connsiteY57" fmla="*/ 4581062 h 4644562"/>
              <a:gd name="connsiteX58" fmla="*/ 622739 w 3683439"/>
              <a:gd name="connsiteY58" fmla="*/ 4593762 h 4644562"/>
              <a:gd name="connsiteX59" fmla="*/ 1054539 w 3683439"/>
              <a:gd name="connsiteY59" fmla="*/ 4606462 h 4644562"/>
              <a:gd name="connsiteX60" fmla="*/ 2857939 w 3683439"/>
              <a:gd name="connsiteY60" fmla="*/ 4644562 h 4644562"/>
              <a:gd name="connsiteX61" fmla="*/ 3632639 w 3683439"/>
              <a:gd name="connsiteY61" fmla="*/ 4631862 h 4644562"/>
              <a:gd name="connsiteX62" fmla="*/ 3670739 w 3683439"/>
              <a:gd name="connsiteY62" fmla="*/ 4606462 h 4644562"/>
              <a:gd name="connsiteX63" fmla="*/ 3683439 w 3683439"/>
              <a:gd name="connsiteY63" fmla="*/ 4479462 h 4644562"/>
              <a:gd name="connsiteX64" fmla="*/ 3670739 w 3683439"/>
              <a:gd name="connsiteY64" fmla="*/ 3755562 h 4644562"/>
              <a:gd name="connsiteX65" fmla="*/ 3632639 w 3683439"/>
              <a:gd name="connsiteY65" fmla="*/ 3450762 h 4644562"/>
              <a:gd name="connsiteX66" fmla="*/ 3607239 w 3683439"/>
              <a:gd name="connsiteY66" fmla="*/ 3247562 h 4644562"/>
              <a:gd name="connsiteX67" fmla="*/ 3594539 w 3683439"/>
              <a:gd name="connsiteY67" fmla="*/ 3107862 h 4644562"/>
              <a:gd name="connsiteX68" fmla="*/ 3556439 w 3683439"/>
              <a:gd name="connsiteY68" fmla="*/ 2968162 h 4644562"/>
              <a:gd name="connsiteX69" fmla="*/ 3531039 w 3683439"/>
              <a:gd name="connsiteY69" fmla="*/ 2625262 h 4644562"/>
              <a:gd name="connsiteX70" fmla="*/ 3556439 w 3683439"/>
              <a:gd name="connsiteY70" fmla="*/ 478962 h 4644562"/>
              <a:gd name="connsiteX71" fmla="*/ 3569139 w 3683439"/>
              <a:gd name="connsiteY71" fmla="*/ 390062 h 4644562"/>
              <a:gd name="connsiteX72" fmla="*/ 3594539 w 3683439"/>
              <a:gd name="connsiteY72" fmla="*/ 275762 h 4644562"/>
              <a:gd name="connsiteX73" fmla="*/ 3581839 w 3683439"/>
              <a:gd name="connsiteY73" fmla="*/ 21762 h 4644562"/>
              <a:gd name="connsiteX74" fmla="*/ 2413439 w 3683439"/>
              <a:gd name="connsiteY74" fmla="*/ 47162 h 4644562"/>
              <a:gd name="connsiteX75" fmla="*/ 2337239 w 3683439"/>
              <a:gd name="connsiteY75" fmla="*/ 59862 h 4644562"/>
              <a:gd name="connsiteX76" fmla="*/ 2057839 w 3683439"/>
              <a:gd name="connsiteY76" fmla="*/ 72562 h 4644562"/>
              <a:gd name="connsiteX77" fmla="*/ 1689539 w 3683439"/>
              <a:gd name="connsiteY77" fmla="*/ 110662 h 4644562"/>
              <a:gd name="connsiteX78" fmla="*/ 1143439 w 3683439"/>
              <a:gd name="connsiteY78" fmla="*/ 97962 h 4644562"/>
              <a:gd name="connsiteX79" fmla="*/ 1054539 w 3683439"/>
              <a:gd name="connsiteY79" fmla="*/ 97962 h 4644562"/>
              <a:gd name="connsiteX80" fmla="*/ 991039 w 3683439"/>
              <a:gd name="connsiteY8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702239 w 3683439"/>
              <a:gd name="connsiteY17" fmla="*/ 1253662 h 4644562"/>
              <a:gd name="connsiteX18" fmla="*/ 1676839 w 3683439"/>
              <a:gd name="connsiteY18" fmla="*/ 1736262 h 4644562"/>
              <a:gd name="connsiteX19" fmla="*/ 1562539 w 3683439"/>
              <a:gd name="connsiteY19" fmla="*/ 2015662 h 4644562"/>
              <a:gd name="connsiteX20" fmla="*/ 1473639 w 3683439"/>
              <a:gd name="connsiteY20" fmla="*/ 2193462 h 4644562"/>
              <a:gd name="connsiteX21" fmla="*/ 1333939 w 3683439"/>
              <a:gd name="connsiteY21" fmla="*/ 2358562 h 4644562"/>
              <a:gd name="connsiteX22" fmla="*/ 1308539 w 3683439"/>
              <a:gd name="connsiteY22" fmla="*/ 2396662 h 4644562"/>
              <a:gd name="connsiteX23" fmla="*/ 1219639 w 3683439"/>
              <a:gd name="connsiteY23" fmla="*/ 2434762 h 4644562"/>
              <a:gd name="connsiteX24" fmla="*/ 1130739 w 3683439"/>
              <a:gd name="connsiteY24" fmla="*/ 2485562 h 4644562"/>
              <a:gd name="connsiteX25" fmla="*/ 1041839 w 3683439"/>
              <a:gd name="connsiteY25" fmla="*/ 2536362 h 4644562"/>
              <a:gd name="connsiteX26" fmla="*/ 991039 w 3683439"/>
              <a:gd name="connsiteY26" fmla="*/ 2549062 h 4644562"/>
              <a:gd name="connsiteX27" fmla="*/ 952939 w 3683439"/>
              <a:gd name="connsiteY27" fmla="*/ 2587162 h 4644562"/>
              <a:gd name="connsiteX28" fmla="*/ 914839 w 3683439"/>
              <a:gd name="connsiteY28" fmla="*/ 2612562 h 4644562"/>
              <a:gd name="connsiteX29" fmla="*/ 851339 w 3683439"/>
              <a:gd name="connsiteY29" fmla="*/ 2752262 h 4644562"/>
              <a:gd name="connsiteX30" fmla="*/ 800539 w 3683439"/>
              <a:gd name="connsiteY30" fmla="*/ 2803062 h 4644562"/>
              <a:gd name="connsiteX31" fmla="*/ 749739 w 3683439"/>
              <a:gd name="connsiteY31" fmla="*/ 2853862 h 4644562"/>
              <a:gd name="connsiteX32" fmla="*/ 711639 w 3683439"/>
              <a:gd name="connsiteY32" fmla="*/ 2879262 h 4644562"/>
              <a:gd name="connsiteX33" fmla="*/ 660839 w 3683439"/>
              <a:gd name="connsiteY33" fmla="*/ 2955462 h 4644562"/>
              <a:gd name="connsiteX34" fmla="*/ 635439 w 3683439"/>
              <a:gd name="connsiteY34" fmla="*/ 3044362 h 4644562"/>
              <a:gd name="connsiteX35" fmla="*/ 648139 w 3683439"/>
              <a:gd name="connsiteY35" fmla="*/ 3450762 h 4644562"/>
              <a:gd name="connsiteX36" fmla="*/ 673539 w 3683439"/>
              <a:gd name="connsiteY36" fmla="*/ 3488862 h 4644562"/>
              <a:gd name="connsiteX37" fmla="*/ 698939 w 3683439"/>
              <a:gd name="connsiteY37" fmla="*/ 3641262 h 4644562"/>
              <a:gd name="connsiteX38" fmla="*/ 711639 w 3683439"/>
              <a:gd name="connsiteY38" fmla="*/ 3692062 h 4644562"/>
              <a:gd name="connsiteX39" fmla="*/ 698939 w 3683439"/>
              <a:gd name="connsiteY39" fmla="*/ 3933362 h 4644562"/>
              <a:gd name="connsiteX40" fmla="*/ 673539 w 3683439"/>
              <a:gd name="connsiteY40" fmla="*/ 3971462 h 4644562"/>
              <a:gd name="connsiteX41" fmla="*/ 660839 w 3683439"/>
              <a:gd name="connsiteY41" fmla="*/ 4009562 h 4644562"/>
              <a:gd name="connsiteX42" fmla="*/ 610039 w 3683439"/>
              <a:gd name="connsiteY42" fmla="*/ 4085762 h 4644562"/>
              <a:gd name="connsiteX43" fmla="*/ 571939 w 3683439"/>
              <a:gd name="connsiteY43" fmla="*/ 4161962 h 4644562"/>
              <a:gd name="connsiteX44" fmla="*/ 533839 w 3683439"/>
              <a:gd name="connsiteY44" fmla="*/ 4187362 h 4644562"/>
              <a:gd name="connsiteX45" fmla="*/ 495739 w 3683439"/>
              <a:gd name="connsiteY45" fmla="*/ 4263562 h 4644562"/>
              <a:gd name="connsiteX46" fmla="*/ 381439 w 3683439"/>
              <a:gd name="connsiteY46" fmla="*/ 4301662 h 4644562"/>
              <a:gd name="connsiteX47" fmla="*/ 343339 w 3683439"/>
              <a:gd name="connsiteY47" fmla="*/ 4314362 h 4644562"/>
              <a:gd name="connsiteX48" fmla="*/ 267139 w 3683439"/>
              <a:gd name="connsiteY48" fmla="*/ 4365162 h 4644562"/>
              <a:gd name="connsiteX49" fmla="*/ 229039 w 3683439"/>
              <a:gd name="connsiteY49" fmla="*/ 4390562 h 4644562"/>
              <a:gd name="connsiteX50" fmla="*/ 190939 w 3683439"/>
              <a:gd name="connsiteY50" fmla="*/ 4403262 h 4644562"/>
              <a:gd name="connsiteX51" fmla="*/ 140139 w 3683439"/>
              <a:gd name="connsiteY51" fmla="*/ 4454062 h 4644562"/>
              <a:gd name="connsiteX52" fmla="*/ 102039 w 3683439"/>
              <a:gd name="connsiteY52" fmla="*/ 4492162 h 4644562"/>
              <a:gd name="connsiteX53" fmla="*/ 63939 w 3683439"/>
              <a:gd name="connsiteY53" fmla="*/ 4504862 h 4644562"/>
              <a:gd name="connsiteX54" fmla="*/ 25839 w 3683439"/>
              <a:gd name="connsiteY54" fmla="*/ 4530262 h 4644562"/>
              <a:gd name="connsiteX55" fmla="*/ 439 w 3683439"/>
              <a:gd name="connsiteY55" fmla="*/ 4568362 h 4644562"/>
              <a:gd name="connsiteX56" fmla="*/ 38539 w 3683439"/>
              <a:gd name="connsiteY56" fmla="*/ 4581062 h 4644562"/>
              <a:gd name="connsiteX57" fmla="*/ 622739 w 3683439"/>
              <a:gd name="connsiteY57" fmla="*/ 4593762 h 4644562"/>
              <a:gd name="connsiteX58" fmla="*/ 1054539 w 3683439"/>
              <a:gd name="connsiteY58" fmla="*/ 4606462 h 4644562"/>
              <a:gd name="connsiteX59" fmla="*/ 2857939 w 3683439"/>
              <a:gd name="connsiteY59" fmla="*/ 4644562 h 4644562"/>
              <a:gd name="connsiteX60" fmla="*/ 3632639 w 3683439"/>
              <a:gd name="connsiteY60" fmla="*/ 4631862 h 4644562"/>
              <a:gd name="connsiteX61" fmla="*/ 3670739 w 3683439"/>
              <a:gd name="connsiteY61" fmla="*/ 4606462 h 4644562"/>
              <a:gd name="connsiteX62" fmla="*/ 3683439 w 3683439"/>
              <a:gd name="connsiteY62" fmla="*/ 4479462 h 4644562"/>
              <a:gd name="connsiteX63" fmla="*/ 3670739 w 3683439"/>
              <a:gd name="connsiteY63" fmla="*/ 3755562 h 4644562"/>
              <a:gd name="connsiteX64" fmla="*/ 3632639 w 3683439"/>
              <a:gd name="connsiteY64" fmla="*/ 3450762 h 4644562"/>
              <a:gd name="connsiteX65" fmla="*/ 3607239 w 3683439"/>
              <a:gd name="connsiteY65" fmla="*/ 3247562 h 4644562"/>
              <a:gd name="connsiteX66" fmla="*/ 3594539 w 3683439"/>
              <a:gd name="connsiteY66" fmla="*/ 3107862 h 4644562"/>
              <a:gd name="connsiteX67" fmla="*/ 3556439 w 3683439"/>
              <a:gd name="connsiteY67" fmla="*/ 2968162 h 4644562"/>
              <a:gd name="connsiteX68" fmla="*/ 3531039 w 3683439"/>
              <a:gd name="connsiteY68" fmla="*/ 2625262 h 4644562"/>
              <a:gd name="connsiteX69" fmla="*/ 3556439 w 3683439"/>
              <a:gd name="connsiteY69" fmla="*/ 478962 h 4644562"/>
              <a:gd name="connsiteX70" fmla="*/ 3569139 w 3683439"/>
              <a:gd name="connsiteY70" fmla="*/ 390062 h 4644562"/>
              <a:gd name="connsiteX71" fmla="*/ 3594539 w 3683439"/>
              <a:gd name="connsiteY71" fmla="*/ 275762 h 4644562"/>
              <a:gd name="connsiteX72" fmla="*/ 3581839 w 3683439"/>
              <a:gd name="connsiteY72" fmla="*/ 21762 h 4644562"/>
              <a:gd name="connsiteX73" fmla="*/ 2413439 w 3683439"/>
              <a:gd name="connsiteY73" fmla="*/ 47162 h 4644562"/>
              <a:gd name="connsiteX74" fmla="*/ 2337239 w 3683439"/>
              <a:gd name="connsiteY74" fmla="*/ 59862 h 4644562"/>
              <a:gd name="connsiteX75" fmla="*/ 2057839 w 3683439"/>
              <a:gd name="connsiteY75" fmla="*/ 72562 h 4644562"/>
              <a:gd name="connsiteX76" fmla="*/ 1689539 w 3683439"/>
              <a:gd name="connsiteY76" fmla="*/ 110662 h 4644562"/>
              <a:gd name="connsiteX77" fmla="*/ 1143439 w 3683439"/>
              <a:gd name="connsiteY77" fmla="*/ 97962 h 4644562"/>
              <a:gd name="connsiteX78" fmla="*/ 1054539 w 3683439"/>
              <a:gd name="connsiteY78" fmla="*/ 97962 h 4644562"/>
              <a:gd name="connsiteX79" fmla="*/ 991039 w 3683439"/>
              <a:gd name="connsiteY7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702239 w 3683439"/>
              <a:gd name="connsiteY16" fmla="*/ 1253662 h 4644562"/>
              <a:gd name="connsiteX17" fmla="*/ 1676839 w 3683439"/>
              <a:gd name="connsiteY17" fmla="*/ 1736262 h 4644562"/>
              <a:gd name="connsiteX18" fmla="*/ 1562539 w 3683439"/>
              <a:gd name="connsiteY18" fmla="*/ 2015662 h 4644562"/>
              <a:gd name="connsiteX19" fmla="*/ 1473639 w 3683439"/>
              <a:gd name="connsiteY19" fmla="*/ 2193462 h 4644562"/>
              <a:gd name="connsiteX20" fmla="*/ 1333939 w 3683439"/>
              <a:gd name="connsiteY20" fmla="*/ 2358562 h 4644562"/>
              <a:gd name="connsiteX21" fmla="*/ 1308539 w 3683439"/>
              <a:gd name="connsiteY21" fmla="*/ 2396662 h 4644562"/>
              <a:gd name="connsiteX22" fmla="*/ 1219639 w 3683439"/>
              <a:gd name="connsiteY22" fmla="*/ 2434762 h 4644562"/>
              <a:gd name="connsiteX23" fmla="*/ 1130739 w 3683439"/>
              <a:gd name="connsiteY23" fmla="*/ 2485562 h 4644562"/>
              <a:gd name="connsiteX24" fmla="*/ 1041839 w 3683439"/>
              <a:gd name="connsiteY24" fmla="*/ 2536362 h 4644562"/>
              <a:gd name="connsiteX25" fmla="*/ 991039 w 3683439"/>
              <a:gd name="connsiteY25" fmla="*/ 2549062 h 4644562"/>
              <a:gd name="connsiteX26" fmla="*/ 952939 w 3683439"/>
              <a:gd name="connsiteY26" fmla="*/ 2587162 h 4644562"/>
              <a:gd name="connsiteX27" fmla="*/ 914839 w 3683439"/>
              <a:gd name="connsiteY27" fmla="*/ 2612562 h 4644562"/>
              <a:gd name="connsiteX28" fmla="*/ 851339 w 3683439"/>
              <a:gd name="connsiteY28" fmla="*/ 2752262 h 4644562"/>
              <a:gd name="connsiteX29" fmla="*/ 800539 w 3683439"/>
              <a:gd name="connsiteY29" fmla="*/ 2803062 h 4644562"/>
              <a:gd name="connsiteX30" fmla="*/ 749739 w 3683439"/>
              <a:gd name="connsiteY30" fmla="*/ 2853862 h 4644562"/>
              <a:gd name="connsiteX31" fmla="*/ 711639 w 3683439"/>
              <a:gd name="connsiteY31" fmla="*/ 2879262 h 4644562"/>
              <a:gd name="connsiteX32" fmla="*/ 660839 w 3683439"/>
              <a:gd name="connsiteY32" fmla="*/ 2955462 h 4644562"/>
              <a:gd name="connsiteX33" fmla="*/ 635439 w 3683439"/>
              <a:gd name="connsiteY33" fmla="*/ 3044362 h 4644562"/>
              <a:gd name="connsiteX34" fmla="*/ 648139 w 3683439"/>
              <a:gd name="connsiteY34" fmla="*/ 3450762 h 4644562"/>
              <a:gd name="connsiteX35" fmla="*/ 673539 w 3683439"/>
              <a:gd name="connsiteY35" fmla="*/ 3488862 h 4644562"/>
              <a:gd name="connsiteX36" fmla="*/ 698939 w 3683439"/>
              <a:gd name="connsiteY36" fmla="*/ 3641262 h 4644562"/>
              <a:gd name="connsiteX37" fmla="*/ 711639 w 3683439"/>
              <a:gd name="connsiteY37" fmla="*/ 3692062 h 4644562"/>
              <a:gd name="connsiteX38" fmla="*/ 698939 w 3683439"/>
              <a:gd name="connsiteY38" fmla="*/ 3933362 h 4644562"/>
              <a:gd name="connsiteX39" fmla="*/ 673539 w 3683439"/>
              <a:gd name="connsiteY39" fmla="*/ 3971462 h 4644562"/>
              <a:gd name="connsiteX40" fmla="*/ 660839 w 3683439"/>
              <a:gd name="connsiteY40" fmla="*/ 4009562 h 4644562"/>
              <a:gd name="connsiteX41" fmla="*/ 610039 w 3683439"/>
              <a:gd name="connsiteY41" fmla="*/ 4085762 h 4644562"/>
              <a:gd name="connsiteX42" fmla="*/ 571939 w 3683439"/>
              <a:gd name="connsiteY42" fmla="*/ 4161962 h 4644562"/>
              <a:gd name="connsiteX43" fmla="*/ 533839 w 3683439"/>
              <a:gd name="connsiteY43" fmla="*/ 4187362 h 4644562"/>
              <a:gd name="connsiteX44" fmla="*/ 495739 w 3683439"/>
              <a:gd name="connsiteY44" fmla="*/ 4263562 h 4644562"/>
              <a:gd name="connsiteX45" fmla="*/ 381439 w 3683439"/>
              <a:gd name="connsiteY45" fmla="*/ 4301662 h 4644562"/>
              <a:gd name="connsiteX46" fmla="*/ 343339 w 3683439"/>
              <a:gd name="connsiteY46" fmla="*/ 4314362 h 4644562"/>
              <a:gd name="connsiteX47" fmla="*/ 267139 w 3683439"/>
              <a:gd name="connsiteY47" fmla="*/ 4365162 h 4644562"/>
              <a:gd name="connsiteX48" fmla="*/ 229039 w 3683439"/>
              <a:gd name="connsiteY48" fmla="*/ 4390562 h 4644562"/>
              <a:gd name="connsiteX49" fmla="*/ 190939 w 3683439"/>
              <a:gd name="connsiteY49" fmla="*/ 4403262 h 4644562"/>
              <a:gd name="connsiteX50" fmla="*/ 140139 w 3683439"/>
              <a:gd name="connsiteY50" fmla="*/ 4454062 h 4644562"/>
              <a:gd name="connsiteX51" fmla="*/ 102039 w 3683439"/>
              <a:gd name="connsiteY51" fmla="*/ 4492162 h 4644562"/>
              <a:gd name="connsiteX52" fmla="*/ 63939 w 3683439"/>
              <a:gd name="connsiteY52" fmla="*/ 4504862 h 4644562"/>
              <a:gd name="connsiteX53" fmla="*/ 25839 w 3683439"/>
              <a:gd name="connsiteY53" fmla="*/ 4530262 h 4644562"/>
              <a:gd name="connsiteX54" fmla="*/ 439 w 3683439"/>
              <a:gd name="connsiteY54" fmla="*/ 4568362 h 4644562"/>
              <a:gd name="connsiteX55" fmla="*/ 38539 w 3683439"/>
              <a:gd name="connsiteY55" fmla="*/ 4581062 h 4644562"/>
              <a:gd name="connsiteX56" fmla="*/ 622739 w 3683439"/>
              <a:gd name="connsiteY56" fmla="*/ 4593762 h 4644562"/>
              <a:gd name="connsiteX57" fmla="*/ 1054539 w 3683439"/>
              <a:gd name="connsiteY57" fmla="*/ 4606462 h 4644562"/>
              <a:gd name="connsiteX58" fmla="*/ 2857939 w 3683439"/>
              <a:gd name="connsiteY58" fmla="*/ 4644562 h 4644562"/>
              <a:gd name="connsiteX59" fmla="*/ 3632639 w 3683439"/>
              <a:gd name="connsiteY59" fmla="*/ 4631862 h 4644562"/>
              <a:gd name="connsiteX60" fmla="*/ 3670739 w 3683439"/>
              <a:gd name="connsiteY60" fmla="*/ 4606462 h 4644562"/>
              <a:gd name="connsiteX61" fmla="*/ 3683439 w 3683439"/>
              <a:gd name="connsiteY61" fmla="*/ 4479462 h 4644562"/>
              <a:gd name="connsiteX62" fmla="*/ 3670739 w 3683439"/>
              <a:gd name="connsiteY62" fmla="*/ 3755562 h 4644562"/>
              <a:gd name="connsiteX63" fmla="*/ 3632639 w 3683439"/>
              <a:gd name="connsiteY63" fmla="*/ 3450762 h 4644562"/>
              <a:gd name="connsiteX64" fmla="*/ 3607239 w 3683439"/>
              <a:gd name="connsiteY64" fmla="*/ 3247562 h 4644562"/>
              <a:gd name="connsiteX65" fmla="*/ 3594539 w 3683439"/>
              <a:gd name="connsiteY65" fmla="*/ 3107862 h 4644562"/>
              <a:gd name="connsiteX66" fmla="*/ 3556439 w 3683439"/>
              <a:gd name="connsiteY66" fmla="*/ 2968162 h 4644562"/>
              <a:gd name="connsiteX67" fmla="*/ 3531039 w 3683439"/>
              <a:gd name="connsiteY67" fmla="*/ 2625262 h 4644562"/>
              <a:gd name="connsiteX68" fmla="*/ 3556439 w 3683439"/>
              <a:gd name="connsiteY68" fmla="*/ 478962 h 4644562"/>
              <a:gd name="connsiteX69" fmla="*/ 3569139 w 3683439"/>
              <a:gd name="connsiteY69" fmla="*/ 390062 h 4644562"/>
              <a:gd name="connsiteX70" fmla="*/ 3594539 w 3683439"/>
              <a:gd name="connsiteY70" fmla="*/ 275762 h 4644562"/>
              <a:gd name="connsiteX71" fmla="*/ 3581839 w 3683439"/>
              <a:gd name="connsiteY71" fmla="*/ 21762 h 4644562"/>
              <a:gd name="connsiteX72" fmla="*/ 2413439 w 3683439"/>
              <a:gd name="connsiteY72" fmla="*/ 47162 h 4644562"/>
              <a:gd name="connsiteX73" fmla="*/ 2337239 w 3683439"/>
              <a:gd name="connsiteY73" fmla="*/ 59862 h 4644562"/>
              <a:gd name="connsiteX74" fmla="*/ 2057839 w 3683439"/>
              <a:gd name="connsiteY74" fmla="*/ 72562 h 4644562"/>
              <a:gd name="connsiteX75" fmla="*/ 1689539 w 3683439"/>
              <a:gd name="connsiteY75" fmla="*/ 110662 h 4644562"/>
              <a:gd name="connsiteX76" fmla="*/ 1143439 w 3683439"/>
              <a:gd name="connsiteY76" fmla="*/ 97962 h 4644562"/>
              <a:gd name="connsiteX77" fmla="*/ 1054539 w 3683439"/>
              <a:gd name="connsiteY77" fmla="*/ 97962 h 4644562"/>
              <a:gd name="connsiteX78" fmla="*/ 991039 w 3683439"/>
              <a:gd name="connsiteY7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702239 w 3683439"/>
              <a:gd name="connsiteY15" fmla="*/ 1253662 h 4644562"/>
              <a:gd name="connsiteX16" fmla="*/ 1676839 w 3683439"/>
              <a:gd name="connsiteY16" fmla="*/ 1736262 h 4644562"/>
              <a:gd name="connsiteX17" fmla="*/ 1562539 w 3683439"/>
              <a:gd name="connsiteY17" fmla="*/ 2015662 h 4644562"/>
              <a:gd name="connsiteX18" fmla="*/ 1473639 w 3683439"/>
              <a:gd name="connsiteY18" fmla="*/ 2193462 h 4644562"/>
              <a:gd name="connsiteX19" fmla="*/ 1333939 w 3683439"/>
              <a:gd name="connsiteY19" fmla="*/ 2358562 h 4644562"/>
              <a:gd name="connsiteX20" fmla="*/ 1308539 w 3683439"/>
              <a:gd name="connsiteY20" fmla="*/ 2396662 h 4644562"/>
              <a:gd name="connsiteX21" fmla="*/ 1219639 w 3683439"/>
              <a:gd name="connsiteY21" fmla="*/ 2434762 h 4644562"/>
              <a:gd name="connsiteX22" fmla="*/ 1130739 w 3683439"/>
              <a:gd name="connsiteY22" fmla="*/ 2485562 h 4644562"/>
              <a:gd name="connsiteX23" fmla="*/ 1041839 w 3683439"/>
              <a:gd name="connsiteY23" fmla="*/ 2536362 h 4644562"/>
              <a:gd name="connsiteX24" fmla="*/ 991039 w 3683439"/>
              <a:gd name="connsiteY24" fmla="*/ 2549062 h 4644562"/>
              <a:gd name="connsiteX25" fmla="*/ 952939 w 3683439"/>
              <a:gd name="connsiteY25" fmla="*/ 2587162 h 4644562"/>
              <a:gd name="connsiteX26" fmla="*/ 914839 w 3683439"/>
              <a:gd name="connsiteY26" fmla="*/ 2612562 h 4644562"/>
              <a:gd name="connsiteX27" fmla="*/ 851339 w 3683439"/>
              <a:gd name="connsiteY27" fmla="*/ 2752262 h 4644562"/>
              <a:gd name="connsiteX28" fmla="*/ 800539 w 3683439"/>
              <a:gd name="connsiteY28" fmla="*/ 2803062 h 4644562"/>
              <a:gd name="connsiteX29" fmla="*/ 749739 w 3683439"/>
              <a:gd name="connsiteY29" fmla="*/ 2853862 h 4644562"/>
              <a:gd name="connsiteX30" fmla="*/ 711639 w 3683439"/>
              <a:gd name="connsiteY30" fmla="*/ 2879262 h 4644562"/>
              <a:gd name="connsiteX31" fmla="*/ 660839 w 3683439"/>
              <a:gd name="connsiteY31" fmla="*/ 2955462 h 4644562"/>
              <a:gd name="connsiteX32" fmla="*/ 635439 w 3683439"/>
              <a:gd name="connsiteY32" fmla="*/ 3044362 h 4644562"/>
              <a:gd name="connsiteX33" fmla="*/ 648139 w 3683439"/>
              <a:gd name="connsiteY33" fmla="*/ 3450762 h 4644562"/>
              <a:gd name="connsiteX34" fmla="*/ 673539 w 3683439"/>
              <a:gd name="connsiteY34" fmla="*/ 3488862 h 4644562"/>
              <a:gd name="connsiteX35" fmla="*/ 698939 w 3683439"/>
              <a:gd name="connsiteY35" fmla="*/ 3641262 h 4644562"/>
              <a:gd name="connsiteX36" fmla="*/ 711639 w 3683439"/>
              <a:gd name="connsiteY36" fmla="*/ 3692062 h 4644562"/>
              <a:gd name="connsiteX37" fmla="*/ 698939 w 3683439"/>
              <a:gd name="connsiteY37" fmla="*/ 3933362 h 4644562"/>
              <a:gd name="connsiteX38" fmla="*/ 673539 w 3683439"/>
              <a:gd name="connsiteY38" fmla="*/ 3971462 h 4644562"/>
              <a:gd name="connsiteX39" fmla="*/ 660839 w 3683439"/>
              <a:gd name="connsiteY39" fmla="*/ 4009562 h 4644562"/>
              <a:gd name="connsiteX40" fmla="*/ 610039 w 3683439"/>
              <a:gd name="connsiteY40" fmla="*/ 4085762 h 4644562"/>
              <a:gd name="connsiteX41" fmla="*/ 571939 w 3683439"/>
              <a:gd name="connsiteY41" fmla="*/ 4161962 h 4644562"/>
              <a:gd name="connsiteX42" fmla="*/ 533839 w 3683439"/>
              <a:gd name="connsiteY42" fmla="*/ 4187362 h 4644562"/>
              <a:gd name="connsiteX43" fmla="*/ 495739 w 3683439"/>
              <a:gd name="connsiteY43" fmla="*/ 4263562 h 4644562"/>
              <a:gd name="connsiteX44" fmla="*/ 381439 w 3683439"/>
              <a:gd name="connsiteY44" fmla="*/ 4301662 h 4644562"/>
              <a:gd name="connsiteX45" fmla="*/ 343339 w 3683439"/>
              <a:gd name="connsiteY45" fmla="*/ 4314362 h 4644562"/>
              <a:gd name="connsiteX46" fmla="*/ 267139 w 3683439"/>
              <a:gd name="connsiteY46" fmla="*/ 4365162 h 4644562"/>
              <a:gd name="connsiteX47" fmla="*/ 229039 w 3683439"/>
              <a:gd name="connsiteY47" fmla="*/ 4390562 h 4644562"/>
              <a:gd name="connsiteX48" fmla="*/ 190939 w 3683439"/>
              <a:gd name="connsiteY48" fmla="*/ 4403262 h 4644562"/>
              <a:gd name="connsiteX49" fmla="*/ 140139 w 3683439"/>
              <a:gd name="connsiteY49" fmla="*/ 4454062 h 4644562"/>
              <a:gd name="connsiteX50" fmla="*/ 102039 w 3683439"/>
              <a:gd name="connsiteY50" fmla="*/ 4492162 h 4644562"/>
              <a:gd name="connsiteX51" fmla="*/ 63939 w 3683439"/>
              <a:gd name="connsiteY51" fmla="*/ 4504862 h 4644562"/>
              <a:gd name="connsiteX52" fmla="*/ 25839 w 3683439"/>
              <a:gd name="connsiteY52" fmla="*/ 4530262 h 4644562"/>
              <a:gd name="connsiteX53" fmla="*/ 439 w 3683439"/>
              <a:gd name="connsiteY53" fmla="*/ 4568362 h 4644562"/>
              <a:gd name="connsiteX54" fmla="*/ 38539 w 3683439"/>
              <a:gd name="connsiteY54" fmla="*/ 4581062 h 4644562"/>
              <a:gd name="connsiteX55" fmla="*/ 622739 w 3683439"/>
              <a:gd name="connsiteY55" fmla="*/ 4593762 h 4644562"/>
              <a:gd name="connsiteX56" fmla="*/ 1054539 w 3683439"/>
              <a:gd name="connsiteY56" fmla="*/ 4606462 h 4644562"/>
              <a:gd name="connsiteX57" fmla="*/ 2857939 w 3683439"/>
              <a:gd name="connsiteY57" fmla="*/ 4644562 h 4644562"/>
              <a:gd name="connsiteX58" fmla="*/ 3632639 w 3683439"/>
              <a:gd name="connsiteY58" fmla="*/ 4631862 h 4644562"/>
              <a:gd name="connsiteX59" fmla="*/ 3670739 w 3683439"/>
              <a:gd name="connsiteY59" fmla="*/ 4606462 h 4644562"/>
              <a:gd name="connsiteX60" fmla="*/ 3683439 w 3683439"/>
              <a:gd name="connsiteY60" fmla="*/ 4479462 h 4644562"/>
              <a:gd name="connsiteX61" fmla="*/ 3670739 w 3683439"/>
              <a:gd name="connsiteY61" fmla="*/ 3755562 h 4644562"/>
              <a:gd name="connsiteX62" fmla="*/ 3632639 w 3683439"/>
              <a:gd name="connsiteY62" fmla="*/ 3450762 h 4644562"/>
              <a:gd name="connsiteX63" fmla="*/ 3607239 w 3683439"/>
              <a:gd name="connsiteY63" fmla="*/ 3247562 h 4644562"/>
              <a:gd name="connsiteX64" fmla="*/ 3594539 w 3683439"/>
              <a:gd name="connsiteY64" fmla="*/ 3107862 h 4644562"/>
              <a:gd name="connsiteX65" fmla="*/ 3556439 w 3683439"/>
              <a:gd name="connsiteY65" fmla="*/ 2968162 h 4644562"/>
              <a:gd name="connsiteX66" fmla="*/ 3531039 w 3683439"/>
              <a:gd name="connsiteY66" fmla="*/ 2625262 h 4644562"/>
              <a:gd name="connsiteX67" fmla="*/ 3556439 w 3683439"/>
              <a:gd name="connsiteY67" fmla="*/ 478962 h 4644562"/>
              <a:gd name="connsiteX68" fmla="*/ 3569139 w 3683439"/>
              <a:gd name="connsiteY68" fmla="*/ 390062 h 4644562"/>
              <a:gd name="connsiteX69" fmla="*/ 3594539 w 3683439"/>
              <a:gd name="connsiteY69" fmla="*/ 275762 h 4644562"/>
              <a:gd name="connsiteX70" fmla="*/ 3581839 w 3683439"/>
              <a:gd name="connsiteY70" fmla="*/ 21762 h 4644562"/>
              <a:gd name="connsiteX71" fmla="*/ 2413439 w 3683439"/>
              <a:gd name="connsiteY71" fmla="*/ 47162 h 4644562"/>
              <a:gd name="connsiteX72" fmla="*/ 2337239 w 3683439"/>
              <a:gd name="connsiteY72" fmla="*/ 59862 h 4644562"/>
              <a:gd name="connsiteX73" fmla="*/ 2057839 w 3683439"/>
              <a:gd name="connsiteY73" fmla="*/ 72562 h 4644562"/>
              <a:gd name="connsiteX74" fmla="*/ 1689539 w 3683439"/>
              <a:gd name="connsiteY74" fmla="*/ 110662 h 4644562"/>
              <a:gd name="connsiteX75" fmla="*/ 1143439 w 3683439"/>
              <a:gd name="connsiteY75" fmla="*/ 97962 h 4644562"/>
              <a:gd name="connsiteX76" fmla="*/ 1054539 w 3683439"/>
              <a:gd name="connsiteY76" fmla="*/ 97962 h 4644562"/>
              <a:gd name="connsiteX77" fmla="*/ 991039 w 3683439"/>
              <a:gd name="connsiteY77"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702239 w 3683439"/>
              <a:gd name="connsiteY14" fmla="*/ 125366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02239 w 3683439"/>
              <a:gd name="connsiteY14" fmla="*/ 125366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3238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32389 w 3683439"/>
              <a:gd name="connsiteY15" fmla="*/ 1736262 h 4644562"/>
              <a:gd name="connsiteX16" fmla="*/ 15371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702239 w 3683439"/>
              <a:gd name="connsiteY12" fmla="*/ 923462 h 4644562"/>
              <a:gd name="connsiteX13" fmla="*/ 1740339 w 3683439"/>
              <a:gd name="connsiteY13" fmla="*/ 1272712 h 4644562"/>
              <a:gd name="connsiteX14" fmla="*/ 1632389 w 3683439"/>
              <a:gd name="connsiteY14" fmla="*/ 1736262 h 4644562"/>
              <a:gd name="connsiteX15" fmla="*/ 1537139 w 3683439"/>
              <a:gd name="connsiteY15" fmla="*/ 2015662 h 4644562"/>
              <a:gd name="connsiteX16" fmla="*/ 1473639 w 3683439"/>
              <a:gd name="connsiteY16" fmla="*/ 2193462 h 4644562"/>
              <a:gd name="connsiteX17" fmla="*/ 1333939 w 3683439"/>
              <a:gd name="connsiteY17" fmla="*/ 2358562 h 4644562"/>
              <a:gd name="connsiteX18" fmla="*/ 1308539 w 3683439"/>
              <a:gd name="connsiteY18" fmla="*/ 2396662 h 4644562"/>
              <a:gd name="connsiteX19" fmla="*/ 1219639 w 3683439"/>
              <a:gd name="connsiteY19" fmla="*/ 2434762 h 4644562"/>
              <a:gd name="connsiteX20" fmla="*/ 1130739 w 3683439"/>
              <a:gd name="connsiteY20" fmla="*/ 2485562 h 4644562"/>
              <a:gd name="connsiteX21" fmla="*/ 1041839 w 3683439"/>
              <a:gd name="connsiteY21" fmla="*/ 2536362 h 4644562"/>
              <a:gd name="connsiteX22" fmla="*/ 991039 w 3683439"/>
              <a:gd name="connsiteY22" fmla="*/ 2549062 h 4644562"/>
              <a:gd name="connsiteX23" fmla="*/ 952939 w 3683439"/>
              <a:gd name="connsiteY23" fmla="*/ 2587162 h 4644562"/>
              <a:gd name="connsiteX24" fmla="*/ 914839 w 3683439"/>
              <a:gd name="connsiteY24" fmla="*/ 2612562 h 4644562"/>
              <a:gd name="connsiteX25" fmla="*/ 851339 w 3683439"/>
              <a:gd name="connsiteY25" fmla="*/ 2752262 h 4644562"/>
              <a:gd name="connsiteX26" fmla="*/ 800539 w 3683439"/>
              <a:gd name="connsiteY26" fmla="*/ 2803062 h 4644562"/>
              <a:gd name="connsiteX27" fmla="*/ 749739 w 3683439"/>
              <a:gd name="connsiteY27" fmla="*/ 2853862 h 4644562"/>
              <a:gd name="connsiteX28" fmla="*/ 711639 w 3683439"/>
              <a:gd name="connsiteY28" fmla="*/ 2879262 h 4644562"/>
              <a:gd name="connsiteX29" fmla="*/ 660839 w 3683439"/>
              <a:gd name="connsiteY29" fmla="*/ 2955462 h 4644562"/>
              <a:gd name="connsiteX30" fmla="*/ 635439 w 3683439"/>
              <a:gd name="connsiteY30" fmla="*/ 3044362 h 4644562"/>
              <a:gd name="connsiteX31" fmla="*/ 648139 w 3683439"/>
              <a:gd name="connsiteY31" fmla="*/ 3450762 h 4644562"/>
              <a:gd name="connsiteX32" fmla="*/ 673539 w 3683439"/>
              <a:gd name="connsiteY32" fmla="*/ 3488862 h 4644562"/>
              <a:gd name="connsiteX33" fmla="*/ 698939 w 3683439"/>
              <a:gd name="connsiteY33" fmla="*/ 3641262 h 4644562"/>
              <a:gd name="connsiteX34" fmla="*/ 711639 w 3683439"/>
              <a:gd name="connsiteY34" fmla="*/ 3692062 h 4644562"/>
              <a:gd name="connsiteX35" fmla="*/ 698939 w 3683439"/>
              <a:gd name="connsiteY35" fmla="*/ 3933362 h 4644562"/>
              <a:gd name="connsiteX36" fmla="*/ 673539 w 3683439"/>
              <a:gd name="connsiteY36" fmla="*/ 3971462 h 4644562"/>
              <a:gd name="connsiteX37" fmla="*/ 660839 w 3683439"/>
              <a:gd name="connsiteY37" fmla="*/ 4009562 h 4644562"/>
              <a:gd name="connsiteX38" fmla="*/ 610039 w 3683439"/>
              <a:gd name="connsiteY38" fmla="*/ 4085762 h 4644562"/>
              <a:gd name="connsiteX39" fmla="*/ 571939 w 3683439"/>
              <a:gd name="connsiteY39" fmla="*/ 4161962 h 4644562"/>
              <a:gd name="connsiteX40" fmla="*/ 533839 w 3683439"/>
              <a:gd name="connsiteY40" fmla="*/ 4187362 h 4644562"/>
              <a:gd name="connsiteX41" fmla="*/ 495739 w 3683439"/>
              <a:gd name="connsiteY41" fmla="*/ 4263562 h 4644562"/>
              <a:gd name="connsiteX42" fmla="*/ 381439 w 3683439"/>
              <a:gd name="connsiteY42" fmla="*/ 4301662 h 4644562"/>
              <a:gd name="connsiteX43" fmla="*/ 343339 w 3683439"/>
              <a:gd name="connsiteY43" fmla="*/ 4314362 h 4644562"/>
              <a:gd name="connsiteX44" fmla="*/ 267139 w 3683439"/>
              <a:gd name="connsiteY44" fmla="*/ 4365162 h 4644562"/>
              <a:gd name="connsiteX45" fmla="*/ 229039 w 3683439"/>
              <a:gd name="connsiteY45" fmla="*/ 4390562 h 4644562"/>
              <a:gd name="connsiteX46" fmla="*/ 190939 w 3683439"/>
              <a:gd name="connsiteY46" fmla="*/ 4403262 h 4644562"/>
              <a:gd name="connsiteX47" fmla="*/ 140139 w 3683439"/>
              <a:gd name="connsiteY47" fmla="*/ 4454062 h 4644562"/>
              <a:gd name="connsiteX48" fmla="*/ 102039 w 3683439"/>
              <a:gd name="connsiteY48" fmla="*/ 4492162 h 4644562"/>
              <a:gd name="connsiteX49" fmla="*/ 63939 w 3683439"/>
              <a:gd name="connsiteY49" fmla="*/ 4504862 h 4644562"/>
              <a:gd name="connsiteX50" fmla="*/ 25839 w 3683439"/>
              <a:gd name="connsiteY50" fmla="*/ 4530262 h 4644562"/>
              <a:gd name="connsiteX51" fmla="*/ 439 w 3683439"/>
              <a:gd name="connsiteY51" fmla="*/ 4568362 h 4644562"/>
              <a:gd name="connsiteX52" fmla="*/ 38539 w 3683439"/>
              <a:gd name="connsiteY52" fmla="*/ 4581062 h 4644562"/>
              <a:gd name="connsiteX53" fmla="*/ 622739 w 3683439"/>
              <a:gd name="connsiteY53" fmla="*/ 4593762 h 4644562"/>
              <a:gd name="connsiteX54" fmla="*/ 1054539 w 3683439"/>
              <a:gd name="connsiteY54" fmla="*/ 4606462 h 4644562"/>
              <a:gd name="connsiteX55" fmla="*/ 2857939 w 3683439"/>
              <a:gd name="connsiteY55" fmla="*/ 4644562 h 4644562"/>
              <a:gd name="connsiteX56" fmla="*/ 3632639 w 3683439"/>
              <a:gd name="connsiteY56" fmla="*/ 4631862 h 4644562"/>
              <a:gd name="connsiteX57" fmla="*/ 3670739 w 3683439"/>
              <a:gd name="connsiteY57" fmla="*/ 4606462 h 4644562"/>
              <a:gd name="connsiteX58" fmla="*/ 3683439 w 3683439"/>
              <a:gd name="connsiteY58" fmla="*/ 4479462 h 4644562"/>
              <a:gd name="connsiteX59" fmla="*/ 3670739 w 3683439"/>
              <a:gd name="connsiteY59" fmla="*/ 3755562 h 4644562"/>
              <a:gd name="connsiteX60" fmla="*/ 3632639 w 3683439"/>
              <a:gd name="connsiteY60" fmla="*/ 3450762 h 4644562"/>
              <a:gd name="connsiteX61" fmla="*/ 3607239 w 3683439"/>
              <a:gd name="connsiteY61" fmla="*/ 3247562 h 4644562"/>
              <a:gd name="connsiteX62" fmla="*/ 3594539 w 3683439"/>
              <a:gd name="connsiteY62" fmla="*/ 3107862 h 4644562"/>
              <a:gd name="connsiteX63" fmla="*/ 3556439 w 3683439"/>
              <a:gd name="connsiteY63" fmla="*/ 2968162 h 4644562"/>
              <a:gd name="connsiteX64" fmla="*/ 3531039 w 3683439"/>
              <a:gd name="connsiteY64" fmla="*/ 2625262 h 4644562"/>
              <a:gd name="connsiteX65" fmla="*/ 3556439 w 3683439"/>
              <a:gd name="connsiteY65" fmla="*/ 478962 h 4644562"/>
              <a:gd name="connsiteX66" fmla="*/ 3569139 w 3683439"/>
              <a:gd name="connsiteY66" fmla="*/ 390062 h 4644562"/>
              <a:gd name="connsiteX67" fmla="*/ 3594539 w 3683439"/>
              <a:gd name="connsiteY67" fmla="*/ 275762 h 4644562"/>
              <a:gd name="connsiteX68" fmla="*/ 3581839 w 3683439"/>
              <a:gd name="connsiteY68" fmla="*/ 21762 h 4644562"/>
              <a:gd name="connsiteX69" fmla="*/ 2413439 w 3683439"/>
              <a:gd name="connsiteY69" fmla="*/ 47162 h 4644562"/>
              <a:gd name="connsiteX70" fmla="*/ 2337239 w 3683439"/>
              <a:gd name="connsiteY70" fmla="*/ 59862 h 4644562"/>
              <a:gd name="connsiteX71" fmla="*/ 2057839 w 3683439"/>
              <a:gd name="connsiteY71" fmla="*/ 72562 h 4644562"/>
              <a:gd name="connsiteX72" fmla="*/ 1689539 w 3683439"/>
              <a:gd name="connsiteY72" fmla="*/ 110662 h 4644562"/>
              <a:gd name="connsiteX73" fmla="*/ 1143439 w 3683439"/>
              <a:gd name="connsiteY73" fmla="*/ 97962 h 4644562"/>
              <a:gd name="connsiteX74" fmla="*/ 1054539 w 3683439"/>
              <a:gd name="connsiteY74" fmla="*/ 97962 h 4644562"/>
              <a:gd name="connsiteX75" fmla="*/ 991039 w 3683439"/>
              <a:gd name="connsiteY75"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702239 w 3683439"/>
              <a:gd name="connsiteY11" fmla="*/ 923462 h 4644562"/>
              <a:gd name="connsiteX12" fmla="*/ 1740339 w 3683439"/>
              <a:gd name="connsiteY12" fmla="*/ 1272712 h 4644562"/>
              <a:gd name="connsiteX13" fmla="*/ 1632389 w 3683439"/>
              <a:gd name="connsiteY13" fmla="*/ 1736262 h 4644562"/>
              <a:gd name="connsiteX14" fmla="*/ 1537139 w 3683439"/>
              <a:gd name="connsiteY14" fmla="*/ 2015662 h 4644562"/>
              <a:gd name="connsiteX15" fmla="*/ 1473639 w 3683439"/>
              <a:gd name="connsiteY15" fmla="*/ 2193462 h 4644562"/>
              <a:gd name="connsiteX16" fmla="*/ 1333939 w 3683439"/>
              <a:gd name="connsiteY16" fmla="*/ 2358562 h 4644562"/>
              <a:gd name="connsiteX17" fmla="*/ 1308539 w 3683439"/>
              <a:gd name="connsiteY17" fmla="*/ 2396662 h 4644562"/>
              <a:gd name="connsiteX18" fmla="*/ 1219639 w 3683439"/>
              <a:gd name="connsiteY18" fmla="*/ 2434762 h 4644562"/>
              <a:gd name="connsiteX19" fmla="*/ 1130739 w 3683439"/>
              <a:gd name="connsiteY19" fmla="*/ 2485562 h 4644562"/>
              <a:gd name="connsiteX20" fmla="*/ 1041839 w 3683439"/>
              <a:gd name="connsiteY20" fmla="*/ 2536362 h 4644562"/>
              <a:gd name="connsiteX21" fmla="*/ 991039 w 3683439"/>
              <a:gd name="connsiteY21" fmla="*/ 2549062 h 4644562"/>
              <a:gd name="connsiteX22" fmla="*/ 952939 w 3683439"/>
              <a:gd name="connsiteY22" fmla="*/ 2587162 h 4644562"/>
              <a:gd name="connsiteX23" fmla="*/ 914839 w 3683439"/>
              <a:gd name="connsiteY23" fmla="*/ 2612562 h 4644562"/>
              <a:gd name="connsiteX24" fmla="*/ 851339 w 3683439"/>
              <a:gd name="connsiteY24" fmla="*/ 2752262 h 4644562"/>
              <a:gd name="connsiteX25" fmla="*/ 800539 w 3683439"/>
              <a:gd name="connsiteY25" fmla="*/ 2803062 h 4644562"/>
              <a:gd name="connsiteX26" fmla="*/ 749739 w 3683439"/>
              <a:gd name="connsiteY26" fmla="*/ 2853862 h 4644562"/>
              <a:gd name="connsiteX27" fmla="*/ 711639 w 3683439"/>
              <a:gd name="connsiteY27" fmla="*/ 2879262 h 4644562"/>
              <a:gd name="connsiteX28" fmla="*/ 660839 w 3683439"/>
              <a:gd name="connsiteY28" fmla="*/ 2955462 h 4644562"/>
              <a:gd name="connsiteX29" fmla="*/ 635439 w 3683439"/>
              <a:gd name="connsiteY29" fmla="*/ 3044362 h 4644562"/>
              <a:gd name="connsiteX30" fmla="*/ 648139 w 3683439"/>
              <a:gd name="connsiteY30" fmla="*/ 3450762 h 4644562"/>
              <a:gd name="connsiteX31" fmla="*/ 673539 w 3683439"/>
              <a:gd name="connsiteY31" fmla="*/ 3488862 h 4644562"/>
              <a:gd name="connsiteX32" fmla="*/ 698939 w 3683439"/>
              <a:gd name="connsiteY32" fmla="*/ 3641262 h 4644562"/>
              <a:gd name="connsiteX33" fmla="*/ 711639 w 3683439"/>
              <a:gd name="connsiteY33" fmla="*/ 3692062 h 4644562"/>
              <a:gd name="connsiteX34" fmla="*/ 698939 w 3683439"/>
              <a:gd name="connsiteY34" fmla="*/ 3933362 h 4644562"/>
              <a:gd name="connsiteX35" fmla="*/ 673539 w 3683439"/>
              <a:gd name="connsiteY35" fmla="*/ 3971462 h 4644562"/>
              <a:gd name="connsiteX36" fmla="*/ 660839 w 3683439"/>
              <a:gd name="connsiteY36" fmla="*/ 4009562 h 4644562"/>
              <a:gd name="connsiteX37" fmla="*/ 610039 w 3683439"/>
              <a:gd name="connsiteY37" fmla="*/ 4085762 h 4644562"/>
              <a:gd name="connsiteX38" fmla="*/ 571939 w 3683439"/>
              <a:gd name="connsiteY38" fmla="*/ 4161962 h 4644562"/>
              <a:gd name="connsiteX39" fmla="*/ 533839 w 3683439"/>
              <a:gd name="connsiteY39" fmla="*/ 4187362 h 4644562"/>
              <a:gd name="connsiteX40" fmla="*/ 495739 w 3683439"/>
              <a:gd name="connsiteY40" fmla="*/ 4263562 h 4644562"/>
              <a:gd name="connsiteX41" fmla="*/ 381439 w 3683439"/>
              <a:gd name="connsiteY41" fmla="*/ 4301662 h 4644562"/>
              <a:gd name="connsiteX42" fmla="*/ 343339 w 3683439"/>
              <a:gd name="connsiteY42" fmla="*/ 4314362 h 4644562"/>
              <a:gd name="connsiteX43" fmla="*/ 267139 w 3683439"/>
              <a:gd name="connsiteY43" fmla="*/ 4365162 h 4644562"/>
              <a:gd name="connsiteX44" fmla="*/ 229039 w 3683439"/>
              <a:gd name="connsiteY44" fmla="*/ 4390562 h 4644562"/>
              <a:gd name="connsiteX45" fmla="*/ 190939 w 3683439"/>
              <a:gd name="connsiteY45" fmla="*/ 4403262 h 4644562"/>
              <a:gd name="connsiteX46" fmla="*/ 140139 w 3683439"/>
              <a:gd name="connsiteY46" fmla="*/ 4454062 h 4644562"/>
              <a:gd name="connsiteX47" fmla="*/ 102039 w 3683439"/>
              <a:gd name="connsiteY47" fmla="*/ 4492162 h 4644562"/>
              <a:gd name="connsiteX48" fmla="*/ 63939 w 3683439"/>
              <a:gd name="connsiteY48" fmla="*/ 4504862 h 4644562"/>
              <a:gd name="connsiteX49" fmla="*/ 25839 w 3683439"/>
              <a:gd name="connsiteY49" fmla="*/ 4530262 h 4644562"/>
              <a:gd name="connsiteX50" fmla="*/ 439 w 3683439"/>
              <a:gd name="connsiteY50" fmla="*/ 4568362 h 4644562"/>
              <a:gd name="connsiteX51" fmla="*/ 38539 w 3683439"/>
              <a:gd name="connsiteY51" fmla="*/ 4581062 h 4644562"/>
              <a:gd name="connsiteX52" fmla="*/ 622739 w 3683439"/>
              <a:gd name="connsiteY52" fmla="*/ 4593762 h 4644562"/>
              <a:gd name="connsiteX53" fmla="*/ 1054539 w 3683439"/>
              <a:gd name="connsiteY53" fmla="*/ 4606462 h 4644562"/>
              <a:gd name="connsiteX54" fmla="*/ 2857939 w 3683439"/>
              <a:gd name="connsiteY54" fmla="*/ 4644562 h 4644562"/>
              <a:gd name="connsiteX55" fmla="*/ 3632639 w 3683439"/>
              <a:gd name="connsiteY55" fmla="*/ 4631862 h 4644562"/>
              <a:gd name="connsiteX56" fmla="*/ 3670739 w 3683439"/>
              <a:gd name="connsiteY56" fmla="*/ 4606462 h 4644562"/>
              <a:gd name="connsiteX57" fmla="*/ 3683439 w 3683439"/>
              <a:gd name="connsiteY57" fmla="*/ 4479462 h 4644562"/>
              <a:gd name="connsiteX58" fmla="*/ 3670739 w 3683439"/>
              <a:gd name="connsiteY58" fmla="*/ 3755562 h 4644562"/>
              <a:gd name="connsiteX59" fmla="*/ 3632639 w 3683439"/>
              <a:gd name="connsiteY59" fmla="*/ 3450762 h 4644562"/>
              <a:gd name="connsiteX60" fmla="*/ 3607239 w 3683439"/>
              <a:gd name="connsiteY60" fmla="*/ 3247562 h 4644562"/>
              <a:gd name="connsiteX61" fmla="*/ 3594539 w 3683439"/>
              <a:gd name="connsiteY61" fmla="*/ 3107862 h 4644562"/>
              <a:gd name="connsiteX62" fmla="*/ 3556439 w 3683439"/>
              <a:gd name="connsiteY62" fmla="*/ 2968162 h 4644562"/>
              <a:gd name="connsiteX63" fmla="*/ 3531039 w 3683439"/>
              <a:gd name="connsiteY63" fmla="*/ 2625262 h 4644562"/>
              <a:gd name="connsiteX64" fmla="*/ 3556439 w 3683439"/>
              <a:gd name="connsiteY64" fmla="*/ 478962 h 4644562"/>
              <a:gd name="connsiteX65" fmla="*/ 3569139 w 3683439"/>
              <a:gd name="connsiteY65" fmla="*/ 390062 h 4644562"/>
              <a:gd name="connsiteX66" fmla="*/ 3594539 w 3683439"/>
              <a:gd name="connsiteY66" fmla="*/ 275762 h 4644562"/>
              <a:gd name="connsiteX67" fmla="*/ 3581839 w 3683439"/>
              <a:gd name="connsiteY67" fmla="*/ 21762 h 4644562"/>
              <a:gd name="connsiteX68" fmla="*/ 2413439 w 3683439"/>
              <a:gd name="connsiteY68" fmla="*/ 47162 h 4644562"/>
              <a:gd name="connsiteX69" fmla="*/ 2337239 w 3683439"/>
              <a:gd name="connsiteY69" fmla="*/ 59862 h 4644562"/>
              <a:gd name="connsiteX70" fmla="*/ 2057839 w 3683439"/>
              <a:gd name="connsiteY70" fmla="*/ 72562 h 4644562"/>
              <a:gd name="connsiteX71" fmla="*/ 1689539 w 3683439"/>
              <a:gd name="connsiteY71" fmla="*/ 110662 h 4644562"/>
              <a:gd name="connsiteX72" fmla="*/ 1143439 w 3683439"/>
              <a:gd name="connsiteY72" fmla="*/ 97962 h 4644562"/>
              <a:gd name="connsiteX73" fmla="*/ 1054539 w 3683439"/>
              <a:gd name="connsiteY73" fmla="*/ 97962 h 4644562"/>
              <a:gd name="connsiteX74" fmla="*/ 991039 w 3683439"/>
              <a:gd name="connsiteY74"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702239 w 3683439"/>
              <a:gd name="connsiteY10" fmla="*/ 923462 h 4644562"/>
              <a:gd name="connsiteX11" fmla="*/ 1740339 w 3683439"/>
              <a:gd name="connsiteY11" fmla="*/ 1272712 h 4644562"/>
              <a:gd name="connsiteX12" fmla="*/ 1632389 w 3683439"/>
              <a:gd name="connsiteY12" fmla="*/ 1736262 h 4644562"/>
              <a:gd name="connsiteX13" fmla="*/ 1537139 w 3683439"/>
              <a:gd name="connsiteY13" fmla="*/ 2015662 h 4644562"/>
              <a:gd name="connsiteX14" fmla="*/ 1473639 w 3683439"/>
              <a:gd name="connsiteY14" fmla="*/ 2193462 h 4644562"/>
              <a:gd name="connsiteX15" fmla="*/ 1333939 w 3683439"/>
              <a:gd name="connsiteY15" fmla="*/ 2358562 h 4644562"/>
              <a:gd name="connsiteX16" fmla="*/ 1308539 w 3683439"/>
              <a:gd name="connsiteY16" fmla="*/ 2396662 h 4644562"/>
              <a:gd name="connsiteX17" fmla="*/ 1219639 w 3683439"/>
              <a:gd name="connsiteY17" fmla="*/ 2434762 h 4644562"/>
              <a:gd name="connsiteX18" fmla="*/ 1130739 w 3683439"/>
              <a:gd name="connsiteY18" fmla="*/ 2485562 h 4644562"/>
              <a:gd name="connsiteX19" fmla="*/ 1041839 w 3683439"/>
              <a:gd name="connsiteY19" fmla="*/ 2536362 h 4644562"/>
              <a:gd name="connsiteX20" fmla="*/ 991039 w 3683439"/>
              <a:gd name="connsiteY20" fmla="*/ 2549062 h 4644562"/>
              <a:gd name="connsiteX21" fmla="*/ 952939 w 3683439"/>
              <a:gd name="connsiteY21" fmla="*/ 2587162 h 4644562"/>
              <a:gd name="connsiteX22" fmla="*/ 914839 w 3683439"/>
              <a:gd name="connsiteY22" fmla="*/ 2612562 h 4644562"/>
              <a:gd name="connsiteX23" fmla="*/ 851339 w 3683439"/>
              <a:gd name="connsiteY23" fmla="*/ 2752262 h 4644562"/>
              <a:gd name="connsiteX24" fmla="*/ 800539 w 3683439"/>
              <a:gd name="connsiteY24" fmla="*/ 2803062 h 4644562"/>
              <a:gd name="connsiteX25" fmla="*/ 749739 w 3683439"/>
              <a:gd name="connsiteY25" fmla="*/ 2853862 h 4644562"/>
              <a:gd name="connsiteX26" fmla="*/ 711639 w 3683439"/>
              <a:gd name="connsiteY26" fmla="*/ 2879262 h 4644562"/>
              <a:gd name="connsiteX27" fmla="*/ 660839 w 3683439"/>
              <a:gd name="connsiteY27" fmla="*/ 2955462 h 4644562"/>
              <a:gd name="connsiteX28" fmla="*/ 635439 w 3683439"/>
              <a:gd name="connsiteY28" fmla="*/ 3044362 h 4644562"/>
              <a:gd name="connsiteX29" fmla="*/ 648139 w 3683439"/>
              <a:gd name="connsiteY29" fmla="*/ 3450762 h 4644562"/>
              <a:gd name="connsiteX30" fmla="*/ 673539 w 3683439"/>
              <a:gd name="connsiteY30" fmla="*/ 3488862 h 4644562"/>
              <a:gd name="connsiteX31" fmla="*/ 698939 w 3683439"/>
              <a:gd name="connsiteY31" fmla="*/ 3641262 h 4644562"/>
              <a:gd name="connsiteX32" fmla="*/ 711639 w 3683439"/>
              <a:gd name="connsiteY32" fmla="*/ 3692062 h 4644562"/>
              <a:gd name="connsiteX33" fmla="*/ 698939 w 3683439"/>
              <a:gd name="connsiteY33" fmla="*/ 3933362 h 4644562"/>
              <a:gd name="connsiteX34" fmla="*/ 673539 w 3683439"/>
              <a:gd name="connsiteY34" fmla="*/ 3971462 h 4644562"/>
              <a:gd name="connsiteX35" fmla="*/ 660839 w 3683439"/>
              <a:gd name="connsiteY35" fmla="*/ 4009562 h 4644562"/>
              <a:gd name="connsiteX36" fmla="*/ 610039 w 3683439"/>
              <a:gd name="connsiteY36" fmla="*/ 4085762 h 4644562"/>
              <a:gd name="connsiteX37" fmla="*/ 571939 w 3683439"/>
              <a:gd name="connsiteY37" fmla="*/ 4161962 h 4644562"/>
              <a:gd name="connsiteX38" fmla="*/ 533839 w 3683439"/>
              <a:gd name="connsiteY38" fmla="*/ 4187362 h 4644562"/>
              <a:gd name="connsiteX39" fmla="*/ 495739 w 3683439"/>
              <a:gd name="connsiteY39" fmla="*/ 4263562 h 4644562"/>
              <a:gd name="connsiteX40" fmla="*/ 381439 w 3683439"/>
              <a:gd name="connsiteY40" fmla="*/ 4301662 h 4644562"/>
              <a:gd name="connsiteX41" fmla="*/ 343339 w 3683439"/>
              <a:gd name="connsiteY41" fmla="*/ 4314362 h 4644562"/>
              <a:gd name="connsiteX42" fmla="*/ 267139 w 3683439"/>
              <a:gd name="connsiteY42" fmla="*/ 4365162 h 4644562"/>
              <a:gd name="connsiteX43" fmla="*/ 229039 w 3683439"/>
              <a:gd name="connsiteY43" fmla="*/ 4390562 h 4644562"/>
              <a:gd name="connsiteX44" fmla="*/ 190939 w 3683439"/>
              <a:gd name="connsiteY44" fmla="*/ 4403262 h 4644562"/>
              <a:gd name="connsiteX45" fmla="*/ 140139 w 3683439"/>
              <a:gd name="connsiteY45" fmla="*/ 4454062 h 4644562"/>
              <a:gd name="connsiteX46" fmla="*/ 102039 w 3683439"/>
              <a:gd name="connsiteY46" fmla="*/ 4492162 h 4644562"/>
              <a:gd name="connsiteX47" fmla="*/ 63939 w 3683439"/>
              <a:gd name="connsiteY47" fmla="*/ 4504862 h 4644562"/>
              <a:gd name="connsiteX48" fmla="*/ 25839 w 3683439"/>
              <a:gd name="connsiteY48" fmla="*/ 4530262 h 4644562"/>
              <a:gd name="connsiteX49" fmla="*/ 439 w 3683439"/>
              <a:gd name="connsiteY49" fmla="*/ 4568362 h 4644562"/>
              <a:gd name="connsiteX50" fmla="*/ 38539 w 3683439"/>
              <a:gd name="connsiteY50" fmla="*/ 4581062 h 4644562"/>
              <a:gd name="connsiteX51" fmla="*/ 622739 w 3683439"/>
              <a:gd name="connsiteY51" fmla="*/ 4593762 h 4644562"/>
              <a:gd name="connsiteX52" fmla="*/ 1054539 w 3683439"/>
              <a:gd name="connsiteY52" fmla="*/ 4606462 h 4644562"/>
              <a:gd name="connsiteX53" fmla="*/ 2857939 w 3683439"/>
              <a:gd name="connsiteY53" fmla="*/ 4644562 h 4644562"/>
              <a:gd name="connsiteX54" fmla="*/ 3632639 w 3683439"/>
              <a:gd name="connsiteY54" fmla="*/ 4631862 h 4644562"/>
              <a:gd name="connsiteX55" fmla="*/ 3670739 w 3683439"/>
              <a:gd name="connsiteY55" fmla="*/ 4606462 h 4644562"/>
              <a:gd name="connsiteX56" fmla="*/ 3683439 w 3683439"/>
              <a:gd name="connsiteY56" fmla="*/ 4479462 h 4644562"/>
              <a:gd name="connsiteX57" fmla="*/ 3670739 w 3683439"/>
              <a:gd name="connsiteY57" fmla="*/ 3755562 h 4644562"/>
              <a:gd name="connsiteX58" fmla="*/ 3632639 w 3683439"/>
              <a:gd name="connsiteY58" fmla="*/ 3450762 h 4644562"/>
              <a:gd name="connsiteX59" fmla="*/ 3607239 w 3683439"/>
              <a:gd name="connsiteY59" fmla="*/ 3247562 h 4644562"/>
              <a:gd name="connsiteX60" fmla="*/ 3594539 w 3683439"/>
              <a:gd name="connsiteY60" fmla="*/ 3107862 h 4644562"/>
              <a:gd name="connsiteX61" fmla="*/ 3556439 w 3683439"/>
              <a:gd name="connsiteY61" fmla="*/ 2968162 h 4644562"/>
              <a:gd name="connsiteX62" fmla="*/ 3531039 w 3683439"/>
              <a:gd name="connsiteY62" fmla="*/ 2625262 h 4644562"/>
              <a:gd name="connsiteX63" fmla="*/ 3556439 w 3683439"/>
              <a:gd name="connsiteY63" fmla="*/ 478962 h 4644562"/>
              <a:gd name="connsiteX64" fmla="*/ 3569139 w 3683439"/>
              <a:gd name="connsiteY64" fmla="*/ 390062 h 4644562"/>
              <a:gd name="connsiteX65" fmla="*/ 3594539 w 3683439"/>
              <a:gd name="connsiteY65" fmla="*/ 275762 h 4644562"/>
              <a:gd name="connsiteX66" fmla="*/ 3581839 w 3683439"/>
              <a:gd name="connsiteY66" fmla="*/ 21762 h 4644562"/>
              <a:gd name="connsiteX67" fmla="*/ 2413439 w 3683439"/>
              <a:gd name="connsiteY67" fmla="*/ 47162 h 4644562"/>
              <a:gd name="connsiteX68" fmla="*/ 2337239 w 3683439"/>
              <a:gd name="connsiteY68" fmla="*/ 59862 h 4644562"/>
              <a:gd name="connsiteX69" fmla="*/ 2057839 w 3683439"/>
              <a:gd name="connsiteY69" fmla="*/ 72562 h 4644562"/>
              <a:gd name="connsiteX70" fmla="*/ 1689539 w 3683439"/>
              <a:gd name="connsiteY70" fmla="*/ 110662 h 4644562"/>
              <a:gd name="connsiteX71" fmla="*/ 1143439 w 3683439"/>
              <a:gd name="connsiteY71" fmla="*/ 97962 h 4644562"/>
              <a:gd name="connsiteX72" fmla="*/ 1054539 w 3683439"/>
              <a:gd name="connsiteY72" fmla="*/ 97962 h 4644562"/>
              <a:gd name="connsiteX73" fmla="*/ 991039 w 3683439"/>
              <a:gd name="connsiteY73"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48239 w 3683439"/>
              <a:gd name="connsiteY8" fmla="*/ 682162 h 4644562"/>
              <a:gd name="connsiteX9" fmla="*/ 1702239 w 3683439"/>
              <a:gd name="connsiteY9" fmla="*/ 923462 h 4644562"/>
              <a:gd name="connsiteX10" fmla="*/ 1740339 w 3683439"/>
              <a:gd name="connsiteY10" fmla="*/ 1272712 h 4644562"/>
              <a:gd name="connsiteX11" fmla="*/ 1632389 w 3683439"/>
              <a:gd name="connsiteY11" fmla="*/ 1736262 h 4644562"/>
              <a:gd name="connsiteX12" fmla="*/ 1537139 w 3683439"/>
              <a:gd name="connsiteY12" fmla="*/ 2015662 h 4644562"/>
              <a:gd name="connsiteX13" fmla="*/ 1473639 w 3683439"/>
              <a:gd name="connsiteY13" fmla="*/ 2193462 h 4644562"/>
              <a:gd name="connsiteX14" fmla="*/ 1333939 w 3683439"/>
              <a:gd name="connsiteY14" fmla="*/ 2358562 h 4644562"/>
              <a:gd name="connsiteX15" fmla="*/ 1308539 w 3683439"/>
              <a:gd name="connsiteY15" fmla="*/ 2396662 h 4644562"/>
              <a:gd name="connsiteX16" fmla="*/ 1219639 w 3683439"/>
              <a:gd name="connsiteY16" fmla="*/ 2434762 h 4644562"/>
              <a:gd name="connsiteX17" fmla="*/ 1130739 w 3683439"/>
              <a:gd name="connsiteY17" fmla="*/ 2485562 h 4644562"/>
              <a:gd name="connsiteX18" fmla="*/ 1041839 w 3683439"/>
              <a:gd name="connsiteY18" fmla="*/ 2536362 h 4644562"/>
              <a:gd name="connsiteX19" fmla="*/ 991039 w 3683439"/>
              <a:gd name="connsiteY19" fmla="*/ 2549062 h 4644562"/>
              <a:gd name="connsiteX20" fmla="*/ 952939 w 3683439"/>
              <a:gd name="connsiteY20" fmla="*/ 2587162 h 4644562"/>
              <a:gd name="connsiteX21" fmla="*/ 914839 w 3683439"/>
              <a:gd name="connsiteY21" fmla="*/ 2612562 h 4644562"/>
              <a:gd name="connsiteX22" fmla="*/ 851339 w 3683439"/>
              <a:gd name="connsiteY22" fmla="*/ 2752262 h 4644562"/>
              <a:gd name="connsiteX23" fmla="*/ 800539 w 3683439"/>
              <a:gd name="connsiteY23" fmla="*/ 2803062 h 4644562"/>
              <a:gd name="connsiteX24" fmla="*/ 749739 w 3683439"/>
              <a:gd name="connsiteY24" fmla="*/ 2853862 h 4644562"/>
              <a:gd name="connsiteX25" fmla="*/ 711639 w 3683439"/>
              <a:gd name="connsiteY25" fmla="*/ 2879262 h 4644562"/>
              <a:gd name="connsiteX26" fmla="*/ 660839 w 3683439"/>
              <a:gd name="connsiteY26" fmla="*/ 2955462 h 4644562"/>
              <a:gd name="connsiteX27" fmla="*/ 635439 w 3683439"/>
              <a:gd name="connsiteY27" fmla="*/ 3044362 h 4644562"/>
              <a:gd name="connsiteX28" fmla="*/ 648139 w 3683439"/>
              <a:gd name="connsiteY28" fmla="*/ 3450762 h 4644562"/>
              <a:gd name="connsiteX29" fmla="*/ 673539 w 3683439"/>
              <a:gd name="connsiteY29" fmla="*/ 3488862 h 4644562"/>
              <a:gd name="connsiteX30" fmla="*/ 698939 w 3683439"/>
              <a:gd name="connsiteY30" fmla="*/ 3641262 h 4644562"/>
              <a:gd name="connsiteX31" fmla="*/ 711639 w 3683439"/>
              <a:gd name="connsiteY31" fmla="*/ 3692062 h 4644562"/>
              <a:gd name="connsiteX32" fmla="*/ 698939 w 3683439"/>
              <a:gd name="connsiteY32" fmla="*/ 3933362 h 4644562"/>
              <a:gd name="connsiteX33" fmla="*/ 673539 w 3683439"/>
              <a:gd name="connsiteY33" fmla="*/ 3971462 h 4644562"/>
              <a:gd name="connsiteX34" fmla="*/ 660839 w 3683439"/>
              <a:gd name="connsiteY34" fmla="*/ 4009562 h 4644562"/>
              <a:gd name="connsiteX35" fmla="*/ 610039 w 3683439"/>
              <a:gd name="connsiteY35" fmla="*/ 4085762 h 4644562"/>
              <a:gd name="connsiteX36" fmla="*/ 571939 w 3683439"/>
              <a:gd name="connsiteY36" fmla="*/ 4161962 h 4644562"/>
              <a:gd name="connsiteX37" fmla="*/ 533839 w 3683439"/>
              <a:gd name="connsiteY37" fmla="*/ 4187362 h 4644562"/>
              <a:gd name="connsiteX38" fmla="*/ 495739 w 3683439"/>
              <a:gd name="connsiteY38" fmla="*/ 4263562 h 4644562"/>
              <a:gd name="connsiteX39" fmla="*/ 381439 w 3683439"/>
              <a:gd name="connsiteY39" fmla="*/ 4301662 h 4644562"/>
              <a:gd name="connsiteX40" fmla="*/ 343339 w 3683439"/>
              <a:gd name="connsiteY40" fmla="*/ 4314362 h 4644562"/>
              <a:gd name="connsiteX41" fmla="*/ 267139 w 3683439"/>
              <a:gd name="connsiteY41" fmla="*/ 4365162 h 4644562"/>
              <a:gd name="connsiteX42" fmla="*/ 229039 w 3683439"/>
              <a:gd name="connsiteY42" fmla="*/ 4390562 h 4644562"/>
              <a:gd name="connsiteX43" fmla="*/ 190939 w 3683439"/>
              <a:gd name="connsiteY43" fmla="*/ 4403262 h 4644562"/>
              <a:gd name="connsiteX44" fmla="*/ 140139 w 3683439"/>
              <a:gd name="connsiteY44" fmla="*/ 4454062 h 4644562"/>
              <a:gd name="connsiteX45" fmla="*/ 102039 w 3683439"/>
              <a:gd name="connsiteY45" fmla="*/ 4492162 h 4644562"/>
              <a:gd name="connsiteX46" fmla="*/ 63939 w 3683439"/>
              <a:gd name="connsiteY46" fmla="*/ 4504862 h 4644562"/>
              <a:gd name="connsiteX47" fmla="*/ 25839 w 3683439"/>
              <a:gd name="connsiteY47" fmla="*/ 4530262 h 4644562"/>
              <a:gd name="connsiteX48" fmla="*/ 439 w 3683439"/>
              <a:gd name="connsiteY48" fmla="*/ 4568362 h 4644562"/>
              <a:gd name="connsiteX49" fmla="*/ 38539 w 3683439"/>
              <a:gd name="connsiteY49" fmla="*/ 4581062 h 4644562"/>
              <a:gd name="connsiteX50" fmla="*/ 622739 w 3683439"/>
              <a:gd name="connsiteY50" fmla="*/ 4593762 h 4644562"/>
              <a:gd name="connsiteX51" fmla="*/ 1054539 w 3683439"/>
              <a:gd name="connsiteY51" fmla="*/ 4606462 h 4644562"/>
              <a:gd name="connsiteX52" fmla="*/ 2857939 w 3683439"/>
              <a:gd name="connsiteY52" fmla="*/ 4644562 h 4644562"/>
              <a:gd name="connsiteX53" fmla="*/ 3632639 w 3683439"/>
              <a:gd name="connsiteY53" fmla="*/ 4631862 h 4644562"/>
              <a:gd name="connsiteX54" fmla="*/ 3670739 w 3683439"/>
              <a:gd name="connsiteY54" fmla="*/ 4606462 h 4644562"/>
              <a:gd name="connsiteX55" fmla="*/ 3683439 w 3683439"/>
              <a:gd name="connsiteY55" fmla="*/ 4479462 h 4644562"/>
              <a:gd name="connsiteX56" fmla="*/ 3670739 w 3683439"/>
              <a:gd name="connsiteY56" fmla="*/ 3755562 h 4644562"/>
              <a:gd name="connsiteX57" fmla="*/ 3632639 w 3683439"/>
              <a:gd name="connsiteY57" fmla="*/ 3450762 h 4644562"/>
              <a:gd name="connsiteX58" fmla="*/ 3607239 w 3683439"/>
              <a:gd name="connsiteY58" fmla="*/ 3247562 h 4644562"/>
              <a:gd name="connsiteX59" fmla="*/ 3594539 w 3683439"/>
              <a:gd name="connsiteY59" fmla="*/ 3107862 h 4644562"/>
              <a:gd name="connsiteX60" fmla="*/ 3556439 w 3683439"/>
              <a:gd name="connsiteY60" fmla="*/ 2968162 h 4644562"/>
              <a:gd name="connsiteX61" fmla="*/ 3531039 w 3683439"/>
              <a:gd name="connsiteY61" fmla="*/ 2625262 h 4644562"/>
              <a:gd name="connsiteX62" fmla="*/ 3556439 w 3683439"/>
              <a:gd name="connsiteY62" fmla="*/ 478962 h 4644562"/>
              <a:gd name="connsiteX63" fmla="*/ 3569139 w 3683439"/>
              <a:gd name="connsiteY63" fmla="*/ 390062 h 4644562"/>
              <a:gd name="connsiteX64" fmla="*/ 3594539 w 3683439"/>
              <a:gd name="connsiteY64" fmla="*/ 275762 h 4644562"/>
              <a:gd name="connsiteX65" fmla="*/ 3581839 w 3683439"/>
              <a:gd name="connsiteY65" fmla="*/ 21762 h 4644562"/>
              <a:gd name="connsiteX66" fmla="*/ 2413439 w 3683439"/>
              <a:gd name="connsiteY66" fmla="*/ 47162 h 4644562"/>
              <a:gd name="connsiteX67" fmla="*/ 2337239 w 3683439"/>
              <a:gd name="connsiteY67" fmla="*/ 59862 h 4644562"/>
              <a:gd name="connsiteX68" fmla="*/ 2057839 w 3683439"/>
              <a:gd name="connsiteY68" fmla="*/ 72562 h 4644562"/>
              <a:gd name="connsiteX69" fmla="*/ 1689539 w 3683439"/>
              <a:gd name="connsiteY69" fmla="*/ 110662 h 4644562"/>
              <a:gd name="connsiteX70" fmla="*/ 1143439 w 3683439"/>
              <a:gd name="connsiteY70" fmla="*/ 97962 h 4644562"/>
              <a:gd name="connsiteX71" fmla="*/ 1054539 w 3683439"/>
              <a:gd name="connsiteY71" fmla="*/ 97962 h 4644562"/>
              <a:gd name="connsiteX72" fmla="*/ 991039 w 3683439"/>
              <a:gd name="connsiteY72"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448239 w 3683439"/>
              <a:gd name="connsiteY7" fmla="*/ 682162 h 4644562"/>
              <a:gd name="connsiteX8" fmla="*/ 1702239 w 3683439"/>
              <a:gd name="connsiteY8" fmla="*/ 923462 h 4644562"/>
              <a:gd name="connsiteX9" fmla="*/ 1740339 w 3683439"/>
              <a:gd name="connsiteY9" fmla="*/ 1272712 h 4644562"/>
              <a:gd name="connsiteX10" fmla="*/ 1632389 w 3683439"/>
              <a:gd name="connsiteY10" fmla="*/ 1736262 h 4644562"/>
              <a:gd name="connsiteX11" fmla="*/ 1537139 w 3683439"/>
              <a:gd name="connsiteY11" fmla="*/ 2015662 h 4644562"/>
              <a:gd name="connsiteX12" fmla="*/ 1473639 w 3683439"/>
              <a:gd name="connsiteY12" fmla="*/ 2193462 h 4644562"/>
              <a:gd name="connsiteX13" fmla="*/ 1333939 w 3683439"/>
              <a:gd name="connsiteY13" fmla="*/ 2358562 h 4644562"/>
              <a:gd name="connsiteX14" fmla="*/ 1308539 w 3683439"/>
              <a:gd name="connsiteY14" fmla="*/ 2396662 h 4644562"/>
              <a:gd name="connsiteX15" fmla="*/ 1219639 w 3683439"/>
              <a:gd name="connsiteY15" fmla="*/ 2434762 h 4644562"/>
              <a:gd name="connsiteX16" fmla="*/ 1130739 w 3683439"/>
              <a:gd name="connsiteY16" fmla="*/ 2485562 h 4644562"/>
              <a:gd name="connsiteX17" fmla="*/ 1041839 w 3683439"/>
              <a:gd name="connsiteY17" fmla="*/ 2536362 h 4644562"/>
              <a:gd name="connsiteX18" fmla="*/ 991039 w 3683439"/>
              <a:gd name="connsiteY18" fmla="*/ 2549062 h 4644562"/>
              <a:gd name="connsiteX19" fmla="*/ 952939 w 3683439"/>
              <a:gd name="connsiteY19" fmla="*/ 2587162 h 4644562"/>
              <a:gd name="connsiteX20" fmla="*/ 914839 w 3683439"/>
              <a:gd name="connsiteY20" fmla="*/ 2612562 h 4644562"/>
              <a:gd name="connsiteX21" fmla="*/ 851339 w 3683439"/>
              <a:gd name="connsiteY21" fmla="*/ 2752262 h 4644562"/>
              <a:gd name="connsiteX22" fmla="*/ 800539 w 3683439"/>
              <a:gd name="connsiteY22" fmla="*/ 2803062 h 4644562"/>
              <a:gd name="connsiteX23" fmla="*/ 749739 w 3683439"/>
              <a:gd name="connsiteY23" fmla="*/ 2853862 h 4644562"/>
              <a:gd name="connsiteX24" fmla="*/ 711639 w 3683439"/>
              <a:gd name="connsiteY24" fmla="*/ 2879262 h 4644562"/>
              <a:gd name="connsiteX25" fmla="*/ 660839 w 3683439"/>
              <a:gd name="connsiteY25" fmla="*/ 2955462 h 4644562"/>
              <a:gd name="connsiteX26" fmla="*/ 635439 w 3683439"/>
              <a:gd name="connsiteY26" fmla="*/ 3044362 h 4644562"/>
              <a:gd name="connsiteX27" fmla="*/ 648139 w 3683439"/>
              <a:gd name="connsiteY27" fmla="*/ 3450762 h 4644562"/>
              <a:gd name="connsiteX28" fmla="*/ 673539 w 3683439"/>
              <a:gd name="connsiteY28" fmla="*/ 3488862 h 4644562"/>
              <a:gd name="connsiteX29" fmla="*/ 698939 w 3683439"/>
              <a:gd name="connsiteY29" fmla="*/ 3641262 h 4644562"/>
              <a:gd name="connsiteX30" fmla="*/ 711639 w 3683439"/>
              <a:gd name="connsiteY30" fmla="*/ 3692062 h 4644562"/>
              <a:gd name="connsiteX31" fmla="*/ 698939 w 3683439"/>
              <a:gd name="connsiteY31" fmla="*/ 3933362 h 4644562"/>
              <a:gd name="connsiteX32" fmla="*/ 673539 w 3683439"/>
              <a:gd name="connsiteY32" fmla="*/ 3971462 h 4644562"/>
              <a:gd name="connsiteX33" fmla="*/ 660839 w 3683439"/>
              <a:gd name="connsiteY33" fmla="*/ 4009562 h 4644562"/>
              <a:gd name="connsiteX34" fmla="*/ 610039 w 3683439"/>
              <a:gd name="connsiteY34" fmla="*/ 4085762 h 4644562"/>
              <a:gd name="connsiteX35" fmla="*/ 571939 w 3683439"/>
              <a:gd name="connsiteY35" fmla="*/ 4161962 h 4644562"/>
              <a:gd name="connsiteX36" fmla="*/ 533839 w 3683439"/>
              <a:gd name="connsiteY36" fmla="*/ 4187362 h 4644562"/>
              <a:gd name="connsiteX37" fmla="*/ 495739 w 3683439"/>
              <a:gd name="connsiteY37" fmla="*/ 4263562 h 4644562"/>
              <a:gd name="connsiteX38" fmla="*/ 381439 w 3683439"/>
              <a:gd name="connsiteY38" fmla="*/ 4301662 h 4644562"/>
              <a:gd name="connsiteX39" fmla="*/ 343339 w 3683439"/>
              <a:gd name="connsiteY39" fmla="*/ 4314362 h 4644562"/>
              <a:gd name="connsiteX40" fmla="*/ 267139 w 3683439"/>
              <a:gd name="connsiteY40" fmla="*/ 4365162 h 4644562"/>
              <a:gd name="connsiteX41" fmla="*/ 229039 w 3683439"/>
              <a:gd name="connsiteY41" fmla="*/ 4390562 h 4644562"/>
              <a:gd name="connsiteX42" fmla="*/ 190939 w 3683439"/>
              <a:gd name="connsiteY42" fmla="*/ 4403262 h 4644562"/>
              <a:gd name="connsiteX43" fmla="*/ 140139 w 3683439"/>
              <a:gd name="connsiteY43" fmla="*/ 4454062 h 4644562"/>
              <a:gd name="connsiteX44" fmla="*/ 102039 w 3683439"/>
              <a:gd name="connsiteY44" fmla="*/ 4492162 h 4644562"/>
              <a:gd name="connsiteX45" fmla="*/ 63939 w 3683439"/>
              <a:gd name="connsiteY45" fmla="*/ 4504862 h 4644562"/>
              <a:gd name="connsiteX46" fmla="*/ 25839 w 3683439"/>
              <a:gd name="connsiteY46" fmla="*/ 4530262 h 4644562"/>
              <a:gd name="connsiteX47" fmla="*/ 439 w 3683439"/>
              <a:gd name="connsiteY47" fmla="*/ 4568362 h 4644562"/>
              <a:gd name="connsiteX48" fmla="*/ 38539 w 3683439"/>
              <a:gd name="connsiteY48" fmla="*/ 4581062 h 4644562"/>
              <a:gd name="connsiteX49" fmla="*/ 622739 w 3683439"/>
              <a:gd name="connsiteY49" fmla="*/ 4593762 h 4644562"/>
              <a:gd name="connsiteX50" fmla="*/ 1054539 w 3683439"/>
              <a:gd name="connsiteY50" fmla="*/ 4606462 h 4644562"/>
              <a:gd name="connsiteX51" fmla="*/ 2857939 w 3683439"/>
              <a:gd name="connsiteY51" fmla="*/ 4644562 h 4644562"/>
              <a:gd name="connsiteX52" fmla="*/ 3632639 w 3683439"/>
              <a:gd name="connsiteY52" fmla="*/ 4631862 h 4644562"/>
              <a:gd name="connsiteX53" fmla="*/ 3670739 w 3683439"/>
              <a:gd name="connsiteY53" fmla="*/ 4606462 h 4644562"/>
              <a:gd name="connsiteX54" fmla="*/ 3683439 w 3683439"/>
              <a:gd name="connsiteY54" fmla="*/ 4479462 h 4644562"/>
              <a:gd name="connsiteX55" fmla="*/ 3670739 w 3683439"/>
              <a:gd name="connsiteY55" fmla="*/ 3755562 h 4644562"/>
              <a:gd name="connsiteX56" fmla="*/ 3632639 w 3683439"/>
              <a:gd name="connsiteY56" fmla="*/ 3450762 h 4644562"/>
              <a:gd name="connsiteX57" fmla="*/ 3607239 w 3683439"/>
              <a:gd name="connsiteY57" fmla="*/ 3247562 h 4644562"/>
              <a:gd name="connsiteX58" fmla="*/ 3594539 w 3683439"/>
              <a:gd name="connsiteY58" fmla="*/ 3107862 h 4644562"/>
              <a:gd name="connsiteX59" fmla="*/ 3556439 w 3683439"/>
              <a:gd name="connsiteY59" fmla="*/ 2968162 h 4644562"/>
              <a:gd name="connsiteX60" fmla="*/ 3531039 w 3683439"/>
              <a:gd name="connsiteY60" fmla="*/ 2625262 h 4644562"/>
              <a:gd name="connsiteX61" fmla="*/ 3556439 w 3683439"/>
              <a:gd name="connsiteY61" fmla="*/ 478962 h 4644562"/>
              <a:gd name="connsiteX62" fmla="*/ 3569139 w 3683439"/>
              <a:gd name="connsiteY62" fmla="*/ 390062 h 4644562"/>
              <a:gd name="connsiteX63" fmla="*/ 3594539 w 3683439"/>
              <a:gd name="connsiteY63" fmla="*/ 275762 h 4644562"/>
              <a:gd name="connsiteX64" fmla="*/ 3581839 w 3683439"/>
              <a:gd name="connsiteY64" fmla="*/ 21762 h 4644562"/>
              <a:gd name="connsiteX65" fmla="*/ 2413439 w 3683439"/>
              <a:gd name="connsiteY65" fmla="*/ 47162 h 4644562"/>
              <a:gd name="connsiteX66" fmla="*/ 2337239 w 3683439"/>
              <a:gd name="connsiteY66" fmla="*/ 59862 h 4644562"/>
              <a:gd name="connsiteX67" fmla="*/ 2057839 w 3683439"/>
              <a:gd name="connsiteY67" fmla="*/ 72562 h 4644562"/>
              <a:gd name="connsiteX68" fmla="*/ 1689539 w 3683439"/>
              <a:gd name="connsiteY68" fmla="*/ 110662 h 4644562"/>
              <a:gd name="connsiteX69" fmla="*/ 1143439 w 3683439"/>
              <a:gd name="connsiteY69" fmla="*/ 97962 h 4644562"/>
              <a:gd name="connsiteX70" fmla="*/ 1054539 w 3683439"/>
              <a:gd name="connsiteY70" fmla="*/ 97962 h 4644562"/>
              <a:gd name="connsiteX71" fmla="*/ 991039 w 3683439"/>
              <a:gd name="connsiteY71"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448239 w 3683439"/>
              <a:gd name="connsiteY6" fmla="*/ 682162 h 4644562"/>
              <a:gd name="connsiteX7" fmla="*/ 1702239 w 3683439"/>
              <a:gd name="connsiteY7" fmla="*/ 923462 h 4644562"/>
              <a:gd name="connsiteX8" fmla="*/ 1740339 w 3683439"/>
              <a:gd name="connsiteY8" fmla="*/ 1272712 h 4644562"/>
              <a:gd name="connsiteX9" fmla="*/ 1632389 w 3683439"/>
              <a:gd name="connsiteY9" fmla="*/ 1736262 h 4644562"/>
              <a:gd name="connsiteX10" fmla="*/ 1537139 w 3683439"/>
              <a:gd name="connsiteY10" fmla="*/ 2015662 h 4644562"/>
              <a:gd name="connsiteX11" fmla="*/ 1473639 w 3683439"/>
              <a:gd name="connsiteY11" fmla="*/ 2193462 h 4644562"/>
              <a:gd name="connsiteX12" fmla="*/ 1333939 w 3683439"/>
              <a:gd name="connsiteY12" fmla="*/ 2358562 h 4644562"/>
              <a:gd name="connsiteX13" fmla="*/ 1308539 w 3683439"/>
              <a:gd name="connsiteY13" fmla="*/ 2396662 h 4644562"/>
              <a:gd name="connsiteX14" fmla="*/ 1219639 w 3683439"/>
              <a:gd name="connsiteY14" fmla="*/ 2434762 h 4644562"/>
              <a:gd name="connsiteX15" fmla="*/ 1130739 w 3683439"/>
              <a:gd name="connsiteY15" fmla="*/ 2485562 h 4644562"/>
              <a:gd name="connsiteX16" fmla="*/ 1041839 w 3683439"/>
              <a:gd name="connsiteY16" fmla="*/ 2536362 h 4644562"/>
              <a:gd name="connsiteX17" fmla="*/ 991039 w 3683439"/>
              <a:gd name="connsiteY17" fmla="*/ 2549062 h 4644562"/>
              <a:gd name="connsiteX18" fmla="*/ 952939 w 3683439"/>
              <a:gd name="connsiteY18" fmla="*/ 2587162 h 4644562"/>
              <a:gd name="connsiteX19" fmla="*/ 914839 w 3683439"/>
              <a:gd name="connsiteY19" fmla="*/ 2612562 h 4644562"/>
              <a:gd name="connsiteX20" fmla="*/ 851339 w 3683439"/>
              <a:gd name="connsiteY20" fmla="*/ 2752262 h 4644562"/>
              <a:gd name="connsiteX21" fmla="*/ 800539 w 3683439"/>
              <a:gd name="connsiteY21" fmla="*/ 2803062 h 4644562"/>
              <a:gd name="connsiteX22" fmla="*/ 749739 w 3683439"/>
              <a:gd name="connsiteY22" fmla="*/ 2853862 h 4644562"/>
              <a:gd name="connsiteX23" fmla="*/ 711639 w 3683439"/>
              <a:gd name="connsiteY23" fmla="*/ 2879262 h 4644562"/>
              <a:gd name="connsiteX24" fmla="*/ 660839 w 3683439"/>
              <a:gd name="connsiteY24" fmla="*/ 2955462 h 4644562"/>
              <a:gd name="connsiteX25" fmla="*/ 635439 w 3683439"/>
              <a:gd name="connsiteY25" fmla="*/ 3044362 h 4644562"/>
              <a:gd name="connsiteX26" fmla="*/ 648139 w 3683439"/>
              <a:gd name="connsiteY26" fmla="*/ 3450762 h 4644562"/>
              <a:gd name="connsiteX27" fmla="*/ 673539 w 3683439"/>
              <a:gd name="connsiteY27" fmla="*/ 3488862 h 4644562"/>
              <a:gd name="connsiteX28" fmla="*/ 698939 w 3683439"/>
              <a:gd name="connsiteY28" fmla="*/ 3641262 h 4644562"/>
              <a:gd name="connsiteX29" fmla="*/ 711639 w 3683439"/>
              <a:gd name="connsiteY29" fmla="*/ 3692062 h 4644562"/>
              <a:gd name="connsiteX30" fmla="*/ 698939 w 3683439"/>
              <a:gd name="connsiteY30" fmla="*/ 3933362 h 4644562"/>
              <a:gd name="connsiteX31" fmla="*/ 673539 w 3683439"/>
              <a:gd name="connsiteY31" fmla="*/ 3971462 h 4644562"/>
              <a:gd name="connsiteX32" fmla="*/ 660839 w 3683439"/>
              <a:gd name="connsiteY32" fmla="*/ 4009562 h 4644562"/>
              <a:gd name="connsiteX33" fmla="*/ 610039 w 3683439"/>
              <a:gd name="connsiteY33" fmla="*/ 4085762 h 4644562"/>
              <a:gd name="connsiteX34" fmla="*/ 571939 w 3683439"/>
              <a:gd name="connsiteY34" fmla="*/ 4161962 h 4644562"/>
              <a:gd name="connsiteX35" fmla="*/ 533839 w 3683439"/>
              <a:gd name="connsiteY35" fmla="*/ 4187362 h 4644562"/>
              <a:gd name="connsiteX36" fmla="*/ 495739 w 3683439"/>
              <a:gd name="connsiteY36" fmla="*/ 4263562 h 4644562"/>
              <a:gd name="connsiteX37" fmla="*/ 381439 w 3683439"/>
              <a:gd name="connsiteY37" fmla="*/ 4301662 h 4644562"/>
              <a:gd name="connsiteX38" fmla="*/ 343339 w 3683439"/>
              <a:gd name="connsiteY38" fmla="*/ 4314362 h 4644562"/>
              <a:gd name="connsiteX39" fmla="*/ 267139 w 3683439"/>
              <a:gd name="connsiteY39" fmla="*/ 4365162 h 4644562"/>
              <a:gd name="connsiteX40" fmla="*/ 229039 w 3683439"/>
              <a:gd name="connsiteY40" fmla="*/ 4390562 h 4644562"/>
              <a:gd name="connsiteX41" fmla="*/ 190939 w 3683439"/>
              <a:gd name="connsiteY41" fmla="*/ 4403262 h 4644562"/>
              <a:gd name="connsiteX42" fmla="*/ 140139 w 3683439"/>
              <a:gd name="connsiteY42" fmla="*/ 4454062 h 4644562"/>
              <a:gd name="connsiteX43" fmla="*/ 102039 w 3683439"/>
              <a:gd name="connsiteY43" fmla="*/ 4492162 h 4644562"/>
              <a:gd name="connsiteX44" fmla="*/ 63939 w 3683439"/>
              <a:gd name="connsiteY44" fmla="*/ 4504862 h 4644562"/>
              <a:gd name="connsiteX45" fmla="*/ 25839 w 3683439"/>
              <a:gd name="connsiteY45" fmla="*/ 4530262 h 4644562"/>
              <a:gd name="connsiteX46" fmla="*/ 439 w 3683439"/>
              <a:gd name="connsiteY46" fmla="*/ 4568362 h 4644562"/>
              <a:gd name="connsiteX47" fmla="*/ 38539 w 3683439"/>
              <a:gd name="connsiteY47" fmla="*/ 4581062 h 4644562"/>
              <a:gd name="connsiteX48" fmla="*/ 622739 w 3683439"/>
              <a:gd name="connsiteY48" fmla="*/ 4593762 h 4644562"/>
              <a:gd name="connsiteX49" fmla="*/ 1054539 w 3683439"/>
              <a:gd name="connsiteY49" fmla="*/ 4606462 h 4644562"/>
              <a:gd name="connsiteX50" fmla="*/ 2857939 w 3683439"/>
              <a:gd name="connsiteY50" fmla="*/ 4644562 h 4644562"/>
              <a:gd name="connsiteX51" fmla="*/ 3632639 w 3683439"/>
              <a:gd name="connsiteY51" fmla="*/ 4631862 h 4644562"/>
              <a:gd name="connsiteX52" fmla="*/ 3670739 w 3683439"/>
              <a:gd name="connsiteY52" fmla="*/ 4606462 h 4644562"/>
              <a:gd name="connsiteX53" fmla="*/ 3683439 w 3683439"/>
              <a:gd name="connsiteY53" fmla="*/ 4479462 h 4644562"/>
              <a:gd name="connsiteX54" fmla="*/ 3670739 w 3683439"/>
              <a:gd name="connsiteY54" fmla="*/ 3755562 h 4644562"/>
              <a:gd name="connsiteX55" fmla="*/ 3632639 w 3683439"/>
              <a:gd name="connsiteY55" fmla="*/ 3450762 h 4644562"/>
              <a:gd name="connsiteX56" fmla="*/ 3607239 w 3683439"/>
              <a:gd name="connsiteY56" fmla="*/ 3247562 h 4644562"/>
              <a:gd name="connsiteX57" fmla="*/ 3594539 w 3683439"/>
              <a:gd name="connsiteY57" fmla="*/ 3107862 h 4644562"/>
              <a:gd name="connsiteX58" fmla="*/ 3556439 w 3683439"/>
              <a:gd name="connsiteY58" fmla="*/ 2968162 h 4644562"/>
              <a:gd name="connsiteX59" fmla="*/ 3531039 w 3683439"/>
              <a:gd name="connsiteY59" fmla="*/ 2625262 h 4644562"/>
              <a:gd name="connsiteX60" fmla="*/ 3556439 w 3683439"/>
              <a:gd name="connsiteY60" fmla="*/ 478962 h 4644562"/>
              <a:gd name="connsiteX61" fmla="*/ 3569139 w 3683439"/>
              <a:gd name="connsiteY61" fmla="*/ 390062 h 4644562"/>
              <a:gd name="connsiteX62" fmla="*/ 3594539 w 3683439"/>
              <a:gd name="connsiteY62" fmla="*/ 275762 h 4644562"/>
              <a:gd name="connsiteX63" fmla="*/ 3581839 w 3683439"/>
              <a:gd name="connsiteY63" fmla="*/ 21762 h 4644562"/>
              <a:gd name="connsiteX64" fmla="*/ 2413439 w 3683439"/>
              <a:gd name="connsiteY64" fmla="*/ 47162 h 4644562"/>
              <a:gd name="connsiteX65" fmla="*/ 2337239 w 3683439"/>
              <a:gd name="connsiteY65" fmla="*/ 59862 h 4644562"/>
              <a:gd name="connsiteX66" fmla="*/ 2057839 w 3683439"/>
              <a:gd name="connsiteY66" fmla="*/ 72562 h 4644562"/>
              <a:gd name="connsiteX67" fmla="*/ 1689539 w 3683439"/>
              <a:gd name="connsiteY67" fmla="*/ 110662 h 4644562"/>
              <a:gd name="connsiteX68" fmla="*/ 1143439 w 3683439"/>
              <a:gd name="connsiteY68" fmla="*/ 97962 h 4644562"/>
              <a:gd name="connsiteX69" fmla="*/ 1054539 w 3683439"/>
              <a:gd name="connsiteY69" fmla="*/ 97962 h 4644562"/>
              <a:gd name="connsiteX70" fmla="*/ 991039 w 3683439"/>
              <a:gd name="connsiteY7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549839 w 3683439"/>
              <a:gd name="connsiteY6" fmla="*/ 644062 h 4644562"/>
              <a:gd name="connsiteX7" fmla="*/ 1702239 w 3683439"/>
              <a:gd name="connsiteY7" fmla="*/ 923462 h 4644562"/>
              <a:gd name="connsiteX8" fmla="*/ 1740339 w 3683439"/>
              <a:gd name="connsiteY8" fmla="*/ 1272712 h 4644562"/>
              <a:gd name="connsiteX9" fmla="*/ 1632389 w 3683439"/>
              <a:gd name="connsiteY9" fmla="*/ 1736262 h 4644562"/>
              <a:gd name="connsiteX10" fmla="*/ 1537139 w 3683439"/>
              <a:gd name="connsiteY10" fmla="*/ 2015662 h 4644562"/>
              <a:gd name="connsiteX11" fmla="*/ 1473639 w 3683439"/>
              <a:gd name="connsiteY11" fmla="*/ 2193462 h 4644562"/>
              <a:gd name="connsiteX12" fmla="*/ 1333939 w 3683439"/>
              <a:gd name="connsiteY12" fmla="*/ 2358562 h 4644562"/>
              <a:gd name="connsiteX13" fmla="*/ 1308539 w 3683439"/>
              <a:gd name="connsiteY13" fmla="*/ 2396662 h 4644562"/>
              <a:gd name="connsiteX14" fmla="*/ 1219639 w 3683439"/>
              <a:gd name="connsiteY14" fmla="*/ 2434762 h 4644562"/>
              <a:gd name="connsiteX15" fmla="*/ 1130739 w 3683439"/>
              <a:gd name="connsiteY15" fmla="*/ 2485562 h 4644562"/>
              <a:gd name="connsiteX16" fmla="*/ 1041839 w 3683439"/>
              <a:gd name="connsiteY16" fmla="*/ 2536362 h 4644562"/>
              <a:gd name="connsiteX17" fmla="*/ 991039 w 3683439"/>
              <a:gd name="connsiteY17" fmla="*/ 2549062 h 4644562"/>
              <a:gd name="connsiteX18" fmla="*/ 952939 w 3683439"/>
              <a:gd name="connsiteY18" fmla="*/ 2587162 h 4644562"/>
              <a:gd name="connsiteX19" fmla="*/ 914839 w 3683439"/>
              <a:gd name="connsiteY19" fmla="*/ 2612562 h 4644562"/>
              <a:gd name="connsiteX20" fmla="*/ 851339 w 3683439"/>
              <a:gd name="connsiteY20" fmla="*/ 2752262 h 4644562"/>
              <a:gd name="connsiteX21" fmla="*/ 800539 w 3683439"/>
              <a:gd name="connsiteY21" fmla="*/ 2803062 h 4644562"/>
              <a:gd name="connsiteX22" fmla="*/ 749739 w 3683439"/>
              <a:gd name="connsiteY22" fmla="*/ 2853862 h 4644562"/>
              <a:gd name="connsiteX23" fmla="*/ 711639 w 3683439"/>
              <a:gd name="connsiteY23" fmla="*/ 2879262 h 4644562"/>
              <a:gd name="connsiteX24" fmla="*/ 660839 w 3683439"/>
              <a:gd name="connsiteY24" fmla="*/ 2955462 h 4644562"/>
              <a:gd name="connsiteX25" fmla="*/ 635439 w 3683439"/>
              <a:gd name="connsiteY25" fmla="*/ 3044362 h 4644562"/>
              <a:gd name="connsiteX26" fmla="*/ 648139 w 3683439"/>
              <a:gd name="connsiteY26" fmla="*/ 3450762 h 4644562"/>
              <a:gd name="connsiteX27" fmla="*/ 673539 w 3683439"/>
              <a:gd name="connsiteY27" fmla="*/ 3488862 h 4644562"/>
              <a:gd name="connsiteX28" fmla="*/ 698939 w 3683439"/>
              <a:gd name="connsiteY28" fmla="*/ 3641262 h 4644562"/>
              <a:gd name="connsiteX29" fmla="*/ 711639 w 3683439"/>
              <a:gd name="connsiteY29" fmla="*/ 3692062 h 4644562"/>
              <a:gd name="connsiteX30" fmla="*/ 698939 w 3683439"/>
              <a:gd name="connsiteY30" fmla="*/ 3933362 h 4644562"/>
              <a:gd name="connsiteX31" fmla="*/ 673539 w 3683439"/>
              <a:gd name="connsiteY31" fmla="*/ 3971462 h 4644562"/>
              <a:gd name="connsiteX32" fmla="*/ 660839 w 3683439"/>
              <a:gd name="connsiteY32" fmla="*/ 4009562 h 4644562"/>
              <a:gd name="connsiteX33" fmla="*/ 610039 w 3683439"/>
              <a:gd name="connsiteY33" fmla="*/ 4085762 h 4644562"/>
              <a:gd name="connsiteX34" fmla="*/ 571939 w 3683439"/>
              <a:gd name="connsiteY34" fmla="*/ 4161962 h 4644562"/>
              <a:gd name="connsiteX35" fmla="*/ 533839 w 3683439"/>
              <a:gd name="connsiteY35" fmla="*/ 4187362 h 4644562"/>
              <a:gd name="connsiteX36" fmla="*/ 495739 w 3683439"/>
              <a:gd name="connsiteY36" fmla="*/ 4263562 h 4644562"/>
              <a:gd name="connsiteX37" fmla="*/ 381439 w 3683439"/>
              <a:gd name="connsiteY37" fmla="*/ 4301662 h 4644562"/>
              <a:gd name="connsiteX38" fmla="*/ 343339 w 3683439"/>
              <a:gd name="connsiteY38" fmla="*/ 4314362 h 4644562"/>
              <a:gd name="connsiteX39" fmla="*/ 267139 w 3683439"/>
              <a:gd name="connsiteY39" fmla="*/ 4365162 h 4644562"/>
              <a:gd name="connsiteX40" fmla="*/ 229039 w 3683439"/>
              <a:gd name="connsiteY40" fmla="*/ 4390562 h 4644562"/>
              <a:gd name="connsiteX41" fmla="*/ 190939 w 3683439"/>
              <a:gd name="connsiteY41" fmla="*/ 4403262 h 4644562"/>
              <a:gd name="connsiteX42" fmla="*/ 140139 w 3683439"/>
              <a:gd name="connsiteY42" fmla="*/ 4454062 h 4644562"/>
              <a:gd name="connsiteX43" fmla="*/ 102039 w 3683439"/>
              <a:gd name="connsiteY43" fmla="*/ 4492162 h 4644562"/>
              <a:gd name="connsiteX44" fmla="*/ 63939 w 3683439"/>
              <a:gd name="connsiteY44" fmla="*/ 4504862 h 4644562"/>
              <a:gd name="connsiteX45" fmla="*/ 25839 w 3683439"/>
              <a:gd name="connsiteY45" fmla="*/ 4530262 h 4644562"/>
              <a:gd name="connsiteX46" fmla="*/ 439 w 3683439"/>
              <a:gd name="connsiteY46" fmla="*/ 4568362 h 4644562"/>
              <a:gd name="connsiteX47" fmla="*/ 38539 w 3683439"/>
              <a:gd name="connsiteY47" fmla="*/ 4581062 h 4644562"/>
              <a:gd name="connsiteX48" fmla="*/ 622739 w 3683439"/>
              <a:gd name="connsiteY48" fmla="*/ 4593762 h 4644562"/>
              <a:gd name="connsiteX49" fmla="*/ 1054539 w 3683439"/>
              <a:gd name="connsiteY49" fmla="*/ 4606462 h 4644562"/>
              <a:gd name="connsiteX50" fmla="*/ 2857939 w 3683439"/>
              <a:gd name="connsiteY50" fmla="*/ 4644562 h 4644562"/>
              <a:gd name="connsiteX51" fmla="*/ 3632639 w 3683439"/>
              <a:gd name="connsiteY51" fmla="*/ 4631862 h 4644562"/>
              <a:gd name="connsiteX52" fmla="*/ 3670739 w 3683439"/>
              <a:gd name="connsiteY52" fmla="*/ 4606462 h 4644562"/>
              <a:gd name="connsiteX53" fmla="*/ 3683439 w 3683439"/>
              <a:gd name="connsiteY53" fmla="*/ 4479462 h 4644562"/>
              <a:gd name="connsiteX54" fmla="*/ 3670739 w 3683439"/>
              <a:gd name="connsiteY54" fmla="*/ 3755562 h 4644562"/>
              <a:gd name="connsiteX55" fmla="*/ 3632639 w 3683439"/>
              <a:gd name="connsiteY55" fmla="*/ 3450762 h 4644562"/>
              <a:gd name="connsiteX56" fmla="*/ 3607239 w 3683439"/>
              <a:gd name="connsiteY56" fmla="*/ 3247562 h 4644562"/>
              <a:gd name="connsiteX57" fmla="*/ 3594539 w 3683439"/>
              <a:gd name="connsiteY57" fmla="*/ 3107862 h 4644562"/>
              <a:gd name="connsiteX58" fmla="*/ 3556439 w 3683439"/>
              <a:gd name="connsiteY58" fmla="*/ 2968162 h 4644562"/>
              <a:gd name="connsiteX59" fmla="*/ 3531039 w 3683439"/>
              <a:gd name="connsiteY59" fmla="*/ 2625262 h 4644562"/>
              <a:gd name="connsiteX60" fmla="*/ 3556439 w 3683439"/>
              <a:gd name="connsiteY60" fmla="*/ 478962 h 4644562"/>
              <a:gd name="connsiteX61" fmla="*/ 3569139 w 3683439"/>
              <a:gd name="connsiteY61" fmla="*/ 390062 h 4644562"/>
              <a:gd name="connsiteX62" fmla="*/ 3594539 w 3683439"/>
              <a:gd name="connsiteY62" fmla="*/ 275762 h 4644562"/>
              <a:gd name="connsiteX63" fmla="*/ 3581839 w 3683439"/>
              <a:gd name="connsiteY63" fmla="*/ 21762 h 4644562"/>
              <a:gd name="connsiteX64" fmla="*/ 2413439 w 3683439"/>
              <a:gd name="connsiteY64" fmla="*/ 47162 h 4644562"/>
              <a:gd name="connsiteX65" fmla="*/ 2337239 w 3683439"/>
              <a:gd name="connsiteY65" fmla="*/ 59862 h 4644562"/>
              <a:gd name="connsiteX66" fmla="*/ 2057839 w 3683439"/>
              <a:gd name="connsiteY66" fmla="*/ 72562 h 4644562"/>
              <a:gd name="connsiteX67" fmla="*/ 1689539 w 3683439"/>
              <a:gd name="connsiteY67" fmla="*/ 110662 h 4644562"/>
              <a:gd name="connsiteX68" fmla="*/ 1143439 w 3683439"/>
              <a:gd name="connsiteY68" fmla="*/ 97962 h 4644562"/>
              <a:gd name="connsiteX69" fmla="*/ 1054539 w 3683439"/>
              <a:gd name="connsiteY69" fmla="*/ 97962 h 4644562"/>
              <a:gd name="connsiteX70" fmla="*/ 991039 w 3683439"/>
              <a:gd name="connsiteY7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321239 w 3683439"/>
              <a:gd name="connsiteY4" fmla="*/ 390062 h 4644562"/>
              <a:gd name="connsiteX5" fmla="*/ 1549839 w 3683439"/>
              <a:gd name="connsiteY5" fmla="*/ 644062 h 4644562"/>
              <a:gd name="connsiteX6" fmla="*/ 1702239 w 3683439"/>
              <a:gd name="connsiteY6" fmla="*/ 923462 h 4644562"/>
              <a:gd name="connsiteX7" fmla="*/ 1740339 w 3683439"/>
              <a:gd name="connsiteY7" fmla="*/ 1272712 h 4644562"/>
              <a:gd name="connsiteX8" fmla="*/ 1632389 w 3683439"/>
              <a:gd name="connsiteY8" fmla="*/ 1736262 h 4644562"/>
              <a:gd name="connsiteX9" fmla="*/ 1537139 w 3683439"/>
              <a:gd name="connsiteY9" fmla="*/ 2015662 h 4644562"/>
              <a:gd name="connsiteX10" fmla="*/ 1473639 w 3683439"/>
              <a:gd name="connsiteY10" fmla="*/ 2193462 h 4644562"/>
              <a:gd name="connsiteX11" fmla="*/ 1333939 w 3683439"/>
              <a:gd name="connsiteY11" fmla="*/ 2358562 h 4644562"/>
              <a:gd name="connsiteX12" fmla="*/ 1308539 w 3683439"/>
              <a:gd name="connsiteY12" fmla="*/ 2396662 h 4644562"/>
              <a:gd name="connsiteX13" fmla="*/ 1219639 w 3683439"/>
              <a:gd name="connsiteY13" fmla="*/ 2434762 h 4644562"/>
              <a:gd name="connsiteX14" fmla="*/ 1130739 w 3683439"/>
              <a:gd name="connsiteY14" fmla="*/ 2485562 h 4644562"/>
              <a:gd name="connsiteX15" fmla="*/ 1041839 w 3683439"/>
              <a:gd name="connsiteY15" fmla="*/ 2536362 h 4644562"/>
              <a:gd name="connsiteX16" fmla="*/ 991039 w 3683439"/>
              <a:gd name="connsiteY16" fmla="*/ 2549062 h 4644562"/>
              <a:gd name="connsiteX17" fmla="*/ 952939 w 3683439"/>
              <a:gd name="connsiteY17" fmla="*/ 2587162 h 4644562"/>
              <a:gd name="connsiteX18" fmla="*/ 914839 w 3683439"/>
              <a:gd name="connsiteY18" fmla="*/ 2612562 h 4644562"/>
              <a:gd name="connsiteX19" fmla="*/ 851339 w 3683439"/>
              <a:gd name="connsiteY19" fmla="*/ 2752262 h 4644562"/>
              <a:gd name="connsiteX20" fmla="*/ 800539 w 3683439"/>
              <a:gd name="connsiteY20" fmla="*/ 2803062 h 4644562"/>
              <a:gd name="connsiteX21" fmla="*/ 749739 w 3683439"/>
              <a:gd name="connsiteY21" fmla="*/ 2853862 h 4644562"/>
              <a:gd name="connsiteX22" fmla="*/ 711639 w 3683439"/>
              <a:gd name="connsiteY22" fmla="*/ 2879262 h 4644562"/>
              <a:gd name="connsiteX23" fmla="*/ 660839 w 3683439"/>
              <a:gd name="connsiteY23" fmla="*/ 2955462 h 4644562"/>
              <a:gd name="connsiteX24" fmla="*/ 635439 w 3683439"/>
              <a:gd name="connsiteY24" fmla="*/ 3044362 h 4644562"/>
              <a:gd name="connsiteX25" fmla="*/ 648139 w 3683439"/>
              <a:gd name="connsiteY25" fmla="*/ 3450762 h 4644562"/>
              <a:gd name="connsiteX26" fmla="*/ 673539 w 3683439"/>
              <a:gd name="connsiteY26" fmla="*/ 3488862 h 4644562"/>
              <a:gd name="connsiteX27" fmla="*/ 698939 w 3683439"/>
              <a:gd name="connsiteY27" fmla="*/ 3641262 h 4644562"/>
              <a:gd name="connsiteX28" fmla="*/ 711639 w 3683439"/>
              <a:gd name="connsiteY28" fmla="*/ 3692062 h 4644562"/>
              <a:gd name="connsiteX29" fmla="*/ 698939 w 3683439"/>
              <a:gd name="connsiteY29" fmla="*/ 3933362 h 4644562"/>
              <a:gd name="connsiteX30" fmla="*/ 673539 w 3683439"/>
              <a:gd name="connsiteY30" fmla="*/ 3971462 h 4644562"/>
              <a:gd name="connsiteX31" fmla="*/ 660839 w 3683439"/>
              <a:gd name="connsiteY31" fmla="*/ 4009562 h 4644562"/>
              <a:gd name="connsiteX32" fmla="*/ 610039 w 3683439"/>
              <a:gd name="connsiteY32" fmla="*/ 4085762 h 4644562"/>
              <a:gd name="connsiteX33" fmla="*/ 571939 w 3683439"/>
              <a:gd name="connsiteY33" fmla="*/ 4161962 h 4644562"/>
              <a:gd name="connsiteX34" fmla="*/ 533839 w 3683439"/>
              <a:gd name="connsiteY34" fmla="*/ 4187362 h 4644562"/>
              <a:gd name="connsiteX35" fmla="*/ 495739 w 3683439"/>
              <a:gd name="connsiteY35" fmla="*/ 4263562 h 4644562"/>
              <a:gd name="connsiteX36" fmla="*/ 381439 w 3683439"/>
              <a:gd name="connsiteY36" fmla="*/ 4301662 h 4644562"/>
              <a:gd name="connsiteX37" fmla="*/ 343339 w 3683439"/>
              <a:gd name="connsiteY37" fmla="*/ 4314362 h 4644562"/>
              <a:gd name="connsiteX38" fmla="*/ 267139 w 3683439"/>
              <a:gd name="connsiteY38" fmla="*/ 4365162 h 4644562"/>
              <a:gd name="connsiteX39" fmla="*/ 229039 w 3683439"/>
              <a:gd name="connsiteY39" fmla="*/ 4390562 h 4644562"/>
              <a:gd name="connsiteX40" fmla="*/ 190939 w 3683439"/>
              <a:gd name="connsiteY40" fmla="*/ 4403262 h 4644562"/>
              <a:gd name="connsiteX41" fmla="*/ 140139 w 3683439"/>
              <a:gd name="connsiteY41" fmla="*/ 4454062 h 4644562"/>
              <a:gd name="connsiteX42" fmla="*/ 102039 w 3683439"/>
              <a:gd name="connsiteY42" fmla="*/ 4492162 h 4644562"/>
              <a:gd name="connsiteX43" fmla="*/ 63939 w 3683439"/>
              <a:gd name="connsiteY43" fmla="*/ 4504862 h 4644562"/>
              <a:gd name="connsiteX44" fmla="*/ 25839 w 3683439"/>
              <a:gd name="connsiteY44" fmla="*/ 4530262 h 4644562"/>
              <a:gd name="connsiteX45" fmla="*/ 439 w 3683439"/>
              <a:gd name="connsiteY45" fmla="*/ 4568362 h 4644562"/>
              <a:gd name="connsiteX46" fmla="*/ 38539 w 3683439"/>
              <a:gd name="connsiteY46" fmla="*/ 4581062 h 4644562"/>
              <a:gd name="connsiteX47" fmla="*/ 622739 w 3683439"/>
              <a:gd name="connsiteY47" fmla="*/ 4593762 h 4644562"/>
              <a:gd name="connsiteX48" fmla="*/ 1054539 w 3683439"/>
              <a:gd name="connsiteY48" fmla="*/ 4606462 h 4644562"/>
              <a:gd name="connsiteX49" fmla="*/ 2857939 w 3683439"/>
              <a:gd name="connsiteY49" fmla="*/ 4644562 h 4644562"/>
              <a:gd name="connsiteX50" fmla="*/ 3632639 w 3683439"/>
              <a:gd name="connsiteY50" fmla="*/ 4631862 h 4644562"/>
              <a:gd name="connsiteX51" fmla="*/ 3670739 w 3683439"/>
              <a:gd name="connsiteY51" fmla="*/ 4606462 h 4644562"/>
              <a:gd name="connsiteX52" fmla="*/ 3683439 w 3683439"/>
              <a:gd name="connsiteY52" fmla="*/ 4479462 h 4644562"/>
              <a:gd name="connsiteX53" fmla="*/ 3670739 w 3683439"/>
              <a:gd name="connsiteY53" fmla="*/ 3755562 h 4644562"/>
              <a:gd name="connsiteX54" fmla="*/ 3632639 w 3683439"/>
              <a:gd name="connsiteY54" fmla="*/ 3450762 h 4644562"/>
              <a:gd name="connsiteX55" fmla="*/ 3607239 w 3683439"/>
              <a:gd name="connsiteY55" fmla="*/ 3247562 h 4644562"/>
              <a:gd name="connsiteX56" fmla="*/ 3594539 w 3683439"/>
              <a:gd name="connsiteY56" fmla="*/ 3107862 h 4644562"/>
              <a:gd name="connsiteX57" fmla="*/ 3556439 w 3683439"/>
              <a:gd name="connsiteY57" fmla="*/ 2968162 h 4644562"/>
              <a:gd name="connsiteX58" fmla="*/ 3531039 w 3683439"/>
              <a:gd name="connsiteY58" fmla="*/ 2625262 h 4644562"/>
              <a:gd name="connsiteX59" fmla="*/ 3556439 w 3683439"/>
              <a:gd name="connsiteY59" fmla="*/ 478962 h 4644562"/>
              <a:gd name="connsiteX60" fmla="*/ 3569139 w 3683439"/>
              <a:gd name="connsiteY60" fmla="*/ 390062 h 4644562"/>
              <a:gd name="connsiteX61" fmla="*/ 3594539 w 3683439"/>
              <a:gd name="connsiteY61" fmla="*/ 275762 h 4644562"/>
              <a:gd name="connsiteX62" fmla="*/ 3581839 w 3683439"/>
              <a:gd name="connsiteY62" fmla="*/ 21762 h 4644562"/>
              <a:gd name="connsiteX63" fmla="*/ 2413439 w 3683439"/>
              <a:gd name="connsiteY63" fmla="*/ 47162 h 4644562"/>
              <a:gd name="connsiteX64" fmla="*/ 2337239 w 3683439"/>
              <a:gd name="connsiteY64" fmla="*/ 59862 h 4644562"/>
              <a:gd name="connsiteX65" fmla="*/ 2057839 w 3683439"/>
              <a:gd name="connsiteY65" fmla="*/ 72562 h 4644562"/>
              <a:gd name="connsiteX66" fmla="*/ 1689539 w 3683439"/>
              <a:gd name="connsiteY66" fmla="*/ 110662 h 4644562"/>
              <a:gd name="connsiteX67" fmla="*/ 1143439 w 3683439"/>
              <a:gd name="connsiteY67" fmla="*/ 97962 h 4644562"/>
              <a:gd name="connsiteX68" fmla="*/ 1054539 w 3683439"/>
              <a:gd name="connsiteY68" fmla="*/ 97962 h 4644562"/>
              <a:gd name="connsiteX69" fmla="*/ 991039 w 3683439"/>
              <a:gd name="connsiteY6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321239 w 3683439"/>
              <a:gd name="connsiteY3" fmla="*/ 390062 h 4644562"/>
              <a:gd name="connsiteX4" fmla="*/ 1549839 w 3683439"/>
              <a:gd name="connsiteY4" fmla="*/ 644062 h 4644562"/>
              <a:gd name="connsiteX5" fmla="*/ 1702239 w 3683439"/>
              <a:gd name="connsiteY5" fmla="*/ 923462 h 4644562"/>
              <a:gd name="connsiteX6" fmla="*/ 1740339 w 3683439"/>
              <a:gd name="connsiteY6" fmla="*/ 1272712 h 4644562"/>
              <a:gd name="connsiteX7" fmla="*/ 1632389 w 3683439"/>
              <a:gd name="connsiteY7" fmla="*/ 1736262 h 4644562"/>
              <a:gd name="connsiteX8" fmla="*/ 1537139 w 3683439"/>
              <a:gd name="connsiteY8" fmla="*/ 2015662 h 4644562"/>
              <a:gd name="connsiteX9" fmla="*/ 1473639 w 3683439"/>
              <a:gd name="connsiteY9" fmla="*/ 2193462 h 4644562"/>
              <a:gd name="connsiteX10" fmla="*/ 1333939 w 3683439"/>
              <a:gd name="connsiteY10" fmla="*/ 2358562 h 4644562"/>
              <a:gd name="connsiteX11" fmla="*/ 1308539 w 3683439"/>
              <a:gd name="connsiteY11" fmla="*/ 2396662 h 4644562"/>
              <a:gd name="connsiteX12" fmla="*/ 1219639 w 3683439"/>
              <a:gd name="connsiteY12" fmla="*/ 2434762 h 4644562"/>
              <a:gd name="connsiteX13" fmla="*/ 1130739 w 3683439"/>
              <a:gd name="connsiteY13" fmla="*/ 2485562 h 4644562"/>
              <a:gd name="connsiteX14" fmla="*/ 1041839 w 3683439"/>
              <a:gd name="connsiteY14" fmla="*/ 2536362 h 4644562"/>
              <a:gd name="connsiteX15" fmla="*/ 991039 w 3683439"/>
              <a:gd name="connsiteY15" fmla="*/ 2549062 h 4644562"/>
              <a:gd name="connsiteX16" fmla="*/ 952939 w 3683439"/>
              <a:gd name="connsiteY16" fmla="*/ 2587162 h 4644562"/>
              <a:gd name="connsiteX17" fmla="*/ 914839 w 3683439"/>
              <a:gd name="connsiteY17" fmla="*/ 2612562 h 4644562"/>
              <a:gd name="connsiteX18" fmla="*/ 851339 w 3683439"/>
              <a:gd name="connsiteY18" fmla="*/ 2752262 h 4644562"/>
              <a:gd name="connsiteX19" fmla="*/ 800539 w 3683439"/>
              <a:gd name="connsiteY19" fmla="*/ 2803062 h 4644562"/>
              <a:gd name="connsiteX20" fmla="*/ 749739 w 3683439"/>
              <a:gd name="connsiteY20" fmla="*/ 2853862 h 4644562"/>
              <a:gd name="connsiteX21" fmla="*/ 711639 w 3683439"/>
              <a:gd name="connsiteY21" fmla="*/ 2879262 h 4644562"/>
              <a:gd name="connsiteX22" fmla="*/ 660839 w 3683439"/>
              <a:gd name="connsiteY22" fmla="*/ 2955462 h 4644562"/>
              <a:gd name="connsiteX23" fmla="*/ 635439 w 3683439"/>
              <a:gd name="connsiteY23" fmla="*/ 3044362 h 4644562"/>
              <a:gd name="connsiteX24" fmla="*/ 648139 w 3683439"/>
              <a:gd name="connsiteY24" fmla="*/ 3450762 h 4644562"/>
              <a:gd name="connsiteX25" fmla="*/ 673539 w 3683439"/>
              <a:gd name="connsiteY25" fmla="*/ 3488862 h 4644562"/>
              <a:gd name="connsiteX26" fmla="*/ 698939 w 3683439"/>
              <a:gd name="connsiteY26" fmla="*/ 3641262 h 4644562"/>
              <a:gd name="connsiteX27" fmla="*/ 711639 w 3683439"/>
              <a:gd name="connsiteY27" fmla="*/ 3692062 h 4644562"/>
              <a:gd name="connsiteX28" fmla="*/ 698939 w 3683439"/>
              <a:gd name="connsiteY28" fmla="*/ 3933362 h 4644562"/>
              <a:gd name="connsiteX29" fmla="*/ 673539 w 3683439"/>
              <a:gd name="connsiteY29" fmla="*/ 3971462 h 4644562"/>
              <a:gd name="connsiteX30" fmla="*/ 660839 w 3683439"/>
              <a:gd name="connsiteY30" fmla="*/ 4009562 h 4644562"/>
              <a:gd name="connsiteX31" fmla="*/ 610039 w 3683439"/>
              <a:gd name="connsiteY31" fmla="*/ 4085762 h 4644562"/>
              <a:gd name="connsiteX32" fmla="*/ 571939 w 3683439"/>
              <a:gd name="connsiteY32" fmla="*/ 4161962 h 4644562"/>
              <a:gd name="connsiteX33" fmla="*/ 533839 w 3683439"/>
              <a:gd name="connsiteY33" fmla="*/ 4187362 h 4644562"/>
              <a:gd name="connsiteX34" fmla="*/ 495739 w 3683439"/>
              <a:gd name="connsiteY34" fmla="*/ 4263562 h 4644562"/>
              <a:gd name="connsiteX35" fmla="*/ 381439 w 3683439"/>
              <a:gd name="connsiteY35" fmla="*/ 4301662 h 4644562"/>
              <a:gd name="connsiteX36" fmla="*/ 343339 w 3683439"/>
              <a:gd name="connsiteY36" fmla="*/ 4314362 h 4644562"/>
              <a:gd name="connsiteX37" fmla="*/ 267139 w 3683439"/>
              <a:gd name="connsiteY37" fmla="*/ 4365162 h 4644562"/>
              <a:gd name="connsiteX38" fmla="*/ 229039 w 3683439"/>
              <a:gd name="connsiteY38" fmla="*/ 4390562 h 4644562"/>
              <a:gd name="connsiteX39" fmla="*/ 190939 w 3683439"/>
              <a:gd name="connsiteY39" fmla="*/ 4403262 h 4644562"/>
              <a:gd name="connsiteX40" fmla="*/ 140139 w 3683439"/>
              <a:gd name="connsiteY40" fmla="*/ 4454062 h 4644562"/>
              <a:gd name="connsiteX41" fmla="*/ 102039 w 3683439"/>
              <a:gd name="connsiteY41" fmla="*/ 4492162 h 4644562"/>
              <a:gd name="connsiteX42" fmla="*/ 63939 w 3683439"/>
              <a:gd name="connsiteY42" fmla="*/ 4504862 h 4644562"/>
              <a:gd name="connsiteX43" fmla="*/ 25839 w 3683439"/>
              <a:gd name="connsiteY43" fmla="*/ 4530262 h 4644562"/>
              <a:gd name="connsiteX44" fmla="*/ 439 w 3683439"/>
              <a:gd name="connsiteY44" fmla="*/ 4568362 h 4644562"/>
              <a:gd name="connsiteX45" fmla="*/ 38539 w 3683439"/>
              <a:gd name="connsiteY45" fmla="*/ 4581062 h 4644562"/>
              <a:gd name="connsiteX46" fmla="*/ 622739 w 3683439"/>
              <a:gd name="connsiteY46" fmla="*/ 4593762 h 4644562"/>
              <a:gd name="connsiteX47" fmla="*/ 1054539 w 3683439"/>
              <a:gd name="connsiteY47" fmla="*/ 4606462 h 4644562"/>
              <a:gd name="connsiteX48" fmla="*/ 2857939 w 3683439"/>
              <a:gd name="connsiteY48" fmla="*/ 4644562 h 4644562"/>
              <a:gd name="connsiteX49" fmla="*/ 3632639 w 3683439"/>
              <a:gd name="connsiteY49" fmla="*/ 4631862 h 4644562"/>
              <a:gd name="connsiteX50" fmla="*/ 3670739 w 3683439"/>
              <a:gd name="connsiteY50" fmla="*/ 4606462 h 4644562"/>
              <a:gd name="connsiteX51" fmla="*/ 3683439 w 3683439"/>
              <a:gd name="connsiteY51" fmla="*/ 4479462 h 4644562"/>
              <a:gd name="connsiteX52" fmla="*/ 3670739 w 3683439"/>
              <a:gd name="connsiteY52" fmla="*/ 3755562 h 4644562"/>
              <a:gd name="connsiteX53" fmla="*/ 3632639 w 3683439"/>
              <a:gd name="connsiteY53" fmla="*/ 3450762 h 4644562"/>
              <a:gd name="connsiteX54" fmla="*/ 3607239 w 3683439"/>
              <a:gd name="connsiteY54" fmla="*/ 3247562 h 4644562"/>
              <a:gd name="connsiteX55" fmla="*/ 3594539 w 3683439"/>
              <a:gd name="connsiteY55" fmla="*/ 3107862 h 4644562"/>
              <a:gd name="connsiteX56" fmla="*/ 3556439 w 3683439"/>
              <a:gd name="connsiteY56" fmla="*/ 2968162 h 4644562"/>
              <a:gd name="connsiteX57" fmla="*/ 3531039 w 3683439"/>
              <a:gd name="connsiteY57" fmla="*/ 2625262 h 4644562"/>
              <a:gd name="connsiteX58" fmla="*/ 3556439 w 3683439"/>
              <a:gd name="connsiteY58" fmla="*/ 478962 h 4644562"/>
              <a:gd name="connsiteX59" fmla="*/ 3569139 w 3683439"/>
              <a:gd name="connsiteY59" fmla="*/ 390062 h 4644562"/>
              <a:gd name="connsiteX60" fmla="*/ 3594539 w 3683439"/>
              <a:gd name="connsiteY60" fmla="*/ 275762 h 4644562"/>
              <a:gd name="connsiteX61" fmla="*/ 3581839 w 3683439"/>
              <a:gd name="connsiteY61" fmla="*/ 21762 h 4644562"/>
              <a:gd name="connsiteX62" fmla="*/ 2413439 w 3683439"/>
              <a:gd name="connsiteY62" fmla="*/ 47162 h 4644562"/>
              <a:gd name="connsiteX63" fmla="*/ 2337239 w 3683439"/>
              <a:gd name="connsiteY63" fmla="*/ 59862 h 4644562"/>
              <a:gd name="connsiteX64" fmla="*/ 2057839 w 3683439"/>
              <a:gd name="connsiteY64" fmla="*/ 72562 h 4644562"/>
              <a:gd name="connsiteX65" fmla="*/ 1689539 w 3683439"/>
              <a:gd name="connsiteY65" fmla="*/ 110662 h 4644562"/>
              <a:gd name="connsiteX66" fmla="*/ 1143439 w 3683439"/>
              <a:gd name="connsiteY66" fmla="*/ 97962 h 4644562"/>
              <a:gd name="connsiteX67" fmla="*/ 1054539 w 3683439"/>
              <a:gd name="connsiteY67" fmla="*/ 97962 h 4644562"/>
              <a:gd name="connsiteX68" fmla="*/ 991039 w 3683439"/>
              <a:gd name="connsiteY6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321239 w 3683439"/>
              <a:gd name="connsiteY3" fmla="*/ 390062 h 4644562"/>
              <a:gd name="connsiteX4" fmla="*/ 1549839 w 3683439"/>
              <a:gd name="connsiteY4" fmla="*/ 644062 h 4644562"/>
              <a:gd name="connsiteX5" fmla="*/ 1702239 w 3683439"/>
              <a:gd name="connsiteY5" fmla="*/ 923462 h 4644562"/>
              <a:gd name="connsiteX6" fmla="*/ 1740339 w 3683439"/>
              <a:gd name="connsiteY6" fmla="*/ 1272712 h 4644562"/>
              <a:gd name="connsiteX7" fmla="*/ 1632389 w 3683439"/>
              <a:gd name="connsiteY7" fmla="*/ 1736262 h 4644562"/>
              <a:gd name="connsiteX8" fmla="*/ 1537139 w 3683439"/>
              <a:gd name="connsiteY8" fmla="*/ 2015662 h 4644562"/>
              <a:gd name="connsiteX9" fmla="*/ 1473639 w 3683439"/>
              <a:gd name="connsiteY9" fmla="*/ 2193462 h 4644562"/>
              <a:gd name="connsiteX10" fmla="*/ 1333939 w 3683439"/>
              <a:gd name="connsiteY10" fmla="*/ 2358562 h 4644562"/>
              <a:gd name="connsiteX11" fmla="*/ 1308539 w 3683439"/>
              <a:gd name="connsiteY11" fmla="*/ 2396662 h 4644562"/>
              <a:gd name="connsiteX12" fmla="*/ 1219639 w 3683439"/>
              <a:gd name="connsiteY12" fmla="*/ 2434762 h 4644562"/>
              <a:gd name="connsiteX13" fmla="*/ 1130739 w 3683439"/>
              <a:gd name="connsiteY13" fmla="*/ 2485562 h 4644562"/>
              <a:gd name="connsiteX14" fmla="*/ 1041839 w 3683439"/>
              <a:gd name="connsiteY14" fmla="*/ 2536362 h 4644562"/>
              <a:gd name="connsiteX15" fmla="*/ 991039 w 3683439"/>
              <a:gd name="connsiteY15" fmla="*/ 2549062 h 4644562"/>
              <a:gd name="connsiteX16" fmla="*/ 952939 w 3683439"/>
              <a:gd name="connsiteY16" fmla="*/ 2587162 h 4644562"/>
              <a:gd name="connsiteX17" fmla="*/ 914839 w 3683439"/>
              <a:gd name="connsiteY17" fmla="*/ 2612562 h 4644562"/>
              <a:gd name="connsiteX18" fmla="*/ 851339 w 3683439"/>
              <a:gd name="connsiteY18" fmla="*/ 2752262 h 4644562"/>
              <a:gd name="connsiteX19" fmla="*/ 800539 w 3683439"/>
              <a:gd name="connsiteY19" fmla="*/ 2803062 h 4644562"/>
              <a:gd name="connsiteX20" fmla="*/ 749739 w 3683439"/>
              <a:gd name="connsiteY20" fmla="*/ 2853862 h 4644562"/>
              <a:gd name="connsiteX21" fmla="*/ 711639 w 3683439"/>
              <a:gd name="connsiteY21" fmla="*/ 2879262 h 4644562"/>
              <a:gd name="connsiteX22" fmla="*/ 660839 w 3683439"/>
              <a:gd name="connsiteY22" fmla="*/ 2955462 h 4644562"/>
              <a:gd name="connsiteX23" fmla="*/ 635439 w 3683439"/>
              <a:gd name="connsiteY23" fmla="*/ 3044362 h 4644562"/>
              <a:gd name="connsiteX24" fmla="*/ 648139 w 3683439"/>
              <a:gd name="connsiteY24" fmla="*/ 3450762 h 4644562"/>
              <a:gd name="connsiteX25" fmla="*/ 673539 w 3683439"/>
              <a:gd name="connsiteY25" fmla="*/ 3488862 h 4644562"/>
              <a:gd name="connsiteX26" fmla="*/ 698939 w 3683439"/>
              <a:gd name="connsiteY26" fmla="*/ 3641262 h 4644562"/>
              <a:gd name="connsiteX27" fmla="*/ 711639 w 3683439"/>
              <a:gd name="connsiteY27" fmla="*/ 3692062 h 4644562"/>
              <a:gd name="connsiteX28" fmla="*/ 698939 w 3683439"/>
              <a:gd name="connsiteY28" fmla="*/ 3933362 h 4644562"/>
              <a:gd name="connsiteX29" fmla="*/ 673539 w 3683439"/>
              <a:gd name="connsiteY29" fmla="*/ 3971462 h 4644562"/>
              <a:gd name="connsiteX30" fmla="*/ 660839 w 3683439"/>
              <a:gd name="connsiteY30" fmla="*/ 4009562 h 4644562"/>
              <a:gd name="connsiteX31" fmla="*/ 610039 w 3683439"/>
              <a:gd name="connsiteY31" fmla="*/ 4085762 h 4644562"/>
              <a:gd name="connsiteX32" fmla="*/ 571939 w 3683439"/>
              <a:gd name="connsiteY32" fmla="*/ 4161962 h 4644562"/>
              <a:gd name="connsiteX33" fmla="*/ 533839 w 3683439"/>
              <a:gd name="connsiteY33" fmla="*/ 4187362 h 4644562"/>
              <a:gd name="connsiteX34" fmla="*/ 495739 w 3683439"/>
              <a:gd name="connsiteY34" fmla="*/ 4263562 h 4644562"/>
              <a:gd name="connsiteX35" fmla="*/ 381439 w 3683439"/>
              <a:gd name="connsiteY35" fmla="*/ 4301662 h 4644562"/>
              <a:gd name="connsiteX36" fmla="*/ 343339 w 3683439"/>
              <a:gd name="connsiteY36" fmla="*/ 4314362 h 4644562"/>
              <a:gd name="connsiteX37" fmla="*/ 267139 w 3683439"/>
              <a:gd name="connsiteY37" fmla="*/ 4365162 h 4644562"/>
              <a:gd name="connsiteX38" fmla="*/ 229039 w 3683439"/>
              <a:gd name="connsiteY38" fmla="*/ 4390562 h 4644562"/>
              <a:gd name="connsiteX39" fmla="*/ 190939 w 3683439"/>
              <a:gd name="connsiteY39" fmla="*/ 4403262 h 4644562"/>
              <a:gd name="connsiteX40" fmla="*/ 140139 w 3683439"/>
              <a:gd name="connsiteY40" fmla="*/ 4454062 h 4644562"/>
              <a:gd name="connsiteX41" fmla="*/ 102039 w 3683439"/>
              <a:gd name="connsiteY41" fmla="*/ 4492162 h 4644562"/>
              <a:gd name="connsiteX42" fmla="*/ 63939 w 3683439"/>
              <a:gd name="connsiteY42" fmla="*/ 4504862 h 4644562"/>
              <a:gd name="connsiteX43" fmla="*/ 25839 w 3683439"/>
              <a:gd name="connsiteY43" fmla="*/ 4530262 h 4644562"/>
              <a:gd name="connsiteX44" fmla="*/ 439 w 3683439"/>
              <a:gd name="connsiteY44" fmla="*/ 4568362 h 4644562"/>
              <a:gd name="connsiteX45" fmla="*/ 38539 w 3683439"/>
              <a:gd name="connsiteY45" fmla="*/ 4581062 h 4644562"/>
              <a:gd name="connsiteX46" fmla="*/ 622739 w 3683439"/>
              <a:gd name="connsiteY46" fmla="*/ 4593762 h 4644562"/>
              <a:gd name="connsiteX47" fmla="*/ 1054539 w 3683439"/>
              <a:gd name="connsiteY47" fmla="*/ 4606462 h 4644562"/>
              <a:gd name="connsiteX48" fmla="*/ 2857939 w 3683439"/>
              <a:gd name="connsiteY48" fmla="*/ 4644562 h 4644562"/>
              <a:gd name="connsiteX49" fmla="*/ 3632639 w 3683439"/>
              <a:gd name="connsiteY49" fmla="*/ 4631862 h 4644562"/>
              <a:gd name="connsiteX50" fmla="*/ 3670739 w 3683439"/>
              <a:gd name="connsiteY50" fmla="*/ 4606462 h 4644562"/>
              <a:gd name="connsiteX51" fmla="*/ 3683439 w 3683439"/>
              <a:gd name="connsiteY51" fmla="*/ 4479462 h 4644562"/>
              <a:gd name="connsiteX52" fmla="*/ 3670739 w 3683439"/>
              <a:gd name="connsiteY52" fmla="*/ 3755562 h 4644562"/>
              <a:gd name="connsiteX53" fmla="*/ 3632639 w 3683439"/>
              <a:gd name="connsiteY53" fmla="*/ 3450762 h 4644562"/>
              <a:gd name="connsiteX54" fmla="*/ 3607239 w 3683439"/>
              <a:gd name="connsiteY54" fmla="*/ 3247562 h 4644562"/>
              <a:gd name="connsiteX55" fmla="*/ 3594539 w 3683439"/>
              <a:gd name="connsiteY55" fmla="*/ 3107862 h 4644562"/>
              <a:gd name="connsiteX56" fmla="*/ 3556439 w 3683439"/>
              <a:gd name="connsiteY56" fmla="*/ 2968162 h 4644562"/>
              <a:gd name="connsiteX57" fmla="*/ 3531039 w 3683439"/>
              <a:gd name="connsiteY57" fmla="*/ 2625262 h 4644562"/>
              <a:gd name="connsiteX58" fmla="*/ 3556439 w 3683439"/>
              <a:gd name="connsiteY58" fmla="*/ 478962 h 4644562"/>
              <a:gd name="connsiteX59" fmla="*/ 3569139 w 3683439"/>
              <a:gd name="connsiteY59" fmla="*/ 390062 h 4644562"/>
              <a:gd name="connsiteX60" fmla="*/ 3594539 w 3683439"/>
              <a:gd name="connsiteY60" fmla="*/ 275762 h 4644562"/>
              <a:gd name="connsiteX61" fmla="*/ 3581839 w 3683439"/>
              <a:gd name="connsiteY61" fmla="*/ 21762 h 4644562"/>
              <a:gd name="connsiteX62" fmla="*/ 2413439 w 3683439"/>
              <a:gd name="connsiteY62" fmla="*/ 47162 h 4644562"/>
              <a:gd name="connsiteX63" fmla="*/ 2337239 w 3683439"/>
              <a:gd name="connsiteY63" fmla="*/ 59862 h 4644562"/>
              <a:gd name="connsiteX64" fmla="*/ 2057839 w 3683439"/>
              <a:gd name="connsiteY64" fmla="*/ 72562 h 4644562"/>
              <a:gd name="connsiteX65" fmla="*/ 1689539 w 3683439"/>
              <a:gd name="connsiteY65" fmla="*/ 110662 h 4644562"/>
              <a:gd name="connsiteX66" fmla="*/ 1143439 w 3683439"/>
              <a:gd name="connsiteY66" fmla="*/ 97962 h 4644562"/>
              <a:gd name="connsiteX67" fmla="*/ 991039 w 3683439"/>
              <a:gd name="connsiteY67" fmla="*/ 59862 h 4644562"/>
              <a:gd name="connsiteX0" fmla="*/ 991039 w 3683439"/>
              <a:gd name="connsiteY0" fmla="*/ 598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65" fmla="*/ 1143439 w 3683439"/>
              <a:gd name="connsiteY65" fmla="*/ 97962 h 4644562"/>
              <a:gd name="connsiteX66" fmla="*/ 991039 w 3683439"/>
              <a:gd name="connsiteY66" fmla="*/ 59862 h 4644562"/>
              <a:gd name="connsiteX0" fmla="*/ 1143439 w 3683439"/>
              <a:gd name="connsiteY0" fmla="*/ 979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65" fmla="*/ 1143439 w 3683439"/>
              <a:gd name="connsiteY65" fmla="*/ 979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2057839 w 3683439"/>
              <a:gd name="connsiteY0" fmla="*/ 725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0" fmla="*/ 2337239 w 3683439"/>
              <a:gd name="connsiteY0" fmla="*/ 598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0" fmla="*/ 2413439 w 3683439"/>
              <a:gd name="connsiteY0" fmla="*/ 40355 h 4637755"/>
              <a:gd name="connsiteX1" fmla="*/ 1105339 w 3683439"/>
              <a:gd name="connsiteY1" fmla="*/ 154655 h 4637755"/>
              <a:gd name="connsiteX2" fmla="*/ 1321239 w 3683439"/>
              <a:gd name="connsiteY2" fmla="*/ 383255 h 4637755"/>
              <a:gd name="connsiteX3" fmla="*/ 1549839 w 3683439"/>
              <a:gd name="connsiteY3" fmla="*/ 637255 h 4637755"/>
              <a:gd name="connsiteX4" fmla="*/ 1702239 w 3683439"/>
              <a:gd name="connsiteY4" fmla="*/ 916655 h 4637755"/>
              <a:gd name="connsiteX5" fmla="*/ 1740339 w 3683439"/>
              <a:gd name="connsiteY5" fmla="*/ 1265905 h 4637755"/>
              <a:gd name="connsiteX6" fmla="*/ 1632389 w 3683439"/>
              <a:gd name="connsiteY6" fmla="*/ 1729455 h 4637755"/>
              <a:gd name="connsiteX7" fmla="*/ 1537139 w 3683439"/>
              <a:gd name="connsiteY7" fmla="*/ 2008855 h 4637755"/>
              <a:gd name="connsiteX8" fmla="*/ 1473639 w 3683439"/>
              <a:gd name="connsiteY8" fmla="*/ 2186655 h 4637755"/>
              <a:gd name="connsiteX9" fmla="*/ 1333939 w 3683439"/>
              <a:gd name="connsiteY9" fmla="*/ 2351755 h 4637755"/>
              <a:gd name="connsiteX10" fmla="*/ 1308539 w 3683439"/>
              <a:gd name="connsiteY10" fmla="*/ 2389855 h 4637755"/>
              <a:gd name="connsiteX11" fmla="*/ 1219639 w 3683439"/>
              <a:gd name="connsiteY11" fmla="*/ 2427955 h 4637755"/>
              <a:gd name="connsiteX12" fmla="*/ 1130739 w 3683439"/>
              <a:gd name="connsiteY12" fmla="*/ 2478755 h 4637755"/>
              <a:gd name="connsiteX13" fmla="*/ 1041839 w 3683439"/>
              <a:gd name="connsiteY13" fmla="*/ 2529555 h 4637755"/>
              <a:gd name="connsiteX14" fmla="*/ 991039 w 3683439"/>
              <a:gd name="connsiteY14" fmla="*/ 2542255 h 4637755"/>
              <a:gd name="connsiteX15" fmla="*/ 952939 w 3683439"/>
              <a:gd name="connsiteY15" fmla="*/ 2580355 h 4637755"/>
              <a:gd name="connsiteX16" fmla="*/ 914839 w 3683439"/>
              <a:gd name="connsiteY16" fmla="*/ 2605755 h 4637755"/>
              <a:gd name="connsiteX17" fmla="*/ 851339 w 3683439"/>
              <a:gd name="connsiteY17" fmla="*/ 2745455 h 4637755"/>
              <a:gd name="connsiteX18" fmla="*/ 800539 w 3683439"/>
              <a:gd name="connsiteY18" fmla="*/ 2796255 h 4637755"/>
              <a:gd name="connsiteX19" fmla="*/ 749739 w 3683439"/>
              <a:gd name="connsiteY19" fmla="*/ 2847055 h 4637755"/>
              <a:gd name="connsiteX20" fmla="*/ 711639 w 3683439"/>
              <a:gd name="connsiteY20" fmla="*/ 2872455 h 4637755"/>
              <a:gd name="connsiteX21" fmla="*/ 660839 w 3683439"/>
              <a:gd name="connsiteY21" fmla="*/ 2948655 h 4637755"/>
              <a:gd name="connsiteX22" fmla="*/ 635439 w 3683439"/>
              <a:gd name="connsiteY22" fmla="*/ 3037555 h 4637755"/>
              <a:gd name="connsiteX23" fmla="*/ 648139 w 3683439"/>
              <a:gd name="connsiteY23" fmla="*/ 3443955 h 4637755"/>
              <a:gd name="connsiteX24" fmla="*/ 673539 w 3683439"/>
              <a:gd name="connsiteY24" fmla="*/ 3482055 h 4637755"/>
              <a:gd name="connsiteX25" fmla="*/ 698939 w 3683439"/>
              <a:gd name="connsiteY25" fmla="*/ 3634455 h 4637755"/>
              <a:gd name="connsiteX26" fmla="*/ 711639 w 3683439"/>
              <a:gd name="connsiteY26" fmla="*/ 3685255 h 4637755"/>
              <a:gd name="connsiteX27" fmla="*/ 698939 w 3683439"/>
              <a:gd name="connsiteY27" fmla="*/ 3926555 h 4637755"/>
              <a:gd name="connsiteX28" fmla="*/ 673539 w 3683439"/>
              <a:gd name="connsiteY28" fmla="*/ 3964655 h 4637755"/>
              <a:gd name="connsiteX29" fmla="*/ 660839 w 3683439"/>
              <a:gd name="connsiteY29" fmla="*/ 4002755 h 4637755"/>
              <a:gd name="connsiteX30" fmla="*/ 610039 w 3683439"/>
              <a:gd name="connsiteY30" fmla="*/ 4078955 h 4637755"/>
              <a:gd name="connsiteX31" fmla="*/ 571939 w 3683439"/>
              <a:gd name="connsiteY31" fmla="*/ 4155155 h 4637755"/>
              <a:gd name="connsiteX32" fmla="*/ 533839 w 3683439"/>
              <a:gd name="connsiteY32" fmla="*/ 4180555 h 4637755"/>
              <a:gd name="connsiteX33" fmla="*/ 495739 w 3683439"/>
              <a:gd name="connsiteY33" fmla="*/ 4256755 h 4637755"/>
              <a:gd name="connsiteX34" fmla="*/ 381439 w 3683439"/>
              <a:gd name="connsiteY34" fmla="*/ 4294855 h 4637755"/>
              <a:gd name="connsiteX35" fmla="*/ 343339 w 3683439"/>
              <a:gd name="connsiteY35" fmla="*/ 4307555 h 4637755"/>
              <a:gd name="connsiteX36" fmla="*/ 267139 w 3683439"/>
              <a:gd name="connsiteY36" fmla="*/ 4358355 h 4637755"/>
              <a:gd name="connsiteX37" fmla="*/ 229039 w 3683439"/>
              <a:gd name="connsiteY37" fmla="*/ 4383755 h 4637755"/>
              <a:gd name="connsiteX38" fmla="*/ 190939 w 3683439"/>
              <a:gd name="connsiteY38" fmla="*/ 4396455 h 4637755"/>
              <a:gd name="connsiteX39" fmla="*/ 140139 w 3683439"/>
              <a:gd name="connsiteY39" fmla="*/ 4447255 h 4637755"/>
              <a:gd name="connsiteX40" fmla="*/ 102039 w 3683439"/>
              <a:gd name="connsiteY40" fmla="*/ 4485355 h 4637755"/>
              <a:gd name="connsiteX41" fmla="*/ 63939 w 3683439"/>
              <a:gd name="connsiteY41" fmla="*/ 4498055 h 4637755"/>
              <a:gd name="connsiteX42" fmla="*/ 25839 w 3683439"/>
              <a:gd name="connsiteY42" fmla="*/ 4523455 h 4637755"/>
              <a:gd name="connsiteX43" fmla="*/ 439 w 3683439"/>
              <a:gd name="connsiteY43" fmla="*/ 4561555 h 4637755"/>
              <a:gd name="connsiteX44" fmla="*/ 38539 w 3683439"/>
              <a:gd name="connsiteY44" fmla="*/ 4574255 h 4637755"/>
              <a:gd name="connsiteX45" fmla="*/ 622739 w 3683439"/>
              <a:gd name="connsiteY45" fmla="*/ 4586955 h 4637755"/>
              <a:gd name="connsiteX46" fmla="*/ 1054539 w 3683439"/>
              <a:gd name="connsiteY46" fmla="*/ 4599655 h 4637755"/>
              <a:gd name="connsiteX47" fmla="*/ 2857939 w 3683439"/>
              <a:gd name="connsiteY47" fmla="*/ 4637755 h 4637755"/>
              <a:gd name="connsiteX48" fmla="*/ 3632639 w 3683439"/>
              <a:gd name="connsiteY48" fmla="*/ 4625055 h 4637755"/>
              <a:gd name="connsiteX49" fmla="*/ 3670739 w 3683439"/>
              <a:gd name="connsiteY49" fmla="*/ 4599655 h 4637755"/>
              <a:gd name="connsiteX50" fmla="*/ 3683439 w 3683439"/>
              <a:gd name="connsiteY50" fmla="*/ 4472655 h 4637755"/>
              <a:gd name="connsiteX51" fmla="*/ 3670739 w 3683439"/>
              <a:gd name="connsiteY51" fmla="*/ 3748755 h 4637755"/>
              <a:gd name="connsiteX52" fmla="*/ 3632639 w 3683439"/>
              <a:gd name="connsiteY52" fmla="*/ 3443955 h 4637755"/>
              <a:gd name="connsiteX53" fmla="*/ 3607239 w 3683439"/>
              <a:gd name="connsiteY53" fmla="*/ 3240755 h 4637755"/>
              <a:gd name="connsiteX54" fmla="*/ 3594539 w 3683439"/>
              <a:gd name="connsiteY54" fmla="*/ 3101055 h 4637755"/>
              <a:gd name="connsiteX55" fmla="*/ 3556439 w 3683439"/>
              <a:gd name="connsiteY55" fmla="*/ 2961355 h 4637755"/>
              <a:gd name="connsiteX56" fmla="*/ 3531039 w 3683439"/>
              <a:gd name="connsiteY56" fmla="*/ 2618455 h 4637755"/>
              <a:gd name="connsiteX57" fmla="*/ 3556439 w 3683439"/>
              <a:gd name="connsiteY57" fmla="*/ 472155 h 4637755"/>
              <a:gd name="connsiteX58" fmla="*/ 3569139 w 3683439"/>
              <a:gd name="connsiteY58" fmla="*/ 383255 h 4637755"/>
              <a:gd name="connsiteX59" fmla="*/ 3594539 w 3683439"/>
              <a:gd name="connsiteY59" fmla="*/ 268955 h 4637755"/>
              <a:gd name="connsiteX60" fmla="*/ 3581839 w 3683439"/>
              <a:gd name="connsiteY60" fmla="*/ 14955 h 4637755"/>
              <a:gd name="connsiteX61" fmla="*/ 2413439 w 3683439"/>
              <a:gd name="connsiteY61" fmla="*/ 40355 h 4637755"/>
              <a:gd name="connsiteX0" fmla="*/ 3581839 w 3768609"/>
              <a:gd name="connsiteY0" fmla="*/ 2429 h 4625229"/>
              <a:gd name="connsiteX1" fmla="*/ 1105339 w 3768609"/>
              <a:gd name="connsiteY1" fmla="*/ 142129 h 4625229"/>
              <a:gd name="connsiteX2" fmla="*/ 1321239 w 3768609"/>
              <a:gd name="connsiteY2" fmla="*/ 370729 h 4625229"/>
              <a:gd name="connsiteX3" fmla="*/ 1549839 w 3768609"/>
              <a:gd name="connsiteY3" fmla="*/ 624729 h 4625229"/>
              <a:gd name="connsiteX4" fmla="*/ 1702239 w 3768609"/>
              <a:gd name="connsiteY4" fmla="*/ 904129 h 4625229"/>
              <a:gd name="connsiteX5" fmla="*/ 1740339 w 3768609"/>
              <a:gd name="connsiteY5" fmla="*/ 1253379 h 4625229"/>
              <a:gd name="connsiteX6" fmla="*/ 1632389 w 3768609"/>
              <a:gd name="connsiteY6" fmla="*/ 1716929 h 4625229"/>
              <a:gd name="connsiteX7" fmla="*/ 1537139 w 3768609"/>
              <a:gd name="connsiteY7" fmla="*/ 1996329 h 4625229"/>
              <a:gd name="connsiteX8" fmla="*/ 1473639 w 3768609"/>
              <a:gd name="connsiteY8" fmla="*/ 2174129 h 4625229"/>
              <a:gd name="connsiteX9" fmla="*/ 1333939 w 3768609"/>
              <a:gd name="connsiteY9" fmla="*/ 2339229 h 4625229"/>
              <a:gd name="connsiteX10" fmla="*/ 1308539 w 3768609"/>
              <a:gd name="connsiteY10" fmla="*/ 2377329 h 4625229"/>
              <a:gd name="connsiteX11" fmla="*/ 1219639 w 3768609"/>
              <a:gd name="connsiteY11" fmla="*/ 2415429 h 4625229"/>
              <a:gd name="connsiteX12" fmla="*/ 1130739 w 3768609"/>
              <a:gd name="connsiteY12" fmla="*/ 2466229 h 4625229"/>
              <a:gd name="connsiteX13" fmla="*/ 1041839 w 3768609"/>
              <a:gd name="connsiteY13" fmla="*/ 2517029 h 4625229"/>
              <a:gd name="connsiteX14" fmla="*/ 991039 w 3768609"/>
              <a:gd name="connsiteY14" fmla="*/ 2529729 h 4625229"/>
              <a:gd name="connsiteX15" fmla="*/ 952939 w 3768609"/>
              <a:gd name="connsiteY15" fmla="*/ 2567829 h 4625229"/>
              <a:gd name="connsiteX16" fmla="*/ 914839 w 3768609"/>
              <a:gd name="connsiteY16" fmla="*/ 2593229 h 4625229"/>
              <a:gd name="connsiteX17" fmla="*/ 851339 w 3768609"/>
              <a:gd name="connsiteY17" fmla="*/ 2732929 h 4625229"/>
              <a:gd name="connsiteX18" fmla="*/ 800539 w 3768609"/>
              <a:gd name="connsiteY18" fmla="*/ 2783729 h 4625229"/>
              <a:gd name="connsiteX19" fmla="*/ 749739 w 3768609"/>
              <a:gd name="connsiteY19" fmla="*/ 2834529 h 4625229"/>
              <a:gd name="connsiteX20" fmla="*/ 711639 w 3768609"/>
              <a:gd name="connsiteY20" fmla="*/ 2859929 h 4625229"/>
              <a:gd name="connsiteX21" fmla="*/ 660839 w 3768609"/>
              <a:gd name="connsiteY21" fmla="*/ 2936129 h 4625229"/>
              <a:gd name="connsiteX22" fmla="*/ 635439 w 3768609"/>
              <a:gd name="connsiteY22" fmla="*/ 3025029 h 4625229"/>
              <a:gd name="connsiteX23" fmla="*/ 648139 w 3768609"/>
              <a:gd name="connsiteY23" fmla="*/ 3431429 h 4625229"/>
              <a:gd name="connsiteX24" fmla="*/ 673539 w 3768609"/>
              <a:gd name="connsiteY24" fmla="*/ 3469529 h 4625229"/>
              <a:gd name="connsiteX25" fmla="*/ 698939 w 3768609"/>
              <a:gd name="connsiteY25" fmla="*/ 3621929 h 4625229"/>
              <a:gd name="connsiteX26" fmla="*/ 711639 w 3768609"/>
              <a:gd name="connsiteY26" fmla="*/ 3672729 h 4625229"/>
              <a:gd name="connsiteX27" fmla="*/ 698939 w 3768609"/>
              <a:gd name="connsiteY27" fmla="*/ 3914029 h 4625229"/>
              <a:gd name="connsiteX28" fmla="*/ 673539 w 3768609"/>
              <a:gd name="connsiteY28" fmla="*/ 3952129 h 4625229"/>
              <a:gd name="connsiteX29" fmla="*/ 660839 w 3768609"/>
              <a:gd name="connsiteY29" fmla="*/ 3990229 h 4625229"/>
              <a:gd name="connsiteX30" fmla="*/ 610039 w 3768609"/>
              <a:gd name="connsiteY30" fmla="*/ 4066429 h 4625229"/>
              <a:gd name="connsiteX31" fmla="*/ 571939 w 3768609"/>
              <a:gd name="connsiteY31" fmla="*/ 4142629 h 4625229"/>
              <a:gd name="connsiteX32" fmla="*/ 533839 w 3768609"/>
              <a:gd name="connsiteY32" fmla="*/ 4168029 h 4625229"/>
              <a:gd name="connsiteX33" fmla="*/ 495739 w 3768609"/>
              <a:gd name="connsiteY33" fmla="*/ 4244229 h 4625229"/>
              <a:gd name="connsiteX34" fmla="*/ 381439 w 3768609"/>
              <a:gd name="connsiteY34" fmla="*/ 4282329 h 4625229"/>
              <a:gd name="connsiteX35" fmla="*/ 343339 w 3768609"/>
              <a:gd name="connsiteY35" fmla="*/ 4295029 h 4625229"/>
              <a:gd name="connsiteX36" fmla="*/ 267139 w 3768609"/>
              <a:gd name="connsiteY36" fmla="*/ 4345829 h 4625229"/>
              <a:gd name="connsiteX37" fmla="*/ 229039 w 3768609"/>
              <a:gd name="connsiteY37" fmla="*/ 4371229 h 4625229"/>
              <a:gd name="connsiteX38" fmla="*/ 190939 w 3768609"/>
              <a:gd name="connsiteY38" fmla="*/ 4383929 h 4625229"/>
              <a:gd name="connsiteX39" fmla="*/ 140139 w 3768609"/>
              <a:gd name="connsiteY39" fmla="*/ 4434729 h 4625229"/>
              <a:gd name="connsiteX40" fmla="*/ 102039 w 3768609"/>
              <a:gd name="connsiteY40" fmla="*/ 4472829 h 4625229"/>
              <a:gd name="connsiteX41" fmla="*/ 63939 w 3768609"/>
              <a:gd name="connsiteY41" fmla="*/ 4485529 h 4625229"/>
              <a:gd name="connsiteX42" fmla="*/ 25839 w 3768609"/>
              <a:gd name="connsiteY42" fmla="*/ 4510929 h 4625229"/>
              <a:gd name="connsiteX43" fmla="*/ 439 w 3768609"/>
              <a:gd name="connsiteY43" fmla="*/ 4549029 h 4625229"/>
              <a:gd name="connsiteX44" fmla="*/ 38539 w 3768609"/>
              <a:gd name="connsiteY44" fmla="*/ 4561729 h 4625229"/>
              <a:gd name="connsiteX45" fmla="*/ 622739 w 3768609"/>
              <a:gd name="connsiteY45" fmla="*/ 4574429 h 4625229"/>
              <a:gd name="connsiteX46" fmla="*/ 1054539 w 3768609"/>
              <a:gd name="connsiteY46" fmla="*/ 4587129 h 4625229"/>
              <a:gd name="connsiteX47" fmla="*/ 2857939 w 3768609"/>
              <a:gd name="connsiteY47" fmla="*/ 4625229 h 4625229"/>
              <a:gd name="connsiteX48" fmla="*/ 3632639 w 3768609"/>
              <a:gd name="connsiteY48" fmla="*/ 4612529 h 4625229"/>
              <a:gd name="connsiteX49" fmla="*/ 3670739 w 3768609"/>
              <a:gd name="connsiteY49" fmla="*/ 4587129 h 4625229"/>
              <a:gd name="connsiteX50" fmla="*/ 3683439 w 3768609"/>
              <a:gd name="connsiteY50" fmla="*/ 4460129 h 4625229"/>
              <a:gd name="connsiteX51" fmla="*/ 3670739 w 3768609"/>
              <a:gd name="connsiteY51" fmla="*/ 3736229 h 4625229"/>
              <a:gd name="connsiteX52" fmla="*/ 3632639 w 3768609"/>
              <a:gd name="connsiteY52" fmla="*/ 3431429 h 4625229"/>
              <a:gd name="connsiteX53" fmla="*/ 3607239 w 3768609"/>
              <a:gd name="connsiteY53" fmla="*/ 3228229 h 4625229"/>
              <a:gd name="connsiteX54" fmla="*/ 3594539 w 3768609"/>
              <a:gd name="connsiteY54" fmla="*/ 3088529 h 4625229"/>
              <a:gd name="connsiteX55" fmla="*/ 3556439 w 3768609"/>
              <a:gd name="connsiteY55" fmla="*/ 2948829 h 4625229"/>
              <a:gd name="connsiteX56" fmla="*/ 3531039 w 3768609"/>
              <a:gd name="connsiteY56" fmla="*/ 2605929 h 4625229"/>
              <a:gd name="connsiteX57" fmla="*/ 3556439 w 3768609"/>
              <a:gd name="connsiteY57" fmla="*/ 459629 h 4625229"/>
              <a:gd name="connsiteX58" fmla="*/ 3569139 w 3768609"/>
              <a:gd name="connsiteY58" fmla="*/ 370729 h 4625229"/>
              <a:gd name="connsiteX59" fmla="*/ 3594539 w 3768609"/>
              <a:gd name="connsiteY59" fmla="*/ 256429 h 4625229"/>
              <a:gd name="connsiteX60" fmla="*/ 3581839 w 3768609"/>
              <a:gd name="connsiteY60" fmla="*/ 2429 h 4625229"/>
              <a:gd name="connsiteX0" fmla="*/ 3581839 w 3768609"/>
              <a:gd name="connsiteY0" fmla="*/ 17548 h 4526048"/>
              <a:gd name="connsiteX1" fmla="*/ 1105339 w 3768609"/>
              <a:gd name="connsiteY1" fmla="*/ 42948 h 4526048"/>
              <a:gd name="connsiteX2" fmla="*/ 1321239 w 3768609"/>
              <a:gd name="connsiteY2" fmla="*/ 271548 h 4526048"/>
              <a:gd name="connsiteX3" fmla="*/ 1549839 w 3768609"/>
              <a:gd name="connsiteY3" fmla="*/ 525548 h 4526048"/>
              <a:gd name="connsiteX4" fmla="*/ 1702239 w 3768609"/>
              <a:gd name="connsiteY4" fmla="*/ 804948 h 4526048"/>
              <a:gd name="connsiteX5" fmla="*/ 1740339 w 3768609"/>
              <a:gd name="connsiteY5" fmla="*/ 1154198 h 4526048"/>
              <a:gd name="connsiteX6" fmla="*/ 1632389 w 3768609"/>
              <a:gd name="connsiteY6" fmla="*/ 1617748 h 4526048"/>
              <a:gd name="connsiteX7" fmla="*/ 1537139 w 3768609"/>
              <a:gd name="connsiteY7" fmla="*/ 1897148 h 4526048"/>
              <a:gd name="connsiteX8" fmla="*/ 1473639 w 3768609"/>
              <a:gd name="connsiteY8" fmla="*/ 2074948 h 4526048"/>
              <a:gd name="connsiteX9" fmla="*/ 1333939 w 3768609"/>
              <a:gd name="connsiteY9" fmla="*/ 2240048 h 4526048"/>
              <a:gd name="connsiteX10" fmla="*/ 1308539 w 3768609"/>
              <a:gd name="connsiteY10" fmla="*/ 2278148 h 4526048"/>
              <a:gd name="connsiteX11" fmla="*/ 1219639 w 3768609"/>
              <a:gd name="connsiteY11" fmla="*/ 2316248 h 4526048"/>
              <a:gd name="connsiteX12" fmla="*/ 1130739 w 3768609"/>
              <a:gd name="connsiteY12" fmla="*/ 2367048 h 4526048"/>
              <a:gd name="connsiteX13" fmla="*/ 1041839 w 3768609"/>
              <a:gd name="connsiteY13" fmla="*/ 2417848 h 4526048"/>
              <a:gd name="connsiteX14" fmla="*/ 991039 w 3768609"/>
              <a:gd name="connsiteY14" fmla="*/ 2430548 h 4526048"/>
              <a:gd name="connsiteX15" fmla="*/ 952939 w 3768609"/>
              <a:gd name="connsiteY15" fmla="*/ 2468648 h 4526048"/>
              <a:gd name="connsiteX16" fmla="*/ 914839 w 3768609"/>
              <a:gd name="connsiteY16" fmla="*/ 2494048 h 4526048"/>
              <a:gd name="connsiteX17" fmla="*/ 851339 w 3768609"/>
              <a:gd name="connsiteY17" fmla="*/ 2633748 h 4526048"/>
              <a:gd name="connsiteX18" fmla="*/ 800539 w 3768609"/>
              <a:gd name="connsiteY18" fmla="*/ 2684548 h 4526048"/>
              <a:gd name="connsiteX19" fmla="*/ 749739 w 3768609"/>
              <a:gd name="connsiteY19" fmla="*/ 2735348 h 4526048"/>
              <a:gd name="connsiteX20" fmla="*/ 711639 w 3768609"/>
              <a:gd name="connsiteY20" fmla="*/ 2760748 h 4526048"/>
              <a:gd name="connsiteX21" fmla="*/ 660839 w 3768609"/>
              <a:gd name="connsiteY21" fmla="*/ 2836948 h 4526048"/>
              <a:gd name="connsiteX22" fmla="*/ 635439 w 3768609"/>
              <a:gd name="connsiteY22" fmla="*/ 2925848 h 4526048"/>
              <a:gd name="connsiteX23" fmla="*/ 648139 w 3768609"/>
              <a:gd name="connsiteY23" fmla="*/ 3332248 h 4526048"/>
              <a:gd name="connsiteX24" fmla="*/ 673539 w 3768609"/>
              <a:gd name="connsiteY24" fmla="*/ 3370348 h 4526048"/>
              <a:gd name="connsiteX25" fmla="*/ 698939 w 3768609"/>
              <a:gd name="connsiteY25" fmla="*/ 3522748 h 4526048"/>
              <a:gd name="connsiteX26" fmla="*/ 711639 w 3768609"/>
              <a:gd name="connsiteY26" fmla="*/ 3573548 h 4526048"/>
              <a:gd name="connsiteX27" fmla="*/ 698939 w 3768609"/>
              <a:gd name="connsiteY27" fmla="*/ 3814848 h 4526048"/>
              <a:gd name="connsiteX28" fmla="*/ 673539 w 3768609"/>
              <a:gd name="connsiteY28" fmla="*/ 3852948 h 4526048"/>
              <a:gd name="connsiteX29" fmla="*/ 660839 w 3768609"/>
              <a:gd name="connsiteY29" fmla="*/ 3891048 h 4526048"/>
              <a:gd name="connsiteX30" fmla="*/ 610039 w 3768609"/>
              <a:gd name="connsiteY30" fmla="*/ 3967248 h 4526048"/>
              <a:gd name="connsiteX31" fmla="*/ 571939 w 3768609"/>
              <a:gd name="connsiteY31" fmla="*/ 4043448 h 4526048"/>
              <a:gd name="connsiteX32" fmla="*/ 533839 w 3768609"/>
              <a:gd name="connsiteY32" fmla="*/ 4068848 h 4526048"/>
              <a:gd name="connsiteX33" fmla="*/ 495739 w 3768609"/>
              <a:gd name="connsiteY33" fmla="*/ 4145048 h 4526048"/>
              <a:gd name="connsiteX34" fmla="*/ 381439 w 3768609"/>
              <a:gd name="connsiteY34" fmla="*/ 4183148 h 4526048"/>
              <a:gd name="connsiteX35" fmla="*/ 343339 w 3768609"/>
              <a:gd name="connsiteY35" fmla="*/ 4195848 h 4526048"/>
              <a:gd name="connsiteX36" fmla="*/ 267139 w 3768609"/>
              <a:gd name="connsiteY36" fmla="*/ 4246648 h 4526048"/>
              <a:gd name="connsiteX37" fmla="*/ 229039 w 3768609"/>
              <a:gd name="connsiteY37" fmla="*/ 4272048 h 4526048"/>
              <a:gd name="connsiteX38" fmla="*/ 190939 w 3768609"/>
              <a:gd name="connsiteY38" fmla="*/ 4284748 h 4526048"/>
              <a:gd name="connsiteX39" fmla="*/ 140139 w 3768609"/>
              <a:gd name="connsiteY39" fmla="*/ 4335548 h 4526048"/>
              <a:gd name="connsiteX40" fmla="*/ 102039 w 3768609"/>
              <a:gd name="connsiteY40" fmla="*/ 4373648 h 4526048"/>
              <a:gd name="connsiteX41" fmla="*/ 63939 w 3768609"/>
              <a:gd name="connsiteY41" fmla="*/ 4386348 h 4526048"/>
              <a:gd name="connsiteX42" fmla="*/ 25839 w 3768609"/>
              <a:gd name="connsiteY42" fmla="*/ 4411748 h 4526048"/>
              <a:gd name="connsiteX43" fmla="*/ 439 w 3768609"/>
              <a:gd name="connsiteY43" fmla="*/ 4449848 h 4526048"/>
              <a:gd name="connsiteX44" fmla="*/ 38539 w 3768609"/>
              <a:gd name="connsiteY44" fmla="*/ 4462548 h 4526048"/>
              <a:gd name="connsiteX45" fmla="*/ 622739 w 3768609"/>
              <a:gd name="connsiteY45" fmla="*/ 4475248 h 4526048"/>
              <a:gd name="connsiteX46" fmla="*/ 1054539 w 3768609"/>
              <a:gd name="connsiteY46" fmla="*/ 4487948 h 4526048"/>
              <a:gd name="connsiteX47" fmla="*/ 2857939 w 3768609"/>
              <a:gd name="connsiteY47" fmla="*/ 4526048 h 4526048"/>
              <a:gd name="connsiteX48" fmla="*/ 3632639 w 3768609"/>
              <a:gd name="connsiteY48" fmla="*/ 4513348 h 4526048"/>
              <a:gd name="connsiteX49" fmla="*/ 3670739 w 3768609"/>
              <a:gd name="connsiteY49" fmla="*/ 4487948 h 4526048"/>
              <a:gd name="connsiteX50" fmla="*/ 3683439 w 3768609"/>
              <a:gd name="connsiteY50" fmla="*/ 4360948 h 4526048"/>
              <a:gd name="connsiteX51" fmla="*/ 3670739 w 3768609"/>
              <a:gd name="connsiteY51" fmla="*/ 3637048 h 4526048"/>
              <a:gd name="connsiteX52" fmla="*/ 3632639 w 3768609"/>
              <a:gd name="connsiteY52" fmla="*/ 3332248 h 4526048"/>
              <a:gd name="connsiteX53" fmla="*/ 3607239 w 3768609"/>
              <a:gd name="connsiteY53" fmla="*/ 3129048 h 4526048"/>
              <a:gd name="connsiteX54" fmla="*/ 3594539 w 3768609"/>
              <a:gd name="connsiteY54" fmla="*/ 2989348 h 4526048"/>
              <a:gd name="connsiteX55" fmla="*/ 3556439 w 3768609"/>
              <a:gd name="connsiteY55" fmla="*/ 2849648 h 4526048"/>
              <a:gd name="connsiteX56" fmla="*/ 3531039 w 3768609"/>
              <a:gd name="connsiteY56" fmla="*/ 2506748 h 4526048"/>
              <a:gd name="connsiteX57" fmla="*/ 3556439 w 3768609"/>
              <a:gd name="connsiteY57" fmla="*/ 360448 h 4526048"/>
              <a:gd name="connsiteX58" fmla="*/ 3569139 w 3768609"/>
              <a:gd name="connsiteY58" fmla="*/ 271548 h 4526048"/>
              <a:gd name="connsiteX59" fmla="*/ 3594539 w 3768609"/>
              <a:gd name="connsiteY59" fmla="*/ 157248 h 4526048"/>
              <a:gd name="connsiteX60" fmla="*/ 3581839 w 3768609"/>
              <a:gd name="connsiteY60" fmla="*/ 17548 h 4526048"/>
              <a:gd name="connsiteX0" fmla="*/ 3581839 w 3768609"/>
              <a:gd name="connsiteY0" fmla="*/ 17548 h 4526048"/>
              <a:gd name="connsiteX1" fmla="*/ 1105339 w 3768609"/>
              <a:gd name="connsiteY1" fmla="*/ 42948 h 4526048"/>
              <a:gd name="connsiteX2" fmla="*/ 1321239 w 3768609"/>
              <a:gd name="connsiteY2" fmla="*/ 271548 h 4526048"/>
              <a:gd name="connsiteX3" fmla="*/ 1549839 w 3768609"/>
              <a:gd name="connsiteY3" fmla="*/ 525548 h 4526048"/>
              <a:gd name="connsiteX4" fmla="*/ 1702239 w 3768609"/>
              <a:gd name="connsiteY4" fmla="*/ 804948 h 4526048"/>
              <a:gd name="connsiteX5" fmla="*/ 1740339 w 3768609"/>
              <a:gd name="connsiteY5" fmla="*/ 1154198 h 4526048"/>
              <a:gd name="connsiteX6" fmla="*/ 1632389 w 3768609"/>
              <a:gd name="connsiteY6" fmla="*/ 1617748 h 4526048"/>
              <a:gd name="connsiteX7" fmla="*/ 1537139 w 3768609"/>
              <a:gd name="connsiteY7" fmla="*/ 1897148 h 4526048"/>
              <a:gd name="connsiteX8" fmla="*/ 1473639 w 3768609"/>
              <a:gd name="connsiteY8" fmla="*/ 2074948 h 4526048"/>
              <a:gd name="connsiteX9" fmla="*/ 1333939 w 3768609"/>
              <a:gd name="connsiteY9" fmla="*/ 2240048 h 4526048"/>
              <a:gd name="connsiteX10" fmla="*/ 1308539 w 3768609"/>
              <a:gd name="connsiteY10" fmla="*/ 2278148 h 4526048"/>
              <a:gd name="connsiteX11" fmla="*/ 1219639 w 3768609"/>
              <a:gd name="connsiteY11" fmla="*/ 2316248 h 4526048"/>
              <a:gd name="connsiteX12" fmla="*/ 1130739 w 3768609"/>
              <a:gd name="connsiteY12" fmla="*/ 2367048 h 4526048"/>
              <a:gd name="connsiteX13" fmla="*/ 1041839 w 3768609"/>
              <a:gd name="connsiteY13" fmla="*/ 2417848 h 4526048"/>
              <a:gd name="connsiteX14" fmla="*/ 991039 w 3768609"/>
              <a:gd name="connsiteY14" fmla="*/ 2430548 h 4526048"/>
              <a:gd name="connsiteX15" fmla="*/ 952939 w 3768609"/>
              <a:gd name="connsiteY15" fmla="*/ 2468648 h 4526048"/>
              <a:gd name="connsiteX16" fmla="*/ 914839 w 3768609"/>
              <a:gd name="connsiteY16" fmla="*/ 2494048 h 4526048"/>
              <a:gd name="connsiteX17" fmla="*/ 851339 w 3768609"/>
              <a:gd name="connsiteY17" fmla="*/ 2633748 h 4526048"/>
              <a:gd name="connsiteX18" fmla="*/ 800539 w 3768609"/>
              <a:gd name="connsiteY18" fmla="*/ 2684548 h 4526048"/>
              <a:gd name="connsiteX19" fmla="*/ 749739 w 3768609"/>
              <a:gd name="connsiteY19" fmla="*/ 2735348 h 4526048"/>
              <a:gd name="connsiteX20" fmla="*/ 711639 w 3768609"/>
              <a:gd name="connsiteY20" fmla="*/ 2760748 h 4526048"/>
              <a:gd name="connsiteX21" fmla="*/ 660839 w 3768609"/>
              <a:gd name="connsiteY21" fmla="*/ 2836948 h 4526048"/>
              <a:gd name="connsiteX22" fmla="*/ 635439 w 3768609"/>
              <a:gd name="connsiteY22" fmla="*/ 2925848 h 4526048"/>
              <a:gd name="connsiteX23" fmla="*/ 648139 w 3768609"/>
              <a:gd name="connsiteY23" fmla="*/ 3332248 h 4526048"/>
              <a:gd name="connsiteX24" fmla="*/ 673539 w 3768609"/>
              <a:gd name="connsiteY24" fmla="*/ 3370348 h 4526048"/>
              <a:gd name="connsiteX25" fmla="*/ 698939 w 3768609"/>
              <a:gd name="connsiteY25" fmla="*/ 3522748 h 4526048"/>
              <a:gd name="connsiteX26" fmla="*/ 711639 w 3768609"/>
              <a:gd name="connsiteY26" fmla="*/ 3573548 h 4526048"/>
              <a:gd name="connsiteX27" fmla="*/ 698939 w 3768609"/>
              <a:gd name="connsiteY27" fmla="*/ 3814848 h 4526048"/>
              <a:gd name="connsiteX28" fmla="*/ 673539 w 3768609"/>
              <a:gd name="connsiteY28" fmla="*/ 3852948 h 4526048"/>
              <a:gd name="connsiteX29" fmla="*/ 660839 w 3768609"/>
              <a:gd name="connsiteY29" fmla="*/ 3891048 h 4526048"/>
              <a:gd name="connsiteX30" fmla="*/ 610039 w 3768609"/>
              <a:gd name="connsiteY30" fmla="*/ 3967248 h 4526048"/>
              <a:gd name="connsiteX31" fmla="*/ 571939 w 3768609"/>
              <a:gd name="connsiteY31" fmla="*/ 4043448 h 4526048"/>
              <a:gd name="connsiteX32" fmla="*/ 533839 w 3768609"/>
              <a:gd name="connsiteY32" fmla="*/ 4068848 h 4526048"/>
              <a:gd name="connsiteX33" fmla="*/ 495739 w 3768609"/>
              <a:gd name="connsiteY33" fmla="*/ 4145048 h 4526048"/>
              <a:gd name="connsiteX34" fmla="*/ 381439 w 3768609"/>
              <a:gd name="connsiteY34" fmla="*/ 4183148 h 4526048"/>
              <a:gd name="connsiteX35" fmla="*/ 343339 w 3768609"/>
              <a:gd name="connsiteY35" fmla="*/ 4195848 h 4526048"/>
              <a:gd name="connsiteX36" fmla="*/ 267139 w 3768609"/>
              <a:gd name="connsiteY36" fmla="*/ 4246648 h 4526048"/>
              <a:gd name="connsiteX37" fmla="*/ 229039 w 3768609"/>
              <a:gd name="connsiteY37" fmla="*/ 4272048 h 4526048"/>
              <a:gd name="connsiteX38" fmla="*/ 190939 w 3768609"/>
              <a:gd name="connsiteY38" fmla="*/ 4284748 h 4526048"/>
              <a:gd name="connsiteX39" fmla="*/ 140139 w 3768609"/>
              <a:gd name="connsiteY39" fmla="*/ 4335548 h 4526048"/>
              <a:gd name="connsiteX40" fmla="*/ 102039 w 3768609"/>
              <a:gd name="connsiteY40" fmla="*/ 4373648 h 4526048"/>
              <a:gd name="connsiteX41" fmla="*/ 63939 w 3768609"/>
              <a:gd name="connsiteY41" fmla="*/ 4386348 h 4526048"/>
              <a:gd name="connsiteX42" fmla="*/ 25839 w 3768609"/>
              <a:gd name="connsiteY42" fmla="*/ 4411748 h 4526048"/>
              <a:gd name="connsiteX43" fmla="*/ 439 w 3768609"/>
              <a:gd name="connsiteY43" fmla="*/ 4449848 h 4526048"/>
              <a:gd name="connsiteX44" fmla="*/ 38539 w 3768609"/>
              <a:gd name="connsiteY44" fmla="*/ 4462548 h 4526048"/>
              <a:gd name="connsiteX45" fmla="*/ 622739 w 3768609"/>
              <a:gd name="connsiteY45" fmla="*/ 4475248 h 4526048"/>
              <a:gd name="connsiteX46" fmla="*/ 1054539 w 3768609"/>
              <a:gd name="connsiteY46" fmla="*/ 4487948 h 4526048"/>
              <a:gd name="connsiteX47" fmla="*/ 2857939 w 3768609"/>
              <a:gd name="connsiteY47" fmla="*/ 4526048 h 4526048"/>
              <a:gd name="connsiteX48" fmla="*/ 3632639 w 3768609"/>
              <a:gd name="connsiteY48" fmla="*/ 4513348 h 4526048"/>
              <a:gd name="connsiteX49" fmla="*/ 3670739 w 3768609"/>
              <a:gd name="connsiteY49" fmla="*/ 4487948 h 4526048"/>
              <a:gd name="connsiteX50" fmla="*/ 3683439 w 3768609"/>
              <a:gd name="connsiteY50" fmla="*/ 4360948 h 4526048"/>
              <a:gd name="connsiteX51" fmla="*/ 3670739 w 3768609"/>
              <a:gd name="connsiteY51" fmla="*/ 3637048 h 4526048"/>
              <a:gd name="connsiteX52" fmla="*/ 3632639 w 3768609"/>
              <a:gd name="connsiteY52" fmla="*/ 3332248 h 4526048"/>
              <a:gd name="connsiteX53" fmla="*/ 3607239 w 3768609"/>
              <a:gd name="connsiteY53" fmla="*/ 3129048 h 4526048"/>
              <a:gd name="connsiteX54" fmla="*/ 3594539 w 3768609"/>
              <a:gd name="connsiteY54" fmla="*/ 2989348 h 4526048"/>
              <a:gd name="connsiteX55" fmla="*/ 3556439 w 3768609"/>
              <a:gd name="connsiteY55" fmla="*/ 2849648 h 4526048"/>
              <a:gd name="connsiteX56" fmla="*/ 3531039 w 3768609"/>
              <a:gd name="connsiteY56" fmla="*/ 2506748 h 4526048"/>
              <a:gd name="connsiteX57" fmla="*/ 3556439 w 3768609"/>
              <a:gd name="connsiteY57" fmla="*/ 360448 h 4526048"/>
              <a:gd name="connsiteX58" fmla="*/ 3569139 w 3768609"/>
              <a:gd name="connsiteY58" fmla="*/ 271548 h 4526048"/>
              <a:gd name="connsiteX59" fmla="*/ 3594539 w 3768609"/>
              <a:gd name="connsiteY59" fmla="*/ 157248 h 4526048"/>
              <a:gd name="connsiteX60" fmla="*/ 3581839 w 3768609"/>
              <a:gd name="connsiteY60" fmla="*/ 17548 h 4526048"/>
              <a:gd name="connsiteX0" fmla="*/ 3581839 w 3762022"/>
              <a:gd name="connsiteY0" fmla="*/ 25326 h 4533826"/>
              <a:gd name="connsiteX1" fmla="*/ 1105339 w 3762022"/>
              <a:gd name="connsiteY1" fmla="*/ 50726 h 4533826"/>
              <a:gd name="connsiteX2" fmla="*/ 1321239 w 3762022"/>
              <a:gd name="connsiteY2" fmla="*/ 279326 h 4533826"/>
              <a:gd name="connsiteX3" fmla="*/ 1549839 w 3762022"/>
              <a:gd name="connsiteY3" fmla="*/ 533326 h 4533826"/>
              <a:gd name="connsiteX4" fmla="*/ 1702239 w 3762022"/>
              <a:gd name="connsiteY4" fmla="*/ 812726 h 4533826"/>
              <a:gd name="connsiteX5" fmla="*/ 1740339 w 3762022"/>
              <a:gd name="connsiteY5" fmla="*/ 1161976 h 4533826"/>
              <a:gd name="connsiteX6" fmla="*/ 1632389 w 3762022"/>
              <a:gd name="connsiteY6" fmla="*/ 1625526 h 4533826"/>
              <a:gd name="connsiteX7" fmla="*/ 1537139 w 3762022"/>
              <a:gd name="connsiteY7" fmla="*/ 1904926 h 4533826"/>
              <a:gd name="connsiteX8" fmla="*/ 1473639 w 3762022"/>
              <a:gd name="connsiteY8" fmla="*/ 2082726 h 4533826"/>
              <a:gd name="connsiteX9" fmla="*/ 1333939 w 3762022"/>
              <a:gd name="connsiteY9" fmla="*/ 2247826 h 4533826"/>
              <a:gd name="connsiteX10" fmla="*/ 1308539 w 3762022"/>
              <a:gd name="connsiteY10" fmla="*/ 2285926 h 4533826"/>
              <a:gd name="connsiteX11" fmla="*/ 1219639 w 3762022"/>
              <a:gd name="connsiteY11" fmla="*/ 2324026 h 4533826"/>
              <a:gd name="connsiteX12" fmla="*/ 1130739 w 3762022"/>
              <a:gd name="connsiteY12" fmla="*/ 2374826 h 4533826"/>
              <a:gd name="connsiteX13" fmla="*/ 1041839 w 3762022"/>
              <a:gd name="connsiteY13" fmla="*/ 2425626 h 4533826"/>
              <a:gd name="connsiteX14" fmla="*/ 991039 w 3762022"/>
              <a:gd name="connsiteY14" fmla="*/ 2438326 h 4533826"/>
              <a:gd name="connsiteX15" fmla="*/ 952939 w 3762022"/>
              <a:gd name="connsiteY15" fmla="*/ 2476426 h 4533826"/>
              <a:gd name="connsiteX16" fmla="*/ 914839 w 3762022"/>
              <a:gd name="connsiteY16" fmla="*/ 2501826 h 4533826"/>
              <a:gd name="connsiteX17" fmla="*/ 851339 w 3762022"/>
              <a:gd name="connsiteY17" fmla="*/ 2641526 h 4533826"/>
              <a:gd name="connsiteX18" fmla="*/ 800539 w 3762022"/>
              <a:gd name="connsiteY18" fmla="*/ 2692326 h 4533826"/>
              <a:gd name="connsiteX19" fmla="*/ 749739 w 3762022"/>
              <a:gd name="connsiteY19" fmla="*/ 2743126 h 4533826"/>
              <a:gd name="connsiteX20" fmla="*/ 711639 w 3762022"/>
              <a:gd name="connsiteY20" fmla="*/ 2768526 h 4533826"/>
              <a:gd name="connsiteX21" fmla="*/ 660839 w 3762022"/>
              <a:gd name="connsiteY21" fmla="*/ 2844726 h 4533826"/>
              <a:gd name="connsiteX22" fmla="*/ 635439 w 3762022"/>
              <a:gd name="connsiteY22" fmla="*/ 2933626 h 4533826"/>
              <a:gd name="connsiteX23" fmla="*/ 648139 w 3762022"/>
              <a:gd name="connsiteY23" fmla="*/ 3340026 h 4533826"/>
              <a:gd name="connsiteX24" fmla="*/ 673539 w 3762022"/>
              <a:gd name="connsiteY24" fmla="*/ 3378126 h 4533826"/>
              <a:gd name="connsiteX25" fmla="*/ 698939 w 3762022"/>
              <a:gd name="connsiteY25" fmla="*/ 3530526 h 4533826"/>
              <a:gd name="connsiteX26" fmla="*/ 711639 w 3762022"/>
              <a:gd name="connsiteY26" fmla="*/ 3581326 h 4533826"/>
              <a:gd name="connsiteX27" fmla="*/ 698939 w 3762022"/>
              <a:gd name="connsiteY27" fmla="*/ 3822626 h 4533826"/>
              <a:gd name="connsiteX28" fmla="*/ 673539 w 3762022"/>
              <a:gd name="connsiteY28" fmla="*/ 3860726 h 4533826"/>
              <a:gd name="connsiteX29" fmla="*/ 660839 w 3762022"/>
              <a:gd name="connsiteY29" fmla="*/ 3898826 h 4533826"/>
              <a:gd name="connsiteX30" fmla="*/ 610039 w 3762022"/>
              <a:gd name="connsiteY30" fmla="*/ 3975026 h 4533826"/>
              <a:gd name="connsiteX31" fmla="*/ 571939 w 3762022"/>
              <a:gd name="connsiteY31" fmla="*/ 4051226 h 4533826"/>
              <a:gd name="connsiteX32" fmla="*/ 533839 w 3762022"/>
              <a:gd name="connsiteY32" fmla="*/ 4076626 h 4533826"/>
              <a:gd name="connsiteX33" fmla="*/ 495739 w 3762022"/>
              <a:gd name="connsiteY33" fmla="*/ 4152826 h 4533826"/>
              <a:gd name="connsiteX34" fmla="*/ 381439 w 3762022"/>
              <a:gd name="connsiteY34" fmla="*/ 4190926 h 4533826"/>
              <a:gd name="connsiteX35" fmla="*/ 343339 w 3762022"/>
              <a:gd name="connsiteY35" fmla="*/ 4203626 h 4533826"/>
              <a:gd name="connsiteX36" fmla="*/ 267139 w 3762022"/>
              <a:gd name="connsiteY36" fmla="*/ 4254426 h 4533826"/>
              <a:gd name="connsiteX37" fmla="*/ 229039 w 3762022"/>
              <a:gd name="connsiteY37" fmla="*/ 4279826 h 4533826"/>
              <a:gd name="connsiteX38" fmla="*/ 190939 w 3762022"/>
              <a:gd name="connsiteY38" fmla="*/ 4292526 h 4533826"/>
              <a:gd name="connsiteX39" fmla="*/ 140139 w 3762022"/>
              <a:gd name="connsiteY39" fmla="*/ 4343326 h 4533826"/>
              <a:gd name="connsiteX40" fmla="*/ 102039 w 3762022"/>
              <a:gd name="connsiteY40" fmla="*/ 4381426 h 4533826"/>
              <a:gd name="connsiteX41" fmla="*/ 63939 w 3762022"/>
              <a:gd name="connsiteY41" fmla="*/ 4394126 h 4533826"/>
              <a:gd name="connsiteX42" fmla="*/ 25839 w 3762022"/>
              <a:gd name="connsiteY42" fmla="*/ 4419526 h 4533826"/>
              <a:gd name="connsiteX43" fmla="*/ 439 w 3762022"/>
              <a:gd name="connsiteY43" fmla="*/ 4457626 h 4533826"/>
              <a:gd name="connsiteX44" fmla="*/ 38539 w 3762022"/>
              <a:gd name="connsiteY44" fmla="*/ 4470326 h 4533826"/>
              <a:gd name="connsiteX45" fmla="*/ 622739 w 3762022"/>
              <a:gd name="connsiteY45" fmla="*/ 4483026 h 4533826"/>
              <a:gd name="connsiteX46" fmla="*/ 1054539 w 3762022"/>
              <a:gd name="connsiteY46" fmla="*/ 4495726 h 4533826"/>
              <a:gd name="connsiteX47" fmla="*/ 2857939 w 3762022"/>
              <a:gd name="connsiteY47" fmla="*/ 4533826 h 4533826"/>
              <a:gd name="connsiteX48" fmla="*/ 3632639 w 3762022"/>
              <a:gd name="connsiteY48" fmla="*/ 4521126 h 4533826"/>
              <a:gd name="connsiteX49" fmla="*/ 3670739 w 3762022"/>
              <a:gd name="connsiteY49" fmla="*/ 4495726 h 4533826"/>
              <a:gd name="connsiteX50" fmla="*/ 3683439 w 3762022"/>
              <a:gd name="connsiteY50" fmla="*/ 4368726 h 4533826"/>
              <a:gd name="connsiteX51" fmla="*/ 3670739 w 3762022"/>
              <a:gd name="connsiteY51" fmla="*/ 3644826 h 4533826"/>
              <a:gd name="connsiteX52" fmla="*/ 3632639 w 3762022"/>
              <a:gd name="connsiteY52" fmla="*/ 3340026 h 4533826"/>
              <a:gd name="connsiteX53" fmla="*/ 3607239 w 3762022"/>
              <a:gd name="connsiteY53" fmla="*/ 3136826 h 4533826"/>
              <a:gd name="connsiteX54" fmla="*/ 3594539 w 3762022"/>
              <a:gd name="connsiteY54" fmla="*/ 2997126 h 4533826"/>
              <a:gd name="connsiteX55" fmla="*/ 3556439 w 3762022"/>
              <a:gd name="connsiteY55" fmla="*/ 2857426 h 4533826"/>
              <a:gd name="connsiteX56" fmla="*/ 3531039 w 3762022"/>
              <a:gd name="connsiteY56" fmla="*/ 2514526 h 4533826"/>
              <a:gd name="connsiteX57" fmla="*/ 3556439 w 3762022"/>
              <a:gd name="connsiteY57" fmla="*/ 368226 h 4533826"/>
              <a:gd name="connsiteX58" fmla="*/ 3569139 w 3762022"/>
              <a:gd name="connsiteY58" fmla="*/ 279326 h 4533826"/>
              <a:gd name="connsiteX59" fmla="*/ 3581839 w 3762022"/>
              <a:gd name="connsiteY59" fmla="*/ 25326 h 4533826"/>
              <a:gd name="connsiteX0" fmla="*/ 3581839 w 3758826"/>
              <a:gd name="connsiteY0" fmla="*/ 31612 h 4540112"/>
              <a:gd name="connsiteX1" fmla="*/ 1105339 w 3758826"/>
              <a:gd name="connsiteY1" fmla="*/ 57012 h 4540112"/>
              <a:gd name="connsiteX2" fmla="*/ 1321239 w 3758826"/>
              <a:gd name="connsiteY2" fmla="*/ 285612 h 4540112"/>
              <a:gd name="connsiteX3" fmla="*/ 1549839 w 3758826"/>
              <a:gd name="connsiteY3" fmla="*/ 539612 h 4540112"/>
              <a:gd name="connsiteX4" fmla="*/ 1702239 w 3758826"/>
              <a:gd name="connsiteY4" fmla="*/ 819012 h 4540112"/>
              <a:gd name="connsiteX5" fmla="*/ 1740339 w 3758826"/>
              <a:gd name="connsiteY5" fmla="*/ 1168262 h 4540112"/>
              <a:gd name="connsiteX6" fmla="*/ 1632389 w 3758826"/>
              <a:gd name="connsiteY6" fmla="*/ 1631812 h 4540112"/>
              <a:gd name="connsiteX7" fmla="*/ 1537139 w 3758826"/>
              <a:gd name="connsiteY7" fmla="*/ 1911212 h 4540112"/>
              <a:gd name="connsiteX8" fmla="*/ 1473639 w 3758826"/>
              <a:gd name="connsiteY8" fmla="*/ 2089012 h 4540112"/>
              <a:gd name="connsiteX9" fmla="*/ 1333939 w 3758826"/>
              <a:gd name="connsiteY9" fmla="*/ 2254112 h 4540112"/>
              <a:gd name="connsiteX10" fmla="*/ 1308539 w 3758826"/>
              <a:gd name="connsiteY10" fmla="*/ 2292212 h 4540112"/>
              <a:gd name="connsiteX11" fmla="*/ 1219639 w 3758826"/>
              <a:gd name="connsiteY11" fmla="*/ 2330312 h 4540112"/>
              <a:gd name="connsiteX12" fmla="*/ 1130739 w 3758826"/>
              <a:gd name="connsiteY12" fmla="*/ 2381112 h 4540112"/>
              <a:gd name="connsiteX13" fmla="*/ 1041839 w 3758826"/>
              <a:gd name="connsiteY13" fmla="*/ 2431912 h 4540112"/>
              <a:gd name="connsiteX14" fmla="*/ 991039 w 3758826"/>
              <a:gd name="connsiteY14" fmla="*/ 2444612 h 4540112"/>
              <a:gd name="connsiteX15" fmla="*/ 952939 w 3758826"/>
              <a:gd name="connsiteY15" fmla="*/ 2482712 h 4540112"/>
              <a:gd name="connsiteX16" fmla="*/ 914839 w 3758826"/>
              <a:gd name="connsiteY16" fmla="*/ 2508112 h 4540112"/>
              <a:gd name="connsiteX17" fmla="*/ 851339 w 3758826"/>
              <a:gd name="connsiteY17" fmla="*/ 2647812 h 4540112"/>
              <a:gd name="connsiteX18" fmla="*/ 800539 w 3758826"/>
              <a:gd name="connsiteY18" fmla="*/ 2698612 h 4540112"/>
              <a:gd name="connsiteX19" fmla="*/ 749739 w 3758826"/>
              <a:gd name="connsiteY19" fmla="*/ 2749412 h 4540112"/>
              <a:gd name="connsiteX20" fmla="*/ 711639 w 3758826"/>
              <a:gd name="connsiteY20" fmla="*/ 2774812 h 4540112"/>
              <a:gd name="connsiteX21" fmla="*/ 660839 w 3758826"/>
              <a:gd name="connsiteY21" fmla="*/ 2851012 h 4540112"/>
              <a:gd name="connsiteX22" fmla="*/ 635439 w 3758826"/>
              <a:gd name="connsiteY22" fmla="*/ 2939912 h 4540112"/>
              <a:gd name="connsiteX23" fmla="*/ 648139 w 3758826"/>
              <a:gd name="connsiteY23" fmla="*/ 3346312 h 4540112"/>
              <a:gd name="connsiteX24" fmla="*/ 673539 w 3758826"/>
              <a:gd name="connsiteY24" fmla="*/ 3384412 h 4540112"/>
              <a:gd name="connsiteX25" fmla="*/ 698939 w 3758826"/>
              <a:gd name="connsiteY25" fmla="*/ 3536812 h 4540112"/>
              <a:gd name="connsiteX26" fmla="*/ 711639 w 3758826"/>
              <a:gd name="connsiteY26" fmla="*/ 3587612 h 4540112"/>
              <a:gd name="connsiteX27" fmla="*/ 698939 w 3758826"/>
              <a:gd name="connsiteY27" fmla="*/ 3828912 h 4540112"/>
              <a:gd name="connsiteX28" fmla="*/ 673539 w 3758826"/>
              <a:gd name="connsiteY28" fmla="*/ 3867012 h 4540112"/>
              <a:gd name="connsiteX29" fmla="*/ 660839 w 3758826"/>
              <a:gd name="connsiteY29" fmla="*/ 3905112 h 4540112"/>
              <a:gd name="connsiteX30" fmla="*/ 610039 w 3758826"/>
              <a:gd name="connsiteY30" fmla="*/ 3981312 h 4540112"/>
              <a:gd name="connsiteX31" fmla="*/ 571939 w 3758826"/>
              <a:gd name="connsiteY31" fmla="*/ 4057512 h 4540112"/>
              <a:gd name="connsiteX32" fmla="*/ 533839 w 3758826"/>
              <a:gd name="connsiteY32" fmla="*/ 4082912 h 4540112"/>
              <a:gd name="connsiteX33" fmla="*/ 495739 w 3758826"/>
              <a:gd name="connsiteY33" fmla="*/ 4159112 h 4540112"/>
              <a:gd name="connsiteX34" fmla="*/ 381439 w 3758826"/>
              <a:gd name="connsiteY34" fmla="*/ 4197212 h 4540112"/>
              <a:gd name="connsiteX35" fmla="*/ 343339 w 3758826"/>
              <a:gd name="connsiteY35" fmla="*/ 4209912 h 4540112"/>
              <a:gd name="connsiteX36" fmla="*/ 267139 w 3758826"/>
              <a:gd name="connsiteY36" fmla="*/ 4260712 h 4540112"/>
              <a:gd name="connsiteX37" fmla="*/ 229039 w 3758826"/>
              <a:gd name="connsiteY37" fmla="*/ 4286112 h 4540112"/>
              <a:gd name="connsiteX38" fmla="*/ 190939 w 3758826"/>
              <a:gd name="connsiteY38" fmla="*/ 4298812 h 4540112"/>
              <a:gd name="connsiteX39" fmla="*/ 140139 w 3758826"/>
              <a:gd name="connsiteY39" fmla="*/ 4349612 h 4540112"/>
              <a:gd name="connsiteX40" fmla="*/ 102039 w 3758826"/>
              <a:gd name="connsiteY40" fmla="*/ 4387712 h 4540112"/>
              <a:gd name="connsiteX41" fmla="*/ 63939 w 3758826"/>
              <a:gd name="connsiteY41" fmla="*/ 4400412 h 4540112"/>
              <a:gd name="connsiteX42" fmla="*/ 25839 w 3758826"/>
              <a:gd name="connsiteY42" fmla="*/ 4425812 h 4540112"/>
              <a:gd name="connsiteX43" fmla="*/ 439 w 3758826"/>
              <a:gd name="connsiteY43" fmla="*/ 4463912 h 4540112"/>
              <a:gd name="connsiteX44" fmla="*/ 38539 w 3758826"/>
              <a:gd name="connsiteY44" fmla="*/ 4476612 h 4540112"/>
              <a:gd name="connsiteX45" fmla="*/ 622739 w 3758826"/>
              <a:gd name="connsiteY45" fmla="*/ 4489312 h 4540112"/>
              <a:gd name="connsiteX46" fmla="*/ 1054539 w 3758826"/>
              <a:gd name="connsiteY46" fmla="*/ 4502012 h 4540112"/>
              <a:gd name="connsiteX47" fmla="*/ 2857939 w 3758826"/>
              <a:gd name="connsiteY47" fmla="*/ 4540112 h 4540112"/>
              <a:gd name="connsiteX48" fmla="*/ 3632639 w 3758826"/>
              <a:gd name="connsiteY48" fmla="*/ 4527412 h 4540112"/>
              <a:gd name="connsiteX49" fmla="*/ 3670739 w 3758826"/>
              <a:gd name="connsiteY49" fmla="*/ 4502012 h 4540112"/>
              <a:gd name="connsiteX50" fmla="*/ 3683439 w 3758826"/>
              <a:gd name="connsiteY50" fmla="*/ 4375012 h 4540112"/>
              <a:gd name="connsiteX51" fmla="*/ 3670739 w 3758826"/>
              <a:gd name="connsiteY51" fmla="*/ 3651112 h 4540112"/>
              <a:gd name="connsiteX52" fmla="*/ 3632639 w 3758826"/>
              <a:gd name="connsiteY52" fmla="*/ 3346312 h 4540112"/>
              <a:gd name="connsiteX53" fmla="*/ 3607239 w 3758826"/>
              <a:gd name="connsiteY53" fmla="*/ 3143112 h 4540112"/>
              <a:gd name="connsiteX54" fmla="*/ 3594539 w 3758826"/>
              <a:gd name="connsiteY54" fmla="*/ 3003412 h 4540112"/>
              <a:gd name="connsiteX55" fmla="*/ 3556439 w 3758826"/>
              <a:gd name="connsiteY55" fmla="*/ 2863712 h 4540112"/>
              <a:gd name="connsiteX56" fmla="*/ 3531039 w 3758826"/>
              <a:gd name="connsiteY56" fmla="*/ 2520812 h 4540112"/>
              <a:gd name="connsiteX57" fmla="*/ 3556439 w 3758826"/>
              <a:gd name="connsiteY57" fmla="*/ 374512 h 4540112"/>
              <a:gd name="connsiteX58" fmla="*/ 3581839 w 3758826"/>
              <a:gd name="connsiteY58" fmla="*/ 31612 h 4540112"/>
              <a:gd name="connsiteX0" fmla="*/ 3581839 w 3750068"/>
              <a:gd name="connsiteY0" fmla="*/ 189711 h 4698211"/>
              <a:gd name="connsiteX1" fmla="*/ 1105339 w 3750068"/>
              <a:gd name="connsiteY1" fmla="*/ 215111 h 4698211"/>
              <a:gd name="connsiteX2" fmla="*/ 1321239 w 3750068"/>
              <a:gd name="connsiteY2" fmla="*/ 443711 h 4698211"/>
              <a:gd name="connsiteX3" fmla="*/ 1549839 w 3750068"/>
              <a:gd name="connsiteY3" fmla="*/ 697711 h 4698211"/>
              <a:gd name="connsiteX4" fmla="*/ 1702239 w 3750068"/>
              <a:gd name="connsiteY4" fmla="*/ 977111 h 4698211"/>
              <a:gd name="connsiteX5" fmla="*/ 1740339 w 3750068"/>
              <a:gd name="connsiteY5" fmla="*/ 1326361 h 4698211"/>
              <a:gd name="connsiteX6" fmla="*/ 1632389 w 3750068"/>
              <a:gd name="connsiteY6" fmla="*/ 1789911 h 4698211"/>
              <a:gd name="connsiteX7" fmla="*/ 1537139 w 3750068"/>
              <a:gd name="connsiteY7" fmla="*/ 2069311 h 4698211"/>
              <a:gd name="connsiteX8" fmla="*/ 1473639 w 3750068"/>
              <a:gd name="connsiteY8" fmla="*/ 2247111 h 4698211"/>
              <a:gd name="connsiteX9" fmla="*/ 1333939 w 3750068"/>
              <a:gd name="connsiteY9" fmla="*/ 2412211 h 4698211"/>
              <a:gd name="connsiteX10" fmla="*/ 1308539 w 3750068"/>
              <a:gd name="connsiteY10" fmla="*/ 2450311 h 4698211"/>
              <a:gd name="connsiteX11" fmla="*/ 1219639 w 3750068"/>
              <a:gd name="connsiteY11" fmla="*/ 2488411 h 4698211"/>
              <a:gd name="connsiteX12" fmla="*/ 1130739 w 3750068"/>
              <a:gd name="connsiteY12" fmla="*/ 2539211 h 4698211"/>
              <a:gd name="connsiteX13" fmla="*/ 1041839 w 3750068"/>
              <a:gd name="connsiteY13" fmla="*/ 2590011 h 4698211"/>
              <a:gd name="connsiteX14" fmla="*/ 991039 w 3750068"/>
              <a:gd name="connsiteY14" fmla="*/ 2602711 h 4698211"/>
              <a:gd name="connsiteX15" fmla="*/ 952939 w 3750068"/>
              <a:gd name="connsiteY15" fmla="*/ 2640811 h 4698211"/>
              <a:gd name="connsiteX16" fmla="*/ 914839 w 3750068"/>
              <a:gd name="connsiteY16" fmla="*/ 2666211 h 4698211"/>
              <a:gd name="connsiteX17" fmla="*/ 851339 w 3750068"/>
              <a:gd name="connsiteY17" fmla="*/ 2805911 h 4698211"/>
              <a:gd name="connsiteX18" fmla="*/ 800539 w 3750068"/>
              <a:gd name="connsiteY18" fmla="*/ 2856711 h 4698211"/>
              <a:gd name="connsiteX19" fmla="*/ 749739 w 3750068"/>
              <a:gd name="connsiteY19" fmla="*/ 2907511 h 4698211"/>
              <a:gd name="connsiteX20" fmla="*/ 711639 w 3750068"/>
              <a:gd name="connsiteY20" fmla="*/ 2932911 h 4698211"/>
              <a:gd name="connsiteX21" fmla="*/ 660839 w 3750068"/>
              <a:gd name="connsiteY21" fmla="*/ 3009111 h 4698211"/>
              <a:gd name="connsiteX22" fmla="*/ 635439 w 3750068"/>
              <a:gd name="connsiteY22" fmla="*/ 3098011 h 4698211"/>
              <a:gd name="connsiteX23" fmla="*/ 648139 w 3750068"/>
              <a:gd name="connsiteY23" fmla="*/ 3504411 h 4698211"/>
              <a:gd name="connsiteX24" fmla="*/ 673539 w 3750068"/>
              <a:gd name="connsiteY24" fmla="*/ 3542511 h 4698211"/>
              <a:gd name="connsiteX25" fmla="*/ 698939 w 3750068"/>
              <a:gd name="connsiteY25" fmla="*/ 3694911 h 4698211"/>
              <a:gd name="connsiteX26" fmla="*/ 711639 w 3750068"/>
              <a:gd name="connsiteY26" fmla="*/ 3745711 h 4698211"/>
              <a:gd name="connsiteX27" fmla="*/ 698939 w 3750068"/>
              <a:gd name="connsiteY27" fmla="*/ 3987011 h 4698211"/>
              <a:gd name="connsiteX28" fmla="*/ 673539 w 3750068"/>
              <a:gd name="connsiteY28" fmla="*/ 4025111 h 4698211"/>
              <a:gd name="connsiteX29" fmla="*/ 660839 w 3750068"/>
              <a:gd name="connsiteY29" fmla="*/ 4063211 h 4698211"/>
              <a:gd name="connsiteX30" fmla="*/ 610039 w 3750068"/>
              <a:gd name="connsiteY30" fmla="*/ 4139411 h 4698211"/>
              <a:gd name="connsiteX31" fmla="*/ 571939 w 3750068"/>
              <a:gd name="connsiteY31" fmla="*/ 4215611 h 4698211"/>
              <a:gd name="connsiteX32" fmla="*/ 533839 w 3750068"/>
              <a:gd name="connsiteY32" fmla="*/ 4241011 h 4698211"/>
              <a:gd name="connsiteX33" fmla="*/ 495739 w 3750068"/>
              <a:gd name="connsiteY33" fmla="*/ 4317211 h 4698211"/>
              <a:gd name="connsiteX34" fmla="*/ 381439 w 3750068"/>
              <a:gd name="connsiteY34" fmla="*/ 4355311 h 4698211"/>
              <a:gd name="connsiteX35" fmla="*/ 343339 w 3750068"/>
              <a:gd name="connsiteY35" fmla="*/ 4368011 h 4698211"/>
              <a:gd name="connsiteX36" fmla="*/ 267139 w 3750068"/>
              <a:gd name="connsiteY36" fmla="*/ 4418811 h 4698211"/>
              <a:gd name="connsiteX37" fmla="*/ 229039 w 3750068"/>
              <a:gd name="connsiteY37" fmla="*/ 4444211 h 4698211"/>
              <a:gd name="connsiteX38" fmla="*/ 190939 w 3750068"/>
              <a:gd name="connsiteY38" fmla="*/ 4456911 h 4698211"/>
              <a:gd name="connsiteX39" fmla="*/ 140139 w 3750068"/>
              <a:gd name="connsiteY39" fmla="*/ 4507711 h 4698211"/>
              <a:gd name="connsiteX40" fmla="*/ 102039 w 3750068"/>
              <a:gd name="connsiteY40" fmla="*/ 4545811 h 4698211"/>
              <a:gd name="connsiteX41" fmla="*/ 63939 w 3750068"/>
              <a:gd name="connsiteY41" fmla="*/ 4558511 h 4698211"/>
              <a:gd name="connsiteX42" fmla="*/ 25839 w 3750068"/>
              <a:gd name="connsiteY42" fmla="*/ 4583911 h 4698211"/>
              <a:gd name="connsiteX43" fmla="*/ 439 w 3750068"/>
              <a:gd name="connsiteY43" fmla="*/ 4622011 h 4698211"/>
              <a:gd name="connsiteX44" fmla="*/ 38539 w 3750068"/>
              <a:gd name="connsiteY44" fmla="*/ 4634711 h 4698211"/>
              <a:gd name="connsiteX45" fmla="*/ 622739 w 3750068"/>
              <a:gd name="connsiteY45" fmla="*/ 4647411 h 4698211"/>
              <a:gd name="connsiteX46" fmla="*/ 1054539 w 3750068"/>
              <a:gd name="connsiteY46" fmla="*/ 4660111 h 4698211"/>
              <a:gd name="connsiteX47" fmla="*/ 2857939 w 3750068"/>
              <a:gd name="connsiteY47" fmla="*/ 4698211 h 4698211"/>
              <a:gd name="connsiteX48" fmla="*/ 3632639 w 3750068"/>
              <a:gd name="connsiteY48" fmla="*/ 4685511 h 4698211"/>
              <a:gd name="connsiteX49" fmla="*/ 3670739 w 3750068"/>
              <a:gd name="connsiteY49" fmla="*/ 4660111 h 4698211"/>
              <a:gd name="connsiteX50" fmla="*/ 3683439 w 3750068"/>
              <a:gd name="connsiteY50" fmla="*/ 4533111 h 4698211"/>
              <a:gd name="connsiteX51" fmla="*/ 3670739 w 3750068"/>
              <a:gd name="connsiteY51" fmla="*/ 3809211 h 4698211"/>
              <a:gd name="connsiteX52" fmla="*/ 3632639 w 3750068"/>
              <a:gd name="connsiteY52" fmla="*/ 3504411 h 4698211"/>
              <a:gd name="connsiteX53" fmla="*/ 3607239 w 3750068"/>
              <a:gd name="connsiteY53" fmla="*/ 3301211 h 4698211"/>
              <a:gd name="connsiteX54" fmla="*/ 3594539 w 3750068"/>
              <a:gd name="connsiteY54" fmla="*/ 3161511 h 4698211"/>
              <a:gd name="connsiteX55" fmla="*/ 3556439 w 3750068"/>
              <a:gd name="connsiteY55" fmla="*/ 3021811 h 4698211"/>
              <a:gd name="connsiteX56" fmla="*/ 3531039 w 3750068"/>
              <a:gd name="connsiteY56" fmla="*/ 2678911 h 4698211"/>
              <a:gd name="connsiteX57" fmla="*/ 3581839 w 3750068"/>
              <a:gd name="connsiteY57" fmla="*/ 189711 h 4698211"/>
              <a:gd name="connsiteX0" fmla="*/ 3581839 w 3756601"/>
              <a:gd name="connsiteY0" fmla="*/ 215092 h 4723592"/>
              <a:gd name="connsiteX1" fmla="*/ 1105339 w 3756601"/>
              <a:gd name="connsiteY1" fmla="*/ 240492 h 4723592"/>
              <a:gd name="connsiteX2" fmla="*/ 1321239 w 3756601"/>
              <a:gd name="connsiteY2" fmla="*/ 469092 h 4723592"/>
              <a:gd name="connsiteX3" fmla="*/ 1549839 w 3756601"/>
              <a:gd name="connsiteY3" fmla="*/ 723092 h 4723592"/>
              <a:gd name="connsiteX4" fmla="*/ 1702239 w 3756601"/>
              <a:gd name="connsiteY4" fmla="*/ 1002492 h 4723592"/>
              <a:gd name="connsiteX5" fmla="*/ 1740339 w 3756601"/>
              <a:gd name="connsiteY5" fmla="*/ 1351742 h 4723592"/>
              <a:gd name="connsiteX6" fmla="*/ 1632389 w 3756601"/>
              <a:gd name="connsiteY6" fmla="*/ 1815292 h 4723592"/>
              <a:gd name="connsiteX7" fmla="*/ 1537139 w 3756601"/>
              <a:gd name="connsiteY7" fmla="*/ 2094692 h 4723592"/>
              <a:gd name="connsiteX8" fmla="*/ 1473639 w 3756601"/>
              <a:gd name="connsiteY8" fmla="*/ 2272492 h 4723592"/>
              <a:gd name="connsiteX9" fmla="*/ 1333939 w 3756601"/>
              <a:gd name="connsiteY9" fmla="*/ 2437592 h 4723592"/>
              <a:gd name="connsiteX10" fmla="*/ 1308539 w 3756601"/>
              <a:gd name="connsiteY10" fmla="*/ 2475692 h 4723592"/>
              <a:gd name="connsiteX11" fmla="*/ 1219639 w 3756601"/>
              <a:gd name="connsiteY11" fmla="*/ 2513792 h 4723592"/>
              <a:gd name="connsiteX12" fmla="*/ 1130739 w 3756601"/>
              <a:gd name="connsiteY12" fmla="*/ 2564592 h 4723592"/>
              <a:gd name="connsiteX13" fmla="*/ 1041839 w 3756601"/>
              <a:gd name="connsiteY13" fmla="*/ 2615392 h 4723592"/>
              <a:gd name="connsiteX14" fmla="*/ 991039 w 3756601"/>
              <a:gd name="connsiteY14" fmla="*/ 2628092 h 4723592"/>
              <a:gd name="connsiteX15" fmla="*/ 952939 w 3756601"/>
              <a:gd name="connsiteY15" fmla="*/ 2666192 h 4723592"/>
              <a:gd name="connsiteX16" fmla="*/ 914839 w 3756601"/>
              <a:gd name="connsiteY16" fmla="*/ 2691592 h 4723592"/>
              <a:gd name="connsiteX17" fmla="*/ 851339 w 3756601"/>
              <a:gd name="connsiteY17" fmla="*/ 2831292 h 4723592"/>
              <a:gd name="connsiteX18" fmla="*/ 800539 w 3756601"/>
              <a:gd name="connsiteY18" fmla="*/ 2882092 h 4723592"/>
              <a:gd name="connsiteX19" fmla="*/ 749739 w 3756601"/>
              <a:gd name="connsiteY19" fmla="*/ 2932892 h 4723592"/>
              <a:gd name="connsiteX20" fmla="*/ 711639 w 3756601"/>
              <a:gd name="connsiteY20" fmla="*/ 2958292 h 4723592"/>
              <a:gd name="connsiteX21" fmla="*/ 660839 w 3756601"/>
              <a:gd name="connsiteY21" fmla="*/ 3034492 h 4723592"/>
              <a:gd name="connsiteX22" fmla="*/ 635439 w 3756601"/>
              <a:gd name="connsiteY22" fmla="*/ 3123392 h 4723592"/>
              <a:gd name="connsiteX23" fmla="*/ 648139 w 3756601"/>
              <a:gd name="connsiteY23" fmla="*/ 3529792 h 4723592"/>
              <a:gd name="connsiteX24" fmla="*/ 673539 w 3756601"/>
              <a:gd name="connsiteY24" fmla="*/ 3567892 h 4723592"/>
              <a:gd name="connsiteX25" fmla="*/ 698939 w 3756601"/>
              <a:gd name="connsiteY25" fmla="*/ 3720292 h 4723592"/>
              <a:gd name="connsiteX26" fmla="*/ 711639 w 3756601"/>
              <a:gd name="connsiteY26" fmla="*/ 3771092 h 4723592"/>
              <a:gd name="connsiteX27" fmla="*/ 698939 w 3756601"/>
              <a:gd name="connsiteY27" fmla="*/ 4012392 h 4723592"/>
              <a:gd name="connsiteX28" fmla="*/ 673539 w 3756601"/>
              <a:gd name="connsiteY28" fmla="*/ 4050492 h 4723592"/>
              <a:gd name="connsiteX29" fmla="*/ 660839 w 3756601"/>
              <a:gd name="connsiteY29" fmla="*/ 4088592 h 4723592"/>
              <a:gd name="connsiteX30" fmla="*/ 610039 w 3756601"/>
              <a:gd name="connsiteY30" fmla="*/ 4164792 h 4723592"/>
              <a:gd name="connsiteX31" fmla="*/ 571939 w 3756601"/>
              <a:gd name="connsiteY31" fmla="*/ 4240992 h 4723592"/>
              <a:gd name="connsiteX32" fmla="*/ 533839 w 3756601"/>
              <a:gd name="connsiteY32" fmla="*/ 4266392 h 4723592"/>
              <a:gd name="connsiteX33" fmla="*/ 495739 w 3756601"/>
              <a:gd name="connsiteY33" fmla="*/ 4342592 h 4723592"/>
              <a:gd name="connsiteX34" fmla="*/ 381439 w 3756601"/>
              <a:gd name="connsiteY34" fmla="*/ 4380692 h 4723592"/>
              <a:gd name="connsiteX35" fmla="*/ 343339 w 3756601"/>
              <a:gd name="connsiteY35" fmla="*/ 4393392 h 4723592"/>
              <a:gd name="connsiteX36" fmla="*/ 267139 w 3756601"/>
              <a:gd name="connsiteY36" fmla="*/ 4444192 h 4723592"/>
              <a:gd name="connsiteX37" fmla="*/ 229039 w 3756601"/>
              <a:gd name="connsiteY37" fmla="*/ 4469592 h 4723592"/>
              <a:gd name="connsiteX38" fmla="*/ 190939 w 3756601"/>
              <a:gd name="connsiteY38" fmla="*/ 4482292 h 4723592"/>
              <a:gd name="connsiteX39" fmla="*/ 140139 w 3756601"/>
              <a:gd name="connsiteY39" fmla="*/ 4533092 h 4723592"/>
              <a:gd name="connsiteX40" fmla="*/ 102039 w 3756601"/>
              <a:gd name="connsiteY40" fmla="*/ 4571192 h 4723592"/>
              <a:gd name="connsiteX41" fmla="*/ 63939 w 3756601"/>
              <a:gd name="connsiteY41" fmla="*/ 4583892 h 4723592"/>
              <a:gd name="connsiteX42" fmla="*/ 25839 w 3756601"/>
              <a:gd name="connsiteY42" fmla="*/ 4609292 h 4723592"/>
              <a:gd name="connsiteX43" fmla="*/ 439 w 3756601"/>
              <a:gd name="connsiteY43" fmla="*/ 4647392 h 4723592"/>
              <a:gd name="connsiteX44" fmla="*/ 38539 w 3756601"/>
              <a:gd name="connsiteY44" fmla="*/ 4660092 h 4723592"/>
              <a:gd name="connsiteX45" fmla="*/ 622739 w 3756601"/>
              <a:gd name="connsiteY45" fmla="*/ 4672792 h 4723592"/>
              <a:gd name="connsiteX46" fmla="*/ 1054539 w 3756601"/>
              <a:gd name="connsiteY46" fmla="*/ 4685492 h 4723592"/>
              <a:gd name="connsiteX47" fmla="*/ 2857939 w 3756601"/>
              <a:gd name="connsiteY47" fmla="*/ 4723592 h 4723592"/>
              <a:gd name="connsiteX48" fmla="*/ 3632639 w 3756601"/>
              <a:gd name="connsiteY48" fmla="*/ 4710892 h 4723592"/>
              <a:gd name="connsiteX49" fmla="*/ 3670739 w 3756601"/>
              <a:gd name="connsiteY49" fmla="*/ 4685492 h 4723592"/>
              <a:gd name="connsiteX50" fmla="*/ 3683439 w 3756601"/>
              <a:gd name="connsiteY50" fmla="*/ 4558492 h 4723592"/>
              <a:gd name="connsiteX51" fmla="*/ 3670739 w 3756601"/>
              <a:gd name="connsiteY51" fmla="*/ 3834592 h 4723592"/>
              <a:gd name="connsiteX52" fmla="*/ 3632639 w 3756601"/>
              <a:gd name="connsiteY52" fmla="*/ 3529792 h 4723592"/>
              <a:gd name="connsiteX53" fmla="*/ 3607239 w 3756601"/>
              <a:gd name="connsiteY53" fmla="*/ 3326592 h 4723592"/>
              <a:gd name="connsiteX54" fmla="*/ 3594539 w 3756601"/>
              <a:gd name="connsiteY54" fmla="*/ 3186892 h 4723592"/>
              <a:gd name="connsiteX55" fmla="*/ 3556439 w 3756601"/>
              <a:gd name="connsiteY55" fmla="*/ 3047192 h 4723592"/>
              <a:gd name="connsiteX56" fmla="*/ 3581839 w 3756601"/>
              <a:gd name="connsiteY56" fmla="*/ 215092 h 4723592"/>
              <a:gd name="connsiteX0" fmla="*/ 3581839 w 3768609"/>
              <a:gd name="connsiteY0" fmla="*/ 225434 h 4733934"/>
              <a:gd name="connsiteX1" fmla="*/ 1105339 w 3768609"/>
              <a:gd name="connsiteY1" fmla="*/ 250834 h 4733934"/>
              <a:gd name="connsiteX2" fmla="*/ 1321239 w 3768609"/>
              <a:gd name="connsiteY2" fmla="*/ 479434 h 4733934"/>
              <a:gd name="connsiteX3" fmla="*/ 1549839 w 3768609"/>
              <a:gd name="connsiteY3" fmla="*/ 733434 h 4733934"/>
              <a:gd name="connsiteX4" fmla="*/ 1702239 w 3768609"/>
              <a:gd name="connsiteY4" fmla="*/ 1012834 h 4733934"/>
              <a:gd name="connsiteX5" fmla="*/ 1740339 w 3768609"/>
              <a:gd name="connsiteY5" fmla="*/ 1362084 h 4733934"/>
              <a:gd name="connsiteX6" fmla="*/ 1632389 w 3768609"/>
              <a:gd name="connsiteY6" fmla="*/ 1825634 h 4733934"/>
              <a:gd name="connsiteX7" fmla="*/ 1537139 w 3768609"/>
              <a:gd name="connsiteY7" fmla="*/ 2105034 h 4733934"/>
              <a:gd name="connsiteX8" fmla="*/ 1473639 w 3768609"/>
              <a:gd name="connsiteY8" fmla="*/ 2282834 h 4733934"/>
              <a:gd name="connsiteX9" fmla="*/ 1333939 w 3768609"/>
              <a:gd name="connsiteY9" fmla="*/ 2447934 h 4733934"/>
              <a:gd name="connsiteX10" fmla="*/ 1308539 w 3768609"/>
              <a:gd name="connsiteY10" fmla="*/ 2486034 h 4733934"/>
              <a:gd name="connsiteX11" fmla="*/ 1219639 w 3768609"/>
              <a:gd name="connsiteY11" fmla="*/ 2524134 h 4733934"/>
              <a:gd name="connsiteX12" fmla="*/ 1130739 w 3768609"/>
              <a:gd name="connsiteY12" fmla="*/ 2574934 h 4733934"/>
              <a:gd name="connsiteX13" fmla="*/ 1041839 w 3768609"/>
              <a:gd name="connsiteY13" fmla="*/ 2625734 h 4733934"/>
              <a:gd name="connsiteX14" fmla="*/ 991039 w 3768609"/>
              <a:gd name="connsiteY14" fmla="*/ 2638434 h 4733934"/>
              <a:gd name="connsiteX15" fmla="*/ 952939 w 3768609"/>
              <a:gd name="connsiteY15" fmla="*/ 2676534 h 4733934"/>
              <a:gd name="connsiteX16" fmla="*/ 914839 w 3768609"/>
              <a:gd name="connsiteY16" fmla="*/ 2701934 h 4733934"/>
              <a:gd name="connsiteX17" fmla="*/ 851339 w 3768609"/>
              <a:gd name="connsiteY17" fmla="*/ 2841634 h 4733934"/>
              <a:gd name="connsiteX18" fmla="*/ 800539 w 3768609"/>
              <a:gd name="connsiteY18" fmla="*/ 2892434 h 4733934"/>
              <a:gd name="connsiteX19" fmla="*/ 749739 w 3768609"/>
              <a:gd name="connsiteY19" fmla="*/ 2943234 h 4733934"/>
              <a:gd name="connsiteX20" fmla="*/ 711639 w 3768609"/>
              <a:gd name="connsiteY20" fmla="*/ 2968634 h 4733934"/>
              <a:gd name="connsiteX21" fmla="*/ 660839 w 3768609"/>
              <a:gd name="connsiteY21" fmla="*/ 3044834 h 4733934"/>
              <a:gd name="connsiteX22" fmla="*/ 635439 w 3768609"/>
              <a:gd name="connsiteY22" fmla="*/ 3133734 h 4733934"/>
              <a:gd name="connsiteX23" fmla="*/ 648139 w 3768609"/>
              <a:gd name="connsiteY23" fmla="*/ 3540134 h 4733934"/>
              <a:gd name="connsiteX24" fmla="*/ 673539 w 3768609"/>
              <a:gd name="connsiteY24" fmla="*/ 3578234 h 4733934"/>
              <a:gd name="connsiteX25" fmla="*/ 698939 w 3768609"/>
              <a:gd name="connsiteY25" fmla="*/ 3730634 h 4733934"/>
              <a:gd name="connsiteX26" fmla="*/ 711639 w 3768609"/>
              <a:gd name="connsiteY26" fmla="*/ 3781434 h 4733934"/>
              <a:gd name="connsiteX27" fmla="*/ 698939 w 3768609"/>
              <a:gd name="connsiteY27" fmla="*/ 4022734 h 4733934"/>
              <a:gd name="connsiteX28" fmla="*/ 673539 w 3768609"/>
              <a:gd name="connsiteY28" fmla="*/ 4060834 h 4733934"/>
              <a:gd name="connsiteX29" fmla="*/ 660839 w 3768609"/>
              <a:gd name="connsiteY29" fmla="*/ 4098934 h 4733934"/>
              <a:gd name="connsiteX30" fmla="*/ 610039 w 3768609"/>
              <a:gd name="connsiteY30" fmla="*/ 4175134 h 4733934"/>
              <a:gd name="connsiteX31" fmla="*/ 571939 w 3768609"/>
              <a:gd name="connsiteY31" fmla="*/ 4251334 h 4733934"/>
              <a:gd name="connsiteX32" fmla="*/ 533839 w 3768609"/>
              <a:gd name="connsiteY32" fmla="*/ 4276734 h 4733934"/>
              <a:gd name="connsiteX33" fmla="*/ 495739 w 3768609"/>
              <a:gd name="connsiteY33" fmla="*/ 4352934 h 4733934"/>
              <a:gd name="connsiteX34" fmla="*/ 381439 w 3768609"/>
              <a:gd name="connsiteY34" fmla="*/ 4391034 h 4733934"/>
              <a:gd name="connsiteX35" fmla="*/ 343339 w 3768609"/>
              <a:gd name="connsiteY35" fmla="*/ 4403734 h 4733934"/>
              <a:gd name="connsiteX36" fmla="*/ 267139 w 3768609"/>
              <a:gd name="connsiteY36" fmla="*/ 4454534 h 4733934"/>
              <a:gd name="connsiteX37" fmla="*/ 229039 w 3768609"/>
              <a:gd name="connsiteY37" fmla="*/ 4479934 h 4733934"/>
              <a:gd name="connsiteX38" fmla="*/ 190939 w 3768609"/>
              <a:gd name="connsiteY38" fmla="*/ 4492634 h 4733934"/>
              <a:gd name="connsiteX39" fmla="*/ 140139 w 3768609"/>
              <a:gd name="connsiteY39" fmla="*/ 4543434 h 4733934"/>
              <a:gd name="connsiteX40" fmla="*/ 102039 w 3768609"/>
              <a:gd name="connsiteY40" fmla="*/ 4581534 h 4733934"/>
              <a:gd name="connsiteX41" fmla="*/ 63939 w 3768609"/>
              <a:gd name="connsiteY41" fmla="*/ 4594234 h 4733934"/>
              <a:gd name="connsiteX42" fmla="*/ 25839 w 3768609"/>
              <a:gd name="connsiteY42" fmla="*/ 4619634 h 4733934"/>
              <a:gd name="connsiteX43" fmla="*/ 439 w 3768609"/>
              <a:gd name="connsiteY43" fmla="*/ 4657734 h 4733934"/>
              <a:gd name="connsiteX44" fmla="*/ 38539 w 3768609"/>
              <a:gd name="connsiteY44" fmla="*/ 4670434 h 4733934"/>
              <a:gd name="connsiteX45" fmla="*/ 622739 w 3768609"/>
              <a:gd name="connsiteY45" fmla="*/ 4683134 h 4733934"/>
              <a:gd name="connsiteX46" fmla="*/ 1054539 w 3768609"/>
              <a:gd name="connsiteY46" fmla="*/ 4695834 h 4733934"/>
              <a:gd name="connsiteX47" fmla="*/ 2857939 w 3768609"/>
              <a:gd name="connsiteY47" fmla="*/ 4733934 h 4733934"/>
              <a:gd name="connsiteX48" fmla="*/ 3632639 w 3768609"/>
              <a:gd name="connsiteY48" fmla="*/ 4721234 h 4733934"/>
              <a:gd name="connsiteX49" fmla="*/ 3670739 w 3768609"/>
              <a:gd name="connsiteY49" fmla="*/ 4695834 h 4733934"/>
              <a:gd name="connsiteX50" fmla="*/ 3683439 w 3768609"/>
              <a:gd name="connsiteY50" fmla="*/ 4568834 h 4733934"/>
              <a:gd name="connsiteX51" fmla="*/ 3670739 w 3768609"/>
              <a:gd name="connsiteY51" fmla="*/ 3844934 h 4733934"/>
              <a:gd name="connsiteX52" fmla="*/ 3632639 w 3768609"/>
              <a:gd name="connsiteY52" fmla="*/ 3540134 h 4733934"/>
              <a:gd name="connsiteX53" fmla="*/ 3607239 w 3768609"/>
              <a:gd name="connsiteY53" fmla="*/ 3336934 h 4733934"/>
              <a:gd name="connsiteX54" fmla="*/ 3594539 w 3768609"/>
              <a:gd name="connsiteY54" fmla="*/ 3197234 h 4733934"/>
              <a:gd name="connsiteX55" fmla="*/ 3581839 w 3768609"/>
              <a:gd name="connsiteY55" fmla="*/ 225434 h 4733934"/>
              <a:gd name="connsiteX0" fmla="*/ 3581839 w 3772001"/>
              <a:gd name="connsiteY0" fmla="*/ 235777 h 4744277"/>
              <a:gd name="connsiteX1" fmla="*/ 1105339 w 3772001"/>
              <a:gd name="connsiteY1" fmla="*/ 261177 h 4744277"/>
              <a:gd name="connsiteX2" fmla="*/ 1321239 w 3772001"/>
              <a:gd name="connsiteY2" fmla="*/ 489777 h 4744277"/>
              <a:gd name="connsiteX3" fmla="*/ 1549839 w 3772001"/>
              <a:gd name="connsiteY3" fmla="*/ 743777 h 4744277"/>
              <a:gd name="connsiteX4" fmla="*/ 1702239 w 3772001"/>
              <a:gd name="connsiteY4" fmla="*/ 1023177 h 4744277"/>
              <a:gd name="connsiteX5" fmla="*/ 1740339 w 3772001"/>
              <a:gd name="connsiteY5" fmla="*/ 1372427 h 4744277"/>
              <a:gd name="connsiteX6" fmla="*/ 1632389 w 3772001"/>
              <a:gd name="connsiteY6" fmla="*/ 1835977 h 4744277"/>
              <a:gd name="connsiteX7" fmla="*/ 1537139 w 3772001"/>
              <a:gd name="connsiteY7" fmla="*/ 2115377 h 4744277"/>
              <a:gd name="connsiteX8" fmla="*/ 1473639 w 3772001"/>
              <a:gd name="connsiteY8" fmla="*/ 2293177 h 4744277"/>
              <a:gd name="connsiteX9" fmla="*/ 1333939 w 3772001"/>
              <a:gd name="connsiteY9" fmla="*/ 2458277 h 4744277"/>
              <a:gd name="connsiteX10" fmla="*/ 1308539 w 3772001"/>
              <a:gd name="connsiteY10" fmla="*/ 2496377 h 4744277"/>
              <a:gd name="connsiteX11" fmla="*/ 1219639 w 3772001"/>
              <a:gd name="connsiteY11" fmla="*/ 2534477 h 4744277"/>
              <a:gd name="connsiteX12" fmla="*/ 1130739 w 3772001"/>
              <a:gd name="connsiteY12" fmla="*/ 2585277 h 4744277"/>
              <a:gd name="connsiteX13" fmla="*/ 1041839 w 3772001"/>
              <a:gd name="connsiteY13" fmla="*/ 2636077 h 4744277"/>
              <a:gd name="connsiteX14" fmla="*/ 991039 w 3772001"/>
              <a:gd name="connsiteY14" fmla="*/ 2648777 h 4744277"/>
              <a:gd name="connsiteX15" fmla="*/ 952939 w 3772001"/>
              <a:gd name="connsiteY15" fmla="*/ 2686877 h 4744277"/>
              <a:gd name="connsiteX16" fmla="*/ 914839 w 3772001"/>
              <a:gd name="connsiteY16" fmla="*/ 2712277 h 4744277"/>
              <a:gd name="connsiteX17" fmla="*/ 851339 w 3772001"/>
              <a:gd name="connsiteY17" fmla="*/ 2851977 h 4744277"/>
              <a:gd name="connsiteX18" fmla="*/ 800539 w 3772001"/>
              <a:gd name="connsiteY18" fmla="*/ 2902777 h 4744277"/>
              <a:gd name="connsiteX19" fmla="*/ 749739 w 3772001"/>
              <a:gd name="connsiteY19" fmla="*/ 2953577 h 4744277"/>
              <a:gd name="connsiteX20" fmla="*/ 711639 w 3772001"/>
              <a:gd name="connsiteY20" fmla="*/ 2978977 h 4744277"/>
              <a:gd name="connsiteX21" fmla="*/ 660839 w 3772001"/>
              <a:gd name="connsiteY21" fmla="*/ 3055177 h 4744277"/>
              <a:gd name="connsiteX22" fmla="*/ 635439 w 3772001"/>
              <a:gd name="connsiteY22" fmla="*/ 3144077 h 4744277"/>
              <a:gd name="connsiteX23" fmla="*/ 648139 w 3772001"/>
              <a:gd name="connsiteY23" fmla="*/ 3550477 h 4744277"/>
              <a:gd name="connsiteX24" fmla="*/ 673539 w 3772001"/>
              <a:gd name="connsiteY24" fmla="*/ 3588577 h 4744277"/>
              <a:gd name="connsiteX25" fmla="*/ 698939 w 3772001"/>
              <a:gd name="connsiteY25" fmla="*/ 3740977 h 4744277"/>
              <a:gd name="connsiteX26" fmla="*/ 711639 w 3772001"/>
              <a:gd name="connsiteY26" fmla="*/ 3791777 h 4744277"/>
              <a:gd name="connsiteX27" fmla="*/ 698939 w 3772001"/>
              <a:gd name="connsiteY27" fmla="*/ 4033077 h 4744277"/>
              <a:gd name="connsiteX28" fmla="*/ 673539 w 3772001"/>
              <a:gd name="connsiteY28" fmla="*/ 4071177 h 4744277"/>
              <a:gd name="connsiteX29" fmla="*/ 660839 w 3772001"/>
              <a:gd name="connsiteY29" fmla="*/ 4109277 h 4744277"/>
              <a:gd name="connsiteX30" fmla="*/ 610039 w 3772001"/>
              <a:gd name="connsiteY30" fmla="*/ 4185477 h 4744277"/>
              <a:gd name="connsiteX31" fmla="*/ 571939 w 3772001"/>
              <a:gd name="connsiteY31" fmla="*/ 4261677 h 4744277"/>
              <a:gd name="connsiteX32" fmla="*/ 533839 w 3772001"/>
              <a:gd name="connsiteY32" fmla="*/ 4287077 h 4744277"/>
              <a:gd name="connsiteX33" fmla="*/ 495739 w 3772001"/>
              <a:gd name="connsiteY33" fmla="*/ 4363277 h 4744277"/>
              <a:gd name="connsiteX34" fmla="*/ 381439 w 3772001"/>
              <a:gd name="connsiteY34" fmla="*/ 4401377 h 4744277"/>
              <a:gd name="connsiteX35" fmla="*/ 343339 w 3772001"/>
              <a:gd name="connsiteY35" fmla="*/ 4414077 h 4744277"/>
              <a:gd name="connsiteX36" fmla="*/ 267139 w 3772001"/>
              <a:gd name="connsiteY36" fmla="*/ 4464877 h 4744277"/>
              <a:gd name="connsiteX37" fmla="*/ 229039 w 3772001"/>
              <a:gd name="connsiteY37" fmla="*/ 4490277 h 4744277"/>
              <a:gd name="connsiteX38" fmla="*/ 190939 w 3772001"/>
              <a:gd name="connsiteY38" fmla="*/ 4502977 h 4744277"/>
              <a:gd name="connsiteX39" fmla="*/ 140139 w 3772001"/>
              <a:gd name="connsiteY39" fmla="*/ 4553777 h 4744277"/>
              <a:gd name="connsiteX40" fmla="*/ 102039 w 3772001"/>
              <a:gd name="connsiteY40" fmla="*/ 4591877 h 4744277"/>
              <a:gd name="connsiteX41" fmla="*/ 63939 w 3772001"/>
              <a:gd name="connsiteY41" fmla="*/ 4604577 h 4744277"/>
              <a:gd name="connsiteX42" fmla="*/ 25839 w 3772001"/>
              <a:gd name="connsiteY42" fmla="*/ 4629977 h 4744277"/>
              <a:gd name="connsiteX43" fmla="*/ 439 w 3772001"/>
              <a:gd name="connsiteY43" fmla="*/ 4668077 h 4744277"/>
              <a:gd name="connsiteX44" fmla="*/ 38539 w 3772001"/>
              <a:gd name="connsiteY44" fmla="*/ 4680777 h 4744277"/>
              <a:gd name="connsiteX45" fmla="*/ 622739 w 3772001"/>
              <a:gd name="connsiteY45" fmla="*/ 4693477 h 4744277"/>
              <a:gd name="connsiteX46" fmla="*/ 1054539 w 3772001"/>
              <a:gd name="connsiteY46" fmla="*/ 4706177 h 4744277"/>
              <a:gd name="connsiteX47" fmla="*/ 2857939 w 3772001"/>
              <a:gd name="connsiteY47" fmla="*/ 4744277 h 4744277"/>
              <a:gd name="connsiteX48" fmla="*/ 3632639 w 3772001"/>
              <a:gd name="connsiteY48" fmla="*/ 4731577 h 4744277"/>
              <a:gd name="connsiteX49" fmla="*/ 3670739 w 3772001"/>
              <a:gd name="connsiteY49" fmla="*/ 4706177 h 4744277"/>
              <a:gd name="connsiteX50" fmla="*/ 3683439 w 3772001"/>
              <a:gd name="connsiteY50" fmla="*/ 4579177 h 4744277"/>
              <a:gd name="connsiteX51" fmla="*/ 3670739 w 3772001"/>
              <a:gd name="connsiteY51" fmla="*/ 3855277 h 4744277"/>
              <a:gd name="connsiteX52" fmla="*/ 3632639 w 3772001"/>
              <a:gd name="connsiteY52" fmla="*/ 3550477 h 4744277"/>
              <a:gd name="connsiteX53" fmla="*/ 3607239 w 3772001"/>
              <a:gd name="connsiteY53" fmla="*/ 3347277 h 4744277"/>
              <a:gd name="connsiteX54" fmla="*/ 3581839 w 3772001"/>
              <a:gd name="connsiteY54" fmla="*/ 235777 h 4744277"/>
              <a:gd name="connsiteX0" fmla="*/ 3581839 w 3779514"/>
              <a:gd name="connsiteY0" fmla="*/ 250821 h 4759321"/>
              <a:gd name="connsiteX1" fmla="*/ 1105339 w 3779514"/>
              <a:gd name="connsiteY1" fmla="*/ 276221 h 4759321"/>
              <a:gd name="connsiteX2" fmla="*/ 1321239 w 3779514"/>
              <a:gd name="connsiteY2" fmla="*/ 504821 h 4759321"/>
              <a:gd name="connsiteX3" fmla="*/ 1549839 w 3779514"/>
              <a:gd name="connsiteY3" fmla="*/ 758821 h 4759321"/>
              <a:gd name="connsiteX4" fmla="*/ 1702239 w 3779514"/>
              <a:gd name="connsiteY4" fmla="*/ 1038221 h 4759321"/>
              <a:gd name="connsiteX5" fmla="*/ 1740339 w 3779514"/>
              <a:gd name="connsiteY5" fmla="*/ 1387471 h 4759321"/>
              <a:gd name="connsiteX6" fmla="*/ 1632389 w 3779514"/>
              <a:gd name="connsiteY6" fmla="*/ 1851021 h 4759321"/>
              <a:gd name="connsiteX7" fmla="*/ 1537139 w 3779514"/>
              <a:gd name="connsiteY7" fmla="*/ 2130421 h 4759321"/>
              <a:gd name="connsiteX8" fmla="*/ 1473639 w 3779514"/>
              <a:gd name="connsiteY8" fmla="*/ 2308221 h 4759321"/>
              <a:gd name="connsiteX9" fmla="*/ 1333939 w 3779514"/>
              <a:gd name="connsiteY9" fmla="*/ 2473321 h 4759321"/>
              <a:gd name="connsiteX10" fmla="*/ 1308539 w 3779514"/>
              <a:gd name="connsiteY10" fmla="*/ 2511421 h 4759321"/>
              <a:gd name="connsiteX11" fmla="*/ 1219639 w 3779514"/>
              <a:gd name="connsiteY11" fmla="*/ 2549521 h 4759321"/>
              <a:gd name="connsiteX12" fmla="*/ 1130739 w 3779514"/>
              <a:gd name="connsiteY12" fmla="*/ 2600321 h 4759321"/>
              <a:gd name="connsiteX13" fmla="*/ 1041839 w 3779514"/>
              <a:gd name="connsiteY13" fmla="*/ 2651121 h 4759321"/>
              <a:gd name="connsiteX14" fmla="*/ 991039 w 3779514"/>
              <a:gd name="connsiteY14" fmla="*/ 2663821 h 4759321"/>
              <a:gd name="connsiteX15" fmla="*/ 952939 w 3779514"/>
              <a:gd name="connsiteY15" fmla="*/ 2701921 h 4759321"/>
              <a:gd name="connsiteX16" fmla="*/ 914839 w 3779514"/>
              <a:gd name="connsiteY16" fmla="*/ 2727321 h 4759321"/>
              <a:gd name="connsiteX17" fmla="*/ 851339 w 3779514"/>
              <a:gd name="connsiteY17" fmla="*/ 2867021 h 4759321"/>
              <a:gd name="connsiteX18" fmla="*/ 800539 w 3779514"/>
              <a:gd name="connsiteY18" fmla="*/ 2917821 h 4759321"/>
              <a:gd name="connsiteX19" fmla="*/ 749739 w 3779514"/>
              <a:gd name="connsiteY19" fmla="*/ 2968621 h 4759321"/>
              <a:gd name="connsiteX20" fmla="*/ 711639 w 3779514"/>
              <a:gd name="connsiteY20" fmla="*/ 2994021 h 4759321"/>
              <a:gd name="connsiteX21" fmla="*/ 660839 w 3779514"/>
              <a:gd name="connsiteY21" fmla="*/ 3070221 h 4759321"/>
              <a:gd name="connsiteX22" fmla="*/ 635439 w 3779514"/>
              <a:gd name="connsiteY22" fmla="*/ 3159121 h 4759321"/>
              <a:gd name="connsiteX23" fmla="*/ 648139 w 3779514"/>
              <a:gd name="connsiteY23" fmla="*/ 3565521 h 4759321"/>
              <a:gd name="connsiteX24" fmla="*/ 673539 w 3779514"/>
              <a:gd name="connsiteY24" fmla="*/ 3603621 h 4759321"/>
              <a:gd name="connsiteX25" fmla="*/ 698939 w 3779514"/>
              <a:gd name="connsiteY25" fmla="*/ 3756021 h 4759321"/>
              <a:gd name="connsiteX26" fmla="*/ 711639 w 3779514"/>
              <a:gd name="connsiteY26" fmla="*/ 3806821 h 4759321"/>
              <a:gd name="connsiteX27" fmla="*/ 698939 w 3779514"/>
              <a:gd name="connsiteY27" fmla="*/ 4048121 h 4759321"/>
              <a:gd name="connsiteX28" fmla="*/ 673539 w 3779514"/>
              <a:gd name="connsiteY28" fmla="*/ 4086221 h 4759321"/>
              <a:gd name="connsiteX29" fmla="*/ 660839 w 3779514"/>
              <a:gd name="connsiteY29" fmla="*/ 4124321 h 4759321"/>
              <a:gd name="connsiteX30" fmla="*/ 610039 w 3779514"/>
              <a:gd name="connsiteY30" fmla="*/ 4200521 h 4759321"/>
              <a:gd name="connsiteX31" fmla="*/ 571939 w 3779514"/>
              <a:gd name="connsiteY31" fmla="*/ 4276721 h 4759321"/>
              <a:gd name="connsiteX32" fmla="*/ 533839 w 3779514"/>
              <a:gd name="connsiteY32" fmla="*/ 4302121 h 4759321"/>
              <a:gd name="connsiteX33" fmla="*/ 495739 w 3779514"/>
              <a:gd name="connsiteY33" fmla="*/ 4378321 h 4759321"/>
              <a:gd name="connsiteX34" fmla="*/ 381439 w 3779514"/>
              <a:gd name="connsiteY34" fmla="*/ 4416421 h 4759321"/>
              <a:gd name="connsiteX35" fmla="*/ 343339 w 3779514"/>
              <a:gd name="connsiteY35" fmla="*/ 4429121 h 4759321"/>
              <a:gd name="connsiteX36" fmla="*/ 267139 w 3779514"/>
              <a:gd name="connsiteY36" fmla="*/ 4479921 h 4759321"/>
              <a:gd name="connsiteX37" fmla="*/ 229039 w 3779514"/>
              <a:gd name="connsiteY37" fmla="*/ 4505321 h 4759321"/>
              <a:gd name="connsiteX38" fmla="*/ 190939 w 3779514"/>
              <a:gd name="connsiteY38" fmla="*/ 4518021 h 4759321"/>
              <a:gd name="connsiteX39" fmla="*/ 140139 w 3779514"/>
              <a:gd name="connsiteY39" fmla="*/ 4568821 h 4759321"/>
              <a:gd name="connsiteX40" fmla="*/ 102039 w 3779514"/>
              <a:gd name="connsiteY40" fmla="*/ 4606921 h 4759321"/>
              <a:gd name="connsiteX41" fmla="*/ 63939 w 3779514"/>
              <a:gd name="connsiteY41" fmla="*/ 4619621 h 4759321"/>
              <a:gd name="connsiteX42" fmla="*/ 25839 w 3779514"/>
              <a:gd name="connsiteY42" fmla="*/ 4645021 h 4759321"/>
              <a:gd name="connsiteX43" fmla="*/ 439 w 3779514"/>
              <a:gd name="connsiteY43" fmla="*/ 4683121 h 4759321"/>
              <a:gd name="connsiteX44" fmla="*/ 38539 w 3779514"/>
              <a:gd name="connsiteY44" fmla="*/ 4695821 h 4759321"/>
              <a:gd name="connsiteX45" fmla="*/ 622739 w 3779514"/>
              <a:gd name="connsiteY45" fmla="*/ 4708521 h 4759321"/>
              <a:gd name="connsiteX46" fmla="*/ 1054539 w 3779514"/>
              <a:gd name="connsiteY46" fmla="*/ 4721221 h 4759321"/>
              <a:gd name="connsiteX47" fmla="*/ 2857939 w 3779514"/>
              <a:gd name="connsiteY47" fmla="*/ 4759321 h 4759321"/>
              <a:gd name="connsiteX48" fmla="*/ 3632639 w 3779514"/>
              <a:gd name="connsiteY48" fmla="*/ 4746621 h 4759321"/>
              <a:gd name="connsiteX49" fmla="*/ 3670739 w 3779514"/>
              <a:gd name="connsiteY49" fmla="*/ 4721221 h 4759321"/>
              <a:gd name="connsiteX50" fmla="*/ 3683439 w 3779514"/>
              <a:gd name="connsiteY50" fmla="*/ 4594221 h 4759321"/>
              <a:gd name="connsiteX51" fmla="*/ 3670739 w 3779514"/>
              <a:gd name="connsiteY51" fmla="*/ 3870321 h 4759321"/>
              <a:gd name="connsiteX52" fmla="*/ 3632639 w 3779514"/>
              <a:gd name="connsiteY52" fmla="*/ 3565521 h 4759321"/>
              <a:gd name="connsiteX53" fmla="*/ 3581839 w 3779514"/>
              <a:gd name="connsiteY53" fmla="*/ 250821 h 4759321"/>
              <a:gd name="connsiteX0" fmla="*/ 3581839 w 3793414"/>
              <a:gd name="connsiteY0" fmla="*/ 273389 h 4781889"/>
              <a:gd name="connsiteX1" fmla="*/ 1105339 w 3793414"/>
              <a:gd name="connsiteY1" fmla="*/ 298789 h 4781889"/>
              <a:gd name="connsiteX2" fmla="*/ 1321239 w 3793414"/>
              <a:gd name="connsiteY2" fmla="*/ 527389 h 4781889"/>
              <a:gd name="connsiteX3" fmla="*/ 1549839 w 3793414"/>
              <a:gd name="connsiteY3" fmla="*/ 781389 h 4781889"/>
              <a:gd name="connsiteX4" fmla="*/ 1702239 w 3793414"/>
              <a:gd name="connsiteY4" fmla="*/ 1060789 h 4781889"/>
              <a:gd name="connsiteX5" fmla="*/ 1740339 w 3793414"/>
              <a:gd name="connsiteY5" fmla="*/ 1410039 h 4781889"/>
              <a:gd name="connsiteX6" fmla="*/ 1632389 w 3793414"/>
              <a:gd name="connsiteY6" fmla="*/ 1873589 h 4781889"/>
              <a:gd name="connsiteX7" fmla="*/ 1537139 w 3793414"/>
              <a:gd name="connsiteY7" fmla="*/ 2152989 h 4781889"/>
              <a:gd name="connsiteX8" fmla="*/ 1473639 w 3793414"/>
              <a:gd name="connsiteY8" fmla="*/ 2330789 h 4781889"/>
              <a:gd name="connsiteX9" fmla="*/ 1333939 w 3793414"/>
              <a:gd name="connsiteY9" fmla="*/ 2495889 h 4781889"/>
              <a:gd name="connsiteX10" fmla="*/ 1308539 w 3793414"/>
              <a:gd name="connsiteY10" fmla="*/ 2533989 h 4781889"/>
              <a:gd name="connsiteX11" fmla="*/ 1219639 w 3793414"/>
              <a:gd name="connsiteY11" fmla="*/ 2572089 h 4781889"/>
              <a:gd name="connsiteX12" fmla="*/ 1130739 w 3793414"/>
              <a:gd name="connsiteY12" fmla="*/ 2622889 h 4781889"/>
              <a:gd name="connsiteX13" fmla="*/ 1041839 w 3793414"/>
              <a:gd name="connsiteY13" fmla="*/ 2673689 h 4781889"/>
              <a:gd name="connsiteX14" fmla="*/ 991039 w 3793414"/>
              <a:gd name="connsiteY14" fmla="*/ 2686389 h 4781889"/>
              <a:gd name="connsiteX15" fmla="*/ 952939 w 3793414"/>
              <a:gd name="connsiteY15" fmla="*/ 2724489 h 4781889"/>
              <a:gd name="connsiteX16" fmla="*/ 914839 w 3793414"/>
              <a:gd name="connsiteY16" fmla="*/ 2749889 h 4781889"/>
              <a:gd name="connsiteX17" fmla="*/ 851339 w 3793414"/>
              <a:gd name="connsiteY17" fmla="*/ 2889589 h 4781889"/>
              <a:gd name="connsiteX18" fmla="*/ 800539 w 3793414"/>
              <a:gd name="connsiteY18" fmla="*/ 2940389 h 4781889"/>
              <a:gd name="connsiteX19" fmla="*/ 749739 w 3793414"/>
              <a:gd name="connsiteY19" fmla="*/ 2991189 h 4781889"/>
              <a:gd name="connsiteX20" fmla="*/ 711639 w 3793414"/>
              <a:gd name="connsiteY20" fmla="*/ 3016589 h 4781889"/>
              <a:gd name="connsiteX21" fmla="*/ 660839 w 3793414"/>
              <a:gd name="connsiteY21" fmla="*/ 3092789 h 4781889"/>
              <a:gd name="connsiteX22" fmla="*/ 635439 w 3793414"/>
              <a:gd name="connsiteY22" fmla="*/ 3181689 h 4781889"/>
              <a:gd name="connsiteX23" fmla="*/ 648139 w 3793414"/>
              <a:gd name="connsiteY23" fmla="*/ 3588089 h 4781889"/>
              <a:gd name="connsiteX24" fmla="*/ 673539 w 3793414"/>
              <a:gd name="connsiteY24" fmla="*/ 3626189 h 4781889"/>
              <a:gd name="connsiteX25" fmla="*/ 698939 w 3793414"/>
              <a:gd name="connsiteY25" fmla="*/ 3778589 h 4781889"/>
              <a:gd name="connsiteX26" fmla="*/ 711639 w 3793414"/>
              <a:gd name="connsiteY26" fmla="*/ 3829389 h 4781889"/>
              <a:gd name="connsiteX27" fmla="*/ 698939 w 3793414"/>
              <a:gd name="connsiteY27" fmla="*/ 4070689 h 4781889"/>
              <a:gd name="connsiteX28" fmla="*/ 673539 w 3793414"/>
              <a:gd name="connsiteY28" fmla="*/ 4108789 h 4781889"/>
              <a:gd name="connsiteX29" fmla="*/ 660839 w 3793414"/>
              <a:gd name="connsiteY29" fmla="*/ 4146889 h 4781889"/>
              <a:gd name="connsiteX30" fmla="*/ 610039 w 3793414"/>
              <a:gd name="connsiteY30" fmla="*/ 4223089 h 4781889"/>
              <a:gd name="connsiteX31" fmla="*/ 571939 w 3793414"/>
              <a:gd name="connsiteY31" fmla="*/ 4299289 h 4781889"/>
              <a:gd name="connsiteX32" fmla="*/ 533839 w 3793414"/>
              <a:gd name="connsiteY32" fmla="*/ 4324689 h 4781889"/>
              <a:gd name="connsiteX33" fmla="*/ 495739 w 3793414"/>
              <a:gd name="connsiteY33" fmla="*/ 4400889 h 4781889"/>
              <a:gd name="connsiteX34" fmla="*/ 381439 w 3793414"/>
              <a:gd name="connsiteY34" fmla="*/ 4438989 h 4781889"/>
              <a:gd name="connsiteX35" fmla="*/ 343339 w 3793414"/>
              <a:gd name="connsiteY35" fmla="*/ 4451689 h 4781889"/>
              <a:gd name="connsiteX36" fmla="*/ 267139 w 3793414"/>
              <a:gd name="connsiteY36" fmla="*/ 4502489 h 4781889"/>
              <a:gd name="connsiteX37" fmla="*/ 229039 w 3793414"/>
              <a:gd name="connsiteY37" fmla="*/ 4527889 h 4781889"/>
              <a:gd name="connsiteX38" fmla="*/ 190939 w 3793414"/>
              <a:gd name="connsiteY38" fmla="*/ 4540589 h 4781889"/>
              <a:gd name="connsiteX39" fmla="*/ 140139 w 3793414"/>
              <a:gd name="connsiteY39" fmla="*/ 4591389 h 4781889"/>
              <a:gd name="connsiteX40" fmla="*/ 102039 w 3793414"/>
              <a:gd name="connsiteY40" fmla="*/ 4629489 h 4781889"/>
              <a:gd name="connsiteX41" fmla="*/ 63939 w 3793414"/>
              <a:gd name="connsiteY41" fmla="*/ 4642189 h 4781889"/>
              <a:gd name="connsiteX42" fmla="*/ 25839 w 3793414"/>
              <a:gd name="connsiteY42" fmla="*/ 4667589 h 4781889"/>
              <a:gd name="connsiteX43" fmla="*/ 439 w 3793414"/>
              <a:gd name="connsiteY43" fmla="*/ 4705689 h 4781889"/>
              <a:gd name="connsiteX44" fmla="*/ 38539 w 3793414"/>
              <a:gd name="connsiteY44" fmla="*/ 4718389 h 4781889"/>
              <a:gd name="connsiteX45" fmla="*/ 622739 w 3793414"/>
              <a:gd name="connsiteY45" fmla="*/ 4731089 h 4781889"/>
              <a:gd name="connsiteX46" fmla="*/ 1054539 w 3793414"/>
              <a:gd name="connsiteY46" fmla="*/ 4743789 h 4781889"/>
              <a:gd name="connsiteX47" fmla="*/ 2857939 w 3793414"/>
              <a:gd name="connsiteY47" fmla="*/ 4781889 h 4781889"/>
              <a:gd name="connsiteX48" fmla="*/ 3632639 w 3793414"/>
              <a:gd name="connsiteY48" fmla="*/ 4769189 h 4781889"/>
              <a:gd name="connsiteX49" fmla="*/ 3670739 w 3793414"/>
              <a:gd name="connsiteY49" fmla="*/ 4743789 h 4781889"/>
              <a:gd name="connsiteX50" fmla="*/ 3683439 w 3793414"/>
              <a:gd name="connsiteY50" fmla="*/ 4616789 h 4781889"/>
              <a:gd name="connsiteX51" fmla="*/ 3670739 w 3793414"/>
              <a:gd name="connsiteY51" fmla="*/ 3892889 h 4781889"/>
              <a:gd name="connsiteX52" fmla="*/ 3581839 w 3793414"/>
              <a:gd name="connsiteY52" fmla="*/ 273389 h 4781889"/>
              <a:gd name="connsiteX0" fmla="*/ 3581839 w 3799089"/>
              <a:gd name="connsiteY0" fmla="*/ 326994 h 4835494"/>
              <a:gd name="connsiteX1" fmla="*/ 1105339 w 3799089"/>
              <a:gd name="connsiteY1" fmla="*/ 352394 h 4835494"/>
              <a:gd name="connsiteX2" fmla="*/ 1321239 w 3799089"/>
              <a:gd name="connsiteY2" fmla="*/ 580994 h 4835494"/>
              <a:gd name="connsiteX3" fmla="*/ 1549839 w 3799089"/>
              <a:gd name="connsiteY3" fmla="*/ 834994 h 4835494"/>
              <a:gd name="connsiteX4" fmla="*/ 1702239 w 3799089"/>
              <a:gd name="connsiteY4" fmla="*/ 1114394 h 4835494"/>
              <a:gd name="connsiteX5" fmla="*/ 1740339 w 3799089"/>
              <a:gd name="connsiteY5" fmla="*/ 1463644 h 4835494"/>
              <a:gd name="connsiteX6" fmla="*/ 1632389 w 3799089"/>
              <a:gd name="connsiteY6" fmla="*/ 1927194 h 4835494"/>
              <a:gd name="connsiteX7" fmla="*/ 1537139 w 3799089"/>
              <a:gd name="connsiteY7" fmla="*/ 2206594 h 4835494"/>
              <a:gd name="connsiteX8" fmla="*/ 1473639 w 3799089"/>
              <a:gd name="connsiteY8" fmla="*/ 2384394 h 4835494"/>
              <a:gd name="connsiteX9" fmla="*/ 1333939 w 3799089"/>
              <a:gd name="connsiteY9" fmla="*/ 2549494 h 4835494"/>
              <a:gd name="connsiteX10" fmla="*/ 1308539 w 3799089"/>
              <a:gd name="connsiteY10" fmla="*/ 2587594 h 4835494"/>
              <a:gd name="connsiteX11" fmla="*/ 1219639 w 3799089"/>
              <a:gd name="connsiteY11" fmla="*/ 2625694 h 4835494"/>
              <a:gd name="connsiteX12" fmla="*/ 1130739 w 3799089"/>
              <a:gd name="connsiteY12" fmla="*/ 2676494 h 4835494"/>
              <a:gd name="connsiteX13" fmla="*/ 1041839 w 3799089"/>
              <a:gd name="connsiteY13" fmla="*/ 2727294 h 4835494"/>
              <a:gd name="connsiteX14" fmla="*/ 991039 w 3799089"/>
              <a:gd name="connsiteY14" fmla="*/ 2739994 h 4835494"/>
              <a:gd name="connsiteX15" fmla="*/ 952939 w 3799089"/>
              <a:gd name="connsiteY15" fmla="*/ 2778094 h 4835494"/>
              <a:gd name="connsiteX16" fmla="*/ 914839 w 3799089"/>
              <a:gd name="connsiteY16" fmla="*/ 2803494 h 4835494"/>
              <a:gd name="connsiteX17" fmla="*/ 851339 w 3799089"/>
              <a:gd name="connsiteY17" fmla="*/ 2943194 h 4835494"/>
              <a:gd name="connsiteX18" fmla="*/ 800539 w 3799089"/>
              <a:gd name="connsiteY18" fmla="*/ 2993994 h 4835494"/>
              <a:gd name="connsiteX19" fmla="*/ 749739 w 3799089"/>
              <a:gd name="connsiteY19" fmla="*/ 3044794 h 4835494"/>
              <a:gd name="connsiteX20" fmla="*/ 711639 w 3799089"/>
              <a:gd name="connsiteY20" fmla="*/ 3070194 h 4835494"/>
              <a:gd name="connsiteX21" fmla="*/ 660839 w 3799089"/>
              <a:gd name="connsiteY21" fmla="*/ 3146394 h 4835494"/>
              <a:gd name="connsiteX22" fmla="*/ 635439 w 3799089"/>
              <a:gd name="connsiteY22" fmla="*/ 3235294 h 4835494"/>
              <a:gd name="connsiteX23" fmla="*/ 648139 w 3799089"/>
              <a:gd name="connsiteY23" fmla="*/ 3641694 h 4835494"/>
              <a:gd name="connsiteX24" fmla="*/ 673539 w 3799089"/>
              <a:gd name="connsiteY24" fmla="*/ 3679794 h 4835494"/>
              <a:gd name="connsiteX25" fmla="*/ 698939 w 3799089"/>
              <a:gd name="connsiteY25" fmla="*/ 3832194 h 4835494"/>
              <a:gd name="connsiteX26" fmla="*/ 711639 w 3799089"/>
              <a:gd name="connsiteY26" fmla="*/ 3882994 h 4835494"/>
              <a:gd name="connsiteX27" fmla="*/ 698939 w 3799089"/>
              <a:gd name="connsiteY27" fmla="*/ 4124294 h 4835494"/>
              <a:gd name="connsiteX28" fmla="*/ 673539 w 3799089"/>
              <a:gd name="connsiteY28" fmla="*/ 4162394 h 4835494"/>
              <a:gd name="connsiteX29" fmla="*/ 660839 w 3799089"/>
              <a:gd name="connsiteY29" fmla="*/ 4200494 h 4835494"/>
              <a:gd name="connsiteX30" fmla="*/ 610039 w 3799089"/>
              <a:gd name="connsiteY30" fmla="*/ 4276694 h 4835494"/>
              <a:gd name="connsiteX31" fmla="*/ 571939 w 3799089"/>
              <a:gd name="connsiteY31" fmla="*/ 4352894 h 4835494"/>
              <a:gd name="connsiteX32" fmla="*/ 533839 w 3799089"/>
              <a:gd name="connsiteY32" fmla="*/ 4378294 h 4835494"/>
              <a:gd name="connsiteX33" fmla="*/ 495739 w 3799089"/>
              <a:gd name="connsiteY33" fmla="*/ 4454494 h 4835494"/>
              <a:gd name="connsiteX34" fmla="*/ 381439 w 3799089"/>
              <a:gd name="connsiteY34" fmla="*/ 4492594 h 4835494"/>
              <a:gd name="connsiteX35" fmla="*/ 343339 w 3799089"/>
              <a:gd name="connsiteY35" fmla="*/ 4505294 h 4835494"/>
              <a:gd name="connsiteX36" fmla="*/ 267139 w 3799089"/>
              <a:gd name="connsiteY36" fmla="*/ 4556094 h 4835494"/>
              <a:gd name="connsiteX37" fmla="*/ 229039 w 3799089"/>
              <a:gd name="connsiteY37" fmla="*/ 4581494 h 4835494"/>
              <a:gd name="connsiteX38" fmla="*/ 190939 w 3799089"/>
              <a:gd name="connsiteY38" fmla="*/ 4594194 h 4835494"/>
              <a:gd name="connsiteX39" fmla="*/ 140139 w 3799089"/>
              <a:gd name="connsiteY39" fmla="*/ 4644994 h 4835494"/>
              <a:gd name="connsiteX40" fmla="*/ 102039 w 3799089"/>
              <a:gd name="connsiteY40" fmla="*/ 4683094 h 4835494"/>
              <a:gd name="connsiteX41" fmla="*/ 63939 w 3799089"/>
              <a:gd name="connsiteY41" fmla="*/ 4695794 h 4835494"/>
              <a:gd name="connsiteX42" fmla="*/ 25839 w 3799089"/>
              <a:gd name="connsiteY42" fmla="*/ 4721194 h 4835494"/>
              <a:gd name="connsiteX43" fmla="*/ 439 w 3799089"/>
              <a:gd name="connsiteY43" fmla="*/ 4759294 h 4835494"/>
              <a:gd name="connsiteX44" fmla="*/ 38539 w 3799089"/>
              <a:gd name="connsiteY44" fmla="*/ 4771994 h 4835494"/>
              <a:gd name="connsiteX45" fmla="*/ 622739 w 3799089"/>
              <a:gd name="connsiteY45" fmla="*/ 4784694 h 4835494"/>
              <a:gd name="connsiteX46" fmla="*/ 1054539 w 3799089"/>
              <a:gd name="connsiteY46" fmla="*/ 4797394 h 4835494"/>
              <a:gd name="connsiteX47" fmla="*/ 2857939 w 3799089"/>
              <a:gd name="connsiteY47" fmla="*/ 4835494 h 4835494"/>
              <a:gd name="connsiteX48" fmla="*/ 3632639 w 3799089"/>
              <a:gd name="connsiteY48" fmla="*/ 4822794 h 4835494"/>
              <a:gd name="connsiteX49" fmla="*/ 3670739 w 3799089"/>
              <a:gd name="connsiteY49" fmla="*/ 4797394 h 4835494"/>
              <a:gd name="connsiteX50" fmla="*/ 3683439 w 3799089"/>
              <a:gd name="connsiteY50" fmla="*/ 4670394 h 4835494"/>
              <a:gd name="connsiteX51" fmla="*/ 3581839 w 3799089"/>
              <a:gd name="connsiteY51" fmla="*/ 326994 h 4835494"/>
              <a:gd name="connsiteX0" fmla="*/ 3581839 w 3795695"/>
              <a:gd name="connsiteY0" fmla="*/ 336399 h 5146372"/>
              <a:gd name="connsiteX1" fmla="*/ 1105339 w 3795695"/>
              <a:gd name="connsiteY1" fmla="*/ 361799 h 5146372"/>
              <a:gd name="connsiteX2" fmla="*/ 1321239 w 3795695"/>
              <a:gd name="connsiteY2" fmla="*/ 590399 h 5146372"/>
              <a:gd name="connsiteX3" fmla="*/ 1549839 w 3795695"/>
              <a:gd name="connsiteY3" fmla="*/ 844399 h 5146372"/>
              <a:gd name="connsiteX4" fmla="*/ 1702239 w 3795695"/>
              <a:gd name="connsiteY4" fmla="*/ 1123799 h 5146372"/>
              <a:gd name="connsiteX5" fmla="*/ 1740339 w 3795695"/>
              <a:gd name="connsiteY5" fmla="*/ 1473049 h 5146372"/>
              <a:gd name="connsiteX6" fmla="*/ 1632389 w 3795695"/>
              <a:gd name="connsiteY6" fmla="*/ 1936599 h 5146372"/>
              <a:gd name="connsiteX7" fmla="*/ 1537139 w 3795695"/>
              <a:gd name="connsiteY7" fmla="*/ 2215999 h 5146372"/>
              <a:gd name="connsiteX8" fmla="*/ 1473639 w 3795695"/>
              <a:gd name="connsiteY8" fmla="*/ 2393799 h 5146372"/>
              <a:gd name="connsiteX9" fmla="*/ 1333939 w 3795695"/>
              <a:gd name="connsiteY9" fmla="*/ 2558899 h 5146372"/>
              <a:gd name="connsiteX10" fmla="*/ 1308539 w 3795695"/>
              <a:gd name="connsiteY10" fmla="*/ 2596999 h 5146372"/>
              <a:gd name="connsiteX11" fmla="*/ 1219639 w 3795695"/>
              <a:gd name="connsiteY11" fmla="*/ 2635099 h 5146372"/>
              <a:gd name="connsiteX12" fmla="*/ 1130739 w 3795695"/>
              <a:gd name="connsiteY12" fmla="*/ 2685899 h 5146372"/>
              <a:gd name="connsiteX13" fmla="*/ 1041839 w 3795695"/>
              <a:gd name="connsiteY13" fmla="*/ 2736699 h 5146372"/>
              <a:gd name="connsiteX14" fmla="*/ 991039 w 3795695"/>
              <a:gd name="connsiteY14" fmla="*/ 2749399 h 5146372"/>
              <a:gd name="connsiteX15" fmla="*/ 952939 w 3795695"/>
              <a:gd name="connsiteY15" fmla="*/ 2787499 h 5146372"/>
              <a:gd name="connsiteX16" fmla="*/ 914839 w 3795695"/>
              <a:gd name="connsiteY16" fmla="*/ 2812899 h 5146372"/>
              <a:gd name="connsiteX17" fmla="*/ 851339 w 3795695"/>
              <a:gd name="connsiteY17" fmla="*/ 2952599 h 5146372"/>
              <a:gd name="connsiteX18" fmla="*/ 800539 w 3795695"/>
              <a:gd name="connsiteY18" fmla="*/ 3003399 h 5146372"/>
              <a:gd name="connsiteX19" fmla="*/ 749739 w 3795695"/>
              <a:gd name="connsiteY19" fmla="*/ 3054199 h 5146372"/>
              <a:gd name="connsiteX20" fmla="*/ 711639 w 3795695"/>
              <a:gd name="connsiteY20" fmla="*/ 3079599 h 5146372"/>
              <a:gd name="connsiteX21" fmla="*/ 660839 w 3795695"/>
              <a:gd name="connsiteY21" fmla="*/ 3155799 h 5146372"/>
              <a:gd name="connsiteX22" fmla="*/ 635439 w 3795695"/>
              <a:gd name="connsiteY22" fmla="*/ 3244699 h 5146372"/>
              <a:gd name="connsiteX23" fmla="*/ 648139 w 3795695"/>
              <a:gd name="connsiteY23" fmla="*/ 3651099 h 5146372"/>
              <a:gd name="connsiteX24" fmla="*/ 673539 w 3795695"/>
              <a:gd name="connsiteY24" fmla="*/ 3689199 h 5146372"/>
              <a:gd name="connsiteX25" fmla="*/ 698939 w 3795695"/>
              <a:gd name="connsiteY25" fmla="*/ 3841599 h 5146372"/>
              <a:gd name="connsiteX26" fmla="*/ 711639 w 3795695"/>
              <a:gd name="connsiteY26" fmla="*/ 3892399 h 5146372"/>
              <a:gd name="connsiteX27" fmla="*/ 698939 w 3795695"/>
              <a:gd name="connsiteY27" fmla="*/ 4133699 h 5146372"/>
              <a:gd name="connsiteX28" fmla="*/ 673539 w 3795695"/>
              <a:gd name="connsiteY28" fmla="*/ 4171799 h 5146372"/>
              <a:gd name="connsiteX29" fmla="*/ 660839 w 3795695"/>
              <a:gd name="connsiteY29" fmla="*/ 4209899 h 5146372"/>
              <a:gd name="connsiteX30" fmla="*/ 610039 w 3795695"/>
              <a:gd name="connsiteY30" fmla="*/ 4286099 h 5146372"/>
              <a:gd name="connsiteX31" fmla="*/ 571939 w 3795695"/>
              <a:gd name="connsiteY31" fmla="*/ 4362299 h 5146372"/>
              <a:gd name="connsiteX32" fmla="*/ 533839 w 3795695"/>
              <a:gd name="connsiteY32" fmla="*/ 4387699 h 5146372"/>
              <a:gd name="connsiteX33" fmla="*/ 495739 w 3795695"/>
              <a:gd name="connsiteY33" fmla="*/ 4463899 h 5146372"/>
              <a:gd name="connsiteX34" fmla="*/ 381439 w 3795695"/>
              <a:gd name="connsiteY34" fmla="*/ 4501999 h 5146372"/>
              <a:gd name="connsiteX35" fmla="*/ 343339 w 3795695"/>
              <a:gd name="connsiteY35" fmla="*/ 4514699 h 5146372"/>
              <a:gd name="connsiteX36" fmla="*/ 267139 w 3795695"/>
              <a:gd name="connsiteY36" fmla="*/ 4565499 h 5146372"/>
              <a:gd name="connsiteX37" fmla="*/ 229039 w 3795695"/>
              <a:gd name="connsiteY37" fmla="*/ 4590899 h 5146372"/>
              <a:gd name="connsiteX38" fmla="*/ 190939 w 3795695"/>
              <a:gd name="connsiteY38" fmla="*/ 4603599 h 5146372"/>
              <a:gd name="connsiteX39" fmla="*/ 140139 w 3795695"/>
              <a:gd name="connsiteY39" fmla="*/ 4654399 h 5146372"/>
              <a:gd name="connsiteX40" fmla="*/ 102039 w 3795695"/>
              <a:gd name="connsiteY40" fmla="*/ 4692499 h 5146372"/>
              <a:gd name="connsiteX41" fmla="*/ 63939 w 3795695"/>
              <a:gd name="connsiteY41" fmla="*/ 4705199 h 5146372"/>
              <a:gd name="connsiteX42" fmla="*/ 25839 w 3795695"/>
              <a:gd name="connsiteY42" fmla="*/ 4730599 h 5146372"/>
              <a:gd name="connsiteX43" fmla="*/ 439 w 3795695"/>
              <a:gd name="connsiteY43" fmla="*/ 4768699 h 5146372"/>
              <a:gd name="connsiteX44" fmla="*/ 38539 w 3795695"/>
              <a:gd name="connsiteY44" fmla="*/ 4781399 h 5146372"/>
              <a:gd name="connsiteX45" fmla="*/ 622739 w 3795695"/>
              <a:gd name="connsiteY45" fmla="*/ 4794099 h 5146372"/>
              <a:gd name="connsiteX46" fmla="*/ 1054539 w 3795695"/>
              <a:gd name="connsiteY46" fmla="*/ 4806799 h 5146372"/>
              <a:gd name="connsiteX47" fmla="*/ 2857939 w 3795695"/>
              <a:gd name="connsiteY47" fmla="*/ 4844899 h 5146372"/>
              <a:gd name="connsiteX48" fmla="*/ 3632639 w 3795695"/>
              <a:gd name="connsiteY48" fmla="*/ 4832199 h 5146372"/>
              <a:gd name="connsiteX49" fmla="*/ 3670739 w 3795695"/>
              <a:gd name="connsiteY49" fmla="*/ 4806799 h 5146372"/>
              <a:gd name="connsiteX50" fmla="*/ 3581839 w 3795695"/>
              <a:gd name="connsiteY50" fmla="*/ 336399 h 5146372"/>
              <a:gd name="connsiteX0" fmla="*/ 3581839 w 3816769"/>
              <a:gd name="connsiteY0" fmla="*/ 338280 h 5170413"/>
              <a:gd name="connsiteX1" fmla="*/ 1105339 w 3816769"/>
              <a:gd name="connsiteY1" fmla="*/ 363680 h 5170413"/>
              <a:gd name="connsiteX2" fmla="*/ 1321239 w 3816769"/>
              <a:gd name="connsiteY2" fmla="*/ 592280 h 5170413"/>
              <a:gd name="connsiteX3" fmla="*/ 1549839 w 3816769"/>
              <a:gd name="connsiteY3" fmla="*/ 846280 h 5170413"/>
              <a:gd name="connsiteX4" fmla="*/ 1702239 w 3816769"/>
              <a:gd name="connsiteY4" fmla="*/ 1125680 h 5170413"/>
              <a:gd name="connsiteX5" fmla="*/ 1740339 w 3816769"/>
              <a:gd name="connsiteY5" fmla="*/ 1474930 h 5170413"/>
              <a:gd name="connsiteX6" fmla="*/ 1632389 w 3816769"/>
              <a:gd name="connsiteY6" fmla="*/ 1938480 h 5170413"/>
              <a:gd name="connsiteX7" fmla="*/ 1537139 w 3816769"/>
              <a:gd name="connsiteY7" fmla="*/ 2217880 h 5170413"/>
              <a:gd name="connsiteX8" fmla="*/ 1473639 w 3816769"/>
              <a:gd name="connsiteY8" fmla="*/ 2395680 h 5170413"/>
              <a:gd name="connsiteX9" fmla="*/ 1333939 w 3816769"/>
              <a:gd name="connsiteY9" fmla="*/ 2560780 h 5170413"/>
              <a:gd name="connsiteX10" fmla="*/ 1308539 w 3816769"/>
              <a:gd name="connsiteY10" fmla="*/ 2598880 h 5170413"/>
              <a:gd name="connsiteX11" fmla="*/ 1219639 w 3816769"/>
              <a:gd name="connsiteY11" fmla="*/ 2636980 h 5170413"/>
              <a:gd name="connsiteX12" fmla="*/ 1130739 w 3816769"/>
              <a:gd name="connsiteY12" fmla="*/ 2687780 h 5170413"/>
              <a:gd name="connsiteX13" fmla="*/ 1041839 w 3816769"/>
              <a:gd name="connsiteY13" fmla="*/ 2738580 h 5170413"/>
              <a:gd name="connsiteX14" fmla="*/ 991039 w 3816769"/>
              <a:gd name="connsiteY14" fmla="*/ 2751280 h 5170413"/>
              <a:gd name="connsiteX15" fmla="*/ 952939 w 3816769"/>
              <a:gd name="connsiteY15" fmla="*/ 2789380 h 5170413"/>
              <a:gd name="connsiteX16" fmla="*/ 914839 w 3816769"/>
              <a:gd name="connsiteY16" fmla="*/ 2814780 h 5170413"/>
              <a:gd name="connsiteX17" fmla="*/ 851339 w 3816769"/>
              <a:gd name="connsiteY17" fmla="*/ 2954480 h 5170413"/>
              <a:gd name="connsiteX18" fmla="*/ 800539 w 3816769"/>
              <a:gd name="connsiteY18" fmla="*/ 3005280 h 5170413"/>
              <a:gd name="connsiteX19" fmla="*/ 749739 w 3816769"/>
              <a:gd name="connsiteY19" fmla="*/ 3056080 h 5170413"/>
              <a:gd name="connsiteX20" fmla="*/ 711639 w 3816769"/>
              <a:gd name="connsiteY20" fmla="*/ 3081480 h 5170413"/>
              <a:gd name="connsiteX21" fmla="*/ 660839 w 3816769"/>
              <a:gd name="connsiteY21" fmla="*/ 3157680 h 5170413"/>
              <a:gd name="connsiteX22" fmla="*/ 635439 w 3816769"/>
              <a:gd name="connsiteY22" fmla="*/ 3246580 h 5170413"/>
              <a:gd name="connsiteX23" fmla="*/ 648139 w 3816769"/>
              <a:gd name="connsiteY23" fmla="*/ 3652980 h 5170413"/>
              <a:gd name="connsiteX24" fmla="*/ 673539 w 3816769"/>
              <a:gd name="connsiteY24" fmla="*/ 3691080 h 5170413"/>
              <a:gd name="connsiteX25" fmla="*/ 698939 w 3816769"/>
              <a:gd name="connsiteY25" fmla="*/ 3843480 h 5170413"/>
              <a:gd name="connsiteX26" fmla="*/ 711639 w 3816769"/>
              <a:gd name="connsiteY26" fmla="*/ 3894280 h 5170413"/>
              <a:gd name="connsiteX27" fmla="*/ 698939 w 3816769"/>
              <a:gd name="connsiteY27" fmla="*/ 4135580 h 5170413"/>
              <a:gd name="connsiteX28" fmla="*/ 673539 w 3816769"/>
              <a:gd name="connsiteY28" fmla="*/ 4173680 h 5170413"/>
              <a:gd name="connsiteX29" fmla="*/ 660839 w 3816769"/>
              <a:gd name="connsiteY29" fmla="*/ 4211780 h 5170413"/>
              <a:gd name="connsiteX30" fmla="*/ 610039 w 3816769"/>
              <a:gd name="connsiteY30" fmla="*/ 4287980 h 5170413"/>
              <a:gd name="connsiteX31" fmla="*/ 571939 w 3816769"/>
              <a:gd name="connsiteY31" fmla="*/ 4364180 h 5170413"/>
              <a:gd name="connsiteX32" fmla="*/ 533839 w 3816769"/>
              <a:gd name="connsiteY32" fmla="*/ 4389580 h 5170413"/>
              <a:gd name="connsiteX33" fmla="*/ 495739 w 3816769"/>
              <a:gd name="connsiteY33" fmla="*/ 4465780 h 5170413"/>
              <a:gd name="connsiteX34" fmla="*/ 381439 w 3816769"/>
              <a:gd name="connsiteY34" fmla="*/ 4503880 h 5170413"/>
              <a:gd name="connsiteX35" fmla="*/ 343339 w 3816769"/>
              <a:gd name="connsiteY35" fmla="*/ 4516580 h 5170413"/>
              <a:gd name="connsiteX36" fmla="*/ 267139 w 3816769"/>
              <a:gd name="connsiteY36" fmla="*/ 4567380 h 5170413"/>
              <a:gd name="connsiteX37" fmla="*/ 229039 w 3816769"/>
              <a:gd name="connsiteY37" fmla="*/ 4592780 h 5170413"/>
              <a:gd name="connsiteX38" fmla="*/ 190939 w 3816769"/>
              <a:gd name="connsiteY38" fmla="*/ 4605480 h 5170413"/>
              <a:gd name="connsiteX39" fmla="*/ 140139 w 3816769"/>
              <a:gd name="connsiteY39" fmla="*/ 4656280 h 5170413"/>
              <a:gd name="connsiteX40" fmla="*/ 102039 w 3816769"/>
              <a:gd name="connsiteY40" fmla="*/ 4694380 h 5170413"/>
              <a:gd name="connsiteX41" fmla="*/ 63939 w 3816769"/>
              <a:gd name="connsiteY41" fmla="*/ 4707080 h 5170413"/>
              <a:gd name="connsiteX42" fmla="*/ 25839 w 3816769"/>
              <a:gd name="connsiteY42" fmla="*/ 4732480 h 5170413"/>
              <a:gd name="connsiteX43" fmla="*/ 439 w 3816769"/>
              <a:gd name="connsiteY43" fmla="*/ 4770580 h 5170413"/>
              <a:gd name="connsiteX44" fmla="*/ 38539 w 3816769"/>
              <a:gd name="connsiteY44" fmla="*/ 4783280 h 5170413"/>
              <a:gd name="connsiteX45" fmla="*/ 622739 w 3816769"/>
              <a:gd name="connsiteY45" fmla="*/ 4795980 h 5170413"/>
              <a:gd name="connsiteX46" fmla="*/ 1054539 w 3816769"/>
              <a:gd name="connsiteY46" fmla="*/ 4808680 h 5170413"/>
              <a:gd name="connsiteX47" fmla="*/ 2857939 w 3816769"/>
              <a:gd name="connsiteY47" fmla="*/ 4846780 h 5170413"/>
              <a:gd name="connsiteX48" fmla="*/ 3632639 w 3816769"/>
              <a:gd name="connsiteY48" fmla="*/ 4834080 h 5170413"/>
              <a:gd name="connsiteX49" fmla="*/ 3581839 w 3816769"/>
              <a:gd name="connsiteY49" fmla="*/ 338280 h 5170413"/>
              <a:gd name="connsiteX0" fmla="*/ 3581839 w 3812049"/>
              <a:gd name="connsiteY0" fmla="*/ 338280 h 5114444"/>
              <a:gd name="connsiteX1" fmla="*/ 1105339 w 3812049"/>
              <a:gd name="connsiteY1" fmla="*/ 363680 h 5114444"/>
              <a:gd name="connsiteX2" fmla="*/ 1321239 w 3812049"/>
              <a:gd name="connsiteY2" fmla="*/ 592280 h 5114444"/>
              <a:gd name="connsiteX3" fmla="*/ 1549839 w 3812049"/>
              <a:gd name="connsiteY3" fmla="*/ 846280 h 5114444"/>
              <a:gd name="connsiteX4" fmla="*/ 1702239 w 3812049"/>
              <a:gd name="connsiteY4" fmla="*/ 1125680 h 5114444"/>
              <a:gd name="connsiteX5" fmla="*/ 1740339 w 3812049"/>
              <a:gd name="connsiteY5" fmla="*/ 1474930 h 5114444"/>
              <a:gd name="connsiteX6" fmla="*/ 1632389 w 3812049"/>
              <a:gd name="connsiteY6" fmla="*/ 1938480 h 5114444"/>
              <a:gd name="connsiteX7" fmla="*/ 1537139 w 3812049"/>
              <a:gd name="connsiteY7" fmla="*/ 2217880 h 5114444"/>
              <a:gd name="connsiteX8" fmla="*/ 1473639 w 3812049"/>
              <a:gd name="connsiteY8" fmla="*/ 2395680 h 5114444"/>
              <a:gd name="connsiteX9" fmla="*/ 1333939 w 3812049"/>
              <a:gd name="connsiteY9" fmla="*/ 2560780 h 5114444"/>
              <a:gd name="connsiteX10" fmla="*/ 1308539 w 3812049"/>
              <a:gd name="connsiteY10" fmla="*/ 2598880 h 5114444"/>
              <a:gd name="connsiteX11" fmla="*/ 1219639 w 3812049"/>
              <a:gd name="connsiteY11" fmla="*/ 2636980 h 5114444"/>
              <a:gd name="connsiteX12" fmla="*/ 1130739 w 3812049"/>
              <a:gd name="connsiteY12" fmla="*/ 2687780 h 5114444"/>
              <a:gd name="connsiteX13" fmla="*/ 1041839 w 3812049"/>
              <a:gd name="connsiteY13" fmla="*/ 2738580 h 5114444"/>
              <a:gd name="connsiteX14" fmla="*/ 991039 w 3812049"/>
              <a:gd name="connsiteY14" fmla="*/ 2751280 h 5114444"/>
              <a:gd name="connsiteX15" fmla="*/ 952939 w 3812049"/>
              <a:gd name="connsiteY15" fmla="*/ 2789380 h 5114444"/>
              <a:gd name="connsiteX16" fmla="*/ 914839 w 3812049"/>
              <a:gd name="connsiteY16" fmla="*/ 2814780 h 5114444"/>
              <a:gd name="connsiteX17" fmla="*/ 851339 w 3812049"/>
              <a:gd name="connsiteY17" fmla="*/ 2954480 h 5114444"/>
              <a:gd name="connsiteX18" fmla="*/ 800539 w 3812049"/>
              <a:gd name="connsiteY18" fmla="*/ 3005280 h 5114444"/>
              <a:gd name="connsiteX19" fmla="*/ 749739 w 3812049"/>
              <a:gd name="connsiteY19" fmla="*/ 3056080 h 5114444"/>
              <a:gd name="connsiteX20" fmla="*/ 711639 w 3812049"/>
              <a:gd name="connsiteY20" fmla="*/ 3081480 h 5114444"/>
              <a:gd name="connsiteX21" fmla="*/ 660839 w 3812049"/>
              <a:gd name="connsiteY21" fmla="*/ 3157680 h 5114444"/>
              <a:gd name="connsiteX22" fmla="*/ 635439 w 3812049"/>
              <a:gd name="connsiteY22" fmla="*/ 3246580 h 5114444"/>
              <a:gd name="connsiteX23" fmla="*/ 648139 w 3812049"/>
              <a:gd name="connsiteY23" fmla="*/ 3652980 h 5114444"/>
              <a:gd name="connsiteX24" fmla="*/ 673539 w 3812049"/>
              <a:gd name="connsiteY24" fmla="*/ 3691080 h 5114444"/>
              <a:gd name="connsiteX25" fmla="*/ 698939 w 3812049"/>
              <a:gd name="connsiteY25" fmla="*/ 3843480 h 5114444"/>
              <a:gd name="connsiteX26" fmla="*/ 711639 w 3812049"/>
              <a:gd name="connsiteY26" fmla="*/ 3894280 h 5114444"/>
              <a:gd name="connsiteX27" fmla="*/ 698939 w 3812049"/>
              <a:gd name="connsiteY27" fmla="*/ 4135580 h 5114444"/>
              <a:gd name="connsiteX28" fmla="*/ 673539 w 3812049"/>
              <a:gd name="connsiteY28" fmla="*/ 4173680 h 5114444"/>
              <a:gd name="connsiteX29" fmla="*/ 660839 w 3812049"/>
              <a:gd name="connsiteY29" fmla="*/ 4211780 h 5114444"/>
              <a:gd name="connsiteX30" fmla="*/ 610039 w 3812049"/>
              <a:gd name="connsiteY30" fmla="*/ 4287980 h 5114444"/>
              <a:gd name="connsiteX31" fmla="*/ 571939 w 3812049"/>
              <a:gd name="connsiteY31" fmla="*/ 4364180 h 5114444"/>
              <a:gd name="connsiteX32" fmla="*/ 533839 w 3812049"/>
              <a:gd name="connsiteY32" fmla="*/ 4389580 h 5114444"/>
              <a:gd name="connsiteX33" fmla="*/ 495739 w 3812049"/>
              <a:gd name="connsiteY33" fmla="*/ 4465780 h 5114444"/>
              <a:gd name="connsiteX34" fmla="*/ 381439 w 3812049"/>
              <a:gd name="connsiteY34" fmla="*/ 4503880 h 5114444"/>
              <a:gd name="connsiteX35" fmla="*/ 343339 w 3812049"/>
              <a:gd name="connsiteY35" fmla="*/ 4516580 h 5114444"/>
              <a:gd name="connsiteX36" fmla="*/ 267139 w 3812049"/>
              <a:gd name="connsiteY36" fmla="*/ 4567380 h 5114444"/>
              <a:gd name="connsiteX37" fmla="*/ 229039 w 3812049"/>
              <a:gd name="connsiteY37" fmla="*/ 4592780 h 5114444"/>
              <a:gd name="connsiteX38" fmla="*/ 190939 w 3812049"/>
              <a:gd name="connsiteY38" fmla="*/ 4605480 h 5114444"/>
              <a:gd name="connsiteX39" fmla="*/ 140139 w 3812049"/>
              <a:gd name="connsiteY39" fmla="*/ 4656280 h 5114444"/>
              <a:gd name="connsiteX40" fmla="*/ 102039 w 3812049"/>
              <a:gd name="connsiteY40" fmla="*/ 4694380 h 5114444"/>
              <a:gd name="connsiteX41" fmla="*/ 63939 w 3812049"/>
              <a:gd name="connsiteY41" fmla="*/ 4707080 h 5114444"/>
              <a:gd name="connsiteX42" fmla="*/ 25839 w 3812049"/>
              <a:gd name="connsiteY42" fmla="*/ 4732480 h 5114444"/>
              <a:gd name="connsiteX43" fmla="*/ 439 w 3812049"/>
              <a:gd name="connsiteY43" fmla="*/ 4770580 h 5114444"/>
              <a:gd name="connsiteX44" fmla="*/ 38539 w 3812049"/>
              <a:gd name="connsiteY44" fmla="*/ 4783280 h 5114444"/>
              <a:gd name="connsiteX45" fmla="*/ 622739 w 3812049"/>
              <a:gd name="connsiteY45" fmla="*/ 4795980 h 5114444"/>
              <a:gd name="connsiteX46" fmla="*/ 1054539 w 3812049"/>
              <a:gd name="connsiteY46" fmla="*/ 4808680 h 5114444"/>
              <a:gd name="connsiteX47" fmla="*/ 2857939 w 3812049"/>
              <a:gd name="connsiteY47" fmla="*/ 4846780 h 5114444"/>
              <a:gd name="connsiteX48" fmla="*/ 3619939 w 3812049"/>
              <a:gd name="connsiteY48" fmla="*/ 4757880 h 5114444"/>
              <a:gd name="connsiteX49" fmla="*/ 3581839 w 3812049"/>
              <a:gd name="connsiteY49" fmla="*/ 338280 h 5114444"/>
              <a:gd name="connsiteX0" fmla="*/ 3581839 w 3812049"/>
              <a:gd name="connsiteY0" fmla="*/ 338280 h 5114444"/>
              <a:gd name="connsiteX1" fmla="*/ 1105339 w 3812049"/>
              <a:gd name="connsiteY1" fmla="*/ 363680 h 5114444"/>
              <a:gd name="connsiteX2" fmla="*/ 1321239 w 3812049"/>
              <a:gd name="connsiteY2" fmla="*/ 592280 h 5114444"/>
              <a:gd name="connsiteX3" fmla="*/ 1549839 w 3812049"/>
              <a:gd name="connsiteY3" fmla="*/ 846280 h 5114444"/>
              <a:gd name="connsiteX4" fmla="*/ 1702239 w 3812049"/>
              <a:gd name="connsiteY4" fmla="*/ 1125680 h 5114444"/>
              <a:gd name="connsiteX5" fmla="*/ 1740339 w 3812049"/>
              <a:gd name="connsiteY5" fmla="*/ 1474930 h 5114444"/>
              <a:gd name="connsiteX6" fmla="*/ 1632389 w 3812049"/>
              <a:gd name="connsiteY6" fmla="*/ 1938480 h 5114444"/>
              <a:gd name="connsiteX7" fmla="*/ 1537139 w 3812049"/>
              <a:gd name="connsiteY7" fmla="*/ 2217880 h 5114444"/>
              <a:gd name="connsiteX8" fmla="*/ 1473639 w 3812049"/>
              <a:gd name="connsiteY8" fmla="*/ 2395680 h 5114444"/>
              <a:gd name="connsiteX9" fmla="*/ 1333939 w 3812049"/>
              <a:gd name="connsiteY9" fmla="*/ 2560780 h 5114444"/>
              <a:gd name="connsiteX10" fmla="*/ 1308539 w 3812049"/>
              <a:gd name="connsiteY10" fmla="*/ 2598880 h 5114444"/>
              <a:gd name="connsiteX11" fmla="*/ 1219639 w 3812049"/>
              <a:gd name="connsiteY11" fmla="*/ 2636980 h 5114444"/>
              <a:gd name="connsiteX12" fmla="*/ 1130739 w 3812049"/>
              <a:gd name="connsiteY12" fmla="*/ 2687780 h 5114444"/>
              <a:gd name="connsiteX13" fmla="*/ 1041839 w 3812049"/>
              <a:gd name="connsiteY13" fmla="*/ 2738580 h 5114444"/>
              <a:gd name="connsiteX14" fmla="*/ 991039 w 3812049"/>
              <a:gd name="connsiteY14" fmla="*/ 2751280 h 5114444"/>
              <a:gd name="connsiteX15" fmla="*/ 952939 w 3812049"/>
              <a:gd name="connsiteY15" fmla="*/ 2789380 h 5114444"/>
              <a:gd name="connsiteX16" fmla="*/ 914839 w 3812049"/>
              <a:gd name="connsiteY16" fmla="*/ 2814780 h 5114444"/>
              <a:gd name="connsiteX17" fmla="*/ 851339 w 3812049"/>
              <a:gd name="connsiteY17" fmla="*/ 2954480 h 5114444"/>
              <a:gd name="connsiteX18" fmla="*/ 800539 w 3812049"/>
              <a:gd name="connsiteY18" fmla="*/ 3005280 h 5114444"/>
              <a:gd name="connsiteX19" fmla="*/ 749739 w 3812049"/>
              <a:gd name="connsiteY19" fmla="*/ 3056080 h 5114444"/>
              <a:gd name="connsiteX20" fmla="*/ 711639 w 3812049"/>
              <a:gd name="connsiteY20" fmla="*/ 3081480 h 5114444"/>
              <a:gd name="connsiteX21" fmla="*/ 660839 w 3812049"/>
              <a:gd name="connsiteY21" fmla="*/ 3157680 h 5114444"/>
              <a:gd name="connsiteX22" fmla="*/ 635439 w 3812049"/>
              <a:gd name="connsiteY22" fmla="*/ 3246580 h 5114444"/>
              <a:gd name="connsiteX23" fmla="*/ 648139 w 3812049"/>
              <a:gd name="connsiteY23" fmla="*/ 3652980 h 5114444"/>
              <a:gd name="connsiteX24" fmla="*/ 673539 w 3812049"/>
              <a:gd name="connsiteY24" fmla="*/ 3691080 h 5114444"/>
              <a:gd name="connsiteX25" fmla="*/ 698939 w 3812049"/>
              <a:gd name="connsiteY25" fmla="*/ 3843480 h 5114444"/>
              <a:gd name="connsiteX26" fmla="*/ 711639 w 3812049"/>
              <a:gd name="connsiteY26" fmla="*/ 3894280 h 5114444"/>
              <a:gd name="connsiteX27" fmla="*/ 698939 w 3812049"/>
              <a:gd name="connsiteY27" fmla="*/ 4135580 h 5114444"/>
              <a:gd name="connsiteX28" fmla="*/ 673539 w 3812049"/>
              <a:gd name="connsiteY28" fmla="*/ 4173680 h 5114444"/>
              <a:gd name="connsiteX29" fmla="*/ 660839 w 3812049"/>
              <a:gd name="connsiteY29" fmla="*/ 4211780 h 5114444"/>
              <a:gd name="connsiteX30" fmla="*/ 610039 w 3812049"/>
              <a:gd name="connsiteY30" fmla="*/ 4287980 h 5114444"/>
              <a:gd name="connsiteX31" fmla="*/ 571939 w 3812049"/>
              <a:gd name="connsiteY31" fmla="*/ 4364180 h 5114444"/>
              <a:gd name="connsiteX32" fmla="*/ 533839 w 3812049"/>
              <a:gd name="connsiteY32" fmla="*/ 4389580 h 5114444"/>
              <a:gd name="connsiteX33" fmla="*/ 495739 w 3812049"/>
              <a:gd name="connsiteY33" fmla="*/ 4465780 h 5114444"/>
              <a:gd name="connsiteX34" fmla="*/ 381439 w 3812049"/>
              <a:gd name="connsiteY34" fmla="*/ 4503880 h 5114444"/>
              <a:gd name="connsiteX35" fmla="*/ 343339 w 3812049"/>
              <a:gd name="connsiteY35" fmla="*/ 4516580 h 5114444"/>
              <a:gd name="connsiteX36" fmla="*/ 267139 w 3812049"/>
              <a:gd name="connsiteY36" fmla="*/ 4567380 h 5114444"/>
              <a:gd name="connsiteX37" fmla="*/ 229039 w 3812049"/>
              <a:gd name="connsiteY37" fmla="*/ 4592780 h 5114444"/>
              <a:gd name="connsiteX38" fmla="*/ 190939 w 3812049"/>
              <a:gd name="connsiteY38" fmla="*/ 4605480 h 5114444"/>
              <a:gd name="connsiteX39" fmla="*/ 140139 w 3812049"/>
              <a:gd name="connsiteY39" fmla="*/ 4656280 h 5114444"/>
              <a:gd name="connsiteX40" fmla="*/ 102039 w 3812049"/>
              <a:gd name="connsiteY40" fmla="*/ 4694380 h 5114444"/>
              <a:gd name="connsiteX41" fmla="*/ 63939 w 3812049"/>
              <a:gd name="connsiteY41" fmla="*/ 4707080 h 5114444"/>
              <a:gd name="connsiteX42" fmla="*/ 25839 w 3812049"/>
              <a:gd name="connsiteY42" fmla="*/ 4732480 h 5114444"/>
              <a:gd name="connsiteX43" fmla="*/ 439 w 3812049"/>
              <a:gd name="connsiteY43" fmla="*/ 4770580 h 5114444"/>
              <a:gd name="connsiteX44" fmla="*/ 38539 w 3812049"/>
              <a:gd name="connsiteY44" fmla="*/ 4783280 h 5114444"/>
              <a:gd name="connsiteX45" fmla="*/ 622739 w 3812049"/>
              <a:gd name="connsiteY45" fmla="*/ 4795980 h 5114444"/>
              <a:gd name="connsiteX46" fmla="*/ 1054539 w 3812049"/>
              <a:gd name="connsiteY46" fmla="*/ 4808680 h 5114444"/>
              <a:gd name="connsiteX47" fmla="*/ 2857939 w 3812049"/>
              <a:gd name="connsiteY47" fmla="*/ 4846780 h 5114444"/>
              <a:gd name="connsiteX48" fmla="*/ 3619939 w 3812049"/>
              <a:gd name="connsiteY48" fmla="*/ 4757880 h 5114444"/>
              <a:gd name="connsiteX49" fmla="*/ 3581839 w 3812049"/>
              <a:gd name="connsiteY49" fmla="*/ 338280 h 5114444"/>
              <a:gd name="connsiteX0" fmla="*/ 3581839 w 3812049"/>
              <a:gd name="connsiteY0" fmla="*/ 338280 h 5094932"/>
              <a:gd name="connsiteX1" fmla="*/ 1105339 w 3812049"/>
              <a:gd name="connsiteY1" fmla="*/ 363680 h 5094932"/>
              <a:gd name="connsiteX2" fmla="*/ 1321239 w 3812049"/>
              <a:gd name="connsiteY2" fmla="*/ 592280 h 5094932"/>
              <a:gd name="connsiteX3" fmla="*/ 1549839 w 3812049"/>
              <a:gd name="connsiteY3" fmla="*/ 846280 h 5094932"/>
              <a:gd name="connsiteX4" fmla="*/ 1702239 w 3812049"/>
              <a:gd name="connsiteY4" fmla="*/ 1125680 h 5094932"/>
              <a:gd name="connsiteX5" fmla="*/ 1740339 w 3812049"/>
              <a:gd name="connsiteY5" fmla="*/ 1474930 h 5094932"/>
              <a:gd name="connsiteX6" fmla="*/ 1632389 w 3812049"/>
              <a:gd name="connsiteY6" fmla="*/ 1938480 h 5094932"/>
              <a:gd name="connsiteX7" fmla="*/ 1537139 w 3812049"/>
              <a:gd name="connsiteY7" fmla="*/ 2217880 h 5094932"/>
              <a:gd name="connsiteX8" fmla="*/ 1473639 w 3812049"/>
              <a:gd name="connsiteY8" fmla="*/ 2395680 h 5094932"/>
              <a:gd name="connsiteX9" fmla="*/ 1333939 w 3812049"/>
              <a:gd name="connsiteY9" fmla="*/ 2560780 h 5094932"/>
              <a:gd name="connsiteX10" fmla="*/ 1308539 w 3812049"/>
              <a:gd name="connsiteY10" fmla="*/ 2598880 h 5094932"/>
              <a:gd name="connsiteX11" fmla="*/ 1219639 w 3812049"/>
              <a:gd name="connsiteY11" fmla="*/ 2636980 h 5094932"/>
              <a:gd name="connsiteX12" fmla="*/ 1130739 w 3812049"/>
              <a:gd name="connsiteY12" fmla="*/ 2687780 h 5094932"/>
              <a:gd name="connsiteX13" fmla="*/ 1041839 w 3812049"/>
              <a:gd name="connsiteY13" fmla="*/ 2738580 h 5094932"/>
              <a:gd name="connsiteX14" fmla="*/ 991039 w 3812049"/>
              <a:gd name="connsiteY14" fmla="*/ 2751280 h 5094932"/>
              <a:gd name="connsiteX15" fmla="*/ 952939 w 3812049"/>
              <a:gd name="connsiteY15" fmla="*/ 2789380 h 5094932"/>
              <a:gd name="connsiteX16" fmla="*/ 914839 w 3812049"/>
              <a:gd name="connsiteY16" fmla="*/ 2814780 h 5094932"/>
              <a:gd name="connsiteX17" fmla="*/ 851339 w 3812049"/>
              <a:gd name="connsiteY17" fmla="*/ 2954480 h 5094932"/>
              <a:gd name="connsiteX18" fmla="*/ 800539 w 3812049"/>
              <a:gd name="connsiteY18" fmla="*/ 3005280 h 5094932"/>
              <a:gd name="connsiteX19" fmla="*/ 749739 w 3812049"/>
              <a:gd name="connsiteY19" fmla="*/ 3056080 h 5094932"/>
              <a:gd name="connsiteX20" fmla="*/ 711639 w 3812049"/>
              <a:gd name="connsiteY20" fmla="*/ 3081480 h 5094932"/>
              <a:gd name="connsiteX21" fmla="*/ 660839 w 3812049"/>
              <a:gd name="connsiteY21" fmla="*/ 3157680 h 5094932"/>
              <a:gd name="connsiteX22" fmla="*/ 635439 w 3812049"/>
              <a:gd name="connsiteY22" fmla="*/ 3246580 h 5094932"/>
              <a:gd name="connsiteX23" fmla="*/ 648139 w 3812049"/>
              <a:gd name="connsiteY23" fmla="*/ 3652980 h 5094932"/>
              <a:gd name="connsiteX24" fmla="*/ 673539 w 3812049"/>
              <a:gd name="connsiteY24" fmla="*/ 3691080 h 5094932"/>
              <a:gd name="connsiteX25" fmla="*/ 698939 w 3812049"/>
              <a:gd name="connsiteY25" fmla="*/ 3843480 h 5094932"/>
              <a:gd name="connsiteX26" fmla="*/ 711639 w 3812049"/>
              <a:gd name="connsiteY26" fmla="*/ 3894280 h 5094932"/>
              <a:gd name="connsiteX27" fmla="*/ 698939 w 3812049"/>
              <a:gd name="connsiteY27" fmla="*/ 4135580 h 5094932"/>
              <a:gd name="connsiteX28" fmla="*/ 673539 w 3812049"/>
              <a:gd name="connsiteY28" fmla="*/ 4173680 h 5094932"/>
              <a:gd name="connsiteX29" fmla="*/ 660839 w 3812049"/>
              <a:gd name="connsiteY29" fmla="*/ 4211780 h 5094932"/>
              <a:gd name="connsiteX30" fmla="*/ 610039 w 3812049"/>
              <a:gd name="connsiteY30" fmla="*/ 4287980 h 5094932"/>
              <a:gd name="connsiteX31" fmla="*/ 571939 w 3812049"/>
              <a:gd name="connsiteY31" fmla="*/ 4364180 h 5094932"/>
              <a:gd name="connsiteX32" fmla="*/ 533839 w 3812049"/>
              <a:gd name="connsiteY32" fmla="*/ 4389580 h 5094932"/>
              <a:gd name="connsiteX33" fmla="*/ 495739 w 3812049"/>
              <a:gd name="connsiteY33" fmla="*/ 4465780 h 5094932"/>
              <a:gd name="connsiteX34" fmla="*/ 381439 w 3812049"/>
              <a:gd name="connsiteY34" fmla="*/ 4503880 h 5094932"/>
              <a:gd name="connsiteX35" fmla="*/ 343339 w 3812049"/>
              <a:gd name="connsiteY35" fmla="*/ 4516580 h 5094932"/>
              <a:gd name="connsiteX36" fmla="*/ 267139 w 3812049"/>
              <a:gd name="connsiteY36" fmla="*/ 4567380 h 5094932"/>
              <a:gd name="connsiteX37" fmla="*/ 229039 w 3812049"/>
              <a:gd name="connsiteY37" fmla="*/ 4592780 h 5094932"/>
              <a:gd name="connsiteX38" fmla="*/ 190939 w 3812049"/>
              <a:gd name="connsiteY38" fmla="*/ 4605480 h 5094932"/>
              <a:gd name="connsiteX39" fmla="*/ 140139 w 3812049"/>
              <a:gd name="connsiteY39" fmla="*/ 4656280 h 5094932"/>
              <a:gd name="connsiteX40" fmla="*/ 102039 w 3812049"/>
              <a:gd name="connsiteY40" fmla="*/ 4694380 h 5094932"/>
              <a:gd name="connsiteX41" fmla="*/ 63939 w 3812049"/>
              <a:gd name="connsiteY41" fmla="*/ 4707080 h 5094932"/>
              <a:gd name="connsiteX42" fmla="*/ 25839 w 3812049"/>
              <a:gd name="connsiteY42" fmla="*/ 4732480 h 5094932"/>
              <a:gd name="connsiteX43" fmla="*/ 439 w 3812049"/>
              <a:gd name="connsiteY43" fmla="*/ 4770580 h 5094932"/>
              <a:gd name="connsiteX44" fmla="*/ 38539 w 3812049"/>
              <a:gd name="connsiteY44" fmla="*/ 4783280 h 5094932"/>
              <a:gd name="connsiteX45" fmla="*/ 622739 w 3812049"/>
              <a:gd name="connsiteY45" fmla="*/ 4795980 h 5094932"/>
              <a:gd name="connsiteX46" fmla="*/ 1054539 w 3812049"/>
              <a:gd name="connsiteY46" fmla="*/ 4808680 h 5094932"/>
              <a:gd name="connsiteX47" fmla="*/ 2851589 w 3812049"/>
              <a:gd name="connsiteY47" fmla="*/ 4776930 h 5094932"/>
              <a:gd name="connsiteX48" fmla="*/ 3619939 w 3812049"/>
              <a:gd name="connsiteY48" fmla="*/ 4757880 h 5094932"/>
              <a:gd name="connsiteX49" fmla="*/ 3581839 w 3812049"/>
              <a:gd name="connsiteY49" fmla="*/ 338280 h 5094932"/>
              <a:gd name="connsiteX0" fmla="*/ 3581839 w 3812049"/>
              <a:gd name="connsiteY0" fmla="*/ 338280 h 4809221"/>
              <a:gd name="connsiteX1" fmla="*/ 1105339 w 3812049"/>
              <a:gd name="connsiteY1" fmla="*/ 363680 h 4809221"/>
              <a:gd name="connsiteX2" fmla="*/ 1321239 w 3812049"/>
              <a:gd name="connsiteY2" fmla="*/ 592280 h 4809221"/>
              <a:gd name="connsiteX3" fmla="*/ 1549839 w 3812049"/>
              <a:gd name="connsiteY3" fmla="*/ 846280 h 4809221"/>
              <a:gd name="connsiteX4" fmla="*/ 1702239 w 3812049"/>
              <a:gd name="connsiteY4" fmla="*/ 1125680 h 4809221"/>
              <a:gd name="connsiteX5" fmla="*/ 1740339 w 3812049"/>
              <a:gd name="connsiteY5" fmla="*/ 1474930 h 4809221"/>
              <a:gd name="connsiteX6" fmla="*/ 1632389 w 3812049"/>
              <a:gd name="connsiteY6" fmla="*/ 1938480 h 4809221"/>
              <a:gd name="connsiteX7" fmla="*/ 1537139 w 3812049"/>
              <a:gd name="connsiteY7" fmla="*/ 2217880 h 4809221"/>
              <a:gd name="connsiteX8" fmla="*/ 1473639 w 3812049"/>
              <a:gd name="connsiteY8" fmla="*/ 2395680 h 4809221"/>
              <a:gd name="connsiteX9" fmla="*/ 1333939 w 3812049"/>
              <a:gd name="connsiteY9" fmla="*/ 2560780 h 4809221"/>
              <a:gd name="connsiteX10" fmla="*/ 1308539 w 3812049"/>
              <a:gd name="connsiteY10" fmla="*/ 2598880 h 4809221"/>
              <a:gd name="connsiteX11" fmla="*/ 1219639 w 3812049"/>
              <a:gd name="connsiteY11" fmla="*/ 2636980 h 4809221"/>
              <a:gd name="connsiteX12" fmla="*/ 1130739 w 3812049"/>
              <a:gd name="connsiteY12" fmla="*/ 2687780 h 4809221"/>
              <a:gd name="connsiteX13" fmla="*/ 1041839 w 3812049"/>
              <a:gd name="connsiteY13" fmla="*/ 2738580 h 4809221"/>
              <a:gd name="connsiteX14" fmla="*/ 991039 w 3812049"/>
              <a:gd name="connsiteY14" fmla="*/ 2751280 h 4809221"/>
              <a:gd name="connsiteX15" fmla="*/ 952939 w 3812049"/>
              <a:gd name="connsiteY15" fmla="*/ 2789380 h 4809221"/>
              <a:gd name="connsiteX16" fmla="*/ 914839 w 3812049"/>
              <a:gd name="connsiteY16" fmla="*/ 2814780 h 4809221"/>
              <a:gd name="connsiteX17" fmla="*/ 851339 w 3812049"/>
              <a:gd name="connsiteY17" fmla="*/ 2954480 h 4809221"/>
              <a:gd name="connsiteX18" fmla="*/ 800539 w 3812049"/>
              <a:gd name="connsiteY18" fmla="*/ 3005280 h 4809221"/>
              <a:gd name="connsiteX19" fmla="*/ 749739 w 3812049"/>
              <a:gd name="connsiteY19" fmla="*/ 3056080 h 4809221"/>
              <a:gd name="connsiteX20" fmla="*/ 711639 w 3812049"/>
              <a:gd name="connsiteY20" fmla="*/ 3081480 h 4809221"/>
              <a:gd name="connsiteX21" fmla="*/ 660839 w 3812049"/>
              <a:gd name="connsiteY21" fmla="*/ 3157680 h 4809221"/>
              <a:gd name="connsiteX22" fmla="*/ 635439 w 3812049"/>
              <a:gd name="connsiteY22" fmla="*/ 3246580 h 4809221"/>
              <a:gd name="connsiteX23" fmla="*/ 648139 w 3812049"/>
              <a:gd name="connsiteY23" fmla="*/ 3652980 h 4809221"/>
              <a:gd name="connsiteX24" fmla="*/ 673539 w 3812049"/>
              <a:gd name="connsiteY24" fmla="*/ 3691080 h 4809221"/>
              <a:gd name="connsiteX25" fmla="*/ 698939 w 3812049"/>
              <a:gd name="connsiteY25" fmla="*/ 3843480 h 4809221"/>
              <a:gd name="connsiteX26" fmla="*/ 711639 w 3812049"/>
              <a:gd name="connsiteY26" fmla="*/ 3894280 h 4809221"/>
              <a:gd name="connsiteX27" fmla="*/ 698939 w 3812049"/>
              <a:gd name="connsiteY27" fmla="*/ 4135580 h 4809221"/>
              <a:gd name="connsiteX28" fmla="*/ 673539 w 3812049"/>
              <a:gd name="connsiteY28" fmla="*/ 4173680 h 4809221"/>
              <a:gd name="connsiteX29" fmla="*/ 660839 w 3812049"/>
              <a:gd name="connsiteY29" fmla="*/ 4211780 h 4809221"/>
              <a:gd name="connsiteX30" fmla="*/ 610039 w 3812049"/>
              <a:gd name="connsiteY30" fmla="*/ 4287980 h 4809221"/>
              <a:gd name="connsiteX31" fmla="*/ 571939 w 3812049"/>
              <a:gd name="connsiteY31" fmla="*/ 4364180 h 4809221"/>
              <a:gd name="connsiteX32" fmla="*/ 533839 w 3812049"/>
              <a:gd name="connsiteY32" fmla="*/ 4389580 h 4809221"/>
              <a:gd name="connsiteX33" fmla="*/ 495739 w 3812049"/>
              <a:gd name="connsiteY33" fmla="*/ 4465780 h 4809221"/>
              <a:gd name="connsiteX34" fmla="*/ 381439 w 3812049"/>
              <a:gd name="connsiteY34" fmla="*/ 4503880 h 4809221"/>
              <a:gd name="connsiteX35" fmla="*/ 343339 w 3812049"/>
              <a:gd name="connsiteY35" fmla="*/ 4516580 h 4809221"/>
              <a:gd name="connsiteX36" fmla="*/ 267139 w 3812049"/>
              <a:gd name="connsiteY36" fmla="*/ 4567380 h 4809221"/>
              <a:gd name="connsiteX37" fmla="*/ 229039 w 3812049"/>
              <a:gd name="connsiteY37" fmla="*/ 4592780 h 4809221"/>
              <a:gd name="connsiteX38" fmla="*/ 190939 w 3812049"/>
              <a:gd name="connsiteY38" fmla="*/ 4605480 h 4809221"/>
              <a:gd name="connsiteX39" fmla="*/ 140139 w 3812049"/>
              <a:gd name="connsiteY39" fmla="*/ 4656280 h 4809221"/>
              <a:gd name="connsiteX40" fmla="*/ 102039 w 3812049"/>
              <a:gd name="connsiteY40" fmla="*/ 4694380 h 4809221"/>
              <a:gd name="connsiteX41" fmla="*/ 63939 w 3812049"/>
              <a:gd name="connsiteY41" fmla="*/ 4707080 h 4809221"/>
              <a:gd name="connsiteX42" fmla="*/ 25839 w 3812049"/>
              <a:gd name="connsiteY42" fmla="*/ 4732480 h 4809221"/>
              <a:gd name="connsiteX43" fmla="*/ 439 w 3812049"/>
              <a:gd name="connsiteY43" fmla="*/ 4770580 h 4809221"/>
              <a:gd name="connsiteX44" fmla="*/ 38539 w 3812049"/>
              <a:gd name="connsiteY44" fmla="*/ 4783280 h 4809221"/>
              <a:gd name="connsiteX45" fmla="*/ 622739 w 3812049"/>
              <a:gd name="connsiteY45" fmla="*/ 4795980 h 4809221"/>
              <a:gd name="connsiteX46" fmla="*/ 1054539 w 3812049"/>
              <a:gd name="connsiteY46" fmla="*/ 4808680 h 4809221"/>
              <a:gd name="connsiteX47" fmla="*/ 2851589 w 3812049"/>
              <a:gd name="connsiteY47" fmla="*/ 4776930 h 4809221"/>
              <a:gd name="connsiteX48" fmla="*/ 3619939 w 3812049"/>
              <a:gd name="connsiteY48" fmla="*/ 4757880 h 4809221"/>
              <a:gd name="connsiteX49" fmla="*/ 3581839 w 3812049"/>
              <a:gd name="connsiteY49" fmla="*/ 338280 h 4809221"/>
              <a:gd name="connsiteX0" fmla="*/ 3581839 w 3812049"/>
              <a:gd name="connsiteY0" fmla="*/ 338280 h 4795980"/>
              <a:gd name="connsiteX1" fmla="*/ 1105339 w 3812049"/>
              <a:gd name="connsiteY1" fmla="*/ 363680 h 4795980"/>
              <a:gd name="connsiteX2" fmla="*/ 1321239 w 3812049"/>
              <a:gd name="connsiteY2" fmla="*/ 592280 h 4795980"/>
              <a:gd name="connsiteX3" fmla="*/ 1549839 w 3812049"/>
              <a:gd name="connsiteY3" fmla="*/ 846280 h 4795980"/>
              <a:gd name="connsiteX4" fmla="*/ 1702239 w 3812049"/>
              <a:gd name="connsiteY4" fmla="*/ 1125680 h 4795980"/>
              <a:gd name="connsiteX5" fmla="*/ 1740339 w 3812049"/>
              <a:gd name="connsiteY5" fmla="*/ 1474930 h 4795980"/>
              <a:gd name="connsiteX6" fmla="*/ 1632389 w 3812049"/>
              <a:gd name="connsiteY6" fmla="*/ 1938480 h 4795980"/>
              <a:gd name="connsiteX7" fmla="*/ 1537139 w 3812049"/>
              <a:gd name="connsiteY7" fmla="*/ 2217880 h 4795980"/>
              <a:gd name="connsiteX8" fmla="*/ 1473639 w 3812049"/>
              <a:gd name="connsiteY8" fmla="*/ 2395680 h 4795980"/>
              <a:gd name="connsiteX9" fmla="*/ 1333939 w 3812049"/>
              <a:gd name="connsiteY9" fmla="*/ 2560780 h 4795980"/>
              <a:gd name="connsiteX10" fmla="*/ 1308539 w 3812049"/>
              <a:gd name="connsiteY10" fmla="*/ 2598880 h 4795980"/>
              <a:gd name="connsiteX11" fmla="*/ 1219639 w 3812049"/>
              <a:gd name="connsiteY11" fmla="*/ 2636980 h 4795980"/>
              <a:gd name="connsiteX12" fmla="*/ 1130739 w 3812049"/>
              <a:gd name="connsiteY12" fmla="*/ 2687780 h 4795980"/>
              <a:gd name="connsiteX13" fmla="*/ 1041839 w 3812049"/>
              <a:gd name="connsiteY13" fmla="*/ 2738580 h 4795980"/>
              <a:gd name="connsiteX14" fmla="*/ 991039 w 3812049"/>
              <a:gd name="connsiteY14" fmla="*/ 2751280 h 4795980"/>
              <a:gd name="connsiteX15" fmla="*/ 952939 w 3812049"/>
              <a:gd name="connsiteY15" fmla="*/ 2789380 h 4795980"/>
              <a:gd name="connsiteX16" fmla="*/ 914839 w 3812049"/>
              <a:gd name="connsiteY16" fmla="*/ 2814780 h 4795980"/>
              <a:gd name="connsiteX17" fmla="*/ 851339 w 3812049"/>
              <a:gd name="connsiteY17" fmla="*/ 2954480 h 4795980"/>
              <a:gd name="connsiteX18" fmla="*/ 800539 w 3812049"/>
              <a:gd name="connsiteY18" fmla="*/ 3005280 h 4795980"/>
              <a:gd name="connsiteX19" fmla="*/ 749739 w 3812049"/>
              <a:gd name="connsiteY19" fmla="*/ 3056080 h 4795980"/>
              <a:gd name="connsiteX20" fmla="*/ 711639 w 3812049"/>
              <a:gd name="connsiteY20" fmla="*/ 3081480 h 4795980"/>
              <a:gd name="connsiteX21" fmla="*/ 660839 w 3812049"/>
              <a:gd name="connsiteY21" fmla="*/ 3157680 h 4795980"/>
              <a:gd name="connsiteX22" fmla="*/ 635439 w 3812049"/>
              <a:gd name="connsiteY22" fmla="*/ 3246580 h 4795980"/>
              <a:gd name="connsiteX23" fmla="*/ 648139 w 3812049"/>
              <a:gd name="connsiteY23" fmla="*/ 3652980 h 4795980"/>
              <a:gd name="connsiteX24" fmla="*/ 673539 w 3812049"/>
              <a:gd name="connsiteY24" fmla="*/ 3691080 h 4795980"/>
              <a:gd name="connsiteX25" fmla="*/ 698939 w 3812049"/>
              <a:gd name="connsiteY25" fmla="*/ 3843480 h 4795980"/>
              <a:gd name="connsiteX26" fmla="*/ 711639 w 3812049"/>
              <a:gd name="connsiteY26" fmla="*/ 3894280 h 4795980"/>
              <a:gd name="connsiteX27" fmla="*/ 698939 w 3812049"/>
              <a:gd name="connsiteY27" fmla="*/ 4135580 h 4795980"/>
              <a:gd name="connsiteX28" fmla="*/ 673539 w 3812049"/>
              <a:gd name="connsiteY28" fmla="*/ 4173680 h 4795980"/>
              <a:gd name="connsiteX29" fmla="*/ 660839 w 3812049"/>
              <a:gd name="connsiteY29" fmla="*/ 4211780 h 4795980"/>
              <a:gd name="connsiteX30" fmla="*/ 610039 w 3812049"/>
              <a:gd name="connsiteY30" fmla="*/ 4287980 h 4795980"/>
              <a:gd name="connsiteX31" fmla="*/ 571939 w 3812049"/>
              <a:gd name="connsiteY31" fmla="*/ 4364180 h 4795980"/>
              <a:gd name="connsiteX32" fmla="*/ 533839 w 3812049"/>
              <a:gd name="connsiteY32" fmla="*/ 4389580 h 4795980"/>
              <a:gd name="connsiteX33" fmla="*/ 495739 w 3812049"/>
              <a:gd name="connsiteY33" fmla="*/ 4465780 h 4795980"/>
              <a:gd name="connsiteX34" fmla="*/ 381439 w 3812049"/>
              <a:gd name="connsiteY34" fmla="*/ 4503880 h 4795980"/>
              <a:gd name="connsiteX35" fmla="*/ 343339 w 3812049"/>
              <a:gd name="connsiteY35" fmla="*/ 4516580 h 4795980"/>
              <a:gd name="connsiteX36" fmla="*/ 267139 w 3812049"/>
              <a:gd name="connsiteY36" fmla="*/ 4567380 h 4795980"/>
              <a:gd name="connsiteX37" fmla="*/ 229039 w 3812049"/>
              <a:gd name="connsiteY37" fmla="*/ 4592780 h 4795980"/>
              <a:gd name="connsiteX38" fmla="*/ 190939 w 3812049"/>
              <a:gd name="connsiteY38" fmla="*/ 4605480 h 4795980"/>
              <a:gd name="connsiteX39" fmla="*/ 140139 w 3812049"/>
              <a:gd name="connsiteY39" fmla="*/ 4656280 h 4795980"/>
              <a:gd name="connsiteX40" fmla="*/ 102039 w 3812049"/>
              <a:gd name="connsiteY40" fmla="*/ 4694380 h 4795980"/>
              <a:gd name="connsiteX41" fmla="*/ 63939 w 3812049"/>
              <a:gd name="connsiteY41" fmla="*/ 4707080 h 4795980"/>
              <a:gd name="connsiteX42" fmla="*/ 25839 w 3812049"/>
              <a:gd name="connsiteY42" fmla="*/ 4732480 h 4795980"/>
              <a:gd name="connsiteX43" fmla="*/ 439 w 3812049"/>
              <a:gd name="connsiteY43" fmla="*/ 4770580 h 4795980"/>
              <a:gd name="connsiteX44" fmla="*/ 38539 w 3812049"/>
              <a:gd name="connsiteY44" fmla="*/ 4783280 h 4795980"/>
              <a:gd name="connsiteX45" fmla="*/ 622739 w 3812049"/>
              <a:gd name="connsiteY45" fmla="*/ 4795980 h 4795980"/>
              <a:gd name="connsiteX46" fmla="*/ 1435539 w 3812049"/>
              <a:gd name="connsiteY46" fmla="*/ 4783280 h 4795980"/>
              <a:gd name="connsiteX47" fmla="*/ 2851589 w 3812049"/>
              <a:gd name="connsiteY47" fmla="*/ 4776930 h 4795980"/>
              <a:gd name="connsiteX48" fmla="*/ 3619939 w 3812049"/>
              <a:gd name="connsiteY48" fmla="*/ 4757880 h 4795980"/>
              <a:gd name="connsiteX49" fmla="*/ 3581839 w 3812049"/>
              <a:gd name="connsiteY49" fmla="*/ 338280 h 4795980"/>
              <a:gd name="connsiteX0" fmla="*/ 3592154 w 3822364"/>
              <a:gd name="connsiteY0" fmla="*/ 338280 h 4795980"/>
              <a:gd name="connsiteX1" fmla="*/ 1115654 w 3822364"/>
              <a:gd name="connsiteY1" fmla="*/ 363680 h 4795980"/>
              <a:gd name="connsiteX2" fmla="*/ 1331554 w 3822364"/>
              <a:gd name="connsiteY2" fmla="*/ 592280 h 4795980"/>
              <a:gd name="connsiteX3" fmla="*/ 1560154 w 3822364"/>
              <a:gd name="connsiteY3" fmla="*/ 846280 h 4795980"/>
              <a:gd name="connsiteX4" fmla="*/ 1712554 w 3822364"/>
              <a:gd name="connsiteY4" fmla="*/ 1125680 h 4795980"/>
              <a:gd name="connsiteX5" fmla="*/ 1750654 w 3822364"/>
              <a:gd name="connsiteY5" fmla="*/ 1474930 h 4795980"/>
              <a:gd name="connsiteX6" fmla="*/ 1642704 w 3822364"/>
              <a:gd name="connsiteY6" fmla="*/ 1938480 h 4795980"/>
              <a:gd name="connsiteX7" fmla="*/ 1547454 w 3822364"/>
              <a:gd name="connsiteY7" fmla="*/ 2217880 h 4795980"/>
              <a:gd name="connsiteX8" fmla="*/ 1483954 w 3822364"/>
              <a:gd name="connsiteY8" fmla="*/ 2395680 h 4795980"/>
              <a:gd name="connsiteX9" fmla="*/ 1344254 w 3822364"/>
              <a:gd name="connsiteY9" fmla="*/ 2560780 h 4795980"/>
              <a:gd name="connsiteX10" fmla="*/ 1318854 w 3822364"/>
              <a:gd name="connsiteY10" fmla="*/ 2598880 h 4795980"/>
              <a:gd name="connsiteX11" fmla="*/ 1229954 w 3822364"/>
              <a:gd name="connsiteY11" fmla="*/ 2636980 h 4795980"/>
              <a:gd name="connsiteX12" fmla="*/ 1141054 w 3822364"/>
              <a:gd name="connsiteY12" fmla="*/ 2687780 h 4795980"/>
              <a:gd name="connsiteX13" fmla="*/ 1052154 w 3822364"/>
              <a:gd name="connsiteY13" fmla="*/ 2738580 h 4795980"/>
              <a:gd name="connsiteX14" fmla="*/ 1001354 w 3822364"/>
              <a:gd name="connsiteY14" fmla="*/ 2751280 h 4795980"/>
              <a:gd name="connsiteX15" fmla="*/ 963254 w 3822364"/>
              <a:gd name="connsiteY15" fmla="*/ 2789380 h 4795980"/>
              <a:gd name="connsiteX16" fmla="*/ 925154 w 3822364"/>
              <a:gd name="connsiteY16" fmla="*/ 2814780 h 4795980"/>
              <a:gd name="connsiteX17" fmla="*/ 861654 w 3822364"/>
              <a:gd name="connsiteY17" fmla="*/ 2954480 h 4795980"/>
              <a:gd name="connsiteX18" fmla="*/ 810854 w 3822364"/>
              <a:gd name="connsiteY18" fmla="*/ 3005280 h 4795980"/>
              <a:gd name="connsiteX19" fmla="*/ 760054 w 3822364"/>
              <a:gd name="connsiteY19" fmla="*/ 3056080 h 4795980"/>
              <a:gd name="connsiteX20" fmla="*/ 721954 w 3822364"/>
              <a:gd name="connsiteY20" fmla="*/ 3081480 h 4795980"/>
              <a:gd name="connsiteX21" fmla="*/ 671154 w 3822364"/>
              <a:gd name="connsiteY21" fmla="*/ 3157680 h 4795980"/>
              <a:gd name="connsiteX22" fmla="*/ 645754 w 3822364"/>
              <a:gd name="connsiteY22" fmla="*/ 3246580 h 4795980"/>
              <a:gd name="connsiteX23" fmla="*/ 658454 w 3822364"/>
              <a:gd name="connsiteY23" fmla="*/ 3652980 h 4795980"/>
              <a:gd name="connsiteX24" fmla="*/ 683854 w 3822364"/>
              <a:gd name="connsiteY24" fmla="*/ 3691080 h 4795980"/>
              <a:gd name="connsiteX25" fmla="*/ 709254 w 3822364"/>
              <a:gd name="connsiteY25" fmla="*/ 3843480 h 4795980"/>
              <a:gd name="connsiteX26" fmla="*/ 721954 w 3822364"/>
              <a:gd name="connsiteY26" fmla="*/ 3894280 h 4795980"/>
              <a:gd name="connsiteX27" fmla="*/ 709254 w 3822364"/>
              <a:gd name="connsiteY27" fmla="*/ 4135580 h 4795980"/>
              <a:gd name="connsiteX28" fmla="*/ 683854 w 3822364"/>
              <a:gd name="connsiteY28" fmla="*/ 4173680 h 4795980"/>
              <a:gd name="connsiteX29" fmla="*/ 671154 w 3822364"/>
              <a:gd name="connsiteY29" fmla="*/ 4211780 h 4795980"/>
              <a:gd name="connsiteX30" fmla="*/ 620354 w 3822364"/>
              <a:gd name="connsiteY30" fmla="*/ 4287980 h 4795980"/>
              <a:gd name="connsiteX31" fmla="*/ 582254 w 3822364"/>
              <a:gd name="connsiteY31" fmla="*/ 4364180 h 4795980"/>
              <a:gd name="connsiteX32" fmla="*/ 544154 w 3822364"/>
              <a:gd name="connsiteY32" fmla="*/ 4389580 h 4795980"/>
              <a:gd name="connsiteX33" fmla="*/ 506054 w 3822364"/>
              <a:gd name="connsiteY33" fmla="*/ 4465780 h 4795980"/>
              <a:gd name="connsiteX34" fmla="*/ 391754 w 3822364"/>
              <a:gd name="connsiteY34" fmla="*/ 4503880 h 4795980"/>
              <a:gd name="connsiteX35" fmla="*/ 353654 w 3822364"/>
              <a:gd name="connsiteY35" fmla="*/ 4516580 h 4795980"/>
              <a:gd name="connsiteX36" fmla="*/ 277454 w 3822364"/>
              <a:gd name="connsiteY36" fmla="*/ 4567380 h 4795980"/>
              <a:gd name="connsiteX37" fmla="*/ 239354 w 3822364"/>
              <a:gd name="connsiteY37" fmla="*/ 4592780 h 4795980"/>
              <a:gd name="connsiteX38" fmla="*/ 201254 w 3822364"/>
              <a:gd name="connsiteY38" fmla="*/ 4605480 h 4795980"/>
              <a:gd name="connsiteX39" fmla="*/ 150454 w 3822364"/>
              <a:gd name="connsiteY39" fmla="*/ 4656280 h 4795980"/>
              <a:gd name="connsiteX40" fmla="*/ 112354 w 3822364"/>
              <a:gd name="connsiteY40" fmla="*/ 4694380 h 4795980"/>
              <a:gd name="connsiteX41" fmla="*/ 74254 w 3822364"/>
              <a:gd name="connsiteY41" fmla="*/ 4707080 h 4795980"/>
              <a:gd name="connsiteX42" fmla="*/ 36154 w 3822364"/>
              <a:gd name="connsiteY42" fmla="*/ 4732480 h 4795980"/>
              <a:gd name="connsiteX43" fmla="*/ 48854 w 3822364"/>
              <a:gd name="connsiteY43" fmla="*/ 4783280 h 4795980"/>
              <a:gd name="connsiteX44" fmla="*/ 633054 w 3822364"/>
              <a:gd name="connsiteY44" fmla="*/ 4795980 h 4795980"/>
              <a:gd name="connsiteX45" fmla="*/ 1445854 w 3822364"/>
              <a:gd name="connsiteY45" fmla="*/ 4783280 h 4795980"/>
              <a:gd name="connsiteX46" fmla="*/ 2861904 w 3822364"/>
              <a:gd name="connsiteY46" fmla="*/ 4776930 h 4795980"/>
              <a:gd name="connsiteX47" fmla="*/ 3630254 w 3822364"/>
              <a:gd name="connsiteY47" fmla="*/ 4757880 h 4795980"/>
              <a:gd name="connsiteX48" fmla="*/ 3592154 w 3822364"/>
              <a:gd name="connsiteY48" fmla="*/ 338280 h 4795980"/>
              <a:gd name="connsiteX0" fmla="*/ 3580889 w 3811099"/>
              <a:gd name="connsiteY0" fmla="*/ 338280 h 4796084"/>
              <a:gd name="connsiteX1" fmla="*/ 1104389 w 3811099"/>
              <a:gd name="connsiteY1" fmla="*/ 363680 h 4796084"/>
              <a:gd name="connsiteX2" fmla="*/ 1320289 w 3811099"/>
              <a:gd name="connsiteY2" fmla="*/ 592280 h 4796084"/>
              <a:gd name="connsiteX3" fmla="*/ 1548889 w 3811099"/>
              <a:gd name="connsiteY3" fmla="*/ 846280 h 4796084"/>
              <a:gd name="connsiteX4" fmla="*/ 1701289 w 3811099"/>
              <a:gd name="connsiteY4" fmla="*/ 1125680 h 4796084"/>
              <a:gd name="connsiteX5" fmla="*/ 1739389 w 3811099"/>
              <a:gd name="connsiteY5" fmla="*/ 1474930 h 4796084"/>
              <a:gd name="connsiteX6" fmla="*/ 1631439 w 3811099"/>
              <a:gd name="connsiteY6" fmla="*/ 1938480 h 4796084"/>
              <a:gd name="connsiteX7" fmla="*/ 1536189 w 3811099"/>
              <a:gd name="connsiteY7" fmla="*/ 2217880 h 4796084"/>
              <a:gd name="connsiteX8" fmla="*/ 1472689 w 3811099"/>
              <a:gd name="connsiteY8" fmla="*/ 2395680 h 4796084"/>
              <a:gd name="connsiteX9" fmla="*/ 1332989 w 3811099"/>
              <a:gd name="connsiteY9" fmla="*/ 2560780 h 4796084"/>
              <a:gd name="connsiteX10" fmla="*/ 1307589 w 3811099"/>
              <a:gd name="connsiteY10" fmla="*/ 2598880 h 4796084"/>
              <a:gd name="connsiteX11" fmla="*/ 1218689 w 3811099"/>
              <a:gd name="connsiteY11" fmla="*/ 2636980 h 4796084"/>
              <a:gd name="connsiteX12" fmla="*/ 1129789 w 3811099"/>
              <a:gd name="connsiteY12" fmla="*/ 2687780 h 4796084"/>
              <a:gd name="connsiteX13" fmla="*/ 1040889 w 3811099"/>
              <a:gd name="connsiteY13" fmla="*/ 2738580 h 4796084"/>
              <a:gd name="connsiteX14" fmla="*/ 990089 w 3811099"/>
              <a:gd name="connsiteY14" fmla="*/ 2751280 h 4796084"/>
              <a:gd name="connsiteX15" fmla="*/ 951989 w 3811099"/>
              <a:gd name="connsiteY15" fmla="*/ 2789380 h 4796084"/>
              <a:gd name="connsiteX16" fmla="*/ 913889 w 3811099"/>
              <a:gd name="connsiteY16" fmla="*/ 2814780 h 4796084"/>
              <a:gd name="connsiteX17" fmla="*/ 850389 w 3811099"/>
              <a:gd name="connsiteY17" fmla="*/ 2954480 h 4796084"/>
              <a:gd name="connsiteX18" fmla="*/ 799589 w 3811099"/>
              <a:gd name="connsiteY18" fmla="*/ 3005280 h 4796084"/>
              <a:gd name="connsiteX19" fmla="*/ 748789 w 3811099"/>
              <a:gd name="connsiteY19" fmla="*/ 3056080 h 4796084"/>
              <a:gd name="connsiteX20" fmla="*/ 710689 w 3811099"/>
              <a:gd name="connsiteY20" fmla="*/ 3081480 h 4796084"/>
              <a:gd name="connsiteX21" fmla="*/ 659889 w 3811099"/>
              <a:gd name="connsiteY21" fmla="*/ 3157680 h 4796084"/>
              <a:gd name="connsiteX22" fmla="*/ 634489 w 3811099"/>
              <a:gd name="connsiteY22" fmla="*/ 3246580 h 4796084"/>
              <a:gd name="connsiteX23" fmla="*/ 647189 w 3811099"/>
              <a:gd name="connsiteY23" fmla="*/ 3652980 h 4796084"/>
              <a:gd name="connsiteX24" fmla="*/ 672589 w 3811099"/>
              <a:gd name="connsiteY24" fmla="*/ 3691080 h 4796084"/>
              <a:gd name="connsiteX25" fmla="*/ 697989 w 3811099"/>
              <a:gd name="connsiteY25" fmla="*/ 3843480 h 4796084"/>
              <a:gd name="connsiteX26" fmla="*/ 710689 w 3811099"/>
              <a:gd name="connsiteY26" fmla="*/ 3894280 h 4796084"/>
              <a:gd name="connsiteX27" fmla="*/ 697989 w 3811099"/>
              <a:gd name="connsiteY27" fmla="*/ 4135580 h 4796084"/>
              <a:gd name="connsiteX28" fmla="*/ 672589 w 3811099"/>
              <a:gd name="connsiteY28" fmla="*/ 4173680 h 4796084"/>
              <a:gd name="connsiteX29" fmla="*/ 659889 w 3811099"/>
              <a:gd name="connsiteY29" fmla="*/ 4211780 h 4796084"/>
              <a:gd name="connsiteX30" fmla="*/ 609089 w 3811099"/>
              <a:gd name="connsiteY30" fmla="*/ 4287980 h 4796084"/>
              <a:gd name="connsiteX31" fmla="*/ 570989 w 3811099"/>
              <a:gd name="connsiteY31" fmla="*/ 4364180 h 4796084"/>
              <a:gd name="connsiteX32" fmla="*/ 532889 w 3811099"/>
              <a:gd name="connsiteY32" fmla="*/ 4389580 h 4796084"/>
              <a:gd name="connsiteX33" fmla="*/ 494789 w 3811099"/>
              <a:gd name="connsiteY33" fmla="*/ 4465780 h 4796084"/>
              <a:gd name="connsiteX34" fmla="*/ 380489 w 3811099"/>
              <a:gd name="connsiteY34" fmla="*/ 4503880 h 4796084"/>
              <a:gd name="connsiteX35" fmla="*/ 342389 w 3811099"/>
              <a:gd name="connsiteY35" fmla="*/ 4516580 h 4796084"/>
              <a:gd name="connsiteX36" fmla="*/ 266189 w 3811099"/>
              <a:gd name="connsiteY36" fmla="*/ 4567380 h 4796084"/>
              <a:gd name="connsiteX37" fmla="*/ 228089 w 3811099"/>
              <a:gd name="connsiteY37" fmla="*/ 4592780 h 4796084"/>
              <a:gd name="connsiteX38" fmla="*/ 189989 w 3811099"/>
              <a:gd name="connsiteY38" fmla="*/ 4605480 h 4796084"/>
              <a:gd name="connsiteX39" fmla="*/ 139189 w 3811099"/>
              <a:gd name="connsiteY39" fmla="*/ 4656280 h 4796084"/>
              <a:gd name="connsiteX40" fmla="*/ 101089 w 3811099"/>
              <a:gd name="connsiteY40" fmla="*/ 4694380 h 4796084"/>
              <a:gd name="connsiteX41" fmla="*/ 62989 w 3811099"/>
              <a:gd name="connsiteY41" fmla="*/ 4707080 h 4796084"/>
              <a:gd name="connsiteX42" fmla="*/ 37589 w 3811099"/>
              <a:gd name="connsiteY42" fmla="*/ 4783280 h 4796084"/>
              <a:gd name="connsiteX43" fmla="*/ 621789 w 3811099"/>
              <a:gd name="connsiteY43" fmla="*/ 4795980 h 4796084"/>
              <a:gd name="connsiteX44" fmla="*/ 1434589 w 3811099"/>
              <a:gd name="connsiteY44" fmla="*/ 4783280 h 4796084"/>
              <a:gd name="connsiteX45" fmla="*/ 2850639 w 3811099"/>
              <a:gd name="connsiteY45" fmla="*/ 4776930 h 4796084"/>
              <a:gd name="connsiteX46" fmla="*/ 3618989 w 3811099"/>
              <a:gd name="connsiteY46" fmla="*/ 4757880 h 4796084"/>
              <a:gd name="connsiteX47" fmla="*/ 3580889 w 3811099"/>
              <a:gd name="connsiteY47" fmla="*/ 338280 h 4796084"/>
              <a:gd name="connsiteX0" fmla="*/ 3572399 w 3802609"/>
              <a:gd name="connsiteY0" fmla="*/ 338280 h 4796450"/>
              <a:gd name="connsiteX1" fmla="*/ 1095899 w 3802609"/>
              <a:gd name="connsiteY1" fmla="*/ 363680 h 4796450"/>
              <a:gd name="connsiteX2" fmla="*/ 1311799 w 3802609"/>
              <a:gd name="connsiteY2" fmla="*/ 592280 h 4796450"/>
              <a:gd name="connsiteX3" fmla="*/ 1540399 w 3802609"/>
              <a:gd name="connsiteY3" fmla="*/ 846280 h 4796450"/>
              <a:gd name="connsiteX4" fmla="*/ 1692799 w 3802609"/>
              <a:gd name="connsiteY4" fmla="*/ 1125680 h 4796450"/>
              <a:gd name="connsiteX5" fmla="*/ 1730899 w 3802609"/>
              <a:gd name="connsiteY5" fmla="*/ 1474930 h 4796450"/>
              <a:gd name="connsiteX6" fmla="*/ 1622949 w 3802609"/>
              <a:gd name="connsiteY6" fmla="*/ 1938480 h 4796450"/>
              <a:gd name="connsiteX7" fmla="*/ 1527699 w 3802609"/>
              <a:gd name="connsiteY7" fmla="*/ 2217880 h 4796450"/>
              <a:gd name="connsiteX8" fmla="*/ 1464199 w 3802609"/>
              <a:gd name="connsiteY8" fmla="*/ 2395680 h 4796450"/>
              <a:gd name="connsiteX9" fmla="*/ 1324499 w 3802609"/>
              <a:gd name="connsiteY9" fmla="*/ 2560780 h 4796450"/>
              <a:gd name="connsiteX10" fmla="*/ 1299099 w 3802609"/>
              <a:gd name="connsiteY10" fmla="*/ 2598880 h 4796450"/>
              <a:gd name="connsiteX11" fmla="*/ 1210199 w 3802609"/>
              <a:gd name="connsiteY11" fmla="*/ 2636980 h 4796450"/>
              <a:gd name="connsiteX12" fmla="*/ 1121299 w 3802609"/>
              <a:gd name="connsiteY12" fmla="*/ 2687780 h 4796450"/>
              <a:gd name="connsiteX13" fmla="*/ 1032399 w 3802609"/>
              <a:gd name="connsiteY13" fmla="*/ 2738580 h 4796450"/>
              <a:gd name="connsiteX14" fmla="*/ 981599 w 3802609"/>
              <a:gd name="connsiteY14" fmla="*/ 2751280 h 4796450"/>
              <a:gd name="connsiteX15" fmla="*/ 943499 w 3802609"/>
              <a:gd name="connsiteY15" fmla="*/ 2789380 h 4796450"/>
              <a:gd name="connsiteX16" fmla="*/ 905399 w 3802609"/>
              <a:gd name="connsiteY16" fmla="*/ 2814780 h 4796450"/>
              <a:gd name="connsiteX17" fmla="*/ 841899 w 3802609"/>
              <a:gd name="connsiteY17" fmla="*/ 2954480 h 4796450"/>
              <a:gd name="connsiteX18" fmla="*/ 791099 w 3802609"/>
              <a:gd name="connsiteY18" fmla="*/ 3005280 h 4796450"/>
              <a:gd name="connsiteX19" fmla="*/ 740299 w 3802609"/>
              <a:gd name="connsiteY19" fmla="*/ 3056080 h 4796450"/>
              <a:gd name="connsiteX20" fmla="*/ 702199 w 3802609"/>
              <a:gd name="connsiteY20" fmla="*/ 3081480 h 4796450"/>
              <a:gd name="connsiteX21" fmla="*/ 651399 w 3802609"/>
              <a:gd name="connsiteY21" fmla="*/ 3157680 h 4796450"/>
              <a:gd name="connsiteX22" fmla="*/ 625999 w 3802609"/>
              <a:gd name="connsiteY22" fmla="*/ 3246580 h 4796450"/>
              <a:gd name="connsiteX23" fmla="*/ 638699 w 3802609"/>
              <a:gd name="connsiteY23" fmla="*/ 3652980 h 4796450"/>
              <a:gd name="connsiteX24" fmla="*/ 664099 w 3802609"/>
              <a:gd name="connsiteY24" fmla="*/ 3691080 h 4796450"/>
              <a:gd name="connsiteX25" fmla="*/ 689499 w 3802609"/>
              <a:gd name="connsiteY25" fmla="*/ 3843480 h 4796450"/>
              <a:gd name="connsiteX26" fmla="*/ 702199 w 3802609"/>
              <a:gd name="connsiteY26" fmla="*/ 3894280 h 4796450"/>
              <a:gd name="connsiteX27" fmla="*/ 689499 w 3802609"/>
              <a:gd name="connsiteY27" fmla="*/ 4135580 h 4796450"/>
              <a:gd name="connsiteX28" fmla="*/ 664099 w 3802609"/>
              <a:gd name="connsiteY28" fmla="*/ 4173680 h 4796450"/>
              <a:gd name="connsiteX29" fmla="*/ 651399 w 3802609"/>
              <a:gd name="connsiteY29" fmla="*/ 4211780 h 4796450"/>
              <a:gd name="connsiteX30" fmla="*/ 600599 w 3802609"/>
              <a:gd name="connsiteY30" fmla="*/ 4287980 h 4796450"/>
              <a:gd name="connsiteX31" fmla="*/ 562499 w 3802609"/>
              <a:gd name="connsiteY31" fmla="*/ 4364180 h 4796450"/>
              <a:gd name="connsiteX32" fmla="*/ 524399 w 3802609"/>
              <a:gd name="connsiteY32" fmla="*/ 4389580 h 4796450"/>
              <a:gd name="connsiteX33" fmla="*/ 486299 w 3802609"/>
              <a:gd name="connsiteY33" fmla="*/ 4465780 h 4796450"/>
              <a:gd name="connsiteX34" fmla="*/ 371999 w 3802609"/>
              <a:gd name="connsiteY34" fmla="*/ 4503880 h 4796450"/>
              <a:gd name="connsiteX35" fmla="*/ 333899 w 3802609"/>
              <a:gd name="connsiteY35" fmla="*/ 4516580 h 4796450"/>
              <a:gd name="connsiteX36" fmla="*/ 257699 w 3802609"/>
              <a:gd name="connsiteY36" fmla="*/ 4567380 h 4796450"/>
              <a:gd name="connsiteX37" fmla="*/ 219599 w 3802609"/>
              <a:gd name="connsiteY37" fmla="*/ 4592780 h 4796450"/>
              <a:gd name="connsiteX38" fmla="*/ 181499 w 3802609"/>
              <a:gd name="connsiteY38" fmla="*/ 4605480 h 4796450"/>
              <a:gd name="connsiteX39" fmla="*/ 130699 w 3802609"/>
              <a:gd name="connsiteY39" fmla="*/ 4656280 h 4796450"/>
              <a:gd name="connsiteX40" fmla="*/ 92599 w 3802609"/>
              <a:gd name="connsiteY40" fmla="*/ 4694380 h 4796450"/>
              <a:gd name="connsiteX41" fmla="*/ 29099 w 3802609"/>
              <a:gd name="connsiteY41" fmla="*/ 4783280 h 4796450"/>
              <a:gd name="connsiteX42" fmla="*/ 613299 w 3802609"/>
              <a:gd name="connsiteY42" fmla="*/ 4795980 h 4796450"/>
              <a:gd name="connsiteX43" fmla="*/ 1426099 w 3802609"/>
              <a:gd name="connsiteY43" fmla="*/ 4783280 h 4796450"/>
              <a:gd name="connsiteX44" fmla="*/ 2842149 w 3802609"/>
              <a:gd name="connsiteY44" fmla="*/ 4776930 h 4796450"/>
              <a:gd name="connsiteX45" fmla="*/ 3610499 w 3802609"/>
              <a:gd name="connsiteY45" fmla="*/ 4757880 h 4796450"/>
              <a:gd name="connsiteX46" fmla="*/ 3572399 w 3802609"/>
              <a:gd name="connsiteY46" fmla="*/ 338280 h 4796450"/>
              <a:gd name="connsiteX0" fmla="*/ 3566059 w 3796269"/>
              <a:gd name="connsiteY0" fmla="*/ 338280 h 4798379"/>
              <a:gd name="connsiteX1" fmla="*/ 1089559 w 3796269"/>
              <a:gd name="connsiteY1" fmla="*/ 363680 h 4798379"/>
              <a:gd name="connsiteX2" fmla="*/ 1305459 w 3796269"/>
              <a:gd name="connsiteY2" fmla="*/ 592280 h 4798379"/>
              <a:gd name="connsiteX3" fmla="*/ 1534059 w 3796269"/>
              <a:gd name="connsiteY3" fmla="*/ 846280 h 4798379"/>
              <a:gd name="connsiteX4" fmla="*/ 1686459 w 3796269"/>
              <a:gd name="connsiteY4" fmla="*/ 1125680 h 4798379"/>
              <a:gd name="connsiteX5" fmla="*/ 1724559 w 3796269"/>
              <a:gd name="connsiteY5" fmla="*/ 1474930 h 4798379"/>
              <a:gd name="connsiteX6" fmla="*/ 1616609 w 3796269"/>
              <a:gd name="connsiteY6" fmla="*/ 1938480 h 4798379"/>
              <a:gd name="connsiteX7" fmla="*/ 1521359 w 3796269"/>
              <a:gd name="connsiteY7" fmla="*/ 2217880 h 4798379"/>
              <a:gd name="connsiteX8" fmla="*/ 1457859 w 3796269"/>
              <a:gd name="connsiteY8" fmla="*/ 2395680 h 4798379"/>
              <a:gd name="connsiteX9" fmla="*/ 1318159 w 3796269"/>
              <a:gd name="connsiteY9" fmla="*/ 2560780 h 4798379"/>
              <a:gd name="connsiteX10" fmla="*/ 1292759 w 3796269"/>
              <a:gd name="connsiteY10" fmla="*/ 2598880 h 4798379"/>
              <a:gd name="connsiteX11" fmla="*/ 1203859 w 3796269"/>
              <a:gd name="connsiteY11" fmla="*/ 2636980 h 4798379"/>
              <a:gd name="connsiteX12" fmla="*/ 1114959 w 3796269"/>
              <a:gd name="connsiteY12" fmla="*/ 2687780 h 4798379"/>
              <a:gd name="connsiteX13" fmla="*/ 1026059 w 3796269"/>
              <a:gd name="connsiteY13" fmla="*/ 2738580 h 4798379"/>
              <a:gd name="connsiteX14" fmla="*/ 975259 w 3796269"/>
              <a:gd name="connsiteY14" fmla="*/ 2751280 h 4798379"/>
              <a:gd name="connsiteX15" fmla="*/ 937159 w 3796269"/>
              <a:gd name="connsiteY15" fmla="*/ 2789380 h 4798379"/>
              <a:gd name="connsiteX16" fmla="*/ 899059 w 3796269"/>
              <a:gd name="connsiteY16" fmla="*/ 2814780 h 4798379"/>
              <a:gd name="connsiteX17" fmla="*/ 835559 w 3796269"/>
              <a:gd name="connsiteY17" fmla="*/ 2954480 h 4798379"/>
              <a:gd name="connsiteX18" fmla="*/ 784759 w 3796269"/>
              <a:gd name="connsiteY18" fmla="*/ 3005280 h 4798379"/>
              <a:gd name="connsiteX19" fmla="*/ 733959 w 3796269"/>
              <a:gd name="connsiteY19" fmla="*/ 3056080 h 4798379"/>
              <a:gd name="connsiteX20" fmla="*/ 695859 w 3796269"/>
              <a:gd name="connsiteY20" fmla="*/ 3081480 h 4798379"/>
              <a:gd name="connsiteX21" fmla="*/ 645059 w 3796269"/>
              <a:gd name="connsiteY21" fmla="*/ 3157680 h 4798379"/>
              <a:gd name="connsiteX22" fmla="*/ 619659 w 3796269"/>
              <a:gd name="connsiteY22" fmla="*/ 3246580 h 4798379"/>
              <a:gd name="connsiteX23" fmla="*/ 632359 w 3796269"/>
              <a:gd name="connsiteY23" fmla="*/ 3652980 h 4798379"/>
              <a:gd name="connsiteX24" fmla="*/ 657759 w 3796269"/>
              <a:gd name="connsiteY24" fmla="*/ 3691080 h 4798379"/>
              <a:gd name="connsiteX25" fmla="*/ 683159 w 3796269"/>
              <a:gd name="connsiteY25" fmla="*/ 3843480 h 4798379"/>
              <a:gd name="connsiteX26" fmla="*/ 695859 w 3796269"/>
              <a:gd name="connsiteY26" fmla="*/ 3894280 h 4798379"/>
              <a:gd name="connsiteX27" fmla="*/ 683159 w 3796269"/>
              <a:gd name="connsiteY27" fmla="*/ 4135580 h 4798379"/>
              <a:gd name="connsiteX28" fmla="*/ 657759 w 3796269"/>
              <a:gd name="connsiteY28" fmla="*/ 4173680 h 4798379"/>
              <a:gd name="connsiteX29" fmla="*/ 645059 w 3796269"/>
              <a:gd name="connsiteY29" fmla="*/ 4211780 h 4798379"/>
              <a:gd name="connsiteX30" fmla="*/ 594259 w 3796269"/>
              <a:gd name="connsiteY30" fmla="*/ 4287980 h 4798379"/>
              <a:gd name="connsiteX31" fmla="*/ 556159 w 3796269"/>
              <a:gd name="connsiteY31" fmla="*/ 4364180 h 4798379"/>
              <a:gd name="connsiteX32" fmla="*/ 518059 w 3796269"/>
              <a:gd name="connsiteY32" fmla="*/ 4389580 h 4798379"/>
              <a:gd name="connsiteX33" fmla="*/ 479959 w 3796269"/>
              <a:gd name="connsiteY33" fmla="*/ 4465780 h 4798379"/>
              <a:gd name="connsiteX34" fmla="*/ 365659 w 3796269"/>
              <a:gd name="connsiteY34" fmla="*/ 4503880 h 4798379"/>
              <a:gd name="connsiteX35" fmla="*/ 327559 w 3796269"/>
              <a:gd name="connsiteY35" fmla="*/ 4516580 h 4798379"/>
              <a:gd name="connsiteX36" fmla="*/ 251359 w 3796269"/>
              <a:gd name="connsiteY36" fmla="*/ 4567380 h 4798379"/>
              <a:gd name="connsiteX37" fmla="*/ 213259 w 3796269"/>
              <a:gd name="connsiteY37" fmla="*/ 4592780 h 4798379"/>
              <a:gd name="connsiteX38" fmla="*/ 175159 w 3796269"/>
              <a:gd name="connsiteY38" fmla="*/ 4605480 h 4798379"/>
              <a:gd name="connsiteX39" fmla="*/ 124359 w 3796269"/>
              <a:gd name="connsiteY39" fmla="*/ 4656280 h 4798379"/>
              <a:gd name="connsiteX40" fmla="*/ 22759 w 3796269"/>
              <a:gd name="connsiteY40" fmla="*/ 4783280 h 4798379"/>
              <a:gd name="connsiteX41" fmla="*/ 606959 w 3796269"/>
              <a:gd name="connsiteY41" fmla="*/ 4795980 h 4798379"/>
              <a:gd name="connsiteX42" fmla="*/ 1419759 w 3796269"/>
              <a:gd name="connsiteY42" fmla="*/ 4783280 h 4798379"/>
              <a:gd name="connsiteX43" fmla="*/ 2835809 w 3796269"/>
              <a:gd name="connsiteY43" fmla="*/ 4776930 h 4798379"/>
              <a:gd name="connsiteX44" fmla="*/ 3604159 w 3796269"/>
              <a:gd name="connsiteY44" fmla="*/ 4757880 h 4798379"/>
              <a:gd name="connsiteX45" fmla="*/ 3566059 w 3796269"/>
              <a:gd name="connsiteY45" fmla="*/ 338280 h 4798379"/>
              <a:gd name="connsiteX0" fmla="*/ 3559280 w 3789490"/>
              <a:gd name="connsiteY0" fmla="*/ 338280 h 4801647"/>
              <a:gd name="connsiteX1" fmla="*/ 1082780 w 3789490"/>
              <a:gd name="connsiteY1" fmla="*/ 363680 h 4801647"/>
              <a:gd name="connsiteX2" fmla="*/ 1298680 w 3789490"/>
              <a:gd name="connsiteY2" fmla="*/ 592280 h 4801647"/>
              <a:gd name="connsiteX3" fmla="*/ 1527280 w 3789490"/>
              <a:gd name="connsiteY3" fmla="*/ 846280 h 4801647"/>
              <a:gd name="connsiteX4" fmla="*/ 1679680 w 3789490"/>
              <a:gd name="connsiteY4" fmla="*/ 1125680 h 4801647"/>
              <a:gd name="connsiteX5" fmla="*/ 1717780 w 3789490"/>
              <a:gd name="connsiteY5" fmla="*/ 1474930 h 4801647"/>
              <a:gd name="connsiteX6" fmla="*/ 1609830 w 3789490"/>
              <a:gd name="connsiteY6" fmla="*/ 1938480 h 4801647"/>
              <a:gd name="connsiteX7" fmla="*/ 1514580 w 3789490"/>
              <a:gd name="connsiteY7" fmla="*/ 2217880 h 4801647"/>
              <a:gd name="connsiteX8" fmla="*/ 1451080 w 3789490"/>
              <a:gd name="connsiteY8" fmla="*/ 2395680 h 4801647"/>
              <a:gd name="connsiteX9" fmla="*/ 1311380 w 3789490"/>
              <a:gd name="connsiteY9" fmla="*/ 2560780 h 4801647"/>
              <a:gd name="connsiteX10" fmla="*/ 1285980 w 3789490"/>
              <a:gd name="connsiteY10" fmla="*/ 2598880 h 4801647"/>
              <a:gd name="connsiteX11" fmla="*/ 1197080 w 3789490"/>
              <a:gd name="connsiteY11" fmla="*/ 2636980 h 4801647"/>
              <a:gd name="connsiteX12" fmla="*/ 1108180 w 3789490"/>
              <a:gd name="connsiteY12" fmla="*/ 2687780 h 4801647"/>
              <a:gd name="connsiteX13" fmla="*/ 1019280 w 3789490"/>
              <a:gd name="connsiteY13" fmla="*/ 2738580 h 4801647"/>
              <a:gd name="connsiteX14" fmla="*/ 968480 w 3789490"/>
              <a:gd name="connsiteY14" fmla="*/ 2751280 h 4801647"/>
              <a:gd name="connsiteX15" fmla="*/ 930380 w 3789490"/>
              <a:gd name="connsiteY15" fmla="*/ 2789380 h 4801647"/>
              <a:gd name="connsiteX16" fmla="*/ 892280 w 3789490"/>
              <a:gd name="connsiteY16" fmla="*/ 2814780 h 4801647"/>
              <a:gd name="connsiteX17" fmla="*/ 828780 w 3789490"/>
              <a:gd name="connsiteY17" fmla="*/ 2954480 h 4801647"/>
              <a:gd name="connsiteX18" fmla="*/ 777980 w 3789490"/>
              <a:gd name="connsiteY18" fmla="*/ 3005280 h 4801647"/>
              <a:gd name="connsiteX19" fmla="*/ 727180 w 3789490"/>
              <a:gd name="connsiteY19" fmla="*/ 3056080 h 4801647"/>
              <a:gd name="connsiteX20" fmla="*/ 689080 w 3789490"/>
              <a:gd name="connsiteY20" fmla="*/ 3081480 h 4801647"/>
              <a:gd name="connsiteX21" fmla="*/ 638280 w 3789490"/>
              <a:gd name="connsiteY21" fmla="*/ 3157680 h 4801647"/>
              <a:gd name="connsiteX22" fmla="*/ 612880 w 3789490"/>
              <a:gd name="connsiteY22" fmla="*/ 3246580 h 4801647"/>
              <a:gd name="connsiteX23" fmla="*/ 625580 w 3789490"/>
              <a:gd name="connsiteY23" fmla="*/ 3652980 h 4801647"/>
              <a:gd name="connsiteX24" fmla="*/ 650980 w 3789490"/>
              <a:gd name="connsiteY24" fmla="*/ 3691080 h 4801647"/>
              <a:gd name="connsiteX25" fmla="*/ 676380 w 3789490"/>
              <a:gd name="connsiteY25" fmla="*/ 3843480 h 4801647"/>
              <a:gd name="connsiteX26" fmla="*/ 689080 w 3789490"/>
              <a:gd name="connsiteY26" fmla="*/ 3894280 h 4801647"/>
              <a:gd name="connsiteX27" fmla="*/ 676380 w 3789490"/>
              <a:gd name="connsiteY27" fmla="*/ 4135580 h 4801647"/>
              <a:gd name="connsiteX28" fmla="*/ 650980 w 3789490"/>
              <a:gd name="connsiteY28" fmla="*/ 4173680 h 4801647"/>
              <a:gd name="connsiteX29" fmla="*/ 638280 w 3789490"/>
              <a:gd name="connsiteY29" fmla="*/ 4211780 h 4801647"/>
              <a:gd name="connsiteX30" fmla="*/ 587480 w 3789490"/>
              <a:gd name="connsiteY30" fmla="*/ 4287980 h 4801647"/>
              <a:gd name="connsiteX31" fmla="*/ 549380 w 3789490"/>
              <a:gd name="connsiteY31" fmla="*/ 4364180 h 4801647"/>
              <a:gd name="connsiteX32" fmla="*/ 511280 w 3789490"/>
              <a:gd name="connsiteY32" fmla="*/ 4389580 h 4801647"/>
              <a:gd name="connsiteX33" fmla="*/ 473180 w 3789490"/>
              <a:gd name="connsiteY33" fmla="*/ 4465780 h 4801647"/>
              <a:gd name="connsiteX34" fmla="*/ 358880 w 3789490"/>
              <a:gd name="connsiteY34" fmla="*/ 4503880 h 4801647"/>
              <a:gd name="connsiteX35" fmla="*/ 320780 w 3789490"/>
              <a:gd name="connsiteY35" fmla="*/ 4516580 h 4801647"/>
              <a:gd name="connsiteX36" fmla="*/ 244580 w 3789490"/>
              <a:gd name="connsiteY36" fmla="*/ 4567380 h 4801647"/>
              <a:gd name="connsiteX37" fmla="*/ 206480 w 3789490"/>
              <a:gd name="connsiteY37" fmla="*/ 4592780 h 4801647"/>
              <a:gd name="connsiteX38" fmla="*/ 168380 w 3789490"/>
              <a:gd name="connsiteY38" fmla="*/ 4605480 h 4801647"/>
              <a:gd name="connsiteX39" fmla="*/ 15980 w 3789490"/>
              <a:gd name="connsiteY39" fmla="*/ 4783280 h 4801647"/>
              <a:gd name="connsiteX40" fmla="*/ 600180 w 3789490"/>
              <a:gd name="connsiteY40" fmla="*/ 4795980 h 4801647"/>
              <a:gd name="connsiteX41" fmla="*/ 1412980 w 3789490"/>
              <a:gd name="connsiteY41" fmla="*/ 4783280 h 4801647"/>
              <a:gd name="connsiteX42" fmla="*/ 2829030 w 3789490"/>
              <a:gd name="connsiteY42" fmla="*/ 4776930 h 4801647"/>
              <a:gd name="connsiteX43" fmla="*/ 3597380 w 3789490"/>
              <a:gd name="connsiteY43" fmla="*/ 4757880 h 4801647"/>
              <a:gd name="connsiteX44" fmla="*/ 3559280 w 378949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190500 w 3773510"/>
              <a:gd name="connsiteY37" fmla="*/ 4592780 h 4801647"/>
              <a:gd name="connsiteX38" fmla="*/ 152400 w 3773510"/>
              <a:gd name="connsiteY38" fmla="*/ 4605480 h 4801647"/>
              <a:gd name="connsiteX39" fmla="*/ 0 w 3773510"/>
              <a:gd name="connsiteY39" fmla="*/ 4783280 h 4801647"/>
              <a:gd name="connsiteX40" fmla="*/ 584200 w 3773510"/>
              <a:gd name="connsiteY40" fmla="*/ 4795980 h 4801647"/>
              <a:gd name="connsiteX41" fmla="*/ 1397000 w 3773510"/>
              <a:gd name="connsiteY41" fmla="*/ 4783280 h 4801647"/>
              <a:gd name="connsiteX42" fmla="*/ 2813050 w 3773510"/>
              <a:gd name="connsiteY42" fmla="*/ 4776930 h 4801647"/>
              <a:gd name="connsiteX43" fmla="*/ 3581400 w 3773510"/>
              <a:gd name="connsiteY43" fmla="*/ 4757880 h 4801647"/>
              <a:gd name="connsiteX44" fmla="*/ 3543300 w 377351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190500 w 3773510"/>
              <a:gd name="connsiteY37" fmla="*/ 4592780 h 4801647"/>
              <a:gd name="connsiteX38" fmla="*/ 209550 w 3773510"/>
              <a:gd name="connsiteY38" fmla="*/ 4694380 h 4801647"/>
              <a:gd name="connsiteX39" fmla="*/ 0 w 3773510"/>
              <a:gd name="connsiteY39" fmla="*/ 4783280 h 4801647"/>
              <a:gd name="connsiteX40" fmla="*/ 584200 w 3773510"/>
              <a:gd name="connsiteY40" fmla="*/ 4795980 h 4801647"/>
              <a:gd name="connsiteX41" fmla="*/ 1397000 w 3773510"/>
              <a:gd name="connsiteY41" fmla="*/ 4783280 h 4801647"/>
              <a:gd name="connsiteX42" fmla="*/ 2813050 w 3773510"/>
              <a:gd name="connsiteY42" fmla="*/ 4776930 h 4801647"/>
              <a:gd name="connsiteX43" fmla="*/ 3581400 w 3773510"/>
              <a:gd name="connsiteY43" fmla="*/ 4757880 h 4801647"/>
              <a:gd name="connsiteX44" fmla="*/ 3543300 w 377351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209550 w 3773510"/>
              <a:gd name="connsiteY37" fmla="*/ 4694380 h 4801647"/>
              <a:gd name="connsiteX38" fmla="*/ 0 w 3773510"/>
              <a:gd name="connsiteY38" fmla="*/ 4783280 h 4801647"/>
              <a:gd name="connsiteX39" fmla="*/ 584200 w 3773510"/>
              <a:gd name="connsiteY39" fmla="*/ 4795980 h 4801647"/>
              <a:gd name="connsiteX40" fmla="*/ 1397000 w 3773510"/>
              <a:gd name="connsiteY40" fmla="*/ 4783280 h 4801647"/>
              <a:gd name="connsiteX41" fmla="*/ 2813050 w 3773510"/>
              <a:gd name="connsiteY41" fmla="*/ 4776930 h 4801647"/>
              <a:gd name="connsiteX42" fmla="*/ 3581400 w 3773510"/>
              <a:gd name="connsiteY42" fmla="*/ 4757880 h 4801647"/>
              <a:gd name="connsiteX43" fmla="*/ 3543300 w 3773510"/>
              <a:gd name="connsiteY43"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09550 w 3773510"/>
              <a:gd name="connsiteY36" fmla="*/ 4694380 h 4801647"/>
              <a:gd name="connsiteX37" fmla="*/ 0 w 3773510"/>
              <a:gd name="connsiteY37" fmla="*/ 4783280 h 4801647"/>
              <a:gd name="connsiteX38" fmla="*/ 584200 w 3773510"/>
              <a:gd name="connsiteY38" fmla="*/ 4795980 h 4801647"/>
              <a:gd name="connsiteX39" fmla="*/ 1397000 w 3773510"/>
              <a:gd name="connsiteY39" fmla="*/ 4783280 h 4801647"/>
              <a:gd name="connsiteX40" fmla="*/ 2813050 w 3773510"/>
              <a:gd name="connsiteY40" fmla="*/ 4776930 h 4801647"/>
              <a:gd name="connsiteX41" fmla="*/ 3581400 w 3773510"/>
              <a:gd name="connsiteY41" fmla="*/ 4757880 h 4801647"/>
              <a:gd name="connsiteX42" fmla="*/ 3543300 w 3773510"/>
              <a:gd name="connsiteY42"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209550 w 3773510"/>
              <a:gd name="connsiteY35" fmla="*/ 4694380 h 4801647"/>
              <a:gd name="connsiteX36" fmla="*/ 0 w 3773510"/>
              <a:gd name="connsiteY36" fmla="*/ 4783280 h 4801647"/>
              <a:gd name="connsiteX37" fmla="*/ 584200 w 3773510"/>
              <a:gd name="connsiteY37" fmla="*/ 4795980 h 4801647"/>
              <a:gd name="connsiteX38" fmla="*/ 1397000 w 3773510"/>
              <a:gd name="connsiteY38" fmla="*/ 4783280 h 4801647"/>
              <a:gd name="connsiteX39" fmla="*/ 2813050 w 3773510"/>
              <a:gd name="connsiteY39" fmla="*/ 4776930 h 4801647"/>
              <a:gd name="connsiteX40" fmla="*/ 3581400 w 3773510"/>
              <a:gd name="connsiteY40" fmla="*/ 4757880 h 4801647"/>
              <a:gd name="connsiteX41" fmla="*/ 3543300 w 3773510"/>
              <a:gd name="connsiteY41"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209550 w 3773510"/>
              <a:gd name="connsiteY34" fmla="*/ 4694380 h 4801647"/>
              <a:gd name="connsiteX35" fmla="*/ 0 w 3773510"/>
              <a:gd name="connsiteY35" fmla="*/ 4783280 h 4801647"/>
              <a:gd name="connsiteX36" fmla="*/ 584200 w 3773510"/>
              <a:gd name="connsiteY36" fmla="*/ 4795980 h 4801647"/>
              <a:gd name="connsiteX37" fmla="*/ 1397000 w 3773510"/>
              <a:gd name="connsiteY37" fmla="*/ 4783280 h 4801647"/>
              <a:gd name="connsiteX38" fmla="*/ 2813050 w 3773510"/>
              <a:gd name="connsiteY38" fmla="*/ 4776930 h 4801647"/>
              <a:gd name="connsiteX39" fmla="*/ 3581400 w 3773510"/>
              <a:gd name="connsiteY39" fmla="*/ 4757880 h 4801647"/>
              <a:gd name="connsiteX40" fmla="*/ 3543300 w 3773510"/>
              <a:gd name="connsiteY4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69900 w 3773510"/>
              <a:gd name="connsiteY33" fmla="*/ 4484830 h 4801647"/>
              <a:gd name="connsiteX34" fmla="*/ 209550 w 3773510"/>
              <a:gd name="connsiteY34" fmla="*/ 4694380 h 4801647"/>
              <a:gd name="connsiteX35" fmla="*/ 0 w 3773510"/>
              <a:gd name="connsiteY35" fmla="*/ 4783280 h 4801647"/>
              <a:gd name="connsiteX36" fmla="*/ 584200 w 3773510"/>
              <a:gd name="connsiteY36" fmla="*/ 4795980 h 4801647"/>
              <a:gd name="connsiteX37" fmla="*/ 1397000 w 3773510"/>
              <a:gd name="connsiteY37" fmla="*/ 4783280 h 4801647"/>
              <a:gd name="connsiteX38" fmla="*/ 2813050 w 3773510"/>
              <a:gd name="connsiteY38" fmla="*/ 4776930 h 4801647"/>
              <a:gd name="connsiteX39" fmla="*/ 3581400 w 3773510"/>
              <a:gd name="connsiteY39" fmla="*/ 4757880 h 4801647"/>
              <a:gd name="connsiteX40" fmla="*/ 3543300 w 3773510"/>
              <a:gd name="connsiteY4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69900 w 3773510"/>
              <a:gd name="connsiteY32" fmla="*/ 4484830 h 4801647"/>
              <a:gd name="connsiteX33" fmla="*/ 209550 w 3773510"/>
              <a:gd name="connsiteY33" fmla="*/ 4694380 h 4801647"/>
              <a:gd name="connsiteX34" fmla="*/ 0 w 3773510"/>
              <a:gd name="connsiteY34" fmla="*/ 4783280 h 4801647"/>
              <a:gd name="connsiteX35" fmla="*/ 584200 w 3773510"/>
              <a:gd name="connsiteY35" fmla="*/ 4795980 h 4801647"/>
              <a:gd name="connsiteX36" fmla="*/ 1397000 w 3773510"/>
              <a:gd name="connsiteY36" fmla="*/ 4783280 h 4801647"/>
              <a:gd name="connsiteX37" fmla="*/ 2813050 w 3773510"/>
              <a:gd name="connsiteY37" fmla="*/ 4776930 h 4801647"/>
              <a:gd name="connsiteX38" fmla="*/ 3581400 w 3773510"/>
              <a:gd name="connsiteY38" fmla="*/ 4757880 h 4801647"/>
              <a:gd name="connsiteX39" fmla="*/ 3543300 w 3773510"/>
              <a:gd name="connsiteY39"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469900 w 3773510"/>
              <a:gd name="connsiteY31" fmla="*/ 4484830 h 4801647"/>
              <a:gd name="connsiteX32" fmla="*/ 209550 w 3773510"/>
              <a:gd name="connsiteY32" fmla="*/ 4694380 h 4801647"/>
              <a:gd name="connsiteX33" fmla="*/ 0 w 3773510"/>
              <a:gd name="connsiteY33" fmla="*/ 4783280 h 4801647"/>
              <a:gd name="connsiteX34" fmla="*/ 584200 w 3773510"/>
              <a:gd name="connsiteY34" fmla="*/ 4795980 h 4801647"/>
              <a:gd name="connsiteX35" fmla="*/ 1397000 w 3773510"/>
              <a:gd name="connsiteY35" fmla="*/ 4783280 h 4801647"/>
              <a:gd name="connsiteX36" fmla="*/ 2813050 w 3773510"/>
              <a:gd name="connsiteY36" fmla="*/ 4776930 h 4801647"/>
              <a:gd name="connsiteX37" fmla="*/ 3581400 w 3773510"/>
              <a:gd name="connsiteY37" fmla="*/ 4757880 h 4801647"/>
              <a:gd name="connsiteX38" fmla="*/ 3543300 w 3773510"/>
              <a:gd name="connsiteY3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20700 w 3773510"/>
              <a:gd name="connsiteY30" fmla="*/ 4256230 h 4801647"/>
              <a:gd name="connsiteX31" fmla="*/ 469900 w 3773510"/>
              <a:gd name="connsiteY31" fmla="*/ 4484830 h 4801647"/>
              <a:gd name="connsiteX32" fmla="*/ 209550 w 3773510"/>
              <a:gd name="connsiteY32" fmla="*/ 4694380 h 4801647"/>
              <a:gd name="connsiteX33" fmla="*/ 0 w 3773510"/>
              <a:gd name="connsiteY33" fmla="*/ 4783280 h 4801647"/>
              <a:gd name="connsiteX34" fmla="*/ 584200 w 3773510"/>
              <a:gd name="connsiteY34" fmla="*/ 4795980 h 4801647"/>
              <a:gd name="connsiteX35" fmla="*/ 1397000 w 3773510"/>
              <a:gd name="connsiteY35" fmla="*/ 4783280 h 4801647"/>
              <a:gd name="connsiteX36" fmla="*/ 2813050 w 3773510"/>
              <a:gd name="connsiteY36" fmla="*/ 4776930 h 4801647"/>
              <a:gd name="connsiteX37" fmla="*/ 3581400 w 3773510"/>
              <a:gd name="connsiteY37" fmla="*/ 4757880 h 4801647"/>
              <a:gd name="connsiteX38" fmla="*/ 3543300 w 3773510"/>
              <a:gd name="connsiteY3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520700 w 3773510"/>
              <a:gd name="connsiteY29" fmla="*/ 4256230 h 4801647"/>
              <a:gd name="connsiteX30" fmla="*/ 469900 w 3773510"/>
              <a:gd name="connsiteY30" fmla="*/ 4484830 h 4801647"/>
              <a:gd name="connsiteX31" fmla="*/ 209550 w 3773510"/>
              <a:gd name="connsiteY31" fmla="*/ 4694380 h 4801647"/>
              <a:gd name="connsiteX32" fmla="*/ 0 w 3773510"/>
              <a:gd name="connsiteY32" fmla="*/ 4783280 h 4801647"/>
              <a:gd name="connsiteX33" fmla="*/ 584200 w 3773510"/>
              <a:gd name="connsiteY33" fmla="*/ 4795980 h 4801647"/>
              <a:gd name="connsiteX34" fmla="*/ 1397000 w 3773510"/>
              <a:gd name="connsiteY34" fmla="*/ 4783280 h 4801647"/>
              <a:gd name="connsiteX35" fmla="*/ 2813050 w 3773510"/>
              <a:gd name="connsiteY35" fmla="*/ 4776930 h 4801647"/>
              <a:gd name="connsiteX36" fmla="*/ 3581400 w 3773510"/>
              <a:gd name="connsiteY36" fmla="*/ 4757880 h 4801647"/>
              <a:gd name="connsiteX37" fmla="*/ 3543300 w 3773510"/>
              <a:gd name="connsiteY37"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28650 w 3773510"/>
              <a:gd name="connsiteY25" fmla="*/ 38180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28650 w 3773510"/>
              <a:gd name="connsiteY25" fmla="*/ 38180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66750 w 3773510"/>
              <a:gd name="connsiteY21" fmla="*/ 3246580 h 4801647"/>
              <a:gd name="connsiteX22" fmla="*/ 590550 w 3773510"/>
              <a:gd name="connsiteY22" fmla="*/ 3576780 h 4801647"/>
              <a:gd name="connsiteX23" fmla="*/ 628650 w 3773510"/>
              <a:gd name="connsiteY23" fmla="*/ 3818080 h 4801647"/>
              <a:gd name="connsiteX24" fmla="*/ 622300 w 3773510"/>
              <a:gd name="connsiteY24" fmla="*/ 4065730 h 4801647"/>
              <a:gd name="connsiteX25" fmla="*/ 520700 w 3773510"/>
              <a:gd name="connsiteY25" fmla="*/ 4256230 h 4801647"/>
              <a:gd name="connsiteX26" fmla="*/ 469900 w 3773510"/>
              <a:gd name="connsiteY26" fmla="*/ 4484830 h 4801647"/>
              <a:gd name="connsiteX27" fmla="*/ 209550 w 3773510"/>
              <a:gd name="connsiteY27" fmla="*/ 4694380 h 4801647"/>
              <a:gd name="connsiteX28" fmla="*/ 0 w 3773510"/>
              <a:gd name="connsiteY28" fmla="*/ 4783280 h 4801647"/>
              <a:gd name="connsiteX29" fmla="*/ 584200 w 3773510"/>
              <a:gd name="connsiteY29" fmla="*/ 4795980 h 4801647"/>
              <a:gd name="connsiteX30" fmla="*/ 1397000 w 3773510"/>
              <a:gd name="connsiteY30" fmla="*/ 4783280 h 4801647"/>
              <a:gd name="connsiteX31" fmla="*/ 2813050 w 3773510"/>
              <a:gd name="connsiteY31" fmla="*/ 4776930 h 4801647"/>
              <a:gd name="connsiteX32" fmla="*/ 3581400 w 3773510"/>
              <a:gd name="connsiteY32" fmla="*/ 4757880 h 4801647"/>
              <a:gd name="connsiteX33" fmla="*/ 3543300 w 3773510"/>
              <a:gd name="connsiteY33"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66750 w 3773510"/>
              <a:gd name="connsiteY20" fmla="*/ 3246580 h 4801647"/>
              <a:gd name="connsiteX21" fmla="*/ 590550 w 3773510"/>
              <a:gd name="connsiteY21" fmla="*/ 3576780 h 4801647"/>
              <a:gd name="connsiteX22" fmla="*/ 628650 w 3773510"/>
              <a:gd name="connsiteY22" fmla="*/ 3818080 h 4801647"/>
              <a:gd name="connsiteX23" fmla="*/ 622300 w 3773510"/>
              <a:gd name="connsiteY23" fmla="*/ 4065730 h 4801647"/>
              <a:gd name="connsiteX24" fmla="*/ 520700 w 3773510"/>
              <a:gd name="connsiteY24" fmla="*/ 4256230 h 4801647"/>
              <a:gd name="connsiteX25" fmla="*/ 469900 w 3773510"/>
              <a:gd name="connsiteY25" fmla="*/ 4484830 h 4801647"/>
              <a:gd name="connsiteX26" fmla="*/ 209550 w 3773510"/>
              <a:gd name="connsiteY26" fmla="*/ 4694380 h 4801647"/>
              <a:gd name="connsiteX27" fmla="*/ 0 w 3773510"/>
              <a:gd name="connsiteY27" fmla="*/ 4783280 h 4801647"/>
              <a:gd name="connsiteX28" fmla="*/ 584200 w 3773510"/>
              <a:gd name="connsiteY28" fmla="*/ 4795980 h 4801647"/>
              <a:gd name="connsiteX29" fmla="*/ 1397000 w 3773510"/>
              <a:gd name="connsiteY29" fmla="*/ 4783280 h 4801647"/>
              <a:gd name="connsiteX30" fmla="*/ 2813050 w 3773510"/>
              <a:gd name="connsiteY30" fmla="*/ 4776930 h 4801647"/>
              <a:gd name="connsiteX31" fmla="*/ 3581400 w 3773510"/>
              <a:gd name="connsiteY31" fmla="*/ 4757880 h 4801647"/>
              <a:gd name="connsiteX32" fmla="*/ 3543300 w 3773510"/>
              <a:gd name="connsiteY32"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666750 w 3773510"/>
              <a:gd name="connsiteY19" fmla="*/ 3246580 h 4801647"/>
              <a:gd name="connsiteX20" fmla="*/ 590550 w 3773510"/>
              <a:gd name="connsiteY20" fmla="*/ 3576780 h 4801647"/>
              <a:gd name="connsiteX21" fmla="*/ 628650 w 3773510"/>
              <a:gd name="connsiteY21" fmla="*/ 3818080 h 4801647"/>
              <a:gd name="connsiteX22" fmla="*/ 622300 w 3773510"/>
              <a:gd name="connsiteY22" fmla="*/ 4065730 h 4801647"/>
              <a:gd name="connsiteX23" fmla="*/ 520700 w 3773510"/>
              <a:gd name="connsiteY23" fmla="*/ 4256230 h 4801647"/>
              <a:gd name="connsiteX24" fmla="*/ 469900 w 3773510"/>
              <a:gd name="connsiteY24" fmla="*/ 4484830 h 4801647"/>
              <a:gd name="connsiteX25" fmla="*/ 209550 w 3773510"/>
              <a:gd name="connsiteY25" fmla="*/ 4694380 h 4801647"/>
              <a:gd name="connsiteX26" fmla="*/ 0 w 3773510"/>
              <a:gd name="connsiteY26" fmla="*/ 4783280 h 4801647"/>
              <a:gd name="connsiteX27" fmla="*/ 584200 w 3773510"/>
              <a:gd name="connsiteY27" fmla="*/ 4795980 h 4801647"/>
              <a:gd name="connsiteX28" fmla="*/ 1397000 w 3773510"/>
              <a:gd name="connsiteY28" fmla="*/ 4783280 h 4801647"/>
              <a:gd name="connsiteX29" fmla="*/ 2813050 w 3773510"/>
              <a:gd name="connsiteY29" fmla="*/ 4776930 h 4801647"/>
              <a:gd name="connsiteX30" fmla="*/ 3581400 w 3773510"/>
              <a:gd name="connsiteY30" fmla="*/ 4757880 h 4801647"/>
              <a:gd name="connsiteX31" fmla="*/ 3543300 w 3773510"/>
              <a:gd name="connsiteY31"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666750 w 3773510"/>
              <a:gd name="connsiteY18" fmla="*/ 3246580 h 4801647"/>
              <a:gd name="connsiteX19" fmla="*/ 590550 w 3773510"/>
              <a:gd name="connsiteY19" fmla="*/ 3576780 h 4801647"/>
              <a:gd name="connsiteX20" fmla="*/ 628650 w 3773510"/>
              <a:gd name="connsiteY20" fmla="*/ 3818080 h 4801647"/>
              <a:gd name="connsiteX21" fmla="*/ 622300 w 3773510"/>
              <a:gd name="connsiteY21" fmla="*/ 4065730 h 4801647"/>
              <a:gd name="connsiteX22" fmla="*/ 520700 w 3773510"/>
              <a:gd name="connsiteY22" fmla="*/ 4256230 h 4801647"/>
              <a:gd name="connsiteX23" fmla="*/ 469900 w 3773510"/>
              <a:gd name="connsiteY23" fmla="*/ 4484830 h 4801647"/>
              <a:gd name="connsiteX24" fmla="*/ 209550 w 3773510"/>
              <a:gd name="connsiteY24" fmla="*/ 4694380 h 4801647"/>
              <a:gd name="connsiteX25" fmla="*/ 0 w 3773510"/>
              <a:gd name="connsiteY25" fmla="*/ 4783280 h 4801647"/>
              <a:gd name="connsiteX26" fmla="*/ 584200 w 3773510"/>
              <a:gd name="connsiteY26" fmla="*/ 4795980 h 4801647"/>
              <a:gd name="connsiteX27" fmla="*/ 1397000 w 3773510"/>
              <a:gd name="connsiteY27" fmla="*/ 4783280 h 4801647"/>
              <a:gd name="connsiteX28" fmla="*/ 2813050 w 3773510"/>
              <a:gd name="connsiteY28" fmla="*/ 4776930 h 4801647"/>
              <a:gd name="connsiteX29" fmla="*/ 3581400 w 3773510"/>
              <a:gd name="connsiteY29" fmla="*/ 4757880 h 4801647"/>
              <a:gd name="connsiteX30" fmla="*/ 3543300 w 3773510"/>
              <a:gd name="connsiteY3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76300 w 3773510"/>
              <a:gd name="connsiteY17" fmla="*/ 2992580 h 4801647"/>
              <a:gd name="connsiteX18" fmla="*/ 666750 w 3773510"/>
              <a:gd name="connsiteY18" fmla="*/ 3246580 h 4801647"/>
              <a:gd name="connsiteX19" fmla="*/ 590550 w 3773510"/>
              <a:gd name="connsiteY19" fmla="*/ 3576780 h 4801647"/>
              <a:gd name="connsiteX20" fmla="*/ 628650 w 3773510"/>
              <a:gd name="connsiteY20" fmla="*/ 3818080 h 4801647"/>
              <a:gd name="connsiteX21" fmla="*/ 622300 w 3773510"/>
              <a:gd name="connsiteY21" fmla="*/ 4065730 h 4801647"/>
              <a:gd name="connsiteX22" fmla="*/ 520700 w 3773510"/>
              <a:gd name="connsiteY22" fmla="*/ 4256230 h 4801647"/>
              <a:gd name="connsiteX23" fmla="*/ 469900 w 3773510"/>
              <a:gd name="connsiteY23" fmla="*/ 4484830 h 4801647"/>
              <a:gd name="connsiteX24" fmla="*/ 209550 w 3773510"/>
              <a:gd name="connsiteY24" fmla="*/ 4694380 h 4801647"/>
              <a:gd name="connsiteX25" fmla="*/ 0 w 3773510"/>
              <a:gd name="connsiteY25" fmla="*/ 4783280 h 4801647"/>
              <a:gd name="connsiteX26" fmla="*/ 584200 w 3773510"/>
              <a:gd name="connsiteY26" fmla="*/ 4795980 h 4801647"/>
              <a:gd name="connsiteX27" fmla="*/ 1397000 w 3773510"/>
              <a:gd name="connsiteY27" fmla="*/ 4783280 h 4801647"/>
              <a:gd name="connsiteX28" fmla="*/ 2813050 w 3773510"/>
              <a:gd name="connsiteY28" fmla="*/ 4776930 h 4801647"/>
              <a:gd name="connsiteX29" fmla="*/ 3581400 w 3773510"/>
              <a:gd name="connsiteY29" fmla="*/ 4757880 h 4801647"/>
              <a:gd name="connsiteX30" fmla="*/ 3543300 w 3773510"/>
              <a:gd name="connsiteY3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992580 h 4801647"/>
              <a:gd name="connsiteX17" fmla="*/ 666750 w 3773510"/>
              <a:gd name="connsiteY17" fmla="*/ 3246580 h 4801647"/>
              <a:gd name="connsiteX18" fmla="*/ 590550 w 3773510"/>
              <a:gd name="connsiteY18" fmla="*/ 3576780 h 4801647"/>
              <a:gd name="connsiteX19" fmla="*/ 628650 w 3773510"/>
              <a:gd name="connsiteY19" fmla="*/ 3818080 h 4801647"/>
              <a:gd name="connsiteX20" fmla="*/ 622300 w 3773510"/>
              <a:gd name="connsiteY20" fmla="*/ 4065730 h 4801647"/>
              <a:gd name="connsiteX21" fmla="*/ 520700 w 3773510"/>
              <a:gd name="connsiteY21" fmla="*/ 4256230 h 4801647"/>
              <a:gd name="connsiteX22" fmla="*/ 469900 w 3773510"/>
              <a:gd name="connsiteY22" fmla="*/ 4484830 h 4801647"/>
              <a:gd name="connsiteX23" fmla="*/ 209550 w 3773510"/>
              <a:gd name="connsiteY23" fmla="*/ 4694380 h 4801647"/>
              <a:gd name="connsiteX24" fmla="*/ 0 w 3773510"/>
              <a:gd name="connsiteY24" fmla="*/ 4783280 h 4801647"/>
              <a:gd name="connsiteX25" fmla="*/ 584200 w 3773510"/>
              <a:gd name="connsiteY25" fmla="*/ 4795980 h 4801647"/>
              <a:gd name="connsiteX26" fmla="*/ 1397000 w 3773510"/>
              <a:gd name="connsiteY26" fmla="*/ 4783280 h 4801647"/>
              <a:gd name="connsiteX27" fmla="*/ 2813050 w 3773510"/>
              <a:gd name="connsiteY27" fmla="*/ 4776930 h 4801647"/>
              <a:gd name="connsiteX28" fmla="*/ 3581400 w 3773510"/>
              <a:gd name="connsiteY28" fmla="*/ 4757880 h 4801647"/>
              <a:gd name="connsiteX29" fmla="*/ 3543300 w 3773510"/>
              <a:gd name="connsiteY29"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876300 w 3773510"/>
              <a:gd name="connsiteY15" fmla="*/ 2992580 h 4801647"/>
              <a:gd name="connsiteX16" fmla="*/ 666750 w 3773510"/>
              <a:gd name="connsiteY16" fmla="*/ 3246580 h 4801647"/>
              <a:gd name="connsiteX17" fmla="*/ 590550 w 3773510"/>
              <a:gd name="connsiteY17" fmla="*/ 3576780 h 4801647"/>
              <a:gd name="connsiteX18" fmla="*/ 628650 w 3773510"/>
              <a:gd name="connsiteY18" fmla="*/ 3818080 h 4801647"/>
              <a:gd name="connsiteX19" fmla="*/ 622300 w 3773510"/>
              <a:gd name="connsiteY19" fmla="*/ 4065730 h 4801647"/>
              <a:gd name="connsiteX20" fmla="*/ 520700 w 3773510"/>
              <a:gd name="connsiteY20" fmla="*/ 4256230 h 4801647"/>
              <a:gd name="connsiteX21" fmla="*/ 469900 w 3773510"/>
              <a:gd name="connsiteY21" fmla="*/ 4484830 h 4801647"/>
              <a:gd name="connsiteX22" fmla="*/ 209550 w 3773510"/>
              <a:gd name="connsiteY22" fmla="*/ 4694380 h 4801647"/>
              <a:gd name="connsiteX23" fmla="*/ 0 w 3773510"/>
              <a:gd name="connsiteY23" fmla="*/ 4783280 h 4801647"/>
              <a:gd name="connsiteX24" fmla="*/ 584200 w 3773510"/>
              <a:gd name="connsiteY24" fmla="*/ 4795980 h 4801647"/>
              <a:gd name="connsiteX25" fmla="*/ 1397000 w 3773510"/>
              <a:gd name="connsiteY25" fmla="*/ 4783280 h 4801647"/>
              <a:gd name="connsiteX26" fmla="*/ 2813050 w 3773510"/>
              <a:gd name="connsiteY26" fmla="*/ 4776930 h 4801647"/>
              <a:gd name="connsiteX27" fmla="*/ 3581400 w 3773510"/>
              <a:gd name="connsiteY27" fmla="*/ 4757880 h 4801647"/>
              <a:gd name="connsiteX28" fmla="*/ 3543300 w 3773510"/>
              <a:gd name="connsiteY2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876300 w 3773510"/>
              <a:gd name="connsiteY14" fmla="*/ 2992580 h 4801647"/>
              <a:gd name="connsiteX15" fmla="*/ 666750 w 3773510"/>
              <a:gd name="connsiteY15" fmla="*/ 3246580 h 4801647"/>
              <a:gd name="connsiteX16" fmla="*/ 590550 w 3773510"/>
              <a:gd name="connsiteY16" fmla="*/ 3576780 h 4801647"/>
              <a:gd name="connsiteX17" fmla="*/ 628650 w 3773510"/>
              <a:gd name="connsiteY17" fmla="*/ 3818080 h 4801647"/>
              <a:gd name="connsiteX18" fmla="*/ 622300 w 3773510"/>
              <a:gd name="connsiteY18" fmla="*/ 4065730 h 4801647"/>
              <a:gd name="connsiteX19" fmla="*/ 520700 w 3773510"/>
              <a:gd name="connsiteY19" fmla="*/ 4256230 h 4801647"/>
              <a:gd name="connsiteX20" fmla="*/ 469900 w 3773510"/>
              <a:gd name="connsiteY20" fmla="*/ 4484830 h 4801647"/>
              <a:gd name="connsiteX21" fmla="*/ 209550 w 3773510"/>
              <a:gd name="connsiteY21" fmla="*/ 4694380 h 4801647"/>
              <a:gd name="connsiteX22" fmla="*/ 0 w 3773510"/>
              <a:gd name="connsiteY22" fmla="*/ 4783280 h 4801647"/>
              <a:gd name="connsiteX23" fmla="*/ 584200 w 3773510"/>
              <a:gd name="connsiteY23" fmla="*/ 4795980 h 4801647"/>
              <a:gd name="connsiteX24" fmla="*/ 1397000 w 3773510"/>
              <a:gd name="connsiteY24" fmla="*/ 4783280 h 4801647"/>
              <a:gd name="connsiteX25" fmla="*/ 2813050 w 3773510"/>
              <a:gd name="connsiteY25" fmla="*/ 4776930 h 4801647"/>
              <a:gd name="connsiteX26" fmla="*/ 3581400 w 3773510"/>
              <a:gd name="connsiteY26" fmla="*/ 4757880 h 4801647"/>
              <a:gd name="connsiteX27" fmla="*/ 3543300 w 3773510"/>
              <a:gd name="connsiteY27"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03300 w 3773510"/>
              <a:gd name="connsiteY12" fmla="*/ 2738580 h 4801647"/>
              <a:gd name="connsiteX13" fmla="*/ 876300 w 3773510"/>
              <a:gd name="connsiteY13" fmla="*/ 2992580 h 4801647"/>
              <a:gd name="connsiteX14" fmla="*/ 666750 w 3773510"/>
              <a:gd name="connsiteY14" fmla="*/ 3246580 h 4801647"/>
              <a:gd name="connsiteX15" fmla="*/ 590550 w 3773510"/>
              <a:gd name="connsiteY15" fmla="*/ 3576780 h 4801647"/>
              <a:gd name="connsiteX16" fmla="*/ 628650 w 3773510"/>
              <a:gd name="connsiteY16" fmla="*/ 3818080 h 4801647"/>
              <a:gd name="connsiteX17" fmla="*/ 622300 w 3773510"/>
              <a:gd name="connsiteY17" fmla="*/ 4065730 h 4801647"/>
              <a:gd name="connsiteX18" fmla="*/ 520700 w 3773510"/>
              <a:gd name="connsiteY18" fmla="*/ 4256230 h 4801647"/>
              <a:gd name="connsiteX19" fmla="*/ 469900 w 3773510"/>
              <a:gd name="connsiteY19" fmla="*/ 4484830 h 4801647"/>
              <a:gd name="connsiteX20" fmla="*/ 209550 w 3773510"/>
              <a:gd name="connsiteY20" fmla="*/ 4694380 h 4801647"/>
              <a:gd name="connsiteX21" fmla="*/ 0 w 3773510"/>
              <a:gd name="connsiteY21" fmla="*/ 4783280 h 4801647"/>
              <a:gd name="connsiteX22" fmla="*/ 584200 w 3773510"/>
              <a:gd name="connsiteY22" fmla="*/ 4795980 h 4801647"/>
              <a:gd name="connsiteX23" fmla="*/ 1397000 w 3773510"/>
              <a:gd name="connsiteY23" fmla="*/ 4783280 h 4801647"/>
              <a:gd name="connsiteX24" fmla="*/ 2813050 w 3773510"/>
              <a:gd name="connsiteY24" fmla="*/ 4776930 h 4801647"/>
              <a:gd name="connsiteX25" fmla="*/ 3581400 w 3773510"/>
              <a:gd name="connsiteY25" fmla="*/ 4757880 h 4801647"/>
              <a:gd name="connsiteX26" fmla="*/ 3543300 w 3773510"/>
              <a:gd name="connsiteY2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003300 w 3773510"/>
              <a:gd name="connsiteY11" fmla="*/ 2738580 h 4801647"/>
              <a:gd name="connsiteX12" fmla="*/ 876300 w 3773510"/>
              <a:gd name="connsiteY12" fmla="*/ 2992580 h 4801647"/>
              <a:gd name="connsiteX13" fmla="*/ 666750 w 3773510"/>
              <a:gd name="connsiteY13" fmla="*/ 3246580 h 4801647"/>
              <a:gd name="connsiteX14" fmla="*/ 590550 w 3773510"/>
              <a:gd name="connsiteY14" fmla="*/ 3576780 h 4801647"/>
              <a:gd name="connsiteX15" fmla="*/ 628650 w 3773510"/>
              <a:gd name="connsiteY15" fmla="*/ 3818080 h 4801647"/>
              <a:gd name="connsiteX16" fmla="*/ 622300 w 3773510"/>
              <a:gd name="connsiteY16" fmla="*/ 4065730 h 4801647"/>
              <a:gd name="connsiteX17" fmla="*/ 520700 w 3773510"/>
              <a:gd name="connsiteY17" fmla="*/ 4256230 h 4801647"/>
              <a:gd name="connsiteX18" fmla="*/ 469900 w 3773510"/>
              <a:gd name="connsiteY18" fmla="*/ 4484830 h 4801647"/>
              <a:gd name="connsiteX19" fmla="*/ 209550 w 3773510"/>
              <a:gd name="connsiteY19" fmla="*/ 4694380 h 4801647"/>
              <a:gd name="connsiteX20" fmla="*/ 0 w 3773510"/>
              <a:gd name="connsiteY20" fmla="*/ 4783280 h 4801647"/>
              <a:gd name="connsiteX21" fmla="*/ 584200 w 3773510"/>
              <a:gd name="connsiteY21" fmla="*/ 4795980 h 4801647"/>
              <a:gd name="connsiteX22" fmla="*/ 1397000 w 3773510"/>
              <a:gd name="connsiteY22" fmla="*/ 4783280 h 4801647"/>
              <a:gd name="connsiteX23" fmla="*/ 2813050 w 3773510"/>
              <a:gd name="connsiteY23" fmla="*/ 4776930 h 4801647"/>
              <a:gd name="connsiteX24" fmla="*/ 3581400 w 3773510"/>
              <a:gd name="connsiteY24" fmla="*/ 4757880 h 4801647"/>
              <a:gd name="connsiteX25" fmla="*/ 3543300 w 3773510"/>
              <a:gd name="connsiteY2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003300 w 3773510"/>
              <a:gd name="connsiteY10" fmla="*/ 2738580 h 4801647"/>
              <a:gd name="connsiteX11" fmla="*/ 876300 w 3773510"/>
              <a:gd name="connsiteY11" fmla="*/ 2992580 h 4801647"/>
              <a:gd name="connsiteX12" fmla="*/ 666750 w 3773510"/>
              <a:gd name="connsiteY12" fmla="*/ 3246580 h 4801647"/>
              <a:gd name="connsiteX13" fmla="*/ 590550 w 3773510"/>
              <a:gd name="connsiteY13" fmla="*/ 3576780 h 4801647"/>
              <a:gd name="connsiteX14" fmla="*/ 628650 w 3773510"/>
              <a:gd name="connsiteY14" fmla="*/ 3818080 h 4801647"/>
              <a:gd name="connsiteX15" fmla="*/ 622300 w 3773510"/>
              <a:gd name="connsiteY15" fmla="*/ 4065730 h 4801647"/>
              <a:gd name="connsiteX16" fmla="*/ 520700 w 3773510"/>
              <a:gd name="connsiteY16" fmla="*/ 4256230 h 4801647"/>
              <a:gd name="connsiteX17" fmla="*/ 469900 w 3773510"/>
              <a:gd name="connsiteY17" fmla="*/ 4484830 h 4801647"/>
              <a:gd name="connsiteX18" fmla="*/ 209550 w 3773510"/>
              <a:gd name="connsiteY18" fmla="*/ 4694380 h 4801647"/>
              <a:gd name="connsiteX19" fmla="*/ 0 w 3773510"/>
              <a:gd name="connsiteY19" fmla="*/ 4783280 h 4801647"/>
              <a:gd name="connsiteX20" fmla="*/ 584200 w 3773510"/>
              <a:gd name="connsiteY20" fmla="*/ 4795980 h 4801647"/>
              <a:gd name="connsiteX21" fmla="*/ 1397000 w 3773510"/>
              <a:gd name="connsiteY21" fmla="*/ 4783280 h 4801647"/>
              <a:gd name="connsiteX22" fmla="*/ 2813050 w 3773510"/>
              <a:gd name="connsiteY22" fmla="*/ 4776930 h 4801647"/>
              <a:gd name="connsiteX23" fmla="*/ 3581400 w 3773510"/>
              <a:gd name="connsiteY23" fmla="*/ 4757880 h 4801647"/>
              <a:gd name="connsiteX24" fmla="*/ 3543300 w 3773510"/>
              <a:gd name="connsiteY24" fmla="*/ 338280 h 4801647"/>
              <a:gd name="connsiteX0" fmla="*/ 3543300 w 3581400"/>
              <a:gd name="connsiteY0" fmla="*/ 338280 h 4801647"/>
              <a:gd name="connsiteX1" fmla="*/ 1066800 w 3581400"/>
              <a:gd name="connsiteY1" fmla="*/ 363680 h 4801647"/>
              <a:gd name="connsiteX2" fmla="*/ 1282700 w 3581400"/>
              <a:gd name="connsiteY2" fmla="*/ 592280 h 4801647"/>
              <a:gd name="connsiteX3" fmla="*/ 1511300 w 3581400"/>
              <a:gd name="connsiteY3" fmla="*/ 846280 h 4801647"/>
              <a:gd name="connsiteX4" fmla="*/ 1663700 w 3581400"/>
              <a:gd name="connsiteY4" fmla="*/ 1125680 h 4801647"/>
              <a:gd name="connsiteX5" fmla="*/ 1701800 w 3581400"/>
              <a:gd name="connsiteY5" fmla="*/ 1474930 h 4801647"/>
              <a:gd name="connsiteX6" fmla="*/ 1593850 w 3581400"/>
              <a:gd name="connsiteY6" fmla="*/ 1938480 h 4801647"/>
              <a:gd name="connsiteX7" fmla="*/ 1498600 w 3581400"/>
              <a:gd name="connsiteY7" fmla="*/ 2217880 h 4801647"/>
              <a:gd name="connsiteX8" fmla="*/ 1435100 w 3581400"/>
              <a:gd name="connsiteY8" fmla="*/ 2395680 h 4801647"/>
              <a:gd name="connsiteX9" fmla="*/ 1295400 w 3581400"/>
              <a:gd name="connsiteY9" fmla="*/ 2560780 h 4801647"/>
              <a:gd name="connsiteX10" fmla="*/ 1003300 w 3581400"/>
              <a:gd name="connsiteY10" fmla="*/ 2738580 h 4801647"/>
              <a:gd name="connsiteX11" fmla="*/ 876300 w 3581400"/>
              <a:gd name="connsiteY11" fmla="*/ 2992580 h 4801647"/>
              <a:gd name="connsiteX12" fmla="*/ 666750 w 3581400"/>
              <a:gd name="connsiteY12" fmla="*/ 3246580 h 4801647"/>
              <a:gd name="connsiteX13" fmla="*/ 590550 w 3581400"/>
              <a:gd name="connsiteY13" fmla="*/ 3576780 h 4801647"/>
              <a:gd name="connsiteX14" fmla="*/ 628650 w 3581400"/>
              <a:gd name="connsiteY14" fmla="*/ 3818080 h 4801647"/>
              <a:gd name="connsiteX15" fmla="*/ 622300 w 3581400"/>
              <a:gd name="connsiteY15" fmla="*/ 4065730 h 4801647"/>
              <a:gd name="connsiteX16" fmla="*/ 520700 w 3581400"/>
              <a:gd name="connsiteY16" fmla="*/ 4256230 h 4801647"/>
              <a:gd name="connsiteX17" fmla="*/ 469900 w 3581400"/>
              <a:gd name="connsiteY17" fmla="*/ 4484830 h 4801647"/>
              <a:gd name="connsiteX18" fmla="*/ 209550 w 3581400"/>
              <a:gd name="connsiteY18" fmla="*/ 4694380 h 4801647"/>
              <a:gd name="connsiteX19" fmla="*/ 0 w 3581400"/>
              <a:gd name="connsiteY19" fmla="*/ 4783280 h 4801647"/>
              <a:gd name="connsiteX20" fmla="*/ 584200 w 3581400"/>
              <a:gd name="connsiteY20" fmla="*/ 4795980 h 4801647"/>
              <a:gd name="connsiteX21" fmla="*/ 1397000 w 3581400"/>
              <a:gd name="connsiteY21" fmla="*/ 4783280 h 4801647"/>
              <a:gd name="connsiteX22" fmla="*/ 2813050 w 3581400"/>
              <a:gd name="connsiteY22" fmla="*/ 4776930 h 4801647"/>
              <a:gd name="connsiteX23" fmla="*/ 3581400 w 3581400"/>
              <a:gd name="connsiteY23" fmla="*/ 4757880 h 4801647"/>
              <a:gd name="connsiteX24" fmla="*/ 3543300 w 3581400"/>
              <a:gd name="connsiteY24" fmla="*/ 338280 h 4801647"/>
              <a:gd name="connsiteX0" fmla="*/ 3543300 w 3581400"/>
              <a:gd name="connsiteY0" fmla="*/ 0 h 4463367"/>
              <a:gd name="connsiteX1" fmla="*/ 1066800 w 3581400"/>
              <a:gd name="connsiteY1" fmla="*/ 25400 h 4463367"/>
              <a:gd name="connsiteX2" fmla="*/ 1282700 w 3581400"/>
              <a:gd name="connsiteY2" fmla="*/ 254000 h 4463367"/>
              <a:gd name="connsiteX3" fmla="*/ 1511300 w 3581400"/>
              <a:gd name="connsiteY3" fmla="*/ 508000 h 4463367"/>
              <a:gd name="connsiteX4" fmla="*/ 1663700 w 3581400"/>
              <a:gd name="connsiteY4" fmla="*/ 787400 h 4463367"/>
              <a:gd name="connsiteX5" fmla="*/ 1701800 w 3581400"/>
              <a:gd name="connsiteY5" fmla="*/ 1136650 h 4463367"/>
              <a:gd name="connsiteX6" fmla="*/ 1593850 w 3581400"/>
              <a:gd name="connsiteY6" fmla="*/ 1600200 h 4463367"/>
              <a:gd name="connsiteX7" fmla="*/ 1498600 w 3581400"/>
              <a:gd name="connsiteY7" fmla="*/ 1879600 h 4463367"/>
              <a:gd name="connsiteX8" fmla="*/ 1435100 w 3581400"/>
              <a:gd name="connsiteY8" fmla="*/ 2057400 h 4463367"/>
              <a:gd name="connsiteX9" fmla="*/ 1295400 w 3581400"/>
              <a:gd name="connsiteY9" fmla="*/ 2222500 h 4463367"/>
              <a:gd name="connsiteX10" fmla="*/ 1003300 w 3581400"/>
              <a:gd name="connsiteY10" fmla="*/ 2400300 h 4463367"/>
              <a:gd name="connsiteX11" fmla="*/ 876300 w 3581400"/>
              <a:gd name="connsiteY11" fmla="*/ 2654300 h 4463367"/>
              <a:gd name="connsiteX12" fmla="*/ 666750 w 3581400"/>
              <a:gd name="connsiteY12" fmla="*/ 2908300 h 4463367"/>
              <a:gd name="connsiteX13" fmla="*/ 590550 w 3581400"/>
              <a:gd name="connsiteY13" fmla="*/ 3238500 h 4463367"/>
              <a:gd name="connsiteX14" fmla="*/ 628650 w 3581400"/>
              <a:gd name="connsiteY14" fmla="*/ 3479800 h 4463367"/>
              <a:gd name="connsiteX15" fmla="*/ 622300 w 3581400"/>
              <a:gd name="connsiteY15" fmla="*/ 3727450 h 4463367"/>
              <a:gd name="connsiteX16" fmla="*/ 520700 w 3581400"/>
              <a:gd name="connsiteY16" fmla="*/ 3917950 h 4463367"/>
              <a:gd name="connsiteX17" fmla="*/ 469900 w 3581400"/>
              <a:gd name="connsiteY17" fmla="*/ 4146550 h 4463367"/>
              <a:gd name="connsiteX18" fmla="*/ 209550 w 3581400"/>
              <a:gd name="connsiteY18" fmla="*/ 4356100 h 4463367"/>
              <a:gd name="connsiteX19" fmla="*/ 0 w 3581400"/>
              <a:gd name="connsiteY19" fmla="*/ 4445000 h 4463367"/>
              <a:gd name="connsiteX20" fmla="*/ 584200 w 3581400"/>
              <a:gd name="connsiteY20" fmla="*/ 4457700 h 4463367"/>
              <a:gd name="connsiteX21" fmla="*/ 1397000 w 3581400"/>
              <a:gd name="connsiteY21" fmla="*/ 4445000 h 4463367"/>
              <a:gd name="connsiteX22" fmla="*/ 2813050 w 3581400"/>
              <a:gd name="connsiteY22" fmla="*/ 4438650 h 4463367"/>
              <a:gd name="connsiteX23" fmla="*/ 3581400 w 3581400"/>
              <a:gd name="connsiteY23" fmla="*/ 4419600 h 4463367"/>
              <a:gd name="connsiteX24" fmla="*/ 3543300 w 3581400"/>
              <a:gd name="connsiteY24" fmla="*/ 0 h 4463367"/>
              <a:gd name="connsiteX0" fmla="*/ 3543300 w 3581400"/>
              <a:gd name="connsiteY0" fmla="*/ 0 h 4463367"/>
              <a:gd name="connsiteX1" fmla="*/ 1066800 w 3581400"/>
              <a:gd name="connsiteY1" fmla="*/ 25400 h 4463367"/>
              <a:gd name="connsiteX2" fmla="*/ 1282700 w 3581400"/>
              <a:gd name="connsiteY2" fmla="*/ 254000 h 4463367"/>
              <a:gd name="connsiteX3" fmla="*/ 1511300 w 3581400"/>
              <a:gd name="connsiteY3" fmla="*/ 508000 h 4463367"/>
              <a:gd name="connsiteX4" fmla="*/ 1663700 w 3581400"/>
              <a:gd name="connsiteY4" fmla="*/ 787400 h 4463367"/>
              <a:gd name="connsiteX5" fmla="*/ 1701800 w 3581400"/>
              <a:gd name="connsiteY5" fmla="*/ 1136650 h 4463367"/>
              <a:gd name="connsiteX6" fmla="*/ 1593850 w 3581400"/>
              <a:gd name="connsiteY6" fmla="*/ 1600200 h 4463367"/>
              <a:gd name="connsiteX7" fmla="*/ 1498600 w 3581400"/>
              <a:gd name="connsiteY7" fmla="*/ 1879600 h 4463367"/>
              <a:gd name="connsiteX8" fmla="*/ 1435100 w 3581400"/>
              <a:gd name="connsiteY8" fmla="*/ 2057400 h 4463367"/>
              <a:gd name="connsiteX9" fmla="*/ 1295400 w 3581400"/>
              <a:gd name="connsiteY9" fmla="*/ 2222500 h 4463367"/>
              <a:gd name="connsiteX10" fmla="*/ 1003300 w 3581400"/>
              <a:gd name="connsiteY10" fmla="*/ 2400300 h 4463367"/>
              <a:gd name="connsiteX11" fmla="*/ 876300 w 3581400"/>
              <a:gd name="connsiteY11" fmla="*/ 2654300 h 4463367"/>
              <a:gd name="connsiteX12" fmla="*/ 666750 w 3581400"/>
              <a:gd name="connsiteY12" fmla="*/ 2908300 h 4463367"/>
              <a:gd name="connsiteX13" fmla="*/ 590550 w 3581400"/>
              <a:gd name="connsiteY13" fmla="*/ 3238500 h 4463367"/>
              <a:gd name="connsiteX14" fmla="*/ 628650 w 3581400"/>
              <a:gd name="connsiteY14" fmla="*/ 3479800 h 4463367"/>
              <a:gd name="connsiteX15" fmla="*/ 622300 w 3581400"/>
              <a:gd name="connsiteY15" fmla="*/ 3727450 h 4463367"/>
              <a:gd name="connsiteX16" fmla="*/ 520700 w 3581400"/>
              <a:gd name="connsiteY16" fmla="*/ 3917950 h 4463367"/>
              <a:gd name="connsiteX17" fmla="*/ 469900 w 3581400"/>
              <a:gd name="connsiteY17" fmla="*/ 4146550 h 4463367"/>
              <a:gd name="connsiteX18" fmla="*/ 209550 w 3581400"/>
              <a:gd name="connsiteY18" fmla="*/ 4356100 h 4463367"/>
              <a:gd name="connsiteX19" fmla="*/ 0 w 3581400"/>
              <a:gd name="connsiteY19" fmla="*/ 4445000 h 4463367"/>
              <a:gd name="connsiteX20" fmla="*/ 584200 w 3581400"/>
              <a:gd name="connsiteY20" fmla="*/ 4457700 h 4463367"/>
              <a:gd name="connsiteX21" fmla="*/ 1397000 w 3581400"/>
              <a:gd name="connsiteY21" fmla="*/ 4445000 h 4463367"/>
              <a:gd name="connsiteX22" fmla="*/ 2813050 w 3581400"/>
              <a:gd name="connsiteY22" fmla="*/ 4438650 h 4463367"/>
              <a:gd name="connsiteX23" fmla="*/ 3581400 w 3581400"/>
              <a:gd name="connsiteY23" fmla="*/ 4419600 h 4463367"/>
              <a:gd name="connsiteX24" fmla="*/ 3543300 w 3581400"/>
              <a:gd name="connsiteY24" fmla="*/ 0 h 4463367"/>
              <a:gd name="connsiteX0" fmla="*/ 3543300 w 3556000"/>
              <a:gd name="connsiteY0" fmla="*/ 0 h 4463367"/>
              <a:gd name="connsiteX1" fmla="*/ 1066800 w 3556000"/>
              <a:gd name="connsiteY1" fmla="*/ 25400 h 4463367"/>
              <a:gd name="connsiteX2" fmla="*/ 1282700 w 3556000"/>
              <a:gd name="connsiteY2" fmla="*/ 254000 h 4463367"/>
              <a:gd name="connsiteX3" fmla="*/ 1511300 w 3556000"/>
              <a:gd name="connsiteY3" fmla="*/ 508000 h 4463367"/>
              <a:gd name="connsiteX4" fmla="*/ 1663700 w 3556000"/>
              <a:gd name="connsiteY4" fmla="*/ 787400 h 4463367"/>
              <a:gd name="connsiteX5" fmla="*/ 1701800 w 3556000"/>
              <a:gd name="connsiteY5" fmla="*/ 1136650 h 4463367"/>
              <a:gd name="connsiteX6" fmla="*/ 1593850 w 3556000"/>
              <a:gd name="connsiteY6" fmla="*/ 1600200 h 4463367"/>
              <a:gd name="connsiteX7" fmla="*/ 1498600 w 3556000"/>
              <a:gd name="connsiteY7" fmla="*/ 1879600 h 4463367"/>
              <a:gd name="connsiteX8" fmla="*/ 1435100 w 3556000"/>
              <a:gd name="connsiteY8" fmla="*/ 2057400 h 4463367"/>
              <a:gd name="connsiteX9" fmla="*/ 1295400 w 3556000"/>
              <a:gd name="connsiteY9" fmla="*/ 2222500 h 4463367"/>
              <a:gd name="connsiteX10" fmla="*/ 1003300 w 3556000"/>
              <a:gd name="connsiteY10" fmla="*/ 2400300 h 4463367"/>
              <a:gd name="connsiteX11" fmla="*/ 876300 w 3556000"/>
              <a:gd name="connsiteY11" fmla="*/ 2654300 h 4463367"/>
              <a:gd name="connsiteX12" fmla="*/ 666750 w 3556000"/>
              <a:gd name="connsiteY12" fmla="*/ 2908300 h 4463367"/>
              <a:gd name="connsiteX13" fmla="*/ 590550 w 3556000"/>
              <a:gd name="connsiteY13" fmla="*/ 3238500 h 4463367"/>
              <a:gd name="connsiteX14" fmla="*/ 628650 w 3556000"/>
              <a:gd name="connsiteY14" fmla="*/ 3479800 h 4463367"/>
              <a:gd name="connsiteX15" fmla="*/ 622300 w 3556000"/>
              <a:gd name="connsiteY15" fmla="*/ 3727450 h 4463367"/>
              <a:gd name="connsiteX16" fmla="*/ 520700 w 3556000"/>
              <a:gd name="connsiteY16" fmla="*/ 3917950 h 4463367"/>
              <a:gd name="connsiteX17" fmla="*/ 469900 w 3556000"/>
              <a:gd name="connsiteY17" fmla="*/ 4146550 h 4463367"/>
              <a:gd name="connsiteX18" fmla="*/ 209550 w 3556000"/>
              <a:gd name="connsiteY18" fmla="*/ 4356100 h 4463367"/>
              <a:gd name="connsiteX19" fmla="*/ 0 w 3556000"/>
              <a:gd name="connsiteY19" fmla="*/ 4445000 h 4463367"/>
              <a:gd name="connsiteX20" fmla="*/ 584200 w 3556000"/>
              <a:gd name="connsiteY20" fmla="*/ 4457700 h 4463367"/>
              <a:gd name="connsiteX21" fmla="*/ 1397000 w 3556000"/>
              <a:gd name="connsiteY21" fmla="*/ 4445000 h 4463367"/>
              <a:gd name="connsiteX22" fmla="*/ 2813050 w 3556000"/>
              <a:gd name="connsiteY22" fmla="*/ 4438650 h 4463367"/>
              <a:gd name="connsiteX23" fmla="*/ 3556000 w 3556000"/>
              <a:gd name="connsiteY23" fmla="*/ 4413250 h 4463367"/>
              <a:gd name="connsiteX24" fmla="*/ 3543300 w 3556000"/>
              <a:gd name="connsiteY24" fmla="*/ 0 h 4463367"/>
              <a:gd name="connsiteX0" fmla="*/ 3543300 w 3556000"/>
              <a:gd name="connsiteY0" fmla="*/ 0 h 4463367"/>
              <a:gd name="connsiteX1" fmla="*/ 1047750 w 3556000"/>
              <a:gd name="connsiteY1" fmla="*/ 6350 h 4463367"/>
              <a:gd name="connsiteX2" fmla="*/ 1282700 w 3556000"/>
              <a:gd name="connsiteY2" fmla="*/ 254000 h 4463367"/>
              <a:gd name="connsiteX3" fmla="*/ 1511300 w 3556000"/>
              <a:gd name="connsiteY3" fmla="*/ 508000 h 4463367"/>
              <a:gd name="connsiteX4" fmla="*/ 1663700 w 3556000"/>
              <a:gd name="connsiteY4" fmla="*/ 787400 h 4463367"/>
              <a:gd name="connsiteX5" fmla="*/ 1701800 w 3556000"/>
              <a:gd name="connsiteY5" fmla="*/ 1136650 h 4463367"/>
              <a:gd name="connsiteX6" fmla="*/ 1593850 w 3556000"/>
              <a:gd name="connsiteY6" fmla="*/ 1600200 h 4463367"/>
              <a:gd name="connsiteX7" fmla="*/ 1498600 w 3556000"/>
              <a:gd name="connsiteY7" fmla="*/ 1879600 h 4463367"/>
              <a:gd name="connsiteX8" fmla="*/ 1435100 w 3556000"/>
              <a:gd name="connsiteY8" fmla="*/ 2057400 h 4463367"/>
              <a:gd name="connsiteX9" fmla="*/ 1295400 w 3556000"/>
              <a:gd name="connsiteY9" fmla="*/ 2222500 h 4463367"/>
              <a:gd name="connsiteX10" fmla="*/ 1003300 w 3556000"/>
              <a:gd name="connsiteY10" fmla="*/ 2400300 h 4463367"/>
              <a:gd name="connsiteX11" fmla="*/ 876300 w 3556000"/>
              <a:gd name="connsiteY11" fmla="*/ 2654300 h 4463367"/>
              <a:gd name="connsiteX12" fmla="*/ 666750 w 3556000"/>
              <a:gd name="connsiteY12" fmla="*/ 2908300 h 4463367"/>
              <a:gd name="connsiteX13" fmla="*/ 590550 w 3556000"/>
              <a:gd name="connsiteY13" fmla="*/ 3238500 h 4463367"/>
              <a:gd name="connsiteX14" fmla="*/ 628650 w 3556000"/>
              <a:gd name="connsiteY14" fmla="*/ 3479800 h 4463367"/>
              <a:gd name="connsiteX15" fmla="*/ 622300 w 3556000"/>
              <a:gd name="connsiteY15" fmla="*/ 3727450 h 4463367"/>
              <a:gd name="connsiteX16" fmla="*/ 520700 w 3556000"/>
              <a:gd name="connsiteY16" fmla="*/ 3917950 h 4463367"/>
              <a:gd name="connsiteX17" fmla="*/ 469900 w 3556000"/>
              <a:gd name="connsiteY17" fmla="*/ 4146550 h 4463367"/>
              <a:gd name="connsiteX18" fmla="*/ 209550 w 3556000"/>
              <a:gd name="connsiteY18" fmla="*/ 4356100 h 4463367"/>
              <a:gd name="connsiteX19" fmla="*/ 0 w 3556000"/>
              <a:gd name="connsiteY19" fmla="*/ 4445000 h 4463367"/>
              <a:gd name="connsiteX20" fmla="*/ 584200 w 3556000"/>
              <a:gd name="connsiteY20" fmla="*/ 4457700 h 4463367"/>
              <a:gd name="connsiteX21" fmla="*/ 1397000 w 3556000"/>
              <a:gd name="connsiteY21" fmla="*/ 4445000 h 4463367"/>
              <a:gd name="connsiteX22" fmla="*/ 2813050 w 3556000"/>
              <a:gd name="connsiteY22" fmla="*/ 4438650 h 4463367"/>
              <a:gd name="connsiteX23" fmla="*/ 3556000 w 3556000"/>
              <a:gd name="connsiteY23" fmla="*/ 4413250 h 4463367"/>
              <a:gd name="connsiteX24" fmla="*/ 3543300 w 3556000"/>
              <a:gd name="connsiteY24" fmla="*/ 0 h 446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56000" h="4463367">
                <a:moveTo>
                  <a:pt x="3543300" y="0"/>
                </a:moveTo>
                <a:lnTo>
                  <a:pt x="1047750" y="6350"/>
                </a:lnTo>
                <a:cubicBezTo>
                  <a:pt x="1115483" y="93133"/>
                  <a:pt x="1205442" y="170392"/>
                  <a:pt x="1282700" y="254000"/>
                </a:cubicBezTo>
                <a:cubicBezTo>
                  <a:pt x="1359958" y="337608"/>
                  <a:pt x="1447800" y="419100"/>
                  <a:pt x="1511300" y="508000"/>
                </a:cubicBezTo>
                <a:cubicBezTo>
                  <a:pt x="1574800" y="596900"/>
                  <a:pt x="1631950" y="682625"/>
                  <a:pt x="1663700" y="787400"/>
                </a:cubicBezTo>
                <a:cubicBezTo>
                  <a:pt x="1695450" y="892175"/>
                  <a:pt x="1713442" y="1001183"/>
                  <a:pt x="1701800" y="1136650"/>
                </a:cubicBezTo>
                <a:cubicBezTo>
                  <a:pt x="1690158" y="1272117"/>
                  <a:pt x="1627717" y="1476375"/>
                  <a:pt x="1593850" y="1600200"/>
                </a:cubicBezTo>
                <a:cubicBezTo>
                  <a:pt x="1559983" y="1724025"/>
                  <a:pt x="1525058" y="1803400"/>
                  <a:pt x="1498600" y="1879600"/>
                </a:cubicBezTo>
                <a:cubicBezTo>
                  <a:pt x="1472142" y="1955800"/>
                  <a:pt x="1473200" y="2000250"/>
                  <a:pt x="1435100" y="2057400"/>
                </a:cubicBezTo>
                <a:cubicBezTo>
                  <a:pt x="1403350" y="2095500"/>
                  <a:pt x="1322917" y="2188633"/>
                  <a:pt x="1295400" y="2222500"/>
                </a:cubicBezTo>
                <a:cubicBezTo>
                  <a:pt x="1223433" y="2279650"/>
                  <a:pt x="1073150" y="2328333"/>
                  <a:pt x="1003300" y="2400300"/>
                </a:cubicBezTo>
                <a:cubicBezTo>
                  <a:pt x="933450" y="2472267"/>
                  <a:pt x="932392" y="2569633"/>
                  <a:pt x="876300" y="2654300"/>
                </a:cubicBezTo>
                <a:cubicBezTo>
                  <a:pt x="841375" y="2726267"/>
                  <a:pt x="703792" y="2804583"/>
                  <a:pt x="666750" y="2908300"/>
                </a:cubicBezTo>
                <a:cubicBezTo>
                  <a:pt x="620183" y="3005667"/>
                  <a:pt x="580008" y="3143622"/>
                  <a:pt x="590550" y="3238500"/>
                </a:cubicBezTo>
                <a:cubicBezTo>
                  <a:pt x="603250" y="3352800"/>
                  <a:pt x="623358" y="3398308"/>
                  <a:pt x="628650" y="3479800"/>
                </a:cubicBezTo>
                <a:cubicBezTo>
                  <a:pt x="633942" y="3561292"/>
                  <a:pt x="640292" y="3654425"/>
                  <a:pt x="622300" y="3727450"/>
                </a:cubicBezTo>
                <a:cubicBezTo>
                  <a:pt x="604308" y="3800475"/>
                  <a:pt x="546100" y="3848100"/>
                  <a:pt x="520700" y="3917950"/>
                </a:cubicBezTo>
                <a:cubicBezTo>
                  <a:pt x="495300" y="3987800"/>
                  <a:pt x="521758" y="4073525"/>
                  <a:pt x="469900" y="4146550"/>
                </a:cubicBezTo>
                <a:cubicBezTo>
                  <a:pt x="418042" y="4219575"/>
                  <a:pt x="279400" y="4324350"/>
                  <a:pt x="209550" y="4356100"/>
                </a:cubicBezTo>
                <a:cubicBezTo>
                  <a:pt x="139700" y="4387850"/>
                  <a:pt x="76200" y="4406900"/>
                  <a:pt x="0" y="4445000"/>
                </a:cubicBezTo>
                <a:cubicBezTo>
                  <a:pt x="71967" y="4476750"/>
                  <a:pt x="351367" y="4457700"/>
                  <a:pt x="584200" y="4457700"/>
                </a:cubicBezTo>
                <a:cubicBezTo>
                  <a:pt x="817033" y="4457700"/>
                  <a:pt x="1025525" y="4448175"/>
                  <a:pt x="1397000" y="4445000"/>
                </a:cubicBezTo>
                <a:lnTo>
                  <a:pt x="2813050" y="4438650"/>
                </a:lnTo>
                <a:cubicBezTo>
                  <a:pt x="3172883" y="4433358"/>
                  <a:pt x="3299883" y="4419600"/>
                  <a:pt x="3556000" y="4413250"/>
                </a:cubicBezTo>
                <a:cubicBezTo>
                  <a:pt x="3551767" y="2942167"/>
                  <a:pt x="3547533" y="1471083"/>
                  <a:pt x="3543300" y="0"/>
                </a:cubicBezTo>
                <a:close/>
              </a:path>
            </a:pathLst>
          </a:custGeom>
          <a:noFill/>
          <a:ln>
            <a:solidFill>
              <a:srgbClr val="13DF17"/>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2" name="Freeform 11"/>
          <p:cNvSpPr/>
          <p:nvPr/>
        </p:nvSpPr>
        <p:spPr>
          <a:xfrm>
            <a:off x="311149" y="3060701"/>
            <a:ext cx="4921109" cy="2602734"/>
          </a:xfrm>
          <a:custGeom>
            <a:avLst/>
            <a:gdLst>
              <a:gd name="connsiteX0" fmla="*/ 0 w 4960096"/>
              <a:gd name="connsiteY0" fmla="*/ 13847 h 2693547"/>
              <a:gd name="connsiteX1" fmla="*/ 469900 w 4960096"/>
              <a:gd name="connsiteY1" fmla="*/ 13847 h 2693547"/>
              <a:gd name="connsiteX2" fmla="*/ 533400 w 4960096"/>
              <a:gd name="connsiteY2" fmla="*/ 26547 h 2693547"/>
              <a:gd name="connsiteX3" fmla="*/ 584200 w 4960096"/>
              <a:gd name="connsiteY3" fmla="*/ 39247 h 2693547"/>
              <a:gd name="connsiteX4" fmla="*/ 838200 w 4960096"/>
              <a:gd name="connsiteY4" fmla="*/ 51947 h 2693547"/>
              <a:gd name="connsiteX5" fmla="*/ 939800 w 4960096"/>
              <a:gd name="connsiteY5" fmla="*/ 64647 h 2693547"/>
              <a:gd name="connsiteX6" fmla="*/ 1066800 w 4960096"/>
              <a:gd name="connsiteY6" fmla="*/ 77347 h 2693547"/>
              <a:gd name="connsiteX7" fmla="*/ 1219200 w 4960096"/>
              <a:gd name="connsiteY7" fmla="*/ 102747 h 2693547"/>
              <a:gd name="connsiteX8" fmla="*/ 1282700 w 4960096"/>
              <a:gd name="connsiteY8" fmla="*/ 115447 h 2693547"/>
              <a:gd name="connsiteX9" fmla="*/ 1358900 w 4960096"/>
              <a:gd name="connsiteY9" fmla="*/ 140847 h 2693547"/>
              <a:gd name="connsiteX10" fmla="*/ 1485900 w 4960096"/>
              <a:gd name="connsiteY10" fmla="*/ 166247 h 2693547"/>
              <a:gd name="connsiteX11" fmla="*/ 1536700 w 4960096"/>
              <a:gd name="connsiteY11" fmla="*/ 178947 h 2693547"/>
              <a:gd name="connsiteX12" fmla="*/ 1689100 w 4960096"/>
              <a:gd name="connsiteY12" fmla="*/ 204347 h 2693547"/>
              <a:gd name="connsiteX13" fmla="*/ 2641600 w 4960096"/>
              <a:gd name="connsiteY13" fmla="*/ 229747 h 2693547"/>
              <a:gd name="connsiteX14" fmla="*/ 2882900 w 4960096"/>
              <a:gd name="connsiteY14" fmla="*/ 242447 h 2693547"/>
              <a:gd name="connsiteX15" fmla="*/ 3429000 w 4960096"/>
              <a:gd name="connsiteY15" fmla="*/ 255147 h 2693547"/>
              <a:gd name="connsiteX16" fmla="*/ 3581400 w 4960096"/>
              <a:gd name="connsiteY16" fmla="*/ 280547 h 2693547"/>
              <a:gd name="connsiteX17" fmla="*/ 3619500 w 4960096"/>
              <a:gd name="connsiteY17" fmla="*/ 293247 h 2693547"/>
              <a:gd name="connsiteX18" fmla="*/ 3721100 w 4960096"/>
              <a:gd name="connsiteY18" fmla="*/ 305947 h 2693547"/>
              <a:gd name="connsiteX19" fmla="*/ 3822700 w 4960096"/>
              <a:gd name="connsiteY19" fmla="*/ 331347 h 2693547"/>
              <a:gd name="connsiteX20" fmla="*/ 3886200 w 4960096"/>
              <a:gd name="connsiteY20" fmla="*/ 356747 h 2693547"/>
              <a:gd name="connsiteX21" fmla="*/ 4013200 w 4960096"/>
              <a:gd name="connsiteY21" fmla="*/ 369447 h 2693547"/>
              <a:gd name="connsiteX22" fmla="*/ 4114800 w 4960096"/>
              <a:gd name="connsiteY22" fmla="*/ 394847 h 2693547"/>
              <a:gd name="connsiteX23" fmla="*/ 4521200 w 4960096"/>
              <a:gd name="connsiteY23" fmla="*/ 432947 h 2693547"/>
              <a:gd name="connsiteX24" fmla="*/ 4622800 w 4960096"/>
              <a:gd name="connsiteY24" fmla="*/ 445647 h 2693547"/>
              <a:gd name="connsiteX25" fmla="*/ 4762500 w 4960096"/>
              <a:gd name="connsiteY25" fmla="*/ 483747 h 2693547"/>
              <a:gd name="connsiteX26" fmla="*/ 4851400 w 4960096"/>
              <a:gd name="connsiteY26" fmla="*/ 572647 h 2693547"/>
              <a:gd name="connsiteX27" fmla="*/ 4876800 w 4960096"/>
              <a:gd name="connsiteY27" fmla="*/ 623447 h 2693547"/>
              <a:gd name="connsiteX28" fmla="*/ 4902200 w 4960096"/>
              <a:gd name="connsiteY28" fmla="*/ 661547 h 2693547"/>
              <a:gd name="connsiteX29" fmla="*/ 4914900 w 4960096"/>
              <a:gd name="connsiteY29" fmla="*/ 699647 h 2693547"/>
              <a:gd name="connsiteX30" fmla="*/ 4940300 w 4960096"/>
              <a:gd name="connsiteY30" fmla="*/ 750447 h 2693547"/>
              <a:gd name="connsiteX31" fmla="*/ 4940300 w 4960096"/>
              <a:gd name="connsiteY31" fmla="*/ 1144147 h 2693547"/>
              <a:gd name="connsiteX32" fmla="*/ 4914900 w 4960096"/>
              <a:gd name="connsiteY32" fmla="*/ 1233047 h 2693547"/>
              <a:gd name="connsiteX33" fmla="*/ 4902200 w 4960096"/>
              <a:gd name="connsiteY33" fmla="*/ 1283847 h 2693547"/>
              <a:gd name="connsiteX34" fmla="*/ 4876800 w 4960096"/>
              <a:gd name="connsiteY34" fmla="*/ 1753747 h 2693547"/>
              <a:gd name="connsiteX35" fmla="*/ 4838700 w 4960096"/>
              <a:gd name="connsiteY35" fmla="*/ 1829947 h 2693547"/>
              <a:gd name="connsiteX36" fmla="*/ 4813300 w 4960096"/>
              <a:gd name="connsiteY36" fmla="*/ 1893447 h 2693547"/>
              <a:gd name="connsiteX37" fmla="*/ 4699000 w 4960096"/>
              <a:gd name="connsiteY37" fmla="*/ 2007747 h 2693547"/>
              <a:gd name="connsiteX38" fmla="*/ 4584700 w 4960096"/>
              <a:gd name="connsiteY38" fmla="*/ 2122047 h 2693547"/>
              <a:gd name="connsiteX39" fmla="*/ 4546600 w 4960096"/>
              <a:gd name="connsiteY39" fmla="*/ 2160147 h 2693547"/>
              <a:gd name="connsiteX40" fmla="*/ 4495800 w 4960096"/>
              <a:gd name="connsiteY40" fmla="*/ 2185547 h 2693547"/>
              <a:gd name="connsiteX41" fmla="*/ 4419600 w 4960096"/>
              <a:gd name="connsiteY41" fmla="*/ 2261747 h 2693547"/>
              <a:gd name="connsiteX42" fmla="*/ 4343400 w 4960096"/>
              <a:gd name="connsiteY42" fmla="*/ 2337947 h 2693547"/>
              <a:gd name="connsiteX43" fmla="*/ 4305300 w 4960096"/>
              <a:gd name="connsiteY43" fmla="*/ 2350647 h 2693547"/>
              <a:gd name="connsiteX44" fmla="*/ 4165600 w 4960096"/>
              <a:gd name="connsiteY44" fmla="*/ 2414147 h 2693547"/>
              <a:gd name="connsiteX45" fmla="*/ 4038600 w 4960096"/>
              <a:gd name="connsiteY45" fmla="*/ 2452247 h 2693547"/>
              <a:gd name="connsiteX46" fmla="*/ 3975100 w 4960096"/>
              <a:gd name="connsiteY46" fmla="*/ 2477647 h 2693547"/>
              <a:gd name="connsiteX47" fmla="*/ 3835400 w 4960096"/>
              <a:gd name="connsiteY47" fmla="*/ 2503047 h 2693547"/>
              <a:gd name="connsiteX48" fmla="*/ 2603500 w 4960096"/>
              <a:gd name="connsiteY48" fmla="*/ 2515747 h 2693547"/>
              <a:gd name="connsiteX49" fmla="*/ 2438400 w 4960096"/>
              <a:gd name="connsiteY49" fmla="*/ 2541147 h 2693547"/>
              <a:gd name="connsiteX50" fmla="*/ 2108200 w 4960096"/>
              <a:gd name="connsiteY50" fmla="*/ 2566547 h 2693547"/>
              <a:gd name="connsiteX51" fmla="*/ 1625600 w 4960096"/>
              <a:gd name="connsiteY51" fmla="*/ 2617347 h 2693547"/>
              <a:gd name="connsiteX52" fmla="*/ 1384300 w 4960096"/>
              <a:gd name="connsiteY52" fmla="*/ 2642747 h 2693547"/>
              <a:gd name="connsiteX53" fmla="*/ 1333500 w 4960096"/>
              <a:gd name="connsiteY53" fmla="*/ 2655447 h 2693547"/>
              <a:gd name="connsiteX54" fmla="*/ 1130300 w 4960096"/>
              <a:gd name="connsiteY54" fmla="*/ 2680847 h 2693547"/>
              <a:gd name="connsiteX55" fmla="*/ 1016000 w 4960096"/>
              <a:gd name="connsiteY55" fmla="*/ 2693547 h 2693547"/>
              <a:gd name="connsiteX56" fmla="*/ 114300 w 4960096"/>
              <a:gd name="connsiteY56" fmla="*/ 2668147 h 2693547"/>
              <a:gd name="connsiteX57" fmla="*/ 76200 w 4960096"/>
              <a:gd name="connsiteY57" fmla="*/ 2642747 h 2693547"/>
              <a:gd name="connsiteX58" fmla="*/ 88900 w 4960096"/>
              <a:gd name="connsiteY58" fmla="*/ 2337947 h 2693547"/>
              <a:gd name="connsiteX59" fmla="*/ 101600 w 4960096"/>
              <a:gd name="connsiteY59" fmla="*/ 2096647 h 2693547"/>
              <a:gd name="connsiteX60" fmla="*/ 114300 w 4960096"/>
              <a:gd name="connsiteY60" fmla="*/ 1601347 h 2693547"/>
              <a:gd name="connsiteX61" fmla="*/ 127000 w 4960096"/>
              <a:gd name="connsiteY61" fmla="*/ 1347347 h 2693547"/>
              <a:gd name="connsiteX62" fmla="*/ 114300 w 4960096"/>
              <a:gd name="connsiteY62" fmla="*/ 686947 h 2693547"/>
              <a:gd name="connsiteX63" fmla="*/ 88900 w 4960096"/>
              <a:gd name="connsiteY63" fmla="*/ 509147 h 2693547"/>
              <a:gd name="connsiteX64" fmla="*/ 63500 w 4960096"/>
              <a:gd name="connsiteY64" fmla="*/ 458347 h 2693547"/>
              <a:gd name="connsiteX65" fmla="*/ 38100 w 4960096"/>
              <a:gd name="connsiteY65" fmla="*/ 318647 h 2693547"/>
              <a:gd name="connsiteX66" fmla="*/ 25400 w 4960096"/>
              <a:gd name="connsiteY66" fmla="*/ 242447 h 2693547"/>
              <a:gd name="connsiteX67" fmla="*/ 50800 w 4960096"/>
              <a:gd name="connsiteY67" fmla="*/ 51947 h 2693547"/>
              <a:gd name="connsiteX68" fmla="*/ 63500 w 4960096"/>
              <a:gd name="connsiteY68" fmla="*/ 13847 h 2693547"/>
              <a:gd name="connsiteX0" fmla="*/ 0 w 4960096"/>
              <a:gd name="connsiteY0" fmla="*/ 13847 h 2693547"/>
              <a:gd name="connsiteX1" fmla="*/ 469900 w 4960096"/>
              <a:gd name="connsiteY1" fmla="*/ 13847 h 2693547"/>
              <a:gd name="connsiteX2" fmla="*/ 533400 w 4960096"/>
              <a:gd name="connsiteY2" fmla="*/ 26547 h 2693547"/>
              <a:gd name="connsiteX3" fmla="*/ 584200 w 4960096"/>
              <a:gd name="connsiteY3" fmla="*/ 39247 h 2693547"/>
              <a:gd name="connsiteX4" fmla="*/ 838200 w 4960096"/>
              <a:gd name="connsiteY4" fmla="*/ 51947 h 2693547"/>
              <a:gd name="connsiteX5" fmla="*/ 939800 w 4960096"/>
              <a:gd name="connsiteY5" fmla="*/ 64647 h 2693547"/>
              <a:gd name="connsiteX6" fmla="*/ 1066800 w 4960096"/>
              <a:gd name="connsiteY6" fmla="*/ 77347 h 2693547"/>
              <a:gd name="connsiteX7" fmla="*/ 1219200 w 4960096"/>
              <a:gd name="connsiteY7" fmla="*/ 102747 h 2693547"/>
              <a:gd name="connsiteX8" fmla="*/ 1282700 w 4960096"/>
              <a:gd name="connsiteY8" fmla="*/ 115447 h 2693547"/>
              <a:gd name="connsiteX9" fmla="*/ 1358900 w 4960096"/>
              <a:gd name="connsiteY9" fmla="*/ 140847 h 2693547"/>
              <a:gd name="connsiteX10" fmla="*/ 1485900 w 4960096"/>
              <a:gd name="connsiteY10" fmla="*/ 166247 h 2693547"/>
              <a:gd name="connsiteX11" fmla="*/ 1536700 w 4960096"/>
              <a:gd name="connsiteY11" fmla="*/ 178947 h 2693547"/>
              <a:gd name="connsiteX12" fmla="*/ 1689100 w 4960096"/>
              <a:gd name="connsiteY12" fmla="*/ 204347 h 2693547"/>
              <a:gd name="connsiteX13" fmla="*/ 2641600 w 4960096"/>
              <a:gd name="connsiteY13" fmla="*/ 229747 h 2693547"/>
              <a:gd name="connsiteX14" fmla="*/ 2882900 w 4960096"/>
              <a:gd name="connsiteY14" fmla="*/ 242447 h 2693547"/>
              <a:gd name="connsiteX15" fmla="*/ 3429000 w 4960096"/>
              <a:gd name="connsiteY15" fmla="*/ 255147 h 2693547"/>
              <a:gd name="connsiteX16" fmla="*/ 3581400 w 4960096"/>
              <a:gd name="connsiteY16" fmla="*/ 280547 h 2693547"/>
              <a:gd name="connsiteX17" fmla="*/ 3619500 w 4960096"/>
              <a:gd name="connsiteY17" fmla="*/ 293247 h 2693547"/>
              <a:gd name="connsiteX18" fmla="*/ 3721100 w 4960096"/>
              <a:gd name="connsiteY18" fmla="*/ 305947 h 2693547"/>
              <a:gd name="connsiteX19" fmla="*/ 3822700 w 4960096"/>
              <a:gd name="connsiteY19" fmla="*/ 331347 h 2693547"/>
              <a:gd name="connsiteX20" fmla="*/ 3886200 w 4960096"/>
              <a:gd name="connsiteY20" fmla="*/ 356747 h 2693547"/>
              <a:gd name="connsiteX21" fmla="*/ 4013200 w 4960096"/>
              <a:gd name="connsiteY21" fmla="*/ 369447 h 2693547"/>
              <a:gd name="connsiteX22" fmla="*/ 4114800 w 4960096"/>
              <a:gd name="connsiteY22" fmla="*/ 394847 h 2693547"/>
              <a:gd name="connsiteX23" fmla="*/ 4521200 w 4960096"/>
              <a:gd name="connsiteY23" fmla="*/ 432947 h 2693547"/>
              <a:gd name="connsiteX24" fmla="*/ 4622800 w 4960096"/>
              <a:gd name="connsiteY24" fmla="*/ 445647 h 2693547"/>
              <a:gd name="connsiteX25" fmla="*/ 4762500 w 4960096"/>
              <a:gd name="connsiteY25" fmla="*/ 483747 h 2693547"/>
              <a:gd name="connsiteX26" fmla="*/ 4851400 w 4960096"/>
              <a:gd name="connsiteY26" fmla="*/ 572647 h 2693547"/>
              <a:gd name="connsiteX27" fmla="*/ 4876800 w 4960096"/>
              <a:gd name="connsiteY27" fmla="*/ 623447 h 2693547"/>
              <a:gd name="connsiteX28" fmla="*/ 4902200 w 4960096"/>
              <a:gd name="connsiteY28" fmla="*/ 661547 h 2693547"/>
              <a:gd name="connsiteX29" fmla="*/ 4914900 w 4960096"/>
              <a:gd name="connsiteY29" fmla="*/ 699647 h 2693547"/>
              <a:gd name="connsiteX30" fmla="*/ 4940300 w 4960096"/>
              <a:gd name="connsiteY30" fmla="*/ 750447 h 2693547"/>
              <a:gd name="connsiteX31" fmla="*/ 4940300 w 4960096"/>
              <a:gd name="connsiteY31" fmla="*/ 1144147 h 2693547"/>
              <a:gd name="connsiteX32" fmla="*/ 4914900 w 4960096"/>
              <a:gd name="connsiteY32" fmla="*/ 1233047 h 2693547"/>
              <a:gd name="connsiteX33" fmla="*/ 4902200 w 4960096"/>
              <a:gd name="connsiteY33" fmla="*/ 1283847 h 2693547"/>
              <a:gd name="connsiteX34" fmla="*/ 4876800 w 4960096"/>
              <a:gd name="connsiteY34" fmla="*/ 1753747 h 2693547"/>
              <a:gd name="connsiteX35" fmla="*/ 4838700 w 4960096"/>
              <a:gd name="connsiteY35" fmla="*/ 1829947 h 2693547"/>
              <a:gd name="connsiteX36" fmla="*/ 4813300 w 4960096"/>
              <a:gd name="connsiteY36" fmla="*/ 1893447 h 2693547"/>
              <a:gd name="connsiteX37" fmla="*/ 4699000 w 4960096"/>
              <a:gd name="connsiteY37" fmla="*/ 2007747 h 2693547"/>
              <a:gd name="connsiteX38" fmla="*/ 4584700 w 4960096"/>
              <a:gd name="connsiteY38" fmla="*/ 2122047 h 2693547"/>
              <a:gd name="connsiteX39" fmla="*/ 4546600 w 4960096"/>
              <a:gd name="connsiteY39" fmla="*/ 2160147 h 2693547"/>
              <a:gd name="connsiteX40" fmla="*/ 4495800 w 4960096"/>
              <a:gd name="connsiteY40" fmla="*/ 2185547 h 2693547"/>
              <a:gd name="connsiteX41" fmla="*/ 4419600 w 4960096"/>
              <a:gd name="connsiteY41" fmla="*/ 2261747 h 2693547"/>
              <a:gd name="connsiteX42" fmla="*/ 4343400 w 4960096"/>
              <a:gd name="connsiteY42" fmla="*/ 2337947 h 2693547"/>
              <a:gd name="connsiteX43" fmla="*/ 4305300 w 4960096"/>
              <a:gd name="connsiteY43" fmla="*/ 2350647 h 2693547"/>
              <a:gd name="connsiteX44" fmla="*/ 4165600 w 4960096"/>
              <a:gd name="connsiteY44" fmla="*/ 2414147 h 2693547"/>
              <a:gd name="connsiteX45" fmla="*/ 4038600 w 4960096"/>
              <a:gd name="connsiteY45" fmla="*/ 2452247 h 2693547"/>
              <a:gd name="connsiteX46" fmla="*/ 3975100 w 4960096"/>
              <a:gd name="connsiteY46" fmla="*/ 2477647 h 2693547"/>
              <a:gd name="connsiteX47" fmla="*/ 3835400 w 4960096"/>
              <a:gd name="connsiteY47" fmla="*/ 2503047 h 2693547"/>
              <a:gd name="connsiteX48" fmla="*/ 2603500 w 4960096"/>
              <a:gd name="connsiteY48" fmla="*/ 2515747 h 2693547"/>
              <a:gd name="connsiteX49" fmla="*/ 2438400 w 4960096"/>
              <a:gd name="connsiteY49" fmla="*/ 2541147 h 2693547"/>
              <a:gd name="connsiteX50" fmla="*/ 2108200 w 4960096"/>
              <a:gd name="connsiteY50" fmla="*/ 2566547 h 2693547"/>
              <a:gd name="connsiteX51" fmla="*/ 1625600 w 4960096"/>
              <a:gd name="connsiteY51" fmla="*/ 2617347 h 2693547"/>
              <a:gd name="connsiteX52" fmla="*/ 1384300 w 4960096"/>
              <a:gd name="connsiteY52" fmla="*/ 2642747 h 2693547"/>
              <a:gd name="connsiteX53" fmla="*/ 1333500 w 4960096"/>
              <a:gd name="connsiteY53" fmla="*/ 2655447 h 2693547"/>
              <a:gd name="connsiteX54" fmla="*/ 1130300 w 4960096"/>
              <a:gd name="connsiteY54" fmla="*/ 2680847 h 2693547"/>
              <a:gd name="connsiteX55" fmla="*/ 1016000 w 4960096"/>
              <a:gd name="connsiteY55" fmla="*/ 2693547 h 2693547"/>
              <a:gd name="connsiteX56" fmla="*/ 114300 w 4960096"/>
              <a:gd name="connsiteY56" fmla="*/ 2668147 h 2693547"/>
              <a:gd name="connsiteX57" fmla="*/ 76200 w 4960096"/>
              <a:gd name="connsiteY57" fmla="*/ 2642747 h 2693547"/>
              <a:gd name="connsiteX58" fmla="*/ 88900 w 4960096"/>
              <a:gd name="connsiteY58" fmla="*/ 2337947 h 2693547"/>
              <a:gd name="connsiteX59" fmla="*/ 101600 w 4960096"/>
              <a:gd name="connsiteY59" fmla="*/ 2096647 h 2693547"/>
              <a:gd name="connsiteX60" fmla="*/ 114300 w 4960096"/>
              <a:gd name="connsiteY60" fmla="*/ 1601347 h 2693547"/>
              <a:gd name="connsiteX61" fmla="*/ 127000 w 4960096"/>
              <a:gd name="connsiteY61" fmla="*/ 1347347 h 2693547"/>
              <a:gd name="connsiteX62" fmla="*/ 114300 w 4960096"/>
              <a:gd name="connsiteY62" fmla="*/ 686947 h 2693547"/>
              <a:gd name="connsiteX63" fmla="*/ 88900 w 4960096"/>
              <a:gd name="connsiteY63" fmla="*/ 509147 h 2693547"/>
              <a:gd name="connsiteX64" fmla="*/ 63500 w 4960096"/>
              <a:gd name="connsiteY64" fmla="*/ 458347 h 2693547"/>
              <a:gd name="connsiteX65" fmla="*/ 38100 w 4960096"/>
              <a:gd name="connsiteY65" fmla="*/ 318647 h 2693547"/>
              <a:gd name="connsiteX66" fmla="*/ 25400 w 4960096"/>
              <a:gd name="connsiteY66" fmla="*/ 242447 h 2693547"/>
              <a:gd name="connsiteX67" fmla="*/ 50800 w 4960096"/>
              <a:gd name="connsiteY67" fmla="*/ 51947 h 2693547"/>
              <a:gd name="connsiteX68" fmla="*/ 63500 w 4960096"/>
              <a:gd name="connsiteY68" fmla="*/ 13847 h 2693547"/>
              <a:gd name="connsiteX69" fmla="*/ 0 w 4960096"/>
              <a:gd name="connsiteY69" fmla="*/ 13847 h 2693547"/>
              <a:gd name="connsiteX0" fmla="*/ 38100 w 4934696"/>
              <a:gd name="connsiteY0" fmla="*/ 0 h 2679700"/>
              <a:gd name="connsiteX1" fmla="*/ 444500 w 4934696"/>
              <a:gd name="connsiteY1" fmla="*/ 0 h 2679700"/>
              <a:gd name="connsiteX2" fmla="*/ 508000 w 4934696"/>
              <a:gd name="connsiteY2" fmla="*/ 12700 h 2679700"/>
              <a:gd name="connsiteX3" fmla="*/ 558800 w 4934696"/>
              <a:gd name="connsiteY3" fmla="*/ 25400 h 2679700"/>
              <a:gd name="connsiteX4" fmla="*/ 812800 w 4934696"/>
              <a:gd name="connsiteY4" fmla="*/ 38100 h 2679700"/>
              <a:gd name="connsiteX5" fmla="*/ 914400 w 4934696"/>
              <a:gd name="connsiteY5" fmla="*/ 50800 h 2679700"/>
              <a:gd name="connsiteX6" fmla="*/ 1041400 w 4934696"/>
              <a:gd name="connsiteY6" fmla="*/ 63500 h 2679700"/>
              <a:gd name="connsiteX7" fmla="*/ 1193800 w 4934696"/>
              <a:gd name="connsiteY7" fmla="*/ 88900 h 2679700"/>
              <a:gd name="connsiteX8" fmla="*/ 1257300 w 4934696"/>
              <a:gd name="connsiteY8" fmla="*/ 101600 h 2679700"/>
              <a:gd name="connsiteX9" fmla="*/ 1333500 w 4934696"/>
              <a:gd name="connsiteY9" fmla="*/ 127000 h 2679700"/>
              <a:gd name="connsiteX10" fmla="*/ 1460500 w 4934696"/>
              <a:gd name="connsiteY10" fmla="*/ 152400 h 2679700"/>
              <a:gd name="connsiteX11" fmla="*/ 1511300 w 4934696"/>
              <a:gd name="connsiteY11" fmla="*/ 165100 h 2679700"/>
              <a:gd name="connsiteX12" fmla="*/ 1663700 w 4934696"/>
              <a:gd name="connsiteY12" fmla="*/ 190500 h 2679700"/>
              <a:gd name="connsiteX13" fmla="*/ 2616200 w 4934696"/>
              <a:gd name="connsiteY13" fmla="*/ 215900 h 2679700"/>
              <a:gd name="connsiteX14" fmla="*/ 2857500 w 4934696"/>
              <a:gd name="connsiteY14" fmla="*/ 228600 h 2679700"/>
              <a:gd name="connsiteX15" fmla="*/ 3403600 w 4934696"/>
              <a:gd name="connsiteY15" fmla="*/ 241300 h 2679700"/>
              <a:gd name="connsiteX16" fmla="*/ 3556000 w 4934696"/>
              <a:gd name="connsiteY16" fmla="*/ 266700 h 2679700"/>
              <a:gd name="connsiteX17" fmla="*/ 3594100 w 4934696"/>
              <a:gd name="connsiteY17" fmla="*/ 279400 h 2679700"/>
              <a:gd name="connsiteX18" fmla="*/ 3695700 w 4934696"/>
              <a:gd name="connsiteY18" fmla="*/ 292100 h 2679700"/>
              <a:gd name="connsiteX19" fmla="*/ 3797300 w 4934696"/>
              <a:gd name="connsiteY19" fmla="*/ 317500 h 2679700"/>
              <a:gd name="connsiteX20" fmla="*/ 3860800 w 4934696"/>
              <a:gd name="connsiteY20" fmla="*/ 342900 h 2679700"/>
              <a:gd name="connsiteX21" fmla="*/ 3987800 w 4934696"/>
              <a:gd name="connsiteY21" fmla="*/ 355600 h 2679700"/>
              <a:gd name="connsiteX22" fmla="*/ 4089400 w 4934696"/>
              <a:gd name="connsiteY22" fmla="*/ 381000 h 2679700"/>
              <a:gd name="connsiteX23" fmla="*/ 4495800 w 4934696"/>
              <a:gd name="connsiteY23" fmla="*/ 419100 h 2679700"/>
              <a:gd name="connsiteX24" fmla="*/ 4597400 w 4934696"/>
              <a:gd name="connsiteY24" fmla="*/ 431800 h 2679700"/>
              <a:gd name="connsiteX25" fmla="*/ 4737100 w 4934696"/>
              <a:gd name="connsiteY25" fmla="*/ 469900 h 2679700"/>
              <a:gd name="connsiteX26" fmla="*/ 4826000 w 4934696"/>
              <a:gd name="connsiteY26" fmla="*/ 558800 h 2679700"/>
              <a:gd name="connsiteX27" fmla="*/ 4851400 w 4934696"/>
              <a:gd name="connsiteY27" fmla="*/ 609600 h 2679700"/>
              <a:gd name="connsiteX28" fmla="*/ 4876800 w 4934696"/>
              <a:gd name="connsiteY28" fmla="*/ 647700 h 2679700"/>
              <a:gd name="connsiteX29" fmla="*/ 4889500 w 4934696"/>
              <a:gd name="connsiteY29" fmla="*/ 685800 h 2679700"/>
              <a:gd name="connsiteX30" fmla="*/ 4914900 w 4934696"/>
              <a:gd name="connsiteY30" fmla="*/ 736600 h 2679700"/>
              <a:gd name="connsiteX31" fmla="*/ 4914900 w 4934696"/>
              <a:gd name="connsiteY31" fmla="*/ 1130300 h 2679700"/>
              <a:gd name="connsiteX32" fmla="*/ 4889500 w 4934696"/>
              <a:gd name="connsiteY32" fmla="*/ 1219200 h 2679700"/>
              <a:gd name="connsiteX33" fmla="*/ 4876800 w 4934696"/>
              <a:gd name="connsiteY33" fmla="*/ 1270000 h 2679700"/>
              <a:gd name="connsiteX34" fmla="*/ 4851400 w 4934696"/>
              <a:gd name="connsiteY34" fmla="*/ 1739900 h 2679700"/>
              <a:gd name="connsiteX35" fmla="*/ 4813300 w 4934696"/>
              <a:gd name="connsiteY35" fmla="*/ 1816100 h 2679700"/>
              <a:gd name="connsiteX36" fmla="*/ 4787900 w 4934696"/>
              <a:gd name="connsiteY36" fmla="*/ 1879600 h 2679700"/>
              <a:gd name="connsiteX37" fmla="*/ 4673600 w 4934696"/>
              <a:gd name="connsiteY37" fmla="*/ 1993900 h 2679700"/>
              <a:gd name="connsiteX38" fmla="*/ 4559300 w 4934696"/>
              <a:gd name="connsiteY38" fmla="*/ 2108200 h 2679700"/>
              <a:gd name="connsiteX39" fmla="*/ 4521200 w 4934696"/>
              <a:gd name="connsiteY39" fmla="*/ 2146300 h 2679700"/>
              <a:gd name="connsiteX40" fmla="*/ 4470400 w 4934696"/>
              <a:gd name="connsiteY40" fmla="*/ 2171700 h 2679700"/>
              <a:gd name="connsiteX41" fmla="*/ 4394200 w 4934696"/>
              <a:gd name="connsiteY41" fmla="*/ 2247900 h 2679700"/>
              <a:gd name="connsiteX42" fmla="*/ 4318000 w 4934696"/>
              <a:gd name="connsiteY42" fmla="*/ 2324100 h 2679700"/>
              <a:gd name="connsiteX43" fmla="*/ 4279900 w 4934696"/>
              <a:gd name="connsiteY43" fmla="*/ 2336800 h 2679700"/>
              <a:gd name="connsiteX44" fmla="*/ 4140200 w 4934696"/>
              <a:gd name="connsiteY44" fmla="*/ 2400300 h 2679700"/>
              <a:gd name="connsiteX45" fmla="*/ 4013200 w 4934696"/>
              <a:gd name="connsiteY45" fmla="*/ 2438400 h 2679700"/>
              <a:gd name="connsiteX46" fmla="*/ 3949700 w 4934696"/>
              <a:gd name="connsiteY46" fmla="*/ 2463800 h 2679700"/>
              <a:gd name="connsiteX47" fmla="*/ 3810000 w 4934696"/>
              <a:gd name="connsiteY47" fmla="*/ 2489200 h 2679700"/>
              <a:gd name="connsiteX48" fmla="*/ 2578100 w 4934696"/>
              <a:gd name="connsiteY48" fmla="*/ 2501900 h 2679700"/>
              <a:gd name="connsiteX49" fmla="*/ 2413000 w 4934696"/>
              <a:gd name="connsiteY49" fmla="*/ 2527300 h 2679700"/>
              <a:gd name="connsiteX50" fmla="*/ 2082800 w 4934696"/>
              <a:gd name="connsiteY50" fmla="*/ 2552700 h 2679700"/>
              <a:gd name="connsiteX51" fmla="*/ 1600200 w 4934696"/>
              <a:gd name="connsiteY51" fmla="*/ 2603500 h 2679700"/>
              <a:gd name="connsiteX52" fmla="*/ 1358900 w 4934696"/>
              <a:gd name="connsiteY52" fmla="*/ 2628900 h 2679700"/>
              <a:gd name="connsiteX53" fmla="*/ 1308100 w 4934696"/>
              <a:gd name="connsiteY53" fmla="*/ 2641600 h 2679700"/>
              <a:gd name="connsiteX54" fmla="*/ 1104900 w 4934696"/>
              <a:gd name="connsiteY54" fmla="*/ 2667000 h 2679700"/>
              <a:gd name="connsiteX55" fmla="*/ 990600 w 4934696"/>
              <a:gd name="connsiteY55" fmla="*/ 2679700 h 2679700"/>
              <a:gd name="connsiteX56" fmla="*/ 88900 w 4934696"/>
              <a:gd name="connsiteY56" fmla="*/ 2654300 h 2679700"/>
              <a:gd name="connsiteX57" fmla="*/ 50800 w 4934696"/>
              <a:gd name="connsiteY57" fmla="*/ 2628900 h 2679700"/>
              <a:gd name="connsiteX58" fmla="*/ 63500 w 4934696"/>
              <a:gd name="connsiteY58" fmla="*/ 2324100 h 2679700"/>
              <a:gd name="connsiteX59" fmla="*/ 76200 w 4934696"/>
              <a:gd name="connsiteY59" fmla="*/ 2082800 h 2679700"/>
              <a:gd name="connsiteX60" fmla="*/ 88900 w 4934696"/>
              <a:gd name="connsiteY60" fmla="*/ 1587500 h 2679700"/>
              <a:gd name="connsiteX61" fmla="*/ 101600 w 4934696"/>
              <a:gd name="connsiteY61" fmla="*/ 1333500 h 2679700"/>
              <a:gd name="connsiteX62" fmla="*/ 88900 w 4934696"/>
              <a:gd name="connsiteY62" fmla="*/ 673100 h 2679700"/>
              <a:gd name="connsiteX63" fmla="*/ 63500 w 4934696"/>
              <a:gd name="connsiteY63" fmla="*/ 495300 h 2679700"/>
              <a:gd name="connsiteX64" fmla="*/ 38100 w 4934696"/>
              <a:gd name="connsiteY64" fmla="*/ 444500 h 2679700"/>
              <a:gd name="connsiteX65" fmla="*/ 12700 w 4934696"/>
              <a:gd name="connsiteY65" fmla="*/ 304800 h 2679700"/>
              <a:gd name="connsiteX66" fmla="*/ 0 w 4934696"/>
              <a:gd name="connsiteY66" fmla="*/ 228600 h 2679700"/>
              <a:gd name="connsiteX67" fmla="*/ 25400 w 4934696"/>
              <a:gd name="connsiteY67" fmla="*/ 38100 h 2679700"/>
              <a:gd name="connsiteX68" fmla="*/ 38100 w 4934696"/>
              <a:gd name="connsiteY68" fmla="*/ 0 h 2679700"/>
              <a:gd name="connsiteX0" fmla="*/ 45249 w 4941845"/>
              <a:gd name="connsiteY0" fmla="*/ 0 h 2679700"/>
              <a:gd name="connsiteX1" fmla="*/ 451649 w 4941845"/>
              <a:gd name="connsiteY1" fmla="*/ 0 h 2679700"/>
              <a:gd name="connsiteX2" fmla="*/ 515149 w 4941845"/>
              <a:gd name="connsiteY2" fmla="*/ 12700 h 2679700"/>
              <a:gd name="connsiteX3" fmla="*/ 565949 w 4941845"/>
              <a:gd name="connsiteY3" fmla="*/ 25400 h 2679700"/>
              <a:gd name="connsiteX4" fmla="*/ 819949 w 4941845"/>
              <a:gd name="connsiteY4" fmla="*/ 38100 h 2679700"/>
              <a:gd name="connsiteX5" fmla="*/ 921549 w 4941845"/>
              <a:gd name="connsiteY5" fmla="*/ 50800 h 2679700"/>
              <a:gd name="connsiteX6" fmla="*/ 1048549 w 4941845"/>
              <a:gd name="connsiteY6" fmla="*/ 63500 h 2679700"/>
              <a:gd name="connsiteX7" fmla="*/ 1200949 w 4941845"/>
              <a:gd name="connsiteY7" fmla="*/ 88900 h 2679700"/>
              <a:gd name="connsiteX8" fmla="*/ 1264449 w 4941845"/>
              <a:gd name="connsiteY8" fmla="*/ 101600 h 2679700"/>
              <a:gd name="connsiteX9" fmla="*/ 1340649 w 4941845"/>
              <a:gd name="connsiteY9" fmla="*/ 127000 h 2679700"/>
              <a:gd name="connsiteX10" fmla="*/ 1467649 w 4941845"/>
              <a:gd name="connsiteY10" fmla="*/ 152400 h 2679700"/>
              <a:gd name="connsiteX11" fmla="*/ 1518449 w 4941845"/>
              <a:gd name="connsiteY11" fmla="*/ 165100 h 2679700"/>
              <a:gd name="connsiteX12" fmla="*/ 1670849 w 4941845"/>
              <a:gd name="connsiteY12" fmla="*/ 190500 h 2679700"/>
              <a:gd name="connsiteX13" fmla="*/ 2623349 w 4941845"/>
              <a:gd name="connsiteY13" fmla="*/ 215900 h 2679700"/>
              <a:gd name="connsiteX14" fmla="*/ 2864649 w 4941845"/>
              <a:gd name="connsiteY14" fmla="*/ 228600 h 2679700"/>
              <a:gd name="connsiteX15" fmla="*/ 3410749 w 4941845"/>
              <a:gd name="connsiteY15" fmla="*/ 241300 h 2679700"/>
              <a:gd name="connsiteX16" fmla="*/ 3563149 w 4941845"/>
              <a:gd name="connsiteY16" fmla="*/ 266700 h 2679700"/>
              <a:gd name="connsiteX17" fmla="*/ 3601249 w 4941845"/>
              <a:gd name="connsiteY17" fmla="*/ 279400 h 2679700"/>
              <a:gd name="connsiteX18" fmla="*/ 3702849 w 4941845"/>
              <a:gd name="connsiteY18" fmla="*/ 292100 h 2679700"/>
              <a:gd name="connsiteX19" fmla="*/ 3804449 w 4941845"/>
              <a:gd name="connsiteY19" fmla="*/ 317500 h 2679700"/>
              <a:gd name="connsiteX20" fmla="*/ 3867949 w 4941845"/>
              <a:gd name="connsiteY20" fmla="*/ 342900 h 2679700"/>
              <a:gd name="connsiteX21" fmla="*/ 3994949 w 4941845"/>
              <a:gd name="connsiteY21" fmla="*/ 355600 h 2679700"/>
              <a:gd name="connsiteX22" fmla="*/ 4096549 w 4941845"/>
              <a:gd name="connsiteY22" fmla="*/ 381000 h 2679700"/>
              <a:gd name="connsiteX23" fmla="*/ 4502949 w 4941845"/>
              <a:gd name="connsiteY23" fmla="*/ 419100 h 2679700"/>
              <a:gd name="connsiteX24" fmla="*/ 4604549 w 4941845"/>
              <a:gd name="connsiteY24" fmla="*/ 431800 h 2679700"/>
              <a:gd name="connsiteX25" fmla="*/ 4744249 w 4941845"/>
              <a:gd name="connsiteY25" fmla="*/ 469900 h 2679700"/>
              <a:gd name="connsiteX26" fmla="*/ 4833149 w 4941845"/>
              <a:gd name="connsiteY26" fmla="*/ 558800 h 2679700"/>
              <a:gd name="connsiteX27" fmla="*/ 4858549 w 4941845"/>
              <a:gd name="connsiteY27" fmla="*/ 609600 h 2679700"/>
              <a:gd name="connsiteX28" fmla="*/ 4883949 w 4941845"/>
              <a:gd name="connsiteY28" fmla="*/ 647700 h 2679700"/>
              <a:gd name="connsiteX29" fmla="*/ 4896649 w 4941845"/>
              <a:gd name="connsiteY29" fmla="*/ 685800 h 2679700"/>
              <a:gd name="connsiteX30" fmla="*/ 4922049 w 4941845"/>
              <a:gd name="connsiteY30" fmla="*/ 736600 h 2679700"/>
              <a:gd name="connsiteX31" fmla="*/ 4922049 w 4941845"/>
              <a:gd name="connsiteY31" fmla="*/ 1130300 h 2679700"/>
              <a:gd name="connsiteX32" fmla="*/ 4896649 w 4941845"/>
              <a:gd name="connsiteY32" fmla="*/ 1219200 h 2679700"/>
              <a:gd name="connsiteX33" fmla="*/ 4883949 w 4941845"/>
              <a:gd name="connsiteY33" fmla="*/ 1270000 h 2679700"/>
              <a:gd name="connsiteX34" fmla="*/ 4858549 w 4941845"/>
              <a:gd name="connsiteY34" fmla="*/ 1739900 h 2679700"/>
              <a:gd name="connsiteX35" fmla="*/ 4820449 w 4941845"/>
              <a:gd name="connsiteY35" fmla="*/ 1816100 h 2679700"/>
              <a:gd name="connsiteX36" fmla="*/ 4795049 w 4941845"/>
              <a:gd name="connsiteY36" fmla="*/ 1879600 h 2679700"/>
              <a:gd name="connsiteX37" fmla="*/ 4680749 w 4941845"/>
              <a:gd name="connsiteY37" fmla="*/ 1993900 h 2679700"/>
              <a:gd name="connsiteX38" fmla="*/ 4566449 w 4941845"/>
              <a:gd name="connsiteY38" fmla="*/ 2108200 h 2679700"/>
              <a:gd name="connsiteX39" fmla="*/ 4528349 w 4941845"/>
              <a:gd name="connsiteY39" fmla="*/ 2146300 h 2679700"/>
              <a:gd name="connsiteX40" fmla="*/ 4477549 w 4941845"/>
              <a:gd name="connsiteY40" fmla="*/ 2171700 h 2679700"/>
              <a:gd name="connsiteX41" fmla="*/ 4401349 w 4941845"/>
              <a:gd name="connsiteY41" fmla="*/ 2247900 h 2679700"/>
              <a:gd name="connsiteX42" fmla="*/ 4325149 w 4941845"/>
              <a:gd name="connsiteY42" fmla="*/ 2324100 h 2679700"/>
              <a:gd name="connsiteX43" fmla="*/ 4287049 w 4941845"/>
              <a:gd name="connsiteY43" fmla="*/ 2336800 h 2679700"/>
              <a:gd name="connsiteX44" fmla="*/ 4147349 w 4941845"/>
              <a:gd name="connsiteY44" fmla="*/ 2400300 h 2679700"/>
              <a:gd name="connsiteX45" fmla="*/ 4020349 w 4941845"/>
              <a:gd name="connsiteY45" fmla="*/ 2438400 h 2679700"/>
              <a:gd name="connsiteX46" fmla="*/ 3956849 w 4941845"/>
              <a:gd name="connsiteY46" fmla="*/ 2463800 h 2679700"/>
              <a:gd name="connsiteX47" fmla="*/ 3817149 w 4941845"/>
              <a:gd name="connsiteY47" fmla="*/ 2489200 h 2679700"/>
              <a:gd name="connsiteX48" fmla="*/ 2585249 w 4941845"/>
              <a:gd name="connsiteY48" fmla="*/ 2501900 h 2679700"/>
              <a:gd name="connsiteX49" fmla="*/ 2420149 w 4941845"/>
              <a:gd name="connsiteY49" fmla="*/ 2527300 h 2679700"/>
              <a:gd name="connsiteX50" fmla="*/ 2089949 w 4941845"/>
              <a:gd name="connsiteY50" fmla="*/ 2552700 h 2679700"/>
              <a:gd name="connsiteX51" fmla="*/ 1607349 w 4941845"/>
              <a:gd name="connsiteY51" fmla="*/ 2603500 h 2679700"/>
              <a:gd name="connsiteX52" fmla="*/ 1366049 w 4941845"/>
              <a:gd name="connsiteY52" fmla="*/ 2628900 h 2679700"/>
              <a:gd name="connsiteX53" fmla="*/ 1315249 w 4941845"/>
              <a:gd name="connsiteY53" fmla="*/ 2641600 h 2679700"/>
              <a:gd name="connsiteX54" fmla="*/ 1112049 w 4941845"/>
              <a:gd name="connsiteY54" fmla="*/ 2667000 h 2679700"/>
              <a:gd name="connsiteX55" fmla="*/ 997749 w 4941845"/>
              <a:gd name="connsiteY55" fmla="*/ 2679700 h 2679700"/>
              <a:gd name="connsiteX56" fmla="*/ 96049 w 4941845"/>
              <a:gd name="connsiteY56" fmla="*/ 2654300 h 2679700"/>
              <a:gd name="connsiteX57" fmla="*/ 57949 w 4941845"/>
              <a:gd name="connsiteY57" fmla="*/ 2628900 h 2679700"/>
              <a:gd name="connsiteX58" fmla="*/ 70649 w 4941845"/>
              <a:gd name="connsiteY58" fmla="*/ 2324100 h 2679700"/>
              <a:gd name="connsiteX59" fmla="*/ 83349 w 4941845"/>
              <a:gd name="connsiteY59" fmla="*/ 2082800 h 2679700"/>
              <a:gd name="connsiteX60" fmla="*/ 96049 w 4941845"/>
              <a:gd name="connsiteY60" fmla="*/ 1587500 h 2679700"/>
              <a:gd name="connsiteX61" fmla="*/ 108749 w 4941845"/>
              <a:gd name="connsiteY61" fmla="*/ 1333500 h 2679700"/>
              <a:gd name="connsiteX62" fmla="*/ 96049 w 4941845"/>
              <a:gd name="connsiteY62" fmla="*/ 673100 h 2679700"/>
              <a:gd name="connsiteX63" fmla="*/ 70649 w 4941845"/>
              <a:gd name="connsiteY63" fmla="*/ 495300 h 2679700"/>
              <a:gd name="connsiteX64" fmla="*/ 45249 w 4941845"/>
              <a:gd name="connsiteY64" fmla="*/ 444500 h 2679700"/>
              <a:gd name="connsiteX65" fmla="*/ 19849 w 4941845"/>
              <a:gd name="connsiteY65" fmla="*/ 304800 h 2679700"/>
              <a:gd name="connsiteX66" fmla="*/ 7149 w 4941845"/>
              <a:gd name="connsiteY66" fmla="*/ 228600 h 2679700"/>
              <a:gd name="connsiteX67" fmla="*/ 45249 w 4941845"/>
              <a:gd name="connsiteY67" fmla="*/ 0 h 2679700"/>
              <a:gd name="connsiteX0" fmla="*/ 40219 w 4936815"/>
              <a:gd name="connsiteY0" fmla="*/ 0 h 2679700"/>
              <a:gd name="connsiteX1" fmla="*/ 446619 w 4936815"/>
              <a:gd name="connsiteY1" fmla="*/ 0 h 2679700"/>
              <a:gd name="connsiteX2" fmla="*/ 510119 w 4936815"/>
              <a:gd name="connsiteY2" fmla="*/ 12700 h 2679700"/>
              <a:gd name="connsiteX3" fmla="*/ 560919 w 4936815"/>
              <a:gd name="connsiteY3" fmla="*/ 25400 h 2679700"/>
              <a:gd name="connsiteX4" fmla="*/ 814919 w 4936815"/>
              <a:gd name="connsiteY4" fmla="*/ 38100 h 2679700"/>
              <a:gd name="connsiteX5" fmla="*/ 916519 w 4936815"/>
              <a:gd name="connsiteY5" fmla="*/ 50800 h 2679700"/>
              <a:gd name="connsiteX6" fmla="*/ 1043519 w 4936815"/>
              <a:gd name="connsiteY6" fmla="*/ 63500 h 2679700"/>
              <a:gd name="connsiteX7" fmla="*/ 1195919 w 4936815"/>
              <a:gd name="connsiteY7" fmla="*/ 88900 h 2679700"/>
              <a:gd name="connsiteX8" fmla="*/ 1259419 w 4936815"/>
              <a:gd name="connsiteY8" fmla="*/ 101600 h 2679700"/>
              <a:gd name="connsiteX9" fmla="*/ 1335619 w 4936815"/>
              <a:gd name="connsiteY9" fmla="*/ 127000 h 2679700"/>
              <a:gd name="connsiteX10" fmla="*/ 1462619 w 4936815"/>
              <a:gd name="connsiteY10" fmla="*/ 152400 h 2679700"/>
              <a:gd name="connsiteX11" fmla="*/ 1513419 w 4936815"/>
              <a:gd name="connsiteY11" fmla="*/ 165100 h 2679700"/>
              <a:gd name="connsiteX12" fmla="*/ 1665819 w 4936815"/>
              <a:gd name="connsiteY12" fmla="*/ 190500 h 2679700"/>
              <a:gd name="connsiteX13" fmla="*/ 2618319 w 4936815"/>
              <a:gd name="connsiteY13" fmla="*/ 215900 h 2679700"/>
              <a:gd name="connsiteX14" fmla="*/ 2859619 w 4936815"/>
              <a:gd name="connsiteY14" fmla="*/ 228600 h 2679700"/>
              <a:gd name="connsiteX15" fmla="*/ 3405719 w 4936815"/>
              <a:gd name="connsiteY15" fmla="*/ 241300 h 2679700"/>
              <a:gd name="connsiteX16" fmla="*/ 3558119 w 4936815"/>
              <a:gd name="connsiteY16" fmla="*/ 266700 h 2679700"/>
              <a:gd name="connsiteX17" fmla="*/ 3596219 w 4936815"/>
              <a:gd name="connsiteY17" fmla="*/ 279400 h 2679700"/>
              <a:gd name="connsiteX18" fmla="*/ 3697819 w 4936815"/>
              <a:gd name="connsiteY18" fmla="*/ 292100 h 2679700"/>
              <a:gd name="connsiteX19" fmla="*/ 3799419 w 4936815"/>
              <a:gd name="connsiteY19" fmla="*/ 317500 h 2679700"/>
              <a:gd name="connsiteX20" fmla="*/ 3862919 w 4936815"/>
              <a:gd name="connsiteY20" fmla="*/ 342900 h 2679700"/>
              <a:gd name="connsiteX21" fmla="*/ 3989919 w 4936815"/>
              <a:gd name="connsiteY21" fmla="*/ 355600 h 2679700"/>
              <a:gd name="connsiteX22" fmla="*/ 4091519 w 4936815"/>
              <a:gd name="connsiteY22" fmla="*/ 381000 h 2679700"/>
              <a:gd name="connsiteX23" fmla="*/ 4497919 w 4936815"/>
              <a:gd name="connsiteY23" fmla="*/ 419100 h 2679700"/>
              <a:gd name="connsiteX24" fmla="*/ 4599519 w 4936815"/>
              <a:gd name="connsiteY24" fmla="*/ 431800 h 2679700"/>
              <a:gd name="connsiteX25" fmla="*/ 4739219 w 4936815"/>
              <a:gd name="connsiteY25" fmla="*/ 469900 h 2679700"/>
              <a:gd name="connsiteX26" fmla="*/ 4828119 w 4936815"/>
              <a:gd name="connsiteY26" fmla="*/ 558800 h 2679700"/>
              <a:gd name="connsiteX27" fmla="*/ 4853519 w 4936815"/>
              <a:gd name="connsiteY27" fmla="*/ 609600 h 2679700"/>
              <a:gd name="connsiteX28" fmla="*/ 4878919 w 4936815"/>
              <a:gd name="connsiteY28" fmla="*/ 647700 h 2679700"/>
              <a:gd name="connsiteX29" fmla="*/ 4891619 w 4936815"/>
              <a:gd name="connsiteY29" fmla="*/ 685800 h 2679700"/>
              <a:gd name="connsiteX30" fmla="*/ 4917019 w 4936815"/>
              <a:gd name="connsiteY30" fmla="*/ 736600 h 2679700"/>
              <a:gd name="connsiteX31" fmla="*/ 4917019 w 4936815"/>
              <a:gd name="connsiteY31" fmla="*/ 1130300 h 2679700"/>
              <a:gd name="connsiteX32" fmla="*/ 4891619 w 4936815"/>
              <a:gd name="connsiteY32" fmla="*/ 1219200 h 2679700"/>
              <a:gd name="connsiteX33" fmla="*/ 4878919 w 4936815"/>
              <a:gd name="connsiteY33" fmla="*/ 1270000 h 2679700"/>
              <a:gd name="connsiteX34" fmla="*/ 4853519 w 4936815"/>
              <a:gd name="connsiteY34" fmla="*/ 1739900 h 2679700"/>
              <a:gd name="connsiteX35" fmla="*/ 4815419 w 4936815"/>
              <a:gd name="connsiteY35" fmla="*/ 1816100 h 2679700"/>
              <a:gd name="connsiteX36" fmla="*/ 4790019 w 4936815"/>
              <a:gd name="connsiteY36" fmla="*/ 1879600 h 2679700"/>
              <a:gd name="connsiteX37" fmla="*/ 4675719 w 4936815"/>
              <a:gd name="connsiteY37" fmla="*/ 1993900 h 2679700"/>
              <a:gd name="connsiteX38" fmla="*/ 4561419 w 4936815"/>
              <a:gd name="connsiteY38" fmla="*/ 2108200 h 2679700"/>
              <a:gd name="connsiteX39" fmla="*/ 4523319 w 4936815"/>
              <a:gd name="connsiteY39" fmla="*/ 2146300 h 2679700"/>
              <a:gd name="connsiteX40" fmla="*/ 4472519 w 4936815"/>
              <a:gd name="connsiteY40" fmla="*/ 2171700 h 2679700"/>
              <a:gd name="connsiteX41" fmla="*/ 4396319 w 4936815"/>
              <a:gd name="connsiteY41" fmla="*/ 2247900 h 2679700"/>
              <a:gd name="connsiteX42" fmla="*/ 4320119 w 4936815"/>
              <a:gd name="connsiteY42" fmla="*/ 2324100 h 2679700"/>
              <a:gd name="connsiteX43" fmla="*/ 4282019 w 4936815"/>
              <a:gd name="connsiteY43" fmla="*/ 2336800 h 2679700"/>
              <a:gd name="connsiteX44" fmla="*/ 4142319 w 4936815"/>
              <a:gd name="connsiteY44" fmla="*/ 2400300 h 2679700"/>
              <a:gd name="connsiteX45" fmla="*/ 4015319 w 4936815"/>
              <a:gd name="connsiteY45" fmla="*/ 2438400 h 2679700"/>
              <a:gd name="connsiteX46" fmla="*/ 3951819 w 4936815"/>
              <a:gd name="connsiteY46" fmla="*/ 2463800 h 2679700"/>
              <a:gd name="connsiteX47" fmla="*/ 3812119 w 4936815"/>
              <a:gd name="connsiteY47" fmla="*/ 2489200 h 2679700"/>
              <a:gd name="connsiteX48" fmla="*/ 2580219 w 4936815"/>
              <a:gd name="connsiteY48" fmla="*/ 2501900 h 2679700"/>
              <a:gd name="connsiteX49" fmla="*/ 2415119 w 4936815"/>
              <a:gd name="connsiteY49" fmla="*/ 2527300 h 2679700"/>
              <a:gd name="connsiteX50" fmla="*/ 2084919 w 4936815"/>
              <a:gd name="connsiteY50" fmla="*/ 2552700 h 2679700"/>
              <a:gd name="connsiteX51" fmla="*/ 1602319 w 4936815"/>
              <a:gd name="connsiteY51" fmla="*/ 2603500 h 2679700"/>
              <a:gd name="connsiteX52" fmla="*/ 1361019 w 4936815"/>
              <a:gd name="connsiteY52" fmla="*/ 2628900 h 2679700"/>
              <a:gd name="connsiteX53" fmla="*/ 1310219 w 4936815"/>
              <a:gd name="connsiteY53" fmla="*/ 2641600 h 2679700"/>
              <a:gd name="connsiteX54" fmla="*/ 1107019 w 4936815"/>
              <a:gd name="connsiteY54" fmla="*/ 2667000 h 2679700"/>
              <a:gd name="connsiteX55" fmla="*/ 992719 w 4936815"/>
              <a:gd name="connsiteY55" fmla="*/ 2679700 h 2679700"/>
              <a:gd name="connsiteX56" fmla="*/ 91019 w 4936815"/>
              <a:gd name="connsiteY56" fmla="*/ 2654300 h 2679700"/>
              <a:gd name="connsiteX57" fmla="*/ 52919 w 4936815"/>
              <a:gd name="connsiteY57" fmla="*/ 2628900 h 2679700"/>
              <a:gd name="connsiteX58" fmla="*/ 65619 w 4936815"/>
              <a:gd name="connsiteY58" fmla="*/ 2324100 h 2679700"/>
              <a:gd name="connsiteX59" fmla="*/ 78319 w 4936815"/>
              <a:gd name="connsiteY59" fmla="*/ 2082800 h 2679700"/>
              <a:gd name="connsiteX60" fmla="*/ 91019 w 4936815"/>
              <a:gd name="connsiteY60" fmla="*/ 1587500 h 2679700"/>
              <a:gd name="connsiteX61" fmla="*/ 103719 w 4936815"/>
              <a:gd name="connsiteY61" fmla="*/ 1333500 h 2679700"/>
              <a:gd name="connsiteX62" fmla="*/ 91019 w 4936815"/>
              <a:gd name="connsiteY62" fmla="*/ 673100 h 2679700"/>
              <a:gd name="connsiteX63" fmla="*/ 65619 w 4936815"/>
              <a:gd name="connsiteY63" fmla="*/ 495300 h 2679700"/>
              <a:gd name="connsiteX64" fmla="*/ 40219 w 4936815"/>
              <a:gd name="connsiteY64" fmla="*/ 444500 h 2679700"/>
              <a:gd name="connsiteX65" fmla="*/ 14819 w 4936815"/>
              <a:gd name="connsiteY65" fmla="*/ 304800 h 2679700"/>
              <a:gd name="connsiteX66" fmla="*/ 40219 w 4936815"/>
              <a:gd name="connsiteY66" fmla="*/ 0 h 2679700"/>
              <a:gd name="connsiteX0" fmla="*/ 31067 w 4927663"/>
              <a:gd name="connsiteY0" fmla="*/ 0 h 2679700"/>
              <a:gd name="connsiteX1" fmla="*/ 437467 w 4927663"/>
              <a:gd name="connsiteY1" fmla="*/ 0 h 2679700"/>
              <a:gd name="connsiteX2" fmla="*/ 500967 w 4927663"/>
              <a:gd name="connsiteY2" fmla="*/ 12700 h 2679700"/>
              <a:gd name="connsiteX3" fmla="*/ 551767 w 4927663"/>
              <a:gd name="connsiteY3" fmla="*/ 25400 h 2679700"/>
              <a:gd name="connsiteX4" fmla="*/ 805767 w 4927663"/>
              <a:gd name="connsiteY4" fmla="*/ 38100 h 2679700"/>
              <a:gd name="connsiteX5" fmla="*/ 907367 w 4927663"/>
              <a:gd name="connsiteY5" fmla="*/ 50800 h 2679700"/>
              <a:gd name="connsiteX6" fmla="*/ 1034367 w 4927663"/>
              <a:gd name="connsiteY6" fmla="*/ 63500 h 2679700"/>
              <a:gd name="connsiteX7" fmla="*/ 1186767 w 4927663"/>
              <a:gd name="connsiteY7" fmla="*/ 88900 h 2679700"/>
              <a:gd name="connsiteX8" fmla="*/ 1250267 w 4927663"/>
              <a:gd name="connsiteY8" fmla="*/ 101600 h 2679700"/>
              <a:gd name="connsiteX9" fmla="*/ 1326467 w 4927663"/>
              <a:gd name="connsiteY9" fmla="*/ 127000 h 2679700"/>
              <a:gd name="connsiteX10" fmla="*/ 1453467 w 4927663"/>
              <a:gd name="connsiteY10" fmla="*/ 152400 h 2679700"/>
              <a:gd name="connsiteX11" fmla="*/ 1504267 w 4927663"/>
              <a:gd name="connsiteY11" fmla="*/ 165100 h 2679700"/>
              <a:gd name="connsiteX12" fmla="*/ 1656667 w 4927663"/>
              <a:gd name="connsiteY12" fmla="*/ 190500 h 2679700"/>
              <a:gd name="connsiteX13" fmla="*/ 2609167 w 4927663"/>
              <a:gd name="connsiteY13" fmla="*/ 215900 h 2679700"/>
              <a:gd name="connsiteX14" fmla="*/ 2850467 w 4927663"/>
              <a:gd name="connsiteY14" fmla="*/ 228600 h 2679700"/>
              <a:gd name="connsiteX15" fmla="*/ 3396567 w 4927663"/>
              <a:gd name="connsiteY15" fmla="*/ 241300 h 2679700"/>
              <a:gd name="connsiteX16" fmla="*/ 3548967 w 4927663"/>
              <a:gd name="connsiteY16" fmla="*/ 266700 h 2679700"/>
              <a:gd name="connsiteX17" fmla="*/ 3587067 w 4927663"/>
              <a:gd name="connsiteY17" fmla="*/ 279400 h 2679700"/>
              <a:gd name="connsiteX18" fmla="*/ 3688667 w 4927663"/>
              <a:gd name="connsiteY18" fmla="*/ 292100 h 2679700"/>
              <a:gd name="connsiteX19" fmla="*/ 3790267 w 4927663"/>
              <a:gd name="connsiteY19" fmla="*/ 317500 h 2679700"/>
              <a:gd name="connsiteX20" fmla="*/ 3853767 w 4927663"/>
              <a:gd name="connsiteY20" fmla="*/ 342900 h 2679700"/>
              <a:gd name="connsiteX21" fmla="*/ 3980767 w 4927663"/>
              <a:gd name="connsiteY21" fmla="*/ 355600 h 2679700"/>
              <a:gd name="connsiteX22" fmla="*/ 4082367 w 4927663"/>
              <a:gd name="connsiteY22" fmla="*/ 381000 h 2679700"/>
              <a:gd name="connsiteX23" fmla="*/ 4488767 w 4927663"/>
              <a:gd name="connsiteY23" fmla="*/ 419100 h 2679700"/>
              <a:gd name="connsiteX24" fmla="*/ 4590367 w 4927663"/>
              <a:gd name="connsiteY24" fmla="*/ 431800 h 2679700"/>
              <a:gd name="connsiteX25" fmla="*/ 4730067 w 4927663"/>
              <a:gd name="connsiteY25" fmla="*/ 469900 h 2679700"/>
              <a:gd name="connsiteX26" fmla="*/ 4818967 w 4927663"/>
              <a:gd name="connsiteY26" fmla="*/ 558800 h 2679700"/>
              <a:gd name="connsiteX27" fmla="*/ 4844367 w 4927663"/>
              <a:gd name="connsiteY27" fmla="*/ 609600 h 2679700"/>
              <a:gd name="connsiteX28" fmla="*/ 4869767 w 4927663"/>
              <a:gd name="connsiteY28" fmla="*/ 647700 h 2679700"/>
              <a:gd name="connsiteX29" fmla="*/ 4882467 w 4927663"/>
              <a:gd name="connsiteY29" fmla="*/ 685800 h 2679700"/>
              <a:gd name="connsiteX30" fmla="*/ 4907867 w 4927663"/>
              <a:gd name="connsiteY30" fmla="*/ 736600 h 2679700"/>
              <a:gd name="connsiteX31" fmla="*/ 4907867 w 4927663"/>
              <a:gd name="connsiteY31" fmla="*/ 1130300 h 2679700"/>
              <a:gd name="connsiteX32" fmla="*/ 4882467 w 4927663"/>
              <a:gd name="connsiteY32" fmla="*/ 1219200 h 2679700"/>
              <a:gd name="connsiteX33" fmla="*/ 4869767 w 4927663"/>
              <a:gd name="connsiteY33" fmla="*/ 1270000 h 2679700"/>
              <a:gd name="connsiteX34" fmla="*/ 4844367 w 4927663"/>
              <a:gd name="connsiteY34" fmla="*/ 1739900 h 2679700"/>
              <a:gd name="connsiteX35" fmla="*/ 4806267 w 4927663"/>
              <a:gd name="connsiteY35" fmla="*/ 1816100 h 2679700"/>
              <a:gd name="connsiteX36" fmla="*/ 4780867 w 4927663"/>
              <a:gd name="connsiteY36" fmla="*/ 1879600 h 2679700"/>
              <a:gd name="connsiteX37" fmla="*/ 4666567 w 4927663"/>
              <a:gd name="connsiteY37" fmla="*/ 1993900 h 2679700"/>
              <a:gd name="connsiteX38" fmla="*/ 4552267 w 4927663"/>
              <a:gd name="connsiteY38" fmla="*/ 2108200 h 2679700"/>
              <a:gd name="connsiteX39" fmla="*/ 4514167 w 4927663"/>
              <a:gd name="connsiteY39" fmla="*/ 2146300 h 2679700"/>
              <a:gd name="connsiteX40" fmla="*/ 4463367 w 4927663"/>
              <a:gd name="connsiteY40" fmla="*/ 2171700 h 2679700"/>
              <a:gd name="connsiteX41" fmla="*/ 4387167 w 4927663"/>
              <a:gd name="connsiteY41" fmla="*/ 2247900 h 2679700"/>
              <a:gd name="connsiteX42" fmla="*/ 4310967 w 4927663"/>
              <a:gd name="connsiteY42" fmla="*/ 2324100 h 2679700"/>
              <a:gd name="connsiteX43" fmla="*/ 4272867 w 4927663"/>
              <a:gd name="connsiteY43" fmla="*/ 2336800 h 2679700"/>
              <a:gd name="connsiteX44" fmla="*/ 4133167 w 4927663"/>
              <a:gd name="connsiteY44" fmla="*/ 2400300 h 2679700"/>
              <a:gd name="connsiteX45" fmla="*/ 4006167 w 4927663"/>
              <a:gd name="connsiteY45" fmla="*/ 2438400 h 2679700"/>
              <a:gd name="connsiteX46" fmla="*/ 3942667 w 4927663"/>
              <a:gd name="connsiteY46" fmla="*/ 2463800 h 2679700"/>
              <a:gd name="connsiteX47" fmla="*/ 3802967 w 4927663"/>
              <a:gd name="connsiteY47" fmla="*/ 2489200 h 2679700"/>
              <a:gd name="connsiteX48" fmla="*/ 2571067 w 4927663"/>
              <a:gd name="connsiteY48" fmla="*/ 2501900 h 2679700"/>
              <a:gd name="connsiteX49" fmla="*/ 2405967 w 4927663"/>
              <a:gd name="connsiteY49" fmla="*/ 2527300 h 2679700"/>
              <a:gd name="connsiteX50" fmla="*/ 2075767 w 4927663"/>
              <a:gd name="connsiteY50" fmla="*/ 2552700 h 2679700"/>
              <a:gd name="connsiteX51" fmla="*/ 1593167 w 4927663"/>
              <a:gd name="connsiteY51" fmla="*/ 2603500 h 2679700"/>
              <a:gd name="connsiteX52" fmla="*/ 1351867 w 4927663"/>
              <a:gd name="connsiteY52" fmla="*/ 2628900 h 2679700"/>
              <a:gd name="connsiteX53" fmla="*/ 1301067 w 4927663"/>
              <a:gd name="connsiteY53" fmla="*/ 2641600 h 2679700"/>
              <a:gd name="connsiteX54" fmla="*/ 1097867 w 4927663"/>
              <a:gd name="connsiteY54" fmla="*/ 2667000 h 2679700"/>
              <a:gd name="connsiteX55" fmla="*/ 983567 w 4927663"/>
              <a:gd name="connsiteY55" fmla="*/ 2679700 h 2679700"/>
              <a:gd name="connsiteX56" fmla="*/ 81867 w 4927663"/>
              <a:gd name="connsiteY56" fmla="*/ 2654300 h 2679700"/>
              <a:gd name="connsiteX57" fmla="*/ 43767 w 4927663"/>
              <a:gd name="connsiteY57" fmla="*/ 2628900 h 2679700"/>
              <a:gd name="connsiteX58" fmla="*/ 56467 w 4927663"/>
              <a:gd name="connsiteY58" fmla="*/ 2324100 h 2679700"/>
              <a:gd name="connsiteX59" fmla="*/ 69167 w 4927663"/>
              <a:gd name="connsiteY59" fmla="*/ 2082800 h 2679700"/>
              <a:gd name="connsiteX60" fmla="*/ 81867 w 4927663"/>
              <a:gd name="connsiteY60" fmla="*/ 1587500 h 2679700"/>
              <a:gd name="connsiteX61" fmla="*/ 94567 w 4927663"/>
              <a:gd name="connsiteY61" fmla="*/ 1333500 h 2679700"/>
              <a:gd name="connsiteX62" fmla="*/ 81867 w 4927663"/>
              <a:gd name="connsiteY62" fmla="*/ 673100 h 2679700"/>
              <a:gd name="connsiteX63" fmla="*/ 56467 w 4927663"/>
              <a:gd name="connsiteY63" fmla="*/ 495300 h 2679700"/>
              <a:gd name="connsiteX64" fmla="*/ 31067 w 4927663"/>
              <a:gd name="connsiteY64" fmla="*/ 444500 h 2679700"/>
              <a:gd name="connsiteX65" fmla="*/ 31067 w 4927663"/>
              <a:gd name="connsiteY65" fmla="*/ 0 h 2679700"/>
              <a:gd name="connsiteX0" fmla="*/ 24227 w 4920823"/>
              <a:gd name="connsiteY0" fmla="*/ 0 h 2679700"/>
              <a:gd name="connsiteX1" fmla="*/ 430627 w 4920823"/>
              <a:gd name="connsiteY1" fmla="*/ 0 h 2679700"/>
              <a:gd name="connsiteX2" fmla="*/ 494127 w 4920823"/>
              <a:gd name="connsiteY2" fmla="*/ 12700 h 2679700"/>
              <a:gd name="connsiteX3" fmla="*/ 544927 w 4920823"/>
              <a:gd name="connsiteY3" fmla="*/ 25400 h 2679700"/>
              <a:gd name="connsiteX4" fmla="*/ 798927 w 4920823"/>
              <a:gd name="connsiteY4" fmla="*/ 38100 h 2679700"/>
              <a:gd name="connsiteX5" fmla="*/ 900527 w 4920823"/>
              <a:gd name="connsiteY5" fmla="*/ 50800 h 2679700"/>
              <a:gd name="connsiteX6" fmla="*/ 1027527 w 4920823"/>
              <a:gd name="connsiteY6" fmla="*/ 63500 h 2679700"/>
              <a:gd name="connsiteX7" fmla="*/ 1179927 w 4920823"/>
              <a:gd name="connsiteY7" fmla="*/ 88900 h 2679700"/>
              <a:gd name="connsiteX8" fmla="*/ 1243427 w 4920823"/>
              <a:gd name="connsiteY8" fmla="*/ 101600 h 2679700"/>
              <a:gd name="connsiteX9" fmla="*/ 1319627 w 4920823"/>
              <a:gd name="connsiteY9" fmla="*/ 127000 h 2679700"/>
              <a:gd name="connsiteX10" fmla="*/ 1446627 w 4920823"/>
              <a:gd name="connsiteY10" fmla="*/ 152400 h 2679700"/>
              <a:gd name="connsiteX11" fmla="*/ 1497427 w 4920823"/>
              <a:gd name="connsiteY11" fmla="*/ 165100 h 2679700"/>
              <a:gd name="connsiteX12" fmla="*/ 1649827 w 4920823"/>
              <a:gd name="connsiteY12" fmla="*/ 190500 h 2679700"/>
              <a:gd name="connsiteX13" fmla="*/ 2602327 w 4920823"/>
              <a:gd name="connsiteY13" fmla="*/ 215900 h 2679700"/>
              <a:gd name="connsiteX14" fmla="*/ 2843627 w 4920823"/>
              <a:gd name="connsiteY14" fmla="*/ 228600 h 2679700"/>
              <a:gd name="connsiteX15" fmla="*/ 3389727 w 4920823"/>
              <a:gd name="connsiteY15" fmla="*/ 241300 h 2679700"/>
              <a:gd name="connsiteX16" fmla="*/ 3542127 w 4920823"/>
              <a:gd name="connsiteY16" fmla="*/ 266700 h 2679700"/>
              <a:gd name="connsiteX17" fmla="*/ 3580227 w 4920823"/>
              <a:gd name="connsiteY17" fmla="*/ 279400 h 2679700"/>
              <a:gd name="connsiteX18" fmla="*/ 3681827 w 4920823"/>
              <a:gd name="connsiteY18" fmla="*/ 292100 h 2679700"/>
              <a:gd name="connsiteX19" fmla="*/ 3783427 w 4920823"/>
              <a:gd name="connsiteY19" fmla="*/ 317500 h 2679700"/>
              <a:gd name="connsiteX20" fmla="*/ 3846927 w 4920823"/>
              <a:gd name="connsiteY20" fmla="*/ 342900 h 2679700"/>
              <a:gd name="connsiteX21" fmla="*/ 3973927 w 4920823"/>
              <a:gd name="connsiteY21" fmla="*/ 355600 h 2679700"/>
              <a:gd name="connsiteX22" fmla="*/ 4075527 w 4920823"/>
              <a:gd name="connsiteY22" fmla="*/ 381000 h 2679700"/>
              <a:gd name="connsiteX23" fmla="*/ 4481927 w 4920823"/>
              <a:gd name="connsiteY23" fmla="*/ 419100 h 2679700"/>
              <a:gd name="connsiteX24" fmla="*/ 4583527 w 4920823"/>
              <a:gd name="connsiteY24" fmla="*/ 431800 h 2679700"/>
              <a:gd name="connsiteX25" fmla="*/ 4723227 w 4920823"/>
              <a:gd name="connsiteY25" fmla="*/ 469900 h 2679700"/>
              <a:gd name="connsiteX26" fmla="*/ 4812127 w 4920823"/>
              <a:gd name="connsiteY26" fmla="*/ 558800 h 2679700"/>
              <a:gd name="connsiteX27" fmla="*/ 4837527 w 4920823"/>
              <a:gd name="connsiteY27" fmla="*/ 609600 h 2679700"/>
              <a:gd name="connsiteX28" fmla="*/ 4862927 w 4920823"/>
              <a:gd name="connsiteY28" fmla="*/ 647700 h 2679700"/>
              <a:gd name="connsiteX29" fmla="*/ 4875627 w 4920823"/>
              <a:gd name="connsiteY29" fmla="*/ 685800 h 2679700"/>
              <a:gd name="connsiteX30" fmla="*/ 4901027 w 4920823"/>
              <a:gd name="connsiteY30" fmla="*/ 736600 h 2679700"/>
              <a:gd name="connsiteX31" fmla="*/ 4901027 w 4920823"/>
              <a:gd name="connsiteY31" fmla="*/ 1130300 h 2679700"/>
              <a:gd name="connsiteX32" fmla="*/ 4875627 w 4920823"/>
              <a:gd name="connsiteY32" fmla="*/ 1219200 h 2679700"/>
              <a:gd name="connsiteX33" fmla="*/ 4862927 w 4920823"/>
              <a:gd name="connsiteY33" fmla="*/ 1270000 h 2679700"/>
              <a:gd name="connsiteX34" fmla="*/ 4837527 w 4920823"/>
              <a:gd name="connsiteY34" fmla="*/ 1739900 h 2679700"/>
              <a:gd name="connsiteX35" fmla="*/ 4799427 w 4920823"/>
              <a:gd name="connsiteY35" fmla="*/ 1816100 h 2679700"/>
              <a:gd name="connsiteX36" fmla="*/ 4774027 w 4920823"/>
              <a:gd name="connsiteY36" fmla="*/ 1879600 h 2679700"/>
              <a:gd name="connsiteX37" fmla="*/ 4659727 w 4920823"/>
              <a:gd name="connsiteY37" fmla="*/ 1993900 h 2679700"/>
              <a:gd name="connsiteX38" fmla="*/ 4545427 w 4920823"/>
              <a:gd name="connsiteY38" fmla="*/ 2108200 h 2679700"/>
              <a:gd name="connsiteX39" fmla="*/ 4507327 w 4920823"/>
              <a:gd name="connsiteY39" fmla="*/ 2146300 h 2679700"/>
              <a:gd name="connsiteX40" fmla="*/ 4456527 w 4920823"/>
              <a:gd name="connsiteY40" fmla="*/ 2171700 h 2679700"/>
              <a:gd name="connsiteX41" fmla="*/ 4380327 w 4920823"/>
              <a:gd name="connsiteY41" fmla="*/ 2247900 h 2679700"/>
              <a:gd name="connsiteX42" fmla="*/ 4304127 w 4920823"/>
              <a:gd name="connsiteY42" fmla="*/ 2324100 h 2679700"/>
              <a:gd name="connsiteX43" fmla="*/ 4266027 w 4920823"/>
              <a:gd name="connsiteY43" fmla="*/ 2336800 h 2679700"/>
              <a:gd name="connsiteX44" fmla="*/ 4126327 w 4920823"/>
              <a:gd name="connsiteY44" fmla="*/ 2400300 h 2679700"/>
              <a:gd name="connsiteX45" fmla="*/ 3999327 w 4920823"/>
              <a:gd name="connsiteY45" fmla="*/ 2438400 h 2679700"/>
              <a:gd name="connsiteX46" fmla="*/ 3935827 w 4920823"/>
              <a:gd name="connsiteY46" fmla="*/ 2463800 h 2679700"/>
              <a:gd name="connsiteX47" fmla="*/ 3796127 w 4920823"/>
              <a:gd name="connsiteY47" fmla="*/ 2489200 h 2679700"/>
              <a:gd name="connsiteX48" fmla="*/ 2564227 w 4920823"/>
              <a:gd name="connsiteY48" fmla="*/ 2501900 h 2679700"/>
              <a:gd name="connsiteX49" fmla="*/ 2399127 w 4920823"/>
              <a:gd name="connsiteY49" fmla="*/ 2527300 h 2679700"/>
              <a:gd name="connsiteX50" fmla="*/ 2068927 w 4920823"/>
              <a:gd name="connsiteY50" fmla="*/ 2552700 h 2679700"/>
              <a:gd name="connsiteX51" fmla="*/ 1586327 w 4920823"/>
              <a:gd name="connsiteY51" fmla="*/ 2603500 h 2679700"/>
              <a:gd name="connsiteX52" fmla="*/ 1345027 w 4920823"/>
              <a:gd name="connsiteY52" fmla="*/ 2628900 h 2679700"/>
              <a:gd name="connsiteX53" fmla="*/ 1294227 w 4920823"/>
              <a:gd name="connsiteY53" fmla="*/ 2641600 h 2679700"/>
              <a:gd name="connsiteX54" fmla="*/ 1091027 w 4920823"/>
              <a:gd name="connsiteY54" fmla="*/ 2667000 h 2679700"/>
              <a:gd name="connsiteX55" fmla="*/ 976727 w 4920823"/>
              <a:gd name="connsiteY55" fmla="*/ 2679700 h 2679700"/>
              <a:gd name="connsiteX56" fmla="*/ 75027 w 4920823"/>
              <a:gd name="connsiteY56" fmla="*/ 2654300 h 2679700"/>
              <a:gd name="connsiteX57" fmla="*/ 36927 w 4920823"/>
              <a:gd name="connsiteY57" fmla="*/ 2628900 h 2679700"/>
              <a:gd name="connsiteX58" fmla="*/ 49627 w 4920823"/>
              <a:gd name="connsiteY58" fmla="*/ 2324100 h 2679700"/>
              <a:gd name="connsiteX59" fmla="*/ 62327 w 4920823"/>
              <a:gd name="connsiteY59" fmla="*/ 2082800 h 2679700"/>
              <a:gd name="connsiteX60" fmla="*/ 75027 w 4920823"/>
              <a:gd name="connsiteY60" fmla="*/ 1587500 h 2679700"/>
              <a:gd name="connsiteX61" fmla="*/ 87727 w 4920823"/>
              <a:gd name="connsiteY61" fmla="*/ 1333500 h 2679700"/>
              <a:gd name="connsiteX62" fmla="*/ 75027 w 4920823"/>
              <a:gd name="connsiteY62" fmla="*/ 673100 h 2679700"/>
              <a:gd name="connsiteX63" fmla="*/ 49627 w 4920823"/>
              <a:gd name="connsiteY63" fmla="*/ 495300 h 2679700"/>
              <a:gd name="connsiteX64" fmla="*/ 24227 w 4920823"/>
              <a:gd name="connsiteY64" fmla="*/ 0 h 2679700"/>
              <a:gd name="connsiteX0" fmla="*/ 18717 w 4915313"/>
              <a:gd name="connsiteY0" fmla="*/ 0 h 2679700"/>
              <a:gd name="connsiteX1" fmla="*/ 425117 w 4915313"/>
              <a:gd name="connsiteY1" fmla="*/ 0 h 2679700"/>
              <a:gd name="connsiteX2" fmla="*/ 488617 w 4915313"/>
              <a:gd name="connsiteY2" fmla="*/ 12700 h 2679700"/>
              <a:gd name="connsiteX3" fmla="*/ 539417 w 4915313"/>
              <a:gd name="connsiteY3" fmla="*/ 25400 h 2679700"/>
              <a:gd name="connsiteX4" fmla="*/ 793417 w 4915313"/>
              <a:gd name="connsiteY4" fmla="*/ 38100 h 2679700"/>
              <a:gd name="connsiteX5" fmla="*/ 895017 w 4915313"/>
              <a:gd name="connsiteY5" fmla="*/ 50800 h 2679700"/>
              <a:gd name="connsiteX6" fmla="*/ 1022017 w 4915313"/>
              <a:gd name="connsiteY6" fmla="*/ 63500 h 2679700"/>
              <a:gd name="connsiteX7" fmla="*/ 1174417 w 4915313"/>
              <a:gd name="connsiteY7" fmla="*/ 88900 h 2679700"/>
              <a:gd name="connsiteX8" fmla="*/ 1237917 w 4915313"/>
              <a:gd name="connsiteY8" fmla="*/ 101600 h 2679700"/>
              <a:gd name="connsiteX9" fmla="*/ 1314117 w 4915313"/>
              <a:gd name="connsiteY9" fmla="*/ 127000 h 2679700"/>
              <a:gd name="connsiteX10" fmla="*/ 1441117 w 4915313"/>
              <a:gd name="connsiteY10" fmla="*/ 152400 h 2679700"/>
              <a:gd name="connsiteX11" fmla="*/ 1491917 w 4915313"/>
              <a:gd name="connsiteY11" fmla="*/ 165100 h 2679700"/>
              <a:gd name="connsiteX12" fmla="*/ 1644317 w 4915313"/>
              <a:gd name="connsiteY12" fmla="*/ 190500 h 2679700"/>
              <a:gd name="connsiteX13" fmla="*/ 2596817 w 4915313"/>
              <a:gd name="connsiteY13" fmla="*/ 215900 h 2679700"/>
              <a:gd name="connsiteX14" fmla="*/ 2838117 w 4915313"/>
              <a:gd name="connsiteY14" fmla="*/ 228600 h 2679700"/>
              <a:gd name="connsiteX15" fmla="*/ 3384217 w 4915313"/>
              <a:gd name="connsiteY15" fmla="*/ 241300 h 2679700"/>
              <a:gd name="connsiteX16" fmla="*/ 3536617 w 4915313"/>
              <a:gd name="connsiteY16" fmla="*/ 266700 h 2679700"/>
              <a:gd name="connsiteX17" fmla="*/ 3574717 w 4915313"/>
              <a:gd name="connsiteY17" fmla="*/ 279400 h 2679700"/>
              <a:gd name="connsiteX18" fmla="*/ 3676317 w 4915313"/>
              <a:gd name="connsiteY18" fmla="*/ 292100 h 2679700"/>
              <a:gd name="connsiteX19" fmla="*/ 3777917 w 4915313"/>
              <a:gd name="connsiteY19" fmla="*/ 317500 h 2679700"/>
              <a:gd name="connsiteX20" fmla="*/ 3841417 w 4915313"/>
              <a:gd name="connsiteY20" fmla="*/ 342900 h 2679700"/>
              <a:gd name="connsiteX21" fmla="*/ 3968417 w 4915313"/>
              <a:gd name="connsiteY21" fmla="*/ 355600 h 2679700"/>
              <a:gd name="connsiteX22" fmla="*/ 4070017 w 4915313"/>
              <a:gd name="connsiteY22" fmla="*/ 381000 h 2679700"/>
              <a:gd name="connsiteX23" fmla="*/ 4476417 w 4915313"/>
              <a:gd name="connsiteY23" fmla="*/ 419100 h 2679700"/>
              <a:gd name="connsiteX24" fmla="*/ 4578017 w 4915313"/>
              <a:gd name="connsiteY24" fmla="*/ 431800 h 2679700"/>
              <a:gd name="connsiteX25" fmla="*/ 4717717 w 4915313"/>
              <a:gd name="connsiteY25" fmla="*/ 469900 h 2679700"/>
              <a:gd name="connsiteX26" fmla="*/ 4806617 w 4915313"/>
              <a:gd name="connsiteY26" fmla="*/ 558800 h 2679700"/>
              <a:gd name="connsiteX27" fmla="*/ 4832017 w 4915313"/>
              <a:gd name="connsiteY27" fmla="*/ 609600 h 2679700"/>
              <a:gd name="connsiteX28" fmla="*/ 4857417 w 4915313"/>
              <a:gd name="connsiteY28" fmla="*/ 647700 h 2679700"/>
              <a:gd name="connsiteX29" fmla="*/ 4870117 w 4915313"/>
              <a:gd name="connsiteY29" fmla="*/ 685800 h 2679700"/>
              <a:gd name="connsiteX30" fmla="*/ 4895517 w 4915313"/>
              <a:gd name="connsiteY30" fmla="*/ 736600 h 2679700"/>
              <a:gd name="connsiteX31" fmla="*/ 4895517 w 4915313"/>
              <a:gd name="connsiteY31" fmla="*/ 1130300 h 2679700"/>
              <a:gd name="connsiteX32" fmla="*/ 4870117 w 4915313"/>
              <a:gd name="connsiteY32" fmla="*/ 1219200 h 2679700"/>
              <a:gd name="connsiteX33" fmla="*/ 4857417 w 4915313"/>
              <a:gd name="connsiteY33" fmla="*/ 1270000 h 2679700"/>
              <a:gd name="connsiteX34" fmla="*/ 4832017 w 4915313"/>
              <a:gd name="connsiteY34" fmla="*/ 1739900 h 2679700"/>
              <a:gd name="connsiteX35" fmla="*/ 4793917 w 4915313"/>
              <a:gd name="connsiteY35" fmla="*/ 1816100 h 2679700"/>
              <a:gd name="connsiteX36" fmla="*/ 4768517 w 4915313"/>
              <a:gd name="connsiteY36" fmla="*/ 1879600 h 2679700"/>
              <a:gd name="connsiteX37" fmla="*/ 4654217 w 4915313"/>
              <a:gd name="connsiteY37" fmla="*/ 1993900 h 2679700"/>
              <a:gd name="connsiteX38" fmla="*/ 4539917 w 4915313"/>
              <a:gd name="connsiteY38" fmla="*/ 2108200 h 2679700"/>
              <a:gd name="connsiteX39" fmla="*/ 4501817 w 4915313"/>
              <a:gd name="connsiteY39" fmla="*/ 2146300 h 2679700"/>
              <a:gd name="connsiteX40" fmla="*/ 4451017 w 4915313"/>
              <a:gd name="connsiteY40" fmla="*/ 2171700 h 2679700"/>
              <a:gd name="connsiteX41" fmla="*/ 4374817 w 4915313"/>
              <a:gd name="connsiteY41" fmla="*/ 2247900 h 2679700"/>
              <a:gd name="connsiteX42" fmla="*/ 4298617 w 4915313"/>
              <a:gd name="connsiteY42" fmla="*/ 2324100 h 2679700"/>
              <a:gd name="connsiteX43" fmla="*/ 4260517 w 4915313"/>
              <a:gd name="connsiteY43" fmla="*/ 2336800 h 2679700"/>
              <a:gd name="connsiteX44" fmla="*/ 4120817 w 4915313"/>
              <a:gd name="connsiteY44" fmla="*/ 2400300 h 2679700"/>
              <a:gd name="connsiteX45" fmla="*/ 3993817 w 4915313"/>
              <a:gd name="connsiteY45" fmla="*/ 2438400 h 2679700"/>
              <a:gd name="connsiteX46" fmla="*/ 3930317 w 4915313"/>
              <a:gd name="connsiteY46" fmla="*/ 2463800 h 2679700"/>
              <a:gd name="connsiteX47" fmla="*/ 3790617 w 4915313"/>
              <a:gd name="connsiteY47" fmla="*/ 2489200 h 2679700"/>
              <a:gd name="connsiteX48" fmla="*/ 2558717 w 4915313"/>
              <a:gd name="connsiteY48" fmla="*/ 2501900 h 2679700"/>
              <a:gd name="connsiteX49" fmla="*/ 2393617 w 4915313"/>
              <a:gd name="connsiteY49" fmla="*/ 2527300 h 2679700"/>
              <a:gd name="connsiteX50" fmla="*/ 2063417 w 4915313"/>
              <a:gd name="connsiteY50" fmla="*/ 2552700 h 2679700"/>
              <a:gd name="connsiteX51" fmla="*/ 1580817 w 4915313"/>
              <a:gd name="connsiteY51" fmla="*/ 2603500 h 2679700"/>
              <a:gd name="connsiteX52" fmla="*/ 1339517 w 4915313"/>
              <a:gd name="connsiteY52" fmla="*/ 2628900 h 2679700"/>
              <a:gd name="connsiteX53" fmla="*/ 1288717 w 4915313"/>
              <a:gd name="connsiteY53" fmla="*/ 2641600 h 2679700"/>
              <a:gd name="connsiteX54" fmla="*/ 1085517 w 4915313"/>
              <a:gd name="connsiteY54" fmla="*/ 2667000 h 2679700"/>
              <a:gd name="connsiteX55" fmla="*/ 971217 w 4915313"/>
              <a:gd name="connsiteY55" fmla="*/ 2679700 h 2679700"/>
              <a:gd name="connsiteX56" fmla="*/ 69517 w 4915313"/>
              <a:gd name="connsiteY56" fmla="*/ 2654300 h 2679700"/>
              <a:gd name="connsiteX57" fmla="*/ 31417 w 4915313"/>
              <a:gd name="connsiteY57" fmla="*/ 2628900 h 2679700"/>
              <a:gd name="connsiteX58" fmla="*/ 44117 w 4915313"/>
              <a:gd name="connsiteY58" fmla="*/ 2324100 h 2679700"/>
              <a:gd name="connsiteX59" fmla="*/ 56817 w 4915313"/>
              <a:gd name="connsiteY59" fmla="*/ 2082800 h 2679700"/>
              <a:gd name="connsiteX60" fmla="*/ 69517 w 4915313"/>
              <a:gd name="connsiteY60" fmla="*/ 1587500 h 2679700"/>
              <a:gd name="connsiteX61" fmla="*/ 82217 w 4915313"/>
              <a:gd name="connsiteY61" fmla="*/ 1333500 h 2679700"/>
              <a:gd name="connsiteX62" fmla="*/ 69517 w 4915313"/>
              <a:gd name="connsiteY62" fmla="*/ 673100 h 2679700"/>
              <a:gd name="connsiteX63" fmla="*/ 18717 w 4915313"/>
              <a:gd name="connsiteY63" fmla="*/ 0 h 2679700"/>
              <a:gd name="connsiteX0" fmla="*/ 16156 w 4912752"/>
              <a:gd name="connsiteY0" fmla="*/ 0 h 2679700"/>
              <a:gd name="connsiteX1" fmla="*/ 422556 w 4912752"/>
              <a:gd name="connsiteY1" fmla="*/ 0 h 2679700"/>
              <a:gd name="connsiteX2" fmla="*/ 486056 w 4912752"/>
              <a:gd name="connsiteY2" fmla="*/ 12700 h 2679700"/>
              <a:gd name="connsiteX3" fmla="*/ 536856 w 4912752"/>
              <a:gd name="connsiteY3" fmla="*/ 25400 h 2679700"/>
              <a:gd name="connsiteX4" fmla="*/ 790856 w 4912752"/>
              <a:gd name="connsiteY4" fmla="*/ 38100 h 2679700"/>
              <a:gd name="connsiteX5" fmla="*/ 892456 w 4912752"/>
              <a:gd name="connsiteY5" fmla="*/ 50800 h 2679700"/>
              <a:gd name="connsiteX6" fmla="*/ 1019456 w 4912752"/>
              <a:gd name="connsiteY6" fmla="*/ 63500 h 2679700"/>
              <a:gd name="connsiteX7" fmla="*/ 1171856 w 4912752"/>
              <a:gd name="connsiteY7" fmla="*/ 88900 h 2679700"/>
              <a:gd name="connsiteX8" fmla="*/ 1235356 w 4912752"/>
              <a:gd name="connsiteY8" fmla="*/ 101600 h 2679700"/>
              <a:gd name="connsiteX9" fmla="*/ 1311556 w 4912752"/>
              <a:gd name="connsiteY9" fmla="*/ 127000 h 2679700"/>
              <a:gd name="connsiteX10" fmla="*/ 1438556 w 4912752"/>
              <a:gd name="connsiteY10" fmla="*/ 152400 h 2679700"/>
              <a:gd name="connsiteX11" fmla="*/ 1489356 w 4912752"/>
              <a:gd name="connsiteY11" fmla="*/ 165100 h 2679700"/>
              <a:gd name="connsiteX12" fmla="*/ 1641756 w 4912752"/>
              <a:gd name="connsiteY12" fmla="*/ 190500 h 2679700"/>
              <a:gd name="connsiteX13" fmla="*/ 2594256 w 4912752"/>
              <a:gd name="connsiteY13" fmla="*/ 215900 h 2679700"/>
              <a:gd name="connsiteX14" fmla="*/ 2835556 w 4912752"/>
              <a:gd name="connsiteY14" fmla="*/ 228600 h 2679700"/>
              <a:gd name="connsiteX15" fmla="*/ 3381656 w 4912752"/>
              <a:gd name="connsiteY15" fmla="*/ 241300 h 2679700"/>
              <a:gd name="connsiteX16" fmla="*/ 3534056 w 4912752"/>
              <a:gd name="connsiteY16" fmla="*/ 266700 h 2679700"/>
              <a:gd name="connsiteX17" fmla="*/ 3572156 w 4912752"/>
              <a:gd name="connsiteY17" fmla="*/ 279400 h 2679700"/>
              <a:gd name="connsiteX18" fmla="*/ 3673756 w 4912752"/>
              <a:gd name="connsiteY18" fmla="*/ 292100 h 2679700"/>
              <a:gd name="connsiteX19" fmla="*/ 3775356 w 4912752"/>
              <a:gd name="connsiteY19" fmla="*/ 317500 h 2679700"/>
              <a:gd name="connsiteX20" fmla="*/ 3838856 w 4912752"/>
              <a:gd name="connsiteY20" fmla="*/ 342900 h 2679700"/>
              <a:gd name="connsiteX21" fmla="*/ 3965856 w 4912752"/>
              <a:gd name="connsiteY21" fmla="*/ 355600 h 2679700"/>
              <a:gd name="connsiteX22" fmla="*/ 4067456 w 4912752"/>
              <a:gd name="connsiteY22" fmla="*/ 381000 h 2679700"/>
              <a:gd name="connsiteX23" fmla="*/ 4473856 w 4912752"/>
              <a:gd name="connsiteY23" fmla="*/ 419100 h 2679700"/>
              <a:gd name="connsiteX24" fmla="*/ 4575456 w 4912752"/>
              <a:gd name="connsiteY24" fmla="*/ 431800 h 2679700"/>
              <a:gd name="connsiteX25" fmla="*/ 4715156 w 4912752"/>
              <a:gd name="connsiteY25" fmla="*/ 469900 h 2679700"/>
              <a:gd name="connsiteX26" fmla="*/ 4804056 w 4912752"/>
              <a:gd name="connsiteY26" fmla="*/ 558800 h 2679700"/>
              <a:gd name="connsiteX27" fmla="*/ 4829456 w 4912752"/>
              <a:gd name="connsiteY27" fmla="*/ 609600 h 2679700"/>
              <a:gd name="connsiteX28" fmla="*/ 4854856 w 4912752"/>
              <a:gd name="connsiteY28" fmla="*/ 647700 h 2679700"/>
              <a:gd name="connsiteX29" fmla="*/ 4867556 w 4912752"/>
              <a:gd name="connsiteY29" fmla="*/ 685800 h 2679700"/>
              <a:gd name="connsiteX30" fmla="*/ 4892956 w 4912752"/>
              <a:gd name="connsiteY30" fmla="*/ 736600 h 2679700"/>
              <a:gd name="connsiteX31" fmla="*/ 4892956 w 4912752"/>
              <a:gd name="connsiteY31" fmla="*/ 1130300 h 2679700"/>
              <a:gd name="connsiteX32" fmla="*/ 4867556 w 4912752"/>
              <a:gd name="connsiteY32" fmla="*/ 1219200 h 2679700"/>
              <a:gd name="connsiteX33" fmla="*/ 4854856 w 4912752"/>
              <a:gd name="connsiteY33" fmla="*/ 1270000 h 2679700"/>
              <a:gd name="connsiteX34" fmla="*/ 4829456 w 4912752"/>
              <a:gd name="connsiteY34" fmla="*/ 1739900 h 2679700"/>
              <a:gd name="connsiteX35" fmla="*/ 4791356 w 4912752"/>
              <a:gd name="connsiteY35" fmla="*/ 1816100 h 2679700"/>
              <a:gd name="connsiteX36" fmla="*/ 4765956 w 4912752"/>
              <a:gd name="connsiteY36" fmla="*/ 1879600 h 2679700"/>
              <a:gd name="connsiteX37" fmla="*/ 4651656 w 4912752"/>
              <a:gd name="connsiteY37" fmla="*/ 1993900 h 2679700"/>
              <a:gd name="connsiteX38" fmla="*/ 4537356 w 4912752"/>
              <a:gd name="connsiteY38" fmla="*/ 2108200 h 2679700"/>
              <a:gd name="connsiteX39" fmla="*/ 4499256 w 4912752"/>
              <a:gd name="connsiteY39" fmla="*/ 2146300 h 2679700"/>
              <a:gd name="connsiteX40" fmla="*/ 4448456 w 4912752"/>
              <a:gd name="connsiteY40" fmla="*/ 2171700 h 2679700"/>
              <a:gd name="connsiteX41" fmla="*/ 4372256 w 4912752"/>
              <a:gd name="connsiteY41" fmla="*/ 2247900 h 2679700"/>
              <a:gd name="connsiteX42" fmla="*/ 4296056 w 4912752"/>
              <a:gd name="connsiteY42" fmla="*/ 2324100 h 2679700"/>
              <a:gd name="connsiteX43" fmla="*/ 4257956 w 4912752"/>
              <a:gd name="connsiteY43" fmla="*/ 2336800 h 2679700"/>
              <a:gd name="connsiteX44" fmla="*/ 4118256 w 4912752"/>
              <a:gd name="connsiteY44" fmla="*/ 2400300 h 2679700"/>
              <a:gd name="connsiteX45" fmla="*/ 3991256 w 4912752"/>
              <a:gd name="connsiteY45" fmla="*/ 2438400 h 2679700"/>
              <a:gd name="connsiteX46" fmla="*/ 3927756 w 4912752"/>
              <a:gd name="connsiteY46" fmla="*/ 2463800 h 2679700"/>
              <a:gd name="connsiteX47" fmla="*/ 3788056 w 4912752"/>
              <a:gd name="connsiteY47" fmla="*/ 2489200 h 2679700"/>
              <a:gd name="connsiteX48" fmla="*/ 2556156 w 4912752"/>
              <a:gd name="connsiteY48" fmla="*/ 2501900 h 2679700"/>
              <a:gd name="connsiteX49" fmla="*/ 2391056 w 4912752"/>
              <a:gd name="connsiteY49" fmla="*/ 2527300 h 2679700"/>
              <a:gd name="connsiteX50" fmla="*/ 2060856 w 4912752"/>
              <a:gd name="connsiteY50" fmla="*/ 2552700 h 2679700"/>
              <a:gd name="connsiteX51" fmla="*/ 1578256 w 4912752"/>
              <a:gd name="connsiteY51" fmla="*/ 2603500 h 2679700"/>
              <a:gd name="connsiteX52" fmla="*/ 1336956 w 4912752"/>
              <a:gd name="connsiteY52" fmla="*/ 2628900 h 2679700"/>
              <a:gd name="connsiteX53" fmla="*/ 1286156 w 4912752"/>
              <a:gd name="connsiteY53" fmla="*/ 2641600 h 2679700"/>
              <a:gd name="connsiteX54" fmla="*/ 1082956 w 4912752"/>
              <a:gd name="connsiteY54" fmla="*/ 2667000 h 2679700"/>
              <a:gd name="connsiteX55" fmla="*/ 968656 w 4912752"/>
              <a:gd name="connsiteY55" fmla="*/ 2679700 h 2679700"/>
              <a:gd name="connsiteX56" fmla="*/ 66956 w 4912752"/>
              <a:gd name="connsiteY56" fmla="*/ 2654300 h 2679700"/>
              <a:gd name="connsiteX57" fmla="*/ 28856 w 4912752"/>
              <a:gd name="connsiteY57" fmla="*/ 2628900 h 2679700"/>
              <a:gd name="connsiteX58" fmla="*/ 41556 w 4912752"/>
              <a:gd name="connsiteY58" fmla="*/ 2324100 h 2679700"/>
              <a:gd name="connsiteX59" fmla="*/ 54256 w 4912752"/>
              <a:gd name="connsiteY59" fmla="*/ 2082800 h 2679700"/>
              <a:gd name="connsiteX60" fmla="*/ 66956 w 4912752"/>
              <a:gd name="connsiteY60" fmla="*/ 1587500 h 2679700"/>
              <a:gd name="connsiteX61" fmla="*/ 79656 w 4912752"/>
              <a:gd name="connsiteY61" fmla="*/ 1333500 h 2679700"/>
              <a:gd name="connsiteX62" fmla="*/ 16156 w 4912752"/>
              <a:gd name="connsiteY62" fmla="*/ 0 h 2679700"/>
              <a:gd name="connsiteX0" fmla="*/ 18223 w 4914819"/>
              <a:gd name="connsiteY0" fmla="*/ 0 h 2679700"/>
              <a:gd name="connsiteX1" fmla="*/ 424623 w 4914819"/>
              <a:gd name="connsiteY1" fmla="*/ 0 h 2679700"/>
              <a:gd name="connsiteX2" fmla="*/ 488123 w 4914819"/>
              <a:gd name="connsiteY2" fmla="*/ 12700 h 2679700"/>
              <a:gd name="connsiteX3" fmla="*/ 538923 w 4914819"/>
              <a:gd name="connsiteY3" fmla="*/ 25400 h 2679700"/>
              <a:gd name="connsiteX4" fmla="*/ 792923 w 4914819"/>
              <a:gd name="connsiteY4" fmla="*/ 38100 h 2679700"/>
              <a:gd name="connsiteX5" fmla="*/ 894523 w 4914819"/>
              <a:gd name="connsiteY5" fmla="*/ 50800 h 2679700"/>
              <a:gd name="connsiteX6" fmla="*/ 1021523 w 4914819"/>
              <a:gd name="connsiteY6" fmla="*/ 63500 h 2679700"/>
              <a:gd name="connsiteX7" fmla="*/ 1173923 w 4914819"/>
              <a:gd name="connsiteY7" fmla="*/ 88900 h 2679700"/>
              <a:gd name="connsiteX8" fmla="*/ 1237423 w 4914819"/>
              <a:gd name="connsiteY8" fmla="*/ 101600 h 2679700"/>
              <a:gd name="connsiteX9" fmla="*/ 1313623 w 4914819"/>
              <a:gd name="connsiteY9" fmla="*/ 127000 h 2679700"/>
              <a:gd name="connsiteX10" fmla="*/ 1440623 w 4914819"/>
              <a:gd name="connsiteY10" fmla="*/ 152400 h 2679700"/>
              <a:gd name="connsiteX11" fmla="*/ 1491423 w 4914819"/>
              <a:gd name="connsiteY11" fmla="*/ 165100 h 2679700"/>
              <a:gd name="connsiteX12" fmla="*/ 1643823 w 4914819"/>
              <a:gd name="connsiteY12" fmla="*/ 190500 h 2679700"/>
              <a:gd name="connsiteX13" fmla="*/ 2596323 w 4914819"/>
              <a:gd name="connsiteY13" fmla="*/ 215900 h 2679700"/>
              <a:gd name="connsiteX14" fmla="*/ 2837623 w 4914819"/>
              <a:gd name="connsiteY14" fmla="*/ 228600 h 2679700"/>
              <a:gd name="connsiteX15" fmla="*/ 3383723 w 4914819"/>
              <a:gd name="connsiteY15" fmla="*/ 241300 h 2679700"/>
              <a:gd name="connsiteX16" fmla="*/ 3536123 w 4914819"/>
              <a:gd name="connsiteY16" fmla="*/ 266700 h 2679700"/>
              <a:gd name="connsiteX17" fmla="*/ 3574223 w 4914819"/>
              <a:gd name="connsiteY17" fmla="*/ 279400 h 2679700"/>
              <a:gd name="connsiteX18" fmla="*/ 3675823 w 4914819"/>
              <a:gd name="connsiteY18" fmla="*/ 292100 h 2679700"/>
              <a:gd name="connsiteX19" fmla="*/ 3777423 w 4914819"/>
              <a:gd name="connsiteY19" fmla="*/ 317500 h 2679700"/>
              <a:gd name="connsiteX20" fmla="*/ 3840923 w 4914819"/>
              <a:gd name="connsiteY20" fmla="*/ 342900 h 2679700"/>
              <a:gd name="connsiteX21" fmla="*/ 3967923 w 4914819"/>
              <a:gd name="connsiteY21" fmla="*/ 355600 h 2679700"/>
              <a:gd name="connsiteX22" fmla="*/ 4069523 w 4914819"/>
              <a:gd name="connsiteY22" fmla="*/ 381000 h 2679700"/>
              <a:gd name="connsiteX23" fmla="*/ 4475923 w 4914819"/>
              <a:gd name="connsiteY23" fmla="*/ 419100 h 2679700"/>
              <a:gd name="connsiteX24" fmla="*/ 4577523 w 4914819"/>
              <a:gd name="connsiteY24" fmla="*/ 431800 h 2679700"/>
              <a:gd name="connsiteX25" fmla="*/ 4717223 w 4914819"/>
              <a:gd name="connsiteY25" fmla="*/ 469900 h 2679700"/>
              <a:gd name="connsiteX26" fmla="*/ 4806123 w 4914819"/>
              <a:gd name="connsiteY26" fmla="*/ 558800 h 2679700"/>
              <a:gd name="connsiteX27" fmla="*/ 4831523 w 4914819"/>
              <a:gd name="connsiteY27" fmla="*/ 609600 h 2679700"/>
              <a:gd name="connsiteX28" fmla="*/ 4856923 w 4914819"/>
              <a:gd name="connsiteY28" fmla="*/ 647700 h 2679700"/>
              <a:gd name="connsiteX29" fmla="*/ 4869623 w 4914819"/>
              <a:gd name="connsiteY29" fmla="*/ 685800 h 2679700"/>
              <a:gd name="connsiteX30" fmla="*/ 4895023 w 4914819"/>
              <a:gd name="connsiteY30" fmla="*/ 736600 h 2679700"/>
              <a:gd name="connsiteX31" fmla="*/ 4895023 w 4914819"/>
              <a:gd name="connsiteY31" fmla="*/ 1130300 h 2679700"/>
              <a:gd name="connsiteX32" fmla="*/ 4869623 w 4914819"/>
              <a:gd name="connsiteY32" fmla="*/ 1219200 h 2679700"/>
              <a:gd name="connsiteX33" fmla="*/ 4856923 w 4914819"/>
              <a:gd name="connsiteY33" fmla="*/ 1270000 h 2679700"/>
              <a:gd name="connsiteX34" fmla="*/ 4831523 w 4914819"/>
              <a:gd name="connsiteY34" fmla="*/ 1739900 h 2679700"/>
              <a:gd name="connsiteX35" fmla="*/ 4793423 w 4914819"/>
              <a:gd name="connsiteY35" fmla="*/ 1816100 h 2679700"/>
              <a:gd name="connsiteX36" fmla="*/ 4768023 w 4914819"/>
              <a:gd name="connsiteY36" fmla="*/ 1879600 h 2679700"/>
              <a:gd name="connsiteX37" fmla="*/ 4653723 w 4914819"/>
              <a:gd name="connsiteY37" fmla="*/ 1993900 h 2679700"/>
              <a:gd name="connsiteX38" fmla="*/ 4539423 w 4914819"/>
              <a:gd name="connsiteY38" fmla="*/ 2108200 h 2679700"/>
              <a:gd name="connsiteX39" fmla="*/ 4501323 w 4914819"/>
              <a:gd name="connsiteY39" fmla="*/ 2146300 h 2679700"/>
              <a:gd name="connsiteX40" fmla="*/ 4450523 w 4914819"/>
              <a:gd name="connsiteY40" fmla="*/ 2171700 h 2679700"/>
              <a:gd name="connsiteX41" fmla="*/ 4374323 w 4914819"/>
              <a:gd name="connsiteY41" fmla="*/ 2247900 h 2679700"/>
              <a:gd name="connsiteX42" fmla="*/ 4298123 w 4914819"/>
              <a:gd name="connsiteY42" fmla="*/ 2324100 h 2679700"/>
              <a:gd name="connsiteX43" fmla="*/ 4260023 w 4914819"/>
              <a:gd name="connsiteY43" fmla="*/ 2336800 h 2679700"/>
              <a:gd name="connsiteX44" fmla="*/ 4120323 w 4914819"/>
              <a:gd name="connsiteY44" fmla="*/ 2400300 h 2679700"/>
              <a:gd name="connsiteX45" fmla="*/ 3993323 w 4914819"/>
              <a:gd name="connsiteY45" fmla="*/ 2438400 h 2679700"/>
              <a:gd name="connsiteX46" fmla="*/ 3929823 w 4914819"/>
              <a:gd name="connsiteY46" fmla="*/ 2463800 h 2679700"/>
              <a:gd name="connsiteX47" fmla="*/ 3790123 w 4914819"/>
              <a:gd name="connsiteY47" fmla="*/ 2489200 h 2679700"/>
              <a:gd name="connsiteX48" fmla="*/ 2558223 w 4914819"/>
              <a:gd name="connsiteY48" fmla="*/ 2501900 h 2679700"/>
              <a:gd name="connsiteX49" fmla="*/ 2393123 w 4914819"/>
              <a:gd name="connsiteY49" fmla="*/ 2527300 h 2679700"/>
              <a:gd name="connsiteX50" fmla="*/ 2062923 w 4914819"/>
              <a:gd name="connsiteY50" fmla="*/ 2552700 h 2679700"/>
              <a:gd name="connsiteX51" fmla="*/ 1580323 w 4914819"/>
              <a:gd name="connsiteY51" fmla="*/ 2603500 h 2679700"/>
              <a:gd name="connsiteX52" fmla="*/ 1339023 w 4914819"/>
              <a:gd name="connsiteY52" fmla="*/ 2628900 h 2679700"/>
              <a:gd name="connsiteX53" fmla="*/ 1288223 w 4914819"/>
              <a:gd name="connsiteY53" fmla="*/ 2641600 h 2679700"/>
              <a:gd name="connsiteX54" fmla="*/ 1085023 w 4914819"/>
              <a:gd name="connsiteY54" fmla="*/ 2667000 h 2679700"/>
              <a:gd name="connsiteX55" fmla="*/ 970723 w 4914819"/>
              <a:gd name="connsiteY55" fmla="*/ 2679700 h 2679700"/>
              <a:gd name="connsiteX56" fmla="*/ 69023 w 4914819"/>
              <a:gd name="connsiteY56" fmla="*/ 2654300 h 2679700"/>
              <a:gd name="connsiteX57" fmla="*/ 30923 w 4914819"/>
              <a:gd name="connsiteY57" fmla="*/ 2628900 h 2679700"/>
              <a:gd name="connsiteX58" fmla="*/ 43623 w 4914819"/>
              <a:gd name="connsiteY58" fmla="*/ 2324100 h 2679700"/>
              <a:gd name="connsiteX59" fmla="*/ 56323 w 4914819"/>
              <a:gd name="connsiteY59" fmla="*/ 2082800 h 2679700"/>
              <a:gd name="connsiteX60" fmla="*/ 69023 w 4914819"/>
              <a:gd name="connsiteY60" fmla="*/ 1587500 h 2679700"/>
              <a:gd name="connsiteX61" fmla="*/ 18223 w 4914819"/>
              <a:gd name="connsiteY61" fmla="*/ 0 h 2679700"/>
              <a:gd name="connsiteX0" fmla="*/ 20554 w 4917150"/>
              <a:gd name="connsiteY0" fmla="*/ 0 h 2679700"/>
              <a:gd name="connsiteX1" fmla="*/ 426954 w 4917150"/>
              <a:gd name="connsiteY1" fmla="*/ 0 h 2679700"/>
              <a:gd name="connsiteX2" fmla="*/ 490454 w 4917150"/>
              <a:gd name="connsiteY2" fmla="*/ 12700 h 2679700"/>
              <a:gd name="connsiteX3" fmla="*/ 541254 w 4917150"/>
              <a:gd name="connsiteY3" fmla="*/ 25400 h 2679700"/>
              <a:gd name="connsiteX4" fmla="*/ 795254 w 4917150"/>
              <a:gd name="connsiteY4" fmla="*/ 38100 h 2679700"/>
              <a:gd name="connsiteX5" fmla="*/ 896854 w 4917150"/>
              <a:gd name="connsiteY5" fmla="*/ 50800 h 2679700"/>
              <a:gd name="connsiteX6" fmla="*/ 1023854 w 4917150"/>
              <a:gd name="connsiteY6" fmla="*/ 63500 h 2679700"/>
              <a:gd name="connsiteX7" fmla="*/ 1176254 w 4917150"/>
              <a:gd name="connsiteY7" fmla="*/ 88900 h 2679700"/>
              <a:gd name="connsiteX8" fmla="*/ 1239754 w 4917150"/>
              <a:gd name="connsiteY8" fmla="*/ 101600 h 2679700"/>
              <a:gd name="connsiteX9" fmla="*/ 1315954 w 4917150"/>
              <a:gd name="connsiteY9" fmla="*/ 127000 h 2679700"/>
              <a:gd name="connsiteX10" fmla="*/ 1442954 w 4917150"/>
              <a:gd name="connsiteY10" fmla="*/ 152400 h 2679700"/>
              <a:gd name="connsiteX11" fmla="*/ 1493754 w 4917150"/>
              <a:gd name="connsiteY11" fmla="*/ 165100 h 2679700"/>
              <a:gd name="connsiteX12" fmla="*/ 1646154 w 4917150"/>
              <a:gd name="connsiteY12" fmla="*/ 190500 h 2679700"/>
              <a:gd name="connsiteX13" fmla="*/ 2598654 w 4917150"/>
              <a:gd name="connsiteY13" fmla="*/ 215900 h 2679700"/>
              <a:gd name="connsiteX14" fmla="*/ 2839954 w 4917150"/>
              <a:gd name="connsiteY14" fmla="*/ 228600 h 2679700"/>
              <a:gd name="connsiteX15" fmla="*/ 3386054 w 4917150"/>
              <a:gd name="connsiteY15" fmla="*/ 241300 h 2679700"/>
              <a:gd name="connsiteX16" fmla="*/ 3538454 w 4917150"/>
              <a:gd name="connsiteY16" fmla="*/ 266700 h 2679700"/>
              <a:gd name="connsiteX17" fmla="*/ 3576554 w 4917150"/>
              <a:gd name="connsiteY17" fmla="*/ 279400 h 2679700"/>
              <a:gd name="connsiteX18" fmla="*/ 3678154 w 4917150"/>
              <a:gd name="connsiteY18" fmla="*/ 292100 h 2679700"/>
              <a:gd name="connsiteX19" fmla="*/ 3779754 w 4917150"/>
              <a:gd name="connsiteY19" fmla="*/ 317500 h 2679700"/>
              <a:gd name="connsiteX20" fmla="*/ 3843254 w 4917150"/>
              <a:gd name="connsiteY20" fmla="*/ 342900 h 2679700"/>
              <a:gd name="connsiteX21" fmla="*/ 3970254 w 4917150"/>
              <a:gd name="connsiteY21" fmla="*/ 355600 h 2679700"/>
              <a:gd name="connsiteX22" fmla="*/ 4071854 w 4917150"/>
              <a:gd name="connsiteY22" fmla="*/ 381000 h 2679700"/>
              <a:gd name="connsiteX23" fmla="*/ 4478254 w 4917150"/>
              <a:gd name="connsiteY23" fmla="*/ 419100 h 2679700"/>
              <a:gd name="connsiteX24" fmla="*/ 4579854 w 4917150"/>
              <a:gd name="connsiteY24" fmla="*/ 431800 h 2679700"/>
              <a:gd name="connsiteX25" fmla="*/ 4719554 w 4917150"/>
              <a:gd name="connsiteY25" fmla="*/ 469900 h 2679700"/>
              <a:gd name="connsiteX26" fmla="*/ 4808454 w 4917150"/>
              <a:gd name="connsiteY26" fmla="*/ 558800 h 2679700"/>
              <a:gd name="connsiteX27" fmla="*/ 4833854 w 4917150"/>
              <a:gd name="connsiteY27" fmla="*/ 609600 h 2679700"/>
              <a:gd name="connsiteX28" fmla="*/ 4859254 w 4917150"/>
              <a:gd name="connsiteY28" fmla="*/ 647700 h 2679700"/>
              <a:gd name="connsiteX29" fmla="*/ 4871954 w 4917150"/>
              <a:gd name="connsiteY29" fmla="*/ 685800 h 2679700"/>
              <a:gd name="connsiteX30" fmla="*/ 4897354 w 4917150"/>
              <a:gd name="connsiteY30" fmla="*/ 736600 h 2679700"/>
              <a:gd name="connsiteX31" fmla="*/ 4897354 w 4917150"/>
              <a:gd name="connsiteY31" fmla="*/ 1130300 h 2679700"/>
              <a:gd name="connsiteX32" fmla="*/ 4871954 w 4917150"/>
              <a:gd name="connsiteY32" fmla="*/ 1219200 h 2679700"/>
              <a:gd name="connsiteX33" fmla="*/ 4859254 w 4917150"/>
              <a:gd name="connsiteY33" fmla="*/ 1270000 h 2679700"/>
              <a:gd name="connsiteX34" fmla="*/ 4833854 w 4917150"/>
              <a:gd name="connsiteY34" fmla="*/ 1739900 h 2679700"/>
              <a:gd name="connsiteX35" fmla="*/ 4795754 w 4917150"/>
              <a:gd name="connsiteY35" fmla="*/ 1816100 h 2679700"/>
              <a:gd name="connsiteX36" fmla="*/ 4770354 w 4917150"/>
              <a:gd name="connsiteY36" fmla="*/ 1879600 h 2679700"/>
              <a:gd name="connsiteX37" fmla="*/ 4656054 w 4917150"/>
              <a:gd name="connsiteY37" fmla="*/ 1993900 h 2679700"/>
              <a:gd name="connsiteX38" fmla="*/ 4541754 w 4917150"/>
              <a:gd name="connsiteY38" fmla="*/ 2108200 h 2679700"/>
              <a:gd name="connsiteX39" fmla="*/ 4503654 w 4917150"/>
              <a:gd name="connsiteY39" fmla="*/ 2146300 h 2679700"/>
              <a:gd name="connsiteX40" fmla="*/ 4452854 w 4917150"/>
              <a:gd name="connsiteY40" fmla="*/ 2171700 h 2679700"/>
              <a:gd name="connsiteX41" fmla="*/ 4376654 w 4917150"/>
              <a:gd name="connsiteY41" fmla="*/ 2247900 h 2679700"/>
              <a:gd name="connsiteX42" fmla="*/ 4300454 w 4917150"/>
              <a:gd name="connsiteY42" fmla="*/ 2324100 h 2679700"/>
              <a:gd name="connsiteX43" fmla="*/ 4262354 w 4917150"/>
              <a:gd name="connsiteY43" fmla="*/ 2336800 h 2679700"/>
              <a:gd name="connsiteX44" fmla="*/ 4122654 w 4917150"/>
              <a:gd name="connsiteY44" fmla="*/ 2400300 h 2679700"/>
              <a:gd name="connsiteX45" fmla="*/ 3995654 w 4917150"/>
              <a:gd name="connsiteY45" fmla="*/ 2438400 h 2679700"/>
              <a:gd name="connsiteX46" fmla="*/ 3932154 w 4917150"/>
              <a:gd name="connsiteY46" fmla="*/ 2463800 h 2679700"/>
              <a:gd name="connsiteX47" fmla="*/ 3792454 w 4917150"/>
              <a:gd name="connsiteY47" fmla="*/ 2489200 h 2679700"/>
              <a:gd name="connsiteX48" fmla="*/ 2560554 w 4917150"/>
              <a:gd name="connsiteY48" fmla="*/ 2501900 h 2679700"/>
              <a:gd name="connsiteX49" fmla="*/ 2395454 w 4917150"/>
              <a:gd name="connsiteY49" fmla="*/ 2527300 h 2679700"/>
              <a:gd name="connsiteX50" fmla="*/ 2065254 w 4917150"/>
              <a:gd name="connsiteY50" fmla="*/ 2552700 h 2679700"/>
              <a:gd name="connsiteX51" fmla="*/ 1582654 w 4917150"/>
              <a:gd name="connsiteY51" fmla="*/ 2603500 h 2679700"/>
              <a:gd name="connsiteX52" fmla="*/ 1341354 w 4917150"/>
              <a:gd name="connsiteY52" fmla="*/ 2628900 h 2679700"/>
              <a:gd name="connsiteX53" fmla="*/ 1290554 w 4917150"/>
              <a:gd name="connsiteY53" fmla="*/ 2641600 h 2679700"/>
              <a:gd name="connsiteX54" fmla="*/ 1087354 w 4917150"/>
              <a:gd name="connsiteY54" fmla="*/ 2667000 h 2679700"/>
              <a:gd name="connsiteX55" fmla="*/ 973054 w 4917150"/>
              <a:gd name="connsiteY55" fmla="*/ 2679700 h 2679700"/>
              <a:gd name="connsiteX56" fmla="*/ 71354 w 4917150"/>
              <a:gd name="connsiteY56" fmla="*/ 2654300 h 2679700"/>
              <a:gd name="connsiteX57" fmla="*/ 33254 w 4917150"/>
              <a:gd name="connsiteY57" fmla="*/ 2628900 h 2679700"/>
              <a:gd name="connsiteX58" fmla="*/ 45954 w 4917150"/>
              <a:gd name="connsiteY58" fmla="*/ 2324100 h 2679700"/>
              <a:gd name="connsiteX59" fmla="*/ 58654 w 4917150"/>
              <a:gd name="connsiteY59" fmla="*/ 2082800 h 2679700"/>
              <a:gd name="connsiteX60" fmla="*/ 20554 w 4917150"/>
              <a:gd name="connsiteY60" fmla="*/ 0 h 2679700"/>
              <a:gd name="connsiteX0" fmla="*/ 23194 w 4919790"/>
              <a:gd name="connsiteY0" fmla="*/ 0 h 2679700"/>
              <a:gd name="connsiteX1" fmla="*/ 429594 w 4919790"/>
              <a:gd name="connsiteY1" fmla="*/ 0 h 2679700"/>
              <a:gd name="connsiteX2" fmla="*/ 493094 w 4919790"/>
              <a:gd name="connsiteY2" fmla="*/ 12700 h 2679700"/>
              <a:gd name="connsiteX3" fmla="*/ 543894 w 4919790"/>
              <a:gd name="connsiteY3" fmla="*/ 25400 h 2679700"/>
              <a:gd name="connsiteX4" fmla="*/ 797894 w 4919790"/>
              <a:gd name="connsiteY4" fmla="*/ 38100 h 2679700"/>
              <a:gd name="connsiteX5" fmla="*/ 899494 w 4919790"/>
              <a:gd name="connsiteY5" fmla="*/ 50800 h 2679700"/>
              <a:gd name="connsiteX6" fmla="*/ 1026494 w 4919790"/>
              <a:gd name="connsiteY6" fmla="*/ 63500 h 2679700"/>
              <a:gd name="connsiteX7" fmla="*/ 1178894 w 4919790"/>
              <a:gd name="connsiteY7" fmla="*/ 88900 h 2679700"/>
              <a:gd name="connsiteX8" fmla="*/ 1242394 w 4919790"/>
              <a:gd name="connsiteY8" fmla="*/ 101600 h 2679700"/>
              <a:gd name="connsiteX9" fmla="*/ 1318594 w 4919790"/>
              <a:gd name="connsiteY9" fmla="*/ 127000 h 2679700"/>
              <a:gd name="connsiteX10" fmla="*/ 1445594 w 4919790"/>
              <a:gd name="connsiteY10" fmla="*/ 152400 h 2679700"/>
              <a:gd name="connsiteX11" fmla="*/ 1496394 w 4919790"/>
              <a:gd name="connsiteY11" fmla="*/ 165100 h 2679700"/>
              <a:gd name="connsiteX12" fmla="*/ 1648794 w 4919790"/>
              <a:gd name="connsiteY12" fmla="*/ 190500 h 2679700"/>
              <a:gd name="connsiteX13" fmla="*/ 2601294 w 4919790"/>
              <a:gd name="connsiteY13" fmla="*/ 215900 h 2679700"/>
              <a:gd name="connsiteX14" fmla="*/ 2842594 w 4919790"/>
              <a:gd name="connsiteY14" fmla="*/ 228600 h 2679700"/>
              <a:gd name="connsiteX15" fmla="*/ 3388694 w 4919790"/>
              <a:gd name="connsiteY15" fmla="*/ 241300 h 2679700"/>
              <a:gd name="connsiteX16" fmla="*/ 3541094 w 4919790"/>
              <a:gd name="connsiteY16" fmla="*/ 266700 h 2679700"/>
              <a:gd name="connsiteX17" fmla="*/ 3579194 w 4919790"/>
              <a:gd name="connsiteY17" fmla="*/ 279400 h 2679700"/>
              <a:gd name="connsiteX18" fmla="*/ 3680794 w 4919790"/>
              <a:gd name="connsiteY18" fmla="*/ 292100 h 2679700"/>
              <a:gd name="connsiteX19" fmla="*/ 3782394 w 4919790"/>
              <a:gd name="connsiteY19" fmla="*/ 317500 h 2679700"/>
              <a:gd name="connsiteX20" fmla="*/ 3845894 w 4919790"/>
              <a:gd name="connsiteY20" fmla="*/ 342900 h 2679700"/>
              <a:gd name="connsiteX21" fmla="*/ 3972894 w 4919790"/>
              <a:gd name="connsiteY21" fmla="*/ 355600 h 2679700"/>
              <a:gd name="connsiteX22" fmla="*/ 4074494 w 4919790"/>
              <a:gd name="connsiteY22" fmla="*/ 381000 h 2679700"/>
              <a:gd name="connsiteX23" fmla="*/ 4480894 w 4919790"/>
              <a:gd name="connsiteY23" fmla="*/ 419100 h 2679700"/>
              <a:gd name="connsiteX24" fmla="*/ 4582494 w 4919790"/>
              <a:gd name="connsiteY24" fmla="*/ 431800 h 2679700"/>
              <a:gd name="connsiteX25" fmla="*/ 4722194 w 4919790"/>
              <a:gd name="connsiteY25" fmla="*/ 469900 h 2679700"/>
              <a:gd name="connsiteX26" fmla="*/ 4811094 w 4919790"/>
              <a:gd name="connsiteY26" fmla="*/ 558800 h 2679700"/>
              <a:gd name="connsiteX27" fmla="*/ 4836494 w 4919790"/>
              <a:gd name="connsiteY27" fmla="*/ 609600 h 2679700"/>
              <a:gd name="connsiteX28" fmla="*/ 4861894 w 4919790"/>
              <a:gd name="connsiteY28" fmla="*/ 647700 h 2679700"/>
              <a:gd name="connsiteX29" fmla="*/ 4874594 w 4919790"/>
              <a:gd name="connsiteY29" fmla="*/ 685800 h 2679700"/>
              <a:gd name="connsiteX30" fmla="*/ 4899994 w 4919790"/>
              <a:gd name="connsiteY30" fmla="*/ 736600 h 2679700"/>
              <a:gd name="connsiteX31" fmla="*/ 4899994 w 4919790"/>
              <a:gd name="connsiteY31" fmla="*/ 1130300 h 2679700"/>
              <a:gd name="connsiteX32" fmla="*/ 4874594 w 4919790"/>
              <a:gd name="connsiteY32" fmla="*/ 1219200 h 2679700"/>
              <a:gd name="connsiteX33" fmla="*/ 4861894 w 4919790"/>
              <a:gd name="connsiteY33" fmla="*/ 1270000 h 2679700"/>
              <a:gd name="connsiteX34" fmla="*/ 4836494 w 4919790"/>
              <a:gd name="connsiteY34" fmla="*/ 1739900 h 2679700"/>
              <a:gd name="connsiteX35" fmla="*/ 4798394 w 4919790"/>
              <a:gd name="connsiteY35" fmla="*/ 1816100 h 2679700"/>
              <a:gd name="connsiteX36" fmla="*/ 4772994 w 4919790"/>
              <a:gd name="connsiteY36" fmla="*/ 1879600 h 2679700"/>
              <a:gd name="connsiteX37" fmla="*/ 4658694 w 4919790"/>
              <a:gd name="connsiteY37" fmla="*/ 1993900 h 2679700"/>
              <a:gd name="connsiteX38" fmla="*/ 4544394 w 4919790"/>
              <a:gd name="connsiteY38" fmla="*/ 2108200 h 2679700"/>
              <a:gd name="connsiteX39" fmla="*/ 4506294 w 4919790"/>
              <a:gd name="connsiteY39" fmla="*/ 2146300 h 2679700"/>
              <a:gd name="connsiteX40" fmla="*/ 4455494 w 4919790"/>
              <a:gd name="connsiteY40" fmla="*/ 2171700 h 2679700"/>
              <a:gd name="connsiteX41" fmla="*/ 4379294 w 4919790"/>
              <a:gd name="connsiteY41" fmla="*/ 2247900 h 2679700"/>
              <a:gd name="connsiteX42" fmla="*/ 4303094 w 4919790"/>
              <a:gd name="connsiteY42" fmla="*/ 2324100 h 2679700"/>
              <a:gd name="connsiteX43" fmla="*/ 4264994 w 4919790"/>
              <a:gd name="connsiteY43" fmla="*/ 2336800 h 2679700"/>
              <a:gd name="connsiteX44" fmla="*/ 4125294 w 4919790"/>
              <a:gd name="connsiteY44" fmla="*/ 2400300 h 2679700"/>
              <a:gd name="connsiteX45" fmla="*/ 3998294 w 4919790"/>
              <a:gd name="connsiteY45" fmla="*/ 2438400 h 2679700"/>
              <a:gd name="connsiteX46" fmla="*/ 3934794 w 4919790"/>
              <a:gd name="connsiteY46" fmla="*/ 2463800 h 2679700"/>
              <a:gd name="connsiteX47" fmla="*/ 3795094 w 4919790"/>
              <a:gd name="connsiteY47" fmla="*/ 2489200 h 2679700"/>
              <a:gd name="connsiteX48" fmla="*/ 2563194 w 4919790"/>
              <a:gd name="connsiteY48" fmla="*/ 2501900 h 2679700"/>
              <a:gd name="connsiteX49" fmla="*/ 2398094 w 4919790"/>
              <a:gd name="connsiteY49" fmla="*/ 2527300 h 2679700"/>
              <a:gd name="connsiteX50" fmla="*/ 2067894 w 4919790"/>
              <a:gd name="connsiteY50" fmla="*/ 2552700 h 2679700"/>
              <a:gd name="connsiteX51" fmla="*/ 1585294 w 4919790"/>
              <a:gd name="connsiteY51" fmla="*/ 2603500 h 2679700"/>
              <a:gd name="connsiteX52" fmla="*/ 1343994 w 4919790"/>
              <a:gd name="connsiteY52" fmla="*/ 2628900 h 2679700"/>
              <a:gd name="connsiteX53" fmla="*/ 1293194 w 4919790"/>
              <a:gd name="connsiteY53" fmla="*/ 2641600 h 2679700"/>
              <a:gd name="connsiteX54" fmla="*/ 1089994 w 4919790"/>
              <a:gd name="connsiteY54" fmla="*/ 2667000 h 2679700"/>
              <a:gd name="connsiteX55" fmla="*/ 975694 w 4919790"/>
              <a:gd name="connsiteY55" fmla="*/ 2679700 h 2679700"/>
              <a:gd name="connsiteX56" fmla="*/ 73994 w 4919790"/>
              <a:gd name="connsiteY56" fmla="*/ 2654300 h 2679700"/>
              <a:gd name="connsiteX57" fmla="*/ 35894 w 4919790"/>
              <a:gd name="connsiteY57" fmla="*/ 2628900 h 2679700"/>
              <a:gd name="connsiteX58" fmla="*/ 48594 w 4919790"/>
              <a:gd name="connsiteY58" fmla="*/ 2324100 h 2679700"/>
              <a:gd name="connsiteX59" fmla="*/ 23194 w 4919790"/>
              <a:gd name="connsiteY59" fmla="*/ 0 h 2679700"/>
              <a:gd name="connsiteX0" fmla="*/ 27836 w 4924432"/>
              <a:gd name="connsiteY0" fmla="*/ 0 h 2832129"/>
              <a:gd name="connsiteX1" fmla="*/ 434236 w 4924432"/>
              <a:gd name="connsiteY1" fmla="*/ 0 h 2832129"/>
              <a:gd name="connsiteX2" fmla="*/ 497736 w 4924432"/>
              <a:gd name="connsiteY2" fmla="*/ 12700 h 2832129"/>
              <a:gd name="connsiteX3" fmla="*/ 548536 w 4924432"/>
              <a:gd name="connsiteY3" fmla="*/ 25400 h 2832129"/>
              <a:gd name="connsiteX4" fmla="*/ 802536 w 4924432"/>
              <a:gd name="connsiteY4" fmla="*/ 38100 h 2832129"/>
              <a:gd name="connsiteX5" fmla="*/ 904136 w 4924432"/>
              <a:gd name="connsiteY5" fmla="*/ 50800 h 2832129"/>
              <a:gd name="connsiteX6" fmla="*/ 1031136 w 4924432"/>
              <a:gd name="connsiteY6" fmla="*/ 63500 h 2832129"/>
              <a:gd name="connsiteX7" fmla="*/ 1183536 w 4924432"/>
              <a:gd name="connsiteY7" fmla="*/ 88900 h 2832129"/>
              <a:gd name="connsiteX8" fmla="*/ 1247036 w 4924432"/>
              <a:gd name="connsiteY8" fmla="*/ 101600 h 2832129"/>
              <a:gd name="connsiteX9" fmla="*/ 1323236 w 4924432"/>
              <a:gd name="connsiteY9" fmla="*/ 127000 h 2832129"/>
              <a:gd name="connsiteX10" fmla="*/ 1450236 w 4924432"/>
              <a:gd name="connsiteY10" fmla="*/ 152400 h 2832129"/>
              <a:gd name="connsiteX11" fmla="*/ 1501036 w 4924432"/>
              <a:gd name="connsiteY11" fmla="*/ 165100 h 2832129"/>
              <a:gd name="connsiteX12" fmla="*/ 1653436 w 4924432"/>
              <a:gd name="connsiteY12" fmla="*/ 190500 h 2832129"/>
              <a:gd name="connsiteX13" fmla="*/ 2605936 w 4924432"/>
              <a:gd name="connsiteY13" fmla="*/ 215900 h 2832129"/>
              <a:gd name="connsiteX14" fmla="*/ 2847236 w 4924432"/>
              <a:gd name="connsiteY14" fmla="*/ 228600 h 2832129"/>
              <a:gd name="connsiteX15" fmla="*/ 3393336 w 4924432"/>
              <a:gd name="connsiteY15" fmla="*/ 241300 h 2832129"/>
              <a:gd name="connsiteX16" fmla="*/ 3545736 w 4924432"/>
              <a:gd name="connsiteY16" fmla="*/ 266700 h 2832129"/>
              <a:gd name="connsiteX17" fmla="*/ 3583836 w 4924432"/>
              <a:gd name="connsiteY17" fmla="*/ 279400 h 2832129"/>
              <a:gd name="connsiteX18" fmla="*/ 3685436 w 4924432"/>
              <a:gd name="connsiteY18" fmla="*/ 292100 h 2832129"/>
              <a:gd name="connsiteX19" fmla="*/ 3787036 w 4924432"/>
              <a:gd name="connsiteY19" fmla="*/ 317500 h 2832129"/>
              <a:gd name="connsiteX20" fmla="*/ 3850536 w 4924432"/>
              <a:gd name="connsiteY20" fmla="*/ 342900 h 2832129"/>
              <a:gd name="connsiteX21" fmla="*/ 3977536 w 4924432"/>
              <a:gd name="connsiteY21" fmla="*/ 355600 h 2832129"/>
              <a:gd name="connsiteX22" fmla="*/ 4079136 w 4924432"/>
              <a:gd name="connsiteY22" fmla="*/ 381000 h 2832129"/>
              <a:gd name="connsiteX23" fmla="*/ 4485536 w 4924432"/>
              <a:gd name="connsiteY23" fmla="*/ 419100 h 2832129"/>
              <a:gd name="connsiteX24" fmla="*/ 4587136 w 4924432"/>
              <a:gd name="connsiteY24" fmla="*/ 431800 h 2832129"/>
              <a:gd name="connsiteX25" fmla="*/ 4726836 w 4924432"/>
              <a:gd name="connsiteY25" fmla="*/ 469900 h 2832129"/>
              <a:gd name="connsiteX26" fmla="*/ 4815736 w 4924432"/>
              <a:gd name="connsiteY26" fmla="*/ 558800 h 2832129"/>
              <a:gd name="connsiteX27" fmla="*/ 4841136 w 4924432"/>
              <a:gd name="connsiteY27" fmla="*/ 609600 h 2832129"/>
              <a:gd name="connsiteX28" fmla="*/ 4866536 w 4924432"/>
              <a:gd name="connsiteY28" fmla="*/ 647700 h 2832129"/>
              <a:gd name="connsiteX29" fmla="*/ 4879236 w 4924432"/>
              <a:gd name="connsiteY29" fmla="*/ 685800 h 2832129"/>
              <a:gd name="connsiteX30" fmla="*/ 4904636 w 4924432"/>
              <a:gd name="connsiteY30" fmla="*/ 736600 h 2832129"/>
              <a:gd name="connsiteX31" fmla="*/ 4904636 w 4924432"/>
              <a:gd name="connsiteY31" fmla="*/ 1130300 h 2832129"/>
              <a:gd name="connsiteX32" fmla="*/ 4879236 w 4924432"/>
              <a:gd name="connsiteY32" fmla="*/ 1219200 h 2832129"/>
              <a:gd name="connsiteX33" fmla="*/ 4866536 w 4924432"/>
              <a:gd name="connsiteY33" fmla="*/ 1270000 h 2832129"/>
              <a:gd name="connsiteX34" fmla="*/ 4841136 w 4924432"/>
              <a:gd name="connsiteY34" fmla="*/ 1739900 h 2832129"/>
              <a:gd name="connsiteX35" fmla="*/ 4803036 w 4924432"/>
              <a:gd name="connsiteY35" fmla="*/ 1816100 h 2832129"/>
              <a:gd name="connsiteX36" fmla="*/ 4777636 w 4924432"/>
              <a:gd name="connsiteY36" fmla="*/ 1879600 h 2832129"/>
              <a:gd name="connsiteX37" fmla="*/ 4663336 w 4924432"/>
              <a:gd name="connsiteY37" fmla="*/ 1993900 h 2832129"/>
              <a:gd name="connsiteX38" fmla="*/ 4549036 w 4924432"/>
              <a:gd name="connsiteY38" fmla="*/ 2108200 h 2832129"/>
              <a:gd name="connsiteX39" fmla="*/ 4510936 w 4924432"/>
              <a:gd name="connsiteY39" fmla="*/ 2146300 h 2832129"/>
              <a:gd name="connsiteX40" fmla="*/ 4460136 w 4924432"/>
              <a:gd name="connsiteY40" fmla="*/ 2171700 h 2832129"/>
              <a:gd name="connsiteX41" fmla="*/ 4383936 w 4924432"/>
              <a:gd name="connsiteY41" fmla="*/ 2247900 h 2832129"/>
              <a:gd name="connsiteX42" fmla="*/ 4307736 w 4924432"/>
              <a:gd name="connsiteY42" fmla="*/ 2324100 h 2832129"/>
              <a:gd name="connsiteX43" fmla="*/ 4269636 w 4924432"/>
              <a:gd name="connsiteY43" fmla="*/ 2336800 h 2832129"/>
              <a:gd name="connsiteX44" fmla="*/ 4129936 w 4924432"/>
              <a:gd name="connsiteY44" fmla="*/ 2400300 h 2832129"/>
              <a:gd name="connsiteX45" fmla="*/ 4002936 w 4924432"/>
              <a:gd name="connsiteY45" fmla="*/ 2438400 h 2832129"/>
              <a:gd name="connsiteX46" fmla="*/ 3939436 w 4924432"/>
              <a:gd name="connsiteY46" fmla="*/ 2463800 h 2832129"/>
              <a:gd name="connsiteX47" fmla="*/ 3799736 w 4924432"/>
              <a:gd name="connsiteY47" fmla="*/ 2489200 h 2832129"/>
              <a:gd name="connsiteX48" fmla="*/ 2567836 w 4924432"/>
              <a:gd name="connsiteY48" fmla="*/ 2501900 h 2832129"/>
              <a:gd name="connsiteX49" fmla="*/ 2402736 w 4924432"/>
              <a:gd name="connsiteY49" fmla="*/ 2527300 h 2832129"/>
              <a:gd name="connsiteX50" fmla="*/ 2072536 w 4924432"/>
              <a:gd name="connsiteY50" fmla="*/ 2552700 h 2832129"/>
              <a:gd name="connsiteX51" fmla="*/ 1589936 w 4924432"/>
              <a:gd name="connsiteY51" fmla="*/ 2603500 h 2832129"/>
              <a:gd name="connsiteX52" fmla="*/ 1348636 w 4924432"/>
              <a:gd name="connsiteY52" fmla="*/ 2628900 h 2832129"/>
              <a:gd name="connsiteX53" fmla="*/ 1297836 w 4924432"/>
              <a:gd name="connsiteY53" fmla="*/ 2641600 h 2832129"/>
              <a:gd name="connsiteX54" fmla="*/ 1094636 w 4924432"/>
              <a:gd name="connsiteY54" fmla="*/ 2667000 h 2832129"/>
              <a:gd name="connsiteX55" fmla="*/ 980336 w 4924432"/>
              <a:gd name="connsiteY55" fmla="*/ 2679700 h 2832129"/>
              <a:gd name="connsiteX56" fmla="*/ 78636 w 4924432"/>
              <a:gd name="connsiteY56" fmla="*/ 2654300 h 2832129"/>
              <a:gd name="connsiteX57" fmla="*/ 40536 w 4924432"/>
              <a:gd name="connsiteY57" fmla="*/ 2628900 h 2832129"/>
              <a:gd name="connsiteX58" fmla="*/ 27836 w 4924432"/>
              <a:gd name="connsiteY58" fmla="*/ 0 h 2832129"/>
              <a:gd name="connsiteX0" fmla="*/ 79607 w 4976203"/>
              <a:gd name="connsiteY0" fmla="*/ 0 h 2839904"/>
              <a:gd name="connsiteX1" fmla="*/ 486007 w 4976203"/>
              <a:gd name="connsiteY1" fmla="*/ 0 h 2839904"/>
              <a:gd name="connsiteX2" fmla="*/ 549507 w 4976203"/>
              <a:gd name="connsiteY2" fmla="*/ 12700 h 2839904"/>
              <a:gd name="connsiteX3" fmla="*/ 600307 w 4976203"/>
              <a:gd name="connsiteY3" fmla="*/ 25400 h 2839904"/>
              <a:gd name="connsiteX4" fmla="*/ 854307 w 4976203"/>
              <a:gd name="connsiteY4" fmla="*/ 38100 h 2839904"/>
              <a:gd name="connsiteX5" fmla="*/ 955907 w 4976203"/>
              <a:gd name="connsiteY5" fmla="*/ 50800 h 2839904"/>
              <a:gd name="connsiteX6" fmla="*/ 1082907 w 4976203"/>
              <a:gd name="connsiteY6" fmla="*/ 63500 h 2839904"/>
              <a:gd name="connsiteX7" fmla="*/ 1235307 w 4976203"/>
              <a:gd name="connsiteY7" fmla="*/ 88900 h 2839904"/>
              <a:gd name="connsiteX8" fmla="*/ 1298807 w 4976203"/>
              <a:gd name="connsiteY8" fmla="*/ 101600 h 2839904"/>
              <a:gd name="connsiteX9" fmla="*/ 1375007 w 4976203"/>
              <a:gd name="connsiteY9" fmla="*/ 127000 h 2839904"/>
              <a:gd name="connsiteX10" fmla="*/ 1502007 w 4976203"/>
              <a:gd name="connsiteY10" fmla="*/ 152400 h 2839904"/>
              <a:gd name="connsiteX11" fmla="*/ 1552807 w 4976203"/>
              <a:gd name="connsiteY11" fmla="*/ 165100 h 2839904"/>
              <a:gd name="connsiteX12" fmla="*/ 1705207 w 4976203"/>
              <a:gd name="connsiteY12" fmla="*/ 190500 h 2839904"/>
              <a:gd name="connsiteX13" fmla="*/ 2657707 w 4976203"/>
              <a:gd name="connsiteY13" fmla="*/ 215900 h 2839904"/>
              <a:gd name="connsiteX14" fmla="*/ 2899007 w 4976203"/>
              <a:gd name="connsiteY14" fmla="*/ 228600 h 2839904"/>
              <a:gd name="connsiteX15" fmla="*/ 3445107 w 4976203"/>
              <a:gd name="connsiteY15" fmla="*/ 241300 h 2839904"/>
              <a:gd name="connsiteX16" fmla="*/ 3597507 w 4976203"/>
              <a:gd name="connsiteY16" fmla="*/ 266700 h 2839904"/>
              <a:gd name="connsiteX17" fmla="*/ 3635607 w 4976203"/>
              <a:gd name="connsiteY17" fmla="*/ 279400 h 2839904"/>
              <a:gd name="connsiteX18" fmla="*/ 3737207 w 4976203"/>
              <a:gd name="connsiteY18" fmla="*/ 292100 h 2839904"/>
              <a:gd name="connsiteX19" fmla="*/ 3838807 w 4976203"/>
              <a:gd name="connsiteY19" fmla="*/ 317500 h 2839904"/>
              <a:gd name="connsiteX20" fmla="*/ 3902307 w 4976203"/>
              <a:gd name="connsiteY20" fmla="*/ 342900 h 2839904"/>
              <a:gd name="connsiteX21" fmla="*/ 4029307 w 4976203"/>
              <a:gd name="connsiteY21" fmla="*/ 355600 h 2839904"/>
              <a:gd name="connsiteX22" fmla="*/ 4130907 w 4976203"/>
              <a:gd name="connsiteY22" fmla="*/ 381000 h 2839904"/>
              <a:gd name="connsiteX23" fmla="*/ 4537307 w 4976203"/>
              <a:gd name="connsiteY23" fmla="*/ 419100 h 2839904"/>
              <a:gd name="connsiteX24" fmla="*/ 4638907 w 4976203"/>
              <a:gd name="connsiteY24" fmla="*/ 431800 h 2839904"/>
              <a:gd name="connsiteX25" fmla="*/ 4778607 w 4976203"/>
              <a:gd name="connsiteY25" fmla="*/ 469900 h 2839904"/>
              <a:gd name="connsiteX26" fmla="*/ 4867507 w 4976203"/>
              <a:gd name="connsiteY26" fmla="*/ 558800 h 2839904"/>
              <a:gd name="connsiteX27" fmla="*/ 4892907 w 4976203"/>
              <a:gd name="connsiteY27" fmla="*/ 609600 h 2839904"/>
              <a:gd name="connsiteX28" fmla="*/ 4918307 w 4976203"/>
              <a:gd name="connsiteY28" fmla="*/ 647700 h 2839904"/>
              <a:gd name="connsiteX29" fmla="*/ 4931007 w 4976203"/>
              <a:gd name="connsiteY29" fmla="*/ 685800 h 2839904"/>
              <a:gd name="connsiteX30" fmla="*/ 4956407 w 4976203"/>
              <a:gd name="connsiteY30" fmla="*/ 736600 h 2839904"/>
              <a:gd name="connsiteX31" fmla="*/ 4956407 w 4976203"/>
              <a:gd name="connsiteY31" fmla="*/ 1130300 h 2839904"/>
              <a:gd name="connsiteX32" fmla="*/ 4931007 w 4976203"/>
              <a:gd name="connsiteY32" fmla="*/ 1219200 h 2839904"/>
              <a:gd name="connsiteX33" fmla="*/ 4918307 w 4976203"/>
              <a:gd name="connsiteY33" fmla="*/ 1270000 h 2839904"/>
              <a:gd name="connsiteX34" fmla="*/ 4892907 w 4976203"/>
              <a:gd name="connsiteY34" fmla="*/ 1739900 h 2839904"/>
              <a:gd name="connsiteX35" fmla="*/ 4854807 w 4976203"/>
              <a:gd name="connsiteY35" fmla="*/ 1816100 h 2839904"/>
              <a:gd name="connsiteX36" fmla="*/ 4829407 w 4976203"/>
              <a:gd name="connsiteY36" fmla="*/ 1879600 h 2839904"/>
              <a:gd name="connsiteX37" fmla="*/ 4715107 w 4976203"/>
              <a:gd name="connsiteY37" fmla="*/ 1993900 h 2839904"/>
              <a:gd name="connsiteX38" fmla="*/ 4600807 w 4976203"/>
              <a:gd name="connsiteY38" fmla="*/ 2108200 h 2839904"/>
              <a:gd name="connsiteX39" fmla="*/ 4562707 w 4976203"/>
              <a:gd name="connsiteY39" fmla="*/ 2146300 h 2839904"/>
              <a:gd name="connsiteX40" fmla="*/ 4511907 w 4976203"/>
              <a:gd name="connsiteY40" fmla="*/ 2171700 h 2839904"/>
              <a:gd name="connsiteX41" fmla="*/ 4435707 w 4976203"/>
              <a:gd name="connsiteY41" fmla="*/ 2247900 h 2839904"/>
              <a:gd name="connsiteX42" fmla="*/ 4359507 w 4976203"/>
              <a:gd name="connsiteY42" fmla="*/ 2324100 h 2839904"/>
              <a:gd name="connsiteX43" fmla="*/ 4321407 w 4976203"/>
              <a:gd name="connsiteY43" fmla="*/ 2336800 h 2839904"/>
              <a:gd name="connsiteX44" fmla="*/ 4181707 w 4976203"/>
              <a:gd name="connsiteY44" fmla="*/ 2400300 h 2839904"/>
              <a:gd name="connsiteX45" fmla="*/ 4054707 w 4976203"/>
              <a:gd name="connsiteY45" fmla="*/ 2438400 h 2839904"/>
              <a:gd name="connsiteX46" fmla="*/ 3991207 w 4976203"/>
              <a:gd name="connsiteY46" fmla="*/ 2463800 h 2839904"/>
              <a:gd name="connsiteX47" fmla="*/ 3851507 w 4976203"/>
              <a:gd name="connsiteY47" fmla="*/ 2489200 h 2839904"/>
              <a:gd name="connsiteX48" fmla="*/ 2619607 w 4976203"/>
              <a:gd name="connsiteY48" fmla="*/ 2501900 h 2839904"/>
              <a:gd name="connsiteX49" fmla="*/ 2454507 w 4976203"/>
              <a:gd name="connsiteY49" fmla="*/ 2527300 h 2839904"/>
              <a:gd name="connsiteX50" fmla="*/ 2124307 w 4976203"/>
              <a:gd name="connsiteY50" fmla="*/ 2552700 h 2839904"/>
              <a:gd name="connsiteX51" fmla="*/ 1641707 w 4976203"/>
              <a:gd name="connsiteY51" fmla="*/ 2603500 h 2839904"/>
              <a:gd name="connsiteX52" fmla="*/ 1400407 w 4976203"/>
              <a:gd name="connsiteY52" fmla="*/ 2628900 h 2839904"/>
              <a:gd name="connsiteX53" fmla="*/ 1349607 w 4976203"/>
              <a:gd name="connsiteY53" fmla="*/ 2641600 h 2839904"/>
              <a:gd name="connsiteX54" fmla="*/ 1146407 w 4976203"/>
              <a:gd name="connsiteY54" fmla="*/ 2667000 h 2839904"/>
              <a:gd name="connsiteX55" fmla="*/ 1032107 w 4976203"/>
              <a:gd name="connsiteY55" fmla="*/ 2679700 h 2839904"/>
              <a:gd name="connsiteX56" fmla="*/ 92307 w 4976203"/>
              <a:gd name="connsiteY56" fmla="*/ 2628900 h 2839904"/>
              <a:gd name="connsiteX57" fmla="*/ 79607 w 4976203"/>
              <a:gd name="connsiteY57" fmla="*/ 0 h 2839904"/>
              <a:gd name="connsiteX0" fmla="*/ 79607 w 4976203"/>
              <a:gd name="connsiteY0" fmla="*/ 0 h 2679700"/>
              <a:gd name="connsiteX1" fmla="*/ 486007 w 4976203"/>
              <a:gd name="connsiteY1" fmla="*/ 0 h 2679700"/>
              <a:gd name="connsiteX2" fmla="*/ 549507 w 4976203"/>
              <a:gd name="connsiteY2" fmla="*/ 12700 h 2679700"/>
              <a:gd name="connsiteX3" fmla="*/ 600307 w 4976203"/>
              <a:gd name="connsiteY3" fmla="*/ 25400 h 2679700"/>
              <a:gd name="connsiteX4" fmla="*/ 854307 w 4976203"/>
              <a:gd name="connsiteY4" fmla="*/ 38100 h 2679700"/>
              <a:gd name="connsiteX5" fmla="*/ 955907 w 4976203"/>
              <a:gd name="connsiteY5" fmla="*/ 50800 h 2679700"/>
              <a:gd name="connsiteX6" fmla="*/ 1082907 w 4976203"/>
              <a:gd name="connsiteY6" fmla="*/ 63500 h 2679700"/>
              <a:gd name="connsiteX7" fmla="*/ 1235307 w 4976203"/>
              <a:gd name="connsiteY7" fmla="*/ 88900 h 2679700"/>
              <a:gd name="connsiteX8" fmla="*/ 1298807 w 4976203"/>
              <a:gd name="connsiteY8" fmla="*/ 101600 h 2679700"/>
              <a:gd name="connsiteX9" fmla="*/ 1375007 w 4976203"/>
              <a:gd name="connsiteY9" fmla="*/ 127000 h 2679700"/>
              <a:gd name="connsiteX10" fmla="*/ 1502007 w 4976203"/>
              <a:gd name="connsiteY10" fmla="*/ 152400 h 2679700"/>
              <a:gd name="connsiteX11" fmla="*/ 1552807 w 4976203"/>
              <a:gd name="connsiteY11" fmla="*/ 165100 h 2679700"/>
              <a:gd name="connsiteX12" fmla="*/ 1705207 w 4976203"/>
              <a:gd name="connsiteY12" fmla="*/ 190500 h 2679700"/>
              <a:gd name="connsiteX13" fmla="*/ 2657707 w 4976203"/>
              <a:gd name="connsiteY13" fmla="*/ 215900 h 2679700"/>
              <a:gd name="connsiteX14" fmla="*/ 2899007 w 4976203"/>
              <a:gd name="connsiteY14" fmla="*/ 228600 h 2679700"/>
              <a:gd name="connsiteX15" fmla="*/ 3445107 w 4976203"/>
              <a:gd name="connsiteY15" fmla="*/ 241300 h 2679700"/>
              <a:gd name="connsiteX16" fmla="*/ 3597507 w 4976203"/>
              <a:gd name="connsiteY16" fmla="*/ 266700 h 2679700"/>
              <a:gd name="connsiteX17" fmla="*/ 3635607 w 4976203"/>
              <a:gd name="connsiteY17" fmla="*/ 279400 h 2679700"/>
              <a:gd name="connsiteX18" fmla="*/ 3737207 w 4976203"/>
              <a:gd name="connsiteY18" fmla="*/ 292100 h 2679700"/>
              <a:gd name="connsiteX19" fmla="*/ 3838807 w 4976203"/>
              <a:gd name="connsiteY19" fmla="*/ 317500 h 2679700"/>
              <a:gd name="connsiteX20" fmla="*/ 3902307 w 4976203"/>
              <a:gd name="connsiteY20" fmla="*/ 342900 h 2679700"/>
              <a:gd name="connsiteX21" fmla="*/ 4029307 w 4976203"/>
              <a:gd name="connsiteY21" fmla="*/ 355600 h 2679700"/>
              <a:gd name="connsiteX22" fmla="*/ 4130907 w 4976203"/>
              <a:gd name="connsiteY22" fmla="*/ 381000 h 2679700"/>
              <a:gd name="connsiteX23" fmla="*/ 4537307 w 4976203"/>
              <a:gd name="connsiteY23" fmla="*/ 419100 h 2679700"/>
              <a:gd name="connsiteX24" fmla="*/ 4638907 w 4976203"/>
              <a:gd name="connsiteY24" fmla="*/ 431800 h 2679700"/>
              <a:gd name="connsiteX25" fmla="*/ 4778607 w 4976203"/>
              <a:gd name="connsiteY25" fmla="*/ 469900 h 2679700"/>
              <a:gd name="connsiteX26" fmla="*/ 4867507 w 4976203"/>
              <a:gd name="connsiteY26" fmla="*/ 558800 h 2679700"/>
              <a:gd name="connsiteX27" fmla="*/ 4892907 w 4976203"/>
              <a:gd name="connsiteY27" fmla="*/ 609600 h 2679700"/>
              <a:gd name="connsiteX28" fmla="*/ 4918307 w 4976203"/>
              <a:gd name="connsiteY28" fmla="*/ 647700 h 2679700"/>
              <a:gd name="connsiteX29" fmla="*/ 4931007 w 4976203"/>
              <a:gd name="connsiteY29" fmla="*/ 685800 h 2679700"/>
              <a:gd name="connsiteX30" fmla="*/ 4956407 w 4976203"/>
              <a:gd name="connsiteY30" fmla="*/ 736600 h 2679700"/>
              <a:gd name="connsiteX31" fmla="*/ 4956407 w 4976203"/>
              <a:gd name="connsiteY31" fmla="*/ 1130300 h 2679700"/>
              <a:gd name="connsiteX32" fmla="*/ 4931007 w 4976203"/>
              <a:gd name="connsiteY32" fmla="*/ 1219200 h 2679700"/>
              <a:gd name="connsiteX33" fmla="*/ 4918307 w 4976203"/>
              <a:gd name="connsiteY33" fmla="*/ 1270000 h 2679700"/>
              <a:gd name="connsiteX34" fmla="*/ 4892907 w 4976203"/>
              <a:gd name="connsiteY34" fmla="*/ 1739900 h 2679700"/>
              <a:gd name="connsiteX35" fmla="*/ 4854807 w 4976203"/>
              <a:gd name="connsiteY35" fmla="*/ 1816100 h 2679700"/>
              <a:gd name="connsiteX36" fmla="*/ 4829407 w 4976203"/>
              <a:gd name="connsiteY36" fmla="*/ 1879600 h 2679700"/>
              <a:gd name="connsiteX37" fmla="*/ 4715107 w 4976203"/>
              <a:gd name="connsiteY37" fmla="*/ 1993900 h 2679700"/>
              <a:gd name="connsiteX38" fmla="*/ 4600807 w 4976203"/>
              <a:gd name="connsiteY38" fmla="*/ 2108200 h 2679700"/>
              <a:gd name="connsiteX39" fmla="*/ 4562707 w 4976203"/>
              <a:gd name="connsiteY39" fmla="*/ 2146300 h 2679700"/>
              <a:gd name="connsiteX40" fmla="*/ 4511907 w 4976203"/>
              <a:gd name="connsiteY40" fmla="*/ 2171700 h 2679700"/>
              <a:gd name="connsiteX41" fmla="*/ 4435707 w 4976203"/>
              <a:gd name="connsiteY41" fmla="*/ 2247900 h 2679700"/>
              <a:gd name="connsiteX42" fmla="*/ 4359507 w 4976203"/>
              <a:gd name="connsiteY42" fmla="*/ 2324100 h 2679700"/>
              <a:gd name="connsiteX43" fmla="*/ 4321407 w 4976203"/>
              <a:gd name="connsiteY43" fmla="*/ 2336800 h 2679700"/>
              <a:gd name="connsiteX44" fmla="*/ 4181707 w 4976203"/>
              <a:gd name="connsiteY44" fmla="*/ 2400300 h 2679700"/>
              <a:gd name="connsiteX45" fmla="*/ 4054707 w 4976203"/>
              <a:gd name="connsiteY45" fmla="*/ 2438400 h 2679700"/>
              <a:gd name="connsiteX46" fmla="*/ 3991207 w 4976203"/>
              <a:gd name="connsiteY46" fmla="*/ 2463800 h 2679700"/>
              <a:gd name="connsiteX47" fmla="*/ 3851507 w 4976203"/>
              <a:gd name="connsiteY47" fmla="*/ 2489200 h 2679700"/>
              <a:gd name="connsiteX48" fmla="*/ 2619607 w 4976203"/>
              <a:gd name="connsiteY48" fmla="*/ 2501900 h 2679700"/>
              <a:gd name="connsiteX49" fmla="*/ 2454507 w 4976203"/>
              <a:gd name="connsiteY49" fmla="*/ 2527300 h 2679700"/>
              <a:gd name="connsiteX50" fmla="*/ 2124307 w 4976203"/>
              <a:gd name="connsiteY50" fmla="*/ 2552700 h 2679700"/>
              <a:gd name="connsiteX51" fmla="*/ 1641707 w 4976203"/>
              <a:gd name="connsiteY51" fmla="*/ 2603500 h 2679700"/>
              <a:gd name="connsiteX52" fmla="*/ 1400407 w 4976203"/>
              <a:gd name="connsiteY52" fmla="*/ 2628900 h 2679700"/>
              <a:gd name="connsiteX53" fmla="*/ 1349607 w 4976203"/>
              <a:gd name="connsiteY53" fmla="*/ 2641600 h 2679700"/>
              <a:gd name="connsiteX54" fmla="*/ 1146407 w 4976203"/>
              <a:gd name="connsiteY54" fmla="*/ 2667000 h 2679700"/>
              <a:gd name="connsiteX55" fmla="*/ 1032107 w 4976203"/>
              <a:gd name="connsiteY55" fmla="*/ 2679700 h 2679700"/>
              <a:gd name="connsiteX56" fmla="*/ 92307 w 4976203"/>
              <a:gd name="connsiteY56" fmla="*/ 2628900 h 2679700"/>
              <a:gd name="connsiteX57" fmla="*/ 79607 w 4976203"/>
              <a:gd name="connsiteY57" fmla="*/ 0 h 2679700"/>
              <a:gd name="connsiteX0" fmla="*/ 79607 w 4976203"/>
              <a:gd name="connsiteY0" fmla="*/ 0 h 2679700"/>
              <a:gd name="connsiteX1" fmla="*/ 486007 w 4976203"/>
              <a:gd name="connsiteY1" fmla="*/ 0 h 2679700"/>
              <a:gd name="connsiteX2" fmla="*/ 549507 w 4976203"/>
              <a:gd name="connsiteY2" fmla="*/ 12700 h 2679700"/>
              <a:gd name="connsiteX3" fmla="*/ 600307 w 4976203"/>
              <a:gd name="connsiteY3" fmla="*/ 25400 h 2679700"/>
              <a:gd name="connsiteX4" fmla="*/ 854307 w 4976203"/>
              <a:gd name="connsiteY4" fmla="*/ 38100 h 2679700"/>
              <a:gd name="connsiteX5" fmla="*/ 955907 w 4976203"/>
              <a:gd name="connsiteY5" fmla="*/ 50800 h 2679700"/>
              <a:gd name="connsiteX6" fmla="*/ 1082907 w 4976203"/>
              <a:gd name="connsiteY6" fmla="*/ 63500 h 2679700"/>
              <a:gd name="connsiteX7" fmla="*/ 1235307 w 4976203"/>
              <a:gd name="connsiteY7" fmla="*/ 88900 h 2679700"/>
              <a:gd name="connsiteX8" fmla="*/ 1298807 w 4976203"/>
              <a:gd name="connsiteY8" fmla="*/ 101600 h 2679700"/>
              <a:gd name="connsiteX9" fmla="*/ 1375007 w 4976203"/>
              <a:gd name="connsiteY9" fmla="*/ 127000 h 2679700"/>
              <a:gd name="connsiteX10" fmla="*/ 1502007 w 4976203"/>
              <a:gd name="connsiteY10" fmla="*/ 152400 h 2679700"/>
              <a:gd name="connsiteX11" fmla="*/ 1552807 w 4976203"/>
              <a:gd name="connsiteY11" fmla="*/ 165100 h 2679700"/>
              <a:gd name="connsiteX12" fmla="*/ 1705207 w 4976203"/>
              <a:gd name="connsiteY12" fmla="*/ 190500 h 2679700"/>
              <a:gd name="connsiteX13" fmla="*/ 2657707 w 4976203"/>
              <a:gd name="connsiteY13" fmla="*/ 215900 h 2679700"/>
              <a:gd name="connsiteX14" fmla="*/ 2899007 w 4976203"/>
              <a:gd name="connsiteY14" fmla="*/ 228600 h 2679700"/>
              <a:gd name="connsiteX15" fmla="*/ 3445107 w 4976203"/>
              <a:gd name="connsiteY15" fmla="*/ 241300 h 2679700"/>
              <a:gd name="connsiteX16" fmla="*/ 3597507 w 4976203"/>
              <a:gd name="connsiteY16" fmla="*/ 266700 h 2679700"/>
              <a:gd name="connsiteX17" fmla="*/ 3635607 w 4976203"/>
              <a:gd name="connsiteY17" fmla="*/ 279400 h 2679700"/>
              <a:gd name="connsiteX18" fmla="*/ 3737207 w 4976203"/>
              <a:gd name="connsiteY18" fmla="*/ 292100 h 2679700"/>
              <a:gd name="connsiteX19" fmla="*/ 3838807 w 4976203"/>
              <a:gd name="connsiteY19" fmla="*/ 317500 h 2679700"/>
              <a:gd name="connsiteX20" fmla="*/ 3902307 w 4976203"/>
              <a:gd name="connsiteY20" fmla="*/ 342900 h 2679700"/>
              <a:gd name="connsiteX21" fmla="*/ 4029307 w 4976203"/>
              <a:gd name="connsiteY21" fmla="*/ 355600 h 2679700"/>
              <a:gd name="connsiteX22" fmla="*/ 4130907 w 4976203"/>
              <a:gd name="connsiteY22" fmla="*/ 381000 h 2679700"/>
              <a:gd name="connsiteX23" fmla="*/ 4537307 w 4976203"/>
              <a:gd name="connsiteY23" fmla="*/ 419100 h 2679700"/>
              <a:gd name="connsiteX24" fmla="*/ 4638907 w 4976203"/>
              <a:gd name="connsiteY24" fmla="*/ 431800 h 2679700"/>
              <a:gd name="connsiteX25" fmla="*/ 4778607 w 4976203"/>
              <a:gd name="connsiteY25" fmla="*/ 469900 h 2679700"/>
              <a:gd name="connsiteX26" fmla="*/ 4867507 w 4976203"/>
              <a:gd name="connsiteY26" fmla="*/ 558800 h 2679700"/>
              <a:gd name="connsiteX27" fmla="*/ 4892907 w 4976203"/>
              <a:gd name="connsiteY27" fmla="*/ 609600 h 2679700"/>
              <a:gd name="connsiteX28" fmla="*/ 4918307 w 4976203"/>
              <a:gd name="connsiteY28" fmla="*/ 647700 h 2679700"/>
              <a:gd name="connsiteX29" fmla="*/ 4931007 w 4976203"/>
              <a:gd name="connsiteY29" fmla="*/ 685800 h 2679700"/>
              <a:gd name="connsiteX30" fmla="*/ 4956407 w 4976203"/>
              <a:gd name="connsiteY30" fmla="*/ 736600 h 2679700"/>
              <a:gd name="connsiteX31" fmla="*/ 4956407 w 4976203"/>
              <a:gd name="connsiteY31" fmla="*/ 1130300 h 2679700"/>
              <a:gd name="connsiteX32" fmla="*/ 4931007 w 4976203"/>
              <a:gd name="connsiteY32" fmla="*/ 1219200 h 2679700"/>
              <a:gd name="connsiteX33" fmla="*/ 4918307 w 4976203"/>
              <a:gd name="connsiteY33" fmla="*/ 1270000 h 2679700"/>
              <a:gd name="connsiteX34" fmla="*/ 4892907 w 4976203"/>
              <a:gd name="connsiteY34" fmla="*/ 1739900 h 2679700"/>
              <a:gd name="connsiteX35" fmla="*/ 4854807 w 4976203"/>
              <a:gd name="connsiteY35" fmla="*/ 1816100 h 2679700"/>
              <a:gd name="connsiteX36" fmla="*/ 4829407 w 4976203"/>
              <a:gd name="connsiteY36" fmla="*/ 1879600 h 2679700"/>
              <a:gd name="connsiteX37" fmla="*/ 4715107 w 4976203"/>
              <a:gd name="connsiteY37" fmla="*/ 1993900 h 2679700"/>
              <a:gd name="connsiteX38" fmla="*/ 4600807 w 4976203"/>
              <a:gd name="connsiteY38" fmla="*/ 2108200 h 2679700"/>
              <a:gd name="connsiteX39" fmla="*/ 4562707 w 4976203"/>
              <a:gd name="connsiteY39" fmla="*/ 2146300 h 2679700"/>
              <a:gd name="connsiteX40" fmla="*/ 4511907 w 4976203"/>
              <a:gd name="connsiteY40" fmla="*/ 2171700 h 2679700"/>
              <a:gd name="connsiteX41" fmla="*/ 4435707 w 4976203"/>
              <a:gd name="connsiteY41" fmla="*/ 2247900 h 2679700"/>
              <a:gd name="connsiteX42" fmla="*/ 4359507 w 4976203"/>
              <a:gd name="connsiteY42" fmla="*/ 2324100 h 2679700"/>
              <a:gd name="connsiteX43" fmla="*/ 4321407 w 4976203"/>
              <a:gd name="connsiteY43" fmla="*/ 2336800 h 2679700"/>
              <a:gd name="connsiteX44" fmla="*/ 4181707 w 4976203"/>
              <a:gd name="connsiteY44" fmla="*/ 2400300 h 2679700"/>
              <a:gd name="connsiteX45" fmla="*/ 4054707 w 4976203"/>
              <a:gd name="connsiteY45" fmla="*/ 2438400 h 2679700"/>
              <a:gd name="connsiteX46" fmla="*/ 3991207 w 4976203"/>
              <a:gd name="connsiteY46" fmla="*/ 2463800 h 2679700"/>
              <a:gd name="connsiteX47" fmla="*/ 3851507 w 4976203"/>
              <a:gd name="connsiteY47" fmla="*/ 2489200 h 2679700"/>
              <a:gd name="connsiteX48" fmla="*/ 2619607 w 4976203"/>
              <a:gd name="connsiteY48" fmla="*/ 2501900 h 2679700"/>
              <a:gd name="connsiteX49" fmla="*/ 2454507 w 4976203"/>
              <a:gd name="connsiteY49" fmla="*/ 2527300 h 2679700"/>
              <a:gd name="connsiteX50" fmla="*/ 2124307 w 4976203"/>
              <a:gd name="connsiteY50" fmla="*/ 2552700 h 2679700"/>
              <a:gd name="connsiteX51" fmla="*/ 1641707 w 4976203"/>
              <a:gd name="connsiteY51" fmla="*/ 2603500 h 2679700"/>
              <a:gd name="connsiteX52" fmla="*/ 1400407 w 4976203"/>
              <a:gd name="connsiteY52" fmla="*/ 2628900 h 2679700"/>
              <a:gd name="connsiteX53" fmla="*/ 1349607 w 4976203"/>
              <a:gd name="connsiteY53" fmla="*/ 2641600 h 2679700"/>
              <a:gd name="connsiteX54" fmla="*/ 1146407 w 4976203"/>
              <a:gd name="connsiteY54" fmla="*/ 2667000 h 2679700"/>
              <a:gd name="connsiteX55" fmla="*/ 1032107 w 4976203"/>
              <a:gd name="connsiteY55" fmla="*/ 2679700 h 2679700"/>
              <a:gd name="connsiteX56" fmla="*/ 92307 w 4976203"/>
              <a:gd name="connsiteY56" fmla="*/ 2628900 h 2679700"/>
              <a:gd name="connsiteX57" fmla="*/ 79607 w 4976203"/>
              <a:gd name="connsiteY57" fmla="*/ 0 h 2679700"/>
              <a:gd name="connsiteX0" fmla="*/ 79607 w 4976203"/>
              <a:gd name="connsiteY0" fmla="*/ 0 h 2679700"/>
              <a:gd name="connsiteX1" fmla="*/ 549507 w 4976203"/>
              <a:gd name="connsiteY1" fmla="*/ 12700 h 2679700"/>
              <a:gd name="connsiteX2" fmla="*/ 600307 w 4976203"/>
              <a:gd name="connsiteY2" fmla="*/ 25400 h 2679700"/>
              <a:gd name="connsiteX3" fmla="*/ 854307 w 4976203"/>
              <a:gd name="connsiteY3" fmla="*/ 38100 h 2679700"/>
              <a:gd name="connsiteX4" fmla="*/ 955907 w 4976203"/>
              <a:gd name="connsiteY4" fmla="*/ 50800 h 2679700"/>
              <a:gd name="connsiteX5" fmla="*/ 1082907 w 4976203"/>
              <a:gd name="connsiteY5" fmla="*/ 63500 h 2679700"/>
              <a:gd name="connsiteX6" fmla="*/ 1235307 w 4976203"/>
              <a:gd name="connsiteY6" fmla="*/ 88900 h 2679700"/>
              <a:gd name="connsiteX7" fmla="*/ 1298807 w 4976203"/>
              <a:gd name="connsiteY7" fmla="*/ 101600 h 2679700"/>
              <a:gd name="connsiteX8" fmla="*/ 1375007 w 4976203"/>
              <a:gd name="connsiteY8" fmla="*/ 127000 h 2679700"/>
              <a:gd name="connsiteX9" fmla="*/ 1502007 w 4976203"/>
              <a:gd name="connsiteY9" fmla="*/ 152400 h 2679700"/>
              <a:gd name="connsiteX10" fmla="*/ 1552807 w 4976203"/>
              <a:gd name="connsiteY10" fmla="*/ 165100 h 2679700"/>
              <a:gd name="connsiteX11" fmla="*/ 1705207 w 4976203"/>
              <a:gd name="connsiteY11" fmla="*/ 190500 h 2679700"/>
              <a:gd name="connsiteX12" fmla="*/ 2657707 w 4976203"/>
              <a:gd name="connsiteY12" fmla="*/ 215900 h 2679700"/>
              <a:gd name="connsiteX13" fmla="*/ 2899007 w 4976203"/>
              <a:gd name="connsiteY13" fmla="*/ 228600 h 2679700"/>
              <a:gd name="connsiteX14" fmla="*/ 3445107 w 4976203"/>
              <a:gd name="connsiteY14" fmla="*/ 241300 h 2679700"/>
              <a:gd name="connsiteX15" fmla="*/ 3597507 w 4976203"/>
              <a:gd name="connsiteY15" fmla="*/ 266700 h 2679700"/>
              <a:gd name="connsiteX16" fmla="*/ 3635607 w 4976203"/>
              <a:gd name="connsiteY16" fmla="*/ 279400 h 2679700"/>
              <a:gd name="connsiteX17" fmla="*/ 3737207 w 4976203"/>
              <a:gd name="connsiteY17" fmla="*/ 292100 h 2679700"/>
              <a:gd name="connsiteX18" fmla="*/ 3838807 w 4976203"/>
              <a:gd name="connsiteY18" fmla="*/ 317500 h 2679700"/>
              <a:gd name="connsiteX19" fmla="*/ 3902307 w 4976203"/>
              <a:gd name="connsiteY19" fmla="*/ 342900 h 2679700"/>
              <a:gd name="connsiteX20" fmla="*/ 4029307 w 4976203"/>
              <a:gd name="connsiteY20" fmla="*/ 355600 h 2679700"/>
              <a:gd name="connsiteX21" fmla="*/ 4130907 w 4976203"/>
              <a:gd name="connsiteY21" fmla="*/ 381000 h 2679700"/>
              <a:gd name="connsiteX22" fmla="*/ 4537307 w 4976203"/>
              <a:gd name="connsiteY22" fmla="*/ 419100 h 2679700"/>
              <a:gd name="connsiteX23" fmla="*/ 4638907 w 4976203"/>
              <a:gd name="connsiteY23" fmla="*/ 431800 h 2679700"/>
              <a:gd name="connsiteX24" fmla="*/ 4778607 w 4976203"/>
              <a:gd name="connsiteY24" fmla="*/ 469900 h 2679700"/>
              <a:gd name="connsiteX25" fmla="*/ 4867507 w 4976203"/>
              <a:gd name="connsiteY25" fmla="*/ 558800 h 2679700"/>
              <a:gd name="connsiteX26" fmla="*/ 4892907 w 4976203"/>
              <a:gd name="connsiteY26" fmla="*/ 609600 h 2679700"/>
              <a:gd name="connsiteX27" fmla="*/ 4918307 w 4976203"/>
              <a:gd name="connsiteY27" fmla="*/ 647700 h 2679700"/>
              <a:gd name="connsiteX28" fmla="*/ 4931007 w 4976203"/>
              <a:gd name="connsiteY28" fmla="*/ 685800 h 2679700"/>
              <a:gd name="connsiteX29" fmla="*/ 4956407 w 4976203"/>
              <a:gd name="connsiteY29" fmla="*/ 736600 h 2679700"/>
              <a:gd name="connsiteX30" fmla="*/ 4956407 w 4976203"/>
              <a:gd name="connsiteY30" fmla="*/ 1130300 h 2679700"/>
              <a:gd name="connsiteX31" fmla="*/ 4931007 w 4976203"/>
              <a:gd name="connsiteY31" fmla="*/ 1219200 h 2679700"/>
              <a:gd name="connsiteX32" fmla="*/ 4918307 w 4976203"/>
              <a:gd name="connsiteY32" fmla="*/ 1270000 h 2679700"/>
              <a:gd name="connsiteX33" fmla="*/ 4892907 w 4976203"/>
              <a:gd name="connsiteY33" fmla="*/ 1739900 h 2679700"/>
              <a:gd name="connsiteX34" fmla="*/ 4854807 w 4976203"/>
              <a:gd name="connsiteY34" fmla="*/ 1816100 h 2679700"/>
              <a:gd name="connsiteX35" fmla="*/ 4829407 w 4976203"/>
              <a:gd name="connsiteY35" fmla="*/ 1879600 h 2679700"/>
              <a:gd name="connsiteX36" fmla="*/ 4715107 w 4976203"/>
              <a:gd name="connsiteY36" fmla="*/ 1993900 h 2679700"/>
              <a:gd name="connsiteX37" fmla="*/ 4600807 w 4976203"/>
              <a:gd name="connsiteY37" fmla="*/ 2108200 h 2679700"/>
              <a:gd name="connsiteX38" fmla="*/ 4562707 w 4976203"/>
              <a:gd name="connsiteY38" fmla="*/ 2146300 h 2679700"/>
              <a:gd name="connsiteX39" fmla="*/ 4511907 w 4976203"/>
              <a:gd name="connsiteY39" fmla="*/ 2171700 h 2679700"/>
              <a:gd name="connsiteX40" fmla="*/ 4435707 w 4976203"/>
              <a:gd name="connsiteY40" fmla="*/ 2247900 h 2679700"/>
              <a:gd name="connsiteX41" fmla="*/ 4359507 w 4976203"/>
              <a:gd name="connsiteY41" fmla="*/ 2324100 h 2679700"/>
              <a:gd name="connsiteX42" fmla="*/ 4321407 w 4976203"/>
              <a:gd name="connsiteY42" fmla="*/ 2336800 h 2679700"/>
              <a:gd name="connsiteX43" fmla="*/ 4181707 w 4976203"/>
              <a:gd name="connsiteY43" fmla="*/ 2400300 h 2679700"/>
              <a:gd name="connsiteX44" fmla="*/ 4054707 w 4976203"/>
              <a:gd name="connsiteY44" fmla="*/ 2438400 h 2679700"/>
              <a:gd name="connsiteX45" fmla="*/ 3991207 w 4976203"/>
              <a:gd name="connsiteY45" fmla="*/ 2463800 h 2679700"/>
              <a:gd name="connsiteX46" fmla="*/ 3851507 w 4976203"/>
              <a:gd name="connsiteY46" fmla="*/ 2489200 h 2679700"/>
              <a:gd name="connsiteX47" fmla="*/ 2619607 w 4976203"/>
              <a:gd name="connsiteY47" fmla="*/ 2501900 h 2679700"/>
              <a:gd name="connsiteX48" fmla="*/ 2454507 w 4976203"/>
              <a:gd name="connsiteY48" fmla="*/ 2527300 h 2679700"/>
              <a:gd name="connsiteX49" fmla="*/ 2124307 w 4976203"/>
              <a:gd name="connsiteY49" fmla="*/ 2552700 h 2679700"/>
              <a:gd name="connsiteX50" fmla="*/ 1641707 w 4976203"/>
              <a:gd name="connsiteY50" fmla="*/ 2603500 h 2679700"/>
              <a:gd name="connsiteX51" fmla="*/ 1400407 w 4976203"/>
              <a:gd name="connsiteY51" fmla="*/ 2628900 h 2679700"/>
              <a:gd name="connsiteX52" fmla="*/ 1349607 w 4976203"/>
              <a:gd name="connsiteY52" fmla="*/ 2641600 h 2679700"/>
              <a:gd name="connsiteX53" fmla="*/ 1146407 w 4976203"/>
              <a:gd name="connsiteY53" fmla="*/ 2667000 h 2679700"/>
              <a:gd name="connsiteX54" fmla="*/ 1032107 w 4976203"/>
              <a:gd name="connsiteY54" fmla="*/ 2679700 h 2679700"/>
              <a:gd name="connsiteX55" fmla="*/ 92307 w 4976203"/>
              <a:gd name="connsiteY55" fmla="*/ 2628900 h 2679700"/>
              <a:gd name="connsiteX56" fmla="*/ 79607 w 4976203"/>
              <a:gd name="connsiteY56" fmla="*/ 0 h 2679700"/>
              <a:gd name="connsiteX0" fmla="*/ 79607 w 4976203"/>
              <a:gd name="connsiteY0" fmla="*/ 0 h 2679700"/>
              <a:gd name="connsiteX1" fmla="*/ 600307 w 4976203"/>
              <a:gd name="connsiteY1" fmla="*/ 25400 h 2679700"/>
              <a:gd name="connsiteX2" fmla="*/ 854307 w 4976203"/>
              <a:gd name="connsiteY2" fmla="*/ 38100 h 2679700"/>
              <a:gd name="connsiteX3" fmla="*/ 955907 w 4976203"/>
              <a:gd name="connsiteY3" fmla="*/ 50800 h 2679700"/>
              <a:gd name="connsiteX4" fmla="*/ 1082907 w 4976203"/>
              <a:gd name="connsiteY4" fmla="*/ 63500 h 2679700"/>
              <a:gd name="connsiteX5" fmla="*/ 1235307 w 4976203"/>
              <a:gd name="connsiteY5" fmla="*/ 88900 h 2679700"/>
              <a:gd name="connsiteX6" fmla="*/ 1298807 w 4976203"/>
              <a:gd name="connsiteY6" fmla="*/ 101600 h 2679700"/>
              <a:gd name="connsiteX7" fmla="*/ 1375007 w 4976203"/>
              <a:gd name="connsiteY7" fmla="*/ 127000 h 2679700"/>
              <a:gd name="connsiteX8" fmla="*/ 1502007 w 4976203"/>
              <a:gd name="connsiteY8" fmla="*/ 152400 h 2679700"/>
              <a:gd name="connsiteX9" fmla="*/ 1552807 w 4976203"/>
              <a:gd name="connsiteY9" fmla="*/ 165100 h 2679700"/>
              <a:gd name="connsiteX10" fmla="*/ 1705207 w 4976203"/>
              <a:gd name="connsiteY10" fmla="*/ 190500 h 2679700"/>
              <a:gd name="connsiteX11" fmla="*/ 2657707 w 4976203"/>
              <a:gd name="connsiteY11" fmla="*/ 215900 h 2679700"/>
              <a:gd name="connsiteX12" fmla="*/ 2899007 w 4976203"/>
              <a:gd name="connsiteY12" fmla="*/ 228600 h 2679700"/>
              <a:gd name="connsiteX13" fmla="*/ 3445107 w 4976203"/>
              <a:gd name="connsiteY13" fmla="*/ 241300 h 2679700"/>
              <a:gd name="connsiteX14" fmla="*/ 3597507 w 4976203"/>
              <a:gd name="connsiteY14" fmla="*/ 266700 h 2679700"/>
              <a:gd name="connsiteX15" fmla="*/ 3635607 w 4976203"/>
              <a:gd name="connsiteY15" fmla="*/ 279400 h 2679700"/>
              <a:gd name="connsiteX16" fmla="*/ 3737207 w 4976203"/>
              <a:gd name="connsiteY16" fmla="*/ 292100 h 2679700"/>
              <a:gd name="connsiteX17" fmla="*/ 3838807 w 4976203"/>
              <a:gd name="connsiteY17" fmla="*/ 317500 h 2679700"/>
              <a:gd name="connsiteX18" fmla="*/ 3902307 w 4976203"/>
              <a:gd name="connsiteY18" fmla="*/ 342900 h 2679700"/>
              <a:gd name="connsiteX19" fmla="*/ 4029307 w 4976203"/>
              <a:gd name="connsiteY19" fmla="*/ 355600 h 2679700"/>
              <a:gd name="connsiteX20" fmla="*/ 4130907 w 4976203"/>
              <a:gd name="connsiteY20" fmla="*/ 381000 h 2679700"/>
              <a:gd name="connsiteX21" fmla="*/ 4537307 w 4976203"/>
              <a:gd name="connsiteY21" fmla="*/ 419100 h 2679700"/>
              <a:gd name="connsiteX22" fmla="*/ 4638907 w 4976203"/>
              <a:gd name="connsiteY22" fmla="*/ 431800 h 2679700"/>
              <a:gd name="connsiteX23" fmla="*/ 4778607 w 4976203"/>
              <a:gd name="connsiteY23" fmla="*/ 469900 h 2679700"/>
              <a:gd name="connsiteX24" fmla="*/ 4867507 w 4976203"/>
              <a:gd name="connsiteY24" fmla="*/ 558800 h 2679700"/>
              <a:gd name="connsiteX25" fmla="*/ 4892907 w 4976203"/>
              <a:gd name="connsiteY25" fmla="*/ 609600 h 2679700"/>
              <a:gd name="connsiteX26" fmla="*/ 4918307 w 4976203"/>
              <a:gd name="connsiteY26" fmla="*/ 647700 h 2679700"/>
              <a:gd name="connsiteX27" fmla="*/ 4931007 w 4976203"/>
              <a:gd name="connsiteY27" fmla="*/ 685800 h 2679700"/>
              <a:gd name="connsiteX28" fmla="*/ 4956407 w 4976203"/>
              <a:gd name="connsiteY28" fmla="*/ 736600 h 2679700"/>
              <a:gd name="connsiteX29" fmla="*/ 4956407 w 4976203"/>
              <a:gd name="connsiteY29" fmla="*/ 1130300 h 2679700"/>
              <a:gd name="connsiteX30" fmla="*/ 4931007 w 4976203"/>
              <a:gd name="connsiteY30" fmla="*/ 1219200 h 2679700"/>
              <a:gd name="connsiteX31" fmla="*/ 4918307 w 4976203"/>
              <a:gd name="connsiteY31" fmla="*/ 1270000 h 2679700"/>
              <a:gd name="connsiteX32" fmla="*/ 4892907 w 4976203"/>
              <a:gd name="connsiteY32" fmla="*/ 1739900 h 2679700"/>
              <a:gd name="connsiteX33" fmla="*/ 4854807 w 4976203"/>
              <a:gd name="connsiteY33" fmla="*/ 1816100 h 2679700"/>
              <a:gd name="connsiteX34" fmla="*/ 4829407 w 4976203"/>
              <a:gd name="connsiteY34" fmla="*/ 1879600 h 2679700"/>
              <a:gd name="connsiteX35" fmla="*/ 4715107 w 4976203"/>
              <a:gd name="connsiteY35" fmla="*/ 1993900 h 2679700"/>
              <a:gd name="connsiteX36" fmla="*/ 4600807 w 4976203"/>
              <a:gd name="connsiteY36" fmla="*/ 2108200 h 2679700"/>
              <a:gd name="connsiteX37" fmla="*/ 4562707 w 4976203"/>
              <a:gd name="connsiteY37" fmla="*/ 2146300 h 2679700"/>
              <a:gd name="connsiteX38" fmla="*/ 4511907 w 4976203"/>
              <a:gd name="connsiteY38" fmla="*/ 2171700 h 2679700"/>
              <a:gd name="connsiteX39" fmla="*/ 4435707 w 4976203"/>
              <a:gd name="connsiteY39" fmla="*/ 2247900 h 2679700"/>
              <a:gd name="connsiteX40" fmla="*/ 4359507 w 4976203"/>
              <a:gd name="connsiteY40" fmla="*/ 2324100 h 2679700"/>
              <a:gd name="connsiteX41" fmla="*/ 4321407 w 4976203"/>
              <a:gd name="connsiteY41" fmla="*/ 2336800 h 2679700"/>
              <a:gd name="connsiteX42" fmla="*/ 4181707 w 4976203"/>
              <a:gd name="connsiteY42" fmla="*/ 2400300 h 2679700"/>
              <a:gd name="connsiteX43" fmla="*/ 4054707 w 4976203"/>
              <a:gd name="connsiteY43" fmla="*/ 2438400 h 2679700"/>
              <a:gd name="connsiteX44" fmla="*/ 3991207 w 4976203"/>
              <a:gd name="connsiteY44" fmla="*/ 2463800 h 2679700"/>
              <a:gd name="connsiteX45" fmla="*/ 3851507 w 4976203"/>
              <a:gd name="connsiteY45" fmla="*/ 2489200 h 2679700"/>
              <a:gd name="connsiteX46" fmla="*/ 2619607 w 4976203"/>
              <a:gd name="connsiteY46" fmla="*/ 2501900 h 2679700"/>
              <a:gd name="connsiteX47" fmla="*/ 2454507 w 4976203"/>
              <a:gd name="connsiteY47" fmla="*/ 2527300 h 2679700"/>
              <a:gd name="connsiteX48" fmla="*/ 2124307 w 4976203"/>
              <a:gd name="connsiteY48" fmla="*/ 2552700 h 2679700"/>
              <a:gd name="connsiteX49" fmla="*/ 1641707 w 4976203"/>
              <a:gd name="connsiteY49" fmla="*/ 2603500 h 2679700"/>
              <a:gd name="connsiteX50" fmla="*/ 1400407 w 4976203"/>
              <a:gd name="connsiteY50" fmla="*/ 2628900 h 2679700"/>
              <a:gd name="connsiteX51" fmla="*/ 1349607 w 4976203"/>
              <a:gd name="connsiteY51" fmla="*/ 2641600 h 2679700"/>
              <a:gd name="connsiteX52" fmla="*/ 1146407 w 4976203"/>
              <a:gd name="connsiteY52" fmla="*/ 2667000 h 2679700"/>
              <a:gd name="connsiteX53" fmla="*/ 1032107 w 4976203"/>
              <a:gd name="connsiteY53" fmla="*/ 2679700 h 2679700"/>
              <a:gd name="connsiteX54" fmla="*/ 92307 w 4976203"/>
              <a:gd name="connsiteY54" fmla="*/ 2628900 h 2679700"/>
              <a:gd name="connsiteX55" fmla="*/ 79607 w 4976203"/>
              <a:gd name="connsiteY55" fmla="*/ 0 h 2679700"/>
              <a:gd name="connsiteX0" fmla="*/ 79607 w 4976203"/>
              <a:gd name="connsiteY0" fmla="*/ 0 h 2679700"/>
              <a:gd name="connsiteX1" fmla="*/ 600307 w 4976203"/>
              <a:gd name="connsiteY1" fmla="*/ 25400 h 2679700"/>
              <a:gd name="connsiteX2" fmla="*/ 955907 w 4976203"/>
              <a:gd name="connsiteY2" fmla="*/ 50800 h 2679700"/>
              <a:gd name="connsiteX3" fmla="*/ 1082907 w 4976203"/>
              <a:gd name="connsiteY3" fmla="*/ 63500 h 2679700"/>
              <a:gd name="connsiteX4" fmla="*/ 1235307 w 4976203"/>
              <a:gd name="connsiteY4" fmla="*/ 88900 h 2679700"/>
              <a:gd name="connsiteX5" fmla="*/ 1298807 w 4976203"/>
              <a:gd name="connsiteY5" fmla="*/ 101600 h 2679700"/>
              <a:gd name="connsiteX6" fmla="*/ 1375007 w 4976203"/>
              <a:gd name="connsiteY6" fmla="*/ 127000 h 2679700"/>
              <a:gd name="connsiteX7" fmla="*/ 1502007 w 4976203"/>
              <a:gd name="connsiteY7" fmla="*/ 152400 h 2679700"/>
              <a:gd name="connsiteX8" fmla="*/ 1552807 w 4976203"/>
              <a:gd name="connsiteY8" fmla="*/ 165100 h 2679700"/>
              <a:gd name="connsiteX9" fmla="*/ 1705207 w 4976203"/>
              <a:gd name="connsiteY9" fmla="*/ 190500 h 2679700"/>
              <a:gd name="connsiteX10" fmla="*/ 2657707 w 4976203"/>
              <a:gd name="connsiteY10" fmla="*/ 215900 h 2679700"/>
              <a:gd name="connsiteX11" fmla="*/ 2899007 w 4976203"/>
              <a:gd name="connsiteY11" fmla="*/ 228600 h 2679700"/>
              <a:gd name="connsiteX12" fmla="*/ 3445107 w 4976203"/>
              <a:gd name="connsiteY12" fmla="*/ 241300 h 2679700"/>
              <a:gd name="connsiteX13" fmla="*/ 3597507 w 4976203"/>
              <a:gd name="connsiteY13" fmla="*/ 266700 h 2679700"/>
              <a:gd name="connsiteX14" fmla="*/ 3635607 w 4976203"/>
              <a:gd name="connsiteY14" fmla="*/ 279400 h 2679700"/>
              <a:gd name="connsiteX15" fmla="*/ 3737207 w 4976203"/>
              <a:gd name="connsiteY15" fmla="*/ 292100 h 2679700"/>
              <a:gd name="connsiteX16" fmla="*/ 3838807 w 4976203"/>
              <a:gd name="connsiteY16" fmla="*/ 317500 h 2679700"/>
              <a:gd name="connsiteX17" fmla="*/ 3902307 w 4976203"/>
              <a:gd name="connsiteY17" fmla="*/ 342900 h 2679700"/>
              <a:gd name="connsiteX18" fmla="*/ 4029307 w 4976203"/>
              <a:gd name="connsiteY18" fmla="*/ 355600 h 2679700"/>
              <a:gd name="connsiteX19" fmla="*/ 4130907 w 4976203"/>
              <a:gd name="connsiteY19" fmla="*/ 381000 h 2679700"/>
              <a:gd name="connsiteX20" fmla="*/ 4537307 w 4976203"/>
              <a:gd name="connsiteY20" fmla="*/ 419100 h 2679700"/>
              <a:gd name="connsiteX21" fmla="*/ 4638907 w 4976203"/>
              <a:gd name="connsiteY21" fmla="*/ 431800 h 2679700"/>
              <a:gd name="connsiteX22" fmla="*/ 4778607 w 4976203"/>
              <a:gd name="connsiteY22" fmla="*/ 469900 h 2679700"/>
              <a:gd name="connsiteX23" fmla="*/ 4867507 w 4976203"/>
              <a:gd name="connsiteY23" fmla="*/ 558800 h 2679700"/>
              <a:gd name="connsiteX24" fmla="*/ 4892907 w 4976203"/>
              <a:gd name="connsiteY24" fmla="*/ 609600 h 2679700"/>
              <a:gd name="connsiteX25" fmla="*/ 4918307 w 4976203"/>
              <a:gd name="connsiteY25" fmla="*/ 647700 h 2679700"/>
              <a:gd name="connsiteX26" fmla="*/ 4931007 w 4976203"/>
              <a:gd name="connsiteY26" fmla="*/ 685800 h 2679700"/>
              <a:gd name="connsiteX27" fmla="*/ 4956407 w 4976203"/>
              <a:gd name="connsiteY27" fmla="*/ 736600 h 2679700"/>
              <a:gd name="connsiteX28" fmla="*/ 4956407 w 4976203"/>
              <a:gd name="connsiteY28" fmla="*/ 1130300 h 2679700"/>
              <a:gd name="connsiteX29" fmla="*/ 4931007 w 4976203"/>
              <a:gd name="connsiteY29" fmla="*/ 1219200 h 2679700"/>
              <a:gd name="connsiteX30" fmla="*/ 4918307 w 4976203"/>
              <a:gd name="connsiteY30" fmla="*/ 1270000 h 2679700"/>
              <a:gd name="connsiteX31" fmla="*/ 4892907 w 4976203"/>
              <a:gd name="connsiteY31" fmla="*/ 1739900 h 2679700"/>
              <a:gd name="connsiteX32" fmla="*/ 4854807 w 4976203"/>
              <a:gd name="connsiteY32" fmla="*/ 1816100 h 2679700"/>
              <a:gd name="connsiteX33" fmla="*/ 4829407 w 4976203"/>
              <a:gd name="connsiteY33" fmla="*/ 1879600 h 2679700"/>
              <a:gd name="connsiteX34" fmla="*/ 4715107 w 4976203"/>
              <a:gd name="connsiteY34" fmla="*/ 1993900 h 2679700"/>
              <a:gd name="connsiteX35" fmla="*/ 4600807 w 4976203"/>
              <a:gd name="connsiteY35" fmla="*/ 2108200 h 2679700"/>
              <a:gd name="connsiteX36" fmla="*/ 4562707 w 4976203"/>
              <a:gd name="connsiteY36" fmla="*/ 2146300 h 2679700"/>
              <a:gd name="connsiteX37" fmla="*/ 4511907 w 4976203"/>
              <a:gd name="connsiteY37" fmla="*/ 2171700 h 2679700"/>
              <a:gd name="connsiteX38" fmla="*/ 4435707 w 4976203"/>
              <a:gd name="connsiteY38" fmla="*/ 2247900 h 2679700"/>
              <a:gd name="connsiteX39" fmla="*/ 4359507 w 4976203"/>
              <a:gd name="connsiteY39" fmla="*/ 2324100 h 2679700"/>
              <a:gd name="connsiteX40" fmla="*/ 4321407 w 4976203"/>
              <a:gd name="connsiteY40" fmla="*/ 2336800 h 2679700"/>
              <a:gd name="connsiteX41" fmla="*/ 4181707 w 4976203"/>
              <a:gd name="connsiteY41" fmla="*/ 2400300 h 2679700"/>
              <a:gd name="connsiteX42" fmla="*/ 4054707 w 4976203"/>
              <a:gd name="connsiteY42" fmla="*/ 2438400 h 2679700"/>
              <a:gd name="connsiteX43" fmla="*/ 3991207 w 4976203"/>
              <a:gd name="connsiteY43" fmla="*/ 2463800 h 2679700"/>
              <a:gd name="connsiteX44" fmla="*/ 3851507 w 4976203"/>
              <a:gd name="connsiteY44" fmla="*/ 2489200 h 2679700"/>
              <a:gd name="connsiteX45" fmla="*/ 2619607 w 4976203"/>
              <a:gd name="connsiteY45" fmla="*/ 2501900 h 2679700"/>
              <a:gd name="connsiteX46" fmla="*/ 2454507 w 4976203"/>
              <a:gd name="connsiteY46" fmla="*/ 2527300 h 2679700"/>
              <a:gd name="connsiteX47" fmla="*/ 2124307 w 4976203"/>
              <a:gd name="connsiteY47" fmla="*/ 2552700 h 2679700"/>
              <a:gd name="connsiteX48" fmla="*/ 1641707 w 4976203"/>
              <a:gd name="connsiteY48" fmla="*/ 2603500 h 2679700"/>
              <a:gd name="connsiteX49" fmla="*/ 1400407 w 4976203"/>
              <a:gd name="connsiteY49" fmla="*/ 2628900 h 2679700"/>
              <a:gd name="connsiteX50" fmla="*/ 1349607 w 4976203"/>
              <a:gd name="connsiteY50" fmla="*/ 2641600 h 2679700"/>
              <a:gd name="connsiteX51" fmla="*/ 1146407 w 4976203"/>
              <a:gd name="connsiteY51" fmla="*/ 2667000 h 2679700"/>
              <a:gd name="connsiteX52" fmla="*/ 1032107 w 4976203"/>
              <a:gd name="connsiteY52" fmla="*/ 2679700 h 2679700"/>
              <a:gd name="connsiteX53" fmla="*/ 92307 w 4976203"/>
              <a:gd name="connsiteY53" fmla="*/ 2628900 h 2679700"/>
              <a:gd name="connsiteX54" fmla="*/ 79607 w 4976203"/>
              <a:gd name="connsiteY54" fmla="*/ 0 h 2679700"/>
              <a:gd name="connsiteX0" fmla="*/ 79607 w 4976203"/>
              <a:gd name="connsiteY0" fmla="*/ 0 h 2679700"/>
              <a:gd name="connsiteX1" fmla="*/ 600307 w 4976203"/>
              <a:gd name="connsiteY1" fmla="*/ 25400 h 2679700"/>
              <a:gd name="connsiteX2" fmla="*/ 1082907 w 4976203"/>
              <a:gd name="connsiteY2" fmla="*/ 63500 h 2679700"/>
              <a:gd name="connsiteX3" fmla="*/ 1235307 w 4976203"/>
              <a:gd name="connsiteY3" fmla="*/ 88900 h 2679700"/>
              <a:gd name="connsiteX4" fmla="*/ 1298807 w 4976203"/>
              <a:gd name="connsiteY4" fmla="*/ 101600 h 2679700"/>
              <a:gd name="connsiteX5" fmla="*/ 1375007 w 4976203"/>
              <a:gd name="connsiteY5" fmla="*/ 127000 h 2679700"/>
              <a:gd name="connsiteX6" fmla="*/ 1502007 w 4976203"/>
              <a:gd name="connsiteY6" fmla="*/ 152400 h 2679700"/>
              <a:gd name="connsiteX7" fmla="*/ 1552807 w 4976203"/>
              <a:gd name="connsiteY7" fmla="*/ 165100 h 2679700"/>
              <a:gd name="connsiteX8" fmla="*/ 1705207 w 4976203"/>
              <a:gd name="connsiteY8" fmla="*/ 190500 h 2679700"/>
              <a:gd name="connsiteX9" fmla="*/ 2657707 w 4976203"/>
              <a:gd name="connsiteY9" fmla="*/ 215900 h 2679700"/>
              <a:gd name="connsiteX10" fmla="*/ 2899007 w 4976203"/>
              <a:gd name="connsiteY10" fmla="*/ 228600 h 2679700"/>
              <a:gd name="connsiteX11" fmla="*/ 3445107 w 4976203"/>
              <a:gd name="connsiteY11" fmla="*/ 241300 h 2679700"/>
              <a:gd name="connsiteX12" fmla="*/ 3597507 w 4976203"/>
              <a:gd name="connsiteY12" fmla="*/ 266700 h 2679700"/>
              <a:gd name="connsiteX13" fmla="*/ 3635607 w 4976203"/>
              <a:gd name="connsiteY13" fmla="*/ 279400 h 2679700"/>
              <a:gd name="connsiteX14" fmla="*/ 3737207 w 4976203"/>
              <a:gd name="connsiteY14" fmla="*/ 292100 h 2679700"/>
              <a:gd name="connsiteX15" fmla="*/ 3838807 w 4976203"/>
              <a:gd name="connsiteY15" fmla="*/ 317500 h 2679700"/>
              <a:gd name="connsiteX16" fmla="*/ 3902307 w 4976203"/>
              <a:gd name="connsiteY16" fmla="*/ 342900 h 2679700"/>
              <a:gd name="connsiteX17" fmla="*/ 4029307 w 4976203"/>
              <a:gd name="connsiteY17" fmla="*/ 355600 h 2679700"/>
              <a:gd name="connsiteX18" fmla="*/ 4130907 w 4976203"/>
              <a:gd name="connsiteY18" fmla="*/ 381000 h 2679700"/>
              <a:gd name="connsiteX19" fmla="*/ 4537307 w 4976203"/>
              <a:gd name="connsiteY19" fmla="*/ 419100 h 2679700"/>
              <a:gd name="connsiteX20" fmla="*/ 4638907 w 4976203"/>
              <a:gd name="connsiteY20" fmla="*/ 431800 h 2679700"/>
              <a:gd name="connsiteX21" fmla="*/ 4778607 w 4976203"/>
              <a:gd name="connsiteY21" fmla="*/ 469900 h 2679700"/>
              <a:gd name="connsiteX22" fmla="*/ 4867507 w 4976203"/>
              <a:gd name="connsiteY22" fmla="*/ 558800 h 2679700"/>
              <a:gd name="connsiteX23" fmla="*/ 4892907 w 4976203"/>
              <a:gd name="connsiteY23" fmla="*/ 609600 h 2679700"/>
              <a:gd name="connsiteX24" fmla="*/ 4918307 w 4976203"/>
              <a:gd name="connsiteY24" fmla="*/ 647700 h 2679700"/>
              <a:gd name="connsiteX25" fmla="*/ 4931007 w 4976203"/>
              <a:gd name="connsiteY25" fmla="*/ 685800 h 2679700"/>
              <a:gd name="connsiteX26" fmla="*/ 4956407 w 4976203"/>
              <a:gd name="connsiteY26" fmla="*/ 736600 h 2679700"/>
              <a:gd name="connsiteX27" fmla="*/ 4956407 w 4976203"/>
              <a:gd name="connsiteY27" fmla="*/ 1130300 h 2679700"/>
              <a:gd name="connsiteX28" fmla="*/ 4931007 w 4976203"/>
              <a:gd name="connsiteY28" fmla="*/ 1219200 h 2679700"/>
              <a:gd name="connsiteX29" fmla="*/ 4918307 w 4976203"/>
              <a:gd name="connsiteY29" fmla="*/ 1270000 h 2679700"/>
              <a:gd name="connsiteX30" fmla="*/ 4892907 w 4976203"/>
              <a:gd name="connsiteY30" fmla="*/ 1739900 h 2679700"/>
              <a:gd name="connsiteX31" fmla="*/ 4854807 w 4976203"/>
              <a:gd name="connsiteY31" fmla="*/ 1816100 h 2679700"/>
              <a:gd name="connsiteX32" fmla="*/ 4829407 w 4976203"/>
              <a:gd name="connsiteY32" fmla="*/ 1879600 h 2679700"/>
              <a:gd name="connsiteX33" fmla="*/ 4715107 w 4976203"/>
              <a:gd name="connsiteY33" fmla="*/ 1993900 h 2679700"/>
              <a:gd name="connsiteX34" fmla="*/ 4600807 w 4976203"/>
              <a:gd name="connsiteY34" fmla="*/ 2108200 h 2679700"/>
              <a:gd name="connsiteX35" fmla="*/ 4562707 w 4976203"/>
              <a:gd name="connsiteY35" fmla="*/ 2146300 h 2679700"/>
              <a:gd name="connsiteX36" fmla="*/ 4511907 w 4976203"/>
              <a:gd name="connsiteY36" fmla="*/ 2171700 h 2679700"/>
              <a:gd name="connsiteX37" fmla="*/ 4435707 w 4976203"/>
              <a:gd name="connsiteY37" fmla="*/ 2247900 h 2679700"/>
              <a:gd name="connsiteX38" fmla="*/ 4359507 w 4976203"/>
              <a:gd name="connsiteY38" fmla="*/ 2324100 h 2679700"/>
              <a:gd name="connsiteX39" fmla="*/ 4321407 w 4976203"/>
              <a:gd name="connsiteY39" fmla="*/ 2336800 h 2679700"/>
              <a:gd name="connsiteX40" fmla="*/ 4181707 w 4976203"/>
              <a:gd name="connsiteY40" fmla="*/ 2400300 h 2679700"/>
              <a:gd name="connsiteX41" fmla="*/ 4054707 w 4976203"/>
              <a:gd name="connsiteY41" fmla="*/ 2438400 h 2679700"/>
              <a:gd name="connsiteX42" fmla="*/ 3991207 w 4976203"/>
              <a:gd name="connsiteY42" fmla="*/ 2463800 h 2679700"/>
              <a:gd name="connsiteX43" fmla="*/ 3851507 w 4976203"/>
              <a:gd name="connsiteY43" fmla="*/ 2489200 h 2679700"/>
              <a:gd name="connsiteX44" fmla="*/ 2619607 w 4976203"/>
              <a:gd name="connsiteY44" fmla="*/ 2501900 h 2679700"/>
              <a:gd name="connsiteX45" fmla="*/ 2454507 w 4976203"/>
              <a:gd name="connsiteY45" fmla="*/ 2527300 h 2679700"/>
              <a:gd name="connsiteX46" fmla="*/ 2124307 w 4976203"/>
              <a:gd name="connsiteY46" fmla="*/ 2552700 h 2679700"/>
              <a:gd name="connsiteX47" fmla="*/ 1641707 w 4976203"/>
              <a:gd name="connsiteY47" fmla="*/ 2603500 h 2679700"/>
              <a:gd name="connsiteX48" fmla="*/ 1400407 w 4976203"/>
              <a:gd name="connsiteY48" fmla="*/ 2628900 h 2679700"/>
              <a:gd name="connsiteX49" fmla="*/ 1349607 w 4976203"/>
              <a:gd name="connsiteY49" fmla="*/ 2641600 h 2679700"/>
              <a:gd name="connsiteX50" fmla="*/ 1146407 w 4976203"/>
              <a:gd name="connsiteY50" fmla="*/ 2667000 h 2679700"/>
              <a:gd name="connsiteX51" fmla="*/ 1032107 w 4976203"/>
              <a:gd name="connsiteY51" fmla="*/ 2679700 h 2679700"/>
              <a:gd name="connsiteX52" fmla="*/ 92307 w 4976203"/>
              <a:gd name="connsiteY52" fmla="*/ 2628900 h 2679700"/>
              <a:gd name="connsiteX53" fmla="*/ 79607 w 4976203"/>
              <a:gd name="connsiteY53"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298807 w 4976203"/>
              <a:gd name="connsiteY3" fmla="*/ 101600 h 2679700"/>
              <a:gd name="connsiteX4" fmla="*/ 1375007 w 4976203"/>
              <a:gd name="connsiteY4" fmla="*/ 127000 h 2679700"/>
              <a:gd name="connsiteX5" fmla="*/ 1502007 w 4976203"/>
              <a:gd name="connsiteY5" fmla="*/ 152400 h 2679700"/>
              <a:gd name="connsiteX6" fmla="*/ 1552807 w 4976203"/>
              <a:gd name="connsiteY6" fmla="*/ 165100 h 2679700"/>
              <a:gd name="connsiteX7" fmla="*/ 1705207 w 4976203"/>
              <a:gd name="connsiteY7" fmla="*/ 190500 h 2679700"/>
              <a:gd name="connsiteX8" fmla="*/ 2657707 w 4976203"/>
              <a:gd name="connsiteY8" fmla="*/ 215900 h 2679700"/>
              <a:gd name="connsiteX9" fmla="*/ 2899007 w 4976203"/>
              <a:gd name="connsiteY9" fmla="*/ 228600 h 2679700"/>
              <a:gd name="connsiteX10" fmla="*/ 3445107 w 4976203"/>
              <a:gd name="connsiteY10" fmla="*/ 241300 h 2679700"/>
              <a:gd name="connsiteX11" fmla="*/ 3597507 w 4976203"/>
              <a:gd name="connsiteY11" fmla="*/ 266700 h 2679700"/>
              <a:gd name="connsiteX12" fmla="*/ 3635607 w 4976203"/>
              <a:gd name="connsiteY12" fmla="*/ 279400 h 2679700"/>
              <a:gd name="connsiteX13" fmla="*/ 3737207 w 4976203"/>
              <a:gd name="connsiteY13" fmla="*/ 292100 h 2679700"/>
              <a:gd name="connsiteX14" fmla="*/ 3838807 w 4976203"/>
              <a:gd name="connsiteY14" fmla="*/ 317500 h 2679700"/>
              <a:gd name="connsiteX15" fmla="*/ 3902307 w 4976203"/>
              <a:gd name="connsiteY15" fmla="*/ 342900 h 2679700"/>
              <a:gd name="connsiteX16" fmla="*/ 4029307 w 4976203"/>
              <a:gd name="connsiteY16" fmla="*/ 355600 h 2679700"/>
              <a:gd name="connsiteX17" fmla="*/ 4130907 w 4976203"/>
              <a:gd name="connsiteY17" fmla="*/ 381000 h 2679700"/>
              <a:gd name="connsiteX18" fmla="*/ 4537307 w 4976203"/>
              <a:gd name="connsiteY18" fmla="*/ 419100 h 2679700"/>
              <a:gd name="connsiteX19" fmla="*/ 4638907 w 4976203"/>
              <a:gd name="connsiteY19" fmla="*/ 431800 h 2679700"/>
              <a:gd name="connsiteX20" fmla="*/ 4778607 w 4976203"/>
              <a:gd name="connsiteY20" fmla="*/ 469900 h 2679700"/>
              <a:gd name="connsiteX21" fmla="*/ 4867507 w 4976203"/>
              <a:gd name="connsiteY21" fmla="*/ 558800 h 2679700"/>
              <a:gd name="connsiteX22" fmla="*/ 4892907 w 4976203"/>
              <a:gd name="connsiteY22" fmla="*/ 609600 h 2679700"/>
              <a:gd name="connsiteX23" fmla="*/ 4918307 w 4976203"/>
              <a:gd name="connsiteY23" fmla="*/ 647700 h 2679700"/>
              <a:gd name="connsiteX24" fmla="*/ 4931007 w 4976203"/>
              <a:gd name="connsiteY24" fmla="*/ 685800 h 2679700"/>
              <a:gd name="connsiteX25" fmla="*/ 4956407 w 4976203"/>
              <a:gd name="connsiteY25" fmla="*/ 736600 h 2679700"/>
              <a:gd name="connsiteX26" fmla="*/ 4956407 w 4976203"/>
              <a:gd name="connsiteY26" fmla="*/ 1130300 h 2679700"/>
              <a:gd name="connsiteX27" fmla="*/ 4931007 w 4976203"/>
              <a:gd name="connsiteY27" fmla="*/ 1219200 h 2679700"/>
              <a:gd name="connsiteX28" fmla="*/ 4918307 w 4976203"/>
              <a:gd name="connsiteY28" fmla="*/ 1270000 h 2679700"/>
              <a:gd name="connsiteX29" fmla="*/ 4892907 w 4976203"/>
              <a:gd name="connsiteY29" fmla="*/ 1739900 h 2679700"/>
              <a:gd name="connsiteX30" fmla="*/ 4854807 w 4976203"/>
              <a:gd name="connsiteY30" fmla="*/ 1816100 h 2679700"/>
              <a:gd name="connsiteX31" fmla="*/ 4829407 w 4976203"/>
              <a:gd name="connsiteY31" fmla="*/ 1879600 h 2679700"/>
              <a:gd name="connsiteX32" fmla="*/ 4715107 w 4976203"/>
              <a:gd name="connsiteY32" fmla="*/ 1993900 h 2679700"/>
              <a:gd name="connsiteX33" fmla="*/ 4600807 w 4976203"/>
              <a:gd name="connsiteY33" fmla="*/ 2108200 h 2679700"/>
              <a:gd name="connsiteX34" fmla="*/ 4562707 w 4976203"/>
              <a:gd name="connsiteY34" fmla="*/ 2146300 h 2679700"/>
              <a:gd name="connsiteX35" fmla="*/ 4511907 w 4976203"/>
              <a:gd name="connsiteY35" fmla="*/ 2171700 h 2679700"/>
              <a:gd name="connsiteX36" fmla="*/ 4435707 w 4976203"/>
              <a:gd name="connsiteY36" fmla="*/ 2247900 h 2679700"/>
              <a:gd name="connsiteX37" fmla="*/ 4359507 w 4976203"/>
              <a:gd name="connsiteY37" fmla="*/ 2324100 h 2679700"/>
              <a:gd name="connsiteX38" fmla="*/ 4321407 w 4976203"/>
              <a:gd name="connsiteY38" fmla="*/ 2336800 h 2679700"/>
              <a:gd name="connsiteX39" fmla="*/ 4181707 w 4976203"/>
              <a:gd name="connsiteY39" fmla="*/ 2400300 h 2679700"/>
              <a:gd name="connsiteX40" fmla="*/ 4054707 w 4976203"/>
              <a:gd name="connsiteY40" fmla="*/ 2438400 h 2679700"/>
              <a:gd name="connsiteX41" fmla="*/ 3991207 w 4976203"/>
              <a:gd name="connsiteY41" fmla="*/ 2463800 h 2679700"/>
              <a:gd name="connsiteX42" fmla="*/ 3851507 w 4976203"/>
              <a:gd name="connsiteY42" fmla="*/ 2489200 h 2679700"/>
              <a:gd name="connsiteX43" fmla="*/ 2619607 w 4976203"/>
              <a:gd name="connsiteY43" fmla="*/ 2501900 h 2679700"/>
              <a:gd name="connsiteX44" fmla="*/ 2454507 w 4976203"/>
              <a:gd name="connsiteY44" fmla="*/ 2527300 h 2679700"/>
              <a:gd name="connsiteX45" fmla="*/ 2124307 w 4976203"/>
              <a:gd name="connsiteY45" fmla="*/ 2552700 h 2679700"/>
              <a:gd name="connsiteX46" fmla="*/ 1641707 w 4976203"/>
              <a:gd name="connsiteY46" fmla="*/ 2603500 h 2679700"/>
              <a:gd name="connsiteX47" fmla="*/ 1400407 w 4976203"/>
              <a:gd name="connsiteY47" fmla="*/ 2628900 h 2679700"/>
              <a:gd name="connsiteX48" fmla="*/ 1349607 w 4976203"/>
              <a:gd name="connsiteY48" fmla="*/ 2641600 h 2679700"/>
              <a:gd name="connsiteX49" fmla="*/ 1146407 w 4976203"/>
              <a:gd name="connsiteY49" fmla="*/ 2667000 h 2679700"/>
              <a:gd name="connsiteX50" fmla="*/ 1032107 w 4976203"/>
              <a:gd name="connsiteY50" fmla="*/ 2679700 h 2679700"/>
              <a:gd name="connsiteX51" fmla="*/ 92307 w 4976203"/>
              <a:gd name="connsiteY51" fmla="*/ 2628900 h 2679700"/>
              <a:gd name="connsiteX52" fmla="*/ 79607 w 4976203"/>
              <a:gd name="connsiteY52"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375007 w 4976203"/>
              <a:gd name="connsiteY3" fmla="*/ 127000 h 2679700"/>
              <a:gd name="connsiteX4" fmla="*/ 1502007 w 4976203"/>
              <a:gd name="connsiteY4" fmla="*/ 152400 h 2679700"/>
              <a:gd name="connsiteX5" fmla="*/ 1552807 w 4976203"/>
              <a:gd name="connsiteY5" fmla="*/ 165100 h 2679700"/>
              <a:gd name="connsiteX6" fmla="*/ 1705207 w 4976203"/>
              <a:gd name="connsiteY6" fmla="*/ 190500 h 2679700"/>
              <a:gd name="connsiteX7" fmla="*/ 2657707 w 4976203"/>
              <a:gd name="connsiteY7" fmla="*/ 215900 h 2679700"/>
              <a:gd name="connsiteX8" fmla="*/ 2899007 w 4976203"/>
              <a:gd name="connsiteY8" fmla="*/ 228600 h 2679700"/>
              <a:gd name="connsiteX9" fmla="*/ 3445107 w 4976203"/>
              <a:gd name="connsiteY9" fmla="*/ 241300 h 2679700"/>
              <a:gd name="connsiteX10" fmla="*/ 3597507 w 4976203"/>
              <a:gd name="connsiteY10" fmla="*/ 266700 h 2679700"/>
              <a:gd name="connsiteX11" fmla="*/ 3635607 w 4976203"/>
              <a:gd name="connsiteY11" fmla="*/ 279400 h 2679700"/>
              <a:gd name="connsiteX12" fmla="*/ 3737207 w 4976203"/>
              <a:gd name="connsiteY12" fmla="*/ 292100 h 2679700"/>
              <a:gd name="connsiteX13" fmla="*/ 3838807 w 4976203"/>
              <a:gd name="connsiteY13" fmla="*/ 317500 h 2679700"/>
              <a:gd name="connsiteX14" fmla="*/ 3902307 w 4976203"/>
              <a:gd name="connsiteY14" fmla="*/ 342900 h 2679700"/>
              <a:gd name="connsiteX15" fmla="*/ 4029307 w 4976203"/>
              <a:gd name="connsiteY15" fmla="*/ 355600 h 2679700"/>
              <a:gd name="connsiteX16" fmla="*/ 4130907 w 4976203"/>
              <a:gd name="connsiteY16" fmla="*/ 381000 h 2679700"/>
              <a:gd name="connsiteX17" fmla="*/ 4537307 w 4976203"/>
              <a:gd name="connsiteY17" fmla="*/ 419100 h 2679700"/>
              <a:gd name="connsiteX18" fmla="*/ 4638907 w 4976203"/>
              <a:gd name="connsiteY18" fmla="*/ 431800 h 2679700"/>
              <a:gd name="connsiteX19" fmla="*/ 4778607 w 4976203"/>
              <a:gd name="connsiteY19" fmla="*/ 469900 h 2679700"/>
              <a:gd name="connsiteX20" fmla="*/ 4867507 w 4976203"/>
              <a:gd name="connsiteY20" fmla="*/ 558800 h 2679700"/>
              <a:gd name="connsiteX21" fmla="*/ 4892907 w 4976203"/>
              <a:gd name="connsiteY21" fmla="*/ 609600 h 2679700"/>
              <a:gd name="connsiteX22" fmla="*/ 4918307 w 4976203"/>
              <a:gd name="connsiteY22" fmla="*/ 647700 h 2679700"/>
              <a:gd name="connsiteX23" fmla="*/ 4931007 w 4976203"/>
              <a:gd name="connsiteY23" fmla="*/ 685800 h 2679700"/>
              <a:gd name="connsiteX24" fmla="*/ 4956407 w 4976203"/>
              <a:gd name="connsiteY24" fmla="*/ 736600 h 2679700"/>
              <a:gd name="connsiteX25" fmla="*/ 4956407 w 4976203"/>
              <a:gd name="connsiteY25" fmla="*/ 1130300 h 2679700"/>
              <a:gd name="connsiteX26" fmla="*/ 4931007 w 4976203"/>
              <a:gd name="connsiteY26" fmla="*/ 1219200 h 2679700"/>
              <a:gd name="connsiteX27" fmla="*/ 4918307 w 4976203"/>
              <a:gd name="connsiteY27" fmla="*/ 1270000 h 2679700"/>
              <a:gd name="connsiteX28" fmla="*/ 4892907 w 4976203"/>
              <a:gd name="connsiteY28" fmla="*/ 1739900 h 2679700"/>
              <a:gd name="connsiteX29" fmla="*/ 4854807 w 4976203"/>
              <a:gd name="connsiteY29" fmla="*/ 1816100 h 2679700"/>
              <a:gd name="connsiteX30" fmla="*/ 4829407 w 4976203"/>
              <a:gd name="connsiteY30" fmla="*/ 1879600 h 2679700"/>
              <a:gd name="connsiteX31" fmla="*/ 4715107 w 4976203"/>
              <a:gd name="connsiteY31" fmla="*/ 1993900 h 2679700"/>
              <a:gd name="connsiteX32" fmla="*/ 4600807 w 4976203"/>
              <a:gd name="connsiteY32" fmla="*/ 2108200 h 2679700"/>
              <a:gd name="connsiteX33" fmla="*/ 4562707 w 4976203"/>
              <a:gd name="connsiteY33" fmla="*/ 2146300 h 2679700"/>
              <a:gd name="connsiteX34" fmla="*/ 4511907 w 4976203"/>
              <a:gd name="connsiteY34" fmla="*/ 2171700 h 2679700"/>
              <a:gd name="connsiteX35" fmla="*/ 4435707 w 4976203"/>
              <a:gd name="connsiteY35" fmla="*/ 2247900 h 2679700"/>
              <a:gd name="connsiteX36" fmla="*/ 4359507 w 4976203"/>
              <a:gd name="connsiteY36" fmla="*/ 2324100 h 2679700"/>
              <a:gd name="connsiteX37" fmla="*/ 4321407 w 4976203"/>
              <a:gd name="connsiteY37" fmla="*/ 2336800 h 2679700"/>
              <a:gd name="connsiteX38" fmla="*/ 4181707 w 4976203"/>
              <a:gd name="connsiteY38" fmla="*/ 2400300 h 2679700"/>
              <a:gd name="connsiteX39" fmla="*/ 4054707 w 4976203"/>
              <a:gd name="connsiteY39" fmla="*/ 2438400 h 2679700"/>
              <a:gd name="connsiteX40" fmla="*/ 3991207 w 4976203"/>
              <a:gd name="connsiteY40" fmla="*/ 2463800 h 2679700"/>
              <a:gd name="connsiteX41" fmla="*/ 3851507 w 4976203"/>
              <a:gd name="connsiteY41" fmla="*/ 2489200 h 2679700"/>
              <a:gd name="connsiteX42" fmla="*/ 2619607 w 4976203"/>
              <a:gd name="connsiteY42" fmla="*/ 2501900 h 2679700"/>
              <a:gd name="connsiteX43" fmla="*/ 2454507 w 4976203"/>
              <a:gd name="connsiteY43" fmla="*/ 2527300 h 2679700"/>
              <a:gd name="connsiteX44" fmla="*/ 2124307 w 4976203"/>
              <a:gd name="connsiteY44" fmla="*/ 2552700 h 2679700"/>
              <a:gd name="connsiteX45" fmla="*/ 1641707 w 4976203"/>
              <a:gd name="connsiteY45" fmla="*/ 2603500 h 2679700"/>
              <a:gd name="connsiteX46" fmla="*/ 1400407 w 4976203"/>
              <a:gd name="connsiteY46" fmla="*/ 2628900 h 2679700"/>
              <a:gd name="connsiteX47" fmla="*/ 1349607 w 4976203"/>
              <a:gd name="connsiteY47" fmla="*/ 2641600 h 2679700"/>
              <a:gd name="connsiteX48" fmla="*/ 1146407 w 4976203"/>
              <a:gd name="connsiteY48" fmla="*/ 2667000 h 2679700"/>
              <a:gd name="connsiteX49" fmla="*/ 1032107 w 4976203"/>
              <a:gd name="connsiteY49" fmla="*/ 2679700 h 2679700"/>
              <a:gd name="connsiteX50" fmla="*/ 92307 w 4976203"/>
              <a:gd name="connsiteY50" fmla="*/ 2628900 h 2679700"/>
              <a:gd name="connsiteX51" fmla="*/ 79607 w 4976203"/>
              <a:gd name="connsiteY51"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502007 w 4976203"/>
              <a:gd name="connsiteY3" fmla="*/ 152400 h 2679700"/>
              <a:gd name="connsiteX4" fmla="*/ 1552807 w 4976203"/>
              <a:gd name="connsiteY4" fmla="*/ 165100 h 2679700"/>
              <a:gd name="connsiteX5" fmla="*/ 1705207 w 4976203"/>
              <a:gd name="connsiteY5" fmla="*/ 190500 h 2679700"/>
              <a:gd name="connsiteX6" fmla="*/ 2657707 w 4976203"/>
              <a:gd name="connsiteY6" fmla="*/ 215900 h 2679700"/>
              <a:gd name="connsiteX7" fmla="*/ 2899007 w 4976203"/>
              <a:gd name="connsiteY7" fmla="*/ 228600 h 2679700"/>
              <a:gd name="connsiteX8" fmla="*/ 3445107 w 4976203"/>
              <a:gd name="connsiteY8" fmla="*/ 241300 h 2679700"/>
              <a:gd name="connsiteX9" fmla="*/ 3597507 w 4976203"/>
              <a:gd name="connsiteY9" fmla="*/ 266700 h 2679700"/>
              <a:gd name="connsiteX10" fmla="*/ 3635607 w 4976203"/>
              <a:gd name="connsiteY10" fmla="*/ 279400 h 2679700"/>
              <a:gd name="connsiteX11" fmla="*/ 3737207 w 4976203"/>
              <a:gd name="connsiteY11" fmla="*/ 292100 h 2679700"/>
              <a:gd name="connsiteX12" fmla="*/ 3838807 w 4976203"/>
              <a:gd name="connsiteY12" fmla="*/ 317500 h 2679700"/>
              <a:gd name="connsiteX13" fmla="*/ 3902307 w 4976203"/>
              <a:gd name="connsiteY13" fmla="*/ 342900 h 2679700"/>
              <a:gd name="connsiteX14" fmla="*/ 4029307 w 4976203"/>
              <a:gd name="connsiteY14" fmla="*/ 355600 h 2679700"/>
              <a:gd name="connsiteX15" fmla="*/ 4130907 w 4976203"/>
              <a:gd name="connsiteY15" fmla="*/ 381000 h 2679700"/>
              <a:gd name="connsiteX16" fmla="*/ 4537307 w 4976203"/>
              <a:gd name="connsiteY16" fmla="*/ 419100 h 2679700"/>
              <a:gd name="connsiteX17" fmla="*/ 4638907 w 4976203"/>
              <a:gd name="connsiteY17" fmla="*/ 431800 h 2679700"/>
              <a:gd name="connsiteX18" fmla="*/ 4778607 w 4976203"/>
              <a:gd name="connsiteY18" fmla="*/ 469900 h 2679700"/>
              <a:gd name="connsiteX19" fmla="*/ 4867507 w 4976203"/>
              <a:gd name="connsiteY19" fmla="*/ 558800 h 2679700"/>
              <a:gd name="connsiteX20" fmla="*/ 4892907 w 4976203"/>
              <a:gd name="connsiteY20" fmla="*/ 609600 h 2679700"/>
              <a:gd name="connsiteX21" fmla="*/ 4918307 w 4976203"/>
              <a:gd name="connsiteY21" fmla="*/ 647700 h 2679700"/>
              <a:gd name="connsiteX22" fmla="*/ 4931007 w 4976203"/>
              <a:gd name="connsiteY22" fmla="*/ 685800 h 2679700"/>
              <a:gd name="connsiteX23" fmla="*/ 4956407 w 4976203"/>
              <a:gd name="connsiteY23" fmla="*/ 736600 h 2679700"/>
              <a:gd name="connsiteX24" fmla="*/ 4956407 w 4976203"/>
              <a:gd name="connsiteY24" fmla="*/ 1130300 h 2679700"/>
              <a:gd name="connsiteX25" fmla="*/ 4931007 w 4976203"/>
              <a:gd name="connsiteY25" fmla="*/ 1219200 h 2679700"/>
              <a:gd name="connsiteX26" fmla="*/ 4918307 w 4976203"/>
              <a:gd name="connsiteY26" fmla="*/ 1270000 h 2679700"/>
              <a:gd name="connsiteX27" fmla="*/ 4892907 w 4976203"/>
              <a:gd name="connsiteY27" fmla="*/ 1739900 h 2679700"/>
              <a:gd name="connsiteX28" fmla="*/ 4854807 w 4976203"/>
              <a:gd name="connsiteY28" fmla="*/ 1816100 h 2679700"/>
              <a:gd name="connsiteX29" fmla="*/ 4829407 w 4976203"/>
              <a:gd name="connsiteY29" fmla="*/ 1879600 h 2679700"/>
              <a:gd name="connsiteX30" fmla="*/ 4715107 w 4976203"/>
              <a:gd name="connsiteY30" fmla="*/ 1993900 h 2679700"/>
              <a:gd name="connsiteX31" fmla="*/ 4600807 w 4976203"/>
              <a:gd name="connsiteY31" fmla="*/ 2108200 h 2679700"/>
              <a:gd name="connsiteX32" fmla="*/ 4562707 w 4976203"/>
              <a:gd name="connsiteY32" fmla="*/ 2146300 h 2679700"/>
              <a:gd name="connsiteX33" fmla="*/ 4511907 w 4976203"/>
              <a:gd name="connsiteY33" fmla="*/ 2171700 h 2679700"/>
              <a:gd name="connsiteX34" fmla="*/ 4435707 w 4976203"/>
              <a:gd name="connsiteY34" fmla="*/ 2247900 h 2679700"/>
              <a:gd name="connsiteX35" fmla="*/ 4359507 w 4976203"/>
              <a:gd name="connsiteY35" fmla="*/ 2324100 h 2679700"/>
              <a:gd name="connsiteX36" fmla="*/ 4321407 w 4976203"/>
              <a:gd name="connsiteY36" fmla="*/ 2336800 h 2679700"/>
              <a:gd name="connsiteX37" fmla="*/ 4181707 w 4976203"/>
              <a:gd name="connsiteY37" fmla="*/ 2400300 h 2679700"/>
              <a:gd name="connsiteX38" fmla="*/ 4054707 w 4976203"/>
              <a:gd name="connsiteY38" fmla="*/ 2438400 h 2679700"/>
              <a:gd name="connsiteX39" fmla="*/ 3991207 w 4976203"/>
              <a:gd name="connsiteY39" fmla="*/ 2463800 h 2679700"/>
              <a:gd name="connsiteX40" fmla="*/ 3851507 w 4976203"/>
              <a:gd name="connsiteY40" fmla="*/ 2489200 h 2679700"/>
              <a:gd name="connsiteX41" fmla="*/ 2619607 w 4976203"/>
              <a:gd name="connsiteY41" fmla="*/ 2501900 h 2679700"/>
              <a:gd name="connsiteX42" fmla="*/ 2454507 w 4976203"/>
              <a:gd name="connsiteY42" fmla="*/ 2527300 h 2679700"/>
              <a:gd name="connsiteX43" fmla="*/ 2124307 w 4976203"/>
              <a:gd name="connsiteY43" fmla="*/ 2552700 h 2679700"/>
              <a:gd name="connsiteX44" fmla="*/ 1641707 w 4976203"/>
              <a:gd name="connsiteY44" fmla="*/ 2603500 h 2679700"/>
              <a:gd name="connsiteX45" fmla="*/ 1400407 w 4976203"/>
              <a:gd name="connsiteY45" fmla="*/ 2628900 h 2679700"/>
              <a:gd name="connsiteX46" fmla="*/ 1349607 w 4976203"/>
              <a:gd name="connsiteY46" fmla="*/ 2641600 h 2679700"/>
              <a:gd name="connsiteX47" fmla="*/ 1146407 w 4976203"/>
              <a:gd name="connsiteY47" fmla="*/ 2667000 h 2679700"/>
              <a:gd name="connsiteX48" fmla="*/ 1032107 w 4976203"/>
              <a:gd name="connsiteY48" fmla="*/ 2679700 h 2679700"/>
              <a:gd name="connsiteX49" fmla="*/ 92307 w 4976203"/>
              <a:gd name="connsiteY49" fmla="*/ 2628900 h 2679700"/>
              <a:gd name="connsiteX50" fmla="*/ 79607 w 4976203"/>
              <a:gd name="connsiteY50"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552807 w 4976203"/>
              <a:gd name="connsiteY3" fmla="*/ 165100 h 2679700"/>
              <a:gd name="connsiteX4" fmla="*/ 1705207 w 4976203"/>
              <a:gd name="connsiteY4" fmla="*/ 190500 h 2679700"/>
              <a:gd name="connsiteX5" fmla="*/ 2657707 w 4976203"/>
              <a:gd name="connsiteY5" fmla="*/ 215900 h 2679700"/>
              <a:gd name="connsiteX6" fmla="*/ 2899007 w 4976203"/>
              <a:gd name="connsiteY6" fmla="*/ 228600 h 2679700"/>
              <a:gd name="connsiteX7" fmla="*/ 3445107 w 4976203"/>
              <a:gd name="connsiteY7" fmla="*/ 241300 h 2679700"/>
              <a:gd name="connsiteX8" fmla="*/ 3597507 w 4976203"/>
              <a:gd name="connsiteY8" fmla="*/ 266700 h 2679700"/>
              <a:gd name="connsiteX9" fmla="*/ 3635607 w 4976203"/>
              <a:gd name="connsiteY9" fmla="*/ 279400 h 2679700"/>
              <a:gd name="connsiteX10" fmla="*/ 3737207 w 4976203"/>
              <a:gd name="connsiteY10" fmla="*/ 292100 h 2679700"/>
              <a:gd name="connsiteX11" fmla="*/ 3838807 w 4976203"/>
              <a:gd name="connsiteY11" fmla="*/ 317500 h 2679700"/>
              <a:gd name="connsiteX12" fmla="*/ 3902307 w 4976203"/>
              <a:gd name="connsiteY12" fmla="*/ 342900 h 2679700"/>
              <a:gd name="connsiteX13" fmla="*/ 4029307 w 4976203"/>
              <a:gd name="connsiteY13" fmla="*/ 355600 h 2679700"/>
              <a:gd name="connsiteX14" fmla="*/ 4130907 w 4976203"/>
              <a:gd name="connsiteY14" fmla="*/ 381000 h 2679700"/>
              <a:gd name="connsiteX15" fmla="*/ 4537307 w 4976203"/>
              <a:gd name="connsiteY15" fmla="*/ 419100 h 2679700"/>
              <a:gd name="connsiteX16" fmla="*/ 4638907 w 4976203"/>
              <a:gd name="connsiteY16" fmla="*/ 431800 h 2679700"/>
              <a:gd name="connsiteX17" fmla="*/ 4778607 w 4976203"/>
              <a:gd name="connsiteY17" fmla="*/ 469900 h 2679700"/>
              <a:gd name="connsiteX18" fmla="*/ 4867507 w 4976203"/>
              <a:gd name="connsiteY18" fmla="*/ 558800 h 2679700"/>
              <a:gd name="connsiteX19" fmla="*/ 4892907 w 4976203"/>
              <a:gd name="connsiteY19" fmla="*/ 609600 h 2679700"/>
              <a:gd name="connsiteX20" fmla="*/ 4918307 w 4976203"/>
              <a:gd name="connsiteY20" fmla="*/ 647700 h 2679700"/>
              <a:gd name="connsiteX21" fmla="*/ 4931007 w 4976203"/>
              <a:gd name="connsiteY21" fmla="*/ 685800 h 2679700"/>
              <a:gd name="connsiteX22" fmla="*/ 4956407 w 4976203"/>
              <a:gd name="connsiteY22" fmla="*/ 736600 h 2679700"/>
              <a:gd name="connsiteX23" fmla="*/ 4956407 w 4976203"/>
              <a:gd name="connsiteY23" fmla="*/ 1130300 h 2679700"/>
              <a:gd name="connsiteX24" fmla="*/ 4931007 w 4976203"/>
              <a:gd name="connsiteY24" fmla="*/ 1219200 h 2679700"/>
              <a:gd name="connsiteX25" fmla="*/ 4918307 w 4976203"/>
              <a:gd name="connsiteY25" fmla="*/ 1270000 h 2679700"/>
              <a:gd name="connsiteX26" fmla="*/ 4892907 w 4976203"/>
              <a:gd name="connsiteY26" fmla="*/ 1739900 h 2679700"/>
              <a:gd name="connsiteX27" fmla="*/ 4854807 w 4976203"/>
              <a:gd name="connsiteY27" fmla="*/ 1816100 h 2679700"/>
              <a:gd name="connsiteX28" fmla="*/ 4829407 w 4976203"/>
              <a:gd name="connsiteY28" fmla="*/ 1879600 h 2679700"/>
              <a:gd name="connsiteX29" fmla="*/ 4715107 w 4976203"/>
              <a:gd name="connsiteY29" fmla="*/ 1993900 h 2679700"/>
              <a:gd name="connsiteX30" fmla="*/ 4600807 w 4976203"/>
              <a:gd name="connsiteY30" fmla="*/ 2108200 h 2679700"/>
              <a:gd name="connsiteX31" fmla="*/ 4562707 w 4976203"/>
              <a:gd name="connsiteY31" fmla="*/ 2146300 h 2679700"/>
              <a:gd name="connsiteX32" fmla="*/ 4511907 w 4976203"/>
              <a:gd name="connsiteY32" fmla="*/ 2171700 h 2679700"/>
              <a:gd name="connsiteX33" fmla="*/ 4435707 w 4976203"/>
              <a:gd name="connsiteY33" fmla="*/ 2247900 h 2679700"/>
              <a:gd name="connsiteX34" fmla="*/ 4359507 w 4976203"/>
              <a:gd name="connsiteY34" fmla="*/ 2324100 h 2679700"/>
              <a:gd name="connsiteX35" fmla="*/ 4321407 w 4976203"/>
              <a:gd name="connsiteY35" fmla="*/ 2336800 h 2679700"/>
              <a:gd name="connsiteX36" fmla="*/ 4181707 w 4976203"/>
              <a:gd name="connsiteY36" fmla="*/ 2400300 h 2679700"/>
              <a:gd name="connsiteX37" fmla="*/ 4054707 w 4976203"/>
              <a:gd name="connsiteY37" fmla="*/ 2438400 h 2679700"/>
              <a:gd name="connsiteX38" fmla="*/ 3991207 w 4976203"/>
              <a:gd name="connsiteY38" fmla="*/ 2463800 h 2679700"/>
              <a:gd name="connsiteX39" fmla="*/ 3851507 w 4976203"/>
              <a:gd name="connsiteY39" fmla="*/ 2489200 h 2679700"/>
              <a:gd name="connsiteX40" fmla="*/ 2619607 w 4976203"/>
              <a:gd name="connsiteY40" fmla="*/ 2501900 h 2679700"/>
              <a:gd name="connsiteX41" fmla="*/ 2454507 w 4976203"/>
              <a:gd name="connsiteY41" fmla="*/ 2527300 h 2679700"/>
              <a:gd name="connsiteX42" fmla="*/ 2124307 w 4976203"/>
              <a:gd name="connsiteY42" fmla="*/ 2552700 h 2679700"/>
              <a:gd name="connsiteX43" fmla="*/ 1641707 w 4976203"/>
              <a:gd name="connsiteY43" fmla="*/ 2603500 h 2679700"/>
              <a:gd name="connsiteX44" fmla="*/ 1400407 w 4976203"/>
              <a:gd name="connsiteY44" fmla="*/ 2628900 h 2679700"/>
              <a:gd name="connsiteX45" fmla="*/ 1349607 w 4976203"/>
              <a:gd name="connsiteY45" fmla="*/ 2641600 h 2679700"/>
              <a:gd name="connsiteX46" fmla="*/ 1146407 w 4976203"/>
              <a:gd name="connsiteY46" fmla="*/ 2667000 h 2679700"/>
              <a:gd name="connsiteX47" fmla="*/ 1032107 w 4976203"/>
              <a:gd name="connsiteY47" fmla="*/ 2679700 h 2679700"/>
              <a:gd name="connsiteX48" fmla="*/ 92307 w 4976203"/>
              <a:gd name="connsiteY48" fmla="*/ 2628900 h 2679700"/>
              <a:gd name="connsiteX49" fmla="*/ 79607 w 4976203"/>
              <a:gd name="connsiteY49"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705207 w 4976203"/>
              <a:gd name="connsiteY3" fmla="*/ 190500 h 2679700"/>
              <a:gd name="connsiteX4" fmla="*/ 2657707 w 4976203"/>
              <a:gd name="connsiteY4" fmla="*/ 215900 h 2679700"/>
              <a:gd name="connsiteX5" fmla="*/ 2899007 w 4976203"/>
              <a:gd name="connsiteY5" fmla="*/ 228600 h 2679700"/>
              <a:gd name="connsiteX6" fmla="*/ 3445107 w 4976203"/>
              <a:gd name="connsiteY6" fmla="*/ 241300 h 2679700"/>
              <a:gd name="connsiteX7" fmla="*/ 3597507 w 4976203"/>
              <a:gd name="connsiteY7" fmla="*/ 266700 h 2679700"/>
              <a:gd name="connsiteX8" fmla="*/ 3635607 w 4976203"/>
              <a:gd name="connsiteY8" fmla="*/ 279400 h 2679700"/>
              <a:gd name="connsiteX9" fmla="*/ 3737207 w 4976203"/>
              <a:gd name="connsiteY9" fmla="*/ 292100 h 2679700"/>
              <a:gd name="connsiteX10" fmla="*/ 3838807 w 4976203"/>
              <a:gd name="connsiteY10" fmla="*/ 317500 h 2679700"/>
              <a:gd name="connsiteX11" fmla="*/ 3902307 w 4976203"/>
              <a:gd name="connsiteY11" fmla="*/ 342900 h 2679700"/>
              <a:gd name="connsiteX12" fmla="*/ 4029307 w 4976203"/>
              <a:gd name="connsiteY12" fmla="*/ 355600 h 2679700"/>
              <a:gd name="connsiteX13" fmla="*/ 4130907 w 4976203"/>
              <a:gd name="connsiteY13" fmla="*/ 381000 h 2679700"/>
              <a:gd name="connsiteX14" fmla="*/ 4537307 w 4976203"/>
              <a:gd name="connsiteY14" fmla="*/ 419100 h 2679700"/>
              <a:gd name="connsiteX15" fmla="*/ 4638907 w 4976203"/>
              <a:gd name="connsiteY15" fmla="*/ 431800 h 2679700"/>
              <a:gd name="connsiteX16" fmla="*/ 4778607 w 4976203"/>
              <a:gd name="connsiteY16" fmla="*/ 469900 h 2679700"/>
              <a:gd name="connsiteX17" fmla="*/ 4867507 w 4976203"/>
              <a:gd name="connsiteY17" fmla="*/ 558800 h 2679700"/>
              <a:gd name="connsiteX18" fmla="*/ 4892907 w 4976203"/>
              <a:gd name="connsiteY18" fmla="*/ 609600 h 2679700"/>
              <a:gd name="connsiteX19" fmla="*/ 4918307 w 4976203"/>
              <a:gd name="connsiteY19" fmla="*/ 647700 h 2679700"/>
              <a:gd name="connsiteX20" fmla="*/ 4931007 w 4976203"/>
              <a:gd name="connsiteY20" fmla="*/ 685800 h 2679700"/>
              <a:gd name="connsiteX21" fmla="*/ 4956407 w 4976203"/>
              <a:gd name="connsiteY21" fmla="*/ 736600 h 2679700"/>
              <a:gd name="connsiteX22" fmla="*/ 4956407 w 4976203"/>
              <a:gd name="connsiteY22" fmla="*/ 1130300 h 2679700"/>
              <a:gd name="connsiteX23" fmla="*/ 4931007 w 4976203"/>
              <a:gd name="connsiteY23" fmla="*/ 1219200 h 2679700"/>
              <a:gd name="connsiteX24" fmla="*/ 4918307 w 4976203"/>
              <a:gd name="connsiteY24" fmla="*/ 1270000 h 2679700"/>
              <a:gd name="connsiteX25" fmla="*/ 4892907 w 4976203"/>
              <a:gd name="connsiteY25" fmla="*/ 1739900 h 2679700"/>
              <a:gd name="connsiteX26" fmla="*/ 4854807 w 4976203"/>
              <a:gd name="connsiteY26" fmla="*/ 1816100 h 2679700"/>
              <a:gd name="connsiteX27" fmla="*/ 4829407 w 4976203"/>
              <a:gd name="connsiteY27" fmla="*/ 1879600 h 2679700"/>
              <a:gd name="connsiteX28" fmla="*/ 4715107 w 4976203"/>
              <a:gd name="connsiteY28" fmla="*/ 1993900 h 2679700"/>
              <a:gd name="connsiteX29" fmla="*/ 4600807 w 4976203"/>
              <a:gd name="connsiteY29" fmla="*/ 2108200 h 2679700"/>
              <a:gd name="connsiteX30" fmla="*/ 4562707 w 4976203"/>
              <a:gd name="connsiteY30" fmla="*/ 2146300 h 2679700"/>
              <a:gd name="connsiteX31" fmla="*/ 4511907 w 4976203"/>
              <a:gd name="connsiteY31" fmla="*/ 2171700 h 2679700"/>
              <a:gd name="connsiteX32" fmla="*/ 4435707 w 4976203"/>
              <a:gd name="connsiteY32" fmla="*/ 2247900 h 2679700"/>
              <a:gd name="connsiteX33" fmla="*/ 4359507 w 4976203"/>
              <a:gd name="connsiteY33" fmla="*/ 2324100 h 2679700"/>
              <a:gd name="connsiteX34" fmla="*/ 4321407 w 4976203"/>
              <a:gd name="connsiteY34" fmla="*/ 2336800 h 2679700"/>
              <a:gd name="connsiteX35" fmla="*/ 4181707 w 4976203"/>
              <a:gd name="connsiteY35" fmla="*/ 2400300 h 2679700"/>
              <a:gd name="connsiteX36" fmla="*/ 4054707 w 4976203"/>
              <a:gd name="connsiteY36" fmla="*/ 2438400 h 2679700"/>
              <a:gd name="connsiteX37" fmla="*/ 3991207 w 4976203"/>
              <a:gd name="connsiteY37" fmla="*/ 2463800 h 2679700"/>
              <a:gd name="connsiteX38" fmla="*/ 3851507 w 4976203"/>
              <a:gd name="connsiteY38" fmla="*/ 2489200 h 2679700"/>
              <a:gd name="connsiteX39" fmla="*/ 2619607 w 4976203"/>
              <a:gd name="connsiteY39" fmla="*/ 2501900 h 2679700"/>
              <a:gd name="connsiteX40" fmla="*/ 2454507 w 4976203"/>
              <a:gd name="connsiteY40" fmla="*/ 2527300 h 2679700"/>
              <a:gd name="connsiteX41" fmla="*/ 2124307 w 4976203"/>
              <a:gd name="connsiteY41" fmla="*/ 2552700 h 2679700"/>
              <a:gd name="connsiteX42" fmla="*/ 1641707 w 4976203"/>
              <a:gd name="connsiteY42" fmla="*/ 2603500 h 2679700"/>
              <a:gd name="connsiteX43" fmla="*/ 1400407 w 4976203"/>
              <a:gd name="connsiteY43" fmla="*/ 2628900 h 2679700"/>
              <a:gd name="connsiteX44" fmla="*/ 1349607 w 4976203"/>
              <a:gd name="connsiteY44" fmla="*/ 2641600 h 2679700"/>
              <a:gd name="connsiteX45" fmla="*/ 1146407 w 4976203"/>
              <a:gd name="connsiteY45" fmla="*/ 2667000 h 2679700"/>
              <a:gd name="connsiteX46" fmla="*/ 1032107 w 4976203"/>
              <a:gd name="connsiteY46" fmla="*/ 2679700 h 2679700"/>
              <a:gd name="connsiteX47" fmla="*/ 92307 w 4976203"/>
              <a:gd name="connsiteY47" fmla="*/ 2628900 h 2679700"/>
              <a:gd name="connsiteX48" fmla="*/ 79607 w 4976203"/>
              <a:gd name="connsiteY48"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2899007 w 4976203"/>
              <a:gd name="connsiteY5" fmla="*/ 228600 h 2679700"/>
              <a:gd name="connsiteX6" fmla="*/ 3445107 w 4976203"/>
              <a:gd name="connsiteY6" fmla="*/ 241300 h 2679700"/>
              <a:gd name="connsiteX7" fmla="*/ 3597507 w 4976203"/>
              <a:gd name="connsiteY7" fmla="*/ 266700 h 2679700"/>
              <a:gd name="connsiteX8" fmla="*/ 3635607 w 4976203"/>
              <a:gd name="connsiteY8" fmla="*/ 279400 h 2679700"/>
              <a:gd name="connsiteX9" fmla="*/ 3737207 w 4976203"/>
              <a:gd name="connsiteY9" fmla="*/ 292100 h 2679700"/>
              <a:gd name="connsiteX10" fmla="*/ 3838807 w 4976203"/>
              <a:gd name="connsiteY10" fmla="*/ 317500 h 2679700"/>
              <a:gd name="connsiteX11" fmla="*/ 3902307 w 4976203"/>
              <a:gd name="connsiteY11" fmla="*/ 342900 h 2679700"/>
              <a:gd name="connsiteX12" fmla="*/ 4029307 w 4976203"/>
              <a:gd name="connsiteY12" fmla="*/ 355600 h 2679700"/>
              <a:gd name="connsiteX13" fmla="*/ 4130907 w 4976203"/>
              <a:gd name="connsiteY13" fmla="*/ 381000 h 2679700"/>
              <a:gd name="connsiteX14" fmla="*/ 4537307 w 4976203"/>
              <a:gd name="connsiteY14" fmla="*/ 419100 h 2679700"/>
              <a:gd name="connsiteX15" fmla="*/ 4638907 w 4976203"/>
              <a:gd name="connsiteY15" fmla="*/ 431800 h 2679700"/>
              <a:gd name="connsiteX16" fmla="*/ 4778607 w 4976203"/>
              <a:gd name="connsiteY16" fmla="*/ 469900 h 2679700"/>
              <a:gd name="connsiteX17" fmla="*/ 4867507 w 4976203"/>
              <a:gd name="connsiteY17" fmla="*/ 558800 h 2679700"/>
              <a:gd name="connsiteX18" fmla="*/ 4892907 w 4976203"/>
              <a:gd name="connsiteY18" fmla="*/ 609600 h 2679700"/>
              <a:gd name="connsiteX19" fmla="*/ 4918307 w 4976203"/>
              <a:gd name="connsiteY19" fmla="*/ 647700 h 2679700"/>
              <a:gd name="connsiteX20" fmla="*/ 4931007 w 4976203"/>
              <a:gd name="connsiteY20" fmla="*/ 685800 h 2679700"/>
              <a:gd name="connsiteX21" fmla="*/ 4956407 w 4976203"/>
              <a:gd name="connsiteY21" fmla="*/ 736600 h 2679700"/>
              <a:gd name="connsiteX22" fmla="*/ 4956407 w 4976203"/>
              <a:gd name="connsiteY22" fmla="*/ 1130300 h 2679700"/>
              <a:gd name="connsiteX23" fmla="*/ 4931007 w 4976203"/>
              <a:gd name="connsiteY23" fmla="*/ 1219200 h 2679700"/>
              <a:gd name="connsiteX24" fmla="*/ 4918307 w 4976203"/>
              <a:gd name="connsiteY24" fmla="*/ 1270000 h 2679700"/>
              <a:gd name="connsiteX25" fmla="*/ 4892907 w 4976203"/>
              <a:gd name="connsiteY25" fmla="*/ 1739900 h 2679700"/>
              <a:gd name="connsiteX26" fmla="*/ 4854807 w 4976203"/>
              <a:gd name="connsiteY26" fmla="*/ 1816100 h 2679700"/>
              <a:gd name="connsiteX27" fmla="*/ 4829407 w 4976203"/>
              <a:gd name="connsiteY27" fmla="*/ 1879600 h 2679700"/>
              <a:gd name="connsiteX28" fmla="*/ 4715107 w 4976203"/>
              <a:gd name="connsiteY28" fmla="*/ 1993900 h 2679700"/>
              <a:gd name="connsiteX29" fmla="*/ 4600807 w 4976203"/>
              <a:gd name="connsiteY29" fmla="*/ 2108200 h 2679700"/>
              <a:gd name="connsiteX30" fmla="*/ 4562707 w 4976203"/>
              <a:gd name="connsiteY30" fmla="*/ 2146300 h 2679700"/>
              <a:gd name="connsiteX31" fmla="*/ 4511907 w 4976203"/>
              <a:gd name="connsiteY31" fmla="*/ 2171700 h 2679700"/>
              <a:gd name="connsiteX32" fmla="*/ 4435707 w 4976203"/>
              <a:gd name="connsiteY32" fmla="*/ 2247900 h 2679700"/>
              <a:gd name="connsiteX33" fmla="*/ 4359507 w 4976203"/>
              <a:gd name="connsiteY33" fmla="*/ 2324100 h 2679700"/>
              <a:gd name="connsiteX34" fmla="*/ 4321407 w 4976203"/>
              <a:gd name="connsiteY34" fmla="*/ 2336800 h 2679700"/>
              <a:gd name="connsiteX35" fmla="*/ 4181707 w 4976203"/>
              <a:gd name="connsiteY35" fmla="*/ 2400300 h 2679700"/>
              <a:gd name="connsiteX36" fmla="*/ 4054707 w 4976203"/>
              <a:gd name="connsiteY36" fmla="*/ 2438400 h 2679700"/>
              <a:gd name="connsiteX37" fmla="*/ 3991207 w 4976203"/>
              <a:gd name="connsiteY37" fmla="*/ 2463800 h 2679700"/>
              <a:gd name="connsiteX38" fmla="*/ 3851507 w 4976203"/>
              <a:gd name="connsiteY38" fmla="*/ 2489200 h 2679700"/>
              <a:gd name="connsiteX39" fmla="*/ 2619607 w 4976203"/>
              <a:gd name="connsiteY39" fmla="*/ 2501900 h 2679700"/>
              <a:gd name="connsiteX40" fmla="*/ 2454507 w 4976203"/>
              <a:gd name="connsiteY40" fmla="*/ 2527300 h 2679700"/>
              <a:gd name="connsiteX41" fmla="*/ 2124307 w 4976203"/>
              <a:gd name="connsiteY41" fmla="*/ 2552700 h 2679700"/>
              <a:gd name="connsiteX42" fmla="*/ 1641707 w 4976203"/>
              <a:gd name="connsiteY42" fmla="*/ 2603500 h 2679700"/>
              <a:gd name="connsiteX43" fmla="*/ 1400407 w 4976203"/>
              <a:gd name="connsiteY43" fmla="*/ 2628900 h 2679700"/>
              <a:gd name="connsiteX44" fmla="*/ 1349607 w 4976203"/>
              <a:gd name="connsiteY44" fmla="*/ 2641600 h 2679700"/>
              <a:gd name="connsiteX45" fmla="*/ 1146407 w 4976203"/>
              <a:gd name="connsiteY45" fmla="*/ 2667000 h 2679700"/>
              <a:gd name="connsiteX46" fmla="*/ 1032107 w 4976203"/>
              <a:gd name="connsiteY46" fmla="*/ 2679700 h 2679700"/>
              <a:gd name="connsiteX47" fmla="*/ 92307 w 4976203"/>
              <a:gd name="connsiteY47" fmla="*/ 2628900 h 2679700"/>
              <a:gd name="connsiteX48" fmla="*/ 79607 w 4976203"/>
              <a:gd name="connsiteY48"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597507 w 4976203"/>
              <a:gd name="connsiteY6" fmla="*/ 266700 h 2679700"/>
              <a:gd name="connsiteX7" fmla="*/ 3635607 w 4976203"/>
              <a:gd name="connsiteY7" fmla="*/ 279400 h 2679700"/>
              <a:gd name="connsiteX8" fmla="*/ 3737207 w 4976203"/>
              <a:gd name="connsiteY8" fmla="*/ 292100 h 2679700"/>
              <a:gd name="connsiteX9" fmla="*/ 3838807 w 4976203"/>
              <a:gd name="connsiteY9" fmla="*/ 317500 h 2679700"/>
              <a:gd name="connsiteX10" fmla="*/ 3902307 w 4976203"/>
              <a:gd name="connsiteY10" fmla="*/ 342900 h 2679700"/>
              <a:gd name="connsiteX11" fmla="*/ 4029307 w 4976203"/>
              <a:gd name="connsiteY11" fmla="*/ 355600 h 2679700"/>
              <a:gd name="connsiteX12" fmla="*/ 4130907 w 4976203"/>
              <a:gd name="connsiteY12" fmla="*/ 381000 h 2679700"/>
              <a:gd name="connsiteX13" fmla="*/ 4537307 w 4976203"/>
              <a:gd name="connsiteY13" fmla="*/ 419100 h 2679700"/>
              <a:gd name="connsiteX14" fmla="*/ 4638907 w 4976203"/>
              <a:gd name="connsiteY14" fmla="*/ 431800 h 2679700"/>
              <a:gd name="connsiteX15" fmla="*/ 4778607 w 4976203"/>
              <a:gd name="connsiteY15" fmla="*/ 469900 h 2679700"/>
              <a:gd name="connsiteX16" fmla="*/ 4867507 w 4976203"/>
              <a:gd name="connsiteY16" fmla="*/ 558800 h 2679700"/>
              <a:gd name="connsiteX17" fmla="*/ 4892907 w 4976203"/>
              <a:gd name="connsiteY17" fmla="*/ 609600 h 2679700"/>
              <a:gd name="connsiteX18" fmla="*/ 4918307 w 4976203"/>
              <a:gd name="connsiteY18" fmla="*/ 647700 h 2679700"/>
              <a:gd name="connsiteX19" fmla="*/ 4931007 w 4976203"/>
              <a:gd name="connsiteY19" fmla="*/ 685800 h 2679700"/>
              <a:gd name="connsiteX20" fmla="*/ 4956407 w 4976203"/>
              <a:gd name="connsiteY20" fmla="*/ 736600 h 2679700"/>
              <a:gd name="connsiteX21" fmla="*/ 4956407 w 4976203"/>
              <a:gd name="connsiteY21" fmla="*/ 1130300 h 2679700"/>
              <a:gd name="connsiteX22" fmla="*/ 4931007 w 4976203"/>
              <a:gd name="connsiteY22" fmla="*/ 1219200 h 2679700"/>
              <a:gd name="connsiteX23" fmla="*/ 4918307 w 4976203"/>
              <a:gd name="connsiteY23" fmla="*/ 1270000 h 2679700"/>
              <a:gd name="connsiteX24" fmla="*/ 4892907 w 4976203"/>
              <a:gd name="connsiteY24" fmla="*/ 1739900 h 2679700"/>
              <a:gd name="connsiteX25" fmla="*/ 4854807 w 4976203"/>
              <a:gd name="connsiteY25" fmla="*/ 1816100 h 2679700"/>
              <a:gd name="connsiteX26" fmla="*/ 4829407 w 4976203"/>
              <a:gd name="connsiteY26" fmla="*/ 1879600 h 2679700"/>
              <a:gd name="connsiteX27" fmla="*/ 4715107 w 4976203"/>
              <a:gd name="connsiteY27" fmla="*/ 1993900 h 2679700"/>
              <a:gd name="connsiteX28" fmla="*/ 4600807 w 4976203"/>
              <a:gd name="connsiteY28" fmla="*/ 2108200 h 2679700"/>
              <a:gd name="connsiteX29" fmla="*/ 4562707 w 4976203"/>
              <a:gd name="connsiteY29" fmla="*/ 2146300 h 2679700"/>
              <a:gd name="connsiteX30" fmla="*/ 4511907 w 4976203"/>
              <a:gd name="connsiteY30" fmla="*/ 2171700 h 2679700"/>
              <a:gd name="connsiteX31" fmla="*/ 4435707 w 4976203"/>
              <a:gd name="connsiteY31" fmla="*/ 2247900 h 2679700"/>
              <a:gd name="connsiteX32" fmla="*/ 4359507 w 4976203"/>
              <a:gd name="connsiteY32" fmla="*/ 2324100 h 2679700"/>
              <a:gd name="connsiteX33" fmla="*/ 4321407 w 4976203"/>
              <a:gd name="connsiteY33" fmla="*/ 2336800 h 2679700"/>
              <a:gd name="connsiteX34" fmla="*/ 4181707 w 4976203"/>
              <a:gd name="connsiteY34" fmla="*/ 2400300 h 2679700"/>
              <a:gd name="connsiteX35" fmla="*/ 4054707 w 4976203"/>
              <a:gd name="connsiteY35" fmla="*/ 2438400 h 2679700"/>
              <a:gd name="connsiteX36" fmla="*/ 3991207 w 4976203"/>
              <a:gd name="connsiteY36" fmla="*/ 2463800 h 2679700"/>
              <a:gd name="connsiteX37" fmla="*/ 3851507 w 4976203"/>
              <a:gd name="connsiteY37" fmla="*/ 2489200 h 2679700"/>
              <a:gd name="connsiteX38" fmla="*/ 2619607 w 4976203"/>
              <a:gd name="connsiteY38" fmla="*/ 2501900 h 2679700"/>
              <a:gd name="connsiteX39" fmla="*/ 2454507 w 4976203"/>
              <a:gd name="connsiteY39" fmla="*/ 2527300 h 2679700"/>
              <a:gd name="connsiteX40" fmla="*/ 2124307 w 4976203"/>
              <a:gd name="connsiteY40" fmla="*/ 2552700 h 2679700"/>
              <a:gd name="connsiteX41" fmla="*/ 1641707 w 4976203"/>
              <a:gd name="connsiteY41" fmla="*/ 2603500 h 2679700"/>
              <a:gd name="connsiteX42" fmla="*/ 1400407 w 4976203"/>
              <a:gd name="connsiteY42" fmla="*/ 2628900 h 2679700"/>
              <a:gd name="connsiteX43" fmla="*/ 1349607 w 4976203"/>
              <a:gd name="connsiteY43" fmla="*/ 2641600 h 2679700"/>
              <a:gd name="connsiteX44" fmla="*/ 1146407 w 4976203"/>
              <a:gd name="connsiteY44" fmla="*/ 2667000 h 2679700"/>
              <a:gd name="connsiteX45" fmla="*/ 1032107 w 4976203"/>
              <a:gd name="connsiteY45" fmla="*/ 2679700 h 2679700"/>
              <a:gd name="connsiteX46" fmla="*/ 92307 w 4976203"/>
              <a:gd name="connsiteY46" fmla="*/ 2628900 h 2679700"/>
              <a:gd name="connsiteX47" fmla="*/ 79607 w 4976203"/>
              <a:gd name="connsiteY47"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597507 w 4976203"/>
              <a:gd name="connsiteY6" fmla="*/ 266700 h 2679700"/>
              <a:gd name="connsiteX7" fmla="*/ 3737207 w 4976203"/>
              <a:gd name="connsiteY7" fmla="*/ 292100 h 2679700"/>
              <a:gd name="connsiteX8" fmla="*/ 3838807 w 4976203"/>
              <a:gd name="connsiteY8" fmla="*/ 317500 h 2679700"/>
              <a:gd name="connsiteX9" fmla="*/ 3902307 w 4976203"/>
              <a:gd name="connsiteY9" fmla="*/ 342900 h 2679700"/>
              <a:gd name="connsiteX10" fmla="*/ 4029307 w 4976203"/>
              <a:gd name="connsiteY10" fmla="*/ 355600 h 2679700"/>
              <a:gd name="connsiteX11" fmla="*/ 4130907 w 4976203"/>
              <a:gd name="connsiteY11" fmla="*/ 381000 h 2679700"/>
              <a:gd name="connsiteX12" fmla="*/ 4537307 w 4976203"/>
              <a:gd name="connsiteY12" fmla="*/ 419100 h 2679700"/>
              <a:gd name="connsiteX13" fmla="*/ 4638907 w 4976203"/>
              <a:gd name="connsiteY13" fmla="*/ 431800 h 2679700"/>
              <a:gd name="connsiteX14" fmla="*/ 4778607 w 4976203"/>
              <a:gd name="connsiteY14" fmla="*/ 469900 h 2679700"/>
              <a:gd name="connsiteX15" fmla="*/ 4867507 w 4976203"/>
              <a:gd name="connsiteY15" fmla="*/ 558800 h 2679700"/>
              <a:gd name="connsiteX16" fmla="*/ 4892907 w 4976203"/>
              <a:gd name="connsiteY16" fmla="*/ 609600 h 2679700"/>
              <a:gd name="connsiteX17" fmla="*/ 4918307 w 4976203"/>
              <a:gd name="connsiteY17" fmla="*/ 647700 h 2679700"/>
              <a:gd name="connsiteX18" fmla="*/ 4931007 w 4976203"/>
              <a:gd name="connsiteY18" fmla="*/ 685800 h 2679700"/>
              <a:gd name="connsiteX19" fmla="*/ 4956407 w 4976203"/>
              <a:gd name="connsiteY19" fmla="*/ 736600 h 2679700"/>
              <a:gd name="connsiteX20" fmla="*/ 4956407 w 4976203"/>
              <a:gd name="connsiteY20" fmla="*/ 1130300 h 2679700"/>
              <a:gd name="connsiteX21" fmla="*/ 4931007 w 4976203"/>
              <a:gd name="connsiteY21" fmla="*/ 1219200 h 2679700"/>
              <a:gd name="connsiteX22" fmla="*/ 4918307 w 4976203"/>
              <a:gd name="connsiteY22" fmla="*/ 1270000 h 2679700"/>
              <a:gd name="connsiteX23" fmla="*/ 4892907 w 4976203"/>
              <a:gd name="connsiteY23" fmla="*/ 1739900 h 2679700"/>
              <a:gd name="connsiteX24" fmla="*/ 4854807 w 4976203"/>
              <a:gd name="connsiteY24" fmla="*/ 1816100 h 2679700"/>
              <a:gd name="connsiteX25" fmla="*/ 4829407 w 4976203"/>
              <a:gd name="connsiteY25" fmla="*/ 1879600 h 2679700"/>
              <a:gd name="connsiteX26" fmla="*/ 4715107 w 4976203"/>
              <a:gd name="connsiteY26" fmla="*/ 1993900 h 2679700"/>
              <a:gd name="connsiteX27" fmla="*/ 4600807 w 4976203"/>
              <a:gd name="connsiteY27" fmla="*/ 2108200 h 2679700"/>
              <a:gd name="connsiteX28" fmla="*/ 4562707 w 4976203"/>
              <a:gd name="connsiteY28" fmla="*/ 2146300 h 2679700"/>
              <a:gd name="connsiteX29" fmla="*/ 4511907 w 4976203"/>
              <a:gd name="connsiteY29" fmla="*/ 2171700 h 2679700"/>
              <a:gd name="connsiteX30" fmla="*/ 4435707 w 4976203"/>
              <a:gd name="connsiteY30" fmla="*/ 2247900 h 2679700"/>
              <a:gd name="connsiteX31" fmla="*/ 4359507 w 4976203"/>
              <a:gd name="connsiteY31" fmla="*/ 2324100 h 2679700"/>
              <a:gd name="connsiteX32" fmla="*/ 4321407 w 4976203"/>
              <a:gd name="connsiteY32" fmla="*/ 2336800 h 2679700"/>
              <a:gd name="connsiteX33" fmla="*/ 4181707 w 4976203"/>
              <a:gd name="connsiteY33" fmla="*/ 2400300 h 2679700"/>
              <a:gd name="connsiteX34" fmla="*/ 4054707 w 4976203"/>
              <a:gd name="connsiteY34" fmla="*/ 2438400 h 2679700"/>
              <a:gd name="connsiteX35" fmla="*/ 3991207 w 4976203"/>
              <a:gd name="connsiteY35" fmla="*/ 2463800 h 2679700"/>
              <a:gd name="connsiteX36" fmla="*/ 3851507 w 4976203"/>
              <a:gd name="connsiteY36" fmla="*/ 2489200 h 2679700"/>
              <a:gd name="connsiteX37" fmla="*/ 2619607 w 4976203"/>
              <a:gd name="connsiteY37" fmla="*/ 2501900 h 2679700"/>
              <a:gd name="connsiteX38" fmla="*/ 2454507 w 4976203"/>
              <a:gd name="connsiteY38" fmla="*/ 2527300 h 2679700"/>
              <a:gd name="connsiteX39" fmla="*/ 2124307 w 4976203"/>
              <a:gd name="connsiteY39" fmla="*/ 2552700 h 2679700"/>
              <a:gd name="connsiteX40" fmla="*/ 1641707 w 4976203"/>
              <a:gd name="connsiteY40" fmla="*/ 2603500 h 2679700"/>
              <a:gd name="connsiteX41" fmla="*/ 1400407 w 4976203"/>
              <a:gd name="connsiteY41" fmla="*/ 2628900 h 2679700"/>
              <a:gd name="connsiteX42" fmla="*/ 1349607 w 4976203"/>
              <a:gd name="connsiteY42" fmla="*/ 2641600 h 2679700"/>
              <a:gd name="connsiteX43" fmla="*/ 1146407 w 4976203"/>
              <a:gd name="connsiteY43" fmla="*/ 2667000 h 2679700"/>
              <a:gd name="connsiteX44" fmla="*/ 1032107 w 4976203"/>
              <a:gd name="connsiteY44" fmla="*/ 2679700 h 2679700"/>
              <a:gd name="connsiteX45" fmla="*/ 92307 w 4976203"/>
              <a:gd name="connsiteY45" fmla="*/ 2628900 h 2679700"/>
              <a:gd name="connsiteX46" fmla="*/ 79607 w 4976203"/>
              <a:gd name="connsiteY46"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737207 w 4976203"/>
              <a:gd name="connsiteY6" fmla="*/ 292100 h 2679700"/>
              <a:gd name="connsiteX7" fmla="*/ 3838807 w 4976203"/>
              <a:gd name="connsiteY7" fmla="*/ 317500 h 2679700"/>
              <a:gd name="connsiteX8" fmla="*/ 3902307 w 4976203"/>
              <a:gd name="connsiteY8" fmla="*/ 342900 h 2679700"/>
              <a:gd name="connsiteX9" fmla="*/ 4029307 w 4976203"/>
              <a:gd name="connsiteY9" fmla="*/ 355600 h 2679700"/>
              <a:gd name="connsiteX10" fmla="*/ 4130907 w 4976203"/>
              <a:gd name="connsiteY10" fmla="*/ 381000 h 2679700"/>
              <a:gd name="connsiteX11" fmla="*/ 4537307 w 4976203"/>
              <a:gd name="connsiteY11" fmla="*/ 419100 h 2679700"/>
              <a:gd name="connsiteX12" fmla="*/ 4638907 w 4976203"/>
              <a:gd name="connsiteY12" fmla="*/ 431800 h 2679700"/>
              <a:gd name="connsiteX13" fmla="*/ 4778607 w 4976203"/>
              <a:gd name="connsiteY13" fmla="*/ 469900 h 2679700"/>
              <a:gd name="connsiteX14" fmla="*/ 4867507 w 4976203"/>
              <a:gd name="connsiteY14" fmla="*/ 558800 h 2679700"/>
              <a:gd name="connsiteX15" fmla="*/ 4892907 w 4976203"/>
              <a:gd name="connsiteY15" fmla="*/ 609600 h 2679700"/>
              <a:gd name="connsiteX16" fmla="*/ 4918307 w 4976203"/>
              <a:gd name="connsiteY16" fmla="*/ 647700 h 2679700"/>
              <a:gd name="connsiteX17" fmla="*/ 4931007 w 4976203"/>
              <a:gd name="connsiteY17" fmla="*/ 685800 h 2679700"/>
              <a:gd name="connsiteX18" fmla="*/ 4956407 w 4976203"/>
              <a:gd name="connsiteY18" fmla="*/ 736600 h 2679700"/>
              <a:gd name="connsiteX19" fmla="*/ 4956407 w 4976203"/>
              <a:gd name="connsiteY19" fmla="*/ 1130300 h 2679700"/>
              <a:gd name="connsiteX20" fmla="*/ 4931007 w 4976203"/>
              <a:gd name="connsiteY20" fmla="*/ 1219200 h 2679700"/>
              <a:gd name="connsiteX21" fmla="*/ 4918307 w 4976203"/>
              <a:gd name="connsiteY21" fmla="*/ 1270000 h 2679700"/>
              <a:gd name="connsiteX22" fmla="*/ 4892907 w 4976203"/>
              <a:gd name="connsiteY22" fmla="*/ 1739900 h 2679700"/>
              <a:gd name="connsiteX23" fmla="*/ 4854807 w 4976203"/>
              <a:gd name="connsiteY23" fmla="*/ 1816100 h 2679700"/>
              <a:gd name="connsiteX24" fmla="*/ 4829407 w 4976203"/>
              <a:gd name="connsiteY24" fmla="*/ 1879600 h 2679700"/>
              <a:gd name="connsiteX25" fmla="*/ 4715107 w 4976203"/>
              <a:gd name="connsiteY25" fmla="*/ 1993900 h 2679700"/>
              <a:gd name="connsiteX26" fmla="*/ 4600807 w 4976203"/>
              <a:gd name="connsiteY26" fmla="*/ 2108200 h 2679700"/>
              <a:gd name="connsiteX27" fmla="*/ 4562707 w 4976203"/>
              <a:gd name="connsiteY27" fmla="*/ 2146300 h 2679700"/>
              <a:gd name="connsiteX28" fmla="*/ 4511907 w 4976203"/>
              <a:gd name="connsiteY28" fmla="*/ 2171700 h 2679700"/>
              <a:gd name="connsiteX29" fmla="*/ 4435707 w 4976203"/>
              <a:gd name="connsiteY29" fmla="*/ 2247900 h 2679700"/>
              <a:gd name="connsiteX30" fmla="*/ 4359507 w 4976203"/>
              <a:gd name="connsiteY30" fmla="*/ 2324100 h 2679700"/>
              <a:gd name="connsiteX31" fmla="*/ 4321407 w 4976203"/>
              <a:gd name="connsiteY31" fmla="*/ 2336800 h 2679700"/>
              <a:gd name="connsiteX32" fmla="*/ 4181707 w 4976203"/>
              <a:gd name="connsiteY32" fmla="*/ 2400300 h 2679700"/>
              <a:gd name="connsiteX33" fmla="*/ 4054707 w 4976203"/>
              <a:gd name="connsiteY33" fmla="*/ 2438400 h 2679700"/>
              <a:gd name="connsiteX34" fmla="*/ 3991207 w 4976203"/>
              <a:gd name="connsiteY34" fmla="*/ 2463800 h 2679700"/>
              <a:gd name="connsiteX35" fmla="*/ 3851507 w 4976203"/>
              <a:gd name="connsiteY35" fmla="*/ 2489200 h 2679700"/>
              <a:gd name="connsiteX36" fmla="*/ 2619607 w 4976203"/>
              <a:gd name="connsiteY36" fmla="*/ 2501900 h 2679700"/>
              <a:gd name="connsiteX37" fmla="*/ 2454507 w 4976203"/>
              <a:gd name="connsiteY37" fmla="*/ 2527300 h 2679700"/>
              <a:gd name="connsiteX38" fmla="*/ 2124307 w 4976203"/>
              <a:gd name="connsiteY38" fmla="*/ 2552700 h 2679700"/>
              <a:gd name="connsiteX39" fmla="*/ 1641707 w 4976203"/>
              <a:gd name="connsiteY39" fmla="*/ 2603500 h 2679700"/>
              <a:gd name="connsiteX40" fmla="*/ 1400407 w 4976203"/>
              <a:gd name="connsiteY40" fmla="*/ 2628900 h 2679700"/>
              <a:gd name="connsiteX41" fmla="*/ 1349607 w 4976203"/>
              <a:gd name="connsiteY41" fmla="*/ 2641600 h 2679700"/>
              <a:gd name="connsiteX42" fmla="*/ 1146407 w 4976203"/>
              <a:gd name="connsiteY42" fmla="*/ 2667000 h 2679700"/>
              <a:gd name="connsiteX43" fmla="*/ 1032107 w 4976203"/>
              <a:gd name="connsiteY43" fmla="*/ 2679700 h 2679700"/>
              <a:gd name="connsiteX44" fmla="*/ 92307 w 4976203"/>
              <a:gd name="connsiteY44" fmla="*/ 2628900 h 2679700"/>
              <a:gd name="connsiteX45" fmla="*/ 79607 w 4976203"/>
              <a:gd name="connsiteY45"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838807 w 4976203"/>
              <a:gd name="connsiteY6" fmla="*/ 317500 h 2679700"/>
              <a:gd name="connsiteX7" fmla="*/ 3902307 w 4976203"/>
              <a:gd name="connsiteY7" fmla="*/ 342900 h 2679700"/>
              <a:gd name="connsiteX8" fmla="*/ 4029307 w 4976203"/>
              <a:gd name="connsiteY8" fmla="*/ 355600 h 2679700"/>
              <a:gd name="connsiteX9" fmla="*/ 4130907 w 4976203"/>
              <a:gd name="connsiteY9" fmla="*/ 381000 h 2679700"/>
              <a:gd name="connsiteX10" fmla="*/ 4537307 w 4976203"/>
              <a:gd name="connsiteY10" fmla="*/ 419100 h 2679700"/>
              <a:gd name="connsiteX11" fmla="*/ 4638907 w 4976203"/>
              <a:gd name="connsiteY11" fmla="*/ 431800 h 2679700"/>
              <a:gd name="connsiteX12" fmla="*/ 4778607 w 4976203"/>
              <a:gd name="connsiteY12" fmla="*/ 469900 h 2679700"/>
              <a:gd name="connsiteX13" fmla="*/ 4867507 w 4976203"/>
              <a:gd name="connsiteY13" fmla="*/ 558800 h 2679700"/>
              <a:gd name="connsiteX14" fmla="*/ 4892907 w 4976203"/>
              <a:gd name="connsiteY14" fmla="*/ 609600 h 2679700"/>
              <a:gd name="connsiteX15" fmla="*/ 4918307 w 4976203"/>
              <a:gd name="connsiteY15" fmla="*/ 647700 h 2679700"/>
              <a:gd name="connsiteX16" fmla="*/ 4931007 w 4976203"/>
              <a:gd name="connsiteY16" fmla="*/ 685800 h 2679700"/>
              <a:gd name="connsiteX17" fmla="*/ 4956407 w 4976203"/>
              <a:gd name="connsiteY17" fmla="*/ 736600 h 2679700"/>
              <a:gd name="connsiteX18" fmla="*/ 4956407 w 4976203"/>
              <a:gd name="connsiteY18" fmla="*/ 1130300 h 2679700"/>
              <a:gd name="connsiteX19" fmla="*/ 4931007 w 4976203"/>
              <a:gd name="connsiteY19" fmla="*/ 1219200 h 2679700"/>
              <a:gd name="connsiteX20" fmla="*/ 4918307 w 4976203"/>
              <a:gd name="connsiteY20" fmla="*/ 1270000 h 2679700"/>
              <a:gd name="connsiteX21" fmla="*/ 4892907 w 4976203"/>
              <a:gd name="connsiteY21" fmla="*/ 1739900 h 2679700"/>
              <a:gd name="connsiteX22" fmla="*/ 4854807 w 4976203"/>
              <a:gd name="connsiteY22" fmla="*/ 1816100 h 2679700"/>
              <a:gd name="connsiteX23" fmla="*/ 4829407 w 4976203"/>
              <a:gd name="connsiteY23" fmla="*/ 1879600 h 2679700"/>
              <a:gd name="connsiteX24" fmla="*/ 4715107 w 4976203"/>
              <a:gd name="connsiteY24" fmla="*/ 1993900 h 2679700"/>
              <a:gd name="connsiteX25" fmla="*/ 4600807 w 4976203"/>
              <a:gd name="connsiteY25" fmla="*/ 2108200 h 2679700"/>
              <a:gd name="connsiteX26" fmla="*/ 4562707 w 4976203"/>
              <a:gd name="connsiteY26" fmla="*/ 2146300 h 2679700"/>
              <a:gd name="connsiteX27" fmla="*/ 4511907 w 4976203"/>
              <a:gd name="connsiteY27" fmla="*/ 2171700 h 2679700"/>
              <a:gd name="connsiteX28" fmla="*/ 4435707 w 4976203"/>
              <a:gd name="connsiteY28" fmla="*/ 2247900 h 2679700"/>
              <a:gd name="connsiteX29" fmla="*/ 4359507 w 4976203"/>
              <a:gd name="connsiteY29" fmla="*/ 2324100 h 2679700"/>
              <a:gd name="connsiteX30" fmla="*/ 4321407 w 4976203"/>
              <a:gd name="connsiteY30" fmla="*/ 2336800 h 2679700"/>
              <a:gd name="connsiteX31" fmla="*/ 4181707 w 4976203"/>
              <a:gd name="connsiteY31" fmla="*/ 2400300 h 2679700"/>
              <a:gd name="connsiteX32" fmla="*/ 4054707 w 4976203"/>
              <a:gd name="connsiteY32" fmla="*/ 2438400 h 2679700"/>
              <a:gd name="connsiteX33" fmla="*/ 3991207 w 4976203"/>
              <a:gd name="connsiteY33" fmla="*/ 2463800 h 2679700"/>
              <a:gd name="connsiteX34" fmla="*/ 3851507 w 4976203"/>
              <a:gd name="connsiteY34" fmla="*/ 2489200 h 2679700"/>
              <a:gd name="connsiteX35" fmla="*/ 2619607 w 4976203"/>
              <a:gd name="connsiteY35" fmla="*/ 2501900 h 2679700"/>
              <a:gd name="connsiteX36" fmla="*/ 2454507 w 4976203"/>
              <a:gd name="connsiteY36" fmla="*/ 2527300 h 2679700"/>
              <a:gd name="connsiteX37" fmla="*/ 2124307 w 4976203"/>
              <a:gd name="connsiteY37" fmla="*/ 2552700 h 2679700"/>
              <a:gd name="connsiteX38" fmla="*/ 1641707 w 4976203"/>
              <a:gd name="connsiteY38" fmla="*/ 2603500 h 2679700"/>
              <a:gd name="connsiteX39" fmla="*/ 1400407 w 4976203"/>
              <a:gd name="connsiteY39" fmla="*/ 2628900 h 2679700"/>
              <a:gd name="connsiteX40" fmla="*/ 1349607 w 4976203"/>
              <a:gd name="connsiteY40" fmla="*/ 2641600 h 2679700"/>
              <a:gd name="connsiteX41" fmla="*/ 1146407 w 4976203"/>
              <a:gd name="connsiteY41" fmla="*/ 2667000 h 2679700"/>
              <a:gd name="connsiteX42" fmla="*/ 1032107 w 4976203"/>
              <a:gd name="connsiteY42" fmla="*/ 2679700 h 2679700"/>
              <a:gd name="connsiteX43" fmla="*/ 92307 w 4976203"/>
              <a:gd name="connsiteY43" fmla="*/ 2628900 h 2679700"/>
              <a:gd name="connsiteX44" fmla="*/ 79607 w 4976203"/>
              <a:gd name="connsiteY44"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902307 w 4976203"/>
              <a:gd name="connsiteY6" fmla="*/ 342900 h 2679700"/>
              <a:gd name="connsiteX7" fmla="*/ 4029307 w 4976203"/>
              <a:gd name="connsiteY7" fmla="*/ 355600 h 2679700"/>
              <a:gd name="connsiteX8" fmla="*/ 4130907 w 4976203"/>
              <a:gd name="connsiteY8" fmla="*/ 381000 h 2679700"/>
              <a:gd name="connsiteX9" fmla="*/ 4537307 w 4976203"/>
              <a:gd name="connsiteY9" fmla="*/ 419100 h 2679700"/>
              <a:gd name="connsiteX10" fmla="*/ 4638907 w 4976203"/>
              <a:gd name="connsiteY10" fmla="*/ 431800 h 2679700"/>
              <a:gd name="connsiteX11" fmla="*/ 4778607 w 4976203"/>
              <a:gd name="connsiteY11" fmla="*/ 469900 h 2679700"/>
              <a:gd name="connsiteX12" fmla="*/ 4867507 w 4976203"/>
              <a:gd name="connsiteY12" fmla="*/ 558800 h 2679700"/>
              <a:gd name="connsiteX13" fmla="*/ 4892907 w 4976203"/>
              <a:gd name="connsiteY13" fmla="*/ 609600 h 2679700"/>
              <a:gd name="connsiteX14" fmla="*/ 4918307 w 4976203"/>
              <a:gd name="connsiteY14" fmla="*/ 647700 h 2679700"/>
              <a:gd name="connsiteX15" fmla="*/ 4931007 w 4976203"/>
              <a:gd name="connsiteY15" fmla="*/ 685800 h 2679700"/>
              <a:gd name="connsiteX16" fmla="*/ 4956407 w 4976203"/>
              <a:gd name="connsiteY16" fmla="*/ 736600 h 2679700"/>
              <a:gd name="connsiteX17" fmla="*/ 4956407 w 4976203"/>
              <a:gd name="connsiteY17" fmla="*/ 1130300 h 2679700"/>
              <a:gd name="connsiteX18" fmla="*/ 4931007 w 4976203"/>
              <a:gd name="connsiteY18" fmla="*/ 1219200 h 2679700"/>
              <a:gd name="connsiteX19" fmla="*/ 4918307 w 4976203"/>
              <a:gd name="connsiteY19" fmla="*/ 1270000 h 2679700"/>
              <a:gd name="connsiteX20" fmla="*/ 4892907 w 4976203"/>
              <a:gd name="connsiteY20" fmla="*/ 1739900 h 2679700"/>
              <a:gd name="connsiteX21" fmla="*/ 4854807 w 4976203"/>
              <a:gd name="connsiteY21" fmla="*/ 1816100 h 2679700"/>
              <a:gd name="connsiteX22" fmla="*/ 4829407 w 4976203"/>
              <a:gd name="connsiteY22" fmla="*/ 1879600 h 2679700"/>
              <a:gd name="connsiteX23" fmla="*/ 4715107 w 4976203"/>
              <a:gd name="connsiteY23" fmla="*/ 1993900 h 2679700"/>
              <a:gd name="connsiteX24" fmla="*/ 4600807 w 4976203"/>
              <a:gd name="connsiteY24" fmla="*/ 2108200 h 2679700"/>
              <a:gd name="connsiteX25" fmla="*/ 4562707 w 4976203"/>
              <a:gd name="connsiteY25" fmla="*/ 2146300 h 2679700"/>
              <a:gd name="connsiteX26" fmla="*/ 4511907 w 4976203"/>
              <a:gd name="connsiteY26" fmla="*/ 2171700 h 2679700"/>
              <a:gd name="connsiteX27" fmla="*/ 4435707 w 4976203"/>
              <a:gd name="connsiteY27" fmla="*/ 2247900 h 2679700"/>
              <a:gd name="connsiteX28" fmla="*/ 4359507 w 4976203"/>
              <a:gd name="connsiteY28" fmla="*/ 2324100 h 2679700"/>
              <a:gd name="connsiteX29" fmla="*/ 4321407 w 4976203"/>
              <a:gd name="connsiteY29" fmla="*/ 2336800 h 2679700"/>
              <a:gd name="connsiteX30" fmla="*/ 4181707 w 4976203"/>
              <a:gd name="connsiteY30" fmla="*/ 2400300 h 2679700"/>
              <a:gd name="connsiteX31" fmla="*/ 4054707 w 4976203"/>
              <a:gd name="connsiteY31" fmla="*/ 2438400 h 2679700"/>
              <a:gd name="connsiteX32" fmla="*/ 3991207 w 4976203"/>
              <a:gd name="connsiteY32" fmla="*/ 2463800 h 2679700"/>
              <a:gd name="connsiteX33" fmla="*/ 3851507 w 4976203"/>
              <a:gd name="connsiteY33" fmla="*/ 2489200 h 2679700"/>
              <a:gd name="connsiteX34" fmla="*/ 2619607 w 4976203"/>
              <a:gd name="connsiteY34" fmla="*/ 2501900 h 2679700"/>
              <a:gd name="connsiteX35" fmla="*/ 2454507 w 4976203"/>
              <a:gd name="connsiteY35" fmla="*/ 2527300 h 2679700"/>
              <a:gd name="connsiteX36" fmla="*/ 2124307 w 4976203"/>
              <a:gd name="connsiteY36" fmla="*/ 2552700 h 2679700"/>
              <a:gd name="connsiteX37" fmla="*/ 1641707 w 4976203"/>
              <a:gd name="connsiteY37" fmla="*/ 2603500 h 2679700"/>
              <a:gd name="connsiteX38" fmla="*/ 1400407 w 4976203"/>
              <a:gd name="connsiteY38" fmla="*/ 2628900 h 2679700"/>
              <a:gd name="connsiteX39" fmla="*/ 1349607 w 4976203"/>
              <a:gd name="connsiteY39" fmla="*/ 2641600 h 2679700"/>
              <a:gd name="connsiteX40" fmla="*/ 1146407 w 4976203"/>
              <a:gd name="connsiteY40" fmla="*/ 2667000 h 2679700"/>
              <a:gd name="connsiteX41" fmla="*/ 1032107 w 4976203"/>
              <a:gd name="connsiteY41" fmla="*/ 2679700 h 2679700"/>
              <a:gd name="connsiteX42" fmla="*/ 92307 w 4976203"/>
              <a:gd name="connsiteY42" fmla="*/ 2628900 h 2679700"/>
              <a:gd name="connsiteX43" fmla="*/ 79607 w 4976203"/>
              <a:gd name="connsiteY43"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130907 w 4976203"/>
              <a:gd name="connsiteY7" fmla="*/ 381000 h 2679700"/>
              <a:gd name="connsiteX8" fmla="*/ 4537307 w 4976203"/>
              <a:gd name="connsiteY8" fmla="*/ 419100 h 2679700"/>
              <a:gd name="connsiteX9" fmla="*/ 4638907 w 4976203"/>
              <a:gd name="connsiteY9" fmla="*/ 431800 h 2679700"/>
              <a:gd name="connsiteX10" fmla="*/ 4778607 w 4976203"/>
              <a:gd name="connsiteY10" fmla="*/ 469900 h 2679700"/>
              <a:gd name="connsiteX11" fmla="*/ 4867507 w 4976203"/>
              <a:gd name="connsiteY11" fmla="*/ 558800 h 2679700"/>
              <a:gd name="connsiteX12" fmla="*/ 4892907 w 4976203"/>
              <a:gd name="connsiteY12" fmla="*/ 609600 h 2679700"/>
              <a:gd name="connsiteX13" fmla="*/ 4918307 w 4976203"/>
              <a:gd name="connsiteY13" fmla="*/ 647700 h 2679700"/>
              <a:gd name="connsiteX14" fmla="*/ 4931007 w 4976203"/>
              <a:gd name="connsiteY14" fmla="*/ 685800 h 2679700"/>
              <a:gd name="connsiteX15" fmla="*/ 4956407 w 4976203"/>
              <a:gd name="connsiteY15" fmla="*/ 736600 h 2679700"/>
              <a:gd name="connsiteX16" fmla="*/ 4956407 w 4976203"/>
              <a:gd name="connsiteY16" fmla="*/ 1130300 h 2679700"/>
              <a:gd name="connsiteX17" fmla="*/ 4931007 w 4976203"/>
              <a:gd name="connsiteY17" fmla="*/ 1219200 h 2679700"/>
              <a:gd name="connsiteX18" fmla="*/ 4918307 w 4976203"/>
              <a:gd name="connsiteY18" fmla="*/ 1270000 h 2679700"/>
              <a:gd name="connsiteX19" fmla="*/ 4892907 w 4976203"/>
              <a:gd name="connsiteY19" fmla="*/ 1739900 h 2679700"/>
              <a:gd name="connsiteX20" fmla="*/ 4854807 w 4976203"/>
              <a:gd name="connsiteY20" fmla="*/ 1816100 h 2679700"/>
              <a:gd name="connsiteX21" fmla="*/ 4829407 w 4976203"/>
              <a:gd name="connsiteY21" fmla="*/ 1879600 h 2679700"/>
              <a:gd name="connsiteX22" fmla="*/ 4715107 w 4976203"/>
              <a:gd name="connsiteY22" fmla="*/ 1993900 h 2679700"/>
              <a:gd name="connsiteX23" fmla="*/ 4600807 w 4976203"/>
              <a:gd name="connsiteY23" fmla="*/ 2108200 h 2679700"/>
              <a:gd name="connsiteX24" fmla="*/ 4562707 w 4976203"/>
              <a:gd name="connsiteY24" fmla="*/ 2146300 h 2679700"/>
              <a:gd name="connsiteX25" fmla="*/ 4511907 w 4976203"/>
              <a:gd name="connsiteY25" fmla="*/ 2171700 h 2679700"/>
              <a:gd name="connsiteX26" fmla="*/ 4435707 w 4976203"/>
              <a:gd name="connsiteY26" fmla="*/ 2247900 h 2679700"/>
              <a:gd name="connsiteX27" fmla="*/ 4359507 w 4976203"/>
              <a:gd name="connsiteY27" fmla="*/ 2324100 h 2679700"/>
              <a:gd name="connsiteX28" fmla="*/ 4321407 w 4976203"/>
              <a:gd name="connsiteY28" fmla="*/ 2336800 h 2679700"/>
              <a:gd name="connsiteX29" fmla="*/ 4181707 w 4976203"/>
              <a:gd name="connsiteY29" fmla="*/ 2400300 h 2679700"/>
              <a:gd name="connsiteX30" fmla="*/ 4054707 w 4976203"/>
              <a:gd name="connsiteY30" fmla="*/ 2438400 h 2679700"/>
              <a:gd name="connsiteX31" fmla="*/ 3991207 w 4976203"/>
              <a:gd name="connsiteY31" fmla="*/ 2463800 h 2679700"/>
              <a:gd name="connsiteX32" fmla="*/ 3851507 w 4976203"/>
              <a:gd name="connsiteY32" fmla="*/ 2489200 h 2679700"/>
              <a:gd name="connsiteX33" fmla="*/ 2619607 w 4976203"/>
              <a:gd name="connsiteY33" fmla="*/ 2501900 h 2679700"/>
              <a:gd name="connsiteX34" fmla="*/ 2454507 w 4976203"/>
              <a:gd name="connsiteY34" fmla="*/ 2527300 h 2679700"/>
              <a:gd name="connsiteX35" fmla="*/ 2124307 w 4976203"/>
              <a:gd name="connsiteY35" fmla="*/ 2552700 h 2679700"/>
              <a:gd name="connsiteX36" fmla="*/ 1641707 w 4976203"/>
              <a:gd name="connsiteY36" fmla="*/ 2603500 h 2679700"/>
              <a:gd name="connsiteX37" fmla="*/ 1400407 w 4976203"/>
              <a:gd name="connsiteY37" fmla="*/ 2628900 h 2679700"/>
              <a:gd name="connsiteX38" fmla="*/ 1349607 w 4976203"/>
              <a:gd name="connsiteY38" fmla="*/ 2641600 h 2679700"/>
              <a:gd name="connsiteX39" fmla="*/ 1146407 w 4976203"/>
              <a:gd name="connsiteY39" fmla="*/ 2667000 h 2679700"/>
              <a:gd name="connsiteX40" fmla="*/ 1032107 w 4976203"/>
              <a:gd name="connsiteY40" fmla="*/ 2679700 h 2679700"/>
              <a:gd name="connsiteX41" fmla="*/ 92307 w 4976203"/>
              <a:gd name="connsiteY41" fmla="*/ 2628900 h 2679700"/>
              <a:gd name="connsiteX42" fmla="*/ 79607 w 4976203"/>
              <a:gd name="connsiteY42"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537307 w 4976203"/>
              <a:gd name="connsiteY7" fmla="*/ 419100 h 2679700"/>
              <a:gd name="connsiteX8" fmla="*/ 4638907 w 4976203"/>
              <a:gd name="connsiteY8" fmla="*/ 431800 h 2679700"/>
              <a:gd name="connsiteX9" fmla="*/ 4778607 w 4976203"/>
              <a:gd name="connsiteY9" fmla="*/ 469900 h 2679700"/>
              <a:gd name="connsiteX10" fmla="*/ 4867507 w 4976203"/>
              <a:gd name="connsiteY10" fmla="*/ 558800 h 2679700"/>
              <a:gd name="connsiteX11" fmla="*/ 4892907 w 4976203"/>
              <a:gd name="connsiteY11" fmla="*/ 609600 h 2679700"/>
              <a:gd name="connsiteX12" fmla="*/ 4918307 w 4976203"/>
              <a:gd name="connsiteY12" fmla="*/ 647700 h 2679700"/>
              <a:gd name="connsiteX13" fmla="*/ 4931007 w 4976203"/>
              <a:gd name="connsiteY13" fmla="*/ 685800 h 2679700"/>
              <a:gd name="connsiteX14" fmla="*/ 4956407 w 4976203"/>
              <a:gd name="connsiteY14" fmla="*/ 736600 h 2679700"/>
              <a:gd name="connsiteX15" fmla="*/ 4956407 w 4976203"/>
              <a:gd name="connsiteY15" fmla="*/ 1130300 h 2679700"/>
              <a:gd name="connsiteX16" fmla="*/ 4931007 w 4976203"/>
              <a:gd name="connsiteY16" fmla="*/ 1219200 h 2679700"/>
              <a:gd name="connsiteX17" fmla="*/ 4918307 w 4976203"/>
              <a:gd name="connsiteY17" fmla="*/ 1270000 h 2679700"/>
              <a:gd name="connsiteX18" fmla="*/ 4892907 w 4976203"/>
              <a:gd name="connsiteY18" fmla="*/ 1739900 h 2679700"/>
              <a:gd name="connsiteX19" fmla="*/ 4854807 w 4976203"/>
              <a:gd name="connsiteY19" fmla="*/ 1816100 h 2679700"/>
              <a:gd name="connsiteX20" fmla="*/ 4829407 w 4976203"/>
              <a:gd name="connsiteY20" fmla="*/ 1879600 h 2679700"/>
              <a:gd name="connsiteX21" fmla="*/ 4715107 w 4976203"/>
              <a:gd name="connsiteY21" fmla="*/ 1993900 h 2679700"/>
              <a:gd name="connsiteX22" fmla="*/ 4600807 w 4976203"/>
              <a:gd name="connsiteY22" fmla="*/ 2108200 h 2679700"/>
              <a:gd name="connsiteX23" fmla="*/ 4562707 w 4976203"/>
              <a:gd name="connsiteY23" fmla="*/ 2146300 h 2679700"/>
              <a:gd name="connsiteX24" fmla="*/ 4511907 w 4976203"/>
              <a:gd name="connsiteY24" fmla="*/ 2171700 h 2679700"/>
              <a:gd name="connsiteX25" fmla="*/ 4435707 w 4976203"/>
              <a:gd name="connsiteY25" fmla="*/ 2247900 h 2679700"/>
              <a:gd name="connsiteX26" fmla="*/ 4359507 w 4976203"/>
              <a:gd name="connsiteY26" fmla="*/ 2324100 h 2679700"/>
              <a:gd name="connsiteX27" fmla="*/ 4321407 w 4976203"/>
              <a:gd name="connsiteY27" fmla="*/ 2336800 h 2679700"/>
              <a:gd name="connsiteX28" fmla="*/ 4181707 w 4976203"/>
              <a:gd name="connsiteY28" fmla="*/ 2400300 h 2679700"/>
              <a:gd name="connsiteX29" fmla="*/ 4054707 w 4976203"/>
              <a:gd name="connsiteY29" fmla="*/ 2438400 h 2679700"/>
              <a:gd name="connsiteX30" fmla="*/ 3991207 w 4976203"/>
              <a:gd name="connsiteY30" fmla="*/ 2463800 h 2679700"/>
              <a:gd name="connsiteX31" fmla="*/ 3851507 w 4976203"/>
              <a:gd name="connsiteY31" fmla="*/ 2489200 h 2679700"/>
              <a:gd name="connsiteX32" fmla="*/ 2619607 w 4976203"/>
              <a:gd name="connsiteY32" fmla="*/ 2501900 h 2679700"/>
              <a:gd name="connsiteX33" fmla="*/ 2454507 w 4976203"/>
              <a:gd name="connsiteY33" fmla="*/ 2527300 h 2679700"/>
              <a:gd name="connsiteX34" fmla="*/ 2124307 w 4976203"/>
              <a:gd name="connsiteY34" fmla="*/ 2552700 h 2679700"/>
              <a:gd name="connsiteX35" fmla="*/ 1641707 w 4976203"/>
              <a:gd name="connsiteY35" fmla="*/ 2603500 h 2679700"/>
              <a:gd name="connsiteX36" fmla="*/ 1400407 w 4976203"/>
              <a:gd name="connsiteY36" fmla="*/ 2628900 h 2679700"/>
              <a:gd name="connsiteX37" fmla="*/ 1349607 w 4976203"/>
              <a:gd name="connsiteY37" fmla="*/ 2641600 h 2679700"/>
              <a:gd name="connsiteX38" fmla="*/ 1146407 w 4976203"/>
              <a:gd name="connsiteY38" fmla="*/ 2667000 h 2679700"/>
              <a:gd name="connsiteX39" fmla="*/ 1032107 w 4976203"/>
              <a:gd name="connsiteY39" fmla="*/ 2679700 h 2679700"/>
              <a:gd name="connsiteX40" fmla="*/ 92307 w 4976203"/>
              <a:gd name="connsiteY40" fmla="*/ 2628900 h 2679700"/>
              <a:gd name="connsiteX41" fmla="*/ 79607 w 4976203"/>
              <a:gd name="connsiteY41"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638907 w 4976203"/>
              <a:gd name="connsiteY7" fmla="*/ 431800 h 2679700"/>
              <a:gd name="connsiteX8" fmla="*/ 4778607 w 4976203"/>
              <a:gd name="connsiteY8" fmla="*/ 469900 h 2679700"/>
              <a:gd name="connsiteX9" fmla="*/ 4867507 w 4976203"/>
              <a:gd name="connsiteY9" fmla="*/ 558800 h 2679700"/>
              <a:gd name="connsiteX10" fmla="*/ 4892907 w 4976203"/>
              <a:gd name="connsiteY10" fmla="*/ 609600 h 2679700"/>
              <a:gd name="connsiteX11" fmla="*/ 4918307 w 4976203"/>
              <a:gd name="connsiteY11" fmla="*/ 647700 h 2679700"/>
              <a:gd name="connsiteX12" fmla="*/ 4931007 w 4976203"/>
              <a:gd name="connsiteY12" fmla="*/ 685800 h 2679700"/>
              <a:gd name="connsiteX13" fmla="*/ 4956407 w 4976203"/>
              <a:gd name="connsiteY13" fmla="*/ 736600 h 2679700"/>
              <a:gd name="connsiteX14" fmla="*/ 4956407 w 4976203"/>
              <a:gd name="connsiteY14" fmla="*/ 1130300 h 2679700"/>
              <a:gd name="connsiteX15" fmla="*/ 4931007 w 4976203"/>
              <a:gd name="connsiteY15" fmla="*/ 1219200 h 2679700"/>
              <a:gd name="connsiteX16" fmla="*/ 4918307 w 4976203"/>
              <a:gd name="connsiteY16" fmla="*/ 1270000 h 2679700"/>
              <a:gd name="connsiteX17" fmla="*/ 4892907 w 4976203"/>
              <a:gd name="connsiteY17" fmla="*/ 1739900 h 2679700"/>
              <a:gd name="connsiteX18" fmla="*/ 4854807 w 4976203"/>
              <a:gd name="connsiteY18" fmla="*/ 1816100 h 2679700"/>
              <a:gd name="connsiteX19" fmla="*/ 4829407 w 4976203"/>
              <a:gd name="connsiteY19" fmla="*/ 1879600 h 2679700"/>
              <a:gd name="connsiteX20" fmla="*/ 4715107 w 4976203"/>
              <a:gd name="connsiteY20" fmla="*/ 1993900 h 2679700"/>
              <a:gd name="connsiteX21" fmla="*/ 4600807 w 4976203"/>
              <a:gd name="connsiteY21" fmla="*/ 2108200 h 2679700"/>
              <a:gd name="connsiteX22" fmla="*/ 4562707 w 4976203"/>
              <a:gd name="connsiteY22" fmla="*/ 2146300 h 2679700"/>
              <a:gd name="connsiteX23" fmla="*/ 4511907 w 4976203"/>
              <a:gd name="connsiteY23" fmla="*/ 2171700 h 2679700"/>
              <a:gd name="connsiteX24" fmla="*/ 4435707 w 4976203"/>
              <a:gd name="connsiteY24" fmla="*/ 2247900 h 2679700"/>
              <a:gd name="connsiteX25" fmla="*/ 4359507 w 4976203"/>
              <a:gd name="connsiteY25" fmla="*/ 2324100 h 2679700"/>
              <a:gd name="connsiteX26" fmla="*/ 4321407 w 4976203"/>
              <a:gd name="connsiteY26" fmla="*/ 2336800 h 2679700"/>
              <a:gd name="connsiteX27" fmla="*/ 4181707 w 4976203"/>
              <a:gd name="connsiteY27" fmla="*/ 2400300 h 2679700"/>
              <a:gd name="connsiteX28" fmla="*/ 4054707 w 4976203"/>
              <a:gd name="connsiteY28" fmla="*/ 2438400 h 2679700"/>
              <a:gd name="connsiteX29" fmla="*/ 3991207 w 4976203"/>
              <a:gd name="connsiteY29" fmla="*/ 2463800 h 2679700"/>
              <a:gd name="connsiteX30" fmla="*/ 3851507 w 4976203"/>
              <a:gd name="connsiteY30" fmla="*/ 2489200 h 2679700"/>
              <a:gd name="connsiteX31" fmla="*/ 2619607 w 4976203"/>
              <a:gd name="connsiteY31" fmla="*/ 2501900 h 2679700"/>
              <a:gd name="connsiteX32" fmla="*/ 2454507 w 4976203"/>
              <a:gd name="connsiteY32" fmla="*/ 2527300 h 2679700"/>
              <a:gd name="connsiteX33" fmla="*/ 2124307 w 4976203"/>
              <a:gd name="connsiteY33" fmla="*/ 2552700 h 2679700"/>
              <a:gd name="connsiteX34" fmla="*/ 1641707 w 4976203"/>
              <a:gd name="connsiteY34" fmla="*/ 2603500 h 2679700"/>
              <a:gd name="connsiteX35" fmla="*/ 1400407 w 4976203"/>
              <a:gd name="connsiteY35" fmla="*/ 2628900 h 2679700"/>
              <a:gd name="connsiteX36" fmla="*/ 1349607 w 4976203"/>
              <a:gd name="connsiteY36" fmla="*/ 2641600 h 2679700"/>
              <a:gd name="connsiteX37" fmla="*/ 1146407 w 4976203"/>
              <a:gd name="connsiteY37" fmla="*/ 2667000 h 2679700"/>
              <a:gd name="connsiteX38" fmla="*/ 1032107 w 4976203"/>
              <a:gd name="connsiteY38" fmla="*/ 2679700 h 2679700"/>
              <a:gd name="connsiteX39" fmla="*/ 92307 w 4976203"/>
              <a:gd name="connsiteY39" fmla="*/ 2628900 h 2679700"/>
              <a:gd name="connsiteX40" fmla="*/ 79607 w 4976203"/>
              <a:gd name="connsiteY40"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892907 w 4956407"/>
              <a:gd name="connsiteY10" fmla="*/ 609600 h 2679700"/>
              <a:gd name="connsiteX11" fmla="*/ 4918307 w 4956407"/>
              <a:gd name="connsiteY11" fmla="*/ 647700 h 2679700"/>
              <a:gd name="connsiteX12" fmla="*/ 4931007 w 4956407"/>
              <a:gd name="connsiteY12" fmla="*/ 685800 h 2679700"/>
              <a:gd name="connsiteX13" fmla="*/ 4956407 w 4956407"/>
              <a:gd name="connsiteY13" fmla="*/ 1130300 h 2679700"/>
              <a:gd name="connsiteX14" fmla="*/ 4931007 w 4956407"/>
              <a:gd name="connsiteY14" fmla="*/ 1219200 h 2679700"/>
              <a:gd name="connsiteX15" fmla="*/ 4918307 w 4956407"/>
              <a:gd name="connsiteY15" fmla="*/ 1270000 h 2679700"/>
              <a:gd name="connsiteX16" fmla="*/ 4892907 w 4956407"/>
              <a:gd name="connsiteY16" fmla="*/ 1739900 h 2679700"/>
              <a:gd name="connsiteX17" fmla="*/ 4854807 w 4956407"/>
              <a:gd name="connsiteY17" fmla="*/ 1816100 h 2679700"/>
              <a:gd name="connsiteX18" fmla="*/ 4829407 w 4956407"/>
              <a:gd name="connsiteY18" fmla="*/ 1879600 h 2679700"/>
              <a:gd name="connsiteX19" fmla="*/ 4715107 w 4956407"/>
              <a:gd name="connsiteY19" fmla="*/ 1993900 h 2679700"/>
              <a:gd name="connsiteX20" fmla="*/ 4600807 w 4956407"/>
              <a:gd name="connsiteY20" fmla="*/ 2108200 h 2679700"/>
              <a:gd name="connsiteX21" fmla="*/ 4562707 w 4956407"/>
              <a:gd name="connsiteY21" fmla="*/ 2146300 h 2679700"/>
              <a:gd name="connsiteX22" fmla="*/ 4511907 w 4956407"/>
              <a:gd name="connsiteY22" fmla="*/ 2171700 h 2679700"/>
              <a:gd name="connsiteX23" fmla="*/ 4435707 w 4956407"/>
              <a:gd name="connsiteY23" fmla="*/ 2247900 h 2679700"/>
              <a:gd name="connsiteX24" fmla="*/ 4359507 w 4956407"/>
              <a:gd name="connsiteY24" fmla="*/ 2324100 h 2679700"/>
              <a:gd name="connsiteX25" fmla="*/ 4321407 w 4956407"/>
              <a:gd name="connsiteY25" fmla="*/ 2336800 h 2679700"/>
              <a:gd name="connsiteX26" fmla="*/ 4181707 w 4956407"/>
              <a:gd name="connsiteY26" fmla="*/ 2400300 h 2679700"/>
              <a:gd name="connsiteX27" fmla="*/ 4054707 w 4956407"/>
              <a:gd name="connsiteY27" fmla="*/ 2438400 h 2679700"/>
              <a:gd name="connsiteX28" fmla="*/ 3991207 w 4956407"/>
              <a:gd name="connsiteY28" fmla="*/ 2463800 h 2679700"/>
              <a:gd name="connsiteX29" fmla="*/ 3851507 w 4956407"/>
              <a:gd name="connsiteY29" fmla="*/ 2489200 h 2679700"/>
              <a:gd name="connsiteX30" fmla="*/ 2619607 w 4956407"/>
              <a:gd name="connsiteY30" fmla="*/ 2501900 h 2679700"/>
              <a:gd name="connsiteX31" fmla="*/ 2454507 w 4956407"/>
              <a:gd name="connsiteY31" fmla="*/ 2527300 h 2679700"/>
              <a:gd name="connsiteX32" fmla="*/ 2124307 w 4956407"/>
              <a:gd name="connsiteY32" fmla="*/ 2552700 h 2679700"/>
              <a:gd name="connsiteX33" fmla="*/ 1641707 w 4956407"/>
              <a:gd name="connsiteY33" fmla="*/ 2603500 h 2679700"/>
              <a:gd name="connsiteX34" fmla="*/ 1400407 w 4956407"/>
              <a:gd name="connsiteY34" fmla="*/ 2628900 h 2679700"/>
              <a:gd name="connsiteX35" fmla="*/ 1349607 w 4956407"/>
              <a:gd name="connsiteY35" fmla="*/ 2641600 h 2679700"/>
              <a:gd name="connsiteX36" fmla="*/ 1146407 w 4956407"/>
              <a:gd name="connsiteY36" fmla="*/ 2667000 h 2679700"/>
              <a:gd name="connsiteX37" fmla="*/ 1032107 w 4956407"/>
              <a:gd name="connsiteY37" fmla="*/ 2679700 h 2679700"/>
              <a:gd name="connsiteX38" fmla="*/ 92307 w 4956407"/>
              <a:gd name="connsiteY38" fmla="*/ 2628900 h 2679700"/>
              <a:gd name="connsiteX39" fmla="*/ 79607 w 4956407"/>
              <a:gd name="connsiteY39"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892907 w 4956407"/>
              <a:gd name="connsiteY10" fmla="*/ 609600 h 2679700"/>
              <a:gd name="connsiteX11" fmla="*/ 4931007 w 4956407"/>
              <a:gd name="connsiteY11" fmla="*/ 685800 h 2679700"/>
              <a:gd name="connsiteX12" fmla="*/ 4956407 w 4956407"/>
              <a:gd name="connsiteY12" fmla="*/ 1130300 h 2679700"/>
              <a:gd name="connsiteX13" fmla="*/ 4931007 w 4956407"/>
              <a:gd name="connsiteY13" fmla="*/ 1219200 h 2679700"/>
              <a:gd name="connsiteX14" fmla="*/ 4918307 w 4956407"/>
              <a:gd name="connsiteY14" fmla="*/ 1270000 h 2679700"/>
              <a:gd name="connsiteX15" fmla="*/ 4892907 w 4956407"/>
              <a:gd name="connsiteY15" fmla="*/ 1739900 h 2679700"/>
              <a:gd name="connsiteX16" fmla="*/ 4854807 w 4956407"/>
              <a:gd name="connsiteY16" fmla="*/ 1816100 h 2679700"/>
              <a:gd name="connsiteX17" fmla="*/ 4829407 w 4956407"/>
              <a:gd name="connsiteY17" fmla="*/ 1879600 h 2679700"/>
              <a:gd name="connsiteX18" fmla="*/ 4715107 w 4956407"/>
              <a:gd name="connsiteY18" fmla="*/ 1993900 h 2679700"/>
              <a:gd name="connsiteX19" fmla="*/ 4600807 w 4956407"/>
              <a:gd name="connsiteY19" fmla="*/ 2108200 h 2679700"/>
              <a:gd name="connsiteX20" fmla="*/ 4562707 w 4956407"/>
              <a:gd name="connsiteY20" fmla="*/ 2146300 h 2679700"/>
              <a:gd name="connsiteX21" fmla="*/ 4511907 w 4956407"/>
              <a:gd name="connsiteY21" fmla="*/ 2171700 h 2679700"/>
              <a:gd name="connsiteX22" fmla="*/ 4435707 w 4956407"/>
              <a:gd name="connsiteY22" fmla="*/ 2247900 h 2679700"/>
              <a:gd name="connsiteX23" fmla="*/ 4359507 w 4956407"/>
              <a:gd name="connsiteY23" fmla="*/ 2324100 h 2679700"/>
              <a:gd name="connsiteX24" fmla="*/ 4321407 w 4956407"/>
              <a:gd name="connsiteY24" fmla="*/ 2336800 h 2679700"/>
              <a:gd name="connsiteX25" fmla="*/ 4181707 w 4956407"/>
              <a:gd name="connsiteY25" fmla="*/ 2400300 h 2679700"/>
              <a:gd name="connsiteX26" fmla="*/ 4054707 w 4956407"/>
              <a:gd name="connsiteY26" fmla="*/ 2438400 h 2679700"/>
              <a:gd name="connsiteX27" fmla="*/ 3991207 w 4956407"/>
              <a:gd name="connsiteY27" fmla="*/ 2463800 h 2679700"/>
              <a:gd name="connsiteX28" fmla="*/ 3851507 w 4956407"/>
              <a:gd name="connsiteY28" fmla="*/ 2489200 h 2679700"/>
              <a:gd name="connsiteX29" fmla="*/ 2619607 w 4956407"/>
              <a:gd name="connsiteY29" fmla="*/ 2501900 h 2679700"/>
              <a:gd name="connsiteX30" fmla="*/ 2454507 w 4956407"/>
              <a:gd name="connsiteY30" fmla="*/ 2527300 h 2679700"/>
              <a:gd name="connsiteX31" fmla="*/ 2124307 w 4956407"/>
              <a:gd name="connsiteY31" fmla="*/ 2552700 h 2679700"/>
              <a:gd name="connsiteX32" fmla="*/ 1641707 w 4956407"/>
              <a:gd name="connsiteY32" fmla="*/ 2603500 h 2679700"/>
              <a:gd name="connsiteX33" fmla="*/ 1400407 w 4956407"/>
              <a:gd name="connsiteY33" fmla="*/ 2628900 h 2679700"/>
              <a:gd name="connsiteX34" fmla="*/ 1349607 w 4956407"/>
              <a:gd name="connsiteY34" fmla="*/ 2641600 h 2679700"/>
              <a:gd name="connsiteX35" fmla="*/ 1146407 w 4956407"/>
              <a:gd name="connsiteY35" fmla="*/ 2667000 h 2679700"/>
              <a:gd name="connsiteX36" fmla="*/ 1032107 w 4956407"/>
              <a:gd name="connsiteY36" fmla="*/ 2679700 h 2679700"/>
              <a:gd name="connsiteX37" fmla="*/ 92307 w 4956407"/>
              <a:gd name="connsiteY37" fmla="*/ 2628900 h 2679700"/>
              <a:gd name="connsiteX38" fmla="*/ 79607 w 4956407"/>
              <a:gd name="connsiteY38"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931007 w 4956407"/>
              <a:gd name="connsiteY10" fmla="*/ 685800 h 2679700"/>
              <a:gd name="connsiteX11" fmla="*/ 4956407 w 4956407"/>
              <a:gd name="connsiteY11" fmla="*/ 1130300 h 2679700"/>
              <a:gd name="connsiteX12" fmla="*/ 4931007 w 4956407"/>
              <a:gd name="connsiteY12" fmla="*/ 1219200 h 2679700"/>
              <a:gd name="connsiteX13" fmla="*/ 4918307 w 4956407"/>
              <a:gd name="connsiteY13" fmla="*/ 1270000 h 2679700"/>
              <a:gd name="connsiteX14" fmla="*/ 4892907 w 4956407"/>
              <a:gd name="connsiteY14" fmla="*/ 1739900 h 2679700"/>
              <a:gd name="connsiteX15" fmla="*/ 4854807 w 4956407"/>
              <a:gd name="connsiteY15" fmla="*/ 1816100 h 2679700"/>
              <a:gd name="connsiteX16" fmla="*/ 4829407 w 4956407"/>
              <a:gd name="connsiteY16" fmla="*/ 1879600 h 2679700"/>
              <a:gd name="connsiteX17" fmla="*/ 4715107 w 4956407"/>
              <a:gd name="connsiteY17" fmla="*/ 1993900 h 2679700"/>
              <a:gd name="connsiteX18" fmla="*/ 4600807 w 4956407"/>
              <a:gd name="connsiteY18" fmla="*/ 2108200 h 2679700"/>
              <a:gd name="connsiteX19" fmla="*/ 4562707 w 4956407"/>
              <a:gd name="connsiteY19" fmla="*/ 2146300 h 2679700"/>
              <a:gd name="connsiteX20" fmla="*/ 4511907 w 4956407"/>
              <a:gd name="connsiteY20" fmla="*/ 2171700 h 2679700"/>
              <a:gd name="connsiteX21" fmla="*/ 4435707 w 4956407"/>
              <a:gd name="connsiteY21" fmla="*/ 2247900 h 2679700"/>
              <a:gd name="connsiteX22" fmla="*/ 4359507 w 4956407"/>
              <a:gd name="connsiteY22" fmla="*/ 2324100 h 2679700"/>
              <a:gd name="connsiteX23" fmla="*/ 4321407 w 4956407"/>
              <a:gd name="connsiteY23" fmla="*/ 2336800 h 2679700"/>
              <a:gd name="connsiteX24" fmla="*/ 4181707 w 4956407"/>
              <a:gd name="connsiteY24" fmla="*/ 2400300 h 2679700"/>
              <a:gd name="connsiteX25" fmla="*/ 4054707 w 4956407"/>
              <a:gd name="connsiteY25" fmla="*/ 2438400 h 2679700"/>
              <a:gd name="connsiteX26" fmla="*/ 3991207 w 4956407"/>
              <a:gd name="connsiteY26" fmla="*/ 2463800 h 2679700"/>
              <a:gd name="connsiteX27" fmla="*/ 3851507 w 4956407"/>
              <a:gd name="connsiteY27" fmla="*/ 2489200 h 2679700"/>
              <a:gd name="connsiteX28" fmla="*/ 2619607 w 4956407"/>
              <a:gd name="connsiteY28" fmla="*/ 2501900 h 2679700"/>
              <a:gd name="connsiteX29" fmla="*/ 2454507 w 4956407"/>
              <a:gd name="connsiteY29" fmla="*/ 2527300 h 2679700"/>
              <a:gd name="connsiteX30" fmla="*/ 2124307 w 4956407"/>
              <a:gd name="connsiteY30" fmla="*/ 2552700 h 2679700"/>
              <a:gd name="connsiteX31" fmla="*/ 1641707 w 4956407"/>
              <a:gd name="connsiteY31" fmla="*/ 2603500 h 2679700"/>
              <a:gd name="connsiteX32" fmla="*/ 1400407 w 4956407"/>
              <a:gd name="connsiteY32" fmla="*/ 2628900 h 2679700"/>
              <a:gd name="connsiteX33" fmla="*/ 1349607 w 4956407"/>
              <a:gd name="connsiteY33" fmla="*/ 2641600 h 2679700"/>
              <a:gd name="connsiteX34" fmla="*/ 1146407 w 4956407"/>
              <a:gd name="connsiteY34" fmla="*/ 2667000 h 2679700"/>
              <a:gd name="connsiteX35" fmla="*/ 1032107 w 4956407"/>
              <a:gd name="connsiteY35" fmla="*/ 2679700 h 2679700"/>
              <a:gd name="connsiteX36" fmla="*/ 92307 w 4956407"/>
              <a:gd name="connsiteY36" fmla="*/ 2628900 h 2679700"/>
              <a:gd name="connsiteX37" fmla="*/ 79607 w 4956407"/>
              <a:gd name="connsiteY37" fmla="*/ 0 h 2679700"/>
              <a:gd name="connsiteX0" fmla="*/ 79607 w 4956616"/>
              <a:gd name="connsiteY0" fmla="*/ 0 h 2679700"/>
              <a:gd name="connsiteX1" fmla="*/ 600307 w 4956616"/>
              <a:gd name="connsiteY1" fmla="*/ 25400 h 2679700"/>
              <a:gd name="connsiteX2" fmla="*/ 1235307 w 4956616"/>
              <a:gd name="connsiteY2" fmla="*/ 88900 h 2679700"/>
              <a:gd name="connsiteX3" fmla="*/ 2073507 w 4956616"/>
              <a:gd name="connsiteY3" fmla="*/ 165100 h 2679700"/>
              <a:gd name="connsiteX4" fmla="*/ 2657707 w 4956616"/>
              <a:gd name="connsiteY4" fmla="*/ 215900 h 2679700"/>
              <a:gd name="connsiteX5" fmla="*/ 3445107 w 4956616"/>
              <a:gd name="connsiteY5" fmla="*/ 241300 h 2679700"/>
              <a:gd name="connsiteX6" fmla="*/ 4029307 w 4956616"/>
              <a:gd name="connsiteY6" fmla="*/ 355600 h 2679700"/>
              <a:gd name="connsiteX7" fmla="*/ 4638907 w 4956616"/>
              <a:gd name="connsiteY7" fmla="*/ 431800 h 2679700"/>
              <a:gd name="connsiteX8" fmla="*/ 4778607 w 4956616"/>
              <a:gd name="connsiteY8" fmla="*/ 469900 h 2679700"/>
              <a:gd name="connsiteX9" fmla="*/ 4931007 w 4956616"/>
              <a:gd name="connsiteY9" fmla="*/ 685800 h 2679700"/>
              <a:gd name="connsiteX10" fmla="*/ 4956407 w 4956616"/>
              <a:gd name="connsiteY10" fmla="*/ 1130300 h 2679700"/>
              <a:gd name="connsiteX11" fmla="*/ 4931007 w 4956616"/>
              <a:gd name="connsiteY11" fmla="*/ 1219200 h 2679700"/>
              <a:gd name="connsiteX12" fmla="*/ 4918307 w 4956616"/>
              <a:gd name="connsiteY12" fmla="*/ 1270000 h 2679700"/>
              <a:gd name="connsiteX13" fmla="*/ 4892907 w 4956616"/>
              <a:gd name="connsiteY13" fmla="*/ 1739900 h 2679700"/>
              <a:gd name="connsiteX14" fmla="*/ 4854807 w 4956616"/>
              <a:gd name="connsiteY14" fmla="*/ 1816100 h 2679700"/>
              <a:gd name="connsiteX15" fmla="*/ 4829407 w 4956616"/>
              <a:gd name="connsiteY15" fmla="*/ 1879600 h 2679700"/>
              <a:gd name="connsiteX16" fmla="*/ 4715107 w 4956616"/>
              <a:gd name="connsiteY16" fmla="*/ 1993900 h 2679700"/>
              <a:gd name="connsiteX17" fmla="*/ 4600807 w 4956616"/>
              <a:gd name="connsiteY17" fmla="*/ 2108200 h 2679700"/>
              <a:gd name="connsiteX18" fmla="*/ 4562707 w 4956616"/>
              <a:gd name="connsiteY18" fmla="*/ 2146300 h 2679700"/>
              <a:gd name="connsiteX19" fmla="*/ 4511907 w 4956616"/>
              <a:gd name="connsiteY19" fmla="*/ 2171700 h 2679700"/>
              <a:gd name="connsiteX20" fmla="*/ 4435707 w 4956616"/>
              <a:gd name="connsiteY20" fmla="*/ 2247900 h 2679700"/>
              <a:gd name="connsiteX21" fmla="*/ 4359507 w 4956616"/>
              <a:gd name="connsiteY21" fmla="*/ 2324100 h 2679700"/>
              <a:gd name="connsiteX22" fmla="*/ 4321407 w 4956616"/>
              <a:gd name="connsiteY22" fmla="*/ 2336800 h 2679700"/>
              <a:gd name="connsiteX23" fmla="*/ 4181707 w 4956616"/>
              <a:gd name="connsiteY23" fmla="*/ 2400300 h 2679700"/>
              <a:gd name="connsiteX24" fmla="*/ 4054707 w 4956616"/>
              <a:gd name="connsiteY24" fmla="*/ 2438400 h 2679700"/>
              <a:gd name="connsiteX25" fmla="*/ 3991207 w 4956616"/>
              <a:gd name="connsiteY25" fmla="*/ 2463800 h 2679700"/>
              <a:gd name="connsiteX26" fmla="*/ 3851507 w 4956616"/>
              <a:gd name="connsiteY26" fmla="*/ 2489200 h 2679700"/>
              <a:gd name="connsiteX27" fmla="*/ 2619607 w 4956616"/>
              <a:gd name="connsiteY27" fmla="*/ 2501900 h 2679700"/>
              <a:gd name="connsiteX28" fmla="*/ 2454507 w 4956616"/>
              <a:gd name="connsiteY28" fmla="*/ 2527300 h 2679700"/>
              <a:gd name="connsiteX29" fmla="*/ 2124307 w 4956616"/>
              <a:gd name="connsiteY29" fmla="*/ 2552700 h 2679700"/>
              <a:gd name="connsiteX30" fmla="*/ 1641707 w 4956616"/>
              <a:gd name="connsiteY30" fmla="*/ 2603500 h 2679700"/>
              <a:gd name="connsiteX31" fmla="*/ 1400407 w 4956616"/>
              <a:gd name="connsiteY31" fmla="*/ 2628900 h 2679700"/>
              <a:gd name="connsiteX32" fmla="*/ 1349607 w 4956616"/>
              <a:gd name="connsiteY32" fmla="*/ 2641600 h 2679700"/>
              <a:gd name="connsiteX33" fmla="*/ 1146407 w 4956616"/>
              <a:gd name="connsiteY33" fmla="*/ 2667000 h 2679700"/>
              <a:gd name="connsiteX34" fmla="*/ 1032107 w 4956616"/>
              <a:gd name="connsiteY34" fmla="*/ 2679700 h 2679700"/>
              <a:gd name="connsiteX35" fmla="*/ 92307 w 4956616"/>
              <a:gd name="connsiteY35" fmla="*/ 2628900 h 2679700"/>
              <a:gd name="connsiteX36" fmla="*/ 79607 w 4956616"/>
              <a:gd name="connsiteY36" fmla="*/ 0 h 2679700"/>
              <a:gd name="connsiteX0" fmla="*/ 79607 w 4963558"/>
              <a:gd name="connsiteY0" fmla="*/ 0 h 2679700"/>
              <a:gd name="connsiteX1" fmla="*/ 600307 w 4963558"/>
              <a:gd name="connsiteY1" fmla="*/ 25400 h 2679700"/>
              <a:gd name="connsiteX2" fmla="*/ 1235307 w 4963558"/>
              <a:gd name="connsiteY2" fmla="*/ 88900 h 2679700"/>
              <a:gd name="connsiteX3" fmla="*/ 2073507 w 4963558"/>
              <a:gd name="connsiteY3" fmla="*/ 165100 h 2679700"/>
              <a:gd name="connsiteX4" fmla="*/ 2657707 w 4963558"/>
              <a:gd name="connsiteY4" fmla="*/ 215900 h 2679700"/>
              <a:gd name="connsiteX5" fmla="*/ 3445107 w 4963558"/>
              <a:gd name="connsiteY5" fmla="*/ 241300 h 2679700"/>
              <a:gd name="connsiteX6" fmla="*/ 4029307 w 4963558"/>
              <a:gd name="connsiteY6" fmla="*/ 355600 h 2679700"/>
              <a:gd name="connsiteX7" fmla="*/ 4638907 w 4963558"/>
              <a:gd name="connsiteY7" fmla="*/ 431800 h 2679700"/>
              <a:gd name="connsiteX8" fmla="*/ 4931007 w 4963558"/>
              <a:gd name="connsiteY8" fmla="*/ 685800 h 2679700"/>
              <a:gd name="connsiteX9" fmla="*/ 4956407 w 4963558"/>
              <a:gd name="connsiteY9" fmla="*/ 1130300 h 2679700"/>
              <a:gd name="connsiteX10" fmla="*/ 4931007 w 4963558"/>
              <a:gd name="connsiteY10" fmla="*/ 1219200 h 2679700"/>
              <a:gd name="connsiteX11" fmla="*/ 4918307 w 4963558"/>
              <a:gd name="connsiteY11" fmla="*/ 1270000 h 2679700"/>
              <a:gd name="connsiteX12" fmla="*/ 4892907 w 4963558"/>
              <a:gd name="connsiteY12" fmla="*/ 1739900 h 2679700"/>
              <a:gd name="connsiteX13" fmla="*/ 4854807 w 4963558"/>
              <a:gd name="connsiteY13" fmla="*/ 1816100 h 2679700"/>
              <a:gd name="connsiteX14" fmla="*/ 4829407 w 4963558"/>
              <a:gd name="connsiteY14" fmla="*/ 1879600 h 2679700"/>
              <a:gd name="connsiteX15" fmla="*/ 4715107 w 4963558"/>
              <a:gd name="connsiteY15" fmla="*/ 1993900 h 2679700"/>
              <a:gd name="connsiteX16" fmla="*/ 4600807 w 4963558"/>
              <a:gd name="connsiteY16" fmla="*/ 2108200 h 2679700"/>
              <a:gd name="connsiteX17" fmla="*/ 4562707 w 4963558"/>
              <a:gd name="connsiteY17" fmla="*/ 2146300 h 2679700"/>
              <a:gd name="connsiteX18" fmla="*/ 4511907 w 4963558"/>
              <a:gd name="connsiteY18" fmla="*/ 2171700 h 2679700"/>
              <a:gd name="connsiteX19" fmla="*/ 4435707 w 4963558"/>
              <a:gd name="connsiteY19" fmla="*/ 2247900 h 2679700"/>
              <a:gd name="connsiteX20" fmla="*/ 4359507 w 4963558"/>
              <a:gd name="connsiteY20" fmla="*/ 2324100 h 2679700"/>
              <a:gd name="connsiteX21" fmla="*/ 4321407 w 4963558"/>
              <a:gd name="connsiteY21" fmla="*/ 2336800 h 2679700"/>
              <a:gd name="connsiteX22" fmla="*/ 4181707 w 4963558"/>
              <a:gd name="connsiteY22" fmla="*/ 2400300 h 2679700"/>
              <a:gd name="connsiteX23" fmla="*/ 4054707 w 4963558"/>
              <a:gd name="connsiteY23" fmla="*/ 2438400 h 2679700"/>
              <a:gd name="connsiteX24" fmla="*/ 3991207 w 4963558"/>
              <a:gd name="connsiteY24" fmla="*/ 2463800 h 2679700"/>
              <a:gd name="connsiteX25" fmla="*/ 3851507 w 4963558"/>
              <a:gd name="connsiteY25" fmla="*/ 2489200 h 2679700"/>
              <a:gd name="connsiteX26" fmla="*/ 2619607 w 4963558"/>
              <a:gd name="connsiteY26" fmla="*/ 2501900 h 2679700"/>
              <a:gd name="connsiteX27" fmla="*/ 2454507 w 4963558"/>
              <a:gd name="connsiteY27" fmla="*/ 2527300 h 2679700"/>
              <a:gd name="connsiteX28" fmla="*/ 2124307 w 4963558"/>
              <a:gd name="connsiteY28" fmla="*/ 2552700 h 2679700"/>
              <a:gd name="connsiteX29" fmla="*/ 1641707 w 4963558"/>
              <a:gd name="connsiteY29" fmla="*/ 2603500 h 2679700"/>
              <a:gd name="connsiteX30" fmla="*/ 1400407 w 4963558"/>
              <a:gd name="connsiteY30" fmla="*/ 2628900 h 2679700"/>
              <a:gd name="connsiteX31" fmla="*/ 1349607 w 4963558"/>
              <a:gd name="connsiteY31" fmla="*/ 2641600 h 2679700"/>
              <a:gd name="connsiteX32" fmla="*/ 1146407 w 4963558"/>
              <a:gd name="connsiteY32" fmla="*/ 2667000 h 2679700"/>
              <a:gd name="connsiteX33" fmla="*/ 1032107 w 4963558"/>
              <a:gd name="connsiteY33" fmla="*/ 2679700 h 2679700"/>
              <a:gd name="connsiteX34" fmla="*/ 92307 w 4963558"/>
              <a:gd name="connsiteY34" fmla="*/ 2628900 h 2679700"/>
              <a:gd name="connsiteX35" fmla="*/ 79607 w 4963558"/>
              <a:gd name="connsiteY35" fmla="*/ 0 h 2679700"/>
              <a:gd name="connsiteX0" fmla="*/ 79607 w 4963558"/>
              <a:gd name="connsiteY0" fmla="*/ 0 h 2679700"/>
              <a:gd name="connsiteX1" fmla="*/ 600307 w 4963558"/>
              <a:gd name="connsiteY1" fmla="*/ 25400 h 2679700"/>
              <a:gd name="connsiteX2" fmla="*/ 1235307 w 4963558"/>
              <a:gd name="connsiteY2" fmla="*/ 88900 h 2679700"/>
              <a:gd name="connsiteX3" fmla="*/ 2073507 w 4963558"/>
              <a:gd name="connsiteY3" fmla="*/ 165100 h 2679700"/>
              <a:gd name="connsiteX4" fmla="*/ 2657707 w 4963558"/>
              <a:gd name="connsiteY4" fmla="*/ 215900 h 2679700"/>
              <a:gd name="connsiteX5" fmla="*/ 3445107 w 4963558"/>
              <a:gd name="connsiteY5" fmla="*/ 241300 h 2679700"/>
              <a:gd name="connsiteX6" fmla="*/ 4029307 w 4963558"/>
              <a:gd name="connsiteY6" fmla="*/ 355600 h 2679700"/>
              <a:gd name="connsiteX7" fmla="*/ 4638907 w 4963558"/>
              <a:gd name="connsiteY7" fmla="*/ 431800 h 2679700"/>
              <a:gd name="connsiteX8" fmla="*/ 4931007 w 4963558"/>
              <a:gd name="connsiteY8" fmla="*/ 685800 h 2679700"/>
              <a:gd name="connsiteX9" fmla="*/ 4956407 w 4963558"/>
              <a:gd name="connsiteY9" fmla="*/ 1130300 h 2679700"/>
              <a:gd name="connsiteX10" fmla="*/ 4931007 w 4963558"/>
              <a:gd name="connsiteY10" fmla="*/ 1219200 h 2679700"/>
              <a:gd name="connsiteX11" fmla="*/ 4892907 w 4963558"/>
              <a:gd name="connsiteY11" fmla="*/ 1739900 h 2679700"/>
              <a:gd name="connsiteX12" fmla="*/ 4854807 w 4963558"/>
              <a:gd name="connsiteY12" fmla="*/ 1816100 h 2679700"/>
              <a:gd name="connsiteX13" fmla="*/ 4829407 w 4963558"/>
              <a:gd name="connsiteY13" fmla="*/ 1879600 h 2679700"/>
              <a:gd name="connsiteX14" fmla="*/ 4715107 w 4963558"/>
              <a:gd name="connsiteY14" fmla="*/ 1993900 h 2679700"/>
              <a:gd name="connsiteX15" fmla="*/ 4600807 w 4963558"/>
              <a:gd name="connsiteY15" fmla="*/ 2108200 h 2679700"/>
              <a:gd name="connsiteX16" fmla="*/ 4562707 w 4963558"/>
              <a:gd name="connsiteY16" fmla="*/ 2146300 h 2679700"/>
              <a:gd name="connsiteX17" fmla="*/ 4511907 w 4963558"/>
              <a:gd name="connsiteY17" fmla="*/ 2171700 h 2679700"/>
              <a:gd name="connsiteX18" fmla="*/ 4435707 w 4963558"/>
              <a:gd name="connsiteY18" fmla="*/ 2247900 h 2679700"/>
              <a:gd name="connsiteX19" fmla="*/ 4359507 w 4963558"/>
              <a:gd name="connsiteY19" fmla="*/ 2324100 h 2679700"/>
              <a:gd name="connsiteX20" fmla="*/ 4321407 w 4963558"/>
              <a:gd name="connsiteY20" fmla="*/ 2336800 h 2679700"/>
              <a:gd name="connsiteX21" fmla="*/ 4181707 w 4963558"/>
              <a:gd name="connsiteY21" fmla="*/ 2400300 h 2679700"/>
              <a:gd name="connsiteX22" fmla="*/ 4054707 w 4963558"/>
              <a:gd name="connsiteY22" fmla="*/ 2438400 h 2679700"/>
              <a:gd name="connsiteX23" fmla="*/ 3991207 w 4963558"/>
              <a:gd name="connsiteY23" fmla="*/ 2463800 h 2679700"/>
              <a:gd name="connsiteX24" fmla="*/ 3851507 w 4963558"/>
              <a:gd name="connsiteY24" fmla="*/ 2489200 h 2679700"/>
              <a:gd name="connsiteX25" fmla="*/ 2619607 w 4963558"/>
              <a:gd name="connsiteY25" fmla="*/ 2501900 h 2679700"/>
              <a:gd name="connsiteX26" fmla="*/ 2454507 w 4963558"/>
              <a:gd name="connsiteY26" fmla="*/ 2527300 h 2679700"/>
              <a:gd name="connsiteX27" fmla="*/ 2124307 w 4963558"/>
              <a:gd name="connsiteY27" fmla="*/ 2552700 h 2679700"/>
              <a:gd name="connsiteX28" fmla="*/ 1641707 w 4963558"/>
              <a:gd name="connsiteY28" fmla="*/ 2603500 h 2679700"/>
              <a:gd name="connsiteX29" fmla="*/ 1400407 w 4963558"/>
              <a:gd name="connsiteY29" fmla="*/ 2628900 h 2679700"/>
              <a:gd name="connsiteX30" fmla="*/ 1349607 w 4963558"/>
              <a:gd name="connsiteY30" fmla="*/ 2641600 h 2679700"/>
              <a:gd name="connsiteX31" fmla="*/ 1146407 w 4963558"/>
              <a:gd name="connsiteY31" fmla="*/ 2667000 h 2679700"/>
              <a:gd name="connsiteX32" fmla="*/ 1032107 w 4963558"/>
              <a:gd name="connsiteY32" fmla="*/ 2679700 h 2679700"/>
              <a:gd name="connsiteX33" fmla="*/ 92307 w 4963558"/>
              <a:gd name="connsiteY33" fmla="*/ 2628900 h 2679700"/>
              <a:gd name="connsiteX34" fmla="*/ 79607 w 4963558"/>
              <a:gd name="connsiteY34"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854807 w 4965960"/>
              <a:gd name="connsiteY11" fmla="*/ 1816100 h 2679700"/>
              <a:gd name="connsiteX12" fmla="*/ 4829407 w 4965960"/>
              <a:gd name="connsiteY12" fmla="*/ 1879600 h 2679700"/>
              <a:gd name="connsiteX13" fmla="*/ 4715107 w 4965960"/>
              <a:gd name="connsiteY13" fmla="*/ 1993900 h 2679700"/>
              <a:gd name="connsiteX14" fmla="*/ 4600807 w 4965960"/>
              <a:gd name="connsiteY14" fmla="*/ 2108200 h 2679700"/>
              <a:gd name="connsiteX15" fmla="*/ 4562707 w 4965960"/>
              <a:gd name="connsiteY15" fmla="*/ 2146300 h 2679700"/>
              <a:gd name="connsiteX16" fmla="*/ 4511907 w 4965960"/>
              <a:gd name="connsiteY16" fmla="*/ 2171700 h 2679700"/>
              <a:gd name="connsiteX17" fmla="*/ 4435707 w 4965960"/>
              <a:gd name="connsiteY17" fmla="*/ 2247900 h 2679700"/>
              <a:gd name="connsiteX18" fmla="*/ 4359507 w 4965960"/>
              <a:gd name="connsiteY18" fmla="*/ 2324100 h 2679700"/>
              <a:gd name="connsiteX19" fmla="*/ 4321407 w 4965960"/>
              <a:gd name="connsiteY19" fmla="*/ 2336800 h 2679700"/>
              <a:gd name="connsiteX20" fmla="*/ 4181707 w 4965960"/>
              <a:gd name="connsiteY20" fmla="*/ 2400300 h 2679700"/>
              <a:gd name="connsiteX21" fmla="*/ 4054707 w 4965960"/>
              <a:gd name="connsiteY21" fmla="*/ 2438400 h 2679700"/>
              <a:gd name="connsiteX22" fmla="*/ 3991207 w 4965960"/>
              <a:gd name="connsiteY22" fmla="*/ 2463800 h 2679700"/>
              <a:gd name="connsiteX23" fmla="*/ 3851507 w 4965960"/>
              <a:gd name="connsiteY23" fmla="*/ 2489200 h 2679700"/>
              <a:gd name="connsiteX24" fmla="*/ 2619607 w 4965960"/>
              <a:gd name="connsiteY24" fmla="*/ 2501900 h 2679700"/>
              <a:gd name="connsiteX25" fmla="*/ 2454507 w 4965960"/>
              <a:gd name="connsiteY25" fmla="*/ 2527300 h 2679700"/>
              <a:gd name="connsiteX26" fmla="*/ 2124307 w 4965960"/>
              <a:gd name="connsiteY26" fmla="*/ 2552700 h 2679700"/>
              <a:gd name="connsiteX27" fmla="*/ 1641707 w 4965960"/>
              <a:gd name="connsiteY27" fmla="*/ 2603500 h 2679700"/>
              <a:gd name="connsiteX28" fmla="*/ 1400407 w 4965960"/>
              <a:gd name="connsiteY28" fmla="*/ 2628900 h 2679700"/>
              <a:gd name="connsiteX29" fmla="*/ 1349607 w 4965960"/>
              <a:gd name="connsiteY29" fmla="*/ 2641600 h 2679700"/>
              <a:gd name="connsiteX30" fmla="*/ 1146407 w 4965960"/>
              <a:gd name="connsiteY30" fmla="*/ 2667000 h 2679700"/>
              <a:gd name="connsiteX31" fmla="*/ 1032107 w 4965960"/>
              <a:gd name="connsiteY31" fmla="*/ 2679700 h 2679700"/>
              <a:gd name="connsiteX32" fmla="*/ 92307 w 4965960"/>
              <a:gd name="connsiteY32" fmla="*/ 2628900 h 2679700"/>
              <a:gd name="connsiteX33" fmla="*/ 79607 w 4965960"/>
              <a:gd name="connsiteY33"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829407 w 4965960"/>
              <a:gd name="connsiteY11" fmla="*/ 1879600 h 2679700"/>
              <a:gd name="connsiteX12" fmla="*/ 4715107 w 4965960"/>
              <a:gd name="connsiteY12" fmla="*/ 1993900 h 2679700"/>
              <a:gd name="connsiteX13" fmla="*/ 4600807 w 4965960"/>
              <a:gd name="connsiteY13" fmla="*/ 2108200 h 2679700"/>
              <a:gd name="connsiteX14" fmla="*/ 4562707 w 4965960"/>
              <a:gd name="connsiteY14" fmla="*/ 2146300 h 2679700"/>
              <a:gd name="connsiteX15" fmla="*/ 4511907 w 4965960"/>
              <a:gd name="connsiteY15" fmla="*/ 2171700 h 2679700"/>
              <a:gd name="connsiteX16" fmla="*/ 4435707 w 4965960"/>
              <a:gd name="connsiteY16" fmla="*/ 2247900 h 2679700"/>
              <a:gd name="connsiteX17" fmla="*/ 4359507 w 4965960"/>
              <a:gd name="connsiteY17" fmla="*/ 2324100 h 2679700"/>
              <a:gd name="connsiteX18" fmla="*/ 4321407 w 4965960"/>
              <a:gd name="connsiteY18" fmla="*/ 2336800 h 2679700"/>
              <a:gd name="connsiteX19" fmla="*/ 4181707 w 4965960"/>
              <a:gd name="connsiteY19" fmla="*/ 2400300 h 2679700"/>
              <a:gd name="connsiteX20" fmla="*/ 4054707 w 4965960"/>
              <a:gd name="connsiteY20" fmla="*/ 2438400 h 2679700"/>
              <a:gd name="connsiteX21" fmla="*/ 3991207 w 4965960"/>
              <a:gd name="connsiteY21" fmla="*/ 2463800 h 2679700"/>
              <a:gd name="connsiteX22" fmla="*/ 3851507 w 4965960"/>
              <a:gd name="connsiteY22" fmla="*/ 2489200 h 2679700"/>
              <a:gd name="connsiteX23" fmla="*/ 2619607 w 4965960"/>
              <a:gd name="connsiteY23" fmla="*/ 2501900 h 2679700"/>
              <a:gd name="connsiteX24" fmla="*/ 2454507 w 4965960"/>
              <a:gd name="connsiteY24" fmla="*/ 2527300 h 2679700"/>
              <a:gd name="connsiteX25" fmla="*/ 2124307 w 4965960"/>
              <a:gd name="connsiteY25" fmla="*/ 2552700 h 2679700"/>
              <a:gd name="connsiteX26" fmla="*/ 1641707 w 4965960"/>
              <a:gd name="connsiteY26" fmla="*/ 2603500 h 2679700"/>
              <a:gd name="connsiteX27" fmla="*/ 1400407 w 4965960"/>
              <a:gd name="connsiteY27" fmla="*/ 2628900 h 2679700"/>
              <a:gd name="connsiteX28" fmla="*/ 1349607 w 4965960"/>
              <a:gd name="connsiteY28" fmla="*/ 2641600 h 2679700"/>
              <a:gd name="connsiteX29" fmla="*/ 1146407 w 4965960"/>
              <a:gd name="connsiteY29" fmla="*/ 2667000 h 2679700"/>
              <a:gd name="connsiteX30" fmla="*/ 1032107 w 4965960"/>
              <a:gd name="connsiteY30" fmla="*/ 2679700 h 2679700"/>
              <a:gd name="connsiteX31" fmla="*/ 92307 w 4965960"/>
              <a:gd name="connsiteY31" fmla="*/ 2628900 h 2679700"/>
              <a:gd name="connsiteX32" fmla="*/ 79607 w 4965960"/>
              <a:gd name="connsiteY32"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600807 w 4965960"/>
              <a:gd name="connsiteY12" fmla="*/ 2108200 h 2679700"/>
              <a:gd name="connsiteX13" fmla="*/ 4562707 w 4965960"/>
              <a:gd name="connsiteY13" fmla="*/ 2146300 h 2679700"/>
              <a:gd name="connsiteX14" fmla="*/ 4511907 w 4965960"/>
              <a:gd name="connsiteY14" fmla="*/ 2171700 h 2679700"/>
              <a:gd name="connsiteX15" fmla="*/ 4435707 w 4965960"/>
              <a:gd name="connsiteY15" fmla="*/ 2247900 h 2679700"/>
              <a:gd name="connsiteX16" fmla="*/ 4359507 w 4965960"/>
              <a:gd name="connsiteY16" fmla="*/ 2324100 h 2679700"/>
              <a:gd name="connsiteX17" fmla="*/ 4321407 w 4965960"/>
              <a:gd name="connsiteY17" fmla="*/ 2336800 h 2679700"/>
              <a:gd name="connsiteX18" fmla="*/ 4181707 w 4965960"/>
              <a:gd name="connsiteY18" fmla="*/ 2400300 h 2679700"/>
              <a:gd name="connsiteX19" fmla="*/ 4054707 w 4965960"/>
              <a:gd name="connsiteY19" fmla="*/ 2438400 h 2679700"/>
              <a:gd name="connsiteX20" fmla="*/ 3991207 w 4965960"/>
              <a:gd name="connsiteY20" fmla="*/ 2463800 h 2679700"/>
              <a:gd name="connsiteX21" fmla="*/ 3851507 w 4965960"/>
              <a:gd name="connsiteY21" fmla="*/ 2489200 h 2679700"/>
              <a:gd name="connsiteX22" fmla="*/ 2619607 w 4965960"/>
              <a:gd name="connsiteY22" fmla="*/ 2501900 h 2679700"/>
              <a:gd name="connsiteX23" fmla="*/ 2454507 w 4965960"/>
              <a:gd name="connsiteY23" fmla="*/ 2527300 h 2679700"/>
              <a:gd name="connsiteX24" fmla="*/ 2124307 w 4965960"/>
              <a:gd name="connsiteY24" fmla="*/ 2552700 h 2679700"/>
              <a:gd name="connsiteX25" fmla="*/ 1641707 w 4965960"/>
              <a:gd name="connsiteY25" fmla="*/ 2603500 h 2679700"/>
              <a:gd name="connsiteX26" fmla="*/ 1400407 w 4965960"/>
              <a:gd name="connsiteY26" fmla="*/ 2628900 h 2679700"/>
              <a:gd name="connsiteX27" fmla="*/ 1349607 w 4965960"/>
              <a:gd name="connsiteY27" fmla="*/ 2641600 h 2679700"/>
              <a:gd name="connsiteX28" fmla="*/ 1146407 w 4965960"/>
              <a:gd name="connsiteY28" fmla="*/ 2667000 h 2679700"/>
              <a:gd name="connsiteX29" fmla="*/ 1032107 w 4965960"/>
              <a:gd name="connsiteY29" fmla="*/ 2679700 h 2679700"/>
              <a:gd name="connsiteX30" fmla="*/ 92307 w 4965960"/>
              <a:gd name="connsiteY30" fmla="*/ 2628900 h 2679700"/>
              <a:gd name="connsiteX31" fmla="*/ 79607 w 4965960"/>
              <a:gd name="connsiteY31"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511907 w 4965960"/>
              <a:gd name="connsiteY13" fmla="*/ 2171700 h 2679700"/>
              <a:gd name="connsiteX14" fmla="*/ 4435707 w 4965960"/>
              <a:gd name="connsiteY14" fmla="*/ 2247900 h 2679700"/>
              <a:gd name="connsiteX15" fmla="*/ 4359507 w 4965960"/>
              <a:gd name="connsiteY15" fmla="*/ 2324100 h 2679700"/>
              <a:gd name="connsiteX16" fmla="*/ 4321407 w 4965960"/>
              <a:gd name="connsiteY16" fmla="*/ 2336800 h 2679700"/>
              <a:gd name="connsiteX17" fmla="*/ 4181707 w 4965960"/>
              <a:gd name="connsiteY17" fmla="*/ 2400300 h 2679700"/>
              <a:gd name="connsiteX18" fmla="*/ 4054707 w 4965960"/>
              <a:gd name="connsiteY18" fmla="*/ 2438400 h 2679700"/>
              <a:gd name="connsiteX19" fmla="*/ 3991207 w 4965960"/>
              <a:gd name="connsiteY19" fmla="*/ 2463800 h 2679700"/>
              <a:gd name="connsiteX20" fmla="*/ 3851507 w 4965960"/>
              <a:gd name="connsiteY20" fmla="*/ 2489200 h 2679700"/>
              <a:gd name="connsiteX21" fmla="*/ 2619607 w 4965960"/>
              <a:gd name="connsiteY21" fmla="*/ 2501900 h 2679700"/>
              <a:gd name="connsiteX22" fmla="*/ 2454507 w 4965960"/>
              <a:gd name="connsiteY22" fmla="*/ 2527300 h 2679700"/>
              <a:gd name="connsiteX23" fmla="*/ 2124307 w 4965960"/>
              <a:gd name="connsiteY23" fmla="*/ 2552700 h 2679700"/>
              <a:gd name="connsiteX24" fmla="*/ 1641707 w 4965960"/>
              <a:gd name="connsiteY24" fmla="*/ 2603500 h 2679700"/>
              <a:gd name="connsiteX25" fmla="*/ 1400407 w 4965960"/>
              <a:gd name="connsiteY25" fmla="*/ 2628900 h 2679700"/>
              <a:gd name="connsiteX26" fmla="*/ 1349607 w 4965960"/>
              <a:gd name="connsiteY26" fmla="*/ 2641600 h 2679700"/>
              <a:gd name="connsiteX27" fmla="*/ 1146407 w 4965960"/>
              <a:gd name="connsiteY27" fmla="*/ 2667000 h 2679700"/>
              <a:gd name="connsiteX28" fmla="*/ 1032107 w 4965960"/>
              <a:gd name="connsiteY28" fmla="*/ 2679700 h 2679700"/>
              <a:gd name="connsiteX29" fmla="*/ 92307 w 4965960"/>
              <a:gd name="connsiteY29" fmla="*/ 2628900 h 2679700"/>
              <a:gd name="connsiteX30" fmla="*/ 79607 w 4965960"/>
              <a:gd name="connsiteY30"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435707 w 4965960"/>
              <a:gd name="connsiteY13" fmla="*/ 2247900 h 2679700"/>
              <a:gd name="connsiteX14" fmla="*/ 4359507 w 4965960"/>
              <a:gd name="connsiteY14" fmla="*/ 2324100 h 2679700"/>
              <a:gd name="connsiteX15" fmla="*/ 4321407 w 4965960"/>
              <a:gd name="connsiteY15" fmla="*/ 2336800 h 2679700"/>
              <a:gd name="connsiteX16" fmla="*/ 4181707 w 4965960"/>
              <a:gd name="connsiteY16" fmla="*/ 2400300 h 2679700"/>
              <a:gd name="connsiteX17" fmla="*/ 4054707 w 4965960"/>
              <a:gd name="connsiteY17" fmla="*/ 2438400 h 2679700"/>
              <a:gd name="connsiteX18" fmla="*/ 3991207 w 4965960"/>
              <a:gd name="connsiteY18" fmla="*/ 2463800 h 2679700"/>
              <a:gd name="connsiteX19" fmla="*/ 3851507 w 4965960"/>
              <a:gd name="connsiteY19" fmla="*/ 2489200 h 2679700"/>
              <a:gd name="connsiteX20" fmla="*/ 2619607 w 4965960"/>
              <a:gd name="connsiteY20" fmla="*/ 2501900 h 2679700"/>
              <a:gd name="connsiteX21" fmla="*/ 2454507 w 4965960"/>
              <a:gd name="connsiteY21" fmla="*/ 2527300 h 2679700"/>
              <a:gd name="connsiteX22" fmla="*/ 2124307 w 4965960"/>
              <a:gd name="connsiteY22" fmla="*/ 2552700 h 2679700"/>
              <a:gd name="connsiteX23" fmla="*/ 1641707 w 4965960"/>
              <a:gd name="connsiteY23" fmla="*/ 2603500 h 2679700"/>
              <a:gd name="connsiteX24" fmla="*/ 1400407 w 4965960"/>
              <a:gd name="connsiteY24" fmla="*/ 2628900 h 2679700"/>
              <a:gd name="connsiteX25" fmla="*/ 1349607 w 4965960"/>
              <a:gd name="connsiteY25" fmla="*/ 2641600 h 2679700"/>
              <a:gd name="connsiteX26" fmla="*/ 1146407 w 4965960"/>
              <a:gd name="connsiteY26" fmla="*/ 2667000 h 2679700"/>
              <a:gd name="connsiteX27" fmla="*/ 1032107 w 4965960"/>
              <a:gd name="connsiteY27" fmla="*/ 2679700 h 2679700"/>
              <a:gd name="connsiteX28" fmla="*/ 92307 w 4965960"/>
              <a:gd name="connsiteY28" fmla="*/ 2628900 h 2679700"/>
              <a:gd name="connsiteX29" fmla="*/ 79607 w 4965960"/>
              <a:gd name="connsiteY29"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321407 w 4965960"/>
              <a:gd name="connsiteY14" fmla="*/ 2336800 h 2679700"/>
              <a:gd name="connsiteX15" fmla="*/ 4181707 w 4965960"/>
              <a:gd name="connsiteY15" fmla="*/ 2400300 h 2679700"/>
              <a:gd name="connsiteX16" fmla="*/ 4054707 w 4965960"/>
              <a:gd name="connsiteY16" fmla="*/ 2438400 h 2679700"/>
              <a:gd name="connsiteX17" fmla="*/ 3991207 w 4965960"/>
              <a:gd name="connsiteY17" fmla="*/ 2463800 h 2679700"/>
              <a:gd name="connsiteX18" fmla="*/ 3851507 w 4965960"/>
              <a:gd name="connsiteY18" fmla="*/ 2489200 h 2679700"/>
              <a:gd name="connsiteX19" fmla="*/ 2619607 w 4965960"/>
              <a:gd name="connsiteY19" fmla="*/ 2501900 h 2679700"/>
              <a:gd name="connsiteX20" fmla="*/ 2454507 w 4965960"/>
              <a:gd name="connsiteY20" fmla="*/ 2527300 h 2679700"/>
              <a:gd name="connsiteX21" fmla="*/ 2124307 w 4965960"/>
              <a:gd name="connsiteY21" fmla="*/ 2552700 h 2679700"/>
              <a:gd name="connsiteX22" fmla="*/ 1641707 w 4965960"/>
              <a:gd name="connsiteY22" fmla="*/ 2603500 h 2679700"/>
              <a:gd name="connsiteX23" fmla="*/ 1400407 w 4965960"/>
              <a:gd name="connsiteY23" fmla="*/ 2628900 h 2679700"/>
              <a:gd name="connsiteX24" fmla="*/ 1349607 w 4965960"/>
              <a:gd name="connsiteY24" fmla="*/ 2641600 h 2679700"/>
              <a:gd name="connsiteX25" fmla="*/ 1146407 w 4965960"/>
              <a:gd name="connsiteY25" fmla="*/ 2667000 h 2679700"/>
              <a:gd name="connsiteX26" fmla="*/ 1032107 w 4965960"/>
              <a:gd name="connsiteY26" fmla="*/ 2679700 h 2679700"/>
              <a:gd name="connsiteX27" fmla="*/ 92307 w 4965960"/>
              <a:gd name="connsiteY27" fmla="*/ 2628900 h 2679700"/>
              <a:gd name="connsiteX28" fmla="*/ 79607 w 4965960"/>
              <a:gd name="connsiteY28"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4054707 w 4965960"/>
              <a:gd name="connsiteY15" fmla="*/ 2438400 h 2679700"/>
              <a:gd name="connsiteX16" fmla="*/ 3991207 w 4965960"/>
              <a:gd name="connsiteY16" fmla="*/ 2463800 h 2679700"/>
              <a:gd name="connsiteX17" fmla="*/ 3851507 w 4965960"/>
              <a:gd name="connsiteY17" fmla="*/ 2489200 h 2679700"/>
              <a:gd name="connsiteX18" fmla="*/ 2619607 w 4965960"/>
              <a:gd name="connsiteY18" fmla="*/ 2501900 h 2679700"/>
              <a:gd name="connsiteX19" fmla="*/ 2454507 w 4965960"/>
              <a:gd name="connsiteY19" fmla="*/ 2527300 h 2679700"/>
              <a:gd name="connsiteX20" fmla="*/ 2124307 w 4965960"/>
              <a:gd name="connsiteY20" fmla="*/ 2552700 h 2679700"/>
              <a:gd name="connsiteX21" fmla="*/ 1641707 w 4965960"/>
              <a:gd name="connsiteY21" fmla="*/ 2603500 h 2679700"/>
              <a:gd name="connsiteX22" fmla="*/ 1400407 w 4965960"/>
              <a:gd name="connsiteY22" fmla="*/ 2628900 h 2679700"/>
              <a:gd name="connsiteX23" fmla="*/ 1349607 w 4965960"/>
              <a:gd name="connsiteY23" fmla="*/ 2641600 h 2679700"/>
              <a:gd name="connsiteX24" fmla="*/ 1146407 w 4965960"/>
              <a:gd name="connsiteY24" fmla="*/ 2667000 h 2679700"/>
              <a:gd name="connsiteX25" fmla="*/ 1032107 w 4965960"/>
              <a:gd name="connsiteY25" fmla="*/ 2679700 h 2679700"/>
              <a:gd name="connsiteX26" fmla="*/ 92307 w 4965960"/>
              <a:gd name="connsiteY26" fmla="*/ 2628900 h 2679700"/>
              <a:gd name="connsiteX27" fmla="*/ 79607 w 4965960"/>
              <a:gd name="connsiteY27"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991207 w 4965960"/>
              <a:gd name="connsiteY15" fmla="*/ 2463800 h 2679700"/>
              <a:gd name="connsiteX16" fmla="*/ 3851507 w 4965960"/>
              <a:gd name="connsiteY16" fmla="*/ 2489200 h 2679700"/>
              <a:gd name="connsiteX17" fmla="*/ 2619607 w 4965960"/>
              <a:gd name="connsiteY17" fmla="*/ 2501900 h 2679700"/>
              <a:gd name="connsiteX18" fmla="*/ 2454507 w 4965960"/>
              <a:gd name="connsiteY18" fmla="*/ 2527300 h 2679700"/>
              <a:gd name="connsiteX19" fmla="*/ 2124307 w 4965960"/>
              <a:gd name="connsiteY19" fmla="*/ 2552700 h 2679700"/>
              <a:gd name="connsiteX20" fmla="*/ 1641707 w 4965960"/>
              <a:gd name="connsiteY20" fmla="*/ 2603500 h 2679700"/>
              <a:gd name="connsiteX21" fmla="*/ 1400407 w 4965960"/>
              <a:gd name="connsiteY21" fmla="*/ 2628900 h 2679700"/>
              <a:gd name="connsiteX22" fmla="*/ 1349607 w 4965960"/>
              <a:gd name="connsiteY22" fmla="*/ 2641600 h 2679700"/>
              <a:gd name="connsiteX23" fmla="*/ 1146407 w 4965960"/>
              <a:gd name="connsiteY23" fmla="*/ 2667000 h 2679700"/>
              <a:gd name="connsiteX24" fmla="*/ 1032107 w 4965960"/>
              <a:gd name="connsiteY24" fmla="*/ 2679700 h 2679700"/>
              <a:gd name="connsiteX25" fmla="*/ 92307 w 4965960"/>
              <a:gd name="connsiteY25" fmla="*/ 2628900 h 2679700"/>
              <a:gd name="connsiteX26" fmla="*/ 79607 w 4965960"/>
              <a:gd name="connsiteY26"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2454507 w 4965960"/>
              <a:gd name="connsiteY17" fmla="*/ 2527300 h 2679700"/>
              <a:gd name="connsiteX18" fmla="*/ 2124307 w 4965960"/>
              <a:gd name="connsiteY18" fmla="*/ 2552700 h 2679700"/>
              <a:gd name="connsiteX19" fmla="*/ 1641707 w 4965960"/>
              <a:gd name="connsiteY19" fmla="*/ 2603500 h 2679700"/>
              <a:gd name="connsiteX20" fmla="*/ 1400407 w 4965960"/>
              <a:gd name="connsiteY20" fmla="*/ 2628900 h 2679700"/>
              <a:gd name="connsiteX21" fmla="*/ 1349607 w 4965960"/>
              <a:gd name="connsiteY21" fmla="*/ 2641600 h 2679700"/>
              <a:gd name="connsiteX22" fmla="*/ 1146407 w 4965960"/>
              <a:gd name="connsiteY22" fmla="*/ 2667000 h 2679700"/>
              <a:gd name="connsiteX23" fmla="*/ 1032107 w 4965960"/>
              <a:gd name="connsiteY23" fmla="*/ 2679700 h 2679700"/>
              <a:gd name="connsiteX24" fmla="*/ 92307 w 4965960"/>
              <a:gd name="connsiteY24" fmla="*/ 2628900 h 2679700"/>
              <a:gd name="connsiteX25" fmla="*/ 79607 w 4965960"/>
              <a:gd name="connsiteY25"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2124307 w 4965960"/>
              <a:gd name="connsiteY17" fmla="*/ 2552700 h 2679700"/>
              <a:gd name="connsiteX18" fmla="*/ 1641707 w 4965960"/>
              <a:gd name="connsiteY18" fmla="*/ 2603500 h 2679700"/>
              <a:gd name="connsiteX19" fmla="*/ 1400407 w 4965960"/>
              <a:gd name="connsiteY19" fmla="*/ 2628900 h 2679700"/>
              <a:gd name="connsiteX20" fmla="*/ 1349607 w 4965960"/>
              <a:gd name="connsiteY20" fmla="*/ 2641600 h 2679700"/>
              <a:gd name="connsiteX21" fmla="*/ 1146407 w 4965960"/>
              <a:gd name="connsiteY21" fmla="*/ 2667000 h 2679700"/>
              <a:gd name="connsiteX22" fmla="*/ 1032107 w 4965960"/>
              <a:gd name="connsiteY22" fmla="*/ 2679700 h 2679700"/>
              <a:gd name="connsiteX23" fmla="*/ 92307 w 4965960"/>
              <a:gd name="connsiteY23" fmla="*/ 2628900 h 2679700"/>
              <a:gd name="connsiteX24" fmla="*/ 79607 w 4965960"/>
              <a:gd name="connsiteY24"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400407 w 4965960"/>
              <a:gd name="connsiteY18" fmla="*/ 2628900 h 2679700"/>
              <a:gd name="connsiteX19" fmla="*/ 1349607 w 4965960"/>
              <a:gd name="connsiteY19" fmla="*/ 2641600 h 2679700"/>
              <a:gd name="connsiteX20" fmla="*/ 1146407 w 4965960"/>
              <a:gd name="connsiteY20" fmla="*/ 2667000 h 2679700"/>
              <a:gd name="connsiteX21" fmla="*/ 1032107 w 4965960"/>
              <a:gd name="connsiteY21" fmla="*/ 2679700 h 2679700"/>
              <a:gd name="connsiteX22" fmla="*/ 92307 w 4965960"/>
              <a:gd name="connsiteY22" fmla="*/ 2628900 h 2679700"/>
              <a:gd name="connsiteX23" fmla="*/ 79607 w 4965960"/>
              <a:gd name="connsiteY23"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349607 w 4965960"/>
              <a:gd name="connsiteY18" fmla="*/ 2641600 h 2679700"/>
              <a:gd name="connsiteX19" fmla="*/ 1146407 w 4965960"/>
              <a:gd name="connsiteY19" fmla="*/ 2667000 h 2679700"/>
              <a:gd name="connsiteX20" fmla="*/ 1032107 w 4965960"/>
              <a:gd name="connsiteY20" fmla="*/ 2679700 h 2679700"/>
              <a:gd name="connsiteX21" fmla="*/ 92307 w 4965960"/>
              <a:gd name="connsiteY21" fmla="*/ 2628900 h 2679700"/>
              <a:gd name="connsiteX22" fmla="*/ 79607 w 4965960"/>
              <a:gd name="connsiteY22"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146407 w 4965960"/>
              <a:gd name="connsiteY18" fmla="*/ 2667000 h 2679700"/>
              <a:gd name="connsiteX19" fmla="*/ 1032107 w 4965960"/>
              <a:gd name="connsiteY19" fmla="*/ 2679700 h 2679700"/>
              <a:gd name="connsiteX20" fmla="*/ 92307 w 4965960"/>
              <a:gd name="connsiteY20" fmla="*/ 2628900 h 2679700"/>
              <a:gd name="connsiteX21" fmla="*/ 79607 w 4965960"/>
              <a:gd name="connsiteY21"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032107 w 4965960"/>
              <a:gd name="connsiteY18" fmla="*/ 2679700 h 2679700"/>
              <a:gd name="connsiteX19" fmla="*/ 92307 w 4965960"/>
              <a:gd name="connsiteY19" fmla="*/ 2628900 h 2679700"/>
              <a:gd name="connsiteX20" fmla="*/ 79607 w 4965960"/>
              <a:gd name="connsiteY20" fmla="*/ 0 h 2679700"/>
              <a:gd name="connsiteX0" fmla="*/ 91598 w 4977951"/>
              <a:gd name="connsiteY0" fmla="*/ 0 h 2679700"/>
              <a:gd name="connsiteX1" fmla="*/ 612298 w 4977951"/>
              <a:gd name="connsiteY1" fmla="*/ 25400 h 2679700"/>
              <a:gd name="connsiteX2" fmla="*/ 1247298 w 4977951"/>
              <a:gd name="connsiteY2" fmla="*/ 88900 h 2679700"/>
              <a:gd name="connsiteX3" fmla="*/ 2085498 w 4977951"/>
              <a:gd name="connsiteY3" fmla="*/ 165100 h 2679700"/>
              <a:gd name="connsiteX4" fmla="*/ 2669698 w 4977951"/>
              <a:gd name="connsiteY4" fmla="*/ 215900 h 2679700"/>
              <a:gd name="connsiteX5" fmla="*/ 3457098 w 4977951"/>
              <a:gd name="connsiteY5" fmla="*/ 241300 h 2679700"/>
              <a:gd name="connsiteX6" fmla="*/ 4041298 w 4977951"/>
              <a:gd name="connsiteY6" fmla="*/ 355600 h 2679700"/>
              <a:gd name="connsiteX7" fmla="*/ 4650898 w 4977951"/>
              <a:gd name="connsiteY7" fmla="*/ 431800 h 2679700"/>
              <a:gd name="connsiteX8" fmla="*/ 4942998 w 4977951"/>
              <a:gd name="connsiteY8" fmla="*/ 685800 h 2679700"/>
              <a:gd name="connsiteX9" fmla="*/ 4968398 w 4977951"/>
              <a:gd name="connsiteY9" fmla="*/ 1130300 h 2679700"/>
              <a:gd name="connsiteX10" fmla="*/ 4904898 w 4977951"/>
              <a:gd name="connsiteY10" fmla="*/ 1739900 h 2679700"/>
              <a:gd name="connsiteX11" fmla="*/ 4727098 w 4977951"/>
              <a:gd name="connsiteY11" fmla="*/ 1993900 h 2679700"/>
              <a:gd name="connsiteX12" fmla="*/ 4574698 w 4977951"/>
              <a:gd name="connsiteY12" fmla="*/ 2146300 h 2679700"/>
              <a:gd name="connsiteX13" fmla="*/ 4371498 w 4977951"/>
              <a:gd name="connsiteY13" fmla="*/ 2324100 h 2679700"/>
              <a:gd name="connsiteX14" fmla="*/ 4193698 w 4977951"/>
              <a:gd name="connsiteY14" fmla="*/ 2400300 h 2679700"/>
              <a:gd name="connsiteX15" fmla="*/ 3863498 w 4977951"/>
              <a:gd name="connsiteY15" fmla="*/ 2489200 h 2679700"/>
              <a:gd name="connsiteX16" fmla="*/ 2631598 w 4977951"/>
              <a:gd name="connsiteY16" fmla="*/ 2501900 h 2679700"/>
              <a:gd name="connsiteX17" fmla="*/ 1653698 w 4977951"/>
              <a:gd name="connsiteY17" fmla="*/ 2603500 h 2679700"/>
              <a:gd name="connsiteX18" fmla="*/ 1044098 w 4977951"/>
              <a:gd name="connsiteY18" fmla="*/ 2679700 h 2679700"/>
              <a:gd name="connsiteX19" fmla="*/ 85248 w 4977951"/>
              <a:gd name="connsiteY19" fmla="*/ 2597150 h 2679700"/>
              <a:gd name="connsiteX20" fmla="*/ 91598 w 4977951"/>
              <a:gd name="connsiteY20" fmla="*/ 0 h 2679700"/>
              <a:gd name="connsiteX0" fmla="*/ 65206 w 4996009"/>
              <a:gd name="connsiteY0" fmla="*/ 0 h 2679700"/>
              <a:gd name="connsiteX1" fmla="*/ 630356 w 4996009"/>
              <a:gd name="connsiteY1" fmla="*/ 25400 h 2679700"/>
              <a:gd name="connsiteX2" fmla="*/ 1265356 w 4996009"/>
              <a:gd name="connsiteY2" fmla="*/ 88900 h 2679700"/>
              <a:gd name="connsiteX3" fmla="*/ 2103556 w 4996009"/>
              <a:gd name="connsiteY3" fmla="*/ 165100 h 2679700"/>
              <a:gd name="connsiteX4" fmla="*/ 2687756 w 4996009"/>
              <a:gd name="connsiteY4" fmla="*/ 215900 h 2679700"/>
              <a:gd name="connsiteX5" fmla="*/ 3475156 w 4996009"/>
              <a:gd name="connsiteY5" fmla="*/ 241300 h 2679700"/>
              <a:gd name="connsiteX6" fmla="*/ 4059356 w 4996009"/>
              <a:gd name="connsiteY6" fmla="*/ 355600 h 2679700"/>
              <a:gd name="connsiteX7" fmla="*/ 4668956 w 4996009"/>
              <a:gd name="connsiteY7" fmla="*/ 431800 h 2679700"/>
              <a:gd name="connsiteX8" fmla="*/ 4961056 w 4996009"/>
              <a:gd name="connsiteY8" fmla="*/ 685800 h 2679700"/>
              <a:gd name="connsiteX9" fmla="*/ 4986456 w 4996009"/>
              <a:gd name="connsiteY9" fmla="*/ 1130300 h 2679700"/>
              <a:gd name="connsiteX10" fmla="*/ 4922956 w 4996009"/>
              <a:gd name="connsiteY10" fmla="*/ 1739900 h 2679700"/>
              <a:gd name="connsiteX11" fmla="*/ 4745156 w 4996009"/>
              <a:gd name="connsiteY11" fmla="*/ 1993900 h 2679700"/>
              <a:gd name="connsiteX12" fmla="*/ 4592756 w 4996009"/>
              <a:gd name="connsiteY12" fmla="*/ 2146300 h 2679700"/>
              <a:gd name="connsiteX13" fmla="*/ 4389556 w 4996009"/>
              <a:gd name="connsiteY13" fmla="*/ 2324100 h 2679700"/>
              <a:gd name="connsiteX14" fmla="*/ 4211756 w 4996009"/>
              <a:gd name="connsiteY14" fmla="*/ 2400300 h 2679700"/>
              <a:gd name="connsiteX15" fmla="*/ 3881556 w 4996009"/>
              <a:gd name="connsiteY15" fmla="*/ 2489200 h 2679700"/>
              <a:gd name="connsiteX16" fmla="*/ 2649656 w 4996009"/>
              <a:gd name="connsiteY16" fmla="*/ 2501900 h 2679700"/>
              <a:gd name="connsiteX17" fmla="*/ 1671756 w 4996009"/>
              <a:gd name="connsiteY17" fmla="*/ 2603500 h 2679700"/>
              <a:gd name="connsiteX18" fmla="*/ 1062156 w 4996009"/>
              <a:gd name="connsiteY18" fmla="*/ 2679700 h 2679700"/>
              <a:gd name="connsiteX19" fmla="*/ 103306 w 4996009"/>
              <a:gd name="connsiteY19" fmla="*/ 2597150 h 2679700"/>
              <a:gd name="connsiteX20" fmla="*/ 65206 w 4996009"/>
              <a:gd name="connsiteY20" fmla="*/ 0 h 2679700"/>
              <a:gd name="connsiteX0" fmla="*/ 0 w 4930803"/>
              <a:gd name="connsiteY0" fmla="*/ 0 h 2679700"/>
              <a:gd name="connsiteX1" fmla="*/ 565150 w 4930803"/>
              <a:gd name="connsiteY1" fmla="*/ 25400 h 2679700"/>
              <a:gd name="connsiteX2" fmla="*/ 1200150 w 4930803"/>
              <a:gd name="connsiteY2" fmla="*/ 88900 h 2679700"/>
              <a:gd name="connsiteX3" fmla="*/ 2038350 w 4930803"/>
              <a:gd name="connsiteY3" fmla="*/ 165100 h 2679700"/>
              <a:gd name="connsiteX4" fmla="*/ 2622550 w 4930803"/>
              <a:gd name="connsiteY4" fmla="*/ 215900 h 2679700"/>
              <a:gd name="connsiteX5" fmla="*/ 3409950 w 4930803"/>
              <a:gd name="connsiteY5" fmla="*/ 241300 h 2679700"/>
              <a:gd name="connsiteX6" fmla="*/ 3994150 w 4930803"/>
              <a:gd name="connsiteY6" fmla="*/ 355600 h 2679700"/>
              <a:gd name="connsiteX7" fmla="*/ 4603750 w 4930803"/>
              <a:gd name="connsiteY7" fmla="*/ 431800 h 2679700"/>
              <a:gd name="connsiteX8" fmla="*/ 4895850 w 4930803"/>
              <a:gd name="connsiteY8" fmla="*/ 685800 h 2679700"/>
              <a:gd name="connsiteX9" fmla="*/ 4921250 w 4930803"/>
              <a:gd name="connsiteY9" fmla="*/ 1130300 h 2679700"/>
              <a:gd name="connsiteX10" fmla="*/ 4857750 w 4930803"/>
              <a:gd name="connsiteY10" fmla="*/ 1739900 h 2679700"/>
              <a:gd name="connsiteX11" fmla="*/ 4679950 w 4930803"/>
              <a:gd name="connsiteY11" fmla="*/ 1993900 h 2679700"/>
              <a:gd name="connsiteX12" fmla="*/ 4527550 w 4930803"/>
              <a:gd name="connsiteY12" fmla="*/ 2146300 h 2679700"/>
              <a:gd name="connsiteX13" fmla="*/ 4324350 w 4930803"/>
              <a:gd name="connsiteY13" fmla="*/ 2324100 h 2679700"/>
              <a:gd name="connsiteX14" fmla="*/ 4146550 w 4930803"/>
              <a:gd name="connsiteY14" fmla="*/ 2400300 h 2679700"/>
              <a:gd name="connsiteX15" fmla="*/ 3816350 w 4930803"/>
              <a:gd name="connsiteY15" fmla="*/ 2489200 h 2679700"/>
              <a:gd name="connsiteX16" fmla="*/ 2584450 w 4930803"/>
              <a:gd name="connsiteY16" fmla="*/ 2501900 h 2679700"/>
              <a:gd name="connsiteX17" fmla="*/ 1606550 w 4930803"/>
              <a:gd name="connsiteY17" fmla="*/ 2603500 h 2679700"/>
              <a:gd name="connsiteX18" fmla="*/ 996950 w 4930803"/>
              <a:gd name="connsiteY18" fmla="*/ 2679700 h 2679700"/>
              <a:gd name="connsiteX19" fmla="*/ 38100 w 4930803"/>
              <a:gd name="connsiteY19" fmla="*/ 2597150 h 2679700"/>
              <a:gd name="connsiteX20" fmla="*/ 0 w 4930803"/>
              <a:gd name="connsiteY20" fmla="*/ 0 h 2679700"/>
              <a:gd name="connsiteX0" fmla="*/ 0 w 4930803"/>
              <a:gd name="connsiteY0" fmla="*/ 0 h 2609556"/>
              <a:gd name="connsiteX1" fmla="*/ 565150 w 4930803"/>
              <a:gd name="connsiteY1" fmla="*/ 25400 h 2609556"/>
              <a:gd name="connsiteX2" fmla="*/ 1200150 w 4930803"/>
              <a:gd name="connsiteY2" fmla="*/ 88900 h 2609556"/>
              <a:gd name="connsiteX3" fmla="*/ 2038350 w 4930803"/>
              <a:gd name="connsiteY3" fmla="*/ 165100 h 2609556"/>
              <a:gd name="connsiteX4" fmla="*/ 2622550 w 4930803"/>
              <a:gd name="connsiteY4" fmla="*/ 215900 h 2609556"/>
              <a:gd name="connsiteX5" fmla="*/ 3409950 w 4930803"/>
              <a:gd name="connsiteY5" fmla="*/ 241300 h 2609556"/>
              <a:gd name="connsiteX6" fmla="*/ 3994150 w 4930803"/>
              <a:gd name="connsiteY6" fmla="*/ 355600 h 2609556"/>
              <a:gd name="connsiteX7" fmla="*/ 4603750 w 4930803"/>
              <a:gd name="connsiteY7" fmla="*/ 431800 h 2609556"/>
              <a:gd name="connsiteX8" fmla="*/ 4895850 w 4930803"/>
              <a:gd name="connsiteY8" fmla="*/ 685800 h 2609556"/>
              <a:gd name="connsiteX9" fmla="*/ 4921250 w 4930803"/>
              <a:gd name="connsiteY9" fmla="*/ 1130300 h 2609556"/>
              <a:gd name="connsiteX10" fmla="*/ 4857750 w 4930803"/>
              <a:gd name="connsiteY10" fmla="*/ 1739900 h 2609556"/>
              <a:gd name="connsiteX11" fmla="*/ 4679950 w 4930803"/>
              <a:gd name="connsiteY11" fmla="*/ 1993900 h 2609556"/>
              <a:gd name="connsiteX12" fmla="*/ 4527550 w 4930803"/>
              <a:gd name="connsiteY12" fmla="*/ 2146300 h 2609556"/>
              <a:gd name="connsiteX13" fmla="*/ 4324350 w 4930803"/>
              <a:gd name="connsiteY13" fmla="*/ 2324100 h 2609556"/>
              <a:gd name="connsiteX14" fmla="*/ 4146550 w 4930803"/>
              <a:gd name="connsiteY14" fmla="*/ 2400300 h 2609556"/>
              <a:gd name="connsiteX15" fmla="*/ 3816350 w 4930803"/>
              <a:gd name="connsiteY15" fmla="*/ 2489200 h 2609556"/>
              <a:gd name="connsiteX16" fmla="*/ 2584450 w 4930803"/>
              <a:gd name="connsiteY16" fmla="*/ 2501900 h 2609556"/>
              <a:gd name="connsiteX17" fmla="*/ 1606550 w 4930803"/>
              <a:gd name="connsiteY17" fmla="*/ 2603500 h 2609556"/>
              <a:gd name="connsiteX18" fmla="*/ 996950 w 4930803"/>
              <a:gd name="connsiteY18" fmla="*/ 2597150 h 2609556"/>
              <a:gd name="connsiteX19" fmla="*/ 38100 w 4930803"/>
              <a:gd name="connsiteY19" fmla="*/ 2597150 h 2609556"/>
              <a:gd name="connsiteX20" fmla="*/ 0 w 4930803"/>
              <a:gd name="connsiteY20" fmla="*/ 0 h 2609556"/>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019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02150 w 4930803"/>
              <a:gd name="connsiteY12" fmla="*/ 207645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11350 h 2607153"/>
              <a:gd name="connsiteX12" fmla="*/ 4502150 w 4930803"/>
              <a:gd name="connsiteY12" fmla="*/ 207645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5484"/>
              <a:gd name="connsiteY0" fmla="*/ 0 h 2607153"/>
              <a:gd name="connsiteX1" fmla="*/ 565150 w 4935484"/>
              <a:gd name="connsiteY1" fmla="*/ 25400 h 2607153"/>
              <a:gd name="connsiteX2" fmla="*/ 1200150 w 4935484"/>
              <a:gd name="connsiteY2" fmla="*/ 88900 h 2607153"/>
              <a:gd name="connsiteX3" fmla="*/ 2038350 w 4935484"/>
              <a:gd name="connsiteY3" fmla="*/ 165100 h 2607153"/>
              <a:gd name="connsiteX4" fmla="*/ 2622550 w 4935484"/>
              <a:gd name="connsiteY4" fmla="*/ 215900 h 2607153"/>
              <a:gd name="connsiteX5" fmla="*/ 3409950 w 4935484"/>
              <a:gd name="connsiteY5" fmla="*/ 241300 h 2607153"/>
              <a:gd name="connsiteX6" fmla="*/ 3994150 w 4935484"/>
              <a:gd name="connsiteY6" fmla="*/ 355600 h 2607153"/>
              <a:gd name="connsiteX7" fmla="*/ 4603750 w 4935484"/>
              <a:gd name="connsiteY7" fmla="*/ 431800 h 2607153"/>
              <a:gd name="connsiteX8" fmla="*/ 4895850 w 4935484"/>
              <a:gd name="connsiteY8" fmla="*/ 685800 h 2607153"/>
              <a:gd name="connsiteX9" fmla="*/ 4921250 w 4935484"/>
              <a:gd name="connsiteY9" fmla="*/ 1130300 h 2607153"/>
              <a:gd name="connsiteX10" fmla="*/ 4787900 w 4935484"/>
              <a:gd name="connsiteY10" fmla="*/ 1663700 h 2607153"/>
              <a:gd name="connsiteX11" fmla="*/ 4679950 w 4935484"/>
              <a:gd name="connsiteY11" fmla="*/ 1911350 h 2607153"/>
              <a:gd name="connsiteX12" fmla="*/ 4502150 w 4935484"/>
              <a:gd name="connsiteY12" fmla="*/ 2076450 h 2607153"/>
              <a:gd name="connsiteX13" fmla="*/ 4324350 w 4935484"/>
              <a:gd name="connsiteY13" fmla="*/ 2247900 h 2607153"/>
              <a:gd name="connsiteX14" fmla="*/ 4140200 w 4935484"/>
              <a:gd name="connsiteY14" fmla="*/ 2349500 h 2607153"/>
              <a:gd name="connsiteX15" fmla="*/ 3816350 w 4935484"/>
              <a:gd name="connsiteY15" fmla="*/ 2489200 h 2607153"/>
              <a:gd name="connsiteX16" fmla="*/ 2584450 w 4935484"/>
              <a:gd name="connsiteY16" fmla="*/ 2527300 h 2607153"/>
              <a:gd name="connsiteX17" fmla="*/ 1619250 w 4935484"/>
              <a:gd name="connsiteY17" fmla="*/ 2578100 h 2607153"/>
              <a:gd name="connsiteX18" fmla="*/ 996950 w 4935484"/>
              <a:gd name="connsiteY18" fmla="*/ 2597150 h 2607153"/>
              <a:gd name="connsiteX19" fmla="*/ 38100 w 4935484"/>
              <a:gd name="connsiteY19" fmla="*/ 2597150 h 2607153"/>
              <a:gd name="connsiteX20" fmla="*/ 0 w 4935484"/>
              <a:gd name="connsiteY20" fmla="*/ 0 h 2607153"/>
              <a:gd name="connsiteX0" fmla="*/ 0 w 4930394"/>
              <a:gd name="connsiteY0" fmla="*/ 0 h 2607153"/>
              <a:gd name="connsiteX1" fmla="*/ 565150 w 4930394"/>
              <a:gd name="connsiteY1" fmla="*/ 25400 h 2607153"/>
              <a:gd name="connsiteX2" fmla="*/ 1200150 w 4930394"/>
              <a:gd name="connsiteY2" fmla="*/ 88900 h 2607153"/>
              <a:gd name="connsiteX3" fmla="*/ 2038350 w 4930394"/>
              <a:gd name="connsiteY3" fmla="*/ 165100 h 2607153"/>
              <a:gd name="connsiteX4" fmla="*/ 2622550 w 4930394"/>
              <a:gd name="connsiteY4" fmla="*/ 215900 h 2607153"/>
              <a:gd name="connsiteX5" fmla="*/ 3409950 w 4930394"/>
              <a:gd name="connsiteY5" fmla="*/ 241300 h 2607153"/>
              <a:gd name="connsiteX6" fmla="*/ 3994150 w 4930394"/>
              <a:gd name="connsiteY6" fmla="*/ 355600 h 2607153"/>
              <a:gd name="connsiteX7" fmla="*/ 4603750 w 4930394"/>
              <a:gd name="connsiteY7" fmla="*/ 431800 h 2607153"/>
              <a:gd name="connsiteX8" fmla="*/ 4895850 w 4930394"/>
              <a:gd name="connsiteY8" fmla="*/ 685800 h 2607153"/>
              <a:gd name="connsiteX9" fmla="*/ 4921250 w 4930394"/>
              <a:gd name="connsiteY9" fmla="*/ 1130300 h 2607153"/>
              <a:gd name="connsiteX10" fmla="*/ 4864101 w 4930394"/>
              <a:gd name="connsiteY10" fmla="*/ 1377949 h 2607153"/>
              <a:gd name="connsiteX11" fmla="*/ 4787900 w 4930394"/>
              <a:gd name="connsiteY11" fmla="*/ 1663700 h 2607153"/>
              <a:gd name="connsiteX12" fmla="*/ 4679950 w 4930394"/>
              <a:gd name="connsiteY12" fmla="*/ 1911350 h 2607153"/>
              <a:gd name="connsiteX13" fmla="*/ 4502150 w 4930394"/>
              <a:gd name="connsiteY13" fmla="*/ 2076450 h 2607153"/>
              <a:gd name="connsiteX14" fmla="*/ 4324350 w 4930394"/>
              <a:gd name="connsiteY14" fmla="*/ 2247900 h 2607153"/>
              <a:gd name="connsiteX15" fmla="*/ 4140200 w 4930394"/>
              <a:gd name="connsiteY15" fmla="*/ 2349500 h 2607153"/>
              <a:gd name="connsiteX16" fmla="*/ 3816350 w 4930394"/>
              <a:gd name="connsiteY16" fmla="*/ 2489200 h 2607153"/>
              <a:gd name="connsiteX17" fmla="*/ 2584450 w 4930394"/>
              <a:gd name="connsiteY17" fmla="*/ 2527300 h 2607153"/>
              <a:gd name="connsiteX18" fmla="*/ 1619250 w 4930394"/>
              <a:gd name="connsiteY18" fmla="*/ 2578100 h 2607153"/>
              <a:gd name="connsiteX19" fmla="*/ 996950 w 4930394"/>
              <a:gd name="connsiteY19" fmla="*/ 2597150 h 2607153"/>
              <a:gd name="connsiteX20" fmla="*/ 38100 w 4930394"/>
              <a:gd name="connsiteY20" fmla="*/ 2597150 h 2607153"/>
              <a:gd name="connsiteX21" fmla="*/ 0 w 4930394"/>
              <a:gd name="connsiteY21" fmla="*/ 0 h 2607153"/>
              <a:gd name="connsiteX0" fmla="*/ 0 w 4930394"/>
              <a:gd name="connsiteY0" fmla="*/ 0 h 2607153"/>
              <a:gd name="connsiteX1" fmla="*/ 565150 w 4930394"/>
              <a:gd name="connsiteY1" fmla="*/ 25400 h 2607153"/>
              <a:gd name="connsiteX2" fmla="*/ 1200150 w 4930394"/>
              <a:gd name="connsiteY2" fmla="*/ 88900 h 2607153"/>
              <a:gd name="connsiteX3" fmla="*/ 2038350 w 4930394"/>
              <a:gd name="connsiteY3" fmla="*/ 165100 h 2607153"/>
              <a:gd name="connsiteX4" fmla="*/ 2622550 w 4930394"/>
              <a:gd name="connsiteY4" fmla="*/ 215900 h 2607153"/>
              <a:gd name="connsiteX5" fmla="*/ 3409950 w 4930394"/>
              <a:gd name="connsiteY5" fmla="*/ 241300 h 2607153"/>
              <a:gd name="connsiteX6" fmla="*/ 3994150 w 4930394"/>
              <a:gd name="connsiteY6" fmla="*/ 355600 h 2607153"/>
              <a:gd name="connsiteX7" fmla="*/ 4603750 w 4930394"/>
              <a:gd name="connsiteY7" fmla="*/ 431800 h 2607153"/>
              <a:gd name="connsiteX8" fmla="*/ 4895850 w 4930394"/>
              <a:gd name="connsiteY8" fmla="*/ 685800 h 2607153"/>
              <a:gd name="connsiteX9" fmla="*/ 4921250 w 4930394"/>
              <a:gd name="connsiteY9" fmla="*/ 1130300 h 2607153"/>
              <a:gd name="connsiteX10" fmla="*/ 4864101 w 4930394"/>
              <a:gd name="connsiteY10" fmla="*/ 1377949 h 2607153"/>
              <a:gd name="connsiteX11" fmla="*/ 4787900 w 4930394"/>
              <a:gd name="connsiteY11" fmla="*/ 1663700 h 2607153"/>
              <a:gd name="connsiteX12" fmla="*/ 4679950 w 4930394"/>
              <a:gd name="connsiteY12" fmla="*/ 1911350 h 2607153"/>
              <a:gd name="connsiteX13" fmla="*/ 4502150 w 4930394"/>
              <a:gd name="connsiteY13" fmla="*/ 2076450 h 2607153"/>
              <a:gd name="connsiteX14" fmla="*/ 4324350 w 4930394"/>
              <a:gd name="connsiteY14" fmla="*/ 2247900 h 2607153"/>
              <a:gd name="connsiteX15" fmla="*/ 4140200 w 4930394"/>
              <a:gd name="connsiteY15" fmla="*/ 2349500 h 2607153"/>
              <a:gd name="connsiteX16" fmla="*/ 3816350 w 4930394"/>
              <a:gd name="connsiteY16" fmla="*/ 2489200 h 2607153"/>
              <a:gd name="connsiteX17" fmla="*/ 2584450 w 4930394"/>
              <a:gd name="connsiteY17" fmla="*/ 2527300 h 2607153"/>
              <a:gd name="connsiteX18" fmla="*/ 1619250 w 4930394"/>
              <a:gd name="connsiteY18" fmla="*/ 2578100 h 2607153"/>
              <a:gd name="connsiteX19" fmla="*/ 996950 w 4930394"/>
              <a:gd name="connsiteY19" fmla="*/ 2597150 h 2607153"/>
              <a:gd name="connsiteX20" fmla="*/ 38100 w 4930394"/>
              <a:gd name="connsiteY20" fmla="*/ 2597150 h 2607153"/>
              <a:gd name="connsiteX21" fmla="*/ 0 w 4930394"/>
              <a:gd name="connsiteY21" fmla="*/ 0 h 2607153"/>
              <a:gd name="connsiteX0" fmla="*/ 0 w 4907586"/>
              <a:gd name="connsiteY0" fmla="*/ 0 h 2607153"/>
              <a:gd name="connsiteX1" fmla="*/ 565150 w 4907586"/>
              <a:gd name="connsiteY1" fmla="*/ 25400 h 2607153"/>
              <a:gd name="connsiteX2" fmla="*/ 1200150 w 4907586"/>
              <a:gd name="connsiteY2" fmla="*/ 88900 h 2607153"/>
              <a:gd name="connsiteX3" fmla="*/ 2038350 w 4907586"/>
              <a:gd name="connsiteY3" fmla="*/ 165100 h 2607153"/>
              <a:gd name="connsiteX4" fmla="*/ 2622550 w 4907586"/>
              <a:gd name="connsiteY4" fmla="*/ 215900 h 2607153"/>
              <a:gd name="connsiteX5" fmla="*/ 3409950 w 4907586"/>
              <a:gd name="connsiteY5" fmla="*/ 241300 h 2607153"/>
              <a:gd name="connsiteX6" fmla="*/ 3994150 w 4907586"/>
              <a:gd name="connsiteY6" fmla="*/ 355600 h 2607153"/>
              <a:gd name="connsiteX7" fmla="*/ 4603750 w 4907586"/>
              <a:gd name="connsiteY7" fmla="*/ 431800 h 2607153"/>
              <a:gd name="connsiteX8" fmla="*/ 4895850 w 4907586"/>
              <a:gd name="connsiteY8" fmla="*/ 685800 h 2607153"/>
              <a:gd name="connsiteX9" fmla="*/ 4851400 w 4907586"/>
              <a:gd name="connsiteY9" fmla="*/ 1149350 h 2607153"/>
              <a:gd name="connsiteX10" fmla="*/ 4864101 w 4907586"/>
              <a:gd name="connsiteY10" fmla="*/ 1377949 h 2607153"/>
              <a:gd name="connsiteX11" fmla="*/ 4787900 w 4907586"/>
              <a:gd name="connsiteY11" fmla="*/ 1663700 h 2607153"/>
              <a:gd name="connsiteX12" fmla="*/ 4679950 w 4907586"/>
              <a:gd name="connsiteY12" fmla="*/ 1911350 h 2607153"/>
              <a:gd name="connsiteX13" fmla="*/ 4502150 w 4907586"/>
              <a:gd name="connsiteY13" fmla="*/ 2076450 h 2607153"/>
              <a:gd name="connsiteX14" fmla="*/ 4324350 w 4907586"/>
              <a:gd name="connsiteY14" fmla="*/ 2247900 h 2607153"/>
              <a:gd name="connsiteX15" fmla="*/ 4140200 w 4907586"/>
              <a:gd name="connsiteY15" fmla="*/ 2349500 h 2607153"/>
              <a:gd name="connsiteX16" fmla="*/ 3816350 w 4907586"/>
              <a:gd name="connsiteY16" fmla="*/ 2489200 h 2607153"/>
              <a:gd name="connsiteX17" fmla="*/ 2584450 w 4907586"/>
              <a:gd name="connsiteY17" fmla="*/ 2527300 h 2607153"/>
              <a:gd name="connsiteX18" fmla="*/ 1619250 w 4907586"/>
              <a:gd name="connsiteY18" fmla="*/ 2578100 h 2607153"/>
              <a:gd name="connsiteX19" fmla="*/ 996950 w 4907586"/>
              <a:gd name="connsiteY19" fmla="*/ 2597150 h 2607153"/>
              <a:gd name="connsiteX20" fmla="*/ 38100 w 4907586"/>
              <a:gd name="connsiteY20" fmla="*/ 2597150 h 2607153"/>
              <a:gd name="connsiteX21" fmla="*/ 0 w 4907586"/>
              <a:gd name="connsiteY21" fmla="*/ 0 h 2607153"/>
              <a:gd name="connsiteX0" fmla="*/ 0 w 4907586"/>
              <a:gd name="connsiteY0" fmla="*/ 0 h 2607153"/>
              <a:gd name="connsiteX1" fmla="*/ 565150 w 4907586"/>
              <a:gd name="connsiteY1" fmla="*/ 25400 h 2607153"/>
              <a:gd name="connsiteX2" fmla="*/ 1200150 w 4907586"/>
              <a:gd name="connsiteY2" fmla="*/ 88900 h 2607153"/>
              <a:gd name="connsiteX3" fmla="*/ 2038350 w 4907586"/>
              <a:gd name="connsiteY3" fmla="*/ 165100 h 2607153"/>
              <a:gd name="connsiteX4" fmla="*/ 2622550 w 4907586"/>
              <a:gd name="connsiteY4" fmla="*/ 215900 h 2607153"/>
              <a:gd name="connsiteX5" fmla="*/ 3409950 w 4907586"/>
              <a:gd name="connsiteY5" fmla="*/ 241300 h 2607153"/>
              <a:gd name="connsiteX6" fmla="*/ 3994150 w 4907586"/>
              <a:gd name="connsiteY6" fmla="*/ 355600 h 2607153"/>
              <a:gd name="connsiteX7" fmla="*/ 4603750 w 4907586"/>
              <a:gd name="connsiteY7" fmla="*/ 431800 h 2607153"/>
              <a:gd name="connsiteX8" fmla="*/ 4895850 w 4907586"/>
              <a:gd name="connsiteY8" fmla="*/ 869950 h 2607153"/>
              <a:gd name="connsiteX9" fmla="*/ 4851400 w 4907586"/>
              <a:gd name="connsiteY9" fmla="*/ 1149350 h 2607153"/>
              <a:gd name="connsiteX10" fmla="*/ 4864101 w 4907586"/>
              <a:gd name="connsiteY10" fmla="*/ 1377949 h 2607153"/>
              <a:gd name="connsiteX11" fmla="*/ 4787900 w 4907586"/>
              <a:gd name="connsiteY11" fmla="*/ 1663700 h 2607153"/>
              <a:gd name="connsiteX12" fmla="*/ 4679950 w 4907586"/>
              <a:gd name="connsiteY12" fmla="*/ 1911350 h 2607153"/>
              <a:gd name="connsiteX13" fmla="*/ 4502150 w 4907586"/>
              <a:gd name="connsiteY13" fmla="*/ 2076450 h 2607153"/>
              <a:gd name="connsiteX14" fmla="*/ 4324350 w 4907586"/>
              <a:gd name="connsiteY14" fmla="*/ 2247900 h 2607153"/>
              <a:gd name="connsiteX15" fmla="*/ 4140200 w 4907586"/>
              <a:gd name="connsiteY15" fmla="*/ 2349500 h 2607153"/>
              <a:gd name="connsiteX16" fmla="*/ 3816350 w 4907586"/>
              <a:gd name="connsiteY16" fmla="*/ 2489200 h 2607153"/>
              <a:gd name="connsiteX17" fmla="*/ 2584450 w 4907586"/>
              <a:gd name="connsiteY17" fmla="*/ 2527300 h 2607153"/>
              <a:gd name="connsiteX18" fmla="*/ 1619250 w 4907586"/>
              <a:gd name="connsiteY18" fmla="*/ 2578100 h 2607153"/>
              <a:gd name="connsiteX19" fmla="*/ 996950 w 4907586"/>
              <a:gd name="connsiteY19" fmla="*/ 2597150 h 2607153"/>
              <a:gd name="connsiteX20" fmla="*/ 38100 w 4907586"/>
              <a:gd name="connsiteY20" fmla="*/ 2597150 h 2607153"/>
              <a:gd name="connsiteX21" fmla="*/ 0 w 4907586"/>
              <a:gd name="connsiteY21" fmla="*/ 0 h 2607153"/>
              <a:gd name="connsiteX0" fmla="*/ 0 w 4897057"/>
              <a:gd name="connsiteY0" fmla="*/ 0 h 2607153"/>
              <a:gd name="connsiteX1" fmla="*/ 565150 w 4897057"/>
              <a:gd name="connsiteY1" fmla="*/ 25400 h 2607153"/>
              <a:gd name="connsiteX2" fmla="*/ 1200150 w 4897057"/>
              <a:gd name="connsiteY2" fmla="*/ 88900 h 2607153"/>
              <a:gd name="connsiteX3" fmla="*/ 2038350 w 4897057"/>
              <a:gd name="connsiteY3" fmla="*/ 165100 h 2607153"/>
              <a:gd name="connsiteX4" fmla="*/ 2622550 w 4897057"/>
              <a:gd name="connsiteY4" fmla="*/ 215900 h 2607153"/>
              <a:gd name="connsiteX5" fmla="*/ 3409950 w 4897057"/>
              <a:gd name="connsiteY5" fmla="*/ 241300 h 2607153"/>
              <a:gd name="connsiteX6" fmla="*/ 3994150 w 4897057"/>
              <a:gd name="connsiteY6" fmla="*/ 355600 h 2607153"/>
              <a:gd name="connsiteX7" fmla="*/ 4603750 w 4897057"/>
              <a:gd name="connsiteY7" fmla="*/ 431800 h 2607153"/>
              <a:gd name="connsiteX8" fmla="*/ 4895850 w 4897057"/>
              <a:gd name="connsiteY8" fmla="*/ 869950 h 2607153"/>
              <a:gd name="connsiteX9" fmla="*/ 4851400 w 4897057"/>
              <a:gd name="connsiteY9" fmla="*/ 1149350 h 2607153"/>
              <a:gd name="connsiteX10" fmla="*/ 4864101 w 4897057"/>
              <a:gd name="connsiteY10" fmla="*/ 1377949 h 2607153"/>
              <a:gd name="connsiteX11" fmla="*/ 4787900 w 4897057"/>
              <a:gd name="connsiteY11" fmla="*/ 1663700 h 2607153"/>
              <a:gd name="connsiteX12" fmla="*/ 4679950 w 4897057"/>
              <a:gd name="connsiteY12" fmla="*/ 1911350 h 2607153"/>
              <a:gd name="connsiteX13" fmla="*/ 4502150 w 4897057"/>
              <a:gd name="connsiteY13" fmla="*/ 2076450 h 2607153"/>
              <a:gd name="connsiteX14" fmla="*/ 4324350 w 4897057"/>
              <a:gd name="connsiteY14" fmla="*/ 2247900 h 2607153"/>
              <a:gd name="connsiteX15" fmla="*/ 4140200 w 4897057"/>
              <a:gd name="connsiteY15" fmla="*/ 2349500 h 2607153"/>
              <a:gd name="connsiteX16" fmla="*/ 3816350 w 4897057"/>
              <a:gd name="connsiteY16" fmla="*/ 2489200 h 2607153"/>
              <a:gd name="connsiteX17" fmla="*/ 2584450 w 4897057"/>
              <a:gd name="connsiteY17" fmla="*/ 2527300 h 2607153"/>
              <a:gd name="connsiteX18" fmla="*/ 1619250 w 4897057"/>
              <a:gd name="connsiteY18" fmla="*/ 2578100 h 2607153"/>
              <a:gd name="connsiteX19" fmla="*/ 996950 w 4897057"/>
              <a:gd name="connsiteY19" fmla="*/ 2597150 h 2607153"/>
              <a:gd name="connsiteX20" fmla="*/ 38100 w 4897057"/>
              <a:gd name="connsiteY20" fmla="*/ 2597150 h 2607153"/>
              <a:gd name="connsiteX21" fmla="*/ 0 w 4897057"/>
              <a:gd name="connsiteY21" fmla="*/ 0 h 2607153"/>
              <a:gd name="connsiteX0" fmla="*/ 0 w 4899500"/>
              <a:gd name="connsiteY0" fmla="*/ 0 h 2607153"/>
              <a:gd name="connsiteX1" fmla="*/ 565150 w 4899500"/>
              <a:gd name="connsiteY1" fmla="*/ 25400 h 2607153"/>
              <a:gd name="connsiteX2" fmla="*/ 1200150 w 4899500"/>
              <a:gd name="connsiteY2" fmla="*/ 88900 h 2607153"/>
              <a:gd name="connsiteX3" fmla="*/ 2038350 w 4899500"/>
              <a:gd name="connsiteY3" fmla="*/ 165100 h 2607153"/>
              <a:gd name="connsiteX4" fmla="*/ 2622550 w 4899500"/>
              <a:gd name="connsiteY4" fmla="*/ 215900 h 2607153"/>
              <a:gd name="connsiteX5" fmla="*/ 3409950 w 4899500"/>
              <a:gd name="connsiteY5" fmla="*/ 241300 h 2607153"/>
              <a:gd name="connsiteX6" fmla="*/ 3994150 w 4899500"/>
              <a:gd name="connsiteY6" fmla="*/ 355600 h 2607153"/>
              <a:gd name="connsiteX7" fmla="*/ 4603750 w 4899500"/>
              <a:gd name="connsiteY7" fmla="*/ 431800 h 2607153"/>
              <a:gd name="connsiteX8" fmla="*/ 4895850 w 4899500"/>
              <a:gd name="connsiteY8" fmla="*/ 869950 h 2607153"/>
              <a:gd name="connsiteX9" fmla="*/ 4851400 w 4899500"/>
              <a:gd name="connsiteY9" fmla="*/ 1149350 h 2607153"/>
              <a:gd name="connsiteX10" fmla="*/ 4864101 w 4899500"/>
              <a:gd name="connsiteY10" fmla="*/ 1377949 h 2607153"/>
              <a:gd name="connsiteX11" fmla="*/ 4787900 w 4899500"/>
              <a:gd name="connsiteY11" fmla="*/ 1663700 h 2607153"/>
              <a:gd name="connsiteX12" fmla="*/ 4679950 w 4899500"/>
              <a:gd name="connsiteY12" fmla="*/ 1911350 h 2607153"/>
              <a:gd name="connsiteX13" fmla="*/ 4502150 w 4899500"/>
              <a:gd name="connsiteY13" fmla="*/ 2076450 h 2607153"/>
              <a:gd name="connsiteX14" fmla="*/ 4324350 w 4899500"/>
              <a:gd name="connsiteY14" fmla="*/ 2247900 h 2607153"/>
              <a:gd name="connsiteX15" fmla="*/ 4140200 w 4899500"/>
              <a:gd name="connsiteY15" fmla="*/ 2349500 h 2607153"/>
              <a:gd name="connsiteX16" fmla="*/ 3816350 w 4899500"/>
              <a:gd name="connsiteY16" fmla="*/ 2489200 h 2607153"/>
              <a:gd name="connsiteX17" fmla="*/ 2584450 w 4899500"/>
              <a:gd name="connsiteY17" fmla="*/ 2527300 h 2607153"/>
              <a:gd name="connsiteX18" fmla="*/ 1619250 w 4899500"/>
              <a:gd name="connsiteY18" fmla="*/ 2578100 h 2607153"/>
              <a:gd name="connsiteX19" fmla="*/ 996950 w 4899500"/>
              <a:gd name="connsiteY19" fmla="*/ 2597150 h 2607153"/>
              <a:gd name="connsiteX20" fmla="*/ 38100 w 4899500"/>
              <a:gd name="connsiteY20" fmla="*/ 2597150 h 2607153"/>
              <a:gd name="connsiteX21" fmla="*/ 0 w 4899500"/>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3994150 w 4908409"/>
              <a:gd name="connsiteY6" fmla="*/ 35560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3994150 w 4908409"/>
              <a:gd name="connsiteY6" fmla="*/ 35560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52450 w 4908409"/>
              <a:gd name="connsiteY1" fmla="*/ 508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52450 w 4908409"/>
              <a:gd name="connsiteY1" fmla="*/ 508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400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2734"/>
              <a:gd name="connsiteX1" fmla="*/ 552450 w 4908409"/>
              <a:gd name="connsiteY1" fmla="*/ 50800 h 2602734"/>
              <a:gd name="connsiteX2" fmla="*/ 1200150 w 4908409"/>
              <a:gd name="connsiteY2" fmla="*/ 88900 h 2602734"/>
              <a:gd name="connsiteX3" fmla="*/ 2044700 w 4908409"/>
              <a:gd name="connsiteY3" fmla="*/ 139700 h 2602734"/>
              <a:gd name="connsiteX4" fmla="*/ 2622550 w 4908409"/>
              <a:gd name="connsiteY4" fmla="*/ 184150 h 2602734"/>
              <a:gd name="connsiteX5" fmla="*/ 3409950 w 4908409"/>
              <a:gd name="connsiteY5" fmla="*/ 241300 h 2602734"/>
              <a:gd name="connsiteX6" fmla="*/ 4114800 w 4908409"/>
              <a:gd name="connsiteY6" fmla="*/ 285750 h 2602734"/>
              <a:gd name="connsiteX7" fmla="*/ 4591050 w 4908409"/>
              <a:gd name="connsiteY7" fmla="*/ 457200 h 2602734"/>
              <a:gd name="connsiteX8" fmla="*/ 4895850 w 4908409"/>
              <a:gd name="connsiteY8" fmla="*/ 869950 h 2602734"/>
              <a:gd name="connsiteX9" fmla="*/ 4851400 w 4908409"/>
              <a:gd name="connsiteY9" fmla="*/ 1149350 h 2602734"/>
              <a:gd name="connsiteX10" fmla="*/ 4864101 w 4908409"/>
              <a:gd name="connsiteY10" fmla="*/ 1377949 h 2602734"/>
              <a:gd name="connsiteX11" fmla="*/ 4787900 w 4908409"/>
              <a:gd name="connsiteY11" fmla="*/ 1663700 h 2602734"/>
              <a:gd name="connsiteX12" fmla="*/ 4679950 w 4908409"/>
              <a:gd name="connsiteY12" fmla="*/ 1911350 h 2602734"/>
              <a:gd name="connsiteX13" fmla="*/ 4502150 w 4908409"/>
              <a:gd name="connsiteY13" fmla="*/ 2076450 h 2602734"/>
              <a:gd name="connsiteX14" fmla="*/ 4324350 w 4908409"/>
              <a:gd name="connsiteY14" fmla="*/ 2247900 h 2602734"/>
              <a:gd name="connsiteX15" fmla="*/ 4140200 w 4908409"/>
              <a:gd name="connsiteY15" fmla="*/ 2349500 h 2602734"/>
              <a:gd name="connsiteX16" fmla="*/ 3816350 w 4908409"/>
              <a:gd name="connsiteY16" fmla="*/ 2489200 h 2602734"/>
              <a:gd name="connsiteX17" fmla="*/ 2584450 w 4908409"/>
              <a:gd name="connsiteY17" fmla="*/ 2527300 h 2602734"/>
              <a:gd name="connsiteX18" fmla="*/ 1619250 w 4908409"/>
              <a:gd name="connsiteY18" fmla="*/ 2540000 h 2602734"/>
              <a:gd name="connsiteX19" fmla="*/ 996950 w 4908409"/>
              <a:gd name="connsiteY19" fmla="*/ 2559050 h 2602734"/>
              <a:gd name="connsiteX20" fmla="*/ 38100 w 4908409"/>
              <a:gd name="connsiteY20" fmla="*/ 2597150 h 2602734"/>
              <a:gd name="connsiteX21" fmla="*/ 0 w 4908409"/>
              <a:gd name="connsiteY21" fmla="*/ 0 h 2602734"/>
              <a:gd name="connsiteX0" fmla="*/ 12700 w 4921109"/>
              <a:gd name="connsiteY0" fmla="*/ 0 h 2602734"/>
              <a:gd name="connsiteX1" fmla="*/ 565150 w 4921109"/>
              <a:gd name="connsiteY1" fmla="*/ 50800 h 2602734"/>
              <a:gd name="connsiteX2" fmla="*/ 1212850 w 4921109"/>
              <a:gd name="connsiteY2" fmla="*/ 88900 h 2602734"/>
              <a:gd name="connsiteX3" fmla="*/ 2057400 w 4921109"/>
              <a:gd name="connsiteY3" fmla="*/ 139700 h 2602734"/>
              <a:gd name="connsiteX4" fmla="*/ 2635250 w 4921109"/>
              <a:gd name="connsiteY4" fmla="*/ 184150 h 2602734"/>
              <a:gd name="connsiteX5" fmla="*/ 3422650 w 4921109"/>
              <a:gd name="connsiteY5" fmla="*/ 241300 h 2602734"/>
              <a:gd name="connsiteX6" fmla="*/ 4127500 w 4921109"/>
              <a:gd name="connsiteY6" fmla="*/ 285750 h 2602734"/>
              <a:gd name="connsiteX7" fmla="*/ 4603750 w 4921109"/>
              <a:gd name="connsiteY7" fmla="*/ 457200 h 2602734"/>
              <a:gd name="connsiteX8" fmla="*/ 4908550 w 4921109"/>
              <a:gd name="connsiteY8" fmla="*/ 869950 h 2602734"/>
              <a:gd name="connsiteX9" fmla="*/ 4864100 w 4921109"/>
              <a:gd name="connsiteY9" fmla="*/ 1149350 h 2602734"/>
              <a:gd name="connsiteX10" fmla="*/ 4876801 w 4921109"/>
              <a:gd name="connsiteY10" fmla="*/ 1377949 h 2602734"/>
              <a:gd name="connsiteX11" fmla="*/ 4800600 w 4921109"/>
              <a:gd name="connsiteY11" fmla="*/ 1663700 h 2602734"/>
              <a:gd name="connsiteX12" fmla="*/ 4692650 w 4921109"/>
              <a:gd name="connsiteY12" fmla="*/ 1911350 h 2602734"/>
              <a:gd name="connsiteX13" fmla="*/ 4514850 w 4921109"/>
              <a:gd name="connsiteY13" fmla="*/ 2076450 h 2602734"/>
              <a:gd name="connsiteX14" fmla="*/ 4337050 w 4921109"/>
              <a:gd name="connsiteY14" fmla="*/ 2247900 h 2602734"/>
              <a:gd name="connsiteX15" fmla="*/ 4152900 w 4921109"/>
              <a:gd name="connsiteY15" fmla="*/ 2349500 h 2602734"/>
              <a:gd name="connsiteX16" fmla="*/ 3829050 w 4921109"/>
              <a:gd name="connsiteY16" fmla="*/ 2489200 h 2602734"/>
              <a:gd name="connsiteX17" fmla="*/ 2597150 w 4921109"/>
              <a:gd name="connsiteY17" fmla="*/ 2527300 h 2602734"/>
              <a:gd name="connsiteX18" fmla="*/ 1631950 w 4921109"/>
              <a:gd name="connsiteY18" fmla="*/ 2540000 h 2602734"/>
              <a:gd name="connsiteX19" fmla="*/ 1009650 w 4921109"/>
              <a:gd name="connsiteY19" fmla="*/ 2559050 h 2602734"/>
              <a:gd name="connsiteX20" fmla="*/ 0 w 4921109"/>
              <a:gd name="connsiteY20" fmla="*/ 2597150 h 2602734"/>
              <a:gd name="connsiteX21" fmla="*/ 12700 w 4921109"/>
              <a:gd name="connsiteY21" fmla="*/ 0 h 260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21109" h="2602734">
                <a:moveTo>
                  <a:pt x="12700" y="0"/>
                </a:moveTo>
                <a:cubicBezTo>
                  <a:pt x="186267" y="8467"/>
                  <a:pt x="365125" y="35983"/>
                  <a:pt x="565150" y="50800"/>
                </a:cubicBezTo>
                <a:cubicBezTo>
                  <a:pt x="765175" y="65617"/>
                  <a:pt x="964142" y="74083"/>
                  <a:pt x="1212850" y="88900"/>
                </a:cubicBezTo>
                <a:lnTo>
                  <a:pt x="2057400" y="139700"/>
                </a:lnTo>
                <a:cubicBezTo>
                  <a:pt x="2294467" y="155575"/>
                  <a:pt x="2351186" y="179568"/>
                  <a:pt x="2635250" y="184150"/>
                </a:cubicBezTo>
                <a:cubicBezTo>
                  <a:pt x="2863850" y="196850"/>
                  <a:pt x="3173942" y="224367"/>
                  <a:pt x="3422650" y="241300"/>
                </a:cubicBezTo>
                <a:cubicBezTo>
                  <a:pt x="3671358" y="258233"/>
                  <a:pt x="4013200" y="262467"/>
                  <a:pt x="4127500" y="285750"/>
                </a:cubicBezTo>
                <a:cubicBezTo>
                  <a:pt x="4326467" y="317500"/>
                  <a:pt x="4472517" y="364067"/>
                  <a:pt x="4603750" y="457200"/>
                </a:cubicBezTo>
                <a:cubicBezTo>
                  <a:pt x="4734983" y="550333"/>
                  <a:pt x="4865158" y="754592"/>
                  <a:pt x="4908550" y="869950"/>
                </a:cubicBezTo>
                <a:cubicBezTo>
                  <a:pt x="4951942" y="985308"/>
                  <a:pt x="4869392" y="1064684"/>
                  <a:pt x="4864100" y="1149350"/>
                </a:cubicBezTo>
                <a:cubicBezTo>
                  <a:pt x="4858809" y="1234017"/>
                  <a:pt x="4887384" y="1292224"/>
                  <a:pt x="4876801" y="1377949"/>
                </a:cubicBezTo>
                <a:cubicBezTo>
                  <a:pt x="4866218" y="1463674"/>
                  <a:pt x="4831292" y="1574800"/>
                  <a:pt x="4800600" y="1663700"/>
                </a:cubicBezTo>
                <a:cubicBezTo>
                  <a:pt x="4769908" y="1752600"/>
                  <a:pt x="4740275" y="1842558"/>
                  <a:pt x="4692650" y="1911350"/>
                </a:cubicBezTo>
                <a:cubicBezTo>
                  <a:pt x="4645025" y="1980142"/>
                  <a:pt x="4574117" y="2020358"/>
                  <a:pt x="4514850" y="2076450"/>
                </a:cubicBezTo>
                <a:cubicBezTo>
                  <a:pt x="4455583" y="2132542"/>
                  <a:pt x="4397375" y="2202392"/>
                  <a:pt x="4337050" y="2247900"/>
                </a:cubicBezTo>
                <a:cubicBezTo>
                  <a:pt x="4276725" y="2293408"/>
                  <a:pt x="4203700" y="2330450"/>
                  <a:pt x="4152900" y="2349500"/>
                </a:cubicBezTo>
                <a:cubicBezTo>
                  <a:pt x="4068233" y="2377017"/>
                  <a:pt x="4088342" y="2459567"/>
                  <a:pt x="3829050" y="2489200"/>
                </a:cubicBezTo>
                <a:cubicBezTo>
                  <a:pt x="3569758" y="2518833"/>
                  <a:pt x="3007783" y="2523067"/>
                  <a:pt x="2597150" y="2527300"/>
                </a:cubicBezTo>
                <a:cubicBezTo>
                  <a:pt x="2275417" y="2544233"/>
                  <a:pt x="1953683" y="2523067"/>
                  <a:pt x="1631950" y="2540000"/>
                </a:cubicBezTo>
                <a:cubicBezTo>
                  <a:pt x="1367367" y="2551642"/>
                  <a:pt x="1212850" y="2561167"/>
                  <a:pt x="1009650" y="2559050"/>
                </a:cubicBezTo>
                <a:cubicBezTo>
                  <a:pt x="833967" y="2552700"/>
                  <a:pt x="469900" y="2622550"/>
                  <a:pt x="0" y="2597150"/>
                </a:cubicBezTo>
                <a:cubicBezTo>
                  <a:pt x="4233" y="1731433"/>
                  <a:pt x="8467" y="865717"/>
                  <a:pt x="12700" y="0"/>
                </a:cubicBezTo>
                <a:close/>
              </a:path>
            </a:pathLst>
          </a:custGeom>
          <a:noFill/>
          <a:ln>
            <a:solidFill>
              <a:srgbClr val="3366FF"/>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3" name="Group 2"/>
          <p:cNvGrpSpPr/>
          <p:nvPr/>
        </p:nvGrpSpPr>
        <p:grpSpPr>
          <a:xfrm>
            <a:off x="311150" y="2730389"/>
            <a:ext cx="8502650" cy="3124311"/>
            <a:chOff x="311150" y="2730389"/>
            <a:chExt cx="8502650" cy="3124311"/>
          </a:xfrm>
        </p:grpSpPr>
        <p:sp>
          <p:nvSpPr>
            <p:cNvPr id="4" name="Freeform 3"/>
            <p:cNvSpPr/>
            <p:nvPr/>
          </p:nvSpPr>
          <p:spPr>
            <a:xfrm>
              <a:off x="342900" y="2730389"/>
              <a:ext cx="8458200" cy="393811"/>
            </a:xfrm>
            <a:custGeom>
              <a:avLst/>
              <a:gdLst>
                <a:gd name="connsiteX0" fmla="*/ 0 w 8458200"/>
                <a:gd name="connsiteY0" fmla="*/ 444500 h 444500"/>
                <a:gd name="connsiteX1" fmla="*/ 266700 w 8458200"/>
                <a:gd name="connsiteY1" fmla="*/ 431800 h 444500"/>
                <a:gd name="connsiteX2" fmla="*/ 342900 w 8458200"/>
                <a:gd name="connsiteY2" fmla="*/ 419100 h 444500"/>
                <a:gd name="connsiteX3" fmla="*/ 850900 w 8458200"/>
                <a:gd name="connsiteY3" fmla="*/ 393700 h 444500"/>
                <a:gd name="connsiteX4" fmla="*/ 2374900 w 8458200"/>
                <a:gd name="connsiteY4" fmla="*/ 381000 h 444500"/>
                <a:gd name="connsiteX5" fmla="*/ 2641600 w 8458200"/>
                <a:gd name="connsiteY5" fmla="*/ 368300 h 444500"/>
                <a:gd name="connsiteX6" fmla="*/ 2743200 w 8458200"/>
                <a:gd name="connsiteY6" fmla="*/ 342900 h 444500"/>
                <a:gd name="connsiteX7" fmla="*/ 2781300 w 8458200"/>
                <a:gd name="connsiteY7" fmla="*/ 330200 h 444500"/>
                <a:gd name="connsiteX8" fmla="*/ 2997200 w 8458200"/>
                <a:gd name="connsiteY8" fmla="*/ 317500 h 444500"/>
                <a:gd name="connsiteX9" fmla="*/ 3175000 w 8458200"/>
                <a:gd name="connsiteY9" fmla="*/ 292100 h 444500"/>
                <a:gd name="connsiteX10" fmla="*/ 3467100 w 8458200"/>
                <a:gd name="connsiteY10" fmla="*/ 266700 h 444500"/>
                <a:gd name="connsiteX11" fmla="*/ 4711700 w 8458200"/>
                <a:gd name="connsiteY11" fmla="*/ 241300 h 444500"/>
                <a:gd name="connsiteX12" fmla="*/ 5219700 w 8458200"/>
                <a:gd name="connsiteY12" fmla="*/ 215900 h 444500"/>
                <a:gd name="connsiteX13" fmla="*/ 5664200 w 8458200"/>
                <a:gd name="connsiteY13" fmla="*/ 203200 h 444500"/>
                <a:gd name="connsiteX14" fmla="*/ 5702300 w 8458200"/>
                <a:gd name="connsiteY14" fmla="*/ 190500 h 444500"/>
                <a:gd name="connsiteX15" fmla="*/ 5905500 w 8458200"/>
                <a:gd name="connsiteY15" fmla="*/ 177800 h 444500"/>
                <a:gd name="connsiteX16" fmla="*/ 6134100 w 8458200"/>
                <a:gd name="connsiteY16" fmla="*/ 139700 h 444500"/>
                <a:gd name="connsiteX17" fmla="*/ 6261100 w 8458200"/>
                <a:gd name="connsiteY17" fmla="*/ 127000 h 444500"/>
                <a:gd name="connsiteX18" fmla="*/ 6324600 w 8458200"/>
                <a:gd name="connsiteY18" fmla="*/ 114300 h 444500"/>
                <a:gd name="connsiteX19" fmla="*/ 6540500 w 8458200"/>
                <a:gd name="connsiteY19" fmla="*/ 88900 h 444500"/>
                <a:gd name="connsiteX20" fmla="*/ 6845300 w 8458200"/>
                <a:gd name="connsiteY20" fmla="*/ 63500 h 444500"/>
                <a:gd name="connsiteX21" fmla="*/ 7035800 w 8458200"/>
                <a:gd name="connsiteY21" fmla="*/ 38100 h 444500"/>
                <a:gd name="connsiteX22" fmla="*/ 7137400 w 8458200"/>
                <a:gd name="connsiteY22" fmla="*/ 12700 h 444500"/>
                <a:gd name="connsiteX23" fmla="*/ 7340600 w 8458200"/>
                <a:gd name="connsiteY23" fmla="*/ 0 h 444500"/>
                <a:gd name="connsiteX24" fmla="*/ 8064500 w 8458200"/>
                <a:gd name="connsiteY24" fmla="*/ 12700 h 444500"/>
                <a:gd name="connsiteX25" fmla="*/ 8216900 w 8458200"/>
                <a:gd name="connsiteY25" fmla="*/ 38100 h 444500"/>
                <a:gd name="connsiteX26" fmla="*/ 8458200 w 8458200"/>
                <a:gd name="connsiteY26" fmla="*/ 50800 h 444500"/>
                <a:gd name="connsiteX0" fmla="*/ 0 w 8458200"/>
                <a:gd name="connsiteY0" fmla="*/ 444500 h 444500"/>
                <a:gd name="connsiteX1" fmla="*/ 342900 w 8458200"/>
                <a:gd name="connsiteY1" fmla="*/ 419100 h 444500"/>
                <a:gd name="connsiteX2" fmla="*/ 850900 w 8458200"/>
                <a:gd name="connsiteY2" fmla="*/ 393700 h 444500"/>
                <a:gd name="connsiteX3" fmla="*/ 2374900 w 8458200"/>
                <a:gd name="connsiteY3" fmla="*/ 381000 h 444500"/>
                <a:gd name="connsiteX4" fmla="*/ 2641600 w 8458200"/>
                <a:gd name="connsiteY4" fmla="*/ 368300 h 444500"/>
                <a:gd name="connsiteX5" fmla="*/ 2743200 w 8458200"/>
                <a:gd name="connsiteY5" fmla="*/ 342900 h 444500"/>
                <a:gd name="connsiteX6" fmla="*/ 2781300 w 8458200"/>
                <a:gd name="connsiteY6" fmla="*/ 330200 h 444500"/>
                <a:gd name="connsiteX7" fmla="*/ 2997200 w 8458200"/>
                <a:gd name="connsiteY7" fmla="*/ 317500 h 444500"/>
                <a:gd name="connsiteX8" fmla="*/ 3175000 w 8458200"/>
                <a:gd name="connsiteY8" fmla="*/ 292100 h 444500"/>
                <a:gd name="connsiteX9" fmla="*/ 3467100 w 8458200"/>
                <a:gd name="connsiteY9" fmla="*/ 266700 h 444500"/>
                <a:gd name="connsiteX10" fmla="*/ 4711700 w 8458200"/>
                <a:gd name="connsiteY10" fmla="*/ 241300 h 444500"/>
                <a:gd name="connsiteX11" fmla="*/ 5219700 w 8458200"/>
                <a:gd name="connsiteY11" fmla="*/ 215900 h 444500"/>
                <a:gd name="connsiteX12" fmla="*/ 5664200 w 8458200"/>
                <a:gd name="connsiteY12" fmla="*/ 203200 h 444500"/>
                <a:gd name="connsiteX13" fmla="*/ 5702300 w 8458200"/>
                <a:gd name="connsiteY13" fmla="*/ 190500 h 444500"/>
                <a:gd name="connsiteX14" fmla="*/ 5905500 w 8458200"/>
                <a:gd name="connsiteY14" fmla="*/ 177800 h 444500"/>
                <a:gd name="connsiteX15" fmla="*/ 6134100 w 8458200"/>
                <a:gd name="connsiteY15" fmla="*/ 139700 h 444500"/>
                <a:gd name="connsiteX16" fmla="*/ 6261100 w 8458200"/>
                <a:gd name="connsiteY16" fmla="*/ 127000 h 444500"/>
                <a:gd name="connsiteX17" fmla="*/ 6324600 w 8458200"/>
                <a:gd name="connsiteY17" fmla="*/ 114300 h 444500"/>
                <a:gd name="connsiteX18" fmla="*/ 6540500 w 8458200"/>
                <a:gd name="connsiteY18" fmla="*/ 88900 h 444500"/>
                <a:gd name="connsiteX19" fmla="*/ 6845300 w 8458200"/>
                <a:gd name="connsiteY19" fmla="*/ 63500 h 444500"/>
                <a:gd name="connsiteX20" fmla="*/ 7035800 w 8458200"/>
                <a:gd name="connsiteY20" fmla="*/ 38100 h 444500"/>
                <a:gd name="connsiteX21" fmla="*/ 7137400 w 8458200"/>
                <a:gd name="connsiteY21" fmla="*/ 12700 h 444500"/>
                <a:gd name="connsiteX22" fmla="*/ 7340600 w 8458200"/>
                <a:gd name="connsiteY22" fmla="*/ 0 h 444500"/>
                <a:gd name="connsiteX23" fmla="*/ 8064500 w 8458200"/>
                <a:gd name="connsiteY23" fmla="*/ 12700 h 444500"/>
                <a:gd name="connsiteX24" fmla="*/ 8216900 w 8458200"/>
                <a:gd name="connsiteY24" fmla="*/ 38100 h 444500"/>
                <a:gd name="connsiteX25" fmla="*/ 8458200 w 8458200"/>
                <a:gd name="connsiteY25" fmla="*/ 50800 h 444500"/>
                <a:gd name="connsiteX0" fmla="*/ 0 w 8458200"/>
                <a:gd name="connsiteY0" fmla="*/ 444500 h 444500"/>
                <a:gd name="connsiteX1" fmla="*/ 850900 w 8458200"/>
                <a:gd name="connsiteY1" fmla="*/ 393700 h 444500"/>
                <a:gd name="connsiteX2" fmla="*/ 2374900 w 8458200"/>
                <a:gd name="connsiteY2" fmla="*/ 381000 h 444500"/>
                <a:gd name="connsiteX3" fmla="*/ 2641600 w 8458200"/>
                <a:gd name="connsiteY3" fmla="*/ 368300 h 444500"/>
                <a:gd name="connsiteX4" fmla="*/ 2743200 w 8458200"/>
                <a:gd name="connsiteY4" fmla="*/ 342900 h 444500"/>
                <a:gd name="connsiteX5" fmla="*/ 2781300 w 8458200"/>
                <a:gd name="connsiteY5" fmla="*/ 330200 h 444500"/>
                <a:gd name="connsiteX6" fmla="*/ 2997200 w 8458200"/>
                <a:gd name="connsiteY6" fmla="*/ 317500 h 444500"/>
                <a:gd name="connsiteX7" fmla="*/ 3175000 w 8458200"/>
                <a:gd name="connsiteY7" fmla="*/ 292100 h 444500"/>
                <a:gd name="connsiteX8" fmla="*/ 3467100 w 8458200"/>
                <a:gd name="connsiteY8" fmla="*/ 266700 h 444500"/>
                <a:gd name="connsiteX9" fmla="*/ 4711700 w 8458200"/>
                <a:gd name="connsiteY9" fmla="*/ 241300 h 444500"/>
                <a:gd name="connsiteX10" fmla="*/ 5219700 w 8458200"/>
                <a:gd name="connsiteY10" fmla="*/ 215900 h 444500"/>
                <a:gd name="connsiteX11" fmla="*/ 5664200 w 8458200"/>
                <a:gd name="connsiteY11" fmla="*/ 203200 h 444500"/>
                <a:gd name="connsiteX12" fmla="*/ 5702300 w 8458200"/>
                <a:gd name="connsiteY12" fmla="*/ 190500 h 444500"/>
                <a:gd name="connsiteX13" fmla="*/ 5905500 w 8458200"/>
                <a:gd name="connsiteY13" fmla="*/ 177800 h 444500"/>
                <a:gd name="connsiteX14" fmla="*/ 6134100 w 8458200"/>
                <a:gd name="connsiteY14" fmla="*/ 139700 h 444500"/>
                <a:gd name="connsiteX15" fmla="*/ 6261100 w 8458200"/>
                <a:gd name="connsiteY15" fmla="*/ 127000 h 444500"/>
                <a:gd name="connsiteX16" fmla="*/ 6324600 w 8458200"/>
                <a:gd name="connsiteY16" fmla="*/ 114300 h 444500"/>
                <a:gd name="connsiteX17" fmla="*/ 6540500 w 8458200"/>
                <a:gd name="connsiteY17" fmla="*/ 88900 h 444500"/>
                <a:gd name="connsiteX18" fmla="*/ 6845300 w 8458200"/>
                <a:gd name="connsiteY18" fmla="*/ 63500 h 444500"/>
                <a:gd name="connsiteX19" fmla="*/ 7035800 w 8458200"/>
                <a:gd name="connsiteY19" fmla="*/ 38100 h 444500"/>
                <a:gd name="connsiteX20" fmla="*/ 7137400 w 8458200"/>
                <a:gd name="connsiteY20" fmla="*/ 12700 h 444500"/>
                <a:gd name="connsiteX21" fmla="*/ 7340600 w 8458200"/>
                <a:gd name="connsiteY21" fmla="*/ 0 h 444500"/>
                <a:gd name="connsiteX22" fmla="*/ 8064500 w 8458200"/>
                <a:gd name="connsiteY22" fmla="*/ 12700 h 444500"/>
                <a:gd name="connsiteX23" fmla="*/ 8216900 w 8458200"/>
                <a:gd name="connsiteY23" fmla="*/ 38100 h 444500"/>
                <a:gd name="connsiteX24" fmla="*/ 8458200 w 8458200"/>
                <a:gd name="connsiteY24" fmla="*/ 50800 h 444500"/>
                <a:gd name="connsiteX0" fmla="*/ 0 w 8458200"/>
                <a:gd name="connsiteY0" fmla="*/ 444500 h 444500"/>
                <a:gd name="connsiteX1" fmla="*/ 850900 w 8458200"/>
                <a:gd name="connsiteY1" fmla="*/ 393700 h 444500"/>
                <a:gd name="connsiteX2" fmla="*/ 2641600 w 8458200"/>
                <a:gd name="connsiteY2" fmla="*/ 368300 h 444500"/>
                <a:gd name="connsiteX3" fmla="*/ 2743200 w 8458200"/>
                <a:gd name="connsiteY3" fmla="*/ 342900 h 444500"/>
                <a:gd name="connsiteX4" fmla="*/ 2781300 w 8458200"/>
                <a:gd name="connsiteY4" fmla="*/ 330200 h 444500"/>
                <a:gd name="connsiteX5" fmla="*/ 2997200 w 8458200"/>
                <a:gd name="connsiteY5" fmla="*/ 317500 h 444500"/>
                <a:gd name="connsiteX6" fmla="*/ 3175000 w 8458200"/>
                <a:gd name="connsiteY6" fmla="*/ 292100 h 444500"/>
                <a:gd name="connsiteX7" fmla="*/ 3467100 w 8458200"/>
                <a:gd name="connsiteY7" fmla="*/ 266700 h 444500"/>
                <a:gd name="connsiteX8" fmla="*/ 4711700 w 8458200"/>
                <a:gd name="connsiteY8" fmla="*/ 241300 h 444500"/>
                <a:gd name="connsiteX9" fmla="*/ 5219700 w 8458200"/>
                <a:gd name="connsiteY9" fmla="*/ 215900 h 444500"/>
                <a:gd name="connsiteX10" fmla="*/ 5664200 w 8458200"/>
                <a:gd name="connsiteY10" fmla="*/ 203200 h 444500"/>
                <a:gd name="connsiteX11" fmla="*/ 5702300 w 8458200"/>
                <a:gd name="connsiteY11" fmla="*/ 190500 h 444500"/>
                <a:gd name="connsiteX12" fmla="*/ 5905500 w 8458200"/>
                <a:gd name="connsiteY12" fmla="*/ 177800 h 444500"/>
                <a:gd name="connsiteX13" fmla="*/ 6134100 w 8458200"/>
                <a:gd name="connsiteY13" fmla="*/ 139700 h 444500"/>
                <a:gd name="connsiteX14" fmla="*/ 6261100 w 8458200"/>
                <a:gd name="connsiteY14" fmla="*/ 127000 h 444500"/>
                <a:gd name="connsiteX15" fmla="*/ 6324600 w 8458200"/>
                <a:gd name="connsiteY15" fmla="*/ 114300 h 444500"/>
                <a:gd name="connsiteX16" fmla="*/ 6540500 w 8458200"/>
                <a:gd name="connsiteY16" fmla="*/ 88900 h 444500"/>
                <a:gd name="connsiteX17" fmla="*/ 6845300 w 8458200"/>
                <a:gd name="connsiteY17" fmla="*/ 63500 h 444500"/>
                <a:gd name="connsiteX18" fmla="*/ 7035800 w 8458200"/>
                <a:gd name="connsiteY18" fmla="*/ 38100 h 444500"/>
                <a:gd name="connsiteX19" fmla="*/ 7137400 w 8458200"/>
                <a:gd name="connsiteY19" fmla="*/ 12700 h 444500"/>
                <a:gd name="connsiteX20" fmla="*/ 7340600 w 8458200"/>
                <a:gd name="connsiteY20" fmla="*/ 0 h 444500"/>
                <a:gd name="connsiteX21" fmla="*/ 8064500 w 8458200"/>
                <a:gd name="connsiteY21" fmla="*/ 12700 h 444500"/>
                <a:gd name="connsiteX22" fmla="*/ 8216900 w 8458200"/>
                <a:gd name="connsiteY22" fmla="*/ 38100 h 444500"/>
                <a:gd name="connsiteX23" fmla="*/ 8458200 w 8458200"/>
                <a:gd name="connsiteY23" fmla="*/ 50800 h 444500"/>
                <a:gd name="connsiteX0" fmla="*/ 0 w 8458200"/>
                <a:gd name="connsiteY0" fmla="*/ 444500 h 444500"/>
                <a:gd name="connsiteX1" fmla="*/ 850900 w 8458200"/>
                <a:gd name="connsiteY1" fmla="*/ 393700 h 444500"/>
                <a:gd name="connsiteX2" fmla="*/ 2743200 w 8458200"/>
                <a:gd name="connsiteY2" fmla="*/ 342900 h 444500"/>
                <a:gd name="connsiteX3" fmla="*/ 2781300 w 8458200"/>
                <a:gd name="connsiteY3" fmla="*/ 330200 h 444500"/>
                <a:gd name="connsiteX4" fmla="*/ 2997200 w 8458200"/>
                <a:gd name="connsiteY4" fmla="*/ 317500 h 444500"/>
                <a:gd name="connsiteX5" fmla="*/ 3175000 w 8458200"/>
                <a:gd name="connsiteY5" fmla="*/ 292100 h 444500"/>
                <a:gd name="connsiteX6" fmla="*/ 3467100 w 8458200"/>
                <a:gd name="connsiteY6" fmla="*/ 266700 h 444500"/>
                <a:gd name="connsiteX7" fmla="*/ 4711700 w 8458200"/>
                <a:gd name="connsiteY7" fmla="*/ 241300 h 444500"/>
                <a:gd name="connsiteX8" fmla="*/ 5219700 w 8458200"/>
                <a:gd name="connsiteY8" fmla="*/ 215900 h 444500"/>
                <a:gd name="connsiteX9" fmla="*/ 5664200 w 8458200"/>
                <a:gd name="connsiteY9" fmla="*/ 203200 h 444500"/>
                <a:gd name="connsiteX10" fmla="*/ 5702300 w 8458200"/>
                <a:gd name="connsiteY10" fmla="*/ 190500 h 444500"/>
                <a:gd name="connsiteX11" fmla="*/ 5905500 w 8458200"/>
                <a:gd name="connsiteY11" fmla="*/ 177800 h 444500"/>
                <a:gd name="connsiteX12" fmla="*/ 6134100 w 8458200"/>
                <a:gd name="connsiteY12" fmla="*/ 139700 h 444500"/>
                <a:gd name="connsiteX13" fmla="*/ 6261100 w 8458200"/>
                <a:gd name="connsiteY13" fmla="*/ 127000 h 444500"/>
                <a:gd name="connsiteX14" fmla="*/ 6324600 w 8458200"/>
                <a:gd name="connsiteY14" fmla="*/ 114300 h 444500"/>
                <a:gd name="connsiteX15" fmla="*/ 6540500 w 8458200"/>
                <a:gd name="connsiteY15" fmla="*/ 88900 h 444500"/>
                <a:gd name="connsiteX16" fmla="*/ 6845300 w 8458200"/>
                <a:gd name="connsiteY16" fmla="*/ 63500 h 444500"/>
                <a:gd name="connsiteX17" fmla="*/ 7035800 w 8458200"/>
                <a:gd name="connsiteY17" fmla="*/ 38100 h 444500"/>
                <a:gd name="connsiteX18" fmla="*/ 7137400 w 8458200"/>
                <a:gd name="connsiteY18" fmla="*/ 12700 h 444500"/>
                <a:gd name="connsiteX19" fmla="*/ 7340600 w 8458200"/>
                <a:gd name="connsiteY19" fmla="*/ 0 h 444500"/>
                <a:gd name="connsiteX20" fmla="*/ 8064500 w 8458200"/>
                <a:gd name="connsiteY20" fmla="*/ 12700 h 444500"/>
                <a:gd name="connsiteX21" fmla="*/ 8216900 w 8458200"/>
                <a:gd name="connsiteY21" fmla="*/ 38100 h 444500"/>
                <a:gd name="connsiteX22" fmla="*/ 8458200 w 8458200"/>
                <a:gd name="connsiteY22" fmla="*/ 50800 h 444500"/>
                <a:gd name="connsiteX0" fmla="*/ 0 w 8458200"/>
                <a:gd name="connsiteY0" fmla="*/ 444500 h 444500"/>
                <a:gd name="connsiteX1" fmla="*/ 850900 w 8458200"/>
                <a:gd name="connsiteY1" fmla="*/ 393700 h 444500"/>
                <a:gd name="connsiteX2" fmla="*/ 2743200 w 8458200"/>
                <a:gd name="connsiteY2" fmla="*/ 342900 h 444500"/>
                <a:gd name="connsiteX3" fmla="*/ 2997200 w 8458200"/>
                <a:gd name="connsiteY3" fmla="*/ 317500 h 444500"/>
                <a:gd name="connsiteX4" fmla="*/ 3175000 w 8458200"/>
                <a:gd name="connsiteY4" fmla="*/ 292100 h 444500"/>
                <a:gd name="connsiteX5" fmla="*/ 3467100 w 8458200"/>
                <a:gd name="connsiteY5" fmla="*/ 266700 h 444500"/>
                <a:gd name="connsiteX6" fmla="*/ 4711700 w 8458200"/>
                <a:gd name="connsiteY6" fmla="*/ 241300 h 444500"/>
                <a:gd name="connsiteX7" fmla="*/ 5219700 w 8458200"/>
                <a:gd name="connsiteY7" fmla="*/ 215900 h 444500"/>
                <a:gd name="connsiteX8" fmla="*/ 5664200 w 8458200"/>
                <a:gd name="connsiteY8" fmla="*/ 203200 h 444500"/>
                <a:gd name="connsiteX9" fmla="*/ 5702300 w 8458200"/>
                <a:gd name="connsiteY9" fmla="*/ 190500 h 444500"/>
                <a:gd name="connsiteX10" fmla="*/ 5905500 w 8458200"/>
                <a:gd name="connsiteY10" fmla="*/ 177800 h 444500"/>
                <a:gd name="connsiteX11" fmla="*/ 6134100 w 8458200"/>
                <a:gd name="connsiteY11" fmla="*/ 139700 h 444500"/>
                <a:gd name="connsiteX12" fmla="*/ 6261100 w 8458200"/>
                <a:gd name="connsiteY12" fmla="*/ 127000 h 444500"/>
                <a:gd name="connsiteX13" fmla="*/ 6324600 w 8458200"/>
                <a:gd name="connsiteY13" fmla="*/ 114300 h 444500"/>
                <a:gd name="connsiteX14" fmla="*/ 6540500 w 8458200"/>
                <a:gd name="connsiteY14" fmla="*/ 88900 h 444500"/>
                <a:gd name="connsiteX15" fmla="*/ 6845300 w 8458200"/>
                <a:gd name="connsiteY15" fmla="*/ 63500 h 444500"/>
                <a:gd name="connsiteX16" fmla="*/ 7035800 w 8458200"/>
                <a:gd name="connsiteY16" fmla="*/ 38100 h 444500"/>
                <a:gd name="connsiteX17" fmla="*/ 7137400 w 8458200"/>
                <a:gd name="connsiteY17" fmla="*/ 12700 h 444500"/>
                <a:gd name="connsiteX18" fmla="*/ 7340600 w 8458200"/>
                <a:gd name="connsiteY18" fmla="*/ 0 h 444500"/>
                <a:gd name="connsiteX19" fmla="*/ 8064500 w 8458200"/>
                <a:gd name="connsiteY19" fmla="*/ 12700 h 444500"/>
                <a:gd name="connsiteX20" fmla="*/ 8216900 w 8458200"/>
                <a:gd name="connsiteY20" fmla="*/ 38100 h 444500"/>
                <a:gd name="connsiteX21" fmla="*/ 8458200 w 8458200"/>
                <a:gd name="connsiteY21"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175000 w 8458200"/>
                <a:gd name="connsiteY3" fmla="*/ 292100 h 444500"/>
                <a:gd name="connsiteX4" fmla="*/ 3467100 w 8458200"/>
                <a:gd name="connsiteY4" fmla="*/ 266700 h 444500"/>
                <a:gd name="connsiteX5" fmla="*/ 4711700 w 8458200"/>
                <a:gd name="connsiteY5" fmla="*/ 241300 h 444500"/>
                <a:gd name="connsiteX6" fmla="*/ 5219700 w 8458200"/>
                <a:gd name="connsiteY6" fmla="*/ 215900 h 444500"/>
                <a:gd name="connsiteX7" fmla="*/ 5664200 w 8458200"/>
                <a:gd name="connsiteY7" fmla="*/ 203200 h 444500"/>
                <a:gd name="connsiteX8" fmla="*/ 5702300 w 8458200"/>
                <a:gd name="connsiteY8" fmla="*/ 190500 h 444500"/>
                <a:gd name="connsiteX9" fmla="*/ 5905500 w 8458200"/>
                <a:gd name="connsiteY9" fmla="*/ 177800 h 444500"/>
                <a:gd name="connsiteX10" fmla="*/ 6134100 w 8458200"/>
                <a:gd name="connsiteY10" fmla="*/ 139700 h 444500"/>
                <a:gd name="connsiteX11" fmla="*/ 6261100 w 8458200"/>
                <a:gd name="connsiteY11" fmla="*/ 127000 h 444500"/>
                <a:gd name="connsiteX12" fmla="*/ 6324600 w 8458200"/>
                <a:gd name="connsiteY12" fmla="*/ 114300 h 444500"/>
                <a:gd name="connsiteX13" fmla="*/ 6540500 w 8458200"/>
                <a:gd name="connsiteY13" fmla="*/ 88900 h 444500"/>
                <a:gd name="connsiteX14" fmla="*/ 6845300 w 8458200"/>
                <a:gd name="connsiteY14" fmla="*/ 63500 h 444500"/>
                <a:gd name="connsiteX15" fmla="*/ 7035800 w 8458200"/>
                <a:gd name="connsiteY15" fmla="*/ 38100 h 444500"/>
                <a:gd name="connsiteX16" fmla="*/ 7137400 w 8458200"/>
                <a:gd name="connsiteY16" fmla="*/ 12700 h 444500"/>
                <a:gd name="connsiteX17" fmla="*/ 7340600 w 8458200"/>
                <a:gd name="connsiteY17" fmla="*/ 0 h 444500"/>
                <a:gd name="connsiteX18" fmla="*/ 8064500 w 8458200"/>
                <a:gd name="connsiteY18" fmla="*/ 12700 h 444500"/>
                <a:gd name="connsiteX19" fmla="*/ 8216900 w 8458200"/>
                <a:gd name="connsiteY19" fmla="*/ 38100 h 444500"/>
                <a:gd name="connsiteX20" fmla="*/ 8458200 w 8458200"/>
                <a:gd name="connsiteY20"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467100 w 8458200"/>
                <a:gd name="connsiteY3" fmla="*/ 266700 h 444500"/>
                <a:gd name="connsiteX4" fmla="*/ 4711700 w 8458200"/>
                <a:gd name="connsiteY4" fmla="*/ 241300 h 444500"/>
                <a:gd name="connsiteX5" fmla="*/ 5219700 w 8458200"/>
                <a:gd name="connsiteY5" fmla="*/ 215900 h 444500"/>
                <a:gd name="connsiteX6" fmla="*/ 5664200 w 8458200"/>
                <a:gd name="connsiteY6" fmla="*/ 203200 h 444500"/>
                <a:gd name="connsiteX7" fmla="*/ 5702300 w 8458200"/>
                <a:gd name="connsiteY7" fmla="*/ 190500 h 444500"/>
                <a:gd name="connsiteX8" fmla="*/ 5905500 w 8458200"/>
                <a:gd name="connsiteY8" fmla="*/ 177800 h 444500"/>
                <a:gd name="connsiteX9" fmla="*/ 6134100 w 8458200"/>
                <a:gd name="connsiteY9" fmla="*/ 139700 h 444500"/>
                <a:gd name="connsiteX10" fmla="*/ 6261100 w 8458200"/>
                <a:gd name="connsiteY10" fmla="*/ 127000 h 444500"/>
                <a:gd name="connsiteX11" fmla="*/ 6324600 w 8458200"/>
                <a:gd name="connsiteY11" fmla="*/ 114300 h 444500"/>
                <a:gd name="connsiteX12" fmla="*/ 6540500 w 8458200"/>
                <a:gd name="connsiteY12" fmla="*/ 88900 h 444500"/>
                <a:gd name="connsiteX13" fmla="*/ 6845300 w 8458200"/>
                <a:gd name="connsiteY13" fmla="*/ 63500 h 444500"/>
                <a:gd name="connsiteX14" fmla="*/ 7035800 w 8458200"/>
                <a:gd name="connsiteY14" fmla="*/ 38100 h 444500"/>
                <a:gd name="connsiteX15" fmla="*/ 7137400 w 8458200"/>
                <a:gd name="connsiteY15" fmla="*/ 12700 h 444500"/>
                <a:gd name="connsiteX16" fmla="*/ 7340600 w 8458200"/>
                <a:gd name="connsiteY16" fmla="*/ 0 h 444500"/>
                <a:gd name="connsiteX17" fmla="*/ 8064500 w 8458200"/>
                <a:gd name="connsiteY17" fmla="*/ 12700 h 444500"/>
                <a:gd name="connsiteX18" fmla="*/ 8216900 w 8458200"/>
                <a:gd name="connsiteY18" fmla="*/ 38100 h 444500"/>
                <a:gd name="connsiteX19" fmla="*/ 8458200 w 8458200"/>
                <a:gd name="connsiteY19"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4711700 w 8458200"/>
                <a:gd name="connsiteY3" fmla="*/ 2413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022600 w 8458200"/>
                <a:gd name="connsiteY3" fmla="*/ 266700 h 444500"/>
                <a:gd name="connsiteX4" fmla="*/ 4711700 w 8458200"/>
                <a:gd name="connsiteY4" fmla="*/ 241300 h 444500"/>
                <a:gd name="connsiteX5" fmla="*/ 5219700 w 8458200"/>
                <a:gd name="connsiteY5" fmla="*/ 215900 h 444500"/>
                <a:gd name="connsiteX6" fmla="*/ 5664200 w 8458200"/>
                <a:gd name="connsiteY6" fmla="*/ 203200 h 444500"/>
                <a:gd name="connsiteX7" fmla="*/ 5702300 w 8458200"/>
                <a:gd name="connsiteY7" fmla="*/ 190500 h 444500"/>
                <a:gd name="connsiteX8" fmla="*/ 5905500 w 8458200"/>
                <a:gd name="connsiteY8" fmla="*/ 177800 h 444500"/>
                <a:gd name="connsiteX9" fmla="*/ 6134100 w 8458200"/>
                <a:gd name="connsiteY9" fmla="*/ 139700 h 444500"/>
                <a:gd name="connsiteX10" fmla="*/ 6261100 w 8458200"/>
                <a:gd name="connsiteY10" fmla="*/ 127000 h 444500"/>
                <a:gd name="connsiteX11" fmla="*/ 6324600 w 8458200"/>
                <a:gd name="connsiteY11" fmla="*/ 114300 h 444500"/>
                <a:gd name="connsiteX12" fmla="*/ 6540500 w 8458200"/>
                <a:gd name="connsiteY12" fmla="*/ 88900 h 444500"/>
                <a:gd name="connsiteX13" fmla="*/ 6845300 w 8458200"/>
                <a:gd name="connsiteY13" fmla="*/ 63500 h 444500"/>
                <a:gd name="connsiteX14" fmla="*/ 7035800 w 8458200"/>
                <a:gd name="connsiteY14" fmla="*/ 38100 h 444500"/>
                <a:gd name="connsiteX15" fmla="*/ 7137400 w 8458200"/>
                <a:gd name="connsiteY15" fmla="*/ 12700 h 444500"/>
                <a:gd name="connsiteX16" fmla="*/ 7340600 w 8458200"/>
                <a:gd name="connsiteY16" fmla="*/ 0 h 444500"/>
                <a:gd name="connsiteX17" fmla="*/ 8064500 w 8458200"/>
                <a:gd name="connsiteY17" fmla="*/ 12700 h 444500"/>
                <a:gd name="connsiteX18" fmla="*/ 8216900 w 8458200"/>
                <a:gd name="connsiteY18" fmla="*/ 38100 h 444500"/>
                <a:gd name="connsiteX19" fmla="*/ 8458200 w 8458200"/>
                <a:gd name="connsiteY19"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11700 w 8458200"/>
                <a:gd name="connsiteY3" fmla="*/ 2413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664200 w 8458200"/>
                <a:gd name="connsiteY4" fmla="*/ 203200 h 444500"/>
                <a:gd name="connsiteX5" fmla="*/ 5702300 w 8458200"/>
                <a:gd name="connsiteY5" fmla="*/ 190500 h 444500"/>
                <a:gd name="connsiteX6" fmla="*/ 5905500 w 8458200"/>
                <a:gd name="connsiteY6" fmla="*/ 177800 h 444500"/>
                <a:gd name="connsiteX7" fmla="*/ 6134100 w 8458200"/>
                <a:gd name="connsiteY7" fmla="*/ 139700 h 444500"/>
                <a:gd name="connsiteX8" fmla="*/ 6261100 w 8458200"/>
                <a:gd name="connsiteY8" fmla="*/ 127000 h 444500"/>
                <a:gd name="connsiteX9" fmla="*/ 6324600 w 8458200"/>
                <a:gd name="connsiteY9" fmla="*/ 114300 h 444500"/>
                <a:gd name="connsiteX10" fmla="*/ 6540500 w 8458200"/>
                <a:gd name="connsiteY10" fmla="*/ 88900 h 444500"/>
                <a:gd name="connsiteX11" fmla="*/ 6845300 w 8458200"/>
                <a:gd name="connsiteY11" fmla="*/ 63500 h 444500"/>
                <a:gd name="connsiteX12" fmla="*/ 7035800 w 8458200"/>
                <a:gd name="connsiteY12" fmla="*/ 38100 h 444500"/>
                <a:gd name="connsiteX13" fmla="*/ 7137400 w 8458200"/>
                <a:gd name="connsiteY13" fmla="*/ 12700 h 444500"/>
                <a:gd name="connsiteX14" fmla="*/ 7340600 w 8458200"/>
                <a:gd name="connsiteY14" fmla="*/ 0 h 444500"/>
                <a:gd name="connsiteX15" fmla="*/ 8064500 w 8458200"/>
                <a:gd name="connsiteY15" fmla="*/ 12700 h 444500"/>
                <a:gd name="connsiteX16" fmla="*/ 8216900 w 8458200"/>
                <a:gd name="connsiteY16" fmla="*/ 38100 h 444500"/>
                <a:gd name="connsiteX17" fmla="*/ 8458200 w 8458200"/>
                <a:gd name="connsiteY17"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664200 w 8458200"/>
                <a:gd name="connsiteY4" fmla="*/ 203200 h 444500"/>
                <a:gd name="connsiteX5" fmla="*/ 5905500 w 8458200"/>
                <a:gd name="connsiteY5" fmla="*/ 177800 h 444500"/>
                <a:gd name="connsiteX6" fmla="*/ 6134100 w 8458200"/>
                <a:gd name="connsiteY6" fmla="*/ 139700 h 444500"/>
                <a:gd name="connsiteX7" fmla="*/ 6261100 w 8458200"/>
                <a:gd name="connsiteY7" fmla="*/ 127000 h 444500"/>
                <a:gd name="connsiteX8" fmla="*/ 6324600 w 8458200"/>
                <a:gd name="connsiteY8" fmla="*/ 114300 h 444500"/>
                <a:gd name="connsiteX9" fmla="*/ 6540500 w 8458200"/>
                <a:gd name="connsiteY9" fmla="*/ 88900 h 444500"/>
                <a:gd name="connsiteX10" fmla="*/ 6845300 w 8458200"/>
                <a:gd name="connsiteY10" fmla="*/ 63500 h 444500"/>
                <a:gd name="connsiteX11" fmla="*/ 7035800 w 8458200"/>
                <a:gd name="connsiteY11" fmla="*/ 38100 h 444500"/>
                <a:gd name="connsiteX12" fmla="*/ 7137400 w 8458200"/>
                <a:gd name="connsiteY12" fmla="*/ 12700 h 444500"/>
                <a:gd name="connsiteX13" fmla="*/ 7340600 w 8458200"/>
                <a:gd name="connsiteY13" fmla="*/ 0 h 444500"/>
                <a:gd name="connsiteX14" fmla="*/ 8064500 w 8458200"/>
                <a:gd name="connsiteY14" fmla="*/ 12700 h 444500"/>
                <a:gd name="connsiteX15" fmla="*/ 8216900 w 8458200"/>
                <a:gd name="connsiteY15" fmla="*/ 38100 h 444500"/>
                <a:gd name="connsiteX16" fmla="*/ 8458200 w 8458200"/>
                <a:gd name="connsiteY16"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905500 w 8458200"/>
                <a:gd name="connsiteY4" fmla="*/ 177800 h 444500"/>
                <a:gd name="connsiteX5" fmla="*/ 6134100 w 8458200"/>
                <a:gd name="connsiteY5" fmla="*/ 139700 h 444500"/>
                <a:gd name="connsiteX6" fmla="*/ 6261100 w 8458200"/>
                <a:gd name="connsiteY6" fmla="*/ 127000 h 444500"/>
                <a:gd name="connsiteX7" fmla="*/ 6324600 w 8458200"/>
                <a:gd name="connsiteY7" fmla="*/ 114300 h 444500"/>
                <a:gd name="connsiteX8" fmla="*/ 6540500 w 8458200"/>
                <a:gd name="connsiteY8" fmla="*/ 88900 h 444500"/>
                <a:gd name="connsiteX9" fmla="*/ 6845300 w 8458200"/>
                <a:gd name="connsiteY9" fmla="*/ 63500 h 444500"/>
                <a:gd name="connsiteX10" fmla="*/ 7035800 w 8458200"/>
                <a:gd name="connsiteY10" fmla="*/ 38100 h 444500"/>
                <a:gd name="connsiteX11" fmla="*/ 7137400 w 8458200"/>
                <a:gd name="connsiteY11" fmla="*/ 12700 h 444500"/>
                <a:gd name="connsiteX12" fmla="*/ 7340600 w 8458200"/>
                <a:gd name="connsiteY12" fmla="*/ 0 h 444500"/>
                <a:gd name="connsiteX13" fmla="*/ 8064500 w 8458200"/>
                <a:gd name="connsiteY13" fmla="*/ 12700 h 444500"/>
                <a:gd name="connsiteX14" fmla="*/ 8216900 w 8458200"/>
                <a:gd name="connsiteY14" fmla="*/ 38100 h 444500"/>
                <a:gd name="connsiteX15" fmla="*/ 8458200 w 8458200"/>
                <a:gd name="connsiteY15"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134100 w 8458200"/>
                <a:gd name="connsiteY4" fmla="*/ 139700 h 444500"/>
                <a:gd name="connsiteX5" fmla="*/ 6261100 w 8458200"/>
                <a:gd name="connsiteY5" fmla="*/ 127000 h 444500"/>
                <a:gd name="connsiteX6" fmla="*/ 6324600 w 8458200"/>
                <a:gd name="connsiteY6" fmla="*/ 114300 h 444500"/>
                <a:gd name="connsiteX7" fmla="*/ 6540500 w 8458200"/>
                <a:gd name="connsiteY7" fmla="*/ 88900 h 444500"/>
                <a:gd name="connsiteX8" fmla="*/ 6845300 w 8458200"/>
                <a:gd name="connsiteY8" fmla="*/ 63500 h 444500"/>
                <a:gd name="connsiteX9" fmla="*/ 7035800 w 8458200"/>
                <a:gd name="connsiteY9" fmla="*/ 38100 h 444500"/>
                <a:gd name="connsiteX10" fmla="*/ 7137400 w 8458200"/>
                <a:gd name="connsiteY10" fmla="*/ 12700 h 444500"/>
                <a:gd name="connsiteX11" fmla="*/ 7340600 w 8458200"/>
                <a:gd name="connsiteY11" fmla="*/ 0 h 444500"/>
                <a:gd name="connsiteX12" fmla="*/ 8064500 w 8458200"/>
                <a:gd name="connsiteY12" fmla="*/ 12700 h 444500"/>
                <a:gd name="connsiteX13" fmla="*/ 8216900 w 8458200"/>
                <a:gd name="connsiteY13" fmla="*/ 38100 h 444500"/>
                <a:gd name="connsiteX14" fmla="*/ 8458200 w 8458200"/>
                <a:gd name="connsiteY14"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324600 w 8458200"/>
                <a:gd name="connsiteY5" fmla="*/ 114300 h 444500"/>
                <a:gd name="connsiteX6" fmla="*/ 6540500 w 8458200"/>
                <a:gd name="connsiteY6" fmla="*/ 88900 h 444500"/>
                <a:gd name="connsiteX7" fmla="*/ 6845300 w 8458200"/>
                <a:gd name="connsiteY7" fmla="*/ 63500 h 444500"/>
                <a:gd name="connsiteX8" fmla="*/ 7035800 w 8458200"/>
                <a:gd name="connsiteY8" fmla="*/ 38100 h 444500"/>
                <a:gd name="connsiteX9" fmla="*/ 7137400 w 8458200"/>
                <a:gd name="connsiteY9" fmla="*/ 12700 h 444500"/>
                <a:gd name="connsiteX10" fmla="*/ 7340600 w 8458200"/>
                <a:gd name="connsiteY10" fmla="*/ 0 h 444500"/>
                <a:gd name="connsiteX11" fmla="*/ 8064500 w 8458200"/>
                <a:gd name="connsiteY11" fmla="*/ 12700 h 444500"/>
                <a:gd name="connsiteX12" fmla="*/ 8216900 w 8458200"/>
                <a:gd name="connsiteY12" fmla="*/ 38100 h 444500"/>
                <a:gd name="connsiteX13" fmla="*/ 8458200 w 8458200"/>
                <a:gd name="connsiteY13"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540500 w 8458200"/>
                <a:gd name="connsiteY5" fmla="*/ 88900 h 444500"/>
                <a:gd name="connsiteX6" fmla="*/ 6845300 w 8458200"/>
                <a:gd name="connsiteY6" fmla="*/ 63500 h 444500"/>
                <a:gd name="connsiteX7" fmla="*/ 7035800 w 8458200"/>
                <a:gd name="connsiteY7" fmla="*/ 38100 h 444500"/>
                <a:gd name="connsiteX8" fmla="*/ 7137400 w 8458200"/>
                <a:gd name="connsiteY8" fmla="*/ 12700 h 444500"/>
                <a:gd name="connsiteX9" fmla="*/ 7340600 w 8458200"/>
                <a:gd name="connsiteY9" fmla="*/ 0 h 444500"/>
                <a:gd name="connsiteX10" fmla="*/ 8064500 w 8458200"/>
                <a:gd name="connsiteY10" fmla="*/ 12700 h 444500"/>
                <a:gd name="connsiteX11" fmla="*/ 8216900 w 8458200"/>
                <a:gd name="connsiteY11" fmla="*/ 38100 h 444500"/>
                <a:gd name="connsiteX12" fmla="*/ 8458200 w 8458200"/>
                <a:gd name="connsiteY12"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845300 w 8458200"/>
                <a:gd name="connsiteY5" fmla="*/ 63500 h 444500"/>
                <a:gd name="connsiteX6" fmla="*/ 7035800 w 8458200"/>
                <a:gd name="connsiteY6" fmla="*/ 38100 h 444500"/>
                <a:gd name="connsiteX7" fmla="*/ 7137400 w 8458200"/>
                <a:gd name="connsiteY7" fmla="*/ 12700 h 444500"/>
                <a:gd name="connsiteX8" fmla="*/ 7340600 w 8458200"/>
                <a:gd name="connsiteY8" fmla="*/ 0 h 444500"/>
                <a:gd name="connsiteX9" fmla="*/ 8064500 w 8458200"/>
                <a:gd name="connsiteY9" fmla="*/ 12700 h 444500"/>
                <a:gd name="connsiteX10" fmla="*/ 8216900 w 8458200"/>
                <a:gd name="connsiteY10" fmla="*/ 38100 h 444500"/>
                <a:gd name="connsiteX11" fmla="*/ 8458200 w 8458200"/>
                <a:gd name="connsiteY11"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7035800 w 8458200"/>
                <a:gd name="connsiteY5" fmla="*/ 38100 h 444500"/>
                <a:gd name="connsiteX6" fmla="*/ 7137400 w 8458200"/>
                <a:gd name="connsiteY6" fmla="*/ 12700 h 444500"/>
                <a:gd name="connsiteX7" fmla="*/ 7340600 w 8458200"/>
                <a:gd name="connsiteY7" fmla="*/ 0 h 444500"/>
                <a:gd name="connsiteX8" fmla="*/ 8064500 w 8458200"/>
                <a:gd name="connsiteY8" fmla="*/ 12700 h 444500"/>
                <a:gd name="connsiteX9" fmla="*/ 8216900 w 8458200"/>
                <a:gd name="connsiteY9" fmla="*/ 38100 h 444500"/>
                <a:gd name="connsiteX10" fmla="*/ 8458200 w 8458200"/>
                <a:gd name="connsiteY10"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7137400 w 8458200"/>
                <a:gd name="connsiteY5" fmla="*/ 12700 h 444500"/>
                <a:gd name="connsiteX6" fmla="*/ 7340600 w 8458200"/>
                <a:gd name="connsiteY6" fmla="*/ 0 h 444500"/>
                <a:gd name="connsiteX7" fmla="*/ 8064500 w 8458200"/>
                <a:gd name="connsiteY7" fmla="*/ 12700 h 444500"/>
                <a:gd name="connsiteX8" fmla="*/ 8216900 w 8458200"/>
                <a:gd name="connsiteY8" fmla="*/ 38100 h 444500"/>
                <a:gd name="connsiteX9" fmla="*/ 8458200 w 8458200"/>
                <a:gd name="connsiteY9" fmla="*/ 50800 h 444500"/>
                <a:gd name="connsiteX0" fmla="*/ 0 w 8458200"/>
                <a:gd name="connsiteY0" fmla="*/ 441289 h 441289"/>
                <a:gd name="connsiteX1" fmla="*/ 850900 w 8458200"/>
                <a:gd name="connsiteY1" fmla="*/ 390489 h 441289"/>
                <a:gd name="connsiteX2" fmla="*/ 3022600 w 8458200"/>
                <a:gd name="connsiteY2" fmla="*/ 263489 h 441289"/>
                <a:gd name="connsiteX3" fmla="*/ 4762500 w 8458200"/>
                <a:gd name="connsiteY3" fmla="*/ 161889 h 441289"/>
                <a:gd name="connsiteX4" fmla="*/ 6261100 w 8458200"/>
                <a:gd name="connsiteY4" fmla="*/ 123789 h 441289"/>
                <a:gd name="connsiteX5" fmla="*/ 7137400 w 8458200"/>
                <a:gd name="connsiteY5" fmla="*/ 9489 h 441289"/>
                <a:gd name="connsiteX6" fmla="*/ 8064500 w 8458200"/>
                <a:gd name="connsiteY6" fmla="*/ 9489 h 441289"/>
                <a:gd name="connsiteX7" fmla="*/ 8216900 w 8458200"/>
                <a:gd name="connsiteY7" fmla="*/ 34889 h 441289"/>
                <a:gd name="connsiteX8" fmla="*/ 8458200 w 8458200"/>
                <a:gd name="connsiteY8" fmla="*/ 47589 h 441289"/>
                <a:gd name="connsiteX0" fmla="*/ 0 w 8458200"/>
                <a:gd name="connsiteY0" fmla="*/ 435515 h 435515"/>
                <a:gd name="connsiteX1" fmla="*/ 850900 w 8458200"/>
                <a:gd name="connsiteY1" fmla="*/ 384715 h 435515"/>
                <a:gd name="connsiteX2" fmla="*/ 3022600 w 8458200"/>
                <a:gd name="connsiteY2" fmla="*/ 257715 h 435515"/>
                <a:gd name="connsiteX3" fmla="*/ 4762500 w 8458200"/>
                <a:gd name="connsiteY3" fmla="*/ 156115 h 435515"/>
                <a:gd name="connsiteX4" fmla="*/ 6261100 w 8458200"/>
                <a:gd name="connsiteY4" fmla="*/ 118015 h 435515"/>
                <a:gd name="connsiteX5" fmla="*/ 7137400 w 8458200"/>
                <a:gd name="connsiteY5" fmla="*/ 3715 h 435515"/>
                <a:gd name="connsiteX6" fmla="*/ 8216900 w 8458200"/>
                <a:gd name="connsiteY6" fmla="*/ 29115 h 435515"/>
                <a:gd name="connsiteX7" fmla="*/ 8458200 w 8458200"/>
                <a:gd name="connsiteY7" fmla="*/ 41815 h 435515"/>
                <a:gd name="connsiteX0" fmla="*/ 0 w 8458200"/>
                <a:gd name="connsiteY0" fmla="*/ 431800 h 431800"/>
                <a:gd name="connsiteX1" fmla="*/ 850900 w 8458200"/>
                <a:gd name="connsiteY1" fmla="*/ 381000 h 431800"/>
                <a:gd name="connsiteX2" fmla="*/ 3022600 w 8458200"/>
                <a:gd name="connsiteY2" fmla="*/ 254000 h 431800"/>
                <a:gd name="connsiteX3" fmla="*/ 4762500 w 8458200"/>
                <a:gd name="connsiteY3" fmla="*/ 152400 h 431800"/>
                <a:gd name="connsiteX4" fmla="*/ 6261100 w 8458200"/>
                <a:gd name="connsiteY4" fmla="*/ 114300 h 431800"/>
                <a:gd name="connsiteX5" fmla="*/ 7137400 w 8458200"/>
                <a:gd name="connsiteY5" fmla="*/ 0 h 431800"/>
                <a:gd name="connsiteX6" fmla="*/ 8458200 w 8458200"/>
                <a:gd name="connsiteY6" fmla="*/ 38100 h 431800"/>
                <a:gd name="connsiteX0" fmla="*/ 0 w 8458200"/>
                <a:gd name="connsiteY0" fmla="*/ 393700 h 393700"/>
                <a:gd name="connsiteX1" fmla="*/ 850900 w 8458200"/>
                <a:gd name="connsiteY1" fmla="*/ 342900 h 393700"/>
                <a:gd name="connsiteX2" fmla="*/ 3022600 w 8458200"/>
                <a:gd name="connsiteY2" fmla="*/ 215900 h 393700"/>
                <a:gd name="connsiteX3" fmla="*/ 4762500 w 8458200"/>
                <a:gd name="connsiteY3" fmla="*/ 114300 h 393700"/>
                <a:gd name="connsiteX4" fmla="*/ 6261100 w 8458200"/>
                <a:gd name="connsiteY4" fmla="*/ 76200 h 393700"/>
                <a:gd name="connsiteX5" fmla="*/ 7137400 w 8458200"/>
                <a:gd name="connsiteY5" fmla="*/ 0 h 393700"/>
                <a:gd name="connsiteX6" fmla="*/ 8458200 w 8458200"/>
                <a:gd name="connsiteY6" fmla="*/ 0 h 393700"/>
                <a:gd name="connsiteX0" fmla="*/ 0 w 8458200"/>
                <a:gd name="connsiteY0" fmla="*/ 393811 h 393811"/>
                <a:gd name="connsiteX1" fmla="*/ 850900 w 8458200"/>
                <a:gd name="connsiteY1" fmla="*/ 343011 h 393811"/>
                <a:gd name="connsiteX2" fmla="*/ 3022600 w 8458200"/>
                <a:gd name="connsiteY2" fmla="*/ 216011 h 393811"/>
                <a:gd name="connsiteX3" fmla="*/ 4762500 w 8458200"/>
                <a:gd name="connsiteY3" fmla="*/ 114411 h 393811"/>
                <a:gd name="connsiteX4" fmla="*/ 6261100 w 8458200"/>
                <a:gd name="connsiteY4" fmla="*/ 12811 h 393811"/>
                <a:gd name="connsiteX5" fmla="*/ 7137400 w 8458200"/>
                <a:gd name="connsiteY5" fmla="*/ 111 h 393811"/>
                <a:gd name="connsiteX6" fmla="*/ 8458200 w 8458200"/>
                <a:gd name="connsiteY6" fmla="*/ 111 h 39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8200" h="393811">
                  <a:moveTo>
                    <a:pt x="0" y="393811"/>
                  </a:moveTo>
                  <a:cubicBezTo>
                    <a:pt x="177271" y="383228"/>
                    <a:pt x="351367" y="364178"/>
                    <a:pt x="850900" y="343011"/>
                  </a:cubicBezTo>
                  <a:lnTo>
                    <a:pt x="3022600" y="216011"/>
                  </a:lnTo>
                  <a:lnTo>
                    <a:pt x="4762500" y="114411"/>
                  </a:lnTo>
                  <a:cubicBezTo>
                    <a:pt x="5302250" y="91128"/>
                    <a:pt x="5865283" y="31861"/>
                    <a:pt x="6261100" y="12811"/>
                  </a:cubicBezTo>
                  <a:cubicBezTo>
                    <a:pt x="6656917" y="-6239"/>
                    <a:pt x="6771217" y="2228"/>
                    <a:pt x="7137400" y="111"/>
                  </a:cubicBezTo>
                  <a:lnTo>
                    <a:pt x="8458200" y="111"/>
                  </a:lnTo>
                </a:path>
              </a:pathLst>
            </a:custGeom>
            <a:ln w="38100">
              <a:solidFill>
                <a:srgbClr val="FF0000"/>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 name="Freeform 4"/>
            <p:cNvSpPr/>
            <p:nvPr/>
          </p:nvSpPr>
          <p:spPr>
            <a:xfrm>
              <a:off x="311150" y="5486400"/>
              <a:ext cx="8502650" cy="158750"/>
            </a:xfrm>
            <a:custGeom>
              <a:avLst/>
              <a:gdLst>
                <a:gd name="connsiteX0" fmla="*/ 0 w 8445500"/>
                <a:gd name="connsiteY0" fmla="*/ 165100 h 165100"/>
                <a:gd name="connsiteX1" fmla="*/ 88900 w 8445500"/>
                <a:gd name="connsiteY1" fmla="*/ 152400 h 165100"/>
                <a:gd name="connsiteX2" fmla="*/ 165100 w 8445500"/>
                <a:gd name="connsiteY2" fmla="*/ 139700 h 165100"/>
                <a:gd name="connsiteX3" fmla="*/ 1460500 w 8445500"/>
                <a:gd name="connsiteY3" fmla="*/ 114300 h 165100"/>
                <a:gd name="connsiteX4" fmla="*/ 2120900 w 8445500"/>
                <a:gd name="connsiteY4" fmla="*/ 101600 h 165100"/>
                <a:gd name="connsiteX5" fmla="*/ 3733800 w 8445500"/>
                <a:gd name="connsiteY5" fmla="*/ 76200 h 165100"/>
                <a:gd name="connsiteX6" fmla="*/ 3949700 w 8445500"/>
                <a:gd name="connsiteY6" fmla="*/ 63500 h 165100"/>
                <a:gd name="connsiteX7" fmla="*/ 4140200 w 8445500"/>
                <a:gd name="connsiteY7" fmla="*/ 38100 h 165100"/>
                <a:gd name="connsiteX8" fmla="*/ 6604000 w 8445500"/>
                <a:gd name="connsiteY8" fmla="*/ 25400 h 165100"/>
                <a:gd name="connsiteX9" fmla="*/ 7442200 w 8445500"/>
                <a:gd name="connsiteY9" fmla="*/ 0 h 165100"/>
                <a:gd name="connsiteX10" fmla="*/ 8445500 w 8445500"/>
                <a:gd name="connsiteY10" fmla="*/ 0 h 165100"/>
                <a:gd name="connsiteX0" fmla="*/ 39085 w 8484585"/>
                <a:gd name="connsiteY0" fmla="*/ 165100 h 165100"/>
                <a:gd name="connsiteX1" fmla="*/ 127985 w 8484585"/>
                <a:gd name="connsiteY1" fmla="*/ 152400 h 165100"/>
                <a:gd name="connsiteX2" fmla="*/ 1499585 w 8484585"/>
                <a:gd name="connsiteY2" fmla="*/ 114300 h 165100"/>
                <a:gd name="connsiteX3" fmla="*/ 2159985 w 8484585"/>
                <a:gd name="connsiteY3" fmla="*/ 101600 h 165100"/>
                <a:gd name="connsiteX4" fmla="*/ 3772885 w 8484585"/>
                <a:gd name="connsiteY4" fmla="*/ 76200 h 165100"/>
                <a:gd name="connsiteX5" fmla="*/ 3988785 w 8484585"/>
                <a:gd name="connsiteY5" fmla="*/ 63500 h 165100"/>
                <a:gd name="connsiteX6" fmla="*/ 4179285 w 8484585"/>
                <a:gd name="connsiteY6" fmla="*/ 38100 h 165100"/>
                <a:gd name="connsiteX7" fmla="*/ 6643085 w 8484585"/>
                <a:gd name="connsiteY7" fmla="*/ 25400 h 165100"/>
                <a:gd name="connsiteX8" fmla="*/ 7481285 w 8484585"/>
                <a:gd name="connsiteY8" fmla="*/ 0 h 165100"/>
                <a:gd name="connsiteX9" fmla="*/ 8484585 w 8484585"/>
                <a:gd name="connsiteY9" fmla="*/ 0 h 165100"/>
                <a:gd name="connsiteX0" fmla="*/ 0 w 8445500"/>
                <a:gd name="connsiteY0" fmla="*/ 165100 h 165100"/>
                <a:gd name="connsiteX1" fmla="*/ 1460500 w 8445500"/>
                <a:gd name="connsiteY1" fmla="*/ 114300 h 165100"/>
                <a:gd name="connsiteX2" fmla="*/ 2120900 w 8445500"/>
                <a:gd name="connsiteY2" fmla="*/ 101600 h 165100"/>
                <a:gd name="connsiteX3" fmla="*/ 3733800 w 8445500"/>
                <a:gd name="connsiteY3" fmla="*/ 76200 h 165100"/>
                <a:gd name="connsiteX4" fmla="*/ 3949700 w 8445500"/>
                <a:gd name="connsiteY4" fmla="*/ 63500 h 165100"/>
                <a:gd name="connsiteX5" fmla="*/ 4140200 w 8445500"/>
                <a:gd name="connsiteY5" fmla="*/ 38100 h 165100"/>
                <a:gd name="connsiteX6" fmla="*/ 6604000 w 8445500"/>
                <a:gd name="connsiteY6" fmla="*/ 25400 h 165100"/>
                <a:gd name="connsiteX7" fmla="*/ 7442200 w 8445500"/>
                <a:gd name="connsiteY7" fmla="*/ 0 h 165100"/>
                <a:gd name="connsiteX8" fmla="*/ 8445500 w 8445500"/>
                <a:gd name="connsiteY8"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3949700 w 8445500"/>
                <a:gd name="connsiteY3" fmla="*/ 63500 h 165100"/>
                <a:gd name="connsiteX4" fmla="*/ 4140200 w 8445500"/>
                <a:gd name="connsiteY4" fmla="*/ 38100 h 165100"/>
                <a:gd name="connsiteX5" fmla="*/ 6604000 w 8445500"/>
                <a:gd name="connsiteY5" fmla="*/ 25400 h 165100"/>
                <a:gd name="connsiteX6" fmla="*/ 7442200 w 8445500"/>
                <a:gd name="connsiteY6" fmla="*/ 0 h 165100"/>
                <a:gd name="connsiteX7" fmla="*/ 8445500 w 8445500"/>
                <a:gd name="connsiteY7"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4140200 w 8445500"/>
                <a:gd name="connsiteY3" fmla="*/ 38100 h 165100"/>
                <a:gd name="connsiteX4" fmla="*/ 6604000 w 8445500"/>
                <a:gd name="connsiteY4" fmla="*/ 25400 h 165100"/>
                <a:gd name="connsiteX5" fmla="*/ 7442200 w 8445500"/>
                <a:gd name="connsiteY5" fmla="*/ 0 h 165100"/>
                <a:gd name="connsiteX6" fmla="*/ 8445500 w 8445500"/>
                <a:gd name="connsiteY6"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6604000 w 8445500"/>
                <a:gd name="connsiteY3" fmla="*/ 25400 h 165100"/>
                <a:gd name="connsiteX4" fmla="*/ 7442200 w 8445500"/>
                <a:gd name="connsiteY4" fmla="*/ 0 h 165100"/>
                <a:gd name="connsiteX5" fmla="*/ 8445500 w 8445500"/>
                <a:gd name="connsiteY5"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6604000 w 8445500"/>
                <a:gd name="connsiteY3" fmla="*/ 25400 h 165100"/>
                <a:gd name="connsiteX4" fmla="*/ 8445500 w 8445500"/>
                <a:gd name="connsiteY4" fmla="*/ 0 h 165100"/>
                <a:gd name="connsiteX0" fmla="*/ 0 w 8502650"/>
                <a:gd name="connsiteY0" fmla="*/ 158750 h 158750"/>
                <a:gd name="connsiteX1" fmla="*/ 1517650 w 8502650"/>
                <a:gd name="connsiteY1" fmla="*/ 114300 h 158750"/>
                <a:gd name="connsiteX2" fmla="*/ 3790950 w 8502650"/>
                <a:gd name="connsiteY2" fmla="*/ 76200 h 158750"/>
                <a:gd name="connsiteX3" fmla="*/ 6661150 w 8502650"/>
                <a:gd name="connsiteY3" fmla="*/ 25400 h 158750"/>
                <a:gd name="connsiteX4" fmla="*/ 8502650 w 85026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2650" h="158750">
                  <a:moveTo>
                    <a:pt x="0" y="158750"/>
                  </a:moveTo>
                  <a:lnTo>
                    <a:pt x="1517650" y="114300"/>
                  </a:lnTo>
                  <a:lnTo>
                    <a:pt x="3790950" y="76200"/>
                  </a:lnTo>
                  <a:lnTo>
                    <a:pt x="6661150" y="25400"/>
                  </a:lnTo>
                  <a:lnTo>
                    <a:pt x="8502650" y="0"/>
                  </a:lnTo>
                </a:path>
              </a:pathLst>
            </a:custGeom>
            <a:ln w="38100">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 name="Freeform 5"/>
            <p:cNvSpPr/>
            <p:nvPr/>
          </p:nvSpPr>
          <p:spPr>
            <a:xfrm>
              <a:off x="1447801" y="561975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 name="Freeform 6"/>
            <p:cNvSpPr/>
            <p:nvPr/>
          </p:nvSpPr>
          <p:spPr>
            <a:xfrm>
              <a:off x="3206751" y="55626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4806951" y="55626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9" name="Freeform 8"/>
            <p:cNvSpPr/>
            <p:nvPr/>
          </p:nvSpPr>
          <p:spPr>
            <a:xfrm>
              <a:off x="6267451" y="55245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0" name="Freeform 9"/>
            <p:cNvSpPr/>
            <p:nvPr/>
          </p:nvSpPr>
          <p:spPr>
            <a:xfrm>
              <a:off x="7848601" y="54864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13" name="Freeform 12"/>
          <p:cNvSpPr/>
          <p:nvPr/>
        </p:nvSpPr>
        <p:spPr>
          <a:xfrm>
            <a:off x="311150" y="2315914"/>
            <a:ext cx="3124725" cy="2021138"/>
          </a:xfrm>
          <a:custGeom>
            <a:avLst/>
            <a:gdLst>
              <a:gd name="connsiteX0" fmla="*/ 30822 w 2989922"/>
              <a:gd name="connsiteY0" fmla="*/ 104373 h 2112811"/>
              <a:gd name="connsiteX1" fmla="*/ 30822 w 2989922"/>
              <a:gd name="connsiteY1" fmla="*/ 1374373 h 2112811"/>
              <a:gd name="connsiteX2" fmla="*/ 43522 w 2989922"/>
              <a:gd name="connsiteY2" fmla="*/ 1501373 h 2112811"/>
              <a:gd name="connsiteX3" fmla="*/ 56222 w 2989922"/>
              <a:gd name="connsiteY3" fmla="*/ 1704573 h 2112811"/>
              <a:gd name="connsiteX4" fmla="*/ 94322 w 2989922"/>
              <a:gd name="connsiteY4" fmla="*/ 1869673 h 2112811"/>
              <a:gd name="connsiteX5" fmla="*/ 107022 w 2989922"/>
              <a:gd name="connsiteY5" fmla="*/ 2085573 h 2112811"/>
              <a:gd name="connsiteX6" fmla="*/ 957922 w 2989922"/>
              <a:gd name="connsiteY6" fmla="*/ 2072873 h 2112811"/>
              <a:gd name="connsiteX7" fmla="*/ 1148422 w 2989922"/>
              <a:gd name="connsiteY7" fmla="*/ 2060173 h 2112811"/>
              <a:gd name="connsiteX8" fmla="*/ 1338922 w 2989922"/>
              <a:gd name="connsiteY8" fmla="*/ 2034773 h 2112811"/>
              <a:gd name="connsiteX9" fmla="*/ 1465922 w 2989922"/>
              <a:gd name="connsiteY9" fmla="*/ 1983973 h 2112811"/>
              <a:gd name="connsiteX10" fmla="*/ 1504022 w 2989922"/>
              <a:gd name="connsiteY10" fmla="*/ 1958573 h 2112811"/>
              <a:gd name="connsiteX11" fmla="*/ 1554822 w 2989922"/>
              <a:gd name="connsiteY11" fmla="*/ 1945873 h 2112811"/>
              <a:gd name="connsiteX12" fmla="*/ 1656422 w 2989922"/>
              <a:gd name="connsiteY12" fmla="*/ 1882373 h 2112811"/>
              <a:gd name="connsiteX13" fmla="*/ 1694522 w 2989922"/>
              <a:gd name="connsiteY13" fmla="*/ 1844273 h 2112811"/>
              <a:gd name="connsiteX14" fmla="*/ 1770722 w 2989922"/>
              <a:gd name="connsiteY14" fmla="*/ 1818873 h 2112811"/>
              <a:gd name="connsiteX15" fmla="*/ 1897722 w 2989922"/>
              <a:gd name="connsiteY15" fmla="*/ 1755373 h 2112811"/>
              <a:gd name="connsiteX16" fmla="*/ 1935822 w 2989922"/>
              <a:gd name="connsiteY16" fmla="*/ 1729973 h 2112811"/>
              <a:gd name="connsiteX17" fmla="*/ 1986622 w 2989922"/>
              <a:gd name="connsiteY17" fmla="*/ 1717273 h 2112811"/>
              <a:gd name="connsiteX18" fmla="*/ 2164422 w 2989922"/>
              <a:gd name="connsiteY18" fmla="*/ 1679173 h 2112811"/>
              <a:gd name="connsiteX19" fmla="*/ 2240622 w 2989922"/>
              <a:gd name="connsiteY19" fmla="*/ 1628373 h 2112811"/>
              <a:gd name="connsiteX20" fmla="*/ 2354922 w 2989922"/>
              <a:gd name="connsiteY20" fmla="*/ 1577573 h 2112811"/>
              <a:gd name="connsiteX21" fmla="*/ 2431122 w 2989922"/>
              <a:gd name="connsiteY21" fmla="*/ 1526773 h 2112811"/>
              <a:gd name="connsiteX22" fmla="*/ 2545422 w 2989922"/>
              <a:gd name="connsiteY22" fmla="*/ 1450573 h 2112811"/>
              <a:gd name="connsiteX23" fmla="*/ 2634322 w 2989922"/>
              <a:gd name="connsiteY23" fmla="*/ 1374373 h 2112811"/>
              <a:gd name="connsiteX24" fmla="*/ 2672422 w 2989922"/>
              <a:gd name="connsiteY24" fmla="*/ 1298173 h 2112811"/>
              <a:gd name="connsiteX25" fmla="*/ 2710522 w 2989922"/>
              <a:gd name="connsiteY25" fmla="*/ 1285473 h 2112811"/>
              <a:gd name="connsiteX26" fmla="*/ 2735922 w 2989922"/>
              <a:gd name="connsiteY26" fmla="*/ 1221973 h 2112811"/>
              <a:gd name="connsiteX27" fmla="*/ 2748622 w 2989922"/>
              <a:gd name="connsiteY27" fmla="*/ 1183873 h 2112811"/>
              <a:gd name="connsiteX28" fmla="*/ 2824822 w 2989922"/>
              <a:gd name="connsiteY28" fmla="*/ 1094973 h 2112811"/>
              <a:gd name="connsiteX29" fmla="*/ 2875622 w 2989922"/>
              <a:gd name="connsiteY29" fmla="*/ 1044173 h 2112811"/>
              <a:gd name="connsiteX30" fmla="*/ 2901022 w 2989922"/>
              <a:gd name="connsiteY30" fmla="*/ 1006073 h 2112811"/>
              <a:gd name="connsiteX31" fmla="*/ 2939122 w 2989922"/>
              <a:gd name="connsiteY31" fmla="*/ 866373 h 2112811"/>
              <a:gd name="connsiteX32" fmla="*/ 2964522 w 2989922"/>
              <a:gd name="connsiteY32" fmla="*/ 828273 h 2112811"/>
              <a:gd name="connsiteX33" fmla="*/ 2989922 w 2989922"/>
              <a:gd name="connsiteY33" fmla="*/ 726673 h 2112811"/>
              <a:gd name="connsiteX34" fmla="*/ 2964522 w 2989922"/>
              <a:gd name="connsiteY34" fmla="*/ 510773 h 2112811"/>
              <a:gd name="connsiteX35" fmla="*/ 2939122 w 2989922"/>
              <a:gd name="connsiteY35" fmla="*/ 472673 h 2112811"/>
              <a:gd name="connsiteX36" fmla="*/ 2901022 w 2989922"/>
              <a:gd name="connsiteY36" fmla="*/ 459973 h 2112811"/>
              <a:gd name="connsiteX37" fmla="*/ 2875622 w 2989922"/>
              <a:gd name="connsiteY37" fmla="*/ 421873 h 2112811"/>
              <a:gd name="connsiteX38" fmla="*/ 2774022 w 2989922"/>
              <a:gd name="connsiteY38" fmla="*/ 383773 h 2112811"/>
              <a:gd name="connsiteX39" fmla="*/ 2735922 w 2989922"/>
              <a:gd name="connsiteY39" fmla="*/ 371073 h 2112811"/>
              <a:gd name="connsiteX40" fmla="*/ 2608922 w 2989922"/>
              <a:gd name="connsiteY40" fmla="*/ 320273 h 2112811"/>
              <a:gd name="connsiteX41" fmla="*/ 2507322 w 2989922"/>
              <a:gd name="connsiteY41" fmla="*/ 307573 h 2112811"/>
              <a:gd name="connsiteX42" fmla="*/ 2393022 w 2989922"/>
              <a:gd name="connsiteY42" fmla="*/ 282173 h 2112811"/>
              <a:gd name="connsiteX43" fmla="*/ 2329522 w 2989922"/>
              <a:gd name="connsiteY43" fmla="*/ 256773 h 2112811"/>
              <a:gd name="connsiteX44" fmla="*/ 2164422 w 2989922"/>
              <a:gd name="connsiteY44" fmla="*/ 231373 h 2112811"/>
              <a:gd name="connsiteX45" fmla="*/ 2100922 w 2989922"/>
              <a:gd name="connsiteY45" fmla="*/ 218673 h 2112811"/>
              <a:gd name="connsiteX46" fmla="*/ 2050122 w 2989922"/>
              <a:gd name="connsiteY46" fmla="*/ 205973 h 2112811"/>
              <a:gd name="connsiteX47" fmla="*/ 1910422 w 2989922"/>
              <a:gd name="connsiteY47" fmla="*/ 180573 h 2112811"/>
              <a:gd name="connsiteX48" fmla="*/ 1846922 w 2989922"/>
              <a:gd name="connsiteY48" fmla="*/ 167873 h 2112811"/>
              <a:gd name="connsiteX49" fmla="*/ 1694522 w 2989922"/>
              <a:gd name="connsiteY49" fmla="*/ 142473 h 2112811"/>
              <a:gd name="connsiteX50" fmla="*/ 1529422 w 2989922"/>
              <a:gd name="connsiteY50" fmla="*/ 129773 h 2112811"/>
              <a:gd name="connsiteX51" fmla="*/ 1364322 w 2989922"/>
              <a:gd name="connsiteY51" fmla="*/ 91673 h 2112811"/>
              <a:gd name="connsiteX52" fmla="*/ 1275422 w 2989922"/>
              <a:gd name="connsiteY52" fmla="*/ 78973 h 2112811"/>
              <a:gd name="connsiteX53" fmla="*/ 1199222 w 2989922"/>
              <a:gd name="connsiteY53" fmla="*/ 66273 h 2112811"/>
              <a:gd name="connsiteX54" fmla="*/ 1059522 w 2989922"/>
              <a:gd name="connsiteY54" fmla="*/ 53573 h 2112811"/>
              <a:gd name="connsiteX55" fmla="*/ 945222 w 2989922"/>
              <a:gd name="connsiteY55" fmla="*/ 28173 h 2112811"/>
              <a:gd name="connsiteX56" fmla="*/ 500722 w 2989922"/>
              <a:gd name="connsiteY56" fmla="*/ 40873 h 2112811"/>
              <a:gd name="connsiteX57" fmla="*/ 373722 w 2989922"/>
              <a:gd name="connsiteY57" fmla="*/ 66273 h 2112811"/>
              <a:gd name="connsiteX58" fmla="*/ 30822 w 2989922"/>
              <a:gd name="connsiteY58" fmla="*/ 104373 h 2112811"/>
              <a:gd name="connsiteX0" fmla="*/ 30822 w 2989922"/>
              <a:gd name="connsiteY0" fmla="*/ 104373 h 2112811"/>
              <a:gd name="connsiteX1" fmla="*/ 30822 w 2989922"/>
              <a:gd name="connsiteY1" fmla="*/ 1374373 h 2112811"/>
              <a:gd name="connsiteX2" fmla="*/ 43522 w 2989922"/>
              <a:gd name="connsiteY2" fmla="*/ 1501373 h 2112811"/>
              <a:gd name="connsiteX3" fmla="*/ 56222 w 2989922"/>
              <a:gd name="connsiteY3" fmla="*/ 1704573 h 2112811"/>
              <a:gd name="connsiteX4" fmla="*/ 94322 w 2989922"/>
              <a:gd name="connsiteY4" fmla="*/ 1869673 h 2112811"/>
              <a:gd name="connsiteX5" fmla="*/ 107022 w 2989922"/>
              <a:gd name="connsiteY5" fmla="*/ 2085573 h 2112811"/>
              <a:gd name="connsiteX6" fmla="*/ 957922 w 2989922"/>
              <a:gd name="connsiteY6" fmla="*/ 2072873 h 2112811"/>
              <a:gd name="connsiteX7" fmla="*/ 1148422 w 2989922"/>
              <a:gd name="connsiteY7" fmla="*/ 2060173 h 2112811"/>
              <a:gd name="connsiteX8" fmla="*/ 1338922 w 2989922"/>
              <a:gd name="connsiteY8" fmla="*/ 2034773 h 2112811"/>
              <a:gd name="connsiteX9" fmla="*/ 1465922 w 2989922"/>
              <a:gd name="connsiteY9" fmla="*/ 1983973 h 2112811"/>
              <a:gd name="connsiteX10" fmla="*/ 1504022 w 2989922"/>
              <a:gd name="connsiteY10" fmla="*/ 1958573 h 2112811"/>
              <a:gd name="connsiteX11" fmla="*/ 1554822 w 2989922"/>
              <a:gd name="connsiteY11" fmla="*/ 1945873 h 2112811"/>
              <a:gd name="connsiteX12" fmla="*/ 1656422 w 2989922"/>
              <a:gd name="connsiteY12" fmla="*/ 1882373 h 2112811"/>
              <a:gd name="connsiteX13" fmla="*/ 1694522 w 2989922"/>
              <a:gd name="connsiteY13" fmla="*/ 1844273 h 2112811"/>
              <a:gd name="connsiteX14" fmla="*/ 1770722 w 2989922"/>
              <a:gd name="connsiteY14" fmla="*/ 1818873 h 2112811"/>
              <a:gd name="connsiteX15" fmla="*/ 1897722 w 2989922"/>
              <a:gd name="connsiteY15" fmla="*/ 1755373 h 2112811"/>
              <a:gd name="connsiteX16" fmla="*/ 1935822 w 2989922"/>
              <a:gd name="connsiteY16" fmla="*/ 1729973 h 2112811"/>
              <a:gd name="connsiteX17" fmla="*/ 1986622 w 2989922"/>
              <a:gd name="connsiteY17" fmla="*/ 1717273 h 2112811"/>
              <a:gd name="connsiteX18" fmla="*/ 2164422 w 2989922"/>
              <a:gd name="connsiteY18" fmla="*/ 1679173 h 2112811"/>
              <a:gd name="connsiteX19" fmla="*/ 2240622 w 2989922"/>
              <a:gd name="connsiteY19" fmla="*/ 1628373 h 2112811"/>
              <a:gd name="connsiteX20" fmla="*/ 2354922 w 2989922"/>
              <a:gd name="connsiteY20" fmla="*/ 1577573 h 2112811"/>
              <a:gd name="connsiteX21" fmla="*/ 2431122 w 2989922"/>
              <a:gd name="connsiteY21" fmla="*/ 1526773 h 2112811"/>
              <a:gd name="connsiteX22" fmla="*/ 2545422 w 2989922"/>
              <a:gd name="connsiteY22" fmla="*/ 1450573 h 2112811"/>
              <a:gd name="connsiteX23" fmla="*/ 2634322 w 2989922"/>
              <a:gd name="connsiteY23" fmla="*/ 1374373 h 2112811"/>
              <a:gd name="connsiteX24" fmla="*/ 2672422 w 2989922"/>
              <a:gd name="connsiteY24" fmla="*/ 1298173 h 2112811"/>
              <a:gd name="connsiteX25" fmla="*/ 2710522 w 2989922"/>
              <a:gd name="connsiteY25" fmla="*/ 1285473 h 2112811"/>
              <a:gd name="connsiteX26" fmla="*/ 2735922 w 2989922"/>
              <a:gd name="connsiteY26" fmla="*/ 1221973 h 2112811"/>
              <a:gd name="connsiteX27" fmla="*/ 2748622 w 2989922"/>
              <a:gd name="connsiteY27" fmla="*/ 1183873 h 2112811"/>
              <a:gd name="connsiteX28" fmla="*/ 2824822 w 2989922"/>
              <a:gd name="connsiteY28" fmla="*/ 1094973 h 2112811"/>
              <a:gd name="connsiteX29" fmla="*/ 2875622 w 2989922"/>
              <a:gd name="connsiteY29" fmla="*/ 1044173 h 2112811"/>
              <a:gd name="connsiteX30" fmla="*/ 2901022 w 2989922"/>
              <a:gd name="connsiteY30" fmla="*/ 1006073 h 2112811"/>
              <a:gd name="connsiteX31" fmla="*/ 2939122 w 2989922"/>
              <a:gd name="connsiteY31" fmla="*/ 866373 h 2112811"/>
              <a:gd name="connsiteX32" fmla="*/ 2964522 w 2989922"/>
              <a:gd name="connsiteY32" fmla="*/ 828273 h 2112811"/>
              <a:gd name="connsiteX33" fmla="*/ 2989922 w 2989922"/>
              <a:gd name="connsiteY33" fmla="*/ 726673 h 2112811"/>
              <a:gd name="connsiteX34" fmla="*/ 2964522 w 2989922"/>
              <a:gd name="connsiteY34" fmla="*/ 510773 h 2112811"/>
              <a:gd name="connsiteX35" fmla="*/ 2939122 w 2989922"/>
              <a:gd name="connsiteY35" fmla="*/ 472673 h 2112811"/>
              <a:gd name="connsiteX36" fmla="*/ 2901022 w 2989922"/>
              <a:gd name="connsiteY36" fmla="*/ 459973 h 2112811"/>
              <a:gd name="connsiteX37" fmla="*/ 2875622 w 2989922"/>
              <a:gd name="connsiteY37" fmla="*/ 421873 h 2112811"/>
              <a:gd name="connsiteX38" fmla="*/ 2774022 w 2989922"/>
              <a:gd name="connsiteY38" fmla="*/ 383773 h 2112811"/>
              <a:gd name="connsiteX39" fmla="*/ 2735922 w 2989922"/>
              <a:gd name="connsiteY39" fmla="*/ 371073 h 2112811"/>
              <a:gd name="connsiteX40" fmla="*/ 2608922 w 2989922"/>
              <a:gd name="connsiteY40" fmla="*/ 320273 h 2112811"/>
              <a:gd name="connsiteX41" fmla="*/ 2507322 w 2989922"/>
              <a:gd name="connsiteY41" fmla="*/ 307573 h 2112811"/>
              <a:gd name="connsiteX42" fmla="*/ 2393022 w 2989922"/>
              <a:gd name="connsiteY42" fmla="*/ 282173 h 2112811"/>
              <a:gd name="connsiteX43" fmla="*/ 2329522 w 2989922"/>
              <a:gd name="connsiteY43" fmla="*/ 256773 h 2112811"/>
              <a:gd name="connsiteX44" fmla="*/ 2164422 w 2989922"/>
              <a:gd name="connsiteY44" fmla="*/ 231373 h 2112811"/>
              <a:gd name="connsiteX45" fmla="*/ 2100922 w 2989922"/>
              <a:gd name="connsiteY45" fmla="*/ 218673 h 2112811"/>
              <a:gd name="connsiteX46" fmla="*/ 2050122 w 2989922"/>
              <a:gd name="connsiteY46" fmla="*/ 205973 h 2112811"/>
              <a:gd name="connsiteX47" fmla="*/ 1910422 w 2989922"/>
              <a:gd name="connsiteY47" fmla="*/ 180573 h 2112811"/>
              <a:gd name="connsiteX48" fmla="*/ 1846922 w 2989922"/>
              <a:gd name="connsiteY48" fmla="*/ 167873 h 2112811"/>
              <a:gd name="connsiteX49" fmla="*/ 1694522 w 2989922"/>
              <a:gd name="connsiteY49" fmla="*/ 142473 h 2112811"/>
              <a:gd name="connsiteX50" fmla="*/ 1529422 w 2989922"/>
              <a:gd name="connsiteY50" fmla="*/ 129773 h 2112811"/>
              <a:gd name="connsiteX51" fmla="*/ 1364322 w 2989922"/>
              <a:gd name="connsiteY51" fmla="*/ 91673 h 2112811"/>
              <a:gd name="connsiteX52" fmla="*/ 1275422 w 2989922"/>
              <a:gd name="connsiteY52" fmla="*/ 78973 h 2112811"/>
              <a:gd name="connsiteX53" fmla="*/ 1199222 w 2989922"/>
              <a:gd name="connsiteY53" fmla="*/ 66273 h 2112811"/>
              <a:gd name="connsiteX54" fmla="*/ 1059522 w 2989922"/>
              <a:gd name="connsiteY54" fmla="*/ 53573 h 2112811"/>
              <a:gd name="connsiteX55" fmla="*/ 945222 w 2989922"/>
              <a:gd name="connsiteY55" fmla="*/ 28173 h 2112811"/>
              <a:gd name="connsiteX56" fmla="*/ 500722 w 2989922"/>
              <a:gd name="connsiteY56" fmla="*/ 40873 h 2112811"/>
              <a:gd name="connsiteX57" fmla="*/ 373722 w 2989922"/>
              <a:gd name="connsiteY57" fmla="*/ 66273 h 2112811"/>
              <a:gd name="connsiteX58" fmla="*/ 30822 w 2989922"/>
              <a:gd name="connsiteY58" fmla="*/ 104373 h 2112811"/>
              <a:gd name="connsiteX0" fmla="*/ 22327 w 2981427"/>
              <a:gd name="connsiteY0" fmla="*/ 104373 h 2112811"/>
              <a:gd name="connsiteX1" fmla="*/ 35027 w 2981427"/>
              <a:gd name="connsiteY1" fmla="*/ 1501373 h 2112811"/>
              <a:gd name="connsiteX2" fmla="*/ 47727 w 2981427"/>
              <a:gd name="connsiteY2" fmla="*/ 1704573 h 2112811"/>
              <a:gd name="connsiteX3" fmla="*/ 85827 w 2981427"/>
              <a:gd name="connsiteY3" fmla="*/ 1869673 h 2112811"/>
              <a:gd name="connsiteX4" fmla="*/ 98527 w 2981427"/>
              <a:gd name="connsiteY4" fmla="*/ 2085573 h 2112811"/>
              <a:gd name="connsiteX5" fmla="*/ 949427 w 2981427"/>
              <a:gd name="connsiteY5" fmla="*/ 2072873 h 2112811"/>
              <a:gd name="connsiteX6" fmla="*/ 1139927 w 2981427"/>
              <a:gd name="connsiteY6" fmla="*/ 2060173 h 2112811"/>
              <a:gd name="connsiteX7" fmla="*/ 1330427 w 2981427"/>
              <a:gd name="connsiteY7" fmla="*/ 2034773 h 2112811"/>
              <a:gd name="connsiteX8" fmla="*/ 1457427 w 2981427"/>
              <a:gd name="connsiteY8" fmla="*/ 1983973 h 2112811"/>
              <a:gd name="connsiteX9" fmla="*/ 1495527 w 2981427"/>
              <a:gd name="connsiteY9" fmla="*/ 1958573 h 2112811"/>
              <a:gd name="connsiteX10" fmla="*/ 1546327 w 2981427"/>
              <a:gd name="connsiteY10" fmla="*/ 1945873 h 2112811"/>
              <a:gd name="connsiteX11" fmla="*/ 1647927 w 2981427"/>
              <a:gd name="connsiteY11" fmla="*/ 1882373 h 2112811"/>
              <a:gd name="connsiteX12" fmla="*/ 1686027 w 2981427"/>
              <a:gd name="connsiteY12" fmla="*/ 1844273 h 2112811"/>
              <a:gd name="connsiteX13" fmla="*/ 1762227 w 2981427"/>
              <a:gd name="connsiteY13" fmla="*/ 1818873 h 2112811"/>
              <a:gd name="connsiteX14" fmla="*/ 1889227 w 2981427"/>
              <a:gd name="connsiteY14" fmla="*/ 1755373 h 2112811"/>
              <a:gd name="connsiteX15" fmla="*/ 1927327 w 2981427"/>
              <a:gd name="connsiteY15" fmla="*/ 1729973 h 2112811"/>
              <a:gd name="connsiteX16" fmla="*/ 1978127 w 2981427"/>
              <a:gd name="connsiteY16" fmla="*/ 1717273 h 2112811"/>
              <a:gd name="connsiteX17" fmla="*/ 2155927 w 2981427"/>
              <a:gd name="connsiteY17" fmla="*/ 1679173 h 2112811"/>
              <a:gd name="connsiteX18" fmla="*/ 2232127 w 2981427"/>
              <a:gd name="connsiteY18" fmla="*/ 1628373 h 2112811"/>
              <a:gd name="connsiteX19" fmla="*/ 2346427 w 2981427"/>
              <a:gd name="connsiteY19" fmla="*/ 1577573 h 2112811"/>
              <a:gd name="connsiteX20" fmla="*/ 2422627 w 2981427"/>
              <a:gd name="connsiteY20" fmla="*/ 1526773 h 2112811"/>
              <a:gd name="connsiteX21" fmla="*/ 2536927 w 2981427"/>
              <a:gd name="connsiteY21" fmla="*/ 1450573 h 2112811"/>
              <a:gd name="connsiteX22" fmla="*/ 2625827 w 2981427"/>
              <a:gd name="connsiteY22" fmla="*/ 1374373 h 2112811"/>
              <a:gd name="connsiteX23" fmla="*/ 2663927 w 2981427"/>
              <a:gd name="connsiteY23" fmla="*/ 1298173 h 2112811"/>
              <a:gd name="connsiteX24" fmla="*/ 2702027 w 2981427"/>
              <a:gd name="connsiteY24" fmla="*/ 1285473 h 2112811"/>
              <a:gd name="connsiteX25" fmla="*/ 2727427 w 2981427"/>
              <a:gd name="connsiteY25" fmla="*/ 1221973 h 2112811"/>
              <a:gd name="connsiteX26" fmla="*/ 2740127 w 2981427"/>
              <a:gd name="connsiteY26" fmla="*/ 1183873 h 2112811"/>
              <a:gd name="connsiteX27" fmla="*/ 2816327 w 2981427"/>
              <a:gd name="connsiteY27" fmla="*/ 1094973 h 2112811"/>
              <a:gd name="connsiteX28" fmla="*/ 2867127 w 2981427"/>
              <a:gd name="connsiteY28" fmla="*/ 1044173 h 2112811"/>
              <a:gd name="connsiteX29" fmla="*/ 2892527 w 2981427"/>
              <a:gd name="connsiteY29" fmla="*/ 1006073 h 2112811"/>
              <a:gd name="connsiteX30" fmla="*/ 2930627 w 2981427"/>
              <a:gd name="connsiteY30" fmla="*/ 866373 h 2112811"/>
              <a:gd name="connsiteX31" fmla="*/ 2956027 w 2981427"/>
              <a:gd name="connsiteY31" fmla="*/ 828273 h 2112811"/>
              <a:gd name="connsiteX32" fmla="*/ 2981427 w 2981427"/>
              <a:gd name="connsiteY32" fmla="*/ 726673 h 2112811"/>
              <a:gd name="connsiteX33" fmla="*/ 2956027 w 2981427"/>
              <a:gd name="connsiteY33" fmla="*/ 510773 h 2112811"/>
              <a:gd name="connsiteX34" fmla="*/ 2930627 w 2981427"/>
              <a:gd name="connsiteY34" fmla="*/ 472673 h 2112811"/>
              <a:gd name="connsiteX35" fmla="*/ 2892527 w 2981427"/>
              <a:gd name="connsiteY35" fmla="*/ 459973 h 2112811"/>
              <a:gd name="connsiteX36" fmla="*/ 2867127 w 2981427"/>
              <a:gd name="connsiteY36" fmla="*/ 421873 h 2112811"/>
              <a:gd name="connsiteX37" fmla="*/ 2765527 w 2981427"/>
              <a:gd name="connsiteY37" fmla="*/ 383773 h 2112811"/>
              <a:gd name="connsiteX38" fmla="*/ 2727427 w 2981427"/>
              <a:gd name="connsiteY38" fmla="*/ 371073 h 2112811"/>
              <a:gd name="connsiteX39" fmla="*/ 2600427 w 2981427"/>
              <a:gd name="connsiteY39" fmla="*/ 320273 h 2112811"/>
              <a:gd name="connsiteX40" fmla="*/ 2498827 w 2981427"/>
              <a:gd name="connsiteY40" fmla="*/ 307573 h 2112811"/>
              <a:gd name="connsiteX41" fmla="*/ 2384527 w 2981427"/>
              <a:gd name="connsiteY41" fmla="*/ 282173 h 2112811"/>
              <a:gd name="connsiteX42" fmla="*/ 2321027 w 2981427"/>
              <a:gd name="connsiteY42" fmla="*/ 256773 h 2112811"/>
              <a:gd name="connsiteX43" fmla="*/ 2155927 w 2981427"/>
              <a:gd name="connsiteY43" fmla="*/ 231373 h 2112811"/>
              <a:gd name="connsiteX44" fmla="*/ 2092427 w 2981427"/>
              <a:gd name="connsiteY44" fmla="*/ 218673 h 2112811"/>
              <a:gd name="connsiteX45" fmla="*/ 2041627 w 2981427"/>
              <a:gd name="connsiteY45" fmla="*/ 205973 h 2112811"/>
              <a:gd name="connsiteX46" fmla="*/ 1901927 w 2981427"/>
              <a:gd name="connsiteY46" fmla="*/ 180573 h 2112811"/>
              <a:gd name="connsiteX47" fmla="*/ 1838427 w 2981427"/>
              <a:gd name="connsiteY47" fmla="*/ 167873 h 2112811"/>
              <a:gd name="connsiteX48" fmla="*/ 1686027 w 2981427"/>
              <a:gd name="connsiteY48" fmla="*/ 142473 h 2112811"/>
              <a:gd name="connsiteX49" fmla="*/ 1520927 w 2981427"/>
              <a:gd name="connsiteY49" fmla="*/ 129773 h 2112811"/>
              <a:gd name="connsiteX50" fmla="*/ 1355827 w 2981427"/>
              <a:gd name="connsiteY50" fmla="*/ 91673 h 2112811"/>
              <a:gd name="connsiteX51" fmla="*/ 1266927 w 2981427"/>
              <a:gd name="connsiteY51" fmla="*/ 78973 h 2112811"/>
              <a:gd name="connsiteX52" fmla="*/ 1190727 w 2981427"/>
              <a:gd name="connsiteY52" fmla="*/ 66273 h 2112811"/>
              <a:gd name="connsiteX53" fmla="*/ 1051027 w 2981427"/>
              <a:gd name="connsiteY53" fmla="*/ 53573 h 2112811"/>
              <a:gd name="connsiteX54" fmla="*/ 936727 w 2981427"/>
              <a:gd name="connsiteY54" fmla="*/ 28173 h 2112811"/>
              <a:gd name="connsiteX55" fmla="*/ 492227 w 2981427"/>
              <a:gd name="connsiteY55" fmla="*/ 40873 h 2112811"/>
              <a:gd name="connsiteX56" fmla="*/ 365227 w 2981427"/>
              <a:gd name="connsiteY56" fmla="*/ 66273 h 2112811"/>
              <a:gd name="connsiteX57" fmla="*/ 22327 w 2981427"/>
              <a:gd name="connsiteY57" fmla="*/ 104373 h 2112811"/>
              <a:gd name="connsiteX0" fmla="*/ 19982 w 2979082"/>
              <a:gd name="connsiteY0" fmla="*/ 104373 h 2112811"/>
              <a:gd name="connsiteX1" fmla="*/ 45382 w 2979082"/>
              <a:gd name="connsiteY1" fmla="*/ 1704573 h 2112811"/>
              <a:gd name="connsiteX2" fmla="*/ 83482 w 2979082"/>
              <a:gd name="connsiteY2" fmla="*/ 1869673 h 2112811"/>
              <a:gd name="connsiteX3" fmla="*/ 96182 w 2979082"/>
              <a:gd name="connsiteY3" fmla="*/ 2085573 h 2112811"/>
              <a:gd name="connsiteX4" fmla="*/ 947082 w 2979082"/>
              <a:gd name="connsiteY4" fmla="*/ 2072873 h 2112811"/>
              <a:gd name="connsiteX5" fmla="*/ 1137582 w 2979082"/>
              <a:gd name="connsiteY5" fmla="*/ 2060173 h 2112811"/>
              <a:gd name="connsiteX6" fmla="*/ 1328082 w 2979082"/>
              <a:gd name="connsiteY6" fmla="*/ 2034773 h 2112811"/>
              <a:gd name="connsiteX7" fmla="*/ 1455082 w 2979082"/>
              <a:gd name="connsiteY7" fmla="*/ 1983973 h 2112811"/>
              <a:gd name="connsiteX8" fmla="*/ 1493182 w 2979082"/>
              <a:gd name="connsiteY8" fmla="*/ 1958573 h 2112811"/>
              <a:gd name="connsiteX9" fmla="*/ 1543982 w 2979082"/>
              <a:gd name="connsiteY9" fmla="*/ 1945873 h 2112811"/>
              <a:gd name="connsiteX10" fmla="*/ 1645582 w 2979082"/>
              <a:gd name="connsiteY10" fmla="*/ 1882373 h 2112811"/>
              <a:gd name="connsiteX11" fmla="*/ 1683682 w 2979082"/>
              <a:gd name="connsiteY11" fmla="*/ 1844273 h 2112811"/>
              <a:gd name="connsiteX12" fmla="*/ 1759882 w 2979082"/>
              <a:gd name="connsiteY12" fmla="*/ 1818873 h 2112811"/>
              <a:gd name="connsiteX13" fmla="*/ 1886882 w 2979082"/>
              <a:gd name="connsiteY13" fmla="*/ 1755373 h 2112811"/>
              <a:gd name="connsiteX14" fmla="*/ 1924982 w 2979082"/>
              <a:gd name="connsiteY14" fmla="*/ 1729973 h 2112811"/>
              <a:gd name="connsiteX15" fmla="*/ 1975782 w 2979082"/>
              <a:gd name="connsiteY15" fmla="*/ 1717273 h 2112811"/>
              <a:gd name="connsiteX16" fmla="*/ 2153582 w 2979082"/>
              <a:gd name="connsiteY16" fmla="*/ 1679173 h 2112811"/>
              <a:gd name="connsiteX17" fmla="*/ 2229782 w 2979082"/>
              <a:gd name="connsiteY17" fmla="*/ 1628373 h 2112811"/>
              <a:gd name="connsiteX18" fmla="*/ 2344082 w 2979082"/>
              <a:gd name="connsiteY18" fmla="*/ 1577573 h 2112811"/>
              <a:gd name="connsiteX19" fmla="*/ 2420282 w 2979082"/>
              <a:gd name="connsiteY19" fmla="*/ 1526773 h 2112811"/>
              <a:gd name="connsiteX20" fmla="*/ 2534582 w 2979082"/>
              <a:gd name="connsiteY20" fmla="*/ 1450573 h 2112811"/>
              <a:gd name="connsiteX21" fmla="*/ 2623482 w 2979082"/>
              <a:gd name="connsiteY21" fmla="*/ 1374373 h 2112811"/>
              <a:gd name="connsiteX22" fmla="*/ 2661582 w 2979082"/>
              <a:gd name="connsiteY22" fmla="*/ 1298173 h 2112811"/>
              <a:gd name="connsiteX23" fmla="*/ 2699682 w 2979082"/>
              <a:gd name="connsiteY23" fmla="*/ 1285473 h 2112811"/>
              <a:gd name="connsiteX24" fmla="*/ 2725082 w 2979082"/>
              <a:gd name="connsiteY24" fmla="*/ 1221973 h 2112811"/>
              <a:gd name="connsiteX25" fmla="*/ 2737782 w 2979082"/>
              <a:gd name="connsiteY25" fmla="*/ 1183873 h 2112811"/>
              <a:gd name="connsiteX26" fmla="*/ 2813982 w 2979082"/>
              <a:gd name="connsiteY26" fmla="*/ 1094973 h 2112811"/>
              <a:gd name="connsiteX27" fmla="*/ 2864782 w 2979082"/>
              <a:gd name="connsiteY27" fmla="*/ 1044173 h 2112811"/>
              <a:gd name="connsiteX28" fmla="*/ 2890182 w 2979082"/>
              <a:gd name="connsiteY28" fmla="*/ 1006073 h 2112811"/>
              <a:gd name="connsiteX29" fmla="*/ 2928282 w 2979082"/>
              <a:gd name="connsiteY29" fmla="*/ 866373 h 2112811"/>
              <a:gd name="connsiteX30" fmla="*/ 2953682 w 2979082"/>
              <a:gd name="connsiteY30" fmla="*/ 828273 h 2112811"/>
              <a:gd name="connsiteX31" fmla="*/ 2979082 w 2979082"/>
              <a:gd name="connsiteY31" fmla="*/ 726673 h 2112811"/>
              <a:gd name="connsiteX32" fmla="*/ 2953682 w 2979082"/>
              <a:gd name="connsiteY32" fmla="*/ 510773 h 2112811"/>
              <a:gd name="connsiteX33" fmla="*/ 2928282 w 2979082"/>
              <a:gd name="connsiteY33" fmla="*/ 472673 h 2112811"/>
              <a:gd name="connsiteX34" fmla="*/ 2890182 w 2979082"/>
              <a:gd name="connsiteY34" fmla="*/ 459973 h 2112811"/>
              <a:gd name="connsiteX35" fmla="*/ 2864782 w 2979082"/>
              <a:gd name="connsiteY35" fmla="*/ 421873 h 2112811"/>
              <a:gd name="connsiteX36" fmla="*/ 2763182 w 2979082"/>
              <a:gd name="connsiteY36" fmla="*/ 383773 h 2112811"/>
              <a:gd name="connsiteX37" fmla="*/ 2725082 w 2979082"/>
              <a:gd name="connsiteY37" fmla="*/ 371073 h 2112811"/>
              <a:gd name="connsiteX38" fmla="*/ 2598082 w 2979082"/>
              <a:gd name="connsiteY38" fmla="*/ 320273 h 2112811"/>
              <a:gd name="connsiteX39" fmla="*/ 2496482 w 2979082"/>
              <a:gd name="connsiteY39" fmla="*/ 307573 h 2112811"/>
              <a:gd name="connsiteX40" fmla="*/ 2382182 w 2979082"/>
              <a:gd name="connsiteY40" fmla="*/ 282173 h 2112811"/>
              <a:gd name="connsiteX41" fmla="*/ 2318682 w 2979082"/>
              <a:gd name="connsiteY41" fmla="*/ 256773 h 2112811"/>
              <a:gd name="connsiteX42" fmla="*/ 2153582 w 2979082"/>
              <a:gd name="connsiteY42" fmla="*/ 231373 h 2112811"/>
              <a:gd name="connsiteX43" fmla="*/ 2090082 w 2979082"/>
              <a:gd name="connsiteY43" fmla="*/ 218673 h 2112811"/>
              <a:gd name="connsiteX44" fmla="*/ 2039282 w 2979082"/>
              <a:gd name="connsiteY44" fmla="*/ 205973 h 2112811"/>
              <a:gd name="connsiteX45" fmla="*/ 1899582 w 2979082"/>
              <a:gd name="connsiteY45" fmla="*/ 180573 h 2112811"/>
              <a:gd name="connsiteX46" fmla="*/ 1836082 w 2979082"/>
              <a:gd name="connsiteY46" fmla="*/ 167873 h 2112811"/>
              <a:gd name="connsiteX47" fmla="*/ 1683682 w 2979082"/>
              <a:gd name="connsiteY47" fmla="*/ 142473 h 2112811"/>
              <a:gd name="connsiteX48" fmla="*/ 1518582 w 2979082"/>
              <a:gd name="connsiteY48" fmla="*/ 129773 h 2112811"/>
              <a:gd name="connsiteX49" fmla="*/ 1353482 w 2979082"/>
              <a:gd name="connsiteY49" fmla="*/ 91673 h 2112811"/>
              <a:gd name="connsiteX50" fmla="*/ 1264582 w 2979082"/>
              <a:gd name="connsiteY50" fmla="*/ 78973 h 2112811"/>
              <a:gd name="connsiteX51" fmla="*/ 1188382 w 2979082"/>
              <a:gd name="connsiteY51" fmla="*/ 66273 h 2112811"/>
              <a:gd name="connsiteX52" fmla="*/ 1048682 w 2979082"/>
              <a:gd name="connsiteY52" fmla="*/ 53573 h 2112811"/>
              <a:gd name="connsiteX53" fmla="*/ 934382 w 2979082"/>
              <a:gd name="connsiteY53" fmla="*/ 28173 h 2112811"/>
              <a:gd name="connsiteX54" fmla="*/ 489882 w 2979082"/>
              <a:gd name="connsiteY54" fmla="*/ 40873 h 2112811"/>
              <a:gd name="connsiteX55" fmla="*/ 362882 w 2979082"/>
              <a:gd name="connsiteY55" fmla="*/ 66273 h 2112811"/>
              <a:gd name="connsiteX56" fmla="*/ 19982 w 2979082"/>
              <a:gd name="connsiteY56" fmla="*/ 104373 h 2112811"/>
              <a:gd name="connsiteX0" fmla="*/ 12524 w 2971624"/>
              <a:gd name="connsiteY0" fmla="*/ 104373 h 2112811"/>
              <a:gd name="connsiteX1" fmla="*/ 76024 w 2971624"/>
              <a:gd name="connsiteY1" fmla="*/ 1869673 h 2112811"/>
              <a:gd name="connsiteX2" fmla="*/ 88724 w 2971624"/>
              <a:gd name="connsiteY2" fmla="*/ 2085573 h 2112811"/>
              <a:gd name="connsiteX3" fmla="*/ 939624 w 2971624"/>
              <a:gd name="connsiteY3" fmla="*/ 2072873 h 2112811"/>
              <a:gd name="connsiteX4" fmla="*/ 1130124 w 2971624"/>
              <a:gd name="connsiteY4" fmla="*/ 2060173 h 2112811"/>
              <a:gd name="connsiteX5" fmla="*/ 1320624 w 2971624"/>
              <a:gd name="connsiteY5" fmla="*/ 2034773 h 2112811"/>
              <a:gd name="connsiteX6" fmla="*/ 1447624 w 2971624"/>
              <a:gd name="connsiteY6" fmla="*/ 1983973 h 2112811"/>
              <a:gd name="connsiteX7" fmla="*/ 1485724 w 2971624"/>
              <a:gd name="connsiteY7" fmla="*/ 1958573 h 2112811"/>
              <a:gd name="connsiteX8" fmla="*/ 1536524 w 2971624"/>
              <a:gd name="connsiteY8" fmla="*/ 1945873 h 2112811"/>
              <a:gd name="connsiteX9" fmla="*/ 1638124 w 2971624"/>
              <a:gd name="connsiteY9" fmla="*/ 1882373 h 2112811"/>
              <a:gd name="connsiteX10" fmla="*/ 1676224 w 2971624"/>
              <a:gd name="connsiteY10" fmla="*/ 1844273 h 2112811"/>
              <a:gd name="connsiteX11" fmla="*/ 1752424 w 2971624"/>
              <a:gd name="connsiteY11" fmla="*/ 1818873 h 2112811"/>
              <a:gd name="connsiteX12" fmla="*/ 1879424 w 2971624"/>
              <a:gd name="connsiteY12" fmla="*/ 1755373 h 2112811"/>
              <a:gd name="connsiteX13" fmla="*/ 1917524 w 2971624"/>
              <a:gd name="connsiteY13" fmla="*/ 1729973 h 2112811"/>
              <a:gd name="connsiteX14" fmla="*/ 1968324 w 2971624"/>
              <a:gd name="connsiteY14" fmla="*/ 1717273 h 2112811"/>
              <a:gd name="connsiteX15" fmla="*/ 2146124 w 2971624"/>
              <a:gd name="connsiteY15" fmla="*/ 1679173 h 2112811"/>
              <a:gd name="connsiteX16" fmla="*/ 2222324 w 2971624"/>
              <a:gd name="connsiteY16" fmla="*/ 1628373 h 2112811"/>
              <a:gd name="connsiteX17" fmla="*/ 2336624 w 2971624"/>
              <a:gd name="connsiteY17" fmla="*/ 1577573 h 2112811"/>
              <a:gd name="connsiteX18" fmla="*/ 2412824 w 2971624"/>
              <a:gd name="connsiteY18" fmla="*/ 1526773 h 2112811"/>
              <a:gd name="connsiteX19" fmla="*/ 2527124 w 2971624"/>
              <a:gd name="connsiteY19" fmla="*/ 1450573 h 2112811"/>
              <a:gd name="connsiteX20" fmla="*/ 2616024 w 2971624"/>
              <a:gd name="connsiteY20" fmla="*/ 1374373 h 2112811"/>
              <a:gd name="connsiteX21" fmla="*/ 2654124 w 2971624"/>
              <a:gd name="connsiteY21" fmla="*/ 1298173 h 2112811"/>
              <a:gd name="connsiteX22" fmla="*/ 2692224 w 2971624"/>
              <a:gd name="connsiteY22" fmla="*/ 1285473 h 2112811"/>
              <a:gd name="connsiteX23" fmla="*/ 2717624 w 2971624"/>
              <a:gd name="connsiteY23" fmla="*/ 1221973 h 2112811"/>
              <a:gd name="connsiteX24" fmla="*/ 2730324 w 2971624"/>
              <a:gd name="connsiteY24" fmla="*/ 1183873 h 2112811"/>
              <a:gd name="connsiteX25" fmla="*/ 2806524 w 2971624"/>
              <a:gd name="connsiteY25" fmla="*/ 1094973 h 2112811"/>
              <a:gd name="connsiteX26" fmla="*/ 2857324 w 2971624"/>
              <a:gd name="connsiteY26" fmla="*/ 1044173 h 2112811"/>
              <a:gd name="connsiteX27" fmla="*/ 2882724 w 2971624"/>
              <a:gd name="connsiteY27" fmla="*/ 1006073 h 2112811"/>
              <a:gd name="connsiteX28" fmla="*/ 2920824 w 2971624"/>
              <a:gd name="connsiteY28" fmla="*/ 866373 h 2112811"/>
              <a:gd name="connsiteX29" fmla="*/ 2946224 w 2971624"/>
              <a:gd name="connsiteY29" fmla="*/ 828273 h 2112811"/>
              <a:gd name="connsiteX30" fmla="*/ 2971624 w 2971624"/>
              <a:gd name="connsiteY30" fmla="*/ 726673 h 2112811"/>
              <a:gd name="connsiteX31" fmla="*/ 2946224 w 2971624"/>
              <a:gd name="connsiteY31" fmla="*/ 510773 h 2112811"/>
              <a:gd name="connsiteX32" fmla="*/ 2920824 w 2971624"/>
              <a:gd name="connsiteY32" fmla="*/ 472673 h 2112811"/>
              <a:gd name="connsiteX33" fmla="*/ 2882724 w 2971624"/>
              <a:gd name="connsiteY33" fmla="*/ 459973 h 2112811"/>
              <a:gd name="connsiteX34" fmla="*/ 2857324 w 2971624"/>
              <a:gd name="connsiteY34" fmla="*/ 421873 h 2112811"/>
              <a:gd name="connsiteX35" fmla="*/ 2755724 w 2971624"/>
              <a:gd name="connsiteY35" fmla="*/ 383773 h 2112811"/>
              <a:gd name="connsiteX36" fmla="*/ 2717624 w 2971624"/>
              <a:gd name="connsiteY36" fmla="*/ 371073 h 2112811"/>
              <a:gd name="connsiteX37" fmla="*/ 2590624 w 2971624"/>
              <a:gd name="connsiteY37" fmla="*/ 320273 h 2112811"/>
              <a:gd name="connsiteX38" fmla="*/ 2489024 w 2971624"/>
              <a:gd name="connsiteY38" fmla="*/ 307573 h 2112811"/>
              <a:gd name="connsiteX39" fmla="*/ 2374724 w 2971624"/>
              <a:gd name="connsiteY39" fmla="*/ 282173 h 2112811"/>
              <a:gd name="connsiteX40" fmla="*/ 2311224 w 2971624"/>
              <a:gd name="connsiteY40" fmla="*/ 256773 h 2112811"/>
              <a:gd name="connsiteX41" fmla="*/ 2146124 w 2971624"/>
              <a:gd name="connsiteY41" fmla="*/ 231373 h 2112811"/>
              <a:gd name="connsiteX42" fmla="*/ 2082624 w 2971624"/>
              <a:gd name="connsiteY42" fmla="*/ 218673 h 2112811"/>
              <a:gd name="connsiteX43" fmla="*/ 2031824 w 2971624"/>
              <a:gd name="connsiteY43" fmla="*/ 205973 h 2112811"/>
              <a:gd name="connsiteX44" fmla="*/ 1892124 w 2971624"/>
              <a:gd name="connsiteY44" fmla="*/ 180573 h 2112811"/>
              <a:gd name="connsiteX45" fmla="*/ 1828624 w 2971624"/>
              <a:gd name="connsiteY45" fmla="*/ 167873 h 2112811"/>
              <a:gd name="connsiteX46" fmla="*/ 1676224 w 2971624"/>
              <a:gd name="connsiteY46" fmla="*/ 142473 h 2112811"/>
              <a:gd name="connsiteX47" fmla="*/ 1511124 w 2971624"/>
              <a:gd name="connsiteY47" fmla="*/ 129773 h 2112811"/>
              <a:gd name="connsiteX48" fmla="*/ 1346024 w 2971624"/>
              <a:gd name="connsiteY48" fmla="*/ 91673 h 2112811"/>
              <a:gd name="connsiteX49" fmla="*/ 1257124 w 2971624"/>
              <a:gd name="connsiteY49" fmla="*/ 78973 h 2112811"/>
              <a:gd name="connsiteX50" fmla="*/ 1180924 w 2971624"/>
              <a:gd name="connsiteY50" fmla="*/ 66273 h 2112811"/>
              <a:gd name="connsiteX51" fmla="*/ 1041224 w 2971624"/>
              <a:gd name="connsiteY51" fmla="*/ 53573 h 2112811"/>
              <a:gd name="connsiteX52" fmla="*/ 926924 w 2971624"/>
              <a:gd name="connsiteY52" fmla="*/ 28173 h 2112811"/>
              <a:gd name="connsiteX53" fmla="*/ 482424 w 2971624"/>
              <a:gd name="connsiteY53" fmla="*/ 40873 h 2112811"/>
              <a:gd name="connsiteX54" fmla="*/ 355424 w 2971624"/>
              <a:gd name="connsiteY54" fmla="*/ 66273 h 2112811"/>
              <a:gd name="connsiteX55" fmla="*/ 12524 w 2971624"/>
              <a:gd name="connsiteY55" fmla="*/ 104373 h 2112811"/>
              <a:gd name="connsiteX0" fmla="*/ 37385 w 2996485"/>
              <a:gd name="connsiteY0" fmla="*/ 104373 h 2229657"/>
              <a:gd name="connsiteX1" fmla="*/ 113585 w 2996485"/>
              <a:gd name="connsiteY1" fmla="*/ 2085573 h 2229657"/>
              <a:gd name="connsiteX2" fmla="*/ 964485 w 2996485"/>
              <a:gd name="connsiteY2" fmla="*/ 2072873 h 2229657"/>
              <a:gd name="connsiteX3" fmla="*/ 1154985 w 2996485"/>
              <a:gd name="connsiteY3" fmla="*/ 2060173 h 2229657"/>
              <a:gd name="connsiteX4" fmla="*/ 1345485 w 2996485"/>
              <a:gd name="connsiteY4" fmla="*/ 2034773 h 2229657"/>
              <a:gd name="connsiteX5" fmla="*/ 1472485 w 2996485"/>
              <a:gd name="connsiteY5" fmla="*/ 1983973 h 2229657"/>
              <a:gd name="connsiteX6" fmla="*/ 1510585 w 2996485"/>
              <a:gd name="connsiteY6" fmla="*/ 1958573 h 2229657"/>
              <a:gd name="connsiteX7" fmla="*/ 1561385 w 2996485"/>
              <a:gd name="connsiteY7" fmla="*/ 1945873 h 2229657"/>
              <a:gd name="connsiteX8" fmla="*/ 1662985 w 2996485"/>
              <a:gd name="connsiteY8" fmla="*/ 1882373 h 2229657"/>
              <a:gd name="connsiteX9" fmla="*/ 1701085 w 2996485"/>
              <a:gd name="connsiteY9" fmla="*/ 1844273 h 2229657"/>
              <a:gd name="connsiteX10" fmla="*/ 1777285 w 2996485"/>
              <a:gd name="connsiteY10" fmla="*/ 1818873 h 2229657"/>
              <a:gd name="connsiteX11" fmla="*/ 1904285 w 2996485"/>
              <a:gd name="connsiteY11" fmla="*/ 1755373 h 2229657"/>
              <a:gd name="connsiteX12" fmla="*/ 1942385 w 2996485"/>
              <a:gd name="connsiteY12" fmla="*/ 1729973 h 2229657"/>
              <a:gd name="connsiteX13" fmla="*/ 1993185 w 2996485"/>
              <a:gd name="connsiteY13" fmla="*/ 1717273 h 2229657"/>
              <a:gd name="connsiteX14" fmla="*/ 2170985 w 2996485"/>
              <a:gd name="connsiteY14" fmla="*/ 1679173 h 2229657"/>
              <a:gd name="connsiteX15" fmla="*/ 2247185 w 2996485"/>
              <a:gd name="connsiteY15" fmla="*/ 1628373 h 2229657"/>
              <a:gd name="connsiteX16" fmla="*/ 2361485 w 2996485"/>
              <a:gd name="connsiteY16" fmla="*/ 1577573 h 2229657"/>
              <a:gd name="connsiteX17" fmla="*/ 2437685 w 2996485"/>
              <a:gd name="connsiteY17" fmla="*/ 1526773 h 2229657"/>
              <a:gd name="connsiteX18" fmla="*/ 2551985 w 2996485"/>
              <a:gd name="connsiteY18" fmla="*/ 1450573 h 2229657"/>
              <a:gd name="connsiteX19" fmla="*/ 2640885 w 2996485"/>
              <a:gd name="connsiteY19" fmla="*/ 1374373 h 2229657"/>
              <a:gd name="connsiteX20" fmla="*/ 2678985 w 2996485"/>
              <a:gd name="connsiteY20" fmla="*/ 1298173 h 2229657"/>
              <a:gd name="connsiteX21" fmla="*/ 2717085 w 2996485"/>
              <a:gd name="connsiteY21" fmla="*/ 1285473 h 2229657"/>
              <a:gd name="connsiteX22" fmla="*/ 2742485 w 2996485"/>
              <a:gd name="connsiteY22" fmla="*/ 1221973 h 2229657"/>
              <a:gd name="connsiteX23" fmla="*/ 2755185 w 2996485"/>
              <a:gd name="connsiteY23" fmla="*/ 1183873 h 2229657"/>
              <a:gd name="connsiteX24" fmla="*/ 2831385 w 2996485"/>
              <a:gd name="connsiteY24" fmla="*/ 1094973 h 2229657"/>
              <a:gd name="connsiteX25" fmla="*/ 2882185 w 2996485"/>
              <a:gd name="connsiteY25" fmla="*/ 1044173 h 2229657"/>
              <a:gd name="connsiteX26" fmla="*/ 2907585 w 2996485"/>
              <a:gd name="connsiteY26" fmla="*/ 1006073 h 2229657"/>
              <a:gd name="connsiteX27" fmla="*/ 2945685 w 2996485"/>
              <a:gd name="connsiteY27" fmla="*/ 866373 h 2229657"/>
              <a:gd name="connsiteX28" fmla="*/ 2971085 w 2996485"/>
              <a:gd name="connsiteY28" fmla="*/ 828273 h 2229657"/>
              <a:gd name="connsiteX29" fmla="*/ 2996485 w 2996485"/>
              <a:gd name="connsiteY29" fmla="*/ 726673 h 2229657"/>
              <a:gd name="connsiteX30" fmla="*/ 2971085 w 2996485"/>
              <a:gd name="connsiteY30" fmla="*/ 510773 h 2229657"/>
              <a:gd name="connsiteX31" fmla="*/ 2945685 w 2996485"/>
              <a:gd name="connsiteY31" fmla="*/ 472673 h 2229657"/>
              <a:gd name="connsiteX32" fmla="*/ 2907585 w 2996485"/>
              <a:gd name="connsiteY32" fmla="*/ 459973 h 2229657"/>
              <a:gd name="connsiteX33" fmla="*/ 2882185 w 2996485"/>
              <a:gd name="connsiteY33" fmla="*/ 421873 h 2229657"/>
              <a:gd name="connsiteX34" fmla="*/ 2780585 w 2996485"/>
              <a:gd name="connsiteY34" fmla="*/ 383773 h 2229657"/>
              <a:gd name="connsiteX35" fmla="*/ 2742485 w 2996485"/>
              <a:gd name="connsiteY35" fmla="*/ 371073 h 2229657"/>
              <a:gd name="connsiteX36" fmla="*/ 2615485 w 2996485"/>
              <a:gd name="connsiteY36" fmla="*/ 320273 h 2229657"/>
              <a:gd name="connsiteX37" fmla="*/ 2513885 w 2996485"/>
              <a:gd name="connsiteY37" fmla="*/ 307573 h 2229657"/>
              <a:gd name="connsiteX38" fmla="*/ 2399585 w 2996485"/>
              <a:gd name="connsiteY38" fmla="*/ 282173 h 2229657"/>
              <a:gd name="connsiteX39" fmla="*/ 2336085 w 2996485"/>
              <a:gd name="connsiteY39" fmla="*/ 256773 h 2229657"/>
              <a:gd name="connsiteX40" fmla="*/ 2170985 w 2996485"/>
              <a:gd name="connsiteY40" fmla="*/ 231373 h 2229657"/>
              <a:gd name="connsiteX41" fmla="*/ 2107485 w 2996485"/>
              <a:gd name="connsiteY41" fmla="*/ 218673 h 2229657"/>
              <a:gd name="connsiteX42" fmla="*/ 2056685 w 2996485"/>
              <a:gd name="connsiteY42" fmla="*/ 205973 h 2229657"/>
              <a:gd name="connsiteX43" fmla="*/ 1916985 w 2996485"/>
              <a:gd name="connsiteY43" fmla="*/ 180573 h 2229657"/>
              <a:gd name="connsiteX44" fmla="*/ 1853485 w 2996485"/>
              <a:gd name="connsiteY44" fmla="*/ 167873 h 2229657"/>
              <a:gd name="connsiteX45" fmla="*/ 1701085 w 2996485"/>
              <a:gd name="connsiteY45" fmla="*/ 142473 h 2229657"/>
              <a:gd name="connsiteX46" fmla="*/ 1535985 w 2996485"/>
              <a:gd name="connsiteY46" fmla="*/ 129773 h 2229657"/>
              <a:gd name="connsiteX47" fmla="*/ 1370885 w 2996485"/>
              <a:gd name="connsiteY47" fmla="*/ 91673 h 2229657"/>
              <a:gd name="connsiteX48" fmla="*/ 1281985 w 2996485"/>
              <a:gd name="connsiteY48" fmla="*/ 78973 h 2229657"/>
              <a:gd name="connsiteX49" fmla="*/ 1205785 w 2996485"/>
              <a:gd name="connsiteY49" fmla="*/ 66273 h 2229657"/>
              <a:gd name="connsiteX50" fmla="*/ 1066085 w 2996485"/>
              <a:gd name="connsiteY50" fmla="*/ 53573 h 2229657"/>
              <a:gd name="connsiteX51" fmla="*/ 951785 w 2996485"/>
              <a:gd name="connsiteY51" fmla="*/ 28173 h 2229657"/>
              <a:gd name="connsiteX52" fmla="*/ 507285 w 2996485"/>
              <a:gd name="connsiteY52" fmla="*/ 40873 h 2229657"/>
              <a:gd name="connsiteX53" fmla="*/ 380285 w 2996485"/>
              <a:gd name="connsiteY53" fmla="*/ 66273 h 2229657"/>
              <a:gd name="connsiteX54" fmla="*/ 37385 w 2996485"/>
              <a:gd name="connsiteY54" fmla="*/ 104373 h 2229657"/>
              <a:gd name="connsiteX0" fmla="*/ 67346 w 3026446"/>
              <a:gd name="connsiteY0" fmla="*/ 104373 h 2244147"/>
              <a:gd name="connsiteX1" fmla="*/ 86396 w 3026446"/>
              <a:gd name="connsiteY1" fmla="*/ 2104623 h 2244147"/>
              <a:gd name="connsiteX2" fmla="*/ 994446 w 3026446"/>
              <a:gd name="connsiteY2" fmla="*/ 2072873 h 2244147"/>
              <a:gd name="connsiteX3" fmla="*/ 1184946 w 3026446"/>
              <a:gd name="connsiteY3" fmla="*/ 2060173 h 2244147"/>
              <a:gd name="connsiteX4" fmla="*/ 1375446 w 3026446"/>
              <a:gd name="connsiteY4" fmla="*/ 2034773 h 2244147"/>
              <a:gd name="connsiteX5" fmla="*/ 1502446 w 3026446"/>
              <a:gd name="connsiteY5" fmla="*/ 1983973 h 2244147"/>
              <a:gd name="connsiteX6" fmla="*/ 1540546 w 3026446"/>
              <a:gd name="connsiteY6" fmla="*/ 1958573 h 2244147"/>
              <a:gd name="connsiteX7" fmla="*/ 1591346 w 3026446"/>
              <a:gd name="connsiteY7" fmla="*/ 1945873 h 2244147"/>
              <a:gd name="connsiteX8" fmla="*/ 1692946 w 3026446"/>
              <a:gd name="connsiteY8" fmla="*/ 1882373 h 2244147"/>
              <a:gd name="connsiteX9" fmla="*/ 1731046 w 3026446"/>
              <a:gd name="connsiteY9" fmla="*/ 1844273 h 2244147"/>
              <a:gd name="connsiteX10" fmla="*/ 1807246 w 3026446"/>
              <a:gd name="connsiteY10" fmla="*/ 1818873 h 2244147"/>
              <a:gd name="connsiteX11" fmla="*/ 1934246 w 3026446"/>
              <a:gd name="connsiteY11" fmla="*/ 1755373 h 2244147"/>
              <a:gd name="connsiteX12" fmla="*/ 1972346 w 3026446"/>
              <a:gd name="connsiteY12" fmla="*/ 1729973 h 2244147"/>
              <a:gd name="connsiteX13" fmla="*/ 2023146 w 3026446"/>
              <a:gd name="connsiteY13" fmla="*/ 1717273 h 2244147"/>
              <a:gd name="connsiteX14" fmla="*/ 2200946 w 3026446"/>
              <a:gd name="connsiteY14" fmla="*/ 1679173 h 2244147"/>
              <a:gd name="connsiteX15" fmla="*/ 2277146 w 3026446"/>
              <a:gd name="connsiteY15" fmla="*/ 1628373 h 2244147"/>
              <a:gd name="connsiteX16" fmla="*/ 2391446 w 3026446"/>
              <a:gd name="connsiteY16" fmla="*/ 1577573 h 2244147"/>
              <a:gd name="connsiteX17" fmla="*/ 2467646 w 3026446"/>
              <a:gd name="connsiteY17" fmla="*/ 1526773 h 2244147"/>
              <a:gd name="connsiteX18" fmla="*/ 2581946 w 3026446"/>
              <a:gd name="connsiteY18" fmla="*/ 1450573 h 2244147"/>
              <a:gd name="connsiteX19" fmla="*/ 2670846 w 3026446"/>
              <a:gd name="connsiteY19" fmla="*/ 1374373 h 2244147"/>
              <a:gd name="connsiteX20" fmla="*/ 2708946 w 3026446"/>
              <a:gd name="connsiteY20" fmla="*/ 1298173 h 2244147"/>
              <a:gd name="connsiteX21" fmla="*/ 2747046 w 3026446"/>
              <a:gd name="connsiteY21" fmla="*/ 1285473 h 2244147"/>
              <a:gd name="connsiteX22" fmla="*/ 2772446 w 3026446"/>
              <a:gd name="connsiteY22" fmla="*/ 1221973 h 2244147"/>
              <a:gd name="connsiteX23" fmla="*/ 2785146 w 3026446"/>
              <a:gd name="connsiteY23" fmla="*/ 1183873 h 2244147"/>
              <a:gd name="connsiteX24" fmla="*/ 2861346 w 3026446"/>
              <a:gd name="connsiteY24" fmla="*/ 1094973 h 2244147"/>
              <a:gd name="connsiteX25" fmla="*/ 2912146 w 3026446"/>
              <a:gd name="connsiteY25" fmla="*/ 1044173 h 2244147"/>
              <a:gd name="connsiteX26" fmla="*/ 2937546 w 3026446"/>
              <a:gd name="connsiteY26" fmla="*/ 1006073 h 2244147"/>
              <a:gd name="connsiteX27" fmla="*/ 2975646 w 3026446"/>
              <a:gd name="connsiteY27" fmla="*/ 866373 h 2244147"/>
              <a:gd name="connsiteX28" fmla="*/ 3001046 w 3026446"/>
              <a:gd name="connsiteY28" fmla="*/ 828273 h 2244147"/>
              <a:gd name="connsiteX29" fmla="*/ 3026446 w 3026446"/>
              <a:gd name="connsiteY29" fmla="*/ 726673 h 2244147"/>
              <a:gd name="connsiteX30" fmla="*/ 3001046 w 3026446"/>
              <a:gd name="connsiteY30" fmla="*/ 510773 h 2244147"/>
              <a:gd name="connsiteX31" fmla="*/ 2975646 w 3026446"/>
              <a:gd name="connsiteY31" fmla="*/ 472673 h 2244147"/>
              <a:gd name="connsiteX32" fmla="*/ 2937546 w 3026446"/>
              <a:gd name="connsiteY32" fmla="*/ 459973 h 2244147"/>
              <a:gd name="connsiteX33" fmla="*/ 2912146 w 3026446"/>
              <a:gd name="connsiteY33" fmla="*/ 421873 h 2244147"/>
              <a:gd name="connsiteX34" fmla="*/ 2810546 w 3026446"/>
              <a:gd name="connsiteY34" fmla="*/ 383773 h 2244147"/>
              <a:gd name="connsiteX35" fmla="*/ 2772446 w 3026446"/>
              <a:gd name="connsiteY35" fmla="*/ 371073 h 2244147"/>
              <a:gd name="connsiteX36" fmla="*/ 2645446 w 3026446"/>
              <a:gd name="connsiteY36" fmla="*/ 320273 h 2244147"/>
              <a:gd name="connsiteX37" fmla="*/ 2543846 w 3026446"/>
              <a:gd name="connsiteY37" fmla="*/ 307573 h 2244147"/>
              <a:gd name="connsiteX38" fmla="*/ 2429546 w 3026446"/>
              <a:gd name="connsiteY38" fmla="*/ 282173 h 2244147"/>
              <a:gd name="connsiteX39" fmla="*/ 2366046 w 3026446"/>
              <a:gd name="connsiteY39" fmla="*/ 256773 h 2244147"/>
              <a:gd name="connsiteX40" fmla="*/ 2200946 w 3026446"/>
              <a:gd name="connsiteY40" fmla="*/ 231373 h 2244147"/>
              <a:gd name="connsiteX41" fmla="*/ 2137446 w 3026446"/>
              <a:gd name="connsiteY41" fmla="*/ 218673 h 2244147"/>
              <a:gd name="connsiteX42" fmla="*/ 2086646 w 3026446"/>
              <a:gd name="connsiteY42" fmla="*/ 205973 h 2244147"/>
              <a:gd name="connsiteX43" fmla="*/ 1946946 w 3026446"/>
              <a:gd name="connsiteY43" fmla="*/ 180573 h 2244147"/>
              <a:gd name="connsiteX44" fmla="*/ 1883446 w 3026446"/>
              <a:gd name="connsiteY44" fmla="*/ 167873 h 2244147"/>
              <a:gd name="connsiteX45" fmla="*/ 1731046 w 3026446"/>
              <a:gd name="connsiteY45" fmla="*/ 142473 h 2244147"/>
              <a:gd name="connsiteX46" fmla="*/ 1565946 w 3026446"/>
              <a:gd name="connsiteY46" fmla="*/ 129773 h 2244147"/>
              <a:gd name="connsiteX47" fmla="*/ 1400846 w 3026446"/>
              <a:gd name="connsiteY47" fmla="*/ 91673 h 2244147"/>
              <a:gd name="connsiteX48" fmla="*/ 1311946 w 3026446"/>
              <a:gd name="connsiteY48" fmla="*/ 78973 h 2244147"/>
              <a:gd name="connsiteX49" fmla="*/ 1235746 w 3026446"/>
              <a:gd name="connsiteY49" fmla="*/ 66273 h 2244147"/>
              <a:gd name="connsiteX50" fmla="*/ 1096046 w 3026446"/>
              <a:gd name="connsiteY50" fmla="*/ 53573 h 2244147"/>
              <a:gd name="connsiteX51" fmla="*/ 981746 w 3026446"/>
              <a:gd name="connsiteY51" fmla="*/ 28173 h 2244147"/>
              <a:gd name="connsiteX52" fmla="*/ 537246 w 3026446"/>
              <a:gd name="connsiteY52" fmla="*/ 40873 h 2244147"/>
              <a:gd name="connsiteX53" fmla="*/ 410246 w 3026446"/>
              <a:gd name="connsiteY53" fmla="*/ 66273 h 2244147"/>
              <a:gd name="connsiteX54" fmla="*/ 67346 w 3026446"/>
              <a:gd name="connsiteY54" fmla="*/ 104373 h 2244147"/>
              <a:gd name="connsiteX0" fmla="*/ 67346 w 3026446"/>
              <a:gd name="connsiteY0" fmla="*/ 104373 h 2244147"/>
              <a:gd name="connsiteX1" fmla="*/ 86396 w 3026446"/>
              <a:gd name="connsiteY1" fmla="*/ 2104623 h 2244147"/>
              <a:gd name="connsiteX2" fmla="*/ 994446 w 3026446"/>
              <a:gd name="connsiteY2" fmla="*/ 2072873 h 2244147"/>
              <a:gd name="connsiteX3" fmla="*/ 1184946 w 3026446"/>
              <a:gd name="connsiteY3" fmla="*/ 2060173 h 2244147"/>
              <a:gd name="connsiteX4" fmla="*/ 1375446 w 3026446"/>
              <a:gd name="connsiteY4" fmla="*/ 2034773 h 2244147"/>
              <a:gd name="connsiteX5" fmla="*/ 1502446 w 3026446"/>
              <a:gd name="connsiteY5" fmla="*/ 1983973 h 2244147"/>
              <a:gd name="connsiteX6" fmla="*/ 1540546 w 3026446"/>
              <a:gd name="connsiteY6" fmla="*/ 1958573 h 2244147"/>
              <a:gd name="connsiteX7" fmla="*/ 1591346 w 3026446"/>
              <a:gd name="connsiteY7" fmla="*/ 1945873 h 2244147"/>
              <a:gd name="connsiteX8" fmla="*/ 1692946 w 3026446"/>
              <a:gd name="connsiteY8" fmla="*/ 1882373 h 2244147"/>
              <a:gd name="connsiteX9" fmla="*/ 1731046 w 3026446"/>
              <a:gd name="connsiteY9" fmla="*/ 1844273 h 2244147"/>
              <a:gd name="connsiteX10" fmla="*/ 1807246 w 3026446"/>
              <a:gd name="connsiteY10" fmla="*/ 1818873 h 2244147"/>
              <a:gd name="connsiteX11" fmla="*/ 1934246 w 3026446"/>
              <a:gd name="connsiteY11" fmla="*/ 1755373 h 2244147"/>
              <a:gd name="connsiteX12" fmla="*/ 1972346 w 3026446"/>
              <a:gd name="connsiteY12" fmla="*/ 1729973 h 2244147"/>
              <a:gd name="connsiteX13" fmla="*/ 2023146 w 3026446"/>
              <a:gd name="connsiteY13" fmla="*/ 1717273 h 2244147"/>
              <a:gd name="connsiteX14" fmla="*/ 2200946 w 3026446"/>
              <a:gd name="connsiteY14" fmla="*/ 1679173 h 2244147"/>
              <a:gd name="connsiteX15" fmla="*/ 2277146 w 3026446"/>
              <a:gd name="connsiteY15" fmla="*/ 1628373 h 2244147"/>
              <a:gd name="connsiteX16" fmla="*/ 2391446 w 3026446"/>
              <a:gd name="connsiteY16" fmla="*/ 1577573 h 2244147"/>
              <a:gd name="connsiteX17" fmla="*/ 2467646 w 3026446"/>
              <a:gd name="connsiteY17" fmla="*/ 1526773 h 2244147"/>
              <a:gd name="connsiteX18" fmla="*/ 2581946 w 3026446"/>
              <a:gd name="connsiteY18" fmla="*/ 1450573 h 2244147"/>
              <a:gd name="connsiteX19" fmla="*/ 2670846 w 3026446"/>
              <a:gd name="connsiteY19" fmla="*/ 1374373 h 2244147"/>
              <a:gd name="connsiteX20" fmla="*/ 2708946 w 3026446"/>
              <a:gd name="connsiteY20" fmla="*/ 1298173 h 2244147"/>
              <a:gd name="connsiteX21" fmla="*/ 2747046 w 3026446"/>
              <a:gd name="connsiteY21" fmla="*/ 1285473 h 2244147"/>
              <a:gd name="connsiteX22" fmla="*/ 2772446 w 3026446"/>
              <a:gd name="connsiteY22" fmla="*/ 1221973 h 2244147"/>
              <a:gd name="connsiteX23" fmla="*/ 2785146 w 3026446"/>
              <a:gd name="connsiteY23" fmla="*/ 1183873 h 2244147"/>
              <a:gd name="connsiteX24" fmla="*/ 2861346 w 3026446"/>
              <a:gd name="connsiteY24" fmla="*/ 1094973 h 2244147"/>
              <a:gd name="connsiteX25" fmla="*/ 2912146 w 3026446"/>
              <a:gd name="connsiteY25" fmla="*/ 1044173 h 2244147"/>
              <a:gd name="connsiteX26" fmla="*/ 2937546 w 3026446"/>
              <a:gd name="connsiteY26" fmla="*/ 1006073 h 2244147"/>
              <a:gd name="connsiteX27" fmla="*/ 2975646 w 3026446"/>
              <a:gd name="connsiteY27" fmla="*/ 866373 h 2244147"/>
              <a:gd name="connsiteX28" fmla="*/ 3001046 w 3026446"/>
              <a:gd name="connsiteY28" fmla="*/ 828273 h 2244147"/>
              <a:gd name="connsiteX29" fmla="*/ 3026446 w 3026446"/>
              <a:gd name="connsiteY29" fmla="*/ 726673 h 2244147"/>
              <a:gd name="connsiteX30" fmla="*/ 3001046 w 3026446"/>
              <a:gd name="connsiteY30" fmla="*/ 510773 h 2244147"/>
              <a:gd name="connsiteX31" fmla="*/ 2975646 w 3026446"/>
              <a:gd name="connsiteY31" fmla="*/ 472673 h 2244147"/>
              <a:gd name="connsiteX32" fmla="*/ 2937546 w 3026446"/>
              <a:gd name="connsiteY32" fmla="*/ 459973 h 2244147"/>
              <a:gd name="connsiteX33" fmla="*/ 2912146 w 3026446"/>
              <a:gd name="connsiteY33" fmla="*/ 421873 h 2244147"/>
              <a:gd name="connsiteX34" fmla="*/ 2810546 w 3026446"/>
              <a:gd name="connsiteY34" fmla="*/ 383773 h 2244147"/>
              <a:gd name="connsiteX35" fmla="*/ 2772446 w 3026446"/>
              <a:gd name="connsiteY35" fmla="*/ 371073 h 2244147"/>
              <a:gd name="connsiteX36" fmla="*/ 2645446 w 3026446"/>
              <a:gd name="connsiteY36" fmla="*/ 320273 h 2244147"/>
              <a:gd name="connsiteX37" fmla="*/ 2543846 w 3026446"/>
              <a:gd name="connsiteY37" fmla="*/ 307573 h 2244147"/>
              <a:gd name="connsiteX38" fmla="*/ 2429546 w 3026446"/>
              <a:gd name="connsiteY38" fmla="*/ 282173 h 2244147"/>
              <a:gd name="connsiteX39" fmla="*/ 2366046 w 3026446"/>
              <a:gd name="connsiteY39" fmla="*/ 256773 h 2244147"/>
              <a:gd name="connsiteX40" fmla="*/ 2200946 w 3026446"/>
              <a:gd name="connsiteY40" fmla="*/ 231373 h 2244147"/>
              <a:gd name="connsiteX41" fmla="*/ 2137446 w 3026446"/>
              <a:gd name="connsiteY41" fmla="*/ 218673 h 2244147"/>
              <a:gd name="connsiteX42" fmla="*/ 2086646 w 3026446"/>
              <a:gd name="connsiteY42" fmla="*/ 205973 h 2244147"/>
              <a:gd name="connsiteX43" fmla="*/ 1946946 w 3026446"/>
              <a:gd name="connsiteY43" fmla="*/ 180573 h 2244147"/>
              <a:gd name="connsiteX44" fmla="*/ 1883446 w 3026446"/>
              <a:gd name="connsiteY44" fmla="*/ 167873 h 2244147"/>
              <a:gd name="connsiteX45" fmla="*/ 1731046 w 3026446"/>
              <a:gd name="connsiteY45" fmla="*/ 142473 h 2244147"/>
              <a:gd name="connsiteX46" fmla="*/ 1565946 w 3026446"/>
              <a:gd name="connsiteY46" fmla="*/ 129773 h 2244147"/>
              <a:gd name="connsiteX47" fmla="*/ 1400846 w 3026446"/>
              <a:gd name="connsiteY47" fmla="*/ 91673 h 2244147"/>
              <a:gd name="connsiteX48" fmla="*/ 1311946 w 3026446"/>
              <a:gd name="connsiteY48" fmla="*/ 78973 h 2244147"/>
              <a:gd name="connsiteX49" fmla="*/ 1235746 w 3026446"/>
              <a:gd name="connsiteY49" fmla="*/ 66273 h 2244147"/>
              <a:gd name="connsiteX50" fmla="*/ 1096046 w 3026446"/>
              <a:gd name="connsiteY50" fmla="*/ 53573 h 2244147"/>
              <a:gd name="connsiteX51" fmla="*/ 981746 w 3026446"/>
              <a:gd name="connsiteY51" fmla="*/ 28173 h 2244147"/>
              <a:gd name="connsiteX52" fmla="*/ 537246 w 3026446"/>
              <a:gd name="connsiteY52" fmla="*/ 40873 h 2244147"/>
              <a:gd name="connsiteX53" fmla="*/ 410246 w 3026446"/>
              <a:gd name="connsiteY53" fmla="*/ 66273 h 2244147"/>
              <a:gd name="connsiteX54" fmla="*/ 67346 w 3026446"/>
              <a:gd name="connsiteY54" fmla="*/ 104373 h 2244147"/>
              <a:gd name="connsiteX0" fmla="*/ 67346 w 3026446"/>
              <a:gd name="connsiteY0" fmla="*/ 104373 h 2226938"/>
              <a:gd name="connsiteX1" fmla="*/ 86396 w 3026446"/>
              <a:gd name="connsiteY1" fmla="*/ 2104623 h 2226938"/>
              <a:gd name="connsiteX2" fmla="*/ 981746 w 3026446"/>
              <a:gd name="connsiteY2" fmla="*/ 1990323 h 2226938"/>
              <a:gd name="connsiteX3" fmla="*/ 1184946 w 3026446"/>
              <a:gd name="connsiteY3" fmla="*/ 2060173 h 2226938"/>
              <a:gd name="connsiteX4" fmla="*/ 1375446 w 3026446"/>
              <a:gd name="connsiteY4" fmla="*/ 2034773 h 2226938"/>
              <a:gd name="connsiteX5" fmla="*/ 1502446 w 3026446"/>
              <a:gd name="connsiteY5" fmla="*/ 1983973 h 2226938"/>
              <a:gd name="connsiteX6" fmla="*/ 1540546 w 3026446"/>
              <a:gd name="connsiteY6" fmla="*/ 1958573 h 2226938"/>
              <a:gd name="connsiteX7" fmla="*/ 1591346 w 3026446"/>
              <a:gd name="connsiteY7" fmla="*/ 1945873 h 2226938"/>
              <a:gd name="connsiteX8" fmla="*/ 1692946 w 3026446"/>
              <a:gd name="connsiteY8" fmla="*/ 1882373 h 2226938"/>
              <a:gd name="connsiteX9" fmla="*/ 1731046 w 3026446"/>
              <a:gd name="connsiteY9" fmla="*/ 1844273 h 2226938"/>
              <a:gd name="connsiteX10" fmla="*/ 1807246 w 3026446"/>
              <a:gd name="connsiteY10" fmla="*/ 1818873 h 2226938"/>
              <a:gd name="connsiteX11" fmla="*/ 1934246 w 3026446"/>
              <a:gd name="connsiteY11" fmla="*/ 1755373 h 2226938"/>
              <a:gd name="connsiteX12" fmla="*/ 1972346 w 3026446"/>
              <a:gd name="connsiteY12" fmla="*/ 1729973 h 2226938"/>
              <a:gd name="connsiteX13" fmla="*/ 2023146 w 3026446"/>
              <a:gd name="connsiteY13" fmla="*/ 1717273 h 2226938"/>
              <a:gd name="connsiteX14" fmla="*/ 2200946 w 3026446"/>
              <a:gd name="connsiteY14" fmla="*/ 1679173 h 2226938"/>
              <a:gd name="connsiteX15" fmla="*/ 2277146 w 3026446"/>
              <a:gd name="connsiteY15" fmla="*/ 1628373 h 2226938"/>
              <a:gd name="connsiteX16" fmla="*/ 2391446 w 3026446"/>
              <a:gd name="connsiteY16" fmla="*/ 1577573 h 2226938"/>
              <a:gd name="connsiteX17" fmla="*/ 2467646 w 3026446"/>
              <a:gd name="connsiteY17" fmla="*/ 1526773 h 2226938"/>
              <a:gd name="connsiteX18" fmla="*/ 2581946 w 3026446"/>
              <a:gd name="connsiteY18" fmla="*/ 1450573 h 2226938"/>
              <a:gd name="connsiteX19" fmla="*/ 2670846 w 3026446"/>
              <a:gd name="connsiteY19" fmla="*/ 1374373 h 2226938"/>
              <a:gd name="connsiteX20" fmla="*/ 2708946 w 3026446"/>
              <a:gd name="connsiteY20" fmla="*/ 1298173 h 2226938"/>
              <a:gd name="connsiteX21" fmla="*/ 2747046 w 3026446"/>
              <a:gd name="connsiteY21" fmla="*/ 1285473 h 2226938"/>
              <a:gd name="connsiteX22" fmla="*/ 2772446 w 3026446"/>
              <a:gd name="connsiteY22" fmla="*/ 1221973 h 2226938"/>
              <a:gd name="connsiteX23" fmla="*/ 2785146 w 3026446"/>
              <a:gd name="connsiteY23" fmla="*/ 1183873 h 2226938"/>
              <a:gd name="connsiteX24" fmla="*/ 2861346 w 3026446"/>
              <a:gd name="connsiteY24" fmla="*/ 1094973 h 2226938"/>
              <a:gd name="connsiteX25" fmla="*/ 2912146 w 3026446"/>
              <a:gd name="connsiteY25" fmla="*/ 1044173 h 2226938"/>
              <a:gd name="connsiteX26" fmla="*/ 2937546 w 3026446"/>
              <a:gd name="connsiteY26" fmla="*/ 1006073 h 2226938"/>
              <a:gd name="connsiteX27" fmla="*/ 2975646 w 3026446"/>
              <a:gd name="connsiteY27" fmla="*/ 866373 h 2226938"/>
              <a:gd name="connsiteX28" fmla="*/ 3001046 w 3026446"/>
              <a:gd name="connsiteY28" fmla="*/ 828273 h 2226938"/>
              <a:gd name="connsiteX29" fmla="*/ 3026446 w 3026446"/>
              <a:gd name="connsiteY29" fmla="*/ 726673 h 2226938"/>
              <a:gd name="connsiteX30" fmla="*/ 3001046 w 3026446"/>
              <a:gd name="connsiteY30" fmla="*/ 510773 h 2226938"/>
              <a:gd name="connsiteX31" fmla="*/ 2975646 w 3026446"/>
              <a:gd name="connsiteY31" fmla="*/ 472673 h 2226938"/>
              <a:gd name="connsiteX32" fmla="*/ 2937546 w 3026446"/>
              <a:gd name="connsiteY32" fmla="*/ 459973 h 2226938"/>
              <a:gd name="connsiteX33" fmla="*/ 2912146 w 3026446"/>
              <a:gd name="connsiteY33" fmla="*/ 421873 h 2226938"/>
              <a:gd name="connsiteX34" fmla="*/ 2810546 w 3026446"/>
              <a:gd name="connsiteY34" fmla="*/ 383773 h 2226938"/>
              <a:gd name="connsiteX35" fmla="*/ 2772446 w 3026446"/>
              <a:gd name="connsiteY35" fmla="*/ 371073 h 2226938"/>
              <a:gd name="connsiteX36" fmla="*/ 2645446 w 3026446"/>
              <a:gd name="connsiteY36" fmla="*/ 320273 h 2226938"/>
              <a:gd name="connsiteX37" fmla="*/ 2543846 w 3026446"/>
              <a:gd name="connsiteY37" fmla="*/ 307573 h 2226938"/>
              <a:gd name="connsiteX38" fmla="*/ 2429546 w 3026446"/>
              <a:gd name="connsiteY38" fmla="*/ 282173 h 2226938"/>
              <a:gd name="connsiteX39" fmla="*/ 2366046 w 3026446"/>
              <a:gd name="connsiteY39" fmla="*/ 256773 h 2226938"/>
              <a:gd name="connsiteX40" fmla="*/ 2200946 w 3026446"/>
              <a:gd name="connsiteY40" fmla="*/ 231373 h 2226938"/>
              <a:gd name="connsiteX41" fmla="*/ 2137446 w 3026446"/>
              <a:gd name="connsiteY41" fmla="*/ 218673 h 2226938"/>
              <a:gd name="connsiteX42" fmla="*/ 2086646 w 3026446"/>
              <a:gd name="connsiteY42" fmla="*/ 205973 h 2226938"/>
              <a:gd name="connsiteX43" fmla="*/ 1946946 w 3026446"/>
              <a:gd name="connsiteY43" fmla="*/ 180573 h 2226938"/>
              <a:gd name="connsiteX44" fmla="*/ 1883446 w 3026446"/>
              <a:gd name="connsiteY44" fmla="*/ 167873 h 2226938"/>
              <a:gd name="connsiteX45" fmla="*/ 1731046 w 3026446"/>
              <a:gd name="connsiteY45" fmla="*/ 142473 h 2226938"/>
              <a:gd name="connsiteX46" fmla="*/ 1565946 w 3026446"/>
              <a:gd name="connsiteY46" fmla="*/ 129773 h 2226938"/>
              <a:gd name="connsiteX47" fmla="*/ 1400846 w 3026446"/>
              <a:gd name="connsiteY47" fmla="*/ 91673 h 2226938"/>
              <a:gd name="connsiteX48" fmla="*/ 1311946 w 3026446"/>
              <a:gd name="connsiteY48" fmla="*/ 78973 h 2226938"/>
              <a:gd name="connsiteX49" fmla="*/ 1235746 w 3026446"/>
              <a:gd name="connsiteY49" fmla="*/ 66273 h 2226938"/>
              <a:gd name="connsiteX50" fmla="*/ 1096046 w 3026446"/>
              <a:gd name="connsiteY50" fmla="*/ 53573 h 2226938"/>
              <a:gd name="connsiteX51" fmla="*/ 981746 w 3026446"/>
              <a:gd name="connsiteY51" fmla="*/ 28173 h 2226938"/>
              <a:gd name="connsiteX52" fmla="*/ 537246 w 3026446"/>
              <a:gd name="connsiteY52" fmla="*/ 40873 h 2226938"/>
              <a:gd name="connsiteX53" fmla="*/ 410246 w 3026446"/>
              <a:gd name="connsiteY53" fmla="*/ 66273 h 2226938"/>
              <a:gd name="connsiteX54" fmla="*/ 67346 w 3026446"/>
              <a:gd name="connsiteY54" fmla="*/ 104373 h 2226938"/>
              <a:gd name="connsiteX0" fmla="*/ 67346 w 3026446"/>
              <a:gd name="connsiteY0" fmla="*/ 104373 h 2235683"/>
              <a:gd name="connsiteX1" fmla="*/ 86396 w 3026446"/>
              <a:gd name="connsiteY1" fmla="*/ 2104623 h 2235683"/>
              <a:gd name="connsiteX2" fmla="*/ 981746 w 3026446"/>
              <a:gd name="connsiteY2" fmla="*/ 1990323 h 2235683"/>
              <a:gd name="connsiteX3" fmla="*/ 1184946 w 3026446"/>
              <a:gd name="connsiteY3" fmla="*/ 2060173 h 2235683"/>
              <a:gd name="connsiteX4" fmla="*/ 1375446 w 3026446"/>
              <a:gd name="connsiteY4" fmla="*/ 2034773 h 2235683"/>
              <a:gd name="connsiteX5" fmla="*/ 1502446 w 3026446"/>
              <a:gd name="connsiteY5" fmla="*/ 1983973 h 2235683"/>
              <a:gd name="connsiteX6" fmla="*/ 1540546 w 3026446"/>
              <a:gd name="connsiteY6" fmla="*/ 1958573 h 2235683"/>
              <a:gd name="connsiteX7" fmla="*/ 1591346 w 3026446"/>
              <a:gd name="connsiteY7" fmla="*/ 1945873 h 2235683"/>
              <a:gd name="connsiteX8" fmla="*/ 1692946 w 3026446"/>
              <a:gd name="connsiteY8" fmla="*/ 1882373 h 2235683"/>
              <a:gd name="connsiteX9" fmla="*/ 1731046 w 3026446"/>
              <a:gd name="connsiteY9" fmla="*/ 1844273 h 2235683"/>
              <a:gd name="connsiteX10" fmla="*/ 1807246 w 3026446"/>
              <a:gd name="connsiteY10" fmla="*/ 1818873 h 2235683"/>
              <a:gd name="connsiteX11" fmla="*/ 1934246 w 3026446"/>
              <a:gd name="connsiteY11" fmla="*/ 1755373 h 2235683"/>
              <a:gd name="connsiteX12" fmla="*/ 1972346 w 3026446"/>
              <a:gd name="connsiteY12" fmla="*/ 1729973 h 2235683"/>
              <a:gd name="connsiteX13" fmla="*/ 2023146 w 3026446"/>
              <a:gd name="connsiteY13" fmla="*/ 1717273 h 2235683"/>
              <a:gd name="connsiteX14" fmla="*/ 2200946 w 3026446"/>
              <a:gd name="connsiteY14" fmla="*/ 1679173 h 2235683"/>
              <a:gd name="connsiteX15" fmla="*/ 2277146 w 3026446"/>
              <a:gd name="connsiteY15" fmla="*/ 1628373 h 2235683"/>
              <a:gd name="connsiteX16" fmla="*/ 2391446 w 3026446"/>
              <a:gd name="connsiteY16" fmla="*/ 1577573 h 2235683"/>
              <a:gd name="connsiteX17" fmla="*/ 2467646 w 3026446"/>
              <a:gd name="connsiteY17" fmla="*/ 1526773 h 2235683"/>
              <a:gd name="connsiteX18" fmla="*/ 2581946 w 3026446"/>
              <a:gd name="connsiteY18" fmla="*/ 1450573 h 2235683"/>
              <a:gd name="connsiteX19" fmla="*/ 2670846 w 3026446"/>
              <a:gd name="connsiteY19" fmla="*/ 1374373 h 2235683"/>
              <a:gd name="connsiteX20" fmla="*/ 2708946 w 3026446"/>
              <a:gd name="connsiteY20" fmla="*/ 1298173 h 2235683"/>
              <a:gd name="connsiteX21" fmla="*/ 2747046 w 3026446"/>
              <a:gd name="connsiteY21" fmla="*/ 1285473 h 2235683"/>
              <a:gd name="connsiteX22" fmla="*/ 2772446 w 3026446"/>
              <a:gd name="connsiteY22" fmla="*/ 1221973 h 2235683"/>
              <a:gd name="connsiteX23" fmla="*/ 2785146 w 3026446"/>
              <a:gd name="connsiteY23" fmla="*/ 1183873 h 2235683"/>
              <a:gd name="connsiteX24" fmla="*/ 2861346 w 3026446"/>
              <a:gd name="connsiteY24" fmla="*/ 1094973 h 2235683"/>
              <a:gd name="connsiteX25" fmla="*/ 2912146 w 3026446"/>
              <a:gd name="connsiteY25" fmla="*/ 1044173 h 2235683"/>
              <a:gd name="connsiteX26" fmla="*/ 2937546 w 3026446"/>
              <a:gd name="connsiteY26" fmla="*/ 1006073 h 2235683"/>
              <a:gd name="connsiteX27" fmla="*/ 2975646 w 3026446"/>
              <a:gd name="connsiteY27" fmla="*/ 866373 h 2235683"/>
              <a:gd name="connsiteX28" fmla="*/ 3001046 w 3026446"/>
              <a:gd name="connsiteY28" fmla="*/ 828273 h 2235683"/>
              <a:gd name="connsiteX29" fmla="*/ 3026446 w 3026446"/>
              <a:gd name="connsiteY29" fmla="*/ 726673 h 2235683"/>
              <a:gd name="connsiteX30" fmla="*/ 3001046 w 3026446"/>
              <a:gd name="connsiteY30" fmla="*/ 510773 h 2235683"/>
              <a:gd name="connsiteX31" fmla="*/ 2975646 w 3026446"/>
              <a:gd name="connsiteY31" fmla="*/ 472673 h 2235683"/>
              <a:gd name="connsiteX32" fmla="*/ 2937546 w 3026446"/>
              <a:gd name="connsiteY32" fmla="*/ 459973 h 2235683"/>
              <a:gd name="connsiteX33" fmla="*/ 2912146 w 3026446"/>
              <a:gd name="connsiteY33" fmla="*/ 421873 h 2235683"/>
              <a:gd name="connsiteX34" fmla="*/ 2810546 w 3026446"/>
              <a:gd name="connsiteY34" fmla="*/ 383773 h 2235683"/>
              <a:gd name="connsiteX35" fmla="*/ 2772446 w 3026446"/>
              <a:gd name="connsiteY35" fmla="*/ 371073 h 2235683"/>
              <a:gd name="connsiteX36" fmla="*/ 2645446 w 3026446"/>
              <a:gd name="connsiteY36" fmla="*/ 320273 h 2235683"/>
              <a:gd name="connsiteX37" fmla="*/ 2543846 w 3026446"/>
              <a:gd name="connsiteY37" fmla="*/ 307573 h 2235683"/>
              <a:gd name="connsiteX38" fmla="*/ 2429546 w 3026446"/>
              <a:gd name="connsiteY38" fmla="*/ 282173 h 2235683"/>
              <a:gd name="connsiteX39" fmla="*/ 2366046 w 3026446"/>
              <a:gd name="connsiteY39" fmla="*/ 256773 h 2235683"/>
              <a:gd name="connsiteX40" fmla="*/ 2200946 w 3026446"/>
              <a:gd name="connsiteY40" fmla="*/ 231373 h 2235683"/>
              <a:gd name="connsiteX41" fmla="*/ 2137446 w 3026446"/>
              <a:gd name="connsiteY41" fmla="*/ 218673 h 2235683"/>
              <a:gd name="connsiteX42" fmla="*/ 2086646 w 3026446"/>
              <a:gd name="connsiteY42" fmla="*/ 205973 h 2235683"/>
              <a:gd name="connsiteX43" fmla="*/ 1946946 w 3026446"/>
              <a:gd name="connsiteY43" fmla="*/ 180573 h 2235683"/>
              <a:gd name="connsiteX44" fmla="*/ 1883446 w 3026446"/>
              <a:gd name="connsiteY44" fmla="*/ 167873 h 2235683"/>
              <a:gd name="connsiteX45" fmla="*/ 1731046 w 3026446"/>
              <a:gd name="connsiteY45" fmla="*/ 142473 h 2235683"/>
              <a:gd name="connsiteX46" fmla="*/ 1565946 w 3026446"/>
              <a:gd name="connsiteY46" fmla="*/ 129773 h 2235683"/>
              <a:gd name="connsiteX47" fmla="*/ 1400846 w 3026446"/>
              <a:gd name="connsiteY47" fmla="*/ 91673 h 2235683"/>
              <a:gd name="connsiteX48" fmla="*/ 1311946 w 3026446"/>
              <a:gd name="connsiteY48" fmla="*/ 78973 h 2235683"/>
              <a:gd name="connsiteX49" fmla="*/ 1235746 w 3026446"/>
              <a:gd name="connsiteY49" fmla="*/ 66273 h 2235683"/>
              <a:gd name="connsiteX50" fmla="*/ 1096046 w 3026446"/>
              <a:gd name="connsiteY50" fmla="*/ 53573 h 2235683"/>
              <a:gd name="connsiteX51" fmla="*/ 981746 w 3026446"/>
              <a:gd name="connsiteY51" fmla="*/ 28173 h 2235683"/>
              <a:gd name="connsiteX52" fmla="*/ 537246 w 3026446"/>
              <a:gd name="connsiteY52" fmla="*/ 40873 h 2235683"/>
              <a:gd name="connsiteX53" fmla="*/ 410246 w 3026446"/>
              <a:gd name="connsiteY53" fmla="*/ 66273 h 2235683"/>
              <a:gd name="connsiteX54" fmla="*/ 67346 w 3026446"/>
              <a:gd name="connsiteY54" fmla="*/ 104373 h 2235683"/>
              <a:gd name="connsiteX0" fmla="*/ 67346 w 3026446"/>
              <a:gd name="connsiteY0" fmla="*/ 104373 h 2104623"/>
              <a:gd name="connsiteX1" fmla="*/ 86396 w 3026446"/>
              <a:gd name="connsiteY1" fmla="*/ 2104623 h 2104623"/>
              <a:gd name="connsiteX2" fmla="*/ 981746 w 3026446"/>
              <a:gd name="connsiteY2" fmla="*/ 1990323 h 2104623"/>
              <a:gd name="connsiteX3" fmla="*/ 1184946 w 3026446"/>
              <a:gd name="connsiteY3" fmla="*/ 2060173 h 2104623"/>
              <a:gd name="connsiteX4" fmla="*/ 1375446 w 3026446"/>
              <a:gd name="connsiteY4" fmla="*/ 2034773 h 2104623"/>
              <a:gd name="connsiteX5" fmla="*/ 1502446 w 3026446"/>
              <a:gd name="connsiteY5" fmla="*/ 1983973 h 2104623"/>
              <a:gd name="connsiteX6" fmla="*/ 1540546 w 3026446"/>
              <a:gd name="connsiteY6" fmla="*/ 1958573 h 2104623"/>
              <a:gd name="connsiteX7" fmla="*/ 1591346 w 3026446"/>
              <a:gd name="connsiteY7" fmla="*/ 1945873 h 2104623"/>
              <a:gd name="connsiteX8" fmla="*/ 1692946 w 3026446"/>
              <a:gd name="connsiteY8" fmla="*/ 1882373 h 2104623"/>
              <a:gd name="connsiteX9" fmla="*/ 1731046 w 3026446"/>
              <a:gd name="connsiteY9" fmla="*/ 1844273 h 2104623"/>
              <a:gd name="connsiteX10" fmla="*/ 1807246 w 3026446"/>
              <a:gd name="connsiteY10" fmla="*/ 1818873 h 2104623"/>
              <a:gd name="connsiteX11" fmla="*/ 1934246 w 3026446"/>
              <a:gd name="connsiteY11" fmla="*/ 1755373 h 2104623"/>
              <a:gd name="connsiteX12" fmla="*/ 1972346 w 3026446"/>
              <a:gd name="connsiteY12" fmla="*/ 1729973 h 2104623"/>
              <a:gd name="connsiteX13" fmla="*/ 2023146 w 3026446"/>
              <a:gd name="connsiteY13" fmla="*/ 1717273 h 2104623"/>
              <a:gd name="connsiteX14" fmla="*/ 2200946 w 3026446"/>
              <a:gd name="connsiteY14" fmla="*/ 1679173 h 2104623"/>
              <a:gd name="connsiteX15" fmla="*/ 2277146 w 3026446"/>
              <a:gd name="connsiteY15" fmla="*/ 1628373 h 2104623"/>
              <a:gd name="connsiteX16" fmla="*/ 2391446 w 3026446"/>
              <a:gd name="connsiteY16" fmla="*/ 1577573 h 2104623"/>
              <a:gd name="connsiteX17" fmla="*/ 2467646 w 3026446"/>
              <a:gd name="connsiteY17" fmla="*/ 1526773 h 2104623"/>
              <a:gd name="connsiteX18" fmla="*/ 2581946 w 3026446"/>
              <a:gd name="connsiteY18" fmla="*/ 1450573 h 2104623"/>
              <a:gd name="connsiteX19" fmla="*/ 2670846 w 3026446"/>
              <a:gd name="connsiteY19" fmla="*/ 1374373 h 2104623"/>
              <a:gd name="connsiteX20" fmla="*/ 2708946 w 3026446"/>
              <a:gd name="connsiteY20" fmla="*/ 1298173 h 2104623"/>
              <a:gd name="connsiteX21" fmla="*/ 2747046 w 3026446"/>
              <a:gd name="connsiteY21" fmla="*/ 1285473 h 2104623"/>
              <a:gd name="connsiteX22" fmla="*/ 2772446 w 3026446"/>
              <a:gd name="connsiteY22" fmla="*/ 1221973 h 2104623"/>
              <a:gd name="connsiteX23" fmla="*/ 2785146 w 3026446"/>
              <a:gd name="connsiteY23" fmla="*/ 1183873 h 2104623"/>
              <a:gd name="connsiteX24" fmla="*/ 2861346 w 3026446"/>
              <a:gd name="connsiteY24" fmla="*/ 1094973 h 2104623"/>
              <a:gd name="connsiteX25" fmla="*/ 2912146 w 3026446"/>
              <a:gd name="connsiteY25" fmla="*/ 1044173 h 2104623"/>
              <a:gd name="connsiteX26" fmla="*/ 2937546 w 3026446"/>
              <a:gd name="connsiteY26" fmla="*/ 1006073 h 2104623"/>
              <a:gd name="connsiteX27" fmla="*/ 2975646 w 3026446"/>
              <a:gd name="connsiteY27" fmla="*/ 866373 h 2104623"/>
              <a:gd name="connsiteX28" fmla="*/ 3001046 w 3026446"/>
              <a:gd name="connsiteY28" fmla="*/ 828273 h 2104623"/>
              <a:gd name="connsiteX29" fmla="*/ 3026446 w 3026446"/>
              <a:gd name="connsiteY29" fmla="*/ 726673 h 2104623"/>
              <a:gd name="connsiteX30" fmla="*/ 3001046 w 3026446"/>
              <a:gd name="connsiteY30" fmla="*/ 510773 h 2104623"/>
              <a:gd name="connsiteX31" fmla="*/ 2975646 w 3026446"/>
              <a:gd name="connsiteY31" fmla="*/ 472673 h 2104623"/>
              <a:gd name="connsiteX32" fmla="*/ 2937546 w 3026446"/>
              <a:gd name="connsiteY32" fmla="*/ 459973 h 2104623"/>
              <a:gd name="connsiteX33" fmla="*/ 2912146 w 3026446"/>
              <a:gd name="connsiteY33" fmla="*/ 421873 h 2104623"/>
              <a:gd name="connsiteX34" fmla="*/ 2810546 w 3026446"/>
              <a:gd name="connsiteY34" fmla="*/ 383773 h 2104623"/>
              <a:gd name="connsiteX35" fmla="*/ 2772446 w 3026446"/>
              <a:gd name="connsiteY35" fmla="*/ 371073 h 2104623"/>
              <a:gd name="connsiteX36" fmla="*/ 2645446 w 3026446"/>
              <a:gd name="connsiteY36" fmla="*/ 320273 h 2104623"/>
              <a:gd name="connsiteX37" fmla="*/ 2543846 w 3026446"/>
              <a:gd name="connsiteY37" fmla="*/ 307573 h 2104623"/>
              <a:gd name="connsiteX38" fmla="*/ 2429546 w 3026446"/>
              <a:gd name="connsiteY38" fmla="*/ 282173 h 2104623"/>
              <a:gd name="connsiteX39" fmla="*/ 2366046 w 3026446"/>
              <a:gd name="connsiteY39" fmla="*/ 256773 h 2104623"/>
              <a:gd name="connsiteX40" fmla="*/ 2200946 w 3026446"/>
              <a:gd name="connsiteY40" fmla="*/ 231373 h 2104623"/>
              <a:gd name="connsiteX41" fmla="*/ 2137446 w 3026446"/>
              <a:gd name="connsiteY41" fmla="*/ 218673 h 2104623"/>
              <a:gd name="connsiteX42" fmla="*/ 2086646 w 3026446"/>
              <a:gd name="connsiteY42" fmla="*/ 205973 h 2104623"/>
              <a:gd name="connsiteX43" fmla="*/ 1946946 w 3026446"/>
              <a:gd name="connsiteY43" fmla="*/ 180573 h 2104623"/>
              <a:gd name="connsiteX44" fmla="*/ 1883446 w 3026446"/>
              <a:gd name="connsiteY44" fmla="*/ 167873 h 2104623"/>
              <a:gd name="connsiteX45" fmla="*/ 1731046 w 3026446"/>
              <a:gd name="connsiteY45" fmla="*/ 142473 h 2104623"/>
              <a:gd name="connsiteX46" fmla="*/ 1565946 w 3026446"/>
              <a:gd name="connsiteY46" fmla="*/ 129773 h 2104623"/>
              <a:gd name="connsiteX47" fmla="*/ 1400846 w 3026446"/>
              <a:gd name="connsiteY47" fmla="*/ 91673 h 2104623"/>
              <a:gd name="connsiteX48" fmla="*/ 1311946 w 3026446"/>
              <a:gd name="connsiteY48" fmla="*/ 78973 h 2104623"/>
              <a:gd name="connsiteX49" fmla="*/ 1235746 w 3026446"/>
              <a:gd name="connsiteY49" fmla="*/ 66273 h 2104623"/>
              <a:gd name="connsiteX50" fmla="*/ 1096046 w 3026446"/>
              <a:gd name="connsiteY50" fmla="*/ 53573 h 2104623"/>
              <a:gd name="connsiteX51" fmla="*/ 981746 w 3026446"/>
              <a:gd name="connsiteY51" fmla="*/ 28173 h 2104623"/>
              <a:gd name="connsiteX52" fmla="*/ 537246 w 3026446"/>
              <a:gd name="connsiteY52" fmla="*/ 40873 h 2104623"/>
              <a:gd name="connsiteX53" fmla="*/ 410246 w 3026446"/>
              <a:gd name="connsiteY53" fmla="*/ 66273 h 2104623"/>
              <a:gd name="connsiteX54" fmla="*/ 67346 w 3026446"/>
              <a:gd name="connsiteY54"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375446 w 3026446"/>
              <a:gd name="connsiteY3" fmla="*/ 2034773 h 2104623"/>
              <a:gd name="connsiteX4" fmla="*/ 1502446 w 3026446"/>
              <a:gd name="connsiteY4" fmla="*/ 1983973 h 2104623"/>
              <a:gd name="connsiteX5" fmla="*/ 1540546 w 3026446"/>
              <a:gd name="connsiteY5" fmla="*/ 1958573 h 2104623"/>
              <a:gd name="connsiteX6" fmla="*/ 1591346 w 3026446"/>
              <a:gd name="connsiteY6" fmla="*/ 1945873 h 2104623"/>
              <a:gd name="connsiteX7" fmla="*/ 1692946 w 3026446"/>
              <a:gd name="connsiteY7" fmla="*/ 1882373 h 2104623"/>
              <a:gd name="connsiteX8" fmla="*/ 1731046 w 3026446"/>
              <a:gd name="connsiteY8" fmla="*/ 1844273 h 2104623"/>
              <a:gd name="connsiteX9" fmla="*/ 1807246 w 3026446"/>
              <a:gd name="connsiteY9" fmla="*/ 1818873 h 2104623"/>
              <a:gd name="connsiteX10" fmla="*/ 1934246 w 3026446"/>
              <a:gd name="connsiteY10" fmla="*/ 1755373 h 2104623"/>
              <a:gd name="connsiteX11" fmla="*/ 1972346 w 3026446"/>
              <a:gd name="connsiteY11" fmla="*/ 1729973 h 2104623"/>
              <a:gd name="connsiteX12" fmla="*/ 2023146 w 3026446"/>
              <a:gd name="connsiteY12" fmla="*/ 1717273 h 2104623"/>
              <a:gd name="connsiteX13" fmla="*/ 2200946 w 3026446"/>
              <a:gd name="connsiteY13" fmla="*/ 1679173 h 2104623"/>
              <a:gd name="connsiteX14" fmla="*/ 2277146 w 3026446"/>
              <a:gd name="connsiteY14" fmla="*/ 1628373 h 2104623"/>
              <a:gd name="connsiteX15" fmla="*/ 2391446 w 3026446"/>
              <a:gd name="connsiteY15" fmla="*/ 1577573 h 2104623"/>
              <a:gd name="connsiteX16" fmla="*/ 2467646 w 3026446"/>
              <a:gd name="connsiteY16" fmla="*/ 1526773 h 2104623"/>
              <a:gd name="connsiteX17" fmla="*/ 2581946 w 3026446"/>
              <a:gd name="connsiteY17" fmla="*/ 1450573 h 2104623"/>
              <a:gd name="connsiteX18" fmla="*/ 2670846 w 3026446"/>
              <a:gd name="connsiteY18" fmla="*/ 1374373 h 2104623"/>
              <a:gd name="connsiteX19" fmla="*/ 2708946 w 3026446"/>
              <a:gd name="connsiteY19" fmla="*/ 1298173 h 2104623"/>
              <a:gd name="connsiteX20" fmla="*/ 2747046 w 3026446"/>
              <a:gd name="connsiteY20" fmla="*/ 1285473 h 2104623"/>
              <a:gd name="connsiteX21" fmla="*/ 2772446 w 3026446"/>
              <a:gd name="connsiteY21" fmla="*/ 1221973 h 2104623"/>
              <a:gd name="connsiteX22" fmla="*/ 2785146 w 3026446"/>
              <a:gd name="connsiteY22" fmla="*/ 1183873 h 2104623"/>
              <a:gd name="connsiteX23" fmla="*/ 2861346 w 3026446"/>
              <a:gd name="connsiteY23" fmla="*/ 1094973 h 2104623"/>
              <a:gd name="connsiteX24" fmla="*/ 2912146 w 3026446"/>
              <a:gd name="connsiteY24" fmla="*/ 1044173 h 2104623"/>
              <a:gd name="connsiteX25" fmla="*/ 2937546 w 3026446"/>
              <a:gd name="connsiteY25" fmla="*/ 1006073 h 2104623"/>
              <a:gd name="connsiteX26" fmla="*/ 2975646 w 3026446"/>
              <a:gd name="connsiteY26" fmla="*/ 866373 h 2104623"/>
              <a:gd name="connsiteX27" fmla="*/ 3001046 w 3026446"/>
              <a:gd name="connsiteY27" fmla="*/ 828273 h 2104623"/>
              <a:gd name="connsiteX28" fmla="*/ 3026446 w 3026446"/>
              <a:gd name="connsiteY28" fmla="*/ 726673 h 2104623"/>
              <a:gd name="connsiteX29" fmla="*/ 3001046 w 3026446"/>
              <a:gd name="connsiteY29" fmla="*/ 510773 h 2104623"/>
              <a:gd name="connsiteX30" fmla="*/ 2975646 w 3026446"/>
              <a:gd name="connsiteY30" fmla="*/ 472673 h 2104623"/>
              <a:gd name="connsiteX31" fmla="*/ 2937546 w 3026446"/>
              <a:gd name="connsiteY31" fmla="*/ 459973 h 2104623"/>
              <a:gd name="connsiteX32" fmla="*/ 2912146 w 3026446"/>
              <a:gd name="connsiteY32" fmla="*/ 421873 h 2104623"/>
              <a:gd name="connsiteX33" fmla="*/ 2810546 w 3026446"/>
              <a:gd name="connsiteY33" fmla="*/ 383773 h 2104623"/>
              <a:gd name="connsiteX34" fmla="*/ 2772446 w 3026446"/>
              <a:gd name="connsiteY34" fmla="*/ 371073 h 2104623"/>
              <a:gd name="connsiteX35" fmla="*/ 2645446 w 3026446"/>
              <a:gd name="connsiteY35" fmla="*/ 320273 h 2104623"/>
              <a:gd name="connsiteX36" fmla="*/ 2543846 w 3026446"/>
              <a:gd name="connsiteY36" fmla="*/ 307573 h 2104623"/>
              <a:gd name="connsiteX37" fmla="*/ 2429546 w 3026446"/>
              <a:gd name="connsiteY37" fmla="*/ 282173 h 2104623"/>
              <a:gd name="connsiteX38" fmla="*/ 2366046 w 3026446"/>
              <a:gd name="connsiteY38" fmla="*/ 256773 h 2104623"/>
              <a:gd name="connsiteX39" fmla="*/ 2200946 w 3026446"/>
              <a:gd name="connsiteY39" fmla="*/ 231373 h 2104623"/>
              <a:gd name="connsiteX40" fmla="*/ 2137446 w 3026446"/>
              <a:gd name="connsiteY40" fmla="*/ 218673 h 2104623"/>
              <a:gd name="connsiteX41" fmla="*/ 2086646 w 3026446"/>
              <a:gd name="connsiteY41" fmla="*/ 205973 h 2104623"/>
              <a:gd name="connsiteX42" fmla="*/ 1946946 w 3026446"/>
              <a:gd name="connsiteY42" fmla="*/ 180573 h 2104623"/>
              <a:gd name="connsiteX43" fmla="*/ 1883446 w 3026446"/>
              <a:gd name="connsiteY43" fmla="*/ 167873 h 2104623"/>
              <a:gd name="connsiteX44" fmla="*/ 1731046 w 3026446"/>
              <a:gd name="connsiteY44" fmla="*/ 142473 h 2104623"/>
              <a:gd name="connsiteX45" fmla="*/ 1565946 w 3026446"/>
              <a:gd name="connsiteY45" fmla="*/ 129773 h 2104623"/>
              <a:gd name="connsiteX46" fmla="*/ 1400846 w 3026446"/>
              <a:gd name="connsiteY46" fmla="*/ 91673 h 2104623"/>
              <a:gd name="connsiteX47" fmla="*/ 1311946 w 3026446"/>
              <a:gd name="connsiteY47" fmla="*/ 78973 h 2104623"/>
              <a:gd name="connsiteX48" fmla="*/ 1235746 w 3026446"/>
              <a:gd name="connsiteY48" fmla="*/ 66273 h 2104623"/>
              <a:gd name="connsiteX49" fmla="*/ 1096046 w 3026446"/>
              <a:gd name="connsiteY49" fmla="*/ 53573 h 2104623"/>
              <a:gd name="connsiteX50" fmla="*/ 981746 w 3026446"/>
              <a:gd name="connsiteY50" fmla="*/ 28173 h 2104623"/>
              <a:gd name="connsiteX51" fmla="*/ 537246 w 3026446"/>
              <a:gd name="connsiteY51" fmla="*/ 40873 h 2104623"/>
              <a:gd name="connsiteX52" fmla="*/ 410246 w 3026446"/>
              <a:gd name="connsiteY52" fmla="*/ 66273 h 2104623"/>
              <a:gd name="connsiteX53" fmla="*/ 67346 w 3026446"/>
              <a:gd name="connsiteY53"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502446 w 3026446"/>
              <a:gd name="connsiteY3" fmla="*/ 1983973 h 2104623"/>
              <a:gd name="connsiteX4" fmla="*/ 1540546 w 3026446"/>
              <a:gd name="connsiteY4" fmla="*/ 1958573 h 2104623"/>
              <a:gd name="connsiteX5" fmla="*/ 1591346 w 3026446"/>
              <a:gd name="connsiteY5" fmla="*/ 1945873 h 2104623"/>
              <a:gd name="connsiteX6" fmla="*/ 1692946 w 3026446"/>
              <a:gd name="connsiteY6" fmla="*/ 1882373 h 2104623"/>
              <a:gd name="connsiteX7" fmla="*/ 1731046 w 3026446"/>
              <a:gd name="connsiteY7" fmla="*/ 1844273 h 2104623"/>
              <a:gd name="connsiteX8" fmla="*/ 1807246 w 3026446"/>
              <a:gd name="connsiteY8" fmla="*/ 1818873 h 2104623"/>
              <a:gd name="connsiteX9" fmla="*/ 1934246 w 3026446"/>
              <a:gd name="connsiteY9" fmla="*/ 1755373 h 2104623"/>
              <a:gd name="connsiteX10" fmla="*/ 1972346 w 3026446"/>
              <a:gd name="connsiteY10" fmla="*/ 1729973 h 2104623"/>
              <a:gd name="connsiteX11" fmla="*/ 2023146 w 3026446"/>
              <a:gd name="connsiteY11" fmla="*/ 1717273 h 2104623"/>
              <a:gd name="connsiteX12" fmla="*/ 2200946 w 3026446"/>
              <a:gd name="connsiteY12" fmla="*/ 1679173 h 2104623"/>
              <a:gd name="connsiteX13" fmla="*/ 2277146 w 3026446"/>
              <a:gd name="connsiteY13" fmla="*/ 1628373 h 2104623"/>
              <a:gd name="connsiteX14" fmla="*/ 2391446 w 3026446"/>
              <a:gd name="connsiteY14" fmla="*/ 1577573 h 2104623"/>
              <a:gd name="connsiteX15" fmla="*/ 2467646 w 3026446"/>
              <a:gd name="connsiteY15" fmla="*/ 1526773 h 2104623"/>
              <a:gd name="connsiteX16" fmla="*/ 2581946 w 3026446"/>
              <a:gd name="connsiteY16" fmla="*/ 1450573 h 2104623"/>
              <a:gd name="connsiteX17" fmla="*/ 2670846 w 3026446"/>
              <a:gd name="connsiteY17" fmla="*/ 1374373 h 2104623"/>
              <a:gd name="connsiteX18" fmla="*/ 2708946 w 3026446"/>
              <a:gd name="connsiteY18" fmla="*/ 1298173 h 2104623"/>
              <a:gd name="connsiteX19" fmla="*/ 2747046 w 3026446"/>
              <a:gd name="connsiteY19" fmla="*/ 1285473 h 2104623"/>
              <a:gd name="connsiteX20" fmla="*/ 2772446 w 3026446"/>
              <a:gd name="connsiteY20" fmla="*/ 1221973 h 2104623"/>
              <a:gd name="connsiteX21" fmla="*/ 2785146 w 3026446"/>
              <a:gd name="connsiteY21" fmla="*/ 1183873 h 2104623"/>
              <a:gd name="connsiteX22" fmla="*/ 2861346 w 3026446"/>
              <a:gd name="connsiteY22" fmla="*/ 1094973 h 2104623"/>
              <a:gd name="connsiteX23" fmla="*/ 2912146 w 3026446"/>
              <a:gd name="connsiteY23" fmla="*/ 1044173 h 2104623"/>
              <a:gd name="connsiteX24" fmla="*/ 2937546 w 3026446"/>
              <a:gd name="connsiteY24" fmla="*/ 1006073 h 2104623"/>
              <a:gd name="connsiteX25" fmla="*/ 2975646 w 3026446"/>
              <a:gd name="connsiteY25" fmla="*/ 866373 h 2104623"/>
              <a:gd name="connsiteX26" fmla="*/ 3001046 w 3026446"/>
              <a:gd name="connsiteY26" fmla="*/ 828273 h 2104623"/>
              <a:gd name="connsiteX27" fmla="*/ 3026446 w 3026446"/>
              <a:gd name="connsiteY27" fmla="*/ 726673 h 2104623"/>
              <a:gd name="connsiteX28" fmla="*/ 3001046 w 3026446"/>
              <a:gd name="connsiteY28" fmla="*/ 510773 h 2104623"/>
              <a:gd name="connsiteX29" fmla="*/ 2975646 w 3026446"/>
              <a:gd name="connsiteY29" fmla="*/ 472673 h 2104623"/>
              <a:gd name="connsiteX30" fmla="*/ 2937546 w 3026446"/>
              <a:gd name="connsiteY30" fmla="*/ 459973 h 2104623"/>
              <a:gd name="connsiteX31" fmla="*/ 2912146 w 3026446"/>
              <a:gd name="connsiteY31" fmla="*/ 421873 h 2104623"/>
              <a:gd name="connsiteX32" fmla="*/ 2810546 w 3026446"/>
              <a:gd name="connsiteY32" fmla="*/ 383773 h 2104623"/>
              <a:gd name="connsiteX33" fmla="*/ 2772446 w 3026446"/>
              <a:gd name="connsiteY33" fmla="*/ 371073 h 2104623"/>
              <a:gd name="connsiteX34" fmla="*/ 2645446 w 3026446"/>
              <a:gd name="connsiteY34" fmla="*/ 320273 h 2104623"/>
              <a:gd name="connsiteX35" fmla="*/ 2543846 w 3026446"/>
              <a:gd name="connsiteY35" fmla="*/ 307573 h 2104623"/>
              <a:gd name="connsiteX36" fmla="*/ 2429546 w 3026446"/>
              <a:gd name="connsiteY36" fmla="*/ 282173 h 2104623"/>
              <a:gd name="connsiteX37" fmla="*/ 2366046 w 3026446"/>
              <a:gd name="connsiteY37" fmla="*/ 256773 h 2104623"/>
              <a:gd name="connsiteX38" fmla="*/ 2200946 w 3026446"/>
              <a:gd name="connsiteY38" fmla="*/ 231373 h 2104623"/>
              <a:gd name="connsiteX39" fmla="*/ 2137446 w 3026446"/>
              <a:gd name="connsiteY39" fmla="*/ 218673 h 2104623"/>
              <a:gd name="connsiteX40" fmla="*/ 2086646 w 3026446"/>
              <a:gd name="connsiteY40" fmla="*/ 205973 h 2104623"/>
              <a:gd name="connsiteX41" fmla="*/ 1946946 w 3026446"/>
              <a:gd name="connsiteY41" fmla="*/ 180573 h 2104623"/>
              <a:gd name="connsiteX42" fmla="*/ 1883446 w 3026446"/>
              <a:gd name="connsiteY42" fmla="*/ 167873 h 2104623"/>
              <a:gd name="connsiteX43" fmla="*/ 1731046 w 3026446"/>
              <a:gd name="connsiteY43" fmla="*/ 142473 h 2104623"/>
              <a:gd name="connsiteX44" fmla="*/ 1565946 w 3026446"/>
              <a:gd name="connsiteY44" fmla="*/ 129773 h 2104623"/>
              <a:gd name="connsiteX45" fmla="*/ 1400846 w 3026446"/>
              <a:gd name="connsiteY45" fmla="*/ 91673 h 2104623"/>
              <a:gd name="connsiteX46" fmla="*/ 1311946 w 3026446"/>
              <a:gd name="connsiteY46" fmla="*/ 78973 h 2104623"/>
              <a:gd name="connsiteX47" fmla="*/ 1235746 w 3026446"/>
              <a:gd name="connsiteY47" fmla="*/ 66273 h 2104623"/>
              <a:gd name="connsiteX48" fmla="*/ 1096046 w 3026446"/>
              <a:gd name="connsiteY48" fmla="*/ 53573 h 2104623"/>
              <a:gd name="connsiteX49" fmla="*/ 981746 w 3026446"/>
              <a:gd name="connsiteY49" fmla="*/ 28173 h 2104623"/>
              <a:gd name="connsiteX50" fmla="*/ 537246 w 3026446"/>
              <a:gd name="connsiteY50" fmla="*/ 40873 h 2104623"/>
              <a:gd name="connsiteX51" fmla="*/ 410246 w 3026446"/>
              <a:gd name="connsiteY51" fmla="*/ 66273 h 2104623"/>
              <a:gd name="connsiteX52" fmla="*/ 67346 w 3026446"/>
              <a:gd name="connsiteY52"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540546 w 3026446"/>
              <a:gd name="connsiteY3" fmla="*/ 1958573 h 2104623"/>
              <a:gd name="connsiteX4" fmla="*/ 1591346 w 3026446"/>
              <a:gd name="connsiteY4" fmla="*/ 1945873 h 2104623"/>
              <a:gd name="connsiteX5" fmla="*/ 1692946 w 3026446"/>
              <a:gd name="connsiteY5" fmla="*/ 1882373 h 2104623"/>
              <a:gd name="connsiteX6" fmla="*/ 1731046 w 3026446"/>
              <a:gd name="connsiteY6" fmla="*/ 1844273 h 2104623"/>
              <a:gd name="connsiteX7" fmla="*/ 1807246 w 3026446"/>
              <a:gd name="connsiteY7" fmla="*/ 1818873 h 2104623"/>
              <a:gd name="connsiteX8" fmla="*/ 1934246 w 3026446"/>
              <a:gd name="connsiteY8" fmla="*/ 1755373 h 2104623"/>
              <a:gd name="connsiteX9" fmla="*/ 1972346 w 3026446"/>
              <a:gd name="connsiteY9" fmla="*/ 1729973 h 2104623"/>
              <a:gd name="connsiteX10" fmla="*/ 2023146 w 3026446"/>
              <a:gd name="connsiteY10" fmla="*/ 1717273 h 2104623"/>
              <a:gd name="connsiteX11" fmla="*/ 2200946 w 3026446"/>
              <a:gd name="connsiteY11" fmla="*/ 1679173 h 2104623"/>
              <a:gd name="connsiteX12" fmla="*/ 2277146 w 3026446"/>
              <a:gd name="connsiteY12" fmla="*/ 1628373 h 2104623"/>
              <a:gd name="connsiteX13" fmla="*/ 2391446 w 3026446"/>
              <a:gd name="connsiteY13" fmla="*/ 1577573 h 2104623"/>
              <a:gd name="connsiteX14" fmla="*/ 2467646 w 3026446"/>
              <a:gd name="connsiteY14" fmla="*/ 1526773 h 2104623"/>
              <a:gd name="connsiteX15" fmla="*/ 2581946 w 3026446"/>
              <a:gd name="connsiteY15" fmla="*/ 1450573 h 2104623"/>
              <a:gd name="connsiteX16" fmla="*/ 2670846 w 3026446"/>
              <a:gd name="connsiteY16" fmla="*/ 1374373 h 2104623"/>
              <a:gd name="connsiteX17" fmla="*/ 2708946 w 3026446"/>
              <a:gd name="connsiteY17" fmla="*/ 1298173 h 2104623"/>
              <a:gd name="connsiteX18" fmla="*/ 2747046 w 3026446"/>
              <a:gd name="connsiteY18" fmla="*/ 1285473 h 2104623"/>
              <a:gd name="connsiteX19" fmla="*/ 2772446 w 3026446"/>
              <a:gd name="connsiteY19" fmla="*/ 1221973 h 2104623"/>
              <a:gd name="connsiteX20" fmla="*/ 2785146 w 3026446"/>
              <a:gd name="connsiteY20" fmla="*/ 1183873 h 2104623"/>
              <a:gd name="connsiteX21" fmla="*/ 2861346 w 3026446"/>
              <a:gd name="connsiteY21" fmla="*/ 1094973 h 2104623"/>
              <a:gd name="connsiteX22" fmla="*/ 2912146 w 3026446"/>
              <a:gd name="connsiteY22" fmla="*/ 1044173 h 2104623"/>
              <a:gd name="connsiteX23" fmla="*/ 2937546 w 3026446"/>
              <a:gd name="connsiteY23" fmla="*/ 1006073 h 2104623"/>
              <a:gd name="connsiteX24" fmla="*/ 2975646 w 3026446"/>
              <a:gd name="connsiteY24" fmla="*/ 866373 h 2104623"/>
              <a:gd name="connsiteX25" fmla="*/ 3001046 w 3026446"/>
              <a:gd name="connsiteY25" fmla="*/ 828273 h 2104623"/>
              <a:gd name="connsiteX26" fmla="*/ 3026446 w 3026446"/>
              <a:gd name="connsiteY26" fmla="*/ 726673 h 2104623"/>
              <a:gd name="connsiteX27" fmla="*/ 3001046 w 3026446"/>
              <a:gd name="connsiteY27" fmla="*/ 510773 h 2104623"/>
              <a:gd name="connsiteX28" fmla="*/ 2975646 w 3026446"/>
              <a:gd name="connsiteY28" fmla="*/ 472673 h 2104623"/>
              <a:gd name="connsiteX29" fmla="*/ 2937546 w 3026446"/>
              <a:gd name="connsiteY29" fmla="*/ 459973 h 2104623"/>
              <a:gd name="connsiteX30" fmla="*/ 2912146 w 3026446"/>
              <a:gd name="connsiteY30" fmla="*/ 421873 h 2104623"/>
              <a:gd name="connsiteX31" fmla="*/ 2810546 w 3026446"/>
              <a:gd name="connsiteY31" fmla="*/ 383773 h 2104623"/>
              <a:gd name="connsiteX32" fmla="*/ 2772446 w 3026446"/>
              <a:gd name="connsiteY32" fmla="*/ 371073 h 2104623"/>
              <a:gd name="connsiteX33" fmla="*/ 2645446 w 3026446"/>
              <a:gd name="connsiteY33" fmla="*/ 320273 h 2104623"/>
              <a:gd name="connsiteX34" fmla="*/ 2543846 w 3026446"/>
              <a:gd name="connsiteY34" fmla="*/ 307573 h 2104623"/>
              <a:gd name="connsiteX35" fmla="*/ 2429546 w 3026446"/>
              <a:gd name="connsiteY35" fmla="*/ 282173 h 2104623"/>
              <a:gd name="connsiteX36" fmla="*/ 2366046 w 3026446"/>
              <a:gd name="connsiteY36" fmla="*/ 256773 h 2104623"/>
              <a:gd name="connsiteX37" fmla="*/ 2200946 w 3026446"/>
              <a:gd name="connsiteY37" fmla="*/ 231373 h 2104623"/>
              <a:gd name="connsiteX38" fmla="*/ 2137446 w 3026446"/>
              <a:gd name="connsiteY38" fmla="*/ 218673 h 2104623"/>
              <a:gd name="connsiteX39" fmla="*/ 2086646 w 3026446"/>
              <a:gd name="connsiteY39" fmla="*/ 205973 h 2104623"/>
              <a:gd name="connsiteX40" fmla="*/ 1946946 w 3026446"/>
              <a:gd name="connsiteY40" fmla="*/ 180573 h 2104623"/>
              <a:gd name="connsiteX41" fmla="*/ 1883446 w 3026446"/>
              <a:gd name="connsiteY41" fmla="*/ 167873 h 2104623"/>
              <a:gd name="connsiteX42" fmla="*/ 1731046 w 3026446"/>
              <a:gd name="connsiteY42" fmla="*/ 142473 h 2104623"/>
              <a:gd name="connsiteX43" fmla="*/ 1565946 w 3026446"/>
              <a:gd name="connsiteY43" fmla="*/ 129773 h 2104623"/>
              <a:gd name="connsiteX44" fmla="*/ 1400846 w 3026446"/>
              <a:gd name="connsiteY44" fmla="*/ 91673 h 2104623"/>
              <a:gd name="connsiteX45" fmla="*/ 1311946 w 3026446"/>
              <a:gd name="connsiteY45" fmla="*/ 78973 h 2104623"/>
              <a:gd name="connsiteX46" fmla="*/ 1235746 w 3026446"/>
              <a:gd name="connsiteY46" fmla="*/ 66273 h 2104623"/>
              <a:gd name="connsiteX47" fmla="*/ 1096046 w 3026446"/>
              <a:gd name="connsiteY47" fmla="*/ 53573 h 2104623"/>
              <a:gd name="connsiteX48" fmla="*/ 981746 w 3026446"/>
              <a:gd name="connsiteY48" fmla="*/ 28173 h 2104623"/>
              <a:gd name="connsiteX49" fmla="*/ 537246 w 3026446"/>
              <a:gd name="connsiteY49" fmla="*/ 40873 h 2104623"/>
              <a:gd name="connsiteX50" fmla="*/ 410246 w 3026446"/>
              <a:gd name="connsiteY50" fmla="*/ 66273 h 2104623"/>
              <a:gd name="connsiteX51" fmla="*/ 67346 w 3026446"/>
              <a:gd name="connsiteY51"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591346 w 3026446"/>
              <a:gd name="connsiteY3" fmla="*/ 1945873 h 2104623"/>
              <a:gd name="connsiteX4" fmla="*/ 1692946 w 3026446"/>
              <a:gd name="connsiteY4" fmla="*/ 1882373 h 2104623"/>
              <a:gd name="connsiteX5" fmla="*/ 1731046 w 3026446"/>
              <a:gd name="connsiteY5" fmla="*/ 1844273 h 2104623"/>
              <a:gd name="connsiteX6" fmla="*/ 1807246 w 3026446"/>
              <a:gd name="connsiteY6" fmla="*/ 1818873 h 2104623"/>
              <a:gd name="connsiteX7" fmla="*/ 1934246 w 3026446"/>
              <a:gd name="connsiteY7" fmla="*/ 1755373 h 2104623"/>
              <a:gd name="connsiteX8" fmla="*/ 1972346 w 3026446"/>
              <a:gd name="connsiteY8" fmla="*/ 1729973 h 2104623"/>
              <a:gd name="connsiteX9" fmla="*/ 2023146 w 3026446"/>
              <a:gd name="connsiteY9" fmla="*/ 1717273 h 2104623"/>
              <a:gd name="connsiteX10" fmla="*/ 2200946 w 3026446"/>
              <a:gd name="connsiteY10" fmla="*/ 1679173 h 2104623"/>
              <a:gd name="connsiteX11" fmla="*/ 2277146 w 3026446"/>
              <a:gd name="connsiteY11" fmla="*/ 1628373 h 2104623"/>
              <a:gd name="connsiteX12" fmla="*/ 2391446 w 3026446"/>
              <a:gd name="connsiteY12" fmla="*/ 1577573 h 2104623"/>
              <a:gd name="connsiteX13" fmla="*/ 2467646 w 3026446"/>
              <a:gd name="connsiteY13" fmla="*/ 1526773 h 2104623"/>
              <a:gd name="connsiteX14" fmla="*/ 2581946 w 3026446"/>
              <a:gd name="connsiteY14" fmla="*/ 1450573 h 2104623"/>
              <a:gd name="connsiteX15" fmla="*/ 2670846 w 3026446"/>
              <a:gd name="connsiteY15" fmla="*/ 1374373 h 2104623"/>
              <a:gd name="connsiteX16" fmla="*/ 2708946 w 3026446"/>
              <a:gd name="connsiteY16" fmla="*/ 1298173 h 2104623"/>
              <a:gd name="connsiteX17" fmla="*/ 2747046 w 3026446"/>
              <a:gd name="connsiteY17" fmla="*/ 1285473 h 2104623"/>
              <a:gd name="connsiteX18" fmla="*/ 2772446 w 3026446"/>
              <a:gd name="connsiteY18" fmla="*/ 1221973 h 2104623"/>
              <a:gd name="connsiteX19" fmla="*/ 2785146 w 3026446"/>
              <a:gd name="connsiteY19" fmla="*/ 1183873 h 2104623"/>
              <a:gd name="connsiteX20" fmla="*/ 2861346 w 3026446"/>
              <a:gd name="connsiteY20" fmla="*/ 1094973 h 2104623"/>
              <a:gd name="connsiteX21" fmla="*/ 2912146 w 3026446"/>
              <a:gd name="connsiteY21" fmla="*/ 1044173 h 2104623"/>
              <a:gd name="connsiteX22" fmla="*/ 2937546 w 3026446"/>
              <a:gd name="connsiteY22" fmla="*/ 1006073 h 2104623"/>
              <a:gd name="connsiteX23" fmla="*/ 2975646 w 3026446"/>
              <a:gd name="connsiteY23" fmla="*/ 866373 h 2104623"/>
              <a:gd name="connsiteX24" fmla="*/ 3001046 w 3026446"/>
              <a:gd name="connsiteY24" fmla="*/ 828273 h 2104623"/>
              <a:gd name="connsiteX25" fmla="*/ 3026446 w 3026446"/>
              <a:gd name="connsiteY25" fmla="*/ 726673 h 2104623"/>
              <a:gd name="connsiteX26" fmla="*/ 3001046 w 3026446"/>
              <a:gd name="connsiteY26" fmla="*/ 510773 h 2104623"/>
              <a:gd name="connsiteX27" fmla="*/ 2975646 w 3026446"/>
              <a:gd name="connsiteY27" fmla="*/ 472673 h 2104623"/>
              <a:gd name="connsiteX28" fmla="*/ 2937546 w 3026446"/>
              <a:gd name="connsiteY28" fmla="*/ 459973 h 2104623"/>
              <a:gd name="connsiteX29" fmla="*/ 2912146 w 3026446"/>
              <a:gd name="connsiteY29" fmla="*/ 421873 h 2104623"/>
              <a:gd name="connsiteX30" fmla="*/ 2810546 w 3026446"/>
              <a:gd name="connsiteY30" fmla="*/ 383773 h 2104623"/>
              <a:gd name="connsiteX31" fmla="*/ 2772446 w 3026446"/>
              <a:gd name="connsiteY31" fmla="*/ 371073 h 2104623"/>
              <a:gd name="connsiteX32" fmla="*/ 2645446 w 3026446"/>
              <a:gd name="connsiteY32" fmla="*/ 320273 h 2104623"/>
              <a:gd name="connsiteX33" fmla="*/ 2543846 w 3026446"/>
              <a:gd name="connsiteY33" fmla="*/ 307573 h 2104623"/>
              <a:gd name="connsiteX34" fmla="*/ 2429546 w 3026446"/>
              <a:gd name="connsiteY34" fmla="*/ 282173 h 2104623"/>
              <a:gd name="connsiteX35" fmla="*/ 2366046 w 3026446"/>
              <a:gd name="connsiteY35" fmla="*/ 256773 h 2104623"/>
              <a:gd name="connsiteX36" fmla="*/ 2200946 w 3026446"/>
              <a:gd name="connsiteY36" fmla="*/ 231373 h 2104623"/>
              <a:gd name="connsiteX37" fmla="*/ 2137446 w 3026446"/>
              <a:gd name="connsiteY37" fmla="*/ 218673 h 2104623"/>
              <a:gd name="connsiteX38" fmla="*/ 2086646 w 3026446"/>
              <a:gd name="connsiteY38" fmla="*/ 205973 h 2104623"/>
              <a:gd name="connsiteX39" fmla="*/ 1946946 w 3026446"/>
              <a:gd name="connsiteY39" fmla="*/ 180573 h 2104623"/>
              <a:gd name="connsiteX40" fmla="*/ 1883446 w 3026446"/>
              <a:gd name="connsiteY40" fmla="*/ 167873 h 2104623"/>
              <a:gd name="connsiteX41" fmla="*/ 1731046 w 3026446"/>
              <a:gd name="connsiteY41" fmla="*/ 142473 h 2104623"/>
              <a:gd name="connsiteX42" fmla="*/ 1565946 w 3026446"/>
              <a:gd name="connsiteY42" fmla="*/ 129773 h 2104623"/>
              <a:gd name="connsiteX43" fmla="*/ 1400846 w 3026446"/>
              <a:gd name="connsiteY43" fmla="*/ 91673 h 2104623"/>
              <a:gd name="connsiteX44" fmla="*/ 1311946 w 3026446"/>
              <a:gd name="connsiteY44" fmla="*/ 78973 h 2104623"/>
              <a:gd name="connsiteX45" fmla="*/ 1235746 w 3026446"/>
              <a:gd name="connsiteY45" fmla="*/ 66273 h 2104623"/>
              <a:gd name="connsiteX46" fmla="*/ 1096046 w 3026446"/>
              <a:gd name="connsiteY46" fmla="*/ 53573 h 2104623"/>
              <a:gd name="connsiteX47" fmla="*/ 981746 w 3026446"/>
              <a:gd name="connsiteY47" fmla="*/ 28173 h 2104623"/>
              <a:gd name="connsiteX48" fmla="*/ 537246 w 3026446"/>
              <a:gd name="connsiteY48" fmla="*/ 40873 h 2104623"/>
              <a:gd name="connsiteX49" fmla="*/ 410246 w 3026446"/>
              <a:gd name="connsiteY49" fmla="*/ 66273 h 2104623"/>
              <a:gd name="connsiteX50" fmla="*/ 67346 w 3026446"/>
              <a:gd name="connsiteY50"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1731046 w 3026446"/>
              <a:gd name="connsiteY4" fmla="*/ 1844273 h 2104623"/>
              <a:gd name="connsiteX5" fmla="*/ 1807246 w 3026446"/>
              <a:gd name="connsiteY5" fmla="*/ 1818873 h 2104623"/>
              <a:gd name="connsiteX6" fmla="*/ 1934246 w 3026446"/>
              <a:gd name="connsiteY6" fmla="*/ 1755373 h 2104623"/>
              <a:gd name="connsiteX7" fmla="*/ 1972346 w 3026446"/>
              <a:gd name="connsiteY7" fmla="*/ 1729973 h 2104623"/>
              <a:gd name="connsiteX8" fmla="*/ 2023146 w 3026446"/>
              <a:gd name="connsiteY8" fmla="*/ 1717273 h 2104623"/>
              <a:gd name="connsiteX9" fmla="*/ 2200946 w 3026446"/>
              <a:gd name="connsiteY9" fmla="*/ 1679173 h 2104623"/>
              <a:gd name="connsiteX10" fmla="*/ 2277146 w 3026446"/>
              <a:gd name="connsiteY10" fmla="*/ 1628373 h 2104623"/>
              <a:gd name="connsiteX11" fmla="*/ 2391446 w 3026446"/>
              <a:gd name="connsiteY11" fmla="*/ 1577573 h 2104623"/>
              <a:gd name="connsiteX12" fmla="*/ 2467646 w 3026446"/>
              <a:gd name="connsiteY12" fmla="*/ 1526773 h 2104623"/>
              <a:gd name="connsiteX13" fmla="*/ 2581946 w 3026446"/>
              <a:gd name="connsiteY13" fmla="*/ 1450573 h 2104623"/>
              <a:gd name="connsiteX14" fmla="*/ 2670846 w 3026446"/>
              <a:gd name="connsiteY14" fmla="*/ 1374373 h 2104623"/>
              <a:gd name="connsiteX15" fmla="*/ 2708946 w 3026446"/>
              <a:gd name="connsiteY15" fmla="*/ 1298173 h 2104623"/>
              <a:gd name="connsiteX16" fmla="*/ 2747046 w 3026446"/>
              <a:gd name="connsiteY16" fmla="*/ 1285473 h 2104623"/>
              <a:gd name="connsiteX17" fmla="*/ 2772446 w 3026446"/>
              <a:gd name="connsiteY17" fmla="*/ 1221973 h 2104623"/>
              <a:gd name="connsiteX18" fmla="*/ 2785146 w 3026446"/>
              <a:gd name="connsiteY18" fmla="*/ 1183873 h 2104623"/>
              <a:gd name="connsiteX19" fmla="*/ 2861346 w 3026446"/>
              <a:gd name="connsiteY19" fmla="*/ 1094973 h 2104623"/>
              <a:gd name="connsiteX20" fmla="*/ 2912146 w 3026446"/>
              <a:gd name="connsiteY20" fmla="*/ 1044173 h 2104623"/>
              <a:gd name="connsiteX21" fmla="*/ 2937546 w 3026446"/>
              <a:gd name="connsiteY21" fmla="*/ 1006073 h 2104623"/>
              <a:gd name="connsiteX22" fmla="*/ 2975646 w 3026446"/>
              <a:gd name="connsiteY22" fmla="*/ 866373 h 2104623"/>
              <a:gd name="connsiteX23" fmla="*/ 3001046 w 3026446"/>
              <a:gd name="connsiteY23" fmla="*/ 828273 h 2104623"/>
              <a:gd name="connsiteX24" fmla="*/ 3026446 w 3026446"/>
              <a:gd name="connsiteY24" fmla="*/ 726673 h 2104623"/>
              <a:gd name="connsiteX25" fmla="*/ 3001046 w 3026446"/>
              <a:gd name="connsiteY25" fmla="*/ 510773 h 2104623"/>
              <a:gd name="connsiteX26" fmla="*/ 2975646 w 3026446"/>
              <a:gd name="connsiteY26" fmla="*/ 472673 h 2104623"/>
              <a:gd name="connsiteX27" fmla="*/ 2937546 w 3026446"/>
              <a:gd name="connsiteY27" fmla="*/ 459973 h 2104623"/>
              <a:gd name="connsiteX28" fmla="*/ 2912146 w 3026446"/>
              <a:gd name="connsiteY28" fmla="*/ 421873 h 2104623"/>
              <a:gd name="connsiteX29" fmla="*/ 2810546 w 3026446"/>
              <a:gd name="connsiteY29" fmla="*/ 383773 h 2104623"/>
              <a:gd name="connsiteX30" fmla="*/ 2772446 w 3026446"/>
              <a:gd name="connsiteY30" fmla="*/ 371073 h 2104623"/>
              <a:gd name="connsiteX31" fmla="*/ 2645446 w 3026446"/>
              <a:gd name="connsiteY31" fmla="*/ 320273 h 2104623"/>
              <a:gd name="connsiteX32" fmla="*/ 2543846 w 3026446"/>
              <a:gd name="connsiteY32" fmla="*/ 307573 h 2104623"/>
              <a:gd name="connsiteX33" fmla="*/ 2429546 w 3026446"/>
              <a:gd name="connsiteY33" fmla="*/ 282173 h 2104623"/>
              <a:gd name="connsiteX34" fmla="*/ 2366046 w 3026446"/>
              <a:gd name="connsiteY34" fmla="*/ 256773 h 2104623"/>
              <a:gd name="connsiteX35" fmla="*/ 2200946 w 3026446"/>
              <a:gd name="connsiteY35" fmla="*/ 231373 h 2104623"/>
              <a:gd name="connsiteX36" fmla="*/ 2137446 w 3026446"/>
              <a:gd name="connsiteY36" fmla="*/ 218673 h 2104623"/>
              <a:gd name="connsiteX37" fmla="*/ 2086646 w 3026446"/>
              <a:gd name="connsiteY37" fmla="*/ 205973 h 2104623"/>
              <a:gd name="connsiteX38" fmla="*/ 1946946 w 3026446"/>
              <a:gd name="connsiteY38" fmla="*/ 180573 h 2104623"/>
              <a:gd name="connsiteX39" fmla="*/ 1883446 w 3026446"/>
              <a:gd name="connsiteY39" fmla="*/ 167873 h 2104623"/>
              <a:gd name="connsiteX40" fmla="*/ 1731046 w 3026446"/>
              <a:gd name="connsiteY40" fmla="*/ 142473 h 2104623"/>
              <a:gd name="connsiteX41" fmla="*/ 1565946 w 3026446"/>
              <a:gd name="connsiteY41" fmla="*/ 129773 h 2104623"/>
              <a:gd name="connsiteX42" fmla="*/ 1400846 w 3026446"/>
              <a:gd name="connsiteY42" fmla="*/ 91673 h 2104623"/>
              <a:gd name="connsiteX43" fmla="*/ 1311946 w 3026446"/>
              <a:gd name="connsiteY43" fmla="*/ 78973 h 2104623"/>
              <a:gd name="connsiteX44" fmla="*/ 1235746 w 3026446"/>
              <a:gd name="connsiteY44" fmla="*/ 66273 h 2104623"/>
              <a:gd name="connsiteX45" fmla="*/ 1096046 w 3026446"/>
              <a:gd name="connsiteY45" fmla="*/ 53573 h 2104623"/>
              <a:gd name="connsiteX46" fmla="*/ 981746 w 3026446"/>
              <a:gd name="connsiteY46" fmla="*/ 28173 h 2104623"/>
              <a:gd name="connsiteX47" fmla="*/ 537246 w 3026446"/>
              <a:gd name="connsiteY47" fmla="*/ 40873 h 2104623"/>
              <a:gd name="connsiteX48" fmla="*/ 410246 w 3026446"/>
              <a:gd name="connsiteY48" fmla="*/ 66273 h 2104623"/>
              <a:gd name="connsiteX49" fmla="*/ 67346 w 3026446"/>
              <a:gd name="connsiteY49"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1807246 w 3026446"/>
              <a:gd name="connsiteY4" fmla="*/ 1818873 h 2104623"/>
              <a:gd name="connsiteX5" fmla="*/ 1934246 w 3026446"/>
              <a:gd name="connsiteY5" fmla="*/ 1755373 h 2104623"/>
              <a:gd name="connsiteX6" fmla="*/ 1972346 w 3026446"/>
              <a:gd name="connsiteY6" fmla="*/ 1729973 h 2104623"/>
              <a:gd name="connsiteX7" fmla="*/ 2023146 w 3026446"/>
              <a:gd name="connsiteY7" fmla="*/ 1717273 h 2104623"/>
              <a:gd name="connsiteX8" fmla="*/ 2200946 w 3026446"/>
              <a:gd name="connsiteY8" fmla="*/ 1679173 h 2104623"/>
              <a:gd name="connsiteX9" fmla="*/ 2277146 w 3026446"/>
              <a:gd name="connsiteY9" fmla="*/ 1628373 h 2104623"/>
              <a:gd name="connsiteX10" fmla="*/ 2391446 w 3026446"/>
              <a:gd name="connsiteY10" fmla="*/ 1577573 h 2104623"/>
              <a:gd name="connsiteX11" fmla="*/ 2467646 w 3026446"/>
              <a:gd name="connsiteY11" fmla="*/ 1526773 h 2104623"/>
              <a:gd name="connsiteX12" fmla="*/ 2581946 w 3026446"/>
              <a:gd name="connsiteY12" fmla="*/ 1450573 h 2104623"/>
              <a:gd name="connsiteX13" fmla="*/ 2670846 w 3026446"/>
              <a:gd name="connsiteY13" fmla="*/ 1374373 h 2104623"/>
              <a:gd name="connsiteX14" fmla="*/ 2708946 w 3026446"/>
              <a:gd name="connsiteY14" fmla="*/ 1298173 h 2104623"/>
              <a:gd name="connsiteX15" fmla="*/ 2747046 w 3026446"/>
              <a:gd name="connsiteY15" fmla="*/ 1285473 h 2104623"/>
              <a:gd name="connsiteX16" fmla="*/ 2772446 w 3026446"/>
              <a:gd name="connsiteY16" fmla="*/ 1221973 h 2104623"/>
              <a:gd name="connsiteX17" fmla="*/ 2785146 w 3026446"/>
              <a:gd name="connsiteY17" fmla="*/ 1183873 h 2104623"/>
              <a:gd name="connsiteX18" fmla="*/ 2861346 w 3026446"/>
              <a:gd name="connsiteY18" fmla="*/ 1094973 h 2104623"/>
              <a:gd name="connsiteX19" fmla="*/ 2912146 w 3026446"/>
              <a:gd name="connsiteY19" fmla="*/ 1044173 h 2104623"/>
              <a:gd name="connsiteX20" fmla="*/ 2937546 w 3026446"/>
              <a:gd name="connsiteY20" fmla="*/ 1006073 h 2104623"/>
              <a:gd name="connsiteX21" fmla="*/ 2975646 w 3026446"/>
              <a:gd name="connsiteY21" fmla="*/ 866373 h 2104623"/>
              <a:gd name="connsiteX22" fmla="*/ 3001046 w 3026446"/>
              <a:gd name="connsiteY22" fmla="*/ 828273 h 2104623"/>
              <a:gd name="connsiteX23" fmla="*/ 3026446 w 3026446"/>
              <a:gd name="connsiteY23" fmla="*/ 726673 h 2104623"/>
              <a:gd name="connsiteX24" fmla="*/ 3001046 w 3026446"/>
              <a:gd name="connsiteY24" fmla="*/ 510773 h 2104623"/>
              <a:gd name="connsiteX25" fmla="*/ 2975646 w 3026446"/>
              <a:gd name="connsiteY25" fmla="*/ 472673 h 2104623"/>
              <a:gd name="connsiteX26" fmla="*/ 2937546 w 3026446"/>
              <a:gd name="connsiteY26" fmla="*/ 459973 h 2104623"/>
              <a:gd name="connsiteX27" fmla="*/ 2912146 w 3026446"/>
              <a:gd name="connsiteY27" fmla="*/ 421873 h 2104623"/>
              <a:gd name="connsiteX28" fmla="*/ 2810546 w 3026446"/>
              <a:gd name="connsiteY28" fmla="*/ 383773 h 2104623"/>
              <a:gd name="connsiteX29" fmla="*/ 2772446 w 3026446"/>
              <a:gd name="connsiteY29" fmla="*/ 371073 h 2104623"/>
              <a:gd name="connsiteX30" fmla="*/ 2645446 w 3026446"/>
              <a:gd name="connsiteY30" fmla="*/ 320273 h 2104623"/>
              <a:gd name="connsiteX31" fmla="*/ 2543846 w 3026446"/>
              <a:gd name="connsiteY31" fmla="*/ 307573 h 2104623"/>
              <a:gd name="connsiteX32" fmla="*/ 2429546 w 3026446"/>
              <a:gd name="connsiteY32" fmla="*/ 282173 h 2104623"/>
              <a:gd name="connsiteX33" fmla="*/ 2366046 w 3026446"/>
              <a:gd name="connsiteY33" fmla="*/ 256773 h 2104623"/>
              <a:gd name="connsiteX34" fmla="*/ 2200946 w 3026446"/>
              <a:gd name="connsiteY34" fmla="*/ 231373 h 2104623"/>
              <a:gd name="connsiteX35" fmla="*/ 2137446 w 3026446"/>
              <a:gd name="connsiteY35" fmla="*/ 218673 h 2104623"/>
              <a:gd name="connsiteX36" fmla="*/ 2086646 w 3026446"/>
              <a:gd name="connsiteY36" fmla="*/ 205973 h 2104623"/>
              <a:gd name="connsiteX37" fmla="*/ 1946946 w 3026446"/>
              <a:gd name="connsiteY37" fmla="*/ 180573 h 2104623"/>
              <a:gd name="connsiteX38" fmla="*/ 1883446 w 3026446"/>
              <a:gd name="connsiteY38" fmla="*/ 167873 h 2104623"/>
              <a:gd name="connsiteX39" fmla="*/ 1731046 w 3026446"/>
              <a:gd name="connsiteY39" fmla="*/ 142473 h 2104623"/>
              <a:gd name="connsiteX40" fmla="*/ 1565946 w 3026446"/>
              <a:gd name="connsiteY40" fmla="*/ 129773 h 2104623"/>
              <a:gd name="connsiteX41" fmla="*/ 1400846 w 3026446"/>
              <a:gd name="connsiteY41" fmla="*/ 91673 h 2104623"/>
              <a:gd name="connsiteX42" fmla="*/ 1311946 w 3026446"/>
              <a:gd name="connsiteY42" fmla="*/ 78973 h 2104623"/>
              <a:gd name="connsiteX43" fmla="*/ 1235746 w 3026446"/>
              <a:gd name="connsiteY43" fmla="*/ 66273 h 2104623"/>
              <a:gd name="connsiteX44" fmla="*/ 1096046 w 3026446"/>
              <a:gd name="connsiteY44" fmla="*/ 53573 h 2104623"/>
              <a:gd name="connsiteX45" fmla="*/ 981746 w 3026446"/>
              <a:gd name="connsiteY45" fmla="*/ 28173 h 2104623"/>
              <a:gd name="connsiteX46" fmla="*/ 537246 w 3026446"/>
              <a:gd name="connsiteY46" fmla="*/ 40873 h 2104623"/>
              <a:gd name="connsiteX47" fmla="*/ 410246 w 3026446"/>
              <a:gd name="connsiteY47" fmla="*/ 66273 h 2104623"/>
              <a:gd name="connsiteX48" fmla="*/ 67346 w 3026446"/>
              <a:gd name="connsiteY48"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1934246 w 3026446"/>
              <a:gd name="connsiteY4" fmla="*/ 1755373 h 2104623"/>
              <a:gd name="connsiteX5" fmla="*/ 1972346 w 3026446"/>
              <a:gd name="connsiteY5" fmla="*/ 1729973 h 2104623"/>
              <a:gd name="connsiteX6" fmla="*/ 2023146 w 3026446"/>
              <a:gd name="connsiteY6" fmla="*/ 1717273 h 2104623"/>
              <a:gd name="connsiteX7" fmla="*/ 2200946 w 3026446"/>
              <a:gd name="connsiteY7" fmla="*/ 1679173 h 2104623"/>
              <a:gd name="connsiteX8" fmla="*/ 2277146 w 3026446"/>
              <a:gd name="connsiteY8" fmla="*/ 1628373 h 2104623"/>
              <a:gd name="connsiteX9" fmla="*/ 2391446 w 3026446"/>
              <a:gd name="connsiteY9" fmla="*/ 1577573 h 2104623"/>
              <a:gd name="connsiteX10" fmla="*/ 2467646 w 3026446"/>
              <a:gd name="connsiteY10" fmla="*/ 1526773 h 2104623"/>
              <a:gd name="connsiteX11" fmla="*/ 2581946 w 3026446"/>
              <a:gd name="connsiteY11" fmla="*/ 1450573 h 2104623"/>
              <a:gd name="connsiteX12" fmla="*/ 2670846 w 3026446"/>
              <a:gd name="connsiteY12" fmla="*/ 1374373 h 2104623"/>
              <a:gd name="connsiteX13" fmla="*/ 2708946 w 3026446"/>
              <a:gd name="connsiteY13" fmla="*/ 1298173 h 2104623"/>
              <a:gd name="connsiteX14" fmla="*/ 2747046 w 3026446"/>
              <a:gd name="connsiteY14" fmla="*/ 1285473 h 2104623"/>
              <a:gd name="connsiteX15" fmla="*/ 2772446 w 3026446"/>
              <a:gd name="connsiteY15" fmla="*/ 1221973 h 2104623"/>
              <a:gd name="connsiteX16" fmla="*/ 2785146 w 3026446"/>
              <a:gd name="connsiteY16" fmla="*/ 1183873 h 2104623"/>
              <a:gd name="connsiteX17" fmla="*/ 2861346 w 3026446"/>
              <a:gd name="connsiteY17" fmla="*/ 1094973 h 2104623"/>
              <a:gd name="connsiteX18" fmla="*/ 2912146 w 3026446"/>
              <a:gd name="connsiteY18" fmla="*/ 1044173 h 2104623"/>
              <a:gd name="connsiteX19" fmla="*/ 2937546 w 3026446"/>
              <a:gd name="connsiteY19" fmla="*/ 1006073 h 2104623"/>
              <a:gd name="connsiteX20" fmla="*/ 2975646 w 3026446"/>
              <a:gd name="connsiteY20" fmla="*/ 866373 h 2104623"/>
              <a:gd name="connsiteX21" fmla="*/ 3001046 w 3026446"/>
              <a:gd name="connsiteY21" fmla="*/ 828273 h 2104623"/>
              <a:gd name="connsiteX22" fmla="*/ 3026446 w 3026446"/>
              <a:gd name="connsiteY22" fmla="*/ 726673 h 2104623"/>
              <a:gd name="connsiteX23" fmla="*/ 3001046 w 3026446"/>
              <a:gd name="connsiteY23" fmla="*/ 510773 h 2104623"/>
              <a:gd name="connsiteX24" fmla="*/ 2975646 w 3026446"/>
              <a:gd name="connsiteY24" fmla="*/ 472673 h 2104623"/>
              <a:gd name="connsiteX25" fmla="*/ 2937546 w 3026446"/>
              <a:gd name="connsiteY25" fmla="*/ 459973 h 2104623"/>
              <a:gd name="connsiteX26" fmla="*/ 2912146 w 3026446"/>
              <a:gd name="connsiteY26" fmla="*/ 421873 h 2104623"/>
              <a:gd name="connsiteX27" fmla="*/ 2810546 w 3026446"/>
              <a:gd name="connsiteY27" fmla="*/ 383773 h 2104623"/>
              <a:gd name="connsiteX28" fmla="*/ 2772446 w 3026446"/>
              <a:gd name="connsiteY28" fmla="*/ 371073 h 2104623"/>
              <a:gd name="connsiteX29" fmla="*/ 2645446 w 3026446"/>
              <a:gd name="connsiteY29" fmla="*/ 320273 h 2104623"/>
              <a:gd name="connsiteX30" fmla="*/ 2543846 w 3026446"/>
              <a:gd name="connsiteY30" fmla="*/ 307573 h 2104623"/>
              <a:gd name="connsiteX31" fmla="*/ 2429546 w 3026446"/>
              <a:gd name="connsiteY31" fmla="*/ 282173 h 2104623"/>
              <a:gd name="connsiteX32" fmla="*/ 2366046 w 3026446"/>
              <a:gd name="connsiteY32" fmla="*/ 256773 h 2104623"/>
              <a:gd name="connsiteX33" fmla="*/ 2200946 w 3026446"/>
              <a:gd name="connsiteY33" fmla="*/ 231373 h 2104623"/>
              <a:gd name="connsiteX34" fmla="*/ 2137446 w 3026446"/>
              <a:gd name="connsiteY34" fmla="*/ 218673 h 2104623"/>
              <a:gd name="connsiteX35" fmla="*/ 2086646 w 3026446"/>
              <a:gd name="connsiteY35" fmla="*/ 205973 h 2104623"/>
              <a:gd name="connsiteX36" fmla="*/ 1946946 w 3026446"/>
              <a:gd name="connsiteY36" fmla="*/ 180573 h 2104623"/>
              <a:gd name="connsiteX37" fmla="*/ 1883446 w 3026446"/>
              <a:gd name="connsiteY37" fmla="*/ 167873 h 2104623"/>
              <a:gd name="connsiteX38" fmla="*/ 1731046 w 3026446"/>
              <a:gd name="connsiteY38" fmla="*/ 142473 h 2104623"/>
              <a:gd name="connsiteX39" fmla="*/ 1565946 w 3026446"/>
              <a:gd name="connsiteY39" fmla="*/ 129773 h 2104623"/>
              <a:gd name="connsiteX40" fmla="*/ 1400846 w 3026446"/>
              <a:gd name="connsiteY40" fmla="*/ 91673 h 2104623"/>
              <a:gd name="connsiteX41" fmla="*/ 1311946 w 3026446"/>
              <a:gd name="connsiteY41" fmla="*/ 78973 h 2104623"/>
              <a:gd name="connsiteX42" fmla="*/ 1235746 w 3026446"/>
              <a:gd name="connsiteY42" fmla="*/ 66273 h 2104623"/>
              <a:gd name="connsiteX43" fmla="*/ 1096046 w 3026446"/>
              <a:gd name="connsiteY43" fmla="*/ 53573 h 2104623"/>
              <a:gd name="connsiteX44" fmla="*/ 981746 w 3026446"/>
              <a:gd name="connsiteY44" fmla="*/ 28173 h 2104623"/>
              <a:gd name="connsiteX45" fmla="*/ 537246 w 3026446"/>
              <a:gd name="connsiteY45" fmla="*/ 40873 h 2104623"/>
              <a:gd name="connsiteX46" fmla="*/ 410246 w 3026446"/>
              <a:gd name="connsiteY46" fmla="*/ 66273 h 2104623"/>
              <a:gd name="connsiteX47" fmla="*/ 67346 w 3026446"/>
              <a:gd name="connsiteY47"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1972346 w 3026446"/>
              <a:gd name="connsiteY4" fmla="*/ 1729973 h 2104623"/>
              <a:gd name="connsiteX5" fmla="*/ 2023146 w 3026446"/>
              <a:gd name="connsiteY5" fmla="*/ 1717273 h 2104623"/>
              <a:gd name="connsiteX6" fmla="*/ 2200946 w 3026446"/>
              <a:gd name="connsiteY6" fmla="*/ 1679173 h 2104623"/>
              <a:gd name="connsiteX7" fmla="*/ 2277146 w 3026446"/>
              <a:gd name="connsiteY7" fmla="*/ 1628373 h 2104623"/>
              <a:gd name="connsiteX8" fmla="*/ 2391446 w 3026446"/>
              <a:gd name="connsiteY8" fmla="*/ 1577573 h 2104623"/>
              <a:gd name="connsiteX9" fmla="*/ 2467646 w 3026446"/>
              <a:gd name="connsiteY9" fmla="*/ 1526773 h 2104623"/>
              <a:gd name="connsiteX10" fmla="*/ 2581946 w 3026446"/>
              <a:gd name="connsiteY10" fmla="*/ 1450573 h 2104623"/>
              <a:gd name="connsiteX11" fmla="*/ 2670846 w 3026446"/>
              <a:gd name="connsiteY11" fmla="*/ 1374373 h 2104623"/>
              <a:gd name="connsiteX12" fmla="*/ 2708946 w 3026446"/>
              <a:gd name="connsiteY12" fmla="*/ 1298173 h 2104623"/>
              <a:gd name="connsiteX13" fmla="*/ 2747046 w 3026446"/>
              <a:gd name="connsiteY13" fmla="*/ 1285473 h 2104623"/>
              <a:gd name="connsiteX14" fmla="*/ 2772446 w 3026446"/>
              <a:gd name="connsiteY14" fmla="*/ 1221973 h 2104623"/>
              <a:gd name="connsiteX15" fmla="*/ 2785146 w 3026446"/>
              <a:gd name="connsiteY15" fmla="*/ 1183873 h 2104623"/>
              <a:gd name="connsiteX16" fmla="*/ 2861346 w 3026446"/>
              <a:gd name="connsiteY16" fmla="*/ 1094973 h 2104623"/>
              <a:gd name="connsiteX17" fmla="*/ 2912146 w 3026446"/>
              <a:gd name="connsiteY17" fmla="*/ 1044173 h 2104623"/>
              <a:gd name="connsiteX18" fmla="*/ 2937546 w 3026446"/>
              <a:gd name="connsiteY18" fmla="*/ 1006073 h 2104623"/>
              <a:gd name="connsiteX19" fmla="*/ 2975646 w 3026446"/>
              <a:gd name="connsiteY19" fmla="*/ 866373 h 2104623"/>
              <a:gd name="connsiteX20" fmla="*/ 3001046 w 3026446"/>
              <a:gd name="connsiteY20" fmla="*/ 828273 h 2104623"/>
              <a:gd name="connsiteX21" fmla="*/ 3026446 w 3026446"/>
              <a:gd name="connsiteY21" fmla="*/ 726673 h 2104623"/>
              <a:gd name="connsiteX22" fmla="*/ 3001046 w 3026446"/>
              <a:gd name="connsiteY22" fmla="*/ 510773 h 2104623"/>
              <a:gd name="connsiteX23" fmla="*/ 2975646 w 3026446"/>
              <a:gd name="connsiteY23" fmla="*/ 472673 h 2104623"/>
              <a:gd name="connsiteX24" fmla="*/ 2937546 w 3026446"/>
              <a:gd name="connsiteY24" fmla="*/ 459973 h 2104623"/>
              <a:gd name="connsiteX25" fmla="*/ 2912146 w 3026446"/>
              <a:gd name="connsiteY25" fmla="*/ 421873 h 2104623"/>
              <a:gd name="connsiteX26" fmla="*/ 2810546 w 3026446"/>
              <a:gd name="connsiteY26" fmla="*/ 383773 h 2104623"/>
              <a:gd name="connsiteX27" fmla="*/ 2772446 w 3026446"/>
              <a:gd name="connsiteY27" fmla="*/ 371073 h 2104623"/>
              <a:gd name="connsiteX28" fmla="*/ 2645446 w 3026446"/>
              <a:gd name="connsiteY28" fmla="*/ 320273 h 2104623"/>
              <a:gd name="connsiteX29" fmla="*/ 2543846 w 3026446"/>
              <a:gd name="connsiteY29" fmla="*/ 307573 h 2104623"/>
              <a:gd name="connsiteX30" fmla="*/ 2429546 w 3026446"/>
              <a:gd name="connsiteY30" fmla="*/ 282173 h 2104623"/>
              <a:gd name="connsiteX31" fmla="*/ 2366046 w 3026446"/>
              <a:gd name="connsiteY31" fmla="*/ 256773 h 2104623"/>
              <a:gd name="connsiteX32" fmla="*/ 2200946 w 3026446"/>
              <a:gd name="connsiteY32" fmla="*/ 231373 h 2104623"/>
              <a:gd name="connsiteX33" fmla="*/ 2137446 w 3026446"/>
              <a:gd name="connsiteY33" fmla="*/ 218673 h 2104623"/>
              <a:gd name="connsiteX34" fmla="*/ 2086646 w 3026446"/>
              <a:gd name="connsiteY34" fmla="*/ 205973 h 2104623"/>
              <a:gd name="connsiteX35" fmla="*/ 1946946 w 3026446"/>
              <a:gd name="connsiteY35" fmla="*/ 180573 h 2104623"/>
              <a:gd name="connsiteX36" fmla="*/ 1883446 w 3026446"/>
              <a:gd name="connsiteY36" fmla="*/ 167873 h 2104623"/>
              <a:gd name="connsiteX37" fmla="*/ 1731046 w 3026446"/>
              <a:gd name="connsiteY37" fmla="*/ 142473 h 2104623"/>
              <a:gd name="connsiteX38" fmla="*/ 1565946 w 3026446"/>
              <a:gd name="connsiteY38" fmla="*/ 129773 h 2104623"/>
              <a:gd name="connsiteX39" fmla="*/ 1400846 w 3026446"/>
              <a:gd name="connsiteY39" fmla="*/ 91673 h 2104623"/>
              <a:gd name="connsiteX40" fmla="*/ 1311946 w 3026446"/>
              <a:gd name="connsiteY40" fmla="*/ 78973 h 2104623"/>
              <a:gd name="connsiteX41" fmla="*/ 1235746 w 3026446"/>
              <a:gd name="connsiteY41" fmla="*/ 66273 h 2104623"/>
              <a:gd name="connsiteX42" fmla="*/ 1096046 w 3026446"/>
              <a:gd name="connsiteY42" fmla="*/ 53573 h 2104623"/>
              <a:gd name="connsiteX43" fmla="*/ 981746 w 3026446"/>
              <a:gd name="connsiteY43" fmla="*/ 28173 h 2104623"/>
              <a:gd name="connsiteX44" fmla="*/ 537246 w 3026446"/>
              <a:gd name="connsiteY44" fmla="*/ 40873 h 2104623"/>
              <a:gd name="connsiteX45" fmla="*/ 410246 w 3026446"/>
              <a:gd name="connsiteY45" fmla="*/ 66273 h 2104623"/>
              <a:gd name="connsiteX46" fmla="*/ 67346 w 3026446"/>
              <a:gd name="connsiteY46"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023146 w 3026446"/>
              <a:gd name="connsiteY4" fmla="*/ 1717273 h 2104623"/>
              <a:gd name="connsiteX5" fmla="*/ 2200946 w 3026446"/>
              <a:gd name="connsiteY5" fmla="*/ 1679173 h 2104623"/>
              <a:gd name="connsiteX6" fmla="*/ 2277146 w 3026446"/>
              <a:gd name="connsiteY6" fmla="*/ 1628373 h 2104623"/>
              <a:gd name="connsiteX7" fmla="*/ 2391446 w 3026446"/>
              <a:gd name="connsiteY7" fmla="*/ 1577573 h 2104623"/>
              <a:gd name="connsiteX8" fmla="*/ 2467646 w 3026446"/>
              <a:gd name="connsiteY8" fmla="*/ 1526773 h 2104623"/>
              <a:gd name="connsiteX9" fmla="*/ 2581946 w 3026446"/>
              <a:gd name="connsiteY9" fmla="*/ 1450573 h 2104623"/>
              <a:gd name="connsiteX10" fmla="*/ 2670846 w 3026446"/>
              <a:gd name="connsiteY10" fmla="*/ 1374373 h 2104623"/>
              <a:gd name="connsiteX11" fmla="*/ 2708946 w 3026446"/>
              <a:gd name="connsiteY11" fmla="*/ 1298173 h 2104623"/>
              <a:gd name="connsiteX12" fmla="*/ 2747046 w 3026446"/>
              <a:gd name="connsiteY12" fmla="*/ 1285473 h 2104623"/>
              <a:gd name="connsiteX13" fmla="*/ 2772446 w 3026446"/>
              <a:gd name="connsiteY13" fmla="*/ 1221973 h 2104623"/>
              <a:gd name="connsiteX14" fmla="*/ 2785146 w 3026446"/>
              <a:gd name="connsiteY14" fmla="*/ 1183873 h 2104623"/>
              <a:gd name="connsiteX15" fmla="*/ 2861346 w 3026446"/>
              <a:gd name="connsiteY15" fmla="*/ 1094973 h 2104623"/>
              <a:gd name="connsiteX16" fmla="*/ 2912146 w 3026446"/>
              <a:gd name="connsiteY16" fmla="*/ 1044173 h 2104623"/>
              <a:gd name="connsiteX17" fmla="*/ 2937546 w 3026446"/>
              <a:gd name="connsiteY17" fmla="*/ 1006073 h 2104623"/>
              <a:gd name="connsiteX18" fmla="*/ 2975646 w 3026446"/>
              <a:gd name="connsiteY18" fmla="*/ 866373 h 2104623"/>
              <a:gd name="connsiteX19" fmla="*/ 3001046 w 3026446"/>
              <a:gd name="connsiteY19" fmla="*/ 828273 h 2104623"/>
              <a:gd name="connsiteX20" fmla="*/ 3026446 w 3026446"/>
              <a:gd name="connsiteY20" fmla="*/ 726673 h 2104623"/>
              <a:gd name="connsiteX21" fmla="*/ 3001046 w 3026446"/>
              <a:gd name="connsiteY21" fmla="*/ 510773 h 2104623"/>
              <a:gd name="connsiteX22" fmla="*/ 2975646 w 3026446"/>
              <a:gd name="connsiteY22" fmla="*/ 472673 h 2104623"/>
              <a:gd name="connsiteX23" fmla="*/ 2937546 w 3026446"/>
              <a:gd name="connsiteY23" fmla="*/ 459973 h 2104623"/>
              <a:gd name="connsiteX24" fmla="*/ 2912146 w 3026446"/>
              <a:gd name="connsiteY24" fmla="*/ 421873 h 2104623"/>
              <a:gd name="connsiteX25" fmla="*/ 2810546 w 3026446"/>
              <a:gd name="connsiteY25" fmla="*/ 383773 h 2104623"/>
              <a:gd name="connsiteX26" fmla="*/ 2772446 w 3026446"/>
              <a:gd name="connsiteY26" fmla="*/ 371073 h 2104623"/>
              <a:gd name="connsiteX27" fmla="*/ 2645446 w 3026446"/>
              <a:gd name="connsiteY27" fmla="*/ 320273 h 2104623"/>
              <a:gd name="connsiteX28" fmla="*/ 2543846 w 3026446"/>
              <a:gd name="connsiteY28" fmla="*/ 307573 h 2104623"/>
              <a:gd name="connsiteX29" fmla="*/ 2429546 w 3026446"/>
              <a:gd name="connsiteY29" fmla="*/ 282173 h 2104623"/>
              <a:gd name="connsiteX30" fmla="*/ 2366046 w 3026446"/>
              <a:gd name="connsiteY30" fmla="*/ 256773 h 2104623"/>
              <a:gd name="connsiteX31" fmla="*/ 2200946 w 3026446"/>
              <a:gd name="connsiteY31" fmla="*/ 231373 h 2104623"/>
              <a:gd name="connsiteX32" fmla="*/ 2137446 w 3026446"/>
              <a:gd name="connsiteY32" fmla="*/ 218673 h 2104623"/>
              <a:gd name="connsiteX33" fmla="*/ 2086646 w 3026446"/>
              <a:gd name="connsiteY33" fmla="*/ 205973 h 2104623"/>
              <a:gd name="connsiteX34" fmla="*/ 1946946 w 3026446"/>
              <a:gd name="connsiteY34" fmla="*/ 180573 h 2104623"/>
              <a:gd name="connsiteX35" fmla="*/ 1883446 w 3026446"/>
              <a:gd name="connsiteY35" fmla="*/ 167873 h 2104623"/>
              <a:gd name="connsiteX36" fmla="*/ 1731046 w 3026446"/>
              <a:gd name="connsiteY36" fmla="*/ 142473 h 2104623"/>
              <a:gd name="connsiteX37" fmla="*/ 1565946 w 3026446"/>
              <a:gd name="connsiteY37" fmla="*/ 129773 h 2104623"/>
              <a:gd name="connsiteX38" fmla="*/ 1400846 w 3026446"/>
              <a:gd name="connsiteY38" fmla="*/ 91673 h 2104623"/>
              <a:gd name="connsiteX39" fmla="*/ 1311946 w 3026446"/>
              <a:gd name="connsiteY39" fmla="*/ 78973 h 2104623"/>
              <a:gd name="connsiteX40" fmla="*/ 1235746 w 3026446"/>
              <a:gd name="connsiteY40" fmla="*/ 66273 h 2104623"/>
              <a:gd name="connsiteX41" fmla="*/ 1096046 w 3026446"/>
              <a:gd name="connsiteY41" fmla="*/ 53573 h 2104623"/>
              <a:gd name="connsiteX42" fmla="*/ 981746 w 3026446"/>
              <a:gd name="connsiteY42" fmla="*/ 28173 h 2104623"/>
              <a:gd name="connsiteX43" fmla="*/ 537246 w 3026446"/>
              <a:gd name="connsiteY43" fmla="*/ 40873 h 2104623"/>
              <a:gd name="connsiteX44" fmla="*/ 410246 w 3026446"/>
              <a:gd name="connsiteY44" fmla="*/ 66273 h 2104623"/>
              <a:gd name="connsiteX45" fmla="*/ 67346 w 3026446"/>
              <a:gd name="connsiteY45"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00946 w 3026446"/>
              <a:gd name="connsiteY4" fmla="*/ 1679173 h 2104623"/>
              <a:gd name="connsiteX5" fmla="*/ 2277146 w 3026446"/>
              <a:gd name="connsiteY5" fmla="*/ 1628373 h 2104623"/>
              <a:gd name="connsiteX6" fmla="*/ 2391446 w 3026446"/>
              <a:gd name="connsiteY6" fmla="*/ 1577573 h 2104623"/>
              <a:gd name="connsiteX7" fmla="*/ 2467646 w 3026446"/>
              <a:gd name="connsiteY7" fmla="*/ 1526773 h 2104623"/>
              <a:gd name="connsiteX8" fmla="*/ 2581946 w 3026446"/>
              <a:gd name="connsiteY8" fmla="*/ 1450573 h 2104623"/>
              <a:gd name="connsiteX9" fmla="*/ 2670846 w 3026446"/>
              <a:gd name="connsiteY9" fmla="*/ 1374373 h 2104623"/>
              <a:gd name="connsiteX10" fmla="*/ 2708946 w 3026446"/>
              <a:gd name="connsiteY10" fmla="*/ 1298173 h 2104623"/>
              <a:gd name="connsiteX11" fmla="*/ 2747046 w 3026446"/>
              <a:gd name="connsiteY11" fmla="*/ 1285473 h 2104623"/>
              <a:gd name="connsiteX12" fmla="*/ 2772446 w 3026446"/>
              <a:gd name="connsiteY12" fmla="*/ 1221973 h 2104623"/>
              <a:gd name="connsiteX13" fmla="*/ 2785146 w 3026446"/>
              <a:gd name="connsiteY13" fmla="*/ 1183873 h 2104623"/>
              <a:gd name="connsiteX14" fmla="*/ 2861346 w 3026446"/>
              <a:gd name="connsiteY14" fmla="*/ 1094973 h 2104623"/>
              <a:gd name="connsiteX15" fmla="*/ 2912146 w 3026446"/>
              <a:gd name="connsiteY15" fmla="*/ 1044173 h 2104623"/>
              <a:gd name="connsiteX16" fmla="*/ 2937546 w 3026446"/>
              <a:gd name="connsiteY16" fmla="*/ 1006073 h 2104623"/>
              <a:gd name="connsiteX17" fmla="*/ 2975646 w 3026446"/>
              <a:gd name="connsiteY17" fmla="*/ 866373 h 2104623"/>
              <a:gd name="connsiteX18" fmla="*/ 3001046 w 3026446"/>
              <a:gd name="connsiteY18" fmla="*/ 828273 h 2104623"/>
              <a:gd name="connsiteX19" fmla="*/ 3026446 w 3026446"/>
              <a:gd name="connsiteY19" fmla="*/ 726673 h 2104623"/>
              <a:gd name="connsiteX20" fmla="*/ 3001046 w 3026446"/>
              <a:gd name="connsiteY20" fmla="*/ 510773 h 2104623"/>
              <a:gd name="connsiteX21" fmla="*/ 2975646 w 3026446"/>
              <a:gd name="connsiteY21" fmla="*/ 472673 h 2104623"/>
              <a:gd name="connsiteX22" fmla="*/ 2937546 w 3026446"/>
              <a:gd name="connsiteY22" fmla="*/ 459973 h 2104623"/>
              <a:gd name="connsiteX23" fmla="*/ 2912146 w 3026446"/>
              <a:gd name="connsiteY23" fmla="*/ 421873 h 2104623"/>
              <a:gd name="connsiteX24" fmla="*/ 2810546 w 3026446"/>
              <a:gd name="connsiteY24" fmla="*/ 383773 h 2104623"/>
              <a:gd name="connsiteX25" fmla="*/ 2772446 w 3026446"/>
              <a:gd name="connsiteY25" fmla="*/ 371073 h 2104623"/>
              <a:gd name="connsiteX26" fmla="*/ 2645446 w 3026446"/>
              <a:gd name="connsiteY26" fmla="*/ 320273 h 2104623"/>
              <a:gd name="connsiteX27" fmla="*/ 2543846 w 3026446"/>
              <a:gd name="connsiteY27" fmla="*/ 307573 h 2104623"/>
              <a:gd name="connsiteX28" fmla="*/ 2429546 w 3026446"/>
              <a:gd name="connsiteY28" fmla="*/ 282173 h 2104623"/>
              <a:gd name="connsiteX29" fmla="*/ 2366046 w 3026446"/>
              <a:gd name="connsiteY29" fmla="*/ 256773 h 2104623"/>
              <a:gd name="connsiteX30" fmla="*/ 2200946 w 3026446"/>
              <a:gd name="connsiteY30" fmla="*/ 231373 h 2104623"/>
              <a:gd name="connsiteX31" fmla="*/ 2137446 w 3026446"/>
              <a:gd name="connsiteY31" fmla="*/ 218673 h 2104623"/>
              <a:gd name="connsiteX32" fmla="*/ 2086646 w 3026446"/>
              <a:gd name="connsiteY32" fmla="*/ 205973 h 2104623"/>
              <a:gd name="connsiteX33" fmla="*/ 1946946 w 3026446"/>
              <a:gd name="connsiteY33" fmla="*/ 180573 h 2104623"/>
              <a:gd name="connsiteX34" fmla="*/ 1883446 w 3026446"/>
              <a:gd name="connsiteY34" fmla="*/ 167873 h 2104623"/>
              <a:gd name="connsiteX35" fmla="*/ 1731046 w 3026446"/>
              <a:gd name="connsiteY35" fmla="*/ 142473 h 2104623"/>
              <a:gd name="connsiteX36" fmla="*/ 1565946 w 3026446"/>
              <a:gd name="connsiteY36" fmla="*/ 129773 h 2104623"/>
              <a:gd name="connsiteX37" fmla="*/ 1400846 w 3026446"/>
              <a:gd name="connsiteY37" fmla="*/ 91673 h 2104623"/>
              <a:gd name="connsiteX38" fmla="*/ 1311946 w 3026446"/>
              <a:gd name="connsiteY38" fmla="*/ 78973 h 2104623"/>
              <a:gd name="connsiteX39" fmla="*/ 1235746 w 3026446"/>
              <a:gd name="connsiteY39" fmla="*/ 66273 h 2104623"/>
              <a:gd name="connsiteX40" fmla="*/ 1096046 w 3026446"/>
              <a:gd name="connsiteY40" fmla="*/ 53573 h 2104623"/>
              <a:gd name="connsiteX41" fmla="*/ 981746 w 3026446"/>
              <a:gd name="connsiteY41" fmla="*/ 28173 h 2104623"/>
              <a:gd name="connsiteX42" fmla="*/ 537246 w 3026446"/>
              <a:gd name="connsiteY42" fmla="*/ 40873 h 2104623"/>
              <a:gd name="connsiteX43" fmla="*/ 410246 w 3026446"/>
              <a:gd name="connsiteY43" fmla="*/ 66273 h 2104623"/>
              <a:gd name="connsiteX44" fmla="*/ 67346 w 3026446"/>
              <a:gd name="connsiteY44"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277146 w 3026446"/>
              <a:gd name="connsiteY5" fmla="*/ 1628373 h 2104623"/>
              <a:gd name="connsiteX6" fmla="*/ 2391446 w 3026446"/>
              <a:gd name="connsiteY6" fmla="*/ 1577573 h 2104623"/>
              <a:gd name="connsiteX7" fmla="*/ 2467646 w 3026446"/>
              <a:gd name="connsiteY7" fmla="*/ 1526773 h 2104623"/>
              <a:gd name="connsiteX8" fmla="*/ 2581946 w 3026446"/>
              <a:gd name="connsiteY8" fmla="*/ 1450573 h 2104623"/>
              <a:gd name="connsiteX9" fmla="*/ 2670846 w 3026446"/>
              <a:gd name="connsiteY9" fmla="*/ 1374373 h 2104623"/>
              <a:gd name="connsiteX10" fmla="*/ 2708946 w 3026446"/>
              <a:gd name="connsiteY10" fmla="*/ 1298173 h 2104623"/>
              <a:gd name="connsiteX11" fmla="*/ 2747046 w 3026446"/>
              <a:gd name="connsiteY11" fmla="*/ 1285473 h 2104623"/>
              <a:gd name="connsiteX12" fmla="*/ 2772446 w 3026446"/>
              <a:gd name="connsiteY12" fmla="*/ 1221973 h 2104623"/>
              <a:gd name="connsiteX13" fmla="*/ 2785146 w 3026446"/>
              <a:gd name="connsiteY13" fmla="*/ 1183873 h 2104623"/>
              <a:gd name="connsiteX14" fmla="*/ 2861346 w 3026446"/>
              <a:gd name="connsiteY14" fmla="*/ 1094973 h 2104623"/>
              <a:gd name="connsiteX15" fmla="*/ 2912146 w 3026446"/>
              <a:gd name="connsiteY15" fmla="*/ 1044173 h 2104623"/>
              <a:gd name="connsiteX16" fmla="*/ 2937546 w 3026446"/>
              <a:gd name="connsiteY16" fmla="*/ 1006073 h 2104623"/>
              <a:gd name="connsiteX17" fmla="*/ 2975646 w 3026446"/>
              <a:gd name="connsiteY17" fmla="*/ 866373 h 2104623"/>
              <a:gd name="connsiteX18" fmla="*/ 3001046 w 3026446"/>
              <a:gd name="connsiteY18" fmla="*/ 828273 h 2104623"/>
              <a:gd name="connsiteX19" fmla="*/ 3026446 w 3026446"/>
              <a:gd name="connsiteY19" fmla="*/ 726673 h 2104623"/>
              <a:gd name="connsiteX20" fmla="*/ 3001046 w 3026446"/>
              <a:gd name="connsiteY20" fmla="*/ 510773 h 2104623"/>
              <a:gd name="connsiteX21" fmla="*/ 2975646 w 3026446"/>
              <a:gd name="connsiteY21" fmla="*/ 472673 h 2104623"/>
              <a:gd name="connsiteX22" fmla="*/ 2937546 w 3026446"/>
              <a:gd name="connsiteY22" fmla="*/ 459973 h 2104623"/>
              <a:gd name="connsiteX23" fmla="*/ 2912146 w 3026446"/>
              <a:gd name="connsiteY23" fmla="*/ 421873 h 2104623"/>
              <a:gd name="connsiteX24" fmla="*/ 2810546 w 3026446"/>
              <a:gd name="connsiteY24" fmla="*/ 383773 h 2104623"/>
              <a:gd name="connsiteX25" fmla="*/ 2772446 w 3026446"/>
              <a:gd name="connsiteY25" fmla="*/ 371073 h 2104623"/>
              <a:gd name="connsiteX26" fmla="*/ 2645446 w 3026446"/>
              <a:gd name="connsiteY26" fmla="*/ 320273 h 2104623"/>
              <a:gd name="connsiteX27" fmla="*/ 2543846 w 3026446"/>
              <a:gd name="connsiteY27" fmla="*/ 307573 h 2104623"/>
              <a:gd name="connsiteX28" fmla="*/ 2429546 w 3026446"/>
              <a:gd name="connsiteY28" fmla="*/ 282173 h 2104623"/>
              <a:gd name="connsiteX29" fmla="*/ 2366046 w 3026446"/>
              <a:gd name="connsiteY29" fmla="*/ 256773 h 2104623"/>
              <a:gd name="connsiteX30" fmla="*/ 2200946 w 3026446"/>
              <a:gd name="connsiteY30" fmla="*/ 231373 h 2104623"/>
              <a:gd name="connsiteX31" fmla="*/ 2137446 w 3026446"/>
              <a:gd name="connsiteY31" fmla="*/ 218673 h 2104623"/>
              <a:gd name="connsiteX32" fmla="*/ 2086646 w 3026446"/>
              <a:gd name="connsiteY32" fmla="*/ 205973 h 2104623"/>
              <a:gd name="connsiteX33" fmla="*/ 1946946 w 3026446"/>
              <a:gd name="connsiteY33" fmla="*/ 180573 h 2104623"/>
              <a:gd name="connsiteX34" fmla="*/ 1883446 w 3026446"/>
              <a:gd name="connsiteY34" fmla="*/ 167873 h 2104623"/>
              <a:gd name="connsiteX35" fmla="*/ 1731046 w 3026446"/>
              <a:gd name="connsiteY35" fmla="*/ 142473 h 2104623"/>
              <a:gd name="connsiteX36" fmla="*/ 1565946 w 3026446"/>
              <a:gd name="connsiteY36" fmla="*/ 129773 h 2104623"/>
              <a:gd name="connsiteX37" fmla="*/ 1400846 w 3026446"/>
              <a:gd name="connsiteY37" fmla="*/ 91673 h 2104623"/>
              <a:gd name="connsiteX38" fmla="*/ 1311946 w 3026446"/>
              <a:gd name="connsiteY38" fmla="*/ 78973 h 2104623"/>
              <a:gd name="connsiteX39" fmla="*/ 1235746 w 3026446"/>
              <a:gd name="connsiteY39" fmla="*/ 66273 h 2104623"/>
              <a:gd name="connsiteX40" fmla="*/ 1096046 w 3026446"/>
              <a:gd name="connsiteY40" fmla="*/ 53573 h 2104623"/>
              <a:gd name="connsiteX41" fmla="*/ 981746 w 3026446"/>
              <a:gd name="connsiteY41" fmla="*/ 28173 h 2104623"/>
              <a:gd name="connsiteX42" fmla="*/ 537246 w 3026446"/>
              <a:gd name="connsiteY42" fmla="*/ 40873 h 2104623"/>
              <a:gd name="connsiteX43" fmla="*/ 410246 w 3026446"/>
              <a:gd name="connsiteY43" fmla="*/ 66273 h 2104623"/>
              <a:gd name="connsiteX44" fmla="*/ 67346 w 3026446"/>
              <a:gd name="connsiteY44"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391446 w 3026446"/>
              <a:gd name="connsiteY5" fmla="*/ 1577573 h 2104623"/>
              <a:gd name="connsiteX6" fmla="*/ 2467646 w 3026446"/>
              <a:gd name="connsiteY6" fmla="*/ 1526773 h 2104623"/>
              <a:gd name="connsiteX7" fmla="*/ 2581946 w 3026446"/>
              <a:gd name="connsiteY7" fmla="*/ 1450573 h 2104623"/>
              <a:gd name="connsiteX8" fmla="*/ 2670846 w 3026446"/>
              <a:gd name="connsiteY8" fmla="*/ 1374373 h 2104623"/>
              <a:gd name="connsiteX9" fmla="*/ 2708946 w 3026446"/>
              <a:gd name="connsiteY9" fmla="*/ 1298173 h 2104623"/>
              <a:gd name="connsiteX10" fmla="*/ 2747046 w 3026446"/>
              <a:gd name="connsiteY10" fmla="*/ 1285473 h 2104623"/>
              <a:gd name="connsiteX11" fmla="*/ 2772446 w 3026446"/>
              <a:gd name="connsiteY11" fmla="*/ 1221973 h 2104623"/>
              <a:gd name="connsiteX12" fmla="*/ 2785146 w 3026446"/>
              <a:gd name="connsiteY12" fmla="*/ 1183873 h 2104623"/>
              <a:gd name="connsiteX13" fmla="*/ 2861346 w 3026446"/>
              <a:gd name="connsiteY13" fmla="*/ 1094973 h 2104623"/>
              <a:gd name="connsiteX14" fmla="*/ 2912146 w 3026446"/>
              <a:gd name="connsiteY14" fmla="*/ 1044173 h 2104623"/>
              <a:gd name="connsiteX15" fmla="*/ 2937546 w 3026446"/>
              <a:gd name="connsiteY15" fmla="*/ 1006073 h 2104623"/>
              <a:gd name="connsiteX16" fmla="*/ 2975646 w 3026446"/>
              <a:gd name="connsiteY16" fmla="*/ 866373 h 2104623"/>
              <a:gd name="connsiteX17" fmla="*/ 3001046 w 3026446"/>
              <a:gd name="connsiteY17" fmla="*/ 828273 h 2104623"/>
              <a:gd name="connsiteX18" fmla="*/ 3026446 w 3026446"/>
              <a:gd name="connsiteY18" fmla="*/ 726673 h 2104623"/>
              <a:gd name="connsiteX19" fmla="*/ 3001046 w 3026446"/>
              <a:gd name="connsiteY19" fmla="*/ 510773 h 2104623"/>
              <a:gd name="connsiteX20" fmla="*/ 2975646 w 3026446"/>
              <a:gd name="connsiteY20" fmla="*/ 472673 h 2104623"/>
              <a:gd name="connsiteX21" fmla="*/ 2937546 w 3026446"/>
              <a:gd name="connsiteY21" fmla="*/ 459973 h 2104623"/>
              <a:gd name="connsiteX22" fmla="*/ 2912146 w 3026446"/>
              <a:gd name="connsiteY22" fmla="*/ 421873 h 2104623"/>
              <a:gd name="connsiteX23" fmla="*/ 2810546 w 3026446"/>
              <a:gd name="connsiteY23" fmla="*/ 383773 h 2104623"/>
              <a:gd name="connsiteX24" fmla="*/ 2772446 w 3026446"/>
              <a:gd name="connsiteY24" fmla="*/ 371073 h 2104623"/>
              <a:gd name="connsiteX25" fmla="*/ 2645446 w 3026446"/>
              <a:gd name="connsiteY25" fmla="*/ 320273 h 2104623"/>
              <a:gd name="connsiteX26" fmla="*/ 2543846 w 3026446"/>
              <a:gd name="connsiteY26" fmla="*/ 307573 h 2104623"/>
              <a:gd name="connsiteX27" fmla="*/ 2429546 w 3026446"/>
              <a:gd name="connsiteY27" fmla="*/ 282173 h 2104623"/>
              <a:gd name="connsiteX28" fmla="*/ 2366046 w 3026446"/>
              <a:gd name="connsiteY28" fmla="*/ 256773 h 2104623"/>
              <a:gd name="connsiteX29" fmla="*/ 2200946 w 3026446"/>
              <a:gd name="connsiteY29" fmla="*/ 231373 h 2104623"/>
              <a:gd name="connsiteX30" fmla="*/ 2137446 w 3026446"/>
              <a:gd name="connsiteY30" fmla="*/ 218673 h 2104623"/>
              <a:gd name="connsiteX31" fmla="*/ 2086646 w 3026446"/>
              <a:gd name="connsiteY31" fmla="*/ 205973 h 2104623"/>
              <a:gd name="connsiteX32" fmla="*/ 1946946 w 3026446"/>
              <a:gd name="connsiteY32" fmla="*/ 180573 h 2104623"/>
              <a:gd name="connsiteX33" fmla="*/ 1883446 w 3026446"/>
              <a:gd name="connsiteY33" fmla="*/ 167873 h 2104623"/>
              <a:gd name="connsiteX34" fmla="*/ 1731046 w 3026446"/>
              <a:gd name="connsiteY34" fmla="*/ 142473 h 2104623"/>
              <a:gd name="connsiteX35" fmla="*/ 1565946 w 3026446"/>
              <a:gd name="connsiteY35" fmla="*/ 129773 h 2104623"/>
              <a:gd name="connsiteX36" fmla="*/ 1400846 w 3026446"/>
              <a:gd name="connsiteY36" fmla="*/ 91673 h 2104623"/>
              <a:gd name="connsiteX37" fmla="*/ 1311946 w 3026446"/>
              <a:gd name="connsiteY37" fmla="*/ 78973 h 2104623"/>
              <a:gd name="connsiteX38" fmla="*/ 1235746 w 3026446"/>
              <a:gd name="connsiteY38" fmla="*/ 66273 h 2104623"/>
              <a:gd name="connsiteX39" fmla="*/ 1096046 w 3026446"/>
              <a:gd name="connsiteY39" fmla="*/ 53573 h 2104623"/>
              <a:gd name="connsiteX40" fmla="*/ 981746 w 3026446"/>
              <a:gd name="connsiteY40" fmla="*/ 28173 h 2104623"/>
              <a:gd name="connsiteX41" fmla="*/ 537246 w 3026446"/>
              <a:gd name="connsiteY41" fmla="*/ 40873 h 2104623"/>
              <a:gd name="connsiteX42" fmla="*/ 410246 w 3026446"/>
              <a:gd name="connsiteY42" fmla="*/ 66273 h 2104623"/>
              <a:gd name="connsiteX43" fmla="*/ 67346 w 3026446"/>
              <a:gd name="connsiteY43"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467646 w 3026446"/>
              <a:gd name="connsiteY5" fmla="*/ 1526773 h 2104623"/>
              <a:gd name="connsiteX6" fmla="*/ 2581946 w 3026446"/>
              <a:gd name="connsiteY6" fmla="*/ 1450573 h 2104623"/>
              <a:gd name="connsiteX7" fmla="*/ 2670846 w 3026446"/>
              <a:gd name="connsiteY7" fmla="*/ 1374373 h 2104623"/>
              <a:gd name="connsiteX8" fmla="*/ 2708946 w 3026446"/>
              <a:gd name="connsiteY8" fmla="*/ 1298173 h 2104623"/>
              <a:gd name="connsiteX9" fmla="*/ 2747046 w 3026446"/>
              <a:gd name="connsiteY9" fmla="*/ 1285473 h 2104623"/>
              <a:gd name="connsiteX10" fmla="*/ 2772446 w 3026446"/>
              <a:gd name="connsiteY10" fmla="*/ 1221973 h 2104623"/>
              <a:gd name="connsiteX11" fmla="*/ 2785146 w 3026446"/>
              <a:gd name="connsiteY11" fmla="*/ 1183873 h 2104623"/>
              <a:gd name="connsiteX12" fmla="*/ 2861346 w 3026446"/>
              <a:gd name="connsiteY12" fmla="*/ 1094973 h 2104623"/>
              <a:gd name="connsiteX13" fmla="*/ 2912146 w 3026446"/>
              <a:gd name="connsiteY13" fmla="*/ 1044173 h 2104623"/>
              <a:gd name="connsiteX14" fmla="*/ 2937546 w 3026446"/>
              <a:gd name="connsiteY14" fmla="*/ 1006073 h 2104623"/>
              <a:gd name="connsiteX15" fmla="*/ 2975646 w 3026446"/>
              <a:gd name="connsiteY15" fmla="*/ 866373 h 2104623"/>
              <a:gd name="connsiteX16" fmla="*/ 3001046 w 3026446"/>
              <a:gd name="connsiteY16" fmla="*/ 828273 h 2104623"/>
              <a:gd name="connsiteX17" fmla="*/ 3026446 w 3026446"/>
              <a:gd name="connsiteY17" fmla="*/ 726673 h 2104623"/>
              <a:gd name="connsiteX18" fmla="*/ 3001046 w 3026446"/>
              <a:gd name="connsiteY18" fmla="*/ 510773 h 2104623"/>
              <a:gd name="connsiteX19" fmla="*/ 2975646 w 3026446"/>
              <a:gd name="connsiteY19" fmla="*/ 472673 h 2104623"/>
              <a:gd name="connsiteX20" fmla="*/ 2937546 w 3026446"/>
              <a:gd name="connsiteY20" fmla="*/ 459973 h 2104623"/>
              <a:gd name="connsiteX21" fmla="*/ 2912146 w 3026446"/>
              <a:gd name="connsiteY21" fmla="*/ 421873 h 2104623"/>
              <a:gd name="connsiteX22" fmla="*/ 2810546 w 3026446"/>
              <a:gd name="connsiteY22" fmla="*/ 383773 h 2104623"/>
              <a:gd name="connsiteX23" fmla="*/ 2772446 w 3026446"/>
              <a:gd name="connsiteY23" fmla="*/ 371073 h 2104623"/>
              <a:gd name="connsiteX24" fmla="*/ 2645446 w 3026446"/>
              <a:gd name="connsiteY24" fmla="*/ 320273 h 2104623"/>
              <a:gd name="connsiteX25" fmla="*/ 2543846 w 3026446"/>
              <a:gd name="connsiteY25" fmla="*/ 307573 h 2104623"/>
              <a:gd name="connsiteX26" fmla="*/ 2429546 w 3026446"/>
              <a:gd name="connsiteY26" fmla="*/ 282173 h 2104623"/>
              <a:gd name="connsiteX27" fmla="*/ 2366046 w 3026446"/>
              <a:gd name="connsiteY27" fmla="*/ 256773 h 2104623"/>
              <a:gd name="connsiteX28" fmla="*/ 2200946 w 3026446"/>
              <a:gd name="connsiteY28" fmla="*/ 231373 h 2104623"/>
              <a:gd name="connsiteX29" fmla="*/ 2137446 w 3026446"/>
              <a:gd name="connsiteY29" fmla="*/ 218673 h 2104623"/>
              <a:gd name="connsiteX30" fmla="*/ 2086646 w 3026446"/>
              <a:gd name="connsiteY30" fmla="*/ 205973 h 2104623"/>
              <a:gd name="connsiteX31" fmla="*/ 1946946 w 3026446"/>
              <a:gd name="connsiteY31" fmla="*/ 180573 h 2104623"/>
              <a:gd name="connsiteX32" fmla="*/ 1883446 w 3026446"/>
              <a:gd name="connsiteY32" fmla="*/ 167873 h 2104623"/>
              <a:gd name="connsiteX33" fmla="*/ 1731046 w 3026446"/>
              <a:gd name="connsiteY33" fmla="*/ 142473 h 2104623"/>
              <a:gd name="connsiteX34" fmla="*/ 1565946 w 3026446"/>
              <a:gd name="connsiteY34" fmla="*/ 129773 h 2104623"/>
              <a:gd name="connsiteX35" fmla="*/ 1400846 w 3026446"/>
              <a:gd name="connsiteY35" fmla="*/ 91673 h 2104623"/>
              <a:gd name="connsiteX36" fmla="*/ 1311946 w 3026446"/>
              <a:gd name="connsiteY36" fmla="*/ 78973 h 2104623"/>
              <a:gd name="connsiteX37" fmla="*/ 1235746 w 3026446"/>
              <a:gd name="connsiteY37" fmla="*/ 66273 h 2104623"/>
              <a:gd name="connsiteX38" fmla="*/ 1096046 w 3026446"/>
              <a:gd name="connsiteY38" fmla="*/ 53573 h 2104623"/>
              <a:gd name="connsiteX39" fmla="*/ 981746 w 3026446"/>
              <a:gd name="connsiteY39" fmla="*/ 28173 h 2104623"/>
              <a:gd name="connsiteX40" fmla="*/ 537246 w 3026446"/>
              <a:gd name="connsiteY40" fmla="*/ 40873 h 2104623"/>
              <a:gd name="connsiteX41" fmla="*/ 410246 w 3026446"/>
              <a:gd name="connsiteY41" fmla="*/ 66273 h 2104623"/>
              <a:gd name="connsiteX42" fmla="*/ 67346 w 3026446"/>
              <a:gd name="connsiteY42"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581946 w 3026446"/>
              <a:gd name="connsiteY5" fmla="*/ 1450573 h 2104623"/>
              <a:gd name="connsiteX6" fmla="*/ 2670846 w 3026446"/>
              <a:gd name="connsiteY6" fmla="*/ 1374373 h 2104623"/>
              <a:gd name="connsiteX7" fmla="*/ 2708946 w 3026446"/>
              <a:gd name="connsiteY7" fmla="*/ 1298173 h 2104623"/>
              <a:gd name="connsiteX8" fmla="*/ 2747046 w 3026446"/>
              <a:gd name="connsiteY8" fmla="*/ 1285473 h 2104623"/>
              <a:gd name="connsiteX9" fmla="*/ 2772446 w 3026446"/>
              <a:gd name="connsiteY9" fmla="*/ 1221973 h 2104623"/>
              <a:gd name="connsiteX10" fmla="*/ 2785146 w 3026446"/>
              <a:gd name="connsiteY10" fmla="*/ 1183873 h 2104623"/>
              <a:gd name="connsiteX11" fmla="*/ 2861346 w 3026446"/>
              <a:gd name="connsiteY11" fmla="*/ 1094973 h 2104623"/>
              <a:gd name="connsiteX12" fmla="*/ 2912146 w 3026446"/>
              <a:gd name="connsiteY12" fmla="*/ 1044173 h 2104623"/>
              <a:gd name="connsiteX13" fmla="*/ 2937546 w 3026446"/>
              <a:gd name="connsiteY13" fmla="*/ 1006073 h 2104623"/>
              <a:gd name="connsiteX14" fmla="*/ 2975646 w 3026446"/>
              <a:gd name="connsiteY14" fmla="*/ 866373 h 2104623"/>
              <a:gd name="connsiteX15" fmla="*/ 3001046 w 3026446"/>
              <a:gd name="connsiteY15" fmla="*/ 828273 h 2104623"/>
              <a:gd name="connsiteX16" fmla="*/ 3026446 w 3026446"/>
              <a:gd name="connsiteY16" fmla="*/ 726673 h 2104623"/>
              <a:gd name="connsiteX17" fmla="*/ 3001046 w 3026446"/>
              <a:gd name="connsiteY17" fmla="*/ 510773 h 2104623"/>
              <a:gd name="connsiteX18" fmla="*/ 2975646 w 3026446"/>
              <a:gd name="connsiteY18" fmla="*/ 472673 h 2104623"/>
              <a:gd name="connsiteX19" fmla="*/ 2937546 w 3026446"/>
              <a:gd name="connsiteY19" fmla="*/ 459973 h 2104623"/>
              <a:gd name="connsiteX20" fmla="*/ 2912146 w 3026446"/>
              <a:gd name="connsiteY20" fmla="*/ 421873 h 2104623"/>
              <a:gd name="connsiteX21" fmla="*/ 2810546 w 3026446"/>
              <a:gd name="connsiteY21" fmla="*/ 383773 h 2104623"/>
              <a:gd name="connsiteX22" fmla="*/ 2772446 w 3026446"/>
              <a:gd name="connsiteY22" fmla="*/ 371073 h 2104623"/>
              <a:gd name="connsiteX23" fmla="*/ 2645446 w 3026446"/>
              <a:gd name="connsiteY23" fmla="*/ 320273 h 2104623"/>
              <a:gd name="connsiteX24" fmla="*/ 2543846 w 3026446"/>
              <a:gd name="connsiteY24" fmla="*/ 307573 h 2104623"/>
              <a:gd name="connsiteX25" fmla="*/ 2429546 w 3026446"/>
              <a:gd name="connsiteY25" fmla="*/ 282173 h 2104623"/>
              <a:gd name="connsiteX26" fmla="*/ 2366046 w 3026446"/>
              <a:gd name="connsiteY26" fmla="*/ 256773 h 2104623"/>
              <a:gd name="connsiteX27" fmla="*/ 2200946 w 3026446"/>
              <a:gd name="connsiteY27" fmla="*/ 231373 h 2104623"/>
              <a:gd name="connsiteX28" fmla="*/ 2137446 w 3026446"/>
              <a:gd name="connsiteY28" fmla="*/ 218673 h 2104623"/>
              <a:gd name="connsiteX29" fmla="*/ 2086646 w 3026446"/>
              <a:gd name="connsiteY29" fmla="*/ 205973 h 2104623"/>
              <a:gd name="connsiteX30" fmla="*/ 1946946 w 3026446"/>
              <a:gd name="connsiteY30" fmla="*/ 180573 h 2104623"/>
              <a:gd name="connsiteX31" fmla="*/ 1883446 w 3026446"/>
              <a:gd name="connsiteY31" fmla="*/ 167873 h 2104623"/>
              <a:gd name="connsiteX32" fmla="*/ 1731046 w 3026446"/>
              <a:gd name="connsiteY32" fmla="*/ 142473 h 2104623"/>
              <a:gd name="connsiteX33" fmla="*/ 1565946 w 3026446"/>
              <a:gd name="connsiteY33" fmla="*/ 129773 h 2104623"/>
              <a:gd name="connsiteX34" fmla="*/ 1400846 w 3026446"/>
              <a:gd name="connsiteY34" fmla="*/ 91673 h 2104623"/>
              <a:gd name="connsiteX35" fmla="*/ 1311946 w 3026446"/>
              <a:gd name="connsiteY35" fmla="*/ 78973 h 2104623"/>
              <a:gd name="connsiteX36" fmla="*/ 1235746 w 3026446"/>
              <a:gd name="connsiteY36" fmla="*/ 66273 h 2104623"/>
              <a:gd name="connsiteX37" fmla="*/ 1096046 w 3026446"/>
              <a:gd name="connsiteY37" fmla="*/ 53573 h 2104623"/>
              <a:gd name="connsiteX38" fmla="*/ 981746 w 3026446"/>
              <a:gd name="connsiteY38" fmla="*/ 28173 h 2104623"/>
              <a:gd name="connsiteX39" fmla="*/ 537246 w 3026446"/>
              <a:gd name="connsiteY39" fmla="*/ 40873 h 2104623"/>
              <a:gd name="connsiteX40" fmla="*/ 410246 w 3026446"/>
              <a:gd name="connsiteY40" fmla="*/ 66273 h 2104623"/>
              <a:gd name="connsiteX41" fmla="*/ 67346 w 3026446"/>
              <a:gd name="connsiteY41"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670846 w 3026446"/>
              <a:gd name="connsiteY5" fmla="*/ 1374373 h 2104623"/>
              <a:gd name="connsiteX6" fmla="*/ 2708946 w 3026446"/>
              <a:gd name="connsiteY6" fmla="*/ 1298173 h 2104623"/>
              <a:gd name="connsiteX7" fmla="*/ 2747046 w 3026446"/>
              <a:gd name="connsiteY7" fmla="*/ 1285473 h 2104623"/>
              <a:gd name="connsiteX8" fmla="*/ 2772446 w 3026446"/>
              <a:gd name="connsiteY8" fmla="*/ 1221973 h 2104623"/>
              <a:gd name="connsiteX9" fmla="*/ 2785146 w 3026446"/>
              <a:gd name="connsiteY9" fmla="*/ 1183873 h 2104623"/>
              <a:gd name="connsiteX10" fmla="*/ 2861346 w 3026446"/>
              <a:gd name="connsiteY10" fmla="*/ 1094973 h 2104623"/>
              <a:gd name="connsiteX11" fmla="*/ 2912146 w 3026446"/>
              <a:gd name="connsiteY11" fmla="*/ 1044173 h 2104623"/>
              <a:gd name="connsiteX12" fmla="*/ 2937546 w 3026446"/>
              <a:gd name="connsiteY12" fmla="*/ 1006073 h 2104623"/>
              <a:gd name="connsiteX13" fmla="*/ 2975646 w 3026446"/>
              <a:gd name="connsiteY13" fmla="*/ 866373 h 2104623"/>
              <a:gd name="connsiteX14" fmla="*/ 3001046 w 3026446"/>
              <a:gd name="connsiteY14" fmla="*/ 828273 h 2104623"/>
              <a:gd name="connsiteX15" fmla="*/ 3026446 w 3026446"/>
              <a:gd name="connsiteY15" fmla="*/ 726673 h 2104623"/>
              <a:gd name="connsiteX16" fmla="*/ 3001046 w 3026446"/>
              <a:gd name="connsiteY16" fmla="*/ 510773 h 2104623"/>
              <a:gd name="connsiteX17" fmla="*/ 2975646 w 3026446"/>
              <a:gd name="connsiteY17" fmla="*/ 472673 h 2104623"/>
              <a:gd name="connsiteX18" fmla="*/ 2937546 w 3026446"/>
              <a:gd name="connsiteY18" fmla="*/ 459973 h 2104623"/>
              <a:gd name="connsiteX19" fmla="*/ 2912146 w 3026446"/>
              <a:gd name="connsiteY19" fmla="*/ 421873 h 2104623"/>
              <a:gd name="connsiteX20" fmla="*/ 2810546 w 3026446"/>
              <a:gd name="connsiteY20" fmla="*/ 383773 h 2104623"/>
              <a:gd name="connsiteX21" fmla="*/ 2772446 w 3026446"/>
              <a:gd name="connsiteY21" fmla="*/ 371073 h 2104623"/>
              <a:gd name="connsiteX22" fmla="*/ 2645446 w 3026446"/>
              <a:gd name="connsiteY22" fmla="*/ 320273 h 2104623"/>
              <a:gd name="connsiteX23" fmla="*/ 2543846 w 3026446"/>
              <a:gd name="connsiteY23" fmla="*/ 307573 h 2104623"/>
              <a:gd name="connsiteX24" fmla="*/ 2429546 w 3026446"/>
              <a:gd name="connsiteY24" fmla="*/ 282173 h 2104623"/>
              <a:gd name="connsiteX25" fmla="*/ 2366046 w 3026446"/>
              <a:gd name="connsiteY25" fmla="*/ 256773 h 2104623"/>
              <a:gd name="connsiteX26" fmla="*/ 2200946 w 3026446"/>
              <a:gd name="connsiteY26" fmla="*/ 231373 h 2104623"/>
              <a:gd name="connsiteX27" fmla="*/ 2137446 w 3026446"/>
              <a:gd name="connsiteY27" fmla="*/ 218673 h 2104623"/>
              <a:gd name="connsiteX28" fmla="*/ 2086646 w 3026446"/>
              <a:gd name="connsiteY28" fmla="*/ 205973 h 2104623"/>
              <a:gd name="connsiteX29" fmla="*/ 1946946 w 3026446"/>
              <a:gd name="connsiteY29" fmla="*/ 180573 h 2104623"/>
              <a:gd name="connsiteX30" fmla="*/ 1883446 w 3026446"/>
              <a:gd name="connsiteY30" fmla="*/ 167873 h 2104623"/>
              <a:gd name="connsiteX31" fmla="*/ 1731046 w 3026446"/>
              <a:gd name="connsiteY31" fmla="*/ 142473 h 2104623"/>
              <a:gd name="connsiteX32" fmla="*/ 1565946 w 3026446"/>
              <a:gd name="connsiteY32" fmla="*/ 129773 h 2104623"/>
              <a:gd name="connsiteX33" fmla="*/ 1400846 w 3026446"/>
              <a:gd name="connsiteY33" fmla="*/ 91673 h 2104623"/>
              <a:gd name="connsiteX34" fmla="*/ 1311946 w 3026446"/>
              <a:gd name="connsiteY34" fmla="*/ 78973 h 2104623"/>
              <a:gd name="connsiteX35" fmla="*/ 1235746 w 3026446"/>
              <a:gd name="connsiteY35" fmla="*/ 66273 h 2104623"/>
              <a:gd name="connsiteX36" fmla="*/ 1096046 w 3026446"/>
              <a:gd name="connsiteY36" fmla="*/ 53573 h 2104623"/>
              <a:gd name="connsiteX37" fmla="*/ 981746 w 3026446"/>
              <a:gd name="connsiteY37" fmla="*/ 28173 h 2104623"/>
              <a:gd name="connsiteX38" fmla="*/ 537246 w 3026446"/>
              <a:gd name="connsiteY38" fmla="*/ 40873 h 2104623"/>
              <a:gd name="connsiteX39" fmla="*/ 410246 w 3026446"/>
              <a:gd name="connsiteY39" fmla="*/ 66273 h 2104623"/>
              <a:gd name="connsiteX40" fmla="*/ 67346 w 3026446"/>
              <a:gd name="connsiteY40"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778796 w 3026446"/>
              <a:gd name="connsiteY5" fmla="*/ 1431523 h 2104623"/>
              <a:gd name="connsiteX6" fmla="*/ 2708946 w 3026446"/>
              <a:gd name="connsiteY6" fmla="*/ 1298173 h 2104623"/>
              <a:gd name="connsiteX7" fmla="*/ 2747046 w 3026446"/>
              <a:gd name="connsiteY7" fmla="*/ 1285473 h 2104623"/>
              <a:gd name="connsiteX8" fmla="*/ 2772446 w 3026446"/>
              <a:gd name="connsiteY8" fmla="*/ 1221973 h 2104623"/>
              <a:gd name="connsiteX9" fmla="*/ 2785146 w 3026446"/>
              <a:gd name="connsiteY9" fmla="*/ 1183873 h 2104623"/>
              <a:gd name="connsiteX10" fmla="*/ 2861346 w 3026446"/>
              <a:gd name="connsiteY10" fmla="*/ 1094973 h 2104623"/>
              <a:gd name="connsiteX11" fmla="*/ 2912146 w 3026446"/>
              <a:gd name="connsiteY11" fmla="*/ 1044173 h 2104623"/>
              <a:gd name="connsiteX12" fmla="*/ 2937546 w 3026446"/>
              <a:gd name="connsiteY12" fmla="*/ 1006073 h 2104623"/>
              <a:gd name="connsiteX13" fmla="*/ 2975646 w 3026446"/>
              <a:gd name="connsiteY13" fmla="*/ 866373 h 2104623"/>
              <a:gd name="connsiteX14" fmla="*/ 3001046 w 3026446"/>
              <a:gd name="connsiteY14" fmla="*/ 828273 h 2104623"/>
              <a:gd name="connsiteX15" fmla="*/ 3026446 w 3026446"/>
              <a:gd name="connsiteY15" fmla="*/ 726673 h 2104623"/>
              <a:gd name="connsiteX16" fmla="*/ 3001046 w 3026446"/>
              <a:gd name="connsiteY16" fmla="*/ 510773 h 2104623"/>
              <a:gd name="connsiteX17" fmla="*/ 2975646 w 3026446"/>
              <a:gd name="connsiteY17" fmla="*/ 472673 h 2104623"/>
              <a:gd name="connsiteX18" fmla="*/ 2937546 w 3026446"/>
              <a:gd name="connsiteY18" fmla="*/ 459973 h 2104623"/>
              <a:gd name="connsiteX19" fmla="*/ 2912146 w 3026446"/>
              <a:gd name="connsiteY19" fmla="*/ 421873 h 2104623"/>
              <a:gd name="connsiteX20" fmla="*/ 2810546 w 3026446"/>
              <a:gd name="connsiteY20" fmla="*/ 383773 h 2104623"/>
              <a:gd name="connsiteX21" fmla="*/ 2772446 w 3026446"/>
              <a:gd name="connsiteY21" fmla="*/ 371073 h 2104623"/>
              <a:gd name="connsiteX22" fmla="*/ 2645446 w 3026446"/>
              <a:gd name="connsiteY22" fmla="*/ 320273 h 2104623"/>
              <a:gd name="connsiteX23" fmla="*/ 2543846 w 3026446"/>
              <a:gd name="connsiteY23" fmla="*/ 307573 h 2104623"/>
              <a:gd name="connsiteX24" fmla="*/ 2429546 w 3026446"/>
              <a:gd name="connsiteY24" fmla="*/ 282173 h 2104623"/>
              <a:gd name="connsiteX25" fmla="*/ 2366046 w 3026446"/>
              <a:gd name="connsiteY25" fmla="*/ 256773 h 2104623"/>
              <a:gd name="connsiteX26" fmla="*/ 2200946 w 3026446"/>
              <a:gd name="connsiteY26" fmla="*/ 231373 h 2104623"/>
              <a:gd name="connsiteX27" fmla="*/ 2137446 w 3026446"/>
              <a:gd name="connsiteY27" fmla="*/ 218673 h 2104623"/>
              <a:gd name="connsiteX28" fmla="*/ 2086646 w 3026446"/>
              <a:gd name="connsiteY28" fmla="*/ 205973 h 2104623"/>
              <a:gd name="connsiteX29" fmla="*/ 1946946 w 3026446"/>
              <a:gd name="connsiteY29" fmla="*/ 180573 h 2104623"/>
              <a:gd name="connsiteX30" fmla="*/ 1883446 w 3026446"/>
              <a:gd name="connsiteY30" fmla="*/ 167873 h 2104623"/>
              <a:gd name="connsiteX31" fmla="*/ 1731046 w 3026446"/>
              <a:gd name="connsiteY31" fmla="*/ 142473 h 2104623"/>
              <a:gd name="connsiteX32" fmla="*/ 1565946 w 3026446"/>
              <a:gd name="connsiteY32" fmla="*/ 129773 h 2104623"/>
              <a:gd name="connsiteX33" fmla="*/ 1400846 w 3026446"/>
              <a:gd name="connsiteY33" fmla="*/ 91673 h 2104623"/>
              <a:gd name="connsiteX34" fmla="*/ 1311946 w 3026446"/>
              <a:gd name="connsiteY34" fmla="*/ 78973 h 2104623"/>
              <a:gd name="connsiteX35" fmla="*/ 1235746 w 3026446"/>
              <a:gd name="connsiteY35" fmla="*/ 66273 h 2104623"/>
              <a:gd name="connsiteX36" fmla="*/ 1096046 w 3026446"/>
              <a:gd name="connsiteY36" fmla="*/ 53573 h 2104623"/>
              <a:gd name="connsiteX37" fmla="*/ 981746 w 3026446"/>
              <a:gd name="connsiteY37" fmla="*/ 28173 h 2104623"/>
              <a:gd name="connsiteX38" fmla="*/ 537246 w 3026446"/>
              <a:gd name="connsiteY38" fmla="*/ 40873 h 2104623"/>
              <a:gd name="connsiteX39" fmla="*/ 410246 w 3026446"/>
              <a:gd name="connsiteY39" fmla="*/ 66273 h 2104623"/>
              <a:gd name="connsiteX40" fmla="*/ 67346 w 3026446"/>
              <a:gd name="connsiteY40"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778796 w 3026446"/>
              <a:gd name="connsiteY5" fmla="*/ 1431523 h 2104623"/>
              <a:gd name="connsiteX6" fmla="*/ 2747046 w 3026446"/>
              <a:gd name="connsiteY6" fmla="*/ 1285473 h 2104623"/>
              <a:gd name="connsiteX7" fmla="*/ 2772446 w 3026446"/>
              <a:gd name="connsiteY7" fmla="*/ 1221973 h 2104623"/>
              <a:gd name="connsiteX8" fmla="*/ 2785146 w 3026446"/>
              <a:gd name="connsiteY8" fmla="*/ 1183873 h 2104623"/>
              <a:gd name="connsiteX9" fmla="*/ 2861346 w 3026446"/>
              <a:gd name="connsiteY9" fmla="*/ 1094973 h 2104623"/>
              <a:gd name="connsiteX10" fmla="*/ 2912146 w 3026446"/>
              <a:gd name="connsiteY10" fmla="*/ 1044173 h 2104623"/>
              <a:gd name="connsiteX11" fmla="*/ 2937546 w 3026446"/>
              <a:gd name="connsiteY11" fmla="*/ 1006073 h 2104623"/>
              <a:gd name="connsiteX12" fmla="*/ 2975646 w 3026446"/>
              <a:gd name="connsiteY12" fmla="*/ 866373 h 2104623"/>
              <a:gd name="connsiteX13" fmla="*/ 3001046 w 3026446"/>
              <a:gd name="connsiteY13" fmla="*/ 828273 h 2104623"/>
              <a:gd name="connsiteX14" fmla="*/ 3026446 w 3026446"/>
              <a:gd name="connsiteY14" fmla="*/ 726673 h 2104623"/>
              <a:gd name="connsiteX15" fmla="*/ 3001046 w 3026446"/>
              <a:gd name="connsiteY15" fmla="*/ 510773 h 2104623"/>
              <a:gd name="connsiteX16" fmla="*/ 2975646 w 3026446"/>
              <a:gd name="connsiteY16" fmla="*/ 472673 h 2104623"/>
              <a:gd name="connsiteX17" fmla="*/ 2937546 w 3026446"/>
              <a:gd name="connsiteY17" fmla="*/ 459973 h 2104623"/>
              <a:gd name="connsiteX18" fmla="*/ 2912146 w 3026446"/>
              <a:gd name="connsiteY18" fmla="*/ 421873 h 2104623"/>
              <a:gd name="connsiteX19" fmla="*/ 2810546 w 3026446"/>
              <a:gd name="connsiteY19" fmla="*/ 383773 h 2104623"/>
              <a:gd name="connsiteX20" fmla="*/ 2772446 w 3026446"/>
              <a:gd name="connsiteY20" fmla="*/ 371073 h 2104623"/>
              <a:gd name="connsiteX21" fmla="*/ 2645446 w 3026446"/>
              <a:gd name="connsiteY21" fmla="*/ 320273 h 2104623"/>
              <a:gd name="connsiteX22" fmla="*/ 2543846 w 3026446"/>
              <a:gd name="connsiteY22" fmla="*/ 307573 h 2104623"/>
              <a:gd name="connsiteX23" fmla="*/ 2429546 w 3026446"/>
              <a:gd name="connsiteY23" fmla="*/ 282173 h 2104623"/>
              <a:gd name="connsiteX24" fmla="*/ 2366046 w 3026446"/>
              <a:gd name="connsiteY24" fmla="*/ 256773 h 2104623"/>
              <a:gd name="connsiteX25" fmla="*/ 2200946 w 3026446"/>
              <a:gd name="connsiteY25" fmla="*/ 231373 h 2104623"/>
              <a:gd name="connsiteX26" fmla="*/ 2137446 w 3026446"/>
              <a:gd name="connsiteY26" fmla="*/ 218673 h 2104623"/>
              <a:gd name="connsiteX27" fmla="*/ 2086646 w 3026446"/>
              <a:gd name="connsiteY27" fmla="*/ 205973 h 2104623"/>
              <a:gd name="connsiteX28" fmla="*/ 1946946 w 3026446"/>
              <a:gd name="connsiteY28" fmla="*/ 180573 h 2104623"/>
              <a:gd name="connsiteX29" fmla="*/ 1883446 w 3026446"/>
              <a:gd name="connsiteY29" fmla="*/ 167873 h 2104623"/>
              <a:gd name="connsiteX30" fmla="*/ 1731046 w 3026446"/>
              <a:gd name="connsiteY30" fmla="*/ 142473 h 2104623"/>
              <a:gd name="connsiteX31" fmla="*/ 1565946 w 3026446"/>
              <a:gd name="connsiteY31" fmla="*/ 129773 h 2104623"/>
              <a:gd name="connsiteX32" fmla="*/ 1400846 w 3026446"/>
              <a:gd name="connsiteY32" fmla="*/ 91673 h 2104623"/>
              <a:gd name="connsiteX33" fmla="*/ 1311946 w 3026446"/>
              <a:gd name="connsiteY33" fmla="*/ 78973 h 2104623"/>
              <a:gd name="connsiteX34" fmla="*/ 1235746 w 3026446"/>
              <a:gd name="connsiteY34" fmla="*/ 66273 h 2104623"/>
              <a:gd name="connsiteX35" fmla="*/ 1096046 w 3026446"/>
              <a:gd name="connsiteY35" fmla="*/ 53573 h 2104623"/>
              <a:gd name="connsiteX36" fmla="*/ 981746 w 3026446"/>
              <a:gd name="connsiteY36" fmla="*/ 28173 h 2104623"/>
              <a:gd name="connsiteX37" fmla="*/ 537246 w 3026446"/>
              <a:gd name="connsiteY37" fmla="*/ 40873 h 2104623"/>
              <a:gd name="connsiteX38" fmla="*/ 410246 w 3026446"/>
              <a:gd name="connsiteY38" fmla="*/ 66273 h 2104623"/>
              <a:gd name="connsiteX39" fmla="*/ 67346 w 3026446"/>
              <a:gd name="connsiteY39"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778796 w 3026446"/>
              <a:gd name="connsiteY5" fmla="*/ 1431523 h 2104623"/>
              <a:gd name="connsiteX6" fmla="*/ 2772446 w 3026446"/>
              <a:gd name="connsiteY6" fmla="*/ 1221973 h 2104623"/>
              <a:gd name="connsiteX7" fmla="*/ 2785146 w 3026446"/>
              <a:gd name="connsiteY7" fmla="*/ 1183873 h 2104623"/>
              <a:gd name="connsiteX8" fmla="*/ 2861346 w 3026446"/>
              <a:gd name="connsiteY8" fmla="*/ 1094973 h 2104623"/>
              <a:gd name="connsiteX9" fmla="*/ 2912146 w 3026446"/>
              <a:gd name="connsiteY9" fmla="*/ 1044173 h 2104623"/>
              <a:gd name="connsiteX10" fmla="*/ 2937546 w 3026446"/>
              <a:gd name="connsiteY10" fmla="*/ 1006073 h 2104623"/>
              <a:gd name="connsiteX11" fmla="*/ 2975646 w 3026446"/>
              <a:gd name="connsiteY11" fmla="*/ 866373 h 2104623"/>
              <a:gd name="connsiteX12" fmla="*/ 3001046 w 3026446"/>
              <a:gd name="connsiteY12" fmla="*/ 828273 h 2104623"/>
              <a:gd name="connsiteX13" fmla="*/ 3026446 w 3026446"/>
              <a:gd name="connsiteY13" fmla="*/ 726673 h 2104623"/>
              <a:gd name="connsiteX14" fmla="*/ 3001046 w 3026446"/>
              <a:gd name="connsiteY14" fmla="*/ 510773 h 2104623"/>
              <a:gd name="connsiteX15" fmla="*/ 2975646 w 3026446"/>
              <a:gd name="connsiteY15" fmla="*/ 472673 h 2104623"/>
              <a:gd name="connsiteX16" fmla="*/ 2937546 w 3026446"/>
              <a:gd name="connsiteY16" fmla="*/ 459973 h 2104623"/>
              <a:gd name="connsiteX17" fmla="*/ 2912146 w 3026446"/>
              <a:gd name="connsiteY17" fmla="*/ 421873 h 2104623"/>
              <a:gd name="connsiteX18" fmla="*/ 2810546 w 3026446"/>
              <a:gd name="connsiteY18" fmla="*/ 383773 h 2104623"/>
              <a:gd name="connsiteX19" fmla="*/ 2772446 w 3026446"/>
              <a:gd name="connsiteY19" fmla="*/ 371073 h 2104623"/>
              <a:gd name="connsiteX20" fmla="*/ 2645446 w 3026446"/>
              <a:gd name="connsiteY20" fmla="*/ 320273 h 2104623"/>
              <a:gd name="connsiteX21" fmla="*/ 2543846 w 3026446"/>
              <a:gd name="connsiteY21" fmla="*/ 307573 h 2104623"/>
              <a:gd name="connsiteX22" fmla="*/ 2429546 w 3026446"/>
              <a:gd name="connsiteY22" fmla="*/ 282173 h 2104623"/>
              <a:gd name="connsiteX23" fmla="*/ 2366046 w 3026446"/>
              <a:gd name="connsiteY23" fmla="*/ 256773 h 2104623"/>
              <a:gd name="connsiteX24" fmla="*/ 2200946 w 3026446"/>
              <a:gd name="connsiteY24" fmla="*/ 231373 h 2104623"/>
              <a:gd name="connsiteX25" fmla="*/ 2137446 w 3026446"/>
              <a:gd name="connsiteY25" fmla="*/ 218673 h 2104623"/>
              <a:gd name="connsiteX26" fmla="*/ 2086646 w 3026446"/>
              <a:gd name="connsiteY26" fmla="*/ 205973 h 2104623"/>
              <a:gd name="connsiteX27" fmla="*/ 1946946 w 3026446"/>
              <a:gd name="connsiteY27" fmla="*/ 180573 h 2104623"/>
              <a:gd name="connsiteX28" fmla="*/ 1883446 w 3026446"/>
              <a:gd name="connsiteY28" fmla="*/ 167873 h 2104623"/>
              <a:gd name="connsiteX29" fmla="*/ 1731046 w 3026446"/>
              <a:gd name="connsiteY29" fmla="*/ 142473 h 2104623"/>
              <a:gd name="connsiteX30" fmla="*/ 1565946 w 3026446"/>
              <a:gd name="connsiteY30" fmla="*/ 129773 h 2104623"/>
              <a:gd name="connsiteX31" fmla="*/ 1400846 w 3026446"/>
              <a:gd name="connsiteY31" fmla="*/ 91673 h 2104623"/>
              <a:gd name="connsiteX32" fmla="*/ 1311946 w 3026446"/>
              <a:gd name="connsiteY32" fmla="*/ 78973 h 2104623"/>
              <a:gd name="connsiteX33" fmla="*/ 1235746 w 3026446"/>
              <a:gd name="connsiteY33" fmla="*/ 66273 h 2104623"/>
              <a:gd name="connsiteX34" fmla="*/ 1096046 w 3026446"/>
              <a:gd name="connsiteY34" fmla="*/ 53573 h 2104623"/>
              <a:gd name="connsiteX35" fmla="*/ 981746 w 3026446"/>
              <a:gd name="connsiteY35" fmla="*/ 28173 h 2104623"/>
              <a:gd name="connsiteX36" fmla="*/ 537246 w 3026446"/>
              <a:gd name="connsiteY36" fmla="*/ 40873 h 2104623"/>
              <a:gd name="connsiteX37" fmla="*/ 410246 w 3026446"/>
              <a:gd name="connsiteY37" fmla="*/ 66273 h 2104623"/>
              <a:gd name="connsiteX38" fmla="*/ 67346 w 3026446"/>
              <a:gd name="connsiteY38"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778796 w 3026446"/>
              <a:gd name="connsiteY5" fmla="*/ 1431523 h 2104623"/>
              <a:gd name="connsiteX6" fmla="*/ 2785146 w 3026446"/>
              <a:gd name="connsiteY6" fmla="*/ 1183873 h 2104623"/>
              <a:gd name="connsiteX7" fmla="*/ 2861346 w 3026446"/>
              <a:gd name="connsiteY7" fmla="*/ 1094973 h 2104623"/>
              <a:gd name="connsiteX8" fmla="*/ 2912146 w 3026446"/>
              <a:gd name="connsiteY8" fmla="*/ 1044173 h 2104623"/>
              <a:gd name="connsiteX9" fmla="*/ 2937546 w 3026446"/>
              <a:gd name="connsiteY9" fmla="*/ 1006073 h 2104623"/>
              <a:gd name="connsiteX10" fmla="*/ 2975646 w 3026446"/>
              <a:gd name="connsiteY10" fmla="*/ 866373 h 2104623"/>
              <a:gd name="connsiteX11" fmla="*/ 3001046 w 3026446"/>
              <a:gd name="connsiteY11" fmla="*/ 828273 h 2104623"/>
              <a:gd name="connsiteX12" fmla="*/ 3026446 w 3026446"/>
              <a:gd name="connsiteY12" fmla="*/ 726673 h 2104623"/>
              <a:gd name="connsiteX13" fmla="*/ 3001046 w 3026446"/>
              <a:gd name="connsiteY13" fmla="*/ 510773 h 2104623"/>
              <a:gd name="connsiteX14" fmla="*/ 2975646 w 3026446"/>
              <a:gd name="connsiteY14" fmla="*/ 472673 h 2104623"/>
              <a:gd name="connsiteX15" fmla="*/ 2937546 w 3026446"/>
              <a:gd name="connsiteY15" fmla="*/ 459973 h 2104623"/>
              <a:gd name="connsiteX16" fmla="*/ 2912146 w 3026446"/>
              <a:gd name="connsiteY16" fmla="*/ 421873 h 2104623"/>
              <a:gd name="connsiteX17" fmla="*/ 2810546 w 3026446"/>
              <a:gd name="connsiteY17" fmla="*/ 383773 h 2104623"/>
              <a:gd name="connsiteX18" fmla="*/ 2772446 w 3026446"/>
              <a:gd name="connsiteY18" fmla="*/ 371073 h 2104623"/>
              <a:gd name="connsiteX19" fmla="*/ 2645446 w 3026446"/>
              <a:gd name="connsiteY19" fmla="*/ 320273 h 2104623"/>
              <a:gd name="connsiteX20" fmla="*/ 2543846 w 3026446"/>
              <a:gd name="connsiteY20" fmla="*/ 307573 h 2104623"/>
              <a:gd name="connsiteX21" fmla="*/ 2429546 w 3026446"/>
              <a:gd name="connsiteY21" fmla="*/ 282173 h 2104623"/>
              <a:gd name="connsiteX22" fmla="*/ 2366046 w 3026446"/>
              <a:gd name="connsiteY22" fmla="*/ 256773 h 2104623"/>
              <a:gd name="connsiteX23" fmla="*/ 2200946 w 3026446"/>
              <a:gd name="connsiteY23" fmla="*/ 231373 h 2104623"/>
              <a:gd name="connsiteX24" fmla="*/ 2137446 w 3026446"/>
              <a:gd name="connsiteY24" fmla="*/ 218673 h 2104623"/>
              <a:gd name="connsiteX25" fmla="*/ 2086646 w 3026446"/>
              <a:gd name="connsiteY25" fmla="*/ 205973 h 2104623"/>
              <a:gd name="connsiteX26" fmla="*/ 1946946 w 3026446"/>
              <a:gd name="connsiteY26" fmla="*/ 180573 h 2104623"/>
              <a:gd name="connsiteX27" fmla="*/ 1883446 w 3026446"/>
              <a:gd name="connsiteY27" fmla="*/ 167873 h 2104623"/>
              <a:gd name="connsiteX28" fmla="*/ 1731046 w 3026446"/>
              <a:gd name="connsiteY28" fmla="*/ 142473 h 2104623"/>
              <a:gd name="connsiteX29" fmla="*/ 1565946 w 3026446"/>
              <a:gd name="connsiteY29" fmla="*/ 129773 h 2104623"/>
              <a:gd name="connsiteX30" fmla="*/ 1400846 w 3026446"/>
              <a:gd name="connsiteY30" fmla="*/ 91673 h 2104623"/>
              <a:gd name="connsiteX31" fmla="*/ 1311946 w 3026446"/>
              <a:gd name="connsiteY31" fmla="*/ 78973 h 2104623"/>
              <a:gd name="connsiteX32" fmla="*/ 1235746 w 3026446"/>
              <a:gd name="connsiteY32" fmla="*/ 66273 h 2104623"/>
              <a:gd name="connsiteX33" fmla="*/ 1096046 w 3026446"/>
              <a:gd name="connsiteY33" fmla="*/ 53573 h 2104623"/>
              <a:gd name="connsiteX34" fmla="*/ 981746 w 3026446"/>
              <a:gd name="connsiteY34" fmla="*/ 28173 h 2104623"/>
              <a:gd name="connsiteX35" fmla="*/ 537246 w 3026446"/>
              <a:gd name="connsiteY35" fmla="*/ 40873 h 2104623"/>
              <a:gd name="connsiteX36" fmla="*/ 410246 w 3026446"/>
              <a:gd name="connsiteY36" fmla="*/ 66273 h 2104623"/>
              <a:gd name="connsiteX37" fmla="*/ 67346 w 3026446"/>
              <a:gd name="connsiteY37"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778796 w 3026446"/>
              <a:gd name="connsiteY5" fmla="*/ 1431523 h 2104623"/>
              <a:gd name="connsiteX6" fmla="*/ 2861346 w 3026446"/>
              <a:gd name="connsiteY6" fmla="*/ 1094973 h 2104623"/>
              <a:gd name="connsiteX7" fmla="*/ 2912146 w 3026446"/>
              <a:gd name="connsiteY7" fmla="*/ 1044173 h 2104623"/>
              <a:gd name="connsiteX8" fmla="*/ 2937546 w 3026446"/>
              <a:gd name="connsiteY8" fmla="*/ 1006073 h 2104623"/>
              <a:gd name="connsiteX9" fmla="*/ 2975646 w 3026446"/>
              <a:gd name="connsiteY9" fmla="*/ 866373 h 2104623"/>
              <a:gd name="connsiteX10" fmla="*/ 3001046 w 3026446"/>
              <a:gd name="connsiteY10" fmla="*/ 828273 h 2104623"/>
              <a:gd name="connsiteX11" fmla="*/ 3026446 w 3026446"/>
              <a:gd name="connsiteY11" fmla="*/ 726673 h 2104623"/>
              <a:gd name="connsiteX12" fmla="*/ 3001046 w 3026446"/>
              <a:gd name="connsiteY12" fmla="*/ 510773 h 2104623"/>
              <a:gd name="connsiteX13" fmla="*/ 2975646 w 3026446"/>
              <a:gd name="connsiteY13" fmla="*/ 472673 h 2104623"/>
              <a:gd name="connsiteX14" fmla="*/ 2937546 w 3026446"/>
              <a:gd name="connsiteY14" fmla="*/ 459973 h 2104623"/>
              <a:gd name="connsiteX15" fmla="*/ 2912146 w 3026446"/>
              <a:gd name="connsiteY15" fmla="*/ 421873 h 2104623"/>
              <a:gd name="connsiteX16" fmla="*/ 2810546 w 3026446"/>
              <a:gd name="connsiteY16" fmla="*/ 383773 h 2104623"/>
              <a:gd name="connsiteX17" fmla="*/ 2772446 w 3026446"/>
              <a:gd name="connsiteY17" fmla="*/ 371073 h 2104623"/>
              <a:gd name="connsiteX18" fmla="*/ 2645446 w 3026446"/>
              <a:gd name="connsiteY18" fmla="*/ 320273 h 2104623"/>
              <a:gd name="connsiteX19" fmla="*/ 2543846 w 3026446"/>
              <a:gd name="connsiteY19" fmla="*/ 307573 h 2104623"/>
              <a:gd name="connsiteX20" fmla="*/ 2429546 w 3026446"/>
              <a:gd name="connsiteY20" fmla="*/ 282173 h 2104623"/>
              <a:gd name="connsiteX21" fmla="*/ 2366046 w 3026446"/>
              <a:gd name="connsiteY21" fmla="*/ 256773 h 2104623"/>
              <a:gd name="connsiteX22" fmla="*/ 2200946 w 3026446"/>
              <a:gd name="connsiteY22" fmla="*/ 231373 h 2104623"/>
              <a:gd name="connsiteX23" fmla="*/ 2137446 w 3026446"/>
              <a:gd name="connsiteY23" fmla="*/ 218673 h 2104623"/>
              <a:gd name="connsiteX24" fmla="*/ 2086646 w 3026446"/>
              <a:gd name="connsiteY24" fmla="*/ 205973 h 2104623"/>
              <a:gd name="connsiteX25" fmla="*/ 1946946 w 3026446"/>
              <a:gd name="connsiteY25" fmla="*/ 180573 h 2104623"/>
              <a:gd name="connsiteX26" fmla="*/ 1883446 w 3026446"/>
              <a:gd name="connsiteY26" fmla="*/ 167873 h 2104623"/>
              <a:gd name="connsiteX27" fmla="*/ 1731046 w 3026446"/>
              <a:gd name="connsiteY27" fmla="*/ 142473 h 2104623"/>
              <a:gd name="connsiteX28" fmla="*/ 1565946 w 3026446"/>
              <a:gd name="connsiteY28" fmla="*/ 129773 h 2104623"/>
              <a:gd name="connsiteX29" fmla="*/ 1400846 w 3026446"/>
              <a:gd name="connsiteY29" fmla="*/ 91673 h 2104623"/>
              <a:gd name="connsiteX30" fmla="*/ 1311946 w 3026446"/>
              <a:gd name="connsiteY30" fmla="*/ 78973 h 2104623"/>
              <a:gd name="connsiteX31" fmla="*/ 1235746 w 3026446"/>
              <a:gd name="connsiteY31" fmla="*/ 66273 h 2104623"/>
              <a:gd name="connsiteX32" fmla="*/ 1096046 w 3026446"/>
              <a:gd name="connsiteY32" fmla="*/ 53573 h 2104623"/>
              <a:gd name="connsiteX33" fmla="*/ 981746 w 3026446"/>
              <a:gd name="connsiteY33" fmla="*/ 28173 h 2104623"/>
              <a:gd name="connsiteX34" fmla="*/ 537246 w 3026446"/>
              <a:gd name="connsiteY34" fmla="*/ 40873 h 2104623"/>
              <a:gd name="connsiteX35" fmla="*/ 410246 w 3026446"/>
              <a:gd name="connsiteY35" fmla="*/ 66273 h 2104623"/>
              <a:gd name="connsiteX36" fmla="*/ 67346 w 3026446"/>
              <a:gd name="connsiteY36" fmla="*/ 104373 h 2104623"/>
              <a:gd name="connsiteX0" fmla="*/ 67346 w 3067778"/>
              <a:gd name="connsiteY0" fmla="*/ 104373 h 2104623"/>
              <a:gd name="connsiteX1" fmla="*/ 86396 w 3067778"/>
              <a:gd name="connsiteY1" fmla="*/ 2104623 h 2104623"/>
              <a:gd name="connsiteX2" fmla="*/ 981746 w 3067778"/>
              <a:gd name="connsiteY2" fmla="*/ 1990323 h 2104623"/>
              <a:gd name="connsiteX3" fmla="*/ 1692946 w 3067778"/>
              <a:gd name="connsiteY3" fmla="*/ 1882373 h 2104623"/>
              <a:gd name="connsiteX4" fmla="*/ 2245396 w 3067778"/>
              <a:gd name="connsiteY4" fmla="*/ 1717273 h 2104623"/>
              <a:gd name="connsiteX5" fmla="*/ 2778796 w 3067778"/>
              <a:gd name="connsiteY5" fmla="*/ 1431523 h 2104623"/>
              <a:gd name="connsiteX6" fmla="*/ 3064546 w 3067778"/>
              <a:gd name="connsiteY6" fmla="*/ 1177523 h 2104623"/>
              <a:gd name="connsiteX7" fmla="*/ 2912146 w 3067778"/>
              <a:gd name="connsiteY7" fmla="*/ 1044173 h 2104623"/>
              <a:gd name="connsiteX8" fmla="*/ 2937546 w 3067778"/>
              <a:gd name="connsiteY8" fmla="*/ 1006073 h 2104623"/>
              <a:gd name="connsiteX9" fmla="*/ 2975646 w 3067778"/>
              <a:gd name="connsiteY9" fmla="*/ 866373 h 2104623"/>
              <a:gd name="connsiteX10" fmla="*/ 3001046 w 3067778"/>
              <a:gd name="connsiteY10" fmla="*/ 828273 h 2104623"/>
              <a:gd name="connsiteX11" fmla="*/ 3026446 w 3067778"/>
              <a:gd name="connsiteY11" fmla="*/ 726673 h 2104623"/>
              <a:gd name="connsiteX12" fmla="*/ 3001046 w 3067778"/>
              <a:gd name="connsiteY12" fmla="*/ 510773 h 2104623"/>
              <a:gd name="connsiteX13" fmla="*/ 2975646 w 3067778"/>
              <a:gd name="connsiteY13" fmla="*/ 472673 h 2104623"/>
              <a:gd name="connsiteX14" fmla="*/ 2937546 w 3067778"/>
              <a:gd name="connsiteY14" fmla="*/ 459973 h 2104623"/>
              <a:gd name="connsiteX15" fmla="*/ 2912146 w 3067778"/>
              <a:gd name="connsiteY15" fmla="*/ 421873 h 2104623"/>
              <a:gd name="connsiteX16" fmla="*/ 2810546 w 3067778"/>
              <a:gd name="connsiteY16" fmla="*/ 383773 h 2104623"/>
              <a:gd name="connsiteX17" fmla="*/ 2772446 w 3067778"/>
              <a:gd name="connsiteY17" fmla="*/ 371073 h 2104623"/>
              <a:gd name="connsiteX18" fmla="*/ 2645446 w 3067778"/>
              <a:gd name="connsiteY18" fmla="*/ 320273 h 2104623"/>
              <a:gd name="connsiteX19" fmla="*/ 2543846 w 3067778"/>
              <a:gd name="connsiteY19" fmla="*/ 307573 h 2104623"/>
              <a:gd name="connsiteX20" fmla="*/ 2429546 w 3067778"/>
              <a:gd name="connsiteY20" fmla="*/ 282173 h 2104623"/>
              <a:gd name="connsiteX21" fmla="*/ 2366046 w 3067778"/>
              <a:gd name="connsiteY21" fmla="*/ 256773 h 2104623"/>
              <a:gd name="connsiteX22" fmla="*/ 2200946 w 3067778"/>
              <a:gd name="connsiteY22" fmla="*/ 231373 h 2104623"/>
              <a:gd name="connsiteX23" fmla="*/ 2137446 w 3067778"/>
              <a:gd name="connsiteY23" fmla="*/ 218673 h 2104623"/>
              <a:gd name="connsiteX24" fmla="*/ 2086646 w 3067778"/>
              <a:gd name="connsiteY24" fmla="*/ 205973 h 2104623"/>
              <a:gd name="connsiteX25" fmla="*/ 1946946 w 3067778"/>
              <a:gd name="connsiteY25" fmla="*/ 180573 h 2104623"/>
              <a:gd name="connsiteX26" fmla="*/ 1883446 w 3067778"/>
              <a:gd name="connsiteY26" fmla="*/ 167873 h 2104623"/>
              <a:gd name="connsiteX27" fmla="*/ 1731046 w 3067778"/>
              <a:gd name="connsiteY27" fmla="*/ 142473 h 2104623"/>
              <a:gd name="connsiteX28" fmla="*/ 1565946 w 3067778"/>
              <a:gd name="connsiteY28" fmla="*/ 129773 h 2104623"/>
              <a:gd name="connsiteX29" fmla="*/ 1400846 w 3067778"/>
              <a:gd name="connsiteY29" fmla="*/ 91673 h 2104623"/>
              <a:gd name="connsiteX30" fmla="*/ 1311946 w 3067778"/>
              <a:gd name="connsiteY30" fmla="*/ 78973 h 2104623"/>
              <a:gd name="connsiteX31" fmla="*/ 1235746 w 3067778"/>
              <a:gd name="connsiteY31" fmla="*/ 66273 h 2104623"/>
              <a:gd name="connsiteX32" fmla="*/ 1096046 w 3067778"/>
              <a:gd name="connsiteY32" fmla="*/ 53573 h 2104623"/>
              <a:gd name="connsiteX33" fmla="*/ 981746 w 3067778"/>
              <a:gd name="connsiteY33" fmla="*/ 28173 h 2104623"/>
              <a:gd name="connsiteX34" fmla="*/ 537246 w 3067778"/>
              <a:gd name="connsiteY34" fmla="*/ 40873 h 2104623"/>
              <a:gd name="connsiteX35" fmla="*/ 410246 w 3067778"/>
              <a:gd name="connsiteY35" fmla="*/ 66273 h 2104623"/>
              <a:gd name="connsiteX36" fmla="*/ 67346 w 3067778"/>
              <a:gd name="connsiteY36" fmla="*/ 104373 h 2104623"/>
              <a:gd name="connsiteX0" fmla="*/ 67346 w 3067892"/>
              <a:gd name="connsiteY0" fmla="*/ 104373 h 2104623"/>
              <a:gd name="connsiteX1" fmla="*/ 86396 w 3067892"/>
              <a:gd name="connsiteY1" fmla="*/ 2104623 h 2104623"/>
              <a:gd name="connsiteX2" fmla="*/ 981746 w 3067892"/>
              <a:gd name="connsiteY2" fmla="*/ 1990323 h 2104623"/>
              <a:gd name="connsiteX3" fmla="*/ 1692946 w 3067892"/>
              <a:gd name="connsiteY3" fmla="*/ 1882373 h 2104623"/>
              <a:gd name="connsiteX4" fmla="*/ 2245396 w 3067892"/>
              <a:gd name="connsiteY4" fmla="*/ 1717273 h 2104623"/>
              <a:gd name="connsiteX5" fmla="*/ 2778796 w 3067892"/>
              <a:gd name="connsiteY5" fmla="*/ 1431523 h 2104623"/>
              <a:gd name="connsiteX6" fmla="*/ 3064546 w 3067892"/>
              <a:gd name="connsiteY6" fmla="*/ 1177523 h 2104623"/>
              <a:gd name="connsiteX7" fmla="*/ 2937546 w 3067892"/>
              <a:gd name="connsiteY7" fmla="*/ 1006073 h 2104623"/>
              <a:gd name="connsiteX8" fmla="*/ 2975646 w 3067892"/>
              <a:gd name="connsiteY8" fmla="*/ 866373 h 2104623"/>
              <a:gd name="connsiteX9" fmla="*/ 3001046 w 3067892"/>
              <a:gd name="connsiteY9" fmla="*/ 828273 h 2104623"/>
              <a:gd name="connsiteX10" fmla="*/ 3026446 w 3067892"/>
              <a:gd name="connsiteY10" fmla="*/ 726673 h 2104623"/>
              <a:gd name="connsiteX11" fmla="*/ 3001046 w 3067892"/>
              <a:gd name="connsiteY11" fmla="*/ 510773 h 2104623"/>
              <a:gd name="connsiteX12" fmla="*/ 2975646 w 3067892"/>
              <a:gd name="connsiteY12" fmla="*/ 472673 h 2104623"/>
              <a:gd name="connsiteX13" fmla="*/ 2937546 w 3067892"/>
              <a:gd name="connsiteY13" fmla="*/ 459973 h 2104623"/>
              <a:gd name="connsiteX14" fmla="*/ 2912146 w 3067892"/>
              <a:gd name="connsiteY14" fmla="*/ 421873 h 2104623"/>
              <a:gd name="connsiteX15" fmla="*/ 2810546 w 3067892"/>
              <a:gd name="connsiteY15" fmla="*/ 383773 h 2104623"/>
              <a:gd name="connsiteX16" fmla="*/ 2772446 w 3067892"/>
              <a:gd name="connsiteY16" fmla="*/ 371073 h 2104623"/>
              <a:gd name="connsiteX17" fmla="*/ 2645446 w 3067892"/>
              <a:gd name="connsiteY17" fmla="*/ 320273 h 2104623"/>
              <a:gd name="connsiteX18" fmla="*/ 2543846 w 3067892"/>
              <a:gd name="connsiteY18" fmla="*/ 307573 h 2104623"/>
              <a:gd name="connsiteX19" fmla="*/ 2429546 w 3067892"/>
              <a:gd name="connsiteY19" fmla="*/ 282173 h 2104623"/>
              <a:gd name="connsiteX20" fmla="*/ 2366046 w 3067892"/>
              <a:gd name="connsiteY20" fmla="*/ 256773 h 2104623"/>
              <a:gd name="connsiteX21" fmla="*/ 2200946 w 3067892"/>
              <a:gd name="connsiteY21" fmla="*/ 231373 h 2104623"/>
              <a:gd name="connsiteX22" fmla="*/ 2137446 w 3067892"/>
              <a:gd name="connsiteY22" fmla="*/ 218673 h 2104623"/>
              <a:gd name="connsiteX23" fmla="*/ 2086646 w 3067892"/>
              <a:gd name="connsiteY23" fmla="*/ 205973 h 2104623"/>
              <a:gd name="connsiteX24" fmla="*/ 1946946 w 3067892"/>
              <a:gd name="connsiteY24" fmla="*/ 180573 h 2104623"/>
              <a:gd name="connsiteX25" fmla="*/ 1883446 w 3067892"/>
              <a:gd name="connsiteY25" fmla="*/ 167873 h 2104623"/>
              <a:gd name="connsiteX26" fmla="*/ 1731046 w 3067892"/>
              <a:gd name="connsiteY26" fmla="*/ 142473 h 2104623"/>
              <a:gd name="connsiteX27" fmla="*/ 1565946 w 3067892"/>
              <a:gd name="connsiteY27" fmla="*/ 129773 h 2104623"/>
              <a:gd name="connsiteX28" fmla="*/ 1400846 w 3067892"/>
              <a:gd name="connsiteY28" fmla="*/ 91673 h 2104623"/>
              <a:gd name="connsiteX29" fmla="*/ 1311946 w 3067892"/>
              <a:gd name="connsiteY29" fmla="*/ 78973 h 2104623"/>
              <a:gd name="connsiteX30" fmla="*/ 1235746 w 3067892"/>
              <a:gd name="connsiteY30" fmla="*/ 66273 h 2104623"/>
              <a:gd name="connsiteX31" fmla="*/ 1096046 w 3067892"/>
              <a:gd name="connsiteY31" fmla="*/ 53573 h 2104623"/>
              <a:gd name="connsiteX32" fmla="*/ 981746 w 3067892"/>
              <a:gd name="connsiteY32" fmla="*/ 28173 h 2104623"/>
              <a:gd name="connsiteX33" fmla="*/ 537246 w 3067892"/>
              <a:gd name="connsiteY33" fmla="*/ 40873 h 2104623"/>
              <a:gd name="connsiteX34" fmla="*/ 410246 w 3067892"/>
              <a:gd name="connsiteY34" fmla="*/ 66273 h 2104623"/>
              <a:gd name="connsiteX35" fmla="*/ 67346 w 3067892"/>
              <a:gd name="connsiteY35" fmla="*/ 104373 h 2104623"/>
              <a:gd name="connsiteX0" fmla="*/ 67346 w 3070582"/>
              <a:gd name="connsiteY0" fmla="*/ 104373 h 2104623"/>
              <a:gd name="connsiteX1" fmla="*/ 86396 w 3070582"/>
              <a:gd name="connsiteY1" fmla="*/ 2104623 h 2104623"/>
              <a:gd name="connsiteX2" fmla="*/ 981746 w 3070582"/>
              <a:gd name="connsiteY2" fmla="*/ 1990323 h 2104623"/>
              <a:gd name="connsiteX3" fmla="*/ 1692946 w 3070582"/>
              <a:gd name="connsiteY3" fmla="*/ 1882373 h 2104623"/>
              <a:gd name="connsiteX4" fmla="*/ 2245396 w 3070582"/>
              <a:gd name="connsiteY4" fmla="*/ 1717273 h 2104623"/>
              <a:gd name="connsiteX5" fmla="*/ 2778796 w 3070582"/>
              <a:gd name="connsiteY5" fmla="*/ 1431523 h 2104623"/>
              <a:gd name="connsiteX6" fmla="*/ 3064546 w 3070582"/>
              <a:gd name="connsiteY6" fmla="*/ 1177523 h 2104623"/>
              <a:gd name="connsiteX7" fmla="*/ 2975646 w 3070582"/>
              <a:gd name="connsiteY7" fmla="*/ 866373 h 2104623"/>
              <a:gd name="connsiteX8" fmla="*/ 3001046 w 3070582"/>
              <a:gd name="connsiteY8" fmla="*/ 828273 h 2104623"/>
              <a:gd name="connsiteX9" fmla="*/ 3026446 w 3070582"/>
              <a:gd name="connsiteY9" fmla="*/ 726673 h 2104623"/>
              <a:gd name="connsiteX10" fmla="*/ 3001046 w 3070582"/>
              <a:gd name="connsiteY10" fmla="*/ 510773 h 2104623"/>
              <a:gd name="connsiteX11" fmla="*/ 2975646 w 3070582"/>
              <a:gd name="connsiteY11" fmla="*/ 472673 h 2104623"/>
              <a:gd name="connsiteX12" fmla="*/ 2937546 w 3070582"/>
              <a:gd name="connsiteY12" fmla="*/ 459973 h 2104623"/>
              <a:gd name="connsiteX13" fmla="*/ 2912146 w 3070582"/>
              <a:gd name="connsiteY13" fmla="*/ 421873 h 2104623"/>
              <a:gd name="connsiteX14" fmla="*/ 2810546 w 3070582"/>
              <a:gd name="connsiteY14" fmla="*/ 383773 h 2104623"/>
              <a:gd name="connsiteX15" fmla="*/ 2772446 w 3070582"/>
              <a:gd name="connsiteY15" fmla="*/ 371073 h 2104623"/>
              <a:gd name="connsiteX16" fmla="*/ 2645446 w 3070582"/>
              <a:gd name="connsiteY16" fmla="*/ 320273 h 2104623"/>
              <a:gd name="connsiteX17" fmla="*/ 2543846 w 3070582"/>
              <a:gd name="connsiteY17" fmla="*/ 307573 h 2104623"/>
              <a:gd name="connsiteX18" fmla="*/ 2429546 w 3070582"/>
              <a:gd name="connsiteY18" fmla="*/ 282173 h 2104623"/>
              <a:gd name="connsiteX19" fmla="*/ 2366046 w 3070582"/>
              <a:gd name="connsiteY19" fmla="*/ 256773 h 2104623"/>
              <a:gd name="connsiteX20" fmla="*/ 2200946 w 3070582"/>
              <a:gd name="connsiteY20" fmla="*/ 231373 h 2104623"/>
              <a:gd name="connsiteX21" fmla="*/ 2137446 w 3070582"/>
              <a:gd name="connsiteY21" fmla="*/ 218673 h 2104623"/>
              <a:gd name="connsiteX22" fmla="*/ 2086646 w 3070582"/>
              <a:gd name="connsiteY22" fmla="*/ 205973 h 2104623"/>
              <a:gd name="connsiteX23" fmla="*/ 1946946 w 3070582"/>
              <a:gd name="connsiteY23" fmla="*/ 180573 h 2104623"/>
              <a:gd name="connsiteX24" fmla="*/ 1883446 w 3070582"/>
              <a:gd name="connsiteY24" fmla="*/ 167873 h 2104623"/>
              <a:gd name="connsiteX25" fmla="*/ 1731046 w 3070582"/>
              <a:gd name="connsiteY25" fmla="*/ 142473 h 2104623"/>
              <a:gd name="connsiteX26" fmla="*/ 1565946 w 3070582"/>
              <a:gd name="connsiteY26" fmla="*/ 129773 h 2104623"/>
              <a:gd name="connsiteX27" fmla="*/ 1400846 w 3070582"/>
              <a:gd name="connsiteY27" fmla="*/ 91673 h 2104623"/>
              <a:gd name="connsiteX28" fmla="*/ 1311946 w 3070582"/>
              <a:gd name="connsiteY28" fmla="*/ 78973 h 2104623"/>
              <a:gd name="connsiteX29" fmla="*/ 1235746 w 3070582"/>
              <a:gd name="connsiteY29" fmla="*/ 66273 h 2104623"/>
              <a:gd name="connsiteX30" fmla="*/ 1096046 w 3070582"/>
              <a:gd name="connsiteY30" fmla="*/ 53573 h 2104623"/>
              <a:gd name="connsiteX31" fmla="*/ 981746 w 3070582"/>
              <a:gd name="connsiteY31" fmla="*/ 28173 h 2104623"/>
              <a:gd name="connsiteX32" fmla="*/ 537246 w 3070582"/>
              <a:gd name="connsiteY32" fmla="*/ 40873 h 2104623"/>
              <a:gd name="connsiteX33" fmla="*/ 410246 w 3070582"/>
              <a:gd name="connsiteY33" fmla="*/ 66273 h 2104623"/>
              <a:gd name="connsiteX34" fmla="*/ 67346 w 3070582"/>
              <a:gd name="connsiteY34" fmla="*/ 104373 h 2104623"/>
              <a:gd name="connsiteX0" fmla="*/ 67346 w 3073148"/>
              <a:gd name="connsiteY0" fmla="*/ 104373 h 2104623"/>
              <a:gd name="connsiteX1" fmla="*/ 86396 w 3073148"/>
              <a:gd name="connsiteY1" fmla="*/ 2104623 h 2104623"/>
              <a:gd name="connsiteX2" fmla="*/ 981746 w 3073148"/>
              <a:gd name="connsiteY2" fmla="*/ 1990323 h 2104623"/>
              <a:gd name="connsiteX3" fmla="*/ 1692946 w 3073148"/>
              <a:gd name="connsiteY3" fmla="*/ 1882373 h 2104623"/>
              <a:gd name="connsiteX4" fmla="*/ 2245396 w 3073148"/>
              <a:gd name="connsiteY4" fmla="*/ 1717273 h 2104623"/>
              <a:gd name="connsiteX5" fmla="*/ 2778796 w 3073148"/>
              <a:gd name="connsiteY5" fmla="*/ 1431523 h 2104623"/>
              <a:gd name="connsiteX6" fmla="*/ 3064546 w 3073148"/>
              <a:gd name="connsiteY6" fmla="*/ 1177523 h 2104623"/>
              <a:gd name="connsiteX7" fmla="*/ 3001046 w 3073148"/>
              <a:gd name="connsiteY7" fmla="*/ 828273 h 2104623"/>
              <a:gd name="connsiteX8" fmla="*/ 3026446 w 3073148"/>
              <a:gd name="connsiteY8" fmla="*/ 726673 h 2104623"/>
              <a:gd name="connsiteX9" fmla="*/ 3001046 w 3073148"/>
              <a:gd name="connsiteY9" fmla="*/ 510773 h 2104623"/>
              <a:gd name="connsiteX10" fmla="*/ 2975646 w 3073148"/>
              <a:gd name="connsiteY10" fmla="*/ 472673 h 2104623"/>
              <a:gd name="connsiteX11" fmla="*/ 2937546 w 3073148"/>
              <a:gd name="connsiteY11" fmla="*/ 459973 h 2104623"/>
              <a:gd name="connsiteX12" fmla="*/ 2912146 w 3073148"/>
              <a:gd name="connsiteY12" fmla="*/ 421873 h 2104623"/>
              <a:gd name="connsiteX13" fmla="*/ 2810546 w 3073148"/>
              <a:gd name="connsiteY13" fmla="*/ 383773 h 2104623"/>
              <a:gd name="connsiteX14" fmla="*/ 2772446 w 3073148"/>
              <a:gd name="connsiteY14" fmla="*/ 371073 h 2104623"/>
              <a:gd name="connsiteX15" fmla="*/ 2645446 w 3073148"/>
              <a:gd name="connsiteY15" fmla="*/ 320273 h 2104623"/>
              <a:gd name="connsiteX16" fmla="*/ 2543846 w 3073148"/>
              <a:gd name="connsiteY16" fmla="*/ 307573 h 2104623"/>
              <a:gd name="connsiteX17" fmla="*/ 2429546 w 3073148"/>
              <a:gd name="connsiteY17" fmla="*/ 282173 h 2104623"/>
              <a:gd name="connsiteX18" fmla="*/ 2366046 w 3073148"/>
              <a:gd name="connsiteY18" fmla="*/ 256773 h 2104623"/>
              <a:gd name="connsiteX19" fmla="*/ 2200946 w 3073148"/>
              <a:gd name="connsiteY19" fmla="*/ 231373 h 2104623"/>
              <a:gd name="connsiteX20" fmla="*/ 2137446 w 3073148"/>
              <a:gd name="connsiteY20" fmla="*/ 218673 h 2104623"/>
              <a:gd name="connsiteX21" fmla="*/ 2086646 w 3073148"/>
              <a:gd name="connsiteY21" fmla="*/ 205973 h 2104623"/>
              <a:gd name="connsiteX22" fmla="*/ 1946946 w 3073148"/>
              <a:gd name="connsiteY22" fmla="*/ 180573 h 2104623"/>
              <a:gd name="connsiteX23" fmla="*/ 1883446 w 3073148"/>
              <a:gd name="connsiteY23" fmla="*/ 167873 h 2104623"/>
              <a:gd name="connsiteX24" fmla="*/ 1731046 w 3073148"/>
              <a:gd name="connsiteY24" fmla="*/ 142473 h 2104623"/>
              <a:gd name="connsiteX25" fmla="*/ 1565946 w 3073148"/>
              <a:gd name="connsiteY25" fmla="*/ 129773 h 2104623"/>
              <a:gd name="connsiteX26" fmla="*/ 1400846 w 3073148"/>
              <a:gd name="connsiteY26" fmla="*/ 91673 h 2104623"/>
              <a:gd name="connsiteX27" fmla="*/ 1311946 w 3073148"/>
              <a:gd name="connsiteY27" fmla="*/ 78973 h 2104623"/>
              <a:gd name="connsiteX28" fmla="*/ 1235746 w 3073148"/>
              <a:gd name="connsiteY28" fmla="*/ 66273 h 2104623"/>
              <a:gd name="connsiteX29" fmla="*/ 1096046 w 3073148"/>
              <a:gd name="connsiteY29" fmla="*/ 53573 h 2104623"/>
              <a:gd name="connsiteX30" fmla="*/ 981746 w 3073148"/>
              <a:gd name="connsiteY30" fmla="*/ 28173 h 2104623"/>
              <a:gd name="connsiteX31" fmla="*/ 537246 w 3073148"/>
              <a:gd name="connsiteY31" fmla="*/ 40873 h 2104623"/>
              <a:gd name="connsiteX32" fmla="*/ 410246 w 3073148"/>
              <a:gd name="connsiteY32" fmla="*/ 66273 h 2104623"/>
              <a:gd name="connsiteX33" fmla="*/ 67346 w 3073148"/>
              <a:gd name="connsiteY33" fmla="*/ 104373 h 2104623"/>
              <a:gd name="connsiteX0" fmla="*/ 67346 w 3185515"/>
              <a:gd name="connsiteY0" fmla="*/ 104373 h 2104623"/>
              <a:gd name="connsiteX1" fmla="*/ 86396 w 3185515"/>
              <a:gd name="connsiteY1" fmla="*/ 2104623 h 2104623"/>
              <a:gd name="connsiteX2" fmla="*/ 981746 w 3185515"/>
              <a:gd name="connsiteY2" fmla="*/ 1990323 h 2104623"/>
              <a:gd name="connsiteX3" fmla="*/ 1692946 w 3185515"/>
              <a:gd name="connsiteY3" fmla="*/ 1882373 h 2104623"/>
              <a:gd name="connsiteX4" fmla="*/ 2245396 w 3185515"/>
              <a:gd name="connsiteY4" fmla="*/ 1717273 h 2104623"/>
              <a:gd name="connsiteX5" fmla="*/ 2778796 w 3185515"/>
              <a:gd name="connsiteY5" fmla="*/ 1431523 h 2104623"/>
              <a:gd name="connsiteX6" fmla="*/ 3064546 w 3185515"/>
              <a:gd name="connsiteY6" fmla="*/ 1177523 h 2104623"/>
              <a:gd name="connsiteX7" fmla="*/ 3185196 w 3185515"/>
              <a:gd name="connsiteY7" fmla="*/ 840973 h 2104623"/>
              <a:gd name="connsiteX8" fmla="*/ 3026446 w 3185515"/>
              <a:gd name="connsiteY8" fmla="*/ 726673 h 2104623"/>
              <a:gd name="connsiteX9" fmla="*/ 3001046 w 3185515"/>
              <a:gd name="connsiteY9" fmla="*/ 510773 h 2104623"/>
              <a:gd name="connsiteX10" fmla="*/ 2975646 w 3185515"/>
              <a:gd name="connsiteY10" fmla="*/ 472673 h 2104623"/>
              <a:gd name="connsiteX11" fmla="*/ 2937546 w 3185515"/>
              <a:gd name="connsiteY11" fmla="*/ 459973 h 2104623"/>
              <a:gd name="connsiteX12" fmla="*/ 2912146 w 3185515"/>
              <a:gd name="connsiteY12" fmla="*/ 421873 h 2104623"/>
              <a:gd name="connsiteX13" fmla="*/ 2810546 w 3185515"/>
              <a:gd name="connsiteY13" fmla="*/ 383773 h 2104623"/>
              <a:gd name="connsiteX14" fmla="*/ 2772446 w 3185515"/>
              <a:gd name="connsiteY14" fmla="*/ 371073 h 2104623"/>
              <a:gd name="connsiteX15" fmla="*/ 2645446 w 3185515"/>
              <a:gd name="connsiteY15" fmla="*/ 320273 h 2104623"/>
              <a:gd name="connsiteX16" fmla="*/ 2543846 w 3185515"/>
              <a:gd name="connsiteY16" fmla="*/ 307573 h 2104623"/>
              <a:gd name="connsiteX17" fmla="*/ 2429546 w 3185515"/>
              <a:gd name="connsiteY17" fmla="*/ 282173 h 2104623"/>
              <a:gd name="connsiteX18" fmla="*/ 2366046 w 3185515"/>
              <a:gd name="connsiteY18" fmla="*/ 256773 h 2104623"/>
              <a:gd name="connsiteX19" fmla="*/ 2200946 w 3185515"/>
              <a:gd name="connsiteY19" fmla="*/ 231373 h 2104623"/>
              <a:gd name="connsiteX20" fmla="*/ 2137446 w 3185515"/>
              <a:gd name="connsiteY20" fmla="*/ 218673 h 2104623"/>
              <a:gd name="connsiteX21" fmla="*/ 2086646 w 3185515"/>
              <a:gd name="connsiteY21" fmla="*/ 205973 h 2104623"/>
              <a:gd name="connsiteX22" fmla="*/ 1946946 w 3185515"/>
              <a:gd name="connsiteY22" fmla="*/ 180573 h 2104623"/>
              <a:gd name="connsiteX23" fmla="*/ 1883446 w 3185515"/>
              <a:gd name="connsiteY23" fmla="*/ 167873 h 2104623"/>
              <a:gd name="connsiteX24" fmla="*/ 1731046 w 3185515"/>
              <a:gd name="connsiteY24" fmla="*/ 142473 h 2104623"/>
              <a:gd name="connsiteX25" fmla="*/ 1565946 w 3185515"/>
              <a:gd name="connsiteY25" fmla="*/ 129773 h 2104623"/>
              <a:gd name="connsiteX26" fmla="*/ 1400846 w 3185515"/>
              <a:gd name="connsiteY26" fmla="*/ 91673 h 2104623"/>
              <a:gd name="connsiteX27" fmla="*/ 1311946 w 3185515"/>
              <a:gd name="connsiteY27" fmla="*/ 78973 h 2104623"/>
              <a:gd name="connsiteX28" fmla="*/ 1235746 w 3185515"/>
              <a:gd name="connsiteY28" fmla="*/ 66273 h 2104623"/>
              <a:gd name="connsiteX29" fmla="*/ 1096046 w 3185515"/>
              <a:gd name="connsiteY29" fmla="*/ 53573 h 2104623"/>
              <a:gd name="connsiteX30" fmla="*/ 981746 w 3185515"/>
              <a:gd name="connsiteY30" fmla="*/ 28173 h 2104623"/>
              <a:gd name="connsiteX31" fmla="*/ 537246 w 3185515"/>
              <a:gd name="connsiteY31" fmla="*/ 40873 h 2104623"/>
              <a:gd name="connsiteX32" fmla="*/ 410246 w 3185515"/>
              <a:gd name="connsiteY32" fmla="*/ 66273 h 2104623"/>
              <a:gd name="connsiteX33" fmla="*/ 67346 w 3185515"/>
              <a:gd name="connsiteY33" fmla="*/ 104373 h 2104623"/>
              <a:gd name="connsiteX0" fmla="*/ 67346 w 3185515"/>
              <a:gd name="connsiteY0" fmla="*/ 104373 h 2104623"/>
              <a:gd name="connsiteX1" fmla="*/ 86396 w 3185515"/>
              <a:gd name="connsiteY1" fmla="*/ 2104623 h 2104623"/>
              <a:gd name="connsiteX2" fmla="*/ 981746 w 3185515"/>
              <a:gd name="connsiteY2" fmla="*/ 1990323 h 2104623"/>
              <a:gd name="connsiteX3" fmla="*/ 1692946 w 3185515"/>
              <a:gd name="connsiteY3" fmla="*/ 1882373 h 2104623"/>
              <a:gd name="connsiteX4" fmla="*/ 2245396 w 3185515"/>
              <a:gd name="connsiteY4" fmla="*/ 1717273 h 2104623"/>
              <a:gd name="connsiteX5" fmla="*/ 2778796 w 3185515"/>
              <a:gd name="connsiteY5" fmla="*/ 1431523 h 2104623"/>
              <a:gd name="connsiteX6" fmla="*/ 3064546 w 3185515"/>
              <a:gd name="connsiteY6" fmla="*/ 1177523 h 2104623"/>
              <a:gd name="connsiteX7" fmla="*/ 3185196 w 3185515"/>
              <a:gd name="connsiteY7" fmla="*/ 840973 h 2104623"/>
              <a:gd name="connsiteX8" fmla="*/ 3026446 w 3185515"/>
              <a:gd name="connsiteY8" fmla="*/ 726673 h 2104623"/>
              <a:gd name="connsiteX9" fmla="*/ 3001046 w 3185515"/>
              <a:gd name="connsiteY9" fmla="*/ 510773 h 2104623"/>
              <a:gd name="connsiteX10" fmla="*/ 2975646 w 3185515"/>
              <a:gd name="connsiteY10" fmla="*/ 472673 h 2104623"/>
              <a:gd name="connsiteX11" fmla="*/ 2937546 w 3185515"/>
              <a:gd name="connsiteY11" fmla="*/ 459973 h 2104623"/>
              <a:gd name="connsiteX12" fmla="*/ 2912146 w 3185515"/>
              <a:gd name="connsiteY12" fmla="*/ 421873 h 2104623"/>
              <a:gd name="connsiteX13" fmla="*/ 2810546 w 3185515"/>
              <a:gd name="connsiteY13" fmla="*/ 383773 h 2104623"/>
              <a:gd name="connsiteX14" fmla="*/ 2772446 w 3185515"/>
              <a:gd name="connsiteY14" fmla="*/ 371073 h 2104623"/>
              <a:gd name="connsiteX15" fmla="*/ 2645446 w 3185515"/>
              <a:gd name="connsiteY15" fmla="*/ 320273 h 2104623"/>
              <a:gd name="connsiteX16" fmla="*/ 2543846 w 3185515"/>
              <a:gd name="connsiteY16" fmla="*/ 307573 h 2104623"/>
              <a:gd name="connsiteX17" fmla="*/ 2429546 w 3185515"/>
              <a:gd name="connsiteY17" fmla="*/ 282173 h 2104623"/>
              <a:gd name="connsiteX18" fmla="*/ 2366046 w 3185515"/>
              <a:gd name="connsiteY18" fmla="*/ 256773 h 2104623"/>
              <a:gd name="connsiteX19" fmla="*/ 2200946 w 3185515"/>
              <a:gd name="connsiteY19" fmla="*/ 231373 h 2104623"/>
              <a:gd name="connsiteX20" fmla="*/ 2137446 w 3185515"/>
              <a:gd name="connsiteY20" fmla="*/ 218673 h 2104623"/>
              <a:gd name="connsiteX21" fmla="*/ 2086646 w 3185515"/>
              <a:gd name="connsiteY21" fmla="*/ 205973 h 2104623"/>
              <a:gd name="connsiteX22" fmla="*/ 1946946 w 3185515"/>
              <a:gd name="connsiteY22" fmla="*/ 180573 h 2104623"/>
              <a:gd name="connsiteX23" fmla="*/ 1883446 w 3185515"/>
              <a:gd name="connsiteY23" fmla="*/ 167873 h 2104623"/>
              <a:gd name="connsiteX24" fmla="*/ 1731046 w 3185515"/>
              <a:gd name="connsiteY24" fmla="*/ 142473 h 2104623"/>
              <a:gd name="connsiteX25" fmla="*/ 1565946 w 3185515"/>
              <a:gd name="connsiteY25" fmla="*/ 129773 h 2104623"/>
              <a:gd name="connsiteX26" fmla="*/ 1400846 w 3185515"/>
              <a:gd name="connsiteY26" fmla="*/ 91673 h 2104623"/>
              <a:gd name="connsiteX27" fmla="*/ 1311946 w 3185515"/>
              <a:gd name="connsiteY27" fmla="*/ 78973 h 2104623"/>
              <a:gd name="connsiteX28" fmla="*/ 1235746 w 3185515"/>
              <a:gd name="connsiteY28" fmla="*/ 66273 h 2104623"/>
              <a:gd name="connsiteX29" fmla="*/ 1096046 w 3185515"/>
              <a:gd name="connsiteY29" fmla="*/ 53573 h 2104623"/>
              <a:gd name="connsiteX30" fmla="*/ 981746 w 3185515"/>
              <a:gd name="connsiteY30" fmla="*/ 28173 h 2104623"/>
              <a:gd name="connsiteX31" fmla="*/ 537246 w 3185515"/>
              <a:gd name="connsiteY31" fmla="*/ 40873 h 2104623"/>
              <a:gd name="connsiteX32" fmla="*/ 410246 w 3185515"/>
              <a:gd name="connsiteY32" fmla="*/ 66273 h 2104623"/>
              <a:gd name="connsiteX33" fmla="*/ 67346 w 3185515"/>
              <a:gd name="connsiteY33" fmla="*/ 104373 h 2104623"/>
              <a:gd name="connsiteX0" fmla="*/ 67346 w 3185671"/>
              <a:gd name="connsiteY0" fmla="*/ 104373 h 2104623"/>
              <a:gd name="connsiteX1" fmla="*/ 86396 w 3185671"/>
              <a:gd name="connsiteY1" fmla="*/ 2104623 h 2104623"/>
              <a:gd name="connsiteX2" fmla="*/ 981746 w 3185671"/>
              <a:gd name="connsiteY2" fmla="*/ 1990323 h 2104623"/>
              <a:gd name="connsiteX3" fmla="*/ 1692946 w 3185671"/>
              <a:gd name="connsiteY3" fmla="*/ 1882373 h 2104623"/>
              <a:gd name="connsiteX4" fmla="*/ 2245396 w 3185671"/>
              <a:gd name="connsiteY4" fmla="*/ 1717273 h 2104623"/>
              <a:gd name="connsiteX5" fmla="*/ 2778796 w 3185671"/>
              <a:gd name="connsiteY5" fmla="*/ 1431523 h 2104623"/>
              <a:gd name="connsiteX6" fmla="*/ 3064546 w 3185671"/>
              <a:gd name="connsiteY6" fmla="*/ 1177523 h 2104623"/>
              <a:gd name="connsiteX7" fmla="*/ 3185196 w 3185671"/>
              <a:gd name="connsiteY7" fmla="*/ 840973 h 2104623"/>
              <a:gd name="connsiteX8" fmla="*/ 3026446 w 3185671"/>
              <a:gd name="connsiteY8" fmla="*/ 726673 h 2104623"/>
              <a:gd name="connsiteX9" fmla="*/ 3001046 w 3185671"/>
              <a:gd name="connsiteY9" fmla="*/ 510773 h 2104623"/>
              <a:gd name="connsiteX10" fmla="*/ 2975646 w 3185671"/>
              <a:gd name="connsiteY10" fmla="*/ 472673 h 2104623"/>
              <a:gd name="connsiteX11" fmla="*/ 2937546 w 3185671"/>
              <a:gd name="connsiteY11" fmla="*/ 459973 h 2104623"/>
              <a:gd name="connsiteX12" fmla="*/ 2912146 w 3185671"/>
              <a:gd name="connsiteY12" fmla="*/ 421873 h 2104623"/>
              <a:gd name="connsiteX13" fmla="*/ 2810546 w 3185671"/>
              <a:gd name="connsiteY13" fmla="*/ 383773 h 2104623"/>
              <a:gd name="connsiteX14" fmla="*/ 2772446 w 3185671"/>
              <a:gd name="connsiteY14" fmla="*/ 371073 h 2104623"/>
              <a:gd name="connsiteX15" fmla="*/ 2645446 w 3185671"/>
              <a:gd name="connsiteY15" fmla="*/ 320273 h 2104623"/>
              <a:gd name="connsiteX16" fmla="*/ 2543846 w 3185671"/>
              <a:gd name="connsiteY16" fmla="*/ 307573 h 2104623"/>
              <a:gd name="connsiteX17" fmla="*/ 2429546 w 3185671"/>
              <a:gd name="connsiteY17" fmla="*/ 282173 h 2104623"/>
              <a:gd name="connsiteX18" fmla="*/ 2366046 w 3185671"/>
              <a:gd name="connsiteY18" fmla="*/ 256773 h 2104623"/>
              <a:gd name="connsiteX19" fmla="*/ 2200946 w 3185671"/>
              <a:gd name="connsiteY19" fmla="*/ 231373 h 2104623"/>
              <a:gd name="connsiteX20" fmla="*/ 2137446 w 3185671"/>
              <a:gd name="connsiteY20" fmla="*/ 218673 h 2104623"/>
              <a:gd name="connsiteX21" fmla="*/ 2086646 w 3185671"/>
              <a:gd name="connsiteY21" fmla="*/ 205973 h 2104623"/>
              <a:gd name="connsiteX22" fmla="*/ 1946946 w 3185671"/>
              <a:gd name="connsiteY22" fmla="*/ 180573 h 2104623"/>
              <a:gd name="connsiteX23" fmla="*/ 1883446 w 3185671"/>
              <a:gd name="connsiteY23" fmla="*/ 167873 h 2104623"/>
              <a:gd name="connsiteX24" fmla="*/ 1731046 w 3185671"/>
              <a:gd name="connsiteY24" fmla="*/ 142473 h 2104623"/>
              <a:gd name="connsiteX25" fmla="*/ 1565946 w 3185671"/>
              <a:gd name="connsiteY25" fmla="*/ 129773 h 2104623"/>
              <a:gd name="connsiteX26" fmla="*/ 1400846 w 3185671"/>
              <a:gd name="connsiteY26" fmla="*/ 91673 h 2104623"/>
              <a:gd name="connsiteX27" fmla="*/ 1311946 w 3185671"/>
              <a:gd name="connsiteY27" fmla="*/ 78973 h 2104623"/>
              <a:gd name="connsiteX28" fmla="*/ 1235746 w 3185671"/>
              <a:gd name="connsiteY28" fmla="*/ 66273 h 2104623"/>
              <a:gd name="connsiteX29" fmla="*/ 1096046 w 3185671"/>
              <a:gd name="connsiteY29" fmla="*/ 53573 h 2104623"/>
              <a:gd name="connsiteX30" fmla="*/ 981746 w 3185671"/>
              <a:gd name="connsiteY30" fmla="*/ 28173 h 2104623"/>
              <a:gd name="connsiteX31" fmla="*/ 537246 w 3185671"/>
              <a:gd name="connsiteY31" fmla="*/ 40873 h 2104623"/>
              <a:gd name="connsiteX32" fmla="*/ 410246 w 3185671"/>
              <a:gd name="connsiteY32" fmla="*/ 66273 h 2104623"/>
              <a:gd name="connsiteX33" fmla="*/ 67346 w 3185671"/>
              <a:gd name="connsiteY33" fmla="*/ 104373 h 2104623"/>
              <a:gd name="connsiteX0" fmla="*/ 67346 w 3186915"/>
              <a:gd name="connsiteY0" fmla="*/ 104373 h 2104623"/>
              <a:gd name="connsiteX1" fmla="*/ 86396 w 3186915"/>
              <a:gd name="connsiteY1" fmla="*/ 2104623 h 2104623"/>
              <a:gd name="connsiteX2" fmla="*/ 981746 w 3186915"/>
              <a:gd name="connsiteY2" fmla="*/ 1990323 h 2104623"/>
              <a:gd name="connsiteX3" fmla="*/ 1692946 w 3186915"/>
              <a:gd name="connsiteY3" fmla="*/ 1882373 h 2104623"/>
              <a:gd name="connsiteX4" fmla="*/ 2245396 w 3186915"/>
              <a:gd name="connsiteY4" fmla="*/ 1717273 h 2104623"/>
              <a:gd name="connsiteX5" fmla="*/ 2778796 w 3186915"/>
              <a:gd name="connsiteY5" fmla="*/ 1431523 h 2104623"/>
              <a:gd name="connsiteX6" fmla="*/ 3064546 w 3186915"/>
              <a:gd name="connsiteY6" fmla="*/ 1177523 h 2104623"/>
              <a:gd name="connsiteX7" fmla="*/ 3185196 w 3186915"/>
              <a:gd name="connsiteY7" fmla="*/ 840973 h 2104623"/>
              <a:gd name="connsiteX8" fmla="*/ 3140746 w 3186915"/>
              <a:gd name="connsiteY8" fmla="*/ 663173 h 2104623"/>
              <a:gd name="connsiteX9" fmla="*/ 3001046 w 3186915"/>
              <a:gd name="connsiteY9" fmla="*/ 510773 h 2104623"/>
              <a:gd name="connsiteX10" fmla="*/ 2975646 w 3186915"/>
              <a:gd name="connsiteY10" fmla="*/ 472673 h 2104623"/>
              <a:gd name="connsiteX11" fmla="*/ 2937546 w 3186915"/>
              <a:gd name="connsiteY11" fmla="*/ 459973 h 2104623"/>
              <a:gd name="connsiteX12" fmla="*/ 2912146 w 3186915"/>
              <a:gd name="connsiteY12" fmla="*/ 421873 h 2104623"/>
              <a:gd name="connsiteX13" fmla="*/ 2810546 w 3186915"/>
              <a:gd name="connsiteY13" fmla="*/ 383773 h 2104623"/>
              <a:gd name="connsiteX14" fmla="*/ 2772446 w 3186915"/>
              <a:gd name="connsiteY14" fmla="*/ 371073 h 2104623"/>
              <a:gd name="connsiteX15" fmla="*/ 2645446 w 3186915"/>
              <a:gd name="connsiteY15" fmla="*/ 320273 h 2104623"/>
              <a:gd name="connsiteX16" fmla="*/ 2543846 w 3186915"/>
              <a:gd name="connsiteY16" fmla="*/ 307573 h 2104623"/>
              <a:gd name="connsiteX17" fmla="*/ 2429546 w 3186915"/>
              <a:gd name="connsiteY17" fmla="*/ 282173 h 2104623"/>
              <a:gd name="connsiteX18" fmla="*/ 2366046 w 3186915"/>
              <a:gd name="connsiteY18" fmla="*/ 256773 h 2104623"/>
              <a:gd name="connsiteX19" fmla="*/ 2200946 w 3186915"/>
              <a:gd name="connsiteY19" fmla="*/ 231373 h 2104623"/>
              <a:gd name="connsiteX20" fmla="*/ 2137446 w 3186915"/>
              <a:gd name="connsiteY20" fmla="*/ 218673 h 2104623"/>
              <a:gd name="connsiteX21" fmla="*/ 2086646 w 3186915"/>
              <a:gd name="connsiteY21" fmla="*/ 205973 h 2104623"/>
              <a:gd name="connsiteX22" fmla="*/ 1946946 w 3186915"/>
              <a:gd name="connsiteY22" fmla="*/ 180573 h 2104623"/>
              <a:gd name="connsiteX23" fmla="*/ 1883446 w 3186915"/>
              <a:gd name="connsiteY23" fmla="*/ 167873 h 2104623"/>
              <a:gd name="connsiteX24" fmla="*/ 1731046 w 3186915"/>
              <a:gd name="connsiteY24" fmla="*/ 142473 h 2104623"/>
              <a:gd name="connsiteX25" fmla="*/ 1565946 w 3186915"/>
              <a:gd name="connsiteY25" fmla="*/ 129773 h 2104623"/>
              <a:gd name="connsiteX26" fmla="*/ 1400846 w 3186915"/>
              <a:gd name="connsiteY26" fmla="*/ 91673 h 2104623"/>
              <a:gd name="connsiteX27" fmla="*/ 1311946 w 3186915"/>
              <a:gd name="connsiteY27" fmla="*/ 78973 h 2104623"/>
              <a:gd name="connsiteX28" fmla="*/ 1235746 w 3186915"/>
              <a:gd name="connsiteY28" fmla="*/ 66273 h 2104623"/>
              <a:gd name="connsiteX29" fmla="*/ 1096046 w 3186915"/>
              <a:gd name="connsiteY29" fmla="*/ 53573 h 2104623"/>
              <a:gd name="connsiteX30" fmla="*/ 981746 w 3186915"/>
              <a:gd name="connsiteY30" fmla="*/ 28173 h 2104623"/>
              <a:gd name="connsiteX31" fmla="*/ 537246 w 3186915"/>
              <a:gd name="connsiteY31" fmla="*/ 40873 h 2104623"/>
              <a:gd name="connsiteX32" fmla="*/ 410246 w 3186915"/>
              <a:gd name="connsiteY32" fmla="*/ 66273 h 2104623"/>
              <a:gd name="connsiteX33" fmla="*/ 67346 w 3186915"/>
              <a:gd name="connsiteY33" fmla="*/ 104373 h 2104623"/>
              <a:gd name="connsiteX0" fmla="*/ 67346 w 3186915"/>
              <a:gd name="connsiteY0" fmla="*/ 104373 h 2104623"/>
              <a:gd name="connsiteX1" fmla="*/ 86396 w 3186915"/>
              <a:gd name="connsiteY1" fmla="*/ 2104623 h 2104623"/>
              <a:gd name="connsiteX2" fmla="*/ 981746 w 3186915"/>
              <a:gd name="connsiteY2" fmla="*/ 1990323 h 2104623"/>
              <a:gd name="connsiteX3" fmla="*/ 1692946 w 3186915"/>
              <a:gd name="connsiteY3" fmla="*/ 1882373 h 2104623"/>
              <a:gd name="connsiteX4" fmla="*/ 2245396 w 3186915"/>
              <a:gd name="connsiteY4" fmla="*/ 1717273 h 2104623"/>
              <a:gd name="connsiteX5" fmla="*/ 2778796 w 3186915"/>
              <a:gd name="connsiteY5" fmla="*/ 1431523 h 2104623"/>
              <a:gd name="connsiteX6" fmla="*/ 3064546 w 3186915"/>
              <a:gd name="connsiteY6" fmla="*/ 1177523 h 2104623"/>
              <a:gd name="connsiteX7" fmla="*/ 3185196 w 3186915"/>
              <a:gd name="connsiteY7" fmla="*/ 840973 h 2104623"/>
              <a:gd name="connsiteX8" fmla="*/ 3140746 w 3186915"/>
              <a:gd name="connsiteY8" fmla="*/ 663173 h 2104623"/>
              <a:gd name="connsiteX9" fmla="*/ 3001046 w 3186915"/>
              <a:gd name="connsiteY9" fmla="*/ 510773 h 2104623"/>
              <a:gd name="connsiteX10" fmla="*/ 2975646 w 3186915"/>
              <a:gd name="connsiteY10" fmla="*/ 472673 h 2104623"/>
              <a:gd name="connsiteX11" fmla="*/ 2937546 w 3186915"/>
              <a:gd name="connsiteY11" fmla="*/ 459973 h 2104623"/>
              <a:gd name="connsiteX12" fmla="*/ 2912146 w 3186915"/>
              <a:gd name="connsiteY12" fmla="*/ 421873 h 2104623"/>
              <a:gd name="connsiteX13" fmla="*/ 2810546 w 3186915"/>
              <a:gd name="connsiteY13" fmla="*/ 383773 h 2104623"/>
              <a:gd name="connsiteX14" fmla="*/ 2772446 w 3186915"/>
              <a:gd name="connsiteY14" fmla="*/ 371073 h 2104623"/>
              <a:gd name="connsiteX15" fmla="*/ 2645446 w 3186915"/>
              <a:gd name="connsiteY15" fmla="*/ 320273 h 2104623"/>
              <a:gd name="connsiteX16" fmla="*/ 2543846 w 3186915"/>
              <a:gd name="connsiteY16" fmla="*/ 307573 h 2104623"/>
              <a:gd name="connsiteX17" fmla="*/ 2429546 w 3186915"/>
              <a:gd name="connsiteY17" fmla="*/ 282173 h 2104623"/>
              <a:gd name="connsiteX18" fmla="*/ 2366046 w 3186915"/>
              <a:gd name="connsiteY18" fmla="*/ 256773 h 2104623"/>
              <a:gd name="connsiteX19" fmla="*/ 2200946 w 3186915"/>
              <a:gd name="connsiteY19" fmla="*/ 231373 h 2104623"/>
              <a:gd name="connsiteX20" fmla="*/ 2137446 w 3186915"/>
              <a:gd name="connsiteY20" fmla="*/ 218673 h 2104623"/>
              <a:gd name="connsiteX21" fmla="*/ 2086646 w 3186915"/>
              <a:gd name="connsiteY21" fmla="*/ 205973 h 2104623"/>
              <a:gd name="connsiteX22" fmla="*/ 1946946 w 3186915"/>
              <a:gd name="connsiteY22" fmla="*/ 180573 h 2104623"/>
              <a:gd name="connsiteX23" fmla="*/ 1883446 w 3186915"/>
              <a:gd name="connsiteY23" fmla="*/ 167873 h 2104623"/>
              <a:gd name="connsiteX24" fmla="*/ 1731046 w 3186915"/>
              <a:gd name="connsiteY24" fmla="*/ 142473 h 2104623"/>
              <a:gd name="connsiteX25" fmla="*/ 1565946 w 3186915"/>
              <a:gd name="connsiteY25" fmla="*/ 129773 h 2104623"/>
              <a:gd name="connsiteX26" fmla="*/ 1400846 w 3186915"/>
              <a:gd name="connsiteY26" fmla="*/ 91673 h 2104623"/>
              <a:gd name="connsiteX27" fmla="*/ 1311946 w 3186915"/>
              <a:gd name="connsiteY27" fmla="*/ 78973 h 2104623"/>
              <a:gd name="connsiteX28" fmla="*/ 1235746 w 3186915"/>
              <a:gd name="connsiteY28" fmla="*/ 66273 h 2104623"/>
              <a:gd name="connsiteX29" fmla="*/ 1096046 w 3186915"/>
              <a:gd name="connsiteY29" fmla="*/ 53573 h 2104623"/>
              <a:gd name="connsiteX30" fmla="*/ 981746 w 3186915"/>
              <a:gd name="connsiteY30" fmla="*/ 28173 h 2104623"/>
              <a:gd name="connsiteX31" fmla="*/ 537246 w 3186915"/>
              <a:gd name="connsiteY31" fmla="*/ 40873 h 2104623"/>
              <a:gd name="connsiteX32" fmla="*/ 410246 w 3186915"/>
              <a:gd name="connsiteY32" fmla="*/ 66273 h 2104623"/>
              <a:gd name="connsiteX33" fmla="*/ 67346 w 3186915"/>
              <a:gd name="connsiteY33" fmla="*/ 104373 h 2104623"/>
              <a:gd name="connsiteX0" fmla="*/ 67346 w 3185671"/>
              <a:gd name="connsiteY0" fmla="*/ 104373 h 2104623"/>
              <a:gd name="connsiteX1" fmla="*/ 86396 w 3185671"/>
              <a:gd name="connsiteY1" fmla="*/ 2104623 h 2104623"/>
              <a:gd name="connsiteX2" fmla="*/ 981746 w 3185671"/>
              <a:gd name="connsiteY2" fmla="*/ 1990323 h 2104623"/>
              <a:gd name="connsiteX3" fmla="*/ 1692946 w 3185671"/>
              <a:gd name="connsiteY3" fmla="*/ 1882373 h 2104623"/>
              <a:gd name="connsiteX4" fmla="*/ 2245396 w 3185671"/>
              <a:gd name="connsiteY4" fmla="*/ 1717273 h 2104623"/>
              <a:gd name="connsiteX5" fmla="*/ 2778796 w 3185671"/>
              <a:gd name="connsiteY5" fmla="*/ 1431523 h 2104623"/>
              <a:gd name="connsiteX6" fmla="*/ 3064546 w 3185671"/>
              <a:gd name="connsiteY6" fmla="*/ 1177523 h 2104623"/>
              <a:gd name="connsiteX7" fmla="*/ 3185196 w 3185671"/>
              <a:gd name="connsiteY7" fmla="*/ 840973 h 2104623"/>
              <a:gd name="connsiteX8" fmla="*/ 3140746 w 3185671"/>
              <a:gd name="connsiteY8" fmla="*/ 663173 h 2104623"/>
              <a:gd name="connsiteX9" fmla="*/ 3001046 w 3185671"/>
              <a:gd name="connsiteY9" fmla="*/ 510773 h 2104623"/>
              <a:gd name="connsiteX10" fmla="*/ 2975646 w 3185671"/>
              <a:gd name="connsiteY10" fmla="*/ 472673 h 2104623"/>
              <a:gd name="connsiteX11" fmla="*/ 2937546 w 3185671"/>
              <a:gd name="connsiteY11" fmla="*/ 459973 h 2104623"/>
              <a:gd name="connsiteX12" fmla="*/ 2912146 w 3185671"/>
              <a:gd name="connsiteY12" fmla="*/ 421873 h 2104623"/>
              <a:gd name="connsiteX13" fmla="*/ 2810546 w 3185671"/>
              <a:gd name="connsiteY13" fmla="*/ 383773 h 2104623"/>
              <a:gd name="connsiteX14" fmla="*/ 2772446 w 3185671"/>
              <a:gd name="connsiteY14" fmla="*/ 371073 h 2104623"/>
              <a:gd name="connsiteX15" fmla="*/ 2645446 w 3185671"/>
              <a:gd name="connsiteY15" fmla="*/ 320273 h 2104623"/>
              <a:gd name="connsiteX16" fmla="*/ 2543846 w 3185671"/>
              <a:gd name="connsiteY16" fmla="*/ 307573 h 2104623"/>
              <a:gd name="connsiteX17" fmla="*/ 2429546 w 3185671"/>
              <a:gd name="connsiteY17" fmla="*/ 282173 h 2104623"/>
              <a:gd name="connsiteX18" fmla="*/ 2366046 w 3185671"/>
              <a:gd name="connsiteY18" fmla="*/ 256773 h 2104623"/>
              <a:gd name="connsiteX19" fmla="*/ 2200946 w 3185671"/>
              <a:gd name="connsiteY19" fmla="*/ 231373 h 2104623"/>
              <a:gd name="connsiteX20" fmla="*/ 2137446 w 3185671"/>
              <a:gd name="connsiteY20" fmla="*/ 218673 h 2104623"/>
              <a:gd name="connsiteX21" fmla="*/ 2086646 w 3185671"/>
              <a:gd name="connsiteY21" fmla="*/ 205973 h 2104623"/>
              <a:gd name="connsiteX22" fmla="*/ 1946946 w 3185671"/>
              <a:gd name="connsiteY22" fmla="*/ 180573 h 2104623"/>
              <a:gd name="connsiteX23" fmla="*/ 1883446 w 3185671"/>
              <a:gd name="connsiteY23" fmla="*/ 167873 h 2104623"/>
              <a:gd name="connsiteX24" fmla="*/ 1731046 w 3185671"/>
              <a:gd name="connsiteY24" fmla="*/ 142473 h 2104623"/>
              <a:gd name="connsiteX25" fmla="*/ 1565946 w 3185671"/>
              <a:gd name="connsiteY25" fmla="*/ 129773 h 2104623"/>
              <a:gd name="connsiteX26" fmla="*/ 1400846 w 3185671"/>
              <a:gd name="connsiteY26" fmla="*/ 91673 h 2104623"/>
              <a:gd name="connsiteX27" fmla="*/ 1311946 w 3185671"/>
              <a:gd name="connsiteY27" fmla="*/ 78973 h 2104623"/>
              <a:gd name="connsiteX28" fmla="*/ 1235746 w 3185671"/>
              <a:gd name="connsiteY28" fmla="*/ 66273 h 2104623"/>
              <a:gd name="connsiteX29" fmla="*/ 1096046 w 3185671"/>
              <a:gd name="connsiteY29" fmla="*/ 53573 h 2104623"/>
              <a:gd name="connsiteX30" fmla="*/ 981746 w 3185671"/>
              <a:gd name="connsiteY30" fmla="*/ 28173 h 2104623"/>
              <a:gd name="connsiteX31" fmla="*/ 537246 w 3185671"/>
              <a:gd name="connsiteY31" fmla="*/ 40873 h 2104623"/>
              <a:gd name="connsiteX32" fmla="*/ 410246 w 3185671"/>
              <a:gd name="connsiteY32" fmla="*/ 66273 h 2104623"/>
              <a:gd name="connsiteX33" fmla="*/ 67346 w 3185671"/>
              <a:gd name="connsiteY33" fmla="*/ 104373 h 2104623"/>
              <a:gd name="connsiteX0" fmla="*/ 67346 w 3185859"/>
              <a:gd name="connsiteY0" fmla="*/ 104373 h 2104623"/>
              <a:gd name="connsiteX1" fmla="*/ 86396 w 3185859"/>
              <a:gd name="connsiteY1" fmla="*/ 2104623 h 2104623"/>
              <a:gd name="connsiteX2" fmla="*/ 981746 w 3185859"/>
              <a:gd name="connsiteY2" fmla="*/ 1990323 h 2104623"/>
              <a:gd name="connsiteX3" fmla="*/ 1692946 w 3185859"/>
              <a:gd name="connsiteY3" fmla="*/ 1882373 h 2104623"/>
              <a:gd name="connsiteX4" fmla="*/ 2245396 w 3185859"/>
              <a:gd name="connsiteY4" fmla="*/ 1717273 h 2104623"/>
              <a:gd name="connsiteX5" fmla="*/ 2778796 w 3185859"/>
              <a:gd name="connsiteY5" fmla="*/ 1431523 h 2104623"/>
              <a:gd name="connsiteX6" fmla="*/ 3064546 w 3185859"/>
              <a:gd name="connsiteY6" fmla="*/ 1177523 h 2104623"/>
              <a:gd name="connsiteX7" fmla="*/ 3185196 w 3185859"/>
              <a:gd name="connsiteY7" fmla="*/ 840973 h 2104623"/>
              <a:gd name="connsiteX8" fmla="*/ 3140746 w 3185859"/>
              <a:gd name="connsiteY8" fmla="*/ 663173 h 2104623"/>
              <a:gd name="connsiteX9" fmla="*/ 3001046 w 3185859"/>
              <a:gd name="connsiteY9" fmla="*/ 510773 h 2104623"/>
              <a:gd name="connsiteX10" fmla="*/ 2975646 w 3185859"/>
              <a:gd name="connsiteY10" fmla="*/ 472673 h 2104623"/>
              <a:gd name="connsiteX11" fmla="*/ 2937546 w 3185859"/>
              <a:gd name="connsiteY11" fmla="*/ 459973 h 2104623"/>
              <a:gd name="connsiteX12" fmla="*/ 2912146 w 3185859"/>
              <a:gd name="connsiteY12" fmla="*/ 421873 h 2104623"/>
              <a:gd name="connsiteX13" fmla="*/ 2810546 w 3185859"/>
              <a:gd name="connsiteY13" fmla="*/ 383773 h 2104623"/>
              <a:gd name="connsiteX14" fmla="*/ 2772446 w 3185859"/>
              <a:gd name="connsiteY14" fmla="*/ 371073 h 2104623"/>
              <a:gd name="connsiteX15" fmla="*/ 2645446 w 3185859"/>
              <a:gd name="connsiteY15" fmla="*/ 320273 h 2104623"/>
              <a:gd name="connsiteX16" fmla="*/ 2543846 w 3185859"/>
              <a:gd name="connsiteY16" fmla="*/ 307573 h 2104623"/>
              <a:gd name="connsiteX17" fmla="*/ 2429546 w 3185859"/>
              <a:gd name="connsiteY17" fmla="*/ 282173 h 2104623"/>
              <a:gd name="connsiteX18" fmla="*/ 2366046 w 3185859"/>
              <a:gd name="connsiteY18" fmla="*/ 256773 h 2104623"/>
              <a:gd name="connsiteX19" fmla="*/ 2200946 w 3185859"/>
              <a:gd name="connsiteY19" fmla="*/ 231373 h 2104623"/>
              <a:gd name="connsiteX20" fmla="*/ 2137446 w 3185859"/>
              <a:gd name="connsiteY20" fmla="*/ 218673 h 2104623"/>
              <a:gd name="connsiteX21" fmla="*/ 2086646 w 3185859"/>
              <a:gd name="connsiteY21" fmla="*/ 205973 h 2104623"/>
              <a:gd name="connsiteX22" fmla="*/ 1946946 w 3185859"/>
              <a:gd name="connsiteY22" fmla="*/ 180573 h 2104623"/>
              <a:gd name="connsiteX23" fmla="*/ 1883446 w 3185859"/>
              <a:gd name="connsiteY23" fmla="*/ 167873 h 2104623"/>
              <a:gd name="connsiteX24" fmla="*/ 1731046 w 3185859"/>
              <a:gd name="connsiteY24" fmla="*/ 142473 h 2104623"/>
              <a:gd name="connsiteX25" fmla="*/ 1565946 w 3185859"/>
              <a:gd name="connsiteY25" fmla="*/ 129773 h 2104623"/>
              <a:gd name="connsiteX26" fmla="*/ 1400846 w 3185859"/>
              <a:gd name="connsiteY26" fmla="*/ 91673 h 2104623"/>
              <a:gd name="connsiteX27" fmla="*/ 1311946 w 3185859"/>
              <a:gd name="connsiteY27" fmla="*/ 78973 h 2104623"/>
              <a:gd name="connsiteX28" fmla="*/ 1235746 w 3185859"/>
              <a:gd name="connsiteY28" fmla="*/ 66273 h 2104623"/>
              <a:gd name="connsiteX29" fmla="*/ 1096046 w 3185859"/>
              <a:gd name="connsiteY29" fmla="*/ 53573 h 2104623"/>
              <a:gd name="connsiteX30" fmla="*/ 981746 w 3185859"/>
              <a:gd name="connsiteY30" fmla="*/ 28173 h 2104623"/>
              <a:gd name="connsiteX31" fmla="*/ 537246 w 3185859"/>
              <a:gd name="connsiteY31" fmla="*/ 40873 h 2104623"/>
              <a:gd name="connsiteX32" fmla="*/ 410246 w 3185859"/>
              <a:gd name="connsiteY32" fmla="*/ 66273 h 2104623"/>
              <a:gd name="connsiteX33" fmla="*/ 67346 w 3185859"/>
              <a:gd name="connsiteY33"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01046 w 3185721"/>
              <a:gd name="connsiteY9" fmla="*/ 510773 h 2104623"/>
              <a:gd name="connsiteX10" fmla="*/ 2975646 w 3185721"/>
              <a:gd name="connsiteY10" fmla="*/ 472673 h 2104623"/>
              <a:gd name="connsiteX11" fmla="*/ 2937546 w 3185721"/>
              <a:gd name="connsiteY11" fmla="*/ 459973 h 2104623"/>
              <a:gd name="connsiteX12" fmla="*/ 2912146 w 3185721"/>
              <a:gd name="connsiteY12" fmla="*/ 421873 h 2104623"/>
              <a:gd name="connsiteX13" fmla="*/ 2810546 w 3185721"/>
              <a:gd name="connsiteY13" fmla="*/ 383773 h 2104623"/>
              <a:gd name="connsiteX14" fmla="*/ 2772446 w 3185721"/>
              <a:gd name="connsiteY14" fmla="*/ 371073 h 2104623"/>
              <a:gd name="connsiteX15" fmla="*/ 2645446 w 3185721"/>
              <a:gd name="connsiteY15" fmla="*/ 320273 h 2104623"/>
              <a:gd name="connsiteX16" fmla="*/ 2543846 w 3185721"/>
              <a:gd name="connsiteY16" fmla="*/ 307573 h 2104623"/>
              <a:gd name="connsiteX17" fmla="*/ 2429546 w 3185721"/>
              <a:gd name="connsiteY17" fmla="*/ 282173 h 2104623"/>
              <a:gd name="connsiteX18" fmla="*/ 2366046 w 3185721"/>
              <a:gd name="connsiteY18" fmla="*/ 256773 h 2104623"/>
              <a:gd name="connsiteX19" fmla="*/ 2200946 w 3185721"/>
              <a:gd name="connsiteY19" fmla="*/ 231373 h 2104623"/>
              <a:gd name="connsiteX20" fmla="*/ 2137446 w 3185721"/>
              <a:gd name="connsiteY20" fmla="*/ 218673 h 2104623"/>
              <a:gd name="connsiteX21" fmla="*/ 2086646 w 3185721"/>
              <a:gd name="connsiteY21" fmla="*/ 205973 h 2104623"/>
              <a:gd name="connsiteX22" fmla="*/ 1946946 w 3185721"/>
              <a:gd name="connsiteY22" fmla="*/ 180573 h 2104623"/>
              <a:gd name="connsiteX23" fmla="*/ 1883446 w 3185721"/>
              <a:gd name="connsiteY23" fmla="*/ 167873 h 2104623"/>
              <a:gd name="connsiteX24" fmla="*/ 1731046 w 3185721"/>
              <a:gd name="connsiteY24" fmla="*/ 142473 h 2104623"/>
              <a:gd name="connsiteX25" fmla="*/ 1565946 w 3185721"/>
              <a:gd name="connsiteY25" fmla="*/ 129773 h 2104623"/>
              <a:gd name="connsiteX26" fmla="*/ 1400846 w 3185721"/>
              <a:gd name="connsiteY26" fmla="*/ 91673 h 2104623"/>
              <a:gd name="connsiteX27" fmla="*/ 1311946 w 3185721"/>
              <a:gd name="connsiteY27" fmla="*/ 78973 h 2104623"/>
              <a:gd name="connsiteX28" fmla="*/ 1235746 w 3185721"/>
              <a:gd name="connsiteY28" fmla="*/ 66273 h 2104623"/>
              <a:gd name="connsiteX29" fmla="*/ 1096046 w 3185721"/>
              <a:gd name="connsiteY29" fmla="*/ 53573 h 2104623"/>
              <a:gd name="connsiteX30" fmla="*/ 981746 w 3185721"/>
              <a:gd name="connsiteY30" fmla="*/ 28173 h 2104623"/>
              <a:gd name="connsiteX31" fmla="*/ 537246 w 3185721"/>
              <a:gd name="connsiteY31" fmla="*/ 40873 h 2104623"/>
              <a:gd name="connsiteX32" fmla="*/ 410246 w 3185721"/>
              <a:gd name="connsiteY32" fmla="*/ 66273 h 2104623"/>
              <a:gd name="connsiteX33" fmla="*/ 67346 w 3185721"/>
              <a:gd name="connsiteY33"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01046 w 3185721"/>
              <a:gd name="connsiteY9" fmla="*/ 510773 h 2104623"/>
              <a:gd name="connsiteX10" fmla="*/ 2975646 w 3185721"/>
              <a:gd name="connsiteY10" fmla="*/ 472673 h 2104623"/>
              <a:gd name="connsiteX11" fmla="*/ 2937546 w 3185721"/>
              <a:gd name="connsiteY11" fmla="*/ 459973 h 2104623"/>
              <a:gd name="connsiteX12" fmla="*/ 2912146 w 3185721"/>
              <a:gd name="connsiteY12" fmla="*/ 421873 h 2104623"/>
              <a:gd name="connsiteX13" fmla="*/ 2810546 w 3185721"/>
              <a:gd name="connsiteY13" fmla="*/ 383773 h 2104623"/>
              <a:gd name="connsiteX14" fmla="*/ 2772446 w 3185721"/>
              <a:gd name="connsiteY14" fmla="*/ 371073 h 2104623"/>
              <a:gd name="connsiteX15" fmla="*/ 2645446 w 3185721"/>
              <a:gd name="connsiteY15" fmla="*/ 320273 h 2104623"/>
              <a:gd name="connsiteX16" fmla="*/ 2543846 w 3185721"/>
              <a:gd name="connsiteY16" fmla="*/ 307573 h 2104623"/>
              <a:gd name="connsiteX17" fmla="*/ 2429546 w 3185721"/>
              <a:gd name="connsiteY17" fmla="*/ 282173 h 2104623"/>
              <a:gd name="connsiteX18" fmla="*/ 2366046 w 3185721"/>
              <a:gd name="connsiteY18" fmla="*/ 256773 h 2104623"/>
              <a:gd name="connsiteX19" fmla="*/ 2200946 w 3185721"/>
              <a:gd name="connsiteY19" fmla="*/ 231373 h 2104623"/>
              <a:gd name="connsiteX20" fmla="*/ 2137446 w 3185721"/>
              <a:gd name="connsiteY20" fmla="*/ 218673 h 2104623"/>
              <a:gd name="connsiteX21" fmla="*/ 2086646 w 3185721"/>
              <a:gd name="connsiteY21" fmla="*/ 205973 h 2104623"/>
              <a:gd name="connsiteX22" fmla="*/ 1946946 w 3185721"/>
              <a:gd name="connsiteY22" fmla="*/ 180573 h 2104623"/>
              <a:gd name="connsiteX23" fmla="*/ 1883446 w 3185721"/>
              <a:gd name="connsiteY23" fmla="*/ 167873 h 2104623"/>
              <a:gd name="connsiteX24" fmla="*/ 1731046 w 3185721"/>
              <a:gd name="connsiteY24" fmla="*/ 142473 h 2104623"/>
              <a:gd name="connsiteX25" fmla="*/ 1565946 w 3185721"/>
              <a:gd name="connsiteY25" fmla="*/ 129773 h 2104623"/>
              <a:gd name="connsiteX26" fmla="*/ 1400846 w 3185721"/>
              <a:gd name="connsiteY26" fmla="*/ 91673 h 2104623"/>
              <a:gd name="connsiteX27" fmla="*/ 1311946 w 3185721"/>
              <a:gd name="connsiteY27" fmla="*/ 78973 h 2104623"/>
              <a:gd name="connsiteX28" fmla="*/ 1235746 w 3185721"/>
              <a:gd name="connsiteY28" fmla="*/ 66273 h 2104623"/>
              <a:gd name="connsiteX29" fmla="*/ 1096046 w 3185721"/>
              <a:gd name="connsiteY29" fmla="*/ 53573 h 2104623"/>
              <a:gd name="connsiteX30" fmla="*/ 981746 w 3185721"/>
              <a:gd name="connsiteY30" fmla="*/ 28173 h 2104623"/>
              <a:gd name="connsiteX31" fmla="*/ 537246 w 3185721"/>
              <a:gd name="connsiteY31" fmla="*/ 40873 h 2104623"/>
              <a:gd name="connsiteX32" fmla="*/ 410246 w 3185721"/>
              <a:gd name="connsiteY32" fmla="*/ 66273 h 2104623"/>
              <a:gd name="connsiteX33" fmla="*/ 67346 w 3185721"/>
              <a:gd name="connsiteY33"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2975646 w 3185721"/>
              <a:gd name="connsiteY9" fmla="*/ 472673 h 2104623"/>
              <a:gd name="connsiteX10" fmla="*/ 2937546 w 3185721"/>
              <a:gd name="connsiteY10" fmla="*/ 459973 h 2104623"/>
              <a:gd name="connsiteX11" fmla="*/ 2912146 w 3185721"/>
              <a:gd name="connsiteY11" fmla="*/ 421873 h 2104623"/>
              <a:gd name="connsiteX12" fmla="*/ 2810546 w 3185721"/>
              <a:gd name="connsiteY12" fmla="*/ 383773 h 2104623"/>
              <a:gd name="connsiteX13" fmla="*/ 2772446 w 3185721"/>
              <a:gd name="connsiteY13" fmla="*/ 371073 h 2104623"/>
              <a:gd name="connsiteX14" fmla="*/ 2645446 w 3185721"/>
              <a:gd name="connsiteY14" fmla="*/ 320273 h 2104623"/>
              <a:gd name="connsiteX15" fmla="*/ 2543846 w 3185721"/>
              <a:gd name="connsiteY15" fmla="*/ 307573 h 2104623"/>
              <a:gd name="connsiteX16" fmla="*/ 2429546 w 3185721"/>
              <a:gd name="connsiteY16" fmla="*/ 282173 h 2104623"/>
              <a:gd name="connsiteX17" fmla="*/ 2366046 w 3185721"/>
              <a:gd name="connsiteY17" fmla="*/ 256773 h 2104623"/>
              <a:gd name="connsiteX18" fmla="*/ 2200946 w 3185721"/>
              <a:gd name="connsiteY18" fmla="*/ 231373 h 2104623"/>
              <a:gd name="connsiteX19" fmla="*/ 2137446 w 3185721"/>
              <a:gd name="connsiteY19" fmla="*/ 218673 h 2104623"/>
              <a:gd name="connsiteX20" fmla="*/ 2086646 w 3185721"/>
              <a:gd name="connsiteY20" fmla="*/ 205973 h 2104623"/>
              <a:gd name="connsiteX21" fmla="*/ 1946946 w 3185721"/>
              <a:gd name="connsiteY21" fmla="*/ 180573 h 2104623"/>
              <a:gd name="connsiteX22" fmla="*/ 1883446 w 3185721"/>
              <a:gd name="connsiteY22" fmla="*/ 167873 h 2104623"/>
              <a:gd name="connsiteX23" fmla="*/ 1731046 w 3185721"/>
              <a:gd name="connsiteY23" fmla="*/ 142473 h 2104623"/>
              <a:gd name="connsiteX24" fmla="*/ 1565946 w 3185721"/>
              <a:gd name="connsiteY24" fmla="*/ 129773 h 2104623"/>
              <a:gd name="connsiteX25" fmla="*/ 1400846 w 3185721"/>
              <a:gd name="connsiteY25" fmla="*/ 91673 h 2104623"/>
              <a:gd name="connsiteX26" fmla="*/ 1311946 w 3185721"/>
              <a:gd name="connsiteY26" fmla="*/ 78973 h 2104623"/>
              <a:gd name="connsiteX27" fmla="*/ 1235746 w 3185721"/>
              <a:gd name="connsiteY27" fmla="*/ 66273 h 2104623"/>
              <a:gd name="connsiteX28" fmla="*/ 1096046 w 3185721"/>
              <a:gd name="connsiteY28" fmla="*/ 53573 h 2104623"/>
              <a:gd name="connsiteX29" fmla="*/ 981746 w 3185721"/>
              <a:gd name="connsiteY29" fmla="*/ 28173 h 2104623"/>
              <a:gd name="connsiteX30" fmla="*/ 537246 w 3185721"/>
              <a:gd name="connsiteY30" fmla="*/ 40873 h 2104623"/>
              <a:gd name="connsiteX31" fmla="*/ 410246 w 3185721"/>
              <a:gd name="connsiteY31" fmla="*/ 66273 h 2104623"/>
              <a:gd name="connsiteX32" fmla="*/ 67346 w 3185721"/>
              <a:gd name="connsiteY32"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2937546 w 3185721"/>
              <a:gd name="connsiteY9" fmla="*/ 459973 h 2104623"/>
              <a:gd name="connsiteX10" fmla="*/ 2912146 w 3185721"/>
              <a:gd name="connsiteY10" fmla="*/ 421873 h 2104623"/>
              <a:gd name="connsiteX11" fmla="*/ 2810546 w 3185721"/>
              <a:gd name="connsiteY11" fmla="*/ 383773 h 2104623"/>
              <a:gd name="connsiteX12" fmla="*/ 2772446 w 3185721"/>
              <a:gd name="connsiteY12" fmla="*/ 371073 h 2104623"/>
              <a:gd name="connsiteX13" fmla="*/ 2645446 w 3185721"/>
              <a:gd name="connsiteY13" fmla="*/ 320273 h 2104623"/>
              <a:gd name="connsiteX14" fmla="*/ 2543846 w 3185721"/>
              <a:gd name="connsiteY14" fmla="*/ 307573 h 2104623"/>
              <a:gd name="connsiteX15" fmla="*/ 2429546 w 3185721"/>
              <a:gd name="connsiteY15" fmla="*/ 282173 h 2104623"/>
              <a:gd name="connsiteX16" fmla="*/ 2366046 w 3185721"/>
              <a:gd name="connsiteY16" fmla="*/ 256773 h 2104623"/>
              <a:gd name="connsiteX17" fmla="*/ 2200946 w 3185721"/>
              <a:gd name="connsiteY17" fmla="*/ 231373 h 2104623"/>
              <a:gd name="connsiteX18" fmla="*/ 2137446 w 3185721"/>
              <a:gd name="connsiteY18" fmla="*/ 218673 h 2104623"/>
              <a:gd name="connsiteX19" fmla="*/ 2086646 w 3185721"/>
              <a:gd name="connsiteY19" fmla="*/ 205973 h 2104623"/>
              <a:gd name="connsiteX20" fmla="*/ 1946946 w 3185721"/>
              <a:gd name="connsiteY20" fmla="*/ 180573 h 2104623"/>
              <a:gd name="connsiteX21" fmla="*/ 1883446 w 3185721"/>
              <a:gd name="connsiteY21" fmla="*/ 167873 h 2104623"/>
              <a:gd name="connsiteX22" fmla="*/ 1731046 w 3185721"/>
              <a:gd name="connsiteY22" fmla="*/ 142473 h 2104623"/>
              <a:gd name="connsiteX23" fmla="*/ 1565946 w 3185721"/>
              <a:gd name="connsiteY23" fmla="*/ 129773 h 2104623"/>
              <a:gd name="connsiteX24" fmla="*/ 1400846 w 3185721"/>
              <a:gd name="connsiteY24" fmla="*/ 91673 h 2104623"/>
              <a:gd name="connsiteX25" fmla="*/ 1311946 w 3185721"/>
              <a:gd name="connsiteY25" fmla="*/ 78973 h 2104623"/>
              <a:gd name="connsiteX26" fmla="*/ 1235746 w 3185721"/>
              <a:gd name="connsiteY26" fmla="*/ 66273 h 2104623"/>
              <a:gd name="connsiteX27" fmla="*/ 1096046 w 3185721"/>
              <a:gd name="connsiteY27" fmla="*/ 53573 h 2104623"/>
              <a:gd name="connsiteX28" fmla="*/ 981746 w 3185721"/>
              <a:gd name="connsiteY28" fmla="*/ 28173 h 2104623"/>
              <a:gd name="connsiteX29" fmla="*/ 537246 w 3185721"/>
              <a:gd name="connsiteY29" fmla="*/ 40873 h 2104623"/>
              <a:gd name="connsiteX30" fmla="*/ 410246 w 3185721"/>
              <a:gd name="connsiteY30" fmla="*/ 66273 h 2104623"/>
              <a:gd name="connsiteX31" fmla="*/ 67346 w 3185721"/>
              <a:gd name="connsiteY31"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912146 w 3185721"/>
              <a:gd name="connsiteY10" fmla="*/ 421873 h 2104623"/>
              <a:gd name="connsiteX11" fmla="*/ 2810546 w 3185721"/>
              <a:gd name="connsiteY11" fmla="*/ 383773 h 2104623"/>
              <a:gd name="connsiteX12" fmla="*/ 2772446 w 3185721"/>
              <a:gd name="connsiteY12" fmla="*/ 371073 h 2104623"/>
              <a:gd name="connsiteX13" fmla="*/ 2645446 w 3185721"/>
              <a:gd name="connsiteY13" fmla="*/ 320273 h 2104623"/>
              <a:gd name="connsiteX14" fmla="*/ 2543846 w 3185721"/>
              <a:gd name="connsiteY14" fmla="*/ 307573 h 2104623"/>
              <a:gd name="connsiteX15" fmla="*/ 2429546 w 3185721"/>
              <a:gd name="connsiteY15" fmla="*/ 282173 h 2104623"/>
              <a:gd name="connsiteX16" fmla="*/ 2366046 w 3185721"/>
              <a:gd name="connsiteY16" fmla="*/ 256773 h 2104623"/>
              <a:gd name="connsiteX17" fmla="*/ 2200946 w 3185721"/>
              <a:gd name="connsiteY17" fmla="*/ 231373 h 2104623"/>
              <a:gd name="connsiteX18" fmla="*/ 2137446 w 3185721"/>
              <a:gd name="connsiteY18" fmla="*/ 218673 h 2104623"/>
              <a:gd name="connsiteX19" fmla="*/ 2086646 w 3185721"/>
              <a:gd name="connsiteY19" fmla="*/ 205973 h 2104623"/>
              <a:gd name="connsiteX20" fmla="*/ 1946946 w 3185721"/>
              <a:gd name="connsiteY20" fmla="*/ 180573 h 2104623"/>
              <a:gd name="connsiteX21" fmla="*/ 1883446 w 3185721"/>
              <a:gd name="connsiteY21" fmla="*/ 167873 h 2104623"/>
              <a:gd name="connsiteX22" fmla="*/ 1731046 w 3185721"/>
              <a:gd name="connsiteY22" fmla="*/ 142473 h 2104623"/>
              <a:gd name="connsiteX23" fmla="*/ 1565946 w 3185721"/>
              <a:gd name="connsiteY23" fmla="*/ 129773 h 2104623"/>
              <a:gd name="connsiteX24" fmla="*/ 1400846 w 3185721"/>
              <a:gd name="connsiteY24" fmla="*/ 91673 h 2104623"/>
              <a:gd name="connsiteX25" fmla="*/ 1311946 w 3185721"/>
              <a:gd name="connsiteY25" fmla="*/ 78973 h 2104623"/>
              <a:gd name="connsiteX26" fmla="*/ 1235746 w 3185721"/>
              <a:gd name="connsiteY26" fmla="*/ 66273 h 2104623"/>
              <a:gd name="connsiteX27" fmla="*/ 1096046 w 3185721"/>
              <a:gd name="connsiteY27" fmla="*/ 53573 h 2104623"/>
              <a:gd name="connsiteX28" fmla="*/ 981746 w 3185721"/>
              <a:gd name="connsiteY28" fmla="*/ 28173 h 2104623"/>
              <a:gd name="connsiteX29" fmla="*/ 537246 w 3185721"/>
              <a:gd name="connsiteY29" fmla="*/ 40873 h 2104623"/>
              <a:gd name="connsiteX30" fmla="*/ 410246 w 3185721"/>
              <a:gd name="connsiteY30" fmla="*/ 66273 h 2104623"/>
              <a:gd name="connsiteX31" fmla="*/ 67346 w 3185721"/>
              <a:gd name="connsiteY31"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83773 h 2104623"/>
              <a:gd name="connsiteX11" fmla="*/ 2772446 w 3185721"/>
              <a:gd name="connsiteY11" fmla="*/ 371073 h 2104623"/>
              <a:gd name="connsiteX12" fmla="*/ 2645446 w 3185721"/>
              <a:gd name="connsiteY12" fmla="*/ 320273 h 2104623"/>
              <a:gd name="connsiteX13" fmla="*/ 2543846 w 3185721"/>
              <a:gd name="connsiteY13" fmla="*/ 307573 h 2104623"/>
              <a:gd name="connsiteX14" fmla="*/ 2429546 w 3185721"/>
              <a:gd name="connsiteY14" fmla="*/ 282173 h 2104623"/>
              <a:gd name="connsiteX15" fmla="*/ 2366046 w 3185721"/>
              <a:gd name="connsiteY15" fmla="*/ 256773 h 2104623"/>
              <a:gd name="connsiteX16" fmla="*/ 2200946 w 3185721"/>
              <a:gd name="connsiteY16" fmla="*/ 231373 h 2104623"/>
              <a:gd name="connsiteX17" fmla="*/ 2137446 w 3185721"/>
              <a:gd name="connsiteY17" fmla="*/ 218673 h 2104623"/>
              <a:gd name="connsiteX18" fmla="*/ 2086646 w 3185721"/>
              <a:gd name="connsiteY18" fmla="*/ 205973 h 2104623"/>
              <a:gd name="connsiteX19" fmla="*/ 1946946 w 3185721"/>
              <a:gd name="connsiteY19" fmla="*/ 180573 h 2104623"/>
              <a:gd name="connsiteX20" fmla="*/ 1883446 w 3185721"/>
              <a:gd name="connsiteY20" fmla="*/ 167873 h 2104623"/>
              <a:gd name="connsiteX21" fmla="*/ 1731046 w 3185721"/>
              <a:gd name="connsiteY21" fmla="*/ 142473 h 2104623"/>
              <a:gd name="connsiteX22" fmla="*/ 1565946 w 3185721"/>
              <a:gd name="connsiteY22" fmla="*/ 129773 h 2104623"/>
              <a:gd name="connsiteX23" fmla="*/ 1400846 w 3185721"/>
              <a:gd name="connsiteY23" fmla="*/ 91673 h 2104623"/>
              <a:gd name="connsiteX24" fmla="*/ 1311946 w 3185721"/>
              <a:gd name="connsiteY24" fmla="*/ 78973 h 2104623"/>
              <a:gd name="connsiteX25" fmla="*/ 1235746 w 3185721"/>
              <a:gd name="connsiteY25" fmla="*/ 66273 h 2104623"/>
              <a:gd name="connsiteX26" fmla="*/ 1096046 w 3185721"/>
              <a:gd name="connsiteY26" fmla="*/ 53573 h 2104623"/>
              <a:gd name="connsiteX27" fmla="*/ 981746 w 3185721"/>
              <a:gd name="connsiteY27" fmla="*/ 28173 h 2104623"/>
              <a:gd name="connsiteX28" fmla="*/ 537246 w 3185721"/>
              <a:gd name="connsiteY28" fmla="*/ 40873 h 2104623"/>
              <a:gd name="connsiteX29" fmla="*/ 410246 w 3185721"/>
              <a:gd name="connsiteY29" fmla="*/ 66273 h 2104623"/>
              <a:gd name="connsiteX30" fmla="*/ 67346 w 3185721"/>
              <a:gd name="connsiteY30"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772446 w 3185721"/>
              <a:gd name="connsiteY10" fmla="*/ 371073 h 2104623"/>
              <a:gd name="connsiteX11" fmla="*/ 2645446 w 3185721"/>
              <a:gd name="connsiteY11" fmla="*/ 320273 h 2104623"/>
              <a:gd name="connsiteX12" fmla="*/ 2543846 w 3185721"/>
              <a:gd name="connsiteY12" fmla="*/ 307573 h 2104623"/>
              <a:gd name="connsiteX13" fmla="*/ 2429546 w 3185721"/>
              <a:gd name="connsiteY13" fmla="*/ 282173 h 2104623"/>
              <a:gd name="connsiteX14" fmla="*/ 2366046 w 3185721"/>
              <a:gd name="connsiteY14" fmla="*/ 256773 h 2104623"/>
              <a:gd name="connsiteX15" fmla="*/ 2200946 w 3185721"/>
              <a:gd name="connsiteY15" fmla="*/ 231373 h 2104623"/>
              <a:gd name="connsiteX16" fmla="*/ 2137446 w 3185721"/>
              <a:gd name="connsiteY16" fmla="*/ 218673 h 2104623"/>
              <a:gd name="connsiteX17" fmla="*/ 2086646 w 3185721"/>
              <a:gd name="connsiteY17" fmla="*/ 205973 h 2104623"/>
              <a:gd name="connsiteX18" fmla="*/ 1946946 w 3185721"/>
              <a:gd name="connsiteY18" fmla="*/ 180573 h 2104623"/>
              <a:gd name="connsiteX19" fmla="*/ 1883446 w 3185721"/>
              <a:gd name="connsiteY19" fmla="*/ 167873 h 2104623"/>
              <a:gd name="connsiteX20" fmla="*/ 1731046 w 3185721"/>
              <a:gd name="connsiteY20" fmla="*/ 142473 h 2104623"/>
              <a:gd name="connsiteX21" fmla="*/ 1565946 w 3185721"/>
              <a:gd name="connsiteY21" fmla="*/ 129773 h 2104623"/>
              <a:gd name="connsiteX22" fmla="*/ 1400846 w 3185721"/>
              <a:gd name="connsiteY22" fmla="*/ 91673 h 2104623"/>
              <a:gd name="connsiteX23" fmla="*/ 1311946 w 3185721"/>
              <a:gd name="connsiteY23" fmla="*/ 78973 h 2104623"/>
              <a:gd name="connsiteX24" fmla="*/ 1235746 w 3185721"/>
              <a:gd name="connsiteY24" fmla="*/ 66273 h 2104623"/>
              <a:gd name="connsiteX25" fmla="*/ 1096046 w 3185721"/>
              <a:gd name="connsiteY25" fmla="*/ 53573 h 2104623"/>
              <a:gd name="connsiteX26" fmla="*/ 981746 w 3185721"/>
              <a:gd name="connsiteY26" fmla="*/ 28173 h 2104623"/>
              <a:gd name="connsiteX27" fmla="*/ 537246 w 3185721"/>
              <a:gd name="connsiteY27" fmla="*/ 40873 h 2104623"/>
              <a:gd name="connsiteX28" fmla="*/ 410246 w 3185721"/>
              <a:gd name="connsiteY28" fmla="*/ 66273 h 2104623"/>
              <a:gd name="connsiteX29" fmla="*/ 67346 w 3185721"/>
              <a:gd name="connsiteY29"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645446 w 3185721"/>
              <a:gd name="connsiteY11" fmla="*/ 320273 h 2104623"/>
              <a:gd name="connsiteX12" fmla="*/ 2543846 w 3185721"/>
              <a:gd name="connsiteY12" fmla="*/ 307573 h 2104623"/>
              <a:gd name="connsiteX13" fmla="*/ 2429546 w 3185721"/>
              <a:gd name="connsiteY13" fmla="*/ 282173 h 2104623"/>
              <a:gd name="connsiteX14" fmla="*/ 2366046 w 3185721"/>
              <a:gd name="connsiteY14" fmla="*/ 256773 h 2104623"/>
              <a:gd name="connsiteX15" fmla="*/ 2200946 w 3185721"/>
              <a:gd name="connsiteY15" fmla="*/ 231373 h 2104623"/>
              <a:gd name="connsiteX16" fmla="*/ 2137446 w 3185721"/>
              <a:gd name="connsiteY16" fmla="*/ 218673 h 2104623"/>
              <a:gd name="connsiteX17" fmla="*/ 2086646 w 3185721"/>
              <a:gd name="connsiteY17" fmla="*/ 205973 h 2104623"/>
              <a:gd name="connsiteX18" fmla="*/ 1946946 w 3185721"/>
              <a:gd name="connsiteY18" fmla="*/ 180573 h 2104623"/>
              <a:gd name="connsiteX19" fmla="*/ 1883446 w 3185721"/>
              <a:gd name="connsiteY19" fmla="*/ 167873 h 2104623"/>
              <a:gd name="connsiteX20" fmla="*/ 1731046 w 3185721"/>
              <a:gd name="connsiteY20" fmla="*/ 142473 h 2104623"/>
              <a:gd name="connsiteX21" fmla="*/ 1565946 w 3185721"/>
              <a:gd name="connsiteY21" fmla="*/ 129773 h 2104623"/>
              <a:gd name="connsiteX22" fmla="*/ 1400846 w 3185721"/>
              <a:gd name="connsiteY22" fmla="*/ 91673 h 2104623"/>
              <a:gd name="connsiteX23" fmla="*/ 1311946 w 3185721"/>
              <a:gd name="connsiteY23" fmla="*/ 78973 h 2104623"/>
              <a:gd name="connsiteX24" fmla="*/ 1235746 w 3185721"/>
              <a:gd name="connsiteY24" fmla="*/ 66273 h 2104623"/>
              <a:gd name="connsiteX25" fmla="*/ 1096046 w 3185721"/>
              <a:gd name="connsiteY25" fmla="*/ 53573 h 2104623"/>
              <a:gd name="connsiteX26" fmla="*/ 981746 w 3185721"/>
              <a:gd name="connsiteY26" fmla="*/ 28173 h 2104623"/>
              <a:gd name="connsiteX27" fmla="*/ 537246 w 3185721"/>
              <a:gd name="connsiteY27" fmla="*/ 40873 h 2104623"/>
              <a:gd name="connsiteX28" fmla="*/ 410246 w 3185721"/>
              <a:gd name="connsiteY28" fmla="*/ 66273 h 2104623"/>
              <a:gd name="connsiteX29" fmla="*/ 67346 w 3185721"/>
              <a:gd name="connsiteY29"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543846 w 3185721"/>
              <a:gd name="connsiteY11" fmla="*/ 307573 h 2104623"/>
              <a:gd name="connsiteX12" fmla="*/ 2429546 w 3185721"/>
              <a:gd name="connsiteY12" fmla="*/ 282173 h 2104623"/>
              <a:gd name="connsiteX13" fmla="*/ 2366046 w 3185721"/>
              <a:gd name="connsiteY13" fmla="*/ 256773 h 2104623"/>
              <a:gd name="connsiteX14" fmla="*/ 2200946 w 3185721"/>
              <a:gd name="connsiteY14" fmla="*/ 231373 h 2104623"/>
              <a:gd name="connsiteX15" fmla="*/ 2137446 w 3185721"/>
              <a:gd name="connsiteY15" fmla="*/ 218673 h 2104623"/>
              <a:gd name="connsiteX16" fmla="*/ 2086646 w 3185721"/>
              <a:gd name="connsiteY16" fmla="*/ 205973 h 2104623"/>
              <a:gd name="connsiteX17" fmla="*/ 1946946 w 3185721"/>
              <a:gd name="connsiteY17" fmla="*/ 180573 h 2104623"/>
              <a:gd name="connsiteX18" fmla="*/ 1883446 w 3185721"/>
              <a:gd name="connsiteY18" fmla="*/ 167873 h 2104623"/>
              <a:gd name="connsiteX19" fmla="*/ 1731046 w 3185721"/>
              <a:gd name="connsiteY19" fmla="*/ 142473 h 2104623"/>
              <a:gd name="connsiteX20" fmla="*/ 1565946 w 3185721"/>
              <a:gd name="connsiteY20" fmla="*/ 129773 h 2104623"/>
              <a:gd name="connsiteX21" fmla="*/ 1400846 w 3185721"/>
              <a:gd name="connsiteY21" fmla="*/ 91673 h 2104623"/>
              <a:gd name="connsiteX22" fmla="*/ 1311946 w 3185721"/>
              <a:gd name="connsiteY22" fmla="*/ 78973 h 2104623"/>
              <a:gd name="connsiteX23" fmla="*/ 1235746 w 3185721"/>
              <a:gd name="connsiteY23" fmla="*/ 66273 h 2104623"/>
              <a:gd name="connsiteX24" fmla="*/ 1096046 w 3185721"/>
              <a:gd name="connsiteY24" fmla="*/ 53573 h 2104623"/>
              <a:gd name="connsiteX25" fmla="*/ 981746 w 3185721"/>
              <a:gd name="connsiteY25" fmla="*/ 28173 h 2104623"/>
              <a:gd name="connsiteX26" fmla="*/ 537246 w 3185721"/>
              <a:gd name="connsiteY26" fmla="*/ 40873 h 2104623"/>
              <a:gd name="connsiteX27" fmla="*/ 410246 w 3185721"/>
              <a:gd name="connsiteY27" fmla="*/ 66273 h 2104623"/>
              <a:gd name="connsiteX28" fmla="*/ 67346 w 3185721"/>
              <a:gd name="connsiteY28"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366046 w 3185721"/>
              <a:gd name="connsiteY12" fmla="*/ 256773 h 2104623"/>
              <a:gd name="connsiteX13" fmla="*/ 2200946 w 3185721"/>
              <a:gd name="connsiteY13" fmla="*/ 231373 h 2104623"/>
              <a:gd name="connsiteX14" fmla="*/ 2137446 w 3185721"/>
              <a:gd name="connsiteY14" fmla="*/ 218673 h 2104623"/>
              <a:gd name="connsiteX15" fmla="*/ 2086646 w 3185721"/>
              <a:gd name="connsiteY15" fmla="*/ 205973 h 2104623"/>
              <a:gd name="connsiteX16" fmla="*/ 1946946 w 3185721"/>
              <a:gd name="connsiteY16" fmla="*/ 180573 h 2104623"/>
              <a:gd name="connsiteX17" fmla="*/ 1883446 w 3185721"/>
              <a:gd name="connsiteY17" fmla="*/ 167873 h 2104623"/>
              <a:gd name="connsiteX18" fmla="*/ 1731046 w 3185721"/>
              <a:gd name="connsiteY18" fmla="*/ 142473 h 2104623"/>
              <a:gd name="connsiteX19" fmla="*/ 1565946 w 3185721"/>
              <a:gd name="connsiteY19" fmla="*/ 129773 h 2104623"/>
              <a:gd name="connsiteX20" fmla="*/ 1400846 w 3185721"/>
              <a:gd name="connsiteY20" fmla="*/ 91673 h 2104623"/>
              <a:gd name="connsiteX21" fmla="*/ 1311946 w 3185721"/>
              <a:gd name="connsiteY21" fmla="*/ 78973 h 2104623"/>
              <a:gd name="connsiteX22" fmla="*/ 1235746 w 3185721"/>
              <a:gd name="connsiteY22" fmla="*/ 66273 h 2104623"/>
              <a:gd name="connsiteX23" fmla="*/ 1096046 w 3185721"/>
              <a:gd name="connsiteY23" fmla="*/ 53573 h 2104623"/>
              <a:gd name="connsiteX24" fmla="*/ 981746 w 3185721"/>
              <a:gd name="connsiteY24" fmla="*/ 28173 h 2104623"/>
              <a:gd name="connsiteX25" fmla="*/ 537246 w 3185721"/>
              <a:gd name="connsiteY25" fmla="*/ 40873 h 2104623"/>
              <a:gd name="connsiteX26" fmla="*/ 410246 w 3185721"/>
              <a:gd name="connsiteY26" fmla="*/ 66273 h 2104623"/>
              <a:gd name="connsiteX27" fmla="*/ 67346 w 3185721"/>
              <a:gd name="connsiteY27"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200946 w 3185721"/>
              <a:gd name="connsiteY12" fmla="*/ 231373 h 2104623"/>
              <a:gd name="connsiteX13" fmla="*/ 2137446 w 3185721"/>
              <a:gd name="connsiteY13" fmla="*/ 218673 h 2104623"/>
              <a:gd name="connsiteX14" fmla="*/ 2086646 w 3185721"/>
              <a:gd name="connsiteY14" fmla="*/ 205973 h 2104623"/>
              <a:gd name="connsiteX15" fmla="*/ 1946946 w 3185721"/>
              <a:gd name="connsiteY15" fmla="*/ 180573 h 2104623"/>
              <a:gd name="connsiteX16" fmla="*/ 1883446 w 3185721"/>
              <a:gd name="connsiteY16" fmla="*/ 167873 h 2104623"/>
              <a:gd name="connsiteX17" fmla="*/ 1731046 w 3185721"/>
              <a:gd name="connsiteY17" fmla="*/ 142473 h 2104623"/>
              <a:gd name="connsiteX18" fmla="*/ 1565946 w 3185721"/>
              <a:gd name="connsiteY18" fmla="*/ 129773 h 2104623"/>
              <a:gd name="connsiteX19" fmla="*/ 1400846 w 3185721"/>
              <a:gd name="connsiteY19" fmla="*/ 91673 h 2104623"/>
              <a:gd name="connsiteX20" fmla="*/ 1311946 w 3185721"/>
              <a:gd name="connsiteY20" fmla="*/ 78973 h 2104623"/>
              <a:gd name="connsiteX21" fmla="*/ 1235746 w 3185721"/>
              <a:gd name="connsiteY21" fmla="*/ 66273 h 2104623"/>
              <a:gd name="connsiteX22" fmla="*/ 1096046 w 3185721"/>
              <a:gd name="connsiteY22" fmla="*/ 53573 h 2104623"/>
              <a:gd name="connsiteX23" fmla="*/ 981746 w 3185721"/>
              <a:gd name="connsiteY23" fmla="*/ 28173 h 2104623"/>
              <a:gd name="connsiteX24" fmla="*/ 537246 w 3185721"/>
              <a:gd name="connsiteY24" fmla="*/ 40873 h 2104623"/>
              <a:gd name="connsiteX25" fmla="*/ 410246 w 3185721"/>
              <a:gd name="connsiteY25" fmla="*/ 66273 h 2104623"/>
              <a:gd name="connsiteX26" fmla="*/ 67346 w 3185721"/>
              <a:gd name="connsiteY26"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2086646 w 3185721"/>
              <a:gd name="connsiteY13" fmla="*/ 205973 h 2104623"/>
              <a:gd name="connsiteX14" fmla="*/ 1946946 w 3185721"/>
              <a:gd name="connsiteY14" fmla="*/ 180573 h 2104623"/>
              <a:gd name="connsiteX15" fmla="*/ 1883446 w 3185721"/>
              <a:gd name="connsiteY15" fmla="*/ 167873 h 2104623"/>
              <a:gd name="connsiteX16" fmla="*/ 1731046 w 3185721"/>
              <a:gd name="connsiteY16" fmla="*/ 142473 h 2104623"/>
              <a:gd name="connsiteX17" fmla="*/ 1565946 w 3185721"/>
              <a:gd name="connsiteY17" fmla="*/ 129773 h 2104623"/>
              <a:gd name="connsiteX18" fmla="*/ 1400846 w 3185721"/>
              <a:gd name="connsiteY18" fmla="*/ 91673 h 2104623"/>
              <a:gd name="connsiteX19" fmla="*/ 1311946 w 3185721"/>
              <a:gd name="connsiteY19" fmla="*/ 78973 h 2104623"/>
              <a:gd name="connsiteX20" fmla="*/ 1235746 w 3185721"/>
              <a:gd name="connsiteY20" fmla="*/ 66273 h 2104623"/>
              <a:gd name="connsiteX21" fmla="*/ 1096046 w 3185721"/>
              <a:gd name="connsiteY21" fmla="*/ 53573 h 2104623"/>
              <a:gd name="connsiteX22" fmla="*/ 981746 w 3185721"/>
              <a:gd name="connsiteY22" fmla="*/ 28173 h 2104623"/>
              <a:gd name="connsiteX23" fmla="*/ 537246 w 3185721"/>
              <a:gd name="connsiteY23" fmla="*/ 40873 h 2104623"/>
              <a:gd name="connsiteX24" fmla="*/ 410246 w 3185721"/>
              <a:gd name="connsiteY24" fmla="*/ 66273 h 2104623"/>
              <a:gd name="connsiteX25" fmla="*/ 67346 w 3185721"/>
              <a:gd name="connsiteY25"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946946 w 3185721"/>
              <a:gd name="connsiteY13" fmla="*/ 180573 h 2104623"/>
              <a:gd name="connsiteX14" fmla="*/ 1883446 w 3185721"/>
              <a:gd name="connsiteY14" fmla="*/ 167873 h 2104623"/>
              <a:gd name="connsiteX15" fmla="*/ 1731046 w 3185721"/>
              <a:gd name="connsiteY15" fmla="*/ 142473 h 2104623"/>
              <a:gd name="connsiteX16" fmla="*/ 1565946 w 3185721"/>
              <a:gd name="connsiteY16" fmla="*/ 129773 h 2104623"/>
              <a:gd name="connsiteX17" fmla="*/ 1400846 w 3185721"/>
              <a:gd name="connsiteY17" fmla="*/ 91673 h 2104623"/>
              <a:gd name="connsiteX18" fmla="*/ 1311946 w 3185721"/>
              <a:gd name="connsiteY18" fmla="*/ 78973 h 2104623"/>
              <a:gd name="connsiteX19" fmla="*/ 1235746 w 3185721"/>
              <a:gd name="connsiteY19" fmla="*/ 66273 h 2104623"/>
              <a:gd name="connsiteX20" fmla="*/ 1096046 w 3185721"/>
              <a:gd name="connsiteY20" fmla="*/ 53573 h 2104623"/>
              <a:gd name="connsiteX21" fmla="*/ 981746 w 3185721"/>
              <a:gd name="connsiteY21" fmla="*/ 28173 h 2104623"/>
              <a:gd name="connsiteX22" fmla="*/ 537246 w 3185721"/>
              <a:gd name="connsiteY22" fmla="*/ 40873 h 2104623"/>
              <a:gd name="connsiteX23" fmla="*/ 410246 w 3185721"/>
              <a:gd name="connsiteY23" fmla="*/ 66273 h 2104623"/>
              <a:gd name="connsiteX24" fmla="*/ 67346 w 3185721"/>
              <a:gd name="connsiteY24"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883446 w 3185721"/>
              <a:gd name="connsiteY13" fmla="*/ 167873 h 2104623"/>
              <a:gd name="connsiteX14" fmla="*/ 1731046 w 3185721"/>
              <a:gd name="connsiteY14" fmla="*/ 142473 h 2104623"/>
              <a:gd name="connsiteX15" fmla="*/ 1565946 w 3185721"/>
              <a:gd name="connsiteY15" fmla="*/ 129773 h 2104623"/>
              <a:gd name="connsiteX16" fmla="*/ 1400846 w 3185721"/>
              <a:gd name="connsiteY16" fmla="*/ 91673 h 2104623"/>
              <a:gd name="connsiteX17" fmla="*/ 1311946 w 3185721"/>
              <a:gd name="connsiteY17" fmla="*/ 78973 h 2104623"/>
              <a:gd name="connsiteX18" fmla="*/ 1235746 w 3185721"/>
              <a:gd name="connsiteY18" fmla="*/ 66273 h 2104623"/>
              <a:gd name="connsiteX19" fmla="*/ 1096046 w 3185721"/>
              <a:gd name="connsiteY19" fmla="*/ 53573 h 2104623"/>
              <a:gd name="connsiteX20" fmla="*/ 981746 w 3185721"/>
              <a:gd name="connsiteY20" fmla="*/ 28173 h 2104623"/>
              <a:gd name="connsiteX21" fmla="*/ 537246 w 3185721"/>
              <a:gd name="connsiteY21" fmla="*/ 40873 h 2104623"/>
              <a:gd name="connsiteX22" fmla="*/ 410246 w 3185721"/>
              <a:gd name="connsiteY22" fmla="*/ 66273 h 2104623"/>
              <a:gd name="connsiteX23" fmla="*/ 67346 w 3185721"/>
              <a:gd name="connsiteY23"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565946 w 3185721"/>
              <a:gd name="connsiteY14" fmla="*/ 129773 h 2104623"/>
              <a:gd name="connsiteX15" fmla="*/ 1400846 w 3185721"/>
              <a:gd name="connsiteY15" fmla="*/ 91673 h 2104623"/>
              <a:gd name="connsiteX16" fmla="*/ 1311946 w 3185721"/>
              <a:gd name="connsiteY16" fmla="*/ 78973 h 2104623"/>
              <a:gd name="connsiteX17" fmla="*/ 1235746 w 3185721"/>
              <a:gd name="connsiteY17" fmla="*/ 66273 h 2104623"/>
              <a:gd name="connsiteX18" fmla="*/ 1096046 w 3185721"/>
              <a:gd name="connsiteY18" fmla="*/ 53573 h 2104623"/>
              <a:gd name="connsiteX19" fmla="*/ 981746 w 3185721"/>
              <a:gd name="connsiteY19" fmla="*/ 28173 h 2104623"/>
              <a:gd name="connsiteX20" fmla="*/ 537246 w 3185721"/>
              <a:gd name="connsiteY20" fmla="*/ 40873 h 2104623"/>
              <a:gd name="connsiteX21" fmla="*/ 410246 w 3185721"/>
              <a:gd name="connsiteY21" fmla="*/ 66273 h 2104623"/>
              <a:gd name="connsiteX22" fmla="*/ 67346 w 3185721"/>
              <a:gd name="connsiteY22"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400846 w 3185721"/>
              <a:gd name="connsiteY14" fmla="*/ 91673 h 2104623"/>
              <a:gd name="connsiteX15" fmla="*/ 1311946 w 3185721"/>
              <a:gd name="connsiteY15" fmla="*/ 78973 h 2104623"/>
              <a:gd name="connsiteX16" fmla="*/ 1235746 w 3185721"/>
              <a:gd name="connsiteY16" fmla="*/ 66273 h 2104623"/>
              <a:gd name="connsiteX17" fmla="*/ 1096046 w 3185721"/>
              <a:gd name="connsiteY17" fmla="*/ 53573 h 2104623"/>
              <a:gd name="connsiteX18" fmla="*/ 981746 w 3185721"/>
              <a:gd name="connsiteY18" fmla="*/ 28173 h 2104623"/>
              <a:gd name="connsiteX19" fmla="*/ 537246 w 3185721"/>
              <a:gd name="connsiteY19" fmla="*/ 40873 h 2104623"/>
              <a:gd name="connsiteX20" fmla="*/ 410246 w 3185721"/>
              <a:gd name="connsiteY20" fmla="*/ 66273 h 2104623"/>
              <a:gd name="connsiteX21" fmla="*/ 67346 w 3185721"/>
              <a:gd name="connsiteY21"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311946 w 3185721"/>
              <a:gd name="connsiteY14" fmla="*/ 78973 h 2104623"/>
              <a:gd name="connsiteX15" fmla="*/ 1235746 w 3185721"/>
              <a:gd name="connsiteY15" fmla="*/ 66273 h 2104623"/>
              <a:gd name="connsiteX16" fmla="*/ 1096046 w 3185721"/>
              <a:gd name="connsiteY16" fmla="*/ 53573 h 2104623"/>
              <a:gd name="connsiteX17" fmla="*/ 981746 w 3185721"/>
              <a:gd name="connsiteY17" fmla="*/ 28173 h 2104623"/>
              <a:gd name="connsiteX18" fmla="*/ 537246 w 3185721"/>
              <a:gd name="connsiteY18" fmla="*/ 40873 h 2104623"/>
              <a:gd name="connsiteX19" fmla="*/ 410246 w 3185721"/>
              <a:gd name="connsiteY19" fmla="*/ 66273 h 2104623"/>
              <a:gd name="connsiteX20" fmla="*/ 67346 w 3185721"/>
              <a:gd name="connsiteY20"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311946 w 3185721"/>
              <a:gd name="connsiteY14" fmla="*/ 78973 h 2104623"/>
              <a:gd name="connsiteX15" fmla="*/ 1096046 w 3185721"/>
              <a:gd name="connsiteY15" fmla="*/ 53573 h 2104623"/>
              <a:gd name="connsiteX16" fmla="*/ 981746 w 3185721"/>
              <a:gd name="connsiteY16" fmla="*/ 28173 h 2104623"/>
              <a:gd name="connsiteX17" fmla="*/ 537246 w 3185721"/>
              <a:gd name="connsiteY17" fmla="*/ 40873 h 2104623"/>
              <a:gd name="connsiteX18" fmla="*/ 410246 w 3185721"/>
              <a:gd name="connsiteY18" fmla="*/ 66273 h 2104623"/>
              <a:gd name="connsiteX19" fmla="*/ 67346 w 3185721"/>
              <a:gd name="connsiteY19"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311946 w 3185721"/>
              <a:gd name="connsiteY14" fmla="*/ 78973 h 2104623"/>
              <a:gd name="connsiteX15" fmla="*/ 981746 w 3185721"/>
              <a:gd name="connsiteY15" fmla="*/ 28173 h 2104623"/>
              <a:gd name="connsiteX16" fmla="*/ 537246 w 3185721"/>
              <a:gd name="connsiteY16" fmla="*/ 40873 h 2104623"/>
              <a:gd name="connsiteX17" fmla="*/ 410246 w 3185721"/>
              <a:gd name="connsiteY17" fmla="*/ 66273 h 2104623"/>
              <a:gd name="connsiteX18" fmla="*/ 67346 w 3185721"/>
              <a:gd name="connsiteY18"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311946 w 3185721"/>
              <a:gd name="connsiteY14" fmla="*/ 78973 h 2104623"/>
              <a:gd name="connsiteX15" fmla="*/ 537246 w 3185721"/>
              <a:gd name="connsiteY15" fmla="*/ 40873 h 2104623"/>
              <a:gd name="connsiteX16" fmla="*/ 410246 w 3185721"/>
              <a:gd name="connsiteY16" fmla="*/ 66273 h 2104623"/>
              <a:gd name="connsiteX17" fmla="*/ 67346 w 3185721"/>
              <a:gd name="connsiteY17"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311946 w 3185721"/>
              <a:gd name="connsiteY14" fmla="*/ 78973 h 2104623"/>
              <a:gd name="connsiteX15" fmla="*/ 645196 w 3185721"/>
              <a:gd name="connsiteY15" fmla="*/ 59923 h 2104623"/>
              <a:gd name="connsiteX16" fmla="*/ 410246 w 3185721"/>
              <a:gd name="connsiteY16" fmla="*/ 66273 h 2104623"/>
              <a:gd name="connsiteX17" fmla="*/ 67346 w 3185721"/>
              <a:gd name="connsiteY17" fmla="*/ 104373 h 2104623"/>
              <a:gd name="connsiteX0" fmla="*/ 67346 w 3185721"/>
              <a:gd name="connsiteY0" fmla="*/ 162839 h 2163089"/>
              <a:gd name="connsiteX1" fmla="*/ 86396 w 3185721"/>
              <a:gd name="connsiteY1" fmla="*/ 2163089 h 2163089"/>
              <a:gd name="connsiteX2" fmla="*/ 981746 w 3185721"/>
              <a:gd name="connsiteY2" fmla="*/ 2048789 h 2163089"/>
              <a:gd name="connsiteX3" fmla="*/ 1692946 w 3185721"/>
              <a:gd name="connsiteY3" fmla="*/ 1940839 h 2163089"/>
              <a:gd name="connsiteX4" fmla="*/ 2245396 w 3185721"/>
              <a:gd name="connsiteY4" fmla="*/ 1775739 h 2163089"/>
              <a:gd name="connsiteX5" fmla="*/ 2778796 w 3185721"/>
              <a:gd name="connsiteY5" fmla="*/ 1489989 h 2163089"/>
              <a:gd name="connsiteX6" fmla="*/ 3064546 w 3185721"/>
              <a:gd name="connsiteY6" fmla="*/ 1235989 h 2163089"/>
              <a:gd name="connsiteX7" fmla="*/ 3185196 w 3185721"/>
              <a:gd name="connsiteY7" fmla="*/ 899439 h 2163089"/>
              <a:gd name="connsiteX8" fmla="*/ 3140746 w 3185721"/>
              <a:gd name="connsiteY8" fmla="*/ 721639 h 2163089"/>
              <a:gd name="connsiteX9" fmla="*/ 3020096 w 3185721"/>
              <a:gd name="connsiteY9" fmla="*/ 531139 h 2163089"/>
              <a:gd name="connsiteX10" fmla="*/ 2810546 w 3185721"/>
              <a:gd name="connsiteY10" fmla="*/ 429539 h 2163089"/>
              <a:gd name="connsiteX11" fmla="*/ 2429546 w 3185721"/>
              <a:gd name="connsiteY11" fmla="*/ 340639 h 2163089"/>
              <a:gd name="connsiteX12" fmla="*/ 2137446 w 3185721"/>
              <a:gd name="connsiteY12" fmla="*/ 277139 h 2163089"/>
              <a:gd name="connsiteX13" fmla="*/ 1731046 w 3185721"/>
              <a:gd name="connsiteY13" fmla="*/ 200939 h 2163089"/>
              <a:gd name="connsiteX14" fmla="*/ 1311946 w 3185721"/>
              <a:gd name="connsiteY14" fmla="*/ 137439 h 2163089"/>
              <a:gd name="connsiteX15" fmla="*/ 645196 w 3185721"/>
              <a:gd name="connsiteY15" fmla="*/ 118389 h 2163089"/>
              <a:gd name="connsiteX16" fmla="*/ 67346 w 3185721"/>
              <a:gd name="connsiteY16" fmla="*/ 162839 h 2163089"/>
              <a:gd name="connsiteX0" fmla="*/ 67346 w 3185721"/>
              <a:gd name="connsiteY0" fmla="*/ 44450 h 2044700"/>
              <a:gd name="connsiteX1" fmla="*/ 86396 w 3185721"/>
              <a:gd name="connsiteY1" fmla="*/ 2044700 h 2044700"/>
              <a:gd name="connsiteX2" fmla="*/ 981746 w 3185721"/>
              <a:gd name="connsiteY2" fmla="*/ 1930400 h 2044700"/>
              <a:gd name="connsiteX3" fmla="*/ 1692946 w 3185721"/>
              <a:gd name="connsiteY3" fmla="*/ 1822450 h 2044700"/>
              <a:gd name="connsiteX4" fmla="*/ 2245396 w 3185721"/>
              <a:gd name="connsiteY4" fmla="*/ 1657350 h 2044700"/>
              <a:gd name="connsiteX5" fmla="*/ 2778796 w 3185721"/>
              <a:gd name="connsiteY5" fmla="*/ 1371600 h 2044700"/>
              <a:gd name="connsiteX6" fmla="*/ 3064546 w 3185721"/>
              <a:gd name="connsiteY6" fmla="*/ 1117600 h 2044700"/>
              <a:gd name="connsiteX7" fmla="*/ 3185196 w 3185721"/>
              <a:gd name="connsiteY7" fmla="*/ 781050 h 2044700"/>
              <a:gd name="connsiteX8" fmla="*/ 3140746 w 3185721"/>
              <a:gd name="connsiteY8" fmla="*/ 603250 h 2044700"/>
              <a:gd name="connsiteX9" fmla="*/ 3020096 w 3185721"/>
              <a:gd name="connsiteY9" fmla="*/ 412750 h 2044700"/>
              <a:gd name="connsiteX10" fmla="*/ 2810546 w 3185721"/>
              <a:gd name="connsiteY10" fmla="*/ 311150 h 2044700"/>
              <a:gd name="connsiteX11" fmla="*/ 2429546 w 3185721"/>
              <a:gd name="connsiteY11" fmla="*/ 222250 h 2044700"/>
              <a:gd name="connsiteX12" fmla="*/ 2137446 w 3185721"/>
              <a:gd name="connsiteY12" fmla="*/ 158750 h 2044700"/>
              <a:gd name="connsiteX13" fmla="*/ 1731046 w 3185721"/>
              <a:gd name="connsiteY13" fmla="*/ 82550 h 2044700"/>
              <a:gd name="connsiteX14" fmla="*/ 1311946 w 3185721"/>
              <a:gd name="connsiteY14" fmla="*/ 19050 h 2044700"/>
              <a:gd name="connsiteX15" fmla="*/ 645196 w 3185721"/>
              <a:gd name="connsiteY15" fmla="*/ 0 h 2044700"/>
              <a:gd name="connsiteX16" fmla="*/ 67346 w 3185721"/>
              <a:gd name="connsiteY16" fmla="*/ 44450 h 2044700"/>
              <a:gd name="connsiteX0" fmla="*/ 67346 w 3185721"/>
              <a:gd name="connsiteY0" fmla="*/ 45464 h 2045714"/>
              <a:gd name="connsiteX1" fmla="*/ 86396 w 3185721"/>
              <a:gd name="connsiteY1" fmla="*/ 2045714 h 2045714"/>
              <a:gd name="connsiteX2" fmla="*/ 981746 w 3185721"/>
              <a:gd name="connsiteY2" fmla="*/ 1931414 h 2045714"/>
              <a:gd name="connsiteX3" fmla="*/ 1692946 w 3185721"/>
              <a:gd name="connsiteY3" fmla="*/ 1823464 h 2045714"/>
              <a:gd name="connsiteX4" fmla="*/ 2245396 w 3185721"/>
              <a:gd name="connsiteY4" fmla="*/ 1658364 h 2045714"/>
              <a:gd name="connsiteX5" fmla="*/ 2778796 w 3185721"/>
              <a:gd name="connsiteY5" fmla="*/ 1372614 h 2045714"/>
              <a:gd name="connsiteX6" fmla="*/ 3064546 w 3185721"/>
              <a:gd name="connsiteY6" fmla="*/ 1118614 h 2045714"/>
              <a:gd name="connsiteX7" fmla="*/ 3185196 w 3185721"/>
              <a:gd name="connsiteY7" fmla="*/ 782064 h 2045714"/>
              <a:gd name="connsiteX8" fmla="*/ 3140746 w 3185721"/>
              <a:gd name="connsiteY8" fmla="*/ 604264 h 2045714"/>
              <a:gd name="connsiteX9" fmla="*/ 3020096 w 3185721"/>
              <a:gd name="connsiteY9" fmla="*/ 413764 h 2045714"/>
              <a:gd name="connsiteX10" fmla="*/ 2810546 w 3185721"/>
              <a:gd name="connsiteY10" fmla="*/ 312164 h 2045714"/>
              <a:gd name="connsiteX11" fmla="*/ 2429546 w 3185721"/>
              <a:gd name="connsiteY11" fmla="*/ 223264 h 2045714"/>
              <a:gd name="connsiteX12" fmla="*/ 2137446 w 3185721"/>
              <a:gd name="connsiteY12" fmla="*/ 159764 h 2045714"/>
              <a:gd name="connsiteX13" fmla="*/ 1731046 w 3185721"/>
              <a:gd name="connsiteY13" fmla="*/ 83564 h 2045714"/>
              <a:gd name="connsiteX14" fmla="*/ 1311946 w 3185721"/>
              <a:gd name="connsiteY14" fmla="*/ 20064 h 2045714"/>
              <a:gd name="connsiteX15" fmla="*/ 645196 w 3185721"/>
              <a:gd name="connsiteY15" fmla="*/ 1014 h 2045714"/>
              <a:gd name="connsiteX16" fmla="*/ 67346 w 3185721"/>
              <a:gd name="connsiteY16" fmla="*/ 45464 h 2045714"/>
              <a:gd name="connsiteX0" fmla="*/ 67346 w 3185721"/>
              <a:gd name="connsiteY0" fmla="*/ 45464 h 2045714"/>
              <a:gd name="connsiteX1" fmla="*/ 86396 w 3185721"/>
              <a:gd name="connsiteY1" fmla="*/ 2045714 h 2045714"/>
              <a:gd name="connsiteX2" fmla="*/ 981746 w 3185721"/>
              <a:gd name="connsiteY2" fmla="*/ 1931414 h 2045714"/>
              <a:gd name="connsiteX3" fmla="*/ 1692946 w 3185721"/>
              <a:gd name="connsiteY3" fmla="*/ 1823464 h 2045714"/>
              <a:gd name="connsiteX4" fmla="*/ 2245396 w 3185721"/>
              <a:gd name="connsiteY4" fmla="*/ 1658364 h 2045714"/>
              <a:gd name="connsiteX5" fmla="*/ 2778796 w 3185721"/>
              <a:gd name="connsiteY5" fmla="*/ 1372614 h 2045714"/>
              <a:gd name="connsiteX6" fmla="*/ 3064546 w 3185721"/>
              <a:gd name="connsiteY6" fmla="*/ 1118614 h 2045714"/>
              <a:gd name="connsiteX7" fmla="*/ 3185196 w 3185721"/>
              <a:gd name="connsiteY7" fmla="*/ 782064 h 2045714"/>
              <a:gd name="connsiteX8" fmla="*/ 3140746 w 3185721"/>
              <a:gd name="connsiteY8" fmla="*/ 604264 h 2045714"/>
              <a:gd name="connsiteX9" fmla="*/ 3020096 w 3185721"/>
              <a:gd name="connsiteY9" fmla="*/ 413764 h 2045714"/>
              <a:gd name="connsiteX10" fmla="*/ 2810546 w 3185721"/>
              <a:gd name="connsiteY10" fmla="*/ 312164 h 2045714"/>
              <a:gd name="connsiteX11" fmla="*/ 2429546 w 3185721"/>
              <a:gd name="connsiteY11" fmla="*/ 223264 h 2045714"/>
              <a:gd name="connsiteX12" fmla="*/ 2137446 w 3185721"/>
              <a:gd name="connsiteY12" fmla="*/ 159764 h 2045714"/>
              <a:gd name="connsiteX13" fmla="*/ 1731046 w 3185721"/>
              <a:gd name="connsiteY13" fmla="*/ 83564 h 2045714"/>
              <a:gd name="connsiteX14" fmla="*/ 1311946 w 3185721"/>
              <a:gd name="connsiteY14" fmla="*/ 20064 h 2045714"/>
              <a:gd name="connsiteX15" fmla="*/ 645196 w 3185721"/>
              <a:gd name="connsiteY15" fmla="*/ 1014 h 2045714"/>
              <a:gd name="connsiteX16" fmla="*/ 67346 w 3185721"/>
              <a:gd name="connsiteY16" fmla="*/ 45464 h 2045714"/>
              <a:gd name="connsiteX0" fmla="*/ 67346 w 3185721"/>
              <a:gd name="connsiteY0" fmla="*/ 29051 h 2029301"/>
              <a:gd name="connsiteX1" fmla="*/ 86396 w 3185721"/>
              <a:gd name="connsiteY1" fmla="*/ 2029301 h 2029301"/>
              <a:gd name="connsiteX2" fmla="*/ 981746 w 3185721"/>
              <a:gd name="connsiteY2" fmla="*/ 1915001 h 2029301"/>
              <a:gd name="connsiteX3" fmla="*/ 1692946 w 3185721"/>
              <a:gd name="connsiteY3" fmla="*/ 1807051 h 2029301"/>
              <a:gd name="connsiteX4" fmla="*/ 2245396 w 3185721"/>
              <a:gd name="connsiteY4" fmla="*/ 1641951 h 2029301"/>
              <a:gd name="connsiteX5" fmla="*/ 2778796 w 3185721"/>
              <a:gd name="connsiteY5" fmla="*/ 1356201 h 2029301"/>
              <a:gd name="connsiteX6" fmla="*/ 3064546 w 3185721"/>
              <a:gd name="connsiteY6" fmla="*/ 1102201 h 2029301"/>
              <a:gd name="connsiteX7" fmla="*/ 3185196 w 3185721"/>
              <a:gd name="connsiteY7" fmla="*/ 765651 h 2029301"/>
              <a:gd name="connsiteX8" fmla="*/ 3140746 w 3185721"/>
              <a:gd name="connsiteY8" fmla="*/ 587851 h 2029301"/>
              <a:gd name="connsiteX9" fmla="*/ 3020096 w 3185721"/>
              <a:gd name="connsiteY9" fmla="*/ 397351 h 2029301"/>
              <a:gd name="connsiteX10" fmla="*/ 2810546 w 3185721"/>
              <a:gd name="connsiteY10" fmla="*/ 295751 h 2029301"/>
              <a:gd name="connsiteX11" fmla="*/ 2429546 w 3185721"/>
              <a:gd name="connsiteY11" fmla="*/ 206851 h 2029301"/>
              <a:gd name="connsiteX12" fmla="*/ 2137446 w 3185721"/>
              <a:gd name="connsiteY12" fmla="*/ 143351 h 2029301"/>
              <a:gd name="connsiteX13" fmla="*/ 1731046 w 3185721"/>
              <a:gd name="connsiteY13" fmla="*/ 67151 h 2029301"/>
              <a:gd name="connsiteX14" fmla="*/ 1311946 w 3185721"/>
              <a:gd name="connsiteY14" fmla="*/ 3651 h 2029301"/>
              <a:gd name="connsiteX15" fmla="*/ 645196 w 3185721"/>
              <a:gd name="connsiteY15" fmla="*/ 10001 h 2029301"/>
              <a:gd name="connsiteX16" fmla="*/ 67346 w 3185721"/>
              <a:gd name="connsiteY16" fmla="*/ 29051 h 2029301"/>
              <a:gd name="connsiteX0" fmla="*/ 67346 w 3185721"/>
              <a:gd name="connsiteY0" fmla="*/ 29051 h 2029301"/>
              <a:gd name="connsiteX1" fmla="*/ 86396 w 3185721"/>
              <a:gd name="connsiteY1" fmla="*/ 2029301 h 2029301"/>
              <a:gd name="connsiteX2" fmla="*/ 981746 w 3185721"/>
              <a:gd name="connsiteY2" fmla="*/ 1915001 h 2029301"/>
              <a:gd name="connsiteX3" fmla="*/ 1692946 w 3185721"/>
              <a:gd name="connsiteY3" fmla="*/ 1807051 h 2029301"/>
              <a:gd name="connsiteX4" fmla="*/ 2245396 w 3185721"/>
              <a:gd name="connsiteY4" fmla="*/ 1641951 h 2029301"/>
              <a:gd name="connsiteX5" fmla="*/ 2778796 w 3185721"/>
              <a:gd name="connsiteY5" fmla="*/ 1356201 h 2029301"/>
              <a:gd name="connsiteX6" fmla="*/ 3064546 w 3185721"/>
              <a:gd name="connsiteY6" fmla="*/ 1102201 h 2029301"/>
              <a:gd name="connsiteX7" fmla="*/ 3185196 w 3185721"/>
              <a:gd name="connsiteY7" fmla="*/ 765651 h 2029301"/>
              <a:gd name="connsiteX8" fmla="*/ 3140746 w 3185721"/>
              <a:gd name="connsiteY8" fmla="*/ 587851 h 2029301"/>
              <a:gd name="connsiteX9" fmla="*/ 3020096 w 3185721"/>
              <a:gd name="connsiteY9" fmla="*/ 397351 h 2029301"/>
              <a:gd name="connsiteX10" fmla="*/ 2810546 w 3185721"/>
              <a:gd name="connsiteY10" fmla="*/ 295751 h 2029301"/>
              <a:gd name="connsiteX11" fmla="*/ 2429546 w 3185721"/>
              <a:gd name="connsiteY11" fmla="*/ 206851 h 2029301"/>
              <a:gd name="connsiteX12" fmla="*/ 2137446 w 3185721"/>
              <a:gd name="connsiteY12" fmla="*/ 143351 h 2029301"/>
              <a:gd name="connsiteX13" fmla="*/ 1731046 w 3185721"/>
              <a:gd name="connsiteY13" fmla="*/ 67151 h 2029301"/>
              <a:gd name="connsiteX14" fmla="*/ 1311946 w 3185721"/>
              <a:gd name="connsiteY14" fmla="*/ 3651 h 2029301"/>
              <a:gd name="connsiteX15" fmla="*/ 645196 w 3185721"/>
              <a:gd name="connsiteY15" fmla="*/ 10001 h 2029301"/>
              <a:gd name="connsiteX16" fmla="*/ 67346 w 3185721"/>
              <a:gd name="connsiteY16" fmla="*/ 29051 h 2029301"/>
              <a:gd name="connsiteX0" fmla="*/ 67346 w 3185721"/>
              <a:gd name="connsiteY0" fmla="*/ 20888 h 2021138"/>
              <a:gd name="connsiteX1" fmla="*/ 86396 w 3185721"/>
              <a:gd name="connsiteY1" fmla="*/ 2021138 h 2021138"/>
              <a:gd name="connsiteX2" fmla="*/ 981746 w 3185721"/>
              <a:gd name="connsiteY2" fmla="*/ 1906838 h 2021138"/>
              <a:gd name="connsiteX3" fmla="*/ 1692946 w 3185721"/>
              <a:gd name="connsiteY3" fmla="*/ 1798888 h 2021138"/>
              <a:gd name="connsiteX4" fmla="*/ 2245396 w 3185721"/>
              <a:gd name="connsiteY4" fmla="*/ 1633788 h 2021138"/>
              <a:gd name="connsiteX5" fmla="*/ 2778796 w 3185721"/>
              <a:gd name="connsiteY5" fmla="*/ 1348038 h 2021138"/>
              <a:gd name="connsiteX6" fmla="*/ 3064546 w 3185721"/>
              <a:gd name="connsiteY6" fmla="*/ 1094038 h 2021138"/>
              <a:gd name="connsiteX7" fmla="*/ 3185196 w 3185721"/>
              <a:gd name="connsiteY7" fmla="*/ 757488 h 2021138"/>
              <a:gd name="connsiteX8" fmla="*/ 3140746 w 3185721"/>
              <a:gd name="connsiteY8" fmla="*/ 579688 h 2021138"/>
              <a:gd name="connsiteX9" fmla="*/ 3020096 w 3185721"/>
              <a:gd name="connsiteY9" fmla="*/ 389188 h 2021138"/>
              <a:gd name="connsiteX10" fmla="*/ 2810546 w 3185721"/>
              <a:gd name="connsiteY10" fmla="*/ 287588 h 2021138"/>
              <a:gd name="connsiteX11" fmla="*/ 2429546 w 3185721"/>
              <a:gd name="connsiteY11" fmla="*/ 198688 h 2021138"/>
              <a:gd name="connsiteX12" fmla="*/ 2137446 w 3185721"/>
              <a:gd name="connsiteY12" fmla="*/ 135188 h 2021138"/>
              <a:gd name="connsiteX13" fmla="*/ 1731046 w 3185721"/>
              <a:gd name="connsiteY13" fmla="*/ 58988 h 2021138"/>
              <a:gd name="connsiteX14" fmla="*/ 1311946 w 3185721"/>
              <a:gd name="connsiteY14" fmla="*/ 20888 h 2021138"/>
              <a:gd name="connsiteX15" fmla="*/ 645196 w 3185721"/>
              <a:gd name="connsiteY15" fmla="*/ 1838 h 2021138"/>
              <a:gd name="connsiteX16" fmla="*/ 67346 w 3185721"/>
              <a:gd name="connsiteY16" fmla="*/ 20888 h 2021138"/>
              <a:gd name="connsiteX0" fmla="*/ 0 w 3118375"/>
              <a:gd name="connsiteY0" fmla="*/ 20888 h 2021138"/>
              <a:gd name="connsiteX1" fmla="*/ 19050 w 3118375"/>
              <a:gd name="connsiteY1" fmla="*/ 2021138 h 2021138"/>
              <a:gd name="connsiteX2" fmla="*/ 914400 w 3118375"/>
              <a:gd name="connsiteY2" fmla="*/ 1906838 h 2021138"/>
              <a:gd name="connsiteX3" fmla="*/ 1625600 w 3118375"/>
              <a:gd name="connsiteY3" fmla="*/ 1798888 h 2021138"/>
              <a:gd name="connsiteX4" fmla="*/ 2178050 w 3118375"/>
              <a:gd name="connsiteY4" fmla="*/ 1633788 h 2021138"/>
              <a:gd name="connsiteX5" fmla="*/ 2711450 w 3118375"/>
              <a:gd name="connsiteY5" fmla="*/ 1348038 h 2021138"/>
              <a:gd name="connsiteX6" fmla="*/ 2997200 w 3118375"/>
              <a:gd name="connsiteY6" fmla="*/ 1094038 h 2021138"/>
              <a:gd name="connsiteX7" fmla="*/ 3117850 w 3118375"/>
              <a:gd name="connsiteY7" fmla="*/ 757488 h 2021138"/>
              <a:gd name="connsiteX8" fmla="*/ 3073400 w 3118375"/>
              <a:gd name="connsiteY8" fmla="*/ 579688 h 2021138"/>
              <a:gd name="connsiteX9" fmla="*/ 2952750 w 3118375"/>
              <a:gd name="connsiteY9" fmla="*/ 389188 h 2021138"/>
              <a:gd name="connsiteX10" fmla="*/ 2743200 w 3118375"/>
              <a:gd name="connsiteY10" fmla="*/ 287588 h 2021138"/>
              <a:gd name="connsiteX11" fmla="*/ 2362200 w 3118375"/>
              <a:gd name="connsiteY11" fmla="*/ 198688 h 2021138"/>
              <a:gd name="connsiteX12" fmla="*/ 2070100 w 3118375"/>
              <a:gd name="connsiteY12" fmla="*/ 135188 h 2021138"/>
              <a:gd name="connsiteX13" fmla="*/ 1663700 w 3118375"/>
              <a:gd name="connsiteY13" fmla="*/ 58988 h 2021138"/>
              <a:gd name="connsiteX14" fmla="*/ 1244600 w 3118375"/>
              <a:gd name="connsiteY14" fmla="*/ 20888 h 2021138"/>
              <a:gd name="connsiteX15" fmla="*/ 577850 w 3118375"/>
              <a:gd name="connsiteY15" fmla="*/ 1838 h 2021138"/>
              <a:gd name="connsiteX16" fmla="*/ 0 w 3118375"/>
              <a:gd name="connsiteY16" fmla="*/ 20888 h 2021138"/>
              <a:gd name="connsiteX0" fmla="*/ 6350 w 3124725"/>
              <a:gd name="connsiteY0" fmla="*/ 20888 h 2021138"/>
              <a:gd name="connsiteX1" fmla="*/ 0 w 3124725"/>
              <a:gd name="connsiteY1" fmla="*/ 2021138 h 2021138"/>
              <a:gd name="connsiteX2" fmla="*/ 920750 w 3124725"/>
              <a:gd name="connsiteY2" fmla="*/ 1906838 h 2021138"/>
              <a:gd name="connsiteX3" fmla="*/ 1631950 w 3124725"/>
              <a:gd name="connsiteY3" fmla="*/ 1798888 h 2021138"/>
              <a:gd name="connsiteX4" fmla="*/ 2184400 w 3124725"/>
              <a:gd name="connsiteY4" fmla="*/ 1633788 h 2021138"/>
              <a:gd name="connsiteX5" fmla="*/ 2717800 w 3124725"/>
              <a:gd name="connsiteY5" fmla="*/ 1348038 h 2021138"/>
              <a:gd name="connsiteX6" fmla="*/ 3003550 w 3124725"/>
              <a:gd name="connsiteY6" fmla="*/ 1094038 h 2021138"/>
              <a:gd name="connsiteX7" fmla="*/ 3124200 w 3124725"/>
              <a:gd name="connsiteY7" fmla="*/ 757488 h 2021138"/>
              <a:gd name="connsiteX8" fmla="*/ 3079750 w 3124725"/>
              <a:gd name="connsiteY8" fmla="*/ 579688 h 2021138"/>
              <a:gd name="connsiteX9" fmla="*/ 2959100 w 3124725"/>
              <a:gd name="connsiteY9" fmla="*/ 389188 h 2021138"/>
              <a:gd name="connsiteX10" fmla="*/ 2749550 w 3124725"/>
              <a:gd name="connsiteY10" fmla="*/ 287588 h 2021138"/>
              <a:gd name="connsiteX11" fmla="*/ 2368550 w 3124725"/>
              <a:gd name="connsiteY11" fmla="*/ 198688 h 2021138"/>
              <a:gd name="connsiteX12" fmla="*/ 2076450 w 3124725"/>
              <a:gd name="connsiteY12" fmla="*/ 135188 h 2021138"/>
              <a:gd name="connsiteX13" fmla="*/ 1670050 w 3124725"/>
              <a:gd name="connsiteY13" fmla="*/ 58988 h 2021138"/>
              <a:gd name="connsiteX14" fmla="*/ 1250950 w 3124725"/>
              <a:gd name="connsiteY14" fmla="*/ 20888 h 2021138"/>
              <a:gd name="connsiteX15" fmla="*/ 584200 w 3124725"/>
              <a:gd name="connsiteY15" fmla="*/ 1838 h 2021138"/>
              <a:gd name="connsiteX16" fmla="*/ 6350 w 3124725"/>
              <a:gd name="connsiteY16" fmla="*/ 20888 h 2021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24725" h="2021138">
                <a:moveTo>
                  <a:pt x="6350" y="20888"/>
                </a:moveTo>
                <a:cubicBezTo>
                  <a:pt x="4233" y="687638"/>
                  <a:pt x="2117" y="1354388"/>
                  <a:pt x="0" y="2021138"/>
                </a:cubicBezTo>
                <a:cubicBezTo>
                  <a:pt x="503767" y="1993621"/>
                  <a:pt x="648758" y="1943880"/>
                  <a:pt x="920750" y="1906838"/>
                </a:cubicBezTo>
                <a:cubicBezTo>
                  <a:pt x="1192742" y="1869796"/>
                  <a:pt x="1421342" y="1844396"/>
                  <a:pt x="1631950" y="1798888"/>
                </a:cubicBezTo>
                <a:cubicBezTo>
                  <a:pt x="1842558" y="1753380"/>
                  <a:pt x="2087033" y="1676121"/>
                  <a:pt x="2184400" y="1633788"/>
                </a:cubicBezTo>
                <a:cubicBezTo>
                  <a:pt x="2347383" y="1549121"/>
                  <a:pt x="2640542" y="1417888"/>
                  <a:pt x="2717800" y="1348038"/>
                </a:cubicBezTo>
                <a:cubicBezTo>
                  <a:pt x="2820458" y="1244321"/>
                  <a:pt x="2928408" y="1200930"/>
                  <a:pt x="3003550" y="1094038"/>
                </a:cubicBezTo>
                <a:cubicBezTo>
                  <a:pt x="3078692" y="987146"/>
                  <a:pt x="3130550" y="881313"/>
                  <a:pt x="3124200" y="757488"/>
                </a:cubicBezTo>
                <a:cubicBezTo>
                  <a:pt x="3117850" y="633663"/>
                  <a:pt x="3074920" y="603840"/>
                  <a:pt x="3079750" y="579688"/>
                </a:cubicBezTo>
                <a:cubicBezTo>
                  <a:pt x="3038475" y="516188"/>
                  <a:pt x="2997200" y="429405"/>
                  <a:pt x="2959100" y="389188"/>
                </a:cubicBezTo>
                <a:cubicBezTo>
                  <a:pt x="2897717" y="340505"/>
                  <a:pt x="2847975" y="319338"/>
                  <a:pt x="2749550" y="287588"/>
                </a:cubicBezTo>
                <a:cubicBezTo>
                  <a:pt x="2651125" y="255838"/>
                  <a:pt x="2470150" y="221971"/>
                  <a:pt x="2368550" y="198688"/>
                </a:cubicBezTo>
                <a:lnTo>
                  <a:pt x="2076450" y="135188"/>
                </a:lnTo>
                <a:cubicBezTo>
                  <a:pt x="1940983" y="109788"/>
                  <a:pt x="1807633" y="78038"/>
                  <a:pt x="1670050" y="58988"/>
                </a:cubicBezTo>
                <a:cubicBezTo>
                  <a:pt x="1532467" y="39938"/>
                  <a:pt x="1431925" y="30413"/>
                  <a:pt x="1250950" y="20888"/>
                </a:cubicBezTo>
                <a:cubicBezTo>
                  <a:pt x="1069975" y="11363"/>
                  <a:pt x="791633" y="1838"/>
                  <a:pt x="584200" y="1838"/>
                </a:cubicBezTo>
                <a:cubicBezTo>
                  <a:pt x="376767" y="1838"/>
                  <a:pt x="270933" y="-8745"/>
                  <a:pt x="6350" y="20888"/>
                </a:cubicBezTo>
                <a:close/>
              </a:path>
            </a:pathLst>
          </a:custGeom>
          <a:solidFill>
            <a:srgbClr val="FF0000">
              <a:alpha val="5000"/>
            </a:srgbClr>
          </a:solid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304803" y="1079498"/>
            <a:ext cx="4413708" cy="4220871"/>
          </a:xfrm>
          <a:custGeom>
            <a:avLst/>
            <a:gdLst>
              <a:gd name="connsiteX0" fmla="*/ 112683 w 4417983"/>
              <a:gd name="connsiteY0" fmla="*/ 3149600 h 4102100"/>
              <a:gd name="connsiteX1" fmla="*/ 125383 w 4417983"/>
              <a:gd name="connsiteY1" fmla="*/ 3784600 h 4102100"/>
              <a:gd name="connsiteX2" fmla="*/ 150783 w 4417983"/>
              <a:gd name="connsiteY2" fmla="*/ 3924300 h 4102100"/>
              <a:gd name="connsiteX3" fmla="*/ 201583 w 4417983"/>
              <a:gd name="connsiteY3" fmla="*/ 4102100 h 4102100"/>
              <a:gd name="connsiteX4" fmla="*/ 277783 w 4417983"/>
              <a:gd name="connsiteY4" fmla="*/ 4089400 h 4102100"/>
              <a:gd name="connsiteX5" fmla="*/ 353983 w 4417983"/>
              <a:gd name="connsiteY5" fmla="*/ 4064000 h 4102100"/>
              <a:gd name="connsiteX6" fmla="*/ 595283 w 4417983"/>
              <a:gd name="connsiteY6" fmla="*/ 4038600 h 4102100"/>
              <a:gd name="connsiteX7" fmla="*/ 734983 w 4417983"/>
              <a:gd name="connsiteY7" fmla="*/ 4013200 h 4102100"/>
              <a:gd name="connsiteX8" fmla="*/ 912783 w 4417983"/>
              <a:gd name="connsiteY8" fmla="*/ 4000500 h 4102100"/>
              <a:gd name="connsiteX9" fmla="*/ 950883 w 4417983"/>
              <a:gd name="connsiteY9" fmla="*/ 3975100 h 4102100"/>
              <a:gd name="connsiteX10" fmla="*/ 1166783 w 4417983"/>
              <a:gd name="connsiteY10" fmla="*/ 3962400 h 4102100"/>
              <a:gd name="connsiteX11" fmla="*/ 1877983 w 4417983"/>
              <a:gd name="connsiteY11" fmla="*/ 3937000 h 4102100"/>
              <a:gd name="connsiteX12" fmla="*/ 2208183 w 4417983"/>
              <a:gd name="connsiteY12" fmla="*/ 3886200 h 4102100"/>
              <a:gd name="connsiteX13" fmla="*/ 2246283 w 4417983"/>
              <a:gd name="connsiteY13" fmla="*/ 3873500 h 4102100"/>
              <a:gd name="connsiteX14" fmla="*/ 2309783 w 4417983"/>
              <a:gd name="connsiteY14" fmla="*/ 3860800 h 4102100"/>
              <a:gd name="connsiteX15" fmla="*/ 2462183 w 4417983"/>
              <a:gd name="connsiteY15" fmla="*/ 3835400 h 4102100"/>
              <a:gd name="connsiteX16" fmla="*/ 2525683 w 4417983"/>
              <a:gd name="connsiteY16" fmla="*/ 3797300 h 4102100"/>
              <a:gd name="connsiteX17" fmla="*/ 2563783 w 4417983"/>
              <a:gd name="connsiteY17" fmla="*/ 3771900 h 4102100"/>
              <a:gd name="connsiteX18" fmla="*/ 2601883 w 4417983"/>
              <a:gd name="connsiteY18" fmla="*/ 3759200 h 4102100"/>
              <a:gd name="connsiteX19" fmla="*/ 2639983 w 4417983"/>
              <a:gd name="connsiteY19" fmla="*/ 3721100 h 4102100"/>
              <a:gd name="connsiteX20" fmla="*/ 2678083 w 4417983"/>
              <a:gd name="connsiteY20" fmla="*/ 3708400 h 4102100"/>
              <a:gd name="connsiteX21" fmla="*/ 2716183 w 4417983"/>
              <a:gd name="connsiteY21" fmla="*/ 3683000 h 4102100"/>
              <a:gd name="connsiteX22" fmla="*/ 2779683 w 4417983"/>
              <a:gd name="connsiteY22" fmla="*/ 3619500 h 4102100"/>
              <a:gd name="connsiteX23" fmla="*/ 2881283 w 4417983"/>
              <a:gd name="connsiteY23" fmla="*/ 3517900 h 4102100"/>
              <a:gd name="connsiteX24" fmla="*/ 2932083 w 4417983"/>
              <a:gd name="connsiteY24" fmla="*/ 3467100 h 4102100"/>
              <a:gd name="connsiteX25" fmla="*/ 3020983 w 4417983"/>
              <a:gd name="connsiteY25" fmla="*/ 3365500 h 4102100"/>
              <a:gd name="connsiteX26" fmla="*/ 3059083 w 4417983"/>
              <a:gd name="connsiteY26" fmla="*/ 3302000 h 4102100"/>
              <a:gd name="connsiteX27" fmla="*/ 3147983 w 4417983"/>
              <a:gd name="connsiteY27" fmla="*/ 3200400 h 4102100"/>
              <a:gd name="connsiteX28" fmla="*/ 3160683 w 4417983"/>
              <a:gd name="connsiteY28" fmla="*/ 3162300 h 4102100"/>
              <a:gd name="connsiteX29" fmla="*/ 3224183 w 4417983"/>
              <a:gd name="connsiteY29" fmla="*/ 3073400 h 4102100"/>
              <a:gd name="connsiteX30" fmla="*/ 3262283 w 4417983"/>
              <a:gd name="connsiteY30" fmla="*/ 3009900 h 4102100"/>
              <a:gd name="connsiteX31" fmla="*/ 3313083 w 4417983"/>
              <a:gd name="connsiteY31" fmla="*/ 2908300 h 4102100"/>
              <a:gd name="connsiteX32" fmla="*/ 3363883 w 4417983"/>
              <a:gd name="connsiteY32" fmla="*/ 2819400 h 4102100"/>
              <a:gd name="connsiteX33" fmla="*/ 3389283 w 4417983"/>
              <a:gd name="connsiteY33" fmla="*/ 2768600 h 4102100"/>
              <a:gd name="connsiteX34" fmla="*/ 3414683 w 4417983"/>
              <a:gd name="connsiteY34" fmla="*/ 2705100 h 4102100"/>
              <a:gd name="connsiteX35" fmla="*/ 3440083 w 4417983"/>
              <a:gd name="connsiteY35" fmla="*/ 2667000 h 4102100"/>
              <a:gd name="connsiteX36" fmla="*/ 3452783 w 4417983"/>
              <a:gd name="connsiteY36" fmla="*/ 2628900 h 4102100"/>
              <a:gd name="connsiteX37" fmla="*/ 3490883 w 4417983"/>
              <a:gd name="connsiteY37" fmla="*/ 2578100 h 4102100"/>
              <a:gd name="connsiteX38" fmla="*/ 3554383 w 4417983"/>
              <a:gd name="connsiteY38" fmla="*/ 2476500 h 4102100"/>
              <a:gd name="connsiteX39" fmla="*/ 3579783 w 4417983"/>
              <a:gd name="connsiteY39" fmla="*/ 2413000 h 4102100"/>
              <a:gd name="connsiteX40" fmla="*/ 3592483 w 4417983"/>
              <a:gd name="connsiteY40" fmla="*/ 2374900 h 4102100"/>
              <a:gd name="connsiteX41" fmla="*/ 3617883 w 4417983"/>
              <a:gd name="connsiteY41" fmla="*/ 2336800 h 4102100"/>
              <a:gd name="connsiteX42" fmla="*/ 3630583 w 4417983"/>
              <a:gd name="connsiteY42" fmla="*/ 2298700 h 4102100"/>
              <a:gd name="connsiteX43" fmla="*/ 3655983 w 4417983"/>
              <a:gd name="connsiteY43" fmla="*/ 2235200 h 4102100"/>
              <a:gd name="connsiteX44" fmla="*/ 3668683 w 4417983"/>
              <a:gd name="connsiteY44" fmla="*/ 2171700 h 4102100"/>
              <a:gd name="connsiteX45" fmla="*/ 3732183 w 4417983"/>
              <a:gd name="connsiteY45" fmla="*/ 2057400 h 4102100"/>
              <a:gd name="connsiteX46" fmla="*/ 3770283 w 4417983"/>
              <a:gd name="connsiteY46" fmla="*/ 1955800 h 4102100"/>
              <a:gd name="connsiteX47" fmla="*/ 3808383 w 4417983"/>
              <a:gd name="connsiteY47" fmla="*/ 1905000 h 4102100"/>
              <a:gd name="connsiteX48" fmla="*/ 3871883 w 4417983"/>
              <a:gd name="connsiteY48" fmla="*/ 1790700 h 4102100"/>
              <a:gd name="connsiteX49" fmla="*/ 3884583 w 4417983"/>
              <a:gd name="connsiteY49" fmla="*/ 1752600 h 4102100"/>
              <a:gd name="connsiteX50" fmla="*/ 3960783 w 4417983"/>
              <a:gd name="connsiteY50" fmla="*/ 1689100 h 4102100"/>
              <a:gd name="connsiteX51" fmla="*/ 4024283 w 4417983"/>
              <a:gd name="connsiteY51" fmla="*/ 1638300 h 4102100"/>
              <a:gd name="connsiteX52" fmla="*/ 4075083 w 4417983"/>
              <a:gd name="connsiteY52" fmla="*/ 1574800 h 4102100"/>
              <a:gd name="connsiteX53" fmla="*/ 4240183 w 4417983"/>
              <a:gd name="connsiteY53" fmla="*/ 1447800 h 4102100"/>
              <a:gd name="connsiteX54" fmla="*/ 4278283 w 4417983"/>
              <a:gd name="connsiteY54" fmla="*/ 1384300 h 4102100"/>
              <a:gd name="connsiteX55" fmla="*/ 4316383 w 4417983"/>
              <a:gd name="connsiteY55" fmla="*/ 1358900 h 4102100"/>
              <a:gd name="connsiteX56" fmla="*/ 4329083 w 4417983"/>
              <a:gd name="connsiteY56" fmla="*/ 1320800 h 4102100"/>
              <a:gd name="connsiteX57" fmla="*/ 4367183 w 4417983"/>
              <a:gd name="connsiteY57" fmla="*/ 1282700 h 4102100"/>
              <a:gd name="connsiteX58" fmla="*/ 4392583 w 4417983"/>
              <a:gd name="connsiteY58" fmla="*/ 1206500 h 4102100"/>
              <a:gd name="connsiteX59" fmla="*/ 4405283 w 4417983"/>
              <a:gd name="connsiteY59" fmla="*/ 1168400 h 4102100"/>
              <a:gd name="connsiteX60" fmla="*/ 4417983 w 4417983"/>
              <a:gd name="connsiteY60" fmla="*/ 1117600 h 4102100"/>
              <a:gd name="connsiteX61" fmla="*/ 4405283 w 4417983"/>
              <a:gd name="connsiteY61" fmla="*/ 660400 h 4102100"/>
              <a:gd name="connsiteX62" fmla="*/ 4379883 w 4417983"/>
              <a:gd name="connsiteY62" fmla="*/ 533400 h 4102100"/>
              <a:gd name="connsiteX63" fmla="*/ 4354483 w 4417983"/>
              <a:gd name="connsiteY63" fmla="*/ 482600 h 4102100"/>
              <a:gd name="connsiteX64" fmla="*/ 4316383 w 4417983"/>
              <a:gd name="connsiteY64" fmla="*/ 304800 h 4102100"/>
              <a:gd name="connsiteX65" fmla="*/ 4303683 w 4417983"/>
              <a:gd name="connsiteY65" fmla="*/ 266700 h 4102100"/>
              <a:gd name="connsiteX66" fmla="*/ 4290983 w 4417983"/>
              <a:gd name="connsiteY66" fmla="*/ 228600 h 4102100"/>
              <a:gd name="connsiteX67" fmla="*/ 4240183 w 4417983"/>
              <a:gd name="connsiteY67" fmla="*/ 190500 h 4102100"/>
              <a:gd name="connsiteX68" fmla="*/ 4202083 w 4417983"/>
              <a:gd name="connsiteY68" fmla="*/ 114300 h 4102100"/>
              <a:gd name="connsiteX69" fmla="*/ 4087783 w 4417983"/>
              <a:gd name="connsiteY69" fmla="*/ 50800 h 4102100"/>
              <a:gd name="connsiteX70" fmla="*/ 4062383 w 4417983"/>
              <a:gd name="connsiteY70" fmla="*/ 12700 h 4102100"/>
              <a:gd name="connsiteX71" fmla="*/ 4024283 w 4417983"/>
              <a:gd name="connsiteY71" fmla="*/ 0 h 4102100"/>
              <a:gd name="connsiteX72" fmla="*/ 3516283 w 4417983"/>
              <a:gd name="connsiteY72" fmla="*/ 12700 h 4102100"/>
              <a:gd name="connsiteX73" fmla="*/ 3059083 w 4417983"/>
              <a:gd name="connsiteY73" fmla="*/ 38100 h 4102100"/>
              <a:gd name="connsiteX74" fmla="*/ 2843183 w 4417983"/>
              <a:gd name="connsiteY74" fmla="*/ 50800 h 4102100"/>
              <a:gd name="connsiteX75" fmla="*/ 2652683 w 4417983"/>
              <a:gd name="connsiteY75" fmla="*/ 38100 h 4102100"/>
              <a:gd name="connsiteX76" fmla="*/ 2500283 w 4417983"/>
              <a:gd name="connsiteY76" fmla="*/ 25400 h 4102100"/>
              <a:gd name="connsiteX77" fmla="*/ 2170083 w 4417983"/>
              <a:gd name="connsiteY77" fmla="*/ 12700 h 4102100"/>
              <a:gd name="connsiteX78" fmla="*/ 1585883 w 4417983"/>
              <a:gd name="connsiteY78" fmla="*/ 25400 h 4102100"/>
              <a:gd name="connsiteX79" fmla="*/ 1014383 w 4417983"/>
              <a:gd name="connsiteY79" fmla="*/ 63500 h 4102100"/>
              <a:gd name="connsiteX80" fmla="*/ 265083 w 4417983"/>
              <a:gd name="connsiteY80" fmla="*/ 38100 h 4102100"/>
              <a:gd name="connsiteX81" fmla="*/ 214283 w 4417983"/>
              <a:gd name="connsiteY81" fmla="*/ 25400 h 4102100"/>
              <a:gd name="connsiteX82" fmla="*/ 150783 w 4417983"/>
              <a:gd name="connsiteY82" fmla="*/ 12700 h 4102100"/>
              <a:gd name="connsiteX83" fmla="*/ 99983 w 4417983"/>
              <a:gd name="connsiteY83" fmla="*/ 723900 h 4102100"/>
              <a:gd name="connsiteX84" fmla="*/ 125383 w 4417983"/>
              <a:gd name="connsiteY84" fmla="*/ 1104900 h 4102100"/>
              <a:gd name="connsiteX85" fmla="*/ 226983 w 4417983"/>
              <a:gd name="connsiteY85" fmla="*/ 1092200 h 4102100"/>
              <a:gd name="connsiteX86" fmla="*/ 277783 w 4417983"/>
              <a:gd name="connsiteY86" fmla="*/ 1079500 h 4102100"/>
              <a:gd name="connsiteX87" fmla="*/ 315883 w 4417983"/>
              <a:gd name="connsiteY87" fmla="*/ 1066800 h 4102100"/>
              <a:gd name="connsiteX88" fmla="*/ 709583 w 4417983"/>
              <a:gd name="connsiteY88" fmla="*/ 1028700 h 4102100"/>
              <a:gd name="connsiteX89" fmla="*/ 1382683 w 4417983"/>
              <a:gd name="connsiteY89" fmla="*/ 1041400 h 4102100"/>
              <a:gd name="connsiteX90" fmla="*/ 1522383 w 4417983"/>
              <a:gd name="connsiteY90" fmla="*/ 1054100 h 4102100"/>
              <a:gd name="connsiteX91" fmla="*/ 1827183 w 4417983"/>
              <a:gd name="connsiteY91" fmla="*/ 1079500 h 4102100"/>
              <a:gd name="connsiteX92" fmla="*/ 1928783 w 4417983"/>
              <a:gd name="connsiteY92" fmla="*/ 1104900 h 4102100"/>
              <a:gd name="connsiteX93" fmla="*/ 2017683 w 4417983"/>
              <a:gd name="connsiteY93" fmla="*/ 1117600 h 4102100"/>
              <a:gd name="connsiteX94" fmla="*/ 2093883 w 4417983"/>
              <a:gd name="connsiteY94" fmla="*/ 1143000 h 4102100"/>
              <a:gd name="connsiteX95" fmla="*/ 2182783 w 4417983"/>
              <a:gd name="connsiteY95" fmla="*/ 1155700 h 4102100"/>
              <a:gd name="connsiteX96" fmla="*/ 2246283 w 4417983"/>
              <a:gd name="connsiteY96" fmla="*/ 1168400 h 4102100"/>
              <a:gd name="connsiteX97" fmla="*/ 2360583 w 4417983"/>
              <a:gd name="connsiteY97" fmla="*/ 1181100 h 4102100"/>
              <a:gd name="connsiteX98" fmla="*/ 2462183 w 4417983"/>
              <a:gd name="connsiteY98" fmla="*/ 1219200 h 4102100"/>
              <a:gd name="connsiteX99" fmla="*/ 2563783 w 4417983"/>
              <a:gd name="connsiteY99" fmla="*/ 1244600 h 4102100"/>
              <a:gd name="connsiteX100" fmla="*/ 2652683 w 4417983"/>
              <a:gd name="connsiteY100" fmla="*/ 1282700 h 4102100"/>
              <a:gd name="connsiteX101" fmla="*/ 2754283 w 4417983"/>
              <a:gd name="connsiteY101" fmla="*/ 1295400 h 4102100"/>
              <a:gd name="connsiteX102" fmla="*/ 2830483 w 4417983"/>
              <a:gd name="connsiteY102" fmla="*/ 1308100 h 4102100"/>
              <a:gd name="connsiteX103" fmla="*/ 2868583 w 4417983"/>
              <a:gd name="connsiteY103" fmla="*/ 1333500 h 4102100"/>
              <a:gd name="connsiteX104" fmla="*/ 2932083 w 4417983"/>
              <a:gd name="connsiteY104" fmla="*/ 1358900 h 4102100"/>
              <a:gd name="connsiteX105" fmla="*/ 2970183 w 4417983"/>
              <a:gd name="connsiteY105" fmla="*/ 1397000 h 4102100"/>
              <a:gd name="connsiteX106" fmla="*/ 3046383 w 4417983"/>
              <a:gd name="connsiteY106" fmla="*/ 1422400 h 4102100"/>
              <a:gd name="connsiteX107" fmla="*/ 3084483 w 4417983"/>
              <a:gd name="connsiteY107" fmla="*/ 1460500 h 4102100"/>
              <a:gd name="connsiteX108" fmla="*/ 3135283 w 4417983"/>
              <a:gd name="connsiteY108" fmla="*/ 1536700 h 4102100"/>
              <a:gd name="connsiteX109" fmla="*/ 3211483 w 4417983"/>
              <a:gd name="connsiteY109" fmla="*/ 1612900 h 4102100"/>
              <a:gd name="connsiteX110" fmla="*/ 3249583 w 4417983"/>
              <a:gd name="connsiteY110" fmla="*/ 1689100 h 4102100"/>
              <a:gd name="connsiteX111" fmla="*/ 3274983 w 4417983"/>
              <a:gd name="connsiteY111" fmla="*/ 1803400 h 4102100"/>
              <a:gd name="connsiteX112" fmla="*/ 3262283 w 4417983"/>
              <a:gd name="connsiteY112" fmla="*/ 2044700 h 4102100"/>
              <a:gd name="connsiteX113" fmla="*/ 3236883 w 4417983"/>
              <a:gd name="connsiteY113" fmla="*/ 2120900 h 4102100"/>
              <a:gd name="connsiteX114" fmla="*/ 3224183 w 4417983"/>
              <a:gd name="connsiteY114" fmla="*/ 2159000 h 4102100"/>
              <a:gd name="connsiteX115" fmla="*/ 3198783 w 4417983"/>
              <a:gd name="connsiteY115" fmla="*/ 2197100 h 4102100"/>
              <a:gd name="connsiteX116" fmla="*/ 3173383 w 4417983"/>
              <a:gd name="connsiteY116" fmla="*/ 2247900 h 4102100"/>
              <a:gd name="connsiteX117" fmla="*/ 3160683 w 4417983"/>
              <a:gd name="connsiteY117" fmla="*/ 2298700 h 4102100"/>
              <a:gd name="connsiteX118" fmla="*/ 3122583 w 4417983"/>
              <a:gd name="connsiteY118" fmla="*/ 2324100 h 4102100"/>
              <a:gd name="connsiteX119" fmla="*/ 3084483 w 4417983"/>
              <a:gd name="connsiteY119" fmla="*/ 2374900 h 4102100"/>
              <a:gd name="connsiteX120" fmla="*/ 3008283 w 4417983"/>
              <a:gd name="connsiteY120" fmla="*/ 2425700 h 4102100"/>
              <a:gd name="connsiteX121" fmla="*/ 2970183 w 4417983"/>
              <a:gd name="connsiteY121" fmla="*/ 2451100 h 4102100"/>
              <a:gd name="connsiteX122" fmla="*/ 2932083 w 4417983"/>
              <a:gd name="connsiteY122" fmla="*/ 2489200 h 4102100"/>
              <a:gd name="connsiteX123" fmla="*/ 2893983 w 4417983"/>
              <a:gd name="connsiteY123" fmla="*/ 2501900 h 4102100"/>
              <a:gd name="connsiteX124" fmla="*/ 2830483 w 4417983"/>
              <a:gd name="connsiteY124" fmla="*/ 2540000 h 4102100"/>
              <a:gd name="connsiteX125" fmla="*/ 2754283 w 4417983"/>
              <a:gd name="connsiteY125" fmla="*/ 2590800 h 4102100"/>
              <a:gd name="connsiteX126" fmla="*/ 2716183 w 4417983"/>
              <a:gd name="connsiteY126" fmla="*/ 2628900 h 4102100"/>
              <a:gd name="connsiteX127" fmla="*/ 2678083 w 4417983"/>
              <a:gd name="connsiteY127" fmla="*/ 2641600 h 4102100"/>
              <a:gd name="connsiteX128" fmla="*/ 2601883 w 4417983"/>
              <a:gd name="connsiteY128" fmla="*/ 2705100 h 4102100"/>
              <a:gd name="connsiteX129" fmla="*/ 2538383 w 4417983"/>
              <a:gd name="connsiteY129" fmla="*/ 2717800 h 4102100"/>
              <a:gd name="connsiteX130" fmla="*/ 2449483 w 4417983"/>
              <a:gd name="connsiteY130" fmla="*/ 2781300 h 4102100"/>
              <a:gd name="connsiteX131" fmla="*/ 2411383 w 4417983"/>
              <a:gd name="connsiteY131" fmla="*/ 2794000 h 4102100"/>
              <a:gd name="connsiteX132" fmla="*/ 2347883 w 4417983"/>
              <a:gd name="connsiteY132" fmla="*/ 2819400 h 4102100"/>
              <a:gd name="connsiteX133" fmla="*/ 2309783 w 4417983"/>
              <a:gd name="connsiteY133" fmla="*/ 2844800 h 4102100"/>
              <a:gd name="connsiteX134" fmla="*/ 2170083 w 4417983"/>
              <a:gd name="connsiteY134" fmla="*/ 2870200 h 4102100"/>
              <a:gd name="connsiteX135" fmla="*/ 2068483 w 4417983"/>
              <a:gd name="connsiteY135" fmla="*/ 2908300 h 4102100"/>
              <a:gd name="connsiteX136" fmla="*/ 1941483 w 4417983"/>
              <a:gd name="connsiteY136" fmla="*/ 2946400 h 4102100"/>
              <a:gd name="connsiteX137" fmla="*/ 1903383 w 4417983"/>
              <a:gd name="connsiteY137" fmla="*/ 2959100 h 4102100"/>
              <a:gd name="connsiteX138" fmla="*/ 1814483 w 4417983"/>
              <a:gd name="connsiteY138" fmla="*/ 2971800 h 4102100"/>
              <a:gd name="connsiteX139" fmla="*/ 1547783 w 4417983"/>
              <a:gd name="connsiteY139" fmla="*/ 2997200 h 4102100"/>
              <a:gd name="connsiteX140" fmla="*/ 1331883 w 4417983"/>
              <a:gd name="connsiteY140" fmla="*/ 3022600 h 4102100"/>
              <a:gd name="connsiteX141" fmla="*/ 1230283 w 4417983"/>
              <a:gd name="connsiteY141" fmla="*/ 3035300 h 4102100"/>
              <a:gd name="connsiteX142" fmla="*/ 1090583 w 4417983"/>
              <a:gd name="connsiteY142" fmla="*/ 3048000 h 4102100"/>
              <a:gd name="connsiteX143" fmla="*/ 976283 w 4417983"/>
              <a:gd name="connsiteY143" fmla="*/ 3073400 h 4102100"/>
              <a:gd name="connsiteX144" fmla="*/ 747683 w 4417983"/>
              <a:gd name="connsiteY144" fmla="*/ 3111500 h 4102100"/>
              <a:gd name="connsiteX145" fmla="*/ 544483 w 4417983"/>
              <a:gd name="connsiteY145" fmla="*/ 3136900 h 4102100"/>
              <a:gd name="connsiteX146" fmla="*/ 112683 w 4417983"/>
              <a:gd name="connsiteY146" fmla="*/ 3149600 h 4102100"/>
              <a:gd name="connsiteX0" fmla="*/ 112683 w 4417983"/>
              <a:gd name="connsiteY0" fmla="*/ 3150717 h 4103217"/>
              <a:gd name="connsiteX1" fmla="*/ 125383 w 4417983"/>
              <a:gd name="connsiteY1" fmla="*/ 3785717 h 4103217"/>
              <a:gd name="connsiteX2" fmla="*/ 150783 w 4417983"/>
              <a:gd name="connsiteY2" fmla="*/ 3925417 h 4103217"/>
              <a:gd name="connsiteX3" fmla="*/ 201583 w 4417983"/>
              <a:gd name="connsiteY3" fmla="*/ 4103217 h 4103217"/>
              <a:gd name="connsiteX4" fmla="*/ 277783 w 4417983"/>
              <a:gd name="connsiteY4" fmla="*/ 4090517 h 4103217"/>
              <a:gd name="connsiteX5" fmla="*/ 353983 w 4417983"/>
              <a:gd name="connsiteY5" fmla="*/ 4065117 h 4103217"/>
              <a:gd name="connsiteX6" fmla="*/ 595283 w 4417983"/>
              <a:gd name="connsiteY6" fmla="*/ 4039717 h 4103217"/>
              <a:gd name="connsiteX7" fmla="*/ 734983 w 4417983"/>
              <a:gd name="connsiteY7" fmla="*/ 4014317 h 4103217"/>
              <a:gd name="connsiteX8" fmla="*/ 912783 w 4417983"/>
              <a:gd name="connsiteY8" fmla="*/ 4001617 h 4103217"/>
              <a:gd name="connsiteX9" fmla="*/ 950883 w 4417983"/>
              <a:gd name="connsiteY9" fmla="*/ 3976217 h 4103217"/>
              <a:gd name="connsiteX10" fmla="*/ 1166783 w 4417983"/>
              <a:gd name="connsiteY10" fmla="*/ 3963517 h 4103217"/>
              <a:gd name="connsiteX11" fmla="*/ 1877983 w 4417983"/>
              <a:gd name="connsiteY11" fmla="*/ 3938117 h 4103217"/>
              <a:gd name="connsiteX12" fmla="*/ 2208183 w 4417983"/>
              <a:gd name="connsiteY12" fmla="*/ 3887317 h 4103217"/>
              <a:gd name="connsiteX13" fmla="*/ 2246283 w 4417983"/>
              <a:gd name="connsiteY13" fmla="*/ 3874617 h 4103217"/>
              <a:gd name="connsiteX14" fmla="*/ 2309783 w 4417983"/>
              <a:gd name="connsiteY14" fmla="*/ 3861917 h 4103217"/>
              <a:gd name="connsiteX15" fmla="*/ 2462183 w 4417983"/>
              <a:gd name="connsiteY15" fmla="*/ 3836517 h 4103217"/>
              <a:gd name="connsiteX16" fmla="*/ 2525683 w 4417983"/>
              <a:gd name="connsiteY16" fmla="*/ 3798417 h 4103217"/>
              <a:gd name="connsiteX17" fmla="*/ 2563783 w 4417983"/>
              <a:gd name="connsiteY17" fmla="*/ 3773017 h 4103217"/>
              <a:gd name="connsiteX18" fmla="*/ 2601883 w 4417983"/>
              <a:gd name="connsiteY18" fmla="*/ 3760317 h 4103217"/>
              <a:gd name="connsiteX19" fmla="*/ 2639983 w 4417983"/>
              <a:gd name="connsiteY19" fmla="*/ 3722217 h 4103217"/>
              <a:gd name="connsiteX20" fmla="*/ 2678083 w 4417983"/>
              <a:gd name="connsiteY20" fmla="*/ 3709517 h 4103217"/>
              <a:gd name="connsiteX21" fmla="*/ 2716183 w 4417983"/>
              <a:gd name="connsiteY21" fmla="*/ 3684117 h 4103217"/>
              <a:gd name="connsiteX22" fmla="*/ 2779683 w 4417983"/>
              <a:gd name="connsiteY22" fmla="*/ 3620617 h 4103217"/>
              <a:gd name="connsiteX23" fmla="*/ 2881283 w 4417983"/>
              <a:gd name="connsiteY23" fmla="*/ 3519017 h 4103217"/>
              <a:gd name="connsiteX24" fmla="*/ 2932083 w 4417983"/>
              <a:gd name="connsiteY24" fmla="*/ 3468217 h 4103217"/>
              <a:gd name="connsiteX25" fmla="*/ 3020983 w 4417983"/>
              <a:gd name="connsiteY25" fmla="*/ 3366617 h 4103217"/>
              <a:gd name="connsiteX26" fmla="*/ 3059083 w 4417983"/>
              <a:gd name="connsiteY26" fmla="*/ 3303117 h 4103217"/>
              <a:gd name="connsiteX27" fmla="*/ 3147983 w 4417983"/>
              <a:gd name="connsiteY27" fmla="*/ 3201517 h 4103217"/>
              <a:gd name="connsiteX28" fmla="*/ 3160683 w 4417983"/>
              <a:gd name="connsiteY28" fmla="*/ 3163417 h 4103217"/>
              <a:gd name="connsiteX29" fmla="*/ 3224183 w 4417983"/>
              <a:gd name="connsiteY29" fmla="*/ 3074517 h 4103217"/>
              <a:gd name="connsiteX30" fmla="*/ 3262283 w 4417983"/>
              <a:gd name="connsiteY30" fmla="*/ 3011017 h 4103217"/>
              <a:gd name="connsiteX31" fmla="*/ 3313083 w 4417983"/>
              <a:gd name="connsiteY31" fmla="*/ 2909417 h 4103217"/>
              <a:gd name="connsiteX32" fmla="*/ 3363883 w 4417983"/>
              <a:gd name="connsiteY32" fmla="*/ 2820517 h 4103217"/>
              <a:gd name="connsiteX33" fmla="*/ 3389283 w 4417983"/>
              <a:gd name="connsiteY33" fmla="*/ 2769717 h 4103217"/>
              <a:gd name="connsiteX34" fmla="*/ 3414683 w 4417983"/>
              <a:gd name="connsiteY34" fmla="*/ 2706217 h 4103217"/>
              <a:gd name="connsiteX35" fmla="*/ 3440083 w 4417983"/>
              <a:gd name="connsiteY35" fmla="*/ 2668117 h 4103217"/>
              <a:gd name="connsiteX36" fmla="*/ 3452783 w 4417983"/>
              <a:gd name="connsiteY36" fmla="*/ 2630017 h 4103217"/>
              <a:gd name="connsiteX37" fmla="*/ 3490883 w 4417983"/>
              <a:gd name="connsiteY37" fmla="*/ 2579217 h 4103217"/>
              <a:gd name="connsiteX38" fmla="*/ 3554383 w 4417983"/>
              <a:gd name="connsiteY38" fmla="*/ 2477617 h 4103217"/>
              <a:gd name="connsiteX39" fmla="*/ 3579783 w 4417983"/>
              <a:gd name="connsiteY39" fmla="*/ 2414117 h 4103217"/>
              <a:gd name="connsiteX40" fmla="*/ 3592483 w 4417983"/>
              <a:gd name="connsiteY40" fmla="*/ 2376017 h 4103217"/>
              <a:gd name="connsiteX41" fmla="*/ 3617883 w 4417983"/>
              <a:gd name="connsiteY41" fmla="*/ 2337917 h 4103217"/>
              <a:gd name="connsiteX42" fmla="*/ 3630583 w 4417983"/>
              <a:gd name="connsiteY42" fmla="*/ 2299817 h 4103217"/>
              <a:gd name="connsiteX43" fmla="*/ 3655983 w 4417983"/>
              <a:gd name="connsiteY43" fmla="*/ 2236317 h 4103217"/>
              <a:gd name="connsiteX44" fmla="*/ 3668683 w 4417983"/>
              <a:gd name="connsiteY44" fmla="*/ 2172817 h 4103217"/>
              <a:gd name="connsiteX45" fmla="*/ 3732183 w 4417983"/>
              <a:gd name="connsiteY45" fmla="*/ 2058517 h 4103217"/>
              <a:gd name="connsiteX46" fmla="*/ 3770283 w 4417983"/>
              <a:gd name="connsiteY46" fmla="*/ 1956917 h 4103217"/>
              <a:gd name="connsiteX47" fmla="*/ 3808383 w 4417983"/>
              <a:gd name="connsiteY47" fmla="*/ 1906117 h 4103217"/>
              <a:gd name="connsiteX48" fmla="*/ 3871883 w 4417983"/>
              <a:gd name="connsiteY48" fmla="*/ 1791817 h 4103217"/>
              <a:gd name="connsiteX49" fmla="*/ 3884583 w 4417983"/>
              <a:gd name="connsiteY49" fmla="*/ 1753717 h 4103217"/>
              <a:gd name="connsiteX50" fmla="*/ 3960783 w 4417983"/>
              <a:gd name="connsiteY50" fmla="*/ 1690217 h 4103217"/>
              <a:gd name="connsiteX51" fmla="*/ 4024283 w 4417983"/>
              <a:gd name="connsiteY51" fmla="*/ 1639417 h 4103217"/>
              <a:gd name="connsiteX52" fmla="*/ 4075083 w 4417983"/>
              <a:gd name="connsiteY52" fmla="*/ 1575917 h 4103217"/>
              <a:gd name="connsiteX53" fmla="*/ 4240183 w 4417983"/>
              <a:gd name="connsiteY53" fmla="*/ 1448917 h 4103217"/>
              <a:gd name="connsiteX54" fmla="*/ 4278283 w 4417983"/>
              <a:gd name="connsiteY54" fmla="*/ 1385417 h 4103217"/>
              <a:gd name="connsiteX55" fmla="*/ 4316383 w 4417983"/>
              <a:gd name="connsiteY55" fmla="*/ 1360017 h 4103217"/>
              <a:gd name="connsiteX56" fmla="*/ 4329083 w 4417983"/>
              <a:gd name="connsiteY56" fmla="*/ 1321917 h 4103217"/>
              <a:gd name="connsiteX57" fmla="*/ 4367183 w 4417983"/>
              <a:gd name="connsiteY57" fmla="*/ 1283817 h 4103217"/>
              <a:gd name="connsiteX58" fmla="*/ 4392583 w 4417983"/>
              <a:gd name="connsiteY58" fmla="*/ 1207617 h 4103217"/>
              <a:gd name="connsiteX59" fmla="*/ 4405283 w 4417983"/>
              <a:gd name="connsiteY59" fmla="*/ 1169517 h 4103217"/>
              <a:gd name="connsiteX60" fmla="*/ 4417983 w 4417983"/>
              <a:gd name="connsiteY60" fmla="*/ 1118717 h 4103217"/>
              <a:gd name="connsiteX61" fmla="*/ 4405283 w 4417983"/>
              <a:gd name="connsiteY61" fmla="*/ 661517 h 4103217"/>
              <a:gd name="connsiteX62" fmla="*/ 4379883 w 4417983"/>
              <a:gd name="connsiteY62" fmla="*/ 534517 h 4103217"/>
              <a:gd name="connsiteX63" fmla="*/ 4354483 w 4417983"/>
              <a:gd name="connsiteY63" fmla="*/ 483717 h 4103217"/>
              <a:gd name="connsiteX64" fmla="*/ 4316383 w 4417983"/>
              <a:gd name="connsiteY64" fmla="*/ 305917 h 4103217"/>
              <a:gd name="connsiteX65" fmla="*/ 4303683 w 4417983"/>
              <a:gd name="connsiteY65" fmla="*/ 267817 h 4103217"/>
              <a:gd name="connsiteX66" fmla="*/ 4290983 w 4417983"/>
              <a:gd name="connsiteY66" fmla="*/ 229717 h 4103217"/>
              <a:gd name="connsiteX67" fmla="*/ 4240183 w 4417983"/>
              <a:gd name="connsiteY67" fmla="*/ 191617 h 4103217"/>
              <a:gd name="connsiteX68" fmla="*/ 4202083 w 4417983"/>
              <a:gd name="connsiteY68" fmla="*/ 115417 h 4103217"/>
              <a:gd name="connsiteX69" fmla="*/ 4087783 w 4417983"/>
              <a:gd name="connsiteY69" fmla="*/ 51917 h 4103217"/>
              <a:gd name="connsiteX70" fmla="*/ 4062383 w 4417983"/>
              <a:gd name="connsiteY70" fmla="*/ 13817 h 4103217"/>
              <a:gd name="connsiteX71" fmla="*/ 4024283 w 4417983"/>
              <a:gd name="connsiteY71" fmla="*/ 1117 h 4103217"/>
              <a:gd name="connsiteX72" fmla="*/ 3059083 w 4417983"/>
              <a:gd name="connsiteY72" fmla="*/ 39217 h 4103217"/>
              <a:gd name="connsiteX73" fmla="*/ 2843183 w 4417983"/>
              <a:gd name="connsiteY73" fmla="*/ 51917 h 4103217"/>
              <a:gd name="connsiteX74" fmla="*/ 2652683 w 4417983"/>
              <a:gd name="connsiteY74" fmla="*/ 39217 h 4103217"/>
              <a:gd name="connsiteX75" fmla="*/ 2500283 w 4417983"/>
              <a:gd name="connsiteY75" fmla="*/ 26517 h 4103217"/>
              <a:gd name="connsiteX76" fmla="*/ 2170083 w 4417983"/>
              <a:gd name="connsiteY76" fmla="*/ 13817 h 4103217"/>
              <a:gd name="connsiteX77" fmla="*/ 1585883 w 4417983"/>
              <a:gd name="connsiteY77" fmla="*/ 26517 h 4103217"/>
              <a:gd name="connsiteX78" fmla="*/ 1014383 w 4417983"/>
              <a:gd name="connsiteY78" fmla="*/ 64617 h 4103217"/>
              <a:gd name="connsiteX79" fmla="*/ 265083 w 4417983"/>
              <a:gd name="connsiteY79" fmla="*/ 39217 h 4103217"/>
              <a:gd name="connsiteX80" fmla="*/ 214283 w 4417983"/>
              <a:gd name="connsiteY80" fmla="*/ 26517 h 4103217"/>
              <a:gd name="connsiteX81" fmla="*/ 150783 w 4417983"/>
              <a:gd name="connsiteY81" fmla="*/ 13817 h 4103217"/>
              <a:gd name="connsiteX82" fmla="*/ 99983 w 4417983"/>
              <a:gd name="connsiteY82" fmla="*/ 725017 h 4103217"/>
              <a:gd name="connsiteX83" fmla="*/ 125383 w 4417983"/>
              <a:gd name="connsiteY83" fmla="*/ 1106017 h 4103217"/>
              <a:gd name="connsiteX84" fmla="*/ 226983 w 4417983"/>
              <a:gd name="connsiteY84" fmla="*/ 1093317 h 4103217"/>
              <a:gd name="connsiteX85" fmla="*/ 277783 w 4417983"/>
              <a:gd name="connsiteY85" fmla="*/ 1080617 h 4103217"/>
              <a:gd name="connsiteX86" fmla="*/ 315883 w 4417983"/>
              <a:gd name="connsiteY86" fmla="*/ 1067917 h 4103217"/>
              <a:gd name="connsiteX87" fmla="*/ 709583 w 4417983"/>
              <a:gd name="connsiteY87" fmla="*/ 1029817 h 4103217"/>
              <a:gd name="connsiteX88" fmla="*/ 1382683 w 4417983"/>
              <a:gd name="connsiteY88" fmla="*/ 1042517 h 4103217"/>
              <a:gd name="connsiteX89" fmla="*/ 1522383 w 4417983"/>
              <a:gd name="connsiteY89" fmla="*/ 1055217 h 4103217"/>
              <a:gd name="connsiteX90" fmla="*/ 1827183 w 4417983"/>
              <a:gd name="connsiteY90" fmla="*/ 1080617 h 4103217"/>
              <a:gd name="connsiteX91" fmla="*/ 1928783 w 4417983"/>
              <a:gd name="connsiteY91" fmla="*/ 1106017 h 4103217"/>
              <a:gd name="connsiteX92" fmla="*/ 2017683 w 4417983"/>
              <a:gd name="connsiteY92" fmla="*/ 1118717 h 4103217"/>
              <a:gd name="connsiteX93" fmla="*/ 2093883 w 4417983"/>
              <a:gd name="connsiteY93" fmla="*/ 1144117 h 4103217"/>
              <a:gd name="connsiteX94" fmla="*/ 2182783 w 4417983"/>
              <a:gd name="connsiteY94" fmla="*/ 1156817 h 4103217"/>
              <a:gd name="connsiteX95" fmla="*/ 2246283 w 4417983"/>
              <a:gd name="connsiteY95" fmla="*/ 1169517 h 4103217"/>
              <a:gd name="connsiteX96" fmla="*/ 2360583 w 4417983"/>
              <a:gd name="connsiteY96" fmla="*/ 1182217 h 4103217"/>
              <a:gd name="connsiteX97" fmla="*/ 2462183 w 4417983"/>
              <a:gd name="connsiteY97" fmla="*/ 1220317 h 4103217"/>
              <a:gd name="connsiteX98" fmla="*/ 2563783 w 4417983"/>
              <a:gd name="connsiteY98" fmla="*/ 1245717 h 4103217"/>
              <a:gd name="connsiteX99" fmla="*/ 2652683 w 4417983"/>
              <a:gd name="connsiteY99" fmla="*/ 1283817 h 4103217"/>
              <a:gd name="connsiteX100" fmla="*/ 2754283 w 4417983"/>
              <a:gd name="connsiteY100" fmla="*/ 1296517 h 4103217"/>
              <a:gd name="connsiteX101" fmla="*/ 2830483 w 4417983"/>
              <a:gd name="connsiteY101" fmla="*/ 1309217 h 4103217"/>
              <a:gd name="connsiteX102" fmla="*/ 2868583 w 4417983"/>
              <a:gd name="connsiteY102" fmla="*/ 1334617 h 4103217"/>
              <a:gd name="connsiteX103" fmla="*/ 2932083 w 4417983"/>
              <a:gd name="connsiteY103" fmla="*/ 1360017 h 4103217"/>
              <a:gd name="connsiteX104" fmla="*/ 2970183 w 4417983"/>
              <a:gd name="connsiteY104" fmla="*/ 1398117 h 4103217"/>
              <a:gd name="connsiteX105" fmla="*/ 3046383 w 4417983"/>
              <a:gd name="connsiteY105" fmla="*/ 1423517 h 4103217"/>
              <a:gd name="connsiteX106" fmla="*/ 3084483 w 4417983"/>
              <a:gd name="connsiteY106" fmla="*/ 1461617 h 4103217"/>
              <a:gd name="connsiteX107" fmla="*/ 3135283 w 4417983"/>
              <a:gd name="connsiteY107" fmla="*/ 1537817 h 4103217"/>
              <a:gd name="connsiteX108" fmla="*/ 3211483 w 4417983"/>
              <a:gd name="connsiteY108" fmla="*/ 1614017 h 4103217"/>
              <a:gd name="connsiteX109" fmla="*/ 3249583 w 4417983"/>
              <a:gd name="connsiteY109" fmla="*/ 1690217 h 4103217"/>
              <a:gd name="connsiteX110" fmla="*/ 3274983 w 4417983"/>
              <a:gd name="connsiteY110" fmla="*/ 1804517 h 4103217"/>
              <a:gd name="connsiteX111" fmla="*/ 3262283 w 4417983"/>
              <a:gd name="connsiteY111" fmla="*/ 2045817 h 4103217"/>
              <a:gd name="connsiteX112" fmla="*/ 3236883 w 4417983"/>
              <a:gd name="connsiteY112" fmla="*/ 2122017 h 4103217"/>
              <a:gd name="connsiteX113" fmla="*/ 3224183 w 4417983"/>
              <a:gd name="connsiteY113" fmla="*/ 2160117 h 4103217"/>
              <a:gd name="connsiteX114" fmla="*/ 3198783 w 4417983"/>
              <a:gd name="connsiteY114" fmla="*/ 2198217 h 4103217"/>
              <a:gd name="connsiteX115" fmla="*/ 3173383 w 4417983"/>
              <a:gd name="connsiteY115" fmla="*/ 2249017 h 4103217"/>
              <a:gd name="connsiteX116" fmla="*/ 3160683 w 4417983"/>
              <a:gd name="connsiteY116" fmla="*/ 2299817 h 4103217"/>
              <a:gd name="connsiteX117" fmla="*/ 3122583 w 4417983"/>
              <a:gd name="connsiteY117" fmla="*/ 2325217 h 4103217"/>
              <a:gd name="connsiteX118" fmla="*/ 3084483 w 4417983"/>
              <a:gd name="connsiteY118" fmla="*/ 2376017 h 4103217"/>
              <a:gd name="connsiteX119" fmla="*/ 3008283 w 4417983"/>
              <a:gd name="connsiteY119" fmla="*/ 2426817 h 4103217"/>
              <a:gd name="connsiteX120" fmla="*/ 2970183 w 4417983"/>
              <a:gd name="connsiteY120" fmla="*/ 2452217 h 4103217"/>
              <a:gd name="connsiteX121" fmla="*/ 2932083 w 4417983"/>
              <a:gd name="connsiteY121" fmla="*/ 2490317 h 4103217"/>
              <a:gd name="connsiteX122" fmla="*/ 2893983 w 4417983"/>
              <a:gd name="connsiteY122" fmla="*/ 2503017 h 4103217"/>
              <a:gd name="connsiteX123" fmla="*/ 2830483 w 4417983"/>
              <a:gd name="connsiteY123" fmla="*/ 2541117 h 4103217"/>
              <a:gd name="connsiteX124" fmla="*/ 2754283 w 4417983"/>
              <a:gd name="connsiteY124" fmla="*/ 2591917 h 4103217"/>
              <a:gd name="connsiteX125" fmla="*/ 2716183 w 4417983"/>
              <a:gd name="connsiteY125" fmla="*/ 2630017 h 4103217"/>
              <a:gd name="connsiteX126" fmla="*/ 2678083 w 4417983"/>
              <a:gd name="connsiteY126" fmla="*/ 2642717 h 4103217"/>
              <a:gd name="connsiteX127" fmla="*/ 2601883 w 4417983"/>
              <a:gd name="connsiteY127" fmla="*/ 2706217 h 4103217"/>
              <a:gd name="connsiteX128" fmla="*/ 2538383 w 4417983"/>
              <a:gd name="connsiteY128" fmla="*/ 2718917 h 4103217"/>
              <a:gd name="connsiteX129" fmla="*/ 2449483 w 4417983"/>
              <a:gd name="connsiteY129" fmla="*/ 2782417 h 4103217"/>
              <a:gd name="connsiteX130" fmla="*/ 2411383 w 4417983"/>
              <a:gd name="connsiteY130" fmla="*/ 2795117 h 4103217"/>
              <a:gd name="connsiteX131" fmla="*/ 2347883 w 4417983"/>
              <a:gd name="connsiteY131" fmla="*/ 2820517 h 4103217"/>
              <a:gd name="connsiteX132" fmla="*/ 2309783 w 4417983"/>
              <a:gd name="connsiteY132" fmla="*/ 2845917 h 4103217"/>
              <a:gd name="connsiteX133" fmla="*/ 2170083 w 4417983"/>
              <a:gd name="connsiteY133" fmla="*/ 2871317 h 4103217"/>
              <a:gd name="connsiteX134" fmla="*/ 2068483 w 4417983"/>
              <a:gd name="connsiteY134" fmla="*/ 2909417 h 4103217"/>
              <a:gd name="connsiteX135" fmla="*/ 1941483 w 4417983"/>
              <a:gd name="connsiteY135" fmla="*/ 2947517 h 4103217"/>
              <a:gd name="connsiteX136" fmla="*/ 1903383 w 4417983"/>
              <a:gd name="connsiteY136" fmla="*/ 2960217 h 4103217"/>
              <a:gd name="connsiteX137" fmla="*/ 1814483 w 4417983"/>
              <a:gd name="connsiteY137" fmla="*/ 2972917 h 4103217"/>
              <a:gd name="connsiteX138" fmla="*/ 1547783 w 4417983"/>
              <a:gd name="connsiteY138" fmla="*/ 2998317 h 4103217"/>
              <a:gd name="connsiteX139" fmla="*/ 1331883 w 4417983"/>
              <a:gd name="connsiteY139" fmla="*/ 3023717 h 4103217"/>
              <a:gd name="connsiteX140" fmla="*/ 1230283 w 4417983"/>
              <a:gd name="connsiteY140" fmla="*/ 3036417 h 4103217"/>
              <a:gd name="connsiteX141" fmla="*/ 1090583 w 4417983"/>
              <a:gd name="connsiteY141" fmla="*/ 3049117 h 4103217"/>
              <a:gd name="connsiteX142" fmla="*/ 976283 w 4417983"/>
              <a:gd name="connsiteY142" fmla="*/ 3074517 h 4103217"/>
              <a:gd name="connsiteX143" fmla="*/ 747683 w 4417983"/>
              <a:gd name="connsiteY143" fmla="*/ 3112617 h 4103217"/>
              <a:gd name="connsiteX144" fmla="*/ 544483 w 4417983"/>
              <a:gd name="connsiteY144" fmla="*/ 3138017 h 4103217"/>
              <a:gd name="connsiteX145" fmla="*/ 112683 w 4417983"/>
              <a:gd name="connsiteY145" fmla="*/ 3150717 h 4103217"/>
              <a:gd name="connsiteX0" fmla="*/ 112683 w 4417983"/>
              <a:gd name="connsiteY0" fmla="*/ 3151525 h 4104025"/>
              <a:gd name="connsiteX1" fmla="*/ 125383 w 4417983"/>
              <a:gd name="connsiteY1" fmla="*/ 3786525 h 4104025"/>
              <a:gd name="connsiteX2" fmla="*/ 150783 w 4417983"/>
              <a:gd name="connsiteY2" fmla="*/ 3926225 h 4104025"/>
              <a:gd name="connsiteX3" fmla="*/ 201583 w 4417983"/>
              <a:gd name="connsiteY3" fmla="*/ 4104025 h 4104025"/>
              <a:gd name="connsiteX4" fmla="*/ 277783 w 4417983"/>
              <a:gd name="connsiteY4" fmla="*/ 4091325 h 4104025"/>
              <a:gd name="connsiteX5" fmla="*/ 353983 w 4417983"/>
              <a:gd name="connsiteY5" fmla="*/ 4065925 h 4104025"/>
              <a:gd name="connsiteX6" fmla="*/ 595283 w 4417983"/>
              <a:gd name="connsiteY6" fmla="*/ 4040525 h 4104025"/>
              <a:gd name="connsiteX7" fmla="*/ 734983 w 4417983"/>
              <a:gd name="connsiteY7" fmla="*/ 4015125 h 4104025"/>
              <a:gd name="connsiteX8" fmla="*/ 912783 w 4417983"/>
              <a:gd name="connsiteY8" fmla="*/ 4002425 h 4104025"/>
              <a:gd name="connsiteX9" fmla="*/ 950883 w 4417983"/>
              <a:gd name="connsiteY9" fmla="*/ 3977025 h 4104025"/>
              <a:gd name="connsiteX10" fmla="*/ 1166783 w 4417983"/>
              <a:gd name="connsiteY10" fmla="*/ 3964325 h 4104025"/>
              <a:gd name="connsiteX11" fmla="*/ 1877983 w 4417983"/>
              <a:gd name="connsiteY11" fmla="*/ 3938925 h 4104025"/>
              <a:gd name="connsiteX12" fmla="*/ 2208183 w 4417983"/>
              <a:gd name="connsiteY12" fmla="*/ 3888125 h 4104025"/>
              <a:gd name="connsiteX13" fmla="*/ 2246283 w 4417983"/>
              <a:gd name="connsiteY13" fmla="*/ 3875425 h 4104025"/>
              <a:gd name="connsiteX14" fmla="*/ 2309783 w 4417983"/>
              <a:gd name="connsiteY14" fmla="*/ 3862725 h 4104025"/>
              <a:gd name="connsiteX15" fmla="*/ 2462183 w 4417983"/>
              <a:gd name="connsiteY15" fmla="*/ 3837325 h 4104025"/>
              <a:gd name="connsiteX16" fmla="*/ 2525683 w 4417983"/>
              <a:gd name="connsiteY16" fmla="*/ 3799225 h 4104025"/>
              <a:gd name="connsiteX17" fmla="*/ 2563783 w 4417983"/>
              <a:gd name="connsiteY17" fmla="*/ 3773825 h 4104025"/>
              <a:gd name="connsiteX18" fmla="*/ 2601883 w 4417983"/>
              <a:gd name="connsiteY18" fmla="*/ 3761125 h 4104025"/>
              <a:gd name="connsiteX19" fmla="*/ 2639983 w 4417983"/>
              <a:gd name="connsiteY19" fmla="*/ 3723025 h 4104025"/>
              <a:gd name="connsiteX20" fmla="*/ 2678083 w 4417983"/>
              <a:gd name="connsiteY20" fmla="*/ 3710325 h 4104025"/>
              <a:gd name="connsiteX21" fmla="*/ 2716183 w 4417983"/>
              <a:gd name="connsiteY21" fmla="*/ 3684925 h 4104025"/>
              <a:gd name="connsiteX22" fmla="*/ 2779683 w 4417983"/>
              <a:gd name="connsiteY22" fmla="*/ 3621425 h 4104025"/>
              <a:gd name="connsiteX23" fmla="*/ 2881283 w 4417983"/>
              <a:gd name="connsiteY23" fmla="*/ 3519825 h 4104025"/>
              <a:gd name="connsiteX24" fmla="*/ 2932083 w 4417983"/>
              <a:gd name="connsiteY24" fmla="*/ 3469025 h 4104025"/>
              <a:gd name="connsiteX25" fmla="*/ 3020983 w 4417983"/>
              <a:gd name="connsiteY25" fmla="*/ 3367425 h 4104025"/>
              <a:gd name="connsiteX26" fmla="*/ 3059083 w 4417983"/>
              <a:gd name="connsiteY26" fmla="*/ 3303925 h 4104025"/>
              <a:gd name="connsiteX27" fmla="*/ 3147983 w 4417983"/>
              <a:gd name="connsiteY27" fmla="*/ 3202325 h 4104025"/>
              <a:gd name="connsiteX28" fmla="*/ 3160683 w 4417983"/>
              <a:gd name="connsiteY28" fmla="*/ 3164225 h 4104025"/>
              <a:gd name="connsiteX29" fmla="*/ 3224183 w 4417983"/>
              <a:gd name="connsiteY29" fmla="*/ 3075325 h 4104025"/>
              <a:gd name="connsiteX30" fmla="*/ 3262283 w 4417983"/>
              <a:gd name="connsiteY30" fmla="*/ 3011825 h 4104025"/>
              <a:gd name="connsiteX31" fmla="*/ 3313083 w 4417983"/>
              <a:gd name="connsiteY31" fmla="*/ 2910225 h 4104025"/>
              <a:gd name="connsiteX32" fmla="*/ 3363883 w 4417983"/>
              <a:gd name="connsiteY32" fmla="*/ 2821325 h 4104025"/>
              <a:gd name="connsiteX33" fmla="*/ 3389283 w 4417983"/>
              <a:gd name="connsiteY33" fmla="*/ 2770525 h 4104025"/>
              <a:gd name="connsiteX34" fmla="*/ 3414683 w 4417983"/>
              <a:gd name="connsiteY34" fmla="*/ 2707025 h 4104025"/>
              <a:gd name="connsiteX35" fmla="*/ 3440083 w 4417983"/>
              <a:gd name="connsiteY35" fmla="*/ 2668925 h 4104025"/>
              <a:gd name="connsiteX36" fmla="*/ 3452783 w 4417983"/>
              <a:gd name="connsiteY36" fmla="*/ 2630825 h 4104025"/>
              <a:gd name="connsiteX37" fmla="*/ 3490883 w 4417983"/>
              <a:gd name="connsiteY37" fmla="*/ 2580025 h 4104025"/>
              <a:gd name="connsiteX38" fmla="*/ 3554383 w 4417983"/>
              <a:gd name="connsiteY38" fmla="*/ 2478425 h 4104025"/>
              <a:gd name="connsiteX39" fmla="*/ 3579783 w 4417983"/>
              <a:gd name="connsiteY39" fmla="*/ 2414925 h 4104025"/>
              <a:gd name="connsiteX40" fmla="*/ 3592483 w 4417983"/>
              <a:gd name="connsiteY40" fmla="*/ 2376825 h 4104025"/>
              <a:gd name="connsiteX41" fmla="*/ 3617883 w 4417983"/>
              <a:gd name="connsiteY41" fmla="*/ 2338725 h 4104025"/>
              <a:gd name="connsiteX42" fmla="*/ 3630583 w 4417983"/>
              <a:gd name="connsiteY42" fmla="*/ 2300625 h 4104025"/>
              <a:gd name="connsiteX43" fmla="*/ 3655983 w 4417983"/>
              <a:gd name="connsiteY43" fmla="*/ 2237125 h 4104025"/>
              <a:gd name="connsiteX44" fmla="*/ 3668683 w 4417983"/>
              <a:gd name="connsiteY44" fmla="*/ 2173625 h 4104025"/>
              <a:gd name="connsiteX45" fmla="*/ 3732183 w 4417983"/>
              <a:gd name="connsiteY45" fmla="*/ 2059325 h 4104025"/>
              <a:gd name="connsiteX46" fmla="*/ 3770283 w 4417983"/>
              <a:gd name="connsiteY46" fmla="*/ 1957725 h 4104025"/>
              <a:gd name="connsiteX47" fmla="*/ 3808383 w 4417983"/>
              <a:gd name="connsiteY47" fmla="*/ 1906925 h 4104025"/>
              <a:gd name="connsiteX48" fmla="*/ 3871883 w 4417983"/>
              <a:gd name="connsiteY48" fmla="*/ 1792625 h 4104025"/>
              <a:gd name="connsiteX49" fmla="*/ 3884583 w 4417983"/>
              <a:gd name="connsiteY49" fmla="*/ 1754525 h 4104025"/>
              <a:gd name="connsiteX50" fmla="*/ 3960783 w 4417983"/>
              <a:gd name="connsiteY50" fmla="*/ 1691025 h 4104025"/>
              <a:gd name="connsiteX51" fmla="*/ 4024283 w 4417983"/>
              <a:gd name="connsiteY51" fmla="*/ 1640225 h 4104025"/>
              <a:gd name="connsiteX52" fmla="*/ 4075083 w 4417983"/>
              <a:gd name="connsiteY52" fmla="*/ 1576725 h 4104025"/>
              <a:gd name="connsiteX53" fmla="*/ 4240183 w 4417983"/>
              <a:gd name="connsiteY53" fmla="*/ 1449725 h 4104025"/>
              <a:gd name="connsiteX54" fmla="*/ 4278283 w 4417983"/>
              <a:gd name="connsiteY54" fmla="*/ 1386225 h 4104025"/>
              <a:gd name="connsiteX55" fmla="*/ 4316383 w 4417983"/>
              <a:gd name="connsiteY55" fmla="*/ 1360825 h 4104025"/>
              <a:gd name="connsiteX56" fmla="*/ 4329083 w 4417983"/>
              <a:gd name="connsiteY56" fmla="*/ 1322725 h 4104025"/>
              <a:gd name="connsiteX57" fmla="*/ 4367183 w 4417983"/>
              <a:gd name="connsiteY57" fmla="*/ 1284625 h 4104025"/>
              <a:gd name="connsiteX58" fmla="*/ 4392583 w 4417983"/>
              <a:gd name="connsiteY58" fmla="*/ 1208425 h 4104025"/>
              <a:gd name="connsiteX59" fmla="*/ 4405283 w 4417983"/>
              <a:gd name="connsiteY59" fmla="*/ 1170325 h 4104025"/>
              <a:gd name="connsiteX60" fmla="*/ 4417983 w 4417983"/>
              <a:gd name="connsiteY60" fmla="*/ 1119525 h 4104025"/>
              <a:gd name="connsiteX61" fmla="*/ 4405283 w 4417983"/>
              <a:gd name="connsiteY61" fmla="*/ 662325 h 4104025"/>
              <a:gd name="connsiteX62" fmla="*/ 4379883 w 4417983"/>
              <a:gd name="connsiteY62" fmla="*/ 535325 h 4104025"/>
              <a:gd name="connsiteX63" fmla="*/ 4354483 w 4417983"/>
              <a:gd name="connsiteY63" fmla="*/ 484525 h 4104025"/>
              <a:gd name="connsiteX64" fmla="*/ 4316383 w 4417983"/>
              <a:gd name="connsiteY64" fmla="*/ 306725 h 4104025"/>
              <a:gd name="connsiteX65" fmla="*/ 4303683 w 4417983"/>
              <a:gd name="connsiteY65" fmla="*/ 268625 h 4104025"/>
              <a:gd name="connsiteX66" fmla="*/ 4290983 w 4417983"/>
              <a:gd name="connsiteY66" fmla="*/ 230525 h 4104025"/>
              <a:gd name="connsiteX67" fmla="*/ 4240183 w 4417983"/>
              <a:gd name="connsiteY67" fmla="*/ 192425 h 4104025"/>
              <a:gd name="connsiteX68" fmla="*/ 4202083 w 4417983"/>
              <a:gd name="connsiteY68" fmla="*/ 116225 h 4104025"/>
              <a:gd name="connsiteX69" fmla="*/ 4087783 w 4417983"/>
              <a:gd name="connsiteY69" fmla="*/ 52725 h 4104025"/>
              <a:gd name="connsiteX70" fmla="*/ 4062383 w 4417983"/>
              <a:gd name="connsiteY70" fmla="*/ 14625 h 4104025"/>
              <a:gd name="connsiteX71" fmla="*/ 4024283 w 4417983"/>
              <a:gd name="connsiteY71" fmla="*/ 1925 h 4104025"/>
              <a:gd name="connsiteX72" fmla="*/ 2843183 w 4417983"/>
              <a:gd name="connsiteY72" fmla="*/ 52725 h 4104025"/>
              <a:gd name="connsiteX73" fmla="*/ 2652683 w 4417983"/>
              <a:gd name="connsiteY73" fmla="*/ 40025 h 4104025"/>
              <a:gd name="connsiteX74" fmla="*/ 2500283 w 4417983"/>
              <a:gd name="connsiteY74" fmla="*/ 27325 h 4104025"/>
              <a:gd name="connsiteX75" fmla="*/ 2170083 w 4417983"/>
              <a:gd name="connsiteY75" fmla="*/ 14625 h 4104025"/>
              <a:gd name="connsiteX76" fmla="*/ 1585883 w 4417983"/>
              <a:gd name="connsiteY76" fmla="*/ 27325 h 4104025"/>
              <a:gd name="connsiteX77" fmla="*/ 1014383 w 4417983"/>
              <a:gd name="connsiteY77" fmla="*/ 65425 h 4104025"/>
              <a:gd name="connsiteX78" fmla="*/ 265083 w 4417983"/>
              <a:gd name="connsiteY78" fmla="*/ 40025 h 4104025"/>
              <a:gd name="connsiteX79" fmla="*/ 214283 w 4417983"/>
              <a:gd name="connsiteY79" fmla="*/ 27325 h 4104025"/>
              <a:gd name="connsiteX80" fmla="*/ 150783 w 4417983"/>
              <a:gd name="connsiteY80" fmla="*/ 14625 h 4104025"/>
              <a:gd name="connsiteX81" fmla="*/ 99983 w 4417983"/>
              <a:gd name="connsiteY81" fmla="*/ 725825 h 4104025"/>
              <a:gd name="connsiteX82" fmla="*/ 125383 w 4417983"/>
              <a:gd name="connsiteY82" fmla="*/ 1106825 h 4104025"/>
              <a:gd name="connsiteX83" fmla="*/ 226983 w 4417983"/>
              <a:gd name="connsiteY83" fmla="*/ 1094125 h 4104025"/>
              <a:gd name="connsiteX84" fmla="*/ 277783 w 4417983"/>
              <a:gd name="connsiteY84" fmla="*/ 1081425 h 4104025"/>
              <a:gd name="connsiteX85" fmla="*/ 315883 w 4417983"/>
              <a:gd name="connsiteY85" fmla="*/ 1068725 h 4104025"/>
              <a:gd name="connsiteX86" fmla="*/ 709583 w 4417983"/>
              <a:gd name="connsiteY86" fmla="*/ 1030625 h 4104025"/>
              <a:gd name="connsiteX87" fmla="*/ 1382683 w 4417983"/>
              <a:gd name="connsiteY87" fmla="*/ 1043325 h 4104025"/>
              <a:gd name="connsiteX88" fmla="*/ 1522383 w 4417983"/>
              <a:gd name="connsiteY88" fmla="*/ 1056025 h 4104025"/>
              <a:gd name="connsiteX89" fmla="*/ 1827183 w 4417983"/>
              <a:gd name="connsiteY89" fmla="*/ 1081425 h 4104025"/>
              <a:gd name="connsiteX90" fmla="*/ 1928783 w 4417983"/>
              <a:gd name="connsiteY90" fmla="*/ 1106825 h 4104025"/>
              <a:gd name="connsiteX91" fmla="*/ 2017683 w 4417983"/>
              <a:gd name="connsiteY91" fmla="*/ 1119525 h 4104025"/>
              <a:gd name="connsiteX92" fmla="*/ 2093883 w 4417983"/>
              <a:gd name="connsiteY92" fmla="*/ 1144925 h 4104025"/>
              <a:gd name="connsiteX93" fmla="*/ 2182783 w 4417983"/>
              <a:gd name="connsiteY93" fmla="*/ 1157625 h 4104025"/>
              <a:gd name="connsiteX94" fmla="*/ 2246283 w 4417983"/>
              <a:gd name="connsiteY94" fmla="*/ 1170325 h 4104025"/>
              <a:gd name="connsiteX95" fmla="*/ 2360583 w 4417983"/>
              <a:gd name="connsiteY95" fmla="*/ 1183025 h 4104025"/>
              <a:gd name="connsiteX96" fmla="*/ 2462183 w 4417983"/>
              <a:gd name="connsiteY96" fmla="*/ 1221125 h 4104025"/>
              <a:gd name="connsiteX97" fmla="*/ 2563783 w 4417983"/>
              <a:gd name="connsiteY97" fmla="*/ 1246525 h 4104025"/>
              <a:gd name="connsiteX98" fmla="*/ 2652683 w 4417983"/>
              <a:gd name="connsiteY98" fmla="*/ 1284625 h 4104025"/>
              <a:gd name="connsiteX99" fmla="*/ 2754283 w 4417983"/>
              <a:gd name="connsiteY99" fmla="*/ 1297325 h 4104025"/>
              <a:gd name="connsiteX100" fmla="*/ 2830483 w 4417983"/>
              <a:gd name="connsiteY100" fmla="*/ 1310025 h 4104025"/>
              <a:gd name="connsiteX101" fmla="*/ 2868583 w 4417983"/>
              <a:gd name="connsiteY101" fmla="*/ 1335425 h 4104025"/>
              <a:gd name="connsiteX102" fmla="*/ 2932083 w 4417983"/>
              <a:gd name="connsiteY102" fmla="*/ 1360825 h 4104025"/>
              <a:gd name="connsiteX103" fmla="*/ 2970183 w 4417983"/>
              <a:gd name="connsiteY103" fmla="*/ 1398925 h 4104025"/>
              <a:gd name="connsiteX104" fmla="*/ 3046383 w 4417983"/>
              <a:gd name="connsiteY104" fmla="*/ 1424325 h 4104025"/>
              <a:gd name="connsiteX105" fmla="*/ 3084483 w 4417983"/>
              <a:gd name="connsiteY105" fmla="*/ 1462425 h 4104025"/>
              <a:gd name="connsiteX106" fmla="*/ 3135283 w 4417983"/>
              <a:gd name="connsiteY106" fmla="*/ 1538625 h 4104025"/>
              <a:gd name="connsiteX107" fmla="*/ 3211483 w 4417983"/>
              <a:gd name="connsiteY107" fmla="*/ 1614825 h 4104025"/>
              <a:gd name="connsiteX108" fmla="*/ 3249583 w 4417983"/>
              <a:gd name="connsiteY108" fmla="*/ 1691025 h 4104025"/>
              <a:gd name="connsiteX109" fmla="*/ 3274983 w 4417983"/>
              <a:gd name="connsiteY109" fmla="*/ 1805325 h 4104025"/>
              <a:gd name="connsiteX110" fmla="*/ 3262283 w 4417983"/>
              <a:gd name="connsiteY110" fmla="*/ 2046625 h 4104025"/>
              <a:gd name="connsiteX111" fmla="*/ 3236883 w 4417983"/>
              <a:gd name="connsiteY111" fmla="*/ 2122825 h 4104025"/>
              <a:gd name="connsiteX112" fmla="*/ 3224183 w 4417983"/>
              <a:gd name="connsiteY112" fmla="*/ 2160925 h 4104025"/>
              <a:gd name="connsiteX113" fmla="*/ 3198783 w 4417983"/>
              <a:gd name="connsiteY113" fmla="*/ 2199025 h 4104025"/>
              <a:gd name="connsiteX114" fmla="*/ 3173383 w 4417983"/>
              <a:gd name="connsiteY114" fmla="*/ 2249825 h 4104025"/>
              <a:gd name="connsiteX115" fmla="*/ 3160683 w 4417983"/>
              <a:gd name="connsiteY115" fmla="*/ 2300625 h 4104025"/>
              <a:gd name="connsiteX116" fmla="*/ 3122583 w 4417983"/>
              <a:gd name="connsiteY116" fmla="*/ 2326025 h 4104025"/>
              <a:gd name="connsiteX117" fmla="*/ 3084483 w 4417983"/>
              <a:gd name="connsiteY117" fmla="*/ 2376825 h 4104025"/>
              <a:gd name="connsiteX118" fmla="*/ 3008283 w 4417983"/>
              <a:gd name="connsiteY118" fmla="*/ 2427625 h 4104025"/>
              <a:gd name="connsiteX119" fmla="*/ 2970183 w 4417983"/>
              <a:gd name="connsiteY119" fmla="*/ 2453025 h 4104025"/>
              <a:gd name="connsiteX120" fmla="*/ 2932083 w 4417983"/>
              <a:gd name="connsiteY120" fmla="*/ 2491125 h 4104025"/>
              <a:gd name="connsiteX121" fmla="*/ 2893983 w 4417983"/>
              <a:gd name="connsiteY121" fmla="*/ 2503825 h 4104025"/>
              <a:gd name="connsiteX122" fmla="*/ 2830483 w 4417983"/>
              <a:gd name="connsiteY122" fmla="*/ 2541925 h 4104025"/>
              <a:gd name="connsiteX123" fmla="*/ 2754283 w 4417983"/>
              <a:gd name="connsiteY123" fmla="*/ 2592725 h 4104025"/>
              <a:gd name="connsiteX124" fmla="*/ 2716183 w 4417983"/>
              <a:gd name="connsiteY124" fmla="*/ 2630825 h 4104025"/>
              <a:gd name="connsiteX125" fmla="*/ 2678083 w 4417983"/>
              <a:gd name="connsiteY125" fmla="*/ 2643525 h 4104025"/>
              <a:gd name="connsiteX126" fmla="*/ 2601883 w 4417983"/>
              <a:gd name="connsiteY126" fmla="*/ 2707025 h 4104025"/>
              <a:gd name="connsiteX127" fmla="*/ 2538383 w 4417983"/>
              <a:gd name="connsiteY127" fmla="*/ 2719725 h 4104025"/>
              <a:gd name="connsiteX128" fmla="*/ 2449483 w 4417983"/>
              <a:gd name="connsiteY128" fmla="*/ 2783225 h 4104025"/>
              <a:gd name="connsiteX129" fmla="*/ 2411383 w 4417983"/>
              <a:gd name="connsiteY129" fmla="*/ 2795925 h 4104025"/>
              <a:gd name="connsiteX130" fmla="*/ 2347883 w 4417983"/>
              <a:gd name="connsiteY130" fmla="*/ 2821325 h 4104025"/>
              <a:gd name="connsiteX131" fmla="*/ 2309783 w 4417983"/>
              <a:gd name="connsiteY131" fmla="*/ 2846725 h 4104025"/>
              <a:gd name="connsiteX132" fmla="*/ 2170083 w 4417983"/>
              <a:gd name="connsiteY132" fmla="*/ 2872125 h 4104025"/>
              <a:gd name="connsiteX133" fmla="*/ 2068483 w 4417983"/>
              <a:gd name="connsiteY133" fmla="*/ 2910225 h 4104025"/>
              <a:gd name="connsiteX134" fmla="*/ 1941483 w 4417983"/>
              <a:gd name="connsiteY134" fmla="*/ 2948325 h 4104025"/>
              <a:gd name="connsiteX135" fmla="*/ 1903383 w 4417983"/>
              <a:gd name="connsiteY135" fmla="*/ 2961025 h 4104025"/>
              <a:gd name="connsiteX136" fmla="*/ 1814483 w 4417983"/>
              <a:gd name="connsiteY136" fmla="*/ 2973725 h 4104025"/>
              <a:gd name="connsiteX137" fmla="*/ 1547783 w 4417983"/>
              <a:gd name="connsiteY137" fmla="*/ 2999125 h 4104025"/>
              <a:gd name="connsiteX138" fmla="*/ 1331883 w 4417983"/>
              <a:gd name="connsiteY138" fmla="*/ 3024525 h 4104025"/>
              <a:gd name="connsiteX139" fmla="*/ 1230283 w 4417983"/>
              <a:gd name="connsiteY139" fmla="*/ 3037225 h 4104025"/>
              <a:gd name="connsiteX140" fmla="*/ 1090583 w 4417983"/>
              <a:gd name="connsiteY140" fmla="*/ 3049925 h 4104025"/>
              <a:gd name="connsiteX141" fmla="*/ 976283 w 4417983"/>
              <a:gd name="connsiteY141" fmla="*/ 3075325 h 4104025"/>
              <a:gd name="connsiteX142" fmla="*/ 747683 w 4417983"/>
              <a:gd name="connsiteY142" fmla="*/ 3113425 h 4104025"/>
              <a:gd name="connsiteX143" fmla="*/ 544483 w 4417983"/>
              <a:gd name="connsiteY143" fmla="*/ 3138825 h 4104025"/>
              <a:gd name="connsiteX144" fmla="*/ 112683 w 4417983"/>
              <a:gd name="connsiteY144" fmla="*/ 3151525 h 4104025"/>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2652683 w 4417983"/>
              <a:gd name="connsiteY72" fmla="*/ 39218 h 4103218"/>
              <a:gd name="connsiteX73" fmla="*/ 2500283 w 4417983"/>
              <a:gd name="connsiteY73" fmla="*/ 26518 h 4103218"/>
              <a:gd name="connsiteX74" fmla="*/ 2170083 w 4417983"/>
              <a:gd name="connsiteY74" fmla="*/ 13818 h 4103218"/>
              <a:gd name="connsiteX75" fmla="*/ 1585883 w 4417983"/>
              <a:gd name="connsiteY75" fmla="*/ 26518 h 4103218"/>
              <a:gd name="connsiteX76" fmla="*/ 1014383 w 4417983"/>
              <a:gd name="connsiteY76" fmla="*/ 64618 h 4103218"/>
              <a:gd name="connsiteX77" fmla="*/ 265083 w 4417983"/>
              <a:gd name="connsiteY77" fmla="*/ 39218 h 4103218"/>
              <a:gd name="connsiteX78" fmla="*/ 214283 w 4417983"/>
              <a:gd name="connsiteY78" fmla="*/ 26518 h 4103218"/>
              <a:gd name="connsiteX79" fmla="*/ 150783 w 4417983"/>
              <a:gd name="connsiteY79" fmla="*/ 13818 h 4103218"/>
              <a:gd name="connsiteX80" fmla="*/ 99983 w 4417983"/>
              <a:gd name="connsiteY80" fmla="*/ 725018 h 4103218"/>
              <a:gd name="connsiteX81" fmla="*/ 125383 w 4417983"/>
              <a:gd name="connsiteY81" fmla="*/ 1106018 h 4103218"/>
              <a:gd name="connsiteX82" fmla="*/ 226983 w 4417983"/>
              <a:gd name="connsiteY82" fmla="*/ 1093318 h 4103218"/>
              <a:gd name="connsiteX83" fmla="*/ 277783 w 4417983"/>
              <a:gd name="connsiteY83" fmla="*/ 1080618 h 4103218"/>
              <a:gd name="connsiteX84" fmla="*/ 315883 w 4417983"/>
              <a:gd name="connsiteY84" fmla="*/ 1067918 h 4103218"/>
              <a:gd name="connsiteX85" fmla="*/ 709583 w 4417983"/>
              <a:gd name="connsiteY85" fmla="*/ 1029818 h 4103218"/>
              <a:gd name="connsiteX86" fmla="*/ 1382683 w 4417983"/>
              <a:gd name="connsiteY86" fmla="*/ 1042518 h 4103218"/>
              <a:gd name="connsiteX87" fmla="*/ 1522383 w 4417983"/>
              <a:gd name="connsiteY87" fmla="*/ 1055218 h 4103218"/>
              <a:gd name="connsiteX88" fmla="*/ 1827183 w 4417983"/>
              <a:gd name="connsiteY88" fmla="*/ 1080618 h 4103218"/>
              <a:gd name="connsiteX89" fmla="*/ 1928783 w 4417983"/>
              <a:gd name="connsiteY89" fmla="*/ 1106018 h 4103218"/>
              <a:gd name="connsiteX90" fmla="*/ 2017683 w 4417983"/>
              <a:gd name="connsiteY90" fmla="*/ 1118718 h 4103218"/>
              <a:gd name="connsiteX91" fmla="*/ 2093883 w 4417983"/>
              <a:gd name="connsiteY91" fmla="*/ 1144118 h 4103218"/>
              <a:gd name="connsiteX92" fmla="*/ 2182783 w 4417983"/>
              <a:gd name="connsiteY92" fmla="*/ 1156818 h 4103218"/>
              <a:gd name="connsiteX93" fmla="*/ 2246283 w 4417983"/>
              <a:gd name="connsiteY93" fmla="*/ 1169518 h 4103218"/>
              <a:gd name="connsiteX94" fmla="*/ 2360583 w 4417983"/>
              <a:gd name="connsiteY94" fmla="*/ 1182218 h 4103218"/>
              <a:gd name="connsiteX95" fmla="*/ 2462183 w 4417983"/>
              <a:gd name="connsiteY95" fmla="*/ 1220318 h 4103218"/>
              <a:gd name="connsiteX96" fmla="*/ 2563783 w 4417983"/>
              <a:gd name="connsiteY96" fmla="*/ 1245718 h 4103218"/>
              <a:gd name="connsiteX97" fmla="*/ 2652683 w 4417983"/>
              <a:gd name="connsiteY97" fmla="*/ 1283818 h 4103218"/>
              <a:gd name="connsiteX98" fmla="*/ 2754283 w 4417983"/>
              <a:gd name="connsiteY98" fmla="*/ 1296518 h 4103218"/>
              <a:gd name="connsiteX99" fmla="*/ 2830483 w 4417983"/>
              <a:gd name="connsiteY99" fmla="*/ 1309218 h 4103218"/>
              <a:gd name="connsiteX100" fmla="*/ 2868583 w 4417983"/>
              <a:gd name="connsiteY100" fmla="*/ 1334618 h 4103218"/>
              <a:gd name="connsiteX101" fmla="*/ 2932083 w 4417983"/>
              <a:gd name="connsiteY101" fmla="*/ 1360018 h 4103218"/>
              <a:gd name="connsiteX102" fmla="*/ 2970183 w 4417983"/>
              <a:gd name="connsiteY102" fmla="*/ 1398118 h 4103218"/>
              <a:gd name="connsiteX103" fmla="*/ 3046383 w 4417983"/>
              <a:gd name="connsiteY103" fmla="*/ 1423518 h 4103218"/>
              <a:gd name="connsiteX104" fmla="*/ 3084483 w 4417983"/>
              <a:gd name="connsiteY104" fmla="*/ 1461618 h 4103218"/>
              <a:gd name="connsiteX105" fmla="*/ 3135283 w 4417983"/>
              <a:gd name="connsiteY105" fmla="*/ 1537818 h 4103218"/>
              <a:gd name="connsiteX106" fmla="*/ 3211483 w 4417983"/>
              <a:gd name="connsiteY106" fmla="*/ 1614018 h 4103218"/>
              <a:gd name="connsiteX107" fmla="*/ 3249583 w 4417983"/>
              <a:gd name="connsiteY107" fmla="*/ 1690218 h 4103218"/>
              <a:gd name="connsiteX108" fmla="*/ 3274983 w 4417983"/>
              <a:gd name="connsiteY108" fmla="*/ 1804518 h 4103218"/>
              <a:gd name="connsiteX109" fmla="*/ 3262283 w 4417983"/>
              <a:gd name="connsiteY109" fmla="*/ 2045818 h 4103218"/>
              <a:gd name="connsiteX110" fmla="*/ 3236883 w 4417983"/>
              <a:gd name="connsiteY110" fmla="*/ 2122018 h 4103218"/>
              <a:gd name="connsiteX111" fmla="*/ 3224183 w 4417983"/>
              <a:gd name="connsiteY111" fmla="*/ 2160118 h 4103218"/>
              <a:gd name="connsiteX112" fmla="*/ 3198783 w 4417983"/>
              <a:gd name="connsiteY112" fmla="*/ 2198218 h 4103218"/>
              <a:gd name="connsiteX113" fmla="*/ 3173383 w 4417983"/>
              <a:gd name="connsiteY113" fmla="*/ 2249018 h 4103218"/>
              <a:gd name="connsiteX114" fmla="*/ 3160683 w 4417983"/>
              <a:gd name="connsiteY114" fmla="*/ 2299818 h 4103218"/>
              <a:gd name="connsiteX115" fmla="*/ 3122583 w 4417983"/>
              <a:gd name="connsiteY115" fmla="*/ 2325218 h 4103218"/>
              <a:gd name="connsiteX116" fmla="*/ 3084483 w 4417983"/>
              <a:gd name="connsiteY116" fmla="*/ 2376018 h 4103218"/>
              <a:gd name="connsiteX117" fmla="*/ 3008283 w 4417983"/>
              <a:gd name="connsiteY117" fmla="*/ 2426818 h 4103218"/>
              <a:gd name="connsiteX118" fmla="*/ 2970183 w 4417983"/>
              <a:gd name="connsiteY118" fmla="*/ 2452218 h 4103218"/>
              <a:gd name="connsiteX119" fmla="*/ 2932083 w 4417983"/>
              <a:gd name="connsiteY119" fmla="*/ 2490318 h 4103218"/>
              <a:gd name="connsiteX120" fmla="*/ 2893983 w 4417983"/>
              <a:gd name="connsiteY120" fmla="*/ 2503018 h 4103218"/>
              <a:gd name="connsiteX121" fmla="*/ 2830483 w 4417983"/>
              <a:gd name="connsiteY121" fmla="*/ 2541118 h 4103218"/>
              <a:gd name="connsiteX122" fmla="*/ 2754283 w 4417983"/>
              <a:gd name="connsiteY122" fmla="*/ 2591918 h 4103218"/>
              <a:gd name="connsiteX123" fmla="*/ 2716183 w 4417983"/>
              <a:gd name="connsiteY123" fmla="*/ 2630018 h 4103218"/>
              <a:gd name="connsiteX124" fmla="*/ 2678083 w 4417983"/>
              <a:gd name="connsiteY124" fmla="*/ 2642718 h 4103218"/>
              <a:gd name="connsiteX125" fmla="*/ 2601883 w 4417983"/>
              <a:gd name="connsiteY125" fmla="*/ 2706218 h 4103218"/>
              <a:gd name="connsiteX126" fmla="*/ 2538383 w 4417983"/>
              <a:gd name="connsiteY126" fmla="*/ 2718918 h 4103218"/>
              <a:gd name="connsiteX127" fmla="*/ 2449483 w 4417983"/>
              <a:gd name="connsiteY127" fmla="*/ 2782418 h 4103218"/>
              <a:gd name="connsiteX128" fmla="*/ 2411383 w 4417983"/>
              <a:gd name="connsiteY128" fmla="*/ 2795118 h 4103218"/>
              <a:gd name="connsiteX129" fmla="*/ 2347883 w 4417983"/>
              <a:gd name="connsiteY129" fmla="*/ 2820518 h 4103218"/>
              <a:gd name="connsiteX130" fmla="*/ 2309783 w 4417983"/>
              <a:gd name="connsiteY130" fmla="*/ 2845918 h 4103218"/>
              <a:gd name="connsiteX131" fmla="*/ 2170083 w 4417983"/>
              <a:gd name="connsiteY131" fmla="*/ 2871318 h 4103218"/>
              <a:gd name="connsiteX132" fmla="*/ 2068483 w 4417983"/>
              <a:gd name="connsiteY132" fmla="*/ 2909418 h 4103218"/>
              <a:gd name="connsiteX133" fmla="*/ 1941483 w 4417983"/>
              <a:gd name="connsiteY133" fmla="*/ 2947518 h 4103218"/>
              <a:gd name="connsiteX134" fmla="*/ 1903383 w 4417983"/>
              <a:gd name="connsiteY134" fmla="*/ 2960218 h 4103218"/>
              <a:gd name="connsiteX135" fmla="*/ 1814483 w 4417983"/>
              <a:gd name="connsiteY135" fmla="*/ 2972918 h 4103218"/>
              <a:gd name="connsiteX136" fmla="*/ 1547783 w 4417983"/>
              <a:gd name="connsiteY136" fmla="*/ 2998318 h 4103218"/>
              <a:gd name="connsiteX137" fmla="*/ 1331883 w 4417983"/>
              <a:gd name="connsiteY137" fmla="*/ 3023718 h 4103218"/>
              <a:gd name="connsiteX138" fmla="*/ 1230283 w 4417983"/>
              <a:gd name="connsiteY138" fmla="*/ 3036418 h 4103218"/>
              <a:gd name="connsiteX139" fmla="*/ 1090583 w 4417983"/>
              <a:gd name="connsiteY139" fmla="*/ 3049118 h 4103218"/>
              <a:gd name="connsiteX140" fmla="*/ 976283 w 4417983"/>
              <a:gd name="connsiteY140" fmla="*/ 3074518 h 4103218"/>
              <a:gd name="connsiteX141" fmla="*/ 747683 w 4417983"/>
              <a:gd name="connsiteY141" fmla="*/ 3112618 h 4103218"/>
              <a:gd name="connsiteX142" fmla="*/ 544483 w 4417983"/>
              <a:gd name="connsiteY142" fmla="*/ 3138018 h 4103218"/>
              <a:gd name="connsiteX143" fmla="*/ 112683 w 4417983"/>
              <a:gd name="connsiteY143" fmla="*/ 3150718 h 4103218"/>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2500283 w 4417983"/>
              <a:gd name="connsiteY72" fmla="*/ 26518 h 4103218"/>
              <a:gd name="connsiteX73" fmla="*/ 2170083 w 4417983"/>
              <a:gd name="connsiteY73" fmla="*/ 13818 h 4103218"/>
              <a:gd name="connsiteX74" fmla="*/ 1585883 w 4417983"/>
              <a:gd name="connsiteY74" fmla="*/ 26518 h 4103218"/>
              <a:gd name="connsiteX75" fmla="*/ 1014383 w 4417983"/>
              <a:gd name="connsiteY75" fmla="*/ 64618 h 4103218"/>
              <a:gd name="connsiteX76" fmla="*/ 265083 w 4417983"/>
              <a:gd name="connsiteY76" fmla="*/ 39218 h 4103218"/>
              <a:gd name="connsiteX77" fmla="*/ 214283 w 4417983"/>
              <a:gd name="connsiteY77" fmla="*/ 26518 h 4103218"/>
              <a:gd name="connsiteX78" fmla="*/ 150783 w 4417983"/>
              <a:gd name="connsiteY78" fmla="*/ 13818 h 4103218"/>
              <a:gd name="connsiteX79" fmla="*/ 99983 w 4417983"/>
              <a:gd name="connsiteY79" fmla="*/ 725018 h 4103218"/>
              <a:gd name="connsiteX80" fmla="*/ 125383 w 4417983"/>
              <a:gd name="connsiteY80" fmla="*/ 1106018 h 4103218"/>
              <a:gd name="connsiteX81" fmla="*/ 226983 w 4417983"/>
              <a:gd name="connsiteY81" fmla="*/ 1093318 h 4103218"/>
              <a:gd name="connsiteX82" fmla="*/ 277783 w 4417983"/>
              <a:gd name="connsiteY82" fmla="*/ 1080618 h 4103218"/>
              <a:gd name="connsiteX83" fmla="*/ 315883 w 4417983"/>
              <a:gd name="connsiteY83" fmla="*/ 1067918 h 4103218"/>
              <a:gd name="connsiteX84" fmla="*/ 709583 w 4417983"/>
              <a:gd name="connsiteY84" fmla="*/ 1029818 h 4103218"/>
              <a:gd name="connsiteX85" fmla="*/ 1382683 w 4417983"/>
              <a:gd name="connsiteY85" fmla="*/ 1042518 h 4103218"/>
              <a:gd name="connsiteX86" fmla="*/ 1522383 w 4417983"/>
              <a:gd name="connsiteY86" fmla="*/ 1055218 h 4103218"/>
              <a:gd name="connsiteX87" fmla="*/ 1827183 w 4417983"/>
              <a:gd name="connsiteY87" fmla="*/ 1080618 h 4103218"/>
              <a:gd name="connsiteX88" fmla="*/ 1928783 w 4417983"/>
              <a:gd name="connsiteY88" fmla="*/ 1106018 h 4103218"/>
              <a:gd name="connsiteX89" fmla="*/ 2017683 w 4417983"/>
              <a:gd name="connsiteY89" fmla="*/ 1118718 h 4103218"/>
              <a:gd name="connsiteX90" fmla="*/ 2093883 w 4417983"/>
              <a:gd name="connsiteY90" fmla="*/ 1144118 h 4103218"/>
              <a:gd name="connsiteX91" fmla="*/ 2182783 w 4417983"/>
              <a:gd name="connsiteY91" fmla="*/ 1156818 h 4103218"/>
              <a:gd name="connsiteX92" fmla="*/ 2246283 w 4417983"/>
              <a:gd name="connsiteY92" fmla="*/ 1169518 h 4103218"/>
              <a:gd name="connsiteX93" fmla="*/ 2360583 w 4417983"/>
              <a:gd name="connsiteY93" fmla="*/ 1182218 h 4103218"/>
              <a:gd name="connsiteX94" fmla="*/ 2462183 w 4417983"/>
              <a:gd name="connsiteY94" fmla="*/ 1220318 h 4103218"/>
              <a:gd name="connsiteX95" fmla="*/ 2563783 w 4417983"/>
              <a:gd name="connsiteY95" fmla="*/ 1245718 h 4103218"/>
              <a:gd name="connsiteX96" fmla="*/ 2652683 w 4417983"/>
              <a:gd name="connsiteY96" fmla="*/ 1283818 h 4103218"/>
              <a:gd name="connsiteX97" fmla="*/ 2754283 w 4417983"/>
              <a:gd name="connsiteY97" fmla="*/ 1296518 h 4103218"/>
              <a:gd name="connsiteX98" fmla="*/ 2830483 w 4417983"/>
              <a:gd name="connsiteY98" fmla="*/ 1309218 h 4103218"/>
              <a:gd name="connsiteX99" fmla="*/ 2868583 w 4417983"/>
              <a:gd name="connsiteY99" fmla="*/ 1334618 h 4103218"/>
              <a:gd name="connsiteX100" fmla="*/ 2932083 w 4417983"/>
              <a:gd name="connsiteY100" fmla="*/ 1360018 h 4103218"/>
              <a:gd name="connsiteX101" fmla="*/ 2970183 w 4417983"/>
              <a:gd name="connsiteY101" fmla="*/ 1398118 h 4103218"/>
              <a:gd name="connsiteX102" fmla="*/ 3046383 w 4417983"/>
              <a:gd name="connsiteY102" fmla="*/ 1423518 h 4103218"/>
              <a:gd name="connsiteX103" fmla="*/ 3084483 w 4417983"/>
              <a:gd name="connsiteY103" fmla="*/ 1461618 h 4103218"/>
              <a:gd name="connsiteX104" fmla="*/ 3135283 w 4417983"/>
              <a:gd name="connsiteY104" fmla="*/ 1537818 h 4103218"/>
              <a:gd name="connsiteX105" fmla="*/ 3211483 w 4417983"/>
              <a:gd name="connsiteY105" fmla="*/ 1614018 h 4103218"/>
              <a:gd name="connsiteX106" fmla="*/ 3249583 w 4417983"/>
              <a:gd name="connsiteY106" fmla="*/ 1690218 h 4103218"/>
              <a:gd name="connsiteX107" fmla="*/ 3274983 w 4417983"/>
              <a:gd name="connsiteY107" fmla="*/ 1804518 h 4103218"/>
              <a:gd name="connsiteX108" fmla="*/ 3262283 w 4417983"/>
              <a:gd name="connsiteY108" fmla="*/ 2045818 h 4103218"/>
              <a:gd name="connsiteX109" fmla="*/ 3236883 w 4417983"/>
              <a:gd name="connsiteY109" fmla="*/ 2122018 h 4103218"/>
              <a:gd name="connsiteX110" fmla="*/ 3224183 w 4417983"/>
              <a:gd name="connsiteY110" fmla="*/ 2160118 h 4103218"/>
              <a:gd name="connsiteX111" fmla="*/ 3198783 w 4417983"/>
              <a:gd name="connsiteY111" fmla="*/ 2198218 h 4103218"/>
              <a:gd name="connsiteX112" fmla="*/ 3173383 w 4417983"/>
              <a:gd name="connsiteY112" fmla="*/ 2249018 h 4103218"/>
              <a:gd name="connsiteX113" fmla="*/ 3160683 w 4417983"/>
              <a:gd name="connsiteY113" fmla="*/ 2299818 h 4103218"/>
              <a:gd name="connsiteX114" fmla="*/ 3122583 w 4417983"/>
              <a:gd name="connsiteY114" fmla="*/ 2325218 h 4103218"/>
              <a:gd name="connsiteX115" fmla="*/ 3084483 w 4417983"/>
              <a:gd name="connsiteY115" fmla="*/ 2376018 h 4103218"/>
              <a:gd name="connsiteX116" fmla="*/ 3008283 w 4417983"/>
              <a:gd name="connsiteY116" fmla="*/ 2426818 h 4103218"/>
              <a:gd name="connsiteX117" fmla="*/ 2970183 w 4417983"/>
              <a:gd name="connsiteY117" fmla="*/ 2452218 h 4103218"/>
              <a:gd name="connsiteX118" fmla="*/ 2932083 w 4417983"/>
              <a:gd name="connsiteY118" fmla="*/ 2490318 h 4103218"/>
              <a:gd name="connsiteX119" fmla="*/ 2893983 w 4417983"/>
              <a:gd name="connsiteY119" fmla="*/ 2503018 h 4103218"/>
              <a:gd name="connsiteX120" fmla="*/ 2830483 w 4417983"/>
              <a:gd name="connsiteY120" fmla="*/ 2541118 h 4103218"/>
              <a:gd name="connsiteX121" fmla="*/ 2754283 w 4417983"/>
              <a:gd name="connsiteY121" fmla="*/ 2591918 h 4103218"/>
              <a:gd name="connsiteX122" fmla="*/ 2716183 w 4417983"/>
              <a:gd name="connsiteY122" fmla="*/ 2630018 h 4103218"/>
              <a:gd name="connsiteX123" fmla="*/ 2678083 w 4417983"/>
              <a:gd name="connsiteY123" fmla="*/ 2642718 h 4103218"/>
              <a:gd name="connsiteX124" fmla="*/ 2601883 w 4417983"/>
              <a:gd name="connsiteY124" fmla="*/ 2706218 h 4103218"/>
              <a:gd name="connsiteX125" fmla="*/ 2538383 w 4417983"/>
              <a:gd name="connsiteY125" fmla="*/ 2718918 h 4103218"/>
              <a:gd name="connsiteX126" fmla="*/ 2449483 w 4417983"/>
              <a:gd name="connsiteY126" fmla="*/ 2782418 h 4103218"/>
              <a:gd name="connsiteX127" fmla="*/ 2411383 w 4417983"/>
              <a:gd name="connsiteY127" fmla="*/ 2795118 h 4103218"/>
              <a:gd name="connsiteX128" fmla="*/ 2347883 w 4417983"/>
              <a:gd name="connsiteY128" fmla="*/ 2820518 h 4103218"/>
              <a:gd name="connsiteX129" fmla="*/ 2309783 w 4417983"/>
              <a:gd name="connsiteY129" fmla="*/ 2845918 h 4103218"/>
              <a:gd name="connsiteX130" fmla="*/ 2170083 w 4417983"/>
              <a:gd name="connsiteY130" fmla="*/ 2871318 h 4103218"/>
              <a:gd name="connsiteX131" fmla="*/ 2068483 w 4417983"/>
              <a:gd name="connsiteY131" fmla="*/ 2909418 h 4103218"/>
              <a:gd name="connsiteX132" fmla="*/ 1941483 w 4417983"/>
              <a:gd name="connsiteY132" fmla="*/ 2947518 h 4103218"/>
              <a:gd name="connsiteX133" fmla="*/ 1903383 w 4417983"/>
              <a:gd name="connsiteY133" fmla="*/ 2960218 h 4103218"/>
              <a:gd name="connsiteX134" fmla="*/ 1814483 w 4417983"/>
              <a:gd name="connsiteY134" fmla="*/ 2972918 h 4103218"/>
              <a:gd name="connsiteX135" fmla="*/ 1547783 w 4417983"/>
              <a:gd name="connsiteY135" fmla="*/ 2998318 h 4103218"/>
              <a:gd name="connsiteX136" fmla="*/ 1331883 w 4417983"/>
              <a:gd name="connsiteY136" fmla="*/ 3023718 h 4103218"/>
              <a:gd name="connsiteX137" fmla="*/ 1230283 w 4417983"/>
              <a:gd name="connsiteY137" fmla="*/ 3036418 h 4103218"/>
              <a:gd name="connsiteX138" fmla="*/ 1090583 w 4417983"/>
              <a:gd name="connsiteY138" fmla="*/ 3049118 h 4103218"/>
              <a:gd name="connsiteX139" fmla="*/ 976283 w 4417983"/>
              <a:gd name="connsiteY139" fmla="*/ 3074518 h 4103218"/>
              <a:gd name="connsiteX140" fmla="*/ 747683 w 4417983"/>
              <a:gd name="connsiteY140" fmla="*/ 3112618 h 4103218"/>
              <a:gd name="connsiteX141" fmla="*/ 544483 w 4417983"/>
              <a:gd name="connsiteY141" fmla="*/ 3138018 h 4103218"/>
              <a:gd name="connsiteX142" fmla="*/ 112683 w 4417983"/>
              <a:gd name="connsiteY142" fmla="*/ 3150718 h 4103218"/>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2170083 w 4417983"/>
              <a:gd name="connsiteY72" fmla="*/ 13818 h 4103218"/>
              <a:gd name="connsiteX73" fmla="*/ 1585883 w 4417983"/>
              <a:gd name="connsiteY73" fmla="*/ 26518 h 4103218"/>
              <a:gd name="connsiteX74" fmla="*/ 1014383 w 4417983"/>
              <a:gd name="connsiteY74" fmla="*/ 64618 h 4103218"/>
              <a:gd name="connsiteX75" fmla="*/ 265083 w 4417983"/>
              <a:gd name="connsiteY75" fmla="*/ 39218 h 4103218"/>
              <a:gd name="connsiteX76" fmla="*/ 214283 w 4417983"/>
              <a:gd name="connsiteY76" fmla="*/ 26518 h 4103218"/>
              <a:gd name="connsiteX77" fmla="*/ 150783 w 4417983"/>
              <a:gd name="connsiteY77" fmla="*/ 13818 h 4103218"/>
              <a:gd name="connsiteX78" fmla="*/ 99983 w 4417983"/>
              <a:gd name="connsiteY78" fmla="*/ 725018 h 4103218"/>
              <a:gd name="connsiteX79" fmla="*/ 125383 w 4417983"/>
              <a:gd name="connsiteY79" fmla="*/ 1106018 h 4103218"/>
              <a:gd name="connsiteX80" fmla="*/ 226983 w 4417983"/>
              <a:gd name="connsiteY80" fmla="*/ 1093318 h 4103218"/>
              <a:gd name="connsiteX81" fmla="*/ 277783 w 4417983"/>
              <a:gd name="connsiteY81" fmla="*/ 1080618 h 4103218"/>
              <a:gd name="connsiteX82" fmla="*/ 315883 w 4417983"/>
              <a:gd name="connsiteY82" fmla="*/ 1067918 h 4103218"/>
              <a:gd name="connsiteX83" fmla="*/ 709583 w 4417983"/>
              <a:gd name="connsiteY83" fmla="*/ 1029818 h 4103218"/>
              <a:gd name="connsiteX84" fmla="*/ 1382683 w 4417983"/>
              <a:gd name="connsiteY84" fmla="*/ 1042518 h 4103218"/>
              <a:gd name="connsiteX85" fmla="*/ 1522383 w 4417983"/>
              <a:gd name="connsiteY85" fmla="*/ 1055218 h 4103218"/>
              <a:gd name="connsiteX86" fmla="*/ 1827183 w 4417983"/>
              <a:gd name="connsiteY86" fmla="*/ 1080618 h 4103218"/>
              <a:gd name="connsiteX87" fmla="*/ 1928783 w 4417983"/>
              <a:gd name="connsiteY87" fmla="*/ 1106018 h 4103218"/>
              <a:gd name="connsiteX88" fmla="*/ 2017683 w 4417983"/>
              <a:gd name="connsiteY88" fmla="*/ 1118718 h 4103218"/>
              <a:gd name="connsiteX89" fmla="*/ 2093883 w 4417983"/>
              <a:gd name="connsiteY89" fmla="*/ 1144118 h 4103218"/>
              <a:gd name="connsiteX90" fmla="*/ 2182783 w 4417983"/>
              <a:gd name="connsiteY90" fmla="*/ 1156818 h 4103218"/>
              <a:gd name="connsiteX91" fmla="*/ 2246283 w 4417983"/>
              <a:gd name="connsiteY91" fmla="*/ 1169518 h 4103218"/>
              <a:gd name="connsiteX92" fmla="*/ 2360583 w 4417983"/>
              <a:gd name="connsiteY92" fmla="*/ 1182218 h 4103218"/>
              <a:gd name="connsiteX93" fmla="*/ 2462183 w 4417983"/>
              <a:gd name="connsiteY93" fmla="*/ 1220318 h 4103218"/>
              <a:gd name="connsiteX94" fmla="*/ 2563783 w 4417983"/>
              <a:gd name="connsiteY94" fmla="*/ 1245718 h 4103218"/>
              <a:gd name="connsiteX95" fmla="*/ 2652683 w 4417983"/>
              <a:gd name="connsiteY95" fmla="*/ 1283818 h 4103218"/>
              <a:gd name="connsiteX96" fmla="*/ 2754283 w 4417983"/>
              <a:gd name="connsiteY96" fmla="*/ 1296518 h 4103218"/>
              <a:gd name="connsiteX97" fmla="*/ 2830483 w 4417983"/>
              <a:gd name="connsiteY97" fmla="*/ 1309218 h 4103218"/>
              <a:gd name="connsiteX98" fmla="*/ 2868583 w 4417983"/>
              <a:gd name="connsiteY98" fmla="*/ 1334618 h 4103218"/>
              <a:gd name="connsiteX99" fmla="*/ 2932083 w 4417983"/>
              <a:gd name="connsiteY99" fmla="*/ 1360018 h 4103218"/>
              <a:gd name="connsiteX100" fmla="*/ 2970183 w 4417983"/>
              <a:gd name="connsiteY100" fmla="*/ 1398118 h 4103218"/>
              <a:gd name="connsiteX101" fmla="*/ 3046383 w 4417983"/>
              <a:gd name="connsiteY101" fmla="*/ 1423518 h 4103218"/>
              <a:gd name="connsiteX102" fmla="*/ 3084483 w 4417983"/>
              <a:gd name="connsiteY102" fmla="*/ 1461618 h 4103218"/>
              <a:gd name="connsiteX103" fmla="*/ 3135283 w 4417983"/>
              <a:gd name="connsiteY103" fmla="*/ 1537818 h 4103218"/>
              <a:gd name="connsiteX104" fmla="*/ 3211483 w 4417983"/>
              <a:gd name="connsiteY104" fmla="*/ 1614018 h 4103218"/>
              <a:gd name="connsiteX105" fmla="*/ 3249583 w 4417983"/>
              <a:gd name="connsiteY105" fmla="*/ 1690218 h 4103218"/>
              <a:gd name="connsiteX106" fmla="*/ 3274983 w 4417983"/>
              <a:gd name="connsiteY106" fmla="*/ 1804518 h 4103218"/>
              <a:gd name="connsiteX107" fmla="*/ 3262283 w 4417983"/>
              <a:gd name="connsiteY107" fmla="*/ 2045818 h 4103218"/>
              <a:gd name="connsiteX108" fmla="*/ 3236883 w 4417983"/>
              <a:gd name="connsiteY108" fmla="*/ 2122018 h 4103218"/>
              <a:gd name="connsiteX109" fmla="*/ 3224183 w 4417983"/>
              <a:gd name="connsiteY109" fmla="*/ 2160118 h 4103218"/>
              <a:gd name="connsiteX110" fmla="*/ 3198783 w 4417983"/>
              <a:gd name="connsiteY110" fmla="*/ 2198218 h 4103218"/>
              <a:gd name="connsiteX111" fmla="*/ 3173383 w 4417983"/>
              <a:gd name="connsiteY111" fmla="*/ 2249018 h 4103218"/>
              <a:gd name="connsiteX112" fmla="*/ 3160683 w 4417983"/>
              <a:gd name="connsiteY112" fmla="*/ 2299818 h 4103218"/>
              <a:gd name="connsiteX113" fmla="*/ 3122583 w 4417983"/>
              <a:gd name="connsiteY113" fmla="*/ 2325218 h 4103218"/>
              <a:gd name="connsiteX114" fmla="*/ 3084483 w 4417983"/>
              <a:gd name="connsiteY114" fmla="*/ 2376018 h 4103218"/>
              <a:gd name="connsiteX115" fmla="*/ 3008283 w 4417983"/>
              <a:gd name="connsiteY115" fmla="*/ 2426818 h 4103218"/>
              <a:gd name="connsiteX116" fmla="*/ 2970183 w 4417983"/>
              <a:gd name="connsiteY116" fmla="*/ 2452218 h 4103218"/>
              <a:gd name="connsiteX117" fmla="*/ 2932083 w 4417983"/>
              <a:gd name="connsiteY117" fmla="*/ 2490318 h 4103218"/>
              <a:gd name="connsiteX118" fmla="*/ 2893983 w 4417983"/>
              <a:gd name="connsiteY118" fmla="*/ 2503018 h 4103218"/>
              <a:gd name="connsiteX119" fmla="*/ 2830483 w 4417983"/>
              <a:gd name="connsiteY119" fmla="*/ 2541118 h 4103218"/>
              <a:gd name="connsiteX120" fmla="*/ 2754283 w 4417983"/>
              <a:gd name="connsiteY120" fmla="*/ 2591918 h 4103218"/>
              <a:gd name="connsiteX121" fmla="*/ 2716183 w 4417983"/>
              <a:gd name="connsiteY121" fmla="*/ 2630018 h 4103218"/>
              <a:gd name="connsiteX122" fmla="*/ 2678083 w 4417983"/>
              <a:gd name="connsiteY122" fmla="*/ 2642718 h 4103218"/>
              <a:gd name="connsiteX123" fmla="*/ 2601883 w 4417983"/>
              <a:gd name="connsiteY123" fmla="*/ 2706218 h 4103218"/>
              <a:gd name="connsiteX124" fmla="*/ 2538383 w 4417983"/>
              <a:gd name="connsiteY124" fmla="*/ 2718918 h 4103218"/>
              <a:gd name="connsiteX125" fmla="*/ 2449483 w 4417983"/>
              <a:gd name="connsiteY125" fmla="*/ 2782418 h 4103218"/>
              <a:gd name="connsiteX126" fmla="*/ 2411383 w 4417983"/>
              <a:gd name="connsiteY126" fmla="*/ 2795118 h 4103218"/>
              <a:gd name="connsiteX127" fmla="*/ 2347883 w 4417983"/>
              <a:gd name="connsiteY127" fmla="*/ 2820518 h 4103218"/>
              <a:gd name="connsiteX128" fmla="*/ 2309783 w 4417983"/>
              <a:gd name="connsiteY128" fmla="*/ 2845918 h 4103218"/>
              <a:gd name="connsiteX129" fmla="*/ 2170083 w 4417983"/>
              <a:gd name="connsiteY129" fmla="*/ 2871318 h 4103218"/>
              <a:gd name="connsiteX130" fmla="*/ 2068483 w 4417983"/>
              <a:gd name="connsiteY130" fmla="*/ 2909418 h 4103218"/>
              <a:gd name="connsiteX131" fmla="*/ 1941483 w 4417983"/>
              <a:gd name="connsiteY131" fmla="*/ 2947518 h 4103218"/>
              <a:gd name="connsiteX132" fmla="*/ 1903383 w 4417983"/>
              <a:gd name="connsiteY132" fmla="*/ 2960218 h 4103218"/>
              <a:gd name="connsiteX133" fmla="*/ 1814483 w 4417983"/>
              <a:gd name="connsiteY133" fmla="*/ 2972918 h 4103218"/>
              <a:gd name="connsiteX134" fmla="*/ 1547783 w 4417983"/>
              <a:gd name="connsiteY134" fmla="*/ 2998318 h 4103218"/>
              <a:gd name="connsiteX135" fmla="*/ 1331883 w 4417983"/>
              <a:gd name="connsiteY135" fmla="*/ 3023718 h 4103218"/>
              <a:gd name="connsiteX136" fmla="*/ 1230283 w 4417983"/>
              <a:gd name="connsiteY136" fmla="*/ 3036418 h 4103218"/>
              <a:gd name="connsiteX137" fmla="*/ 1090583 w 4417983"/>
              <a:gd name="connsiteY137" fmla="*/ 3049118 h 4103218"/>
              <a:gd name="connsiteX138" fmla="*/ 976283 w 4417983"/>
              <a:gd name="connsiteY138" fmla="*/ 3074518 h 4103218"/>
              <a:gd name="connsiteX139" fmla="*/ 747683 w 4417983"/>
              <a:gd name="connsiteY139" fmla="*/ 3112618 h 4103218"/>
              <a:gd name="connsiteX140" fmla="*/ 544483 w 4417983"/>
              <a:gd name="connsiteY140" fmla="*/ 3138018 h 4103218"/>
              <a:gd name="connsiteX141" fmla="*/ 112683 w 4417983"/>
              <a:gd name="connsiteY141" fmla="*/ 3150718 h 4103218"/>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1585883 w 4417983"/>
              <a:gd name="connsiteY72" fmla="*/ 26518 h 4103218"/>
              <a:gd name="connsiteX73" fmla="*/ 1014383 w 4417983"/>
              <a:gd name="connsiteY73" fmla="*/ 64618 h 4103218"/>
              <a:gd name="connsiteX74" fmla="*/ 265083 w 4417983"/>
              <a:gd name="connsiteY74" fmla="*/ 39218 h 4103218"/>
              <a:gd name="connsiteX75" fmla="*/ 214283 w 4417983"/>
              <a:gd name="connsiteY75" fmla="*/ 26518 h 4103218"/>
              <a:gd name="connsiteX76" fmla="*/ 150783 w 4417983"/>
              <a:gd name="connsiteY76" fmla="*/ 13818 h 4103218"/>
              <a:gd name="connsiteX77" fmla="*/ 99983 w 4417983"/>
              <a:gd name="connsiteY77" fmla="*/ 725018 h 4103218"/>
              <a:gd name="connsiteX78" fmla="*/ 125383 w 4417983"/>
              <a:gd name="connsiteY78" fmla="*/ 1106018 h 4103218"/>
              <a:gd name="connsiteX79" fmla="*/ 226983 w 4417983"/>
              <a:gd name="connsiteY79" fmla="*/ 1093318 h 4103218"/>
              <a:gd name="connsiteX80" fmla="*/ 277783 w 4417983"/>
              <a:gd name="connsiteY80" fmla="*/ 1080618 h 4103218"/>
              <a:gd name="connsiteX81" fmla="*/ 315883 w 4417983"/>
              <a:gd name="connsiteY81" fmla="*/ 1067918 h 4103218"/>
              <a:gd name="connsiteX82" fmla="*/ 709583 w 4417983"/>
              <a:gd name="connsiteY82" fmla="*/ 1029818 h 4103218"/>
              <a:gd name="connsiteX83" fmla="*/ 1382683 w 4417983"/>
              <a:gd name="connsiteY83" fmla="*/ 1042518 h 4103218"/>
              <a:gd name="connsiteX84" fmla="*/ 1522383 w 4417983"/>
              <a:gd name="connsiteY84" fmla="*/ 1055218 h 4103218"/>
              <a:gd name="connsiteX85" fmla="*/ 1827183 w 4417983"/>
              <a:gd name="connsiteY85" fmla="*/ 1080618 h 4103218"/>
              <a:gd name="connsiteX86" fmla="*/ 1928783 w 4417983"/>
              <a:gd name="connsiteY86" fmla="*/ 1106018 h 4103218"/>
              <a:gd name="connsiteX87" fmla="*/ 2017683 w 4417983"/>
              <a:gd name="connsiteY87" fmla="*/ 1118718 h 4103218"/>
              <a:gd name="connsiteX88" fmla="*/ 2093883 w 4417983"/>
              <a:gd name="connsiteY88" fmla="*/ 1144118 h 4103218"/>
              <a:gd name="connsiteX89" fmla="*/ 2182783 w 4417983"/>
              <a:gd name="connsiteY89" fmla="*/ 1156818 h 4103218"/>
              <a:gd name="connsiteX90" fmla="*/ 2246283 w 4417983"/>
              <a:gd name="connsiteY90" fmla="*/ 1169518 h 4103218"/>
              <a:gd name="connsiteX91" fmla="*/ 2360583 w 4417983"/>
              <a:gd name="connsiteY91" fmla="*/ 1182218 h 4103218"/>
              <a:gd name="connsiteX92" fmla="*/ 2462183 w 4417983"/>
              <a:gd name="connsiteY92" fmla="*/ 1220318 h 4103218"/>
              <a:gd name="connsiteX93" fmla="*/ 2563783 w 4417983"/>
              <a:gd name="connsiteY93" fmla="*/ 1245718 h 4103218"/>
              <a:gd name="connsiteX94" fmla="*/ 2652683 w 4417983"/>
              <a:gd name="connsiteY94" fmla="*/ 1283818 h 4103218"/>
              <a:gd name="connsiteX95" fmla="*/ 2754283 w 4417983"/>
              <a:gd name="connsiteY95" fmla="*/ 1296518 h 4103218"/>
              <a:gd name="connsiteX96" fmla="*/ 2830483 w 4417983"/>
              <a:gd name="connsiteY96" fmla="*/ 1309218 h 4103218"/>
              <a:gd name="connsiteX97" fmla="*/ 2868583 w 4417983"/>
              <a:gd name="connsiteY97" fmla="*/ 1334618 h 4103218"/>
              <a:gd name="connsiteX98" fmla="*/ 2932083 w 4417983"/>
              <a:gd name="connsiteY98" fmla="*/ 1360018 h 4103218"/>
              <a:gd name="connsiteX99" fmla="*/ 2970183 w 4417983"/>
              <a:gd name="connsiteY99" fmla="*/ 1398118 h 4103218"/>
              <a:gd name="connsiteX100" fmla="*/ 3046383 w 4417983"/>
              <a:gd name="connsiteY100" fmla="*/ 1423518 h 4103218"/>
              <a:gd name="connsiteX101" fmla="*/ 3084483 w 4417983"/>
              <a:gd name="connsiteY101" fmla="*/ 1461618 h 4103218"/>
              <a:gd name="connsiteX102" fmla="*/ 3135283 w 4417983"/>
              <a:gd name="connsiteY102" fmla="*/ 1537818 h 4103218"/>
              <a:gd name="connsiteX103" fmla="*/ 3211483 w 4417983"/>
              <a:gd name="connsiteY103" fmla="*/ 1614018 h 4103218"/>
              <a:gd name="connsiteX104" fmla="*/ 3249583 w 4417983"/>
              <a:gd name="connsiteY104" fmla="*/ 1690218 h 4103218"/>
              <a:gd name="connsiteX105" fmla="*/ 3274983 w 4417983"/>
              <a:gd name="connsiteY105" fmla="*/ 1804518 h 4103218"/>
              <a:gd name="connsiteX106" fmla="*/ 3262283 w 4417983"/>
              <a:gd name="connsiteY106" fmla="*/ 2045818 h 4103218"/>
              <a:gd name="connsiteX107" fmla="*/ 3236883 w 4417983"/>
              <a:gd name="connsiteY107" fmla="*/ 2122018 h 4103218"/>
              <a:gd name="connsiteX108" fmla="*/ 3224183 w 4417983"/>
              <a:gd name="connsiteY108" fmla="*/ 2160118 h 4103218"/>
              <a:gd name="connsiteX109" fmla="*/ 3198783 w 4417983"/>
              <a:gd name="connsiteY109" fmla="*/ 2198218 h 4103218"/>
              <a:gd name="connsiteX110" fmla="*/ 3173383 w 4417983"/>
              <a:gd name="connsiteY110" fmla="*/ 2249018 h 4103218"/>
              <a:gd name="connsiteX111" fmla="*/ 3160683 w 4417983"/>
              <a:gd name="connsiteY111" fmla="*/ 2299818 h 4103218"/>
              <a:gd name="connsiteX112" fmla="*/ 3122583 w 4417983"/>
              <a:gd name="connsiteY112" fmla="*/ 2325218 h 4103218"/>
              <a:gd name="connsiteX113" fmla="*/ 3084483 w 4417983"/>
              <a:gd name="connsiteY113" fmla="*/ 2376018 h 4103218"/>
              <a:gd name="connsiteX114" fmla="*/ 3008283 w 4417983"/>
              <a:gd name="connsiteY114" fmla="*/ 2426818 h 4103218"/>
              <a:gd name="connsiteX115" fmla="*/ 2970183 w 4417983"/>
              <a:gd name="connsiteY115" fmla="*/ 2452218 h 4103218"/>
              <a:gd name="connsiteX116" fmla="*/ 2932083 w 4417983"/>
              <a:gd name="connsiteY116" fmla="*/ 2490318 h 4103218"/>
              <a:gd name="connsiteX117" fmla="*/ 2893983 w 4417983"/>
              <a:gd name="connsiteY117" fmla="*/ 2503018 h 4103218"/>
              <a:gd name="connsiteX118" fmla="*/ 2830483 w 4417983"/>
              <a:gd name="connsiteY118" fmla="*/ 2541118 h 4103218"/>
              <a:gd name="connsiteX119" fmla="*/ 2754283 w 4417983"/>
              <a:gd name="connsiteY119" fmla="*/ 2591918 h 4103218"/>
              <a:gd name="connsiteX120" fmla="*/ 2716183 w 4417983"/>
              <a:gd name="connsiteY120" fmla="*/ 2630018 h 4103218"/>
              <a:gd name="connsiteX121" fmla="*/ 2678083 w 4417983"/>
              <a:gd name="connsiteY121" fmla="*/ 2642718 h 4103218"/>
              <a:gd name="connsiteX122" fmla="*/ 2601883 w 4417983"/>
              <a:gd name="connsiteY122" fmla="*/ 2706218 h 4103218"/>
              <a:gd name="connsiteX123" fmla="*/ 2538383 w 4417983"/>
              <a:gd name="connsiteY123" fmla="*/ 2718918 h 4103218"/>
              <a:gd name="connsiteX124" fmla="*/ 2449483 w 4417983"/>
              <a:gd name="connsiteY124" fmla="*/ 2782418 h 4103218"/>
              <a:gd name="connsiteX125" fmla="*/ 2411383 w 4417983"/>
              <a:gd name="connsiteY125" fmla="*/ 2795118 h 4103218"/>
              <a:gd name="connsiteX126" fmla="*/ 2347883 w 4417983"/>
              <a:gd name="connsiteY126" fmla="*/ 2820518 h 4103218"/>
              <a:gd name="connsiteX127" fmla="*/ 2309783 w 4417983"/>
              <a:gd name="connsiteY127" fmla="*/ 2845918 h 4103218"/>
              <a:gd name="connsiteX128" fmla="*/ 2170083 w 4417983"/>
              <a:gd name="connsiteY128" fmla="*/ 2871318 h 4103218"/>
              <a:gd name="connsiteX129" fmla="*/ 2068483 w 4417983"/>
              <a:gd name="connsiteY129" fmla="*/ 2909418 h 4103218"/>
              <a:gd name="connsiteX130" fmla="*/ 1941483 w 4417983"/>
              <a:gd name="connsiteY130" fmla="*/ 2947518 h 4103218"/>
              <a:gd name="connsiteX131" fmla="*/ 1903383 w 4417983"/>
              <a:gd name="connsiteY131" fmla="*/ 2960218 h 4103218"/>
              <a:gd name="connsiteX132" fmla="*/ 1814483 w 4417983"/>
              <a:gd name="connsiteY132" fmla="*/ 2972918 h 4103218"/>
              <a:gd name="connsiteX133" fmla="*/ 1547783 w 4417983"/>
              <a:gd name="connsiteY133" fmla="*/ 2998318 h 4103218"/>
              <a:gd name="connsiteX134" fmla="*/ 1331883 w 4417983"/>
              <a:gd name="connsiteY134" fmla="*/ 3023718 h 4103218"/>
              <a:gd name="connsiteX135" fmla="*/ 1230283 w 4417983"/>
              <a:gd name="connsiteY135" fmla="*/ 3036418 h 4103218"/>
              <a:gd name="connsiteX136" fmla="*/ 1090583 w 4417983"/>
              <a:gd name="connsiteY136" fmla="*/ 3049118 h 4103218"/>
              <a:gd name="connsiteX137" fmla="*/ 976283 w 4417983"/>
              <a:gd name="connsiteY137" fmla="*/ 3074518 h 4103218"/>
              <a:gd name="connsiteX138" fmla="*/ 747683 w 4417983"/>
              <a:gd name="connsiteY138" fmla="*/ 3112618 h 4103218"/>
              <a:gd name="connsiteX139" fmla="*/ 544483 w 4417983"/>
              <a:gd name="connsiteY139" fmla="*/ 3138018 h 4103218"/>
              <a:gd name="connsiteX140" fmla="*/ 112683 w 4417983"/>
              <a:gd name="connsiteY140" fmla="*/ 3150718 h 4103218"/>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1014383 w 4417983"/>
              <a:gd name="connsiteY72" fmla="*/ 64618 h 4103218"/>
              <a:gd name="connsiteX73" fmla="*/ 265083 w 4417983"/>
              <a:gd name="connsiteY73" fmla="*/ 39218 h 4103218"/>
              <a:gd name="connsiteX74" fmla="*/ 214283 w 4417983"/>
              <a:gd name="connsiteY74" fmla="*/ 26518 h 4103218"/>
              <a:gd name="connsiteX75" fmla="*/ 150783 w 4417983"/>
              <a:gd name="connsiteY75" fmla="*/ 13818 h 4103218"/>
              <a:gd name="connsiteX76" fmla="*/ 99983 w 4417983"/>
              <a:gd name="connsiteY76" fmla="*/ 725018 h 4103218"/>
              <a:gd name="connsiteX77" fmla="*/ 125383 w 4417983"/>
              <a:gd name="connsiteY77" fmla="*/ 1106018 h 4103218"/>
              <a:gd name="connsiteX78" fmla="*/ 226983 w 4417983"/>
              <a:gd name="connsiteY78" fmla="*/ 1093318 h 4103218"/>
              <a:gd name="connsiteX79" fmla="*/ 277783 w 4417983"/>
              <a:gd name="connsiteY79" fmla="*/ 1080618 h 4103218"/>
              <a:gd name="connsiteX80" fmla="*/ 315883 w 4417983"/>
              <a:gd name="connsiteY80" fmla="*/ 1067918 h 4103218"/>
              <a:gd name="connsiteX81" fmla="*/ 709583 w 4417983"/>
              <a:gd name="connsiteY81" fmla="*/ 1029818 h 4103218"/>
              <a:gd name="connsiteX82" fmla="*/ 1382683 w 4417983"/>
              <a:gd name="connsiteY82" fmla="*/ 1042518 h 4103218"/>
              <a:gd name="connsiteX83" fmla="*/ 1522383 w 4417983"/>
              <a:gd name="connsiteY83" fmla="*/ 1055218 h 4103218"/>
              <a:gd name="connsiteX84" fmla="*/ 1827183 w 4417983"/>
              <a:gd name="connsiteY84" fmla="*/ 1080618 h 4103218"/>
              <a:gd name="connsiteX85" fmla="*/ 1928783 w 4417983"/>
              <a:gd name="connsiteY85" fmla="*/ 1106018 h 4103218"/>
              <a:gd name="connsiteX86" fmla="*/ 2017683 w 4417983"/>
              <a:gd name="connsiteY86" fmla="*/ 1118718 h 4103218"/>
              <a:gd name="connsiteX87" fmla="*/ 2093883 w 4417983"/>
              <a:gd name="connsiteY87" fmla="*/ 1144118 h 4103218"/>
              <a:gd name="connsiteX88" fmla="*/ 2182783 w 4417983"/>
              <a:gd name="connsiteY88" fmla="*/ 1156818 h 4103218"/>
              <a:gd name="connsiteX89" fmla="*/ 2246283 w 4417983"/>
              <a:gd name="connsiteY89" fmla="*/ 1169518 h 4103218"/>
              <a:gd name="connsiteX90" fmla="*/ 2360583 w 4417983"/>
              <a:gd name="connsiteY90" fmla="*/ 1182218 h 4103218"/>
              <a:gd name="connsiteX91" fmla="*/ 2462183 w 4417983"/>
              <a:gd name="connsiteY91" fmla="*/ 1220318 h 4103218"/>
              <a:gd name="connsiteX92" fmla="*/ 2563783 w 4417983"/>
              <a:gd name="connsiteY92" fmla="*/ 1245718 h 4103218"/>
              <a:gd name="connsiteX93" fmla="*/ 2652683 w 4417983"/>
              <a:gd name="connsiteY93" fmla="*/ 1283818 h 4103218"/>
              <a:gd name="connsiteX94" fmla="*/ 2754283 w 4417983"/>
              <a:gd name="connsiteY94" fmla="*/ 1296518 h 4103218"/>
              <a:gd name="connsiteX95" fmla="*/ 2830483 w 4417983"/>
              <a:gd name="connsiteY95" fmla="*/ 1309218 h 4103218"/>
              <a:gd name="connsiteX96" fmla="*/ 2868583 w 4417983"/>
              <a:gd name="connsiteY96" fmla="*/ 1334618 h 4103218"/>
              <a:gd name="connsiteX97" fmla="*/ 2932083 w 4417983"/>
              <a:gd name="connsiteY97" fmla="*/ 1360018 h 4103218"/>
              <a:gd name="connsiteX98" fmla="*/ 2970183 w 4417983"/>
              <a:gd name="connsiteY98" fmla="*/ 1398118 h 4103218"/>
              <a:gd name="connsiteX99" fmla="*/ 3046383 w 4417983"/>
              <a:gd name="connsiteY99" fmla="*/ 1423518 h 4103218"/>
              <a:gd name="connsiteX100" fmla="*/ 3084483 w 4417983"/>
              <a:gd name="connsiteY100" fmla="*/ 1461618 h 4103218"/>
              <a:gd name="connsiteX101" fmla="*/ 3135283 w 4417983"/>
              <a:gd name="connsiteY101" fmla="*/ 1537818 h 4103218"/>
              <a:gd name="connsiteX102" fmla="*/ 3211483 w 4417983"/>
              <a:gd name="connsiteY102" fmla="*/ 1614018 h 4103218"/>
              <a:gd name="connsiteX103" fmla="*/ 3249583 w 4417983"/>
              <a:gd name="connsiteY103" fmla="*/ 1690218 h 4103218"/>
              <a:gd name="connsiteX104" fmla="*/ 3274983 w 4417983"/>
              <a:gd name="connsiteY104" fmla="*/ 1804518 h 4103218"/>
              <a:gd name="connsiteX105" fmla="*/ 3262283 w 4417983"/>
              <a:gd name="connsiteY105" fmla="*/ 2045818 h 4103218"/>
              <a:gd name="connsiteX106" fmla="*/ 3236883 w 4417983"/>
              <a:gd name="connsiteY106" fmla="*/ 2122018 h 4103218"/>
              <a:gd name="connsiteX107" fmla="*/ 3224183 w 4417983"/>
              <a:gd name="connsiteY107" fmla="*/ 2160118 h 4103218"/>
              <a:gd name="connsiteX108" fmla="*/ 3198783 w 4417983"/>
              <a:gd name="connsiteY108" fmla="*/ 2198218 h 4103218"/>
              <a:gd name="connsiteX109" fmla="*/ 3173383 w 4417983"/>
              <a:gd name="connsiteY109" fmla="*/ 2249018 h 4103218"/>
              <a:gd name="connsiteX110" fmla="*/ 3160683 w 4417983"/>
              <a:gd name="connsiteY110" fmla="*/ 2299818 h 4103218"/>
              <a:gd name="connsiteX111" fmla="*/ 3122583 w 4417983"/>
              <a:gd name="connsiteY111" fmla="*/ 2325218 h 4103218"/>
              <a:gd name="connsiteX112" fmla="*/ 3084483 w 4417983"/>
              <a:gd name="connsiteY112" fmla="*/ 2376018 h 4103218"/>
              <a:gd name="connsiteX113" fmla="*/ 3008283 w 4417983"/>
              <a:gd name="connsiteY113" fmla="*/ 2426818 h 4103218"/>
              <a:gd name="connsiteX114" fmla="*/ 2970183 w 4417983"/>
              <a:gd name="connsiteY114" fmla="*/ 2452218 h 4103218"/>
              <a:gd name="connsiteX115" fmla="*/ 2932083 w 4417983"/>
              <a:gd name="connsiteY115" fmla="*/ 2490318 h 4103218"/>
              <a:gd name="connsiteX116" fmla="*/ 2893983 w 4417983"/>
              <a:gd name="connsiteY116" fmla="*/ 2503018 h 4103218"/>
              <a:gd name="connsiteX117" fmla="*/ 2830483 w 4417983"/>
              <a:gd name="connsiteY117" fmla="*/ 2541118 h 4103218"/>
              <a:gd name="connsiteX118" fmla="*/ 2754283 w 4417983"/>
              <a:gd name="connsiteY118" fmla="*/ 2591918 h 4103218"/>
              <a:gd name="connsiteX119" fmla="*/ 2716183 w 4417983"/>
              <a:gd name="connsiteY119" fmla="*/ 2630018 h 4103218"/>
              <a:gd name="connsiteX120" fmla="*/ 2678083 w 4417983"/>
              <a:gd name="connsiteY120" fmla="*/ 2642718 h 4103218"/>
              <a:gd name="connsiteX121" fmla="*/ 2601883 w 4417983"/>
              <a:gd name="connsiteY121" fmla="*/ 2706218 h 4103218"/>
              <a:gd name="connsiteX122" fmla="*/ 2538383 w 4417983"/>
              <a:gd name="connsiteY122" fmla="*/ 2718918 h 4103218"/>
              <a:gd name="connsiteX123" fmla="*/ 2449483 w 4417983"/>
              <a:gd name="connsiteY123" fmla="*/ 2782418 h 4103218"/>
              <a:gd name="connsiteX124" fmla="*/ 2411383 w 4417983"/>
              <a:gd name="connsiteY124" fmla="*/ 2795118 h 4103218"/>
              <a:gd name="connsiteX125" fmla="*/ 2347883 w 4417983"/>
              <a:gd name="connsiteY125" fmla="*/ 2820518 h 4103218"/>
              <a:gd name="connsiteX126" fmla="*/ 2309783 w 4417983"/>
              <a:gd name="connsiteY126" fmla="*/ 2845918 h 4103218"/>
              <a:gd name="connsiteX127" fmla="*/ 2170083 w 4417983"/>
              <a:gd name="connsiteY127" fmla="*/ 2871318 h 4103218"/>
              <a:gd name="connsiteX128" fmla="*/ 2068483 w 4417983"/>
              <a:gd name="connsiteY128" fmla="*/ 2909418 h 4103218"/>
              <a:gd name="connsiteX129" fmla="*/ 1941483 w 4417983"/>
              <a:gd name="connsiteY129" fmla="*/ 2947518 h 4103218"/>
              <a:gd name="connsiteX130" fmla="*/ 1903383 w 4417983"/>
              <a:gd name="connsiteY130" fmla="*/ 2960218 h 4103218"/>
              <a:gd name="connsiteX131" fmla="*/ 1814483 w 4417983"/>
              <a:gd name="connsiteY131" fmla="*/ 2972918 h 4103218"/>
              <a:gd name="connsiteX132" fmla="*/ 1547783 w 4417983"/>
              <a:gd name="connsiteY132" fmla="*/ 2998318 h 4103218"/>
              <a:gd name="connsiteX133" fmla="*/ 1331883 w 4417983"/>
              <a:gd name="connsiteY133" fmla="*/ 3023718 h 4103218"/>
              <a:gd name="connsiteX134" fmla="*/ 1230283 w 4417983"/>
              <a:gd name="connsiteY134" fmla="*/ 3036418 h 4103218"/>
              <a:gd name="connsiteX135" fmla="*/ 1090583 w 4417983"/>
              <a:gd name="connsiteY135" fmla="*/ 3049118 h 4103218"/>
              <a:gd name="connsiteX136" fmla="*/ 976283 w 4417983"/>
              <a:gd name="connsiteY136" fmla="*/ 3074518 h 4103218"/>
              <a:gd name="connsiteX137" fmla="*/ 747683 w 4417983"/>
              <a:gd name="connsiteY137" fmla="*/ 3112618 h 4103218"/>
              <a:gd name="connsiteX138" fmla="*/ 544483 w 4417983"/>
              <a:gd name="connsiteY138" fmla="*/ 3138018 h 4103218"/>
              <a:gd name="connsiteX139" fmla="*/ 112683 w 4417983"/>
              <a:gd name="connsiteY139" fmla="*/ 3150718 h 4103218"/>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265083 w 4417983"/>
              <a:gd name="connsiteY72" fmla="*/ 39218 h 4103218"/>
              <a:gd name="connsiteX73" fmla="*/ 214283 w 4417983"/>
              <a:gd name="connsiteY73" fmla="*/ 26518 h 4103218"/>
              <a:gd name="connsiteX74" fmla="*/ 150783 w 4417983"/>
              <a:gd name="connsiteY74" fmla="*/ 13818 h 4103218"/>
              <a:gd name="connsiteX75" fmla="*/ 99983 w 4417983"/>
              <a:gd name="connsiteY75" fmla="*/ 725018 h 4103218"/>
              <a:gd name="connsiteX76" fmla="*/ 125383 w 4417983"/>
              <a:gd name="connsiteY76" fmla="*/ 1106018 h 4103218"/>
              <a:gd name="connsiteX77" fmla="*/ 226983 w 4417983"/>
              <a:gd name="connsiteY77" fmla="*/ 1093318 h 4103218"/>
              <a:gd name="connsiteX78" fmla="*/ 277783 w 4417983"/>
              <a:gd name="connsiteY78" fmla="*/ 1080618 h 4103218"/>
              <a:gd name="connsiteX79" fmla="*/ 315883 w 4417983"/>
              <a:gd name="connsiteY79" fmla="*/ 1067918 h 4103218"/>
              <a:gd name="connsiteX80" fmla="*/ 709583 w 4417983"/>
              <a:gd name="connsiteY80" fmla="*/ 1029818 h 4103218"/>
              <a:gd name="connsiteX81" fmla="*/ 1382683 w 4417983"/>
              <a:gd name="connsiteY81" fmla="*/ 1042518 h 4103218"/>
              <a:gd name="connsiteX82" fmla="*/ 1522383 w 4417983"/>
              <a:gd name="connsiteY82" fmla="*/ 1055218 h 4103218"/>
              <a:gd name="connsiteX83" fmla="*/ 1827183 w 4417983"/>
              <a:gd name="connsiteY83" fmla="*/ 1080618 h 4103218"/>
              <a:gd name="connsiteX84" fmla="*/ 1928783 w 4417983"/>
              <a:gd name="connsiteY84" fmla="*/ 1106018 h 4103218"/>
              <a:gd name="connsiteX85" fmla="*/ 2017683 w 4417983"/>
              <a:gd name="connsiteY85" fmla="*/ 1118718 h 4103218"/>
              <a:gd name="connsiteX86" fmla="*/ 2093883 w 4417983"/>
              <a:gd name="connsiteY86" fmla="*/ 1144118 h 4103218"/>
              <a:gd name="connsiteX87" fmla="*/ 2182783 w 4417983"/>
              <a:gd name="connsiteY87" fmla="*/ 1156818 h 4103218"/>
              <a:gd name="connsiteX88" fmla="*/ 2246283 w 4417983"/>
              <a:gd name="connsiteY88" fmla="*/ 1169518 h 4103218"/>
              <a:gd name="connsiteX89" fmla="*/ 2360583 w 4417983"/>
              <a:gd name="connsiteY89" fmla="*/ 1182218 h 4103218"/>
              <a:gd name="connsiteX90" fmla="*/ 2462183 w 4417983"/>
              <a:gd name="connsiteY90" fmla="*/ 1220318 h 4103218"/>
              <a:gd name="connsiteX91" fmla="*/ 2563783 w 4417983"/>
              <a:gd name="connsiteY91" fmla="*/ 1245718 h 4103218"/>
              <a:gd name="connsiteX92" fmla="*/ 2652683 w 4417983"/>
              <a:gd name="connsiteY92" fmla="*/ 1283818 h 4103218"/>
              <a:gd name="connsiteX93" fmla="*/ 2754283 w 4417983"/>
              <a:gd name="connsiteY93" fmla="*/ 1296518 h 4103218"/>
              <a:gd name="connsiteX94" fmla="*/ 2830483 w 4417983"/>
              <a:gd name="connsiteY94" fmla="*/ 1309218 h 4103218"/>
              <a:gd name="connsiteX95" fmla="*/ 2868583 w 4417983"/>
              <a:gd name="connsiteY95" fmla="*/ 1334618 h 4103218"/>
              <a:gd name="connsiteX96" fmla="*/ 2932083 w 4417983"/>
              <a:gd name="connsiteY96" fmla="*/ 1360018 h 4103218"/>
              <a:gd name="connsiteX97" fmla="*/ 2970183 w 4417983"/>
              <a:gd name="connsiteY97" fmla="*/ 1398118 h 4103218"/>
              <a:gd name="connsiteX98" fmla="*/ 3046383 w 4417983"/>
              <a:gd name="connsiteY98" fmla="*/ 1423518 h 4103218"/>
              <a:gd name="connsiteX99" fmla="*/ 3084483 w 4417983"/>
              <a:gd name="connsiteY99" fmla="*/ 1461618 h 4103218"/>
              <a:gd name="connsiteX100" fmla="*/ 3135283 w 4417983"/>
              <a:gd name="connsiteY100" fmla="*/ 1537818 h 4103218"/>
              <a:gd name="connsiteX101" fmla="*/ 3211483 w 4417983"/>
              <a:gd name="connsiteY101" fmla="*/ 1614018 h 4103218"/>
              <a:gd name="connsiteX102" fmla="*/ 3249583 w 4417983"/>
              <a:gd name="connsiteY102" fmla="*/ 1690218 h 4103218"/>
              <a:gd name="connsiteX103" fmla="*/ 3274983 w 4417983"/>
              <a:gd name="connsiteY103" fmla="*/ 1804518 h 4103218"/>
              <a:gd name="connsiteX104" fmla="*/ 3262283 w 4417983"/>
              <a:gd name="connsiteY104" fmla="*/ 2045818 h 4103218"/>
              <a:gd name="connsiteX105" fmla="*/ 3236883 w 4417983"/>
              <a:gd name="connsiteY105" fmla="*/ 2122018 h 4103218"/>
              <a:gd name="connsiteX106" fmla="*/ 3224183 w 4417983"/>
              <a:gd name="connsiteY106" fmla="*/ 2160118 h 4103218"/>
              <a:gd name="connsiteX107" fmla="*/ 3198783 w 4417983"/>
              <a:gd name="connsiteY107" fmla="*/ 2198218 h 4103218"/>
              <a:gd name="connsiteX108" fmla="*/ 3173383 w 4417983"/>
              <a:gd name="connsiteY108" fmla="*/ 2249018 h 4103218"/>
              <a:gd name="connsiteX109" fmla="*/ 3160683 w 4417983"/>
              <a:gd name="connsiteY109" fmla="*/ 2299818 h 4103218"/>
              <a:gd name="connsiteX110" fmla="*/ 3122583 w 4417983"/>
              <a:gd name="connsiteY110" fmla="*/ 2325218 h 4103218"/>
              <a:gd name="connsiteX111" fmla="*/ 3084483 w 4417983"/>
              <a:gd name="connsiteY111" fmla="*/ 2376018 h 4103218"/>
              <a:gd name="connsiteX112" fmla="*/ 3008283 w 4417983"/>
              <a:gd name="connsiteY112" fmla="*/ 2426818 h 4103218"/>
              <a:gd name="connsiteX113" fmla="*/ 2970183 w 4417983"/>
              <a:gd name="connsiteY113" fmla="*/ 2452218 h 4103218"/>
              <a:gd name="connsiteX114" fmla="*/ 2932083 w 4417983"/>
              <a:gd name="connsiteY114" fmla="*/ 2490318 h 4103218"/>
              <a:gd name="connsiteX115" fmla="*/ 2893983 w 4417983"/>
              <a:gd name="connsiteY115" fmla="*/ 2503018 h 4103218"/>
              <a:gd name="connsiteX116" fmla="*/ 2830483 w 4417983"/>
              <a:gd name="connsiteY116" fmla="*/ 2541118 h 4103218"/>
              <a:gd name="connsiteX117" fmla="*/ 2754283 w 4417983"/>
              <a:gd name="connsiteY117" fmla="*/ 2591918 h 4103218"/>
              <a:gd name="connsiteX118" fmla="*/ 2716183 w 4417983"/>
              <a:gd name="connsiteY118" fmla="*/ 2630018 h 4103218"/>
              <a:gd name="connsiteX119" fmla="*/ 2678083 w 4417983"/>
              <a:gd name="connsiteY119" fmla="*/ 2642718 h 4103218"/>
              <a:gd name="connsiteX120" fmla="*/ 2601883 w 4417983"/>
              <a:gd name="connsiteY120" fmla="*/ 2706218 h 4103218"/>
              <a:gd name="connsiteX121" fmla="*/ 2538383 w 4417983"/>
              <a:gd name="connsiteY121" fmla="*/ 2718918 h 4103218"/>
              <a:gd name="connsiteX122" fmla="*/ 2449483 w 4417983"/>
              <a:gd name="connsiteY122" fmla="*/ 2782418 h 4103218"/>
              <a:gd name="connsiteX123" fmla="*/ 2411383 w 4417983"/>
              <a:gd name="connsiteY123" fmla="*/ 2795118 h 4103218"/>
              <a:gd name="connsiteX124" fmla="*/ 2347883 w 4417983"/>
              <a:gd name="connsiteY124" fmla="*/ 2820518 h 4103218"/>
              <a:gd name="connsiteX125" fmla="*/ 2309783 w 4417983"/>
              <a:gd name="connsiteY125" fmla="*/ 2845918 h 4103218"/>
              <a:gd name="connsiteX126" fmla="*/ 2170083 w 4417983"/>
              <a:gd name="connsiteY126" fmla="*/ 2871318 h 4103218"/>
              <a:gd name="connsiteX127" fmla="*/ 2068483 w 4417983"/>
              <a:gd name="connsiteY127" fmla="*/ 2909418 h 4103218"/>
              <a:gd name="connsiteX128" fmla="*/ 1941483 w 4417983"/>
              <a:gd name="connsiteY128" fmla="*/ 2947518 h 4103218"/>
              <a:gd name="connsiteX129" fmla="*/ 1903383 w 4417983"/>
              <a:gd name="connsiteY129" fmla="*/ 2960218 h 4103218"/>
              <a:gd name="connsiteX130" fmla="*/ 1814483 w 4417983"/>
              <a:gd name="connsiteY130" fmla="*/ 2972918 h 4103218"/>
              <a:gd name="connsiteX131" fmla="*/ 1547783 w 4417983"/>
              <a:gd name="connsiteY131" fmla="*/ 2998318 h 4103218"/>
              <a:gd name="connsiteX132" fmla="*/ 1331883 w 4417983"/>
              <a:gd name="connsiteY132" fmla="*/ 3023718 h 4103218"/>
              <a:gd name="connsiteX133" fmla="*/ 1230283 w 4417983"/>
              <a:gd name="connsiteY133" fmla="*/ 3036418 h 4103218"/>
              <a:gd name="connsiteX134" fmla="*/ 1090583 w 4417983"/>
              <a:gd name="connsiteY134" fmla="*/ 3049118 h 4103218"/>
              <a:gd name="connsiteX135" fmla="*/ 976283 w 4417983"/>
              <a:gd name="connsiteY135" fmla="*/ 3074518 h 4103218"/>
              <a:gd name="connsiteX136" fmla="*/ 747683 w 4417983"/>
              <a:gd name="connsiteY136" fmla="*/ 3112618 h 4103218"/>
              <a:gd name="connsiteX137" fmla="*/ 544483 w 4417983"/>
              <a:gd name="connsiteY137" fmla="*/ 3138018 h 4103218"/>
              <a:gd name="connsiteX138" fmla="*/ 112683 w 4417983"/>
              <a:gd name="connsiteY138" fmla="*/ 3150718 h 4103218"/>
              <a:gd name="connsiteX0" fmla="*/ 160261 w 4465561"/>
              <a:gd name="connsiteY0" fmla="*/ 3181481 h 4133981"/>
              <a:gd name="connsiteX1" fmla="*/ 172961 w 4465561"/>
              <a:gd name="connsiteY1" fmla="*/ 3816481 h 4133981"/>
              <a:gd name="connsiteX2" fmla="*/ 198361 w 4465561"/>
              <a:gd name="connsiteY2" fmla="*/ 3956181 h 4133981"/>
              <a:gd name="connsiteX3" fmla="*/ 249161 w 4465561"/>
              <a:gd name="connsiteY3" fmla="*/ 4133981 h 4133981"/>
              <a:gd name="connsiteX4" fmla="*/ 325361 w 4465561"/>
              <a:gd name="connsiteY4" fmla="*/ 4121281 h 4133981"/>
              <a:gd name="connsiteX5" fmla="*/ 401561 w 4465561"/>
              <a:gd name="connsiteY5" fmla="*/ 4095881 h 4133981"/>
              <a:gd name="connsiteX6" fmla="*/ 642861 w 4465561"/>
              <a:gd name="connsiteY6" fmla="*/ 4070481 h 4133981"/>
              <a:gd name="connsiteX7" fmla="*/ 782561 w 4465561"/>
              <a:gd name="connsiteY7" fmla="*/ 4045081 h 4133981"/>
              <a:gd name="connsiteX8" fmla="*/ 960361 w 4465561"/>
              <a:gd name="connsiteY8" fmla="*/ 4032381 h 4133981"/>
              <a:gd name="connsiteX9" fmla="*/ 998461 w 4465561"/>
              <a:gd name="connsiteY9" fmla="*/ 4006981 h 4133981"/>
              <a:gd name="connsiteX10" fmla="*/ 1214361 w 4465561"/>
              <a:gd name="connsiteY10" fmla="*/ 3994281 h 4133981"/>
              <a:gd name="connsiteX11" fmla="*/ 1925561 w 4465561"/>
              <a:gd name="connsiteY11" fmla="*/ 3968881 h 4133981"/>
              <a:gd name="connsiteX12" fmla="*/ 2255761 w 4465561"/>
              <a:gd name="connsiteY12" fmla="*/ 3918081 h 4133981"/>
              <a:gd name="connsiteX13" fmla="*/ 2293861 w 4465561"/>
              <a:gd name="connsiteY13" fmla="*/ 3905381 h 4133981"/>
              <a:gd name="connsiteX14" fmla="*/ 2357361 w 4465561"/>
              <a:gd name="connsiteY14" fmla="*/ 3892681 h 4133981"/>
              <a:gd name="connsiteX15" fmla="*/ 2509761 w 4465561"/>
              <a:gd name="connsiteY15" fmla="*/ 3867281 h 4133981"/>
              <a:gd name="connsiteX16" fmla="*/ 2573261 w 4465561"/>
              <a:gd name="connsiteY16" fmla="*/ 3829181 h 4133981"/>
              <a:gd name="connsiteX17" fmla="*/ 2611361 w 4465561"/>
              <a:gd name="connsiteY17" fmla="*/ 3803781 h 4133981"/>
              <a:gd name="connsiteX18" fmla="*/ 2649461 w 4465561"/>
              <a:gd name="connsiteY18" fmla="*/ 3791081 h 4133981"/>
              <a:gd name="connsiteX19" fmla="*/ 2687561 w 4465561"/>
              <a:gd name="connsiteY19" fmla="*/ 3752981 h 4133981"/>
              <a:gd name="connsiteX20" fmla="*/ 2725661 w 4465561"/>
              <a:gd name="connsiteY20" fmla="*/ 3740281 h 4133981"/>
              <a:gd name="connsiteX21" fmla="*/ 2763761 w 4465561"/>
              <a:gd name="connsiteY21" fmla="*/ 3714881 h 4133981"/>
              <a:gd name="connsiteX22" fmla="*/ 2827261 w 4465561"/>
              <a:gd name="connsiteY22" fmla="*/ 3651381 h 4133981"/>
              <a:gd name="connsiteX23" fmla="*/ 2928861 w 4465561"/>
              <a:gd name="connsiteY23" fmla="*/ 3549781 h 4133981"/>
              <a:gd name="connsiteX24" fmla="*/ 2979661 w 4465561"/>
              <a:gd name="connsiteY24" fmla="*/ 3498981 h 4133981"/>
              <a:gd name="connsiteX25" fmla="*/ 3068561 w 4465561"/>
              <a:gd name="connsiteY25" fmla="*/ 3397381 h 4133981"/>
              <a:gd name="connsiteX26" fmla="*/ 3106661 w 4465561"/>
              <a:gd name="connsiteY26" fmla="*/ 3333881 h 4133981"/>
              <a:gd name="connsiteX27" fmla="*/ 3195561 w 4465561"/>
              <a:gd name="connsiteY27" fmla="*/ 3232281 h 4133981"/>
              <a:gd name="connsiteX28" fmla="*/ 3208261 w 4465561"/>
              <a:gd name="connsiteY28" fmla="*/ 3194181 h 4133981"/>
              <a:gd name="connsiteX29" fmla="*/ 3271761 w 4465561"/>
              <a:gd name="connsiteY29" fmla="*/ 3105281 h 4133981"/>
              <a:gd name="connsiteX30" fmla="*/ 3309861 w 4465561"/>
              <a:gd name="connsiteY30" fmla="*/ 3041781 h 4133981"/>
              <a:gd name="connsiteX31" fmla="*/ 3360661 w 4465561"/>
              <a:gd name="connsiteY31" fmla="*/ 2940181 h 4133981"/>
              <a:gd name="connsiteX32" fmla="*/ 3411461 w 4465561"/>
              <a:gd name="connsiteY32" fmla="*/ 2851281 h 4133981"/>
              <a:gd name="connsiteX33" fmla="*/ 3436861 w 4465561"/>
              <a:gd name="connsiteY33" fmla="*/ 2800481 h 4133981"/>
              <a:gd name="connsiteX34" fmla="*/ 3462261 w 4465561"/>
              <a:gd name="connsiteY34" fmla="*/ 2736981 h 4133981"/>
              <a:gd name="connsiteX35" fmla="*/ 3487661 w 4465561"/>
              <a:gd name="connsiteY35" fmla="*/ 2698881 h 4133981"/>
              <a:gd name="connsiteX36" fmla="*/ 3500361 w 4465561"/>
              <a:gd name="connsiteY36" fmla="*/ 2660781 h 4133981"/>
              <a:gd name="connsiteX37" fmla="*/ 3538461 w 4465561"/>
              <a:gd name="connsiteY37" fmla="*/ 2609981 h 4133981"/>
              <a:gd name="connsiteX38" fmla="*/ 3601961 w 4465561"/>
              <a:gd name="connsiteY38" fmla="*/ 2508381 h 4133981"/>
              <a:gd name="connsiteX39" fmla="*/ 3627361 w 4465561"/>
              <a:gd name="connsiteY39" fmla="*/ 2444881 h 4133981"/>
              <a:gd name="connsiteX40" fmla="*/ 3640061 w 4465561"/>
              <a:gd name="connsiteY40" fmla="*/ 2406781 h 4133981"/>
              <a:gd name="connsiteX41" fmla="*/ 3665461 w 4465561"/>
              <a:gd name="connsiteY41" fmla="*/ 2368681 h 4133981"/>
              <a:gd name="connsiteX42" fmla="*/ 3678161 w 4465561"/>
              <a:gd name="connsiteY42" fmla="*/ 2330581 h 4133981"/>
              <a:gd name="connsiteX43" fmla="*/ 3703561 w 4465561"/>
              <a:gd name="connsiteY43" fmla="*/ 2267081 h 4133981"/>
              <a:gd name="connsiteX44" fmla="*/ 3716261 w 4465561"/>
              <a:gd name="connsiteY44" fmla="*/ 2203581 h 4133981"/>
              <a:gd name="connsiteX45" fmla="*/ 3779761 w 4465561"/>
              <a:gd name="connsiteY45" fmla="*/ 2089281 h 4133981"/>
              <a:gd name="connsiteX46" fmla="*/ 3817861 w 4465561"/>
              <a:gd name="connsiteY46" fmla="*/ 1987681 h 4133981"/>
              <a:gd name="connsiteX47" fmla="*/ 3855961 w 4465561"/>
              <a:gd name="connsiteY47" fmla="*/ 1936881 h 4133981"/>
              <a:gd name="connsiteX48" fmla="*/ 3919461 w 4465561"/>
              <a:gd name="connsiteY48" fmla="*/ 1822581 h 4133981"/>
              <a:gd name="connsiteX49" fmla="*/ 3932161 w 4465561"/>
              <a:gd name="connsiteY49" fmla="*/ 1784481 h 4133981"/>
              <a:gd name="connsiteX50" fmla="*/ 4008361 w 4465561"/>
              <a:gd name="connsiteY50" fmla="*/ 1720981 h 4133981"/>
              <a:gd name="connsiteX51" fmla="*/ 4071861 w 4465561"/>
              <a:gd name="connsiteY51" fmla="*/ 1670181 h 4133981"/>
              <a:gd name="connsiteX52" fmla="*/ 4122661 w 4465561"/>
              <a:gd name="connsiteY52" fmla="*/ 1606681 h 4133981"/>
              <a:gd name="connsiteX53" fmla="*/ 4287761 w 4465561"/>
              <a:gd name="connsiteY53" fmla="*/ 1479681 h 4133981"/>
              <a:gd name="connsiteX54" fmla="*/ 4325861 w 4465561"/>
              <a:gd name="connsiteY54" fmla="*/ 1416181 h 4133981"/>
              <a:gd name="connsiteX55" fmla="*/ 4363961 w 4465561"/>
              <a:gd name="connsiteY55" fmla="*/ 1390781 h 4133981"/>
              <a:gd name="connsiteX56" fmla="*/ 4376661 w 4465561"/>
              <a:gd name="connsiteY56" fmla="*/ 1352681 h 4133981"/>
              <a:gd name="connsiteX57" fmla="*/ 4414761 w 4465561"/>
              <a:gd name="connsiteY57" fmla="*/ 1314581 h 4133981"/>
              <a:gd name="connsiteX58" fmla="*/ 4440161 w 4465561"/>
              <a:gd name="connsiteY58" fmla="*/ 1238381 h 4133981"/>
              <a:gd name="connsiteX59" fmla="*/ 4452861 w 4465561"/>
              <a:gd name="connsiteY59" fmla="*/ 1200281 h 4133981"/>
              <a:gd name="connsiteX60" fmla="*/ 4465561 w 4465561"/>
              <a:gd name="connsiteY60" fmla="*/ 1149481 h 4133981"/>
              <a:gd name="connsiteX61" fmla="*/ 4452861 w 4465561"/>
              <a:gd name="connsiteY61" fmla="*/ 692281 h 4133981"/>
              <a:gd name="connsiteX62" fmla="*/ 4427461 w 4465561"/>
              <a:gd name="connsiteY62" fmla="*/ 565281 h 4133981"/>
              <a:gd name="connsiteX63" fmla="*/ 4402061 w 4465561"/>
              <a:gd name="connsiteY63" fmla="*/ 514481 h 4133981"/>
              <a:gd name="connsiteX64" fmla="*/ 4363961 w 4465561"/>
              <a:gd name="connsiteY64" fmla="*/ 336681 h 4133981"/>
              <a:gd name="connsiteX65" fmla="*/ 4351261 w 4465561"/>
              <a:gd name="connsiteY65" fmla="*/ 298581 h 4133981"/>
              <a:gd name="connsiteX66" fmla="*/ 4338561 w 4465561"/>
              <a:gd name="connsiteY66" fmla="*/ 260481 h 4133981"/>
              <a:gd name="connsiteX67" fmla="*/ 4287761 w 4465561"/>
              <a:gd name="connsiteY67" fmla="*/ 222381 h 4133981"/>
              <a:gd name="connsiteX68" fmla="*/ 4249661 w 4465561"/>
              <a:gd name="connsiteY68" fmla="*/ 146181 h 4133981"/>
              <a:gd name="connsiteX69" fmla="*/ 4135361 w 4465561"/>
              <a:gd name="connsiteY69" fmla="*/ 82681 h 4133981"/>
              <a:gd name="connsiteX70" fmla="*/ 4109961 w 4465561"/>
              <a:gd name="connsiteY70" fmla="*/ 44581 h 4133981"/>
              <a:gd name="connsiteX71" fmla="*/ 4071861 w 4465561"/>
              <a:gd name="connsiteY71" fmla="*/ 31881 h 4133981"/>
              <a:gd name="connsiteX72" fmla="*/ 312661 w 4465561"/>
              <a:gd name="connsiteY72" fmla="*/ 69981 h 4133981"/>
              <a:gd name="connsiteX73" fmla="*/ 198361 w 4465561"/>
              <a:gd name="connsiteY73" fmla="*/ 44581 h 4133981"/>
              <a:gd name="connsiteX74" fmla="*/ 147561 w 4465561"/>
              <a:gd name="connsiteY74" fmla="*/ 755781 h 4133981"/>
              <a:gd name="connsiteX75" fmla="*/ 172961 w 4465561"/>
              <a:gd name="connsiteY75" fmla="*/ 1136781 h 4133981"/>
              <a:gd name="connsiteX76" fmla="*/ 274561 w 4465561"/>
              <a:gd name="connsiteY76" fmla="*/ 1124081 h 4133981"/>
              <a:gd name="connsiteX77" fmla="*/ 325361 w 4465561"/>
              <a:gd name="connsiteY77" fmla="*/ 1111381 h 4133981"/>
              <a:gd name="connsiteX78" fmla="*/ 363461 w 4465561"/>
              <a:gd name="connsiteY78" fmla="*/ 1098681 h 4133981"/>
              <a:gd name="connsiteX79" fmla="*/ 757161 w 4465561"/>
              <a:gd name="connsiteY79" fmla="*/ 1060581 h 4133981"/>
              <a:gd name="connsiteX80" fmla="*/ 1430261 w 4465561"/>
              <a:gd name="connsiteY80" fmla="*/ 1073281 h 4133981"/>
              <a:gd name="connsiteX81" fmla="*/ 1569961 w 4465561"/>
              <a:gd name="connsiteY81" fmla="*/ 1085981 h 4133981"/>
              <a:gd name="connsiteX82" fmla="*/ 1874761 w 4465561"/>
              <a:gd name="connsiteY82" fmla="*/ 1111381 h 4133981"/>
              <a:gd name="connsiteX83" fmla="*/ 1976361 w 4465561"/>
              <a:gd name="connsiteY83" fmla="*/ 1136781 h 4133981"/>
              <a:gd name="connsiteX84" fmla="*/ 2065261 w 4465561"/>
              <a:gd name="connsiteY84" fmla="*/ 1149481 h 4133981"/>
              <a:gd name="connsiteX85" fmla="*/ 2141461 w 4465561"/>
              <a:gd name="connsiteY85" fmla="*/ 1174881 h 4133981"/>
              <a:gd name="connsiteX86" fmla="*/ 2230361 w 4465561"/>
              <a:gd name="connsiteY86" fmla="*/ 1187581 h 4133981"/>
              <a:gd name="connsiteX87" fmla="*/ 2293861 w 4465561"/>
              <a:gd name="connsiteY87" fmla="*/ 1200281 h 4133981"/>
              <a:gd name="connsiteX88" fmla="*/ 2408161 w 4465561"/>
              <a:gd name="connsiteY88" fmla="*/ 1212981 h 4133981"/>
              <a:gd name="connsiteX89" fmla="*/ 2509761 w 4465561"/>
              <a:gd name="connsiteY89" fmla="*/ 1251081 h 4133981"/>
              <a:gd name="connsiteX90" fmla="*/ 2611361 w 4465561"/>
              <a:gd name="connsiteY90" fmla="*/ 1276481 h 4133981"/>
              <a:gd name="connsiteX91" fmla="*/ 2700261 w 4465561"/>
              <a:gd name="connsiteY91" fmla="*/ 1314581 h 4133981"/>
              <a:gd name="connsiteX92" fmla="*/ 2801861 w 4465561"/>
              <a:gd name="connsiteY92" fmla="*/ 1327281 h 4133981"/>
              <a:gd name="connsiteX93" fmla="*/ 2878061 w 4465561"/>
              <a:gd name="connsiteY93" fmla="*/ 1339981 h 4133981"/>
              <a:gd name="connsiteX94" fmla="*/ 2916161 w 4465561"/>
              <a:gd name="connsiteY94" fmla="*/ 1365381 h 4133981"/>
              <a:gd name="connsiteX95" fmla="*/ 2979661 w 4465561"/>
              <a:gd name="connsiteY95" fmla="*/ 1390781 h 4133981"/>
              <a:gd name="connsiteX96" fmla="*/ 3017761 w 4465561"/>
              <a:gd name="connsiteY96" fmla="*/ 1428881 h 4133981"/>
              <a:gd name="connsiteX97" fmla="*/ 3093961 w 4465561"/>
              <a:gd name="connsiteY97" fmla="*/ 1454281 h 4133981"/>
              <a:gd name="connsiteX98" fmla="*/ 3132061 w 4465561"/>
              <a:gd name="connsiteY98" fmla="*/ 1492381 h 4133981"/>
              <a:gd name="connsiteX99" fmla="*/ 3182861 w 4465561"/>
              <a:gd name="connsiteY99" fmla="*/ 1568581 h 4133981"/>
              <a:gd name="connsiteX100" fmla="*/ 3259061 w 4465561"/>
              <a:gd name="connsiteY100" fmla="*/ 1644781 h 4133981"/>
              <a:gd name="connsiteX101" fmla="*/ 3297161 w 4465561"/>
              <a:gd name="connsiteY101" fmla="*/ 1720981 h 4133981"/>
              <a:gd name="connsiteX102" fmla="*/ 3322561 w 4465561"/>
              <a:gd name="connsiteY102" fmla="*/ 1835281 h 4133981"/>
              <a:gd name="connsiteX103" fmla="*/ 3309861 w 4465561"/>
              <a:gd name="connsiteY103" fmla="*/ 2076581 h 4133981"/>
              <a:gd name="connsiteX104" fmla="*/ 3284461 w 4465561"/>
              <a:gd name="connsiteY104" fmla="*/ 2152781 h 4133981"/>
              <a:gd name="connsiteX105" fmla="*/ 3271761 w 4465561"/>
              <a:gd name="connsiteY105" fmla="*/ 2190881 h 4133981"/>
              <a:gd name="connsiteX106" fmla="*/ 3246361 w 4465561"/>
              <a:gd name="connsiteY106" fmla="*/ 2228981 h 4133981"/>
              <a:gd name="connsiteX107" fmla="*/ 3220961 w 4465561"/>
              <a:gd name="connsiteY107" fmla="*/ 2279781 h 4133981"/>
              <a:gd name="connsiteX108" fmla="*/ 3208261 w 4465561"/>
              <a:gd name="connsiteY108" fmla="*/ 2330581 h 4133981"/>
              <a:gd name="connsiteX109" fmla="*/ 3170161 w 4465561"/>
              <a:gd name="connsiteY109" fmla="*/ 2355981 h 4133981"/>
              <a:gd name="connsiteX110" fmla="*/ 3132061 w 4465561"/>
              <a:gd name="connsiteY110" fmla="*/ 2406781 h 4133981"/>
              <a:gd name="connsiteX111" fmla="*/ 3055861 w 4465561"/>
              <a:gd name="connsiteY111" fmla="*/ 2457581 h 4133981"/>
              <a:gd name="connsiteX112" fmla="*/ 3017761 w 4465561"/>
              <a:gd name="connsiteY112" fmla="*/ 2482981 h 4133981"/>
              <a:gd name="connsiteX113" fmla="*/ 2979661 w 4465561"/>
              <a:gd name="connsiteY113" fmla="*/ 2521081 h 4133981"/>
              <a:gd name="connsiteX114" fmla="*/ 2941561 w 4465561"/>
              <a:gd name="connsiteY114" fmla="*/ 2533781 h 4133981"/>
              <a:gd name="connsiteX115" fmla="*/ 2878061 w 4465561"/>
              <a:gd name="connsiteY115" fmla="*/ 2571881 h 4133981"/>
              <a:gd name="connsiteX116" fmla="*/ 2801861 w 4465561"/>
              <a:gd name="connsiteY116" fmla="*/ 2622681 h 4133981"/>
              <a:gd name="connsiteX117" fmla="*/ 2763761 w 4465561"/>
              <a:gd name="connsiteY117" fmla="*/ 2660781 h 4133981"/>
              <a:gd name="connsiteX118" fmla="*/ 2725661 w 4465561"/>
              <a:gd name="connsiteY118" fmla="*/ 2673481 h 4133981"/>
              <a:gd name="connsiteX119" fmla="*/ 2649461 w 4465561"/>
              <a:gd name="connsiteY119" fmla="*/ 2736981 h 4133981"/>
              <a:gd name="connsiteX120" fmla="*/ 2585961 w 4465561"/>
              <a:gd name="connsiteY120" fmla="*/ 2749681 h 4133981"/>
              <a:gd name="connsiteX121" fmla="*/ 2497061 w 4465561"/>
              <a:gd name="connsiteY121" fmla="*/ 2813181 h 4133981"/>
              <a:gd name="connsiteX122" fmla="*/ 2458961 w 4465561"/>
              <a:gd name="connsiteY122" fmla="*/ 2825881 h 4133981"/>
              <a:gd name="connsiteX123" fmla="*/ 2395461 w 4465561"/>
              <a:gd name="connsiteY123" fmla="*/ 2851281 h 4133981"/>
              <a:gd name="connsiteX124" fmla="*/ 2357361 w 4465561"/>
              <a:gd name="connsiteY124" fmla="*/ 2876681 h 4133981"/>
              <a:gd name="connsiteX125" fmla="*/ 2217661 w 4465561"/>
              <a:gd name="connsiteY125" fmla="*/ 2902081 h 4133981"/>
              <a:gd name="connsiteX126" fmla="*/ 2116061 w 4465561"/>
              <a:gd name="connsiteY126" fmla="*/ 2940181 h 4133981"/>
              <a:gd name="connsiteX127" fmla="*/ 1989061 w 4465561"/>
              <a:gd name="connsiteY127" fmla="*/ 2978281 h 4133981"/>
              <a:gd name="connsiteX128" fmla="*/ 1950961 w 4465561"/>
              <a:gd name="connsiteY128" fmla="*/ 2990981 h 4133981"/>
              <a:gd name="connsiteX129" fmla="*/ 1862061 w 4465561"/>
              <a:gd name="connsiteY129" fmla="*/ 3003681 h 4133981"/>
              <a:gd name="connsiteX130" fmla="*/ 1595361 w 4465561"/>
              <a:gd name="connsiteY130" fmla="*/ 3029081 h 4133981"/>
              <a:gd name="connsiteX131" fmla="*/ 1379461 w 4465561"/>
              <a:gd name="connsiteY131" fmla="*/ 3054481 h 4133981"/>
              <a:gd name="connsiteX132" fmla="*/ 1277861 w 4465561"/>
              <a:gd name="connsiteY132" fmla="*/ 3067181 h 4133981"/>
              <a:gd name="connsiteX133" fmla="*/ 1138161 w 4465561"/>
              <a:gd name="connsiteY133" fmla="*/ 3079881 h 4133981"/>
              <a:gd name="connsiteX134" fmla="*/ 1023861 w 4465561"/>
              <a:gd name="connsiteY134" fmla="*/ 3105281 h 4133981"/>
              <a:gd name="connsiteX135" fmla="*/ 795261 w 4465561"/>
              <a:gd name="connsiteY135" fmla="*/ 3143381 h 4133981"/>
              <a:gd name="connsiteX136" fmla="*/ 592061 w 4465561"/>
              <a:gd name="connsiteY136" fmla="*/ 3168781 h 4133981"/>
              <a:gd name="connsiteX137" fmla="*/ 160261 w 4465561"/>
              <a:gd name="connsiteY137" fmla="*/ 3181481 h 4133981"/>
              <a:gd name="connsiteX0" fmla="*/ 112684 w 4417984"/>
              <a:gd name="connsiteY0" fmla="*/ 3150718 h 4103218"/>
              <a:gd name="connsiteX1" fmla="*/ 125384 w 4417984"/>
              <a:gd name="connsiteY1" fmla="*/ 3785718 h 4103218"/>
              <a:gd name="connsiteX2" fmla="*/ 150784 w 4417984"/>
              <a:gd name="connsiteY2" fmla="*/ 3925418 h 4103218"/>
              <a:gd name="connsiteX3" fmla="*/ 201584 w 4417984"/>
              <a:gd name="connsiteY3" fmla="*/ 4103218 h 4103218"/>
              <a:gd name="connsiteX4" fmla="*/ 277784 w 4417984"/>
              <a:gd name="connsiteY4" fmla="*/ 4090518 h 4103218"/>
              <a:gd name="connsiteX5" fmla="*/ 353984 w 4417984"/>
              <a:gd name="connsiteY5" fmla="*/ 4065118 h 4103218"/>
              <a:gd name="connsiteX6" fmla="*/ 595284 w 4417984"/>
              <a:gd name="connsiteY6" fmla="*/ 4039718 h 4103218"/>
              <a:gd name="connsiteX7" fmla="*/ 734984 w 4417984"/>
              <a:gd name="connsiteY7" fmla="*/ 4014318 h 4103218"/>
              <a:gd name="connsiteX8" fmla="*/ 912784 w 4417984"/>
              <a:gd name="connsiteY8" fmla="*/ 4001618 h 4103218"/>
              <a:gd name="connsiteX9" fmla="*/ 950884 w 4417984"/>
              <a:gd name="connsiteY9" fmla="*/ 3976218 h 4103218"/>
              <a:gd name="connsiteX10" fmla="*/ 1166784 w 4417984"/>
              <a:gd name="connsiteY10" fmla="*/ 3963518 h 4103218"/>
              <a:gd name="connsiteX11" fmla="*/ 1877984 w 4417984"/>
              <a:gd name="connsiteY11" fmla="*/ 3938118 h 4103218"/>
              <a:gd name="connsiteX12" fmla="*/ 2208184 w 4417984"/>
              <a:gd name="connsiteY12" fmla="*/ 3887318 h 4103218"/>
              <a:gd name="connsiteX13" fmla="*/ 2246284 w 4417984"/>
              <a:gd name="connsiteY13" fmla="*/ 3874618 h 4103218"/>
              <a:gd name="connsiteX14" fmla="*/ 2309784 w 4417984"/>
              <a:gd name="connsiteY14" fmla="*/ 3861918 h 4103218"/>
              <a:gd name="connsiteX15" fmla="*/ 2462184 w 4417984"/>
              <a:gd name="connsiteY15" fmla="*/ 3836518 h 4103218"/>
              <a:gd name="connsiteX16" fmla="*/ 2525684 w 4417984"/>
              <a:gd name="connsiteY16" fmla="*/ 3798418 h 4103218"/>
              <a:gd name="connsiteX17" fmla="*/ 2563784 w 4417984"/>
              <a:gd name="connsiteY17" fmla="*/ 3773018 h 4103218"/>
              <a:gd name="connsiteX18" fmla="*/ 2601884 w 4417984"/>
              <a:gd name="connsiteY18" fmla="*/ 3760318 h 4103218"/>
              <a:gd name="connsiteX19" fmla="*/ 2639984 w 4417984"/>
              <a:gd name="connsiteY19" fmla="*/ 3722218 h 4103218"/>
              <a:gd name="connsiteX20" fmla="*/ 2678084 w 4417984"/>
              <a:gd name="connsiteY20" fmla="*/ 3709518 h 4103218"/>
              <a:gd name="connsiteX21" fmla="*/ 2716184 w 4417984"/>
              <a:gd name="connsiteY21" fmla="*/ 3684118 h 4103218"/>
              <a:gd name="connsiteX22" fmla="*/ 2779684 w 4417984"/>
              <a:gd name="connsiteY22" fmla="*/ 3620618 h 4103218"/>
              <a:gd name="connsiteX23" fmla="*/ 2881284 w 4417984"/>
              <a:gd name="connsiteY23" fmla="*/ 3519018 h 4103218"/>
              <a:gd name="connsiteX24" fmla="*/ 2932084 w 4417984"/>
              <a:gd name="connsiteY24" fmla="*/ 3468218 h 4103218"/>
              <a:gd name="connsiteX25" fmla="*/ 3020984 w 4417984"/>
              <a:gd name="connsiteY25" fmla="*/ 3366618 h 4103218"/>
              <a:gd name="connsiteX26" fmla="*/ 3059084 w 4417984"/>
              <a:gd name="connsiteY26" fmla="*/ 3303118 h 4103218"/>
              <a:gd name="connsiteX27" fmla="*/ 3147984 w 4417984"/>
              <a:gd name="connsiteY27" fmla="*/ 3201518 h 4103218"/>
              <a:gd name="connsiteX28" fmla="*/ 3160684 w 4417984"/>
              <a:gd name="connsiteY28" fmla="*/ 3163418 h 4103218"/>
              <a:gd name="connsiteX29" fmla="*/ 3224184 w 4417984"/>
              <a:gd name="connsiteY29" fmla="*/ 3074518 h 4103218"/>
              <a:gd name="connsiteX30" fmla="*/ 3262284 w 4417984"/>
              <a:gd name="connsiteY30" fmla="*/ 3011018 h 4103218"/>
              <a:gd name="connsiteX31" fmla="*/ 3313084 w 4417984"/>
              <a:gd name="connsiteY31" fmla="*/ 2909418 h 4103218"/>
              <a:gd name="connsiteX32" fmla="*/ 3363884 w 4417984"/>
              <a:gd name="connsiteY32" fmla="*/ 2820518 h 4103218"/>
              <a:gd name="connsiteX33" fmla="*/ 3389284 w 4417984"/>
              <a:gd name="connsiteY33" fmla="*/ 2769718 h 4103218"/>
              <a:gd name="connsiteX34" fmla="*/ 3414684 w 4417984"/>
              <a:gd name="connsiteY34" fmla="*/ 2706218 h 4103218"/>
              <a:gd name="connsiteX35" fmla="*/ 3440084 w 4417984"/>
              <a:gd name="connsiteY35" fmla="*/ 2668118 h 4103218"/>
              <a:gd name="connsiteX36" fmla="*/ 3452784 w 4417984"/>
              <a:gd name="connsiteY36" fmla="*/ 2630018 h 4103218"/>
              <a:gd name="connsiteX37" fmla="*/ 3490884 w 4417984"/>
              <a:gd name="connsiteY37" fmla="*/ 2579218 h 4103218"/>
              <a:gd name="connsiteX38" fmla="*/ 3554384 w 4417984"/>
              <a:gd name="connsiteY38" fmla="*/ 2477618 h 4103218"/>
              <a:gd name="connsiteX39" fmla="*/ 3579784 w 4417984"/>
              <a:gd name="connsiteY39" fmla="*/ 2414118 h 4103218"/>
              <a:gd name="connsiteX40" fmla="*/ 3592484 w 4417984"/>
              <a:gd name="connsiteY40" fmla="*/ 2376018 h 4103218"/>
              <a:gd name="connsiteX41" fmla="*/ 3617884 w 4417984"/>
              <a:gd name="connsiteY41" fmla="*/ 2337918 h 4103218"/>
              <a:gd name="connsiteX42" fmla="*/ 3630584 w 4417984"/>
              <a:gd name="connsiteY42" fmla="*/ 2299818 h 4103218"/>
              <a:gd name="connsiteX43" fmla="*/ 3655984 w 4417984"/>
              <a:gd name="connsiteY43" fmla="*/ 2236318 h 4103218"/>
              <a:gd name="connsiteX44" fmla="*/ 3668684 w 4417984"/>
              <a:gd name="connsiteY44" fmla="*/ 2172818 h 4103218"/>
              <a:gd name="connsiteX45" fmla="*/ 3732184 w 4417984"/>
              <a:gd name="connsiteY45" fmla="*/ 2058518 h 4103218"/>
              <a:gd name="connsiteX46" fmla="*/ 3770284 w 4417984"/>
              <a:gd name="connsiteY46" fmla="*/ 1956918 h 4103218"/>
              <a:gd name="connsiteX47" fmla="*/ 3808384 w 4417984"/>
              <a:gd name="connsiteY47" fmla="*/ 1906118 h 4103218"/>
              <a:gd name="connsiteX48" fmla="*/ 3871884 w 4417984"/>
              <a:gd name="connsiteY48" fmla="*/ 1791818 h 4103218"/>
              <a:gd name="connsiteX49" fmla="*/ 3884584 w 4417984"/>
              <a:gd name="connsiteY49" fmla="*/ 1753718 h 4103218"/>
              <a:gd name="connsiteX50" fmla="*/ 3960784 w 4417984"/>
              <a:gd name="connsiteY50" fmla="*/ 1690218 h 4103218"/>
              <a:gd name="connsiteX51" fmla="*/ 4024284 w 4417984"/>
              <a:gd name="connsiteY51" fmla="*/ 1639418 h 4103218"/>
              <a:gd name="connsiteX52" fmla="*/ 4075084 w 4417984"/>
              <a:gd name="connsiteY52" fmla="*/ 1575918 h 4103218"/>
              <a:gd name="connsiteX53" fmla="*/ 4240184 w 4417984"/>
              <a:gd name="connsiteY53" fmla="*/ 1448918 h 4103218"/>
              <a:gd name="connsiteX54" fmla="*/ 4278284 w 4417984"/>
              <a:gd name="connsiteY54" fmla="*/ 1385418 h 4103218"/>
              <a:gd name="connsiteX55" fmla="*/ 4316384 w 4417984"/>
              <a:gd name="connsiteY55" fmla="*/ 1360018 h 4103218"/>
              <a:gd name="connsiteX56" fmla="*/ 4329084 w 4417984"/>
              <a:gd name="connsiteY56" fmla="*/ 1321918 h 4103218"/>
              <a:gd name="connsiteX57" fmla="*/ 4367184 w 4417984"/>
              <a:gd name="connsiteY57" fmla="*/ 1283818 h 4103218"/>
              <a:gd name="connsiteX58" fmla="*/ 4392584 w 4417984"/>
              <a:gd name="connsiteY58" fmla="*/ 1207618 h 4103218"/>
              <a:gd name="connsiteX59" fmla="*/ 4405284 w 4417984"/>
              <a:gd name="connsiteY59" fmla="*/ 1169518 h 4103218"/>
              <a:gd name="connsiteX60" fmla="*/ 4417984 w 4417984"/>
              <a:gd name="connsiteY60" fmla="*/ 1118718 h 4103218"/>
              <a:gd name="connsiteX61" fmla="*/ 4405284 w 4417984"/>
              <a:gd name="connsiteY61" fmla="*/ 661518 h 4103218"/>
              <a:gd name="connsiteX62" fmla="*/ 4379884 w 4417984"/>
              <a:gd name="connsiteY62" fmla="*/ 534518 h 4103218"/>
              <a:gd name="connsiteX63" fmla="*/ 4354484 w 4417984"/>
              <a:gd name="connsiteY63" fmla="*/ 483718 h 4103218"/>
              <a:gd name="connsiteX64" fmla="*/ 4316384 w 4417984"/>
              <a:gd name="connsiteY64" fmla="*/ 305918 h 4103218"/>
              <a:gd name="connsiteX65" fmla="*/ 4303684 w 4417984"/>
              <a:gd name="connsiteY65" fmla="*/ 267818 h 4103218"/>
              <a:gd name="connsiteX66" fmla="*/ 4290984 w 4417984"/>
              <a:gd name="connsiteY66" fmla="*/ 229718 h 4103218"/>
              <a:gd name="connsiteX67" fmla="*/ 4240184 w 4417984"/>
              <a:gd name="connsiteY67" fmla="*/ 191618 h 4103218"/>
              <a:gd name="connsiteX68" fmla="*/ 4202084 w 4417984"/>
              <a:gd name="connsiteY68" fmla="*/ 115418 h 4103218"/>
              <a:gd name="connsiteX69" fmla="*/ 4087784 w 4417984"/>
              <a:gd name="connsiteY69" fmla="*/ 51918 h 4103218"/>
              <a:gd name="connsiteX70" fmla="*/ 4062384 w 4417984"/>
              <a:gd name="connsiteY70" fmla="*/ 13818 h 4103218"/>
              <a:gd name="connsiteX71" fmla="*/ 4024284 w 4417984"/>
              <a:gd name="connsiteY71" fmla="*/ 1118 h 4103218"/>
              <a:gd name="connsiteX72" fmla="*/ 150784 w 4417984"/>
              <a:gd name="connsiteY72" fmla="*/ 13818 h 4103218"/>
              <a:gd name="connsiteX73" fmla="*/ 99984 w 4417984"/>
              <a:gd name="connsiteY73" fmla="*/ 725018 h 4103218"/>
              <a:gd name="connsiteX74" fmla="*/ 125384 w 4417984"/>
              <a:gd name="connsiteY74" fmla="*/ 1106018 h 4103218"/>
              <a:gd name="connsiteX75" fmla="*/ 226984 w 4417984"/>
              <a:gd name="connsiteY75" fmla="*/ 1093318 h 4103218"/>
              <a:gd name="connsiteX76" fmla="*/ 277784 w 4417984"/>
              <a:gd name="connsiteY76" fmla="*/ 1080618 h 4103218"/>
              <a:gd name="connsiteX77" fmla="*/ 315884 w 4417984"/>
              <a:gd name="connsiteY77" fmla="*/ 1067918 h 4103218"/>
              <a:gd name="connsiteX78" fmla="*/ 709584 w 4417984"/>
              <a:gd name="connsiteY78" fmla="*/ 1029818 h 4103218"/>
              <a:gd name="connsiteX79" fmla="*/ 1382684 w 4417984"/>
              <a:gd name="connsiteY79" fmla="*/ 1042518 h 4103218"/>
              <a:gd name="connsiteX80" fmla="*/ 1522384 w 4417984"/>
              <a:gd name="connsiteY80" fmla="*/ 1055218 h 4103218"/>
              <a:gd name="connsiteX81" fmla="*/ 1827184 w 4417984"/>
              <a:gd name="connsiteY81" fmla="*/ 1080618 h 4103218"/>
              <a:gd name="connsiteX82" fmla="*/ 1928784 w 4417984"/>
              <a:gd name="connsiteY82" fmla="*/ 1106018 h 4103218"/>
              <a:gd name="connsiteX83" fmla="*/ 2017684 w 4417984"/>
              <a:gd name="connsiteY83" fmla="*/ 1118718 h 4103218"/>
              <a:gd name="connsiteX84" fmla="*/ 2093884 w 4417984"/>
              <a:gd name="connsiteY84" fmla="*/ 1144118 h 4103218"/>
              <a:gd name="connsiteX85" fmla="*/ 2182784 w 4417984"/>
              <a:gd name="connsiteY85" fmla="*/ 1156818 h 4103218"/>
              <a:gd name="connsiteX86" fmla="*/ 2246284 w 4417984"/>
              <a:gd name="connsiteY86" fmla="*/ 1169518 h 4103218"/>
              <a:gd name="connsiteX87" fmla="*/ 2360584 w 4417984"/>
              <a:gd name="connsiteY87" fmla="*/ 1182218 h 4103218"/>
              <a:gd name="connsiteX88" fmla="*/ 2462184 w 4417984"/>
              <a:gd name="connsiteY88" fmla="*/ 1220318 h 4103218"/>
              <a:gd name="connsiteX89" fmla="*/ 2563784 w 4417984"/>
              <a:gd name="connsiteY89" fmla="*/ 1245718 h 4103218"/>
              <a:gd name="connsiteX90" fmla="*/ 2652684 w 4417984"/>
              <a:gd name="connsiteY90" fmla="*/ 1283818 h 4103218"/>
              <a:gd name="connsiteX91" fmla="*/ 2754284 w 4417984"/>
              <a:gd name="connsiteY91" fmla="*/ 1296518 h 4103218"/>
              <a:gd name="connsiteX92" fmla="*/ 2830484 w 4417984"/>
              <a:gd name="connsiteY92" fmla="*/ 1309218 h 4103218"/>
              <a:gd name="connsiteX93" fmla="*/ 2868584 w 4417984"/>
              <a:gd name="connsiteY93" fmla="*/ 1334618 h 4103218"/>
              <a:gd name="connsiteX94" fmla="*/ 2932084 w 4417984"/>
              <a:gd name="connsiteY94" fmla="*/ 1360018 h 4103218"/>
              <a:gd name="connsiteX95" fmla="*/ 2970184 w 4417984"/>
              <a:gd name="connsiteY95" fmla="*/ 1398118 h 4103218"/>
              <a:gd name="connsiteX96" fmla="*/ 3046384 w 4417984"/>
              <a:gd name="connsiteY96" fmla="*/ 1423518 h 4103218"/>
              <a:gd name="connsiteX97" fmla="*/ 3084484 w 4417984"/>
              <a:gd name="connsiteY97" fmla="*/ 1461618 h 4103218"/>
              <a:gd name="connsiteX98" fmla="*/ 3135284 w 4417984"/>
              <a:gd name="connsiteY98" fmla="*/ 1537818 h 4103218"/>
              <a:gd name="connsiteX99" fmla="*/ 3211484 w 4417984"/>
              <a:gd name="connsiteY99" fmla="*/ 1614018 h 4103218"/>
              <a:gd name="connsiteX100" fmla="*/ 3249584 w 4417984"/>
              <a:gd name="connsiteY100" fmla="*/ 1690218 h 4103218"/>
              <a:gd name="connsiteX101" fmla="*/ 3274984 w 4417984"/>
              <a:gd name="connsiteY101" fmla="*/ 1804518 h 4103218"/>
              <a:gd name="connsiteX102" fmla="*/ 3262284 w 4417984"/>
              <a:gd name="connsiteY102" fmla="*/ 2045818 h 4103218"/>
              <a:gd name="connsiteX103" fmla="*/ 3236884 w 4417984"/>
              <a:gd name="connsiteY103" fmla="*/ 2122018 h 4103218"/>
              <a:gd name="connsiteX104" fmla="*/ 3224184 w 4417984"/>
              <a:gd name="connsiteY104" fmla="*/ 2160118 h 4103218"/>
              <a:gd name="connsiteX105" fmla="*/ 3198784 w 4417984"/>
              <a:gd name="connsiteY105" fmla="*/ 2198218 h 4103218"/>
              <a:gd name="connsiteX106" fmla="*/ 3173384 w 4417984"/>
              <a:gd name="connsiteY106" fmla="*/ 2249018 h 4103218"/>
              <a:gd name="connsiteX107" fmla="*/ 3160684 w 4417984"/>
              <a:gd name="connsiteY107" fmla="*/ 2299818 h 4103218"/>
              <a:gd name="connsiteX108" fmla="*/ 3122584 w 4417984"/>
              <a:gd name="connsiteY108" fmla="*/ 2325218 h 4103218"/>
              <a:gd name="connsiteX109" fmla="*/ 3084484 w 4417984"/>
              <a:gd name="connsiteY109" fmla="*/ 2376018 h 4103218"/>
              <a:gd name="connsiteX110" fmla="*/ 3008284 w 4417984"/>
              <a:gd name="connsiteY110" fmla="*/ 2426818 h 4103218"/>
              <a:gd name="connsiteX111" fmla="*/ 2970184 w 4417984"/>
              <a:gd name="connsiteY111" fmla="*/ 2452218 h 4103218"/>
              <a:gd name="connsiteX112" fmla="*/ 2932084 w 4417984"/>
              <a:gd name="connsiteY112" fmla="*/ 2490318 h 4103218"/>
              <a:gd name="connsiteX113" fmla="*/ 2893984 w 4417984"/>
              <a:gd name="connsiteY113" fmla="*/ 2503018 h 4103218"/>
              <a:gd name="connsiteX114" fmla="*/ 2830484 w 4417984"/>
              <a:gd name="connsiteY114" fmla="*/ 2541118 h 4103218"/>
              <a:gd name="connsiteX115" fmla="*/ 2754284 w 4417984"/>
              <a:gd name="connsiteY115" fmla="*/ 2591918 h 4103218"/>
              <a:gd name="connsiteX116" fmla="*/ 2716184 w 4417984"/>
              <a:gd name="connsiteY116" fmla="*/ 2630018 h 4103218"/>
              <a:gd name="connsiteX117" fmla="*/ 2678084 w 4417984"/>
              <a:gd name="connsiteY117" fmla="*/ 2642718 h 4103218"/>
              <a:gd name="connsiteX118" fmla="*/ 2601884 w 4417984"/>
              <a:gd name="connsiteY118" fmla="*/ 2706218 h 4103218"/>
              <a:gd name="connsiteX119" fmla="*/ 2538384 w 4417984"/>
              <a:gd name="connsiteY119" fmla="*/ 2718918 h 4103218"/>
              <a:gd name="connsiteX120" fmla="*/ 2449484 w 4417984"/>
              <a:gd name="connsiteY120" fmla="*/ 2782418 h 4103218"/>
              <a:gd name="connsiteX121" fmla="*/ 2411384 w 4417984"/>
              <a:gd name="connsiteY121" fmla="*/ 2795118 h 4103218"/>
              <a:gd name="connsiteX122" fmla="*/ 2347884 w 4417984"/>
              <a:gd name="connsiteY122" fmla="*/ 2820518 h 4103218"/>
              <a:gd name="connsiteX123" fmla="*/ 2309784 w 4417984"/>
              <a:gd name="connsiteY123" fmla="*/ 2845918 h 4103218"/>
              <a:gd name="connsiteX124" fmla="*/ 2170084 w 4417984"/>
              <a:gd name="connsiteY124" fmla="*/ 2871318 h 4103218"/>
              <a:gd name="connsiteX125" fmla="*/ 2068484 w 4417984"/>
              <a:gd name="connsiteY125" fmla="*/ 2909418 h 4103218"/>
              <a:gd name="connsiteX126" fmla="*/ 1941484 w 4417984"/>
              <a:gd name="connsiteY126" fmla="*/ 2947518 h 4103218"/>
              <a:gd name="connsiteX127" fmla="*/ 1903384 w 4417984"/>
              <a:gd name="connsiteY127" fmla="*/ 2960218 h 4103218"/>
              <a:gd name="connsiteX128" fmla="*/ 1814484 w 4417984"/>
              <a:gd name="connsiteY128" fmla="*/ 2972918 h 4103218"/>
              <a:gd name="connsiteX129" fmla="*/ 1547784 w 4417984"/>
              <a:gd name="connsiteY129" fmla="*/ 2998318 h 4103218"/>
              <a:gd name="connsiteX130" fmla="*/ 1331884 w 4417984"/>
              <a:gd name="connsiteY130" fmla="*/ 3023718 h 4103218"/>
              <a:gd name="connsiteX131" fmla="*/ 1230284 w 4417984"/>
              <a:gd name="connsiteY131" fmla="*/ 3036418 h 4103218"/>
              <a:gd name="connsiteX132" fmla="*/ 1090584 w 4417984"/>
              <a:gd name="connsiteY132" fmla="*/ 3049118 h 4103218"/>
              <a:gd name="connsiteX133" fmla="*/ 976284 w 4417984"/>
              <a:gd name="connsiteY133" fmla="*/ 3074518 h 4103218"/>
              <a:gd name="connsiteX134" fmla="*/ 747684 w 4417984"/>
              <a:gd name="connsiteY134" fmla="*/ 3112618 h 4103218"/>
              <a:gd name="connsiteX135" fmla="*/ 544484 w 4417984"/>
              <a:gd name="connsiteY135" fmla="*/ 3138018 h 4103218"/>
              <a:gd name="connsiteX136" fmla="*/ 112684 w 4417984"/>
              <a:gd name="connsiteY136" fmla="*/ 3150718 h 4103218"/>
              <a:gd name="connsiteX0" fmla="*/ 260400 w 4565700"/>
              <a:gd name="connsiteY0" fmla="*/ 3150718 h 4103218"/>
              <a:gd name="connsiteX1" fmla="*/ 273100 w 4565700"/>
              <a:gd name="connsiteY1" fmla="*/ 3785718 h 4103218"/>
              <a:gd name="connsiteX2" fmla="*/ 298500 w 4565700"/>
              <a:gd name="connsiteY2" fmla="*/ 3925418 h 4103218"/>
              <a:gd name="connsiteX3" fmla="*/ 349300 w 4565700"/>
              <a:gd name="connsiteY3" fmla="*/ 4103218 h 4103218"/>
              <a:gd name="connsiteX4" fmla="*/ 425500 w 4565700"/>
              <a:gd name="connsiteY4" fmla="*/ 4090518 h 4103218"/>
              <a:gd name="connsiteX5" fmla="*/ 501700 w 4565700"/>
              <a:gd name="connsiteY5" fmla="*/ 4065118 h 4103218"/>
              <a:gd name="connsiteX6" fmla="*/ 743000 w 4565700"/>
              <a:gd name="connsiteY6" fmla="*/ 4039718 h 4103218"/>
              <a:gd name="connsiteX7" fmla="*/ 882700 w 4565700"/>
              <a:gd name="connsiteY7" fmla="*/ 4014318 h 4103218"/>
              <a:gd name="connsiteX8" fmla="*/ 1060500 w 4565700"/>
              <a:gd name="connsiteY8" fmla="*/ 4001618 h 4103218"/>
              <a:gd name="connsiteX9" fmla="*/ 1098600 w 4565700"/>
              <a:gd name="connsiteY9" fmla="*/ 3976218 h 4103218"/>
              <a:gd name="connsiteX10" fmla="*/ 1314500 w 4565700"/>
              <a:gd name="connsiteY10" fmla="*/ 3963518 h 4103218"/>
              <a:gd name="connsiteX11" fmla="*/ 2025700 w 4565700"/>
              <a:gd name="connsiteY11" fmla="*/ 3938118 h 4103218"/>
              <a:gd name="connsiteX12" fmla="*/ 2355900 w 4565700"/>
              <a:gd name="connsiteY12" fmla="*/ 3887318 h 4103218"/>
              <a:gd name="connsiteX13" fmla="*/ 2394000 w 4565700"/>
              <a:gd name="connsiteY13" fmla="*/ 3874618 h 4103218"/>
              <a:gd name="connsiteX14" fmla="*/ 2457500 w 4565700"/>
              <a:gd name="connsiteY14" fmla="*/ 3861918 h 4103218"/>
              <a:gd name="connsiteX15" fmla="*/ 2609900 w 4565700"/>
              <a:gd name="connsiteY15" fmla="*/ 3836518 h 4103218"/>
              <a:gd name="connsiteX16" fmla="*/ 2673400 w 4565700"/>
              <a:gd name="connsiteY16" fmla="*/ 3798418 h 4103218"/>
              <a:gd name="connsiteX17" fmla="*/ 2711500 w 4565700"/>
              <a:gd name="connsiteY17" fmla="*/ 3773018 h 4103218"/>
              <a:gd name="connsiteX18" fmla="*/ 2749600 w 4565700"/>
              <a:gd name="connsiteY18" fmla="*/ 3760318 h 4103218"/>
              <a:gd name="connsiteX19" fmla="*/ 2787700 w 4565700"/>
              <a:gd name="connsiteY19" fmla="*/ 3722218 h 4103218"/>
              <a:gd name="connsiteX20" fmla="*/ 2825800 w 4565700"/>
              <a:gd name="connsiteY20" fmla="*/ 3709518 h 4103218"/>
              <a:gd name="connsiteX21" fmla="*/ 2863900 w 4565700"/>
              <a:gd name="connsiteY21" fmla="*/ 3684118 h 4103218"/>
              <a:gd name="connsiteX22" fmla="*/ 2927400 w 4565700"/>
              <a:gd name="connsiteY22" fmla="*/ 3620618 h 4103218"/>
              <a:gd name="connsiteX23" fmla="*/ 3029000 w 4565700"/>
              <a:gd name="connsiteY23" fmla="*/ 3519018 h 4103218"/>
              <a:gd name="connsiteX24" fmla="*/ 3079800 w 4565700"/>
              <a:gd name="connsiteY24" fmla="*/ 3468218 h 4103218"/>
              <a:gd name="connsiteX25" fmla="*/ 3168700 w 4565700"/>
              <a:gd name="connsiteY25" fmla="*/ 3366618 h 4103218"/>
              <a:gd name="connsiteX26" fmla="*/ 3206800 w 4565700"/>
              <a:gd name="connsiteY26" fmla="*/ 3303118 h 4103218"/>
              <a:gd name="connsiteX27" fmla="*/ 3295700 w 4565700"/>
              <a:gd name="connsiteY27" fmla="*/ 3201518 h 4103218"/>
              <a:gd name="connsiteX28" fmla="*/ 3308400 w 4565700"/>
              <a:gd name="connsiteY28" fmla="*/ 3163418 h 4103218"/>
              <a:gd name="connsiteX29" fmla="*/ 3371900 w 4565700"/>
              <a:gd name="connsiteY29" fmla="*/ 3074518 h 4103218"/>
              <a:gd name="connsiteX30" fmla="*/ 3410000 w 4565700"/>
              <a:gd name="connsiteY30" fmla="*/ 3011018 h 4103218"/>
              <a:gd name="connsiteX31" fmla="*/ 3460800 w 4565700"/>
              <a:gd name="connsiteY31" fmla="*/ 2909418 h 4103218"/>
              <a:gd name="connsiteX32" fmla="*/ 3511600 w 4565700"/>
              <a:gd name="connsiteY32" fmla="*/ 2820518 h 4103218"/>
              <a:gd name="connsiteX33" fmla="*/ 3537000 w 4565700"/>
              <a:gd name="connsiteY33" fmla="*/ 2769718 h 4103218"/>
              <a:gd name="connsiteX34" fmla="*/ 3562400 w 4565700"/>
              <a:gd name="connsiteY34" fmla="*/ 2706218 h 4103218"/>
              <a:gd name="connsiteX35" fmla="*/ 3587800 w 4565700"/>
              <a:gd name="connsiteY35" fmla="*/ 2668118 h 4103218"/>
              <a:gd name="connsiteX36" fmla="*/ 3600500 w 4565700"/>
              <a:gd name="connsiteY36" fmla="*/ 2630018 h 4103218"/>
              <a:gd name="connsiteX37" fmla="*/ 3638600 w 4565700"/>
              <a:gd name="connsiteY37" fmla="*/ 2579218 h 4103218"/>
              <a:gd name="connsiteX38" fmla="*/ 3702100 w 4565700"/>
              <a:gd name="connsiteY38" fmla="*/ 2477618 h 4103218"/>
              <a:gd name="connsiteX39" fmla="*/ 3727500 w 4565700"/>
              <a:gd name="connsiteY39" fmla="*/ 2414118 h 4103218"/>
              <a:gd name="connsiteX40" fmla="*/ 3740200 w 4565700"/>
              <a:gd name="connsiteY40" fmla="*/ 2376018 h 4103218"/>
              <a:gd name="connsiteX41" fmla="*/ 3765600 w 4565700"/>
              <a:gd name="connsiteY41" fmla="*/ 2337918 h 4103218"/>
              <a:gd name="connsiteX42" fmla="*/ 3778300 w 4565700"/>
              <a:gd name="connsiteY42" fmla="*/ 2299818 h 4103218"/>
              <a:gd name="connsiteX43" fmla="*/ 3803700 w 4565700"/>
              <a:gd name="connsiteY43" fmla="*/ 2236318 h 4103218"/>
              <a:gd name="connsiteX44" fmla="*/ 3816400 w 4565700"/>
              <a:gd name="connsiteY44" fmla="*/ 2172818 h 4103218"/>
              <a:gd name="connsiteX45" fmla="*/ 3879900 w 4565700"/>
              <a:gd name="connsiteY45" fmla="*/ 2058518 h 4103218"/>
              <a:gd name="connsiteX46" fmla="*/ 3918000 w 4565700"/>
              <a:gd name="connsiteY46" fmla="*/ 1956918 h 4103218"/>
              <a:gd name="connsiteX47" fmla="*/ 3956100 w 4565700"/>
              <a:gd name="connsiteY47" fmla="*/ 1906118 h 4103218"/>
              <a:gd name="connsiteX48" fmla="*/ 4019600 w 4565700"/>
              <a:gd name="connsiteY48" fmla="*/ 1791818 h 4103218"/>
              <a:gd name="connsiteX49" fmla="*/ 4032300 w 4565700"/>
              <a:gd name="connsiteY49" fmla="*/ 1753718 h 4103218"/>
              <a:gd name="connsiteX50" fmla="*/ 4108500 w 4565700"/>
              <a:gd name="connsiteY50" fmla="*/ 1690218 h 4103218"/>
              <a:gd name="connsiteX51" fmla="*/ 4172000 w 4565700"/>
              <a:gd name="connsiteY51" fmla="*/ 1639418 h 4103218"/>
              <a:gd name="connsiteX52" fmla="*/ 4222800 w 4565700"/>
              <a:gd name="connsiteY52" fmla="*/ 1575918 h 4103218"/>
              <a:gd name="connsiteX53" fmla="*/ 4387900 w 4565700"/>
              <a:gd name="connsiteY53" fmla="*/ 1448918 h 4103218"/>
              <a:gd name="connsiteX54" fmla="*/ 4426000 w 4565700"/>
              <a:gd name="connsiteY54" fmla="*/ 1385418 h 4103218"/>
              <a:gd name="connsiteX55" fmla="*/ 4464100 w 4565700"/>
              <a:gd name="connsiteY55" fmla="*/ 1360018 h 4103218"/>
              <a:gd name="connsiteX56" fmla="*/ 4476800 w 4565700"/>
              <a:gd name="connsiteY56" fmla="*/ 1321918 h 4103218"/>
              <a:gd name="connsiteX57" fmla="*/ 4514900 w 4565700"/>
              <a:gd name="connsiteY57" fmla="*/ 1283818 h 4103218"/>
              <a:gd name="connsiteX58" fmla="*/ 4540300 w 4565700"/>
              <a:gd name="connsiteY58" fmla="*/ 1207618 h 4103218"/>
              <a:gd name="connsiteX59" fmla="*/ 4553000 w 4565700"/>
              <a:gd name="connsiteY59" fmla="*/ 1169518 h 4103218"/>
              <a:gd name="connsiteX60" fmla="*/ 4565700 w 4565700"/>
              <a:gd name="connsiteY60" fmla="*/ 1118718 h 4103218"/>
              <a:gd name="connsiteX61" fmla="*/ 4553000 w 4565700"/>
              <a:gd name="connsiteY61" fmla="*/ 661518 h 4103218"/>
              <a:gd name="connsiteX62" fmla="*/ 4527600 w 4565700"/>
              <a:gd name="connsiteY62" fmla="*/ 534518 h 4103218"/>
              <a:gd name="connsiteX63" fmla="*/ 4502200 w 4565700"/>
              <a:gd name="connsiteY63" fmla="*/ 483718 h 4103218"/>
              <a:gd name="connsiteX64" fmla="*/ 4464100 w 4565700"/>
              <a:gd name="connsiteY64" fmla="*/ 305918 h 4103218"/>
              <a:gd name="connsiteX65" fmla="*/ 4451400 w 4565700"/>
              <a:gd name="connsiteY65" fmla="*/ 267818 h 4103218"/>
              <a:gd name="connsiteX66" fmla="*/ 4438700 w 4565700"/>
              <a:gd name="connsiteY66" fmla="*/ 229718 h 4103218"/>
              <a:gd name="connsiteX67" fmla="*/ 4387900 w 4565700"/>
              <a:gd name="connsiteY67" fmla="*/ 191618 h 4103218"/>
              <a:gd name="connsiteX68" fmla="*/ 4349800 w 4565700"/>
              <a:gd name="connsiteY68" fmla="*/ 115418 h 4103218"/>
              <a:gd name="connsiteX69" fmla="*/ 4235500 w 4565700"/>
              <a:gd name="connsiteY69" fmla="*/ 51918 h 4103218"/>
              <a:gd name="connsiteX70" fmla="*/ 4210100 w 4565700"/>
              <a:gd name="connsiteY70" fmla="*/ 13818 h 4103218"/>
              <a:gd name="connsiteX71" fmla="*/ 4172000 w 4565700"/>
              <a:gd name="connsiteY71" fmla="*/ 1118 h 4103218"/>
              <a:gd name="connsiteX72" fmla="*/ 298500 w 4565700"/>
              <a:gd name="connsiteY72" fmla="*/ 13818 h 4103218"/>
              <a:gd name="connsiteX73" fmla="*/ 273100 w 4565700"/>
              <a:gd name="connsiteY73" fmla="*/ 1106018 h 4103218"/>
              <a:gd name="connsiteX74" fmla="*/ 374700 w 4565700"/>
              <a:gd name="connsiteY74" fmla="*/ 1093318 h 4103218"/>
              <a:gd name="connsiteX75" fmla="*/ 425500 w 4565700"/>
              <a:gd name="connsiteY75" fmla="*/ 1080618 h 4103218"/>
              <a:gd name="connsiteX76" fmla="*/ 463600 w 4565700"/>
              <a:gd name="connsiteY76" fmla="*/ 1067918 h 4103218"/>
              <a:gd name="connsiteX77" fmla="*/ 857300 w 4565700"/>
              <a:gd name="connsiteY77" fmla="*/ 1029818 h 4103218"/>
              <a:gd name="connsiteX78" fmla="*/ 1530400 w 4565700"/>
              <a:gd name="connsiteY78" fmla="*/ 1042518 h 4103218"/>
              <a:gd name="connsiteX79" fmla="*/ 1670100 w 4565700"/>
              <a:gd name="connsiteY79" fmla="*/ 1055218 h 4103218"/>
              <a:gd name="connsiteX80" fmla="*/ 1974900 w 4565700"/>
              <a:gd name="connsiteY80" fmla="*/ 1080618 h 4103218"/>
              <a:gd name="connsiteX81" fmla="*/ 2076500 w 4565700"/>
              <a:gd name="connsiteY81" fmla="*/ 1106018 h 4103218"/>
              <a:gd name="connsiteX82" fmla="*/ 2165400 w 4565700"/>
              <a:gd name="connsiteY82" fmla="*/ 1118718 h 4103218"/>
              <a:gd name="connsiteX83" fmla="*/ 2241600 w 4565700"/>
              <a:gd name="connsiteY83" fmla="*/ 1144118 h 4103218"/>
              <a:gd name="connsiteX84" fmla="*/ 2330500 w 4565700"/>
              <a:gd name="connsiteY84" fmla="*/ 1156818 h 4103218"/>
              <a:gd name="connsiteX85" fmla="*/ 2394000 w 4565700"/>
              <a:gd name="connsiteY85" fmla="*/ 1169518 h 4103218"/>
              <a:gd name="connsiteX86" fmla="*/ 2508300 w 4565700"/>
              <a:gd name="connsiteY86" fmla="*/ 1182218 h 4103218"/>
              <a:gd name="connsiteX87" fmla="*/ 2609900 w 4565700"/>
              <a:gd name="connsiteY87" fmla="*/ 1220318 h 4103218"/>
              <a:gd name="connsiteX88" fmla="*/ 2711500 w 4565700"/>
              <a:gd name="connsiteY88" fmla="*/ 1245718 h 4103218"/>
              <a:gd name="connsiteX89" fmla="*/ 2800400 w 4565700"/>
              <a:gd name="connsiteY89" fmla="*/ 1283818 h 4103218"/>
              <a:gd name="connsiteX90" fmla="*/ 2902000 w 4565700"/>
              <a:gd name="connsiteY90" fmla="*/ 1296518 h 4103218"/>
              <a:gd name="connsiteX91" fmla="*/ 2978200 w 4565700"/>
              <a:gd name="connsiteY91" fmla="*/ 1309218 h 4103218"/>
              <a:gd name="connsiteX92" fmla="*/ 3016300 w 4565700"/>
              <a:gd name="connsiteY92" fmla="*/ 1334618 h 4103218"/>
              <a:gd name="connsiteX93" fmla="*/ 3079800 w 4565700"/>
              <a:gd name="connsiteY93" fmla="*/ 1360018 h 4103218"/>
              <a:gd name="connsiteX94" fmla="*/ 3117900 w 4565700"/>
              <a:gd name="connsiteY94" fmla="*/ 1398118 h 4103218"/>
              <a:gd name="connsiteX95" fmla="*/ 3194100 w 4565700"/>
              <a:gd name="connsiteY95" fmla="*/ 1423518 h 4103218"/>
              <a:gd name="connsiteX96" fmla="*/ 3232200 w 4565700"/>
              <a:gd name="connsiteY96" fmla="*/ 1461618 h 4103218"/>
              <a:gd name="connsiteX97" fmla="*/ 3283000 w 4565700"/>
              <a:gd name="connsiteY97" fmla="*/ 1537818 h 4103218"/>
              <a:gd name="connsiteX98" fmla="*/ 3359200 w 4565700"/>
              <a:gd name="connsiteY98" fmla="*/ 1614018 h 4103218"/>
              <a:gd name="connsiteX99" fmla="*/ 3397300 w 4565700"/>
              <a:gd name="connsiteY99" fmla="*/ 1690218 h 4103218"/>
              <a:gd name="connsiteX100" fmla="*/ 3422700 w 4565700"/>
              <a:gd name="connsiteY100" fmla="*/ 1804518 h 4103218"/>
              <a:gd name="connsiteX101" fmla="*/ 3410000 w 4565700"/>
              <a:gd name="connsiteY101" fmla="*/ 2045818 h 4103218"/>
              <a:gd name="connsiteX102" fmla="*/ 3384600 w 4565700"/>
              <a:gd name="connsiteY102" fmla="*/ 2122018 h 4103218"/>
              <a:gd name="connsiteX103" fmla="*/ 3371900 w 4565700"/>
              <a:gd name="connsiteY103" fmla="*/ 2160118 h 4103218"/>
              <a:gd name="connsiteX104" fmla="*/ 3346500 w 4565700"/>
              <a:gd name="connsiteY104" fmla="*/ 2198218 h 4103218"/>
              <a:gd name="connsiteX105" fmla="*/ 3321100 w 4565700"/>
              <a:gd name="connsiteY105" fmla="*/ 2249018 h 4103218"/>
              <a:gd name="connsiteX106" fmla="*/ 3308400 w 4565700"/>
              <a:gd name="connsiteY106" fmla="*/ 2299818 h 4103218"/>
              <a:gd name="connsiteX107" fmla="*/ 3270300 w 4565700"/>
              <a:gd name="connsiteY107" fmla="*/ 2325218 h 4103218"/>
              <a:gd name="connsiteX108" fmla="*/ 3232200 w 4565700"/>
              <a:gd name="connsiteY108" fmla="*/ 2376018 h 4103218"/>
              <a:gd name="connsiteX109" fmla="*/ 3156000 w 4565700"/>
              <a:gd name="connsiteY109" fmla="*/ 2426818 h 4103218"/>
              <a:gd name="connsiteX110" fmla="*/ 3117900 w 4565700"/>
              <a:gd name="connsiteY110" fmla="*/ 2452218 h 4103218"/>
              <a:gd name="connsiteX111" fmla="*/ 3079800 w 4565700"/>
              <a:gd name="connsiteY111" fmla="*/ 2490318 h 4103218"/>
              <a:gd name="connsiteX112" fmla="*/ 3041700 w 4565700"/>
              <a:gd name="connsiteY112" fmla="*/ 2503018 h 4103218"/>
              <a:gd name="connsiteX113" fmla="*/ 2978200 w 4565700"/>
              <a:gd name="connsiteY113" fmla="*/ 2541118 h 4103218"/>
              <a:gd name="connsiteX114" fmla="*/ 2902000 w 4565700"/>
              <a:gd name="connsiteY114" fmla="*/ 2591918 h 4103218"/>
              <a:gd name="connsiteX115" fmla="*/ 2863900 w 4565700"/>
              <a:gd name="connsiteY115" fmla="*/ 2630018 h 4103218"/>
              <a:gd name="connsiteX116" fmla="*/ 2825800 w 4565700"/>
              <a:gd name="connsiteY116" fmla="*/ 2642718 h 4103218"/>
              <a:gd name="connsiteX117" fmla="*/ 2749600 w 4565700"/>
              <a:gd name="connsiteY117" fmla="*/ 2706218 h 4103218"/>
              <a:gd name="connsiteX118" fmla="*/ 2686100 w 4565700"/>
              <a:gd name="connsiteY118" fmla="*/ 2718918 h 4103218"/>
              <a:gd name="connsiteX119" fmla="*/ 2597200 w 4565700"/>
              <a:gd name="connsiteY119" fmla="*/ 2782418 h 4103218"/>
              <a:gd name="connsiteX120" fmla="*/ 2559100 w 4565700"/>
              <a:gd name="connsiteY120" fmla="*/ 2795118 h 4103218"/>
              <a:gd name="connsiteX121" fmla="*/ 2495600 w 4565700"/>
              <a:gd name="connsiteY121" fmla="*/ 2820518 h 4103218"/>
              <a:gd name="connsiteX122" fmla="*/ 2457500 w 4565700"/>
              <a:gd name="connsiteY122" fmla="*/ 2845918 h 4103218"/>
              <a:gd name="connsiteX123" fmla="*/ 2317800 w 4565700"/>
              <a:gd name="connsiteY123" fmla="*/ 2871318 h 4103218"/>
              <a:gd name="connsiteX124" fmla="*/ 2216200 w 4565700"/>
              <a:gd name="connsiteY124" fmla="*/ 2909418 h 4103218"/>
              <a:gd name="connsiteX125" fmla="*/ 2089200 w 4565700"/>
              <a:gd name="connsiteY125" fmla="*/ 2947518 h 4103218"/>
              <a:gd name="connsiteX126" fmla="*/ 2051100 w 4565700"/>
              <a:gd name="connsiteY126" fmla="*/ 2960218 h 4103218"/>
              <a:gd name="connsiteX127" fmla="*/ 1962200 w 4565700"/>
              <a:gd name="connsiteY127" fmla="*/ 2972918 h 4103218"/>
              <a:gd name="connsiteX128" fmla="*/ 1695500 w 4565700"/>
              <a:gd name="connsiteY128" fmla="*/ 2998318 h 4103218"/>
              <a:gd name="connsiteX129" fmla="*/ 1479600 w 4565700"/>
              <a:gd name="connsiteY129" fmla="*/ 3023718 h 4103218"/>
              <a:gd name="connsiteX130" fmla="*/ 1378000 w 4565700"/>
              <a:gd name="connsiteY130" fmla="*/ 3036418 h 4103218"/>
              <a:gd name="connsiteX131" fmla="*/ 1238300 w 4565700"/>
              <a:gd name="connsiteY131" fmla="*/ 3049118 h 4103218"/>
              <a:gd name="connsiteX132" fmla="*/ 1124000 w 4565700"/>
              <a:gd name="connsiteY132" fmla="*/ 3074518 h 4103218"/>
              <a:gd name="connsiteX133" fmla="*/ 895400 w 4565700"/>
              <a:gd name="connsiteY133" fmla="*/ 3112618 h 4103218"/>
              <a:gd name="connsiteX134" fmla="*/ 692200 w 4565700"/>
              <a:gd name="connsiteY134" fmla="*/ 3138018 h 4103218"/>
              <a:gd name="connsiteX135" fmla="*/ 260400 w 4565700"/>
              <a:gd name="connsiteY135" fmla="*/ 3150718 h 4103218"/>
              <a:gd name="connsiteX0" fmla="*/ 260400 w 4565700"/>
              <a:gd name="connsiteY0" fmla="*/ 3289405 h 4241905"/>
              <a:gd name="connsiteX1" fmla="*/ 273100 w 4565700"/>
              <a:gd name="connsiteY1" fmla="*/ 3924405 h 4241905"/>
              <a:gd name="connsiteX2" fmla="*/ 298500 w 4565700"/>
              <a:gd name="connsiteY2" fmla="*/ 4064105 h 4241905"/>
              <a:gd name="connsiteX3" fmla="*/ 349300 w 4565700"/>
              <a:gd name="connsiteY3" fmla="*/ 4241905 h 4241905"/>
              <a:gd name="connsiteX4" fmla="*/ 425500 w 4565700"/>
              <a:gd name="connsiteY4" fmla="*/ 4229205 h 4241905"/>
              <a:gd name="connsiteX5" fmla="*/ 501700 w 4565700"/>
              <a:gd name="connsiteY5" fmla="*/ 4203805 h 4241905"/>
              <a:gd name="connsiteX6" fmla="*/ 743000 w 4565700"/>
              <a:gd name="connsiteY6" fmla="*/ 4178405 h 4241905"/>
              <a:gd name="connsiteX7" fmla="*/ 882700 w 4565700"/>
              <a:gd name="connsiteY7" fmla="*/ 4153005 h 4241905"/>
              <a:gd name="connsiteX8" fmla="*/ 1060500 w 4565700"/>
              <a:gd name="connsiteY8" fmla="*/ 4140305 h 4241905"/>
              <a:gd name="connsiteX9" fmla="*/ 1098600 w 4565700"/>
              <a:gd name="connsiteY9" fmla="*/ 4114905 h 4241905"/>
              <a:gd name="connsiteX10" fmla="*/ 1314500 w 4565700"/>
              <a:gd name="connsiteY10" fmla="*/ 4102205 h 4241905"/>
              <a:gd name="connsiteX11" fmla="*/ 2025700 w 4565700"/>
              <a:gd name="connsiteY11" fmla="*/ 4076805 h 4241905"/>
              <a:gd name="connsiteX12" fmla="*/ 2355900 w 4565700"/>
              <a:gd name="connsiteY12" fmla="*/ 4026005 h 4241905"/>
              <a:gd name="connsiteX13" fmla="*/ 2394000 w 4565700"/>
              <a:gd name="connsiteY13" fmla="*/ 4013305 h 4241905"/>
              <a:gd name="connsiteX14" fmla="*/ 2457500 w 4565700"/>
              <a:gd name="connsiteY14" fmla="*/ 4000605 h 4241905"/>
              <a:gd name="connsiteX15" fmla="*/ 2609900 w 4565700"/>
              <a:gd name="connsiteY15" fmla="*/ 3975205 h 4241905"/>
              <a:gd name="connsiteX16" fmla="*/ 2673400 w 4565700"/>
              <a:gd name="connsiteY16" fmla="*/ 3937105 h 4241905"/>
              <a:gd name="connsiteX17" fmla="*/ 2711500 w 4565700"/>
              <a:gd name="connsiteY17" fmla="*/ 3911705 h 4241905"/>
              <a:gd name="connsiteX18" fmla="*/ 2749600 w 4565700"/>
              <a:gd name="connsiteY18" fmla="*/ 3899005 h 4241905"/>
              <a:gd name="connsiteX19" fmla="*/ 2787700 w 4565700"/>
              <a:gd name="connsiteY19" fmla="*/ 3860905 h 4241905"/>
              <a:gd name="connsiteX20" fmla="*/ 2825800 w 4565700"/>
              <a:gd name="connsiteY20" fmla="*/ 3848205 h 4241905"/>
              <a:gd name="connsiteX21" fmla="*/ 2863900 w 4565700"/>
              <a:gd name="connsiteY21" fmla="*/ 3822805 h 4241905"/>
              <a:gd name="connsiteX22" fmla="*/ 2927400 w 4565700"/>
              <a:gd name="connsiteY22" fmla="*/ 3759305 h 4241905"/>
              <a:gd name="connsiteX23" fmla="*/ 3029000 w 4565700"/>
              <a:gd name="connsiteY23" fmla="*/ 3657705 h 4241905"/>
              <a:gd name="connsiteX24" fmla="*/ 3079800 w 4565700"/>
              <a:gd name="connsiteY24" fmla="*/ 3606905 h 4241905"/>
              <a:gd name="connsiteX25" fmla="*/ 3168700 w 4565700"/>
              <a:gd name="connsiteY25" fmla="*/ 3505305 h 4241905"/>
              <a:gd name="connsiteX26" fmla="*/ 3206800 w 4565700"/>
              <a:gd name="connsiteY26" fmla="*/ 3441805 h 4241905"/>
              <a:gd name="connsiteX27" fmla="*/ 3295700 w 4565700"/>
              <a:gd name="connsiteY27" fmla="*/ 3340205 h 4241905"/>
              <a:gd name="connsiteX28" fmla="*/ 3308400 w 4565700"/>
              <a:gd name="connsiteY28" fmla="*/ 3302105 h 4241905"/>
              <a:gd name="connsiteX29" fmla="*/ 3371900 w 4565700"/>
              <a:gd name="connsiteY29" fmla="*/ 3213205 h 4241905"/>
              <a:gd name="connsiteX30" fmla="*/ 3410000 w 4565700"/>
              <a:gd name="connsiteY30" fmla="*/ 3149705 h 4241905"/>
              <a:gd name="connsiteX31" fmla="*/ 3460800 w 4565700"/>
              <a:gd name="connsiteY31" fmla="*/ 3048105 h 4241905"/>
              <a:gd name="connsiteX32" fmla="*/ 3511600 w 4565700"/>
              <a:gd name="connsiteY32" fmla="*/ 2959205 h 4241905"/>
              <a:gd name="connsiteX33" fmla="*/ 3537000 w 4565700"/>
              <a:gd name="connsiteY33" fmla="*/ 2908405 h 4241905"/>
              <a:gd name="connsiteX34" fmla="*/ 3562400 w 4565700"/>
              <a:gd name="connsiteY34" fmla="*/ 2844905 h 4241905"/>
              <a:gd name="connsiteX35" fmla="*/ 3587800 w 4565700"/>
              <a:gd name="connsiteY35" fmla="*/ 2806805 h 4241905"/>
              <a:gd name="connsiteX36" fmla="*/ 3600500 w 4565700"/>
              <a:gd name="connsiteY36" fmla="*/ 2768705 h 4241905"/>
              <a:gd name="connsiteX37" fmla="*/ 3638600 w 4565700"/>
              <a:gd name="connsiteY37" fmla="*/ 2717905 h 4241905"/>
              <a:gd name="connsiteX38" fmla="*/ 3702100 w 4565700"/>
              <a:gd name="connsiteY38" fmla="*/ 2616305 h 4241905"/>
              <a:gd name="connsiteX39" fmla="*/ 3727500 w 4565700"/>
              <a:gd name="connsiteY39" fmla="*/ 2552805 h 4241905"/>
              <a:gd name="connsiteX40" fmla="*/ 3740200 w 4565700"/>
              <a:gd name="connsiteY40" fmla="*/ 2514705 h 4241905"/>
              <a:gd name="connsiteX41" fmla="*/ 3765600 w 4565700"/>
              <a:gd name="connsiteY41" fmla="*/ 2476605 h 4241905"/>
              <a:gd name="connsiteX42" fmla="*/ 3778300 w 4565700"/>
              <a:gd name="connsiteY42" fmla="*/ 2438505 h 4241905"/>
              <a:gd name="connsiteX43" fmla="*/ 3803700 w 4565700"/>
              <a:gd name="connsiteY43" fmla="*/ 2375005 h 4241905"/>
              <a:gd name="connsiteX44" fmla="*/ 3816400 w 4565700"/>
              <a:gd name="connsiteY44" fmla="*/ 2311505 h 4241905"/>
              <a:gd name="connsiteX45" fmla="*/ 3879900 w 4565700"/>
              <a:gd name="connsiteY45" fmla="*/ 2197205 h 4241905"/>
              <a:gd name="connsiteX46" fmla="*/ 3918000 w 4565700"/>
              <a:gd name="connsiteY46" fmla="*/ 2095605 h 4241905"/>
              <a:gd name="connsiteX47" fmla="*/ 3956100 w 4565700"/>
              <a:gd name="connsiteY47" fmla="*/ 2044805 h 4241905"/>
              <a:gd name="connsiteX48" fmla="*/ 4019600 w 4565700"/>
              <a:gd name="connsiteY48" fmla="*/ 1930505 h 4241905"/>
              <a:gd name="connsiteX49" fmla="*/ 4032300 w 4565700"/>
              <a:gd name="connsiteY49" fmla="*/ 1892405 h 4241905"/>
              <a:gd name="connsiteX50" fmla="*/ 4108500 w 4565700"/>
              <a:gd name="connsiteY50" fmla="*/ 1828905 h 4241905"/>
              <a:gd name="connsiteX51" fmla="*/ 4172000 w 4565700"/>
              <a:gd name="connsiteY51" fmla="*/ 1778105 h 4241905"/>
              <a:gd name="connsiteX52" fmla="*/ 4222800 w 4565700"/>
              <a:gd name="connsiteY52" fmla="*/ 1714605 h 4241905"/>
              <a:gd name="connsiteX53" fmla="*/ 4387900 w 4565700"/>
              <a:gd name="connsiteY53" fmla="*/ 1587605 h 4241905"/>
              <a:gd name="connsiteX54" fmla="*/ 4426000 w 4565700"/>
              <a:gd name="connsiteY54" fmla="*/ 1524105 h 4241905"/>
              <a:gd name="connsiteX55" fmla="*/ 4464100 w 4565700"/>
              <a:gd name="connsiteY55" fmla="*/ 1498705 h 4241905"/>
              <a:gd name="connsiteX56" fmla="*/ 4476800 w 4565700"/>
              <a:gd name="connsiteY56" fmla="*/ 1460605 h 4241905"/>
              <a:gd name="connsiteX57" fmla="*/ 4514900 w 4565700"/>
              <a:gd name="connsiteY57" fmla="*/ 1422505 h 4241905"/>
              <a:gd name="connsiteX58" fmla="*/ 4540300 w 4565700"/>
              <a:gd name="connsiteY58" fmla="*/ 1346305 h 4241905"/>
              <a:gd name="connsiteX59" fmla="*/ 4553000 w 4565700"/>
              <a:gd name="connsiteY59" fmla="*/ 1308205 h 4241905"/>
              <a:gd name="connsiteX60" fmla="*/ 4565700 w 4565700"/>
              <a:gd name="connsiteY60" fmla="*/ 1257405 h 4241905"/>
              <a:gd name="connsiteX61" fmla="*/ 4553000 w 4565700"/>
              <a:gd name="connsiteY61" fmla="*/ 800205 h 4241905"/>
              <a:gd name="connsiteX62" fmla="*/ 4527600 w 4565700"/>
              <a:gd name="connsiteY62" fmla="*/ 673205 h 4241905"/>
              <a:gd name="connsiteX63" fmla="*/ 4502200 w 4565700"/>
              <a:gd name="connsiteY63" fmla="*/ 622405 h 4241905"/>
              <a:gd name="connsiteX64" fmla="*/ 4464100 w 4565700"/>
              <a:gd name="connsiteY64" fmla="*/ 444605 h 4241905"/>
              <a:gd name="connsiteX65" fmla="*/ 4451400 w 4565700"/>
              <a:gd name="connsiteY65" fmla="*/ 406505 h 4241905"/>
              <a:gd name="connsiteX66" fmla="*/ 4438700 w 4565700"/>
              <a:gd name="connsiteY66" fmla="*/ 368405 h 4241905"/>
              <a:gd name="connsiteX67" fmla="*/ 4387900 w 4565700"/>
              <a:gd name="connsiteY67" fmla="*/ 330305 h 4241905"/>
              <a:gd name="connsiteX68" fmla="*/ 4349800 w 4565700"/>
              <a:gd name="connsiteY68" fmla="*/ 254105 h 4241905"/>
              <a:gd name="connsiteX69" fmla="*/ 4235500 w 4565700"/>
              <a:gd name="connsiteY69" fmla="*/ 190605 h 4241905"/>
              <a:gd name="connsiteX70" fmla="*/ 4210100 w 4565700"/>
              <a:gd name="connsiteY70" fmla="*/ 152505 h 4241905"/>
              <a:gd name="connsiteX71" fmla="*/ 4172000 w 4565700"/>
              <a:gd name="connsiteY71" fmla="*/ 105 h 4241905"/>
              <a:gd name="connsiteX72" fmla="*/ 298500 w 4565700"/>
              <a:gd name="connsiteY72" fmla="*/ 152505 h 4241905"/>
              <a:gd name="connsiteX73" fmla="*/ 273100 w 4565700"/>
              <a:gd name="connsiteY73" fmla="*/ 1244705 h 4241905"/>
              <a:gd name="connsiteX74" fmla="*/ 374700 w 4565700"/>
              <a:gd name="connsiteY74" fmla="*/ 1232005 h 4241905"/>
              <a:gd name="connsiteX75" fmla="*/ 425500 w 4565700"/>
              <a:gd name="connsiteY75" fmla="*/ 1219305 h 4241905"/>
              <a:gd name="connsiteX76" fmla="*/ 463600 w 4565700"/>
              <a:gd name="connsiteY76" fmla="*/ 1206605 h 4241905"/>
              <a:gd name="connsiteX77" fmla="*/ 857300 w 4565700"/>
              <a:gd name="connsiteY77" fmla="*/ 1168505 h 4241905"/>
              <a:gd name="connsiteX78" fmla="*/ 1530400 w 4565700"/>
              <a:gd name="connsiteY78" fmla="*/ 1181205 h 4241905"/>
              <a:gd name="connsiteX79" fmla="*/ 1670100 w 4565700"/>
              <a:gd name="connsiteY79" fmla="*/ 1193905 h 4241905"/>
              <a:gd name="connsiteX80" fmla="*/ 1974900 w 4565700"/>
              <a:gd name="connsiteY80" fmla="*/ 1219305 h 4241905"/>
              <a:gd name="connsiteX81" fmla="*/ 2076500 w 4565700"/>
              <a:gd name="connsiteY81" fmla="*/ 1244705 h 4241905"/>
              <a:gd name="connsiteX82" fmla="*/ 2165400 w 4565700"/>
              <a:gd name="connsiteY82" fmla="*/ 1257405 h 4241905"/>
              <a:gd name="connsiteX83" fmla="*/ 2241600 w 4565700"/>
              <a:gd name="connsiteY83" fmla="*/ 1282805 h 4241905"/>
              <a:gd name="connsiteX84" fmla="*/ 2330500 w 4565700"/>
              <a:gd name="connsiteY84" fmla="*/ 1295505 h 4241905"/>
              <a:gd name="connsiteX85" fmla="*/ 2394000 w 4565700"/>
              <a:gd name="connsiteY85" fmla="*/ 1308205 h 4241905"/>
              <a:gd name="connsiteX86" fmla="*/ 2508300 w 4565700"/>
              <a:gd name="connsiteY86" fmla="*/ 1320905 h 4241905"/>
              <a:gd name="connsiteX87" fmla="*/ 2609900 w 4565700"/>
              <a:gd name="connsiteY87" fmla="*/ 1359005 h 4241905"/>
              <a:gd name="connsiteX88" fmla="*/ 2711500 w 4565700"/>
              <a:gd name="connsiteY88" fmla="*/ 1384405 h 4241905"/>
              <a:gd name="connsiteX89" fmla="*/ 2800400 w 4565700"/>
              <a:gd name="connsiteY89" fmla="*/ 1422505 h 4241905"/>
              <a:gd name="connsiteX90" fmla="*/ 2902000 w 4565700"/>
              <a:gd name="connsiteY90" fmla="*/ 1435205 h 4241905"/>
              <a:gd name="connsiteX91" fmla="*/ 2978200 w 4565700"/>
              <a:gd name="connsiteY91" fmla="*/ 1447905 h 4241905"/>
              <a:gd name="connsiteX92" fmla="*/ 3016300 w 4565700"/>
              <a:gd name="connsiteY92" fmla="*/ 1473305 h 4241905"/>
              <a:gd name="connsiteX93" fmla="*/ 3079800 w 4565700"/>
              <a:gd name="connsiteY93" fmla="*/ 1498705 h 4241905"/>
              <a:gd name="connsiteX94" fmla="*/ 3117900 w 4565700"/>
              <a:gd name="connsiteY94" fmla="*/ 1536805 h 4241905"/>
              <a:gd name="connsiteX95" fmla="*/ 3194100 w 4565700"/>
              <a:gd name="connsiteY95" fmla="*/ 1562205 h 4241905"/>
              <a:gd name="connsiteX96" fmla="*/ 3232200 w 4565700"/>
              <a:gd name="connsiteY96" fmla="*/ 1600305 h 4241905"/>
              <a:gd name="connsiteX97" fmla="*/ 3283000 w 4565700"/>
              <a:gd name="connsiteY97" fmla="*/ 1676505 h 4241905"/>
              <a:gd name="connsiteX98" fmla="*/ 3359200 w 4565700"/>
              <a:gd name="connsiteY98" fmla="*/ 1752705 h 4241905"/>
              <a:gd name="connsiteX99" fmla="*/ 3397300 w 4565700"/>
              <a:gd name="connsiteY99" fmla="*/ 1828905 h 4241905"/>
              <a:gd name="connsiteX100" fmla="*/ 3422700 w 4565700"/>
              <a:gd name="connsiteY100" fmla="*/ 1943205 h 4241905"/>
              <a:gd name="connsiteX101" fmla="*/ 3410000 w 4565700"/>
              <a:gd name="connsiteY101" fmla="*/ 2184505 h 4241905"/>
              <a:gd name="connsiteX102" fmla="*/ 3384600 w 4565700"/>
              <a:gd name="connsiteY102" fmla="*/ 2260705 h 4241905"/>
              <a:gd name="connsiteX103" fmla="*/ 3371900 w 4565700"/>
              <a:gd name="connsiteY103" fmla="*/ 2298805 h 4241905"/>
              <a:gd name="connsiteX104" fmla="*/ 3346500 w 4565700"/>
              <a:gd name="connsiteY104" fmla="*/ 2336905 h 4241905"/>
              <a:gd name="connsiteX105" fmla="*/ 3321100 w 4565700"/>
              <a:gd name="connsiteY105" fmla="*/ 2387705 h 4241905"/>
              <a:gd name="connsiteX106" fmla="*/ 3308400 w 4565700"/>
              <a:gd name="connsiteY106" fmla="*/ 2438505 h 4241905"/>
              <a:gd name="connsiteX107" fmla="*/ 3270300 w 4565700"/>
              <a:gd name="connsiteY107" fmla="*/ 2463905 h 4241905"/>
              <a:gd name="connsiteX108" fmla="*/ 3232200 w 4565700"/>
              <a:gd name="connsiteY108" fmla="*/ 2514705 h 4241905"/>
              <a:gd name="connsiteX109" fmla="*/ 3156000 w 4565700"/>
              <a:gd name="connsiteY109" fmla="*/ 2565505 h 4241905"/>
              <a:gd name="connsiteX110" fmla="*/ 3117900 w 4565700"/>
              <a:gd name="connsiteY110" fmla="*/ 2590905 h 4241905"/>
              <a:gd name="connsiteX111" fmla="*/ 3079800 w 4565700"/>
              <a:gd name="connsiteY111" fmla="*/ 2629005 h 4241905"/>
              <a:gd name="connsiteX112" fmla="*/ 3041700 w 4565700"/>
              <a:gd name="connsiteY112" fmla="*/ 2641705 h 4241905"/>
              <a:gd name="connsiteX113" fmla="*/ 2978200 w 4565700"/>
              <a:gd name="connsiteY113" fmla="*/ 2679805 h 4241905"/>
              <a:gd name="connsiteX114" fmla="*/ 2902000 w 4565700"/>
              <a:gd name="connsiteY114" fmla="*/ 2730605 h 4241905"/>
              <a:gd name="connsiteX115" fmla="*/ 2863900 w 4565700"/>
              <a:gd name="connsiteY115" fmla="*/ 2768705 h 4241905"/>
              <a:gd name="connsiteX116" fmla="*/ 2825800 w 4565700"/>
              <a:gd name="connsiteY116" fmla="*/ 2781405 h 4241905"/>
              <a:gd name="connsiteX117" fmla="*/ 2749600 w 4565700"/>
              <a:gd name="connsiteY117" fmla="*/ 2844905 h 4241905"/>
              <a:gd name="connsiteX118" fmla="*/ 2686100 w 4565700"/>
              <a:gd name="connsiteY118" fmla="*/ 2857605 h 4241905"/>
              <a:gd name="connsiteX119" fmla="*/ 2597200 w 4565700"/>
              <a:gd name="connsiteY119" fmla="*/ 2921105 h 4241905"/>
              <a:gd name="connsiteX120" fmla="*/ 2559100 w 4565700"/>
              <a:gd name="connsiteY120" fmla="*/ 2933805 h 4241905"/>
              <a:gd name="connsiteX121" fmla="*/ 2495600 w 4565700"/>
              <a:gd name="connsiteY121" fmla="*/ 2959205 h 4241905"/>
              <a:gd name="connsiteX122" fmla="*/ 2457500 w 4565700"/>
              <a:gd name="connsiteY122" fmla="*/ 2984605 h 4241905"/>
              <a:gd name="connsiteX123" fmla="*/ 2317800 w 4565700"/>
              <a:gd name="connsiteY123" fmla="*/ 3010005 h 4241905"/>
              <a:gd name="connsiteX124" fmla="*/ 2216200 w 4565700"/>
              <a:gd name="connsiteY124" fmla="*/ 3048105 h 4241905"/>
              <a:gd name="connsiteX125" fmla="*/ 2089200 w 4565700"/>
              <a:gd name="connsiteY125" fmla="*/ 3086205 h 4241905"/>
              <a:gd name="connsiteX126" fmla="*/ 2051100 w 4565700"/>
              <a:gd name="connsiteY126" fmla="*/ 3098905 h 4241905"/>
              <a:gd name="connsiteX127" fmla="*/ 1962200 w 4565700"/>
              <a:gd name="connsiteY127" fmla="*/ 3111605 h 4241905"/>
              <a:gd name="connsiteX128" fmla="*/ 1695500 w 4565700"/>
              <a:gd name="connsiteY128" fmla="*/ 3137005 h 4241905"/>
              <a:gd name="connsiteX129" fmla="*/ 1479600 w 4565700"/>
              <a:gd name="connsiteY129" fmla="*/ 3162405 h 4241905"/>
              <a:gd name="connsiteX130" fmla="*/ 1378000 w 4565700"/>
              <a:gd name="connsiteY130" fmla="*/ 3175105 h 4241905"/>
              <a:gd name="connsiteX131" fmla="*/ 1238300 w 4565700"/>
              <a:gd name="connsiteY131" fmla="*/ 3187805 h 4241905"/>
              <a:gd name="connsiteX132" fmla="*/ 1124000 w 4565700"/>
              <a:gd name="connsiteY132" fmla="*/ 3213205 h 4241905"/>
              <a:gd name="connsiteX133" fmla="*/ 895400 w 4565700"/>
              <a:gd name="connsiteY133" fmla="*/ 3251305 h 4241905"/>
              <a:gd name="connsiteX134" fmla="*/ 692200 w 4565700"/>
              <a:gd name="connsiteY134" fmla="*/ 3276705 h 4241905"/>
              <a:gd name="connsiteX135" fmla="*/ 260400 w 4565700"/>
              <a:gd name="connsiteY135" fmla="*/ 3289405 h 4241905"/>
              <a:gd name="connsiteX0" fmla="*/ 299646 w 4604946"/>
              <a:gd name="connsiteY0" fmla="*/ 3292707 h 4245207"/>
              <a:gd name="connsiteX1" fmla="*/ 312346 w 4604946"/>
              <a:gd name="connsiteY1" fmla="*/ 3927707 h 4245207"/>
              <a:gd name="connsiteX2" fmla="*/ 337746 w 4604946"/>
              <a:gd name="connsiteY2" fmla="*/ 4067407 h 4245207"/>
              <a:gd name="connsiteX3" fmla="*/ 388546 w 4604946"/>
              <a:gd name="connsiteY3" fmla="*/ 4245207 h 4245207"/>
              <a:gd name="connsiteX4" fmla="*/ 464746 w 4604946"/>
              <a:gd name="connsiteY4" fmla="*/ 4232507 h 4245207"/>
              <a:gd name="connsiteX5" fmla="*/ 540946 w 4604946"/>
              <a:gd name="connsiteY5" fmla="*/ 4207107 h 4245207"/>
              <a:gd name="connsiteX6" fmla="*/ 782246 w 4604946"/>
              <a:gd name="connsiteY6" fmla="*/ 4181707 h 4245207"/>
              <a:gd name="connsiteX7" fmla="*/ 921946 w 4604946"/>
              <a:gd name="connsiteY7" fmla="*/ 4156307 h 4245207"/>
              <a:gd name="connsiteX8" fmla="*/ 1099746 w 4604946"/>
              <a:gd name="connsiteY8" fmla="*/ 4143607 h 4245207"/>
              <a:gd name="connsiteX9" fmla="*/ 1137846 w 4604946"/>
              <a:gd name="connsiteY9" fmla="*/ 4118207 h 4245207"/>
              <a:gd name="connsiteX10" fmla="*/ 1353746 w 4604946"/>
              <a:gd name="connsiteY10" fmla="*/ 4105507 h 4245207"/>
              <a:gd name="connsiteX11" fmla="*/ 2064946 w 4604946"/>
              <a:gd name="connsiteY11" fmla="*/ 4080107 h 4245207"/>
              <a:gd name="connsiteX12" fmla="*/ 2395146 w 4604946"/>
              <a:gd name="connsiteY12" fmla="*/ 4029307 h 4245207"/>
              <a:gd name="connsiteX13" fmla="*/ 2433246 w 4604946"/>
              <a:gd name="connsiteY13" fmla="*/ 4016607 h 4245207"/>
              <a:gd name="connsiteX14" fmla="*/ 2496746 w 4604946"/>
              <a:gd name="connsiteY14" fmla="*/ 4003907 h 4245207"/>
              <a:gd name="connsiteX15" fmla="*/ 2649146 w 4604946"/>
              <a:gd name="connsiteY15" fmla="*/ 3978507 h 4245207"/>
              <a:gd name="connsiteX16" fmla="*/ 2712646 w 4604946"/>
              <a:gd name="connsiteY16" fmla="*/ 3940407 h 4245207"/>
              <a:gd name="connsiteX17" fmla="*/ 2750746 w 4604946"/>
              <a:gd name="connsiteY17" fmla="*/ 3915007 h 4245207"/>
              <a:gd name="connsiteX18" fmla="*/ 2788846 w 4604946"/>
              <a:gd name="connsiteY18" fmla="*/ 3902307 h 4245207"/>
              <a:gd name="connsiteX19" fmla="*/ 2826946 w 4604946"/>
              <a:gd name="connsiteY19" fmla="*/ 3864207 h 4245207"/>
              <a:gd name="connsiteX20" fmla="*/ 2865046 w 4604946"/>
              <a:gd name="connsiteY20" fmla="*/ 3851507 h 4245207"/>
              <a:gd name="connsiteX21" fmla="*/ 2903146 w 4604946"/>
              <a:gd name="connsiteY21" fmla="*/ 3826107 h 4245207"/>
              <a:gd name="connsiteX22" fmla="*/ 2966646 w 4604946"/>
              <a:gd name="connsiteY22" fmla="*/ 3762607 h 4245207"/>
              <a:gd name="connsiteX23" fmla="*/ 3068246 w 4604946"/>
              <a:gd name="connsiteY23" fmla="*/ 3661007 h 4245207"/>
              <a:gd name="connsiteX24" fmla="*/ 3119046 w 4604946"/>
              <a:gd name="connsiteY24" fmla="*/ 3610207 h 4245207"/>
              <a:gd name="connsiteX25" fmla="*/ 3207946 w 4604946"/>
              <a:gd name="connsiteY25" fmla="*/ 3508607 h 4245207"/>
              <a:gd name="connsiteX26" fmla="*/ 3246046 w 4604946"/>
              <a:gd name="connsiteY26" fmla="*/ 3445107 h 4245207"/>
              <a:gd name="connsiteX27" fmla="*/ 3334946 w 4604946"/>
              <a:gd name="connsiteY27" fmla="*/ 3343507 h 4245207"/>
              <a:gd name="connsiteX28" fmla="*/ 3347646 w 4604946"/>
              <a:gd name="connsiteY28" fmla="*/ 3305407 h 4245207"/>
              <a:gd name="connsiteX29" fmla="*/ 3411146 w 4604946"/>
              <a:gd name="connsiteY29" fmla="*/ 3216507 h 4245207"/>
              <a:gd name="connsiteX30" fmla="*/ 3449246 w 4604946"/>
              <a:gd name="connsiteY30" fmla="*/ 3153007 h 4245207"/>
              <a:gd name="connsiteX31" fmla="*/ 3500046 w 4604946"/>
              <a:gd name="connsiteY31" fmla="*/ 3051407 h 4245207"/>
              <a:gd name="connsiteX32" fmla="*/ 3550846 w 4604946"/>
              <a:gd name="connsiteY32" fmla="*/ 2962507 h 4245207"/>
              <a:gd name="connsiteX33" fmla="*/ 3576246 w 4604946"/>
              <a:gd name="connsiteY33" fmla="*/ 2911707 h 4245207"/>
              <a:gd name="connsiteX34" fmla="*/ 3601646 w 4604946"/>
              <a:gd name="connsiteY34" fmla="*/ 2848207 h 4245207"/>
              <a:gd name="connsiteX35" fmla="*/ 3627046 w 4604946"/>
              <a:gd name="connsiteY35" fmla="*/ 2810107 h 4245207"/>
              <a:gd name="connsiteX36" fmla="*/ 3639746 w 4604946"/>
              <a:gd name="connsiteY36" fmla="*/ 2772007 h 4245207"/>
              <a:gd name="connsiteX37" fmla="*/ 3677846 w 4604946"/>
              <a:gd name="connsiteY37" fmla="*/ 2721207 h 4245207"/>
              <a:gd name="connsiteX38" fmla="*/ 3741346 w 4604946"/>
              <a:gd name="connsiteY38" fmla="*/ 2619607 h 4245207"/>
              <a:gd name="connsiteX39" fmla="*/ 3766746 w 4604946"/>
              <a:gd name="connsiteY39" fmla="*/ 2556107 h 4245207"/>
              <a:gd name="connsiteX40" fmla="*/ 3779446 w 4604946"/>
              <a:gd name="connsiteY40" fmla="*/ 2518007 h 4245207"/>
              <a:gd name="connsiteX41" fmla="*/ 3804846 w 4604946"/>
              <a:gd name="connsiteY41" fmla="*/ 2479907 h 4245207"/>
              <a:gd name="connsiteX42" fmla="*/ 3817546 w 4604946"/>
              <a:gd name="connsiteY42" fmla="*/ 2441807 h 4245207"/>
              <a:gd name="connsiteX43" fmla="*/ 3842946 w 4604946"/>
              <a:gd name="connsiteY43" fmla="*/ 2378307 h 4245207"/>
              <a:gd name="connsiteX44" fmla="*/ 3855646 w 4604946"/>
              <a:gd name="connsiteY44" fmla="*/ 2314807 h 4245207"/>
              <a:gd name="connsiteX45" fmla="*/ 3919146 w 4604946"/>
              <a:gd name="connsiteY45" fmla="*/ 2200507 h 4245207"/>
              <a:gd name="connsiteX46" fmla="*/ 3957246 w 4604946"/>
              <a:gd name="connsiteY46" fmla="*/ 2098907 h 4245207"/>
              <a:gd name="connsiteX47" fmla="*/ 3995346 w 4604946"/>
              <a:gd name="connsiteY47" fmla="*/ 2048107 h 4245207"/>
              <a:gd name="connsiteX48" fmla="*/ 4058846 w 4604946"/>
              <a:gd name="connsiteY48" fmla="*/ 1933807 h 4245207"/>
              <a:gd name="connsiteX49" fmla="*/ 4071546 w 4604946"/>
              <a:gd name="connsiteY49" fmla="*/ 1895707 h 4245207"/>
              <a:gd name="connsiteX50" fmla="*/ 4147746 w 4604946"/>
              <a:gd name="connsiteY50" fmla="*/ 1832207 h 4245207"/>
              <a:gd name="connsiteX51" fmla="*/ 4211246 w 4604946"/>
              <a:gd name="connsiteY51" fmla="*/ 1781407 h 4245207"/>
              <a:gd name="connsiteX52" fmla="*/ 4262046 w 4604946"/>
              <a:gd name="connsiteY52" fmla="*/ 1717907 h 4245207"/>
              <a:gd name="connsiteX53" fmla="*/ 4427146 w 4604946"/>
              <a:gd name="connsiteY53" fmla="*/ 1590907 h 4245207"/>
              <a:gd name="connsiteX54" fmla="*/ 4465246 w 4604946"/>
              <a:gd name="connsiteY54" fmla="*/ 1527407 h 4245207"/>
              <a:gd name="connsiteX55" fmla="*/ 4503346 w 4604946"/>
              <a:gd name="connsiteY55" fmla="*/ 1502007 h 4245207"/>
              <a:gd name="connsiteX56" fmla="*/ 4516046 w 4604946"/>
              <a:gd name="connsiteY56" fmla="*/ 1463907 h 4245207"/>
              <a:gd name="connsiteX57" fmla="*/ 4554146 w 4604946"/>
              <a:gd name="connsiteY57" fmla="*/ 1425807 h 4245207"/>
              <a:gd name="connsiteX58" fmla="*/ 4579546 w 4604946"/>
              <a:gd name="connsiteY58" fmla="*/ 1349607 h 4245207"/>
              <a:gd name="connsiteX59" fmla="*/ 4592246 w 4604946"/>
              <a:gd name="connsiteY59" fmla="*/ 1311507 h 4245207"/>
              <a:gd name="connsiteX60" fmla="*/ 4604946 w 4604946"/>
              <a:gd name="connsiteY60" fmla="*/ 1260707 h 4245207"/>
              <a:gd name="connsiteX61" fmla="*/ 4592246 w 4604946"/>
              <a:gd name="connsiteY61" fmla="*/ 803507 h 4245207"/>
              <a:gd name="connsiteX62" fmla="*/ 4566846 w 4604946"/>
              <a:gd name="connsiteY62" fmla="*/ 676507 h 4245207"/>
              <a:gd name="connsiteX63" fmla="*/ 4541446 w 4604946"/>
              <a:gd name="connsiteY63" fmla="*/ 625707 h 4245207"/>
              <a:gd name="connsiteX64" fmla="*/ 4503346 w 4604946"/>
              <a:gd name="connsiteY64" fmla="*/ 447907 h 4245207"/>
              <a:gd name="connsiteX65" fmla="*/ 4490646 w 4604946"/>
              <a:gd name="connsiteY65" fmla="*/ 409807 h 4245207"/>
              <a:gd name="connsiteX66" fmla="*/ 4477946 w 4604946"/>
              <a:gd name="connsiteY66" fmla="*/ 371707 h 4245207"/>
              <a:gd name="connsiteX67" fmla="*/ 4427146 w 4604946"/>
              <a:gd name="connsiteY67" fmla="*/ 333607 h 4245207"/>
              <a:gd name="connsiteX68" fmla="*/ 4389046 w 4604946"/>
              <a:gd name="connsiteY68" fmla="*/ 257407 h 4245207"/>
              <a:gd name="connsiteX69" fmla="*/ 4274746 w 4604946"/>
              <a:gd name="connsiteY69" fmla="*/ 193907 h 4245207"/>
              <a:gd name="connsiteX70" fmla="*/ 4249346 w 4604946"/>
              <a:gd name="connsiteY70" fmla="*/ 155807 h 4245207"/>
              <a:gd name="connsiteX71" fmla="*/ 4211246 w 4604946"/>
              <a:gd name="connsiteY71" fmla="*/ 3407 h 4245207"/>
              <a:gd name="connsiteX72" fmla="*/ 286946 w 4604946"/>
              <a:gd name="connsiteY72" fmla="*/ 54207 h 4245207"/>
              <a:gd name="connsiteX73" fmla="*/ 312346 w 4604946"/>
              <a:gd name="connsiteY73" fmla="*/ 1248007 h 4245207"/>
              <a:gd name="connsiteX74" fmla="*/ 413946 w 4604946"/>
              <a:gd name="connsiteY74" fmla="*/ 1235307 h 4245207"/>
              <a:gd name="connsiteX75" fmla="*/ 464746 w 4604946"/>
              <a:gd name="connsiteY75" fmla="*/ 1222607 h 4245207"/>
              <a:gd name="connsiteX76" fmla="*/ 502846 w 4604946"/>
              <a:gd name="connsiteY76" fmla="*/ 1209907 h 4245207"/>
              <a:gd name="connsiteX77" fmla="*/ 896546 w 4604946"/>
              <a:gd name="connsiteY77" fmla="*/ 1171807 h 4245207"/>
              <a:gd name="connsiteX78" fmla="*/ 1569646 w 4604946"/>
              <a:gd name="connsiteY78" fmla="*/ 1184507 h 4245207"/>
              <a:gd name="connsiteX79" fmla="*/ 1709346 w 4604946"/>
              <a:gd name="connsiteY79" fmla="*/ 1197207 h 4245207"/>
              <a:gd name="connsiteX80" fmla="*/ 2014146 w 4604946"/>
              <a:gd name="connsiteY80" fmla="*/ 1222607 h 4245207"/>
              <a:gd name="connsiteX81" fmla="*/ 2115746 w 4604946"/>
              <a:gd name="connsiteY81" fmla="*/ 1248007 h 4245207"/>
              <a:gd name="connsiteX82" fmla="*/ 2204646 w 4604946"/>
              <a:gd name="connsiteY82" fmla="*/ 1260707 h 4245207"/>
              <a:gd name="connsiteX83" fmla="*/ 2280846 w 4604946"/>
              <a:gd name="connsiteY83" fmla="*/ 1286107 h 4245207"/>
              <a:gd name="connsiteX84" fmla="*/ 2369746 w 4604946"/>
              <a:gd name="connsiteY84" fmla="*/ 1298807 h 4245207"/>
              <a:gd name="connsiteX85" fmla="*/ 2433246 w 4604946"/>
              <a:gd name="connsiteY85" fmla="*/ 1311507 h 4245207"/>
              <a:gd name="connsiteX86" fmla="*/ 2547546 w 4604946"/>
              <a:gd name="connsiteY86" fmla="*/ 1324207 h 4245207"/>
              <a:gd name="connsiteX87" fmla="*/ 2649146 w 4604946"/>
              <a:gd name="connsiteY87" fmla="*/ 1362307 h 4245207"/>
              <a:gd name="connsiteX88" fmla="*/ 2750746 w 4604946"/>
              <a:gd name="connsiteY88" fmla="*/ 1387707 h 4245207"/>
              <a:gd name="connsiteX89" fmla="*/ 2839646 w 4604946"/>
              <a:gd name="connsiteY89" fmla="*/ 1425807 h 4245207"/>
              <a:gd name="connsiteX90" fmla="*/ 2941246 w 4604946"/>
              <a:gd name="connsiteY90" fmla="*/ 1438507 h 4245207"/>
              <a:gd name="connsiteX91" fmla="*/ 3017446 w 4604946"/>
              <a:gd name="connsiteY91" fmla="*/ 1451207 h 4245207"/>
              <a:gd name="connsiteX92" fmla="*/ 3055546 w 4604946"/>
              <a:gd name="connsiteY92" fmla="*/ 1476607 h 4245207"/>
              <a:gd name="connsiteX93" fmla="*/ 3119046 w 4604946"/>
              <a:gd name="connsiteY93" fmla="*/ 1502007 h 4245207"/>
              <a:gd name="connsiteX94" fmla="*/ 3157146 w 4604946"/>
              <a:gd name="connsiteY94" fmla="*/ 1540107 h 4245207"/>
              <a:gd name="connsiteX95" fmla="*/ 3233346 w 4604946"/>
              <a:gd name="connsiteY95" fmla="*/ 1565507 h 4245207"/>
              <a:gd name="connsiteX96" fmla="*/ 3271446 w 4604946"/>
              <a:gd name="connsiteY96" fmla="*/ 1603607 h 4245207"/>
              <a:gd name="connsiteX97" fmla="*/ 3322246 w 4604946"/>
              <a:gd name="connsiteY97" fmla="*/ 1679807 h 4245207"/>
              <a:gd name="connsiteX98" fmla="*/ 3398446 w 4604946"/>
              <a:gd name="connsiteY98" fmla="*/ 1756007 h 4245207"/>
              <a:gd name="connsiteX99" fmla="*/ 3436546 w 4604946"/>
              <a:gd name="connsiteY99" fmla="*/ 1832207 h 4245207"/>
              <a:gd name="connsiteX100" fmla="*/ 3461946 w 4604946"/>
              <a:gd name="connsiteY100" fmla="*/ 1946507 h 4245207"/>
              <a:gd name="connsiteX101" fmla="*/ 3449246 w 4604946"/>
              <a:gd name="connsiteY101" fmla="*/ 2187807 h 4245207"/>
              <a:gd name="connsiteX102" fmla="*/ 3423846 w 4604946"/>
              <a:gd name="connsiteY102" fmla="*/ 2264007 h 4245207"/>
              <a:gd name="connsiteX103" fmla="*/ 3411146 w 4604946"/>
              <a:gd name="connsiteY103" fmla="*/ 2302107 h 4245207"/>
              <a:gd name="connsiteX104" fmla="*/ 3385746 w 4604946"/>
              <a:gd name="connsiteY104" fmla="*/ 2340207 h 4245207"/>
              <a:gd name="connsiteX105" fmla="*/ 3360346 w 4604946"/>
              <a:gd name="connsiteY105" fmla="*/ 2391007 h 4245207"/>
              <a:gd name="connsiteX106" fmla="*/ 3347646 w 4604946"/>
              <a:gd name="connsiteY106" fmla="*/ 2441807 h 4245207"/>
              <a:gd name="connsiteX107" fmla="*/ 3309546 w 4604946"/>
              <a:gd name="connsiteY107" fmla="*/ 2467207 h 4245207"/>
              <a:gd name="connsiteX108" fmla="*/ 3271446 w 4604946"/>
              <a:gd name="connsiteY108" fmla="*/ 2518007 h 4245207"/>
              <a:gd name="connsiteX109" fmla="*/ 3195246 w 4604946"/>
              <a:gd name="connsiteY109" fmla="*/ 2568807 h 4245207"/>
              <a:gd name="connsiteX110" fmla="*/ 3157146 w 4604946"/>
              <a:gd name="connsiteY110" fmla="*/ 2594207 h 4245207"/>
              <a:gd name="connsiteX111" fmla="*/ 3119046 w 4604946"/>
              <a:gd name="connsiteY111" fmla="*/ 2632307 h 4245207"/>
              <a:gd name="connsiteX112" fmla="*/ 3080946 w 4604946"/>
              <a:gd name="connsiteY112" fmla="*/ 2645007 h 4245207"/>
              <a:gd name="connsiteX113" fmla="*/ 3017446 w 4604946"/>
              <a:gd name="connsiteY113" fmla="*/ 2683107 h 4245207"/>
              <a:gd name="connsiteX114" fmla="*/ 2941246 w 4604946"/>
              <a:gd name="connsiteY114" fmla="*/ 2733907 h 4245207"/>
              <a:gd name="connsiteX115" fmla="*/ 2903146 w 4604946"/>
              <a:gd name="connsiteY115" fmla="*/ 2772007 h 4245207"/>
              <a:gd name="connsiteX116" fmla="*/ 2865046 w 4604946"/>
              <a:gd name="connsiteY116" fmla="*/ 2784707 h 4245207"/>
              <a:gd name="connsiteX117" fmla="*/ 2788846 w 4604946"/>
              <a:gd name="connsiteY117" fmla="*/ 2848207 h 4245207"/>
              <a:gd name="connsiteX118" fmla="*/ 2725346 w 4604946"/>
              <a:gd name="connsiteY118" fmla="*/ 2860907 h 4245207"/>
              <a:gd name="connsiteX119" fmla="*/ 2636446 w 4604946"/>
              <a:gd name="connsiteY119" fmla="*/ 2924407 h 4245207"/>
              <a:gd name="connsiteX120" fmla="*/ 2598346 w 4604946"/>
              <a:gd name="connsiteY120" fmla="*/ 2937107 h 4245207"/>
              <a:gd name="connsiteX121" fmla="*/ 2534846 w 4604946"/>
              <a:gd name="connsiteY121" fmla="*/ 2962507 h 4245207"/>
              <a:gd name="connsiteX122" fmla="*/ 2496746 w 4604946"/>
              <a:gd name="connsiteY122" fmla="*/ 2987907 h 4245207"/>
              <a:gd name="connsiteX123" fmla="*/ 2357046 w 4604946"/>
              <a:gd name="connsiteY123" fmla="*/ 3013307 h 4245207"/>
              <a:gd name="connsiteX124" fmla="*/ 2255446 w 4604946"/>
              <a:gd name="connsiteY124" fmla="*/ 3051407 h 4245207"/>
              <a:gd name="connsiteX125" fmla="*/ 2128446 w 4604946"/>
              <a:gd name="connsiteY125" fmla="*/ 3089507 h 4245207"/>
              <a:gd name="connsiteX126" fmla="*/ 2090346 w 4604946"/>
              <a:gd name="connsiteY126" fmla="*/ 3102207 h 4245207"/>
              <a:gd name="connsiteX127" fmla="*/ 2001446 w 4604946"/>
              <a:gd name="connsiteY127" fmla="*/ 3114907 h 4245207"/>
              <a:gd name="connsiteX128" fmla="*/ 1734746 w 4604946"/>
              <a:gd name="connsiteY128" fmla="*/ 3140307 h 4245207"/>
              <a:gd name="connsiteX129" fmla="*/ 1518846 w 4604946"/>
              <a:gd name="connsiteY129" fmla="*/ 3165707 h 4245207"/>
              <a:gd name="connsiteX130" fmla="*/ 1417246 w 4604946"/>
              <a:gd name="connsiteY130" fmla="*/ 3178407 h 4245207"/>
              <a:gd name="connsiteX131" fmla="*/ 1277546 w 4604946"/>
              <a:gd name="connsiteY131" fmla="*/ 3191107 h 4245207"/>
              <a:gd name="connsiteX132" fmla="*/ 1163246 w 4604946"/>
              <a:gd name="connsiteY132" fmla="*/ 3216507 h 4245207"/>
              <a:gd name="connsiteX133" fmla="*/ 934646 w 4604946"/>
              <a:gd name="connsiteY133" fmla="*/ 3254607 h 4245207"/>
              <a:gd name="connsiteX134" fmla="*/ 731446 w 4604946"/>
              <a:gd name="connsiteY134" fmla="*/ 3280007 h 4245207"/>
              <a:gd name="connsiteX135" fmla="*/ 299646 w 4604946"/>
              <a:gd name="connsiteY135" fmla="*/ 3292707 h 4245207"/>
              <a:gd name="connsiteX0" fmla="*/ 299646 w 4604946"/>
              <a:gd name="connsiteY0" fmla="*/ 3289300 h 4241800"/>
              <a:gd name="connsiteX1" fmla="*/ 312346 w 4604946"/>
              <a:gd name="connsiteY1" fmla="*/ 3924300 h 4241800"/>
              <a:gd name="connsiteX2" fmla="*/ 337746 w 4604946"/>
              <a:gd name="connsiteY2" fmla="*/ 4064000 h 4241800"/>
              <a:gd name="connsiteX3" fmla="*/ 388546 w 4604946"/>
              <a:gd name="connsiteY3" fmla="*/ 4241800 h 4241800"/>
              <a:gd name="connsiteX4" fmla="*/ 464746 w 4604946"/>
              <a:gd name="connsiteY4" fmla="*/ 4229100 h 4241800"/>
              <a:gd name="connsiteX5" fmla="*/ 540946 w 4604946"/>
              <a:gd name="connsiteY5" fmla="*/ 4203700 h 4241800"/>
              <a:gd name="connsiteX6" fmla="*/ 782246 w 4604946"/>
              <a:gd name="connsiteY6" fmla="*/ 4178300 h 4241800"/>
              <a:gd name="connsiteX7" fmla="*/ 921946 w 4604946"/>
              <a:gd name="connsiteY7" fmla="*/ 4152900 h 4241800"/>
              <a:gd name="connsiteX8" fmla="*/ 1099746 w 4604946"/>
              <a:gd name="connsiteY8" fmla="*/ 4140200 h 4241800"/>
              <a:gd name="connsiteX9" fmla="*/ 1137846 w 4604946"/>
              <a:gd name="connsiteY9" fmla="*/ 4114800 h 4241800"/>
              <a:gd name="connsiteX10" fmla="*/ 1353746 w 4604946"/>
              <a:gd name="connsiteY10" fmla="*/ 4102100 h 4241800"/>
              <a:gd name="connsiteX11" fmla="*/ 2064946 w 4604946"/>
              <a:gd name="connsiteY11" fmla="*/ 4076700 h 4241800"/>
              <a:gd name="connsiteX12" fmla="*/ 2395146 w 4604946"/>
              <a:gd name="connsiteY12" fmla="*/ 4025900 h 4241800"/>
              <a:gd name="connsiteX13" fmla="*/ 2433246 w 4604946"/>
              <a:gd name="connsiteY13" fmla="*/ 4013200 h 4241800"/>
              <a:gd name="connsiteX14" fmla="*/ 2496746 w 4604946"/>
              <a:gd name="connsiteY14" fmla="*/ 4000500 h 4241800"/>
              <a:gd name="connsiteX15" fmla="*/ 2649146 w 4604946"/>
              <a:gd name="connsiteY15" fmla="*/ 3975100 h 4241800"/>
              <a:gd name="connsiteX16" fmla="*/ 2712646 w 4604946"/>
              <a:gd name="connsiteY16" fmla="*/ 3937000 h 4241800"/>
              <a:gd name="connsiteX17" fmla="*/ 2750746 w 4604946"/>
              <a:gd name="connsiteY17" fmla="*/ 3911600 h 4241800"/>
              <a:gd name="connsiteX18" fmla="*/ 2788846 w 4604946"/>
              <a:gd name="connsiteY18" fmla="*/ 3898900 h 4241800"/>
              <a:gd name="connsiteX19" fmla="*/ 2826946 w 4604946"/>
              <a:gd name="connsiteY19" fmla="*/ 3860800 h 4241800"/>
              <a:gd name="connsiteX20" fmla="*/ 2865046 w 4604946"/>
              <a:gd name="connsiteY20" fmla="*/ 3848100 h 4241800"/>
              <a:gd name="connsiteX21" fmla="*/ 2903146 w 4604946"/>
              <a:gd name="connsiteY21" fmla="*/ 3822700 h 4241800"/>
              <a:gd name="connsiteX22" fmla="*/ 2966646 w 4604946"/>
              <a:gd name="connsiteY22" fmla="*/ 3759200 h 4241800"/>
              <a:gd name="connsiteX23" fmla="*/ 3068246 w 4604946"/>
              <a:gd name="connsiteY23" fmla="*/ 3657600 h 4241800"/>
              <a:gd name="connsiteX24" fmla="*/ 3119046 w 4604946"/>
              <a:gd name="connsiteY24" fmla="*/ 3606800 h 4241800"/>
              <a:gd name="connsiteX25" fmla="*/ 3207946 w 4604946"/>
              <a:gd name="connsiteY25" fmla="*/ 3505200 h 4241800"/>
              <a:gd name="connsiteX26" fmla="*/ 3246046 w 4604946"/>
              <a:gd name="connsiteY26" fmla="*/ 3441700 h 4241800"/>
              <a:gd name="connsiteX27" fmla="*/ 3334946 w 4604946"/>
              <a:gd name="connsiteY27" fmla="*/ 3340100 h 4241800"/>
              <a:gd name="connsiteX28" fmla="*/ 3347646 w 4604946"/>
              <a:gd name="connsiteY28" fmla="*/ 3302000 h 4241800"/>
              <a:gd name="connsiteX29" fmla="*/ 3411146 w 4604946"/>
              <a:gd name="connsiteY29" fmla="*/ 3213100 h 4241800"/>
              <a:gd name="connsiteX30" fmla="*/ 3449246 w 4604946"/>
              <a:gd name="connsiteY30" fmla="*/ 3149600 h 4241800"/>
              <a:gd name="connsiteX31" fmla="*/ 3500046 w 4604946"/>
              <a:gd name="connsiteY31" fmla="*/ 3048000 h 4241800"/>
              <a:gd name="connsiteX32" fmla="*/ 3550846 w 4604946"/>
              <a:gd name="connsiteY32" fmla="*/ 2959100 h 4241800"/>
              <a:gd name="connsiteX33" fmla="*/ 3576246 w 4604946"/>
              <a:gd name="connsiteY33" fmla="*/ 2908300 h 4241800"/>
              <a:gd name="connsiteX34" fmla="*/ 3601646 w 4604946"/>
              <a:gd name="connsiteY34" fmla="*/ 2844800 h 4241800"/>
              <a:gd name="connsiteX35" fmla="*/ 3627046 w 4604946"/>
              <a:gd name="connsiteY35" fmla="*/ 2806700 h 4241800"/>
              <a:gd name="connsiteX36" fmla="*/ 3639746 w 4604946"/>
              <a:gd name="connsiteY36" fmla="*/ 2768600 h 4241800"/>
              <a:gd name="connsiteX37" fmla="*/ 3677846 w 4604946"/>
              <a:gd name="connsiteY37" fmla="*/ 2717800 h 4241800"/>
              <a:gd name="connsiteX38" fmla="*/ 3741346 w 4604946"/>
              <a:gd name="connsiteY38" fmla="*/ 2616200 h 4241800"/>
              <a:gd name="connsiteX39" fmla="*/ 3766746 w 4604946"/>
              <a:gd name="connsiteY39" fmla="*/ 2552700 h 4241800"/>
              <a:gd name="connsiteX40" fmla="*/ 3779446 w 4604946"/>
              <a:gd name="connsiteY40" fmla="*/ 2514600 h 4241800"/>
              <a:gd name="connsiteX41" fmla="*/ 3804846 w 4604946"/>
              <a:gd name="connsiteY41" fmla="*/ 2476500 h 4241800"/>
              <a:gd name="connsiteX42" fmla="*/ 3817546 w 4604946"/>
              <a:gd name="connsiteY42" fmla="*/ 2438400 h 4241800"/>
              <a:gd name="connsiteX43" fmla="*/ 3842946 w 4604946"/>
              <a:gd name="connsiteY43" fmla="*/ 2374900 h 4241800"/>
              <a:gd name="connsiteX44" fmla="*/ 3855646 w 4604946"/>
              <a:gd name="connsiteY44" fmla="*/ 2311400 h 4241800"/>
              <a:gd name="connsiteX45" fmla="*/ 3919146 w 4604946"/>
              <a:gd name="connsiteY45" fmla="*/ 2197100 h 4241800"/>
              <a:gd name="connsiteX46" fmla="*/ 3957246 w 4604946"/>
              <a:gd name="connsiteY46" fmla="*/ 2095500 h 4241800"/>
              <a:gd name="connsiteX47" fmla="*/ 3995346 w 4604946"/>
              <a:gd name="connsiteY47" fmla="*/ 2044700 h 4241800"/>
              <a:gd name="connsiteX48" fmla="*/ 4058846 w 4604946"/>
              <a:gd name="connsiteY48" fmla="*/ 1930400 h 4241800"/>
              <a:gd name="connsiteX49" fmla="*/ 4071546 w 4604946"/>
              <a:gd name="connsiteY49" fmla="*/ 1892300 h 4241800"/>
              <a:gd name="connsiteX50" fmla="*/ 4147746 w 4604946"/>
              <a:gd name="connsiteY50" fmla="*/ 1828800 h 4241800"/>
              <a:gd name="connsiteX51" fmla="*/ 4211246 w 4604946"/>
              <a:gd name="connsiteY51" fmla="*/ 1778000 h 4241800"/>
              <a:gd name="connsiteX52" fmla="*/ 4262046 w 4604946"/>
              <a:gd name="connsiteY52" fmla="*/ 1714500 h 4241800"/>
              <a:gd name="connsiteX53" fmla="*/ 4427146 w 4604946"/>
              <a:gd name="connsiteY53" fmla="*/ 1587500 h 4241800"/>
              <a:gd name="connsiteX54" fmla="*/ 4465246 w 4604946"/>
              <a:gd name="connsiteY54" fmla="*/ 1524000 h 4241800"/>
              <a:gd name="connsiteX55" fmla="*/ 4503346 w 4604946"/>
              <a:gd name="connsiteY55" fmla="*/ 1498600 h 4241800"/>
              <a:gd name="connsiteX56" fmla="*/ 4516046 w 4604946"/>
              <a:gd name="connsiteY56" fmla="*/ 1460500 h 4241800"/>
              <a:gd name="connsiteX57" fmla="*/ 4554146 w 4604946"/>
              <a:gd name="connsiteY57" fmla="*/ 1422400 h 4241800"/>
              <a:gd name="connsiteX58" fmla="*/ 4579546 w 4604946"/>
              <a:gd name="connsiteY58" fmla="*/ 1346200 h 4241800"/>
              <a:gd name="connsiteX59" fmla="*/ 4592246 w 4604946"/>
              <a:gd name="connsiteY59" fmla="*/ 1308100 h 4241800"/>
              <a:gd name="connsiteX60" fmla="*/ 4604946 w 4604946"/>
              <a:gd name="connsiteY60" fmla="*/ 1257300 h 4241800"/>
              <a:gd name="connsiteX61" fmla="*/ 4592246 w 4604946"/>
              <a:gd name="connsiteY61" fmla="*/ 800100 h 4241800"/>
              <a:gd name="connsiteX62" fmla="*/ 4566846 w 4604946"/>
              <a:gd name="connsiteY62" fmla="*/ 673100 h 4241800"/>
              <a:gd name="connsiteX63" fmla="*/ 4541446 w 4604946"/>
              <a:gd name="connsiteY63" fmla="*/ 622300 h 4241800"/>
              <a:gd name="connsiteX64" fmla="*/ 4503346 w 4604946"/>
              <a:gd name="connsiteY64" fmla="*/ 444500 h 4241800"/>
              <a:gd name="connsiteX65" fmla="*/ 4490646 w 4604946"/>
              <a:gd name="connsiteY65" fmla="*/ 406400 h 4241800"/>
              <a:gd name="connsiteX66" fmla="*/ 4477946 w 4604946"/>
              <a:gd name="connsiteY66" fmla="*/ 368300 h 4241800"/>
              <a:gd name="connsiteX67" fmla="*/ 4427146 w 4604946"/>
              <a:gd name="connsiteY67" fmla="*/ 330200 h 4241800"/>
              <a:gd name="connsiteX68" fmla="*/ 4389046 w 4604946"/>
              <a:gd name="connsiteY68" fmla="*/ 254000 h 4241800"/>
              <a:gd name="connsiteX69" fmla="*/ 4274746 w 4604946"/>
              <a:gd name="connsiteY69" fmla="*/ 190500 h 4241800"/>
              <a:gd name="connsiteX70" fmla="*/ 4249346 w 4604946"/>
              <a:gd name="connsiteY70" fmla="*/ 152400 h 4241800"/>
              <a:gd name="connsiteX71" fmla="*/ 4211246 w 4604946"/>
              <a:gd name="connsiteY71" fmla="*/ 0 h 4241800"/>
              <a:gd name="connsiteX72" fmla="*/ 286946 w 4604946"/>
              <a:gd name="connsiteY72" fmla="*/ 50800 h 4241800"/>
              <a:gd name="connsiteX73" fmla="*/ 312346 w 4604946"/>
              <a:gd name="connsiteY73" fmla="*/ 1244600 h 4241800"/>
              <a:gd name="connsiteX74" fmla="*/ 413946 w 4604946"/>
              <a:gd name="connsiteY74" fmla="*/ 1231900 h 4241800"/>
              <a:gd name="connsiteX75" fmla="*/ 464746 w 4604946"/>
              <a:gd name="connsiteY75" fmla="*/ 1219200 h 4241800"/>
              <a:gd name="connsiteX76" fmla="*/ 502846 w 4604946"/>
              <a:gd name="connsiteY76" fmla="*/ 1206500 h 4241800"/>
              <a:gd name="connsiteX77" fmla="*/ 896546 w 4604946"/>
              <a:gd name="connsiteY77" fmla="*/ 1168400 h 4241800"/>
              <a:gd name="connsiteX78" fmla="*/ 1569646 w 4604946"/>
              <a:gd name="connsiteY78" fmla="*/ 1181100 h 4241800"/>
              <a:gd name="connsiteX79" fmla="*/ 1709346 w 4604946"/>
              <a:gd name="connsiteY79" fmla="*/ 1193800 h 4241800"/>
              <a:gd name="connsiteX80" fmla="*/ 2014146 w 4604946"/>
              <a:gd name="connsiteY80" fmla="*/ 1219200 h 4241800"/>
              <a:gd name="connsiteX81" fmla="*/ 2115746 w 4604946"/>
              <a:gd name="connsiteY81" fmla="*/ 1244600 h 4241800"/>
              <a:gd name="connsiteX82" fmla="*/ 2204646 w 4604946"/>
              <a:gd name="connsiteY82" fmla="*/ 1257300 h 4241800"/>
              <a:gd name="connsiteX83" fmla="*/ 2280846 w 4604946"/>
              <a:gd name="connsiteY83" fmla="*/ 1282700 h 4241800"/>
              <a:gd name="connsiteX84" fmla="*/ 2369746 w 4604946"/>
              <a:gd name="connsiteY84" fmla="*/ 1295400 h 4241800"/>
              <a:gd name="connsiteX85" fmla="*/ 2433246 w 4604946"/>
              <a:gd name="connsiteY85" fmla="*/ 1308100 h 4241800"/>
              <a:gd name="connsiteX86" fmla="*/ 2547546 w 4604946"/>
              <a:gd name="connsiteY86" fmla="*/ 1320800 h 4241800"/>
              <a:gd name="connsiteX87" fmla="*/ 2649146 w 4604946"/>
              <a:gd name="connsiteY87" fmla="*/ 1358900 h 4241800"/>
              <a:gd name="connsiteX88" fmla="*/ 2750746 w 4604946"/>
              <a:gd name="connsiteY88" fmla="*/ 1384300 h 4241800"/>
              <a:gd name="connsiteX89" fmla="*/ 2839646 w 4604946"/>
              <a:gd name="connsiteY89" fmla="*/ 1422400 h 4241800"/>
              <a:gd name="connsiteX90" fmla="*/ 2941246 w 4604946"/>
              <a:gd name="connsiteY90" fmla="*/ 1435100 h 4241800"/>
              <a:gd name="connsiteX91" fmla="*/ 3017446 w 4604946"/>
              <a:gd name="connsiteY91" fmla="*/ 1447800 h 4241800"/>
              <a:gd name="connsiteX92" fmla="*/ 3055546 w 4604946"/>
              <a:gd name="connsiteY92" fmla="*/ 1473200 h 4241800"/>
              <a:gd name="connsiteX93" fmla="*/ 3119046 w 4604946"/>
              <a:gd name="connsiteY93" fmla="*/ 1498600 h 4241800"/>
              <a:gd name="connsiteX94" fmla="*/ 3157146 w 4604946"/>
              <a:gd name="connsiteY94" fmla="*/ 1536700 h 4241800"/>
              <a:gd name="connsiteX95" fmla="*/ 3233346 w 4604946"/>
              <a:gd name="connsiteY95" fmla="*/ 1562100 h 4241800"/>
              <a:gd name="connsiteX96" fmla="*/ 3271446 w 4604946"/>
              <a:gd name="connsiteY96" fmla="*/ 1600200 h 4241800"/>
              <a:gd name="connsiteX97" fmla="*/ 3322246 w 4604946"/>
              <a:gd name="connsiteY97" fmla="*/ 1676400 h 4241800"/>
              <a:gd name="connsiteX98" fmla="*/ 3398446 w 4604946"/>
              <a:gd name="connsiteY98" fmla="*/ 1752600 h 4241800"/>
              <a:gd name="connsiteX99" fmla="*/ 3436546 w 4604946"/>
              <a:gd name="connsiteY99" fmla="*/ 1828800 h 4241800"/>
              <a:gd name="connsiteX100" fmla="*/ 3461946 w 4604946"/>
              <a:gd name="connsiteY100" fmla="*/ 1943100 h 4241800"/>
              <a:gd name="connsiteX101" fmla="*/ 3449246 w 4604946"/>
              <a:gd name="connsiteY101" fmla="*/ 2184400 h 4241800"/>
              <a:gd name="connsiteX102" fmla="*/ 3423846 w 4604946"/>
              <a:gd name="connsiteY102" fmla="*/ 2260600 h 4241800"/>
              <a:gd name="connsiteX103" fmla="*/ 3411146 w 4604946"/>
              <a:gd name="connsiteY103" fmla="*/ 2298700 h 4241800"/>
              <a:gd name="connsiteX104" fmla="*/ 3385746 w 4604946"/>
              <a:gd name="connsiteY104" fmla="*/ 2336800 h 4241800"/>
              <a:gd name="connsiteX105" fmla="*/ 3360346 w 4604946"/>
              <a:gd name="connsiteY105" fmla="*/ 2387600 h 4241800"/>
              <a:gd name="connsiteX106" fmla="*/ 3347646 w 4604946"/>
              <a:gd name="connsiteY106" fmla="*/ 2438400 h 4241800"/>
              <a:gd name="connsiteX107" fmla="*/ 3309546 w 4604946"/>
              <a:gd name="connsiteY107" fmla="*/ 2463800 h 4241800"/>
              <a:gd name="connsiteX108" fmla="*/ 3271446 w 4604946"/>
              <a:gd name="connsiteY108" fmla="*/ 2514600 h 4241800"/>
              <a:gd name="connsiteX109" fmla="*/ 3195246 w 4604946"/>
              <a:gd name="connsiteY109" fmla="*/ 2565400 h 4241800"/>
              <a:gd name="connsiteX110" fmla="*/ 3157146 w 4604946"/>
              <a:gd name="connsiteY110" fmla="*/ 2590800 h 4241800"/>
              <a:gd name="connsiteX111" fmla="*/ 3119046 w 4604946"/>
              <a:gd name="connsiteY111" fmla="*/ 2628900 h 4241800"/>
              <a:gd name="connsiteX112" fmla="*/ 3080946 w 4604946"/>
              <a:gd name="connsiteY112" fmla="*/ 2641600 h 4241800"/>
              <a:gd name="connsiteX113" fmla="*/ 3017446 w 4604946"/>
              <a:gd name="connsiteY113" fmla="*/ 2679700 h 4241800"/>
              <a:gd name="connsiteX114" fmla="*/ 2941246 w 4604946"/>
              <a:gd name="connsiteY114" fmla="*/ 2730500 h 4241800"/>
              <a:gd name="connsiteX115" fmla="*/ 2903146 w 4604946"/>
              <a:gd name="connsiteY115" fmla="*/ 2768600 h 4241800"/>
              <a:gd name="connsiteX116" fmla="*/ 2865046 w 4604946"/>
              <a:gd name="connsiteY116" fmla="*/ 2781300 h 4241800"/>
              <a:gd name="connsiteX117" fmla="*/ 2788846 w 4604946"/>
              <a:gd name="connsiteY117" fmla="*/ 2844800 h 4241800"/>
              <a:gd name="connsiteX118" fmla="*/ 2725346 w 4604946"/>
              <a:gd name="connsiteY118" fmla="*/ 2857500 h 4241800"/>
              <a:gd name="connsiteX119" fmla="*/ 2636446 w 4604946"/>
              <a:gd name="connsiteY119" fmla="*/ 2921000 h 4241800"/>
              <a:gd name="connsiteX120" fmla="*/ 2598346 w 4604946"/>
              <a:gd name="connsiteY120" fmla="*/ 2933700 h 4241800"/>
              <a:gd name="connsiteX121" fmla="*/ 2534846 w 4604946"/>
              <a:gd name="connsiteY121" fmla="*/ 2959100 h 4241800"/>
              <a:gd name="connsiteX122" fmla="*/ 2496746 w 4604946"/>
              <a:gd name="connsiteY122" fmla="*/ 2984500 h 4241800"/>
              <a:gd name="connsiteX123" fmla="*/ 2357046 w 4604946"/>
              <a:gd name="connsiteY123" fmla="*/ 3009900 h 4241800"/>
              <a:gd name="connsiteX124" fmla="*/ 2255446 w 4604946"/>
              <a:gd name="connsiteY124" fmla="*/ 3048000 h 4241800"/>
              <a:gd name="connsiteX125" fmla="*/ 2128446 w 4604946"/>
              <a:gd name="connsiteY125" fmla="*/ 3086100 h 4241800"/>
              <a:gd name="connsiteX126" fmla="*/ 2090346 w 4604946"/>
              <a:gd name="connsiteY126" fmla="*/ 3098800 h 4241800"/>
              <a:gd name="connsiteX127" fmla="*/ 2001446 w 4604946"/>
              <a:gd name="connsiteY127" fmla="*/ 3111500 h 4241800"/>
              <a:gd name="connsiteX128" fmla="*/ 1734746 w 4604946"/>
              <a:gd name="connsiteY128" fmla="*/ 3136900 h 4241800"/>
              <a:gd name="connsiteX129" fmla="*/ 1518846 w 4604946"/>
              <a:gd name="connsiteY129" fmla="*/ 3162300 h 4241800"/>
              <a:gd name="connsiteX130" fmla="*/ 1417246 w 4604946"/>
              <a:gd name="connsiteY130" fmla="*/ 3175000 h 4241800"/>
              <a:gd name="connsiteX131" fmla="*/ 1277546 w 4604946"/>
              <a:gd name="connsiteY131" fmla="*/ 3187700 h 4241800"/>
              <a:gd name="connsiteX132" fmla="*/ 1163246 w 4604946"/>
              <a:gd name="connsiteY132" fmla="*/ 3213100 h 4241800"/>
              <a:gd name="connsiteX133" fmla="*/ 934646 w 4604946"/>
              <a:gd name="connsiteY133" fmla="*/ 3251200 h 4241800"/>
              <a:gd name="connsiteX134" fmla="*/ 731446 w 4604946"/>
              <a:gd name="connsiteY134" fmla="*/ 3276600 h 4241800"/>
              <a:gd name="connsiteX135" fmla="*/ 299646 w 4604946"/>
              <a:gd name="connsiteY135" fmla="*/ 3289300 h 4241800"/>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233811 w 4335411"/>
              <a:gd name="connsiteY64" fmla="*/ 444500 h 4241800"/>
              <a:gd name="connsiteX65" fmla="*/ 4221111 w 4335411"/>
              <a:gd name="connsiteY65" fmla="*/ 406400 h 4241800"/>
              <a:gd name="connsiteX66" fmla="*/ 4208411 w 4335411"/>
              <a:gd name="connsiteY66" fmla="*/ 368300 h 4241800"/>
              <a:gd name="connsiteX67" fmla="*/ 4157611 w 4335411"/>
              <a:gd name="connsiteY67" fmla="*/ 330200 h 4241800"/>
              <a:gd name="connsiteX68" fmla="*/ 4119511 w 4335411"/>
              <a:gd name="connsiteY68" fmla="*/ 254000 h 4241800"/>
              <a:gd name="connsiteX69" fmla="*/ 4005211 w 4335411"/>
              <a:gd name="connsiteY69" fmla="*/ 190500 h 4241800"/>
              <a:gd name="connsiteX70" fmla="*/ 3979811 w 4335411"/>
              <a:gd name="connsiteY70" fmla="*/ 152400 h 4241800"/>
              <a:gd name="connsiteX71" fmla="*/ 3941711 w 4335411"/>
              <a:gd name="connsiteY71" fmla="*/ 0 h 4241800"/>
              <a:gd name="connsiteX72" fmla="*/ 17411 w 4335411"/>
              <a:gd name="connsiteY72" fmla="*/ 50800 h 4241800"/>
              <a:gd name="connsiteX73" fmla="*/ 42811 w 4335411"/>
              <a:gd name="connsiteY73" fmla="*/ 1244600 h 4241800"/>
              <a:gd name="connsiteX74" fmla="*/ 144411 w 4335411"/>
              <a:gd name="connsiteY74" fmla="*/ 1231900 h 4241800"/>
              <a:gd name="connsiteX75" fmla="*/ 195211 w 4335411"/>
              <a:gd name="connsiteY75" fmla="*/ 1219200 h 4241800"/>
              <a:gd name="connsiteX76" fmla="*/ 233311 w 4335411"/>
              <a:gd name="connsiteY76" fmla="*/ 1206500 h 4241800"/>
              <a:gd name="connsiteX77" fmla="*/ 627011 w 4335411"/>
              <a:gd name="connsiteY77" fmla="*/ 1168400 h 4241800"/>
              <a:gd name="connsiteX78" fmla="*/ 1300111 w 4335411"/>
              <a:gd name="connsiteY78" fmla="*/ 1181100 h 4241800"/>
              <a:gd name="connsiteX79" fmla="*/ 1439811 w 4335411"/>
              <a:gd name="connsiteY79" fmla="*/ 1193800 h 4241800"/>
              <a:gd name="connsiteX80" fmla="*/ 1744611 w 4335411"/>
              <a:gd name="connsiteY80" fmla="*/ 1219200 h 4241800"/>
              <a:gd name="connsiteX81" fmla="*/ 1846211 w 4335411"/>
              <a:gd name="connsiteY81" fmla="*/ 1244600 h 4241800"/>
              <a:gd name="connsiteX82" fmla="*/ 1935111 w 4335411"/>
              <a:gd name="connsiteY82" fmla="*/ 1257300 h 4241800"/>
              <a:gd name="connsiteX83" fmla="*/ 2011311 w 4335411"/>
              <a:gd name="connsiteY83" fmla="*/ 1282700 h 4241800"/>
              <a:gd name="connsiteX84" fmla="*/ 2100211 w 4335411"/>
              <a:gd name="connsiteY84" fmla="*/ 1295400 h 4241800"/>
              <a:gd name="connsiteX85" fmla="*/ 2163711 w 4335411"/>
              <a:gd name="connsiteY85" fmla="*/ 1308100 h 4241800"/>
              <a:gd name="connsiteX86" fmla="*/ 2278011 w 4335411"/>
              <a:gd name="connsiteY86" fmla="*/ 1320800 h 4241800"/>
              <a:gd name="connsiteX87" fmla="*/ 2379611 w 4335411"/>
              <a:gd name="connsiteY87" fmla="*/ 1358900 h 4241800"/>
              <a:gd name="connsiteX88" fmla="*/ 2481211 w 4335411"/>
              <a:gd name="connsiteY88" fmla="*/ 1384300 h 4241800"/>
              <a:gd name="connsiteX89" fmla="*/ 2570111 w 4335411"/>
              <a:gd name="connsiteY89" fmla="*/ 1422400 h 4241800"/>
              <a:gd name="connsiteX90" fmla="*/ 2671711 w 4335411"/>
              <a:gd name="connsiteY90" fmla="*/ 1435100 h 4241800"/>
              <a:gd name="connsiteX91" fmla="*/ 2747911 w 4335411"/>
              <a:gd name="connsiteY91" fmla="*/ 1447800 h 4241800"/>
              <a:gd name="connsiteX92" fmla="*/ 2786011 w 4335411"/>
              <a:gd name="connsiteY92" fmla="*/ 1473200 h 4241800"/>
              <a:gd name="connsiteX93" fmla="*/ 2849511 w 4335411"/>
              <a:gd name="connsiteY93" fmla="*/ 1498600 h 4241800"/>
              <a:gd name="connsiteX94" fmla="*/ 2887611 w 4335411"/>
              <a:gd name="connsiteY94" fmla="*/ 1536700 h 4241800"/>
              <a:gd name="connsiteX95" fmla="*/ 2963811 w 4335411"/>
              <a:gd name="connsiteY95" fmla="*/ 1562100 h 4241800"/>
              <a:gd name="connsiteX96" fmla="*/ 3001911 w 4335411"/>
              <a:gd name="connsiteY96" fmla="*/ 1600200 h 4241800"/>
              <a:gd name="connsiteX97" fmla="*/ 3052711 w 4335411"/>
              <a:gd name="connsiteY97" fmla="*/ 1676400 h 4241800"/>
              <a:gd name="connsiteX98" fmla="*/ 3128911 w 4335411"/>
              <a:gd name="connsiteY98" fmla="*/ 1752600 h 4241800"/>
              <a:gd name="connsiteX99" fmla="*/ 3167011 w 4335411"/>
              <a:gd name="connsiteY99" fmla="*/ 1828800 h 4241800"/>
              <a:gd name="connsiteX100" fmla="*/ 3192411 w 4335411"/>
              <a:gd name="connsiteY100" fmla="*/ 1943100 h 4241800"/>
              <a:gd name="connsiteX101" fmla="*/ 3179711 w 4335411"/>
              <a:gd name="connsiteY101" fmla="*/ 2184400 h 4241800"/>
              <a:gd name="connsiteX102" fmla="*/ 3154311 w 4335411"/>
              <a:gd name="connsiteY102" fmla="*/ 2260600 h 4241800"/>
              <a:gd name="connsiteX103" fmla="*/ 3141611 w 4335411"/>
              <a:gd name="connsiteY103" fmla="*/ 2298700 h 4241800"/>
              <a:gd name="connsiteX104" fmla="*/ 3116211 w 4335411"/>
              <a:gd name="connsiteY104" fmla="*/ 2336800 h 4241800"/>
              <a:gd name="connsiteX105" fmla="*/ 3090811 w 4335411"/>
              <a:gd name="connsiteY105" fmla="*/ 2387600 h 4241800"/>
              <a:gd name="connsiteX106" fmla="*/ 3078111 w 4335411"/>
              <a:gd name="connsiteY106" fmla="*/ 2438400 h 4241800"/>
              <a:gd name="connsiteX107" fmla="*/ 3040011 w 4335411"/>
              <a:gd name="connsiteY107" fmla="*/ 2463800 h 4241800"/>
              <a:gd name="connsiteX108" fmla="*/ 3001911 w 4335411"/>
              <a:gd name="connsiteY108" fmla="*/ 2514600 h 4241800"/>
              <a:gd name="connsiteX109" fmla="*/ 2925711 w 4335411"/>
              <a:gd name="connsiteY109" fmla="*/ 2565400 h 4241800"/>
              <a:gd name="connsiteX110" fmla="*/ 2887611 w 4335411"/>
              <a:gd name="connsiteY110" fmla="*/ 2590800 h 4241800"/>
              <a:gd name="connsiteX111" fmla="*/ 2849511 w 4335411"/>
              <a:gd name="connsiteY111" fmla="*/ 2628900 h 4241800"/>
              <a:gd name="connsiteX112" fmla="*/ 2811411 w 4335411"/>
              <a:gd name="connsiteY112" fmla="*/ 2641600 h 4241800"/>
              <a:gd name="connsiteX113" fmla="*/ 2747911 w 4335411"/>
              <a:gd name="connsiteY113" fmla="*/ 2679700 h 4241800"/>
              <a:gd name="connsiteX114" fmla="*/ 2671711 w 4335411"/>
              <a:gd name="connsiteY114" fmla="*/ 2730500 h 4241800"/>
              <a:gd name="connsiteX115" fmla="*/ 2633611 w 4335411"/>
              <a:gd name="connsiteY115" fmla="*/ 2768600 h 4241800"/>
              <a:gd name="connsiteX116" fmla="*/ 2595511 w 4335411"/>
              <a:gd name="connsiteY116" fmla="*/ 2781300 h 4241800"/>
              <a:gd name="connsiteX117" fmla="*/ 2519311 w 4335411"/>
              <a:gd name="connsiteY117" fmla="*/ 2844800 h 4241800"/>
              <a:gd name="connsiteX118" fmla="*/ 2455811 w 4335411"/>
              <a:gd name="connsiteY118" fmla="*/ 2857500 h 4241800"/>
              <a:gd name="connsiteX119" fmla="*/ 2366911 w 4335411"/>
              <a:gd name="connsiteY119" fmla="*/ 2921000 h 4241800"/>
              <a:gd name="connsiteX120" fmla="*/ 2328811 w 4335411"/>
              <a:gd name="connsiteY120" fmla="*/ 2933700 h 4241800"/>
              <a:gd name="connsiteX121" fmla="*/ 2265311 w 4335411"/>
              <a:gd name="connsiteY121" fmla="*/ 2959100 h 4241800"/>
              <a:gd name="connsiteX122" fmla="*/ 2227211 w 4335411"/>
              <a:gd name="connsiteY122" fmla="*/ 2984500 h 4241800"/>
              <a:gd name="connsiteX123" fmla="*/ 2087511 w 4335411"/>
              <a:gd name="connsiteY123" fmla="*/ 3009900 h 4241800"/>
              <a:gd name="connsiteX124" fmla="*/ 1985911 w 4335411"/>
              <a:gd name="connsiteY124" fmla="*/ 3048000 h 4241800"/>
              <a:gd name="connsiteX125" fmla="*/ 1858911 w 4335411"/>
              <a:gd name="connsiteY125" fmla="*/ 3086100 h 4241800"/>
              <a:gd name="connsiteX126" fmla="*/ 1820811 w 4335411"/>
              <a:gd name="connsiteY126" fmla="*/ 3098800 h 4241800"/>
              <a:gd name="connsiteX127" fmla="*/ 1731911 w 4335411"/>
              <a:gd name="connsiteY127" fmla="*/ 3111500 h 4241800"/>
              <a:gd name="connsiteX128" fmla="*/ 1465211 w 4335411"/>
              <a:gd name="connsiteY128" fmla="*/ 3136900 h 4241800"/>
              <a:gd name="connsiteX129" fmla="*/ 1249311 w 4335411"/>
              <a:gd name="connsiteY129" fmla="*/ 3162300 h 4241800"/>
              <a:gd name="connsiteX130" fmla="*/ 1147711 w 4335411"/>
              <a:gd name="connsiteY130" fmla="*/ 3175000 h 4241800"/>
              <a:gd name="connsiteX131" fmla="*/ 1008011 w 4335411"/>
              <a:gd name="connsiteY131" fmla="*/ 3187700 h 4241800"/>
              <a:gd name="connsiteX132" fmla="*/ 893711 w 4335411"/>
              <a:gd name="connsiteY132" fmla="*/ 3213100 h 4241800"/>
              <a:gd name="connsiteX133" fmla="*/ 665111 w 4335411"/>
              <a:gd name="connsiteY133" fmla="*/ 3251200 h 4241800"/>
              <a:gd name="connsiteX134" fmla="*/ 461911 w 4335411"/>
              <a:gd name="connsiteY134" fmla="*/ 3276600 h 4241800"/>
              <a:gd name="connsiteX135" fmla="*/ 30111 w 4335411"/>
              <a:gd name="connsiteY135" fmla="*/ 3289300 h 4241800"/>
              <a:gd name="connsiteX0" fmla="*/ 30111 w 4335411"/>
              <a:gd name="connsiteY0" fmla="*/ 3294797 h 4247297"/>
              <a:gd name="connsiteX1" fmla="*/ 42811 w 4335411"/>
              <a:gd name="connsiteY1" fmla="*/ 3929797 h 4247297"/>
              <a:gd name="connsiteX2" fmla="*/ 68211 w 4335411"/>
              <a:gd name="connsiteY2" fmla="*/ 4069497 h 4247297"/>
              <a:gd name="connsiteX3" fmla="*/ 119011 w 4335411"/>
              <a:gd name="connsiteY3" fmla="*/ 4247297 h 4247297"/>
              <a:gd name="connsiteX4" fmla="*/ 195211 w 4335411"/>
              <a:gd name="connsiteY4" fmla="*/ 4234597 h 4247297"/>
              <a:gd name="connsiteX5" fmla="*/ 271411 w 4335411"/>
              <a:gd name="connsiteY5" fmla="*/ 4209197 h 4247297"/>
              <a:gd name="connsiteX6" fmla="*/ 512711 w 4335411"/>
              <a:gd name="connsiteY6" fmla="*/ 4183797 h 4247297"/>
              <a:gd name="connsiteX7" fmla="*/ 652411 w 4335411"/>
              <a:gd name="connsiteY7" fmla="*/ 4158397 h 4247297"/>
              <a:gd name="connsiteX8" fmla="*/ 830211 w 4335411"/>
              <a:gd name="connsiteY8" fmla="*/ 4145697 h 4247297"/>
              <a:gd name="connsiteX9" fmla="*/ 868311 w 4335411"/>
              <a:gd name="connsiteY9" fmla="*/ 4120297 h 4247297"/>
              <a:gd name="connsiteX10" fmla="*/ 1084211 w 4335411"/>
              <a:gd name="connsiteY10" fmla="*/ 4107597 h 4247297"/>
              <a:gd name="connsiteX11" fmla="*/ 1795411 w 4335411"/>
              <a:gd name="connsiteY11" fmla="*/ 4082197 h 4247297"/>
              <a:gd name="connsiteX12" fmla="*/ 2125611 w 4335411"/>
              <a:gd name="connsiteY12" fmla="*/ 4031397 h 4247297"/>
              <a:gd name="connsiteX13" fmla="*/ 2163711 w 4335411"/>
              <a:gd name="connsiteY13" fmla="*/ 4018697 h 4247297"/>
              <a:gd name="connsiteX14" fmla="*/ 2227211 w 4335411"/>
              <a:gd name="connsiteY14" fmla="*/ 4005997 h 4247297"/>
              <a:gd name="connsiteX15" fmla="*/ 2379611 w 4335411"/>
              <a:gd name="connsiteY15" fmla="*/ 3980597 h 4247297"/>
              <a:gd name="connsiteX16" fmla="*/ 2443111 w 4335411"/>
              <a:gd name="connsiteY16" fmla="*/ 3942497 h 4247297"/>
              <a:gd name="connsiteX17" fmla="*/ 2481211 w 4335411"/>
              <a:gd name="connsiteY17" fmla="*/ 3917097 h 4247297"/>
              <a:gd name="connsiteX18" fmla="*/ 2519311 w 4335411"/>
              <a:gd name="connsiteY18" fmla="*/ 3904397 h 4247297"/>
              <a:gd name="connsiteX19" fmla="*/ 2557411 w 4335411"/>
              <a:gd name="connsiteY19" fmla="*/ 3866297 h 4247297"/>
              <a:gd name="connsiteX20" fmla="*/ 2595511 w 4335411"/>
              <a:gd name="connsiteY20" fmla="*/ 3853597 h 4247297"/>
              <a:gd name="connsiteX21" fmla="*/ 2633611 w 4335411"/>
              <a:gd name="connsiteY21" fmla="*/ 3828197 h 4247297"/>
              <a:gd name="connsiteX22" fmla="*/ 2697111 w 4335411"/>
              <a:gd name="connsiteY22" fmla="*/ 3764697 h 4247297"/>
              <a:gd name="connsiteX23" fmla="*/ 2798711 w 4335411"/>
              <a:gd name="connsiteY23" fmla="*/ 3663097 h 4247297"/>
              <a:gd name="connsiteX24" fmla="*/ 2849511 w 4335411"/>
              <a:gd name="connsiteY24" fmla="*/ 3612297 h 4247297"/>
              <a:gd name="connsiteX25" fmla="*/ 2938411 w 4335411"/>
              <a:gd name="connsiteY25" fmla="*/ 3510697 h 4247297"/>
              <a:gd name="connsiteX26" fmla="*/ 2976511 w 4335411"/>
              <a:gd name="connsiteY26" fmla="*/ 3447197 h 4247297"/>
              <a:gd name="connsiteX27" fmla="*/ 3065411 w 4335411"/>
              <a:gd name="connsiteY27" fmla="*/ 3345597 h 4247297"/>
              <a:gd name="connsiteX28" fmla="*/ 3078111 w 4335411"/>
              <a:gd name="connsiteY28" fmla="*/ 3307497 h 4247297"/>
              <a:gd name="connsiteX29" fmla="*/ 3141611 w 4335411"/>
              <a:gd name="connsiteY29" fmla="*/ 3218597 h 4247297"/>
              <a:gd name="connsiteX30" fmla="*/ 3179711 w 4335411"/>
              <a:gd name="connsiteY30" fmla="*/ 3155097 h 4247297"/>
              <a:gd name="connsiteX31" fmla="*/ 3230511 w 4335411"/>
              <a:gd name="connsiteY31" fmla="*/ 3053497 h 4247297"/>
              <a:gd name="connsiteX32" fmla="*/ 3281311 w 4335411"/>
              <a:gd name="connsiteY32" fmla="*/ 2964597 h 4247297"/>
              <a:gd name="connsiteX33" fmla="*/ 3306711 w 4335411"/>
              <a:gd name="connsiteY33" fmla="*/ 2913797 h 4247297"/>
              <a:gd name="connsiteX34" fmla="*/ 3332111 w 4335411"/>
              <a:gd name="connsiteY34" fmla="*/ 2850297 h 4247297"/>
              <a:gd name="connsiteX35" fmla="*/ 3357511 w 4335411"/>
              <a:gd name="connsiteY35" fmla="*/ 2812197 h 4247297"/>
              <a:gd name="connsiteX36" fmla="*/ 3370211 w 4335411"/>
              <a:gd name="connsiteY36" fmla="*/ 2774097 h 4247297"/>
              <a:gd name="connsiteX37" fmla="*/ 3408311 w 4335411"/>
              <a:gd name="connsiteY37" fmla="*/ 2723297 h 4247297"/>
              <a:gd name="connsiteX38" fmla="*/ 3471811 w 4335411"/>
              <a:gd name="connsiteY38" fmla="*/ 2621697 h 4247297"/>
              <a:gd name="connsiteX39" fmla="*/ 3497211 w 4335411"/>
              <a:gd name="connsiteY39" fmla="*/ 2558197 h 4247297"/>
              <a:gd name="connsiteX40" fmla="*/ 3509911 w 4335411"/>
              <a:gd name="connsiteY40" fmla="*/ 2520097 h 4247297"/>
              <a:gd name="connsiteX41" fmla="*/ 3535311 w 4335411"/>
              <a:gd name="connsiteY41" fmla="*/ 2481997 h 4247297"/>
              <a:gd name="connsiteX42" fmla="*/ 3548011 w 4335411"/>
              <a:gd name="connsiteY42" fmla="*/ 2443897 h 4247297"/>
              <a:gd name="connsiteX43" fmla="*/ 3573411 w 4335411"/>
              <a:gd name="connsiteY43" fmla="*/ 2380397 h 4247297"/>
              <a:gd name="connsiteX44" fmla="*/ 3586111 w 4335411"/>
              <a:gd name="connsiteY44" fmla="*/ 2316897 h 4247297"/>
              <a:gd name="connsiteX45" fmla="*/ 3649611 w 4335411"/>
              <a:gd name="connsiteY45" fmla="*/ 2202597 h 4247297"/>
              <a:gd name="connsiteX46" fmla="*/ 3687711 w 4335411"/>
              <a:gd name="connsiteY46" fmla="*/ 2100997 h 4247297"/>
              <a:gd name="connsiteX47" fmla="*/ 3725811 w 4335411"/>
              <a:gd name="connsiteY47" fmla="*/ 2050197 h 4247297"/>
              <a:gd name="connsiteX48" fmla="*/ 3789311 w 4335411"/>
              <a:gd name="connsiteY48" fmla="*/ 1935897 h 4247297"/>
              <a:gd name="connsiteX49" fmla="*/ 3802011 w 4335411"/>
              <a:gd name="connsiteY49" fmla="*/ 1897797 h 4247297"/>
              <a:gd name="connsiteX50" fmla="*/ 3878211 w 4335411"/>
              <a:gd name="connsiteY50" fmla="*/ 1834297 h 4247297"/>
              <a:gd name="connsiteX51" fmla="*/ 3941711 w 4335411"/>
              <a:gd name="connsiteY51" fmla="*/ 1783497 h 4247297"/>
              <a:gd name="connsiteX52" fmla="*/ 3992511 w 4335411"/>
              <a:gd name="connsiteY52" fmla="*/ 1719997 h 4247297"/>
              <a:gd name="connsiteX53" fmla="*/ 4157611 w 4335411"/>
              <a:gd name="connsiteY53" fmla="*/ 1592997 h 4247297"/>
              <a:gd name="connsiteX54" fmla="*/ 4195711 w 4335411"/>
              <a:gd name="connsiteY54" fmla="*/ 1529497 h 4247297"/>
              <a:gd name="connsiteX55" fmla="*/ 4233811 w 4335411"/>
              <a:gd name="connsiteY55" fmla="*/ 1504097 h 4247297"/>
              <a:gd name="connsiteX56" fmla="*/ 4246511 w 4335411"/>
              <a:gd name="connsiteY56" fmla="*/ 1465997 h 4247297"/>
              <a:gd name="connsiteX57" fmla="*/ 4284611 w 4335411"/>
              <a:gd name="connsiteY57" fmla="*/ 1427897 h 4247297"/>
              <a:gd name="connsiteX58" fmla="*/ 4310011 w 4335411"/>
              <a:gd name="connsiteY58" fmla="*/ 1351697 h 4247297"/>
              <a:gd name="connsiteX59" fmla="*/ 4322711 w 4335411"/>
              <a:gd name="connsiteY59" fmla="*/ 1313597 h 4247297"/>
              <a:gd name="connsiteX60" fmla="*/ 4335411 w 4335411"/>
              <a:gd name="connsiteY60" fmla="*/ 1262797 h 4247297"/>
              <a:gd name="connsiteX61" fmla="*/ 4322711 w 4335411"/>
              <a:gd name="connsiteY61" fmla="*/ 805597 h 4247297"/>
              <a:gd name="connsiteX62" fmla="*/ 4297311 w 4335411"/>
              <a:gd name="connsiteY62" fmla="*/ 678597 h 4247297"/>
              <a:gd name="connsiteX63" fmla="*/ 4271911 w 4335411"/>
              <a:gd name="connsiteY63" fmla="*/ 627797 h 4247297"/>
              <a:gd name="connsiteX64" fmla="*/ 4233811 w 4335411"/>
              <a:gd name="connsiteY64" fmla="*/ 449997 h 4247297"/>
              <a:gd name="connsiteX65" fmla="*/ 4221111 w 4335411"/>
              <a:gd name="connsiteY65" fmla="*/ 411897 h 4247297"/>
              <a:gd name="connsiteX66" fmla="*/ 4208411 w 4335411"/>
              <a:gd name="connsiteY66" fmla="*/ 373797 h 4247297"/>
              <a:gd name="connsiteX67" fmla="*/ 4157611 w 4335411"/>
              <a:gd name="connsiteY67" fmla="*/ 335697 h 4247297"/>
              <a:gd name="connsiteX68" fmla="*/ 4119511 w 4335411"/>
              <a:gd name="connsiteY68" fmla="*/ 259497 h 4247297"/>
              <a:gd name="connsiteX69" fmla="*/ 4005211 w 4335411"/>
              <a:gd name="connsiteY69" fmla="*/ 195997 h 4247297"/>
              <a:gd name="connsiteX70" fmla="*/ 3941711 w 4335411"/>
              <a:gd name="connsiteY70" fmla="*/ 5497 h 4247297"/>
              <a:gd name="connsiteX71" fmla="*/ 17411 w 4335411"/>
              <a:gd name="connsiteY71" fmla="*/ 56297 h 4247297"/>
              <a:gd name="connsiteX72" fmla="*/ 42811 w 4335411"/>
              <a:gd name="connsiteY72" fmla="*/ 1250097 h 4247297"/>
              <a:gd name="connsiteX73" fmla="*/ 144411 w 4335411"/>
              <a:gd name="connsiteY73" fmla="*/ 1237397 h 4247297"/>
              <a:gd name="connsiteX74" fmla="*/ 195211 w 4335411"/>
              <a:gd name="connsiteY74" fmla="*/ 1224697 h 4247297"/>
              <a:gd name="connsiteX75" fmla="*/ 233311 w 4335411"/>
              <a:gd name="connsiteY75" fmla="*/ 1211997 h 4247297"/>
              <a:gd name="connsiteX76" fmla="*/ 627011 w 4335411"/>
              <a:gd name="connsiteY76" fmla="*/ 1173897 h 4247297"/>
              <a:gd name="connsiteX77" fmla="*/ 1300111 w 4335411"/>
              <a:gd name="connsiteY77" fmla="*/ 1186597 h 4247297"/>
              <a:gd name="connsiteX78" fmla="*/ 1439811 w 4335411"/>
              <a:gd name="connsiteY78" fmla="*/ 1199297 h 4247297"/>
              <a:gd name="connsiteX79" fmla="*/ 1744611 w 4335411"/>
              <a:gd name="connsiteY79" fmla="*/ 1224697 h 4247297"/>
              <a:gd name="connsiteX80" fmla="*/ 1846211 w 4335411"/>
              <a:gd name="connsiteY80" fmla="*/ 1250097 h 4247297"/>
              <a:gd name="connsiteX81" fmla="*/ 1935111 w 4335411"/>
              <a:gd name="connsiteY81" fmla="*/ 1262797 h 4247297"/>
              <a:gd name="connsiteX82" fmla="*/ 2011311 w 4335411"/>
              <a:gd name="connsiteY82" fmla="*/ 1288197 h 4247297"/>
              <a:gd name="connsiteX83" fmla="*/ 2100211 w 4335411"/>
              <a:gd name="connsiteY83" fmla="*/ 1300897 h 4247297"/>
              <a:gd name="connsiteX84" fmla="*/ 2163711 w 4335411"/>
              <a:gd name="connsiteY84" fmla="*/ 1313597 h 4247297"/>
              <a:gd name="connsiteX85" fmla="*/ 2278011 w 4335411"/>
              <a:gd name="connsiteY85" fmla="*/ 1326297 h 4247297"/>
              <a:gd name="connsiteX86" fmla="*/ 2379611 w 4335411"/>
              <a:gd name="connsiteY86" fmla="*/ 1364397 h 4247297"/>
              <a:gd name="connsiteX87" fmla="*/ 2481211 w 4335411"/>
              <a:gd name="connsiteY87" fmla="*/ 1389797 h 4247297"/>
              <a:gd name="connsiteX88" fmla="*/ 2570111 w 4335411"/>
              <a:gd name="connsiteY88" fmla="*/ 1427897 h 4247297"/>
              <a:gd name="connsiteX89" fmla="*/ 2671711 w 4335411"/>
              <a:gd name="connsiteY89" fmla="*/ 1440597 h 4247297"/>
              <a:gd name="connsiteX90" fmla="*/ 2747911 w 4335411"/>
              <a:gd name="connsiteY90" fmla="*/ 1453297 h 4247297"/>
              <a:gd name="connsiteX91" fmla="*/ 2786011 w 4335411"/>
              <a:gd name="connsiteY91" fmla="*/ 1478697 h 4247297"/>
              <a:gd name="connsiteX92" fmla="*/ 2849511 w 4335411"/>
              <a:gd name="connsiteY92" fmla="*/ 1504097 h 4247297"/>
              <a:gd name="connsiteX93" fmla="*/ 2887611 w 4335411"/>
              <a:gd name="connsiteY93" fmla="*/ 1542197 h 4247297"/>
              <a:gd name="connsiteX94" fmla="*/ 2963811 w 4335411"/>
              <a:gd name="connsiteY94" fmla="*/ 1567597 h 4247297"/>
              <a:gd name="connsiteX95" fmla="*/ 3001911 w 4335411"/>
              <a:gd name="connsiteY95" fmla="*/ 1605697 h 4247297"/>
              <a:gd name="connsiteX96" fmla="*/ 3052711 w 4335411"/>
              <a:gd name="connsiteY96" fmla="*/ 1681897 h 4247297"/>
              <a:gd name="connsiteX97" fmla="*/ 3128911 w 4335411"/>
              <a:gd name="connsiteY97" fmla="*/ 1758097 h 4247297"/>
              <a:gd name="connsiteX98" fmla="*/ 3167011 w 4335411"/>
              <a:gd name="connsiteY98" fmla="*/ 1834297 h 4247297"/>
              <a:gd name="connsiteX99" fmla="*/ 3192411 w 4335411"/>
              <a:gd name="connsiteY99" fmla="*/ 1948597 h 4247297"/>
              <a:gd name="connsiteX100" fmla="*/ 3179711 w 4335411"/>
              <a:gd name="connsiteY100" fmla="*/ 2189897 h 4247297"/>
              <a:gd name="connsiteX101" fmla="*/ 3154311 w 4335411"/>
              <a:gd name="connsiteY101" fmla="*/ 2266097 h 4247297"/>
              <a:gd name="connsiteX102" fmla="*/ 3141611 w 4335411"/>
              <a:gd name="connsiteY102" fmla="*/ 2304197 h 4247297"/>
              <a:gd name="connsiteX103" fmla="*/ 3116211 w 4335411"/>
              <a:gd name="connsiteY103" fmla="*/ 2342297 h 4247297"/>
              <a:gd name="connsiteX104" fmla="*/ 3090811 w 4335411"/>
              <a:gd name="connsiteY104" fmla="*/ 2393097 h 4247297"/>
              <a:gd name="connsiteX105" fmla="*/ 3078111 w 4335411"/>
              <a:gd name="connsiteY105" fmla="*/ 2443897 h 4247297"/>
              <a:gd name="connsiteX106" fmla="*/ 3040011 w 4335411"/>
              <a:gd name="connsiteY106" fmla="*/ 2469297 h 4247297"/>
              <a:gd name="connsiteX107" fmla="*/ 3001911 w 4335411"/>
              <a:gd name="connsiteY107" fmla="*/ 2520097 h 4247297"/>
              <a:gd name="connsiteX108" fmla="*/ 2925711 w 4335411"/>
              <a:gd name="connsiteY108" fmla="*/ 2570897 h 4247297"/>
              <a:gd name="connsiteX109" fmla="*/ 2887611 w 4335411"/>
              <a:gd name="connsiteY109" fmla="*/ 2596297 h 4247297"/>
              <a:gd name="connsiteX110" fmla="*/ 2849511 w 4335411"/>
              <a:gd name="connsiteY110" fmla="*/ 2634397 h 4247297"/>
              <a:gd name="connsiteX111" fmla="*/ 2811411 w 4335411"/>
              <a:gd name="connsiteY111" fmla="*/ 2647097 h 4247297"/>
              <a:gd name="connsiteX112" fmla="*/ 2747911 w 4335411"/>
              <a:gd name="connsiteY112" fmla="*/ 2685197 h 4247297"/>
              <a:gd name="connsiteX113" fmla="*/ 2671711 w 4335411"/>
              <a:gd name="connsiteY113" fmla="*/ 2735997 h 4247297"/>
              <a:gd name="connsiteX114" fmla="*/ 2633611 w 4335411"/>
              <a:gd name="connsiteY114" fmla="*/ 2774097 h 4247297"/>
              <a:gd name="connsiteX115" fmla="*/ 2595511 w 4335411"/>
              <a:gd name="connsiteY115" fmla="*/ 2786797 h 4247297"/>
              <a:gd name="connsiteX116" fmla="*/ 2519311 w 4335411"/>
              <a:gd name="connsiteY116" fmla="*/ 2850297 h 4247297"/>
              <a:gd name="connsiteX117" fmla="*/ 2455811 w 4335411"/>
              <a:gd name="connsiteY117" fmla="*/ 2862997 h 4247297"/>
              <a:gd name="connsiteX118" fmla="*/ 2366911 w 4335411"/>
              <a:gd name="connsiteY118" fmla="*/ 2926497 h 4247297"/>
              <a:gd name="connsiteX119" fmla="*/ 2328811 w 4335411"/>
              <a:gd name="connsiteY119" fmla="*/ 2939197 h 4247297"/>
              <a:gd name="connsiteX120" fmla="*/ 2265311 w 4335411"/>
              <a:gd name="connsiteY120" fmla="*/ 2964597 h 4247297"/>
              <a:gd name="connsiteX121" fmla="*/ 2227211 w 4335411"/>
              <a:gd name="connsiteY121" fmla="*/ 2989997 h 4247297"/>
              <a:gd name="connsiteX122" fmla="*/ 2087511 w 4335411"/>
              <a:gd name="connsiteY122" fmla="*/ 3015397 h 4247297"/>
              <a:gd name="connsiteX123" fmla="*/ 1985911 w 4335411"/>
              <a:gd name="connsiteY123" fmla="*/ 3053497 h 4247297"/>
              <a:gd name="connsiteX124" fmla="*/ 1858911 w 4335411"/>
              <a:gd name="connsiteY124" fmla="*/ 3091597 h 4247297"/>
              <a:gd name="connsiteX125" fmla="*/ 1820811 w 4335411"/>
              <a:gd name="connsiteY125" fmla="*/ 3104297 h 4247297"/>
              <a:gd name="connsiteX126" fmla="*/ 1731911 w 4335411"/>
              <a:gd name="connsiteY126" fmla="*/ 3116997 h 4247297"/>
              <a:gd name="connsiteX127" fmla="*/ 1465211 w 4335411"/>
              <a:gd name="connsiteY127" fmla="*/ 3142397 h 4247297"/>
              <a:gd name="connsiteX128" fmla="*/ 1249311 w 4335411"/>
              <a:gd name="connsiteY128" fmla="*/ 3167797 h 4247297"/>
              <a:gd name="connsiteX129" fmla="*/ 1147711 w 4335411"/>
              <a:gd name="connsiteY129" fmla="*/ 3180497 h 4247297"/>
              <a:gd name="connsiteX130" fmla="*/ 1008011 w 4335411"/>
              <a:gd name="connsiteY130" fmla="*/ 3193197 h 4247297"/>
              <a:gd name="connsiteX131" fmla="*/ 893711 w 4335411"/>
              <a:gd name="connsiteY131" fmla="*/ 3218597 h 4247297"/>
              <a:gd name="connsiteX132" fmla="*/ 665111 w 4335411"/>
              <a:gd name="connsiteY132" fmla="*/ 3256697 h 4247297"/>
              <a:gd name="connsiteX133" fmla="*/ 461911 w 4335411"/>
              <a:gd name="connsiteY133" fmla="*/ 3282097 h 4247297"/>
              <a:gd name="connsiteX134" fmla="*/ 30111 w 4335411"/>
              <a:gd name="connsiteY134" fmla="*/ 3294797 h 4247297"/>
              <a:gd name="connsiteX0" fmla="*/ 30111 w 4335411"/>
              <a:gd name="connsiteY0" fmla="*/ 3298652 h 4251152"/>
              <a:gd name="connsiteX1" fmla="*/ 42811 w 4335411"/>
              <a:gd name="connsiteY1" fmla="*/ 3933652 h 4251152"/>
              <a:gd name="connsiteX2" fmla="*/ 68211 w 4335411"/>
              <a:gd name="connsiteY2" fmla="*/ 4073352 h 4251152"/>
              <a:gd name="connsiteX3" fmla="*/ 119011 w 4335411"/>
              <a:gd name="connsiteY3" fmla="*/ 4251152 h 4251152"/>
              <a:gd name="connsiteX4" fmla="*/ 195211 w 4335411"/>
              <a:gd name="connsiteY4" fmla="*/ 4238452 h 4251152"/>
              <a:gd name="connsiteX5" fmla="*/ 271411 w 4335411"/>
              <a:gd name="connsiteY5" fmla="*/ 4213052 h 4251152"/>
              <a:gd name="connsiteX6" fmla="*/ 512711 w 4335411"/>
              <a:gd name="connsiteY6" fmla="*/ 4187652 h 4251152"/>
              <a:gd name="connsiteX7" fmla="*/ 652411 w 4335411"/>
              <a:gd name="connsiteY7" fmla="*/ 4162252 h 4251152"/>
              <a:gd name="connsiteX8" fmla="*/ 830211 w 4335411"/>
              <a:gd name="connsiteY8" fmla="*/ 4149552 h 4251152"/>
              <a:gd name="connsiteX9" fmla="*/ 868311 w 4335411"/>
              <a:gd name="connsiteY9" fmla="*/ 4124152 h 4251152"/>
              <a:gd name="connsiteX10" fmla="*/ 1084211 w 4335411"/>
              <a:gd name="connsiteY10" fmla="*/ 4111452 h 4251152"/>
              <a:gd name="connsiteX11" fmla="*/ 1795411 w 4335411"/>
              <a:gd name="connsiteY11" fmla="*/ 4086052 h 4251152"/>
              <a:gd name="connsiteX12" fmla="*/ 2125611 w 4335411"/>
              <a:gd name="connsiteY12" fmla="*/ 4035252 h 4251152"/>
              <a:gd name="connsiteX13" fmla="*/ 2163711 w 4335411"/>
              <a:gd name="connsiteY13" fmla="*/ 4022552 h 4251152"/>
              <a:gd name="connsiteX14" fmla="*/ 2227211 w 4335411"/>
              <a:gd name="connsiteY14" fmla="*/ 4009852 h 4251152"/>
              <a:gd name="connsiteX15" fmla="*/ 2379611 w 4335411"/>
              <a:gd name="connsiteY15" fmla="*/ 3984452 h 4251152"/>
              <a:gd name="connsiteX16" fmla="*/ 2443111 w 4335411"/>
              <a:gd name="connsiteY16" fmla="*/ 3946352 h 4251152"/>
              <a:gd name="connsiteX17" fmla="*/ 2481211 w 4335411"/>
              <a:gd name="connsiteY17" fmla="*/ 3920952 h 4251152"/>
              <a:gd name="connsiteX18" fmla="*/ 2519311 w 4335411"/>
              <a:gd name="connsiteY18" fmla="*/ 3908252 h 4251152"/>
              <a:gd name="connsiteX19" fmla="*/ 2557411 w 4335411"/>
              <a:gd name="connsiteY19" fmla="*/ 3870152 h 4251152"/>
              <a:gd name="connsiteX20" fmla="*/ 2595511 w 4335411"/>
              <a:gd name="connsiteY20" fmla="*/ 3857452 h 4251152"/>
              <a:gd name="connsiteX21" fmla="*/ 2633611 w 4335411"/>
              <a:gd name="connsiteY21" fmla="*/ 3832052 h 4251152"/>
              <a:gd name="connsiteX22" fmla="*/ 2697111 w 4335411"/>
              <a:gd name="connsiteY22" fmla="*/ 3768552 h 4251152"/>
              <a:gd name="connsiteX23" fmla="*/ 2798711 w 4335411"/>
              <a:gd name="connsiteY23" fmla="*/ 3666952 h 4251152"/>
              <a:gd name="connsiteX24" fmla="*/ 2849511 w 4335411"/>
              <a:gd name="connsiteY24" fmla="*/ 3616152 h 4251152"/>
              <a:gd name="connsiteX25" fmla="*/ 2938411 w 4335411"/>
              <a:gd name="connsiteY25" fmla="*/ 3514552 h 4251152"/>
              <a:gd name="connsiteX26" fmla="*/ 2976511 w 4335411"/>
              <a:gd name="connsiteY26" fmla="*/ 3451052 h 4251152"/>
              <a:gd name="connsiteX27" fmla="*/ 3065411 w 4335411"/>
              <a:gd name="connsiteY27" fmla="*/ 3349452 h 4251152"/>
              <a:gd name="connsiteX28" fmla="*/ 3078111 w 4335411"/>
              <a:gd name="connsiteY28" fmla="*/ 3311352 h 4251152"/>
              <a:gd name="connsiteX29" fmla="*/ 3141611 w 4335411"/>
              <a:gd name="connsiteY29" fmla="*/ 3222452 h 4251152"/>
              <a:gd name="connsiteX30" fmla="*/ 3179711 w 4335411"/>
              <a:gd name="connsiteY30" fmla="*/ 3158952 h 4251152"/>
              <a:gd name="connsiteX31" fmla="*/ 3230511 w 4335411"/>
              <a:gd name="connsiteY31" fmla="*/ 3057352 h 4251152"/>
              <a:gd name="connsiteX32" fmla="*/ 3281311 w 4335411"/>
              <a:gd name="connsiteY32" fmla="*/ 2968452 h 4251152"/>
              <a:gd name="connsiteX33" fmla="*/ 3306711 w 4335411"/>
              <a:gd name="connsiteY33" fmla="*/ 2917652 h 4251152"/>
              <a:gd name="connsiteX34" fmla="*/ 3332111 w 4335411"/>
              <a:gd name="connsiteY34" fmla="*/ 2854152 h 4251152"/>
              <a:gd name="connsiteX35" fmla="*/ 3357511 w 4335411"/>
              <a:gd name="connsiteY35" fmla="*/ 2816052 h 4251152"/>
              <a:gd name="connsiteX36" fmla="*/ 3370211 w 4335411"/>
              <a:gd name="connsiteY36" fmla="*/ 2777952 h 4251152"/>
              <a:gd name="connsiteX37" fmla="*/ 3408311 w 4335411"/>
              <a:gd name="connsiteY37" fmla="*/ 2727152 h 4251152"/>
              <a:gd name="connsiteX38" fmla="*/ 3471811 w 4335411"/>
              <a:gd name="connsiteY38" fmla="*/ 2625552 h 4251152"/>
              <a:gd name="connsiteX39" fmla="*/ 3497211 w 4335411"/>
              <a:gd name="connsiteY39" fmla="*/ 2562052 h 4251152"/>
              <a:gd name="connsiteX40" fmla="*/ 3509911 w 4335411"/>
              <a:gd name="connsiteY40" fmla="*/ 2523952 h 4251152"/>
              <a:gd name="connsiteX41" fmla="*/ 3535311 w 4335411"/>
              <a:gd name="connsiteY41" fmla="*/ 2485852 h 4251152"/>
              <a:gd name="connsiteX42" fmla="*/ 3548011 w 4335411"/>
              <a:gd name="connsiteY42" fmla="*/ 2447752 h 4251152"/>
              <a:gd name="connsiteX43" fmla="*/ 3573411 w 4335411"/>
              <a:gd name="connsiteY43" fmla="*/ 2384252 h 4251152"/>
              <a:gd name="connsiteX44" fmla="*/ 3586111 w 4335411"/>
              <a:gd name="connsiteY44" fmla="*/ 2320752 h 4251152"/>
              <a:gd name="connsiteX45" fmla="*/ 3649611 w 4335411"/>
              <a:gd name="connsiteY45" fmla="*/ 2206452 h 4251152"/>
              <a:gd name="connsiteX46" fmla="*/ 3687711 w 4335411"/>
              <a:gd name="connsiteY46" fmla="*/ 2104852 h 4251152"/>
              <a:gd name="connsiteX47" fmla="*/ 3725811 w 4335411"/>
              <a:gd name="connsiteY47" fmla="*/ 2054052 h 4251152"/>
              <a:gd name="connsiteX48" fmla="*/ 3789311 w 4335411"/>
              <a:gd name="connsiteY48" fmla="*/ 1939752 h 4251152"/>
              <a:gd name="connsiteX49" fmla="*/ 3802011 w 4335411"/>
              <a:gd name="connsiteY49" fmla="*/ 1901652 h 4251152"/>
              <a:gd name="connsiteX50" fmla="*/ 3878211 w 4335411"/>
              <a:gd name="connsiteY50" fmla="*/ 1838152 h 4251152"/>
              <a:gd name="connsiteX51" fmla="*/ 3941711 w 4335411"/>
              <a:gd name="connsiteY51" fmla="*/ 1787352 h 4251152"/>
              <a:gd name="connsiteX52" fmla="*/ 3992511 w 4335411"/>
              <a:gd name="connsiteY52" fmla="*/ 1723852 h 4251152"/>
              <a:gd name="connsiteX53" fmla="*/ 4157611 w 4335411"/>
              <a:gd name="connsiteY53" fmla="*/ 1596852 h 4251152"/>
              <a:gd name="connsiteX54" fmla="*/ 4195711 w 4335411"/>
              <a:gd name="connsiteY54" fmla="*/ 1533352 h 4251152"/>
              <a:gd name="connsiteX55" fmla="*/ 4233811 w 4335411"/>
              <a:gd name="connsiteY55" fmla="*/ 1507952 h 4251152"/>
              <a:gd name="connsiteX56" fmla="*/ 4246511 w 4335411"/>
              <a:gd name="connsiteY56" fmla="*/ 1469852 h 4251152"/>
              <a:gd name="connsiteX57" fmla="*/ 4284611 w 4335411"/>
              <a:gd name="connsiteY57" fmla="*/ 1431752 h 4251152"/>
              <a:gd name="connsiteX58" fmla="*/ 4310011 w 4335411"/>
              <a:gd name="connsiteY58" fmla="*/ 1355552 h 4251152"/>
              <a:gd name="connsiteX59" fmla="*/ 4322711 w 4335411"/>
              <a:gd name="connsiteY59" fmla="*/ 1317452 h 4251152"/>
              <a:gd name="connsiteX60" fmla="*/ 4335411 w 4335411"/>
              <a:gd name="connsiteY60" fmla="*/ 1266652 h 4251152"/>
              <a:gd name="connsiteX61" fmla="*/ 4322711 w 4335411"/>
              <a:gd name="connsiteY61" fmla="*/ 809452 h 4251152"/>
              <a:gd name="connsiteX62" fmla="*/ 4297311 w 4335411"/>
              <a:gd name="connsiteY62" fmla="*/ 682452 h 4251152"/>
              <a:gd name="connsiteX63" fmla="*/ 4271911 w 4335411"/>
              <a:gd name="connsiteY63" fmla="*/ 631652 h 4251152"/>
              <a:gd name="connsiteX64" fmla="*/ 4233811 w 4335411"/>
              <a:gd name="connsiteY64" fmla="*/ 453852 h 4251152"/>
              <a:gd name="connsiteX65" fmla="*/ 4221111 w 4335411"/>
              <a:gd name="connsiteY65" fmla="*/ 415752 h 4251152"/>
              <a:gd name="connsiteX66" fmla="*/ 4208411 w 4335411"/>
              <a:gd name="connsiteY66" fmla="*/ 377652 h 4251152"/>
              <a:gd name="connsiteX67" fmla="*/ 4157611 w 4335411"/>
              <a:gd name="connsiteY67" fmla="*/ 339552 h 4251152"/>
              <a:gd name="connsiteX68" fmla="*/ 4119511 w 4335411"/>
              <a:gd name="connsiteY68" fmla="*/ 263352 h 4251152"/>
              <a:gd name="connsiteX69" fmla="*/ 3941711 w 4335411"/>
              <a:gd name="connsiteY69" fmla="*/ 9352 h 4251152"/>
              <a:gd name="connsiteX70" fmla="*/ 17411 w 4335411"/>
              <a:gd name="connsiteY70" fmla="*/ 60152 h 4251152"/>
              <a:gd name="connsiteX71" fmla="*/ 42811 w 4335411"/>
              <a:gd name="connsiteY71" fmla="*/ 1253952 h 4251152"/>
              <a:gd name="connsiteX72" fmla="*/ 144411 w 4335411"/>
              <a:gd name="connsiteY72" fmla="*/ 1241252 h 4251152"/>
              <a:gd name="connsiteX73" fmla="*/ 195211 w 4335411"/>
              <a:gd name="connsiteY73" fmla="*/ 1228552 h 4251152"/>
              <a:gd name="connsiteX74" fmla="*/ 233311 w 4335411"/>
              <a:gd name="connsiteY74" fmla="*/ 1215852 h 4251152"/>
              <a:gd name="connsiteX75" fmla="*/ 627011 w 4335411"/>
              <a:gd name="connsiteY75" fmla="*/ 1177752 h 4251152"/>
              <a:gd name="connsiteX76" fmla="*/ 1300111 w 4335411"/>
              <a:gd name="connsiteY76" fmla="*/ 1190452 h 4251152"/>
              <a:gd name="connsiteX77" fmla="*/ 1439811 w 4335411"/>
              <a:gd name="connsiteY77" fmla="*/ 1203152 h 4251152"/>
              <a:gd name="connsiteX78" fmla="*/ 1744611 w 4335411"/>
              <a:gd name="connsiteY78" fmla="*/ 1228552 h 4251152"/>
              <a:gd name="connsiteX79" fmla="*/ 1846211 w 4335411"/>
              <a:gd name="connsiteY79" fmla="*/ 1253952 h 4251152"/>
              <a:gd name="connsiteX80" fmla="*/ 1935111 w 4335411"/>
              <a:gd name="connsiteY80" fmla="*/ 1266652 h 4251152"/>
              <a:gd name="connsiteX81" fmla="*/ 2011311 w 4335411"/>
              <a:gd name="connsiteY81" fmla="*/ 1292052 h 4251152"/>
              <a:gd name="connsiteX82" fmla="*/ 2100211 w 4335411"/>
              <a:gd name="connsiteY82" fmla="*/ 1304752 h 4251152"/>
              <a:gd name="connsiteX83" fmla="*/ 2163711 w 4335411"/>
              <a:gd name="connsiteY83" fmla="*/ 1317452 h 4251152"/>
              <a:gd name="connsiteX84" fmla="*/ 2278011 w 4335411"/>
              <a:gd name="connsiteY84" fmla="*/ 1330152 h 4251152"/>
              <a:gd name="connsiteX85" fmla="*/ 2379611 w 4335411"/>
              <a:gd name="connsiteY85" fmla="*/ 1368252 h 4251152"/>
              <a:gd name="connsiteX86" fmla="*/ 2481211 w 4335411"/>
              <a:gd name="connsiteY86" fmla="*/ 1393652 h 4251152"/>
              <a:gd name="connsiteX87" fmla="*/ 2570111 w 4335411"/>
              <a:gd name="connsiteY87" fmla="*/ 1431752 h 4251152"/>
              <a:gd name="connsiteX88" fmla="*/ 2671711 w 4335411"/>
              <a:gd name="connsiteY88" fmla="*/ 1444452 h 4251152"/>
              <a:gd name="connsiteX89" fmla="*/ 2747911 w 4335411"/>
              <a:gd name="connsiteY89" fmla="*/ 1457152 h 4251152"/>
              <a:gd name="connsiteX90" fmla="*/ 2786011 w 4335411"/>
              <a:gd name="connsiteY90" fmla="*/ 1482552 h 4251152"/>
              <a:gd name="connsiteX91" fmla="*/ 2849511 w 4335411"/>
              <a:gd name="connsiteY91" fmla="*/ 1507952 h 4251152"/>
              <a:gd name="connsiteX92" fmla="*/ 2887611 w 4335411"/>
              <a:gd name="connsiteY92" fmla="*/ 1546052 h 4251152"/>
              <a:gd name="connsiteX93" fmla="*/ 2963811 w 4335411"/>
              <a:gd name="connsiteY93" fmla="*/ 1571452 h 4251152"/>
              <a:gd name="connsiteX94" fmla="*/ 3001911 w 4335411"/>
              <a:gd name="connsiteY94" fmla="*/ 1609552 h 4251152"/>
              <a:gd name="connsiteX95" fmla="*/ 3052711 w 4335411"/>
              <a:gd name="connsiteY95" fmla="*/ 1685752 h 4251152"/>
              <a:gd name="connsiteX96" fmla="*/ 3128911 w 4335411"/>
              <a:gd name="connsiteY96" fmla="*/ 1761952 h 4251152"/>
              <a:gd name="connsiteX97" fmla="*/ 3167011 w 4335411"/>
              <a:gd name="connsiteY97" fmla="*/ 1838152 h 4251152"/>
              <a:gd name="connsiteX98" fmla="*/ 3192411 w 4335411"/>
              <a:gd name="connsiteY98" fmla="*/ 1952452 h 4251152"/>
              <a:gd name="connsiteX99" fmla="*/ 3179711 w 4335411"/>
              <a:gd name="connsiteY99" fmla="*/ 2193752 h 4251152"/>
              <a:gd name="connsiteX100" fmla="*/ 3154311 w 4335411"/>
              <a:gd name="connsiteY100" fmla="*/ 2269952 h 4251152"/>
              <a:gd name="connsiteX101" fmla="*/ 3141611 w 4335411"/>
              <a:gd name="connsiteY101" fmla="*/ 2308052 h 4251152"/>
              <a:gd name="connsiteX102" fmla="*/ 3116211 w 4335411"/>
              <a:gd name="connsiteY102" fmla="*/ 2346152 h 4251152"/>
              <a:gd name="connsiteX103" fmla="*/ 3090811 w 4335411"/>
              <a:gd name="connsiteY103" fmla="*/ 2396952 h 4251152"/>
              <a:gd name="connsiteX104" fmla="*/ 3078111 w 4335411"/>
              <a:gd name="connsiteY104" fmla="*/ 2447752 h 4251152"/>
              <a:gd name="connsiteX105" fmla="*/ 3040011 w 4335411"/>
              <a:gd name="connsiteY105" fmla="*/ 2473152 h 4251152"/>
              <a:gd name="connsiteX106" fmla="*/ 3001911 w 4335411"/>
              <a:gd name="connsiteY106" fmla="*/ 2523952 h 4251152"/>
              <a:gd name="connsiteX107" fmla="*/ 2925711 w 4335411"/>
              <a:gd name="connsiteY107" fmla="*/ 2574752 h 4251152"/>
              <a:gd name="connsiteX108" fmla="*/ 2887611 w 4335411"/>
              <a:gd name="connsiteY108" fmla="*/ 2600152 h 4251152"/>
              <a:gd name="connsiteX109" fmla="*/ 2849511 w 4335411"/>
              <a:gd name="connsiteY109" fmla="*/ 2638252 h 4251152"/>
              <a:gd name="connsiteX110" fmla="*/ 2811411 w 4335411"/>
              <a:gd name="connsiteY110" fmla="*/ 2650952 h 4251152"/>
              <a:gd name="connsiteX111" fmla="*/ 2747911 w 4335411"/>
              <a:gd name="connsiteY111" fmla="*/ 2689052 h 4251152"/>
              <a:gd name="connsiteX112" fmla="*/ 2671711 w 4335411"/>
              <a:gd name="connsiteY112" fmla="*/ 2739852 h 4251152"/>
              <a:gd name="connsiteX113" fmla="*/ 2633611 w 4335411"/>
              <a:gd name="connsiteY113" fmla="*/ 2777952 h 4251152"/>
              <a:gd name="connsiteX114" fmla="*/ 2595511 w 4335411"/>
              <a:gd name="connsiteY114" fmla="*/ 2790652 h 4251152"/>
              <a:gd name="connsiteX115" fmla="*/ 2519311 w 4335411"/>
              <a:gd name="connsiteY115" fmla="*/ 2854152 h 4251152"/>
              <a:gd name="connsiteX116" fmla="*/ 2455811 w 4335411"/>
              <a:gd name="connsiteY116" fmla="*/ 2866852 h 4251152"/>
              <a:gd name="connsiteX117" fmla="*/ 2366911 w 4335411"/>
              <a:gd name="connsiteY117" fmla="*/ 2930352 h 4251152"/>
              <a:gd name="connsiteX118" fmla="*/ 2328811 w 4335411"/>
              <a:gd name="connsiteY118" fmla="*/ 2943052 h 4251152"/>
              <a:gd name="connsiteX119" fmla="*/ 2265311 w 4335411"/>
              <a:gd name="connsiteY119" fmla="*/ 2968452 h 4251152"/>
              <a:gd name="connsiteX120" fmla="*/ 2227211 w 4335411"/>
              <a:gd name="connsiteY120" fmla="*/ 2993852 h 4251152"/>
              <a:gd name="connsiteX121" fmla="*/ 2087511 w 4335411"/>
              <a:gd name="connsiteY121" fmla="*/ 3019252 h 4251152"/>
              <a:gd name="connsiteX122" fmla="*/ 1985911 w 4335411"/>
              <a:gd name="connsiteY122" fmla="*/ 3057352 h 4251152"/>
              <a:gd name="connsiteX123" fmla="*/ 1858911 w 4335411"/>
              <a:gd name="connsiteY123" fmla="*/ 3095452 h 4251152"/>
              <a:gd name="connsiteX124" fmla="*/ 1820811 w 4335411"/>
              <a:gd name="connsiteY124" fmla="*/ 3108152 h 4251152"/>
              <a:gd name="connsiteX125" fmla="*/ 1731911 w 4335411"/>
              <a:gd name="connsiteY125" fmla="*/ 3120852 h 4251152"/>
              <a:gd name="connsiteX126" fmla="*/ 1465211 w 4335411"/>
              <a:gd name="connsiteY126" fmla="*/ 3146252 h 4251152"/>
              <a:gd name="connsiteX127" fmla="*/ 1249311 w 4335411"/>
              <a:gd name="connsiteY127" fmla="*/ 3171652 h 4251152"/>
              <a:gd name="connsiteX128" fmla="*/ 1147711 w 4335411"/>
              <a:gd name="connsiteY128" fmla="*/ 3184352 h 4251152"/>
              <a:gd name="connsiteX129" fmla="*/ 1008011 w 4335411"/>
              <a:gd name="connsiteY129" fmla="*/ 3197052 h 4251152"/>
              <a:gd name="connsiteX130" fmla="*/ 893711 w 4335411"/>
              <a:gd name="connsiteY130" fmla="*/ 3222452 h 4251152"/>
              <a:gd name="connsiteX131" fmla="*/ 665111 w 4335411"/>
              <a:gd name="connsiteY131" fmla="*/ 3260552 h 4251152"/>
              <a:gd name="connsiteX132" fmla="*/ 461911 w 4335411"/>
              <a:gd name="connsiteY132" fmla="*/ 3285952 h 4251152"/>
              <a:gd name="connsiteX133" fmla="*/ 30111 w 4335411"/>
              <a:gd name="connsiteY133" fmla="*/ 3298652 h 4251152"/>
              <a:gd name="connsiteX0" fmla="*/ 30111 w 4335411"/>
              <a:gd name="connsiteY0" fmla="*/ 3528326 h 4480826"/>
              <a:gd name="connsiteX1" fmla="*/ 42811 w 4335411"/>
              <a:gd name="connsiteY1" fmla="*/ 4163326 h 4480826"/>
              <a:gd name="connsiteX2" fmla="*/ 68211 w 4335411"/>
              <a:gd name="connsiteY2" fmla="*/ 4303026 h 4480826"/>
              <a:gd name="connsiteX3" fmla="*/ 119011 w 4335411"/>
              <a:gd name="connsiteY3" fmla="*/ 4480826 h 4480826"/>
              <a:gd name="connsiteX4" fmla="*/ 195211 w 4335411"/>
              <a:gd name="connsiteY4" fmla="*/ 4468126 h 4480826"/>
              <a:gd name="connsiteX5" fmla="*/ 271411 w 4335411"/>
              <a:gd name="connsiteY5" fmla="*/ 4442726 h 4480826"/>
              <a:gd name="connsiteX6" fmla="*/ 512711 w 4335411"/>
              <a:gd name="connsiteY6" fmla="*/ 4417326 h 4480826"/>
              <a:gd name="connsiteX7" fmla="*/ 652411 w 4335411"/>
              <a:gd name="connsiteY7" fmla="*/ 4391926 h 4480826"/>
              <a:gd name="connsiteX8" fmla="*/ 830211 w 4335411"/>
              <a:gd name="connsiteY8" fmla="*/ 4379226 h 4480826"/>
              <a:gd name="connsiteX9" fmla="*/ 868311 w 4335411"/>
              <a:gd name="connsiteY9" fmla="*/ 4353826 h 4480826"/>
              <a:gd name="connsiteX10" fmla="*/ 1084211 w 4335411"/>
              <a:gd name="connsiteY10" fmla="*/ 4341126 h 4480826"/>
              <a:gd name="connsiteX11" fmla="*/ 1795411 w 4335411"/>
              <a:gd name="connsiteY11" fmla="*/ 4315726 h 4480826"/>
              <a:gd name="connsiteX12" fmla="*/ 2125611 w 4335411"/>
              <a:gd name="connsiteY12" fmla="*/ 4264926 h 4480826"/>
              <a:gd name="connsiteX13" fmla="*/ 2163711 w 4335411"/>
              <a:gd name="connsiteY13" fmla="*/ 4252226 h 4480826"/>
              <a:gd name="connsiteX14" fmla="*/ 2227211 w 4335411"/>
              <a:gd name="connsiteY14" fmla="*/ 4239526 h 4480826"/>
              <a:gd name="connsiteX15" fmla="*/ 2379611 w 4335411"/>
              <a:gd name="connsiteY15" fmla="*/ 4214126 h 4480826"/>
              <a:gd name="connsiteX16" fmla="*/ 2443111 w 4335411"/>
              <a:gd name="connsiteY16" fmla="*/ 4176026 h 4480826"/>
              <a:gd name="connsiteX17" fmla="*/ 2481211 w 4335411"/>
              <a:gd name="connsiteY17" fmla="*/ 4150626 h 4480826"/>
              <a:gd name="connsiteX18" fmla="*/ 2519311 w 4335411"/>
              <a:gd name="connsiteY18" fmla="*/ 4137926 h 4480826"/>
              <a:gd name="connsiteX19" fmla="*/ 2557411 w 4335411"/>
              <a:gd name="connsiteY19" fmla="*/ 4099826 h 4480826"/>
              <a:gd name="connsiteX20" fmla="*/ 2595511 w 4335411"/>
              <a:gd name="connsiteY20" fmla="*/ 4087126 h 4480826"/>
              <a:gd name="connsiteX21" fmla="*/ 2633611 w 4335411"/>
              <a:gd name="connsiteY21" fmla="*/ 4061726 h 4480826"/>
              <a:gd name="connsiteX22" fmla="*/ 2697111 w 4335411"/>
              <a:gd name="connsiteY22" fmla="*/ 3998226 h 4480826"/>
              <a:gd name="connsiteX23" fmla="*/ 2798711 w 4335411"/>
              <a:gd name="connsiteY23" fmla="*/ 3896626 h 4480826"/>
              <a:gd name="connsiteX24" fmla="*/ 2849511 w 4335411"/>
              <a:gd name="connsiteY24" fmla="*/ 3845826 h 4480826"/>
              <a:gd name="connsiteX25" fmla="*/ 2938411 w 4335411"/>
              <a:gd name="connsiteY25" fmla="*/ 3744226 h 4480826"/>
              <a:gd name="connsiteX26" fmla="*/ 2976511 w 4335411"/>
              <a:gd name="connsiteY26" fmla="*/ 3680726 h 4480826"/>
              <a:gd name="connsiteX27" fmla="*/ 3065411 w 4335411"/>
              <a:gd name="connsiteY27" fmla="*/ 3579126 h 4480826"/>
              <a:gd name="connsiteX28" fmla="*/ 3078111 w 4335411"/>
              <a:gd name="connsiteY28" fmla="*/ 3541026 h 4480826"/>
              <a:gd name="connsiteX29" fmla="*/ 3141611 w 4335411"/>
              <a:gd name="connsiteY29" fmla="*/ 3452126 h 4480826"/>
              <a:gd name="connsiteX30" fmla="*/ 3179711 w 4335411"/>
              <a:gd name="connsiteY30" fmla="*/ 3388626 h 4480826"/>
              <a:gd name="connsiteX31" fmla="*/ 3230511 w 4335411"/>
              <a:gd name="connsiteY31" fmla="*/ 3287026 h 4480826"/>
              <a:gd name="connsiteX32" fmla="*/ 3281311 w 4335411"/>
              <a:gd name="connsiteY32" fmla="*/ 3198126 h 4480826"/>
              <a:gd name="connsiteX33" fmla="*/ 3306711 w 4335411"/>
              <a:gd name="connsiteY33" fmla="*/ 3147326 h 4480826"/>
              <a:gd name="connsiteX34" fmla="*/ 3332111 w 4335411"/>
              <a:gd name="connsiteY34" fmla="*/ 3083826 h 4480826"/>
              <a:gd name="connsiteX35" fmla="*/ 3357511 w 4335411"/>
              <a:gd name="connsiteY35" fmla="*/ 3045726 h 4480826"/>
              <a:gd name="connsiteX36" fmla="*/ 3370211 w 4335411"/>
              <a:gd name="connsiteY36" fmla="*/ 3007626 h 4480826"/>
              <a:gd name="connsiteX37" fmla="*/ 3408311 w 4335411"/>
              <a:gd name="connsiteY37" fmla="*/ 2956826 h 4480826"/>
              <a:gd name="connsiteX38" fmla="*/ 3471811 w 4335411"/>
              <a:gd name="connsiteY38" fmla="*/ 2855226 h 4480826"/>
              <a:gd name="connsiteX39" fmla="*/ 3497211 w 4335411"/>
              <a:gd name="connsiteY39" fmla="*/ 2791726 h 4480826"/>
              <a:gd name="connsiteX40" fmla="*/ 3509911 w 4335411"/>
              <a:gd name="connsiteY40" fmla="*/ 2753626 h 4480826"/>
              <a:gd name="connsiteX41" fmla="*/ 3535311 w 4335411"/>
              <a:gd name="connsiteY41" fmla="*/ 2715526 h 4480826"/>
              <a:gd name="connsiteX42" fmla="*/ 3548011 w 4335411"/>
              <a:gd name="connsiteY42" fmla="*/ 2677426 h 4480826"/>
              <a:gd name="connsiteX43" fmla="*/ 3573411 w 4335411"/>
              <a:gd name="connsiteY43" fmla="*/ 2613926 h 4480826"/>
              <a:gd name="connsiteX44" fmla="*/ 3586111 w 4335411"/>
              <a:gd name="connsiteY44" fmla="*/ 2550426 h 4480826"/>
              <a:gd name="connsiteX45" fmla="*/ 3649611 w 4335411"/>
              <a:gd name="connsiteY45" fmla="*/ 2436126 h 4480826"/>
              <a:gd name="connsiteX46" fmla="*/ 3687711 w 4335411"/>
              <a:gd name="connsiteY46" fmla="*/ 2334526 h 4480826"/>
              <a:gd name="connsiteX47" fmla="*/ 3725811 w 4335411"/>
              <a:gd name="connsiteY47" fmla="*/ 2283726 h 4480826"/>
              <a:gd name="connsiteX48" fmla="*/ 3789311 w 4335411"/>
              <a:gd name="connsiteY48" fmla="*/ 2169426 h 4480826"/>
              <a:gd name="connsiteX49" fmla="*/ 3802011 w 4335411"/>
              <a:gd name="connsiteY49" fmla="*/ 2131326 h 4480826"/>
              <a:gd name="connsiteX50" fmla="*/ 3878211 w 4335411"/>
              <a:gd name="connsiteY50" fmla="*/ 2067826 h 4480826"/>
              <a:gd name="connsiteX51" fmla="*/ 3941711 w 4335411"/>
              <a:gd name="connsiteY51" fmla="*/ 2017026 h 4480826"/>
              <a:gd name="connsiteX52" fmla="*/ 3992511 w 4335411"/>
              <a:gd name="connsiteY52" fmla="*/ 1953526 h 4480826"/>
              <a:gd name="connsiteX53" fmla="*/ 4157611 w 4335411"/>
              <a:gd name="connsiteY53" fmla="*/ 1826526 h 4480826"/>
              <a:gd name="connsiteX54" fmla="*/ 4195711 w 4335411"/>
              <a:gd name="connsiteY54" fmla="*/ 1763026 h 4480826"/>
              <a:gd name="connsiteX55" fmla="*/ 4233811 w 4335411"/>
              <a:gd name="connsiteY55" fmla="*/ 1737626 h 4480826"/>
              <a:gd name="connsiteX56" fmla="*/ 4246511 w 4335411"/>
              <a:gd name="connsiteY56" fmla="*/ 1699526 h 4480826"/>
              <a:gd name="connsiteX57" fmla="*/ 4284611 w 4335411"/>
              <a:gd name="connsiteY57" fmla="*/ 1661426 h 4480826"/>
              <a:gd name="connsiteX58" fmla="*/ 4310011 w 4335411"/>
              <a:gd name="connsiteY58" fmla="*/ 1585226 h 4480826"/>
              <a:gd name="connsiteX59" fmla="*/ 4322711 w 4335411"/>
              <a:gd name="connsiteY59" fmla="*/ 1547126 h 4480826"/>
              <a:gd name="connsiteX60" fmla="*/ 4335411 w 4335411"/>
              <a:gd name="connsiteY60" fmla="*/ 1496326 h 4480826"/>
              <a:gd name="connsiteX61" fmla="*/ 4322711 w 4335411"/>
              <a:gd name="connsiteY61" fmla="*/ 1039126 h 4480826"/>
              <a:gd name="connsiteX62" fmla="*/ 4297311 w 4335411"/>
              <a:gd name="connsiteY62" fmla="*/ 912126 h 4480826"/>
              <a:gd name="connsiteX63" fmla="*/ 4271911 w 4335411"/>
              <a:gd name="connsiteY63" fmla="*/ 861326 h 4480826"/>
              <a:gd name="connsiteX64" fmla="*/ 4233811 w 4335411"/>
              <a:gd name="connsiteY64" fmla="*/ 683526 h 4480826"/>
              <a:gd name="connsiteX65" fmla="*/ 4221111 w 4335411"/>
              <a:gd name="connsiteY65" fmla="*/ 645426 h 4480826"/>
              <a:gd name="connsiteX66" fmla="*/ 4208411 w 4335411"/>
              <a:gd name="connsiteY66" fmla="*/ 607326 h 4480826"/>
              <a:gd name="connsiteX67" fmla="*/ 4157611 w 4335411"/>
              <a:gd name="connsiteY67" fmla="*/ 569226 h 4480826"/>
              <a:gd name="connsiteX68" fmla="*/ 4119511 w 4335411"/>
              <a:gd name="connsiteY68" fmla="*/ 493026 h 4480826"/>
              <a:gd name="connsiteX69" fmla="*/ 3941711 w 4335411"/>
              <a:gd name="connsiteY69" fmla="*/ 239026 h 4480826"/>
              <a:gd name="connsiteX70" fmla="*/ 17411 w 4335411"/>
              <a:gd name="connsiteY70" fmla="*/ 289826 h 4480826"/>
              <a:gd name="connsiteX71" fmla="*/ 42811 w 4335411"/>
              <a:gd name="connsiteY71" fmla="*/ 1483626 h 4480826"/>
              <a:gd name="connsiteX72" fmla="*/ 144411 w 4335411"/>
              <a:gd name="connsiteY72" fmla="*/ 1470926 h 4480826"/>
              <a:gd name="connsiteX73" fmla="*/ 195211 w 4335411"/>
              <a:gd name="connsiteY73" fmla="*/ 1458226 h 4480826"/>
              <a:gd name="connsiteX74" fmla="*/ 233311 w 4335411"/>
              <a:gd name="connsiteY74" fmla="*/ 1445526 h 4480826"/>
              <a:gd name="connsiteX75" fmla="*/ 627011 w 4335411"/>
              <a:gd name="connsiteY75" fmla="*/ 1407426 h 4480826"/>
              <a:gd name="connsiteX76" fmla="*/ 1300111 w 4335411"/>
              <a:gd name="connsiteY76" fmla="*/ 1420126 h 4480826"/>
              <a:gd name="connsiteX77" fmla="*/ 1439811 w 4335411"/>
              <a:gd name="connsiteY77" fmla="*/ 1432826 h 4480826"/>
              <a:gd name="connsiteX78" fmla="*/ 1744611 w 4335411"/>
              <a:gd name="connsiteY78" fmla="*/ 1458226 h 4480826"/>
              <a:gd name="connsiteX79" fmla="*/ 1846211 w 4335411"/>
              <a:gd name="connsiteY79" fmla="*/ 1483626 h 4480826"/>
              <a:gd name="connsiteX80" fmla="*/ 1935111 w 4335411"/>
              <a:gd name="connsiteY80" fmla="*/ 1496326 h 4480826"/>
              <a:gd name="connsiteX81" fmla="*/ 2011311 w 4335411"/>
              <a:gd name="connsiteY81" fmla="*/ 1521726 h 4480826"/>
              <a:gd name="connsiteX82" fmla="*/ 2100211 w 4335411"/>
              <a:gd name="connsiteY82" fmla="*/ 1534426 h 4480826"/>
              <a:gd name="connsiteX83" fmla="*/ 2163711 w 4335411"/>
              <a:gd name="connsiteY83" fmla="*/ 1547126 h 4480826"/>
              <a:gd name="connsiteX84" fmla="*/ 2278011 w 4335411"/>
              <a:gd name="connsiteY84" fmla="*/ 1559826 h 4480826"/>
              <a:gd name="connsiteX85" fmla="*/ 2379611 w 4335411"/>
              <a:gd name="connsiteY85" fmla="*/ 1597926 h 4480826"/>
              <a:gd name="connsiteX86" fmla="*/ 2481211 w 4335411"/>
              <a:gd name="connsiteY86" fmla="*/ 1623326 h 4480826"/>
              <a:gd name="connsiteX87" fmla="*/ 2570111 w 4335411"/>
              <a:gd name="connsiteY87" fmla="*/ 1661426 h 4480826"/>
              <a:gd name="connsiteX88" fmla="*/ 2671711 w 4335411"/>
              <a:gd name="connsiteY88" fmla="*/ 1674126 h 4480826"/>
              <a:gd name="connsiteX89" fmla="*/ 2747911 w 4335411"/>
              <a:gd name="connsiteY89" fmla="*/ 1686826 h 4480826"/>
              <a:gd name="connsiteX90" fmla="*/ 2786011 w 4335411"/>
              <a:gd name="connsiteY90" fmla="*/ 1712226 h 4480826"/>
              <a:gd name="connsiteX91" fmla="*/ 2849511 w 4335411"/>
              <a:gd name="connsiteY91" fmla="*/ 1737626 h 4480826"/>
              <a:gd name="connsiteX92" fmla="*/ 2887611 w 4335411"/>
              <a:gd name="connsiteY92" fmla="*/ 1775726 h 4480826"/>
              <a:gd name="connsiteX93" fmla="*/ 2963811 w 4335411"/>
              <a:gd name="connsiteY93" fmla="*/ 1801126 h 4480826"/>
              <a:gd name="connsiteX94" fmla="*/ 3001911 w 4335411"/>
              <a:gd name="connsiteY94" fmla="*/ 1839226 h 4480826"/>
              <a:gd name="connsiteX95" fmla="*/ 3052711 w 4335411"/>
              <a:gd name="connsiteY95" fmla="*/ 1915426 h 4480826"/>
              <a:gd name="connsiteX96" fmla="*/ 3128911 w 4335411"/>
              <a:gd name="connsiteY96" fmla="*/ 1991626 h 4480826"/>
              <a:gd name="connsiteX97" fmla="*/ 3167011 w 4335411"/>
              <a:gd name="connsiteY97" fmla="*/ 2067826 h 4480826"/>
              <a:gd name="connsiteX98" fmla="*/ 3192411 w 4335411"/>
              <a:gd name="connsiteY98" fmla="*/ 2182126 h 4480826"/>
              <a:gd name="connsiteX99" fmla="*/ 3179711 w 4335411"/>
              <a:gd name="connsiteY99" fmla="*/ 2423426 h 4480826"/>
              <a:gd name="connsiteX100" fmla="*/ 3154311 w 4335411"/>
              <a:gd name="connsiteY100" fmla="*/ 2499626 h 4480826"/>
              <a:gd name="connsiteX101" fmla="*/ 3141611 w 4335411"/>
              <a:gd name="connsiteY101" fmla="*/ 2537726 h 4480826"/>
              <a:gd name="connsiteX102" fmla="*/ 3116211 w 4335411"/>
              <a:gd name="connsiteY102" fmla="*/ 2575826 h 4480826"/>
              <a:gd name="connsiteX103" fmla="*/ 3090811 w 4335411"/>
              <a:gd name="connsiteY103" fmla="*/ 2626626 h 4480826"/>
              <a:gd name="connsiteX104" fmla="*/ 3078111 w 4335411"/>
              <a:gd name="connsiteY104" fmla="*/ 2677426 h 4480826"/>
              <a:gd name="connsiteX105" fmla="*/ 3040011 w 4335411"/>
              <a:gd name="connsiteY105" fmla="*/ 2702826 h 4480826"/>
              <a:gd name="connsiteX106" fmla="*/ 3001911 w 4335411"/>
              <a:gd name="connsiteY106" fmla="*/ 2753626 h 4480826"/>
              <a:gd name="connsiteX107" fmla="*/ 2925711 w 4335411"/>
              <a:gd name="connsiteY107" fmla="*/ 2804426 h 4480826"/>
              <a:gd name="connsiteX108" fmla="*/ 2887611 w 4335411"/>
              <a:gd name="connsiteY108" fmla="*/ 2829826 h 4480826"/>
              <a:gd name="connsiteX109" fmla="*/ 2849511 w 4335411"/>
              <a:gd name="connsiteY109" fmla="*/ 2867926 h 4480826"/>
              <a:gd name="connsiteX110" fmla="*/ 2811411 w 4335411"/>
              <a:gd name="connsiteY110" fmla="*/ 2880626 h 4480826"/>
              <a:gd name="connsiteX111" fmla="*/ 2747911 w 4335411"/>
              <a:gd name="connsiteY111" fmla="*/ 2918726 h 4480826"/>
              <a:gd name="connsiteX112" fmla="*/ 2671711 w 4335411"/>
              <a:gd name="connsiteY112" fmla="*/ 2969526 h 4480826"/>
              <a:gd name="connsiteX113" fmla="*/ 2633611 w 4335411"/>
              <a:gd name="connsiteY113" fmla="*/ 3007626 h 4480826"/>
              <a:gd name="connsiteX114" fmla="*/ 2595511 w 4335411"/>
              <a:gd name="connsiteY114" fmla="*/ 3020326 h 4480826"/>
              <a:gd name="connsiteX115" fmla="*/ 2519311 w 4335411"/>
              <a:gd name="connsiteY115" fmla="*/ 3083826 h 4480826"/>
              <a:gd name="connsiteX116" fmla="*/ 2455811 w 4335411"/>
              <a:gd name="connsiteY116" fmla="*/ 3096526 h 4480826"/>
              <a:gd name="connsiteX117" fmla="*/ 2366911 w 4335411"/>
              <a:gd name="connsiteY117" fmla="*/ 3160026 h 4480826"/>
              <a:gd name="connsiteX118" fmla="*/ 2328811 w 4335411"/>
              <a:gd name="connsiteY118" fmla="*/ 3172726 h 4480826"/>
              <a:gd name="connsiteX119" fmla="*/ 2265311 w 4335411"/>
              <a:gd name="connsiteY119" fmla="*/ 3198126 h 4480826"/>
              <a:gd name="connsiteX120" fmla="*/ 2227211 w 4335411"/>
              <a:gd name="connsiteY120" fmla="*/ 3223526 h 4480826"/>
              <a:gd name="connsiteX121" fmla="*/ 2087511 w 4335411"/>
              <a:gd name="connsiteY121" fmla="*/ 3248926 h 4480826"/>
              <a:gd name="connsiteX122" fmla="*/ 1985911 w 4335411"/>
              <a:gd name="connsiteY122" fmla="*/ 3287026 h 4480826"/>
              <a:gd name="connsiteX123" fmla="*/ 1858911 w 4335411"/>
              <a:gd name="connsiteY123" fmla="*/ 3325126 h 4480826"/>
              <a:gd name="connsiteX124" fmla="*/ 1820811 w 4335411"/>
              <a:gd name="connsiteY124" fmla="*/ 3337826 h 4480826"/>
              <a:gd name="connsiteX125" fmla="*/ 1731911 w 4335411"/>
              <a:gd name="connsiteY125" fmla="*/ 3350526 h 4480826"/>
              <a:gd name="connsiteX126" fmla="*/ 1465211 w 4335411"/>
              <a:gd name="connsiteY126" fmla="*/ 3375926 h 4480826"/>
              <a:gd name="connsiteX127" fmla="*/ 1249311 w 4335411"/>
              <a:gd name="connsiteY127" fmla="*/ 3401326 h 4480826"/>
              <a:gd name="connsiteX128" fmla="*/ 1147711 w 4335411"/>
              <a:gd name="connsiteY128" fmla="*/ 3414026 h 4480826"/>
              <a:gd name="connsiteX129" fmla="*/ 1008011 w 4335411"/>
              <a:gd name="connsiteY129" fmla="*/ 3426726 h 4480826"/>
              <a:gd name="connsiteX130" fmla="*/ 893711 w 4335411"/>
              <a:gd name="connsiteY130" fmla="*/ 3452126 h 4480826"/>
              <a:gd name="connsiteX131" fmla="*/ 665111 w 4335411"/>
              <a:gd name="connsiteY131" fmla="*/ 3490226 h 4480826"/>
              <a:gd name="connsiteX132" fmla="*/ 461911 w 4335411"/>
              <a:gd name="connsiteY132" fmla="*/ 3515626 h 4480826"/>
              <a:gd name="connsiteX133" fmla="*/ 30111 w 4335411"/>
              <a:gd name="connsiteY133" fmla="*/ 3528326 h 4480826"/>
              <a:gd name="connsiteX0" fmla="*/ 30111 w 4335411"/>
              <a:gd name="connsiteY0" fmla="*/ 3528326 h 4480826"/>
              <a:gd name="connsiteX1" fmla="*/ 42811 w 4335411"/>
              <a:gd name="connsiteY1" fmla="*/ 4163326 h 4480826"/>
              <a:gd name="connsiteX2" fmla="*/ 68211 w 4335411"/>
              <a:gd name="connsiteY2" fmla="*/ 4303026 h 4480826"/>
              <a:gd name="connsiteX3" fmla="*/ 119011 w 4335411"/>
              <a:gd name="connsiteY3" fmla="*/ 4480826 h 4480826"/>
              <a:gd name="connsiteX4" fmla="*/ 195211 w 4335411"/>
              <a:gd name="connsiteY4" fmla="*/ 4468126 h 4480826"/>
              <a:gd name="connsiteX5" fmla="*/ 271411 w 4335411"/>
              <a:gd name="connsiteY5" fmla="*/ 4442726 h 4480826"/>
              <a:gd name="connsiteX6" fmla="*/ 512711 w 4335411"/>
              <a:gd name="connsiteY6" fmla="*/ 4417326 h 4480826"/>
              <a:gd name="connsiteX7" fmla="*/ 652411 w 4335411"/>
              <a:gd name="connsiteY7" fmla="*/ 4391926 h 4480826"/>
              <a:gd name="connsiteX8" fmla="*/ 830211 w 4335411"/>
              <a:gd name="connsiteY8" fmla="*/ 4379226 h 4480826"/>
              <a:gd name="connsiteX9" fmla="*/ 868311 w 4335411"/>
              <a:gd name="connsiteY9" fmla="*/ 4353826 h 4480826"/>
              <a:gd name="connsiteX10" fmla="*/ 1084211 w 4335411"/>
              <a:gd name="connsiteY10" fmla="*/ 4341126 h 4480826"/>
              <a:gd name="connsiteX11" fmla="*/ 1795411 w 4335411"/>
              <a:gd name="connsiteY11" fmla="*/ 4315726 h 4480826"/>
              <a:gd name="connsiteX12" fmla="*/ 2125611 w 4335411"/>
              <a:gd name="connsiteY12" fmla="*/ 4264926 h 4480826"/>
              <a:gd name="connsiteX13" fmla="*/ 2163711 w 4335411"/>
              <a:gd name="connsiteY13" fmla="*/ 4252226 h 4480826"/>
              <a:gd name="connsiteX14" fmla="*/ 2227211 w 4335411"/>
              <a:gd name="connsiteY14" fmla="*/ 4239526 h 4480826"/>
              <a:gd name="connsiteX15" fmla="*/ 2379611 w 4335411"/>
              <a:gd name="connsiteY15" fmla="*/ 4214126 h 4480826"/>
              <a:gd name="connsiteX16" fmla="*/ 2443111 w 4335411"/>
              <a:gd name="connsiteY16" fmla="*/ 4176026 h 4480826"/>
              <a:gd name="connsiteX17" fmla="*/ 2481211 w 4335411"/>
              <a:gd name="connsiteY17" fmla="*/ 4150626 h 4480826"/>
              <a:gd name="connsiteX18" fmla="*/ 2519311 w 4335411"/>
              <a:gd name="connsiteY18" fmla="*/ 4137926 h 4480826"/>
              <a:gd name="connsiteX19" fmla="*/ 2557411 w 4335411"/>
              <a:gd name="connsiteY19" fmla="*/ 4099826 h 4480826"/>
              <a:gd name="connsiteX20" fmla="*/ 2595511 w 4335411"/>
              <a:gd name="connsiteY20" fmla="*/ 4087126 h 4480826"/>
              <a:gd name="connsiteX21" fmla="*/ 2633611 w 4335411"/>
              <a:gd name="connsiteY21" fmla="*/ 4061726 h 4480826"/>
              <a:gd name="connsiteX22" fmla="*/ 2697111 w 4335411"/>
              <a:gd name="connsiteY22" fmla="*/ 3998226 h 4480826"/>
              <a:gd name="connsiteX23" fmla="*/ 2798711 w 4335411"/>
              <a:gd name="connsiteY23" fmla="*/ 3896626 h 4480826"/>
              <a:gd name="connsiteX24" fmla="*/ 2849511 w 4335411"/>
              <a:gd name="connsiteY24" fmla="*/ 3845826 h 4480826"/>
              <a:gd name="connsiteX25" fmla="*/ 2938411 w 4335411"/>
              <a:gd name="connsiteY25" fmla="*/ 3744226 h 4480826"/>
              <a:gd name="connsiteX26" fmla="*/ 2976511 w 4335411"/>
              <a:gd name="connsiteY26" fmla="*/ 3680726 h 4480826"/>
              <a:gd name="connsiteX27" fmla="*/ 3065411 w 4335411"/>
              <a:gd name="connsiteY27" fmla="*/ 3579126 h 4480826"/>
              <a:gd name="connsiteX28" fmla="*/ 3078111 w 4335411"/>
              <a:gd name="connsiteY28" fmla="*/ 3541026 h 4480826"/>
              <a:gd name="connsiteX29" fmla="*/ 3141611 w 4335411"/>
              <a:gd name="connsiteY29" fmla="*/ 3452126 h 4480826"/>
              <a:gd name="connsiteX30" fmla="*/ 3179711 w 4335411"/>
              <a:gd name="connsiteY30" fmla="*/ 3388626 h 4480826"/>
              <a:gd name="connsiteX31" fmla="*/ 3230511 w 4335411"/>
              <a:gd name="connsiteY31" fmla="*/ 3287026 h 4480826"/>
              <a:gd name="connsiteX32" fmla="*/ 3281311 w 4335411"/>
              <a:gd name="connsiteY32" fmla="*/ 3198126 h 4480826"/>
              <a:gd name="connsiteX33" fmla="*/ 3306711 w 4335411"/>
              <a:gd name="connsiteY33" fmla="*/ 3147326 h 4480826"/>
              <a:gd name="connsiteX34" fmla="*/ 3332111 w 4335411"/>
              <a:gd name="connsiteY34" fmla="*/ 3083826 h 4480826"/>
              <a:gd name="connsiteX35" fmla="*/ 3357511 w 4335411"/>
              <a:gd name="connsiteY35" fmla="*/ 3045726 h 4480826"/>
              <a:gd name="connsiteX36" fmla="*/ 3370211 w 4335411"/>
              <a:gd name="connsiteY36" fmla="*/ 3007626 h 4480826"/>
              <a:gd name="connsiteX37" fmla="*/ 3408311 w 4335411"/>
              <a:gd name="connsiteY37" fmla="*/ 2956826 h 4480826"/>
              <a:gd name="connsiteX38" fmla="*/ 3471811 w 4335411"/>
              <a:gd name="connsiteY38" fmla="*/ 2855226 h 4480826"/>
              <a:gd name="connsiteX39" fmla="*/ 3497211 w 4335411"/>
              <a:gd name="connsiteY39" fmla="*/ 2791726 h 4480826"/>
              <a:gd name="connsiteX40" fmla="*/ 3509911 w 4335411"/>
              <a:gd name="connsiteY40" fmla="*/ 2753626 h 4480826"/>
              <a:gd name="connsiteX41" fmla="*/ 3535311 w 4335411"/>
              <a:gd name="connsiteY41" fmla="*/ 2715526 h 4480826"/>
              <a:gd name="connsiteX42" fmla="*/ 3548011 w 4335411"/>
              <a:gd name="connsiteY42" fmla="*/ 2677426 h 4480826"/>
              <a:gd name="connsiteX43" fmla="*/ 3573411 w 4335411"/>
              <a:gd name="connsiteY43" fmla="*/ 2613926 h 4480826"/>
              <a:gd name="connsiteX44" fmla="*/ 3586111 w 4335411"/>
              <a:gd name="connsiteY44" fmla="*/ 2550426 h 4480826"/>
              <a:gd name="connsiteX45" fmla="*/ 3649611 w 4335411"/>
              <a:gd name="connsiteY45" fmla="*/ 2436126 h 4480826"/>
              <a:gd name="connsiteX46" fmla="*/ 3687711 w 4335411"/>
              <a:gd name="connsiteY46" fmla="*/ 2334526 h 4480826"/>
              <a:gd name="connsiteX47" fmla="*/ 3725811 w 4335411"/>
              <a:gd name="connsiteY47" fmla="*/ 2283726 h 4480826"/>
              <a:gd name="connsiteX48" fmla="*/ 3789311 w 4335411"/>
              <a:gd name="connsiteY48" fmla="*/ 2169426 h 4480826"/>
              <a:gd name="connsiteX49" fmla="*/ 3802011 w 4335411"/>
              <a:gd name="connsiteY49" fmla="*/ 2131326 h 4480826"/>
              <a:gd name="connsiteX50" fmla="*/ 3878211 w 4335411"/>
              <a:gd name="connsiteY50" fmla="*/ 2067826 h 4480826"/>
              <a:gd name="connsiteX51" fmla="*/ 3941711 w 4335411"/>
              <a:gd name="connsiteY51" fmla="*/ 2017026 h 4480826"/>
              <a:gd name="connsiteX52" fmla="*/ 3992511 w 4335411"/>
              <a:gd name="connsiteY52" fmla="*/ 1953526 h 4480826"/>
              <a:gd name="connsiteX53" fmla="*/ 4157611 w 4335411"/>
              <a:gd name="connsiteY53" fmla="*/ 1826526 h 4480826"/>
              <a:gd name="connsiteX54" fmla="*/ 4195711 w 4335411"/>
              <a:gd name="connsiteY54" fmla="*/ 1763026 h 4480826"/>
              <a:gd name="connsiteX55" fmla="*/ 4233811 w 4335411"/>
              <a:gd name="connsiteY55" fmla="*/ 1737626 h 4480826"/>
              <a:gd name="connsiteX56" fmla="*/ 4246511 w 4335411"/>
              <a:gd name="connsiteY56" fmla="*/ 1699526 h 4480826"/>
              <a:gd name="connsiteX57" fmla="*/ 4284611 w 4335411"/>
              <a:gd name="connsiteY57" fmla="*/ 1661426 h 4480826"/>
              <a:gd name="connsiteX58" fmla="*/ 4310011 w 4335411"/>
              <a:gd name="connsiteY58" fmla="*/ 1585226 h 4480826"/>
              <a:gd name="connsiteX59" fmla="*/ 4322711 w 4335411"/>
              <a:gd name="connsiteY59" fmla="*/ 1547126 h 4480826"/>
              <a:gd name="connsiteX60" fmla="*/ 4335411 w 4335411"/>
              <a:gd name="connsiteY60" fmla="*/ 1496326 h 4480826"/>
              <a:gd name="connsiteX61" fmla="*/ 4322711 w 4335411"/>
              <a:gd name="connsiteY61" fmla="*/ 1039126 h 4480826"/>
              <a:gd name="connsiteX62" fmla="*/ 4297311 w 4335411"/>
              <a:gd name="connsiteY62" fmla="*/ 912126 h 4480826"/>
              <a:gd name="connsiteX63" fmla="*/ 4271911 w 4335411"/>
              <a:gd name="connsiteY63" fmla="*/ 861326 h 4480826"/>
              <a:gd name="connsiteX64" fmla="*/ 4233811 w 4335411"/>
              <a:gd name="connsiteY64" fmla="*/ 683526 h 4480826"/>
              <a:gd name="connsiteX65" fmla="*/ 4221111 w 4335411"/>
              <a:gd name="connsiteY65" fmla="*/ 645426 h 4480826"/>
              <a:gd name="connsiteX66" fmla="*/ 4208411 w 4335411"/>
              <a:gd name="connsiteY66" fmla="*/ 607326 h 4480826"/>
              <a:gd name="connsiteX67" fmla="*/ 4157611 w 4335411"/>
              <a:gd name="connsiteY67" fmla="*/ 569226 h 4480826"/>
              <a:gd name="connsiteX68" fmla="*/ 4119511 w 4335411"/>
              <a:gd name="connsiteY68" fmla="*/ 493026 h 4480826"/>
              <a:gd name="connsiteX69" fmla="*/ 3941711 w 4335411"/>
              <a:gd name="connsiteY69" fmla="*/ 239026 h 4480826"/>
              <a:gd name="connsiteX70" fmla="*/ 17411 w 4335411"/>
              <a:gd name="connsiteY70" fmla="*/ 289826 h 4480826"/>
              <a:gd name="connsiteX71" fmla="*/ 42811 w 4335411"/>
              <a:gd name="connsiteY71" fmla="*/ 1483626 h 4480826"/>
              <a:gd name="connsiteX72" fmla="*/ 144411 w 4335411"/>
              <a:gd name="connsiteY72" fmla="*/ 1470926 h 4480826"/>
              <a:gd name="connsiteX73" fmla="*/ 195211 w 4335411"/>
              <a:gd name="connsiteY73" fmla="*/ 1458226 h 4480826"/>
              <a:gd name="connsiteX74" fmla="*/ 233311 w 4335411"/>
              <a:gd name="connsiteY74" fmla="*/ 1445526 h 4480826"/>
              <a:gd name="connsiteX75" fmla="*/ 627011 w 4335411"/>
              <a:gd name="connsiteY75" fmla="*/ 1407426 h 4480826"/>
              <a:gd name="connsiteX76" fmla="*/ 1300111 w 4335411"/>
              <a:gd name="connsiteY76" fmla="*/ 1420126 h 4480826"/>
              <a:gd name="connsiteX77" fmla="*/ 1439811 w 4335411"/>
              <a:gd name="connsiteY77" fmla="*/ 1432826 h 4480826"/>
              <a:gd name="connsiteX78" fmla="*/ 1744611 w 4335411"/>
              <a:gd name="connsiteY78" fmla="*/ 1458226 h 4480826"/>
              <a:gd name="connsiteX79" fmla="*/ 1846211 w 4335411"/>
              <a:gd name="connsiteY79" fmla="*/ 1483626 h 4480826"/>
              <a:gd name="connsiteX80" fmla="*/ 1935111 w 4335411"/>
              <a:gd name="connsiteY80" fmla="*/ 1496326 h 4480826"/>
              <a:gd name="connsiteX81" fmla="*/ 2011311 w 4335411"/>
              <a:gd name="connsiteY81" fmla="*/ 1521726 h 4480826"/>
              <a:gd name="connsiteX82" fmla="*/ 2100211 w 4335411"/>
              <a:gd name="connsiteY82" fmla="*/ 1534426 h 4480826"/>
              <a:gd name="connsiteX83" fmla="*/ 2163711 w 4335411"/>
              <a:gd name="connsiteY83" fmla="*/ 1547126 h 4480826"/>
              <a:gd name="connsiteX84" fmla="*/ 2278011 w 4335411"/>
              <a:gd name="connsiteY84" fmla="*/ 1559826 h 4480826"/>
              <a:gd name="connsiteX85" fmla="*/ 2379611 w 4335411"/>
              <a:gd name="connsiteY85" fmla="*/ 1597926 h 4480826"/>
              <a:gd name="connsiteX86" fmla="*/ 2481211 w 4335411"/>
              <a:gd name="connsiteY86" fmla="*/ 1623326 h 4480826"/>
              <a:gd name="connsiteX87" fmla="*/ 2570111 w 4335411"/>
              <a:gd name="connsiteY87" fmla="*/ 1661426 h 4480826"/>
              <a:gd name="connsiteX88" fmla="*/ 2671711 w 4335411"/>
              <a:gd name="connsiteY88" fmla="*/ 1674126 h 4480826"/>
              <a:gd name="connsiteX89" fmla="*/ 2747911 w 4335411"/>
              <a:gd name="connsiteY89" fmla="*/ 1686826 h 4480826"/>
              <a:gd name="connsiteX90" fmla="*/ 2786011 w 4335411"/>
              <a:gd name="connsiteY90" fmla="*/ 1712226 h 4480826"/>
              <a:gd name="connsiteX91" fmla="*/ 2849511 w 4335411"/>
              <a:gd name="connsiteY91" fmla="*/ 1737626 h 4480826"/>
              <a:gd name="connsiteX92" fmla="*/ 2887611 w 4335411"/>
              <a:gd name="connsiteY92" fmla="*/ 1775726 h 4480826"/>
              <a:gd name="connsiteX93" fmla="*/ 2963811 w 4335411"/>
              <a:gd name="connsiteY93" fmla="*/ 1801126 h 4480826"/>
              <a:gd name="connsiteX94" fmla="*/ 3001911 w 4335411"/>
              <a:gd name="connsiteY94" fmla="*/ 1839226 h 4480826"/>
              <a:gd name="connsiteX95" fmla="*/ 3052711 w 4335411"/>
              <a:gd name="connsiteY95" fmla="*/ 1915426 h 4480826"/>
              <a:gd name="connsiteX96" fmla="*/ 3128911 w 4335411"/>
              <a:gd name="connsiteY96" fmla="*/ 1991626 h 4480826"/>
              <a:gd name="connsiteX97" fmla="*/ 3167011 w 4335411"/>
              <a:gd name="connsiteY97" fmla="*/ 2067826 h 4480826"/>
              <a:gd name="connsiteX98" fmla="*/ 3192411 w 4335411"/>
              <a:gd name="connsiteY98" fmla="*/ 2182126 h 4480826"/>
              <a:gd name="connsiteX99" fmla="*/ 3179711 w 4335411"/>
              <a:gd name="connsiteY99" fmla="*/ 2423426 h 4480826"/>
              <a:gd name="connsiteX100" fmla="*/ 3154311 w 4335411"/>
              <a:gd name="connsiteY100" fmla="*/ 2499626 h 4480826"/>
              <a:gd name="connsiteX101" fmla="*/ 3141611 w 4335411"/>
              <a:gd name="connsiteY101" fmla="*/ 2537726 h 4480826"/>
              <a:gd name="connsiteX102" fmla="*/ 3116211 w 4335411"/>
              <a:gd name="connsiteY102" fmla="*/ 2575826 h 4480826"/>
              <a:gd name="connsiteX103" fmla="*/ 3090811 w 4335411"/>
              <a:gd name="connsiteY103" fmla="*/ 2626626 h 4480826"/>
              <a:gd name="connsiteX104" fmla="*/ 3078111 w 4335411"/>
              <a:gd name="connsiteY104" fmla="*/ 2677426 h 4480826"/>
              <a:gd name="connsiteX105" fmla="*/ 3040011 w 4335411"/>
              <a:gd name="connsiteY105" fmla="*/ 2702826 h 4480826"/>
              <a:gd name="connsiteX106" fmla="*/ 3001911 w 4335411"/>
              <a:gd name="connsiteY106" fmla="*/ 2753626 h 4480826"/>
              <a:gd name="connsiteX107" fmla="*/ 2925711 w 4335411"/>
              <a:gd name="connsiteY107" fmla="*/ 2804426 h 4480826"/>
              <a:gd name="connsiteX108" fmla="*/ 2887611 w 4335411"/>
              <a:gd name="connsiteY108" fmla="*/ 2829826 h 4480826"/>
              <a:gd name="connsiteX109" fmla="*/ 2849511 w 4335411"/>
              <a:gd name="connsiteY109" fmla="*/ 2867926 h 4480826"/>
              <a:gd name="connsiteX110" fmla="*/ 2811411 w 4335411"/>
              <a:gd name="connsiteY110" fmla="*/ 2880626 h 4480826"/>
              <a:gd name="connsiteX111" fmla="*/ 2747911 w 4335411"/>
              <a:gd name="connsiteY111" fmla="*/ 2918726 h 4480826"/>
              <a:gd name="connsiteX112" fmla="*/ 2671711 w 4335411"/>
              <a:gd name="connsiteY112" fmla="*/ 2969526 h 4480826"/>
              <a:gd name="connsiteX113" fmla="*/ 2633611 w 4335411"/>
              <a:gd name="connsiteY113" fmla="*/ 3007626 h 4480826"/>
              <a:gd name="connsiteX114" fmla="*/ 2595511 w 4335411"/>
              <a:gd name="connsiteY114" fmla="*/ 3020326 h 4480826"/>
              <a:gd name="connsiteX115" fmla="*/ 2519311 w 4335411"/>
              <a:gd name="connsiteY115" fmla="*/ 3083826 h 4480826"/>
              <a:gd name="connsiteX116" fmla="*/ 2455811 w 4335411"/>
              <a:gd name="connsiteY116" fmla="*/ 3096526 h 4480826"/>
              <a:gd name="connsiteX117" fmla="*/ 2366911 w 4335411"/>
              <a:gd name="connsiteY117" fmla="*/ 3160026 h 4480826"/>
              <a:gd name="connsiteX118" fmla="*/ 2328811 w 4335411"/>
              <a:gd name="connsiteY118" fmla="*/ 3172726 h 4480826"/>
              <a:gd name="connsiteX119" fmla="*/ 2265311 w 4335411"/>
              <a:gd name="connsiteY119" fmla="*/ 3198126 h 4480826"/>
              <a:gd name="connsiteX120" fmla="*/ 2227211 w 4335411"/>
              <a:gd name="connsiteY120" fmla="*/ 3223526 h 4480826"/>
              <a:gd name="connsiteX121" fmla="*/ 2087511 w 4335411"/>
              <a:gd name="connsiteY121" fmla="*/ 3248926 h 4480826"/>
              <a:gd name="connsiteX122" fmla="*/ 1985911 w 4335411"/>
              <a:gd name="connsiteY122" fmla="*/ 3287026 h 4480826"/>
              <a:gd name="connsiteX123" fmla="*/ 1858911 w 4335411"/>
              <a:gd name="connsiteY123" fmla="*/ 3325126 h 4480826"/>
              <a:gd name="connsiteX124" fmla="*/ 1820811 w 4335411"/>
              <a:gd name="connsiteY124" fmla="*/ 3337826 h 4480826"/>
              <a:gd name="connsiteX125" fmla="*/ 1731911 w 4335411"/>
              <a:gd name="connsiteY125" fmla="*/ 3350526 h 4480826"/>
              <a:gd name="connsiteX126" fmla="*/ 1465211 w 4335411"/>
              <a:gd name="connsiteY126" fmla="*/ 3375926 h 4480826"/>
              <a:gd name="connsiteX127" fmla="*/ 1249311 w 4335411"/>
              <a:gd name="connsiteY127" fmla="*/ 3401326 h 4480826"/>
              <a:gd name="connsiteX128" fmla="*/ 1147711 w 4335411"/>
              <a:gd name="connsiteY128" fmla="*/ 3414026 h 4480826"/>
              <a:gd name="connsiteX129" fmla="*/ 1008011 w 4335411"/>
              <a:gd name="connsiteY129" fmla="*/ 3426726 h 4480826"/>
              <a:gd name="connsiteX130" fmla="*/ 893711 w 4335411"/>
              <a:gd name="connsiteY130" fmla="*/ 3452126 h 4480826"/>
              <a:gd name="connsiteX131" fmla="*/ 665111 w 4335411"/>
              <a:gd name="connsiteY131" fmla="*/ 3490226 h 4480826"/>
              <a:gd name="connsiteX132" fmla="*/ 461911 w 4335411"/>
              <a:gd name="connsiteY132" fmla="*/ 3515626 h 4480826"/>
              <a:gd name="connsiteX133" fmla="*/ 30111 w 4335411"/>
              <a:gd name="connsiteY133" fmla="*/ 3528326 h 4480826"/>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233811 w 4335411"/>
              <a:gd name="connsiteY64" fmla="*/ 444500 h 4241800"/>
              <a:gd name="connsiteX65" fmla="*/ 4221111 w 4335411"/>
              <a:gd name="connsiteY65" fmla="*/ 406400 h 4241800"/>
              <a:gd name="connsiteX66" fmla="*/ 4208411 w 4335411"/>
              <a:gd name="connsiteY66" fmla="*/ 368300 h 4241800"/>
              <a:gd name="connsiteX67" fmla="*/ 4157611 w 4335411"/>
              <a:gd name="connsiteY67" fmla="*/ 330200 h 4241800"/>
              <a:gd name="connsiteX68" fmla="*/ 4119511 w 4335411"/>
              <a:gd name="connsiteY68" fmla="*/ 254000 h 4241800"/>
              <a:gd name="connsiteX69" fmla="*/ 3941711 w 4335411"/>
              <a:gd name="connsiteY69" fmla="*/ 0 h 4241800"/>
              <a:gd name="connsiteX70" fmla="*/ 17411 w 4335411"/>
              <a:gd name="connsiteY70" fmla="*/ 50800 h 4241800"/>
              <a:gd name="connsiteX71" fmla="*/ 42811 w 4335411"/>
              <a:gd name="connsiteY71" fmla="*/ 1244600 h 4241800"/>
              <a:gd name="connsiteX72" fmla="*/ 144411 w 4335411"/>
              <a:gd name="connsiteY72" fmla="*/ 1231900 h 4241800"/>
              <a:gd name="connsiteX73" fmla="*/ 195211 w 4335411"/>
              <a:gd name="connsiteY73" fmla="*/ 1219200 h 4241800"/>
              <a:gd name="connsiteX74" fmla="*/ 233311 w 4335411"/>
              <a:gd name="connsiteY74" fmla="*/ 1206500 h 4241800"/>
              <a:gd name="connsiteX75" fmla="*/ 627011 w 4335411"/>
              <a:gd name="connsiteY75" fmla="*/ 1168400 h 4241800"/>
              <a:gd name="connsiteX76" fmla="*/ 1300111 w 4335411"/>
              <a:gd name="connsiteY76" fmla="*/ 1181100 h 4241800"/>
              <a:gd name="connsiteX77" fmla="*/ 1439811 w 4335411"/>
              <a:gd name="connsiteY77" fmla="*/ 1193800 h 4241800"/>
              <a:gd name="connsiteX78" fmla="*/ 1744611 w 4335411"/>
              <a:gd name="connsiteY78" fmla="*/ 1219200 h 4241800"/>
              <a:gd name="connsiteX79" fmla="*/ 1846211 w 4335411"/>
              <a:gd name="connsiteY79" fmla="*/ 1244600 h 4241800"/>
              <a:gd name="connsiteX80" fmla="*/ 1935111 w 4335411"/>
              <a:gd name="connsiteY80" fmla="*/ 1257300 h 4241800"/>
              <a:gd name="connsiteX81" fmla="*/ 2011311 w 4335411"/>
              <a:gd name="connsiteY81" fmla="*/ 1282700 h 4241800"/>
              <a:gd name="connsiteX82" fmla="*/ 2100211 w 4335411"/>
              <a:gd name="connsiteY82" fmla="*/ 1295400 h 4241800"/>
              <a:gd name="connsiteX83" fmla="*/ 2163711 w 4335411"/>
              <a:gd name="connsiteY83" fmla="*/ 1308100 h 4241800"/>
              <a:gd name="connsiteX84" fmla="*/ 2278011 w 4335411"/>
              <a:gd name="connsiteY84" fmla="*/ 1320800 h 4241800"/>
              <a:gd name="connsiteX85" fmla="*/ 2379611 w 4335411"/>
              <a:gd name="connsiteY85" fmla="*/ 1358900 h 4241800"/>
              <a:gd name="connsiteX86" fmla="*/ 2481211 w 4335411"/>
              <a:gd name="connsiteY86" fmla="*/ 1384300 h 4241800"/>
              <a:gd name="connsiteX87" fmla="*/ 2570111 w 4335411"/>
              <a:gd name="connsiteY87" fmla="*/ 1422400 h 4241800"/>
              <a:gd name="connsiteX88" fmla="*/ 2671711 w 4335411"/>
              <a:gd name="connsiteY88" fmla="*/ 1435100 h 4241800"/>
              <a:gd name="connsiteX89" fmla="*/ 2747911 w 4335411"/>
              <a:gd name="connsiteY89" fmla="*/ 1447800 h 4241800"/>
              <a:gd name="connsiteX90" fmla="*/ 2786011 w 4335411"/>
              <a:gd name="connsiteY90" fmla="*/ 1473200 h 4241800"/>
              <a:gd name="connsiteX91" fmla="*/ 2849511 w 4335411"/>
              <a:gd name="connsiteY91" fmla="*/ 1498600 h 4241800"/>
              <a:gd name="connsiteX92" fmla="*/ 2887611 w 4335411"/>
              <a:gd name="connsiteY92" fmla="*/ 1536700 h 4241800"/>
              <a:gd name="connsiteX93" fmla="*/ 2963811 w 4335411"/>
              <a:gd name="connsiteY93" fmla="*/ 1562100 h 4241800"/>
              <a:gd name="connsiteX94" fmla="*/ 3001911 w 4335411"/>
              <a:gd name="connsiteY94" fmla="*/ 1600200 h 4241800"/>
              <a:gd name="connsiteX95" fmla="*/ 3052711 w 4335411"/>
              <a:gd name="connsiteY95" fmla="*/ 1676400 h 4241800"/>
              <a:gd name="connsiteX96" fmla="*/ 3128911 w 4335411"/>
              <a:gd name="connsiteY96" fmla="*/ 1752600 h 4241800"/>
              <a:gd name="connsiteX97" fmla="*/ 3167011 w 4335411"/>
              <a:gd name="connsiteY97" fmla="*/ 1828800 h 4241800"/>
              <a:gd name="connsiteX98" fmla="*/ 3192411 w 4335411"/>
              <a:gd name="connsiteY98" fmla="*/ 1943100 h 4241800"/>
              <a:gd name="connsiteX99" fmla="*/ 3179711 w 4335411"/>
              <a:gd name="connsiteY99" fmla="*/ 2184400 h 4241800"/>
              <a:gd name="connsiteX100" fmla="*/ 3154311 w 4335411"/>
              <a:gd name="connsiteY100" fmla="*/ 2260600 h 4241800"/>
              <a:gd name="connsiteX101" fmla="*/ 3141611 w 4335411"/>
              <a:gd name="connsiteY101" fmla="*/ 2298700 h 4241800"/>
              <a:gd name="connsiteX102" fmla="*/ 3116211 w 4335411"/>
              <a:gd name="connsiteY102" fmla="*/ 2336800 h 4241800"/>
              <a:gd name="connsiteX103" fmla="*/ 3090811 w 4335411"/>
              <a:gd name="connsiteY103" fmla="*/ 2387600 h 4241800"/>
              <a:gd name="connsiteX104" fmla="*/ 3078111 w 4335411"/>
              <a:gd name="connsiteY104" fmla="*/ 2438400 h 4241800"/>
              <a:gd name="connsiteX105" fmla="*/ 3040011 w 4335411"/>
              <a:gd name="connsiteY105" fmla="*/ 2463800 h 4241800"/>
              <a:gd name="connsiteX106" fmla="*/ 3001911 w 4335411"/>
              <a:gd name="connsiteY106" fmla="*/ 2514600 h 4241800"/>
              <a:gd name="connsiteX107" fmla="*/ 2925711 w 4335411"/>
              <a:gd name="connsiteY107" fmla="*/ 2565400 h 4241800"/>
              <a:gd name="connsiteX108" fmla="*/ 2887611 w 4335411"/>
              <a:gd name="connsiteY108" fmla="*/ 2590800 h 4241800"/>
              <a:gd name="connsiteX109" fmla="*/ 2849511 w 4335411"/>
              <a:gd name="connsiteY109" fmla="*/ 2628900 h 4241800"/>
              <a:gd name="connsiteX110" fmla="*/ 2811411 w 4335411"/>
              <a:gd name="connsiteY110" fmla="*/ 2641600 h 4241800"/>
              <a:gd name="connsiteX111" fmla="*/ 2747911 w 4335411"/>
              <a:gd name="connsiteY111" fmla="*/ 2679700 h 4241800"/>
              <a:gd name="connsiteX112" fmla="*/ 2671711 w 4335411"/>
              <a:gd name="connsiteY112" fmla="*/ 2730500 h 4241800"/>
              <a:gd name="connsiteX113" fmla="*/ 2633611 w 4335411"/>
              <a:gd name="connsiteY113" fmla="*/ 2768600 h 4241800"/>
              <a:gd name="connsiteX114" fmla="*/ 2595511 w 4335411"/>
              <a:gd name="connsiteY114" fmla="*/ 2781300 h 4241800"/>
              <a:gd name="connsiteX115" fmla="*/ 2519311 w 4335411"/>
              <a:gd name="connsiteY115" fmla="*/ 2844800 h 4241800"/>
              <a:gd name="connsiteX116" fmla="*/ 2455811 w 4335411"/>
              <a:gd name="connsiteY116" fmla="*/ 2857500 h 4241800"/>
              <a:gd name="connsiteX117" fmla="*/ 2366911 w 4335411"/>
              <a:gd name="connsiteY117" fmla="*/ 2921000 h 4241800"/>
              <a:gd name="connsiteX118" fmla="*/ 2328811 w 4335411"/>
              <a:gd name="connsiteY118" fmla="*/ 2933700 h 4241800"/>
              <a:gd name="connsiteX119" fmla="*/ 2265311 w 4335411"/>
              <a:gd name="connsiteY119" fmla="*/ 2959100 h 4241800"/>
              <a:gd name="connsiteX120" fmla="*/ 2227211 w 4335411"/>
              <a:gd name="connsiteY120" fmla="*/ 2984500 h 4241800"/>
              <a:gd name="connsiteX121" fmla="*/ 2087511 w 4335411"/>
              <a:gd name="connsiteY121" fmla="*/ 3009900 h 4241800"/>
              <a:gd name="connsiteX122" fmla="*/ 1985911 w 4335411"/>
              <a:gd name="connsiteY122" fmla="*/ 3048000 h 4241800"/>
              <a:gd name="connsiteX123" fmla="*/ 1858911 w 4335411"/>
              <a:gd name="connsiteY123" fmla="*/ 3086100 h 4241800"/>
              <a:gd name="connsiteX124" fmla="*/ 1820811 w 4335411"/>
              <a:gd name="connsiteY124" fmla="*/ 3098800 h 4241800"/>
              <a:gd name="connsiteX125" fmla="*/ 1731911 w 4335411"/>
              <a:gd name="connsiteY125" fmla="*/ 3111500 h 4241800"/>
              <a:gd name="connsiteX126" fmla="*/ 1465211 w 4335411"/>
              <a:gd name="connsiteY126" fmla="*/ 3136900 h 4241800"/>
              <a:gd name="connsiteX127" fmla="*/ 1249311 w 4335411"/>
              <a:gd name="connsiteY127" fmla="*/ 3162300 h 4241800"/>
              <a:gd name="connsiteX128" fmla="*/ 1147711 w 4335411"/>
              <a:gd name="connsiteY128" fmla="*/ 3175000 h 4241800"/>
              <a:gd name="connsiteX129" fmla="*/ 1008011 w 4335411"/>
              <a:gd name="connsiteY129" fmla="*/ 3187700 h 4241800"/>
              <a:gd name="connsiteX130" fmla="*/ 893711 w 4335411"/>
              <a:gd name="connsiteY130" fmla="*/ 3213100 h 4241800"/>
              <a:gd name="connsiteX131" fmla="*/ 665111 w 4335411"/>
              <a:gd name="connsiteY131" fmla="*/ 3251200 h 4241800"/>
              <a:gd name="connsiteX132" fmla="*/ 461911 w 4335411"/>
              <a:gd name="connsiteY132" fmla="*/ 3276600 h 4241800"/>
              <a:gd name="connsiteX133" fmla="*/ 30111 w 4335411"/>
              <a:gd name="connsiteY133" fmla="*/ 3289300 h 4241800"/>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233811 w 4335411"/>
              <a:gd name="connsiteY64" fmla="*/ 444500 h 4241800"/>
              <a:gd name="connsiteX65" fmla="*/ 4221111 w 4335411"/>
              <a:gd name="connsiteY65" fmla="*/ 406400 h 4241800"/>
              <a:gd name="connsiteX66" fmla="*/ 4208411 w 4335411"/>
              <a:gd name="connsiteY66" fmla="*/ 368300 h 4241800"/>
              <a:gd name="connsiteX67" fmla="*/ 4119511 w 4335411"/>
              <a:gd name="connsiteY67" fmla="*/ 254000 h 4241800"/>
              <a:gd name="connsiteX68" fmla="*/ 3941711 w 4335411"/>
              <a:gd name="connsiteY68" fmla="*/ 0 h 4241800"/>
              <a:gd name="connsiteX69" fmla="*/ 17411 w 4335411"/>
              <a:gd name="connsiteY69" fmla="*/ 50800 h 4241800"/>
              <a:gd name="connsiteX70" fmla="*/ 42811 w 4335411"/>
              <a:gd name="connsiteY70" fmla="*/ 1244600 h 4241800"/>
              <a:gd name="connsiteX71" fmla="*/ 144411 w 4335411"/>
              <a:gd name="connsiteY71" fmla="*/ 1231900 h 4241800"/>
              <a:gd name="connsiteX72" fmla="*/ 195211 w 4335411"/>
              <a:gd name="connsiteY72" fmla="*/ 1219200 h 4241800"/>
              <a:gd name="connsiteX73" fmla="*/ 233311 w 4335411"/>
              <a:gd name="connsiteY73" fmla="*/ 1206500 h 4241800"/>
              <a:gd name="connsiteX74" fmla="*/ 627011 w 4335411"/>
              <a:gd name="connsiteY74" fmla="*/ 1168400 h 4241800"/>
              <a:gd name="connsiteX75" fmla="*/ 1300111 w 4335411"/>
              <a:gd name="connsiteY75" fmla="*/ 1181100 h 4241800"/>
              <a:gd name="connsiteX76" fmla="*/ 1439811 w 4335411"/>
              <a:gd name="connsiteY76" fmla="*/ 1193800 h 4241800"/>
              <a:gd name="connsiteX77" fmla="*/ 1744611 w 4335411"/>
              <a:gd name="connsiteY77" fmla="*/ 1219200 h 4241800"/>
              <a:gd name="connsiteX78" fmla="*/ 1846211 w 4335411"/>
              <a:gd name="connsiteY78" fmla="*/ 1244600 h 4241800"/>
              <a:gd name="connsiteX79" fmla="*/ 1935111 w 4335411"/>
              <a:gd name="connsiteY79" fmla="*/ 1257300 h 4241800"/>
              <a:gd name="connsiteX80" fmla="*/ 2011311 w 4335411"/>
              <a:gd name="connsiteY80" fmla="*/ 1282700 h 4241800"/>
              <a:gd name="connsiteX81" fmla="*/ 2100211 w 4335411"/>
              <a:gd name="connsiteY81" fmla="*/ 1295400 h 4241800"/>
              <a:gd name="connsiteX82" fmla="*/ 2163711 w 4335411"/>
              <a:gd name="connsiteY82" fmla="*/ 1308100 h 4241800"/>
              <a:gd name="connsiteX83" fmla="*/ 2278011 w 4335411"/>
              <a:gd name="connsiteY83" fmla="*/ 1320800 h 4241800"/>
              <a:gd name="connsiteX84" fmla="*/ 2379611 w 4335411"/>
              <a:gd name="connsiteY84" fmla="*/ 1358900 h 4241800"/>
              <a:gd name="connsiteX85" fmla="*/ 2481211 w 4335411"/>
              <a:gd name="connsiteY85" fmla="*/ 1384300 h 4241800"/>
              <a:gd name="connsiteX86" fmla="*/ 2570111 w 4335411"/>
              <a:gd name="connsiteY86" fmla="*/ 1422400 h 4241800"/>
              <a:gd name="connsiteX87" fmla="*/ 2671711 w 4335411"/>
              <a:gd name="connsiteY87" fmla="*/ 1435100 h 4241800"/>
              <a:gd name="connsiteX88" fmla="*/ 2747911 w 4335411"/>
              <a:gd name="connsiteY88" fmla="*/ 1447800 h 4241800"/>
              <a:gd name="connsiteX89" fmla="*/ 2786011 w 4335411"/>
              <a:gd name="connsiteY89" fmla="*/ 1473200 h 4241800"/>
              <a:gd name="connsiteX90" fmla="*/ 2849511 w 4335411"/>
              <a:gd name="connsiteY90" fmla="*/ 1498600 h 4241800"/>
              <a:gd name="connsiteX91" fmla="*/ 2887611 w 4335411"/>
              <a:gd name="connsiteY91" fmla="*/ 1536700 h 4241800"/>
              <a:gd name="connsiteX92" fmla="*/ 2963811 w 4335411"/>
              <a:gd name="connsiteY92" fmla="*/ 1562100 h 4241800"/>
              <a:gd name="connsiteX93" fmla="*/ 3001911 w 4335411"/>
              <a:gd name="connsiteY93" fmla="*/ 1600200 h 4241800"/>
              <a:gd name="connsiteX94" fmla="*/ 3052711 w 4335411"/>
              <a:gd name="connsiteY94" fmla="*/ 1676400 h 4241800"/>
              <a:gd name="connsiteX95" fmla="*/ 3128911 w 4335411"/>
              <a:gd name="connsiteY95" fmla="*/ 1752600 h 4241800"/>
              <a:gd name="connsiteX96" fmla="*/ 3167011 w 4335411"/>
              <a:gd name="connsiteY96" fmla="*/ 1828800 h 4241800"/>
              <a:gd name="connsiteX97" fmla="*/ 3192411 w 4335411"/>
              <a:gd name="connsiteY97" fmla="*/ 1943100 h 4241800"/>
              <a:gd name="connsiteX98" fmla="*/ 3179711 w 4335411"/>
              <a:gd name="connsiteY98" fmla="*/ 2184400 h 4241800"/>
              <a:gd name="connsiteX99" fmla="*/ 3154311 w 4335411"/>
              <a:gd name="connsiteY99" fmla="*/ 2260600 h 4241800"/>
              <a:gd name="connsiteX100" fmla="*/ 3141611 w 4335411"/>
              <a:gd name="connsiteY100" fmla="*/ 2298700 h 4241800"/>
              <a:gd name="connsiteX101" fmla="*/ 3116211 w 4335411"/>
              <a:gd name="connsiteY101" fmla="*/ 2336800 h 4241800"/>
              <a:gd name="connsiteX102" fmla="*/ 3090811 w 4335411"/>
              <a:gd name="connsiteY102" fmla="*/ 2387600 h 4241800"/>
              <a:gd name="connsiteX103" fmla="*/ 3078111 w 4335411"/>
              <a:gd name="connsiteY103" fmla="*/ 2438400 h 4241800"/>
              <a:gd name="connsiteX104" fmla="*/ 3040011 w 4335411"/>
              <a:gd name="connsiteY104" fmla="*/ 2463800 h 4241800"/>
              <a:gd name="connsiteX105" fmla="*/ 3001911 w 4335411"/>
              <a:gd name="connsiteY105" fmla="*/ 2514600 h 4241800"/>
              <a:gd name="connsiteX106" fmla="*/ 2925711 w 4335411"/>
              <a:gd name="connsiteY106" fmla="*/ 2565400 h 4241800"/>
              <a:gd name="connsiteX107" fmla="*/ 2887611 w 4335411"/>
              <a:gd name="connsiteY107" fmla="*/ 2590800 h 4241800"/>
              <a:gd name="connsiteX108" fmla="*/ 2849511 w 4335411"/>
              <a:gd name="connsiteY108" fmla="*/ 2628900 h 4241800"/>
              <a:gd name="connsiteX109" fmla="*/ 2811411 w 4335411"/>
              <a:gd name="connsiteY109" fmla="*/ 2641600 h 4241800"/>
              <a:gd name="connsiteX110" fmla="*/ 2747911 w 4335411"/>
              <a:gd name="connsiteY110" fmla="*/ 2679700 h 4241800"/>
              <a:gd name="connsiteX111" fmla="*/ 2671711 w 4335411"/>
              <a:gd name="connsiteY111" fmla="*/ 2730500 h 4241800"/>
              <a:gd name="connsiteX112" fmla="*/ 2633611 w 4335411"/>
              <a:gd name="connsiteY112" fmla="*/ 2768600 h 4241800"/>
              <a:gd name="connsiteX113" fmla="*/ 2595511 w 4335411"/>
              <a:gd name="connsiteY113" fmla="*/ 2781300 h 4241800"/>
              <a:gd name="connsiteX114" fmla="*/ 2519311 w 4335411"/>
              <a:gd name="connsiteY114" fmla="*/ 2844800 h 4241800"/>
              <a:gd name="connsiteX115" fmla="*/ 2455811 w 4335411"/>
              <a:gd name="connsiteY115" fmla="*/ 2857500 h 4241800"/>
              <a:gd name="connsiteX116" fmla="*/ 2366911 w 4335411"/>
              <a:gd name="connsiteY116" fmla="*/ 2921000 h 4241800"/>
              <a:gd name="connsiteX117" fmla="*/ 2328811 w 4335411"/>
              <a:gd name="connsiteY117" fmla="*/ 2933700 h 4241800"/>
              <a:gd name="connsiteX118" fmla="*/ 2265311 w 4335411"/>
              <a:gd name="connsiteY118" fmla="*/ 2959100 h 4241800"/>
              <a:gd name="connsiteX119" fmla="*/ 2227211 w 4335411"/>
              <a:gd name="connsiteY119" fmla="*/ 2984500 h 4241800"/>
              <a:gd name="connsiteX120" fmla="*/ 2087511 w 4335411"/>
              <a:gd name="connsiteY120" fmla="*/ 3009900 h 4241800"/>
              <a:gd name="connsiteX121" fmla="*/ 1985911 w 4335411"/>
              <a:gd name="connsiteY121" fmla="*/ 3048000 h 4241800"/>
              <a:gd name="connsiteX122" fmla="*/ 1858911 w 4335411"/>
              <a:gd name="connsiteY122" fmla="*/ 3086100 h 4241800"/>
              <a:gd name="connsiteX123" fmla="*/ 1820811 w 4335411"/>
              <a:gd name="connsiteY123" fmla="*/ 3098800 h 4241800"/>
              <a:gd name="connsiteX124" fmla="*/ 1731911 w 4335411"/>
              <a:gd name="connsiteY124" fmla="*/ 3111500 h 4241800"/>
              <a:gd name="connsiteX125" fmla="*/ 1465211 w 4335411"/>
              <a:gd name="connsiteY125" fmla="*/ 3136900 h 4241800"/>
              <a:gd name="connsiteX126" fmla="*/ 1249311 w 4335411"/>
              <a:gd name="connsiteY126" fmla="*/ 3162300 h 4241800"/>
              <a:gd name="connsiteX127" fmla="*/ 1147711 w 4335411"/>
              <a:gd name="connsiteY127" fmla="*/ 3175000 h 4241800"/>
              <a:gd name="connsiteX128" fmla="*/ 1008011 w 4335411"/>
              <a:gd name="connsiteY128" fmla="*/ 3187700 h 4241800"/>
              <a:gd name="connsiteX129" fmla="*/ 893711 w 4335411"/>
              <a:gd name="connsiteY129" fmla="*/ 3213100 h 4241800"/>
              <a:gd name="connsiteX130" fmla="*/ 665111 w 4335411"/>
              <a:gd name="connsiteY130" fmla="*/ 3251200 h 4241800"/>
              <a:gd name="connsiteX131" fmla="*/ 461911 w 4335411"/>
              <a:gd name="connsiteY131" fmla="*/ 3276600 h 4241800"/>
              <a:gd name="connsiteX132" fmla="*/ 30111 w 4335411"/>
              <a:gd name="connsiteY132" fmla="*/ 3289300 h 4241800"/>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233811 w 4335411"/>
              <a:gd name="connsiteY64" fmla="*/ 444500 h 4241800"/>
              <a:gd name="connsiteX65" fmla="*/ 4221111 w 4335411"/>
              <a:gd name="connsiteY65" fmla="*/ 406400 h 4241800"/>
              <a:gd name="connsiteX66" fmla="*/ 4119511 w 4335411"/>
              <a:gd name="connsiteY66" fmla="*/ 254000 h 4241800"/>
              <a:gd name="connsiteX67" fmla="*/ 3941711 w 4335411"/>
              <a:gd name="connsiteY67" fmla="*/ 0 h 4241800"/>
              <a:gd name="connsiteX68" fmla="*/ 17411 w 4335411"/>
              <a:gd name="connsiteY68" fmla="*/ 50800 h 4241800"/>
              <a:gd name="connsiteX69" fmla="*/ 42811 w 4335411"/>
              <a:gd name="connsiteY69" fmla="*/ 1244600 h 4241800"/>
              <a:gd name="connsiteX70" fmla="*/ 144411 w 4335411"/>
              <a:gd name="connsiteY70" fmla="*/ 1231900 h 4241800"/>
              <a:gd name="connsiteX71" fmla="*/ 195211 w 4335411"/>
              <a:gd name="connsiteY71" fmla="*/ 1219200 h 4241800"/>
              <a:gd name="connsiteX72" fmla="*/ 233311 w 4335411"/>
              <a:gd name="connsiteY72" fmla="*/ 1206500 h 4241800"/>
              <a:gd name="connsiteX73" fmla="*/ 627011 w 4335411"/>
              <a:gd name="connsiteY73" fmla="*/ 1168400 h 4241800"/>
              <a:gd name="connsiteX74" fmla="*/ 1300111 w 4335411"/>
              <a:gd name="connsiteY74" fmla="*/ 1181100 h 4241800"/>
              <a:gd name="connsiteX75" fmla="*/ 1439811 w 4335411"/>
              <a:gd name="connsiteY75" fmla="*/ 1193800 h 4241800"/>
              <a:gd name="connsiteX76" fmla="*/ 1744611 w 4335411"/>
              <a:gd name="connsiteY76" fmla="*/ 1219200 h 4241800"/>
              <a:gd name="connsiteX77" fmla="*/ 1846211 w 4335411"/>
              <a:gd name="connsiteY77" fmla="*/ 1244600 h 4241800"/>
              <a:gd name="connsiteX78" fmla="*/ 1935111 w 4335411"/>
              <a:gd name="connsiteY78" fmla="*/ 1257300 h 4241800"/>
              <a:gd name="connsiteX79" fmla="*/ 2011311 w 4335411"/>
              <a:gd name="connsiteY79" fmla="*/ 1282700 h 4241800"/>
              <a:gd name="connsiteX80" fmla="*/ 2100211 w 4335411"/>
              <a:gd name="connsiteY80" fmla="*/ 1295400 h 4241800"/>
              <a:gd name="connsiteX81" fmla="*/ 2163711 w 4335411"/>
              <a:gd name="connsiteY81" fmla="*/ 1308100 h 4241800"/>
              <a:gd name="connsiteX82" fmla="*/ 2278011 w 4335411"/>
              <a:gd name="connsiteY82" fmla="*/ 1320800 h 4241800"/>
              <a:gd name="connsiteX83" fmla="*/ 2379611 w 4335411"/>
              <a:gd name="connsiteY83" fmla="*/ 1358900 h 4241800"/>
              <a:gd name="connsiteX84" fmla="*/ 2481211 w 4335411"/>
              <a:gd name="connsiteY84" fmla="*/ 1384300 h 4241800"/>
              <a:gd name="connsiteX85" fmla="*/ 2570111 w 4335411"/>
              <a:gd name="connsiteY85" fmla="*/ 1422400 h 4241800"/>
              <a:gd name="connsiteX86" fmla="*/ 2671711 w 4335411"/>
              <a:gd name="connsiteY86" fmla="*/ 1435100 h 4241800"/>
              <a:gd name="connsiteX87" fmla="*/ 2747911 w 4335411"/>
              <a:gd name="connsiteY87" fmla="*/ 1447800 h 4241800"/>
              <a:gd name="connsiteX88" fmla="*/ 2786011 w 4335411"/>
              <a:gd name="connsiteY88" fmla="*/ 1473200 h 4241800"/>
              <a:gd name="connsiteX89" fmla="*/ 2849511 w 4335411"/>
              <a:gd name="connsiteY89" fmla="*/ 1498600 h 4241800"/>
              <a:gd name="connsiteX90" fmla="*/ 2887611 w 4335411"/>
              <a:gd name="connsiteY90" fmla="*/ 1536700 h 4241800"/>
              <a:gd name="connsiteX91" fmla="*/ 2963811 w 4335411"/>
              <a:gd name="connsiteY91" fmla="*/ 1562100 h 4241800"/>
              <a:gd name="connsiteX92" fmla="*/ 3001911 w 4335411"/>
              <a:gd name="connsiteY92" fmla="*/ 1600200 h 4241800"/>
              <a:gd name="connsiteX93" fmla="*/ 3052711 w 4335411"/>
              <a:gd name="connsiteY93" fmla="*/ 1676400 h 4241800"/>
              <a:gd name="connsiteX94" fmla="*/ 3128911 w 4335411"/>
              <a:gd name="connsiteY94" fmla="*/ 1752600 h 4241800"/>
              <a:gd name="connsiteX95" fmla="*/ 3167011 w 4335411"/>
              <a:gd name="connsiteY95" fmla="*/ 1828800 h 4241800"/>
              <a:gd name="connsiteX96" fmla="*/ 3192411 w 4335411"/>
              <a:gd name="connsiteY96" fmla="*/ 1943100 h 4241800"/>
              <a:gd name="connsiteX97" fmla="*/ 3179711 w 4335411"/>
              <a:gd name="connsiteY97" fmla="*/ 2184400 h 4241800"/>
              <a:gd name="connsiteX98" fmla="*/ 3154311 w 4335411"/>
              <a:gd name="connsiteY98" fmla="*/ 2260600 h 4241800"/>
              <a:gd name="connsiteX99" fmla="*/ 3141611 w 4335411"/>
              <a:gd name="connsiteY99" fmla="*/ 2298700 h 4241800"/>
              <a:gd name="connsiteX100" fmla="*/ 3116211 w 4335411"/>
              <a:gd name="connsiteY100" fmla="*/ 2336800 h 4241800"/>
              <a:gd name="connsiteX101" fmla="*/ 3090811 w 4335411"/>
              <a:gd name="connsiteY101" fmla="*/ 2387600 h 4241800"/>
              <a:gd name="connsiteX102" fmla="*/ 3078111 w 4335411"/>
              <a:gd name="connsiteY102" fmla="*/ 2438400 h 4241800"/>
              <a:gd name="connsiteX103" fmla="*/ 3040011 w 4335411"/>
              <a:gd name="connsiteY103" fmla="*/ 2463800 h 4241800"/>
              <a:gd name="connsiteX104" fmla="*/ 3001911 w 4335411"/>
              <a:gd name="connsiteY104" fmla="*/ 2514600 h 4241800"/>
              <a:gd name="connsiteX105" fmla="*/ 2925711 w 4335411"/>
              <a:gd name="connsiteY105" fmla="*/ 2565400 h 4241800"/>
              <a:gd name="connsiteX106" fmla="*/ 2887611 w 4335411"/>
              <a:gd name="connsiteY106" fmla="*/ 2590800 h 4241800"/>
              <a:gd name="connsiteX107" fmla="*/ 2849511 w 4335411"/>
              <a:gd name="connsiteY107" fmla="*/ 2628900 h 4241800"/>
              <a:gd name="connsiteX108" fmla="*/ 2811411 w 4335411"/>
              <a:gd name="connsiteY108" fmla="*/ 2641600 h 4241800"/>
              <a:gd name="connsiteX109" fmla="*/ 2747911 w 4335411"/>
              <a:gd name="connsiteY109" fmla="*/ 2679700 h 4241800"/>
              <a:gd name="connsiteX110" fmla="*/ 2671711 w 4335411"/>
              <a:gd name="connsiteY110" fmla="*/ 2730500 h 4241800"/>
              <a:gd name="connsiteX111" fmla="*/ 2633611 w 4335411"/>
              <a:gd name="connsiteY111" fmla="*/ 2768600 h 4241800"/>
              <a:gd name="connsiteX112" fmla="*/ 2595511 w 4335411"/>
              <a:gd name="connsiteY112" fmla="*/ 2781300 h 4241800"/>
              <a:gd name="connsiteX113" fmla="*/ 2519311 w 4335411"/>
              <a:gd name="connsiteY113" fmla="*/ 2844800 h 4241800"/>
              <a:gd name="connsiteX114" fmla="*/ 2455811 w 4335411"/>
              <a:gd name="connsiteY114" fmla="*/ 2857500 h 4241800"/>
              <a:gd name="connsiteX115" fmla="*/ 2366911 w 4335411"/>
              <a:gd name="connsiteY115" fmla="*/ 2921000 h 4241800"/>
              <a:gd name="connsiteX116" fmla="*/ 2328811 w 4335411"/>
              <a:gd name="connsiteY116" fmla="*/ 2933700 h 4241800"/>
              <a:gd name="connsiteX117" fmla="*/ 2265311 w 4335411"/>
              <a:gd name="connsiteY117" fmla="*/ 2959100 h 4241800"/>
              <a:gd name="connsiteX118" fmla="*/ 2227211 w 4335411"/>
              <a:gd name="connsiteY118" fmla="*/ 2984500 h 4241800"/>
              <a:gd name="connsiteX119" fmla="*/ 2087511 w 4335411"/>
              <a:gd name="connsiteY119" fmla="*/ 3009900 h 4241800"/>
              <a:gd name="connsiteX120" fmla="*/ 1985911 w 4335411"/>
              <a:gd name="connsiteY120" fmla="*/ 3048000 h 4241800"/>
              <a:gd name="connsiteX121" fmla="*/ 1858911 w 4335411"/>
              <a:gd name="connsiteY121" fmla="*/ 3086100 h 4241800"/>
              <a:gd name="connsiteX122" fmla="*/ 1820811 w 4335411"/>
              <a:gd name="connsiteY122" fmla="*/ 3098800 h 4241800"/>
              <a:gd name="connsiteX123" fmla="*/ 1731911 w 4335411"/>
              <a:gd name="connsiteY123" fmla="*/ 3111500 h 4241800"/>
              <a:gd name="connsiteX124" fmla="*/ 1465211 w 4335411"/>
              <a:gd name="connsiteY124" fmla="*/ 3136900 h 4241800"/>
              <a:gd name="connsiteX125" fmla="*/ 1249311 w 4335411"/>
              <a:gd name="connsiteY125" fmla="*/ 3162300 h 4241800"/>
              <a:gd name="connsiteX126" fmla="*/ 1147711 w 4335411"/>
              <a:gd name="connsiteY126" fmla="*/ 3175000 h 4241800"/>
              <a:gd name="connsiteX127" fmla="*/ 1008011 w 4335411"/>
              <a:gd name="connsiteY127" fmla="*/ 3187700 h 4241800"/>
              <a:gd name="connsiteX128" fmla="*/ 893711 w 4335411"/>
              <a:gd name="connsiteY128" fmla="*/ 3213100 h 4241800"/>
              <a:gd name="connsiteX129" fmla="*/ 665111 w 4335411"/>
              <a:gd name="connsiteY129" fmla="*/ 3251200 h 4241800"/>
              <a:gd name="connsiteX130" fmla="*/ 461911 w 4335411"/>
              <a:gd name="connsiteY130" fmla="*/ 3276600 h 4241800"/>
              <a:gd name="connsiteX131" fmla="*/ 30111 w 4335411"/>
              <a:gd name="connsiteY131" fmla="*/ 3289300 h 4241800"/>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233811 w 4335411"/>
              <a:gd name="connsiteY64" fmla="*/ 444500 h 4241800"/>
              <a:gd name="connsiteX65" fmla="*/ 4119511 w 4335411"/>
              <a:gd name="connsiteY65" fmla="*/ 254000 h 4241800"/>
              <a:gd name="connsiteX66" fmla="*/ 3941711 w 4335411"/>
              <a:gd name="connsiteY66" fmla="*/ 0 h 4241800"/>
              <a:gd name="connsiteX67" fmla="*/ 17411 w 4335411"/>
              <a:gd name="connsiteY67" fmla="*/ 50800 h 4241800"/>
              <a:gd name="connsiteX68" fmla="*/ 42811 w 4335411"/>
              <a:gd name="connsiteY68" fmla="*/ 1244600 h 4241800"/>
              <a:gd name="connsiteX69" fmla="*/ 144411 w 4335411"/>
              <a:gd name="connsiteY69" fmla="*/ 1231900 h 4241800"/>
              <a:gd name="connsiteX70" fmla="*/ 195211 w 4335411"/>
              <a:gd name="connsiteY70" fmla="*/ 1219200 h 4241800"/>
              <a:gd name="connsiteX71" fmla="*/ 233311 w 4335411"/>
              <a:gd name="connsiteY71" fmla="*/ 1206500 h 4241800"/>
              <a:gd name="connsiteX72" fmla="*/ 627011 w 4335411"/>
              <a:gd name="connsiteY72" fmla="*/ 1168400 h 4241800"/>
              <a:gd name="connsiteX73" fmla="*/ 1300111 w 4335411"/>
              <a:gd name="connsiteY73" fmla="*/ 1181100 h 4241800"/>
              <a:gd name="connsiteX74" fmla="*/ 1439811 w 4335411"/>
              <a:gd name="connsiteY74" fmla="*/ 1193800 h 4241800"/>
              <a:gd name="connsiteX75" fmla="*/ 1744611 w 4335411"/>
              <a:gd name="connsiteY75" fmla="*/ 1219200 h 4241800"/>
              <a:gd name="connsiteX76" fmla="*/ 1846211 w 4335411"/>
              <a:gd name="connsiteY76" fmla="*/ 1244600 h 4241800"/>
              <a:gd name="connsiteX77" fmla="*/ 1935111 w 4335411"/>
              <a:gd name="connsiteY77" fmla="*/ 1257300 h 4241800"/>
              <a:gd name="connsiteX78" fmla="*/ 2011311 w 4335411"/>
              <a:gd name="connsiteY78" fmla="*/ 1282700 h 4241800"/>
              <a:gd name="connsiteX79" fmla="*/ 2100211 w 4335411"/>
              <a:gd name="connsiteY79" fmla="*/ 1295400 h 4241800"/>
              <a:gd name="connsiteX80" fmla="*/ 2163711 w 4335411"/>
              <a:gd name="connsiteY80" fmla="*/ 1308100 h 4241800"/>
              <a:gd name="connsiteX81" fmla="*/ 2278011 w 4335411"/>
              <a:gd name="connsiteY81" fmla="*/ 1320800 h 4241800"/>
              <a:gd name="connsiteX82" fmla="*/ 2379611 w 4335411"/>
              <a:gd name="connsiteY82" fmla="*/ 1358900 h 4241800"/>
              <a:gd name="connsiteX83" fmla="*/ 2481211 w 4335411"/>
              <a:gd name="connsiteY83" fmla="*/ 1384300 h 4241800"/>
              <a:gd name="connsiteX84" fmla="*/ 2570111 w 4335411"/>
              <a:gd name="connsiteY84" fmla="*/ 1422400 h 4241800"/>
              <a:gd name="connsiteX85" fmla="*/ 2671711 w 4335411"/>
              <a:gd name="connsiteY85" fmla="*/ 1435100 h 4241800"/>
              <a:gd name="connsiteX86" fmla="*/ 2747911 w 4335411"/>
              <a:gd name="connsiteY86" fmla="*/ 1447800 h 4241800"/>
              <a:gd name="connsiteX87" fmla="*/ 2786011 w 4335411"/>
              <a:gd name="connsiteY87" fmla="*/ 1473200 h 4241800"/>
              <a:gd name="connsiteX88" fmla="*/ 2849511 w 4335411"/>
              <a:gd name="connsiteY88" fmla="*/ 1498600 h 4241800"/>
              <a:gd name="connsiteX89" fmla="*/ 2887611 w 4335411"/>
              <a:gd name="connsiteY89" fmla="*/ 1536700 h 4241800"/>
              <a:gd name="connsiteX90" fmla="*/ 2963811 w 4335411"/>
              <a:gd name="connsiteY90" fmla="*/ 1562100 h 4241800"/>
              <a:gd name="connsiteX91" fmla="*/ 3001911 w 4335411"/>
              <a:gd name="connsiteY91" fmla="*/ 1600200 h 4241800"/>
              <a:gd name="connsiteX92" fmla="*/ 3052711 w 4335411"/>
              <a:gd name="connsiteY92" fmla="*/ 1676400 h 4241800"/>
              <a:gd name="connsiteX93" fmla="*/ 3128911 w 4335411"/>
              <a:gd name="connsiteY93" fmla="*/ 1752600 h 4241800"/>
              <a:gd name="connsiteX94" fmla="*/ 3167011 w 4335411"/>
              <a:gd name="connsiteY94" fmla="*/ 1828800 h 4241800"/>
              <a:gd name="connsiteX95" fmla="*/ 3192411 w 4335411"/>
              <a:gd name="connsiteY95" fmla="*/ 1943100 h 4241800"/>
              <a:gd name="connsiteX96" fmla="*/ 3179711 w 4335411"/>
              <a:gd name="connsiteY96" fmla="*/ 2184400 h 4241800"/>
              <a:gd name="connsiteX97" fmla="*/ 3154311 w 4335411"/>
              <a:gd name="connsiteY97" fmla="*/ 2260600 h 4241800"/>
              <a:gd name="connsiteX98" fmla="*/ 3141611 w 4335411"/>
              <a:gd name="connsiteY98" fmla="*/ 2298700 h 4241800"/>
              <a:gd name="connsiteX99" fmla="*/ 3116211 w 4335411"/>
              <a:gd name="connsiteY99" fmla="*/ 2336800 h 4241800"/>
              <a:gd name="connsiteX100" fmla="*/ 3090811 w 4335411"/>
              <a:gd name="connsiteY100" fmla="*/ 2387600 h 4241800"/>
              <a:gd name="connsiteX101" fmla="*/ 3078111 w 4335411"/>
              <a:gd name="connsiteY101" fmla="*/ 2438400 h 4241800"/>
              <a:gd name="connsiteX102" fmla="*/ 3040011 w 4335411"/>
              <a:gd name="connsiteY102" fmla="*/ 2463800 h 4241800"/>
              <a:gd name="connsiteX103" fmla="*/ 3001911 w 4335411"/>
              <a:gd name="connsiteY103" fmla="*/ 2514600 h 4241800"/>
              <a:gd name="connsiteX104" fmla="*/ 2925711 w 4335411"/>
              <a:gd name="connsiteY104" fmla="*/ 2565400 h 4241800"/>
              <a:gd name="connsiteX105" fmla="*/ 2887611 w 4335411"/>
              <a:gd name="connsiteY105" fmla="*/ 2590800 h 4241800"/>
              <a:gd name="connsiteX106" fmla="*/ 2849511 w 4335411"/>
              <a:gd name="connsiteY106" fmla="*/ 2628900 h 4241800"/>
              <a:gd name="connsiteX107" fmla="*/ 2811411 w 4335411"/>
              <a:gd name="connsiteY107" fmla="*/ 2641600 h 4241800"/>
              <a:gd name="connsiteX108" fmla="*/ 2747911 w 4335411"/>
              <a:gd name="connsiteY108" fmla="*/ 2679700 h 4241800"/>
              <a:gd name="connsiteX109" fmla="*/ 2671711 w 4335411"/>
              <a:gd name="connsiteY109" fmla="*/ 2730500 h 4241800"/>
              <a:gd name="connsiteX110" fmla="*/ 2633611 w 4335411"/>
              <a:gd name="connsiteY110" fmla="*/ 2768600 h 4241800"/>
              <a:gd name="connsiteX111" fmla="*/ 2595511 w 4335411"/>
              <a:gd name="connsiteY111" fmla="*/ 2781300 h 4241800"/>
              <a:gd name="connsiteX112" fmla="*/ 2519311 w 4335411"/>
              <a:gd name="connsiteY112" fmla="*/ 2844800 h 4241800"/>
              <a:gd name="connsiteX113" fmla="*/ 2455811 w 4335411"/>
              <a:gd name="connsiteY113" fmla="*/ 2857500 h 4241800"/>
              <a:gd name="connsiteX114" fmla="*/ 2366911 w 4335411"/>
              <a:gd name="connsiteY114" fmla="*/ 2921000 h 4241800"/>
              <a:gd name="connsiteX115" fmla="*/ 2328811 w 4335411"/>
              <a:gd name="connsiteY115" fmla="*/ 2933700 h 4241800"/>
              <a:gd name="connsiteX116" fmla="*/ 2265311 w 4335411"/>
              <a:gd name="connsiteY116" fmla="*/ 2959100 h 4241800"/>
              <a:gd name="connsiteX117" fmla="*/ 2227211 w 4335411"/>
              <a:gd name="connsiteY117" fmla="*/ 2984500 h 4241800"/>
              <a:gd name="connsiteX118" fmla="*/ 2087511 w 4335411"/>
              <a:gd name="connsiteY118" fmla="*/ 3009900 h 4241800"/>
              <a:gd name="connsiteX119" fmla="*/ 1985911 w 4335411"/>
              <a:gd name="connsiteY119" fmla="*/ 3048000 h 4241800"/>
              <a:gd name="connsiteX120" fmla="*/ 1858911 w 4335411"/>
              <a:gd name="connsiteY120" fmla="*/ 3086100 h 4241800"/>
              <a:gd name="connsiteX121" fmla="*/ 1820811 w 4335411"/>
              <a:gd name="connsiteY121" fmla="*/ 3098800 h 4241800"/>
              <a:gd name="connsiteX122" fmla="*/ 1731911 w 4335411"/>
              <a:gd name="connsiteY122" fmla="*/ 3111500 h 4241800"/>
              <a:gd name="connsiteX123" fmla="*/ 1465211 w 4335411"/>
              <a:gd name="connsiteY123" fmla="*/ 3136900 h 4241800"/>
              <a:gd name="connsiteX124" fmla="*/ 1249311 w 4335411"/>
              <a:gd name="connsiteY124" fmla="*/ 3162300 h 4241800"/>
              <a:gd name="connsiteX125" fmla="*/ 1147711 w 4335411"/>
              <a:gd name="connsiteY125" fmla="*/ 3175000 h 4241800"/>
              <a:gd name="connsiteX126" fmla="*/ 1008011 w 4335411"/>
              <a:gd name="connsiteY126" fmla="*/ 3187700 h 4241800"/>
              <a:gd name="connsiteX127" fmla="*/ 893711 w 4335411"/>
              <a:gd name="connsiteY127" fmla="*/ 3213100 h 4241800"/>
              <a:gd name="connsiteX128" fmla="*/ 665111 w 4335411"/>
              <a:gd name="connsiteY128" fmla="*/ 3251200 h 4241800"/>
              <a:gd name="connsiteX129" fmla="*/ 461911 w 4335411"/>
              <a:gd name="connsiteY129" fmla="*/ 3276600 h 4241800"/>
              <a:gd name="connsiteX130" fmla="*/ 30111 w 4335411"/>
              <a:gd name="connsiteY130" fmla="*/ 3289300 h 4241800"/>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119511 w 4335411"/>
              <a:gd name="connsiteY64" fmla="*/ 254000 h 4241800"/>
              <a:gd name="connsiteX65" fmla="*/ 3941711 w 4335411"/>
              <a:gd name="connsiteY65" fmla="*/ 0 h 4241800"/>
              <a:gd name="connsiteX66" fmla="*/ 17411 w 4335411"/>
              <a:gd name="connsiteY66" fmla="*/ 50800 h 4241800"/>
              <a:gd name="connsiteX67" fmla="*/ 42811 w 4335411"/>
              <a:gd name="connsiteY67" fmla="*/ 1244600 h 4241800"/>
              <a:gd name="connsiteX68" fmla="*/ 144411 w 4335411"/>
              <a:gd name="connsiteY68" fmla="*/ 1231900 h 4241800"/>
              <a:gd name="connsiteX69" fmla="*/ 195211 w 4335411"/>
              <a:gd name="connsiteY69" fmla="*/ 1219200 h 4241800"/>
              <a:gd name="connsiteX70" fmla="*/ 233311 w 4335411"/>
              <a:gd name="connsiteY70" fmla="*/ 1206500 h 4241800"/>
              <a:gd name="connsiteX71" fmla="*/ 627011 w 4335411"/>
              <a:gd name="connsiteY71" fmla="*/ 1168400 h 4241800"/>
              <a:gd name="connsiteX72" fmla="*/ 1300111 w 4335411"/>
              <a:gd name="connsiteY72" fmla="*/ 1181100 h 4241800"/>
              <a:gd name="connsiteX73" fmla="*/ 1439811 w 4335411"/>
              <a:gd name="connsiteY73" fmla="*/ 1193800 h 4241800"/>
              <a:gd name="connsiteX74" fmla="*/ 1744611 w 4335411"/>
              <a:gd name="connsiteY74" fmla="*/ 1219200 h 4241800"/>
              <a:gd name="connsiteX75" fmla="*/ 1846211 w 4335411"/>
              <a:gd name="connsiteY75" fmla="*/ 1244600 h 4241800"/>
              <a:gd name="connsiteX76" fmla="*/ 1935111 w 4335411"/>
              <a:gd name="connsiteY76" fmla="*/ 1257300 h 4241800"/>
              <a:gd name="connsiteX77" fmla="*/ 2011311 w 4335411"/>
              <a:gd name="connsiteY77" fmla="*/ 1282700 h 4241800"/>
              <a:gd name="connsiteX78" fmla="*/ 2100211 w 4335411"/>
              <a:gd name="connsiteY78" fmla="*/ 1295400 h 4241800"/>
              <a:gd name="connsiteX79" fmla="*/ 2163711 w 4335411"/>
              <a:gd name="connsiteY79" fmla="*/ 1308100 h 4241800"/>
              <a:gd name="connsiteX80" fmla="*/ 2278011 w 4335411"/>
              <a:gd name="connsiteY80" fmla="*/ 1320800 h 4241800"/>
              <a:gd name="connsiteX81" fmla="*/ 2379611 w 4335411"/>
              <a:gd name="connsiteY81" fmla="*/ 1358900 h 4241800"/>
              <a:gd name="connsiteX82" fmla="*/ 2481211 w 4335411"/>
              <a:gd name="connsiteY82" fmla="*/ 1384300 h 4241800"/>
              <a:gd name="connsiteX83" fmla="*/ 2570111 w 4335411"/>
              <a:gd name="connsiteY83" fmla="*/ 1422400 h 4241800"/>
              <a:gd name="connsiteX84" fmla="*/ 2671711 w 4335411"/>
              <a:gd name="connsiteY84" fmla="*/ 1435100 h 4241800"/>
              <a:gd name="connsiteX85" fmla="*/ 2747911 w 4335411"/>
              <a:gd name="connsiteY85" fmla="*/ 1447800 h 4241800"/>
              <a:gd name="connsiteX86" fmla="*/ 2786011 w 4335411"/>
              <a:gd name="connsiteY86" fmla="*/ 1473200 h 4241800"/>
              <a:gd name="connsiteX87" fmla="*/ 2849511 w 4335411"/>
              <a:gd name="connsiteY87" fmla="*/ 1498600 h 4241800"/>
              <a:gd name="connsiteX88" fmla="*/ 2887611 w 4335411"/>
              <a:gd name="connsiteY88" fmla="*/ 1536700 h 4241800"/>
              <a:gd name="connsiteX89" fmla="*/ 2963811 w 4335411"/>
              <a:gd name="connsiteY89" fmla="*/ 1562100 h 4241800"/>
              <a:gd name="connsiteX90" fmla="*/ 3001911 w 4335411"/>
              <a:gd name="connsiteY90" fmla="*/ 1600200 h 4241800"/>
              <a:gd name="connsiteX91" fmla="*/ 3052711 w 4335411"/>
              <a:gd name="connsiteY91" fmla="*/ 1676400 h 4241800"/>
              <a:gd name="connsiteX92" fmla="*/ 3128911 w 4335411"/>
              <a:gd name="connsiteY92" fmla="*/ 1752600 h 4241800"/>
              <a:gd name="connsiteX93" fmla="*/ 3167011 w 4335411"/>
              <a:gd name="connsiteY93" fmla="*/ 1828800 h 4241800"/>
              <a:gd name="connsiteX94" fmla="*/ 3192411 w 4335411"/>
              <a:gd name="connsiteY94" fmla="*/ 1943100 h 4241800"/>
              <a:gd name="connsiteX95" fmla="*/ 3179711 w 4335411"/>
              <a:gd name="connsiteY95" fmla="*/ 2184400 h 4241800"/>
              <a:gd name="connsiteX96" fmla="*/ 3154311 w 4335411"/>
              <a:gd name="connsiteY96" fmla="*/ 2260600 h 4241800"/>
              <a:gd name="connsiteX97" fmla="*/ 3141611 w 4335411"/>
              <a:gd name="connsiteY97" fmla="*/ 2298700 h 4241800"/>
              <a:gd name="connsiteX98" fmla="*/ 3116211 w 4335411"/>
              <a:gd name="connsiteY98" fmla="*/ 2336800 h 4241800"/>
              <a:gd name="connsiteX99" fmla="*/ 3090811 w 4335411"/>
              <a:gd name="connsiteY99" fmla="*/ 2387600 h 4241800"/>
              <a:gd name="connsiteX100" fmla="*/ 3078111 w 4335411"/>
              <a:gd name="connsiteY100" fmla="*/ 2438400 h 4241800"/>
              <a:gd name="connsiteX101" fmla="*/ 3040011 w 4335411"/>
              <a:gd name="connsiteY101" fmla="*/ 2463800 h 4241800"/>
              <a:gd name="connsiteX102" fmla="*/ 3001911 w 4335411"/>
              <a:gd name="connsiteY102" fmla="*/ 2514600 h 4241800"/>
              <a:gd name="connsiteX103" fmla="*/ 2925711 w 4335411"/>
              <a:gd name="connsiteY103" fmla="*/ 2565400 h 4241800"/>
              <a:gd name="connsiteX104" fmla="*/ 2887611 w 4335411"/>
              <a:gd name="connsiteY104" fmla="*/ 2590800 h 4241800"/>
              <a:gd name="connsiteX105" fmla="*/ 2849511 w 4335411"/>
              <a:gd name="connsiteY105" fmla="*/ 2628900 h 4241800"/>
              <a:gd name="connsiteX106" fmla="*/ 2811411 w 4335411"/>
              <a:gd name="connsiteY106" fmla="*/ 2641600 h 4241800"/>
              <a:gd name="connsiteX107" fmla="*/ 2747911 w 4335411"/>
              <a:gd name="connsiteY107" fmla="*/ 2679700 h 4241800"/>
              <a:gd name="connsiteX108" fmla="*/ 2671711 w 4335411"/>
              <a:gd name="connsiteY108" fmla="*/ 2730500 h 4241800"/>
              <a:gd name="connsiteX109" fmla="*/ 2633611 w 4335411"/>
              <a:gd name="connsiteY109" fmla="*/ 2768600 h 4241800"/>
              <a:gd name="connsiteX110" fmla="*/ 2595511 w 4335411"/>
              <a:gd name="connsiteY110" fmla="*/ 2781300 h 4241800"/>
              <a:gd name="connsiteX111" fmla="*/ 2519311 w 4335411"/>
              <a:gd name="connsiteY111" fmla="*/ 2844800 h 4241800"/>
              <a:gd name="connsiteX112" fmla="*/ 2455811 w 4335411"/>
              <a:gd name="connsiteY112" fmla="*/ 2857500 h 4241800"/>
              <a:gd name="connsiteX113" fmla="*/ 2366911 w 4335411"/>
              <a:gd name="connsiteY113" fmla="*/ 2921000 h 4241800"/>
              <a:gd name="connsiteX114" fmla="*/ 2328811 w 4335411"/>
              <a:gd name="connsiteY114" fmla="*/ 2933700 h 4241800"/>
              <a:gd name="connsiteX115" fmla="*/ 2265311 w 4335411"/>
              <a:gd name="connsiteY115" fmla="*/ 2959100 h 4241800"/>
              <a:gd name="connsiteX116" fmla="*/ 2227211 w 4335411"/>
              <a:gd name="connsiteY116" fmla="*/ 2984500 h 4241800"/>
              <a:gd name="connsiteX117" fmla="*/ 2087511 w 4335411"/>
              <a:gd name="connsiteY117" fmla="*/ 3009900 h 4241800"/>
              <a:gd name="connsiteX118" fmla="*/ 1985911 w 4335411"/>
              <a:gd name="connsiteY118" fmla="*/ 3048000 h 4241800"/>
              <a:gd name="connsiteX119" fmla="*/ 1858911 w 4335411"/>
              <a:gd name="connsiteY119" fmla="*/ 3086100 h 4241800"/>
              <a:gd name="connsiteX120" fmla="*/ 1820811 w 4335411"/>
              <a:gd name="connsiteY120" fmla="*/ 3098800 h 4241800"/>
              <a:gd name="connsiteX121" fmla="*/ 1731911 w 4335411"/>
              <a:gd name="connsiteY121" fmla="*/ 3111500 h 4241800"/>
              <a:gd name="connsiteX122" fmla="*/ 1465211 w 4335411"/>
              <a:gd name="connsiteY122" fmla="*/ 3136900 h 4241800"/>
              <a:gd name="connsiteX123" fmla="*/ 1249311 w 4335411"/>
              <a:gd name="connsiteY123" fmla="*/ 3162300 h 4241800"/>
              <a:gd name="connsiteX124" fmla="*/ 1147711 w 4335411"/>
              <a:gd name="connsiteY124" fmla="*/ 3175000 h 4241800"/>
              <a:gd name="connsiteX125" fmla="*/ 1008011 w 4335411"/>
              <a:gd name="connsiteY125" fmla="*/ 3187700 h 4241800"/>
              <a:gd name="connsiteX126" fmla="*/ 893711 w 4335411"/>
              <a:gd name="connsiteY126" fmla="*/ 3213100 h 4241800"/>
              <a:gd name="connsiteX127" fmla="*/ 665111 w 4335411"/>
              <a:gd name="connsiteY127" fmla="*/ 3251200 h 4241800"/>
              <a:gd name="connsiteX128" fmla="*/ 461911 w 4335411"/>
              <a:gd name="connsiteY128" fmla="*/ 3276600 h 4241800"/>
              <a:gd name="connsiteX129" fmla="*/ 30111 w 4335411"/>
              <a:gd name="connsiteY129" fmla="*/ 3289300 h 4241800"/>
              <a:gd name="connsiteX0" fmla="*/ 30111 w 4341761"/>
              <a:gd name="connsiteY0" fmla="*/ 3289300 h 4241800"/>
              <a:gd name="connsiteX1" fmla="*/ 42811 w 4341761"/>
              <a:gd name="connsiteY1" fmla="*/ 3924300 h 4241800"/>
              <a:gd name="connsiteX2" fmla="*/ 68211 w 4341761"/>
              <a:gd name="connsiteY2" fmla="*/ 4064000 h 4241800"/>
              <a:gd name="connsiteX3" fmla="*/ 119011 w 4341761"/>
              <a:gd name="connsiteY3" fmla="*/ 4241800 h 4241800"/>
              <a:gd name="connsiteX4" fmla="*/ 195211 w 4341761"/>
              <a:gd name="connsiteY4" fmla="*/ 4229100 h 4241800"/>
              <a:gd name="connsiteX5" fmla="*/ 271411 w 4341761"/>
              <a:gd name="connsiteY5" fmla="*/ 4203700 h 4241800"/>
              <a:gd name="connsiteX6" fmla="*/ 512711 w 4341761"/>
              <a:gd name="connsiteY6" fmla="*/ 4178300 h 4241800"/>
              <a:gd name="connsiteX7" fmla="*/ 652411 w 4341761"/>
              <a:gd name="connsiteY7" fmla="*/ 4152900 h 4241800"/>
              <a:gd name="connsiteX8" fmla="*/ 830211 w 4341761"/>
              <a:gd name="connsiteY8" fmla="*/ 4140200 h 4241800"/>
              <a:gd name="connsiteX9" fmla="*/ 868311 w 4341761"/>
              <a:gd name="connsiteY9" fmla="*/ 4114800 h 4241800"/>
              <a:gd name="connsiteX10" fmla="*/ 1084211 w 4341761"/>
              <a:gd name="connsiteY10" fmla="*/ 4102100 h 4241800"/>
              <a:gd name="connsiteX11" fmla="*/ 1795411 w 4341761"/>
              <a:gd name="connsiteY11" fmla="*/ 4076700 h 4241800"/>
              <a:gd name="connsiteX12" fmla="*/ 2125611 w 4341761"/>
              <a:gd name="connsiteY12" fmla="*/ 4025900 h 4241800"/>
              <a:gd name="connsiteX13" fmla="*/ 2163711 w 4341761"/>
              <a:gd name="connsiteY13" fmla="*/ 4013200 h 4241800"/>
              <a:gd name="connsiteX14" fmla="*/ 2227211 w 4341761"/>
              <a:gd name="connsiteY14" fmla="*/ 4000500 h 4241800"/>
              <a:gd name="connsiteX15" fmla="*/ 2379611 w 4341761"/>
              <a:gd name="connsiteY15" fmla="*/ 3975100 h 4241800"/>
              <a:gd name="connsiteX16" fmla="*/ 2443111 w 4341761"/>
              <a:gd name="connsiteY16" fmla="*/ 3937000 h 4241800"/>
              <a:gd name="connsiteX17" fmla="*/ 2481211 w 4341761"/>
              <a:gd name="connsiteY17" fmla="*/ 3911600 h 4241800"/>
              <a:gd name="connsiteX18" fmla="*/ 2519311 w 4341761"/>
              <a:gd name="connsiteY18" fmla="*/ 3898900 h 4241800"/>
              <a:gd name="connsiteX19" fmla="*/ 2557411 w 4341761"/>
              <a:gd name="connsiteY19" fmla="*/ 3860800 h 4241800"/>
              <a:gd name="connsiteX20" fmla="*/ 2595511 w 4341761"/>
              <a:gd name="connsiteY20" fmla="*/ 3848100 h 4241800"/>
              <a:gd name="connsiteX21" fmla="*/ 2633611 w 4341761"/>
              <a:gd name="connsiteY21" fmla="*/ 3822700 h 4241800"/>
              <a:gd name="connsiteX22" fmla="*/ 2697111 w 4341761"/>
              <a:gd name="connsiteY22" fmla="*/ 3759200 h 4241800"/>
              <a:gd name="connsiteX23" fmla="*/ 2798711 w 4341761"/>
              <a:gd name="connsiteY23" fmla="*/ 3657600 h 4241800"/>
              <a:gd name="connsiteX24" fmla="*/ 2849511 w 4341761"/>
              <a:gd name="connsiteY24" fmla="*/ 3606800 h 4241800"/>
              <a:gd name="connsiteX25" fmla="*/ 2938411 w 4341761"/>
              <a:gd name="connsiteY25" fmla="*/ 3505200 h 4241800"/>
              <a:gd name="connsiteX26" fmla="*/ 2976511 w 4341761"/>
              <a:gd name="connsiteY26" fmla="*/ 3441700 h 4241800"/>
              <a:gd name="connsiteX27" fmla="*/ 3065411 w 4341761"/>
              <a:gd name="connsiteY27" fmla="*/ 3340100 h 4241800"/>
              <a:gd name="connsiteX28" fmla="*/ 3078111 w 4341761"/>
              <a:gd name="connsiteY28" fmla="*/ 3302000 h 4241800"/>
              <a:gd name="connsiteX29" fmla="*/ 3141611 w 4341761"/>
              <a:gd name="connsiteY29" fmla="*/ 3213100 h 4241800"/>
              <a:gd name="connsiteX30" fmla="*/ 3179711 w 4341761"/>
              <a:gd name="connsiteY30" fmla="*/ 3149600 h 4241800"/>
              <a:gd name="connsiteX31" fmla="*/ 3230511 w 4341761"/>
              <a:gd name="connsiteY31" fmla="*/ 3048000 h 4241800"/>
              <a:gd name="connsiteX32" fmla="*/ 3281311 w 4341761"/>
              <a:gd name="connsiteY32" fmla="*/ 2959100 h 4241800"/>
              <a:gd name="connsiteX33" fmla="*/ 3306711 w 4341761"/>
              <a:gd name="connsiteY33" fmla="*/ 2908300 h 4241800"/>
              <a:gd name="connsiteX34" fmla="*/ 3332111 w 4341761"/>
              <a:gd name="connsiteY34" fmla="*/ 2844800 h 4241800"/>
              <a:gd name="connsiteX35" fmla="*/ 3357511 w 4341761"/>
              <a:gd name="connsiteY35" fmla="*/ 2806700 h 4241800"/>
              <a:gd name="connsiteX36" fmla="*/ 3370211 w 4341761"/>
              <a:gd name="connsiteY36" fmla="*/ 2768600 h 4241800"/>
              <a:gd name="connsiteX37" fmla="*/ 3408311 w 4341761"/>
              <a:gd name="connsiteY37" fmla="*/ 2717800 h 4241800"/>
              <a:gd name="connsiteX38" fmla="*/ 3471811 w 4341761"/>
              <a:gd name="connsiteY38" fmla="*/ 2616200 h 4241800"/>
              <a:gd name="connsiteX39" fmla="*/ 3497211 w 4341761"/>
              <a:gd name="connsiteY39" fmla="*/ 2552700 h 4241800"/>
              <a:gd name="connsiteX40" fmla="*/ 3509911 w 4341761"/>
              <a:gd name="connsiteY40" fmla="*/ 2514600 h 4241800"/>
              <a:gd name="connsiteX41" fmla="*/ 3535311 w 4341761"/>
              <a:gd name="connsiteY41" fmla="*/ 2476500 h 4241800"/>
              <a:gd name="connsiteX42" fmla="*/ 3548011 w 4341761"/>
              <a:gd name="connsiteY42" fmla="*/ 2438400 h 4241800"/>
              <a:gd name="connsiteX43" fmla="*/ 3573411 w 4341761"/>
              <a:gd name="connsiteY43" fmla="*/ 2374900 h 4241800"/>
              <a:gd name="connsiteX44" fmla="*/ 3586111 w 4341761"/>
              <a:gd name="connsiteY44" fmla="*/ 2311400 h 4241800"/>
              <a:gd name="connsiteX45" fmla="*/ 3649611 w 4341761"/>
              <a:gd name="connsiteY45" fmla="*/ 2197100 h 4241800"/>
              <a:gd name="connsiteX46" fmla="*/ 3687711 w 4341761"/>
              <a:gd name="connsiteY46" fmla="*/ 2095500 h 4241800"/>
              <a:gd name="connsiteX47" fmla="*/ 3725811 w 4341761"/>
              <a:gd name="connsiteY47" fmla="*/ 2044700 h 4241800"/>
              <a:gd name="connsiteX48" fmla="*/ 3789311 w 4341761"/>
              <a:gd name="connsiteY48" fmla="*/ 1930400 h 4241800"/>
              <a:gd name="connsiteX49" fmla="*/ 3802011 w 4341761"/>
              <a:gd name="connsiteY49" fmla="*/ 1892300 h 4241800"/>
              <a:gd name="connsiteX50" fmla="*/ 3878211 w 4341761"/>
              <a:gd name="connsiteY50" fmla="*/ 1828800 h 4241800"/>
              <a:gd name="connsiteX51" fmla="*/ 3941711 w 4341761"/>
              <a:gd name="connsiteY51" fmla="*/ 1778000 h 4241800"/>
              <a:gd name="connsiteX52" fmla="*/ 3992511 w 4341761"/>
              <a:gd name="connsiteY52" fmla="*/ 1714500 h 4241800"/>
              <a:gd name="connsiteX53" fmla="*/ 4157611 w 4341761"/>
              <a:gd name="connsiteY53" fmla="*/ 1587500 h 4241800"/>
              <a:gd name="connsiteX54" fmla="*/ 4195711 w 4341761"/>
              <a:gd name="connsiteY54" fmla="*/ 1524000 h 4241800"/>
              <a:gd name="connsiteX55" fmla="*/ 4233811 w 4341761"/>
              <a:gd name="connsiteY55" fmla="*/ 1498600 h 4241800"/>
              <a:gd name="connsiteX56" fmla="*/ 4246511 w 4341761"/>
              <a:gd name="connsiteY56" fmla="*/ 1460500 h 4241800"/>
              <a:gd name="connsiteX57" fmla="*/ 4284611 w 4341761"/>
              <a:gd name="connsiteY57" fmla="*/ 1422400 h 4241800"/>
              <a:gd name="connsiteX58" fmla="*/ 4310011 w 4341761"/>
              <a:gd name="connsiteY58" fmla="*/ 1346200 h 4241800"/>
              <a:gd name="connsiteX59" fmla="*/ 4322711 w 4341761"/>
              <a:gd name="connsiteY59" fmla="*/ 1308100 h 4241800"/>
              <a:gd name="connsiteX60" fmla="*/ 4335411 w 4341761"/>
              <a:gd name="connsiteY60" fmla="*/ 1257300 h 4241800"/>
              <a:gd name="connsiteX61" fmla="*/ 4322711 w 4341761"/>
              <a:gd name="connsiteY61" fmla="*/ 800100 h 4241800"/>
              <a:gd name="connsiteX62" fmla="*/ 4297311 w 4341761"/>
              <a:gd name="connsiteY62" fmla="*/ 673100 h 4241800"/>
              <a:gd name="connsiteX63" fmla="*/ 4341761 w 4341761"/>
              <a:gd name="connsiteY63" fmla="*/ 590550 h 4241800"/>
              <a:gd name="connsiteX64" fmla="*/ 4119511 w 4341761"/>
              <a:gd name="connsiteY64" fmla="*/ 254000 h 4241800"/>
              <a:gd name="connsiteX65" fmla="*/ 3941711 w 4341761"/>
              <a:gd name="connsiteY65" fmla="*/ 0 h 4241800"/>
              <a:gd name="connsiteX66" fmla="*/ 17411 w 4341761"/>
              <a:gd name="connsiteY66" fmla="*/ 50800 h 4241800"/>
              <a:gd name="connsiteX67" fmla="*/ 42811 w 4341761"/>
              <a:gd name="connsiteY67" fmla="*/ 1244600 h 4241800"/>
              <a:gd name="connsiteX68" fmla="*/ 144411 w 4341761"/>
              <a:gd name="connsiteY68" fmla="*/ 1231900 h 4241800"/>
              <a:gd name="connsiteX69" fmla="*/ 195211 w 4341761"/>
              <a:gd name="connsiteY69" fmla="*/ 1219200 h 4241800"/>
              <a:gd name="connsiteX70" fmla="*/ 233311 w 4341761"/>
              <a:gd name="connsiteY70" fmla="*/ 1206500 h 4241800"/>
              <a:gd name="connsiteX71" fmla="*/ 627011 w 4341761"/>
              <a:gd name="connsiteY71" fmla="*/ 1168400 h 4241800"/>
              <a:gd name="connsiteX72" fmla="*/ 1300111 w 4341761"/>
              <a:gd name="connsiteY72" fmla="*/ 1181100 h 4241800"/>
              <a:gd name="connsiteX73" fmla="*/ 1439811 w 4341761"/>
              <a:gd name="connsiteY73" fmla="*/ 1193800 h 4241800"/>
              <a:gd name="connsiteX74" fmla="*/ 1744611 w 4341761"/>
              <a:gd name="connsiteY74" fmla="*/ 1219200 h 4241800"/>
              <a:gd name="connsiteX75" fmla="*/ 1846211 w 4341761"/>
              <a:gd name="connsiteY75" fmla="*/ 1244600 h 4241800"/>
              <a:gd name="connsiteX76" fmla="*/ 1935111 w 4341761"/>
              <a:gd name="connsiteY76" fmla="*/ 1257300 h 4241800"/>
              <a:gd name="connsiteX77" fmla="*/ 2011311 w 4341761"/>
              <a:gd name="connsiteY77" fmla="*/ 1282700 h 4241800"/>
              <a:gd name="connsiteX78" fmla="*/ 2100211 w 4341761"/>
              <a:gd name="connsiteY78" fmla="*/ 1295400 h 4241800"/>
              <a:gd name="connsiteX79" fmla="*/ 2163711 w 4341761"/>
              <a:gd name="connsiteY79" fmla="*/ 1308100 h 4241800"/>
              <a:gd name="connsiteX80" fmla="*/ 2278011 w 4341761"/>
              <a:gd name="connsiteY80" fmla="*/ 1320800 h 4241800"/>
              <a:gd name="connsiteX81" fmla="*/ 2379611 w 4341761"/>
              <a:gd name="connsiteY81" fmla="*/ 1358900 h 4241800"/>
              <a:gd name="connsiteX82" fmla="*/ 2481211 w 4341761"/>
              <a:gd name="connsiteY82" fmla="*/ 1384300 h 4241800"/>
              <a:gd name="connsiteX83" fmla="*/ 2570111 w 4341761"/>
              <a:gd name="connsiteY83" fmla="*/ 1422400 h 4241800"/>
              <a:gd name="connsiteX84" fmla="*/ 2671711 w 4341761"/>
              <a:gd name="connsiteY84" fmla="*/ 1435100 h 4241800"/>
              <a:gd name="connsiteX85" fmla="*/ 2747911 w 4341761"/>
              <a:gd name="connsiteY85" fmla="*/ 1447800 h 4241800"/>
              <a:gd name="connsiteX86" fmla="*/ 2786011 w 4341761"/>
              <a:gd name="connsiteY86" fmla="*/ 1473200 h 4241800"/>
              <a:gd name="connsiteX87" fmla="*/ 2849511 w 4341761"/>
              <a:gd name="connsiteY87" fmla="*/ 1498600 h 4241800"/>
              <a:gd name="connsiteX88" fmla="*/ 2887611 w 4341761"/>
              <a:gd name="connsiteY88" fmla="*/ 1536700 h 4241800"/>
              <a:gd name="connsiteX89" fmla="*/ 2963811 w 4341761"/>
              <a:gd name="connsiteY89" fmla="*/ 1562100 h 4241800"/>
              <a:gd name="connsiteX90" fmla="*/ 3001911 w 4341761"/>
              <a:gd name="connsiteY90" fmla="*/ 1600200 h 4241800"/>
              <a:gd name="connsiteX91" fmla="*/ 3052711 w 4341761"/>
              <a:gd name="connsiteY91" fmla="*/ 1676400 h 4241800"/>
              <a:gd name="connsiteX92" fmla="*/ 3128911 w 4341761"/>
              <a:gd name="connsiteY92" fmla="*/ 1752600 h 4241800"/>
              <a:gd name="connsiteX93" fmla="*/ 3167011 w 4341761"/>
              <a:gd name="connsiteY93" fmla="*/ 1828800 h 4241800"/>
              <a:gd name="connsiteX94" fmla="*/ 3192411 w 4341761"/>
              <a:gd name="connsiteY94" fmla="*/ 1943100 h 4241800"/>
              <a:gd name="connsiteX95" fmla="*/ 3179711 w 4341761"/>
              <a:gd name="connsiteY95" fmla="*/ 2184400 h 4241800"/>
              <a:gd name="connsiteX96" fmla="*/ 3154311 w 4341761"/>
              <a:gd name="connsiteY96" fmla="*/ 2260600 h 4241800"/>
              <a:gd name="connsiteX97" fmla="*/ 3141611 w 4341761"/>
              <a:gd name="connsiteY97" fmla="*/ 2298700 h 4241800"/>
              <a:gd name="connsiteX98" fmla="*/ 3116211 w 4341761"/>
              <a:gd name="connsiteY98" fmla="*/ 2336800 h 4241800"/>
              <a:gd name="connsiteX99" fmla="*/ 3090811 w 4341761"/>
              <a:gd name="connsiteY99" fmla="*/ 2387600 h 4241800"/>
              <a:gd name="connsiteX100" fmla="*/ 3078111 w 4341761"/>
              <a:gd name="connsiteY100" fmla="*/ 2438400 h 4241800"/>
              <a:gd name="connsiteX101" fmla="*/ 3040011 w 4341761"/>
              <a:gd name="connsiteY101" fmla="*/ 2463800 h 4241800"/>
              <a:gd name="connsiteX102" fmla="*/ 3001911 w 4341761"/>
              <a:gd name="connsiteY102" fmla="*/ 2514600 h 4241800"/>
              <a:gd name="connsiteX103" fmla="*/ 2925711 w 4341761"/>
              <a:gd name="connsiteY103" fmla="*/ 2565400 h 4241800"/>
              <a:gd name="connsiteX104" fmla="*/ 2887611 w 4341761"/>
              <a:gd name="connsiteY104" fmla="*/ 2590800 h 4241800"/>
              <a:gd name="connsiteX105" fmla="*/ 2849511 w 4341761"/>
              <a:gd name="connsiteY105" fmla="*/ 2628900 h 4241800"/>
              <a:gd name="connsiteX106" fmla="*/ 2811411 w 4341761"/>
              <a:gd name="connsiteY106" fmla="*/ 2641600 h 4241800"/>
              <a:gd name="connsiteX107" fmla="*/ 2747911 w 4341761"/>
              <a:gd name="connsiteY107" fmla="*/ 2679700 h 4241800"/>
              <a:gd name="connsiteX108" fmla="*/ 2671711 w 4341761"/>
              <a:gd name="connsiteY108" fmla="*/ 2730500 h 4241800"/>
              <a:gd name="connsiteX109" fmla="*/ 2633611 w 4341761"/>
              <a:gd name="connsiteY109" fmla="*/ 2768600 h 4241800"/>
              <a:gd name="connsiteX110" fmla="*/ 2595511 w 4341761"/>
              <a:gd name="connsiteY110" fmla="*/ 2781300 h 4241800"/>
              <a:gd name="connsiteX111" fmla="*/ 2519311 w 4341761"/>
              <a:gd name="connsiteY111" fmla="*/ 2844800 h 4241800"/>
              <a:gd name="connsiteX112" fmla="*/ 2455811 w 4341761"/>
              <a:gd name="connsiteY112" fmla="*/ 2857500 h 4241800"/>
              <a:gd name="connsiteX113" fmla="*/ 2366911 w 4341761"/>
              <a:gd name="connsiteY113" fmla="*/ 2921000 h 4241800"/>
              <a:gd name="connsiteX114" fmla="*/ 2328811 w 4341761"/>
              <a:gd name="connsiteY114" fmla="*/ 2933700 h 4241800"/>
              <a:gd name="connsiteX115" fmla="*/ 2265311 w 4341761"/>
              <a:gd name="connsiteY115" fmla="*/ 2959100 h 4241800"/>
              <a:gd name="connsiteX116" fmla="*/ 2227211 w 4341761"/>
              <a:gd name="connsiteY116" fmla="*/ 2984500 h 4241800"/>
              <a:gd name="connsiteX117" fmla="*/ 2087511 w 4341761"/>
              <a:gd name="connsiteY117" fmla="*/ 3009900 h 4241800"/>
              <a:gd name="connsiteX118" fmla="*/ 1985911 w 4341761"/>
              <a:gd name="connsiteY118" fmla="*/ 3048000 h 4241800"/>
              <a:gd name="connsiteX119" fmla="*/ 1858911 w 4341761"/>
              <a:gd name="connsiteY119" fmla="*/ 3086100 h 4241800"/>
              <a:gd name="connsiteX120" fmla="*/ 1820811 w 4341761"/>
              <a:gd name="connsiteY120" fmla="*/ 3098800 h 4241800"/>
              <a:gd name="connsiteX121" fmla="*/ 1731911 w 4341761"/>
              <a:gd name="connsiteY121" fmla="*/ 3111500 h 4241800"/>
              <a:gd name="connsiteX122" fmla="*/ 1465211 w 4341761"/>
              <a:gd name="connsiteY122" fmla="*/ 3136900 h 4241800"/>
              <a:gd name="connsiteX123" fmla="*/ 1249311 w 4341761"/>
              <a:gd name="connsiteY123" fmla="*/ 3162300 h 4241800"/>
              <a:gd name="connsiteX124" fmla="*/ 1147711 w 4341761"/>
              <a:gd name="connsiteY124" fmla="*/ 3175000 h 4241800"/>
              <a:gd name="connsiteX125" fmla="*/ 1008011 w 4341761"/>
              <a:gd name="connsiteY125" fmla="*/ 3187700 h 4241800"/>
              <a:gd name="connsiteX126" fmla="*/ 893711 w 4341761"/>
              <a:gd name="connsiteY126" fmla="*/ 3213100 h 4241800"/>
              <a:gd name="connsiteX127" fmla="*/ 665111 w 4341761"/>
              <a:gd name="connsiteY127" fmla="*/ 3251200 h 4241800"/>
              <a:gd name="connsiteX128" fmla="*/ 461911 w 4341761"/>
              <a:gd name="connsiteY128" fmla="*/ 3276600 h 4241800"/>
              <a:gd name="connsiteX129" fmla="*/ 30111 w 4341761"/>
              <a:gd name="connsiteY129" fmla="*/ 3289300 h 4241800"/>
              <a:gd name="connsiteX0" fmla="*/ 30111 w 4353223"/>
              <a:gd name="connsiteY0" fmla="*/ 3289300 h 4241800"/>
              <a:gd name="connsiteX1" fmla="*/ 42811 w 4353223"/>
              <a:gd name="connsiteY1" fmla="*/ 3924300 h 4241800"/>
              <a:gd name="connsiteX2" fmla="*/ 68211 w 4353223"/>
              <a:gd name="connsiteY2" fmla="*/ 4064000 h 4241800"/>
              <a:gd name="connsiteX3" fmla="*/ 119011 w 4353223"/>
              <a:gd name="connsiteY3" fmla="*/ 4241800 h 4241800"/>
              <a:gd name="connsiteX4" fmla="*/ 195211 w 4353223"/>
              <a:gd name="connsiteY4" fmla="*/ 4229100 h 4241800"/>
              <a:gd name="connsiteX5" fmla="*/ 271411 w 4353223"/>
              <a:gd name="connsiteY5" fmla="*/ 4203700 h 4241800"/>
              <a:gd name="connsiteX6" fmla="*/ 512711 w 4353223"/>
              <a:gd name="connsiteY6" fmla="*/ 4178300 h 4241800"/>
              <a:gd name="connsiteX7" fmla="*/ 652411 w 4353223"/>
              <a:gd name="connsiteY7" fmla="*/ 4152900 h 4241800"/>
              <a:gd name="connsiteX8" fmla="*/ 830211 w 4353223"/>
              <a:gd name="connsiteY8" fmla="*/ 4140200 h 4241800"/>
              <a:gd name="connsiteX9" fmla="*/ 868311 w 4353223"/>
              <a:gd name="connsiteY9" fmla="*/ 4114800 h 4241800"/>
              <a:gd name="connsiteX10" fmla="*/ 1084211 w 4353223"/>
              <a:gd name="connsiteY10" fmla="*/ 4102100 h 4241800"/>
              <a:gd name="connsiteX11" fmla="*/ 1795411 w 4353223"/>
              <a:gd name="connsiteY11" fmla="*/ 4076700 h 4241800"/>
              <a:gd name="connsiteX12" fmla="*/ 2125611 w 4353223"/>
              <a:gd name="connsiteY12" fmla="*/ 4025900 h 4241800"/>
              <a:gd name="connsiteX13" fmla="*/ 2163711 w 4353223"/>
              <a:gd name="connsiteY13" fmla="*/ 4013200 h 4241800"/>
              <a:gd name="connsiteX14" fmla="*/ 2227211 w 4353223"/>
              <a:gd name="connsiteY14" fmla="*/ 4000500 h 4241800"/>
              <a:gd name="connsiteX15" fmla="*/ 2379611 w 4353223"/>
              <a:gd name="connsiteY15" fmla="*/ 3975100 h 4241800"/>
              <a:gd name="connsiteX16" fmla="*/ 2443111 w 4353223"/>
              <a:gd name="connsiteY16" fmla="*/ 3937000 h 4241800"/>
              <a:gd name="connsiteX17" fmla="*/ 2481211 w 4353223"/>
              <a:gd name="connsiteY17" fmla="*/ 3911600 h 4241800"/>
              <a:gd name="connsiteX18" fmla="*/ 2519311 w 4353223"/>
              <a:gd name="connsiteY18" fmla="*/ 3898900 h 4241800"/>
              <a:gd name="connsiteX19" fmla="*/ 2557411 w 4353223"/>
              <a:gd name="connsiteY19" fmla="*/ 3860800 h 4241800"/>
              <a:gd name="connsiteX20" fmla="*/ 2595511 w 4353223"/>
              <a:gd name="connsiteY20" fmla="*/ 3848100 h 4241800"/>
              <a:gd name="connsiteX21" fmla="*/ 2633611 w 4353223"/>
              <a:gd name="connsiteY21" fmla="*/ 3822700 h 4241800"/>
              <a:gd name="connsiteX22" fmla="*/ 2697111 w 4353223"/>
              <a:gd name="connsiteY22" fmla="*/ 3759200 h 4241800"/>
              <a:gd name="connsiteX23" fmla="*/ 2798711 w 4353223"/>
              <a:gd name="connsiteY23" fmla="*/ 3657600 h 4241800"/>
              <a:gd name="connsiteX24" fmla="*/ 2849511 w 4353223"/>
              <a:gd name="connsiteY24" fmla="*/ 3606800 h 4241800"/>
              <a:gd name="connsiteX25" fmla="*/ 2938411 w 4353223"/>
              <a:gd name="connsiteY25" fmla="*/ 3505200 h 4241800"/>
              <a:gd name="connsiteX26" fmla="*/ 2976511 w 4353223"/>
              <a:gd name="connsiteY26" fmla="*/ 3441700 h 4241800"/>
              <a:gd name="connsiteX27" fmla="*/ 3065411 w 4353223"/>
              <a:gd name="connsiteY27" fmla="*/ 3340100 h 4241800"/>
              <a:gd name="connsiteX28" fmla="*/ 3078111 w 4353223"/>
              <a:gd name="connsiteY28" fmla="*/ 3302000 h 4241800"/>
              <a:gd name="connsiteX29" fmla="*/ 3141611 w 4353223"/>
              <a:gd name="connsiteY29" fmla="*/ 3213100 h 4241800"/>
              <a:gd name="connsiteX30" fmla="*/ 3179711 w 4353223"/>
              <a:gd name="connsiteY30" fmla="*/ 3149600 h 4241800"/>
              <a:gd name="connsiteX31" fmla="*/ 3230511 w 4353223"/>
              <a:gd name="connsiteY31" fmla="*/ 3048000 h 4241800"/>
              <a:gd name="connsiteX32" fmla="*/ 3281311 w 4353223"/>
              <a:gd name="connsiteY32" fmla="*/ 2959100 h 4241800"/>
              <a:gd name="connsiteX33" fmla="*/ 3306711 w 4353223"/>
              <a:gd name="connsiteY33" fmla="*/ 2908300 h 4241800"/>
              <a:gd name="connsiteX34" fmla="*/ 3332111 w 4353223"/>
              <a:gd name="connsiteY34" fmla="*/ 2844800 h 4241800"/>
              <a:gd name="connsiteX35" fmla="*/ 3357511 w 4353223"/>
              <a:gd name="connsiteY35" fmla="*/ 2806700 h 4241800"/>
              <a:gd name="connsiteX36" fmla="*/ 3370211 w 4353223"/>
              <a:gd name="connsiteY36" fmla="*/ 2768600 h 4241800"/>
              <a:gd name="connsiteX37" fmla="*/ 3408311 w 4353223"/>
              <a:gd name="connsiteY37" fmla="*/ 2717800 h 4241800"/>
              <a:gd name="connsiteX38" fmla="*/ 3471811 w 4353223"/>
              <a:gd name="connsiteY38" fmla="*/ 2616200 h 4241800"/>
              <a:gd name="connsiteX39" fmla="*/ 3497211 w 4353223"/>
              <a:gd name="connsiteY39" fmla="*/ 2552700 h 4241800"/>
              <a:gd name="connsiteX40" fmla="*/ 3509911 w 4353223"/>
              <a:gd name="connsiteY40" fmla="*/ 2514600 h 4241800"/>
              <a:gd name="connsiteX41" fmla="*/ 3535311 w 4353223"/>
              <a:gd name="connsiteY41" fmla="*/ 2476500 h 4241800"/>
              <a:gd name="connsiteX42" fmla="*/ 3548011 w 4353223"/>
              <a:gd name="connsiteY42" fmla="*/ 2438400 h 4241800"/>
              <a:gd name="connsiteX43" fmla="*/ 3573411 w 4353223"/>
              <a:gd name="connsiteY43" fmla="*/ 2374900 h 4241800"/>
              <a:gd name="connsiteX44" fmla="*/ 3586111 w 4353223"/>
              <a:gd name="connsiteY44" fmla="*/ 2311400 h 4241800"/>
              <a:gd name="connsiteX45" fmla="*/ 3649611 w 4353223"/>
              <a:gd name="connsiteY45" fmla="*/ 2197100 h 4241800"/>
              <a:gd name="connsiteX46" fmla="*/ 3687711 w 4353223"/>
              <a:gd name="connsiteY46" fmla="*/ 2095500 h 4241800"/>
              <a:gd name="connsiteX47" fmla="*/ 3725811 w 4353223"/>
              <a:gd name="connsiteY47" fmla="*/ 2044700 h 4241800"/>
              <a:gd name="connsiteX48" fmla="*/ 3789311 w 4353223"/>
              <a:gd name="connsiteY48" fmla="*/ 1930400 h 4241800"/>
              <a:gd name="connsiteX49" fmla="*/ 3802011 w 4353223"/>
              <a:gd name="connsiteY49" fmla="*/ 1892300 h 4241800"/>
              <a:gd name="connsiteX50" fmla="*/ 3878211 w 4353223"/>
              <a:gd name="connsiteY50" fmla="*/ 1828800 h 4241800"/>
              <a:gd name="connsiteX51" fmla="*/ 3941711 w 4353223"/>
              <a:gd name="connsiteY51" fmla="*/ 1778000 h 4241800"/>
              <a:gd name="connsiteX52" fmla="*/ 3992511 w 4353223"/>
              <a:gd name="connsiteY52" fmla="*/ 1714500 h 4241800"/>
              <a:gd name="connsiteX53" fmla="*/ 4157611 w 4353223"/>
              <a:gd name="connsiteY53" fmla="*/ 1587500 h 4241800"/>
              <a:gd name="connsiteX54" fmla="*/ 4195711 w 4353223"/>
              <a:gd name="connsiteY54" fmla="*/ 1524000 h 4241800"/>
              <a:gd name="connsiteX55" fmla="*/ 4233811 w 4353223"/>
              <a:gd name="connsiteY55" fmla="*/ 1498600 h 4241800"/>
              <a:gd name="connsiteX56" fmla="*/ 4246511 w 4353223"/>
              <a:gd name="connsiteY56" fmla="*/ 1460500 h 4241800"/>
              <a:gd name="connsiteX57" fmla="*/ 4284611 w 4353223"/>
              <a:gd name="connsiteY57" fmla="*/ 1422400 h 4241800"/>
              <a:gd name="connsiteX58" fmla="*/ 4310011 w 4353223"/>
              <a:gd name="connsiteY58" fmla="*/ 1346200 h 4241800"/>
              <a:gd name="connsiteX59" fmla="*/ 4322711 w 4353223"/>
              <a:gd name="connsiteY59" fmla="*/ 1308100 h 4241800"/>
              <a:gd name="connsiteX60" fmla="*/ 4335411 w 4353223"/>
              <a:gd name="connsiteY60" fmla="*/ 1257300 h 4241800"/>
              <a:gd name="connsiteX61" fmla="*/ 4322711 w 4353223"/>
              <a:gd name="connsiteY61" fmla="*/ 800100 h 4241800"/>
              <a:gd name="connsiteX62" fmla="*/ 4341761 w 4353223"/>
              <a:gd name="connsiteY62" fmla="*/ 590550 h 4241800"/>
              <a:gd name="connsiteX63" fmla="*/ 4119511 w 4353223"/>
              <a:gd name="connsiteY63" fmla="*/ 254000 h 4241800"/>
              <a:gd name="connsiteX64" fmla="*/ 3941711 w 4353223"/>
              <a:gd name="connsiteY64" fmla="*/ 0 h 4241800"/>
              <a:gd name="connsiteX65" fmla="*/ 17411 w 4353223"/>
              <a:gd name="connsiteY65" fmla="*/ 50800 h 4241800"/>
              <a:gd name="connsiteX66" fmla="*/ 42811 w 4353223"/>
              <a:gd name="connsiteY66" fmla="*/ 1244600 h 4241800"/>
              <a:gd name="connsiteX67" fmla="*/ 144411 w 4353223"/>
              <a:gd name="connsiteY67" fmla="*/ 1231900 h 4241800"/>
              <a:gd name="connsiteX68" fmla="*/ 195211 w 4353223"/>
              <a:gd name="connsiteY68" fmla="*/ 1219200 h 4241800"/>
              <a:gd name="connsiteX69" fmla="*/ 233311 w 4353223"/>
              <a:gd name="connsiteY69" fmla="*/ 1206500 h 4241800"/>
              <a:gd name="connsiteX70" fmla="*/ 627011 w 4353223"/>
              <a:gd name="connsiteY70" fmla="*/ 1168400 h 4241800"/>
              <a:gd name="connsiteX71" fmla="*/ 1300111 w 4353223"/>
              <a:gd name="connsiteY71" fmla="*/ 1181100 h 4241800"/>
              <a:gd name="connsiteX72" fmla="*/ 1439811 w 4353223"/>
              <a:gd name="connsiteY72" fmla="*/ 1193800 h 4241800"/>
              <a:gd name="connsiteX73" fmla="*/ 1744611 w 4353223"/>
              <a:gd name="connsiteY73" fmla="*/ 1219200 h 4241800"/>
              <a:gd name="connsiteX74" fmla="*/ 1846211 w 4353223"/>
              <a:gd name="connsiteY74" fmla="*/ 1244600 h 4241800"/>
              <a:gd name="connsiteX75" fmla="*/ 1935111 w 4353223"/>
              <a:gd name="connsiteY75" fmla="*/ 1257300 h 4241800"/>
              <a:gd name="connsiteX76" fmla="*/ 2011311 w 4353223"/>
              <a:gd name="connsiteY76" fmla="*/ 1282700 h 4241800"/>
              <a:gd name="connsiteX77" fmla="*/ 2100211 w 4353223"/>
              <a:gd name="connsiteY77" fmla="*/ 1295400 h 4241800"/>
              <a:gd name="connsiteX78" fmla="*/ 2163711 w 4353223"/>
              <a:gd name="connsiteY78" fmla="*/ 1308100 h 4241800"/>
              <a:gd name="connsiteX79" fmla="*/ 2278011 w 4353223"/>
              <a:gd name="connsiteY79" fmla="*/ 1320800 h 4241800"/>
              <a:gd name="connsiteX80" fmla="*/ 2379611 w 4353223"/>
              <a:gd name="connsiteY80" fmla="*/ 1358900 h 4241800"/>
              <a:gd name="connsiteX81" fmla="*/ 2481211 w 4353223"/>
              <a:gd name="connsiteY81" fmla="*/ 1384300 h 4241800"/>
              <a:gd name="connsiteX82" fmla="*/ 2570111 w 4353223"/>
              <a:gd name="connsiteY82" fmla="*/ 1422400 h 4241800"/>
              <a:gd name="connsiteX83" fmla="*/ 2671711 w 4353223"/>
              <a:gd name="connsiteY83" fmla="*/ 1435100 h 4241800"/>
              <a:gd name="connsiteX84" fmla="*/ 2747911 w 4353223"/>
              <a:gd name="connsiteY84" fmla="*/ 1447800 h 4241800"/>
              <a:gd name="connsiteX85" fmla="*/ 2786011 w 4353223"/>
              <a:gd name="connsiteY85" fmla="*/ 1473200 h 4241800"/>
              <a:gd name="connsiteX86" fmla="*/ 2849511 w 4353223"/>
              <a:gd name="connsiteY86" fmla="*/ 1498600 h 4241800"/>
              <a:gd name="connsiteX87" fmla="*/ 2887611 w 4353223"/>
              <a:gd name="connsiteY87" fmla="*/ 1536700 h 4241800"/>
              <a:gd name="connsiteX88" fmla="*/ 2963811 w 4353223"/>
              <a:gd name="connsiteY88" fmla="*/ 1562100 h 4241800"/>
              <a:gd name="connsiteX89" fmla="*/ 3001911 w 4353223"/>
              <a:gd name="connsiteY89" fmla="*/ 1600200 h 4241800"/>
              <a:gd name="connsiteX90" fmla="*/ 3052711 w 4353223"/>
              <a:gd name="connsiteY90" fmla="*/ 1676400 h 4241800"/>
              <a:gd name="connsiteX91" fmla="*/ 3128911 w 4353223"/>
              <a:gd name="connsiteY91" fmla="*/ 1752600 h 4241800"/>
              <a:gd name="connsiteX92" fmla="*/ 3167011 w 4353223"/>
              <a:gd name="connsiteY92" fmla="*/ 1828800 h 4241800"/>
              <a:gd name="connsiteX93" fmla="*/ 3192411 w 4353223"/>
              <a:gd name="connsiteY93" fmla="*/ 1943100 h 4241800"/>
              <a:gd name="connsiteX94" fmla="*/ 3179711 w 4353223"/>
              <a:gd name="connsiteY94" fmla="*/ 2184400 h 4241800"/>
              <a:gd name="connsiteX95" fmla="*/ 3154311 w 4353223"/>
              <a:gd name="connsiteY95" fmla="*/ 2260600 h 4241800"/>
              <a:gd name="connsiteX96" fmla="*/ 3141611 w 4353223"/>
              <a:gd name="connsiteY96" fmla="*/ 2298700 h 4241800"/>
              <a:gd name="connsiteX97" fmla="*/ 3116211 w 4353223"/>
              <a:gd name="connsiteY97" fmla="*/ 2336800 h 4241800"/>
              <a:gd name="connsiteX98" fmla="*/ 3090811 w 4353223"/>
              <a:gd name="connsiteY98" fmla="*/ 2387600 h 4241800"/>
              <a:gd name="connsiteX99" fmla="*/ 3078111 w 4353223"/>
              <a:gd name="connsiteY99" fmla="*/ 2438400 h 4241800"/>
              <a:gd name="connsiteX100" fmla="*/ 3040011 w 4353223"/>
              <a:gd name="connsiteY100" fmla="*/ 2463800 h 4241800"/>
              <a:gd name="connsiteX101" fmla="*/ 3001911 w 4353223"/>
              <a:gd name="connsiteY101" fmla="*/ 2514600 h 4241800"/>
              <a:gd name="connsiteX102" fmla="*/ 2925711 w 4353223"/>
              <a:gd name="connsiteY102" fmla="*/ 2565400 h 4241800"/>
              <a:gd name="connsiteX103" fmla="*/ 2887611 w 4353223"/>
              <a:gd name="connsiteY103" fmla="*/ 2590800 h 4241800"/>
              <a:gd name="connsiteX104" fmla="*/ 2849511 w 4353223"/>
              <a:gd name="connsiteY104" fmla="*/ 2628900 h 4241800"/>
              <a:gd name="connsiteX105" fmla="*/ 2811411 w 4353223"/>
              <a:gd name="connsiteY105" fmla="*/ 2641600 h 4241800"/>
              <a:gd name="connsiteX106" fmla="*/ 2747911 w 4353223"/>
              <a:gd name="connsiteY106" fmla="*/ 2679700 h 4241800"/>
              <a:gd name="connsiteX107" fmla="*/ 2671711 w 4353223"/>
              <a:gd name="connsiteY107" fmla="*/ 2730500 h 4241800"/>
              <a:gd name="connsiteX108" fmla="*/ 2633611 w 4353223"/>
              <a:gd name="connsiteY108" fmla="*/ 2768600 h 4241800"/>
              <a:gd name="connsiteX109" fmla="*/ 2595511 w 4353223"/>
              <a:gd name="connsiteY109" fmla="*/ 2781300 h 4241800"/>
              <a:gd name="connsiteX110" fmla="*/ 2519311 w 4353223"/>
              <a:gd name="connsiteY110" fmla="*/ 2844800 h 4241800"/>
              <a:gd name="connsiteX111" fmla="*/ 2455811 w 4353223"/>
              <a:gd name="connsiteY111" fmla="*/ 2857500 h 4241800"/>
              <a:gd name="connsiteX112" fmla="*/ 2366911 w 4353223"/>
              <a:gd name="connsiteY112" fmla="*/ 2921000 h 4241800"/>
              <a:gd name="connsiteX113" fmla="*/ 2328811 w 4353223"/>
              <a:gd name="connsiteY113" fmla="*/ 2933700 h 4241800"/>
              <a:gd name="connsiteX114" fmla="*/ 2265311 w 4353223"/>
              <a:gd name="connsiteY114" fmla="*/ 2959100 h 4241800"/>
              <a:gd name="connsiteX115" fmla="*/ 2227211 w 4353223"/>
              <a:gd name="connsiteY115" fmla="*/ 2984500 h 4241800"/>
              <a:gd name="connsiteX116" fmla="*/ 2087511 w 4353223"/>
              <a:gd name="connsiteY116" fmla="*/ 3009900 h 4241800"/>
              <a:gd name="connsiteX117" fmla="*/ 1985911 w 4353223"/>
              <a:gd name="connsiteY117" fmla="*/ 3048000 h 4241800"/>
              <a:gd name="connsiteX118" fmla="*/ 1858911 w 4353223"/>
              <a:gd name="connsiteY118" fmla="*/ 3086100 h 4241800"/>
              <a:gd name="connsiteX119" fmla="*/ 1820811 w 4353223"/>
              <a:gd name="connsiteY119" fmla="*/ 3098800 h 4241800"/>
              <a:gd name="connsiteX120" fmla="*/ 1731911 w 4353223"/>
              <a:gd name="connsiteY120" fmla="*/ 3111500 h 4241800"/>
              <a:gd name="connsiteX121" fmla="*/ 1465211 w 4353223"/>
              <a:gd name="connsiteY121" fmla="*/ 3136900 h 4241800"/>
              <a:gd name="connsiteX122" fmla="*/ 1249311 w 4353223"/>
              <a:gd name="connsiteY122" fmla="*/ 3162300 h 4241800"/>
              <a:gd name="connsiteX123" fmla="*/ 1147711 w 4353223"/>
              <a:gd name="connsiteY123" fmla="*/ 3175000 h 4241800"/>
              <a:gd name="connsiteX124" fmla="*/ 1008011 w 4353223"/>
              <a:gd name="connsiteY124" fmla="*/ 3187700 h 4241800"/>
              <a:gd name="connsiteX125" fmla="*/ 893711 w 4353223"/>
              <a:gd name="connsiteY125" fmla="*/ 3213100 h 4241800"/>
              <a:gd name="connsiteX126" fmla="*/ 665111 w 4353223"/>
              <a:gd name="connsiteY126" fmla="*/ 3251200 h 4241800"/>
              <a:gd name="connsiteX127" fmla="*/ 461911 w 4353223"/>
              <a:gd name="connsiteY127" fmla="*/ 3276600 h 4241800"/>
              <a:gd name="connsiteX128" fmla="*/ 30111 w 4353223"/>
              <a:gd name="connsiteY128" fmla="*/ 3289300 h 4241800"/>
              <a:gd name="connsiteX0" fmla="*/ 30111 w 4356872"/>
              <a:gd name="connsiteY0" fmla="*/ 3289300 h 4241800"/>
              <a:gd name="connsiteX1" fmla="*/ 42811 w 4356872"/>
              <a:gd name="connsiteY1" fmla="*/ 3924300 h 4241800"/>
              <a:gd name="connsiteX2" fmla="*/ 68211 w 4356872"/>
              <a:gd name="connsiteY2" fmla="*/ 4064000 h 4241800"/>
              <a:gd name="connsiteX3" fmla="*/ 119011 w 4356872"/>
              <a:gd name="connsiteY3" fmla="*/ 4241800 h 4241800"/>
              <a:gd name="connsiteX4" fmla="*/ 195211 w 4356872"/>
              <a:gd name="connsiteY4" fmla="*/ 4229100 h 4241800"/>
              <a:gd name="connsiteX5" fmla="*/ 271411 w 4356872"/>
              <a:gd name="connsiteY5" fmla="*/ 4203700 h 4241800"/>
              <a:gd name="connsiteX6" fmla="*/ 512711 w 4356872"/>
              <a:gd name="connsiteY6" fmla="*/ 4178300 h 4241800"/>
              <a:gd name="connsiteX7" fmla="*/ 652411 w 4356872"/>
              <a:gd name="connsiteY7" fmla="*/ 4152900 h 4241800"/>
              <a:gd name="connsiteX8" fmla="*/ 830211 w 4356872"/>
              <a:gd name="connsiteY8" fmla="*/ 4140200 h 4241800"/>
              <a:gd name="connsiteX9" fmla="*/ 868311 w 4356872"/>
              <a:gd name="connsiteY9" fmla="*/ 4114800 h 4241800"/>
              <a:gd name="connsiteX10" fmla="*/ 1084211 w 4356872"/>
              <a:gd name="connsiteY10" fmla="*/ 4102100 h 4241800"/>
              <a:gd name="connsiteX11" fmla="*/ 1795411 w 4356872"/>
              <a:gd name="connsiteY11" fmla="*/ 4076700 h 4241800"/>
              <a:gd name="connsiteX12" fmla="*/ 2125611 w 4356872"/>
              <a:gd name="connsiteY12" fmla="*/ 4025900 h 4241800"/>
              <a:gd name="connsiteX13" fmla="*/ 2163711 w 4356872"/>
              <a:gd name="connsiteY13" fmla="*/ 4013200 h 4241800"/>
              <a:gd name="connsiteX14" fmla="*/ 2227211 w 4356872"/>
              <a:gd name="connsiteY14" fmla="*/ 4000500 h 4241800"/>
              <a:gd name="connsiteX15" fmla="*/ 2379611 w 4356872"/>
              <a:gd name="connsiteY15" fmla="*/ 3975100 h 4241800"/>
              <a:gd name="connsiteX16" fmla="*/ 2443111 w 4356872"/>
              <a:gd name="connsiteY16" fmla="*/ 3937000 h 4241800"/>
              <a:gd name="connsiteX17" fmla="*/ 2481211 w 4356872"/>
              <a:gd name="connsiteY17" fmla="*/ 3911600 h 4241800"/>
              <a:gd name="connsiteX18" fmla="*/ 2519311 w 4356872"/>
              <a:gd name="connsiteY18" fmla="*/ 3898900 h 4241800"/>
              <a:gd name="connsiteX19" fmla="*/ 2557411 w 4356872"/>
              <a:gd name="connsiteY19" fmla="*/ 3860800 h 4241800"/>
              <a:gd name="connsiteX20" fmla="*/ 2595511 w 4356872"/>
              <a:gd name="connsiteY20" fmla="*/ 3848100 h 4241800"/>
              <a:gd name="connsiteX21" fmla="*/ 2633611 w 4356872"/>
              <a:gd name="connsiteY21" fmla="*/ 3822700 h 4241800"/>
              <a:gd name="connsiteX22" fmla="*/ 2697111 w 4356872"/>
              <a:gd name="connsiteY22" fmla="*/ 3759200 h 4241800"/>
              <a:gd name="connsiteX23" fmla="*/ 2798711 w 4356872"/>
              <a:gd name="connsiteY23" fmla="*/ 3657600 h 4241800"/>
              <a:gd name="connsiteX24" fmla="*/ 2849511 w 4356872"/>
              <a:gd name="connsiteY24" fmla="*/ 3606800 h 4241800"/>
              <a:gd name="connsiteX25" fmla="*/ 2938411 w 4356872"/>
              <a:gd name="connsiteY25" fmla="*/ 3505200 h 4241800"/>
              <a:gd name="connsiteX26" fmla="*/ 2976511 w 4356872"/>
              <a:gd name="connsiteY26" fmla="*/ 3441700 h 4241800"/>
              <a:gd name="connsiteX27" fmla="*/ 3065411 w 4356872"/>
              <a:gd name="connsiteY27" fmla="*/ 3340100 h 4241800"/>
              <a:gd name="connsiteX28" fmla="*/ 3078111 w 4356872"/>
              <a:gd name="connsiteY28" fmla="*/ 3302000 h 4241800"/>
              <a:gd name="connsiteX29" fmla="*/ 3141611 w 4356872"/>
              <a:gd name="connsiteY29" fmla="*/ 3213100 h 4241800"/>
              <a:gd name="connsiteX30" fmla="*/ 3179711 w 4356872"/>
              <a:gd name="connsiteY30" fmla="*/ 3149600 h 4241800"/>
              <a:gd name="connsiteX31" fmla="*/ 3230511 w 4356872"/>
              <a:gd name="connsiteY31" fmla="*/ 3048000 h 4241800"/>
              <a:gd name="connsiteX32" fmla="*/ 3281311 w 4356872"/>
              <a:gd name="connsiteY32" fmla="*/ 2959100 h 4241800"/>
              <a:gd name="connsiteX33" fmla="*/ 3306711 w 4356872"/>
              <a:gd name="connsiteY33" fmla="*/ 2908300 h 4241800"/>
              <a:gd name="connsiteX34" fmla="*/ 3332111 w 4356872"/>
              <a:gd name="connsiteY34" fmla="*/ 2844800 h 4241800"/>
              <a:gd name="connsiteX35" fmla="*/ 3357511 w 4356872"/>
              <a:gd name="connsiteY35" fmla="*/ 2806700 h 4241800"/>
              <a:gd name="connsiteX36" fmla="*/ 3370211 w 4356872"/>
              <a:gd name="connsiteY36" fmla="*/ 2768600 h 4241800"/>
              <a:gd name="connsiteX37" fmla="*/ 3408311 w 4356872"/>
              <a:gd name="connsiteY37" fmla="*/ 2717800 h 4241800"/>
              <a:gd name="connsiteX38" fmla="*/ 3471811 w 4356872"/>
              <a:gd name="connsiteY38" fmla="*/ 2616200 h 4241800"/>
              <a:gd name="connsiteX39" fmla="*/ 3497211 w 4356872"/>
              <a:gd name="connsiteY39" fmla="*/ 2552700 h 4241800"/>
              <a:gd name="connsiteX40" fmla="*/ 3509911 w 4356872"/>
              <a:gd name="connsiteY40" fmla="*/ 2514600 h 4241800"/>
              <a:gd name="connsiteX41" fmla="*/ 3535311 w 4356872"/>
              <a:gd name="connsiteY41" fmla="*/ 2476500 h 4241800"/>
              <a:gd name="connsiteX42" fmla="*/ 3548011 w 4356872"/>
              <a:gd name="connsiteY42" fmla="*/ 2438400 h 4241800"/>
              <a:gd name="connsiteX43" fmla="*/ 3573411 w 4356872"/>
              <a:gd name="connsiteY43" fmla="*/ 2374900 h 4241800"/>
              <a:gd name="connsiteX44" fmla="*/ 3586111 w 4356872"/>
              <a:gd name="connsiteY44" fmla="*/ 2311400 h 4241800"/>
              <a:gd name="connsiteX45" fmla="*/ 3649611 w 4356872"/>
              <a:gd name="connsiteY45" fmla="*/ 2197100 h 4241800"/>
              <a:gd name="connsiteX46" fmla="*/ 3687711 w 4356872"/>
              <a:gd name="connsiteY46" fmla="*/ 2095500 h 4241800"/>
              <a:gd name="connsiteX47" fmla="*/ 3725811 w 4356872"/>
              <a:gd name="connsiteY47" fmla="*/ 2044700 h 4241800"/>
              <a:gd name="connsiteX48" fmla="*/ 3789311 w 4356872"/>
              <a:gd name="connsiteY48" fmla="*/ 1930400 h 4241800"/>
              <a:gd name="connsiteX49" fmla="*/ 3802011 w 4356872"/>
              <a:gd name="connsiteY49" fmla="*/ 1892300 h 4241800"/>
              <a:gd name="connsiteX50" fmla="*/ 3878211 w 4356872"/>
              <a:gd name="connsiteY50" fmla="*/ 1828800 h 4241800"/>
              <a:gd name="connsiteX51" fmla="*/ 3941711 w 4356872"/>
              <a:gd name="connsiteY51" fmla="*/ 1778000 h 4241800"/>
              <a:gd name="connsiteX52" fmla="*/ 3992511 w 4356872"/>
              <a:gd name="connsiteY52" fmla="*/ 1714500 h 4241800"/>
              <a:gd name="connsiteX53" fmla="*/ 4157611 w 4356872"/>
              <a:gd name="connsiteY53" fmla="*/ 1587500 h 4241800"/>
              <a:gd name="connsiteX54" fmla="*/ 4195711 w 4356872"/>
              <a:gd name="connsiteY54" fmla="*/ 1524000 h 4241800"/>
              <a:gd name="connsiteX55" fmla="*/ 4233811 w 4356872"/>
              <a:gd name="connsiteY55" fmla="*/ 1498600 h 4241800"/>
              <a:gd name="connsiteX56" fmla="*/ 4246511 w 4356872"/>
              <a:gd name="connsiteY56" fmla="*/ 1460500 h 4241800"/>
              <a:gd name="connsiteX57" fmla="*/ 4284611 w 4356872"/>
              <a:gd name="connsiteY57" fmla="*/ 1422400 h 4241800"/>
              <a:gd name="connsiteX58" fmla="*/ 4310011 w 4356872"/>
              <a:gd name="connsiteY58" fmla="*/ 1346200 h 4241800"/>
              <a:gd name="connsiteX59" fmla="*/ 4322711 w 4356872"/>
              <a:gd name="connsiteY59" fmla="*/ 1308100 h 4241800"/>
              <a:gd name="connsiteX60" fmla="*/ 4335411 w 4356872"/>
              <a:gd name="connsiteY60" fmla="*/ 1257300 h 4241800"/>
              <a:gd name="connsiteX61" fmla="*/ 4341761 w 4356872"/>
              <a:gd name="connsiteY61" fmla="*/ 590550 h 4241800"/>
              <a:gd name="connsiteX62" fmla="*/ 4119511 w 4356872"/>
              <a:gd name="connsiteY62" fmla="*/ 254000 h 4241800"/>
              <a:gd name="connsiteX63" fmla="*/ 3941711 w 4356872"/>
              <a:gd name="connsiteY63" fmla="*/ 0 h 4241800"/>
              <a:gd name="connsiteX64" fmla="*/ 17411 w 4356872"/>
              <a:gd name="connsiteY64" fmla="*/ 50800 h 4241800"/>
              <a:gd name="connsiteX65" fmla="*/ 42811 w 4356872"/>
              <a:gd name="connsiteY65" fmla="*/ 1244600 h 4241800"/>
              <a:gd name="connsiteX66" fmla="*/ 144411 w 4356872"/>
              <a:gd name="connsiteY66" fmla="*/ 1231900 h 4241800"/>
              <a:gd name="connsiteX67" fmla="*/ 195211 w 4356872"/>
              <a:gd name="connsiteY67" fmla="*/ 1219200 h 4241800"/>
              <a:gd name="connsiteX68" fmla="*/ 233311 w 4356872"/>
              <a:gd name="connsiteY68" fmla="*/ 1206500 h 4241800"/>
              <a:gd name="connsiteX69" fmla="*/ 627011 w 4356872"/>
              <a:gd name="connsiteY69" fmla="*/ 1168400 h 4241800"/>
              <a:gd name="connsiteX70" fmla="*/ 1300111 w 4356872"/>
              <a:gd name="connsiteY70" fmla="*/ 1181100 h 4241800"/>
              <a:gd name="connsiteX71" fmla="*/ 1439811 w 4356872"/>
              <a:gd name="connsiteY71" fmla="*/ 1193800 h 4241800"/>
              <a:gd name="connsiteX72" fmla="*/ 1744611 w 4356872"/>
              <a:gd name="connsiteY72" fmla="*/ 1219200 h 4241800"/>
              <a:gd name="connsiteX73" fmla="*/ 1846211 w 4356872"/>
              <a:gd name="connsiteY73" fmla="*/ 1244600 h 4241800"/>
              <a:gd name="connsiteX74" fmla="*/ 1935111 w 4356872"/>
              <a:gd name="connsiteY74" fmla="*/ 1257300 h 4241800"/>
              <a:gd name="connsiteX75" fmla="*/ 2011311 w 4356872"/>
              <a:gd name="connsiteY75" fmla="*/ 1282700 h 4241800"/>
              <a:gd name="connsiteX76" fmla="*/ 2100211 w 4356872"/>
              <a:gd name="connsiteY76" fmla="*/ 1295400 h 4241800"/>
              <a:gd name="connsiteX77" fmla="*/ 2163711 w 4356872"/>
              <a:gd name="connsiteY77" fmla="*/ 1308100 h 4241800"/>
              <a:gd name="connsiteX78" fmla="*/ 2278011 w 4356872"/>
              <a:gd name="connsiteY78" fmla="*/ 1320800 h 4241800"/>
              <a:gd name="connsiteX79" fmla="*/ 2379611 w 4356872"/>
              <a:gd name="connsiteY79" fmla="*/ 1358900 h 4241800"/>
              <a:gd name="connsiteX80" fmla="*/ 2481211 w 4356872"/>
              <a:gd name="connsiteY80" fmla="*/ 1384300 h 4241800"/>
              <a:gd name="connsiteX81" fmla="*/ 2570111 w 4356872"/>
              <a:gd name="connsiteY81" fmla="*/ 1422400 h 4241800"/>
              <a:gd name="connsiteX82" fmla="*/ 2671711 w 4356872"/>
              <a:gd name="connsiteY82" fmla="*/ 1435100 h 4241800"/>
              <a:gd name="connsiteX83" fmla="*/ 2747911 w 4356872"/>
              <a:gd name="connsiteY83" fmla="*/ 1447800 h 4241800"/>
              <a:gd name="connsiteX84" fmla="*/ 2786011 w 4356872"/>
              <a:gd name="connsiteY84" fmla="*/ 1473200 h 4241800"/>
              <a:gd name="connsiteX85" fmla="*/ 2849511 w 4356872"/>
              <a:gd name="connsiteY85" fmla="*/ 1498600 h 4241800"/>
              <a:gd name="connsiteX86" fmla="*/ 2887611 w 4356872"/>
              <a:gd name="connsiteY86" fmla="*/ 1536700 h 4241800"/>
              <a:gd name="connsiteX87" fmla="*/ 2963811 w 4356872"/>
              <a:gd name="connsiteY87" fmla="*/ 1562100 h 4241800"/>
              <a:gd name="connsiteX88" fmla="*/ 3001911 w 4356872"/>
              <a:gd name="connsiteY88" fmla="*/ 1600200 h 4241800"/>
              <a:gd name="connsiteX89" fmla="*/ 3052711 w 4356872"/>
              <a:gd name="connsiteY89" fmla="*/ 1676400 h 4241800"/>
              <a:gd name="connsiteX90" fmla="*/ 3128911 w 4356872"/>
              <a:gd name="connsiteY90" fmla="*/ 1752600 h 4241800"/>
              <a:gd name="connsiteX91" fmla="*/ 3167011 w 4356872"/>
              <a:gd name="connsiteY91" fmla="*/ 1828800 h 4241800"/>
              <a:gd name="connsiteX92" fmla="*/ 3192411 w 4356872"/>
              <a:gd name="connsiteY92" fmla="*/ 1943100 h 4241800"/>
              <a:gd name="connsiteX93" fmla="*/ 3179711 w 4356872"/>
              <a:gd name="connsiteY93" fmla="*/ 2184400 h 4241800"/>
              <a:gd name="connsiteX94" fmla="*/ 3154311 w 4356872"/>
              <a:gd name="connsiteY94" fmla="*/ 2260600 h 4241800"/>
              <a:gd name="connsiteX95" fmla="*/ 3141611 w 4356872"/>
              <a:gd name="connsiteY95" fmla="*/ 2298700 h 4241800"/>
              <a:gd name="connsiteX96" fmla="*/ 3116211 w 4356872"/>
              <a:gd name="connsiteY96" fmla="*/ 2336800 h 4241800"/>
              <a:gd name="connsiteX97" fmla="*/ 3090811 w 4356872"/>
              <a:gd name="connsiteY97" fmla="*/ 2387600 h 4241800"/>
              <a:gd name="connsiteX98" fmla="*/ 3078111 w 4356872"/>
              <a:gd name="connsiteY98" fmla="*/ 2438400 h 4241800"/>
              <a:gd name="connsiteX99" fmla="*/ 3040011 w 4356872"/>
              <a:gd name="connsiteY99" fmla="*/ 2463800 h 4241800"/>
              <a:gd name="connsiteX100" fmla="*/ 3001911 w 4356872"/>
              <a:gd name="connsiteY100" fmla="*/ 2514600 h 4241800"/>
              <a:gd name="connsiteX101" fmla="*/ 2925711 w 4356872"/>
              <a:gd name="connsiteY101" fmla="*/ 2565400 h 4241800"/>
              <a:gd name="connsiteX102" fmla="*/ 2887611 w 4356872"/>
              <a:gd name="connsiteY102" fmla="*/ 2590800 h 4241800"/>
              <a:gd name="connsiteX103" fmla="*/ 2849511 w 4356872"/>
              <a:gd name="connsiteY103" fmla="*/ 2628900 h 4241800"/>
              <a:gd name="connsiteX104" fmla="*/ 2811411 w 4356872"/>
              <a:gd name="connsiteY104" fmla="*/ 2641600 h 4241800"/>
              <a:gd name="connsiteX105" fmla="*/ 2747911 w 4356872"/>
              <a:gd name="connsiteY105" fmla="*/ 2679700 h 4241800"/>
              <a:gd name="connsiteX106" fmla="*/ 2671711 w 4356872"/>
              <a:gd name="connsiteY106" fmla="*/ 2730500 h 4241800"/>
              <a:gd name="connsiteX107" fmla="*/ 2633611 w 4356872"/>
              <a:gd name="connsiteY107" fmla="*/ 2768600 h 4241800"/>
              <a:gd name="connsiteX108" fmla="*/ 2595511 w 4356872"/>
              <a:gd name="connsiteY108" fmla="*/ 2781300 h 4241800"/>
              <a:gd name="connsiteX109" fmla="*/ 2519311 w 4356872"/>
              <a:gd name="connsiteY109" fmla="*/ 2844800 h 4241800"/>
              <a:gd name="connsiteX110" fmla="*/ 2455811 w 4356872"/>
              <a:gd name="connsiteY110" fmla="*/ 2857500 h 4241800"/>
              <a:gd name="connsiteX111" fmla="*/ 2366911 w 4356872"/>
              <a:gd name="connsiteY111" fmla="*/ 2921000 h 4241800"/>
              <a:gd name="connsiteX112" fmla="*/ 2328811 w 4356872"/>
              <a:gd name="connsiteY112" fmla="*/ 2933700 h 4241800"/>
              <a:gd name="connsiteX113" fmla="*/ 2265311 w 4356872"/>
              <a:gd name="connsiteY113" fmla="*/ 2959100 h 4241800"/>
              <a:gd name="connsiteX114" fmla="*/ 2227211 w 4356872"/>
              <a:gd name="connsiteY114" fmla="*/ 2984500 h 4241800"/>
              <a:gd name="connsiteX115" fmla="*/ 2087511 w 4356872"/>
              <a:gd name="connsiteY115" fmla="*/ 3009900 h 4241800"/>
              <a:gd name="connsiteX116" fmla="*/ 1985911 w 4356872"/>
              <a:gd name="connsiteY116" fmla="*/ 3048000 h 4241800"/>
              <a:gd name="connsiteX117" fmla="*/ 1858911 w 4356872"/>
              <a:gd name="connsiteY117" fmla="*/ 3086100 h 4241800"/>
              <a:gd name="connsiteX118" fmla="*/ 1820811 w 4356872"/>
              <a:gd name="connsiteY118" fmla="*/ 3098800 h 4241800"/>
              <a:gd name="connsiteX119" fmla="*/ 1731911 w 4356872"/>
              <a:gd name="connsiteY119" fmla="*/ 3111500 h 4241800"/>
              <a:gd name="connsiteX120" fmla="*/ 1465211 w 4356872"/>
              <a:gd name="connsiteY120" fmla="*/ 3136900 h 4241800"/>
              <a:gd name="connsiteX121" fmla="*/ 1249311 w 4356872"/>
              <a:gd name="connsiteY121" fmla="*/ 3162300 h 4241800"/>
              <a:gd name="connsiteX122" fmla="*/ 1147711 w 4356872"/>
              <a:gd name="connsiteY122" fmla="*/ 3175000 h 4241800"/>
              <a:gd name="connsiteX123" fmla="*/ 1008011 w 4356872"/>
              <a:gd name="connsiteY123" fmla="*/ 3187700 h 4241800"/>
              <a:gd name="connsiteX124" fmla="*/ 893711 w 4356872"/>
              <a:gd name="connsiteY124" fmla="*/ 3213100 h 4241800"/>
              <a:gd name="connsiteX125" fmla="*/ 665111 w 4356872"/>
              <a:gd name="connsiteY125" fmla="*/ 3251200 h 4241800"/>
              <a:gd name="connsiteX126" fmla="*/ 461911 w 4356872"/>
              <a:gd name="connsiteY126" fmla="*/ 3276600 h 4241800"/>
              <a:gd name="connsiteX127" fmla="*/ 30111 w 4356872"/>
              <a:gd name="connsiteY127" fmla="*/ 3289300 h 4241800"/>
              <a:gd name="connsiteX0" fmla="*/ 30111 w 4430790"/>
              <a:gd name="connsiteY0" fmla="*/ 3289300 h 4241800"/>
              <a:gd name="connsiteX1" fmla="*/ 42811 w 4430790"/>
              <a:gd name="connsiteY1" fmla="*/ 3924300 h 4241800"/>
              <a:gd name="connsiteX2" fmla="*/ 68211 w 4430790"/>
              <a:gd name="connsiteY2" fmla="*/ 4064000 h 4241800"/>
              <a:gd name="connsiteX3" fmla="*/ 119011 w 4430790"/>
              <a:gd name="connsiteY3" fmla="*/ 4241800 h 4241800"/>
              <a:gd name="connsiteX4" fmla="*/ 195211 w 4430790"/>
              <a:gd name="connsiteY4" fmla="*/ 4229100 h 4241800"/>
              <a:gd name="connsiteX5" fmla="*/ 271411 w 4430790"/>
              <a:gd name="connsiteY5" fmla="*/ 4203700 h 4241800"/>
              <a:gd name="connsiteX6" fmla="*/ 512711 w 4430790"/>
              <a:gd name="connsiteY6" fmla="*/ 4178300 h 4241800"/>
              <a:gd name="connsiteX7" fmla="*/ 652411 w 4430790"/>
              <a:gd name="connsiteY7" fmla="*/ 4152900 h 4241800"/>
              <a:gd name="connsiteX8" fmla="*/ 830211 w 4430790"/>
              <a:gd name="connsiteY8" fmla="*/ 4140200 h 4241800"/>
              <a:gd name="connsiteX9" fmla="*/ 868311 w 4430790"/>
              <a:gd name="connsiteY9" fmla="*/ 4114800 h 4241800"/>
              <a:gd name="connsiteX10" fmla="*/ 1084211 w 4430790"/>
              <a:gd name="connsiteY10" fmla="*/ 4102100 h 4241800"/>
              <a:gd name="connsiteX11" fmla="*/ 1795411 w 4430790"/>
              <a:gd name="connsiteY11" fmla="*/ 4076700 h 4241800"/>
              <a:gd name="connsiteX12" fmla="*/ 2125611 w 4430790"/>
              <a:gd name="connsiteY12" fmla="*/ 4025900 h 4241800"/>
              <a:gd name="connsiteX13" fmla="*/ 2163711 w 4430790"/>
              <a:gd name="connsiteY13" fmla="*/ 4013200 h 4241800"/>
              <a:gd name="connsiteX14" fmla="*/ 2227211 w 4430790"/>
              <a:gd name="connsiteY14" fmla="*/ 4000500 h 4241800"/>
              <a:gd name="connsiteX15" fmla="*/ 2379611 w 4430790"/>
              <a:gd name="connsiteY15" fmla="*/ 3975100 h 4241800"/>
              <a:gd name="connsiteX16" fmla="*/ 2443111 w 4430790"/>
              <a:gd name="connsiteY16" fmla="*/ 3937000 h 4241800"/>
              <a:gd name="connsiteX17" fmla="*/ 2481211 w 4430790"/>
              <a:gd name="connsiteY17" fmla="*/ 3911600 h 4241800"/>
              <a:gd name="connsiteX18" fmla="*/ 2519311 w 4430790"/>
              <a:gd name="connsiteY18" fmla="*/ 3898900 h 4241800"/>
              <a:gd name="connsiteX19" fmla="*/ 2557411 w 4430790"/>
              <a:gd name="connsiteY19" fmla="*/ 3860800 h 4241800"/>
              <a:gd name="connsiteX20" fmla="*/ 2595511 w 4430790"/>
              <a:gd name="connsiteY20" fmla="*/ 3848100 h 4241800"/>
              <a:gd name="connsiteX21" fmla="*/ 2633611 w 4430790"/>
              <a:gd name="connsiteY21" fmla="*/ 3822700 h 4241800"/>
              <a:gd name="connsiteX22" fmla="*/ 2697111 w 4430790"/>
              <a:gd name="connsiteY22" fmla="*/ 3759200 h 4241800"/>
              <a:gd name="connsiteX23" fmla="*/ 2798711 w 4430790"/>
              <a:gd name="connsiteY23" fmla="*/ 3657600 h 4241800"/>
              <a:gd name="connsiteX24" fmla="*/ 2849511 w 4430790"/>
              <a:gd name="connsiteY24" fmla="*/ 3606800 h 4241800"/>
              <a:gd name="connsiteX25" fmla="*/ 2938411 w 4430790"/>
              <a:gd name="connsiteY25" fmla="*/ 3505200 h 4241800"/>
              <a:gd name="connsiteX26" fmla="*/ 2976511 w 4430790"/>
              <a:gd name="connsiteY26" fmla="*/ 3441700 h 4241800"/>
              <a:gd name="connsiteX27" fmla="*/ 3065411 w 4430790"/>
              <a:gd name="connsiteY27" fmla="*/ 3340100 h 4241800"/>
              <a:gd name="connsiteX28" fmla="*/ 3078111 w 4430790"/>
              <a:gd name="connsiteY28" fmla="*/ 3302000 h 4241800"/>
              <a:gd name="connsiteX29" fmla="*/ 3141611 w 4430790"/>
              <a:gd name="connsiteY29" fmla="*/ 3213100 h 4241800"/>
              <a:gd name="connsiteX30" fmla="*/ 3179711 w 4430790"/>
              <a:gd name="connsiteY30" fmla="*/ 3149600 h 4241800"/>
              <a:gd name="connsiteX31" fmla="*/ 3230511 w 4430790"/>
              <a:gd name="connsiteY31" fmla="*/ 3048000 h 4241800"/>
              <a:gd name="connsiteX32" fmla="*/ 3281311 w 4430790"/>
              <a:gd name="connsiteY32" fmla="*/ 2959100 h 4241800"/>
              <a:gd name="connsiteX33" fmla="*/ 3306711 w 4430790"/>
              <a:gd name="connsiteY33" fmla="*/ 2908300 h 4241800"/>
              <a:gd name="connsiteX34" fmla="*/ 3332111 w 4430790"/>
              <a:gd name="connsiteY34" fmla="*/ 2844800 h 4241800"/>
              <a:gd name="connsiteX35" fmla="*/ 3357511 w 4430790"/>
              <a:gd name="connsiteY35" fmla="*/ 2806700 h 4241800"/>
              <a:gd name="connsiteX36" fmla="*/ 3370211 w 4430790"/>
              <a:gd name="connsiteY36" fmla="*/ 2768600 h 4241800"/>
              <a:gd name="connsiteX37" fmla="*/ 3408311 w 4430790"/>
              <a:gd name="connsiteY37" fmla="*/ 2717800 h 4241800"/>
              <a:gd name="connsiteX38" fmla="*/ 3471811 w 4430790"/>
              <a:gd name="connsiteY38" fmla="*/ 2616200 h 4241800"/>
              <a:gd name="connsiteX39" fmla="*/ 3497211 w 4430790"/>
              <a:gd name="connsiteY39" fmla="*/ 2552700 h 4241800"/>
              <a:gd name="connsiteX40" fmla="*/ 3509911 w 4430790"/>
              <a:gd name="connsiteY40" fmla="*/ 2514600 h 4241800"/>
              <a:gd name="connsiteX41" fmla="*/ 3535311 w 4430790"/>
              <a:gd name="connsiteY41" fmla="*/ 2476500 h 4241800"/>
              <a:gd name="connsiteX42" fmla="*/ 3548011 w 4430790"/>
              <a:gd name="connsiteY42" fmla="*/ 2438400 h 4241800"/>
              <a:gd name="connsiteX43" fmla="*/ 3573411 w 4430790"/>
              <a:gd name="connsiteY43" fmla="*/ 2374900 h 4241800"/>
              <a:gd name="connsiteX44" fmla="*/ 3586111 w 4430790"/>
              <a:gd name="connsiteY44" fmla="*/ 2311400 h 4241800"/>
              <a:gd name="connsiteX45" fmla="*/ 3649611 w 4430790"/>
              <a:gd name="connsiteY45" fmla="*/ 2197100 h 4241800"/>
              <a:gd name="connsiteX46" fmla="*/ 3687711 w 4430790"/>
              <a:gd name="connsiteY46" fmla="*/ 2095500 h 4241800"/>
              <a:gd name="connsiteX47" fmla="*/ 3725811 w 4430790"/>
              <a:gd name="connsiteY47" fmla="*/ 2044700 h 4241800"/>
              <a:gd name="connsiteX48" fmla="*/ 3789311 w 4430790"/>
              <a:gd name="connsiteY48" fmla="*/ 1930400 h 4241800"/>
              <a:gd name="connsiteX49" fmla="*/ 3802011 w 4430790"/>
              <a:gd name="connsiteY49" fmla="*/ 1892300 h 4241800"/>
              <a:gd name="connsiteX50" fmla="*/ 3878211 w 4430790"/>
              <a:gd name="connsiteY50" fmla="*/ 1828800 h 4241800"/>
              <a:gd name="connsiteX51" fmla="*/ 3941711 w 4430790"/>
              <a:gd name="connsiteY51" fmla="*/ 1778000 h 4241800"/>
              <a:gd name="connsiteX52" fmla="*/ 3992511 w 4430790"/>
              <a:gd name="connsiteY52" fmla="*/ 1714500 h 4241800"/>
              <a:gd name="connsiteX53" fmla="*/ 4157611 w 4430790"/>
              <a:gd name="connsiteY53" fmla="*/ 1587500 h 4241800"/>
              <a:gd name="connsiteX54" fmla="*/ 4195711 w 4430790"/>
              <a:gd name="connsiteY54" fmla="*/ 1524000 h 4241800"/>
              <a:gd name="connsiteX55" fmla="*/ 4233811 w 4430790"/>
              <a:gd name="connsiteY55" fmla="*/ 1498600 h 4241800"/>
              <a:gd name="connsiteX56" fmla="*/ 4246511 w 4430790"/>
              <a:gd name="connsiteY56" fmla="*/ 1460500 h 4241800"/>
              <a:gd name="connsiteX57" fmla="*/ 4284611 w 4430790"/>
              <a:gd name="connsiteY57" fmla="*/ 1422400 h 4241800"/>
              <a:gd name="connsiteX58" fmla="*/ 4310011 w 4430790"/>
              <a:gd name="connsiteY58" fmla="*/ 1346200 h 4241800"/>
              <a:gd name="connsiteX59" fmla="*/ 4322711 w 4430790"/>
              <a:gd name="connsiteY59" fmla="*/ 1308100 h 4241800"/>
              <a:gd name="connsiteX60" fmla="*/ 4430661 w 4430790"/>
              <a:gd name="connsiteY60" fmla="*/ 1035050 h 4241800"/>
              <a:gd name="connsiteX61" fmla="*/ 4341761 w 4430790"/>
              <a:gd name="connsiteY61" fmla="*/ 590550 h 4241800"/>
              <a:gd name="connsiteX62" fmla="*/ 4119511 w 4430790"/>
              <a:gd name="connsiteY62" fmla="*/ 254000 h 4241800"/>
              <a:gd name="connsiteX63" fmla="*/ 3941711 w 4430790"/>
              <a:gd name="connsiteY63" fmla="*/ 0 h 4241800"/>
              <a:gd name="connsiteX64" fmla="*/ 17411 w 4430790"/>
              <a:gd name="connsiteY64" fmla="*/ 50800 h 4241800"/>
              <a:gd name="connsiteX65" fmla="*/ 42811 w 4430790"/>
              <a:gd name="connsiteY65" fmla="*/ 1244600 h 4241800"/>
              <a:gd name="connsiteX66" fmla="*/ 144411 w 4430790"/>
              <a:gd name="connsiteY66" fmla="*/ 1231900 h 4241800"/>
              <a:gd name="connsiteX67" fmla="*/ 195211 w 4430790"/>
              <a:gd name="connsiteY67" fmla="*/ 1219200 h 4241800"/>
              <a:gd name="connsiteX68" fmla="*/ 233311 w 4430790"/>
              <a:gd name="connsiteY68" fmla="*/ 1206500 h 4241800"/>
              <a:gd name="connsiteX69" fmla="*/ 627011 w 4430790"/>
              <a:gd name="connsiteY69" fmla="*/ 1168400 h 4241800"/>
              <a:gd name="connsiteX70" fmla="*/ 1300111 w 4430790"/>
              <a:gd name="connsiteY70" fmla="*/ 1181100 h 4241800"/>
              <a:gd name="connsiteX71" fmla="*/ 1439811 w 4430790"/>
              <a:gd name="connsiteY71" fmla="*/ 1193800 h 4241800"/>
              <a:gd name="connsiteX72" fmla="*/ 1744611 w 4430790"/>
              <a:gd name="connsiteY72" fmla="*/ 1219200 h 4241800"/>
              <a:gd name="connsiteX73" fmla="*/ 1846211 w 4430790"/>
              <a:gd name="connsiteY73" fmla="*/ 1244600 h 4241800"/>
              <a:gd name="connsiteX74" fmla="*/ 1935111 w 4430790"/>
              <a:gd name="connsiteY74" fmla="*/ 1257300 h 4241800"/>
              <a:gd name="connsiteX75" fmla="*/ 2011311 w 4430790"/>
              <a:gd name="connsiteY75" fmla="*/ 1282700 h 4241800"/>
              <a:gd name="connsiteX76" fmla="*/ 2100211 w 4430790"/>
              <a:gd name="connsiteY76" fmla="*/ 1295400 h 4241800"/>
              <a:gd name="connsiteX77" fmla="*/ 2163711 w 4430790"/>
              <a:gd name="connsiteY77" fmla="*/ 1308100 h 4241800"/>
              <a:gd name="connsiteX78" fmla="*/ 2278011 w 4430790"/>
              <a:gd name="connsiteY78" fmla="*/ 1320800 h 4241800"/>
              <a:gd name="connsiteX79" fmla="*/ 2379611 w 4430790"/>
              <a:gd name="connsiteY79" fmla="*/ 1358900 h 4241800"/>
              <a:gd name="connsiteX80" fmla="*/ 2481211 w 4430790"/>
              <a:gd name="connsiteY80" fmla="*/ 1384300 h 4241800"/>
              <a:gd name="connsiteX81" fmla="*/ 2570111 w 4430790"/>
              <a:gd name="connsiteY81" fmla="*/ 1422400 h 4241800"/>
              <a:gd name="connsiteX82" fmla="*/ 2671711 w 4430790"/>
              <a:gd name="connsiteY82" fmla="*/ 1435100 h 4241800"/>
              <a:gd name="connsiteX83" fmla="*/ 2747911 w 4430790"/>
              <a:gd name="connsiteY83" fmla="*/ 1447800 h 4241800"/>
              <a:gd name="connsiteX84" fmla="*/ 2786011 w 4430790"/>
              <a:gd name="connsiteY84" fmla="*/ 1473200 h 4241800"/>
              <a:gd name="connsiteX85" fmla="*/ 2849511 w 4430790"/>
              <a:gd name="connsiteY85" fmla="*/ 1498600 h 4241800"/>
              <a:gd name="connsiteX86" fmla="*/ 2887611 w 4430790"/>
              <a:gd name="connsiteY86" fmla="*/ 1536700 h 4241800"/>
              <a:gd name="connsiteX87" fmla="*/ 2963811 w 4430790"/>
              <a:gd name="connsiteY87" fmla="*/ 1562100 h 4241800"/>
              <a:gd name="connsiteX88" fmla="*/ 3001911 w 4430790"/>
              <a:gd name="connsiteY88" fmla="*/ 1600200 h 4241800"/>
              <a:gd name="connsiteX89" fmla="*/ 3052711 w 4430790"/>
              <a:gd name="connsiteY89" fmla="*/ 1676400 h 4241800"/>
              <a:gd name="connsiteX90" fmla="*/ 3128911 w 4430790"/>
              <a:gd name="connsiteY90" fmla="*/ 1752600 h 4241800"/>
              <a:gd name="connsiteX91" fmla="*/ 3167011 w 4430790"/>
              <a:gd name="connsiteY91" fmla="*/ 1828800 h 4241800"/>
              <a:gd name="connsiteX92" fmla="*/ 3192411 w 4430790"/>
              <a:gd name="connsiteY92" fmla="*/ 1943100 h 4241800"/>
              <a:gd name="connsiteX93" fmla="*/ 3179711 w 4430790"/>
              <a:gd name="connsiteY93" fmla="*/ 2184400 h 4241800"/>
              <a:gd name="connsiteX94" fmla="*/ 3154311 w 4430790"/>
              <a:gd name="connsiteY94" fmla="*/ 2260600 h 4241800"/>
              <a:gd name="connsiteX95" fmla="*/ 3141611 w 4430790"/>
              <a:gd name="connsiteY95" fmla="*/ 2298700 h 4241800"/>
              <a:gd name="connsiteX96" fmla="*/ 3116211 w 4430790"/>
              <a:gd name="connsiteY96" fmla="*/ 2336800 h 4241800"/>
              <a:gd name="connsiteX97" fmla="*/ 3090811 w 4430790"/>
              <a:gd name="connsiteY97" fmla="*/ 2387600 h 4241800"/>
              <a:gd name="connsiteX98" fmla="*/ 3078111 w 4430790"/>
              <a:gd name="connsiteY98" fmla="*/ 2438400 h 4241800"/>
              <a:gd name="connsiteX99" fmla="*/ 3040011 w 4430790"/>
              <a:gd name="connsiteY99" fmla="*/ 2463800 h 4241800"/>
              <a:gd name="connsiteX100" fmla="*/ 3001911 w 4430790"/>
              <a:gd name="connsiteY100" fmla="*/ 2514600 h 4241800"/>
              <a:gd name="connsiteX101" fmla="*/ 2925711 w 4430790"/>
              <a:gd name="connsiteY101" fmla="*/ 2565400 h 4241800"/>
              <a:gd name="connsiteX102" fmla="*/ 2887611 w 4430790"/>
              <a:gd name="connsiteY102" fmla="*/ 2590800 h 4241800"/>
              <a:gd name="connsiteX103" fmla="*/ 2849511 w 4430790"/>
              <a:gd name="connsiteY103" fmla="*/ 2628900 h 4241800"/>
              <a:gd name="connsiteX104" fmla="*/ 2811411 w 4430790"/>
              <a:gd name="connsiteY104" fmla="*/ 2641600 h 4241800"/>
              <a:gd name="connsiteX105" fmla="*/ 2747911 w 4430790"/>
              <a:gd name="connsiteY105" fmla="*/ 2679700 h 4241800"/>
              <a:gd name="connsiteX106" fmla="*/ 2671711 w 4430790"/>
              <a:gd name="connsiteY106" fmla="*/ 2730500 h 4241800"/>
              <a:gd name="connsiteX107" fmla="*/ 2633611 w 4430790"/>
              <a:gd name="connsiteY107" fmla="*/ 2768600 h 4241800"/>
              <a:gd name="connsiteX108" fmla="*/ 2595511 w 4430790"/>
              <a:gd name="connsiteY108" fmla="*/ 2781300 h 4241800"/>
              <a:gd name="connsiteX109" fmla="*/ 2519311 w 4430790"/>
              <a:gd name="connsiteY109" fmla="*/ 2844800 h 4241800"/>
              <a:gd name="connsiteX110" fmla="*/ 2455811 w 4430790"/>
              <a:gd name="connsiteY110" fmla="*/ 2857500 h 4241800"/>
              <a:gd name="connsiteX111" fmla="*/ 2366911 w 4430790"/>
              <a:gd name="connsiteY111" fmla="*/ 2921000 h 4241800"/>
              <a:gd name="connsiteX112" fmla="*/ 2328811 w 4430790"/>
              <a:gd name="connsiteY112" fmla="*/ 2933700 h 4241800"/>
              <a:gd name="connsiteX113" fmla="*/ 2265311 w 4430790"/>
              <a:gd name="connsiteY113" fmla="*/ 2959100 h 4241800"/>
              <a:gd name="connsiteX114" fmla="*/ 2227211 w 4430790"/>
              <a:gd name="connsiteY114" fmla="*/ 2984500 h 4241800"/>
              <a:gd name="connsiteX115" fmla="*/ 2087511 w 4430790"/>
              <a:gd name="connsiteY115" fmla="*/ 3009900 h 4241800"/>
              <a:gd name="connsiteX116" fmla="*/ 1985911 w 4430790"/>
              <a:gd name="connsiteY116" fmla="*/ 3048000 h 4241800"/>
              <a:gd name="connsiteX117" fmla="*/ 1858911 w 4430790"/>
              <a:gd name="connsiteY117" fmla="*/ 3086100 h 4241800"/>
              <a:gd name="connsiteX118" fmla="*/ 1820811 w 4430790"/>
              <a:gd name="connsiteY118" fmla="*/ 3098800 h 4241800"/>
              <a:gd name="connsiteX119" fmla="*/ 1731911 w 4430790"/>
              <a:gd name="connsiteY119" fmla="*/ 3111500 h 4241800"/>
              <a:gd name="connsiteX120" fmla="*/ 1465211 w 4430790"/>
              <a:gd name="connsiteY120" fmla="*/ 3136900 h 4241800"/>
              <a:gd name="connsiteX121" fmla="*/ 1249311 w 4430790"/>
              <a:gd name="connsiteY121" fmla="*/ 3162300 h 4241800"/>
              <a:gd name="connsiteX122" fmla="*/ 1147711 w 4430790"/>
              <a:gd name="connsiteY122" fmla="*/ 3175000 h 4241800"/>
              <a:gd name="connsiteX123" fmla="*/ 1008011 w 4430790"/>
              <a:gd name="connsiteY123" fmla="*/ 3187700 h 4241800"/>
              <a:gd name="connsiteX124" fmla="*/ 893711 w 4430790"/>
              <a:gd name="connsiteY124" fmla="*/ 3213100 h 4241800"/>
              <a:gd name="connsiteX125" fmla="*/ 665111 w 4430790"/>
              <a:gd name="connsiteY125" fmla="*/ 3251200 h 4241800"/>
              <a:gd name="connsiteX126" fmla="*/ 461911 w 4430790"/>
              <a:gd name="connsiteY126" fmla="*/ 3276600 h 4241800"/>
              <a:gd name="connsiteX127" fmla="*/ 30111 w 4430790"/>
              <a:gd name="connsiteY127" fmla="*/ 3289300 h 4241800"/>
              <a:gd name="connsiteX0" fmla="*/ 30111 w 4430790"/>
              <a:gd name="connsiteY0" fmla="*/ 3289300 h 4241800"/>
              <a:gd name="connsiteX1" fmla="*/ 42811 w 4430790"/>
              <a:gd name="connsiteY1" fmla="*/ 3924300 h 4241800"/>
              <a:gd name="connsiteX2" fmla="*/ 68211 w 4430790"/>
              <a:gd name="connsiteY2" fmla="*/ 4064000 h 4241800"/>
              <a:gd name="connsiteX3" fmla="*/ 119011 w 4430790"/>
              <a:gd name="connsiteY3" fmla="*/ 4241800 h 4241800"/>
              <a:gd name="connsiteX4" fmla="*/ 195211 w 4430790"/>
              <a:gd name="connsiteY4" fmla="*/ 4229100 h 4241800"/>
              <a:gd name="connsiteX5" fmla="*/ 271411 w 4430790"/>
              <a:gd name="connsiteY5" fmla="*/ 4203700 h 4241800"/>
              <a:gd name="connsiteX6" fmla="*/ 512711 w 4430790"/>
              <a:gd name="connsiteY6" fmla="*/ 4178300 h 4241800"/>
              <a:gd name="connsiteX7" fmla="*/ 652411 w 4430790"/>
              <a:gd name="connsiteY7" fmla="*/ 4152900 h 4241800"/>
              <a:gd name="connsiteX8" fmla="*/ 830211 w 4430790"/>
              <a:gd name="connsiteY8" fmla="*/ 4140200 h 4241800"/>
              <a:gd name="connsiteX9" fmla="*/ 868311 w 4430790"/>
              <a:gd name="connsiteY9" fmla="*/ 4114800 h 4241800"/>
              <a:gd name="connsiteX10" fmla="*/ 1084211 w 4430790"/>
              <a:gd name="connsiteY10" fmla="*/ 4102100 h 4241800"/>
              <a:gd name="connsiteX11" fmla="*/ 1795411 w 4430790"/>
              <a:gd name="connsiteY11" fmla="*/ 4076700 h 4241800"/>
              <a:gd name="connsiteX12" fmla="*/ 2125611 w 4430790"/>
              <a:gd name="connsiteY12" fmla="*/ 4025900 h 4241800"/>
              <a:gd name="connsiteX13" fmla="*/ 2163711 w 4430790"/>
              <a:gd name="connsiteY13" fmla="*/ 4013200 h 4241800"/>
              <a:gd name="connsiteX14" fmla="*/ 2227211 w 4430790"/>
              <a:gd name="connsiteY14" fmla="*/ 4000500 h 4241800"/>
              <a:gd name="connsiteX15" fmla="*/ 2379611 w 4430790"/>
              <a:gd name="connsiteY15" fmla="*/ 3975100 h 4241800"/>
              <a:gd name="connsiteX16" fmla="*/ 2443111 w 4430790"/>
              <a:gd name="connsiteY16" fmla="*/ 3937000 h 4241800"/>
              <a:gd name="connsiteX17" fmla="*/ 2481211 w 4430790"/>
              <a:gd name="connsiteY17" fmla="*/ 3911600 h 4241800"/>
              <a:gd name="connsiteX18" fmla="*/ 2519311 w 4430790"/>
              <a:gd name="connsiteY18" fmla="*/ 3898900 h 4241800"/>
              <a:gd name="connsiteX19" fmla="*/ 2557411 w 4430790"/>
              <a:gd name="connsiteY19" fmla="*/ 3860800 h 4241800"/>
              <a:gd name="connsiteX20" fmla="*/ 2595511 w 4430790"/>
              <a:gd name="connsiteY20" fmla="*/ 3848100 h 4241800"/>
              <a:gd name="connsiteX21" fmla="*/ 2633611 w 4430790"/>
              <a:gd name="connsiteY21" fmla="*/ 3822700 h 4241800"/>
              <a:gd name="connsiteX22" fmla="*/ 2697111 w 4430790"/>
              <a:gd name="connsiteY22" fmla="*/ 3759200 h 4241800"/>
              <a:gd name="connsiteX23" fmla="*/ 2798711 w 4430790"/>
              <a:gd name="connsiteY23" fmla="*/ 3657600 h 4241800"/>
              <a:gd name="connsiteX24" fmla="*/ 2849511 w 4430790"/>
              <a:gd name="connsiteY24" fmla="*/ 3606800 h 4241800"/>
              <a:gd name="connsiteX25" fmla="*/ 2938411 w 4430790"/>
              <a:gd name="connsiteY25" fmla="*/ 3505200 h 4241800"/>
              <a:gd name="connsiteX26" fmla="*/ 2976511 w 4430790"/>
              <a:gd name="connsiteY26" fmla="*/ 3441700 h 4241800"/>
              <a:gd name="connsiteX27" fmla="*/ 3065411 w 4430790"/>
              <a:gd name="connsiteY27" fmla="*/ 3340100 h 4241800"/>
              <a:gd name="connsiteX28" fmla="*/ 3078111 w 4430790"/>
              <a:gd name="connsiteY28" fmla="*/ 3302000 h 4241800"/>
              <a:gd name="connsiteX29" fmla="*/ 3141611 w 4430790"/>
              <a:gd name="connsiteY29" fmla="*/ 3213100 h 4241800"/>
              <a:gd name="connsiteX30" fmla="*/ 3179711 w 4430790"/>
              <a:gd name="connsiteY30" fmla="*/ 3149600 h 4241800"/>
              <a:gd name="connsiteX31" fmla="*/ 3230511 w 4430790"/>
              <a:gd name="connsiteY31" fmla="*/ 3048000 h 4241800"/>
              <a:gd name="connsiteX32" fmla="*/ 3281311 w 4430790"/>
              <a:gd name="connsiteY32" fmla="*/ 2959100 h 4241800"/>
              <a:gd name="connsiteX33" fmla="*/ 3306711 w 4430790"/>
              <a:gd name="connsiteY33" fmla="*/ 2908300 h 4241800"/>
              <a:gd name="connsiteX34" fmla="*/ 3332111 w 4430790"/>
              <a:gd name="connsiteY34" fmla="*/ 2844800 h 4241800"/>
              <a:gd name="connsiteX35" fmla="*/ 3357511 w 4430790"/>
              <a:gd name="connsiteY35" fmla="*/ 2806700 h 4241800"/>
              <a:gd name="connsiteX36" fmla="*/ 3370211 w 4430790"/>
              <a:gd name="connsiteY36" fmla="*/ 2768600 h 4241800"/>
              <a:gd name="connsiteX37" fmla="*/ 3408311 w 4430790"/>
              <a:gd name="connsiteY37" fmla="*/ 2717800 h 4241800"/>
              <a:gd name="connsiteX38" fmla="*/ 3471811 w 4430790"/>
              <a:gd name="connsiteY38" fmla="*/ 2616200 h 4241800"/>
              <a:gd name="connsiteX39" fmla="*/ 3497211 w 4430790"/>
              <a:gd name="connsiteY39" fmla="*/ 2552700 h 4241800"/>
              <a:gd name="connsiteX40" fmla="*/ 3509911 w 4430790"/>
              <a:gd name="connsiteY40" fmla="*/ 2514600 h 4241800"/>
              <a:gd name="connsiteX41" fmla="*/ 3535311 w 4430790"/>
              <a:gd name="connsiteY41" fmla="*/ 2476500 h 4241800"/>
              <a:gd name="connsiteX42" fmla="*/ 3548011 w 4430790"/>
              <a:gd name="connsiteY42" fmla="*/ 2438400 h 4241800"/>
              <a:gd name="connsiteX43" fmla="*/ 3573411 w 4430790"/>
              <a:gd name="connsiteY43" fmla="*/ 2374900 h 4241800"/>
              <a:gd name="connsiteX44" fmla="*/ 3586111 w 4430790"/>
              <a:gd name="connsiteY44" fmla="*/ 2311400 h 4241800"/>
              <a:gd name="connsiteX45" fmla="*/ 3649611 w 4430790"/>
              <a:gd name="connsiteY45" fmla="*/ 2197100 h 4241800"/>
              <a:gd name="connsiteX46" fmla="*/ 3687711 w 4430790"/>
              <a:gd name="connsiteY46" fmla="*/ 2095500 h 4241800"/>
              <a:gd name="connsiteX47" fmla="*/ 3725811 w 4430790"/>
              <a:gd name="connsiteY47" fmla="*/ 2044700 h 4241800"/>
              <a:gd name="connsiteX48" fmla="*/ 3789311 w 4430790"/>
              <a:gd name="connsiteY48" fmla="*/ 1930400 h 4241800"/>
              <a:gd name="connsiteX49" fmla="*/ 3802011 w 4430790"/>
              <a:gd name="connsiteY49" fmla="*/ 1892300 h 4241800"/>
              <a:gd name="connsiteX50" fmla="*/ 3878211 w 4430790"/>
              <a:gd name="connsiteY50" fmla="*/ 1828800 h 4241800"/>
              <a:gd name="connsiteX51" fmla="*/ 3941711 w 4430790"/>
              <a:gd name="connsiteY51" fmla="*/ 1778000 h 4241800"/>
              <a:gd name="connsiteX52" fmla="*/ 3992511 w 4430790"/>
              <a:gd name="connsiteY52" fmla="*/ 1714500 h 4241800"/>
              <a:gd name="connsiteX53" fmla="*/ 4157611 w 4430790"/>
              <a:gd name="connsiteY53" fmla="*/ 1587500 h 4241800"/>
              <a:gd name="connsiteX54" fmla="*/ 4195711 w 4430790"/>
              <a:gd name="connsiteY54" fmla="*/ 1524000 h 4241800"/>
              <a:gd name="connsiteX55" fmla="*/ 4233811 w 4430790"/>
              <a:gd name="connsiteY55" fmla="*/ 1498600 h 4241800"/>
              <a:gd name="connsiteX56" fmla="*/ 4246511 w 4430790"/>
              <a:gd name="connsiteY56" fmla="*/ 1460500 h 4241800"/>
              <a:gd name="connsiteX57" fmla="*/ 4284611 w 4430790"/>
              <a:gd name="connsiteY57" fmla="*/ 1422400 h 4241800"/>
              <a:gd name="connsiteX58" fmla="*/ 4310011 w 4430790"/>
              <a:gd name="connsiteY58" fmla="*/ 1346200 h 4241800"/>
              <a:gd name="connsiteX59" fmla="*/ 4322711 w 4430790"/>
              <a:gd name="connsiteY59" fmla="*/ 1308100 h 4241800"/>
              <a:gd name="connsiteX60" fmla="*/ 4430661 w 4430790"/>
              <a:gd name="connsiteY60" fmla="*/ 1035050 h 4241800"/>
              <a:gd name="connsiteX61" fmla="*/ 4341761 w 4430790"/>
              <a:gd name="connsiteY61" fmla="*/ 590550 h 4241800"/>
              <a:gd name="connsiteX62" fmla="*/ 4119511 w 4430790"/>
              <a:gd name="connsiteY62" fmla="*/ 254000 h 4241800"/>
              <a:gd name="connsiteX63" fmla="*/ 3941711 w 4430790"/>
              <a:gd name="connsiteY63" fmla="*/ 0 h 4241800"/>
              <a:gd name="connsiteX64" fmla="*/ 17411 w 4430790"/>
              <a:gd name="connsiteY64" fmla="*/ 50800 h 4241800"/>
              <a:gd name="connsiteX65" fmla="*/ 42811 w 4430790"/>
              <a:gd name="connsiteY65" fmla="*/ 1244600 h 4241800"/>
              <a:gd name="connsiteX66" fmla="*/ 144411 w 4430790"/>
              <a:gd name="connsiteY66" fmla="*/ 1231900 h 4241800"/>
              <a:gd name="connsiteX67" fmla="*/ 195211 w 4430790"/>
              <a:gd name="connsiteY67" fmla="*/ 1219200 h 4241800"/>
              <a:gd name="connsiteX68" fmla="*/ 233311 w 4430790"/>
              <a:gd name="connsiteY68" fmla="*/ 1206500 h 4241800"/>
              <a:gd name="connsiteX69" fmla="*/ 627011 w 4430790"/>
              <a:gd name="connsiteY69" fmla="*/ 1168400 h 4241800"/>
              <a:gd name="connsiteX70" fmla="*/ 1300111 w 4430790"/>
              <a:gd name="connsiteY70" fmla="*/ 1181100 h 4241800"/>
              <a:gd name="connsiteX71" fmla="*/ 1439811 w 4430790"/>
              <a:gd name="connsiteY71" fmla="*/ 1193800 h 4241800"/>
              <a:gd name="connsiteX72" fmla="*/ 1744611 w 4430790"/>
              <a:gd name="connsiteY72" fmla="*/ 1219200 h 4241800"/>
              <a:gd name="connsiteX73" fmla="*/ 1846211 w 4430790"/>
              <a:gd name="connsiteY73" fmla="*/ 1244600 h 4241800"/>
              <a:gd name="connsiteX74" fmla="*/ 1935111 w 4430790"/>
              <a:gd name="connsiteY74" fmla="*/ 1257300 h 4241800"/>
              <a:gd name="connsiteX75" fmla="*/ 2011311 w 4430790"/>
              <a:gd name="connsiteY75" fmla="*/ 1282700 h 4241800"/>
              <a:gd name="connsiteX76" fmla="*/ 2100211 w 4430790"/>
              <a:gd name="connsiteY76" fmla="*/ 1295400 h 4241800"/>
              <a:gd name="connsiteX77" fmla="*/ 2163711 w 4430790"/>
              <a:gd name="connsiteY77" fmla="*/ 1308100 h 4241800"/>
              <a:gd name="connsiteX78" fmla="*/ 2278011 w 4430790"/>
              <a:gd name="connsiteY78" fmla="*/ 1320800 h 4241800"/>
              <a:gd name="connsiteX79" fmla="*/ 2379611 w 4430790"/>
              <a:gd name="connsiteY79" fmla="*/ 1358900 h 4241800"/>
              <a:gd name="connsiteX80" fmla="*/ 2481211 w 4430790"/>
              <a:gd name="connsiteY80" fmla="*/ 1384300 h 4241800"/>
              <a:gd name="connsiteX81" fmla="*/ 2570111 w 4430790"/>
              <a:gd name="connsiteY81" fmla="*/ 1422400 h 4241800"/>
              <a:gd name="connsiteX82" fmla="*/ 2671711 w 4430790"/>
              <a:gd name="connsiteY82" fmla="*/ 1435100 h 4241800"/>
              <a:gd name="connsiteX83" fmla="*/ 2747911 w 4430790"/>
              <a:gd name="connsiteY83" fmla="*/ 1447800 h 4241800"/>
              <a:gd name="connsiteX84" fmla="*/ 2786011 w 4430790"/>
              <a:gd name="connsiteY84" fmla="*/ 1473200 h 4241800"/>
              <a:gd name="connsiteX85" fmla="*/ 2849511 w 4430790"/>
              <a:gd name="connsiteY85" fmla="*/ 1498600 h 4241800"/>
              <a:gd name="connsiteX86" fmla="*/ 2887611 w 4430790"/>
              <a:gd name="connsiteY86" fmla="*/ 1536700 h 4241800"/>
              <a:gd name="connsiteX87" fmla="*/ 2963811 w 4430790"/>
              <a:gd name="connsiteY87" fmla="*/ 1562100 h 4241800"/>
              <a:gd name="connsiteX88" fmla="*/ 3001911 w 4430790"/>
              <a:gd name="connsiteY88" fmla="*/ 1600200 h 4241800"/>
              <a:gd name="connsiteX89" fmla="*/ 3052711 w 4430790"/>
              <a:gd name="connsiteY89" fmla="*/ 1676400 h 4241800"/>
              <a:gd name="connsiteX90" fmla="*/ 3128911 w 4430790"/>
              <a:gd name="connsiteY90" fmla="*/ 1752600 h 4241800"/>
              <a:gd name="connsiteX91" fmla="*/ 3167011 w 4430790"/>
              <a:gd name="connsiteY91" fmla="*/ 1828800 h 4241800"/>
              <a:gd name="connsiteX92" fmla="*/ 3192411 w 4430790"/>
              <a:gd name="connsiteY92" fmla="*/ 1943100 h 4241800"/>
              <a:gd name="connsiteX93" fmla="*/ 3179711 w 4430790"/>
              <a:gd name="connsiteY93" fmla="*/ 2184400 h 4241800"/>
              <a:gd name="connsiteX94" fmla="*/ 3154311 w 4430790"/>
              <a:gd name="connsiteY94" fmla="*/ 2260600 h 4241800"/>
              <a:gd name="connsiteX95" fmla="*/ 3141611 w 4430790"/>
              <a:gd name="connsiteY95" fmla="*/ 2298700 h 4241800"/>
              <a:gd name="connsiteX96" fmla="*/ 3116211 w 4430790"/>
              <a:gd name="connsiteY96" fmla="*/ 2336800 h 4241800"/>
              <a:gd name="connsiteX97" fmla="*/ 3090811 w 4430790"/>
              <a:gd name="connsiteY97" fmla="*/ 2387600 h 4241800"/>
              <a:gd name="connsiteX98" fmla="*/ 3078111 w 4430790"/>
              <a:gd name="connsiteY98" fmla="*/ 2438400 h 4241800"/>
              <a:gd name="connsiteX99" fmla="*/ 3040011 w 4430790"/>
              <a:gd name="connsiteY99" fmla="*/ 2463800 h 4241800"/>
              <a:gd name="connsiteX100" fmla="*/ 3001911 w 4430790"/>
              <a:gd name="connsiteY100" fmla="*/ 2514600 h 4241800"/>
              <a:gd name="connsiteX101" fmla="*/ 2925711 w 4430790"/>
              <a:gd name="connsiteY101" fmla="*/ 2565400 h 4241800"/>
              <a:gd name="connsiteX102" fmla="*/ 2887611 w 4430790"/>
              <a:gd name="connsiteY102" fmla="*/ 2590800 h 4241800"/>
              <a:gd name="connsiteX103" fmla="*/ 2849511 w 4430790"/>
              <a:gd name="connsiteY103" fmla="*/ 2628900 h 4241800"/>
              <a:gd name="connsiteX104" fmla="*/ 2811411 w 4430790"/>
              <a:gd name="connsiteY104" fmla="*/ 2641600 h 4241800"/>
              <a:gd name="connsiteX105" fmla="*/ 2747911 w 4430790"/>
              <a:gd name="connsiteY105" fmla="*/ 2679700 h 4241800"/>
              <a:gd name="connsiteX106" fmla="*/ 2671711 w 4430790"/>
              <a:gd name="connsiteY106" fmla="*/ 2730500 h 4241800"/>
              <a:gd name="connsiteX107" fmla="*/ 2633611 w 4430790"/>
              <a:gd name="connsiteY107" fmla="*/ 2768600 h 4241800"/>
              <a:gd name="connsiteX108" fmla="*/ 2595511 w 4430790"/>
              <a:gd name="connsiteY108" fmla="*/ 2781300 h 4241800"/>
              <a:gd name="connsiteX109" fmla="*/ 2519311 w 4430790"/>
              <a:gd name="connsiteY109" fmla="*/ 2844800 h 4241800"/>
              <a:gd name="connsiteX110" fmla="*/ 2455811 w 4430790"/>
              <a:gd name="connsiteY110" fmla="*/ 2857500 h 4241800"/>
              <a:gd name="connsiteX111" fmla="*/ 2366911 w 4430790"/>
              <a:gd name="connsiteY111" fmla="*/ 2921000 h 4241800"/>
              <a:gd name="connsiteX112" fmla="*/ 2328811 w 4430790"/>
              <a:gd name="connsiteY112" fmla="*/ 2933700 h 4241800"/>
              <a:gd name="connsiteX113" fmla="*/ 2265311 w 4430790"/>
              <a:gd name="connsiteY113" fmla="*/ 2959100 h 4241800"/>
              <a:gd name="connsiteX114" fmla="*/ 2227211 w 4430790"/>
              <a:gd name="connsiteY114" fmla="*/ 2984500 h 4241800"/>
              <a:gd name="connsiteX115" fmla="*/ 2087511 w 4430790"/>
              <a:gd name="connsiteY115" fmla="*/ 3009900 h 4241800"/>
              <a:gd name="connsiteX116" fmla="*/ 1985911 w 4430790"/>
              <a:gd name="connsiteY116" fmla="*/ 3048000 h 4241800"/>
              <a:gd name="connsiteX117" fmla="*/ 1858911 w 4430790"/>
              <a:gd name="connsiteY117" fmla="*/ 3086100 h 4241800"/>
              <a:gd name="connsiteX118" fmla="*/ 1820811 w 4430790"/>
              <a:gd name="connsiteY118" fmla="*/ 3098800 h 4241800"/>
              <a:gd name="connsiteX119" fmla="*/ 1731911 w 4430790"/>
              <a:gd name="connsiteY119" fmla="*/ 3111500 h 4241800"/>
              <a:gd name="connsiteX120" fmla="*/ 1465211 w 4430790"/>
              <a:gd name="connsiteY120" fmla="*/ 3136900 h 4241800"/>
              <a:gd name="connsiteX121" fmla="*/ 1249311 w 4430790"/>
              <a:gd name="connsiteY121" fmla="*/ 3162300 h 4241800"/>
              <a:gd name="connsiteX122" fmla="*/ 1147711 w 4430790"/>
              <a:gd name="connsiteY122" fmla="*/ 3175000 h 4241800"/>
              <a:gd name="connsiteX123" fmla="*/ 1008011 w 4430790"/>
              <a:gd name="connsiteY123" fmla="*/ 3187700 h 4241800"/>
              <a:gd name="connsiteX124" fmla="*/ 893711 w 4430790"/>
              <a:gd name="connsiteY124" fmla="*/ 3213100 h 4241800"/>
              <a:gd name="connsiteX125" fmla="*/ 665111 w 4430790"/>
              <a:gd name="connsiteY125" fmla="*/ 3251200 h 4241800"/>
              <a:gd name="connsiteX126" fmla="*/ 461911 w 4430790"/>
              <a:gd name="connsiteY126" fmla="*/ 3276600 h 4241800"/>
              <a:gd name="connsiteX127" fmla="*/ 30111 w 4430790"/>
              <a:gd name="connsiteY12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233811 w 4431119"/>
              <a:gd name="connsiteY55" fmla="*/ 1498600 h 4241800"/>
              <a:gd name="connsiteX56" fmla="*/ 4246511 w 4431119"/>
              <a:gd name="connsiteY56" fmla="*/ 1460500 h 4241800"/>
              <a:gd name="connsiteX57" fmla="*/ 4284611 w 4431119"/>
              <a:gd name="connsiteY57" fmla="*/ 1422400 h 4241800"/>
              <a:gd name="connsiteX58" fmla="*/ 4310011 w 4431119"/>
              <a:gd name="connsiteY58" fmla="*/ 1346200 h 4241800"/>
              <a:gd name="connsiteX59" fmla="*/ 4322711 w 4431119"/>
              <a:gd name="connsiteY59" fmla="*/ 1308100 h 4241800"/>
              <a:gd name="connsiteX60" fmla="*/ 4430661 w 4431119"/>
              <a:gd name="connsiteY60" fmla="*/ 1035050 h 4241800"/>
              <a:gd name="connsiteX61" fmla="*/ 4341761 w 4431119"/>
              <a:gd name="connsiteY61" fmla="*/ 590550 h 4241800"/>
              <a:gd name="connsiteX62" fmla="*/ 4119511 w 4431119"/>
              <a:gd name="connsiteY62" fmla="*/ 254000 h 4241800"/>
              <a:gd name="connsiteX63" fmla="*/ 3941711 w 4431119"/>
              <a:gd name="connsiteY63" fmla="*/ 0 h 4241800"/>
              <a:gd name="connsiteX64" fmla="*/ 17411 w 4431119"/>
              <a:gd name="connsiteY64" fmla="*/ 50800 h 4241800"/>
              <a:gd name="connsiteX65" fmla="*/ 42811 w 4431119"/>
              <a:gd name="connsiteY65" fmla="*/ 1244600 h 4241800"/>
              <a:gd name="connsiteX66" fmla="*/ 144411 w 4431119"/>
              <a:gd name="connsiteY66" fmla="*/ 1231900 h 4241800"/>
              <a:gd name="connsiteX67" fmla="*/ 195211 w 4431119"/>
              <a:gd name="connsiteY67" fmla="*/ 1219200 h 4241800"/>
              <a:gd name="connsiteX68" fmla="*/ 233311 w 4431119"/>
              <a:gd name="connsiteY68" fmla="*/ 1206500 h 4241800"/>
              <a:gd name="connsiteX69" fmla="*/ 627011 w 4431119"/>
              <a:gd name="connsiteY69" fmla="*/ 1168400 h 4241800"/>
              <a:gd name="connsiteX70" fmla="*/ 1300111 w 4431119"/>
              <a:gd name="connsiteY70" fmla="*/ 1181100 h 4241800"/>
              <a:gd name="connsiteX71" fmla="*/ 1439811 w 4431119"/>
              <a:gd name="connsiteY71" fmla="*/ 1193800 h 4241800"/>
              <a:gd name="connsiteX72" fmla="*/ 1744611 w 4431119"/>
              <a:gd name="connsiteY72" fmla="*/ 1219200 h 4241800"/>
              <a:gd name="connsiteX73" fmla="*/ 1846211 w 4431119"/>
              <a:gd name="connsiteY73" fmla="*/ 1244600 h 4241800"/>
              <a:gd name="connsiteX74" fmla="*/ 1935111 w 4431119"/>
              <a:gd name="connsiteY74" fmla="*/ 1257300 h 4241800"/>
              <a:gd name="connsiteX75" fmla="*/ 2011311 w 4431119"/>
              <a:gd name="connsiteY75" fmla="*/ 1282700 h 4241800"/>
              <a:gd name="connsiteX76" fmla="*/ 2100211 w 4431119"/>
              <a:gd name="connsiteY76" fmla="*/ 1295400 h 4241800"/>
              <a:gd name="connsiteX77" fmla="*/ 2163711 w 4431119"/>
              <a:gd name="connsiteY77" fmla="*/ 1308100 h 4241800"/>
              <a:gd name="connsiteX78" fmla="*/ 2278011 w 4431119"/>
              <a:gd name="connsiteY78" fmla="*/ 1320800 h 4241800"/>
              <a:gd name="connsiteX79" fmla="*/ 2379611 w 4431119"/>
              <a:gd name="connsiteY79" fmla="*/ 1358900 h 4241800"/>
              <a:gd name="connsiteX80" fmla="*/ 2481211 w 4431119"/>
              <a:gd name="connsiteY80" fmla="*/ 1384300 h 4241800"/>
              <a:gd name="connsiteX81" fmla="*/ 2570111 w 4431119"/>
              <a:gd name="connsiteY81" fmla="*/ 1422400 h 4241800"/>
              <a:gd name="connsiteX82" fmla="*/ 2671711 w 4431119"/>
              <a:gd name="connsiteY82" fmla="*/ 1435100 h 4241800"/>
              <a:gd name="connsiteX83" fmla="*/ 2747911 w 4431119"/>
              <a:gd name="connsiteY83" fmla="*/ 1447800 h 4241800"/>
              <a:gd name="connsiteX84" fmla="*/ 2786011 w 4431119"/>
              <a:gd name="connsiteY84" fmla="*/ 1473200 h 4241800"/>
              <a:gd name="connsiteX85" fmla="*/ 2849511 w 4431119"/>
              <a:gd name="connsiteY85" fmla="*/ 1498600 h 4241800"/>
              <a:gd name="connsiteX86" fmla="*/ 2887611 w 4431119"/>
              <a:gd name="connsiteY86" fmla="*/ 1536700 h 4241800"/>
              <a:gd name="connsiteX87" fmla="*/ 2963811 w 4431119"/>
              <a:gd name="connsiteY87" fmla="*/ 1562100 h 4241800"/>
              <a:gd name="connsiteX88" fmla="*/ 3001911 w 4431119"/>
              <a:gd name="connsiteY88" fmla="*/ 1600200 h 4241800"/>
              <a:gd name="connsiteX89" fmla="*/ 3052711 w 4431119"/>
              <a:gd name="connsiteY89" fmla="*/ 1676400 h 4241800"/>
              <a:gd name="connsiteX90" fmla="*/ 3128911 w 4431119"/>
              <a:gd name="connsiteY90" fmla="*/ 1752600 h 4241800"/>
              <a:gd name="connsiteX91" fmla="*/ 3167011 w 4431119"/>
              <a:gd name="connsiteY91" fmla="*/ 1828800 h 4241800"/>
              <a:gd name="connsiteX92" fmla="*/ 3192411 w 4431119"/>
              <a:gd name="connsiteY92" fmla="*/ 1943100 h 4241800"/>
              <a:gd name="connsiteX93" fmla="*/ 3179711 w 4431119"/>
              <a:gd name="connsiteY93" fmla="*/ 2184400 h 4241800"/>
              <a:gd name="connsiteX94" fmla="*/ 3154311 w 4431119"/>
              <a:gd name="connsiteY94" fmla="*/ 2260600 h 4241800"/>
              <a:gd name="connsiteX95" fmla="*/ 3141611 w 4431119"/>
              <a:gd name="connsiteY95" fmla="*/ 2298700 h 4241800"/>
              <a:gd name="connsiteX96" fmla="*/ 3116211 w 4431119"/>
              <a:gd name="connsiteY96" fmla="*/ 2336800 h 4241800"/>
              <a:gd name="connsiteX97" fmla="*/ 3090811 w 4431119"/>
              <a:gd name="connsiteY97" fmla="*/ 2387600 h 4241800"/>
              <a:gd name="connsiteX98" fmla="*/ 3078111 w 4431119"/>
              <a:gd name="connsiteY98" fmla="*/ 2438400 h 4241800"/>
              <a:gd name="connsiteX99" fmla="*/ 3040011 w 4431119"/>
              <a:gd name="connsiteY99" fmla="*/ 2463800 h 4241800"/>
              <a:gd name="connsiteX100" fmla="*/ 3001911 w 4431119"/>
              <a:gd name="connsiteY100" fmla="*/ 2514600 h 4241800"/>
              <a:gd name="connsiteX101" fmla="*/ 2925711 w 4431119"/>
              <a:gd name="connsiteY101" fmla="*/ 2565400 h 4241800"/>
              <a:gd name="connsiteX102" fmla="*/ 2887611 w 4431119"/>
              <a:gd name="connsiteY102" fmla="*/ 2590800 h 4241800"/>
              <a:gd name="connsiteX103" fmla="*/ 2849511 w 4431119"/>
              <a:gd name="connsiteY103" fmla="*/ 2628900 h 4241800"/>
              <a:gd name="connsiteX104" fmla="*/ 2811411 w 4431119"/>
              <a:gd name="connsiteY104" fmla="*/ 2641600 h 4241800"/>
              <a:gd name="connsiteX105" fmla="*/ 2747911 w 4431119"/>
              <a:gd name="connsiteY105" fmla="*/ 2679700 h 4241800"/>
              <a:gd name="connsiteX106" fmla="*/ 2671711 w 4431119"/>
              <a:gd name="connsiteY106" fmla="*/ 2730500 h 4241800"/>
              <a:gd name="connsiteX107" fmla="*/ 2633611 w 4431119"/>
              <a:gd name="connsiteY107" fmla="*/ 2768600 h 4241800"/>
              <a:gd name="connsiteX108" fmla="*/ 2595511 w 4431119"/>
              <a:gd name="connsiteY108" fmla="*/ 2781300 h 4241800"/>
              <a:gd name="connsiteX109" fmla="*/ 2519311 w 4431119"/>
              <a:gd name="connsiteY109" fmla="*/ 2844800 h 4241800"/>
              <a:gd name="connsiteX110" fmla="*/ 2455811 w 4431119"/>
              <a:gd name="connsiteY110" fmla="*/ 2857500 h 4241800"/>
              <a:gd name="connsiteX111" fmla="*/ 2366911 w 4431119"/>
              <a:gd name="connsiteY111" fmla="*/ 2921000 h 4241800"/>
              <a:gd name="connsiteX112" fmla="*/ 2328811 w 4431119"/>
              <a:gd name="connsiteY112" fmla="*/ 2933700 h 4241800"/>
              <a:gd name="connsiteX113" fmla="*/ 2265311 w 4431119"/>
              <a:gd name="connsiteY113" fmla="*/ 2959100 h 4241800"/>
              <a:gd name="connsiteX114" fmla="*/ 2227211 w 4431119"/>
              <a:gd name="connsiteY114" fmla="*/ 2984500 h 4241800"/>
              <a:gd name="connsiteX115" fmla="*/ 2087511 w 4431119"/>
              <a:gd name="connsiteY115" fmla="*/ 3009900 h 4241800"/>
              <a:gd name="connsiteX116" fmla="*/ 1985911 w 4431119"/>
              <a:gd name="connsiteY116" fmla="*/ 3048000 h 4241800"/>
              <a:gd name="connsiteX117" fmla="*/ 1858911 w 4431119"/>
              <a:gd name="connsiteY117" fmla="*/ 3086100 h 4241800"/>
              <a:gd name="connsiteX118" fmla="*/ 1820811 w 4431119"/>
              <a:gd name="connsiteY118" fmla="*/ 3098800 h 4241800"/>
              <a:gd name="connsiteX119" fmla="*/ 1731911 w 4431119"/>
              <a:gd name="connsiteY119" fmla="*/ 3111500 h 4241800"/>
              <a:gd name="connsiteX120" fmla="*/ 1465211 w 4431119"/>
              <a:gd name="connsiteY120" fmla="*/ 3136900 h 4241800"/>
              <a:gd name="connsiteX121" fmla="*/ 1249311 w 4431119"/>
              <a:gd name="connsiteY121" fmla="*/ 3162300 h 4241800"/>
              <a:gd name="connsiteX122" fmla="*/ 1147711 w 4431119"/>
              <a:gd name="connsiteY122" fmla="*/ 3175000 h 4241800"/>
              <a:gd name="connsiteX123" fmla="*/ 1008011 w 4431119"/>
              <a:gd name="connsiteY123" fmla="*/ 3187700 h 4241800"/>
              <a:gd name="connsiteX124" fmla="*/ 893711 w 4431119"/>
              <a:gd name="connsiteY124" fmla="*/ 3213100 h 4241800"/>
              <a:gd name="connsiteX125" fmla="*/ 665111 w 4431119"/>
              <a:gd name="connsiteY125" fmla="*/ 3251200 h 4241800"/>
              <a:gd name="connsiteX126" fmla="*/ 461911 w 4431119"/>
              <a:gd name="connsiteY126" fmla="*/ 3276600 h 4241800"/>
              <a:gd name="connsiteX127" fmla="*/ 30111 w 4431119"/>
              <a:gd name="connsiteY12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233811 w 4431119"/>
              <a:gd name="connsiteY55" fmla="*/ 1498600 h 4241800"/>
              <a:gd name="connsiteX56" fmla="*/ 4246511 w 4431119"/>
              <a:gd name="connsiteY56" fmla="*/ 1460500 h 4241800"/>
              <a:gd name="connsiteX57" fmla="*/ 4284611 w 4431119"/>
              <a:gd name="connsiteY57" fmla="*/ 1422400 h 4241800"/>
              <a:gd name="connsiteX58" fmla="*/ 4310011 w 4431119"/>
              <a:gd name="connsiteY58" fmla="*/ 1346200 h 4241800"/>
              <a:gd name="connsiteX59" fmla="*/ 4360811 w 4431119"/>
              <a:gd name="connsiteY59" fmla="*/ 1320800 h 4241800"/>
              <a:gd name="connsiteX60" fmla="*/ 4430661 w 4431119"/>
              <a:gd name="connsiteY60" fmla="*/ 1035050 h 4241800"/>
              <a:gd name="connsiteX61" fmla="*/ 4341761 w 4431119"/>
              <a:gd name="connsiteY61" fmla="*/ 590550 h 4241800"/>
              <a:gd name="connsiteX62" fmla="*/ 4119511 w 4431119"/>
              <a:gd name="connsiteY62" fmla="*/ 254000 h 4241800"/>
              <a:gd name="connsiteX63" fmla="*/ 3941711 w 4431119"/>
              <a:gd name="connsiteY63" fmla="*/ 0 h 4241800"/>
              <a:gd name="connsiteX64" fmla="*/ 17411 w 4431119"/>
              <a:gd name="connsiteY64" fmla="*/ 50800 h 4241800"/>
              <a:gd name="connsiteX65" fmla="*/ 42811 w 4431119"/>
              <a:gd name="connsiteY65" fmla="*/ 1244600 h 4241800"/>
              <a:gd name="connsiteX66" fmla="*/ 144411 w 4431119"/>
              <a:gd name="connsiteY66" fmla="*/ 1231900 h 4241800"/>
              <a:gd name="connsiteX67" fmla="*/ 195211 w 4431119"/>
              <a:gd name="connsiteY67" fmla="*/ 1219200 h 4241800"/>
              <a:gd name="connsiteX68" fmla="*/ 233311 w 4431119"/>
              <a:gd name="connsiteY68" fmla="*/ 1206500 h 4241800"/>
              <a:gd name="connsiteX69" fmla="*/ 627011 w 4431119"/>
              <a:gd name="connsiteY69" fmla="*/ 1168400 h 4241800"/>
              <a:gd name="connsiteX70" fmla="*/ 1300111 w 4431119"/>
              <a:gd name="connsiteY70" fmla="*/ 1181100 h 4241800"/>
              <a:gd name="connsiteX71" fmla="*/ 1439811 w 4431119"/>
              <a:gd name="connsiteY71" fmla="*/ 1193800 h 4241800"/>
              <a:gd name="connsiteX72" fmla="*/ 1744611 w 4431119"/>
              <a:gd name="connsiteY72" fmla="*/ 1219200 h 4241800"/>
              <a:gd name="connsiteX73" fmla="*/ 1846211 w 4431119"/>
              <a:gd name="connsiteY73" fmla="*/ 1244600 h 4241800"/>
              <a:gd name="connsiteX74" fmla="*/ 1935111 w 4431119"/>
              <a:gd name="connsiteY74" fmla="*/ 1257300 h 4241800"/>
              <a:gd name="connsiteX75" fmla="*/ 2011311 w 4431119"/>
              <a:gd name="connsiteY75" fmla="*/ 1282700 h 4241800"/>
              <a:gd name="connsiteX76" fmla="*/ 2100211 w 4431119"/>
              <a:gd name="connsiteY76" fmla="*/ 1295400 h 4241800"/>
              <a:gd name="connsiteX77" fmla="*/ 2163711 w 4431119"/>
              <a:gd name="connsiteY77" fmla="*/ 1308100 h 4241800"/>
              <a:gd name="connsiteX78" fmla="*/ 2278011 w 4431119"/>
              <a:gd name="connsiteY78" fmla="*/ 1320800 h 4241800"/>
              <a:gd name="connsiteX79" fmla="*/ 2379611 w 4431119"/>
              <a:gd name="connsiteY79" fmla="*/ 1358900 h 4241800"/>
              <a:gd name="connsiteX80" fmla="*/ 2481211 w 4431119"/>
              <a:gd name="connsiteY80" fmla="*/ 1384300 h 4241800"/>
              <a:gd name="connsiteX81" fmla="*/ 2570111 w 4431119"/>
              <a:gd name="connsiteY81" fmla="*/ 1422400 h 4241800"/>
              <a:gd name="connsiteX82" fmla="*/ 2671711 w 4431119"/>
              <a:gd name="connsiteY82" fmla="*/ 1435100 h 4241800"/>
              <a:gd name="connsiteX83" fmla="*/ 2747911 w 4431119"/>
              <a:gd name="connsiteY83" fmla="*/ 1447800 h 4241800"/>
              <a:gd name="connsiteX84" fmla="*/ 2786011 w 4431119"/>
              <a:gd name="connsiteY84" fmla="*/ 1473200 h 4241800"/>
              <a:gd name="connsiteX85" fmla="*/ 2849511 w 4431119"/>
              <a:gd name="connsiteY85" fmla="*/ 1498600 h 4241800"/>
              <a:gd name="connsiteX86" fmla="*/ 2887611 w 4431119"/>
              <a:gd name="connsiteY86" fmla="*/ 1536700 h 4241800"/>
              <a:gd name="connsiteX87" fmla="*/ 2963811 w 4431119"/>
              <a:gd name="connsiteY87" fmla="*/ 1562100 h 4241800"/>
              <a:gd name="connsiteX88" fmla="*/ 3001911 w 4431119"/>
              <a:gd name="connsiteY88" fmla="*/ 1600200 h 4241800"/>
              <a:gd name="connsiteX89" fmla="*/ 3052711 w 4431119"/>
              <a:gd name="connsiteY89" fmla="*/ 1676400 h 4241800"/>
              <a:gd name="connsiteX90" fmla="*/ 3128911 w 4431119"/>
              <a:gd name="connsiteY90" fmla="*/ 1752600 h 4241800"/>
              <a:gd name="connsiteX91" fmla="*/ 3167011 w 4431119"/>
              <a:gd name="connsiteY91" fmla="*/ 1828800 h 4241800"/>
              <a:gd name="connsiteX92" fmla="*/ 3192411 w 4431119"/>
              <a:gd name="connsiteY92" fmla="*/ 1943100 h 4241800"/>
              <a:gd name="connsiteX93" fmla="*/ 3179711 w 4431119"/>
              <a:gd name="connsiteY93" fmla="*/ 2184400 h 4241800"/>
              <a:gd name="connsiteX94" fmla="*/ 3154311 w 4431119"/>
              <a:gd name="connsiteY94" fmla="*/ 2260600 h 4241800"/>
              <a:gd name="connsiteX95" fmla="*/ 3141611 w 4431119"/>
              <a:gd name="connsiteY95" fmla="*/ 2298700 h 4241800"/>
              <a:gd name="connsiteX96" fmla="*/ 3116211 w 4431119"/>
              <a:gd name="connsiteY96" fmla="*/ 2336800 h 4241800"/>
              <a:gd name="connsiteX97" fmla="*/ 3090811 w 4431119"/>
              <a:gd name="connsiteY97" fmla="*/ 2387600 h 4241800"/>
              <a:gd name="connsiteX98" fmla="*/ 3078111 w 4431119"/>
              <a:gd name="connsiteY98" fmla="*/ 2438400 h 4241800"/>
              <a:gd name="connsiteX99" fmla="*/ 3040011 w 4431119"/>
              <a:gd name="connsiteY99" fmla="*/ 2463800 h 4241800"/>
              <a:gd name="connsiteX100" fmla="*/ 3001911 w 4431119"/>
              <a:gd name="connsiteY100" fmla="*/ 2514600 h 4241800"/>
              <a:gd name="connsiteX101" fmla="*/ 2925711 w 4431119"/>
              <a:gd name="connsiteY101" fmla="*/ 2565400 h 4241800"/>
              <a:gd name="connsiteX102" fmla="*/ 2887611 w 4431119"/>
              <a:gd name="connsiteY102" fmla="*/ 2590800 h 4241800"/>
              <a:gd name="connsiteX103" fmla="*/ 2849511 w 4431119"/>
              <a:gd name="connsiteY103" fmla="*/ 2628900 h 4241800"/>
              <a:gd name="connsiteX104" fmla="*/ 2811411 w 4431119"/>
              <a:gd name="connsiteY104" fmla="*/ 2641600 h 4241800"/>
              <a:gd name="connsiteX105" fmla="*/ 2747911 w 4431119"/>
              <a:gd name="connsiteY105" fmla="*/ 2679700 h 4241800"/>
              <a:gd name="connsiteX106" fmla="*/ 2671711 w 4431119"/>
              <a:gd name="connsiteY106" fmla="*/ 2730500 h 4241800"/>
              <a:gd name="connsiteX107" fmla="*/ 2633611 w 4431119"/>
              <a:gd name="connsiteY107" fmla="*/ 2768600 h 4241800"/>
              <a:gd name="connsiteX108" fmla="*/ 2595511 w 4431119"/>
              <a:gd name="connsiteY108" fmla="*/ 2781300 h 4241800"/>
              <a:gd name="connsiteX109" fmla="*/ 2519311 w 4431119"/>
              <a:gd name="connsiteY109" fmla="*/ 2844800 h 4241800"/>
              <a:gd name="connsiteX110" fmla="*/ 2455811 w 4431119"/>
              <a:gd name="connsiteY110" fmla="*/ 2857500 h 4241800"/>
              <a:gd name="connsiteX111" fmla="*/ 2366911 w 4431119"/>
              <a:gd name="connsiteY111" fmla="*/ 2921000 h 4241800"/>
              <a:gd name="connsiteX112" fmla="*/ 2328811 w 4431119"/>
              <a:gd name="connsiteY112" fmla="*/ 2933700 h 4241800"/>
              <a:gd name="connsiteX113" fmla="*/ 2265311 w 4431119"/>
              <a:gd name="connsiteY113" fmla="*/ 2959100 h 4241800"/>
              <a:gd name="connsiteX114" fmla="*/ 2227211 w 4431119"/>
              <a:gd name="connsiteY114" fmla="*/ 2984500 h 4241800"/>
              <a:gd name="connsiteX115" fmla="*/ 2087511 w 4431119"/>
              <a:gd name="connsiteY115" fmla="*/ 3009900 h 4241800"/>
              <a:gd name="connsiteX116" fmla="*/ 1985911 w 4431119"/>
              <a:gd name="connsiteY116" fmla="*/ 3048000 h 4241800"/>
              <a:gd name="connsiteX117" fmla="*/ 1858911 w 4431119"/>
              <a:gd name="connsiteY117" fmla="*/ 3086100 h 4241800"/>
              <a:gd name="connsiteX118" fmla="*/ 1820811 w 4431119"/>
              <a:gd name="connsiteY118" fmla="*/ 3098800 h 4241800"/>
              <a:gd name="connsiteX119" fmla="*/ 1731911 w 4431119"/>
              <a:gd name="connsiteY119" fmla="*/ 3111500 h 4241800"/>
              <a:gd name="connsiteX120" fmla="*/ 1465211 w 4431119"/>
              <a:gd name="connsiteY120" fmla="*/ 3136900 h 4241800"/>
              <a:gd name="connsiteX121" fmla="*/ 1249311 w 4431119"/>
              <a:gd name="connsiteY121" fmla="*/ 3162300 h 4241800"/>
              <a:gd name="connsiteX122" fmla="*/ 1147711 w 4431119"/>
              <a:gd name="connsiteY122" fmla="*/ 3175000 h 4241800"/>
              <a:gd name="connsiteX123" fmla="*/ 1008011 w 4431119"/>
              <a:gd name="connsiteY123" fmla="*/ 3187700 h 4241800"/>
              <a:gd name="connsiteX124" fmla="*/ 893711 w 4431119"/>
              <a:gd name="connsiteY124" fmla="*/ 3213100 h 4241800"/>
              <a:gd name="connsiteX125" fmla="*/ 665111 w 4431119"/>
              <a:gd name="connsiteY125" fmla="*/ 3251200 h 4241800"/>
              <a:gd name="connsiteX126" fmla="*/ 461911 w 4431119"/>
              <a:gd name="connsiteY126" fmla="*/ 3276600 h 4241800"/>
              <a:gd name="connsiteX127" fmla="*/ 30111 w 4431119"/>
              <a:gd name="connsiteY12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233811 w 4431119"/>
              <a:gd name="connsiteY55" fmla="*/ 1498600 h 4241800"/>
              <a:gd name="connsiteX56" fmla="*/ 4246511 w 4431119"/>
              <a:gd name="connsiteY56" fmla="*/ 1460500 h 4241800"/>
              <a:gd name="connsiteX57" fmla="*/ 4284611 w 4431119"/>
              <a:gd name="connsiteY57" fmla="*/ 1422400 h 4241800"/>
              <a:gd name="connsiteX58" fmla="*/ 4360811 w 4431119"/>
              <a:gd name="connsiteY58" fmla="*/ 1320800 h 4241800"/>
              <a:gd name="connsiteX59" fmla="*/ 4430661 w 4431119"/>
              <a:gd name="connsiteY59" fmla="*/ 1035050 h 4241800"/>
              <a:gd name="connsiteX60" fmla="*/ 4341761 w 4431119"/>
              <a:gd name="connsiteY60" fmla="*/ 590550 h 4241800"/>
              <a:gd name="connsiteX61" fmla="*/ 4119511 w 4431119"/>
              <a:gd name="connsiteY61" fmla="*/ 254000 h 4241800"/>
              <a:gd name="connsiteX62" fmla="*/ 3941711 w 4431119"/>
              <a:gd name="connsiteY62" fmla="*/ 0 h 4241800"/>
              <a:gd name="connsiteX63" fmla="*/ 17411 w 4431119"/>
              <a:gd name="connsiteY63" fmla="*/ 50800 h 4241800"/>
              <a:gd name="connsiteX64" fmla="*/ 42811 w 4431119"/>
              <a:gd name="connsiteY64" fmla="*/ 1244600 h 4241800"/>
              <a:gd name="connsiteX65" fmla="*/ 144411 w 4431119"/>
              <a:gd name="connsiteY65" fmla="*/ 1231900 h 4241800"/>
              <a:gd name="connsiteX66" fmla="*/ 195211 w 4431119"/>
              <a:gd name="connsiteY66" fmla="*/ 1219200 h 4241800"/>
              <a:gd name="connsiteX67" fmla="*/ 233311 w 4431119"/>
              <a:gd name="connsiteY67" fmla="*/ 1206500 h 4241800"/>
              <a:gd name="connsiteX68" fmla="*/ 627011 w 4431119"/>
              <a:gd name="connsiteY68" fmla="*/ 1168400 h 4241800"/>
              <a:gd name="connsiteX69" fmla="*/ 1300111 w 4431119"/>
              <a:gd name="connsiteY69" fmla="*/ 1181100 h 4241800"/>
              <a:gd name="connsiteX70" fmla="*/ 1439811 w 4431119"/>
              <a:gd name="connsiteY70" fmla="*/ 1193800 h 4241800"/>
              <a:gd name="connsiteX71" fmla="*/ 1744611 w 4431119"/>
              <a:gd name="connsiteY71" fmla="*/ 1219200 h 4241800"/>
              <a:gd name="connsiteX72" fmla="*/ 1846211 w 4431119"/>
              <a:gd name="connsiteY72" fmla="*/ 1244600 h 4241800"/>
              <a:gd name="connsiteX73" fmla="*/ 1935111 w 4431119"/>
              <a:gd name="connsiteY73" fmla="*/ 1257300 h 4241800"/>
              <a:gd name="connsiteX74" fmla="*/ 2011311 w 4431119"/>
              <a:gd name="connsiteY74" fmla="*/ 1282700 h 4241800"/>
              <a:gd name="connsiteX75" fmla="*/ 2100211 w 4431119"/>
              <a:gd name="connsiteY75" fmla="*/ 1295400 h 4241800"/>
              <a:gd name="connsiteX76" fmla="*/ 2163711 w 4431119"/>
              <a:gd name="connsiteY76" fmla="*/ 1308100 h 4241800"/>
              <a:gd name="connsiteX77" fmla="*/ 2278011 w 4431119"/>
              <a:gd name="connsiteY77" fmla="*/ 1320800 h 4241800"/>
              <a:gd name="connsiteX78" fmla="*/ 2379611 w 4431119"/>
              <a:gd name="connsiteY78" fmla="*/ 1358900 h 4241800"/>
              <a:gd name="connsiteX79" fmla="*/ 2481211 w 4431119"/>
              <a:gd name="connsiteY79" fmla="*/ 1384300 h 4241800"/>
              <a:gd name="connsiteX80" fmla="*/ 2570111 w 4431119"/>
              <a:gd name="connsiteY80" fmla="*/ 1422400 h 4241800"/>
              <a:gd name="connsiteX81" fmla="*/ 2671711 w 4431119"/>
              <a:gd name="connsiteY81" fmla="*/ 1435100 h 4241800"/>
              <a:gd name="connsiteX82" fmla="*/ 2747911 w 4431119"/>
              <a:gd name="connsiteY82" fmla="*/ 1447800 h 4241800"/>
              <a:gd name="connsiteX83" fmla="*/ 2786011 w 4431119"/>
              <a:gd name="connsiteY83" fmla="*/ 1473200 h 4241800"/>
              <a:gd name="connsiteX84" fmla="*/ 2849511 w 4431119"/>
              <a:gd name="connsiteY84" fmla="*/ 1498600 h 4241800"/>
              <a:gd name="connsiteX85" fmla="*/ 2887611 w 4431119"/>
              <a:gd name="connsiteY85" fmla="*/ 1536700 h 4241800"/>
              <a:gd name="connsiteX86" fmla="*/ 2963811 w 4431119"/>
              <a:gd name="connsiteY86" fmla="*/ 1562100 h 4241800"/>
              <a:gd name="connsiteX87" fmla="*/ 3001911 w 4431119"/>
              <a:gd name="connsiteY87" fmla="*/ 1600200 h 4241800"/>
              <a:gd name="connsiteX88" fmla="*/ 3052711 w 4431119"/>
              <a:gd name="connsiteY88" fmla="*/ 1676400 h 4241800"/>
              <a:gd name="connsiteX89" fmla="*/ 3128911 w 4431119"/>
              <a:gd name="connsiteY89" fmla="*/ 1752600 h 4241800"/>
              <a:gd name="connsiteX90" fmla="*/ 3167011 w 4431119"/>
              <a:gd name="connsiteY90" fmla="*/ 1828800 h 4241800"/>
              <a:gd name="connsiteX91" fmla="*/ 3192411 w 4431119"/>
              <a:gd name="connsiteY91" fmla="*/ 1943100 h 4241800"/>
              <a:gd name="connsiteX92" fmla="*/ 3179711 w 4431119"/>
              <a:gd name="connsiteY92" fmla="*/ 2184400 h 4241800"/>
              <a:gd name="connsiteX93" fmla="*/ 3154311 w 4431119"/>
              <a:gd name="connsiteY93" fmla="*/ 2260600 h 4241800"/>
              <a:gd name="connsiteX94" fmla="*/ 3141611 w 4431119"/>
              <a:gd name="connsiteY94" fmla="*/ 2298700 h 4241800"/>
              <a:gd name="connsiteX95" fmla="*/ 3116211 w 4431119"/>
              <a:gd name="connsiteY95" fmla="*/ 2336800 h 4241800"/>
              <a:gd name="connsiteX96" fmla="*/ 3090811 w 4431119"/>
              <a:gd name="connsiteY96" fmla="*/ 2387600 h 4241800"/>
              <a:gd name="connsiteX97" fmla="*/ 3078111 w 4431119"/>
              <a:gd name="connsiteY97" fmla="*/ 2438400 h 4241800"/>
              <a:gd name="connsiteX98" fmla="*/ 3040011 w 4431119"/>
              <a:gd name="connsiteY98" fmla="*/ 2463800 h 4241800"/>
              <a:gd name="connsiteX99" fmla="*/ 3001911 w 4431119"/>
              <a:gd name="connsiteY99" fmla="*/ 2514600 h 4241800"/>
              <a:gd name="connsiteX100" fmla="*/ 2925711 w 4431119"/>
              <a:gd name="connsiteY100" fmla="*/ 2565400 h 4241800"/>
              <a:gd name="connsiteX101" fmla="*/ 2887611 w 4431119"/>
              <a:gd name="connsiteY101" fmla="*/ 2590800 h 4241800"/>
              <a:gd name="connsiteX102" fmla="*/ 2849511 w 4431119"/>
              <a:gd name="connsiteY102" fmla="*/ 2628900 h 4241800"/>
              <a:gd name="connsiteX103" fmla="*/ 2811411 w 4431119"/>
              <a:gd name="connsiteY103" fmla="*/ 2641600 h 4241800"/>
              <a:gd name="connsiteX104" fmla="*/ 2747911 w 4431119"/>
              <a:gd name="connsiteY104" fmla="*/ 2679700 h 4241800"/>
              <a:gd name="connsiteX105" fmla="*/ 2671711 w 4431119"/>
              <a:gd name="connsiteY105" fmla="*/ 2730500 h 4241800"/>
              <a:gd name="connsiteX106" fmla="*/ 2633611 w 4431119"/>
              <a:gd name="connsiteY106" fmla="*/ 2768600 h 4241800"/>
              <a:gd name="connsiteX107" fmla="*/ 2595511 w 4431119"/>
              <a:gd name="connsiteY107" fmla="*/ 2781300 h 4241800"/>
              <a:gd name="connsiteX108" fmla="*/ 2519311 w 4431119"/>
              <a:gd name="connsiteY108" fmla="*/ 2844800 h 4241800"/>
              <a:gd name="connsiteX109" fmla="*/ 2455811 w 4431119"/>
              <a:gd name="connsiteY109" fmla="*/ 2857500 h 4241800"/>
              <a:gd name="connsiteX110" fmla="*/ 2366911 w 4431119"/>
              <a:gd name="connsiteY110" fmla="*/ 2921000 h 4241800"/>
              <a:gd name="connsiteX111" fmla="*/ 2328811 w 4431119"/>
              <a:gd name="connsiteY111" fmla="*/ 2933700 h 4241800"/>
              <a:gd name="connsiteX112" fmla="*/ 2265311 w 4431119"/>
              <a:gd name="connsiteY112" fmla="*/ 2959100 h 4241800"/>
              <a:gd name="connsiteX113" fmla="*/ 2227211 w 4431119"/>
              <a:gd name="connsiteY113" fmla="*/ 2984500 h 4241800"/>
              <a:gd name="connsiteX114" fmla="*/ 2087511 w 4431119"/>
              <a:gd name="connsiteY114" fmla="*/ 3009900 h 4241800"/>
              <a:gd name="connsiteX115" fmla="*/ 1985911 w 4431119"/>
              <a:gd name="connsiteY115" fmla="*/ 3048000 h 4241800"/>
              <a:gd name="connsiteX116" fmla="*/ 1858911 w 4431119"/>
              <a:gd name="connsiteY116" fmla="*/ 3086100 h 4241800"/>
              <a:gd name="connsiteX117" fmla="*/ 1820811 w 4431119"/>
              <a:gd name="connsiteY117" fmla="*/ 3098800 h 4241800"/>
              <a:gd name="connsiteX118" fmla="*/ 1731911 w 4431119"/>
              <a:gd name="connsiteY118" fmla="*/ 3111500 h 4241800"/>
              <a:gd name="connsiteX119" fmla="*/ 1465211 w 4431119"/>
              <a:gd name="connsiteY119" fmla="*/ 3136900 h 4241800"/>
              <a:gd name="connsiteX120" fmla="*/ 1249311 w 4431119"/>
              <a:gd name="connsiteY120" fmla="*/ 3162300 h 4241800"/>
              <a:gd name="connsiteX121" fmla="*/ 1147711 w 4431119"/>
              <a:gd name="connsiteY121" fmla="*/ 3175000 h 4241800"/>
              <a:gd name="connsiteX122" fmla="*/ 1008011 w 4431119"/>
              <a:gd name="connsiteY122" fmla="*/ 3187700 h 4241800"/>
              <a:gd name="connsiteX123" fmla="*/ 893711 w 4431119"/>
              <a:gd name="connsiteY123" fmla="*/ 3213100 h 4241800"/>
              <a:gd name="connsiteX124" fmla="*/ 665111 w 4431119"/>
              <a:gd name="connsiteY124" fmla="*/ 3251200 h 4241800"/>
              <a:gd name="connsiteX125" fmla="*/ 461911 w 4431119"/>
              <a:gd name="connsiteY125" fmla="*/ 3276600 h 4241800"/>
              <a:gd name="connsiteX126" fmla="*/ 30111 w 4431119"/>
              <a:gd name="connsiteY12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233811 w 4431119"/>
              <a:gd name="connsiteY55" fmla="*/ 1498600 h 4241800"/>
              <a:gd name="connsiteX56" fmla="*/ 4246511 w 4431119"/>
              <a:gd name="connsiteY56" fmla="*/ 1460500 h 4241800"/>
              <a:gd name="connsiteX57" fmla="*/ 4360811 w 4431119"/>
              <a:gd name="connsiteY57" fmla="*/ 1320800 h 4241800"/>
              <a:gd name="connsiteX58" fmla="*/ 4430661 w 4431119"/>
              <a:gd name="connsiteY58" fmla="*/ 1035050 h 4241800"/>
              <a:gd name="connsiteX59" fmla="*/ 4341761 w 4431119"/>
              <a:gd name="connsiteY59" fmla="*/ 590550 h 4241800"/>
              <a:gd name="connsiteX60" fmla="*/ 4119511 w 4431119"/>
              <a:gd name="connsiteY60" fmla="*/ 254000 h 4241800"/>
              <a:gd name="connsiteX61" fmla="*/ 3941711 w 4431119"/>
              <a:gd name="connsiteY61" fmla="*/ 0 h 4241800"/>
              <a:gd name="connsiteX62" fmla="*/ 17411 w 4431119"/>
              <a:gd name="connsiteY62" fmla="*/ 50800 h 4241800"/>
              <a:gd name="connsiteX63" fmla="*/ 42811 w 4431119"/>
              <a:gd name="connsiteY63" fmla="*/ 1244600 h 4241800"/>
              <a:gd name="connsiteX64" fmla="*/ 144411 w 4431119"/>
              <a:gd name="connsiteY64" fmla="*/ 1231900 h 4241800"/>
              <a:gd name="connsiteX65" fmla="*/ 195211 w 4431119"/>
              <a:gd name="connsiteY65" fmla="*/ 1219200 h 4241800"/>
              <a:gd name="connsiteX66" fmla="*/ 233311 w 4431119"/>
              <a:gd name="connsiteY66" fmla="*/ 1206500 h 4241800"/>
              <a:gd name="connsiteX67" fmla="*/ 627011 w 4431119"/>
              <a:gd name="connsiteY67" fmla="*/ 1168400 h 4241800"/>
              <a:gd name="connsiteX68" fmla="*/ 1300111 w 4431119"/>
              <a:gd name="connsiteY68" fmla="*/ 1181100 h 4241800"/>
              <a:gd name="connsiteX69" fmla="*/ 1439811 w 4431119"/>
              <a:gd name="connsiteY69" fmla="*/ 1193800 h 4241800"/>
              <a:gd name="connsiteX70" fmla="*/ 1744611 w 4431119"/>
              <a:gd name="connsiteY70" fmla="*/ 1219200 h 4241800"/>
              <a:gd name="connsiteX71" fmla="*/ 1846211 w 4431119"/>
              <a:gd name="connsiteY71" fmla="*/ 1244600 h 4241800"/>
              <a:gd name="connsiteX72" fmla="*/ 1935111 w 4431119"/>
              <a:gd name="connsiteY72" fmla="*/ 1257300 h 4241800"/>
              <a:gd name="connsiteX73" fmla="*/ 2011311 w 4431119"/>
              <a:gd name="connsiteY73" fmla="*/ 1282700 h 4241800"/>
              <a:gd name="connsiteX74" fmla="*/ 2100211 w 4431119"/>
              <a:gd name="connsiteY74" fmla="*/ 1295400 h 4241800"/>
              <a:gd name="connsiteX75" fmla="*/ 2163711 w 4431119"/>
              <a:gd name="connsiteY75" fmla="*/ 1308100 h 4241800"/>
              <a:gd name="connsiteX76" fmla="*/ 2278011 w 4431119"/>
              <a:gd name="connsiteY76" fmla="*/ 1320800 h 4241800"/>
              <a:gd name="connsiteX77" fmla="*/ 2379611 w 4431119"/>
              <a:gd name="connsiteY77" fmla="*/ 1358900 h 4241800"/>
              <a:gd name="connsiteX78" fmla="*/ 2481211 w 4431119"/>
              <a:gd name="connsiteY78" fmla="*/ 1384300 h 4241800"/>
              <a:gd name="connsiteX79" fmla="*/ 2570111 w 4431119"/>
              <a:gd name="connsiteY79" fmla="*/ 1422400 h 4241800"/>
              <a:gd name="connsiteX80" fmla="*/ 2671711 w 4431119"/>
              <a:gd name="connsiteY80" fmla="*/ 1435100 h 4241800"/>
              <a:gd name="connsiteX81" fmla="*/ 2747911 w 4431119"/>
              <a:gd name="connsiteY81" fmla="*/ 1447800 h 4241800"/>
              <a:gd name="connsiteX82" fmla="*/ 2786011 w 4431119"/>
              <a:gd name="connsiteY82" fmla="*/ 1473200 h 4241800"/>
              <a:gd name="connsiteX83" fmla="*/ 2849511 w 4431119"/>
              <a:gd name="connsiteY83" fmla="*/ 1498600 h 4241800"/>
              <a:gd name="connsiteX84" fmla="*/ 2887611 w 4431119"/>
              <a:gd name="connsiteY84" fmla="*/ 1536700 h 4241800"/>
              <a:gd name="connsiteX85" fmla="*/ 2963811 w 4431119"/>
              <a:gd name="connsiteY85" fmla="*/ 1562100 h 4241800"/>
              <a:gd name="connsiteX86" fmla="*/ 3001911 w 4431119"/>
              <a:gd name="connsiteY86" fmla="*/ 1600200 h 4241800"/>
              <a:gd name="connsiteX87" fmla="*/ 3052711 w 4431119"/>
              <a:gd name="connsiteY87" fmla="*/ 1676400 h 4241800"/>
              <a:gd name="connsiteX88" fmla="*/ 3128911 w 4431119"/>
              <a:gd name="connsiteY88" fmla="*/ 1752600 h 4241800"/>
              <a:gd name="connsiteX89" fmla="*/ 3167011 w 4431119"/>
              <a:gd name="connsiteY89" fmla="*/ 1828800 h 4241800"/>
              <a:gd name="connsiteX90" fmla="*/ 3192411 w 4431119"/>
              <a:gd name="connsiteY90" fmla="*/ 1943100 h 4241800"/>
              <a:gd name="connsiteX91" fmla="*/ 3179711 w 4431119"/>
              <a:gd name="connsiteY91" fmla="*/ 2184400 h 4241800"/>
              <a:gd name="connsiteX92" fmla="*/ 3154311 w 4431119"/>
              <a:gd name="connsiteY92" fmla="*/ 2260600 h 4241800"/>
              <a:gd name="connsiteX93" fmla="*/ 3141611 w 4431119"/>
              <a:gd name="connsiteY93" fmla="*/ 2298700 h 4241800"/>
              <a:gd name="connsiteX94" fmla="*/ 3116211 w 4431119"/>
              <a:gd name="connsiteY94" fmla="*/ 2336800 h 4241800"/>
              <a:gd name="connsiteX95" fmla="*/ 3090811 w 4431119"/>
              <a:gd name="connsiteY95" fmla="*/ 2387600 h 4241800"/>
              <a:gd name="connsiteX96" fmla="*/ 3078111 w 4431119"/>
              <a:gd name="connsiteY96" fmla="*/ 2438400 h 4241800"/>
              <a:gd name="connsiteX97" fmla="*/ 3040011 w 4431119"/>
              <a:gd name="connsiteY97" fmla="*/ 2463800 h 4241800"/>
              <a:gd name="connsiteX98" fmla="*/ 3001911 w 4431119"/>
              <a:gd name="connsiteY98" fmla="*/ 2514600 h 4241800"/>
              <a:gd name="connsiteX99" fmla="*/ 2925711 w 4431119"/>
              <a:gd name="connsiteY99" fmla="*/ 2565400 h 4241800"/>
              <a:gd name="connsiteX100" fmla="*/ 2887611 w 4431119"/>
              <a:gd name="connsiteY100" fmla="*/ 2590800 h 4241800"/>
              <a:gd name="connsiteX101" fmla="*/ 2849511 w 4431119"/>
              <a:gd name="connsiteY101" fmla="*/ 2628900 h 4241800"/>
              <a:gd name="connsiteX102" fmla="*/ 2811411 w 4431119"/>
              <a:gd name="connsiteY102" fmla="*/ 2641600 h 4241800"/>
              <a:gd name="connsiteX103" fmla="*/ 2747911 w 4431119"/>
              <a:gd name="connsiteY103" fmla="*/ 2679700 h 4241800"/>
              <a:gd name="connsiteX104" fmla="*/ 2671711 w 4431119"/>
              <a:gd name="connsiteY104" fmla="*/ 2730500 h 4241800"/>
              <a:gd name="connsiteX105" fmla="*/ 2633611 w 4431119"/>
              <a:gd name="connsiteY105" fmla="*/ 2768600 h 4241800"/>
              <a:gd name="connsiteX106" fmla="*/ 2595511 w 4431119"/>
              <a:gd name="connsiteY106" fmla="*/ 2781300 h 4241800"/>
              <a:gd name="connsiteX107" fmla="*/ 2519311 w 4431119"/>
              <a:gd name="connsiteY107" fmla="*/ 2844800 h 4241800"/>
              <a:gd name="connsiteX108" fmla="*/ 2455811 w 4431119"/>
              <a:gd name="connsiteY108" fmla="*/ 2857500 h 4241800"/>
              <a:gd name="connsiteX109" fmla="*/ 2366911 w 4431119"/>
              <a:gd name="connsiteY109" fmla="*/ 2921000 h 4241800"/>
              <a:gd name="connsiteX110" fmla="*/ 2328811 w 4431119"/>
              <a:gd name="connsiteY110" fmla="*/ 2933700 h 4241800"/>
              <a:gd name="connsiteX111" fmla="*/ 2265311 w 4431119"/>
              <a:gd name="connsiteY111" fmla="*/ 2959100 h 4241800"/>
              <a:gd name="connsiteX112" fmla="*/ 2227211 w 4431119"/>
              <a:gd name="connsiteY112" fmla="*/ 2984500 h 4241800"/>
              <a:gd name="connsiteX113" fmla="*/ 2087511 w 4431119"/>
              <a:gd name="connsiteY113" fmla="*/ 3009900 h 4241800"/>
              <a:gd name="connsiteX114" fmla="*/ 1985911 w 4431119"/>
              <a:gd name="connsiteY114" fmla="*/ 3048000 h 4241800"/>
              <a:gd name="connsiteX115" fmla="*/ 1858911 w 4431119"/>
              <a:gd name="connsiteY115" fmla="*/ 3086100 h 4241800"/>
              <a:gd name="connsiteX116" fmla="*/ 1820811 w 4431119"/>
              <a:gd name="connsiteY116" fmla="*/ 3098800 h 4241800"/>
              <a:gd name="connsiteX117" fmla="*/ 1731911 w 4431119"/>
              <a:gd name="connsiteY117" fmla="*/ 3111500 h 4241800"/>
              <a:gd name="connsiteX118" fmla="*/ 1465211 w 4431119"/>
              <a:gd name="connsiteY118" fmla="*/ 3136900 h 4241800"/>
              <a:gd name="connsiteX119" fmla="*/ 1249311 w 4431119"/>
              <a:gd name="connsiteY119" fmla="*/ 3162300 h 4241800"/>
              <a:gd name="connsiteX120" fmla="*/ 1147711 w 4431119"/>
              <a:gd name="connsiteY120" fmla="*/ 3175000 h 4241800"/>
              <a:gd name="connsiteX121" fmla="*/ 1008011 w 4431119"/>
              <a:gd name="connsiteY121" fmla="*/ 3187700 h 4241800"/>
              <a:gd name="connsiteX122" fmla="*/ 893711 w 4431119"/>
              <a:gd name="connsiteY122" fmla="*/ 3213100 h 4241800"/>
              <a:gd name="connsiteX123" fmla="*/ 665111 w 4431119"/>
              <a:gd name="connsiteY123" fmla="*/ 3251200 h 4241800"/>
              <a:gd name="connsiteX124" fmla="*/ 461911 w 4431119"/>
              <a:gd name="connsiteY124" fmla="*/ 3276600 h 4241800"/>
              <a:gd name="connsiteX125" fmla="*/ 30111 w 4431119"/>
              <a:gd name="connsiteY12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233811 w 4431119"/>
              <a:gd name="connsiteY55" fmla="*/ 1498600 h 4241800"/>
              <a:gd name="connsiteX56" fmla="*/ 4360811 w 4431119"/>
              <a:gd name="connsiteY56" fmla="*/ 1320800 h 4241800"/>
              <a:gd name="connsiteX57" fmla="*/ 4430661 w 4431119"/>
              <a:gd name="connsiteY57" fmla="*/ 1035050 h 4241800"/>
              <a:gd name="connsiteX58" fmla="*/ 4341761 w 4431119"/>
              <a:gd name="connsiteY58" fmla="*/ 590550 h 4241800"/>
              <a:gd name="connsiteX59" fmla="*/ 4119511 w 4431119"/>
              <a:gd name="connsiteY59" fmla="*/ 254000 h 4241800"/>
              <a:gd name="connsiteX60" fmla="*/ 3941711 w 4431119"/>
              <a:gd name="connsiteY60" fmla="*/ 0 h 4241800"/>
              <a:gd name="connsiteX61" fmla="*/ 17411 w 4431119"/>
              <a:gd name="connsiteY61" fmla="*/ 50800 h 4241800"/>
              <a:gd name="connsiteX62" fmla="*/ 42811 w 4431119"/>
              <a:gd name="connsiteY62" fmla="*/ 1244600 h 4241800"/>
              <a:gd name="connsiteX63" fmla="*/ 144411 w 4431119"/>
              <a:gd name="connsiteY63" fmla="*/ 1231900 h 4241800"/>
              <a:gd name="connsiteX64" fmla="*/ 195211 w 4431119"/>
              <a:gd name="connsiteY64" fmla="*/ 1219200 h 4241800"/>
              <a:gd name="connsiteX65" fmla="*/ 233311 w 4431119"/>
              <a:gd name="connsiteY65" fmla="*/ 1206500 h 4241800"/>
              <a:gd name="connsiteX66" fmla="*/ 627011 w 4431119"/>
              <a:gd name="connsiteY66" fmla="*/ 1168400 h 4241800"/>
              <a:gd name="connsiteX67" fmla="*/ 1300111 w 4431119"/>
              <a:gd name="connsiteY67" fmla="*/ 1181100 h 4241800"/>
              <a:gd name="connsiteX68" fmla="*/ 1439811 w 4431119"/>
              <a:gd name="connsiteY68" fmla="*/ 1193800 h 4241800"/>
              <a:gd name="connsiteX69" fmla="*/ 1744611 w 4431119"/>
              <a:gd name="connsiteY69" fmla="*/ 1219200 h 4241800"/>
              <a:gd name="connsiteX70" fmla="*/ 1846211 w 4431119"/>
              <a:gd name="connsiteY70" fmla="*/ 1244600 h 4241800"/>
              <a:gd name="connsiteX71" fmla="*/ 1935111 w 4431119"/>
              <a:gd name="connsiteY71" fmla="*/ 1257300 h 4241800"/>
              <a:gd name="connsiteX72" fmla="*/ 2011311 w 4431119"/>
              <a:gd name="connsiteY72" fmla="*/ 1282700 h 4241800"/>
              <a:gd name="connsiteX73" fmla="*/ 2100211 w 4431119"/>
              <a:gd name="connsiteY73" fmla="*/ 1295400 h 4241800"/>
              <a:gd name="connsiteX74" fmla="*/ 2163711 w 4431119"/>
              <a:gd name="connsiteY74" fmla="*/ 1308100 h 4241800"/>
              <a:gd name="connsiteX75" fmla="*/ 2278011 w 4431119"/>
              <a:gd name="connsiteY75" fmla="*/ 1320800 h 4241800"/>
              <a:gd name="connsiteX76" fmla="*/ 2379611 w 4431119"/>
              <a:gd name="connsiteY76" fmla="*/ 1358900 h 4241800"/>
              <a:gd name="connsiteX77" fmla="*/ 2481211 w 4431119"/>
              <a:gd name="connsiteY77" fmla="*/ 1384300 h 4241800"/>
              <a:gd name="connsiteX78" fmla="*/ 2570111 w 4431119"/>
              <a:gd name="connsiteY78" fmla="*/ 1422400 h 4241800"/>
              <a:gd name="connsiteX79" fmla="*/ 2671711 w 4431119"/>
              <a:gd name="connsiteY79" fmla="*/ 1435100 h 4241800"/>
              <a:gd name="connsiteX80" fmla="*/ 2747911 w 4431119"/>
              <a:gd name="connsiteY80" fmla="*/ 1447800 h 4241800"/>
              <a:gd name="connsiteX81" fmla="*/ 2786011 w 4431119"/>
              <a:gd name="connsiteY81" fmla="*/ 1473200 h 4241800"/>
              <a:gd name="connsiteX82" fmla="*/ 2849511 w 4431119"/>
              <a:gd name="connsiteY82" fmla="*/ 1498600 h 4241800"/>
              <a:gd name="connsiteX83" fmla="*/ 2887611 w 4431119"/>
              <a:gd name="connsiteY83" fmla="*/ 1536700 h 4241800"/>
              <a:gd name="connsiteX84" fmla="*/ 2963811 w 4431119"/>
              <a:gd name="connsiteY84" fmla="*/ 1562100 h 4241800"/>
              <a:gd name="connsiteX85" fmla="*/ 3001911 w 4431119"/>
              <a:gd name="connsiteY85" fmla="*/ 1600200 h 4241800"/>
              <a:gd name="connsiteX86" fmla="*/ 3052711 w 4431119"/>
              <a:gd name="connsiteY86" fmla="*/ 1676400 h 4241800"/>
              <a:gd name="connsiteX87" fmla="*/ 3128911 w 4431119"/>
              <a:gd name="connsiteY87" fmla="*/ 1752600 h 4241800"/>
              <a:gd name="connsiteX88" fmla="*/ 3167011 w 4431119"/>
              <a:gd name="connsiteY88" fmla="*/ 1828800 h 4241800"/>
              <a:gd name="connsiteX89" fmla="*/ 3192411 w 4431119"/>
              <a:gd name="connsiteY89" fmla="*/ 1943100 h 4241800"/>
              <a:gd name="connsiteX90" fmla="*/ 3179711 w 4431119"/>
              <a:gd name="connsiteY90" fmla="*/ 2184400 h 4241800"/>
              <a:gd name="connsiteX91" fmla="*/ 3154311 w 4431119"/>
              <a:gd name="connsiteY91" fmla="*/ 2260600 h 4241800"/>
              <a:gd name="connsiteX92" fmla="*/ 3141611 w 4431119"/>
              <a:gd name="connsiteY92" fmla="*/ 2298700 h 4241800"/>
              <a:gd name="connsiteX93" fmla="*/ 3116211 w 4431119"/>
              <a:gd name="connsiteY93" fmla="*/ 2336800 h 4241800"/>
              <a:gd name="connsiteX94" fmla="*/ 3090811 w 4431119"/>
              <a:gd name="connsiteY94" fmla="*/ 2387600 h 4241800"/>
              <a:gd name="connsiteX95" fmla="*/ 3078111 w 4431119"/>
              <a:gd name="connsiteY95" fmla="*/ 2438400 h 4241800"/>
              <a:gd name="connsiteX96" fmla="*/ 3040011 w 4431119"/>
              <a:gd name="connsiteY96" fmla="*/ 2463800 h 4241800"/>
              <a:gd name="connsiteX97" fmla="*/ 3001911 w 4431119"/>
              <a:gd name="connsiteY97" fmla="*/ 2514600 h 4241800"/>
              <a:gd name="connsiteX98" fmla="*/ 2925711 w 4431119"/>
              <a:gd name="connsiteY98" fmla="*/ 2565400 h 4241800"/>
              <a:gd name="connsiteX99" fmla="*/ 2887611 w 4431119"/>
              <a:gd name="connsiteY99" fmla="*/ 2590800 h 4241800"/>
              <a:gd name="connsiteX100" fmla="*/ 2849511 w 4431119"/>
              <a:gd name="connsiteY100" fmla="*/ 2628900 h 4241800"/>
              <a:gd name="connsiteX101" fmla="*/ 2811411 w 4431119"/>
              <a:gd name="connsiteY101" fmla="*/ 2641600 h 4241800"/>
              <a:gd name="connsiteX102" fmla="*/ 2747911 w 4431119"/>
              <a:gd name="connsiteY102" fmla="*/ 2679700 h 4241800"/>
              <a:gd name="connsiteX103" fmla="*/ 2671711 w 4431119"/>
              <a:gd name="connsiteY103" fmla="*/ 2730500 h 4241800"/>
              <a:gd name="connsiteX104" fmla="*/ 2633611 w 4431119"/>
              <a:gd name="connsiteY104" fmla="*/ 2768600 h 4241800"/>
              <a:gd name="connsiteX105" fmla="*/ 2595511 w 4431119"/>
              <a:gd name="connsiteY105" fmla="*/ 2781300 h 4241800"/>
              <a:gd name="connsiteX106" fmla="*/ 2519311 w 4431119"/>
              <a:gd name="connsiteY106" fmla="*/ 2844800 h 4241800"/>
              <a:gd name="connsiteX107" fmla="*/ 2455811 w 4431119"/>
              <a:gd name="connsiteY107" fmla="*/ 2857500 h 4241800"/>
              <a:gd name="connsiteX108" fmla="*/ 2366911 w 4431119"/>
              <a:gd name="connsiteY108" fmla="*/ 2921000 h 4241800"/>
              <a:gd name="connsiteX109" fmla="*/ 2328811 w 4431119"/>
              <a:gd name="connsiteY109" fmla="*/ 2933700 h 4241800"/>
              <a:gd name="connsiteX110" fmla="*/ 2265311 w 4431119"/>
              <a:gd name="connsiteY110" fmla="*/ 2959100 h 4241800"/>
              <a:gd name="connsiteX111" fmla="*/ 2227211 w 4431119"/>
              <a:gd name="connsiteY111" fmla="*/ 2984500 h 4241800"/>
              <a:gd name="connsiteX112" fmla="*/ 2087511 w 4431119"/>
              <a:gd name="connsiteY112" fmla="*/ 3009900 h 4241800"/>
              <a:gd name="connsiteX113" fmla="*/ 1985911 w 4431119"/>
              <a:gd name="connsiteY113" fmla="*/ 3048000 h 4241800"/>
              <a:gd name="connsiteX114" fmla="*/ 1858911 w 4431119"/>
              <a:gd name="connsiteY114" fmla="*/ 3086100 h 4241800"/>
              <a:gd name="connsiteX115" fmla="*/ 1820811 w 4431119"/>
              <a:gd name="connsiteY115" fmla="*/ 3098800 h 4241800"/>
              <a:gd name="connsiteX116" fmla="*/ 1731911 w 4431119"/>
              <a:gd name="connsiteY116" fmla="*/ 3111500 h 4241800"/>
              <a:gd name="connsiteX117" fmla="*/ 1465211 w 4431119"/>
              <a:gd name="connsiteY117" fmla="*/ 3136900 h 4241800"/>
              <a:gd name="connsiteX118" fmla="*/ 1249311 w 4431119"/>
              <a:gd name="connsiteY118" fmla="*/ 3162300 h 4241800"/>
              <a:gd name="connsiteX119" fmla="*/ 1147711 w 4431119"/>
              <a:gd name="connsiteY119" fmla="*/ 3175000 h 4241800"/>
              <a:gd name="connsiteX120" fmla="*/ 1008011 w 4431119"/>
              <a:gd name="connsiteY120" fmla="*/ 3187700 h 4241800"/>
              <a:gd name="connsiteX121" fmla="*/ 893711 w 4431119"/>
              <a:gd name="connsiteY121" fmla="*/ 3213100 h 4241800"/>
              <a:gd name="connsiteX122" fmla="*/ 665111 w 4431119"/>
              <a:gd name="connsiteY122" fmla="*/ 3251200 h 4241800"/>
              <a:gd name="connsiteX123" fmla="*/ 461911 w 4431119"/>
              <a:gd name="connsiteY123" fmla="*/ 3276600 h 4241800"/>
              <a:gd name="connsiteX124" fmla="*/ 30111 w 4431119"/>
              <a:gd name="connsiteY12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360811 w 4431119"/>
              <a:gd name="connsiteY55" fmla="*/ 1320800 h 4241800"/>
              <a:gd name="connsiteX56" fmla="*/ 4430661 w 4431119"/>
              <a:gd name="connsiteY56" fmla="*/ 1035050 h 4241800"/>
              <a:gd name="connsiteX57" fmla="*/ 4341761 w 4431119"/>
              <a:gd name="connsiteY57" fmla="*/ 590550 h 4241800"/>
              <a:gd name="connsiteX58" fmla="*/ 4119511 w 4431119"/>
              <a:gd name="connsiteY58" fmla="*/ 254000 h 4241800"/>
              <a:gd name="connsiteX59" fmla="*/ 3941711 w 4431119"/>
              <a:gd name="connsiteY59" fmla="*/ 0 h 4241800"/>
              <a:gd name="connsiteX60" fmla="*/ 17411 w 4431119"/>
              <a:gd name="connsiteY60" fmla="*/ 50800 h 4241800"/>
              <a:gd name="connsiteX61" fmla="*/ 42811 w 4431119"/>
              <a:gd name="connsiteY61" fmla="*/ 1244600 h 4241800"/>
              <a:gd name="connsiteX62" fmla="*/ 144411 w 4431119"/>
              <a:gd name="connsiteY62" fmla="*/ 1231900 h 4241800"/>
              <a:gd name="connsiteX63" fmla="*/ 195211 w 4431119"/>
              <a:gd name="connsiteY63" fmla="*/ 1219200 h 4241800"/>
              <a:gd name="connsiteX64" fmla="*/ 233311 w 4431119"/>
              <a:gd name="connsiteY64" fmla="*/ 1206500 h 4241800"/>
              <a:gd name="connsiteX65" fmla="*/ 627011 w 4431119"/>
              <a:gd name="connsiteY65" fmla="*/ 1168400 h 4241800"/>
              <a:gd name="connsiteX66" fmla="*/ 1300111 w 4431119"/>
              <a:gd name="connsiteY66" fmla="*/ 1181100 h 4241800"/>
              <a:gd name="connsiteX67" fmla="*/ 1439811 w 4431119"/>
              <a:gd name="connsiteY67" fmla="*/ 1193800 h 4241800"/>
              <a:gd name="connsiteX68" fmla="*/ 1744611 w 4431119"/>
              <a:gd name="connsiteY68" fmla="*/ 1219200 h 4241800"/>
              <a:gd name="connsiteX69" fmla="*/ 1846211 w 4431119"/>
              <a:gd name="connsiteY69" fmla="*/ 1244600 h 4241800"/>
              <a:gd name="connsiteX70" fmla="*/ 1935111 w 4431119"/>
              <a:gd name="connsiteY70" fmla="*/ 1257300 h 4241800"/>
              <a:gd name="connsiteX71" fmla="*/ 2011311 w 4431119"/>
              <a:gd name="connsiteY71" fmla="*/ 1282700 h 4241800"/>
              <a:gd name="connsiteX72" fmla="*/ 2100211 w 4431119"/>
              <a:gd name="connsiteY72" fmla="*/ 1295400 h 4241800"/>
              <a:gd name="connsiteX73" fmla="*/ 2163711 w 4431119"/>
              <a:gd name="connsiteY73" fmla="*/ 1308100 h 4241800"/>
              <a:gd name="connsiteX74" fmla="*/ 2278011 w 4431119"/>
              <a:gd name="connsiteY74" fmla="*/ 1320800 h 4241800"/>
              <a:gd name="connsiteX75" fmla="*/ 2379611 w 4431119"/>
              <a:gd name="connsiteY75" fmla="*/ 1358900 h 4241800"/>
              <a:gd name="connsiteX76" fmla="*/ 2481211 w 4431119"/>
              <a:gd name="connsiteY76" fmla="*/ 1384300 h 4241800"/>
              <a:gd name="connsiteX77" fmla="*/ 2570111 w 4431119"/>
              <a:gd name="connsiteY77" fmla="*/ 1422400 h 4241800"/>
              <a:gd name="connsiteX78" fmla="*/ 2671711 w 4431119"/>
              <a:gd name="connsiteY78" fmla="*/ 1435100 h 4241800"/>
              <a:gd name="connsiteX79" fmla="*/ 2747911 w 4431119"/>
              <a:gd name="connsiteY79" fmla="*/ 1447800 h 4241800"/>
              <a:gd name="connsiteX80" fmla="*/ 2786011 w 4431119"/>
              <a:gd name="connsiteY80" fmla="*/ 1473200 h 4241800"/>
              <a:gd name="connsiteX81" fmla="*/ 2849511 w 4431119"/>
              <a:gd name="connsiteY81" fmla="*/ 1498600 h 4241800"/>
              <a:gd name="connsiteX82" fmla="*/ 2887611 w 4431119"/>
              <a:gd name="connsiteY82" fmla="*/ 1536700 h 4241800"/>
              <a:gd name="connsiteX83" fmla="*/ 2963811 w 4431119"/>
              <a:gd name="connsiteY83" fmla="*/ 1562100 h 4241800"/>
              <a:gd name="connsiteX84" fmla="*/ 3001911 w 4431119"/>
              <a:gd name="connsiteY84" fmla="*/ 1600200 h 4241800"/>
              <a:gd name="connsiteX85" fmla="*/ 3052711 w 4431119"/>
              <a:gd name="connsiteY85" fmla="*/ 1676400 h 4241800"/>
              <a:gd name="connsiteX86" fmla="*/ 3128911 w 4431119"/>
              <a:gd name="connsiteY86" fmla="*/ 1752600 h 4241800"/>
              <a:gd name="connsiteX87" fmla="*/ 3167011 w 4431119"/>
              <a:gd name="connsiteY87" fmla="*/ 1828800 h 4241800"/>
              <a:gd name="connsiteX88" fmla="*/ 3192411 w 4431119"/>
              <a:gd name="connsiteY88" fmla="*/ 1943100 h 4241800"/>
              <a:gd name="connsiteX89" fmla="*/ 3179711 w 4431119"/>
              <a:gd name="connsiteY89" fmla="*/ 2184400 h 4241800"/>
              <a:gd name="connsiteX90" fmla="*/ 3154311 w 4431119"/>
              <a:gd name="connsiteY90" fmla="*/ 2260600 h 4241800"/>
              <a:gd name="connsiteX91" fmla="*/ 3141611 w 4431119"/>
              <a:gd name="connsiteY91" fmla="*/ 2298700 h 4241800"/>
              <a:gd name="connsiteX92" fmla="*/ 3116211 w 4431119"/>
              <a:gd name="connsiteY92" fmla="*/ 2336800 h 4241800"/>
              <a:gd name="connsiteX93" fmla="*/ 3090811 w 4431119"/>
              <a:gd name="connsiteY93" fmla="*/ 2387600 h 4241800"/>
              <a:gd name="connsiteX94" fmla="*/ 3078111 w 4431119"/>
              <a:gd name="connsiteY94" fmla="*/ 2438400 h 4241800"/>
              <a:gd name="connsiteX95" fmla="*/ 3040011 w 4431119"/>
              <a:gd name="connsiteY95" fmla="*/ 2463800 h 4241800"/>
              <a:gd name="connsiteX96" fmla="*/ 3001911 w 4431119"/>
              <a:gd name="connsiteY96" fmla="*/ 2514600 h 4241800"/>
              <a:gd name="connsiteX97" fmla="*/ 2925711 w 4431119"/>
              <a:gd name="connsiteY97" fmla="*/ 2565400 h 4241800"/>
              <a:gd name="connsiteX98" fmla="*/ 2887611 w 4431119"/>
              <a:gd name="connsiteY98" fmla="*/ 2590800 h 4241800"/>
              <a:gd name="connsiteX99" fmla="*/ 2849511 w 4431119"/>
              <a:gd name="connsiteY99" fmla="*/ 2628900 h 4241800"/>
              <a:gd name="connsiteX100" fmla="*/ 2811411 w 4431119"/>
              <a:gd name="connsiteY100" fmla="*/ 2641600 h 4241800"/>
              <a:gd name="connsiteX101" fmla="*/ 2747911 w 4431119"/>
              <a:gd name="connsiteY101" fmla="*/ 2679700 h 4241800"/>
              <a:gd name="connsiteX102" fmla="*/ 2671711 w 4431119"/>
              <a:gd name="connsiteY102" fmla="*/ 2730500 h 4241800"/>
              <a:gd name="connsiteX103" fmla="*/ 2633611 w 4431119"/>
              <a:gd name="connsiteY103" fmla="*/ 2768600 h 4241800"/>
              <a:gd name="connsiteX104" fmla="*/ 2595511 w 4431119"/>
              <a:gd name="connsiteY104" fmla="*/ 2781300 h 4241800"/>
              <a:gd name="connsiteX105" fmla="*/ 2519311 w 4431119"/>
              <a:gd name="connsiteY105" fmla="*/ 2844800 h 4241800"/>
              <a:gd name="connsiteX106" fmla="*/ 2455811 w 4431119"/>
              <a:gd name="connsiteY106" fmla="*/ 2857500 h 4241800"/>
              <a:gd name="connsiteX107" fmla="*/ 2366911 w 4431119"/>
              <a:gd name="connsiteY107" fmla="*/ 2921000 h 4241800"/>
              <a:gd name="connsiteX108" fmla="*/ 2328811 w 4431119"/>
              <a:gd name="connsiteY108" fmla="*/ 2933700 h 4241800"/>
              <a:gd name="connsiteX109" fmla="*/ 2265311 w 4431119"/>
              <a:gd name="connsiteY109" fmla="*/ 2959100 h 4241800"/>
              <a:gd name="connsiteX110" fmla="*/ 2227211 w 4431119"/>
              <a:gd name="connsiteY110" fmla="*/ 2984500 h 4241800"/>
              <a:gd name="connsiteX111" fmla="*/ 2087511 w 4431119"/>
              <a:gd name="connsiteY111" fmla="*/ 3009900 h 4241800"/>
              <a:gd name="connsiteX112" fmla="*/ 1985911 w 4431119"/>
              <a:gd name="connsiteY112" fmla="*/ 3048000 h 4241800"/>
              <a:gd name="connsiteX113" fmla="*/ 1858911 w 4431119"/>
              <a:gd name="connsiteY113" fmla="*/ 3086100 h 4241800"/>
              <a:gd name="connsiteX114" fmla="*/ 1820811 w 4431119"/>
              <a:gd name="connsiteY114" fmla="*/ 3098800 h 4241800"/>
              <a:gd name="connsiteX115" fmla="*/ 1731911 w 4431119"/>
              <a:gd name="connsiteY115" fmla="*/ 3111500 h 4241800"/>
              <a:gd name="connsiteX116" fmla="*/ 1465211 w 4431119"/>
              <a:gd name="connsiteY116" fmla="*/ 3136900 h 4241800"/>
              <a:gd name="connsiteX117" fmla="*/ 1249311 w 4431119"/>
              <a:gd name="connsiteY117" fmla="*/ 3162300 h 4241800"/>
              <a:gd name="connsiteX118" fmla="*/ 1147711 w 4431119"/>
              <a:gd name="connsiteY118" fmla="*/ 3175000 h 4241800"/>
              <a:gd name="connsiteX119" fmla="*/ 1008011 w 4431119"/>
              <a:gd name="connsiteY119" fmla="*/ 3187700 h 4241800"/>
              <a:gd name="connsiteX120" fmla="*/ 893711 w 4431119"/>
              <a:gd name="connsiteY120" fmla="*/ 3213100 h 4241800"/>
              <a:gd name="connsiteX121" fmla="*/ 665111 w 4431119"/>
              <a:gd name="connsiteY121" fmla="*/ 3251200 h 4241800"/>
              <a:gd name="connsiteX122" fmla="*/ 461911 w 4431119"/>
              <a:gd name="connsiteY122" fmla="*/ 3276600 h 4241800"/>
              <a:gd name="connsiteX123" fmla="*/ 30111 w 4431119"/>
              <a:gd name="connsiteY12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240161 w 4431119"/>
              <a:gd name="connsiteY54" fmla="*/ 1562100 h 4241800"/>
              <a:gd name="connsiteX55" fmla="*/ 4360811 w 4431119"/>
              <a:gd name="connsiteY55" fmla="*/ 1320800 h 4241800"/>
              <a:gd name="connsiteX56" fmla="*/ 4430661 w 4431119"/>
              <a:gd name="connsiteY56" fmla="*/ 1035050 h 4241800"/>
              <a:gd name="connsiteX57" fmla="*/ 4341761 w 4431119"/>
              <a:gd name="connsiteY57" fmla="*/ 590550 h 4241800"/>
              <a:gd name="connsiteX58" fmla="*/ 4119511 w 4431119"/>
              <a:gd name="connsiteY58" fmla="*/ 254000 h 4241800"/>
              <a:gd name="connsiteX59" fmla="*/ 3941711 w 4431119"/>
              <a:gd name="connsiteY59" fmla="*/ 0 h 4241800"/>
              <a:gd name="connsiteX60" fmla="*/ 17411 w 4431119"/>
              <a:gd name="connsiteY60" fmla="*/ 50800 h 4241800"/>
              <a:gd name="connsiteX61" fmla="*/ 42811 w 4431119"/>
              <a:gd name="connsiteY61" fmla="*/ 1244600 h 4241800"/>
              <a:gd name="connsiteX62" fmla="*/ 144411 w 4431119"/>
              <a:gd name="connsiteY62" fmla="*/ 1231900 h 4241800"/>
              <a:gd name="connsiteX63" fmla="*/ 195211 w 4431119"/>
              <a:gd name="connsiteY63" fmla="*/ 1219200 h 4241800"/>
              <a:gd name="connsiteX64" fmla="*/ 233311 w 4431119"/>
              <a:gd name="connsiteY64" fmla="*/ 1206500 h 4241800"/>
              <a:gd name="connsiteX65" fmla="*/ 627011 w 4431119"/>
              <a:gd name="connsiteY65" fmla="*/ 1168400 h 4241800"/>
              <a:gd name="connsiteX66" fmla="*/ 1300111 w 4431119"/>
              <a:gd name="connsiteY66" fmla="*/ 1181100 h 4241800"/>
              <a:gd name="connsiteX67" fmla="*/ 1439811 w 4431119"/>
              <a:gd name="connsiteY67" fmla="*/ 1193800 h 4241800"/>
              <a:gd name="connsiteX68" fmla="*/ 1744611 w 4431119"/>
              <a:gd name="connsiteY68" fmla="*/ 1219200 h 4241800"/>
              <a:gd name="connsiteX69" fmla="*/ 1846211 w 4431119"/>
              <a:gd name="connsiteY69" fmla="*/ 1244600 h 4241800"/>
              <a:gd name="connsiteX70" fmla="*/ 1935111 w 4431119"/>
              <a:gd name="connsiteY70" fmla="*/ 1257300 h 4241800"/>
              <a:gd name="connsiteX71" fmla="*/ 2011311 w 4431119"/>
              <a:gd name="connsiteY71" fmla="*/ 1282700 h 4241800"/>
              <a:gd name="connsiteX72" fmla="*/ 2100211 w 4431119"/>
              <a:gd name="connsiteY72" fmla="*/ 1295400 h 4241800"/>
              <a:gd name="connsiteX73" fmla="*/ 2163711 w 4431119"/>
              <a:gd name="connsiteY73" fmla="*/ 1308100 h 4241800"/>
              <a:gd name="connsiteX74" fmla="*/ 2278011 w 4431119"/>
              <a:gd name="connsiteY74" fmla="*/ 1320800 h 4241800"/>
              <a:gd name="connsiteX75" fmla="*/ 2379611 w 4431119"/>
              <a:gd name="connsiteY75" fmla="*/ 1358900 h 4241800"/>
              <a:gd name="connsiteX76" fmla="*/ 2481211 w 4431119"/>
              <a:gd name="connsiteY76" fmla="*/ 1384300 h 4241800"/>
              <a:gd name="connsiteX77" fmla="*/ 2570111 w 4431119"/>
              <a:gd name="connsiteY77" fmla="*/ 1422400 h 4241800"/>
              <a:gd name="connsiteX78" fmla="*/ 2671711 w 4431119"/>
              <a:gd name="connsiteY78" fmla="*/ 1435100 h 4241800"/>
              <a:gd name="connsiteX79" fmla="*/ 2747911 w 4431119"/>
              <a:gd name="connsiteY79" fmla="*/ 1447800 h 4241800"/>
              <a:gd name="connsiteX80" fmla="*/ 2786011 w 4431119"/>
              <a:gd name="connsiteY80" fmla="*/ 1473200 h 4241800"/>
              <a:gd name="connsiteX81" fmla="*/ 2849511 w 4431119"/>
              <a:gd name="connsiteY81" fmla="*/ 1498600 h 4241800"/>
              <a:gd name="connsiteX82" fmla="*/ 2887611 w 4431119"/>
              <a:gd name="connsiteY82" fmla="*/ 1536700 h 4241800"/>
              <a:gd name="connsiteX83" fmla="*/ 2963811 w 4431119"/>
              <a:gd name="connsiteY83" fmla="*/ 1562100 h 4241800"/>
              <a:gd name="connsiteX84" fmla="*/ 3001911 w 4431119"/>
              <a:gd name="connsiteY84" fmla="*/ 1600200 h 4241800"/>
              <a:gd name="connsiteX85" fmla="*/ 3052711 w 4431119"/>
              <a:gd name="connsiteY85" fmla="*/ 1676400 h 4241800"/>
              <a:gd name="connsiteX86" fmla="*/ 3128911 w 4431119"/>
              <a:gd name="connsiteY86" fmla="*/ 1752600 h 4241800"/>
              <a:gd name="connsiteX87" fmla="*/ 3167011 w 4431119"/>
              <a:gd name="connsiteY87" fmla="*/ 1828800 h 4241800"/>
              <a:gd name="connsiteX88" fmla="*/ 3192411 w 4431119"/>
              <a:gd name="connsiteY88" fmla="*/ 1943100 h 4241800"/>
              <a:gd name="connsiteX89" fmla="*/ 3179711 w 4431119"/>
              <a:gd name="connsiteY89" fmla="*/ 2184400 h 4241800"/>
              <a:gd name="connsiteX90" fmla="*/ 3154311 w 4431119"/>
              <a:gd name="connsiteY90" fmla="*/ 2260600 h 4241800"/>
              <a:gd name="connsiteX91" fmla="*/ 3141611 w 4431119"/>
              <a:gd name="connsiteY91" fmla="*/ 2298700 h 4241800"/>
              <a:gd name="connsiteX92" fmla="*/ 3116211 w 4431119"/>
              <a:gd name="connsiteY92" fmla="*/ 2336800 h 4241800"/>
              <a:gd name="connsiteX93" fmla="*/ 3090811 w 4431119"/>
              <a:gd name="connsiteY93" fmla="*/ 2387600 h 4241800"/>
              <a:gd name="connsiteX94" fmla="*/ 3078111 w 4431119"/>
              <a:gd name="connsiteY94" fmla="*/ 2438400 h 4241800"/>
              <a:gd name="connsiteX95" fmla="*/ 3040011 w 4431119"/>
              <a:gd name="connsiteY95" fmla="*/ 2463800 h 4241800"/>
              <a:gd name="connsiteX96" fmla="*/ 3001911 w 4431119"/>
              <a:gd name="connsiteY96" fmla="*/ 2514600 h 4241800"/>
              <a:gd name="connsiteX97" fmla="*/ 2925711 w 4431119"/>
              <a:gd name="connsiteY97" fmla="*/ 2565400 h 4241800"/>
              <a:gd name="connsiteX98" fmla="*/ 2887611 w 4431119"/>
              <a:gd name="connsiteY98" fmla="*/ 2590800 h 4241800"/>
              <a:gd name="connsiteX99" fmla="*/ 2849511 w 4431119"/>
              <a:gd name="connsiteY99" fmla="*/ 2628900 h 4241800"/>
              <a:gd name="connsiteX100" fmla="*/ 2811411 w 4431119"/>
              <a:gd name="connsiteY100" fmla="*/ 2641600 h 4241800"/>
              <a:gd name="connsiteX101" fmla="*/ 2747911 w 4431119"/>
              <a:gd name="connsiteY101" fmla="*/ 2679700 h 4241800"/>
              <a:gd name="connsiteX102" fmla="*/ 2671711 w 4431119"/>
              <a:gd name="connsiteY102" fmla="*/ 2730500 h 4241800"/>
              <a:gd name="connsiteX103" fmla="*/ 2633611 w 4431119"/>
              <a:gd name="connsiteY103" fmla="*/ 2768600 h 4241800"/>
              <a:gd name="connsiteX104" fmla="*/ 2595511 w 4431119"/>
              <a:gd name="connsiteY104" fmla="*/ 2781300 h 4241800"/>
              <a:gd name="connsiteX105" fmla="*/ 2519311 w 4431119"/>
              <a:gd name="connsiteY105" fmla="*/ 2844800 h 4241800"/>
              <a:gd name="connsiteX106" fmla="*/ 2455811 w 4431119"/>
              <a:gd name="connsiteY106" fmla="*/ 2857500 h 4241800"/>
              <a:gd name="connsiteX107" fmla="*/ 2366911 w 4431119"/>
              <a:gd name="connsiteY107" fmla="*/ 2921000 h 4241800"/>
              <a:gd name="connsiteX108" fmla="*/ 2328811 w 4431119"/>
              <a:gd name="connsiteY108" fmla="*/ 2933700 h 4241800"/>
              <a:gd name="connsiteX109" fmla="*/ 2265311 w 4431119"/>
              <a:gd name="connsiteY109" fmla="*/ 2959100 h 4241800"/>
              <a:gd name="connsiteX110" fmla="*/ 2227211 w 4431119"/>
              <a:gd name="connsiteY110" fmla="*/ 2984500 h 4241800"/>
              <a:gd name="connsiteX111" fmla="*/ 2087511 w 4431119"/>
              <a:gd name="connsiteY111" fmla="*/ 3009900 h 4241800"/>
              <a:gd name="connsiteX112" fmla="*/ 1985911 w 4431119"/>
              <a:gd name="connsiteY112" fmla="*/ 3048000 h 4241800"/>
              <a:gd name="connsiteX113" fmla="*/ 1858911 w 4431119"/>
              <a:gd name="connsiteY113" fmla="*/ 3086100 h 4241800"/>
              <a:gd name="connsiteX114" fmla="*/ 1820811 w 4431119"/>
              <a:gd name="connsiteY114" fmla="*/ 3098800 h 4241800"/>
              <a:gd name="connsiteX115" fmla="*/ 1731911 w 4431119"/>
              <a:gd name="connsiteY115" fmla="*/ 3111500 h 4241800"/>
              <a:gd name="connsiteX116" fmla="*/ 1465211 w 4431119"/>
              <a:gd name="connsiteY116" fmla="*/ 3136900 h 4241800"/>
              <a:gd name="connsiteX117" fmla="*/ 1249311 w 4431119"/>
              <a:gd name="connsiteY117" fmla="*/ 3162300 h 4241800"/>
              <a:gd name="connsiteX118" fmla="*/ 1147711 w 4431119"/>
              <a:gd name="connsiteY118" fmla="*/ 3175000 h 4241800"/>
              <a:gd name="connsiteX119" fmla="*/ 1008011 w 4431119"/>
              <a:gd name="connsiteY119" fmla="*/ 3187700 h 4241800"/>
              <a:gd name="connsiteX120" fmla="*/ 893711 w 4431119"/>
              <a:gd name="connsiteY120" fmla="*/ 3213100 h 4241800"/>
              <a:gd name="connsiteX121" fmla="*/ 665111 w 4431119"/>
              <a:gd name="connsiteY121" fmla="*/ 3251200 h 4241800"/>
              <a:gd name="connsiteX122" fmla="*/ 461911 w 4431119"/>
              <a:gd name="connsiteY122" fmla="*/ 3276600 h 4241800"/>
              <a:gd name="connsiteX123" fmla="*/ 30111 w 4431119"/>
              <a:gd name="connsiteY12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240161 w 4431119"/>
              <a:gd name="connsiteY53" fmla="*/ 1562100 h 4241800"/>
              <a:gd name="connsiteX54" fmla="*/ 4360811 w 4431119"/>
              <a:gd name="connsiteY54" fmla="*/ 1320800 h 4241800"/>
              <a:gd name="connsiteX55" fmla="*/ 4430661 w 4431119"/>
              <a:gd name="connsiteY55" fmla="*/ 1035050 h 4241800"/>
              <a:gd name="connsiteX56" fmla="*/ 4341761 w 4431119"/>
              <a:gd name="connsiteY56" fmla="*/ 590550 h 4241800"/>
              <a:gd name="connsiteX57" fmla="*/ 4119511 w 4431119"/>
              <a:gd name="connsiteY57" fmla="*/ 254000 h 4241800"/>
              <a:gd name="connsiteX58" fmla="*/ 3941711 w 4431119"/>
              <a:gd name="connsiteY58" fmla="*/ 0 h 4241800"/>
              <a:gd name="connsiteX59" fmla="*/ 17411 w 4431119"/>
              <a:gd name="connsiteY59" fmla="*/ 50800 h 4241800"/>
              <a:gd name="connsiteX60" fmla="*/ 42811 w 4431119"/>
              <a:gd name="connsiteY60" fmla="*/ 1244600 h 4241800"/>
              <a:gd name="connsiteX61" fmla="*/ 144411 w 4431119"/>
              <a:gd name="connsiteY61" fmla="*/ 1231900 h 4241800"/>
              <a:gd name="connsiteX62" fmla="*/ 195211 w 4431119"/>
              <a:gd name="connsiteY62" fmla="*/ 1219200 h 4241800"/>
              <a:gd name="connsiteX63" fmla="*/ 233311 w 4431119"/>
              <a:gd name="connsiteY63" fmla="*/ 1206500 h 4241800"/>
              <a:gd name="connsiteX64" fmla="*/ 627011 w 4431119"/>
              <a:gd name="connsiteY64" fmla="*/ 1168400 h 4241800"/>
              <a:gd name="connsiteX65" fmla="*/ 1300111 w 4431119"/>
              <a:gd name="connsiteY65" fmla="*/ 1181100 h 4241800"/>
              <a:gd name="connsiteX66" fmla="*/ 1439811 w 4431119"/>
              <a:gd name="connsiteY66" fmla="*/ 1193800 h 4241800"/>
              <a:gd name="connsiteX67" fmla="*/ 1744611 w 4431119"/>
              <a:gd name="connsiteY67" fmla="*/ 1219200 h 4241800"/>
              <a:gd name="connsiteX68" fmla="*/ 1846211 w 4431119"/>
              <a:gd name="connsiteY68" fmla="*/ 1244600 h 4241800"/>
              <a:gd name="connsiteX69" fmla="*/ 1935111 w 4431119"/>
              <a:gd name="connsiteY69" fmla="*/ 1257300 h 4241800"/>
              <a:gd name="connsiteX70" fmla="*/ 2011311 w 4431119"/>
              <a:gd name="connsiteY70" fmla="*/ 1282700 h 4241800"/>
              <a:gd name="connsiteX71" fmla="*/ 2100211 w 4431119"/>
              <a:gd name="connsiteY71" fmla="*/ 1295400 h 4241800"/>
              <a:gd name="connsiteX72" fmla="*/ 2163711 w 4431119"/>
              <a:gd name="connsiteY72" fmla="*/ 1308100 h 4241800"/>
              <a:gd name="connsiteX73" fmla="*/ 2278011 w 4431119"/>
              <a:gd name="connsiteY73" fmla="*/ 1320800 h 4241800"/>
              <a:gd name="connsiteX74" fmla="*/ 2379611 w 4431119"/>
              <a:gd name="connsiteY74" fmla="*/ 1358900 h 4241800"/>
              <a:gd name="connsiteX75" fmla="*/ 2481211 w 4431119"/>
              <a:gd name="connsiteY75" fmla="*/ 1384300 h 4241800"/>
              <a:gd name="connsiteX76" fmla="*/ 2570111 w 4431119"/>
              <a:gd name="connsiteY76" fmla="*/ 1422400 h 4241800"/>
              <a:gd name="connsiteX77" fmla="*/ 2671711 w 4431119"/>
              <a:gd name="connsiteY77" fmla="*/ 1435100 h 4241800"/>
              <a:gd name="connsiteX78" fmla="*/ 2747911 w 4431119"/>
              <a:gd name="connsiteY78" fmla="*/ 1447800 h 4241800"/>
              <a:gd name="connsiteX79" fmla="*/ 2786011 w 4431119"/>
              <a:gd name="connsiteY79" fmla="*/ 1473200 h 4241800"/>
              <a:gd name="connsiteX80" fmla="*/ 2849511 w 4431119"/>
              <a:gd name="connsiteY80" fmla="*/ 1498600 h 4241800"/>
              <a:gd name="connsiteX81" fmla="*/ 2887611 w 4431119"/>
              <a:gd name="connsiteY81" fmla="*/ 1536700 h 4241800"/>
              <a:gd name="connsiteX82" fmla="*/ 2963811 w 4431119"/>
              <a:gd name="connsiteY82" fmla="*/ 1562100 h 4241800"/>
              <a:gd name="connsiteX83" fmla="*/ 3001911 w 4431119"/>
              <a:gd name="connsiteY83" fmla="*/ 1600200 h 4241800"/>
              <a:gd name="connsiteX84" fmla="*/ 3052711 w 4431119"/>
              <a:gd name="connsiteY84" fmla="*/ 1676400 h 4241800"/>
              <a:gd name="connsiteX85" fmla="*/ 3128911 w 4431119"/>
              <a:gd name="connsiteY85" fmla="*/ 1752600 h 4241800"/>
              <a:gd name="connsiteX86" fmla="*/ 3167011 w 4431119"/>
              <a:gd name="connsiteY86" fmla="*/ 1828800 h 4241800"/>
              <a:gd name="connsiteX87" fmla="*/ 3192411 w 4431119"/>
              <a:gd name="connsiteY87" fmla="*/ 1943100 h 4241800"/>
              <a:gd name="connsiteX88" fmla="*/ 3179711 w 4431119"/>
              <a:gd name="connsiteY88" fmla="*/ 2184400 h 4241800"/>
              <a:gd name="connsiteX89" fmla="*/ 3154311 w 4431119"/>
              <a:gd name="connsiteY89" fmla="*/ 2260600 h 4241800"/>
              <a:gd name="connsiteX90" fmla="*/ 3141611 w 4431119"/>
              <a:gd name="connsiteY90" fmla="*/ 2298700 h 4241800"/>
              <a:gd name="connsiteX91" fmla="*/ 3116211 w 4431119"/>
              <a:gd name="connsiteY91" fmla="*/ 2336800 h 4241800"/>
              <a:gd name="connsiteX92" fmla="*/ 3090811 w 4431119"/>
              <a:gd name="connsiteY92" fmla="*/ 2387600 h 4241800"/>
              <a:gd name="connsiteX93" fmla="*/ 3078111 w 4431119"/>
              <a:gd name="connsiteY93" fmla="*/ 2438400 h 4241800"/>
              <a:gd name="connsiteX94" fmla="*/ 3040011 w 4431119"/>
              <a:gd name="connsiteY94" fmla="*/ 2463800 h 4241800"/>
              <a:gd name="connsiteX95" fmla="*/ 3001911 w 4431119"/>
              <a:gd name="connsiteY95" fmla="*/ 2514600 h 4241800"/>
              <a:gd name="connsiteX96" fmla="*/ 2925711 w 4431119"/>
              <a:gd name="connsiteY96" fmla="*/ 2565400 h 4241800"/>
              <a:gd name="connsiteX97" fmla="*/ 2887611 w 4431119"/>
              <a:gd name="connsiteY97" fmla="*/ 2590800 h 4241800"/>
              <a:gd name="connsiteX98" fmla="*/ 2849511 w 4431119"/>
              <a:gd name="connsiteY98" fmla="*/ 2628900 h 4241800"/>
              <a:gd name="connsiteX99" fmla="*/ 2811411 w 4431119"/>
              <a:gd name="connsiteY99" fmla="*/ 2641600 h 4241800"/>
              <a:gd name="connsiteX100" fmla="*/ 2747911 w 4431119"/>
              <a:gd name="connsiteY100" fmla="*/ 2679700 h 4241800"/>
              <a:gd name="connsiteX101" fmla="*/ 2671711 w 4431119"/>
              <a:gd name="connsiteY101" fmla="*/ 2730500 h 4241800"/>
              <a:gd name="connsiteX102" fmla="*/ 2633611 w 4431119"/>
              <a:gd name="connsiteY102" fmla="*/ 2768600 h 4241800"/>
              <a:gd name="connsiteX103" fmla="*/ 2595511 w 4431119"/>
              <a:gd name="connsiteY103" fmla="*/ 2781300 h 4241800"/>
              <a:gd name="connsiteX104" fmla="*/ 2519311 w 4431119"/>
              <a:gd name="connsiteY104" fmla="*/ 2844800 h 4241800"/>
              <a:gd name="connsiteX105" fmla="*/ 2455811 w 4431119"/>
              <a:gd name="connsiteY105" fmla="*/ 2857500 h 4241800"/>
              <a:gd name="connsiteX106" fmla="*/ 2366911 w 4431119"/>
              <a:gd name="connsiteY106" fmla="*/ 2921000 h 4241800"/>
              <a:gd name="connsiteX107" fmla="*/ 2328811 w 4431119"/>
              <a:gd name="connsiteY107" fmla="*/ 2933700 h 4241800"/>
              <a:gd name="connsiteX108" fmla="*/ 2265311 w 4431119"/>
              <a:gd name="connsiteY108" fmla="*/ 2959100 h 4241800"/>
              <a:gd name="connsiteX109" fmla="*/ 2227211 w 4431119"/>
              <a:gd name="connsiteY109" fmla="*/ 2984500 h 4241800"/>
              <a:gd name="connsiteX110" fmla="*/ 2087511 w 4431119"/>
              <a:gd name="connsiteY110" fmla="*/ 3009900 h 4241800"/>
              <a:gd name="connsiteX111" fmla="*/ 1985911 w 4431119"/>
              <a:gd name="connsiteY111" fmla="*/ 3048000 h 4241800"/>
              <a:gd name="connsiteX112" fmla="*/ 1858911 w 4431119"/>
              <a:gd name="connsiteY112" fmla="*/ 3086100 h 4241800"/>
              <a:gd name="connsiteX113" fmla="*/ 1820811 w 4431119"/>
              <a:gd name="connsiteY113" fmla="*/ 3098800 h 4241800"/>
              <a:gd name="connsiteX114" fmla="*/ 1731911 w 4431119"/>
              <a:gd name="connsiteY114" fmla="*/ 3111500 h 4241800"/>
              <a:gd name="connsiteX115" fmla="*/ 1465211 w 4431119"/>
              <a:gd name="connsiteY115" fmla="*/ 3136900 h 4241800"/>
              <a:gd name="connsiteX116" fmla="*/ 1249311 w 4431119"/>
              <a:gd name="connsiteY116" fmla="*/ 3162300 h 4241800"/>
              <a:gd name="connsiteX117" fmla="*/ 1147711 w 4431119"/>
              <a:gd name="connsiteY117" fmla="*/ 3175000 h 4241800"/>
              <a:gd name="connsiteX118" fmla="*/ 1008011 w 4431119"/>
              <a:gd name="connsiteY118" fmla="*/ 3187700 h 4241800"/>
              <a:gd name="connsiteX119" fmla="*/ 893711 w 4431119"/>
              <a:gd name="connsiteY119" fmla="*/ 3213100 h 4241800"/>
              <a:gd name="connsiteX120" fmla="*/ 665111 w 4431119"/>
              <a:gd name="connsiteY120" fmla="*/ 3251200 h 4241800"/>
              <a:gd name="connsiteX121" fmla="*/ 461911 w 4431119"/>
              <a:gd name="connsiteY121" fmla="*/ 3276600 h 4241800"/>
              <a:gd name="connsiteX122" fmla="*/ 30111 w 4431119"/>
              <a:gd name="connsiteY12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4036961 w 4431119"/>
              <a:gd name="connsiteY52" fmla="*/ 1803400 h 4241800"/>
              <a:gd name="connsiteX53" fmla="*/ 4240161 w 4431119"/>
              <a:gd name="connsiteY53" fmla="*/ 1562100 h 4241800"/>
              <a:gd name="connsiteX54" fmla="*/ 4360811 w 4431119"/>
              <a:gd name="connsiteY54" fmla="*/ 1320800 h 4241800"/>
              <a:gd name="connsiteX55" fmla="*/ 4430661 w 4431119"/>
              <a:gd name="connsiteY55" fmla="*/ 1035050 h 4241800"/>
              <a:gd name="connsiteX56" fmla="*/ 4341761 w 4431119"/>
              <a:gd name="connsiteY56" fmla="*/ 590550 h 4241800"/>
              <a:gd name="connsiteX57" fmla="*/ 4119511 w 4431119"/>
              <a:gd name="connsiteY57" fmla="*/ 254000 h 4241800"/>
              <a:gd name="connsiteX58" fmla="*/ 3941711 w 4431119"/>
              <a:gd name="connsiteY58" fmla="*/ 0 h 4241800"/>
              <a:gd name="connsiteX59" fmla="*/ 17411 w 4431119"/>
              <a:gd name="connsiteY59" fmla="*/ 50800 h 4241800"/>
              <a:gd name="connsiteX60" fmla="*/ 42811 w 4431119"/>
              <a:gd name="connsiteY60" fmla="*/ 1244600 h 4241800"/>
              <a:gd name="connsiteX61" fmla="*/ 144411 w 4431119"/>
              <a:gd name="connsiteY61" fmla="*/ 1231900 h 4241800"/>
              <a:gd name="connsiteX62" fmla="*/ 195211 w 4431119"/>
              <a:gd name="connsiteY62" fmla="*/ 1219200 h 4241800"/>
              <a:gd name="connsiteX63" fmla="*/ 233311 w 4431119"/>
              <a:gd name="connsiteY63" fmla="*/ 1206500 h 4241800"/>
              <a:gd name="connsiteX64" fmla="*/ 627011 w 4431119"/>
              <a:gd name="connsiteY64" fmla="*/ 1168400 h 4241800"/>
              <a:gd name="connsiteX65" fmla="*/ 1300111 w 4431119"/>
              <a:gd name="connsiteY65" fmla="*/ 1181100 h 4241800"/>
              <a:gd name="connsiteX66" fmla="*/ 1439811 w 4431119"/>
              <a:gd name="connsiteY66" fmla="*/ 1193800 h 4241800"/>
              <a:gd name="connsiteX67" fmla="*/ 1744611 w 4431119"/>
              <a:gd name="connsiteY67" fmla="*/ 1219200 h 4241800"/>
              <a:gd name="connsiteX68" fmla="*/ 1846211 w 4431119"/>
              <a:gd name="connsiteY68" fmla="*/ 1244600 h 4241800"/>
              <a:gd name="connsiteX69" fmla="*/ 1935111 w 4431119"/>
              <a:gd name="connsiteY69" fmla="*/ 1257300 h 4241800"/>
              <a:gd name="connsiteX70" fmla="*/ 2011311 w 4431119"/>
              <a:gd name="connsiteY70" fmla="*/ 1282700 h 4241800"/>
              <a:gd name="connsiteX71" fmla="*/ 2100211 w 4431119"/>
              <a:gd name="connsiteY71" fmla="*/ 1295400 h 4241800"/>
              <a:gd name="connsiteX72" fmla="*/ 2163711 w 4431119"/>
              <a:gd name="connsiteY72" fmla="*/ 1308100 h 4241800"/>
              <a:gd name="connsiteX73" fmla="*/ 2278011 w 4431119"/>
              <a:gd name="connsiteY73" fmla="*/ 1320800 h 4241800"/>
              <a:gd name="connsiteX74" fmla="*/ 2379611 w 4431119"/>
              <a:gd name="connsiteY74" fmla="*/ 1358900 h 4241800"/>
              <a:gd name="connsiteX75" fmla="*/ 2481211 w 4431119"/>
              <a:gd name="connsiteY75" fmla="*/ 1384300 h 4241800"/>
              <a:gd name="connsiteX76" fmla="*/ 2570111 w 4431119"/>
              <a:gd name="connsiteY76" fmla="*/ 1422400 h 4241800"/>
              <a:gd name="connsiteX77" fmla="*/ 2671711 w 4431119"/>
              <a:gd name="connsiteY77" fmla="*/ 1435100 h 4241800"/>
              <a:gd name="connsiteX78" fmla="*/ 2747911 w 4431119"/>
              <a:gd name="connsiteY78" fmla="*/ 1447800 h 4241800"/>
              <a:gd name="connsiteX79" fmla="*/ 2786011 w 4431119"/>
              <a:gd name="connsiteY79" fmla="*/ 1473200 h 4241800"/>
              <a:gd name="connsiteX80" fmla="*/ 2849511 w 4431119"/>
              <a:gd name="connsiteY80" fmla="*/ 1498600 h 4241800"/>
              <a:gd name="connsiteX81" fmla="*/ 2887611 w 4431119"/>
              <a:gd name="connsiteY81" fmla="*/ 1536700 h 4241800"/>
              <a:gd name="connsiteX82" fmla="*/ 2963811 w 4431119"/>
              <a:gd name="connsiteY82" fmla="*/ 1562100 h 4241800"/>
              <a:gd name="connsiteX83" fmla="*/ 3001911 w 4431119"/>
              <a:gd name="connsiteY83" fmla="*/ 1600200 h 4241800"/>
              <a:gd name="connsiteX84" fmla="*/ 3052711 w 4431119"/>
              <a:gd name="connsiteY84" fmla="*/ 1676400 h 4241800"/>
              <a:gd name="connsiteX85" fmla="*/ 3128911 w 4431119"/>
              <a:gd name="connsiteY85" fmla="*/ 1752600 h 4241800"/>
              <a:gd name="connsiteX86" fmla="*/ 3167011 w 4431119"/>
              <a:gd name="connsiteY86" fmla="*/ 1828800 h 4241800"/>
              <a:gd name="connsiteX87" fmla="*/ 3192411 w 4431119"/>
              <a:gd name="connsiteY87" fmla="*/ 1943100 h 4241800"/>
              <a:gd name="connsiteX88" fmla="*/ 3179711 w 4431119"/>
              <a:gd name="connsiteY88" fmla="*/ 2184400 h 4241800"/>
              <a:gd name="connsiteX89" fmla="*/ 3154311 w 4431119"/>
              <a:gd name="connsiteY89" fmla="*/ 2260600 h 4241800"/>
              <a:gd name="connsiteX90" fmla="*/ 3141611 w 4431119"/>
              <a:gd name="connsiteY90" fmla="*/ 2298700 h 4241800"/>
              <a:gd name="connsiteX91" fmla="*/ 3116211 w 4431119"/>
              <a:gd name="connsiteY91" fmla="*/ 2336800 h 4241800"/>
              <a:gd name="connsiteX92" fmla="*/ 3090811 w 4431119"/>
              <a:gd name="connsiteY92" fmla="*/ 2387600 h 4241800"/>
              <a:gd name="connsiteX93" fmla="*/ 3078111 w 4431119"/>
              <a:gd name="connsiteY93" fmla="*/ 2438400 h 4241800"/>
              <a:gd name="connsiteX94" fmla="*/ 3040011 w 4431119"/>
              <a:gd name="connsiteY94" fmla="*/ 2463800 h 4241800"/>
              <a:gd name="connsiteX95" fmla="*/ 3001911 w 4431119"/>
              <a:gd name="connsiteY95" fmla="*/ 2514600 h 4241800"/>
              <a:gd name="connsiteX96" fmla="*/ 2925711 w 4431119"/>
              <a:gd name="connsiteY96" fmla="*/ 2565400 h 4241800"/>
              <a:gd name="connsiteX97" fmla="*/ 2887611 w 4431119"/>
              <a:gd name="connsiteY97" fmla="*/ 2590800 h 4241800"/>
              <a:gd name="connsiteX98" fmla="*/ 2849511 w 4431119"/>
              <a:gd name="connsiteY98" fmla="*/ 2628900 h 4241800"/>
              <a:gd name="connsiteX99" fmla="*/ 2811411 w 4431119"/>
              <a:gd name="connsiteY99" fmla="*/ 2641600 h 4241800"/>
              <a:gd name="connsiteX100" fmla="*/ 2747911 w 4431119"/>
              <a:gd name="connsiteY100" fmla="*/ 2679700 h 4241800"/>
              <a:gd name="connsiteX101" fmla="*/ 2671711 w 4431119"/>
              <a:gd name="connsiteY101" fmla="*/ 2730500 h 4241800"/>
              <a:gd name="connsiteX102" fmla="*/ 2633611 w 4431119"/>
              <a:gd name="connsiteY102" fmla="*/ 2768600 h 4241800"/>
              <a:gd name="connsiteX103" fmla="*/ 2595511 w 4431119"/>
              <a:gd name="connsiteY103" fmla="*/ 2781300 h 4241800"/>
              <a:gd name="connsiteX104" fmla="*/ 2519311 w 4431119"/>
              <a:gd name="connsiteY104" fmla="*/ 2844800 h 4241800"/>
              <a:gd name="connsiteX105" fmla="*/ 2455811 w 4431119"/>
              <a:gd name="connsiteY105" fmla="*/ 2857500 h 4241800"/>
              <a:gd name="connsiteX106" fmla="*/ 2366911 w 4431119"/>
              <a:gd name="connsiteY106" fmla="*/ 2921000 h 4241800"/>
              <a:gd name="connsiteX107" fmla="*/ 2328811 w 4431119"/>
              <a:gd name="connsiteY107" fmla="*/ 2933700 h 4241800"/>
              <a:gd name="connsiteX108" fmla="*/ 2265311 w 4431119"/>
              <a:gd name="connsiteY108" fmla="*/ 2959100 h 4241800"/>
              <a:gd name="connsiteX109" fmla="*/ 2227211 w 4431119"/>
              <a:gd name="connsiteY109" fmla="*/ 2984500 h 4241800"/>
              <a:gd name="connsiteX110" fmla="*/ 2087511 w 4431119"/>
              <a:gd name="connsiteY110" fmla="*/ 3009900 h 4241800"/>
              <a:gd name="connsiteX111" fmla="*/ 1985911 w 4431119"/>
              <a:gd name="connsiteY111" fmla="*/ 3048000 h 4241800"/>
              <a:gd name="connsiteX112" fmla="*/ 1858911 w 4431119"/>
              <a:gd name="connsiteY112" fmla="*/ 3086100 h 4241800"/>
              <a:gd name="connsiteX113" fmla="*/ 1820811 w 4431119"/>
              <a:gd name="connsiteY113" fmla="*/ 3098800 h 4241800"/>
              <a:gd name="connsiteX114" fmla="*/ 1731911 w 4431119"/>
              <a:gd name="connsiteY114" fmla="*/ 3111500 h 4241800"/>
              <a:gd name="connsiteX115" fmla="*/ 1465211 w 4431119"/>
              <a:gd name="connsiteY115" fmla="*/ 3136900 h 4241800"/>
              <a:gd name="connsiteX116" fmla="*/ 1249311 w 4431119"/>
              <a:gd name="connsiteY116" fmla="*/ 3162300 h 4241800"/>
              <a:gd name="connsiteX117" fmla="*/ 1147711 w 4431119"/>
              <a:gd name="connsiteY117" fmla="*/ 3175000 h 4241800"/>
              <a:gd name="connsiteX118" fmla="*/ 1008011 w 4431119"/>
              <a:gd name="connsiteY118" fmla="*/ 3187700 h 4241800"/>
              <a:gd name="connsiteX119" fmla="*/ 893711 w 4431119"/>
              <a:gd name="connsiteY119" fmla="*/ 3213100 h 4241800"/>
              <a:gd name="connsiteX120" fmla="*/ 665111 w 4431119"/>
              <a:gd name="connsiteY120" fmla="*/ 3251200 h 4241800"/>
              <a:gd name="connsiteX121" fmla="*/ 461911 w 4431119"/>
              <a:gd name="connsiteY121" fmla="*/ 3276600 h 4241800"/>
              <a:gd name="connsiteX122" fmla="*/ 30111 w 4431119"/>
              <a:gd name="connsiteY12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4036961 w 4431119"/>
              <a:gd name="connsiteY51" fmla="*/ 1803400 h 4241800"/>
              <a:gd name="connsiteX52" fmla="*/ 4240161 w 4431119"/>
              <a:gd name="connsiteY52" fmla="*/ 1562100 h 4241800"/>
              <a:gd name="connsiteX53" fmla="*/ 4360811 w 4431119"/>
              <a:gd name="connsiteY53" fmla="*/ 1320800 h 4241800"/>
              <a:gd name="connsiteX54" fmla="*/ 4430661 w 4431119"/>
              <a:gd name="connsiteY54" fmla="*/ 1035050 h 4241800"/>
              <a:gd name="connsiteX55" fmla="*/ 4341761 w 4431119"/>
              <a:gd name="connsiteY55" fmla="*/ 590550 h 4241800"/>
              <a:gd name="connsiteX56" fmla="*/ 4119511 w 4431119"/>
              <a:gd name="connsiteY56" fmla="*/ 254000 h 4241800"/>
              <a:gd name="connsiteX57" fmla="*/ 3941711 w 4431119"/>
              <a:gd name="connsiteY57" fmla="*/ 0 h 4241800"/>
              <a:gd name="connsiteX58" fmla="*/ 17411 w 4431119"/>
              <a:gd name="connsiteY58" fmla="*/ 50800 h 4241800"/>
              <a:gd name="connsiteX59" fmla="*/ 42811 w 4431119"/>
              <a:gd name="connsiteY59" fmla="*/ 1244600 h 4241800"/>
              <a:gd name="connsiteX60" fmla="*/ 144411 w 4431119"/>
              <a:gd name="connsiteY60" fmla="*/ 1231900 h 4241800"/>
              <a:gd name="connsiteX61" fmla="*/ 195211 w 4431119"/>
              <a:gd name="connsiteY61" fmla="*/ 1219200 h 4241800"/>
              <a:gd name="connsiteX62" fmla="*/ 233311 w 4431119"/>
              <a:gd name="connsiteY62" fmla="*/ 1206500 h 4241800"/>
              <a:gd name="connsiteX63" fmla="*/ 627011 w 4431119"/>
              <a:gd name="connsiteY63" fmla="*/ 1168400 h 4241800"/>
              <a:gd name="connsiteX64" fmla="*/ 1300111 w 4431119"/>
              <a:gd name="connsiteY64" fmla="*/ 1181100 h 4241800"/>
              <a:gd name="connsiteX65" fmla="*/ 1439811 w 4431119"/>
              <a:gd name="connsiteY65" fmla="*/ 1193800 h 4241800"/>
              <a:gd name="connsiteX66" fmla="*/ 1744611 w 4431119"/>
              <a:gd name="connsiteY66" fmla="*/ 1219200 h 4241800"/>
              <a:gd name="connsiteX67" fmla="*/ 1846211 w 4431119"/>
              <a:gd name="connsiteY67" fmla="*/ 1244600 h 4241800"/>
              <a:gd name="connsiteX68" fmla="*/ 1935111 w 4431119"/>
              <a:gd name="connsiteY68" fmla="*/ 1257300 h 4241800"/>
              <a:gd name="connsiteX69" fmla="*/ 2011311 w 4431119"/>
              <a:gd name="connsiteY69" fmla="*/ 1282700 h 4241800"/>
              <a:gd name="connsiteX70" fmla="*/ 2100211 w 4431119"/>
              <a:gd name="connsiteY70" fmla="*/ 1295400 h 4241800"/>
              <a:gd name="connsiteX71" fmla="*/ 2163711 w 4431119"/>
              <a:gd name="connsiteY71" fmla="*/ 1308100 h 4241800"/>
              <a:gd name="connsiteX72" fmla="*/ 2278011 w 4431119"/>
              <a:gd name="connsiteY72" fmla="*/ 1320800 h 4241800"/>
              <a:gd name="connsiteX73" fmla="*/ 2379611 w 4431119"/>
              <a:gd name="connsiteY73" fmla="*/ 1358900 h 4241800"/>
              <a:gd name="connsiteX74" fmla="*/ 2481211 w 4431119"/>
              <a:gd name="connsiteY74" fmla="*/ 1384300 h 4241800"/>
              <a:gd name="connsiteX75" fmla="*/ 2570111 w 4431119"/>
              <a:gd name="connsiteY75" fmla="*/ 1422400 h 4241800"/>
              <a:gd name="connsiteX76" fmla="*/ 2671711 w 4431119"/>
              <a:gd name="connsiteY76" fmla="*/ 1435100 h 4241800"/>
              <a:gd name="connsiteX77" fmla="*/ 2747911 w 4431119"/>
              <a:gd name="connsiteY77" fmla="*/ 1447800 h 4241800"/>
              <a:gd name="connsiteX78" fmla="*/ 2786011 w 4431119"/>
              <a:gd name="connsiteY78" fmla="*/ 1473200 h 4241800"/>
              <a:gd name="connsiteX79" fmla="*/ 2849511 w 4431119"/>
              <a:gd name="connsiteY79" fmla="*/ 1498600 h 4241800"/>
              <a:gd name="connsiteX80" fmla="*/ 2887611 w 4431119"/>
              <a:gd name="connsiteY80" fmla="*/ 1536700 h 4241800"/>
              <a:gd name="connsiteX81" fmla="*/ 2963811 w 4431119"/>
              <a:gd name="connsiteY81" fmla="*/ 1562100 h 4241800"/>
              <a:gd name="connsiteX82" fmla="*/ 3001911 w 4431119"/>
              <a:gd name="connsiteY82" fmla="*/ 1600200 h 4241800"/>
              <a:gd name="connsiteX83" fmla="*/ 3052711 w 4431119"/>
              <a:gd name="connsiteY83" fmla="*/ 1676400 h 4241800"/>
              <a:gd name="connsiteX84" fmla="*/ 3128911 w 4431119"/>
              <a:gd name="connsiteY84" fmla="*/ 1752600 h 4241800"/>
              <a:gd name="connsiteX85" fmla="*/ 3167011 w 4431119"/>
              <a:gd name="connsiteY85" fmla="*/ 1828800 h 4241800"/>
              <a:gd name="connsiteX86" fmla="*/ 3192411 w 4431119"/>
              <a:gd name="connsiteY86" fmla="*/ 1943100 h 4241800"/>
              <a:gd name="connsiteX87" fmla="*/ 3179711 w 4431119"/>
              <a:gd name="connsiteY87" fmla="*/ 2184400 h 4241800"/>
              <a:gd name="connsiteX88" fmla="*/ 3154311 w 4431119"/>
              <a:gd name="connsiteY88" fmla="*/ 2260600 h 4241800"/>
              <a:gd name="connsiteX89" fmla="*/ 3141611 w 4431119"/>
              <a:gd name="connsiteY89" fmla="*/ 2298700 h 4241800"/>
              <a:gd name="connsiteX90" fmla="*/ 3116211 w 4431119"/>
              <a:gd name="connsiteY90" fmla="*/ 2336800 h 4241800"/>
              <a:gd name="connsiteX91" fmla="*/ 3090811 w 4431119"/>
              <a:gd name="connsiteY91" fmla="*/ 2387600 h 4241800"/>
              <a:gd name="connsiteX92" fmla="*/ 3078111 w 4431119"/>
              <a:gd name="connsiteY92" fmla="*/ 2438400 h 4241800"/>
              <a:gd name="connsiteX93" fmla="*/ 3040011 w 4431119"/>
              <a:gd name="connsiteY93" fmla="*/ 2463800 h 4241800"/>
              <a:gd name="connsiteX94" fmla="*/ 3001911 w 4431119"/>
              <a:gd name="connsiteY94" fmla="*/ 2514600 h 4241800"/>
              <a:gd name="connsiteX95" fmla="*/ 2925711 w 4431119"/>
              <a:gd name="connsiteY95" fmla="*/ 2565400 h 4241800"/>
              <a:gd name="connsiteX96" fmla="*/ 2887611 w 4431119"/>
              <a:gd name="connsiteY96" fmla="*/ 2590800 h 4241800"/>
              <a:gd name="connsiteX97" fmla="*/ 2849511 w 4431119"/>
              <a:gd name="connsiteY97" fmla="*/ 2628900 h 4241800"/>
              <a:gd name="connsiteX98" fmla="*/ 2811411 w 4431119"/>
              <a:gd name="connsiteY98" fmla="*/ 2641600 h 4241800"/>
              <a:gd name="connsiteX99" fmla="*/ 2747911 w 4431119"/>
              <a:gd name="connsiteY99" fmla="*/ 2679700 h 4241800"/>
              <a:gd name="connsiteX100" fmla="*/ 2671711 w 4431119"/>
              <a:gd name="connsiteY100" fmla="*/ 2730500 h 4241800"/>
              <a:gd name="connsiteX101" fmla="*/ 2633611 w 4431119"/>
              <a:gd name="connsiteY101" fmla="*/ 2768600 h 4241800"/>
              <a:gd name="connsiteX102" fmla="*/ 2595511 w 4431119"/>
              <a:gd name="connsiteY102" fmla="*/ 2781300 h 4241800"/>
              <a:gd name="connsiteX103" fmla="*/ 2519311 w 4431119"/>
              <a:gd name="connsiteY103" fmla="*/ 2844800 h 4241800"/>
              <a:gd name="connsiteX104" fmla="*/ 2455811 w 4431119"/>
              <a:gd name="connsiteY104" fmla="*/ 2857500 h 4241800"/>
              <a:gd name="connsiteX105" fmla="*/ 2366911 w 4431119"/>
              <a:gd name="connsiteY105" fmla="*/ 2921000 h 4241800"/>
              <a:gd name="connsiteX106" fmla="*/ 2328811 w 4431119"/>
              <a:gd name="connsiteY106" fmla="*/ 2933700 h 4241800"/>
              <a:gd name="connsiteX107" fmla="*/ 2265311 w 4431119"/>
              <a:gd name="connsiteY107" fmla="*/ 2959100 h 4241800"/>
              <a:gd name="connsiteX108" fmla="*/ 2227211 w 4431119"/>
              <a:gd name="connsiteY108" fmla="*/ 2984500 h 4241800"/>
              <a:gd name="connsiteX109" fmla="*/ 2087511 w 4431119"/>
              <a:gd name="connsiteY109" fmla="*/ 3009900 h 4241800"/>
              <a:gd name="connsiteX110" fmla="*/ 1985911 w 4431119"/>
              <a:gd name="connsiteY110" fmla="*/ 3048000 h 4241800"/>
              <a:gd name="connsiteX111" fmla="*/ 1858911 w 4431119"/>
              <a:gd name="connsiteY111" fmla="*/ 3086100 h 4241800"/>
              <a:gd name="connsiteX112" fmla="*/ 1820811 w 4431119"/>
              <a:gd name="connsiteY112" fmla="*/ 3098800 h 4241800"/>
              <a:gd name="connsiteX113" fmla="*/ 1731911 w 4431119"/>
              <a:gd name="connsiteY113" fmla="*/ 3111500 h 4241800"/>
              <a:gd name="connsiteX114" fmla="*/ 1465211 w 4431119"/>
              <a:gd name="connsiteY114" fmla="*/ 3136900 h 4241800"/>
              <a:gd name="connsiteX115" fmla="*/ 1249311 w 4431119"/>
              <a:gd name="connsiteY115" fmla="*/ 3162300 h 4241800"/>
              <a:gd name="connsiteX116" fmla="*/ 1147711 w 4431119"/>
              <a:gd name="connsiteY116" fmla="*/ 3175000 h 4241800"/>
              <a:gd name="connsiteX117" fmla="*/ 1008011 w 4431119"/>
              <a:gd name="connsiteY117" fmla="*/ 3187700 h 4241800"/>
              <a:gd name="connsiteX118" fmla="*/ 893711 w 4431119"/>
              <a:gd name="connsiteY118" fmla="*/ 3213100 h 4241800"/>
              <a:gd name="connsiteX119" fmla="*/ 665111 w 4431119"/>
              <a:gd name="connsiteY119" fmla="*/ 3251200 h 4241800"/>
              <a:gd name="connsiteX120" fmla="*/ 461911 w 4431119"/>
              <a:gd name="connsiteY120" fmla="*/ 3276600 h 4241800"/>
              <a:gd name="connsiteX121" fmla="*/ 30111 w 4431119"/>
              <a:gd name="connsiteY12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4036961 w 4431119"/>
              <a:gd name="connsiteY50" fmla="*/ 1803400 h 4241800"/>
              <a:gd name="connsiteX51" fmla="*/ 4240161 w 4431119"/>
              <a:gd name="connsiteY51" fmla="*/ 1562100 h 4241800"/>
              <a:gd name="connsiteX52" fmla="*/ 4360811 w 4431119"/>
              <a:gd name="connsiteY52" fmla="*/ 1320800 h 4241800"/>
              <a:gd name="connsiteX53" fmla="*/ 4430661 w 4431119"/>
              <a:gd name="connsiteY53" fmla="*/ 1035050 h 4241800"/>
              <a:gd name="connsiteX54" fmla="*/ 4341761 w 4431119"/>
              <a:gd name="connsiteY54" fmla="*/ 590550 h 4241800"/>
              <a:gd name="connsiteX55" fmla="*/ 4119511 w 4431119"/>
              <a:gd name="connsiteY55" fmla="*/ 254000 h 4241800"/>
              <a:gd name="connsiteX56" fmla="*/ 3941711 w 4431119"/>
              <a:gd name="connsiteY56" fmla="*/ 0 h 4241800"/>
              <a:gd name="connsiteX57" fmla="*/ 17411 w 4431119"/>
              <a:gd name="connsiteY57" fmla="*/ 50800 h 4241800"/>
              <a:gd name="connsiteX58" fmla="*/ 42811 w 4431119"/>
              <a:gd name="connsiteY58" fmla="*/ 1244600 h 4241800"/>
              <a:gd name="connsiteX59" fmla="*/ 144411 w 4431119"/>
              <a:gd name="connsiteY59" fmla="*/ 1231900 h 4241800"/>
              <a:gd name="connsiteX60" fmla="*/ 195211 w 4431119"/>
              <a:gd name="connsiteY60" fmla="*/ 1219200 h 4241800"/>
              <a:gd name="connsiteX61" fmla="*/ 233311 w 4431119"/>
              <a:gd name="connsiteY61" fmla="*/ 1206500 h 4241800"/>
              <a:gd name="connsiteX62" fmla="*/ 627011 w 4431119"/>
              <a:gd name="connsiteY62" fmla="*/ 1168400 h 4241800"/>
              <a:gd name="connsiteX63" fmla="*/ 1300111 w 4431119"/>
              <a:gd name="connsiteY63" fmla="*/ 1181100 h 4241800"/>
              <a:gd name="connsiteX64" fmla="*/ 1439811 w 4431119"/>
              <a:gd name="connsiteY64" fmla="*/ 1193800 h 4241800"/>
              <a:gd name="connsiteX65" fmla="*/ 1744611 w 4431119"/>
              <a:gd name="connsiteY65" fmla="*/ 1219200 h 4241800"/>
              <a:gd name="connsiteX66" fmla="*/ 1846211 w 4431119"/>
              <a:gd name="connsiteY66" fmla="*/ 1244600 h 4241800"/>
              <a:gd name="connsiteX67" fmla="*/ 1935111 w 4431119"/>
              <a:gd name="connsiteY67" fmla="*/ 1257300 h 4241800"/>
              <a:gd name="connsiteX68" fmla="*/ 2011311 w 4431119"/>
              <a:gd name="connsiteY68" fmla="*/ 1282700 h 4241800"/>
              <a:gd name="connsiteX69" fmla="*/ 2100211 w 4431119"/>
              <a:gd name="connsiteY69" fmla="*/ 1295400 h 4241800"/>
              <a:gd name="connsiteX70" fmla="*/ 2163711 w 4431119"/>
              <a:gd name="connsiteY70" fmla="*/ 1308100 h 4241800"/>
              <a:gd name="connsiteX71" fmla="*/ 2278011 w 4431119"/>
              <a:gd name="connsiteY71" fmla="*/ 1320800 h 4241800"/>
              <a:gd name="connsiteX72" fmla="*/ 2379611 w 4431119"/>
              <a:gd name="connsiteY72" fmla="*/ 1358900 h 4241800"/>
              <a:gd name="connsiteX73" fmla="*/ 2481211 w 4431119"/>
              <a:gd name="connsiteY73" fmla="*/ 1384300 h 4241800"/>
              <a:gd name="connsiteX74" fmla="*/ 2570111 w 4431119"/>
              <a:gd name="connsiteY74" fmla="*/ 1422400 h 4241800"/>
              <a:gd name="connsiteX75" fmla="*/ 2671711 w 4431119"/>
              <a:gd name="connsiteY75" fmla="*/ 1435100 h 4241800"/>
              <a:gd name="connsiteX76" fmla="*/ 2747911 w 4431119"/>
              <a:gd name="connsiteY76" fmla="*/ 1447800 h 4241800"/>
              <a:gd name="connsiteX77" fmla="*/ 2786011 w 4431119"/>
              <a:gd name="connsiteY77" fmla="*/ 1473200 h 4241800"/>
              <a:gd name="connsiteX78" fmla="*/ 2849511 w 4431119"/>
              <a:gd name="connsiteY78" fmla="*/ 1498600 h 4241800"/>
              <a:gd name="connsiteX79" fmla="*/ 2887611 w 4431119"/>
              <a:gd name="connsiteY79" fmla="*/ 1536700 h 4241800"/>
              <a:gd name="connsiteX80" fmla="*/ 2963811 w 4431119"/>
              <a:gd name="connsiteY80" fmla="*/ 1562100 h 4241800"/>
              <a:gd name="connsiteX81" fmla="*/ 3001911 w 4431119"/>
              <a:gd name="connsiteY81" fmla="*/ 1600200 h 4241800"/>
              <a:gd name="connsiteX82" fmla="*/ 3052711 w 4431119"/>
              <a:gd name="connsiteY82" fmla="*/ 1676400 h 4241800"/>
              <a:gd name="connsiteX83" fmla="*/ 3128911 w 4431119"/>
              <a:gd name="connsiteY83" fmla="*/ 1752600 h 4241800"/>
              <a:gd name="connsiteX84" fmla="*/ 3167011 w 4431119"/>
              <a:gd name="connsiteY84" fmla="*/ 1828800 h 4241800"/>
              <a:gd name="connsiteX85" fmla="*/ 3192411 w 4431119"/>
              <a:gd name="connsiteY85" fmla="*/ 1943100 h 4241800"/>
              <a:gd name="connsiteX86" fmla="*/ 3179711 w 4431119"/>
              <a:gd name="connsiteY86" fmla="*/ 2184400 h 4241800"/>
              <a:gd name="connsiteX87" fmla="*/ 3154311 w 4431119"/>
              <a:gd name="connsiteY87" fmla="*/ 2260600 h 4241800"/>
              <a:gd name="connsiteX88" fmla="*/ 3141611 w 4431119"/>
              <a:gd name="connsiteY88" fmla="*/ 2298700 h 4241800"/>
              <a:gd name="connsiteX89" fmla="*/ 3116211 w 4431119"/>
              <a:gd name="connsiteY89" fmla="*/ 2336800 h 4241800"/>
              <a:gd name="connsiteX90" fmla="*/ 3090811 w 4431119"/>
              <a:gd name="connsiteY90" fmla="*/ 2387600 h 4241800"/>
              <a:gd name="connsiteX91" fmla="*/ 3078111 w 4431119"/>
              <a:gd name="connsiteY91" fmla="*/ 2438400 h 4241800"/>
              <a:gd name="connsiteX92" fmla="*/ 3040011 w 4431119"/>
              <a:gd name="connsiteY92" fmla="*/ 2463800 h 4241800"/>
              <a:gd name="connsiteX93" fmla="*/ 3001911 w 4431119"/>
              <a:gd name="connsiteY93" fmla="*/ 2514600 h 4241800"/>
              <a:gd name="connsiteX94" fmla="*/ 2925711 w 4431119"/>
              <a:gd name="connsiteY94" fmla="*/ 2565400 h 4241800"/>
              <a:gd name="connsiteX95" fmla="*/ 2887611 w 4431119"/>
              <a:gd name="connsiteY95" fmla="*/ 2590800 h 4241800"/>
              <a:gd name="connsiteX96" fmla="*/ 2849511 w 4431119"/>
              <a:gd name="connsiteY96" fmla="*/ 2628900 h 4241800"/>
              <a:gd name="connsiteX97" fmla="*/ 2811411 w 4431119"/>
              <a:gd name="connsiteY97" fmla="*/ 2641600 h 4241800"/>
              <a:gd name="connsiteX98" fmla="*/ 2747911 w 4431119"/>
              <a:gd name="connsiteY98" fmla="*/ 2679700 h 4241800"/>
              <a:gd name="connsiteX99" fmla="*/ 2671711 w 4431119"/>
              <a:gd name="connsiteY99" fmla="*/ 2730500 h 4241800"/>
              <a:gd name="connsiteX100" fmla="*/ 2633611 w 4431119"/>
              <a:gd name="connsiteY100" fmla="*/ 2768600 h 4241800"/>
              <a:gd name="connsiteX101" fmla="*/ 2595511 w 4431119"/>
              <a:gd name="connsiteY101" fmla="*/ 2781300 h 4241800"/>
              <a:gd name="connsiteX102" fmla="*/ 2519311 w 4431119"/>
              <a:gd name="connsiteY102" fmla="*/ 2844800 h 4241800"/>
              <a:gd name="connsiteX103" fmla="*/ 2455811 w 4431119"/>
              <a:gd name="connsiteY103" fmla="*/ 2857500 h 4241800"/>
              <a:gd name="connsiteX104" fmla="*/ 2366911 w 4431119"/>
              <a:gd name="connsiteY104" fmla="*/ 2921000 h 4241800"/>
              <a:gd name="connsiteX105" fmla="*/ 2328811 w 4431119"/>
              <a:gd name="connsiteY105" fmla="*/ 2933700 h 4241800"/>
              <a:gd name="connsiteX106" fmla="*/ 2265311 w 4431119"/>
              <a:gd name="connsiteY106" fmla="*/ 2959100 h 4241800"/>
              <a:gd name="connsiteX107" fmla="*/ 2227211 w 4431119"/>
              <a:gd name="connsiteY107" fmla="*/ 2984500 h 4241800"/>
              <a:gd name="connsiteX108" fmla="*/ 2087511 w 4431119"/>
              <a:gd name="connsiteY108" fmla="*/ 3009900 h 4241800"/>
              <a:gd name="connsiteX109" fmla="*/ 1985911 w 4431119"/>
              <a:gd name="connsiteY109" fmla="*/ 3048000 h 4241800"/>
              <a:gd name="connsiteX110" fmla="*/ 1858911 w 4431119"/>
              <a:gd name="connsiteY110" fmla="*/ 3086100 h 4241800"/>
              <a:gd name="connsiteX111" fmla="*/ 1820811 w 4431119"/>
              <a:gd name="connsiteY111" fmla="*/ 3098800 h 4241800"/>
              <a:gd name="connsiteX112" fmla="*/ 1731911 w 4431119"/>
              <a:gd name="connsiteY112" fmla="*/ 3111500 h 4241800"/>
              <a:gd name="connsiteX113" fmla="*/ 1465211 w 4431119"/>
              <a:gd name="connsiteY113" fmla="*/ 3136900 h 4241800"/>
              <a:gd name="connsiteX114" fmla="*/ 1249311 w 4431119"/>
              <a:gd name="connsiteY114" fmla="*/ 3162300 h 4241800"/>
              <a:gd name="connsiteX115" fmla="*/ 1147711 w 4431119"/>
              <a:gd name="connsiteY115" fmla="*/ 3175000 h 4241800"/>
              <a:gd name="connsiteX116" fmla="*/ 1008011 w 4431119"/>
              <a:gd name="connsiteY116" fmla="*/ 3187700 h 4241800"/>
              <a:gd name="connsiteX117" fmla="*/ 893711 w 4431119"/>
              <a:gd name="connsiteY117" fmla="*/ 3213100 h 4241800"/>
              <a:gd name="connsiteX118" fmla="*/ 665111 w 4431119"/>
              <a:gd name="connsiteY118" fmla="*/ 3251200 h 4241800"/>
              <a:gd name="connsiteX119" fmla="*/ 461911 w 4431119"/>
              <a:gd name="connsiteY119" fmla="*/ 3276600 h 4241800"/>
              <a:gd name="connsiteX120" fmla="*/ 30111 w 4431119"/>
              <a:gd name="connsiteY12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4036961 w 4431119"/>
              <a:gd name="connsiteY49" fmla="*/ 1803400 h 4241800"/>
              <a:gd name="connsiteX50" fmla="*/ 4240161 w 4431119"/>
              <a:gd name="connsiteY50" fmla="*/ 1562100 h 4241800"/>
              <a:gd name="connsiteX51" fmla="*/ 4360811 w 4431119"/>
              <a:gd name="connsiteY51" fmla="*/ 1320800 h 4241800"/>
              <a:gd name="connsiteX52" fmla="*/ 4430661 w 4431119"/>
              <a:gd name="connsiteY52" fmla="*/ 1035050 h 4241800"/>
              <a:gd name="connsiteX53" fmla="*/ 4341761 w 4431119"/>
              <a:gd name="connsiteY53" fmla="*/ 590550 h 4241800"/>
              <a:gd name="connsiteX54" fmla="*/ 4119511 w 4431119"/>
              <a:gd name="connsiteY54" fmla="*/ 254000 h 4241800"/>
              <a:gd name="connsiteX55" fmla="*/ 3941711 w 4431119"/>
              <a:gd name="connsiteY55" fmla="*/ 0 h 4241800"/>
              <a:gd name="connsiteX56" fmla="*/ 17411 w 4431119"/>
              <a:gd name="connsiteY56" fmla="*/ 50800 h 4241800"/>
              <a:gd name="connsiteX57" fmla="*/ 42811 w 4431119"/>
              <a:gd name="connsiteY57" fmla="*/ 1244600 h 4241800"/>
              <a:gd name="connsiteX58" fmla="*/ 144411 w 4431119"/>
              <a:gd name="connsiteY58" fmla="*/ 1231900 h 4241800"/>
              <a:gd name="connsiteX59" fmla="*/ 195211 w 4431119"/>
              <a:gd name="connsiteY59" fmla="*/ 1219200 h 4241800"/>
              <a:gd name="connsiteX60" fmla="*/ 233311 w 4431119"/>
              <a:gd name="connsiteY60" fmla="*/ 1206500 h 4241800"/>
              <a:gd name="connsiteX61" fmla="*/ 627011 w 4431119"/>
              <a:gd name="connsiteY61" fmla="*/ 1168400 h 4241800"/>
              <a:gd name="connsiteX62" fmla="*/ 1300111 w 4431119"/>
              <a:gd name="connsiteY62" fmla="*/ 1181100 h 4241800"/>
              <a:gd name="connsiteX63" fmla="*/ 1439811 w 4431119"/>
              <a:gd name="connsiteY63" fmla="*/ 1193800 h 4241800"/>
              <a:gd name="connsiteX64" fmla="*/ 1744611 w 4431119"/>
              <a:gd name="connsiteY64" fmla="*/ 1219200 h 4241800"/>
              <a:gd name="connsiteX65" fmla="*/ 1846211 w 4431119"/>
              <a:gd name="connsiteY65" fmla="*/ 1244600 h 4241800"/>
              <a:gd name="connsiteX66" fmla="*/ 1935111 w 4431119"/>
              <a:gd name="connsiteY66" fmla="*/ 1257300 h 4241800"/>
              <a:gd name="connsiteX67" fmla="*/ 2011311 w 4431119"/>
              <a:gd name="connsiteY67" fmla="*/ 1282700 h 4241800"/>
              <a:gd name="connsiteX68" fmla="*/ 2100211 w 4431119"/>
              <a:gd name="connsiteY68" fmla="*/ 1295400 h 4241800"/>
              <a:gd name="connsiteX69" fmla="*/ 2163711 w 4431119"/>
              <a:gd name="connsiteY69" fmla="*/ 1308100 h 4241800"/>
              <a:gd name="connsiteX70" fmla="*/ 2278011 w 4431119"/>
              <a:gd name="connsiteY70" fmla="*/ 1320800 h 4241800"/>
              <a:gd name="connsiteX71" fmla="*/ 2379611 w 4431119"/>
              <a:gd name="connsiteY71" fmla="*/ 1358900 h 4241800"/>
              <a:gd name="connsiteX72" fmla="*/ 2481211 w 4431119"/>
              <a:gd name="connsiteY72" fmla="*/ 1384300 h 4241800"/>
              <a:gd name="connsiteX73" fmla="*/ 2570111 w 4431119"/>
              <a:gd name="connsiteY73" fmla="*/ 1422400 h 4241800"/>
              <a:gd name="connsiteX74" fmla="*/ 2671711 w 4431119"/>
              <a:gd name="connsiteY74" fmla="*/ 1435100 h 4241800"/>
              <a:gd name="connsiteX75" fmla="*/ 2747911 w 4431119"/>
              <a:gd name="connsiteY75" fmla="*/ 1447800 h 4241800"/>
              <a:gd name="connsiteX76" fmla="*/ 2786011 w 4431119"/>
              <a:gd name="connsiteY76" fmla="*/ 1473200 h 4241800"/>
              <a:gd name="connsiteX77" fmla="*/ 2849511 w 4431119"/>
              <a:gd name="connsiteY77" fmla="*/ 1498600 h 4241800"/>
              <a:gd name="connsiteX78" fmla="*/ 2887611 w 4431119"/>
              <a:gd name="connsiteY78" fmla="*/ 1536700 h 4241800"/>
              <a:gd name="connsiteX79" fmla="*/ 2963811 w 4431119"/>
              <a:gd name="connsiteY79" fmla="*/ 1562100 h 4241800"/>
              <a:gd name="connsiteX80" fmla="*/ 3001911 w 4431119"/>
              <a:gd name="connsiteY80" fmla="*/ 1600200 h 4241800"/>
              <a:gd name="connsiteX81" fmla="*/ 3052711 w 4431119"/>
              <a:gd name="connsiteY81" fmla="*/ 1676400 h 4241800"/>
              <a:gd name="connsiteX82" fmla="*/ 3128911 w 4431119"/>
              <a:gd name="connsiteY82" fmla="*/ 1752600 h 4241800"/>
              <a:gd name="connsiteX83" fmla="*/ 3167011 w 4431119"/>
              <a:gd name="connsiteY83" fmla="*/ 1828800 h 4241800"/>
              <a:gd name="connsiteX84" fmla="*/ 3192411 w 4431119"/>
              <a:gd name="connsiteY84" fmla="*/ 1943100 h 4241800"/>
              <a:gd name="connsiteX85" fmla="*/ 3179711 w 4431119"/>
              <a:gd name="connsiteY85" fmla="*/ 2184400 h 4241800"/>
              <a:gd name="connsiteX86" fmla="*/ 3154311 w 4431119"/>
              <a:gd name="connsiteY86" fmla="*/ 2260600 h 4241800"/>
              <a:gd name="connsiteX87" fmla="*/ 3141611 w 4431119"/>
              <a:gd name="connsiteY87" fmla="*/ 2298700 h 4241800"/>
              <a:gd name="connsiteX88" fmla="*/ 3116211 w 4431119"/>
              <a:gd name="connsiteY88" fmla="*/ 2336800 h 4241800"/>
              <a:gd name="connsiteX89" fmla="*/ 3090811 w 4431119"/>
              <a:gd name="connsiteY89" fmla="*/ 2387600 h 4241800"/>
              <a:gd name="connsiteX90" fmla="*/ 3078111 w 4431119"/>
              <a:gd name="connsiteY90" fmla="*/ 2438400 h 4241800"/>
              <a:gd name="connsiteX91" fmla="*/ 3040011 w 4431119"/>
              <a:gd name="connsiteY91" fmla="*/ 2463800 h 4241800"/>
              <a:gd name="connsiteX92" fmla="*/ 3001911 w 4431119"/>
              <a:gd name="connsiteY92" fmla="*/ 2514600 h 4241800"/>
              <a:gd name="connsiteX93" fmla="*/ 2925711 w 4431119"/>
              <a:gd name="connsiteY93" fmla="*/ 2565400 h 4241800"/>
              <a:gd name="connsiteX94" fmla="*/ 2887611 w 4431119"/>
              <a:gd name="connsiteY94" fmla="*/ 2590800 h 4241800"/>
              <a:gd name="connsiteX95" fmla="*/ 2849511 w 4431119"/>
              <a:gd name="connsiteY95" fmla="*/ 2628900 h 4241800"/>
              <a:gd name="connsiteX96" fmla="*/ 2811411 w 4431119"/>
              <a:gd name="connsiteY96" fmla="*/ 2641600 h 4241800"/>
              <a:gd name="connsiteX97" fmla="*/ 2747911 w 4431119"/>
              <a:gd name="connsiteY97" fmla="*/ 2679700 h 4241800"/>
              <a:gd name="connsiteX98" fmla="*/ 2671711 w 4431119"/>
              <a:gd name="connsiteY98" fmla="*/ 2730500 h 4241800"/>
              <a:gd name="connsiteX99" fmla="*/ 2633611 w 4431119"/>
              <a:gd name="connsiteY99" fmla="*/ 2768600 h 4241800"/>
              <a:gd name="connsiteX100" fmla="*/ 2595511 w 4431119"/>
              <a:gd name="connsiteY100" fmla="*/ 2781300 h 4241800"/>
              <a:gd name="connsiteX101" fmla="*/ 2519311 w 4431119"/>
              <a:gd name="connsiteY101" fmla="*/ 2844800 h 4241800"/>
              <a:gd name="connsiteX102" fmla="*/ 2455811 w 4431119"/>
              <a:gd name="connsiteY102" fmla="*/ 2857500 h 4241800"/>
              <a:gd name="connsiteX103" fmla="*/ 2366911 w 4431119"/>
              <a:gd name="connsiteY103" fmla="*/ 2921000 h 4241800"/>
              <a:gd name="connsiteX104" fmla="*/ 2328811 w 4431119"/>
              <a:gd name="connsiteY104" fmla="*/ 2933700 h 4241800"/>
              <a:gd name="connsiteX105" fmla="*/ 2265311 w 4431119"/>
              <a:gd name="connsiteY105" fmla="*/ 2959100 h 4241800"/>
              <a:gd name="connsiteX106" fmla="*/ 2227211 w 4431119"/>
              <a:gd name="connsiteY106" fmla="*/ 2984500 h 4241800"/>
              <a:gd name="connsiteX107" fmla="*/ 2087511 w 4431119"/>
              <a:gd name="connsiteY107" fmla="*/ 3009900 h 4241800"/>
              <a:gd name="connsiteX108" fmla="*/ 1985911 w 4431119"/>
              <a:gd name="connsiteY108" fmla="*/ 3048000 h 4241800"/>
              <a:gd name="connsiteX109" fmla="*/ 1858911 w 4431119"/>
              <a:gd name="connsiteY109" fmla="*/ 3086100 h 4241800"/>
              <a:gd name="connsiteX110" fmla="*/ 1820811 w 4431119"/>
              <a:gd name="connsiteY110" fmla="*/ 3098800 h 4241800"/>
              <a:gd name="connsiteX111" fmla="*/ 1731911 w 4431119"/>
              <a:gd name="connsiteY111" fmla="*/ 3111500 h 4241800"/>
              <a:gd name="connsiteX112" fmla="*/ 1465211 w 4431119"/>
              <a:gd name="connsiteY112" fmla="*/ 3136900 h 4241800"/>
              <a:gd name="connsiteX113" fmla="*/ 1249311 w 4431119"/>
              <a:gd name="connsiteY113" fmla="*/ 3162300 h 4241800"/>
              <a:gd name="connsiteX114" fmla="*/ 1147711 w 4431119"/>
              <a:gd name="connsiteY114" fmla="*/ 3175000 h 4241800"/>
              <a:gd name="connsiteX115" fmla="*/ 1008011 w 4431119"/>
              <a:gd name="connsiteY115" fmla="*/ 3187700 h 4241800"/>
              <a:gd name="connsiteX116" fmla="*/ 893711 w 4431119"/>
              <a:gd name="connsiteY116" fmla="*/ 3213100 h 4241800"/>
              <a:gd name="connsiteX117" fmla="*/ 665111 w 4431119"/>
              <a:gd name="connsiteY117" fmla="*/ 3251200 h 4241800"/>
              <a:gd name="connsiteX118" fmla="*/ 461911 w 4431119"/>
              <a:gd name="connsiteY118" fmla="*/ 3276600 h 4241800"/>
              <a:gd name="connsiteX119" fmla="*/ 30111 w 4431119"/>
              <a:gd name="connsiteY11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4036961 w 4431119"/>
              <a:gd name="connsiteY48" fmla="*/ 1803400 h 4241800"/>
              <a:gd name="connsiteX49" fmla="*/ 4240161 w 4431119"/>
              <a:gd name="connsiteY49" fmla="*/ 1562100 h 4241800"/>
              <a:gd name="connsiteX50" fmla="*/ 4360811 w 4431119"/>
              <a:gd name="connsiteY50" fmla="*/ 1320800 h 4241800"/>
              <a:gd name="connsiteX51" fmla="*/ 4430661 w 4431119"/>
              <a:gd name="connsiteY51" fmla="*/ 1035050 h 4241800"/>
              <a:gd name="connsiteX52" fmla="*/ 4341761 w 4431119"/>
              <a:gd name="connsiteY52" fmla="*/ 590550 h 4241800"/>
              <a:gd name="connsiteX53" fmla="*/ 4119511 w 4431119"/>
              <a:gd name="connsiteY53" fmla="*/ 254000 h 4241800"/>
              <a:gd name="connsiteX54" fmla="*/ 3941711 w 4431119"/>
              <a:gd name="connsiteY54" fmla="*/ 0 h 4241800"/>
              <a:gd name="connsiteX55" fmla="*/ 17411 w 4431119"/>
              <a:gd name="connsiteY55" fmla="*/ 50800 h 4241800"/>
              <a:gd name="connsiteX56" fmla="*/ 42811 w 4431119"/>
              <a:gd name="connsiteY56" fmla="*/ 1244600 h 4241800"/>
              <a:gd name="connsiteX57" fmla="*/ 144411 w 4431119"/>
              <a:gd name="connsiteY57" fmla="*/ 1231900 h 4241800"/>
              <a:gd name="connsiteX58" fmla="*/ 195211 w 4431119"/>
              <a:gd name="connsiteY58" fmla="*/ 1219200 h 4241800"/>
              <a:gd name="connsiteX59" fmla="*/ 233311 w 4431119"/>
              <a:gd name="connsiteY59" fmla="*/ 1206500 h 4241800"/>
              <a:gd name="connsiteX60" fmla="*/ 627011 w 4431119"/>
              <a:gd name="connsiteY60" fmla="*/ 1168400 h 4241800"/>
              <a:gd name="connsiteX61" fmla="*/ 1300111 w 4431119"/>
              <a:gd name="connsiteY61" fmla="*/ 1181100 h 4241800"/>
              <a:gd name="connsiteX62" fmla="*/ 1439811 w 4431119"/>
              <a:gd name="connsiteY62" fmla="*/ 1193800 h 4241800"/>
              <a:gd name="connsiteX63" fmla="*/ 1744611 w 4431119"/>
              <a:gd name="connsiteY63" fmla="*/ 1219200 h 4241800"/>
              <a:gd name="connsiteX64" fmla="*/ 1846211 w 4431119"/>
              <a:gd name="connsiteY64" fmla="*/ 1244600 h 4241800"/>
              <a:gd name="connsiteX65" fmla="*/ 1935111 w 4431119"/>
              <a:gd name="connsiteY65" fmla="*/ 1257300 h 4241800"/>
              <a:gd name="connsiteX66" fmla="*/ 2011311 w 4431119"/>
              <a:gd name="connsiteY66" fmla="*/ 1282700 h 4241800"/>
              <a:gd name="connsiteX67" fmla="*/ 2100211 w 4431119"/>
              <a:gd name="connsiteY67" fmla="*/ 1295400 h 4241800"/>
              <a:gd name="connsiteX68" fmla="*/ 2163711 w 4431119"/>
              <a:gd name="connsiteY68" fmla="*/ 1308100 h 4241800"/>
              <a:gd name="connsiteX69" fmla="*/ 2278011 w 4431119"/>
              <a:gd name="connsiteY69" fmla="*/ 1320800 h 4241800"/>
              <a:gd name="connsiteX70" fmla="*/ 2379611 w 4431119"/>
              <a:gd name="connsiteY70" fmla="*/ 1358900 h 4241800"/>
              <a:gd name="connsiteX71" fmla="*/ 2481211 w 4431119"/>
              <a:gd name="connsiteY71" fmla="*/ 1384300 h 4241800"/>
              <a:gd name="connsiteX72" fmla="*/ 2570111 w 4431119"/>
              <a:gd name="connsiteY72" fmla="*/ 1422400 h 4241800"/>
              <a:gd name="connsiteX73" fmla="*/ 2671711 w 4431119"/>
              <a:gd name="connsiteY73" fmla="*/ 1435100 h 4241800"/>
              <a:gd name="connsiteX74" fmla="*/ 2747911 w 4431119"/>
              <a:gd name="connsiteY74" fmla="*/ 1447800 h 4241800"/>
              <a:gd name="connsiteX75" fmla="*/ 2786011 w 4431119"/>
              <a:gd name="connsiteY75" fmla="*/ 1473200 h 4241800"/>
              <a:gd name="connsiteX76" fmla="*/ 2849511 w 4431119"/>
              <a:gd name="connsiteY76" fmla="*/ 1498600 h 4241800"/>
              <a:gd name="connsiteX77" fmla="*/ 2887611 w 4431119"/>
              <a:gd name="connsiteY77" fmla="*/ 1536700 h 4241800"/>
              <a:gd name="connsiteX78" fmla="*/ 2963811 w 4431119"/>
              <a:gd name="connsiteY78" fmla="*/ 1562100 h 4241800"/>
              <a:gd name="connsiteX79" fmla="*/ 3001911 w 4431119"/>
              <a:gd name="connsiteY79" fmla="*/ 1600200 h 4241800"/>
              <a:gd name="connsiteX80" fmla="*/ 3052711 w 4431119"/>
              <a:gd name="connsiteY80" fmla="*/ 1676400 h 4241800"/>
              <a:gd name="connsiteX81" fmla="*/ 3128911 w 4431119"/>
              <a:gd name="connsiteY81" fmla="*/ 1752600 h 4241800"/>
              <a:gd name="connsiteX82" fmla="*/ 3167011 w 4431119"/>
              <a:gd name="connsiteY82" fmla="*/ 1828800 h 4241800"/>
              <a:gd name="connsiteX83" fmla="*/ 3192411 w 4431119"/>
              <a:gd name="connsiteY83" fmla="*/ 1943100 h 4241800"/>
              <a:gd name="connsiteX84" fmla="*/ 3179711 w 4431119"/>
              <a:gd name="connsiteY84" fmla="*/ 2184400 h 4241800"/>
              <a:gd name="connsiteX85" fmla="*/ 3154311 w 4431119"/>
              <a:gd name="connsiteY85" fmla="*/ 2260600 h 4241800"/>
              <a:gd name="connsiteX86" fmla="*/ 3141611 w 4431119"/>
              <a:gd name="connsiteY86" fmla="*/ 2298700 h 4241800"/>
              <a:gd name="connsiteX87" fmla="*/ 3116211 w 4431119"/>
              <a:gd name="connsiteY87" fmla="*/ 2336800 h 4241800"/>
              <a:gd name="connsiteX88" fmla="*/ 3090811 w 4431119"/>
              <a:gd name="connsiteY88" fmla="*/ 2387600 h 4241800"/>
              <a:gd name="connsiteX89" fmla="*/ 3078111 w 4431119"/>
              <a:gd name="connsiteY89" fmla="*/ 2438400 h 4241800"/>
              <a:gd name="connsiteX90" fmla="*/ 3040011 w 4431119"/>
              <a:gd name="connsiteY90" fmla="*/ 2463800 h 4241800"/>
              <a:gd name="connsiteX91" fmla="*/ 3001911 w 4431119"/>
              <a:gd name="connsiteY91" fmla="*/ 2514600 h 4241800"/>
              <a:gd name="connsiteX92" fmla="*/ 2925711 w 4431119"/>
              <a:gd name="connsiteY92" fmla="*/ 2565400 h 4241800"/>
              <a:gd name="connsiteX93" fmla="*/ 2887611 w 4431119"/>
              <a:gd name="connsiteY93" fmla="*/ 2590800 h 4241800"/>
              <a:gd name="connsiteX94" fmla="*/ 2849511 w 4431119"/>
              <a:gd name="connsiteY94" fmla="*/ 2628900 h 4241800"/>
              <a:gd name="connsiteX95" fmla="*/ 2811411 w 4431119"/>
              <a:gd name="connsiteY95" fmla="*/ 2641600 h 4241800"/>
              <a:gd name="connsiteX96" fmla="*/ 2747911 w 4431119"/>
              <a:gd name="connsiteY96" fmla="*/ 2679700 h 4241800"/>
              <a:gd name="connsiteX97" fmla="*/ 2671711 w 4431119"/>
              <a:gd name="connsiteY97" fmla="*/ 2730500 h 4241800"/>
              <a:gd name="connsiteX98" fmla="*/ 2633611 w 4431119"/>
              <a:gd name="connsiteY98" fmla="*/ 2768600 h 4241800"/>
              <a:gd name="connsiteX99" fmla="*/ 2595511 w 4431119"/>
              <a:gd name="connsiteY99" fmla="*/ 2781300 h 4241800"/>
              <a:gd name="connsiteX100" fmla="*/ 2519311 w 4431119"/>
              <a:gd name="connsiteY100" fmla="*/ 2844800 h 4241800"/>
              <a:gd name="connsiteX101" fmla="*/ 2455811 w 4431119"/>
              <a:gd name="connsiteY101" fmla="*/ 2857500 h 4241800"/>
              <a:gd name="connsiteX102" fmla="*/ 2366911 w 4431119"/>
              <a:gd name="connsiteY102" fmla="*/ 2921000 h 4241800"/>
              <a:gd name="connsiteX103" fmla="*/ 2328811 w 4431119"/>
              <a:gd name="connsiteY103" fmla="*/ 2933700 h 4241800"/>
              <a:gd name="connsiteX104" fmla="*/ 2265311 w 4431119"/>
              <a:gd name="connsiteY104" fmla="*/ 2959100 h 4241800"/>
              <a:gd name="connsiteX105" fmla="*/ 2227211 w 4431119"/>
              <a:gd name="connsiteY105" fmla="*/ 2984500 h 4241800"/>
              <a:gd name="connsiteX106" fmla="*/ 2087511 w 4431119"/>
              <a:gd name="connsiteY106" fmla="*/ 3009900 h 4241800"/>
              <a:gd name="connsiteX107" fmla="*/ 1985911 w 4431119"/>
              <a:gd name="connsiteY107" fmla="*/ 3048000 h 4241800"/>
              <a:gd name="connsiteX108" fmla="*/ 1858911 w 4431119"/>
              <a:gd name="connsiteY108" fmla="*/ 3086100 h 4241800"/>
              <a:gd name="connsiteX109" fmla="*/ 1820811 w 4431119"/>
              <a:gd name="connsiteY109" fmla="*/ 3098800 h 4241800"/>
              <a:gd name="connsiteX110" fmla="*/ 1731911 w 4431119"/>
              <a:gd name="connsiteY110" fmla="*/ 3111500 h 4241800"/>
              <a:gd name="connsiteX111" fmla="*/ 1465211 w 4431119"/>
              <a:gd name="connsiteY111" fmla="*/ 3136900 h 4241800"/>
              <a:gd name="connsiteX112" fmla="*/ 1249311 w 4431119"/>
              <a:gd name="connsiteY112" fmla="*/ 3162300 h 4241800"/>
              <a:gd name="connsiteX113" fmla="*/ 1147711 w 4431119"/>
              <a:gd name="connsiteY113" fmla="*/ 3175000 h 4241800"/>
              <a:gd name="connsiteX114" fmla="*/ 1008011 w 4431119"/>
              <a:gd name="connsiteY114" fmla="*/ 3187700 h 4241800"/>
              <a:gd name="connsiteX115" fmla="*/ 893711 w 4431119"/>
              <a:gd name="connsiteY115" fmla="*/ 3213100 h 4241800"/>
              <a:gd name="connsiteX116" fmla="*/ 665111 w 4431119"/>
              <a:gd name="connsiteY116" fmla="*/ 3251200 h 4241800"/>
              <a:gd name="connsiteX117" fmla="*/ 461911 w 4431119"/>
              <a:gd name="connsiteY117" fmla="*/ 3276600 h 4241800"/>
              <a:gd name="connsiteX118" fmla="*/ 30111 w 4431119"/>
              <a:gd name="connsiteY11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195211 w 4431119"/>
              <a:gd name="connsiteY57" fmla="*/ 1219200 h 4241800"/>
              <a:gd name="connsiteX58" fmla="*/ 233311 w 4431119"/>
              <a:gd name="connsiteY58" fmla="*/ 1206500 h 4241800"/>
              <a:gd name="connsiteX59" fmla="*/ 627011 w 4431119"/>
              <a:gd name="connsiteY59" fmla="*/ 1168400 h 4241800"/>
              <a:gd name="connsiteX60" fmla="*/ 1300111 w 4431119"/>
              <a:gd name="connsiteY60" fmla="*/ 1181100 h 4241800"/>
              <a:gd name="connsiteX61" fmla="*/ 1439811 w 4431119"/>
              <a:gd name="connsiteY61" fmla="*/ 1193800 h 4241800"/>
              <a:gd name="connsiteX62" fmla="*/ 1744611 w 4431119"/>
              <a:gd name="connsiteY62" fmla="*/ 1219200 h 4241800"/>
              <a:gd name="connsiteX63" fmla="*/ 1846211 w 4431119"/>
              <a:gd name="connsiteY63" fmla="*/ 1244600 h 4241800"/>
              <a:gd name="connsiteX64" fmla="*/ 1935111 w 4431119"/>
              <a:gd name="connsiteY64" fmla="*/ 1257300 h 4241800"/>
              <a:gd name="connsiteX65" fmla="*/ 2011311 w 4431119"/>
              <a:gd name="connsiteY65" fmla="*/ 1282700 h 4241800"/>
              <a:gd name="connsiteX66" fmla="*/ 2100211 w 4431119"/>
              <a:gd name="connsiteY66" fmla="*/ 1295400 h 4241800"/>
              <a:gd name="connsiteX67" fmla="*/ 2163711 w 4431119"/>
              <a:gd name="connsiteY67" fmla="*/ 1308100 h 4241800"/>
              <a:gd name="connsiteX68" fmla="*/ 2278011 w 4431119"/>
              <a:gd name="connsiteY68" fmla="*/ 1320800 h 4241800"/>
              <a:gd name="connsiteX69" fmla="*/ 2379611 w 4431119"/>
              <a:gd name="connsiteY69" fmla="*/ 1358900 h 4241800"/>
              <a:gd name="connsiteX70" fmla="*/ 2481211 w 4431119"/>
              <a:gd name="connsiteY70" fmla="*/ 1384300 h 4241800"/>
              <a:gd name="connsiteX71" fmla="*/ 2570111 w 4431119"/>
              <a:gd name="connsiteY71" fmla="*/ 1422400 h 4241800"/>
              <a:gd name="connsiteX72" fmla="*/ 2671711 w 4431119"/>
              <a:gd name="connsiteY72" fmla="*/ 1435100 h 4241800"/>
              <a:gd name="connsiteX73" fmla="*/ 2747911 w 4431119"/>
              <a:gd name="connsiteY73" fmla="*/ 1447800 h 4241800"/>
              <a:gd name="connsiteX74" fmla="*/ 2786011 w 4431119"/>
              <a:gd name="connsiteY74" fmla="*/ 1473200 h 4241800"/>
              <a:gd name="connsiteX75" fmla="*/ 2849511 w 4431119"/>
              <a:gd name="connsiteY75" fmla="*/ 1498600 h 4241800"/>
              <a:gd name="connsiteX76" fmla="*/ 2887611 w 4431119"/>
              <a:gd name="connsiteY76" fmla="*/ 1536700 h 4241800"/>
              <a:gd name="connsiteX77" fmla="*/ 2963811 w 4431119"/>
              <a:gd name="connsiteY77" fmla="*/ 1562100 h 4241800"/>
              <a:gd name="connsiteX78" fmla="*/ 3001911 w 4431119"/>
              <a:gd name="connsiteY78" fmla="*/ 1600200 h 4241800"/>
              <a:gd name="connsiteX79" fmla="*/ 3052711 w 4431119"/>
              <a:gd name="connsiteY79" fmla="*/ 1676400 h 4241800"/>
              <a:gd name="connsiteX80" fmla="*/ 3128911 w 4431119"/>
              <a:gd name="connsiteY80" fmla="*/ 1752600 h 4241800"/>
              <a:gd name="connsiteX81" fmla="*/ 3167011 w 4431119"/>
              <a:gd name="connsiteY81" fmla="*/ 1828800 h 4241800"/>
              <a:gd name="connsiteX82" fmla="*/ 3192411 w 4431119"/>
              <a:gd name="connsiteY82" fmla="*/ 1943100 h 4241800"/>
              <a:gd name="connsiteX83" fmla="*/ 3179711 w 4431119"/>
              <a:gd name="connsiteY83" fmla="*/ 2184400 h 4241800"/>
              <a:gd name="connsiteX84" fmla="*/ 3154311 w 4431119"/>
              <a:gd name="connsiteY84" fmla="*/ 2260600 h 4241800"/>
              <a:gd name="connsiteX85" fmla="*/ 3141611 w 4431119"/>
              <a:gd name="connsiteY85" fmla="*/ 2298700 h 4241800"/>
              <a:gd name="connsiteX86" fmla="*/ 3116211 w 4431119"/>
              <a:gd name="connsiteY86" fmla="*/ 2336800 h 4241800"/>
              <a:gd name="connsiteX87" fmla="*/ 3090811 w 4431119"/>
              <a:gd name="connsiteY87" fmla="*/ 2387600 h 4241800"/>
              <a:gd name="connsiteX88" fmla="*/ 3078111 w 4431119"/>
              <a:gd name="connsiteY88" fmla="*/ 2438400 h 4241800"/>
              <a:gd name="connsiteX89" fmla="*/ 3040011 w 4431119"/>
              <a:gd name="connsiteY89" fmla="*/ 2463800 h 4241800"/>
              <a:gd name="connsiteX90" fmla="*/ 3001911 w 4431119"/>
              <a:gd name="connsiteY90" fmla="*/ 2514600 h 4241800"/>
              <a:gd name="connsiteX91" fmla="*/ 2925711 w 4431119"/>
              <a:gd name="connsiteY91" fmla="*/ 2565400 h 4241800"/>
              <a:gd name="connsiteX92" fmla="*/ 2887611 w 4431119"/>
              <a:gd name="connsiteY92" fmla="*/ 2590800 h 4241800"/>
              <a:gd name="connsiteX93" fmla="*/ 2849511 w 4431119"/>
              <a:gd name="connsiteY93" fmla="*/ 2628900 h 4241800"/>
              <a:gd name="connsiteX94" fmla="*/ 2811411 w 4431119"/>
              <a:gd name="connsiteY94" fmla="*/ 2641600 h 4241800"/>
              <a:gd name="connsiteX95" fmla="*/ 2747911 w 4431119"/>
              <a:gd name="connsiteY95" fmla="*/ 2679700 h 4241800"/>
              <a:gd name="connsiteX96" fmla="*/ 2671711 w 4431119"/>
              <a:gd name="connsiteY96" fmla="*/ 2730500 h 4241800"/>
              <a:gd name="connsiteX97" fmla="*/ 2633611 w 4431119"/>
              <a:gd name="connsiteY97" fmla="*/ 2768600 h 4241800"/>
              <a:gd name="connsiteX98" fmla="*/ 2595511 w 4431119"/>
              <a:gd name="connsiteY98" fmla="*/ 2781300 h 4241800"/>
              <a:gd name="connsiteX99" fmla="*/ 2519311 w 4431119"/>
              <a:gd name="connsiteY99" fmla="*/ 2844800 h 4241800"/>
              <a:gd name="connsiteX100" fmla="*/ 2455811 w 4431119"/>
              <a:gd name="connsiteY100" fmla="*/ 2857500 h 4241800"/>
              <a:gd name="connsiteX101" fmla="*/ 2366911 w 4431119"/>
              <a:gd name="connsiteY101" fmla="*/ 2921000 h 4241800"/>
              <a:gd name="connsiteX102" fmla="*/ 2328811 w 4431119"/>
              <a:gd name="connsiteY102" fmla="*/ 2933700 h 4241800"/>
              <a:gd name="connsiteX103" fmla="*/ 2265311 w 4431119"/>
              <a:gd name="connsiteY103" fmla="*/ 2959100 h 4241800"/>
              <a:gd name="connsiteX104" fmla="*/ 2227211 w 4431119"/>
              <a:gd name="connsiteY104" fmla="*/ 2984500 h 4241800"/>
              <a:gd name="connsiteX105" fmla="*/ 2087511 w 4431119"/>
              <a:gd name="connsiteY105" fmla="*/ 3009900 h 4241800"/>
              <a:gd name="connsiteX106" fmla="*/ 1985911 w 4431119"/>
              <a:gd name="connsiteY106" fmla="*/ 3048000 h 4241800"/>
              <a:gd name="connsiteX107" fmla="*/ 1858911 w 4431119"/>
              <a:gd name="connsiteY107" fmla="*/ 3086100 h 4241800"/>
              <a:gd name="connsiteX108" fmla="*/ 1820811 w 4431119"/>
              <a:gd name="connsiteY108" fmla="*/ 3098800 h 4241800"/>
              <a:gd name="connsiteX109" fmla="*/ 1731911 w 4431119"/>
              <a:gd name="connsiteY109" fmla="*/ 3111500 h 4241800"/>
              <a:gd name="connsiteX110" fmla="*/ 1465211 w 4431119"/>
              <a:gd name="connsiteY110" fmla="*/ 3136900 h 4241800"/>
              <a:gd name="connsiteX111" fmla="*/ 1249311 w 4431119"/>
              <a:gd name="connsiteY111" fmla="*/ 3162300 h 4241800"/>
              <a:gd name="connsiteX112" fmla="*/ 1147711 w 4431119"/>
              <a:gd name="connsiteY112" fmla="*/ 3175000 h 4241800"/>
              <a:gd name="connsiteX113" fmla="*/ 1008011 w 4431119"/>
              <a:gd name="connsiteY113" fmla="*/ 3187700 h 4241800"/>
              <a:gd name="connsiteX114" fmla="*/ 893711 w 4431119"/>
              <a:gd name="connsiteY114" fmla="*/ 3213100 h 4241800"/>
              <a:gd name="connsiteX115" fmla="*/ 665111 w 4431119"/>
              <a:gd name="connsiteY115" fmla="*/ 3251200 h 4241800"/>
              <a:gd name="connsiteX116" fmla="*/ 461911 w 4431119"/>
              <a:gd name="connsiteY116" fmla="*/ 3276600 h 4241800"/>
              <a:gd name="connsiteX117" fmla="*/ 30111 w 4431119"/>
              <a:gd name="connsiteY11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195211 w 4431119"/>
              <a:gd name="connsiteY57" fmla="*/ 1219200 h 4241800"/>
              <a:gd name="connsiteX58" fmla="*/ 233311 w 4431119"/>
              <a:gd name="connsiteY58" fmla="*/ 1206500 h 4241800"/>
              <a:gd name="connsiteX59" fmla="*/ 627011 w 4431119"/>
              <a:gd name="connsiteY59" fmla="*/ 1168400 h 4241800"/>
              <a:gd name="connsiteX60" fmla="*/ 1300111 w 4431119"/>
              <a:gd name="connsiteY60" fmla="*/ 1181100 h 4241800"/>
              <a:gd name="connsiteX61" fmla="*/ 1439811 w 4431119"/>
              <a:gd name="connsiteY61" fmla="*/ 1193800 h 4241800"/>
              <a:gd name="connsiteX62" fmla="*/ 1744611 w 4431119"/>
              <a:gd name="connsiteY62" fmla="*/ 1219200 h 4241800"/>
              <a:gd name="connsiteX63" fmla="*/ 1846211 w 4431119"/>
              <a:gd name="connsiteY63" fmla="*/ 1244600 h 4241800"/>
              <a:gd name="connsiteX64" fmla="*/ 1935111 w 4431119"/>
              <a:gd name="connsiteY64" fmla="*/ 1257300 h 4241800"/>
              <a:gd name="connsiteX65" fmla="*/ 2011311 w 4431119"/>
              <a:gd name="connsiteY65" fmla="*/ 1282700 h 4241800"/>
              <a:gd name="connsiteX66" fmla="*/ 2100211 w 4431119"/>
              <a:gd name="connsiteY66" fmla="*/ 1295400 h 4241800"/>
              <a:gd name="connsiteX67" fmla="*/ 2163711 w 4431119"/>
              <a:gd name="connsiteY67" fmla="*/ 1308100 h 4241800"/>
              <a:gd name="connsiteX68" fmla="*/ 2278011 w 4431119"/>
              <a:gd name="connsiteY68" fmla="*/ 1320800 h 4241800"/>
              <a:gd name="connsiteX69" fmla="*/ 2379611 w 4431119"/>
              <a:gd name="connsiteY69" fmla="*/ 1358900 h 4241800"/>
              <a:gd name="connsiteX70" fmla="*/ 2481211 w 4431119"/>
              <a:gd name="connsiteY70" fmla="*/ 1384300 h 4241800"/>
              <a:gd name="connsiteX71" fmla="*/ 2570111 w 4431119"/>
              <a:gd name="connsiteY71" fmla="*/ 1422400 h 4241800"/>
              <a:gd name="connsiteX72" fmla="*/ 2671711 w 4431119"/>
              <a:gd name="connsiteY72" fmla="*/ 1435100 h 4241800"/>
              <a:gd name="connsiteX73" fmla="*/ 2747911 w 4431119"/>
              <a:gd name="connsiteY73" fmla="*/ 1447800 h 4241800"/>
              <a:gd name="connsiteX74" fmla="*/ 2786011 w 4431119"/>
              <a:gd name="connsiteY74" fmla="*/ 1473200 h 4241800"/>
              <a:gd name="connsiteX75" fmla="*/ 2849511 w 4431119"/>
              <a:gd name="connsiteY75" fmla="*/ 1498600 h 4241800"/>
              <a:gd name="connsiteX76" fmla="*/ 2887611 w 4431119"/>
              <a:gd name="connsiteY76" fmla="*/ 1536700 h 4241800"/>
              <a:gd name="connsiteX77" fmla="*/ 2963811 w 4431119"/>
              <a:gd name="connsiteY77" fmla="*/ 1562100 h 4241800"/>
              <a:gd name="connsiteX78" fmla="*/ 3001911 w 4431119"/>
              <a:gd name="connsiteY78" fmla="*/ 1600200 h 4241800"/>
              <a:gd name="connsiteX79" fmla="*/ 3052711 w 4431119"/>
              <a:gd name="connsiteY79" fmla="*/ 1676400 h 4241800"/>
              <a:gd name="connsiteX80" fmla="*/ 3128911 w 4431119"/>
              <a:gd name="connsiteY80" fmla="*/ 1752600 h 4241800"/>
              <a:gd name="connsiteX81" fmla="*/ 3167011 w 4431119"/>
              <a:gd name="connsiteY81" fmla="*/ 1828800 h 4241800"/>
              <a:gd name="connsiteX82" fmla="*/ 3192411 w 4431119"/>
              <a:gd name="connsiteY82" fmla="*/ 1943100 h 4241800"/>
              <a:gd name="connsiteX83" fmla="*/ 3179711 w 4431119"/>
              <a:gd name="connsiteY83" fmla="*/ 2184400 h 4241800"/>
              <a:gd name="connsiteX84" fmla="*/ 3154311 w 4431119"/>
              <a:gd name="connsiteY84" fmla="*/ 2260600 h 4241800"/>
              <a:gd name="connsiteX85" fmla="*/ 3141611 w 4431119"/>
              <a:gd name="connsiteY85" fmla="*/ 2298700 h 4241800"/>
              <a:gd name="connsiteX86" fmla="*/ 3116211 w 4431119"/>
              <a:gd name="connsiteY86" fmla="*/ 2336800 h 4241800"/>
              <a:gd name="connsiteX87" fmla="*/ 3090811 w 4431119"/>
              <a:gd name="connsiteY87" fmla="*/ 2387600 h 4241800"/>
              <a:gd name="connsiteX88" fmla="*/ 3078111 w 4431119"/>
              <a:gd name="connsiteY88" fmla="*/ 2438400 h 4241800"/>
              <a:gd name="connsiteX89" fmla="*/ 3040011 w 4431119"/>
              <a:gd name="connsiteY89" fmla="*/ 2463800 h 4241800"/>
              <a:gd name="connsiteX90" fmla="*/ 3001911 w 4431119"/>
              <a:gd name="connsiteY90" fmla="*/ 2514600 h 4241800"/>
              <a:gd name="connsiteX91" fmla="*/ 2925711 w 4431119"/>
              <a:gd name="connsiteY91" fmla="*/ 2565400 h 4241800"/>
              <a:gd name="connsiteX92" fmla="*/ 2887611 w 4431119"/>
              <a:gd name="connsiteY92" fmla="*/ 2590800 h 4241800"/>
              <a:gd name="connsiteX93" fmla="*/ 2849511 w 4431119"/>
              <a:gd name="connsiteY93" fmla="*/ 2628900 h 4241800"/>
              <a:gd name="connsiteX94" fmla="*/ 2811411 w 4431119"/>
              <a:gd name="connsiteY94" fmla="*/ 2641600 h 4241800"/>
              <a:gd name="connsiteX95" fmla="*/ 2747911 w 4431119"/>
              <a:gd name="connsiteY95" fmla="*/ 2679700 h 4241800"/>
              <a:gd name="connsiteX96" fmla="*/ 2671711 w 4431119"/>
              <a:gd name="connsiteY96" fmla="*/ 2730500 h 4241800"/>
              <a:gd name="connsiteX97" fmla="*/ 2633611 w 4431119"/>
              <a:gd name="connsiteY97" fmla="*/ 2768600 h 4241800"/>
              <a:gd name="connsiteX98" fmla="*/ 2595511 w 4431119"/>
              <a:gd name="connsiteY98" fmla="*/ 2781300 h 4241800"/>
              <a:gd name="connsiteX99" fmla="*/ 2519311 w 4431119"/>
              <a:gd name="connsiteY99" fmla="*/ 2844800 h 4241800"/>
              <a:gd name="connsiteX100" fmla="*/ 2455811 w 4431119"/>
              <a:gd name="connsiteY100" fmla="*/ 2857500 h 4241800"/>
              <a:gd name="connsiteX101" fmla="*/ 2366911 w 4431119"/>
              <a:gd name="connsiteY101" fmla="*/ 2921000 h 4241800"/>
              <a:gd name="connsiteX102" fmla="*/ 2328811 w 4431119"/>
              <a:gd name="connsiteY102" fmla="*/ 2933700 h 4241800"/>
              <a:gd name="connsiteX103" fmla="*/ 2265311 w 4431119"/>
              <a:gd name="connsiteY103" fmla="*/ 2959100 h 4241800"/>
              <a:gd name="connsiteX104" fmla="*/ 2227211 w 4431119"/>
              <a:gd name="connsiteY104" fmla="*/ 2984500 h 4241800"/>
              <a:gd name="connsiteX105" fmla="*/ 2087511 w 4431119"/>
              <a:gd name="connsiteY105" fmla="*/ 3009900 h 4241800"/>
              <a:gd name="connsiteX106" fmla="*/ 1985911 w 4431119"/>
              <a:gd name="connsiteY106" fmla="*/ 3048000 h 4241800"/>
              <a:gd name="connsiteX107" fmla="*/ 1858911 w 4431119"/>
              <a:gd name="connsiteY107" fmla="*/ 3086100 h 4241800"/>
              <a:gd name="connsiteX108" fmla="*/ 1820811 w 4431119"/>
              <a:gd name="connsiteY108" fmla="*/ 3098800 h 4241800"/>
              <a:gd name="connsiteX109" fmla="*/ 1731911 w 4431119"/>
              <a:gd name="connsiteY109" fmla="*/ 3111500 h 4241800"/>
              <a:gd name="connsiteX110" fmla="*/ 1465211 w 4431119"/>
              <a:gd name="connsiteY110" fmla="*/ 3136900 h 4241800"/>
              <a:gd name="connsiteX111" fmla="*/ 1249311 w 4431119"/>
              <a:gd name="connsiteY111" fmla="*/ 3162300 h 4241800"/>
              <a:gd name="connsiteX112" fmla="*/ 1147711 w 4431119"/>
              <a:gd name="connsiteY112" fmla="*/ 3175000 h 4241800"/>
              <a:gd name="connsiteX113" fmla="*/ 1008011 w 4431119"/>
              <a:gd name="connsiteY113" fmla="*/ 3187700 h 4241800"/>
              <a:gd name="connsiteX114" fmla="*/ 893711 w 4431119"/>
              <a:gd name="connsiteY114" fmla="*/ 3213100 h 4241800"/>
              <a:gd name="connsiteX115" fmla="*/ 665111 w 4431119"/>
              <a:gd name="connsiteY115" fmla="*/ 3251200 h 4241800"/>
              <a:gd name="connsiteX116" fmla="*/ 461911 w 4431119"/>
              <a:gd name="connsiteY116" fmla="*/ 3276600 h 4241800"/>
              <a:gd name="connsiteX117" fmla="*/ 30111 w 4431119"/>
              <a:gd name="connsiteY11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195211 w 4431119"/>
              <a:gd name="connsiteY57" fmla="*/ 1219200 h 4241800"/>
              <a:gd name="connsiteX58" fmla="*/ 233311 w 4431119"/>
              <a:gd name="connsiteY58" fmla="*/ 1206500 h 4241800"/>
              <a:gd name="connsiteX59" fmla="*/ 627011 w 4431119"/>
              <a:gd name="connsiteY59" fmla="*/ 1168400 h 4241800"/>
              <a:gd name="connsiteX60" fmla="*/ 1300111 w 4431119"/>
              <a:gd name="connsiteY60" fmla="*/ 1181100 h 4241800"/>
              <a:gd name="connsiteX61" fmla="*/ 1439811 w 4431119"/>
              <a:gd name="connsiteY61" fmla="*/ 1193800 h 4241800"/>
              <a:gd name="connsiteX62" fmla="*/ 1744611 w 4431119"/>
              <a:gd name="connsiteY62" fmla="*/ 1219200 h 4241800"/>
              <a:gd name="connsiteX63" fmla="*/ 1846211 w 4431119"/>
              <a:gd name="connsiteY63" fmla="*/ 1244600 h 4241800"/>
              <a:gd name="connsiteX64" fmla="*/ 1935111 w 4431119"/>
              <a:gd name="connsiteY64" fmla="*/ 1257300 h 4241800"/>
              <a:gd name="connsiteX65" fmla="*/ 2011311 w 4431119"/>
              <a:gd name="connsiteY65" fmla="*/ 1282700 h 4241800"/>
              <a:gd name="connsiteX66" fmla="*/ 2100211 w 4431119"/>
              <a:gd name="connsiteY66" fmla="*/ 1295400 h 4241800"/>
              <a:gd name="connsiteX67" fmla="*/ 2163711 w 4431119"/>
              <a:gd name="connsiteY67" fmla="*/ 1308100 h 4241800"/>
              <a:gd name="connsiteX68" fmla="*/ 2278011 w 4431119"/>
              <a:gd name="connsiteY68" fmla="*/ 1320800 h 4241800"/>
              <a:gd name="connsiteX69" fmla="*/ 2379611 w 4431119"/>
              <a:gd name="connsiteY69" fmla="*/ 1358900 h 4241800"/>
              <a:gd name="connsiteX70" fmla="*/ 2481211 w 4431119"/>
              <a:gd name="connsiteY70" fmla="*/ 1384300 h 4241800"/>
              <a:gd name="connsiteX71" fmla="*/ 2570111 w 4431119"/>
              <a:gd name="connsiteY71" fmla="*/ 1422400 h 4241800"/>
              <a:gd name="connsiteX72" fmla="*/ 2671711 w 4431119"/>
              <a:gd name="connsiteY72" fmla="*/ 1435100 h 4241800"/>
              <a:gd name="connsiteX73" fmla="*/ 2747911 w 4431119"/>
              <a:gd name="connsiteY73" fmla="*/ 1447800 h 4241800"/>
              <a:gd name="connsiteX74" fmla="*/ 2786011 w 4431119"/>
              <a:gd name="connsiteY74" fmla="*/ 1473200 h 4241800"/>
              <a:gd name="connsiteX75" fmla="*/ 2849511 w 4431119"/>
              <a:gd name="connsiteY75" fmla="*/ 1498600 h 4241800"/>
              <a:gd name="connsiteX76" fmla="*/ 2887611 w 4431119"/>
              <a:gd name="connsiteY76" fmla="*/ 1536700 h 4241800"/>
              <a:gd name="connsiteX77" fmla="*/ 2963811 w 4431119"/>
              <a:gd name="connsiteY77" fmla="*/ 1562100 h 4241800"/>
              <a:gd name="connsiteX78" fmla="*/ 3001911 w 4431119"/>
              <a:gd name="connsiteY78" fmla="*/ 1600200 h 4241800"/>
              <a:gd name="connsiteX79" fmla="*/ 3052711 w 4431119"/>
              <a:gd name="connsiteY79" fmla="*/ 1676400 h 4241800"/>
              <a:gd name="connsiteX80" fmla="*/ 3128911 w 4431119"/>
              <a:gd name="connsiteY80" fmla="*/ 1752600 h 4241800"/>
              <a:gd name="connsiteX81" fmla="*/ 3167011 w 4431119"/>
              <a:gd name="connsiteY81" fmla="*/ 1828800 h 4241800"/>
              <a:gd name="connsiteX82" fmla="*/ 3192411 w 4431119"/>
              <a:gd name="connsiteY82" fmla="*/ 1943100 h 4241800"/>
              <a:gd name="connsiteX83" fmla="*/ 3179711 w 4431119"/>
              <a:gd name="connsiteY83" fmla="*/ 2184400 h 4241800"/>
              <a:gd name="connsiteX84" fmla="*/ 3154311 w 4431119"/>
              <a:gd name="connsiteY84" fmla="*/ 2260600 h 4241800"/>
              <a:gd name="connsiteX85" fmla="*/ 3141611 w 4431119"/>
              <a:gd name="connsiteY85" fmla="*/ 2298700 h 4241800"/>
              <a:gd name="connsiteX86" fmla="*/ 3116211 w 4431119"/>
              <a:gd name="connsiteY86" fmla="*/ 2336800 h 4241800"/>
              <a:gd name="connsiteX87" fmla="*/ 3090811 w 4431119"/>
              <a:gd name="connsiteY87" fmla="*/ 2387600 h 4241800"/>
              <a:gd name="connsiteX88" fmla="*/ 3078111 w 4431119"/>
              <a:gd name="connsiteY88" fmla="*/ 2438400 h 4241800"/>
              <a:gd name="connsiteX89" fmla="*/ 3040011 w 4431119"/>
              <a:gd name="connsiteY89" fmla="*/ 2463800 h 4241800"/>
              <a:gd name="connsiteX90" fmla="*/ 3001911 w 4431119"/>
              <a:gd name="connsiteY90" fmla="*/ 2514600 h 4241800"/>
              <a:gd name="connsiteX91" fmla="*/ 2925711 w 4431119"/>
              <a:gd name="connsiteY91" fmla="*/ 2565400 h 4241800"/>
              <a:gd name="connsiteX92" fmla="*/ 2887611 w 4431119"/>
              <a:gd name="connsiteY92" fmla="*/ 2590800 h 4241800"/>
              <a:gd name="connsiteX93" fmla="*/ 2849511 w 4431119"/>
              <a:gd name="connsiteY93" fmla="*/ 2628900 h 4241800"/>
              <a:gd name="connsiteX94" fmla="*/ 2811411 w 4431119"/>
              <a:gd name="connsiteY94" fmla="*/ 2641600 h 4241800"/>
              <a:gd name="connsiteX95" fmla="*/ 2747911 w 4431119"/>
              <a:gd name="connsiteY95" fmla="*/ 2679700 h 4241800"/>
              <a:gd name="connsiteX96" fmla="*/ 2671711 w 4431119"/>
              <a:gd name="connsiteY96" fmla="*/ 2730500 h 4241800"/>
              <a:gd name="connsiteX97" fmla="*/ 2633611 w 4431119"/>
              <a:gd name="connsiteY97" fmla="*/ 2768600 h 4241800"/>
              <a:gd name="connsiteX98" fmla="*/ 2595511 w 4431119"/>
              <a:gd name="connsiteY98" fmla="*/ 2781300 h 4241800"/>
              <a:gd name="connsiteX99" fmla="*/ 2519311 w 4431119"/>
              <a:gd name="connsiteY99" fmla="*/ 2844800 h 4241800"/>
              <a:gd name="connsiteX100" fmla="*/ 2455811 w 4431119"/>
              <a:gd name="connsiteY100" fmla="*/ 2857500 h 4241800"/>
              <a:gd name="connsiteX101" fmla="*/ 2366911 w 4431119"/>
              <a:gd name="connsiteY101" fmla="*/ 2921000 h 4241800"/>
              <a:gd name="connsiteX102" fmla="*/ 2328811 w 4431119"/>
              <a:gd name="connsiteY102" fmla="*/ 2933700 h 4241800"/>
              <a:gd name="connsiteX103" fmla="*/ 2265311 w 4431119"/>
              <a:gd name="connsiteY103" fmla="*/ 2959100 h 4241800"/>
              <a:gd name="connsiteX104" fmla="*/ 2227211 w 4431119"/>
              <a:gd name="connsiteY104" fmla="*/ 2984500 h 4241800"/>
              <a:gd name="connsiteX105" fmla="*/ 2087511 w 4431119"/>
              <a:gd name="connsiteY105" fmla="*/ 3009900 h 4241800"/>
              <a:gd name="connsiteX106" fmla="*/ 1985911 w 4431119"/>
              <a:gd name="connsiteY106" fmla="*/ 3048000 h 4241800"/>
              <a:gd name="connsiteX107" fmla="*/ 1858911 w 4431119"/>
              <a:gd name="connsiteY107" fmla="*/ 3086100 h 4241800"/>
              <a:gd name="connsiteX108" fmla="*/ 1820811 w 4431119"/>
              <a:gd name="connsiteY108" fmla="*/ 3098800 h 4241800"/>
              <a:gd name="connsiteX109" fmla="*/ 1731911 w 4431119"/>
              <a:gd name="connsiteY109" fmla="*/ 3111500 h 4241800"/>
              <a:gd name="connsiteX110" fmla="*/ 1465211 w 4431119"/>
              <a:gd name="connsiteY110" fmla="*/ 3136900 h 4241800"/>
              <a:gd name="connsiteX111" fmla="*/ 1249311 w 4431119"/>
              <a:gd name="connsiteY111" fmla="*/ 3162300 h 4241800"/>
              <a:gd name="connsiteX112" fmla="*/ 1147711 w 4431119"/>
              <a:gd name="connsiteY112" fmla="*/ 3175000 h 4241800"/>
              <a:gd name="connsiteX113" fmla="*/ 1008011 w 4431119"/>
              <a:gd name="connsiteY113" fmla="*/ 3187700 h 4241800"/>
              <a:gd name="connsiteX114" fmla="*/ 893711 w 4431119"/>
              <a:gd name="connsiteY114" fmla="*/ 3213100 h 4241800"/>
              <a:gd name="connsiteX115" fmla="*/ 665111 w 4431119"/>
              <a:gd name="connsiteY115" fmla="*/ 3251200 h 4241800"/>
              <a:gd name="connsiteX116" fmla="*/ 461911 w 4431119"/>
              <a:gd name="connsiteY116" fmla="*/ 3276600 h 4241800"/>
              <a:gd name="connsiteX117" fmla="*/ 30111 w 4431119"/>
              <a:gd name="connsiteY11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195211 w 4431119"/>
              <a:gd name="connsiteY57" fmla="*/ 1219200 h 4241800"/>
              <a:gd name="connsiteX58" fmla="*/ 233311 w 4431119"/>
              <a:gd name="connsiteY58" fmla="*/ 1206500 h 4241800"/>
              <a:gd name="connsiteX59" fmla="*/ 627011 w 4431119"/>
              <a:gd name="connsiteY59" fmla="*/ 1168400 h 4241800"/>
              <a:gd name="connsiteX60" fmla="*/ 1300111 w 4431119"/>
              <a:gd name="connsiteY60" fmla="*/ 1181100 h 4241800"/>
              <a:gd name="connsiteX61" fmla="*/ 1439811 w 4431119"/>
              <a:gd name="connsiteY61" fmla="*/ 1193800 h 4241800"/>
              <a:gd name="connsiteX62" fmla="*/ 1744611 w 4431119"/>
              <a:gd name="connsiteY62" fmla="*/ 1219200 h 4241800"/>
              <a:gd name="connsiteX63" fmla="*/ 1846211 w 4431119"/>
              <a:gd name="connsiteY63" fmla="*/ 1244600 h 4241800"/>
              <a:gd name="connsiteX64" fmla="*/ 1935111 w 4431119"/>
              <a:gd name="connsiteY64" fmla="*/ 1257300 h 4241800"/>
              <a:gd name="connsiteX65" fmla="*/ 2011311 w 4431119"/>
              <a:gd name="connsiteY65" fmla="*/ 1282700 h 4241800"/>
              <a:gd name="connsiteX66" fmla="*/ 2100211 w 4431119"/>
              <a:gd name="connsiteY66" fmla="*/ 1295400 h 4241800"/>
              <a:gd name="connsiteX67" fmla="*/ 2163711 w 4431119"/>
              <a:gd name="connsiteY67" fmla="*/ 1308100 h 4241800"/>
              <a:gd name="connsiteX68" fmla="*/ 2278011 w 4431119"/>
              <a:gd name="connsiteY68" fmla="*/ 1320800 h 4241800"/>
              <a:gd name="connsiteX69" fmla="*/ 2379611 w 4431119"/>
              <a:gd name="connsiteY69" fmla="*/ 1358900 h 4241800"/>
              <a:gd name="connsiteX70" fmla="*/ 2481211 w 4431119"/>
              <a:gd name="connsiteY70" fmla="*/ 1384300 h 4241800"/>
              <a:gd name="connsiteX71" fmla="*/ 2570111 w 4431119"/>
              <a:gd name="connsiteY71" fmla="*/ 1422400 h 4241800"/>
              <a:gd name="connsiteX72" fmla="*/ 2671711 w 4431119"/>
              <a:gd name="connsiteY72" fmla="*/ 1435100 h 4241800"/>
              <a:gd name="connsiteX73" fmla="*/ 2747911 w 4431119"/>
              <a:gd name="connsiteY73" fmla="*/ 1447800 h 4241800"/>
              <a:gd name="connsiteX74" fmla="*/ 2786011 w 4431119"/>
              <a:gd name="connsiteY74" fmla="*/ 1473200 h 4241800"/>
              <a:gd name="connsiteX75" fmla="*/ 2849511 w 4431119"/>
              <a:gd name="connsiteY75" fmla="*/ 1498600 h 4241800"/>
              <a:gd name="connsiteX76" fmla="*/ 2887611 w 4431119"/>
              <a:gd name="connsiteY76" fmla="*/ 1536700 h 4241800"/>
              <a:gd name="connsiteX77" fmla="*/ 2963811 w 4431119"/>
              <a:gd name="connsiteY77" fmla="*/ 1562100 h 4241800"/>
              <a:gd name="connsiteX78" fmla="*/ 3001911 w 4431119"/>
              <a:gd name="connsiteY78" fmla="*/ 1600200 h 4241800"/>
              <a:gd name="connsiteX79" fmla="*/ 3052711 w 4431119"/>
              <a:gd name="connsiteY79" fmla="*/ 1676400 h 4241800"/>
              <a:gd name="connsiteX80" fmla="*/ 3128911 w 4431119"/>
              <a:gd name="connsiteY80" fmla="*/ 1752600 h 4241800"/>
              <a:gd name="connsiteX81" fmla="*/ 3167011 w 4431119"/>
              <a:gd name="connsiteY81" fmla="*/ 1828800 h 4241800"/>
              <a:gd name="connsiteX82" fmla="*/ 3192411 w 4431119"/>
              <a:gd name="connsiteY82" fmla="*/ 1943100 h 4241800"/>
              <a:gd name="connsiteX83" fmla="*/ 3179711 w 4431119"/>
              <a:gd name="connsiteY83" fmla="*/ 2184400 h 4241800"/>
              <a:gd name="connsiteX84" fmla="*/ 3154311 w 4431119"/>
              <a:gd name="connsiteY84" fmla="*/ 2260600 h 4241800"/>
              <a:gd name="connsiteX85" fmla="*/ 3141611 w 4431119"/>
              <a:gd name="connsiteY85" fmla="*/ 2298700 h 4241800"/>
              <a:gd name="connsiteX86" fmla="*/ 3116211 w 4431119"/>
              <a:gd name="connsiteY86" fmla="*/ 2336800 h 4241800"/>
              <a:gd name="connsiteX87" fmla="*/ 3090811 w 4431119"/>
              <a:gd name="connsiteY87" fmla="*/ 2387600 h 4241800"/>
              <a:gd name="connsiteX88" fmla="*/ 3078111 w 4431119"/>
              <a:gd name="connsiteY88" fmla="*/ 2438400 h 4241800"/>
              <a:gd name="connsiteX89" fmla="*/ 3040011 w 4431119"/>
              <a:gd name="connsiteY89" fmla="*/ 2463800 h 4241800"/>
              <a:gd name="connsiteX90" fmla="*/ 3001911 w 4431119"/>
              <a:gd name="connsiteY90" fmla="*/ 2514600 h 4241800"/>
              <a:gd name="connsiteX91" fmla="*/ 2925711 w 4431119"/>
              <a:gd name="connsiteY91" fmla="*/ 2565400 h 4241800"/>
              <a:gd name="connsiteX92" fmla="*/ 2887611 w 4431119"/>
              <a:gd name="connsiteY92" fmla="*/ 2590800 h 4241800"/>
              <a:gd name="connsiteX93" fmla="*/ 2849511 w 4431119"/>
              <a:gd name="connsiteY93" fmla="*/ 2628900 h 4241800"/>
              <a:gd name="connsiteX94" fmla="*/ 2811411 w 4431119"/>
              <a:gd name="connsiteY94" fmla="*/ 2641600 h 4241800"/>
              <a:gd name="connsiteX95" fmla="*/ 2747911 w 4431119"/>
              <a:gd name="connsiteY95" fmla="*/ 2679700 h 4241800"/>
              <a:gd name="connsiteX96" fmla="*/ 2671711 w 4431119"/>
              <a:gd name="connsiteY96" fmla="*/ 2730500 h 4241800"/>
              <a:gd name="connsiteX97" fmla="*/ 2633611 w 4431119"/>
              <a:gd name="connsiteY97" fmla="*/ 2768600 h 4241800"/>
              <a:gd name="connsiteX98" fmla="*/ 2595511 w 4431119"/>
              <a:gd name="connsiteY98" fmla="*/ 2781300 h 4241800"/>
              <a:gd name="connsiteX99" fmla="*/ 2519311 w 4431119"/>
              <a:gd name="connsiteY99" fmla="*/ 2844800 h 4241800"/>
              <a:gd name="connsiteX100" fmla="*/ 2455811 w 4431119"/>
              <a:gd name="connsiteY100" fmla="*/ 2857500 h 4241800"/>
              <a:gd name="connsiteX101" fmla="*/ 2366911 w 4431119"/>
              <a:gd name="connsiteY101" fmla="*/ 2921000 h 4241800"/>
              <a:gd name="connsiteX102" fmla="*/ 2328811 w 4431119"/>
              <a:gd name="connsiteY102" fmla="*/ 2933700 h 4241800"/>
              <a:gd name="connsiteX103" fmla="*/ 2265311 w 4431119"/>
              <a:gd name="connsiteY103" fmla="*/ 2959100 h 4241800"/>
              <a:gd name="connsiteX104" fmla="*/ 2227211 w 4431119"/>
              <a:gd name="connsiteY104" fmla="*/ 2984500 h 4241800"/>
              <a:gd name="connsiteX105" fmla="*/ 2087511 w 4431119"/>
              <a:gd name="connsiteY105" fmla="*/ 3009900 h 4241800"/>
              <a:gd name="connsiteX106" fmla="*/ 1985911 w 4431119"/>
              <a:gd name="connsiteY106" fmla="*/ 3048000 h 4241800"/>
              <a:gd name="connsiteX107" fmla="*/ 1858911 w 4431119"/>
              <a:gd name="connsiteY107" fmla="*/ 3086100 h 4241800"/>
              <a:gd name="connsiteX108" fmla="*/ 1820811 w 4431119"/>
              <a:gd name="connsiteY108" fmla="*/ 3098800 h 4241800"/>
              <a:gd name="connsiteX109" fmla="*/ 1731911 w 4431119"/>
              <a:gd name="connsiteY109" fmla="*/ 3111500 h 4241800"/>
              <a:gd name="connsiteX110" fmla="*/ 1465211 w 4431119"/>
              <a:gd name="connsiteY110" fmla="*/ 3136900 h 4241800"/>
              <a:gd name="connsiteX111" fmla="*/ 1249311 w 4431119"/>
              <a:gd name="connsiteY111" fmla="*/ 3162300 h 4241800"/>
              <a:gd name="connsiteX112" fmla="*/ 1147711 w 4431119"/>
              <a:gd name="connsiteY112" fmla="*/ 3175000 h 4241800"/>
              <a:gd name="connsiteX113" fmla="*/ 1008011 w 4431119"/>
              <a:gd name="connsiteY113" fmla="*/ 3187700 h 4241800"/>
              <a:gd name="connsiteX114" fmla="*/ 893711 w 4431119"/>
              <a:gd name="connsiteY114" fmla="*/ 3213100 h 4241800"/>
              <a:gd name="connsiteX115" fmla="*/ 665111 w 4431119"/>
              <a:gd name="connsiteY115" fmla="*/ 3251200 h 4241800"/>
              <a:gd name="connsiteX116" fmla="*/ 461911 w 4431119"/>
              <a:gd name="connsiteY116" fmla="*/ 3276600 h 4241800"/>
              <a:gd name="connsiteX117" fmla="*/ 30111 w 4431119"/>
              <a:gd name="connsiteY11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195211 w 4431119"/>
              <a:gd name="connsiteY57" fmla="*/ 1219200 h 4241800"/>
              <a:gd name="connsiteX58" fmla="*/ 627011 w 4431119"/>
              <a:gd name="connsiteY58" fmla="*/ 1168400 h 4241800"/>
              <a:gd name="connsiteX59" fmla="*/ 1300111 w 4431119"/>
              <a:gd name="connsiteY59" fmla="*/ 1181100 h 4241800"/>
              <a:gd name="connsiteX60" fmla="*/ 1439811 w 4431119"/>
              <a:gd name="connsiteY60" fmla="*/ 1193800 h 4241800"/>
              <a:gd name="connsiteX61" fmla="*/ 1744611 w 4431119"/>
              <a:gd name="connsiteY61" fmla="*/ 1219200 h 4241800"/>
              <a:gd name="connsiteX62" fmla="*/ 1846211 w 4431119"/>
              <a:gd name="connsiteY62" fmla="*/ 1244600 h 4241800"/>
              <a:gd name="connsiteX63" fmla="*/ 1935111 w 4431119"/>
              <a:gd name="connsiteY63" fmla="*/ 1257300 h 4241800"/>
              <a:gd name="connsiteX64" fmla="*/ 2011311 w 4431119"/>
              <a:gd name="connsiteY64" fmla="*/ 1282700 h 4241800"/>
              <a:gd name="connsiteX65" fmla="*/ 2100211 w 4431119"/>
              <a:gd name="connsiteY65" fmla="*/ 1295400 h 4241800"/>
              <a:gd name="connsiteX66" fmla="*/ 2163711 w 4431119"/>
              <a:gd name="connsiteY66" fmla="*/ 1308100 h 4241800"/>
              <a:gd name="connsiteX67" fmla="*/ 2278011 w 4431119"/>
              <a:gd name="connsiteY67" fmla="*/ 1320800 h 4241800"/>
              <a:gd name="connsiteX68" fmla="*/ 2379611 w 4431119"/>
              <a:gd name="connsiteY68" fmla="*/ 1358900 h 4241800"/>
              <a:gd name="connsiteX69" fmla="*/ 2481211 w 4431119"/>
              <a:gd name="connsiteY69" fmla="*/ 1384300 h 4241800"/>
              <a:gd name="connsiteX70" fmla="*/ 2570111 w 4431119"/>
              <a:gd name="connsiteY70" fmla="*/ 1422400 h 4241800"/>
              <a:gd name="connsiteX71" fmla="*/ 2671711 w 4431119"/>
              <a:gd name="connsiteY71" fmla="*/ 1435100 h 4241800"/>
              <a:gd name="connsiteX72" fmla="*/ 2747911 w 4431119"/>
              <a:gd name="connsiteY72" fmla="*/ 1447800 h 4241800"/>
              <a:gd name="connsiteX73" fmla="*/ 2786011 w 4431119"/>
              <a:gd name="connsiteY73" fmla="*/ 1473200 h 4241800"/>
              <a:gd name="connsiteX74" fmla="*/ 2849511 w 4431119"/>
              <a:gd name="connsiteY74" fmla="*/ 1498600 h 4241800"/>
              <a:gd name="connsiteX75" fmla="*/ 2887611 w 4431119"/>
              <a:gd name="connsiteY75" fmla="*/ 1536700 h 4241800"/>
              <a:gd name="connsiteX76" fmla="*/ 2963811 w 4431119"/>
              <a:gd name="connsiteY76" fmla="*/ 1562100 h 4241800"/>
              <a:gd name="connsiteX77" fmla="*/ 3001911 w 4431119"/>
              <a:gd name="connsiteY77" fmla="*/ 1600200 h 4241800"/>
              <a:gd name="connsiteX78" fmla="*/ 3052711 w 4431119"/>
              <a:gd name="connsiteY78" fmla="*/ 1676400 h 4241800"/>
              <a:gd name="connsiteX79" fmla="*/ 3128911 w 4431119"/>
              <a:gd name="connsiteY79" fmla="*/ 1752600 h 4241800"/>
              <a:gd name="connsiteX80" fmla="*/ 3167011 w 4431119"/>
              <a:gd name="connsiteY80" fmla="*/ 1828800 h 4241800"/>
              <a:gd name="connsiteX81" fmla="*/ 3192411 w 4431119"/>
              <a:gd name="connsiteY81" fmla="*/ 1943100 h 4241800"/>
              <a:gd name="connsiteX82" fmla="*/ 3179711 w 4431119"/>
              <a:gd name="connsiteY82" fmla="*/ 2184400 h 4241800"/>
              <a:gd name="connsiteX83" fmla="*/ 3154311 w 4431119"/>
              <a:gd name="connsiteY83" fmla="*/ 2260600 h 4241800"/>
              <a:gd name="connsiteX84" fmla="*/ 3141611 w 4431119"/>
              <a:gd name="connsiteY84" fmla="*/ 2298700 h 4241800"/>
              <a:gd name="connsiteX85" fmla="*/ 3116211 w 4431119"/>
              <a:gd name="connsiteY85" fmla="*/ 2336800 h 4241800"/>
              <a:gd name="connsiteX86" fmla="*/ 3090811 w 4431119"/>
              <a:gd name="connsiteY86" fmla="*/ 2387600 h 4241800"/>
              <a:gd name="connsiteX87" fmla="*/ 3078111 w 4431119"/>
              <a:gd name="connsiteY87" fmla="*/ 2438400 h 4241800"/>
              <a:gd name="connsiteX88" fmla="*/ 3040011 w 4431119"/>
              <a:gd name="connsiteY88" fmla="*/ 2463800 h 4241800"/>
              <a:gd name="connsiteX89" fmla="*/ 3001911 w 4431119"/>
              <a:gd name="connsiteY89" fmla="*/ 2514600 h 4241800"/>
              <a:gd name="connsiteX90" fmla="*/ 2925711 w 4431119"/>
              <a:gd name="connsiteY90" fmla="*/ 2565400 h 4241800"/>
              <a:gd name="connsiteX91" fmla="*/ 2887611 w 4431119"/>
              <a:gd name="connsiteY91" fmla="*/ 2590800 h 4241800"/>
              <a:gd name="connsiteX92" fmla="*/ 2849511 w 4431119"/>
              <a:gd name="connsiteY92" fmla="*/ 2628900 h 4241800"/>
              <a:gd name="connsiteX93" fmla="*/ 2811411 w 4431119"/>
              <a:gd name="connsiteY93" fmla="*/ 2641600 h 4241800"/>
              <a:gd name="connsiteX94" fmla="*/ 2747911 w 4431119"/>
              <a:gd name="connsiteY94" fmla="*/ 2679700 h 4241800"/>
              <a:gd name="connsiteX95" fmla="*/ 2671711 w 4431119"/>
              <a:gd name="connsiteY95" fmla="*/ 2730500 h 4241800"/>
              <a:gd name="connsiteX96" fmla="*/ 2633611 w 4431119"/>
              <a:gd name="connsiteY96" fmla="*/ 2768600 h 4241800"/>
              <a:gd name="connsiteX97" fmla="*/ 2595511 w 4431119"/>
              <a:gd name="connsiteY97" fmla="*/ 2781300 h 4241800"/>
              <a:gd name="connsiteX98" fmla="*/ 2519311 w 4431119"/>
              <a:gd name="connsiteY98" fmla="*/ 2844800 h 4241800"/>
              <a:gd name="connsiteX99" fmla="*/ 2455811 w 4431119"/>
              <a:gd name="connsiteY99" fmla="*/ 2857500 h 4241800"/>
              <a:gd name="connsiteX100" fmla="*/ 2366911 w 4431119"/>
              <a:gd name="connsiteY100" fmla="*/ 2921000 h 4241800"/>
              <a:gd name="connsiteX101" fmla="*/ 2328811 w 4431119"/>
              <a:gd name="connsiteY101" fmla="*/ 2933700 h 4241800"/>
              <a:gd name="connsiteX102" fmla="*/ 2265311 w 4431119"/>
              <a:gd name="connsiteY102" fmla="*/ 2959100 h 4241800"/>
              <a:gd name="connsiteX103" fmla="*/ 2227211 w 4431119"/>
              <a:gd name="connsiteY103" fmla="*/ 2984500 h 4241800"/>
              <a:gd name="connsiteX104" fmla="*/ 2087511 w 4431119"/>
              <a:gd name="connsiteY104" fmla="*/ 3009900 h 4241800"/>
              <a:gd name="connsiteX105" fmla="*/ 1985911 w 4431119"/>
              <a:gd name="connsiteY105" fmla="*/ 3048000 h 4241800"/>
              <a:gd name="connsiteX106" fmla="*/ 1858911 w 4431119"/>
              <a:gd name="connsiteY106" fmla="*/ 3086100 h 4241800"/>
              <a:gd name="connsiteX107" fmla="*/ 1820811 w 4431119"/>
              <a:gd name="connsiteY107" fmla="*/ 3098800 h 4241800"/>
              <a:gd name="connsiteX108" fmla="*/ 1731911 w 4431119"/>
              <a:gd name="connsiteY108" fmla="*/ 3111500 h 4241800"/>
              <a:gd name="connsiteX109" fmla="*/ 1465211 w 4431119"/>
              <a:gd name="connsiteY109" fmla="*/ 3136900 h 4241800"/>
              <a:gd name="connsiteX110" fmla="*/ 1249311 w 4431119"/>
              <a:gd name="connsiteY110" fmla="*/ 3162300 h 4241800"/>
              <a:gd name="connsiteX111" fmla="*/ 1147711 w 4431119"/>
              <a:gd name="connsiteY111" fmla="*/ 3175000 h 4241800"/>
              <a:gd name="connsiteX112" fmla="*/ 1008011 w 4431119"/>
              <a:gd name="connsiteY112" fmla="*/ 3187700 h 4241800"/>
              <a:gd name="connsiteX113" fmla="*/ 893711 w 4431119"/>
              <a:gd name="connsiteY113" fmla="*/ 3213100 h 4241800"/>
              <a:gd name="connsiteX114" fmla="*/ 665111 w 4431119"/>
              <a:gd name="connsiteY114" fmla="*/ 3251200 h 4241800"/>
              <a:gd name="connsiteX115" fmla="*/ 461911 w 4431119"/>
              <a:gd name="connsiteY115" fmla="*/ 3276600 h 4241800"/>
              <a:gd name="connsiteX116" fmla="*/ 30111 w 4431119"/>
              <a:gd name="connsiteY11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627011 w 4431119"/>
              <a:gd name="connsiteY57" fmla="*/ 1168400 h 4241800"/>
              <a:gd name="connsiteX58" fmla="*/ 1300111 w 4431119"/>
              <a:gd name="connsiteY58" fmla="*/ 1181100 h 4241800"/>
              <a:gd name="connsiteX59" fmla="*/ 1439811 w 4431119"/>
              <a:gd name="connsiteY59" fmla="*/ 1193800 h 4241800"/>
              <a:gd name="connsiteX60" fmla="*/ 1744611 w 4431119"/>
              <a:gd name="connsiteY60" fmla="*/ 1219200 h 4241800"/>
              <a:gd name="connsiteX61" fmla="*/ 1846211 w 4431119"/>
              <a:gd name="connsiteY61" fmla="*/ 1244600 h 4241800"/>
              <a:gd name="connsiteX62" fmla="*/ 1935111 w 4431119"/>
              <a:gd name="connsiteY62" fmla="*/ 1257300 h 4241800"/>
              <a:gd name="connsiteX63" fmla="*/ 2011311 w 4431119"/>
              <a:gd name="connsiteY63" fmla="*/ 1282700 h 4241800"/>
              <a:gd name="connsiteX64" fmla="*/ 2100211 w 4431119"/>
              <a:gd name="connsiteY64" fmla="*/ 1295400 h 4241800"/>
              <a:gd name="connsiteX65" fmla="*/ 2163711 w 4431119"/>
              <a:gd name="connsiteY65" fmla="*/ 1308100 h 4241800"/>
              <a:gd name="connsiteX66" fmla="*/ 2278011 w 4431119"/>
              <a:gd name="connsiteY66" fmla="*/ 1320800 h 4241800"/>
              <a:gd name="connsiteX67" fmla="*/ 2379611 w 4431119"/>
              <a:gd name="connsiteY67" fmla="*/ 1358900 h 4241800"/>
              <a:gd name="connsiteX68" fmla="*/ 2481211 w 4431119"/>
              <a:gd name="connsiteY68" fmla="*/ 1384300 h 4241800"/>
              <a:gd name="connsiteX69" fmla="*/ 2570111 w 4431119"/>
              <a:gd name="connsiteY69" fmla="*/ 1422400 h 4241800"/>
              <a:gd name="connsiteX70" fmla="*/ 2671711 w 4431119"/>
              <a:gd name="connsiteY70" fmla="*/ 1435100 h 4241800"/>
              <a:gd name="connsiteX71" fmla="*/ 2747911 w 4431119"/>
              <a:gd name="connsiteY71" fmla="*/ 1447800 h 4241800"/>
              <a:gd name="connsiteX72" fmla="*/ 2786011 w 4431119"/>
              <a:gd name="connsiteY72" fmla="*/ 1473200 h 4241800"/>
              <a:gd name="connsiteX73" fmla="*/ 2849511 w 4431119"/>
              <a:gd name="connsiteY73" fmla="*/ 1498600 h 4241800"/>
              <a:gd name="connsiteX74" fmla="*/ 2887611 w 4431119"/>
              <a:gd name="connsiteY74" fmla="*/ 1536700 h 4241800"/>
              <a:gd name="connsiteX75" fmla="*/ 2963811 w 4431119"/>
              <a:gd name="connsiteY75" fmla="*/ 1562100 h 4241800"/>
              <a:gd name="connsiteX76" fmla="*/ 3001911 w 4431119"/>
              <a:gd name="connsiteY76" fmla="*/ 1600200 h 4241800"/>
              <a:gd name="connsiteX77" fmla="*/ 3052711 w 4431119"/>
              <a:gd name="connsiteY77" fmla="*/ 1676400 h 4241800"/>
              <a:gd name="connsiteX78" fmla="*/ 3128911 w 4431119"/>
              <a:gd name="connsiteY78" fmla="*/ 1752600 h 4241800"/>
              <a:gd name="connsiteX79" fmla="*/ 3167011 w 4431119"/>
              <a:gd name="connsiteY79" fmla="*/ 1828800 h 4241800"/>
              <a:gd name="connsiteX80" fmla="*/ 3192411 w 4431119"/>
              <a:gd name="connsiteY80" fmla="*/ 1943100 h 4241800"/>
              <a:gd name="connsiteX81" fmla="*/ 3179711 w 4431119"/>
              <a:gd name="connsiteY81" fmla="*/ 2184400 h 4241800"/>
              <a:gd name="connsiteX82" fmla="*/ 3154311 w 4431119"/>
              <a:gd name="connsiteY82" fmla="*/ 2260600 h 4241800"/>
              <a:gd name="connsiteX83" fmla="*/ 3141611 w 4431119"/>
              <a:gd name="connsiteY83" fmla="*/ 2298700 h 4241800"/>
              <a:gd name="connsiteX84" fmla="*/ 3116211 w 4431119"/>
              <a:gd name="connsiteY84" fmla="*/ 2336800 h 4241800"/>
              <a:gd name="connsiteX85" fmla="*/ 3090811 w 4431119"/>
              <a:gd name="connsiteY85" fmla="*/ 2387600 h 4241800"/>
              <a:gd name="connsiteX86" fmla="*/ 3078111 w 4431119"/>
              <a:gd name="connsiteY86" fmla="*/ 2438400 h 4241800"/>
              <a:gd name="connsiteX87" fmla="*/ 3040011 w 4431119"/>
              <a:gd name="connsiteY87" fmla="*/ 2463800 h 4241800"/>
              <a:gd name="connsiteX88" fmla="*/ 3001911 w 4431119"/>
              <a:gd name="connsiteY88" fmla="*/ 2514600 h 4241800"/>
              <a:gd name="connsiteX89" fmla="*/ 2925711 w 4431119"/>
              <a:gd name="connsiteY89" fmla="*/ 2565400 h 4241800"/>
              <a:gd name="connsiteX90" fmla="*/ 2887611 w 4431119"/>
              <a:gd name="connsiteY90" fmla="*/ 2590800 h 4241800"/>
              <a:gd name="connsiteX91" fmla="*/ 2849511 w 4431119"/>
              <a:gd name="connsiteY91" fmla="*/ 2628900 h 4241800"/>
              <a:gd name="connsiteX92" fmla="*/ 2811411 w 4431119"/>
              <a:gd name="connsiteY92" fmla="*/ 2641600 h 4241800"/>
              <a:gd name="connsiteX93" fmla="*/ 2747911 w 4431119"/>
              <a:gd name="connsiteY93" fmla="*/ 2679700 h 4241800"/>
              <a:gd name="connsiteX94" fmla="*/ 2671711 w 4431119"/>
              <a:gd name="connsiteY94" fmla="*/ 2730500 h 4241800"/>
              <a:gd name="connsiteX95" fmla="*/ 2633611 w 4431119"/>
              <a:gd name="connsiteY95" fmla="*/ 2768600 h 4241800"/>
              <a:gd name="connsiteX96" fmla="*/ 2595511 w 4431119"/>
              <a:gd name="connsiteY96" fmla="*/ 2781300 h 4241800"/>
              <a:gd name="connsiteX97" fmla="*/ 2519311 w 4431119"/>
              <a:gd name="connsiteY97" fmla="*/ 2844800 h 4241800"/>
              <a:gd name="connsiteX98" fmla="*/ 2455811 w 4431119"/>
              <a:gd name="connsiteY98" fmla="*/ 2857500 h 4241800"/>
              <a:gd name="connsiteX99" fmla="*/ 2366911 w 4431119"/>
              <a:gd name="connsiteY99" fmla="*/ 2921000 h 4241800"/>
              <a:gd name="connsiteX100" fmla="*/ 2328811 w 4431119"/>
              <a:gd name="connsiteY100" fmla="*/ 2933700 h 4241800"/>
              <a:gd name="connsiteX101" fmla="*/ 2265311 w 4431119"/>
              <a:gd name="connsiteY101" fmla="*/ 2959100 h 4241800"/>
              <a:gd name="connsiteX102" fmla="*/ 2227211 w 4431119"/>
              <a:gd name="connsiteY102" fmla="*/ 2984500 h 4241800"/>
              <a:gd name="connsiteX103" fmla="*/ 2087511 w 4431119"/>
              <a:gd name="connsiteY103" fmla="*/ 3009900 h 4241800"/>
              <a:gd name="connsiteX104" fmla="*/ 1985911 w 4431119"/>
              <a:gd name="connsiteY104" fmla="*/ 3048000 h 4241800"/>
              <a:gd name="connsiteX105" fmla="*/ 1858911 w 4431119"/>
              <a:gd name="connsiteY105" fmla="*/ 3086100 h 4241800"/>
              <a:gd name="connsiteX106" fmla="*/ 1820811 w 4431119"/>
              <a:gd name="connsiteY106" fmla="*/ 3098800 h 4241800"/>
              <a:gd name="connsiteX107" fmla="*/ 1731911 w 4431119"/>
              <a:gd name="connsiteY107" fmla="*/ 3111500 h 4241800"/>
              <a:gd name="connsiteX108" fmla="*/ 1465211 w 4431119"/>
              <a:gd name="connsiteY108" fmla="*/ 3136900 h 4241800"/>
              <a:gd name="connsiteX109" fmla="*/ 1249311 w 4431119"/>
              <a:gd name="connsiteY109" fmla="*/ 3162300 h 4241800"/>
              <a:gd name="connsiteX110" fmla="*/ 1147711 w 4431119"/>
              <a:gd name="connsiteY110" fmla="*/ 3175000 h 4241800"/>
              <a:gd name="connsiteX111" fmla="*/ 1008011 w 4431119"/>
              <a:gd name="connsiteY111" fmla="*/ 3187700 h 4241800"/>
              <a:gd name="connsiteX112" fmla="*/ 893711 w 4431119"/>
              <a:gd name="connsiteY112" fmla="*/ 3213100 h 4241800"/>
              <a:gd name="connsiteX113" fmla="*/ 665111 w 4431119"/>
              <a:gd name="connsiteY113" fmla="*/ 3251200 h 4241800"/>
              <a:gd name="connsiteX114" fmla="*/ 461911 w 4431119"/>
              <a:gd name="connsiteY114" fmla="*/ 3276600 h 4241800"/>
              <a:gd name="connsiteX115" fmla="*/ 30111 w 4431119"/>
              <a:gd name="connsiteY11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27011 w 4431119"/>
              <a:gd name="connsiteY56" fmla="*/ 1168400 h 4241800"/>
              <a:gd name="connsiteX57" fmla="*/ 1300111 w 4431119"/>
              <a:gd name="connsiteY57" fmla="*/ 1181100 h 4241800"/>
              <a:gd name="connsiteX58" fmla="*/ 1439811 w 4431119"/>
              <a:gd name="connsiteY58" fmla="*/ 1193800 h 4241800"/>
              <a:gd name="connsiteX59" fmla="*/ 1744611 w 4431119"/>
              <a:gd name="connsiteY59" fmla="*/ 1219200 h 4241800"/>
              <a:gd name="connsiteX60" fmla="*/ 1846211 w 4431119"/>
              <a:gd name="connsiteY60" fmla="*/ 1244600 h 4241800"/>
              <a:gd name="connsiteX61" fmla="*/ 1935111 w 4431119"/>
              <a:gd name="connsiteY61" fmla="*/ 1257300 h 4241800"/>
              <a:gd name="connsiteX62" fmla="*/ 2011311 w 4431119"/>
              <a:gd name="connsiteY62" fmla="*/ 1282700 h 4241800"/>
              <a:gd name="connsiteX63" fmla="*/ 2100211 w 4431119"/>
              <a:gd name="connsiteY63" fmla="*/ 1295400 h 4241800"/>
              <a:gd name="connsiteX64" fmla="*/ 2163711 w 4431119"/>
              <a:gd name="connsiteY64" fmla="*/ 1308100 h 4241800"/>
              <a:gd name="connsiteX65" fmla="*/ 2278011 w 4431119"/>
              <a:gd name="connsiteY65" fmla="*/ 1320800 h 4241800"/>
              <a:gd name="connsiteX66" fmla="*/ 2379611 w 4431119"/>
              <a:gd name="connsiteY66" fmla="*/ 1358900 h 4241800"/>
              <a:gd name="connsiteX67" fmla="*/ 2481211 w 4431119"/>
              <a:gd name="connsiteY67" fmla="*/ 1384300 h 4241800"/>
              <a:gd name="connsiteX68" fmla="*/ 2570111 w 4431119"/>
              <a:gd name="connsiteY68" fmla="*/ 1422400 h 4241800"/>
              <a:gd name="connsiteX69" fmla="*/ 2671711 w 4431119"/>
              <a:gd name="connsiteY69" fmla="*/ 1435100 h 4241800"/>
              <a:gd name="connsiteX70" fmla="*/ 2747911 w 4431119"/>
              <a:gd name="connsiteY70" fmla="*/ 1447800 h 4241800"/>
              <a:gd name="connsiteX71" fmla="*/ 2786011 w 4431119"/>
              <a:gd name="connsiteY71" fmla="*/ 1473200 h 4241800"/>
              <a:gd name="connsiteX72" fmla="*/ 2849511 w 4431119"/>
              <a:gd name="connsiteY72" fmla="*/ 1498600 h 4241800"/>
              <a:gd name="connsiteX73" fmla="*/ 2887611 w 4431119"/>
              <a:gd name="connsiteY73" fmla="*/ 1536700 h 4241800"/>
              <a:gd name="connsiteX74" fmla="*/ 2963811 w 4431119"/>
              <a:gd name="connsiteY74" fmla="*/ 1562100 h 4241800"/>
              <a:gd name="connsiteX75" fmla="*/ 3001911 w 4431119"/>
              <a:gd name="connsiteY75" fmla="*/ 1600200 h 4241800"/>
              <a:gd name="connsiteX76" fmla="*/ 3052711 w 4431119"/>
              <a:gd name="connsiteY76" fmla="*/ 1676400 h 4241800"/>
              <a:gd name="connsiteX77" fmla="*/ 3128911 w 4431119"/>
              <a:gd name="connsiteY77" fmla="*/ 1752600 h 4241800"/>
              <a:gd name="connsiteX78" fmla="*/ 3167011 w 4431119"/>
              <a:gd name="connsiteY78" fmla="*/ 1828800 h 4241800"/>
              <a:gd name="connsiteX79" fmla="*/ 3192411 w 4431119"/>
              <a:gd name="connsiteY79" fmla="*/ 1943100 h 4241800"/>
              <a:gd name="connsiteX80" fmla="*/ 3179711 w 4431119"/>
              <a:gd name="connsiteY80" fmla="*/ 2184400 h 4241800"/>
              <a:gd name="connsiteX81" fmla="*/ 3154311 w 4431119"/>
              <a:gd name="connsiteY81" fmla="*/ 2260600 h 4241800"/>
              <a:gd name="connsiteX82" fmla="*/ 3141611 w 4431119"/>
              <a:gd name="connsiteY82" fmla="*/ 2298700 h 4241800"/>
              <a:gd name="connsiteX83" fmla="*/ 3116211 w 4431119"/>
              <a:gd name="connsiteY83" fmla="*/ 2336800 h 4241800"/>
              <a:gd name="connsiteX84" fmla="*/ 3090811 w 4431119"/>
              <a:gd name="connsiteY84" fmla="*/ 2387600 h 4241800"/>
              <a:gd name="connsiteX85" fmla="*/ 3078111 w 4431119"/>
              <a:gd name="connsiteY85" fmla="*/ 2438400 h 4241800"/>
              <a:gd name="connsiteX86" fmla="*/ 3040011 w 4431119"/>
              <a:gd name="connsiteY86" fmla="*/ 2463800 h 4241800"/>
              <a:gd name="connsiteX87" fmla="*/ 3001911 w 4431119"/>
              <a:gd name="connsiteY87" fmla="*/ 2514600 h 4241800"/>
              <a:gd name="connsiteX88" fmla="*/ 2925711 w 4431119"/>
              <a:gd name="connsiteY88" fmla="*/ 2565400 h 4241800"/>
              <a:gd name="connsiteX89" fmla="*/ 2887611 w 4431119"/>
              <a:gd name="connsiteY89" fmla="*/ 2590800 h 4241800"/>
              <a:gd name="connsiteX90" fmla="*/ 2849511 w 4431119"/>
              <a:gd name="connsiteY90" fmla="*/ 2628900 h 4241800"/>
              <a:gd name="connsiteX91" fmla="*/ 2811411 w 4431119"/>
              <a:gd name="connsiteY91" fmla="*/ 2641600 h 4241800"/>
              <a:gd name="connsiteX92" fmla="*/ 2747911 w 4431119"/>
              <a:gd name="connsiteY92" fmla="*/ 2679700 h 4241800"/>
              <a:gd name="connsiteX93" fmla="*/ 2671711 w 4431119"/>
              <a:gd name="connsiteY93" fmla="*/ 2730500 h 4241800"/>
              <a:gd name="connsiteX94" fmla="*/ 2633611 w 4431119"/>
              <a:gd name="connsiteY94" fmla="*/ 2768600 h 4241800"/>
              <a:gd name="connsiteX95" fmla="*/ 2595511 w 4431119"/>
              <a:gd name="connsiteY95" fmla="*/ 2781300 h 4241800"/>
              <a:gd name="connsiteX96" fmla="*/ 2519311 w 4431119"/>
              <a:gd name="connsiteY96" fmla="*/ 2844800 h 4241800"/>
              <a:gd name="connsiteX97" fmla="*/ 2455811 w 4431119"/>
              <a:gd name="connsiteY97" fmla="*/ 2857500 h 4241800"/>
              <a:gd name="connsiteX98" fmla="*/ 2366911 w 4431119"/>
              <a:gd name="connsiteY98" fmla="*/ 2921000 h 4241800"/>
              <a:gd name="connsiteX99" fmla="*/ 2328811 w 4431119"/>
              <a:gd name="connsiteY99" fmla="*/ 2933700 h 4241800"/>
              <a:gd name="connsiteX100" fmla="*/ 2265311 w 4431119"/>
              <a:gd name="connsiteY100" fmla="*/ 2959100 h 4241800"/>
              <a:gd name="connsiteX101" fmla="*/ 2227211 w 4431119"/>
              <a:gd name="connsiteY101" fmla="*/ 2984500 h 4241800"/>
              <a:gd name="connsiteX102" fmla="*/ 2087511 w 4431119"/>
              <a:gd name="connsiteY102" fmla="*/ 3009900 h 4241800"/>
              <a:gd name="connsiteX103" fmla="*/ 1985911 w 4431119"/>
              <a:gd name="connsiteY103" fmla="*/ 3048000 h 4241800"/>
              <a:gd name="connsiteX104" fmla="*/ 1858911 w 4431119"/>
              <a:gd name="connsiteY104" fmla="*/ 3086100 h 4241800"/>
              <a:gd name="connsiteX105" fmla="*/ 1820811 w 4431119"/>
              <a:gd name="connsiteY105" fmla="*/ 3098800 h 4241800"/>
              <a:gd name="connsiteX106" fmla="*/ 1731911 w 4431119"/>
              <a:gd name="connsiteY106" fmla="*/ 3111500 h 4241800"/>
              <a:gd name="connsiteX107" fmla="*/ 1465211 w 4431119"/>
              <a:gd name="connsiteY107" fmla="*/ 3136900 h 4241800"/>
              <a:gd name="connsiteX108" fmla="*/ 1249311 w 4431119"/>
              <a:gd name="connsiteY108" fmla="*/ 3162300 h 4241800"/>
              <a:gd name="connsiteX109" fmla="*/ 1147711 w 4431119"/>
              <a:gd name="connsiteY109" fmla="*/ 3175000 h 4241800"/>
              <a:gd name="connsiteX110" fmla="*/ 1008011 w 4431119"/>
              <a:gd name="connsiteY110" fmla="*/ 3187700 h 4241800"/>
              <a:gd name="connsiteX111" fmla="*/ 893711 w 4431119"/>
              <a:gd name="connsiteY111" fmla="*/ 3213100 h 4241800"/>
              <a:gd name="connsiteX112" fmla="*/ 665111 w 4431119"/>
              <a:gd name="connsiteY112" fmla="*/ 3251200 h 4241800"/>
              <a:gd name="connsiteX113" fmla="*/ 461911 w 4431119"/>
              <a:gd name="connsiteY113" fmla="*/ 3276600 h 4241800"/>
              <a:gd name="connsiteX114" fmla="*/ 30111 w 4431119"/>
              <a:gd name="connsiteY11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300111 w 4431119"/>
              <a:gd name="connsiteY57" fmla="*/ 1181100 h 4241800"/>
              <a:gd name="connsiteX58" fmla="*/ 1439811 w 4431119"/>
              <a:gd name="connsiteY58" fmla="*/ 1193800 h 4241800"/>
              <a:gd name="connsiteX59" fmla="*/ 1744611 w 4431119"/>
              <a:gd name="connsiteY59" fmla="*/ 1219200 h 4241800"/>
              <a:gd name="connsiteX60" fmla="*/ 1846211 w 4431119"/>
              <a:gd name="connsiteY60" fmla="*/ 1244600 h 4241800"/>
              <a:gd name="connsiteX61" fmla="*/ 1935111 w 4431119"/>
              <a:gd name="connsiteY61" fmla="*/ 1257300 h 4241800"/>
              <a:gd name="connsiteX62" fmla="*/ 2011311 w 4431119"/>
              <a:gd name="connsiteY62" fmla="*/ 1282700 h 4241800"/>
              <a:gd name="connsiteX63" fmla="*/ 2100211 w 4431119"/>
              <a:gd name="connsiteY63" fmla="*/ 1295400 h 4241800"/>
              <a:gd name="connsiteX64" fmla="*/ 2163711 w 4431119"/>
              <a:gd name="connsiteY64" fmla="*/ 1308100 h 4241800"/>
              <a:gd name="connsiteX65" fmla="*/ 2278011 w 4431119"/>
              <a:gd name="connsiteY65" fmla="*/ 1320800 h 4241800"/>
              <a:gd name="connsiteX66" fmla="*/ 2379611 w 4431119"/>
              <a:gd name="connsiteY66" fmla="*/ 1358900 h 4241800"/>
              <a:gd name="connsiteX67" fmla="*/ 2481211 w 4431119"/>
              <a:gd name="connsiteY67" fmla="*/ 1384300 h 4241800"/>
              <a:gd name="connsiteX68" fmla="*/ 2570111 w 4431119"/>
              <a:gd name="connsiteY68" fmla="*/ 1422400 h 4241800"/>
              <a:gd name="connsiteX69" fmla="*/ 2671711 w 4431119"/>
              <a:gd name="connsiteY69" fmla="*/ 1435100 h 4241800"/>
              <a:gd name="connsiteX70" fmla="*/ 2747911 w 4431119"/>
              <a:gd name="connsiteY70" fmla="*/ 1447800 h 4241800"/>
              <a:gd name="connsiteX71" fmla="*/ 2786011 w 4431119"/>
              <a:gd name="connsiteY71" fmla="*/ 1473200 h 4241800"/>
              <a:gd name="connsiteX72" fmla="*/ 2849511 w 4431119"/>
              <a:gd name="connsiteY72" fmla="*/ 1498600 h 4241800"/>
              <a:gd name="connsiteX73" fmla="*/ 2887611 w 4431119"/>
              <a:gd name="connsiteY73" fmla="*/ 1536700 h 4241800"/>
              <a:gd name="connsiteX74" fmla="*/ 2963811 w 4431119"/>
              <a:gd name="connsiteY74" fmla="*/ 1562100 h 4241800"/>
              <a:gd name="connsiteX75" fmla="*/ 3001911 w 4431119"/>
              <a:gd name="connsiteY75" fmla="*/ 1600200 h 4241800"/>
              <a:gd name="connsiteX76" fmla="*/ 3052711 w 4431119"/>
              <a:gd name="connsiteY76" fmla="*/ 1676400 h 4241800"/>
              <a:gd name="connsiteX77" fmla="*/ 3128911 w 4431119"/>
              <a:gd name="connsiteY77" fmla="*/ 1752600 h 4241800"/>
              <a:gd name="connsiteX78" fmla="*/ 3167011 w 4431119"/>
              <a:gd name="connsiteY78" fmla="*/ 1828800 h 4241800"/>
              <a:gd name="connsiteX79" fmla="*/ 3192411 w 4431119"/>
              <a:gd name="connsiteY79" fmla="*/ 1943100 h 4241800"/>
              <a:gd name="connsiteX80" fmla="*/ 3179711 w 4431119"/>
              <a:gd name="connsiteY80" fmla="*/ 2184400 h 4241800"/>
              <a:gd name="connsiteX81" fmla="*/ 3154311 w 4431119"/>
              <a:gd name="connsiteY81" fmla="*/ 2260600 h 4241800"/>
              <a:gd name="connsiteX82" fmla="*/ 3141611 w 4431119"/>
              <a:gd name="connsiteY82" fmla="*/ 2298700 h 4241800"/>
              <a:gd name="connsiteX83" fmla="*/ 3116211 w 4431119"/>
              <a:gd name="connsiteY83" fmla="*/ 2336800 h 4241800"/>
              <a:gd name="connsiteX84" fmla="*/ 3090811 w 4431119"/>
              <a:gd name="connsiteY84" fmla="*/ 2387600 h 4241800"/>
              <a:gd name="connsiteX85" fmla="*/ 3078111 w 4431119"/>
              <a:gd name="connsiteY85" fmla="*/ 2438400 h 4241800"/>
              <a:gd name="connsiteX86" fmla="*/ 3040011 w 4431119"/>
              <a:gd name="connsiteY86" fmla="*/ 2463800 h 4241800"/>
              <a:gd name="connsiteX87" fmla="*/ 3001911 w 4431119"/>
              <a:gd name="connsiteY87" fmla="*/ 2514600 h 4241800"/>
              <a:gd name="connsiteX88" fmla="*/ 2925711 w 4431119"/>
              <a:gd name="connsiteY88" fmla="*/ 2565400 h 4241800"/>
              <a:gd name="connsiteX89" fmla="*/ 2887611 w 4431119"/>
              <a:gd name="connsiteY89" fmla="*/ 2590800 h 4241800"/>
              <a:gd name="connsiteX90" fmla="*/ 2849511 w 4431119"/>
              <a:gd name="connsiteY90" fmla="*/ 2628900 h 4241800"/>
              <a:gd name="connsiteX91" fmla="*/ 2811411 w 4431119"/>
              <a:gd name="connsiteY91" fmla="*/ 2641600 h 4241800"/>
              <a:gd name="connsiteX92" fmla="*/ 2747911 w 4431119"/>
              <a:gd name="connsiteY92" fmla="*/ 2679700 h 4241800"/>
              <a:gd name="connsiteX93" fmla="*/ 2671711 w 4431119"/>
              <a:gd name="connsiteY93" fmla="*/ 2730500 h 4241800"/>
              <a:gd name="connsiteX94" fmla="*/ 2633611 w 4431119"/>
              <a:gd name="connsiteY94" fmla="*/ 2768600 h 4241800"/>
              <a:gd name="connsiteX95" fmla="*/ 2595511 w 4431119"/>
              <a:gd name="connsiteY95" fmla="*/ 2781300 h 4241800"/>
              <a:gd name="connsiteX96" fmla="*/ 2519311 w 4431119"/>
              <a:gd name="connsiteY96" fmla="*/ 2844800 h 4241800"/>
              <a:gd name="connsiteX97" fmla="*/ 2455811 w 4431119"/>
              <a:gd name="connsiteY97" fmla="*/ 2857500 h 4241800"/>
              <a:gd name="connsiteX98" fmla="*/ 2366911 w 4431119"/>
              <a:gd name="connsiteY98" fmla="*/ 2921000 h 4241800"/>
              <a:gd name="connsiteX99" fmla="*/ 2328811 w 4431119"/>
              <a:gd name="connsiteY99" fmla="*/ 2933700 h 4241800"/>
              <a:gd name="connsiteX100" fmla="*/ 2265311 w 4431119"/>
              <a:gd name="connsiteY100" fmla="*/ 2959100 h 4241800"/>
              <a:gd name="connsiteX101" fmla="*/ 2227211 w 4431119"/>
              <a:gd name="connsiteY101" fmla="*/ 2984500 h 4241800"/>
              <a:gd name="connsiteX102" fmla="*/ 2087511 w 4431119"/>
              <a:gd name="connsiteY102" fmla="*/ 3009900 h 4241800"/>
              <a:gd name="connsiteX103" fmla="*/ 1985911 w 4431119"/>
              <a:gd name="connsiteY103" fmla="*/ 3048000 h 4241800"/>
              <a:gd name="connsiteX104" fmla="*/ 1858911 w 4431119"/>
              <a:gd name="connsiteY104" fmla="*/ 3086100 h 4241800"/>
              <a:gd name="connsiteX105" fmla="*/ 1820811 w 4431119"/>
              <a:gd name="connsiteY105" fmla="*/ 3098800 h 4241800"/>
              <a:gd name="connsiteX106" fmla="*/ 1731911 w 4431119"/>
              <a:gd name="connsiteY106" fmla="*/ 3111500 h 4241800"/>
              <a:gd name="connsiteX107" fmla="*/ 1465211 w 4431119"/>
              <a:gd name="connsiteY107" fmla="*/ 3136900 h 4241800"/>
              <a:gd name="connsiteX108" fmla="*/ 1249311 w 4431119"/>
              <a:gd name="connsiteY108" fmla="*/ 3162300 h 4241800"/>
              <a:gd name="connsiteX109" fmla="*/ 1147711 w 4431119"/>
              <a:gd name="connsiteY109" fmla="*/ 3175000 h 4241800"/>
              <a:gd name="connsiteX110" fmla="*/ 1008011 w 4431119"/>
              <a:gd name="connsiteY110" fmla="*/ 3187700 h 4241800"/>
              <a:gd name="connsiteX111" fmla="*/ 893711 w 4431119"/>
              <a:gd name="connsiteY111" fmla="*/ 3213100 h 4241800"/>
              <a:gd name="connsiteX112" fmla="*/ 665111 w 4431119"/>
              <a:gd name="connsiteY112" fmla="*/ 3251200 h 4241800"/>
              <a:gd name="connsiteX113" fmla="*/ 461911 w 4431119"/>
              <a:gd name="connsiteY113" fmla="*/ 3276600 h 4241800"/>
              <a:gd name="connsiteX114" fmla="*/ 30111 w 4431119"/>
              <a:gd name="connsiteY11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300111 w 4431119"/>
              <a:gd name="connsiteY57" fmla="*/ 1181100 h 4241800"/>
              <a:gd name="connsiteX58" fmla="*/ 1439811 w 4431119"/>
              <a:gd name="connsiteY58" fmla="*/ 1193800 h 4241800"/>
              <a:gd name="connsiteX59" fmla="*/ 1744611 w 4431119"/>
              <a:gd name="connsiteY59" fmla="*/ 1219200 h 4241800"/>
              <a:gd name="connsiteX60" fmla="*/ 1846211 w 4431119"/>
              <a:gd name="connsiteY60" fmla="*/ 1244600 h 4241800"/>
              <a:gd name="connsiteX61" fmla="*/ 1935111 w 4431119"/>
              <a:gd name="connsiteY61" fmla="*/ 1257300 h 4241800"/>
              <a:gd name="connsiteX62" fmla="*/ 2011311 w 4431119"/>
              <a:gd name="connsiteY62" fmla="*/ 1282700 h 4241800"/>
              <a:gd name="connsiteX63" fmla="*/ 2100211 w 4431119"/>
              <a:gd name="connsiteY63" fmla="*/ 1295400 h 4241800"/>
              <a:gd name="connsiteX64" fmla="*/ 2163711 w 4431119"/>
              <a:gd name="connsiteY64" fmla="*/ 1308100 h 4241800"/>
              <a:gd name="connsiteX65" fmla="*/ 2278011 w 4431119"/>
              <a:gd name="connsiteY65" fmla="*/ 1320800 h 4241800"/>
              <a:gd name="connsiteX66" fmla="*/ 2379611 w 4431119"/>
              <a:gd name="connsiteY66" fmla="*/ 1358900 h 4241800"/>
              <a:gd name="connsiteX67" fmla="*/ 2481211 w 4431119"/>
              <a:gd name="connsiteY67" fmla="*/ 1384300 h 4241800"/>
              <a:gd name="connsiteX68" fmla="*/ 2570111 w 4431119"/>
              <a:gd name="connsiteY68" fmla="*/ 1422400 h 4241800"/>
              <a:gd name="connsiteX69" fmla="*/ 2671711 w 4431119"/>
              <a:gd name="connsiteY69" fmla="*/ 1435100 h 4241800"/>
              <a:gd name="connsiteX70" fmla="*/ 2747911 w 4431119"/>
              <a:gd name="connsiteY70" fmla="*/ 1447800 h 4241800"/>
              <a:gd name="connsiteX71" fmla="*/ 2786011 w 4431119"/>
              <a:gd name="connsiteY71" fmla="*/ 1473200 h 4241800"/>
              <a:gd name="connsiteX72" fmla="*/ 2849511 w 4431119"/>
              <a:gd name="connsiteY72" fmla="*/ 1498600 h 4241800"/>
              <a:gd name="connsiteX73" fmla="*/ 2887611 w 4431119"/>
              <a:gd name="connsiteY73" fmla="*/ 1536700 h 4241800"/>
              <a:gd name="connsiteX74" fmla="*/ 2963811 w 4431119"/>
              <a:gd name="connsiteY74" fmla="*/ 1562100 h 4241800"/>
              <a:gd name="connsiteX75" fmla="*/ 3001911 w 4431119"/>
              <a:gd name="connsiteY75" fmla="*/ 1600200 h 4241800"/>
              <a:gd name="connsiteX76" fmla="*/ 3052711 w 4431119"/>
              <a:gd name="connsiteY76" fmla="*/ 1676400 h 4241800"/>
              <a:gd name="connsiteX77" fmla="*/ 3128911 w 4431119"/>
              <a:gd name="connsiteY77" fmla="*/ 1752600 h 4241800"/>
              <a:gd name="connsiteX78" fmla="*/ 3167011 w 4431119"/>
              <a:gd name="connsiteY78" fmla="*/ 1828800 h 4241800"/>
              <a:gd name="connsiteX79" fmla="*/ 3192411 w 4431119"/>
              <a:gd name="connsiteY79" fmla="*/ 1943100 h 4241800"/>
              <a:gd name="connsiteX80" fmla="*/ 3179711 w 4431119"/>
              <a:gd name="connsiteY80" fmla="*/ 2184400 h 4241800"/>
              <a:gd name="connsiteX81" fmla="*/ 3154311 w 4431119"/>
              <a:gd name="connsiteY81" fmla="*/ 2260600 h 4241800"/>
              <a:gd name="connsiteX82" fmla="*/ 3141611 w 4431119"/>
              <a:gd name="connsiteY82" fmla="*/ 2298700 h 4241800"/>
              <a:gd name="connsiteX83" fmla="*/ 3116211 w 4431119"/>
              <a:gd name="connsiteY83" fmla="*/ 2336800 h 4241800"/>
              <a:gd name="connsiteX84" fmla="*/ 3090811 w 4431119"/>
              <a:gd name="connsiteY84" fmla="*/ 2387600 h 4241800"/>
              <a:gd name="connsiteX85" fmla="*/ 3078111 w 4431119"/>
              <a:gd name="connsiteY85" fmla="*/ 2438400 h 4241800"/>
              <a:gd name="connsiteX86" fmla="*/ 3040011 w 4431119"/>
              <a:gd name="connsiteY86" fmla="*/ 2463800 h 4241800"/>
              <a:gd name="connsiteX87" fmla="*/ 3001911 w 4431119"/>
              <a:gd name="connsiteY87" fmla="*/ 2514600 h 4241800"/>
              <a:gd name="connsiteX88" fmla="*/ 2925711 w 4431119"/>
              <a:gd name="connsiteY88" fmla="*/ 2565400 h 4241800"/>
              <a:gd name="connsiteX89" fmla="*/ 2887611 w 4431119"/>
              <a:gd name="connsiteY89" fmla="*/ 2590800 h 4241800"/>
              <a:gd name="connsiteX90" fmla="*/ 2849511 w 4431119"/>
              <a:gd name="connsiteY90" fmla="*/ 2628900 h 4241800"/>
              <a:gd name="connsiteX91" fmla="*/ 2811411 w 4431119"/>
              <a:gd name="connsiteY91" fmla="*/ 2641600 h 4241800"/>
              <a:gd name="connsiteX92" fmla="*/ 2747911 w 4431119"/>
              <a:gd name="connsiteY92" fmla="*/ 2679700 h 4241800"/>
              <a:gd name="connsiteX93" fmla="*/ 2671711 w 4431119"/>
              <a:gd name="connsiteY93" fmla="*/ 2730500 h 4241800"/>
              <a:gd name="connsiteX94" fmla="*/ 2633611 w 4431119"/>
              <a:gd name="connsiteY94" fmla="*/ 2768600 h 4241800"/>
              <a:gd name="connsiteX95" fmla="*/ 2595511 w 4431119"/>
              <a:gd name="connsiteY95" fmla="*/ 2781300 h 4241800"/>
              <a:gd name="connsiteX96" fmla="*/ 2519311 w 4431119"/>
              <a:gd name="connsiteY96" fmla="*/ 2844800 h 4241800"/>
              <a:gd name="connsiteX97" fmla="*/ 2455811 w 4431119"/>
              <a:gd name="connsiteY97" fmla="*/ 2857500 h 4241800"/>
              <a:gd name="connsiteX98" fmla="*/ 2366911 w 4431119"/>
              <a:gd name="connsiteY98" fmla="*/ 2921000 h 4241800"/>
              <a:gd name="connsiteX99" fmla="*/ 2328811 w 4431119"/>
              <a:gd name="connsiteY99" fmla="*/ 2933700 h 4241800"/>
              <a:gd name="connsiteX100" fmla="*/ 2265311 w 4431119"/>
              <a:gd name="connsiteY100" fmla="*/ 2959100 h 4241800"/>
              <a:gd name="connsiteX101" fmla="*/ 2227211 w 4431119"/>
              <a:gd name="connsiteY101" fmla="*/ 2984500 h 4241800"/>
              <a:gd name="connsiteX102" fmla="*/ 2087511 w 4431119"/>
              <a:gd name="connsiteY102" fmla="*/ 3009900 h 4241800"/>
              <a:gd name="connsiteX103" fmla="*/ 1985911 w 4431119"/>
              <a:gd name="connsiteY103" fmla="*/ 3048000 h 4241800"/>
              <a:gd name="connsiteX104" fmla="*/ 1858911 w 4431119"/>
              <a:gd name="connsiteY104" fmla="*/ 3086100 h 4241800"/>
              <a:gd name="connsiteX105" fmla="*/ 1820811 w 4431119"/>
              <a:gd name="connsiteY105" fmla="*/ 3098800 h 4241800"/>
              <a:gd name="connsiteX106" fmla="*/ 1731911 w 4431119"/>
              <a:gd name="connsiteY106" fmla="*/ 3111500 h 4241800"/>
              <a:gd name="connsiteX107" fmla="*/ 1465211 w 4431119"/>
              <a:gd name="connsiteY107" fmla="*/ 3136900 h 4241800"/>
              <a:gd name="connsiteX108" fmla="*/ 1249311 w 4431119"/>
              <a:gd name="connsiteY108" fmla="*/ 3162300 h 4241800"/>
              <a:gd name="connsiteX109" fmla="*/ 1147711 w 4431119"/>
              <a:gd name="connsiteY109" fmla="*/ 3175000 h 4241800"/>
              <a:gd name="connsiteX110" fmla="*/ 1008011 w 4431119"/>
              <a:gd name="connsiteY110" fmla="*/ 3187700 h 4241800"/>
              <a:gd name="connsiteX111" fmla="*/ 893711 w 4431119"/>
              <a:gd name="connsiteY111" fmla="*/ 3213100 h 4241800"/>
              <a:gd name="connsiteX112" fmla="*/ 665111 w 4431119"/>
              <a:gd name="connsiteY112" fmla="*/ 3251200 h 4241800"/>
              <a:gd name="connsiteX113" fmla="*/ 461911 w 4431119"/>
              <a:gd name="connsiteY113" fmla="*/ 3276600 h 4241800"/>
              <a:gd name="connsiteX114" fmla="*/ 30111 w 4431119"/>
              <a:gd name="connsiteY11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193800 h 4241800"/>
              <a:gd name="connsiteX58" fmla="*/ 1744611 w 4431119"/>
              <a:gd name="connsiteY58" fmla="*/ 1219200 h 4241800"/>
              <a:gd name="connsiteX59" fmla="*/ 1846211 w 4431119"/>
              <a:gd name="connsiteY59" fmla="*/ 1244600 h 4241800"/>
              <a:gd name="connsiteX60" fmla="*/ 1935111 w 4431119"/>
              <a:gd name="connsiteY60" fmla="*/ 1257300 h 4241800"/>
              <a:gd name="connsiteX61" fmla="*/ 2011311 w 4431119"/>
              <a:gd name="connsiteY61" fmla="*/ 1282700 h 4241800"/>
              <a:gd name="connsiteX62" fmla="*/ 2100211 w 4431119"/>
              <a:gd name="connsiteY62" fmla="*/ 1295400 h 4241800"/>
              <a:gd name="connsiteX63" fmla="*/ 2163711 w 4431119"/>
              <a:gd name="connsiteY63" fmla="*/ 1308100 h 4241800"/>
              <a:gd name="connsiteX64" fmla="*/ 2278011 w 4431119"/>
              <a:gd name="connsiteY64" fmla="*/ 1320800 h 4241800"/>
              <a:gd name="connsiteX65" fmla="*/ 2379611 w 4431119"/>
              <a:gd name="connsiteY65" fmla="*/ 1358900 h 4241800"/>
              <a:gd name="connsiteX66" fmla="*/ 2481211 w 4431119"/>
              <a:gd name="connsiteY66" fmla="*/ 1384300 h 4241800"/>
              <a:gd name="connsiteX67" fmla="*/ 2570111 w 4431119"/>
              <a:gd name="connsiteY67" fmla="*/ 1422400 h 4241800"/>
              <a:gd name="connsiteX68" fmla="*/ 2671711 w 4431119"/>
              <a:gd name="connsiteY68" fmla="*/ 1435100 h 4241800"/>
              <a:gd name="connsiteX69" fmla="*/ 2747911 w 4431119"/>
              <a:gd name="connsiteY69" fmla="*/ 1447800 h 4241800"/>
              <a:gd name="connsiteX70" fmla="*/ 2786011 w 4431119"/>
              <a:gd name="connsiteY70" fmla="*/ 1473200 h 4241800"/>
              <a:gd name="connsiteX71" fmla="*/ 2849511 w 4431119"/>
              <a:gd name="connsiteY71" fmla="*/ 1498600 h 4241800"/>
              <a:gd name="connsiteX72" fmla="*/ 2887611 w 4431119"/>
              <a:gd name="connsiteY72" fmla="*/ 1536700 h 4241800"/>
              <a:gd name="connsiteX73" fmla="*/ 2963811 w 4431119"/>
              <a:gd name="connsiteY73" fmla="*/ 1562100 h 4241800"/>
              <a:gd name="connsiteX74" fmla="*/ 3001911 w 4431119"/>
              <a:gd name="connsiteY74" fmla="*/ 1600200 h 4241800"/>
              <a:gd name="connsiteX75" fmla="*/ 3052711 w 4431119"/>
              <a:gd name="connsiteY75" fmla="*/ 1676400 h 4241800"/>
              <a:gd name="connsiteX76" fmla="*/ 3128911 w 4431119"/>
              <a:gd name="connsiteY76" fmla="*/ 1752600 h 4241800"/>
              <a:gd name="connsiteX77" fmla="*/ 3167011 w 4431119"/>
              <a:gd name="connsiteY77" fmla="*/ 1828800 h 4241800"/>
              <a:gd name="connsiteX78" fmla="*/ 3192411 w 4431119"/>
              <a:gd name="connsiteY78" fmla="*/ 1943100 h 4241800"/>
              <a:gd name="connsiteX79" fmla="*/ 3179711 w 4431119"/>
              <a:gd name="connsiteY79" fmla="*/ 2184400 h 4241800"/>
              <a:gd name="connsiteX80" fmla="*/ 3154311 w 4431119"/>
              <a:gd name="connsiteY80" fmla="*/ 2260600 h 4241800"/>
              <a:gd name="connsiteX81" fmla="*/ 3141611 w 4431119"/>
              <a:gd name="connsiteY81" fmla="*/ 2298700 h 4241800"/>
              <a:gd name="connsiteX82" fmla="*/ 3116211 w 4431119"/>
              <a:gd name="connsiteY82" fmla="*/ 2336800 h 4241800"/>
              <a:gd name="connsiteX83" fmla="*/ 3090811 w 4431119"/>
              <a:gd name="connsiteY83" fmla="*/ 2387600 h 4241800"/>
              <a:gd name="connsiteX84" fmla="*/ 3078111 w 4431119"/>
              <a:gd name="connsiteY84" fmla="*/ 2438400 h 4241800"/>
              <a:gd name="connsiteX85" fmla="*/ 3040011 w 4431119"/>
              <a:gd name="connsiteY85" fmla="*/ 2463800 h 4241800"/>
              <a:gd name="connsiteX86" fmla="*/ 3001911 w 4431119"/>
              <a:gd name="connsiteY86" fmla="*/ 2514600 h 4241800"/>
              <a:gd name="connsiteX87" fmla="*/ 2925711 w 4431119"/>
              <a:gd name="connsiteY87" fmla="*/ 2565400 h 4241800"/>
              <a:gd name="connsiteX88" fmla="*/ 2887611 w 4431119"/>
              <a:gd name="connsiteY88" fmla="*/ 2590800 h 4241800"/>
              <a:gd name="connsiteX89" fmla="*/ 2849511 w 4431119"/>
              <a:gd name="connsiteY89" fmla="*/ 2628900 h 4241800"/>
              <a:gd name="connsiteX90" fmla="*/ 2811411 w 4431119"/>
              <a:gd name="connsiteY90" fmla="*/ 2641600 h 4241800"/>
              <a:gd name="connsiteX91" fmla="*/ 2747911 w 4431119"/>
              <a:gd name="connsiteY91" fmla="*/ 2679700 h 4241800"/>
              <a:gd name="connsiteX92" fmla="*/ 2671711 w 4431119"/>
              <a:gd name="connsiteY92" fmla="*/ 2730500 h 4241800"/>
              <a:gd name="connsiteX93" fmla="*/ 2633611 w 4431119"/>
              <a:gd name="connsiteY93" fmla="*/ 2768600 h 4241800"/>
              <a:gd name="connsiteX94" fmla="*/ 2595511 w 4431119"/>
              <a:gd name="connsiteY94" fmla="*/ 2781300 h 4241800"/>
              <a:gd name="connsiteX95" fmla="*/ 2519311 w 4431119"/>
              <a:gd name="connsiteY95" fmla="*/ 2844800 h 4241800"/>
              <a:gd name="connsiteX96" fmla="*/ 2455811 w 4431119"/>
              <a:gd name="connsiteY96" fmla="*/ 2857500 h 4241800"/>
              <a:gd name="connsiteX97" fmla="*/ 2366911 w 4431119"/>
              <a:gd name="connsiteY97" fmla="*/ 2921000 h 4241800"/>
              <a:gd name="connsiteX98" fmla="*/ 2328811 w 4431119"/>
              <a:gd name="connsiteY98" fmla="*/ 2933700 h 4241800"/>
              <a:gd name="connsiteX99" fmla="*/ 2265311 w 4431119"/>
              <a:gd name="connsiteY99" fmla="*/ 2959100 h 4241800"/>
              <a:gd name="connsiteX100" fmla="*/ 2227211 w 4431119"/>
              <a:gd name="connsiteY100" fmla="*/ 2984500 h 4241800"/>
              <a:gd name="connsiteX101" fmla="*/ 2087511 w 4431119"/>
              <a:gd name="connsiteY101" fmla="*/ 3009900 h 4241800"/>
              <a:gd name="connsiteX102" fmla="*/ 1985911 w 4431119"/>
              <a:gd name="connsiteY102" fmla="*/ 3048000 h 4241800"/>
              <a:gd name="connsiteX103" fmla="*/ 1858911 w 4431119"/>
              <a:gd name="connsiteY103" fmla="*/ 3086100 h 4241800"/>
              <a:gd name="connsiteX104" fmla="*/ 1820811 w 4431119"/>
              <a:gd name="connsiteY104" fmla="*/ 3098800 h 4241800"/>
              <a:gd name="connsiteX105" fmla="*/ 1731911 w 4431119"/>
              <a:gd name="connsiteY105" fmla="*/ 3111500 h 4241800"/>
              <a:gd name="connsiteX106" fmla="*/ 1465211 w 4431119"/>
              <a:gd name="connsiteY106" fmla="*/ 3136900 h 4241800"/>
              <a:gd name="connsiteX107" fmla="*/ 1249311 w 4431119"/>
              <a:gd name="connsiteY107" fmla="*/ 3162300 h 4241800"/>
              <a:gd name="connsiteX108" fmla="*/ 1147711 w 4431119"/>
              <a:gd name="connsiteY108" fmla="*/ 3175000 h 4241800"/>
              <a:gd name="connsiteX109" fmla="*/ 1008011 w 4431119"/>
              <a:gd name="connsiteY109" fmla="*/ 3187700 h 4241800"/>
              <a:gd name="connsiteX110" fmla="*/ 893711 w 4431119"/>
              <a:gd name="connsiteY110" fmla="*/ 3213100 h 4241800"/>
              <a:gd name="connsiteX111" fmla="*/ 665111 w 4431119"/>
              <a:gd name="connsiteY111" fmla="*/ 3251200 h 4241800"/>
              <a:gd name="connsiteX112" fmla="*/ 461911 w 4431119"/>
              <a:gd name="connsiteY112" fmla="*/ 3276600 h 4241800"/>
              <a:gd name="connsiteX113" fmla="*/ 30111 w 4431119"/>
              <a:gd name="connsiteY11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1744611 w 4431119"/>
              <a:gd name="connsiteY58" fmla="*/ 1219200 h 4241800"/>
              <a:gd name="connsiteX59" fmla="*/ 1846211 w 4431119"/>
              <a:gd name="connsiteY59" fmla="*/ 1244600 h 4241800"/>
              <a:gd name="connsiteX60" fmla="*/ 1935111 w 4431119"/>
              <a:gd name="connsiteY60" fmla="*/ 1257300 h 4241800"/>
              <a:gd name="connsiteX61" fmla="*/ 2011311 w 4431119"/>
              <a:gd name="connsiteY61" fmla="*/ 1282700 h 4241800"/>
              <a:gd name="connsiteX62" fmla="*/ 2100211 w 4431119"/>
              <a:gd name="connsiteY62" fmla="*/ 1295400 h 4241800"/>
              <a:gd name="connsiteX63" fmla="*/ 2163711 w 4431119"/>
              <a:gd name="connsiteY63" fmla="*/ 1308100 h 4241800"/>
              <a:gd name="connsiteX64" fmla="*/ 2278011 w 4431119"/>
              <a:gd name="connsiteY64" fmla="*/ 1320800 h 4241800"/>
              <a:gd name="connsiteX65" fmla="*/ 2379611 w 4431119"/>
              <a:gd name="connsiteY65" fmla="*/ 1358900 h 4241800"/>
              <a:gd name="connsiteX66" fmla="*/ 2481211 w 4431119"/>
              <a:gd name="connsiteY66" fmla="*/ 1384300 h 4241800"/>
              <a:gd name="connsiteX67" fmla="*/ 2570111 w 4431119"/>
              <a:gd name="connsiteY67" fmla="*/ 1422400 h 4241800"/>
              <a:gd name="connsiteX68" fmla="*/ 2671711 w 4431119"/>
              <a:gd name="connsiteY68" fmla="*/ 1435100 h 4241800"/>
              <a:gd name="connsiteX69" fmla="*/ 2747911 w 4431119"/>
              <a:gd name="connsiteY69" fmla="*/ 1447800 h 4241800"/>
              <a:gd name="connsiteX70" fmla="*/ 2786011 w 4431119"/>
              <a:gd name="connsiteY70" fmla="*/ 1473200 h 4241800"/>
              <a:gd name="connsiteX71" fmla="*/ 2849511 w 4431119"/>
              <a:gd name="connsiteY71" fmla="*/ 1498600 h 4241800"/>
              <a:gd name="connsiteX72" fmla="*/ 2887611 w 4431119"/>
              <a:gd name="connsiteY72" fmla="*/ 1536700 h 4241800"/>
              <a:gd name="connsiteX73" fmla="*/ 2963811 w 4431119"/>
              <a:gd name="connsiteY73" fmla="*/ 1562100 h 4241800"/>
              <a:gd name="connsiteX74" fmla="*/ 3001911 w 4431119"/>
              <a:gd name="connsiteY74" fmla="*/ 1600200 h 4241800"/>
              <a:gd name="connsiteX75" fmla="*/ 3052711 w 4431119"/>
              <a:gd name="connsiteY75" fmla="*/ 1676400 h 4241800"/>
              <a:gd name="connsiteX76" fmla="*/ 3128911 w 4431119"/>
              <a:gd name="connsiteY76" fmla="*/ 1752600 h 4241800"/>
              <a:gd name="connsiteX77" fmla="*/ 3167011 w 4431119"/>
              <a:gd name="connsiteY77" fmla="*/ 1828800 h 4241800"/>
              <a:gd name="connsiteX78" fmla="*/ 3192411 w 4431119"/>
              <a:gd name="connsiteY78" fmla="*/ 1943100 h 4241800"/>
              <a:gd name="connsiteX79" fmla="*/ 3179711 w 4431119"/>
              <a:gd name="connsiteY79" fmla="*/ 2184400 h 4241800"/>
              <a:gd name="connsiteX80" fmla="*/ 3154311 w 4431119"/>
              <a:gd name="connsiteY80" fmla="*/ 2260600 h 4241800"/>
              <a:gd name="connsiteX81" fmla="*/ 3141611 w 4431119"/>
              <a:gd name="connsiteY81" fmla="*/ 2298700 h 4241800"/>
              <a:gd name="connsiteX82" fmla="*/ 3116211 w 4431119"/>
              <a:gd name="connsiteY82" fmla="*/ 2336800 h 4241800"/>
              <a:gd name="connsiteX83" fmla="*/ 3090811 w 4431119"/>
              <a:gd name="connsiteY83" fmla="*/ 2387600 h 4241800"/>
              <a:gd name="connsiteX84" fmla="*/ 3078111 w 4431119"/>
              <a:gd name="connsiteY84" fmla="*/ 2438400 h 4241800"/>
              <a:gd name="connsiteX85" fmla="*/ 3040011 w 4431119"/>
              <a:gd name="connsiteY85" fmla="*/ 2463800 h 4241800"/>
              <a:gd name="connsiteX86" fmla="*/ 3001911 w 4431119"/>
              <a:gd name="connsiteY86" fmla="*/ 2514600 h 4241800"/>
              <a:gd name="connsiteX87" fmla="*/ 2925711 w 4431119"/>
              <a:gd name="connsiteY87" fmla="*/ 2565400 h 4241800"/>
              <a:gd name="connsiteX88" fmla="*/ 2887611 w 4431119"/>
              <a:gd name="connsiteY88" fmla="*/ 2590800 h 4241800"/>
              <a:gd name="connsiteX89" fmla="*/ 2849511 w 4431119"/>
              <a:gd name="connsiteY89" fmla="*/ 2628900 h 4241800"/>
              <a:gd name="connsiteX90" fmla="*/ 2811411 w 4431119"/>
              <a:gd name="connsiteY90" fmla="*/ 2641600 h 4241800"/>
              <a:gd name="connsiteX91" fmla="*/ 2747911 w 4431119"/>
              <a:gd name="connsiteY91" fmla="*/ 2679700 h 4241800"/>
              <a:gd name="connsiteX92" fmla="*/ 2671711 w 4431119"/>
              <a:gd name="connsiteY92" fmla="*/ 2730500 h 4241800"/>
              <a:gd name="connsiteX93" fmla="*/ 2633611 w 4431119"/>
              <a:gd name="connsiteY93" fmla="*/ 2768600 h 4241800"/>
              <a:gd name="connsiteX94" fmla="*/ 2595511 w 4431119"/>
              <a:gd name="connsiteY94" fmla="*/ 2781300 h 4241800"/>
              <a:gd name="connsiteX95" fmla="*/ 2519311 w 4431119"/>
              <a:gd name="connsiteY95" fmla="*/ 2844800 h 4241800"/>
              <a:gd name="connsiteX96" fmla="*/ 2455811 w 4431119"/>
              <a:gd name="connsiteY96" fmla="*/ 2857500 h 4241800"/>
              <a:gd name="connsiteX97" fmla="*/ 2366911 w 4431119"/>
              <a:gd name="connsiteY97" fmla="*/ 2921000 h 4241800"/>
              <a:gd name="connsiteX98" fmla="*/ 2328811 w 4431119"/>
              <a:gd name="connsiteY98" fmla="*/ 2933700 h 4241800"/>
              <a:gd name="connsiteX99" fmla="*/ 2265311 w 4431119"/>
              <a:gd name="connsiteY99" fmla="*/ 2959100 h 4241800"/>
              <a:gd name="connsiteX100" fmla="*/ 2227211 w 4431119"/>
              <a:gd name="connsiteY100" fmla="*/ 2984500 h 4241800"/>
              <a:gd name="connsiteX101" fmla="*/ 2087511 w 4431119"/>
              <a:gd name="connsiteY101" fmla="*/ 3009900 h 4241800"/>
              <a:gd name="connsiteX102" fmla="*/ 1985911 w 4431119"/>
              <a:gd name="connsiteY102" fmla="*/ 3048000 h 4241800"/>
              <a:gd name="connsiteX103" fmla="*/ 1858911 w 4431119"/>
              <a:gd name="connsiteY103" fmla="*/ 3086100 h 4241800"/>
              <a:gd name="connsiteX104" fmla="*/ 1820811 w 4431119"/>
              <a:gd name="connsiteY104" fmla="*/ 3098800 h 4241800"/>
              <a:gd name="connsiteX105" fmla="*/ 1731911 w 4431119"/>
              <a:gd name="connsiteY105" fmla="*/ 3111500 h 4241800"/>
              <a:gd name="connsiteX106" fmla="*/ 1465211 w 4431119"/>
              <a:gd name="connsiteY106" fmla="*/ 3136900 h 4241800"/>
              <a:gd name="connsiteX107" fmla="*/ 1249311 w 4431119"/>
              <a:gd name="connsiteY107" fmla="*/ 3162300 h 4241800"/>
              <a:gd name="connsiteX108" fmla="*/ 1147711 w 4431119"/>
              <a:gd name="connsiteY108" fmla="*/ 3175000 h 4241800"/>
              <a:gd name="connsiteX109" fmla="*/ 1008011 w 4431119"/>
              <a:gd name="connsiteY109" fmla="*/ 3187700 h 4241800"/>
              <a:gd name="connsiteX110" fmla="*/ 893711 w 4431119"/>
              <a:gd name="connsiteY110" fmla="*/ 3213100 h 4241800"/>
              <a:gd name="connsiteX111" fmla="*/ 665111 w 4431119"/>
              <a:gd name="connsiteY111" fmla="*/ 3251200 h 4241800"/>
              <a:gd name="connsiteX112" fmla="*/ 461911 w 4431119"/>
              <a:gd name="connsiteY112" fmla="*/ 3276600 h 4241800"/>
              <a:gd name="connsiteX113" fmla="*/ 30111 w 4431119"/>
              <a:gd name="connsiteY11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1846211 w 4431119"/>
              <a:gd name="connsiteY58" fmla="*/ 1244600 h 4241800"/>
              <a:gd name="connsiteX59" fmla="*/ 1935111 w 4431119"/>
              <a:gd name="connsiteY59" fmla="*/ 1257300 h 4241800"/>
              <a:gd name="connsiteX60" fmla="*/ 2011311 w 4431119"/>
              <a:gd name="connsiteY60" fmla="*/ 1282700 h 4241800"/>
              <a:gd name="connsiteX61" fmla="*/ 2100211 w 4431119"/>
              <a:gd name="connsiteY61" fmla="*/ 1295400 h 4241800"/>
              <a:gd name="connsiteX62" fmla="*/ 2163711 w 4431119"/>
              <a:gd name="connsiteY62" fmla="*/ 1308100 h 4241800"/>
              <a:gd name="connsiteX63" fmla="*/ 2278011 w 4431119"/>
              <a:gd name="connsiteY63" fmla="*/ 1320800 h 4241800"/>
              <a:gd name="connsiteX64" fmla="*/ 2379611 w 4431119"/>
              <a:gd name="connsiteY64" fmla="*/ 1358900 h 4241800"/>
              <a:gd name="connsiteX65" fmla="*/ 2481211 w 4431119"/>
              <a:gd name="connsiteY65" fmla="*/ 1384300 h 4241800"/>
              <a:gd name="connsiteX66" fmla="*/ 2570111 w 4431119"/>
              <a:gd name="connsiteY66" fmla="*/ 1422400 h 4241800"/>
              <a:gd name="connsiteX67" fmla="*/ 2671711 w 4431119"/>
              <a:gd name="connsiteY67" fmla="*/ 1435100 h 4241800"/>
              <a:gd name="connsiteX68" fmla="*/ 2747911 w 4431119"/>
              <a:gd name="connsiteY68" fmla="*/ 1447800 h 4241800"/>
              <a:gd name="connsiteX69" fmla="*/ 2786011 w 4431119"/>
              <a:gd name="connsiteY69" fmla="*/ 1473200 h 4241800"/>
              <a:gd name="connsiteX70" fmla="*/ 2849511 w 4431119"/>
              <a:gd name="connsiteY70" fmla="*/ 1498600 h 4241800"/>
              <a:gd name="connsiteX71" fmla="*/ 2887611 w 4431119"/>
              <a:gd name="connsiteY71" fmla="*/ 1536700 h 4241800"/>
              <a:gd name="connsiteX72" fmla="*/ 2963811 w 4431119"/>
              <a:gd name="connsiteY72" fmla="*/ 1562100 h 4241800"/>
              <a:gd name="connsiteX73" fmla="*/ 3001911 w 4431119"/>
              <a:gd name="connsiteY73" fmla="*/ 1600200 h 4241800"/>
              <a:gd name="connsiteX74" fmla="*/ 3052711 w 4431119"/>
              <a:gd name="connsiteY74" fmla="*/ 1676400 h 4241800"/>
              <a:gd name="connsiteX75" fmla="*/ 3128911 w 4431119"/>
              <a:gd name="connsiteY75" fmla="*/ 1752600 h 4241800"/>
              <a:gd name="connsiteX76" fmla="*/ 3167011 w 4431119"/>
              <a:gd name="connsiteY76" fmla="*/ 1828800 h 4241800"/>
              <a:gd name="connsiteX77" fmla="*/ 3192411 w 4431119"/>
              <a:gd name="connsiteY77" fmla="*/ 1943100 h 4241800"/>
              <a:gd name="connsiteX78" fmla="*/ 3179711 w 4431119"/>
              <a:gd name="connsiteY78" fmla="*/ 2184400 h 4241800"/>
              <a:gd name="connsiteX79" fmla="*/ 3154311 w 4431119"/>
              <a:gd name="connsiteY79" fmla="*/ 2260600 h 4241800"/>
              <a:gd name="connsiteX80" fmla="*/ 3141611 w 4431119"/>
              <a:gd name="connsiteY80" fmla="*/ 2298700 h 4241800"/>
              <a:gd name="connsiteX81" fmla="*/ 3116211 w 4431119"/>
              <a:gd name="connsiteY81" fmla="*/ 2336800 h 4241800"/>
              <a:gd name="connsiteX82" fmla="*/ 3090811 w 4431119"/>
              <a:gd name="connsiteY82" fmla="*/ 2387600 h 4241800"/>
              <a:gd name="connsiteX83" fmla="*/ 3078111 w 4431119"/>
              <a:gd name="connsiteY83" fmla="*/ 2438400 h 4241800"/>
              <a:gd name="connsiteX84" fmla="*/ 3040011 w 4431119"/>
              <a:gd name="connsiteY84" fmla="*/ 2463800 h 4241800"/>
              <a:gd name="connsiteX85" fmla="*/ 3001911 w 4431119"/>
              <a:gd name="connsiteY85" fmla="*/ 2514600 h 4241800"/>
              <a:gd name="connsiteX86" fmla="*/ 2925711 w 4431119"/>
              <a:gd name="connsiteY86" fmla="*/ 2565400 h 4241800"/>
              <a:gd name="connsiteX87" fmla="*/ 2887611 w 4431119"/>
              <a:gd name="connsiteY87" fmla="*/ 2590800 h 4241800"/>
              <a:gd name="connsiteX88" fmla="*/ 2849511 w 4431119"/>
              <a:gd name="connsiteY88" fmla="*/ 2628900 h 4241800"/>
              <a:gd name="connsiteX89" fmla="*/ 2811411 w 4431119"/>
              <a:gd name="connsiteY89" fmla="*/ 2641600 h 4241800"/>
              <a:gd name="connsiteX90" fmla="*/ 2747911 w 4431119"/>
              <a:gd name="connsiteY90" fmla="*/ 2679700 h 4241800"/>
              <a:gd name="connsiteX91" fmla="*/ 2671711 w 4431119"/>
              <a:gd name="connsiteY91" fmla="*/ 2730500 h 4241800"/>
              <a:gd name="connsiteX92" fmla="*/ 2633611 w 4431119"/>
              <a:gd name="connsiteY92" fmla="*/ 2768600 h 4241800"/>
              <a:gd name="connsiteX93" fmla="*/ 2595511 w 4431119"/>
              <a:gd name="connsiteY93" fmla="*/ 2781300 h 4241800"/>
              <a:gd name="connsiteX94" fmla="*/ 2519311 w 4431119"/>
              <a:gd name="connsiteY94" fmla="*/ 2844800 h 4241800"/>
              <a:gd name="connsiteX95" fmla="*/ 2455811 w 4431119"/>
              <a:gd name="connsiteY95" fmla="*/ 2857500 h 4241800"/>
              <a:gd name="connsiteX96" fmla="*/ 2366911 w 4431119"/>
              <a:gd name="connsiteY96" fmla="*/ 2921000 h 4241800"/>
              <a:gd name="connsiteX97" fmla="*/ 2328811 w 4431119"/>
              <a:gd name="connsiteY97" fmla="*/ 2933700 h 4241800"/>
              <a:gd name="connsiteX98" fmla="*/ 2265311 w 4431119"/>
              <a:gd name="connsiteY98" fmla="*/ 2959100 h 4241800"/>
              <a:gd name="connsiteX99" fmla="*/ 2227211 w 4431119"/>
              <a:gd name="connsiteY99" fmla="*/ 2984500 h 4241800"/>
              <a:gd name="connsiteX100" fmla="*/ 2087511 w 4431119"/>
              <a:gd name="connsiteY100" fmla="*/ 3009900 h 4241800"/>
              <a:gd name="connsiteX101" fmla="*/ 1985911 w 4431119"/>
              <a:gd name="connsiteY101" fmla="*/ 3048000 h 4241800"/>
              <a:gd name="connsiteX102" fmla="*/ 1858911 w 4431119"/>
              <a:gd name="connsiteY102" fmla="*/ 3086100 h 4241800"/>
              <a:gd name="connsiteX103" fmla="*/ 1820811 w 4431119"/>
              <a:gd name="connsiteY103" fmla="*/ 3098800 h 4241800"/>
              <a:gd name="connsiteX104" fmla="*/ 1731911 w 4431119"/>
              <a:gd name="connsiteY104" fmla="*/ 3111500 h 4241800"/>
              <a:gd name="connsiteX105" fmla="*/ 1465211 w 4431119"/>
              <a:gd name="connsiteY105" fmla="*/ 3136900 h 4241800"/>
              <a:gd name="connsiteX106" fmla="*/ 1249311 w 4431119"/>
              <a:gd name="connsiteY106" fmla="*/ 3162300 h 4241800"/>
              <a:gd name="connsiteX107" fmla="*/ 1147711 w 4431119"/>
              <a:gd name="connsiteY107" fmla="*/ 3175000 h 4241800"/>
              <a:gd name="connsiteX108" fmla="*/ 1008011 w 4431119"/>
              <a:gd name="connsiteY108" fmla="*/ 3187700 h 4241800"/>
              <a:gd name="connsiteX109" fmla="*/ 893711 w 4431119"/>
              <a:gd name="connsiteY109" fmla="*/ 3213100 h 4241800"/>
              <a:gd name="connsiteX110" fmla="*/ 665111 w 4431119"/>
              <a:gd name="connsiteY110" fmla="*/ 3251200 h 4241800"/>
              <a:gd name="connsiteX111" fmla="*/ 461911 w 4431119"/>
              <a:gd name="connsiteY111" fmla="*/ 3276600 h 4241800"/>
              <a:gd name="connsiteX112" fmla="*/ 30111 w 4431119"/>
              <a:gd name="connsiteY11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1935111 w 4431119"/>
              <a:gd name="connsiteY58" fmla="*/ 1257300 h 4241800"/>
              <a:gd name="connsiteX59" fmla="*/ 2011311 w 4431119"/>
              <a:gd name="connsiteY59" fmla="*/ 1282700 h 4241800"/>
              <a:gd name="connsiteX60" fmla="*/ 2100211 w 4431119"/>
              <a:gd name="connsiteY60" fmla="*/ 1295400 h 4241800"/>
              <a:gd name="connsiteX61" fmla="*/ 2163711 w 4431119"/>
              <a:gd name="connsiteY61" fmla="*/ 1308100 h 4241800"/>
              <a:gd name="connsiteX62" fmla="*/ 2278011 w 4431119"/>
              <a:gd name="connsiteY62" fmla="*/ 1320800 h 4241800"/>
              <a:gd name="connsiteX63" fmla="*/ 2379611 w 4431119"/>
              <a:gd name="connsiteY63" fmla="*/ 1358900 h 4241800"/>
              <a:gd name="connsiteX64" fmla="*/ 2481211 w 4431119"/>
              <a:gd name="connsiteY64" fmla="*/ 1384300 h 4241800"/>
              <a:gd name="connsiteX65" fmla="*/ 2570111 w 4431119"/>
              <a:gd name="connsiteY65" fmla="*/ 1422400 h 4241800"/>
              <a:gd name="connsiteX66" fmla="*/ 2671711 w 4431119"/>
              <a:gd name="connsiteY66" fmla="*/ 1435100 h 4241800"/>
              <a:gd name="connsiteX67" fmla="*/ 2747911 w 4431119"/>
              <a:gd name="connsiteY67" fmla="*/ 1447800 h 4241800"/>
              <a:gd name="connsiteX68" fmla="*/ 2786011 w 4431119"/>
              <a:gd name="connsiteY68" fmla="*/ 1473200 h 4241800"/>
              <a:gd name="connsiteX69" fmla="*/ 2849511 w 4431119"/>
              <a:gd name="connsiteY69" fmla="*/ 1498600 h 4241800"/>
              <a:gd name="connsiteX70" fmla="*/ 2887611 w 4431119"/>
              <a:gd name="connsiteY70" fmla="*/ 1536700 h 4241800"/>
              <a:gd name="connsiteX71" fmla="*/ 2963811 w 4431119"/>
              <a:gd name="connsiteY71" fmla="*/ 1562100 h 4241800"/>
              <a:gd name="connsiteX72" fmla="*/ 3001911 w 4431119"/>
              <a:gd name="connsiteY72" fmla="*/ 1600200 h 4241800"/>
              <a:gd name="connsiteX73" fmla="*/ 3052711 w 4431119"/>
              <a:gd name="connsiteY73" fmla="*/ 1676400 h 4241800"/>
              <a:gd name="connsiteX74" fmla="*/ 3128911 w 4431119"/>
              <a:gd name="connsiteY74" fmla="*/ 1752600 h 4241800"/>
              <a:gd name="connsiteX75" fmla="*/ 3167011 w 4431119"/>
              <a:gd name="connsiteY75" fmla="*/ 1828800 h 4241800"/>
              <a:gd name="connsiteX76" fmla="*/ 3192411 w 4431119"/>
              <a:gd name="connsiteY76" fmla="*/ 1943100 h 4241800"/>
              <a:gd name="connsiteX77" fmla="*/ 3179711 w 4431119"/>
              <a:gd name="connsiteY77" fmla="*/ 2184400 h 4241800"/>
              <a:gd name="connsiteX78" fmla="*/ 3154311 w 4431119"/>
              <a:gd name="connsiteY78" fmla="*/ 2260600 h 4241800"/>
              <a:gd name="connsiteX79" fmla="*/ 3141611 w 4431119"/>
              <a:gd name="connsiteY79" fmla="*/ 2298700 h 4241800"/>
              <a:gd name="connsiteX80" fmla="*/ 3116211 w 4431119"/>
              <a:gd name="connsiteY80" fmla="*/ 2336800 h 4241800"/>
              <a:gd name="connsiteX81" fmla="*/ 3090811 w 4431119"/>
              <a:gd name="connsiteY81" fmla="*/ 2387600 h 4241800"/>
              <a:gd name="connsiteX82" fmla="*/ 3078111 w 4431119"/>
              <a:gd name="connsiteY82" fmla="*/ 2438400 h 4241800"/>
              <a:gd name="connsiteX83" fmla="*/ 3040011 w 4431119"/>
              <a:gd name="connsiteY83" fmla="*/ 2463800 h 4241800"/>
              <a:gd name="connsiteX84" fmla="*/ 3001911 w 4431119"/>
              <a:gd name="connsiteY84" fmla="*/ 2514600 h 4241800"/>
              <a:gd name="connsiteX85" fmla="*/ 2925711 w 4431119"/>
              <a:gd name="connsiteY85" fmla="*/ 2565400 h 4241800"/>
              <a:gd name="connsiteX86" fmla="*/ 2887611 w 4431119"/>
              <a:gd name="connsiteY86" fmla="*/ 2590800 h 4241800"/>
              <a:gd name="connsiteX87" fmla="*/ 2849511 w 4431119"/>
              <a:gd name="connsiteY87" fmla="*/ 2628900 h 4241800"/>
              <a:gd name="connsiteX88" fmla="*/ 2811411 w 4431119"/>
              <a:gd name="connsiteY88" fmla="*/ 2641600 h 4241800"/>
              <a:gd name="connsiteX89" fmla="*/ 2747911 w 4431119"/>
              <a:gd name="connsiteY89" fmla="*/ 2679700 h 4241800"/>
              <a:gd name="connsiteX90" fmla="*/ 2671711 w 4431119"/>
              <a:gd name="connsiteY90" fmla="*/ 2730500 h 4241800"/>
              <a:gd name="connsiteX91" fmla="*/ 2633611 w 4431119"/>
              <a:gd name="connsiteY91" fmla="*/ 2768600 h 4241800"/>
              <a:gd name="connsiteX92" fmla="*/ 2595511 w 4431119"/>
              <a:gd name="connsiteY92" fmla="*/ 2781300 h 4241800"/>
              <a:gd name="connsiteX93" fmla="*/ 2519311 w 4431119"/>
              <a:gd name="connsiteY93" fmla="*/ 2844800 h 4241800"/>
              <a:gd name="connsiteX94" fmla="*/ 2455811 w 4431119"/>
              <a:gd name="connsiteY94" fmla="*/ 2857500 h 4241800"/>
              <a:gd name="connsiteX95" fmla="*/ 2366911 w 4431119"/>
              <a:gd name="connsiteY95" fmla="*/ 2921000 h 4241800"/>
              <a:gd name="connsiteX96" fmla="*/ 2328811 w 4431119"/>
              <a:gd name="connsiteY96" fmla="*/ 2933700 h 4241800"/>
              <a:gd name="connsiteX97" fmla="*/ 2265311 w 4431119"/>
              <a:gd name="connsiteY97" fmla="*/ 2959100 h 4241800"/>
              <a:gd name="connsiteX98" fmla="*/ 2227211 w 4431119"/>
              <a:gd name="connsiteY98" fmla="*/ 2984500 h 4241800"/>
              <a:gd name="connsiteX99" fmla="*/ 2087511 w 4431119"/>
              <a:gd name="connsiteY99" fmla="*/ 3009900 h 4241800"/>
              <a:gd name="connsiteX100" fmla="*/ 1985911 w 4431119"/>
              <a:gd name="connsiteY100" fmla="*/ 3048000 h 4241800"/>
              <a:gd name="connsiteX101" fmla="*/ 1858911 w 4431119"/>
              <a:gd name="connsiteY101" fmla="*/ 3086100 h 4241800"/>
              <a:gd name="connsiteX102" fmla="*/ 1820811 w 4431119"/>
              <a:gd name="connsiteY102" fmla="*/ 3098800 h 4241800"/>
              <a:gd name="connsiteX103" fmla="*/ 1731911 w 4431119"/>
              <a:gd name="connsiteY103" fmla="*/ 3111500 h 4241800"/>
              <a:gd name="connsiteX104" fmla="*/ 1465211 w 4431119"/>
              <a:gd name="connsiteY104" fmla="*/ 3136900 h 4241800"/>
              <a:gd name="connsiteX105" fmla="*/ 1249311 w 4431119"/>
              <a:gd name="connsiteY105" fmla="*/ 3162300 h 4241800"/>
              <a:gd name="connsiteX106" fmla="*/ 1147711 w 4431119"/>
              <a:gd name="connsiteY106" fmla="*/ 3175000 h 4241800"/>
              <a:gd name="connsiteX107" fmla="*/ 1008011 w 4431119"/>
              <a:gd name="connsiteY107" fmla="*/ 3187700 h 4241800"/>
              <a:gd name="connsiteX108" fmla="*/ 893711 w 4431119"/>
              <a:gd name="connsiteY108" fmla="*/ 3213100 h 4241800"/>
              <a:gd name="connsiteX109" fmla="*/ 665111 w 4431119"/>
              <a:gd name="connsiteY109" fmla="*/ 3251200 h 4241800"/>
              <a:gd name="connsiteX110" fmla="*/ 461911 w 4431119"/>
              <a:gd name="connsiteY110" fmla="*/ 3276600 h 4241800"/>
              <a:gd name="connsiteX111" fmla="*/ 30111 w 4431119"/>
              <a:gd name="connsiteY11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11311 w 4431119"/>
              <a:gd name="connsiteY58" fmla="*/ 1282700 h 4241800"/>
              <a:gd name="connsiteX59" fmla="*/ 2100211 w 4431119"/>
              <a:gd name="connsiteY59" fmla="*/ 1295400 h 4241800"/>
              <a:gd name="connsiteX60" fmla="*/ 2163711 w 4431119"/>
              <a:gd name="connsiteY60" fmla="*/ 1308100 h 4241800"/>
              <a:gd name="connsiteX61" fmla="*/ 2278011 w 4431119"/>
              <a:gd name="connsiteY61" fmla="*/ 1320800 h 4241800"/>
              <a:gd name="connsiteX62" fmla="*/ 2379611 w 4431119"/>
              <a:gd name="connsiteY62" fmla="*/ 1358900 h 4241800"/>
              <a:gd name="connsiteX63" fmla="*/ 2481211 w 4431119"/>
              <a:gd name="connsiteY63" fmla="*/ 1384300 h 4241800"/>
              <a:gd name="connsiteX64" fmla="*/ 2570111 w 4431119"/>
              <a:gd name="connsiteY64" fmla="*/ 1422400 h 4241800"/>
              <a:gd name="connsiteX65" fmla="*/ 2671711 w 4431119"/>
              <a:gd name="connsiteY65" fmla="*/ 1435100 h 4241800"/>
              <a:gd name="connsiteX66" fmla="*/ 2747911 w 4431119"/>
              <a:gd name="connsiteY66" fmla="*/ 1447800 h 4241800"/>
              <a:gd name="connsiteX67" fmla="*/ 2786011 w 4431119"/>
              <a:gd name="connsiteY67" fmla="*/ 1473200 h 4241800"/>
              <a:gd name="connsiteX68" fmla="*/ 2849511 w 4431119"/>
              <a:gd name="connsiteY68" fmla="*/ 1498600 h 4241800"/>
              <a:gd name="connsiteX69" fmla="*/ 2887611 w 4431119"/>
              <a:gd name="connsiteY69" fmla="*/ 1536700 h 4241800"/>
              <a:gd name="connsiteX70" fmla="*/ 2963811 w 4431119"/>
              <a:gd name="connsiteY70" fmla="*/ 1562100 h 4241800"/>
              <a:gd name="connsiteX71" fmla="*/ 3001911 w 4431119"/>
              <a:gd name="connsiteY71" fmla="*/ 1600200 h 4241800"/>
              <a:gd name="connsiteX72" fmla="*/ 3052711 w 4431119"/>
              <a:gd name="connsiteY72" fmla="*/ 1676400 h 4241800"/>
              <a:gd name="connsiteX73" fmla="*/ 3128911 w 4431119"/>
              <a:gd name="connsiteY73" fmla="*/ 1752600 h 4241800"/>
              <a:gd name="connsiteX74" fmla="*/ 3167011 w 4431119"/>
              <a:gd name="connsiteY74" fmla="*/ 1828800 h 4241800"/>
              <a:gd name="connsiteX75" fmla="*/ 3192411 w 4431119"/>
              <a:gd name="connsiteY75" fmla="*/ 1943100 h 4241800"/>
              <a:gd name="connsiteX76" fmla="*/ 3179711 w 4431119"/>
              <a:gd name="connsiteY76" fmla="*/ 2184400 h 4241800"/>
              <a:gd name="connsiteX77" fmla="*/ 3154311 w 4431119"/>
              <a:gd name="connsiteY77" fmla="*/ 2260600 h 4241800"/>
              <a:gd name="connsiteX78" fmla="*/ 3141611 w 4431119"/>
              <a:gd name="connsiteY78" fmla="*/ 2298700 h 4241800"/>
              <a:gd name="connsiteX79" fmla="*/ 3116211 w 4431119"/>
              <a:gd name="connsiteY79" fmla="*/ 2336800 h 4241800"/>
              <a:gd name="connsiteX80" fmla="*/ 3090811 w 4431119"/>
              <a:gd name="connsiteY80" fmla="*/ 2387600 h 4241800"/>
              <a:gd name="connsiteX81" fmla="*/ 3078111 w 4431119"/>
              <a:gd name="connsiteY81" fmla="*/ 2438400 h 4241800"/>
              <a:gd name="connsiteX82" fmla="*/ 3040011 w 4431119"/>
              <a:gd name="connsiteY82" fmla="*/ 2463800 h 4241800"/>
              <a:gd name="connsiteX83" fmla="*/ 3001911 w 4431119"/>
              <a:gd name="connsiteY83" fmla="*/ 2514600 h 4241800"/>
              <a:gd name="connsiteX84" fmla="*/ 2925711 w 4431119"/>
              <a:gd name="connsiteY84" fmla="*/ 2565400 h 4241800"/>
              <a:gd name="connsiteX85" fmla="*/ 2887611 w 4431119"/>
              <a:gd name="connsiteY85" fmla="*/ 2590800 h 4241800"/>
              <a:gd name="connsiteX86" fmla="*/ 2849511 w 4431119"/>
              <a:gd name="connsiteY86" fmla="*/ 2628900 h 4241800"/>
              <a:gd name="connsiteX87" fmla="*/ 2811411 w 4431119"/>
              <a:gd name="connsiteY87" fmla="*/ 2641600 h 4241800"/>
              <a:gd name="connsiteX88" fmla="*/ 2747911 w 4431119"/>
              <a:gd name="connsiteY88" fmla="*/ 2679700 h 4241800"/>
              <a:gd name="connsiteX89" fmla="*/ 2671711 w 4431119"/>
              <a:gd name="connsiteY89" fmla="*/ 2730500 h 4241800"/>
              <a:gd name="connsiteX90" fmla="*/ 2633611 w 4431119"/>
              <a:gd name="connsiteY90" fmla="*/ 2768600 h 4241800"/>
              <a:gd name="connsiteX91" fmla="*/ 2595511 w 4431119"/>
              <a:gd name="connsiteY91" fmla="*/ 2781300 h 4241800"/>
              <a:gd name="connsiteX92" fmla="*/ 2519311 w 4431119"/>
              <a:gd name="connsiteY92" fmla="*/ 2844800 h 4241800"/>
              <a:gd name="connsiteX93" fmla="*/ 2455811 w 4431119"/>
              <a:gd name="connsiteY93" fmla="*/ 2857500 h 4241800"/>
              <a:gd name="connsiteX94" fmla="*/ 2366911 w 4431119"/>
              <a:gd name="connsiteY94" fmla="*/ 2921000 h 4241800"/>
              <a:gd name="connsiteX95" fmla="*/ 2328811 w 4431119"/>
              <a:gd name="connsiteY95" fmla="*/ 2933700 h 4241800"/>
              <a:gd name="connsiteX96" fmla="*/ 2265311 w 4431119"/>
              <a:gd name="connsiteY96" fmla="*/ 2959100 h 4241800"/>
              <a:gd name="connsiteX97" fmla="*/ 2227211 w 4431119"/>
              <a:gd name="connsiteY97" fmla="*/ 2984500 h 4241800"/>
              <a:gd name="connsiteX98" fmla="*/ 2087511 w 4431119"/>
              <a:gd name="connsiteY98" fmla="*/ 3009900 h 4241800"/>
              <a:gd name="connsiteX99" fmla="*/ 1985911 w 4431119"/>
              <a:gd name="connsiteY99" fmla="*/ 3048000 h 4241800"/>
              <a:gd name="connsiteX100" fmla="*/ 1858911 w 4431119"/>
              <a:gd name="connsiteY100" fmla="*/ 3086100 h 4241800"/>
              <a:gd name="connsiteX101" fmla="*/ 1820811 w 4431119"/>
              <a:gd name="connsiteY101" fmla="*/ 3098800 h 4241800"/>
              <a:gd name="connsiteX102" fmla="*/ 1731911 w 4431119"/>
              <a:gd name="connsiteY102" fmla="*/ 3111500 h 4241800"/>
              <a:gd name="connsiteX103" fmla="*/ 1465211 w 4431119"/>
              <a:gd name="connsiteY103" fmla="*/ 3136900 h 4241800"/>
              <a:gd name="connsiteX104" fmla="*/ 1249311 w 4431119"/>
              <a:gd name="connsiteY104" fmla="*/ 3162300 h 4241800"/>
              <a:gd name="connsiteX105" fmla="*/ 1147711 w 4431119"/>
              <a:gd name="connsiteY105" fmla="*/ 3175000 h 4241800"/>
              <a:gd name="connsiteX106" fmla="*/ 1008011 w 4431119"/>
              <a:gd name="connsiteY106" fmla="*/ 3187700 h 4241800"/>
              <a:gd name="connsiteX107" fmla="*/ 893711 w 4431119"/>
              <a:gd name="connsiteY107" fmla="*/ 3213100 h 4241800"/>
              <a:gd name="connsiteX108" fmla="*/ 665111 w 4431119"/>
              <a:gd name="connsiteY108" fmla="*/ 3251200 h 4241800"/>
              <a:gd name="connsiteX109" fmla="*/ 461911 w 4431119"/>
              <a:gd name="connsiteY109" fmla="*/ 3276600 h 4241800"/>
              <a:gd name="connsiteX110" fmla="*/ 30111 w 4431119"/>
              <a:gd name="connsiteY11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100211 w 4431119"/>
              <a:gd name="connsiteY59" fmla="*/ 1295400 h 4241800"/>
              <a:gd name="connsiteX60" fmla="*/ 2163711 w 4431119"/>
              <a:gd name="connsiteY60" fmla="*/ 1308100 h 4241800"/>
              <a:gd name="connsiteX61" fmla="*/ 2278011 w 4431119"/>
              <a:gd name="connsiteY61" fmla="*/ 1320800 h 4241800"/>
              <a:gd name="connsiteX62" fmla="*/ 2379611 w 4431119"/>
              <a:gd name="connsiteY62" fmla="*/ 1358900 h 4241800"/>
              <a:gd name="connsiteX63" fmla="*/ 2481211 w 4431119"/>
              <a:gd name="connsiteY63" fmla="*/ 1384300 h 4241800"/>
              <a:gd name="connsiteX64" fmla="*/ 2570111 w 4431119"/>
              <a:gd name="connsiteY64" fmla="*/ 1422400 h 4241800"/>
              <a:gd name="connsiteX65" fmla="*/ 2671711 w 4431119"/>
              <a:gd name="connsiteY65" fmla="*/ 1435100 h 4241800"/>
              <a:gd name="connsiteX66" fmla="*/ 2747911 w 4431119"/>
              <a:gd name="connsiteY66" fmla="*/ 1447800 h 4241800"/>
              <a:gd name="connsiteX67" fmla="*/ 2786011 w 4431119"/>
              <a:gd name="connsiteY67" fmla="*/ 1473200 h 4241800"/>
              <a:gd name="connsiteX68" fmla="*/ 2849511 w 4431119"/>
              <a:gd name="connsiteY68" fmla="*/ 1498600 h 4241800"/>
              <a:gd name="connsiteX69" fmla="*/ 2887611 w 4431119"/>
              <a:gd name="connsiteY69" fmla="*/ 1536700 h 4241800"/>
              <a:gd name="connsiteX70" fmla="*/ 2963811 w 4431119"/>
              <a:gd name="connsiteY70" fmla="*/ 1562100 h 4241800"/>
              <a:gd name="connsiteX71" fmla="*/ 3001911 w 4431119"/>
              <a:gd name="connsiteY71" fmla="*/ 1600200 h 4241800"/>
              <a:gd name="connsiteX72" fmla="*/ 3052711 w 4431119"/>
              <a:gd name="connsiteY72" fmla="*/ 1676400 h 4241800"/>
              <a:gd name="connsiteX73" fmla="*/ 3128911 w 4431119"/>
              <a:gd name="connsiteY73" fmla="*/ 1752600 h 4241800"/>
              <a:gd name="connsiteX74" fmla="*/ 3167011 w 4431119"/>
              <a:gd name="connsiteY74" fmla="*/ 1828800 h 4241800"/>
              <a:gd name="connsiteX75" fmla="*/ 3192411 w 4431119"/>
              <a:gd name="connsiteY75" fmla="*/ 1943100 h 4241800"/>
              <a:gd name="connsiteX76" fmla="*/ 3179711 w 4431119"/>
              <a:gd name="connsiteY76" fmla="*/ 2184400 h 4241800"/>
              <a:gd name="connsiteX77" fmla="*/ 3154311 w 4431119"/>
              <a:gd name="connsiteY77" fmla="*/ 2260600 h 4241800"/>
              <a:gd name="connsiteX78" fmla="*/ 3141611 w 4431119"/>
              <a:gd name="connsiteY78" fmla="*/ 2298700 h 4241800"/>
              <a:gd name="connsiteX79" fmla="*/ 3116211 w 4431119"/>
              <a:gd name="connsiteY79" fmla="*/ 2336800 h 4241800"/>
              <a:gd name="connsiteX80" fmla="*/ 3090811 w 4431119"/>
              <a:gd name="connsiteY80" fmla="*/ 2387600 h 4241800"/>
              <a:gd name="connsiteX81" fmla="*/ 3078111 w 4431119"/>
              <a:gd name="connsiteY81" fmla="*/ 2438400 h 4241800"/>
              <a:gd name="connsiteX82" fmla="*/ 3040011 w 4431119"/>
              <a:gd name="connsiteY82" fmla="*/ 2463800 h 4241800"/>
              <a:gd name="connsiteX83" fmla="*/ 3001911 w 4431119"/>
              <a:gd name="connsiteY83" fmla="*/ 2514600 h 4241800"/>
              <a:gd name="connsiteX84" fmla="*/ 2925711 w 4431119"/>
              <a:gd name="connsiteY84" fmla="*/ 2565400 h 4241800"/>
              <a:gd name="connsiteX85" fmla="*/ 2887611 w 4431119"/>
              <a:gd name="connsiteY85" fmla="*/ 2590800 h 4241800"/>
              <a:gd name="connsiteX86" fmla="*/ 2849511 w 4431119"/>
              <a:gd name="connsiteY86" fmla="*/ 2628900 h 4241800"/>
              <a:gd name="connsiteX87" fmla="*/ 2811411 w 4431119"/>
              <a:gd name="connsiteY87" fmla="*/ 2641600 h 4241800"/>
              <a:gd name="connsiteX88" fmla="*/ 2747911 w 4431119"/>
              <a:gd name="connsiteY88" fmla="*/ 2679700 h 4241800"/>
              <a:gd name="connsiteX89" fmla="*/ 2671711 w 4431119"/>
              <a:gd name="connsiteY89" fmla="*/ 2730500 h 4241800"/>
              <a:gd name="connsiteX90" fmla="*/ 2633611 w 4431119"/>
              <a:gd name="connsiteY90" fmla="*/ 2768600 h 4241800"/>
              <a:gd name="connsiteX91" fmla="*/ 2595511 w 4431119"/>
              <a:gd name="connsiteY91" fmla="*/ 2781300 h 4241800"/>
              <a:gd name="connsiteX92" fmla="*/ 2519311 w 4431119"/>
              <a:gd name="connsiteY92" fmla="*/ 2844800 h 4241800"/>
              <a:gd name="connsiteX93" fmla="*/ 2455811 w 4431119"/>
              <a:gd name="connsiteY93" fmla="*/ 2857500 h 4241800"/>
              <a:gd name="connsiteX94" fmla="*/ 2366911 w 4431119"/>
              <a:gd name="connsiteY94" fmla="*/ 2921000 h 4241800"/>
              <a:gd name="connsiteX95" fmla="*/ 2328811 w 4431119"/>
              <a:gd name="connsiteY95" fmla="*/ 2933700 h 4241800"/>
              <a:gd name="connsiteX96" fmla="*/ 2265311 w 4431119"/>
              <a:gd name="connsiteY96" fmla="*/ 2959100 h 4241800"/>
              <a:gd name="connsiteX97" fmla="*/ 2227211 w 4431119"/>
              <a:gd name="connsiteY97" fmla="*/ 2984500 h 4241800"/>
              <a:gd name="connsiteX98" fmla="*/ 2087511 w 4431119"/>
              <a:gd name="connsiteY98" fmla="*/ 3009900 h 4241800"/>
              <a:gd name="connsiteX99" fmla="*/ 1985911 w 4431119"/>
              <a:gd name="connsiteY99" fmla="*/ 3048000 h 4241800"/>
              <a:gd name="connsiteX100" fmla="*/ 1858911 w 4431119"/>
              <a:gd name="connsiteY100" fmla="*/ 3086100 h 4241800"/>
              <a:gd name="connsiteX101" fmla="*/ 1820811 w 4431119"/>
              <a:gd name="connsiteY101" fmla="*/ 3098800 h 4241800"/>
              <a:gd name="connsiteX102" fmla="*/ 1731911 w 4431119"/>
              <a:gd name="connsiteY102" fmla="*/ 3111500 h 4241800"/>
              <a:gd name="connsiteX103" fmla="*/ 1465211 w 4431119"/>
              <a:gd name="connsiteY103" fmla="*/ 3136900 h 4241800"/>
              <a:gd name="connsiteX104" fmla="*/ 1249311 w 4431119"/>
              <a:gd name="connsiteY104" fmla="*/ 3162300 h 4241800"/>
              <a:gd name="connsiteX105" fmla="*/ 1147711 w 4431119"/>
              <a:gd name="connsiteY105" fmla="*/ 3175000 h 4241800"/>
              <a:gd name="connsiteX106" fmla="*/ 1008011 w 4431119"/>
              <a:gd name="connsiteY106" fmla="*/ 3187700 h 4241800"/>
              <a:gd name="connsiteX107" fmla="*/ 893711 w 4431119"/>
              <a:gd name="connsiteY107" fmla="*/ 3213100 h 4241800"/>
              <a:gd name="connsiteX108" fmla="*/ 665111 w 4431119"/>
              <a:gd name="connsiteY108" fmla="*/ 3251200 h 4241800"/>
              <a:gd name="connsiteX109" fmla="*/ 461911 w 4431119"/>
              <a:gd name="connsiteY109" fmla="*/ 3276600 h 4241800"/>
              <a:gd name="connsiteX110" fmla="*/ 30111 w 4431119"/>
              <a:gd name="connsiteY11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163711 w 4431119"/>
              <a:gd name="connsiteY59" fmla="*/ 1308100 h 4241800"/>
              <a:gd name="connsiteX60" fmla="*/ 2278011 w 4431119"/>
              <a:gd name="connsiteY60" fmla="*/ 1320800 h 4241800"/>
              <a:gd name="connsiteX61" fmla="*/ 2379611 w 4431119"/>
              <a:gd name="connsiteY61" fmla="*/ 1358900 h 4241800"/>
              <a:gd name="connsiteX62" fmla="*/ 2481211 w 4431119"/>
              <a:gd name="connsiteY62" fmla="*/ 1384300 h 4241800"/>
              <a:gd name="connsiteX63" fmla="*/ 2570111 w 4431119"/>
              <a:gd name="connsiteY63" fmla="*/ 1422400 h 4241800"/>
              <a:gd name="connsiteX64" fmla="*/ 2671711 w 4431119"/>
              <a:gd name="connsiteY64" fmla="*/ 1435100 h 4241800"/>
              <a:gd name="connsiteX65" fmla="*/ 2747911 w 4431119"/>
              <a:gd name="connsiteY65" fmla="*/ 1447800 h 4241800"/>
              <a:gd name="connsiteX66" fmla="*/ 2786011 w 4431119"/>
              <a:gd name="connsiteY66" fmla="*/ 1473200 h 4241800"/>
              <a:gd name="connsiteX67" fmla="*/ 2849511 w 4431119"/>
              <a:gd name="connsiteY67" fmla="*/ 1498600 h 4241800"/>
              <a:gd name="connsiteX68" fmla="*/ 2887611 w 4431119"/>
              <a:gd name="connsiteY68" fmla="*/ 1536700 h 4241800"/>
              <a:gd name="connsiteX69" fmla="*/ 2963811 w 4431119"/>
              <a:gd name="connsiteY69" fmla="*/ 1562100 h 4241800"/>
              <a:gd name="connsiteX70" fmla="*/ 3001911 w 4431119"/>
              <a:gd name="connsiteY70" fmla="*/ 1600200 h 4241800"/>
              <a:gd name="connsiteX71" fmla="*/ 3052711 w 4431119"/>
              <a:gd name="connsiteY71" fmla="*/ 1676400 h 4241800"/>
              <a:gd name="connsiteX72" fmla="*/ 3128911 w 4431119"/>
              <a:gd name="connsiteY72" fmla="*/ 1752600 h 4241800"/>
              <a:gd name="connsiteX73" fmla="*/ 3167011 w 4431119"/>
              <a:gd name="connsiteY73" fmla="*/ 1828800 h 4241800"/>
              <a:gd name="connsiteX74" fmla="*/ 3192411 w 4431119"/>
              <a:gd name="connsiteY74" fmla="*/ 1943100 h 4241800"/>
              <a:gd name="connsiteX75" fmla="*/ 3179711 w 4431119"/>
              <a:gd name="connsiteY75" fmla="*/ 2184400 h 4241800"/>
              <a:gd name="connsiteX76" fmla="*/ 3154311 w 4431119"/>
              <a:gd name="connsiteY76" fmla="*/ 2260600 h 4241800"/>
              <a:gd name="connsiteX77" fmla="*/ 3141611 w 4431119"/>
              <a:gd name="connsiteY77" fmla="*/ 2298700 h 4241800"/>
              <a:gd name="connsiteX78" fmla="*/ 3116211 w 4431119"/>
              <a:gd name="connsiteY78" fmla="*/ 2336800 h 4241800"/>
              <a:gd name="connsiteX79" fmla="*/ 3090811 w 4431119"/>
              <a:gd name="connsiteY79" fmla="*/ 2387600 h 4241800"/>
              <a:gd name="connsiteX80" fmla="*/ 3078111 w 4431119"/>
              <a:gd name="connsiteY80" fmla="*/ 2438400 h 4241800"/>
              <a:gd name="connsiteX81" fmla="*/ 3040011 w 4431119"/>
              <a:gd name="connsiteY81" fmla="*/ 2463800 h 4241800"/>
              <a:gd name="connsiteX82" fmla="*/ 3001911 w 4431119"/>
              <a:gd name="connsiteY82" fmla="*/ 2514600 h 4241800"/>
              <a:gd name="connsiteX83" fmla="*/ 2925711 w 4431119"/>
              <a:gd name="connsiteY83" fmla="*/ 2565400 h 4241800"/>
              <a:gd name="connsiteX84" fmla="*/ 2887611 w 4431119"/>
              <a:gd name="connsiteY84" fmla="*/ 2590800 h 4241800"/>
              <a:gd name="connsiteX85" fmla="*/ 2849511 w 4431119"/>
              <a:gd name="connsiteY85" fmla="*/ 2628900 h 4241800"/>
              <a:gd name="connsiteX86" fmla="*/ 2811411 w 4431119"/>
              <a:gd name="connsiteY86" fmla="*/ 2641600 h 4241800"/>
              <a:gd name="connsiteX87" fmla="*/ 2747911 w 4431119"/>
              <a:gd name="connsiteY87" fmla="*/ 2679700 h 4241800"/>
              <a:gd name="connsiteX88" fmla="*/ 2671711 w 4431119"/>
              <a:gd name="connsiteY88" fmla="*/ 2730500 h 4241800"/>
              <a:gd name="connsiteX89" fmla="*/ 2633611 w 4431119"/>
              <a:gd name="connsiteY89" fmla="*/ 2768600 h 4241800"/>
              <a:gd name="connsiteX90" fmla="*/ 2595511 w 4431119"/>
              <a:gd name="connsiteY90" fmla="*/ 2781300 h 4241800"/>
              <a:gd name="connsiteX91" fmla="*/ 2519311 w 4431119"/>
              <a:gd name="connsiteY91" fmla="*/ 2844800 h 4241800"/>
              <a:gd name="connsiteX92" fmla="*/ 2455811 w 4431119"/>
              <a:gd name="connsiteY92" fmla="*/ 2857500 h 4241800"/>
              <a:gd name="connsiteX93" fmla="*/ 2366911 w 4431119"/>
              <a:gd name="connsiteY93" fmla="*/ 2921000 h 4241800"/>
              <a:gd name="connsiteX94" fmla="*/ 2328811 w 4431119"/>
              <a:gd name="connsiteY94" fmla="*/ 2933700 h 4241800"/>
              <a:gd name="connsiteX95" fmla="*/ 2265311 w 4431119"/>
              <a:gd name="connsiteY95" fmla="*/ 2959100 h 4241800"/>
              <a:gd name="connsiteX96" fmla="*/ 2227211 w 4431119"/>
              <a:gd name="connsiteY96" fmla="*/ 2984500 h 4241800"/>
              <a:gd name="connsiteX97" fmla="*/ 2087511 w 4431119"/>
              <a:gd name="connsiteY97" fmla="*/ 3009900 h 4241800"/>
              <a:gd name="connsiteX98" fmla="*/ 1985911 w 4431119"/>
              <a:gd name="connsiteY98" fmla="*/ 3048000 h 4241800"/>
              <a:gd name="connsiteX99" fmla="*/ 1858911 w 4431119"/>
              <a:gd name="connsiteY99" fmla="*/ 3086100 h 4241800"/>
              <a:gd name="connsiteX100" fmla="*/ 1820811 w 4431119"/>
              <a:gd name="connsiteY100" fmla="*/ 3098800 h 4241800"/>
              <a:gd name="connsiteX101" fmla="*/ 1731911 w 4431119"/>
              <a:gd name="connsiteY101" fmla="*/ 3111500 h 4241800"/>
              <a:gd name="connsiteX102" fmla="*/ 1465211 w 4431119"/>
              <a:gd name="connsiteY102" fmla="*/ 3136900 h 4241800"/>
              <a:gd name="connsiteX103" fmla="*/ 1249311 w 4431119"/>
              <a:gd name="connsiteY103" fmla="*/ 3162300 h 4241800"/>
              <a:gd name="connsiteX104" fmla="*/ 1147711 w 4431119"/>
              <a:gd name="connsiteY104" fmla="*/ 3175000 h 4241800"/>
              <a:gd name="connsiteX105" fmla="*/ 1008011 w 4431119"/>
              <a:gd name="connsiteY105" fmla="*/ 3187700 h 4241800"/>
              <a:gd name="connsiteX106" fmla="*/ 893711 w 4431119"/>
              <a:gd name="connsiteY106" fmla="*/ 3213100 h 4241800"/>
              <a:gd name="connsiteX107" fmla="*/ 665111 w 4431119"/>
              <a:gd name="connsiteY107" fmla="*/ 3251200 h 4241800"/>
              <a:gd name="connsiteX108" fmla="*/ 461911 w 4431119"/>
              <a:gd name="connsiteY108" fmla="*/ 3276600 h 4241800"/>
              <a:gd name="connsiteX109" fmla="*/ 30111 w 4431119"/>
              <a:gd name="connsiteY10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278011 w 4431119"/>
              <a:gd name="connsiteY59" fmla="*/ 1320800 h 4241800"/>
              <a:gd name="connsiteX60" fmla="*/ 2379611 w 4431119"/>
              <a:gd name="connsiteY60" fmla="*/ 1358900 h 4241800"/>
              <a:gd name="connsiteX61" fmla="*/ 2481211 w 4431119"/>
              <a:gd name="connsiteY61" fmla="*/ 1384300 h 4241800"/>
              <a:gd name="connsiteX62" fmla="*/ 2570111 w 4431119"/>
              <a:gd name="connsiteY62" fmla="*/ 1422400 h 4241800"/>
              <a:gd name="connsiteX63" fmla="*/ 2671711 w 4431119"/>
              <a:gd name="connsiteY63" fmla="*/ 1435100 h 4241800"/>
              <a:gd name="connsiteX64" fmla="*/ 2747911 w 4431119"/>
              <a:gd name="connsiteY64" fmla="*/ 1447800 h 4241800"/>
              <a:gd name="connsiteX65" fmla="*/ 2786011 w 4431119"/>
              <a:gd name="connsiteY65" fmla="*/ 1473200 h 4241800"/>
              <a:gd name="connsiteX66" fmla="*/ 2849511 w 4431119"/>
              <a:gd name="connsiteY66" fmla="*/ 1498600 h 4241800"/>
              <a:gd name="connsiteX67" fmla="*/ 2887611 w 4431119"/>
              <a:gd name="connsiteY67" fmla="*/ 1536700 h 4241800"/>
              <a:gd name="connsiteX68" fmla="*/ 2963811 w 4431119"/>
              <a:gd name="connsiteY68" fmla="*/ 1562100 h 4241800"/>
              <a:gd name="connsiteX69" fmla="*/ 3001911 w 4431119"/>
              <a:gd name="connsiteY69" fmla="*/ 1600200 h 4241800"/>
              <a:gd name="connsiteX70" fmla="*/ 3052711 w 4431119"/>
              <a:gd name="connsiteY70" fmla="*/ 1676400 h 4241800"/>
              <a:gd name="connsiteX71" fmla="*/ 3128911 w 4431119"/>
              <a:gd name="connsiteY71" fmla="*/ 1752600 h 4241800"/>
              <a:gd name="connsiteX72" fmla="*/ 3167011 w 4431119"/>
              <a:gd name="connsiteY72" fmla="*/ 1828800 h 4241800"/>
              <a:gd name="connsiteX73" fmla="*/ 3192411 w 4431119"/>
              <a:gd name="connsiteY73" fmla="*/ 1943100 h 4241800"/>
              <a:gd name="connsiteX74" fmla="*/ 3179711 w 4431119"/>
              <a:gd name="connsiteY74" fmla="*/ 2184400 h 4241800"/>
              <a:gd name="connsiteX75" fmla="*/ 3154311 w 4431119"/>
              <a:gd name="connsiteY75" fmla="*/ 2260600 h 4241800"/>
              <a:gd name="connsiteX76" fmla="*/ 3141611 w 4431119"/>
              <a:gd name="connsiteY76" fmla="*/ 2298700 h 4241800"/>
              <a:gd name="connsiteX77" fmla="*/ 3116211 w 4431119"/>
              <a:gd name="connsiteY77" fmla="*/ 2336800 h 4241800"/>
              <a:gd name="connsiteX78" fmla="*/ 3090811 w 4431119"/>
              <a:gd name="connsiteY78" fmla="*/ 2387600 h 4241800"/>
              <a:gd name="connsiteX79" fmla="*/ 3078111 w 4431119"/>
              <a:gd name="connsiteY79" fmla="*/ 2438400 h 4241800"/>
              <a:gd name="connsiteX80" fmla="*/ 3040011 w 4431119"/>
              <a:gd name="connsiteY80" fmla="*/ 2463800 h 4241800"/>
              <a:gd name="connsiteX81" fmla="*/ 3001911 w 4431119"/>
              <a:gd name="connsiteY81" fmla="*/ 2514600 h 4241800"/>
              <a:gd name="connsiteX82" fmla="*/ 2925711 w 4431119"/>
              <a:gd name="connsiteY82" fmla="*/ 2565400 h 4241800"/>
              <a:gd name="connsiteX83" fmla="*/ 2887611 w 4431119"/>
              <a:gd name="connsiteY83" fmla="*/ 2590800 h 4241800"/>
              <a:gd name="connsiteX84" fmla="*/ 2849511 w 4431119"/>
              <a:gd name="connsiteY84" fmla="*/ 2628900 h 4241800"/>
              <a:gd name="connsiteX85" fmla="*/ 2811411 w 4431119"/>
              <a:gd name="connsiteY85" fmla="*/ 2641600 h 4241800"/>
              <a:gd name="connsiteX86" fmla="*/ 2747911 w 4431119"/>
              <a:gd name="connsiteY86" fmla="*/ 2679700 h 4241800"/>
              <a:gd name="connsiteX87" fmla="*/ 2671711 w 4431119"/>
              <a:gd name="connsiteY87" fmla="*/ 2730500 h 4241800"/>
              <a:gd name="connsiteX88" fmla="*/ 2633611 w 4431119"/>
              <a:gd name="connsiteY88" fmla="*/ 2768600 h 4241800"/>
              <a:gd name="connsiteX89" fmla="*/ 2595511 w 4431119"/>
              <a:gd name="connsiteY89" fmla="*/ 2781300 h 4241800"/>
              <a:gd name="connsiteX90" fmla="*/ 2519311 w 4431119"/>
              <a:gd name="connsiteY90" fmla="*/ 2844800 h 4241800"/>
              <a:gd name="connsiteX91" fmla="*/ 2455811 w 4431119"/>
              <a:gd name="connsiteY91" fmla="*/ 2857500 h 4241800"/>
              <a:gd name="connsiteX92" fmla="*/ 2366911 w 4431119"/>
              <a:gd name="connsiteY92" fmla="*/ 2921000 h 4241800"/>
              <a:gd name="connsiteX93" fmla="*/ 2328811 w 4431119"/>
              <a:gd name="connsiteY93" fmla="*/ 2933700 h 4241800"/>
              <a:gd name="connsiteX94" fmla="*/ 2265311 w 4431119"/>
              <a:gd name="connsiteY94" fmla="*/ 2959100 h 4241800"/>
              <a:gd name="connsiteX95" fmla="*/ 2227211 w 4431119"/>
              <a:gd name="connsiteY95" fmla="*/ 2984500 h 4241800"/>
              <a:gd name="connsiteX96" fmla="*/ 2087511 w 4431119"/>
              <a:gd name="connsiteY96" fmla="*/ 3009900 h 4241800"/>
              <a:gd name="connsiteX97" fmla="*/ 1985911 w 4431119"/>
              <a:gd name="connsiteY97" fmla="*/ 3048000 h 4241800"/>
              <a:gd name="connsiteX98" fmla="*/ 1858911 w 4431119"/>
              <a:gd name="connsiteY98" fmla="*/ 3086100 h 4241800"/>
              <a:gd name="connsiteX99" fmla="*/ 1820811 w 4431119"/>
              <a:gd name="connsiteY99" fmla="*/ 3098800 h 4241800"/>
              <a:gd name="connsiteX100" fmla="*/ 1731911 w 4431119"/>
              <a:gd name="connsiteY100" fmla="*/ 3111500 h 4241800"/>
              <a:gd name="connsiteX101" fmla="*/ 1465211 w 4431119"/>
              <a:gd name="connsiteY101" fmla="*/ 3136900 h 4241800"/>
              <a:gd name="connsiteX102" fmla="*/ 1249311 w 4431119"/>
              <a:gd name="connsiteY102" fmla="*/ 3162300 h 4241800"/>
              <a:gd name="connsiteX103" fmla="*/ 1147711 w 4431119"/>
              <a:gd name="connsiteY103" fmla="*/ 3175000 h 4241800"/>
              <a:gd name="connsiteX104" fmla="*/ 1008011 w 4431119"/>
              <a:gd name="connsiteY104" fmla="*/ 3187700 h 4241800"/>
              <a:gd name="connsiteX105" fmla="*/ 893711 w 4431119"/>
              <a:gd name="connsiteY105" fmla="*/ 3213100 h 4241800"/>
              <a:gd name="connsiteX106" fmla="*/ 665111 w 4431119"/>
              <a:gd name="connsiteY106" fmla="*/ 3251200 h 4241800"/>
              <a:gd name="connsiteX107" fmla="*/ 461911 w 4431119"/>
              <a:gd name="connsiteY107" fmla="*/ 3276600 h 4241800"/>
              <a:gd name="connsiteX108" fmla="*/ 30111 w 4431119"/>
              <a:gd name="connsiteY10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379611 w 4431119"/>
              <a:gd name="connsiteY59" fmla="*/ 1358900 h 4241800"/>
              <a:gd name="connsiteX60" fmla="*/ 2481211 w 4431119"/>
              <a:gd name="connsiteY60" fmla="*/ 1384300 h 4241800"/>
              <a:gd name="connsiteX61" fmla="*/ 2570111 w 4431119"/>
              <a:gd name="connsiteY61" fmla="*/ 1422400 h 4241800"/>
              <a:gd name="connsiteX62" fmla="*/ 2671711 w 4431119"/>
              <a:gd name="connsiteY62" fmla="*/ 1435100 h 4241800"/>
              <a:gd name="connsiteX63" fmla="*/ 2747911 w 4431119"/>
              <a:gd name="connsiteY63" fmla="*/ 1447800 h 4241800"/>
              <a:gd name="connsiteX64" fmla="*/ 2786011 w 4431119"/>
              <a:gd name="connsiteY64" fmla="*/ 1473200 h 4241800"/>
              <a:gd name="connsiteX65" fmla="*/ 2849511 w 4431119"/>
              <a:gd name="connsiteY65" fmla="*/ 1498600 h 4241800"/>
              <a:gd name="connsiteX66" fmla="*/ 2887611 w 4431119"/>
              <a:gd name="connsiteY66" fmla="*/ 1536700 h 4241800"/>
              <a:gd name="connsiteX67" fmla="*/ 2963811 w 4431119"/>
              <a:gd name="connsiteY67" fmla="*/ 1562100 h 4241800"/>
              <a:gd name="connsiteX68" fmla="*/ 3001911 w 4431119"/>
              <a:gd name="connsiteY68" fmla="*/ 1600200 h 4241800"/>
              <a:gd name="connsiteX69" fmla="*/ 3052711 w 4431119"/>
              <a:gd name="connsiteY69" fmla="*/ 1676400 h 4241800"/>
              <a:gd name="connsiteX70" fmla="*/ 3128911 w 4431119"/>
              <a:gd name="connsiteY70" fmla="*/ 1752600 h 4241800"/>
              <a:gd name="connsiteX71" fmla="*/ 3167011 w 4431119"/>
              <a:gd name="connsiteY71" fmla="*/ 1828800 h 4241800"/>
              <a:gd name="connsiteX72" fmla="*/ 3192411 w 4431119"/>
              <a:gd name="connsiteY72" fmla="*/ 1943100 h 4241800"/>
              <a:gd name="connsiteX73" fmla="*/ 3179711 w 4431119"/>
              <a:gd name="connsiteY73" fmla="*/ 2184400 h 4241800"/>
              <a:gd name="connsiteX74" fmla="*/ 3154311 w 4431119"/>
              <a:gd name="connsiteY74" fmla="*/ 2260600 h 4241800"/>
              <a:gd name="connsiteX75" fmla="*/ 3141611 w 4431119"/>
              <a:gd name="connsiteY75" fmla="*/ 2298700 h 4241800"/>
              <a:gd name="connsiteX76" fmla="*/ 3116211 w 4431119"/>
              <a:gd name="connsiteY76" fmla="*/ 2336800 h 4241800"/>
              <a:gd name="connsiteX77" fmla="*/ 3090811 w 4431119"/>
              <a:gd name="connsiteY77" fmla="*/ 2387600 h 4241800"/>
              <a:gd name="connsiteX78" fmla="*/ 3078111 w 4431119"/>
              <a:gd name="connsiteY78" fmla="*/ 2438400 h 4241800"/>
              <a:gd name="connsiteX79" fmla="*/ 3040011 w 4431119"/>
              <a:gd name="connsiteY79" fmla="*/ 2463800 h 4241800"/>
              <a:gd name="connsiteX80" fmla="*/ 3001911 w 4431119"/>
              <a:gd name="connsiteY80" fmla="*/ 2514600 h 4241800"/>
              <a:gd name="connsiteX81" fmla="*/ 2925711 w 4431119"/>
              <a:gd name="connsiteY81" fmla="*/ 2565400 h 4241800"/>
              <a:gd name="connsiteX82" fmla="*/ 2887611 w 4431119"/>
              <a:gd name="connsiteY82" fmla="*/ 2590800 h 4241800"/>
              <a:gd name="connsiteX83" fmla="*/ 2849511 w 4431119"/>
              <a:gd name="connsiteY83" fmla="*/ 2628900 h 4241800"/>
              <a:gd name="connsiteX84" fmla="*/ 2811411 w 4431119"/>
              <a:gd name="connsiteY84" fmla="*/ 2641600 h 4241800"/>
              <a:gd name="connsiteX85" fmla="*/ 2747911 w 4431119"/>
              <a:gd name="connsiteY85" fmla="*/ 2679700 h 4241800"/>
              <a:gd name="connsiteX86" fmla="*/ 2671711 w 4431119"/>
              <a:gd name="connsiteY86" fmla="*/ 2730500 h 4241800"/>
              <a:gd name="connsiteX87" fmla="*/ 2633611 w 4431119"/>
              <a:gd name="connsiteY87" fmla="*/ 2768600 h 4241800"/>
              <a:gd name="connsiteX88" fmla="*/ 2595511 w 4431119"/>
              <a:gd name="connsiteY88" fmla="*/ 2781300 h 4241800"/>
              <a:gd name="connsiteX89" fmla="*/ 2519311 w 4431119"/>
              <a:gd name="connsiteY89" fmla="*/ 2844800 h 4241800"/>
              <a:gd name="connsiteX90" fmla="*/ 2455811 w 4431119"/>
              <a:gd name="connsiteY90" fmla="*/ 2857500 h 4241800"/>
              <a:gd name="connsiteX91" fmla="*/ 2366911 w 4431119"/>
              <a:gd name="connsiteY91" fmla="*/ 2921000 h 4241800"/>
              <a:gd name="connsiteX92" fmla="*/ 2328811 w 4431119"/>
              <a:gd name="connsiteY92" fmla="*/ 2933700 h 4241800"/>
              <a:gd name="connsiteX93" fmla="*/ 2265311 w 4431119"/>
              <a:gd name="connsiteY93" fmla="*/ 2959100 h 4241800"/>
              <a:gd name="connsiteX94" fmla="*/ 2227211 w 4431119"/>
              <a:gd name="connsiteY94" fmla="*/ 2984500 h 4241800"/>
              <a:gd name="connsiteX95" fmla="*/ 2087511 w 4431119"/>
              <a:gd name="connsiteY95" fmla="*/ 3009900 h 4241800"/>
              <a:gd name="connsiteX96" fmla="*/ 1985911 w 4431119"/>
              <a:gd name="connsiteY96" fmla="*/ 3048000 h 4241800"/>
              <a:gd name="connsiteX97" fmla="*/ 1858911 w 4431119"/>
              <a:gd name="connsiteY97" fmla="*/ 3086100 h 4241800"/>
              <a:gd name="connsiteX98" fmla="*/ 1820811 w 4431119"/>
              <a:gd name="connsiteY98" fmla="*/ 3098800 h 4241800"/>
              <a:gd name="connsiteX99" fmla="*/ 1731911 w 4431119"/>
              <a:gd name="connsiteY99" fmla="*/ 3111500 h 4241800"/>
              <a:gd name="connsiteX100" fmla="*/ 1465211 w 4431119"/>
              <a:gd name="connsiteY100" fmla="*/ 3136900 h 4241800"/>
              <a:gd name="connsiteX101" fmla="*/ 1249311 w 4431119"/>
              <a:gd name="connsiteY101" fmla="*/ 3162300 h 4241800"/>
              <a:gd name="connsiteX102" fmla="*/ 1147711 w 4431119"/>
              <a:gd name="connsiteY102" fmla="*/ 3175000 h 4241800"/>
              <a:gd name="connsiteX103" fmla="*/ 1008011 w 4431119"/>
              <a:gd name="connsiteY103" fmla="*/ 3187700 h 4241800"/>
              <a:gd name="connsiteX104" fmla="*/ 893711 w 4431119"/>
              <a:gd name="connsiteY104" fmla="*/ 3213100 h 4241800"/>
              <a:gd name="connsiteX105" fmla="*/ 665111 w 4431119"/>
              <a:gd name="connsiteY105" fmla="*/ 3251200 h 4241800"/>
              <a:gd name="connsiteX106" fmla="*/ 461911 w 4431119"/>
              <a:gd name="connsiteY106" fmla="*/ 3276600 h 4241800"/>
              <a:gd name="connsiteX107" fmla="*/ 30111 w 4431119"/>
              <a:gd name="connsiteY10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481211 w 4431119"/>
              <a:gd name="connsiteY59" fmla="*/ 1384300 h 4241800"/>
              <a:gd name="connsiteX60" fmla="*/ 2570111 w 4431119"/>
              <a:gd name="connsiteY60" fmla="*/ 1422400 h 4241800"/>
              <a:gd name="connsiteX61" fmla="*/ 2671711 w 4431119"/>
              <a:gd name="connsiteY61" fmla="*/ 1435100 h 4241800"/>
              <a:gd name="connsiteX62" fmla="*/ 2747911 w 4431119"/>
              <a:gd name="connsiteY62" fmla="*/ 1447800 h 4241800"/>
              <a:gd name="connsiteX63" fmla="*/ 2786011 w 4431119"/>
              <a:gd name="connsiteY63" fmla="*/ 1473200 h 4241800"/>
              <a:gd name="connsiteX64" fmla="*/ 2849511 w 4431119"/>
              <a:gd name="connsiteY64" fmla="*/ 1498600 h 4241800"/>
              <a:gd name="connsiteX65" fmla="*/ 2887611 w 4431119"/>
              <a:gd name="connsiteY65" fmla="*/ 1536700 h 4241800"/>
              <a:gd name="connsiteX66" fmla="*/ 2963811 w 4431119"/>
              <a:gd name="connsiteY66" fmla="*/ 1562100 h 4241800"/>
              <a:gd name="connsiteX67" fmla="*/ 3001911 w 4431119"/>
              <a:gd name="connsiteY67" fmla="*/ 1600200 h 4241800"/>
              <a:gd name="connsiteX68" fmla="*/ 3052711 w 4431119"/>
              <a:gd name="connsiteY68" fmla="*/ 1676400 h 4241800"/>
              <a:gd name="connsiteX69" fmla="*/ 3128911 w 4431119"/>
              <a:gd name="connsiteY69" fmla="*/ 1752600 h 4241800"/>
              <a:gd name="connsiteX70" fmla="*/ 3167011 w 4431119"/>
              <a:gd name="connsiteY70" fmla="*/ 1828800 h 4241800"/>
              <a:gd name="connsiteX71" fmla="*/ 3192411 w 4431119"/>
              <a:gd name="connsiteY71" fmla="*/ 1943100 h 4241800"/>
              <a:gd name="connsiteX72" fmla="*/ 3179711 w 4431119"/>
              <a:gd name="connsiteY72" fmla="*/ 2184400 h 4241800"/>
              <a:gd name="connsiteX73" fmla="*/ 3154311 w 4431119"/>
              <a:gd name="connsiteY73" fmla="*/ 2260600 h 4241800"/>
              <a:gd name="connsiteX74" fmla="*/ 3141611 w 4431119"/>
              <a:gd name="connsiteY74" fmla="*/ 2298700 h 4241800"/>
              <a:gd name="connsiteX75" fmla="*/ 3116211 w 4431119"/>
              <a:gd name="connsiteY75" fmla="*/ 2336800 h 4241800"/>
              <a:gd name="connsiteX76" fmla="*/ 3090811 w 4431119"/>
              <a:gd name="connsiteY76" fmla="*/ 2387600 h 4241800"/>
              <a:gd name="connsiteX77" fmla="*/ 3078111 w 4431119"/>
              <a:gd name="connsiteY77" fmla="*/ 2438400 h 4241800"/>
              <a:gd name="connsiteX78" fmla="*/ 3040011 w 4431119"/>
              <a:gd name="connsiteY78" fmla="*/ 2463800 h 4241800"/>
              <a:gd name="connsiteX79" fmla="*/ 3001911 w 4431119"/>
              <a:gd name="connsiteY79" fmla="*/ 2514600 h 4241800"/>
              <a:gd name="connsiteX80" fmla="*/ 2925711 w 4431119"/>
              <a:gd name="connsiteY80" fmla="*/ 2565400 h 4241800"/>
              <a:gd name="connsiteX81" fmla="*/ 2887611 w 4431119"/>
              <a:gd name="connsiteY81" fmla="*/ 2590800 h 4241800"/>
              <a:gd name="connsiteX82" fmla="*/ 2849511 w 4431119"/>
              <a:gd name="connsiteY82" fmla="*/ 2628900 h 4241800"/>
              <a:gd name="connsiteX83" fmla="*/ 2811411 w 4431119"/>
              <a:gd name="connsiteY83" fmla="*/ 2641600 h 4241800"/>
              <a:gd name="connsiteX84" fmla="*/ 2747911 w 4431119"/>
              <a:gd name="connsiteY84" fmla="*/ 2679700 h 4241800"/>
              <a:gd name="connsiteX85" fmla="*/ 2671711 w 4431119"/>
              <a:gd name="connsiteY85" fmla="*/ 2730500 h 4241800"/>
              <a:gd name="connsiteX86" fmla="*/ 2633611 w 4431119"/>
              <a:gd name="connsiteY86" fmla="*/ 2768600 h 4241800"/>
              <a:gd name="connsiteX87" fmla="*/ 2595511 w 4431119"/>
              <a:gd name="connsiteY87" fmla="*/ 2781300 h 4241800"/>
              <a:gd name="connsiteX88" fmla="*/ 2519311 w 4431119"/>
              <a:gd name="connsiteY88" fmla="*/ 2844800 h 4241800"/>
              <a:gd name="connsiteX89" fmla="*/ 2455811 w 4431119"/>
              <a:gd name="connsiteY89" fmla="*/ 2857500 h 4241800"/>
              <a:gd name="connsiteX90" fmla="*/ 2366911 w 4431119"/>
              <a:gd name="connsiteY90" fmla="*/ 2921000 h 4241800"/>
              <a:gd name="connsiteX91" fmla="*/ 2328811 w 4431119"/>
              <a:gd name="connsiteY91" fmla="*/ 2933700 h 4241800"/>
              <a:gd name="connsiteX92" fmla="*/ 2265311 w 4431119"/>
              <a:gd name="connsiteY92" fmla="*/ 2959100 h 4241800"/>
              <a:gd name="connsiteX93" fmla="*/ 2227211 w 4431119"/>
              <a:gd name="connsiteY93" fmla="*/ 2984500 h 4241800"/>
              <a:gd name="connsiteX94" fmla="*/ 2087511 w 4431119"/>
              <a:gd name="connsiteY94" fmla="*/ 3009900 h 4241800"/>
              <a:gd name="connsiteX95" fmla="*/ 1985911 w 4431119"/>
              <a:gd name="connsiteY95" fmla="*/ 3048000 h 4241800"/>
              <a:gd name="connsiteX96" fmla="*/ 1858911 w 4431119"/>
              <a:gd name="connsiteY96" fmla="*/ 3086100 h 4241800"/>
              <a:gd name="connsiteX97" fmla="*/ 1820811 w 4431119"/>
              <a:gd name="connsiteY97" fmla="*/ 3098800 h 4241800"/>
              <a:gd name="connsiteX98" fmla="*/ 1731911 w 4431119"/>
              <a:gd name="connsiteY98" fmla="*/ 3111500 h 4241800"/>
              <a:gd name="connsiteX99" fmla="*/ 1465211 w 4431119"/>
              <a:gd name="connsiteY99" fmla="*/ 3136900 h 4241800"/>
              <a:gd name="connsiteX100" fmla="*/ 1249311 w 4431119"/>
              <a:gd name="connsiteY100" fmla="*/ 3162300 h 4241800"/>
              <a:gd name="connsiteX101" fmla="*/ 1147711 w 4431119"/>
              <a:gd name="connsiteY101" fmla="*/ 3175000 h 4241800"/>
              <a:gd name="connsiteX102" fmla="*/ 1008011 w 4431119"/>
              <a:gd name="connsiteY102" fmla="*/ 3187700 h 4241800"/>
              <a:gd name="connsiteX103" fmla="*/ 893711 w 4431119"/>
              <a:gd name="connsiteY103" fmla="*/ 3213100 h 4241800"/>
              <a:gd name="connsiteX104" fmla="*/ 665111 w 4431119"/>
              <a:gd name="connsiteY104" fmla="*/ 3251200 h 4241800"/>
              <a:gd name="connsiteX105" fmla="*/ 461911 w 4431119"/>
              <a:gd name="connsiteY105" fmla="*/ 3276600 h 4241800"/>
              <a:gd name="connsiteX106" fmla="*/ 30111 w 4431119"/>
              <a:gd name="connsiteY10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70111 w 4431119"/>
              <a:gd name="connsiteY59" fmla="*/ 1422400 h 4241800"/>
              <a:gd name="connsiteX60" fmla="*/ 2671711 w 4431119"/>
              <a:gd name="connsiteY60" fmla="*/ 1435100 h 4241800"/>
              <a:gd name="connsiteX61" fmla="*/ 2747911 w 4431119"/>
              <a:gd name="connsiteY61" fmla="*/ 1447800 h 4241800"/>
              <a:gd name="connsiteX62" fmla="*/ 2786011 w 4431119"/>
              <a:gd name="connsiteY62" fmla="*/ 1473200 h 4241800"/>
              <a:gd name="connsiteX63" fmla="*/ 2849511 w 4431119"/>
              <a:gd name="connsiteY63" fmla="*/ 1498600 h 4241800"/>
              <a:gd name="connsiteX64" fmla="*/ 2887611 w 4431119"/>
              <a:gd name="connsiteY64" fmla="*/ 1536700 h 4241800"/>
              <a:gd name="connsiteX65" fmla="*/ 2963811 w 4431119"/>
              <a:gd name="connsiteY65" fmla="*/ 1562100 h 4241800"/>
              <a:gd name="connsiteX66" fmla="*/ 3001911 w 4431119"/>
              <a:gd name="connsiteY66" fmla="*/ 1600200 h 4241800"/>
              <a:gd name="connsiteX67" fmla="*/ 3052711 w 4431119"/>
              <a:gd name="connsiteY67" fmla="*/ 1676400 h 4241800"/>
              <a:gd name="connsiteX68" fmla="*/ 3128911 w 4431119"/>
              <a:gd name="connsiteY68" fmla="*/ 1752600 h 4241800"/>
              <a:gd name="connsiteX69" fmla="*/ 3167011 w 4431119"/>
              <a:gd name="connsiteY69" fmla="*/ 1828800 h 4241800"/>
              <a:gd name="connsiteX70" fmla="*/ 3192411 w 4431119"/>
              <a:gd name="connsiteY70" fmla="*/ 1943100 h 4241800"/>
              <a:gd name="connsiteX71" fmla="*/ 3179711 w 4431119"/>
              <a:gd name="connsiteY71" fmla="*/ 2184400 h 4241800"/>
              <a:gd name="connsiteX72" fmla="*/ 3154311 w 4431119"/>
              <a:gd name="connsiteY72" fmla="*/ 2260600 h 4241800"/>
              <a:gd name="connsiteX73" fmla="*/ 3141611 w 4431119"/>
              <a:gd name="connsiteY73" fmla="*/ 2298700 h 4241800"/>
              <a:gd name="connsiteX74" fmla="*/ 3116211 w 4431119"/>
              <a:gd name="connsiteY74" fmla="*/ 2336800 h 4241800"/>
              <a:gd name="connsiteX75" fmla="*/ 3090811 w 4431119"/>
              <a:gd name="connsiteY75" fmla="*/ 2387600 h 4241800"/>
              <a:gd name="connsiteX76" fmla="*/ 3078111 w 4431119"/>
              <a:gd name="connsiteY76" fmla="*/ 2438400 h 4241800"/>
              <a:gd name="connsiteX77" fmla="*/ 3040011 w 4431119"/>
              <a:gd name="connsiteY77" fmla="*/ 2463800 h 4241800"/>
              <a:gd name="connsiteX78" fmla="*/ 3001911 w 4431119"/>
              <a:gd name="connsiteY78" fmla="*/ 2514600 h 4241800"/>
              <a:gd name="connsiteX79" fmla="*/ 2925711 w 4431119"/>
              <a:gd name="connsiteY79" fmla="*/ 2565400 h 4241800"/>
              <a:gd name="connsiteX80" fmla="*/ 2887611 w 4431119"/>
              <a:gd name="connsiteY80" fmla="*/ 2590800 h 4241800"/>
              <a:gd name="connsiteX81" fmla="*/ 2849511 w 4431119"/>
              <a:gd name="connsiteY81" fmla="*/ 2628900 h 4241800"/>
              <a:gd name="connsiteX82" fmla="*/ 2811411 w 4431119"/>
              <a:gd name="connsiteY82" fmla="*/ 2641600 h 4241800"/>
              <a:gd name="connsiteX83" fmla="*/ 2747911 w 4431119"/>
              <a:gd name="connsiteY83" fmla="*/ 2679700 h 4241800"/>
              <a:gd name="connsiteX84" fmla="*/ 2671711 w 4431119"/>
              <a:gd name="connsiteY84" fmla="*/ 2730500 h 4241800"/>
              <a:gd name="connsiteX85" fmla="*/ 2633611 w 4431119"/>
              <a:gd name="connsiteY85" fmla="*/ 2768600 h 4241800"/>
              <a:gd name="connsiteX86" fmla="*/ 2595511 w 4431119"/>
              <a:gd name="connsiteY86" fmla="*/ 2781300 h 4241800"/>
              <a:gd name="connsiteX87" fmla="*/ 2519311 w 4431119"/>
              <a:gd name="connsiteY87" fmla="*/ 2844800 h 4241800"/>
              <a:gd name="connsiteX88" fmla="*/ 2455811 w 4431119"/>
              <a:gd name="connsiteY88" fmla="*/ 2857500 h 4241800"/>
              <a:gd name="connsiteX89" fmla="*/ 2366911 w 4431119"/>
              <a:gd name="connsiteY89" fmla="*/ 2921000 h 4241800"/>
              <a:gd name="connsiteX90" fmla="*/ 2328811 w 4431119"/>
              <a:gd name="connsiteY90" fmla="*/ 2933700 h 4241800"/>
              <a:gd name="connsiteX91" fmla="*/ 2265311 w 4431119"/>
              <a:gd name="connsiteY91" fmla="*/ 2959100 h 4241800"/>
              <a:gd name="connsiteX92" fmla="*/ 2227211 w 4431119"/>
              <a:gd name="connsiteY92" fmla="*/ 2984500 h 4241800"/>
              <a:gd name="connsiteX93" fmla="*/ 2087511 w 4431119"/>
              <a:gd name="connsiteY93" fmla="*/ 3009900 h 4241800"/>
              <a:gd name="connsiteX94" fmla="*/ 1985911 w 4431119"/>
              <a:gd name="connsiteY94" fmla="*/ 3048000 h 4241800"/>
              <a:gd name="connsiteX95" fmla="*/ 1858911 w 4431119"/>
              <a:gd name="connsiteY95" fmla="*/ 3086100 h 4241800"/>
              <a:gd name="connsiteX96" fmla="*/ 1820811 w 4431119"/>
              <a:gd name="connsiteY96" fmla="*/ 3098800 h 4241800"/>
              <a:gd name="connsiteX97" fmla="*/ 1731911 w 4431119"/>
              <a:gd name="connsiteY97" fmla="*/ 3111500 h 4241800"/>
              <a:gd name="connsiteX98" fmla="*/ 1465211 w 4431119"/>
              <a:gd name="connsiteY98" fmla="*/ 3136900 h 4241800"/>
              <a:gd name="connsiteX99" fmla="*/ 1249311 w 4431119"/>
              <a:gd name="connsiteY99" fmla="*/ 3162300 h 4241800"/>
              <a:gd name="connsiteX100" fmla="*/ 1147711 w 4431119"/>
              <a:gd name="connsiteY100" fmla="*/ 3175000 h 4241800"/>
              <a:gd name="connsiteX101" fmla="*/ 1008011 w 4431119"/>
              <a:gd name="connsiteY101" fmla="*/ 3187700 h 4241800"/>
              <a:gd name="connsiteX102" fmla="*/ 893711 w 4431119"/>
              <a:gd name="connsiteY102" fmla="*/ 3213100 h 4241800"/>
              <a:gd name="connsiteX103" fmla="*/ 665111 w 4431119"/>
              <a:gd name="connsiteY103" fmla="*/ 3251200 h 4241800"/>
              <a:gd name="connsiteX104" fmla="*/ 461911 w 4431119"/>
              <a:gd name="connsiteY104" fmla="*/ 3276600 h 4241800"/>
              <a:gd name="connsiteX105" fmla="*/ 30111 w 4431119"/>
              <a:gd name="connsiteY10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671711 w 4431119"/>
              <a:gd name="connsiteY60" fmla="*/ 1435100 h 4241800"/>
              <a:gd name="connsiteX61" fmla="*/ 2747911 w 4431119"/>
              <a:gd name="connsiteY61" fmla="*/ 1447800 h 4241800"/>
              <a:gd name="connsiteX62" fmla="*/ 2786011 w 4431119"/>
              <a:gd name="connsiteY62" fmla="*/ 1473200 h 4241800"/>
              <a:gd name="connsiteX63" fmla="*/ 2849511 w 4431119"/>
              <a:gd name="connsiteY63" fmla="*/ 1498600 h 4241800"/>
              <a:gd name="connsiteX64" fmla="*/ 2887611 w 4431119"/>
              <a:gd name="connsiteY64" fmla="*/ 1536700 h 4241800"/>
              <a:gd name="connsiteX65" fmla="*/ 2963811 w 4431119"/>
              <a:gd name="connsiteY65" fmla="*/ 1562100 h 4241800"/>
              <a:gd name="connsiteX66" fmla="*/ 3001911 w 4431119"/>
              <a:gd name="connsiteY66" fmla="*/ 1600200 h 4241800"/>
              <a:gd name="connsiteX67" fmla="*/ 3052711 w 4431119"/>
              <a:gd name="connsiteY67" fmla="*/ 1676400 h 4241800"/>
              <a:gd name="connsiteX68" fmla="*/ 3128911 w 4431119"/>
              <a:gd name="connsiteY68" fmla="*/ 1752600 h 4241800"/>
              <a:gd name="connsiteX69" fmla="*/ 3167011 w 4431119"/>
              <a:gd name="connsiteY69" fmla="*/ 1828800 h 4241800"/>
              <a:gd name="connsiteX70" fmla="*/ 3192411 w 4431119"/>
              <a:gd name="connsiteY70" fmla="*/ 1943100 h 4241800"/>
              <a:gd name="connsiteX71" fmla="*/ 3179711 w 4431119"/>
              <a:gd name="connsiteY71" fmla="*/ 2184400 h 4241800"/>
              <a:gd name="connsiteX72" fmla="*/ 3154311 w 4431119"/>
              <a:gd name="connsiteY72" fmla="*/ 2260600 h 4241800"/>
              <a:gd name="connsiteX73" fmla="*/ 3141611 w 4431119"/>
              <a:gd name="connsiteY73" fmla="*/ 2298700 h 4241800"/>
              <a:gd name="connsiteX74" fmla="*/ 3116211 w 4431119"/>
              <a:gd name="connsiteY74" fmla="*/ 2336800 h 4241800"/>
              <a:gd name="connsiteX75" fmla="*/ 3090811 w 4431119"/>
              <a:gd name="connsiteY75" fmla="*/ 2387600 h 4241800"/>
              <a:gd name="connsiteX76" fmla="*/ 3078111 w 4431119"/>
              <a:gd name="connsiteY76" fmla="*/ 2438400 h 4241800"/>
              <a:gd name="connsiteX77" fmla="*/ 3040011 w 4431119"/>
              <a:gd name="connsiteY77" fmla="*/ 2463800 h 4241800"/>
              <a:gd name="connsiteX78" fmla="*/ 3001911 w 4431119"/>
              <a:gd name="connsiteY78" fmla="*/ 2514600 h 4241800"/>
              <a:gd name="connsiteX79" fmla="*/ 2925711 w 4431119"/>
              <a:gd name="connsiteY79" fmla="*/ 2565400 h 4241800"/>
              <a:gd name="connsiteX80" fmla="*/ 2887611 w 4431119"/>
              <a:gd name="connsiteY80" fmla="*/ 2590800 h 4241800"/>
              <a:gd name="connsiteX81" fmla="*/ 2849511 w 4431119"/>
              <a:gd name="connsiteY81" fmla="*/ 2628900 h 4241800"/>
              <a:gd name="connsiteX82" fmla="*/ 2811411 w 4431119"/>
              <a:gd name="connsiteY82" fmla="*/ 2641600 h 4241800"/>
              <a:gd name="connsiteX83" fmla="*/ 2747911 w 4431119"/>
              <a:gd name="connsiteY83" fmla="*/ 2679700 h 4241800"/>
              <a:gd name="connsiteX84" fmla="*/ 2671711 w 4431119"/>
              <a:gd name="connsiteY84" fmla="*/ 2730500 h 4241800"/>
              <a:gd name="connsiteX85" fmla="*/ 2633611 w 4431119"/>
              <a:gd name="connsiteY85" fmla="*/ 2768600 h 4241800"/>
              <a:gd name="connsiteX86" fmla="*/ 2595511 w 4431119"/>
              <a:gd name="connsiteY86" fmla="*/ 2781300 h 4241800"/>
              <a:gd name="connsiteX87" fmla="*/ 2519311 w 4431119"/>
              <a:gd name="connsiteY87" fmla="*/ 2844800 h 4241800"/>
              <a:gd name="connsiteX88" fmla="*/ 2455811 w 4431119"/>
              <a:gd name="connsiteY88" fmla="*/ 2857500 h 4241800"/>
              <a:gd name="connsiteX89" fmla="*/ 2366911 w 4431119"/>
              <a:gd name="connsiteY89" fmla="*/ 2921000 h 4241800"/>
              <a:gd name="connsiteX90" fmla="*/ 2328811 w 4431119"/>
              <a:gd name="connsiteY90" fmla="*/ 2933700 h 4241800"/>
              <a:gd name="connsiteX91" fmla="*/ 2265311 w 4431119"/>
              <a:gd name="connsiteY91" fmla="*/ 2959100 h 4241800"/>
              <a:gd name="connsiteX92" fmla="*/ 2227211 w 4431119"/>
              <a:gd name="connsiteY92" fmla="*/ 2984500 h 4241800"/>
              <a:gd name="connsiteX93" fmla="*/ 2087511 w 4431119"/>
              <a:gd name="connsiteY93" fmla="*/ 3009900 h 4241800"/>
              <a:gd name="connsiteX94" fmla="*/ 1985911 w 4431119"/>
              <a:gd name="connsiteY94" fmla="*/ 3048000 h 4241800"/>
              <a:gd name="connsiteX95" fmla="*/ 1858911 w 4431119"/>
              <a:gd name="connsiteY95" fmla="*/ 3086100 h 4241800"/>
              <a:gd name="connsiteX96" fmla="*/ 1820811 w 4431119"/>
              <a:gd name="connsiteY96" fmla="*/ 3098800 h 4241800"/>
              <a:gd name="connsiteX97" fmla="*/ 1731911 w 4431119"/>
              <a:gd name="connsiteY97" fmla="*/ 3111500 h 4241800"/>
              <a:gd name="connsiteX98" fmla="*/ 1465211 w 4431119"/>
              <a:gd name="connsiteY98" fmla="*/ 3136900 h 4241800"/>
              <a:gd name="connsiteX99" fmla="*/ 1249311 w 4431119"/>
              <a:gd name="connsiteY99" fmla="*/ 3162300 h 4241800"/>
              <a:gd name="connsiteX100" fmla="*/ 1147711 w 4431119"/>
              <a:gd name="connsiteY100" fmla="*/ 3175000 h 4241800"/>
              <a:gd name="connsiteX101" fmla="*/ 1008011 w 4431119"/>
              <a:gd name="connsiteY101" fmla="*/ 3187700 h 4241800"/>
              <a:gd name="connsiteX102" fmla="*/ 893711 w 4431119"/>
              <a:gd name="connsiteY102" fmla="*/ 3213100 h 4241800"/>
              <a:gd name="connsiteX103" fmla="*/ 665111 w 4431119"/>
              <a:gd name="connsiteY103" fmla="*/ 3251200 h 4241800"/>
              <a:gd name="connsiteX104" fmla="*/ 461911 w 4431119"/>
              <a:gd name="connsiteY104" fmla="*/ 3276600 h 4241800"/>
              <a:gd name="connsiteX105" fmla="*/ 30111 w 4431119"/>
              <a:gd name="connsiteY10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671711 w 4431119"/>
              <a:gd name="connsiteY60" fmla="*/ 1435100 h 4241800"/>
              <a:gd name="connsiteX61" fmla="*/ 2747911 w 4431119"/>
              <a:gd name="connsiteY61" fmla="*/ 1447800 h 4241800"/>
              <a:gd name="connsiteX62" fmla="*/ 2786011 w 4431119"/>
              <a:gd name="connsiteY62" fmla="*/ 1473200 h 4241800"/>
              <a:gd name="connsiteX63" fmla="*/ 2849511 w 4431119"/>
              <a:gd name="connsiteY63" fmla="*/ 1498600 h 4241800"/>
              <a:gd name="connsiteX64" fmla="*/ 2887611 w 4431119"/>
              <a:gd name="connsiteY64" fmla="*/ 1536700 h 4241800"/>
              <a:gd name="connsiteX65" fmla="*/ 2963811 w 4431119"/>
              <a:gd name="connsiteY65" fmla="*/ 1562100 h 4241800"/>
              <a:gd name="connsiteX66" fmla="*/ 3001911 w 4431119"/>
              <a:gd name="connsiteY66" fmla="*/ 1600200 h 4241800"/>
              <a:gd name="connsiteX67" fmla="*/ 3052711 w 4431119"/>
              <a:gd name="connsiteY67" fmla="*/ 1676400 h 4241800"/>
              <a:gd name="connsiteX68" fmla="*/ 3128911 w 4431119"/>
              <a:gd name="connsiteY68" fmla="*/ 1752600 h 4241800"/>
              <a:gd name="connsiteX69" fmla="*/ 3167011 w 4431119"/>
              <a:gd name="connsiteY69" fmla="*/ 1828800 h 4241800"/>
              <a:gd name="connsiteX70" fmla="*/ 3192411 w 4431119"/>
              <a:gd name="connsiteY70" fmla="*/ 1943100 h 4241800"/>
              <a:gd name="connsiteX71" fmla="*/ 3179711 w 4431119"/>
              <a:gd name="connsiteY71" fmla="*/ 2184400 h 4241800"/>
              <a:gd name="connsiteX72" fmla="*/ 3154311 w 4431119"/>
              <a:gd name="connsiteY72" fmla="*/ 2260600 h 4241800"/>
              <a:gd name="connsiteX73" fmla="*/ 3141611 w 4431119"/>
              <a:gd name="connsiteY73" fmla="*/ 2298700 h 4241800"/>
              <a:gd name="connsiteX74" fmla="*/ 3116211 w 4431119"/>
              <a:gd name="connsiteY74" fmla="*/ 2336800 h 4241800"/>
              <a:gd name="connsiteX75" fmla="*/ 3090811 w 4431119"/>
              <a:gd name="connsiteY75" fmla="*/ 2387600 h 4241800"/>
              <a:gd name="connsiteX76" fmla="*/ 3078111 w 4431119"/>
              <a:gd name="connsiteY76" fmla="*/ 2438400 h 4241800"/>
              <a:gd name="connsiteX77" fmla="*/ 3040011 w 4431119"/>
              <a:gd name="connsiteY77" fmla="*/ 2463800 h 4241800"/>
              <a:gd name="connsiteX78" fmla="*/ 3001911 w 4431119"/>
              <a:gd name="connsiteY78" fmla="*/ 2514600 h 4241800"/>
              <a:gd name="connsiteX79" fmla="*/ 2925711 w 4431119"/>
              <a:gd name="connsiteY79" fmla="*/ 2565400 h 4241800"/>
              <a:gd name="connsiteX80" fmla="*/ 2887611 w 4431119"/>
              <a:gd name="connsiteY80" fmla="*/ 2590800 h 4241800"/>
              <a:gd name="connsiteX81" fmla="*/ 2849511 w 4431119"/>
              <a:gd name="connsiteY81" fmla="*/ 2628900 h 4241800"/>
              <a:gd name="connsiteX82" fmla="*/ 2811411 w 4431119"/>
              <a:gd name="connsiteY82" fmla="*/ 2641600 h 4241800"/>
              <a:gd name="connsiteX83" fmla="*/ 2747911 w 4431119"/>
              <a:gd name="connsiteY83" fmla="*/ 2679700 h 4241800"/>
              <a:gd name="connsiteX84" fmla="*/ 2671711 w 4431119"/>
              <a:gd name="connsiteY84" fmla="*/ 2730500 h 4241800"/>
              <a:gd name="connsiteX85" fmla="*/ 2633611 w 4431119"/>
              <a:gd name="connsiteY85" fmla="*/ 2768600 h 4241800"/>
              <a:gd name="connsiteX86" fmla="*/ 2595511 w 4431119"/>
              <a:gd name="connsiteY86" fmla="*/ 2781300 h 4241800"/>
              <a:gd name="connsiteX87" fmla="*/ 2519311 w 4431119"/>
              <a:gd name="connsiteY87" fmla="*/ 2844800 h 4241800"/>
              <a:gd name="connsiteX88" fmla="*/ 2455811 w 4431119"/>
              <a:gd name="connsiteY88" fmla="*/ 2857500 h 4241800"/>
              <a:gd name="connsiteX89" fmla="*/ 2366911 w 4431119"/>
              <a:gd name="connsiteY89" fmla="*/ 2921000 h 4241800"/>
              <a:gd name="connsiteX90" fmla="*/ 2328811 w 4431119"/>
              <a:gd name="connsiteY90" fmla="*/ 2933700 h 4241800"/>
              <a:gd name="connsiteX91" fmla="*/ 2265311 w 4431119"/>
              <a:gd name="connsiteY91" fmla="*/ 2959100 h 4241800"/>
              <a:gd name="connsiteX92" fmla="*/ 2227211 w 4431119"/>
              <a:gd name="connsiteY92" fmla="*/ 2984500 h 4241800"/>
              <a:gd name="connsiteX93" fmla="*/ 2087511 w 4431119"/>
              <a:gd name="connsiteY93" fmla="*/ 3009900 h 4241800"/>
              <a:gd name="connsiteX94" fmla="*/ 1985911 w 4431119"/>
              <a:gd name="connsiteY94" fmla="*/ 3048000 h 4241800"/>
              <a:gd name="connsiteX95" fmla="*/ 1858911 w 4431119"/>
              <a:gd name="connsiteY95" fmla="*/ 3086100 h 4241800"/>
              <a:gd name="connsiteX96" fmla="*/ 1820811 w 4431119"/>
              <a:gd name="connsiteY96" fmla="*/ 3098800 h 4241800"/>
              <a:gd name="connsiteX97" fmla="*/ 1731911 w 4431119"/>
              <a:gd name="connsiteY97" fmla="*/ 3111500 h 4241800"/>
              <a:gd name="connsiteX98" fmla="*/ 1465211 w 4431119"/>
              <a:gd name="connsiteY98" fmla="*/ 3136900 h 4241800"/>
              <a:gd name="connsiteX99" fmla="*/ 1249311 w 4431119"/>
              <a:gd name="connsiteY99" fmla="*/ 3162300 h 4241800"/>
              <a:gd name="connsiteX100" fmla="*/ 1147711 w 4431119"/>
              <a:gd name="connsiteY100" fmla="*/ 3175000 h 4241800"/>
              <a:gd name="connsiteX101" fmla="*/ 1008011 w 4431119"/>
              <a:gd name="connsiteY101" fmla="*/ 3187700 h 4241800"/>
              <a:gd name="connsiteX102" fmla="*/ 893711 w 4431119"/>
              <a:gd name="connsiteY102" fmla="*/ 3213100 h 4241800"/>
              <a:gd name="connsiteX103" fmla="*/ 665111 w 4431119"/>
              <a:gd name="connsiteY103" fmla="*/ 3251200 h 4241800"/>
              <a:gd name="connsiteX104" fmla="*/ 461911 w 4431119"/>
              <a:gd name="connsiteY104" fmla="*/ 3276600 h 4241800"/>
              <a:gd name="connsiteX105" fmla="*/ 30111 w 4431119"/>
              <a:gd name="connsiteY10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747911 w 4431119"/>
              <a:gd name="connsiteY60" fmla="*/ 1447800 h 4241800"/>
              <a:gd name="connsiteX61" fmla="*/ 2786011 w 4431119"/>
              <a:gd name="connsiteY61" fmla="*/ 1473200 h 4241800"/>
              <a:gd name="connsiteX62" fmla="*/ 2849511 w 4431119"/>
              <a:gd name="connsiteY62" fmla="*/ 1498600 h 4241800"/>
              <a:gd name="connsiteX63" fmla="*/ 2887611 w 4431119"/>
              <a:gd name="connsiteY63" fmla="*/ 1536700 h 4241800"/>
              <a:gd name="connsiteX64" fmla="*/ 2963811 w 4431119"/>
              <a:gd name="connsiteY64" fmla="*/ 1562100 h 4241800"/>
              <a:gd name="connsiteX65" fmla="*/ 3001911 w 4431119"/>
              <a:gd name="connsiteY65" fmla="*/ 1600200 h 4241800"/>
              <a:gd name="connsiteX66" fmla="*/ 3052711 w 4431119"/>
              <a:gd name="connsiteY66" fmla="*/ 1676400 h 4241800"/>
              <a:gd name="connsiteX67" fmla="*/ 3128911 w 4431119"/>
              <a:gd name="connsiteY67" fmla="*/ 1752600 h 4241800"/>
              <a:gd name="connsiteX68" fmla="*/ 3167011 w 4431119"/>
              <a:gd name="connsiteY68" fmla="*/ 1828800 h 4241800"/>
              <a:gd name="connsiteX69" fmla="*/ 3192411 w 4431119"/>
              <a:gd name="connsiteY69" fmla="*/ 1943100 h 4241800"/>
              <a:gd name="connsiteX70" fmla="*/ 3179711 w 4431119"/>
              <a:gd name="connsiteY70" fmla="*/ 2184400 h 4241800"/>
              <a:gd name="connsiteX71" fmla="*/ 3154311 w 4431119"/>
              <a:gd name="connsiteY71" fmla="*/ 2260600 h 4241800"/>
              <a:gd name="connsiteX72" fmla="*/ 3141611 w 4431119"/>
              <a:gd name="connsiteY72" fmla="*/ 2298700 h 4241800"/>
              <a:gd name="connsiteX73" fmla="*/ 3116211 w 4431119"/>
              <a:gd name="connsiteY73" fmla="*/ 2336800 h 4241800"/>
              <a:gd name="connsiteX74" fmla="*/ 3090811 w 4431119"/>
              <a:gd name="connsiteY74" fmla="*/ 2387600 h 4241800"/>
              <a:gd name="connsiteX75" fmla="*/ 3078111 w 4431119"/>
              <a:gd name="connsiteY75" fmla="*/ 2438400 h 4241800"/>
              <a:gd name="connsiteX76" fmla="*/ 3040011 w 4431119"/>
              <a:gd name="connsiteY76" fmla="*/ 2463800 h 4241800"/>
              <a:gd name="connsiteX77" fmla="*/ 3001911 w 4431119"/>
              <a:gd name="connsiteY77" fmla="*/ 2514600 h 4241800"/>
              <a:gd name="connsiteX78" fmla="*/ 2925711 w 4431119"/>
              <a:gd name="connsiteY78" fmla="*/ 2565400 h 4241800"/>
              <a:gd name="connsiteX79" fmla="*/ 2887611 w 4431119"/>
              <a:gd name="connsiteY79" fmla="*/ 2590800 h 4241800"/>
              <a:gd name="connsiteX80" fmla="*/ 2849511 w 4431119"/>
              <a:gd name="connsiteY80" fmla="*/ 2628900 h 4241800"/>
              <a:gd name="connsiteX81" fmla="*/ 2811411 w 4431119"/>
              <a:gd name="connsiteY81" fmla="*/ 2641600 h 4241800"/>
              <a:gd name="connsiteX82" fmla="*/ 2747911 w 4431119"/>
              <a:gd name="connsiteY82" fmla="*/ 2679700 h 4241800"/>
              <a:gd name="connsiteX83" fmla="*/ 2671711 w 4431119"/>
              <a:gd name="connsiteY83" fmla="*/ 2730500 h 4241800"/>
              <a:gd name="connsiteX84" fmla="*/ 2633611 w 4431119"/>
              <a:gd name="connsiteY84" fmla="*/ 2768600 h 4241800"/>
              <a:gd name="connsiteX85" fmla="*/ 2595511 w 4431119"/>
              <a:gd name="connsiteY85" fmla="*/ 2781300 h 4241800"/>
              <a:gd name="connsiteX86" fmla="*/ 2519311 w 4431119"/>
              <a:gd name="connsiteY86" fmla="*/ 2844800 h 4241800"/>
              <a:gd name="connsiteX87" fmla="*/ 2455811 w 4431119"/>
              <a:gd name="connsiteY87" fmla="*/ 2857500 h 4241800"/>
              <a:gd name="connsiteX88" fmla="*/ 2366911 w 4431119"/>
              <a:gd name="connsiteY88" fmla="*/ 2921000 h 4241800"/>
              <a:gd name="connsiteX89" fmla="*/ 2328811 w 4431119"/>
              <a:gd name="connsiteY89" fmla="*/ 2933700 h 4241800"/>
              <a:gd name="connsiteX90" fmla="*/ 2265311 w 4431119"/>
              <a:gd name="connsiteY90" fmla="*/ 2959100 h 4241800"/>
              <a:gd name="connsiteX91" fmla="*/ 2227211 w 4431119"/>
              <a:gd name="connsiteY91" fmla="*/ 2984500 h 4241800"/>
              <a:gd name="connsiteX92" fmla="*/ 2087511 w 4431119"/>
              <a:gd name="connsiteY92" fmla="*/ 3009900 h 4241800"/>
              <a:gd name="connsiteX93" fmla="*/ 1985911 w 4431119"/>
              <a:gd name="connsiteY93" fmla="*/ 3048000 h 4241800"/>
              <a:gd name="connsiteX94" fmla="*/ 1858911 w 4431119"/>
              <a:gd name="connsiteY94" fmla="*/ 3086100 h 4241800"/>
              <a:gd name="connsiteX95" fmla="*/ 1820811 w 4431119"/>
              <a:gd name="connsiteY95" fmla="*/ 3098800 h 4241800"/>
              <a:gd name="connsiteX96" fmla="*/ 1731911 w 4431119"/>
              <a:gd name="connsiteY96" fmla="*/ 3111500 h 4241800"/>
              <a:gd name="connsiteX97" fmla="*/ 1465211 w 4431119"/>
              <a:gd name="connsiteY97" fmla="*/ 3136900 h 4241800"/>
              <a:gd name="connsiteX98" fmla="*/ 1249311 w 4431119"/>
              <a:gd name="connsiteY98" fmla="*/ 3162300 h 4241800"/>
              <a:gd name="connsiteX99" fmla="*/ 1147711 w 4431119"/>
              <a:gd name="connsiteY99" fmla="*/ 3175000 h 4241800"/>
              <a:gd name="connsiteX100" fmla="*/ 1008011 w 4431119"/>
              <a:gd name="connsiteY100" fmla="*/ 3187700 h 4241800"/>
              <a:gd name="connsiteX101" fmla="*/ 893711 w 4431119"/>
              <a:gd name="connsiteY101" fmla="*/ 3213100 h 4241800"/>
              <a:gd name="connsiteX102" fmla="*/ 665111 w 4431119"/>
              <a:gd name="connsiteY102" fmla="*/ 3251200 h 4241800"/>
              <a:gd name="connsiteX103" fmla="*/ 461911 w 4431119"/>
              <a:gd name="connsiteY103" fmla="*/ 3276600 h 4241800"/>
              <a:gd name="connsiteX104" fmla="*/ 30111 w 4431119"/>
              <a:gd name="connsiteY10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786011 w 4431119"/>
              <a:gd name="connsiteY60" fmla="*/ 1473200 h 4241800"/>
              <a:gd name="connsiteX61" fmla="*/ 2849511 w 4431119"/>
              <a:gd name="connsiteY61" fmla="*/ 1498600 h 4241800"/>
              <a:gd name="connsiteX62" fmla="*/ 2887611 w 4431119"/>
              <a:gd name="connsiteY62" fmla="*/ 1536700 h 4241800"/>
              <a:gd name="connsiteX63" fmla="*/ 2963811 w 4431119"/>
              <a:gd name="connsiteY63" fmla="*/ 1562100 h 4241800"/>
              <a:gd name="connsiteX64" fmla="*/ 3001911 w 4431119"/>
              <a:gd name="connsiteY64" fmla="*/ 1600200 h 4241800"/>
              <a:gd name="connsiteX65" fmla="*/ 3052711 w 4431119"/>
              <a:gd name="connsiteY65" fmla="*/ 1676400 h 4241800"/>
              <a:gd name="connsiteX66" fmla="*/ 3128911 w 4431119"/>
              <a:gd name="connsiteY66" fmla="*/ 1752600 h 4241800"/>
              <a:gd name="connsiteX67" fmla="*/ 3167011 w 4431119"/>
              <a:gd name="connsiteY67" fmla="*/ 1828800 h 4241800"/>
              <a:gd name="connsiteX68" fmla="*/ 3192411 w 4431119"/>
              <a:gd name="connsiteY68" fmla="*/ 1943100 h 4241800"/>
              <a:gd name="connsiteX69" fmla="*/ 3179711 w 4431119"/>
              <a:gd name="connsiteY69" fmla="*/ 2184400 h 4241800"/>
              <a:gd name="connsiteX70" fmla="*/ 3154311 w 4431119"/>
              <a:gd name="connsiteY70" fmla="*/ 2260600 h 4241800"/>
              <a:gd name="connsiteX71" fmla="*/ 3141611 w 4431119"/>
              <a:gd name="connsiteY71" fmla="*/ 2298700 h 4241800"/>
              <a:gd name="connsiteX72" fmla="*/ 3116211 w 4431119"/>
              <a:gd name="connsiteY72" fmla="*/ 2336800 h 4241800"/>
              <a:gd name="connsiteX73" fmla="*/ 3090811 w 4431119"/>
              <a:gd name="connsiteY73" fmla="*/ 2387600 h 4241800"/>
              <a:gd name="connsiteX74" fmla="*/ 3078111 w 4431119"/>
              <a:gd name="connsiteY74" fmla="*/ 2438400 h 4241800"/>
              <a:gd name="connsiteX75" fmla="*/ 3040011 w 4431119"/>
              <a:gd name="connsiteY75" fmla="*/ 2463800 h 4241800"/>
              <a:gd name="connsiteX76" fmla="*/ 3001911 w 4431119"/>
              <a:gd name="connsiteY76" fmla="*/ 2514600 h 4241800"/>
              <a:gd name="connsiteX77" fmla="*/ 2925711 w 4431119"/>
              <a:gd name="connsiteY77" fmla="*/ 2565400 h 4241800"/>
              <a:gd name="connsiteX78" fmla="*/ 2887611 w 4431119"/>
              <a:gd name="connsiteY78" fmla="*/ 2590800 h 4241800"/>
              <a:gd name="connsiteX79" fmla="*/ 2849511 w 4431119"/>
              <a:gd name="connsiteY79" fmla="*/ 2628900 h 4241800"/>
              <a:gd name="connsiteX80" fmla="*/ 2811411 w 4431119"/>
              <a:gd name="connsiteY80" fmla="*/ 2641600 h 4241800"/>
              <a:gd name="connsiteX81" fmla="*/ 2747911 w 4431119"/>
              <a:gd name="connsiteY81" fmla="*/ 2679700 h 4241800"/>
              <a:gd name="connsiteX82" fmla="*/ 2671711 w 4431119"/>
              <a:gd name="connsiteY82" fmla="*/ 2730500 h 4241800"/>
              <a:gd name="connsiteX83" fmla="*/ 2633611 w 4431119"/>
              <a:gd name="connsiteY83" fmla="*/ 2768600 h 4241800"/>
              <a:gd name="connsiteX84" fmla="*/ 2595511 w 4431119"/>
              <a:gd name="connsiteY84" fmla="*/ 2781300 h 4241800"/>
              <a:gd name="connsiteX85" fmla="*/ 2519311 w 4431119"/>
              <a:gd name="connsiteY85" fmla="*/ 2844800 h 4241800"/>
              <a:gd name="connsiteX86" fmla="*/ 2455811 w 4431119"/>
              <a:gd name="connsiteY86" fmla="*/ 2857500 h 4241800"/>
              <a:gd name="connsiteX87" fmla="*/ 2366911 w 4431119"/>
              <a:gd name="connsiteY87" fmla="*/ 2921000 h 4241800"/>
              <a:gd name="connsiteX88" fmla="*/ 2328811 w 4431119"/>
              <a:gd name="connsiteY88" fmla="*/ 2933700 h 4241800"/>
              <a:gd name="connsiteX89" fmla="*/ 2265311 w 4431119"/>
              <a:gd name="connsiteY89" fmla="*/ 2959100 h 4241800"/>
              <a:gd name="connsiteX90" fmla="*/ 2227211 w 4431119"/>
              <a:gd name="connsiteY90" fmla="*/ 2984500 h 4241800"/>
              <a:gd name="connsiteX91" fmla="*/ 2087511 w 4431119"/>
              <a:gd name="connsiteY91" fmla="*/ 3009900 h 4241800"/>
              <a:gd name="connsiteX92" fmla="*/ 1985911 w 4431119"/>
              <a:gd name="connsiteY92" fmla="*/ 3048000 h 4241800"/>
              <a:gd name="connsiteX93" fmla="*/ 1858911 w 4431119"/>
              <a:gd name="connsiteY93" fmla="*/ 3086100 h 4241800"/>
              <a:gd name="connsiteX94" fmla="*/ 1820811 w 4431119"/>
              <a:gd name="connsiteY94" fmla="*/ 3098800 h 4241800"/>
              <a:gd name="connsiteX95" fmla="*/ 1731911 w 4431119"/>
              <a:gd name="connsiteY95" fmla="*/ 3111500 h 4241800"/>
              <a:gd name="connsiteX96" fmla="*/ 1465211 w 4431119"/>
              <a:gd name="connsiteY96" fmla="*/ 3136900 h 4241800"/>
              <a:gd name="connsiteX97" fmla="*/ 1249311 w 4431119"/>
              <a:gd name="connsiteY97" fmla="*/ 3162300 h 4241800"/>
              <a:gd name="connsiteX98" fmla="*/ 1147711 w 4431119"/>
              <a:gd name="connsiteY98" fmla="*/ 3175000 h 4241800"/>
              <a:gd name="connsiteX99" fmla="*/ 1008011 w 4431119"/>
              <a:gd name="connsiteY99" fmla="*/ 3187700 h 4241800"/>
              <a:gd name="connsiteX100" fmla="*/ 893711 w 4431119"/>
              <a:gd name="connsiteY100" fmla="*/ 3213100 h 4241800"/>
              <a:gd name="connsiteX101" fmla="*/ 665111 w 4431119"/>
              <a:gd name="connsiteY101" fmla="*/ 3251200 h 4241800"/>
              <a:gd name="connsiteX102" fmla="*/ 461911 w 4431119"/>
              <a:gd name="connsiteY102" fmla="*/ 3276600 h 4241800"/>
              <a:gd name="connsiteX103" fmla="*/ 30111 w 4431119"/>
              <a:gd name="connsiteY10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849511 w 4431119"/>
              <a:gd name="connsiteY60" fmla="*/ 1498600 h 4241800"/>
              <a:gd name="connsiteX61" fmla="*/ 2887611 w 4431119"/>
              <a:gd name="connsiteY61" fmla="*/ 1536700 h 4241800"/>
              <a:gd name="connsiteX62" fmla="*/ 2963811 w 4431119"/>
              <a:gd name="connsiteY62" fmla="*/ 1562100 h 4241800"/>
              <a:gd name="connsiteX63" fmla="*/ 3001911 w 4431119"/>
              <a:gd name="connsiteY63" fmla="*/ 1600200 h 4241800"/>
              <a:gd name="connsiteX64" fmla="*/ 3052711 w 4431119"/>
              <a:gd name="connsiteY64" fmla="*/ 1676400 h 4241800"/>
              <a:gd name="connsiteX65" fmla="*/ 3128911 w 4431119"/>
              <a:gd name="connsiteY65" fmla="*/ 1752600 h 4241800"/>
              <a:gd name="connsiteX66" fmla="*/ 3167011 w 4431119"/>
              <a:gd name="connsiteY66" fmla="*/ 1828800 h 4241800"/>
              <a:gd name="connsiteX67" fmla="*/ 3192411 w 4431119"/>
              <a:gd name="connsiteY67" fmla="*/ 1943100 h 4241800"/>
              <a:gd name="connsiteX68" fmla="*/ 3179711 w 4431119"/>
              <a:gd name="connsiteY68" fmla="*/ 2184400 h 4241800"/>
              <a:gd name="connsiteX69" fmla="*/ 3154311 w 4431119"/>
              <a:gd name="connsiteY69" fmla="*/ 2260600 h 4241800"/>
              <a:gd name="connsiteX70" fmla="*/ 3141611 w 4431119"/>
              <a:gd name="connsiteY70" fmla="*/ 2298700 h 4241800"/>
              <a:gd name="connsiteX71" fmla="*/ 3116211 w 4431119"/>
              <a:gd name="connsiteY71" fmla="*/ 2336800 h 4241800"/>
              <a:gd name="connsiteX72" fmla="*/ 3090811 w 4431119"/>
              <a:gd name="connsiteY72" fmla="*/ 2387600 h 4241800"/>
              <a:gd name="connsiteX73" fmla="*/ 3078111 w 4431119"/>
              <a:gd name="connsiteY73" fmla="*/ 2438400 h 4241800"/>
              <a:gd name="connsiteX74" fmla="*/ 3040011 w 4431119"/>
              <a:gd name="connsiteY74" fmla="*/ 2463800 h 4241800"/>
              <a:gd name="connsiteX75" fmla="*/ 3001911 w 4431119"/>
              <a:gd name="connsiteY75" fmla="*/ 2514600 h 4241800"/>
              <a:gd name="connsiteX76" fmla="*/ 2925711 w 4431119"/>
              <a:gd name="connsiteY76" fmla="*/ 2565400 h 4241800"/>
              <a:gd name="connsiteX77" fmla="*/ 2887611 w 4431119"/>
              <a:gd name="connsiteY77" fmla="*/ 2590800 h 4241800"/>
              <a:gd name="connsiteX78" fmla="*/ 2849511 w 4431119"/>
              <a:gd name="connsiteY78" fmla="*/ 2628900 h 4241800"/>
              <a:gd name="connsiteX79" fmla="*/ 2811411 w 4431119"/>
              <a:gd name="connsiteY79" fmla="*/ 2641600 h 4241800"/>
              <a:gd name="connsiteX80" fmla="*/ 2747911 w 4431119"/>
              <a:gd name="connsiteY80" fmla="*/ 2679700 h 4241800"/>
              <a:gd name="connsiteX81" fmla="*/ 2671711 w 4431119"/>
              <a:gd name="connsiteY81" fmla="*/ 2730500 h 4241800"/>
              <a:gd name="connsiteX82" fmla="*/ 2633611 w 4431119"/>
              <a:gd name="connsiteY82" fmla="*/ 2768600 h 4241800"/>
              <a:gd name="connsiteX83" fmla="*/ 2595511 w 4431119"/>
              <a:gd name="connsiteY83" fmla="*/ 2781300 h 4241800"/>
              <a:gd name="connsiteX84" fmla="*/ 2519311 w 4431119"/>
              <a:gd name="connsiteY84" fmla="*/ 2844800 h 4241800"/>
              <a:gd name="connsiteX85" fmla="*/ 2455811 w 4431119"/>
              <a:gd name="connsiteY85" fmla="*/ 2857500 h 4241800"/>
              <a:gd name="connsiteX86" fmla="*/ 2366911 w 4431119"/>
              <a:gd name="connsiteY86" fmla="*/ 2921000 h 4241800"/>
              <a:gd name="connsiteX87" fmla="*/ 2328811 w 4431119"/>
              <a:gd name="connsiteY87" fmla="*/ 2933700 h 4241800"/>
              <a:gd name="connsiteX88" fmla="*/ 2265311 w 4431119"/>
              <a:gd name="connsiteY88" fmla="*/ 2959100 h 4241800"/>
              <a:gd name="connsiteX89" fmla="*/ 2227211 w 4431119"/>
              <a:gd name="connsiteY89" fmla="*/ 2984500 h 4241800"/>
              <a:gd name="connsiteX90" fmla="*/ 2087511 w 4431119"/>
              <a:gd name="connsiteY90" fmla="*/ 3009900 h 4241800"/>
              <a:gd name="connsiteX91" fmla="*/ 1985911 w 4431119"/>
              <a:gd name="connsiteY91" fmla="*/ 3048000 h 4241800"/>
              <a:gd name="connsiteX92" fmla="*/ 1858911 w 4431119"/>
              <a:gd name="connsiteY92" fmla="*/ 3086100 h 4241800"/>
              <a:gd name="connsiteX93" fmla="*/ 1820811 w 4431119"/>
              <a:gd name="connsiteY93" fmla="*/ 3098800 h 4241800"/>
              <a:gd name="connsiteX94" fmla="*/ 1731911 w 4431119"/>
              <a:gd name="connsiteY94" fmla="*/ 3111500 h 4241800"/>
              <a:gd name="connsiteX95" fmla="*/ 1465211 w 4431119"/>
              <a:gd name="connsiteY95" fmla="*/ 3136900 h 4241800"/>
              <a:gd name="connsiteX96" fmla="*/ 1249311 w 4431119"/>
              <a:gd name="connsiteY96" fmla="*/ 3162300 h 4241800"/>
              <a:gd name="connsiteX97" fmla="*/ 1147711 w 4431119"/>
              <a:gd name="connsiteY97" fmla="*/ 3175000 h 4241800"/>
              <a:gd name="connsiteX98" fmla="*/ 1008011 w 4431119"/>
              <a:gd name="connsiteY98" fmla="*/ 3187700 h 4241800"/>
              <a:gd name="connsiteX99" fmla="*/ 893711 w 4431119"/>
              <a:gd name="connsiteY99" fmla="*/ 3213100 h 4241800"/>
              <a:gd name="connsiteX100" fmla="*/ 665111 w 4431119"/>
              <a:gd name="connsiteY100" fmla="*/ 3251200 h 4241800"/>
              <a:gd name="connsiteX101" fmla="*/ 461911 w 4431119"/>
              <a:gd name="connsiteY101" fmla="*/ 3276600 h 4241800"/>
              <a:gd name="connsiteX102" fmla="*/ 30111 w 4431119"/>
              <a:gd name="connsiteY10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887611 w 4431119"/>
              <a:gd name="connsiteY60" fmla="*/ 1536700 h 4241800"/>
              <a:gd name="connsiteX61" fmla="*/ 2963811 w 4431119"/>
              <a:gd name="connsiteY61" fmla="*/ 1562100 h 4241800"/>
              <a:gd name="connsiteX62" fmla="*/ 3001911 w 4431119"/>
              <a:gd name="connsiteY62" fmla="*/ 1600200 h 4241800"/>
              <a:gd name="connsiteX63" fmla="*/ 3052711 w 4431119"/>
              <a:gd name="connsiteY63" fmla="*/ 1676400 h 4241800"/>
              <a:gd name="connsiteX64" fmla="*/ 3128911 w 4431119"/>
              <a:gd name="connsiteY64" fmla="*/ 1752600 h 4241800"/>
              <a:gd name="connsiteX65" fmla="*/ 3167011 w 4431119"/>
              <a:gd name="connsiteY65" fmla="*/ 1828800 h 4241800"/>
              <a:gd name="connsiteX66" fmla="*/ 3192411 w 4431119"/>
              <a:gd name="connsiteY66" fmla="*/ 1943100 h 4241800"/>
              <a:gd name="connsiteX67" fmla="*/ 3179711 w 4431119"/>
              <a:gd name="connsiteY67" fmla="*/ 2184400 h 4241800"/>
              <a:gd name="connsiteX68" fmla="*/ 3154311 w 4431119"/>
              <a:gd name="connsiteY68" fmla="*/ 2260600 h 4241800"/>
              <a:gd name="connsiteX69" fmla="*/ 3141611 w 4431119"/>
              <a:gd name="connsiteY69" fmla="*/ 2298700 h 4241800"/>
              <a:gd name="connsiteX70" fmla="*/ 3116211 w 4431119"/>
              <a:gd name="connsiteY70" fmla="*/ 2336800 h 4241800"/>
              <a:gd name="connsiteX71" fmla="*/ 3090811 w 4431119"/>
              <a:gd name="connsiteY71" fmla="*/ 2387600 h 4241800"/>
              <a:gd name="connsiteX72" fmla="*/ 3078111 w 4431119"/>
              <a:gd name="connsiteY72" fmla="*/ 2438400 h 4241800"/>
              <a:gd name="connsiteX73" fmla="*/ 3040011 w 4431119"/>
              <a:gd name="connsiteY73" fmla="*/ 2463800 h 4241800"/>
              <a:gd name="connsiteX74" fmla="*/ 3001911 w 4431119"/>
              <a:gd name="connsiteY74" fmla="*/ 2514600 h 4241800"/>
              <a:gd name="connsiteX75" fmla="*/ 2925711 w 4431119"/>
              <a:gd name="connsiteY75" fmla="*/ 2565400 h 4241800"/>
              <a:gd name="connsiteX76" fmla="*/ 2887611 w 4431119"/>
              <a:gd name="connsiteY76" fmla="*/ 2590800 h 4241800"/>
              <a:gd name="connsiteX77" fmla="*/ 2849511 w 4431119"/>
              <a:gd name="connsiteY77" fmla="*/ 2628900 h 4241800"/>
              <a:gd name="connsiteX78" fmla="*/ 2811411 w 4431119"/>
              <a:gd name="connsiteY78" fmla="*/ 2641600 h 4241800"/>
              <a:gd name="connsiteX79" fmla="*/ 2747911 w 4431119"/>
              <a:gd name="connsiteY79" fmla="*/ 2679700 h 4241800"/>
              <a:gd name="connsiteX80" fmla="*/ 2671711 w 4431119"/>
              <a:gd name="connsiteY80" fmla="*/ 2730500 h 4241800"/>
              <a:gd name="connsiteX81" fmla="*/ 2633611 w 4431119"/>
              <a:gd name="connsiteY81" fmla="*/ 2768600 h 4241800"/>
              <a:gd name="connsiteX82" fmla="*/ 2595511 w 4431119"/>
              <a:gd name="connsiteY82" fmla="*/ 2781300 h 4241800"/>
              <a:gd name="connsiteX83" fmla="*/ 2519311 w 4431119"/>
              <a:gd name="connsiteY83" fmla="*/ 2844800 h 4241800"/>
              <a:gd name="connsiteX84" fmla="*/ 2455811 w 4431119"/>
              <a:gd name="connsiteY84" fmla="*/ 2857500 h 4241800"/>
              <a:gd name="connsiteX85" fmla="*/ 2366911 w 4431119"/>
              <a:gd name="connsiteY85" fmla="*/ 2921000 h 4241800"/>
              <a:gd name="connsiteX86" fmla="*/ 2328811 w 4431119"/>
              <a:gd name="connsiteY86" fmla="*/ 2933700 h 4241800"/>
              <a:gd name="connsiteX87" fmla="*/ 2265311 w 4431119"/>
              <a:gd name="connsiteY87" fmla="*/ 2959100 h 4241800"/>
              <a:gd name="connsiteX88" fmla="*/ 2227211 w 4431119"/>
              <a:gd name="connsiteY88" fmla="*/ 2984500 h 4241800"/>
              <a:gd name="connsiteX89" fmla="*/ 2087511 w 4431119"/>
              <a:gd name="connsiteY89" fmla="*/ 3009900 h 4241800"/>
              <a:gd name="connsiteX90" fmla="*/ 1985911 w 4431119"/>
              <a:gd name="connsiteY90" fmla="*/ 3048000 h 4241800"/>
              <a:gd name="connsiteX91" fmla="*/ 1858911 w 4431119"/>
              <a:gd name="connsiteY91" fmla="*/ 3086100 h 4241800"/>
              <a:gd name="connsiteX92" fmla="*/ 1820811 w 4431119"/>
              <a:gd name="connsiteY92" fmla="*/ 3098800 h 4241800"/>
              <a:gd name="connsiteX93" fmla="*/ 1731911 w 4431119"/>
              <a:gd name="connsiteY93" fmla="*/ 3111500 h 4241800"/>
              <a:gd name="connsiteX94" fmla="*/ 1465211 w 4431119"/>
              <a:gd name="connsiteY94" fmla="*/ 3136900 h 4241800"/>
              <a:gd name="connsiteX95" fmla="*/ 1249311 w 4431119"/>
              <a:gd name="connsiteY95" fmla="*/ 3162300 h 4241800"/>
              <a:gd name="connsiteX96" fmla="*/ 1147711 w 4431119"/>
              <a:gd name="connsiteY96" fmla="*/ 3175000 h 4241800"/>
              <a:gd name="connsiteX97" fmla="*/ 1008011 w 4431119"/>
              <a:gd name="connsiteY97" fmla="*/ 3187700 h 4241800"/>
              <a:gd name="connsiteX98" fmla="*/ 893711 w 4431119"/>
              <a:gd name="connsiteY98" fmla="*/ 3213100 h 4241800"/>
              <a:gd name="connsiteX99" fmla="*/ 665111 w 4431119"/>
              <a:gd name="connsiteY99" fmla="*/ 3251200 h 4241800"/>
              <a:gd name="connsiteX100" fmla="*/ 461911 w 4431119"/>
              <a:gd name="connsiteY100" fmla="*/ 3276600 h 4241800"/>
              <a:gd name="connsiteX101" fmla="*/ 30111 w 4431119"/>
              <a:gd name="connsiteY10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63811 w 4431119"/>
              <a:gd name="connsiteY60" fmla="*/ 1562100 h 4241800"/>
              <a:gd name="connsiteX61" fmla="*/ 3001911 w 4431119"/>
              <a:gd name="connsiteY61" fmla="*/ 1600200 h 4241800"/>
              <a:gd name="connsiteX62" fmla="*/ 3052711 w 4431119"/>
              <a:gd name="connsiteY62" fmla="*/ 1676400 h 4241800"/>
              <a:gd name="connsiteX63" fmla="*/ 3128911 w 4431119"/>
              <a:gd name="connsiteY63" fmla="*/ 1752600 h 4241800"/>
              <a:gd name="connsiteX64" fmla="*/ 3167011 w 4431119"/>
              <a:gd name="connsiteY64" fmla="*/ 1828800 h 4241800"/>
              <a:gd name="connsiteX65" fmla="*/ 3192411 w 4431119"/>
              <a:gd name="connsiteY65" fmla="*/ 1943100 h 4241800"/>
              <a:gd name="connsiteX66" fmla="*/ 3179711 w 4431119"/>
              <a:gd name="connsiteY66" fmla="*/ 2184400 h 4241800"/>
              <a:gd name="connsiteX67" fmla="*/ 3154311 w 4431119"/>
              <a:gd name="connsiteY67" fmla="*/ 2260600 h 4241800"/>
              <a:gd name="connsiteX68" fmla="*/ 3141611 w 4431119"/>
              <a:gd name="connsiteY68" fmla="*/ 2298700 h 4241800"/>
              <a:gd name="connsiteX69" fmla="*/ 3116211 w 4431119"/>
              <a:gd name="connsiteY69" fmla="*/ 2336800 h 4241800"/>
              <a:gd name="connsiteX70" fmla="*/ 3090811 w 4431119"/>
              <a:gd name="connsiteY70" fmla="*/ 2387600 h 4241800"/>
              <a:gd name="connsiteX71" fmla="*/ 3078111 w 4431119"/>
              <a:gd name="connsiteY71" fmla="*/ 2438400 h 4241800"/>
              <a:gd name="connsiteX72" fmla="*/ 3040011 w 4431119"/>
              <a:gd name="connsiteY72" fmla="*/ 2463800 h 4241800"/>
              <a:gd name="connsiteX73" fmla="*/ 3001911 w 4431119"/>
              <a:gd name="connsiteY73" fmla="*/ 2514600 h 4241800"/>
              <a:gd name="connsiteX74" fmla="*/ 2925711 w 4431119"/>
              <a:gd name="connsiteY74" fmla="*/ 2565400 h 4241800"/>
              <a:gd name="connsiteX75" fmla="*/ 2887611 w 4431119"/>
              <a:gd name="connsiteY75" fmla="*/ 2590800 h 4241800"/>
              <a:gd name="connsiteX76" fmla="*/ 2849511 w 4431119"/>
              <a:gd name="connsiteY76" fmla="*/ 2628900 h 4241800"/>
              <a:gd name="connsiteX77" fmla="*/ 2811411 w 4431119"/>
              <a:gd name="connsiteY77" fmla="*/ 2641600 h 4241800"/>
              <a:gd name="connsiteX78" fmla="*/ 2747911 w 4431119"/>
              <a:gd name="connsiteY78" fmla="*/ 2679700 h 4241800"/>
              <a:gd name="connsiteX79" fmla="*/ 2671711 w 4431119"/>
              <a:gd name="connsiteY79" fmla="*/ 2730500 h 4241800"/>
              <a:gd name="connsiteX80" fmla="*/ 2633611 w 4431119"/>
              <a:gd name="connsiteY80" fmla="*/ 2768600 h 4241800"/>
              <a:gd name="connsiteX81" fmla="*/ 2595511 w 4431119"/>
              <a:gd name="connsiteY81" fmla="*/ 2781300 h 4241800"/>
              <a:gd name="connsiteX82" fmla="*/ 2519311 w 4431119"/>
              <a:gd name="connsiteY82" fmla="*/ 2844800 h 4241800"/>
              <a:gd name="connsiteX83" fmla="*/ 2455811 w 4431119"/>
              <a:gd name="connsiteY83" fmla="*/ 2857500 h 4241800"/>
              <a:gd name="connsiteX84" fmla="*/ 2366911 w 4431119"/>
              <a:gd name="connsiteY84" fmla="*/ 2921000 h 4241800"/>
              <a:gd name="connsiteX85" fmla="*/ 2328811 w 4431119"/>
              <a:gd name="connsiteY85" fmla="*/ 2933700 h 4241800"/>
              <a:gd name="connsiteX86" fmla="*/ 2265311 w 4431119"/>
              <a:gd name="connsiteY86" fmla="*/ 2959100 h 4241800"/>
              <a:gd name="connsiteX87" fmla="*/ 2227211 w 4431119"/>
              <a:gd name="connsiteY87" fmla="*/ 2984500 h 4241800"/>
              <a:gd name="connsiteX88" fmla="*/ 2087511 w 4431119"/>
              <a:gd name="connsiteY88" fmla="*/ 3009900 h 4241800"/>
              <a:gd name="connsiteX89" fmla="*/ 1985911 w 4431119"/>
              <a:gd name="connsiteY89" fmla="*/ 3048000 h 4241800"/>
              <a:gd name="connsiteX90" fmla="*/ 1858911 w 4431119"/>
              <a:gd name="connsiteY90" fmla="*/ 3086100 h 4241800"/>
              <a:gd name="connsiteX91" fmla="*/ 1820811 w 4431119"/>
              <a:gd name="connsiteY91" fmla="*/ 3098800 h 4241800"/>
              <a:gd name="connsiteX92" fmla="*/ 1731911 w 4431119"/>
              <a:gd name="connsiteY92" fmla="*/ 3111500 h 4241800"/>
              <a:gd name="connsiteX93" fmla="*/ 1465211 w 4431119"/>
              <a:gd name="connsiteY93" fmla="*/ 3136900 h 4241800"/>
              <a:gd name="connsiteX94" fmla="*/ 1249311 w 4431119"/>
              <a:gd name="connsiteY94" fmla="*/ 3162300 h 4241800"/>
              <a:gd name="connsiteX95" fmla="*/ 1147711 w 4431119"/>
              <a:gd name="connsiteY95" fmla="*/ 3175000 h 4241800"/>
              <a:gd name="connsiteX96" fmla="*/ 1008011 w 4431119"/>
              <a:gd name="connsiteY96" fmla="*/ 3187700 h 4241800"/>
              <a:gd name="connsiteX97" fmla="*/ 893711 w 4431119"/>
              <a:gd name="connsiteY97" fmla="*/ 3213100 h 4241800"/>
              <a:gd name="connsiteX98" fmla="*/ 665111 w 4431119"/>
              <a:gd name="connsiteY98" fmla="*/ 3251200 h 4241800"/>
              <a:gd name="connsiteX99" fmla="*/ 461911 w 4431119"/>
              <a:gd name="connsiteY99" fmla="*/ 3276600 h 4241800"/>
              <a:gd name="connsiteX100" fmla="*/ 30111 w 4431119"/>
              <a:gd name="connsiteY10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001911 w 4431119"/>
              <a:gd name="connsiteY61" fmla="*/ 1600200 h 4241800"/>
              <a:gd name="connsiteX62" fmla="*/ 3052711 w 4431119"/>
              <a:gd name="connsiteY62" fmla="*/ 1676400 h 4241800"/>
              <a:gd name="connsiteX63" fmla="*/ 3128911 w 4431119"/>
              <a:gd name="connsiteY63" fmla="*/ 1752600 h 4241800"/>
              <a:gd name="connsiteX64" fmla="*/ 3167011 w 4431119"/>
              <a:gd name="connsiteY64" fmla="*/ 1828800 h 4241800"/>
              <a:gd name="connsiteX65" fmla="*/ 3192411 w 4431119"/>
              <a:gd name="connsiteY65" fmla="*/ 1943100 h 4241800"/>
              <a:gd name="connsiteX66" fmla="*/ 3179711 w 4431119"/>
              <a:gd name="connsiteY66" fmla="*/ 2184400 h 4241800"/>
              <a:gd name="connsiteX67" fmla="*/ 3154311 w 4431119"/>
              <a:gd name="connsiteY67" fmla="*/ 2260600 h 4241800"/>
              <a:gd name="connsiteX68" fmla="*/ 3141611 w 4431119"/>
              <a:gd name="connsiteY68" fmla="*/ 2298700 h 4241800"/>
              <a:gd name="connsiteX69" fmla="*/ 3116211 w 4431119"/>
              <a:gd name="connsiteY69" fmla="*/ 2336800 h 4241800"/>
              <a:gd name="connsiteX70" fmla="*/ 3090811 w 4431119"/>
              <a:gd name="connsiteY70" fmla="*/ 2387600 h 4241800"/>
              <a:gd name="connsiteX71" fmla="*/ 3078111 w 4431119"/>
              <a:gd name="connsiteY71" fmla="*/ 2438400 h 4241800"/>
              <a:gd name="connsiteX72" fmla="*/ 3040011 w 4431119"/>
              <a:gd name="connsiteY72" fmla="*/ 2463800 h 4241800"/>
              <a:gd name="connsiteX73" fmla="*/ 3001911 w 4431119"/>
              <a:gd name="connsiteY73" fmla="*/ 2514600 h 4241800"/>
              <a:gd name="connsiteX74" fmla="*/ 2925711 w 4431119"/>
              <a:gd name="connsiteY74" fmla="*/ 2565400 h 4241800"/>
              <a:gd name="connsiteX75" fmla="*/ 2887611 w 4431119"/>
              <a:gd name="connsiteY75" fmla="*/ 2590800 h 4241800"/>
              <a:gd name="connsiteX76" fmla="*/ 2849511 w 4431119"/>
              <a:gd name="connsiteY76" fmla="*/ 2628900 h 4241800"/>
              <a:gd name="connsiteX77" fmla="*/ 2811411 w 4431119"/>
              <a:gd name="connsiteY77" fmla="*/ 2641600 h 4241800"/>
              <a:gd name="connsiteX78" fmla="*/ 2747911 w 4431119"/>
              <a:gd name="connsiteY78" fmla="*/ 2679700 h 4241800"/>
              <a:gd name="connsiteX79" fmla="*/ 2671711 w 4431119"/>
              <a:gd name="connsiteY79" fmla="*/ 2730500 h 4241800"/>
              <a:gd name="connsiteX80" fmla="*/ 2633611 w 4431119"/>
              <a:gd name="connsiteY80" fmla="*/ 2768600 h 4241800"/>
              <a:gd name="connsiteX81" fmla="*/ 2595511 w 4431119"/>
              <a:gd name="connsiteY81" fmla="*/ 2781300 h 4241800"/>
              <a:gd name="connsiteX82" fmla="*/ 2519311 w 4431119"/>
              <a:gd name="connsiteY82" fmla="*/ 2844800 h 4241800"/>
              <a:gd name="connsiteX83" fmla="*/ 2455811 w 4431119"/>
              <a:gd name="connsiteY83" fmla="*/ 2857500 h 4241800"/>
              <a:gd name="connsiteX84" fmla="*/ 2366911 w 4431119"/>
              <a:gd name="connsiteY84" fmla="*/ 2921000 h 4241800"/>
              <a:gd name="connsiteX85" fmla="*/ 2328811 w 4431119"/>
              <a:gd name="connsiteY85" fmla="*/ 2933700 h 4241800"/>
              <a:gd name="connsiteX86" fmla="*/ 2265311 w 4431119"/>
              <a:gd name="connsiteY86" fmla="*/ 2959100 h 4241800"/>
              <a:gd name="connsiteX87" fmla="*/ 2227211 w 4431119"/>
              <a:gd name="connsiteY87" fmla="*/ 2984500 h 4241800"/>
              <a:gd name="connsiteX88" fmla="*/ 2087511 w 4431119"/>
              <a:gd name="connsiteY88" fmla="*/ 3009900 h 4241800"/>
              <a:gd name="connsiteX89" fmla="*/ 1985911 w 4431119"/>
              <a:gd name="connsiteY89" fmla="*/ 3048000 h 4241800"/>
              <a:gd name="connsiteX90" fmla="*/ 1858911 w 4431119"/>
              <a:gd name="connsiteY90" fmla="*/ 3086100 h 4241800"/>
              <a:gd name="connsiteX91" fmla="*/ 1820811 w 4431119"/>
              <a:gd name="connsiteY91" fmla="*/ 3098800 h 4241800"/>
              <a:gd name="connsiteX92" fmla="*/ 1731911 w 4431119"/>
              <a:gd name="connsiteY92" fmla="*/ 3111500 h 4241800"/>
              <a:gd name="connsiteX93" fmla="*/ 1465211 w 4431119"/>
              <a:gd name="connsiteY93" fmla="*/ 3136900 h 4241800"/>
              <a:gd name="connsiteX94" fmla="*/ 1249311 w 4431119"/>
              <a:gd name="connsiteY94" fmla="*/ 3162300 h 4241800"/>
              <a:gd name="connsiteX95" fmla="*/ 1147711 w 4431119"/>
              <a:gd name="connsiteY95" fmla="*/ 3175000 h 4241800"/>
              <a:gd name="connsiteX96" fmla="*/ 1008011 w 4431119"/>
              <a:gd name="connsiteY96" fmla="*/ 3187700 h 4241800"/>
              <a:gd name="connsiteX97" fmla="*/ 893711 w 4431119"/>
              <a:gd name="connsiteY97" fmla="*/ 3213100 h 4241800"/>
              <a:gd name="connsiteX98" fmla="*/ 665111 w 4431119"/>
              <a:gd name="connsiteY98" fmla="*/ 3251200 h 4241800"/>
              <a:gd name="connsiteX99" fmla="*/ 461911 w 4431119"/>
              <a:gd name="connsiteY99" fmla="*/ 3276600 h 4241800"/>
              <a:gd name="connsiteX100" fmla="*/ 30111 w 4431119"/>
              <a:gd name="connsiteY10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001911 w 4431119"/>
              <a:gd name="connsiteY61" fmla="*/ 1600200 h 4241800"/>
              <a:gd name="connsiteX62" fmla="*/ 3052711 w 4431119"/>
              <a:gd name="connsiteY62" fmla="*/ 1676400 h 4241800"/>
              <a:gd name="connsiteX63" fmla="*/ 3128911 w 4431119"/>
              <a:gd name="connsiteY63" fmla="*/ 1752600 h 4241800"/>
              <a:gd name="connsiteX64" fmla="*/ 3167011 w 4431119"/>
              <a:gd name="connsiteY64" fmla="*/ 1828800 h 4241800"/>
              <a:gd name="connsiteX65" fmla="*/ 3192411 w 4431119"/>
              <a:gd name="connsiteY65" fmla="*/ 1943100 h 4241800"/>
              <a:gd name="connsiteX66" fmla="*/ 3179711 w 4431119"/>
              <a:gd name="connsiteY66" fmla="*/ 2184400 h 4241800"/>
              <a:gd name="connsiteX67" fmla="*/ 3154311 w 4431119"/>
              <a:gd name="connsiteY67" fmla="*/ 2260600 h 4241800"/>
              <a:gd name="connsiteX68" fmla="*/ 3141611 w 4431119"/>
              <a:gd name="connsiteY68" fmla="*/ 2298700 h 4241800"/>
              <a:gd name="connsiteX69" fmla="*/ 3116211 w 4431119"/>
              <a:gd name="connsiteY69" fmla="*/ 2336800 h 4241800"/>
              <a:gd name="connsiteX70" fmla="*/ 3090811 w 4431119"/>
              <a:gd name="connsiteY70" fmla="*/ 2387600 h 4241800"/>
              <a:gd name="connsiteX71" fmla="*/ 3078111 w 4431119"/>
              <a:gd name="connsiteY71" fmla="*/ 2438400 h 4241800"/>
              <a:gd name="connsiteX72" fmla="*/ 3040011 w 4431119"/>
              <a:gd name="connsiteY72" fmla="*/ 2463800 h 4241800"/>
              <a:gd name="connsiteX73" fmla="*/ 3001911 w 4431119"/>
              <a:gd name="connsiteY73" fmla="*/ 2514600 h 4241800"/>
              <a:gd name="connsiteX74" fmla="*/ 2925711 w 4431119"/>
              <a:gd name="connsiteY74" fmla="*/ 2565400 h 4241800"/>
              <a:gd name="connsiteX75" fmla="*/ 2887611 w 4431119"/>
              <a:gd name="connsiteY75" fmla="*/ 2590800 h 4241800"/>
              <a:gd name="connsiteX76" fmla="*/ 2849511 w 4431119"/>
              <a:gd name="connsiteY76" fmla="*/ 2628900 h 4241800"/>
              <a:gd name="connsiteX77" fmla="*/ 2811411 w 4431119"/>
              <a:gd name="connsiteY77" fmla="*/ 2641600 h 4241800"/>
              <a:gd name="connsiteX78" fmla="*/ 2747911 w 4431119"/>
              <a:gd name="connsiteY78" fmla="*/ 2679700 h 4241800"/>
              <a:gd name="connsiteX79" fmla="*/ 2671711 w 4431119"/>
              <a:gd name="connsiteY79" fmla="*/ 2730500 h 4241800"/>
              <a:gd name="connsiteX80" fmla="*/ 2633611 w 4431119"/>
              <a:gd name="connsiteY80" fmla="*/ 2768600 h 4241800"/>
              <a:gd name="connsiteX81" fmla="*/ 2595511 w 4431119"/>
              <a:gd name="connsiteY81" fmla="*/ 2781300 h 4241800"/>
              <a:gd name="connsiteX82" fmla="*/ 2519311 w 4431119"/>
              <a:gd name="connsiteY82" fmla="*/ 2844800 h 4241800"/>
              <a:gd name="connsiteX83" fmla="*/ 2455811 w 4431119"/>
              <a:gd name="connsiteY83" fmla="*/ 2857500 h 4241800"/>
              <a:gd name="connsiteX84" fmla="*/ 2366911 w 4431119"/>
              <a:gd name="connsiteY84" fmla="*/ 2921000 h 4241800"/>
              <a:gd name="connsiteX85" fmla="*/ 2328811 w 4431119"/>
              <a:gd name="connsiteY85" fmla="*/ 2933700 h 4241800"/>
              <a:gd name="connsiteX86" fmla="*/ 2265311 w 4431119"/>
              <a:gd name="connsiteY86" fmla="*/ 2959100 h 4241800"/>
              <a:gd name="connsiteX87" fmla="*/ 2227211 w 4431119"/>
              <a:gd name="connsiteY87" fmla="*/ 2984500 h 4241800"/>
              <a:gd name="connsiteX88" fmla="*/ 2087511 w 4431119"/>
              <a:gd name="connsiteY88" fmla="*/ 3009900 h 4241800"/>
              <a:gd name="connsiteX89" fmla="*/ 1985911 w 4431119"/>
              <a:gd name="connsiteY89" fmla="*/ 3048000 h 4241800"/>
              <a:gd name="connsiteX90" fmla="*/ 1858911 w 4431119"/>
              <a:gd name="connsiteY90" fmla="*/ 3086100 h 4241800"/>
              <a:gd name="connsiteX91" fmla="*/ 1820811 w 4431119"/>
              <a:gd name="connsiteY91" fmla="*/ 3098800 h 4241800"/>
              <a:gd name="connsiteX92" fmla="*/ 1731911 w 4431119"/>
              <a:gd name="connsiteY92" fmla="*/ 3111500 h 4241800"/>
              <a:gd name="connsiteX93" fmla="*/ 1465211 w 4431119"/>
              <a:gd name="connsiteY93" fmla="*/ 3136900 h 4241800"/>
              <a:gd name="connsiteX94" fmla="*/ 1249311 w 4431119"/>
              <a:gd name="connsiteY94" fmla="*/ 3162300 h 4241800"/>
              <a:gd name="connsiteX95" fmla="*/ 1147711 w 4431119"/>
              <a:gd name="connsiteY95" fmla="*/ 3175000 h 4241800"/>
              <a:gd name="connsiteX96" fmla="*/ 1008011 w 4431119"/>
              <a:gd name="connsiteY96" fmla="*/ 3187700 h 4241800"/>
              <a:gd name="connsiteX97" fmla="*/ 893711 w 4431119"/>
              <a:gd name="connsiteY97" fmla="*/ 3213100 h 4241800"/>
              <a:gd name="connsiteX98" fmla="*/ 665111 w 4431119"/>
              <a:gd name="connsiteY98" fmla="*/ 3251200 h 4241800"/>
              <a:gd name="connsiteX99" fmla="*/ 461911 w 4431119"/>
              <a:gd name="connsiteY99" fmla="*/ 3276600 h 4241800"/>
              <a:gd name="connsiteX100" fmla="*/ 30111 w 4431119"/>
              <a:gd name="connsiteY10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052711 w 4431119"/>
              <a:gd name="connsiteY61" fmla="*/ 1676400 h 4241800"/>
              <a:gd name="connsiteX62" fmla="*/ 3128911 w 4431119"/>
              <a:gd name="connsiteY62" fmla="*/ 1752600 h 4241800"/>
              <a:gd name="connsiteX63" fmla="*/ 3167011 w 4431119"/>
              <a:gd name="connsiteY63" fmla="*/ 1828800 h 4241800"/>
              <a:gd name="connsiteX64" fmla="*/ 3192411 w 4431119"/>
              <a:gd name="connsiteY64" fmla="*/ 1943100 h 4241800"/>
              <a:gd name="connsiteX65" fmla="*/ 3179711 w 4431119"/>
              <a:gd name="connsiteY65" fmla="*/ 2184400 h 4241800"/>
              <a:gd name="connsiteX66" fmla="*/ 3154311 w 4431119"/>
              <a:gd name="connsiteY66" fmla="*/ 2260600 h 4241800"/>
              <a:gd name="connsiteX67" fmla="*/ 3141611 w 4431119"/>
              <a:gd name="connsiteY67" fmla="*/ 2298700 h 4241800"/>
              <a:gd name="connsiteX68" fmla="*/ 3116211 w 4431119"/>
              <a:gd name="connsiteY68" fmla="*/ 2336800 h 4241800"/>
              <a:gd name="connsiteX69" fmla="*/ 3090811 w 4431119"/>
              <a:gd name="connsiteY69" fmla="*/ 2387600 h 4241800"/>
              <a:gd name="connsiteX70" fmla="*/ 3078111 w 4431119"/>
              <a:gd name="connsiteY70" fmla="*/ 2438400 h 4241800"/>
              <a:gd name="connsiteX71" fmla="*/ 3040011 w 4431119"/>
              <a:gd name="connsiteY71" fmla="*/ 2463800 h 4241800"/>
              <a:gd name="connsiteX72" fmla="*/ 3001911 w 4431119"/>
              <a:gd name="connsiteY72" fmla="*/ 2514600 h 4241800"/>
              <a:gd name="connsiteX73" fmla="*/ 2925711 w 4431119"/>
              <a:gd name="connsiteY73" fmla="*/ 2565400 h 4241800"/>
              <a:gd name="connsiteX74" fmla="*/ 2887611 w 4431119"/>
              <a:gd name="connsiteY74" fmla="*/ 2590800 h 4241800"/>
              <a:gd name="connsiteX75" fmla="*/ 2849511 w 4431119"/>
              <a:gd name="connsiteY75" fmla="*/ 2628900 h 4241800"/>
              <a:gd name="connsiteX76" fmla="*/ 2811411 w 4431119"/>
              <a:gd name="connsiteY76" fmla="*/ 2641600 h 4241800"/>
              <a:gd name="connsiteX77" fmla="*/ 2747911 w 4431119"/>
              <a:gd name="connsiteY77" fmla="*/ 2679700 h 4241800"/>
              <a:gd name="connsiteX78" fmla="*/ 2671711 w 4431119"/>
              <a:gd name="connsiteY78" fmla="*/ 2730500 h 4241800"/>
              <a:gd name="connsiteX79" fmla="*/ 2633611 w 4431119"/>
              <a:gd name="connsiteY79" fmla="*/ 2768600 h 4241800"/>
              <a:gd name="connsiteX80" fmla="*/ 2595511 w 4431119"/>
              <a:gd name="connsiteY80" fmla="*/ 2781300 h 4241800"/>
              <a:gd name="connsiteX81" fmla="*/ 2519311 w 4431119"/>
              <a:gd name="connsiteY81" fmla="*/ 2844800 h 4241800"/>
              <a:gd name="connsiteX82" fmla="*/ 2455811 w 4431119"/>
              <a:gd name="connsiteY82" fmla="*/ 2857500 h 4241800"/>
              <a:gd name="connsiteX83" fmla="*/ 2366911 w 4431119"/>
              <a:gd name="connsiteY83" fmla="*/ 2921000 h 4241800"/>
              <a:gd name="connsiteX84" fmla="*/ 2328811 w 4431119"/>
              <a:gd name="connsiteY84" fmla="*/ 2933700 h 4241800"/>
              <a:gd name="connsiteX85" fmla="*/ 2265311 w 4431119"/>
              <a:gd name="connsiteY85" fmla="*/ 2959100 h 4241800"/>
              <a:gd name="connsiteX86" fmla="*/ 2227211 w 4431119"/>
              <a:gd name="connsiteY86" fmla="*/ 2984500 h 4241800"/>
              <a:gd name="connsiteX87" fmla="*/ 2087511 w 4431119"/>
              <a:gd name="connsiteY87" fmla="*/ 3009900 h 4241800"/>
              <a:gd name="connsiteX88" fmla="*/ 1985911 w 4431119"/>
              <a:gd name="connsiteY88" fmla="*/ 3048000 h 4241800"/>
              <a:gd name="connsiteX89" fmla="*/ 1858911 w 4431119"/>
              <a:gd name="connsiteY89" fmla="*/ 3086100 h 4241800"/>
              <a:gd name="connsiteX90" fmla="*/ 1820811 w 4431119"/>
              <a:gd name="connsiteY90" fmla="*/ 3098800 h 4241800"/>
              <a:gd name="connsiteX91" fmla="*/ 1731911 w 4431119"/>
              <a:gd name="connsiteY91" fmla="*/ 3111500 h 4241800"/>
              <a:gd name="connsiteX92" fmla="*/ 1465211 w 4431119"/>
              <a:gd name="connsiteY92" fmla="*/ 3136900 h 4241800"/>
              <a:gd name="connsiteX93" fmla="*/ 1249311 w 4431119"/>
              <a:gd name="connsiteY93" fmla="*/ 3162300 h 4241800"/>
              <a:gd name="connsiteX94" fmla="*/ 1147711 w 4431119"/>
              <a:gd name="connsiteY94" fmla="*/ 3175000 h 4241800"/>
              <a:gd name="connsiteX95" fmla="*/ 1008011 w 4431119"/>
              <a:gd name="connsiteY95" fmla="*/ 3187700 h 4241800"/>
              <a:gd name="connsiteX96" fmla="*/ 893711 w 4431119"/>
              <a:gd name="connsiteY96" fmla="*/ 3213100 h 4241800"/>
              <a:gd name="connsiteX97" fmla="*/ 665111 w 4431119"/>
              <a:gd name="connsiteY97" fmla="*/ 3251200 h 4241800"/>
              <a:gd name="connsiteX98" fmla="*/ 461911 w 4431119"/>
              <a:gd name="connsiteY98" fmla="*/ 3276600 h 4241800"/>
              <a:gd name="connsiteX99" fmla="*/ 30111 w 4431119"/>
              <a:gd name="connsiteY9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128911 w 4431119"/>
              <a:gd name="connsiteY61" fmla="*/ 1752600 h 4241800"/>
              <a:gd name="connsiteX62" fmla="*/ 3167011 w 4431119"/>
              <a:gd name="connsiteY62" fmla="*/ 1828800 h 4241800"/>
              <a:gd name="connsiteX63" fmla="*/ 3192411 w 4431119"/>
              <a:gd name="connsiteY63" fmla="*/ 1943100 h 4241800"/>
              <a:gd name="connsiteX64" fmla="*/ 3179711 w 4431119"/>
              <a:gd name="connsiteY64" fmla="*/ 2184400 h 4241800"/>
              <a:gd name="connsiteX65" fmla="*/ 3154311 w 4431119"/>
              <a:gd name="connsiteY65" fmla="*/ 2260600 h 4241800"/>
              <a:gd name="connsiteX66" fmla="*/ 3141611 w 4431119"/>
              <a:gd name="connsiteY66" fmla="*/ 2298700 h 4241800"/>
              <a:gd name="connsiteX67" fmla="*/ 3116211 w 4431119"/>
              <a:gd name="connsiteY67" fmla="*/ 2336800 h 4241800"/>
              <a:gd name="connsiteX68" fmla="*/ 3090811 w 4431119"/>
              <a:gd name="connsiteY68" fmla="*/ 2387600 h 4241800"/>
              <a:gd name="connsiteX69" fmla="*/ 3078111 w 4431119"/>
              <a:gd name="connsiteY69" fmla="*/ 2438400 h 4241800"/>
              <a:gd name="connsiteX70" fmla="*/ 3040011 w 4431119"/>
              <a:gd name="connsiteY70" fmla="*/ 2463800 h 4241800"/>
              <a:gd name="connsiteX71" fmla="*/ 3001911 w 4431119"/>
              <a:gd name="connsiteY71" fmla="*/ 2514600 h 4241800"/>
              <a:gd name="connsiteX72" fmla="*/ 2925711 w 4431119"/>
              <a:gd name="connsiteY72" fmla="*/ 2565400 h 4241800"/>
              <a:gd name="connsiteX73" fmla="*/ 2887611 w 4431119"/>
              <a:gd name="connsiteY73" fmla="*/ 2590800 h 4241800"/>
              <a:gd name="connsiteX74" fmla="*/ 2849511 w 4431119"/>
              <a:gd name="connsiteY74" fmla="*/ 2628900 h 4241800"/>
              <a:gd name="connsiteX75" fmla="*/ 2811411 w 4431119"/>
              <a:gd name="connsiteY75" fmla="*/ 2641600 h 4241800"/>
              <a:gd name="connsiteX76" fmla="*/ 2747911 w 4431119"/>
              <a:gd name="connsiteY76" fmla="*/ 2679700 h 4241800"/>
              <a:gd name="connsiteX77" fmla="*/ 2671711 w 4431119"/>
              <a:gd name="connsiteY77" fmla="*/ 2730500 h 4241800"/>
              <a:gd name="connsiteX78" fmla="*/ 2633611 w 4431119"/>
              <a:gd name="connsiteY78" fmla="*/ 2768600 h 4241800"/>
              <a:gd name="connsiteX79" fmla="*/ 2595511 w 4431119"/>
              <a:gd name="connsiteY79" fmla="*/ 2781300 h 4241800"/>
              <a:gd name="connsiteX80" fmla="*/ 2519311 w 4431119"/>
              <a:gd name="connsiteY80" fmla="*/ 2844800 h 4241800"/>
              <a:gd name="connsiteX81" fmla="*/ 2455811 w 4431119"/>
              <a:gd name="connsiteY81" fmla="*/ 2857500 h 4241800"/>
              <a:gd name="connsiteX82" fmla="*/ 2366911 w 4431119"/>
              <a:gd name="connsiteY82" fmla="*/ 2921000 h 4241800"/>
              <a:gd name="connsiteX83" fmla="*/ 2328811 w 4431119"/>
              <a:gd name="connsiteY83" fmla="*/ 2933700 h 4241800"/>
              <a:gd name="connsiteX84" fmla="*/ 2265311 w 4431119"/>
              <a:gd name="connsiteY84" fmla="*/ 2959100 h 4241800"/>
              <a:gd name="connsiteX85" fmla="*/ 2227211 w 4431119"/>
              <a:gd name="connsiteY85" fmla="*/ 2984500 h 4241800"/>
              <a:gd name="connsiteX86" fmla="*/ 2087511 w 4431119"/>
              <a:gd name="connsiteY86" fmla="*/ 3009900 h 4241800"/>
              <a:gd name="connsiteX87" fmla="*/ 1985911 w 4431119"/>
              <a:gd name="connsiteY87" fmla="*/ 3048000 h 4241800"/>
              <a:gd name="connsiteX88" fmla="*/ 1858911 w 4431119"/>
              <a:gd name="connsiteY88" fmla="*/ 3086100 h 4241800"/>
              <a:gd name="connsiteX89" fmla="*/ 1820811 w 4431119"/>
              <a:gd name="connsiteY89" fmla="*/ 3098800 h 4241800"/>
              <a:gd name="connsiteX90" fmla="*/ 1731911 w 4431119"/>
              <a:gd name="connsiteY90" fmla="*/ 3111500 h 4241800"/>
              <a:gd name="connsiteX91" fmla="*/ 1465211 w 4431119"/>
              <a:gd name="connsiteY91" fmla="*/ 3136900 h 4241800"/>
              <a:gd name="connsiteX92" fmla="*/ 1249311 w 4431119"/>
              <a:gd name="connsiteY92" fmla="*/ 3162300 h 4241800"/>
              <a:gd name="connsiteX93" fmla="*/ 1147711 w 4431119"/>
              <a:gd name="connsiteY93" fmla="*/ 3175000 h 4241800"/>
              <a:gd name="connsiteX94" fmla="*/ 1008011 w 4431119"/>
              <a:gd name="connsiteY94" fmla="*/ 3187700 h 4241800"/>
              <a:gd name="connsiteX95" fmla="*/ 893711 w 4431119"/>
              <a:gd name="connsiteY95" fmla="*/ 3213100 h 4241800"/>
              <a:gd name="connsiteX96" fmla="*/ 665111 w 4431119"/>
              <a:gd name="connsiteY96" fmla="*/ 3251200 h 4241800"/>
              <a:gd name="connsiteX97" fmla="*/ 461911 w 4431119"/>
              <a:gd name="connsiteY97" fmla="*/ 3276600 h 4241800"/>
              <a:gd name="connsiteX98" fmla="*/ 30111 w 4431119"/>
              <a:gd name="connsiteY9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059061 w 4431119"/>
              <a:gd name="connsiteY61" fmla="*/ 1752600 h 4241800"/>
              <a:gd name="connsiteX62" fmla="*/ 3167011 w 4431119"/>
              <a:gd name="connsiteY62" fmla="*/ 1828800 h 4241800"/>
              <a:gd name="connsiteX63" fmla="*/ 3192411 w 4431119"/>
              <a:gd name="connsiteY63" fmla="*/ 1943100 h 4241800"/>
              <a:gd name="connsiteX64" fmla="*/ 3179711 w 4431119"/>
              <a:gd name="connsiteY64" fmla="*/ 2184400 h 4241800"/>
              <a:gd name="connsiteX65" fmla="*/ 3154311 w 4431119"/>
              <a:gd name="connsiteY65" fmla="*/ 2260600 h 4241800"/>
              <a:gd name="connsiteX66" fmla="*/ 3141611 w 4431119"/>
              <a:gd name="connsiteY66" fmla="*/ 2298700 h 4241800"/>
              <a:gd name="connsiteX67" fmla="*/ 3116211 w 4431119"/>
              <a:gd name="connsiteY67" fmla="*/ 2336800 h 4241800"/>
              <a:gd name="connsiteX68" fmla="*/ 3090811 w 4431119"/>
              <a:gd name="connsiteY68" fmla="*/ 2387600 h 4241800"/>
              <a:gd name="connsiteX69" fmla="*/ 3078111 w 4431119"/>
              <a:gd name="connsiteY69" fmla="*/ 2438400 h 4241800"/>
              <a:gd name="connsiteX70" fmla="*/ 3040011 w 4431119"/>
              <a:gd name="connsiteY70" fmla="*/ 2463800 h 4241800"/>
              <a:gd name="connsiteX71" fmla="*/ 3001911 w 4431119"/>
              <a:gd name="connsiteY71" fmla="*/ 2514600 h 4241800"/>
              <a:gd name="connsiteX72" fmla="*/ 2925711 w 4431119"/>
              <a:gd name="connsiteY72" fmla="*/ 2565400 h 4241800"/>
              <a:gd name="connsiteX73" fmla="*/ 2887611 w 4431119"/>
              <a:gd name="connsiteY73" fmla="*/ 2590800 h 4241800"/>
              <a:gd name="connsiteX74" fmla="*/ 2849511 w 4431119"/>
              <a:gd name="connsiteY74" fmla="*/ 2628900 h 4241800"/>
              <a:gd name="connsiteX75" fmla="*/ 2811411 w 4431119"/>
              <a:gd name="connsiteY75" fmla="*/ 2641600 h 4241800"/>
              <a:gd name="connsiteX76" fmla="*/ 2747911 w 4431119"/>
              <a:gd name="connsiteY76" fmla="*/ 2679700 h 4241800"/>
              <a:gd name="connsiteX77" fmla="*/ 2671711 w 4431119"/>
              <a:gd name="connsiteY77" fmla="*/ 2730500 h 4241800"/>
              <a:gd name="connsiteX78" fmla="*/ 2633611 w 4431119"/>
              <a:gd name="connsiteY78" fmla="*/ 2768600 h 4241800"/>
              <a:gd name="connsiteX79" fmla="*/ 2595511 w 4431119"/>
              <a:gd name="connsiteY79" fmla="*/ 2781300 h 4241800"/>
              <a:gd name="connsiteX80" fmla="*/ 2519311 w 4431119"/>
              <a:gd name="connsiteY80" fmla="*/ 2844800 h 4241800"/>
              <a:gd name="connsiteX81" fmla="*/ 2455811 w 4431119"/>
              <a:gd name="connsiteY81" fmla="*/ 2857500 h 4241800"/>
              <a:gd name="connsiteX82" fmla="*/ 2366911 w 4431119"/>
              <a:gd name="connsiteY82" fmla="*/ 2921000 h 4241800"/>
              <a:gd name="connsiteX83" fmla="*/ 2328811 w 4431119"/>
              <a:gd name="connsiteY83" fmla="*/ 2933700 h 4241800"/>
              <a:gd name="connsiteX84" fmla="*/ 2265311 w 4431119"/>
              <a:gd name="connsiteY84" fmla="*/ 2959100 h 4241800"/>
              <a:gd name="connsiteX85" fmla="*/ 2227211 w 4431119"/>
              <a:gd name="connsiteY85" fmla="*/ 2984500 h 4241800"/>
              <a:gd name="connsiteX86" fmla="*/ 2087511 w 4431119"/>
              <a:gd name="connsiteY86" fmla="*/ 3009900 h 4241800"/>
              <a:gd name="connsiteX87" fmla="*/ 1985911 w 4431119"/>
              <a:gd name="connsiteY87" fmla="*/ 3048000 h 4241800"/>
              <a:gd name="connsiteX88" fmla="*/ 1858911 w 4431119"/>
              <a:gd name="connsiteY88" fmla="*/ 3086100 h 4241800"/>
              <a:gd name="connsiteX89" fmla="*/ 1820811 w 4431119"/>
              <a:gd name="connsiteY89" fmla="*/ 3098800 h 4241800"/>
              <a:gd name="connsiteX90" fmla="*/ 1731911 w 4431119"/>
              <a:gd name="connsiteY90" fmla="*/ 3111500 h 4241800"/>
              <a:gd name="connsiteX91" fmla="*/ 1465211 w 4431119"/>
              <a:gd name="connsiteY91" fmla="*/ 3136900 h 4241800"/>
              <a:gd name="connsiteX92" fmla="*/ 1249311 w 4431119"/>
              <a:gd name="connsiteY92" fmla="*/ 3162300 h 4241800"/>
              <a:gd name="connsiteX93" fmla="*/ 1147711 w 4431119"/>
              <a:gd name="connsiteY93" fmla="*/ 3175000 h 4241800"/>
              <a:gd name="connsiteX94" fmla="*/ 1008011 w 4431119"/>
              <a:gd name="connsiteY94" fmla="*/ 3187700 h 4241800"/>
              <a:gd name="connsiteX95" fmla="*/ 893711 w 4431119"/>
              <a:gd name="connsiteY95" fmla="*/ 3213100 h 4241800"/>
              <a:gd name="connsiteX96" fmla="*/ 665111 w 4431119"/>
              <a:gd name="connsiteY96" fmla="*/ 3251200 h 4241800"/>
              <a:gd name="connsiteX97" fmla="*/ 461911 w 4431119"/>
              <a:gd name="connsiteY97" fmla="*/ 3276600 h 4241800"/>
              <a:gd name="connsiteX98" fmla="*/ 30111 w 4431119"/>
              <a:gd name="connsiteY9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059061 w 4431119"/>
              <a:gd name="connsiteY61" fmla="*/ 1752600 h 4241800"/>
              <a:gd name="connsiteX62" fmla="*/ 3167011 w 4431119"/>
              <a:gd name="connsiteY62" fmla="*/ 1828800 h 4241800"/>
              <a:gd name="connsiteX63" fmla="*/ 3192411 w 4431119"/>
              <a:gd name="connsiteY63" fmla="*/ 1943100 h 4241800"/>
              <a:gd name="connsiteX64" fmla="*/ 3179711 w 4431119"/>
              <a:gd name="connsiteY64" fmla="*/ 2184400 h 4241800"/>
              <a:gd name="connsiteX65" fmla="*/ 3154311 w 4431119"/>
              <a:gd name="connsiteY65" fmla="*/ 2260600 h 4241800"/>
              <a:gd name="connsiteX66" fmla="*/ 3141611 w 4431119"/>
              <a:gd name="connsiteY66" fmla="*/ 2298700 h 4241800"/>
              <a:gd name="connsiteX67" fmla="*/ 3116211 w 4431119"/>
              <a:gd name="connsiteY67" fmla="*/ 2336800 h 4241800"/>
              <a:gd name="connsiteX68" fmla="*/ 3090811 w 4431119"/>
              <a:gd name="connsiteY68" fmla="*/ 2387600 h 4241800"/>
              <a:gd name="connsiteX69" fmla="*/ 3078111 w 4431119"/>
              <a:gd name="connsiteY69" fmla="*/ 2438400 h 4241800"/>
              <a:gd name="connsiteX70" fmla="*/ 3040011 w 4431119"/>
              <a:gd name="connsiteY70" fmla="*/ 2463800 h 4241800"/>
              <a:gd name="connsiteX71" fmla="*/ 3001911 w 4431119"/>
              <a:gd name="connsiteY71" fmla="*/ 2514600 h 4241800"/>
              <a:gd name="connsiteX72" fmla="*/ 2925711 w 4431119"/>
              <a:gd name="connsiteY72" fmla="*/ 2565400 h 4241800"/>
              <a:gd name="connsiteX73" fmla="*/ 2887611 w 4431119"/>
              <a:gd name="connsiteY73" fmla="*/ 2590800 h 4241800"/>
              <a:gd name="connsiteX74" fmla="*/ 2849511 w 4431119"/>
              <a:gd name="connsiteY74" fmla="*/ 2628900 h 4241800"/>
              <a:gd name="connsiteX75" fmla="*/ 2811411 w 4431119"/>
              <a:gd name="connsiteY75" fmla="*/ 2641600 h 4241800"/>
              <a:gd name="connsiteX76" fmla="*/ 2747911 w 4431119"/>
              <a:gd name="connsiteY76" fmla="*/ 2679700 h 4241800"/>
              <a:gd name="connsiteX77" fmla="*/ 2671711 w 4431119"/>
              <a:gd name="connsiteY77" fmla="*/ 2730500 h 4241800"/>
              <a:gd name="connsiteX78" fmla="*/ 2633611 w 4431119"/>
              <a:gd name="connsiteY78" fmla="*/ 2768600 h 4241800"/>
              <a:gd name="connsiteX79" fmla="*/ 2595511 w 4431119"/>
              <a:gd name="connsiteY79" fmla="*/ 2781300 h 4241800"/>
              <a:gd name="connsiteX80" fmla="*/ 2519311 w 4431119"/>
              <a:gd name="connsiteY80" fmla="*/ 2844800 h 4241800"/>
              <a:gd name="connsiteX81" fmla="*/ 2455811 w 4431119"/>
              <a:gd name="connsiteY81" fmla="*/ 2857500 h 4241800"/>
              <a:gd name="connsiteX82" fmla="*/ 2366911 w 4431119"/>
              <a:gd name="connsiteY82" fmla="*/ 2921000 h 4241800"/>
              <a:gd name="connsiteX83" fmla="*/ 2328811 w 4431119"/>
              <a:gd name="connsiteY83" fmla="*/ 2933700 h 4241800"/>
              <a:gd name="connsiteX84" fmla="*/ 2265311 w 4431119"/>
              <a:gd name="connsiteY84" fmla="*/ 2959100 h 4241800"/>
              <a:gd name="connsiteX85" fmla="*/ 2227211 w 4431119"/>
              <a:gd name="connsiteY85" fmla="*/ 2984500 h 4241800"/>
              <a:gd name="connsiteX86" fmla="*/ 2087511 w 4431119"/>
              <a:gd name="connsiteY86" fmla="*/ 3009900 h 4241800"/>
              <a:gd name="connsiteX87" fmla="*/ 1985911 w 4431119"/>
              <a:gd name="connsiteY87" fmla="*/ 3048000 h 4241800"/>
              <a:gd name="connsiteX88" fmla="*/ 1858911 w 4431119"/>
              <a:gd name="connsiteY88" fmla="*/ 3086100 h 4241800"/>
              <a:gd name="connsiteX89" fmla="*/ 1820811 w 4431119"/>
              <a:gd name="connsiteY89" fmla="*/ 3098800 h 4241800"/>
              <a:gd name="connsiteX90" fmla="*/ 1731911 w 4431119"/>
              <a:gd name="connsiteY90" fmla="*/ 3111500 h 4241800"/>
              <a:gd name="connsiteX91" fmla="*/ 1465211 w 4431119"/>
              <a:gd name="connsiteY91" fmla="*/ 3136900 h 4241800"/>
              <a:gd name="connsiteX92" fmla="*/ 1249311 w 4431119"/>
              <a:gd name="connsiteY92" fmla="*/ 3162300 h 4241800"/>
              <a:gd name="connsiteX93" fmla="*/ 1147711 w 4431119"/>
              <a:gd name="connsiteY93" fmla="*/ 3175000 h 4241800"/>
              <a:gd name="connsiteX94" fmla="*/ 1008011 w 4431119"/>
              <a:gd name="connsiteY94" fmla="*/ 3187700 h 4241800"/>
              <a:gd name="connsiteX95" fmla="*/ 893711 w 4431119"/>
              <a:gd name="connsiteY95" fmla="*/ 3213100 h 4241800"/>
              <a:gd name="connsiteX96" fmla="*/ 665111 w 4431119"/>
              <a:gd name="connsiteY96" fmla="*/ 3251200 h 4241800"/>
              <a:gd name="connsiteX97" fmla="*/ 461911 w 4431119"/>
              <a:gd name="connsiteY97" fmla="*/ 3276600 h 4241800"/>
              <a:gd name="connsiteX98" fmla="*/ 30111 w 4431119"/>
              <a:gd name="connsiteY9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67011 w 4431119"/>
              <a:gd name="connsiteY62" fmla="*/ 1828800 h 4241800"/>
              <a:gd name="connsiteX63" fmla="*/ 3192411 w 4431119"/>
              <a:gd name="connsiteY63" fmla="*/ 1943100 h 4241800"/>
              <a:gd name="connsiteX64" fmla="*/ 3179711 w 4431119"/>
              <a:gd name="connsiteY64" fmla="*/ 2184400 h 4241800"/>
              <a:gd name="connsiteX65" fmla="*/ 3154311 w 4431119"/>
              <a:gd name="connsiteY65" fmla="*/ 2260600 h 4241800"/>
              <a:gd name="connsiteX66" fmla="*/ 3141611 w 4431119"/>
              <a:gd name="connsiteY66" fmla="*/ 2298700 h 4241800"/>
              <a:gd name="connsiteX67" fmla="*/ 3116211 w 4431119"/>
              <a:gd name="connsiteY67" fmla="*/ 2336800 h 4241800"/>
              <a:gd name="connsiteX68" fmla="*/ 3090811 w 4431119"/>
              <a:gd name="connsiteY68" fmla="*/ 2387600 h 4241800"/>
              <a:gd name="connsiteX69" fmla="*/ 3078111 w 4431119"/>
              <a:gd name="connsiteY69" fmla="*/ 2438400 h 4241800"/>
              <a:gd name="connsiteX70" fmla="*/ 3040011 w 4431119"/>
              <a:gd name="connsiteY70" fmla="*/ 2463800 h 4241800"/>
              <a:gd name="connsiteX71" fmla="*/ 3001911 w 4431119"/>
              <a:gd name="connsiteY71" fmla="*/ 2514600 h 4241800"/>
              <a:gd name="connsiteX72" fmla="*/ 2925711 w 4431119"/>
              <a:gd name="connsiteY72" fmla="*/ 2565400 h 4241800"/>
              <a:gd name="connsiteX73" fmla="*/ 2887611 w 4431119"/>
              <a:gd name="connsiteY73" fmla="*/ 2590800 h 4241800"/>
              <a:gd name="connsiteX74" fmla="*/ 2849511 w 4431119"/>
              <a:gd name="connsiteY74" fmla="*/ 2628900 h 4241800"/>
              <a:gd name="connsiteX75" fmla="*/ 2811411 w 4431119"/>
              <a:gd name="connsiteY75" fmla="*/ 2641600 h 4241800"/>
              <a:gd name="connsiteX76" fmla="*/ 2747911 w 4431119"/>
              <a:gd name="connsiteY76" fmla="*/ 2679700 h 4241800"/>
              <a:gd name="connsiteX77" fmla="*/ 2671711 w 4431119"/>
              <a:gd name="connsiteY77" fmla="*/ 2730500 h 4241800"/>
              <a:gd name="connsiteX78" fmla="*/ 2633611 w 4431119"/>
              <a:gd name="connsiteY78" fmla="*/ 2768600 h 4241800"/>
              <a:gd name="connsiteX79" fmla="*/ 2595511 w 4431119"/>
              <a:gd name="connsiteY79" fmla="*/ 2781300 h 4241800"/>
              <a:gd name="connsiteX80" fmla="*/ 2519311 w 4431119"/>
              <a:gd name="connsiteY80" fmla="*/ 2844800 h 4241800"/>
              <a:gd name="connsiteX81" fmla="*/ 2455811 w 4431119"/>
              <a:gd name="connsiteY81" fmla="*/ 2857500 h 4241800"/>
              <a:gd name="connsiteX82" fmla="*/ 2366911 w 4431119"/>
              <a:gd name="connsiteY82" fmla="*/ 2921000 h 4241800"/>
              <a:gd name="connsiteX83" fmla="*/ 2328811 w 4431119"/>
              <a:gd name="connsiteY83" fmla="*/ 2933700 h 4241800"/>
              <a:gd name="connsiteX84" fmla="*/ 2265311 w 4431119"/>
              <a:gd name="connsiteY84" fmla="*/ 2959100 h 4241800"/>
              <a:gd name="connsiteX85" fmla="*/ 2227211 w 4431119"/>
              <a:gd name="connsiteY85" fmla="*/ 2984500 h 4241800"/>
              <a:gd name="connsiteX86" fmla="*/ 2087511 w 4431119"/>
              <a:gd name="connsiteY86" fmla="*/ 3009900 h 4241800"/>
              <a:gd name="connsiteX87" fmla="*/ 1985911 w 4431119"/>
              <a:gd name="connsiteY87" fmla="*/ 3048000 h 4241800"/>
              <a:gd name="connsiteX88" fmla="*/ 1858911 w 4431119"/>
              <a:gd name="connsiteY88" fmla="*/ 3086100 h 4241800"/>
              <a:gd name="connsiteX89" fmla="*/ 1820811 w 4431119"/>
              <a:gd name="connsiteY89" fmla="*/ 3098800 h 4241800"/>
              <a:gd name="connsiteX90" fmla="*/ 1731911 w 4431119"/>
              <a:gd name="connsiteY90" fmla="*/ 3111500 h 4241800"/>
              <a:gd name="connsiteX91" fmla="*/ 1465211 w 4431119"/>
              <a:gd name="connsiteY91" fmla="*/ 3136900 h 4241800"/>
              <a:gd name="connsiteX92" fmla="*/ 1249311 w 4431119"/>
              <a:gd name="connsiteY92" fmla="*/ 3162300 h 4241800"/>
              <a:gd name="connsiteX93" fmla="*/ 1147711 w 4431119"/>
              <a:gd name="connsiteY93" fmla="*/ 3175000 h 4241800"/>
              <a:gd name="connsiteX94" fmla="*/ 1008011 w 4431119"/>
              <a:gd name="connsiteY94" fmla="*/ 3187700 h 4241800"/>
              <a:gd name="connsiteX95" fmla="*/ 893711 w 4431119"/>
              <a:gd name="connsiteY95" fmla="*/ 3213100 h 4241800"/>
              <a:gd name="connsiteX96" fmla="*/ 665111 w 4431119"/>
              <a:gd name="connsiteY96" fmla="*/ 3251200 h 4241800"/>
              <a:gd name="connsiteX97" fmla="*/ 461911 w 4431119"/>
              <a:gd name="connsiteY97" fmla="*/ 3276600 h 4241800"/>
              <a:gd name="connsiteX98" fmla="*/ 30111 w 4431119"/>
              <a:gd name="connsiteY9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67011 w 4431119"/>
              <a:gd name="connsiteY62" fmla="*/ 1828800 h 4241800"/>
              <a:gd name="connsiteX63" fmla="*/ 3192411 w 4431119"/>
              <a:gd name="connsiteY63" fmla="*/ 1943100 h 4241800"/>
              <a:gd name="connsiteX64" fmla="*/ 3179711 w 4431119"/>
              <a:gd name="connsiteY64" fmla="*/ 2184400 h 4241800"/>
              <a:gd name="connsiteX65" fmla="*/ 3154311 w 4431119"/>
              <a:gd name="connsiteY65" fmla="*/ 2260600 h 4241800"/>
              <a:gd name="connsiteX66" fmla="*/ 3141611 w 4431119"/>
              <a:gd name="connsiteY66" fmla="*/ 2298700 h 4241800"/>
              <a:gd name="connsiteX67" fmla="*/ 3116211 w 4431119"/>
              <a:gd name="connsiteY67" fmla="*/ 2336800 h 4241800"/>
              <a:gd name="connsiteX68" fmla="*/ 3090811 w 4431119"/>
              <a:gd name="connsiteY68" fmla="*/ 2387600 h 4241800"/>
              <a:gd name="connsiteX69" fmla="*/ 3078111 w 4431119"/>
              <a:gd name="connsiteY69" fmla="*/ 2438400 h 4241800"/>
              <a:gd name="connsiteX70" fmla="*/ 3040011 w 4431119"/>
              <a:gd name="connsiteY70" fmla="*/ 2463800 h 4241800"/>
              <a:gd name="connsiteX71" fmla="*/ 3001911 w 4431119"/>
              <a:gd name="connsiteY71" fmla="*/ 2514600 h 4241800"/>
              <a:gd name="connsiteX72" fmla="*/ 2925711 w 4431119"/>
              <a:gd name="connsiteY72" fmla="*/ 2565400 h 4241800"/>
              <a:gd name="connsiteX73" fmla="*/ 2887611 w 4431119"/>
              <a:gd name="connsiteY73" fmla="*/ 2590800 h 4241800"/>
              <a:gd name="connsiteX74" fmla="*/ 2849511 w 4431119"/>
              <a:gd name="connsiteY74" fmla="*/ 2628900 h 4241800"/>
              <a:gd name="connsiteX75" fmla="*/ 2811411 w 4431119"/>
              <a:gd name="connsiteY75" fmla="*/ 2641600 h 4241800"/>
              <a:gd name="connsiteX76" fmla="*/ 2747911 w 4431119"/>
              <a:gd name="connsiteY76" fmla="*/ 2679700 h 4241800"/>
              <a:gd name="connsiteX77" fmla="*/ 2671711 w 4431119"/>
              <a:gd name="connsiteY77" fmla="*/ 2730500 h 4241800"/>
              <a:gd name="connsiteX78" fmla="*/ 2633611 w 4431119"/>
              <a:gd name="connsiteY78" fmla="*/ 2768600 h 4241800"/>
              <a:gd name="connsiteX79" fmla="*/ 2595511 w 4431119"/>
              <a:gd name="connsiteY79" fmla="*/ 2781300 h 4241800"/>
              <a:gd name="connsiteX80" fmla="*/ 2519311 w 4431119"/>
              <a:gd name="connsiteY80" fmla="*/ 2844800 h 4241800"/>
              <a:gd name="connsiteX81" fmla="*/ 2455811 w 4431119"/>
              <a:gd name="connsiteY81" fmla="*/ 2857500 h 4241800"/>
              <a:gd name="connsiteX82" fmla="*/ 2366911 w 4431119"/>
              <a:gd name="connsiteY82" fmla="*/ 2921000 h 4241800"/>
              <a:gd name="connsiteX83" fmla="*/ 2328811 w 4431119"/>
              <a:gd name="connsiteY83" fmla="*/ 2933700 h 4241800"/>
              <a:gd name="connsiteX84" fmla="*/ 2265311 w 4431119"/>
              <a:gd name="connsiteY84" fmla="*/ 2959100 h 4241800"/>
              <a:gd name="connsiteX85" fmla="*/ 2227211 w 4431119"/>
              <a:gd name="connsiteY85" fmla="*/ 2984500 h 4241800"/>
              <a:gd name="connsiteX86" fmla="*/ 2087511 w 4431119"/>
              <a:gd name="connsiteY86" fmla="*/ 3009900 h 4241800"/>
              <a:gd name="connsiteX87" fmla="*/ 1985911 w 4431119"/>
              <a:gd name="connsiteY87" fmla="*/ 3048000 h 4241800"/>
              <a:gd name="connsiteX88" fmla="*/ 1858911 w 4431119"/>
              <a:gd name="connsiteY88" fmla="*/ 3086100 h 4241800"/>
              <a:gd name="connsiteX89" fmla="*/ 1820811 w 4431119"/>
              <a:gd name="connsiteY89" fmla="*/ 3098800 h 4241800"/>
              <a:gd name="connsiteX90" fmla="*/ 1731911 w 4431119"/>
              <a:gd name="connsiteY90" fmla="*/ 3111500 h 4241800"/>
              <a:gd name="connsiteX91" fmla="*/ 1465211 w 4431119"/>
              <a:gd name="connsiteY91" fmla="*/ 3136900 h 4241800"/>
              <a:gd name="connsiteX92" fmla="*/ 1249311 w 4431119"/>
              <a:gd name="connsiteY92" fmla="*/ 3162300 h 4241800"/>
              <a:gd name="connsiteX93" fmla="*/ 1147711 w 4431119"/>
              <a:gd name="connsiteY93" fmla="*/ 3175000 h 4241800"/>
              <a:gd name="connsiteX94" fmla="*/ 1008011 w 4431119"/>
              <a:gd name="connsiteY94" fmla="*/ 3187700 h 4241800"/>
              <a:gd name="connsiteX95" fmla="*/ 893711 w 4431119"/>
              <a:gd name="connsiteY95" fmla="*/ 3213100 h 4241800"/>
              <a:gd name="connsiteX96" fmla="*/ 665111 w 4431119"/>
              <a:gd name="connsiteY96" fmla="*/ 3251200 h 4241800"/>
              <a:gd name="connsiteX97" fmla="*/ 461911 w 4431119"/>
              <a:gd name="connsiteY97" fmla="*/ 3276600 h 4241800"/>
              <a:gd name="connsiteX98" fmla="*/ 30111 w 4431119"/>
              <a:gd name="connsiteY9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92411 w 4431119"/>
              <a:gd name="connsiteY62" fmla="*/ 1943100 h 4241800"/>
              <a:gd name="connsiteX63" fmla="*/ 3179711 w 4431119"/>
              <a:gd name="connsiteY63" fmla="*/ 2184400 h 4241800"/>
              <a:gd name="connsiteX64" fmla="*/ 3154311 w 4431119"/>
              <a:gd name="connsiteY64" fmla="*/ 2260600 h 4241800"/>
              <a:gd name="connsiteX65" fmla="*/ 3141611 w 4431119"/>
              <a:gd name="connsiteY65" fmla="*/ 2298700 h 4241800"/>
              <a:gd name="connsiteX66" fmla="*/ 3116211 w 4431119"/>
              <a:gd name="connsiteY66" fmla="*/ 2336800 h 4241800"/>
              <a:gd name="connsiteX67" fmla="*/ 3090811 w 4431119"/>
              <a:gd name="connsiteY67" fmla="*/ 2387600 h 4241800"/>
              <a:gd name="connsiteX68" fmla="*/ 3078111 w 4431119"/>
              <a:gd name="connsiteY68" fmla="*/ 2438400 h 4241800"/>
              <a:gd name="connsiteX69" fmla="*/ 3040011 w 4431119"/>
              <a:gd name="connsiteY69" fmla="*/ 2463800 h 4241800"/>
              <a:gd name="connsiteX70" fmla="*/ 3001911 w 4431119"/>
              <a:gd name="connsiteY70" fmla="*/ 2514600 h 4241800"/>
              <a:gd name="connsiteX71" fmla="*/ 2925711 w 4431119"/>
              <a:gd name="connsiteY71" fmla="*/ 2565400 h 4241800"/>
              <a:gd name="connsiteX72" fmla="*/ 2887611 w 4431119"/>
              <a:gd name="connsiteY72" fmla="*/ 2590800 h 4241800"/>
              <a:gd name="connsiteX73" fmla="*/ 2849511 w 4431119"/>
              <a:gd name="connsiteY73" fmla="*/ 2628900 h 4241800"/>
              <a:gd name="connsiteX74" fmla="*/ 2811411 w 4431119"/>
              <a:gd name="connsiteY74" fmla="*/ 2641600 h 4241800"/>
              <a:gd name="connsiteX75" fmla="*/ 2747911 w 4431119"/>
              <a:gd name="connsiteY75" fmla="*/ 2679700 h 4241800"/>
              <a:gd name="connsiteX76" fmla="*/ 2671711 w 4431119"/>
              <a:gd name="connsiteY76" fmla="*/ 2730500 h 4241800"/>
              <a:gd name="connsiteX77" fmla="*/ 2633611 w 4431119"/>
              <a:gd name="connsiteY77" fmla="*/ 2768600 h 4241800"/>
              <a:gd name="connsiteX78" fmla="*/ 2595511 w 4431119"/>
              <a:gd name="connsiteY78" fmla="*/ 2781300 h 4241800"/>
              <a:gd name="connsiteX79" fmla="*/ 2519311 w 4431119"/>
              <a:gd name="connsiteY79" fmla="*/ 2844800 h 4241800"/>
              <a:gd name="connsiteX80" fmla="*/ 2455811 w 4431119"/>
              <a:gd name="connsiteY80" fmla="*/ 2857500 h 4241800"/>
              <a:gd name="connsiteX81" fmla="*/ 2366911 w 4431119"/>
              <a:gd name="connsiteY81" fmla="*/ 2921000 h 4241800"/>
              <a:gd name="connsiteX82" fmla="*/ 2328811 w 4431119"/>
              <a:gd name="connsiteY82" fmla="*/ 2933700 h 4241800"/>
              <a:gd name="connsiteX83" fmla="*/ 2265311 w 4431119"/>
              <a:gd name="connsiteY83" fmla="*/ 2959100 h 4241800"/>
              <a:gd name="connsiteX84" fmla="*/ 2227211 w 4431119"/>
              <a:gd name="connsiteY84" fmla="*/ 2984500 h 4241800"/>
              <a:gd name="connsiteX85" fmla="*/ 2087511 w 4431119"/>
              <a:gd name="connsiteY85" fmla="*/ 3009900 h 4241800"/>
              <a:gd name="connsiteX86" fmla="*/ 1985911 w 4431119"/>
              <a:gd name="connsiteY86" fmla="*/ 3048000 h 4241800"/>
              <a:gd name="connsiteX87" fmla="*/ 1858911 w 4431119"/>
              <a:gd name="connsiteY87" fmla="*/ 3086100 h 4241800"/>
              <a:gd name="connsiteX88" fmla="*/ 1820811 w 4431119"/>
              <a:gd name="connsiteY88" fmla="*/ 3098800 h 4241800"/>
              <a:gd name="connsiteX89" fmla="*/ 1731911 w 4431119"/>
              <a:gd name="connsiteY89" fmla="*/ 3111500 h 4241800"/>
              <a:gd name="connsiteX90" fmla="*/ 1465211 w 4431119"/>
              <a:gd name="connsiteY90" fmla="*/ 3136900 h 4241800"/>
              <a:gd name="connsiteX91" fmla="*/ 1249311 w 4431119"/>
              <a:gd name="connsiteY91" fmla="*/ 3162300 h 4241800"/>
              <a:gd name="connsiteX92" fmla="*/ 1147711 w 4431119"/>
              <a:gd name="connsiteY92" fmla="*/ 3175000 h 4241800"/>
              <a:gd name="connsiteX93" fmla="*/ 1008011 w 4431119"/>
              <a:gd name="connsiteY93" fmla="*/ 3187700 h 4241800"/>
              <a:gd name="connsiteX94" fmla="*/ 893711 w 4431119"/>
              <a:gd name="connsiteY94" fmla="*/ 3213100 h 4241800"/>
              <a:gd name="connsiteX95" fmla="*/ 665111 w 4431119"/>
              <a:gd name="connsiteY95" fmla="*/ 3251200 h 4241800"/>
              <a:gd name="connsiteX96" fmla="*/ 461911 w 4431119"/>
              <a:gd name="connsiteY96" fmla="*/ 3276600 h 4241800"/>
              <a:gd name="connsiteX97" fmla="*/ 30111 w 4431119"/>
              <a:gd name="connsiteY9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79711 w 4431119"/>
              <a:gd name="connsiteY63" fmla="*/ 2184400 h 4241800"/>
              <a:gd name="connsiteX64" fmla="*/ 3154311 w 4431119"/>
              <a:gd name="connsiteY64" fmla="*/ 2260600 h 4241800"/>
              <a:gd name="connsiteX65" fmla="*/ 3141611 w 4431119"/>
              <a:gd name="connsiteY65" fmla="*/ 2298700 h 4241800"/>
              <a:gd name="connsiteX66" fmla="*/ 3116211 w 4431119"/>
              <a:gd name="connsiteY66" fmla="*/ 2336800 h 4241800"/>
              <a:gd name="connsiteX67" fmla="*/ 3090811 w 4431119"/>
              <a:gd name="connsiteY67" fmla="*/ 2387600 h 4241800"/>
              <a:gd name="connsiteX68" fmla="*/ 3078111 w 4431119"/>
              <a:gd name="connsiteY68" fmla="*/ 2438400 h 4241800"/>
              <a:gd name="connsiteX69" fmla="*/ 3040011 w 4431119"/>
              <a:gd name="connsiteY69" fmla="*/ 2463800 h 4241800"/>
              <a:gd name="connsiteX70" fmla="*/ 3001911 w 4431119"/>
              <a:gd name="connsiteY70" fmla="*/ 2514600 h 4241800"/>
              <a:gd name="connsiteX71" fmla="*/ 2925711 w 4431119"/>
              <a:gd name="connsiteY71" fmla="*/ 2565400 h 4241800"/>
              <a:gd name="connsiteX72" fmla="*/ 2887611 w 4431119"/>
              <a:gd name="connsiteY72" fmla="*/ 2590800 h 4241800"/>
              <a:gd name="connsiteX73" fmla="*/ 2849511 w 4431119"/>
              <a:gd name="connsiteY73" fmla="*/ 2628900 h 4241800"/>
              <a:gd name="connsiteX74" fmla="*/ 2811411 w 4431119"/>
              <a:gd name="connsiteY74" fmla="*/ 2641600 h 4241800"/>
              <a:gd name="connsiteX75" fmla="*/ 2747911 w 4431119"/>
              <a:gd name="connsiteY75" fmla="*/ 2679700 h 4241800"/>
              <a:gd name="connsiteX76" fmla="*/ 2671711 w 4431119"/>
              <a:gd name="connsiteY76" fmla="*/ 2730500 h 4241800"/>
              <a:gd name="connsiteX77" fmla="*/ 2633611 w 4431119"/>
              <a:gd name="connsiteY77" fmla="*/ 2768600 h 4241800"/>
              <a:gd name="connsiteX78" fmla="*/ 2595511 w 4431119"/>
              <a:gd name="connsiteY78" fmla="*/ 2781300 h 4241800"/>
              <a:gd name="connsiteX79" fmla="*/ 2519311 w 4431119"/>
              <a:gd name="connsiteY79" fmla="*/ 2844800 h 4241800"/>
              <a:gd name="connsiteX80" fmla="*/ 2455811 w 4431119"/>
              <a:gd name="connsiteY80" fmla="*/ 2857500 h 4241800"/>
              <a:gd name="connsiteX81" fmla="*/ 2366911 w 4431119"/>
              <a:gd name="connsiteY81" fmla="*/ 2921000 h 4241800"/>
              <a:gd name="connsiteX82" fmla="*/ 2328811 w 4431119"/>
              <a:gd name="connsiteY82" fmla="*/ 2933700 h 4241800"/>
              <a:gd name="connsiteX83" fmla="*/ 2265311 w 4431119"/>
              <a:gd name="connsiteY83" fmla="*/ 2959100 h 4241800"/>
              <a:gd name="connsiteX84" fmla="*/ 2227211 w 4431119"/>
              <a:gd name="connsiteY84" fmla="*/ 2984500 h 4241800"/>
              <a:gd name="connsiteX85" fmla="*/ 2087511 w 4431119"/>
              <a:gd name="connsiteY85" fmla="*/ 3009900 h 4241800"/>
              <a:gd name="connsiteX86" fmla="*/ 1985911 w 4431119"/>
              <a:gd name="connsiteY86" fmla="*/ 3048000 h 4241800"/>
              <a:gd name="connsiteX87" fmla="*/ 1858911 w 4431119"/>
              <a:gd name="connsiteY87" fmla="*/ 3086100 h 4241800"/>
              <a:gd name="connsiteX88" fmla="*/ 1820811 w 4431119"/>
              <a:gd name="connsiteY88" fmla="*/ 3098800 h 4241800"/>
              <a:gd name="connsiteX89" fmla="*/ 1731911 w 4431119"/>
              <a:gd name="connsiteY89" fmla="*/ 3111500 h 4241800"/>
              <a:gd name="connsiteX90" fmla="*/ 1465211 w 4431119"/>
              <a:gd name="connsiteY90" fmla="*/ 3136900 h 4241800"/>
              <a:gd name="connsiteX91" fmla="*/ 1249311 w 4431119"/>
              <a:gd name="connsiteY91" fmla="*/ 3162300 h 4241800"/>
              <a:gd name="connsiteX92" fmla="*/ 1147711 w 4431119"/>
              <a:gd name="connsiteY92" fmla="*/ 3175000 h 4241800"/>
              <a:gd name="connsiteX93" fmla="*/ 1008011 w 4431119"/>
              <a:gd name="connsiteY93" fmla="*/ 3187700 h 4241800"/>
              <a:gd name="connsiteX94" fmla="*/ 893711 w 4431119"/>
              <a:gd name="connsiteY94" fmla="*/ 3213100 h 4241800"/>
              <a:gd name="connsiteX95" fmla="*/ 665111 w 4431119"/>
              <a:gd name="connsiteY95" fmla="*/ 3251200 h 4241800"/>
              <a:gd name="connsiteX96" fmla="*/ 461911 w 4431119"/>
              <a:gd name="connsiteY96" fmla="*/ 3276600 h 4241800"/>
              <a:gd name="connsiteX97" fmla="*/ 30111 w 4431119"/>
              <a:gd name="connsiteY9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54311 w 4431119"/>
              <a:gd name="connsiteY63" fmla="*/ 2260600 h 4241800"/>
              <a:gd name="connsiteX64" fmla="*/ 3141611 w 4431119"/>
              <a:gd name="connsiteY64" fmla="*/ 2298700 h 4241800"/>
              <a:gd name="connsiteX65" fmla="*/ 3116211 w 4431119"/>
              <a:gd name="connsiteY65" fmla="*/ 2336800 h 4241800"/>
              <a:gd name="connsiteX66" fmla="*/ 3090811 w 4431119"/>
              <a:gd name="connsiteY66" fmla="*/ 2387600 h 4241800"/>
              <a:gd name="connsiteX67" fmla="*/ 3078111 w 4431119"/>
              <a:gd name="connsiteY67" fmla="*/ 2438400 h 4241800"/>
              <a:gd name="connsiteX68" fmla="*/ 3040011 w 4431119"/>
              <a:gd name="connsiteY68" fmla="*/ 2463800 h 4241800"/>
              <a:gd name="connsiteX69" fmla="*/ 3001911 w 4431119"/>
              <a:gd name="connsiteY69" fmla="*/ 2514600 h 4241800"/>
              <a:gd name="connsiteX70" fmla="*/ 2925711 w 4431119"/>
              <a:gd name="connsiteY70" fmla="*/ 2565400 h 4241800"/>
              <a:gd name="connsiteX71" fmla="*/ 2887611 w 4431119"/>
              <a:gd name="connsiteY71" fmla="*/ 2590800 h 4241800"/>
              <a:gd name="connsiteX72" fmla="*/ 2849511 w 4431119"/>
              <a:gd name="connsiteY72" fmla="*/ 2628900 h 4241800"/>
              <a:gd name="connsiteX73" fmla="*/ 2811411 w 4431119"/>
              <a:gd name="connsiteY73" fmla="*/ 2641600 h 4241800"/>
              <a:gd name="connsiteX74" fmla="*/ 2747911 w 4431119"/>
              <a:gd name="connsiteY74" fmla="*/ 2679700 h 4241800"/>
              <a:gd name="connsiteX75" fmla="*/ 2671711 w 4431119"/>
              <a:gd name="connsiteY75" fmla="*/ 2730500 h 4241800"/>
              <a:gd name="connsiteX76" fmla="*/ 2633611 w 4431119"/>
              <a:gd name="connsiteY76" fmla="*/ 2768600 h 4241800"/>
              <a:gd name="connsiteX77" fmla="*/ 2595511 w 4431119"/>
              <a:gd name="connsiteY77" fmla="*/ 2781300 h 4241800"/>
              <a:gd name="connsiteX78" fmla="*/ 2519311 w 4431119"/>
              <a:gd name="connsiteY78" fmla="*/ 2844800 h 4241800"/>
              <a:gd name="connsiteX79" fmla="*/ 2455811 w 4431119"/>
              <a:gd name="connsiteY79" fmla="*/ 2857500 h 4241800"/>
              <a:gd name="connsiteX80" fmla="*/ 2366911 w 4431119"/>
              <a:gd name="connsiteY80" fmla="*/ 2921000 h 4241800"/>
              <a:gd name="connsiteX81" fmla="*/ 2328811 w 4431119"/>
              <a:gd name="connsiteY81" fmla="*/ 2933700 h 4241800"/>
              <a:gd name="connsiteX82" fmla="*/ 2265311 w 4431119"/>
              <a:gd name="connsiteY82" fmla="*/ 2959100 h 4241800"/>
              <a:gd name="connsiteX83" fmla="*/ 2227211 w 4431119"/>
              <a:gd name="connsiteY83" fmla="*/ 2984500 h 4241800"/>
              <a:gd name="connsiteX84" fmla="*/ 2087511 w 4431119"/>
              <a:gd name="connsiteY84" fmla="*/ 3009900 h 4241800"/>
              <a:gd name="connsiteX85" fmla="*/ 1985911 w 4431119"/>
              <a:gd name="connsiteY85" fmla="*/ 3048000 h 4241800"/>
              <a:gd name="connsiteX86" fmla="*/ 1858911 w 4431119"/>
              <a:gd name="connsiteY86" fmla="*/ 3086100 h 4241800"/>
              <a:gd name="connsiteX87" fmla="*/ 1820811 w 4431119"/>
              <a:gd name="connsiteY87" fmla="*/ 3098800 h 4241800"/>
              <a:gd name="connsiteX88" fmla="*/ 1731911 w 4431119"/>
              <a:gd name="connsiteY88" fmla="*/ 3111500 h 4241800"/>
              <a:gd name="connsiteX89" fmla="*/ 1465211 w 4431119"/>
              <a:gd name="connsiteY89" fmla="*/ 3136900 h 4241800"/>
              <a:gd name="connsiteX90" fmla="*/ 1249311 w 4431119"/>
              <a:gd name="connsiteY90" fmla="*/ 3162300 h 4241800"/>
              <a:gd name="connsiteX91" fmla="*/ 1147711 w 4431119"/>
              <a:gd name="connsiteY91" fmla="*/ 3175000 h 4241800"/>
              <a:gd name="connsiteX92" fmla="*/ 1008011 w 4431119"/>
              <a:gd name="connsiteY92" fmla="*/ 3187700 h 4241800"/>
              <a:gd name="connsiteX93" fmla="*/ 893711 w 4431119"/>
              <a:gd name="connsiteY93" fmla="*/ 3213100 h 4241800"/>
              <a:gd name="connsiteX94" fmla="*/ 665111 w 4431119"/>
              <a:gd name="connsiteY94" fmla="*/ 3251200 h 4241800"/>
              <a:gd name="connsiteX95" fmla="*/ 461911 w 4431119"/>
              <a:gd name="connsiteY95" fmla="*/ 3276600 h 4241800"/>
              <a:gd name="connsiteX96" fmla="*/ 30111 w 4431119"/>
              <a:gd name="connsiteY9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141611 w 4431119"/>
              <a:gd name="connsiteY64" fmla="*/ 2298700 h 4241800"/>
              <a:gd name="connsiteX65" fmla="*/ 3116211 w 4431119"/>
              <a:gd name="connsiteY65" fmla="*/ 2336800 h 4241800"/>
              <a:gd name="connsiteX66" fmla="*/ 3090811 w 4431119"/>
              <a:gd name="connsiteY66" fmla="*/ 2387600 h 4241800"/>
              <a:gd name="connsiteX67" fmla="*/ 3078111 w 4431119"/>
              <a:gd name="connsiteY67" fmla="*/ 2438400 h 4241800"/>
              <a:gd name="connsiteX68" fmla="*/ 3040011 w 4431119"/>
              <a:gd name="connsiteY68" fmla="*/ 2463800 h 4241800"/>
              <a:gd name="connsiteX69" fmla="*/ 3001911 w 4431119"/>
              <a:gd name="connsiteY69" fmla="*/ 2514600 h 4241800"/>
              <a:gd name="connsiteX70" fmla="*/ 2925711 w 4431119"/>
              <a:gd name="connsiteY70" fmla="*/ 2565400 h 4241800"/>
              <a:gd name="connsiteX71" fmla="*/ 2887611 w 4431119"/>
              <a:gd name="connsiteY71" fmla="*/ 2590800 h 4241800"/>
              <a:gd name="connsiteX72" fmla="*/ 2849511 w 4431119"/>
              <a:gd name="connsiteY72" fmla="*/ 2628900 h 4241800"/>
              <a:gd name="connsiteX73" fmla="*/ 2811411 w 4431119"/>
              <a:gd name="connsiteY73" fmla="*/ 2641600 h 4241800"/>
              <a:gd name="connsiteX74" fmla="*/ 2747911 w 4431119"/>
              <a:gd name="connsiteY74" fmla="*/ 2679700 h 4241800"/>
              <a:gd name="connsiteX75" fmla="*/ 2671711 w 4431119"/>
              <a:gd name="connsiteY75" fmla="*/ 2730500 h 4241800"/>
              <a:gd name="connsiteX76" fmla="*/ 2633611 w 4431119"/>
              <a:gd name="connsiteY76" fmla="*/ 2768600 h 4241800"/>
              <a:gd name="connsiteX77" fmla="*/ 2595511 w 4431119"/>
              <a:gd name="connsiteY77" fmla="*/ 2781300 h 4241800"/>
              <a:gd name="connsiteX78" fmla="*/ 2519311 w 4431119"/>
              <a:gd name="connsiteY78" fmla="*/ 2844800 h 4241800"/>
              <a:gd name="connsiteX79" fmla="*/ 2455811 w 4431119"/>
              <a:gd name="connsiteY79" fmla="*/ 2857500 h 4241800"/>
              <a:gd name="connsiteX80" fmla="*/ 2366911 w 4431119"/>
              <a:gd name="connsiteY80" fmla="*/ 2921000 h 4241800"/>
              <a:gd name="connsiteX81" fmla="*/ 2328811 w 4431119"/>
              <a:gd name="connsiteY81" fmla="*/ 2933700 h 4241800"/>
              <a:gd name="connsiteX82" fmla="*/ 2265311 w 4431119"/>
              <a:gd name="connsiteY82" fmla="*/ 2959100 h 4241800"/>
              <a:gd name="connsiteX83" fmla="*/ 2227211 w 4431119"/>
              <a:gd name="connsiteY83" fmla="*/ 2984500 h 4241800"/>
              <a:gd name="connsiteX84" fmla="*/ 2087511 w 4431119"/>
              <a:gd name="connsiteY84" fmla="*/ 3009900 h 4241800"/>
              <a:gd name="connsiteX85" fmla="*/ 1985911 w 4431119"/>
              <a:gd name="connsiteY85" fmla="*/ 3048000 h 4241800"/>
              <a:gd name="connsiteX86" fmla="*/ 1858911 w 4431119"/>
              <a:gd name="connsiteY86" fmla="*/ 3086100 h 4241800"/>
              <a:gd name="connsiteX87" fmla="*/ 1820811 w 4431119"/>
              <a:gd name="connsiteY87" fmla="*/ 3098800 h 4241800"/>
              <a:gd name="connsiteX88" fmla="*/ 1731911 w 4431119"/>
              <a:gd name="connsiteY88" fmla="*/ 3111500 h 4241800"/>
              <a:gd name="connsiteX89" fmla="*/ 1465211 w 4431119"/>
              <a:gd name="connsiteY89" fmla="*/ 3136900 h 4241800"/>
              <a:gd name="connsiteX90" fmla="*/ 1249311 w 4431119"/>
              <a:gd name="connsiteY90" fmla="*/ 3162300 h 4241800"/>
              <a:gd name="connsiteX91" fmla="*/ 1147711 w 4431119"/>
              <a:gd name="connsiteY91" fmla="*/ 3175000 h 4241800"/>
              <a:gd name="connsiteX92" fmla="*/ 1008011 w 4431119"/>
              <a:gd name="connsiteY92" fmla="*/ 3187700 h 4241800"/>
              <a:gd name="connsiteX93" fmla="*/ 893711 w 4431119"/>
              <a:gd name="connsiteY93" fmla="*/ 3213100 h 4241800"/>
              <a:gd name="connsiteX94" fmla="*/ 665111 w 4431119"/>
              <a:gd name="connsiteY94" fmla="*/ 3251200 h 4241800"/>
              <a:gd name="connsiteX95" fmla="*/ 461911 w 4431119"/>
              <a:gd name="connsiteY95" fmla="*/ 3276600 h 4241800"/>
              <a:gd name="connsiteX96" fmla="*/ 30111 w 4431119"/>
              <a:gd name="connsiteY9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141611 w 4431119"/>
              <a:gd name="connsiteY64" fmla="*/ 2298700 h 4241800"/>
              <a:gd name="connsiteX65" fmla="*/ 3116211 w 4431119"/>
              <a:gd name="connsiteY65" fmla="*/ 2336800 h 4241800"/>
              <a:gd name="connsiteX66" fmla="*/ 3090811 w 4431119"/>
              <a:gd name="connsiteY66" fmla="*/ 2387600 h 4241800"/>
              <a:gd name="connsiteX67" fmla="*/ 3078111 w 4431119"/>
              <a:gd name="connsiteY67" fmla="*/ 2438400 h 4241800"/>
              <a:gd name="connsiteX68" fmla="*/ 3040011 w 4431119"/>
              <a:gd name="connsiteY68" fmla="*/ 2463800 h 4241800"/>
              <a:gd name="connsiteX69" fmla="*/ 3001911 w 4431119"/>
              <a:gd name="connsiteY69" fmla="*/ 2514600 h 4241800"/>
              <a:gd name="connsiteX70" fmla="*/ 2925711 w 4431119"/>
              <a:gd name="connsiteY70" fmla="*/ 2565400 h 4241800"/>
              <a:gd name="connsiteX71" fmla="*/ 2887611 w 4431119"/>
              <a:gd name="connsiteY71" fmla="*/ 2590800 h 4241800"/>
              <a:gd name="connsiteX72" fmla="*/ 2849511 w 4431119"/>
              <a:gd name="connsiteY72" fmla="*/ 2628900 h 4241800"/>
              <a:gd name="connsiteX73" fmla="*/ 2811411 w 4431119"/>
              <a:gd name="connsiteY73" fmla="*/ 2641600 h 4241800"/>
              <a:gd name="connsiteX74" fmla="*/ 2747911 w 4431119"/>
              <a:gd name="connsiteY74" fmla="*/ 2679700 h 4241800"/>
              <a:gd name="connsiteX75" fmla="*/ 2671711 w 4431119"/>
              <a:gd name="connsiteY75" fmla="*/ 2730500 h 4241800"/>
              <a:gd name="connsiteX76" fmla="*/ 2633611 w 4431119"/>
              <a:gd name="connsiteY76" fmla="*/ 2768600 h 4241800"/>
              <a:gd name="connsiteX77" fmla="*/ 2595511 w 4431119"/>
              <a:gd name="connsiteY77" fmla="*/ 2781300 h 4241800"/>
              <a:gd name="connsiteX78" fmla="*/ 2519311 w 4431119"/>
              <a:gd name="connsiteY78" fmla="*/ 2844800 h 4241800"/>
              <a:gd name="connsiteX79" fmla="*/ 2455811 w 4431119"/>
              <a:gd name="connsiteY79" fmla="*/ 2857500 h 4241800"/>
              <a:gd name="connsiteX80" fmla="*/ 2366911 w 4431119"/>
              <a:gd name="connsiteY80" fmla="*/ 2921000 h 4241800"/>
              <a:gd name="connsiteX81" fmla="*/ 2328811 w 4431119"/>
              <a:gd name="connsiteY81" fmla="*/ 2933700 h 4241800"/>
              <a:gd name="connsiteX82" fmla="*/ 2265311 w 4431119"/>
              <a:gd name="connsiteY82" fmla="*/ 2959100 h 4241800"/>
              <a:gd name="connsiteX83" fmla="*/ 2227211 w 4431119"/>
              <a:gd name="connsiteY83" fmla="*/ 2984500 h 4241800"/>
              <a:gd name="connsiteX84" fmla="*/ 2087511 w 4431119"/>
              <a:gd name="connsiteY84" fmla="*/ 3009900 h 4241800"/>
              <a:gd name="connsiteX85" fmla="*/ 1985911 w 4431119"/>
              <a:gd name="connsiteY85" fmla="*/ 3048000 h 4241800"/>
              <a:gd name="connsiteX86" fmla="*/ 1858911 w 4431119"/>
              <a:gd name="connsiteY86" fmla="*/ 3086100 h 4241800"/>
              <a:gd name="connsiteX87" fmla="*/ 1820811 w 4431119"/>
              <a:gd name="connsiteY87" fmla="*/ 3098800 h 4241800"/>
              <a:gd name="connsiteX88" fmla="*/ 1731911 w 4431119"/>
              <a:gd name="connsiteY88" fmla="*/ 3111500 h 4241800"/>
              <a:gd name="connsiteX89" fmla="*/ 1465211 w 4431119"/>
              <a:gd name="connsiteY89" fmla="*/ 3136900 h 4241800"/>
              <a:gd name="connsiteX90" fmla="*/ 1249311 w 4431119"/>
              <a:gd name="connsiteY90" fmla="*/ 3162300 h 4241800"/>
              <a:gd name="connsiteX91" fmla="*/ 1147711 w 4431119"/>
              <a:gd name="connsiteY91" fmla="*/ 3175000 h 4241800"/>
              <a:gd name="connsiteX92" fmla="*/ 1008011 w 4431119"/>
              <a:gd name="connsiteY92" fmla="*/ 3187700 h 4241800"/>
              <a:gd name="connsiteX93" fmla="*/ 893711 w 4431119"/>
              <a:gd name="connsiteY93" fmla="*/ 3213100 h 4241800"/>
              <a:gd name="connsiteX94" fmla="*/ 665111 w 4431119"/>
              <a:gd name="connsiteY94" fmla="*/ 3251200 h 4241800"/>
              <a:gd name="connsiteX95" fmla="*/ 461911 w 4431119"/>
              <a:gd name="connsiteY95" fmla="*/ 3276600 h 4241800"/>
              <a:gd name="connsiteX96" fmla="*/ 30111 w 4431119"/>
              <a:gd name="connsiteY9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116211 w 4431119"/>
              <a:gd name="connsiteY64" fmla="*/ 2336800 h 4241800"/>
              <a:gd name="connsiteX65" fmla="*/ 3090811 w 4431119"/>
              <a:gd name="connsiteY65" fmla="*/ 2387600 h 4241800"/>
              <a:gd name="connsiteX66" fmla="*/ 3078111 w 4431119"/>
              <a:gd name="connsiteY66" fmla="*/ 2438400 h 4241800"/>
              <a:gd name="connsiteX67" fmla="*/ 3040011 w 4431119"/>
              <a:gd name="connsiteY67" fmla="*/ 2463800 h 4241800"/>
              <a:gd name="connsiteX68" fmla="*/ 3001911 w 4431119"/>
              <a:gd name="connsiteY68" fmla="*/ 2514600 h 4241800"/>
              <a:gd name="connsiteX69" fmla="*/ 2925711 w 4431119"/>
              <a:gd name="connsiteY69" fmla="*/ 2565400 h 4241800"/>
              <a:gd name="connsiteX70" fmla="*/ 2887611 w 4431119"/>
              <a:gd name="connsiteY70" fmla="*/ 2590800 h 4241800"/>
              <a:gd name="connsiteX71" fmla="*/ 2849511 w 4431119"/>
              <a:gd name="connsiteY71" fmla="*/ 2628900 h 4241800"/>
              <a:gd name="connsiteX72" fmla="*/ 2811411 w 4431119"/>
              <a:gd name="connsiteY72" fmla="*/ 2641600 h 4241800"/>
              <a:gd name="connsiteX73" fmla="*/ 2747911 w 4431119"/>
              <a:gd name="connsiteY73" fmla="*/ 2679700 h 4241800"/>
              <a:gd name="connsiteX74" fmla="*/ 2671711 w 4431119"/>
              <a:gd name="connsiteY74" fmla="*/ 2730500 h 4241800"/>
              <a:gd name="connsiteX75" fmla="*/ 2633611 w 4431119"/>
              <a:gd name="connsiteY75" fmla="*/ 2768600 h 4241800"/>
              <a:gd name="connsiteX76" fmla="*/ 2595511 w 4431119"/>
              <a:gd name="connsiteY76" fmla="*/ 2781300 h 4241800"/>
              <a:gd name="connsiteX77" fmla="*/ 2519311 w 4431119"/>
              <a:gd name="connsiteY77" fmla="*/ 2844800 h 4241800"/>
              <a:gd name="connsiteX78" fmla="*/ 2455811 w 4431119"/>
              <a:gd name="connsiteY78" fmla="*/ 2857500 h 4241800"/>
              <a:gd name="connsiteX79" fmla="*/ 2366911 w 4431119"/>
              <a:gd name="connsiteY79" fmla="*/ 2921000 h 4241800"/>
              <a:gd name="connsiteX80" fmla="*/ 2328811 w 4431119"/>
              <a:gd name="connsiteY80" fmla="*/ 2933700 h 4241800"/>
              <a:gd name="connsiteX81" fmla="*/ 2265311 w 4431119"/>
              <a:gd name="connsiteY81" fmla="*/ 2959100 h 4241800"/>
              <a:gd name="connsiteX82" fmla="*/ 2227211 w 4431119"/>
              <a:gd name="connsiteY82" fmla="*/ 2984500 h 4241800"/>
              <a:gd name="connsiteX83" fmla="*/ 2087511 w 4431119"/>
              <a:gd name="connsiteY83" fmla="*/ 3009900 h 4241800"/>
              <a:gd name="connsiteX84" fmla="*/ 1985911 w 4431119"/>
              <a:gd name="connsiteY84" fmla="*/ 3048000 h 4241800"/>
              <a:gd name="connsiteX85" fmla="*/ 1858911 w 4431119"/>
              <a:gd name="connsiteY85" fmla="*/ 3086100 h 4241800"/>
              <a:gd name="connsiteX86" fmla="*/ 1820811 w 4431119"/>
              <a:gd name="connsiteY86" fmla="*/ 3098800 h 4241800"/>
              <a:gd name="connsiteX87" fmla="*/ 1731911 w 4431119"/>
              <a:gd name="connsiteY87" fmla="*/ 3111500 h 4241800"/>
              <a:gd name="connsiteX88" fmla="*/ 1465211 w 4431119"/>
              <a:gd name="connsiteY88" fmla="*/ 3136900 h 4241800"/>
              <a:gd name="connsiteX89" fmla="*/ 1249311 w 4431119"/>
              <a:gd name="connsiteY89" fmla="*/ 3162300 h 4241800"/>
              <a:gd name="connsiteX90" fmla="*/ 1147711 w 4431119"/>
              <a:gd name="connsiteY90" fmla="*/ 3175000 h 4241800"/>
              <a:gd name="connsiteX91" fmla="*/ 1008011 w 4431119"/>
              <a:gd name="connsiteY91" fmla="*/ 3187700 h 4241800"/>
              <a:gd name="connsiteX92" fmla="*/ 893711 w 4431119"/>
              <a:gd name="connsiteY92" fmla="*/ 3213100 h 4241800"/>
              <a:gd name="connsiteX93" fmla="*/ 665111 w 4431119"/>
              <a:gd name="connsiteY93" fmla="*/ 3251200 h 4241800"/>
              <a:gd name="connsiteX94" fmla="*/ 461911 w 4431119"/>
              <a:gd name="connsiteY94" fmla="*/ 3276600 h 4241800"/>
              <a:gd name="connsiteX95" fmla="*/ 30111 w 4431119"/>
              <a:gd name="connsiteY9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090811 w 4431119"/>
              <a:gd name="connsiteY64" fmla="*/ 2387600 h 4241800"/>
              <a:gd name="connsiteX65" fmla="*/ 3078111 w 4431119"/>
              <a:gd name="connsiteY65" fmla="*/ 2438400 h 4241800"/>
              <a:gd name="connsiteX66" fmla="*/ 3040011 w 4431119"/>
              <a:gd name="connsiteY66" fmla="*/ 2463800 h 4241800"/>
              <a:gd name="connsiteX67" fmla="*/ 3001911 w 4431119"/>
              <a:gd name="connsiteY67" fmla="*/ 2514600 h 4241800"/>
              <a:gd name="connsiteX68" fmla="*/ 2925711 w 4431119"/>
              <a:gd name="connsiteY68" fmla="*/ 2565400 h 4241800"/>
              <a:gd name="connsiteX69" fmla="*/ 2887611 w 4431119"/>
              <a:gd name="connsiteY69" fmla="*/ 2590800 h 4241800"/>
              <a:gd name="connsiteX70" fmla="*/ 2849511 w 4431119"/>
              <a:gd name="connsiteY70" fmla="*/ 2628900 h 4241800"/>
              <a:gd name="connsiteX71" fmla="*/ 2811411 w 4431119"/>
              <a:gd name="connsiteY71" fmla="*/ 2641600 h 4241800"/>
              <a:gd name="connsiteX72" fmla="*/ 2747911 w 4431119"/>
              <a:gd name="connsiteY72" fmla="*/ 2679700 h 4241800"/>
              <a:gd name="connsiteX73" fmla="*/ 2671711 w 4431119"/>
              <a:gd name="connsiteY73" fmla="*/ 2730500 h 4241800"/>
              <a:gd name="connsiteX74" fmla="*/ 2633611 w 4431119"/>
              <a:gd name="connsiteY74" fmla="*/ 2768600 h 4241800"/>
              <a:gd name="connsiteX75" fmla="*/ 2595511 w 4431119"/>
              <a:gd name="connsiteY75" fmla="*/ 2781300 h 4241800"/>
              <a:gd name="connsiteX76" fmla="*/ 2519311 w 4431119"/>
              <a:gd name="connsiteY76" fmla="*/ 2844800 h 4241800"/>
              <a:gd name="connsiteX77" fmla="*/ 2455811 w 4431119"/>
              <a:gd name="connsiteY77" fmla="*/ 2857500 h 4241800"/>
              <a:gd name="connsiteX78" fmla="*/ 2366911 w 4431119"/>
              <a:gd name="connsiteY78" fmla="*/ 2921000 h 4241800"/>
              <a:gd name="connsiteX79" fmla="*/ 2328811 w 4431119"/>
              <a:gd name="connsiteY79" fmla="*/ 2933700 h 4241800"/>
              <a:gd name="connsiteX80" fmla="*/ 2265311 w 4431119"/>
              <a:gd name="connsiteY80" fmla="*/ 2959100 h 4241800"/>
              <a:gd name="connsiteX81" fmla="*/ 2227211 w 4431119"/>
              <a:gd name="connsiteY81" fmla="*/ 2984500 h 4241800"/>
              <a:gd name="connsiteX82" fmla="*/ 2087511 w 4431119"/>
              <a:gd name="connsiteY82" fmla="*/ 3009900 h 4241800"/>
              <a:gd name="connsiteX83" fmla="*/ 1985911 w 4431119"/>
              <a:gd name="connsiteY83" fmla="*/ 3048000 h 4241800"/>
              <a:gd name="connsiteX84" fmla="*/ 1858911 w 4431119"/>
              <a:gd name="connsiteY84" fmla="*/ 3086100 h 4241800"/>
              <a:gd name="connsiteX85" fmla="*/ 1820811 w 4431119"/>
              <a:gd name="connsiteY85" fmla="*/ 3098800 h 4241800"/>
              <a:gd name="connsiteX86" fmla="*/ 1731911 w 4431119"/>
              <a:gd name="connsiteY86" fmla="*/ 3111500 h 4241800"/>
              <a:gd name="connsiteX87" fmla="*/ 1465211 w 4431119"/>
              <a:gd name="connsiteY87" fmla="*/ 3136900 h 4241800"/>
              <a:gd name="connsiteX88" fmla="*/ 1249311 w 4431119"/>
              <a:gd name="connsiteY88" fmla="*/ 3162300 h 4241800"/>
              <a:gd name="connsiteX89" fmla="*/ 1147711 w 4431119"/>
              <a:gd name="connsiteY89" fmla="*/ 3175000 h 4241800"/>
              <a:gd name="connsiteX90" fmla="*/ 1008011 w 4431119"/>
              <a:gd name="connsiteY90" fmla="*/ 3187700 h 4241800"/>
              <a:gd name="connsiteX91" fmla="*/ 893711 w 4431119"/>
              <a:gd name="connsiteY91" fmla="*/ 3213100 h 4241800"/>
              <a:gd name="connsiteX92" fmla="*/ 665111 w 4431119"/>
              <a:gd name="connsiteY92" fmla="*/ 3251200 h 4241800"/>
              <a:gd name="connsiteX93" fmla="*/ 461911 w 4431119"/>
              <a:gd name="connsiteY93" fmla="*/ 3276600 h 4241800"/>
              <a:gd name="connsiteX94" fmla="*/ 30111 w 4431119"/>
              <a:gd name="connsiteY9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078111 w 4431119"/>
              <a:gd name="connsiteY64" fmla="*/ 2438400 h 4241800"/>
              <a:gd name="connsiteX65" fmla="*/ 3040011 w 4431119"/>
              <a:gd name="connsiteY65" fmla="*/ 2463800 h 4241800"/>
              <a:gd name="connsiteX66" fmla="*/ 3001911 w 4431119"/>
              <a:gd name="connsiteY66" fmla="*/ 2514600 h 4241800"/>
              <a:gd name="connsiteX67" fmla="*/ 2925711 w 4431119"/>
              <a:gd name="connsiteY67" fmla="*/ 2565400 h 4241800"/>
              <a:gd name="connsiteX68" fmla="*/ 2887611 w 4431119"/>
              <a:gd name="connsiteY68" fmla="*/ 2590800 h 4241800"/>
              <a:gd name="connsiteX69" fmla="*/ 2849511 w 4431119"/>
              <a:gd name="connsiteY69" fmla="*/ 2628900 h 4241800"/>
              <a:gd name="connsiteX70" fmla="*/ 2811411 w 4431119"/>
              <a:gd name="connsiteY70" fmla="*/ 2641600 h 4241800"/>
              <a:gd name="connsiteX71" fmla="*/ 2747911 w 4431119"/>
              <a:gd name="connsiteY71" fmla="*/ 2679700 h 4241800"/>
              <a:gd name="connsiteX72" fmla="*/ 2671711 w 4431119"/>
              <a:gd name="connsiteY72" fmla="*/ 2730500 h 4241800"/>
              <a:gd name="connsiteX73" fmla="*/ 2633611 w 4431119"/>
              <a:gd name="connsiteY73" fmla="*/ 2768600 h 4241800"/>
              <a:gd name="connsiteX74" fmla="*/ 2595511 w 4431119"/>
              <a:gd name="connsiteY74" fmla="*/ 2781300 h 4241800"/>
              <a:gd name="connsiteX75" fmla="*/ 2519311 w 4431119"/>
              <a:gd name="connsiteY75" fmla="*/ 2844800 h 4241800"/>
              <a:gd name="connsiteX76" fmla="*/ 2455811 w 4431119"/>
              <a:gd name="connsiteY76" fmla="*/ 2857500 h 4241800"/>
              <a:gd name="connsiteX77" fmla="*/ 2366911 w 4431119"/>
              <a:gd name="connsiteY77" fmla="*/ 2921000 h 4241800"/>
              <a:gd name="connsiteX78" fmla="*/ 2328811 w 4431119"/>
              <a:gd name="connsiteY78" fmla="*/ 2933700 h 4241800"/>
              <a:gd name="connsiteX79" fmla="*/ 2265311 w 4431119"/>
              <a:gd name="connsiteY79" fmla="*/ 2959100 h 4241800"/>
              <a:gd name="connsiteX80" fmla="*/ 2227211 w 4431119"/>
              <a:gd name="connsiteY80" fmla="*/ 2984500 h 4241800"/>
              <a:gd name="connsiteX81" fmla="*/ 2087511 w 4431119"/>
              <a:gd name="connsiteY81" fmla="*/ 3009900 h 4241800"/>
              <a:gd name="connsiteX82" fmla="*/ 1985911 w 4431119"/>
              <a:gd name="connsiteY82" fmla="*/ 3048000 h 4241800"/>
              <a:gd name="connsiteX83" fmla="*/ 1858911 w 4431119"/>
              <a:gd name="connsiteY83" fmla="*/ 3086100 h 4241800"/>
              <a:gd name="connsiteX84" fmla="*/ 1820811 w 4431119"/>
              <a:gd name="connsiteY84" fmla="*/ 3098800 h 4241800"/>
              <a:gd name="connsiteX85" fmla="*/ 1731911 w 4431119"/>
              <a:gd name="connsiteY85" fmla="*/ 3111500 h 4241800"/>
              <a:gd name="connsiteX86" fmla="*/ 1465211 w 4431119"/>
              <a:gd name="connsiteY86" fmla="*/ 3136900 h 4241800"/>
              <a:gd name="connsiteX87" fmla="*/ 1249311 w 4431119"/>
              <a:gd name="connsiteY87" fmla="*/ 3162300 h 4241800"/>
              <a:gd name="connsiteX88" fmla="*/ 1147711 w 4431119"/>
              <a:gd name="connsiteY88" fmla="*/ 3175000 h 4241800"/>
              <a:gd name="connsiteX89" fmla="*/ 1008011 w 4431119"/>
              <a:gd name="connsiteY89" fmla="*/ 3187700 h 4241800"/>
              <a:gd name="connsiteX90" fmla="*/ 893711 w 4431119"/>
              <a:gd name="connsiteY90" fmla="*/ 3213100 h 4241800"/>
              <a:gd name="connsiteX91" fmla="*/ 665111 w 4431119"/>
              <a:gd name="connsiteY91" fmla="*/ 3251200 h 4241800"/>
              <a:gd name="connsiteX92" fmla="*/ 461911 w 4431119"/>
              <a:gd name="connsiteY92" fmla="*/ 3276600 h 4241800"/>
              <a:gd name="connsiteX93" fmla="*/ 30111 w 4431119"/>
              <a:gd name="connsiteY9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040011 w 4431119"/>
              <a:gd name="connsiteY64" fmla="*/ 2463800 h 4241800"/>
              <a:gd name="connsiteX65" fmla="*/ 3001911 w 4431119"/>
              <a:gd name="connsiteY65" fmla="*/ 2514600 h 4241800"/>
              <a:gd name="connsiteX66" fmla="*/ 2925711 w 4431119"/>
              <a:gd name="connsiteY66" fmla="*/ 2565400 h 4241800"/>
              <a:gd name="connsiteX67" fmla="*/ 2887611 w 4431119"/>
              <a:gd name="connsiteY67" fmla="*/ 2590800 h 4241800"/>
              <a:gd name="connsiteX68" fmla="*/ 2849511 w 4431119"/>
              <a:gd name="connsiteY68" fmla="*/ 2628900 h 4241800"/>
              <a:gd name="connsiteX69" fmla="*/ 2811411 w 4431119"/>
              <a:gd name="connsiteY69" fmla="*/ 2641600 h 4241800"/>
              <a:gd name="connsiteX70" fmla="*/ 2747911 w 4431119"/>
              <a:gd name="connsiteY70" fmla="*/ 2679700 h 4241800"/>
              <a:gd name="connsiteX71" fmla="*/ 2671711 w 4431119"/>
              <a:gd name="connsiteY71" fmla="*/ 2730500 h 4241800"/>
              <a:gd name="connsiteX72" fmla="*/ 2633611 w 4431119"/>
              <a:gd name="connsiteY72" fmla="*/ 2768600 h 4241800"/>
              <a:gd name="connsiteX73" fmla="*/ 2595511 w 4431119"/>
              <a:gd name="connsiteY73" fmla="*/ 2781300 h 4241800"/>
              <a:gd name="connsiteX74" fmla="*/ 2519311 w 4431119"/>
              <a:gd name="connsiteY74" fmla="*/ 2844800 h 4241800"/>
              <a:gd name="connsiteX75" fmla="*/ 2455811 w 4431119"/>
              <a:gd name="connsiteY75" fmla="*/ 2857500 h 4241800"/>
              <a:gd name="connsiteX76" fmla="*/ 2366911 w 4431119"/>
              <a:gd name="connsiteY76" fmla="*/ 2921000 h 4241800"/>
              <a:gd name="connsiteX77" fmla="*/ 2328811 w 4431119"/>
              <a:gd name="connsiteY77" fmla="*/ 2933700 h 4241800"/>
              <a:gd name="connsiteX78" fmla="*/ 2265311 w 4431119"/>
              <a:gd name="connsiteY78" fmla="*/ 2959100 h 4241800"/>
              <a:gd name="connsiteX79" fmla="*/ 2227211 w 4431119"/>
              <a:gd name="connsiteY79" fmla="*/ 2984500 h 4241800"/>
              <a:gd name="connsiteX80" fmla="*/ 2087511 w 4431119"/>
              <a:gd name="connsiteY80" fmla="*/ 3009900 h 4241800"/>
              <a:gd name="connsiteX81" fmla="*/ 1985911 w 4431119"/>
              <a:gd name="connsiteY81" fmla="*/ 3048000 h 4241800"/>
              <a:gd name="connsiteX82" fmla="*/ 1858911 w 4431119"/>
              <a:gd name="connsiteY82" fmla="*/ 3086100 h 4241800"/>
              <a:gd name="connsiteX83" fmla="*/ 1820811 w 4431119"/>
              <a:gd name="connsiteY83" fmla="*/ 3098800 h 4241800"/>
              <a:gd name="connsiteX84" fmla="*/ 1731911 w 4431119"/>
              <a:gd name="connsiteY84" fmla="*/ 3111500 h 4241800"/>
              <a:gd name="connsiteX85" fmla="*/ 1465211 w 4431119"/>
              <a:gd name="connsiteY85" fmla="*/ 3136900 h 4241800"/>
              <a:gd name="connsiteX86" fmla="*/ 1249311 w 4431119"/>
              <a:gd name="connsiteY86" fmla="*/ 3162300 h 4241800"/>
              <a:gd name="connsiteX87" fmla="*/ 1147711 w 4431119"/>
              <a:gd name="connsiteY87" fmla="*/ 3175000 h 4241800"/>
              <a:gd name="connsiteX88" fmla="*/ 1008011 w 4431119"/>
              <a:gd name="connsiteY88" fmla="*/ 3187700 h 4241800"/>
              <a:gd name="connsiteX89" fmla="*/ 893711 w 4431119"/>
              <a:gd name="connsiteY89" fmla="*/ 3213100 h 4241800"/>
              <a:gd name="connsiteX90" fmla="*/ 665111 w 4431119"/>
              <a:gd name="connsiteY90" fmla="*/ 3251200 h 4241800"/>
              <a:gd name="connsiteX91" fmla="*/ 461911 w 4431119"/>
              <a:gd name="connsiteY91" fmla="*/ 3276600 h 4241800"/>
              <a:gd name="connsiteX92" fmla="*/ 30111 w 4431119"/>
              <a:gd name="connsiteY9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3001911 w 4431119"/>
              <a:gd name="connsiteY65" fmla="*/ 2514600 h 4241800"/>
              <a:gd name="connsiteX66" fmla="*/ 2925711 w 4431119"/>
              <a:gd name="connsiteY66" fmla="*/ 2565400 h 4241800"/>
              <a:gd name="connsiteX67" fmla="*/ 2887611 w 4431119"/>
              <a:gd name="connsiteY67" fmla="*/ 2590800 h 4241800"/>
              <a:gd name="connsiteX68" fmla="*/ 2849511 w 4431119"/>
              <a:gd name="connsiteY68" fmla="*/ 2628900 h 4241800"/>
              <a:gd name="connsiteX69" fmla="*/ 2811411 w 4431119"/>
              <a:gd name="connsiteY69" fmla="*/ 2641600 h 4241800"/>
              <a:gd name="connsiteX70" fmla="*/ 2747911 w 4431119"/>
              <a:gd name="connsiteY70" fmla="*/ 2679700 h 4241800"/>
              <a:gd name="connsiteX71" fmla="*/ 2671711 w 4431119"/>
              <a:gd name="connsiteY71" fmla="*/ 2730500 h 4241800"/>
              <a:gd name="connsiteX72" fmla="*/ 2633611 w 4431119"/>
              <a:gd name="connsiteY72" fmla="*/ 2768600 h 4241800"/>
              <a:gd name="connsiteX73" fmla="*/ 2595511 w 4431119"/>
              <a:gd name="connsiteY73" fmla="*/ 2781300 h 4241800"/>
              <a:gd name="connsiteX74" fmla="*/ 2519311 w 4431119"/>
              <a:gd name="connsiteY74" fmla="*/ 2844800 h 4241800"/>
              <a:gd name="connsiteX75" fmla="*/ 2455811 w 4431119"/>
              <a:gd name="connsiteY75" fmla="*/ 2857500 h 4241800"/>
              <a:gd name="connsiteX76" fmla="*/ 2366911 w 4431119"/>
              <a:gd name="connsiteY76" fmla="*/ 2921000 h 4241800"/>
              <a:gd name="connsiteX77" fmla="*/ 2328811 w 4431119"/>
              <a:gd name="connsiteY77" fmla="*/ 2933700 h 4241800"/>
              <a:gd name="connsiteX78" fmla="*/ 2265311 w 4431119"/>
              <a:gd name="connsiteY78" fmla="*/ 2959100 h 4241800"/>
              <a:gd name="connsiteX79" fmla="*/ 2227211 w 4431119"/>
              <a:gd name="connsiteY79" fmla="*/ 2984500 h 4241800"/>
              <a:gd name="connsiteX80" fmla="*/ 2087511 w 4431119"/>
              <a:gd name="connsiteY80" fmla="*/ 3009900 h 4241800"/>
              <a:gd name="connsiteX81" fmla="*/ 1985911 w 4431119"/>
              <a:gd name="connsiteY81" fmla="*/ 3048000 h 4241800"/>
              <a:gd name="connsiteX82" fmla="*/ 1858911 w 4431119"/>
              <a:gd name="connsiteY82" fmla="*/ 3086100 h 4241800"/>
              <a:gd name="connsiteX83" fmla="*/ 1820811 w 4431119"/>
              <a:gd name="connsiteY83" fmla="*/ 3098800 h 4241800"/>
              <a:gd name="connsiteX84" fmla="*/ 1731911 w 4431119"/>
              <a:gd name="connsiteY84" fmla="*/ 3111500 h 4241800"/>
              <a:gd name="connsiteX85" fmla="*/ 1465211 w 4431119"/>
              <a:gd name="connsiteY85" fmla="*/ 3136900 h 4241800"/>
              <a:gd name="connsiteX86" fmla="*/ 1249311 w 4431119"/>
              <a:gd name="connsiteY86" fmla="*/ 3162300 h 4241800"/>
              <a:gd name="connsiteX87" fmla="*/ 1147711 w 4431119"/>
              <a:gd name="connsiteY87" fmla="*/ 3175000 h 4241800"/>
              <a:gd name="connsiteX88" fmla="*/ 1008011 w 4431119"/>
              <a:gd name="connsiteY88" fmla="*/ 3187700 h 4241800"/>
              <a:gd name="connsiteX89" fmla="*/ 893711 w 4431119"/>
              <a:gd name="connsiteY89" fmla="*/ 3213100 h 4241800"/>
              <a:gd name="connsiteX90" fmla="*/ 665111 w 4431119"/>
              <a:gd name="connsiteY90" fmla="*/ 3251200 h 4241800"/>
              <a:gd name="connsiteX91" fmla="*/ 461911 w 4431119"/>
              <a:gd name="connsiteY91" fmla="*/ 3276600 h 4241800"/>
              <a:gd name="connsiteX92" fmla="*/ 30111 w 4431119"/>
              <a:gd name="connsiteY9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3001911 w 4431119"/>
              <a:gd name="connsiteY65" fmla="*/ 2514600 h 4241800"/>
              <a:gd name="connsiteX66" fmla="*/ 2925711 w 4431119"/>
              <a:gd name="connsiteY66" fmla="*/ 2565400 h 4241800"/>
              <a:gd name="connsiteX67" fmla="*/ 2887611 w 4431119"/>
              <a:gd name="connsiteY67" fmla="*/ 2590800 h 4241800"/>
              <a:gd name="connsiteX68" fmla="*/ 2849511 w 4431119"/>
              <a:gd name="connsiteY68" fmla="*/ 2628900 h 4241800"/>
              <a:gd name="connsiteX69" fmla="*/ 2811411 w 4431119"/>
              <a:gd name="connsiteY69" fmla="*/ 2641600 h 4241800"/>
              <a:gd name="connsiteX70" fmla="*/ 2747911 w 4431119"/>
              <a:gd name="connsiteY70" fmla="*/ 2679700 h 4241800"/>
              <a:gd name="connsiteX71" fmla="*/ 2671711 w 4431119"/>
              <a:gd name="connsiteY71" fmla="*/ 2730500 h 4241800"/>
              <a:gd name="connsiteX72" fmla="*/ 2633611 w 4431119"/>
              <a:gd name="connsiteY72" fmla="*/ 2768600 h 4241800"/>
              <a:gd name="connsiteX73" fmla="*/ 2595511 w 4431119"/>
              <a:gd name="connsiteY73" fmla="*/ 2781300 h 4241800"/>
              <a:gd name="connsiteX74" fmla="*/ 2519311 w 4431119"/>
              <a:gd name="connsiteY74" fmla="*/ 2844800 h 4241800"/>
              <a:gd name="connsiteX75" fmla="*/ 2455811 w 4431119"/>
              <a:gd name="connsiteY75" fmla="*/ 2857500 h 4241800"/>
              <a:gd name="connsiteX76" fmla="*/ 2366911 w 4431119"/>
              <a:gd name="connsiteY76" fmla="*/ 2921000 h 4241800"/>
              <a:gd name="connsiteX77" fmla="*/ 2328811 w 4431119"/>
              <a:gd name="connsiteY77" fmla="*/ 2933700 h 4241800"/>
              <a:gd name="connsiteX78" fmla="*/ 2265311 w 4431119"/>
              <a:gd name="connsiteY78" fmla="*/ 2959100 h 4241800"/>
              <a:gd name="connsiteX79" fmla="*/ 2227211 w 4431119"/>
              <a:gd name="connsiteY79" fmla="*/ 2984500 h 4241800"/>
              <a:gd name="connsiteX80" fmla="*/ 2087511 w 4431119"/>
              <a:gd name="connsiteY80" fmla="*/ 3009900 h 4241800"/>
              <a:gd name="connsiteX81" fmla="*/ 1985911 w 4431119"/>
              <a:gd name="connsiteY81" fmla="*/ 3048000 h 4241800"/>
              <a:gd name="connsiteX82" fmla="*/ 1858911 w 4431119"/>
              <a:gd name="connsiteY82" fmla="*/ 3086100 h 4241800"/>
              <a:gd name="connsiteX83" fmla="*/ 1820811 w 4431119"/>
              <a:gd name="connsiteY83" fmla="*/ 3098800 h 4241800"/>
              <a:gd name="connsiteX84" fmla="*/ 1731911 w 4431119"/>
              <a:gd name="connsiteY84" fmla="*/ 3111500 h 4241800"/>
              <a:gd name="connsiteX85" fmla="*/ 1465211 w 4431119"/>
              <a:gd name="connsiteY85" fmla="*/ 3136900 h 4241800"/>
              <a:gd name="connsiteX86" fmla="*/ 1249311 w 4431119"/>
              <a:gd name="connsiteY86" fmla="*/ 3162300 h 4241800"/>
              <a:gd name="connsiteX87" fmla="*/ 1147711 w 4431119"/>
              <a:gd name="connsiteY87" fmla="*/ 3175000 h 4241800"/>
              <a:gd name="connsiteX88" fmla="*/ 1008011 w 4431119"/>
              <a:gd name="connsiteY88" fmla="*/ 3187700 h 4241800"/>
              <a:gd name="connsiteX89" fmla="*/ 893711 w 4431119"/>
              <a:gd name="connsiteY89" fmla="*/ 3213100 h 4241800"/>
              <a:gd name="connsiteX90" fmla="*/ 665111 w 4431119"/>
              <a:gd name="connsiteY90" fmla="*/ 3251200 h 4241800"/>
              <a:gd name="connsiteX91" fmla="*/ 461911 w 4431119"/>
              <a:gd name="connsiteY91" fmla="*/ 3276600 h 4241800"/>
              <a:gd name="connsiteX92" fmla="*/ 30111 w 4431119"/>
              <a:gd name="connsiteY9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925711 w 4431119"/>
              <a:gd name="connsiteY65" fmla="*/ 2565400 h 4241800"/>
              <a:gd name="connsiteX66" fmla="*/ 2887611 w 4431119"/>
              <a:gd name="connsiteY66" fmla="*/ 2590800 h 4241800"/>
              <a:gd name="connsiteX67" fmla="*/ 2849511 w 4431119"/>
              <a:gd name="connsiteY67" fmla="*/ 2628900 h 4241800"/>
              <a:gd name="connsiteX68" fmla="*/ 2811411 w 4431119"/>
              <a:gd name="connsiteY68" fmla="*/ 2641600 h 4241800"/>
              <a:gd name="connsiteX69" fmla="*/ 2747911 w 4431119"/>
              <a:gd name="connsiteY69" fmla="*/ 2679700 h 4241800"/>
              <a:gd name="connsiteX70" fmla="*/ 2671711 w 4431119"/>
              <a:gd name="connsiteY70" fmla="*/ 2730500 h 4241800"/>
              <a:gd name="connsiteX71" fmla="*/ 2633611 w 4431119"/>
              <a:gd name="connsiteY71" fmla="*/ 2768600 h 4241800"/>
              <a:gd name="connsiteX72" fmla="*/ 2595511 w 4431119"/>
              <a:gd name="connsiteY72" fmla="*/ 2781300 h 4241800"/>
              <a:gd name="connsiteX73" fmla="*/ 2519311 w 4431119"/>
              <a:gd name="connsiteY73" fmla="*/ 2844800 h 4241800"/>
              <a:gd name="connsiteX74" fmla="*/ 2455811 w 4431119"/>
              <a:gd name="connsiteY74" fmla="*/ 2857500 h 4241800"/>
              <a:gd name="connsiteX75" fmla="*/ 2366911 w 4431119"/>
              <a:gd name="connsiteY75" fmla="*/ 2921000 h 4241800"/>
              <a:gd name="connsiteX76" fmla="*/ 2328811 w 4431119"/>
              <a:gd name="connsiteY76" fmla="*/ 2933700 h 4241800"/>
              <a:gd name="connsiteX77" fmla="*/ 2265311 w 4431119"/>
              <a:gd name="connsiteY77" fmla="*/ 2959100 h 4241800"/>
              <a:gd name="connsiteX78" fmla="*/ 2227211 w 4431119"/>
              <a:gd name="connsiteY78" fmla="*/ 2984500 h 4241800"/>
              <a:gd name="connsiteX79" fmla="*/ 2087511 w 4431119"/>
              <a:gd name="connsiteY79" fmla="*/ 3009900 h 4241800"/>
              <a:gd name="connsiteX80" fmla="*/ 1985911 w 4431119"/>
              <a:gd name="connsiteY80" fmla="*/ 3048000 h 4241800"/>
              <a:gd name="connsiteX81" fmla="*/ 1858911 w 4431119"/>
              <a:gd name="connsiteY81" fmla="*/ 3086100 h 4241800"/>
              <a:gd name="connsiteX82" fmla="*/ 1820811 w 4431119"/>
              <a:gd name="connsiteY82" fmla="*/ 3098800 h 4241800"/>
              <a:gd name="connsiteX83" fmla="*/ 1731911 w 4431119"/>
              <a:gd name="connsiteY83" fmla="*/ 3111500 h 4241800"/>
              <a:gd name="connsiteX84" fmla="*/ 1465211 w 4431119"/>
              <a:gd name="connsiteY84" fmla="*/ 3136900 h 4241800"/>
              <a:gd name="connsiteX85" fmla="*/ 1249311 w 4431119"/>
              <a:gd name="connsiteY85" fmla="*/ 3162300 h 4241800"/>
              <a:gd name="connsiteX86" fmla="*/ 1147711 w 4431119"/>
              <a:gd name="connsiteY86" fmla="*/ 3175000 h 4241800"/>
              <a:gd name="connsiteX87" fmla="*/ 1008011 w 4431119"/>
              <a:gd name="connsiteY87" fmla="*/ 3187700 h 4241800"/>
              <a:gd name="connsiteX88" fmla="*/ 893711 w 4431119"/>
              <a:gd name="connsiteY88" fmla="*/ 3213100 h 4241800"/>
              <a:gd name="connsiteX89" fmla="*/ 665111 w 4431119"/>
              <a:gd name="connsiteY89" fmla="*/ 3251200 h 4241800"/>
              <a:gd name="connsiteX90" fmla="*/ 461911 w 4431119"/>
              <a:gd name="connsiteY90" fmla="*/ 3276600 h 4241800"/>
              <a:gd name="connsiteX91" fmla="*/ 30111 w 4431119"/>
              <a:gd name="connsiteY9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887611 w 4431119"/>
              <a:gd name="connsiteY65" fmla="*/ 2590800 h 4241800"/>
              <a:gd name="connsiteX66" fmla="*/ 2849511 w 4431119"/>
              <a:gd name="connsiteY66" fmla="*/ 2628900 h 4241800"/>
              <a:gd name="connsiteX67" fmla="*/ 2811411 w 4431119"/>
              <a:gd name="connsiteY67" fmla="*/ 2641600 h 4241800"/>
              <a:gd name="connsiteX68" fmla="*/ 2747911 w 4431119"/>
              <a:gd name="connsiteY68" fmla="*/ 2679700 h 4241800"/>
              <a:gd name="connsiteX69" fmla="*/ 2671711 w 4431119"/>
              <a:gd name="connsiteY69" fmla="*/ 2730500 h 4241800"/>
              <a:gd name="connsiteX70" fmla="*/ 2633611 w 4431119"/>
              <a:gd name="connsiteY70" fmla="*/ 2768600 h 4241800"/>
              <a:gd name="connsiteX71" fmla="*/ 2595511 w 4431119"/>
              <a:gd name="connsiteY71" fmla="*/ 2781300 h 4241800"/>
              <a:gd name="connsiteX72" fmla="*/ 2519311 w 4431119"/>
              <a:gd name="connsiteY72" fmla="*/ 2844800 h 4241800"/>
              <a:gd name="connsiteX73" fmla="*/ 2455811 w 4431119"/>
              <a:gd name="connsiteY73" fmla="*/ 2857500 h 4241800"/>
              <a:gd name="connsiteX74" fmla="*/ 2366911 w 4431119"/>
              <a:gd name="connsiteY74" fmla="*/ 2921000 h 4241800"/>
              <a:gd name="connsiteX75" fmla="*/ 2328811 w 4431119"/>
              <a:gd name="connsiteY75" fmla="*/ 2933700 h 4241800"/>
              <a:gd name="connsiteX76" fmla="*/ 2265311 w 4431119"/>
              <a:gd name="connsiteY76" fmla="*/ 2959100 h 4241800"/>
              <a:gd name="connsiteX77" fmla="*/ 2227211 w 4431119"/>
              <a:gd name="connsiteY77" fmla="*/ 2984500 h 4241800"/>
              <a:gd name="connsiteX78" fmla="*/ 2087511 w 4431119"/>
              <a:gd name="connsiteY78" fmla="*/ 3009900 h 4241800"/>
              <a:gd name="connsiteX79" fmla="*/ 1985911 w 4431119"/>
              <a:gd name="connsiteY79" fmla="*/ 3048000 h 4241800"/>
              <a:gd name="connsiteX80" fmla="*/ 1858911 w 4431119"/>
              <a:gd name="connsiteY80" fmla="*/ 3086100 h 4241800"/>
              <a:gd name="connsiteX81" fmla="*/ 1820811 w 4431119"/>
              <a:gd name="connsiteY81" fmla="*/ 3098800 h 4241800"/>
              <a:gd name="connsiteX82" fmla="*/ 1731911 w 4431119"/>
              <a:gd name="connsiteY82" fmla="*/ 3111500 h 4241800"/>
              <a:gd name="connsiteX83" fmla="*/ 1465211 w 4431119"/>
              <a:gd name="connsiteY83" fmla="*/ 3136900 h 4241800"/>
              <a:gd name="connsiteX84" fmla="*/ 1249311 w 4431119"/>
              <a:gd name="connsiteY84" fmla="*/ 3162300 h 4241800"/>
              <a:gd name="connsiteX85" fmla="*/ 1147711 w 4431119"/>
              <a:gd name="connsiteY85" fmla="*/ 3175000 h 4241800"/>
              <a:gd name="connsiteX86" fmla="*/ 1008011 w 4431119"/>
              <a:gd name="connsiteY86" fmla="*/ 3187700 h 4241800"/>
              <a:gd name="connsiteX87" fmla="*/ 893711 w 4431119"/>
              <a:gd name="connsiteY87" fmla="*/ 3213100 h 4241800"/>
              <a:gd name="connsiteX88" fmla="*/ 665111 w 4431119"/>
              <a:gd name="connsiteY88" fmla="*/ 3251200 h 4241800"/>
              <a:gd name="connsiteX89" fmla="*/ 461911 w 4431119"/>
              <a:gd name="connsiteY89" fmla="*/ 3276600 h 4241800"/>
              <a:gd name="connsiteX90" fmla="*/ 30111 w 4431119"/>
              <a:gd name="connsiteY9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849511 w 4431119"/>
              <a:gd name="connsiteY65" fmla="*/ 2628900 h 4241800"/>
              <a:gd name="connsiteX66" fmla="*/ 2811411 w 4431119"/>
              <a:gd name="connsiteY66" fmla="*/ 2641600 h 4241800"/>
              <a:gd name="connsiteX67" fmla="*/ 2747911 w 4431119"/>
              <a:gd name="connsiteY67" fmla="*/ 2679700 h 4241800"/>
              <a:gd name="connsiteX68" fmla="*/ 2671711 w 4431119"/>
              <a:gd name="connsiteY68" fmla="*/ 2730500 h 4241800"/>
              <a:gd name="connsiteX69" fmla="*/ 2633611 w 4431119"/>
              <a:gd name="connsiteY69" fmla="*/ 2768600 h 4241800"/>
              <a:gd name="connsiteX70" fmla="*/ 2595511 w 4431119"/>
              <a:gd name="connsiteY70" fmla="*/ 2781300 h 4241800"/>
              <a:gd name="connsiteX71" fmla="*/ 2519311 w 4431119"/>
              <a:gd name="connsiteY71" fmla="*/ 2844800 h 4241800"/>
              <a:gd name="connsiteX72" fmla="*/ 2455811 w 4431119"/>
              <a:gd name="connsiteY72" fmla="*/ 2857500 h 4241800"/>
              <a:gd name="connsiteX73" fmla="*/ 2366911 w 4431119"/>
              <a:gd name="connsiteY73" fmla="*/ 2921000 h 4241800"/>
              <a:gd name="connsiteX74" fmla="*/ 2328811 w 4431119"/>
              <a:gd name="connsiteY74" fmla="*/ 2933700 h 4241800"/>
              <a:gd name="connsiteX75" fmla="*/ 2265311 w 4431119"/>
              <a:gd name="connsiteY75" fmla="*/ 2959100 h 4241800"/>
              <a:gd name="connsiteX76" fmla="*/ 2227211 w 4431119"/>
              <a:gd name="connsiteY76" fmla="*/ 2984500 h 4241800"/>
              <a:gd name="connsiteX77" fmla="*/ 2087511 w 4431119"/>
              <a:gd name="connsiteY77" fmla="*/ 3009900 h 4241800"/>
              <a:gd name="connsiteX78" fmla="*/ 1985911 w 4431119"/>
              <a:gd name="connsiteY78" fmla="*/ 3048000 h 4241800"/>
              <a:gd name="connsiteX79" fmla="*/ 1858911 w 4431119"/>
              <a:gd name="connsiteY79" fmla="*/ 3086100 h 4241800"/>
              <a:gd name="connsiteX80" fmla="*/ 1820811 w 4431119"/>
              <a:gd name="connsiteY80" fmla="*/ 3098800 h 4241800"/>
              <a:gd name="connsiteX81" fmla="*/ 1731911 w 4431119"/>
              <a:gd name="connsiteY81" fmla="*/ 3111500 h 4241800"/>
              <a:gd name="connsiteX82" fmla="*/ 1465211 w 4431119"/>
              <a:gd name="connsiteY82" fmla="*/ 3136900 h 4241800"/>
              <a:gd name="connsiteX83" fmla="*/ 1249311 w 4431119"/>
              <a:gd name="connsiteY83" fmla="*/ 3162300 h 4241800"/>
              <a:gd name="connsiteX84" fmla="*/ 1147711 w 4431119"/>
              <a:gd name="connsiteY84" fmla="*/ 3175000 h 4241800"/>
              <a:gd name="connsiteX85" fmla="*/ 1008011 w 4431119"/>
              <a:gd name="connsiteY85" fmla="*/ 3187700 h 4241800"/>
              <a:gd name="connsiteX86" fmla="*/ 893711 w 4431119"/>
              <a:gd name="connsiteY86" fmla="*/ 3213100 h 4241800"/>
              <a:gd name="connsiteX87" fmla="*/ 665111 w 4431119"/>
              <a:gd name="connsiteY87" fmla="*/ 3251200 h 4241800"/>
              <a:gd name="connsiteX88" fmla="*/ 461911 w 4431119"/>
              <a:gd name="connsiteY88" fmla="*/ 3276600 h 4241800"/>
              <a:gd name="connsiteX89" fmla="*/ 30111 w 4431119"/>
              <a:gd name="connsiteY8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811411 w 4431119"/>
              <a:gd name="connsiteY66" fmla="*/ 2641600 h 4241800"/>
              <a:gd name="connsiteX67" fmla="*/ 2747911 w 4431119"/>
              <a:gd name="connsiteY67" fmla="*/ 2679700 h 4241800"/>
              <a:gd name="connsiteX68" fmla="*/ 2671711 w 4431119"/>
              <a:gd name="connsiteY68" fmla="*/ 2730500 h 4241800"/>
              <a:gd name="connsiteX69" fmla="*/ 2633611 w 4431119"/>
              <a:gd name="connsiteY69" fmla="*/ 2768600 h 4241800"/>
              <a:gd name="connsiteX70" fmla="*/ 2595511 w 4431119"/>
              <a:gd name="connsiteY70" fmla="*/ 2781300 h 4241800"/>
              <a:gd name="connsiteX71" fmla="*/ 2519311 w 4431119"/>
              <a:gd name="connsiteY71" fmla="*/ 2844800 h 4241800"/>
              <a:gd name="connsiteX72" fmla="*/ 2455811 w 4431119"/>
              <a:gd name="connsiteY72" fmla="*/ 2857500 h 4241800"/>
              <a:gd name="connsiteX73" fmla="*/ 2366911 w 4431119"/>
              <a:gd name="connsiteY73" fmla="*/ 2921000 h 4241800"/>
              <a:gd name="connsiteX74" fmla="*/ 2328811 w 4431119"/>
              <a:gd name="connsiteY74" fmla="*/ 2933700 h 4241800"/>
              <a:gd name="connsiteX75" fmla="*/ 2265311 w 4431119"/>
              <a:gd name="connsiteY75" fmla="*/ 2959100 h 4241800"/>
              <a:gd name="connsiteX76" fmla="*/ 2227211 w 4431119"/>
              <a:gd name="connsiteY76" fmla="*/ 2984500 h 4241800"/>
              <a:gd name="connsiteX77" fmla="*/ 2087511 w 4431119"/>
              <a:gd name="connsiteY77" fmla="*/ 3009900 h 4241800"/>
              <a:gd name="connsiteX78" fmla="*/ 1985911 w 4431119"/>
              <a:gd name="connsiteY78" fmla="*/ 3048000 h 4241800"/>
              <a:gd name="connsiteX79" fmla="*/ 1858911 w 4431119"/>
              <a:gd name="connsiteY79" fmla="*/ 3086100 h 4241800"/>
              <a:gd name="connsiteX80" fmla="*/ 1820811 w 4431119"/>
              <a:gd name="connsiteY80" fmla="*/ 3098800 h 4241800"/>
              <a:gd name="connsiteX81" fmla="*/ 1731911 w 4431119"/>
              <a:gd name="connsiteY81" fmla="*/ 3111500 h 4241800"/>
              <a:gd name="connsiteX82" fmla="*/ 1465211 w 4431119"/>
              <a:gd name="connsiteY82" fmla="*/ 3136900 h 4241800"/>
              <a:gd name="connsiteX83" fmla="*/ 1249311 w 4431119"/>
              <a:gd name="connsiteY83" fmla="*/ 3162300 h 4241800"/>
              <a:gd name="connsiteX84" fmla="*/ 1147711 w 4431119"/>
              <a:gd name="connsiteY84" fmla="*/ 3175000 h 4241800"/>
              <a:gd name="connsiteX85" fmla="*/ 1008011 w 4431119"/>
              <a:gd name="connsiteY85" fmla="*/ 3187700 h 4241800"/>
              <a:gd name="connsiteX86" fmla="*/ 893711 w 4431119"/>
              <a:gd name="connsiteY86" fmla="*/ 3213100 h 4241800"/>
              <a:gd name="connsiteX87" fmla="*/ 665111 w 4431119"/>
              <a:gd name="connsiteY87" fmla="*/ 3251200 h 4241800"/>
              <a:gd name="connsiteX88" fmla="*/ 461911 w 4431119"/>
              <a:gd name="connsiteY88" fmla="*/ 3276600 h 4241800"/>
              <a:gd name="connsiteX89" fmla="*/ 30111 w 4431119"/>
              <a:gd name="connsiteY8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811411 w 4431119"/>
              <a:gd name="connsiteY66" fmla="*/ 2641600 h 4241800"/>
              <a:gd name="connsiteX67" fmla="*/ 2747911 w 4431119"/>
              <a:gd name="connsiteY67" fmla="*/ 2679700 h 4241800"/>
              <a:gd name="connsiteX68" fmla="*/ 2671711 w 4431119"/>
              <a:gd name="connsiteY68" fmla="*/ 2730500 h 4241800"/>
              <a:gd name="connsiteX69" fmla="*/ 2633611 w 4431119"/>
              <a:gd name="connsiteY69" fmla="*/ 2768600 h 4241800"/>
              <a:gd name="connsiteX70" fmla="*/ 2595511 w 4431119"/>
              <a:gd name="connsiteY70" fmla="*/ 2781300 h 4241800"/>
              <a:gd name="connsiteX71" fmla="*/ 2519311 w 4431119"/>
              <a:gd name="connsiteY71" fmla="*/ 2844800 h 4241800"/>
              <a:gd name="connsiteX72" fmla="*/ 2455811 w 4431119"/>
              <a:gd name="connsiteY72" fmla="*/ 2857500 h 4241800"/>
              <a:gd name="connsiteX73" fmla="*/ 2366911 w 4431119"/>
              <a:gd name="connsiteY73" fmla="*/ 2921000 h 4241800"/>
              <a:gd name="connsiteX74" fmla="*/ 2328811 w 4431119"/>
              <a:gd name="connsiteY74" fmla="*/ 2933700 h 4241800"/>
              <a:gd name="connsiteX75" fmla="*/ 2265311 w 4431119"/>
              <a:gd name="connsiteY75" fmla="*/ 2959100 h 4241800"/>
              <a:gd name="connsiteX76" fmla="*/ 2227211 w 4431119"/>
              <a:gd name="connsiteY76" fmla="*/ 2984500 h 4241800"/>
              <a:gd name="connsiteX77" fmla="*/ 2087511 w 4431119"/>
              <a:gd name="connsiteY77" fmla="*/ 3009900 h 4241800"/>
              <a:gd name="connsiteX78" fmla="*/ 1985911 w 4431119"/>
              <a:gd name="connsiteY78" fmla="*/ 3048000 h 4241800"/>
              <a:gd name="connsiteX79" fmla="*/ 1858911 w 4431119"/>
              <a:gd name="connsiteY79" fmla="*/ 3086100 h 4241800"/>
              <a:gd name="connsiteX80" fmla="*/ 1820811 w 4431119"/>
              <a:gd name="connsiteY80" fmla="*/ 3098800 h 4241800"/>
              <a:gd name="connsiteX81" fmla="*/ 1731911 w 4431119"/>
              <a:gd name="connsiteY81" fmla="*/ 3111500 h 4241800"/>
              <a:gd name="connsiteX82" fmla="*/ 1465211 w 4431119"/>
              <a:gd name="connsiteY82" fmla="*/ 3136900 h 4241800"/>
              <a:gd name="connsiteX83" fmla="*/ 1249311 w 4431119"/>
              <a:gd name="connsiteY83" fmla="*/ 3162300 h 4241800"/>
              <a:gd name="connsiteX84" fmla="*/ 1147711 w 4431119"/>
              <a:gd name="connsiteY84" fmla="*/ 3175000 h 4241800"/>
              <a:gd name="connsiteX85" fmla="*/ 1008011 w 4431119"/>
              <a:gd name="connsiteY85" fmla="*/ 3187700 h 4241800"/>
              <a:gd name="connsiteX86" fmla="*/ 893711 w 4431119"/>
              <a:gd name="connsiteY86" fmla="*/ 3213100 h 4241800"/>
              <a:gd name="connsiteX87" fmla="*/ 665111 w 4431119"/>
              <a:gd name="connsiteY87" fmla="*/ 3251200 h 4241800"/>
              <a:gd name="connsiteX88" fmla="*/ 461911 w 4431119"/>
              <a:gd name="connsiteY88" fmla="*/ 3276600 h 4241800"/>
              <a:gd name="connsiteX89" fmla="*/ 30111 w 4431119"/>
              <a:gd name="connsiteY8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747911 w 4431119"/>
              <a:gd name="connsiteY66" fmla="*/ 2679700 h 4241800"/>
              <a:gd name="connsiteX67" fmla="*/ 2671711 w 4431119"/>
              <a:gd name="connsiteY67" fmla="*/ 2730500 h 4241800"/>
              <a:gd name="connsiteX68" fmla="*/ 2633611 w 4431119"/>
              <a:gd name="connsiteY68" fmla="*/ 2768600 h 4241800"/>
              <a:gd name="connsiteX69" fmla="*/ 2595511 w 4431119"/>
              <a:gd name="connsiteY69" fmla="*/ 2781300 h 4241800"/>
              <a:gd name="connsiteX70" fmla="*/ 2519311 w 4431119"/>
              <a:gd name="connsiteY70" fmla="*/ 2844800 h 4241800"/>
              <a:gd name="connsiteX71" fmla="*/ 2455811 w 4431119"/>
              <a:gd name="connsiteY71" fmla="*/ 2857500 h 4241800"/>
              <a:gd name="connsiteX72" fmla="*/ 2366911 w 4431119"/>
              <a:gd name="connsiteY72" fmla="*/ 2921000 h 4241800"/>
              <a:gd name="connsiteX73" fmla="*/ 2328811 w 4431119"/>
              <a:gd name="connsiteY73" fmla="*/ 2933700 h 4241800"/>
              <a:gd name="connsiteX74" fmla="*/ 2265311 w 4431119"/>
              <a:gd name="connsiteY74" fmla="*/ 2959100 h 4241800"/>
              <a:gd name="connsiteX75" fmla="*/ 2227211 w 4431119"/>
              <a:gd name="connsiteY75" fmla="*/ 2984500 h 4241800"/>
              <a:gd name="connsiteX76" fmla="*/ 2087511 w 4431119"/>
              <a:gd name="connsiteY76" fmla="*/ 3009900 h 4241800"/>
              <a:gd name="connsiteX77" fmla="*/ 1985911 w 4431119"/>
              <a:gd name="connsiteY77" fmla="*/ 3048000 h 4241800"/>
              <a:gd name="connsiteX78" fmla="*/ 1858911 w 4431119"/>
              <a:gd name="connsiteY78" fmla="*/ 3086100 h 4241800"/>
              <a:gd name="connsiteX79" fmla="*/ 1820811 w 4431119"/>
              <a:gd name="connsiteY79" fmla="*/ 3098800 h 4241800"/>
              <a:gd name="connsiteX80" fmla="*/ 1731911 w 4431119"/>
              <a:gd name="connsiteY80" fmla="*/ 3111500 h 4241800"/>
              <a:gd name="connsiteX81" fmla="*/ 1465211 w 4431119"/>
              <a:gd name="connsiteY81" fmla="*/ 3136900 h 4241800"/>
              <a:gd name="connsiteX82" fmla="*/ 1249311 w 4431119"/>
              <a:gd name="connsiteY82" fmla="*/ 3162300 h 4241800"/>
              <a:gd name="connsiteX83" fmla="*/ 1147711 w 4431119"/>
              <a:gd name="connsiteY83" fmla="*/ 3175000 h 4241800"/>
              <a:gd name="connsiteX84" fmla="*/ 1008011 w 4431119"/>
              <a:gd name="connsiteY84" fmla="*/ 3187700 h 4241800"/>
              <a:gd name="connsiteX85" fmla="*/ 893711 w 4431119"/>
              <a:gd name="connsiteY85" fmla="*/ 3213100 h 4241800"/>
              <a:gd name="connsiteX86" fmla="*/ 665111 w 4431119"/>
              <a:gd name="connsiteY86" fmla="*/ 3251200 h 4241800"/>
              <a:gd name="connsiteX87" fmla="*/ 461911 w 4431119"/>
              <a:gd name="connsiteY87" fmla="*/ 3276600 h 4241800"/>
              <a:gd name="connsiteX88" fmla="*/ 30111 w 4431119"/>
              <a:gd name="connsiteY8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671711 w 4431119"/>
              <a:gd name="connsiteY66" fmla="*/ 2730500 h 4241800"/>
              <a:gd name="connsiteX67" fmla="*/ 2633611 w 4431119"/>
              <a:gd name="connsiteY67" fmla="*/ 2768600 h 4241800"/>
              <a:gd name="connsiteX68" fmla="*/ 2595511 w 4431119"/>
              <a:gd name="connsiteY68" fmla="*/ 2781300 h 4241800"/>
              <a:gd name="connsiteX69" fmla="*/ 2519311 w 4431119"/>
              <a:gd name="connsiteY69" fmla="*/ 2844800 h 4241800"/>
              <a:gd name="connsiteX70" fmla="*/ 2455811 w 4431119"/>
              <a:gd name="connsiteY70" fmla="*/ 2857500 h 4241800"/>
              <a:gd name="connsiteX71" fmla="*/ 2366911 w 4431119"/>
              <a:gd name="connsiteY71" fmla="*/ 2921000 h 4241800"/>
              <a:gd name="connsiteX72" fmla="*/ 2328811 w 4431119"/>
              <a:gd name="connsiteY72" fmla="*/ 2933700 h 4241800"/>
              <a:gd name="connsiteX73" fmla="*/ 2265311 w 4431119"/>
              <a:gd name="connsiteY73" fmla="*/ 2959100 h 4241800"/>
              <a:gd name="connsiteX74" fmla="*/ 2227211 w 4431119"/>
              <a:gd name="connsiteY74" fmla="*/ 2984500 h 4241800"/>
              <a:gd name="connsiteX75" fmla="*/ 2087511 w 4431119"/>
              <a:gd name="connsiteY75" fmla="*/ 3009900 h 4241800"/>
              <a:gd name="connsiteX76" fmla="*/ 1985911 w 4431119"/>
              <a:gd name="connsiteY76" fmla="*/ 3048000 h 4241800"/>
              <a:gd name="connsiteX77" fmla="*/ 1858911 w 4431119"/>
              <a:gd name="connsiteY77" fmla="*/ 3086100 h 4241800"/>
              <a:gd name="connsiteX78" fmla="*/ 1820811 w 4431119"/>
              <a:gd name="connsiteY78" fmla="*/ 3098800 h 4241800"/>
              <a:gd name="connsiteX79" fmla="*/ 1731911 w 4431119"/>
              <a:gd name="connsiteY79" fmla="*/ 3111500 h 4241800"/>
              <a:gd name="connsiteX80" fmla="*/ 1465211 w 4431119"/>
              <a:gd name="connsiteY80" fmla="*/ 3136900 h 4241800"/>
              <a:gd name="connsiteX81" fmla="*/ 1249311 w 4431119"/>
              <a:gd name="connsiteY81" fmla="*/ 3162300 h 4241800"/>
              <a:gd name="connsiteX82" fmla="*/ 1147711 w 4431119"/>
              <a:gd name="connsiteY82" fmla="*/ 3175000 h 4241800"/>
              <a:gd name="connsiteX83" fmla="*/ 1008011 w 4431119"/>
              <a:gd name="connsiteY83" fmla="*/ 3187700 h 4241800"/>
              <a:gd name="connsiteX84" fmla="*/ 893711 w 4431119"/>
              <a:gd name="connsiteY84" fmla="*/ 3213100 h 4241800"/>
              <a:gd name="connsiteX85" fmla="*/ 665111 w 4431119"/>
              <a:gd name="connsiteY85" fmla="*/ 3251200 h 4241800"/>
              <a:gd name="connsiteX86" fmla="*/ 461911 w 4431119"/>
              <a:gd name="connsiteY86" fmla="*/ 3276600 h 4241800"/>
              <a:gd name="connsiteX87" fmla="*/ 30111 w 4431119"/>
              <a:gd name="connsiteY8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633611 w 4431119"/>
              <a:gd name="connsiteY66" fmla="*/ 2768600 h 4241800"/>
              <a:gd name="connsiteX67" fmla="*/ 2595511 w 4431119"/>
              <a:gd name="connsiteY67" fmla="*/ 2781300 h 4241800"/>
              <a:gd name="connsiteX68" fmla="*/ 2519311 w 4431119"/>
              <a:gd name="connsiteY68" fmla="*/ 2844800 h 4241800"/>
              <a:gd name="connsiteX69" fmla="*/ 2455811 w 4431119"/>
              <a:gd name="connsiteY69" fmla="*/ 2857500 h 4241800"/>
              <a:gd name="connsiteX70" fmla="*/ 2366911 w 4431119"/>
              <a:gd name="connsiteY70" fmla="*/ 2921000 h 4241800"/>
              <a:gd name="connsiteX71" fmla="*/ 2328811 w 4431119"/>
              <a:gd name="connsiteY71" fmla="*/ 2933700 h 4241800"/>
              <a:gd name="connsiteX72" fmla="*/ 2265311 w 4431119"/>
              <a:gd name="connsiteY72" fmla="*/ 2959100 h 4241800"/>
              <a:gd name="connsiteX73" fmla="*/ 2227211 w 4431119"/>
              <a:gd name="connsiteY73" fmla="*/ 2984500 h 4241800"/>
              <a:gd name="connsiteX74" fmla="*/ 2087511 w 4431119"/>
              <a:gd name="connsiteY74" fmla="*/ 3009900 h 4241800"/>
              <a:gd name="connsiteX75" fmla="*/ 1985911 w 4431119"/>
              <a:gd name="connsiteY75" fmla="*/ 3048000 h 4241800"/>
              <a:gd name="connsiteX76" fmla="*/ 1858911 w 4431119"/>
              <a:gd name="connsiteY76" fmla="*/ 3086100 h 4241800"/>
              <a:gd name="connsiteX77" fmla="*/ 1820811 w 4431119"/>
              <a:gd name="connsiteY77" fmla="*/ 3098800 h 4241800"/>
              <a:gd name="connsiteX78" fmla="*/ 1731911 w 4431119"/>
              <a:gd name="connsiteY78" fmla="*/ 3111500 h 4241800"/>
              <a:gd name="connsiteX79" fmla="*/ 1465211 w 4431119"/>
              <a:gd name="connsiteY79" fmla="*/ 3136900 h 4241800"/>
              <a:gd name="connsiteX80" fmla="*/ 1249311 w 4431119"/>
              <a:gd name="connsiteY80" fmla="*/ 3162300 h 4241800"/>
              <a:gd name="connsiteX81" fmla="*/ 1147711 w 4431119"/>
              <a:gd name="connsiteY81" fmla="*/ 3175000 h 4241800"/>
              <a:gd name="connsiteX82" fmla="*/ 1008011 w 4431119"/>
              <a:gd name="connsiteY82" fmla="*/ 3187700 h 4241800"/>
              <a:gd name="connsiteX83" fmla="*/ 893711 w 4431119"/>
              <a:gd name="connsiteY83" fmla="*/ 3213100 h 4241800"/>
              <a:gd name="connsiteX84" fmla="*/ 665111 w 4431119"/>
              <a:gd name="connsiteY84" fmla="*/ 3251200 h 4241800"/>
              <a:gd name="connsiteX85" fmla="*/ 461911 w 4431119"/>
              <a:gd name="connsiteY85" fmla="*/ 3276600 h 4241800"/>
              <a:gd name="connsiteX86" fmla="*/ 30111 w 4431119"/>
              <a:gd name="connsiteY8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95511 w 4431119"/>
              <a:gd name="connsiteY66" fmla="*/ 2781300 h 4241800"/>
              <a:gd name="connsiteX67" fmla="*/ 2519311 w 4431119"/>
              <a:gd name="connsiteY67" fmla="*/ 2844800 h 4241800"/>
              <a:gd name="connsiteX68" fmla="*/ 2455811 w 4431119"/>
              <a:gd name="connsiteY68" fmla="*/ 2857500 h 4241800"/>
              <a:gd name="connsiteX69" fmla="*/ 2366911 w 4431119"/>
              <a:gd name="connsiteY69" fmla="*/ 2921000 h 4241800"/>
              <a:gd name="connsiteX70" fmla="*/ 2328811 w 4431119"/>
              <a:gd name="connsiteY70" fmla="*/ 2933700 h 4241800"/>
              <a:gd name="connsiteX71" fmla="*/ 2265311 w 4431119"/>
              <a:gd name="connsiteY71" fmla="*/ 2959100 h 4241800"/>
              <a:gd name="connsiteX72" fmla="*/ 2227211 w 4431119"/>
              <a:gd name="connsiteY72" fmla="*/ 2984500 h 4241800"/>
              <a:gd name="connsiteX73" fmla="*/ 2087511 w 4431119"/>
              <a:gd name="connsiteY73" fmla="*/ 3009900 h 4241800"/>
              <a:gd name="connsiteX74" fmla="*/ 1985911 w 4431119"/>
              <a:gd name="connsiteY74" fmla="*/ 3048000 h 4241800"/>
              <a:gd name="connsiteX75" fmla="*/ 1858911 w 4431119"/>
              <a:gd name="connsiteY75" fmla="*/ 3086100 h 4241800"/>
              <a:gd name="connsiteX76" fmla="*/ 1820811 w 4431119"/>
              <a:gd name="connsiteY76" fmla="*/ 3098800 h 4241800"/>
              <a:gd name="connsiteX77" fmla="*/ 1731911 w 4431119"/>
              <a:gd name="connsiteY77" fmla="*/ 3111500 h 4241800"/>
              <a:gd name="connsiteX78" fmla="*/ 1465211 w 4431119"/>
              <a:gd name="connsiteY78" fmla="*/ 3136900 h 4241800"/>
              <a:gd name="connsiteX79" fmla="*/ 1249311 w 4431119"/>
              <a:gd name="connsiteY79" fmla="*/ 3162300 h 4241800"/>
              <a:gd name="connsiteX80" fmla="*/ 1147711 w 4431119"/>
              <a:gd name="connsiteY80" fmla="*/ 3175000 h 4241800"/>
              <a:gd name="connsiteX81" fmla="*/ 1008011 w 4431119"/>
              <a:gd name="connsiteY81" fmla="*/ 3187700 h 4241800"/>
              <a:gd name="connsiteX82" fmla="*/ 893711 w 4431119"/>
              <a:gd name="connsiteY82" fmla="*/ 3213100 h 4241800"/>
              <a:gd name="connsiteX83" fmla="*/ 665111 w 4431119"/>
              <a:gd name="connsiteY83" fmla="*/ 3251200 h 4241800"/>
              <a:gd name="connsiteX84" fmla="*/ 461911 w 4431119"/>
              <a:gd name="connsiteY84" fmla="*/ 3276600 h 4241800"/>
              <a:gd name="connsiteX85" fmla="*/ 30111 w 4431119"/>
              <a:gd name="connsiteY8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519311 w 4431119"/>
              <a:gd name="connsiteY67" fmla="*/ 2844800 h 4241800"/>
              <a:gd name="connsiteX68" fmla="*/ 2455811 w 4431119"/>
              <a:gd name="connsiteY68" fmla="*/ 2857500 h 4241800"/>
              <a:gd name="connsiteX69" fmla="*/ 2366911 w 4431119"/>
              <a:gd name="connsiteY69" fmla="*/ 2921000 h 4241800"/>
              <a:gd name="connsiteX70" fmla="*/ 2328811 w 4431119"/>
              <a:gd name="connsiteY70" fmla="*/ 2933700 h 4241800"/>
              <a:gd name="connsiteX71" fmla="*/ 2265311 w 4431119"/>
              <a:gd name="connsiteY71" fmla="*/ 2959100 h 4241800"/>
              <a:gd name="connsiteX72" fmla="*/ 2227211 w 4431119"/>
              <a:gd name="connsiteY72" fmla="*/ 2984500 h 4241800"/>
              <a:gd name="connsiteX73" fmla="*/ 2087511 w 4431119"/>
              <a:gd name="connsiteY73" fmla="*/ 3009900 h 4241800"/>
              <a:gd name="connsiteX74" fmla="*/ 1985911 w 4431119"/>
              <a:gd name="connsiteY74" fmla="*/ 3048000 h 4241800"/>
              <a:gd name="connsiteX75" fmla="*/ 1858911 w 4431119"/>
              <a:gd name="connsiteY75" fmla="*/ 3086100 h 4241800"/>
              <a:gd name="connsiteX76" fmla="*/ 1820811 w 4431119"/>
              <a:gd name="connsiteY76" fmla="*/ 3098800 h 4241800"/>
              <a:gd name="connsiteX77" fmla="*/ 1731911 w 4431119"/>
              <a:gd name="connsiteY77" fmla="*/ 3111500 h 4241800"/>
              <a:gd name="connsiteX78" fmla="*/ 1465211 w 4431119"/>
              <a:gd name="connsiteY78" fmla="*/ 3136900 h 4241800"/>
              <a:gd name="connsiteX79" fmla="*/ 1249311 w 4431119"/>
              <a:gd name="connsiteY79" fmla="*/ 3162300 h 4241800"/>
              <a:gd name="connsiteX80" fmla="*/ 1147711 w 4431119"/>
              <a:gd name="connsiteY80" fmla="*/ 3175000 h 4241800"/>
              <a:gd name="connsiteX81" fmla="*/ 1008011 w 4431119"/>
              <a:gd name="connsiteY81" fmla="*/ 3187700 h 4241800"/>
              <a:gd name="connsiteX82" fmla="*/ 893711 w 4431119"/>
              <a:gd name="connsiteY82" fmla="*/ 3213100 h 4241800"/>
              <a:gd name="connsiteX83" fmla="*/ 665111 w 4431119"/>
              <a:gd name="connsiteY83" fmla="*/ 3251200 h 4241800"/>
              <a:gd name="connsiteX84" fmla="*/ 461911 w 4431119"/>
              <a:gd name="connsiteY84" fmla="*/ 3276600 h 4241800"/>
              <a:gd name="connsiteX85" fmla="*/ 30111 w 4431119"/>
              <a:gd name="connsiteY8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519311 w 4431119"/>
              <a:gd name="connsiteY67" fmla="*/ 2844800 h 4241800"/>
              <a:gd name="connsiteX68" fmla="*/ 2455811 w 4431119"/>
              <a:gd name="connsiteY68" fmla="*/ 2857500 h 4241800"/>
              <a:gd name="connsiteX69" fmla="*/ 2366911 w 4431119"/>
              <a:gd name="connsiteY69" fmla="*/ 2921000 h 4241800"/>
              <a:gd name="connsiteX70" fmla="*/ 2328811 w 4431119"/>
              <a:gd name="connsiteY70" fmla="*/ 2933700 h 4241800"/>
              <a:gd name="connsiteX71" fmla="*/ 2265311 w 4431119"/>
              <a:gd name="connsiteY71" fmla="*/ 2959100 h 4241800"/>
              <a:gd name="connsiteX72" fmla="*/ 2227211 w 4431119"/>
              <a:gd name="connsiteY72" fmla="*/ 2984500 h 4241800"/>
              <a:gd name="connsiteX73" fmla="*/ 2087511 w 4431119"/>
              <a:gd name="connsiteY73" fmla="*/ 3009900 h 4241800"/>
              <a:gd name="connsiteX74" fmla="*/ 1985911 w 4431119"/>
              <a:gd name="connsiteY74" fmla="*/ 3048000 h 4241800"/>
              <a:gd name="connsiteX75" fmla="*/ 1858911 w 4431119"/>
              <a:gd name="connsiteY75" fmla="*/ 3086100 h 4241800"/>
              <a:gd name="connsiteX76" fmla="*/ 1820811 w 4431119"/>
              <a:gd name="connsiteY76" fmla="*/ 3098800 h 4241800"/>
              <a:gd name="connsiteX77" fmla="*/ 1731911 w 4431119"/>
              <a:gd name="connsiteY77" fmla="*/ 3111500 h 4241800"/>
              <a:gd name="connsiteX78" fmla="*/ 1465211 w 4431119"/>
              <a:gd name="connsiteY78" fmla="*/ 3136900 h 4241800"/>
              <a:gd name="connsiteX79" fmla="*/ 1249311 w 4431119"/>
              <a:gd name="connsiteY79" fmla="*/ 3162300 h 4241800"/>
              <a:gd name="connsiteX80" fmla="*/ 1147711 w 4431119"/>
              <a:gd name="connsiteY80" fmla="*/ 3175000 h 4241800"/>
              <a:gd name="connsiteX81" fmla="*/ 1008011 w 4431119"/>
              <a:gd name="connsiteY81" fmla="*/ 3187700 h 4241800"/>
              <a:gd name="connsiteX82" fmla="*/ 893711 w 4431119"/>
              <a:gd name="connsiteY82" fmla="*/ 3213100 h 4241800"/>
              <a:gd name="connsiteX83" fmla="*/ 665111 w 4431119"/>
              <a:gd name="connsiteY83" fmla="*/ 3251200 h 4241800"/>
              <a:gd name="connsiteX84" fmla="*/ 461911 w 4431119"/>
              <a:gd name="connsiteY84" fmla="*/ 3276600 h 4241800"/>
              <a:gd name="connsiteX85" fmla="*/ 30111 w 4431119"/>
              <a:gd name="connsiteY8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519311 w 4431119"/>
              <a:gd name="connsiteY67" fmla="*/ 2844800 h 4241800"/>
              <a:gd name="connsiteX68" fmla="*/ 2455811 w 4431119"/>
              <a:gd name="connsiteY68" fmla="*/ 2857500 h 4241800"/>
              <a:gd name="connsiteX69" fmla="*/ 2366911 w 4431119"/>
              <a:gd name="connsiteY69" fmla="*/ 2921000 h 4241800"/>
              <a:gd name="connsiteX70" fmla="*/ 2328811 w 4431119"/>
              <a:gd name="connsiteY70" fmla="*/ 2933700 h 4241800"/>
              <a:gd name="connsiteX71" fmla="*/ 2265311 w 4431119"/>
              <a:gd name="connsiteY71" fmla="*/ 2959100 h 4241800"/>
              <a:gd name="connsiteX72" fmla="*/ 2227211 w 4431119"/>
              <a:gd name="connsiteY72" fmla="*/ 2984500 h 4241800"/>
              <a:gd name="connsiteX73" fmla="*/ 2087511 w 4431119"/>
              <a:gd name="connsiteY73" fmla="*/ 3009900 h 4241800"/>
              <a:gd name="connsiteX74" fmla="*/ 1985911 w 4431119"/>
              <a:gd name="connsiteY74" fmla="*/ 3048000 h 4241800"/>
              <a:gd name="connsiteX75" fmla="*/ 1858911 w 4431119"/>
              <a:gd name="connsiteY75" fmla="*/ 3086100 h 4241800"/>
              <a:gd name="connsiteX76" fmla="*/ 1820811 w 4431119"/>
              <a:gd name="connsiteY76" fmla="*/ 3098800 h 4241800"/>
              <a:gd name="connsiteX77" fmla="*/ 1731911 w 4431119"/>
              <a:gd name="connsiteY77" fmla="*/ 3111500 h 4241800"/>
              <a:gd name="connsiteX78" fmla="*/ 1465211 w 4431119"/>
              <a:gd name="connsiteY78" fmla="*/ 3136900 h 4241800"/>
              <a:gd name="connsiteX79" fmla="*/ 1249311 w 4431119"/>
              <a:gd name="connsiteY79" fmla="*/ 3162300 h 4241800"/>
              <a:gd name="connsiteX80" fmla="*/ 1147711 w 4431119"/>
              <a:gd name="connsiteY80" fmla="*/ 3175000 h 4241800"/>
              <a:gd name="connsiteX81" fmla="*/ 1008011 w 4431119"/>
              <a:gd name="connsiteY81" fmla="*/ 3187700 h 4241800"/>
              <a:gd name="connsiteX82" fmla="*/ 893711 w 4431119"/>
              <a:gd name="connsiteY82" fmla="*/ 3213100 h 4241800"/>
              <a:gd name="connsiteX83" fmla="*/ 665111 w 4431119"/>
              <a:gd name="connsiteY83" fmla="*/ 3251200 h 4241800"/>
              <a:gd name="connsiteX84" fmla="*/ 461911 w 4431119"/>
              <a:gd name="connsiteY84" fmla="*/ 3276600 h 4241800"/>
              <a:gd name="connsiteX85" fmla="*/ 30111 w 4431119"/>
              <a:gd name="connsiteY8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519311 w 4431119"/>
              <a:gd name="connsiteY67" fmla="*/ 2844800 h 4241800"/>
              <a:gd name="connsiteX68" fmla="*/ 2455811 w 4431119"/>
              <a:gd name="connsiteY68" fmla="*/ 2857500 h 4241800"/>
              <a:gd name="connsiteX69" fmla="*/ 2366911 w 4431119"/>
              <a:gd name="connsiteY69" fmla="*/ 2921000 h 4241800"/>
              <a:gd name="connsiteX70" fmla="*/ 2328811 w 4431119"/>
              <a:gd name="connsiteY70" fmla="*/ 2933700 h 4241800"/>
              <a:gd name="connsiteX71" fmla="*/ 2265311 w 4431119"/>
              <a:gd name="connsiteY71" fmla="*/ 2959100 h 4241800"/>
              <a:gd name="connsiteX72" fmla="*/ 2227211 w 4431119"/>
              <a:gd name="connsiteY72" fmla="*/ 2984500 h 4241800"/>
              <a:gd name="connsiteX73" fmla="*/ 2087511 w 4431119"/>
              <a:gd name="connsiteY73" fmla="*/ 3009900 h 4241800"/>
              <a:gd name="connsiteX74" fmla="*/ 1985911 w 4431119"/>
              <a:gd name="connsiteY74" fmla="*/ 3048000 h 4241800"/>
              <a:gd name="connsiteX75" fmla="*/ 1858911 w 4431119"/>
              <a:gd name="connsiteY75" fmla="*/ 3086100 h 4241800"/>
              <a:gd name="connsiteX76" fmla="*/ 1820811 w 4431119"/>
              <a:gd name="connsiteY76" fmla="*/ 3098800 h 4241800"/>
              <a:gd name="connsiteX77" fmla="*/ 1731911 w 4431119"/>
              <a:gd name="connsiteY77" fmla="*/ 3111500 h 4241800"/>
              <a:gd name="connsiteX78" fmla="*/ 1465211 w 4431119"/>
              <a:gd name="connsiteY78" fmla="*/ 3136900 h 4241800"/>
              <a:gd name="connsiteX79" fmla="*/ 1249311 w 4431119"/>
              <a:gd name="connsiteY79" fmla="*/ 3162300 h 4241800"/>
              <a:gd name="connsiteX80" fmla="*/ 1147711 w 4431119"/>
              <a:gd name="connsiteY80" fmla="*/ 3175000 h 4241800"/>
              <a:gd name="connsiteX81" fmla="*/ 1008011 w 4431119"/>
              <a:gd name="connsiteY81" fmla="*/ 3187700 h 4241800"/>
              <a:gd name="connsiteX82" fmla="*/ 893711 w 4431119"/>
              <a:gd name="connsiteY82" fmla="*/ 3213100 h 4241800"/>
              <a:gd name="connsiteX83" fmla="*/ 665111 w 4431119"/>
              <a:gd name="connsiteY83" fmla="*/ 3251200 h 4241800"/>
              <a:gd name="connsiteX84" fmla="*/ 461911 w 4431119"/>
              <a:gd name="connsiteY84" fmla="*/ 3276600 h 4241800"/>
              <a:gd name="connsiteX85" fmla="*/ 30111 w 4431119"/>
              <a:gd name="connsiteY8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455811 w 4431119"/>
              <a:gd name="connsiteY67" fmla="*/ 2857500 h 4241800"/>
              <a:gd name="connsiteX68" fmla="*/ 2366911 w 4431119"/>
              <a:gd name="connsiteY68" fmla="*/ 2921000 h 4241800"/>
              <a:gd name="connsiteX69" fmla="*/ 2328811 w 4431119"/>
              <a:gd name="connsiteY69" fmla="*/ 2933700 h 4241800"/>
              <a:gd name="connsiteX70" fmla="*/ 2265311 w 4431119"/>
              <a:gd name="connsiteY70" fmla="*/ 2959100 h 4241800"/>
              <a:gd name="connsiteX71" fmla="*/ 2227211 w 4431119"/>
              <a:gd name="connsiteY71" fmla="*/ 2984500 h 4241800"/>
              <a:gd name="connsiteX72" fmla="*/ 2087511 w 4431119"/>
              <a:gd name="connsiteY72" fmla="*/ 3009900 h 4241800"/>
              <a:gd name="connsiteX73" fmla="*/ 1985911 w 4431119"/>
              <a:gd name="connsiteY73" fmla="*/ 3048000 h 4241800"/>
              <a:gd name="connsiteX74" fmla="*/ 1858911 w 4431119"/>
              <a:gd name="connsiteY74" fmla="*/ 3086100 h 4241800"/>
              <a:gd name="connsiteX75" fmla="*/ 1820811 w 4431119"/>
              <a:gd name="connsiteY75" fmla="*/ 3098800 h 4241800"/>
              <a:gd name="connsiteX76" fmla="*/ 1731911 w 4431119"/>
              <a:gd name="connsiteY76" fmla="*/ 3111500 h 4241800"/>
              <a:gd name="connsiteX77" fmla="*/ 1465211 w 4431119"/>
              <a:gd name="connsiteY77" fmla="*/ 3136900 h 4241800"/>
              <a:gd name="connsiteX78" fmla="*/ 1249311 w 4431119"/>
              <a:gd name="connsiteY78" fmla="*/ 3162300 h 4241800"/>
              <a:gd name="connsiteX79" fmla="*/ 1147711 w 4431119"/>
              <a:gd name="connsiteY79" fmla="*/ 3175000 h 4241800"/>
              <a:gd name="connsiteX80" fmla="*/ 1008011 w 4431119"/>
              <a:gd name="connsiteY80" fmla="*/ 3187700 h 4241800"/>
              <a:gd name="connsiteX81" fmla="*/ 893711 w 4431119"/>
              <a:gd name="connsiteY81" fmla="*/ 3213100 h 4241800"/>
              <a:gd name="connsiteX82" fmla="*/ 665111 w 4431119"/>
              <a:gd name="connsiteY82" fmla="*/ 3251200 h 4241800"/>
              <a:gd name="connsiteX83" fmla="*/ 461911 w 4431119"/>
              <a:gd name="connsiteY83" fmla="*/ 3276600 h 4241800"/>
              <a:gd name="connsiteX84" fmla="*/ 30111 w 4431119"/>
              <a:gd name="connsiteY8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366911 w 4431119"/>
              <a:gd name="connsiteY67" fmla="*/ 2921000 h 4241800"/>
              <a:gd name="connsiteX68" fmla="*/ 2328811 w 4431119"/>
              <a:gd name="connsiteY68" fmla="*/ 2933700 h 4241800"/>
              <a:gd name="connsiteX69" fmla="*/ 2265311 w 4431119"/>
              <a:gd name="connsiteY69" fmla="*/ 2959100 h 4241800"/>
              <a:gd name="connsiteX70" fmla="*/ 2227211 w 4431119"/>
              <a:gd name="connsiteY70" fmla="*/ 2984500 h 4241800"/>
              <a:gd name="connsiteX71" fmla="*/ 2087511 w 4431119"/>
              <a:gd name="connsiteY71" fmla="*/ 3009900 h 4241800"/>
              <a:gd name="connsiteX72" fmla="*/ 1985911 w 4431119"/>
              <a:gd name="connsiteY72" fmla="*/ 3048000 h 4241800"/>
              <a:gd name="connsiteX73" fmla="*/ 1858911 w 4431119"/>
              <a:gd name="connsiteY73" fmla="*/ 3086100 h 4241800"/>
              <a:gd name="connsiteX74" fmla="*/ 1820811 w 4431119"/>
              <a:gd name="connsiteY74" fmla="*/ 3098800 h 4241800"/>
              <a:gd name="connsiteX75" fmla="*/ 1731911 w 4431119"/>
              <a:gd name="connsiteY75" fmla="*/ 3111500 h 4241800"/>
              <a:gd name="connsiteX76" fmla="*/ 1465211 w 4431119"/>
              <a:gd name="connsiteY76" fmla="*/ 3136900 h 4241800"/>
              <a:gd name="connsiteX77" fmla="*/ 1249311 w 4431119"/>
              <a:gd name="connsiteY77" fmla="*/ 3162300 h 4241800"/>
              <a:gd name="connsiteX78" fmla="*/ 1147711 w 4431119"/>
              <a:gd name="connsiteY78" fmla="*/ 3175000 h 4241800"/>
              <a:gd name="connsiteX79" fmla="*/ 1008011 w 4431119"/>
              <a:gd name="connsiteY79" fmla="*/ 3187700 h 4241800"/>
              <a:gd name="connsiteX80" fmla="*/ 893711 w 4431119"/>
              <a:gd name="connsiteY80" fmla="*/ 3213100 h 4241800"/>
              <a:gd name="connsiteX81" fmla="*/ 665111 w 4431119"/>
              <a:gd name="connsiteY81" fmla="*/ 3251200 h 4241800"/>
              <a:gd name="connsiteX82" fmla="*/ 461911 w 4431119"/>
              <a:gd name="connsiteY82" fmla="*/ 3276600 h 4241800"/>
              <a:gd name="connsiteX83" fmla="*/ 30111 w 4431119"/>
              <a:gd name="connsiteY8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328811 w 4431119"/>
              <a:gd name="connsiteY67" fmla="*/ 2933700 h 4241800"/>
              <a:gd name="connsiteX68" fmla="*/ 2265311 w 4431119"/>
              <a:gd name="connsiteY68" fmla="*/ 2959100 h 4241800"/>
              <a:gd name="connsiteX69" fmla="*/ 2227211 w 4431119"/>
              <a:gd name="connsiteY69" fmla="*/ 2984500 h 4241800"/>
              <a:gd name="connsiteX70" fmla="*/ 2087511 w 4431119"/>
              <a:gd name="connsiteY70" fmla="*/ 3009900 h 4241800"/>
              <a:gd name="connsiteX71" fmla="*/ 1985911 w 4431119"/>
              <a:gd name="connsiteY71" fmla="*/ 3048000 h 4241800"/>
              <a:gd name="connsiteX72" fmla="*/ 1858911 w 4431119"/>
              <a:gd name="connsiteY72" fmla="*/ 3086100 h 4241800"/>
              <a:gd name="connsiteX73" fmla="*/ 1820811 w 4431119"/>
              <a:gd name="connsiteY73" fmla="*/ 3098800 h 4241800"/>
              <a:gd name="connsiteX74" fmla="*/ 1731911 w 4431119"/>
              <a:gd name="connsiteY74" fmla="*/ 3111500 h 4241800"/>
              <a:gd name="connsiteX75" fmla="*/ 1465211 w 4431119"/>
              <a:gd name="connsiteY75" fmla="*/ 3136900 h 4241800"/>
              <a:gd name="connsiteX76" fmla="*/ 1249311 w 4431119"/>
              <a:gd name="connsiteY76" fmla="*/ 3162300 h 4241800"/>
              <a:gd name="connsiteX77" fmla="*/ 1147711 w 4431119"/>
              <a:gd name="connsiteY77" fmla="*/ 3175000 h 4241800"/>
              <a:gd name="connsiteX78" fmla="*/ 1008011 w 4431119"/>
              <a:gd name="connsiteY78" fmla="*/ 3187700 h 4241800"/>
              <a:gd name="connsiteX79" fmla="*/ 893711 w 4431119"/>
              <a:gd name="connsiteY79" fmla="*/ 3213100 h 4241800"/>
              <a:gd name="connsiteX80" fmla="*/ 665111 w 4431119"/>
              <a:gd name="connsiteY80" fmla="*/ 3251200 h 4241800"/>
              <a:gd name="connsiteX81" fmla="*/ 461911 w 4431119"/>
              <a:gd name="connsiteY81" fmla="*/ 3276600 h 4241800"/>
              <a:gd name="connsiteX82" fmla="*/ 30111 w 4431119"/>
              <a:gd name="connsiteY8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65311 w 4431119"/>
              <a:gd name="connsiteY67" fmla="*/ 2959100 h 4241800"/>
              <a:gd name="connsiteX68" fmla="*/ 2227211 w 4431119"/>
              <a:gd name="connsiteY68" fmla="*/ 2984500 h 4241800"/>
              <a:gd name="connsiteX69" fmla="*/ 2087511 w 4431119"/>
              <a:gd name="connsiteY69" fmla="*/ 3009900 h 4241800"/>
              <a:gd name="connsiteX70" fmla="*/ 1985911 w 4431119"/>
              <a:gd name="connsiteY70" fmla="*/ 3048000 h 4241800"/>
              <a:gd name="connsiteX71" fmla="*/ 1858911 w 4431119"/>
              <a:gd name="connsiteY71" fmla="*/ 3086100 h 4241800"/>
              <a:gd name="connsiteX72" fmla="*/ 1820811 w 4431119"/>
              <a:gd name="connsiteY72" fmla="*/ 3098800 h 4241800"/>
              <a:gd name="connsiteX73" fmla="*/ 1731911 w 4431119"/>
              <a:gd name="connsiteY73" fmla="*/ 3111500 h 4241800"/>
              <a:gd name="connsiteX74" fmla="*/ 1465211 w 4431119"/>
              <a:gd name="connsiteY74" fmla="*/ 3136900 h 4241800"/>
              <a:gd name="connsiteX75" fmla="*/ 1249311 w 4431119"/>
              <a:gd name="connsiteY75" fmla="*/ 3162300 h 4241800"/>
              <a:gd name="connsiteX76" fmla="*/ 1147711 w 4431119"/>
              <a:gd name="connsiteY76" fmla="*/ 3175000 h 4241800"/>
              <a:gd name="connsiteX77" fmla="*/ 1008011 w 4431119"/>
              <a:gd name="connsiteY77" fmla="*/ 3187700 h 4241800"/>
              <a:gd name="connsiteX78" fmla="*/ 893711 w 4431119"/>
              <a:gd name="connsiteY78" fmla="*/ 3213100 h 4241800"/>
              <a:gd name="connsiteX79" fmla="*/ 665111 w 4431119"/>
              <a:gd name="connsiteY79" fmla="*/ 3251200 h 4241800"/>
              <a:gd name="connsiteX80" fmla="*/ 461911 w 4431119"/>
              <a:gd name="connsiteY80" fmla="*/ 3276600 h 4241800"/>
              <a:gd name="connsiteX81" fmla="*/ 30111 w 4431119"/>
              <a:gd name="connsiteY8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2227211 w 4431119"/>
              <a:gd name="connsiteY68" fmla="*/ 2984500 h 4241800"/>
              <a:gd name="connsiteX69" fmla="*/ 2087511 w 4431119"/>
              <a:gd name="connsiteY69" fmla="*/ 3009900 h 4241800"/>
              <a:gd name="connsiteX70" fmla="*/ 1985911 w 4431119"/>
              <a:gd name="connsiteY70" fmla="*/ 3048000 h 4241800"/>
              <a:gd name="connsiteX71" fmla="*/ 1858911 w 4431119"/>
              <a:gd name="connsiteY71" fmla="*/ 3086100 h 4241800"/>
              <a:gd name="connsiteX72" fmla="*/ 1820811 w 4431119"/>
              <a:gd name="connsiteY72" fmla="*/ 3098800 h 4241800"/>
              <a:gd name="connsiteX73" fmla="*/ 1731911 w 4431119"/>
              <a:gd name="connsiteY73" fmla="*/ 3111500 h 4241800"/>
              <a:gd name="connsiteX74" fmla="*/ 1465211 w 4431119"/>
              <a:gd name="connsiteY74" fmla="*/ 3136900 h 4241800"/>
              <a:gd name="connsiteX75" fmla="*/ 1249311 w 4431119"/>
              <a:gd name="connsiteY75" fmla="*/ 3162300 h 4241800"/>
              <a:gd name="connsiteX76" fmla="*/ 1147711 w 4431119"/>
              <a:gd name="connsiteY76" fmla="*/ 3175000 h 4241800"/>
              <a:gd name="connsiteX77" fmla="*/ 1008011 w 4431119"/>
              <a:gd name="connsiteY77" fmla="*/ 3187700 h 4241800"/>
              <a:gd name="connsiteX78" fmla="*/ 893711 w 4431119"/>
              <a:gd name="connsiteY78" fmla="*/ 3213100 h 4241800"/>
              <a:gd name="connsiteX79" fmla="*/ 665111 w 4431119"/>
              <a:gd name="connsiteY79" fmla="*/ 3251200 h 4241800"/>
              <a:gd name="connsiteX80" fmla="*/ 461911 w 4431119"/>
              <a:gd name="connsiteY80" fmla="*/ 3276600 h 4241800"/>
              <a:gd name="connsiteX81" fmla="*/ 30111 w 4431119"/>
              <a:gd name="connsiteY8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2227211 w 4431119"/>
              <a:gd name="connsiteY68" fmla="*/ 2984500 h 4241800"/>
              <a:gd name="connsiteX69" fmla="*/ 2087511 w 4431119"/>
              <a:gd name="connsiteY69" fmla="*/ 3009900 h 4241800"/>
              <a:gd name="connsiteX70" fmla="*/ 1985911 w 4431119"/>
              <a:gd name="connsiteY70" fmla="*/ 3048000 h 4241800"/>
              <a:gd name="connsiteX71" fmla="*/ 1858911 w 4431119"/>
              <a:gd name="connsiteY71" fmla="*/ 3086100 h 4241800"/>
              <a:gd name="connsiteX72" fmla="*/ 1820811 w 4431119"/>
              <a:gd name="connsiteY72" fmla="*/ 3098800 h 4241800"/>
              <a:gd name="connsiteX73" fmla="*/ 1731911 w 4431119"/>
              <a:gd name="connsiteY73" fmla="*/ 3111500 h 4241800"/>
              <a:gd name="connsiteX74" fmla="*/ 1465211 w 4431119"/>
              <a:gd name="connsiteY74" fmla="*/ 3136900 h 4241800"/>
              <a:gd name="connsiteX75" fmla="*/ 1249311 w 4431119"/>
              <a:gd name="connsiteY75" fmla="*/ 3162300 h 4241800"/>
              <a:gd name="connsiteX76" fmla="*/ 1147711 w 4431119"/>
              <a:gd name="connsiteY76" fmla="*/ 3175000 h 4241800"/>
              <a:gd name="connsiteX77" fmla="*/ 1008011 w 4431119"/>
              <a:gd name="connsiteY77" fmla="*/ 3187700 h 4241800"/>
              <a:gd name="connsiteX78" fmla="*/ 893711 w 4431119"/>
              <a:gd name="connsiteY78" fmla="*/ 3213100 h 4241800"/>
              <a:gd name="connsiteX79" fmla="*/ 665111 w 4431119"/>
              <a:gd name="connsiteY79" fmla="*/ 3251200 h 4241800"/>
              <a:gd name="connsiteX80" fmla="*/ 461911 w 4431119"/>
              <a:gd name="connsiteY80" fmla="*/ 3276600 h 4241800"/>
              <a:gd name="connsiteX81" fmla="*/ 30111 w 4431119"/>
              <a:gd name="connsiteY8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2087511 w 4431119"/>
              <a:gd name="connsiteY68" fmla="*/ 3009900 h 4241800"/>
              <a:gd name="connsiteX69" fmla="*/ 1985911 w 4431119"/>
              <a:gd name="connsiteY69" fmla="*/ 3048000 h 4241800"/>
              <a:gd name="connsiteX70" fmla="*/ 1858911 w 4431119"/>
              <a:gd name="connsiteY70" fmla="*/ 3086100 h 4241800"/>
              <a:gd name="connsiteX71" fmla="*/ 1820811 w 4431119"/>
              <a:gd name="connsiteY71" fmla="*/ 3098800 h 4241800"/>
              <a:gd name="connsiteX72" fmla="*/ 1731911 w 4431119"/>
              <a:gd name="connsiteY72" fmla="*/ 3111500 h 4241800"/>
              <a:gd name="connsiteX73" fmla="*/ 1465211 w 4431119"/>
              <a:gd name="connsiteY73" fmla="*/ 3136900 h 4241800"/>
              <a:gd name="connsiteX74" fmla="*/ 1249311 w 4431119"/>
              <a:gd name="connsiteY74" fmla="*/ 3162300 h 4241800"/>
              <a:gd name="connsiteX75" fmla="*/ 1147711 w 4431119"/>
              <a:gd name="connsiteY75" fmla="*/ 3175000 h 4241800"/>
              <a:gd name="connsiteX76" fmla="*/ 1008011 w 4431119"/>
              <a:gd name="connsiteY76" fmla="*/ 3187700 h 4241800"/>
              <a:gd name="connsiteX77" fmla="*/ 893711 w 4431119"/>
              <a:gd name="connsiteY77" fmla="*/ 3213100 h 4241800"/>
              <a:gd name="connsiteX78" fmla="*/ 665111 w 4431119"/>
              <a:gd name="connsiteY78" fmla="*/ 3251200 h 4241800"/>
              <a:gd name="connsiteX79" fmla="*/ 461911 w 4431119"/>
              <a:gd name="connsiteY79" fmla="*/ 3276600 h 4241800"/>
              <a:gd name="connsiteX80" fmla="*/ 30111 w 4431119"/>
              <a:gd name="connsiteY8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985911 w 4431119"/>
              <a:gd name="connsiteY68" fmla="*/ 3048000 h 4241800"/>
              <a:gd name="connsiteX69" fmla="*/ 1858911 w 4431119"/>
              <a:gd name="connsiteY69" fmla="*/ 3086100 h 4241800"/>
              <a:gd name="connsiteX70" fmla="*/ 1820811 w 4431119"/>
              <a:gd name="connsiteY70" fmla="*/ 3098800 h 4241800"/>
              <a:gd name="connsiteX71" fmla="*/ 1731911 w 4431119"/>
              <a:gd name="connsiteY71" fmla="*/ 3111500 h 4241800"/>
              <a:gd name="connsiteX72" fmla="*/ 1465211 w 4431119"/>
              <a:gd name="connsiteY72" fmla="*/ 3136900 h 4241800"/>
              <a:gd name="connsiteX73" fmla="*/ 1249311 w 4431119"/>
              <a:gd name="connsiteY73" fmla="*/ 3162300 h 4241800"/>
              <a:gd name="connsiteX74" fmla="*/ 1147711 w 4431119"/>
              <a:gd name="connsiteY74" fmla="*/ 3175000 h 4241800"/>
              <a:gd name="connsiteX75" fmla="*/ 1008011 w 4431119"/>
              <a:gd name="connsiteY75" fmla="*/ 3187700 h 4241800"/>
              <a:gd name="connsiteX76" fmla="*/ 893711 w 4431119"/>
              <a:gd name="connsiteY76" fmla="*/ 3213100 h 4241800"/>
              <a:gd name="connsiteX77" fmla="*/ 665111 w 4431119"/>
              <a:gd name="connsiteY77" fmla="*/ 3251200 h 4241800"/>
              <a:gd name="connsiteX78" fmla="*/ 461911 w 4431119"/>
              <a:gd name="connsiteY78" fmla="*/ 3276600 h 4241800"/>
              <a:gd name="connsiteX79" fmla="*/ 30111 w 4431119"/>
              <a:gd name="connsiteY7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858911 w 4431119"/>
              <a:gd name="connsiteY68" fmla="*/ 3086100 h 4241800"/>
              <a:gd name="connsiteX69" fmla="*/ 1820811 w 4431119"/>
              <a:gd name="connsiteY69" fmla="*/ 3098800 h 4241800"/>
              <a:gd name="connsiteX70" fmla="*/ 1731911 w 4431119"/>
              <a:gd name="connsiteY70" fmla="*/ 3111500 h 4241800"/>
              <a:gd name="connsiteX71" fmla="*/ 1465211 w 4431119"/>
              <a:gd name="connsiteY71" fmla="*/ 3136900 h 4241800"/>
              <a:gd name="connsiteX72" fmla="*/ 1249311 w 4431119"/>
              <a:gd name="connsiteY72" fmla="*/ 3162300 h 4241800"/>
              <a:gd name="connsiteX73" fmla="*/ 1147711 w 4431119"/>
              <a:gd name="connsiteY73" fmla="*/ 3175000 h 4241800"/>
              <a:gd name="connsiteX74" fmla="*/ 1008011 w 4431119"/>
              <a:gd name="connsiteY74" fmla="*/ 3187700 h 4241800"/>
              <a:gd name="connsiteX75" fmla="*/ 893711 w 4431119"/>
              <a:gd name="connsiteY75" fmla="*/ 3213100 h 4241800"/>
              <a:gd name="connsiteX76" fmla="*/ 665111 w 4431119"/>
              <a:gd name="connsiteY76" fmla="*/ 3251200 h 4241800"/>
              <a:gd name="connsiteX77" fmla="*/ 461911 w 4431119"/>
              <a:gd name="connsiteY77" fmla="*/ 3276600 h 4241800"/>
              <a:gd name="connsiteX78" fmla="*/ 30111 w 4431119"/>
              <a:gd name="connsiteY7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820811 w 4431119"/>
              <a:gd name="connsiteY68" fmla="*/ 3098800 h 4241800"/>
              <a:gd name="connsiteX69" fmla="*/ 1731911 w 4431119"/>
              <a:gd name="connsiteY69" fmla="*/ 3111500 h 4241800"/>
              <a:gd name="connsiteX70" fmla="*/ 1465211 w 4431119"/>
              <a:gd name="connsiteY70" fmla="*/ 3136900 h 4241800"/>
              <a:gd name="connsiteX71" fmla="*/ 1249311 w 4431119"/>
              <a:gd name="connsiteY71" fmla="*/ 3162300 h 4241800"/>
              <a:gd name="connsiteX72" fmla="*/ 1147711 w 4431119"/>
              <a:gd name="connsiteY72" fmla="*/ 3175000 h 4241800"/>
              <a:gd name="connsiteX73" fmla="*/ 1008011 w 4431119"/>
              <a:gd name="connsiteY73" fmla="*/ 3187700 h 4241800"/>
              <a:gd name="connsiteX74" fmla="*/ 893711 w 4431119"/>
              <a:gd name="connsiteY74" fmla="*/ 3213100 h 4241800"/>
              <a:gd name="connsiteX75" fmla="*/ 665111 w 4431119"/>
              <a:gd name="connsiteY75" fmla="*/ 3251200 h 4241800"/>
              <a:gd name="connsiteX76" fmla="*/ 461911 w 4431119"/>
              <a:gd name="connsiteY76" fmla="*/ 3276600 h 4241800"/>
              <a:gd name="connsiteX77" fmla="*/ 30111 w 4431119"/>
              <a:gd name="connsiteY7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731911 w 4431119"/>
              <a:gd name="connsiteY68" fmla="*/ 3111500 h 4241800"/>
              <a:gd name="connsiteX69" fmla="*/ 1465211 w 4431119"/>
              <a:gd name="connsiteY69" fmla="*/ 3136900 h 4241800"/>
              <a:gd name="connsiteX70" fmla="*/ 1249311 w 4431119"/>
              <a:gd name="connsiteY70" fmla="*/ 3162300 h 4241800"/>
              <a:gd name="connsiteX71" fmla="*/ 1147711 w 4431119"/>
              <a:gd name="connsiteY71" fmla="*/ 3175000 h 4241800"/>
              <a:gd name="connsiteX72" fmla="*/ 1008011 w 4431119"/>
              <a:gd name="connsiteY72" fmla="*/ 3187700 h 4241800"/>
              <a:gd name="connsiteX73" fmla="*/ 893711 w 4431119"/>
              <a:gd name="connsiteY73" fmla="*/ 3213100 h 4241800"/>
              <a:gd name="connsiteX74" fmla="*/ 665111 w 4431119"/>
              <a:gd name="connsiteY74" fmla="*/ 3251200 h 4241800"/>
              <a:gd name="connsiteX75" fmla="*/ 461911 w 4431119"/>
              <a:gd name="connsiteY75" fmla="*/ 3276600 h 4241800"/>
              <a:gd name="connsiteX76" fmla="*/ 30111 w 4431119"/>
              <a:gd name="connsiteY7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465211 w 4431119"/>
              <a:gd name="connsiteY69" fmla="*/ 3136900 h 4241800"/>
              <a:gd name="connsiteX70" fmla="*/ 1249311 w 4431119"/>
              <a:gd name="connsiteY70" fmla="*/ 3162300 h 4241800"/>
              <a:gd name="connsiteX71" fmla="*/ 1147711 w 4431119"/>
              <a:gd name="connsiteY71" fmla="*/ 3175000 h 4241800"/>
              <a:gd name="connsiteX72" fmla="*/ 1008011 w 4431119"/>
              <a:gd name="connsiteY72" fmla="*/ 3187700 h 4241800"/>
              <a:gd name="connsiteX73" fmla="*/ 893711 w 4431119"/>
              <a:gd name="connsiteY73" fmla="*/ 3213100 h 4241800"/>
              <a:gd name="connsiteX74" fmla="*/ 665111 w 4431119"/>
              <a:gd name="connsiteY74" fmla="*/ 3251200 h 4241800"/>
              <a:gd name="connsiteX75" fmla="*/ 461911 w 4431119"/>
              <a:gd name="connsiteY75" fmla="*/ 3276600 h 4241800"/>
              <a:gd name="connsiteX76" fmla="*/ 30111 w 4431119"/>
              <a:gd name="connsiteY7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465211 w 4431119"/>
              <a:gd name="connsiteY69" fmla="*/ 3136900 h 4241800"/>
              <a:gd name="connsiteX70" fmla="*/ 1249311 w 4431119"/>
              <a:gd name="connsiteY70" fmla="*/ 3162300 h 4241800"/>
              <a:gd name="connsiteX71" fmla="*/ 1147711 w 4431119"/>
              <a:gd name="connsiteY71" fmla="*/ 3175000 h 4241800"/>
              <a:gd name="connsiteX72" fmla="*/ 1008011 w 4431119"/>
              <a:gd name="connsiteY72" fmla="*/ 3187700 h 4241800"/>
              <a:gd name="connsiteX73" fmla="*/ 893711 w 4431119"/>
              <a:gd name="connsiteY73" fmla="*/ 3213100 h 4241800"/>
              <a:gd name="connsiteX74" fmla="*/ 665111 w 4431119"/>
              <a:gd name="connsiteY74" fmla="*/ 3251200 h 4241800"/>
              <a:gd name="connsiteX75" fmla="*/ 461911 w 4431119"/>
              <a:gd name="connsiteY75" fmla="*/ 3276600 h 4241800"/>
              <a:gd name="connsiteX76" fmla="*/ 30111 w 4431119"/>
              <a:gd name="connsiteY7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249311 w 4431119"/>
              <a:gd name="connsiteY69" fmla="*/ 3162300 h 4241800"/>
              <a:gd name="connsiteX70" fmla="*/ 1147711 w 4431119"/>
              <a:gd name="connsiteY70" fmla="*/ 3175000 h 4241800"/>
              <a:gd name="connsiteX71" fmla="*/ 1008011 w 4431119"/>
              <a:gd name="connsiteY71" fmla="*/ 3187700 h 4241800"/>
              <a:gd name="connsiteX72" fmla="*/ 893711 w 4431119"/>
              <a:gd name="connsiteY72" fmla="*/ 3213100 h 4241800"/>
              <a:gd name="connsiteX73" fmla="*/ 665111 w 4431119"/>
              <a:gd name="connsiteY73" fmla="*/ 3251200 h 4241800"/>
              <a:gd name="connsiteX74" fmla="*/ 461911 w 4431119"/>
              <a:gd name="connsiteY74" fmla="*/ 3276600 h 4241800"/>
              <a:gd name="connsiteX75" fmla="*/ 30111 w 4431119"/>
              <a:gd name="connsiteY7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147711 w 4431119"/>
              <a:gd name="connsiteY69" fmla="*/ 3175000 h 4241800"/>
              <a:gd name="connsiteX70" fmla="*/ 1008011 w 4431119"/>
              <a:gd name="connsiteY70" fmla="*/ 3187700 h 4241800"/>
              <a:gd name="connsiteX71" fmla="*/ 893711 w 4431119"/>
              <a:gd name="connsiteY71" fmla="*/ 3213100 h 4241800"/>
              <a:gd name="connsiteX72" fmla="*/ 665111 w 4431119"/>
              <a:gd name="connsiteY72" fmla="*/ 3251200 h 4241800"/>
              <a:gd name="connsiteX73" fmla="*/ 461911 w 4431119"/>
              <a:gd name="connsiteY73" fmla="*/ 3276600 h 4241800"/>
              <a:gd name="connsiteX74" fmla="*/ 30111 w 4431119"/>
              <a:gd name="connsiteY7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008011 w 4431119"/>
              <a:gd name="connsiteY69" fmla="*/ 3187700 h 4241800"/>
              <a:gd name="connsiteX70" fmla="*/ 893711 w 4431119"/>
              <a:gd name="connsiteY70" fmla="*/ 3213100 h 4241800"/>
              <a:gd name="connsiteX71" fmla="*/ 665111 w 4431119"/>
              <a:gd name="connsiteY71" fmla="*/ 3251200 h 4241800"/>
              <a:gd name="connsiteX72" fmla="*/ 461911 w 4431119"/>
              <a:gd name="connsiteY72" fmla="*/ 3276600 h 4241800"/>
              <a:gd name="connsiteX73" fmla="*/ 30111 w 4431119"/>
              <a:gd name="connsiteY7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020711 w 4431119"/>
              <a:gd name="connsiteY69" fmla="*/ 3136900 h 4241800"/>
              <a:gd name="connsiteX70" fmla="*/ 893711 w 4431119"/>
              <a:gd name="connsiteY70" fmla="*/ 3213100 h 4241800"/>
              <a:gd name="connsiteX71" fmla="*/ 665111 w 4431119"/>
              <a:gd name="connsiteY71" fmla="*/ 3251200 h 4241800"/>
              <a:gd name="connsiteX72" fmla="*/ 461911 w 4431119"/>
              <a:gd name="connsiteY72" fmla="*/ 3276600 h 4241800"/>
              <a:gd name="connsiteX73" fmla="*/ 30111 w 4431119"/>
              <a:gd name="connsiteY7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020711 w 4431119"/>
              <a:gd name="connsiteY69" fmla="*/ 3136900 h 4241800"/>
              <a:gd name="connsiteX70" fmla="*/ 665111 w 4431119"/>
              <a:gd name="connsiteY70" fmla="*/ 3251200 h 4241800"/>
              <a:gd name="connsiteX71" fmla="*/ 461911 w 4431119"/>
              <a:gd name="connsiteY71" fmla="*/ 3276600 h 4241800"/>
              <a:gd name="connsiteX72" fmla="*/ 30111 w 4431119"/>
              <a:gd name="connsiteY7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020711 w 4431119"/>
              <a:gd name="connsiteY69" fmla="*/ 3136900 h 4241800"/>
              <a:gd name="connsiteX70" fmla="*/ 461911 w 4431119"/>
              <a:gd name="connsiteY70" fmla="*/ 3276600 h 4241800"/>
              <a:gd name="connsiteX71" fmla="*/ 30111 w 4431119"/>
              <a:gd name="connsiteY71" fmla="*/ 3289300 h 4241800"/>
              <a:gd name="connsiteX0" fmla="*/ 30579 w 4431587"/>
              <a:gd name="connsiteY0" fmla="*/ 3289300 h 4241800"/>
              <a:gd name="connsiteX1" fmla="*/ 43279 w 4431587"/>
              <a:gd name="connsiteY1" fmla="*/ 3924300 h 4241800"/>
              <a:gd name="connsiteX2" fmla="*/ 68679 w 4431587"/>
              <a:gd name="connsiteY2" fmla="*/ 4064000 h 4241800"/>
              <a:gd name="connsiteX3" fmla="*/ 119479 w 4431587"/>
              <a:gd name="connsiteY3" fmla="*/ 4241800 h 4241800"/>
              <a:gd name="connsiteX4" fmla="*/ 195679 w 4431587"/>
              <a:gd name="connsiteY4" fmla="*/ 4229100 h 4241800"/>
              <a:gd name="connsiteX5" fmla="*/ 271879 w 4431587"/>
              <a:gd name="connsiteY5" fmla="*/ 4203700 h 4241800"/>
              <a:gd name="connsiteX6" fmla="*/ 513179 w 4431587"/>
              <a:gd name="connsiteY6" fmla="*/ 4178300 h 4241800"/>
              <a:gd name="connsiteX7" fmla="*/ 652879 w 4431587"/>
              <a:gd name="connsiteY7" fmla="*/ 4152900 h 4241800"/>
              <a:gd name="connsiteX8" fmla="*/ 830679 w 4431587"/>
              <a:gd name="connsiteY8" fmla="*/ 4140200 h 4241800"/>
              <a:gd name="connsiteX9" fmla="*/ 868779 w 4431587"/>
              <a:gd name="connsiteY9" fmla="*/ 4114800 h 4241800"/>
              <a:gd name="connsiteX10" fmla="*/ 1084679 w 4431587"/>
              <a:gd name="connsiteY10" fmla="*/ 4102100 h 4241800"/>
              <a:gd name="connsiteX11" fmla="*/ 1795879 w 4431587"/>
              <a:gd name="connsiteY11" fmla="*/ 4076700 h 4241800"/>
              <a:gd name="connsiteX12" fmla="*/ 2126079 w 4431587"/>
              <a:gd name="connsiteY12" fmla="*/ 4025900 h 4241800"/>
              <a:gd name="connsiteX13" fmla="*/ 2164179 w 4431587"/>
              <a:gd name="connsiteY13" fmla="*/ 4013200 h 4241800"/>
              <a:gd name="connsiteX14" fmla="*/ 2227679 w 4431587"/>
              <a:gd name="connsiteY14" fmla="*/ 4000500 h 4241800"/>
              <a:gd name="connsiteX15" fmla="*/ 2380079 w 4431587"/>
              <a:gd name="connsiteY15" fmla="*/ 3975100 h 4241800"/>
              <a:gd name="connsiteX16" fmla="*/ 2443579 w 4431587"/>
              <a:gd name="connsiteY16" fmla="*/ 3937000 h 4241800"/>
              <a:gd name="connsiteX17" fmla="*/ 2481679 w 4431587"/>
              <a:gd name="connsiteY17" fmla="*/ 3911600 h 4241800"/>
              <a:gd name="connsiteX18" fmla="*/ 2519779 w 4431587"/>
              <a:gd name="connsiteY18" fmla="*/ 3898900 h 4241800"/>
              <a:gd name="connsiteX19" fmla="*/ 2557879 w 4431587"/>
              <a:gd name="connsiteY19" fmla="*/ 3860800 h 4241800"/>
              <a:gd name="connsiteX20" fmla="*/ 2595979 w 4431587"/>
              <a:gd name="connsiteY20" fmla="*/ 3848100 h 4241800"/>
              <a:gd name="connsiteX21" fmla="*/ 2634079 w 4431587"/>
              <a:gd name="connsiteY21" fmla="*/ 3822700 h 4241800"/>
              <a:gd name="connsiteX22" fmla="*/ 2697579 w 4431587"/>
              <a:gd name="connsiteY22" fmla="*/ 3759200 h 4241800"/>
              <a:gd name="connsiteX23" fmla="*/ 2799179 w 4431587"/>
              <a:gd name="connsiteY23" fmla="*/ 3657600 h 4241800"/>
              <a:gd name="connsiteX24" fmla="*/ 2849979 w 4431587"/>
              <a:gd name="connsiteY24" fmla="*/ 3606800 h 4241800"/>
              <a:gd name="connsiteX25" fmla="*/ 2938879 w 4431587"/>
              <a:gd name="connsiteY25" fmla="*/ 3505200 h 4241800"/>
              <a:gd name="connsiteX26" fmla="*/ 2976979 w 4431587"/>
              <a:gd name="connsiteY26" fmla="*/ 3441700 h 4241800"/>
              <a:gd name="connsiteX27" fmla="*/ 3065879 w 4431587"/>
              <a:gd name="connsiteY27" fmla="*/ 3340100 h 4241800"/>
              <a:gd name="connsiteX28" fmla="*/ 3078579 w 4431587"/>
              <a:gd name="connsiteY28" fmla="*/ 3302000 h 4241800"/>
              <a:gd name="connsiteX29" fmla="*/ 3142079 w 4431587"/>
              <a:gd name="connsiteY29" fmla="*/ 3213100 h 4241800"/>
              <a:gd name="connsiteX30" fmla="*/ 3180179 w 4431587"/>
              <a:gd name="connsiteY30" fmla="*/ 3149600 h 4241800"/>
              <a:gd name="connsiteX31" fmla="*/ 3230979 w 4431587"/>
              <a:gd name="connsiteY31" fmla="*/ 3048000 h 4241800"/>
              <a:gd name="connsiteX32" fmla="*/ 3281779 w 4431587"/>
              <a:gd name="connsiteY32" fmla="*/ 2959100 h 4241800"/>
              <a:gd name="connsiteX33" fmla="*/ 3307179 w 4431587"/>
              <a:gd name="connsiteY33" fmla="*/ 2908300 h 4241800"/>
              <a:gd name="connsiteX34" fmla="*/ 3332579 w 4431587"/>
              <a:gd name="connsiteY34" fmla="*/ 2844800 h 4241800"/>
              <a:gd name="connsiteX35" fmla="*/ 3357979 w 4431587"/>
              <a:gd name="connsiteY35" fmla="*/ 2806700 h 4241800"/>
              <a:gd name="connsiteX36" fmla="*/ 3370679 w 4431587"/>
              <a:gd name="connsiteY36" fmla="*/ 2768600 h 4241800"/>
              <a:gd name="connsiteX37" fmla="*/ 3408779 w 4431587"/>
              <a:gd name="connsiteY37" fmla="*/ 2717800 h 4241800"/>
              <a:gd name="connsiteX38" fmla="*/ 3472279 w 4431587"/>
              <a:gd name="connsiteY38" fmla="*/ 2616200 h 4241800"/>
              <a:gd name="connsiteX39" fmla="*/ 3497679 w 4431587"/>
              <a:gd name="connsiteY39" fmla="*/ 2552700 h 4241800"/>
              <a:gd name="connsiteX40" fmla="*/ 3510379 w 4431587"/>
              <a:gd name="connsiteY40" fmla="*/ 2514600 h 4241800"/>
              <a:gd name="connsiteX41" fmla="*/ 3535779 w 4431587"/>
              <a:gd name="connsiteY41" fmla="*/ 2476500 h 4241800"/>
              <a:gd name="connsiteX42" fmla="*/ 3548479 w 4431587"/>
              <a:gd name="connsiteY42" fmla="*/ 2438400 h 4241800"/>
              <a:gd name="connsiteX43" fmla="*/ 3573879 w 4431587"/>
              <a:gd name="connsiteY43" fmla="*/ 2374900 h 4241800"/>
              <a:gd name="connsiteX44" fmla="*/ 3586579 w 4431587"/>
              <a:gd name="connsiteY44" fmla="*/ 2311400 h 4241800"/>
              <a:gd name="connsiteX45" fmla="*/ 3650079 w 4431587"/>
              <a:gd name="connsiteY45" fmla="*/ 2197100 h 4241800"/>
              <a:gd name="connsiteX46" fmla="*/ 3719929 w 4431587"/>
              <a:gd name="connsiteY46" fmla="*/ 2095500 h 4241800"/>
              <a:gd name="connsiteX47" fmla="*/ 4037429 w 4431587"/>
              <a:gd name="connsiteY47" fmla="*/ 1803400 h 4241800"/>
              <a:gd name="connsiteX48" fmla="*/ 4240629 w 4431587"/>
              <a:gd name="connsiteY48" fmla="*/ 1562100 h 4241800"/>
              <a:gd name="connsiteX49" fmla="*/ 4361279 w 4431587"/>
              <a:gd name="connsiteY49" fmla="*/ 1320800 h 4241800"/>
              <a:gd name="connsiteX50" fmla="*/ 4431129 w 4431587"/>
              <a:gd name="connsiteY50" fmla="*/ 1035050 h 4241800"/>
              <a:gd name="connsiteX51" fmla="*/ 4342229 w 4431587"/>
              <a:gd name="connsiteY51" fmla="*/ 590550 h 4241800"/>
              <a:gd name="connsiteX52" fmla="*/ 4119979 w 4431587"/>
              <a:gd name="connsiteY52" fmla="*/ 254000 h 4241800"/>
              <a:gd name="connsiteX53" fmla="*/ 3942179 w 4431587"/>
              <a:gd name="connsiteY53" fmla="*/ 0 h 4241800"/>
              <a:gd name="connsiteX54" fmla="*/ 17879 w 4431587"/>
              <a:gd name="connsiteY54" fmla="*/ 50800 h 4241800"/>
              <a:gd name="connsiteX55" fmla="*/ 43279 w 4431587"/>
              <a:gd name="connsiteY55" fmla="*/ 1244600 h 4241800"/>
              <a:gd name="connsiteX56" fmla="*/ 633829 w 4431587"/>
              <a:gd name="connsiteY56" fmla="*/ 1225550 h 4241800"/>
              <a:gd name="connsiteX57" fmla="*/ 1440279 w 4431587"/>
              <a:gd name="connsiteY57" fmla="*/ 1257300 h 4241800"/>
              <a:gd name="connsiteX58" fmla="*/ 2005429 w 4431587"/>
              <a:gd name="connsiteY58" fmla="*/ 1352550 h 4241800"/>
              <a:gd name="connsiteX59" fmla="*/ 2538829 w 4431587"/>
              <a:gd name="connsiteY59" fmla="*/ 1479550 h 4241800"/>
              <a:gd name="connsiteX60" fmla="*/ 2957929 w 4431587"/>
              <a:gd name="connsiteY60" fmla="*/ 1612900 h 4241800"/>
              <a:gd name="connsiteX61" fmla="*/ 3059529 w 4431587"/>
              <a:gd name="connsiteY61" fmla="*/ 1752600 h 4241800"/>
              <a:gd name="connsiteX62" fmla="*/ 3148429 w 4431587"/>
              <a:gd name="connsiteY62" fmla="*/ 1943100 h 4241800"/>
              <a:gd name="connsiteX63" fmla="*/ 3103979 w 4431587"/>
              <a:gd name="connsiteY63" fmla="*/ 2235200 h 4241800"/>
              <a:gd name="connsiteX64" fmla="*/ 2957929 w 4431587"/>
              <a:gd name="connsiteY64" fmla="*/ 2387600 h 4241800"/>
              <a:gd name="connsiteX65" fmla="*/ 2786479 w 4431587"/>
              <a:gd name="connsiteY65" fmla="*/ 2552700 h 4241800"/>
              <a:gd name="connsiteX66" fmla="*/ 2507079 w 4431587"/>
              <a:gd name="connsiteY66" fmla="*/ 2717800 h 4241800"/>
              <a:gd name="connsiteX67" fmla="*/ 2202279 w 4431587"/>
              <a:gd name="connsiteY67" fmla="*/ 2882900 h 4241800"/>
              <a:gd name="connsiteX68" fmla="*/ 1694279 w 4431587"/>
              <a:gd name="connsiteY68" fmla="*/ 3016250 h 4241800"/>
              <a:gd name="connsiteX69" fmla="*/ 1021179 w 4431587"/>
              <a:gd name="connsiteY69" fmla="*/ 3136900 h 4241800"/>
              <a:gd name="connsiteX70" fmla="*/ 468729 w 4431587"/>
              <a:gd name="connsiteY70" fmla="*/ 3219450 h 4241800"/>
              <a:gd name="connsiteX71" fmla="*/ 30579 w 4431587"/>
              <a:gd name="connsiteY71" fmla="*/ 3289300 h 4241800"/>
              <a:gd name="connsiteX0" fmla="*/ 38100 w 4413708"/>
              <a:gd name="connsiteY0" fmla="*/ 3263900 h 4241800"/>
              <a:gd name="connsiteX1" fmla="*/ 25400 w 4413708"/>
              <a:gd name="connsiteY1" fmla="*/ 3924300 h 4241800"/>
              <a:gd name="connsiteX2" fmla="*/ 50800 w 4413708"/>
              <a:gd name="connsiteY2" fmla="*/ 4064000 h 4241800"/>
              <a:gd name="connsiteX3" fmla="*/ 101600 w 4413708"/>
              <a:gd name="connsiteY3" fmla="*/ 4241800 h 4241800"/>
              <a:gd name="connsiteX4" fmla="*/ 177800 w 4413708"/>
              <a:gd name="connsiteY4" fmla="*/ 4229100 h 4241800"/>
              <a:gd name="connsiteX5" fmla="*/ 254000 w 4413708"/>
              <a:gd name="connsiteY5" fmla="*/ 4203700 h 4241800"/>
              <a:gd name="connsiteX6" fmla="*/ 495300 w 4413708"/>
              <a:gd name="connsiteY6" fmla="*/ 4178300 h 4241800"/>
              <a:gd name="connsiteX7" fmla="*/ 635000 w 4413708"/>
              <a:gd name="connsiteY7" fmla="*/ 4152900 h 4241800"/>
              <a:gd name="connsiteX8" fmla="*/ 812800 w 4413708"/>
              <a:gd name="connsiteY8" fmla="*/ 4140200 h 4241800"/>
              <a:gd name="connsiteX9" fmla="*/ 850900 w 4413708"/>
              <a:gd name="connsiteY9" fmla="*/ 4114800 h 4241800"/>
              <a:gd name="connsiteX10" fmla="*/ 1066800 w 4413708"/>
              <a:gd name="connsiteY10" fmla="*/ 4102100 h 4241800"/>
              <a:gd name="connsiteX11" fmla="*/ 1778000 w 4413708"/>
              <a:gd name="connsiteY11" fmla="*/ 4076700 h 4241800"/>
              <a:gd name="connsiteX12" fmla="*/ 2108200 w 4413708"/>
              <a:gd name="connsiteY12" fmla="*/ 4025900 h 4241800"/>
              <a:gd name="connsiteX13" fmla="*/ 2146300 w 4413708"/>
              <a:gd name="connsiteY13" fmla="*/ 4013200 h 4241800"/>
              <a:gd name="connsiteX14" fmla="*/ 2209800 w 4413708"/>
              <a:gd name="connsiteY14" fmla="*/ 4000500 h 4241800"/>
              <a:gd name="connsiteX15" fmla="*/ 2362200 w 4413708"/>
              <a:gd name="connsiteY15" fmla="*/ 3975100 h 4241800"/>
              <a:gd name="connsiteX16" fmla="*/ 2425700 w 4413708"/>
              <a:gd name="connsiteY16" fmla="*/ 3937000 h 4241800"/>
              <a:gd name="connsiteX17" fmla="*/ 2463800 w 4413708"/>
              <a:gd name="connsiteY17" fmla="*/ 3911600 h 4241800"/>
              <a:gd name="connsiteX18" fmla="*/ 2501900 w 4413708"/>
              <a:gd name="connsiteY18" fmla="*/ 3898900 h 4241800"/>
              <a:gd name="connsiteX19" fmla="*/ 2540000 w 4413708"/>
              <a:gd name="connsiteY19" fmla="*/ 3860800 h 4241800"/>
              <a:gd name="connsiteX20" fmla="*/ 2578100 w 4413708"/>
              <a:gd name="connsiteY20" fmla="*/ 3848100 h 4241800"/>
              <a:gd name="connsiteX21" fmla="*/ 2616200 w 4413708"/>
              <a:gd name="connsiteY21" fmla="*/ 3822700 h 4241800"/>
              <a:gd name="connsiteX22" fmla="*/ 2679700 w 4413708"/>
              <a:gd name="connsiteY22" fmla="*/ 3759200 h 4241800"/>
              <a:gd name="connsiteX23" fmla="*/ 2781300 w 4413708"/>
              <a:gd name="connsiteY23" fmla="*/ 3657600 h 4241800"/>
              <a:gd name="connsiteX24" fmla="*/ 2832100 w 4413708"/>
              <a:gd name="connsiteY24" fmla="*/ 3606800 h 4241800"/>
              <a:gd name="connsiteX25" fmla="*/ 2921000 w 4413708"/>
              <a:gd name="connsiteY25" fmla="*/ 3505200 h 4241800"/>
              <a:gd name="connsiteX26" fmla="*/ 2959100 w 4413708"/>
              <a:gd name="connsiteY26" fmla="*/ 3441700 h 4241800"/>
              <a:gd name="connsiteX27" fmla="*/ 3048000 w 4413708"/>
              <a:gd name="connsiteY27" fmla="*/ 3340100 h 4241800"/>
              <a:gd name="connsiteX28" fmla="*/ 3060700 w 4413708"/>
              <a:gd name="connsiteY28" fmla="*/ 3302000 h 4241800"/>
              <a:gd name="connsiteX29" fmla="*/ 3124200 w 4413708"/>
              <a:gd name="connsiteY29" fmla="*/ 3213100 h 4241800"/>
              <a:gd name="connsiteX30" fmla="*/ 3162300 w 4413708"/>
              <a:gd name="connsiteY30" fmla="*/ 3149600 h 4241800"/>
              <a:gd name="connsiteX31" fmla="*/ 3213100 w 4413708"/>
              <a:gd name="connsiteY31" fmla="*/ 3048000 h 4241800"/>
              <a:gd name="connsiteX32" fmla="*/ 3263900 w 4413708"/>
              <a:gd name="connsiteY32" fmla="*/ 2959100 h 4241800"/>
              <a:gd name="connsiteX33" fmla="*/ 3289300 w 4413708"/>
              <a:gd name="connsiteY33" fmla="*/ 2908300 h 4241800"/>
              <a:gd name="connsiteX34" fmla="*/ 3314700 w 4413708"/>
              <a:gd name="connsiteY34" fmla="*/ 2844800 h 4241800"/>
              <a:gd name="connsiteX35" fmla="*/ 3340100 w 4413708"/>
              <a:gd name="connsiteY35" fmla="*/ 2806700 h 4241800"/>
              <a:gd name="connsiteX36" fmla="*/ 3352800 w 4413708"/>
              <a:gd name="connsiteY36" fmla="*/ 2768600 h 4241800"/>
              <a:gd name="connsiteX37" fmla="*/ 3390900 w 4413708"/>
              <a:gd name="connsiteY37" fmla="*/ 2717800 h 4241800"/>
              <a:gd name="connsiteX38" fmla="*/ 3454400 w 4413708"/>
              <a:gd name="connsiteY38" fmla="*/ 2616200 h 4241800"/>
              <a:gd name="connsiteX39" fmla="*/ 3479800 w 4413708"/>
              <a:gd name="connsiteY39" fmla="*/ 2552700 h 4241800"/>
              <a:gd name="connsiteX40" fmla="*/ 3492500 w 4413708"/>
              <a:gd name="connsiteY40" fmla="*/ 2514600 h 4241800"/>
              <a:gd name="connsiteX41" fmla="*/ 3517900 w 4413708"/>
              <a:gd name="connsiteY41" fmla="*/ 2476500 h 4241800"/>
              <a:gd name="connsiteX42" fmla="*/ 3530600 w 4413708"/>
              <a:gd name="connsiteY42" fmla="*/ 2438400 h 4241800"/>
              <a:gd name="connsiteX43" fmla="*/ 3556000 w 4413708"/>
              <a:gd name="connsiteY43" fmla="*/ 2374900 h 4241800"/>
              <a:gd name="connsiteX44" fmla="*/ 3568700 w 4413708"/>
              <a:gd name="connsiteY44" fmla="*/ 2311400 h 4241800"/>
              <a:gd name="connsiteX45" fmla="*/ 3632200 w 4413708"/>
              <a:gd name="connsiteY45" fmla="*/ 2197100 h 4241800"/>
              <a:gd name="connsiteX46" fmla="*/ 3702050 w 4413708"/>
              <a:gd name="connsiteY46" fmla="*/ 2095500 h 4241800"/>
              <a:gd name="connsiteX47" fmla="*/ 4019550 w 4413708"/>
              <a:gd name="connsiteY47" fmla="*/ 1803400 h 4241800"/>
              <a:gd name="connsiteX48" fmla="*/ 4222750 w 4413708"/>
              <a:gd name="connsiteY48" fmla="*/ 1562100 h 4241800"/>
              <a:gd name="connsiteX49" fmla="*/ 4343400 w 4413708"/>
              <a:gd name="connsiteY49" fmla="*/ 1320800 h 4241800"/>
              <a:gd name="connsiteX50" fmla="*/ 4413250 w 4413708"/>
              <a:gd name="connsiteY50" fmla="*/ 1035050 h 4241800"/>
              <a:gd name="connsiteX51" fmla="*/ 4324350 w 4413708"/>
              <a:gd name="connsiteY51" fmla="*/ 590550 h 4241800"/>
              <a:gd name="connsiteX52" fmla="*/ 4102100 w 4413708"/>
              <a:gd name="connsiteY52" fmla="*/ 254000 h 4241800"/>
              <a:gd name="connsiteX53" fmla="*/ 3924300 w 4413708"/>
              <a:gd name="connsiteY53" fmla="*/ 0 h 4241800"/>
              <a:gd name="connsiteX54" fmla="*/ 0 w 4413708"/>
              <a:gd name="connsiteY54" fmla="*/ 50800 h 4241800"/>
              <a:gd name="connsiteX55" fmla="*/ 25400 w 4413708"/>
              <a:gd name="connsiteY55" fmla="*/ 1244600 h 4241800"/>
              <a:gd name="connsiteX56" fmla="*/ 615950 w 4413708"/>
              <a:gd name="connsiteY56" fmla="*/ 1225550 h 4241800"/>
              <a:gd name="connsiteX57" fmla="*/ 1422400 w 4413708"/>
              <a:gd name="connsiteY57" fmla="*/ 1257300 h 4241800"/>
              <a:gd name="connsiteX58" fmla="*/ 1987550 w 4413708"/>
              <a:gd name="connsiteY58" fmla="*/ 1352550 h 4241800"/>
              <a:gd name="connsiteX59" fmla="*/ 2520950 w 4413708"/>
              <a:gd name="connsiteY59" fmla="*/ 1479550 h 4241800"/>
              <a:gd name="connsiteX60" fmla="*/ 2940050 w 4413708"/>
              <a:gd name="connsiteY60" fmla="*/ 1612900 h 4241800"/>
              <a:gd name="connsiteX61" fmla="*/ 3041650 w 4413708"/>
              <a:gd name="connsiteY61" fmla="*/ 1752600 h 4241800"/>
              <a:gd name="connsiteX62" fmla="*/ 3130550 w 4413708"/>
              <a:gd name="connsiteY62" fmla="*/ 1943100 h 4241800"/>
              <a:gd name="connsiteX63" fmla="*/ 3086100 w 4413708"/>
              <a:gd name="connsiteY63" fmla="*/ 2235200 h 4241800"/>
              <a:gd name="connsiteX64" fmla="*/ 2940050 w 4413708"/>
              <a:gd name="connsiteY64" fmla="*/ 2387600 h 4241800"/>
              <a:gd name="connsiteX65" fmla="*/ 2768600 w 4413708"/>
              <a:gd name="connsiteY65" fmla="*/ 2552700 h 4241800"/>
              <a:gd name="connsiteX66" fmla="*/ 2489200 w 4413708"/>
              <a:gd name="connsiteY66" fmla="*/ 2717800 h 4241800"/>
              <a:gd name="connsiteX67" fmla="*/ 2184400 w 4413708"/>
              <a:gd name="connsiteY67" fmla="*/ 2882900 h 4241800"/>
              <a:gd name="connsiteX68" fmla="*/ 1676400 w 4413708"/>
              <a:gd name="connsiteY68" fmla="*/ 3016250 h 4241800"/>
              <a:gd name="connsiteX69" fmla="*/ 1003300 w 4413708"/>
              <a:gd name="connsiteY69" fmla="*/ 3136900 h 4241800"/>
              <a:gd name="connsiteX70" fmla="*/ 450850 w 4413708"/>
              <a:gd name="connsiteY70" fmla="*/ 3219450 h 4241800"/>
              <a:gd name="connsiteX71" fmla="*/ 38100 w 4413708"/>
              <a:gd name="connsiteY71" fmla="*/ 3263900 h 4241800"/>
              <a:gd name="connsiteX0" fmla="*/ 38100 w 4413708"/>
              <a:gd name="connsiteY0" fmla="*/ 3263900 h 4241800"/>
              <a:gd name="connsiteX1" fmla="*/ 25400 w 4413708"/>
              <a:gd name="connsiteY1" fmla="*/ 3924300 h 4241800"/>
              <a:gd name="connsiteX2" fmla="*/ 50800 w 4413708"/>
              <a:gd name="connsiteY2" fmla="*/ 4064000 h 4241800"/>
              <a:gd name="connsiteX3" fmla="*/ 101600 w 4413708"/>
              <a:gd name="connsiteY3" fmla="*/ 4241800 h 4241800"/>
              <a:gd name="connsiteX4" fmla="*/ 177800 w 4413708"/>
              <a:gd name="connsiteY4" fmla="*/ 4229100 h 4241800"/>
              <a:gd name="connsiteX5" fmla="*/ 254000 w 4413708"/>
              <a:gd name="connsiteY5" fmla="*/ 4203700 h 4241800"/>
              <a:gd name="connsiteX6" fmla="*/ 495300 w 4413708"/>
              <a:gd name="connsiteY6" fmla="*/ 4178300 h 4241800"/>
              <a:gd name="connsiteX7" fmla="*/ 635000 w 4413708"/>
              <a:gd name="connsiteY7" fmla="*/ 4152900 h 4241800"/>
              <a:gd name="connsiteX8" fmla="*/ 812800 w 4413708"/>
              <a:gd name="connsiteY8" fmla="*/ 4140200 h 4241800"/>
              <a:gd name="connsiteX9" fmla="*/ 850900 w 4413708"/>
              <a:gd name="connsiteY9" fmla="*/ 4114800 h 4241800"/>
              <a:gd name="connsiteX10" fmla="*/ 1066800 w 4413708"/>
              <a:gd name="connsiteY10" fmla="*/ 4102100 h 4241800"/>
              <a:gd name="connsiteX11" fmla="*/ 1778000 w 4413708"/>
              <a:gd name="connsiteY11" fmla="*/ 4076700 h 4241800"/>
              <a:gd name="connsiteX12" fmla="*/ 2108200 w 4413708"/>
              <a:gd name="connsiteY12" fmla="*/ 4025900 h 4241800"/>
              <a:gd name="connsiteX13" fmla="*/ 2146300 w 4413708"/>
              <a:gd name="connsiteY13" fmla="*/ 4013200 h 4241800"/>
              <a:gd name="connsiteX14" fmla="*/ 2209800 w 4413708"/>
              <a:gd name="connsiteY14" fmla="*/ 4000500 h 4241800"/>
              <a:gd name="connsiteX15" fmla="*/ 2362200 w 4413708"/>
              <a:gd name="connsiteY15" fmla="*/ 3975100 h 4241800"/>
              <a:gd name="connsiteX16" fmla="*/ 2425700 w 4413708"/>
              <a:gd name="connsiteY16" fmla="*/ 3937000 h 4241800"/>
              <a:gd name="connsiteX17" fmla="*/ 2463800 w 4413708"/>
              <a:gd name="connsiteY17" fmla="*/ 3911600 h 4241800"/>
              <a:gd name="connsiteX18" fmla="*/ 2501900 w 4413708"/>
              <a:gd name="connsiteY18" fmla="*/ 3898900 h 4241800"/>
              <a:gd name="connsiteX19" fmla="*/ 2540000 w 4413708"/>
              <a:gd name="connsiteY19" fmla="*/ 3860800 h 4241800"/>
              <a:gd name="connsiteX20" fmla="*/ 2578100 w 4413708"/>
              <a:gd name="connsiteY20" fmla="*/ 3848100 h 4241800"/>
              <a:gd name="connsiteX21" fmla="*/ 2616200 w 4413708"/>
              <a:gd name="connsiteY21" fmla="*/ 3822700 h 4241800"/>
              <a:gd name="connsiteX22" fmla="*/ 2679700 w 4413708"/>
              <a:gd name="connsiteY22" fmla="*/ 3759200 h 4241800"/>
              <a:gd name="connsiteX23" fmla="*/ 2781300 w 4413708"/>
              <a:gd name="connsiteY23" fmla="*/ 3657600 h 4241800"/>
              <a:gd name="connsiteX24" fmla="*/ 2832100 w 4413708"/>
              <a:gd name="connsiteY24" fmla="*/ 3606800 h 4241800"/>
              <a:gd name="connsiteX25" fmla="*/ 2921000 w 4413708"/>
              <a:gd name="connsiteY25" fmla="*/ 3505200 h 4241800"/>
              <a:gd name="connsiteX26" fmla="*/ 2959100 w 4413708"/>
              <a:gd name="connsiteY26" fmla="*/ 3441700 h 4241800"/>
              <a:gd name="connsiteX27" fmla="*/ 3048000 w 4413708"/>
              <a:gd name="connsiteY27" fmla="*/ 3340100 h 4241800"/>
              <a:gd name="connsiteX28" fmla="*/ 3060700 w 4413708"/>
              <a:gd name="connsiteY28" fmla="*/ 3302000 h 4241800"/>
              <a:gd name="connsiteX29" fmla="*/ 3124200 w 4413708"/>
              <a:gd name="connsiteY29" fmla="*/ 3213100 h 4241800"/>
              <a:gd name="connsiteX30" fmla="*/ 3162300 w 4413708"/>
              <a:gd name="connsiteY30" fmla="*/ 3149600 h 4241800"/>
              <a:gd name="connsiteX31" fmla="*/ 3213100 w 4413708"/>
              <a:gd name="connsiteY31" fmla="*/ 3048000 h 4241800"/>
              <a:gd name="connsiteX32" fmla="*/ 3263900 w 4413708"/>
              <a:gd name="connsiteY32" fmla="*/ 2959100 h 4241800"/>
              <a:gd name="connsiteX33" fmla="*/ 3289300 w 4413708"/>
              <a:gd name="connsiteY33" fmla="*/ 2908300 h 4241800"/>
              <a:gd name="connsiteX34" fmla="*/ 3314700 w 4413708"/>
              <a:gd name="connsiteY34" fmla="*/ 2844800 h 4241800"/>
              <a:gd name="connsiteX35" fmla="*/ 3340100 w 4413708"/>
              <a:gd name="connsiteY35" fmla="*/ 2806700 h 4241800"/>
              <a:gd name="connsiteX36" fmla="*/ 3352800 w 4413708"/>
              <a:gd name="connsiteY36" fmla="*/ 2768600 h 4241800"/>
              <a:gd name="connsiteX37" fmla="*/ 3390900 w 4413708"/>
              <a:gd name="connsiteY37" fmla="*/ 2717800 h 4241800"/>
              <a:gd name="connsiteX38" fmla="*/ 3454400 w 4413708"/>
              <a:gd name="connsiteY38" fmla="*/ 2616200 h 4241800"/>
              <a:gd name="connsiteX39" fmla="*/ 3479800 w 4413708"/>
              <a:gd name="connsiteY39" fmla="*/ 2552700 h 4241800"/>
              <a:gd name="connsiteX40" fmla="*/ 3492500 w 4413708"/>
              <a:gd name="connsiteY40" fmla="*/ 2514600 h 4241800"/>
              <a:gd name="connsiteX41" fmla="*/ 3517900 w 4413708"/>
              <a:gd name="connsiteY41" fmla="*/ 2476500 h 4241800"/>
              <a:gd name="connsiteX42" fmla="*/ 3530600 w 4413708"/>
              <a:gd name="connsiteY42" fmla="*/ 2438400 h 4241800"/>
              <a:gd name="connsiteX43" fmla="*/ 3556000 w 4413708"/>
              <a:gd name="connsiteY43" fmla="*/ 2374900 h 4241800"/>
              <a:gd name="connsiteX44" fmla="*/ 3568700 w 4413708"/>
              <a:gd name="connsiteY44" fmla="*/ 2311400 h 4241800"/>
              <a:gd name="connsiteX45" fmla="*/ 3632200 w 4413708"/>
              <a:gd name="connsiteY45" fmla="*/ 2197100 h 4241800"/>
              <a:gd name="connsiteX46" fmla="*/ 3702050 w 4413708"/>
              <a:gd name="connsiteY46" fmla="*/ 2095500 h 4241800"/>
              <a:gd name="connsiteX47" fmla="*/ 4019550 w 4413708"/>
              <a:gd name="connsiteY47" fmla="*/ 1803400 h 4241800"/>
              <a:gd name="connsiteX48" fmla="*/ 4222750 w 4413708"/>
              <a:gd name="connsiteY48" fmla="*/ 1562100 h 4241800"/>
              <a:gd name="connsiteX49" fmla="*/ 4343400 w 4413708"/>
              <a:gd name="connsiteY49" fmla="*/ 1320800 h 4241800"/>
              <a:gd name="connsiteX50" fmla="*/ 4413250 w 4413708"/>
              <a:gd name="connsiteY50" fmla="*/ 1035050 h 4241800"/>
              <a:gd name="connsiteX51" fmla="*/ 4324350 w 4413708"/>
              <a:gd name="connsiteY51" fmla="*/ 590550 h 4241800"/>
              <a:gd name="connsiteX52" fmla="*/ 4102100 w 4413708"/>
              <a:gd name="connsiteY52" fmla="*/ 254000 h 4241800"/>
              <a:gd name="connsiteX53" fmla="*/ 3924300 w 4413708"/>
              <a:gd name="connsiteY53" fmla="*/ 0 h 4241800"/>
              <a:gd name="connsiteX54" fmla="*/ 0 w 4413708"/>
              <a:gd name="connsiteY54" fmla="*/ 50800 h 4241800"/>
              <a:gd name="connsiteX55" fmla="*/ 25400 w 4413708"/>
              <a:gd name="connsiteY55" fmla="*/ 1244600 h 4241800"/>
              <a:gd name="connsiteX56" fmla="*/ 615950 w 4413708"/>
              <a:gd name="connsiteY56" fmla="*/ 1225550 h 4241800"/>
              <a:gd name="connsiteX57" fmla="*/ 1422400 w 4413708"/>
              <a:gd name="connsiteY57" fmla="*/ 1257300 h 4241800"/>
              <a:gd name="connsiteX58" fmla="*/ 1987550 w 4413708"/>
              <a:gd name="connsiteY58" fmla="*/ 1352550 h 4241800"/>
              <a:gd name="connsiteX59" fmla="*/ 2520950 w 4413708"/>
              <a:gd name="connsiteY59" fmla="*/ 1479550 h 4241800"/>
              <a:gd name="connsiteX60" fmla="*/ 2940050 w 4413708"/>
              <a:gd name="connsiteY60" fmla="*/ 1612900 h 4241800"/>
              <a:gd name="connsiteX61" fmla="*/ 3041650 w 4413708"/>
              <a:gd name="connsiteY61" fmla="*/ 1752600 h 4241800"/>
              <a:gd name="connsiteX62" fmla="*/ 3130550 w 4413708"/>
              <a:gd name="connsiteY62" fmla="*/ 1943100 h 4241800"/>
              <a:gd name="connsiteX63" fmla="*/ 3086100 w 4413708"/>
              <a:gd name="connsiteY63" fmla="*/ 2235200 h 4241800"/>
              <a:gd name="connsiteX64" fmla="*/ 2940050 w 4413708"/>
              <a:gd name="connsiteY64" fmla="*/ 2387600 h 4241800"/>
              <a:gd name="connsiteX65" fmla="*/ 2768600 w 4413708"/>
              <a:gd name="connsiteY65" fmla="*/ 2552700 h 4241800"/>
              <a:gd name="connsiteX66" fmla="*/ 2489200 w 4413708"/>
              <a:gd name="connsiteY66" fmla="*/ 2717800 h 4241800"/>
              <a:gd name="connsiteX67" fmla="*/ 2184400 w 4413708"/>
              <a:gd name="connsiteY67" fmla="*/ 2882900 h 4241800"/>
              <a:gd name="connsiteX68" fmla="*/ 1676400 w 4413708"/>
              <a:gd name="connsiteY68" fmla="*/ 3016250 h 4241800"/>
              <a:gd name="connsiteX69" fmla="*/ 1003300 w 4413708"/>
              <a:gd name="connsiteY69" fmla="*/ 3136900 h 4241800"/>
              <a:gd name="connsiteX70" fmla="*/ 450850 w 4413708"/>
              <a:gd name="connsiteY70" fmla="*/ 3219450 h 4241800"/>
              <a:gd name="connsiteX71" fmla="*/ 38100 w 4413708"/>
              <a:gd name="connsiteY71" fmla="*/ 3263900 h 4241800"/>
              <a:gd name="connsiteX0" fmla="*/ 38100 w 4413708"/>
              <a:gd name="connsiteY0" fmla="*/ 3263900 h 4241800"/>
              <a:gd name="connsiteX1" fmla="*/ 25400 w 4413708"/>
              <a:gd name="connsiteY1" fmla="*/ 3924300 h 4241800"/>
              <a:gd name="connsiteX2" fmla="*/ 50800 w 4413708"/>
              <a:gd name="connsiteY2" fmla="*/ 4064000 h 4241800"/>
              <a:gd name="connsiteX3" fmla="*/ 101600 w 4413708"/>
              <a:gd name="connsiteY3" fmla="*/ 4241800 h 4241800"/>
              <a:gd name="connsiteX4" fmla="*/ 177800 w 4413708"/>
              <a:gd name="connsiteY4" fmla="*/ 4229100 h 4241800"/>
              <a:gd name="connsiteX5" fmla="*/ 254000 w 4413708"/>
              <a:gd name="connsiteY5" fmla="*/ 4203700 h 4241800"/>
              <a:gd name="connsiteX6" fmla="*/ 495300 w 4413708"/>
              <a:gd name="connsiteY6" fmla="*/ 4178300 h 4241800"/>
              <a:gd name="connsiteX7" fmla="*/ 635000 w 4413708"/>
              <a:gd name="connsiteY7" fmla="*/ 4152900 h 4241800"/>
              <a:gd name="connsiteX8" fmla="*/ 812800 w 4413708"/>
              <a:gd name="connsiteY8" fmla="*/ 4140200 h 4241800"/>
              <a:gd name="connsiteX9" fmla="*/ 850900 w 4413708"/>
              <a:gd name="connsiteY9" fmla="*/ 4114800 h 4241800"/>
              <a:gd name="connsiteX10" fmla="*/ 1066800 w 4413708"/>
              <a:gd name="connsiteY10" fmla="*/ 4102100 h 4241800"/>
              <a:gd name="connsiteX11" fmla="*/ 1778000 w 4413708"/>
              <a:gd name="connsiteY11" fmla="*/ 4076700 h 4241800"/>
              <a:gd name="connsiteX12" fmla="*/ 2108200 w 4413708"/>
              <a:gd name="connsiteY12" fmla="*/ 4025900 h 4241800"/>
              <a:gd name="connsiteX13" fmla="*/ 2146300 w 4413708"/>
              <a:gd name="connsiteY13" fmla="*/ 4013200 h 4241800"/>
              <a:gd name="connsiteX14" fmla="*/ 2209800 w 4413708"/>
              <a:gd name="connsiteY14" fmla="*/ 4000500 h 4241800"/>
              <a:gd name="connsiteX15" fmla="*/ 2362200 w 4413708"/>
              <a:gd name="connsiteY15" fmla="*/ 3975100 h 4241800"/>
              <a:gd name="connsiteX16" fmla="*/ 2425700 w 4413708"/>
              <a:gd name="connsiteY16" fmla="*/ 3937000 h 4241800"/>
              <a:gd name="connsiteX17" fmla="*/ 2463800 w 4413708"/>
              <a:gd name="connsiteY17" fmla="*/ 3911600 h 4241800"/>
              <a:gd name="connsiteX18" fmla="*/ 2501900 w 4413708"/>
              <a:gd name="connsiteY18" fmla="*/ 3898900 h 4241800"/>
              <a:gd name="connsiteX19" fmla="*/ 2540000 w 4413708"/>
              <a:gd name="connsiteY19" fmla="*/ 3860800 h 4241800"/>
              <a:gd name="connsiteX20" fmla="*/ 2578100 w 4413708"/>
              <a:gd name="connsiteY20" fmla="*/ 3848100 h 4241800"/>
              <a:gd name="connsiteX21" fmla="*/ 2616200 w 4413708"/>
              <a:gd name="connsiteY21" fmla="*/ 3822700 h 4241800"/>
              <a:gd name="connsiteX22" fmla="*/ 2679700 w 4413708"/>
              <a:gd name="connsiteY22" fmla="*/ 3759200 h 4241800"/>
              <a:gd name="connsiteX23" fmla="*/ 2781300 w 4413708"/>
              <a:gd name="connsiteY23" fmla="*/ 3657600 h 4241800"/>
              <a:gd name="connsiteX24" fmla="*/ 2832100 w 4413708"/>
              <a:gd name="connsiteY24" fmla="*/ 3606800 h 4241800"/>
              <a:gd name="connsiteX25" fmla="*/ 2921000 w 4413708"/>
              <a:gd name="connsiteY25" fmla="*/ 3505200 h 4241800"/>
              <a:gd name="connsiteX26" fmla="*/ 2959100 w 4413708"/>
              <a:gd name="connsiteY26" fmla="*/ 3441700 h 4241800"/>
              <a:gd name="connsiteX27" fmla="*/ 3048000 w 4413708"/>
              <a:gd name="connsiteY27" fmla="*/ 3340100 h 4241800"/>
              <a:gd name="connsiteX28" fmla="*/ 3060700 w 4413708"/>
              <a:gd name="connsiteY28" fmla="*/ 3302000 h 4241800"/>
              <a:gd name="connsiteX29" fmla="*/ 3124200 w 4413708"/>
              <a:gd name="connsiteY29" fmla="*/ 3213100 h 4241800"/>
              <a:gd name="connsiteX30" fmla="*/ 3162300 w 4413708"/>
              <a:gd name="connsiteY30" fmla="*/ 3149600 h 4241800"/>
              <a:gd name="connsiteX31" fmla="*/ 3213100 w 4413708"/>
              <a:gd name="connsiteY31" fmla="*/ 3048000 h 4241800"/>
              <a:gd name="connsiteX32" fmla="*/ 3263900 w 4413708"/>
              <a:gd name="connsiteY32" fmla="*/ 2959100 h 4241800"/>
              <a:gd name="connsiteX33" fmla="*/ 3289300 w 4413708"/>
              <a:gd name="connsiteY33" fmla="*/ 2908300 h 4241800"/>
              <a:gd name="connsiteX34" fmla="*/ 3314700 w 4413708"/>
              <a:gd name="connsiteY34" fmla="*/ 2844800 h 4241800"/>
              <a:gd name="connsiteX35" fmla="*/ 3340100 w 4413708"/>
              <a:gd name="connsiteY35" fmla="*/ 2806700 h 4241800"/>
              <a:gd name="connsiteX36" fmla="*/ 3352800 w 4413708"/>
              <a:gd name="connsiteY36" fmla="*/ 2768600 h 4241800"/>
              <a:gd name="connsiteX37" fmla="*/ 3390900 w 4413708"/>
              <a:gd name="connsiteY37" fmla="*/ 2717800 h 4241800"/>
              <a:gd name="connsiteX38" fmla="*/ 3454400 w 4413708"/>
              <a:gd name="connsiteY38" fmla="*/ 2616200 h 4241800"/>
              <a:gd name="connsiteX39" fmla="*/ 3479800 w 4413708"/>
              <a:gd name="connsiteY39" fmla="*/ 2552700 h 4241800"/>
              <a:gd name="connsiteX40" fmla="*/ 3492500 w 4413708"/>
              <a:gd name="connsiteY40" fmla="*/ 2514600 h 4241800"/>
              <a:gd name="connsiteX41" fmla="*/ 3517900 w 4413708"/>
              <a:gd name="connsiteY41" fmla="*/ 2476500 h 4241800"/>
              <a:gd name="connsiteX42" fmla="*/ 3530600 w 4413708"/>
              <a:gd name="connsiteY42" fmla="*/ 2438400 h 4241800"/>
              <a:gd name="connsiteX43" fmla="*/ 3556000 w 4413708"/>
              <a:gd name="connsiteY43" fmla="*/ 2374900 h 4241800"/>
              <a:gd name="connsiteX44" fmla="*/ 3568700 w 4413708"/>
              <a:gd name="connsiteY44" fmla="*/ 2311400 h 4241800"/>
              <a:gd name="connsiteX45" fmla="*/ 3632200 w 4413708"/>
              <a:gd name="connsiteY45" fmla="*/ 2197100 h 4241800"/>
              <a:gd name="connsiteX46" fmla="*/ 3702050 w 4413708"/>
              <a:gd name="connsiteY46" fmla="*/ 2095500 h 4241800"/>
              <a:gd name="connsiteX47" fmla="*/ 4019550 w 4413708"/>
              <a:gd name="connsiteY47" fmla="*/ 1803400 h 4241800"/>
              <a:gd name="connsiteX48" fmla="*/ 4222750 w 4413708"/>
              <a:gd name="connsiteY48" fmla="*/ 1562100 h 4241800"/>
              <a:gd name="connsiteX49" fmla="*/ 4343400 w 4413708"/>
              <a:gd name="connsiteY49" fmla="*/ 1320800 h 4241800"/>
              <a:gd name="connsiteX50" fmla="*/ 4413250 w 4413708"/>
              <a:gd name="connsiteY50" fmla="*/ 1035050 h 4241800"/>
              <a:gd name="connsiteX51" fmla="*/ 4324350 w 4413708"/>
              <a:gd name="connsiteY51" fmla="*/ 590550 h 4241800"/>
              <a:gd name="connsiteX52" fmla="*/ 4102100 w 4413708"/>
              <a:gd name="connsiteY52" fmla="*/ 254000 h 4241800"/>
              <a:gd name="connsiteX53" fmla="*/ 3924300 w 4413708"/>
              <a:gd name="connsiteY53" fmla="*/ 0 h 4241800"/>
              <a:gd name="connsiteX54" fmla="*/ 0 w 4413708"/>
              <a:gd name="connsiteY54" fmla="*/ 50800 h 4241800"/>
              <a:gd name="connsiteX55" fmla="*/ 25400 w 4413708"/>
              <a:gd name="connsiteY55" fmla="*/ 1244600 h 4241800"/>
              <a:gd name="connsiteX56" fmla="*/ 615950 w 4413708"/>
              <a:gd name="connsiteY56" fmla="*/ 1225550 h 4241800"/>
              <a:gd name="connsiteX57" fmla="*/ 1422400 w 4413708"/>
              <a:gd name="connsiteY57" fmla="*/ 1257300 h 4241800"/>
              <a:gd name="connsiteX58" fmla="*/ 1987550 w 4413708"/>
              <a:gd name="connsiteY58" fmla="*/ 1352550 h 4241800"/>
              <a:gd name="connsiteX59" fmla="*/ 2520950 w 4413708"/>
              <a:gd name="connsiteY59" fmla="*/ 1479550 h 4241800"/>
              <a:gd name="connsiteX60" fmla="*/ 2940050 w 4413708"/>
              <a:gd name="connsiteY60" fmla="*/ 1612900 h 4241800"/>
              <a:gd name="connsiteX61" fmla="*/ 3041650 w 4413708"/>
              <a:gd name="connsiteY61" fmla="*/ 1752600 h 4241800"/>
              <a:gd name="connsiteX62" fmla="*/ 3130550 w 4413708"/>
              <a:gd name="connsiteY62" fmla="*/ 1943100 h 4241800"/>
              <a:gd name="connsiteX63" fmla="*/ 3086100 w 4413708"/>
              <a:gd name="connsiteY63" fmla="*/ 2235200 h 4241800"/>
              <a:gd name="connsiteX64" fmla="*/ 2940050 w 4413708"/>
              <a:gd name="connsiteY64" fmla="*/ 2387600 h 4241800"/>
              <a:gd name="connsiteX65" fmla="*/ 2768600 w 4413708"/>
              <a:gd name="connsiteY65" fmla="*/ 2552700 h 4241800"/>
              <a:gd name="connsiteX66" fmla="*/ 2489200 w 4413708"/>
              <a:gd name="connsiteY66" fmla="*/ 2717800 h 4241800"/>
              <a:gd name="connsiteX67" fmla="*/ 2184400 w 4413708"/>
              <a:gd name="connsiteY67" fmla="*/ 2882900 h 4241800"/>
              <a:gd name="connsiteX68" fmla="*/ 1676400 w 4413708"/>
              <a:gd name="connsiteY68" fmla="*/ 3016250 h 4241800"/>
              <a:gd name="connsiteX69" fmla="*/ 1003300 w 4413708"/>
              <a:gd name="connsiteY69" fmla="*/ 3136900 h 4241800"/>
              <a:gd name="connsiteX70" fmla="*/ 450850 w 4413708"/>
              <a:gd name="connsiteY70" fmla="*/ 3219450 h 4241800"/>
              <a:gd name="connsiteX71" fmla="*/ 38100 w 4413708"/>
              <a:gd name="connsiteY71" fmla="*/ 3263900 h 4241800"/>
              <a:gd name="connsiteX0" fmla="*/ 38100 w 4413708"/>
              <a:gd name="connsiteY0" fmla="*/ 3263900 h 4241800"/>
              <a:gd name="connsiteX1" fmla="*/ 25400 w 4413708"/>
              <a:gd name="connsiteY1" fmla="*/ 3924300 h 4241800"/>
              <a:gd name="connsiteX2" fmla="*/ 50800 w 4413708"/>
              <a:gd name="connsiteY2" fmla="*/ 4064000 h 4241800"/>
              <a:gd name="connsiteX3" fmla="*/ 101600 w 4413708"/>
              <a:gd name="connsiteY3" fmla="*/ 4241800 h 4241800"/>
              <a:gd name="connsiteX4" fmla="*/ 177800 w 4413708"/>
              <a:gd name="connsiteY4" fmla="*/ 4229100 h 4241800"/>
              <a:gd name="connsiteX5" fmla="*/ 254000 w 4413708"/>
              <a:gd name="connsiteY5" fmla="*/ 4203700 h 4241800"/>
              <a:gd name="connsiteX6" fmla="*/ 495300 w 4413708"/>
              <a:gd name="connsiteY6" fmla="*/ 4178300 h 4241800"/>
              <a:gd name="connsiteX7" fmla="*/ 635000 w 4413708"/>
              <a:gd name="connsiteY7" fmla="*/ 4152900 h 4241800"/>
              <a:gd name="connsiteX8" fmla="*/ 812800 w 4413708"/>
              <a:gd name="connsiteY8" fmla="*/ 4140200 h 4241800"/>
              <a:gd name="connsiteX9" fmla="*/ 850900 w 4413708"/>
              <a:gd name="connsiteY9" fmla="*/ 4114800 h 4241800"/>
              <a:gd name="connsiteX10" fmla="*/ 1066800 w 4413708"/>
              <a:gd name="connsiteY10" fmla="*/ 4102100 h 4241800"/>
              <a:gd name="connsiteX11" fmla="*/ 1778000 w 4413708"/>
              <a:gd name="connsiteY11" fmla="*/ 4076700 h 4241800"/>
              <a:gd name="connsiteX12" fmla="*/ 2108200 w 4413708"/>
              <a:gd name="connsiteY12" fmla="*/ 4025900 h 4241800"/>
              <a:gd name="connsiteX13" fmla="*/ 2146300 w 4413708"/>
              <a:gd name="connsiteY13" fmla="*/ 4013200 h 4241800"/>
              <a:gd name="connsiteX14" fmla="*/ 2209800 w 4413708"/>
              <a:gd name="connsiteY14" fmla="*/ 4000500 h 4241800"/>
              <a:gd name="connsiteX15" fmla="*/ 2362200 w 4413708"/>
              <a:gd name="connsiteY15" fmla="*/ 3975100 h 4241800"/>
              <a:gd name="connsiteX16" fmla="*/ 2425700 w 4413708"/>
              <a:gd name="connsiteY16" fmla="*/ 3937000 h 4241800"/>
              <a:gd name="connsiteX17" fmla="*/ 2463800 w 4413708"/>
              <a:gd name="connsiteY17" fmla="*/ 3911600 h 4241800"/>
              <a:gd name="connsiteX18" fmla="*/ 2501900 w 4413708"/>
              <a:gd name="connsiteY18" fmla="*/ 3898900 h 4241800"/>
              <a:gd name="connsiteX19" fmla="*/ 2540000 w 4413708"/>
              <a:gd name="connsiteY19" fmla="*/ 3860800 h 4241800"/>
              <a:gd name="connsiteX20" fmla="*/ 2578100 w 4413708"/>
              <a:gd name="connsiteY20" fmla="*/ 3848100 h 4241800"/>
              <a:gd name="connsiteX21" fmla="*/ 2616200 w 4413708"/>
              <a:gd name="connsiteY21" fmla="*/ 3822700 h 4241800"/>
              <a:gd name="connsiteX22" fmla="*/ 2679700 w 4413708"/>
              <a:gd name="connsiteY22" fmla="*/ 3759200 h 4241800"/>
              <a:gd name="connsiteX23" fmla="*/ 2781300 w 4413708"/>
              <a:gd name="connsiteY23" fmla="*/ 3657600 h 4241800"/>
              <a:gd name="connsiteX24" fmla="*/ 2832100 w 4413708"/>
              <a:gd name="connsiteY24" fmla="*/ 3606800 h 4241800"/>
              <a:gd name="connsiteX25" fmla="*/ 2921000 w 4413708"/>
              <a:gd name="connsiteY25" fmla="*/ 3505200 h 4241800"/>
              <a:gd name="connsiteX26" fmla="*/ 2959100 w 4413708"/>
              <a:gd name="connsiteY26" fmla="*/ 3441700 h 4241800"/>
              <a:gd name="connsiteX27" fmla="*/ 3048000 w 4413708"/>
              <a:gd name="connsiteY27" fmla="*/ 3340100 h 4241800"/>
              <a:gd name="connsiteX28" fmla="*/ 3060700 w 4413708"/>
              <a:gd name="connsiteY28" fmla="*/ 3302000 h 4241800"/>
              <a:gd name="connsiteX29" fmla="*/ 3124200 w 4413708"/>
              <a:gd name="connsiteY29" fmla="*/ 3213100 h 4241800"/>
              <a:gd name="connsiteX30" fmla="*/ 3162300 w 4413708"/>
              <a:gd name="connsiteY30" fmla="*/ 3149600 h 4241800"/>
              <a:gd name="connsiteX31" fmla="*/ 3213100 w 4413708"/>
              <a:gd name="connsiteY31" fmla="*/ 3048000 h 4241800"/>
              <a:gd name="connsiteX32" fmla="*/ 3263900 w 4413708"/>
              <a:gd name="connsiteY32" fmla="*/ 2959100 h 4241800"/>
              <a:gd name="connsiteX33" fmla="*/ 3289300 w 4413708"/>
              <a:gd name="connsiteY33" fmla="*/ 2908300 h 4241800"/>
              <a:gd name="connsiteX34" fmla="*/ 3314700 w 4413708"/>
              <a:gd name="connsiteY34" fmla="*/ 2844800 h 4241800"/>
              <a:gd name="connsiteX35" fmla="*/ 3340100 w 4413708"/>
              <a:gd name="connsiteY35" fmla="*/ 2806700 h 4241800"/>
              <a:gd name="connsiteX36" fmla="*/ 3352800 w 4413708"/>
              <a:gd name="connsiteY36" fmla="*/ 2768600 h 4241800"/>
              <a:gd name="connsiteX37" fmla="*/ 3390900 w 4413708"/>
              <a:gd name="connsiteY37" fmla="*/ 2717800 h 4241800"/>
              <a:gd name="connsiteX38" fmla="*/ 3454400 w 4413708"/>
              <a:gd name="connsiteY38" fmla="*/ 2616200 h 4241800"/>
              <a:gd name="connsiteX39" fmla="*/ 3479800 w 4413708"/>
              <a:gd name="connsiteY39" fmla="*/ 2552700 h 4241800"/>
              <a:gd name="connsiteX40" fmla="*/ 3492500 w 4413708"/>
              <a:gd name="connsiteY40" fmla="*/ 2514600 h 4241800"/>
              <a:gd name="connsiteX41" fmla="*/ 3517900 w 4413708"/>
              <a:gd name="connsiteY41" fmla="*/ 2476500 h 4241800"/>
              <a:gd name="connsiteX42" fmla="*/ 3530600 w 4413708"/>
              <a:gd name="connsiteY42" fmla="*/ 2438400 h 4241800"/>
              <a:gd name="connsiteX43" fmla="*/ 3556000 w 4413708"/>
              <a:gd name="connsiteY43" fmla="*/ 2374900 h 4241800"/>
              <a:gd name="connsiteX44" fmla="*/ 3568700 w 4413708"/>
              <a:gd name="connsiteY44" fmla="*/ 2311400 h 4241800"/>
              <a:gd name="connsiteX45" fmla="*/ 3632200 w 4413708"/>
              <a:gd name="connsiteY45" fmla="*/ 2197100 h 4241800"/>
              <a:gd name="connsiteX46" fmla="*/ 3702050 w 4413708"/>
              <a:gd name="connsiteY46" fmla="*/ 2095500 h 4241800"/>
              <a:gd name="connsiteX47" fmla="*/ 4019550 w 4413708"/>
              <a:gd name="connsiteY47" fmla="*/ 1803400 h 4241800"/>
              <a:gd name="connsiteX48" fmla="*/ 4222750 w 4413708"/>
              <a:gd name="connsiteY48" fmla="*/ 1562100 h 4241800"/>
              <a:gd name="connsiteX49" fmla="*/ 4343400 w 4413708"/>
              <a:gd name="connsiteY49" fmla="*/ 1320800 h 4241800"/>
              <a:gd name="connsiteX50" fmla="*/ 4413250 w 4413708"/>
              <a:gd name="connsiteY50" fmla="*/ 1035050 h 4241800"/>
              <a:gd name="connsiteX51" fmla="*/ 4324350 w 4413708"/>
              <a:gd name="connsiteY51" fmla="*/ 590550 h 4241800"/>
              <a:gd name="connsiteX52" fmla="*/ 4102100 w 4413708"/>
              <a:gd name="connsiteY52" fmla="*/ 254000 h 4241800"/>
              <a:gd name="connsiteX53" fmla="*/ 3924300 w 4413708"/>
              <a:gd name="connsiteY53" fmla="*/ 0 h 4241800"/>
              <a:gd name="connsiteX54" fmla="*/ 0 w 4413708"/>
              <a:gd name="connsiteY54" fmla="*/ 50800 h 4241800"/>
              <a:gd name="connsiteX55" fmla="*/ 25400 w 4413708"/>
              <a:gd name="connsiteY55" fmla="*/ 1244600 h 4241800"/>
              <a:gd name="connsiteX56" fmla="*/ 615950 w 4413708"/>
              <a:gd name="connsiteY56" fmla="*/ 1225550 h 4241800"/>
              <a:gd name="connsiteX57" fmla="*/ 1422400 w 4413708"/>
              <a:gd name="connsiteY57" fmla="*/ 1257300 h 4241800"/>
              <a:gd name="connsiteX58" fmla="*/ 1987550 w 4413708"/>
              <a:gd name="connsiteY58" fmla="*/ 1352550 h 4241800"/>
              <a:gd name="connsiteX59" fmla="*/ 2520950 w 4413708"/>
              <a:gd name="connsiteY59" fmla="*/ 1479550 h 4241800"/>
              <a:gd name="connsiteX60" fmla="*/ 2940050 w 4413708"/>
              <a:gd name="connsiteY60" fmla="*/ 1612900 h 4241800"/>
              <a:gd name="connsiteX61" fmla="*/ 3041650 w 4413708"/>
              <a:gd name="connsiteY61" fmla="*/ 1752600 h 4241800"/>
              <a:gd name="connsiteX62" fmla="*/ 3130550 w 4413708"/>
              <a:gd name="connsiteY62" fmla="*/ 1943100 h 4241800"/>
              <a:gd name="connsiteX63" fmla="*/ 3086100 w 4413708"/>
              <a:gd name="connsiteY63" fmla="*/ 2235200 h 4241800"/>
              <a:gd name="connsiteX64" fmla="*/ 2940050 w 4413708"/>
              <a:gd name="connsiteY64" fmla="*/ 2387600 h 4241800"/>
              <a:gd name="connsiteX65" fmla="*/ 2768600 w 4413708"/>
              <a:gd name="connsiteY65" fmla="*/ 2552700 h 4241800"/>
              <a:gd name="connsiteX66" fmla="*/ 2489200 w 4413708"/>
              <a:gd name="connsiteY66" fmla="*/ 2717800 h 4241800"/>
              <a:gd name="connsiteX67" fmla="*/ 2184400 w 4413708"/>
              <a:gd name="connsiteY67" fmla="*/ 2882900 h 4241800"/>
              <a:gd name="connsiteX68" fmla="*/ 1676400 w 4413708"/>
              <a:gd name="connsiteY68" fmla="*/ 3016250 h 4241800"/>
              <a:gd name="connsiteX69" fmla="*/ 1003300 w 4413708"/>
              <a:gd name="connsiteY69" fmla="*/ 3136900 h 4241800"/>
              <a:gd name="connsiteX70" fmla="*/ 450850 w 4413708"/>
              <a:gd name="connsiteY70" fmla="*/ 3219450 h 4241800"/>
              <a:gd name="connsiteX71" fmla="*/ 38100 w 4413708"/>
              <a:gd name="connsiteY71" fmla="*/ 3263900 h 4241800"/>
              <a:gd name="connsiteX0" fmla="*/ 38100 w 4413708"/>
              <a:gd name="connsiteY0" fmla="*/ 3263900 h 4241800"/>
              <a:gd name="connsiteX1" fmla="*/ 50800 w 4413708"/>
              <a:gd name="connsiteY1" fmla="*/ 4064000 h 4241800"/>
              <a:gd name="connsiteX2" fmla="*/ 101600 w 4413708"/>
              <a:gd name="connsiteY2" fmla="*/ 4241800 h 4241800"/>
              <a:gd name="connsiteX3" fmla="*/ 177800 w 4413708"/>
              <a:gd name="connsiteY3" fmla="*/ 4229100 h 4241800"/>
              <a:gd name="connsiteX4" fmla="*/ 254000 w 4413708"/>
              <a:gd name="connsiteY4" fmla="*/ 4203700 h 4241800"/>
              <a:gd name="connsiteX5" fmla="*/ 495300 w 4413708"/>
              <a:gd name="connsiteY5" fmla="*/ 4178300 h 4241800"/>
              <a:gd name="connsiteX6" fmla="*/ 635000 w 4413708"/>
              <a:gd name="connsiteY6" fmla="*/ 4152900 h 4241800"/>
              <a:gd name="connsiteX7" fmla="*/ 812800 w 4413708"/>
              <a:gd name="connsiteY7" fmla="*/ 4140200 h 4241800"/>
              <a:gd name="connsiteX8" fmla="*/ 850900 w 4413708"/>
              <a:gd name="connsiteY8" fmla="*/ 4114800 h 4241800"/>
              <a:gd name="connsiteX9" fmla="*/ 1066800 w 4413708"/>
              <a:gd name="connsiteY9" fmla="*/ 4102100 h 4241800"/>
              <a:gd name="connsiteX10" fmla="*/ 1778000 w 4413708"/>
              <a:gd name="connsiteY10" fmla="*/ 4076700 h 4241800"/>
              <a:gd name="connsiteX11" fmla="*/ 2108200 w 4413708"/>
              <a:gd name="connsiteY11" fmla="*/ 4025900 h 4241800"/>
              <a:gd name="connsiteX12" fmla="*/ 2146300 w 4413708"/>
              <a:gd name="connsiteY12" fmla="*/ 4013200 h 4241800"/>
              <a:gd name="connsiteX13" fmla="*/ 2209800 w 4413708"/>
              <a:gd name="connsiteY13" fmla="*/ 4000500 h 4241800"/>
              <a:gd name="connsiteX14" fmla="*/ 2362200 w 4413708"/>
              <a:gd name="connsiteY14" fmla="*/ 3975100 h 4241800"/>
              <a:gd name="connsiteX15" fmla="*/ 2425700 w 4413708"/>
              <a:gd name="connsiteY15" fmla="*/ 3937000 h 4241800"/>
              <a:gd name="connsiteX16" fmla="*/ 2463800 w 4413708"/>
              <a:gd name="connsiteY16" fmla="*/ 3911600 h 4241800"/>
              <a:gd name="connsiteX17" fmla="*/ 2501900 w 4413708"/>
              <a:gd name="connsiteY17" fmla="*/ 3898900 h 4241800"/>
              <a:gd name="connsiteX18" fmla="*/ 2540000 w 4413708"/>
              <a:gd name="connsiteY18" fmla="*/ 3860800 h 4241800"/>
              <a:gd name="connsiteX19" fmla="*/ 2578100 w 4413708"/>
              <a:gd name="connsiteY19" fmla="*/ 3848100 h 4241800"/>
              <a:gd name="connsiteX20" fmla="*/ 2616200 w 4413708"/>
              <a:gd name="connsiteY20" fmla="*/ 3822700 h 4241800"/>
              <a:gd name="connsiteX21" fmla="*/ 2679700 w 4413708"/>
              <a:gd name="connsiteY21" fmla="*/ 3759200 h 4241800"/>
              <a:gd name="connsiteX22" fmla="*/ 2781300 w 4413708"/>
              <a:gd name="connsiteY22" fmla="*/ 3657600 h 4241800"/>
              <a:gd name="connsiteX23" fmla="*/ 2832100 w 4413708"/>
              <a:gd name="connsiteY23" fmla="*/ 3606800 h 4241800"/>
              <a:gd name="connsiteX24" fmla="*/ 2921000 w 4413708"/>
              <a:gd name="connsiteY24" fmla="*/ 3505200 h 4241800"/>
              <a:gd name="connsiteX25" fmla="*/ 2959100 w 4413708"/>
              <a:gd name="connsiteY25" fmla="*/ 3441700 h 4241800"/>
              <a:gd name="connsiteX26" fmla="*/ 3048000 w 4413708"/>
              <a:gd name="connsiteY26" fmla="*/ 3340100 h 4241800"/>
              <a:gd name="connsiteX27" fmla="*/ 3060700 w 4413708"/>
              <a:gd name="connsiteY27" fmla="*/ 3302000 h 4241800"/>
              <a:gd name="connsiteX28" fmla="*/ 3124200 w 4413708"/>
              <a:gd name="connsiteY28" fmla="*/ 3213100 h 4241800"/>
              <a:gd name="connsiteX29" fmla="*/ 3162300 w 4413708"/>
              <a:gd name="connsiteY29" fmla="*/ 3149600 h 4241800"/>
              <a:gd name="connsiteX30" fmla="*/ 3213100 w 4413708"/>
              <a:gd name="connsiteY30" fmla="*/ 3048000 h 4241800"/>
              <a:gd name="connsiteX31" fmla="*/ 3263900 w 4413708"/>
              <a:gd name="connsiteY31" fmla="*/ 2959100 h 4241800"/>
              <a:gd name="connsiteX32" fmla="*/ 3289300 w 4413708"/>
              <a:gd name="connsiteY32" fmla="*/ 2908300 h 4241800"/>
              <a:gd name="connsiteX33" fmla="*/ 3314700 w 4413708"/>
              <a:gd name="connsiteY33" fmla="*/ 2844800 h 4241800"/>
              <a:gd name="connsiteX34" fmla="*/ 3340100 w 4413708"/>
              <a:gd name="connsiteY34" fmla="*/ 2806700 h 4241800"/>
              <a:gd name="connsiteX35" fmla="*/ 3352800 w 4413708"/>
              <a:gd name="connsiteY35" fmla="*/ 2768600 h 4241800"/>
              <a:gd name="connsiteX36" fmla="*/ 3390900 w 4413708"/>
              <a:gd name="connsiteY36" fmla="*/ 2717800 h 4241800"/>
              <a:gd name="connsiteX37" fmla="*/ 3454400 w 4413708"/>
              <a:gd name="connsiteY37" fmla="*/ 2616200 h 4241800"/>
              <a:gd name="connsiteX38" fmla="*/ 3479800 w 4413708"/>
              <a:gd name="connsiteY38" fmla="*/ 2552700 h 4241800"/>
              <a:gd name="connsiteX39" fmla="*/ 3492500 w 4413708"/>
              <a:gd name="connsiteY39" fmla="*/ 2514600 h 4241800"/>
              <a:gd name="connsiteX40" fmla="*/ 3517900 w 4413708"/>
              <a:gd name="connsiteY40" fmla="*/ 2476500 h 4241800"/>
              <a:gd name="connsiteX41" fmla="*/ 3530600 w 4413708"/>
              <a:gd name="connsiteY41" fmla="*/ 2438400 h 4241800"/>
              <a:gd name="connsiteX42" fmla="*/ 3556000 w 4413708"/>
              <a:gd name="connsiteY42" fmla="*/ 2374900 h 4241800"/>
              <a:gd name="connsiteX43" fmla="*/ 3568700 w 4413708"/>
              <a:gd name="connsiteY43" fmla="*/ 2311400 h 4241800"/>
              <a:gd name="connsiteX44" fmla="*/ 3632200 w 4413708"/>
              <a:gd name="connsiteY44" fmla="*/ 2197100 h 4241800"/>
              <a:gd name="connsiteX45" fmla="*/ 3702050 w 4413708"/>
              <a:gd name="connsiteY45" fmla="*/ 2095500 h 4241800"/>
              <a:gd name="connsiteX46" fmla="*/ 4019550 w 4413708"/>
              <a:gd name="connsiteY46" fmla="*/ 1803400 h 4241800"/>
              <a:gd name="connsiteX47" fmla="*/ 4222750 w 4413708"/>
              <a:gd name="connsiteY47" fmla="*/ 1562100 h 4241800"/>
              <a:gd name="connsiteX48" fmla="*/ 4343400 w 4413708"/>
              <a:gd name="connsiteY48" fmla="*/ 1320800 h 4241800"/>
              <a:gd name="connsiteX49" fmla="*/ 4413250 w 4413708"/>
              <a:gd name="connsiteY49" fmla="*/ 1035050 h 4241800"/>
              <a:gd name="connsiteX50" fmla="*/ 4324350 w 4413708"/>
              <a:gd name="connsiteY50" fmla="*/ 590550 h 4241800"/>
              <a:gd name="connsiteX51" fmla="*/ 4102100 w 4413708"/>
              <a:gd name="connsiteY51" fmla="*/ 254000 h 4241800"/>
              <a:gd name="connsiteX52" fmla="*/ 3924300 w 4413708"/>
              <a:gd name="connsiteY52" fmla="*/ 0 h 4241800"/>
              <a:gd name="connsiteX53" fmla="*/ 0 w 4413708"/>
              <a:gd name="connsiteY53" fmla="*/ 50800 h 4241800"/>
              <a:gd name="connsiteX54" fmla="*/ 25400 w 4413708"/>
              <a:gd name="connsiteY54" fmla="*/ 1244600 h 4241800"/>
              <a:gd name="connsiteX55" fmla="*/ 615950 w 4413708"/>
              <a:gd name="connsiteY55" fmla="*/ 1225550 h 4241800"/>
              <a:gd name="connsiteX56" fmla="*/ 1422400 w 4413708"/>
              <a:gd name="connsiteY56" fmla="*/ 1257300 h 4241800"/>
              <a:gd name="connsiteX57" fmla="*/ 1987550 w 4413708"/>
              <a:gd name="connsiteY57" fmla="*/ 1352550 h 4241800"/>
              <a:gd name="connsiteX58" fmla="*/ 2520950 w 4413708"/>
              <a:gd name="connsiteY58" fmla="*/ 1479550 h 4241800"/>
              <a:gd name="connsiteX59" fmla="*/ 2940050 w 4413708"/>
              <a:gd name="connsiteY59" fmla="*/ 1612900 h 4241800"/>
              <a:gd name="connsiteX60" fmla="*/ 3041650 w 4413708"/>
              <a:gd name="connsiteY60" fmla="*/ 1752600 h 4241800"/>
              <a:gd name="connsiteX61" fmla="*/ 3130550 w 4413708"/>
              <a:gd name="connsiteY61" fmla="*/ 1943100 h 4241800"/>
              <a:gd name="connsiteX62" fmla="*/ 3086100 w 4413708"/>
              <a:gd name="connsiteY62" fmla="*/ 2235200 h 4241800"/>
              <a:gd name="connsiteX63" fmla="*/ 2940050 w 4413708"/>
              <a:gd name="connsiteY63" fmla="*/ 2387600 h 4241800"/>
              <a:gd name="connsiteX64" fmla="*/ 2768600 w 4413708"/>
              <a:gd name="connsiteY64" fmla="*/ 2552700 h 4241800"/>
              <a:gd name="connsiteX65" fmla="*/ 2489200 w 4413708"/>
              <a:gd name="connsiteY65" fmla="*/ 2717800 h 4241800"/>
              <a:gd name="connsiteX66" fmla="*/ 2184400 w 4413708"/>
              <a:gd name="connsiteY66" fmla="*/ 2882900 h 4241800"/>
              <a:gd name="connsiteX67" fmla="*/ 1676400 w 4413708"/>
              <a:gd name="connsiteY67" fmla="*/ 3016250 h 4241800"/>
              <a:gd name="connsiteX68" fmla="*/ 1003300 w 4413708"/>
              <a:gd name="connsiteY68" fmla="*/ 3136900 h 4241800"/>
              <a:gd name="connsiteX69" fmla="*/ 450850 w 4413708"/>
              <a:gd name="connsiteY69" fmla="*/ 3219450 h 4241800"/>
              <a:gd name="connsiteX70" fmla="*/ 38100 w 4413708"/>
              <a:gd name="connsiteY70" fmla="*/ 3263900 h 4241800"/>
              <a:gd name="connsiteX0" fmla="*/ 38100 w 4413708"/>
              <a:gd name="connsiteY0" fmla="*/ 3263900 h 4241800"/>
              <a:gd name="connsiteX1" fmla="*/ 101600 w 4413708"/>
              <a:gd name="connsiteY1" fmla="*/ 4241800 h 4241800"/>
              <a:gd name="connsiteX2" fmla="*/ 177800 w 4413708"/>
              <a:gd name="connsiteY2" fmla="*/ 4229100 h 4241800"/>
              <a:gd name="connsiteX3" fmla="*/ 254000 w 4413708"/>
              <a:gd name="connsiteY3" fmla="*/ 4203700 h 4241800"/>
              <a:gd name="connsiteX4" fmla="*/ 495300 w 4413708"/>
              <a:gd name="connsiteY4" fmla="*/ 4178300 h 4241800"/>
              <a:gd name="connsiteX5" fmla="*/ 635000 w 4413708"/>
              <a:gd name="connsiteY5" fmla="*/ 4152900 h 4241800"/>
              <a:gd name="connsiteX6" fmla="*/ 812800 w 4413708"/>
              <a:gd name="connsiteY6" fmla="*/ 4140200 h 4241800"/>
              <a:gd name="connsiteX7" fmla="*/ 850900 w 4413708"/>
              <a:gd name="connsiteY7" fmla="*/ 4114800 h 4241800"/>
              <a:gd name="connsiteX8" fmla="*/ 1066800 w 4413708"/>
              <a:gd name="connsiteY8" fmla="*/ 4102100 h 4241800"/>
              <a:gd name="connsiteX9" fmla="*/ 1778000 w 4413708"/>
              <a:gd name="connsiteY9" fmla="*/ 4076700 h 4241800"/>
              <a:gd name="connsiteX10" fmla="*/ 2108200 w 4413708"/>
              <a:gd name="connsiteY10" fmla="*/ 4025900 h 4241800"/>
              <a:gd name="connsiteX11" fmla="*/ 2146300 w 4413708"/>
              <a:gd name="connsiteY11" fmla="*/ 4013200 h 4241800"/>
              <a:gd name="connsiteX12" fmla="*/ 2209800 w 4413708"/>
              <a:gd name="connsiteY12" fmla="*/ 4000500 h 4241800"/>
              <a:gd name="connsiteX13" fmla="*/ 2362200 w 4413708"/>
              <a:gd name="connsiteY13" fmla="*/ 3975100 h 4241800"/>
              <a:gd name="connsiteX14" fmla="*/ 2425700 w 4413708"/>
              <a:gd name="connsiteY14" fmla="*/ 3937000 h 4241800"/>
              <a:gd name="connsiteX15" fmla="*/ 2463800 w 4413708"/>
              <a:gd name="connsiteY15" fmla="*/ 3911600 h 4241800"/>
              <a:gd name="connsiteX16" fmla="*/ 2501900 w 4413708"/>
              <a:gd name="connsiteY16" fmla="*/ 3898900 h 4241800"/>
              <a:gd name="connsiteX17" fmla="*/ 2540000 w 4413708"/>
              <a:gd name="connsiteY17" fmla="*/ 3860800 h 4241800"/>
              <a:gd name="connsiteX18" fmla="*/ 2578100 w 4413708"/>
              <a:gd name="connsiteY18" fmla="*/ 3848100 h 4241800"/>
              <a:gd name="connsiteX19" fmla="*/ 2616200 w 4413708"/>
              <a:gd name="connsiteY19" fmla="*/ 3822700 h 4241800"/>
              <a:gd name="connsiteX20" fmla="*/ 2679700 w 4413708"/>
              <a:gd name="connsiteY20" fmla="*/ 3759200 h 4241800"/>
              <a:gd name="connsiteX21" fmla="*/ 2781300 w 4413708"/>
              <a:gd name="connsiteY21" fmla="*/ 3657600 h 4241800"/>
              <a:gd name="connsiteX22" fmla="*/ 2832100 w 4413708"/>
              <a:gd name="connsiteY22" fmla="*/ 3606800 h 4241800"/>
              <a:gd name="connsiteX23" fmla="*/ 2921000 w 4413708"/>
              <a:gd name="connsiteY23" fmla="*/ 3505200 h 4241800"/>
              <a:gd name="connsiteX24" fmla="*/ 2959100 w 4413708"/>
              <a:gd name="connsiteY24" fmla="*/ 3441700 h 4241800"/>
              <a:gd name="connsiteX25" fmla="*/ 3048000 w 4413708"/>
              <a:gd name="connsiteY25" fmla="*/ 3340100 h 4241800"/>
              <a:gd name="connsiteX26" fmla="*/ 3060700 w 4413708"/>
              <a:gd name="connsiteY26" fmla="*/ 3302000 h 4241800"/>
              <a:gd name="connsiteX27" fmla="*/ 3124200 w 4413708"/>
              <a:gd name="connsiteY27" fmla="*/ 3213100 h 4241800"/>
              <a:gd name="connsiteX28" fmla="*/ 3162300 w 4413708"/>
              <a:gd name="connsiteY28" fmla="*/ 3149600 h 4241800"/>
              <a:gd name="connsiteX29" fmla="*/ 3213100 w 4413708"/>
              <a:gd name="connsiteY29" fmla="*/ 3048000 h 4241800"/>
              <a:gd name="connsiteX30" fmla="*/ 3263900 w 4413708"/>
              <a:gd name="connsiteY30" fmla="*/ 2959100 h 4241800"/>
              <a:gd name="connsiteX31" fmla="*/ 3289300 w 4413708"/>
              <a:gd name="connsiteY31" fmla="*/ 2908300 h 4241800"/>
              <a:gd name="connsiteX32" fmla="*/ 3314700 w 4413708"/>
              <a:gd name="connsiteY32" fmla="*/ 2844800 h 4241800"/>
              <a:gd name="connsiteX33" fmla="*/ 3340100 w 4413708"/>
              <a:gd name="connsiteY33" fmla="*/ 2806700 h 4241800"/>
              <a:gd name="connsiteX34" fmla="*/ 3352800 w 4413708"/>
              <a:gd name="connsiteY34" fmla="*/ 2768600 h 4241800"/>
              <a:gd name="connsiteX35" fmla="*/ 3390900 w 4413708"/>
              <a:gd name="connsiteY35" fmla="*/ 2717800 h 4241800"/>
              <a:gd name="connsiteX36" fmla="*/ 3454400 w 4413708"/>
              <a:gd name="connsiteY36" fmla="*/ 2616200 h 4241800"/>
              <a:gd name="connsiteX37" fmla="*/ 3479800 w 4413708"/>
              <a:gd name="connsiteY37" fmla="*/ 2552700 h 4241800"/>
              <a:gd name="connsiteX38" fmla="*/ 3492500 w 4413708"/>
              <a:gd name="connsiteY38" fmla="*/ 2514600 h 4241800"/>
              <a:gd name="connsiteX39" fmla="*/ 3517900 w 4413708"/>
              <a:gd name="connsiteY39" fmla="*/ 2476500 h 4241800"/>
              <a:gd name="connsiteX40" fmla="*/ 3530600 w 4413708"/>
              <a:gd name="connsiteY40" fmla="*/ 2438400 h 4241800"/>
              <a:gd name="connsiteX41" fmla="*/ 3556000 w 4413708"/>
              <a:gd name="connsiteY41" fmla="*/ 2374900 h 4241800"/>
              <a:gd name="connsiteX42" fmla="*/ 3568700 w 4413708"/>
              <a:gd name="connsiteY42" fmla="*/ 2311400 h 4241800"/>
              <a:gd name="connsiteX43" fmla="*/ 3632200 w 4413708"/>
              <a:gd name="connsiteY43" fmla="*/ 2197100 h 4241800"/>
              <a:gd name="connsiteX44" fmla="*/ 3702050 w 4413708"/>
              <a:gd name="connsiteY44" fmla="*/ 2095500 h 4241800"/>
              <a:gd name="connsiteX45" fmla="*/ 4019550 w 4413708"/>
              <a:gd name="connsiteY45" fmla="*/ 1803400 h 4241800"/>
              <a:gd name="connsiteX46" fmla="*/ 4222750 w 4413708"/>
              <a:gd name="connsiteY46" fmla="*/ 1562100 h 4241800"/>
              <a:gd name="connsiteX47" fmla="*/ 4343400 w 4413708"/>
              <a:gd name="connsiteY47" fmla="*/ 1320800 h 4241800"/>
              <a:gd name="connsiteX48" fmla="*/ 4413250 w 4413708"/>
              <a:gd name="connsiteY48" fmla="*/ 1035050 h 4241800"/>
              <a:gd name="connsiteX49" fmla="*/ 4324350 w 4413708"/>
              <a:gd name="connsiteY49" fmla="*/ 590550 h 4241800"/>
              <a:gd name="connsiteX50" fmla="*/ 4102100 w 4413708"/>
              <a:gd name="connsiteY50" fmla="*/ 254000 h 4241800"/>
              <a:gd name="connsiteX51" fmla="*/ 3924300 w 4413708"/>
              <a:gd name="connsiteY51" fmla="*/ 0 h 4241800"/>
              <a:gd name="connsiteX52" fmla="*/ 0 w 4413708"/>
              <a:gd name="connsiteY52" fmla="*/ 50800 h 4241800"/>
              <a:gd name="connsiteX53" fmla="*/ 25400 w 4413708"/>
              <a:gd name="connsiteY53" fmla="*/ 1244600 h 4241800"/>
              <a:gd name="connsiteX54" fmla="*/ 615950 w 4413708"/>
              <a:gd name="connsiteY54" fmla="*/ 1225550 h 4241800"/>
              <a:gd name="connsiteX55" fmla="*/ 1422400 w 4413708"/>
              <a:gd name="connsiteY55" fmla="*/ 1257300 h 4241800"/>
              <a:gd name="connsiteX56" fmla="*/ 1987550 w 4413708"/>
              <a:gd name="connsiteY56" fmla="*/ 1352550 h 4241800"/>
              <a:gd name="connsiteX57" fmla="*/ 2520950 w 4413708"/>
              <a:gd name="connsiteY57" fmla="*/ 1479550 h 4241800"/>
              <a:gd name="connsiteX58" fmla="*/ 2940050 w 4413708"/>
              <a:gd name="connsiteY58" fmla="*/ 1612900 h 4241800"/>
              <a:gd name="connsiteX59" fmla="*/ 3041650 w 4413708"/>
              <a:gd name="connsiteY59" fmla="*/ 1752600 h 4241800"/>
              <a:gd name="connsiteX60" fmla="*/ 3130550 w 4413708"/>
              <a:gd name="connsiteY60" fmla="*/ 1943100 h 4241800"/>
              <a:gd name="connsiteX61" fmla="*/ 3086100 w 4413708"/>
              <a:gd name="connsiteY61" fmla="*/ 2235200 h 4241800"/>
              <a:gd name="connsiteX62" fmla="*/ 2940050 w 4413708"/>
              <a:gd name="connsiteY62" fmla="*/ 2387600 h 4241800"/>
              <a:gd name="connsiteX63" fmla="*/ 2768600 w 4413708"/>
              <a:gd name="connsiteY63" fmla="*/ 2552700 h 4241800"/>
              <a:gd name="connsiteX64" fmla="*/ 2489200 w 4413708"/>
              <a:gd name="connsiteY64" fmla="*/ 2717800 h 4241800"/>
              <a:gd name="connsiteX65" fmla="*/ 2184400 w 4413708"/>
              <a:gd name="connsiteY65" fmla="*/ 2882900 h 4241800"/>
              <a:gd name="connsiteX66" fmla="*/ 1676400 w 4413708"/>
              <a:gd name="connsiteY66" fmla="*/ 3016250 h 4241800"/>
              <a:gd name="connsiteX67" fmla="*/ 1003300 w 4413708"/>
              <a:gd name="connsiteY67" fmla="*/ 3136900 h 4241800"/>
              <a:gd name="connsiteX68" fmla="*/ 450850 w 4413708"/>
              <a:gd name="connsiteY68" fmla="*/ 3219450 h 4241800"/>
              <a:gd name="connsiteX69" fmla="*/ 38100 w 4413708"/>
              <a:gd name="connsiteY69" fmla="*/ 3263900 h 4241800"/>
              <a:gd name="connsiteX0" fmla="*/ 38100 w 4413708"/>
              <a:gd name="connsiteY0" fmla="*/ 3263900 h 4230321"/>
              <a:gd name="connsiteX1" fmla="*/ 44450 w 4413708"/>
              <a:gd name="connsiteY1" fmla="*/ 4229100 h 4230321"/>
              <a:gd name="connsiteX2" fmla="*/ 177800 w 4413708"/>
              <a:gd name="connsiteY2" fmla="*/ 4229100 h 4230321"/>
              <a:gd name="connsiteX3" fmla="*/ 254000 w 4413708"/>
              <a:gd name="connsiteY3" fmla="*/ 4203700 h 4230321"/>
              <a:gd name="connsiteX4" fmla="*/ 495300 w 4413708"/>
              <a:gd name="connsiteY4" fmla="*/ 4178300 h 4230321"/>
              <a:gd name="connsiteX5" fmla="*/ 635000 w 4413708"/>
              <a:gd name="connsiteY5" fmla="*/ 4152900 h 4230321"/>
              <a:gd name="connsiteX6" fmla="*/ 812800 w 4413708"/>
              <a:gd name="connsiteY6" fmla="*/ 4140200 h 4230321"/>
              <a:gd name="connsiteX7" fmla="*/ 850900 w 4413708"/>
              <a:gd name="connsiteY7" fmla="*/ 4114800 h 4230321"/>
              <a:gd name="connsiteX8" fmla="*/ 1066800 w 4413708"/>
              <a:gd name="connsiteY8" fmla="*/ 4102100 h 4230321"/>
              <a:gd name="connsiteX9" fmla="*/ 1778000 w 4413708"/>
              <a:gd name="connsiteY9" fmla="*/ 4076700 h 4230321"/>
              <a:gd name="connsiteX10" fmla="*/ 2108200 w 4413708"/>
              <a:gd name="connsiteY10" fmla="*/ 4025900 h 4230321"/>
              <a:gd name="connsiteX11" fmla="*/ 2146300 w 4413708"/>
              <a:gd name="connsiteY11" fmla="*/ 4013200 h 4230321"/>
              <a:gd name="connsiteX12" fmla="*/ 2209800 w 4413708"/>
              <a:gd name="connsiteY12" fmla="*/ 4000500 h 4230321"/>
              <a:gd name="connsiteX13" fmla="*/ 2362200 w 4413708"/>
              <a:gd name="connsiteY13" fmla="*/ 3975100 h 4230321"/>
              <a:gd name="connsiteX14" fmla="*/ 2425700 w 4413708"/>
              <a:gd name="connsiteY14" fmla="*/ 3937000 h 4230321"/>
              <a:gd name="connsiteX15" fmla="*/ 2463800 w 4413708"/>
              <a:gd name="connsiteY15" fmla="*/ 3911600 h 4230321"/>
              <a:gd name="connsiteX16" fmla="*/ 2501900 w 4413708"/>
              <a:gd name="connsiteY16" fmla="*/ 3898900 h 4230321"/>
              <a:gd name="connsiteX17" fmla="*/ 2540000 w 4413708"/>
              <a:gd name="connsiteY17" fmla="*/ 3860800 h 4230321"/>
              <a:gd name="connsiteX18" fmla="*/ 2578100 w 4413708"/>
              <a:gd name="connsiteY18" fmla="*/ 3848100 h 4230321"/>
              <a:gd name="connsiteX19" fmla="*/ 2616200 w 4413708"/>
              <a:gd name="connsiteY19" fmla="*/ 3822700 h 4230321"/>
              <a:gd name="connsiteX20" fmla="*/ 2679700 w 4413708"/>
              <a:gd name="connsiteY20" fmla="*/ 3759200 h 4230321"/>
              <a:gd name="connsiteX21" fmla="*/ 2781300 w 4413708"/>
              <a:gd name="connsiteY21" fmla="*/ 3657600 h 4230321"/>
              <a:gd name="connsiteX22" fmla="*/ 2832100 w 4413708"/>
              <a:gd name="connsiteY22" fmla="*/ 3606800 h 4230321"/>
              <a:gd name="connsiteX23" fmla="*/ 2921000 w 4413708"/>
              <a:gd name="connsiteY23" fmla="*/ 3505200 h 4230321"/>
              <a:gd name="connsiteX24" fmla="*/ 2959100 w 4413708"/>
              <a:gd name="connsiteY24" fmla="*/ 3441700 h 4230321"/>
              <a:gd name="connsiteX25" fmla="*/ 3048000 w 4413708"/>
              <a:gd name="connsiteY25" fmla="*/ 3340100 h 4230321"/>
              <a:gd name="connsiteX26" fmla="*/ 3060700 w 4413708"/>
              <a:gd name="connsiteY26" fmla="*/ 3302000 h 4230321"/>
              <a:gd name="connsiteX27" fmla="*/ 3124200 w 4413708"/>
              <a:gd name="connsiteY27" fmla="*/ 3213100 h 4230321"/>
              <a:gd name="connsiteX28" fmla="*/ 3162300 w 4413708"/>
              <a:gd name="connsiteY28" fmla="*/ 3149600 h 4230321"/>
              <a:gd name="connsiteX29" fmla="*/ 3213100 w 4413708"/>
              <a:gd name="connsiteY29" fmla="*/ 3048000 h 4230321"/>
              <a:gd name="connsiteX30" fmla="*/ 3263900 w 4413708"/>
              <a:gd name="connsiteY30" fmla="*/ 2959100 h 4230321"/>
              <a:gd name="connsiteX31" fmla="*/ 3289300 w 4413708"/>
              <a:gd name="connsiteY31" fmla="*/ 2908300 h 4230321"/>
              <a:gd name="connsiteX32" fmla="*/ 3314700 w 4413708"/>
              <a:gd name="connsiteY32" fmla="*/ 2844800 h 4230321"/>
              <a:gd name="connsiteX33" fmla="*/ 3340100 w 4413708"/>
              <a:gd name="connsiteY33" fmla="*/ 2806700 h 4230321"/>
              <a:gd name="connsiteX34" fmla="*/ 3352800 w 4413708"/>
              <a:gd name="connsiteY34" fmla="*/ 2768600 h 4230321"/>
              <a:gd name="connsiteX35" fmla="*/ 3390900 w 4413708"/>
              <a:gd name="connsiteY35" fmla="*/ 2717800 h 4230321"/>
              <a:gd name="connsiteX36" fmla="*/ 3454400 w 4413708"/>
              <a:gd name="connsiteY36" fmla="*/ 2616200 h 4230321"/>
              <a:gd name="connsiteX37" fmla="*/ 3479800 w 4413708"/>
              <a:gd name="connsiteY37" fmla="*/ 2552700 h 4230321"/>
              <a:gd name="connsiteX38" fmla="*/ 3492500 w 4413708"/>
              <a:gd name="connsiteY38" fmla="*/ 2514600 h 4230321"/>
              <a:gd name="connsiteX39" fmla="*/ 3517900 w 4413708"/>
              <a:gd name="connsiteY39" fmla="*/ 2476500 h 4230321"/>
              <a:gd name="connsiteX40" fmla="*/ 3530600 w 4413708"/>
              <a:gd name="connsiteY40" fmla="*/ 2438400 h 4230321"/>
              <a:gd name="connsiteX41" fmla="*/ 3556000 w 4413708"/>
              <a:gd name="connsiteY41" fmla="*/ 2374900 h 4230321"/>
              <a:gd name="connsiteX42" fmla="*/ 3568700 w 4413708"/>
              <a:gd name="connsiteY42" fmla="*/ 2311400 h 4230321"/>
              <a:gd name="connsiteX43" fmla="*/ 3632200 w 4413708"/>
              <a:gd name="connsiteY43" fmla="*/ 2197100 h 4230321"/>
              <a:gd name="connsiteX44" fmla="*/ 3702050 w 4413708"/>
              <a:gd name="connsiteY44" fmla="*/ 2095500 h 4230321"/>
              <a:gd name="connsiteX45" fmla="*/ 4019550 w 4413708"/>
              <a:gd name="connsiteY45" fmla="*/ 1803400 h 4230321"/>
              <a:gd name="connsiteX46" fmla="*/ 4222750 w 4413708"/>
              <a:gd name="connsiteY46" fmla="*/ 1562100 h 4230321"/>
              <a:gd name="connsiteX47" fmla="*/ 4343400 w 4413708"/>
              <a:gd name="connsiteY47" fmla="*/ 1320800 h 4230321"/>
              <a:gd name="connsiteX48" fmla="*/ 4413250 w 4413708"/>
              <a:gd name="connsiteY48" fmla="*/ 1035050 h 4230321"/>
              <a:gd name="connsiteX49" fmla="*/ 4324350 w 4413708"/>
              <a:gd name="connsiteY49" fmla="*/ 590550 h 4230321"/>
              <a:gd name="connsiteX50" fmla="*/ 4102100 w 4413708"/>
              <a:gd name="connsiteY50" fmla="*/ 254000 h 4230321"/>
              <a:gd name="connsiteX51" fmla="*/ 3924300 w 4413708"/>
              <a:gd name="connsiteY51" fmla="*/ 0 h 4230321"/>
              <a:gd name="connsiteX52" fmla="*/ 0 w 4413708"/>
              <a:gd name="connsiteY52" fmla="*/ 50800 h 4230321"/>
              <a:gd name="connsiteX53" fmla="*/ 25400 w 4413708"/>
              <a:gd name="connsiteY53" fmla="*/ 1244600 h 4230321"/>
              <a:gd name="connsiteX54" fmla="*/ 615950 w 4413708"/>
              <a:gd name="connsiteY54" fmla="*/ 1225550 h 4230321"/>
              <a:gd name="connsiteX55" fmla="*/ 1422400 w 4413708"/>
              <a:gd name="connsiteY55" fmla="*/ 1257300 h 4230321"/>
              <a:gd name="connsiteX56" fmla="*/ 1987550 w 4413708"/>
              <a:gd name="connsiteY56" fmla="*/ 1352550 h 4230321"/>
              <a:gd name="connsiteX57" fmla="*/ 2520950 w 4413708"/>
              <a:gd name="connsiteY57" fmla="*/ 1479550 h 4230321"/>
              <a:gd name="connsiteX58" fmla="*/ 2940050 w 4413708"/>
              <a:gd name="connsiteY58" fmla="*/ 1612900 h 4230321"/>
              <a:gd name="connsiteX59" fmla="*/ 3041650 w 4413708"/>
              <a:gd name="connsiteY59" fmla="*/ 1752600 h 4230321"/>
              <a:gd name="connsiteX60" fmla="*/ 3130550 w 4413708"/>
              <a:gd name="connsiteY60" fmla="*/ 1943100 h 4230321"/>
              <a:gd name="connsiteX61" fmla="*/ 3086100 w 4413708"/>
              <a:gd name="connsiteY61" fmla="*/ 2235200 h 4230321"/>
              <a:gd name="connsiteX62" fmla="*/ 2940050 w 4413708"/>
              <a:gd name="connsiteY62" fmla="*/ 2387600 h 4230321"/>
              <a:gd name="connsiteX63" fmla="*/ 2768600 w 4413708"/>
              <a:gd name="connsiteY63" fmla="*/ 2552700 h 4230321"/>
              <a:gd name="connsiteX64" fmla="*/ 2489200 w 4413708"/>
              <a:gd name="connsiteY64" fmla="*/ 2717800 h 4230321"/>
              <a:gd name="connsiteX65" fmla="*/ 2184400 w 4413708"/>
              <a:gd name="connsiteY65" fmla="*/ 2882900 h 4230321"/>
              <a:gd name="connsiteX66" fmla="*/ 1676400 w 4413708"/>
              <a:gd name="connsiteY66" fmla="*/ 3016250 h 4230321"/>
              <a:gd name="connsiteX67" fmla="*/ 1003300 w 4413708"/>
              <a:gd name="connsiteY67" fmla="*/ 3136900 h 4230321"/>
              <a:gd name="connsiteX68" fmla="*/ 450850 w 4413708"/>
              <a:gd name="connsiteY68" fmla="*/ 3219450 h 4230321"/>
              <a:gd name="connsiteX69" fmla="*/ 38100 w 4413708"/>
              <a:gd name="connsiteY69" fmla="*/ 3263900 h 4230321"/>
              <a:gd name="connsiteX0" fmla="*/ 38100 w 4413708"/>
              <a:gd name="connsiteY0" fmla="*/ 3263900 h 4230321"/>
              <a:gd name="connsiteX1" fmla="*/ 44450 w 4413708"/>
              <a:gd name="connsiteY1" fmla="*/ 4229100 h 4230321"/>
              <a:gd name="connsiteX2" fmla="*/ 177800 w 4413708"/>
              <a:gd name="connsiteY2" fmla="*/ 4229100 h 4230321"/>
              <a:gd name="connsiteX3" fmla="*/ 254000 w 4413708"/>
              <a:gd name="connsiteY3" fmla="*/ 4203700 h 4230321"/>
              <a:gd name="connsiteX4" fmla="*/ 495300 w 4413708"/>
              <a:gd name="connsiteY4" fmla="*/ 4178300 h 4230321"/>
              <a:gd name="connsiteX5" fmla="*/ 635000 w 4413708"/>
              <a:gd name="connsiteY5" fmla="*/ 4152900 h 4230321"/>
              <a:gd name="connsiteX6" fmla="*/ 812800 w 4413708"/>
              <a:gd name="connsiteY6" fmla="*/ 4140200 h 4230321"/>
              <a:gd name="connsiteX7" fmla="*/ 850900 w 4413708"/>
              <a:gd name="connsiteY7" fmla="*/ 4114800 h 4230321"/>
              <a:gd name="connsiteX8" fmla="*/ 1066800 w 4413708"/>
              <a:gd name="connsiteY8" fmla="*/ 4102100 h 4230321"/>
              <a:gd name="connsiteX9" fmla="*/ 1778000 w 4413708"/>
              <a:gd name="connsiteY9" fmla="*/ 4076700 h 4230321"/>
              <a:gd name="connsiteX10" fmla="*/ 2108200 w 4413708"/>
              <a:gd name="connsiteY10" fmla="*/ 4025900 h 4230321"/>
              <a:gd name="connsiteX11" fmla="*/ 2146300 w 4413708"/>
              <a:gd name="connsiteY11" fmla="*/ 4013200 h 4230321"/>
              <a:gd name="connsiteX12" fmla="*/ 2209800 w 4413708"/>
              <a:gd name="connsiteY12" fmla="*/ 4000500 h 4230321"/>
              <a:gd name="connsiteX13" fmla="*/ 2362200 w 4413708"/>
              <a:gd name="connsiteY13" fmla="*/ 3975100 h 4230321"/>
              <a:gd name="connsiteX14" fmla="*/ 2425700 w 4413708"/>
              <a:gd name="connsiteY14" fmla="*/ 3937000 h 4230321"/>
              <a:gd name="connsiteX15" fmla="*/ 2463800 w 4413708"/>
              <a:gd name="connsiteY15" fmla="*/ 3911600 h 4230321"/>
              <a:gd name="connsiteX16" fmla="*/ 2501900 w 4413708"/>
              <a:gd name="connsiteY16" fmla="*/ 3898900 h 4230321"/>
              <a:gd name="connsiteX17" fmla="*/ 2540000 w 4413708"/>
              <a:gd name="connsiteY17" fmla="*/ 3860800 h 4230321"/>
              <a:gd name="connsiteX18" fmla="*/ 2578100 w 4413708"/>
              <a:gd name="connsiteY18" fmla="*/ 3848100 h 4230321"/>
              <a:gd name="connsiteX19" fmla="*/ 2616200 w 4413708"/>
              <a:gd name="connsiteY19" fmla="*/ 3822700 h 4230321"/>
              <a:gd name="connsiteX20" fmla="*/ 2679700 w 4413708"/>
              <a:gd name="connsiteY20" fmla="*/ 3759200 h 4230321"/>
              <a:gd name="connsiteX21" fmla="*/ 2781300 w 4413708"/>
              <a:gd name="connsiteY21" fmla="*/ 3657600 h 4230321"/>
              <a:gd name="connsiteX22" fmla="*/ 2832100 w 4413708"/>
              <a:gd name="connsiteY22" fmla="*/ 3606800 h 4230321"/>
              <a:gd name="connsiteX23" fmla="*/ 2921000 w 4413708"/>
              <a:gd name="connsiteY23" fmla="*/ 3505200 h 4230321"/>
              <a:gd name="connsiteX24" fmla="*/ 2959100 w 4413708"/>
              <a:gd name="connsiteY24" fmla="*/ 3441700 h 4230321"/>
              <a:gd name="connsiteX25" fmla="*/ 3048000 w 4413708"/>
              <a:gd name="connsiteY25" fmla="*/ 3340100 h 4230321"/>
              <a:gd name="connsiteX26" fmla="*/ 3060700 w 4413708"/>
              <a:gd name="connsiteY26" fmla="*/ 3302000 h 4230321"/>
              <a:gd name="connsiteX27" fmla="*/ 3124200 w 4413708"/>
              <a:gd name="connsiteY27" fmla="*/ 3213100 h 4230321"/>
              <a:gd name="connsiteX28" fmla="*/ 3162300 w 4413708"/>
              <a:gd name="connsiteY28" fmla="*/ 3149600 h 4230321"/>
              <a:gd name="connsiteX29" fmla="*/ 3213100 w 4413708"/>
              <a:gd name="connsiteY29" fmla="*/ 3048000 h 4230321"/>
              <a:gd name="connsiteX30" fmla="*/ 3263900 w 4413708"/>
              <a:gd name="connsiteY30" fmla="*/ 2959100 h 4230321"/>
              <a:gd name="connsiteX31" fmla="*/ 3289300 w 4413708"/>
              <a:gd name="connsiteY31" fmla="*/ 2908300 h 4230321"/>
              <a:gd name="connsiteX32" fmla="*/ 3314700 w 4413708"/>
              <a:gd name="connsiteY32" fmla="*/ 2844800 h 4230321"/>
              <a:gd name="connsiteX33" fmla="*/ 3340100 w 4413708"/>
              <a:gd name="connsiteY33" fmla="*/ 2806700 h 4230321"/>
              <a:gd name="connsiteX34" fmla="*/ 3352800 w 4413708"/>
              <a:gd name="connsiteY34" fmla="*/ 2768600 h 4230321"/>
              <a:gd name="connsiteX35" fmla="*/ 3390900 w 4413708"/>
              <a:gd name="connsiteY35" fmla="*/ 2717800 h 4230321"/>
              <a:gd name="connsiteX36" fmla="*/ 3454400 w 4413708"/>
              <a:gd name="connsiteY36" fmla="*/ 2616200 h 4230321"/>
              <a:gd name="connsiteX37" fmla="*/ 3479800 w 4413708"/>
              <a:gd name="connsiteY37" fmla="*/ 2552700 h 4230321"/>
              <a:gd name="connsiteX38" fmla="*/ 3492500 w 4413708"/>
              <a:gd name="connsiteY38" fmla="*/ 2514600 h 4230321"/>
              <a:gd name="connsiteX39" fmla="*/ 3517900 w 4413708"/>
              <a:gd name="connsiteY39" fmla="*/ 2476500 h 4230321"/>
              <a:gd name="connsiteX40" fmla="*/ 3530600 w 4413708"/>
              <a:gd name="connsiteY40" fmla="*/ 2438400 h 4230321"/>
              <a:gd name="connsiteX41" fmla="*/ 3556000 w 4413708"/>
              <a:gd name="connsiteY41" fmla="*/ 2374900 h 4230321"/>
              <a:gd name="connsiteX42" fmla="*/ 3568700 w 4413708"/>
              <a:gd name="connsiteY42" fmla="*/ 2311400 h 4230321"/>
              <a:gd name="connsiteX43" fmla="*/ 3632200 w 4413708"/>
              <a:gd name="connsiteY43" fmla="*/ 2197100 h 4230321"/>
              <a:gd name="connsiteX44" fmla="*/ 3702050 w 4413708"/>
              <a:gd name="connsiteY44" fmla="*/ 2095500 h 4230321"/>
              <a:gd name="connsiteX45" fmla="*/ 4019550 w 4413708"/>
              <a:gd name="connsiteY45" fmla="*/ 1803400 h 4230321"/>
              <a:gd name="connsiteX46" fmla="*/ 4222750 w 4413708"/>
              <a:gd name="connsiteY46" fmla="*/ 1562100 h 4230321"/>
              <a:gd name="connsiteX47" fmla="*/ 4343400 w 4413708"/>
              <a:gd name="connsiteY47" fmla="*/ 1320800 h 4230321"/>
              <a:gd name="connsiteX48" fmla="*/ 4413250 w 4413708"/>
              <a:gd name="connsiteY48" fmla="*/ 1035050 h 4230321"/>
              <a:gd name="connsiteX49" fmla="*/ 4324350 w 4413708"/>
              <a:gd name="connsiteY49" fmla="*/ 590550 h 4230321"/>
              <a:gd name="connsiteX50" fmla="*/ 4102100 w 4413708"/>
              <a:gd name="connsiteY50" fmla="*/ 254000 h 4230321"/>
              <a:gd name="connsiteX51" fmla="*/ 3924300 w 4413708"/>
              <a:gd name="connsiteY51" fmla="*/ 0 h 4230321"/>
              <a:gd name="connsiteX52" fmla="*/ 0 w 4413708"/>
              <a:gd name="connsiteY52" fmla="*/ 50800 h 4230321"/>
              <a:gd name="connsiteX53" fmla="*/ 25400 w 4413708"/>
              <a:gd name="connsiteY53" fmla="*/ 1244600 h 4230321"/>
              <a:gd name="connsiteX54" fmla="*/ 615950 w 4413708"/>
              <a:gd name="connsiteY54" fmla="*/ 1225550 h 4230321"/>
              <a:gd name="connsiteX55" fmla="*/ 1422400 w 4413708"/>
              <a:gd name="connsiteY55" fmla="*/ 1257300 h 4230321"/>
              <a:gd name="connsiteX56" fmla="*/ 1987550 w 4413708"/>
              <a:gd name="connsiteY56" fmla="*/ 1352550 h 4230321"/>
              <a:gd name="connsiteX57" fmla="*/ 2520950 w 4413708"/>
              <a:gd name="connsiteY57" fmla="*/ 1479550 h 4230321"/>
              <a:gd name="connsiteX58" fmla="*/ 2940050 w 4413708"/>
              <a:gd name="connsiteY58" fmla="*/ 1612900 h 4230321"/>
              <a:gd name="connsiteX59" fmla="*/ 3041650 w 4413708"/>
              <a:gd name="connsiteY59" fmla="*/ 1752600 h 4230321"/>
              <a:gd name="connsiteX60" fmla="*/ 3130550 w 4413708"/>
              <a:gd name="connsiteY60" fmla="*/ 1943100 h 4230321"/>
              <a:gd name="connsiteX61" fmla="*/ 3086100 w 4413708"/>
              <a:gd name="connsiteY61" fmla="*/ 2235200 h 4230321"/>
              <a:gd name="connsiteX62" fmla="*/ 2940050 w 4413708"/>
              <a:gd name="connsiteY62" fmla="*/ 2387600 h 4230321"/>
              <a:gd name="connsiteX63" fmla="*/ 2768600 w 4413708"/>
              <a:gd name="connsiteY63" fmla="*/ 2552700 h 4230321"/>
              <a:gd name="connsiteX64" fmla="*/ 2489200 w 4413708"/>
              <a:gd name="connsiteY64" fmla="*/ 2717800 h 4230321"/>
              <a:gd name="connsiteX65" fmla="*/ 2184400 w 4413708"/>
              <a:gd name="connsiteY65" fmla="*/ 2882900 h 4230321"/>
              <a:gd name="connsiteX66" fmla="*/ 1676400 w 4413708"/>
              <a:gd name="connsiteY66" fmla="*/ 3016250 h 4230321"/>
              <a:gd name="connsiteX67" fmla="*/ 1003300 w 4413708"/>
              <a:gd name="connsiteY67" fmla="*/ 3136900 h 4230321"/>
              <a:gd name="connsiteX68" fmla="*/ 450850 w 4413708"/>
              <a:gd name="connsiteY68" fmla="*/ 3219450 h 4230321"/>
              <a:gd name="connsiteX69" fmla="*/ 38100 w 4413708"/>
              <a:gd name="connsiteY69" fmla="*/ 3263900 h 4230321"/>
              <a:gd name="connsiteX0" fmla="*/ 38100 w 4413708"/>
              <a:gd name="connsiteY0" fmla="*/ 3263900 h 4294328"/>
              <a:gd name="connsiteX1" fmla="*/ 44450 w 4413708"/>
              <a:gd name="connsiteY1" fmla="*/ 4229100 h 4294328"/>
              <a:gd name="connsiteX2" fmla="*/ 254000 w 4413708"/>
              <a:gd name="connsiteY2" fmla="*/ 4203700 h 4294328"/>
              <a:gd name="connsiteX3" fmla="*/ 495300 w 4413708"/>
              <a:gd name="connsiteY3" fmla="*/ 4178300 h 4294328"/>
              <a:gd name="connsiteX4" fmla="*/ 635000 w 4413708"/>
              <a:gd name="connsiteY4" fmla="*/ 4152900 h 4294328"/>
              <a:gd name="connsiteX5" fmla="*/ 812800 w 4413708"/>
              <a:gd name="connsiteY5" fmla="*/ 4140200 h 4294328"/>
              <a:gd name="connsiteX6" fmla="*/ 850900 w 4413708"/>
              <a:gd name="connsiteY6" fmla="*/ 4114800 h 4294328"/>
              <a:gd name="connsiteX7" fmla="*/ 1066800 w 4413708"/>
              <a:gd name="connsiteY7" fmla="*/ 4102100 h 4294328"/>
              <a:gd name="connsiteX8" fmla="*/ 1778000 w 4413708"/>
              <a:gd name="connsiteY8" fmla="*/ 4076700 h 4294328"/>
              <a:gd name="connsiteX9" fmla="*/ 2108200 w 4413708"/>
              <a:gd name="connsiteY9" fmla="*/ 4025900 h 4294328"/>
              <a:gd name="connsiteX10" fmla="*/ 2146300 w 4413708"/>
              <a:gd name="connsiteY10" fmla="*/ 4013200 h 4294328"/>
              <a:gd name="connsiteX11" fmla="*/ 2209800 w 4413708"/>
              <a:gd name="connsiteY11" fmla="*/ 4000500 h 4294328"/>
              <a:gd name="connsiteX12" fmla="*/ 2362200 w 4413708"/>
              <a:gd name="connsiteY12" fmla="*/ 3975100 h 4294328"/>
              <a:gd name="connsiteX13" fmla="*/ 2425700 w 4413708"/>
              <a:gd name="connsiteY13" fmla="*/ 3937000 h 4294328"/>
              <a:gd name="connsiteX14" fmla="*/ 2463800 w 4413708"/>
              <a:gd name="connsiteY14" fmla="*/ 3911600 h 4294328"/>
              <a:gd name="connsiteX15" fmla="*/ 2501900 w 4413708"/>
              <a:gd name="connsiteY15" fmla="*/ 3898900 h 4294328"/>
              <a:gd name="connsiteX16" fmla="*/ 2540000 w 4413708"/>
              <a:gd name="connsiteY16" fmla="*/ 3860800 h 4294328"/>
              <a:gd name="connsiteX17" fmla="*/ 2578100 w 4413708"/>
              <a:gd name="connsiteY17" fmla="*/ 3848100 h 4294328"/>
              <a:gd name="connsiteX18" fmla="*/ 2616200 w 4413708"/>
              <a:gd name="connsiteY18" fmla="*/ 3822700 h 4294328"/>
              <a:gd name="connsiteX19" fmla="*/ 2679700 w 4413708"/>
              <a:gd name="connsiteY19" fmla="*/ 3759200 h 4294328"/>
              <a:gd name="connsiteX20" fmla="*/ 2781300 w 4413708"/>
              <a:gd name="connsiteY20" fmla="*/ 3657600 h 4294328"/>
              <a:gd name="connsiteX21" fmla="*/ 2832100 w 4413708"/>
              <a:gd name="connsiteY21" fmla="*/ 3606800 h 4294328"/>
              <a:gd name="connsiteX22" fmla="*/ 2921000 w 4413708"/>
              <a:gd name="connsiteY22" fmla="*/ 3505200 h 4294328"/>
              <a:gd name="connsiteX23" fmla="*/ 2959100 w 4413708"/>
              <a:gd name="connsiteY23" fmla="*/ 3441700 h 4294328"/>
              <a:gd name="connsiteX24" fmla="*/ 3048000 w 4413708"/>
              <a:gd name="connsiteY24" fmla="*/ 3340100 h 4294328"/>
              <a:gd name="connsiteX25" fmla="*/ 3060700 w 4413708"/>
              <a:gd name="connsiteY25" fmla="*/ 3302000 h 4294328"/>
              <a:gd name="connsiteX26" fmla="*/ 3124200 w 4413708"/>
              <a:gd name="connsiteY26" fmla="*/ 3213100 h 4294328"/>
              <a:gd name="connsiteX27" fmla="*/ 3162300 w 4413708"/>
              <a:gd name="connsiteY27" fmla="*/ 3149600 h 4294328"/>
              <a:gd name="connsiteX28" fmla="*/ 3213100 w 4413708"/>
              <a:gd name="connsiteY28" fmla="*/ 3048000 h 4294328"/>
              <a:gd name="connsiteX29" fmla="*/ 3263900 w 4413708"/>
              <a:gd name="connsiteY29" fmla="*/ 2959100 h 4294328"/>
              <a:gd name="connsiteX30" fmla="*/ 3289300 w 4413708"/>
              <a:gd name="connsiteY30" fmla="*/ 2908300 h 4294328"/>
              <a:gd name="connsiteX31" fmla="*/ 3314700 w 4413708"/>
              <a:gd name="connsiteY31" fmla="*/ 2844800 h 4294328"/>
              <a:gd name="connsiteX32" fmla="*/ 3340100 w 4413708"/>
              <a:gd name="connsiteY32" fmla="*/ 2806700 h 4294328"/>
              <a:gd name="connsiteX33" fmla="*/ 3352800 w 4413708"/>
              <a:gd name="connsiteY33" fmla="*/ 2768600 h 4294328"/>
              <a:gd name="connsiteX34" fmla="*/ 3390900 w 4413708"/>
              <a:gd name="connsiteY34" fmla="*/ 2717800 h 4294328"/>
              <a:gd name="connsiteX35" fmla="*/ 3454400 w 4413708"/>
              <a:gd name="connsiteY35" fmla="*/ 2616200 h 4294328"/>
              <a:gd name="connsiteX36" fmla="*/ 3479800 w 4413708"/>
              <a:gd name="connsiteY36" fmla="*/ 2552700 h 4294328"/>
              <a:gd name="connsiteX37" fmla="*/ 3492500 w 4413708"/>
              <a:gd name="connsiteY37" fmla="*/ 2514600 h 4294328"/>
              <a:gd name="connsiteX38" fmla="*/ 3517900 w 4413708"/>
              <a:gd name="connsiteY38" fmla="*/ 2476500 h 4294328"/>
              <a:gd name="connsiteX39" fmla="*/ 3530600 w 4413708"/>
              <a:gd name="connsiteY39" fmla="*/ 2438400 h 4294328"/>
              <a:gd name="connsiteX40" fmla="*/ 3556000 w 4413708"/>
              <a:gd name="connsiteY40" fmla="*/ 2374900 h 4294328"/>
              <a:gd name="connsiteX41" fmla="*/ 3568700 w 4413708"/>
              <a:gd name="connsiteY41" fmla="*/ 2311400 h 4294328"/>
              <a:gd name="connsiteX42" fmla="*/ 3632200 w 4413708"/>
              <a:gd name="connsiteY42" fmla="*/ 2197100 h 4294328"/>
              <a:gd name="connsiteX43" fmla="*/ 3702050 w 4413708"/>
              <a:gd name="connsiteY43" fmla="*/ 2095500 h 4294328"/>
              <a:gd name="connsiteX44" fmla="*/ 4019550 w 4413708"/>
              <a:gd name="connsiteY44" fmla="*/ 1803400 h 4294328"/>
              <a:gd name="connsiteX45" fmla="*/ 4222750 w 4413708"/>
              <a:gd name="connsiteY45" fmla="*/ 1562100 h 4294328"/>
              <a:gd name="connsiteX46" fmla="*/ 4343400 w 4413708"/>
              <a:gd name="connsiteY46" fmla="*/ 1320800 h 4294328"/>
              <a:gd name="connsiteX47" fmla="*/ 4413250 w 4413708"/>
              <a:gd name="connsiteY47" fmla="*/ 1035050 h 4294328"/>
              <a:gd name="connsiteX48" fmla="*/ 4324350 w 4413708"/>
              <a:gd name="connsiteY48" fmla="*/ 590550 h 4294328"/>
              <a:gd name="connsiteX49" fmla="*/ 4102100 w 4413708"/>
              <a:gd name="connsiteY49" fmla="*/ 254000 h 4294328"/>
              <a:gd name="connsiteX50" fmla="*/ 3924300 w 4413708"/>
              <a:gd name="connsiteY50" fmla="*/ 0 h 4294328"/>
              <a:gd name="connsiteX51" fmla="*/ 0 w 4413708"/>
              <a:gd name="connsiteY51" fmla="*/ 50800 h 4294328"/>
              <a:gd name="connsiteX52" fmla="*/ 25400 w 4413708"/>
              <a:gd name="connsiteY52" fmla="*/ 1244600 h 4294328"/>
              <a:gd name="connsiteX53" fmla="*/ 615950 w 4413708"/>
              <a:gd name="connsiteY53" fmla="*/ 1225550 h 4294328"/>
              <a:gd name="connsiteX54" fmla="*/ 1422400 w 4413708"/>
              <a:gd name="connsiteY54" fmla="*/ 1257300 h 4294328"/>
              <a:gd name="connsiteX55" fmla="*/ 1987550 w 4413708"/>
              <a:gd name="connsiteY55" fmla="*/ 1352550 h 4294328"/>
              <a:gd name="connsiteX56" fmla="*/ 2520950 w 4413708"/>
              <a:gd name="connsiteY56" fmla="*/ 1479550 h 4294328"/>
              <a:gd name="connsiteX57" fmla="*/ 2940050 w 4413708"/>
              <a:gd name="connsiteY57" fmla="*/ 1612900 h 4294328"/>
              <a:gd name="connsiteX58" fmla="*/ 3041650 w 4413708"/>
              <a:gd name="connsiteY58" fmla="*/ 1752600 h 4294328"/>
              <a:gd name="connsiteX59" fmla="*/ 3130550 w 4413708"/>
              <a:gd name="connsiteY59" fmla="*/ 1943100 h 4294328"/>
              <a:gd name="connsiteX60" fmla="*/ 3086100 w 4413708"/>
              <a:gd name="connsiteY60" fmla="*/ 2235200 h 4294328"/>
              <a:gd name="connsiteX61" fmla="*/ 2940050 w 4413708"/>
              <a:gd name="connsiteY61" fmla="*/ 2387600 h 4294328"/>
              <a:gd name="connsiteX62" fmla="*/ 2768600 w 4413708"/>
              <a:gd name="connsiteY62" fmla="*/ 2552700 h 4294328"/>
              <a:gd name="connsiteX63" fmla="*/ 2489200 w 4413708"/>
              <a:gd name="connsiteY63" fmla="*/ 2717800 h 4294328"/>
              <a:gd name="connsiteX64" fmla="*/ 2184400 w 4413708"/>
              <a:gd name="connsiteY64" fmla="*/ 2882900 h 4294328"/>
              <a:gd name="connsiteX65" fmla="*/ 1676400 w 4413708"/>
              <a:gd name="connsiteY65" fmla="*/ 3016250 h 4294328"/>
              <a:gd name="connsiteX66" fmla="*/ 1003300 w 4413708"/>
              <a:gd name="connsiteY66" fmla="*/ 3136900 h 4294328"/>
              <a:gd name="connsiteX67" fmla="*/ 450850 w 4413708"/>
              <a:gd name="connsiteY67" fmla="*/ 3219450 h 4294328"/>
              <a:gd name="connsiteX68" fmla="*/ 38100 w 4413708"/>
              <a:gd name="connsiteY68" fmla="*/ 3263900 h 4294328"/>
              <a:gd name="connsiteX0" fmla="*/ 38100 w 4413708"/>
              <a:gd name="connsiteY0" fmla="*/ 3263900 h 4287901"/>
              <a:gd name="connsiteX1" fmla="*/ 44450 w 4413708"/>
              <a:gd name="connsiteY1" fmla="*/ 4229100 h 4287901"/>
              <a:gd name="connsiteX2" fmla="*/ 495300 w 4413708"/>
              <a:gd name="connsiteY2" fmla="*/ 4178300 h 4287901"/>
              <a:gd name="connsiteX3" fmla="*/ 635000 w 4413708"/>
              <a:gd name="connsiteY3" fmla="*/ 4152900 h 4287901"/>
              <a:gd name="connsiteX4" fmla="*/ 812800 w 4413708"/>
              <a:gd name="connsiteY4" fmla="*/ 4140200 h 4287901"/>
              <a:gd name="connsiteX5" fmla="*/ 850900 w 4413708"/>
              <a:gd name="connsiteY5" fmla="*/ 4114800 h 4287901"/>
              <a:gd name="connsiteX6" fmla="*/ 1066800 w 4413708"/>
              <a:gd name="connsiteY6" fmla="*/ 4102100 h 4287901"/>
              <a:gd name="connsiteX7" fmla="*/ 1778000 w 4413708"/>
              <a:gd name="connsiteY7" fmla="*/ 4076700 h 4287901"/>
              <a:gd name="connsiteX8" fmla="*/ 2108200 w 4413708"/>
              <a:gd name="connsiteY8" fmla="*/ 4025900 h 4287901"/>
              <a:gd name="connsiteX9" fmla="*/ 2146300 w 4413708"/>
              <a:gd name="connsiteY9" fmla="*/ 4013200 h 4287901"/>
              <a:gd name="connsiteX10" fmla="*/ 2209800 w 4413708"/>
              <a:gd name="connsiteY10" fmla="*/ 4000500 h 4287901"/>
              <a:gd name="connsiteX11" fmla="*/ 2362200 w 4413708"/>
              <a:gd name="connsiteY11" fmla="*/ 3975100 h 4287901"/>
              <a:gd name="connsiteX12" fmla="*/ 2425700 w 4413708"/>
              <a:gd name="connsiteY12" fmla="*/ 3937000 h 4287901"/>
              <a:gd name="connsiteX13" fmla="*/ 2463800 w 4413708"/>
              <a:gd name="connsiteY13" fmla="*/ 3911600 h 4287901"/>
              <a:gd name="connsiteX14" fmla="*/ 2501900 w 4413708"/>
              <a:gd name="connsiteY14" fmla="*/ 3898900 h 4287901"/>
              <a:gd name="connsiteX15" fmla="*/ 2540000 w 4413708"/>
              <a:gd name="connsiteY15" fmla="*/ 3860800 h 4287901"/>
              <a:gd name="connsiteX16" fmla="*/ 2578100 w 4413708"/>
              <a:gd name="connsiteY16" fmla="*/ 3848100 h 4287901"/>
              <a:gd name="connsiteX17" fmla="*/ 2616200 w 4413708"/>
              <a:gd name="connsiteY17" fmla="*/ 3822700 h 4287901"/>
              <a:gd name="connsiteX18" fmla="*/ 2679700 w 4413708"/>
              <a:gd name="connsiteY18" fmla="*/ 3759200 h 4287901"/>
              <a:gd name="connsiteX19" fmla="*/ 2781300 w 4413708"/>
              <a:gd name="connsiteY19" fmla="*/ 3657600 h 4287901"/>
              <a:gd name="connsiteX20" fmla="*/ 2832100 w 4413708"/>
              <a:gd name="connsiteY20" fmla="*/ 3606800 h 4287901"/>
              <a:gd name="connsiteX21" fmla="*/ 2921000 w 4413708"/>
              <a:gd name="connsiteY21" fmla="*/ 3505200 h 4287901"/>
              <a:gd name="connsiteX22" fmla="*/ 2959100 w 4413708"/>
              <a:gd name="connsiteY22" fmla="*/ 3441700 h 4287901"/>
              <a:gd name="connsiteX23" fmla="*/ 3048000 w 4413708"/>
              <a:gd name="connsiteY23" fmla="*/ 3340100 h 4287901"/>
              <a:gd name="connsiteX24" fmla="*/ 3060700 w 4413708"/>
              <a:gd name="connsiteY24" fmla="*/ 3302000 h 4287901"/>
              <a:gd name="connsiteX25" fmla="*/ 3124200 w 4413708"/>
              <a:gd name="connsiteY25" fmla="*/ 3213100 h 4287901"/>
              <a:gd name="connsiteX26" fmla="*/ 3162300 w 4413708"/>
              <a:gd name="connsiteY26" fmla="*/ 3149600 h 4287901"/>
              <a:gd name="connsiteX27" fmla="*/ 3213100 w 4413708"/>
              <a:gd name="connsiteY27" fmla="*/ 3048000 h 4287901"/>
              <a:gd name="connsiteX28" fmla="*/ 3263900 w 4413708"/>
              <a:gd name="connsiteY28" fmla="*/ 2959100 h 4287901"/>
              <a:gd name="connsiteX29" fmla="*/ 3289300 w 4413708"/>
              <a:gd name="connsiteY29" fmla="*/ 2908300 h 4287901"/>
              <a:gd name="connsiteX30" fmla="*/ 3314700 w 4413708"/>
              <a:gd name="connsiteY30" fmla="*/ 2844800 h 4287901"/>
              <a:gd name="connsiteX31" fmla="*/ 3340100 w 4413708"/>
              <a:gd name="connsiteY31" fmla="*/ 2806700 h 4287901"/>
              <a:gd name="connsiteX32" fmla="*/ 3352800 w 4413708"/>
              <a:gd name="connsiteY32" fmla="*/ 2768600 h 4287901"/>
              <a:gd name="connsiteX33" fmla="*/ 3390900 w 4413708"/>
              <a:gd name="connsiteY33" fmla="*/ 2717800 h 4287901"/>
              <a:gd name="connsiteX34" fmla="*/ 3454400 w 4413708"/>
              <a:gd name="connsiteY34" fmla="*/ 2616200 h 4287901"/>
              <a:gd name="connsiteX35" fmla="*/ 3479800 w 4413708"/>
              <a:gd name="connsiteY35" fmla="*/ 2552700 h 4287901"/>
              <a:gd name="connsiteX36" fmla="*/ 3492500 w 4413708"/>
              <a:gd name="connsiteY36" fmla="*/ 2514600 h 4287901"/>
              <a:gd name="connsiteX37" fmla="*/ 3517900 w 4413708"/>
              <a:gd name="connsiteY37" fmla="*/ 2476500 h 4287901"/>
              <a:gd name="connsiteX38" fmla="*/ 3530600 w 4413708"/>
              <a:gd name="connsiteY38" fmla="*/ 2438400 h 4287901"/>
              <a:gd name="connsiteX39" fmla="*/ 3556000 w 4413708"/>
              <a:gd name="connsiteY39" fmla="*/ 2374900 h 4287901"/>
              <a:gd name="connsiteX40" fmla="*/ 3568700 w 4413708"/>
              <a:gd name="connsiteY40" fmla="*/ 2311400 h 4287901"/>
              <a:gd name="connsiteX41" fmla="*/ 3632200 w 4413708"/>
              <a:gd name="connsiteY41" fmla="*/ 2197100 h 4287901"/>
              <a:gd name="connsiteX42" fmla="*/ 3702050 w 4413708"/>
              <a:gd name="connsiteY42" fmla="*/ 2095500 h 4287901"/>
              <a:gd name="connsiteX43" fmla="*/ 4019550 w 4413708"/>
              <a:gd name="connsiteY43" fmla="*/ 1803400 h 4287901"/>
              <a:gd name="connsiteX44" fmla="*/ 4222750 w 4413708"/>
              <a:gd name="connsiteY44" fmla="*/ 1562100 h 4287901"/>
              <a:gd name="connsiteX45" fmla="*/ 4343400 w 4413708"/>
              <a:gd name="connsiteY45" fmla="*/ 1320800 h 4287901"/>
              <a:gd name="connsiteX46" fmla="*/ 4413250 w 4413708"/>
              <a:gd name="connsiteY46" fmla="*/ 1035050 h 4287901"/>
              <a:gd name="connsiteX47" fmla="*/ 4324350 w 4413708"/>
              <a:gd name="connsiteY47" fmla="*/ 590550 h 4287901"/>
              <a:gd name="connsiteX48" fmla="*/ 4102100 w 4413708"/>
              <a:gd name="connsiteY48" fmla="*/ 254000 h 4287901"/>
              <a:gd name="connsiteX49" fmla="*/ 3924300 w 4413708"/>
              <a:gd name="connsiteY49" fmla="*/ 0 h 4287901"/>
              <a:gd name="connsiteX50" fmla="*/ 0 w 4413708"/>
              <a:gd name="connsiteY50" fmla="*/ 50800 h 4287901"/>
              <a:gd name="connsiteX51" fmla="*/ 25400 w 4413708"/>
              <a:gd name="connsiteY51" fmla="*/ 1244600 h 4287901"/>
              <a:gd name="connsiteX52" fmla="*/ 615950 w 4413708"/>
              <a:gd name="connsiteY52" fmla="*/ 1225550 h 4287901"/>
              <a:gd name="connsiteX53" fmla="*/ 1422400 w 4413708"/>
              <a:gd name="connsiteY53" fmla="*/ 1257300 h 4287901"/>
              <a:gd name="connsiteX54" fmla="*/ 1987550 w 4413708"/>
              <a:gd name="connsiteY54" fmla="*/ 1352550 h 4287901"/>
              <a:gd name="connsiteX55" fmla="*/ 2520950 w 4413708"/>
              <a:gd name="connsiteY55" fmla="*/ 1479550 h 4287901"/>
              <a:gd name="connsiteX56" fmla="*/ 2940050 w 4413708"/>
              <a:gd name="connsiteY56" fmla="*/ 1612900 h 4287901"/>
              <a:gd name="connsiteX57" fmla="*/ 3041650 w 4413708"/>
              <a:gd name="connsiteY57" fmla="*/ 1752600 h 4287901"/>
              <a:gd name="connsiteX58" fmla="*/ 3130550 w 4413708"/>
              <a:gd name="connsiteY58" fmla="*/ 1943100 h 4287901"/>
              <a:gd name="connsiteX59" fmla="*/ 3086100 w 4413708"/>
              <a:gd name="connsiteY59" fmla="*/ 2235200 h 4287901"/>
              <a:gd name="connsiteX60" fmla="*/ 2940050 w 4413708"/>
              <a:gd name="connsiteY60" fmla="*/ 2387600 h 4287901"/>
              <a:gd name="connsiteX61" fmla="*/ 2768600 w 4413708"/>
              <a:gd name="connsiteY61" fmla="*/ 2552700 h 4287901"/>
              <a:gd name="connsiteX62" fmla="*/ 2489200 w 4413708"/>
              <a:gd name="connsiteY62" fmla="*/ 2717800 h 4287901"/>
              <a:gd name="connsiteX63" fmla="*/ 2184400 w 4413708"/>
              <a:gd name="connsiteY63" fmla="*/ 2882900 h 4287901"/>
              <a:gd name="connsiteX64" fmla="*/ 1676400 w 4413708"/>
              <a:gd name="connsiteY64" fmla="*/ 3016250 h 4287901"/>
              <a:gd name="connsiteX65" fmla="*/ 1003300 w 4413708"/>
              <a:gd name="connsiteY65" fmla="*/ 3136900 h 4287901"/>
              <a:gd name="connsiteX66" fmla="*/ 450850 w 4413708"/>
              <a:gd name="connsiteY66" fmla="*/ 3219450 h 4287901"/>
              <a:gd name="connsiteX67" fmla="*/ 38100 w 4413708"/>
              <a:gd name="connsiteY67" fmla="*/ 3263900 h 4287901"/>
              <a:gd name="connsiteX0" fmla="*/ 38100 w 4413708"/>
              <a:gd name="connsiteY0" fmla="*/ 3263900 h 4296372"/>
              <a:gd name="connsiteX1" fmla="*/ 44450 w 4413708"/>
              <a:gd name="connsiteY1" fmla="*/ 4229100 h 4296372"/>
              <a:gd name="connsiteX2" fmla="*/ 514350 w 4413708"/>
              <a:gd name="connsiteY2" fmla="*/ 4216400 h 4296372"/>
              <a:gd name="connsiteX3" fmla="*/ 635000 w 4413708"/>
              <a:gd name="connsiteY3" fmla="*/ 4152900 h 4296372"/>
              <a:gd name="connsiteX4" fmla="*/ 812800 w 4413708"/>
              <a:gd name="connsiteY4" fmla="*/ 4140200 h 4296372"/>
              <a:gd name="connsiteX5" fmla="*/ 850900 w 4413708"/>
              <a:gd name="connsiteY5" fmla="*/ 4114800 h 4296372"/>
              <a:gd name="connsiteX6" fmla="*/ 1066800 w 4413708"/>
              <a:gd name="connsiteY6" fmla="*/ 4102100 h 4296372"/>
              <a:gd name="connsiteX7" fmla="*/ 1778000 w 4413708"/>
              <a:gd name="connsiteY7" fmla="*/ 4076700 h 4296372"/>
              <a:gd name="connsiteX8" fmla="*/ 2108200 w 4413708"/>
              <a:gd name="connsiteY8" fmla="*/ 4025900 h 4296372"/>
              <a:gd name="connsiteX9" fmla="*/ 2146300 w 4413708"/>
              <a:gd name="connsiteY9" fmla="*/ 4013200 h 4296372"/>
              <a:gd name="connsiteX10" fmla="*/ 2209800 w 4413708"/>
              <a:gd name="connsiteY10" fmla="*/ 4000500 h 4296372"/>
              <a:gd name="connsiteX11" fmla="*/ 2362200 w 4413708"/>
              <a:gd name="connsiteY11" fmla="*/ 3975100 h 4296372"/>
              <a:gd name="connsiteX12" fmla="*/ 2425700 w 4413708"/>
              <a:gd name="connsiteY12" fmla="*/ 3937000 h 4296372"/>
              <a:gd name="connsiteX13" fmla="*/ 2463800 w 4413708"/>
              <a:gd name="connsiteY13" fmla="*/ 3911600 h 4296372"/>
              <a:gd name="connsiteX14" fmla="*/ 2501900 w 4413708"/>
              <a:gd name="connsiteY14" fmla="*/ 3898900 h 4296372"/>
              <a:gd name="connsiteX15" fmla="*/ 2540000 w 4413708"/>
              <a:gd name="connsiteY15" fmla="*/ 3860800 h 4296372"/>
              <a:gd name="connsiteX16" fmla="*/ 2578100 w 4413708"/>
              <a:gd name="connsiteY16" fmla="*/ 3848100 h 4296372"/>
              <a:gd name="connsiteX17" fmla="*/ 2616200 w 4413708"/>
              <a:gd name="connsiteY17" fmla="*/ 3822700 h 4296372"/>
              <a:gd name="connsiteX18" fmla="*/ 2679700 w 4413708"/>
              <a:gd name="connsiteY18" fmla="*/ 3759200 h 4296372"/>
              <a:gd name="connsiteX19" fmla="*/ 2781300 w 4413708"/>
              <a:gd name="connsiteY19" fmla="*/ 3657600 h 4296372"/>
              <a:gd name="connsiteX20" fmla="*/ 2832100 w 4413708"/>
              <a:gd name="connsiteY20" fmla="*/ 3606800 h 4296372"/>
              <a:gd name="connsiteX21" fmla="*/ 2921000 w 4413708"/>
              <a:gd name="connsiteY21" fmla="*/ 3505200 h 4296372"/>
              <a:gd name="connsiteX22" fmla="*/ 2959100 w 4413708"/>
              <a:gd name="connsiteY22" fmla="*/ 3441700 h 4296372"/>
              <a:gd name="connsiteX23" fmla="*/ 3048000 w 4413708"/>
              <a:gd name="connsiteY23" fmla="*/ 3340100 h 4296372"/>
              <a:gd name="connsiteX24" fmla="*/ 3060700 w 4413708"/>
              <a:gd name="connsiteY24" fmla="*/ 3302000 h 4296372"/>
              <a:gd name="connsiteX25" fmla="*/ 3124200 w 4413708"/>
              <a:gd name="connsiteY25" fmla="*/ 3213100 h 4296372"/>
              <a:gd name="connsiteX26" fmla="*/ 3162300 w 4413708"/>
              <a:gd name="connsiteY26" fmla="*/ 3149600 h 4296372"/>
              <a:gd name="connsiteX27" fmla="*/ 3213100 w 4413708"/>
              <a:gd name="connsiteY27" fmla="*/ 3048000 h 4296372"/>
              <a:gd name="connsiteX28" fmla="*/ 3263900 w 4413708"/>
              <a:gd name="connsiteY28" fmla="*/ 2959100 h 4296372"/>
              <a:gd name="connsiteX29" fmla="*/ 3289300 w 4413708"/>
              <a:gd name="connsiteY29" fmla="*/ 2908300 h 4296372"/>
              <a:gd name="connsiteX30" fmla="*/ 3314700 w 4413708"/>
              <a:gd name="connsiteY30" fmla="*/ 2844800 h 4296372"/>
              <a:gd name="connsiteX31" fmla="*/ 3340100 w 4413708"/>
              <a:gd name="connsiteY31" fmla="*/ 2806700 h 4296372"/>
              <a:gd name="connsiteX32" fmla="*/ 3352800 w 4413708"/>
              <a:gd name="connsiteY32" fmla="*/ 2768600 h 4296372"/>
              <a:gd name="connsiteX33" fmla="*/ 3390900 w 4413708"/>
              <a:gd name="connsiteY33" fmla="*/ 2717800 h 4296372"/>
              <a:gd name="connsiteX34" fmla="*/ 3454400 w 4413708"/>
              <a:gd name="connsiteY34" fmla="*/ 2616200 h 4296372"/>
              <a:gd name="connsiteX35" fmla="*/ 3479800 w 4413708"/>
              <a:gd name="connsiteY35" fmla="*/ 2552700 h 4296372"/>
              <a:gd name="connsiteX36" fmla="*/ 3492500 w 4413708"/>
              <a:gd name="connsiteY36" fmla="*/ 2514600 h 4296372"/>
              <a:gd name="connsiteX37" fmla="*/ 3517900 w 4413708"/>
              <a:gd name="connsiteY37" fmla="*/ 2476500 h 4296372"/>
              <a:gd name="connsiteX38" fmla="*/ 3530600 w 4413708"/>
              <a:gd name="connsiteY38" fmla="*/ 2438400 h 4296372"/>
              <a:gd name="connsiteX39" fmla="*/ 3556000 w 4413708"/>
              <a:gd name="connsiteY39" fmla="*/ 2374900 h 4296372"/>
              <a:gd name="connsiteX40" fmla="*/ 3568700 w 4413708"/>
              <a:gd name="connsiteY40" fmla="*/ 2311400 h 4296372"/>
              <a:gd name="connsiteX41" fmla="*/ 3632200 w 4413708"/>
              <a:gd name="connsiteY41" fmla="*/ 2197100 h 4296372"/>
              <a:gd name="connsiteX42" fmla="*/ 3702050 w 4413708"/>
              <a:gd name="connsiteY42" fmla="*/ 2095500 h 4296372"/>
              <a:gd name="connsiteX43" fmla="*/ 4019550 w 4413708"/>
              <a:gd name="connsiteY43" fmla="*/ 1803400 h 4296372"/>
              <a:gd name="connsiteX44" fmla="*/ 4222750 w 4413708"/>
              <a:gd name="connsiteY44" fmla="*/ 1562100 h 4296372"/>
              <a:gd name="connsiteX45" fmla="*/ 4343400 w 4413708"/>
              <a:gd name="connsiteY45" fmla="*/ 1320800 h 4296372"/>
              <a:gd name="connsiteX46" fmla="*/ 4413250 w 4413708"/>
              <a:gd name="connsiteY46" fmla="*/ 1035050 h 4296372"/>
              <a:gd name="connsiteX47" fmla="*/ 4324350 w 4413708"/>
              <a:gd name="connsiteY47" fmla="*/ 590550 h 4296372"/>
              <a:gd name="connsiteX48" fmla="*/ 4102100 w 4413708"/>
              <a:gd name="connsiteY48" fmla="*/ 254000 h 4296372"/>
              <a:gd name="connsiteX49" fmla="*/ 3924300 w 4413708"/>
              <a:gd name="connsiteY49" fmla="*/ 0 h 4296372"/>
              <a:gd name="connsiteX50" fmla="*/ 0 w 4413708"/>
              <a:gd name="connsiteY50" fmla="*/ 50800 h 4296372"/>
              <a:gd name="connsiteX51" fmla="*/ 25400 w 4413708"/>
              <a:gd name="connsiteY51" fmla="*/ 1244600 h 4296372"/>
              <a:gd name="connsiteX52" fmla="*/ 615950 w 4413708"/>
              <a:gd name="connsiteY52" fmla="*/ 1225550 h 4296372"/>
              <a:gd name="connsiteX53" fmla="*/ 1422400 w 4413708"/>
              <a:gd name="connsiteY53" fmla="*/ 1257300 h 4296372"/>
              <a:gd name="connsiteX54" fmla="*/ 1987550 w 4413708"/>
              <a:gd name="connsiteY54" fmla="*/ 1352550 h 4296372"/>
              <a:gd name="connsiteX55" fmla="*/ 2520950 w 4413708"/>
              <a:gd name="connsiteY55" fmla="*/ 1479550 h 4296372"/>
              <a:gd name="connsiteX56" fmla="*/ 2940050 w 4413708"/>
              <a:gd name="connsiteY56" fmla="*/ 1612900 h 4296372"/>
              <a:gd name="connsiteX57" fmla="*/ 3041650 w 4413708"/>
              <a:gd name="connsiteY57" fmla="*/ 1752600 h 4296372"/>
              <a:gd name="connsiteX58" fmla="*/ 3130550 w 4413708"/>
              <a:gd name="connsiteY58" fmla="*/ 1943100 h 4296372"/>
              <a:gd name="connsiteX59" fmla="*/ 3086100 w 4413708"/>
              <a:gd name="connsiteY59" fmla="*/ 2235200 h 4296372"/>
              <a:gd name="connsiteX60" fmla="*/ 2940050 w 4413708"/>
              <a:gd name="connsiteY60" fmla="*/ 2387600 h 4296372"/>
              <a:gd name="connsiteX61" fmla="*/ 2768600 w 4413708"/>
              <a:gd name="connsiteY61" fmla="*/ 2552700 h 4296372"/>
              <a:gd name="connsiteX62" fmla="*/ 2489200 w 4413708"/>
              <a:gd name="connsiteY62" fmla="*/ 2717800 h 4296372"/>
              <a:gd name="connsiteX63" fmla="*/ 2184400 w 4413708"/>
              <a:gd name="connsiteY63" fmla="*/ 2882900 h 4296372"/>
              <a:gd name="connsiteX64" fmla="*/ 1676400 w 4413708"/>
              <a:gd name="connsiteY64" fmla="*/ 3016250 h 4296372"/>
              <a:gd name="connsiteX65" fmla="*/ 1003300 w 4413708"/>
              <a:gd name="connsiteY65" fmla="*/ 3136900 h 4296372"/>
              <a:gd name="connsiteX66" fmla="*/ 450850 w 4413708"/>
              <a:gd name="connsiteY66" fmla="*/ 3219450 h 4296372"/>
              <a:gd name="connsiteX67" fmla="*/ 38100 w 4413708"/>
              <a:gd name="connsiteY67" fmla="*/ 3263900 h 4296372"/>
              <a:gd name="connsiteX0" fmla="*/ 38100 w 4413708"/>
              <a:gd name="connsiteY0" fmla="*/ 3263900 h 4229100"/>
              <a:gd name="connsiteX1" fmla="*/ 44450 w 4413708"/>
              <a:gd name="connsiteY1" fmla="*/ 4229100 h 4229100"/>
              <a:gd name="connsiteX2" fmla="*/ 514350 w 4413708"/>
              <a:gd name="connsiteY2" fmla="*/ 4216400 h 4229100"/>
              <a:gd name="connsiteX3" fmla="*/ 635000 w 4413708"/>
              <a:gd name="connsiteY3" fmla="*/ 4152900 h 4229100"/>
              <a:gd name="connsiteX4" fmla="*/ 812800 w 4413708"/>
              <a:gd name="connsiteY4" fmla="*/ 4140200 h 4229100"/>
              <a:gd name="connsiteX5" fmla="*/ 850900 w 4413708"/>
              <a:gd name="connsiteY5" fmla="*/ 4114800 h 4229100"/>
              <a:gd name="connsiteX6" fmla="*/ 1066800 w 4413708"/>
              <a:gd name="connsiteY6" fmla="*/ 4102100 h 4229100"/>
              <a:gd name="connsiteX7" fmla="*/ 1778000 w 4413708"/>
              <a:gd name="connsiteY7" fmla="*/ 4076700 h 4229100"/>
              <a:gd name="connsiteX8" fmla="*/ 2108200 w 4413708"/>
              <a:gd name="connsiteY8" fmla="*/ 4025900 h 4229100"/>
              <a:gd name="connsiteX9" fmla="*/ 2146300 w 4413708"/>
              <a:gd name="connsiteY9" fmla="*/ 4013200 h 4229100"/>
              <a:gd name="connsiteX10" fmla="*/ 2209800 w 4413708"/>
              <a:gd name="connsiteY10" fmla="*/ 4000500 h 4229100"/>
              <a:gd name="connsiteX11" fmla="*/ 2362200 w 4413708"/>
              <a:gd name="connsiteY11" fmla="*/ 3975100 h 4229100"/>
              <a:gd name="connsiteX12" fmla="*/ 2425700 w 4413708"/>
              <a:gd name="connsiteY12" fmla="*/ 3937000 h 4229100"/>
              <a:gd name="connsiteX13" fmla="*/ 2463800 w 4413708"/>
              <a:gd name="connsiteY13" fmla="*/ 3911600 h 4229100"/>
              <a:gd name="connsiteX14" fmla="*/ 2501900 w 4413708"/>
              <a:gd name="connsiteY14" fmla="*/ 3898900 h 4229100"/>
              <a:gd name="connsiteX15" fmla="*/ 2540000 w 4413708"/>
              <a:gd name="connsiteY15" fmla="*/ 3860800 h 4229100"/>
              <a:gd name="connsiteX16" fmla="*/ 2578100 w 4413708"/>
              <a:gd name="connsiteY16" fmla="*/ 3848100 h 4229100"/>
              <a:gd name="connsiteX17" fmla="*/ 2616200 w 4413708"/>
              <a:gd name="connsiteY17" fmla="*/ 3822700 h 4229100"/>
              <a:gd name="connsiteX18" fmla="*/ 2679700 w 4413708"/>
              <a:gd name="connsiteY18" fmla="*/ 3759200 h 4229100"/>
              <a:gd name="connsiteX19" fmla="*/ 2781300 w 4413708"/>
              <a:gd name="connsiteY19" fmla="*/ 3657600 h 4229100"/>
              <a:gd name="connsiteX20" fmla="*/ 2832100 w 4413708"/>
              <a:gd name="connsiteY20" fmla="*/ 3606800 h 4229100"/>
              <a:gd name="connsiteX21" fmla="*/ 2921000 w 4413708"/>
              <a:gd name="connsiteY21" fmla="*/ 3505200 h 4229100"/>
              <a:gd name="connsiteX22" fmla="*/ 2959100 w 4413708"/>
              <a:gd name="connsiteY22" fmla="*/ 3441700 h 4229100"/>
              <a:gd name="connsiteX23" fmla="*/ 3048000 w 4413708"/>
              <a:gd name="connsiteY23" fmla="*/ 3340100 h 4229100"/>
              <a:gd name="connsiteX24" fmla="*/ 3060700 w 4413708"/>
              <a:gd name="connsiteY24" fmla="*/ 3302000 h 4229100"/>
              <a:gd name="connsiteX25" fmla="*/ 3124200 w 4413708"/>
              <a:gd name="connsiteY25" fmla="*/ 3213100 h 4229100"/>
              <a:gd name="connsiteX26" fmla="*/ 3162300 w 4413708"/>
              <a:gd name="connsiteY26" fmla="*/ 3149600 h 4229100"/>
              <a:gd name="connsiteX27" fmla="*/ 3213100 w 4413708"/>
              <a:gd name="connsiteY27" fmla="*/ 3048000 h 4229100"/>
              <a:gd name="connsiteX28" fmla="*/ 3263900 w 4413708"/>
              <a:gd name="connsiteY28" fmla="*/ 2959100 h 4229100"/>
              <a:gd name="connsiteX29" fmla="*/ 3289300 w 4413708"/>
              <a:gd name="connsiteY29" fmla="*/ 2908300 h 4229100"/>
              <a:gd name="connsiteX30" fmla="*/ 3314700 w 4413708"/>
              <a:gd name="connsiteY30" fmla="*/ 2844800 h 4229100"/>
              <a:gd name="connsiteX31" fmla="*/ 3340100 w 4413708"/>
              <a:gd name="connsiteY31" fmla="*/ 2806700 h 4229100"/>
              <a:gd name="connsiteX32" fmla="*/ 3352800 w 4413708"/>
              <a:gd name="connsiteY32" fmla="*/ 2768600 h 4229100"/>
              <a:gd name="connsiteX33" fmla="*/ 3390900 w 4413708"/>
              <a:gd name="connsiteY33" fmla="*/ 2717800 h 4229100"/>
              <a:gd name="connsiteX34" fmla="*/ 3454400 w 4413708"/>
              <a:gd name="connsiteY34" fmla="*/ 2616200 h 4229100"/>
              <a:gd name="connsiteX35" fmla="*/ 3479800 w 4413708"/>
              <a:gd name="connsiteY35" fmla="*/ 2552700 h 4229100"/>
              <a:gd name="connsiteX36" fmla="*/ 3492500 w 4413708"/>
              <a:gd name="connsiteY36" fmla="*/ 2514600 h 4229100"/>
              <a:gd name="connsiteX37" fmla="*/ 3517900 w 4413708"/>
              <a:gd name="connsiteY37" fmla="*/ 2476500 h 4229100"/>
              <a:gd name="connsiteX38" fmla="*/ 3530600 w 4413708"/>
              <a:gd name="connsiteY38" fmla="*/ 2438400 h 4229100"/>
              <a:gd name="connsiteX39" fmla="*/ 3556000 w 4413708"/>
              <a:gd name="connsiteY39" fmla="*/ 2374900 h 4229100"/>
              <a:gd name="connsiteX40" fmla="*/ 3568700 w 4413708"/>
              <a:gd name="connsiteY40" fmla="*/ 2311400 h 4229100"/>
              <a:gd name="connsiteX41" fmla="*/ 3632200 w 4413708"/>
              <a:gd name="connsiteY41" fmla="*/ 2197100 h 4229100"/>
              <a:gd name="connsiteX42" fmla="*/ 3702050 w 4413708"/>
              <a:gd name="connsiteY42" fmla="*/ 2095500 h 4229100"/>
              <a:gd name="connsiteX43" fmla="*/ 4019550 w 4413708"/>
              <a:gd name="connsiteY43" fmla="*/ 1803400 h 4229100"/>
              <a:gd name="connsiteX44" fmla="*/ 4222750 w 4413708"/>
              <a:gd name="connsiteY44" fmla="*/ 1562100 h 4229100"/>
              <a:gd name="connsiteX45" fmla="*/ 4343400 w 4413708"/>
              <a:gd name="connsiteY45" fmla="*/ 1320800 h 4229100"/>
              <a:gd name="connsiteX46" fmla="*/ 4413250 w 4413708"/>
              <a:gd name="connsiteY46" fmla="*/ 1035050 h 4229100"/>
              <a:gd name="connsiteX47" fmla="*/ 4324350 w 4413708"/>
              <a:gd name="connsiteY47" fmla="*/ 590550 h 4229100"/>
              <a:gd name="connsiteX48" fmla="*/ 4102100 w 4413708"/>
              <a:gd name="connsiteY48" fmla="*/ 254000 h 4229100"/>
              <a:gd name="connsiteX49" fmla="*/ 3924300 w 4413708"/>
              <a:gd name="connsiteY49" fmla="*/ 0 h 4229100"/>
              <a:gd name="connsiteX50" fmla="*/ 0 w 4413708"/>
              <a:gd name="connsiteY50" fmla="*/ 50800 h 4229100"/>
              <a:gd name="connsiteX51" fmla="*/ 25400 w 4413708"/>
              <a:gd name="connsiteY51" fmla="*/ 1244600 h 4229100"/>
              <a:gd name="connsiteX52" fmla="*/ 615950 w 4413708"/>
              <a:gd name="connsiteY52" fmla="*/ 1225550 h 4229100"/>
              <a:gd name="connsiteX53" fmla="*/ 1422400 w 4413708"/>
              <a:gd name="connsiteY53" fmla="*/ 1257300 h 4229100"/>
              <a:gd name="connsiteX54" fmla="*/ 1987550 w 4413708"/>
              <a:gd name="connsiteY54" fmla="*/ 1352550 h 4229100"/>
              <a:gd name="connsiteX55" fmla="*/ 2520950 w 4413708"/>
              <a:gd name="connsiteY55" fmla="*/ 1479550 h 4229100"/>
              <a:gd name="connsiteX56" fmla="*/ 2940050 w 4413708"/>
              <a:gd name="connsiteY56" fmla="*/ 1612900 h 4229100"/>
              <a:gd name="connsiteX57" fmla="*/ 3041650 w 4413708"/>
              <a:gd name="connsiteY57" fmla="*/ 1752600 h 4229100"/>
              <a:gd name="connsiteX58" fmla="*/ 3130550 w 4413708"/>
              <a:gd name="connsiteY58" fmla="*/ 1943100 h 4229100"/>
              <a:gd name="connsiteX59" fmla="*/ 3086100 w 4413708"/>
              <a:gd name="connsiteY59" fmla="*/ 2235200 h 4229100"/>
              <a:gd name="connsiteX60" fmla="*/ 2940050 w 4413708"/>
              <a:gd name="connsiteY60" fmla="*/ 2387600 h 4229100"/>
              <a:gd name="connsiteX61" fmla="*/ 2768600 w 4413708"/>
              <a:gd name="connsiteY61" fmla="*/ 2552700 h 4229100"/>
              <a:gd name="connsiteX62" fmla="*/ 2489200 w 4413708"/>
              <a:gd name="connsiteY62" fmla="*/ 2717800 h 4229100"/>
              <a:gd name="connsiteX63" fmla="*/ 2184400 w 4413708"/>
              <a:gd name="connsiteY63" fmla="*/ 2882900 h 4229100"/>
              <a:gd name="connsiteX64" fmla="*/ 1676400 w 4413708"/>
              <a:gd name="connsiteY64" fmla="*/ 3016250 h 4229100"/>
              <a:gd name="connsiteX65" fmla="*/ 1003300 w 4413708"/>
              <a:gd name="connsiteY65" fmla="*/ 3136900 h 4229100"/>
              <a:gd name="connsiteX66" fmla="*/ 450850 w 4413708"/>
              <a:gd name="connsiteY66" fmla="*/ 3219450 h 4229100"/>
              <a:gd name="connsiteX67" fmla="*/ 38100 w 4413708"/>
              <a:gd name="connsiteY6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635000 w 4413708"/>
              <a:gd name="connsiteY3" fmla="*/ 4152900 h 4229100"/>
              <a:gd name="connsiteX4" fmla="*/ 812800 w 4413708"/>
              <a:gd name="connsiteY4" fmla="*/ 4140200 h 4229100"/>
              <a:gd name="connsiteX5" fmla="*/ 850900 w 4413708"/>
              <a:gd name="connsiteY5" fmla="*/ 4114800 h 4229100"/>
              <a:gd name="connsiteX6" fmla="*/ 1066800 w 4413708"/>
              <a:gd name="connsiteY6" fmla="*/ 4102100 h 4229100"/>
              <a:gd name="connsiteX7" fmla="*/ 1778000 w 4413708"/>
              <a:gd name="connsiteY7" fmla="*/ 4076700 h 4229100"/>
              <a:gd name="connsiteX8" fmla="*/ 2108200 w 4413708"/>
              <a:gd name="connsiteY8" fmla="*/ 4025900 h 4229100"/>
              <a:gd name="connsiteX9" fmla="*/ 2146300 w 4413708"/>
              <a:gd name="connsiteY9" fmla="*/ 4013200 h 4229100"/>
              <a:gd name="connsiteX10" fmla="*/ 2209800 w 4413708"/>
              <a:gd name="connsiteY10" fmla="*/ 4000500 h 4229100"/>
              <a:gd name="connsiteX11" fmla="*/ 2362200 w 4413708"/>
              <a:gd name="connsiteY11" fmla="*/ 3975100 h 4229100"/>
              <a:gd name="connsiteX12" fmla="*/ 2425700 w 4413708"/>
              <a:gd name="connsiteY12" fmla="*/ 3937000 h 4229100"/>
              <a:gd name="connsiteX13" fmla="*/ 2463800 w 4413708"/>
              <a:gd name="connsiteY13" fmla="*/ 3911600 h 4229100"/>
              <a:gd name="connsiteX14" fmla="*/ 2501900 w 4413708"/>
              <a:gd name="connsiteY14" fmla="*/ 3898900 h 4229100"/>
              <a:gd name="connsiteX15" fmla="*/ 2540000 w 4413708"/>
              <a:gd name="connsiteY15" fmla="*/ 3860800 h 4229100"/>
              <a:gd name="connsiteX16" fmla="*/ 2578100 w 4413708"/>
              <a:gd name="connsiteY16" fmla="*/ 3848100 h 4229100"/>
              <a:gd name="connsiteX17" fmla="*/ 2616200 w 4413708"/>
              <a:gd name="connsiteY17" fmla="*/ 3822700 h 4229100"/>
              <a:gd name="connsiteX18" fmla="*/ 2679700 w 4413708"/>
              <a:gd name="connsiteY18" fmla="*/ 3759200 h 4229100"/>
              <a:gd name="connsiteX19" fmla="*/ 2781300 w 4413708"/>
              <a:gd name="connsiteY19" fmla="*/ 3657600 h 4229100"/>
              <a:gd name="connsiteX20" fmla="*/ 2832100 w 4413708"/>
              <a:gd name="connsiteY20" fmla="*/ 3606800 h 4229100"/>
              <a:gd name="connsiteX21" fmla="*/ 2921000 w 4413708"/>
              <a:gd name="connsiteY21" fmla="*/ 3505200 h 4229100"/>
              <a:gd name="connsiteX22" fmla="*/ 2959100 w 4413708"/>
              <a:gd name="connsiteY22" fmla="*/ 3441700 h 4229100"/>
              <a:gd name="connsiteX23" fmla="*/ 3048000 w 4413708"/>
              <a:gd name="connsiteY23" fmla="*/ 3340100 h 4229100"/>
              <a:gd name="connsiteX24" fmla="*/ 3060700 w 4413708"/>
              <a:gd name="connsiteY24" fmla="*/ 3302000 h 4229100"/>
              <a:gd name="connsiteX25" fmla="*/ 3124200 w 4413708"/>
              <a:gd name="connsiteY25" fmla="*/ 3213100 h 4229100"/>
              <a:gd name="connsiteX26" fmla="*/ 3162300 w 4413708"/>
              <a:gd name="connsiteY26" fmla="*/ 3149600 h 4229100"/>
              <a:gd name="connsiteX27" fmla="*/ 3213100 w 4413708"/>
              <a:gd name="connsiteY27" fmla="*/ 3048000 h 4229100"/>
              <a:gd name="connsiteX28" fmla="*/ 3263900 w 4413708"/>
              <a:gd name="connsiteY28" fmla="*/ 2959100 h 4229100"/>
              <a:gd name="connsiteX29" fmla="*/ 3289300 w 4413708"/>
              <a:gd name="connsiteY29" fmla="*/ 2908300 h 4229100"/>
              <a:gd name="connsiteX30" fmla="*/ 3314700 w 4413708"/>
              <a:gd name="connsiteY30" fmla="*/ 2844800 h 4229100"/>
              <a:gd name="connsiteX31" fmla="*/ 3340100 w 4413708"/>
              <a:gd name="connsiteY31" fmla="*/ 2806700 h 4229100"/>
              <a:gd name="connsiteX32" fmla="*/ 3352800 w 4413708"/>
              <a:gd name="connsiteY32" fmla="*/ 2768600 h 4229100"/>
              <a:gd name="connsiteX33" fmla="*/ 3390900 w 4413708"/>
              <a:gd name="connsiteY33" fmla="*/ 2717800 h 4229100"/>
              <a:gd name="connsiteX34" fmla="*/ 3454400 w 4413708"/>
              <a:gd name="connsiteY34" fmla="*/ 2616200 h 4229100"/>
              <a:gd name="connsiteX35" fmla="*/ 3479800 w 4413708"/>
              <a:gd name="connsiteY35" fmla="*/ 2552700 h 4229100"/>
              <a:gd name="connsiteX36" fmla="*/ 3492500 w 4413708"/>
              <a:gd name="connsiteY36" fmla="*/ 2514600 h 4229100"/>
              <a:gd name="connsiteX37" fmla="*/ 3517900 w 4413708"/>
              <a:gd name="connsiteY37" fmla="*/ 2476500 h 4229100"/>
              <a:gd name="connsiteX38" fmla="*/ 3530600 w 4413708"/>
              <a:gd name="connsiteY38" fmla="*/ 2438400 h 4229100"/>
              <a:gd name="connsiteX39" fmla="*/ 3556000 w 4413708"/>
              <a:gd name="connsiteY39" fmla="*/ 2374900 h 4229100"/>
              <a:gd name="connsiteX40" fmla="*/ 3568700 w 4413708"/>
              <a:gd name="connsiteY40" fmla="*/ 2311400 h 4229100"/>
              <a:gd name="connsiteX41" fmla="*/ 3632200 w 4413708"/>
              <a:gd name="connsiteY41" fmla="*/ 2197100 h 4229100"/>
              <a:gd name="connsiteX42" fmla="*/ 3702050 w 4413708"/>
              <a:gd name="connsiteY42" fmla="*/ 2095500 h 4229100"/>
              <a:gd name="connsiteX43" fmla="*/ 4019550 w 4413708"/>
              <a:gd name="connsiteY43" fmla="*/ 1803400 h 4229100"/>
              <a:gd name="connsiteX44" fmla="*/ 4222750 w 4413708"/>
              <a:gd name="connsiteY44" fmla="*/ 1562100 h 4229100"/>
              <a:gd name="connsiteX45" fmla="*/ 4343400 w 4413708"/>
              <a:gd name="connsiteY45" fmla="*/ 1320800 h 4229100"/>
              <a:gd name="connsiteX46" fmla="*/ 4413250 w 4413708"/>
              <a:gd name="connsiteY46" fmla="*/ 1035050 h 4229100"/>
              <a:gd name="connsiteX47" fmla="*/ 4324350 w 4413708"/>
              <a:gd name="connsiteY47" fmla="*/ 590550 h 4229100"/>
              <a:gd name="connsiteX48" fmla="*/ 4102100 w 4413708"/>
              <a:gd name="connsiteY48" fmla="*/ 254000 h 4229100"/>
              <a:gd name="connsiteX49" fmla="*/ 3924300 w 4413708"/>
              <a:gd name="connsiteY49" fmla="*/ 0 h 4229100"/>
              <a:gd name="connsiteX50" fmla="*/ 0 w 4413708"/>
              <a:gd name="connsiteY50" fmla="*/ 50800 h 4229100"/>
              <a:gd name="connsiteX51" fmla="*/ 25400 w 4413708"/>
              <a:gd name="connsiteY51" fmla="*/ 1244600 h 4229100"/>
              <a:gd name="connsiteX52" fmla="*/ 615950 w 4413708"/>
              <a:gd name="connsiteY52" fmla="*/ 1225550 h 4229100"/>
              <a:gd name="connsiteX53" fmla="*/ 1422400 w 4413708"/>
              <a:gd name="connsiteY53" fmla="*/ 1257300 h 4229100"/>
              <a:gd name="connsiteX54" fmla="*/ 1987550 w 4413708"/>
              <a:gd name="connsiteY54" fmla="*/ 1352550 h 4229100"/>
              <a:gd name="connsiteX55" fmla="*/ 2520950 w 4413708"/>
              <a:gd name="connsiteY55" fmla="*/ 1479550 h 4229100"/>
              <a:gd name="connsiteX56" fmla="*/ 2940050 w 4413708"/>
              <a:gd name="connsiteY56" fmla="*/ 1612900 h 4229100"/>
              <a:gd name="connsiteX57" fmla="*/ 3041650 w 4413708"/>
              <a:gd name="connsiteY57" fmla="*/ 1752600 h 4229100"/>
              <a:gd name="connsiteX58" fmla="*/ 3130550 w 4413708"/>
              <a:gd name="connsiteY58" fmla="*/ 1943100 h 4229100"/>
              <a:gd name="connsiteX59" fmla="*/ 3086100 w 4413708"/>
              <a:gd name="connsiteY59" fmla="*/ 2235200 h 4229100"/>
              <a:gd name="connsiteX60" fmla="*/ 2940050 w 4413708"/>
              <a:gd name="connsiteY60" fmla="*/ 2387600 h 4229100"/>
              <a:gd name="connsiteX61" fmla="*/ 2768600 w 4413708"/>
              <a:gd name="connsiteY61" fmla="*/ 2552700 h 4229100"/>
              <a:gd name="connsiteX62" fmla="*/ 2489200 w 4413708"/>
              <a:gd name="connsiteY62" fmla="*/ 2717800 h 4229100"/>
              <a:gd name="connsiteX63" fmla="*/ 2184400 w 4413708"/>
              <a:gd name="connsiteY63" fmla="*/ 2882900 h 4229100"/>
              <a:gd name="connsiteX64" fmla="*/ 1676400 w 4413708"/>
              <a:gd name="connsiteY64" fmla="*/ 3016250 h 4229100"/>
              <a:gd name="connsiteX65" fmla="*/ 1003300 w 4413708"/>
              <a:gd name="connsiteY65" fmla="*/ 3136900 h 4229100"/>
              <a:gd name="connsiteX66" fmla="*/ 450850 w 4413708"/>
              <a:gd name="connsiteY66" fmla="*/ 3219450 h 4229100"/>
              <a:gd name="connsiteX67" fmla="*/ 38100 w 4413708"/>
              <a:gd name="connsiteY6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635000 w 4413708"/>
              <a:gd name="connsiteY3" fmla="*/ 4152900 h 4229100"/>
              <a:gd name="connsiteX4" fmla="*/ 812800 w 4413708"/>
              <a:gd name="connsiteY4" fmla="*/ 4140200 h 4229100"/>
              <a:gd name="connsiteX5" fmla="*/ 850900 w 4413708"/>
              <a:gd name="connsiteY5" fmla="*/ 4114800 h 4229100"/>
              <a:gd name="connsiteX6" fmla="*/ 1066800 w 4413708"/>
              <a:gd name="connsiteY6" fmla="*/ 4102100 h 4229100"/>
              <a:gd name="connsiteX7" fmla="*/ 1778000 w 4413708"/>
              <a:gd name="connsiteY7" fmla="*/ 4076700 h 4229100"/>
              <a:gd name="connsiteX8" fmla="*/ 2108200 w 4413708"/>
              <a:gd name="connsiteY8" fmla="*/ 4025900 h 4229100"/>
              <a:gd name="connsiteX9" fmla="*/ 2146300 w 4413708"/>
              <a:gd name="connsiteY9" fmla="*/ 4013200 h 4229100"/>
              <a:gd name="connsiteX10" fmla="*/ 2209800 w 4413708"/>
              <a:gd name="connsiteY10" fmla="*/ 4000500 h 4229100"/>
              <a:gd name="connsiteX11" fmla="*/ 2362200 w 4413708"/>
              <a:gd name="connsiteY11" fmla="*/ 3975100 h 4229100"/>
              <a:gd name="connsiteX12" fmla="*/ 2425700 w 4413708"/>
              <a:gd name="connsiteY12" fmla="*/ 3937000 h 4229100"/>
              <a:gd name="connsiteX13" fmla="*/ 2463800 w 4413708"/>
              <a:gd name="connsiteY13" fmla="*/ 3911600 h 4229100"/>
              <a:gd name="connsiteX14" fmla="*/ 2501900 w 4413708"/>
              <a:gd name="connsiteY14" fmla="*/ 3898900 h 4229100"/>
              <a:gd name="connsiteX15" fmla="*/ 2540000 w 4413708"/>
              <a:gd name="connsiteY15" fmla="*/ 3860800 h 4229100"/>
              <a:gd name="connsiteX16" fmla="*/ 2578100 w 4413708"/>
              <a:gd name="connsiteY16" fmla="*/ 3848100 h 4229100"/>
              <a:gd name="connsiteX17" fmla="*/ 2616200 w 4413708"/>
              <a:gd name="connsiteY17" fmla="*/ 3822700 h 4229100"/>
              <a:gd name="connsiteX18" fmla="*/ 2679700 w 4413708"/>
              <a:gd name="connsiteY18" fmla="*/ 3759200 h 4229100"/>
              <a:gd name="connsiteX19" fmla="*/ 2781300 w 4413708"/>
              <a:gd name="connsiteY19" fmla="*/ 3657600 h 4229100"/>
              <a:gd name="connsiteX20" fmla="*/ 2832100 w 4413708"/>
              <a:gd name="connsiteY20" fmla="*/ 3606800 h 4229100"/>
              <a:gd name="connsiteX21" fmla="*/ 2921000 w 4413708"/>
              <a:gd name="connsiteY21" fmla="*/ 3505200 h 4229100"/>
              <a:gd name="connsiteX22" fmla="*/ 2959100 w 4413708"/>
              <a:gd name="connsiteY22" fmla="*/ 3441700 h 4229100"/>
              <a:gd name="connsiteX23" fmla="*/ 3048000 w 4413708"/>
              <a:gd name="connsiteY23" fmla="*/ 3340100 h 4229100"/>
              <a:gd name="connsiteX24" fmla="*/ 3060700 w 4413708"/>
              <a:gd name="connsiteY24" fmla="*/ 3302000 h 4229100"/>
              <a:gd name="connsiteX25" fmla="*/ 3124200 w 4413708"/>
              <a:gd name="connsiteY25" fmla="*/ 3213100 h 4229100"/>
              <a:gd name="connsiteX26" fmla="*/ 3162300 w 4413708"/>
              <a:gd name="connsiteY26" fmla="*/ 3149600 h 4229100"/>
              <a:gd name="connsiteX27" fmla="*/ 3213100 w 4413708"/>
              <a:gd name="connsiteY27" fmla="*/ 3048000 h 4229100"/>
              <a:gd name="connsiteX28" fmla="*/ 3263900 w 4413708"/>
              <a:gd name="connsiteY28" fmla="*/ 2959100 h 4229100"/>
              <a:gd name="connsiteX29" fmla="*/ 3289300 w 4413708"/>
              <a:gd name="connsiteY29" fmla="*/ 2908300 h 4229100"/>
              <a:gd name="connsiteX30" fmla="*/ 3314700 w 4413708"/>
              <a:gd name="connsiteY30" fmla="*/ 2844800 h 4229100"/>
              <a:gd name="connsiteX31" fmla="*/ 3340100 w 4413708"/>
              <a:gd name="connsiteY31" fmla="*/ 2806700 h 4229100"/>
              <a:gd name="connsiteX32" fmla="*/ 3352800 w 4413708"/>
              <a:gd name="connsiteY32" fmla="*/ 2768600 h 4229100"/>
              <a:gd name="connsiteX33" fmla="*/ 3390900 w 4413708"/>
              <a:gd name="connsiteY33" fmla="*/ 2717800 h 4229100"/>
              <a:gd name="connsiteX34" fmla="*/ 3454400 w 4413708"/>
              <a:gd name="connsiteY34" fmla="*/ 2616200 h 4229100"/>
              <a:gd name="connsiteX35" fmla="*/ 3479800 w 4413708"/>
              <a:gd name="connsiteY35" fmla="*/ 2552700 h 4229100"/>
              <a:gd name="connsiteX36" fmla="*/ 3492500 w 4413708"/>
              <a:gd name="connsiteY36" fmla="*/ 2514600 h 4229100"/>
              <a:gd name="connsiteX37" fmla="*/ 3517900 w 4413708"/>
              <a:gd name="connsiteY37" fmla="*/ 2476500 h 4229100"/>
              <a:gd name="connsiteX38" fmla="*/ 3530600 w 4413708"/>
              <a:gd name="connsiteY38" fmla="*/ 2438400 h 4229100"/>
              <a:gd name="connsiteX39" fmla="*/ 3556000 w 4413708"/>
              <a:gd name="connsiteY39" fmla="*/ 2374900 h 4229100"/>
              <a:gd name="connsiteX40" fmla="*/ 3568700 w 4413708"/>
              <a:gd name="connsiteY40" fmla="*/ 2311400 h 4229100"/>
              <a:gd name="connsiteX41" fmla="*/ 3632200 w 4413708"/>
              <a:gd name="connsiteY41" fmla="*/ 2197100 h 4229100"/>
              <a:gd name="connsiteX42" fmla="*/ 3702050 w 4413708"/>
              <a:gd name="connsiteY42" fmla="*/ 2095500 h 4229100"/>
              <a:gd name="connsiteX43" fmla="*/ 4019550 w 4413708"/>
              <a:gd name="connsiteY43" fmla="*/ 1803400 h 4229100"/>
              <a:gd name="connsiteX44" fmla="*/ 4222750 w 4413708"/>
              <a:gd name="connsiteY44" fmla="*/ 1562100 h 4229100"/>
              <a:gd name="connsiteX45" fmla="*/ 4343400 w 4413708"/>
              <a:gd name="connsiteY45" fmla="*/ 1320800 h 4229100"/>
              <a:gd name="connsiteX46" fmla="*/ 4413250 w 4413708"/>
              <a:gd name="connsiteY46" fmla="*/ 1035050 h 4229100"/>
              <a:gd name="connsiteX47" fmla="*/ 4324350 w 4413708"/>
              <a:gd name="connsiteY47" fmla="*/ 590550 h 4229100"/>
              <a:gd name="connsiteX48" fmla="*/ 4102100 w 4413708"/>
              <a:gd name="connsiteY48" fmla="*/ 254000 h 4229100"/>
              <a:gd name="connsiteX49" fmla="*/ 3924300 w 4413708"/>
              <a:gd name="connsiteY49" fmla="*/ 0 h 4229100"/>
              <a:gd name="connsiteX50" fmla="*/ 0 w 4413708"/>
              <a:gd name="connsiteY50" fmla="*/ 50800 h 4229100"/>
              <a:gd name="connsiteX51" fmla="*/ 25400 w 4413708"/>
              <a:gd name="connsiteY51" fmla="*/ 1244600 h 4229100"/>
              <a:gd name="connsiteX52" fmla="*/ 615950 w 4413708"/>
              <a:gd name="connsiteY52" fmla="*/ 1225550 h 4229100"/>
              <a:gd name="connsiteX53" fmla="*/ 1422400 w 4413708"/>
              <a:gd name="connsiteY53" fmla="*/ 1257300 h 4229100"/>
              <a:gd name="connsiteX54" fmla="*/ 1987550 w 4413708"/>
              <a:gd name="connsiteY54" fmla="*/ 1352550 h 4229100"/>
              <a:gd name="connsiteX55" fmla="*/ 2520950 w 4413708"/>
              <a:gd name="connsiteY55" fmla="*/ 1479550 h 4229100"/>
              <a:gd name="connsiteX56" fmla="*/ 2940050 w 4413708"/>
              <a:gd name="connsiteY56" fmla="*/ 1612900 h 4229100"/>
              <a:gd name="connsiteX57" fmla="*/ 3041650 w 4413708"/>
              <a:gd name="connsiteY57" fmla="*/ 1752600 h 4229100"/>
              <a:gd name="connsiteX58" fmla="*/ 3130550 w 4413708"/>
              <a:gd name="connsiteY58" fmla="*/ 1943100 h 4229100"/>
              <a:gd name="connsiteX59" fmla="*/ 3086100 w 4413708"/>
              <a:gd name="connsiteY59" fmla="*/ 2235200 h 4229100"/>
              <a:gd name="connsiteX60" fmla="*/ 2940050 w 4413708"/>
              <a:gd name="connsiteY60" fmla="*/ 2387600 h 4229100"/>
              <a:gd name="connsiteX61" fmla="*/ 2768600 w 4413708"/>
              <a:gd name="connsiteY61" fmla="*/ 2552700 h 4229100"/>
              <a:gd name="connsiteX62" fmla="*/ 2489200 w 4413708"/>
              <a:gd name="connsiteY62" fmla="*/ 2717800 h 4229100"/>
              <a:gd name="connsiteX63" fmla="*/ 2184400 w 4413708"/>
              <a:gd name="connsiteY63" fmla="*/ 2882900 h 4229100"/>
              <a:gd name="connsiteX64" fmla="*/ 1676400 w 4413708"/>
              <a:gd name="connsiteY64" fmla="*/ 3016250 h 4229100"/>
              <a:gd name="connsiteX65" fmla="*/ 1003300 w 4413708"/>
              <a:gd name="connsiteY65" fmla="*/ 3136900 h 4229100"/>
              <a:gd name="connsiteX66" fmla="*/ 450850 w 4413708"/>
              <a:gd name="connsiteY66" fmla="*/ 3219450 h 4229100"/>
              <a:gd name="connsiteX67" fmla="*/ 38100 w 4413708"/>
              <a:gd name="connsiteY6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812800 w 4413708"/>
              <a:gd name="connsiteY3" fmla="*/ 4140200 h 4229100"/>
              <a:gd name="connsiteX4" fmla="*/ 850900 w 4413708"/>
              <a:gd name="connsiteY4" fmla="*/ 4114800 h 4229100"/>
              <a:gd name="connsiteX5" fmla="*/ 1066800 w 4413708"/>
              <a:gd name="connsiteY5" fmla="*/ 4102100 h 4229100"/>
              <a:gd name="connsiteX6" fmla="*/ 1778000 w 4413708"/>
              <a:gd name="connsiteY6" fmla="*/ 4076700 h 4229100"/>
              <a:gd name="connsiteX7" fmla="*/ 2108200 w 4413708"/>
              <a:gd name="connsiteY7" fmla="*/ 4025900 h 4229100"/>
              <a:gd name="connsiteX8" fmla="*/ 2146300 w 4413708"/>
              <a:gd name="connsiteY8" fmla="*/ 4013200 h 4229100"/>
              <a:gd name="connsiteX9" fmla="*/ 2209800 w 4413708"/>
              <a:gd name="connsiteY9" fmla="*/ 4000500 h 4229100"/>
              <a:gd name="connsiteX10" fmla="*/ 2362200 w 4413708"/>
              <a:gd name="connsiteY10" fmla="*/ 3975100 h 4229100"/>
              <a:gd name="connsiteX11" fmla="*/ 2425700 w 4413708"/>
              <a:gd name="connsiteY11" fmla="*/ 3937000 h 4229100"/>
              <a:gd name="connsiteX12" fmla="*/ 2463800 w 4413708"/>
              <a:gd name="connsiteY12" fmla="*/ 3911600 h 4229100"/>
              <a:gd name="connsiteX13" fmla="*/ 2501900 w 4413708"/>
              <a:gd name="connsiteY13" fmla="*/ 3898900 h 4229100"/>
              <a:gd name="connsiteX14" fmla="*/ 2540000 w 4413708"/>
              <a:gd name="connsiteY14" fmla="*/ 3860800 h 4229100"/>
              <a:gd name="connsiteX15" fmla="*/ 2578100 w 4413708"/>
              <a:gd name="connsiteY15" fmla="*/ 3848100 h 4229100"/>
              <a:gd name="connsiteX16" fmla="*/ 2616200 w 4413708"/>
              <a:gd name="connsiteY16" fmla="*/ 3822700 h 4229100"/>
              <a:gd name="connsiteX17" fmla="*/ 2679700 w 4413708"/>
              <a:gd name="connsiteY17" fmla="*/ 3759200 h 4229100"/>
              <a:gd name="connsiteX18" fmla="*/ 2781300 w 4413708"/>
              <a:gd name="connsiteY18" fmla="*/ 3657600 h 4229100"/>
              <a:gd name="connsiteX19" fmla="*/ 2832100 w 4413708"/>
              <a:gd name="connsiteY19" fmla="*/ 3606800 h 4229100"/>
              <a:gd name="connsiteX20" fmla="*/ 2921000 w 4413708"/>
              <a:gd name="connsiteY20" fmla="*/ 3505200 h 4229100"/>
              <a:gd name="connsiteX21" fmla="*/ 2959100 w 4413708"/>
              <a:gd name="connsiteY21" fmla="*/ 3441700 h 4229100"/>
              <a:gd name="connsiteX22" fmla="*/ 3048000 w 4413708"/>
              <a:gd name="connsiteY22" fmla="*/ 3340100 h 4229100"/>
              <a:gd name="connsiteX23" fmla="*/ 3060700 w 4413708"/>
              <a:gd name="connsiteY23" fmla="*/ 3302000 h 4229100"/>
              <a:gd name="connsiteX24" fmla="*/ 3124200 w 4413708"/>
              <a:gd name="connsiteY24" fmla="*/ 3213100 h 4229100"/>
              <a:gd name="connsiteX25" fmla="*/ 3162300 w 4413708"/>
              <a:gd name="connsiteY25" fmla="*/ 3149600 h 4229100"/>
              <a:gd name="connsiteX26" fmla="*/ 3213100 w 4413708"/>
              <a:gd name="connsiteY26" fmla="*/ 3048000 h 4229100"/>
              <a:gd name="connsiteX27" fmla="*/ 3263900 w 4413708"/>
              <a:gd name="connsiteY27" fmla="*/ 2959100 h 4229100"/>
              <a:gd name="connsiteX28" fmla="*/ 3289300 w 4413708"/>
              <a:gd name="connsiteY28" fmla="*/ 2908300 h 4229100"/>
              <a:gd name="connsiteX29" fmla="*/ 3314700 w 4413708"/>
              <a:gd name="connsiteY29" fmla="*/ 2844800 h 4229100"/>
              <a:gd name="connsiteX30" fmla="*/ 3340100 w 4413708"/>
              <a:gd name="connsiteY30" fmla="*/ 2806700 h 4229100"/>
              <a:gd name="connsiteX31" fmla="*/ 3352800 w 4413708"/>
              <a:gd name="connsiteY31" fmla="*/ 2768600 h 4229100"/>
              <a:gd name="connsiteX32" fmla="*/ 3390900 w 4413708"/>
              <a:gd name="connsiteY32" fmla="*/ 2717800 h 4229100"/>
              <a:gd name="connsiteX33" fmla="*/ 3454400 w 4413708"/>
              <a:gd name="connsiteY33" fmla="*/ 2616200 h 4229100"/>
              <a:gd name="connsiteX34" fmla="*/ 3479800 w 4413708"/>
              <a:gd name="connsiteY34" fmla="*/ 2552700 h 4229100"/>
              <a:gd name="connsiteX35" fmla="*/ 3492500 w 4413708"/>
              <a:gd name="connsiteY35" fmla="*/ 2514600 h 4229100"/>
              <a:gd name="connsiteX36" fmla="*/ 3517900 w 4413708"/>
              <a:gd name="connsiteY36" fmla="*/ 2476500 h 4229100"/>
              <a:gd name="connsiteX37" fmla="*/ 3530600 w 4413708"/>
              <a:gd name="connsiteY37" fmla="*/ 2438400 h 4229100"/>
              <a:gd name="connsiteX38" fmla="*/ 3556000 w 4413708"/>
              <a:gd name="connsiteY38" fmla="*/ 2374900 h 4229100"/>
              <a:gd name="connsiteX39" fmla="*/ 3568700 w 4413708"/>
              <a:gd name="connsiteY39" fmla="*/ 2311400 h 4229100"/>
              <a:gd name="connsiteX40" fmla="*/ 3632200 w 4413708"/>
              <a:gd name="connsiteY40" fmla="*/ 2197100 h 4229100"/>
              <a:gd name="connsiteX41" fmla="*/ 3702050 w 4413708"/>
              <a:gd name="connsiteY41" fmla="*/ 2095500 h 4229100"/>
              <a:gd name="connsiteX42" fmla="*/ 4019550 w 4413708"/>
              <a:gd name="connsiteY42" fmla="*/ 1803400 h 4229100"/>
              <a:gd name="connsiteX43" fmla="*/ 4222750 w 4413708"/>
              <a:gd name="connsiteY43" fmla="*/ 1562100 h 4229100"/>
              <a:gd name="connsiteX44" fmla="*/ 4343400 w 4413708"/>
              <a:gd name="connsiteY44" fmla="*/ 1320800 h 4229100"/>
              <a:gd name="connsiteX45" fmla="*/ 4413250 w 4413708"/>
              <a:gd name="connsiteY45" fmla="*/ 1035050 h 4229100"/>
              <a:gd name="connsiteX46" fmla="*/ 4324350 w 4413708"/>
              <a:gd name="connsiteY46" fmla="*/ 590550 h 4229100"/>
              <a:gd name="connsiteX47" fmla="*/ 4102100 w 4413708"/>
              <a:gd name="connsiteY47" fmla="*/ 254000 h 4229100"/>
              <a:gd name="connsiteX48" fmla="*/ 3924300 w 4413708"/>
              <a:gd name="connsiteY48" fmla="*/ 0 h 4229100"/>
              <a:gd name="connsiteX49" fmla="*/ 0 w 4413708"/>
              <a:gd name="connsiteY49" fmla="*/ 50800 h 4229100"/>
              <a:gd name="connsiteX50" fmla="*/ 25400 w 4413708"/>
              <a:gd name="connsiteY50" fmla="*/ 1244600 h 4229100"/>
              <a:gd name="connsiteX51" fmla="*/ 615950 w 4413708"/>
              <a:gd name="connsiteY51" fmla="*/ 1225550 h 4229100"/>
              <a:gd name="connsiteX52" fmla="*/ 1422400 w 4413708"/>
              <a:gd name="connsiteY52" fmla="*/ 1257300 h 4229100"/>
              <a:gd name="connsiteX53" fmla="*/ 1987550 w 4413708"/>
              <a:gd name="connsiteY53" fmla="*/ 1352550 h 4229100"/>
              <a:gd name="connsiteX54" fmla="*/ 2520950 w 4413708"/>
              <a:gd name="connsiteY54" fmla="*/ 1479550 h 4229100"/>
              <a:gd name="connsiteX55" fmla="*/ 2940050 w 4413708"/>
              <a:gd name="connsiteY55" fmla="*/ 1612900 h 4229100"/>
              <a:gd name="connsiteX56" fmla="*/ 3041650 w 4413708"/>
              <a:gd name="connsiteY56" fmla="*/ 1752600 h 4229100"/>
              <a:gd name="connsiteX57" fmla="*/ 3130550 w 4413708"/>
              <a:gd name="connsiteY57" fmla="*/ 1943100 h 4229100"/>
              <a:gd name="connsiteX58" fmla="*/ 3086100 w 4413708"/>
              <a:gd name="connsiteY58" fmla="*/ 2235200 h 4229100"/>
              <a:gd name="connsiteX59" fmla="*/ 2940050 w 4413708"/>
              <a:gd name="connsiteY59" fmla="*/ 2387600 h 4229100"/>
              <a:gd name="connsiteX60" fmla="*/ 2768600 w 4413708"/>
              <a:gd name="connsiteY60" fmla="*/ 2552700 h 4229100"/>
              <a:gd name="connsiteX61" fmla="*/ 2489200 w 4413708"/>
              <a:gd name="connsiteY61" fmla="*/ 2717800 h 4229100"/>
              <a:gd name="connsiteX62" fmla="*/ 2184400 w 4413708"/>
              <a:gd name="connsiteY62" fmla="*/ 2882900 h 4229100"/>
              <a:gd name="connsiteX63" fmla="*/ 1676400 w 4413708"/>
              <a:gd name="connsiteY63" fmla="*/ 3016250 h 4229100"/>
              <a:gd name="connsiteX64" fmla="*/ 1003300 w 4413708"/>
              <a:gd name="connsiteY64" fmla="*/ 3136900 h 4229100"/>
              <a:gd name="connsiteX65" fmla="*/ 450850 w 4413708"/>
              <a:gd name="connsiteY65" fmla="*/ 3219450 h 4229100"/>
              <a:gd name="connsiteX66" fmla="*/ 38100 w 4413708"/>
              <a:gd name="connsiteY6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850900 w 4413708"/>
              <a:gd name="connsiteY3" fmla="*/ 4114800 h 4229100"/>
              <a:gd name="connsiteX4" fmla="*/ 1066800 w 4413708"/>
              <a:gd name="connsiteY4" fmla="*/ 4102100 h 4229100"/>
              <a:gd name="connsiteX5" fmla="*/ 1778000 w 4413708"/>
              <a:gd name="connsiteY5" fmla="*/ 4076700 h 4229100"/>
              <a:gd name="connsiteX6" fmla="*/ 2108200 w 4413708"/>
              <a:gd name="connsiteY6" fmla="*/ 4025900 h 4229100"/>
              <a:gd name="connsiteX7" fmla="*/ 2146300 w 4413708"/>
              <a:gd name="connsiteY7" fmla="*/ 4013200 h 4229100"/>
              <a:gd name="connsiteX8" fmla="*/ 2209800 w 4413708"/>
              <a:gd name="connsiteY8" fmla="*/ 4000500 h 4229100"/>
              <a:gd name="connsiteX9" fmla="*/ 2362200 w 4413708"/>
              <a:gd name="connsiteY9" fmla="*/ 3975100 h 4229100"/>
              <a:gd name="connsiteX10" fmla="*/ 2425700 w 4413708"/>
              <a:gd name="connsiteY10" fmla="*/ 3937000 h 4229100"/>
              <a:gd name="connsiteX11" fmla="*/ 2463800 w 4413708"/>
              <a:gd name="connsiteY11" fmla="*/ 3911600 h 4229100"/>
              <a:gd name="connsiteX12" fmla="*/ 2501900 w 4413708"/>
              <a:gd name="connsiteY12" fmla="*/ 3898900 h 4229100"/>
              <a:gd name="connsiteX13" fmla="*/ 2540000 w 4413708"/>
              <a:gd name="connsiteY13" fmla="*/ 3860800 h 4229100"/>
              <a:gd name="connsiteX14" fmla="*/ 2578100 w 4413708"/>
              <a:gd name="connsiteY14" fmla="*/ 3848100 h 4229100"/>
              <a:gd name="connsiteX15" fmla="*/ 2616200 w 4413708"/>
              <a:gd name="connsiteY15" fmla="*/ 3822700 h 4229100"/>
              <a:gd name="connsiteX16" fmla="*/ 2679700 w 4413708"/>
              <a:gd name="connsiteY16" fmla="*/ 3759200 h 4229100"/>
              <a:gd name="connsiteX17" fmla="*/ 2781300 w 4413708"/>
              <a:gd name="connsiteY17" fmla="*/ 3657600 h 4229100"/>
              <a:gd name="connsiteX18" fmla="*/ 2832100 w 4413708"/>
              <a:gd name="connsiteY18" fmla="*/ 3606800 h 4229100"/>
              <a:gd name="connsiteX19" fmla="*/ 2921000 w 4413708"/>
              <a:gd name="connsiteY19" fmla="*/ 3505200 h 4229100"/>
              <a:gd name="connsiteX20" fmla="*/ 2959100 w 4413708"/>
              <a:gd name="connsiteY20" fmla="*/ 3441700 h 4229100"/>
              <a:gd name="connsiteX21" fmla="*/ 3048000 w 4413708"/>
              <a:gd name="connsiteY21" fmla="*/ 3340100 h 4229100"/>
              <a:gd name="connsiteX22" fmla="*/ 3060700 w 4413708"/>
              <a:gd name="connsiteY22" fmla="*/ 3302000 h 4229100"/>
              <a:gd name="connsiteX23" fmla="*/ 3124200 w 4413708"/>
              <a:gd name="connsiteY23" fmla="*/ 3213100 h 4229100"/>
              <a:gd name="connsiteX24" fmla="*/ 3162300 w 4413708"/>
              <a:gd name="connsiteY24" fmla="*/ 3149600 h 4229100"/>
              <a:gd name="connsiteX25" fmla="*/ 3213100 w 4413708"/>
              <a:gd name="connsiteY25" fmla="*/ 3048000 h 4229100"/>
              <a:gd name="connsiteX26" fmla="*/ 3263900 w 4413708"/>
              <a:gd name="connsiteY26" fmla="*/ 2959100 h 4229100"/>
              <a:gd name="connsiteX27" fmla="*/ 3289300 w 4413708"/>
              <a:gd name="connsiteY27" fmla="*/ 2908300 h 4229100"/>
              <a:gd name="connsiteX28" fmla="*/ 3314700 w 4413708"/>
              <a:gd name="connsiteY28" fmla="*/ 2844800 h 4229100"/>
              <a:gd name="connsiteX29" fmla="*/ 3340100 w 4413708"/>
              <a:gd name="connsiteY29" fmla="*/ 2806700 h 4229100"/>
              <a:gd name="connsiteX30" fmla="*/ 3352800 w 4413708"/>
              <a:gd name="connsiteY30" fmla="*/ 2768600 h 4229100"/>
              <a:gd name="connsiteX31" fmla="*/ 3390900 w 4413708"/>
              <a:gd name="connsiteY31" fmla="*/ 2717800 h 4229100"/>
              <a:gd name="connsiteX32" fmla="*/ 3454400 w 4413708"/>
              <a:gd name="connsiteY32" fmla="*/ 2616200 h 4229100"/>
              <a:gd name="connsiteX33" fmla="*/ 3479800 w 4413708"/>
              <a:gd name="connsiteY33" fmla="*/ 2552700 h 4229100"/>
              <a:gd name="connsiteX34" fmla="*/ 3492500 w 4413708"/>
              <a:gd name="connsiteY34" fmla="*/ 2514600 h 4229100"/>
              <a:gd name="connsiteX35" fmla="*/ 3517900 w 4413708"/>
              <a:gd name="connsiteY35" fmla="*/ 2476500 h 4229100"/>
              <a:gd name="connsiteX36" fmla="*/ 3530600 w 4413708"/>
              <a:gd name="connsiteY36" fmla="*/ 2438400 h 4229100"/>
              <a:gd name="connsiteX37" fmla="*/ 3556000 w 4413708"/>
              <a:gd name="connsiteY37" fmla="*/ 2374900 h 4229100"/>
              <a:gd name="connsiteX38" fmla="*/ 3568700 w 4413708"/>
              <a:gd name="connsiteY38" fmla="*/ 2311400 h 4229100"/>
              <a:gd name="connsiteX39" fmla="*/ 3632200 w 4413708"/>
              <a:gd name="connsiteY39" fmla="*/ 2197100 h 4229100"/>
              <a:gd name="connsiteX40" fmla="*/ 3702050 w 4413708"/>
              <a:gd name="connsiteY40" fmla="*/ 2095500 h 4229100"/>
              <a:gd name="connsiteX41" fmla="*/ 4019550 w 4413708"/>
              <a:gd name="connsiteY41" fmla="*/ 1803400 h 4229100"/>
              <a:gd name="connsiteX42" fmla="*/ 4222750 w 4413708"/>
              <a:gd name="connsiteY42" fmla="*/ 1562100 h 4229100"/>
              <a:gd name="connsiteX43" fmla="*/ 4343400 w 4413708"/>
              <a:gd name="connsiteY43" fmla="*/ 1320800 h 4229100"/>
              <a:gd name="connsiteX44" fmla="*/ 4413250 w 4413708"/>
              <a:gd name="connsiteY44" fmla="*/ 1035050 h 4229100"/>
              <a:gd name="connsiteX45" fmla="*/ 4324350 w 4413708"/>
              <a:gd name="connsiteY45" fmla="*/ 590550 h 4229100"/>
              <a:gd name="connsiteX46" fmla="*/ 4102100 w 4413708"/>
              <a:gd name="connsiteY46" fmla="*/ 254000 h 4229100"/>
              <a:gd name="connsiteX47" fmla="*/ 3924300 w 4413708"/>
              <a:gd name="connsiteY47" fmla="*/ 0 h 4229100"/>
              <a:gd name="connsiteX48" fmla="*/ 0 w 4413708"/>
              <a:gd name="connsiteY48" fmla="*/ 50800 h 4229100"/>
              <a:gd name="connsiteX49" fmla="*/ 25400 w 4413708"/>
              <a:gd name="connsiteY49" fmla="*/ 1244600 h 4229100"/>
              <a:gd name="connsiteX50" fmla="*/ 615950 w 4413708"/>
              <a:gd name="connsiteY50" fmla="*/ 1225550 h 4229100"/>
              <a:gd name="connsiteX51" fmla="*/ 1422400 w 4413708"/>
              <a:gd name="connsiteY51" fmla="*/ 1257300 h 4229100"/>
              <a:gd name="connsiteX52" fmla="*/ 1987550 w 4413708"/>
              <a:gd name="connsiteY52" fmla="*/ 1352550 h 4229100"/>
              <a:gd name="connsiteX53" fmla="*/ 2520950 w 4413708"/>
              <a:gd name="connsiteY53" fmla="*/ 1479550 h 4229100"/>
              <a:gd name="connsiteX54" fmla="*/ 2940050 w 4413708"/>
              <a:gd name="connsiteY54" fmla="*/ 1612900 h 4229100"/>
              <a:gd name="connsiteX55" fmla="*/ 3041650 w 4413708"/>
              <a:gd name="connsiteY55" fmla="*/ 1752600 h 4229100"/>
              <a:gd name="connsiteX56" fmla="*/ 3130550 w 4413708"/>
              <a:gd name="connsiteY56" fmla="*/ 1943100 h 4229100"/>
              <a:gd name="connsiteX57" fmla="*/ 3086100 w 4413708"/>
              <a:gd name="connsiteY57" fmla="*/ 2235200 h 4229100"/>
              <a:gd name="connsiteX58" fmla="*/ 2940050 w 4413708"/>
              <a:gd name="connsiteY58" fmla="*/ 2387600 h 4229100"/>
              <a:gd name="connsiteX59" fmla="*/ 2768600 w 4413708"/>
              <a:gd name="connsiteY59" fmla="*/ 2552700 h 4229100"/>
              <a:gd name="connsiteX60" fmla="*/ 2489200 w 4413708"/>
              <a:gd name="connsiteY60" fmla="*/ 2717800 h 4229100"/>
              <a:gd name="connsiteX61" fmla="*/ 2184400 w 4413708"/>
              <a:gd name="connsiteY61" fmla="*/ 2882900 h 4229100"/>
              <a:gd name="connsiteX62" fmla="*/ 1676400 w 4413708"/>
              <a:gd name="connsiteY62" fmla="*/ 3016250 h 4229100"/>
              <a:gd name="connsiteX63" fmla="*/ 1003300 w 4413708"/>
              <a:gd name="connsiteY63" fmla="*/ 3136900 h 4229100"/>
              <a:gd name="connsiteX64" fmla="*/ 450850 w 4413708"/>
              <a:gd name="connsiteY64" fmla="*/ 3219450 h 4229100"/>
              <a:gd name="connsiteX65" fmla="*/ 38100 w 4413708"/>
              <a:gd name="connsiteY6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066800 w 4413708"/>
              <a:gd name="connsiteY3" fmla="*/ 4102100 h 4229100"/>
              <a:gd name="connsiteX4" fmla="*/ 1778000 w 4413708"/>
              <a:gd name="connsiteY4" fmla="*/ 4076700 h 4229100"/>
              <a:gd name="connsiteX5" fmla="*/ 2108200 w 4413708"/>
              <a:gd name="connsiteY5" fmla="*/ 4025900 h 4229100"/>
              <a:gd name="connsiteX6" fmla="*/ 2146300 w 4413708"/>
              <a:gd name="connsiteY6" fmla="*/ 4013200 h 4229100"/>
              <a:gd name="connsiteX7" fmla="*/ 2209800 w 4413708"/>
              <a:gd name="connsiteY7" fmla="*/ 4000500 h 4229100"/>
              <a:gd name="connsiteX8" fmla="*/ 2362200 w 4413708"/>
              <a:gd name="connsiteY8" fmla="*/ 3975100 h 4229100"/>
              <a:gd name="connsiteX9" fmla="*/ 2425700 w 4413708"/>
              <a:gd name="connsiteY9" fmla="*/ 3937000 h 4229100"/>
              <a:gd name="connsiteX10" fmla="*/ 2463800 w 4413708"/>
              <a:gd name="connsiteY10" fmla="*/ 3911600 h 4229100"/>
              <a:gd name="connsiteX11" fmla="*/ 2501900 w 4413708"/>
              <a:gd name="connsiteY11" fmla="*/ 3898900 h 4229100"/>
              <a:gd name="connsiteX12" fmla="*/ 2540000 w 4413708"/>
              <a:gd name="connsiteY12" fmla="*/ 3860800 h 4229100"/>
              <a:gd name="connsiteX13" fmla="*/ 2578100 w 4413708"/>
              <a:gd name="connsiteY13" fmla="*/ 3848100 h 4229100"/>
              <a:gd name="connsiteX14" fmla="*/ 2616200 w 4413708"/>
              <a:gd name="connsiteY14" fmla="*/ 3822700 h 4229100"/>
              <a:gd name="connsiteX15" fmla="*/ 2679700 w 4413708"/>
              <a:gd name="connsiteY15" fmla="*/ 3759200 h 4229100"/>
              <a:gd name="connsiteX16" fmla="*/ 2781300 w 4413708"/>
              <a:gd name="connsiteY16" fmla="*/ 3657600 h 4229100"/>
              <a:gd name="connsiteX17" fmla="*/ 2832100 w 4413708"/>
              <a:gd name="connsiteY17" fmla="*/ 3606800 h 4229100"/>
              <a:gd name="connsiteX18" fmla="*/ 2921000 w 4413708"/>
              <a:gd name="connsiteY18" fmla="*/ 3505200 h 4229100"/>
              <a:gd name="connsiteX19" fmla="*/ 2959100 w 4413708"/>
              <a:gd name="connsiteY19" fmla="*/ 3441700 h 4229100"/>
              <a:gd name="connsiteX20" fmla="*/ 3048000 w 4413708"/>
              <a:gd name="connsiteY20" fmla="*/ 3340100 h 4229100"/>
              <a:gd name="connsiteX21" fmla="*/ 3060700 w 4413708"/>
              <a:gd name="connsiteY21" fmla="*/ 3302000 h 4229100"/>
              <a:gd name="connsiteX22" fmla="*/ 3124200 w 4413708"/>
              <a:gd name="connsiteY22" fmla="*/ 3213100 h 4229100"/>
              <a:gd name="connsiteX23" fmla="*/ 3162300 w 4413708"/>
              <a:gd name="connsiteY23" fmla="*/ 3149600 h 4229100"/>
              <a:gd name="connsiteX24" fmla="*/ 3213100 w 4413708"/>
              <a:gd name="connsiteY24" fmla="*/ 3048000 h 4229100"/>
              <a:gd name="connsiteX25" fmla="*/ 3263900 w 4413708"/>
              <a:gd name="connsiteY25" fmla="*/ 2959100 h 4229100"/>
              <a:gd name="connsiteX26" fmla="*/ 3289300 w 4413708"/>
              <a:gd name="connsiteY26" fmla="*/ 2908300 h 4229100"/>
              <a:gd name="connsiteX27" fmla="*/ 3314700 w 4413708"/>
              <a:gd name="connsiteY27" fmla="*/ 2844800 h 4229100"/>
              <a:gd name="connsiteX28" fmla="*/ 3340100 w 4413708"/>
              <a:gd name="connsiteY28" fmla="*/ 2806700 h 4229100"/>
              <a:gd name="connsiteX29" fmla="*/ 3352800 w 4413708"/>
              <a:gd name="connsiteY29" fmla="*/ 2768600 h 4229100"/>
              <a:gd name="connsiteX30" fmla="*/ 3390900 w 4413708"/>
              <a:gd name="connsiteY30" fmla="*/ 2717800 h 4229100"/>
              <a:gd name="connsiteX31" fmla="*/ 3454400 w 4413708"/>
              <a:gd name="connsiteY31" fmla="*/ 2616200 h 4229100"/>
              <a:gd name="connsiteX32" fmla="*/ 3479800 w 4413708"/>
              <a:gd name="connsiteY32" fmla="*/ 2552700 h 4229100"/>
              <a:gd name="connsiteX33" fmla="*/ 3492500 w 4413708"/>
              <a:gd name="connsiteY33" fmla="*/ 2514600 h 4229100"/>
              <a:gd name="connsiteX34" fmla="*/ 3517900 w 4413708"/>
              <a:gd name="connsiteY34" fmla="*/ 2476500 h 4229100"/>
              <a:gd name="connsiteX35" fmla="*/ 3530600 w 4413708"/>
              <a:gd name="connsiteY35" fmla="*/ 2438400 h 4229100"/>
              <a:gd name="connsiteX36" fmla="*/ 3556000 w 4413708"/>
              <a:gd name="connsiteY36" fmla="*/ 2374900 h 4229100"/>
              <a:gd name="connsiteX37" fmla="*/ 3568700 w 4413708"/>
              <a:gd name="connsiteY37" fmla="*/ 2311400 h 4229100"/>
              <a:gd name="connsiteX38" fmla="*/ 3632200 w 4413708"/>
              <a:gd name="connsiteY38" fmla="*/ 2197100 h 4229100"/>
              <a:gd name="connsiteX39" fmla="*/ 3702050 w 4413708"/>
              <a:gd name="connsiteY39" fmla="*/ 2095500 h 4229100"/>
              <a:gd name="connsiteX40" fmla="*/ 4019550 w 4413708"/>
              <a:gd name="connsiteY40" fmla="*/ 1803400 h 4229100"/>
              <a:gd name="connsiteX41" fmla="*/ 4222750 w 4413708"/>
              <a:gd name="connsiteY41" fmla="*/ 1562100 h 4229100"/>
              <a:gd name="connsiteX42" fmla="*/ 4343400 w 4413708"/>
              <a:gd name="connsiteY42" fmla="*/ 1320800 h 4229100"/>
              <a:gd name="connsiteX43" fmla="*/ 4413250 w 4413708"/>
              <a:gd name="connsiteY43" fmla="*/ 1035050 h 4229100"/>
              <a:gd name="connsiteX44" fmla="*/ 4324350 w 4413708"/>
              <a:gd name="connsiteY44" fmla="*/ 590550 h 4229100"/>
              <a:gd name="connsiteX45" fmla="*/ 4102100 w 4413708"/>
              <a:gd name="connsiteY45" fmla="*/ 254000 h 4229100"/>
              <a:gd name="connsiteX46" fmla="*/ 3924300 w 4413708"/>
              <a:gd name="connsiteY46" fmla="*/ 0 h 4229100"/>
              <a:gd name="connsiteX47" fmla="*/ 0 w 4413708"/>
              <a:gd name="connsiteY47" fmla="*/ 50800 h 4229100"/>
              <a:gd name="connsiteX48" fmla="*/ 25400 w 4413708"/>
              <a:gd name="connsiteY48" fmla="*/ 1244600 h 4229100"/>
              <a:gd name="connsiteX49" fmla="*/ 615950 w 4413708"/>
              <a:gd name="connsiteY49" fmla="*/ 1225550 h 4229100"/>
              <a:gd name="connsiteX50" fmla="*/ 1422400 w 4413708"/>
              <a:gd name="connsiteY50" fmla="*/ 1257300 h 4229100"/>
              <a:gd name="connsiteX51" fmla="*/ 1987550 w 4413708"/>
              <a:gd name="connsiteY51" fmla="*/ 1352550 h 4229100"/>
              <a:gd name="connsiteX52" fmla="*/ 2520950 w 4413708"/>
              <a:gd name="connsiteY52" fmla="*/ 1479550 h 4229100"/>
              <a:gd name="connsiteX53" fmla="*/ 2940050 w 4413708"/>
              <a:gd name="connsiteY53" fmla="*/ 1612900 h 4229100"/>
              <a:gd name="connsiteX54" fmla="*/ 3041650 w 4413708"/>
              <a:gd name="connsiteY54" fmla="*/ 1752600 h 4229100"/>
              <a:gd name="connsiteX55" fmla="*/ 3130550 w 4413708"/>
              <a:gd name="connsiteY55" fmla="*/ 1943100 h 4229100"/>
              <a:gd name="connsiteX56" fmla="*/ 3086100 w 4413708"/>
              <a:gd name="connsiteY56" fmla="*/ 2235200 h 4229100"/>
              <a:gd name="connsiteX57" fmla="*/ 2940050 w 4413708"/>
              <a:gd name="connsiteY57" fmla="*/ 2387600 h 4229100"/>
              <a:gd name="connsiteX58" fmla="*/ 2768600 w 4413708"/>
              <a:gd name="connsiteY58" fmla="*/ 2552700 h 4229100"/>
              <a:gd name="connsiteX59" fmla="*/ 2489200 w 4413708"/>
              <a:gd name="connsiteY59" fmla="*/ 2717800 h 4229100"/>
              <a:gd name="connsiteX60" fmla="*/ 2184400 w 4413708"/>
              <a:gd name="connsiteY60" fmla="*/ 2882900 h 4229100"/>
              <a:gd name="connsiteX61" fmla="*/ 1676400 w 4413708"/>
              <a:gd name="connsiteY61" fmla="*/ 3016250 h 4229100"/>
              <a:gd name="connsiteX62" fmla="*/ 1003300 w 4413708"/>
              <a:gd name="connsiteY62" fmla="*/ 3136900 h 4229100"/>
              <a:gd name="connsiteX63" fmla="*/ 450850 w 4413708"/>
              <a:gd name="connsiteY63" fmla="*/ 3219450 h 4229100"/>
              <a:gd name="connsiteX64" fmla="*/ 38100 w 4413708"/>
              <a:gd name="connsiteY6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778000 w 4413708"/>
              <a:gd name="connsiteY4" fmla="*/ 4076700 h 4229100"/>
              <a:gd name="connsiteX5" fmla="*/ 2108200 w 4413708"/>
              <a:gd name="connsiteY5" fmla="*/ 4025900 h 4229100"/>
              <a:gd name="connsiteX6" fmla="*/ 2146300 w 4413708"/>
              <a:gd name="connsiteY6" fmla="*/ 4013200 h 4229100"/>
              <a:gd name="connsiteX7" fmla="*/ 2209800 w 4413708"/>
              <a:gd name="connsiteY7" fmla="*/ 4000500 h 4229100"/>
              <a:gd name="connsiteX8" fmla="*/ 2362200 w 4413708"/>
              <a:gd name="connsiteY8" fmla="*/ 3975100 h 4229100"/>
              <a:gd name="connsiteX9" fmla="*/ 2425700 w 4413708"/>
              <a:gd name="connsiteY9" fmla="*/ 3937000 h 4229100"/>
              <a:gd name="connsiteX10" fmla="*/ 2463800 w 4413708"/>
              <a:gd name="connsiteY10" fmla="*/ 3911600 h 4229100"/>
              <a:gd name="connsiteX11" fmla="*/ 2501900 w 4413708"/>
              <a:gd name="connsiteY11" fmla="*/ 3898900 h 4229100"/>
              <a:gd name="connsiteX12" fmla="*/ 2540000 w 4413708"/>
              <a:gd name="connsiteY12" fmla="*/ 3860800 h 4229100"/>
              <a:gd name="connsiteX13" fmla="*/ 2578100 w 4413708"/>
              <a:gd name="connsiteY13" fmla="*/ 3848100 h 4229100"/>
              <a:gd name="connsiteX14" fmla="*/ 2616200 w 4413708"/>
              <a:gd name="connsiteY14" fmla="*/ 3822700 h 4229100"/>
              <a:gd name="connsiteX15" fmla="*/ 2679700 w 4413708"/>
              <a:gd name="connsiteY15" fmla="*/ 3759200 h 4229100"/>
              <a:gd name="connsiteX16" fmla="*/ 2781300 w 4413708"/>
              <a:gd name="connsiteY16" fmla="*/ 3657600 h 4229100"/>
              <a:gd name="connsiteX17" fmla="*/ 2832100 w 4413708"/>
              <a:gd name="connsiteY17" fmla="*/ 3606800 h 4229100"/>
              <a:gd name="connsiteX18" fmla="*/ 2921000 w 4413708"/>
              <a:gd name="connsiteY18" fmla="*/ 3505200 h 4229100"/>
              <a:gd name="connsiteX19" fmla="*/ 2959100 w 4413708"/>
              <a:gd name="connsiteY19" fmla="*/ 3441700 h 4229100"/>
              <a:gd name="connsiteX20" fmla="*/ 3048000 w 4413708"/>
              <a:gd name="connsiteY20" fmla="*/ 3340100 h 4229100"/>
              <a:gd name="connsiteX21" fmla="*/ 3060700 w 4413708"/>
              <a:gd name="connsiteY21" fmla="*/ 3302000 h 4229100"/>
              <a:gd name="connsiteX22" fmla="*/ 3124200 w 4413708"/>
              <a:gd name="connsiteY22" fmla="*/ 3213100 h 4229100"/>
              <a:gd name="connsiteX23" fmla="*/ 3162300 w 4413708"/>
              <a:gd name="connsiteY23" fmla="*/ 3149600 h 4229100"/>
              <a:gd name="connsiteX24" fmla="*/ 3213100 w 4413708"/>
              <a:gd name="connsiteY24" fmla="*/ 3048000 h 4229100"/>
              <a:gd name="connsiteX25" fmla="*/ 3263900 w 4413708"/>
              <a:gd name="connsiteY25" fmla="*/ 2959100 h 4229100"/>
              <a:gd name="connsiteX26" fmla="*/ 3289300 w 4413708"/>
              <a:gd name="connsiteY26" fmla="*/ 2908300 h 4229100"/>
              <a:gd name="connsiteX27" fmla="*/ 3314700 w 4413708"/>
              <a:gd name="connsiteY27" fmla="*/ 2844800 h 4229100"/>
              <a:gd name="connsiteX28" fmla="*/ 3340100 w 4413708"/>
              <a:gd name="connsiteY28" fmla="*/ 2806700 h 4229100"/>
              <a:gd name="connsiteX29" fmla="*/ 3352800 w 4413708"/>
              <a:gd name="connsiteY29" fmla="*/ 2768600 h 4229100"/>
              <a:gd name="connsiteX30" fmla="*/ 3390900 w 4413708"/>
              <a:gd name="connsiteY30" fmla="*/ 2717800 h 4229100"/>
              <a:gd name="connsiteX31" fmla="*/ 3454400 w 4413708"/>
              <a:gd name="connsiteY31" fmla="*/ 2616200 h 4229100"/>
              <a:gd name="connsiteX32" fmla="*/ 3479800 w 4413708"/>
              <a:gd name="connsiteY32" fmla="*/ 2552700 h 4229100"/>
              <a:gd name="connsiteX33" fmla="*/ 3492500 w 4413708"/>
              <a:gd name="connsiteY33" fmla="*/ 2514600 h 4229100"/>
              <a:gd name="connsiteX34" fmla="*/ 3517900 w 4413708"/>
              <a:gd name="connsiteY34" fmla="*/ 2476500 h 4229100"/>
              <a:gd name="connsiteX35" fmla="*/ 3530600 w 4413708"/>
              <a:gd name="connsiteY35" fmla="*/ 2438400 h 4229100"/>
              <a:gd name="connsiteX36" fmla="*/ 3556000 w 4413708"/>
              <a:gd name="connsiteY36" fmla="*/ 2374900 h 4229100"/>
              <a:gd name="connsiteX37" fmla="*/ 3568700 w 4413708"/>
              <a:gd name="connsiteY37" fmla="*/ 2311400 h 4229100"/>
              <a:gd name="connsiteX38" fmla="*/ 3632200 w 4413708"/>
              <a:gd name="connsiteY38" fmla="*/ 2197100 h 4229100"/>
              <a:gd name="connsiteX39" fmla="*/ 3702050 w 4413708"/>
              <a:gd name="connsiteY39" fmla="*/ 2095500 h 4229100"/>
              <a:gd name="connsiteX40" fmla="*/ 4019550 w 4413708"/>
              <a:gd name="connsiteY40" fmla="*/ 1803400 h 4229100"/>
              <a:gd name="connsiteX41" fmla="*/ 4222750 w 4413708"/>
              <a:gd name="connsiteY41" fmla="*/ 1562100 h 4229100"/>
              <a:gd name="connsiteX42" fmla="*/ 4343400 w 4413708"/>
              <a:gd name="connsiteY42" fmla="*/ 1320800 h 4229100"/>
              <a:gd name="connsiteX43" fmla="*/ 4413250 w 4413708"/>
              <a:gd name="connsiteY43" fmla="*/ 1035050 h 4229100"/>
              <a:gd name="connsiteX44" fmla="*/ 4324350 w 4413708"/>
              <a:gd name="connsiteY44" fmla="*/ 590550 h 4229100"/>
              <a:gd name="connsiteX45" fmla="*/ 4102100 w 4413708"/>
              <a:gd name="connsiteY45" fmla="*/ 254000 h 4229100"/>
              <a:gd name="connsiteX46" fmla="*/ 3924300 w 4413708"/>
              <a:gd name="connsiteY46" fmla="*/ 0 h 4229100"/>
              <a:gd name="connsiteX47" fmla="*/ 0 w 4413708"/>
              <a:gd name="connsiteY47" fmla="*/ 50800 h 4229100"/>
              <a:gd name="connsiteX48" fmla="*/ 25400 w 4413708"/>
              <a:gd name="connsiteY48" fmla="*/ 1244600 h 4229100"/>
              <a:gd name="connsiteX49" fmla="*/ 615950 w 4413708"/>
              <a:gd name="connsiteY49" fmla="*/ 1225550 h 4229100"/>
              <a:gd name="connsiteX50" fmla="*/ 1422400 w 4413708"/>
              <a:gd name="connsiteY50" fmla="*/ 1257300 h 4229100"/>
              <a:gd name="connsiteX51" fmla="*/ 1987550 w 4413708"/>
              <a:gd name="connsiteY51" fmla="*/ 1352550 h 4229100"/>
              <a:gd name="connsiteX52" fmla="*/ 2520950 w 4413708"/>
              <a:gd name="connsiteY52" fmla="*/ 1479550 h 4229100"/>
              <a:gd name="connsiteX53" fmla="*/ 2940050 w 4413708"/>
              <a:gd name="connsiteY53" fmla="*/ 1612900 h 4229100"/>
              <a:gd name="connsiteX54" fmla="*/ 3041650 w 4413708"/>
              <a:gd name="connsiteY54" fmla="*/ 1752600 h 4229100"/>
              <a:gd name="connsiteX55" fmla="*/ 3130550 w 4413708"/>
              <a:gd name="connsiteY55" fmla="*/ 1943100 h 4229100"/>
              <a:gd name="connsiteX56" fmla="*/ 3086100 w 4413708"/>
              <a:gd name="connsiteY56" fmla="*/ 2235200 h 4229100"/>
              <a:gd name="connsiteX57" fmla="*/ 2940050 w 4413708"/>
              <a:gd name="connsiteY57" fmla="*/ 2387600 h 4229100"/>
              <a:gd name="connsiteX58" fmla="*/ 2768600 w 4413708"/>
              <a:gd name="connsiteY58" fmla="*/ 2552700 h 4229100"/>
              <a:gd name="connsiteX59" fmla="*/ 2489200 w 4413708"/>
              <a:gd name="connsiteY59" fmla="*/ 2717800 h 4229100"/>
              <a:gd name="connsiteX60" fmla="*/ 2184400 w 4413708"/>
              <a:gd name="connsiteY60" fmla="*/ 2882900 h 4229100"/>
              <a:gd name="connsiteX61" fmla="*/ 1676400 w 4413708"/>
              <a:gd name="connsiteY61" fmla="*/ 3016250 h 4229100"/>
              <a:gd name="connsiteX62" fmla="*/ 1003300 w 4413708"/>
              <a:gd name="connsiteY62" fmla="*/ 3136900 h 4229100"/>
              <a:gd name="connsiteX63" fmla="*/ 450850 w 4413708"/>
              <a:gd name="connsiteY63" fmla="*/ 3219450 h 4229100"/>
              <a:gd name="connsiteX64" fmla="*/ 38100 w 4413708"/>
              <a:gd name="connsiteY6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778000 w 4413708"/>
              <a:gd name="connsiteY4" fmla="*/ 4076700 h 4229100"/>
              <a:gd name="connsiteX5" fmla="*/ 2108200 w 4413708"/>
              <a:gd name="connsiteY5" fmla="*/ 4025900 h 4229100"/>
              <a:gd name="connsiteX6" fmla="*/ 2146300 w 4413708"/>
              <a:gd name="connsiteY6" fmla="*/ 4013200 h 4229100"/>
              <a:gd name="connsiteX7" fmla="*/ 2209800 w 4413708"/>
              <a:gd name="connsiteY7" fmla="*/ 4000500 h 4229100"/>
              <a:gd name="connsiteX8" fmla="*/ 2362200 w 4413708"/>
              <a:gd name="connsiteY8" fmla="*/ 3975100 h 4229100"/>
              <a:gd name="connsiteX9" fmla="*/ 2425700 w 4413708"/>
              <a:gd name="connsiteY9" fmla="*/ 3937000 h 4229100"/>
              <a:gd name="connsiteX10" fmla="*/ 2463800 w 4413708"/>
              <a:gd name="connsiteY10" fmla="*/ 3911600 h 4229100"/>
              <a:gd name="connsiteX11" fmla="*/ 2501900 w 4413708"/>
              <a:gd name="connsiteY11" fmla="*/ 3898900 h 4229100"/>
              <a:gd name="connsiteX12" fmla="*/ 2540000 w 4413708"/>
              <a:gd name="connsiteY12" fmla="*/ 3860800 h 4229100"/>
              <a:gd name="connsiteX13" fmla="*/ 2578100 w 4413708"/>
              <a:gd name="connsiteY13" fmla="*/ 3848100 h 4229100"/>
              <a:gd name="connsiteX14" fmla="*/ 2616200 w 4413708"/>
              <a:gd name="connsiteY14" fmla="*/ 3822700 h 4229100"/>
              <a:gd name="connsiteX15" fmla="*/ 2679700 w 4413708"/>
              <a:gd name="connsiteY15" fmla="*/ 3759200 h 4229100"/>
              <a:gd name="connsiteX16" fmla="*/ 2781300 w 4413708"/>
              <a:gd name="connsiteY16" fmla="*/ 3657600 h 4229100"/>
              <a:gd name="connsiteX17" fmla="*/ 2832100 w 4413708"/>
              <a:gd name="connsiteY17" fmla="*/ 3606800 h 4229100"/>
              <a:gd name="connsiteX18" fmla="*/ 2921000 w 4413708"/>
              <a:gd name="connsiteY18" fmla="*/ 3505200 h 4229100"/>
              <a:gd name="connsiteX19" fmla="*/ 2959100 w 4413708"/>
              <a:gd name="connsiteY19" fmla="*/ 3441700 h 4229100"/>
              <a:gd name="connsiteX20" fmla="*/ 3048000 w 4413708"/>
              <a:gd name="connsiteY20" fmla="*/ 3340100 h 4229100"/>
              <a:gd name="connsiteX21" fmla="*/ 3060700 w 4413708"/>
              <a:gd name="connsiteY21" fmla="*/ 3302000 h 4229100"/>
              <a:gd name="connsiteX22" fmla="*/ 3124200 w 4413708"/>
              <a:gd name="connsiteY22" fmla="*/ 3213100 h 4229100"/>
              <a:gd name="connsiteX23" fmla="*/ 3162300 w 4413708"/>
              <a:gd name="connsiteY23" fmla="*/ 3149600 h 4229100"/>
              <a:gd name="connsiteX24" fmla="*/ 3213100 w 4413708"/>
              <a:gd name="connsiteY24" fmla="*/ 3048000 h 4229100"/>
              <a:gd name="connsiteX25" fmla="*/ 3263900 w 4413708"/>
              <a:gd name="connsiteY25" fmla="*/ 2959100 h 4229100"/>
              <a:gd name="connsiteX26" fmla="*/ 3289300 w 4413708"/>
              <a:gd name="connsiteY26" fmla="*/ 2908300 h 4229100"/>
              <a:gd name="connsiteX27" fmla="*/ 3314700 w 4413708"/>
              <a:gd name="connsiteY27" fmla="*/ 2844800 h 4229100"/>
              <a:gd name="connsiteX28" fmla="*/ 3340100 w 4413708"/>
              <a:gd name="connsiteY28" fmla="*/ 2806700 h 4229100"/>
              <a:gd name="connsiteX29" fmla="*/ 3352800 w 4413708"/>
              <a:gd name="connsiteY29" fmla="*/ 2768600 h 4229100"/>
              <a:gd name="connsiteX30" fmla="*/ 3390900 w 4413708"/>
              <a:gd name="connsiteY30" fmla="*/ 2717800 h 4229100"/>
              <a:gd name="connsiteX31" fmla="*/ 3454400 w 4413708"/>
              <a:gd name="connsiteY31" fmla="*/ 2616200 h 4229100"/>
              <a:gd name="connsiteX32" fmla="*/ 3479800 w 4413708"/>
              <a:gd name="connsiteY32" fmla="*/ 2552700 h 4229100"/>
              <a:gd name="connsiteX33" fmla="*/ 3492500 w 4413708"/>
              <a:gd name="connsiteY33" fmla="*/ 2514600 h 4229100"/>
              <a:gd name="connsiteX34" fmla="*/ 3517900 w 4413708"/>
              <a:gd name="connsiteY34" fmla="*/ 2476500 h 4229100"/>
              <a:gd name="connsiteX35" fmla="*/ 3530600 w 4413708"/>
              <a:gd name="connsiteY35" fmla="*/ 2438400 h 4229100"/>
              <a:gd name="connsiteX36" fmla="*/ 3556000 w 4413708"/>
              <a:gd name="connsiteY36" fmla="*/ 2374900 h 4229100"/>
              <a:gd name="connsiteX37" fmla="*/ 3568700 w 4413708"/>
              <a:gd name="connsiteY37" fmla="*/ 2311400 h 4229100"/>
              <a:gd name="connsiteX38" fmla="*/ 3632200 w 4413708"/>
              <a:gd name="connsiteY38" fmla="*/ 2197100 h 4229100"/>
              <a:gd name="connsiteX39" fmla="*/ 3702050 w 4413708"/>
              <a:gd name="connsiteY39" fmla="*/ 2095500 h 4229100"/>
              <a:gd name="connsiteX40" fmla="*/ 4019550 w 4413708"/>
              <a:gd name="connsiteY40" fmla="*/ 1803400 h 4229100"/>
              <a:gd name="connsiteX41" fmla="*/ 4222750 w 4413708"/>
              <a:gd name="connsiteY41" fmla="*/ 1562100 h 4229100"/>
              <a:gd name="connsiteX42" fmla="*/ 4343400 w 4413708"/>
              <a:gd name="connsiteY42" fmla="*/ 1320800 h 4229100"/>
              <a:gd name="connsiteX43" fmla="*/ 4413250 w 4413708"/>
              <a:gd name="connsiteY43" fmla="*/ 1035050 h 4229100"/>
              <a:gd name="connsiteX44" fmla="*/ 4324350 w 4413708"/>
              <a:gd name="connsiteY44" fmla="*/ 590550 h 4229100"/>
              <a:gd name="connsiteX45" fmla="*/ 4102100 w 4413708"/>
              <a:gd name="connsiteY45" fmla="*/ 254000 h 4229100"/>
              <a:gd name="connsiteX46" fmla="*/ 3924300 w 4413708"/>
              <a:gd name="connsiteY46" fmla="*/ 0 h 4229100"/>
              <a:gd name="connsiteX47" fmla="*/ 0 w 4413708"/>
              <a:gd name="connsiteY47" fmla="*/ 50800 h 4229100"/>
              <a:gd name="connsiteX48" fmla="*/ 25400 w 4413708"/>
              <a:gd name="connsiteY48" fmla="*/ 1244600 h 4229100"/>
              <a:gd name="connsiteX49" fmla="*/ 615950 w 4413708"/>
              <a:gd name="connsiteY49" fmla="*/ 1225550 h 4229100"/>
              <a:gd name="connsiteX50" fmla="*/ 1422400 w 4413708"/>
              <a:gd name="connsiteY50" fmla="*/ 1257300 h 4229100"/>
              <a:gd name="connsiteX51" fmla="*/ 1987550 w 4413708"/>
              <a:gd name="connsiteY51" fmla="*/ 1352550 h 4229100"/>
              <a:gd name="connsiteX52" fmla="*/ 2520950 w 4413708"/>
              <a:gd name="connsiteY52" fmla="*/ 1479550 h 4229100"/>
              <a:gd name="connsiteX53" fmla="*/ 2940050 w 4413708"/>
              <a:gd name="connsiteY53" fmla="*/ 1612900 h 4229100"/>
              <a:gd name="connsiteX54" fmla="*/ 3041650 w 4413708"/>
              <a:gd name="connsiteY54" fmla="*/ 1752600 h 4229100"/>
              <a:gd name="connsiteX55" fmla="*/ 3130550 w 4413708"/>
              <a:gd name="connsiteY55" fmla="*/ 1943100 h 4229100"/>
              <a:gd name="connsiteX56" fmla="*/ 3086100 w 4413708"/>
              <a:gd name="connsiteY56" fmla="*/ 2235200 h 4229100"/>
              <a:gd name="connsiteX57" fmla="*/ 2940050 w 4413708"/>
              <a:gd name="connsiteY57" fmla="*/ 2387600 h 4229100"/>
              <a:gd name="connsiteX58" fmla="*/ 2768600 w 4413708"/>
              <a:gd name="connsiteY58" fmla="*/ 2552700 h 4229100"/>
              <a:gd name="connsiteX59" fmla="*/ 2489200 w 4413708"/>
              <a:gd name="connsiteY59" fmla="*/ 2717800 h 4229100"/>
              <a:gd name="connsiteX60" fmla="*/ 2184400 w 4413708"/>
              <a:gd name="connsiteY60" fmla="*/ 2882900 h 4229100"/>
              <a:gd name="connsiteX61" fmla="*/ 1676400 w 4413708"/>
              <a:gd name="connsiteY61" fmla="*/ 3016250 h 4229100"/>
              <a:gd name="connsiteX62" fmla="*/ 1003300 w 4413708"/>
              <a:gd name="connsiteY62" fmla="*/ 3136900 h 4229100"/>
              <a:gd name="connsiteX63" fmla="*/ 450850 w 4413708"/>
              <a:gd name="connsiteY63" fmla="*/ 3219450 h 4229100"/>
              <a:gd name="connsiteX64" fmla="*/ 38100 w 4413708"/>
              <a:gd name="connsiteY6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108200 w 4413708"/>
              <a:gd name="connsiteY5" fmla="*/ 4025900 h 4229100"/>
              <a:gd name="connsiteX6" fmla="*/ 2146300 w 4413708"/>
              <a:gd name="connsiteY6" fmla="*/ 4013200 h 4229100"/>
              <a:gd name="connsiteX7" fmla="*/ 2209800 w 4413708"/>
              <a:gd name="connsiteY7" fmla="*/ 4000500 h 4229100"/>
              <a:gd name="connsiteX8" fmla="*/ 2362200 w 4413708"/>
              <a:gd name="connsiteY8" fmla="*/ 3975100 h 4229100"/>
              <a:gd name="connsiteX9" fmla="*/ 2425700 w 4413708"/>
              <a:gd name="connsiteY9" fmla="*/ 3937000 h 4229100"/>
              <a:gd name="connsiteX10" fmla="*/ 2463800 w 4413708"/>
              <a:gd name="connsiteY10" fmla="*/ 3911600 h 4229100"/>
              <a:gd name="connsiteX11" fmla="*/ 2501900 w 4413708"/>
              <a:gd name="connsiteY11" fmla="*/ 3898900 h 4229100"/>
              <a:gd name="connsiteX12" fmla="*/ 2540000 w 4413708"/>
              <a:gd name="connsiteY12" fmla="*/ 3860800 h 4229100"/>
              <a:gd name="connsiteX13" fmla="*/ 2578100 w 4413708"/>
              <a:gd name="connsiteY13" fmla="*/ 3848100 h 4229100"/>
              <a:gd name="connsiteX14" fmla="*/ 2616200 w 4413708"/>
              <a:gd name="connsiteY14" fmla="*/ 3822700 h 4229100"/>
              <a:gd name="connsiteX15" fmla="*/ 2679700 w 4413708"/>
              <a:gd name="connsiteY15" fmla="*/ 3759200 h 4229100"/>
              <a:gd name="connsiteX16" fmla="*/ 2781300 w 4413708"/>
              <a:gd name="connsiteY16" fmla="*/ 3657600 h 4229100"/>
              <a:gd name="connsiteX17" fmla="*/ 2832100 w 4413708"/>
              <a:gd name="connsiteY17" fmla="*/ 3606800 h 4229100"/>
              <a:gd name="connsiteX18" fmla="*/ 2921000 w 4413708"/>
              <a:gd name="connsiteY18" fmla="*/ 3505200 h 4229100"/>
              <a:gd name="connsiteX19" fmla="*/ 2959100 w 4413708"/>
              <a:gd name="connsiteY19" fmla="*/ 3441700 h 4229100"/>
              <a:gd name="connsiteX20" fmla="*/ 3048000 w 4413708"/>
              <a:gd name="connsiteY20" fmla="*/ 3340100 h 4229100"/>
              <a:gd name="connsiteX21" fmla="*/ 3060700 w 4413708"/>
              <a:gd name="connsiteY21" fmla="*/ 3302000 h 4229100"/>
              <a:gd name="connsiteX22" fmla="*/ 3124200 w 4413708"/>
              <a:gd name="connsiteY22" fmla="*/ 3213100 h 4229100"/>
              <a:gd name="connsiteX23" fmla="*/ 3162300 w 4413708"/>
              <a:gd name="connsiteY23" fmla="*/ 3149600 h 4229100"/>
              <a:gd name="connsiteX24" fmla="*/ 3213100 w 4413708"/>
              <a:gd name="connsiteY24" fmla="*/ 3048000 h 4229100"/>
              <a:gd name="connsiteX25" fmla="*/ 3263900 w 4413708"/>
              <a:gd name="connsiteY25" fmla="*/ 2959100 h 4229100"/>
              <a:gd name="connsiteX26" fmla="*/ 3289300 w 4413708"/>
              <a:gd name="connsiteY26" fmla="*/ 2908300 h 4229100"/>
              <a:gd name="connsiteX27" fmla="*/ 3314700 w 4413708"/>
              <a:gd name="connsiteY27" fmla="*/ 2844800 h 4229100"/>
              <a:gd name="connsiteX28" fmla="*/ 3340100 w 4413708"/>
              <a:gd name="connsiteY28" fmla="*/ 2806700 h 4229100"/>
              <a:gd name="connsiteX29" fmla="*/ 3352800 w 4413708"/>
              <a:gd name="connsiteY29" fmla="*/ 2768600 h 4229100"/>
              <a:gd name="connsiteX30" fmla="*/ 3390900 w 4413708"/>
              <a:gd name="connsiteY30" fmla="*/ 2717800 h 4229100"/>
              <a:gd name="connsiteX31" fmla="*/ 3454400 w 4413708"/>
              <a:gd name="connsiteY31" fmla="*/ 2616200 h 4229100"/>
              <a:gd name="connsiteX32" fmla="*/ 3479800 w 4413708"/>
              <a:gd name="connsiteY32" fmla="*/ 2552700 h 4229100"/>
              <a:gd name="connsiteX33" fmla="*/ 3492500 w 4413708"/>
              <a:gd name="connsiteY33" fmla="*/ 2514600 h 4229100"/>
              <a:gd name="connsiteX34" fmla="*/ 3517900 w 4413708"/>
              <a:gd name="connsiteY34" fmla="*/ 2476500 h 4229100"/>
              <a:gd name="connsiteX35" fmla="*/ 3530600 w 4413708"/>
              <a:gd name="connsiteY35" fmla="*/ 2438400 h 4229100"/>
              <a:gd name="connsiteX36" fmla="*/ 3556000 w 4413708"/>
              <a:gd name="connsiteY36" fmla="*/ 2374900 h 4229100"/>
              <a:gd name="connsiteX37" fmla="*/ 3568700 w 4413708"/>
              <a:gd name="connsiteY37" fmla="*/ 2311400 h 4229100"/>
              <a:gd name="connsiteX38" fmla="*/ 3632200 w 4413708"/>
              <a:gd name="connsiteY38" fmla="*/ 2197100 h 4229100"/>
              <a:gd name="connsiteX39" fmla="*/ 3702050 w 4413708"/>
              <a:gd name="connsiteY39" fmla="*/ 2095500 h 4229100"/>
              <a:gd name="connsiteX40" fmla="*/ 4019550 w 4413708"/>
              <a:gd name="connsiteY40" fmla="*/ 1803400 h 4229100"/>
              <a:gd name="connsiteX41" fmla="*/ 4222750 w 4413708"/>
              <a:gd name="connsiteY41" fmla="*/ 1562100 h 4229100"/>
              <a:gd name="connsiteX42" fmla="*/ 4343400 w 4413708"/>
              <a:gd name="connsiteY42" fmla="*/ 1320800 h 4229100"/>
              <a:gd name="connsiteX43" fmla="*/ 4413250 w 4413708"/>
              <a:gd name="connsiteY43" fmla="*/ 1035050 h 4229100"/>
              <a:gd name="connsiteX44" fmla="*/ 4324350 w 4413708"/>
              <a:gd name="connsiteY44" fmla="*/ 590550 h 4229100"/>
              <a:gd name="connsiteX45" fmla="*/ 4102100 w 4413708"/>
              <a:gd name="connsiteY45" fmla="*/ 254000 h 4229100"/>
              <a:gd name="connsiteX46" fmla="*/ 3924300 w 4413708"/>
              <a:gd name="connsiteY46" fmla="*/ 0 h 4229100"/>
              <a:gd name="connsiteX47" fmla="*/ 0 w 4413708"/>
              <a:gd name="connsiteY47" fmla="*/ 50800 h 4229100"/>
              <a:gd name="connsiteX48" fmla="*/ 25400 w 4413708"/>
              <a:gd name="connsiteY48" fmla="*/ 1244600 h 4229100"/>
              <a:gd name="connsiteX49" fmla="*/ 615950 w 4413708"/>
              <a:gd name="connsiteY49" fmla="*/ 1225550 h 4229100"/>
              <a:gd name="connsiteX50" fmla="*/ 1422400 w 4413708"/>
              <a:gd name="connsiteY50" fmla="*/ 1257300 h 4229100"/>
              <a:gd name="connsiteX51" fmla="*/ 1987550 w 4413708"/>
              <a:gd name="connsiteY51" fmla="*/ 1352550 h 4229100"/>
              <a:gd name="connsiteX52" fmla="*/ 2520950 w 4413708"/>
              <a:gd name="connsiteY52" fmla="*/ 1479550 h 4229100"/>
              <a:gd name="connsiteX53" fmla="*/ 2940050 w 4413708"/>
              <a:gd name="connsiteY53" fmla="*/ 1612900 h 4229100"/>
              <a:gd name="connsiteX54" fmla="*/ 3041650 w 4413708"/>
              <a:gd name="connsiteY54" fmla="*/ 1752600 h 4229100"/>
              <a:gd name="connsiteX55" fmla="*/ 3130550 w 4413708"/>
              <a:gd name="connsiteY55" fmla="*/ 1943100 h 4229100"/>
              <a:gd name="connsiteX56" fmla="*/ 3086100 w 4413708"/>
              <a:gd name="connsiteY56" fmla="*/ 2235200 h 4229100"/>
              <a:gd name="connsiteX57" fmla="*/ 2940050 w 4413708"/>
              <a:gd name="connsiteY57" fmla="*/ 2387600 h 4229100"/>
              <a:gd name="connsiteX58" fmla="*/ 2768600 w 4413708"/>
              <a:gd name="connsiteY58" fmla="*/ 2552700 h 4229100"/>
              <a:gd name="connsiteX59" fmla="*/ 2489200 w 4413708"/>
              <a:gd name="connsiteY59" fmla="*/ 2717800 h 4229100"/>
              <a:gd name="connsiteX60" fmla="*/ 2184400 w 4413708"/>
              <a:gd name="connsiteY60" fmla="*/ 2882900 h 4229100"/>
              <a:gd name="connsiteX61" fmla="*/ 1676400 w 4413708"/>
              <a:gd name="connsiteY61" fmla="*/ 3016250 h 4229100"/>
              <a:gd name="connsiteX62" fmla="*/ 1003300 w 4413708"/>
              <a:gd name="connsiteY62" fmla="*/ 3136900 h 4229100"/>
              <a:gd name="connsiteX63" fmla="*/ 450850 w 4413708"/>
              <a:gd name="connsiteY63" fmla="*/ 3219450 h 4229100"/>
              <a:gd name="connsiteX64" fmla="*/ 38100 w 4413708"/>
              <a:gd name="connsiteY6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108200 w 4413708"/>
              <a:gd name="connsiteY5" fmla="*/ 4025900 h 4229100"/>
              <a:gd name="connsiteX6" fmla="*/ 2146300 w 4413708"/>
              <a:gd name="connsiteY6" fmla="*/ 4013200 h 4229100"/>
              <a:gd name="connsiteX7" fmla="*/ 2209800 w 4413708"/>
              <a:gd name="connsiteY7" fmla="*/ 4000500 h 4229100"/>
              <a:gd name="connsiteX8" fmla="*/ 2362200 w 4413708"/>
              <a:gd name="connsiteY8" fmla="*/ 3975100 h 4229100"/>
              <a:gd name="connsiteX9" fmla="*/ 2425700 w 4413708"/>
              <a:gd name="connsiteY9" fmla="*/ 3937000 h 4229100"/>
              <a:gd name="connsiteX10" fmla="*/ 2463800 w 4413708"/>
              <a:gd name="connsiteY10" fmla="*/ 3911600 h 4229100"/>
              <a:gd name="connsiteX11" fmla="*/ 2501900 w 4413708"/>
              <a:gd name="connsiteY11" fmla="*/ 3898900 h 4229100"/>
              <a:gd name="connsiteX12" fmla="*/ 2540000 w 4413708"/>
              <a:gd name="connsiteY12" fmla="*/ 3860800 h 4229100"/>
              <a:gd name="connsiteX13" fmla="*/ 2578100 w 4413708"/>
              <a:gd name="connsiteY13" fmla="*/ 3848100 h 4229100"/>
              <a:gd name="connsiteX14" fmla="*/ 2616200 w 4413708"/>
              <a:gd name="connsiteY14" fmla="*/ 3822700 h 4229100"/>
              <a:gd name="connsiteX15" fmla="*/ 2679700 w 4413708"/>
              <a:gd name="connsiteY15" fmla="*/ 3759200 h 4229100"/>
              <a:gd name="connsiteX16" fmla="*/ 2781300 w 4413708"/>
              <a:gd name="connsiteY16" fmla="*/ 3657600 h 4229100"/>
              <a:gd name="connsiteX17" fmla="*/ 2832100 w 4413708"/>
              <a:gd name="connsiteY17" fmla="*/ 3606800 h 4229100"/>
              <a:gd name="connsiteX18" fmla="*/ 2921000 w 4413708"/>
              <a:gd name="connsiteY18" fmla="*/ 3505200 h 4229100"/>
              <a:gd name="connsiteX19" fmla="*/ 2959100 w 4413708"/>
              <a:gd name="connsiteY19" fmla="*/ 3441700 h 4229100"/>
              <a:gd name="connsiteX20" fmla="*/ 3048000 w 4413708"/>
              <a:gd name="connsiteY20" fmla="*/ 3340100 h 4229100"/>
              <a:gd name="connsiteX21" fmla="*/ 3060700 w 4413708"/>
              <a:gd name="connsiteY21" fmla="*/ 3302000 h 4229100"/>
              <a:gd name="connsiteX22" fmla="*/ 3124200 w 4413708"/>
              <a:gd name="connsiteY22" fmla="*/ 3213100 h 4229100"/>
              <a:gd name="connsiteX23" fmla="*/ 3162300 w 4413708"/>
              <a:gd name="connsiteY23" fmla="*/ 3149600 h 4229100"/>
              <a:gd name="connsiteX24" fmla="*/ 3213100 w 4413708"/>
              <a:gd name="connsiteY24" fmla="*/ 3048000 h 4229100"/>
              <a:gd name="connsiteX25" fmla="*/ 3263900 w 4413708"/>
              <a:gd name="connsiteY25" fmla="*/ 2959100 h 4229100"/>
              <a:gd name="connsiteX26" fmla="*/ 3289300 w 4413708"/>
              <a:gd name="connsiteY26" fmla="*/ 2908300 h 4229100"/>
              <a:gd name="connsiteX27" fmla="*/ 3314700 w 4413708"/>
              <a:gd name="connsiteY27" fmla="*/ 2844800 h 4229100"/>
              <a:gd name="connsiteX28" fmla="*/ 3340100 w 4413708"/>
              <a:gd name="connsiteY28" fmla="*/ 2806700 h 4229100"/>
              <a:gd name="connsiteX29" fmla="*/ 3352800 w 4413708"/>
              <a:gd name="connsiteY29" fmla="*/ 2768600 h 4229100"/>
              <a:gd name="connsiteX30" fmla="*/ 3390900 w 4413708"/>
              <a:gd name="connsiteY30" fmla="*/ 2717800 h 4229100"/>
              <a:gd name="connsiteX31" fmla="*/ 3454400 w 4413708"/>
              <a:gd name="connsiteY31" fmla="*/ 2616200 h 4229100"/>
              <a:gd name="connsiteX32" fmla="*/ 3479800 w 4413708"/>
              <a:gd name="connsiteY32" fmla="*/ 2552700 h 4229100"/>
              <a:gd name="connsiteX33" fmla="*/ 3492500 w 4413708"/>
              <a:gd name="connsiteY33" fmla="*/ 2514600 h 4229100"/>
              <a:gd name="connsiteX34" fmla="*/ 3517900 w 4413708"/>
              <a:gd name="connsiteY34" fmla="*/ 2476500 h 4229100"/>
              <a:gd name="connsiteX35" fmla="*/ 3530600 w 4413708"/>
              <a:gd name="connsiteY35" fmla="*/ 2438400 h 4229100"/>
              <a:gd name="connsiteX36" fmla="*/ 3556000 w 4413708"/>
              <a:gd name="connsiteY36" fmla="*/ 2374900 h 4229100"/>
              <a:gd name="connsiteX37" fmla="*/ 3568700 w 4413708"/>
              <a:gd name="connsiteY37" fmla="*/ 2311400 h 4229100"/>
              <a:gd name="connsiteX38" fmla="*/ 3632200 w 4413708"/>
              <a:gd name="connsiteY38" fmla="*/ 2197100 h 4229100"/>
              <a:gd name="connsiteX39" fmla="*/ 3702050 w 4413708"/>
              <a:gd name="connsiteY39" fmla="*/ 2095500 h 4229100"/>
              <a:gd name="connsiteX40" fmla="*/ 4019550 w 4413708"/>
              <a:gd name="connsiteY40" fmla="*/ 1803400 h 4229100"/>
              <a:gd name="connsiteX41" fmla="*/ 4222750 w 4413708"/>
              <a:gd name="connsiteY41" fmla="*/ 1562100 h 4229100"/>
              <a:gd name="connsiteX42" fmla="*/ 4343400 w 4413708"/>
              <a:gd name="connsiteY42" fmla="*/ 1320800 h 4229100"/>
              <a:gd name="connsiteX43" fmla="*/ 4413250 w 4413708"/>
              <a:gd name="connsiteY43" fmla="*/ 1035050 h 4229100"/>
              <a:gd name="connsiteX44" fmla="*/ 4324350 w 4413708"/>
              <a:gd name="connsiteY44" fmla="*/ 590550 h 4229100"/>
              <a:gd name="connsiteX45" fmla="*/ 4102100 w 4413708"/>
              <a:gd name="connsiteY45" fmla="*/ 254000 h 4229100"/>
              <a:gd name="connsiteX46" fmla="*/ 3924300 w 4413708"/>
              <a:gd name="connsiteY46" fmla="*/ 0 h 4229100"/>
              <a:gd name="connsiteX47" fmla="*/ 0 w 4413708"/>
              <a:gd name="connsiteY47" fmla="*/ 50800 h 4229100"/>
              <a:gd name="connsiteX48" fmla="*/ 25400 w 4413708"/>
              <a:gd name="connsiteY48" fmla="*/ 1244600 h 4229100"/>
              <a:gd name="connsiteX49" fmla="*/ 615950 w 4413708"/>
              <a:gd name="connsiteY49" fmla="*/ 1225550 h 4229100"/>
              <a:gd name="connsiteX50" fmla="*/ 1422400 w 4413708"/>
              <a:gd name="connsiteY50" fmla="*/ 1257300 h 4229100"/>
              <a:gd name="connsiteX51" fmla="*/ 1987550 w 4413708"/>
              <a:gd name="connsiteY51" fmla="*/ 1352550 h 4229100"/>
              <a:gd name="connsiteX52" fmla="*/ 2520950 w 4413708"/>
              <a:gd name="connsiteY52" fmla="*/ 1479550 h 4229100"/>
              <a:gd name="connsiteX53" fmla="*/ 2940050 w 4413708"/>
              <a:gd name="connsiteY53" fmla="*/ 1612900 h 4229100"/>
              <a:gd name="connsiteX54" fmla="*/ 3041650 w 4413708"/>
              <a:gd name="connsiteY54" fmla="*/ 1752600 h 4229100"/>
              <a:gd name="connsiteX55" fmla="*/ 3130550 w 4413708"/>
              <a:gd name="connsiteY55" fmla="*/ 1943100 h 4229100"/>
              <a:gd name="connsiteX56" fmla="*/ 3086100 w 4413708"/>
              <a:gd name="connsiteY56" fmla="*/ 2235200 h 4229100"/>
              <a:gd name="connsiteX57" fmla="*/ 2940050 w 4413708"/>
              <a:gd name="connsiteY57" fmla="*/ 2387600 h 4229100"/>
              <a:gd name="connsiteX58" fmla="*/ 2768600 w 4413708"/>
              <a:gd name="connsiteY58" fmla="*/ 2552700 h 4229100"/>
              <a:gd name="connsiteX59" fmla="*/ 2489200 w 4413708"/>
              <a:gd name="connsiteY59" fmla="*/ 2717800 h 4229100"/>
              <a:gd name="connsiteX60" fmla="*/ 2184400 w 4413708"/>
              <a:gd name="connsiteY60" fmla="*/ 2882900 h 4229100"/>
              <a:gd name="connsiteX61" fmla="*/ 1676400 w 4413708"/>
              <a:gd name="connsiteY61" fmla="*/ 3016250 h 4229100"/>
              <a:gd name="connsiteX62" fmla="*/ 1003300 w 4413708"/>
              <a:gd name="connsiteY62" fmla="*/ 3136900 h 4229100"/>
              <a:gd name="connsiteX63" fmla="*/ 450850 w 4413708"/>
              <a:gd name="connsiteY63" fmla="*/ 3219450 h 4229100"/>
              <a:gd name="connsiteX64" fmla="*/ 38100 w 4413708"/>
              <a:gd name="connsiteY6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146300 w 4413708"/>
              <a:gd name="connsiteY5" fmla="*/ 4013200 h 4229100"/>
              <a:gd name="connsiteX6" fmla="*/ 2209800 w 4413708"/>
              <a:gd name="connsiteY6" fmla="*/ 4000500 h 4229100"/>
              <a:gd name="connsiteX7" fmla="*/ 2362200 w 4413708"/>
              <a:gd name="connsiteY7" fmla="*/ 3975100 h 4229100"/>
              <a:gd name="connsiteX8" fmla="*/ 2425700 w 4413708"/>
              <a:gd name="connsiteY8" fmla="*/ 3937000 h 4229100"/>
              <a:gd name="connsiteX9" fmla="*/ 2463800 w 4413708"/>
              <a:gd name="connsiteY9" fmla="*/ 3911600 h 4229100"/>
              <a:gd name="connsiteX10" fmla="*/ 2501900 w 4413708"/>
              <a:gd name="connsiteY10" fmla="*/ 3898900 h 4229100"/>
              <a:gd name="connsiteX11" fmla="*/ 2540000 w 4413708"/>
              <a:gd name="connsiteY11" fmla="*/ 3860800 h 4229100"/>
              <a:gd name="connsiteX12" fmla="*/ 2578100 w 4413708"/>
              <a:gd name="connsiteY12" fmla="*/ 3848100 h 4229100"/>
              <a:gd name="connsiteX13" fmla="*/ 2616200 w 4413708"/>
              <a:gd name="connsiteY13" fmla="*/ 3822700 h 4229100"/>
              <a:gd name="connsiteX14" fmla="*/ 2679700 w 4413708"/>
              <a:gd name="connsiteY14" fmla="*/ 3759200 h 4229100"/>
              <a:gd name="connsiteX15" fmla="*/ 2781300 w 4413708"/>
              <a:gd name="connsiteY15" fmla="*/ 3657600 h 4229100"/>
              <a:gd name="connsiteX16" fmla="*/ 2832100 w 4413708"/>
              <a:gd name="connsiteY16" fmla="*/ 3606800 h 4229100"/>
              <a:gd name="connsiteX17" fmla="*/ 2921000 w 4413708"/>
              <a:gd name="connsiteY17" fmla="*/ 3505200 h 4229100"/>
              <a:gd name="connsiteX18" fmla="*/ 2959100 w 4413708"/>
              <a:gd name="connsiteY18" fmla="*/ 3441700 h 4229100"/>
              <a:gd name="connsiteX19" fmla="*/ 3048000 w 4413708"/>
              <a:gd name="connsiteY19" fmla="*/ 3340100 h 4229100"/>
              <a:gd name="connsiteX20" fmla="*/ 3060700 w 4413708"/>
              <a:gd name="connsiteY20" fmla="*/ 3302000 h 4229100"/>
              <a:gd name="connsiteX21" fmla="*/ 3124200 w 4413708"/>
              <a:gd name="connsiteY21" fmla="*/ 3213100 h 4229100"/>
              <a:gd name="connsiteX22" fmla="*/ 3162300 w 4413708"/>
              <a:gd name="connsiteY22" fmla="*/ 3149600 h 4229100"/>
              <a:gd name="connsiteX23" fmla="*/ 3213100 w 4413708"/>
              <a:gd name="connsiteY23" fmla="*/ 3048000 h 4229100"/>
              <a:gd name="connsiteX24" fmla="*/ 3263900 w 4413708"/>
              <a:gd name="connsiteY24" fmla="*/ 2959100 h 4229100"/>
              <a:gd name="connsiteX25" fmla="*/ 3289300 w 4413708"/>
              <a:gd name="connsiteY25" fmla="*/ 2908300 h 4229100"/>
              <a:gd name="connsiteX26" fmla="*/ 3314700 w 4413708"/>
              <a:gd name="connsiteY26" fmla="*/ 2844800 h 4229100"/>
              <a:gd name="connsiteX27" fmla="*/ 3340100 w 4413708"/>
              <a:gd name="connsiteY27" fmla="*/ 2806700 h 4229100"/>
              <a:gd name="connsiteX28" fmla="*/ 3352800 w 4413708"/>
              <a:gd name="connsiteY28" fmla="*/ 2768600 h 4229100"/>
              <a:gd name="connsiteX29" fmla="*/ 3390900 w 4413708"/>
              <a:gd name="connsiteY29" fmla="*/ 2717800 h 4229100"/>
              <a:gd name="connsiteX30" fmla="*/ 3454400 w 4413708"/>
              <a:gd name="connsiteY30" fmla="*/ 2616200 h 4229100"/>
              <a:gd name="connsiteX31" fmla="*/ 3479800 w 4413708"/>
              <a:gd name="connsiteY31" fmla="*/ 2552700 h 4229100"/>
              <a:gd name="connsiteX32" fmla="*/ 3492500 w 4413708"/>
              <a:gd name="connsiteY32" fmla="*/ 2514600 h 4229100"/>
              <a:gd name="connsiteX33" fmla="*/ 3517900 w 4413708"/>
              <a:gd name="connsiteY33" fmla="*/ 2476500 h 4229100"/>
              <a:gd name="connsiteX34" fmla="*/ 3530600 w 4413708"/>
              <a:gd name="connsiteY34" fmla="*/ 2438400 h 4229100"/>
              <a:gd name="connsiteX35" fmla="*/ 3556000 w 4413708"/>
              <a:gd name="connsiteY35" fmla="*/ 2374900 h 4229100"/>
              <a:gd name="connsiteX36" fmla="*/ 3568700 w 4413708"/>
              <a:gd name="connsiteY36" fmla="*/ 2311400 h 4229100"/>
              <a:gd name="connsiteX37" fmla="*/ 3632200 w 4413708"/>
              <a:gd name="connsiteY37" fmla="*/ 2197100 h 4229100"/>
              <a:gd name="connsiteX38" fmla="*/ 3702050 w 4413708"/>
              <a:gd name="connsiteY38" fmla="*/ 2095500 h 4229100"/>
              <a:gd name="connsiteX39" fmla="*/ 4019550 w 4413708"/>
              <a:gd name="connsiteY39" fmla="*/ 1803400 h 4229100"/>
              <a:gd name="connsiteX40" fmla="*/ 4222750 w 4413708"/>
              <a:gd name="connsiteY40" fmla="*/ 1562100 h 4229100"/>
              <a:gd name="connsiteX41" fmla="*/ 4343400 w 4413708"/>
              <a:gd name="connsiteY41" fmla="*/ 1320800 h 4229100"/>
              <a:gd name="connsiteX42" fmla="*/ 4413250 w 4413708"/>
              <a:gd name="connsiteY42" fmla="*/ 1035050 h 4229100"/>
              <a:gd name="connsiteX43" fmla="*/ 4324350 w 4413708"/>
              <a:gd name="connsiteY43" fmla="*/ 590550 h 4229100"/>
              <a:gd name="connsiteX44" fmla="*/ 4102100 w 4413708"/>
              <a:gd name="connsiteY44" fmla="*/ 254000 h 4229100"/>
              <a:gd name="connsiteX45" fmla="*/ 3924300 w 4413708"/>
              <a:gd name="connsiteY45" fmla="*/ 0 h 4229100"/>
              <a:gd name="connsiteX46" fmla="*/ 0 w 4413708"/>
              <a:gd name="connsiteY46" fmla="*/ 50800 h 4229100"/>
              <a:gd name="connsiteX47" fmla="*/ 25400 w 4413708"/>
              <a:gd name="connsiteY47" fmla="*/ 1244600 h 4229100"/>
              <a:gd name="connsiteX48" fmla="*/ 615950 w 4413708"/>
              <a:gd name="connsiteY48" fmla="*/ 1225550 h 4229100"/>
              <a:gd name="connsiteX49" fmla="*/ 1422400 w 4413708"/>
              <a:gd name="connsiteY49" fmla="*/ 1257300 h 4229100"/>
              <a:gd name="connsiteX50" fmla="*/ 1987550 w 4413708"/>
              <a:gd name="connsiteY50" fmla="*/ 1352550 h 4229100"/>
              <a:gd name="connsiteX51" fmla="*/ 2520950 w 4413708"/>
              <a:gd name="connsiteY51" fmla="*/ 1479550 h 4229100"/>
              <a:gd name="connsiteX52" fmla="*/ 2940050 w 4413708"/>
              <a:gd name="connsiteY52" fmla="*/ 1612900 h 4229100"/>
              <a:gd name="connsiteX53" fmla="*/ 3041650 w 4413708"/>
              <a:gd name="connsiteY53" fmla="*/ 1752600 h 4229100"/>
              <a:gd name="connsiteX54" fmla="*/ 3130550 w 4413708"/>
              <a:gd name="connsiteY54" fmla="*/ 1943100 h 4229100"/>
              <a:gd name="connsiteX55" fmla="*/ 3086100 w 4413708"/>
              <a:gd name="connsiteY55" fmla="*/ 2235200 h 4229100"/>
              <a:gd name="connsiteX56" fmla="*/ 2940050 w 4413708"/>
              <a:gd name="connsiteY56" fmla="*/ 2387600 h 4229100"/>
              <a:gd name="connsiteX57" fmla="*/ 2768600 w 4413708"/>
              <a:gd name="connsiteY57" fmla="*/ 2552700 h 4229100"/>
              <a:gd name="connsiteX58" fmla="*/ 2489200 w 4413708"/>
              <a:gd name="connsiteY58" fmla="*/ 2717800 h 4229100"/>
              <a:gd name="connsiteX59" fmla="*/ 2184400 w 4413708"/>
              <a:gd name="connsiteY59" fmla="*/ 2882900 h 4229100"/>
              <a:gd name="connsiteX60" fmla="*/ 1676400 w 4413708"/>
              <a:gd name="connsiteY60" fmla="*/ 3016250 h 4229100"/>
              <a:gd name="connsiteX61" fmla="*/ 1003300 w 4413708"/>
              <a:gd name="connsiteY61" fmla="*/ 3136900 h 4229100"/>
              <a:gd name="connsiteX62" fmla="*/ 450850 w 4413708"/>
              <a:gd name="connsiteY62" fmla="*/ 3219450 h 4229100"/>
              <a:gd name="connsiteX63" fmla="*/ 38100 w 4413708"/>
              <a:gd name="connsiteY63"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209800 w 4413708"/>
              <a:gd name="connsiteY5" fmla="*/ 4000500 h 4229100"/>
              <a:gd name="connsiteX6" fmla="*/ 2362200 w 4413708"/>
              <a:gd name="connsiteY6" fmla="*/ 3975100 h 4229100"/>
              <a:gd name="connsiteX7" fmla="*/ 2425700 w 4413708"/>
              <a:gd name="connsiteY7" fmla="*/ 3937000 h 4229100"/>
              <a:gd name="connsiteX8" fmla="*/ 2463800 w 4413708"/>
              <a:gd name="connsiteY8" fmla="*/ 3911600 h 4229100"/>
              <a:gd name="connsiteX9" fmla="*/ 2501900 w 4413708"/>
              <a:gd name="connsiteY9" fmla="*/ 3898900 h 4229100"/>
              <a:gd name="connsiteX10" fmla="*/ 2540000 w 4413708"/>
              <a:gd name="connsiteY10" fmla="*/ 3860800 h 4229100"/>
              <a:gd name="connsiteX11" fmla="*/ 2578100 w 4413708"/>
              <a:gd name="connsiteY11" fmla="*/ 3848100 h 4229100"/>
              <a:gd name="connsiteX12" fmla="*/ 2616200 w 4413708"/>
              <a:gd name="connsiteY12" fmla="*/ 3822700 h 4229100"/>
              <a:gd name="connsiteX13" fmla="*/ 2679700 w 4413708"/>
              <a:gd name="connsiteY13" fmla="*/ 3759200 h 4229100"/>
              <a:gd name="connsiteX14" fmla="*/ 2781300 w 4413708"/>
              <a:gd name="connsiteY14" fmla="*/ 3657600 h 4229100"/>
              <a:gd name="connsiteX15" fmla="*/ 2832100 w 4413708"/>
              <a:gd name="connsiteY15" fmla="*/ 3606800 h 4229100"/>
              <a:gd name="connsiteX16" fmla="*/ 2921000 w 4413708"/>
              <a:gd name="connsiteY16" fmla="*/ 3505200 h 4229100"/>
              <a:gd name="connsiteX17" fmla="*/ 2959100 w 4413708"/>
              <a:gd name="connsiteY17" fmla="*/ 3441700 h 4229100"/>
              <a:gd name="connsiteX18" fmla="*/ 3048000 w 4413708"/>
              <a:gd name="connsiteY18" fmla="*/ 3340100 h 4229100"/>
              <a:gd name="connsiteX19" fmla="*/ 3060700 w 4413708"/>
              <a:gd name="connsiteY19" fmla="*/ 3302000 h 4229100"/>
              <a:gd name="connsiteX20" fmla="*/ 3124200 w 4413708"/>
              <a:gd name="connsiteY20" fmla="*/ 3213100 h 4229100"/>
              <a:gd name="connsiteX21" fmla="*/ 3162300 w 4413708"/>
              <a:gd name="connsiteY21" fmla="*/ 3149600 h 4229100"/>
              <a:gd name="connsiteX22" fmla="*/ 3213100 w 4413708"/>
              <a:gd name="connsiteY22" fmla="*/ 3048000 h 4229100"/>
              <a:gd name="connsiteX23" fmla="*/ 3263900 w 4413708"/>
              <a:gd name="connsiteY23" fmla="*/ 2959100 h 4229100"/>
              <a:gd name="connsiteX24" fmla="*/ 3289300 w 4413708"/>
              <a:gd name="connsiteY24" fmla="*/ 2908300 h 4229100"/>
              <a:gd name="connsiteX25" fmla="*/ 3314700 w 4413708"/>
              <a:gd name="connsiteY25" fmla="*/ 2844800 h 4229100"/>
              <a:gd name="connsiteX26" fmla="*/ 3340100 w 4413708"/>
              <a:gd name="connsiteY26" fmla="*/ 2806700 h 4229100"/>
              <a:gd name="connsiteX27" fmla="*/ 3352800 w 4413708"/>
              <a:gd name="connsiteY27" fmla="*/ 2768600 h 4229100"/>
              <a:gd name="connsiteX28" fmla="*/ 3390900 w 4413708"/>
              <a:gd name="connsiteY28" fmla="*/ 2717800 h 4229100"/>
              <a:gd name="connsiteX29" fmla="*/ 3454400 w 4413708"/>
              <a:gd name="connsiteY29" fmla="*/ 2616200 h 4229100"/>
              <a:gd name="connsiteX30" fmla="*/ 3479800 w 4413708"/>
              <a:gd name="connsiteY30" fmla="*/ 2552700 h 4229100"/>
              <a:gd name="connsiteX31" fmla="*/ 3492500 w 4413708"/>
              <a:gd name="connsiteY31" fmla="*/ 2514600 h 4229100"/>
              <a:gd name="connsiteX32" fmla="*/ 3517900 w 4413708"/>
              <a:gd name="connsiteY32" fmla="*/ 2476500 h 4229100"/>
              <a:gd name="connsiteX33" fmla="*/ 3530600 w 4413708"/>
              <a:gd name="connsiteY33" fmla="*/ 2438400 h 4229100"/>
              <a:gd name="connsiteX34" fmla="*/ 3556000 w 4413708"/>
              <a:gd name="connsiteY34" fmla="*/ 2374900 h 4229100"/>
              <a:gd name="connsiteX35" fmla="*/ 3568700 w 4413708"/>
              <a:gd name="connsiteY35" fmla="*/ 2311400 h 4229100"/>
              <a:gd name="connsiteX36" fmla="*/ 3632200 w 4413708"/>
              <a:gd name="connsiteY36" fmla="*/ 2197100 h 4229100"/>
              <a:gd name="connsiteX37" fmla="*/ 3702050 w 4413708"/>
              <a:gd name="connsiteY37" fmla="*/ 2095500 h 4229100"/>
              <a:gd name="connsiteX38" fmla="*/ 4019550 w 4413708"/>
              <a:gd name="connsiteY38" fmla="*/ 1803400 h 4229100"/>
              <a:gd name="connsiteX39" fmla="*/ 4222750 w 4413708"/>
              <a:gd name="connsiteY39" fmla="*/ 1562100 h 4229100"/>
              <a:gd name="connsiteX40" fmla="*/ 4343400 w 4413708"/>
              <a:gd name="connsiteY40" fmla="*/ 1320800 h 4229100"/>
              <a:gd name="connsiteX41" fmla="*/ 4413250 w 4413708"/>
              <a:gd name="connsiteY41" fmla="*/ 1035050 h 4229100"/>
              <a:gd name="connsiteX42" fmla="*/ 4324350 w 4413708"/>
              <a:gd name="connsiteY42" fmla="*/ 590550 h 4229100"/>
              <a:gd name="connsiteX43" fmla="*/ 4102100 w 4413708"/>
              <a:gd name="connsiteY43" fmla="*/ 254000 h 4229100"/>
              <a:gd name="connsiteX44" fmla="*/ 3924300 w 4413708"/>
              <a:gd name="connsiteY44" fmla="*/ 0 h 4229100"/>
              <a:gd name="connsiteX45" fmla="*/ 0 w 4413708"/>
              <a:gd name="connsiteY45" fmla="*/ 50800 h 4229100"/>
              <a:gd name="connsiteX46" fmla="*/ 25400 w 4413708"/>
              <a:gd name="connsiteY46" fmla="*/ 1244600 h 4229100"/>
              <a:gd name="connsiteX47" fmla="*/ 615950 w 4413708"/>
              <a:gd name="connsiteY47" fmla="*/ 1225550 h 4229100"/>
              <a:gd name="connsiteX48" fmla="*/ 1422400 w 4413708"/>
              <a:gd name="connsiteY48" fmla="*/ 1257300 h 4229100"/>
              <a:gd name="connsiteX49" fmla="*/ 1987550 w 4413708"/>
              <a:gd name="connsiteY49" fmla="*/ 1352550 h 4229100"/>
              <a:gd name="connsiteX50" fmla="*/ 2520950 w 4413708"/>
              <a:gd name="connsiteY50" fmla="*/ 1479550 h 4229100"/>
              <a:gd name="connsiteX51" fmla="*/ 2940050 w 4413708"/>
              <a:gd name="connsiteY51" fmla="*/ 1612900 h 4229100"/>
              <a:gd name="connsiteX52" fmla="*/ 3041650 w 4413708"/>
              <a:gd name="connsiteY52" fmla="*/ 1752600 h 4229100"/>
              <a:gd name="connsiteX53" fmla="*/ 3130550 w 4413708"/>
              <a:gd name="connsiteY53" fmla="*/ 1943100 h 4229100"/>
              <a:gd name="connsiteX54" fmla="*/ 3086100 w 4413708"/>
              <a:gd name="connsiteY54" fmla="*/ 2235200 h 4229100"/>
              <a:gd name="connsiteX55" fmla="*/ 2940050 w 4413708"/>
              <a:gd name="connsiteY55" fmla="*/ 2387600 h 4229100"/>
              <a:gd name="connsiteX56" fmla="*/ 2768600 w 4413708"/>
              <a:gd name="connsiteY56" fmla="*/ 2552700 h 4229100"/>
              <a:gd name="connsiteX57" fmla="*/ 2489200 w 4413708"/>
              <a:gd name="connsiteY57" fmla="*/ 2717800 h 4229100"/>
              <a:gd name="connsiteX58" fmla="*/ 2184400 w 4413708"/>
              <a:gd name="connsiteY58" fmla="*/ 2882900 h 4229100"/>
              <a:gd name="connsiteX59" fmla="*/ 1676400 w 4413708"/>
              <a:gd name="connsiteY59" fmla="*/ 3016250 h 4229100"/>
              <a:gd name="connsiteX60" fmla="*/ 1003300 w 4413708"/>
              <a:gd name="connsiteY60" fmla="*/ 3136900 h 4229100"/>
              <a:gd name="connsiteX61" fmla="*/ 450850 w 4413708"/>
              <a:gd name="connsiteY61" fmla="*/ 3219450 h 4229100"/>
              <a:gd name="connsiteX62" fmla="*/ 38100 w 4413708"/>
              <a:gd name="connsiteY62"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62200 w 4413708"/>
              <a:gd name="connsiteY5" fmla="*/ 3975100 h 4229100"/>
              <a:gd name="connsiteX6" fmla="*/ 2425700 w 4413708"/>
              <a:gd name="connsiteY6" fmla="*/ 3937000 h 4229100"/>
              <a:gd name="connsiteX7" fmla="*/ 2463800 w 4413708"/>
              <a:gd name="connsiteY7" fmla="*/ 3911600 h 4229100"/>
              <a:gd name="connsiteX8" fmla="*/ 2501900 w 4413708"/>
              <a:gd name="connsiteY8" fmla="*/ 3898900 h 4229100"/>
              <a:gd name="connsiteX9" fmla="*/ 2540000 w 4413708"/>
              <a:gd name="connsiteY9" fmla="*/ 3860800 h 4229100"/>
              <a:gd name="connsiteX10" fmla="*/ 2578100 w 4413708"/>
              <a:gd name="connsiteY10" fmla="*/ 3848100 h 4229100"/>
              <a:gd name="connsiteX11" fmla="*/ 2616200 w 4413708"/>
              <a:gd name="connsiteY11" fmla="*/ 3822700 h 4229100"/>
              <a:gd name="connsiteX12" fmla="*/ 2679700 w 4413708"/>
              <a:gd name="connsiteY12" fmla="*/ 3759200 h 4229100"/>
              <a:gd name="connsiteX13" fmla="*/ 2781300 w 4413708"/>
              <a:gd name="connsiteY13" fmla="*/ 3657600 h 4229100"/>
              <a:gd name="connsiteX14" fmla="*/ 2832100 w 4413708"/>
              <a:gd name="connsiteY14" fmla="*/ 3606800 h 4229100"/>
              <a:gd name="connsiteX15" fmla="*/ 2921000 w 4413708"/>
              <a:gd name="connsiteY15" fmla="*/ 3505200 h 4229100"/>
              <a:gd name="connsiteX16" fmla="*/ 2959100 w 4413708"/>
              <a:gd name="connsiteY16" fmla="*/ 3441700 h 4229100"/>
              <a:gd name="connsiteX17" fmla="*/ 3048000 w 4413708"/>
              <a:gd name="connsiteY17" fmla="*/ 3340100 h 4229100"/>
              <a:gd name="connsiteX18" fmla="*/ 3060700 w 4413708"/>
              <a:gd name="connsiteY18" fmla="*/ 3302000 h 4229100"/>
              <a:gd name="connsiteX19" fmla="*/ 3124200 w 4413708"/>
              <a:gd name="connsiteY19" fmla="*/ 3213100 h 4229100"/>
              <a:gd name="connsiteX20" fmla="*/ 3162300 w 4413708"/>
              <a:gd name="connsiteY20" fmla="*/ 3149600 h 4229100"/>
              <a:gd name="connsiteX21" fmla="*/ 3213100 w 4413708"/>
              <a:gd name="connsiteY21" fmla="*/ 3048000 h 4229100"/>
              <a:gd name="connsiteX22" fmla="*/ 3263900 w 4413708"/>
              <a:gd name="connsiteY22" fmla="*/ 2959100 h 4229100"/>
              <a:gd name="connsiteX23" fmla="*/ 3289300 w 4413708"/>
              <a:gd name="connsiteY23" fmla="*/ 2908300 h 4229100"/>
              <a:gd name="connsiteX24" fmla="*/ 3314700 w 4413708"/>
              <a:gd name="connsiteY24" fmla="*/ 2844800 h 4229100"/>
              <a:gd name="connsiteX25" fmla="*/ 3340100 w 4413708"/>
              <a:gd name="connsiteY25" fmla="*/ 2806700 h 4229100"/>
              <a:gd name="connsiteX26" fmla="*/ 3352800 w 4413708"/>
              <a:gd name="connsiteY26" fmla="*/ 2768600 h 4229100"/>
              <a:gd name="connsiteX27" fmla="*/ 3390900 w 4413708"/>
              <a:gd name="connsiteY27" fmla="*/ 2717800 h 4229100"/>
              <a:gd name="connsiteX28" fmla="*/ 3454400 w 4413708"/>
              <a:gd name="connsiteY28" fmla="*/ 2616200 h 4229100"/>
              <a:gd name="connsiteX29" fmla="*/ 3479800 w 4413708"/>
              <a:gd name="connsiteY29" fmla="*/ 2552700 h 4229100"/>
              <a:gd name="connsiteX30" fmla="*/ 3492500 w 4413708"/>
              <a:gd name="connsiteY30" fmla="*/ 2514600 h 4229100"/>
              <a:gd name="connsiteX31" fmla="*/ 3517900 w 4413708"/>
              <a:gd name="connsiteY31" fmla="*/ 2476500 h 4229100"/>
              <a:gd name="connsiteX32" fmla="*/ 3530600 w 4413708"/>
              <a:gd name="connsiteY32" fmla="*/ 2438400 h 4229100"/>
              <a:gd name="connsiteX33" fmla="*/ 3556000 w 4413708"/>
              <a:gd name="connsiteY33" fmla="*/ 2374900 h 4229100"/>
              <a:gd name="connsiteX34" fmla="*/ 3568700 w 4413708"/>
              <a:gd name="connsiteY34" fmla="*/ 2311400 h 4229100"/>
              <a:gd name="connsiteX35" fmla="*/ 3632200 w 4413708"/>
              <a:gd name="connsiteY35" fmla="*/ 2197100 h 4229100"/>
              <a:gd name="connsiteX36" fmla="*/ 3702050 w 4413708"/>
              <a:gd name="connsiteY36" fmla="*/ 2095500 h 4229100"/>
              <a:gd name="connsiteX37" fmla="*/ 4019550 w 4413708"/>
              <a:gd name="connsiteY37" fmla="*/ 1803400 h 4229100"/>
              <a:gd name="connsiteX38" fmla="*/ 4222750 w 4413708"/>
              <a:gd name="connsiteY38" fmla="*/ 1562100 h 4229100"/>
              <a:gd name="connsiteX39" fmla="*/ 4343400 w 4413708"/>
              <a:gd name="connsiteY39" fmla="*/ 1320800 h 4229100"/>
              <a:gd name="connsiteX40" fmla="*/ 4413250 w 4413708"/>
              <a:gd name="connsiteY40" fmla="*/ 1035050 h 4229100"/>
              <a:gd name="connsiteX41" fmla="*/ 4324350 w 4413708"/>
              <a:gd name="connsiteY41" fmla="*/ 590550 h 4229100"/>
              <a:gd name="connsiteX42" fmla="*/ 4102100 w 4413708"/>
              <a:gd name="connsiteY42" fmla="*/ 254000 h 4229100"/>
              <a:gd name="connsiteX43" fmla="*/ 3924300 w 4413708"/>
              <a:gd name="connsiteY43" fmla="*/ 0 h 4229100"/>
              <a:gd name="connsiteX44" fmla="*/ 0 w 4413708"/>
              <a:gd name="connsiteY44" fmla="*/ 50800 h 4229100"/>
              <a:gd name="connsiteX45" fmla="*/ 25400 w 4413708"/>
              <a:gd name="connsiteY45" fmla="*/ 1244600 h 4229100"/>
              <a:gd name="connsiteX46" fmla="*/ 615950 w 4413708"/>
              <a:gd name="connsiteY46" fmla="*/ 1225550 h 4229100"/>
              <a:gd name="connsiteX47" fmla="*/ 1422400 w 4413708"/>
              <a:gd name="connsiteY47" fmla="*/ 1257300 h 4229100"/>
              <a:gd name="connsiteX48" fmla="*/ 1987550 w 4413708"/>
              <a:gd name="connsiteY48" fmla="*/ 1352550 h 4229100"/>
              <a:gd name="connsiteX49" fmla="*/ 2520950 w 4413708"/>
              <a:gd name="connsiteY49" fmla="*/ 1479550 h 4229100"/>
              <a:gd name="connsiteX50" fmla="*/ 2940050 w 4413708"/>
              <a:gd name="connsiteY50" fmla="*/ 1612900 h 4229100"/>
              <a:gd name="connsiteX51" fmla="*/ 3041650 w 4413708"/>
              <a:gd name="connsiteY51" fmla="*/ 1752600 h 4229100"/>
              <a:gd name="connsiteX52" fmla="*/ 3130550 w 4413708"/>
              <a:gd name="connsiteY52" fmla="*/ 1943100 h 4229100"/>
              <a:gd name="connsiteX53" fmla="*/ 3086100 w 4413708"/>
              <a:gd name="connsiteY53" fmla="*/ 2235200 h 4229100"/>
              <a:gd name="connsiteX54" fmla="*/ 2940050 w 4413708"/>
              <a:gd name="connsiteY54" fmla="*/ 2387600 h 4229100"/>
              <a:gd name="connsiteX55" fmla="*/ 2768600 w 4413708"/>
              <a:gd name="connsiteY55" fmla="*/ 2552700 h 4229100"/>
              <a:gd name="connsiteX56" fmla="*/ 2489200 w 4413708"/>
              <a:gd name="connsiteY56" fmla="*/ 2717800 h 4229100"/>
              <a:gd name="connsiteX57" fmla="*/ 2184400 w 4413708"/>
              <a:gd name="connsiteY57" fmla="*/ 2882900 h 4229100"/>
              <a:gd name="connsiteX58" fmla="*/ 1676400 w 4413708"/>
              <a:gd name="connsiteY58" fmla="*/ 3016250 h 4229100"/>
              <a:gd name="connsiteX59" fmla="*/ 1003300 w 4413708"/>
              <a:gd name="connsiteY59" fmla="*/ 3136900 h 4229100"/>
              <a:gd name="connsiteX60" fmla="*/ 450850 w 4413708"/>
              <a:gd name="connsiteY60" fmla="*/ 3219450 h 4229100"/>
              <a:gd name="connsiteX61" fmla="*/ 38100 w 4413708"/>
              <a:gd name="connsiteY61"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425700 w 4413708"/>
              <a:gd name="connsiteY6" fmla="*/ 3937000 h 4229100"/>
              <a:gd name="connsiteX7" fmla="*/ 2463800 w 4413708"/>
              <a:gd name="connsiteY7" fmla="*/ 3911600 h 4229100"/>
              <a:gd name="connsiteX8" fmla="*/ 2501900 w 4413708"/>
              <a:gd name="connsiteY8" fmla="*/ 3898900 h 4229100"/>
              <a:gd name="connsiteX9" fmla="*/ 2540000 w 4413708"/>
              <a:gd name="connsiteY9" fmla="*/ 3860800 h 4229100"/>
              <a:gd name="connsiteX10" fmla="*/ 2578100 w 4413708"/>
              <a:gd name="connsiteY10" fmla="*/ 3848100 h 4229100"/>
              <a:gd name="connsiteX11" fmla="*/ 2616200 w 4413708"/>
              <a:gd name="connsiteY11" fmla="*/ 3822700 h 4229100"/>
              <a:gd name="connsiteX12" fmla="*/ 2679700 w 4413708"/>
              <a:gd name="connsiteY12" fmla="*/ 3759200 h 4229100"/>
              <a:gd name="connsiteX13" fmla="*/ 2781300 w 4413708"/>
              <a:gd name="connsiteY13" fmla="*/ 3657600 h 4229100"/>
              <a:gd name="connsiteX14" fmla="*/ 2832100 w 4413708"/>
              <a:gd name="connsiteY14" fmla="*/ 3606800 h 4229100"/>
              <a:gd name="connsiteX15" fmla="*/ 2921000 w 4413708"/>
              <a:gd name="connsiteY15" fmla="*/ 3505200 h 4229100"/>
              <a:gd name="connsiteX16" fmla="*/ 2959100 w 4413708"/>
              <a:gd name="connsiteY16" fmla="*/ 3441700 h 4229100"/>
              <a:gd name="connsiteX17" fmla="*/ 3048000 w 4413708"/>
              <a:gd name="connsiteY17" fmla="*/ 3340100 h 4229100"/>
              <a:gd name="connsiteX18" fmla="*/ 3060700 w 4413708"/>
              <a:gd name="connsiteY18" fmla="*/ 3302000 h 4229100"/>
              <a:gd name="connsiteX19" fmla="*/ 3124200 w 4413708"/>
              <a:gd name="connsiteY19" fmla="*/ 3213100 h 4229100"/>
              <a:gd name="connsiteX20" fmla="*/ 3162300 w 4413708"/>
              <a:gd name="connsiteY20" fmla="*/ 3149600 h 4229100"/>
              <a:gd name="connsiteX21" fmla="*/ 3213100 w 4413708"/>
              <a:gd name="connsiteY21" fmla="*/ 3048000 h 4229100"/>
              <a:gd name="connsiteX22" fmla="*/ 3263900 w 4413708"/>
              <a:gd name="connsiteY22" fmla="*/ 2959100 h 4229100"/>
              <a:gd name="connsiteX23" fmla="*/ 3289300 w 4413708"/>
              <a:gd name="connsiteY23" fmla="*/ 2908300 h 4229100"/>
              <a:gd name="connsiteX24" fmla="*/ 3314700 w 4413708"/>
              <a:gd name="connsiteY24" fmla="*/ 2844800 h 4229100"/>
              <a:gd name="connsiteX25" fmla="*/ 3340100 w 4413708"/>
              <a:gd name="connsiteY25" fmla="*/ 2806700 h 4229100"/>
              <a:gd name="connsiteX26" fmla="*/ 3352800 w 4413708"/>
              <a:gd name="connsiteY26" fmla="*/ 2768600 h 4229100"/>
              <a:gd name="connsiteX27" fmla="*/ 3390900 w 4413708"/>
              <a:gd name="connsiteY27" fmla="*/ 2717800 h 4229100"/>
              <a:gd name="connsiteX28" fmla="*/ 3454400 w 4413708"/>
              <a:gd name="connsiteY28" fmla="*/ 2616200 h 4229100"/>
              <a:gd name="connsiteX29" fmla="*/ 3479800 w 4413708"/>
              <a:gd name="connsiteY29" fmla="*/ 2552700 h 4229100"/>
              <a:gd name="connsiteX30" fmla="*/ 3492500 w 4413708"/>
              <a:gd name="connsiteY30" fmla="*/ 2514600 h 4229100"/>
              <a:gd name="connsiteX31" fmla="*/ 3517900 w 4413708"/>
              <a:gd name="connsiteY31" fmla="*/ 2476500 h 4229100"/>
              <a:gd name="connsiteX32" fmla="*/ 3530600 w 4413708"/>
              <a:gd name="connsiteY32" fmla="*/ 2438400 h 4229100"/>
              <a:gd name="connsiteX33" fmla="*/ 3556000 w 4413708"/>
              <a:gd name="connsiteY33" fmla="*/ 2374900 h 4229100"/>
              <a:gd name="connsiteX34" fmla="*/ 3568700 w 4413708"/>
              <a:gd name="connsiteY34" fmla="*/ 2311400 h 4229100"/>
              <a:gd name="connsiteX35" fmla="*/ 3632200 w 4413708"/>
              <a:gd name="connsiteY35" fmla="*/ 2197100 h 4229100"/>
              <a:gd name="connsiteX36" fmla="*/ 3702050 w 4413708"/>
              <a:gd name="connsiteY36" fmla="*/ 2095500 h 4229100"/>
              <a:gd name="connsiteX37" fmla="*/ 4019550 w 4413708"/>
              <a:gd name="connsiteY37" fmla="*/ 1803400 h 4229100"/>
              <a:gd name="connsiteX38" fmla="*/ 4222750 w 4413708"/>
              <a:gd name="connsiteY38" fmla="*/ 1562100 h 4229100"/>
              <a:gd name="connsiteX39" fmla="*/ 4343400 w 4413708"/>
              <a:gd name="connsiteY39" fmla="*/ 1320800 h 4229100"/>
              <a:gd name="connsiteX40" fmla="*/ 4413250 w 4413708"/>
              <a:gd name="connsiteY40" fmla="*/ 1035050 h 4229100"/>
              <a:gd name="connsiteX41" fmla="*/ 4324350 w 4413708"/>
              <a:gd name="connsiteY41" fmla="*/ 590550 h 4229100"/>
              <a:gd name="connsiteX42" fmla="*/ 4102100 w 4413708"/>
              <a:gd name="connsiteY42" fmla="*/ 254000 h 4229100"/>
              <a:gd name="connsiteX43" fmla="*/ 3924300 w 4413708"/>
              <a:gd name="connsiteY43" fmla="*/ 0 h 4229100"/>
              <a:gd name="connsiteX44" fmla="*/ 0 w 4413708"/>
              <a:gd name="connsiteY44" fmla="*/ 50800 h 4229100"/>
              <a:gd name="connsiteX45" fmla="*/ 25400 w 4413708"/>
              <a:gd name="connsiteY45" fmla="*/ 1244600 h 4229100"/>
              <a:gd name="connsiteX46" fmla="*/ 615950 w 4413708"/>
              <a:gd name="connsiteY46" fmla="*/ 1225550 h 4229100"/>
              <a:gd name="connsiteX47" fmla="*/ 1422400 w 4413708"/>
              <a:gd name="connsiteY47" fmla="*/ 1257300 h 4229100"/>
              <a:gd name="connsiteX48" fmla="*/ 1987550 w 4413708"/>
              <a:gd name="connsiteY48" fmla="*/ 1352550 h 4229100"/>
              <a:gd name="connsiteX49" fmla="*/ 2520950 w 4413708"/>
              <a:gd name="connsiteY49" fmla="*/ 1479550 h 4229100"/>
              <a:gd name="connsiteX50" fmla="*/ 2940050 w 4413708"/>
              <a:gd name="connsiteY50" fmla="*/ 1612900 h 4229100"/>
              <a:gd name="connsiteX51" fmla="*/ 3041650 w 4413708"/>
              <a:gd name="connsiteY51" fmla="*/ 1752600 h 4229100"/>
              <a:gd name="connsiteX52" fmla="*/ 3130550 w 4413708"/>
              <a:gd name="connsiteY52" fmla="*/ 1943100 h 4229100"/>
              <a:gd name="connsiteX53" fmla="*/ 3086100 w 4413708"/>
              <a:gd name="connsiteY53" fmla="*/ 2235200 h 4229100"/>
              <a:gd name="connsiteX54" fmla="*/ 2940050 w 4413708"/>
              <a:gd name="connsiteY54" fmla="*/ 2387600 h 4229100"/>
              <a:gd name="connsiteX55" fmla="*/ 2768600 w 4413708"/>
              <a:gd name="connsiteY55" fmla="*/ 2552700 h 4229100"/>
              <a:gd name="connsiteX56" fmla="*/ 2489200 w 4413708"/>
              <a:gd name="connsiteY56" fmla="*/ 2717800 h 4229100"/>
              <a:gd name="connsiteX57" fmla="*/ 2184400 w 4413708"/>
              <a:gd name="connsiteY57" fmla="*/ 2882900 h 4229100"/>
              <a:gd name="connsiteX58" fmla="*/ 1676400 w 4413708"/>
              <a:gd name="connsiteY58" fmla="*/ 3016250 h 4229100"/>
              <a:gd name="connsiteX59" fmla="*/ 1003300 w 4413708"/>
              <a:gd name="connsiteY59" fmla="*/ 3136900 h 4229100"/>
              <a:gd name="connsiteX60" fmla="*/ 450850 w 4413708"/>
              <a:gd name="connsiteY60" fmla="*/ 3219450 h 4229100"/>
              <a:gd name="connsiteX61" fmla="*/ 38100 w 4413708"/>
              <a:gd name="connsiteY61"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463800 w 4413708"/>
              <a:gd name="connsiteY6" fmla="*/ 3911600 h 4229100"/>
              <a:gd name="connsiteX7" fmla="*/ 2501900 w 4413708"/>
              <a:gd name="connsiteY7" fmla="*/ 3898900 h 4229100"/>
              <a:gd name="connsiteX8" fmla="*/ 2540000 w 4413708"/>
              <a:gd name="connsiteY8" fmla="*/ 3860800 h 4229100"/>
              <a:gd name="connsiteX9" fmla="*/ 2578100 w 4413708"/>
              <a:gd name="connsiteY9" fmla="*/ 3848100 h 4229100"/>
              <a:gd name="connsiteX10" fmla="*/ 2616200 w 4413708"/>
              <a:gd name="connsiteY10" fmla="*/ 3822700 h 4229100"/>
              <a:gd name="connsiteX11" fmla="*/ 2679700 w 4413708"/>
              <a:gd name="connsiteY11" fmla="*/ 3759200 h 4229100"/>
              <a:gd name="connsiteX12" fmla="*/ 2781300 w 4413708"/>
              <a:gd name="connsiteY12" fmla="*/ 3657600 h 4229100"/>
              <a:gd name="connsiteX13" fmla="*/ 2832100 w 4413708"/>
              <a:gd name="connsiteY13" fmla="*/ 3606800 h 4229100"/>
              <a:gd name="connsiteX14" fmla="*/ 2921000 w 4413708"/>
              <a:gd name="connsiteY14" fmla="*/ 3505200 h 4229100"/>
              <a:gd name="connsiteX15" fmla="*/ 2959100 w 4413708"/>
              <a:gd name="connsiteY15" fmla="*/ 3441700 h 4229100"/>
              <a:gd name="connsiteX16" fmla="*/ 3048000 w 4413708"/>
              <a:gd name="connsiteY16" fmla="*/ 3340100 h 4229100"/>
              <a:gd name="connsiteX17" fmla="*/ 3060700 w 4413708"/>
              <a:gd name="connsiteY17" fmla="*/ 3302000 h 4229100"/>
              <a:gd name="connsiteX18" fmla="*/ 3124200 w 4413708"/>
              <a:gd name="connsiteY18" fmla="*/ 3213100 h 4229100"/>
              <a:gd name="connsiteX19" fmla="*/ 3162300 w 4413708"/>
              <a:gd name="connsiteY19" fmla="*/ 3149600 h 4229100"/>
              <a:gd name="connsiteX20" fmla="*/ 3213100 w 4413708"/>
              <a:gd name="connsiteY20" fmla="*/ 3048000 h 4229100"/>
              <a:gd name="connsiteX21" fmla="*/ 3263900 w 4413708"/>
              <a:gd name="connsiteY21" fmla="*/ 2959100 h 4229100"/>
              <a:gd name="connsiteX22" fmla="*/ 3289300 w 4413708"/>
              <a:gd name="connsiteY22" fmla="*/ 2908300 h 4229100"/>
              <a:gd name="connsiteX23" fmla="*/ 3314700 w 4413708"/>
              <a:gd name="connsiteY23" fmla="*/ 2844800 h 4229100"/>
              <a:gd name="connsiteX24" fmla="*/ 3340100 w 4413708"/>
              <a:gd name="connsiteY24" fmla="*/ 2806700 h 4229100"/>
              <a:gd name="connsiteX25" fmla="*/ 3352800 w 4413708"/>
              <a:gd name="connsiteY25" fmla="*/ 2768600 h 4229100"/>
              <a:gd name="connsiteX26" fmla="*/ 3390900 w 4413708"/>
              <a:gd name="connsiteY26" fmla="*/ 2717800 h 4229100"/>
              <a:gd name="connsiteX27" fmla="*/ 3454400 w 4413708"/>
              <a:gd name="connsiteY27" fmla="*/ 2616200 h 4229100"/>
              <a:gd name="connsiteX28" fmla="*/ 3479800 w 4413708"/>
              <a:gd name="connsiteY28" fmla="*/ 2552700 h 4229100"/>
              <a:gd name="connsiteX29" fmla="*/ 3492500 w 4413708"/>
              <a:gd name="connsiteY29" fmla="*/ 2514600 h 4229100"/>
              <a:gd name="connsiteX30" fmla="*/ 3517900 w 4413708"/>
              <a:gd name="connsiteY30" fmla="*/ 2476500 h 4229100"/>
              <a:gd name="connsiteX31" fmla="*/ 3530600 w 4413708"/>
              <a:gd name="connsiteY31" fmla="*/ 2438400 h 4229100"/>
              <a:gd name="connsiteX32" fmla="*/ 3556000 w 4413708"/>
              <a:gd name="connsiteY32" fmla="*/ 2374900 h 4229100"/>
              <a:gd name="connsiteX33" fmla="*/ 3568700 w 4413708"/>
              <a:gd name="connsiteY33" fmla="*/ 2311400 h 4229100"/>
              <a:gd name="connsiteX34" fmla="*/ 3632200 w 4413708"/>
              <a:gd name="connsiteY34" fmla="*/ 2197100 h 4229100"/>
              <a:gd name="connsiteX35" fmla="*/ 3702050 w 4413708"/>
              <a:gd name="connsiteY35" fmla="*/ 2095500 h 4229100"/>
              <a:gd name="connsiteX36" fmla="*/ 4019550 w 4413708"/>
              <a:gd name="connsiteY36" fmla="*/ 1803400 h 4229100"/>
              <a:gd name="connsiteX37" fmla="*/ 4222750 w 4413708"/>
              <a:gd name="connsiteY37" fmla="*/ 1562100 h 4229100"/>
              <a:gd name="connsiteX38" fmla="*/ 4343400 w 4413708"/>
              <a:gd name="connsiteY38" fmla="*/ 1320800 h 4229100"/>
              <a:gd name="connsiteX39" fmla="*/ 4413250 w 4413708"/>
              <a:gd name="connsiteY39" fmla="*/ 1035050 h 4229100"/>
              <a:gd name="connsiteX40" fmla="*/ 4324350 w 4413708"/>
              <a:gd name="connsiteY40" fmla="*/ 590550 h 4229100"/>
              <a:gd name="connsiteX41" fmla="*/ 4102100 w 4413708"/>
              <a:gd name="connsiteY41" fmla="*/ 254000 h 4229100"/>
              <a:gd name="connsiteX42" fmla="*/ 3924300 w 4413708"/>
              <a:gd name="connsiteY42" fmla="*/ 0 h 4229100"/>
              <a:gd name="connsiteX43" fmla="*/ 0 w 4413708"/>
              <a:gd name="connsiteY43" fmla="*/ 50800 h 4229100"/>
              <a:gd name="connsiteX44" fmla="*/ 25400 w 4413708"/>
              <a:gd name="connsiteY44" fmla="*/ 1244600 h 4229100"/>
              <a:gd name="connsiteX45" fmla="*/ 615950 w 4413708"/>
              <a:gd name="connsiteY45" fmla="*/ 1225550 h 4229100"/>
              <a:gd name="connsiteX46" fmla="*/ 1422400 w 4413708"/>
              <a:gd name="connsiteY46" fmla="*/ 1257300 h 4229100"/>
              <a:gd name="connsiteX47" fmla="*/ 1987550 w 4413708"/>
              <a:gd name="connsiteY47" fmla="*/ 1352550 h 4229100"/>
              <a:gd name="connsiteX48" fmla="*/ 2520950 w 4413708"/>
              <a:gd name="connsiteY48" fmla="*/ 1479550 h 4229100"/>
              <a:gd name="connsiteX49" fmla="*/ 2940050 w 4413708"/>
              <a:gd name="connsiteY49" fmla="*/ 1612900 h 4229100"/>
              <a:gd name="connsiteX50" fmla="*/ 3041650 w 4413708"/>
              <a:gd name="connsiteY50" fmla="*/ 1752600 h 4229100"/>
              <a:gd name="connsiteX51" fmla="*/ 3130550 w 4413708"/>
              <a:gd name="connsiteY51" fmla="*/ 1943100 h 4229100"/>
              <a:gd name="connsiteX52" fmla="*/ 3086100 w 4413708"/>
              <a:gd name="connsiteY52" fmla="*/ 2235200 h 4229100"/>
              <a:gd name="connsiteX53" fmla="*/ 2940050 w 4413708"/>
              <a:gd name="connsiteY53" fmla="*/ 2387600 h 4229100"/>
              <a:gd name="connsiteX54" fmla="*/ 2768600 w 4413708"/>
              <a:gd name="connsiteY54" fmla="*/ 2552700 h 4229100"/>
              <a:gd name="connsiteX55" fmla="*/ 2489200 w 4413708"/>
              <a:gd name="connsiteY55" fmla="*/ 2717800 h 4229100"/>
              <a:gd name="connsiteX56" fmla="*/ 2184400 w 4413708"/>
              <a:gd name="connsiteY56" fmla="*/ 2882900 h 4229100"/>
              <a:gd name="connsiteX57" fmla="*/ 1676400 w 4413708"/>
              <a:gd name="connsiteY57" fmla="*/ 3016250 h 4229100"/>
              <a:gd name="connsiteX58" fmla="*/ 1003300 w 4413708"/>
              <a:gd name="connsiteY58" fmla="*/ 3136900 h 4229100"/>
              <a:gd name="connsiteX59" fmla="*/ 450850 w 4413708"/>
              <a:gd name="connsiteY59" fmla="*/ 3219450 h 4229100"/>
              <a:gd name="connsiteX60" fmla="*/ 38100 w 4413708"/>
              <a:gd name="connsiteY60"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01900 w 4413708"/>
              <a:gd name="connsiteY6" fmla="*/ 3898900 h 4229100"/>
              <a:gd name="connsiteX7" fmla="*/ 2540000 w 4413708"/>
              <a:gd name="connsiteY7" fmla="*/ 3860800 h 4229100"/>
              <a:gd name="connsiteX8" fmla="*/ 2578100 w 4413708"/>
              <a:gd name="connsiteY8" fmla="*/ 3848100 h 4229100"/>
              <a:gd name="connsiteX9" fmla="*/ 2616200 w 4413708"/>
              <a:gd name="connsiteY9" fmla="*/ 3822700 h 4229100"/>
              <a:gd name="connsiteX10" fmla="*/ 2679700 w 4413708"/>
              <a:gd name="connsiteY10" fmla="*/ 3759200 h 4229100"/>
              <a:gd name="connsiteX11" fmla="*/ 2781300 w 4413708"/>
              <a:gd name="connsiteY11" fmla="*/ 3657600 h 4229100"/>
              <a:gd name="connsiteX12" fmla="*/ 2832100 w 4413708"/>
              <a:gd name="connsiteY12" fmla="*/ 3606800 h 4229100"/>
              <a:gd name="connsiteX13" fmla="*/ 2921000 w 4413708"/>
              <a:gd name="connsiteY13" fmla="*/ 3505200 h 4229100"/>
              <a:gd name="connsiteX14" fmla="*/ 2959100 w 4413708"/>
              <a:gd name="connsiteY14" fmla="*/ 3441700 h 4229100"/>
              <a:gd name="connsiteX15" fmla="*/ 3048000 w 4413708"/>
              <a:gd name="connsiteY15" fmla="*/ 3340100 h 4229100"/>
              <a:gd name="connsiteX16" fmla="*/ 3060700 w 4413708"/>
              <a:gd name="connsiteY16" fmla="*/ 3302000 h 4229100"/>
              <a:gd name="connsiteX17" fmla="*/ 3124200 w 4413708"/>
              <a:gd name="connsiteY17" fmla="*/ 3213100 h 4229100"/>
              <a:gd name="connsiteX18" fmla="*/ 3162300 w 4413708"/>
              <a:gd name="connsiteY18" fmla="*/ 3149600 h 4229100"/>
              <a:gd name="connsiteX19" fmla="*/ 3213100 w 4413708"/>
              <a:gd name="connsiteY19" fmla="*/ 3048000 h 4229100"/>
              <a:gd name="connsiteX20" fmla="*/ 3263900 w 4413708"/>
              <a:gd name="connsiteY20" fmla="*/ 2959100 h 4229100"/>
              <a:gd name="connsiteX21" fmla="*/ 3289300 w 4413708"/>
              <a:gd name="connsiteY21" fmla="*/ 2908300 h 4229100"/>
              <a:gd name="connsiteX22" fmla="*/ 3314700 w 4413708"/>
              <a:gd name="connsiteY22" fmla="*/ 2844800 h 4229100"/>
              <a:gd name="connsiteX23" fmla="*/ 3340100 w 4413708"/>
              <a:gd name="connsiteY23" fmla="*/ 2806700 h 4229100"/>
              <a:gd name="connsiteX24" fmla="*/ 3352800 w 4413708"/>
              <a:gd name="connsiteY24" fmla="*/ 2768600 h 4229100"/>
              <a:gd name="connsiteX25" fmla="*/ 3390900 w 4413708"/>
              <a:gd name="connsiteY25" fmla="*/ 2717800 h 4229100"/>
              <a:gd name="connsiteX26" fmla="*/ 3454400 w 4413708"/>
              <a:gd name="connsiteY26" fmla="*/ 2616200 h 4229100"/>
              <a:gd name="connsiteX27" fmla="*/ 3479800 w 4413708"/>
              <a:gd name="connsiteY27" fmla="*/ 2552700 h 4229100"/>
              <a:gd name="connsiteX28" fmla="*/ 3492500 w 4413708"/>
              <a:gd name="connsiteY28" fmla="*/ 2514600 h 4229100"/>
              <a:gd name="connsiteX29" fmla="*/ 3517900 w 4413708"/>
              <a:gd name="connsiteY29" fmla="*/ 2476500 h 4229100"/>
              <a:gd name="connsiteX30" fmla="*/ 3530600 w 4413708"/>
              <a:gd name="connsiteY30" fmla="*/ 2438400 h 4229100"/>
              <a:gd name="connsiteX31" fmla="*/ 3556000 w 4413708"/>
              <a:gd name="connsiteY31" fmla="*/ 2374900 h 4229100"/>
              <a:gd name="connsiteX32" fmla="*/ 3568700 w 4413708"/>
              <a:gd name="connsiteY32" fmla="*/ 2311400 h 4229100"/>
              <a:gd name="connsiteX33" fmla="*/ 3632200 w 4413708"/>
              <a:gd name="connsiteY33" fmla="*/ 2197100 h 4229100"/>
              <a:gd name="connsiteX34" fmla="*/ 3702050 w 4413708"/>
              <a:gd name="connsiteY34" fmla="*/ 2095500 h 4229100"/>
              <a:gd name="connsiteX35" fmla="*/ 4019550 w 4413708"/>
              <a:gd name="connsiteY35" fmla="*/ 1803400 h 4229100"/>
              <a:gd name="connsiteX36" fmla="*/ 4222750 w 4413708"/>
              <a:gd name="connsiteY36" fmla="*/ 1562100 h 4229100"/>
              <a:gd name="connsiteX37" fmla="*/ 4343400 w 4413708"/>
              <a:gd name="connsiteY37" fmla="*/ 1320800 h 4229100"/>
              <a:gd name="connsiteX38" fmla="*/ 4413250 w 4413708"/>
              <a:gd name="connsiteY38" fmla="*/ 1035050 h 4229100"/>
              <a:gd name="connsiteX39" fmla="*/ 4324350 w 4413708"/>
              <a:gd name="connsiteY39" fmla="*/ 590550 h 4229100"/>
              <a:gd name="connsiteX40" fmla="*/ 4102100 w 4413708"/>
              <a:gd name="connsiteY40" fmla="*/ 254000 h 4229100"/>
              <a:gd name="connsiteX41" fmla="*/ 3924300 w 4413708"/>
              <a:gd name="connsiteY41" fmla="*/ 0 h 4229100"/>
              <a:gd name="connsiteX42" fmla="*/ 0 w 4413708"/>
              <a:gd name="connsiteY42" fmla="*/ 50800 h 4229100"/>
              <a:gd name="connsiteX43" fmla="*/ 25400 w 4413708"/>
              <a:gd name="connsiteY43" fmla="*/ 1244600 h 4229100"/>
              <a:gd name="connsiteX44" fmla="*/ 615950 w 4413708"/>
              <a:gd name="connsiteY44" fmla="*/ 1225550 h 4229100"/>
              <a:gd name="connsiteX45" fmla="*/ 1422400 w 4413708"/>
              <a:gd name="connsiteY45" fmla="*/ 1257300 h 4229100"/>
              <a:gd name="connsiteX46" fmla="*/ 1987550 w 4413708"/>
              <a:gd name="connsiteY46" fmla="*/ 1352550 h 4229100"/>
              <a:gd name="connsiteX47" fmla="*/ 2520950 w 4413708"/>
              <a:gd name="connsiteY47" fmla="*/ 1479550 h 4229100"/>
              <a:gd name="connsiteX48" fmla="*/ 2940050 w 4413708"/>
              <a:gd name="connsiteY48" fmla="*/ 1612900 h 4229100"/>
              <a:gd name="connsiteX49" fmla="*/ 3041650 w 4413708"/>
              <a:gd name="connsiteY49" fmla="*/ 1752600 h 4229100"/>
              <a:gd name="connsiteX50" fmla="*/ 3130550 w 4413708"/>
              <a:gd name="connsiteY50" fmla="*/ 1943100 h 4229100"/>
              <a:gd name="connsiteX51" fmla="*/ 3086100 w 4413708"/>
              <a:gd name="connsiteY51" fmla="*/ 2235200 h 4229100"/>
              <a:gd name="connsiteX52" fmla="*/ 2940050 w 4413708"/>
              <a:gd name="connsiteY52" fmla="*/ 2387600 h 4229100"/>
              <a:gd name="connsiteX53" fmla="*/ 2768600 w 4413708"/>
              <a:gd name="connsiteY53" fmla="*/ 2552700 h 4229100"/>
              <a:gd name="connsiteX54" fmla="*/ 2489200 w 4413708"/>
              <a:gd name="connsiteY54" fmla="*/ 2717800 h 4229100"/>
              <a:gd name="connsiteX55" fmla="*/ 2184400 w 4413708"/>
              <a:gd name="connsiteY55" fmla="*/ 2882900 h 4229100"/>
              <a:gd name="connsiteX56" fmla="*/ 1676400 w 4413708"/>
              <a:gd name="connsiteY56" fmla="*/ 3016250 h 4229100"/>
              <a:gd name="connsiteX57" fmla="*/ 1003300 w 4413708"/>
              <a:gd name="connsiteY57" fmla="*/ 3136900 h 4229100"/>
              <a:gd name="connsiteX58" fmla="*/ 450850 w 4413708"/>
              <a:gd name="connsiteY58" fmla="*/ 3219450 h 4229100"/>
              <a:gd name="connsiteX59" fmla="*/ 38100 w 4413708"/>
              <a:gd name="connsiteY59"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40000 w 4413708"/>
              <a:gd name="connsiteY6" fmla="*/ 3860800 h 4229100"/>
              <a:gd name="connsiteX7" fmla="*/ 2578100 w 4413708"/>
              <a:gd name="connsiteY7" fmla="*/ 3848100 h 4229100"/>
              <a:gd name="connsiteX8" fmla="*/ 2616200 w 4413708"/>
              <a:gd name="connsiteY8" fmla="*/ 3822700 h 4229100"/>
              <a:gd name="connsiteX9" fmla="*/ 2679700 w 4413708"/>
              <a:gd name="connsiteY9" fmla="*/ 3759200 h 4229100"/>
              <a:gd name="connsiteX10" fmla="*/ 2781300 w 4413708"/>
              <a:gd name="connsiteY10" fmla="*/ 3657600 h 4229100"/>
              <a:gd name="connsiteX11" fmla="*/ 2832100 w 4413708"/>
              <a:gd name="connsiteY11" fmla="*/ 3606800 h 4229100"/>
              <a:gd name="connsiteX12" fmla="*/ 2921000 w 4413708"/>
              <a:gd name="connsiteY12" fmla="*/ 3505200 h 4229100"/>
              <a:gd name="connsiteX13" fmla="*/ 2959100 w 4413708"/>
              <a:gd name="connsiteY13" fmla="*/ 3441700 h 4229100"/>
              <a:gd name="connsiteX14" fmla="*/ 3048000 w 4413708"/>
              <a:gd name="connsiteY14" fmla="*/ 3340100 h 4229100"/>
              <a:gd name="connsiteX15" fmla="*/ 3060700 w 4413708"/>
              <a:gd name="connsiteY15" fmla="*/ 3302000 h 4229100"/>
              <a:gd name="connsiteX16" fmla="*/ 3124200 w 4413708"/>
              <a:gd name="connsiteY16" fmla="*/ 3213100 h 4229100"/>
              <a:gd name="connsiteX17" fmla="*/ 3162300 w 4413708"/>
              <a:gd name="connsiteY17" fmla="*/ 3149600 h 4229100"/>
              <a:gd name="connsiteX18" fmla="*/ 3213100 w 4413708"/>
              <a:gd name="connsiteY18" fmla="*/ 3048000 h 4229100"/>
              <a:gd name="connsiteX19" fmla="*/ 3263900 w 4413708"/>
              <a:gd name="connsiteY19" fmla="*/ 2959100 h 4229100"/>
              <a:gd name="connsiteX20" fmla="*/ 3289300 w 4413708"/>
              <a:gd name="connsiteY20" fmla="*/ 2908300 h 4229100"/>
              <a:gd name="connsiteX21" fmla="*/ 3314700 w 4413708"/>
              <a:gd name="connsiteY21" fmla="*/ 2844800 h 4229100"/>
              <a:gd name="connsiteX22" fmla="*/ 3340100 w 4413708"/>
              <a:gd name="connsiteY22" fmla="*/ 2806700 h 4229100"/>
              <a:gd name="connsiteX23" fmla="*/ 3352800 w 4413708"/>
              <a:gd name="connsiteY23" fmla="*/ 2768600 h 4229100"/>
              <a:gd name="connsiteX24" fmla="*/ 3390900 w 4413708"/>
              <a:gd name="connsiteY24" fmla="*/ 2717800 h 4229100"/>
              <a:gd name="connsiteX25" fmla="*/ 3454400 w 4413708"/>
              <a:gd name="connsiteY25" fmla="*/ 2616200 h 4229100"/>
              <a:gd name="connsiteX26" fmla="*/ 3479800 w 4413708"/>
              <a:gd name="connsiteY26" fmla="*/ 2552700 h 4229100"/>
              <a:gd name="connsiteX27" fmla="*/ 3492500 w 4413708"/>
              <a:gd name="connsiteY27" fmla="*/ 2514600 h 4229100"/>
              <a:gd name="connsiteX28" fmla="*/ 3517900 w 4413708"/>
              <a:gd name="connsiteY28" fmla="*/ 2476500 h 4229100"/>
              <a:gd name="connsiteX29" fmla="*/ 3530600 w 4413708"/>
              <a:gd name="connsiteY29" fmla="*/ 2438400 h 4229100"/>
              <a:gd name="connsiteX30" fmla="*/ 3556000 w 4413708"/>
              <a:gd name="connsiteY30" fmla="*/ 2374900 h 4229100"/>
              <a:gd name="connsiteX31" fmla="*/ 3568700 w 4413708"/>
              <a:gd name="connsiteY31" fmla="*/ 2311400 h 4229100"/>
              <a:gd name="connsiteX32" fmla="*/ 3632200 w 4413708"/>
              <a:gd name="connsiteY32" fmla="*/ 2197100 h 4229100"/>
              <a:gd name="connsiteX33" fmla="*/ 3702050 w 4413708"/>
              <a:gd name="connsiteY33" fmla="*/ 2095500 h 4229100"/>
              <a:gd name="connsiteX34" fmla="*/ 4019550 w 4413708"/>
              <a:gd name="connsiteY34" fmla="*/ 1803400 h 4229100"/>
              <a:gd name="connsiteX35" fmla="*/ 4222750 w 4413708"/>
              <a:gd name="connsiteY35" fmla="*/ 1562100 h 4229100"/>
              <a:gd name="connsiteX36" fmla="*/ 4343400 w 4413708"/>
              <a:gd name="connsiteY36" fmla="*/ 1320800 h 4229100"/>
              <a:gd name="connsiteX37" fmla="*/ 4413250 w 4413708"/>
              <a:gd name="connsiteY37" fmla="*/ 1035050 h 4229100"/>
              <a:gd name="connsiteX38" fmla="*/ 4324350 w 4413708"/>
              <a:gd name="connsiteY38" fmla="*/ 590550 h 4229100"/>
              <a:gd name="connsiteX39" fmla="*/ 4102100 w 4413708"/>
              <a:gd name="connsiteY39" fmla="*/ 254000 h 4229100"/>
              <a:gd name="connsiteX40" fmla="*/ 3924300 w 4413708"/>
              <a:gd name="connsiteY40" fmla="*/ 0 h 4229100"/>
              <a:gd name="connsiteX41" fmla="*/ 0 w 4413708"/>
              <a:gd name="connsiteY41" fmla="*/ 50800 h 4229100"/>
              <a:gd name="connsiteX42" fmla="*/ 25400 w 4413708"/>
              <a:gd name="connsiteY42" fmla="*/ 1244600 h 4229100"/>
              <a:gd name="connsiteX43" fmla="*/ 615950 w 4413708"/>
              <a:gd name="connsiteY43" fmla="*/ 1225550 h 4229100"/>
              <a:gd name="connsiteX44" fmla="*/ 1422400 w 4413708"/>
              <a:gd name="connsiteY44" fmla="*/ 1257300 h 4229100"/>
              <a:gd name="connsiteX45" fmla="*/ 1987550 w 4413708"/>
              <a:gd name="connsiteY45" fmla="*/ 1352550 h 4229100"/>
              <a:gd name="connsiteX46" fmla="*/ 2520950 w 4413708"/>
              <a:gd name="connsiteY46" fmla="*/ 1479550 h 4229100"/>
              <a:gd name="connsiteX47" fmla="*/ 2940050 w 4413708"/>
              <a:gd name="connsiteY47" fmla="*/ 1612900 h 4229100"/>
              <a:gd name="connsiteX48" fmla="*/ 3041650 w 4413708"/>
              <a:gd name="connsiteY48" fmla="*/ 1752600 h 4229100"/>
              <a:gd name="connsiteX49" fmla="*/ 3130550 w 4413708"/>
              <a:gd name="connsiteY49" fmla="*/ 1943100 h 4229100"/>
              <a:gd name="connsiteX50" fmla="*/ 3086100 w 4413708"/>
              <a:gd name="connsiteY50" fmla="*/ 2235200 h 4229100"/>
              <a:gd name="connsiteX51" fmla="*/ 2940050 w 4413708"/>
              <a:gd name="connsiteY51" fmla="*/ 2387600 h 4229100"/>
              <a:gd name="connsiteX52" fmla="*/ 2768600 w 4413708"/>
              <a:gd name="connsiteY52" fmla="*/ 2552700 h 4229100"/>
              <a:gd name="connsiteX53" fmla="*/ 2489200 w 4413708"/>
              <a:gd name="connsiteY53" fmla="*/ 2717800 h 4229100"/>
              <a:gd name="connsiteX54" fmla="*/ 2184400 w 4413708"/>
              <a:gd name="connsiteY54" fmla="*/ 2882900 h 4229100"/>
              <a:gd name="connsiteX55" fmla="*/ 1676400 w 4413708"/>
              <a:gd name="connsiteY55" fmla="*/ 3016250 h 4229100"/>
              <a:gd name="connsiteX56" fmla="*/ 1003300 w 4413708"/>
              <a:gd name="connsiteY56" fmla="*/ 3136900 h 4229100"/>
              <a:gd name="connsiteX57" fmla="*/ 450850 w 4413708"/>
              <a:gd name="connsiteY57" fmla="*/ 3219450 h 4229100"/>
              <a:gd name="connsiteX58" fmla="*/ 38100 w 4413708"/>
              <a:gd name="connsiteY58"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40000 w 4413708"/>
              <a:gd name="connsiteY6" fmla="*/ 3860800 h 4229100"/>
              <a:gd name="connsiteX7" fmla="*/ 2603500 w 4413708"/>
              <a:gd name="connsiteY7" fmla="*/ 3937000 h 4229100"/>
              <a:gd name="connsiteX8" fmla="*/ 2616200 w 4413708"/>
              <a:gd name="connsiteY8" fmla="*/ 3822700 h 4229100"/>
              <a:gd name="connsiteX9" fmla="*/ 2679700 w 4413708"/>
              <a:gd name="connsiteY9" fmla="*/ 3759200 h 4229100"/>
              <a:gd name="connsiteX10" fmla="*/ 2781300 w 4413708"/>
              <a:gd name="connsiteY10" fmla="*/ 3657600 h 4229100"/>
              <a:gd name="connsiteX11" fmla="*/ 2832100 w 4413708"/>
              <a:gd name="connsiteY11" fmla="*/ 3606800 h 4229100"/>
              <a:gd name="connsiteX12" fmla="*/ 2921000 w 4413708"/>
              <a:gd name="connsiteY12" fmla="*/ 3505200 h 4229100"/>
              <a:gd name="connsiteX13" fmla="*/ 2959100 w 4413708"/>
              <a:gd name="connsiteY13" fmla="*/ 3441700 h 4229100"/>
              <a:gd name="connsiteX14" fmla="*/ 3048000 w 4413708"/>
              <a:gd name="connsiteY14" fmla="*/ 3340100 h 4229100"/>
              <a:gd name="connsiteX15" fmla="*/ 3060700 w 4413708"/>
              <a:gd name="connsiteY15" fmla="*/ 3302000 h 4229100"/>
              <a:gd name="connsiteX16" fmla="*/ 3124200 w 4413708"/>
              <a:gd name="connsiteY16" fmla="*/ 3213100 h 4229100"/>
              <a:gd name="connsiteX17" fmla="*/ 3162300 w 4413708"/>
              <a:gd name="connsiteY17" fmla="*/ 3149600 h 4229100"/>
              <a:gd name="connsiteX18" fmla="*/ 3213100 w 4413708"/>
              <a:gd name="connsiteY18" fmla="*/ 3048000 h 4229100"/>
              <a:gd name="connsiteX19" fmla="*/ 3263900 w 4413708"/>
              <a:gd name="connsiteY19" fmla="*/ 2959100 h 4229100"/>
              <a:gd name="connsiteX20" fmla="*/ 3289300 w 4413708"/>
              <a:gd name="connsiteY20" fmla="*/ 2908300 h 4229100"/>
              <a:gd name="connsiteX21" fmla="*/ 3314700 w 4413708"/>
              <a:gd name="connsiteY21" fmla="*/ 2844800 h 4229100"/>
              <a:gd name="connsiteX22" fmla="*/ 3340100 w 4413708"/>
              <a:gd name="connsiteY22" fmla="*/ 2806700 h 4229100"/>
              <a:gd name="connsiteX23" fmla="*/ 3352800 w 4413708"/>
              <a:gd name="connsiteY23" fmla="*/ 2768600 h 4229100"/>
              <a:gd name="connsiteX24" fmla="*/ 3390900 w 4413708"/>
              <a:gd name="connsiteY24" fmla="*/ 2717800 h 4229100"/>
              <a:gd name="connsiteX25" fmla="*/ 3454400 w 4413708"/>
              <a:gd name="connsiteY25" fmla="*/ 2616200 h 4229100"/>
              <a:gd name="connsiteX26" fmla="*/ 3479800 w 4413708"/>
              <a:gd name="connsiteY26" fmla="*/ 2552700 h 4229100"/>
              <a:gd name="connsiteX27" fmla="*/ 3492500 w 4413708"/>
              <a:gd name="connsiteY27" fmla="*/ 2514600 h 4229100"/>
              <a:gd name="connsiteX28" fmla="*/ 3517900 w 4413708"/>
              <a:gd name="connsiteY28" fmla="*/ 2476500 h 4229100"/>
              <a:gd name="connsiteX29" fmla="*/ 3530600 w 4413708"/>
              <a:gd name="connsiteY29" fmla="*/ 2438400 h 4229100"/>
              <a:gd name="connsiteX30" fmla="*/ 3556000 w 4413708"/>
              <a:gd name="connsiteY30" fmla="*/ 2374900 h 4229100"/>
              <a:gd name="connsiteX31" fmla="*/ 3568700 w 4413708"/>
              <a:gd name="connsiteY31" fmla="*/ 2311400 h 4229100"/>
              <a:gd name="connsiteX32" fmla="*/ 3632200 w 4413708"/>
              <a:gd name="connsiteY32" fmla="*/ 2197100 h 4229100"/>
              <a:gd name="connsiteX33" fmla="*/ 3702050 w 4413708"/>
              <a:gd name="connsiteY33" fmla="*/ 2095500 h 4229100"/>
              <a:gd name="connsiteX34" fmla="*/ 4019550 w 4413708"/>
              <a:gd name="connsiteY34" fmla="*/ 1803400 h 4229100"/>
              <a:gd name="connsiteX35" fmla="*/ 4222750 w 4413708"/>
              <a:gd name="connsiteY35" fmla="*/ 1562100 h 4229100"/>
              <a:gd name="connsiteX36" fmla="*/ 4343400 w 4413708"/>
              <a:gd name="connsiteY36" fmla="*/ 1320800 h 4229100"/>
              <a:gd name="connsiteX37" fmla="*/ 4413250 w 4413708"/>
              <a:gd name="connsiteY37" fmla="*/ 1035050 h 4229100"/>
              <a:gd name="connsiteX38" fmla="*/ 4324350 w 4413708"/>
              <a:gd name="connsiteY38" fmla="*/ 590550 h 4229100"/>
              <a:gd name="connsiteX39" fmla="*/ 4102100 w 4413708"/>
              <a:gd name="connsiteY39" fmla="*/ 254000 h 4229100"/>
              <a:gd name="connsiteX40" fmla="*/ 3924300 w 4413708"/>
              <a:gd name="connsiteY40" fmla="*/ 0 h 4229100"/>
              <a:gd name="connsiteX41" fmla="*/ 0 w 4413708"/>
              <a:gd name="connsiteY41" fmla="*/ 50800 h 4229100"/>
              <a:gd name="connsiteX42" fmla="*/ 25400 w 4413708"/>
              <a:gd name="connsiteY42" fmla="*/ 1244600 h 4229100"/>
              <a:gd name="connsiteX43" fmla="*/ 615950 w 4413708"/>
              <a:gd name="connsiteY43" fmla="*/ 1225550 h 4229100"/>
              <a:gd name="connsiteX44" fmla="*/ 1422400 w 4413708"/>
              <a:gd name="connsiteY44" fmla="*/ 1257300 h 4229100"/>
              <a:gd name="connsiteX45" fmla="*/ 1987550 w 4413708"/>
              <a:gd name="connsiteY45" fmla="*/ 1352550 h 4229100"/>
              <a:gd name="connsiteX46" fmla="*/ 2520950 w 4413708"/>
              <a:gd name="connsiteY46" fmla="*/ 1479550 h 4229100"/>
              <a:gd name="connsiteX47" fmla="*/ 2940050 w 4413708"/>
              <a:gd name="connsiteY47" fmla="*/ 1612900 h 4229100"/>
              <a:gd name="connsiteX48" fmla="*/ 3041650 w 4413708"/>
              <a:gd name="connsiteY48" fmla="*/ 1752600 h 4229100"/>
              <a:gd name="connsiteX49" fmla="*/ 3130550 w 4413708"/>
              <a:gd name="connsiteY49" fmla="*/ 1943100 h 4229100"/>
              <a:gd name="connsiteX50" fmla="*/ 3086100 w 4413708"/>
              <a:gd name="connsiteY50" fmla="*/ 2235200 h 4229100"/>
              <a:gd name="connsiteX51" fmla="*/ 2940050 w 4413708"/>
              <a:gd name="connsiteY51" fmla="*/ 2387600 h 4229100"/>
              <a:gd name="connsiteX52" fmla="*/ 2768600 w 4413708"/>
              <a:gd name="connsiteY52" fmla="*/ 2552700 h 4229100"/>
              <a:gd name="connsiteX53" fmla="*/ 2489200 w 4413708"/>
              <a:gd name="connsiteY53" fmla="*/ 2717800 h 4229100"/>
              <a:gd name="connsiteX54" fmla="*/ 2184400 w 4413708"/>
              <a:gd name="connsiteY54" fmla="*/ 2882900 h 4229100"/>
              <a:gd name="connsiteX55" fmla="*/ 1676400 w 4413708"/>
              <a:gd name="connsiteY55" fmla="*/ 3016250 h 4229100"/>
              <a:gd name="connsiteX56" fmla="*/ 1003300 w 4413708"/>
              <a:gd name="connsiteY56" fmla="*/ 3136900 h 4229100"/>
              <a:gd name="connsiteX57" fmla="*/ 450850 w 4413708"/>
              <a:gd name="connsiteY57" fmla="*/ 3219450 h 4229100"/>
              <a:gd name="connsiteX58" fmla="*/ 38100 w 4413708"/>
              <a:gd name="connsiteY58"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603500 w 4413708"/>
              <a:gd name="connsiteY6" fmla="*/ 3937000 h 4229100"/>
              <a:gd name="connsiteX7" fmla="*/ 2616200 w 4413708"/>
              <a:gd name="connsiteY7" fmla="*/ 3822700 h 4229100"/>
              <a:gd name="connsiteX8" fmla="*/ 2679700 w 4413708"/>
              <a:gd name="connsiteY8" fmla="*/ 3759200 h 4229100"/>
              <a:gd name="connsiteX9" fmla="*/ 2781300 w 4413708"/>
              <a:gd name="connsiteY9" fmla="*/ 3657600 h 4229100"/>
              <a:gd name="connsiteX10" fmla="*/ 2832100 w 4413708"/>
              <a:gd name="connsiteY10" fmla="*/ 3606800 h 4229100"/>
              <a:gd name="connsiteX11" fmla="*/ 2921000 w 4413708"/>
              <a:gd name="connsiteY11" fmla="*/ 3505200 h 4229100"/>
              <a:gd name="connsiteX12" fmla="*/ 2959100 w 4413708"/>
              <a:gd name="connsiteY12" fmla="*/ 3441700 h 4229100"/>
              <a:gd name="connsiteX13" fmla="*/ 3048000 w 4413708"/>
              <a:gd name="connsiteY13" fmla="*/ 3340100 h 4229100"/>
              <a:gd name="connsiteX14" fmla="*/ 3060700 w 4413708"/>
              <a:gd name="connsiteY14" fmla="*/ 3302000 h 4229100"/>
              <a:gd name="connsiteX15" fmla="*/ 3124200 w 4413708"/>
              <a:gd name="connsiteY15" fmla="*/ 3213100 h 4229100"/>
              <a:gd name="connsiteX16" fmla="*/ 3162300 w 4413708"/>
              <a:gd name="connsiteY16" fmla="*/ 3149600 h 4229100"/>
              <a:gd name="connsiteX17" fmla="*/ 3213100 w 4413708"/>
              <a:gd name="connsiteY17" fmla="*/ 3048000 h 4229100"/>
              <a:gd name="connsiteX18" fmla="*/ 3263900 w 4413708"/>
              <a:gd name="connsiteY18" fmla="*/ 2959100 h 4229100"/>
              <a:gd name="connsiteX19" fmla="*/ 3289300 w 4413708"/>
              <a:gd name="connsiteY19" fmla="*/ 2908300 h 4229100"/>
              <a:gd name="connsiteX20" fmla="*/ 3314700 w 4413708"/>
              <a:gd name="connsiteY20" fmla="*/ 2844800 h 4229100"/>
              <a:gd name="connsiteX21" fmla="*/ 3340100 w 4413708"/>
              <a:gd name="connsiteY21" fmla="*/ 2806700 h 4229100"/>
              <a:gd name="connsiteX22" fmla="*/ 3352800 w 4413708"/>
              <a:gd name="connsiteY22" fmla="*/ 2768600 h 4229100"/>
              <a:gd name="connsiteX23" fmla="*/ 3390900 w 4413708"/>
              <a:gd name="connsiteY23" fmla="*/ 2717800 h 4229100"/>
              <a:gd name="connsiteX24" fmla="*/ 3454400 w 4413708"/>
              <a:gd name="connsiteY24" fmla="*/ 2616200 h 4229100"/>
              <a:gd name="connsiteX25" fmla="*/ 3479800 w 4413708"/>
              <a:gd name="connsiteY25" fmla="*/ 2552700 h 4229100"/>
              <a:gd name="connsiteX26" fmla="*/ 3492500 w 4413708"/>
              <a:gd name="connsiteY26" fmla="*/ 2514600 h 4229100"/>
              <a:gd name="connsiteX27" fmla="*/ 3517900 w 4413708"/>
              <a:gd name="connsiteY27" fmla="*/ 2476500 h 4229100"/>
              <a:gd name="connsiteX28" fmla="*/ 3530600 w 4413708"/>
              <a:gd name="connsiteY28" fmla="*/ 2438400 h 4229100"/>
              <a:gd name="connsiteX29" fmla="*/ 3556000 w 4413708"/>
              <a:gd name="connsiteY29" fmla="*/ 2374900 h 4229100"/>
              <a:gd name="connsiteX30" fmla="*/ 3568700 w 4413708"/>
              <a:gd name="connsiteY30" fmla="*/ 2311400 h 4229100"/>
              <a:gd name="connsiteX31" fmla="*/ 3632200 w 4413708"/>
              <a:gd name="connsiteY31" fmla="*/ 2197100 h 4229100"/>
              <a:gd name="connsiteX32" fmla="*/ 3702050 w 4413708"/>
              <a:gd name="connsiteY32" fmla="*/ 2095500 h 4229100"/>
              <a:gd name="connsiteX33" fmla="*/ 4019550 w 4413708"/>
              <a:gd name="connsiteY33" fmla="*/ 1803400 h 4229100"/>
              <a:gd name="connsiteX34" fmla="*/ 4222750 w 4413708"/>
              <a:gd name="connsiteY34" fmla="*/ 1562100 h 4229100"/>
              <a:gd name="connsiteX35" fmla="*/ 4343400 w 4413708"/>
              <a:gd name="connsiteY35" fmla="*/ 1320800 h 4229100"/>
              <a:gd name="connsiteX36" fmla="*/ 4413250 w 4413708"/>
              <a:gd name="connsiteY36" fmla="*/ 1035050 h 4229100"/>
              <a:gd name="connsiteX37" fmla="*/ 4324350 w 4413708"/>
              <a:gd name="connsiteY37" fmla="*/ 590550 h 4229100"/>
              <a:gd name="connsiteX38" fmla="*/ 4102100 w 4413708"/>
              <a:gd name="connsiteY38" fmla="*/ 254000 h 4229100"/>
              <a:gd name="connsiteX39" fmla="*/ 3924300 w 4413708"/>
              <a:gd name="connsiteY39" fmla="*/ 0 h 4229100"/>
              <a:gd name="connsiteX40" fmla="*/ 0 w 4413708"/>
              <a:gd name="connsiteY40" fmla="*/ 50800 h 4229100"/>
              <a:gd name="connsiteX41" fmla="*/ 25400 w 4413708"/>
              <a:gd name="connsiteY41" fmla="*/ 1244600 h 4229100"/>
              <a:gd name="connsiteX42" fmla="*/ 615950 w 4413708"/>
              <a:gd name="connsiteY42" fmla="*/ 1225550 h 4229100"/>
              <a:gd name="connsiteX43" fmla="*/ 1422400 w 4413708"/>
              <a:gd name="connsiteY43" fmla="*/ 1257300 h 4229100"/>
              <a:gd name="connsiteX44" fmla="*/ 1987550 w 4413708"/>
              <a:gd name="connsiteY44" fmla="*/ 1352550 h 4229100"/>
              <a:gd name="connsiteX45" fmla="*/ 2520950 w 4413708"/>
              <a:gd name="connsiteY45" fmla="*/ 1479550 h 4229100"/>
              <a:gd name="connsiteX46" fmla="*/ 2940050 w 4413708"/>
              <a:gd name="connsiteY46" fmla="*/ 1612900 h 4229100"/>
              <a:gd name="connsiteX47" fmla="*/ 3041650 w 4413708"/>
              <a:gd name="connsiteY47" fmla="*/ 1752600 h 4229100"/>
              <a:gd name="connsiteX48" fmla="*/ 3130550 w 4413708"/>
              <a:gd name="connsiteY48" fmla="*/ 1943100 h 4229100"/>
              <a:gd name="connsiteX49" fmla="*/ 3086100 w 4413708"/>
              <a:gd name="connsiteY49" fmla="*/ 2235200 h 4229100"/>
              <a:gd name="connsiteX50" fmla="*/ 2940050 w 4413708"/>
              <a:gd name="connsiteY50" fmla="*/ 2387600 h 4229100"/>
              <a:gd name="connsiteX51" fmla="*/ 2768600 w 4413708"/>
              <a:gd name="connsiteY51" fmla="*/ 2552700 h 4229100"/>
              <a:gd name="connsiteX52" fmla="*/ 2489200 w 4413708"/>
              <a:gd name="connsiteY52" fmla="*/ 2717800 h 4229100"/>
              <a:gd name="connsiteX53" fmla="*/ 2184400 w 4413708"/>
              <a:gd name="connsiteY53" fmla="*/ 2882900 h 4229100"/>
              <a:gd name="connsiteX54" fmla="*/ 1676400 w 4413708"/>
              <a:gd name="connsiteY54" fmla="*/ 3016250 h 4229100"/>
              <a:gd name="connsiteX55" fmla="*/ 1003300 w 4413708"/>
              <a:gd name="connsiteY55" fmla="*/ 3136900 h 4229100"/>
              <a:gd name="connsiteX56" fmla="*/ 450850 w 4413708"/>
              <a:gd name="connsiteY56" fmla="*/ 3219450 h 4229100"/>
              <a:gd name="connsiteX57" fmla="*/ 38100 w 4413708"/>
              <a:gd name="connsiteY5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603500 w 4413708"/>
              <a:gd name="connsiteY6" fmla="*/ 3937000 h 4229100"/>
              <a:gd name="connsiteX7" fmla="*/ 2679700 w 4413708"/>
              <a:gd name="connsiteY7" fmla="*/ 3759200 h 4229100"/>
              <a:gd name="connsiteX8" fmla="*/ 2781300 w 4413708"/>
              <a:gd name="connsiteY8" fmla="*/ 3657600 h 4229100"/>
              <a:gd name="connsiteX9" fmla="*/ 2832100 w 4413708"/>
              <a:gd name="connsiteY9" fmla="*/ 3606800 h 4229100"/>
              <a:gd name="connsiteX10" fmla="*/ 2921000 w 4413708"/>
              <a:gd name="connsiteY10" fmla="*/ 3505200 h 4229100"/>
              <a:gd name="connsiteX11" fmla="*/ 2959100 w 4413708"/>
              <a:gd name="connsiteY11" fmla="*/ 3441700 h 4229100"/>
              <a:gd name="connsiteX12" fmla="*/ 3048000 w 4413708"/>
              <a:gd name="connsiteY12" fmla="*/ 3340100 h 4229100"/>
              <a:gd name="connsiteX13" fmla="*/ 3060700 w 4413708"/>
              <a:gd name="connsiteY13" fmla="*/ 3302000 h 4229100"/>
              <a:gd name="connsiteX14" fmla="*/ 3124200 w 4413708"/>
              <a:gd name="connsiteY14" fmla="*/ 3213100 h 4229100"/>
              <a:gd name="connsiteX15" fmla="*/ 3162300 w 4413708"/>
              <a:gd name="connsiteY15" fmla="*/ 3149600 h 4229100"/>
              <a:gd name="connsiteX16" fmla="*/ 3213100 w 4413708"/>
              <a:gd name="connsiteY16" fmla="*/ 3048000 h 4229100"/>
              <a:gd name="connsiteX17" fmla="*/ 3263900 w 4413708"/>
              <a:gd name="connsiteY17" fmla="*/ 2959100 h 4229100"/>
              <a:gd name="connsiteX18" fmla="*/ 3289300 w 4413708"/>
              <a:gd name="connsiteY18" fmla="*/ 2908300 h 4229100"/>
              <a:gd name="connsiteX19" fmla="*/ 3314700 w 4413708"/>
              <a:gd name="connsiteY19" fmla="*/ 2844800 h 4229100"/>
              <a:gd name="connsiteX20" fmla="*/ 3340100 w 4413708"/>
              <a:gd name="connsiteY20" fmla="*/ 2806700 h 4229100"/>
              <a:gd name="connsiteX21" fmla="*/ 3352800 w 4413708"/>
              <a:gd name="connsiteY21" fmla="*/ 2768600 h 4229100"/>
              <a:gd name="connsiteX22" fmla="*/ 3390900 w 4413708"/>
              <a:gd name="connsiteY22" fmla="*/ 2717800 h 4229100"/>
              <a:gd name="connsiteX23" fmla="*/ 3454400 w 4413708"/>
              <a:gd name="connsiteY23" fmla="*/ 2616200 h 4229100"/>
              <a:gd name="connsiteX24" fmla="*/ 3479800 w 4413708"/>
              <a:gd name="connsiteY24" fmla="*/ 2552700 h 4229100"/>
              <a:gd name="connsiteX25" fmla="*/ 3492500 w 4413708"/>
              <a:gd name="connsiteY25" fmla="*/ 2514600 h 4229100"/>
              <a:gd name="connsiteX26" fmla="*/ 3517900 w 4413708"/>
              <a:gd name="connsiteY26" fmla="*/ 2476500 h 4229100"/>
              <a:gd name="connsiteX27" fmla="*/ 3530600 w 4413708"/>
              <a:gd name="connsiteY27" fmla="*/ 2438400 h 4229100"/>
              <a:gd name="connsiteX28" fmla="*/ 3556000 w 4413708"/>
              <a:gd name="connsiteY28" fmla="*/ 2374900 h 4229100"/>
              <a:gd name="connsiteX29" fmla="*/ 3568700 w 4413708"/>
              <a:gd name="connsiteY29" fmla="*/ 2311400 h 4229100"/>
              <a:gd name="connsiteX30" fmla="*/ 3632200 w 4413708"/>
              <a:gd name="connsiteY30" fmla="*/ 2197100 h 4229100"/>
              <a:gd name="connsiteX31" fmla="*/ 3702050 w 4413708"/>
              <a:gd name="connsiteY31" fmla="*/ 2095500 h 4229100"/>
              <a:gd name="connsiteX32" fmla="*/ 4019550 w 4413708"/>
              <a:gd name="connsiteY32" fmla="*/ 1803400 h 4229100"/>
              <a:gd name="connsiteX33" fmla="*/ 4222750 w 4413708"/>
              <a:gd name="connsiteY33" fmla="*/ 1562100 h 4229100"/>
              <a:gd name="connsiteX34" fmla="*/ 4343400 w 4413708"/>
              <a:gd name="connsiteY34" fmla="*/ 1320800 h 4229100"/>
              <a:gd name="connsiteX35" fmla="*/ 4413250 w 4413708"/>
              <a:gd name="connsiteY35" fmla="*/ 1035050 h 4229100"/>
              <a:gd name="connsiteX36" fmla="*/ 4324350 w 4413708"/>
              <a:gd name="connsiteY36" fmla="*/ 590550 h 4229100"/>
              <a:gd name="connsiteX37" fmla="*/ 4102100 w 4413708"/>
              <a:gd name="connsiteY37" fmla="*/ 254000 h 4229100"/>
              <a:gd name="connsiteX38" fmla="*/ 3924300 w 4413708"/>
              <a:gd name="connsiteY38" fmla="*/ 0 h 4229100"/>
              <a:gd name="connsiteX39" fmla="*/ 0 w 4413708"/>
              <a:gd name="connsiteY39" fmla="*/ 50800 h 4229100"/>
              <a:gd name="connsiteX40" fmla="*/ 25400 w 4413708"/>
              <a:gd name="connsiteY40" fmla="*/ 1244600 h 4229100"/>
              <a:gd name="connsiteX41" fmla="*/ 615950 w 4413708"/>
              <a:gd name="connsiteY41" fmla="*/ 1225550 h 4229100"/>
              <a:gd name="connsiteX42" fmla="*/ 1422400 w 4413708"/>
              <a:gd name="connsiteY42" fmla="*/ 1257300 h 4229100"/>
              <a:gd name="connsiteX43" fmla="*/ 1987550 w 4413708"/>
              <a:gd name="connsiteY43" fmla="*/ 1352550 h 4229100"/>
              <a:gd name="connsiteX44" fmla="*/ 2520950 w 4413708"/>
              <a:gd name="connsiteY44" fmla="*/ 1479550 h 4229100"/>
              <a:gd name="connsiteX45" fmla="*/ 2940050 w 4413708"/>
              <a:gd name="connsiteY45" fmla="*/ 1612900 h 4229100"/>
              <a:gd name="connsiteX46" fmla="*/ 3041650 w 4413708"/>
              <a:gd name="connsiteY46" fmla="*/ 1752600 h 4229100"/>
              <a:gd name="connsiteX47" fmla="*/ 3130550 w 4413708"/>
              <a:gd name="connsiteY47" fmla="*/ 1943100 h 4229100"/>
              <a:gd name="connsiteX48" fmla="*/ 3086100 w 4413708"/>
              <a:gd name="connsiteY48" fmla="*/ 2235200 h 4229100"/>
              <a:gd name="connsiteX49" fmla="*/ 2940050 w 4413708"/>
              <a:gd name="connsiteY49" fmla="*/ 2387600 h 4229100"/>
              <a:gd name="connsiteX50" fmla="*/ 2768600 w 4413708"/>
              <a:gd name="connsiteY50" fmla="*/ 2552700 h 4229100"/>
              <a:gd name="connsiteX51" fmla="*/ 2489200 w 4413708"/>
              <a:gd name="connsiteY51" fmla="*/ 2717800 h 4229100"/>
              <a:gd name="connsiteX52" fmla="*/ 2184400 w 4413708"/>
              <a:gd name="connsiteY52" fmla="*/ 2882900 h 4229100"/>
              <a:gd name="connsiteX53" fmla="*/ 1676400 w 4413708"/>
              <a:gd name="connsiteY53" fmla="*/ 3016250 h 4229100"/>
              <a:gd name="connsiteX54" fmla="*/ 1003300 w 4413708"/>
              <a:gd name="connsiteY54" fmla="*/ 3136900 h 4229100"/>
              <a:gd name="connsiteX55" fmla="*/ 450850 w 4413708"/>
              <a:gd name="connsiteY55" fmla="*/ 3219450 h 4229100"/>
              <a:gd name="connsiteX56" fmla="*/ 38100 w 4413708"/>
              <a:gd name="connsiteY5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603500 w 4413708"/>
              <a:gd name="connsiteY6" fmla="*/ 3937000 h 4229100"/>
              <a:gd name="connsiteX7" fmla="*/ 2781300 w 4413708"/>
              <a:gd name="connsiteY7" fmla="*/ 3657600 h 4229100"/>
              <a:gd name="connsiteX8" fmla="*/ 2832100 w 4413708"/>
              <a:gd name="connsiteY8" fmla="*/ 3606800 h 4229100"/>
              <a:gd name="connsiteX9" fmla="*/ 2921000 w 4413708"/>
              <a:gd name="connsiteY9" fmla="*/ 3505200 h 4229100"/>
              <a:gd name="connsiteX10" fmla="*/ 2959100 w 4413708"/>
              <a:gd name="connsiteY10" fmla="*/ 3441700 h 4229100"/>
              <a:gd name="connsiteX11" fmla="*/ 3048000 w 4413708"/>
              <a:gd name="connsiteY11" fmla="*/ 3340100 h 4229100"/>
              <a:gd name="connsiteX12" fmla="*/ 3060700 w 4413708"/>
              <a:gd name="connsiteY12" fmla="*/ 3302000 h 4229100"/>
              <a:gd name="connsiteX13" fmla="*/ 3124200 w 4413708"/>
              <a:gd name="connsiteY13" fmla="*/ 3213100 h 4229100"/>
              <a:gd name="connsiteX14" fmla="*/ 3162300 w 4413708"/>
              <a:gd name="connsiteY14" fmla="*/ 3149600 h 4229100"/>
              <a:gd name="connsiteX15" fmla="*/ 3213100 w 4413708"/>
              <a:gd name="connsiteY15" fmla="*/ 3048000 h 4229100"/>
              <a:gd name="connsiteX16" fmla="*/ 3263900 w 4413708"/>
              <a:gd name="connsiteY16" fmla="*/ 2959100 h 4229100"/>
              <a:gd name="connsiteX17" fmla="*/ 3289300 w 4413708"/>
              <a:gd name="connsiteY17" fmla="*/ 2908300 h 4229100"/>
              <a:gd name="connsiteX18" fmla="*/ 3314700 w 4413708"/>
              <a:gd name="connsiteY18" fmla="*/ 2844800 h 4229100"/>
              <a:gd name="connsiteX19" fmla="*/ 3340100 w 4413708"/>
              <a:gd name="connsiteY19" fmla="*/ 2806700 h 4229100"/>
              <a:gd name="connsiteX20" fmla="*/ 3352800 w 4413708"/>
              <a:gd name="connsiteY20" fmla="*/ 2768600 h 4229100"/>
              <a:gd name="connsiteX21" fmla="*/ 3390900 w 4413708"/>
              <a:gd name="connsiteY21" fmla="*/ 2717800 h 4229100"/>
              <a:gd name="connsiteX22" fmla="*/ 3454400 w 4413708"/>
              <a:gd name="connsiteY22" fmla="*/ 2616200 h 4229100"/>
              <a:gd name="connsiteX23" fmla="*/ 3479800 w 4413708"/>
              <a:gd name="connsiteY23" fmla="*/ 2552700 h 4229100"/>
              <a:gd name="connsiteX24" fmla="*/ 3492500 w 4413708"/>
              <a:gd name="connsiteY24" fmla="*/ 2514600 h 4229100"/>
              <a:gd name="connsiteX25" fmla="*/ 3517900 w 4413708"/>
              <a:gd name="connsiteY25" fmla="*/ 2476500 h 4229100"/>
              <a:gd name="connsiteX26" fmla="*/ 3530600 w 4413708"/>
              <a:gd name="connsiteY26" fmla="*/ 2438400 h 4229100"/>
              <a:gd name="connsiteX27" fmla="*/ 3556000 w 4413708"/>
              <a:gd name="connsiteY27" fmla="*/ 2374900 h 4229100"/>
              <a:gd name="connsiteX28" fmla="*/ 3568700 w 4413708"/>
              <a:gd name="connsiteY28" fmla="*/ 2311400 h 4229100"/>
              <a:gd name="connsiteX29" fmla="*/ 3632200 w 4413708"/>
              <a:gd name="connsiteY29" fmla="*/ 2197100 h 4229100"/>
              <a:gd name="connsiteX30" fmla="*/ 3702050 w 4413708"/>
              <a:gd name="connsiteY30" fmla="*/ 2095500 h 4229100"/>
              <a:gd name="connsiteX31" fmla="*/ 4019550 w 4413708"/>
              <a:gd name="connsiteY31" fmla="*/ 1803400 h 4229100"/>
              <a:gd name="connsiteX32" fmla="*/ 4222750 w 4413708"/>
              <a:gd name="connsiteY32" fmla="*/ 1562100 h 4229100"/>
              <a:gd name="connsiteX33" fmla="*/ 4343400 w 4413708"/>
              <a:gd name="connsiteY33" fmla="*/ 1320800 h 4229100"/>
              <a:gd name="connsiteX34" fmla="*/ 4413250 w 4413708"/>
              <a:gd name="connsiteY34" fmla="*/ 1035050 h 4229100"/>
              <a:gd name="connsiteX35" fmla="*/ 4324350 w 4413708"/>
              <a:gd name="connsiteY35" fmla="*/ 590550 h 4229100"/>
              <a:gd name="connsiteX36" fmla="*/ 4102100 w 4413708"/>
              <a:gd name="connsiteY36" fmla="*/ 254000 h 4229100"/>
              <a:gd name="connsiteX37" fmla="*/ 3924300 w 4413708"/>
              <a:gd name="connsiteY37" fmla="*/ 0 h 4229100"/>
              <a:gd name="connsiteX38" fmla="*/ 0 w 4413708"/>
              <a:gd name="connsiteY38" fmla="*/ 50800 h 4229100"/>
              <a:gd name="connsiteX39" fmla="*/ 25400 w 4413708"/>
              <a:gd name="connsiteY39" fmla="*/ 1244600 h 4229100"/>
              <a:gd name="connsiteX40" fmla="*/ 615950 w 4413708"/>
              <a:gd name="connsiteY40" fmla="*/ 1225550 h 4229100"/>
              <a:gd name="connsiteX41" fmla="*/ 1422400 w 4413708"/>
              <a:gd name="connsiteY41" fmla="*/ 1257300 h 4229100"/>
              <a:gd name="connsiteX42" fmla="*/ 1987550 w 4413708"/>
              <a:gd name="connsiteY42" fmla="*/ 1352550 h 4229100"/>
              <a:gd name="connsiteX43" fmla="*/ 2520950 w 4413708"/>
              <a:gd name="connsiteY43" fmla="*/ 1479550 h 4229100"/>
              <a:gd name="connsiteX44" fmla="*/ 2940050 w 4413708"/>
              <a:gd name="connsiteY44" fmla="*/ 1612900 h 4229100"/>
              <a:gd name="connsiteX45" fmla="*/ 3041650 w 4413708"/>
              <a:gd name="connsiteY45" fmla="*/ 1752600 h 4229100"/>
              <a:gd name="connsiteX46" fmla="*/ 3130550 w 4413708"/>
              <a:gd name="connsiteY46" fmla="*/ 1943100 h 4229100"/>
              <a:gd name="connsiteX47" fmla="*/ 3086100 w 4413708"/>
              <a:gd name="connsiteY47" fmla="*/ 2235200 h 4229100"/>
              <a:gd name="connsiteX48" fmla="*/ 2940050 w 4413708"/>
              <a:gd name="connsiteY48" fmla="*/ 2387600 h 4229100"/>
              <a:gd name="connsiteX49" fmla="*/ 2768600 w 4413708"/>
              <a:gd name="connsiteY49" fmla="*/ 2552700 h 4229100"/>
              <a:gd name="connsiteX50" fmla="*/ 2489200 w 4413708"/>
              <a:gd name="connsiteY50" fmla="*/ 2717800 h 4229100"/>
              <a:gd name="connsiteX51" fmla="*/ 2184400 w 4413708"/>
              <a:gd name="connsiteY51" fmla="*/ 2882900 h 4229100"/>
              <a:gd name="connsiteX52" fmla="*/ 1676400 w 4413708"/>
              <a:gd name="connsiteY52" fmla="*/ 3016250 h 4229100"/>
              <a:gd name="connsiteX53" fmla="*/ 1003300 w 4413708"/>
              <a:gd name="connsiteY53" fmla="*/ 3136900 h 4229100"/>
              <a:gd name="connsiteX54" fmla="*/ 450850 w 4413708"/>
              <a:gd name="connsiteY54" fmla="*/ 3219450 h 4229100"/>
              <a:gd name="connsiteX55" fmla="*/ 38100 w 4413708"/>
              <a:gd name="connsiteY5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603500 w 4413708"/>
              <a:gd name="connsiteY6" fmla="*/ 3937000 h 4229100"/>
              <a:gd name="connsiteX7" fmla="*/ 2851150 w 4413708"/>
              <a:gd name="connsiteY7" fmla="*/ 3689350 h 4229100"/>
              <a:gd name="connsiteX8" fmla="*/ 2832100 w 4413708"/>
              <a:gd name="connsiteY8" fmla="*/ 3606800 h 4229100"/>
              <a:gd name="connsiteX9" fmla="*/ 2921000 w 4413708"/>
              <a:gd name="connsiteY9" fmla="*/ 3505200 h 4229100"/>
              <a:gd name="connsiteX10" fmla="*/ 2959100 w 4413708"/>
              <a:gd name="connsiteY10" fmla="*/ 3441700 h 4229100"/>
              <a:gd name="connsiteX11" fmla="*/ 3048000 w 4413708"/>
              <a:gd name="connsiteY11" fmla="*/ 3340100 h 4229100"/>
              <a:gd name="connsiteX12" fmla="*/ 3060700 w 4413708"/>
              <a:gd name="connsiteY12" fmla="*/ 3302000 h 4229100"/>
              <a:gd name="connsiteX13" fmla="*/ 3124200 w 4413708"/>
              <a:gd name="connsiteY13" fmla="*/ 3213100 h 4229100"/>
              <a:gd name="connsiteX14" fmla="*/ 3162300 w 4413708"/>
              <a:gd name="connsiteY14" fmla="*/ 3149600 h 4229100"/>
              <a:gd name="connsiteX15" fmla="*/ 3213100 w 4413708"/>
              <a:gd name="connsiteY15" fmla="*/ 3048000 h 4229100"/>
              <a:gd name="connsiteX16" fmla="*/ 3263900 w 4413708"/>
              <a:gd name="connsiteY16" fmla="*/ 2959100 h 4229100"/>
              <a:gd name="connsiteX17" fmla="*/ 3289300 w 4413708"/>
              <a:gd name="connsiteY17" fmla="*/ 2908300 h 4229100"/>
              <a:gd name="connsiteX18" fmla="*/ 3314700 w 4413708"/>
              <a:gd name="connsiteY18" fmla="*/ 2844800 h 4229100"/>
              <a:gd name="connsiteX19" fmla="*/ 3340100 w 4413708"/>
              <a:gd name="connsiteY19" fmla="*/ 2806700 h 4229100"/>
              <a:gd name="connsiteX20" fmla="*/ 3352800 w 4413708"/>
              <a:gd name="connsiteY20" fmla="*/ 2768600 h 4229100"/>
              <a:gd name="connsiteX21" fmla="*/ 3390900 w 4413708"/>
              <a:gd name="connsiteY21" fmla="*/ 2717800 h 4229100"/>
              <a:gd name="connsiteX22" fmla="*/ 3454400 w 4413708"/>
              <a:gd name="connsiteY22" fmla="*/ 2616200 h 4229100"/>
              <a:gd name="connsiteX23" fmla="*/ 3479800 w 4413708"/>
              <a:gd name="connsiteY23" fmla="*/ 2552700 h 4229100"/>
              <a:gd name="connsiteX24" fmla="*/ 3492500 w 4413708"/>
              <a:gd name="connsiteY24" fmla="*/ 2514600 h 4229100"/>
              <a:gd name="connsiteX25" fmla="*/ 3517900 w 4413708"/>
              <a:gd name="connsiteY25" fmla="*/ 2476500 h 4229100"/>
              <a:gd name="connsiteX26" fmla="*/ 3530600 w 4413708"/>
              <a:gd name="connsiteY26" fmla="*/ 2438400 h 4229100"/>
              <a:gd name="connsiteX27" fmla="*/ 3556000 w 4413708"/>
              <a:gd name="connsiteY27" fmla="*/ 2374900 h 4229100"/>
              <a:gd name="connsiteX28" fmla="*/ 3568700 w 4413708"/>
              <a:gd name="connsiteY28" fmla="*/ 2311400 h 4229100"/>
              <a:gd name="connsiteX29" fmla="*/ 3632200 w 4413708"/>
              <a:gd name="connsiteY29" fmla="*/ 2197100 h 4229100"/>
              <a:gd name="connsiteX30" fmla="*/ 3702050 w 4413708"/>
              <a:gd name="connsiteY30" fmla="*/ 2095500 h 4229100"/>
              <a:gd name="connsiteX31" fmla="*/ 4019550 w 4413708"/>
              <a:gd name="connsiteY31" fmla="*/ 1803400 h 4229100"/>
              <a:gd name="connsiteX32" fmla="*/ 4222750 w 4413708"/>
              <a:gd name="connsiteY32" fmla="*/ 1562100 h 4229100"/>
              <a:gd name="connsiteX33" fmla="*/ 4343400 w 4413708"/>
              <a:gd name="connsiteY33" fmla="*/ 1320800 h 4229100"/>
              <a:gd name="connsiteX34" fmla="*/ 4413250 w 4413708"/>
              <a:gd name="connsiteY34" fmla="*/ 1035050 h 4229100"/>
              <a:gd name="connsiteX35" fmla="*/ 4324350 w 4413708"/>
              <a:gd name="connsiteY35" fmla="*/ 590550 h 4229100"/>
              <a:gd name="connsiteX36" fmla="*/ 4102100 w 4413708"/>
              <a:gd name="connsiteY36" fmla="*/ 254000 h 4229100"/>
              <a:gd name="connsiteX37" fmla="*/ 3924300 w 4413708"/>
              <a:gd name="connsiteY37" fmla="*/ 0 h 4229100"/>
              <a:gd name="connsiteX38" fmla="*/ 0 w 4413708"/>
              <a:gd name="connsiteY38" fmla="*/ 50800 h 4229100"/>
              <a:gd name="connsiteX39" fmla="*/ 25400 w 4413708"/>
              <a:gd name="connsiteY39" fmla="*/ 1244600 h 4229100"/>
              <a:gd name="connsiteX40" fmla="*/ 615950 w 4413708"/>
              <a:gd name="connsiteY40" fmla="*/ 1225550 h 4229100"/>
              <a:gd name="connsiteX41" fmla="*/ 1422400 w 4413708"/>
              <a:gd name="connsiteY41" fmla="*/ 1257300 h 4229100"/>
              <a:gd name="connsiteX42" fmla="*/ 1987550 w 4413708"/>
              <a:gd name="connsiteY42" fmla="*/ 1352550 h 4229100"/>
              <a:gd name="connsiteX43" fmla="*/ 2520950 w 4413708"/>
              <a:gd name="connsiteY43" fmla="*/ 1479550 h 4229100"/>
              <a:gd name="connsiteX44" fmla="*/ 2940050 w 4413708"/>
              <a:gd name="connsiteY44" fmla="*/ 1612900 h 4229100"/>
              <a:gd name="connsiteX45" fmla="*/ 3041650 w 4413708"/>
              <a:gd name="connsiteY45" fmla="*/ 1752600 h 4229100"/>
              <a:gd name="connsiteX46" fmla="*/ 3130550 w 4413708"/>
              <a:gd name="connsiteY46" fmla="*/ 1943100 h 4229100"/>
              <a:gd name="connsiteX47" fmla="*/ 3086100 w 4413708"/>
              <a:gd name="connsiteY47" fmla="*/ 2235200 h 4229100"/>
              <a:gd name="connsiteX48" fmla="*/ 2940050 w 4413708"/>
              <a:gd name="connsiteY48" fmla="*/ 2387600 h 4229100"/>
              <a:gd name="connsiteX49" fmla="*/ 2768600 w 4413708"/>
              <a:gd name="connsiteY49" fmla="*/ 2552700 h 4229100"/>
              <a:gd name="connsiteX50" fmla="*/ 2489200 w 4413708"/>
              <a:gd name="connsiteY50" fmla="*/ 2717800 h 4229100"/>
              <a:gd name="connsiteX51" fmla="*/ 2184400 w 4413708"/>
              <a:gd name="connsiteY51" fmla="*/ 2882900 h 4229100"/>
              <a:gd name="connsiteX52" fmla="*/ 1676400 w 4413708"/>
              <a:gd name="connsiteY52" fmla="*/ 3016250 h 4229100"/>
              <a:gd name="connsiteX53" fmla="*/ 1003300 w 4413708"/>
              <a:gd name="connsiteY53" fmla="*/ 3136900 h 4229100"/>
              <a:gd name="connsiteX54" fmla="*/ 450850 w 4413708"/>
              <a:gd name="connsiteY54" fmla="*/ 3219450 h 4229100"/>
              <a:gd name="connsiteX55" fmla="*/ 38100 w 4413708"/>
              <a:gd name="connsiteY5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603500 w 4413708"/>
              <a:gd name="connsiteY6" fmla="*/ 3937000 h 4229100"/>
              <a:gd name="connsiteX7" fmla="*/ 2851150 w 4413708"/>
              <a:gd name="connsiteY7" fmla="*/ 3689350 h 4229100"/>
              <a:gd name="connsiteX8" fmla="*/ 2832100 w 4413708"/>
              <a:gd name="connsiteY8" fmla="*/ 3606800 h 4229100"/>
              <a:gd name="connsiteX9" fmla="*/ 2921000 w 4413708"/>
              <a:gd name="connsiteY9" fmla="*/ 3505200 h 4229100"/>
              <a:gd name="connsiteX10" fmla="*/ 2959100 w 4413708"/>
              <a:gd name="connsiteY10" fmla="*/ 3441700 h 4229100"/>
              <a:gd name="connsiteX11" fmla="*/ 3048000 w 4413708"/>
              <a:gd name="connsiteY11" fmla="*/ 3340100 h 4229100"/>
              <a:gd name="connsiteX12" fmla="*/ 3060700 w 4413708"/>
              <a:gd name="connsiteY12" fmla="*/ 3302000 h 4229100"/>
              <a:gd name="connsiteX13" fmla="*/ 3124200 w 4413708"/>
              <a:gd name="connsiteY13" fmla="*/ 3213100 h 4229100"/>
              <a:gd name="connsiteX14" fmla="*/ 3162300 w 4413708"/>
              <a:gd name="connsiteY14" fmla="*/ 3149600 h 4229100"/>
              <a:gd name="connsiteX15" fmla="*/ 3213100 w 4413708"/>
              <a:gd name="connsiteY15" fmla="*/ 3048000 h 4229100"/>
              <a:gd name="connsiteX16" fmla="*/ 3263900 w 4413708"/>
              <a:gd name="connsiteY16" fmla="*/ 2959100 h 4229100"/>
              <a:gd name="connsiteX17" fmla="*/ 3289300 w 4413708"/>
              <a:gd name="connsiteY17" fmla="*/ 2908300 h 4229100"/>
              <a:gd name="connsiteX18" fmla="*/ 3314700 w 4413708"/>
              <a:gd name="connsiteY18" fmla="*/ 2844800 h 4229100"/>
              <a:gd name="connsiteX19" fmla="*/ 3340100 w 4413708"/>
              <a:gd name="connsiteY19" fmla="*/ 2806700 h 4229100"/>
              <a:gd name="connsiteX20" fmla="*/ 3352800 w 4413708"/>
              <a:gd name="connsiteY20" fmla="*/ 2768600 h 4229100"/>
              <a:gd name="connsiteX21" fmla="*/ 3390900 w 4413708"/>
              <a:gd name="connsiteY21" fmla="*/ 2717800 h 4229100"/>
              <a:gd name="connsiteX22" fmla="*/ 3454400 w 4413708"/>
              <a:gd name="connsiteY22" fmla="*/ 2616200 h 4229100"/>
              <a:gd name="connsiteX23" fmla="*/ 3479800 w 4413708"/>
              <a:gd name="connsiteY23" fmla="*/ 2552700 h 4229100"/>
              <a:gd name="connsiteX24" fmla="*/ 3492500 w 4413708"/>
              <a:gd name="connsiteY24" fmla="*/ 2514600 h 4229100"/>
              <a:gd name="connsiteX25" fmla="*/ 3517900 w 4413708"/>
              <a:gd name="connsiteY25" fmla="*/ 2476500 h 4229100"/>
              <a:gd name="connsiteX26" fmla="*/ 3530600 w 4413708"/>
              <a:gd name="connsiteY26" fmla="*/ 2438400 h 4229100"/>
              <a:gd name="connsiteX27" fmla="*/ 3556000 w 4413708"/>
              <a:gd name="connsiteY27" fmla="*/ 2374900 h 4229100"/>
              <a:gd name="connsiteX28" fmla="*/ 3568700 w 4413708"/>
              <a:gd name="connsiteY28" fmla="*/ 2311400 h 4229100"/>
              <a:gd name="connsiteX29" fmla="*/ 3632200 w 4413708"/>
              <a:gd name="connsiteY29" fmla="*/ 2197100 h 4229100"/>
              <a:gd name="connsiteX30" fmla="*/ 3702050 w 4413708"/>
              <a:gd name="connsiteY30" fmla="*/ 2095500 h 4229100"/>
              <a:gd name="connsiteX31" fmla="*/ 4019550 w 4413708"/>
              <a:gd name="connsiteY31" fmla="*/ 1803400 h 4229100"/>
              <a:gd name="connsiteX32" fmla="*/ 4222750 w 4413708"/>
              <a:gd name="connsiteY32" fmla="*/ 1562100 h 4229100"/>
              <a:gd name="connsiteX33" fmla="*/ 4343400 w 4413708"/>
              <a:gd name="connsiteY33" fmla="*/ 1320800 h 4229100"/>
              <a:gd name="connsiteX34" fmla="*/ 4413250 w 4413708"/>
              <a:gd name="connsiteY34" fmla="*/ 1035050 h 4229100"/>
              <a:gd name="connsiteX35" fmla="*/ 4324350 w 4413708"/>
              <a:gd name="connsiteY35" fmla="*/ 590550 h 4229100"/>
              <a:gd name="connsiteX36" fmla="*/ 4102100 w 4413708"/>
              <a:gd name="connsiteY36" fmla="*/ 254000 h 4229100"/>
              <a:gd name="connsiteX37" fmla="*/ 3924300 w 4413708"/>
              <a:gd name="connsiteY37" fmla="*/ 0 h 4229100"/>
              <a:gd name="connsiteX38" fmla="*/ 0 w 4413708"/>
              <a:gd name="connsiteY38" fmla="*/ 50800 h 4229100"/>
              <a:gd name="connsiteX39" fmla="*/ 25400 w 4413708"/>
              <a:gd name="connsiteY39" fmla="*/ 1244600 h 4229100"/>
              <a:gd name="connsiteX40" fmla="*/ 615950 w 4413708"/>
              <a:gd name="connsiteY40" fmla="*/ 1225550 h 4229100"/>
              <a:gd name="connsiteX41" fmla="*/ 1422400 w 4413708"/>
              <a:gd name="connsiteY41" fmla="*/ 1257300 h 4229100"/>
              <a:gd name="connsiteX42" fmla="*/ 1987550 w 4413708"/>
              <a:gd name="connsiteY42" fmla="*/ 1352550 h 4229100"/>
              <a:gd name="connsiteX43" fmla="*/ 2520950 w 4413708"/>
              <a:gd name="connsiteY43" fmla="*/ 1479550 h 4229100"/>
              <a:gd name="connsiteX44" fmla="*/ 2940050 w 4413708"/>
              <a:gd name="connsiteY44" fmla="*/ 1612900 h 4229100"/>
              <a:gd name="connsiteX45" fmla="*/ 3041650 w 4413708"/>
              <a:gd name="connsiteY45" fmla="*/ 1752600 h 4229100"/>
              <a:gd name="connsiteX46" fmla="*/ 3130550 w 4413708"/>
              <a:gd name="connsiteY46" fmla="*/ 1943100 h 4229100"/>
              <a:gd name="connsiteX47" fmla="*/ 3086100 w 4413708"/>
              <a:gd name="connsiteY47" fmla="*/ 2235200 h 4229100"/>
              <a:gd name="connsiteX48" fmla="*/ 2940050 w 4413708"/>
              <a:gd name="connsiteY48" fmla="*/ 2387600 h 4229100"/>
              <a:gd name="connsiteX49" fmla="*/ 2768600 w 4413708"/>
              <a:gd name="connsiteY49" fmla="*/ 2552700 h 4229100"/>
              <a:gd name="connsiteX50" fmla="*/ 2489200 w 4413708"/>
              <a:gd name="connsiteY50" fmla="*/ 2717800 h 4229100"/>
              <a:gd name="connsiteX51" fmla="*/ 2184400 w 4413708"/>
              <a:gd name="connsiteY51" fmla="*/ 2882900 h 4229100"/>
              <a:gd name="connsiteX52" fmla="*/ 1676400 w 4413708"/>
              <a:gd name="connsiteY52" fmla="*/ 3016250 h 4229100"/>
              <a:gd name="connsiteX53" fmla="*/ 1003300 w 4413708"/>
              <a:gd name="connsiteY53" fmla="*/ 3136900 h 4229100"/>
              <a:gd name="connsiteX54" fmla="*/ 450850 w 4413708"/>
              <a:gd name="connsiteY54" fmla="*/ 3219450 h 4229100"/>
              <a:gd name="connsiteX55" fmla="*/ 38100 w 4413708"/>
              <a:gd name="connsiteY5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2832100 w 4413708"/>
              <a:gd name="connsiteY8" fmla="*/ 3606800 h 4229100"/>
              <a:gd name="connsiteX9" fmla="*/ 2921000 w 4413708"/>
              <a:gd name="connsiteY9" fmla="*/ 3505200 h 4229100"/>
              <a:gd name="connsiteX10" fmla="*/ 2959100 w 4413708"/>
              <a:gd name="connsiteY10" fmla="*/ 3441700 h 4229100"/>
              <a:gd name="connsiteX11" fmla="*/ 3048000 w 4413708"/>
              <a:gd name="connsiteY11" fmla="*/ 3340100 h 4229100"/>
              <a:gd name="connsiteX12" fmla="*/ 3060700 w 4413708"/>
              <a:gd name="connsiteY12" fmla="*/ 3302000 h 4229100"/>
              <a:gd name="connsiteX13" fmla="*/ 3124200 w 4413708"/>
              <a:gd name="connsiteY13" fmla="*/ 3213100 h 4229100"/>
              <a:gd name="connsiteX14" fmla="*/ 3162300 w 4413708"/>
              <a:gd name="connsiteY14" fmla="*/ 3149600 h 4229100"/>
              <a:gd name="connsiteX15" fmla="*/ 3213100 w 4413708"/>
              <a:gd name="connsiteY15" fmla="*/ 3048000 h 4229100"/>
              <a:gd name="connsiteX16" fmla="*/ 3263900 w 4413708"/>
              <a:gd name="connsiteY16" fmla="*/ 2959100 h 4229100"/>
              <a:gd name="connsiteX17" fmla="*/ 3289300 w 4413708"/>
              <a:gd name="connsiteY17" fmla="*/ 2908300 h 4229100"/>
              <a:gd name="connsiteX18" fmla="*/ 3314700 w 4413708"/>
              <a:gd name="connsiteY18" fmla="*/ 2844800 h 4229100"/>
              <a:gd name="connsiteX19" fmla="*/ 3340100 w 4413708"/>
              <a:gd name="connsiteY19" fmla="*/ 2806700 h 4229100"/>
              <a:gd name="connsiteX20" fmla="*/ 3352800 w 4413708"/>
              <a:gd name="connsiteY20" fmla="*/ 2768600 h 4229100"/>
              <a:gd name="connsiteX21" fmla="*/ 3390900 w 4413708"/>
              <a:gd name="connsiteY21" fmla="*/ 2717800 h 4229100"/>
              <a:gd name="connsiteX22" fmla="*/ 3454400 w 4413708"/>
              <a:gd name="connsiteY22" fmla="*/ 2616200 h 4229100"/>
              <a:gd name="connsiteX23" fmla="*/ 3479800 w 4413708"/>
              <a:gd name="connsiteY23" fmla="*/ 2552700 h 4229100"/>
              <a:gd name="connsiteX24" fmla="*/ 3492500 w 4413708"/>
              <a:gd name="connsiteY24" fmla="*/ 2514600 h 4229100"/>
              <a:gd name="connsiteX25" fmla="*/ 3517900 w 4413708"/>
              <a:gd name="connsiteY25" fmla="*/ 2476500 h 4229100"/>
              <a:gd name="connsiteX26" fmla="*/ 3530600 w 4413708"/>
              <a:gd name="connsiteY26" fmla="*/ 2438400 h 4229100"/>
              <a:gd name="connsiteX27" fmla="*/ 3556000 w 4413708"/>
              <a:gd name="connsiteY27" fmla="*/ 2374900 h 4229100"/>
              <a:gd name="connsiteX28" fmla="*/ 3568700 w 4413708"/>
              <a:gd name="connsiteY28" fmla="*/ 2311400 h 4229100"/>
              <a:gd name="connsiteX29" fmla="*/ 3632200 w 4413708"/>
              <a:gd name="connsiteY29" fmla="*/ 2197100 h 4229100"/>
              <a:gd name="connsiteX30" fmla="*/ 3702050 w 4413708"/>
              <a:gd name="connsiteY30" fmla="*/ 2095500 h 4229100"/>
              <a:gd name="connsiteX31" fmla="*/ 4019550 w 4413708"/>
              <a:gd name="connsiteY31" fmla="*/ 1803400 h 4229100"/>
              <a:gd name="connsiteX32" fmla="*/ 4222750 w 4413708"/>
              <a:gd name="connsiteY32" fmla="*/ 1562100 h 4229100"/>
              <a:gd name="connsiteX33" fmla="*/ 4343400 w 4413708"/>
              <a:gd name="connsiteY33" fmla="*/ 1320800 h 4229100"/>
              <a:gd name="connsiteX34" fmla="*/ 4413250 w 4413708"/>
              <a:gd name="connsiteY34" fmla="*/ 1035050 h 4229100"/>
              <a:gd name="connsiteX35" fmla="*/ 4324350 w 4413708"/>
              <a:gd name="connsiteY35" fmla="*/ 590550 h 4229100"/>
              <a:gd name="connsiteX36" fmla="*/ 4102100 w 4413708"/>
              <a:gd name="connsiteY36" fmla="*/ 254000 h 4229100"/>
              <a:gd name="connsiteX37" fmla="*/ 3924300 w 4413708"/>
              <a:gd name="connsiteY37" fmla="*/ 0 h 4229100"/>
              <a:gd name="connsiteX38" fmla="*/ 0 w 4413708"/>
              <a:gd name="connsiteY38" fmla="*/ 50800 h 4229100"/>
              <a:gd name="connsiteX39" fmla="*/ 25400 w 4413708"/>
              <a:gd name="connsiteY39" fmla="*/ 1244600 h 4229100"/>
              <a:gd name="connsiteX40" fmla="*/ 615950 w 4413708"/>
              <a:gd name="connsiteY40" fmla="*/ 1225550 h 4229100"/>
              <a:gd name="connsiteX41" fmla="*/ 1422400 w 4413708"/>
              <a:gd name="connsiteY41" fmla="*/ 1257300 h 4229100"/>
              <a:gd name="connsiteX42" fmla="*/ 1987550 w 4413708"/>
              <a:gd name="connsiteY42" fmla="*/ 1352550 h 4229100"/>
              <a:gd name="connsiteX43" fmla="*/ 2520950 w 4413708"/>
              <a:gd name="connsiteY43" fmla="*/ 1479550 h 4229100"/>
              <a:gd name="connsiteX44" fmla="*/ 2940050 w 4413708"/>
              <a:gd name="connsiteY44" fmla="*/ 1612900 h 4229100"/>
              <a:gd name="connsiteX45" fmla="*/ 3041650 w 4413708"/>
              <a:gd name="connsiteY45" fmla="*/ 1752600 h 4229100"/>
              <a:gd name="connsiteX46" fmla="*/ 3130550 w 4413708"/>
              <a:gd name="connsiteY46" fmla="*/ 1943100 h 4229100"/>
              <a:gd name="connsiteX47" fmla="*/ 3086100 w 4413708"/>
              <a:gd name="connsiteY47" fmla="*/ 2235200 h 4229100"/>
              <a:gd name="connsiteX48" fmla="*/ 2940050 w 4413708"/>
              <a:gd name="connsiteY48" fmla="*/ 2387600 h 4229100"/>
              <a:gd name="connsiteX49" fmla="*/ 2768600 w 4413708"/>
              <a:gd name="connsiteY49" fmla="*/ 2552700 h 4229100"/>
              <a:gd name="connsiteX50" fmla="*/ 2489200 w 4413708"/>
              <a:gd name="connsiteY50" fmla="*/ 2717800 h 4229100"/>
              <a:gd name="connsiteX51" fmla="*/ 2184400 w 4413708"/>
              <a:gd name="connsiteY51" fmla="*/ 2882900 h 4229100"/>
              <a:gd name="connsiteX52" fmla="*/ 1676400 w 4413708"/>
              <a:gd name="connsiteY52" fmla="*/ 3016250 h 4229100"/>
              <a:gd name="connsiteX53" fmla="*/ 1003300 w 4413708"/>
              <a:gd name="connsiteY53" fmla="*/ 3136900 h 4229100"/>
              <a:gd name="connsiteX54" fmla="*/ 450850 w 4413708"/>
              <a:gd name="connsiteY54" fmla="*/ 3219450 h 4229100"/>
              <a:gd name="connsiteX55" fmla="*/ 38100 w 4413708"/>
              <a:gd name="connsiteY5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2921000 w 4413708"/>
              <a:gd name="connsiteY8" fmla="*/ 3505200 h 4229100"/>
              <a:gd name="connsiteX9" fmla="*/ 2959100 w 4413708"/>
              <a:gd name="connsiteY9" fmla="*/ 3441700 h 4229100"/>
              <a:gd name="connsiteX10" fmla="*/ 3048000 w 4413708"/>
              <a:gd name="connsiteY10" fmla="*/ 3340100 h 4229100"/>
              <a:gd name="connsiteX11" fmla="*/ 3060700 w 4413708"/>
              <a:gd name="connsiteY11" fmla="*/ 3302000 h 4229100"/>
              <a:gd name="connsiteX12" fmla="*/ 3124200 w 4413708"/>
              <a:gd name="connsiteY12" fmla="*/ 3213100 h 4229100"/>
              <a:gd name="connsiteX13" fmla="*/ 3162300 w 4413708"/>
              <a:gd name="connsiteY13" fmla="*/ 3149600 h 4229100"/>
              <a:gd name="connsiteX14" fmla="*/ 3213100 w 4413708"/>
              <a:gd name="connsiteY14" fmla="*/ 3048000 h 4229100"/>
              <a:gd name="connsiteX15" fmla="*/ 3263900 w 4413708"/>
              <a:gd name="connsiteY15" fmla="*/ 2959100 h 4229100"/>
              <a:gd name="connsiteX16" fmla="*/ 3289300 w 4413708"/>
              <a:gd name="connsiteY16" fmla="*/ 2908300 h 4229100"/>
              <a:gd name="connsiteX17" fmla="*/ 3314700 w 4413708"/>
              <a:gd name="connsiteY17" fmla="*/ 2844800 h 4229100"/>
              <a:gd name="connsiteX18" fmla="*/ 3340100 w 4413708"/>
              <a:gd name="connsiteY18" fmla="*/ 2806700 h 4229100"/>
              <a:gd name="connsiteX19" fmla="*/ 3352800 w 4413708"/>
              <a:gd name="connsiteY19" fmla="*/ 2768600 h 4229100"/>
              <a:gd name="connsiteX20" fmla="*/ 3390900 w 4413708"/>
              <a:gd name="connsiteY20" fmla="*/ 2717800 h 4229100"/>
              <a:gd name="connsiteX21" fmla="*/ 3454400 w 4413708"/>
              <a:gd name="connsiteY21" fmla="*/ 2616200 h 4229100"/>
              <a:gd name="connsiteX22" fmla="*/ 3479800 w 4413708"/>
              <a:gd name="connsiteY22" fmla="*/ 2552700 h 4229100"/>
              <a:gd name="connsiteX23" fmla="*/ 3492500 w 4413708"/>
              <a:gd name="connsiteY23" fmla="*/ 2514600 h 4229100"/>
              <a:gd name="connsiteX24" fmla="*/ 3517900 w 4413708"/>
              <a:gd name="connsiteY24" fmla="*/ 2476500 h 4229100"/>
              <a:gd name="connsiteX25" fmla="*/ 3530600 w 4413708"/>
              <a:gd name="connsiteY25" fmla="*/ 2438400 h 4229100"/>
              <a:gd name="connsiteX26" fmla="*/ 3556000 w 4413708"/>
              <a:gd name="connsiteY26" fmla="*/ 2374900 h 4229100"/>
              <a:gd name="connsiteX27" fmla="*/ 3568700 w 4413708"/>
              <a:gd name="connsiteY27" fmla="*/ 2311400 h 4229100"/>
              <a:gd name="connsiteX28" fmla="*/ 3632200 w 4413708"/>
              <a:gd name="connsiteY28" fmla="*/ 2197100 h 4229100"/>
              <a:gd name="connsiteX29" fmla="*/ 3702050 w 4413708"/>
              <a:gd name="connsiteY29" fmla="*/ 2095500 h 4229100"/>
              <a:gd name="connsiteX30" fmla="*/ 4019550 w 4413708"/>
              <a:gd name="connsiteY30" fmla="*/ 1803400 h 4229100"/>
              <a:gd name="connsiteX31" fmla="*/ 4222750 w 4413708"/>
              <a:gd name="connsiteY31" fmla="*/ 1562100 h 4229100"/>
              <a:gd name="connsiteX32" fmla="*/ 4343400 w 4413708"/>
              <a:gd name="connsiteY32" fmla="*/ 1320800 h 4229100"/>
              <a:gd name="connsiteX33" fmla="*/ 4413250 w 4413708"/>
              <a:gd name="connsiteY33" fmla="*/ 1035050 h 4229100"/>
              <a:gd name="connsiteX34" fmla="*/ 4324350 w 4413708"/>
              <a:gd name="connsiteY34" fmla="*/ 590550 h 4229100"/>
              <a:gd name="connsiteX35" fmla="*/ 4102100 w 4413708"/>
              <a:gd name="connsiteY35" fmla="*/ 254000 h 4229100"/>
              <a:gd name="connsiteX36" fmla="*/ 3924300 w 4413708"/>
              <a:gd name="connsiteY36" fmla="*/ 0 h 4229100"/>
              <a:gd name="connsiteX37" fmla="*/ 0 w 4413708"/>
              <a:gd name="connsiteY37" fmla="*/ 50800 h 4229100"/>
              <a:gd name="connsiteX38" fmla="*/ 25400 w 4413708"/>
              <a:gd name="connsiteY38" fmla="*/ 1244600 h 4229100"/>
              <a:gd name="connsiteX39" fmla="*/ 615950 w 4413708"/>
              <a:gd name="connsiteY39" fmla="*/ 1225550 h 4229100"/>
              <a:gd name="connsiteX40" fmla="*/ 1422400 w 4413708"/>
              <a:gd name="connsiteY40" fmla="*/ 1257300 h 4229100"/>
              <a:gd name="connsiteX41" fmla="*/ 1987550 w 4413708"/>
              <a:gd name="connsiteY41" fmla="*/ 1352550 h 4229100"/>
              <a:gd name="connsiteX42" fmla="*/ 2520950 w 4413708"/>
              <a:gd name="connsiteY42" fmla="*/ 1479550 h 4229100"/>
              <a:gd name="connsiteX43" fmla="*/ 2940050 w 4413708"/>
              <a:gd name="connsiteY43" fmla="*/ 1612900 h 4229100"/>
              <a:gd name="connsiteX44" fmla="*/ 3041650 w 4413708"/>
              <a:gd name="connsiteY44" fmla="*/ 1752600 h 4229100"/>
              <a:gd name="connsiteX45" fmla="*/ 3130550 w 4413708"/>
              <a:gd name="connsiteY45" fmla="*/ 1943100 h 4229100"/>
              <a:gd name="connsiteX46" fmla="*/ 3086100 w 4413708"/>
              <a:gd name="connsiteY46" fmla="*/ 2235200 h 4229100"/>
              <a:gd name="connsiteX47" fmla="*/ 2940050 w 4413708"/>
              <a:gd name="connsiteY47" fmla="*/ 2387600 h 4229100"/>
              <a:gd name="connsiteX48" fmla="*/ 2768600 w 4413708"/>
              <a:gd name="connsiteY48" fmla="*/ 2552700 h 4229100"/>
              <a:gd name="connsiteX49" fmla="*/ 2489200 w 4413708"/>
              <a:gd name="connsiteY49" fmla="*/ 2717800 h 4229100"/>
              <a:gd name="connsiteX50" fmla="*/ 2184400 w 4413708"/>
              <a:gd name="connsiteY50" fmla="*/ 2882900 h 4229100"/>
              <a:gd name="connsiteX51" fmla="*/ 1676400 w 4413708"/>
              <a:gd name="connsiteY51" fmla="*/ 3016250 h 4229100"/>
              <a:gd name="connsiteX52" fmla="*/ 1003300 w 4413708"/>
              <a:gd name="connsiteY52" fmla="*/ 3136900 h 4229100"/>
              <a:gd name="connsiteX53" fmla="*/ 450850 w 4413708"/>
              <a:gd name="connsiteY53" fmla="*/ 3219450 h 4229100"/>
              <a:gd name="connsiteX54" fmla="*/ 38100 w 4413708"/>
              <a:gd name="connsiteY5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2959100 w 4413708"/>
              <a:gd name="connsiteY8" fmla="*/ 3441700 h 4229100"/>
              <a:gd name="connsiteX9" fmla="*/ 3048000 w 4413708"/>
              <a:gd name="connsiteY9" fmla="*/ 3340100 h 4229100"/>
              <a:gd name="connsiteX10" fmla="*/ 3060700 w 4413708"/>
              <a:gd name="connsiteY10" fmla="*/ 3302000 h 4229100"/>
              <a:gd name="connsiteX11" fmla="*/ 3124200 w 4413708"/>
              <a:gd name="connsiteY11" fmla="*/ 3213100 h 4229100"/>
              <a:gd name="connsiteX12" fmla="*/ 3162300 w 4413708"/>
              <a:gd name="connsiteY12" fmla="*/ 3149600 h 4229100"/>
              <a:gd name="connsiteX13" fmla="*/ 3213100 w 4413708"/>
              <a:gd name="connsiteY13" fmla="*/ 3048000 h 4229100"/>
              <a:gd name="connsiteX14" fmla="*/ 3263900 w 4413708"/>
              <a:gd name="connsiteY14" fmla="*/ 2959100 h 4229100"/>
              <a:gd name="connsiteX15" fmla="*/ 3289300 w 4413708"/>
              <a:gd name="connsiteY15" fmla="*/ 2908300 h 4229100"/>
              <a:gd name="connsiteX16" fmla="*/ 3314700 w 4413708"/>
              <a:gd name="connsiteY16" fmla="*/ 2844800 h 4229100"/>
              <a:gd name="connsiteX17" fmla="*/ 3340100 w 4413708"/>
              <a:gd name="connsiteY17" fmla="*/ 2806700 h 4229100"/>
              <a:gd name="connsiteX18" fmla="*/ 3352800 w 4413708"/>
              <a:gd name="connsiteY18" fmla="*/ 2768600 h 4229100"/>
              <a:gd name="connsiteX19" fmla="*/ 3390900 w 4413708"/>
              <a:gd name="connsiteY19" fmla="*/ 2717800 h 4229100"/>
              <a:gd name="connsiteX20" fmla="*/ 3454400 w 4413708"/>
              <a:gd name="connsiteY20" fmla="*/ 2616200 h 4229100"/>
              <a:gd name="connsiteX21" fmla="*/ 3479800 w 4413708"/>
              <a:gd name="connsiteY21" fmla="*/ 2552700 h 4229100"/>
              <a:gd name="connsiteX22" fmla="*/ 3492500 w 4413708"/>
              <a:gd name="connsiteY22" fmla="*/ 2514600 h 4229100"/>
              <a:gd name="connsiteX23" fmla="*/ 3517900 w 4413708"/>
              <a:gd name="connsiteY23" fmla="*/ 2476500 h 4229100"/>
              <a:gd name="connsiteX24" fmla="*/ 3530600 w 4413708"/>
              <a:gd name="connsiteY24" fmla="*/ 2438400 h 4229100"/>
              <a:gd name="connsiteX25" fmla="*/ 3556000 w 4413708"/>
              <a:gd name="connsiteY25" fmla="*/ 2374900 h 4229100"/>
              <a:gd name="connsiteX26" fmla="*/ 3568700 w 4413708"/>
              <a:gd name="connsiteY26" fmla="*/ 2311400 h 4229100"/>
              <a:gd name="connsiteX27" fmla="*/ 3632200 w 4413708"/>
              <a:gd name="connsiteY27" fmla="*/ 2197100 h 4229100"/>
              <a:gd name="connsiteX28" fmla="*/ 3702050 w 4413708"/>
              <a:gd name="connsiteY28" fmla="*/ 2095500 h 4229100"/>
              <a:gd name="connsiteX29" fmla="*/ 4019550 w 4413708"/>
              <a:gd name="connsiteY29" fmla="*/ 1803400 h 4229100"/>
              <a:gd name="connsiteX30" fmla="*/ 4222750 w 4413708"/>
              <a:gd name="connsiteY30" fmla="*/ 1562100 h 4229100"/>
              <a:gd name="connsiteX31" fmla="*/ 4343400 w 4413708"/>
              <a:gd name="connsiteY31" fmla="*/ 1320800 h 4229100"/>
              <a:gd name="connsiteX32" fmla="*/ 4413250 w 4413708"/>
              <a:gd name="connsiteY32" fmla="*/ 1035050 h 4229100"/>
              <a:gd name="connsiteX33" fmla="*/ 4324350 w 4413708"/>
              <a:gd name="connsiteY33" fmla="*/ 590550 h 4229100"/>
              <a:gd name="connsiteX34" fmla="*/ 4102100 w 4413708"/>
              <a:gd name="connsiteY34" fmla="*/ 254000 h 4229100"/>
              <a:gd name="connsiteX35" fmla="*/ 3924300 w 4413708"/>
              <a:gd name="connsiteY35" fmla="*/ 0 h 4229100"/>
              <a:gd name="connsiteX36" fmla="*/ 0 w 4413708"/>
              <a:gd name="connsiteY36" fmla="*/ 50800 h 4229100"/>
              <a:gd name="connsiteX37" fmla="*/ 25400 w 4413708"/>
              <a:gd name="connsiteY37" fmla="*/ 1244600 h 4229100"/>
              <a:gd name="connsiteX38" fmla="*/ 615950 w 4413708"/>
              <a:gd name="connsiteY38" fmla="*/ 1225550 h 4229100"/>
              <a:gd name="connsiteX39" fmla="*/ 1422400 w 4413708"/>
              <a:gd name="connsiteY39" fmla="*/ 1257300 h 4229100"/>
              <a:gd name="connsiteX40" fmla="*/ 1987550 w 4413708"/>
              <a:gd name="connsiteY40" fmla="*/ 1352550 h 4229100"/>
              <a:gd name="connsiteX41" fmla="*/ 2520950 w 4413708"/>
              <a:gd name="connsiteY41" fmla="*/ 1479550 h 4229100"/>
              <a:gd name="connsiteX42" fmla="*/ 2940050 w 4413708"/>
              <a:gd name="connsiteY42" fmla="*/ 1612900 h 4229100"/>
              <a:gd name="connsiteX43" fmla="*/ 3041650 w 4413708"/>
              <a:gd name="connsiteY43" fmla="*/ 1752600 h 4229100"/>
              <a:gd name="connsiteX44" fmla="*/ 3130550 w 4413708"/>
              <a:gd name="connsiteY44" fmla="*/ 1943100 h 4229100"/>
              <a:gd name="connsiteX45" fmla="*/ 3086100 w 4413708"/>
              <a:gd name="connsiteY45" fmla="*/ 2235200 h 4229100"/>
              <a:gd name="connsiteX46" fmla="*/ 2940050 w 4413708"/>
              <a:gd name="connsiteY46" fmla="*/ 2387600 h 4229100"/>
              <a:gd name="connsiteX47" fmla="*/ 2768600 w 4413708"/>
              <a:gd name="connsiteY47" fmla="*/ 2552700 h 4229100"/>
              <a:gd name="connsiteX48" fmla="*/ 2489200 w 4413708"/>
              <a:gd name="connsiteY48" fmla="*/ 2717800 h 4229100"/>
              <a:gd name="connsiteX49" fmla="*/ 2184400 w 4413708"/>
              <a:gd name="connsiteY49" fmla="*/ 2882900 h 4229100"/>
              <a:gd name="connsiteX50" fmla="*/ 1676400 w 4413708"/>
              <a:gd name="connsiteY50" fmla="*/ 3016250 h 4229100"/>
              <a:gd name="connsiteX51" fmla="*/ 1003300 w 4413708"/>
              <a:gd name="connsiteY51" fmla="*/ 3136900 h 4229100"/>
              <a:gd name="connsiteX52" fmla="*/ 450850 w 4413708"/>
              <a:gd name="connsiteY52" fmla="*/ 3219450 h 4229100"/>
              <a:gd name="connsiteX53" fmla="*/ 38100 w 4413708"/>
              <a:gd name="connsiteY53"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048000 w 4413708"/>
              <a:gd name="connsiteY8" fmla="*/ 3340100 h 4229100"/>
              <a:gd name="connsiteX9" fmla="*/ 3060700 w 4413708"/>
              <a:gd name="connsiteY9" fmla="*/ 3302000 h 4229100"/>
              <a:gd name="connsiteX10" fmla="*/ 3124200 w 4413708"/>
              <a:gd name="connsiteY10" fmla="*/ 3213100 h 4229100"/>
              <a:gd name="connsiteX11" fmla="*/ 3162300 w 4413708"/>
              <a:gd name="connsiteY11" fmla="*/ 3149600 h 4229100"/>
              <a:gd name="connsiteX12" fmla="*/ 3213100 w 4413708"/>
              <a:gd name="connsiteY12" fmla="*/ 3048000 h 4229100"/>
              <a:gd name="connsiteX13" fmla="*/ 3263900 w 4413708"/>
              <a:gd name="connsiteY13" fmla="*/ 2959100 h 4229100"/>
              <a:gd name="connsiteX14" fmla="*/ 3289300 w 4413708"/>
              <a:gd name="connsiteY14" fmla="*/ 2908300 h 4229100"/>
              <a:gd name="connsiteX15" fmla="*/ 3314700 w 4413708"/>
              <a:gd name="connsiteY15" fmla="*/ 2844800 h 4229100"/>
              <a:gd name="connsiteX16" fmla="*/ 3340100 w 4413708"/>
              <a:gd name="connsiteY16" fmla="*/ 2806700 h 4229100"/>
              <a:gd name="connsiteX17" fmla="*/ 3352800 w 4413708"/>
              <a:gd name="connsiteY17" fmla="*/ 2768600 h 4229100"/>
              <a:gd name="connsiteX18" fmla="*/ 3390900 w 4413708"/>
              <a:gd name="connsiteY18" fmla="*/ 2717800 h 4229100"/>
              <a:gd name="connsiteX19" fmla="*/ 3454400 w 4413708"/>
              <a:gd name="connsiteY19" fmla="*/ 2616200 h 4229100"/>
              <a:gd name="connsiteX20" fmla="*/ 3479800 w 4413708"/>
              <a:gd name="connsiteY20" fmla="*/ 2552700 h 4229100"/>
              <a:gd name="connsiteX21" fmla="*/ 3492500 w 4413708"/>
              <a:gd name="connsiteY21" fmla="*/ 2514600 h 4229100"/>
              <a:gd name="connsiteX22" fmla="*/ 3517900 w 4413708"/>
              <a:gd name="connsiteY22" fmla="*/ 2476500 h 4229100"/>
              <a:gd name="connsiteX23" fmla="*/ 3530600 w 4413708"/>
              <a:gd name="connsiteY23" fmla="*/ 2438400 h 4229100"/>
              <a:gd name="connsiteX24" fmla="*/ 3556000 w 4413708"/>
              <a:gd name="connsiteY24" fmla="*/ 2374900 h 4229100"/>
              <a:gd name="connsiteX25" fmla="*/ 3568700 w 4413708"/>
              <a:gd name="connsiteY25" fmla="*/ 2311400 h 4229100"/>
              <a:gd name="connsiteX26" fmla="*/ 3632200 w 4413708"/>
              <a:gd name="connsiteY26" fmla="*/ 2197100 h 4229100"/>
              <a:gd name="connsiteX27" fmla="*/ 3702050 w 4413708"/>
              <a:gd name="connsiteY27" fmla="*/ 2095500 h 4229100"/>
              <a:gd name="connsiteX28" fmla="*/ 4019550 w 4413708"/>
              <a:gd name="connsiteY28" fmla="*/ 1803400 h 4229100"/>
              <a:gd name="connsiteX29" fmla="*/ 4222750 w 4413708"/>
              <a:gd name="connsiteY29" fmla="*/ 1562100 h 4229100"/>
              <a:gd name="connsiteX30" fmla="*/ 4343400 w 4413708"/>
              <a:gd name="connsiteY30" fmla="*/ 1320800 h 4229100"/>
              <a:gd name="connsiteX31" fmla="*/ 4413250 w 4413708"/>
              <a:gd name="connsiteY31" fmla="*/ 1035050 h 4229100"/>
              <a:gd name="connsiteX32" fmla="*/ 4324350 w 4413708"/>
              <a:gd name="connsiteY32" fmla="*/ 590550 h 4229100"/>
              <a:gd name="connsiteX33" fmla="*/ 4102100 w 4413708"/>
              <a:gd name="connsiteY33" fmla="*/ 254000 h 4229100"/>
              <a:gd name="connsiteX34" fmla="*/ 3924300 w 4413708"/>
              <a:gd name="connsiteY34" fmla="*/ 0 h 4229100"/>
              <a:gd name="connsiteX35" fmla="*/ 0 w 4413708"/>
              <a:gd name="connsiteY35" fmla="*/ 50800 h 4229100"/>
              <a:gd name="connsiteX36" fmla="*/ 25400 w 4413708"/>
              <a:gd name="connsiteY36" fmla="*/ 1244600 h 4229100"/>
              <a:gd name="connsiteX37" fmla="*/ 615950 w 4413708"/>
              <a:gd name="connsiteY37" fmla="*/ 1225550 h 4229100"/>
              <a:gd name="connsiteX38" fmla="*/ 1422400 w 4413708"/>
              <a:gd name="connsiteY38" fmla="*/ 1257300 h 4229100"/>
              <a:gd name="connsiteX39" fmla="*/ 1987550 w 4413708"/>
              <a:gd name="connsiteY39" fmla="*/ 1352550 h 4229100"/>
              <a:gd name="connsiteX40" fmla="*/ 2520950 w 4413708"/>
              <a:gd name="connsiteY40" fmla="*/ 1479550 h 4229100"/>
              <a:gd name="connsiteX41" fmla="*/ 2940050 w 4413708"/>
              <a:gd name="connsiteY41" fmla="*/ 1612900 h 4229100"/>
              <a:gd name="connsiteX42" fmla="*/ 3041650 w 4413708"/>
              <a:gd name="connsiteY42" fmla="*/ 1752600 h 4229100"/>
              <a:gd name="connsiteX43" fmla="*/ 3130550 w 4413708"/>
              <a:gd name="connsiteY43" fmla="*/ 1943100 h 4229100"/>
              <a:gd name="connsiteX44" fmla="*/ 3086100 w 4413708"/>
              <a:gd name="connsiteY44" fmla="*/ 2235200 h 4229100"/>
              <a:gd name="connsiteX45" fmla="*/ 2940050 w 4413708"/>
              <a:gd name="connsiteY45" fmla="*/ 2387600 h 4229100"/>
              <a:gd name="connsiteX46" fmla="*/ 2768600 w 4413708"/>
              <a:gd name="connsiteY46" fmla="*/ 2552700 h 4229100"/>
              <a:gd name="connsiteX47" fmla="*/ 2489200 w 4413708"/>
              <a:gd name="connsiteY47" fmla="*/ 2717800 h 4229100"/>
              <a:gd name="connsiteX48" fmla="*/ 2184400 w 4413708"/>
              <a:gd name="connsiteY48" fmla="*/ 2882900 h 4229100"/>
              <a:gd name="connsiteX49" fmla="*/ 1676400 w 4413708"/>
              <a:gd name="connsiteY49" fmla="*/ 3016250 h 4229100"/>
              <a:gd name="connsiteX50" fmla="*/ 1003300 w 4413708"/>
              <a:gd name="connsiteY50" fmla="*/ 3136900 h 4229100"/>
              <a:gd name="connsiteX51" fmla="*/ 450850 w 4413708"/>
              <a:gd name="connsiteY51" fmla="*/ 3219450 h 4229100"/>
              <a:gd name="connsiteX52" fmla="*/ 38100 w 4413708"/>
              <a:gd name="connsiteY52"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060700 w 4413708"/>
              <a:gd name="connsiteY8" fmla="*/ 3302000 h 4229100"/>
              <a:gd name="connsiteX9" fmla="*/ 3124200 w 4413708"/>
              <a:gd name="connsiteY9" fmla="*/ 3213100 h 4229100"/>
              <a:gd name="connsiteX10" fmla="*/ 3162300 w 4413708"/>
              <a:gd name="connsiteY10" fmla="*/ 3149600 h 4229100"/>
              <a:gd name="connsiteX11" fmla="*/ 3213100 w 4413708"/>
              <a:gd name="connsiteY11" fmla="*/ 3048000 h 4229100"/>
              <a:gd name="connsiteX12" fmla="*/ 3263900 w 4413708"/>
              <a:gd name="connsiteY12" fmla="*/ 2959100 h 4229100"/>
              <a:gd name="connsiteX13" fmla="*/ 3289300 w 4413708"/>
              <a:gd name="connsiteY13" fmla="*/ 2908300 h 4229100"/>
              <a:gd name="connsiteX14" fmla="*/ 3314700 w 4413708"/>
              <a:gd name="connsiteY14" fmla="*/ 2844800 h 4229100"/>
              <a:gd name="connsiteX15" fmla="*/ 3340100 w 4413708"/>
              <a:gd name="connsiteY15" fmla="*/ 2806700 h 4229100"/>
              <a:gd name="connsiteX16" fmla="*/ 3352800 w 4413708"/>
              <a:gd name="connsiteY16" fmla="*/ 2768600 h 4229100"/>
              <a:gd name="connsiteX17" fmla="*/ 3390900 w 4413708"/>
              <a:gd name="connsiteY17" fmla="*/ 2717800 h 4229100"/>
              <a:gd name="connsiteX18" fmla="*/ 3454400 w 4413708"/>
              <a:gd name="connsiteY18" fmla="*/ 2616200 h 4229100"/>
              <a:gd name="connsiteX19" fmla="*/ 3479800 w 4413708"/>
              <a:gd name="connsiteY19" fmla="*/ 2552700 h 4229100"/>
              <a:gd name="connsiteX20" fmla="*/ 3492500 w 4413708"/>
              <a:gd name="connsiteY20" fmla="*/ 2514600 h 4229100"/>
              <a:gd name="connsiteX21" fmla="*/ 3517900 w 4413708"/>
              <a:gd name="connsiteY21" fmla="*/ 2476500 h 4229100"/>
              <a:gd name="connsiteX22" fmla="*/ 3530600 w 4413708"/>
              <a:gd name="connsiteY22" fmla="*/ 2438400 h 4229100"/>
              <a:gd name="connsiteX23" fmla="*/ 3556000 w 4413708"/>
              <a:gd name="connsiteY23" fmla="*/ 2374900 h 4229100"/>
              <a:gd name="connsiteX24" fmla="*/ 3568700 w 4413708"/>
              <a:gd name="connsiteY24" fmla="*/ 2311400 h 4229100"/>
              <a:gd name="connsiteX25" fmla="*/ 3632200 w 4413708"/>
              <a:gd name="connsiteY25" fmla="*/ 2197100 h 4229100"/>
              <a:gd name="connsiteX26" fmla="*/ 3702050 w 4413708"/>
              <a:gd name="connsiteY26" fmla="*/ 2095500 h 4229100"/>
              <a:gd name="connsiteX27" fmla="*/ 4019550 w 4413708"/>
              <a:gd name="connsiteY27" fmla="*/ 1803400 h 4229100"/>
              <a:gd name="connsiteX28" fmla="*/ 4222750 w 4413708"/>
              <a:gd name="connsiteY28" fmla="*/ 1562100 h 4229100"/>
              <a:gd name="connsiteX29" fmla="*/ 4343400 w 4413708"/>
              <a:gd name="connsiteY29" fmla="*/ 1320800 h 4229100"/>
              <a:gd name="connsiteX30" fmla="*/ 4413250 w 4413708"/>
              <a:gd name="connsiteY30" fmla="*/ 1035050 h 4229100"/>
              <a:gd name="connsiteX31" fmla="*/ 4324350 w 4413708"/>
              <a:gd name="connsiteY31" fmla="*/ 590550 h 4229100"/>
              <a:gd name="connsiteX32" fmla="*/ 4102100 w 4413708"/>
              <a:gd name="connsiteY32" fmla="*/ 254000 h 4229100"/>
              <a:gd name="connsiteX33" fmla="*/ 3924300 w 4413708"/>
              <a:gd name="connsiteY33" fmla="*/ 0 h 4229100"/>
              <a:gd name="connsiteX34" fmla="*/ 0 w 4413708"/>
              <a:gd name="connsiteY34" fmla="*/ 50800 h 4229100"/>
              <a:gd name="connsiteX35" fmla="*/ 25400 w 4413708"/>
              <a:gd name="connsiteY35" fmla="*/ 1244600 h 4229100"/>
              <a:gd name="connsiteX36" fmla="*/ 615950 w 4413708"/>
              <a:gd name="connsiteY36" fmla="*/ 1225550 h 4229100"/>
              <a:gd name="connsiteX37" fmla="*/ 1422400 w 4413708"/>
              <a:gd name="connsiteY37" fmla="*/ 1257300 h 4229100"/>
              <a:gd name="connsiteX38" fmla="*/ 1987550 w 4413708"/>
              <a:gd name="connsiteY38" fmla="*/ 1352550 h 4229100"/>
              <a:gd name="connsiteX39" fmla="*/ 2520950 w 4413708"/>
              <a:gd name="connsiteY39" fmla="*/ 1479550 h 4229100"/>
              <a:gd name="connsiteX40" fmla="*/ 2940050 w 4413708"/>
              <a:gd name="connsiteY40" fmla="*/ 1612900 h 4229100"/>
              <a:gd name="connsiteX41" fmla="*/ 3041650 w 4413708"/>
              <a:gd name="connsiteY41" fmla="*/ 1752600 h 4229100"/>
              <a:gd name="connsiteX42" fmla="*/ 3130550 w 4413708"/>
              <a:gd name="connsiteY42" fmla="*/ 1943100 h 4229100"/>
              <a:gd name="connsiteX43" fmla="*/ 3086100 w 4413708"/>
              <a:gd name="connsiteY43" fmla="*/ 2235200 h 4229100"/>
              <a:gd name="connsiteX44" fmla="*/ 2940050 w 4413708"/>
              <a:gd name="connsiteY44" fmla="*/ 2387600 h 4229100"/>
              <a:gd name="connsiteX45" fmla="*/ 2768600 w 4413708"/>
              <a:gd name="connsiteY45" fmla="*/ 2552700 h 4229100"/>
              <a:gd name="connsiteX46" fmla="*/ 2489200 w 4413708"/>
              <a:gd name="connsiteY46" fmla="*/ 2717800 h 4229100"/>
              <a:gd name="connsiteX47" fmla="*/ 2184400 w 4413708"/>
              <a:gd name="connsiteY47" fmla="*/ 2882900 h 4229100"/>
              <a:gd name="connsiteX48" fmla="*/ 1676400 w 4413708"/>
              <a:gd name="connsiteY48" fmla="*/ 3016250 h 4229100"/>
              <a:gd name="connsiteX49" fmla="*/ 1003300 w 4413708"/>
              <a:gd name="connsiteY49" fmla="*/ 3136900 h 4229100"/>
              <a:gd name="connsiteX50" fmla="*/ 450850 w 4413708"/>
              <a:gd name="connsiteY50" fmla="*/ 3219450 h 4229100"/>
              <a:gd name="connsiteX51" fmla="*/ 38100 w 4413708"/>
              <a:gd name="connsiteY51"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162300 w 4413708"/>
              <a:gd name="connsiteY9" fmla="*/ 3149600 h 4229100"/>
              <a:gd name="connsiteX10" fmla="*/ 3213100 w 4413708"/>
              <a:gd name="connsiteY10" fmla="*/ 3048000 h 4229100"/>
              <a:gd name="connsiteX11" fmla="*/ 3263900 w 4413708"/>
              <a:gd name="connsiteY11" fmla="*/ 2959100 h 4229100"/>
              <a:gd name="connsiteX12" fmla="*/ 3289300 w 4413708"/>
              <a:gd name="connsiteY12" fmla="*/ 2908300 h 4229100"/>
              <a:gd name="connsiteX13" fmla="*/ 3314700 w 4413708"/>
              <a:gd name="connsiteY13" fmla="*/ 2844800 h 4229100"/>
              <a:gd name="connsiteX14" fmla="*/ 3340100 w 4413708"/>
              <a:gd name="connsiteY14" fmla="*/ 2806700 h 4229100"/>
              <a:gd name="connsiteX15" fmla="*/ 3352800 w 4413708"/>
              <a:gd name="connsiteY15" fmla="*/ 2768600 h 4229100"/>
              <a:gd name="connsiteX16" fmla="*/ 3390900 w 4413708"/>
              <a:gd name="connsiteY16" fmla="*/ 2717800 h 4229100"/>
              <a:gd name="connsiteX17" fmla="*/ 3454400 w 4413708"/>
              <a:gd name="connsiteY17" fmla="*/ 2616200 h 4229100"/>
              <a:gd name="connsiteX18" fmla="*/ 3479800 w 4413708"/>
              <a:gd name="connsiteY18" fmla="*/ 2552700 h 4229100"/>
              <a:gd name="connsiteX19" fmla="*/ 3492500 w 4413708"/>
              <a:gd name="connsiteY19" fmla="*/ 2514600 h 4229100"/>
              <a:gd name="connsiteX20" fmla="*/ 3517900 w 4413708"/>
              <a:gd name="connsiteY20" fmla="*/ 2476500 h 4229100"/>
              <a:gd name="connsiteX21" fmla="*/ 3530600 w 4413708"/>
              <a:gd name="connsiteY21" fmla="*/ 2438400 h 4229100"/>
              <a:gd name="connsiteX22" fmla="*/ 3556000 w 4413708"/>
              <a:gd name="connsiteY22" fmla="*/ 2374900 h 4229100"/>
              <a:gd name="connsiteX23" fmla="*/ 3568700 w 4413708"/>
              <a:gd name="connsiteY23" fmla="*/ 2311400 h 4229100"/>
              <a:gd name="connsiteX24" fmla="*/ 3632200 w 4413708"/>
              <a:gd name="connsiteY24" fmla="*/ 2197100 h 4229100"/>
              <a:gd name="connsiteX25" fmla="*/ 3702050 w 4413708"/>
              <a:gd name="connsiteY25" fmla="*/ 2095500 h 4229100"/>
              <a:gd name="connsiteX26" fmla="*/ 4019550 w 4413708"/>
              <a:gd name="connsiteY26" fmla="*/ 1803400 h 4229100"/>
              <a:gd name="connsiteX27" fmla="*/ 4222750 w 4413708"/>
              <a:gd name="connsiteY27" fmla="*/ 1562100 h 4229100"/>
              <a:gd name="connsiteX28" fmla="*/ 4343400 w 4413708"/>
              <a:gd name="connsiteY28" fmla="*/ 1320800 h 4229100"/>
              <a:gd name="connsiteX29" fmla="*/ 4413250 w 4413708"/>
              <a:gd name="connsiteY29" fmla="*/ 1035050 h 4229100"/>
              <a:gd name="connsiteX30" fmla="*/ 4324350 w 4413708"/>
              <a:gd name="connsiteY30" fmla="*/ 590550 h 4229100"/>
              <a:gd name="connsiteX31" fmla="*/ 4102100 w 4413708"/>
              <a:gd name="connsiteY31" fmla="*/ 254000 h 4229100"/>
              <a:gd name="connsiteX32" fmla="*/ 3924300 w 4413708"/>
              <a:gd name="connsiteY32" fmla="*/ 0 h 4229100"/>
              <a:gd name="connsiteX33" fmla="*/ 0 w 4413708"/>
              <a:gd name="connsiteY33" fmla="*/ 50800 h 4229100"/>
              <a:gd name="connsiteX34" fmla="*/ 25400 w 4413708"/>
              <a:gd name="connsiteY34" fmla="*/ 1244600 h 4229100"/>
              <a:gd name="connsiteX35" fmla="*/ 615950 w 4413708"/>
              <a:gd name="connsiteY35" fmla="*/ 1225550 h 4229100"/>
              <a:gd name="connsiteX36" fmla="*/ 1422400 w 4413708"/>
              <a:gd name="connsiteY36" fmla="*/ 1257300 h 4229100"/>
              <a:gd name="connsiteX37" fmla="*/ 1987550 w 4413708"/>
              <a:gd name="connsiteY37" fmla="*/ 1352550 h 4229100"/>
              <a:gd name="connsiteX38" fmla="*/ 2520950 w 4413708"/>
              <a:gd name="connsiteY38" fmla="*/ 1479550 h 4229100"/>
              <a:gd name="connsiteX39" fmla="*/ 2940050 w 4413708"/>
              <a:gd name="connsiteY39" fmla="*/ 1612900 h 4229100"/>
              <a:gd name="connsiteX40" fmla="*/ 3041650 w 4413708"/>
              <a:gd name="connsiteY40" fmla="*/ 1752600 h 4229100"/>
              <a:gd name="connsiteX41" fmla="*/ 3130550 w 4413708"/>
              <a:gd name="connsiteY41" fmla="*/ 1943100 h 4229100"/>
              <a:gd name="connsiteX42" fmla="*/ 3086100 w 4413708"/>
              <a:gd name="connsiteY42" fmla="*/ 2235200 h 4229100"/>
              <a:gd name="connsiteX43" fmla="*/ 2940050 w 4413708"/>
              <a:gd name="connsiteY43" fmla="*/ 2387600 h 4229100"/>
              <a:gd name="connsiteX44" fmla="*/ 2768600 w 4413708"/>
              <a:gd name="connsiteY44" fmla="*/ 2552700 h 4229100"/>
              <a:gd name="connsiteX45" fmla="*/ 2489200 w 4413708"/>
              <a:gd name="connsiteY45" fmla="*/ 2717800 h 4229100"/>
              <a:gd name="connsiteX46" fmla="*/ 2184400 w 4413708"/>
              <a:gd name="connsiteY46" fmla="*/ 2882900 h 4229100"/>
              <a:gd name="connsiteX47" fmla="*/ 1676400 w 4413708"/>
              <a:gd name="connsiteY47" fmla="*/ 3016250 h 4229100"/>
              <a:gd name="connsiteX48" fmla="*/ 1003300 w 4413708"/>
              <a:gd name="connsiteY48" fmla="*/ 3136900 h 4229100"/>
              <a:gd name="connsiteX49" fmla="*/ 450850 w 4413708"/>
              <a:gd name="connsiteY49" fmla="*/ 3219450 h 4229100"/>
              <a:gd name="connsiteX50" fmla="*/ 38100 w 4413708"/>
              <a:gd name="connsiteY50"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13100 w 4413708"/>
              <a:gd name="connsiteY9" fmla="*/ 3048000 h 4229100"/>
              <a:gd name="connsiteX10" fmla="*/ 3263900 w 4413708"/>
              <a:gd name="connsiteY10" fmla="*/ 2959100 h 4229100"/>
              <a:gd name="connsiteX11" fmla="*/ 3289300 w 4413708"/>
              <a:gd name="connsiteY11" fmla="*/ 2908300 h 4229100"/>
              <a:gd name="connsiteX12" fmla="*/ 3314700 w 4413708"/>
              <a:gd name="connsiteY12" fmla="*/ 2844800 h 4229100"/>
              <a:gd name="connsiteX13" fmla="*/ 3340100 w 4413708"/>
              <a:gd name="connsiteY13" fmla="*/ 2806700 h 4229100"/>
              <a:gd name="connsiteX14" fmla="*/ 3352800 w 4413708"/>
              <a:gd name="connsiteY14" fmla="*/ 2768600 h 4229100"/>
              <a:gd name="connsiteX15" fmla="*/ 3390900 w 4413708"/>
              <a:gd name="connsiteY15" fmla="*/ 2717800 h 4229100"/>
              <a:gd name="connsiteX16" fmla="*/ 3454400 w 4413708"/>
              <a:gd name="connsiteY16" fmla="*/ 2616200 h 4229100"/>
              <a:gd name="connsiteX17" fmla="*/ 3479800 w 4413708"/>
              <a:gd name="connsiteY17" fmla="*/ 2552700 h 4229100"/>
              <a:gd name="connsiteX18" fmla="*/ 3492500 w 4413708"/>
              <a:gd name="connsiteY18" fmla="*/ 2514600 h 4229100"/>
              <a:gd name="connsiteX19" fmla="*/ 3517900 w 4413708"/>
              <a:gd name="connsiteY19" fmla="*/ 2476500 h 4229100"/>
              <a:gd name="connsiteX20" fmla="*/ 3530600 w 4413708"/>
              <a:gd name="connsiteY20" fmla="*/ 2438400 h 4229100"/>
              <a:gd name="connsiteX21" fmla="*/ 3556000 w 4413708"/>
              <a:gd name="connsiteY21" fmla="*/ 2374900 h 4229100"/>
              <a:gd name="connsiteX22" fmla="*/ 3568700 w 4413708"/>
              <a:gd name="connsiteY22" fmla="*/ 2311400 h 4229100"/>
              <a:gd name="connsiteX23" fmla="*/ 3632200 w 4413708"/>
              <a:gd name="connsiteY23" fmla="*/ 2197100 h 4229100"/>
              <a:gd name="connsiteX24" fmla="*/ 3702050 w 4413708"/>
              <a:gd name="connsiteY24" fmla="*/ 2095500 h 4229100"/>
              <a:gd name="connsiteX25" fmla="*/ 4019550 w 4413708"/>
              <a:gd name="connsiteY25" fmla="*/ 1803400 h 4229100"/>
              <a:gd name="connsiteX26" fmla="*/ 4222750 w 4413708"/>
              <a:gd name="connsiteY26" fmla="*/ 1562100 h 4229100"/>
              <a:gd name="connsiteX27" fmla="*/ 4343400 w 4413708"/>
              <a:gd name="connsiteY27" fmla="*/ 1320800 h 4229100"/>
              <a:gd name="connsiteX28" fmla="*/ 4413250 w 4413708"/>
              <a:gd name="connsiteY28" fmla="*/ 1035050 h 4229100"/>
              <a:gd name="connsiteX29" fmla="*/ 4324350 w 4413708"/>
              <a:gd name="connsiteY29" fmla="*/ 590550 h 4229100"/>
              <a:gd name="connsiteX30" fmla="*/ 4102100 w 4413708"/>
              <a:gd name="connsiteY30" fmla="*/ 254000 h 4229100"/>
              <a:gd name="connsiteX31" fmla="*/ 3924300 w 4413708"/>
              <a:gd name="connsiteY31" fmla="*/ 0 h 4229100"/>
              <a:gd name="connsiteX32" fmla="*/ 0 w 4413708"/>
              <a:gd name="connsiteY32" fmla="*/ 50800 h 4229100"/>
              <a:gd name="connsiteX33" fmla="*/ 25400 w 4413708"/>
              <a:gd name="connsiteY33" fmla="*/ 1244600 h 4229100"/>
              <a:gd name="connsiteX34" fmla="*/ 615950 w 4413708"/>
              <a:gd name="connsiteY34" fmla="*/ 1225550 h 4229100"/>
              <a:gd name="connsiteX35" fmla="*/ 1422400 w 4413708"/>
              <a:gd name="connsiteY35" fmla="*/ 1257300 h 4229100"/>
              <a:gd name="connsiteX36" fmla="*/ 1987550 w 4413708"/>
              <a:gd name="connsiteY36" fmla="*/ 1352550 h 4229100"/>
              <a:gd name="connsiteX37" fmla="*/ 2520950 w 4413708"/>
              <a:gd name="connsiteY37" fmla="*/ 1479550 h 4229100"/>
              <a:gd name="connsiteX38" fmla="*/ 2940050 w 4413708"/>
              <a:gd name="connsiteY38" fmla="*/ 1612900 h 4229100"/>
              <a:gd name="connsiteX39" fmla="*/ 3041650 w 4413708"/>
              <a:gd name="connsiteY39" fmla="*/ 1752600 h 4229100"/>
              <a:gd name="connsiteX40" fmla="*/ 3130550 w 4413708"/>
              <a:gd name="connsiteY40" fmla="*/ 1943100 h 4229100"/>
              <a:gd name="connsiteX41" fmla="*/ 3086100 w 4413708"/>
              <a:gd name="connsiteY41" fmla="*/ 2235200 h 4229100"/>
              <a:gd name="connsiteX42" fmla="*/ 2940050 w 4413708"/>
              <a:gd name="connsiteY42" fmla="*/ 2387600 h 4229100"/>
              <a:gd name="connsiteX43" fmla="*/ 2768600 w 4413708"/>
              <a:gd name="connsiteY43" fmla="*/ 2552700 h 4229100"/>
              <a:gd name="connsiteX44" fmla="*/ 2489200 w 4413708"/>
              <a:gd name="connsiteY44" fmla="*/ 2717800 h 4229100"/>
              <a:gd name="connsiteX45" fmla="*/ 2184400 w 4413708"/>
              <a:gd name="connsiteY45" fmla="*/ 2882900 h 4229100"/>
              <a:gd name="connsiteX46" fmla="*/ 1676400 w 4413708"/>
              <a:gd name="connsiteY46" fmla="*/ 3016250 h 4229100"/>
              <a:gd name="connsiteX47" fmla="*/ 1003300 w 4413708"/>
              <a:gd name="connsiteY47" fmla="*/ 3136900 h 4229100"/>
              <a:gd name="connsiteX48" fmla="*/ 450850 w 4413708"/>
              <a:gd name="connsiteY48" fmla="*/ 3219450 h 4229100"/>
              <a:gd name="connsiteX49" fmla="*/ 38100 w 4413708"/>
              <a:gd name="connsiteY49"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63900 w 4413708"/>
              <a:gd name="connsiteY9" fmla="*/ 2959100 h 4229100"/>
              <a:gd name="connsiteX10" fmla="*/ 3289300 w 4413708"/>
              <a:gd name="connsiteY10" fmla="*/ 2908300 h 4229100"/>
              <a:gd name="connsiteX11" fmla="*/ 3314700 w 4413708"/>
              <a:gd name="connsiteY11" fmla="*/ 2844800 h 4229100"/>
              <a:gd name="connsiteX12" fmla="*/ 3340100 w 4413708"/>
              <a:gd name="connsiteY12" fmla="*/ 2806700 h 4229100"/>
              <a:gd name="connsiteX13" fmla="*/ 3352800 w 4413708"/>
              <a:gd name="connsiteY13" fmla="*/ 2768600 h 4229100"/>
              <a:gd name="connsiteX14" fmla="*/ 3390900 w 4413708"/>
              <a:gd name="connsiteY14" fmla="*/ 2717800 h 4229100"/>
              <a:gd name="connsiteX15" fmla="*/ 3454400 w 4413708"/>
              <a:gd name="connsiteY15" fmla="*/ 2616200 h 4229100"/>
              <a:gd name="connsiteX16" fmla="*/ 3479800 w 4413708"/>
              <a:gd name="connsiteY16" fmla="*/ 2552700 h 4229100"/>
              <a:gd name="connsiteX17" fmla="*/ 3492500 w 4413708"/>
              <a:gd name="connsiteY17" fmla="*/ 2514600 h 4229100"/>
              <a:gd name="connsiteX18" fmla="*/ 3517900 w 4413708"/>
              <a:gd name="connsiteY18" fmla="*/ 2476500 h 4229100"/>
              <a:gd name="connsiteX19" fmla="*/ 3530600 w 4413708"/>
              <a:gd name="connsiteY19" fmla="*/ 2438400 h 4229100"/>
              <a:gd name="connsiteX20" fmla="*/ 3556000 w 4413708"/>
              <a:gd name="connsiteY20" fmla="*/ 2374900 h 4229100"/>
              <a:gd name="connsiteX21" fmla="*/ 3568700 w 4413708"/>
              <a:gd name="connsiteY21" fmla="*/ 2311400 h 4229100"/>
              <a:gd name="connsiteX22" fmla="*/ 3632200 w 4413708"/>
              <a:gd name="connsiteY22" fmla="*/ 2197100 h 4229100"/>
              <a:gd name="connsiteX23" fmla="*/ 3702050 w 4413708"/>
              <a:gd name="connsiteY23" fmla="*/ 2095500 h 4229100"/>
              <a:gd name="connsiteX24" fmla="*/ 4019550 w 4413708"/>
              <a:gd name="connsiteY24" fmla="*/ 1803400 h 4229100"/>
              <a:gd name="connsiteX25" fmla="*/ 4222750 w 4413708"/>
              <a:gd name="connsiteY25" fmla="*/ 1562100 h 4229100"/>
              <a:gd name="connsiteX26" fmla="*/ 4343400 w 4413708"/>
              <a:gd name="connsiteY26" fmla="*/ 1320800 h 4229100"/>
              <a:gd name="connsiteX27" fmla="*/ 4413250 w 4413708"/>
              <a:gd name="connsiteY27" fmla="*/ 1035050 h 4229100"/>
              <a:gd name="connsiteX28" fmla="*/ 4324350 w 4413708"/>
              <a:gd name="connsiteY28" fmla="*/ 590550 h 4229100"/>
              <a:gd name="connsiteX29" fmla="*/ 4102100 w 4413708"/>
              <a:gd name="connsiteY29" fmla="*/ 254000 h 4229100"/>
              <a:gd name="connsiteX30" fmla="*/ 3924300 w 4413708"/>
              <a:gd name="connsiteY30" fmla="*/ 0 h 4229100"/>
              <a:gd name="connsiteX31" fmla="*/ 0 w 4413708"/>
              <a:gd name="connsiteY31" fmla="*/ 50800 h 4229100"/>
              <a:gd name="connsiteX32" fmla="*/ 25400 w 4413708"/>
              <a:gd name="connsiteY32" fmla="*/ 1244600 h 4229100"/>
              <a:gd name="connsiteX33" fmla="*/ 615950 w 4413708"/>
              <a:gd name="connsiteY33" fmla="*/ 1225550 h 4229100"/>
              <a:gd name="connsiteX34" fmla="*/ 1422400 w 4413708"/>
              <a:gd name="connsiteY34" fmla="*/ 1257300 h 4229100"/>
              <a:gd name="connsiteX35" fmla="*/ 1987550 w 4413708"/>
              <a:gd name="connsiteY35" fmla="*/ 1352550 h 4229100"/>
              <a:gd name="connsiteX36" fmla="*/ 2520950 w 4413708"/>
              <a:gd name="connsiteY36" fmla="*/ 1479550 h 4229100"/>
              <a:gd name="connsiteX37" fmla="*/ 2940050 w 4413708"/>
              <a:gd name="connsiteY37" fmla="*/ 1612900 h 4229100"/>
              <a:gd name="connsiteX38" fmla="*/ 3041650 w 4413708"/>
              <a:gd name="connsiteY38" fmla="*/ 1752600 h 4229100"/>
              <a:gd name="connsiteX39" fmla="*/ 3130550 w 4413708"/>
              <a:gd name="connsiteY39" fmla="*/ 1943100 h 4229100"/>
              <a:gd name="connsiteX40" fmla="*/ 3086100 w 4413708"/>
              <a:gd name="connsiteY40" fmla="*/ 2235200 h 4229100"/>
              <a:gd name="connsiteX41" fmla="*/ 2940050 w 4413708"/>
              <a:gd name="connsiteY41" fmla="*/ 2387600 h 4229100"/>
              <a:gd name="connsiteX42" fmla="*/ 2768600 w 4413708"/>
              <a:gd name="connsiteY42" fmla="*/ 2552700 h 4229100"/>
              <a:gd name="connsiteX43" fmla="*/ 2489200 w 4413708"/>
              <a:gd name="connsiteY43" fmla="*/ 2717800 h 4229100"/>
              <a:gd name="connsiteX44" fmla="*/ 2184400 w 4413708"/>
              <a:gd name="connsiteY44" fmla="*/ 2882900 h 4229100"/>
              <a:gd name="connsiteX45" fmla="*/ 1676400 w 4413708"/>
              <a:gd name="connsiteY45" fmla="*/ 3016250 h 4229100"/>
              <a:gd name="connsiteX46" fmla="*/ 1003300 w 4413708"/>
              <a:gd name="connsiteY46" fmla="*/ 3136900 h 4229100"/>
              <a:gd name="connsiteX47" fmla="*/ 450850 w 4413708"/>
              <a:gd name="connsiteY47" fmla="*/ 3219450 h 4229100"/>
              <a:gd name="connsiteX48" fmla="*/ 38100 w 4413708"/>
              <a:gd name="connsiteY48"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314700 w 4413708"/>
              <a:gd name="connsiteY10" fmla="*/ 2844800 h 4229100"/>
              <a:gd name="connsiteX11" fmla="*/ 3340100 w 4413708"/>
              <a:gd name="connsiteY11" fmla="*/ 2806700 h 4229100"/>
              <a:gd name="connsiteX12" fmla="*/ 3352800 w 4413708"/>
              <a:gd name="connsiteY12" fmla="*/ 2768600 h 4229100"/>
              <a:gd name="connsiteX13" fmla="*/ 3390900 w 4413708"/>
              <a:gd name="connsiteY13" fmla="*/ 2717800 h 4229100"/>
              <a:gd name="connsiteX14" fmla="*/ 3454400 w 4413708"/>
              <a:gd name="connsiteY14" fmla="*/ 2616200 h 4229100"/>
              <a:gd name="connsiteX15" fmla="*/ 3479800 w 4413708"/>
              <a:gd name="connsiteY15" fmla="*/ 2552700 h 4229100"/>
              <a:gd name="connsiteX16" fmla="*/ 3492500 w 4413708"/>
              <a:gd name="connsiteY16" fmla="*/ 2514600 h 4229100"/>
              <a:gd name="connsiteX17" fmla="*/ 3517900 w 4413708"/>
              <a:gd name="connsiteY17" fmla="*/ 2476500 h 4229100"/>
              <a:gd name="connsiteX18" fmla="*/ 3530600 w 4413708"/>
              <a:gd name="connsiteY18" fmla="*/ 2438400 h 4229100"/>
              <a:gd name="connsiteX19" fmla="*/ 3556000 w 4413708"/>
              <a:gd name="connsiteY19" fmla="*/ 2374900 h 4229100"/>
              <a:gd name="connsiteX20" fmla="*/ 3568700 w 4413708"/>
              <a:gd name="connsiteY20" fmla="*/ 2311400 h 4229100"/>
              <a:gd name="connsiteX21" fmla="*/ 3632200 w 4413708"/>
              <a:gd name="connsiteY21" fmla="*/ 2197100 h 4229100"/>
              <a:gd name="connsiteX22" fmla="*/ 3702050 w 4413708"/>
              <a:gd name="connsiteY22" fmla="*/ 2095500 h 4229100"/>
              <a:gd name="connsiteX23" fmla="*/ 4019550 w 4413708"/>
              <a:gd name="connsiteY23" fmla="*/ 1803400 h 4229100"/>
              <a:gd name="connsiteX24" fmla="*/ 4222750 w 4413708"/>
              <a:gd name="connsiteY24" fmla="*/ 1562100 h 4229100"/>
              <a:gd name="connsiteX25" fmla="*/ 4343400 w 4413708"/>
              <a:gd name="connsiteY25" fmla="*/ 1320800 h 4229100"/>
              <a:gd name="connsiteX26" fmla="*/ 4413250 w 4413708"/>
              <a:gd name="connsiteY26" fmla="*/ 1035050 h 4229100"/>
              <a:gd name="connsiteX27" fmla="*/ 4324350 w 4413708"/>
              <a:gd name="connsiteY27" fmla="*/ 590550 h 4229100"/>
              <a:gd name="connsiteX28" fmla="*/ 4102100 w 4413708"/>
              <a:gd name="connsiteY28" fmla="*/ 254000 h 4229100"/>
              <a:gd name="connsiteX29" fmla="*/ 3924300 w 4413708"/>
              <a:gd name="connsiteY29" fmla="*/ 0 h 4229100"/>
              <a:gd name="connsiteX30" fmla="*/ 0 w 4413708"/>
              <a:gd name="connsiteY30" fmla="*/ 50800 h 4229100"/>
              <a:gd name="connsiteX31" fmla="*/ 25400 w 4413708"/>
              <a:gd name="connsiteY31" fmla="*/ 1244600 h 4229100"/>
              <a:gd name="connsiteX32" fmla="*/ 615950 w 4413708"/>
              <a:gd name="connsiteY32" fmla="*/ 1225550 h 4229100"/>
              <a:gd name="connsiteX33" fmla="*/ 1422400 w 4413708"/>
              <a:gd name="connsiteY33" fmla="*/ 1257300 h 4229100"/>
              <a:gd name="connsiteX34" fmla="*/ 1987550 w 4413708"/>
              <a:gd name="connsiteY34" fmla="*/ 1352550 h 4229100"/>
              <a:gd name="connsiteX35" fmla="*/ 2520950 w 4413708"/>
              <a:gd name="connsiteY35" fmla="*/ 1479550 h 4229100"/>
              <a:gd name="connsiteX36" fmla="*/ 2940050 w 4413708"/>
              <a:gd name="connsiteY36" fmla="*/ 1612900 h 4229100"/>
              <a:gd name="connsiteX37" fmla="*/ 3041650 w 4413708"/>
              <a:gd name="connsiteY37" fmla="*/ 1752600 h 4229100"/>
              <a:gd name="connsiteX38" fmla="*/ 3130550 w 4413708"/>
              <a:gd name="connsiteY38" fmla="*/ 1943100 h 4229100"/>
              <a:gd name="connsiteX39" fmla="*/ 3086100 w 4413708"/>
              <a:gd name="connsiteY39" fmla="*/ 2235200 h 4229100"/>
              <a:gd name="connsiteX40" fmla="*/ 2940050 w 4413708"/>
              <a:gd name="connsiteY40" fmla="*/ 2387600 h 4229100"/>
              <a:gd name="connsiteX41" fmla="*/ 2768600 w 4413708"/>
              <a:gd name="connsiteY41" fmla="*/ 2552700 h 4229100"/>
              <a:gd name="connsiteX42" fmla="*/ 2489200 w 4413708"/>
              <a:gd name="connsiteY42" fmla="*/ 2717800 h 4229100"/>
              <a:gd name="connsiteX43" fmla="*/ 2184400 w 4413708"/>
              <a:gd name="connsiteY43" fmla="*/ 2882900 h 4229100"/>
              <a:gd name="connsiteX44" fmla="*/ 1676400 w 4413708"/>
              <a:gd name="connsiteY44" fmla="*/ 3016250 h 4229100"/>
              <a:gd name="connsiteX45" fmla="*/ 1003300 w 4413708"/>
              <a:gd name="connsiteY45" fmla="*/ 3136900 h 4229100"/>
              <a:gd name="connsiteX46" fmla="*/ 450850 w 4413708"/>
              <a:gd name="connsiteY46" fmla="*/ 3219450 h 4229100"/>
              <a:gd name="connsiteX47" fmla="*/ 38100 w 4413708"/>
              <a:gd name="connsiteY4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340100 w 4413708"/>
              <a:gd name="connsiteY10" fmla="*/ 2806700 h 4229100"/>
              <a:gd name="connsiteX11" fmla="*/ 3352800 w 4413708"/>
              <a:gd name="connsiteY11" fmla="*/ 2768600 h 4229100"/>
              <a:gd name="connsiteX12" fmla="*/ 3390900 w 4413708"/>
              <a:gd name="connsiteY12" fmla="*/ 2717800 h 4229100"/>
              <a:gd name="connsiteX13" fmla="*/ 3454400 w 4413708"/>
              <a:gd name="connsiteY13" fmla="*/ 2616200 h 4229100"/>
              <a:gd name="connsiteX14" fmla="*/ 3479800 w 4413708"/>
              <a:gd name="connsiteY14" fmla="*/ 2552700 h 4229100"/>
              <a:gd name="connsiteX15" fmla="*/ 3492500 w 4413708"/>
              <a:gd name="connsiteY15" fmla="*/ 2514600 h 4229100"/>
              <a:gd name="connsiteX16" fmla="*/ 3517900 w 4413708"/>
              <a:gd name="connsiteY16" fmla="*/ 2476500 h 4229100"/>
              <a:gd name="connsiteX17" fmla="*/ 3530600 w 4413708"/>
              <a:gd name="connsiteY17" fmla="*/ 2438400 h 4229100"/>
              <a:gd name="connsiteX18" fmla="*/ 3556000 w 4413708"/>
              <a:gd name="connsiteY18" fmla="*/ 2374900 h 4229100"/>
              <a:gd name="connsiteX19" fmla="*/ 3568700 w 4413708"/>
              <a:gd name="connsiteY19" fmla="*/ 2311400 h 4229100"/>
              <a:gd name="connsiteX20" fmla="*/ 3632200 w 4413708"/>
              <a:gd name="connsiteY20" fmla="*/ 2197100 h 4229100"/>
              <a:gd name="connsiteX21" fmla="*/ 3702050 w 4413708"/>
              <a:gd name="connsiteY21" fmla="*/ 2095500 h 4229100"/>
              <a:gd name="connsiteX22" fmla="*/ 4019550 w 4413708"/>
              <a:gd name="connsiteY22" fmla="*/ 1803400 h 4229100"/>
              <a:gd name="connsiteX23" fmla="*/ 4222750 w 4413708"/>
              <a:gd name="connsiteY23" fmla="*/ 1562100 h 4229100"/>
              <a:gd name="connsiteX24" fmla="*/ 4343400 w 4413708"/>
              <a:gd name="connsiteY24" fmla="*/ 1320800 h 4229100"/>
              <a:gd name="connsiteX25" fmla="*/ 4413250 w 4413708"/>
              <a:gd name="connsiteY25" fmla="*/ 1035050 h 4229100"/>
              <a:gd name="connsiteX26" fmla="*/ 4324350 w 4413708"/>
              <a:gd name="connsiteY26" fmla="*/ 590550 h 4229100"/>
              <a:gd name="connsiteX27" fmla="*/ 4102100 w 4413708"/>
              <a:gd name="connsiteY27" fmla="*/ 254000 h 4229100"/>
              <a:gd name="connsiteX28" fmla="*/ 3924300 w 4413708"/>
              <a:gd name="connsiteY28" fmla="*/ 0 h 4229100"/>
              <a:gd name="connsiteX29" fmla="*/ 0 w 4413708"/>
              <a:gd name="connsiteY29" fmla="*/ 50800 h 4229100"/>
              <a:gd name="connsiteX30" fmla="*/ 25400 w 4413708"/>
              <a:gd name="connsiteY30" fmla="*/ 1244600 h 4229100"/>
              <a:gd name="connsiteX31" fmla="*/ 615950 w 4413708"/>
              <a:gd name="connsiteY31" fmla="*/ 1225550 h 4229100"/>
              <a:gd name="connsiteX32" fmla="*/ 1422400 w 4413708"/>
              <a:gd name="connsiteY32" fmla="*/ 1257300 h 4229100"/>
              <a:gd name="connsiteX33" fmla="*/ 1987550 w 4413708"/>
              <a:gd name="connsiteY33" fmla="*/ 1352550 h 4229100"/>
              <a:gd name="connsiteX34" fmla="*/ 2520950 w 4413708"/>
              <a:gd name="connsiteY34" fmla="*/ 1479550 h 4229100"/>
              <a:gd name="connsiteX35" fmla="*/ 2940050 w 4413708"/>
              <a:gd name="connsiteY35" fmla="*/ 1612900 h 4229100"/>
              <a:gd name="connsiteX36" fmla="*/ 3041650 w 4413708"/>
              <a:gd name="connsiteY36" fmla="*/ 1752600 h 4229100"/>
              <a:gd name="connsiteX37" fmla="*/ 3130550 w 4413708"/>
              <a:gd name="connsiteY37" fmla="*/ 1943100 h 4229100"/>
              <a:gd name="connsiteX38" fmla="*/ 3086100 w 4413708"/>
              <a:gd name="connsiteY38" fmla="*/ 2235200 h 4229100"/>
              <a:gd name="connsiteX39" fmla="*/ 2940050 w 4413708"/>
              <a:gd name="connsiteY39" fmla="*/ 2387600 h 4229100"/>
              <a:gd name="connsiteX40" fmla="*/ 2768600 w 4413708"/>
              <a:gd name="connsiteY40" fmla="*/ 2552700 h 4229100"/>
              <a:gd name="connsiteX41" fmla="*/ 2489200 w 4413708"/>
              <a:gd name="connsiteY41" fmla="*/ 2717800 h 4229100"/>
              <a:gd name="connsiteX42" fmla="*/ 2184400 w 4413708"/>
              <a:gd name="connsiteY42" fmla="*/ 2882900 h 4229100"/>
              <a:gd name="connsiteX43" fmla="*/ 1676400 w 4413708"/>
              <a:gd name="connsiteY43" fmla="*/ 3016250 h 4229100"/>
              <a:gd name="connsiteX44" fmla="*/ 1003300 w 4413708"/>
              <a:gd name="connsiteY44" fmla="*/ 3136900 h 4229100"/>
              <a:gd name="connsiteX45" fmla="*/ 450850 w 4413708"/>
              <a:gd name="connsiteY45" fmla="*/ 3219450 h 4229100"/>
              <a:gd name="connsiteX46" fmla="*/ 38100 w 4413708"/>
              <a:gd name="connsiteY4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352800 w 4413708"/>
              <a:gd name="connsiteY10" fmla="*/ 2768600 h 4229100"/>
              <a:gd name="connsiteX11" fmla="*/ 3390900 w 4413708"/>
              <a:gd name="connsiteY11" fmla="*/ 2717800 h 4229100"/>
              <a:gd name="connsiteX12" fmla="*/ 3454400 w 4413708"/>
              <a:gd name="connsiteY12" fmla="*/ 2616200 h 4229100"/>
              <a:gd name="connsiteX13" fmla="*/ 3479800 w 4413708"/>
              <a:gd name="connsiteY13" fmla="*/ 2552700 h 4229100"/>
              <a:gd name="connsiteX14" fmla="*/ 3492500 w 4413708"/>
              <a:gd name="connsiteY14" fmla="*/ 2514600 h 4229100"/>
              <a:gd name="connsiteX15" fmla="*/ 3517900 w 4413708"/>
              <a:gd name="connsiteY15" fmla="*/ 2476500 h 4229100"/>
              <a:gd name="connsiteX16" fmla="*/ 3530600 w 4413708"/>
              <a:gd name="connsiteY16" fmla="*/ 2438400 h 4229100"/>
              <a:gd name="connsiteX17" fmla="*/ 3556000 w 4413708"/>
              <a:gd name="connsiteY17" fmla="*/ 2374900 h 4229100"/>
              <a:gd name="connsiteX18" fmla="*/ 3568700 w 4413708"/>
              <a:gd name="connsiteY18" fmla="*/ 2311400 h 4229100"/>
              <a:gd name="connsiteX19" fmla="*/ 3632200 w 4413708"/>
              <a:gd name="connsiteY19" fmla="*/ 2197100 h 4229100"/>
              <a:gd name="connsiteX20" fmla="*/ 3702050 w 4413708"/>
              <a:gd name="connsiteY20" fmla="*/ 2095500 h 4229100"/>
              <a:gd name="connsiteX21" fmla="*/ 4019550 w 4413708"/>
              <a:gd name="connsiteY21" fmla="*/ 1803400 h 4229100"/>
              <a:gd name="connsiteX22" fmla="*/ 4222750 w 4413708"/>
              <a:gd name="connsiteY22" fmla="*/ 1562100 h 4229100"/>
              <a:gd name="connsiteX23" fmla="*/ 4343400 w 4413708"/>
              <a:gd name="connsiteY23" fmla="*/ 1320800 h 4229100"/>
              <a:gd name="connsiteX24" fmla="*/ 4413250 w 4413708"/>
              <a:gd name="connsiteY24" fmla="*/ 1035050 h 4229100"/>
              <a:gd name="connsiteX25" fmla="*/ 4324350 w 4413708"/>
              <a:gd name="connsiteY25" fmla="*/ 590550 h 4229100"/>
              <a:gd name="connsiteX26" fmla="*/ 4102100 w 4413708"/>
              <a:gd name="connsiteY26" fmla="*/ 254000 h 4229100"/>
              <a:gd name="connsiteX27" fmla="*/ 3924300 w 4413708"/>
              <a:gd name="connsiteY27" fmla="*/ 0 h 4229100"/>
              <a:gd name="connsiteX28" fmla="*/ 0 w 4413708"/>
              <a:gd name="connsiteY28" fmla="*/ 50800 h 4229100"/>
              <a:gd name="connsiteX29" fmla="*/ 25400 w 4413708"/>
              <a:gd name="connsiteY29" fmla="*/ 1244600 h 4229100"/>
              <a:gd name="connsiteX30" fmla="*/ 615950 w 4413708"/>
              <a:gd name="connsiteY30" fmla="*/ 1225550 h 4229100"/>
              <a:gd name="connsiteX31" fmla="*/ 1422400 w 4413708"/>
              <a:gd name="connsiteY31" fmla="*/ 1257300 h 4229100"/>
              <a:gd name="connsiteX32" fmla="*/ 1987550 w 4413708"/>
              <a:gd name="connsiteY32" fmla="*/ 1352550 h 4229100"/>
              <a:gd name="connsiteX33" fmla="*/ 2520950 w 4413708"/>
              <a:gd name="connsiteY33" fmla="*/ 1479550 h 4229100"/>
              <a:gd name="connsiteX34" fmla="*/ 2940050 w 4413708"/>
              <a:gd name="connsiteY34" fmla="*/ 1612900 h 4229100"/>
              <a:gd name="connsiteX35" fmla="*/ 3041650 w 4413708"/>
              <a:gd name="connsiteY35" fmla="*/ 1752600 h 4229100"/>
              <a:gd name="connsiteX36" fmla="*/ 3130550 w 4413708"/>
              <a:gd name="connsiteY36" fmla="*/ 1943100 h 4229100"/>
              <a:gd name="connsiteX37" fmla="*/ 3086100 w 4413708"/>
              <a:gd name="connsiteY37" fmla="*/ 2235200 h 4229100"/>
              <a:gd name="connsiteX38" fmla="*/ 2940050 w 4413708"/>
              <a:gd name="connsiteY38" fmla="*/ 2387600 h 4229100"/>
              <a:gd name="connsiteX39" fmla="*/ 2768600 w 4413708"/>
              <a:gd name="connsiteY39" fmla="*/ 2552700 h 4229100"/>
              <a:gd name="connsiteX40" fmla="*/ 2489200 w 4413708"/>
              <a:gd name="connsiteY40" fmla="*/ 2717800 h 4229100"/>
              <a:gd name="connsiteX41" fmla="*/ 2184400 w 4413708"/>
              <a:gd name="connsiteY41" fmla="*/ 2882900 h 4229100"/>
              <a:gd name="connsiteX42" fmla="*/ 1676400 w 4413708"/>
              <a:gd name="connsiteY42" fmla="*/ 3016250 h 4229100"/>
              <a:gd name="connsiteX43" fmla="*/ 1003300 w 4413708"/>
              <a:gd name="connsiteY43" fmla="*/ 3136900 h 4229100"/>
              <a:gd name="connsiteX44" fmla="*/ 450850 w 4413708"/>
              <a:gd name="connsiteY44" fmla="*/ 3219450 h 4229100"/>
              <a:gd name="connsiteX45" fmla="*/ 38100 w 4413708"/>
              <a:gd name="connsiteY4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390900 w 4413708"/>
              <a:gd name="connsiteY10" fmla="*/ 2717800 h 4229100"/>
              <a:gd name="connsiteX11" fmla="*/ 3454400 w 4413708"/>
              <a:gd name="connsiteY11" fmla="*/ 2616200 h 4229100"/>
              <a:gd name="connsiteX12" fmla="*/ 3479800 w 4413708"/>
              <a:gd name="connsiteY12" fmla="*/ 2552700 h 4229100"/>
              <a:gd name="connsiteX13" fmla="*/ 3492500 w 4413708"/>
              <a:gd name="connsiteY13" fmla="*/ 2514600 h 4229100"/>
              <a:gd name="connsiteX14" fmla="*/ 3517900 w 4413708"/>
              <a:gd name="connsiteY14" fmla="*/ 2476500 h 4229100"/>
              <a:gd name="connsiteX15" fmla="*/ 3530600 w 4413708"/>
              <a:gd name="connsiteY15" fmla="*/ 2438400 h 4229100"/>
              <a:gd name="connsiteX16" fmla="*/ 3556000 w 4413708"/>
              <a:gd name="connsiteY16" fmla="*/ 2374900 h 4229100"/>
              <a:gd name="connsiteX17" fmla="*/ 3568700 w 4413708"/>
              <a:gd name="connsiteY17" fmla="*/ 2311400 h 4229100"/>
              <a:gd name="connsiteX18" fmla="*/ 3632200 w 4413708"/>
              <a:gd name="connsiteY18" fmla="*/ 2197100 h 4229100"/>
              <a:gd name="connsiteX19" fmla="*/ 3702050 w 4413708"/>
              <a:gd name="connsiteY19" fmla="*/ 2095500 h 4229100"/>
              <a:gd name="connsiteX20" fmla="*/ 4019550 w 4413708"/>
              <a:gd name="connsiteY20" fmla="*/ 1803400 h 4229100"/>
              <a:gd name="connsiteX21" fmla="*/ 4222750 w 4413708"/>
              <a:gd name="connsiteY21" fmla="*/ 1562100 h 4229100"/>
              <a:gd name="connsiteX22" fmla="*/ 4343400 w 4413708"/>
              <a:gd name="connsiteY22" fmla="*/ 1320800 h 4229100"/>
              <a:gd name="connsiteX23" fmla="*/ 4413250 w 4413708"/>
              <a:gd name="connsiteY23" fmla="*/ 1035050 h 4229100"/>
              <a:gd name="connsiteX24" fmla="*/ 4324350 w 4413708"/>
              <a:gd name="connsiteY24" fmla="*/ 590550 h 4229100"/>
              <a:gd name="connsiteX25" fmla="*/ 4102100 w 4413708"/>
              <a:gd name="connsiteY25" fmla="*/ 254000 h 4229100"/>
              <a:gd name="connsiteX26" fmla="*/ 3924300 w 4413708"/>
              <a:gd name="connsiteY26" fmla="*/ 0 h 4229100"/>
              <a:gd name="connsiteX27" fmla="*/ 0 w 4413708"/>
              <a:gd name="connsiteY27" fmla="*/ 50800 h 4229100"/>
              <a:gd name="connsiteX28" fmla="*/ 25400 w 4413708"/>
              <a:gd name="connsiteY28" fmla="*/ 1244600 h 4229100"/>
              <a:gd name="connsiteX29" fmla="*/ 615950 w 4413708"/>
              <a:gd name="connsiteY29" fmla="*/ 1225550 h 4229100"/>
              <a:gd name="connsiteX30" fmla="*/ 1422400 w 4413708"/>
              <a:gd name="connsiteY30" fmla="*/ 1257300 h 4229100"/>
              <a:gd name="connsiteX31" fmla="*/ 1987550 w 4413708"/>
              <a:gd name="connsiteY31" fmla="*/ 1352550 h 4229100"/>
              <a:gd name="connsiteX32" fmla="*/ 2520950 w 4413708"/>
              <a:gd name="connsiteY32" fmla="*/ 1479550 h 4229100"/>
              <a:gd name="connsiteX33" fmla="*/ 2940050 w 4413708"/>
              <a:gd name="connsiteY33" fmla="*/ 1612900 h 4229100"/>
              <a:gd name="connsiteX34" fmla="*/ 3041650 w 4413708"/>
              <a:gd name="connsiteY34" fmla="*/ 1752600 h 4229100"/>
              <a:gd name="connsiteX35" fmla="*/ 3130550 w 4413708"/>
              <a:gd name="connsiteY35" fmla="*/ 1943100 h 4229100"/>
              <a:gd name="connsiteX36" fmla="*/ 3086100 w 4413708"/>
              <a:gd name="connsiteY36" fmla="*/ 2235200 h 4229100"/>
              <a:gd name="connsiteX37" fmla="*/ 2940050 w 4413708"/>
              <a:gd name="connsiteY37" fmla="*/ 2387600 h 4229100"/>
              <a:gd name="connsiteX38" fmla="*/ 2768600 w 4413708"/>
              <a:gd name="connsiteY38" fmla="*/ 2552700 h 4229100"/>
              <a:gd name="connsiteX39" fmla="*/ 2489200 w 4413708"/>
              <a:gd name="connsiteY39" fmla="*/ 2717800 h 4229100"/>
              <a:gd name="connsiteX40" fmla="*/ 2184400 w 4413708"/>
              <a:gd name="connsiteY40" fmla="*/ 2882900 h 4229100"/>
              <a:gd name="connsiteX41" fmla="*/ 1676400 w 4413708"/>
              <a:gd name="connsiteY41" fmla="*/ 3016250 h 4229100"/>
              <a:gd name="connsiteX42" fmla="*/ 1003300 w 4413708"/>
              <a:gd name="connsiteY42" fmla="*/ 3136900 h 4229100"/>
              <a:gd name="connsiteX43" fmla="*/ 450850 w 4413708"/>
              <a:gd name="connsiteY43" fmla="*/ 3219450 h 4229100"/>
              <a:gd name="connsiteX44" fmla="*/ 38100 w 4413708"/>
              <a:gd name="connsiteY4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54400 w 4413708"/>
              <a:gd name="connsiteY10" fmla="*/ 2616200 h 4229100"/>
              <a:gd name="connsiteX11" fmla="*/ 3479800 w 4413708"/>
              <a:gd name="connsiteY11" fmla="*/ 2552700 h 4229100"/>
              <a:gd name="connsiteX12" fmla="*/ 3492500 w 4413708"/>
              <a:gd name="connsiteY12" fmla="*/ 2514600 h 4229100"/>
              <a:gd name="connsiteX13" fmla="*/ 3517900 w 4413708"/>
              <a:gd name="connsiteY13" fmla="*/ 2476500 h 4229100"/>
              <a:gd name="connsiteX14" fmla="*/ 3530600 w 4413708"/>
              <a:gd name="connsiteY14" fmla="*/ 2438400 h 4229100"/>
              <a:gd name="connsiteX15" fmla="*/ 3556000 w 4413708"/>
              <a:gd name="connsiteY15" fmla="*/ 2374900 h 4229100"/>
              <a:gd name="connsiteX16" fmla="*/ 3568700 w 4413708"/>
              <a:gd name="connsiteY16" fmla="*/ 2311400 h 4229100"/>
              <a:gd name="connsiteX17" fmla="*/ 3632200 w 4413708"/>
              <a:gd name="connsiteY17" fmla="*/ 2197100 h 4229100"/>
              <a:gd name="connsiteX18" fmla="*/ 3702050 w 4413708"/>
              <a:gd name="connsiteY18" fmla="*/ 2095500 h 4229100"/>
              <a:gd name="connsiteX19" fmla="*/ 4019550 w 4413708"/>
              <a:gd name="connsiteY19" fmla="*/ 1803400 h 4229100"/>
              <a:gd name="connsiteX20" fmla="*/ 4222750 w 4413708"/>
              <a:gd name="connsiteY20" fmla="*/ 1562100 h 4229100"/>
              <a:gd name="connsiteX21" fmla="*/ 4343400 w 4413708"/>
              <a:gd name="connsiteY21" fmla="*/ 1320800 h 4229100"/>
              <a:gd name="connsiteX22" fmla="*/ 4413250 w 4413708"/>
              <a:gd name="connsiteY22" fmla="*/ 1035050 h 4229100"/>
              <a:gd name="connsiteX23" fmla="*/ 4324350 w 4413708"/>
              <a:gd name="connsiteY23" fmla="*/ 590550 h 4229100"/>
              <a:gd name="connsiteX24" fmla="*/ 4102100 w 4413708"/>
              <a:gd name="connsiteY24" fmla="*/ 254000 h 4229100"/>
              <a:gd name="connsiteX25" fmla="*/ 3924300 w 4413708"/>
              <a:gd name="connsiteY25" fmla="*/ 0 h 4229100"/>
              <a:gd name="connsiteX26" fmla="*/ 0 w 4413708"/>
              <a:gd name="connsiteY26" fmla="*/ 50800 h 4229100"/>
              <a:gd name="connsiteX27" fmla="*/ 25400 w 4413708"/>
              <a:gd name="connsiteY27" fmla="*/ 1244600 h 4229100"/>
              <a:gd name="connsiteX28" fmla="*/ 615950 w 4413708"/>
              <a:gd name="connsiteY28" fmla="*/ 1225550 h 4229100"/>
              <a:gd name="connsiteX29" fmla="*/ 1422400 w 4413708"/>
              <a:gd name="connsiteY29" fmla="*/ 1257300 h 4229100"/>
              <a:gd name="connsiteX30" fmla="*/ 1987550 w 4413708"/>
              <a:gd name="connsiteY30" fmla="*/ 1352550 h 4229100"/>
              <a:gd name="connsiteX31" fmla="*/ 2520950 w 4413708"/>
              <a:gd name="connsiteY31" fmla="*/ 1479550 h 4229100"/>
              <a:gd name="connsiteX32" fmla="*/ 2940050 w 4413708"/>
              <a:gd name="connsiteY32" fmla="*/ 1612900 h 4229100"/>
              <a:gd name="connsiteX33" fmla="*/ 3041650 w 4413708"/>
              <a:gd name="connsiteY33" fmla="*/ 1752600 h 4229100"/>
              <a:gd name="connsiteX34" fmla="*/ 3130550 w 4413708"/>
              <a:gd name="connsiteY34" fmla="*/ 1943100 h 4229100"/>
              <a:gd name="connsiteX35" fmla="*/ 3086100 w 4413708"/>
              <a:gd name="connsiteY35" fmla="*/ 2235200 h 4229100"/>
              <a:gd name="connsiteX36" fmla="*/ 2940050 w 4413708"/>
              <a:gd name="connsiteY36" fmla="*/ 2387600 h 4229100"/>
              <a:gd name="connsiteX37" fmla="*/ 2768600 w 4413708"/>
              <a:gd name="connsiteY37" fmla="*/ 2552700 h 4229100"/>
              <a:gd name="connsiteX38" fmla="*/ 2489200 w 4413708"/>
              <a:gd name="connsiteY38" fmla="*/ 2717800 h 4229100"/>
              <a:gd name="connsiteX39" fmla="*/ 2184400 w 4413708"/>
              <a:gd name="connsiteY39" fmla="*/ 2882900 h 4229100"/>
              <a:gd name="connsiteX40" fmla="*/ 1676400 w 4413708"/>
              <a:gd name="connsiteY40" fmla="*/ 3016250 h 4229100"/>
              <a:gd name="connsiteX41" fmla="*/ 1003300 w 4413708"/>
              <a:gd name="connsiteY41" fmla="*/ 3136900 h 4229100"/>
              <a:gd name="connsiteX42" fmla="*/ 450850 w 4413708"/>
              <a:gd name="connsiteY42" fmla="*/ 3219450 h 4229100"/>
              <a:gd name="connsiteX43" fmla="*/ 38100 w 4413708"/>
              <a:gd name="connsiteY43"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79800 w 4413708"/>
              <a:gd name="connsiteY10" fmla="*/ 2552700 h 4229100"/>
              <a:gd name="connsiteX11" fmla="*/ 3492500 w 4413708"/>
              <a:gd name="connsiteY11" fmla="*/ 2514600 h 4229100"/>
              <a:gd name="connsiteX12" fmla="*/ 3517900 w 4413708"/>
              <a:gd name="connsiteY12" fmla="*/ 2476500 h 4229100"/>
              <a:gd name="connsiteX13" fmla="*/ 3530600 w 4413708"/>
              <a:gd name="connsiteY13" fmla="*/ 2438400 h 4229100"/>
              <a:gd name="connsiteX14" fmla="*/ 3556000 w 4413708"/>
              <a:gd name="connsiteY14" fmla="*/ 2374900 h 4229100"/>
              <a:gd name="connsiteX15" fmla="*/ 3568700 w 4413708"/>
              <a:gd name="connsiteY15" fmla="*/ 2311400 h 4229100"/>
              <a:gd name="connsiteX16" fmla="*/ 3632200 w 4413708"/>
              <a:gd name="connsiteY16" fmla="*/ 2197100 h 4229100"/>
              <a:gd name="connsiteX17" fmla="*/ 3702050 w 4413708"/>
              <a:gd name="connsiteY17" fmla="*/ 2095500 h 4229100"/>
              <a:gd name="connsiteX18" fmla="*/ 4019550 w 4413708"/>
              <a:gd name="connsiteY18" fmla="*/ 1803400 h 4229100"/>
              <a:gd name="connsiteX19" fmla="*/ 4222750 w 4413708"/>
              <a:gd name="connsiteY19" fmla="*/ 1562100 h 4229100"/>
              <a:gd name="connsiteX20" fmla="*/ 4343400 w 4413708"/>
              <a:gd name="connsiteY20" fmla="*/ 1320800 h 4229100"/>
              <a:gd name="connsiteX21" fmla="*/ 4413250 w 4413708"/>
              <a:gd name="connsiteY21" fmla="*/ 1035050 h 4229100"/>
              <a:gd name="connsiteX22" fmla="*/ 4324350 w 4413708"/>
              <a:gd name="connsiteY22" fmla="*/ 590550 h 4229100"/>
              <a:gd name="connsiteX23" fmla="*/ 4102100 w 4413708"/>
              <a:gd name="connsiteY23" fmla="*/ 254000 h 4229100"/>
              <a:gd name="connsiteX24" fmla="*/ 3924300 w 4413708"/>
              <a:gd name="connsiteY24" fmla="*/ 0 h 4229100"/>
              <a:gd name="connsiteX25" fmla="*/ 0 w 4413708"/>
              <a:gd name="connsiteY25" fmla="*/ 50800 h 4229100"/>
              <a:gd name="connsiteX26" fmla="*/ 25400 w 4413708"/>
              <a:gd name="connsiteY26" fmla="*/ 1244600 h 4229100"/>
              <a:gd name="connsiteX27" fmla="*/ 615950 w 4413708"/>
              <a:gd name="connsiteY27" fmla="*/ 1225550 h 4229100"/>
              <a:gd name="connsiteX28" fmla="*/ 1422400 w 4413708"/>
              <a:gd name="connsiteY28" fmla="*/ 1257300 h 4229100"/>
              <a:gd name="connsiteX29" fmla="*/ 1987550 w 4413708"/>
              <a:gd name="connsiteY29" fmla="*/ 1352550 h 4229100"/>
              <a:gd name="connsiteX30" fmla="*/ 2520950 w 4413708"/>
              <a:gd name="connsiteY30" fmla="*/ 1479550 h 4229100"/>
              <a:gd name="connsiteX31" fmla="*/ 2940050 w 4413708"/>
              <a:gd name="connsiteY31" fmla="*/ 1612900 h 4229100"/>
              <a:gd name="connsiteX32" fmla="*/ 3041650 w 4413708"/>
              <a:gd name="connsiteY32" fmla="*/ 1752600 h 4229100"/>
              <a:gd name="connsiteX33" fmla="*/ 3130550 w 4413708"/>
              <a:gd name="connsiteY33" fmla="*/ 1943100 h 4229100"/>
              <a:gd name="connsiteX34" fmla="*/ 3086100 w 4413708"/>
              <a:gd name="connsiteY34" fmla="*/ 2235200 h 4229100"/>
              <a:gd name="connsiteX35" fmla="*/ 2940050 w 4413708"/>
              <a:gd name="connsiteY35" fmla="*/ 2387600 h 4229100"/>
              <a:gd name="connsiteX36" fmla="*/ 2768600 w 4413708"/>
              <a:gd name="connsiteY36" fmla="*/ 2552700 h 4229100"/>
              <a:gd name="connsiteX37" fmla="*/ 2489200 w 4413708"/>
              <a:gd name="connsiteY37" fmla="*/ 2717800 h 4229100"/>
              <a:gd name="connsiteX38" fmla="*/ 2184400 w 4413708"/>
              <a:gd name="connsiteY38" fmla="*/ 2882900 h 4229100"/>
              <a:gd name="connsiteX39" fmla="*/ 1676400 w 4413708"/>
              <a:gd name="connsiteY39" fmla="*/ 3016250 h 4229100"/>
              <a:gd name="connsiteX40" fmla="*/ 1003300 w 4413708"/>
              <a:gd name="connsiteY40" fmla="*/ 3136900 h 4229100"/>
              <a:gd name="connsiteX41" fmla="*/ 450850 w 4413708"/>
              <a:gd name="connsiteY41" fmla="*/ 3219450 h 4229100"/>
              <a:gd name="connsiteX42" fmla="*/ 38100 w 4413708"/>
              <a:gd name="connsiteY42"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517900 w 4413708"/>
              <a:gd name="connsiteY12" fmla="*/ 2476500 h 4229100"/>
              <a:gd name="connsiteX13" fmla="*/ 3530600 w 4413708"/>
              <a:gd name="connsiteY13" fmla="*/ 2438400 h 4229100"/>
              <a:gd name="connsiteX14" fmla="*/ 3556000 w 4413708"/>
              <a:gd name="connsiteY14" fmla="*/ 2374900 h 4229100"/>
              <a:gd name="connsiteX15" fmla="*/ 3568700 w 4413708"/>
              <a:gd name="connsiteY15" fmla="*/ 2311400 h 4229100"/>
              <a:gd name="connsiteX16" fmla="*/ 3632200 w 4413708"/>
              <a:gd name="connsiteY16" fmla="*/ 2197100 h 4229100"/>
              <a:gd name="connsiteX17" fmla="*/ 3702050 w 4413708"/>
              <a:gd name="connsiteY17" fmla="*/ 2095500 h 4229100"/>
              <a:gd name="connsiteX18" fmla="*/ 4019550 w 4413708"/>
              <a:gd name="connsiteY18" fmla="*/ 1803400 h 4229100"/>
              <a:gd name="connsiteX19" fmla="*/ 4222750 w 4413708"/>
              <a:gd name="connsiteY19" fmla="*/ 1562100 h 4229100"/>
              <a:gd name="connsiteX20" fmla="*/ 4343400 w 4413708"/>
              <a:gd name="connsiteY20" fmla="*/ 1320800 h 4229100"/>
              <a:gd name="connsiteX21" fmla="*/ 4413250 w 4413708"/>
              <a:gd name="connsiteY21" fmla="*/ 1035050 h 4229100"/>
              <a:gd name="connsiteX22" fmla="*/ 4324350 w 4413708"/>
              <a:gd name="connsiteY22" fmla="*/ 590550 h 4229100"/>
              <a:gd name="connsiteX23" fmla="*/ 4102100 w 4413708"/>
              <a:gd name="connsiteY23" fmla="*/ 254000 h 4229100"/>
              <a:gd name="connsiteX24" fmla="*/ 3924300 w 4413708"/>
              <a:gd name="connsiteY24" fmla="*/ 0 h 4229100"/>
              <a:gd name="connsiteX25" fmla="*/ 0 w 4413708"/>
              <a:gd name="connsiteY25" fmla="*/ 50800 h 4229100"/>
              <a:gd name="connsiteX26" fmla="*/ 25400 w 4413708"/>
              <a:gd name="connsiteY26" fmla="*/ 1244600 h 4229100"/>
              <a:gd name="connsiteX27" fmla="*/ 615950 w 4413708"/>
              <a:gd name="connsiteY27" fmla="*/ 1225550 h 4229100"/>
              <a:gd name="connsiteX28" fmla="*/ 1422400 w 4413708"/>
              <a:gd name="connsiteY28" fmla="*/ 1257300 h 4229100"/>
              <a:gd name="connsiteX29" fmla="*/ 1987550 w 4413708"/>
              <a:gd name="connsiteY29" fmla="*/ 1352550 h 4229100"/>
              <a:gd name="connsiteX30" fmla="*/ 2520950 w 4413708"/>
              <a:gd name="connsiteY30" fmla="*/ 1479550 h 4229100"/>
              <a:gd name="connsiteX31" fmla="*/ 2940050 w 4413708"/>
              <a:gd name="connsiteY31" fmla="*/ 1612900 h 4229100"/>
              <a:gd name="connsiteX32" fmla="*/ 3041650 w 4413708"/>
              <a:gd name="connsiteY32" fmla="*/ 1752600 h 4229100"/>
              <a:gd name="connsiteX33" fmla="*/ 3130550 w 4413708"/>
              <a:gd name="connsiteY33" fmla="*/ 1943100 h 4229100"/>
              <a:gd name="connsiteX34" fmla="*/ 3086100 w 4413708"/>
              <a:gd name="connsiteY34" fmla="*/ 2235200 h 4229100"/>
              <a:gd name="connsiteX35" fmla="*/ 2940050 w 4413708"/>
              <a:gd name="connsiteY35" fmla="*/ 2387600 h 4229100"/>
              <a:gd name="connsiteX36" fmla="*/ 2768600 w 4413708"/>
              <a:gd name="connsiteY36" fmla="*/ 2552700 h 4229100"/>
              <a:gd name="connsiteX37" fmla="*/ 2489200 w 4413708"/>
              <a:gd name="connsiteY37" fmla="*/ 2717800 h 4229100"/>
              <a:gd name="connsiteX38" fmla="*/ 2184400 w 4413708"/>
              <a:gd name="connsiteY38" fmla="*/ 2882900 h 4229100"/>
              <a:gd name="connsiteX39" fmla="*/ 1676400 w 4413708"/>
              <a:gd name="connsiteY39" fmla="*/ 3016250 h 4229100"/>
              <a:gd name="connsiteX40" fmla="*/ 1003300 w 4413708"/>
              <a:gd name="connsiteY40" fmla="*/ 3136900 h 4229100"/>
              <a:gd name="connsiteX41" fmla="*/ 450850 w 4413708"/>
              <a:gd name="connsiteY41" fmla="*/ 3219450 h 4229100"/>
              <a:gd name="connsiteX42" fmla="*/ 38100 w 4413708"/>
              <a:gd name="connsiteY42"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517900 w 4413708"/>
              <a:gd name="connsiteY12" fmla="*/ 2476500 h 4229100"/>
              <a:gd name="connsiteX13" fmla="*/ 3530600 w 4413708"/>
              <a:gd name="connsiteY13" fmla="*/ 2438400 h 4229100"/>
              <a:gd name="connsiteX14" fmla="*/ 3556000 w 4413708"/>
              <a:gd name="connsiteY14" fmla="*/ 2374900 h 4229100"/>
              <a:gd name="connsiteX15" fmla="*/ 3568700 w 4413708"/>
              <a:gd name="connsiteY15" fmla="*/ 2311400 h 4229100"/>
              <a:gd name="connsiteX16" fmla="*/ 3702050 w 4413708"/>
              <a:gd name="connsiteY16" fmla="*/ 2095500 h 4229100"/>
              <a:gd name="connsiteX17" fmla="*/ 4019550 w 4413708"/>
              <a:gd name="connsiteY17" fmla="*/ 1803400 h 4229100"/>
              <a:gd name="connsiteX18" fmla="*/ 4222750 w 4413708"/>
              <a:gd name="connsiteY18" fmla="*/ 1562100 h 4229100"/>
              <a:gd name="connsiteX19" fmla="*/ 4343400 w 4413708"/>
              <a:gd name="connsiteY19" fmla="*/ 1320800 h 4229100"/>
              <a:gd name="connsiteX20" fmla="*/ 4413250 w 4413708"/>
              <a:gd name="connsiteY20" fmla="*/ 1035050 h 4229100"/>
              <a:gd name="connsiteX21" fmla="*/ 4324350 w 4413708"/>
              <a:gd name="connsiteY21" fmla="*/ 590550 h 4229100"/>
              <a:gd name="connsiteX22" fmla="*/ 4102100 w 4413708"/>
              <a:gd name="connsiteY22" fmla="*/ 254000 h 4229100"/>
              <a:gd name="connsiteX23" fmla="*/ 3924300 w 4413708"/>
              <a:gd name="connsiteY23" fmla="*/ 0 h 4229100"/>
              <a:gd name="connsiteX24" fmla="*/ 0 w 4413708"/>
              <a:gd name="connsiteY24" fmla="*/ 50800 h 4229100"/>
              <a:gd name="connsiteX25" fmla="*/ 25400 w 4413708"/>
              <a:gd name="connsiteY25" fmla="*/ 1244600 h 4229100"/>
              <a:gd name="connsiteX26" fmla="*/ 615950 w 4413708"/>
              <a:gd name="connsiteY26" fmla="*/ 1225550 h 4229100"/>
              <a:gd name="connsiteX27" fmla="*/ 1422400 w 4413708"/>
              <a:gd name="connsiteY27" fmla="*/ 1257300 h 4229100"/>
              <a:gd name="connsiteX28" fmla="*/ 1987550 w 4413708"/>
              <a:gd name="connsiteY28" fmla="*/ 1352550 h 4229100"/>
              <a:gd name="connsiteX29" fmla="*/ 2520950 w 4413708"/>
              <a:gd name="connsiteY29" fmla="*/ 1479550 h 4229100"/>
              <a:gd name="connsiteX30" fmla="*/ 2940050 w 4413708"/>
              <a:gd name="connsiteY30" fmla="*/ 1612900 h 4229100"/>
              <a:gd name="connsiteX31" fmla="*/ 3041650 w 4413708"/>
              <a:gd name="connsiteY31" fmla="*/ 1752600 h 4229100"/>
              <a:gd name="connsiteX32" fmla="*/ 3130550 w 4413708"/>
              <a:gd name="connsiteY32" fmla="*/ 1943100 h 4229100"/>
              <a:gd name="connsiteX33" fmla="*/ 3086100 w 4413708"/>
              <a:gd name="connsiteY33" fmla="*/ 2235200 h 4229100"/>
              <a:gd name="connsiteX34" fmla="*/ 2940050 w 4413708"/>
              <a:gd name="connsiteY34" fmla="*/ 2387600 h 4229100"/>
              <a:gd name="connsiteX35" fmla="*/ 2768600 w 4413708"/>
              <a:gd name="connsiteY35" fmla="*/ 2552700 h 4229100"/>
              <a:gd name="connsiteX36" fmla="*/ 2489200 w 4413708"/>
              <a:gd name="connsiteY36" fmla="*/ 2717800 h 4229100"/>
              <a:gd name="connsiteX37" fmla="*/ 2184400 w 4413708"/>
              <a:gd name="connsiteY37" fmla="*/ 2882900 h 4229100"/>
              <a:gd name="connsiteX38" fmla="*/ 1676400 w 4413708"/>
              <a:gd name="connsiteY38" fmla="*/ 3016250 h 4229100"/>
              <a:gd name="connsiteX39" fmla="*/ 1003300 w 4413708"/>
              <a:gd name="connsiteY39" fmla="*/ 3136900 h 4229100"/>
              <a:gd name="connsiteX40" fmla="*/ 450850 w 4413708"/>
              <a:gd name="connsiteY40" fmla="*/ 3219450 h 4229100"/>
              <a:gd name="connsiteX41" fmla="*/ 38100 w 4413708"/>
              <a:gd name="connsiteY41"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517900 w 4413708"/>
              <a:gd name="connsiteY12" fmla="*/ 2476500 h 4229100"/>
              <a:gd name="connsiteX13" fmla="*/ 3530600 w 4413708"/>
              <a:gd name="connsiteY13" fmla="*/ 2438400 h 4229100"/>
              <a:gd name="connsiteX14" fmla="*/ 3556000 w 4413708"/>
              <a:gd name="connsiteY14" fmla="*/ 2374900 h 4229100"/>
              <a:gd name="connsiteX15" fmla="*/ 3702050 w 4413708"/>
              <a:gd name="connsiteY15" fmla="*/ 2095500 h 4229100"/>
              <a:gd name="connsiteX16" fmla="*/ 4019550 w 4413708"/>
              <a:gd name="connsiteY16" fmla="*/ 1803400 h 4229100"/>
              <a:gd name="connsiteX17" fmla="*/ 4222750 w 4413708"/>
              <a:gd name="connsiteY17" fmla="*/ 1562100 h 4229100"/>
              <a:gd name="connsiteX18" fmla="*/ 4343400 w 4413708"/>
              <a:gd name="connsiteY18" fmla="*/ 1320800 h 4229100"/>
              <a:gd name="connsiteX19" fmla="*/ 4413250 w 4413708"/>
              <a:gd name="connsiteY19" fmla="*/ 1035050 h 4229100"/>
              <a:gd name="connsiteX20" fmla="*/ 4324350 w 4413708"/>
              <a:gd name="connsiteY20" fmla="*/ 590550 h 4229100"/>
              <a:gd name="connsiteX21" fmla="*/ 4102100 w 4413708"/>
              <a:gd name="connsiteY21" fmla="*/ 254000 h 4229100"/>
              <a:gd name="connsiteX22" fmla="*/ 3924300 w 4413708"/>
              <a:gd name="connsiteY22" fmla="*/ 0 h 4229100"/>
              <a:gd name="connsiteX23" fmla="*/ 0 w 4413708"/>
              <a:gd name="connsiteY23" fmla="*/ 50800 h 4229100"/>
              <a:gd name="connsiteX24" fmla="*/ 25400 w 4413708"/>
              <a:gd name="connsiteY24" fmla="*/ 1244600 h 4229100"/>
              <a:gd name="connsiteX25" fmla="*/ 615950 w 4413708"/>
              <a:gd name="connsiteY25" fmla="*/ 1225550 h 4229100"/>
              <a:gd name="connsiteX26" fmla="*/ 1422400 w 4413708"/>
              <a:gd name="connsiteY26" fmla="*/ 1257300 h 4229100"/>
              <a:gd name="connsiteX27" fmla="*/ 1987550 w 4413708"/>
              <a:gd name="connsiteY27" fmla="*/ 1352550 h 4229100"/>
              <a:gd name="connsiteX28" fmla="*/ 2520950 w 4413708"/>
              <a:gd name="connsiteY28" fmla="*/ 1479550 h 4229100"/>
              <a:gd name="connsiteX29" fmla="*/ 2940050 w 4413708"/>
              <a:gd name="connsiteY29" fmla="*/ 1612900 h 4229100"/>
              <a:gd name="connsiteX30" fmla="*/ 3041650 w 4413708"/>
              <a:gd name="connsiteY30" fmla="*/ 1752600 h 4229100"/>
              <a:gd name="connsiteX31" fmla="*/ 3130550 w 4413708"/>
              <a:gd name="connsiteY31" fmla="*/ 1943100 h 4229100"/>
              <a:gd name="connsiteX32" fmla="*/ 3086100 w 4413708"/>
              <a:gd name="connsiteY32" fmla="*/ 2235200 h 4229100"/>
              <a:gd name="connsiteX33" fmla="*/ 2940050 w 4413708"/>
              <a:gd name="connsiteY33" fmla="*/ 2387600 h 4229100"/>
              <a:gd name="connsiteX34" fmla="*/ 2768600 w 4413708"/>
              <a:gd name="connsiteY34" fmla="*/ 2552700 h 4229100"/>
              <a:gd name="connsiteX35" fmla="*/ 2489200 w 4413708"/>
              <a:gd name="connsiteY35" fmla="*/ 2717800 h 4229100"/>
              <a:gd name="connsiteX36" fmla="*/ 2184400 w 4413708"/>
              <a:gd name="connsiteY36" fmla="*/ 2882900 h 4229100"/>
              <a:gd name="connsiteX37" fmla="*/ 1676400 w 4413708"/>
              <a:gd name="connsiteY37" fmla="*/ 3016250 h 4229100"/>
              <a:gd name="connsiteX38" fmla="*/ 1003300 w 4413708"/>
              <a:gd name="connsiteY38" fmla="*/ 3136900 h 4229100"/>
              <a:gd name="connsiteX39" fmla="*/ 450850 w 4413708"/>
              <a:gd name="connsiteY39" fmla="*/ 3219450 h 4229100"/>
              <a:gd name="connsiteX40" fmla="*/ 38100 w 4413708"/>
              <a:gd name="connsiteY40"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517900 w 4413708"/>
              <a:gd name="connsiteY12" fmla="*/ 2476500 h 4229100"/>
              <a:gd name="connsiteX13" fmla="*/ 3530600 w 4413708"/>
              <a:gd name="connsiteY13" fmla="*/ 2438400 h 4229100"/>
              <a:gd name="connsiteX14" fmla="*/ 3702050 w 4413708"/>
              <a:gd name="connsiteY14" fmla="*/ 2095500 h 4229100"/>
              <a:gd name="connsiteX15" fmla="*/ 4019550 w 4413708"/>
              <a:gd name="connsiteY15" fmla="*/ 1803400 h 4229100"/>
              <a:gd name="connsiteX16" fmla="*/ 4222750 w 4413708"/>
              <a:gd name="connsiteY16" fmla="*/ 1562100 h 4229100"/>
              <a:gd name="connsiteX17" fmla="*/ 4343400 w 4413708"/>
              <a:gd name="connsiteY17" fmla="*/ 1320800 h 4229100"/>
              <a:gd name="connsiteX18" fmla="*/ 4413250 w 4413708"/>
              <a:gd name="connsiteY18" fmla="*/ 1035050 h 4229100"/>
              <a:gd name="connsiteX19" fmla="*/ 4324350 w 4413708"/>
              <a:gd name="connsiteY19" fmla="*/ 590550 h 4229100"/>
              <a:gd name="connsiteX20" fmla="*/ 4102100 w 4413708"/>
              <a:gd name="connsiteY20" fmla="*/ 254000 h 4229100"/>
              <a:gd name="connsiteX21" fmla="*/ 3924300 w 4413708"/>
              <a:gd name="connsiteY21" fmla="*/ 0 h 4229100"/>
              <a:gd name="connsiteX22" fmla="*/ 0 w 4413708"/>
              <a:gd name="connsiteY22" fmla="*/ 50800 h 4229100"/>
              <a:gd name="connsiteX23" fmla="*/ 25400 w 4413708"/>
              <a:gd name="connsiteY23" fmla="*/ 1244600 h 4229100"/>
              <a:gd name="connsiteX24" fmla="*/ 615950 w 4413708"/>
              <a:gd name="connsiteY24" fmla="*/ 1225550 h 4229100"/>
              <a:gd name="connsiteX25" fmla="*/ 1422400 w 4413708"/>
              <a:gd name="connsiteY25" fmla="*/ 1257300 h 4229100"/>
              <a:gd name="connsiteX26" fmla="*/ 1987550 w 4413708"/>
              <a:gd name="connsiteY26" fmla="*/ 1352550 h 4229100"/>
              <a:gd name="connsiteX27" fmla="*/ 2520950 w 4413708"/>
              <a:gd name="connsiteY27" fmla="*/ 1479550 h 4229100"/>
              <a:gd name="connsiteX28" fmla="*/ 2940050 w 4413708"/>
              <a:gd name="connsiteY28" fmla="*/ 1612900 h 4229100"/>
              <a:gd name="connsiteX29" fmla="*/ 3041650 w 4413708"/>
              <a:gd name="connsiteY29" fmla="*/ 1752600 h 4229100"/>
              <a:gd name="connsiteX30" fmla="*/ 3130550 w 4413708"/>
              <a:gd name="connsiteY30" fmla="*/ 1943100 h 4229100"/>
              <a:gd name="connsiteX31" fmla="*/ 3086100 w 4413708"/>
              <a:gd name="connsiteY31" fmla="*/ 2235200 h 4229100"/>
              <a:gd name="connsiteX32" fmla="*/ 2940050 w 4413708"/>
              <a:gd name="connsiteY32" fmla="*/ 2387600 h 4229100"/>
              <a:gd name="connsiteX33" fmla="*/ 2768600 w 4413708"/>
              <a:gd name="connsiteY33" fmla="*/ 2552700 h 4229100"/>
              <a:gd name="connsiteX34" fmla="*/ 2489200 w 4413708"/>
              <a:gd name="connsiteY34" fmla="*/ 2717800 h 4229100"/>
              <a:gd name="connsiteX35" fmla="*/ 2184400 w 4413708"/>
              <a:gd name="connsiteY35" fmla="*/ 2882900 h 4229100"/>
              <a:gd name="connsiteX36" fmla="*/ 1676400 w 4413708"/>
              <a:gd name="connsiteY36" fmla="*/ 3016250 h 4229100"/>
              <a:gd name="connsiteX37" fmla="*/ 1003300 w 4413708"/>
              <a:gd name="connsiteY37" fmla="*/ 3136900 h 4229100"/>
              <a:gd name="connsiteX38" fmla="*/ 450850 w 4413708"/>
              <a:gd name="connsiteY38" fmla="*/ 3219450 h 4229100"/>
              <a:gd name="connsiteX39" fmla="*/ 38100 w 4413708"/>
              <a:gd name="connsiteY39"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517900 w 4413708"/>
              <a:gd name="connsiteY12" fmla="*/ 2476500 h 4229100"/>
              <a:gd name="connsiteX13" fmla="*/ 3702050 w 4413708"/>
              <a:gd name="connsiteY13" fmla="*/ 2095500 h 4229100"/>
              <a:gd name="connsiteX14" fmla="*/ 4019550 w 4413708"/>
              <a:gd name="connsiteY14" fmla="*/ 1803400 h 4229100"/>
              <a:gd name="connsiteX15" fmla="*/ 4222750 w 4413708"/>
              <a:gd name="connsiteY15" fmla="*/ 1562100 h 4229100"/>
              <a:gd name="connsiteX16" fmla="*/ 4343400 w 4413708"/>
              <a:gd name="connsiteY16" fmla="*/ 1320800 h 4229100"/>
              <a:gd name="connsiteX17" fmla="*/ 4413250 w 4413708"/>
              <a:gd name="connsiteY17" fmla="*/ 1035050 h 4229100"/>
              <a:gd name="connsiteX18" fmla="*/ 4324350 w 4413708"/>
              <a:gd name="connsiteY18" fmla="*/ 590550 h 4229100"/>
              <a:gd name="connsiteX19" fmla="*/ 4102100 w 4413708"/>
              <a:gd name="connsiteY19" fmla="*/ 254000 h 4229100"/>
              <a:gd name="connsiteX20" fmla="*/ 3924300 w 4413708"/>
              <a:gd name="connsiteY20" fmla="*/ 0 h 4229100"/>
              <a:gd name="connsiteX21" fmla="*/ 0 w 4413708"/>
              <a:gd name="connsiteY21" fmla="*/ 50800 h 4229100"/>
              <a:gd name="connsiteX22" fmla="*/ 25400 w 4413708"/>
              <a:gd name="connsiteY22" fmla="*/ 1244600 h 4229100"/>
              <a:gd name="connsiteX23" fmla="*/ 615950 w 4413708"/>
              <a:gd name="connsiteY23" fmla="*/ 1225550 h 4229100"/>
              <a:gd name="connsiteX24" fmla="*/ 1422400 w 4413708"/>
              <a:gd name="connsiteY24" fmla="*/ 1257300 h 4229100"/>
              <a:gd name="connsiteX25" fmla="*/ 1987550 w 4413708"/>
              <a:gd name="connsiteY25" fmla="*/ 1352550 h 4229100"/>
              <a:gd name="connsiteX26" fmla="*/ 2520950 w 4413708"/>
              <a:gd name="connsiteY26" fmla="*/ 1479550 h 4229100"/>
              <a:gd name="connsiteX27" fmla="*/ 2940050 w 4413708"/>
              <a:gd name="connsiteY27" fmla="*/ 1612900 h 4229100"/>
              <a:gd name="connsiteX28" fmla="*/ 3041650 w 4413708"/>
              <a:gd name="connsiteY28" fmla="*/ 1752600 h 4229100"/>
              <a:gd name="connsiteX29" fmla="*/ 3130550 w 4413708"/>
              <a:gd name="connsiteY29" fmla="*/ 1943100 h 4229100"/>
              <a:gd name="connsiteX30" fmla="*/ 3086100 w 4413708"/>
              <a:gd name="connsiteY30" fmla="*/ 2235200 h 4229100"/>
              <a:gd name="connsiteX31" fmla="*/ 2940050 w 4413708"/>
              <a:gd name="connsiteY31" fmla="*/ 2387600 h 4229100"/>
              <a:gd name="connsiteX32" fmla="*/ 2768600 w 4413708"/>
              <a:gd name="connsiteY32" fmla="*/ 2552700 h 4229100"/>
              <a:gd name="connsiteX33" fmla="*/ 2489200 w 4413708"/>
              <a:gd name="connsiteY33" fmla="*/ 2717800 h 4229100"/>
              <a:gd name="connsiteX34" fmla="*/ 2184400 w 4413708"/>
              <a:gd name="connsiteY34" fmla="*/ 2882900 h 4229100"/>
              <a:gd name="connsiteX35" fmla="*/ 1676400 w 4413708"/>
              <a:gd name="connsiteY35" fmla="*/ 3016250 h 4229100"/>
              <a:gd name="connsiteX36" fmla="*/ 1003300 w 4413708"/>
              <a:gd name="connsiteY36" fmla="*/ 3136900 h 4229100"/>
              <a:gd name="connsiteX37" fmla="*/ 450850 w 4413708"/>
              <a:gd name="connsiteY37" fmla="*/ 3219450 h 4229100"/>
              <a:gd name="connsiteX38" fmla="*/ 38100 w 4413708"/>
              <a:gd name="connsiteY38"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702050 w 4413708"/>
              <a:gd name="connsiteY12" fmla="*/ 2095500 h 4229100"/>
              <a:gd name="connsiteX13" fmla="*/ 4019550 w 4413708"/>
              <a:gd name="connsiteY13" fmla="*/ 1803400 h 4229100"/>
              <a:gd name="connsiteX14" fmla="*/ 4222750 w 4413708"/>
              <a:gd name="connsiteY14" fmla="*/ 1562100 h 4229100"/>
              <a:gd name="connsiteX15" fmla="*/ 4343400 w 4413708"/>
              <a:gd name="connsiteY15" fmla="*/ 1320800 h 4229100"/>
              <a:gd name="connsiteX16" fmla="*/ 4413250 w 4413708"/>
              <a:gd name="connsiteY16" fmla="*/ 1035050 h 4229100"/>
              <a:gd name="connsiteX17" fmla="*/ 4324350 w 4413708"/>
              <a:gd name="connsiteY17" fmla="*/ 590550 h 4229100"/>
              <a:gd name="connsiteX18" fmla="*/ 4102100 w 4413708"/>
              <a:gd name="connsiteY18" fmla="*/ 254000 h 4229100"/>
              <a:gd name="connsiteX19" fmla="*/ 3924300 w 4413708"/>
              <a:gd name="connsiteY19" fmla="*/ 0 h 4229100"/>
              <a:gd name="connsiteX20" fmla="*/ 0 w 4413708"/>
              <a:gd name="connsiteY20" fmla="*/ 50800 h 4229100"/>
              <a:gd name="connsiteX21" fmla="*/ 25400 w 4413708"/>
              <a:gd name="connsiteY21" fmla="*/ 1244600 h 4229100"/>
              <a:gd name="connsiteX22" fmla="*/ 615950 w 4413708"/>
              <a:gd name="connsiteY22" fmla="*/ 1225550 h 4229100"/>
              <a:gd name="connsiteX23" fmla="*/ 1422400 w 4413708"/>
              <a:gd name="connsiteY23" fmla="*/ 1257300 h 4229100"/>
              <a:gd name="connsiteX24" fmla="*/ 1987550 w 4413708"/>
              <a:gd name="connsiteY24" fmla="*/ 1352550 h 4229100"/>
              <a:gd name="connsiteX25" fmla="*/ 2520950 w 4413708"/>
              <a:gd name="connsiteY25" fmla="*/ 1479550 h 4229100"/>
              <a:gd name="connsiteX26" fmla="*/ 2940050 w 4413708"/>
              <a:gd name="connsiteY26" fmla="*/ 1612900 h 4229100"/>
              <a:gd name="connsiteX27" fmla="*/ 3041650 w 4413708"/>
              <a:gd name="connsiteY27" fmla="*/ 1752600 h 4229100"/>
              <a:gd name="connsiteX28" fmla="*/ 3130550 w 4413708"/>
              <a:gd name="connsiteY28" fmla="*/ 1943100 h 4229100"/>
              <a:gd name="connsiteX29" fmla="*/ 3086100 w 4413708"/>
              <a:gd name="connsiteY29" fmla="*/ 2235200 h 4229100"/>
              <a:gd name="connsiteX30" fmla="*/ 2940050 w 4413708"/>
              <a:gd name="connsiteY30" fmla="*/ 2387600 h 4229100"/>
              <a:gd name="connsiteX31" fmla="*/ 2768600 w 4413708"/>
              <a:gd name="connsiteY31" fmla="*/ 2552700 h 4229100"/>
              <a:gd name="connsiteX32" fmla="*/ 2489200 w 4413708"/>
              <a:gd name="connsiteY32" fmla="*/ 2717800 h 4229100"/>
              <a:gd name="connsiteX33" fmla="*/ 2184400 w 4413708"/>
              <a:gd name="connsiteY33" fmla="*/ 2882900 h 4229100"/>
              <a:gd name="connsiteX34" fmla="*/ 1676400 w 4413708"/>
              <a:gd name="connsiteY34" fmla="*/ 3016250 h 4229100"/>
              <a:gd name="connsiteX35" fmla="*/ 1003300 w 4413708"/>
              <a:gd name="connsiteY35" fmla="*/ 3136900 h 4229100"/>
              <a:gd name="connsiteX36" fmla="*/ 450850 w 4413708"/>
              <a:gd name="connsiteY36" fmla="*/ 3219450 h 4229100"/>
              <a:gd name="connsiteX37" fmla="*/ 38100 w 4413708"/>
              <a:gd name="connsiteY3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32100 w 4413708"/>
              <a:gd name="connsiteY7" fmla="*/ 367030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32100 w 4413708"/>
              <a:gd name="connsiteY7" fmla="*/ 367030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32100 w 4413708"/>
              <a:gd name="connsiteY7" fmla="*/ 3670300 h 4229100"/>
              <a:gd name="connsiteX8" fmla="*/ 3143250 w 4413708"/>
              <a:gd name="connsiteY8" fmla="*/ 323215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32100 w 4413708"/>
              <a:gd name="connsiteY7" fmla="*/ 3670300 h 4229100"/>
              <a:gd name="connsiteX8" fmla="*/ 3143250 w 4413708"/>
              <a:gd name="connsiteY8" fmla="*/ 323215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127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32100 w 4413708"/>
              <a:gd name="connsiteY7" fmla="*/ 3670300 h 4229100"/>
              <a:gd name="connsiteX8" fmla="*/ 3143250 w 4413708"/>
              <a:gd name="connsiteY8" fmla="*/ 323215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12700 h 4229100"/>
              <a:gd name="connsiteX20" fmla="*/ 0 w 4413708"/>
              <a:gd name="connsiteY20" fmla="*/ 123825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635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32100 w 4413708"/>
              <a:gd name="connsiteY7" fmla="*/ 3670300 h 4229100"/>
              <a:gd name="connsiteX8" fmla="*/ 3143250 w 4413708"/>
              <a:gd name="connsiteY8" fmla="*/ 323215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12700 h 4229100"/>
              <a:gd name="connsiteX20" fmla="*/ 0 w 4413708"/>
              <a:gd name="connsiteY20" fmla="*/ 123825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6350 w 4413708"/>
              <a:gd name="connsiteY36" fmla="*/ 3263900 h 4229100"/>
              <a:gd name="connsiteX0" fmla="*/ 6350 w 4413708"/>
              <a:gd name="connsiteY0" fmla="*/ 3263900 h 4220871"/>
              <a:gd name="connsiteX1" fmla="*/ 0 w 4413708"/>
              <a:gd name="connsiteY1" fmla="*/ 4216400 h 4220871"/>
              <a:gd name="connsiteX2" fmla="*/ 514350 w 4413708"/>
              <a:gd name="connsiteY2" fmla="*/ 4216400 h 4220871"/>
              <a:gd name="connsiteX3" fmla="*/ 1155700 w 4413708"/>
              <a:gd name="connsiteY3" fmla="*/ 4165600 h 4220871"/>
              <a:gd name="connsiteX4" fmla="*/ 1809750 w 4413708"/>
              <a:gd name="connsiteY4" fmla="*/ 4108450 h 4220871"/>
              <a:gd name="connsiteX5" fmla="*/ 2374900 w 4413708"/>
              <a:gd name="connsiteY5" fmla="*/ 4025900 h 4220871"/>
              <a:gd name="connsiteX6" fmla="*/ 2597150 w 4413708"/>
              <a:gd name="connsiteY6" fmla="*/ 3911600 h 4220871"/>
              <a:gd name="connsiteX7" fmla="*/ 2832100 w 4413708"/>
              <a:gd name="connsiteY7" fmla="*/ 3670300 h 4220871"/>
              <a:gd name="connsiteX8" fmla="*/ 3143250 w 4413708"/>
              <a:gd name="connsiteY8" fmla="*/ 3232150 h 4220871"/>
              <a:gd name="connsiteX9" fmla="*/ 3289300 w 4413708"/>
              <a:gd name="connsiteY9" fmla="*/ 2908300 h 4220871"/>
              <a:gd name="connsiteX10" fmla="*/ 3416300 w 4413708"/>
              <a:gd name="connsiteY10" fmla="*/ 2508250 h 4220871"/>
              <a:gd name="connsiteX11" fmla="*/ 3702050 w 4413708"/>
              <a:gd name="connsiteY11" fmla="*/ 2095500 h 4220871"/>
              <a:gd name="connsiteX12" fmla="*/ 4019550 w 4413708"/>
              <a:gd name="connsiteY12" fmla="*/ 1803400 h 4220871"/>
              <a:gd name="connsiteX13" fmla="*/ 4222750 w 4413708"/>
              <a:gd name="connsiteY13" fmla="*/ 1562100 h 4220871"/>
              <a:gd name="connsiteX14" fmla="*/ 4343400 w 4413708"/>
              <a:gd name="connsiteY14" fmla="*/ 1320800 h 4220871"/>
              <a:gd name="connsiteX15" fmla="*/ 4413250 w 4413708"/>
              <a:gd name="connsiteY15" fmla="*/ 1035050 h 4220871"/>
              <a:gd name="connsiteX16" fmla="*/ 4324350 w 4413708"/>
              <a:gd name="connsiteY16" fmla="*/ 590550 h 4220871"/>
              <a:gd name="connsiteX17" fmla="*/ 4102100 w 4413708"/>
              <a:gd name="connsiteY17" fmla="*/ 254000 h 4220871"/>
              <a:gd name="connsiteX18" fmla="*/ 3924300 w 4413708"/>
              <a:gd name="connsiteY18" fmla="*/ 0 h 4220871"/>
              <a:gd name="connsiteX19" fmla="*/ 0 w 4413708"/>
              <a:gd name="connsiteY19" fmla="*/ 12700 h 4220871"/>
              <a:gd name="connsiteX20" fmla="*/ 0 w 4413708"/>
              <a:gd name="connsiteY20" fmla="*/ 1238250 h 4220871"/>
              <a:gd name="connsiteX21" fmla="*/ 615950 w 4413708"/>
              <a:gd name="connsiteY21" fmla="*/ 1225550 h 4220871"/>
              <a:gd name="connsiteX22" fmla="*/ 1422400 w 4413708"/>
              <a:gd name="connsiteY22" fmla="*/ 1257300 h 4220871"/>
              <a:gd name="connsiteX23" fmla="*/ 1987550 w 4413708"/>
              <a:gd name="connsiteY23" fmla="*/ 1352550 h 4220871"/>
              <a:gd name="connsiteX24" fmla="*/ 2520950 w 4413708"/>
              <a:gd name="connsiteY24" fmla="*/ 1479550 h 4220871"/>
              <a:gd name="connsiteX25" fmla="*/ 2940050 w 4413708"/>
              <a:gd name="connsiteY25" fmla="*/ 1612900 h 4220871"/>
              <a:gd name="connsiteX26" fmla="*/ 3041650 w 4413708"/>
              <a:gd name="connsiteY26" fmla="*/ 1752600 h 4220871"/>
              <a:gd name="connsiteX27" fmla="*/ 3130550 w 4413708"/>
              <a:gd name="connsiteY27" fmla="*/ 1943100 h 4220871"/>
              <a:gd name="connsiteX28" fmla="*/ 3086100 w 4413708"/>
              <a:gd name="connsiteY28" fmla="*/ 2235200 h 4220871"/>
              <a:gd name="connsiteX29" fmla="*/ 2940050 w 4413708"/>
              <a:gd name="connsiteY29" fmla="*/ 2387600 h 4220871"/>
              <a:gd name="connsiteX30" fmla="*/ 2768600 w 4413708"/>
              <a:gd name="connsiteY30" fmla="*/ 2552700 h 4220871"/>
              <a:gd name="connsiteX31" fmla="*/ 2489200 w 4413708"/>
              <a:gd name="connsiteY31" fmla="*/ 2717800 h 4220871"/>
              <a:gd name="connsiteX32" fmla="*/ 2184400 w 4413708"/>
              <a:gd name="connsiteY32" fmla="*/ 2882900 h 4220871"/>
              <a:gd name="connsiteX33" fmla="*/ 1676400 w 4413708"/>
              <a:gd name="connsiteY33" fmla="*/ 3016250 h 4220871"/>
              <a:gd name="connsiteX34" fmla="*/ 1003300 w 4413708"/>
              <a:gd name="connsiteY34" fmla="*/ 3136900 h 4220871"/>
              <a:gd name="connsiteX35" fmla="*/ 450850 w 4413708"/>
              <a:gd name="connsiteY35" fmla="*/ 3219450 h 4220871"/>
              <a:gd name="connsiteX36" fmla="*/ 6350 w 4413708"/>
              <a:gd name="connsiteY36" fmla="*/ 3263900 h 422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13708" h="4220871">
                <a:moveTo>
                  <a:pt x="6350" y="3263900"/>
                </a:moveTo>
                <a:cubicBezTo>
                  <a:pt x="17992" y="3510492"/>
                  <a:pt x="8467" y="4049183"/>
                  <a:pt x="0" y="4216400"/>
                </a:cubicBezTo>
                <a:cubicBezTo>
                  <a:pt x="298450" y="4210050"/>
                  <a:pt x="415925" y="4229100"/>
                  <a:pt x="514350" y="4216400"/>
                </a:cubicBezTo>
                <a:cubicBezTo>
                  <a:pt x="684742" y="4195233"/>
                  <a:pt x="939800" y="4183592"/>
                  <a:pt x="1155700" y="4165600"/>
                </a:cubicBezTo>
                <a:cubicBezTo>
                  <a:pt x="1371600" y="4147608"/>
                  <a:pt x="1606550" y="4131733"/>
                  <a:pt x="1809750" y="4108450"/>
                </a:cubicBezTo>
                <a:cubicBezTo>
                  <a:pt x="2012950" y="4085167"/>
                  <a:pt x="2243667" y="4058708"/>
                  <a:pt x="2374900" y="4025900"/>
                </a:cubicBezTo>
                <a:cubicBezTo>
                  <a:pt x="2506133" y="3993092"/>
                  <a:pt x="2520950" y="3970867"/>
                  <a:pt x="2597150" y="3911600"/>
                </a:cubicBezTo>
                <a:cubicBezTo>
                  <a:pt x="2673350" y="3852333"/>
                  <a:pt x="2741083" y="3783542"/>
                  <a:pt x="2832100" y="3670300"/>
                </a:cubicBezTo>
                <a:cubicBezTo>
                  <a:pt x="2923117" y="3557058"/>
                  <a:pt x="3067050" y="3390900"/>
                  <a:pt x="3143250" y="3232150"/>
                </a:cubicBezTo>
                <a:cubicBezTo>
                  <a:pt x="3207340" y="3098629"/>
                  <a:pt x="3243792" y="3028950"/>
                  <a:pt x="3289300" y="2908300"/>
                </a:cubicBezTo>
                <a:cubicBezTo>
                  <a:pt x="3334808" y="2787650"/>
                  <a:pt x="3347508" y="2643717"/>
                  <a:pt x="3416300" y="2508250"/>
                </a:cubicBezTo>
                <a:cubicBezTo>
                  <a:pt x="3485092" y="2372783"/>
                  <a:pt x="3601508" y="2212975"/>
                  <a:pt x="3702050" y="2095500"/>
                </a:cubicBezTo>
                <a:cubicBezTo>
                  <a:pt x="3802592" y="1978025"/>
                  <a:pt x="3932767" y="1892300"/>
                  <a:pt x="4019550" y="1803400"/>
                </a:cubicBezTo>
                <a:cubicBezTo>
                  <a:pt x="4106333" y="1714500"/>
                  <a:pt x="4168775" y="1642533"/>
                  <a:pt x="4222750" y="1562100"/>
                </a:cubicBezTo>
                <a:cubicBezTo>
                  <a:pt x="4276725" y="1481667"/>
                  <a:pt x="4311650" y="1408642"/>
                  <a:pt x="4343400" y="1320800"/>
                </a:cubicBezTo>
                <a:cubicBezTo>
                  <a:pt x="4375150" y="1232958"/>
                  <a:pt x="4377267" y="1126067"/>
                  <a:pt x="4413250" y="1035050"/>
                </a:cubicBezTo>
                <a:cubicBezTo>
                  <a:pt x="4416425" y="915458"/>
                  <a:pt x="4404783" y="770467"/>
                  <a:pt x="4324350" y="590550"/>
                </a:cubicBezTo>
                <a:cubicBezTo>
                  <a:pt x="4243917" y="410633"/>
                  <a:pt x="4168775" y="352425"/>
                  <a:pt x="4102100" y="254000"/>
                </a:cubicBezTo>
                <a:cubicBezTo>
                  <a:pt x="4035425" y="155575"/>
                  <a:pt x="4074583" y="211667"/>
                  <a:pt x="3924300" y="0"/>
                </a:cubicBezTo>
                <a:lnTo>
                  <a:pt x="0" y="12700"/>
                </a:lnTo>
                <a:lnTo>
                  <a:pt x="0" y="1238250"/>
                </a:lnTo>
                <a:cubicBezTo>
                  <a:pt x="311150" y="1234017"/>
                  <a:pt x="378883" y="1222375"/>
                  <a:pt x="615950" y="1225550"/>
                </a:cubicBezTo>
                <a:cubicBezTo>
                  <a:pt x="853017" y="1228725"/>
                  <a:pt x="1193800" y="1236133"/>
                  <a:pt x="1422400" y="1257300"/>
                </a:cubicBezTo>
                <a:cubicBezTo>
                  <a:pt x="1651000" y="1278467"/>
                  <a:pt x="1804458" y="1315508"/>
                  <a:pt x="1987550" y="1352550"/>
                </a:cubicBezTo>
                <a:cubicBezTo>
                  <a:pt x="2170642" y="1389592"/>
                  <a:pt x="2362200" y="1436158"/>
                  <a:pt x="2520950" y="1479550"/>
                </a:cubicBezTo>
                <a:cubicBezTo>
                  <a:pt x="2679700" y="1522942"/>
                  <a:pt x="2866174" y="1548522"/>
                  <a:pt x="2940050" y="1612900"/>
                </a:cubicBezTo>
                <a:cubicBezTo>
                  <a:pt x="3014133" y="1677458"/>
                  <a:pt x="3009900" y="1697567"/>
                  <a:pt x="3041650" y="1752600"/>
                </a:cubicBezTo>
                <a:cubicBezTo>
                  <a:pt x="3073400" y="1807633"/>
                  <a:pt x="3110442" y="1871133"/>
                  <a:pt x="3130550" y="1943100"/>
                </a:cubicBezTo>
                <a:cubicBezTo>
                  <a:pt x="3146425" y="2027767"/>
                  <a:pt x="3117850" y="2161117"/>
                  <a:pt x="3086100" y="2235200"/>
                </a:cubicBezTo>
                <a:cubicBezTo>
                  <a:pt x="3054350" y="2309283"/>
                  <a:pt x="2992967" y="2334683"/>
                  <a:pt x="2940050" y="2387600"/>
                </a:cubicBezTo>
                <a:cubicBezTo>
                  <a:pt x="2887133" y="2440517"/>
                  <a:pt x="2843742" y="2497667"/>
                  <a:pt x="2768600" y="2552700"/>
                </a:cubicBezTo>
                <a:cubicBezTo>
                  <a:pt x="2693458" y="2607733"/>
                  <a:pt x="2586567" y="2662767"/>
                  <a:pt x="2489200" y="2717800"/>
                </a:cubicBezTo>
                <a:cubicBezTo>
                  <a:pt x="2391833" y="2772833"/>
                  <a:pt x="2319867" y="2833158"/>
                  <a:pt x="2184400" y="2882900"/>
                </a:cubicBezTo>
                <a:cubicBezTo>
                  <a:pt x="2048933" y="2932642"/>
                  <a:pt x="1873250" y="2973917"/>
                  <a:pt x="1676400" y="3016250"/>
                </a:cubicBezTo>
                <a:cubicBezTo>
                  <a:pt x="1479550" y="3058583"/>
                  <a:pt x="1227667" y="3096683"/>
                  <a:pt x="1003300" y="3136900"/>
                </a:cubicBezTo>
                <a:cubicBezTo>
                  <a:pt x="797983" y="3180292"/>
                  <a:pt x="615950" y="3194050"/>
                  <a:pt x="450850" y="3219450"/>
                </a:cubicBezTo>
                <a:cubicBezTo>
                  <a:pt x="285750" y="3244850"/>
                  <a:pt x="147108" y="3241675"/>
                  <a:pt x="6350" y="3263900"/>
                </a:cubicBezTo>
                <a:close/>
              </a:path>
            </a:pathLst>
          </a:custGeom>
          <a:solidFill>
            <a:srgbClr val="FF6600">
              <a:alpha val="5000"/>
            </a:srgbClr>
          </a:solidFill>
          <a:ln w="25400">
            <a:solidFill>
              <a:srgbClr val="FF66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extBox 15"/>
          <p:cNvSpPr txBox="1"/>
          <p:nvPr/>
        </p:nvSpPr>
        <p:spPr>
          <a:xfrm>
            <a:off x="4718511" y="3708400"/>
            <a:ext cx="983789" cy="646331"/>
          </a:xfrm>
          <a:prstGeom prst="rect">
            <a:avLst/>
          </a:prstGeom>
          <a:noFill/>
        </p:spPr>
        <p:txBody>
          <a:bodyPr wrap="square" rtlCol="0">
            <a:spAutoFit/>
          </a:bodyPr>
          <a:lstStyle/>
          <a:p>
            <a:pPr algn="ctr"/>
            <a:r>
              <a:rPr lang="en-US" sz="1200" dirty="0" smtClean="0">
                <a:solidFill>
                  <a:srgbClr val="000000"/>
                </a:solidFill>
                <a:latin typeface="Arial"/>
                <a:cs typeface="Arial"/>
              </a:rPr>
              <a:t>Silica is dominantly </a:t>
            </a:r>
            <a:r>
              <a:rPr lang="en-US" sz="1200" dirty="0" err="1" smtClean="0">
                <a:solidFill>
                  <a:srgbClr val="000000"/>
                </a:solidFill>
                <a:latin typeface="Arial"/>
                <a:cs typeface="Arial"/>
              </a:rPr>
              <a:t>qtz</a:t>
            </a:r>
            <a:r>
              <a:rPr lang="en-US" sz="1200" dirty="0" smtClean="0">
                <a:solidFill>
                  <a:srgbClr val="000000"/>
                </a:solidFill>
                <a:latin typeface="Arial"/>
                <a:cs typeface="Arial"/>
              </a:rPr>
              <a:t> silt</a:t>
            </a:r>
            <a:endParaRPr lang="en-US" sz="1200" dirty="0">
              <a:solidFill>
                <a:srgbClr val="000000"/>
              </a:solidFill>
              <a:latin typeface="Arial"/>
              <a:cs typeface="Arial"/>
            </a:endParaRPr>
          </a:p>
        </p:txBody>
      </p:sp>
      <p:sp>
        <p:nvSpPr>
          <p:cNvPr id="18" name="TextBox 17"/>
          <p:cNvSpPr txBox="1"/>
          <p:nvPr/>
        </p:nvSpPr>
        <p:spPr>
          <a:xfrm>
            <a:off x="469900" y="115154"/>
            <a:ext cx="8223251" cy="830997"/>
          </a:xfrm>
          <a:prstGeom prst="rect">
            <a:avLst/>
          </a:prstGeom>
          <a:noFill/>
        </p:spPr>
        <p:txBody>
          <a:bodyPr wrap="square" rtlCol="0">
            <a:spAutoFit/>
          </a:bodyPr>
          <a:lstStyle/>
          <a:p>
            <a:pPr algn="ctr"/>
            <a:r>
              <a:rPr lang="en-US" sz="2800" dirty="0" smtClean="0">
                <a:solidFill>
                  <a:schemeClr val="bg1"/>
                </a:solidFill>
                <a:latin typeface="Arial"/>
                <a:cs typeface="Arial"/>
              </a:rPr>
              <a:t>BIOGENIC SILICA</a:t>
            </a:r>
          </a:p>
          <a:p>
            <a:pPr algn="ctr"/>
            <a:r>
              <a:rPr lang="en-US" sz="2000" dirty="0">
                <a:solidFill>
                  <a:srgbClr val="FFFFFF"/>
                </a:solidFill>
                <a:latin typeface="Arial"/>
                <a:cs typeface="Arial"/>
              </a:rPr>
              <a:t>5</a:t>
            </a:r>
            <a:r>
              <a:rPr lang="en-US" sz="2000" dirty="0" smtClean="0">
                <a:solidFill>
                  <a:srgbClr val="FFFFFF"/>
                </a:solidFill>
                <a:latin typeface="Arial"/>
                <a:cs typeface="Arial"/>
              </a:rPr>
              <a:t>% of variation above threshold</a:t>
            </a:r>
            <a:endParaRPr lang="en-US" sz="2000" dirty="0">
              <a:solidFill>
                <a:srgbClr val="FFFFFF"/>
              </a:solidFill>
              <a:latin typeface="Arial"/>
              <a:cs typeface="Arial"/>
            </a:endParaRPr>
          </a:p>
        </p:txBody>
      </p:sp>
      <p:sp>
        <p:nvSpPr>
          <p:cNvPr id="19" name="TextBox 18"/>
          <p:cNvSpPr txBox="1"/>
          <p:nvPr/>
        </p:nvSpPr>
        <p:spPr>
          <a:xfrm>
            <a:off x="1066800" y="3581400"/>
            <a:ext cx="635000" cy="276999"/>
          </a:xfrm>
          <a:prstGeom prst="rect">
            <a:avLst/>
          </a:prstGeom>
          <a:noFill/>
        </p:spPr>
        <p:txBody>
          <a:bodyPr wrap="square" rtlCol="0">
            <a:spAutoFit/>
          </a:bodyPr>
          <a:lstStyle/>
          <a:p>
            <a:pPr algn="ctr"/>
            <a:r>
              <a:rPr lang="en-US" sz="1200" b="1" dirty="0" smtClean="0">
                <a:latin typeface="Arial"/>
                <a:cs typeface="Arial"/>
              </a:rPr>
              <a:t>HIGH</a:t>
            </a:r>
            <a:endParaRPr lang="en-US" sz="1200" b="1" dirty="0">
              <a:latin typeface="Arial"/>
              <a:cs typeface="Arial"/>
            </a:endParaRPr>
          </a:p>
        </p:txBody>
      </p:sp>
      <p:sp>
        <p:nvSpPr>
          <p:cNvPr id="20" name="TextBox 19"/>
          <p:cNvSpPr txBox="1"/>
          <p:nvPr/>
        </p:nvSpPr>
        <p:spPr>
          <a:xfrm>
            <a:off x="1358900" y="4527481"/>
            <a:ext cx="812800" cy="276999"/>
          </a:xfrm>
          <a:prstGeom prst="rect">
            <a:avLst/>
          </a:prstGeom>
          <a:noFill/>
        </p:spPr>
        <p:txBody>
          <a:bodyPr wrap="square" rtlCol="0">
            <a:spAutoFit/>
          </a:bodyPr>
          <a:lstStyle/>
          <a:p>
            <a:pPr algn="ctr"/>
            <a:r>
              <a:rPr lang="en-US" sz="1200" b="1" dirty="0" smtClean="0">
                <a:latin typeface="Arial"/>
                <a:cs typeface="Arial"/>
              </a:rPr>
              <a:t>LOW</a:t>
            </a:r>
            <a:endParaRPr lang="en-US" sz="1200" b="1" dirty="0">
              <a:latin typeface="Arial"/>
              <a:cs typeface="Arial"/>
            </a:endParaRPr>
          </a:p>
        </p:txBody>
      </p:sp>
    </p:spTree>
    <p:extLst>
      <p:ext uri="{BB962C8B-B14F-4D97-AF65-F5344CB8AC3E}">
        <p14:creationId xmlns:p14="http://schemas.microsoft.com/office/powerpoint/2010/main" val="3328338574"/>
      </p:ext>
    </p:extLst>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27" name="Rectangle 26"/>
          <p:cNvSpPr/>
          <p:nvPr/>
        </p:nvSpPr>
        <p:spPr>
          <a:xfrm>
            <a:off x="298454" y="1066801"/>
            <a:ext cx="8489946" cy="560493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Freeform 10"/>
          <p:cNvSpPr/>
          <p:nvPr/>
        </p:nvSpPr>
        <p:spPr>
          <a:xfrm>
            <a:off x="5245102" y="1066797"/>
            <a:ext cx="3556000" cy="4463367"/>
          </a:xfrm>
          <a:custGeom>
            <a:avLst/>
            <a:gdLst>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613339 w 3683439"/>
              <a:gd name="connsiteY22" fmla="*/ 1914062 h 4644562"/>
              <a:gd name="connsiteX23" fmla="*/ 1562539 w 3683439"/>
              <a:gd name="connsiteY23" fmla="*/ 2015662 h 4644562"/>
              <a:gd name="connsiteX24" fmla="*/ 1524439 w 3683439"/>
              <a:gd name="connsiteY24" fmla="*/ 2129962 h 4644562"/>
              <a:gd name="connsiteX25" fmla="*/ 1511739 w 3683439"/>
              <a:gd name="connsiteY25" fmla="*/ 2168062 h 4644562"/>
              <a:gd name="connsiteX26" fmla="*/ 1473639 w 3683439"/>
              <a:gd name="connsiteY26" fmla="*/ 2193462 h 4644562"/>
              <a:gd name="connsiteX27" fmla="*/ 1448239 w 3683439"/>
              <a:gd name="connsiteY27" fmla="*/ 2231562 h 4644562"/>
              <a:gd name="connsiteX28" fmla="*/ 1435539 w 3683439"/>
              <a:gd name="connsiteY28" fmla="*/ 2269662 h 4644562"/>
              <a:gd name="connsiteX29" fmla="*/ 1397439 w 3683439"/>
              <a:gd name="connsiteY29" fmla="*/ 2307762 h 4644562"/>
              <a:gd name="connsiteX30" fmla="*/ 1372039 w 3683439"/>
              <a:gd name="connsiteY30" fmla="*/ 2345862 h 4644562"/>
              <a:gd name="connsiteX31" fmla="*/ 1333939 w 3683439"/>
              <a:gd name="connsiteY31" fmla="*/ 2358562 h 4644562"/>
              <a:gd name="connsiteX32" fmla="*/ 1308539 w 3683439"/>
              <a:gd name="connsiteY32" fmla="*/ 2396662 h 4644562"/>
              <a:gd name="connsiteX33" fmla="*/ 1219639 w 3683439"/>
              <a:gd name="connsiteY33" fmla="*/ 2434762 h 4644562"/>
              <a:gd name="connsiteX34" fmla="*/ 1130739 w 3683439"/>
              <a:gd name="connsiteY34" fmla="*/ 2485562 h 4644562"/>
              <a:gd name="connsiteX35" fmla="*/ 1041839 w 3683439"/>
              <a:gd name="connsiteY35" fmla="*/ 2536362 h 4644562"/>
              <a:gd name="connsiteX36" fmla="*/ 991039 w 3683439"/>
              <a:gd name="connsiteY36" fmla="*/ 2549062 h 4644562"/>
              <a:gd name="connsiteX37" fmla="*/ 952939 w 3683439"/>
              <a:gd name="connsiteY37" fmla="*/ 2587162 h 4644562"/>
              <a:gd name="connsiteX38" fmla="*/ 914839 w 3683439"/>
              <a:gd name="connsiteY38" fmla="*/ 2612562 h 4644562"/>
              <a:gd name="connsiteX39" fmla="*/ 851339 w 3683439"/>
              <a:gd name="connsiteY39" fmla="*/ 2752262 h 4644562"/>
              <a:gd name="connsiteX40" fmla="*/ 800539 w 3683439"/>
              <a:gd name="connsiteY40" fmla="*/ 2803062 h 4644562"/>
              <a:gd name="connsiteX41" fmla="*/ 749739 w 3683439"/>
              <a:gd name="connsiteY41" fmla="*/ 2853862 h 4644562"/>
              <a:gd name="connsiteX42" fmla="*/ 711639 w 3683439"/>
              <a:gd name="connsiteY42" fmla="*/ 2879262 h 4644562"/>
              <a:gd name="connsiteX43" fmla="*/ 660839 w 3683439"/>
              <a:gd name="connsiteY43" fmla="*/ 2955462 h 4644562"/>
              <a:gd name="connsiteX44" fmla="*/ 635439 w 3683439"/>
              <a:gd name="connsiteY44" fmla="*/ 3044362 h 4644562"/>
              <a:gd name="connsiteX45" fmla="*/ 648139 w 3683439"/>
              <a:gd name="connsiteY45" fmla="*/ 3450762 h 4644562"/>
              <a:gd name="connsiteX46" fmla="*/ 673539 w 3683439"/>
              <a:gd name="connsiteY46" fmla="*/ 3488862 h 4644562"/>
              <a:gd name="connsiteX47" fmla="*/ 698939 w 3683439"/>
              <a:gd name="connsiteY47" fmla="*/ 3641262 h 4644562"/>
              <a:gd name="connsiteX48" fmla="*/ 711639 w 3683439"/>
              <a:gd name="connsiteY48" fmla="*/ 3692062 h 4644562"/>
              <a:gd name="connsiteX49" fmla="*/ 698939 w 3683439"/>
              <a:gd name="connsiteY49" fmla="*/ 3933362 h 4644562"/>
              <a:gd name="connsiteX50" fmla="*/ 673539 w 3683439"/>
              <a:gd name="connsiteY50" fmla="*/ 3971462 h 4644562"/>
              <a:gd name="connsiteX51" fmla="*/ 660839 w 3683439"/>
              <a:gd name="connsiteY51" fmla="*/ 4009562 h 4644562"/>
              <a:gd name="connsiteX52" fmla="*/ 610039 w 3683439"/>
              <a:gd name="connsiteY52" fmla="*/ 4085762 h 4644562"/>
              <a:gd name="connsiteX53" fmla="*/ 571939 w 3683439"/>
              <a:gd name="connsiteY53" fmla="*/ 4161962 h 4644562"/>
              <a:gd name="connsiteX54" fmla="*/ 533839 w 3683439"/>
              <a:gd name="connsiteY54" fmla="*/ 4187362 h 4644562"/>
              <a:gd name="connsiteX55" fmla="*/ 495739 w 3683439"/>
              <a:gd name="connsiteY55" fmla="*/ 4263562 h 4644562"/>
              <a:gd name="connsiteX56" fmla="*/ 381439 w 3683439"/>
              <a:gd name="connsiteY56" fmla="*/ 4301662 h 4644562"/>
              <a:gd name="connsiteX57" fmla="*/ 343339 w 3683439"/>
              <a:gd name="connsiteY57" fmla="*/ 4314362 h 4644562"/>
              <a:gd name="connsiteX58" fmla="*/ 267139 w 3683439"/>
              <a:gd name="connsiteY58" fmla="*/ 4365162 h 4644562"/>
              <a:gd name="connsiteX59" fmla="*/ 229039 w 3683439"/>
              <a:gd name="connsiteY59" fmla="*/ 4390562 h 4644562"/>
              <a:gd name="connsiteX60" fmla="*/ 190939 w 3683439"/>
              <a:gd name="connsiteY60" fmla="*/ 4403262 h 4644562"/>
              <a:gd name="connsiteX61" fmla="*/ 140139 w 3683439"/>
              <a:gd name="connsiteY61" fmla="*/ 4454062 h 4644562"/>
              <a:gd name="connsiteX62" fmla="*/ 102039 w 3683439"/>
              <a:gd name="connsiteY62" fmla="*/ 4492162 h 4644562"/>
              <a:gd name="connsiteX63" fmla="*/ 63939 w 3683439"/>
              <a:gd name="connsiteY63" fmla="*/ 4504862 h 4644562"/>
              <a:gd name="connsiteX64" fmla="*/ 25839 w 3683439"/>
              <a:gd name="connsiteY64" fmla="*/ 4530262 h 4644562"/>
              <a:gd name="connsiteX65" fmla="*/ 439 w 3683439"/>
              <a:gd name="connsiteY65" fmla="*/ 4568362 h 4644562"/>
              <a:gd name="connsiteX66" fmla="*/ 38539 w 3683439"/>
              <a:gd name="connsiteY66" fmla="*/ 4581062 h 4644562"/>
              <a:gd name="connsiteX67" fmla="*/ 622739 w 3683439"/>
              <a:gd name="connsiteY67" fmla="*/ 4593762 h 4644562"/>
              <a:gd name="connsiteX68" fmla="*/ 1054539 w 3683439"/>
              <a:gd name="connsiteY68" fmla="*/ 4606462 h 4644562"/>
              <a:gd name="connsiteX69" fmla="*/ 2857939 w 3683439"/>
              <a:gd name="connsiteY69" fmla="*/ 4644562 h 4644562"/>
              <a:gd name="connsiteX70" fmla="*/ 3632639 w 3683439"/>
              <a:gd name="connsiteY70" fmla="*/ 4631862 h 4644562"/>
              <a:gd name="connsiteX71" fmla="*/ 3670739 w 3683439"/>
              <a:gd name="connsiteY71" fmla="*/ 4606462 h 4644562"/>
              <a:gd name="connsiteX72" fmla="*/ 3683439 w 3683439"/>
              <a:gd name="connsiteY72" fmla="*/ 4479462 h 4644562"/>
              <a:gd name="connsiteX73" fmla="*/ 3670739 w 3683439"/>
              <a:gd name="connsiteY73" fmla="*/ 3755562 h 4644562"/>
              <a:gd name="connsiteX74" fmla="*/ 3632639 w 3683439"/>
              <a:gd name="connsiteY74" fmla="*/ 3450762 h 4644562"/>
              <a:gd name="connsiteX75" fmla="*/ 3607239 w 3683439"/>
              <a:gd name="connsiteY75" fmla="*/ 3247562 h 4644562"/>
              <a:gd name="connsiteX76" fmla="*/ 3594539 w 3683439"/>
              <a:gd name="connsiteY76" fmla="*/ 3107862 h 4644562"/>
              <a:gd name="connsiteX77" fmla="*/ 3556439 w 3683439"/>
              <a:gd name="connsiteY77" fmla="*/ 2968162 h 4644562"/>
              <a:gd name="connsiteX78" fmla="*/ 3531039 w 3683439"/>
              <a:gd name="connsiteY78" fmla="*/ 2625262 h 4644562"/>
              <a:gd name="connsiteX79" fmla="*/ 3556439 w 3683439"/>
              <a:gd name="connsiteY79" fmla="*/ 478962 h 4644562"/>
              <a:gd name="connsiteX80" fmla="*/ 3569139 w 3683439"/>
              <a:gd name="connsiteY80" fmla="*/ 390062 h 4644562"/>
              <a:gd name="connsiteX81" fmla="*/ 3594539 w 3683439"/>
              <a:gd name="connsiteY81" fmla="*/ 275762 h 4644562"/>
              <a:gd name="connsiteX82" fmla="*/ 3581839 w 3683439"/>
              <a:gd name="connsiteY82" fmla="*/ 21762 h 4644562"/>
              <a:gd name="connsiteX83" fmla="*/ 2413439 w 3683439"/>
              <a:gd name="connsiteY83" fmla="*/ 47162 h 4644562"/>
              <a:gd name="connsiteX84" fmla="*/ 2337239 w 3683439"/>
              <a:gd name="connsiteY84" fmla="*/ 59862 h 4644562"/>
              <a:gd name="connsiteX85" fmla="*/ 2057839 w 3683439"/>
              <a:gd name="connsiteY85" fmla="*/ 72562 h 4644562"/>
              <a:gd name="connsiteX86" fmla="*/ 1689539 w 3683439"/>
              <a:gd name="connsiteY86" fmla="*/ 110662 h 4644562"/>
              <a:gd name="connsiteX87" fmla="*/ 1143439 w 3683439"/>
              <a:gd name="connsiteY87" fmla="*/ 97962 h 4644562"/>
              <a:gd name="connsiteX88" fmla="*/ 1054539 w 3683439"/>
              <a:gd name="connsiteY88" fmla="*/ 979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613339 w 3683439"/>
              <a:gd name="connsiteY22" fmla="*/ 1914062 h 4644562"/>
              <a:gd name="connsiteX23" fmla="*/ 1562539 w 3683439"/>
              <a:gd name="connsiteY23" fmla="*/ 2015662 h 4644562"/>
              <a:gd name="connsiteX24" fmla="*/ 1524439 w 3683439"/>
              <a:gd name="connsiteY24" fmla="*/ 2129962 h 4644562"/>
              <a:gd name="connsiteX25" fmla="*/ 1511739 w 3683439"/>
              <a:gd name="connsiteY25" fmla="*/ 2168062 h 4644562"/>
              <a:gd name="connsiteX26" fmla="*/ 1473639 w 3683439"/>
              <a:gd name="connsiteY26" fmla="*/ 2193462 h 4644562"/>
              <a:gd name="connsiteX27" fmla="*/ 1448239 w 3683439"/>
              <a:gd name="connsiteY27" fmla="*/ 2231562 h 4644562"/>
              <a:gd name="connsiteX28" fmla="*/ 1435539 w 3683439"/>
              <a:gd name="connsiteY28" fmla="*/ 2269662 h 4644562"/>
              <a:gd name="connsiteX29" fmla="*/ 1397439 w 3683439"/>
              <a:gd name="connsiteY29" fmla="*/ 2307762 h 4644562"/>
              <a:gd name="connsiteX30" fmla="*/ 1372039 w 3683439"/>
              <a:gd name="connsiteY30" fmla="*/ 2345862 h 4644562"/>
              <a:gd name="connsiteX31" fmla="*/ 1333939 w 3683439"/>
              <a:gd name="connsiteY31" fmla="*/ 2358562 h 4644562"/>
              <a:gd name="connsiteX32" fmla="*/ 1308539 w 3683439"/>
              <a:gd name="connsiteY32" fmla="*/ 2396662 h 4644562"/>
              <a:gd name="connsiteX33" fmla="*/ 1219639 w 3683439"/>
              <a:gd name="connsiteY33" fmla="*/ 2434762 h 4644562"/>
              <a:gd name="connsiteX34" fmla="*/ 1130739 w 3683439"/>
              <a:gd name="connsiteY34" fmla="*/ 2485562 h 4644562"/>
              <a:gd name="connsiteX35" fmla="*/ 1041839 w 3683439"/>
              <a:gd name="connsiteY35" fmla="*/ 2536362 h 4644562"/>
              <a:gd name="connsiteX36" fmla="*/ 991039 w 3683439"/>
              <a:gd name="connsiteY36" fmla="*/ 2549062 h 4644562"/>
              <a:gd name="connsiteX37" fmla="*/ 952939 w 3683439"/>
              <a:gd name="connsiteY37" fmla="*/ 2587162 h 4644562"/>
              <a:gd name="connsiteX38" fmla="*/ 914839 w 3683439"/>
              <a:gd name="connsiteY38" fmla="*/ 2612562 h 4644562"/>
              <a:gd name="connsiteX39" fmla="*/ 851339 w 3683439"/>
              <a:gd name="connsiteY39" fmla="*/ 2752262 h 4644562"/>
              <a:gd name="connsiteX40" fmla="*/ 800539 w 3683439"/>
              <a:gd name="connsiteY40" fmla="*/ 2803062 h 4644562"/>
              <a:gd name="connsiteX41" fmla="*/ 749739 w 3683439"/>
              <a:gd name="connsiteY41" fmla="*/ 2853862 h 4644562"/>
              <a:gd name="connsiteX42" fmla="*/ 711639 w 3683439"/>
              <a:gd name="connsiteY42" fmla="*/ 2879262 h 4644562"/>
              <a:gd name="connsiteX43" fmla="*/ 660839 w 3683439"/>
              <a:gd name="connsiteY43" fmla="*/ 2955462 h 4644562"/>
              <a:gd name="connsiteX44" fmla="*/ 635439 w 3683439"/>
              <a:gd name="connsiteY44" fmla="*/ 3044362 h 4644562"/>
              <a:gd name="connsiteX45" fmla="*/ 648139 w 3683439"/>
              <a:gd name="connsiteY45" fmla="*/ 3450762 h 4644562"/>
              <a:gd name="connsiteX46" fmla="*/ 673539 w 3683439"/>
              <a:gd name="connsiteY46" fmla="*/ 3488862 h 4644562"/>
              <a:gd name="connsiteX47" fmla="*/ 698939 w 3683439"/>
              <a:gd name="connsiteY47" fmla="*/ 3641262 h 4644562"/>
              <a:gd name="connsiteX48" fmla="*/ 711639 w 3683439"/>
              <a:gd name="connsiteY48" fmla="*/ 3692062 h 4644562"/>
              <a:gd name="connsiteX49" fmla="*/ 698939 w 3683439"/>
              <a:gd name="connsiteY49" fmla="*/ 3933362 h 4644562"/>
              <a:gd name="connsiteX50" fmla="*/ 673539 w 3683439"/>
              <a:gd name="connsiteY50" fmla="*/ 3971462 h 4644562"/>
              <a:gd name="connsiteX51" fmla="*/ 660839 w 3683439"/>
              <a:gd name="connsiteY51" fmla="*/ 4009562 h 4644562"/>
              <a:gd name="connsiteX52" fmla="*/ 610039 w 3683439"/>
              <a:gd name="connsiteY52" fmla="*/ 4085762 h 4644562"/>
              <a:gd name="connsiteX53" fmla="*/ 571939 w 3683439"/>
              <a:gd name="connsiteY53" fmla="*/ 4161962 h 4644562"/>
              <a:gd name="connsiteX54" fmla="*/ 533839 w 3683439"/>
              <a:gd name="connsiteY54" fmla="*/ 4187362 h 4644562"/>
              <a:gd name="connsiteX55" fmla="*/ 495739 w 3683439"/>
              <a:gd name="connsiteY55" fmla="*/ 4263562 h 4644562"/>
              <a:gd name="connsiteX56" fmla="*/ 381439 w 3683439"/>
              <a:gd name="connsiteY56" fmla="*/ 4301662 h 4644562"/>
              <a:gd name="connsiteX57" fmla="*/ 343339 w 3683439"/>
              <a:gd name="connsiteY57" fmla="*/ 4314362 h 4644562"/>
              <a:gd name="connsiteX58" fmla="*/ 267139 w 3683439"/>
              <a:gd name="connsiteY58" fmla="*/ 4365162 h 4644562"/>
              <a:gd name="connsiteX59" fmla="*/ 229039 w 3683439"/>
              <a:gd name="connsiteY59" fmla="*/ 4390562 h 4644562"/>
              <a:gd name="connsiteX60" fmla="*/ 190939 w 3683439"/>
              <a:gd name="connsiteY60" fmla="*/ 4403262 h 4644562"/>
              <a:gd name="connsiteX61" fmla="*/ 140139 w 3683439"/>
              <a:gd name="connsiteY61" fmla="*/ 4454062 h 4644562"/>
              <a:gd name="connsiteX62" fmla="*/ 102039 w 3683439"/>
              <a:gd name="connsiteY62" fmla="*/ 4492162 h 4644562"/>
              <a:gd name="connsiteX63" fmla="*/ 63939 w 3683439"/>
              <a:gd name="connsiteY63" fmla="*/ 4504862 h 4644562"/>
              <a:gd name="connsiteX64" fmla="*/ 25839 w 3683439"/>
              <a:gd name="connsiteY64" fmla="*/ 4530262 h 4644562"/>
              <a:gd name="connsiteX65" fmla="*/ 439 w 3683439"/>
              <a:gd name="connsiteY65" fmla="*/ 4568362 h 4644562"/>
              <a:gd name="connsiteX66" fmla="*/ 38539 w 3683439"/>
              <a:gd name="connsiteY66" fmla="*/ 4581062 h 4644562"/>
              <a:gd name="connsiteX67" fmla="*/ 622739 w 3683439"/>
              <a:gd name="connsiteY67" fmla="*/ 4593762 h 4644562"/>
              <a:gd name="connsiteX68" fmla="*/ 1054539 w 3683439"/>
              <a:gd name="connsiteY68" fmla="*/ 4606462 h 4644562"/>
              <a:gd name="connsiteX69" fmla="*/ 2857939 w 3683439"/>
              <a:gd name="connsiteY69" fmla="*/ 4644562 h 4644562"/>
              <a:gd name="connsiteX70" fmla="*/ 3632639 w 3683439"/>
              <a:gd name="connsiteY70" fmla="*/ 4631862 h 4644562"/>
              <a:gd name="connsiteX71" fmla="*/ 3670739 w 3683439"/>
              <a:gd name="connsiteY71" fmla="*/ 4606462 h 4644562"/>
              <a:gd name="connsiteX72" fmla="*/ 3683439 w 3683439"/>
              <a:gd name="connsiteY72" fmla="*/ 4479462 h 4644562"/>
              <a:gd name="connsiteX73" fmla="*/ 3670739 w 3683439"/>
              <a:gd name="connsiteY73" fmla="*/ 3755562 h 4644562"/>
              <a:gd name="connsiteX74" fmla="*/ 3632639 w 3683439"/>
              <a:gd name="connsiteY74" fmla="*/ 3450762 h 4644562"/>
              <a:gd name="connsiteX75" fmla="*/ 3607239 w 3683439"/>
              <a:gd name="connsiteY75" fmla="*/ 3247562 h 4644562"/>
              <a:gd name="connsiteX76" fmla="*/ 3594539 w 3683439"/>
              <a:gd name="connsiteY76" fmla="*/ 3107862 h 4644562"/>
              <a:gd name="connsiteX77" fmla="*/ 3556439 w 3683439"/>
              <a:gd name="connsiteY77" fmla="*/ 2968162 h 4644562"/>
              <a:gd name="connsiteX78" fmla="*/ 3531039 w 3683439"/>
              <a:gd name="connsiteY78" fmla="*/ 2625262 h 4644562"/>
              <a:gd name="connsiteX79" fmla="*/ 3556439 w 3683439"/>
              <a:gd name="connsiteY79" fmla="*/ 478962 h 4644562"/>
              <a:gd name="connsiteX80" fmla="*/ 3569139 w 3683439"/>
              <a:gd name="connsiteY80" fmla="*/ 390062 h 4644562"/>
              <a:gd name="connsiteX81" fmla="*/ 3594539 w 3683439"/>
              <a:gd name="connsiteY81" fmla="*/ 275762 h 4644562"/>
              <a:gd name="connsiteX82" fmla="*/ 3581839 w 3683439"/>
              <a:gd name="connsiteY82" fmla="*/ 21762 h 4644562"/>
              <a:gd name="connsiteX83" fmla="*/ 2413439 w 3683439"/>
              <a:gd name="connsiteY83" fmla="*/ 47162 h 4644562"/>
              <a:gd name="connsiteX84" fmla="*/ 2337239 w 3683439"/>
              <a:gd name="connsiteY84" fmla="*/ 59862 h 4644562"/>
              <a:gd name="connsiteX85" fmla="*/ 2057839 w 3683439"/>
              <a:gd name="connsiteY85" fmla="*/ 72562 h 4644562"/>
              <a:gd name="connsiteX86" fmla="*/ 1689539 w 3683439"/>
              <a:gd name="connsiteY86" fmla="*/ 110662 h 4644562"/>
              <a:gd name="connsiteX87" fmla="*/ 1143439 w 3683439"/>
              <a:gd name="connsiteY87" fmla="*/ 97962 h 4644562"/>
              <a:gd name="connsiteX88" fmla="*/ 1054539 w 3683439"/>
              <a:gd name="connsiteY88" fmla="*/ 97962 h 4644562"/>
              <a:gd name="connsiteX89" fmla="*/ 991039 w 3683439"/>
              <a:gd name="connsiteY8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638739 w 3683439"/>
              <a:gd name="connsiteY21" fmla="*/ 1812462 h 4644562"/>
              <a:gd name="connsiteX22" fmla="*/ 1562539 w 3683439"/>
              <a:gd name="connsiteY22" fmla="*/ 2015662 h 4644562"/>
              <a:gd name="connsiteX23" fmla="*/ 1524439 w 3683439"/>
              <a:gd name="connsiteY23" fmla="*/ 2129962 h 4644562"/>
              <a:gd name="connsiteX24" fmla="*/ 1511739 w 3683439"/>
              <a:gd name="connsiteY24" fmla="*/ 2168062 h 4644562"/>
              <a:gd name="connsiteX25" fmla="*/ 1473639 w 3683439"/>
              <a:gd name="connsiteY25" fmla="*/ 2193462 h 4644562"/>
              <a:gd name="connsiteX26" fmla="*/ 1448239 w 3683439"/>
              <a:gd name="connsiteY26" fmla="*/ 2231562 h 4644562"/>
              <a:gd name="connsiteX27" fmla="*/ 1435539 w 3683439"/>
              <a:gd name="connsiteY27" fmla="*/ 2269662 h 4644562"/>
              <a:gd name="connsiteX28" fmla="*/ 1397439 w 3683439"/>
              <a:gd name="connsiteY28" fmla="*/ 2307762 h 4644562"/>
              <a:gd name="connsiteX29" fmla="*/ 1372039 w 3683439"/>
              <a:gd name="connsiteY29" fmla="*/ 2345862 h 4644562"/>
              <a:gd name="connsiteX30" fmla="*/ 1333939 w 3683439"/>
              <a:gd name="connsiteY30" fmla="*/ 2358562 h 4644562"/>
              <a:gd name="connsiteX31" fmla="*/ 1308539 w 3683439"/>
              <a:gd name="connsiteY31" fmla="*/ 2396662 h 4644562"/>
              <a:gd name="connsiteX32" fmla="*/ 1219639 w 3683439"/>
              <a:gd name="connsiteY32" fmla="*/ 2434762 h 4644562"/>
              <a:gd name="connsiteX33" fmla="*/ 1130739 w 3683439"/>
              <a:gd name="connsiteY33" fmla="*/ 2485562 h 4644562"/>
              <a:gd name="connsiteX34" fmla="*/ 1041839 w 3683439"/>
              <a:gd name="connsiteY34" fmla="*/ 2536362 h 4644562"/>
              <a:gd name="connsiteX35" fmla="*/ 991039 w 3683439"/>
              <a:gd name="connsiteY35" fmla="*/ 2549062 h 4644562"/>
              <a:gd name="connsiteX36" fmla="*/ 952939 w 3683439"/>
              <a:gd name="connsiteY36" fmla="*/ 2587162 h 4644562"/>
              <a:gd name="connsiteX37" fmla="*/ 914839 w 3683439"/>
              <a:gd name="connsiteY37" fmla="*/ 2612562 h 4644562"/>
              <a:gd name="connsiteX38" fmla="*/ 851339 w 3683439"/>
              <a:gd name="connsiteY38" fmla="*/ 2752262 h 4644562"/>
              <a:gd name="connsiteX39" fmla="*/ 800539 w 3683439"/>
              <a:gd name="connsiteY39" fmla="*/ 2803062 h 4644562"/>
              <a:gd name="connsiteX40" fmla="*/ 749739 w 3683439"/>
              <a:gd name="connsiteY40" fmla="*/ 2853862 h 4644562"/>
              <a:gd name="connsiteX41" fmla="*/ 711639 w 3683439"/>
              <a:gd name="connsiteY41" fmla="*/ 2879262 h 4644562"/>
              <a:gd name="connsiteX42" fmla="*/ 660839 w 3683439"/>
              <a:gd name="connsiteY42" fmla="*/ 2955462 h 4644562"/>
              <a:gd name="connsiteX43" fmla="*/ 635439 w 3683439"/>
              <a:gd name="connsiteY43" fmla="*/ 3044362 h 4644562"/>
              <a:gd name="connsiteX44" fmla="*/ 648139 w 3683439"/>
              <a:gd name="connsiteY44" fmla="*/ 3450762 h 4644562"/>
              <a:gd name="connsiteX45" fmla="*/ 673539 w 3683439"/>
              <a:gd name="connsiteY45" fmla="*/ 3488862 h 4644562"/>
              <a:gd name="connsiteX46" fmla="*/ 698939 w 3683439"/>
              <a:gd name="connsiteY46" fmla="*/ 3641262 h 4644562"/>
              <a:gd name="connsiteX47" fmla="*/ 711639 w 3683439"/>
              <a:gd name="connsiteY47" fmla="*/ 3692062 h 4644562"/>
              <a:gd name="connsiteX48" fmla="*/ 698939 w 3683439"/>
              <a:gd name="connsiteY48" fmla="*/ 3933362 h 4644562"/>
              <a:gd name="connsiteX49" fmla="*/ 673539 w 3683439"/>
              <a:gd name="connsiteY49" fmla="*/ 3971462 h 4644562"/>
              <a:gd name="connsiteX50" fmla="*/ 660839 w 3683439"/>
              <a:gd name="connsiteY50" fmla="*/ 4009562 h 4644562"/>
              <a:gd name="connsiteX51" fmla="*/ 610039 w 3683439"/>
              <a:gd name="connsiteY51" fmla="*/ 4085762 h 4644562"/>
              <a:gd name="connsiteX52" fmla="*/ 571939 w 3683439"/>
              <a:gd name="connsiteY52" fmla="*/ 4161962 h 4644562"/>
              <a:gd name="connsiteX53" fmla="*/ 533839 w 3683439"/>
              <a:gd name="connsiteY53" fmla="*/ 4187362 h 4644562"/>
              <a:gd name="connsiteX54" fmla="*/ 495739 w 3683439"/>
              <a:gd name="connsiteY54" fmla="*/ 4263562 h 4644562"/>
              <a:gd name="connsiteX55" fmla="*/ 381439 w 3683439"/>
              <a:gd name="connsiteY55" fmla="*/ 4301662 h 4644562"/>
              <a:gd name="connsiteX56" fmla="*/ 343339 w 3683439"/>
              <a:gd name="connsiteY56" fmla="*/ 4314362 h 4644562"/>
              <a:gd name="connsiteX57" fmla="*/ 267139 w 3683439"/>
              <a:gd name="connsiteY57" fmla="*/ 4365162 h 4644562"/>
              <a:gd name="connsiteX58" fmla="*/ 229039 w 3683439"/>
              <a:gd name="connsiteY58" fmla="*/ 4390562 h 4644562"/>
              <a:gd name="connsiteX59" fmla="*/ 190939 w 3683439"/>
              <a:gd name="connsiteY59" fmla="*/ 4403262 h 4644562"/>
              <a:gd name="connsiteX60" fmla="*/ 140139 w 3683439"/>
              <a:gd name="connsiteY60" fmla="*/ 4454062 h 4644562"/>
              <a:gd name="connsiteX61" fmla="*/ 102039 w 3683439"/>
              <a:gd name="connsiteY61" fmla="*/ 4492162 h 4644562"/>
              <a:gd name="connsiteX62" fmla="*/ 63939 w 3683439"/>
              <a:gd name="connsiteY62" fmla="*/ 4504862 h 4644562"/>
              <a:gd name="connsiteX63" fmla="*/ 25839 w 3683439"/>
              <a:gd name="connsiteY63" fmla="*/ 4530262 h 4644562"/>
              <a:gd name="connsiteX64" fmla="*/ 439 w 3683439"/>
              <a:gd name="connsiteY64" fmla="*/ 4568362 h 4644562"/>
              <a:gd name="connsiteX65" fmla="*/ 38539 w 3683439"/>
              <a:gd name="connsiteY65" fmla="*/ 4581062 h 4644562"/>
              <a:gd name="connsiteX66" fmla="*/ 622739 w 3683439"/>
              <a:gd name="connsiteY66" fmla="*/ 4593762 h 4644562"/>
              <a:gd name="connsiteX67" fmla="*/ 1054539 w 3683439"/>
              <a:gd name="connsiteY67" fmla="*/ 4606462 h 4644562"/>
              <a:gd name="connsiteX68" fmla="*/ 2857939 w 3683439"/>
              <a:gd name="connsiteY68" fmla="*/ 4644562 h 4644562"/>
              <a:gd name="connsiteX69" fmla="*/ 3632639 w 3683439"/>
              <a:gd name="connsiteY69" fmla="*/ 4631862 h 4644562"/>
              <a:gd name="connsiteX70" fmla="*/ 3670739 w 3683439"/>
              <a:gd name="connsiteY70" fmla="*/ 4606462 h 4644562"/>
              <a:gd name="connsiteX71" fmla="*/ 3683439 w 3683439"/>
              <a:gd name="connsiteY71" fmla="*/ 4479462 h 4644562"/>
              <a:gd name="connsiteX72" fmla="*/ 3670739 w 3683439"/>
              <a:gd name="connsiteY72" fmla="*/ 3755562 h 4644562"/>
              <a:gd name="connsiteX73" fmla="*/ 3632639 w 3683439"/>
              <a:gd name="connsiteY73" fmla="*/ 3450762 h 4644562"/>
              <a:gd name="connsiteX74" fmla="*/ 3607239 w 3683439"/>
              <a:gd name="connsiteY74" fmla="*/ 3247562 h 4644562"/>
              <a:gd name="connsiteX75" fmla="*/ 3594539 w 3683439"/>
              <a:gd name="connsiteY75" fmla="*/ 3107862 h 4644562"/>
              <a:gd name="connsiteX76" fmla="*/ 3556439 w 3683439"/>
              <a:gd name="connsiteY76" fmla="*/ 2968162 h 4644562"/>
              <a:gd name="connsiteX77" fmla="*/ 3531039 w 3683439"/>
              <a:gd name="connsiteY77" fmla="*/ 2625262 h 4644562"/>
              <a:gd name="connsiteX78" fmla="*/ 3556439 w 3683439"/>
              <a:gd name="connsiteY78" fmla="*/ 478962 h 4644562"/>
              <a:gd name="connsiteX79" fmla="*/ 3569139 w 3683439"/>
              <a:gd name="connsiteY79" fmla="*/ 390062 h 4644562"/>
              <a:gd name="connsiteX80" fmla="*/ 3594539 w 3683439"/>
              <a:gd name="connsiteY80" fmla="*/ 275762 h 4644562"/>
              <a:gd name="connsiteX81" fmla="*/ 3581839 w 3683439"/>
              <a:gd name="connsiteY81" fmla="*/ 21762 h 4644562"/>
              <a:gd name="connsiteX82" fmla="*/ 2413439 w 3683439"/>
              <a:gd name="connsiteY82" fmla="*/ 47162 h 4644562"/>
              <a:gd name="connsiteX83" fmla="*/ 2337239 w 3683439"/>
              <a:gd name="connsiteY83" fmla="*/ 59862 h 4644562"/>
              <a:gd name="connsiteX84" fmla="*/ 2057839 w 3683439"/>
              <a:gd name="connsiteY84" fmla="*/ 72562 h 4644562"/>
              <a:gd name="connsiteX85" fmla="*/ 1689539 w 3683439"/>
              <a:gd name="connsiteY85" fmla="*/ 110662 h 4644562"/>
              <a:gd name="connsiteX86" fmla="*/ 1143439 w 3683439"/>
              <a:gd name="connsiteY86" fmla="*/ 97962 h 4644562"/>
              <a:gd name="connsiteX87" fmla="*/ 1054539 w 3683439"/>
              <a:gd name="connsiteY87" fmla="*/ 97962 h 4644562"/>
              <a:gd name="connsiteX88" fmla="*/ 991039 w 3683439"/>
              <a:gd name="connsiteY8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664139 w 3683439"/>
              <a:gd name="connsiteY20" fmla="*/ 1774362 h 4644562"/>
              <a:gd name="connsiteX21" fmla="*/ 1562539 w 3683439"/>
              <a:gd name="connsiteY21" fmla="*/ 2015662 h 4644562"/>
              <a:gd name="connsiteX22" fmla="*/ 1524439 w 3683439"/>
              <a:gd name="connsiteY22" fmla="*/ 2129962 h 4644562"/>
              <a:gd name="connsiteX23" fmla="*/ 1511739 w 3683439"/>
              <a:gd name="connsiteY23" fmla="*/ 2168062 h 4644562"/>
              <a:gd name="connsiteX24" fmla="*/ 1473639 w 3683439"/>
              <a:gd name="connsiteY24" fmla="*/ 2193462 h 4644562"/>
              <a:gd name="connsiteX25" fmla="*/ 1448239 w 3683439"/>
              <a:gd name="connsiteY25" fmla="*/ 2231562 h 4644562"/>
              <a:gd name="connsiteX26" fmla="*/ 1435539 w 3683439"/>
              <a:gd name="connsiteY26" fmla="*/ 2269662 h 4644562"/>
              <a:gd name="connsiteX27" fmla="*/ 1397439 w 3683439"/>
              <a:gd name="connsiteY27" fmla="*/ 2307762 h 4644562"/>
              <a:gd name="connsiteX28" fmla="*/ 1372039 w 3683439"/>
              <a:gd name="connsiteY28" fmla="*/ 2345862 h 4644562"/>
              <a:gd name="connsiteX29" fmla="*/ 1333939 w 3683439"/>
              <a:gd name="connsiteY29" fmla="*/ 2358562 h 4644562"/>
              <a:gd name="connsiteX30" fmla="*/ 1308539 w 3683439"/>
              <a:gd name="connsiteY30" fmla="*/ 2396662 h 4644562"/>
              <a:gd name="connsiteX31" fmla="*/ 1219639 w 3683439"/>
              <a:gd name="connsiteY31" fmla="*/ 2434762 h 4644562"/>
              <a:gd name="connsiteX32" fmla="*/ 1130739 w 3683439"/>
              <a:gd name="connsiteY32" fmla="*/ 2485562 h 4644562"/>
              <a:gd name="connsiteX33" fmla="*/ 1041839 w 3683439"/>
              <a:gd name="connsiteY33" fmla="*/ 2536362 h 4644562"/>
              <a:gd name="connsiteX34" fmla="*/ 991039 w 3683439"/>
              <a:gd name="connsiteY34" fmla="*/ 2549062 h 4644562"/>
              <a:gd name="connsiteX35" fmla="*/ 952939 w 3683439"/>
              <a:gd name="connsiteY35" fmla="*/ 2587162 h 4644562"/>
              <a:gd name="connsiteX36" fmla="*/ 914839 w 3683439"/>
              <a:gd name="connsiteY36" fmla="*/ 2612562 h 4644562"/>
              <a:gd name="connsiteX37" fmla="*/ 851339 w 3683439"/>
              <a:gd name="connsiteY37" fmla="*/ 2752262 h 4644562"/>
              <a:gd name="connsiteX38" fmla="*/ 800539 w 3683439"/>
              <a:gd name="connsiteY38" fmla="*/ 2803062 h 4644562"/>
              <a:gd name="connsiteX39" fmla="*/ 749739 w 3683439"/>
              <a:gd name="connsiteY39" fmla="*/ 2853862 h 4644562"/>
              <a:gd name="connsiteX40" fmla="*/ 711639 w 3683439"/>
              <a:gd name="connsiteY40" fmla="*/ 2879262 h 4644562"/>
              <a:gd name="connsiteX41" fmla="*/ 660839 w 3683439"/>
              <a:gd name="connsiteY41" fmla="*/ 2955462 h 4644562"/>
              <a:gd name="connsiteX42" fmla="*/ 635439 w 3683439"/>
              <a:gd name="connsiteY42" fmla="*/ 3044362 h 4644562"/>
              <a:gd name="connsiteX43" fmla="*/ 648139 w 3683439"/>
              <a:gd name="connsiteY43" fmla="*/ 3450762 h 4644562"/>
              <a:gd name="connsiteX44" fmla="*/ 673539 w 3683439"/>
              <a:gd name="connsiteY44" fmla="*/ 3488862 h 4644562"/>
              <a:gd name="connsiteX45" fmla="*/ 698939 w 3683439"/>
              <a:gd name="connsiteY45" fmla="*/ 3641262 h 4644562"/>
              <a:gd name="connsiteX46" fmla="*/ 711639 w 3683439"/>
              <a:gd name="connsiteY46" fmla="*/ 3692062 h 4644562"/>
              <a:gd name="connsiteX47" fmla="*/ 698939 w 3683439"/>
              <a:gd name="connsiteY47" fmla="*/ 3933362 h 4644562"/>
              <a:gd name="connsiteX48" fmla="*/ 673539 w 3683439"/>
              <a:gd name="connsiteY48" fmla="*/ 3971462 h 4644562"/>
              <a:gd name="connsiteX49" fmla="*/ 660839 w 3683439"/>
              <a:gd name="connsiteY49" fmla="*/ 4009562 h 4644562"/>
              <a:gd name="connsiteX50" fmla="*/ 610039 w 3683439"/>
              <a:gd name="connsiteY50" fmla="*/ 4085762 h 4644562"/>
              <a:gd name="connsiteX51" fmla="*/ 571939 w 3683439"/>
              <a:gd name="connsiteY51" fmla="*/ 4161962 h 4644562"/>
              <a:gd name="connsiteX52" fmla="*/ 533839 w 3683439"/>
              <a:gd name="connsiteY52" fmla="*/ 4187362 h 4644562"/>
              <a:gd name="connsiteX53" fmla="*/ 495739 w 3683439"/>
              <a:gd name="connsiteY53" fmla="*/ 4263562 h 4644562"/>
              <a:gd name="connsiteX54" fmla="*/ 381439 w 3683439"/>
              <a:gd name="connsiteY54" fmla="*/ 4301662 h 4644562"/>
              <a:gd name="connsiteX55" fmla="*/ 343339 w 3683439"/>
              <a:gd name="connsiteY55" fmla="*/ 4314362 h 4644562"/>
              <a:gd name="connsiteX56" fmla="*/ 267139 w 3683439"/>
              <a:gd name="connsiteY56" fmla="*/ 4365162 h 4644562"/>
              <a:gd name="connsiteX57" fmla="*/ 229039 w 3683439"/>
              <a:gd name="connsiteY57" fmla="*/ 4390562 h 4644562"/>
              <a:gd name="connsiteX58" fmla="*/ 190939 w 3683439"/>
              <a:gd name="connsiteY58" fmla="*/ 4403262 h 4644562"/>
              <a:gd name="connsiteX59" fmla="*/ 140139 w 3683439"/>
              <a:gd name="connsiteY59" fmla="*/ 4454062 h 4644562"/>
              <a:gd name="connsiteX60" fmla="*/ 102039 w 3683439"/>
              <a:gd name="connsiteY60" fmla="*/ 4492162 h 4644562"/>
              <a:gd name="connsiteX61" fmla="*/ 63939 w 3683439"/>
              <a:gd name="connsiteY61" fmla="*/ 4504862 h 4644562"/>
              <a:gd name="connsiteX62" fmla="*/ 25839 w 3683439"/>
              <a:gd name="connsiteY62" fmla="*/ 4530262 h 4644562"/>
              <a:gd name="connsiteX63" fmla="*/ 439 w 3683439"/>
              <a:gd name="connsiteY63" fmla="*/ 4568362 h 4644562"/>
              <a:gd name="connsiteX64" fmla="*/ 38539 w 3683439"/>
              <a:gd name="connsiteY64" fmla="*/ 4581062 h 4644562"/>
              <a:gd name="connsiteX65" fmla="*/ 622739 w 3683439"/>
              <a:gd name="connsiteY65" fmla="*/ 4593762 h 4644562"/>
              <a:gd name="connsiteX66" fmla="*/ 1054539 w 3683439"/>
              <a:gd name="connsiteY66" fmla="*/ 4606462 h 4644562"/>
              <a:gd name="connsiteX67" fmla="*/ 2857939 w 3683439"/>
              <a:gd name="connsiteY67" fmla="*/ 4644562 h 4644562"/>
              <a:gd name="connsiteX68" fmla="*/ 3632639 w 3683439"/>
              <a:gd name="connsiteY68" fmla="*/ 4631862 h 4644562"/>
              <a:gd name="connsiteX69" fmla="*/ 3670739 w 3683439"/>
              <a:gd name="connsiteY69" fmla="*/ 4606462 h 4644562"/>
              <a:gd name="connsiteX70" fmla="*/ 3683439 w 3683439"/>
              <a:gd name="connsiteY70" fmla="*/ 4479462 h 4644562"/>
              <a:gd name="connsiteX71" fmla="*/ 3670739 w 3683439"/>
              <a:gd name="connsiteY71" fmla="*/ 3755562 h 4644562"/>
              <a:gd name="connsiteX72" fmla="*/ 3632639 w 3683439"/>
              <a:gd name="connsiteY72" fmla="*/ 3450762 h 4644562"/>
              <a:gd name="connsiteX73" fmla="*/ 3607239 w 3683439"/>
              <a:gd name="connsiteY73" fmla="*/ 3247562 h 4644562"/>
              <a:gd name="connsiteX74" fmla="*/ 3594539 w 3683439"/>
              <a:gd name="connsiteY74" fmla="*/ 3107862 h 4644562"/>
              <a:gd name="connsiteX75" fmla="*/ 3556439 w 3683439"/>
              <a:gd name="connsiteY75" fmla="*/ 2968162 h 4644562"/>
              <a:gd name="connsiteX76" fmla="*/ 3531039 w 3683439"/>
              <a:gd name="connsiteY76" fmla="*/ 2625262 h 4644562"/>
              <a:gd name="connsiteX77" fmla="*/ 3556439 w 3683439"/>
              <a:gd name="connsiteY77" fmla="*/ 478962 h 4644562"/>
              <a:gd name="connsiteX78" fmla="*/ 3569139 w 3683439"/>
              <a:gd name="connsiteY78" fmla="*/ 390062 h 4644562"/>
              <a:gd name="connsiteX79" fmla="*/ 3594539 w 3683439"/>
              <a:gd name="connsiteY79" fmla="*/ 275762 h 4644562"/>
              <a:gd name="connsiteX80" fmla="*/ 3581839 w 3683439"/>
              <a:gd name="connsiteY80" fmla="*/ 21762 h 4644562"/>
              <a:gd name="connsiteX81" fmla="*/ 2413439 w 3683439"/>
              <a:gd name="connsiteY81" fmla="*/ 47162 h 4644562"/>
              <a:gd name="connsiteX82" fmla="*/ 2337239 w 3683439"/>
              <a:gd name="connsiteY82" fmla="*/ 59862 h 4644562"/>
              <a:gd name="connsiteX83" fmla="*/ 2057839 w 3683439"/>
              <a:gd name="connsiteY83" fmla="*/ 72562 h 4644562"/>
              <a:gd name="connsiteX84" fmla="*/ 1689539 w 3683439"/>
              <a:gd name="connsiteY84" fmla="*/ 110662 h 4644562"/>
              <a:gd name="connsiteX85" fmla="*/ 1143439 w 3683439"/>
              <a:gd name="connsiteY85" fmla="*/ 97962 h 4644562"/>
              <a:gd name="connsiteX86" fmla="*/ 1054539 w 3683439"/>
              <a:gd name="connsiteY86" fmla="*/ 97962 h 4644562"/>
              <a:gd name="connsiteX87" fmla="*/ 991039 w 3683439"/>
              <a:gd name="connsiteY87"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511739 w 3683439"/>
              <a:gd name="connsiteY22" fmla="*/ 2168062 h 4644562"/>
              <a:gd name="connsiteX23" fmla="*/ 1473639 w 3683439"/>
              <a:gd name="connsiteY23" fmla="*/ 2193462 h 4644562"/>
              <a:gd name="connsiteX24" fmla="*/ 1448239 w 3683439"/>
              <a:gd name="connsiteY24" fmla="*/ 2231562 h 4644562"/>
              <a:gd name="connsiteX25" fmla="*/ 1435539 w 3683439"/>
              <a:gd name="connsiteY25" fmla="*/ 2269662 h 4644562"/>
              <a:gd name="connsiteX26" fmla="*/ 1397439 w 3683439"/>
              <a:gd name="connsiteY26" fmla="*/ 2307762 h 4644562"/>
              <a:gd name="connsiteX27" fmla="*/ 1372039 w 3683439"/>
              <a:gd name="connsiteY27" fmla="*/ 2345862 h 4644562"/>
              <a:gd name="connsiteX28" fmla="*/ 1333939 w 3683439"/>
              <a:gd name="connsiteY28" fmla="*/ 2358562 h 4644562"/>
              <a:gd name="connsiteX29" fmla="*/ 1308539 w 3683439"/>
              <a:gd name="connsiteY29" fmla="*/ 2396662 h 4644562"/>
              <a:gd name="connsiteX30" fmla="*/ 1219639 w 3683439"/>
              <a:gd name="connsiteY30" fmla="*/ 2434762 h 4644562"/>
              <a:gd name="connsiteX31" fmla="*/ 1130739 w 3683439"/>
              <a:gd name="connsiteY31" fmla="*/ 2485562 h 4644562"/>
              <a:gd name="connsiteX32" fmla="*/ 1041839 w 3683439"/>
              <a:gd name="connsiteY32" fmla="*/ 2536362 h 4644562"/>
              <a:gd name="connsiteX33" fmla="*/ 991039 w 3683439"/>
              <a:gd name="connsiteY33" fmla="*/ 2549062 h 4644562"/>
              <a:gd name="connsiteX34" fmla="*/ 952939 w 3683439"/>
              <a:gd name="connsiteY34" fmla="*/ 2587162 h 4644562"/>
              <a:gd name="connsiteX35" fmla="*/ 914839 w 3683439"/>
              <a:gd name="connsiteY35" fmla="*/ 2612562 h 4644562"/>
              <a:gd name="connsiteX36" fmla="*/ 851339 w 3683439"/>
              <a:gd name="connsiteY36" fmla="*/ 2752262 h 4644562"/>
              <a:gd name="connsiteX37" fmla="*/ 800539 w 3683439"/>
              <a:gd name="connsiteY37" fmla="*/ 2803062 h 4644562"/>
              <a:gd name="connsiteX38" fmla="*/ 749739 w 3683439"/>
              <a:gd name="connsiteY38" fmla="*/ 2853862 h 4644562"/>
              <a:gd name="connsiteX39" fmla="*/ 711639 w 3683439"/>
              <a:gd name="connsiteY39" fmla="*/ 2879262 h 4644562"/>
              <a:gd name="connsiteX40" fmla="*/ 660839 w 3683439"/>
              <a:gd name="connsiteY40" fmla="*/ 2955462 h 4644562"/>
              <a:gd name="connsiteX41" fmla="*/ 635439 w 3683439"/>
              <a:gd name="connsiteY41" fmla="*/ 3044362 h 4644562"/>
              <a:gd name="connsiteX42" fmla="*/ 648139 w 3683439"/>
              <a:gd name="connsiteY42" fmla="*/ 3450762 h 4644562"/>
              <a:gd name="connsiteX43" fmla="*/ 673539 w 3683439"/>
              <a:gd name="connsiteY43" fmla="*/ 3488862 h 4644562"/>
              <a:gd name="connsiteX44" fmla="*/ 698939 w 3683439"/>
              <a:gd name="connsiteY44" fmla="*/ 3641262 h 4644562"/>
              <a:gd name="connsiteX45" fmla="*/ 711639 w 3683439"/>
              <a:gd name="connsiteY45" fmla="*/ 3692062 h 4644562"/>
              <a:gd name="connsiteX46" fmla="*/ 698939 w 3683439"/>
              <a:gd name="connsiteY46" fmla="*/ 3933362 h 4644562"/>
              <a:gd name="connsiteX47" fmla="*/ 673539 w 3683439"/>
              <a:gd name="connsiteY47" fmla="*/ 3971462 h 4644562"/>
              <a:gd name="connsiteX48" fmla="*/ 660839 w 3683439"/>
              <a:gd name="connsiteY48" fmla="*/ 4009562 h 4644562"/>
              <a:gd name="connsiteX49" fmla="*/ 610039 w 3683439"/>
              <a:gd name="connsiteY49" fmla="*/ 4085762 h 4644562"/>
              <a:gd name="connsiteX50" fmla="*/ 571939 w 3683439"/>
              <a:gd name="connsiteY50" fmla="*/ 4161962 h 4644562"/>
              <a:gd name="connsiteX51" fmla="*/ 533839 w 3683439"/>
              <a:gd name="connsiteY51" fmla="*/ 4187362 h 4644562"/>
              <a:gd name="connsiteX52" fmla="*/ 495739 w 3683439"/>
              <a:gd name="connsiteY52" fmla="*/ 4263562 h 4644562"/>
              <a:gd name="connsiteX53" fmla="*/ 381439 w 3683439"/>
              <a:gd name="connsiteY53" fmla="*/ 4301662 h 4644562"/>
              <a:gd name="connsiteX54" fmla="*/ 343339 w 3683439"/>
              <a:gd name="connsiteY54" fmla="*/ 4314362 h 4644562"/>
              <a:gd name="connsiteX55" fmla="*/ 267139 w 3683439"/>
              <a:gd name="connsiteY55" fmla="*/ 4365162 h 4644562"/>
              <a:gd name="connsiteX56" fmla="*/ 229039 w 3683439"/>
              <a:gd name="connsiteY56" fmla="*/ 4390562 h 4644562"/>
              <a:gd name="connsiteX57" fmla="*/ 190939 w 3683439"/>
              <a:gd name="connsiteY57" fmla="*/ 4403262 h 4644562"/>
              <a:gd name="connsiteX58" fmla="*/ 140139 w 3683439"/>
              <a:gd name="connsiteY58" fmla="*/ 4454062 h 4644562"/>
              <a:gd name="connsiteX59" fmla="*/ 102039 w 3683439"/>
              <a:gd name="connsiteY59" fmla="*/ 4492162 h 4644562"/>
              <a:gd name="connsiteX60" fmla="*/ 63939 w 3683439"/>
              <a:gd name="connsiteY60" fmla="*/ 4504862 h 4644562"/>
              <a:gd name="connsiteX61" fmla="*/ 25839 w 3683439"/>
              <a:gd name="connsiteY61" fmla="*/ 4530262 h 4644562"/>
              <a:gd name="connsiteX62" fmla="*/ 439 w 3683439"/>
              <a:gd name="connsiteY62" fmla="*/ 4568362 h 4644562"/>
              <a:gd name="connsiteX63" fmla="*/ 38539 w 3683439"/>
              <a:gd name="connsiteY63" fmla="*/ 4581062 h 4644562"/>
              <a:gd name="connsiteX64" fmla="*/ 622739 w 3683439"/>
              <a:gd name="connsiteY64" fmla="*/ 4593762 h 4644562"/>
              <a:gd name="connsiteX65" fmla="*/ 1054539 w 3683439"/>
              <a:gd name="connsiteY65" fmla="*/ 4606462 h 4644562"/>
              <a:gd name="connsiteX66" fmla="*/ 2857939 w 3683439"/>
              <a:gd name="connsiteY66" fmla="*/ 4644562 h 4644562"/>
              <a:gd name="connsiteX67" fmla="*/ 3632639 w 3683439"/>
              <a:gd name="connsiteY67" fmla="*/ 4631862 h 4644562"/>
              <a:gd name="connsiteX68" fmla="*/ 3670739 w 3683439"/>
              <a:gd name="connsiteY68" fmla="*/ 4606462 h 4644562"/>
              <a:gd name="connsiteX69" fmla="*/ 3683439 w 3683439"/>
              <a:gd name="connsiteY69" fmla="*/ 4479462 h 4644562"/>
              <a:gd name="connsiteX70" fmla="*/ 3670739 w 3683439"/>
              <a:gd name="connsiteY70" fmla="*/ 3755562 h 4644562"/>
              <a:gd name="connsiteX71" fmla="*/ 3632639 w 3683439"/>
              <a:gd name="connsiteY71" fmla="*/ 3450762 h 4644562"/>
              <a:gd name="connsiteX72" fmla="*/ 3607239 w 3683439"/>
              <a:gd name="connsiteY72" fmla="*/ 3247562 h 4644562"/>
              <a:gd name="connsiteX73" fmla="*/ 3594539 w 3683439"/>
              <a:gd name="connsiteY73" fmla="*/ 3107862 h 4644562"/>
              <a:gd name="connsiteX74" fmla="*/ 3556439 w 3683439"/>
              <a:gd name="connsiteY74" fmla="*/ 2968162 h 4644562"/>
              <a:gd name="connsiteX75" fmla="*/ 3531039 w 3683439"/>
              <a:gd name="connsiteY75" fmla="*/ 2625262 h 4644562"/>
              <a:gd name="connsiteX76" fmla="*/ 3556439 w 3683439"/>
              <a:gd name="connsiteY76" fmla="*/ 478962 h 4644562"/>
              <a:gd name="connsiteX77" fmla="*/ 3569139 w 3683439"/>
              <a:gd name="connsiteY77" fmla="*/ 390062 h 4644562"/>
              <a:gd name="connsiteX78" fmla="*/ 3594539 w 3683439"/>
              <a:gd name="connsiteY78" fmla="*/ 275762 h 4644562"/>
              <a:gd name="connsiteX79" fmla="*/ 3581839 w 3683439"/>
              <a:gd name="connsiteY79" fmla="*/ 21762 h 4644562"/>
              <a:gd name="connsiteX80" fmla="*/ 2413439 w 3683439"/>
              <a:gd name="connsiteY80" fmla="*/ 47162 h 4644562"/>
              <a:gd name="connsiteX81" fmla="*/ 2337239 w 3683439"/>
              <a:gd name="connsiteY81" fmla="*/ 59862 h 4644562"/>
              <a:gd name="connsiteX82" fmla="*/ 2057839 w 3683439"/>
              <a:gd name="connsiteY82" fmla="*/ 72562 h 4644562"/>
              <a:gd name="connsiteX83" fmla="*/ 1689539 w 3683439"/>
              <a:gd name="connsiteY83" fmla="*/ 110662 h 4644562"/>
              <a:gd name="connsiteX84" fmla="*/ 1143439 w 3683439"/>
              <a:gd name="connsiteY84" fmla="*/ 97962 h 4644562"/>
              <a:gd name="connsiteX85" fmla="*/ 1054539 w 3683439"/>
              <a:gd name="connsiteY85" fmla="*/ 97962 h 4644562"/>
              <a:gd name="connsiteX86" fmla="*/ 991039 w 3683439"/>
              <a:gd name="connsiteY8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448239 w 3683439"/>
              <a:gd name="connsiteY23" fmla="*/ 2231562 h 4644562"/>
              <a:gd name="connsiteX24" fmla="*/ 1435539 w 3683439"/>
              <a:gd name="connsiteY24" fmla="*/ 2269662 h 4644562"/>
              <a:gd name="connsiteX25" fmla="*/ 1397439 w 3683439"/>
              <a:gd name="connsiteY25" fmla="*/ 2307762 h 4644562"/>
              <a:gd name="connsiteX26" fmla="*/ 1372039 w 3683439"/>
              <a:gd name="connsiteY26" fmla="*/ 2345862 h 4644562"/>
              <a:gd name="connsiteX27" fmla="*/ 1333939 w 3683439"/>
              <a:gd name="connsiteY27" fmla="*/ 2358562 h 4644562"/>
              <a:gd name="connsiteX28" fmla="*/ 1308539 w 3683439"/>
              <a:gd name="connsiteY28" fmla="*/ 2396662 h 4644562"/>
              <a:gd name="connsiteX29" fmla="*/ 1219639 w 3683439"/>
              <a:gd name="connsiteY29" fmla="*/ 2434762 h 4644562"/>
              <a:gd name="connsiteX30" fmla="*/ 1130739 w 3683439"/>
              <a:gd name="connsiteY30" fmla="*/ 2485562 h 4644562"/>
              <a:gd name="connsiteX31" fmla="*/ 1041839 w 3683439"/>
              <a:gd name="connsiteY31" fmla="*/ 2536362 h 4644562"/>
              <a:gd name="connsiteX32" fmla="*/ 991039 w 3683439"/>
              <a:gd name="connsiteY32" fmla="*/ 2549062 h 4644562"/>
              <a:gd name="connsiteX33" fmla="*/ 952939 w 3683439"/>
              <a:gd name="connsiteY33" fmla="*/ 2587162 h 4644562"/>
              <a:gd name="connsiteX34" fmla="*/ 914839 w 3683439"/>
              <a:gd name="connsiteY34" fmla="*/ 2612562 h 4644562"/>
              <a:gd name="connsiteX35" fmla="*/ 851339 w 3683439"/>
              <a:gd name="connsiteY35" fmla="*/ 2752262 h 4644562"/>
              <a:gd name="connsiteX36" fmla="*/ 800539 w 3683439"/>
              <a:gd name="connsiteY36" fmla="*/ 2803062 h 4644562"/>
              <a:gd name="connsiteX37" fmla="*/ 749739 w 3683439"/>
              <a:gd name="connsiteY37" fmla="*/ 2853862 h 4644562"/>
              <a:gd name="connsiteX38" fmla="*/ 711639 w 3683439"/>
              <a:gd name="connsiteY38" fmla="*/ 2879262 h 4644562"/>
              <a:gd name="connsiteX39" fmla="*/ 660839 w 3683439"/>
              <a:gd name="connsiteY39" fmla="*/ 2955462 h 4644562"/>
              <a:gd name="connsiteX40" fmla="*/ 635439 w 3683439"/>
              <a:gd name="connsiteY40" fmla="*/ 3044362 h 4644562"/>
              <a:gd name="connsiteX41" fmla="*/ 648139 w 3683439"/>
              <a:gd name="connsiteY41" fmla="*/ 3450762 h 4644562"/>
              <a:gd name="connsiteX42" fmla="*/ 673539 w 3683439"/>
              <a:gd name="connsiteY42" fmla="*/ 3488862 h 4644562"/>
              <a:gd name="connsiteX43" fmla="*/ 698939 w 3683439"/>
              <a:gd name="connsiteY43" fmla="*/ 3641262 h 4644562"/>
              <a:gd name="connsiteX44" fmla="*/ 711639 w 3683439"/>
              <a:gd name="connsiteY44" fmla="*/ 3692062 h 4644562"/>
              <a:gd name="connsiteX45" fmla="*/ 698939 w 3683439"/>
              <a:gd name="connsiteY45" fmla="*/ 3933362 h 4644562"/>
              <a:gd name="connsiteX46" fmla="*/ 673539 w 3683439"/>
              <a:gd name="connsiteY46" fmla="*/ 3971462 h 4644562"/>
              <a:gd name="connsiteX47" fmla="*/ 660839 w 3683439"/>
              <a:gd name="connsiteY47" fmla="*/ 4009562 h 4644562"/>
              <a:gd name="connsiteX48" fmla="*/ 610039 w 3683439"/>
              <a:gd name="connsiteY48" fmla="*/ 4085762 h 4644562"/>
              <a:gd name="connsiteX49" fmla="*/ 571939 w 3683439"/>
              <a:gd name="connsiteY49" fmla="*/ 4161962 h 4644562"/>
              <a:gd name="connsiteX50" fmla="*/ 533839 w 3683439"/>
              <a:gd name="connsiteY50" fmla="*/ 4187362 h 4644562"/>
              <a:gd name="connsiteX51" fmla="*/ 495739 w 3683439"/>
              <a:gd name="connsiteY51" fmla="*/ 4263562 h 4644562"/>
              <a:gd name="connsiteX52" fmla="*/ 381439 w 3683439"/>
              <a:gd name="connsiteY52" fmla="*/ 4301662 h 4644562"/>
              <a:gd name="connsiteX53" fmla="*/ 343339 w 3683439"/>
              <a:gd name="connsiteY53" fmla="*/ 4314362 h 4644562"/>
              <a:gd name="connsiteX54" fmla="*/ 267139 w 3683439"/>
              <a:gd name="connsiteY54" fmla="*/ 4365162 h 4644562"/>
              <a:gd name="connsiteX55" fmla="*/ 229039 w 3683439"/>
              <a:gd name="connsiteY55" fmla="*/ 4390562 h 4644562"/>
              <a:gd name="connsiteX56" fmla="*/ 190939 w 3683439"/>
              <a:gd name="connsiteY56" fmla="*/ 4403262 h 4644562"/>
              <a:gd name="connsiteX57" fmla="*/ 140139 w 3683439"/>
              <a:gd name="connsiteY57" fmla="*/ 4454062 h 4644562"/>
              <a:gd name="connsiteX58" fmla="*/ 102039 w 3683439"/>
              <a:gd name="connsiteY58" fmla="*/ 4492162 h 4644562"/>
              <a:gd name="connsiteX59" fmla="*/ 63939 w 3683439"/>
              <a:gd name="connsiteY59" fmla="*/ 4504862 h 4644562"/>
              <a:gd name="connsiteX60" fmla="*/ 25839 w 3683439"/>
              <a:gd name="connsiteY60" fmla="*/ 4530262 h 4644562"/>
              <a:gd name="connsiteX61" fmla="*/ 439 w 3683439"/>
              <a:gd name="connsiteY61" fmla="*/ 4568362 h 4644562"/>
              <a:gd name="connsiteX62" fmla="*/ 38539 w 3683439"/>
              <a:gd name="connsiteY62" fmla="*/ 4581062 h 4644562"/>
              <a:gd name="connsiteX63" fmla="*/ 622739 w 3683439"/>
              <a:gd name="connsiteY63" fmla="*/ 4593762 h 4644562"/>
              <a:gd name="connsiteX64" fmla="*/ 1054539 w 3683439"/>
              <a:gd name="connsiteY64" fmla="*/ 4606462 h 4644562"/>
              <a:gd name="connsiteX65" fmla="*/ 2857939 w 3683439"/>
              <a:gd name="connsiteY65" fmla="*/ 4644562 h 4644562"/>
              <a:gd name="connsiteX66" fmla="*/ 3632639 w 3683439"/>
              <a:gd name="connsiteY66" fmla="*/ 4631862 h 4644562"/>
              <a:gd name="connsiteX67" fmla="*/ 3670739 w 3683439"/>
              <a:gd name="connsiteY67" fmla="*/ 4606462 h 4644562"/>
              <a:gd name="connsiteX68" fmla="*/ 3683439 w 3683439"/>
              <a:gd name="connsiteY68" fmla="*/ 4479462 h 4644562"/>
              <a:gd name="connsiteX69" fmla="*/ 3670739 w 3683439"/>
              <a:gd name="connsiteY69" fmla="*/ 3755562 h 4644562"/>
              <a:gd name="connsiteX70" fmla="*/ 3632639 w 3683439"/>
              <a:gd name="connsiteY70" fmla="*/ 3450762 h 4644562"/>
              <a:gd name="connsiteX71" fmla="*/ 3607239 w 3683439"/>
              <a:gd name="connsiteY71" fmla="*/ 3247562 h 4644562"/>
              <a:gd name="connsiteX72" fmla="*/ 3594539 w 3683439"/>
              <a:gd name="connsiteY72" fmla="*/ 3107862 h 4644562"/>
              <a:gd name="connsiteX73" fmla="*/ 3556439 w 3683439"/>
              <a:gd name="connsiteY73" fmla="*/ 2968162 h 4644562"/>
              <a:gd name="connsiteX74" fmla="*/ 3531039 w 3683439"/>
              <a:gd name="connsiteY74" fmla="*/ 2625262 h 4644562"/>
              <a:gd name="connsiteX75" fmla="*/ 3556439 w 3683439"/>
              <a:gd name="connsiteY75" fmla="*/ 478962 h 4644562"/>
              <a:gd name="connsiteX76" fmla="*/ 3569139 w 3683439"/>
              <a:gd name="connsiteY76" fmla="*/ 390062 h 4644562"/>
              <a:gd name="connsiteX77" fmla="*/ 3594539 w 3683439"/>
              <a:gd name="connsiteY77" fmla="*/ 275762 h 4644562"/>
              <a:gd name="connsiteX78" fmla="*/ 3581839 w 3683439"/>
              <a:gd name="connsiteY78" fmla="*/ 21762 h 4644562"/>
              <a:gd name="connsiteX79" fmla="*/ 2413439 w 3683439"/>
              <a:gd name="connsiteY79" fmla="*/ 47162 h 4644562"/>
              <a:gd name="connsiteX80" fmla="*/ 2337239 w 3683439"/>
              <a:gd name="connsiteY80" fmla="*/ 59862 h 4644562"/>
              <a:gd name="connsiteX81" fmla="*/ 2057839 w 3683439"/>
              <a:gd name="connsiteY81" fmla="*/ 72562 h 4644562"/>
              <a:gd name="connsiteX82" fmla="*/ 1689539 w 3683439"/>
              <a:gd name="connsiteY82" fmla="*/ 110662 h 4644562"/>
              <a:gd name="connsiteX83" fmla="*/ 1143439 w 3683439"/>
              <a:gd name="connsiteY83" fmla="*/ 97962 h 4644562"/>
              <a:gd name="connsiteX84" fmla="*/ 1054539 w 3683439"/>
              <a:gd name="connsiteY84" fmla="*/ 97962 h 4644562"/>
              <a:gd name="connsiteX85" fmla="*/ 991039 w 3683439"/>
              <a:gd name="connsiteY85"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435539 w 3683439"/>
              <a:gd name="connsiteY23" fmla="*/ 2269662 h 4644562"/>
              <a:gd name="connsiteX24" fmla="*/ 1397439 w 3683439"/>
              <a:gd name="connsiteY24" fmla="*/ 2307762 h 4644562"/>
              <a:gd name="connsiteX25" fmla="*/ 1372039 w 3683439"/>
              <a:gd name="connsiteY25" fmla="*/ 2345862 h 4644562"/>
              <a:gd name="connsiteX26" fmla="*/ 1333939 w 3683439"/>
              <a:gd name="connsiteY26" fmla="*/ 2358562 h 4644562"/>
              <a:gd name="connsiteX27" fmla="*/ 1308539 w 3683439"/>
              <a:gd name="connsiteY27" fmla="*/ 2396662 h 4644562"/>
              <a:gd name="connsiteX28" fmla="*/ 1219639 w 3683439"/>
              <a:gd name="connsiteY28" fmla="*/ 2434762 h 4644562"/>
              <a:gd name="connsiteX29" fmla="*/ 1130739 w 3683439"/>
              <a:gd name="connsiteY29" fmla="*/ 2485562 h 4644562"/>
              <a:gd name="connsiteX30" fmla="*/ 1041839 w 3683439"/>
              <a:gd name="connsiteY30" fmla="*/ 2536362 h 4644562"/>
              <a:gd name="connsiteX31" fmla="*/ 991039 w 3683439"/>
              <a:gd name="connsiteY31" fmla="*/ 2549062 h 4644562"/>
              <a:gd name="connsiteX32" fmla="*/ 952939 w 3683439"/>
              <a:gd name="connsiteY32" fmla="*/ 2587162 h 4644562"/>
              <a:gd name="connsiteX33" fmla="*/ 914839 w 3683439"/>
              <a:gd name="connsiteY33" fmla="*/ 2612562 h 4644562"/>
              <a:gd name="connsiteX34" fmla="*/ 851339 w 3683439"/>
              <a:gd name="connsiteY34" fmla="*/ 2752262 h 4644562"/>
              <a:gd name="connsiteX35" fmla="*/ 800539 w 3683439"/>
              <a:gd name="connsiteY35" fmla="*/ 2803062 h 4644562"/>
              <a:gd name="connsiteX36" fmla="*/ 749739 w 3683439"/>
              <a:gd name="connsiteY36" fmla="*/ 2853862 h 4644562"/>
              <a:gd name="connsiteX37" fmla="*/ 711639 w 3683439"/>
              <a:gd name="connsiteY37" fmla="*/ 2879262 h 4644562"/>
              <a:gd name="connsiteX38" fmla="*/ 660839 w 3683439"/>
              <a:gd name="connsiteY38" fmla="*/ 2955462 h 4644562"/>
              <a:gd name="connsiteX39" fmla="*/ 635439 w 3683439"/>
              <a:gd name="connsiteY39" fmla="*/ 3044362 h 4644562"/>
              <a:gd name="connsiteX40" fmla="*/ 648139 w 3683439"/>
              <a:gd name="connsiteY40" fmla="*/ 3450762 h 4644562"/>
              <a:gd name="connsiteX41" fmla="*/ 673539 w 3683439"/>
              <a:gd name="connsiteY41" fmla="*/ 3488862 h 4644562"/>
              <a:gd name="connsiteX42" fmla="*/ 698939 w 3683439"/>
              <a:gd name="connsiteY42" fmla="*/ 3641262 h 4644562"/>
              <a:gd name="connsiteX43" fmla="*/ 711639 w 3683439"/>
              <a:gd name="connsiteY43" fmla="*/ 3692062 h 4644562"/>
              <a:gd name="connsiteX44" fmla="*/ 698939 w 3683439"/>
              <a:gd name="connsiteY44" fmla="*/ 3933362 h 4644562"/>
              <a:gd name="connsiteX45" fmla="*/ 673539 w 3683439"/>
              <a:gd name="connsiteY45" fmla="*/ 3971462 h 4644562"/>
              <a:gd name="connsiteX46" fmla="*/ 660839 w 3683439"/>
              <a:gd name="connsiteY46" fmla="*/ 4009562 h 4644562"/>
              <a:gd name="connsiteX47" fmla="*/ 610039 w 3683439"/>
              <a:gd name="connsiteY47" fmla="*/ 4085762 h 4644562"/>
              <a:gd name="connsiteX48" fmla="*/ 571939 w 3683439"/>
              <a:gd name="connsiteY48" fmla="*/ 4161962 h 4644562"/>
              <a:gd name="connsiteX49" fmla="*/ 533839 w 3683439"/>
              <a:gd name="connsiteY49" fmla="*/ 4187362 h 4644562"/>
              <a:gd name="connsiteX50" fmla="*/ 495739 w 3683439"/>
              <a:gd name="connsiteY50" fmla="*/ 4263562 h 4644562"/>
              <a:gd name="connsiteX51" fmla="*/ 381439 w 3683439"/>
              <a:gd name="connsiteY51" fmla="*/ 4301662 h 4644562"/>
              <a:gd name="connsiteX52" fmla="*/ 343339 w 3683439"/>
              <a:gd name="connsiteY52" fmla="*/ 4314362 h 4644562"/>
              <a:gd name="connsiteX53" fmla="*/ 267139 w 3683439"/>
              <a:gd name="connsiteY53" fmla="*/ 4365162 h 4644562"/>
              <a:gd name="connsiteX54" fmla="*/ 229039 w 3683439"/>
              <a:gd name="connsiteY54" fmla="*/ 4390562 h 4644562"/>
              <a:gd name="connsiteX55" fmla="*/ 190939 w 3683439"/>
              <a:gd name="connsiteY55" fmla="*/ 4403262 h 4644562"/>
              <a:gd name="connsiteX56" fmla="*/ 140139 w 3683439"/>
              <a:gd name="connsiteY56" fmla="*/ 4454062 h 4644562"/>
              <a:gd name="connsiteX57" fmla="*/ 102039 w 3683439"/>
              <a:gd name="connsiteY57" fmla="*/ 4492162 h 4644562"/>
              <a:gd name="connsiteX58" fmla="*/ 63939 w 3683439"/>
              <a:gd name="connsiteY58" fmla="*/ 4504862 h 4644562"/>
              <a:gd name="connsiteX59" fmla="*/ 25839 w 3683439"/>
              <a:gd name="connsiteY59" fmla="*/ 4530262 h 4644562"/>
              <a:gd name="connsiteX60" fmla="*/ 439 w 3683439"/>
              <a:gd name="connsiteY60" fmla="*/ 4568362 h 4644562"/>
              <a:gd name="connsiteX61" fmla="*/ 38539 w 3683439"/>
              <a:gd name="connsiteY61" fmla="*/ 4581062 h 4644562"/>
              <a:gd name="connsiteX62" fmla="*/ 622739 w 3683439"/>
              <a:gd name="connsiteY62" fmla="*/ 4593762 h 4644562"/>
              <a:gd name="connsiteX63" fmla="*/ 1054539 w 3683439"/>
              <a:gd name="connsiteY63" fmla="*/ 4606462 h 4644562"/>
              <a:gd name="connsiteX64" fmla="*/ 2857939 w 3683439"/>
              <a:gd name="connsiteY64" fmla="*/ 4644562 h 4644562"/>
              <a:gd name="connsiteX65" fmla="*/ 3632639 w 3683439"/>
              <a:gd name="connsiteY65" fmla="*/ 4631862 h 4644562"/>
              <a:gd name="connsiteX66" fmla="*/ 3670739 w 3683439"/>
              <a:gd name="connsiteY66" fmla="*/ 4606462 h 4644562"/>
              <a:gd name="connsiteX67" fmla="*/ 3683439 w 3683439"/>
              <a:gd name="connsiteY67" fmla="*/ 4479462 h 4644562"/>
              <a:gd name="connsiteX68" fmla="*/ 3670739 w 3683439"/>
              <a:gd name="connsiteY68" fmla="*/ 3755562 h 4644562"/>
              <a:gd name="connsiteX69" fmla="*/ 3632639 w 3683439"/>
              <a:gd name="connsiteY69" fmla="*/ 3450762 h 4644562"/>
              <a:gd name="connsiteX70" fmla="*/ 3607239 w 3683439"/>
              <a:gd name="connsiteY70" fmla="*/ 3247562 h 4644562"/>
              <a:gd name="connsiteX71" fmla="*/ 3594539 w 3683439"/>
              <a:gd name="connsiteY71" fmla="*/ 3107862 h 4644562"/>
              <a:gd name="connsiteX72" fmla="*/ 3556439 w 3683439"/>
              <a:gd name="connsiteY72" fmla="*/ 2968162 h 4644562"/>
              <a:gd name="connsiteX73" fmla="*/ 3531039 w 3683439"/>
              <a:gd name="connsiteY73" fmla="*/ 2625262 h 4644562"/>
              <a:gd name="connsiteX74" fmla="*/ 3556439 w 3683439"/>
              <a:gd name="connsiteY74" fmla="*/ 478962 h 4644562"/>
              <a:gd name="connsiteX75" fmla="*/ 3569139 w 3683439"/>
              <a:gd name="connsiteY75" fmla="*/ 390062 h 4644562"/>
              <a:gd name="connsiteX76" fmla="*/ 3594539 w 3683439"/>
              <a:gd name="connsiteY76" fmla="*/ 275762 h 4644562"/>
              <a:gd name="connsiteX77" fmla="*/ 3581839 w 3683439"/>
              <a:gd name="connsiteY77" fmla="*/ 21762 h 4644562"/>
              <a:gd name="connsiteX78" fmla="*/ 2413439 w 3683439"/>
              <a:gd name="connsiteY78" fmla="*/ 47162 h 4644562"/>
              <a:gd name="connsiteX79" fmla="*/ 2337239 w 3683439"/>
              <a:gd name="connsiteY79" fmla="*/ 59862 h 4644562"/>
              <a:gd name="connsiteX80" fmla="*/ 2057839 w 3683439"/>
              <a:gd name="connsiteY80" fmla="*/ 72562 h 4644562"/>
              <a:gd name="connsiteX81" fmla="*/ 1689539 w 3683439"/>
              <a:gd name="connsiteY81" fmla="*/ 110662 h 4644562"/>
              <a:gd name="connsiteX82" fmla="*/ 1143439 w 3683439"/>
              <a:gd name="connsiteY82" fmla="*/ 97962 h 4644562"/>
              <a:gd name="connsiteX83" fmla="*/ 1054539 w 3683439"/>
              <a:gd name="connsiteY83" fmla="*/ 97962 h 4644562"/>
              <a:gd name="connsiteX84" fmla="*/ 991039 w 3683439"/>
              <a:gd name="connsiteY84"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97439 w 3683439"/>
              <a:gd name="connsiteY23" fmla="*/ 2307762 h 4644562"/>
              <a:gd name="connsiteX24" fmla="*/ 1372039 w 3683439"/>
              <a:gd name="connsiteY24" fmla="*/ 2345862 h 4644562"/>
              <a:gd name="connsiteX25" fmla="*/ 1333939 w 3683439"/>
              <a:gd name="connsiteY25" fmla="*/ 2358562 h 4644562"/>
              <a:gd name="connsiteX26" fmla="*/ 1308539 w 3683439"/>
              <a:gd name="connsiteY26" fmla="*/ 2396662 h 4644562"/>
              <a:gd name="connsiteX27" fmla="*/ 1219639 w 3683439"/>
              <a:gd name="connsiteY27" fmla="*/ 2434762 h 4644562"/>
              <a:gd name="connsiteX28" fmla="*/ 1130739 w 3683439"/>
              <a:gd name="connsiteY28" fmla="*/ 2485562 h 4644562"/>
              <a:gd name="connsiteX29" fmla="*/ 1041839 w 3683439"/>
              <a:gd name="connsiteY29" fmla="*/ 2536362 h 4644562"/>
              <a:gd name="connsiteX30" fmla="*/ 991039 w 3683439"/>
              <a:gd name="connsiteY30" fmla="*/ 2549062 h 4644562"/>
              <a:gd name="connsiteX31" fmla="*/ 952939 w 3683439"/>
              <a:gd name="connsiteY31" fmla="*/ 2587162 h 4644562"/>
              <a:gd name="connsiteX32" fmla="*/ 914839 w 3683439"/>
              <a:gd name="connsiteY32" fmla="*/ 2612562 h 4644562"/>
              <a:gd name="connsiteX33" fmla="*/ 851339 w 3683439"/>
              <a:gd name="connsiteY33" fmla="*/ 2752262 h 4644562"/>
              <a:gd name="connsiteX34" fmla="*/ 800539 w 3683439"/>
              <a:gd name="connsiteY34" fmla="*/ 2803062 h 4644562"/>
              <a:gd name="connsiteX35" fmla="*/ 749739 w 3683439"/>
              <a:gd name="connsiteY35" fmla="*/ 2853862 h 4644562"/>
              <a:gd name="connsiteX36" fmla="*/ 711639 w 3683439"/>
              <a:gd name="connsiteY36" fmla="*/ 2879262 h 4644562"/>
              <a:gd name="connsiteX37" fmla="*/ 660839 w 3683439"/>
              <a:gd name="connsiteY37" fmla="*/ 2955462 h 4644562"/>
              <a:gd name="connsiteX38" fmla="*/ 635439 w 3683439"/>
              <a:gd name="connsiteY38" fmla="*/ 3044362 h 4644562"/>
              <a:gd name="connsiteX39" fmla="*/ 648139 w 3683439"/>
              <a:gd name="connsiteY39" fmla="*/ 3450762 h 4644562"/>
              <a:gd name="connsiteX40" fmla="*/ 673539 w 3683439"/>
              <a:gd name="connsiteY40" fmla="*/ 3488862 h 4644562"/>
              <a:gd name="connsiteX41" fmla="*/ 698939 w 3683439"/>
              <a:gd name="connsiteY41" fmla="*/ 3641262 h 4644562"/>
              <a:gd name="connsiteX42" fmla="*/ 711639 w 3683439"/>
              <a:gd name="connsiteY42" fmla="*/ 3692062 h 4644562"/>
              <a:gd name="connsiteX43" fmla="*/ 698939 w 3683439"/>
              <a:gd name="connsiteY43" fmla="*/ 3933362 h 4644562"/>
              <a:gd name="connsiteX44" fmla="*/ 673539 w 3683439"/>
              <a:gd name="connsiteY44" fmla="*/ 3971462 h 4644562"/>
              <a:gd name="connsiteX45" fmla="*/ 660839 w 3683439"/>
              <a:gd name="connsiteY45" fmla="*/ 4009562 h 4644562"/>
              <a:gd name="connsiteX46" fmla="*/ 610039 w 3683439"/>
              <a:gd name="connsiteY46" fmla="*/ 4085762 h 4644562"/>
              <a:gd name="connsiteX47" fmla="*/ 571939 w 3683439"/>
              <a:gd name="connsiteY47" fmla="*/ 4161962 h 4644562"/>
              <a:gd name="connsiteX48" fmla="*/ 533839 w 3683439"/>
              <a:gd name="connsiteY48" fmla="*/ 4187362 h 4644562"/>
              <a:gd name="connsiteX49" fmla="*/ 495739 w 3683439"/>
              <a:gd name="connsiteY49" fmla="*/ 4263562 h 4644562"/>
              <a:gd name="connsiteX50" fmla="*/ 381439 w 3683439"/>
              <a:gd name="connsiteY50" fmla="*/ 4301662 h 4644562"/>
              <a:gd name="connsiteX51" fmla="*/ 343339 w 3683439"/>
              <a:gd name="connsiteY51" fmla="*/ 4314362 h 4644562"/>
              <a:gd name="connsiteX52" fmla="*/ 267139 w 3683439"/>
              <a:gd name="connsiteY52" fmla="*/ 4365162 h 4644562"/>
              <a:gd name="connsiteX53" fmla="*/ 229039 w 3683439"/>
              <a:gd name="connsiteY53" fmla="*/ 4390562 h 4644562"/>
              <a:gd name="connsiteX54" fmla="*/ 190939 w 3683439"/>
              <a:gd name="connsiteY54" fmla="*/ 4403262 h 4644562"/>
              <a:gd name="connsiteX55" fmla="*/ 140139 w 3683439"/>
              <a:gd name="connsiteY55" fmla="*/ 4454062 h 4644562"/>
              <a:gd name="connsiteX56" fmla="*/ 102039 w 3683439"/>
              <a:gd name="connsiteY56" fmla="*/ 4492162 h 4644562"/>
              <a:gd name="connsiteX57" fmla="*/ 63939 w 3683439"/>
              <a:gd name="connsiteY57" fmla="*/ 4504862 h 4644562"/>
              <a:gd name="connsiteX58" fmla="*/ 25839 w 3683439"/>
              <a:gd name="connsiteY58" fmla="*/ 4530262 h 4644562"/>
              <a:gd name="connsiteX59" fmla="*/ 439 w 3683439"/>
              <a:gd name="connsiteY59" fmla="*/ 4568362 h 4644562"/>
              <a:gd name="connsiteX60" fmla="*/ 38539 w 3683439"/>
              <a:gd name="connsiteY60" fmla="*/ 4581062 h 4644562"/>
              <a:gd name="connsiteX61" fmla="*/ 622739 w 3683439"/>
              <a:gd name="connsiteY61" fmla="*/ 4593762 h 4644562"/>
              <a:gd name="connsiteX62" fmla="*/ 1054539 w 3683439"/>
              <a:gd name="connsiteY62" fmla="*/ 4606462 h 4644562"/>
              <a:gd name="connsiteX63" fmla="*/ 2857939 w 3683439"/>
              <a:gd name="connsiteY63" fmla="*/ 4644562 h 4644562"/>
              <a:gd name="connsiteX64" fmla="*/ 3632639 w 3683439"/>
              <a:gd name="connsiteY64" fmla="*/ 4631862 h 4644562"/>
              <a:gd name="connsiteX65" fmla="*/ 3670739 w 3683439"/>
              <a:gd name="connsiteY65" fmla="*/ 4606462 h 4644562"/>
              <a:gd name="connsiteX66" fmla="*/ 3683439 w 3683439"/>
              <a:gd name="connsiteY66" fmla="*/ 4479462 h 4644562"/>
              <a:gd name="connsiteX67" fmla="*/ 3670739 w 3683439"/>
              <a:gd name="connsiteY67" fmla="*/ 3755562 h 4644562"/>
              <a:gd name="connsiteX68" fmla="*/ 3632639 w 3683439"/>
              <a:gd name="connsiteY68" fmla="*/ 3450762 h 4644562"/>
              <a:gd name="connsiteX69" fmla="*/ 3607239 w 3683439"/>
              <a:gd name="connsiteY69" fmla="*/ 3247562 h 4644562"/>
              <a:gd name="connsiteX70" fmla="*/ 3594539 w 3683439"/>
              <a:gd name="connsiteY70" fmla="*/ 3107862 h 4644562"/>
              <a:gd name="connsiteX71" fmla="*/ 3556439 w 3683439"/>
              <a:gd name="connsiteY71" fmla="*/ 2968162 h 4644562"/>
              <a:gd name="connsiteX72" fmla="*/ 3531039 w 3683439"/>
              <a:gd name="connsiteY72" fmla="*/ 2625262 h 4644562"/>
              <a:gd name="connsiteX73" fmla="*/ 3556439 w 3683439"/>
              <a:gd name="connsiteY73" fmla="*/ 478962 h 4644562"/>
              <a:gd name="connsiteX74" fmla="*/ 3569139 w 3683439"/>
              <a:gd name="connsiteY74" fmla="*/ 390062 h 4644562"/>
              <a:gd name="connsiteX75" fmla="*/ 3594539 w 3683439"/>
              <a:gd name="connsiteY75" fmla="*/ 275762 h 4644562"/>
              <a:gd name="connsiteX76" fmla="*/ 3581839 w 3683439"/>
              <a:gd name="connsiteY76" fmla="*/ 21762 h 4644562"/>
              <a:gd name="connsiteX77" fmla="*/ 2413439 w 3683439"/>
              <a:gd name="connsiteY77" fmla="*/ 47162 h 4644562"/>
              <a:gd name="connsiteX78" fmla="*/ 2337239 w 3683439"/>
              <a:gd name="connsiteY78" fmla="*/ 59862 h 4644562"/>
              <a:gd name="connsiteX79" fmla="*/ 2057839 w 3683439"/>
              <a:gd name="connsiteY79" fmla="*/ 72562 h 4644562"/>
              <a:gd name="connsiteX80" fmla="*/ 1689539 w 3683439"/>
              <a:gd name="connsiteY80" fmla="*/ 110662 h 4644562"/>
              <a:gd name="connsiteX81" fmla="*/ 1143439 w 3683439"/>
              <a:gd name="connsiteY81" fmla="*/ 97962 h 4644562"/>
              <a:gd name="connsiteX82" fmla="*/ 1054539 w 3683439"/>
              <a:gd name="connsiteY82" fmla="*/ 97962 h 4644562"/>
              <a:gd name="connsiteX83" fmla="*/ 991039 w 3683439"/>
              <a:gd name="connsiteY83"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72039 w 3683439"/>
              <a:gd name="connsiteY23" fmla="*/ 2345862 h 4644562"/>
              <a:gd name="connsiteX24" fmla="*/ 1333939 w 3683439"/>
              <a:gd name="connsiteY24" fmla="*/ 2358562 h 4644562"/>
              <a:gd name="connsiteX25" fmla="*/ 1308539 w 3683439"/>
              <a:gd name="connsiteY25" fmla="*/ 2396662 h 4644562"/>
              <a:gd name="connsiteX26" fmla="*/ 1219639 w 3683439"/>
              <a:gd name="connsiteY26" fmla="*/ 2434762 h 4644562"/>
              <a:gd name="connsiteX27" fmla="*/ 1130739 w 3683439"/>
              <a:gd name="connsiteY27" fmla="*/ 2485562 h 4644562"/>
              <a:gd name="connsiteX28" fmla="*/ 1041839 w 3683439"/>
              <a:gd name="connsiteY28" fmla="*/ 2536362 h 4644562"/>
              <a:gd name="connsiteX29" fmla="*/ 991039 w 3683439"/>
              <a:gd name="connsiteY29" fmla="*/ 2549062 h 4644562"/>
              <a:gd name="connsiteX30" fmla="*/ 952939 w 3683439"/>
              <a:gd name="connsiteY30" fmla="*/ 2587162 h 4644562"/>
              <a:gd name="connsiteX31" fmla="*/ 914839 w 3683439"/>
              <a:gd name="connsiteY31" fmla="*/ 2612562 h 4644562"/>
              <a:gd name="connsiteX32" fmla="*/ 851339 w 3683439"/>
              <a:gd name="connsiteY32" fmla="*/ 2752262 h 4644562"/>
              <a:gd name="connsiteX33" fmla="*/ 800539 w 3683439"/>
              <a:gd name="connsiteY33" fmla="*/ 2803062 h 4644562"/>
              <a:gd name="connsiteX34" fmla="*/ 749739 w 3683439"/>
              <a:gd name="connsiteY34" fmla="*/ 2853862 h 4644562"/>
              <a:gd name="connsiteX35" fmla="*/ 711639 w 3683439"/>
              <a:gd name="connsiteY35" fmla="*/ 2879262 h 4644562"/>
              <a:gd name="connsiteX36" fmla="*/ 660839 w 3683439"/>
              <a:gd name="connsiteY36" fmla="*/ 2955462 h 4644562"/>
              <a:gd name="connsiteX37" fmla="*/ 635439 w 3683439"/>
              <a:gd name="connsiteY37" fmla="*/ 3044362 h 4644562"/>
              <a:gd name="connsiteX38" fmla="*/ 648139 w 3683439"/>
              <a:gd name="connsiteY38" fmla="*/ 3450762 h 4644562"/>
              <a:gd name="connsiteX39" fmla="*/ 673539 w 3683439"/>
              <a:gd name="connsiteY39" fmla="*/ 3488862 h 4644562"/>
              <a:gd name="connsiteX40" fmla="*/ 698939 w 3683439"/>
              <a:gd name="connsiteY40" fmla="*/ 3641262 h 4644562"/>
              <a:gd name="connsiteX41" fmla="*/ 711639 w 3683439"/>
              <a:gd name="connsiteY41" fmla="*/ 3692062 h 4644562"/>
              <a:gd name="connsiteX42" fmla="*/ 698939 w 3683439"/>
              <a:gd name="connsiteY42" fmla="*/ 3933362 h 4644562"/>
              <a:gd name="connsiteX43" fmla="*/ 673539 w 3683439"/>
              <a:gd name="connsiteY43" fmla="*/ 3971462 h 4644562"/>
              <a:gd name="connsiteX44" fmla="*/ 660839 w 3683439"/>
              <a:gd name="connsiteY44" fmla="*/ 4009562 h 4644562"/>
              <a:gd name="connsiteX45" fmla="*/ 610039 w 3683439"/>
              <a:gd name="connsiteY45" fmla="*/ 4085762 h 4644562"/>
              <a:gd name="connsiteX46" fmla="*/ 571939 w 3683439"/>
              <a:gd name="connsiteY46" fmla="*/ 4161962 h 4644562"/>
              <a:gd name="connsiteX47" fmla="*/ 533839 w 3683439"/>
              <a:gd name="connsiteY47" fmla="*/ 4187362 h 4644562"/>
              <a:gd name="connsiteX48" fmla="*/ 495739 w 3683439"/>
              <a:gd name="connsiteY48" fmla="*/ 4263562 h 4644562"/>
              <a:gd name="connsiteX49" fmla="*/ 381439 w 3683439"/>
              <a:gd name="connsiteY49" fmla="*/ 4301662 h 4644562"/>
              <a:gd name="connsiteX50" fmla="*/ 343339 w 3683439"/>
              <a:gd name="connsiteY50" fmla="*/ 4314362 h 4644562"/>
              <a:gd name="connsiteX51" fmla="*/ 267139 w 3683439"/>
              <a:gd name="connsiteY51" fmla="*/ 4365162 h 4644562"/>
              <a:gd name="connsiteX52" fmla="*/ 229039 w 3683439"/>
              <a:gd name="connsiteY52" fmla="*/ 4390562 h 4644562"/>
              <a:gd name="connsiteX53" fmla="*/ 190939 w 3683439"/>
              <a:gd name="connsiteY53" fmla="*/ 4403262 h 4644562"/>
              <a:gd name="connsiteX54" fmla="*/ 140139 w 3683439"/>
              <a:gd name="connsiteY54" fmla="*/ 4454062 h 4644562"/>
              <a:gd name="connsiteX55" fmla="*/ 102039 w 3683439"/>
              <a:gd name="connsiteY55" fmla="*/ 4492162 h 4644562"/>
              <a:gd name="connsiteX56" fmla="*/ 63939 w 3683439"/>
              <a:gd name="connsiteY56" fmla="*/ 4504862 h 4644562"/>
              <a:gd name="connsiteX57" fmla="*/ 25839 w 3683439"/>
              <a:gd name="connsiteY57" fmla="*/ 4530262 h 4644562"/>
              <a:gd name="connsiteX58" fmla="*/ 439 w 3683439"/>
              <a:gd name="connsiteY58" fmla="*/ 4568362 h 4644562"/>
              <a:gd name="connsiteX59" fmla="*/ 38539 w 3683439"/>
              <a:gd name="connsiteY59" fmla="*/ 4581062 h 4644562"/>
              <a:gd name="connsiteX60" fmla="*/ 622739 w 3683439"/>
              <a:gd name="connsiteY60" fmla="*/ 4593762 h 4644562"/>
              <a:gd name="connsiteX61" fmla="*/ 1054539 w 3683439"/>
              <a:gd name="connsiteY61" fmla="*/ 4606462 h 4644562"/>
              <a:gd name="connsiteX62" fmla="*/ 2857939 w 3683439"/>
              <a:gd name="connsiteY62" fmla="*/ 4644562 h 4644562"/>
              <a:gd name="connsiteX63" fmla="*/ 3632639 w 3683439"/>
              <a:gd name="connsiteY63" fmla="*/ 4631862 h 4644562"/>
              <a:gd name="connsiteX64" fmla="*/ 3670739 w 3683439"/>
              <a:gd name="connsiteY64" fmla="*/ 4606462 h 4644562"/>
              <a:gd name="connsiteX65" fmla="*/ 3683439 w 3683439"/>
              <a:gd name="connsiteY65" fmla="*/ 4479462 h 4644562"/>
              <a:gd name="connsiteX66" fmla="*/ 3670739 w 3683439"/>
              <a:gd name="connsiteY66" fmla="*/ 3755562 h 4644562"/>
              <a:gd name="connsiteX67" fmla="*/ 3632639 w 3683439"/>
              <a:gd name="connsiteY67" fmla="*/ 3450762 h 4644562"/>
              <a:gd name="connsiteX68" fmla="*/ 3607239 w 3683439"/>
              <a:gd name="connsiteY68" fmla="*/ 3247562 h 4644562"/>
              <a:gd name="connsiteX69" fmla="*/ 3594539 w 3683439"/>
              <a:gd name="connsiteY69" fmla="*/ 3107862 h 4644562"/>
              <a:gd name="connsiteX70" fmla="*/ 3556439 w 3683439"/>
              <a:gd name="connsiteY70" fmla="*/ 2968162 h 4644562"/>
              <a:gd name="connsiteX71" fmla="*/ 3531039 w 3683439"/>
              <a:gd name="connsiteY71" fmla="*/ 2625262 h 4644562"/>
              <a:gd name="connsiteX72" fmla="*/ 3556439 w 3683439"/>
              <a:gd name="connsiteY72" fmla="*/ 478962 h 4644562"/>
              <a:gd name="connsiteX73" fmla="*/ 3569139 w 3683439"/>
              <a:gd name="connsiteY73" fmla="*/ 390062 h 4644562"/>
              <a:gd name="connsiteX74" fmla="*/ 3594539 w 3683439"/>
              <a:gd name="connsiteY74" fmla="*/ 275762 h 4644562"/>
              <a:gd name="connsiteX75" fmla="*/ 3581839 w 3683439"/>
              <a:gd name="connsiteY75" fmla="*/ 21762 h 4644562"/>
              <a:gd name="connsiteX76" fmla="*/ 2413439 w 3683439"/>
              <a:gd name="connsiteY76" fmla="*/ 47162 h 4644562"/>
              <a:gd name="connsiteX77" fmla="*/ 2337239 w 3683439"/>
              <a:gd name="connsiteY77" fmla="*/ 59862 h 4644562"/>
              <a:gd name="connsiteX78" fmla="*/ 2057839 w 3683439"/>
              <a:gd name="connsiteY78" fmla="*/ 72562 h 4644562"/>
              <a:gd name="connsiteX79" fmla="*/ 1689539 w 3683439"/>
              <a:gd name="connsiteY79" fmla="*/ 110662 h 4644562"/>
              <a:gd name="connsiteX80" fmla="*/ 1143439 w 3683439"/>
              <a:gd name="connsiteY80" fmla="*/ 97962 h 4644562"/>
              <a:gd name="connsiteX81" fmla="*/ 1054539 w 3683439"/>
              <a:gd name="connsiteY81" fmla="*/ 97962 h 4644562"/>
              <a:gd name="connsiteX82" fmla="*/ 991039 w 3683439"/>
              <a:gd name="connsiteY82"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524439 w 3683439"/>
              <a:gd name="connsiteY21" fmla="*/ 2129962 h 4644562"/>
              <a:gd name="connsiteX22" fmla="*/ 1473639 w 3683439"/>
              <a:gd name="connsiteY22" fmla="*/ 2193462 h 4644562"/>
              <a:gd name="connsiteX23" fmla="*/ 1333939 w 3683439"/>
              <a:gd name="connsiteY23" fmla="*/ 2358562 h 4644562"/>
              <a:gd name="connsiteX24" fmla="*/ 1308539 w 3683439"/>
              <a:gd name="connsiteY24" fmla="*/ 2396662 h 4644562"/>
              <a:gd name="connsiteX25" fmla="*/ 1219639 w 3683439"/>
              <a:gd name="connsiteY25" fmla="*/ 2434762 h 4644562"/>
              <a:gd name="connsiteX26" fmla="*/ 1130739 w 3683439"/>
              <a:gd name="connsiteY26" fmla="*/ 2485562 h 4644562"/>
              <a:gd name="connsiteX27" fmla="*/ 1041839 w 3683439"/>
              <a:gd name="connsiteY27" fmla="*/ 2536362 h 4644562"/>
              <a:gd name="connsiteX28" fmla="*/ 991039 w 3683439"/>
              <a:gd name="connsiteY28" fmla="*/ 2549062 h 4644562"/>
              <a:gd name="connsiteX29" fmla="*/ 952939 w 3683439"/>
              <a:gd name="connsiteY29" fmla="*/ 2587162 h 4644562"/>
              <a:gd name="connsiteX30" fmla="*/ 914839 w 3683439"/>
              <a:gd name="connsiteY30" fmla="*/ 2612562 h 4644562"/>
              <a:gd name="connsiteX31" fmla="*/ 851339 w 3683439"/>
              <a:gd name="connsiteY31" fmla="*/ 2752262 h 4644562"/>
              <a:gd name="connsiteX32" fmla="*/ 800539 w 3683439"/>
              <a:gd name="connsiteY32" fmla="*/ 2803062 h 4644562"/>
              <a:gd name="connsiteX33" fmla="*/ 749739 w 3683439"/>
              <a:gd name="connsiteY33" fmla="*/ 2853862 h 4644562"/>
              <a:gd name="connsiteX34" fmla="*/ 711639 w 3683439"/>
              <a:gd name="connsiteY34" fmla="*/ 2879262 h 4644562"/>
              <a:gd name="connsiteX35" fmla="*/ 660839 w 3683439"/>
              <a:gd name="connsiteY35" fmla="*/ 2955462 h 4644562"/>
              <a:gd name="connsiteX36" fmla="*/ 635439 w 3683439"/>
              <a:gd name="connsiteY36" fmla="*/ 3044362 h 4644562"/>
              <a:gd name="connsiteX37" fmla="*/ 648139 w 3683439"/>
              <a:gd name="connsiteY37" fmla="*/ 3450762 h 4644562"/>
              <a:gd name="connsiteX38" fmla="*/ 673539 w 3683439"/>
              <a:gd name="connsiteY38" fmla="*/ 3488862 h 4644562"/>
              <a:gd name="connsiteX39" fmla="*/ 698939 w 3683439"/>
              <a:gd name="connsiteY39" fmla="*/ 3641262 h 4644562"/>
              <a:gd name="connsiteX40" fmla="*/ 711639 w 3683439"/>
              <a:gd name="connsiteY40" fmla="*/ 3692062 h 4644562"/>
              <a:gd name="connsiteX41" fmla="*/ 698939 w 3683439"/>
              <a:gd name="connsiteY41" fmla="*/ 3933362 h 4644562"/>
              <a:gd name="connsiteX42" fmla="*/ 673539 w 3683439"/>
              <a:gd name="connsiteY42" fmla="*/ 3971462 h 4644562"/>
              <a:gd name="connsiteX43" fmla="*/ 660839 w 3683439"/>
              <a:gd name="connsiteY43" fmla="*/ 4009562 h 4644562"/>
              <a:gd name="connsiteX44" fmla="*/ 610039 w 3683439"/>
              <a:gd name="connsiteY44" fmla="*/ 4085762 h 4644562"/>
              <a:gd name="connsiteX45" fmla="*/ 571939 w 3683439"/>
              <a:gd name="connsiteY45" fmla="*/ 4161962 h 4644562"/>
              <a:gd name="connsiteX46" fmla="*/ 533839 w 3683439"/>
              <a:gd name="connsiteY46" fmla="*/ 4187362 h 4644562"/>
              <a:gd name="connsiteX47" fmla="*/ 495739 w 3683439"/>
              <a:gd name="connsiteY47" fmla="*/ 4263562 h 4644562"/>
              <a:gd name="connsiteX48" fmla="*/ 381439 w 3683439"/>
              <a:gd name="connsiteY48" fmla="*/ 4301662 h 4644562"/>
              <a:gd name="connsiteX49" fmla="*/ 343339 w 3683439"/>
              <a:gd name="connsiteY49" fmla="*/ 4314362 h 4644562"/>
              <a:gd name="connsiteX50" fmla="*/ 267139 w 3683439"/>
              <a:gd name="connsiteY50" fmla="*/ 4365162 h 4644562"/>
              <a:gd name="connsiteX51" fmla="*/ 229039 w 3683439"/>
              <a:gd name="connsiteY51" fmla="*/ 4390562 h 4644562"/>
              <a:gd name="connsiteX52" fmla="*/ 190939 w 3683439"/>
              <a:gd name="connsiteY52" fmla="*/ 4403262 h 4644562"/>
              <a:gd name="connsiteX53" fmla="*/ 140139 w 3683439"/>
              <a:gd name="connsiteY53" fmla="*/ 4454062 h 4644562"/>
              <a:gd name="connsiteX54" fmla="*/ 102039 w 3683439"/>
              <a:gd name="connsiteY54" fmla="*/ 4492162 h 4644562"/>
              <a:gd name="connsiteX55" fmla="*/ 63939 w 3683439"/>
              <a:gd name="connsiteY55" fmla="*/ 4504862 h 4644562"/>
              <a:gd name="connsiteX56" fmla="*/ 25839 w 3683439"/>
              <a:gd name="connsiteY56" fmla="*/ 4530262 h 4644562"/>
              <a:gd name="connsiteX57" fmla="*/ 439 w 3683439"/>
              <a:gd name="connsiteY57" fmla="*/ 4568362 h 4644562"/>
              <a:gd name="connsiteX58" fmla="*/ 38539 w 3683439"/>
              <a:gd name="connsiteY58" fmla="*/ 4581062 h 4644562"/>
              <a:gd name="connsiteX59" fmla="*/ 622739 w 3683439"/>
              <a:gd name="connsiteY59" fmla="*/ 4593762 h 4644562"/>
              <a:gd name="connsiteX60" fmla="*/ 1054539 w 3683439"/>
              <a:gd name="connsiteY60" fmla="*/ 4606462 h 4644562"/>
              <a:gd name="connsiteX61" fmla="*/ 2857939 w 3683439"/>
              <a:gd name="connsiteY61" fmla="*/ 4644562 h 4644562"/>
              <a:gd name="connsiteX62" fmla="*/ 3632639 w 3683439"/>
              <a:gd name="connsiteY62" fmla="*/ 4631862 h 4644562"/>
              <a:gd name="connsiteX63" fmla="*/ 3670739 w 3683439"/>
              <a:gd name="connsiteY63" fmla="*/ 4606462 h 4644562"/>
              <a:gd name="connsiteX64" fmla="*/ 3683439 w 3683439"/>
              <a:gd name="connsiteY64" fmla="*/ 4479462 h 4644562"/>
              <a:gd name="connsiteX65" fmla="*/ 3670739 w 3683439"/>
              <a:gd name="connsiteY65" fmla="*/ 3755562 h 4644562"/>
              <a:gd name="connsiteX66" fmla="*/ 3632639 w 3683439"/>
              <a:gd name="connsiteY66" fmla="*/ 3450762 h 4644562"/>
              <a:gd name="connsiteX67" fmla="*/ 3607239 w 3683439"/>
              <a:gd name="connsiteY67" fmla="*/ 3247562 h 4644562"/>
              <a:gd name="connsiteX68" fmla="*/ 3594539 w 3683439"/>
              <a:gd name="connsiteY68" fmla="*/ 3107862 h 4644562"/>
              <a:gd name="connsiteX69" fmla="*/ 3556439 w 3683439"/>
              <a:gd name="connsiteY69" fmla="*/ 2968162 h 4644562"/>
              <a:gd name="connsiteX70" fmla="*/ 3531039 w 3683439"/>
              <a:gd name="connsiteY70" fmla="*/ 2625262 h 4644562"/>
              <a:gd name="connsiteX71" fmla="*/ 3556439 w 3683439"/>
              <a:gd name="connsiteY71" fmla="*/ 478962 h 4644562"/>
              <a:gd name="connsiteX72" fmla="*/ 3569139 w 3683439"/>
              <a:gd name="connsiteY72" fmla="*/ 390062 h 4644562"/>
              <a:gd name="connsiteX73" fmla="*/ 3594539 w 3683439"/>
              <a:gd name="connsiteY73" fmla="*/ 275762 h 4644562"/>
              <a:gd name="connsiteX74" fmla="*/ 3581839 w 3683439"/>
              <a:gd name="connsiteY74" fmla="*/ 21762 h 4644562"/>
              <a:gd name="connsiteX75" fmla="*/ 2413439 w 3683439"/>
              <a:gd name="connsiteY75" fmla="*/ 47162 h 4644562"/>
              <a:gd name="connsiteX76" fmla="*/ 2337239 w 3683439"/>
              <a:gd name="connsiteY76" fmla="*/ 59862 h 4644562"/>
              <a:gd name="connsiteX77" fmla="*/ 2057839 w 3683439"/>
              <a:gd name="connsiteY77" fmla="*/ 72562 h 4644562"/>
              <a:gd name="connsiteX78" fmla="*/ 1689539 w 3683439"/>
              <a:gd name="connsiteY78" fmla="*/ 110662 h 4644562"/>
              <a:gd name="connsiteX79" fmla="*/ 1143439 w 3683439"/>
              <a:gd name="connsiteY79" fmla="*/ 97962 h 4644562"/>
              <a:gd name="connsiteX80" fmla="*/ 1054539 w 3683439"/>
              <a:gd name="connsiteY80" fmla="*/ 97962 h 4644562"/>
              <a:gd name="connsiteX81" fmla="*/ 991039 w 3683439"/>
              <a:gd name="connsiteY81"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676839 w 3683439"/>
              <a:gd name="connsiteY17" fmla="*/ 1202862 h 4644562"/>
              <a:gd name="connsiteX18" fmla="*/ 1702239 w 3683439"/>
              <a:gd name="connsiteY18" fmla="*/ 1253662 h 4644562"/>
              <a:gd name="connsiteX19" fmla="*/ 1676839 w 3683439"/>
              <a:gd name="connsiteY19" fmla="*/ 1736262 h 4644562"/>
              <a:gd name="connsiteX20" fmla="*/ 1562539 w 3683439"/>
              <a:gd name="connsiteY20" fmla="*/ 2015662 h 4644562"/>
              <a:gd name="connsiteX21" fmla="*/ 1473639 w 3683439"/>
              <a:gd name="connsiteY21" fmla="*/ 2193462 h 4644562"/>
              <a:gd name="connsiteX22" fmla="*/ 1333939 w 3683439"/>
              <a:gd name="connsiteY22" fmla="*/ 2358562 h 4644562"/>
              <a:gd name="connsiteX23" fmla="*/ 1308539 w 3683439"/>
              <a:gd name="connsiteY23" fmla="*/ 2396662 h 4644562"/>
              <a:gd name="connsiteX24" fmla="*/ 1219639 w 3683439"/>
              <a:gd name="connsiteY24" fmla="*/ 2434762 h 4644562"/>
              <a:gd name="connsiteX25" fmla="*/ 1130739 w 3683439"/>
              <a:gd name="connsiteY25" fmla="*/ 2485562 h 4644562"/>
              <a:gd name="connsiteX26" fmla="*/ 1041839 w 3683439"/>
              <a:gd name="connsiteY26" fmla="*/ 2536362 h 4644562"/>
              <a:gd name="connsiteX27" fmla="*/ 991039 w 3683439"/>
              <a:gd name="connsiteY27" fmla="*/ 2549062 h 4644562"/>
              <a:gd name="connsiteX28" fmla="*/ 952939 w 3683439"/>
              <a:gd name="connsiteY28" fmla="*/ 2587162 h 4644562"/>
              <a:gd name="connsiteX29" fmla="*/ 914839 w 3683439"/>
              <a:gd name="connsiteY29" fmla="*/ 2612562 h 4644562"/>
              <a:gd name="connsiteX30" fmla="*/ 851339 w 3683439"/>
              <a:gd name="connsiteY30" fmla="*/ 2752262 h 4644562"/>
              <a:gd name="connsiteX31" fmla="*/ 800539 w 3683439"/>
              <a:gd name="connsiteY31" fmla="*/ 2803062 h 4644562"/>
              <a:gd name="connsiteX32" fmla="*/ 749739 w 3683439"/>
              <a:gd name="connsiteY32" fmla="*/ 2853862 h 4644562"/>
              <a:gd name="connsiteX33" fmla="*/ 711639 w 3683439"/>
              <a:gd name="connsiteY33" fmla="*/ 2879262 h 4644562"/>
              <a:gd name="connsiteX34" fmla="*/ 660839 w 3683439"/>
              <a:gd name="connsiteY34" fmla="*/ 2955462 h 4644562"/>
              <a:gd name="connsiteX35" fmla="*/ 635439 w 3683439"/>
              <a:gd name="connsiteY35" fmla="*/ 3044362 h 4644562"/>
              <a:gd name="connsiteX36" fmla="*/ 648139 w 3683439"/>
              <a:gd name="connsiteY36" fmla="*/ 3450762 h 4644562"/>
              <a:gd name="connsiteX37" fmla="*/ 673539 w 3683439"/>
              <a:gd name="connsiteY37" fmla="*/ 3488862 h 4644562"/>
              <a:gd name="connsiteX38" fmla="*/ 698939 w 3683439"/>
              <a:gd name="connsiteY38" fmla="*/ 3641262 h 4644562"/>
              <a:gd name="connsiteX39" fmla="*/ 711639 w 3683439"/>
              <a:gd name="connsiteY39" fmla="*/ 3692062 h 4644562"/>
              <a:gd name="connsiteX40" fmla="*/ 698939 w 3683439"/>
              <a:gd name="connsiteY40" fmla="*/ 3933362 h 4644562"/>
              <a:gd name="connsiteX41" fmla="*/ 673539 w 3683439"/>
              <a:gd name="connsiteY41" fmla="*/ 3971462 h 4644562"/>
              <a:gd name="connsiteX42" fmla="*/ 660839 w 3683439"/>
              <a:gd name="connsiteY42" fmla="*/ 4009562 h 4644562"/>
              <a:gd name="connsiteX43" fmla="*/ 610039 w 3683439"/>
              <a:gd name="connsiteY43" fmla="*/ 4085762 h 4644562"/>
              <a:gd name="connsiteX44" fmla="*/ 571939 w 3683439"/>
              <a:gd name="connsiteY44" fmla="*/ 4161962 h 4644562"/>
              <a:gd name="connsiteX45" fmla="*/ 533839 w 3683439"/>
              <a:gd name="connsiteY45" fmla="*/ 4187362 h 4644562"/>
              <a:gd name="connsiteX46" fmla="*/ 495739 w 3683439"/>
              <a:gd name="connsiteY46" fmla="*/ 4263562 h 4644562"/>
              <a:gd name="connsiteX47" fmla="*/ 381439 w 3683439"/>
              <a:gd name="connsiteY47" fmla="*/ 4301662 h 4644562"/>
              <a:gd name="connsiteX48" fmla="*/ 343339 w 3683439"/>
              <a:gd name="connsiteY48" fmla="*/ 4314362 h 4644562"/>
              <a:gd name="connsiteX49" fmla="*/ 267139 w 3683439"/>
              <a:gd name="connsiteY49" fmla="*/ 4365162 h 4644562"/>
              <a:gd name="connsiteX50" fmla="*/ 229039 w 3683439"/>
              <a:gd name="connsiteY50" fmla="*/ 4390562 h 4644562"/>
              <a:gd name="connsiteX51" fmla="*/ 190939 w 3683439"/>
              <a:gd name="connsiteY51" fmla="*/ 4403262 h 4644562"/>
              <a:gd name="connsiteX52" fmla="*/ 140139 w 3683439"/>
              <a:gd name="connsiteY52" fmla="*/ 4454062 h 4644562"/>
              <a:gd name="connsiteX53" fmla="*/ 102039 w 3683439"/>
              <a:gd name="connsiteY53" fmla="*/ 4492162 h 4644562"/>
              <a:gd name="connsiteX54" fmla="*/ 63939 w 3683439"/>
              <a:gd name="connsiteY54" fmla="*/ 4504862 h 4644562"/>
              <a:gd name="connsiteX55" fmla="*/ 25839 w 3683439"/>
              <a:gd name="connsiteY55" fmla="*/ 4530262 h 4644562"/>
              <a:gd name="connsiteX56" fmla="*/ 439 w 3683439"/>
              <a:gd name="connsiteY56" fmla="*/ 4568362 h 4644562"/>
              <a:gd name="connsiteX57" fmla="*/ 38539 w 3683439"/>
              <a:gd name="connsiteY57" fmla="*/ 4581062 h 4644562"/>
              <a:gd name="connsiteX58" fmla="*/ 622739 w 3683439"/>
              <a:gd name="connsiteY58" fmla="*/ 4593762 h 4644562"/>
              <a:gd name="connsiteX59" fmla="*/ 1054539 w 3683439"/>
              <a:gd name="connsiteY59" fmla="*/ 4606462 h 4644562"/>
              <a:gd name="connsiteX60" fmla="*/ 2857939 w 3683439"/>
              <a:gd name="connsiteY60" fmla="*/ 4644562 h 4644562"/>
              <a:gd name="connsiteX61" fmla="*/ 3632639 w 3683439"/>
              <a:gd name="connsiteY61" fmla="*/ 4631862 h 4644562"/>
              <a:gd name="connsiteX62" fmla="*/ 3670739 w 3683439"/>
              <a:gd name="connsiteY62" fmla="*/ 4606462 h 4644562"/>
              <a:gd name="connsiteX63" fmla="*/ 3683439 w 3683439"/>
              <a:gd name="connsiteY63" fmla="*/ 4479462 h 4644562"/>
              <a:gd name="connsiteX64" fmla="*/ 3670739 w 3683439"/>
              <a:gd name="connsiteY64" fmla="*/ 3755562 h 4644562"/>
              <a:gd name="connsiteX65" fmla="*/ 3632639 w 3683439"/>
              <a:gd name="connsiteY65" fmla="*/ 3450762 h 4644562"/>
              <a:gd name="connsiteX66" fmla="*/ 3607239 w 3683439"/>
              <a:gd name="connsiteY66" fmla="*/ 3247562 h 4644562"/>
              <a:gd name="connsiteX67" fmla="*/ 3594539 w 3683439"/>
              <a:gd name="connsiteY67" fmla="*/ 3107862 h 4644562"/>
              <a:gd name="connsiteX68" fmla="*/ 3556439 w 3683439"/>
              <a:gd name="connsiteY68" fmla="*/ 2968162 h 4644562"/>
              <a:gd name="connsiteX69" fmla="*/ 3531039 w 3683439"/>
              <a:gd name="connsiteY69" fmla="*/ 2625262 h 4644562"/>
              <a:gd name="connsiteX70" fmla="*/ 3556439 w 3683439"/>
              <a:gd name="connsiteY70" fmla="*/ 478962 h 4644562"/>
              <a:gd name="connsiteX71" fmla="*/ 3569139 w 3683439"/>
              <a:gd name="connsiteY71" fmla="*/ 390062 h 4644562"/>
              <a:gd name="connsiteX72" fmla="*/ 3594539 w 3683439"/>
              <a:gd name="connsiteY72" fmla="*/ 275762 h 4644562"/>
              <a:gd name="connsiteX73" fmla="*/ 3581839 w 3683439"/>
              <a:gd name="connsiteY73" fmla="*/ 21762 h 4644562"/>
              <a:gd name="connsiteX74" fmla="*/ 2413439 w 3683439"/>
              <a:gd name="connsiteY74" fmla="*/ 47162 h 4644562"/>
              <a:gd name="connsiteX75" fmla="*/ 2337239 w 3683439"/>
              <a:gd name="connsiteY75" fmla="*/ 59862 h 4644562"/>
              <a:gd name="connsiteX76" fmla="*/ 2057839 w 3683439"/>
              <a:gd name="connsiteY76" fmla="*/ 72562 h 4644562"/>
              <a:gd name="connsiteX77" fmla="*/ 1689539 w 3683439"/>
              <a:gd name="connsiteY77" fmla="*/ 110662 h 4644562"/>
              <a:gd name="connsiteX78" fmla="*/ 1143439 w 3683439"/>
              <a:gd name="connsiteY78" fmla="*/ 97962 h 4644562"/>
              <a:gd name="connsiteX79" fmla="*/ 1054539 w 3683439"/>
              <a:gd name="connsiteY79" fmla="*/ 97962 h 4644562"/>
              <a:gd name="connsiteX80" fmla="*/ 991039 w 3683439"/>
              <a:gd name="connsiteY8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664139 w 3683439"/>
              <a:gd name="connsiteY16" fmla="*/ 1139362 h 4644562"/>
              <a:gd name="connsiteX17" fmla="*/ 1702239 w 3683439"/>
              <a:gd name="connsiteY17" fmla="*/ 1253662 h 4644562"/>
              <a:gd name="connsiteX18" fmla="*/ 1676839 w 3683439"/>
              <a:gd name="connsiteY18" fmla="*/ 1736262 h 4644562"/>
              <a:gd name="connsiteX19" fmla="*/ 1562539 w 3683439"/>
              <a:gd name="connsiteY19" fmla="*/ 2015662 h 4644562"/>
              <a:gd name="connsiteX20" fmla="*/ 1473639 w 3683439"/>
              <a:gd name="connsiteY20" fmla="*/ 2193462 h 4644562"/>
              <a:gd name="connsiteX21" fmla="*/ 1333939 w 3683439"/>
              <a:gd name="connsiteY21" fmla="*/ 2358562 h 4644562"/>
              <a:gd name="connsiteX22" fmla="*/ 1308539 w 3683439"/>
              <a:gd name="connsiteY22" fmla="*/ 2396662 h 4644562"/>
              <a:gd name="connsiteX23" fmla="*/ 1219639 w 3683439"/>
              <a:gd name="connsiteY23" fmla="*/ 2434762 h 4644562"/>
              <a:gd name="connsiteX24" fmla="*/ 1130739 w 3683439"/>
              <a:gd name="connsiteY24" fmla="*/ 2485562 h 4644562"/>
              <a:gd name="connsiteX25" fmla="*/ 1041839 w 3683439"/>
              <a:gd name="connsiteY25" fmla="*/ 2536362 h 4644562"/>
              <a:gd name="connsiteX26" fmla="*/ 991039 w 3683439"/>
              <a:gd name="connsiteY26" fmla="*/ 2549062 h 4644562"/>
              <a:gd name="connsiteX27" fmla="*/ 952939 w 3683439"/>
              <a:gd name="connsiteY27" fmla="*/ 2587162 h 4644562"/>
              <a:gd name="connsiteX28" fmla="*/ 914839 w 3683439"/>
              <a:gd name="connsiteY28" fmla="*/ 2612562 h 4644562"/>
              <a:gd name="connsiteX29" fmla="*/ 851339 w 3683439"/>
              <a:gd name="connsiteY29" fmla="*/ 2752262 h 4644562"/>
              <a:gd name="connsiteX30" fmla="*/ 800539 w 3683439"/>
              <a:gd name="connsiteY30" fmla="*/ 2803062 h 4644562"/>
              <a:gd name="connsiteX31" fmla="*/ 749739 w 3683439"/>
              <a:gd name="connsiteY31" fmla="*/ 2853862 h 4644562"/>
              <a:gd name="connsiteX32" fmla="*/ 711639 w 3683439"/>
              <a:gd name="connsiteY32" fmla="*/ 2879262 h 4644562"/>
              <a:gd name="connsiteX33" fmla="*/ 660839 w 3683439"/>
              <a:gd name="connsiteY33" fmla="*/ 2955462 h 4644562"/>
              <a:gd name="connsiteX34" fmla="*/ 635439 w 3683439"/>
              <a:gd name="connsiteY34" fmla="*/ 3044362 h 4644562"/>
              <a:gd name="connsiteX35" fmla="*/ 648139 w 3683439"/>
              <a:gd name="connsiteY35" fmla="*/ 3450762 h 4644562"/>
              <a:gd name="connsiteX36" fmla="*/ 673539 w 3683439"/>
              <a:gd name="connsiteY36" fmla="*/ 3488862 h 4644562"/>
              <a:gd name="connsiteX37" fmla="*/ 698939 w 3683439"/>
              <a:gd name="connsiteY37" fmla="*/ 3641262 h 4644562"/>
              <a:gd name="connsiteX38" fmla="*/ 711639 w 3683439"/>
              <a:gd name="connsiteY38" fmla="*/ 3692062 h 4644562"/>
              <a:gd name="connsiteX39" fmla="*/ 698939 w 3683439"/>
              <a:gd name="connsiteY39" fmla="*/ 3933362 h 4644562"/>
              <a:gd name="connsiteX40" fmla="*/ 673539 w 3683439"/>
              <a:gd name="connsiteY40" fmla="*/ 3971462 h 4644562"/>
              <a:gd name="connsiteX41" fmla="*/ 660839 w 3683439"/>
              <a:gd name="connsiteY41" fmla="*/ 4009562 h 4644562"/>
              <a:gd name="connsiteX42" fmla="*/ 610039 w 3683439"/>
              <a:gd name="connsiteY42" fmla="*/ 4085762 h 4644562"/>
              <a:gd name="connsiteX43" fmla="*/ 571939 w 3683439"/>
              <a:gd name="connsiteY43" fmla="*/ 4161962 h 4644562"/>
              <a:gd name="connsiteX44" fmla="*/ 533839 w 3683439"/>
              <a:gd name="connsiteY44" fmla="*/ 4187362 h 4644562"/>
              <a:gd name="connsiteX45" fmla="*/ 495739 w 3683439"/>
              <a:gd name="connsiteY45" fmla="*/ 4263562 h 4644562"/>
              <a:gd name="connsiteX46" fmla="*/ 381439 w 3683439"/>
              <a:gd name="connsiteY46" fmla="*/ 4301662 h 4644562"/>
              <a:gd name="connsiteX47" fmla="*/ 343339 w 3683439"/>
              <a:gd name="connsiteY47" fmla="*/ 4314362 h 4644562"/>
              <a:gd name="connsiteX48" fmla="*/ 267139 w 3683439"/>
              <a:gd name="connsiteY48" fmla="*/ 4365162 h 4644562"/>
              <a:gd name="connsiteX49" fmla="*/ 229039 w 3683439"/>
              <a:gd name="connsiteY49" fmla="*/ 4390562 h 4644562"/>
              <a:gd name="connsiteX50" fmla="*/ 190939 w 3683439"/>
              <a:gd name="connsiteY50" fmla="*/ 4403262 h 4644562"/>
              <a:gd name="connsiteX51" fmla="*/ 140139 w 3683439"/>
              <a:gd name="connsiteY51" fmla="*/ 4454062 h 4644562"/>
              <a:gd name="connsiteX52" fmla="*/ 102039 w 3683439"/>
              <a:gd name="connsiteY52" fmla="*/ 4492162 h 4644562"/>
              <a:gd name="connsiteX53" fmla="*/ 63939 w 3683439"/>
              <a:gd name="connsiteY53" fmla="*/ 4504862 h 4644562"/>
              <a:gd name="connsiteX54" fmla="*/ 25839 w 3683439"/>
              <a:gd name="connsiteY54" fmla="*/ 4530262 h 4644562"/>
              <a:gd name="connsiteX55" fmla="*/ 439 w 3683439"/>
              <a:gd name="connsiteY55" fmla="*/ 4568362 h 4644562"/>
              <a:gd name="connsiteX56" fmla="*/ 38539 w 3683439"/>
              <a:gd name="connsiteY56" fmla="*/ 4581062 h 4644562"/>
              <a:gd name="connsiteX57" fmla="*/ 622739 w 3683439"/>
              <a:gd name="connsiteY57" fmla="*/ 4593762 h 4644562"/>
              <a:gd name="connsiteX58" fmla="*/ 1054539 w 3683439"/>
              <a:gd name="connsiteY58" fmla="*/ 4606462 h 4644562"/>
              <a:gd name="connsiteX59" fmla="*/ 2857939 w 3683439"/>
              <a:gd name="connsiteY59" fmla="*/ 4644562 h 4644562"/>
              <a:gd name="connsiteX60" fmla="*/ 3632639 w 3683439"/>
              <a:gd name="connsiteY60" fmla="*/ 4631862 h 4644562"/>
              <a:gd name="connsiteX61" fmla="*/ 3670739 w 3683439"/>
              <a:gd name="connsiteY61" fmla="*/ 4606462 h 4644562"/>
              <a:gd name="connsiteX62" fmla="*/ 3683439 w 3683439"/>
              <a:gd name="connsiteY62" fmla="*/ 4479462 h 4644562"/>
              <a:gd name="connsiteX63" fmla="*/ 3670739 w 3683439"/>
              <a:gd name="connsiteY63" fmla="*/ 3755562 h 4644562"/>
              <a:gd name="connsiteX64" fmla="*/ 3632639 w 3683439"/>
              <a:gd name="connsiteY64" fmla="*/ 3450762 h 4644562"/>
              <a:gd name="connsiteX65" fmla="*/ 3607239 w 3683439"/>
              <a:gd name="connsiteY65" fmla="*/ 3247562 h 4644562"/>
              <a:gd name="connsiteX66" fmla="*/ 3594539 w 3683439"/>
              <a:gd name="connsiteY66" fmla="*/ 3107862 h 4644562"/>
              <a:gd name="connsiteX67" fmla="*/ 3556439 w 3683439"/>
              <a:gd name="connsiteY67" fmla="*/ 2968162 h 4644562"/>
              <a:gd name="connsiteX68" fmla="*/ 3531039 w 3683439"/>
              <a:gd name="connsiteY68" fmla="*/ 2625262 h 4644562"/>
              <a:gd name="connsiteX69" fmla="*/ 3556439 w 3683439"/>
              <a:gd name="connsiteY69" fmla="*/ 478962 h 4644562"/>
              <a:gd name="connsiteX70" fmla="*/ 3569139 w 3683439"/>
              <a:gd name="connsiteY70" fmla="*/ 390062 h 4644562"/>
              <a:gd name="connsiteX71" fmla="*/ 3594539 w 3683439"/>
              <a:gd name="connsiteY71" fmla="*/ 275762 h 4644562"/>
              <a:gd name="connsiteX72" fmla="*/ 3581839 w 3683439"/>
              <a:gd name="connsiteY72" fmla="*/ 21762 h 4644562"/>
              <a:gd name="connsiteX73" fmla="*/ 2413439 w 3683439"/>
              <a:gd name="connsiteY73" fmla="*/ 47162 h 4644562"/>
              <a:gd name="connsiteX74" fmla="*/ 2337239 w 3683439"/>
              <a:gd name="connsiteY74" fmla="*/ 59862 h 4644562"/>
              <a:gd name="connsiteX75" fmla="*/ 2057839 w 3683439"/>
              <a:gd name="connsiteY75" fmla="*/ 72562 h 4644562"/>
              <a:gd name="connsiteX76" fmla="*/ 1689539 w 3683439"/>
              <a:gd name="connsiteY76" fmla="*/ 110662 h 4644562"/>
              <a:gd name="connsiteX77" fmla="*/ 1143439 w 3683439"/>
              <a:gd name="connsiteY77" fmla="*/ 97962 h 4644562"/>
              <a:gd name="connsiteX78" fmla="*/ 1054539 w 3683439"/>
              <a:gd name="connsiteY78" fmla="*/ 97962 h 4644562"/>
              <a:gd name="connsiteX79" fmla="*/ 991039 w 3683439"/>
              <a:gd name="connsiteY7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638739 w 3683439"/>
              <a:gd name="connsiteY15" fmla="*/ 1101262 h 4644562"/>
              <a:gd name="connsiteX16" fmla="*/ 1702239 w 3683439"/>
              <a:gd name="connsiteY16" fmla="*/ 1253662 h 4644562"/>
              <a:gd name="connsiteX17" fmla="*/ 1676839 w 3683439"/>
              <a:gd name="connsiteY17" fmla="*/ 1736262 h 4644562"/>
              <a:gd name="connsiteX18" fmla="*/ 1562539 w 3683439"/>
              <a:gd name="connsiteY18" fmla="*/ 2015662 h 4644562"/>
              <a:gd name="connsiteX19" fmla="*/ 1473639 w 3683439"/>
              <a:gd name="connsiteY19" fmla="*/ 2193462 h 4644562"/>
              <a:gd name="connsiteX20" fmla="*/ 1333939 w 3683439"/>
              <a:gd name="connsiteY20" fmla="*/ 2358562 h 4644562"/>
              <a:gd name="connsiteX21" fmla="*/ 1308539 w 3683439"/>
              <a:gd name="connsiteY21" fmla="*/ 2396662 h 4644562"/>
              <a:gd name="connsiteX22" fmla="*/ 1219639 w 3683439"/>
              <a:gd name="connsiteY22" fmla="*/ 2434762 h 4644562"/>
              <a:gd name="connsiteX23" fmla="*/ 1130739 w 3683439"/>
              <a:gd name="connsiteY23" fmla="*/ 2485562 h 4644562"/>
              <a:gd name="connsiteX24" fmla="*/ 1041839 w 3683439"/>
              <a:gd name="connsiteY24" fmla="*/ 2536362 h 4644562"/>
              <a:gd name="connsiteX25" fmla="*/ 991039 w 3683439"/>
              <a:gd name="connsiteY25" fmla="*/ 2549062 h 4644562"/>
              <a:gd name="connsiteX26" fmla="*/ 952939 w 3683439"/>
              <a:gd name="connsiteY26" fmla="*/ 2587162 h 4644562"/>
              <a:gd name="connsiteX27" fmla="*/ 914839 w 3683439"/>
              <a:gd name="connsiteY27" fmla="*/ 2612562 h 4644562"/>
              <a:gd name="connsiteX28" fmla="*/ 851339 w 3683439"/>
              <a:gd name="connsiteY28" fmla="*/ 2752262 h 4644562"/>
              <a:gd name="connsiteX29" fmla="*/ 800539 w 3683439"/>
              <a:gd name="connsiteY29" fmla="*/ 2803062 h 4644562"/>
              <a:gd name="connsiteX30" fmla="*/ 749739 w 3683439"/>
              <a:gd name="connsiteY30" fmla="*/ 2853862 h 4644562"/>
              <a:gd name="connsiteX31" fmla="*/ 711639 w 3683439"/>
              <a:gd name="connsiteY31" fmla="*/ 2879262 h 4644562"/>
              <a:gd name="connsiteX32" fmla="*/ 660839 w 3683439"/>
              <a:gd name="connsiteY32" fmla="*/ 2955462 h 4644562"/>
              <a:gd name="connsiteX33" fmla="*/ 635439 w 3683439"/>
              <a:gd name="connsiteY33" fmla="*/ 3044362 h 4644562"/>
              <a:gd name="connsiteX34" fmla="*/ 648139 w 3683439"/>
              <a:gd name="connsiteY34" fmla="*/ 3450762 h 4644562"/>
              <a:gd name="connsiteX35" fmla="*/ 673539 w 3683439"/>
              <a:gd name="connsiteY35" fmla="*/ 3488862 h 4644562"/>
              <a:gd name="connsiteX36" fmla="*/ 698939 w 3683439"/>
              <a:gd name="connsiteY36" fmla="*/ 3641262 h 4644562"/>
              <a:gd name="connsiteX37" fmla="*/ 711639 w 3683439"/>
              <a:gd name="connsiteY37" fmla="*/ 3692062 h 4644562"/>
              <a:gd name="connsiteX38" fmla="*/ 698939 w 3683439"/>
              <a:gd name="connsiteY38" fmla="*/ 3933362 h 4644562"/>
              <a:gd name="connsiteX39" fmla="*/ 673539 w 3683439"/>
              <a:gd name="connsiteY39" fmla="*/ 3971462 h 4644562"/>
              <a:gd name="connsiteX40" fmla="*/ 660839 w 3683439"/>
              <a:gd name="connsiteY40" fmla="*/ 4009562 h 4644562"/>
              <a:gd name="connsiteX41" fmla="*/ 610039 w 3683439"/>
              <a:gd name="connsiteY41" fmla="*/ 4085762 h 4644562"/>
              <a:gd name="connsiteX42" fmla="*/ 571939 w 3683439"/>
              <a:gd name="connsiteY42" fmla="*/ 4161962 h 4644562"/>
              <a:gd name="connsiteX43" fmla="*/ 533839 w 3683439"/>
              <a:gd name="connsiteY43" fmla="*/ 4187362 h 4644562"/>
              <a:gd name="connsiteX44" fmla="*/ 495739 w 3683439"/>
              <a:gd name="connsiteY44" fmla="*/ 4263562 h 4644562"/>
              <a:gd name="connsiteX45" fmla="*/ 381439 w 3683439"/>
              <a:gd name="connsiteY45" fmla="*/ 4301662 h 4644562"/>
              <a:gd name="connsiteX46" fmla="*/ 343339 w 3683439"/>
              <a:gd name="connsiteY46" fmla="*/ 4314362 h 4644562"/>
              <a:gd name="connsiteX47" fmla="*/ 267139 w 3683439"/>
              <a:gd name="connsiteY47" fmla="*/ 4365162 h 4644562"/>
              <a:gd name="connsiteX48" fmla="*/ 229039 w 3683439"/>
              <a:gd name="connsiteY48" fmla="*/ 4390562 h 4644562"/>
              <a:gd name="connsiteX49" fmla="*/ 190939 w 3683439"/>
              <a:gd name="connsiteY49" fmla="*/ 4403262 h 4644562"/>
              <a:gd name="connsiteX50" fmla="*/ 140139 w 3683439"/>
              <a:gd name="connsiteY50" fmla="*/ 4454062 h 4644562"/>
              <a:gd name="connsiteX51" fmla="*/ 102039 w 3683439"/>
              <a:gd name="connsiteY51" fmla="*/ 4492162 h 4644562"/>
              <a:gd name="connsiteX52" fmla="*/ 63939 w 3683439"/>
              <a:gd name="connsiteY52" fmla="*/ 4504862 h 4644562"/>
              <a:gd name="connsiteX53" fmla="*/ 25839 w 3683439"/>
              <a:gd name="connsiteY53" fmla="*/ 4530262 h 4644562"/>
              <a:gd name="connsiteX54" fmla="*/ 439 w 3683439"/>
              <a:gd name="connsiteY54" fmla="*/ 4568362 h 4644562"/>
              <a:gd name="connsiteX55" fmla="*/ 38539 w 3683439"/>
              <a:gd name="connsiteY55" fmla="*/ 4581062 h 4644562"/>
              <a:gd name="connsiteX56" fmla="*/ 622739 w 3683439"/>
              <a:gd name="connsiteY56" fmla="*/ 4593762 h 4644562"/>
              <a:gd name="connsiteX57" fmla="*/ 1054539 w 3683439"/>
              <a:gd name="connsiteY57" fmla="*/ 4606462 h 4644562"/>
              <a:gd name="connsiteX58" fmla="*/ 2857939 w 3683439"/>
              <a:gd name="connsiteY58" fmla="*/ 4644562 h 4644562"/>
              <a:gd name="connsiteX59" fmla="*/ 3632639 w 3683439"/>
              <a:gd name="connsiteY59" fmla="*/ 4631862 h 4644562"/>
              <a:gd name="connsiteX60" fmla="*/ 3670739 w 3683439"/>
              <a:gd name="connsiteY60" fmla="*/ 4606462 h 4644562"/>
              <a:gd name="connsiteX61" fmla="*/ 3683439 w 3683439"/>
              <a:gd name="connsiteY61" fmla="*/ 4479462 h 4644562"/>
              <a:gd name="connsiteX62" fmla="*/ 3670739 w 3683439"/>
              <a:gd name="connsiteY62" fmla="*/ 3755562 h 4644562"/>
              <a:gd name="connsiteX63" fmla="*/ 3632639 w 3683439"/>
              <a:gd name="connsiteY63" fmla="*/ 3450762 h 4644562"/>
              <a:gd name="connsiteX64" fmla="*/ 3607239 w 3683439"/>
              <a:gd name="connsiteY64" fmla="*/ 3247562 h 4644562"/>
              <a:gd name="connsiteX65" fmla="*/ 3594539 w 3683439"/>
              <a:gd name="connsiteY65" fmla="*/ 3107862 h 4644562"/>
              <a:gd name="connsiteX66" fmla="*/ 3556439 w 3683439"/>
              <a:gd name="connsiteY66" fmla="*/ 2968162 h 4644562"/>
              <a:gd name="connsiteX67" fmla="*/ 3531039 w 3683439"/>
              <a:gd name="connsiteY67" fmla="*/ 2625262 h 4644562"/>
              <a:gd name="connsiteX68" fmla="*/ 3556439 w 3683439"/>
              <a:gd name="connsiteY68" fmla="*/ 478962 h 4644562"/>
              <a:gd name="connsiteX69" fmla="*/ 3569139 w 3683439"/>
              <a:gd name="connsiteY69" fmla="*/ 390062 h 4644562"/>
              <a:gd name="connsiteX70" fmla="*/ 3594539 w 3683439"/>
              <a:gd name="connsiteY70" fmla="*/ 275762 h 4644562"/>
              <a:gd name="connsiteX71" fmla="*/ 3581839 w 3683439"/>
              <a:gd name="connsiteY71" fmla="*/ 21762 h 4644562"/>
              <a:gd name="connsiteX72" fmla="*/ 2413439 w 3683439"/>
              <a:gd name="connsiteY72" fmla="*/ 47162 h 4644562"/>
              <a:gd name="connsiteX73" fmla="*/ 2337239 w 3683439"/>
              <a:gd name="connsiteY73" fmla="*/ 59862 h 4644562"/>
              <a:gd name="connsiteX74" fmla="*/ 2057839 w 3683439"/>
              <a:gd name="connsiteY74" fmla="*/ 72562 h 4644562"/>
              <a:gd name="connsiteX75" fmla="*/ 1689539 w 3683439"/>
              <a:gd name="connsiteY75" fmla="*/ 110662 h 4644562"/>
              <a:gd name="connsiteX76" fmla="*/ 1143439 w 3683439"/>
              <a:gd name="connsiteY76" fmla="*/ 97962 h 4644562"/>
              <a:gd name="connsiteX77" fmla="*/ 1054539 w 3683439"/>
              <a:gd name="connsiteY77" fmla="*/ 97962 h 4644562"/>
              <a:gd name="connsiteX78" fmla="*/ 991039 w 3683439"/>
              <a:gd name="connsiteY7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626039 w 3683439"/>
              <a:gd name="connsiteY14" fmla="*/ 1063162 h 4644562"/>
              <a:gd name="connsiteX15" fmla="*/ 1702239 w 3683439"/>
              <a:gd name="connsiteY15" fmla="*/ 1253662 h 4644562"/>
              <a:gd name="connsiteX16" fmla="*/ 1676839 w 3683439"/>
              <a:gd name="connsiteY16" fmla="*/ 1736262 h 4644562"/>
              <a:gd name="connsiteX17" fmla="*/ 1562539 w 3683439"/>
              <a:gd name="connsiteY17" fmla="*/ 2015662 h 4644562"/>
              <a:gd name="connsiteX18" fmla="*/ 1473639 w 3683439"/>
              <a:gd name="connsiteY18" fmla="*/ 2193462 h 4644562"/>
              <a:gd name="connsiteX19" fmla="*/ 1333939 w 3683439"/>
              <a:gd name="connsiteY19" fmla="*/ 2358562 h 4644562"/>
              <a:gd name="connsiteX20" fmla="*/ 1308539 w 3683439"/>
              <a:gd name="connsiteY20" fmla="*/ 2396662 h 4644562"/>
              <a:gd name="connsiteX21" fmla="*/ 1219639 w 3683439"/>
              <a:gd name="connsiteY21" fmla="*/ 2434762 h 4644562"/>
              <a:gd name="connsiteX22" fmla="*/ 1130739 w 3683439"/>
              <a:gd name="connsiteY22" fmla="*/ 2485562 h 4644562"/>
              <a:gd name="connsiteX23" fmla="*/ 1041839 w 3683439"/>
              <a:gd name="connsiteY23" fmla="*/ 2536362 h 4644562"/>
              <a:gd name="connsiteX24" fmla="*/ 991039 w 3683439"/>
              <a:gd name="connsiteY24" fmla="*/ 2549062 h 4644562"/>
              <a:gd name="connsiteX25" fmla="*/ 952939 w 3683439"/>
              <a:gd name="connsiteY25" fmla="*/ 2587162 h 4644562"/>
              <a:gd name="connsiteX26" fmla="*/ 914839 w 3683439"/>
              <a:gd name="connsiteY26" fmla="*/ 2612562 h 4644562"/>
              <a:gd name="connsiteX27" fmla="*/ 851339 w 3683439"/>
              <a:gd name="connsiteY27" fmla="*/ 2752262 h 4644562"/>
              <a:gd name="connsiteX28" fmla="*/ 800539 w 3683439"/>
              <a:gd name="connsiteY28" fmla="*/ 2803062 h 4644562"/>
              <a:gd name="connsiteX29" fmla="*/ 749739 w 3683439"/>
              <a:gd name="connsiteY29" fmla="*/ 2853862 h 4644562"/>
              <a:gd name="connsiteX30" fmla="*/ 711639 w 3683439"/>
              <a:gd name="connsiteY30" fmla="*/ 2879262 h 4644562"/>
              <a:gd name="connsiteX31" fmla="*/ 660839 w 3683439"/>
              <a:gd name="connsiteY31" fmla="*/ 2955462 h 4644562"/>
              <a:gd name="connsiteX32" fmla="*/ 635439 w 3683439"/>
              <a:gd name="connsiteY32" fmla="*/ 3044362 h 4644562"/>
              <a:gd name="connsiteX33" fmla="*/ 648139 w 3683439"/>
              <a:gd name="connsiteY33" fmla="*/ 3450762 h 4644562"/>
              <a:gd name="connsiteX34" fmla="*/ 673539 w 3683439"/>
              <a:gd name="connsiteY34" fmla="*/ 3488862 h 4644562"/>
              <a:gd name="connsiteX35" fmla="*/ 698939 w 3683439"/>
              <a:gd name="connsiteY35" fmla="*/ 3641262 h 4644562"/>
              <a:gd name="connsiteX36" fmla="*/ 711639 w 3683439"/>
              <a:gd name="connsiteY36" fmla="*/ 3692062 h 4644562"/>
              <a:gd name="connsiteX37" fmla="*/ 698939 w 3683439"/>
              <a:gd name="connsiteY37" fmla="*/ 3933362 h 4644562"/>
              <a:gd name="connsiteX38" fmla="*/ 673539 w 3683439"/>
              <a:gd name="connsiteY38" fmla="*/ 3971462 h 4644562"/>
              <a:gd name="connsiteX39" fmla="*/ 660839 w 3683439"/>
              <a:gd name="connsiteY39" fmla="*/ 4009562 h 4644562"/>
              <a:gd name="connsiteX40" fmla="*/ 610039 w 3683439"/>
              <a:gd name="connsiteY40" fmla="*/ 4085762 h 4644562"/>
              <a:gd name="connsiteX41" fmla="*/ 571939 w 3683439"/>
              <a:gd name="connsiteY41" fmla="*/ 4161962 h 4644562"/>
              <a:gd name="connsiteX42" fmla="*/ 533839 w 3683439"/>
              <a:gd name="connsiteY42" fmla="*/ 4187362 h 4644562"/>
              <a:gd name="connsiteX43" fmla="*/ 495739 w 3683439"/>
              <a:gd name="connsiteY43" fmla="*/ 4263562 h 4644562"/>
              <a:gd name="connsiteX44" fmla="*/ 381439 w 3683439"/>
              <a:gd name="connsiteY44" fmla="*/ 4301662 h 4644562"/>
              <a:gd name="connsiteX45" fmla="*/ 343339 w 3683439"/>
              <a:gd name="connsiteY45" fmla="*/ 4314362 h 4644562"/>
              <a:gd name="connsiteX46" fmla="*/ 267139 w 3683439"/>
              <a:gd name="connsiteY46" fmla="*/ 4365162 h 4644562"/>
              <a:gd name="connsiteX47" fmla="*/ 229039 w 3683439"/>
              <a:gd name="connsiteY47" fmla="*/ 4390562 h 4644562"/>
              <a:gd name="connsiteX48" fmla="*/ 190939 w 3683439"/>
              <a:gd name="connsiteY48" fmla="*/ 4403262 h 4644562"/>
              <a:gd name="connsiteX49" fmla="*/ 140139 w 3683439"/>
              <a:gd name="connsiteY49" fmla="*/ 4454062 h 4644562"/>
              <a:gd name="connsiteX50" fmla="*/ 102039 w 3683439"/>
              <a:gd name="connsiteY50" fmla="*/ 4492162 h 4644562"/>
              <a:gd name="connsiteX51" fmla="*/ 63939 w 3683439"/>
              <a:gd name="connsiteY51" fmla="*/ 4504862 h 4644562"/>
              <a:gd name="connsiteX52" fmla="*/ 25839 w 3683439"/>
              <a:gd name="connsiteY52" fmla="*/ 4530262 h 4644562"/>
              <a:gd name="connsiteX53" fmla="*/ 439 w 3683439"/>
              <a:gd name="connsiteY53" fmla="*/ 4568362 h 4644562"/>
              <a:gd name="connsiteX54" fmla="*/ 38539 w 3683439"/>
              <a:gd name="connsiteY54" fmla="*/ 4581062 h 4644562"/>
              <a:gd name="connsiteX55" fmla="*/ 622739 w 3683439"/>
              <a:gd name="connsiteY55" fmla="*/ 4593762 h 4644562"/>
              <a:gd name="connsiteX56" fmla="*/ 1054539 w 3683439"/>
              <a:gd name="connsiteY56" fmla="*/ 4606462 h 4644562"/>
              <a:gd name="connsiteX57" fmla="*/ 2857939 w 3683439"/>
              <a:gd name="connsiteY57" fmla="*/ 4644562 h 4644562"/>
              <a:gd name="connsiteX58" fmla="*/ 3632639 w 3683439"/>
              <a:gd name="connsiteY58" fmla="*/ 4631862 h 4644562"/>
              <a:gd name="connsiteX59" fmla="*/ 3670739 w 3683439"/>
              <a:gd name="connsiteY59" fmla="*/ 4606462 h 4644562"/>
              <a:gd name="connsiteX60" fmla="*/ 3683439 w 3683439"/>
              <a:gd name="connsiteY60" fmla="*/ 4479462 h 4644562"/>
              <a:gd name="connsiteX61" fmla="*/ 3670739 w 3683439"/>
              <a:gd name="connsiteY61" fmla="*/ 3755562 h 4644562"/>
              <a:gd name="connsiteX62" fmla="*/ 3632639 w 3683439"/>
              <a:gd name="connsiteY62" fmla="*/ 3450762 h 4644562"/>
              <a:gd name="connsiteX63" fmla="*/ 3607239 w 3683439"/>
              <a:gd name="connsiteY63" fmla="*/ 3247562 h 4644562"/>
              <a:gd name="connsiteX64" fmla="*/ 3594539 w 3683439"/>
              <a:gd name="connsiteY64" fmla="*/ 3107862 h 4644562"/>
              <a:gd name="connsiteX65" fmla="*/ 3556439 w 3683439"/>
              <a:gd name="connsiteY65" fmla="*/ 2968162 h 4644562"/>
              <a:gd name="connsiteX66" fmla="*/ 3531039 w 3683439"/>
              <a:gd name="connsiteY66" fmla="*/ 2625262 h 4644562"/>
              <a:gd name="connsiteX67" fmla="*/ 3556439 w 3683439"/>
              <a:gd name="connsiteY67" fmla="*/ 478962 h 4644562"/>
              <a:gd name="connsiteX68" fmla="*/ 3569139 w 3683439"/>
              <a:gd name="connsiteY68" fmla="*/ 390062 h 4644562"/>
              <a:gd name="connsiteX69" fmla="*/ 3594539 w 3683439"/>
              <a:gd name="connsiteY69" fmla="*/ 275762 h 4644562"/>
              <a:gd name="connsiteX70" fmla="*/ 3581839 w 3683439"/>
              <a:gd name="connsiteY70" fmla="*/ 21762 h 4644562"/>
              <a:gd name="connsiteX71" fmla="*/ 2413439 w 3683439"/>
              <a:gd name="connsiteY71" fmla="*/ 47162 h 4644562"/>
              <a:gd name="connsiteX72" fmla="*/ 2337239 w 3683439"/>
              <a:gd name="connsiteY72" fmla="*/ 59862 h 4644562"/>
              <a:gd name="connsiteX73" fmla="*/ 2057839 w 3683439"/>
              <a:gd name="connsiteY73" fmla="*/ 72562 h 4644562"/>
              <a:gd name="connsiteX74" fmla="*/ 1689539 w 3683439"/>
              <a:gd name="connsiteY74" fmla="*/ 110662 h 4644562"/>
              <a:gd name="connsiteX75" fmla="*/ 1143439 w 3683439"/>
              <a:gd name="connsiteY75" fmla="*/ 97962 h 4644562"/>
              <a:gd name="connsiteX76" fmla="*/ 1054539 w 3683439"/>
              <a:gd name="connsiteY76" fmla="*/ 97962 h 4644562"/>
              <a:gd name="connsiteX77" fmla="*/ 991039 w 3683439"/>
              <a:gd name="connsiteY77"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600639 w 3683439"/>
              <a:gd name="connsiteY13" fmla="*/ 974262 h 4644562"/>
              <a:gd name="connsiteX14" fmla="*/ 1702239 w 3683439"/>
              <a:gd name="connsiteY14" fmla="*/ 125366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02239 w 3683439"/>
              <a:gd name="connsiteY14" fmla="*/ 125366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7683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32389 w 3683439"/>
              <a:gd name="connsiteY15" fmla="*/ 1736262 h 4644562"/>
              <a:gd name="connsiteX16" fmla="*/ 15625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524439 w 3683439"/>
              <a:gd name="connsiteY12" fmla="*/ 847262 h 4644562"/>
              <a:gd name="connsiteX13" fmla="*/ 1702239 w 3683439"/>
              <a:gd name="connsiteY13" fmla="*/ 923462 h 4644562"/>
              <a:gd name="connsiteX14" fmla="*/ 1740339 w 3683439"/>
              <a:gd name="connsiteY14" fmla="*/ 1272712 h 4644562"/>
              <a:gd name="connsiteX15" fmla="*/ 1632389 w 3683439"/>
              <a:gd name="connsiteY15" fmla="*/ 1736262 h 4644562"/>
              <a:gd name="connsiteX16" fmla="*/ 1537139 w 3683439"/>
              <a:gd name="connsiteY16" fmla="*/ 2015662 h 4644562"/>
              <a:gd name="connsiteX17" fmla="*/ 1473639 w 3683439"/>
              <a:gd name="connsiteY17" fmla="*/ 2193462 h 4644562"/>
              <a:gd name="connsiteX18" fmla="*/ 1333939 w 3683439"/>
              <a:gd name="connsiteY18" fmla="*/ 2358562 h 4644562"/>
              <a:gd name="connsiteX19" fmla="*/ 1308539 w 3683439"/>
              <a:gd name="connsiteY19" fmla="*/ 2396662 h 4644562"/>
              <a:gd name="connsiteX20" fmla="*/ 1219639 w 3683439"/>
              <a:gd name="connsiteY20" fmla="*/ 2434762 h 4644562"/>
              <a:gd name="connsiteX21" fmla="*/ 1130739 w 3683439"/>
              <a:gd name="connsiteY21" fmla="*/ 2485562 h 4644562"/>
              <a:gd name="connsiteX22" fmla="*/ 1041839 w 3683439"/>
              <a:gd name="connsiteY22" fmla="*/ 2536362 h 4644562"/>
              <a:gd name="connsiteX23" fmla="*/ 991039 w 3683439"/>
              <a:gd name="connsiteY23" fmla="*/ 2549062 h 4644562"/>
              <a:gd name="connsiteX24" fmla="*/ 952939 w 3683439"/>
              <a:gd name="connsiteY24" fmla="*/ 2587162 h 4644562"/>
              <a:gd name="connsiteX25" fmla="*/ 914839 w 3683439"/>
              <a:gd name="connsiteY25" fmla="*/ 2612562 h 4644562"/>
              <a:gd name="connsiteX26" fmla="*/ 851339 w 3683439"/>
              <a:gd name="connsiteY26" fmla="*/ 2752262 h 4644562"/>
              <a:gd name="connsiteX27" fmla="*/ 800539 w 3683439"/>
              <a:gd name="connsiteY27" fmla="*/ 2803062 h 4644562"/>
              <a:gd name="connsiteX28" fmla="*/ 749739 w 3683439"/>
              <a:gd name="connsiteY28" fmla="*/ 2853862 h 4644562"/>
              <a:gd name="connsiteX29" fmla="*/ 711639 w 3683439"/>
              <a:gd name="connsiteY29" fmla="*/ 2879262 h 4644562"/>
              <a:gd name="connsiteX30" fmla="*/ 660839 w 3683439"/>
              <a:gd name="connsiteY30" fmla="*/ 2955462 h 4644562"/>
              <a:gd name="connsiteX31" fmla="*/ 635439 w 3683439"/>
              <a:gd name="connsiteY31" fmla="*/ 3044362 h 4644562"/>
              <a:gd name="connsiteX32" fmla="*/ 648139 w 3683439"/>
              <a:gd name="connsiteY32" fmla="*/ 3450762 h 4644562"/>
              <a:gd name="connsiteX33" fmla="*/ 673539 w 3683439"/>
              <a:gd name="connsiteY33" fmla="*/ 3488862 h 4644562"/>
              <a:gd name="connsiteX34" fmla="*/ 698939 w 3683439"/>
              <a:gd name="connsiteY34" fmla="*/ 3641262 h 4644562"/>
              <a:gd name="connsiteX35" fmla="*/ 711639 w 3683439"/>
              <a:gd name="connsiteY35" fmla="*/ 3692062 h 4644562"/>
              <a:gd name="connsiteX36" fmla="*/ 698939 w 3683439"/>
              <a:gd name="connsiteY36" fmla="*/ 3933362 h 4644562"/>
              <a:gd name="connsiteX37" fmla="*/ 673539 w 3683439"/>
              <a:gd name="connsiteY37" fmla="*/ 3971462 h 4644562"/>
              <a:gd name="connsiteX38" fmla="*/ 660839 w 3683439"/>
              <a:gd name="connsiteY38" fmla="*/ 4009562 h 4644562"/>
              <a:gd name="connsiteX39" fmla="*/ 610039 w 3683439"/>
              <a:gd name="connsiteY39" fmla="*/ 4085762 h 4644562"/>
              <a:gd name="connsiteX40" fmla="*/ 571939 w 3683439"/>
              <a:gd name="connsiteY40" fmla="*/ 4161962 h 4644562"/>
              <a:gd name="connsiteX41" fmla="*/ 533839 w 3683439"/>
              <a:gd name="connsiteY41" fmla="*/ 4187362 h 4644562"/>
              <a:gd name="connsiteX42" fmla="*/ 495739 w 3683439"/>
              <a:gd name="connsiteY42" fmla="*/ 4263562 h 4644562"/>
              <a:gd name="connsiteX43" fmla="*/ 381439 w 3683439"/>
              <a:gd name="connsiteY43" fmla="*/ 4301662 h 4644562"/>
              <a:gd name="connsiteX44" fmla="*/ 343339 w 3683439"/>
              <a:gd name="connsiteY44" fmla="*/ 4314362 h 4644562"/>
              <a:gd name="connsiteX45" fmla="*/ 267139 w 3683439"/>
              <a:gd name="connsiteY45" fmla="*/ 4365162 h 4644562"/>
              <a:gd name="connsiteX46" fmla="*/ 229039 w 3683439"/>
              <a:gd name="connsiteY46" fmla="*/ 4390562 h 4644562"/>
              <a:gd name="connsiteX47" fmla="*/ 190939 w 3683439"/>
              <a:gd name="connsiteY47" fmla="*/ 4403262 h 4644562"/>
              <a:gd name="connsiteX48" fmla="*/ 140139 w 3683439"/>
              <a:gd name="connsiteY48" fmla="*/ 4454062 h 4644562"/>
              <a:gd name="connsiteX49" fmla="*/ 102039 w 3683439"/>
              <a:gd name="connsiteY49" fmla="*/ 4492162 h 4644562"/>
              <a:gd name="connsiteX50" fmla="*/ 63939 w 3683439"/>
              <a:gd name="connsiteY50" fmla="*/ 4504862 h 4644562"/>
              <a:gd name="connsiteX51" fmla="*/ 25839 w 3683439"/>
              <a:gd name="connsiteY51" fmla="*/ 4530262 h 4644562"/>
              <a:gd name="connsiteX52" fmla="*/ 439 w 3683439"/>
              <a:gd name="connsiteY52" fmla="*/ 4568362 h 4644562"/>
              <a:gd name="connsiteX53" fmla="*/ 38539 w 3683439"/>
              <a:gd name="connsiteY53" fmla="*/ 4581062 h 4644562"/>
              <a:gd name="connsiteX54" fmla="*/ 622739 w 3683439"/>
              <a:gd name="connsiteY54" fmla="*/ 4593762 h 4644562"/>
              <a:gd name="connsiteX55" fmla="*/ 1054539 w 3683439"/>
              <a:gd name="connsiteY55" fmla="*/ 4606462 h 4644562"/>
              <a:gd name="connsiteX56" fmla="*/ 2857939 w 3683439"/>
              <a:gd name="connsiteY56" fmla="*/ 4644562 h 4644562"/>
              <a:gd name="connsiteX57" fmla="*/ 3632639 w 3683439"/>
              <a:gd name="connsiteY57" fmla="*/ 4631862 h 4644562"/>
              <a:gd name="connsiteX58" fmla="*/ 3670739 w 3683439"/>
              <a:gd name="connsiteY58" fmla="*/ 4606462 h 4644562"/>
              <a:gd name="connsiteX59" fmla="*/ 3683439 w 3683439"/>
              <a:gd name="connsiteY59" fmla="*/ 4479462 h 4644562"/>
              <a:gd name="connsiteX60" fmla="*/ 3670739 w 3683439"/>
              <a:gd name="connsiteY60" fmla="*/ 3755562 h 4644562"/>
              <a:gd name="connsiteX61" fmla="*/ 3632639 w 3683439"/>
              <a:gd name="connsiteY61" fmla="*/ 3450762 h 4644562"/>
              <a:gd name="connsiteX62" fmla="*/ 3607239 w 3683439"/>
              <a:gd name="connsiteY62" fmla="*/ 3247562 h 4644562"/>
              <a:gd name="connsiteX63" fmla="*/ 3594539 w 3683439"/>
              <a:gd name="connsiteY63" fmla="*/ 3107862 h 4644562"/>
              <a:gd name="connsiteX64" fmla="*/ 3556439 w 3683439"/>
              <a:gd name="connsiteY64" fmla="*/ 2968162 h 4644562"/>
              <a:gd name="connsiteX65" fmla="*/ 3531039 w 3683439"/>
              <a:gd name="connsiteY65" fmla="*/ 2625262 h 4644562"/>
              <a:gd name="connsiteX66" fmla="*/ 3556439 w 3683439"/>
              <a:gd name="connsiteY66" fmla="*/ 478962 h 4644562"/>
              <a:gd name="connsiteX67" fmla="*/ 3569139 w 3683439"/>
              <a:gd name="connsiteY67" fmla="*/ 390062 h 4644562"/>
              <a:gd name="connsiteX68" fmla="*/ 3594539 w 3683439"/>
              <a:gd name="connsiteY68" fmla="*/ 275762 h 4644562"/>
              <a:gd name="connsiteX69" fmla="*/ 3581839 w 3683439"/>
              <a:gd name="connsiteY69" fmla="*/ 21762 h 4644562"/>
              <a:gd name="connsiteX70" fmla="*/ 2413439 w 3683439"/>
              <a:gd name="connsiteY70" fmla="*/ 47162 h 4644562"/>
              <a:gd name="connsiteX71" fmla="*/ 2337239 w 3683439"/>
              <a:gd name="connsiteY71" fmla="*/ 59862 h 4644562"/>
              <a:gd name="connsiteX72" fmla="*/ 2057839 w 3683439"/>
              <a:gd name="connsiteY72" fmla="*/ 72562 h 4644562"/>
              <a:gd name="connsiteX73" fmla="*/ 1689539 w 3683439"/>
              <a:gd name="connsiteY73" fmla="*/ 110662 h 4644562"/>
              <a:gd name="connsiteX74" fmla="*/ 1143439 w 3683439"/>
              <a:gd name="connsiteY74" fmla="*/ 97962 h 4644562"/>
              <a:gd name="connsiteX75" fmla="*/ 1054539 w 3683439"/>
              <a:gd name="connsiteY75" fmla="*/ 97962 h 4644562"/>
              <a:gd name="connsiteX76" fmla="*/ 991039 w 3683439"/>
              <a:gd name="connsiteY76"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499039 w 3683439"/>
              <a:gd name="connsiteY11" fmla="*/ 771062 h 4644562"/>
              <a:gd name="connsiteX12" fmla="*/ 1702239 w 3683439"/>
              <a:gd name="connsiteY12" fmla="*/ 923462 h 4644562"/>
              <a:gd name="connsiteX13" fmla="*/ 1740339 w 3683439"/>
              <a:gd name="connsiteY13" fmla="*/ 1272712 h 4644562"/>
              <a:gd name="connsiteX14" fmla="*/ 1632389 w 3683439"/>
              <a:gd name="connsiteY14" fmla="*/ 1736262 h 4644562"/>
              <a:gd name="connsiteX15" fmla="*/ 1537139 w 3683439"/>
              <a:gd name="connsiteY15" fmla="*/ 2015662 h 4644562"/>
              <a:gd name="connsiteX16" fmla="*/ 1473639 w 3683439"/>
              <a:gd name="connsiteY16" fmla="*/ 2193462 h 4644562"/>
              <a:gd name="connsiteX17" fmla="*/ 1333939 w 3683439"/>
              <a:gd name="connsiteY17" fmla="*/ 2358562 h 4644562"/>
              <a:gd name="connsiteX18" fmla="*/ 1308539 w 3683439"/>
              <a:gd name="connsiteY18" fmla="*/ 2396662 h 4644562"/>
              <a:gd name="connsiteX19" fmla="*/ 1219639 w 3683439"/>
              <a:gd name="connsiteY19" fmla="*/ 2434762 h 4644562"/>
              <a:gd name="connsiteX20" fmla="*/ 1130739 w 3683439"/>
              <a:gd name="connsiteY20" fmla="*/ 2485562 h 4644562"/>
              <a:gd name="connsiteX21" fmla="*/ 1041839 w 3683439"/>
              <a:gd name="connsiteY21" fmla="*/ 2536362 h 4644562"/>
              <a:gd name="connsiteX22" fmla="*/ 991039 w 3683439"/>
              <a:gd name="connsiteY22" fmla="*/ 2549062 h 4644562"/>
              <a:gd name="connsiteX23" fmla="*/ 952939 w 3683439"/>
              <a:gd name="connsiteY23" fmla="*/ 2587162 h 4644562"/>
              <a:gd name="connsiteX24" fmla="*/ 914839 w 3683439"/>
              <a:gd name="connsiteY24" fmla="*/ 2612562 h 4644562"/>
              <a:gd name="connsiteX25" fmla="*/ 851339 w 3683439"/>
              <a:gd name="connsiteY25" fmla="*/ 2752262 h 4644562"/>
              <a:gd name="connsiteX26" fmla="*/ 800539 w 3683439"/>
              <a:gd name="connsiteY26" fmla="*/ 2803062 h 4644562"/>
              <a:gd name="connsiteX27" fmla="*/ 749739 w 3683439"/>
              <a:gd name="connsiteY27" fmla="*/ 2853862 h 4644562"/>
              <a:gd name="connsiteX28" fmla="*/ 711639 w 3683439"/>
              <a:gd name="connsiteY28" fmla="*/ 2879262 h 4644562"/>
              <a:gd name="connsiteX29" fmla="*/ 660839 w 3683439"/>
              <a:gd name="connsiteY29" fmla="*/ 2955462 h 4644562"/>
              <a:gd name="connsiteX30" fmla="*/ 635439 w 3683439"/>
              <a:gd name="connsiteY30" fmla="*/ 3044362 h 4644562"/>
              <a:gd name="connsiteX31" fmla="*/ 648139 w 3683439"/>
              <a:gd name="connsiteY31" fmla="*/ 3450762 h 4644562"/>
              <a:gd name="connsiteX32" fmla="*/ 673539 w 3683439"/>
              <a:gd name="connsiteY32" fmla="*/ 3488862 h 4644562"/>
              <a:gd name="connsiteX33" fmla="*/ 698939 w 3683439"/>
              <a:gd name="connsiteY33" fmla="*/ 3641262 h 4644562"/>
              <a:gd name="connsiteX34" fmla="*/ 711639 w 3683439"/>
              <a:gd name="connsiteY34" fmla="*/ 3692062 h 4644562"/>
              <a:gd name="connsiteX35" fmla="*/ 698939 w 3683439"/>
              <a:gd name="connsiteY35" fmla="*/ 3933362 h 4644562"/>
              <a:gd name="connsiteX36" fmla="*/ 673539 w 3683439"/>
              <a:gd name="connsiteY36" fmla="*/ 3971462 h 4644562"/>
              <a:gd name="connsiteX37" fmla="*/ 660839 w 3683439"/>
              <a:gd name="connsiteY37" fmla="*/ 4009562 h 4644562"/>
              <a:gd name="connsiteX38" fmla="*/ 610039 w 3683439"/>
              <a:gd name="connsiteY38" fmla="*/ 4085762 h 4644562"/>
              <a:gd name="connsiteX39" fmla="*/ 571939 w 3683439"/>
              <a:gd name="connsiteY39" fmla="*/ 4161962 h 4644562"/>
              <a:gd name="connsiteX40" fmla="*/ 533839 w 3683439"/>
              <a:gd name="connsiteY40" fmla="*/ 4187362 h 4644562"/>
              <a:gd name="connsiteX41" fmla="*/ 495739 w 3683439"/>
              <a:gd name="connsiteY41" fmla="*/ 4263562 h 4644562"/>
              <a:gd name="connsiteX42" fmla="*/ 381439 w 3683439"/>
              <a:gd name="connsiteY42" fmla="*/ 4301662 h 4644562"/>
              <a:gd name="connsiteX43" fmla="*/ 343339 w 3683439"/>
              <a:gd name="connsiteY43" fmla="*/ 4314362 h 4644562"/>
              <a:gd name="connsiteX44" fmla="*/ 267139 w 3683439"/>
              <a:gd name="connsiteY44" fmla="*/ 4365162 h 4644562"/>
              <a:gd name="connsiteX45" fmla="*/ 229039 w 3683439"/>
              <a:gd name="connsiteY45" fmla="*/ 4390562 h 4644562"/>
              <a:gd name="connsiteX46" fmla="*/ 190939 w 3683439"/>
              <a:gd name="connsiteY46" fmla="*/ 4403262 h 4644562"/>
              <a:gd name="connsiteX47" fmla="*/ 140139 w 3683439"/>
              <a:gd name="connsiteY47" fmla="*/ 4454062 h 4644562"/>
              <a:gd name="connsiteX48" fmla="*/ 102039 w 3683439"/>
              <a:gd name="connsiteY48" fmla="*/ 4492162 h 4644562"/>
              <a:gd name="connsiteX49" fmla="*/ 63939 w 3683439"/>
              <a:gd name="connsiteY49" fmla="*/ 4504862 h 4644562"/>
              <a:gd name="connsiteX50" fmla="*/ 25839 w 3683439"/>
              <a:gd name="connsiteY50" fmla="*/ 4530262 h 4644562"/>
              <a:gd name="connsiteX51" fmla="*/ 439 w 3683439"/>
              <a:gd name="connsiteY51" fmla="*/ 4568362 h 4644562"/>
              <a:gd name="connsiteX52" fmla="*/ 38539 w 3683439"/>
              <a:gd name="connsiteY52" fmla="*/ 4581062 h 4644562"/>
              <a:gd name="connsiteX53" fmla="*/ 622739 w 3683439"/>
              <a:gd name="connsiteY53" fmla="*/ 4593762 h 4644562"/>
              <a:gd name="connsiteX54" fmla="*/ 1054539 w 3683439"/>
              <a:gd name="connsiteY54" fmla="*/ 4606462 h 4644562"/>
              <a:gd name="connsiteX55" fmla="*/ 2857939 w 3683439"/>
              <a:gd name="connsiteY55" fmla="*/ 4644562 h 4644562"/>
              <a:gd name="connsiteX56" fmla="*/ 3632639 w 3683439"/>
              <a:gd name="connsiteY56" fmla="*/ 4631862 h 4644562"/>
              <a:gd name="connsiteX57" fmla="*/ 3670739 w 3683439"/>
              <a:gd name="connsiteY57" fmla="*/ 4606462 h 4644562"/>
              <a:gd name="connsiteX58" fmla="*/ 3683439 w 3683439"/>
              <a:gd name="connsiteY58" fmla="*/ 4479462 h 4644562"/>
              <a:gd name="connsiteX59" fmla="*/ 3670739 w 3683439"/>
              <a:gd name="connsiteY59" fmla="*/ 3755562 h 4644562"/>
              <a:gd name="connsiteX60" fmla="*/ 3632639 w 3683439"/>
              <a:gd name="connsiteY60" fmla="*/ 3450762 h 4644562"/>
              <a:gd name="connsiteX61" fmla="*/ 3607239 w 3683439"/>
              <a:gd name="connsiteY61" fmla="*/ 3247562 h 4644562"/>
              <a:gd name="connsiteX62" fmla="*/ 3594539 w 3683439"/>
              <a:gd name="connsiteY62" fmla="*/ 3107862 h 4644562"/>
              <a:gd name="connsiteX63" fmla="*/ 3556439 w 3683439"/>
              <a:gd name="connsiteY63" fmla="*/ 2968162 h 4644562"/>
              <a:gd name="connsiteX64" fmla="*/ 3531039 w 3683439"/>
              <a:gd name="connsiteY64" fmla="*/ 2625262 h 4644562"/>
              <a:gd name="connsiteX65" fmla="*/ 3556439 w 3683439"/>
              <a:gd name="connsiteY65" fmla="*/ 478962 h 4644562"/>
              <a:gd name="connsiteX66" fmla="*/ 3569139 w 3683439"/>
              <a:gd name="connsiteY66" fmla="*/ 390062 h 4644562"/>
              <a:gd name="connsiteX67" fmla="*/ 3594539 w 3683439"/>
              <a:gd name="connsiteY67" fmla="*/ 275762 h 4644562"/>
              <a:gd name="connsiteX68" fmla="*/ 3581839 w 3683439"/>
              <a:gd name="connsiteY68" fmla="*/ 21762 h 4644562"/>
              <a:gd name="connsiteX69" fmla="*/ 2413439 w 3683439"/>
              <a:gd name="connsiteY69" fmla="*/ 47162 h 4644562"/>
              <a:gd name="connsiteX70" fmla="*/ 2337239 w 3683439"/>
              <a:gd name="connsiteY70" fmla="*/ 59862 h 4644562"/>
              <a:gd name="connsiteX71" fmla="*/ 2057839 w 3683439"/>
              <a:gd name="connsiteY71" fmla="*/ 72562 h 4644562"/>
              <a:gd name="connsiteX72" fmla="*/ 1689539 w 3683439"/>
              <a:gd name="connsiteY72" fmla="*/ 110662 h 4644562"/>
              <a:gd name="connsiteX73" fmla="*/ 1143439 w 3683439"/>
              <a:gd name="connsiteY73" fmla="*/ 97962 h 4644562"/>
              <a:gd name="connsiteX74" fmla="*/ 1054539 w 3683439"/>
              <a:gd name="connsiteY74" fmla="*/ 97962 h 4644562"/>
              <a:gd name="connsiteX75" fmla="*/ 991039 w 3683439"/>
              <a:gd name="connsiteY75"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473639 w 3683439"/>
              <a:gd name="connsiteY10" fmla="*/ 732962 h 4644562"/>
              <a:gd name="connsiteX11" fmla="*/ 1702239 w 3683439"/>
              <a:gd name="connsiteY11" fmla="*/ 923462 h 4644562"/>
              <a:gd name="connsiteX12" fmla="*/ 1740339 w 3683439"/>
              <a:gd name="connsiteY12" fmla="*/ 1272712 h 4644562"/>
              <a:gd name="connsiteX13" fmla="*/ 1632389 w 3683439"/>
              <a:gd name="connsiteY13" fmla="*/ 1736262 h 4644562"/>
              <a:gd name="connsiteX14" fmla="*/ 1537139 w 3683439"/>
              <a:gd name="connsiteY14" fmla="*/ 2015662 h 4644562"/>
              <a:gd name="connsiteX15" fmla="*/ 1473639 w 3683439"/>
              <a:gd name="connsiteY15" fmla="*/ 2193462 h 4644562"/>
              <a:gd name="connsiteX16" fmla="*/ 1333939 w 3683439"/>
              <a:gd name="connsiteY16" fmla="*/ 2358562 h 4644562"/>
              <a:gd name="connsiteX17" fmla="*/ 1308539 w 3683439"/>
              <a:gd name="connsiteY17" fmla="*/ 2396662 h 4644562"/>
              <a:gd name="connsiteX18" fmla="*/ 1219639 w 3683439"/>
              <a:gd name="connsiteY18" fmla="*/ 2434762 h 4644562"/>
              <a:gd name="connsiteX19" fmla="*/ 1130739 w 3683439"/>
              <a:gd name="connsiteY19" fmla="*/ 2485562 h 4644562"/>
              <a:gd name="connsiteX20" fmla="*/ 1041839 w 3683439"/>
              <a:gd name="connsiteY20" fmla="*/ 2536362 h 4644562"/>
              <a:gd name="connsiteX21" fmla="*/ 991039 w 3683439"/>
              <a:gd name="connsiteY21" fmla="*/ 2549062 h 4644562"/>
              <a:gd name="connsiteX22" fmla="*/ 952939 w 3683439"/>
              <a:gd name="connsiteY22" fmla="*/ 2587162 h 4644562"/>
              <a:gd name="connsiteX23" fmla="*/ 914839 w 3683439"/>
              <a:gd name="connsiteY23" fmla="*/ 2612562 h 4644562"/>
              <a:gd name="connsiteX24" fmla="*/ 851339 w 3683439"/>
              <a:gd name="connsiteY24" fmla="*/ 2752262 h 4644562"/>
              <a:gd name="connsiteX25" fmla="*/ 800539 w 3683439"/>
              <a:gd name="connsiteY25" fmla="*/ 2803062 h 4644562"/>
              <a:gd name="connsiteX26" fmla="*/ 749739 w 3683439"/>
              <a:gd name="connsiteY26" fmla="*/ 2853862 h 4644562"/>
              <a:gd name="connsiteX27" fmla="*/ 711639 w 3683439"/>
              <a:gd name="connsiteY27" fmla="*/ 2879262 h 4644562"/>
              <a:gd name="connsiteX28" fmla="*/ 660839 w 3683439"/>
              <a:gd name="connsiteY28" fmla="*/ 2955462 h 4644562"/>
              <a:gd name="connsiteX29" fmla="*/ 635439 w 3683439"/>
              <a:gd name="connsiteY29" fmla="*/ 3044362 h 4644562"/>
              <a:gd name="connsiteX30" fmla="*/ 648139 w 3683439"/>
              <a:gd name="connsiteY30" fmla="*/ 3450762 h 4644562"/>
              <a:gd name="connsiteX31" fmla="*/ 673539 w 3683439"/>
              <a:gd name="connsiteY31" fmla="*/ 3488862 h 4644562"/>
              <a:gd name="connsiteX32" fmla="*/ 698939 w 3683439"/>
              <a:gd name="connsiteY32" fmla="*/ 3641262 h 4644562"/>
              <a:gd name="connsiteX33" fmla="*/ 711639 w 3683439"/>
              <a:gd name="connsiteY33" fmla="*/ 3692062 h 4644562"/>
              <a:gd name="connsiteX34" fmla="*/ 698939 w 3683439"/>
              <a:gd name="connsiteY34" fmla="*/ 3933362 h 4644562"/>
              <a:gd name="connsiteX35" fmla="*/ 673539 w 3683439"/>
              <a:gd name="connsiteY35" fmla="*/ 3971462 h 4644562"/>
              <a:gd name="connsiteX36" fmla="*/ 660839 w 3683439"/>
              <a:gd name="connsiteY36" fmla="*/ 4009562 h 4644562"/>
              <a:gd name="connsiteX37" fmla="*/ 610039 w 3683439"/>
              <a:gd name="connsiteY37" fmla="*/ 4085762 h 4644562"/>
              <a:gd name="connsiteX38" fmla="*/ 571939 w 3683439"/>
              <a:gd name="connsiteY38" fmla="*/ 4161962 h 4644562"/>
              <a:gd name="connsiteX39" fmla="*/ 533839 w 3683439"/>
              <a:gd name="connsiteY39" fmla="*/ 4187362 h 4644562"/>
              <a:gd name="connsiteX40" fmla="*/ 495739 w 3683439"/>
              <a:gd name="connsiteY40" fmla="*/ 4263562 h 4644562"/>
              <a:gd name="connsiteX41" fmla="*/ 381439 w 3683439"/>
              <a:gd name="connsiteY41" fmla="*/ 4301662 h 4644562"/>
              <a:gd name="connsiteX42" fmla="*/ 343339 w 3683439"/>
              <a:gd name="connsiteY42" fmla="*/ 4314362 h 4644562"/>
              <a:gd name="connsiteX43" fmla="*/ 267139 w 3683439"/>
              <a:gd name="connsiteY43" fmla="*/ 4365162 h 4644562"/>
              <a:gd name="connsiteX44" fmla="*/ 229039 w 3683439"/>
              <a:gd name="connsiteY44" fmla="*/ 4390562 h 4644562"/>
              <a:gd name="connsiteX45" fmla="*/ 190939 w 3683439"/>
              <a:gd name="connsiteY45" fmla="*/ 4403262 h 4644562"/>
              <a:gd name="connsiteX46" fmla="*/ 140139 w 3683439"/>
              <a:gd name="connsiteY46" fmla="*/ 4454062 h 4644562"/>
              <a:gd name="connsiteX47" fmla="*/ 102039 w 3683439"/>
              <a:gd name="connsiteY47" fmla="*/ 4492162 h 4644562"/>
              <a:gd name="connsiteX48" fmla="*/ 63939 w 3683439"/>
              <a:gd name="connsiteY48" fmla="*/ 4504862 h 4644562"/>
              <a:gd name="connsiteX49" fmla="*/ 25839 w 3683439"/>
              <a:gd name="connsiteY49" fmla="*/ 4530262 h 4644562"/>
              <a:gd name="connsiteX50" fmla="*/ 439 w 3683439"/>
              <a:gd name="connsiteY50" fmla="*/ 4568362 h 4644562"/>
              <a:gd name="connsiteX51" fmla="*/ 38539 w 3683439"/>
              <a:gd name="connsiteY51" fmla="*/ 4581062 h 4644562"/>
              <a:gd name="connsiteX52" fmla="*/ 622739 w 3683439"/>
              <a:gd name="connsiteY52" fmla="*/ 4593762 h 4644562"/>
              <a:gd name="connsiteX53" fmla="*/ 1054539 w 3683439"/>
              <a:gd name="connsiteY53" fmla="*/ 4606462 h 4644562"/>
              <a:gd name="connsiteX54" fmla="*/ 2857939 w 3683439"/>
              <a:gd name="connsiteY54" fmla="*/ 4644562 h 4644562"/>
              <a:gd name="connsiteX55" fmla="*/ 3632639 w 3683439"/>
              <a:gd name="connsiteY55" fmla="*/ 4631862 h 4644562"/>
              <a:gd name="connsiteX56" fmla="*/ 3670739 w 3683439"/>
              <a:gd name="connsiteY56" fmla="*/ 4606462 h 4644562"/>
              <a:gd name="connsiteX57" fmla="*/ 3683439 w 3683439"/>
              <a:gd name="connsiteY57" fmla="*/ 4479462 h 4644562"/>
              <a:gd name="connsiteX58" fmla="*/ 3670739 w 3683439"/>
              <a:gd name="connsiteY58" fmla="*/ 3755562 h 4644562"/>
              <a:gd name="connsiteX59" fmla="*/ 3632639 w 3683439"/>
              <a:gd name="connsiteY59" fmla="*/ 3450762 h 4644562"/>
              <a:gd name="connsiteX60" fmla="*/ 3607239 w 3683439"/>
              <a:gd name="connsiteY60" fmla="*/ 3247562 h 4644562"/>
              <a:gd name="connsiteX61" fmla="*/ 3594539 w 3683439"/>
              <a:gd name="connsiteY61" fmla="*/ 3107862 h 4644562"/>
              <a:gd name="connsiteX62" fmla="*/ 3556439 w 3683439"/>
              <a:gd name="connsiteY62" fmla="*/ 2968162 h 4644562"/>
              <a:gd name="connsiteX63" fmla="*/ 3531039 w 3683439"/>
              <a:gd name="connsiteY63" fmla="*/ 2625262 h 4644562"/>
              <a:gd name="connsiteX64" fmla="*/ 3556439 w 3683439"/>
              <a:gd name="connsiteY64" fmla="*/ 478962 h 4644562"/>
              <a:gd name="connsiteX65" fmla="*/ 3569139 w 3683439"/>
              <a:gd name="connsiteY65" fmla="*/ 390062 h 4644562"/>
              <a:gd name="connsiteX66" fmla="*/ 3594539 w 3683439"/>
              <a:gd name="connsiteY66" fmla="*/ 275762 h 4644562"/>
              <a:gd name="connsiteX67" fmla="*/ 3581839 w 3683439"/>
              <a:gd name="connsiteY67" fmla="*/ 21762 h 4644562"/>
              <a:gd name="connsiteX68" fmla="*/ 2413439 w 3683439"/>
              <a:gd name="connsiteY68" fmla="*/ 47162 h 4644562"/>
              <a:gd name="connsiteX69" fmla="*/ 2337239 w 3683439"/>
              <a:gd name="connsiteY69" fmla="*/ 59862 h 4644562"/>
              <a:gd name="connsiteX70" fmla="*/ 2057839 w 3683439"/>
              <a:gd name="connsiteY70" fmla="*/ 72562 h 4644562"/>
              <a:gd name="connsiteX71" fmla="*/ 1689539 w 3683439"/>
              <a:gd name="connsiteY71" fmla="*/ 110662 h 4644562"/>
              <a:gd name="connsiteX72" fmla="*/ 1143439 w 3683439"/>
              <a:gd name="connsiteY72" fmla="*/ 97962 h 4644562"/>
              <a:gd name="connsiteX73" fmla="*/ 1054539 w 3683439"/>
              <a:gd name="connsiteY73" fmla="*/ 97962 h 4644562"/>
              <a:gd name="connsiteX74" fmla="*/ 991039 w 3683439"/>
              <a:gd name="connsiteY74"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22839 w 3683439"/>
              <a:gd name="connsiteY8" fmla="*/ 580562 h 4644562"/>
              <a:gd name="connsiteX9" fmla="*/ 1448239 w 3683439"/>
              <a:gd name="connsiteY9" fmla="*/ 682162 h 4644562"/>
              <a:gd name="connsiteX10" fmla="*/ 1702239 w 3683439"/>
              <a:gd name="connsiteY10" fmla="*/ 923462 h 4644562"/>
              <a:gd name="connsiteX11" fmla="*/ 1740339 w 3683439"/>
              <a:gd name="connsiteY11" fmla="*/ 1272712 h 4644562"/>
              <a:gd name="connsiteX12" fmla="*/ 1632389 w 3683439"/>
              <a:gd name="connsiteY12" fmla="*/ 1736262 h 4644562"/>
              <a:gd name="connsiteX13" fmla="*/ 1537139 w 3683439"/>
              <a:gd name="connsiteY13" fmla="*/ 2015662 h 4644562"/>
              <a:gd name="connsiteX14" fmla="*/ 1473639 w 3683439"/>
              <a:gd name="connsiteY14" fmla="*/ 2193462 h 4644562"/>
              <a:gd name="connsiteX15" fmla="*/ 1333939 w 3683439"/>
              <a:gd name="connsiteY15" fmla="*/ 2358562 h 4644562"/>
              <a:gd name="connsiteX16" fmla="*/ 1308539 w 3683439"/>
              <a:gd name="connsiteY16" fmla="*/ 2396662 h 4644562"/>
              <a:gd name="connsiteX17" fmla="*/ 1219639 w 3683439"/>
              <a:gd name="connsiteY17" fmla="*/ 2434762 h 4644562"/>
              <a:gd name="connsiteX18" fmla="*/ 1130739 w 3683439"/>
              <a:gd name="connsiteY18" fmla="*/ 2485562 h 4644562"/>
              <a:gd name="connsiteX19" fmla="*/ 1041839 w 3683439"/>
              <a:gd name="connsiteY19" fmla="*/ 2536362 h 4644562"/>
              <a:gd name="connsiteX20" fmla="*/ 991039 w 3683439"/>
              <a:gd name="connsiteY20" fmla="*/ 2549062 h 4644562"/>
              <a:gd name="connsiteX21" fmla="*/ 952939 w 3683439"/>
              <a:gd name="connsiteY21" fmla="*/ 2587162 h 4644562"/>
              <a:gd name="connsiteX22" fmla="*/ 914839 w 3683439"/>
              <a:gd name="connsiteY22" fmla="*/ 2612562 h 4644562"/>
              <a:gd name="connsiteX23" fmla="*/ 851339 w 3683439"/>
              <a:gd name="connsiteY23" fmla="*/ 2752262 h 4644562"/>
              <a:gd name="connsiteX24" fmla="*/ 800539 w 3683439"/>
              <a:gd name="connsiteY24" fmla="*/ 2803062 h 4644562"/>
              <a:gd name="connsiteX25" fmla="*/ 749739 w 3683439"/>
              <a:gd name="connsiteY25" fmla="*/ 2853862 h 4644562"/>
              <a:gd name="connsiteX26" fmla="*/ 711639 w 3683439"/>
              <a:gd name="connsiteY26" fmla="*/ 2879262 h 4644562"/>
              <a:gd name="connsiteX27" fmla="*/ 660839 w 3683439"/>
              <a:gd name="connsiteY27" fmla="*/ 2955462 h 4644562"/>
              <a:gd name="connsiteX28" fmla="*/ 635439 w 3683439"/>
              <a:gd name="connsiteY28" fmla="*/ 3044362 h 4644562"/>
              <a:gd name="connsiteX29" fmla="*/ 648139 w 3683439"/>
              <a:gd name="connsiteY29" fmla="*/ 3450762 h 4644562"/>
              <a:gd name="connsiteX30" fmla="*/ 673539 w 3683439"/>
              <a:gd name="connsiteY30" fmla="*/ 3488862 h 4644562"/>
              <a:gd name="connsiteX31" fmla="*/ 698939 w 3683439"/>
              <a:gd name="connsiteY31" fmla="*/ 3641262 h 4644562"/>
              <a:gd name="connsiteX32" fmla="*/ 711639 w 3683439"/>
              <a:gd name="connsiteY32" fmla="*/ 3692062 h 4644562"/>
              <a:gd name="connsiteX33" fmla="*/ 698939 w 3683439"/>
              <a:gd name="connsiteY33" fmla="*/ 3933362 h 4644562"/>
              <a:gd name="connsiteX34" fmla="*/ 673539 w 3683439"/>
              <a:gd name="connsiteY34" fmla="*/ 3971462 h 4644562"/>
              <a:gd name="connsiteX35" fmla="*/ 660839 w 3683439"/>
              <a:gd name="connsiteY35" fmla="*/ 4009562 h 4644562"/>
              <a:gd name="connsiteX36" fmla="*/ 610039 w 3683439"/>
              <a:gd name="connsiteY36" fmla="*/ 4085762 h 4644562"/>
              <a:gd name="connsiteX37" fmla="*/ 571939 w 3683439"/>
              <a:gd name="connsiteY37" fmla="*/ 4161962 h 4644562"/>
              <a:gd name="connsiteX38" fmla="*/ 533839 w 3683439"/>
              <a:gd name="connsiteY38" fmla="*/ 4187362 h 4644562"/>
              <a:gd name="connsiteX39" fmla="*/ 495739 w 3683439"/>
              <a:gd name="connsiteY39" fmla="*/ 4263562 h 4644562"/>
              <a:gd name="connsiteX40" fmla="*/ 381439 w 3683439"/>
              <a:gd name="connsiteY40" fmla="*/ 4301662 h 4644562"/>
              <a:gd name="connsiteX41" fmla="*/ 343339 w 3683439"/>
              <a:gd name="connsiteY41" fmla="*/ 4314362 h 4644562"/>
              <a:gd name="connsiteX42" fmla="*/ 267139 w 3683439"/>
              <a:gd name="connsiteY42" fmla="*/ 4365162 h 4644562"/>
              <a:gd name="connsiteX43" fmla="*/ 229039 w 3683439"/>
              <a:gd name="connsiteY43" fmla="*/ 4390562 h 4644562"/>
              <a:gd name="connsiteX44" fmla="*/ 190939 w 3683439"/>
              <a:gd name="connsiteY44" fmla="*/ 4403262 h 4644562"/>
              <a:gd name="connsiteX45" fmla="*/ 140139 w 3683439"/>
              <a:gd name="connsiteY45" fmla="*/ 4454062 h 4644562"/>
              <a:gd name="connsiteX46" fmla="*/ 102039 w 3683439"/>
              <a:gd name="connsiteY46" fmla="*/ 4492162 h 4644562"/>
              <a:gd name="connsiteX47" fmla="*/ 63939 w 3683439"/>
              <a:gd name="connsiteY47" fmla="*/ 4504862 h 4644562"/>
              <a:gd name="connsiteX48" fmla="*/ 25839 w 3683439"/>
              <a:gd name="connsiteY48" fmla="*/ 4530262 h 4644562"/>
              <a:gd name="connsiteX49" fmla="*/ 439 w 3683439"/>
              <a:gd name="connsiteY49" fmla="*/ 4568362 h 4644562"/>
              <a:gd name="connsiteX50" fmla="*/ 38539 w 3683439"/>
              <a:gd name="connsiteY50" fmla="*/ 4581062 h 4644562"/>
              <a:gd name="connsiteX51" fmla="*/ 622739 w 3683439"/>
              <a:gd name="connsiteY51" fmla="*/ 4593762 h 4644562"/>
              <a:gd name="connsiteX52" fmla="*/ 1054539 w 3683439"/>
              <a:gd name="connsiteY52" fmla="*/ 4606462 h 4644562"/>
              <a:gd name="connsiteX53" fmla="*/ 2857939 w 3683439"/>
              <a:gd name="connsiteY53" fmla="*/ 4644562 h 4644562"/>
              <a:gd name="connsiteX54" fmla="*/ 3632639 w 3683439"/>
              <a:gd name="connsiteY54" fmla="*/ 4631862 h 4644562"/>
              <a:gd name="connsiteX55" fmla="*/ 3670739 w 3683439"/>
              <a:gd name="connsiteY55" fmla="*/ 4606462 h 4644562"/>
              <a:gd name="connsiteX56" fmla="*/ 3683439 w 3683439"/>
              <a:gd name="connsiteY56" fmla="*/ 4479462 h 4644562"/>
              <a:gd name="connsiteX57" fmla="*/ 3670739 w 3683439"/>
              <a:gd name="connsiteY57" fmla="*/ 3755562 h 4644562"/>
              <a:gd name="connsiteX58" fmla="*/ 3632639 w 3683439"/>
              <a:gd name="connsiteY58" fmla="*/ 3450762 h 4644562"/>
              <a:gd name="connsiteX59" fmla="*/ 3607239 w 3683439"/>
              <a:gd name="connsiteY59" fmla="*/ 3247562 h 4644562"/>
              <a:gd name="connsiteX60" fmla="*/ 3594539 w 3683439"/>
              <a:gd name="connsiteY60" fmla="*/ 3107862 h 4644562"/>
              <a:gd name="connsiteX61" fmla="*/ 3556439 w 3683439"/>
              <a:gd name="connsiteY61" fmla="*/ 2968162 h 4644562"/>
              <a:gd name="connsiteX62" fmla="*/ 3531039 w 3683439"/>
              <a:gd name="connsiteY62" fmla="*/ 2625262 h 4644562"/>
              <a:gd name="connsiteX63" fmla="*/ 3556439 w 3683439"/>
              <a:gd name="connsiteY63" fmla="*/ 478962 h 4644562"/>
              <a:gd name="connsiteX64" fmla="*/ 3569139 w 3683439"/>
              <a:gd name="connsiteY64" fmla="*/ 390062 h 4644562"/>
              <a:gd name="connsiteX65" fmla="*/ 3594539 w 3683439"/>
              <a:gd name="connsiteY65" fmla="*/ 275762 h 4644562"/>
              <a:gd name="connsiteX66" fmla="*/ 3581839 w 3683439"/>
              <a:gd name="connsiteY66" fmla="*/ 21762 h 4644562"/>
              <a:gd name="connsiteX67" fmla="*/ 2413439 w 3683439"/>
              <a:gd name="connsiteY67" fmla="*/ 47162 h 4644562"/>
              <a:gd name="connsiteX68" fmla="*/ 2337239 w 3683439"/>
              <a:gd name="connsiteY68" fmla="*/ 59862 h 4644562"/>
              <a:gd name="connsiteX69" fmla="*/ 2057839 w 3683439"/>
              <a:gd name="connsiteY69" fmla="*/ 72562 h 4644562"/>
              <a:gd name="connsiteX70" fmla="*/ 1689539 w 3683439"/>
              <a:gd name="connsiteY70" fmla="*/ 110662 h 4644562"/>
              <a:gd name="connsiteX71" fmla="*/ 1143439 w 3683439"/>
              <a:gd name="connsiteY71" fmla="*/ 97962 h 4644562"/>
              <a:gd name="connsiteX72" fmla="*/ 1054539 w 3683439"/>
              <a:gd name="connsiteY72" fmla="*/ 97962 h 4644562"/>
              <a:gd name="connsiteX73" fmla="*/ 991039 w 3683439"/>
              <a:gd name="connsiteY73"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397439 w 3683439"/>
              <a:gd name="connsiteY7" fmla="*/ 504362 h 4644562"/>
              <a:gd name="connsiteX8" fmla="*/ 1448239 w 3683439"/>
              <a:gd name="connsiteY8" fmla="*/ 682162 h 4644562"/>
              <a:gd name="connsiteX9" fmla="*/ 1702239 w 3683439"/>
              <a:gd name="connsiteY9" fmla="*/ 923462 h 4644562"/>
              <a:gd name="connsiteX10" fmla="*/ 1740339 w 3683439"/>
              <a:gd name="connsiteY10" fmla="*/ 1272712 h 4644562"/>
              <a:gd name="connsiteX11" fmla="*/ 1632389 w 3683439"/>
              <a:gd name="connsiteY11" fmla="*/ 1736262 h 4644562"/>
              <a:gd name="connsiteX12" fmla="*/ 1537139 w 3683439"/>
              <a:gd name="connsiteY12" fmla="*/ 2015662 h 4644562"/>
              <a:gd name="connsiteX13" fmla="*/ 1473639 w 3683439"/>
              <a:gd name="connsiteY13" fmla="*/ 2193462 h 4644562"/>
              <a:gd name="connsiteX14" fmla="*/ 1333939 w 3683439"/>
              <a:gd name="connsiteY14" fmla="*/ 2358562 h 4644562"/>
              <a:gd name="connsiteX15" fmla="*/ 1308539 w 3683439"/>
              <a:gd name="connsiteY15" fmla="*/ 2396662 h 4644562"/>
              <a:gd name="connsiteX16" fmla="*/ 1219639 w 3683439"/>
              <a:gd name="connsiteY16" fmla="*/ 2434762 h 4644562"/>
              <a:gd name="connsiteX17" fmla="*/ 1130739 w 3683439"/>
              <a:gd name="connsiteY17" fmla="*/ 2485562 h 4644562"/>
              <a:gd name="connsiteX18" fmla="*/ 1041839 w 3683439"/>
              <a:gd name="connsiteY18" fmla="*/ 2536362 h 4644562"/>
              <a:gd name="connsiteX19" fmla="*/ 991039 w 3683439"/>
              <a:gd name="connsiteY19" fmla="*/ 2549062 h 4644562"/>
              <a:gd name="connsiteX20" fmla="*/ 952939 w 3683439"/>
              <a:gd name="connsiteY20" fmla="*/ 2587162 h 4644562"/>
              <a:gd name="connsiteX21" fmla="*/ 914839 w 3683439"/>
              <a:gd name="connsiteY21" fmla="*/ 2612562 h 4644562"/>
              <a:gd name="connsiteX22" fmla="*/ 851339 w 3683439"/>
              <a:gd name="connsiteY22" fmla="*/ 2752262 h 4644562"/>
              <a:gd name="connsiteX23" fmla="*/ 800539 w 3683439"/>
              <a:gd name="connsiteY23" fmla="*/ 2803062 h 4644562"/>
              <a:gd name="connsiteX24" fmla="*/ 749739 w 3683439"/>
              <a:gd name="connsiteY24" fmla="*/ 2853862 h 4644562"/>
              <a:gd name="connsiteX25" fmla="*/ 711639 w 3683439"/>
              <a:gd name="connsiteY25" fmla="*/ 2879262 h 4644562"/>
              <a:gd name="connsiteX26" fmla="*/ 660839 w 3683439"/>
              <a:gd name="connsiteY26" fmla="*/ 2955462 h 4644562"/>
              <a:gd name="connsiteX27" fmla="*/ 635439 w 3683439"/>
              <a:gd name="connsiteY27" fmla="*/ 3044362 h 4644562"/>
              <a:gd name="connsiteX28" fmla="*/ 648139 w 3683439"/>
              <a:gd name="connsiteY28" fmla="*/ 3450762 h 4644562"/>
              <a:gd name="connsiteX29" fmla="*/ 673539 w 3683439"/>
              <a:gd name="connsiteY29" fmla="*/ 3488862 h 4644562"/>
              <a:gd name="connsiteX30" fmla="*/ 698939 w 3683439"/>
              <a:gd name="connsiteY30" fmla="*/ 3641262 h 4644562"/>
              <a:gd name="connsiteX31" fmla="*/ 711639 w 3683439"/>
              <a:gd name="connsiteY31" fmla="*/ 3692062 h 4644562"/>
              <a:gd name="connsiteX32" fmla="*/ 698939 w 3683439"/>
              <a:gd name="connsiteY32" fmla="*/ 3933362 h 4644562"/>
              <a:gd name="connsiteX33" fmla="*/ 673539 w 3683439"/>
              <a:gd name="connsiteY33" fmla="*/ 3971462 h 4644562"/>
              <a:gd name="connsiteX34" fmla="*/ 660839 w 3683439"/>
              <a:gd name="connsiteY34" fmla="*/ 4009562 h 4644562"/>
              <a:gd name="connsiteX35" fmla="*/ 610039 w 3683439"/>
              <a:gd name="connsiteY35" fmla="*/ 4085762 h 4644562"/>
              <a:gd name="connsiteX36" fmla="*/ 571939 w 3683439"/>
              <a:gd name="connsiteY36" fmla="*/ 4161962 h 4644562"/>
              <a:gd name="connsiteX37" fmla="*/ 533839 w 3683439"/>
              <a:gd name="connsiteY37" fmla="*/ 4187362 h 4644562"/>
              <a:gd name="connsiteX38" fmla="*/ 495739 w 3683439"/>
              <a:gd name="connsiteY38" fmla="*/ 4263562 h 4644562"/>
              <a:gd name="connsiteX39" fmla="*/ 381439 w 3683439"/>
              <a:gd name="connsiteY39" fmla="*/ 4301662 h 4644562"/>
              <a:gd name="connsiteX40" fmla="*/ 343339 w 3683439"/>
              <a:gd name="connsiteY40" fmla="*/ 4314362 h 4644562"/>
              <a:gd name="connsiteX41" fmla="*/ 267139 w 3683439"/>
              <a:gd name="connsiteY41" fmla="*/ 4365162 h 4644562"/>
              <a:gd name="connsiteX42" fmla="*/ 229039 w 3683439"/>
              <a:gd name="connsiteY42" fmla="*/ 4390562 h 4644562"/>
              <a:gd name="connsiteX43" fmla="*/ 190939 w 3683439"/>
              <a:gd name="connsiteY43" fmla="*/ 4403262 h 4644562"/>
              <a:gd name="connsiteX44" fmla="*/ 140139 w 3683439"/>
              <a:gd name="connsiteY44" fmla="*/ 4454062 h 4644562"/>
              <a:gd name="connsiteX45" fmla="*/ 102039 w 3683439"/>
              <a:gd name="connsiteY45" fmla="*/ 4492162 h 4644562"/>
              <a:gd name="connsiteX46" fmla="*/ 63939 w 3683439"/>
              <a:gd name="connsiteY46" fmla="*/ 4504862 h 4644562"/>
              <a:gd name="connsiteX47" fmla="*/ 25839 w 3683439"/>
              <a:gd name="connsiteY47" fmla="*/ 4530262 h 4644562"/>
              <a:gd name="connsiteX48" fmla="*/ 439 w 3683439"/>
              <a:gd name="connsiteY48" fmla="*/ 4568362 h 4644562"/>
              <a:gd name="connsiteX49" fmla="*/ 38539 w 3683439"/>
              <a:gd name="connsiteY49" fmla="*/ 4581062 h 4644562"/>
              <a:gd name="connsiteX50" fmla="*/ 622739 w 3683439"/>
              <a:gd name="connsiteY50" fmla="*/ 4593762 h 4644562"/>
              <a:gd name="connsiteX51" fmla="*/ 1054539 w 3683439"/>
              <a:gd name="connsiteY51" fmla="*/ 4606462 h 4644562"/>
              <a:gd name="connsiteX52" fmla="*/ 2857939 w 3683439"/>
              <a:gd name="connsiteY52" fmla="*/ 4644562 h 4644562"/>
              <a:gd name="connsiteX53" fmla="*/ 3632639 w 3683439"/>
              <a:gd name="connsiteY53" fmla="*/ 4631862 h 4644562"/>
              <a:gd name="connsiteX54" fmla="*/ 3670739 w 3683439"/>
              <a:gd name="connsiteY54" fmla="*/ 4606462 h 4644562"/>
              <a:gd name="connsiteX55" fmla="*/ 3683439 w 3683439"/>
              <a:gd name="connsiteY55" fmla="*/ 4479462 h 4644562"/>
              <a:gd name="connsiteX56" fmla="*/ 3670739 w 3683439"/>
              <a:gd name="connsiteY56" fmla="*/ 3755562 h 4644562"/>
              <a:gd name="connsiteX57" fmla="*/ 3632639 w 3683439"/>
              <a:gd name="connsiteY57" fmla="*/ 3450762 h 4644562"/>
              <a:gd name="connsiteX58" fmla="*/ 3607239 w 3683439"/>
              <a:gd name="connsiteY58" fmla="*/ 3247562 h 4644562"/>
              <a:gd name="connsiteX59" fmla="*/ 3594539 w 3683439"/>
              <a:gd name="connsiteY59" fmla="*/ 3107862 h 4644562"/>
              <a:gd name="connsiteX60" fmla="*/ 3556439 w 3683439"/>
              <a:gd name="connsiteY60" fmla="*/ 2968162 h 4644562"/>
              <a:gd name="connsiteX61" fmla="*/ 3531039 w 3683439"/>
              <a:gd name="connsiteY61" fmla="*/ 2625262 h 4644562"/>
              <a:gd name="connsiteX62" fmla="*/ 3556439 w 3683439"/>
              <a:gd name="connsiteY62" fmla="*/ 478962 h 4644562"/>
              <a:gd name="connsiteX63" fmla="*/ 3569139 w 3683439"/>
              <a:gd name="connsiteY63" fmla="*/ 390062 h 4644562"/>
              <a:gd name="connsiteX64" fmla="*/ 3594539 w 3683439"/>
              <a:gd name="connsiteY64" fmla="*/ 275762 h 4644562"/>
              <a:gd name="connsiteX65" fmla="*/ 3581839 w 3683439"/>
              <a:gd name="connsiteY65" fmla="*/ 21762 h 4644562"/>
              <a:gd name="connsiteX66" fmla="*/ 2413439 w 3683439"/>
              <a:gd name="connsiteY66" fmla="*/ 47162 h 4644562"/>
              <a:gd name="connsiteX67" fmla="*/ 2337239 w 3683439"/>
              <a:gd name="connsiteY67" fmla="*/ 59862 h 4644562"/>
              <a:gd name="connsiteX68" fmla="*/ 2057839 w 3683439"/>
              <a:gd name="connsiteY68" fmla="*/ 72562 h 4644562"/>
              <a:gd name="connsiteX69" fmla="*/ 1689539 w 3683439"/>
              <a:gd name="connsiteY69" fmla="*/ 110662 h 4644562"/>
              <a:gd name="connsiteX70" fmla="*/ 1143439 w 3683439"/>
              <a:gd name="connsiteY70" fmla="*/ 97962 h 4644562"/>
              <a:gd name="connsiteX71" fmla="*/ 1054539 w 3683439"/>
              <a:gd name="connsiteY71" fmla="*/ 97962 h 4644562"/>
              <a:gd name="connsiteX72" fmla="*/ 991039 w 3683439"/>
              <a:gd name="connsiteY72"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372039 w 3683439"/>
              <a:gd name="connsiteY6" fmla="*/ 466262 h 4644562"/>
              <a:gd name="connsiteX7" fmla="*/ 1448239 w 3683439"/>
              <a:gd name="connsiteY7" fmla="*/ 682162 h 4644562"/>
              <a:gd name="connsiteX8" fmla="*/ 1702239 w 3683439"/>
              <a:gd name="connsiteY8" fmla="*/ 923462 h 4644562"/>
              <a:gd name="connsiteX9" fmla="*/ 1740339 w 3683439"/>
              <a:gd name="connsiteY9" fmla="*/ 1272712 h 4644562"/>
              <a:gd name="connsiteX10" fmla="*/ 1632389 w 3683439"/>
              <a:gd name="connsiteY10" fmla="*/ 1736262 h 4644562"/>
              <a:gd name="connsiteX11" fmla="*/ 1537139 w 3683439"/>
              <a:gd name="connsiteY11" fmla="*/ 2015662 h 4644562"/>
              <a:gd name="connsiteX12" fmla="*/ 1473639 w 3683439"/>
              <a:gd name="connsiteY12" fmla="*/ 2193462 h 4644562"/>
              <a:gd name="connsiteX13" fmla="*/ 1333939 w 3683439"/>
              <a:gd name="connsiteY13" fmla="*/ 2358562 h 4644562"/>
              <a:gd name="connsiteX14" fmla="*/ 1308539 w 3683439"/>
              <a:gd name="connsiteY14" fmla="*/ 2396662 h 4644562"/>
              <a:gd name="connsiteX15" fmla="*/ 1219639 w 3683439"/>
              <a:gd name="connsiteY15" fmla="*/ 2434762 h 4644562"/>
              <a:gd name="connsiteX16" fmla="*/ 1130739 w 3683439"/>
              <a:gd name="connsiteY16" fmla="*/ 2485562 h 4644562"/>
              <a:gd name="connsiteX17" fmla="*/ 1041839 w 3683439"/>
              <a:gd name="connsiteY17" fmla="*/ 2536362 h 4644562"/>
              <a:gd name="connsiteX18" fmla="*/ 991039 w 3683439"/>
              <a:gd name="connsiteY18" fmla="*/ 2549062 h 4644562"/>
              <a:gd name="connsiteX19" fmla="*/ 952939 w 3683439"/>
              <a:gd name="connsiteY19" fmla="*/ 2587162 h 4644562"/>
              <a:gd name="connsiteX20" fmla="*/ 914839 w 3683439"/>
              <a:gd name="connsiteY20" fmla="*/ 2612562 h 4644562"/>
              <a:gd name="connsiteX21" fmla="*/ 851339 w 3683439"/>
              <a:gd name="connsiteY21" fmla="*/ 2752262 h 4644562"/>
              <a:gd name="connsiteX22" fmla="*/ 800539 w 3683439"/>
              <a:gd name="connsiteY22" fmla="*/ 2803062 h 4644562"/>
              <a:gd name="connsiteX23" fmla="*/ 749739 w 3683439"/>
              <a:gd name="connsiteY23" fmla="*/ 2853862 h 4644562"/>
              <a:gd name="connsiteX24" fmla="*/ 711639 w 3683439"/>
              <a:gd name="connsiteY24" fmla="*/ 2879262 h 4644562"/>
              <a:gd name="connsiteX25" fmla="*/ 660839 w 3683439"/>
              <a:gd name="connsiteY25" fmla="*/ 2955462 h 4644562"/>
              <a:gd name="connsiteX26" fmla="*/ 635439 w 3683439"/>
              <a:gd name="connsiteY26" fmla="*/ 3044362 h 4644562"/>
              <a:gd name="connsiteX27" fmla="*/ 648139 w 3683439"/>
              <a:gd name="connsiteY27" fmla="*/ 3450762 h 4644562"/>
              <a:gd name="connsiteX28" fmla="*/ 673539 w 3683439"/>
              <a:gd name="connsiteY28" fmla="*/ 3488862 h 4644562"/>
              <a:gd name="connsiteX29" fmla="*/ 698939 w 3683439"/>
              <a:gd name="connsiteY29" fmla="*/ 3641262 h 4644562"/>
              <a:gd name="connsiteX30" fmla="*/ 711639 w 3683439"/>
              <a:gd name="connsiteY30" fmla="*/ 3692062 h 4644562"/>
              <a:gd name="connsiteX31" fmla="*/ 698939 w 3683439"/>
              <a:gd name="connsiteY31" fmla="*/ 3933362 h 4644562"/>
              <a:gd name="connsiteX32" fmla="*/ 673539 w 3683439"/>
              <a:gd name="connsiteY32" fmla="*/ 3971462 h 4644562"/>
              <a:gd name="connsiteX33" fmla="*/ 660839 w 3683439"/>
              <a:gd name="connsiteY33" fmla="*/ 4009562 h 4644562"/>
              <a:gd name="connsiteX34" fmla="*/ 610039 w 3683439"/>
              <a:gd name="connsiteY34" fmla="*/ 4085762 h 4644562"/>
              <a:gd name="connsiteX35" fmla="*/ 571939 w 3683439"/>
              <a:gd name="connsiteY35" fmla="*/ 4161962 h 4644562"/>
              <a:gd name="connsiteX36" fmla="*/ 533839 w 3683439"/>
              <a:gd name="connsiteY36" fmla="*/ 4187362 h 4644562"/>
              <a:gd name="connsiteX37" fmla="*/ 495739 w 3683439"/>
              <a:gd name="connsiteY37" fmla="*/ 4263562 h 4644562"/>
              <a:gd name="connsiteX38" fmla="*/ 381439 w 3683439"/>
              <a:gd name="connsiteY38" fmla="*/ 4301662 h 4644562"/>
              <a:gd name="connsiteX39" fmla="*/ 343339 w 3683439"/>
              <a:gd name="connsiteY39" fmla="*/ 4314362 h 4644562"/>
              <a:gd name="connsiteX40" fmla="*/ 267139 w 3683439"/>
              <a:gd name="connsiteY40" fmla="*/ 4365162 h 4644562"/>
              <a:gd name="connsiteX41" fmla="*/ 229039 w 3683439"/>
              <a:gd name="connsiteY41" fmla="*/ 4390562 h 4644562"/>
              <a:gd name="connsiteX42" fmla="*/ 190939 w 3683439"/>
              <a:gd name="connsiteY42" fmla="*/ 4403262 h 4644562"/>
              <a:gd name="connsiteX43" fmla="*/ 140139 w 3683439"/>
              <a:gd name="connsiteY43" fmla="*/ 4454062 h 4644562"/>
              <a:gd name="connsiteX44" fmla="*/ 102039 w 3683439"/>
              <a:gd name="connsiteY44" fmla="*/ 4492162 h 4644562"/>
              <a:gd name="connsiteX45" fmla="*/ 63939 w 3683439"/>
              <a:gd name="connsiteY45" fmla="*/ 4504862 h 4644562"/>
              <a:gd name="connsiteX46" fmla="*/ 25839 w 3683439"/>
              <a:gd name="connsiteY46" fmla="*/ 4530262 h 4644562"/>
              <a:gd name="connsiteX47" fmla="*/ 439 w 3683439"/>
              <a:gd name="connsiteY47" fmla="*/ 4568362 h 4644562"/>
              <a:gd name="connsiteX48" fmla="*/ 38539 w 3683439"/>
              <a:gd name="connsiteY48" fmla="*/ 4581062 h 4644562"/>
              <a:gd name="connsiteX49" fmla="*/ 622739 w 3683439"/>
              <a:gd name="connsiteY49" fmla="*/ 4593762 h 4644562"/>
              <a:gd name="connsiteX50" fmla="*/ 1054539 w 3683439"/>
              <a:gd name="connsiteY50" fmla="*/ 4606462 h 4644562"/>
              <a:gd name="connsiteX51" fmla="*/ 2857939 w 3683439"/>
              <a:gd name="connsiteY51" fmla="*/ 4644562 h 4644562"/>
              <a:gd name="connsiteX52" fmla="*/ 3632639 w 3683439"/>
              <a:gd name="connsiteY52" fmla="*/ 4631862 h 4644562"/>
              <a:gd name="connsiteX53" fmla="*/ 3670739 w 3683439"/>
              <a:gd name="connsiteY53" fmla="*/ 4606462 h 4644562"/>
              <a:gd name="connsiteX54" fmla="*/ 3683439 w 3683439"/>
              <a:gd name="connsiteY54" fmla="*/ 4479462 h 4644562"/>
              <a:gd name="connsiteX55" fmla="*/ 3670739 w 3683439"/>
              <a:gd name="connsiteY55" fmla="*/ 3755562 h 4644562"/>
              <a:gd name="connsiteX56" fmla="*/ 3632639 w 3683439"/>
              <a:gd name="connsiteY56" fmla="*/ 3450762 h 4644562"/>
              <a:gd name="connsiteX57" fmla="*/ 3607239 w 3683439"/>
              <a:gd name="connsiteY57" fmla="*/ 3247562 h 4644562"/>
              <a:gd name="connsiteX58" fmla="*/ 3594539 w 3683439"/>
              <a:gd name="connsiteY58" fmla="*/ 3107862 h 4644562"/>
              <a:gd name="connsiteX59" fmla="*/ 3556439 w 3683439"/>
              <a:gd name="connsiteY59" fmla="*/ 2968162 h 4644562"/>
              <a:gd name="connsiteX60" fmla="*/ 3531039 w 3683439"/>
              <a:gd name="connsiteY60" fmla="*/ 2625262 h 4644562"/>
              <a:gd name="connsiteX61" fmla="*/ 3556439 w 3683439"/>
              <a:gd name="connsiteY61" fmla="*/ 478962 h 4644562"/>
              <a:gd name="connsiteX62" fmla="*/ 3569139 w 3683439"/>
              <a:gd name="connsiteY62" fmla="*/ 390062 h 4644562"/>
              <a:gd name="connsiteX63" fmla="*/ 3594539 w 3683439"/>
              <a:gd name="connsiteY63" fmla="*/ 275762 h 4644562"/>
              <a:gd name="connsiteX64" fmla="*/ 3581839 w 3683439"/>
              <a:gd name="connsiteY64" fmla="*/ 21762 h 4644562"/>
              <a:gd name="connsiteX65" fmla="*/ 2413439 w 3683439"/>
              <a:gd name="connsiteY65" fmla="*/ 47162 h 4644562"/>
              <a:gd name="connsiteX66" fmla="*/ 2337239 w 3683439"/>
              <a:gd name="connsiteY66" fmla="*/ 59862 h 4644562"/>
              <a:gd name="connsiteX67" fmla="*/ 2057839 w 3683439"/>
              <a:gd name="connsiteY67" fmla="*/ 72562 h 4644562"/>
              <a:gd name="connsiteX68" fmla="*/ 1689539 w 3683439"/>
              <a:gd name="connsiteY68" fmla="*/ 110662 h 4644562"/>
              <a:gd name="connsiteX69" fmla="*/ 1143439 w 3683439"/>
              <a:gd name="connsiteY69" fmla="*/ 97962 h 4644562"/>
              <a:gd name="connsiteX70" fmla="*/ 1054539 w 3683439"/>
              <a:gd name="connsiteY70" fmla="*/ 97962 h 4644562"/>
              <a:gd name="connsiteX71" fmla="*/ 991039 w 3683439"/>
              <a:gd name="connsiteY71"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448239 w 3683439"/>
              <a:gd name="connsiteY6" fmla="*/ 682162 h 4644562"/>
              <a:gd name="connsiteX7" fmla="*/ 1702239 w 3683439"/>
              <a:gd name="connsiteY7" fmla="*/ 923462 h 4644562"/>
              <a:gd name="connsiteX8" fmla="*/ 1740339 w 3683439"/>
              <a:gd name="connsiteY8" fmla="*/ 1272712 h 4644562"/>
              <a:gd name="connsiteX9" fmla="*/ 1632389 w 3683439"/>
              <a:gd name="connsiteY9" fmla="*/ 1736262 h 4644562"/>
              <a:gd name="connsiteX10" fmla="*/ 1537139 w 3683439"/>
              <a:gd name="connsiteY10" fmla="*/ 2015662 h 4644562"/>
              <a:gd name="connsiteX11" fmla="*/ 1473639 w 3683439"/>
              <a:gd name="connsiteY11" fmla="*/ 2193462 h 4644562"/>
              <a:gd name="connsiteX12" fmla="*/ 1333939 w 3683439"/>
              <a:gd name="connsiteY12" fmla="*/ 2358562 h 4644562"/>
              <a:gd name="connsiteX13" fmla="*/ 1308539 w 3683439"/>
              <a:gd name="connsiteY13" fmla="*/ 2396662 h 4644562"/>
              <a:gd name="connsiteX14" fmla="*/ 1219639 w 3683439"/>
              <a:gd name="connsiteY14" fmla="*/ 2434762 h 4644562"/>
              <a:gd name="connsiteX15" fmla="*/ 1130739 w 3683439"/>
              <a:gd name="connsiteY15" fmla="*/ 2485562 h 4644562"/>
              <a:gd name="connsiteX16" fmla="*/ 1041839 w 3683439"/>
              <a:gd name="connsiteY16" fmla="*/ 2536362 h 4644562"/>
              <a:gd name="connsiteX17" fmla="*/ 991039 w 3683439"/>
              <a:gd name="connsiteY17" fmla="*/ 2549062 h 4644562"/>
              <a:gd name="connsiteX18" fmla="*/ 952939 w 3683439"/>
              <a:gd name="connsiteY18" fmla="*/ 2587162 h 4644562"/>
              <a:gd name="connsiteX19" fmla="*/ 914839 w 3683439"/>
              <a:gd name="connsiteY19" fmla="*/ 2612562 h 4644562"/>
              <a:gd name="connsiteX20" fmla="*/ 851339 w 3683439"/>
              <a:gd name="connsiteY20" fmla="*/ 2752262 h 4644562"/>
              <a:gd name="connsiteX21" fmla="*/ 800539 w 3683439"/>
              <a:gd name="connsiteY21" fmla="*/ 2803062 h 4644562"/>
              <a:gd name="connsiteX22" fmla="*/ 749739 w 3683439"/>
              <a:gd name="connsiteY22" fmla="*/ 2853862 h 4644562"/>
              <a:gd name="connsiteX23" fmla="*/ 711639 w 3683439"/>
              <a:gd name="connsiteY23" fmla="*/ 2879262 h 4644562"/>
              <a:gd name="connsiteX24" fmla="*/ 660839 w 3683439"/>
              <a:gd name="connsiteY24" fmla="*/ 2955462 h 4644562"/>
              <a:gd name="connsiteX25" fmla="*/ 635439 w 3683439"/>
              <a:gd name="connsiteY25" fmla="*/ 3044362 h 4644562"/>
              <a:gd name="connsiteX26" fmla="*/ 648139 w 3683439"/>
              <a:gd name="connsiteY26" fmla="*/ 3450762 h 4644562"/>
              <a:gd name="connsiteX27" fmla="*/ 673539 w 3683439"/>
              <a:gd name="connsiteY27" fmla="*/ 3488862 h 4644562"/>
              <a:gd name="connsiteX28" fmla="*/ 698939 w 3683439"/>
              <a:gd name="connsiteY28" fmla="*/ 3641262 h 4644562"/>
              <a:gd name="connsiteX29" fmla="*/ 711639 w 3683439"/>
              <a:gd name="connsiteY29" fmla="*/ 3692062 h 4644562"/>
              <a:gd name="connsiteX30" fmla="*/ 698939 w 3683439"/>
              <a:gd name="connsiteY30" fmla="*/ 3933362 h 4644562"/>
              <a:gd name="connsiteX31" fmla="*/ 673539 w 3683439"/>
              <a:gd name="connsiteY31" fmla="*/ 3971462 h 4644562"/>
              <a:gd name="connsiteX32" fmla="*/ 660839 w 3683439"/>
              <a:gd name="connsiteY32" fmla="*/ 4009562 h 4644562"/>
              <a:gd name="connsiteX33" fmla="*/ 610039 w 3683439"/>
              <a:gd name="connsiteY33" fmla="*/ 4085762 h 4644562"/>
              <a:gd name="connsiteX34" fmla="*/ 571939 w 3683439"/>
              <a:gd name="connsiteY34" fmla="*/ 4161962 h 4644562"/>
              <a:gd name="connsiteX35" fmla="*/ 533839 w 3683439"/>
              <a:gd name="connsiteY35" fmla="*/ 4187362 h 4644562"/>
              <a:gd name="connsiteX36" fmla="*/ 495739 w 3683439"/>
              <a:gd name="connsiteY36" fmla="*/ 4263562 h 4644562"/>
              <a:gd name="connsiteX37" fmla="*/ 381439 w 3683439"/>
              <a:gd name="connsiteY37" fmla="*/ 4301662 h 4644562"/>
              <a:gd name="connsiteX38" fmla="*/ 343339 w 3683439"/>
              <a:gd name="connsiteY38" fmla="*/ 4314362 h 4644562"/>
              <a:gd name="connsiteX39" fmla="*/ 267139 w 3683439"/>
              <a:gd name="connsiteY39" fmla="*/ 4365162 h 4644562"/>
              <a:gd name="connsiteX40" fmla="*/ 229039 w 3683439"/>
              <a:gd name="connsiteY40" fmla="*/ 4390562 h 4644562"/>
              <a:gd name="connsiteX41" fmla="*/ 190939 w 3683439"/>
              <a:gd name="connsiteY41" fmla="*/ 4403262 h 4644562"/>
              <a:gd name="connsiteX42" fmla="*/ 140139 w 3683439"/>
              <a:gd name="connsiteY42" fmla="*/ 4454062 h 4644562"/>
              <a:gd name="connsiteX43" fmla="*/ 102039 w 3683439"/>
              <a:gd name="connsiteY43" fmla="*/ 4492162 h 4644562"/>
              <a:gd name="connsiteX44" fmla="*/ 63939 w 3683439"/>
              <a:gd name="connsiteY44" fmla="*/ 4504862 h 4644562"/>
              <a:gd name="connsiteX45" fmla="*/ 25839 w 3683439"/>
              <a:gd name="connsiteY45" fmla="*/ 4530262 h 4644562"/>
              <a:gd name="connsiteX46" fmla="*/ 439 w 3683439"/>
              <a:gd name="connsiteY46" fmla="*/ 4568362 h 4644562"/>
              <a:gd name="connsiteX47" fmla="*/ 38539 w 3683439"/>
              <a:gd name="connsiteY47" fmla="*/ 4581062 h 4644562"/>
              <a:gd name="connsiteX48" fmla="*/ 622739 w 3683439"/>
              <a:gd name="connsiteY48" fmla="*/ 4593762 h 4644562"/>
              <a:gd name="connsiteX49" fmla="*/ 1054539 w 3683439"/>
              <a:gd name="connsiteY49" fmla="*/ 4606462 h 4644562"/>
              <a:gd name="connsiteX50" fmla="*/ 2857939 w 3683439"/>
              <a:gd name="connsiteY50" fmla="*/ 4644562 h 4644562"/>
              <a:gd name="connsiteX51" fmla="*/ 3632639 w 3683439"/>
              <a:gd name="connsiteY51" fmla="*/ 4631862 h 4644562"/>
              <a:gd name="connsiteX52" fmla="*/ 3670739 w 3683439"/>
              <a:gd name="connsiteY52" fmla="*/ 4606462 h 4644562"/>
              <a:gd name="connsiteX53" fmla="*/ 3683439 w 3683439"/>
              <a:gd name="connsiteY53" fmla="*/ 4479462 h 4644562"/>
              <a:gd name="connsiteX54" fmla="*/ 3670739 w 3683439"/>
              <a:gd name="connsiteY54" fmla="*/ 3755562 h 4644562"/>
              <a:gd name="connsiteX55" fmla="*/ 3632639 w 3683439"/>
              <a:gd name="connsiteY55" fmla="*/ 3450762 h 4644562"/>
              <a:gd name="connsiteX56" fmla="*/ 3607239 w 3683439"/>
              <a:gd name="connsiteY56" fmla="*/ 3247562 h 4644562"/>
              <a:gd name="connsiteX57" fmla="*/ 3594539 w 3683439"/>
              <a:gd name="connsiteY57" fmla="*/ 3107862 h 4644562"/>
              <a:gd name="connsiteX58" fmla="*/ 3556439 w 3683439"/>
              <a:gd name="connsiteY58" fmla="*/ 2968162 h 4644562"/>
              <a:gd name="connsiteX59" fmla="*/ 3531039 w 3683439"/>
              <a:gd name="connsiteY59" fmla="*/ 2625262 h 4644562"/>
              <a:gd name="connsiteX60" fmla="*/ 3556439 w 3683439"/>
              <a:gd name="connsiteY60" fmla="*/ 478962 h 4644562"/>
              <a:gd name="connsiteX61" fmla="*/ 3569139 w 3683439"/>
              <a:gd name="connsiteY61" fmla="*/ 390062 h 4644562"/>
              <a:gd name="connsiteX62" fmla="*/ 3594539 w 3683439"/>
              <a:gd name="connsiteY62" fmla="*/ 275762 h 4644562"/>
              <a:gd name="connsiteX63" fmla="*/ 3581839 w 3683439"/>
              <a:gd name="connsiteY63" fmla="*/ 21762 h 4644562"/>
              <a:gd name="connsiteX64" fmla="*/ 2413439 w 3683439"/>
              <a:gd name="connsiteY64" fmla="*/ 47162 h 4644562"/>
              <a:gd name="connsiteX65" fmla="*/ 2337239 w 3683439"/>
              <a:gd name="connsiteY65" fmla="*/ 59862 h 4644562"/>
              <a:gd name="connsiteX66" fmla="*/ 2057839 w 3683439"/>
              <a:gd name="connsiteY66" fmla="*/ 72562 h 4644562"/>
              <a:gd name="connsiteX67" fmla="*/ 1689539 w 3683439"/>
              <a:gd name="connsiteY67" fmla="*/ 110662 h 4644562"/>
              <a:gd name="connsiteX68" fmla="*/ 1143439 w 3683439"/>
              <a:gd name="connsiteY68" fmla="*/ 97962 h 4644562"/>
              <a:gd name="connsiteX69" fmla="*/ 1054539 w 3683439"/>
              <a:gd name="connsiteY69" fmla="*/ 97962 h 4644562"/>
              <a:gd name="connsiteX70" fmla="*/ 991039 w 3683439"/>
              <a:gd name="connsiteY7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270439 w 3683439"/>
              <a:gd name="connsiteY4" fmla="*/ 301162 h 4644562"/>
              <a:gd name="connsiteX5" fmla="*/ 1321239 w 3683439"/>
              <a:gd name="connsiteY5" fmla="*/ 390062 h 4644562"/>
              <a:gd name="connsiteX6" fmla="*/ 1549839 w 3683439"/>
              <a:gd name="connsiteY6" fmla="*/ 644062 h 4644562"/>
              <a:gd name="connsiteX7" fmla="*/ 1702239 w 3683439"/>
              <a:gd name="connsiteY7" fmla="*/ 923462 h 4644562"/>
              <a:gd name="connsiteX8" fmla="*/ 1740339 w 3683439"/>
              <a:gd name="connsiteY8" fmla="*/ 1272712 h 4644562"/>
              <a:gd name="connsiteX9" fmla="*/ 1632389 w 3683439"/>
              <a:gd name="connsiteY9" fmla="*/ 1736262 h 4644562"/>
              <a:gd name="connsiteX10" fmla="*/ 1537139 w 3683439"/>
              <a:gd name="connsiteY10" fmla="*/ 2015662 h 4644562"/>
              <a:gd name="connsiteX11" fmla="*/ 1473639 w 3683439"/>
              <a:gd name="connsiteY11" fmla="*/ 2193462 h 4644562"/>
              <a:gd name="connsiteX12" fmla="*/ 1333939 w 3683439"/>
              <a:gd name="connsiteY12" fmla="*/ 2358562 h 4644562"/>
              <a:gd name="connsiteX13" fmla="*/ 1308539 w 3683439"/>
              <a:gd name="connsiteY13" fmla="*/ 2396662 h 4644562"/>
              <a:gd name="connsiteX14" fmla="*/ 1219639 w 3683439"/>
              <a:gd name="connsiteY14" fmla="*/ 2434762 h 4644562"/>
              <a:gd name="connsiteX15" fmla="*/ 1130739 w 3683439"/>
              <a:gd name="connsiteY15" fmla="*/ 2485562 h 4644562"/>
              <a:gd name="connsiteX16" fmla="*/ 1041839 w 3683439"/>
              <a:gd name="connsiteY16" fmla="*/ 2536362 h 4644562"/>
              <a:gd name="connsiteX17" fmla="*/ 991039 w 3683439"/>
              <a:gd name="connsiteY17" fmla="*/ 2549062 h 4644562"/>
              <a:gd name="connsiteX18" fmla="*/ 952939 w 3683439"/>
              <a:gd name="connsiteY18" fmla="*/ 2587162 h 4644562"/>
              <a:gd name="connsiteX19" fmla="*/ 914839 w 3683439"/>
              <a:gd name="connsiteY19" fmla="*/ 2612562 h 4644562"/>
              <a:gd name="connsiteX20" fmla="*/ 851339 w 3683439"/>
              <a:gd name="connsiteY20" fmla="*/ 2752262 h 4644562"/>
              <a:gd name="connsiteX21" fmla="*/ 800539 w 3683439"/>
              <a:gd name="connsiteY21" fmla="*/ 2803062 h 4644562"/>
              <a:gd name="connsiteX22" fmla="*/ 749739 w 3683439"/>
              <a:gd name="connsiteY22" fmla="*/ 2853862 h 4644562"/>
              <a:gd name="connsiteX23" fmla="*/ 711639 w 3683439"/>
              <a:gd name="connsiteY23" fmla="*/ 2879262 h 4644562"/>
              <a:gd name="connsiteX24" fmla="*/ 660839 w 3683439"/>
              <a:gd name="connsiteY24" fmla="*/ 2955462 h 4644562"/>
              <a:gd name="connsiteX25" fmla="*/ 635439 w 3683439"/>
              <a:gd name="connsiteY25" fmla="*/ 3044362 h 4644562"/>
              <a:gd name="connsiteX26" fmla="*/ 648139 w 3683439"/>
              <a:gd name="connsiteY26" fmla="*/ 3450762 h 4644562"/>
              <a:gd name="connsiteX27" fmla="*/ 673539 w 3683439"/>
              <a:gd name="connsiteY27" fmla="*/ 3488862 h 4644562"/>
              <a:gd name="connsiteX28" fmla="*/ 698939 w 3683439"/>
              <a:gd name="connsiteY28" fmla="*/ 3641262 h 4644562"/>
              <a:gd name="connsiteX29" fmla="*/ 711639 w 3683439"/>
              <a:gd name="connsiteY29" fmla="*/ 3692062 h 4644562"/>
              <a:gd name="connsiteX30" fmla="*/ 698939 w 3683439"/>
              <a:gd name="connsiteY30" fmla="*/ 3933362 h 4644562"/>
              <a:gd name="connsiteX31" fmla="*/ 673539 w 3683439"/>
              <a:gd name="connsiteY31" fmla="*/ 3971462 h 4644562"/>
              <a:gd name="connsiteX32" fmla="*/ 660839 w 3683439"/>
              <a:gd name="connsiteY32" fmla="*/ 4009562 h 4644562"/>
              <a:gd name="connsiteX33" fmla="*/ 610039 w 3683439"/>
              <a:gd name="connsiteY33" fmla="*/ 4085762 h 4644562"/>
              <a:gd name="connsiteX34" fmla="*/ 571939 w 3683439"/>
              <a:gd name="connsiteY34" fmla="*/ 4161962 h 4644562"/>
              <a:gd name="connsiteX35" fmla="*/ 533839 w 3683439"/>
              <a:gd name="connsiteY35" fmla="*/ 4187362 h 4644562"/>
              <a:gd name="connsiteX36" fmla="*/ 495739 w 3683439"/>
              <a:gd name="connsiteY36" fmla="*/ 4263562 h 4644562"/>
              <a:gd name="connsiteX37" fmla="*/ 381439 w 3683439"/>
              <a:gd name="connsiteY37" fmla="*/ 4301662 h 4644562"/>
              <a:gd name="connsiteX38" fmla="*/ 343339 w 3683439"/>
              <a:gd name="connsiteY38" fmla="*/ 4314362 h 4644562"/>
              <a:gd name="connsiteX39" fmla="*/ 267139 w 3683439"/>
              <a:gd name="connsiteY39" fmla="*/ 4365162 h 4644562"/>
              <a:gd name="connsiteX40" fmla="*/ 229039 w 3683439"/>
              <a:gd name="connsiteY40" fmla="*/ 4390562 h 4644562"/>
              <a:gd name="connsiteX41" fmla="*/ 190939 w 3683439"/>
              <a:gd name="connsiteY41" fmla="*/ 4403262 h 4644562"/>
              <a:gd name="connsiteX42" fmla="*/ 140139 w 3683439"/>
              <a:gd name="connsiteY42" fmla="*/ 4454062 h 4644562"/>
              <a:gd name="connsiteX43" fmla="*/ 102039 w 3683439"/>
              <a:gd name="connsiteY43" fmla="*/ 4492162 h 4644562"/>
              <a:gd name="connsiteX44" fmla="*/ 63939 w 3683439"/>
              <a:gd name="connsiteY44" fmla="*/ 4504862 h 4644562"/>
              <a:gd name="connsiteX45" fmla="*/ 25839 w 3683439"/>
              <a:gd name="connsiteY45" fmla="*/ 4530262 h 4644562"/>
              <a:gd name="connsiteX46" fmla="*/ 439 w 3683439"/>
              <a:gd name="connsiteY46" fmla="*/ 4568362 h 4644562"/>
              <a:gd name="connsiteX47" fmla="*/ 38539 w 3683439"/>
              <a:gd name="connsiteY47" fmla="*/ 4581062 h 4644562"/>
              <a:gd name="connsiteX48" fmla="*/ 622739 w 3683439"/>
              <a:gd name="connsiteY48" fmla="*/ 4593762 h 4644562"/>
              <a:gd name="connsiteX49" fmla="*/ 1054539 w 3683439"/>
              <a:gd name="connsiteY49" fmla="*/ 4606462 h 4644562"/>
              <a:gd name="connsiteX50" fmla="*/ 2857939 w 3683439"/>
              <a:gd name="connsiteY50" fmla="*/ 4644562 h 4644562"/>
              <a:gd name="connsiteX51" fmla="*/ 3632639 w 3683439"/>
              <a:gd name="connsiteY51" fmla="*/ 4631862 h 4644562"/>
              <a:gd name="connsiteX52" fmla="*/ 3670739 w 3683439"/>
              <a:gd name="connsiteY52" fmla="*/ 4606462 h 4644562"/>
              <a:gd name="connsiteX53" fmla="*/ 3683439 w 3683439"/>
              <a:gd name="connsiteY53" fmla="*/ 4479462 h 4644562"/>
              <a:gd name="connsiteX54" fmla="*/ 3670739 w 3683439"/>
              <a:gd name="connsiteY54" fmla="*/ 3755562 h 4644562"/>
              <a:gd name="connsiteX55" fmla="*/ 3632639 w 3683439"/>
              <a:gd name="connsiteY55" fmla="*/ 3450762 h 4644562"/>
              <a:gd name="connsiteX56" fmla="*/ 3607239 w 3683439"/>
              <a:gd name="connsiteY56" fmla="*/ 3247562 h 4644562"/>
              <a:gd name="connsiteX57" fmla="*/ 3594539 w 3683439"/>
              <a:gd name="connsiteY57" fmla="*/ 3107862 h 4644562"/>
              <a:gd name="connsiteX58" fmla="*/ 3556439 w 3683439"/>
              <a:gd name="connsiteY58" fmla="*/ 2968162 h 4644562"/>
              <a:gd name="connsiteX59" fmla="*/ 3531039 w 3683439"/>
              <a:gd name="connsiteY59" fmla="*/ 2625262 h 4644562"/>
              <a:gd name="connsiteX60" fmla="*/ 3556439 w 3683439"/>
              <a:gd name="connsiteY60" fmla="*/ 478962 h 4644562"/>
              <a:gd name="connsiteX61" fmla="*/ 3569139 w 3683439"/>
              <a:gd name="connsiteY61" fmla="*/ 390062 h 4644562"/>
              <a:gd name="connsiteX62" fmla="*/ 3594539 w 3683439"/>
              <a:gd name="connsiteY62" fmla="*/ 275762 h 4644562"/>
              <a:gd name="connsiteX63" fmla="*/ 3581839 w 3683439"/>
              <a:gd name="connsiteY63" fmla="*/ 21762 h 4644562"/>
              <a:gd name="connsiteX64" fmla="*/ 2413439 w 3683439"/>
              <a:gd name="connsiteY64" fmla="*/ 47162 h 4644562"/>
              <a:gd name="connsiteX65" fmla="*/ 2337239 w 3683439"/>
              <a:gd name="connsiteY65" fmla="*/ 59862 h 4644562"/>
              <a:gd name="connsiteX66" fmla="*/ 2057839 w 3683439"/>
              <a:gd name="connsiteY66" fmla="*/ 72562 h 4644562"/>
              <a:gd name="connsiteX67" fmla="*/ 1689539 w 3683439"/>
              <a:gd name="connsiteY67" fmla="*/ 110662 h 4644562"/>
              <a:gd name="connsiteX68" fmla="*/ 1143439 w 3683439"/>
              <a:gd name="connsiteY68" fmla="*/ 97962 h 4644562"/>
              <a:gd name="connsiteX69" fmla="*/ 1054539 w 3683439"/>
              <a:gd name="connsiteY69" fmla="*/ 97962 h 4644562"/>
              <a:gd name="connsiteX70" fmla="*/ 991039 w 3683439"/>
              <a:gd name="connsiteY70"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130739 w 3683439"/>
              <a:gd name="connsiteY3" fmla="*/ 199562 h 4644562"/>
              <a:gd name="connsiteX4" fmla="*/ 1321239 w 3683439"/>
              <a:gd name="connsiteY4" fmla="*/ 390062 h 4644562"/>
              <a:gd name="connsiteX5" fmla="*/ 1549839 w 3683439"/>
              <a:gd name="connsiteY5" fmla="*/ 644062 h 4644562"/>
              <a:gd name="connsiteX6" fmla="*/ 1702239 w 3683439"/>
              <a:gd name="connsiteY6" fmla="*/ 923462 h 4644562"/>
              <a:gd name="connsiteX7" fmla="*/ 1740339 w 3683439"/>
              <a:gd name="connsiteY7" fmla="*/ 1272712 h 4644562"/>
              <a:gd name="connsiteX8" fmla="*/ 1632389 w 3683439"/>
              <a:gd name="connsiteY8" fmla="*/ 1736262 h 4644562"/>
              <a:gd name="connsiteX9" fmla="*/ 1537139 w 3683439"/>
              <a:gd name="connsiteY9" fmla="*/ 2015662 h 4644562"/>
              <a:gd name="connsiteX10" fmla="*/ 1473639 w 3683439"/>
              <a:gd name="connsiteY10" fmla="*/ 2193462 h 4644562"/>
              <a:gd name="connsiteX11" fmla="*/ 1333939 w 3683439"/>
              <a:gd name="connsiteY11" fmla="*/ 2358562 h 4644562"/>
              <a:gd name="connsiteX12" fmla="*/ 1308539 w 3683439"/>
              <a:gd name="connsiteY12" fmla="*/ 2396662 h 4644562"/>
              <a:gd name="connsiteX13" fmla="*/ 1219639 w 3683439"/>
              <a:gd name="connsiteY13" fmla="*/ 2434762 h 4644562"/>
              <a:gd name="connsiteX14" fmla="*/ 1130739 w 3683439"/>
              <a:gd name="connsiteY14" fmla="*/ 2485562 h 4644562"/>
              <a:gd name="connsiteX15" fmla="*/ 1041839 w 3683439"/>
              <a:gd name="connsiteY15" fmla="*/ 2536362 h 4644562"/>
              <a:gd name="connsiteX16" fmla="*/ 991039 w 3683439"/>
              <a:gd name="connsiteY16" fmla="*/ 2549062 h 4644562"/>
              <a:gd name="connsiteX17" fmla="*/ 952939 w 3683439"/>
              <a:gd name="connsiteY17" fmla="*/ 2587162 h 4644562"/>
              <a:gd name="connsiteX18" fmla="*/ 914839 w 3683439"/>
              <a:gd name="connsiteY18" fmla="*/ 2612562 h 4644562"/>
              <a:gd name="connsiteX19" fmla="*/ 851339 w 3683439"/>
              <a:gd name="connsiteY19" fmla="*/ 2752262 h 4644562"/>
              <a:gd name="connsiteX20" fmla="*/ 800539 w 3683439"/>
              <a:gd name="connsiteY20" fmla="*/ 2803062 h 4644562"/>
              <a:gd name="connsiteX21" fmla="*/ 749739 w 3683439"/>
              <a:gd name="connsiteY21" fmla="*/ 2853862 h 4644562"/>
              <a:gd name="connsiteX22" fmla="*/ 711639 w 3683439"/>
              <a:gd name="connsiteY22" fmla="*/ 2879262 h 4644562"/>
              <a:gd name="connsiteX23" fmla="*/ 660839 w 3683439"/>
              <a:gd name="connsiteY23" fmla="*/ 2955462 h 4644562"/>
              <a:gd name="connsiteX24" fmla="*/ 635439 w 3683439"/>
              <a:gd name="connsiteY24" fmla="*/ 3044362 h 4644562"/>
              <a:gd name="connsiteX25" fmla="*/ 648139 w 3683439"/>
              <a:gd name="connsiteY25" fmla="*/ 3450762 h 4644562"/>
              <a:gd name="connsiteX26" fmla="*/ 673539 w 3683439"/>
              <a:gd name="connsiteY26" fmla="*/ 3488862 h 4644562"/>
              <a:gd name="connsiteX27" fmla="*/ 698939 w 3683439"/>
              <a:gd name="connsiteY27" fmla="*/ 3641262 h 4644562"/>
              <a:gd name="connsiteX28" fmla="*/ 711639 w 3683439"/>
              <a:gd name="connsiteY28" fmla="*/ 3692062 h 4644562"/>
              <a:gd name="connsiteX29" fmla="*/ 698939 w 3683439"/>
              <a:gd name="connsiteY29" fmla="*/ 3933362 h 4644562"/>
              <a:gd name="connsiteX30" fmla="*/ 673539 w 3683439"/>
              <a:gd name="connsiteY30" fmla="*/ 3971462 h 4644562"/>
              <a:gd name="connsiteX31" fmla="*/ 660839 w 3683439"/>
              <a:gd name="connsiteY31" fmla="*/ 4009562 h 4644562"/>
              <a:gd name="connsiteX32" fmla="*/ 610039 w 3683439"/>
              <a:gd name="connsiteY32" fmla="*/ 4085762 h 4644562"/>
              <a:gd name="connsiteX33" fmla="*/ 571939 w 3683439"/>
              <a:gd name="connsiteY33" fmla="*/ 4161962 h 4644562"/>
              <a:gd name="connsiteX34" fmla="*/ 533839 w 3683439"/>
              <a:gd name="connsiteY34" fmla="*/ 4187362 h 4644562"/>
              <a:gd name="connsiteX35" fmla="*/ 495739 w 3683439"/>
              <a:gd name="connsiteY35" fmla="*/ 4263562 h 4644562"/>
              <a:gd name="connsiteX36" fmla="*/ 381439 w 3683439"/>
              <a:gd name="connsiteY36" fmla="*/ 4301662 h 4644562"/>
              <a:gd name="connsiteX37" fmla="*/ 343339 w 3683439"/>
              <a:gd name="connsiteY37" fmla="*/ 4314362 h 4644562"/>
              <a:gd name="connsiteX38" fmla="*/ 267139 w 3683439"/>
              <a:gd name="connsiteY38" fmla="*/ 4365162 h 4644562"/>
              <a:gd name="connsiteX39" fmla="*/ 229039 w 3683439"/>
              <a:gd name="connsiteY39" fmla="*/ 4390562 h 4644562"/>
              <a:gd name="connsiteX40" fmla="*/ 190939 w 3683439"/>
              <a:gd name="connsiteY40" fmla="*/ 4403262 h 4644562"/>
              <a:gd name="connsiteX41" fmla="*/ 140139 w 3683439"/>
              <a:gd name="connsiteY41" fmla="*/ 4454062 h 4644562"/>
              <a:gd name="connsiteX42" fmla="*/ 102039 w 3683439"/>
              <a:gd name="connsiteY42" fmla="*/ 4492162 h 4644562"/>
              <a:gd name="connsiteX43" fmla="*/ 63939 w 3683439"/>
              <a:gd name="connsiteY43" fmla="*/ 4504862 h 4644562"/>
              <a:gd name="connsiteX44" fmla="*/ 25839 w 3683439"/>
              <a:gd name="connsiteY44" fmla="*/ 4530262 h 4644562"/>
              <a:gd name="connsiteX45" fmla="*/ 439 w 3683439"/>
              <a:gd name="connsiteY45" fmla="*/ 4568362 h 4644562"/>
              <a:gd name="connsiteX46" fmla="*/ 38539 w 3683439"/>
              <a:gd name="connsiteY46" fmla="*/ 4581062 h 4644562"/>
              <a:gd name="connsiteX47" fmla="*/ 622739 w 3683439"/>
              <a:gd name="connsiteY47" fmla="*/ 4593762 h 4644562"/>
              <a:gd name="connsiteX48" fmla="*/ 1054539 w 3683439"/>
              <a:gd name="connsiteY48" fmla="*/ 4606462 h 4644562"/>
              <a:gd name="connsiteX49" fmla="*/ 2857939 w 3683439"/>
              <a:gd name="connsiteY49" fmla="*/ 4644562 h 4644562"/>
              <a:gd name="connsiteX50" fmla="*/ 3632639 w 3683439"/>
              <a:gd name="connsiteY50" fmla="*/ 4631862 h 4644562"/>
              <a:gd name="connsiteX51" fmla="*/ 3670739 w 3683439"/>
              <a:gd name="connsiteY51" fmla="*/ 4606462 h 4644562"/>
              <a:gd name="connsiteX52" fmla="*/ 3683439 w 3683439"/>
              <a:gd name="connsiteY52" fmla="*/ 4479462 h 4644562"/>
              <a:gd name="connsiteX53" fmla="*/ 3670739 w 3683439"/>
              <a:gd name="connsiteY53" fmla="*/ 3755562 h 4644562"/>
              <a:gd name="connsiteX54" fmla="*/ 3632639 w 3683439"/>
              <a:gd name="connsiteY54" fmla="*/ 3450762 h 4644562"/>
              <a:gd name="connsiteX55" fmla="*/ 3607239 w 3683439"/>
              <a:gd name="connsiteY55" fmla="*/ 3247562 h 4644562"/>
              <a:gd name="connsiteX56" fmla="*/ 3594539 w 3683439"/>
              <a:gd name="connsiteY56" fmla="*/ 3107862 h 4644562"/>
              <a:gd name="connsiteX57" fmla="*/ 3556439 w 3683439"/>
              <a:gd name="connsiteY57" fmla="*/ 2968162 h 4644562"/>
              <a:gd name="connsiteX58" fmla="*/ 3531039 w 3683439"/>
              <a:gd name="connsiteY58" fmla="*/ 2625262 h 4644562"/>
              <a:gd name="connsiteX59" fmla="*/ 3556439 w 3683439"/>
              <a:gd name="connsiteY59" fmla="*/ 478962 h 4644562"/>
              <a:gd name="connsiteX60" fmla="*/ 3569139 w 3683439"/>
              <a:gd name="connsiteY60" fmla="*/ 390062 h 4644562"/>
              <a:gd name="connsiteX61" fmla="*/ 3594539 w 3683439"/>
              <a:gd name="connsiteY61" fmla="*/ 275762 h 4644562"/>
              <a:gd name="connsiteX62" fmla="*/ 3581839 w 3683439"/>
              <a:gd name="connsiteY62" fmla="*/ 21762 h 4644562"/>
              <a:gd name="connsiteX63" fmla="*/ 2413439 w 3683439"/>
              <a:gd name="connsiteY63" fmla="*/ 47162 h 4644562"/>
              <a:gd name="connsiteX64" fmla="*/ 2337239 w 3683439"/>
              <a:gd name="connsiteY64" fmla="*/ 59862 h 4644562"/>
              <a:gd name="connsiteX65" fmla="*/ 2057839 w 3683439"/>
              <a:gd name="connsiteY65" fmla="*/ 72562 h 4644562"/>
              <a:gd name="connsiteX66" fmla="*/ 1689539 w 3683439"/>
              <a:gd name="connsiteY66" fmla="*/ 110662 h 4644562"/>
              <a:gd name="connsiteX67" fmla="*/ 1143439 w 3683439"/>
              <a:gd name="connsiteY67" fmla="*/ 97962 h 4644562"/>
              <a:gd name="connsiteX68" fmla="*/ 1054539 w 3683439"/>
              <a:gd name="connsiteY68" fmla="*/ 97962 h 4644562"/>
              <a:gd name="connsiteX69" fmla="*/ 991039 w 3683439"/>
              <a:gd name="connsiteY69"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321239 w 3683439"/>
              <a:gd name="connsiteY3" fmla="*/ 390062 h 4644562"/>
              <a:gd name="connsiteX4" fmla="*/ 1549839 w 3683439"/>
              <a:gd name="connsiteY4" fmla="*/ 644062 h 4644562"/>
              <a:gd name="connsiteX5" fmla="*/ 1702239 w 3683439"/>
              <a:gd name="connsiteY5" fmla="*/ 923462 h 4644562"/>
              <a:gd name="connsiteX6" fmla="*/ 1740339 w 3683439"/>
              <a:gd name="connsiteY6" fmla="*/ 1272712 h 4644562"/>
              <a:gd name="connsiteX7" fmla="*/ 1632389 w 3683439"/>
              <a:gd name="connsiteY7" fmla="*/ 1736262 h 4644562"/>
              <a:gd name="connsiteX8" fmla="*/ 1537139 w 3683439"/>
              <a:gd name="connsiteY8" fmla="*/ 2015662 h 4644562"/>
              <a:gd name="connsiteX9" fmla="*/ 1473639 w 3683439"/>
              <a:gd name="connsiteY9" fmla="*/ 2193462 h 4644562"/>
              <a:gd name="connsiteX10" fmla="*/ 1333939 w 3683439"/>
              <a:gd name="connsiteY10" fmla="*/ 2358562 h 4644562"/>
              <a:gd name="connsiteX11" fmla="*/ 1308539 w 3683439"/>
              <a:gd name="connsiteY11" fmla="*/ 2396662 h 4644562"/>
              <a:gd name="connsiteX12" fmla="*/ 1219639 w 3683439"/>
              <a:gd name="connsiteY12" fmla="*/ 2434762 h 4644562"/>
              <a:gd name="connsiteX13" fmla="*/ 1130739 w 3683439"/>
              <a:gd name="connsiteY13" fmla="*/ 2485562 h 4644562"/>
              <a:gd name="connsiteX14" fmla="*/ 1041839 w 3683439"/>
              <a:gd name="connsiteY14" fmla="*/ 2536362 h 4644562"/>
              <a:gd name="connsiteX15" fmla="*/ 991039 w 3683439"/>
              <a:gd name="connsiteY15" fmla="*/ 2549062 h 4644562"/>
              <a:gd name="connsiteX16" fmla="*/ 952939 w 3683439"/>
              <a:gd name="connsiteY16" fmla="*/ 2587162 h 4644562"/>
              <a:gd name="connsiteX17" fmla="*/ 914839 w 3683439"/>
              <a:gd name="connsiteY17" fmla="*/ 2612562 h 4644562"/>
              <a:gd name="connsiteX18" fmla="*/ 851339 w 3683439"/>
              <a:gd name="connsiteY18" fmla="*/ 2752262 h 4644562"/>
              <a:gd name="connsiteX19" fmla="*/ 800539 w 3683439"/>
              <a:gd name="connsiteY19" fmla="*/ 2803062 h 4644562"/>
              <a:gd name="connsiteX20" fmla="*/ 749739 w 3683439"/>
              <a:gd name="connsiteY20" fmla="*/ 2853862 h 4644562"/>
              <a:gd name="connsiteX21" fmla="*/ 711639 w 3683439"/>
              <a:gd name="connsiteY21" fmla="*/ 2879262 h 4644562"/>
              <a:gd name="connsiteX22" fmla="*/ 660839 w 3683439"/>
              <a:gd name="connsiteY22" fmla="*/ 2955462 h 4644562"/>
              <a:gd name="connsiteX23" fmla="*/ 635439 w 3683439"/>
              <a:gd name="connsiteY23" fmla="*/ 3044362 h 4644562"/>
              <a:gd name="connsiteX24" fmla="*/ 648139 w 3683439"/>
              <a:gd name="connsiteY24" fmla="*/ 3450762 h 4644562"/>
              <a:gd name="connsiteX25" fmla="*/ 673539 w 3683439"/>
              <a:gd name="connsiteY25" fmla="*/ 3488862 h 4644562"/>
              <a:gd name="connsiteX26" fmla="*/ 698939 w 3683439"/>
              <a:gd name="connsiteY26" fmla="*/ 3641262 h 4644562"/>
              <a:gd name="connsiteX27" fmla="*/ 711639 w 3683439"/>
              <a:gd name="connsiteY27" fmla="*/ 3692062 h 4644562"/>
              <a:gd name="connsiteX28" fmla="*/ 698939 w 3683439"/>
              <a:gd name="connsiteY28" fmla="*/ 3933362 h 4644562"/>
              <a:gd name="connsiteX29" fmla="*/ 673539 w 3683439"/>
              <a:gd name="connsiteY29" fmla="*/ 3971462 h 4644562"/>
              <a:gd name="connsiteX30" fmla="*/ 660839 w 3683439"/>
              <a:gd name="connsiteY30" fmla="*/ 4009562 h 4644562"/>
              <a:gd name="connsiteX31" fmla="*/ 610039 w 3683439"/>
              <a:gd name="connsiteY31" fmla="*/ 4085762 h 4644562"/>
              <a:gd name="connsiteX32" fmla="*/ 571939 w 3683439"/>
              <a:gd name="connsiteY32" fmla="*/ 4161962 h 4644562"/>
              <a:gd name="connsiteX33" fmla="*/ 533839 w 3683439"/>
              <a:gd name="connsiteY33" fmla="*/ 4187362 h 4644562"/>
              <a:gd name="connsiteX34" fmla="*/ 495739 w 3683439"/>
              <a:gd name="connsiteY34" fmla="*/ 4263562 h 4644562"/>
              <a:gd name="connsiteX35" fmla="*/ 381439 w 3683439"/>
              <a:gd name="connsiteY35" fmla="*/ 4301662 h 4644562"/>
              <a:gd name="connsiteX36" fmla="*/ 343339 w 3683439"/>
              <a:gd name="connsiteY36" fmla="*/ 4314362 h 4644562"/>
              <a:gd name="connsiteX37" fmla="*/ 267139 w 3683439"/>
              <a:gd name="connsiteY37" fmla="*/ 4365162 h 4644562"/>
              <a:gd name="connsiteX38" fmla="*/ 229039 w 3683439"/>
              <a:gd name="connsiteY38" fmla="*/ 4390562 h 4644562"/>
              <a:gd name="connsiteX39" fmla="*/ 190939 w 3683439"/>
              <a:gd name="connsiteY39" fmla="*/ 4403262 h 4644562"/>
              <a:gd name="connsiteX40" fmla="*/ 140139 w 3683439"/>
              <a:gd name="connsiteY40" fmla="*/ 4454062 h 4644562"/>
              <a:gd name="connsiteX41" fmla="*/ 102039 w 3683439"/>
              <a:gd name="connsiteY41" fmla="*/ 4492162 h 4644562"/>
              <a:gd name="connsiteX42" fmla="*/ 63939 w 3683439"/>
              <a:gd name="connsiteY42" fmla="*/ 4504862 h 4644562"/>
              <a:gd name="connsiteX43" fmla="*/ 25839 w 3683439"/>
              <a:gd name="connsiteY43" fmla="*/ 4530262 h 4644562"/>
              <a:gd name="connsiteX44" fmla="*/ 439 w 3683439"/>
              <a:gd name="connsiteY44" fmla="*/ 4568362 h 4644562"/>
              <a:gd name="connsiteX45" fmla="*/ 38539 w 3683439"/>
              <a:gd name="connsiteY45" fmla="*/ 4581062 h 4644562"/>
              <a:gd name="connsiteX46" fmla="*/ 622739 w 3683439"/>
              <a:gd name="connsiteY46" fmla="*/ 4593762 h 4644562"/>
              <a:gd name="connsiteX47" fmla="*/ 1054539 w 3683439"/>
              <a:gd name="connsiteY47" fmla="*/ 4606462 h 4644562"/>
              <a:gd name="connsiteX48" fmla="*/ 2857939 w 3683439"/>
              <a:gd name="connsiteY48" fmla="*/ 4644562 h 4644562"/>
              <a:gd name="connsiteX49" fmla="*/ 3632639 w 3683439"/>
              <a:gd name="connsiteY49" fmla="*/ 4631862 h 4644562"/>
              <a:gd name="connsiteX50" fmla="*/ 3670739 w 3683439"/>
              <a:gd name="connsiteY50" fmla="*/ 4606462 h 4644562"/>
              <a:gd name="connsiteX51" fmla="*/ 3683439 w 3683439"/>
              <a:gd name="connsiteY51" fmla="*/ 4479462 h 4644562"/>
              <a:gd name="connsiteX52" fmla="*/ 3670739 w 3683439"/>
              <a:gd name="connsiteY52" fmla="*/ 3755562 h 4644562"/>
              <a:gd name="connsiteX53" fmla="*/ 3632639 w 3683439"/>
              <a:gd name="connsiteY53" fmla="*/ 3450762 h 4644562"/>
              <a:gd name="connsiteX54" fmla="*/ 3607239 w 3683439"/>
              <a:gd name="connsiteY54" fmla="*/ 3247562 h 4644562"/>
              <a:gd name="connsiteX55" fmla="*/ 3594539 w 3683439"/>
              <a:gd name="connsiteY55" fmla="*/ 3107862 h 4644562"/>
              <a:gd name="connsiteX56" fmla="*/ 3556439 w 3683439"/>
              <a:gd name="connsiteY56" fmla="*/ 2968162 h 4644562"/>
              <a:gd name="connsiteX57" fmla="*/ 3531039 w 3683439"/>
              <a:gd name="connsiteY57" fmla="*/ 2625262 h 4644562"/>
              <a:gd name="connsiteX58" fmla="*/ 3556439 w 3683439"/>
              <a:gd name="connsiteY58" fmla="*/ 478962 h 4644562"/>
              <a:gd name="connsiteX59" fmla="*/ 3569139 w 3683439"/>
              <a:gd name="connsiteY59" fmla="*/ 390062 h 4644562"/>
              <a:gd name="connsiteX60" fmla="*/ 3594539 w 3683439"/>
              <a:gd name="connsiteY60" fmla="*/ 275762 h 4644562"/>
              <a:gd name="connsiteX61" fmla="*/ 3581839 w 3683439"/>
              <a:gd name="connsiteY61" fmla="*/ 21762 h 4644562"/>
              <a:gd name="connsiteX62" fmla="*/ 2413439 w 3683439"/>
              <a:gd name="connsiteY62" fmla="*/ 47162 h 4644562"/>
              <a:gd name="connsiteX63" fmla="*/ 2337239 w 3683439"/>
              <a:gd name="connsiteY63" fmla="*/ 59862 h 4644562"/>
              <a:gd name="connsiteX64" fmla="*/ 2057839 w 3683439"/>
              <a:gd name="connsiteY64" fmla="*/ 72562 h 4644562"/>
              <a:gd name="connsiteX65" fmla="*/ 1689539 w 3683439"/>
              <a:gd name="connsiteY65" fmla="*/ 110662 h 4644562"/>
              <a:gd name="connsiteX66" fmla="*/ 1143439 w 3683439"/>
              <a:gd name="connsiteY66" fmla="*/ 97962 h 4644562"/>
              <a:gd name="connsiteX67" fmla="*/ 1054539 w 3683439"/>
              <a:gd name="connsiteY67" fmla="*/ 97962 h 4644562"/>
              <a:gd name="connsiteX68" fmla="*/ 991039 w 3683439"/>
              <a:gd name="connsiteY68" fmla="*/ 59862 h 4644562"/>
              <a:gd name="connsiteX0" fmla="*/ 991039 w 3683439"/>
              <a:gd name="connsiteY0" fmla="*/ 59862 h 4644562"/>
              <a:gd name="connsiteX1" fmla="*/ 1054539 w 3683439"/>
              <a:gd name="connsiteY1" fmla="*/ 85262 h 4644562"/>
              <a:gd name="connsiteX2" fmla="*/ 1105339 w 3683439"/>
              <a:gd name="connsiteY2" fmla="*/ 161462 h 4644562"/>
              <a:gd name="connsiteX3" fmla="*/ 1321239 w 3683439"/>
              <a:gd name="connsiteY3" fmla="*/ 390062 h 4644562"/>
              <a:gd name="connsiteX4" fmla="*/ 1549839 w 3683439"/>
              <a:gd name="connsiteY4" fmla="*/ 644062 h 4644562"/>
              <a:gd name="connsiteX5" fmla="*/ 1702239 w 3683439"/>
              <a:gd name="connsiteY5" fmla="*/ 923462 h 4644562"/>
              <a:gd name="connsiteX6" fmla="*/ 1740339 w 3683439"/>
              <a:gd name="connsiteY6" fmla="*/ 1272712 h 4644562"/>
              <a:gd name="connsiteX7" fmla="*/ 1632389 w 3683439"/>
              <a:gd name="connsiteY7" fmla="*/ 1736262 h 4644562"/>
              <a:gd name="connsiteX8" fmla="*/ 1537139 w 3683439"/>
              <a:gd name="connsiteY8" fmla="*/ 2015662 h 4644562"/>
              <a:gd name="connsiteX9" fmla="*/ 1473639 w 3683439"/>
              <a:gd name="connsiteY9" fmla="*/ 2193462 h 4644562"/>
              <a:gd name="connsiteX10" fmla="*/ 1333939 w 3683439"/>
              <a:gd name="connsiteY10" fmla="*/ 2358562 h 4644562"/>
              <a:gd name="connsiteX11" fmla="*/ 1308539 w 3683439"/>
              <a:gd name="connsiteY11" fmla="*/ 2396662 h 4644562"/>
              <a:gd name="connsiteX12" fmla="*/ 1219639 w 3683439"/>
              <a:gd name="connsiteY12" fmla="*/ 2434762 h 4644562"/>
              <a:gd name="connsiteX13" fmla="*/ 1130739 w 3683439"/>
              <a:gd name="connsiteY13" fmla="*/ 2485562 h 4644562"/>
              <a:gd name="connsiteX14" fmla="*/ 1041839 w 3683439"/>
              <a:gd name="connsiteY14" fmla="*/ 2536362 h 4644562"/>
              <a:gd name="connsiteX15" fmla="*/ 991039 w 3683439"/>
              <a:gd name="connsiteY15" fmla="*/ 2549062 h 4644562"/>
              <a:gd name="connsiteX16" fmla="*/ 952939 w 3683439"/>
              <a:gd name="connsiteY16" fmla="*/ 2587162 h 4644562"/>
              <a:gd name="connsiteX17" fmla="*/ 914839 w 3683439"/>
              <a:gd name="connsiteY17" fmla="*/ 2612562 h 4644562"/>
              <a:gd name="connsiteX18" fmla="*/ 851339 w 3683439"/>
              <a:gd name="connsiteY18" fmla="*/ 2752262 h 4644562"/>
              <a:gd name="connsiteX19" fmla="*/ 800539 w 3683439"/>
              <a:gd name="connsiteY19" fmla="*/ 2803062 h 4644562"/>
              <a:gd name="connsiteX20" fmla="*/ 749739 w 3683439"/>
              <a:gd name="connsiteY20" fmla="*/ 2853862 h 4644562"/>
              <a:gd name="connsiteX21" fmla="*/ 711639 w 3683439"/>
              <a:gd name="connsiteY21" fmla="*/ 2879262 h 4644562"/>
              <a:gd name="connsiteX22" fmla="*/ 660839 w 3683439"/>
              <a:gd name="connsiteY22" fmla="*/ 2955462 h 4644562"/>
              <a:gd name="connsiteX23" fmla="*/ 635439 w 3683439"/>
              <a:gd name="connsiteY23" fmla="*/ 3044362 h 4644562"/>
              <a:gd name="connsiteX24" fmla="*/ 648139 w 3683439"/>
              <a:gd name="connsiteY24" fmla="*/ 3450762 h 4644562"/>
              <a:gd name="connsiteX25" fmla="*/ 673539 w 3683439"/>
              <a:gd name="connsiteY25" fmla="*/ 3488862 h 4644562"/>
              <a:gd name="connsiteX26" fmla="*/ 698939 w 3683439"/>
              <a:gd name="connsiteY26" fmla="*/ 3641262 h 4644562"/>
              <a:gd name="connsiteX27" fmla="*/ 711639 w 3683439"/>
              <a:gd name="connsiteY27" fmla="*/ 3692062 h 4644562"/>
              <a:gd name="connsiteX28" fmla="*/ 698939 w 3683439"/>
              <a:gd name="connsiteY28" fmla="*/ 3933362 h 4644562"/>
              <a:gd name="connsiteX29" fmla="*/ 673539 w 3683439"/>
              <a:gd name="connsiteY29" fmla="*/ 3971462 h 4644562"/>
              <a:gd name="connsiteX30" fmla="*/ 660839 w 3683439"/>
              <a:gd name="connsiteY30" fmla="*/ 4009562 h 4644562"/>
              <a:gd name="connsiteX31" fmla="*/ 610039 w 3683439"/>
              <a:gd name="connsiteY31" fmla="*/ 4085762 h 4644562"/>
              <a:gd name="connsiteX32" fmla="*/ 571939 w 3683439"/>
              <a:gd name="connsiteY32" fmla="*/ 4161962 h 4644562"/>
              <a:gd name="connsiteX33" fmla="*/ 533839 w 3683439"/>
              <a:gd name="connsiteY33" fmla="*/ 4187362 h 4644562"/>
              <a:gd name="connsiteX34" fmla="*/ 495739 w 3683439"/>
              <a:gd name="connsiteY34" fmla="*/ 4263562 h 4644562"/>
              <a:gd name="connsiteX35" fmla="*/ 381439 w 3683439"/>
              <a:gd name="connsiteY35" fmla="*/ 4301662 h 4644562"/>
              <a:gd name="connsiteX36" fmla="*/ 343339 w 3683439"/>
              <a:gd name="connsiteY36" fmla="*/ 4314362 h 4644562"/>
              <a:gd name="connsiteX37" fmla="*/ 267139 w 3683439"/>
              <a:gd name="connsiteY37" fmla="*/ 4365162 h 4644562"/>
              <a:gd name="connsiteX38" fmla="*/ 229039 w 3683439"/>
              <a:gd name="connsiteY38" fmla="*/ 4390562 h 4644562"/>
              <a:gd name="connsiteX39" fmla="*/ 190939 w 3683439"/>
              <a:gd name="connsiteY39" fmla="*/ 4403262 h 4644562"/>
              <a:gd name="connsiteX40" fmla="*/ 140139 w 3683439"/>
              <a:gd name="connsiteY40" fmla="*/ 4454062 h 4644562"/>
              <a:gd name="connsiteX41" fmla="*/ 102039 w 3683439"/>
              <a:gd name="connsiteY41" fmla="*/ 4492162 h 4644562"/>
              <a:gd name="connsiteX42" fmla="*/ 63939 w 3683439"/>
              <a:gd name="connsiteY42" fmla="*/ 4504862 h 4644562"/>
              <a:gd name="connsiteX43" fmla="*/ 25839 w 3683439"/>
              <a:gd name="connsiteY43" fmla="*/ 4530262 h 4644562"/>
              <a:gd name="connsiteX44" fmla="*/ 439 w 3683439"/>
              <a:gd name="connsiteY44" fmla="*/ 4568362 h 4644562"/>
              <a:gd name="connsiteX45" fmla="*/ 38539 w 3683439"/>
              <a:gd name="connsiteY45" fmla="*/ 4581062 h 4644562"/>
              <a:gd name="connsiteX46" fmla="*/ 622739 w 3683439"/>
              <a:gd name="connsiteY46" fmla="*/ 4593762 h 4644562"/>
              <a:gd name="connsiteX47" fmla="*/ 1054539 w 3683439"/>
              <a:gd name="connsiteY47" fmla="*/ 4606462 h 4644562"/>
              <a:gd name="connsiteX48" fmla="*/ 2857939 w 3683439"/>
              <a:gd name="connsiteY48" fmla="*/ 4644562 h 4644562"/>
              <a:gd name="connsiteX49" fmla="*/ 3632639 w 3683439"/>
              <a:gd name="connsiteY49" fmla="*/ 4631862 h 4644562"/>
              <a:gd name="connsiteX50" fmla="*/ 3670739 w 3683439"/>
              <a:gd name="connsiteY50" fmla="*/ 4606462 h 4644562"/>
              <a:gd name="connsiteX51" fmla="*/ 3683439 w 3683439"/>
              <a:gd name="connsiteY51" fmla="*/ 4479462 h 4644562"/>
              <a:gd name="connsiteX52" fmla="*/ 3670739 w 3683439"/>
              <a:gd name="connsiteY52" fmla="*/ 3755562 h 4644562"/>
              <a:gd name="connsiteX53" fmla="*/ 3632639 w 3683439"/>
              <a:gd name="connsiteY53" fmla="*/ 3450762 h 4644562"/>
              <a:gd name="connsiteX54" fmla="*/ 3607239 w 3683439"/>
              <a:gd name="connsiteY54" fmla="*/ 3247562 h 4644562"/>
              <a:gd name="connsiteX55" fmla="*/ 3594539 w 3683439"/>
              <a:gd name="connsiteY55" fmla="*/ 3107862 h 4644562"/>
              <a:gd name="connsiteX56" fmla="*/ 3556439 w 3683439"/>
              <a:gd name="connsiteY56" fmla="*/ 2968162 h 4644562"/>
              <a:gd name="connsiteX57" fmla="*/ 3531039 w 3683439"/>
              <a:gd name="connsiteY57" fmla="*/ 2625262 h 4644562"/>
              <a:gd name="connsiteX58" fmla="*/ 3556439 w 3683439"/>
              <a:gd name="connsiteY58" fmla="*/ 478962 h 4644562"/>
              <a:gd name="connsiteX59" fmla="*/ 3569139 w 3683439"/>
              <a:gd name="connsiteY59" fmla="*/ 390062 h 4644562"/>
              <a:gd name="connsiteX60" fmla="*/ 3594539 w 3683439"/>
              <a:gd name="connsiteY60" fmla="*/ 275762 h 4644562"/>
              <a:gd name="connsiteX61" fmla="*/ 3581839 w 3683439"/>
              <a:gd name="connsiteY61" fmla="*/ 21762 h 4644562"/>
              <a:gd name="connsiteX62" fmla="*/ 2413439 w 3683439"/>
              <a:gd name="connsiteY62" fmla="*/ 47162 h 4644562"/>
              <a:gd name="connsiteX63" fmla="*/ 2337239 w 3683439"/>
              <a:gd name="connsiteY63" fmla="*/ 59862 h 4644562"/>
              <a:gd name="connsiteX64" fmla="*/ 2057839 w 3683439"/>
              <a:gd name="connsiteY64" fmla="*/ 72562 h 4644562"/>
              <a:gd name="connsiteX65" fmla="*/ 1689539 w 3683439"/>
              <a:gd name="connsiteY65" fmla="*/ 110662 h 4644562"/>
              <a:gd name="connsiteX66" fmla="*/ 1143439 w 3683439"/>
              <a:gd name="connsiteY66" fmla="*/ 97962 h 4644562"/>
              <a:gd name="connsiteX67" fmla="*/ 991039 w 3683439"/>
              <a:gd name="connsiteY67" fmla="*/ 59862 h 4644562"/>
              <a:gd name="connsiteX0" fmla="*/ 991039 w 3683439"/>
              <a:gd name="connsiteY0" fmla="*/ 598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65" fmla="*/ 1143439 w 3683439"/>
              <a:gd name="connsiteY65" fmla="*/ 97962 h 4644562"/>
              <a:gd name="connsiteX66" fmla="*/ 991039 w 3683439"/>
              <a:gd name="connsiteY66" fmla="*/ 59862 h 4644562"/>
              <a:gd name="connsiteX0" fmla="*/ 1143439 w 3683439"/>
              <a:gd name="connsiteY0" fmla="*/ 979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65" fmla="*/ 1143439 w 3683439"/>
              <a:gd name="connsiteY65" fmla="*/ 979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1689539 w 3683439"/>
              <a:gd name="connsiteY0" fmla="*/ 1106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64" fmla="*/ 1689539 w 3683439"/>
              <a:gd name="connsiteY64" fmla="*/ 110662 h 4644562"/>
              <a:gd name="connsiteX0" fmla="*/ 2057839 w 3683439"/>
              <a:gd name="connsiteY0" fmla="*/ 725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63" fmla="*/ 2057839 w 3683439"/>
              <a:gd name="connsiteY63" fmla="*/ 72562 h 4644562"/>
              <a:gd name="connsiteX0" fmla="*/ 2337239 w 3683439"/>
              <a:gd name="connsiteY0" fmla="*/ 59862 h 4644562"/>
              <a:gd name="connsiteX1" fmla="*/ 1105339 w 3683439"/>
              <a:gd name="connsiteY1" fmla="*/ 161462 h 4644562"/>
              <a:gd name="connsiteX2" fmla="*/ 1321239 w 3683439"/>
              <a:gd name="connsiteY2" fmla="*/ 390062 h 4644562"/>
              <a:gd name="connsiteX3" fmla="*/ 1549839 w 3683439"/>
              <a:gd name="connsiteY3" fmla="*/ 644062 h 4644562"/>
              <a:gd name="connsiteX4" fmla="*/ 1702239 w 3683439"/>
              <a:gd name="connsiteY4" fmla="*/ 923462 h 4644562"/>
              <a:gd name="connsiteX5" fmla="*/ 1740339 w 3683439"/>
              <a:gd name="connsiteY5" fmla="*/ 1272712 h 4644562"/>
              <a:gd name="connsiteX6" fmla="*/ 1632389 w 3683439"/>
              <a:gd name="connsiteY6" fmla="*/ 1736262 h 4644562"/>
              <a:gd name="connsiteX7" fmla="*/ 1537139 w 3683439"/>
              <a:gd name="connsiteY7" fmla="*/ 2015662 h 4644562"/>
              <a:gd name="connsiteX8" fmla="*/ 1473639 w 3683439"/>
              <a:gd name="connsiteY8" fmla="*/ 2193462 h 4644562"/>
              <a:gd name="connsiteX9" fmla="*/ 1333939 w 3683439"/>
              <a:gd name="connsiteY9" fmla="*/ 2358562 h 4644562"/>
              <a:gd name="connsiteX10" fmla="*/ 1308539 w 3683439"/>
              <a:gd name="connsiteY10" fmla="*/ 2396662 h 4644562"/>
              <a:gd name="connsiteX11" fmla="*/ 1219639 w 3683439"/>
              <a:gd name="connsiteY11" fmla="*/ 2434762 h 4644562"/>
              <a:gd name="connsiteX12" fmla="*/ 1130739 w 3683439"/>
              <a:gd name="connsiteY12" fmla="*/ 2485562 h 4644562"/>
              <a:gd name="connsiteX13" fmla="*/ 1041839 w 3683439"/>
              <a:gd name="connsiteY13" fmla="*/ 2536362 h 4644562"/>
              <a:gd name="connsiteX14" fmla="*/ 991039 w 3683439"/>
              <a:gd name="connsiteY14" fmla="*/ 2549062 h 4644562"/>
              <a:gd name="connsiteX15" fmla="*/ 952939 w 3683439"/>
              <a:gd name="connsiteY15" fmla="*/ 2587162 h 4644562"/>
              <a:gd name="connsiteX16" fmla="*/ 914839 w 3683439"/>
              <a:gd name="connsiteY16" fmla="*/ 2612562 h 4644562"/>
              <a:gd name="connsiteX17" fmla="*/ 851339 w 3683439"/>
              <a:gd name="connsiteY17" fmla="*/ 2752262 h 4644562"/>
              <a:gd name="connsiteX18" fmla="*/ 800539 w 3683439"/>
              <a:gd name="connsiteY18" fmla="*/ 2803062 h 4644562"/>
              <a:gd name="connsiteX19" fmla="*/ 749739 w 3683439"/>
              <a:gd name="connsiteY19" fmla="*/ 2853862 h 4644562"/>
              <a:gd name="connsiteX20" fmla="*/ 711639 w 3683439"/>
              <a:gd name="connsiteY20" fmla="*/ 2879262 h 4644562"/>
              <a:gd name="connsiteX21" fmla="*/ 660839 w 3683439"/>
              <a:gd name="connsiteY21" fmla="*/ 2955462 h 4644562"/>
              <a:gd name="connsiteX22" fmla="*/ 635439 w 3683439"/>
              <a:gd name="connsiteY22" fmla="*/ 3044362 h 4644562"/>
              <a:gd name="connsiteX23" fmla="*/ 648139 w 3683439"/>
              <a:gd name="connsiteY23" fmla="*/ 3450762 h 4644562"/>
              <a:gd name="connsiteX24" fmla="*/ 673539 w 3683439"/>
              <a:gd name="connsiteY24" fmla="*/ 3488862 h 4644562"/>
              <a:gd name="connsiteX25" fmla="*/ 698939 w 3683439"/>
              <a:gd name="connsiteY25" fmla="*/ 3641262 h 4644562"/>
              <a:gd name="connsiteX26" fmla="*/ 711639 w 3683439"/>
              <a:gd name="connsiteY26" fmla="*/ 3692062 h 4644562"/>
              <a:gd name="connsiteX27" fmla="*/ 698939 w 3683439"/>
              <a:gd name="connsiteY27" fmla="*/ 3933362 h 4644562"/>
              <a:gd name="connsiteX28" fmla="*/ 673539 w 3683439"/>
              <a:gd name="connsiteY28" fmla="*/ 3971462 h 4644562"/>
              <a:gd name="connsiteX29" fmla="*/ 660839 w 3683439"/>
              <a:gd name="connsiteY29" fmla="*/ 4009562 h 4644562"/>
              <a:gd name="connsiteX30" fmla="*/ 610039 w 3683439"/>
              <a:gd name="connsiteY30" fmla="*/ 4085762 h 4644562"/>
              <a:gd name="connsiteX31" fmla="*/ 571939 w 3683439"/>
              <a:gd name="connsiteY31" fmla="*/ 4161962 h 4644562"/>
              <a:gd name="connsiteX32" fmla="*/ 533839 w 3683439"/>
              <a:gd name="connsiteY32" fmla="*/ 4187362 h 4644562"/>
              <a:gd name="connsiteX33" fmla="*/ 495739 w 3683439"/>
              <a:gd name="connsiteY33" fmla="*/ 4263562 h 4644562"/>
              <a:gd name="connsiteX34" fmla="*/ 381439 w 3683439"/>
              <a:gd name="connsiteY34" fmla="*/ 4301662 h 4644562"/>
              <a:gd name="connsiteX35" fmla="*/ 343339 w 3683439"/>
              <a:gd name="connsiteY35" fmla="*/ 4314362 h 4644562"/>
              <a:gd name="connsiteX36" fmla="*/ 267139 w 3683439"/>
              <a:gd name="connsiteY36" fmla="*/ 4365162 h 4644562"/>
              <a:gd name="connsiteX37" fmla="*/ 229039 w 3683439"/>
              <a:gd name="connsiteY37" fmla="*/ 4390562 h 4644562"/>
              <a:gd name="connsiteX38" fmla="*/ 190939 w 3683439"/>
              <a:gd name="connsiteY38" fmla="*/ 4403262 h 4644562"/>
              <a:gd name="connsiteX39" fmla="*/ 140139 w 3683439"/>
              <a:gd name="connsiteY39" fmla="*/ 4454062 h 4644562"/>
              <a:gd name="connsiteX40" fmla="*/ 102039 w 3683439"/>
              <a:gd name="connsiteY40" fmla="*/ 4492162 h 4644562"/>
              <a:gd name="connsiteX41" fmla="*/ 63939 w 3683439"/>
              <a:gd name="connsiteY41" fmla="*/ 4504862 h 4644562"/>
              <a:gd name="connsiteX42" fmla="*/ 25839 w 3683439"/>
              <a:gd name="connsiteY42" fmla="*/ 4530262 h 4644562"/>
              <a:gd name="connsiteX43" fmla="*/ 439 w 3683439"/>
              <a:gd name="connsiteY43" fmla="*/ 4568362 h 4644562"/>
              <a:gd name="connsiteX44" fmla="*/ 38539 w 3683439"/>
              <a:gd name="connsiteY44" fmla="*/ 4581062 h 4644562"/>
              <a:gd name="connsiteX45" fmla="*/ 622739 w 3683439"/>
              <a:gd name="connsiteY45" fmla="*/ 4593762 h 4644562"/>
              <a:gd name="connsiteX46" fmla="*/ 1054539 w 3683439"/>
              <a:gd name="connsiteY46" fmla="*/ 4606462 h 4644562"/>
              <a:gd name="connsiteX47" fmla="*/ 2857939 w 3683439"/>
              <a:gd name="connsiteY47" fmla="*/ 4644562 h 4644562"/>
              <a:gd name="connsiteX48" fmla="*/ 3632639 w 3683439"/>
              <a:gd name="connsiteY48" fmla="*/ 4631862 h 4644562"/>
              <a:gd name="connsiteX49" fmla="*/ 3670739 w 3683439"/>
              <a:gd name="connsiteY49" fmla="*/ 4606462 h 4644562"/>
              <a:gd name="connsiteX50" fmla="*/ 3683439 w 3683439"/>
              <a:gd name="connsiteY50" fmla="*/ 4479462 h 4644562"/>
              <a:gd name="connsiteX51" fmla="*/ 3670739 w 3683439"/>
              <a:gd name="connsiteY51" fmla="*/ 3755562 h 4644562"/>
              <a:gd name="connsiteX52" fmla="*/ 3632639 w 3683439"/>
              <a:gd name="connsiteY52" fmla="*/ 3450762 h 4644562"/>
              <a:gd name="connsiteX53" fmla="*/ 3607239 w 3683439"/>
              <a:gd name="connsiteY53" fmla="*/ 3247562 h 4644562"/>
              <a:gd name="connsiteX54" fmla="*/ 3594539 w 3683439"/>
              <a:gd name="connsiteY54" fmla="*/ 3107862 h 4644562"/>
              <a:gd name="connsiteX55" fmla="*/ 3556439 w 3683439"/>
              <a:gd name="connsiteY55" fmla="*/ 2968162 h 4644562"/>
              <a:gd name="connsiteX56" fmla="*/ 3531039 w 3683439"/>
              <a:gd name="connsiteY56" fmla="*/ 2625262 h 4644562"/>
              <a:gd name="connsiteX57" fmla="*/ 3556439 w 3683439"/>
              <a:gd name="connsiteY57" fmla="*/ 478962 h 4644562"/>
              <a:gd name="connsiteX58" fmla="*/ 3569139 w 3683439"/>
              <a:gd name="connsiteY58" fmla="*/ 390062 h 4644562"/>
              <a:gd name="connsiteX59" fmla="*/ 3594539 w 3683439"/>
              <a:gd name="connsiteY59" fmla="*/ 275762 h 4644562"/>
              <a:gd name="connsiteX60" fmla="*/ 3581839 w 3683439"/>
              <a:gd name="connsiteY60" fmla="*/ 21762 h 4644562"/>
              <a:gd name="connsiteX61" fmla="*/ 2413439 w 3683439"/>
              <a:gd name="connsiteY61" fmla="*/ 47162 h 4644562"/>
              <a:gd name="connsiteX62" fmla="*/ 2337239 w 3683439"/>
              <a:gd name="connsiteY62" fmla="*/ 59862 h 4644562"/>
              <a:gd name="connsiteX0" fmla="*/ 2413439 w 3683439"/>
              <a:gd name="connsiteY0" fmla="*/ 40355 h 4637755"/>
              <a:gd name="connsiteX1" fmla="*/ 1105339 w 3683439"/>
              <a:gd name="connsiteY1" fmla="*/ 154655 h 4637755"/>
              <a:gd name="connsiteX2" fmla="*/ 1321239 w 3683439"/>
              <a:gd name="connsiteY2" fmla="*/ 383255 h 4637755"/>
              <a:gd name="connsiteX3" fmla="*/ 1549839 w 3683439"/>
              <a:gd name="connsiteY3" fmla="*/ 637255 h 4637755"/>
              <a:gd name="connsiteX4" fmla="*/ 1702239 w 3683439"/>
              <a:gd name="connsiteY4" fmla="*/ 916655 h 4637755"/>
              <a:gd name="connsiteX5" fmla="*/ 1740339 w 3683439"/>
              <a:gd name="connsiteY5" fmla="*/ 1265905 h 4637755"/>
              <a:gd name="connsiteX6" fmla="*/ 1632389 w 3683439"/>
              <a:gd name="connsiteY6" fmla="*/ 1729455 h 4637755"/>
              <a:gd name="connsiteX7" fmla="*/ 1537139 w 3683439"/>
              <a:gd name="connsiteY7" fmla="*/ 2008855 h 4637755"/>
              <a:gd name="connsiteX8" fmla="*/ 1473639 w 3683439"/>
              <a:gd name="connsiteY8" fmla="*/ 2186655 h 4637755"/>
              <a:gd name="connsiteX9" fmla="*/ 1333939 w 3683439"/>
              <a:gd name="connsiteY9" fmla="*/ 2351755 h 4637755"/>
              <a:gd name="connsiteX10" fmla="*/ 1308539 w 3683439"/>
              <a:gd name="connsiteY10" fmla="*/ 2389855 h 4637755"/>
              <a:gd name="connsiteX11" fmla="*/ 1219639 w 3683439"/>
              <a:gd name="connsiteY11" fmla="*/ 2427955 h 4637755"/>
              <a:gd name="connsiteX12" fmla="*/ 1130739 w 3683439"/>
              <a:gd name="connsiteY12" fmla="*/ 2478755 h 4637755"/>
              <a:gd name="connsiteX13" fmla="*/ 1041839 w 3683439"/>
              <a:gd name="connsiteY13" fmla="*/ 2529555 h 4637755"/>
              <a:gd name="connsiteX14" fmla="*/ 991039 w 3683439"/>
              <a:gd name="connsiteY14" fmla="*/ 2542255 h 4637755"/>
              <a:gd name="connsiteX15" fmla="*/ 952939 w 3683439"/>
              <a:gd name="connsiteY15" fmla="*/ 2580355 h 4637755"/>
              <a:gd name="connsiteX16" fmla="*/ 914839 w 3683439"/>
              <a:gd name="connsiteY16" fmla="*/ 2605755 h 4637755"/>
              <a:gd name="connsiteX17" fmla="*/ 851339 w 3683439"/>
              <a:gd name="connsiteY17" fmla="*/ 2745455 h 4637755"/>
              <a:gd name="connsiteX18" fmla="*/ 800539 w 3683439"/>
              <a:gd name="connsiteY18" fmla="*/ 2796255 h 4637755"/>
              <a:gd name="connsiteX19" fmla="*/ 749739 w 3683439"/>
              <a:gd name="connsiteY19" fmla="*/ 2847055 h 4637755"/>
              <a:gd name="connsiteX20" fmla="*/ 711639 w 3683439"/>
              <a:gd name="connsiteY20" fmla="*/ 2872455 h 4637755"/>
              <a:gd name="connsiteX21" fmla="*/ 660839 w 3683439"/>
              <a:gd name="connsiteY21" fmla="*/ 2948655 h 4637755"/>
              <a:gd name="connsiteX22" fmla="*/ 635439 w 3683439"/>
              <a:gd name="connsiteY22" fmla="*/ 3037555 h 4637755"/>
              <a:gd name="connsiteX23" fmla="*/ 648139 w 3683439"/>
              <a:gd name="connsiteY23" fmla="*/ 3443955 h 4637755"/>
              <a:gd name="connsiteX24" fmla="*/ 673539 w 3683439"/>
              <a:gd name="connsiteY24" fmla="*/ 3482055 h 4637755"/>
              <a:gd name="connsiteX25" fmla="*/ 698939 w 3683439"/>
              <a:gd name="connsiteY25" fmla="*/ 3634455 h 4637755"/>
              <a:gd name="connsiteX26" fmla="*/ 711639 w 3683439"/>
              <a:gd name="connsiteY26" fmla="*/ 3685255 h 4637755"/>
              <a:gd name="connsiteX27" fmla="*/ 698939 w 3683439"/>
              <a:gd name="connsiteY27" fmla="*/ 3926555 h 4637755"/>
              <a:gd name="connsiteX28" fmla="*/ 673539 w 3683439"/>
              <a:gd name="connsiteY28" fmla="*/ 3964655 h 4637755"/>
              <a:gd name="connsiteX29" fmla="*/ 660839 w 3683439"/>
              <a:gd name="connsiteY29" fmla="*/ 4002755 h 4637755"/>
              <a:gd name="connsiteX30" fmla="*/ 610039 w 3683439"/>
              <a:gd name="connsiteY30" fmla="*/ 4078955 h 4637755"/>
              <a:gd name="connsiteX31" fmla="*/ 571939 w 3683439"/>
              <a:gd name="connsiteY31" fmla="*/ 4155155 h 4637755"/>
              <a:gd name="connsiteX32" fmla="*/ 533839 w 3683439"/>
              <a:gd name="connsiteY32" fmla="*/ 4180555 h 4637755"/>
              <a:gd name="connsiteX33" fmla="*/ 495739 w 3683439"/>
              <a:gd name="connsiteY33" fmla="*/ 4256755 h 4637755"/>
              <a:gd name="connsiteX34" fmla="*/ 381439 w 3683439"/>
              <a:gd name="connsiteY34" fmla="*/ 4294855 h 4637755"/>
              <a:gd name="connsiteX35" fmla="*/ 343339 w 3683439"/>
              <a:gd name="connsiteY35" fmla="*/ 4307555 h 4637755"/>
              <a:gd name="connsiteX36" fmla="*/ 267139 w 3683439"/>
              <a:gd name="connsiteY36" fmla="*/ 4358355 h 4637755"/>
              <a:gd name="connsiteX37" fmla="*/ 229039 w 3683439"/>
              <a:gd name="connsiteY37" fmla="*/ 4383755 h 4637755"/>
              <a:gd name="connsiteX38" fmla="*/ 190939 w 3683439"/>
              <a:gd name="connsiteY38" fmla="*/ 4396455 h 4637755"/>
              <a:gd name="connsiteX39" fmla="*/ 140139 w 3683439"/>
              <a:gd name="connsiteY39" fmla="*/ 4447255 h 4637755"/>
              <a:gd name="connsiteX40" fmla="*/ 102039 w 3683439"/>
              <a:gd name="connsiteY40" fmla="*/ 4485355 h 4637755"/>
              <a:gd name="connsiteX41" fmla="*/ 63939 w 3683439"/>
              <a:gd name="connsiteY41" fmla="*/ 4498055 h 4637755"/>
              <a:gd name="connsiteX42" fmla="*/ 25839 w 3683439"/>
              <a:gd name="connsiteY42" fmla="*/ 4523455 h 4637755"/>
              <a:gd name="connsiteX43" fmla="*/ 439 w 3683439"/>
              <a:gd name="connsiteY43" fmla="*/ 4561555 h 4637755"/>
              <a:gd name="connsiteX44" fmla="*/ 38539 w 3683439"/>
              <a:gd name="connsiteY44" fmla="*/ 4574255 h 4637755"/>
              <a:gd name="connsiteX45" fmla="*/ 622739 w 3683439"/>
              <a:gd name="connsiteY45" fmla="*/ 4586955 h 4637755"/>
              <a:gd name="connsiteX46" fmla="*/ 1054539 w 3683439"/>
              <a:gd name="connsiteY46" fmla="*/ 4599655 h 4637755"/>
              <a:gd name="connsiteX47" fmla="*/ 2857939 w 3683439"/>
              <a:gd name="connsiteY47" fmla="*/ 4637755 h 4637755"/>
              <a:gd name="connsiteX48" fmla="*/ 3632639 w 3683439"/>
              <a:gd name="connsiteY48" fmla="*/ 4625055 h 4637755"/>
              <a:gd name="connsiteX49" fmla="*/ 3670739 w 3683439"/>
              <a:gd name="connsiteY49" fmla="*/ 4599655 h 4637755"/>
              <a:gd name="connsiteX50" fmla="*/ 3683439 w 3683439"/>
              <a:gd name="connsiteY50" fmla="*/ 4472655 h 4637755"/>
              <a:gd name="connsiteX51" fmla="*/ 3670739 w 3683439"/>
              <a:gd name="connsiteY51" fmla="*/ 3748755 h 4637755"/>
              <a:gd name="connsiteX52" fmla="*/ 3632639 w 3683439"/>
              <a:gd name="connsiteY52" fmla="*/ 3443955 h 4637755"/>
              <a:gd name="connsiteX53" fmla="*/ 3607239 w 3683439"/>
              <a:gd name="connsiteY53" fmla="*/ 3240755 h 4637755"/>
              <a:gd name="connsiteX54" fmla="*/ 3594539 w 3683439"/>
              <a:gd name="connsiteY54" fmla="*/ 3101055 h 4637755"/>
              <a:gd name="connsiteX55" fmla="*/ 3556439 w 3683439"/>
              <a:gd name="connsiteY55" fmla="*/ 2961355 h 4637755"/>
              <a:gd name="connsiteX56" fmla="*/ 3531039 w 3683439"/>
              <a:gd name="connsiteY56" fmla="*/ 2618455 h 4637755"/>
              <a:gd name="connsiteX57" fmla="*/ 3556439 w 3683439"/>
              <a:gd name="connsiteY57" fmla="*/ 472155 h 4637755"/>
              <a:gd name="connsiteX58" fmla="*/ 3569139 w 3683439"/>
              <a:gd name="connsiteY58" fmla="*/ 383255 h 4637755"/>
              <a:gd name="connsiteX59" fmla="*/ 3594539 w 3683439"/>
              <a:gd name="connsiteY59" fmla="*/ 268955 h 4637755"/>
              <a:gd name="connsiteX60" fmla="*/ 3581839 w 3683439"/>
              <a:gd name="connsiteY60" fmla="*/ 14955 h 4637755"/>
              <a:gd name="connsiteX61" fmla="*/ 2413439 w 3683439"/>
              <a:gd name="connsiteY61" fmla="*/ 40355 h 4637755"/>
              <a:gd name="connsiteX0" fmla="*/ 3581839 w 3768609"/>
              <a:gd name="connsiteY0" fmla="*/ 2429 h 4625229"/>
              <a:gd name="connsiteX1" fmla="*/ 1105339 w 3768609"/>
              <a:gd name="connsiteY1" fmla="*/ 142129 h 4625229"/>
              <a:gd name="connsiteX2" fmla="*/ 1321239 w 3768609"/>
              <a:gd name="connsiteY2" fmla="*/ 370729 h 4625229"/>
              <a:gd name="connsiteX3" fmla="*/ 1549839 w 3768609"/>
              <a:gd name="connsiteY3" fmla="*/ 624729 h 4625229"/>
              <a:gd name="connsiteX4" fmla="*/ 1702239 w 3768609"/>
              <a:gd name="connsiteY4" fmla="*/ 904129 h 4625229"/>
              <a:gd name="connsiteX5" fmla="*/ 1740339 w 3768609"/>
              <a:gd name="connsiteY5" fmla="*/ 1253379 h 4625229"/>
              <a:gd name="connsiteX6" fmla="*/ 1632389 w 3768609"/>
              <a:gd name="connsiteY6" fmla="*/ 1716929 h 4625229"/>
              <a:gd name="connsiteX7" fmla="*/ 1537139 w 3768609"/>
              <a:gd name="connsiteY7" fmla="*/ 1996329 h 4625229"/>
              <a:gd name="connsiteX8" fmla="*/ 1473639 w 3768609"/>
              <a:gd name="connsiteY8" fmla="*/ 2174129 h 4625229"/>
              <a:gd name="connsiteX9" fmla="*/ 1333939 w 3768609"/>
              <a:gd name="connsiteY9" fmla="*/ 2339229 h 4625229"/>
              <a:gd name="connsiteX10" fmla="*/ 1308539 w 3768609"/>
              <a:gd name="connsiteY10" fmla="*/ 2377329 h 4625229"/>
              <a:gd name="connsiteX11" fmla="*/ 1219639 w 3768609"/>
              <a:gd name="connsiteY11" fmla="*/ 2415429 h 4625229"/>
              <a:gd name="connsiteX12" fmla="*/ 1130739 w 3768609"/>
              <a:gd name="connsiteY12" fmla="*/ 2466229 h 4625229"/>
              <a:gd name="connsiteX13" fmla="*/ 1041839 w 3768609"/>
              <a:gd name="connsiteY13" fmla="*/ 2517029 h 4625229"/>
              <a:gd name="connsiteX14" fmla="*/ 991039 w 3768609"/>
              <a:gd name="connsiteY14" fmla="*/ 2529729 h 4625229"/>
              <a:gd name="connsiteX15" fmla="*/ 952939 w 3768609"/>
              <a:gd name="connsiteY15" fmla="*/ 2567829 h 4625229"/>
              <a:gd name="connsiteX16" fmla="*/ 914839 w 3768609"/>
              <a:gd name="connsiteY16" fmla="*/ 2593229 h 4625229"/>
              <a:gd name="connsiteX17" fmla="*/ 851339 w 3768609"/>
              <a:gd name="connsiteY17" fmla="*/ 2732929 h 4625229"/>
              <a:gd name="connsiteX18" fmla="*/ 800539 w 3768609"/>
              <a:gd name="connsiteY18" fmla="*/ 2783729 h 4625229"/>
              <a:gd name="connsiteX19" fmla="*/ 749739 w 3768609"/>
              <a:gd name="connsiteY19" fmla="*/ 2834529 h 4625229"/>
              <a:gd name="connsiteX20" fmla="*/ 711639 w 3768609"/>
              <a:gd name="connsiteY20" fmla="*/ 2859929 h 4625229"/>
              <a:gd name="connsiteX21" fmla="*/ 660839 w 3768609"/>
              <a:gd name="connsiteY21" fmla="*/ 2936129 h 4625229"/>
              <a:gd name="connsiteX22" fmla="*/ 635439 w 3768609"/>
              <a:gd name="connsiteY22" fmla="*/ 3025029 h 4625229"/>
              <a:gd name="connsiteX23" fmla="*/ 648139 w 3768609"/>
              <a:gd name="connsiteY23" fmla="*/ 3431429 h 4625229"/>
              <a:gd name="connsiteX24" fmla="*/ 673539 w 3768609"/>
              <a:gd name="connsiteY24" fmla="*/ 3469529 h 4625229"/>
              <a:gd name="connsiteX25" fmla="*/ 698939 w 3768609"/>
              <a:gd name="connsiteY25" fmla="*/ 3621929 h 4625229"/>
              <a:gd name="connsiteX26" fmla="*/ 711639 w 3768609"/>
              <a:gd name="connsiteY26" fmla="*/ 3672729 h 4625229"/>
              <a:gd name="connsiteX27" fmla="*/ 698939 w 3768609"/>
              <a:gd name="connsiteY27" fmla="*/ 3914029 h 4625229"/>
              <a:gd name="connsiteX28" fmla="*/ 673539 w 3768609"/>
              <a:gd name="connsiteY28" fmla="*/ 3952129 h 4625229"/>
              <a:gd name="connsiteX29" fmla="*/ 660839 w 3768609"/>
              <a:gd name="connsiteY29" fmla="*/ 3990229 h 4625229"/>
              <a:gd name="connsiteX30" fmla="*/ 610039 w 3768609"/>
              <a:gd name="connsiteY30" fmla="*/ 4066429 h 4625229"/>
              <a:gd name="connsiteX31" fmla="*/ 571939 w 3768609"/>
              <a:gd name="connsiteY31" fmla="*/ 4142629 h 4625229"/>
              <a:gd name="connsiteX32" fmla="*/ 533839 w 3768609"/>
              <a:gd name="connsiteY32" fmla="*/ 4168029 h 4625229"/>
              <a:gd name="connsiteX33" fmla="*/ 495739 w 3768609"/>
              <a:gd name="connsiteY33" fmla="*/ 4244229 h 4625229"/>
              <a:gd name="connsiteX34" fmla="*/ 381439 w 3768609"/>
              <a:gd name="connsiteY34" fmla="*/ 4282329 h 4625229"/>
              <a:gd name="connsiteX35" fmla="*/ 343339 w 3768609"/>
              <a:gd name="connsiteY35" fmla="*/ 4295029 h 4625229"/>
              <a:gd name="connsiteX36" fmla="*/ 267139 w 3768609"/>
              <a:gd name="connsiteY36" fmla="*/ 4345829 h 4625229"/>
              <a:gd name="connsiteX37" fmla="*/ 229039 w 3768609"/>
              <a:gd name="connsiteY37" fmla="*/ 4371229 h 4625229"/>
              <a:gd name="connsiteX38" fmla="*/ 190939 w 3768609"/>
              <a:gd name="connsiteY38" fmla="*/ 4383929 h 4625229"/>
              <a:gd name="connsiteX39" fmla="*/ 140139 w 3768609"/>
              <a:gd name="connsiteY39" fmla="*/ 4434729 h 4625229"/>
              <a:gd name="connsiteX40" fmla="*/ 102039 w 3768609"/>
              <a:gd name="connsiteY40" fmla="*/ 4472829 h 4625229"/>
              <a:gd name="connsiteX41" fmla="*/ 63939 w 3768609"/>
              <a:gd name="connsiteY41" fmla="*/ 4485529 h 4625229"/>
              <a:gd name="connsiteX42" fmla="*/ 25839 w 3768609"/>
              <a:gd name="connsiteY42" fmla="*/ 4510929 h 4625229"/>
              <a:gd name="connsiteX43" fmla="*/ 439 w 3768609"/>
              <a:gd name="connsiteY43" fmla="*/ 4549029 h 4625229"/>
              <a:gd name="connsiteX44" fmla="*/ 38539 w 3768609"/>
              <a:gd name="connsiteY44" fmla="*/ 4561729 h 4625229"/>
              <a:gd name="connsiteX45" fmla="*/ 622739 w 3768609"/>
              <a:gd name="connsiteY45" fmla="*/ 4574429 h 4625229"/>
              <a:gd name="connsiteX46" fmla="*/ 1054539 w 3768609"/>
              <a:gd name="connsiteY46" fmla="*/ 4587129 h 4625229"/>
              <a:gd name="connsiteX47" fmla="*/ 2857939 w 3768609"/>
              <a:gd name="connsiteY47" fmla="*/ 4625229 h 4625229"/>
              <a:gd name="connsiteX48" fmla="*/ 3632639 w 3768609"/>
              <a:gd name="connsiteY48" fmla="*/ 4612529 h 4625229"/>
              <a:gd name="connsiteX49" fmla="*/ 3670739 w 3768609"/>
              <a:gd name="connsiteY49" fmla="*/ 4587129 h 4625229"/>
              <a:gd name="connsiteX50" fmla="*/ 3683439 w 3768609"/>
              <a:gd name="connsiteY50" fmla="*/ 4460129 h 4625229"/>
              <a:gd name="connsiteX51" fmla="*/ 3670739 w 3768609"/>
              <a:gd name="connsiteY51" fmla="*/ 3736229 h 4625229"/>
              <a:gd name="connsiteX52" fmla="*/ 3632639 w 3768609"/>
              <a:gd name="connsiteY52" fmla="*/ 3431429 h 4625229"/>
              <a:gd name="connsiteX53" fmla="*/ 3607239 w 3768609"/>
              <a:gd name="connsiteY53" fmla="*/ 3228229 h 4625229"/>
              <a:gd name="connsiteX54" fmla="*/ 3594539 w 3768609"/>
              <a:gd name="connsiteY54" fmla="*/ 3088529 h 4625229"/>
              <a:gd name="connsiteX55" fmla="*/ 3556439 w 3768609"/>
              <a:gd name="connsiteY55" fmla="*/ 2948829 h 4625229"/>
              <a:gd name="connsiteX56" fmla="*/ 3531039 w 3768609"/>
              <a:gd name="connsiteY56" fmla="*/ 2605929 h 4625229"/>
              <a:gd name="connsiteX57" fmla="*/ 3556439 w 3768609"/>
              <a:gd name="connsiteY57" fmla="*/ 459629 h 4625229"/>
              <a:gd name="connsiteX58" fmla="*/ 3569139 w 3768609"/>
              <a:gd name="connsiteY58" fmla="*/ 370729 h 4625229"/>
              <a:gd name="connsiteX59" fmla="*/ 3594539 w 3768609"/>
              <a:gd name="connsiteY59" fmla="*/ 256429 h 4625229"/>
              <a:gd name="connsiteX60" fmla="*/ 3581839 w 3768609"/>
              <a:gd name="connsiteY60" fmla="*/ 2429 h 4625229"/>
              <a:gd name="connsiteX0" fmla="*/ 3581839 w 3768609"/>
              <a:gd name="connsiteY0" fmla="*/ 17548 h 4526048"/>
              <a:gd name="connsiteX1" fmla="*/ 1105339 w 3768609"/>
              <a:gd name="connsiteY1" fmla="*/ 42948 h 4526048"/>
              <a:gd name="connsiteX2" fmla="*/ 1321239 w 3768609"/>
              <a:gd name="connsiteY2" fmla="*/ 271548 h 4526048"/>
              <a:gd name="connsiteX3" fmla="*/ 1549839 w 3768609"/>
              <a:gd name="connsiteY3" fmla="*/ 525548 h 4526048"/>
              <a:gd name="connsiteX4" fmla="*/ 1702239 w 3768609"/>
              <a:gd name="connsiteY4" fmla="*/ 804948 h 4526048"/>
              <a:gd name="connsiteX5" fmla="*/ 1740339 w 3768609"/>
              <a:gd name="connsiteY5" fmla="*/ 1154198 h 4526048"/>
              <a:gd name="connsiteX6" fmla="*/ 1632389 w 3768609"/>
              <a:gd name="connsiteY6" fmla="*/ 1617748 h 4526048"/>
              <a:gd name="connsiteX7" fmla="*/ 1537139 w 3768609"/>
              <a:gd name="connsiteY7" fmla="*/ 1897148 h 4526048"/>
              <a:gd name="connsiteX8" fmla="*/ 1473639 w 3768609"/>
              <a:gd name="connsiteY8" fmla="*/ 2074948 h 4526048"/>
              <a:gd name="connsiteX9" fmla="*/ 1333939 w 3768609"/>
              <a:gd name="connsiteY9" fmla="*/ 2240048 h 4526048"/>
              <a:gd name="connsiteX10" fmla="*/ 1308539 w 3768609"/>
              <a:gd name="connsiteY10" fmla="*/ 2278148 h 4526048"/>
              <a:gd name="connsiteX11" fmla="*/ 1219639 w 3768609"/>
              <a:gd name="connsiteY11" fmla="*/ 2316248 h 4526048"/>
              <a:gd name="connsiteX12" fmla="*/ 1130739 w 3768609"/>
              <a:gd name="connsiteY12" fmla="*/ 2367048 h 4526048"/>
              <a:gd name="connsiteX13" fmla="*/ 1041839 w 3768609"/>
              <a:gd name="connsiteY13" fmla="*/ 2417848 h 4526048"/>
              <a:gd name="connsiteX14" fmla="*/ 991039 w 3768609"/>
              <a:gd name="connsiteY14" fmla="*/ 2430548 h 4526048"/>
              <a:gd name="connsiteX15" fmla="*/ 952939 w 3768609"/>
              <a:gd name="connsiteY15" fmla="*/ 2468648 h 4526048"/>
              <a:gd name="connsiteX16" fmla="*/ 914839 w 3768609"/>
              <a:gd name="connsiteY16" fmla="*/ 2494048 h 4526048"/>
              <a:gd name="connsiteX17" fmla="*/ 851339 w 3768609"/>
              <a:gd name="connsiteY17" fmla="*/ 2633748 h 4526048"/>
              <a:gd name="connsiteX18" fmla="*/ 800539 w 3768609"/>
              <a:gd name="connsiteY18" fmla="*/ 2684548 h 4526048"/>
              <a:gd name="connsiteX19" fmla="*/ 749739 w 3768609"/>
              <a:gd name="connsiteY19" fmla="*/ 2735348 h 4526048"/>
              <a:gd name="connsiteX20" fmla="*/ 711639 w 3768609"/>
              <a:gd name="connsiteY20" fmla="*/ 2760748 h 4526048"/>
              <a:gd name="connsiteX21" fmla="*/ 660839 w 3768609"/>
              <a:gd name="connsiteY21" fmla="*/ 2836948 h 4526048"/>
              <a:gd name="connsiteX22" fmla="*/ 635439 w 3768609"/>
              <a:gd name="connsiteY22" fmla="*/ 2925848 h 4526048"/>
              <a:gd name="connsiteX23" fmla="*/ 648139 w 3768609"/>
              <a:gd name="connsiteY23" fmla="*/ 3332248 h 4526048"/>
              <a:gd name="connsiteX24" fmla="*/ 673539 w 3768609"/>
              <a:gd name="connsiteY24" fmla="*/ 3370348 h 4526048"/>
              <a:gd name="connsiteX25" fmla="*/ 698939 w 3768609"/>
              <a:gd name="connsiteY25" fmla="*/ 3522748 h 4526048"/>
              <a:gd name="connsiteX26" fmla="*/ 711639 w 3768609"/>
              <a:gd name="connsiteY26" fmla="*/ 3573548 h 4526048"/>
              <a:gd name="connsiteX27" fmla="*/ 698939 w 3768609"/>
              <a:gd name="connsiteY27" fmla="*/ 3814848 h 4526048"/>
              <a:gd name="connsiteX28" fmla="*/ 673539 w 3768609"/>
              <a:gd name="connsiteY28" fmla="*/ 3852948 h 4526048"/>
              <a:gd name="connsiteX29" fmla="*/ 660839 w 3768609"/>
              <a:gd name="connsiteY29" fmla="*/ 3891048 h 4526048"/>
              <a:gd name="connsiteX30" fmla="*/ 610039 w 3768609"/>
              <a:gd name="connsiteY30" fmla="*/ 3967248 h 4526048"/>
              <a:gd name="connsiteX31" fmla="*/ 571939 w 3768609"/>
              <a:gd name="connsiteY31" fmla="*/ 4043448 h 4526048"/>
              <a:gd name="connsiteX32" fmla="*/ 533839 w 3768609"/>
              <a:gd name="connsiteY32" fmla="*/ 4068848 h 4526048"/>
              <a:gd name="connsiteX33" fmla="*/ 495739 w 3768609"/>
              <a:gd name="connsiteY33" fmla="*/ 4145048 h 4526048"/>
              <a:gd name="connsiteX34" fmla="*/ 381439 w 3768609"/>
              <a:gd name="connsiteY34" fmla="*/ 4183148 h 4526048"/>
              <a:gd name="connsiteX35" fmla="*/ 343339 w 3768609"/>
              <a:gd name="connsiteY35" fmla="*/ 4195848 h 4526048"/>
              <a:gd name="connsiteX36" fmla="*/ 267139 w 3768609"/>
              <a:gd name="connsiteY36" fmla="*/ 4246648 h 4526048"/>
              <a:gd name="connsiteX37" fmla="*/ 229039 w 3768609"/>
              <a:gd name="connsiteY37" fmla="*/ 4272048 h 4526048"/>
              <a:gd name="connsiteX38" fmla="*/ 190939 w 3768609"/>
              <a:gd name="connsiteY38" fmla="*/ 4284748 h 4526048"/>
              <a:gd name="connsiteX39" fmla="*/ 140139 w 3768609"/>
              <a:gd name="connsiteY39" fmla="*/ 4335548 h 4526048"/>
              <a:gd name="connsiteX40" fmla="*/ 102039 w 3768609"/>
              <a:gd name="connsiteY40" fmla="*/ 4373648 h 4526048"/>
              <a:gd name="connsiteX41" fmla="*/ 63939 w 3768609"/>
              <a:gd name="connsiteY41" fmla="*/ 4386348 h 4526048"/>
              <a:gd name="connsiteX42" fmla="*/ 25839 w 3768609"/>
              <a:gd name="connsiteY42" fmla="*/ 4411748 h 4526048"/>
              <a:gd name="connsiteX43" fmla="*/ 439 w 3768609"/>
              <a:gd name="connsiteY43" fmla="*/ 4449848 h 4526048"/>
              <a:gd name="connsiteX44" fmla="*/ 38539 w 3768609"/>
              <a:gd name="connsiteY44" fmla="*/ 4462548 h 4526048"/>
              <a:gd name="connsiteX45" fmla="*/ 622739 w 3768609"/>
              <a:gd name="connsiteY45" fmla="*/ 4475248 h 4526048"/>
              <a:gd name="connsiteX46" fmla="*/ 1054539 w 3768609"/>
              <a:gd name="connsiteY46" fmla="*/ 4487948 h 4526048"/>
              <a:gd name="connsiteX47" fmla="*/ 2857939 w 3768609"/>
              <a:gd name="connsiteY47" fmla="*/ 4526048 h 4526048"/>
              <a:gd name="connsiteX48" fmla="*/ 3632639 w 3768609"/>
              <a:gd name="connsiteY48" fmla="*/ 4513348 h 4526048"/>
              <a:gd name="connsiteX49" fmla="*/ 3670739 w 3768609"/>
              <a:gd name="connsiteY49" fmla="*/ 4487948 h 4526048"/>
              <a:gd name="connsiteX50" fmla="*/ 3683439 w 3768609"/>
              <a:gd name="connsiteY50" fmla="*/ 4360948 h 4526048"/>
              <a:gd name="connsiteX51" fmla="*/ 3670739 w 3768609"/>
              <a:gd name="connsiteY51" fmla="*/ 3637048 h 4526048"/>
              <a:gd name="connsiteX52" fmla="*/ 3632639 w 3768609"/>
              <a:gd name="connsiteY52" fmla="*/ 3332248 h 4526048"/>
              <a:gd name="connsiteX53" fmla="*/ 3607239 w 3768609"/>
              <a:gd name="connsiteY53" fmla="*/ 3129048 h 4526048"/>
              <a:gd name="connsiteX54" fmla="*/ 3594539 w 3768609"/>
              <a:gd name="connsiteY54" fmla="*/ 2989348 h 4526048"/>
              <a:gd name="connsiteX55" fmla="*/ 3556439 w 3768609"/>
              <a:gd name="connsiteY55" fmla="*/ 2849648 h 4526048"/>
              <a:gd name="connsiteX56" fmla="*/ 3531039 w 3768609"/>
              <a:gd name="connsiteY56" fmla="*/ 2506748 h 4526048"/>
              <a:gd name="connsiteX57" fmla="*/ 3556439 w 3768609"/>
              <a:gd name="connsiteY57" fmla="*/ 360448 h 4526048"/>
              <a:gd name="connsiteX58" fmla="*/ 3569139 w 3768609"/>
              <a:gd name="connsiteY58" fmla="*/ 271548 h 4526048"/>
              <a:gd name="connsiteX59" fmla="*/ 3594539 w 3768609"/>
              <a:gd name="connsiteY59" fmla="*/ 157248 h 4526048"/>
              <a:gd name="connsiteX60" fmla="*/ 3581839 w 3768609"/>
              <a:gd name="connsiteY60" fmla="*/ 17548 h 4526048"/>
              <a:gd name="connsiteX0" fmla="*/ 3581839 w 3768609"/>
              <a:gd name="connsiteY0" fmla="*/ 17548 h 4526048"/>
              <a:gd name="connsiteX1" fmla="*/ 1105339 w 3768609"/>
              <a:gd name="connsiteY1" fmla="*/ 42948 h 4526048"/>
              <a:gd name="connsiteX2" fmla="*/ 1321239 w 3768609"/>
              <a:gd name="connsiteY2" fmla="*/ 271548 h 4526048"/>
              <a:gd name="connsiteX3" fmla="*/ 1549839 w 3768609"/>
              <a:gd name="connsiteY3" fmla="*/ 525548 h 4526048"/>
              <a:gd name="connsiteX4" fmla="*/ 1702239 w 3768609"/>
              <a:gd name="connsiteY4" fmla="*/ 804948 h 4526048"/>
              <a:gd name="connsiteX5" fmla="*/ 1740339 w 3768609"/>
              <a:gd name="connsiteY5" fmla="*/ 1154198 h 4526048"/>
              <a:gd name="connsiteX6" fmla="*/ 1632389 w 3768609"/>
              <a:gd name="connsiteY6" fmla="*/ 1617748 h 4526048"/>
              <a:gd name="connsiteX7" fmla="*/ 1537139 w 3768609"/>
              <a:gd name="connsiteY7" fmla="*/ 1897148 h 4526048"/>
              <a:gd name="connsiteX8" fmla="*/ 1473639 w 3768609"/>
              <a:gd name="connsiteY8" fmla="*/ 2074948 h 4526048"/>
              <a:gd name="connsiteX9" fmla="*/ 1333939 w 3768609"/>
              <a:gd name="connsiteY9" fmla="*/ 2240048 h 4526048"/>
              <a:gd name="connsiteX10" fmla="*/ 1308539 w 3768609"/>
              <a:gd name="connsiteY10" fmla="*/ 2278148 h 4526048"/>
              <a:gd name="connsiteX11" fmla="*/ 1219639 w 3768609"/>
              <a:gd name="connsiteY11" fmla="*/ 2316248 h 4526048"/>
              <a:gd name="connsiteX12" fmla="*/ 1130739 w 3768609"/>
              <a:gd name="connsiteY12" fmla="*/ 2367048 h 4526048"/>
              <a:gd name="connsiteX13" fmla="*/ 1041839 w 3768609"/>
              <a:gd name="connsiteY13" fmla="*/ 2417848 h 4526048"/>
              <a:gd name="connsiteX14" fmla="*/ 991039 w 3768609"/>
              <a:gd name="connsiteY14" fmla="*/ 2430548 h 4526048"/>
              <a:gd name="connsiteX15" fmla="*/ 952939 w 3768609"/>
              <a:gd name="connsiteY15" fmla="*/ 2468648 h 4526048"/>
              <a:gd name="connsiteX16" fmla="*/ 914839 w 3768609"/>
              <a:gd name="connsiteY16" fmla="*/ 2494048 h 4526048"/>
              <a:gd name="connsiteX17" fmla="*/ 851339 w 3768609"/>
              <a:gd name="connsiteY17" fmla="*/ 2633748 h 4526048"/>
              <a:gd name="connsiteX18" fmla="*/ 800539 w 3768609"/>
              <a:gd name="connsiteY18" fmla="*/ 2684548 h 4526048"/>
              <a:gd name="connsiteX19" fmla="*/ 749739 w 3768609"/>
              <a:gd name="connsiteY19" fmla="*/ 2735348 h 4526048"/>
              <a:gd name="connsiteX20" fmla="*/ 711639 w 3768609"/>
              <a:gd name="connsiteY20" fmla="*/ 2760748 h 4526048"/>
              <a:gd name="connsiteX21" fmla="*/ 660839 w 3768609"/>
              <a:gd name="connsiteY21" fmla="*/ 2836948 h 4526048"/>
              <a:gd name="connsiteX22" fmla="*/ 635439 w 3768609"/>
              <a:gd name="connsiteY22" fmla="*/ 2925848 h 4526048"/>
              <a:gd name="connsiteX23" fmla="*/ 648139 w 3768609"/>
              <a:gd name="connsiteY23" fmla="*/ 3332248 h 4526048"/>
              <a:gd name="connsiteX24" fmla="*/ 673539 w 3768609"/>
              <a:gd name="connsiteY24" fmla="*/ 3370348 h 4526048"/>
              <a:gd name="connsiteX25" fmla="*/ 698939 w 3768609"/>
              <a:gd name="connsiteY25" fmla="*/ 3522748 h 4526048"/>
              <a:gd name="connsiteX26" fmla="*/ 711639 w 3768609"/>
              <a:gd name="connsiteY26" fmla="*/ 3573548 h 4526048"/>
              <a:gd name="connsiteX27" fmla="*/ 698939 w 3768609"/>
              <a:gd name="connsiteY27" fmla="*/ 3814848 h 4526048"/>
              <a:gd name="connsiteX28" fmla="*/ 673539 w 3768609"/>
              <a:gd name="connsiteY28" fmla="*/ 3852948 h 4526048"/>
              <a:gd name="connsiteX29" fmla="*/ 660839 w 3768609"/>
              <a:gd name="connsiteY29" fmla="*/ 3891048 h 4526048"/>
              <a:gd name="connsiteX30" fmla="*/ 610039 w 3768609"/>
              <a:gd name="connsiteY30" fmla="*/ 3967248 h 4526048"/>
              <a:gd name="connsiteX31" fmla="*/ 571939 w 3768609"/>
              <a:gd name="connsiteY31" fmla="*/ 4043448 h 4526048"/>
              <a:gd name="connsiteX32" fmla="*/ 533839 w 3768609"/>
              <a:gd name="connsiteY32" fmla="*/ 4068848 h 4526048"/>
              <a:gd name="connsiteX33" fmla="*/ 495739 w 3768609"/>
              <a:gd name="connsiteY33" fmla="*/ 4145048 h 4526048"/>
              <a:gd name="connsiteX34" fmla="*/ 381439 w 3768609"/>
              <a:gd name="connsiteY34" fmla="*/ 4183148 h 4526048"/>
              <a:gd name="connsiteX35" fmla="*/ 343339 w 3768609"/>
              <a:gd name="connsiteY35" fmla="*/ 4195848 h 4526048"/>
              <a:gd name="connsiteX36" fmla="*/ 267139 w 3768609"/>
              <a:gd name="connsiteY36" fmla="*/ 4246648 h 4526048"/>
              <a:gd name="connsiteX37" fmla="*/ 229039 w 3768609"/>
              <a:gd name="connsiteY37" fmla="*/ 4272048 h 4526048"/>
              <a:gd name="connsiteX38" fmla="*/ 190939 w 3768609"/>
              <a:gd name="connsiteY38" fmla="*/ 4284748 h 4526048"/>
              <a:gd name="connsiteX39" fmla="*/ 140139 w 3768609"/>
              <a:gd name="connsiteY39" fmla="*/ 4335548 h 4526048"/>
              <a:gd name="connsiteX40" fmla="*/ 102039 w 3768609"/>
              <a:gd name="connsiteY40" fmla="*/ 4373648 h 4526048"/>
              <a:gd name="connsiteX41" fmla="*/ 63939 w 3768609"/>
              <a:gd name="connsiteY41" fmla="*/ 4386348 h 4526048"/>
              <a:gd name="connsiteX42" fmla="*/ 25839 w 3768609"/>
              <a:gd name="connsiteY42" fmla="*/ 4411748 h 4526048"/>
              <a:gd name="connsiteX43" fmla="*/ 439 w 3768609"/>
              <a:gd name="connsiteY43" fmla="*/ 4449848 h 4526048"/>
              <a:gd name="connsiteX44" fmla="*/ 38539 w 3768609"/>
              <a:gd name="connsiteY44" fmla="*/ 4462548 h 4526048"/>
              <a:gd name="connsiteX45" fmla="*/ 622739 w 3768609"/>
              <a:gd name="connsiteY45" fmla="*/ 4475248 h 4526048"/>
              <a:gd name="connsiteX46" fmla="*/ 1054539 w 3768609"/>
              <a:gd name="connsiteY46" fmla="*/ 4487948 h 4526048"/>
              <a:gd name="connsiteX47" fmla="*/ 2857939 w 3768609"/>
              <a:gd name="connsiteY47" fmla="*/ 4526048 h 4526048"/>
              <a:gd name="connsiteX48" fmla="*/ 3632639 w 3768609"/>
              <a:gd name="connsiteY48" fmla="*/ 4513348 h 4526048"/>
              <a:gd name="connsiteX49" fmla="*/ 3670739 w 3768609"/>
              <a:gd name="connsiteY49" fmla="*/ 4487948 h 4526048"/>
              <a:gd name="connsiteX50" fmla="*/ 3683439 w 3768609"/>
              <a:gd name="connsiteY50" fmla="*/ 4360948 h 4526048"/>
              <a:gd name="connsiteX51" fmla="*/ 3670739 w 3768609"/>
              <a:gd name="connsiteY51" fmla="*/ 3637048 h 4526048"/>
              <a:gd name="connsiteX52" fmla="*/ 3632639 w 3768609"/>
              <a:gd name="connsiteY52" fmla="*/ 3332248 h 4526048"/>
              <a:gd name="connsiteX53" fmla="*/ 3607239 w 3768609"/>
              <a:gd name="connsiteY53" fmla="*/ 3129048 h 4526048"/>
              <a:gd name="connsiteX54" fmla="*/ 3594539 w 3768609"/>
              <a:gd name="connsiteY54" fmla="*/ 2989348 h 4526048"/>
              <a:gd name="connsiteX55" fmla="*/ 3556439 w 3768609"/>
              <a:gd name="connsiteY55" fmla="*/ 2849648 h 4526048"/>
              <a:gd name="connsiteX56" fmla="*/ 3531039 w 3768609"/>
              <a:gd name="connsiteY56" fmla="*/ 2506748 h 4526048"/>
              <a:gd name="connsiteX57" fmla="*/ 3556439 w 3768609"/>
              <a:gd name="connsiteY57" fmla="*/ 360448 h 4526048"/>
              <a:gd name="connsiteX58" fmla="*/ 3569139 w 3768609"/>
              <a:gd name="connsiteY58" fmla="*/ 271548 h 4526048"/>
              <a:gd name="connsiteX59" fmla="*/ 3594539 w 3768609"/>
              <a:gd name="connsiteY59" fmla="*/ 157248 h 4526048"/>
              <a:gd name="connsiteX60" fmla="*/ 3581839 w 3768609"/>
              <a:gd name="connsiteY60" fmla="*/ 17548 h 4526048"/>
              <a:gd name="connsiteX0" fmla="*/ 3581839 w 3762022"/>
              <a:gd name="connsiteY0" fmla="*/ 25326 h 4533826"/>
              <a:gd name="connsiteX1" fmla="*/ 1105339 w 3762022"/>
              <a:gd name="connsiteY1" fmla="*/ 50726 h 4533826"/>
              <a:gd name="connsiteX2" fmla="*/ 1321239 w 3762022"/>
              <a:gd name="connsiteY2" fmla="*/ 279326 h 4533826"/>
              <a:gd name="connsiteX3" fmla="*/ 1549839 w 3762022"/>
              <a:gd name="connsiteY3" fmla="*/ 533326 h 4533826"/>
              <a:gd name="connsiteX4" fmla="*/ 1702239 w 3762022"/>
              <a:gd name="connsiteY4" fmla="*/ 812726 h 4533826"/>
              <a:gd name="connsiteX5" fmla="*/ 1740339 w 3762022"/>
              <a:gd name="connsiteY5" fmla="*/ 1161976 h 4533826"/>
              <a:gd name="connsiteX6" fmla="*/ 1632389 w 3762022"/>
              <a:gd name="connsiteY6" fmla="*/ 1625526 h 4533826"/>
              <a:gd name="connsiteX7" fmla="*/ 1537139 w 3762022"/>
              <a:gd name="connsiteY7" fmla="*/ 1904926 h 4533826"/>
              <a:gd name="connsiteX8" fmla="*/ 1473639 w 3762022"/>
              <a:gd name="connsiteY8" fmla="*/ 2082726 h 4533826"/>
              <a:gd name="connsiteX9" fmla="*/ 1333939 w 3762022"/>
              <a:gd name="connsiteY9" fmla="*/ 2247826 h 4533826"/>
              <a:gd name="connsiteX10" fmla="*/ 1308539 w 3762022"/>
              <a:gd name="connsiteY10" fmla="*/ 2285926 h 4533826"/>
              <a:gd name="connsiteX11" fmla="*/ 1219639 w 3762022"/>
              <a:gd name="connsiteY11" fmla="*/ 2324026 h 4533826"/>
              <a:gd name="connsiteX12" fmla="*/ 1130739 w 3762022"/>
              <a:gd name="connsiteY12" fmla="*/ 2374826 h 4533826"/>
              <a:gd name="connsiteX13" fmla="*/ 1041839 w 3762022"/>
              <a:gd name="connsiteY13" fmla="*/ 2425626 h 4533826"/>
              <a:gd name="connsiteX14" fmla="*/ 991039 w 3762022"/>
              <a:gd name="connsiteY14" fmla="*/ 2438326 h 4533826"/>
              <a:gd name="connsiteX15" fmla="*/ 952939 w 3762022"/>
              <a:gd name="connsiteY15" fmla="*/ 2476426 h 4533826"/>
              <a:gd name="connsiteX16" fmla="*/ 914839 w 3762022"/>
              <a:gd name="connsiteY16" fmla="*/ 2501826 h 4533826"/>
              <a:gd name="connsiteX17" fmla="*/ 851339 w 3762022"/>
              <a:gd name="connsiteY17" fmla="*/ 2641526 h 4533826"/>
              <a:gd name="connsiteX18" fmla="*/ 800539 w 3762022"/>
              <a:gd name="connsiteY18" fmla="*/ 2692326 h 4533826"/>
              <a:gd name="connsiteX19" fmla="*/ 749739 w 3762022"/>
              <a:gd name="connsiteY19" fmla="*/ 2743126 h 4533826"/>
              <a:gd name="connsiteX20" fmla="*/ 711639 w 3762022"/>
              <a:gd name="connsiteY20" fmla="*/ 2768526 h 4533826"/>
              <a:gd name="connsiteX21" fmla="*/ 660839 w 3762022"/>
              <a:gd name="connsiteY21" fmla="*/ 2844726 h 4533826"/>
              <a:gd name="connsiteX22" fmla="*/ 635439 w 3762022"/>
              <a:gd name="connsiteY22" fmla="*/ 2933626 h 4533826"/>
              <a:gd name="connsiteX23" fmla="*/ 648139 w 3762022"/>
              <a:gd name="connsiteY23" fmla="*/ 3340026 h 4533826"/>
              <a:gd name="connsiteX24" fmla="*/ 673539 w 3762022"/>
              <a:gd name="connsiteY24" fmla="*/ 3378126 h 4533826"/>
              <a:gd name="connsiteX25" fmla="*/ 698939 w 3762022"/>
              <a:gd name="connsiteY25" fmla="*/ 3530526 h 4533826"/>
              <a:gd name="connsiteX26" fmla="*/ 711639 w 3762022"/>
              <a:gd name="connsiteY26" fmla="*/ 3581326 h 4533826"/>
              <a:gd name="connsiteX27" fmla="*/ 698939 w 3762022"/>
              <a:gd name="connsiteY27" fmla="*/ 3822626 h 4533826"/>
              <a:gd name="connsiteX28" fmla="*/ 673539 w 3762022"/>
              <a:gd name="connsiteY28" fmla="*/ 3860726 h 4533826"/>
              <a:gd name="connsiteX29" fmla="*/ 660839 w 3762022"/>
              <a:gd name="connsiteY29" fmla="*/ 3898826 h 4533826"/>
              <a:gd name="connsiteX30" fmla="*/ 610039 w 3762022"/>
              <a:gd name="connsiteY30" fmla="*/ 3975026 h 4533826"/>
              <a:gd name="connsiteX31" fmla="*/ 571939 w 3762022"/>
              <a:gd name="connsiteY31" fmla="*/ 4051226 h 4533826"/>
              <a:gd name="connsiteX32" fmla="*/ 533839 w 3762022"/>
              <a:gd name="connsiteY32" fmla="*/ 4076626 h 4533826"/>
              <a:gd name="connsiteX33" fmla="*/ 495739 w 3762022"/>
              <a:gd name="connsiteY33" fmla="*/ 4152826 h 4533826"/>
              <a:gd name="connsiteX34" fmla="*/ 381439 w 3762022"/>
              <a:gd name="connsiteY34" fmla="*/ 4190926 h 4533826"/>
              <a:gd name="connsiteX35" fmla="*/ 343339 w 3762022"/>
              <a:gd name="connsiteY35" fmla="*/ 4203626 h 4533826"/>
              <a:gd name="connsiteX36" fmla="*/ 267139 w 3762022"/>
              <a:gd name="connsiteY36" fmla="*/ 4254426 h 4533826"/>
              <a:gd name="connsiteX37" fmla="*/ 229039 w 3762022"/>
              <a:gd name="connsiteY37" fmla="*/ 4279826 h 4533826"/>
              <a:gd name="connsiteX38" fmla="*/ 190939 w 3762022"/>
              <a:gd name="connsiteY38" fmla="*/ 4292526 h 4533826"/>
              <a:gd name="connsiteX39" fmla="*/ 140139 w 3762022"/>
              <a:gd name="connsiteY39" fmla="*/ 4343326 h 4533826"/>
              <a:gd name="connsiteX40" fmla="*/ 102039 w 3762022"/>
              <a:gd name="connsiteY40" fmla="*/ 4381426 h 4533826"/>
              <a:gd name="connsiteX41" fmla="*/ 63939 w 3762022"/>
              <a:gd name="connsiteY41" fmla="*/ 4394126 h 4533826"/>
              <a:gd name="connsiteX42" fmla="*/ 25839 w 3762022"/>
              <a:gd name="connsiteY42" fmla="*/ 4419526 h 4533826"/>
              <a:gd name="connsiteX43" fmla="*/ 439 w 3762022"/>
              <a:gd name="connsiteY43" fmla="*/ 4457626 h 4533826"/>
              <a:gd name="connsiteX44" fmla="*/ 38539 w 3762022"/>
              <a:gd name="connsiteY44" fmla="*/ 4470326 h 4533826"/>
              <a:gd name="connsiteX45" fmla="*/ 622739 w 3762022"/>
              <a:gd name="connsiteY45" fmla="*/ 4483026 h 4533826"/>
              <a:gd name="connsiteX46" fmla="*/ 1054539 w 3762022"/>
              <a:gd name="connsiteY46" fmla="*/ 4495726 h 4533826"/>
              <a:gd name="connsiteX47" fmla="*/ 2857939 w 3762022"/>
              <a:gd name="connsiteY47" fmla="*/ 4533826 h 4533826"/>
              <a:gd name="connsiteX48" fmla="*/ 3632639 w 3762022"/>
              <a:gd name="connsiteY48" fmla="*/ 4521126 h 4533826"/>
              <a:gd name="connsiteX49" fmla="*/ 3670739 w 3762022"/>
              <a:gd name="connsiteY49" fmla="*/ 4495726 h 4533826"/>
              <a:gd name="connsiteX50" fmla="*/ 3683439 w 3762022"/>
              <a:gd name="connsiteY50" fmla="*/ 4368726 h 4533826"/>
              <a:gd name="connsiteX51" fmla="*/ 3670739 w 3762022"/>
              <a:gd name="connsiteY51" fmla="*/ 3644826 h 4533826"/>
              <a:gd name="connsiteX52" fmla="*/ 3632639 w 3762022"/>
              <a:gd name="connsiteY52" fmla="*/ 3340026 h 4533826"/>
              <a:gd name="connsiteX53" fmla="*/ 3607239 w 3762022"/>
              <a:gd name="connsiteY53" fmla="*/ 3136826 h 4533826"/>
              <a:gd name="connsiteX54" fmla="*/ 3594539 w 3762022"/>
              <a:gd name="connsiteY54" fmla="*/ 2997126 h 4533826"/>
              <a:gd name="connsiteX55" fmla="*/ 3556439 w 3762022"/>
              <a:gd name="connsiteY55" fmla="*/ 2857426 h 4533826"/>
              <a:gd name="connsiteX56" fmla="*/ 3531039 w 3762022"/>
              <a:gd name="connsiteY56" fmla="*/ 2514526 h 4533826"/>
              <a:gd name="connsiteX57" fmla="*/ 3556439 w 3762022"/>
              <a:gd name="connsiteY57" fmla="*/ 368226 h 4533826"/>
              <a:gd name="connsiteX58" fmla="*/ 3569139 w 3762022"/>
              <a:gd name="connsiteY58" fmla="*/ 279326 h 4533826"/>
              <a:gd name="connsiteX59" fmla="*/ 3581839 w 3762022"/>
              <a:gd name="connsiteY59" fmla="*/ 25326 h 4533826"/>
              <a:gd name="connsiteX0" fmla="*/ 3581839 w 3758826"/>
              <a:gd name="connsiteY0" fmla="*/ 31612 h 4540112"/>
              <a:gd name="connsiteX1" fmla="*/ 1105339 w 3758826"/>
              <a:gd name="connsiteY1" fmla="*/ 57012 h 4540112"/>
              <a:gd name="connsiteX2" fmla="*/ 1321239 w 3758826"/>
              <a:gd name="connsiteY2" fmla="*/ 285612 h 4540112"/>
              <a:gd name="connsiteX3" fmla="*/ 1549839 w 3758826"/>
              <a:gd name="connsiteY3" fmla="*/ 539612 h 4540112"/>
              <a:gd name="connsiteX4" fmla="*/ 1702239 w 3758826"/>
              <a:gd name="connsiteY4" fmla="*/ 819012 h 4540112"/>
              <a:gd name="connsiteX5" fmla="*/ 1740339 w 3758826"/>
              <a:gd name="connsiteY5" fmla="*/ 1168262 h 4540112"/>
              <a:gd name="connsiteX6" fmla="*/ 1632389 w 3758826"/>
              <a:gd name="connsiteY6" fmla="*/ 1631812 h 4540112"/>
              <a:gd name="connsiteX7" fmla="*/ 1537139 w 3758826"/>
              <a:gd name="connsiteY7" fmla="*/ 1911212 h 4540112"/>
              <a:gd name="connsiteX8" fmla="*/ 1473639 w 3758826"/>
              <a:gd name="connsiteY8" fmla="*/ 2089012 h 4540112"/>
              <a:gd name="connsiteX9" fmla="*/ 1333939 w 3758826"/>
              <a:gd name="connsiteY9" fmla="*/ 2254112 h 4540112"/>
              <a:gd name="connsiteX10" fmla="*/ 1308539 w 3758826"/>
              <a:gd name="connsiteY10" fmla="*/ 2292212 h 4540112"/>
              <a:gd name="connsiteX11" fmla="*/ 1219639 w 3758826"/>
              <a:gd name="connsiteY11" fmla="*/ 2330312 h 4540112"/>
              <a:gd name="connsiteX12" fmla="*/ 1130739 w 3758826"/>
              <a:gd name="connsiteY12" fmla="*/ 2381112 h 4540112"/>
              <a:gd name="connsiteX13" fmla="*/ 1041839 w 3758826"/>
              <a:gd name="connsiteY13" fmla="*/ 2431912 h 4540112"/>
              <a:gd name="connsiteX14" fmla="*/ 991039 w 3758826"/>
              <a:gd name="connsiteY14" fmla="*/ 2444612 h 4540112"/>
              <a:gd name="connsiteX15" fmla="*/ 952939 w 3758826"/>
              <a:gd name="connsiteY15" fmla="*/ 2482712 h 4540112"/>
              <a:gd name="connsiteX16" fmla="*/ 914839 w 3758826"/>
              <a:gd name="connsiteY16" fmla="*/ 2508112 h 4540112"/>
              <a:gd name="connsiteX17" fmla="*/ 851339 w 3758826"/>
              <a:gd name="connsiteY17" fmla="*/ 2647812 h 4540112"/>
              <a:gd name="connsiteX18" fmla="*/ 800539 w 3758826"/>
              <a:gd name="connsiteY18" fmla="*/ 2698612 h 4540112"/>
              <a:gd name="connsiteX19" fmla="*/ 749739 w 3758826"/>
              <a:gd name="connsiteY19" fmla="*/ 2749412 h 4540112"/>
              <a:gd name="connsiteX20" fmla="*/ 711639 w 3758826"/>
              <a:gd name="connsiteY20" fmla="*/ 2774812 h 4540112"/>
              <a:gd name="connsiteX21" fmla="*/ 660839 w 3758826"/>
              <a:gd name="connsiteY21" fmla="*/ 2851012 h 4540112"/>
              <a:gd name="connsiteX22" fmla="*/ 635439 w 3758826"/>
              <a:gd name="connsiteY22" fmla="*/ 2939912 h 4540112"/>
              <a:gd name="connsiteX23" fmla="*/ 648139 w 3758826"/>
              <a:gd name="connsiteY23" fmla="*/ 3346312 h 4540112"/>
              <a:gd name="connsiteX24" fmla="*/ 673539 w 3758826"/>
              <a:gd name="connsiteY24" fmla="*/ 3384412 h 4540112"/>
              <a:gd name="connsiteX25" fmla="*/ 698939 w 3758826"/>
              <a:gd name="connsiteY25" fmla="*/ 3536812 h 4540112"/>
              <a:gd name="connsiteX26" fmla="*/ 711639 w 3758826"/>
              <a:gd name="connsiteY26" fmla="*/ 3587612 h 4540112"/>
              <a:gd name="connsiteX27" fmla="*/ 698939 w 3758826"/>
              <a:gd name="connsiteY27" fmla="*/ 3828912 h 4540112"/>
              <a:gd name="connsiteX28" fmla="*/ 673539 w 3758826"/>
              <a:gd name="connsiteY28" fmla="*/ 3867012 h 4540112"/>
              <a:gd name="connsiteX29" fmla="*/ 660839 w 3758826"/>
              <a:gd name="connsiteY29" fmla="*/ 3905112 h 4540112"/>
              <a:gd name="connsiteX30" fmla="*/ 610039 w 3758826"/>
              <a:gd name="connsiteY30" fmla="*/ 3981312 h 4540112"/>
              <a:gd name="connsiteX31" fmla="*/ 571939 w 3758826"/>
              <a:gd name="connsiteY31" fmla="*/ 4057512 h 4540112"/>
              <a:gd name="connsiteX32" fmla="*/ 533839 w 3758826"/>
              <a:gd name="connsiteY32" fmla="*/ 4082912 h 4540112"/>
              <a:gd name="connsiteX33" fmla="*/ 495739 w 3758826"/>
              <a:gd name="connsiteY33" fmla="*/ 4159112 h 4540112"/>
              <a:gd name="connsiteX34" fmla="*/ 381439 w 3758826"/>
              <a:gd name="connsiteY34" fmla="*/ 4197212 h 4540112"/>
              <a:gd name="connsiteX35" fmla="*/ 343339 w 3758826"/>
              <a:gd name="connsiteY35" fmla="*/ 4209912 h 4540112"/>
              <a:gd name="connsiteX36" fmla="*/ 267139 w 3758826"/>
              <a:gd name="connsiteY36" fmla="*/ 4260712 h 4540112"/>
              <a:gd name="connsiteX37" fmla="*/ 229039 w 3758826"/>
              <a:gd name="connsiteY37" fmla="*/ 4286112 h 4540112"/>
              <a:gd name="connsiteX38" fmla="*/ 190939 w 3758826"/>
              <a:gd name="connsiteY38" fmla="*/ 4298812 h 4540112"/>
              <a:gd name="connsiteX39" fmla="*/ 140139 w 3758826"/>
              <a:gd name="connsiteY39" fmla="*/ 4349612 h 4540112"/>
              <a:gd name="connsiteX40" fmla="*/ 102039 w 3758826"/>
              <a:gd name="connsiteY40" fmla="*/ 4387712 h 4540112"/>
              <a:gd name="connsiteX41" fmla="*/ 63939 w 3758826"/>
              <a:gd name="connsiteY41" fmla="*/ 4400412 h 4540112"/>
              <a:gd name="connsiteX42" fmla="*/ 25839 w 3758826"/>
              <a:gd name="connsiteY42" fmla="*/ 4425812 h 4540112"/>
              <a:gd name="connsiteX43" fmla="*/ 439 w 3758826"/>
              <a:gd name="connsiteY43" fmla="*/ 4463912 h 4540112"/>
              <a:gd name="connsiteX44" fmla="*/ 38539 w 3758826"/>
              <a:gd name="connsiteY44" fmla="*/ 4476612 h 4540112"/>
              <a:gd name="connsiteX45" fmla="*/ 622739 w 3758826"/>
              <a:gd name="connsiteY45" fmla="*/ 4489312 h 4540112"/>
              <a:gd name="connsiteX46" fmla="*/ 1054539 w 3758826"/>
              <a:gd name="connsiteY46" fmla="*/ 4502012 h 4540112"/>
              <a:gd name="connsiteX47" fmla="*/ 2857939 w 3758826"/>
              <a:gd name="connsiteY47" fmla="*/ 4540112 h 4540112"/>
              <a:gd name="connsiteX48" fmla="*/ 3632639 w 3758826"/>
              <a:gd name="connsiteY48" fmla="*/ 4527412 h 4540112"/>
              <a:gd name="connsiteX49" fmla="*/ 3670739 w 3758826"/>
              <a:gd name="connsiteY49" fmla="*/ 4502012 h 4540112"/>
              <a:gd name="connsiteX50" fmla="*/ 3683439 w 3758826"/>
              <a:gd name="connsiteY50" fmla="*/ 4375012 h 4540112"/>
              <a:gd name="connsiteX51" fmla="*/ 3670739 w 3758826"/>
              <a:gd name="connsiteY51" fmla="*/ 3651112 h 4540112"/>
              <a:gd name="connsiteX52" fmla="*/ 3632639 w 3758826"/>
              <a:gd name="connsiteY52" fmla="*/ 3346312 h 4540112"/>
              <a:gd name="connsiteX53" fmla="*/ 3607239 w 3758826"/>
              <a:gd name="connsiteY53" fmla="*/ 3143112 h 4540112"/>
              <a:gd name="connsiteX54" fmla="*/ 3594539 w 3758826"/>
              <a:gd name="connsiteY54" fmla="*/ 3003412 h 4540112"/>
              <a:gd name="connsiteX55" fmla="*/ 3556439 w 3758826"/>
              <a:gd name="connsiteY55" fmla="*/ 2863712 h 4540112"/>
              <a:gd name="connsiteX56" fmla="*/ 3531039 w 3758826"/>
              <a:gd name="connsiteY56" fmla="*/ 2520812 h 4540112"/>
              <a:gd name="connsiteX57" fmla="*/ 3556439 w 3758826"/>
              <a:gd name="connsiteY57" fmla="*/ 374512 h 4540112"/>
              <a:gd name="connsiteX58" fmla="*/ 3581839 w 3758826"/>
              <a:gd name="connsiteY58" fmla="*/ 31612 h 4540112"/>
              <a:gd name="connsiteX0" fmla="*/ 3581839 w 3750068"/>
              <a:gd name="connsiteY0" fmla="*/ 189711 h 4698211"/>
              <a:gd name="connsiteX1" fmla="*/ 1105339 w 3750068"/>
              <a:gd name="connsiteY1" fmla="*/ 215111 h 4698211"/>
              <a:gd name="connsiteX2" fmla="*/ 1321239 w 3750068"/>
              <a:gd name="connsiteY2" fmla="*/ 443711 h 4698211"/>
              <a:gd name="connsiteX3" fmla="*/ 1549839 w 3750068"/>
              <a:gd name="connsiteY3" fmla="*/ 697711 h 4698211"/>
              <a:gd name="connsiteX4" fmla="*/ 1702239 w 3750068"/>
              <a:gd name="connsiteY4" fmla="*/ 977111 h 4698211"/>
              <a:gd name="connsiteX5" fmla="*/ 1740339 w 3750068"/>
              <a:gd name="connsiteY5" fmla="*/ 1326361 h 4698211"/>
              <a:gd name="connsiteX6" fmla="*/ 1632389 w 3750068"/>
              <a:gd name="connsiteY6" fmla="*/ 1789911 h 4698211"/>
              <a:gd name="connsiteX7" fmla="*/ 1537139 w 3750068"/>
              <a:gd name="connsiteY7" fmla="*/ 2069311 h 4698211"/>
              <a:gd name="connsiteX8" fmla="*/ 1473639 w 3750068"/>
              <a:gd name="connsiteY8" fmla="*/ 2247111 h 4698211"/>
              <a:gd name="connsiteX9" fmla="*/ 1333939 w 3750068"/>
              <a:gd name="connsiteY9" fmla="*/ 2412211 h 4698211"/>
              <a:gd name="connsiteX10" fmla="*/ 1308539 w 3750068"/>
              <a:gd name="connsiteY10" fmla="*/ 2450311 h 4698211"/>
              <a:gd name="connsiteX11" fmla="*/ 1219639 w 3750068"/>
              <a:gd name="connsiteY11" fmla="*/ 2488411 h 4698211"/>
              <a:gd name="connsiteX12" fmla="*/ 1130739 w 3750068"/>
              <a:gd name="connsiteY12" fmla="*/ 2539211 h 4698211"/>
              <a:gd name="connsiteX13" fmla="*/ 1041839 w 3750068"/>
              <a:gd name="connsiteY13" fmla="*/ 2590011 h 4698211"/>
              <a:gd name="connsiteX14" fmla="*/ 991039 w 3750068"/>
              <a:gd name="connsiteY14" fmla="*/ 2602711 h 4698211"/>
              <a:gd name="connsiteX15" fmla="*/ 952939 w 3750068"/>
              <a:gd name="connsiteY15" fmla="*/ 2640811 h 4698211"/>
              <a:gd name="connsiteX16" fmla="*/ 914839 w 3750068"/>
              <a:gd name="connsiteY16" fmla="*/ 2666211 h 4698211"/>
              <a:gd name="connsiteX17" fmla="*/ 851339 w 3750068"/>
              <a:gd name="connsiteY17" fmla="*/ 2805911 h 4698211"/>
              <a:gd name="connsiteX18" fmla="*/ 800539 w 3750068"/>
              <a:gd name="connsiteY18" fmla="*/ 2856711 h 4698211"/>
              <a:gd name="connsiteX19" fmla="*/ 749739 w 3750068"/>
              <a:gd name="connsiteY19" fmla="*/ 2907511 h 4698211"/>
              <a:gd name="connsiteX20" fmla="*/ 711639 w 3750068"/>
              <a:gd name="connsiteY20" fmla="*/ 2932911 h 4698211"/>
              <a:gd name="connsiteX21" fmla="*/ 660839 w 3750068"/>
              <a:gd name="connsiteY21" fmla="*/ 3009111 h 4698211"/>
              <a:gd name="connsiteX22" fmla="*/ 635439 w 3750068"/>
              <a:gd name="connsiteY22" fmla="*/ 3098011 h 4698211"/>
              <a:gd name="connsiteX23" fmla="*/ 648139 w 3750068"/>
              <a:gd name="connsiteY23" fmla="*/ 3504411 h 4698211"/>
              <a:gd name="connsiteX24" fmla="*/ 673539 w 3750068"/>
              <a:gd name="connsiteY24" fmla="*/ 3542511 h 4698211"/>
              <a:gd name="connsiteX25" fmla="*/ 698939 w 3750068"/>
              <a:gd name="connsiteY25" fmla="*/ 3694911 h 4698211"/>
              <a:gd name="connsiteX26" fmla="*/ 711639 w 3750068"/>
              <a:gd name="connsiteY26" fmla="*/ 3745711 h 4698211"/>
              <a:gd name="connsiteX27" fmla="*/ 698939 w 3750068"/>
              <a:gd name="connsiteY27" fmla="*/ 3987011 h 4698211"/>
              <a:gd name="connsiteX28" fmla="*/ 673539 w 3750068"/>
              <a:gd name="connsiteY28" fmla="*/ 4025111 h 4698211"/>
              <a:gd name="connsiteX29" fmla="*/ 660839 w 3750068"/>
              <a:gd name="connsiteY29" fmla="*/ 4063211 h 4698211"/>
              <a:gd name="connsiteX30" fmla="*/ 610039 w 3750068"/>
              <a:gd name="connsiteY30" fmla="*/ 4139411 h 4698211"/>
              <a:gd name="connsiteX31" fmla="*/ 571939 w 3750068"/>
              <a:gd name="connsiteY31" fmla="*/ 4215611 h 4698211"/>
              <a:gd name="connsiteX32" fmla="*/ 533839 w 3750068"/>
              <a:gd name="connsiteY32" fmla="*/ 4241011 h 4698211"/>
              <a:gd name="connsiteX33" fmla="*/ 495739 w 3750068"/>
              <a:gd name="connsiteY33" fmla="*/ 4317211 h 4698211"/>
              <a:gd name="connsiteX34" fmla="*/ 381439 w 3750068"/>
              <a:gd name="connsiteY34" fmla="*/ 4355311 h 4698211"/>
              <a:gd name="connsiteX35" fmla="*/ 343339 w 3750068"/>
              <a:gd name="connsiteY35" fmla="*/ 4368011 h 4698211"/>
              <a:gd name="connsiteX36" fmla="*/ 267139 w 3750068"/>
              <a:gd name="connsiteY36" fmla="*/ 4418811 h 4698211"/>
              <a:gd name="connsiteX37" fmla="*/ 229039 w 3750068"/>
              <a:gd name="connsiteY37" fmla="*/ 4444211 h 4698211"/>
              <a:gd name="connsiteX38" fmla="*/ 190939 w 3750068"/>
              <a:gd name="connsiteY38" fmla="*/ 4456911 h 4698211"/>
              <a:gd name="connsiteX39" fmla="*/ 140139 w 3750068"/>
              <a:gd name="connsiteY39" fmla="*/ 4507711 h 4698211"/>
              <a:gd name="connsiteX40" fmla="*/ 102039 w 3750068"/>
              <a:gd name="connsiteY40" fmla="*/ 4545811 h 4698211"/>
              <a:gd name="connsiteX41" fmla="*/ 63939 w 3750068"/>
              <a:gd name="connsiteY41" fmla="*/ 4558511 h 4698211"/>
              <a:gd name="connsiteX42" fmla="*/ 25839 w 3750068"/>
              <a:gd name="connsiteY42" fmla="*/ 4583911 h 4698211"/>
              <a:gd name="connsiteX43" fmla="*/ 439 w 3750068"/>
              <a:gd name="connsiteY43" fmla="*/ 4622011 h 4698211"/>
              <a:gd name="connsiteX44" fmla="*/ 38539 w 3750068"/>
              <a:gd name="connsiteY44" fmla="*/ 4634711 h 4698211"/>
              <a:gd name="connsiteX45" fmla="*/ 622739 w 3750068"/>
              <a:gd name="connsiteY45" fmla="*/ 4647411 h 4698211"/>
              <a:gd name="connsiteX46" fmla="*/ 1054539 w 3750068"/>
              <a:gd name="connsiteY46" fmla="*/ 4660111 h 4698211"/>
              <a:gd name="connsiteX47" fmla="*/ 2857939 w 3750068"/>
              <a:gd name="connsiteY47" fmla="*/ 4698211 h 4698211"/>
              <a:gd name="connsiteX48" fmla="*/ 3632639 w 3750068"/>
              <a:gd name="connsiteY48" fmla="*/ 4685511 h 4698211"/>
              <a:gd name="connsiteX49" fmla="*/ 3670739 w 3750068"/>
              <a:gd name="connsiteY49" fmla="*/ 4660111 h 4698211"/>
              <a:gd name="connsiteX50" fmla="*/ 3683439 w 3750068"/>
              <a:gd name="connsiteY50" fmla="*/ 4533111 h 4698211"/>
              <a:gd name="connsiteX51" fmla="*/ 3670739 w 3750068"/>
              <a:gd name="connsiteY51" fmla="*/ 3809211 h 4698211"/>
              <a:gd name="connsiteX52" fmla="*/ 3632639 w 3750068"/>
              <a:gd name="connsiteY52" fmla="*/ 3504411 h 4698211"/>
              <a:gd name="connsiteX53" fmla="*/ 3607239 w 3750068"/>
              <a:gd name="connsiteY53" fmla="*/ 3301211 h 4698211"/>
              <a:gd name="connsiteX54" fmla="*/ 3594539 w 3750068"/>
              <a:gd name="connsiteY54" fmla="*/ 3161511 h 4698211"/>
              <a:gd name="connsiteX55" fmla="*/ 3556439 w 3750068"/>
              <a:gd name="connsiteY55" fmla="*/ 3021811 h 4698211"/>
              <a:gd name="connsiteX56" fmla="*/ 3531039 w 3750068"/>
              <a:gd name="connsiteY56" fmla="*/ 2678911 h 4698211"/>
              <a:gd name="connsiteX57" fmla="*/ 3581839 w 3750068"/>
              <a:gd name="connsiteY57" fmla="*/ 189711 h 4698211"/>
              <a:gd name="connsiteX0" fmla="*/ 3581839 w 3756601"/>
              <a:gd name="connsiteY0" fmla="*/ 215092 h 4723592"/>
              <a:gd name="connsiteX1" fmla="*/ 1105339 w 3756601"/>
              <a:gd name="connsiteY1" fmla="*/ 240492 h 4723592"/>
              <a:gd name="connsiteX2" fmla="*/ 1321239 w 3756601"/>
              <a:gd name="connsiteY2" fmla="*/ 469092 h 4723592"/>
              <a:gd name="connsiteX3" fmla="*/ 1549839 w 3756601"/>
              <a:gd name="connsiteY3" fmla="*/ 723092 h 4723592"/>
              <a:gd name="connsiteX4" fmla="*/ 1702239 w 3756601"/>
              <a:gd name="connsiteY4" fmla="*/ 1002492 h 4723592"/>
              <a:gd name="connsiteX5" fmla="*/ 1740339 w 3756601"/>
              <a:gd name="connsiteY5" fmla="*/ 1351742 h 4723592"/>
              <a:gd name="connsiteX6" fmla="*/ 1632389 w 3756601"/>
              <a:gd name="connsiteY6" fmla="*/ 1815292 h 4723592"/>
              <a:gd name="connsiteX7" fmla="*/ 1537139 w 3756601"/>
              <a:gd name="connsiteY7" fmla="*/ 2094692 h 4723592"/>
              <a:gd name="connsiteX8" fmla="*/ 1473639 w 3756601"/>
              <a:gd name="connsiteY8" fmla="*/ 2272492 h 4723592"/>
              <a:gd name="connsiteX9" fmla="*/ 1333939 w 3756601"/>
              <a:gd name="connsiteY9" fmla="*/ 2437592 h 4723592"/>
              <a:gd name="connsiteX10" fmla="*/ 1308539 w 3756601"/>
              <a:gd name="connsiteY10" fmla="*/ 2475692 h 4723592"/>
              <a:gd name="connsiteX11" fmla="*/ 1219639 w 3756601"/>
              <a:gd name="connsiteY11" fmla="*/ 2513792 h 4723592"/>
              <a:gd name="connsiteX12" fmla="*/ 1130739 w 3756601"/>
              <a:gd name="connsiteY12" fmla="*/ 2564592 h 4723592"/>
              <a:gd name="connsiteX13" fmla="*/ 1041839 w 3756601"/>
              <a:gd name="connsiteY13" fmla="*/ 2615392 h 4723592"/>
              <a:gd name="connsiteX14" fmla="*/ 991039 w 3756601"/>
              <a:gd name="connsiteY14" fmla="*/ 2628092 h 4723592"/>
              <a:gd name="connsiteX15" fmla="*/ 952939 w 3756601"/>
              <a:gd name="connsiteY15" fmla="*/ 2666192 h 4723592"/>
              <a:gd name="connsiteX16" fmla="*/ 914839 w 3756601"/>
              <a:gd name="connsiteY16" fmla="*/ 2691592 h 4723592"/>
              <a:gd name="connsiteX17" fmla="*/ 851339 w 3756601"/>
              <a:gd name="connsiteY17" fmla="*/ 2831292 h 4723592"/>
              <a:gd name="connsiteX18" fmla="*/ 800539 w 3756601"/>
              <a:gd name="connsiteY18" fmla="*/ 2882092 h 4723592"/>
              <a:gd name="connsiteX19" fmla="*/ 749739 w 3756601"/>
              <a:gd name="connsiteY19" fmla="*/ 2932892 h 4723592"/>
              <a:gd name="connsiteX20" fmla="*/ 711639 w 3756601"/>
              <a:gd name="connsiteY20" fmla="*/ 2958292 h 4723592"/>
              <a:gd name="connsiteX21" fmla="*/ 660839 w 3756601"/>
              <a:gd name="connsiteY21" fmla="*/ 3034492 h 4723592"/>
              <a:gd name="connsiteX22" fmla="*/ 635439 w 3756601"/>
              <a:gd name="connsiteY22" fmla="*/ 3123392 h 4723592"/>
              <a:gd name="connsiteX23" fmla="*/ 648139 w 3756601"/>
              <a:gd name="connsiteY23" fmla="*/ 3529792 h 4723592"/>
              <a:gd name="connsiteX24" fmla="*/ 673539 w 3756601"/>
              <a:gd name="connsiteY24" fmla="*/ 3567892 h 4723592"/>
              <a:gd name="connsiteX25" fmla="*/ 698939 w 3756601"/>
              <a:gd name="connsiteY25" fmla="*/ 3720292 h 4723592"/>
              <a:gd name="connsiteX26" fmla="*/ 711639 w 3756601"/>
              <a:gd name="connsiteY26" fmla="*/ 3771092 h 4723592"/>
              <a:gd name="connsiteX27" fmla="*/ 698939 w 3756601"/>
              <a:gd name="connsiteY27" fmla="*/ 4012392 h 4723592"/>
              <a:gd name="connsiteX28" fmla="*/ 673539 w 3756601"/>
              <a:gd name="connsiteY28" fmla="*/ 4050492 h 4723592"/>
              <a:gd name="connsiteX29" fmla="*/ 660839 w 3756601"/>
              <a:gd name="connsiteY29" fmla="*/ 4088592 h 4723592"/>
              <a:gd name="connsiteX30" fmla="*/ 610039 w 3756601"/>
              <a:gd name="connsiteY30" fmla="*/ 4164792 h 4723592"/>
              <a:gd name="connsiteX31" fmla="*/ 571939 w 3756601"/>
              <a:gd name="connsiteY31" fmla="*/ 4240992 h 4723592"/>
              <a:gd name="connsiteX32" fmla="*/ 533839 w 3756601"/>
              <a:gd name="connsiteY32" fmla="*/ 4266392 h 4723592"/>
              <a:gd name="connsiteX33" fmla="*/ 495739 w 3756601"/>
              <a:gd name="connsiteY33" fmla="*/ 4342592 h 4723592"/>
              <a:gd name="connsiteX34" fmla="*/ 381439 w 3756601"/>
              <a:gd name="connsiteY34" fmla="*/ 4380692 h 4723592"/>
              <a:gd name="connsiteX35" fmla="*/ 343339 w 3756601"/>
              <a:gd name="connsiteY35" fmla="*/ 4393392 h 4723592"/>
              <a:gd name="connsiteX36" fmla="*/ 267139 w 3756601"/>
              <a:gd name="connsiteY36" fmla="*/ 4444192 h 4723592"/>
              <a:gd name="connsiteX37" fmla="*/ 229039 w 3756601"/>
              <a:gd name="connsiteY37" fmla="*/ 4469592 h 4723592"/>
              <a:gd name="connsiteX38" fmla="*/ 190939 w 3756601"/>
              <a:gd name="connsiteY38" fmla="*/ 4482292 h 4723592"/>
              <a:gd name="connsiteX39" fmla="*/ 140139 w 3756601"/>
              <a:gd name="connsiteY39" fmla="*/ 4533092 h 4723592"/>
              <a:gd name="connsiteX40" fmla="*/ 102039 w 3756601"/>
              <a:gd name="connsiteY40" fmla="*/ 4571192 h 4723592"/>
              <a:gd name="connsiteX41" fmla="*/ 63939 w 3756601"/>
              <a:gd name="connsiteY41" fmla="*/ 4583892 h 4723592"/>
              <a:gd name="connsiteX42" fmla="*/ 25839 w 3756601"/>
              <a:gd name="connsiteY42" fmla="*/ 4609292 h 4723592"/>
              <a:gd name="connsiteX43" fmla="*/ 439 w 3756601"/>
              <a:gd name="connsiteY43" fmla="*/ 4647392 h 4723592"/>
              <a:gd name="connsiteX44" fmla="*/ 38539 w 3756601"/>
              <a:gd name="connsiteY44" fmla="*/ 4660092 h 4723592"/>
              <a:gd name="connsiteX45" fmla="*/ 622739 w 3756601"/>
              <a:gd name="connsiteY45" fmla="*/ 4672792 h 4723592"/>
              <a:gd name="connsiteX46" fmla="*/ 1054539 w 3756601"/>
              <a:gd name="connsiteY46" fmla="*/ 4685492 h 4723592"/>
              <a:gd name="connsiteX47" fmla="*/ 2857939 w 3756601"/>
              <a:gd name="connsiteY47" fmla="*/ 4723592 h 4723592"/>
              <a:gd name="connsiteX48" fmla="*/ 3632639 w 3756601"/>
              <a:gd name="connsiteY48" fmla="*/ 4710892 h 4723592"/>
              <a:gd name="connsiteX49" fmla="*/ 3670739 w 3756601"/>
              <a:gd name="connsiteY49" fmla="*/ 4685492 h 4723592"/>
              <a:gd name="connsiteX50" fmla="*/ 3683439 w 3756601"/>
              <a:gd name="connsiteY50" fmla="*/ 4558492 h 4723592"/>
              <a:gd name="connsiteX51" fmla="*/ 3670739 w 3756601"/>
              <a:gd name="connsiteY51" fmla="*/ 3834592 h 4723592"/>
              <a:gd name="connsiteX52" fmla="*/ 3632639 w 3756601"/>
              <a:gd name="connsiteY52" fmla="*/ 3529792 h 4723592"/>
              <a:gd name="connsiteX53" fmla="*/ 3607239 w 3756601"/>
              <a:gd name="connsiteY53" fmla="*/ 3326592 h 4723592"/>
              <a:gd name="connsiteX54" fmla="*/ 3594539 w 3756601"/>
              <a:gd name="connsiteY54" fmla="*/ 3186892 h 4723592"/>
              <a:gd name="connsiteX55" fmla="*/ 3556439 w 3756601"/>
              <a:gd name="connsiteY55" fmla="*/ 3047192 h 4723592"/>
              <a:gd name="connsiteX56" fmla="*/ 3581839 w 3756601"/>
              <a:gd name="connsiteY56" fmla="*/ 215092 h 4723592"/>
              <a:gd name="connsiteX0" fmla="*/ 3581839 w 3768609"/>
              <a:gd name="connsiteY0" fmla="*/ 225434 h 4733934"/>
              <a:gd name="connsiteX1" fmla="*/ 1105339 w 3768609"/>
              <a:gd name="connsiteY1" fmla="*/ 250834 h 4733934"/>
              <a:gd name="connsiteX2" fmla="*/ 1321239 w 3768609"/>
              <a:gd name="connsiteY2" fmla="*/ 479434 h 4733934"/>
              <a:gd name="connsiteX3" fmla="*/ 1549839 w 3768609"/>
              <a:gd name="connsiteY3" fmla="*/ 733434 h 4733934"/>
              <a:gd name="connsiteX4" fmla="*/ 1702239 w 3768609"/>
              <a:gd name="connsiteY4" fmla="*/ 1012834 h 4733934"/>
              <a:gd name="connsiteX5" fmla="*/ 1740339 w 3768609"/>
              <a:gd name="connsiteY5" fmla="*/ 1362084 h 4733934"/>
              <a:gd name="connsiteX6" fmla="*/ 1632389 w 3768609"/>
              <a:gd name="connsiteY6" fmla="*/ 1825634 h 4733934"/>
              <a:gd name="connsiteX7" fmla="*/ 1537139 w 3768609"/>
              <a:gd name="connsiteY7" fmla="*/ 2105034 h 4733934"/>
              <a:gd name="connsiteX8" fmla="*/ 1473639 w 3768609"/>
              <a:gd name="connsiteY8" fmla="*/ 2282834 h 4733934"/>
              <a:gd name="connsiteX9" fmla="*/ 1333939 w 3768609"/>
              <a:gd name="connsiteY9" fmla="*/ 2447934 h 4733934"/>
              <a:gd name="connsiteX10" fmla="*/ 1308539 w 3768609"/>
              <a:gd name="connsiteY10" fmla="*/ 2486034 h 4733934"/>
              <a:gd name="connsiteX11" fmla="*/ 1219639 w 3768609"/>
              <a:gd name="connsiteY11" fmla="*/ 2524134 h 4733934"/>
              <a:gd name="connsiteX12" fmla="*/ 1130739 w 3768609"/>
              <a:gd name="connsiteY12" fmla="*/ 2574934 h 4733934"/>
              <a:gd name="connsiteX13" fmla="*/ 1041839 w 3768609"/>
              <a:gd name="connsiteY13" fmla="*/ 2625734 h 4733934"/>
              <a:gd name="connsiteX14" fmla="*/ 991039 w 3768609"/>
              <a:gd name="connsiteY14" fmla="*/ 2638434 h 4733934"/>
              <a:gd name="connsiteX15" fmla="*/ 952939 w 3768609"/>
              <a:gd name="connsiteY15" fmla="*/ 2676534 h 4733934"/>
              <a:gd name="connsiteX16" fmla="*/ 914839 w 3768609"/>
              <a:gd name="connsiteY16" fmla="*/ 2701934 h 4733934"/>
              <a:gd name="connsiteX17" fmla="*/ 851339 w 3768609"/>
              <a:gd name="connsiteY17" fmla="*/ 2841634 h 4733934"/>
              <a:gd name="connsiteX18" fmla="*/ 800539 w 3768609"/>
              <a:gd name="connsiteY18" fmla="*/ 2892434 h 4733934"/>
              <a:gd name="connsiteX19" fmla="*/ 749739 w 3768609"/>
              <a:gd name="connsiteY19" fmla="*/ 2943234 h 4733934"/>
              <a:gd name="connsiteX20" fmla="*/ 711639 w 3768609"/>
              <a:gd name="connsiteY20" fmla="*/ 2968634 h 4733934"/>
              <a:gd name="connsiteX21" fmla="*/ 660839 w 3768609"/>
              <a:gd name="connsiteY21" fmla="*/ 3044834 h 4733934"/>
              <a:gd name="connsiteX22" fmla="*/ 635439 w 3768609"/>
              <a:gd name="connsiteY22" fmla="*/ 3133734 h 4733934"/>
              <a:gd name="connsiteX23" fmla="*/ 648139 w 3768609"/>
              <a:gd name="connsiteY23" fmla="*/ 3540134 h 4733934"/>
              <a:gd name="connsiteX24" fmla="*/ 673539 w 3768609"/>
              <a:gd name="connsiteY24" fmla="*/ 3578234 h 4733934"/>
              <a:gd name="connsiteX25" fmla="*/ 698939 w 3768609"/>
              <a:gd name="connsiteY25" fmla="*/ 3730634 h 4733934"/>
              <a:gd name="connsiteX26" fmla="*/ 711639 w 3768609"/>
              <a:gd name="connsiteY26" fmla="*/ 3781434 h 4733934"/>
              <a:gd name="connsiteX27" fmla="*/ 698939 w 3768609"/>
              <a:gd name="connsiteY27" fmla="*/ 4022734 h 4733934"/>
              <a:gd name="connsiteX28" fmla="*/ 673539 w 3768609"/>
              <a:gd name="connsiteY28" fmla="*/ 4060834 h 4733934"/>
              <a:gd name="connsiteX29" fmla="*/ 660839 w 3768609"/>
              <a:gd name="connsiteY29" fmla="*/ 4098934 h 4733934"/>
              <a:gd name="connsiteX30" fmla="*/ 610039 w 3768609"/>
              <a:gd name="connsiteY30" fmla="*/ 4175134 h 4733934"/>
              <a:gd name="connsiteX31" fmla="*/ 571939 w 3768609"/>
              <a:gd name="connsiteY31" fmla="*/ 4251334 h 4733934"/>
              <a:gd name="connsiteX32" fmla="*/ 533839 w 3768609"/>
              <a:gd name="connsiteY32" fmla="*/ 4276734 h 4733934"/>
              <a:gd name="connsiteX33" fmla="*/ 495739 w 3768609"/>
              <a:gd name="connsiteY33" fmla="*/ 4352934 h 4733934"/>
              <a:gd name="connsiteX34" fmla="*/ 381439 w 3768609"/>
              <a:gd name="connsiteY34" fmla="*/ 4391034 h 4733934"/>
              <a:gd name="connsiteX35" fmla="*/ 343339 w 3768609"/>
              <a:gd name="connsiteY35" fmla="*/ 4403734 h 4733934"/>
              <a:gd name="connsiteX36" fmla="*/ 267139 w 3768609"/>
              <a:gd name="connsiteY36" fmla="*/ 4454534 h 4733934"/>
              <a:gd name="connsiteX37" fmla="*/ 229039 w 3768609"/>
              <a:gd name="connsiteY37" fmla="*/ 4479934 h 4733934"/>
              <a:gd name="connsiteX38" fmla="*/ 190939 w 3768609"/>
              <a:gd name="connsiteY38" fmla="*/ 4492634 h 4733934"/>
              <a:gd name="connsiteX39" fmla="*/ 140139 w 3768609"/>
              <a:gd name="connsiteY39" fmla="*/ 4543434 h 4733934"/>
              <a:gd name="connsiteX40" fmla="*/ 102039 w 3768609"/>
              <a:gd name="connsiteY40" fmla="*/ 4581534 h 4733934"/>
              <a:gd name="connsiteX41" fmla="*/ 63939 w 3768609"/>
              <a:gd name="connsiteY41" fmla="*/ 4594234 h 4733934"/>
              <a:gd name="connsiteX42" fmla="*/ 25839 w 3768609"/>
              <a:gd name="connsiteY42" fmla="*/ 4619634 h 4733934"/>
              <a:gd name="connsiteX43" fmla="*/ 439 w 3768609"/>
              <a:gd name="connsiteY43" fmla="*/ 4657734 h 4733934"/>
              <a:gd name="connsiteX44" fmla="*/ 38539 w 3768609"/>
              <a:gd name="connsiteY44" fmla="*/ 4670434 h 4733934"/>
              <a:gd name="connsiteX45" fmla="*/ 622739 w 3768609"/>
              <a:gd name="connsiteY45" fmla="*/ 4683134 h 4733934"/>
              <a:gd name="connsiteX46" fmla="*/ 1054539 w 3768609"/>
              <a:gd name="connsiteY46" fmla="*/ 4695834 h 4733934"/>
              <a:gd name="connsiteX47" fmla="*/ 2857939 w 3768609"/>
              <a:gd name="connsiteY47" fmla="*/ 4733934 h 4733934"/>
              <a:gd name="connsiteX48" fmla="*/ 3632639 w 3768609"/>
              <a:gd name="connsiteY48" fmla="*/ 4721234 h 4733934"/>
              <a:gd name="connsiteX49" fmla="*/ 3670739 w 3768609"/>
              <a:gd name="connsiteY49" fmla="*/ 4695834 h 4733934"/>
              <a:gd name="connsiteX50" fmla="*/ 3683439 w 3768609"/>
              <a:gd name="connsiteY50" fmla="*/ 4568834 h 4733934"/>
              <a:gd name="connsiteX51" fmla="*/ 3670739 w 3768609"/>
              <a:gd name="connsiteY51" fmla="*/ 3844934 h 4733934"/>
              <a:gd name="connsiteX52" fmla="*/ 3632639 w 3768609"/>
              <a:gd name="connsiteY52" fmla="*/ 3540134 h 4733934"/>
              <a:gd name="connsiteX53" fmla="*/ 3607239 w 3768609"/>
              <a:gd name="connsiteY53" fmla="*/ 3336934 h 4733934"/>
              <a:gd name="connsiteX54" fmla="*/ 3594539 w 3768609"/>
              <a:gd name="connsiteY54" fmla="*/ 3197234 h 4733934"/>
              <a:gd name="connsiteX55" fmla="*/ 3581839 w 3768609"/>
              <a:gd name="connsiteY55" fmla="*/ 225434 h 4733934"/>
              <a:gd name="connsiteX0" fmla="*/ 3581839 w 3772001"/>
              <a:gd name="connsiteY0" fmla="*/ 235777 h 4744277"/>
              <a:gd name="connsiteX1" fmla="*/ 1105339 w 3772001"/>
              <a:gd name="connsiteY1" fmla="*/ 261177 h 4744277"/>
              <a:gd name="connsiteX2" fmla="*/ 1321239 w 3772001"/>
              <a:gd name="connsiteY2" fmla="*/ 489777 h 4744277"/>
              <a:gd name="connsiteX3" fmla="*/ 1549839 w 3772001"/>
              <a:gd name="connsiteY3" fmla="*/ 743777 h 4744277"/>
              <a:gd name="connsiteX4" fmla="*/ 1702239 w 3772001"/>
              <a:gd name="connsiteY4" fmla="*/ 1023177 h 4744277"/>
              <a:gd name="connsiteX5" fmla="*/ 1740339 w 3772001"/>
              <a:gd name="connsiteY5" fmla="*/ 1372427 h 4744277"/>
              <a:gd name="connsiteX6" fmla="*/ 1632389 w 3772001"/>
              <a:gd name="connsiteY6" fmla="*/ 1835977 h 4744277"/>
              <a:gd name="connsiteX7" fmla="*/ 1537139 w 3772001"/>
              <a:gd name="connsiteY7" fmla="*/ 2115377 h 4744277"/>
              <a:gd name="connsiteX8" fmla="*/ 1473639 w 3772001"/>
              <a:gd name="connsiteY8" fmla="*/ 2293177 h 4744277"/>
              <a:gd name="connsiteX9" fmla="*/ 1333939 w 3772001"/>
              <a:gd name="connsiteY9" fmla="*/ 2458277 h 4744277"/>
              <a:gd name="connsiteX10" fmla="*/ 1308539 w 3772001"/>
              <a:gd name="connsiteY10" fmla="*/ 2496377 h 4744277"/>
              <a:gd name="connsiteX11" fmla="*/ 1219639 w 3772001"/>
              <a:gd name="connsiteY11" fmla="*/ 2534477 h 4744277"/>
              <a:gd name="connsiteX12" fmla="*/ 1130739 w 3772001"/>
              <a:gd name="connsiteY12" fmla="*/ 2585277 h 4744277"/>
              <a:gd name="connsiteX13" fmla="*/ 1041839 w 3772001"/>
              <a:gd name="connsiteY13" fmla="*/ 2636077 h 4744277"/>
              <a:gd name="connsiteX14" fmla="*/ 991039 w 3772001"/>
              <a:gd name="connsiteY14" fmla="*/ 2648777 h 4744277"/>
              <a:gd name="connsiteX15" fmla="*/ 952939 w 3772001"/>
              <a:gd name="connsiteY15" fmla="*/ 2686877 h 4744277"/>
              <a:gd name="connsiteX16" fmla="*/ 914839 w 3772001"/>
              <a:gd name="connsiteY16" fmla="*/ 2712277 h 4744277"/>
              <a:gd name="connsiteX17" fmla="*/ 851339 w 3772001"/>
              <a:gd name="connsiteY17" fmla="*/ 2851977 h 4744277"/>
              <a:gd name="connsiteX18" fmla="*/ 800539 w 3772001"/>
              <a:gd name="connsiteY18" fmla="*/ 2902777 h 4744277"/>
              <a:gd name="connsiteX19" fmla="*/ 749739 w 3772001"/>
              <a:gd name="connsiteY19" fmla="*/ 2953577 h 4744277"/>
              <a:gd name="connsiteX20" fmla="*/ 711639 w 3772001"/>
              <a:gd name="connsiteY20" fmla="*/ 2978977 h 4744277"/>
              <a:gd name="connsiteX21" fmla="*/ 660839 w 3772001"/>
              <a:gd name="connsiteY21" fmla="*/ 3055177 h 4744277"/>
              <a:gd name="connsiteX22" fmla="*/ 635439 w 3772001"/>
              <a:gd name="connsiteY22" fmla="*/ 3144077 h 4744277"/>
              <a:gd name="connsiteX23" fmla="*/ 648139 w 3772001"/>
              <a:gd name="connsiteY23" fmla="*/ 3550477 h 4744277"/>
              <a:gd name="connsiteX24" fmla="*/ 673539 w 3772001"/>
              <a:gd name="connsiteY24" fmla="*/ 3588577 h 4744277"/>
              <a:gd name="connsiteX25" fmla="*/ 698939 w 3772001"/>
              <a:gd name="connsiteY25" fmla="*/ 3740977 h 4744277"/>
              <a:gd name="connsiteX26" fmla="*/ 711639 w 3772001"/>
              <a:gd name="connsiteY26" fmla="*/ 3791777 h 4744277"/>
              <a:gd name="connsiteX27" fmla="*/ 698939 w 3772001"/>
              <a:gd name="connsiteY27" fmla="*/ 4033077 h 4744277"/>
              <a:gd name="connsiteX28" fmla="*/ 673539 w 3772001"/>
              <a:gd name="connsiteY28" fmla="*/ 4071177 h 4744277"/>
              <a:gd name="connsiteX29" fmla="*/ 660839 w 3772001"/>
              <a:gd name="connsiteY29" fmla="*/ 4109277 h 4744277"/>
              <a:gd name="connsiteX30" fmla="*/ 610039 w 3772001"/>
              <a:gd name="connsiteY30" fmla="*/ 4185477 h 4744277"/>
              <a:gd name="connsiteX31" fmla="*/ 571939 w 3772001"/>
              <a:gd name="connsiteY31" fmla="*/ 4261677 h 4744277"/>
              <a:gd name="connsiteX32" fmla="*/ 533839 w 3772001"/>
              <a:gd name="connsiteY32" fmla="*/ 4287077 h 4744277"/>
              <a:gd name="connsiteX33" fmla="*/ 495739 w 3772001"/>
              <a:gd name="connsiteY33" fmla="*/ 4363277 h 4744277"/>
              <a:gd name="connsiteX34" fmla="*/ 381439 w 3772001"/>
              <a:gd name="connsiteY34" fmla="*/ 4401377 h 4744277"/>
              <a:gd name="connsiteX35" fmla="*/ 343339 w 3772001"/>
              <a:gd name="connsiteY35" fmla="*/ 4414077 h 4744277"/>
              <a:gd name="connsiteX36" fmla="*/ 267139 w 3772001"/>
              <a:gd name="connsiteY36" fmla="*/ 4464877 h 4744277"/>
              <a:gd name="connsiteX37" fmla="*/ 229039 w 3772001"/>
              <a:gd name="connsiteY37" fmla="*/ 4490277 h 4744277"/>
              <a:gd name="connsiteX38" fmla="*/ 190939 w 3772001"/>
              <a:gd name="connsiteY38" fmla="*/ 4502977 h 4744277"/>
              <a:gd name="connsiteX39" fmla="*/ 140139 w 3772001"/>
              <a:gd name="connsiteY39" fmla="*/ 4553777 h 4744277"/>
              <a:gd name="connsiteX40" fmla="*/ 102039 w 3772001"/>
              <a:gd name="connsiteY40" fmla="*/ 4591877 h 4744277"/>
              <a:gd name="connsiteX41" fmla="*/ 63939 w 3772001"/>
              <a:gd name="connsiteY41" fmla="*/ 4604577 h 4744277"/>
              <a:gd name="connsiteX42" fmla="*/ 25839 w 3772001"/>
              <a:gd name="connsiteY42" fmla="*/ 4629977 h 4744277"/>
              <a:gd name="connsiteX43" fmla="*/ 439 w 3772001"/>
              <a:gd name="connsiteY43" fmla="*/ 4668077 h 4744277"/>
              <a:gd name="connsiteX44" fmla="*/ 38539 w 3772001"/>
              <a:gd name="connsiteY44" fmla="*/ 4680777 h 4744277"/>
              <a:gd name="connsiteX45" fmla="*/ 622739 w 3772001"/>
              <a:gd name="connsiteY45" fmla="*/ 4693477 h 4744277"/>
              <a:gd name="connsiteX46" fmla="*/ 1054539 w 3772001"/>
              <a:gd name="connsiteY46" fmla="*/ 4706177 h 4744277"/>
              <a:gd name="connsiteX47" fmla="*/ 2857939 w 3772001"/>
              <a:gd name="connsiteY47" fmla="*/ 4744277 h 4744277"/>
              <a:gd name="connsiteX48" fmla="*/ 3632639 w 3772001"/>
              <a:gd name="connsiteY48" fmla="*/ 4731577 h 4744277"/>
              <a:gd name="connsiteX49" fmla="*/ 3670739 w 3772001"/>
              <a:gd name="connsiteY49" fmla="*/ 4706177 h 4744277"/>
              <a:gd name="connsiteX50" fmla="*/ 3683439 w 3772001"/>
              <a:gd name="connsiteY50" fmla="*/ 4579177 h 4744277"/>
              <a:gd name="connsiteX51" fmla="*/ 3670739 w 3772001"/>
              <a:gd name="connsiteY51" fmla="*/ 3855277 h 4744277"/>
              <a:gd name="connsiteX52" fmla="*/ 3632639 w 3772001"/>
              <a:gd name="connsiteY52" fmla="*/ 3550477 h 4744277"/>
              <a:gd name="connsiteX53" fmla="*/ 3607239 w 3772001"/>
              <a:gd name="connsiteY53" fmla="*/ 3347277 h 4744277"/>
              <a:gd name="connsiteX54" fmla="*/ 3581839 w 3772001"/>
              <a:gd name="connsiteY54" fmla="*/ 235777 h 4744277"/>
              <a:gd name="connsiteX0" fmla="*/ 3581839 w 3779514"/>
              <a:gd name="connsiteY0" fmla="*/ 250821 h 4759321"/>
              <a:gd name="connsiteX1" fmla="*/ 1105339 w 3779514"/>
              <a:gd name="connsiteY1" fmla="*/ 276221 h 4759321"/>
              <a:gd name="connsiteX2" fmla="*/ 1321239 w 3779514"/>
              <a:gd name="connsiteY2" fmla="*/ 504821 h 4759321"/>
              <a:gd name="connsiteX3" fmla="*/ 1549839 w 3779514"/>
              <a:gd name="connsiteY3" fmla="*/ 758821 h 4759321"/>
              <a:gd name="connsiteX4" fmla="*/ 1702239 w 3779514"/>
              <a:gd name="connsiteY4" fmla="*/ 1038221 h 4759321"/>
              <a:gd name="connsiteX5" fmla="*/ 1740339 w 3779514"/>
              <a:gd name="connsiteY5" fmla="*/ 1387471 h 4759321"/>
              <a:gd name="connsiteX6" fmla="*/ 1632389 w 3779514"/>
              <a:gd name="connsiteY6" fmla="*/ 1851021 h 4759321"/>
              <a:gd name="connsiteX7" fmla="*/ 1537139 w 3779514"/>
              <a:gd name="connsiteY7" fmla="*/ 2130421 h 4759321"/>
              <a:gd name="connsiteX8" fmla="*/ 1473639 w 3779514"/>
              <a:gd name="connsiteY8" fmla="*/ 2308221 h 4759321"/>
              <a:gd name="connsiteX9" fmla="*/ 1333939 w 3779514"/>
              <a:gd name="connsiteY9" fmla="*/ 2473321 h 4759321"/>
              <a:gd name="connsiteX10" fmla="*/ 1308539 w 3779514"/>
              <a:gd name="connsiteY10" fmla="*/ 2511421 h 4759321"/>
              <a:gd name="connsiteX11" fmla="*/ 1219639 w 3779514"/>
              <a:gd name="connsiteY11" fmla="*/ 2549521 h 4759321"/>
              <a:gd name="connsiteX12" fmla="*/ 1130739 w 3779514"/>
              <a:gd name="connsiteY12" fmla="*/ 2600321 h 4759321"/>
              <a:gd name="connsiteX13" fmla="*/ 1041839 w 3779514"/>
              <a:gd name="connsiteY13" fmla="*/ 2651121 h 4759321"/>
              <a:gd name="connsiteX14" fmla="*/ 991039 w 3779514"/>
              <a:gd name="connsiteY14" fmla="*/ 2663821 h 4759321"/>
              <a:gd name="connsiteX15" fmla="*/ 952939 w 3779514"/>
              <a:gd name="connsiteY15" fmla="*/ 2701921 h 4759321"/>
              <a:gd name="connsiteX16" fmla="*/ 914839 w 3779514"/>
              <a:gd name="connsiteY16" fmla="*/ 2727321 h 4759321"/>
              <a:gd name="connsiteX17" fmla="*/ 851339 w 3779514"/>
              <a:gd name="connsiteY17" fmla="*/ 2867021 h 4759321"/>
              <a:gd name="connsiteX18" fmla="*/ 800539 w 3779514"/>
              <a:gd name="connsiteY18" fmla="*/ 2917821 h 4759321"/>
              <a:gd name="connsiteX19" fmla="*/ 749739 w 3779514"/>
              <a:gd name="connsiteY19" fmla="*/ 2968621 h 4759321"/>
              <a:gd name="connsiteX20" fmla="*/ 711639 w 3779514"/>
              <a:gd name="connsiteY20" fmla="*/ 2994021 h 4759321"/>
              <a:gd name="connsiteX21" fmla="*/ 660839 w 3779514"/>
              <a:gd name="connsiteY21" fmla="*/ 3070221 h 4759321"/>
              <a:gd name="connsiteX22" fmla="*/ 635439 w 3779514"/>
              <a:gd name="connsiteY22" fmla="*/ 3159121 h 4759321"/>
              <a:gd name="connsiteX23" fmla="*/ 648139 w 3779514"/>
              <a:gd name="connsiteY23" fmla="*/ 3565521 h 4759321"/>
              <a:gd name="connsiteX24" fmla="*/ 673539 w 3779514"/>
              <a:gd name="connsiteY24" fmla="*/ 3603621 h 4759321"/>
              <a:gd name="connsiteX25" fmla="*/ 698939 w 3779514"/>
              <a:gd name="connsiteY25" fmla="*/ 3756021 h 4759321"/>
              <a:gd name="connsiteX26" fmla="*/ 711639 w 3779514"/>
              <a:gd name="connsiteY26" fmla="*/ 3806821 h 4759321"/>
              <a:gd name="connsiteX27" fmla="*/ 698939 w 3779514"/>
              <a:gd name="connsiteY27" fmla="*/ 4048121 h 4759321"/>
              <a:gd name="connsiteX28" fmla="*/ 673539 w 3779514"/>
              <a:gd name="connsiteY28" fmla="*/ 4086221 h 4759321"/>
              <a:gd name="connsiteX29" fmla="*/ 660839 w 3779514"/>
              <a:gd name="connsiteY29" fmla="*/ 4124321 h 4759321"/>
              <a:gd name="connsiteX30" fmla="*/ 610039 w 3779514"/>
              <a:gd name="connsiteY30" fmla="*/ 4200521 h 4759321"/>
              <a:gd name="connsiteX31" fmla="*/ 571939 w 3779514"/>
              <a:gd name="connsiteY31" fmla="*/ 4276721 h 4759321"/>
              <a:gd name="connsiteX32" fmla="*/ 533839 w 3779514"/>
              <a:gd name="connsiteY32" fmla="*/ 4302121 h 4759321"/>
              <a:gd name="connsiteX33" fmla="*/ 495739 w 3779514"/>
              <a:gd name="connsiteY33" fmla="*/ 4378321 h 4759321"/>
              <a:gd name="connsiteX34" fmla="*/ 381439 w 3779514"/>
              <a:gd name="connsiteY34" fmla="*/ 4416421 h 4759321"/>
              <a:gd name="connsiteX35" fmla="*/ 343339 w 3779514"/>
              <a:gd name="connsiteY35" fmla="*/ 4429121 h 4759321"/>
              <a:gd name="connsiteX36" fmla="*/ 267139 w 3779514"/>
              <a:gd name="connsiteY36" fmla="*/ 4479921 h 4759321"/>
              <a:gd name="connsiteX37" fmla="*/ 229039 w 3779514"/>
              <a:gd name="connsiteY37" fmla="*/ 4505321 h 4759321"/>
              <a:gd name="connsiteX38" fmla="*/ 190939 w 3779514"/>
              <a:gd name="connsiteY38" fmla="*/ 4518021 h 4759321"/>
              <a:gd name="connsiteX39" fmla="*/ 140139 w 3779514"/>
              <a:gd name="connsiteY39" fmla="*/ 4568821 h 4759321"/>
              <a:gd name="connsiteX40" fmla="*/ 102039 w 3779514"/>
              <a:gd name="connsiteY40" fmla="*/ 4606921 h 4759321"/>
              <a:gd name="connsiteX41" fmla="*/ 63939 w 3779514"/>
              <a:gd name="connsiteY41" fmla="*/ 4619621 h 4759321"/>
              <a:gd name="connsiteX42" fmla="*/ 25839 w 3779514"/>
              <a:gd name="connsiteY42" fmla="*/ 4645021 h 4759321"/>
              <a:gd name="connsiteX43" fmla="*/ 439 w 3779514"/>
              <a:gd name="connsiteY43" fmla="*/ 4683121 h 4759321"/>
              <a:gd name="connsiteX44" fmla="*/ 38539 w 3779514"/>
              <a:gd name="connsiteY44" fmla="*/ 4695821 h 4759321"/>
              <a:gd name="connsiteX45" fmla="*/ 622739 w 3779514"/>
              <a:gd name="connsiteY45" fmla="*/ 4708521 h 4759321"/>
              <a:gd name="connsiteX46" fmla="*/ 1054539 w 3779514"/>
              <a:gd name="connsiteY46" fmla="*/ 4721221 h 4759321"/>
              <a:gd name="connsiteX47" fmla="*/ 2857939 w 3779514"/>
              <a:gd name="connsiteY47" fmla="*/ 4759321 h 4759321"/>
              <a:gd name="connsiteX48" fmla="*/ 3632639 w 3779514"/>
              <a:gd name="connsiteY48" fmla="*/ 4746621 h 4759321"/>
              <a:gd name="connsiteX49" fmla="*/ 3670739 w 3779514"/>
              <a:gd name="connsiteY49" fmla="*/ 4721221 h 4759321"/>
              <a:gd name="connsiteX50" fmla="*/ 3683439 w 3779514"/>
              <a:gd name="connsiteY50" fmla="*/ 4594221 h 4759321"/>
              <a:gd name="connsiteX51" fmla="*/ 3670739 w 3779514"/>
              <a:gd name="connsiteY51" fmla="*/ 3870321 h 4759321"/>
              <a:gd name="connsiteX52" fmla="*/ 3632639 w 3779514"/>
              <a:gd name="connsiteY52" fmla="*/ 3565521 h 4759321"/>
              <a:gd name="connsiteX53" fmla="*/ 3581839 w 3779514"/>
              <a:gd name="connsiteY53" fmla="*/ 250821 h 4759321"/>
              <a:gd name="connsiteX0" fmla="*/ 3581839 w 3793414"/>
              <a:gd name="connsiteY0" fmla="*/ 273389 h 4781889"/>
              <a:gd name="connsiteX1" fmla="*/ 1105339 w 3793414"/>
              <a:gd name="connsiteY1" fmla="*/ 298789 h 4781889"/>
              <a:gd name="connsiteX2" fmla="*/ 1321239 w 3793414"/>
              <a:gd name="connsiteY2" fmla="*/ 527389 h 4781889"/>
              <a:gd name="connsiteX3" fmla="*/ 1549839 w 3793414"/>
              <a:gd name="connsiteY3" fmla="*/ 781389 h 4781889"/>
              <a:gd name="connsiteX4" fmla="*/ 1702239 w 3793414"/>
              <a:gd name="connsiteY4" fmla="*/ 1060789 h 4781889"/>
              <a:gd name="connsiteX5" fmla="*/ 1740339 w 3793414"/>
              <a:gd name="connsiteY5" fmla="*/ 1410039 h 4781889"/>
              <a:gd name="connsiteX6" fmla="*/ 1632389 w 3793414"/>
              <a:gd name="connsiteY6" fmla="*/ 1873589 h 4781889"/>
              <a:gd name="connsiteX7" fmla="*/ 1537139 w 3793414"/>
              <a:gd name="connsiteY7" fmla="*/ 2152989 h 4781889"/>
              <a:gd name="connsiteX8" fmla="*/ 1473639 w 3793414"/>
              <a:gd name="connsiteY8" fmla="*/ 2330789 h 4781889"/>
              <a:gd name="connsiteX9" fmla="*/ 1333939 w 3793414"/>
              <a:gd name="connsiteY9" fmla="*/ 2495889 h 4781889"/>
              <a:gd name="connsiteX10" fmla="*/ 1308539 w 3793414"/>
              <a:gd name="connsiteY10" fmla="*/ 2533989 h 4781889"/>
              <a:gd name="connsiteX11" fmla="*/ 1219639 w 3793414"/>
              <a:gd name="connsiteY11" fmla="*/ 2572089 h 4781889"/>
              <a:gd name="connsiteX12" fmla="*/ 1130739 w 3793414"/>
              <a:gd name="connsiteY12" fmla="*/ 2622889 h 4781889"/>
              <a:gd name="connsiteX13" fmla="*/ 1041839 w 3793414"/>
              <a:gd name="connsiteY13" fmla="*/ 2673689 h 4781889"/>
              <a:gd name="connsiteX14" fmla="*/ 991039 w 3793414"/>
              <a:gd name="connsiteY14" fmla="*/ 2686389 h 4781889"/>
              <a:gd name="connsiteX15" fmla="*/ 952939 w 3793414"/>
              <a:gd name="connsiteY15" fmla="*/ 2724489 h 4781889"/>
              <a:gd name="connsiteX16" fmla="*/ 914839 w 3793414"/>
              <a:gd name="connsiteY16" fmla="*/ 2749889 h 4781889"/>
              <a:gd name="connsiteX17" fmla="*/ 851339 w 3793414"/>
              <a:gd name="connsiteY17" fmla="*/ 2889589 h 4781889"/>
              <a:gd name="connsiteX18" fmla="*/ 800539 w 3793414"/>
              <a:gd name="connsiteY18" fmla="*/ 2940389 h 4781889"/>
              <a:gd name="connsiteX19" fmla="*/ 749739 w 3793414"/>
              <a:gd name="connsiteY19" fmla="*/ 2991189 h 4781889"/>
              <a:gd name="connsiteX20" fmla="*/ 711639 w 3793414"/>
              <a:gd name="connsiteY20" fmla="*/ 3016589 h 4781889"/>
              <a:gd name="connsiteX21" fmla="*/ 660839 w 3793414"/>
              <a:gd name="connsiteY21" fmla="*/ 3092789 h 4781889"/>
              <a:gd name="connsiteX22" fmla="*/ 635439 w 3793414"/>
              <a:gd name="connsiteY22" fmla="*/ 3181689 h 4781889"/>
              <a:gd name="connsiteX23" fmla="*/ 648139 w 3793414"/>
              <a:gd name="connsiteY23" fmla="*/ 3588089 h 4781889"/>
              <a:gd name="connsiteX24" fmla="*/ 673539 w 3793414"/>
              <a:gd name="connsiteY24" fmla="*/ 3626189 h 4781889"/>
              <a:gd name="connsiteX25" fmla="*/ 698939 w 3793414"/>
              <a:gd name="connsiteY25" fmla="*/ 3778589 h 4781889"/>
              <a:gd name="connsiteX26" fmla="*/ 711639 w 3793414"/>
              <a:gd name="connsiteY26" fmla="*/ 3829389 h 4781889"/>
              <a:gd name="connsiteX27" fmla="*/ 698939 w 3793414"/>
              <a:gd name="connsiteY27" fmla="*/ 4070689 h 4781889"/>
              <a:gd name="connsiteX28" fmla="*/ 673539 w 3793414"/>
              <a:gd name="connsiteY28" fmla="*/ 4108789 h 4781889"/>
              <a:gd name="connsiteX29" fmla="*/ 660839 w 3793414"/>
              <a:gd name="connsiteY29" fmla="*/ 4146889 h 4781889"/>
              <a:gd name="connsiteX30" fmla="*/ 610039 w 3793414"/>
              <a:gd name="connsiteY30" fmla="*/ 4223089 h 4781889"/>
              <a:gd name="connsiteX31" fmla="*/ 571939 w 3793414"/>
              <a:gd name="connsiteY31" fmla="*/ 4299289 h 4781889"/>
              <a:gd name="connsiteX32" fmla="*/ 533839 w 3793414"/>
              <a:gd name="connsiteY32" fmla="*/ 4324689 h 4781889"/>
              <a:gd name="connsiteX33" fmla="*/ 495739 w 3793414"/>
              <a:gd name="connsiteY33" fmla="*/ 4400889 h 4781889"/>
              <a:gd name="connsiteX34" fmla="*/ 381439 w 3793414"/>
              <a:gd name="connsiteY34" fmla="*/ 4438989 h 4781889"/>
              <a:gd name="connsiteX35" fmla="*/ 343339 w 3793414"/>
              <a:gd name="connsiteY35" fmla="*/ 4451689 h 4781889"/>
              <a:gd name="connsiteX36" fmla="*/ 267139 w 3793414"/>
              <a:gd name="connsiteY36" fmla="*/ 4502489 h 4781889"/>
              <a:gd name="connsiteX37" fmla="*/ 229039 w 3793414"/>
              <a:gd name="connsiteY37" fmla="*/ 4527889 h 4781889"/>
              <a:gd name="connsiteX38" fmla="*/ 190939 w 3793414"/>
              <a:gd name="connsiteY38" fmla="*/ 4540589 h 4781889"/>
              <a:gd name="connsiteX39" fmla="*/ 140139 w 3793414"/>
              <a:gd name="connsiteY39" fmla="*/ 4591389 h 4781889"/>
              <a:gd name="connsiteX40" fmla="*/ 102039 w 3793414"/>
              <a:gd name="connsiteY40" fmla="*/ 4629489 h 4781889"/>
              <a:gd name="connsiteX41" fmla="*/ 63939 w 3793414"/>
              <a:gd name="connsiteY41" fmla="*/ 4642189 h 4781889"/>
              <a:gd name="connsiteX42" fmla="*/ 25839 w 3793414"/>
              <a:gd name="connsiteY42" fmla="*/ 4667589 h 4781889"/>
              <a:gd name="connsiteX43" fmla="*/ 439 w 3793414"/>
              <a:gd name="connsiteY43" fmla="*/ 4705689 h 4781889"/>
              <a:gd name="connsiteX44" fmla="*/ 38539 w 3793414"/>
              <a:gd name="connsiteY44" fmla="*/ 4718389 h 4781889"/>
              <a:gd name="connsiteX45" fmla="*/ 622739 w 3793414"/>
              <a:gd name="connsiteY45" fmla="*/ 4731089 h 4781889"/>
              <a:gd name="connsiteX46" fmla="*/ 1054539 w 3793414"/>
              <a:gd name="connsiteY46" fmla="*/ 4743789 h 4781889"/>
              <a:gd name="connsiteX47" fmla="*/ 2857939 w 3793414"/>
              <a:gd name="connsiteY47" fmla="*/ 4781889 h 4781889"/>
              <a:gd name="connsiteX48" fmla="*/ 3632639 w 3793414"/>
              <a:gd name="connsiteY48" fmla="*/ 4769189 h 4781889"/>
              <a:gd name="connsiteX49" fmla="*/ 3670739 w 3793414"/>
              <a:gd name="connsiteY49" fmla="*/ 4743789 h 4781889"/>
              <a:gd name="connsiteX50" fmla="*/ 3683439 w 3793414"/>
              <a:gd name="connsiteY50" fmla="*/ 4616789 h 4781889"/>
              <a:gd name="connsiteX51" fmla="*/ 3670739 w 3793414"/>
              <a:gd name="connsiteY51" fmla="*/ 3892889 h 4781889"/>
              <a:gd name="connsiteX52" fmla="*/ 3581839 w 3793414"/>
              <a:gd name="connsiteY52" fmla="*/ 273389 h 4781889"/>
              <a:gd name="connsiteX0" fmla="*/ 3581839 w 3799089"/>
              <a:gd name="connsiteY0" fmla="*/ 326994 h 4835494"/>
              <a:gd name="connsiteX1" fmla="*/ 1105339 w 3799089"/>
              <a:gd name="connsiteY1" fmla="*/ 352394 h 4835494"/>
              <a:gd name="connsiteX2" fmla="*/ 1321239 w 3799089"/>
              <a:gd name="connsiteY2" fmla="*/ 580994 h 4835494"/>
              <a:gd name="connsiteX3" fmla="*/ 1549839 w 3799089"/>
              <a:gd name="connsiteY3" fmla="*/ 834994 h 4835494"/>
              <a:gd name="connsiteX4" fmla="*/ 1702239 w 3799089"/>
              <a:gd name="connsiteY4" fmla="*/ 1114394 h 4835494"/>
              <a:gd name="connsiteX5" fmla="*/ 1740339 w 3799089"/>
              <a:gd name="connsiteY5" fmla="*/ 1463644 h 4835494"/>
              <a:gd name="connsiteX6" fmla="*/ 1632389 w 3799089"/>
              <a:gd name="connsiteY6" fmla="*/ 1927194 h 4835494"/>
              <a:gd name="connsiteX7" fmla="*/ 1537139 w 3799089"/>
              <a:gd name="connsiteY7" fmla="*/ 2206594 h 4835494"/>
              <a:gd name="connsiteX8" fmla="*/ 1473639 w 3799089"/>
              <a:gd name="connsiteY8" fmla="*/ 2384394 h 4835494"/>
              <a:gd name="connsiteX9" fmla="*/ 1333939 w 3799089"/>
              <a:gd name="connsiteY9" fmla="*/ 2549494 h 4835494"/>
              <a:gd name="connsiteX10" fmla="*/ 1308539 w 3799089"/>
              <a:gd name="connsiteY10" fmla="*/ 2587594 h 4835494"/>
              <a:gd name="connsiteX11" fmla="*/ 1219639 w 3799089"/>
              <a:gd name="connsiteY11" fmla="*/ 2625694 h 4835494"/>
              <a:gd name="connsiteX12" fmla="*/ 1130739 w 3799089"/>
              <a:gd name="connsiteY12" fmla="*/ 2676494 h 4835494"/>
              <a:gd name="connsiteX13" fmla="*/ 1041839 w 3799089"/>
              <a:gd name="connsiteY13" fmla="*/ 2727294 h 4835494"/>
              <a:gd name="connsiteX14" fmla="*/ 991039 w 3799089"/>
              <a:gd name="connsiteY14" fmla="*/ 2739994 h 4835494"/>
              <a:gd name="connsiteX15" fmla="*/ 952939 w 3799089"/>
              <a:gd name="connsiteY15" fmla="*/ 2778094 h 4835494"/>
              <a:gd name="connsiteX16" fmla="*/ 914839 w 3799089"/>
              <a:gd name="connsiteY16" fmla="*/ 2803494 h 4835494"/>
              <a:gd name="connsiteX17" fmla="*/ 851339 w 3799089"/>
              <a:gd name="connsiteY17" fmla="*/ 2943194 h 4835494"/>
              <a:gd name="connsiteX18" fmla="*/ 800539 w 3799089"/>
              <a:gd name="connsiteY18" fmla="*/ 2993994 h 4835494"/>
              <a:gd name="connsiteX19" fmla="*/ 749739 w 3799089"/>
              <a:gd name="connsiteY19" fmla="*/ 3044794 h 4835494"/>
              <a:gd name="connsiteX20" fmla="*/ 711639 w 3799089"/>
              <a:gd name="connsiteY20" fmla="*/ 3070194 h 4835494"/>
              <a:gd name="connsiteX21" fmla="*/ 660839 w 3799089"/>
              <a:gd name="connsiteY21" fmla="*/ 3146394 h 4835494"/>
              <a:gd name="connsiteX22" fmla="*/ 635439 w 3799089"/>
              <a:gd name="connsiteY22" fmla="*/ 3235294 h 4835494"/>
              <a:gd name="connsiteX23" fmla="*/ 648139 w 3799089"/>
              <a:gd name="connsiteY23" fmla="*/ 3641694 h 4835494"/>
              <a:gd name="connsiteX24" fmla="*/ 673539 w 3799089"/>
              <a:gd name="connsiteY24" fmla="*/ 3679794 h 4835494"/>
              <a:gd name="connsiteX25" fmla="*/ 698939 w 3799089"/>
              <a:gd name="connsiteY25" fmla="*/ 3832194 h 4835494"/>
              <a:gd name="connsiteX26" fmla="*/ 711639 w 3799089"/>
              <a:gd name="connsiteY26" fmla="*/ 3882994 h 4835494"/>
              <a:gd name="connsiteX27" fmla="*/ 698939 w 3799089"/>
              <a:gd name="connsiteY27" fmla="*/ 4124294 h 4835494"/>
              <a:gd name="connsiteX28" fmla="*/ 673539 w 3799089"/>
              <a:gd name="connsiteY28" fmla="*/ 4162394 h 4835494"/>
              <a:gd name="connsiteX29" fmla="*/ 660839 w 3799089"/>
              <a:gd name="connsiteY29" fmla="*/ 4200494 h 4835494"/>
              <a:gd name="connsiteX30" fmla="*/ 610039 w 3799089"/>
              <a:gd name="connsiteY30" fmla="*/ 4276694 h 4835494"/>
              <a:gd name="connsiteX31" fmla="*/ 571939 w 3799089"/>
              <a:gd name="connsiteY31" fmla="*/ 4352894 h 4835494"/>
              <a:gd name="connsiteX32" fmla="*/ 533839 w 3799089"/>
              <a:gd name="connsiteY32" fmla="*/ 4378294 h 4835494"/>
              <a:gd name="connsiteX33" fmla="*/ 495739 w 3799089"/>
              <a:gd name="connsiteY33" fmla="*/ 4454494 h 4835494"/>
              <a:gd name="connsiteX34" fmla="*/ 381439 w 3799089"/>
              <a:gd name="connsiteY34" fmla="*/ 4492594 h 4835494"/>
              <a:gd name="connsiteX35" fmla="*/ 343339 w 3799089"/>
              <a:gd name="connsiteY35" fmla="*/ 4505294 h 4835494"/>
              <a:gd name="connsiteX36" fmla="*/ 267139 w 3799089"/>
              <a:gd name="connsiteY36" fmla="*/ 4556094 h 4835494"/>
              <a:gd name="connsiteX37" fmla="*/ 229039 w 3799089"/>
              <a:gd name="connsiteY37" fmla="*/ 4581494 h 4835494"/>
              <a:gd name="connsiteX38" fmla="*/ 190939 w 3799089"/>
              <a:gd name="connsiteY38" fmla="*/ 4594194 h 4835494"/>
              <a:gd name="connsiteX39" fmla="*/ 140139 w 3799089"/>
              <a:gd name="connsiteY39" fmla="*/ 4644994 h 4835494"/>
              <a:gd name="connsiteX40" fmla="*/ 102039 w 3799089"/>
              <a:gd name="connsiteY40" fmla="*/ 4683094 h 4835494"/>
              <a:gd name="connsiteX41" fmla="*/ 63939 w 3799089"/>
              <a:gd name="connsiteY41" fmla="*/ 4695794 h 4835494"/>
              <a:gd name="connsiteX42" fmla="*/ 25839 w 3799089"/>
              <a:gd name="connsiteY42" fmla="*/ 4721194 h 4835494"/>
              <a:gd name="connsiteX43" fmla="*/ 439 w 3799089"/>
              <a:gd name="connsiteY43" fmla="*/ 4759294 h 4835494"/>
              <a:gd name="connsiteX44" fmla="*/ 38539 w 3799089"/>
              <a:gd name="connsiteY44" fmla="*/ 4771994 h 4835494"/>
              <a:gd name="connsiteX45" fmla="*/ 622739 w 3799089"/>
              <a:gd name="connsiteY45" fmla="*/ 4784694 h 4835494"/>
              <a:gd name="connsiteX46" fmla="*/ 1054539 w 3799089"/>
              <a:gd name="connsiteY46" fmla="*/ 4797394 h 4835494"/>
              <a:gd name="connsiteX47" fmla="*/ 2857939 w 3799089"/>
              <a:gd name="connsiteY47" fmla="*/ 4835494 h 4835494"/>
              <a:gd name="connsiteX48" fmla="*/ 3632639 w 3799089"/>
              <a:gd name="connsiteY48" fmla="*/ 4822794 h 4835494"/>
              <a:gd name="connsiteX49" fmla="*/ 3670739 w 3799089"/>
              <a:gd name="connsiteY49" fmla="*/ 4797394 h 4835494"/>
              <a:gd name="connsiteX50" fmla="*/ 3683439 w 3799089"/>
              <a:gd name="connsiteY50" fmla="*/ 4670394 h 4835494"/>
              <a:gd name="connsiteX51" fmla="*/ 3581839 w 3799089"/>
              <a:gd name="connsiteY51" fmla="*/ 326994 h 4835494"/>
              <a:gd name="connsiteX0" fmla="*/ 3581839 w 3795695"/>
              <a:gd name="connsiteY0" fmla="*/ 336399 h 5146372"/>
              <a:gd name="connsiteX1" fmla="*/ 1105339 w 3795695"/>
              <a:gd name="connsiteY1" fmla="*/ 361799 h 5146372"/>
              <a:gd name="connsiteX2" fmla="*/ 1321239 w 3795695"/>
              <a:gd name="connsiteY2" fmla="*/ 590399 h 5146372"/>
              <a:gd name="connsiteX3" fmla="*/ 1549839 w 3795695"/>
              <a:gd name="connsiteY3" fmla="*/ 844399 h 5146372"/>
              <a:gd name="connsiteX4" fmla="*/ 1702239 w 3795695"/>
              <a:gd name="connsiteY4" fmla="*/ 1123799 h 5146372"/>
              <a:gd name="connsiteX5" fmla="*/ 1740339 w 3795695"/>
              <a:gd name="connsiteY5" fmla="*/ 1473049 h 5146372"/>
              <a:gd name="connsiteX6" fmla="*/ 1632389 w 3795695"/>
              <a:gd name="connsiteY6" fmla="*/ 1936599 h 5146372"/>
              <a:gd name="connsiteX7" fmla="*/ 1537139 w 3795695"/>
              <a:gd name="connsiteY7" fmla="*/ 2215999 h 5146372"/>
              <a:gd name="connsiteX8" fmla="*/ 1473639 w 3795695"/>
              <a:gd name="connsiteY8" fmla="*/ 2393799 h 5146372"/>
              <a:gd name="connsiteX9" fmla="*/ 1333939 w 3795695"/>
              <a:gd name="connsiteY9" fmla="*/ 2558899 h 5146372"/>
              <a:gd name="connsiteX10" fmla="*/ 1308539 w 3795695"/>
              <a:gd name="connsiteY10" fmla="*/ 2596999 h 5146372"/>
              <a:gd name="connsiteX11" fmla="*/ 1219639 w 3795695"/>
              <a:gd name="connsiteY11" fmla="*/ 2635099 h 5146372"/>
              <a:gd name="connsiteX12" fmla="*/ 1130739 w 3795695"/>
              <a:gd name="connsiteY12" fmla="*/ 2685899 h 5146372"/>
              <a:gd name="connsiteX13" fmla="*/ 1041839 w 3795695"/>
              <a:gd name="connsiteY13" fmla="*/ 2736699 h 5146372"/>
              <a:gd name="connsiteX14" fmla="*/ 991039 w 3795695"/>
              <a:gd name="connsiteY14" fmla="*/ 2749399 h 5146372"/>
              <a:gd name="connsiteX15" fmla="*/ 952939 w 3795695"/>
              <a:gd name="connsiteY15" fmla="*/ 2787499 h 5146372"/>
              <a:gd name="connsiteX16" fmla="*/ 914839 w 3795695"/>
              <a:gd name="connsiteY16" fmla="*/ 2812899 h 5146372"/>
              <a:gd name="connsiteX17" fmla="*/ 851339 w 3795695"/>
              <a:gd name="connsiteY17" fmla="*/ 2952599 h 5146372"/>
              <a:gd name="connsiteX18" fmla="*/ 800539 w 3795695"/>
              <a:gd name="connsiteY18" fmla="*/ 3003399 h 5146372"/>
              <a:gd name="connsiteX19" fmla="*/ 749739 w 3795695"/>
              <a:gd name="connsiteY19" fmla="*/ 3054199 h 5146372"/>
              <a:gd name="connsiteX20" fmla="*/ 711639 w 3795695"/>
              <a:gd name="connsiteY20" fmla="*/ 3079599 h 5146372"/>
              <a:gd name="connsiteX21" fmla="*/ 660839 w 3795695"/>
              <a:gd name="connsiteY21" fmla="*/ 3155799 h 5146372"/>
              <a:gd name="connsiteX22" fmla="*/ 635439 w 3795695"/>
              <a:gd name="connsiteY22" fmla="*/ 3244699 h 5146372"/>
              <a:gd name="connsiteX23" fmla="*/ 648139 w 3795695"/>
              <a:gd name="connsiteY23" fmla="*/ 3651099 h 5146372"/>
              <a:gd name="connsiteX24" fmla="*/ 673539 w 3795695"/>
              <a:gd name="connsiteY24" fmla="*/ 3689199 h 5146372"/>
              <a:gd name="connsiteX25" fmla="*/ 698939 w 3795695"/>
              <a:gd name="connsiteY25" fmla="*/ 3841599 h 5146372"/>
              <a:gd name="connsiteX26" fmla="*/ 711639 w 3795695"/>
              <a:gd name="connsiteY26" fmla="*/ 3892399 h 5146372"/>
              <a:gd name="connsiteX27" fmla="*/ 698939 w 3795695"/>
              <a:gd name="connsiteY27" fmla="*/ 4133699 h 5146372"/>
              <a:gd name="connsiteX28" fmla="*/ 673539 w 3795695"/>
              <a:gd name="connsiteY28" fmla="*/ 4171799 h 5146372"/>
              <a:gd name="connsiteX29" fmla="*/ 660839 w 3795695"/>
              <a:gd name="connsiteY29" fmla="*/ 4209899 h 5146372"/>
              <a:gd name="connsiteX30" fmla="*/ 610039 w 3795695"/>
              <a:gd name="connsiteY30" fmla="*/ 4286099 h 5146372"/>
              <a:gd name="connsiteX31" fmla="*/ 571939 w 3795695"/>
              <a:gd name="connsiteY31" fmla="*/ 4362299 h 5146372"/>
              <a:gd name="connsiteX32" fmla="*/ 533839 w 3795695"/>
              <a:gd name="connsiteY32" fmla="*/ 4387699 h 5146372"/>
              <a:gd name="connsiteX33" fmla="*/ 495739 w 3795695"/>
              <a:gd name="connsiteY33" fmla="*/ 4463899 h 5146372"/>
              <a:gd name="connsiteX34" fmla="*/ 381439 w 3795695"/>
              <a:gd name="connsiteY34" fmla="*/ 4501999 h 5146372"/>
              <a:gd name="connsiteX35" fmla="*/ 343339 w 3795695"/>
              <a:gd name="connsiteY35" fmla="*/ 4514699 h 5146372"/>
              <a:gd name="connsiteX36" fmla="*/ 267139 w 3795695"/>
              <a:gd name="connsiteY36" fmla="*/ 4565499 h 5146372"/>
              <a:gd name="connsiteX37" fmla="*/ 229039 w 3795695"/>
              <a:gd name="connsiteY37" fmla="*/ 4590899 h 5146372"/>
              <a:gd name="connsiteX38" fmla="*/ 190939 w 3795695"/>
              <a:gd name="connsiteY38" fmla="*/ 4603599 h 5146372"/>
              <a:gd name="connsiteX39" fmla="*/ 140139 w 3795695"/>
              <a:gd name="connsiteY39" fmla="*/ 4654399 h 5146372"/>
              <a:gd name="connsiteX40" fmla="*/ 102039 w 3795695"/>
              <a:gd name="connsiteY40" fmla="*/ 4692499 h 5146372"/>
              <a:gd name="connsiteX41" fmla="*/ 63939 w 3795695"/>
              <a:gd name="connsiteY41" fmla="*/ 4705199 h 5146372"/>
              <a:gd name="connsiteX42" fmla="*/ 25839 w 3795695"/>
              <a:gd name="connsiteY42" fmla="*/ 4730599 h 5146372"/>
              <a:gd name="connsiteX43" fmla="*/ 439 w 3795695"/>
              <a:gd name="connsiteY43" fmla="*/ 4768699 h 5146372"/>
              <a:gd name="connsiteX44" fmla="*/ 38539 w 3795695"/>
              <a:gd name="connsiteY44" fmla="*/ 4781399 h 5146372"/>
              <a:gd name="connsiteX45" fmla="*/ 622739 w 3795695"/>
              <a:gd name="connsiteY45" fmla="*/ 4794099 h 5146372"/>
              <a:gd name="connsiteX46" fmla="*/ 1054539 w 3795695"/>
              <a:gd name="connsiteY46" fmla="*/ 4806799 h 5146372"/>
              <a:gd name="connsiteX47" fmla="*/ 2857939 w 3795695"/>
              <a:gd name="connsiteY47" fmla="*/ 4844899 h 5146372"/>
              <a:gd name="connsiteX48" fmla="*/ 3632639 w 3795695"/>
              <a:gd name="connsiteY48" fmla="*/ 4832199 h 5146372"/>
              <a:gd name="connsiteX49" fmla="*/ 3670739 w 3795695"/>
              <a:gd name="connsiteY49" fmla="*/ 4806799 h 5146372"/>
              <a:gd name="connsiteX50" fmla="*/ 3581839 w 3795695"/>
              <a:gd name="connsiteY50" fmla="*/ 336399 h 5146372"/>
              <a:gd name="connsiteX0" fmla="*/ 3581839 w 3816769"/>
              <a:gd name="connsiteY0" fmla="*/ 338280 h 5170413"/>
              <a:gd name="connsiteX1" fmla="*/ 1105339 w 3816769"/>
              <a:gd name="connsiteY1" fmla="*/ 363680 h 5170413"/>
              <a:gd name="connsiteX2" fmla="*/ 1321239 w 3816769"/>
              <a:gd name="connsiteY2" fmla="*/ 592280 h 5170413"/>
              <a:gd name="connsiteX3" fmla="*/ 1549839 w 3816769"/>
              <a:gd name="connsiteY3" fmla="*/ 846280 h 5170413"/>
              <a:gd name="connsiteX4" fmla="*/ 1702239 w 3816769"/>
              <a:gd name="connsiteY4" fmla="*/ 1125680 h 5170413"/>
              <a:gd name="connsiteX5" fmla="*/ 1740339 w 3816769"/>
              <a:gd name="connsiteY5" fmla="*/ 1474930 h 5170413"/>
              <a:gd name="connsiteX6" fmla="*/ 1632389 w 3816769"/>
              <a:gd name="connsiteY6" fmla="*/ 1938480 h 5170413"/>
              <a:gd name="connsiteX7" fmla="*/ 1537139 w 3816769"/>
              <a:gd name="connsiteY7" fmla="*/ 2217880 h 5170413"/>
              <a:gd name="connsiteX8" fmla="*/ 1473639 w 3816769"/>
              <a:gd name="connsiteY8" fmla="*/ 2395680 h 5170413"/>
              <a:gd name="connsiteX9" fmla="*/ 1333939 w 3816769"/>
              <a:gd name="connsiteY9" fmla="*/ 2560780 h 5170413"/>
              <a:gd name="connsiteX10" fmla="*/ 1308539 w 3816769"/>
              <a:gd name="connsiteY10" fmla="*/ 2598880 h 5170413"/>
              <a:gd name="connsiteX11" fmla="*/ 1219639 w 3816769"/>
              <a:gd name="connsiteY11" fmla="*/ 2636980 h 5170413"/>
              <a:gd name="connsiteX12" fmla="*/ 1130739 w 3816769"/>
              <a:gd name="connsiteY12" fmla="*/ 2687780 h 5170413"/>
              <a:gd name="connsiteX13" fmla="*/ 1041839 w 3816769"/>
              <a:gd name="connsiteY13" fmla="*/ 2738580 h 5170413"/>
              <a:gd name="connsiteX14" fmla="*/ 991039 w 3816769"/>
              <a:gd name="connsiteY14" fmla="*/ 2751280 h 5170413"/>
              <a:gd name="connsiteX15" fmla="*/ 952939 w 3816769"/>
              <a:gd name="connsiteY15" fmla="*/ 2789380 h 5170413"/>
              <a:gd name="connsiteX16" fmla="*/ 914839 w 3816769"/>
              <a:gd name="connsiteY16" fmla="*/ 2814780 h 5170413"/>
              <a:gd name="connsiteX17" fmla="*/ 851339 w 3816769"/>
              <a:gd name="connsiteY17" fmla="*/ 2954480 h 5170413"/>
              <a:gd name="connsiteX18" fmla="*/ 800539 w 3816769"/>
              <a:gd name="connsiteY18" fmla="*/ 3005280 h 5170413"/>
              <a:gd name="connsiteX19" fmla="*/ 749739 w 3816769"/>
              <a:gd name="connsiteY19" fmla="*/ 3056080 h 5170413"/>
              <a:gd name="connsiteX20" fmla="*/ 711639 w 3816769"/>
              <a:gd name="connsiteY20" fmla="*/ 3081480 h 5170413"/>
              <a:gd name="connsiteX21" fmla="*/ 660839 w 3816769"/>
              <a:gd name="connsiteY21" fmla="*/ 3157680 h 5170413"/>
              <a:gd name="connsiteX22" fmla="*/ 635439 w 3816769"/>
              <a:gd name="connsiteY22" fmla="*/ 3246580 h 5170413"/>
              <a:gd name="connsiteX23" fmla="*/ 648139 w 3816769"/>
              <a:gd name="connsiteY23" fmla="*/ 3652980 h 5170413"/>
              <a:gd name="connsiteX24" fmla="*/ 673539 w 3816769"/>
              <a:gd name="connsiteY24" fmla="*/ 3691080 h 5170413"/>
              <a:gd name="connsiteX25" fmla="*/ 698939 w 3816769"/>
              <a:gd name="connsiteY25" fmla="*/ 3843480 h 5170413"/>
              <a:gd name="connsiteX26" fmla="*/ 711639 w 3816769"/>
              <a:gd name="connsiteY26" fmla="*/ 3894280 h 5170413"/>
              <a:gd name="connsiteX27" fmla="*/ 698939 w 3816769"/>
              <a:gd name="connsiteY27" fmla="*/ 4135580 h 5170413"/>
              <a:gd name="connsiteX28" fmla="*/ 673539 w 3816769"/>
              <a:gd name="connsiteY28" fmla="*/ 4173680 h 5170413"/>
              <a:gd name="connsiteX29" fmla="*/ 660839 w 3816769"/>
              <a:gd name="connsiteY29" fmla="*/ 4211780 h 5170413"/>
              <a:gd name="connsiteX30" fmla="*/ 610039 w 3816769"/>
              <a:gd name="connsiteY30" fmla="*/ 4287980 h 5170413"/>
              <a:gd name="connsiteX31" fmla="*/ 571939 w 3816769"/>
              <a:gd name="connsiteY31" fmla="*/ 4364180 h 5170413"/>
              <a:gd name="connsiteX32" fmla="*/ 533839 w 3816769"/>
              <a:gd name="connsiteY32" fmla="*/ 4389580 h 5170413"/>
              <a:gd name="connsiteX33" fmla="*/ 495739 w 3816769"/>
              <a:gd name="connsiteY33" fmla="*/ 4465780 h 5170413"/>
              <a:gd name="connsiteX34" fmla="*/ 381439 w 3816769"/>
              <a:gd name="connsiteY34" fmla="*/ 4503880 h 5170413"/>
              <a:gd name="connsiteX35" fmla="*/ 343339 w 3816769"/>
              <a:gd name="connsiteY35" fmla="*/ 4516580 h 5170413"/>
              <a:gd name="connsiteX36" fmla="*/ 267139 w 3816769"/>
              <a:gd name="connsiteY36" fmla="*/ 4567380 h 5170413"/>
              <a:gd name="connsiteX37" fmla="*/ 229039 w 3816769"/>
              <a:gd name="connsiteY37" fmla="*/ 4592780 h 5170413"/>
              <a:gd name="connsiteX38" fmla="*/ 190939 w 3816769"/>
              <a:gd name="connsiteY38" fmla="*/ 4605480 h 5170413"/>
              <a:gd name="connsiteX39" fmla="*/ 140139 w 3816769"/>
              <a:gd name="connsiteY39" fmla="*/ 4656280 h 5170413"/>
              <a:gd name="connsiteX40" fmla="*/ 102039 w 3816769"/>
              <a:gd name="connsiteY40" fmla="*/ 4694380 h 5170413"/>
              <a:gd name="connsiteX41" fmla="*/ 63939 w 3816769"/>
              <a:gd name="connsiteY41" fmla="*/ 4707080 h 5170413"/>
              <a:gd name="connsiteX42" fmla="*/ 25839 w 3816769"/>
              <a:gd name="connsiteY42" fmla="*/ 4732480 h 5170413"/>
              <a:gd name="connsiteX43" fmla="*/ 439 w 3816769"/>
              <a:gd name="connsiteY43" fmla="*/ 4770580 h 5170413"/>
              <a:gd name="connsiteX44" fmla="*/ 38539 w 3816769"/>
              <a:gd name="connsiteY44" fmla="*/ 4783280 h 5170413"/>
              <a:gd name="connsiteX45" fmla="*/ 622739 w 3816769"/>
              <a:gd name="connsiteY45" fmla="*/ 4795980 h 5170413"/>
              <a:gd name="connsiteX46" fmla="*/ 1054539 w 3816769"/>
              <a:gd name="connsiteY46" fmla="*/ 4808680 h 5170413"/>
              <a:gd name="connsiteX47" fmla="*/ 2857939 w 3816769"/>
              <a:gd name="connsiteY47" fmla="*/ 4846780 h 5170413"/>
              <a:gd name="connsiteX48" fmla="*/ 3632639 w 3816769"/>
              <a:gd name="connsiteY48" fmla="*/ 4834080 h 5170413"/>
              <a:gd name="connsiteX49" fmla="*/ 3581839 w 3816769"/>
              <a:gd name="connsiteY49" fmla="*/ 338280 h 5170413"/>
              <a:gd name="connsiteX0" fmla="*/ 3581839 w 3812049"/>
              <a:gd name="connsiteY0" fmla="*/ 338280 h 5114444"/>
              <a:gd name="connsiteX1" fmla="*/ 1105339 w 3812049"/>
              <a:gd name="connsiteY1" fmla="*/ 363680 h 5114444"/>
              <a:gd name="connsiteX2" fmla="*/ 1321239 w 3812049"/>
              <a:gd name="connsiteY2" fmla="*/ 592280 h 5114444"/>
              <a:gd name="connsiteX3" fmla="*/ 1549839 w 3812049"/>
              <a:gd name="connsiteY3" fmla="*/ 846280 h 5114444"/>
              <a:gd name="connsiteX4" fmla="*/ 1702239 w 3812049"/>
              <a:gd name="connsiteY4" fmla="*/ 1125680 h 5114444"/>
              <a:gd name="connsiteX5" fmla="*/ 1740339 w 3812049"/>
              <a:gd name="connsiteY5" fmla="*/ 1474930 h 5114444"/>
              <a:gd name="connsiteX6" fmla="*/ 1632389 w 3812049"/>
              <a:gd name="connsiteY6" fmla="*/ 1938480 h 5114444"/>
              <a:gd name="connsiteX7" fmla="*/ 1537139 w 3812049"/>
              <a:gd name="connsiteY7" fmla="*/ 2217880 h 5114444"/>
              <a:gd name="connsiteX8" fmla="*/ 1473639 w 3812049"/>
              <a:gd name="connsiteY8" fmla="*/ 2395680 h 5114444"/>
              <a:gd name="connsiteX9" fmla="*/ 1333939 w 3812049"/>
              <a:gd name="connsiteY9" fmla="*/ 2560780 h 5114444"/>
              <a:gd name="connsiteX10" fmla="*/ 1308539 w 3812049"/>
              <a:gd name="connsiteY10" fmla="*/ 2598880 h 5114444"/>
              <a:gd name="connsiteX11" fmla="*/ 1219639 w 3812049"/>
              <a:gd name="connsiteY11" fmla="*/ 2636980 h 5114444"/>
              <a:gd name="connsiteX12" fmla="*/ 1130739 w 3812049"/>
              <a:gd name="connsiteY12" fmla="*/ 2687780 h 5114444"/>
              <a:gd name="connsiteX13" fmla="*/ 1041839 w 3812049"/>
              <a:gd name="connsiteY13" fmla="*/ 2738580 h 5114444"/>
              <a:gd name="connsiteX14" fmla="*/ 991039 w 3812049"/>
              <a:gd name="connsiteY14" fmla="*/ 2751280 h 5114444"/>
              <a:gd name="connsiteX15" fmla="*/ 952939 w 3812049"/>
              <a:gd name="connsiteY15" fmla="*/ 2789380 h 5114444"/>
              <a:gd name="connsiteX16" fmla="*/ 914839 w 3812049"/>
              <a:gd name="connsiteY16" fmla="*/ 2814780 h 5114444"/>
              <a:gd name="connsiteX17" fmla="*/ 851339 w 3812049"/>
              <a:gd name="connsiteY17" fmla="*/ 2954480 h 5114444"/>
              <a:gd name="connsiteX18" fmla="*/ 800539 w 3812049"/>
              <a:gd name="connsiteY18" fmla="*/ 3005280 h 5114444"/>
              <a:gd name="connsiteX19" fmla="*/ 749739 w 3812049"/>
              <a:gd name="connsiteY19" fmla="*/ 3056080 h 5114444"/>
              <a:gd name="connsiteX20" fmla="*/ 711639 w 3812049"/>
              <a:gd name="connsiteY20" fmla="*/ 3081480 h 5114444"/>
              <a:gd name="connsiteX21" fmla="*/ 660839 w 3812049"/>
              <a:gd name="connsiteY21" fmla="*/ 3157680 h 5114444"/>
              <a:gd name="connsiteX22" fmla="*/ 635439 w 3812049"/>
              <a:gd name="connsiteY22" fmla="*/ 3246580 h 5114444"/>
              <a:gd name="connsiteX23" fmla="*/ 648139 w 3812049"/>
              <a:gd name="connsiteY23" fmla="*/ 3652980 h 5114444"/>
              <a:gd name="connsiteX24" fmla="*/ 673539 w 3812049"/>
              <a:gd name="connsiteY24" fmla="*/ 3691080 h 5114444"/>
              <a:gd name="connsiteX25" fmla="*/ 698939 w 3812049"/>
              <a:gd name="connsiteY25" fmla="*/ 3843480 h 5114444"/>
              <a:gd name="connsiteX26" fmla="*/ 711639 w 3812049"/>
              <a:gd name="connsiteY26" fmla="*/ 3894280 h 5114444"/>
              <a:gd name="connsiteX27" fmla="*/ 698939 w 3812049"/>
              <a:gd name="connsiteY27" fmla="*/ 4135580 h 5114444"/>
              <a:gd name="connsiteX28" fmla="*/ 673539 w 3812049"/>
              <a:gd name="connsiteY28" fmla="*/ 4173680 h 5114444"/>
              <a:gd name="connsiteX29" fmla="*/ 660839 w 3812049"/>
              <a:gd name="connsiteY29" fmla="*/ 4211780 h 5114444"/>
              <a:gd name="connsiteX30" fmla="*/ 610039 w 3812049"/>
              <a:gd name="connsiteY30" fmla="*/ 4287980 h 5114444"/>
              <a:gd name="connsiteX31" fmla="*/ 571939 w 3812049"/>
              <a:gd name="connsiteY31" fmla="*/ 4364180 h 5114444"/>
              <a:gd name="connsiteX32" fmla="*/ 533839 w 3812049"/>
              <a:gd name="connsiteY32" fmla="*/ 4389580 h 5114444"/>
              <a:gd name="connsiteX33" fmla="*/ 495739 w 3812049"/>
              <a:gd name="connsiteY33" fmla="*/ 4465780 h 5114444"/>
              <a:gd name="connsiteX34" fmla="*/ 381439 w 3812049"/>
              <a:gd name="connsiteY34" fmla="*/ 4503880 h 5114444"/>
              <a:gd name="connsiteX35" fmla="*/ 343339 w 3812049"/>
              <a:gd name="connsiteY35" fmla="*/ 4516580 h 5114444"/>
              <a:gd name="connsiteX36" fmla="*/ 267139 w 3812049"/>
              <a:gd name="connsiteY36" fmla="*/ 4567380 h 5114444"/>
              <a:gd name="connsiteX37" fmla="*/ 229039 w 3812049"/>
              <a:gd name="connsiteY37" fmla="*/ 4592780 h 5114444"/>
              <a:gd name="connsiteX38" fmla="*/ 190939 w 3812049"/>
              <a:gd name="connsiteY38" fmla="*/ 4605480 h 5114444"/>
              <a:gd name="connsiteX39" fmla="*/ 140139 w 3812049"/>
              <a:gd name="connsiteY39" fmla="*/ 4656280 h 5114444"/>
              <a:gd name="connsiteX40" fmla="*/ 102039 w 3812049"/>
              <a:gd name="connsiteY40" fmla="*/ 4694380 h 5114444"/>
              <a:gd name="connsiteX41" fmla="*/ 63939 w 3812049"/>
              <a:gd name="connsiteY41" fmla="*/ 4707080 h 5114444"/>
              <a:gd name="connsiteX42" fmla="*/ 25839 w 3812049"/>
              <a:gd name="connsiteY42" fmla="*/ 4732480 h 5114444"/>
              <a:gd name="connsiteX43" fmla="*/ 439 w 3812049"/>
              <a:gd name="connsiteY43" fmla="*/ 4770580 h 5114444"/>
              <a:gd name="connsiteX44" fmla="*/ 38539 w 3812049"/>
              <a:gd name="connsiteY44" fmla="*/ 4783280 h 5114444"/>
              <a:gd name="connsiteX45" fmla="*/ 622739 w 3812049"/>
              <a:gd name="connsiteY45" fmla="*/ 4795980 h 5114444"/>
              <a:gd name="connsiteX46" fmla="*/ 1054539 w 3812049"/>
              <a:gd name="connsiteY46" fmla="*/ 4808680 h 5114444"/>
              <a:gd name="connsiteX47" fmla="*/ 2857939 w 3812049"/>
              <a:gd name="connsiteY47" fmla="*/ 4846780 h 5114444"/>
              <a:gd name="connsiteX48" fmla="*/ 3619939 w 3812049"/>
              <a:gd name="connsiteY48" fmla="*/ 4757880 h 5114444"/>
              <a:gd name="connsiteX49" fmla="*/ 3581839 w 3812049"/>
              <a:gd name="connsiteY49" fmla="*/ 338280 h 5114444"/>
              <a:gd name="connsiteX0" fmla="*/ 3581839 w 3812049"/>
              <a:gd name="connsiteY0" fmla="*/ 338280 h 5114444"/>
              <a:gd name="connsiteX1" fmla="*/ 1105339 w 3812049"/>
              <a:gd name="connsiteY1" fmla="*/ 363680 h 5114444"/>
              <a:gd name="connsiteX2" fmla="*/ 1321239 w 3812049"/>
              <a:gd name="connsiteY2" fmla="*/ 592280 h 5114444"/>
              <a:gd name="connsiteX3" fmla="*/ 1549839 w 3812049"/>
              <a:gd name="connsiteY3" fmla="*/ 846280 h 5114444"/>
              <a:gd name="connsiteX4" fmla="*/ 1702239 w 3812049"/>
              <a:gd name="connsiteY4" fmla="*/ 1125680 h 5114444"/>
              <a:gd name="connsiteX5" fmla="*/ 1740339 w 3812049"/>
              <a:gd name="connsiteY5" fmla="*/ 1474930 h 5114444"/>
              <a:gd name="connsiteX6" fmla="*/ 1632389 w 3812049"/>
              <a:gd name="connsiteY6" fmla="*/ 1938480 h 5114444"/>
              <a:gd name="connsiteX7" fmla="*/ 1537139 w 3812049"/>
              <a:gd name="connsiteY7" fmla="*/ 2217880 h 5114444"/>
              <a:gd name="connsiteX8" fmla="*/ 1473639 w 3812049"/>
              <a:gd name="connsiteY8" fmla="*/ 2395680 h 5114444"/>
              <a:gd name="connsiteX9" fmla="*/ 1333939 w 3812049"/>
              <a:gd name="connsiteY9" fmla="*/ 2560780 h 5114444"/>
              <a:gd name="connsiteX10" fmla="*/ 1308539 w 3812049"/>
              <a:gd name="connsiteY10" fmla="*/ 2598880 h 5114444"/>
              <a:gd name="connsiteX11" fmla="*/ 1219639 w 3812049"/>
              <a:gd name="connsiteY11" fmla="*/ 2636980 h 5114444"/>
              <a:gd name="connsiteX12" fmla="*/ 1130739 w 3812049"/>
              <a:gd name="connsiteY12" fmla="*/ 2687780 h 5114444"/>
              <a:gd name="connsiteX13" fmla="*/ 1041839 w 3812049"/>
              <a:gd name="connsiteY13" fmla="*/ 2738580 h 5114444"/>
              <a:gd name="connsiteX14" fmla="*/ 991039 w 3812049"/>
              <a:gd name="connsiteY14" fmla="*/ 2751280 h 5114444"/>
              <a:gd name="connsiteX15" fmla="*/ 952939 w 3812049"/>
              <a:gd name="connsiteY15" fmla="*/ 2789380 h 5114444"/>
              <a:gd name="connsiteX16" fmla="*/ 914839 w 3812049"/>
              <a:gd name="connsiteY16" fmla="*/ 2814780 h 5114444"/>
              <a:gd name="connsiteX17" fmla="*/ 851339 w 3812049"/>
              <a:gd name="connsiteY17" fmla="*/ 2954480 h 5114444"/>
              <a:gd name="connsiteX18" fmla="*/ 800539 w 3812049"/>
              <a:gd name="connsiteY18" fmla="*/ 3005280 h 5114444"/>
              <a:gd name="connsiteX19" fmla="*/ 749739 w 3812049"/>
              <a:gd name="connsiteY19" fmla="*/ 3056080 h 5114444"/>
              <a:gd name="connsiteX20" fmla="*/ 711639 w 3812049"/>
              <a:gd name="connsiteY20" fmla="*/ 3081480 h 5114444"/>
              <a:gd name="connsiteX21" fmla="*/ 660839 w 3812049"/>
              <a:gd name="connsiteY21" fmla="*/ 3157680 h 5114444"/>
              <a:gd name="connsiteX22" fmla="*/ 635439 w 3812049"/>
              <a:gd name="connsiteY22" fmla="*/ 3246580 h 5114444"/>
              <a:gd name="connsiteX23" fmla="*/ 648139 w 3812049"/>
              <a:gd name="connsiteY23" fmla="*/ 3652980 h 5114444"/>
              <a:gd name="connsiteX24" fmla="*/ 673539 w 3812049"/>
              <a:gd name="connsiteY24" fmla="*/ 3691080 h 5114444"/>
              <a:gd name="connsiteX25" fmla="*/ 698939 w 3812049"/>
              <a:gd name="connsiteY25" fmla="*/ 3843480 h 5114444"/>
              <a:gd name="connsiteX26" fmla="*/ 711639 w 3812049"/>
              <a:gd name="connsiteY26" fmla="*/ 3894280 h 5114444"/>
              <a:gd name="connsiteX27" fmla="*/ 698939 w 3812049"/>
              <a:gd name="connsiteY27" fmla="*/ 4135580 h 5114444"/>
              <a:gd name="connsiteX28" fmla="*/ 673539 w 3812049"/>
              <a:gd name="connsiteY28" fmla="*/ 4173680 h 5114444"/>
              <a:gd name="connsiteX29" fmla="*/ 660839 w 3812049"/>
              <a:gd name="connsiteY29" fmla="*/ 4211780 h 5114444"/>
              <a:gd name="connsiteX30" fmla="*/ 610039 w 3812049"/>
              <a:gd name="connsiteY30" fmla="*/ 4287980 h 5114444"/>
              <a:gd name="connsiteX31" fmla="*/ 571939 w 3812049"/>
              <a:gd name="connsiteY31" fmla="*/ 4364180 h 5114444"/>
              <a:gd name="connsiteX32" fmla="*/ 533839 w 3812049"/>
              <a:gd name="connsiteY32" fmla="*/ 4389580 h 5114444"/>
              <a:gd name="connsiteX33" fmla="*/ 495739 w 3812049"/>
              <a:gd name="connsiteY33" fmla="*/ 4465780 h 5114444"/>
              <a:gd name="connsiteX34" fmla="*/ 381439 w 3812049"/>
              <a:gd name="connsiteY34" fmla="*/ 4503880 h 5114444"/>
              <a:gd name="connsiteX35" fmla="*/ 343339 w 3812049"/>
              <a:gd name="connsiteY35" fmla="*/ 4516580 h 5114444"/>
              <a:gd name="connsiteX36" fmla="*/ 267139 w 3812049"/>
              <a:gd name="connsiteY36" fmla="*/ 4567380 h 5114444"/>
              <a:gd name="connsiteX37" fmla="*/ 229039 w 3812049"/>
              <a:gd name="connsiteY37" fmla="*/ 4592780 h 5114444"/>
              <a:gd name="connsiteX38" fmla="*/ 190939 w 3812049"/>
              <a:gd name="connsiteY38" fmla="*/ 4605480 h 5114444"/>
              <a:gd name="connsiteX39" fmla="*/ 140139 w 3812049"/>
              <a:gd name="connsiteY39" fmla="*/ 4656280 h 5114444"/>
              <a:gd name="connsiteX40" fmla="*/ 102039 w 3812049"/>
              <a:gd name="connsiteY40" fmla="*/ 4694380 h 5114444"/>
              <a:gd name="connsiteX41" fmla="*/ 63939 w 3812049"/>
              <a:gd name="connsiteY41" fmla="*/ 4707080 h 5114444"/>
              <a:gd name="connsiteX42" fmla="*/ 25839 w 3812049"/>
              <a:gd name="connsiteY42" fmla="*/ 4732480 h 5114444"/>
              <a:gd name="connsiteX43" fmla="*/ 439 w 3812049"/>
              <a:gd name="connsiteY43" fmla="*/ 4770580 h 5114444"/>
              <a:gd name="connsiteX44" fmla="*/ 38539 w 3812049"/>
              <a:gd name="connsiteY44" fmla="*/ 4783280 h 5114444"/>
              <a:gd name="connsiteX45" fmla="*/ 622739 w 3812049"/>
              <a:gd name="connsiteY45" fmla="*/ 4795980 h 5114444"/>
              <a:gd name="connsiteX46" fmla="*/ 1054539 w 3812049"/>
              <a:gd name="connsiteY46" fmla="*/ 4808680 h 5114444"/>
              <a:gd name="connsiteX47" fmla="*/ 2857939 w 3812049"/>
              <a:gd name="connsiteY47" fmla="*/ 4846780 h 5114444"/>
              <a:gd name="connsiteX48" fmla="*/ 3619939 w 3812049"/>
              <a:gd name="connsiteY48" fmla="*/ 4757880 h 5114444"/>
              <a:gd name="connsiteX49" fmla="*/ 3581839 w 3812049"/>
              <a:gd name="connsiteY49" fmla="*/ 338280 h 5114444"/>
              <a:gd name="connsiteX0" fmla="*/ 3581839 w 3812049"/>
              <a:gd name="connsiteY0" fmla="*/ 338280 h 5094932"/>
              <a:gd name="connsiteX1" fmla="*/ 1105339 w 3812049"/>
              <a:gd name="connsiteY1" fmla="*/ 363680 h 5094932"/>
              <a:gd name="connsiteX2" fmla="*/ 1321239 w 3812049"/>
              <a:gd name="connsiteY2" fmla="*/ 592280 h 5094932"/>
              <a:gd name="connsiteX3" fmla="*/ 1549839 w 3812049"/>
              <a:gd name="connsiteY3" fmla="*/ 846280 h 5094932"/>
              <a:gd name="connsiteX4" fmla="*/ 1702239 w 3812049"/>
              <a:gd name="connsiteY4" fmla="*/ 1125680 h 5094932"/>
              <a:gd name="connsiteX5" fmla="*/ 1740339 w 3812049"/>
              <a:gd name="connsiteY5" fmla="*/ 1474930 h 5094932"/>
              <a:gd name="connsiteX6" fmla="*/ 1632389 w 3812049"/>
              <a:gd name="connsiteY6" fmla="*/ 1938480 h 5094932"/>
              <a:gd name="connsiteX7" fmla="*/ 1537139 w 3812049"/>
              <a:gd name="connsiteY7" fmla="*/ 2217880 h 5094932"/>
              <a:gd name="connsiteX8" fmla="*/ 1473639 w 3812049"/>
              <a:gd name="connsiteY8" fmla="*/ 2395680 h 5094932"/>
              <a:gd name="connsiteX9" fmla="*/ 1333939 w 3812049"/>
              <a:gd name="connsiteY9" fmla="*/ 2560780 h 5094932"/>
              <a:gd name="connsiteX10" fmla="*/ 1308539 w 3812049"/>
              <a:gd name="connsiteY10" fmla="*/ 2598880 h 5094932"/>
              <a:gd name="connsiteX11" fmla="*/ 1219639 w 3812049"/>
              <a:gd name="connsiteY11" fmla="*/ 2636980 h 5094932"/>
              <a:gd name="connsiteX12" fmla="*/ 1130739 w 3812049"/>
              <a:gd name="connsiteY12" fmla="*/ 2687780 h 5094932"/>
              <a:gd name="connsiteX13" fmla="*/ 1041839 w 3812049"/>
              <a:gd name="connsiteY13" fmla="*/ 2738580 h 5094932"/>
              <a:gd name="connsiteX14" fmla="*/ 991039 w 3812049"/>
              <a:gd name="connsiteY14" fmla="*/ 2751280 h 5094932"/>
              <a:gd name="connsiteX15" fmla="*/ 952939 w 3812049"/>
              <a:gd name="connsiteY15" fmla="*/ 2789380 h 5094932"/>
              <a:gd name="connsiteX16" fmla="*/ 914839 w 3812049"/>
              <a:gd name="connsiteY16" fmla="*/ 2814780 h 5094932"/>
              <a:gd name="connsiteX17" fmla="*/ 851339 w 3812049"/>
              <a:gd name="connsiteY17" fmla="*/ 2954480 h 5094932"/>
              <a:gd name="connsiteX18" fmla="*/ 800539 w 3812049"/>
              <a:gd name="connsiteY18" fmla="*/ 3005280 h 5094932"/>
              <a:gd name="connsiteX19" fmla="*/ 749739 w 3812049"/>
              <a:gd name="connsiteY19" fmla="*/ 3056080 h 5094932"/>
              <a:gd name="connsiteX20" fmla="*/ 711639 w 3812049"/>
              <a:gd name="connsiteY20" fmla="*/ 3081480 h 5094932"/>
              <a:gd name="connsiteX21" fmla="*/ 660839 w 3812049"/>
              <a:gd name="connsiteY21" fmla="*/ 3157680 h 5094932"/>
              <a:gd name="connsiteX22" fmla="*/ 635439 w 3812049"/>
              <a:gd name="connsiteY22" fmla="*/ 3246580 h 5094932"/>
              <a:gd name="connsiteX23" fmla="*/ 648139 w 3812049"/>
              <a:gd name="connsiteY23" fmla="*/ 3652980 h 5094932"/>
              <a:gd name="connsiteX24" fmla="*/ 673539 w 3812049"/>
              <a:gd name="connsiteY24" fmla="*/ 3691080 h 5094932"/>
              <a:gd name="connsiteX25" fmla="*/ 698939 w 3812049"/>
              <a:gd name="connsiteY25" fmla="*/ 3843480 h 5094932"/>
              <a:gd name="connsiteX26" fmla="*/ 711639 w 3812049"/>
              <a:gd name="connsiteY26" fmla="*/ 3894280 h 5094932"/>
              <a:gd name="connsiteX27" fmla="*/ 698939 w 3812049"/>
              <a:gd name="connsiteY27" fmla="*/ 4135580 h 5094932"/>
              <a:gd name="connsiteX28" fmla="*/ 673539 w 3812049"/>
              <a:gd name="connsiteY28" fmla="*/ 4173680 h 5094932"/>
              <a:gd name="connsiteX29" fmla="*/ 660839 w 3812049"/>
              <a:gd name="connsiteY29" fmla="*/ 4211780 h 5094932"/>
              <a:gd name="connsiteX30" fmla="*/ 610039 w 3812049"/>
              <a:gd name="connsiteY30" fmla="*/ 4287980 h 5094932"/>
              <a:gd name="connsiteX31" fmla="*/ 571939 w 3812049"/>
              <a:gd name="connsiteY31" fmla="*/ 4364180 h 5094932"/>
              <a:gd name="connsiteX32" fmla="*/ 533839 w 3812049"/>
              <a:gd name="connsiteY32" fmla="*/ 4389580 h 5094932"/>
              <a:gd name="connsiteX33" fmla="*/ 495739 w 3812049"/>
              <a:gd name="connsiteY33" fmla="*/ 4465780 h 5094932"/>
              <a:gd name="connsiteX34" fmla="*/ 381439 w 3812049"/>
              <a:gd name="connsiteY34" fmla="*/ 4503880 h 5094932"/>
              <a:gd name="connsiteX35" fmla="*/ 343339 w 3812049"/>
              <a:gd name="connsiteY35" fmla="*/ 4516580 h 5094932"/>
              <a:gd name="connsiteX36" fmla="*/ 267139 w 3812049"/>
              <a:gd name="connsiteY36" fmla="*/ 4567380 h 5094932"/>
              <a:gd name="connsiteX37" fmla="*/ 229039 w 3812049"/>
              <a:gd name="connsiteY37" fmla="*/ 4592780 h 5094932"/>
              <a:gd name="connsiteX38" fmla="*/ 190939 w 3812049"/>
              <a:gd name="connsiteY38" fmla="*/ 4605480 h 5094932"/>
              <a:gd name="connsiteX39" fmla="*/ 140139 w 3812049"/>
              <a:gd name="connsiteY39" fmla="*/ 4656280 h 5094932"/>
              <a:gd name="connsiteX40" fmla="*/ 102039 w 3812049"/>
              <a:gd name="connsiteY40" fmla="*/ 4694380 h 5094932"/>
              <a:gd name="connsiteX41" fmla="*/ 63939 w 3812049"/>
              <a:gd name="connsiteY41" fmla="*/ 4707080 h 5094932"/>
              <a:gd name="connsiteX42" fmla="*/ 25839 w 3812049"/>
              <a:gd name="connsiteY42" fmla="*/ 4732480 h 5094932"/>
              <a:gd name="connsiteX43" fmla="*/ 439 w 3812049"/>
              <a:gd name="connsiteY43" fmla="*/ 4770580 h 5094932"/>
              <a:gd name="connsiteX44" fmla="*/ 38539 w 3812049"/>
              <a:gd name="connsiteY44" fmla="*/ 4783280 h 5094932"/>
              <a:gd name="connsiteX45" fmla="*/ 622739 w 3812049"/>
              <a:gd name="connsiteY45" fmla="*/ 4795980 h 5094932"/>
              <a:gd name="connsiteX46" fmla="*/ 1054539 w 3812049"/>
              <a:gd name="connsiteY46" fmla="*/ 4808680 h 5094932"/>
              <a:gd name="connsiteX47" fmla="*/ 2851589 w 3812049"/>
              <a:gd name="connsiteY47" fmla="*/ 4776930 h 5094932"/>
              <a:gd name="connsiteX48" fmla="*/ 3619939 w 3812049"/>
              <a:gd name="connsiteY48" fmla="*/ 4757880 h 5094932"/>
              <a:gd name="connsiteX49" fmla="*/ 3581839 w 3812049"/>
              <a:gd name="connsiteY49" fmla="*/ 338280 h 5094932"/>
              <a:gd name="connsiteX0" fmla="*/ 3581839 w 3812049"/>
              <a:gd name="connsiteY0" fmla="*/ 338280 h 4809221"/>
              <a:gd name="connsiteX1" fmla="*/ 1105339 w 3812049"/>
              <a:gd name="connsiteY1" fmla="*/ 363680 h 4809221"/>
              <a:gd name="connsiteX2" fmla="*/ 1321239 w 3812049"/>
              <a:gd name="connsiteY2" fmla="*/ 592280 h 4809221"/>
              <a:gd name="connsiteX3" fmla="*/ 1549839 w 3812049"/>
              <a:gd name="connsiteY3" fmla="*/ 846280 h 4809221"/>
              <a:gd name="connsiteX4" fmla="*/ 1702239 w 3812049"/>
              <a:gd name="connsiteY4" fmla="*/ 1125680 h 4809221"/>
              <a:gd name="connsiteX5" fmla="*/ 1740339 w 3812049"/>
              <a:gd name="connsiteY5" fmla="*/ 1474930 h 4809221"/>
              <a:gd name="connsiteX6" fmla="*/ 1632389 w 3812049"/>
              <a:gd name="connsiteY6" fmla="*/ 1938480 h 4809221"/>
              <a:gd name="connsiteX7" fmla="*/ 1537139 w 3812049"/>
              <a:gd name="connsiteY7" fmla="*/ 2217880 h 4809221"/>
              <a:gd name="connsiteX8" fmla="*/ 1473639 w 3812049"/>
              <a:gd name="connsiteY8" fmla="*/ 2395680 h 4809221"/>
              <a:gd name="connsiteX9" fmla="*/ 1333939 w 3812049"/>
              <a:gd name="connsiteY9" fmla="*/ 2560780 h 4809221"/>
              <a:gd name="connsiteX10" fmla="*/ 1308539 w 3812049"/>
              <a:gd name="connsiteY10" fmla="*/ 2598880 h 4809221"/>
              <a:gd name="connsiteX11" fmla="*/ 1219639 w 3812049"/>
              <a:gd name="connsiteY11" fmla="*/ 2636980 h 4809221"/>
              <a:gd name="connsiteX12" fmla="*/ 1130739 w 3812049"/>
              <a:gd name="connsiteY12" fmla="*/ 2687780 h 4809221"/>
              <a:gd name="connsiteX13" fmla="*/ 1041839 w 3812049"/>
              <a:gd name="connsiteY13" fmla="*/ 2738580 h 4809221"/>
              <a:gd name="connsiteX14" fmla="*/ 991039 w 3812049"/>
              <a:gd name="connsiteY14" fmla="*/ 2751280 h 4809221"/>
              <a:gd name="connsiteX15" fmla="*/ 952939 w 3812049"/>
              <a:gd name="connsiteY15" fmla="*/ 2789380 h 4809221"/>
              <a:gd name="connsiteX16" fmla="*/ 914839 w 3812049"/>
              <a:gd name="connsiteY16" fmla="*/ 2814780 h 4809221"/>
              <a:gd name="connsiteX17" fmla="*/ 851339 w 3812049"/>
              <a:gd name="connsiteY17" fmla="*/ 2954480 h 4809221"/>
              <a:gd name="connsiteX18" fmla="*/ 800539 w 3812049"/>
              <a:gd name="connsiteY18" fmla="*/ 3005280 h 4809221"/>
              <a:gd name="connsiteX19" fmla="*/ 749739 w 3812049"/>
              <a:gd name="connsiteY19" fmla="*/ 3056080 h 4809221"/>
              <a:gd name="connsiteX20" fmla="*/ 711639 w 3812049"/>
              <a:gd name="connsiteY20" fmla="*/ 3081480 h 4809221"/>
              <a:gd name="connsiteX21" fmla="*/ 660839 w 3812049"/>
              <a:gd name="connsiteY21" fmla="*/ 3157680 h 4809221"/>
              <a:gd name="connsiteX22" fmla="*/ 635439 w 3812049"/>
              <a:gd name="connsiteY22" fmla="*/ 3246580 h 4809221"/>
              <a:gd name="connsiteX23" fmla="*/ 648139 w 3812049"/>
              <a:gd name="connsiteY23" fmla="*/ 3652980 h 4809221"/>
              <a:gd name="connsiteX24" fmla="*/ 673539 w 3812049"/>
              <a:gd name="connsiteY24" fmla="*/ 3691080 h 4809221"/>
              <a:gd name="connsiteX25" fmla="*/ 698939 w 3812049"/>
              <a:gd name="connsiteY25" fmla="*/ 3843480 h 4809221"/>
              <a:gd name="connsiteX26" fmla="*/ 711639 w 3812049"/>
              <a:gd name="connsiteY26" fmla="*/ 3894280 h 4809221"/>
              <a:gd name="connsiteX27" fmla="*/ 698939 w 3812049"/>
              <a:gd name="connsiteY27" fmla="*/ 4135580 h 4809221"/>
              <a:gd name="connsiteX28" fmla="*/ 673539 w 3812049"/>
              <a:gd name="connsiteY28" fmla="*/ 4173680 h 4809221"/>
              <a:gd name="connsiteX29" fmla="*/ 660839 w 3812049"/>
              <a:gd name="connsiteY29" fmla="*/ 4211780 h 4809221"/>
              <a:gd name="connsiteX30" fmla="*/ 610039 w 3812049"/>
              <a:gd name="connsiteY30" fmla="*/ 4287980 h 4809221"/>
              <a:gd name="connsiteX31" fmla="*/ 571939 w 3812049"/>
              <a:gd name="connsiteY31" fmla="*/ 4364180 h 4809221"/>
              <a:gd name="connsiteX32" fmla="*/ 533839 w 3812049"/>
              <a:gd name="connsiteY32" fmla="*/ 4389580 h 4809221"/>
              <a:gd name="connsiteX33" fmla="*/ 495739 w 3812049"/>
              <a:gd name="connsiteY33" fmla="*/ 4465780 h 4809221"/>
              <a:gd name="connsiteX34" fmla="*/ 381439 w 3812049"/>
              <a:gd name="connsiteY34" fmla="*/ 4503880 h 4809221"/>
              <a:gd name="connsiteX35" fmla="*/ 343339 w 3812049"/>
              <a:gd name="connsiteY35" fmla="*/ 4516580 h 4809221"/>
              <a:gd name="connsiteX36" fmla="*/ 267139 w 3812049"/>
              <a:gd name="connsiteY36" fmla="*/ 4567380 h 4809221"/>
              <a:gd name="connsiteX37" fmla="*/ 229039 w 3812049"/>
              <a:gd name="connsiteY37" fmla="*/ 4592780 h 4809221"/>
              <a:gd name="connsiteX38" fmla="*/ 190939 w 3812049"/>
              <a:gd name="connsiteY38" fmla="*/ 4605480 h 4809221"/>
              <a:gd name="connsiteX39" fmla="*/ 140139 w 3812049"/>
              <a:gd name="connsiteY39" fmla="*/ 4656280 h 4809221"/>
              <a:gd name="connsiteX40" fmla="*/ 102039 w 3812049"/>
              <a:gd name="connsiteY40" fmla="*/ 4694380 h 4809221"/>
              <a:gd name="connsiteX41" fmla="*/ 63939 w 3812049"/>
              <a:gd name="connsiteY41" fmla="*/ 4707080 h 4809221"/>
              <a:gd name="connsiteX42" fmla="*/ 25839 w 3812049"/>
              <a:gd name="connsiteY42" fmla="*/ 4732480 h 4809221"/>
              <a:gd name="connsiteX43" fmla="*/ 439 w 3812049"/>
              <a:gd name="connsiteY43" fmla="*/ 4770580 h 4809221"/>
              <a:gd name="connsiteX44" fmla="*/ 38539 w 3812049"/>
              <a:gd name="connsiteY44" fmla="*/ 4783280 h 4809221"/>
              <a:gd name="connsiteX45" fmla="*/ 622739 w 3812049"/>
              <a:gd name="connsiteY45" fmla="*/ 4795980 h 4809221"/>
              <a:gd name="connsiteX46" fmla="*/ 1054539 w 3812049"/>
              <a:gd name="connsiteY46" fmla="*/ 4808680 h 4809221"/>
              <a:gd name="connsiteX47" fmla="*/ 2851589 w 3812049"/>
              <a:gd name="connsiteY47" fmla="*/ 4776930 h 4809221"/>
              <a:gd name="connsiteX48" fmla="*/ 3619939 w 3812049"/>
              <a:gd name="connsiteY48" fmla="*/ 4757880 h 4809221"/>
              <a:gd name="connsiteX49" fmla="*/ 3581839 w 3812049"/>
              <a:gd name="connsiteY49" fmla="*/ 338280 h 4809221"/>
              <a:gd name="connsiteX0" fmla="*/ 3581839 w 3812049"/>
              <a:gd name="connsiteY0" fmla="*/ 338280 h 4795980"/>
              <a:gd name="connsiteX1" fmla="*/ 1105339 w 3812049"/>
              <a:gd name="connsiteY1" fmla="*/ 363680 h 4795980"/>
              <a:gd name="connsiteX2" fmla="*/ 1321239 w 3812049"/>
              <a:gd name="connsiteY2" fmla="*/ 592280 h 4795980"/>
              <a:gd name="connsiteX3" fmla="*/ 1549839 w 3812049"/>
              <a:gd name="connsiteY3" fmla="*/ 846280 h 4795980"/>
              <a:gd name="connsiteX4" fmla="*/ 1702239 w 3812049"/>
              <a:gd name="connsiteY4" fmla="*/ 1125680 h 4795980"/>
              <a:gd name="connsiteX5" fmla="*/ 1740339 w 3812049"/>
              <a:gd name="connsiteY5" fmla="*/ 1474930 h 4795980"/>
              <a:gd name="connsiteX6" fmla="*/ 1632389 w 3812049"/>
              <a:gd name="connsiteY6" fmla="*/ 1938480 h 4795980"/>
              <a:gd name="connsiteX7" fmla="*/ 1537139 w 3812049"/>
              <a:gd name="connsiteY7" fmla="*/ 2217880 h 4795980"/>
              <a:gd name="connsiteX8" fmla="*/ 1473639 w 3812049"/>
              <a:gd name="connsiteY8" fmla="*/ 2395680 h 4795980"/>
              <a:gd name="connsiteX9" fmla="*/ 1333939 w 3812049"/>
              <a:gd name="connsiteY9" fmla="*/ 2560780 h 4795980"/>
              <a:gd name="connsiteX10" fmla="*/ 1308539 w 3812049"/>
              <a:gd name="connsiteY10" fmla="*/ 2598880 h 4795980"/>
              <a:gd name="connsiteX11" fmla="*/ 1219639 w 3812049"/>
              <a:gd name="connsiteY11" fmla="*/ 2636980 h 4795980"/>
              <a:gd name="connsiteX12" fmla="*/ 1130739 w 3812049"/>
              <a:gd name="connsiteY12" fmla="*/ 2687780 h 4795980"/>
              <a:gd name="connsiteX13" fmla="*/ 1041839 w 3812049"/>
              <a:gd name="connsiteY13" fmla="*/ 2738580 h 4795980"/>
              <a:gd name="connsiteX14" fmla="*/ 991039 w 3812049"/>
              <a:gd name="connsiteY14" fmla="*/ 2751280 h 4795980"/>
              <a:gd name="connsiteX15" fmla="*/ 952939 w 3812049"/>
              <a:gd name="connsiteY15" fmla="*/ 2789380 h 4795980"/>
              <a:gd name="connsiteX16" fmla="*/ 914839 w 3812049"/>
              <a:gd name="connsiteY16" fmla="*/ 2814780 h 4795980"/>
              <a:gd name="connsiteX17" fmla="*/ 851339 w 3812049"/>
              <a:gd name="connsiteY17" fmla="*/ 2954480 h 4795980"/>
              <a:gd name="connsiteX18" fmla="*/ 800539 w 3812049"/>
              <a:gd name="connsiteY18" fmla="*/ 3005280 h 4795980"/>
              <a:gd name="connsiteX19" fmla="*/ 749739 w 3812049"/>
              <a:gd name="connsiteY19" fmla="*/ 3056080 h 4795980"/>
              <a:gd name="connsiteX20" fmla="*/ 711639 w 3812049"/>
              <a:gd name="connsiteY20" fmla="*/ 3081480 h 4795980"/>
              <a:gd name="connsiteX21" fmla="*/ 660839 w 3812049"/>
              <a:gd name="connsiteY21" fmla="*/ 3157680 h 4795980"/>
              <a:gd name="connsiteX22" fmla="*/ 635439 w 3812049"/>
              <a:gd name="connsiteY22" fmla="*/ 3246580 h 4795980"/>
              <a:gd name="connsiteX23" fmla="*/ 648139 w 3812049"/>
              <a:gd name="connsiteY23" fmla="*/ 3652980 h 4795980"/>
              <a:gd name="connsiteX24" fmla="*/ 673539 w 3812049"/>
              <a:gd name="connsiteY24" fmla="*/ 3691080 h 4795980"/>
              <a:gd name="connsiteX25" fmla="*/ 698939 w 3812049"/>
              <a:gd name="connsiteY25" fmla="*/ 3843480 h 4795980"/>
              <a:gd name="connsiteX26" fmla="*/ 711639 w 3812049"/>
              <a:gd name="connsiteY26" fmla="*/ 3894280 h 4795980"/>
              <a:gd name="connsiteX27" fmla="*/ 698939 w 3812049"/>
              <a:gd name="connsiteY27" fmla="*/ 4135580 h 4795980"/>
              <a:gd name="connsiteX28" fmla="*/ 673539 w 3812049"/>
              <a:gd name="connsiteY28" fmla="*/ 4173680 h 4795980"/>
              <a:gd name="connsiteX29" fmla="*/ 660839 w 3812049"/>
              <a:gd name="connsiteY29" fmla="*/ 4211780 h 4795980"/>
              <a:gd name="connsiteX30" fmla="*/ 610039 w 3812049"/>
              <a:gd name="connsiteY30" fmla="*/ 4287980 h 4795980"/>
              <a:gd name="connsiteX31" fmla="*/ 571939 w 3812049"/>
              <a:gd name="connsiteY31" fmla="*/ 4364180 h 4795980"/>
              <a:gd name="connsiteX32" fmla="*/ 533839 w 3812049"/>
              <a:gd name="connsiteY32" fmla="*/ 4389580 h 4795980"/>
              <a:gd name="connsiteX33" fmla="*/ 495739 w 3812049"/>
              <a:gd name="connsiteY33" fmla="*/ 4465780 h 4795980"/>
              <a:gd name="connsiteX34" fmla="*/ 381439 w 3812049"/>
              <a:gd name="connsiteY34" fmla="*/ 4503880 h 4795980"/>
              <a:gd name="connsiteX35" fmla="*/ 343339 w 3812049"/>
              <a:gd name="connsiteY35" fmla="*/ 4516580 h 4795980"/>
              <a:gd name="connsiteX36" fmla="*/ 267139 w 3812049"/>
              <a:gd name="connsiteY36" fmla="*/ 4567380 h 4795980"/>
              <a:gd name="connsiteX37" fmla="*/ 229039 w 3812049"/>
              <a:gd name="connsiteY37" fmla="*/ 4592780 h 4795980"/>
              <a:gd name="connsiteX38" fmla="*/ 190939 w 3812049"/>
              <a:gd name="connsiteY38" fmla="*/ 4605480 h 4795980"/>
              <a:gd name="connsiteX39" fmla="*/ 140139 w 3812049"/>
              <a:gd name="connsiteY39" fmla="*/ 4656280 h 4795980"/>
              <a:gd name="connsiteX40" fmla="*/ 102039 w 3812049"/>
              <a:gd name="connsiteY40" fmla="*/ 4694380 h 4795980"/>
              <a:gd name="connsiteX41" fmla="*/ 63939 w 3812049"/>
              <a:gd name="connsiteY41" fmla="*/ 4707080 h 4795980"/>
              <a:gd name="connsiteX42" fmla="*/ 25839 w 3812049"/>
              <a:gd name="connsiteY42" fmla="*/ 4732480 h 4795980"/>
              <a:gd name="connsiteX43" fmla="*/ 439 w 3812049"/>
              <a:gd name="connsiteY43" fmla="*/ 4770580 h 4795980"/>
              <a:gd name="connsiteX44" fmla="*/ 38539 w 3812049"/>
              <a:gd name="connsiteY44" fmla="*/ 4783280 h 4795980"/>
              <a:gd name="connsiteX45" fmla="*/ 622739 w 3812049"/>
              <a:gd name="connsiteY45" fmla="*/ 4795980 h 4795980"/>
              <a:gd name="connsiteX46" fmla="*/ 1435539 w 3812049"/>
              <a:gd name="connsiteY46" fmla="*/ 4783280 h 4795980"/>
              <a:gd name="connsiteX47" fmla="*/ 2851589 w 3812049"/>
              <a:gd name="connsiteY47" fmla="*/ 4776930 h 4795980"/>
              <a:gd name="connsiteX48" fmla="*/ 3619939 w 3812049"/>
              <a:gd name="connsiteY48" fmla="*/ 4757880 h 4795980"/>
              <a:gd name="connsiteX49" fmla="*/ 3581839 w 3812049"/>
              <a:gd name="connsiteY49" fmla="*/ 338280 h 4795980"/>
              <a:gd name="connsiteX0" fmla="*/ 3592154 w 3822364"/>
              <a:gd name="connsiteY0" fmla="*/ 338280 h 4795980"/>
              <a:gd name="connsiteX1" fmla="*/ 1115654 w 3822364"/>
              <a:gd name="connsiteY1" fmla="*/ 363680 h 4795980"/>
              <a:gd name="connsiteX2" fmla="*/ 1331554 w 3822364"/>
              <a:gd name="connsiteY2" fmla="*/ 592280 h 4795980"/>
              <a:gd name="connsiteX3" fmla="*/ 1560154 w 3822364"/>
              <a:gd name="connsiteY3" fmla="*/ 846280 h 4795980"/>
              <a:gd name="connsiteX4" fmla="*/ 1712554 w 3822364"/>
              <a:gd name="connsiteY4" fmla="*/ 1125680 h 4795980"/>
              <a:gd name="connsiteX5" fmla="*/ 1750654 w 3822364"/>
              <a:gd name="connsiteY5" fmla="*/ 1474930 h 4795980"/>
              <a:gd name="connsiteX6" fmla="*/ 1642704 w 3822364"/>
              <a:gd name="connsiteY6" fmla="*/ 1938480 h 4795980"/>
              <a:gd name="connsiteX7" fmla="*/ 1547454 w 3822364"/>
              <a:gd name="connsiteY7" fmla="*/ 2217880 h 4795980"/>
              <a:gd name="connsiteX8" fmla="*/ 1483954 w 3822364"/>
              <a:gd name="connsiteY8" fmla="*/ 2395680 h 4795980"/>
              <a:gd name="connsiteX9" fmla="*/ 1344254 w 3822364"/>
              <a:gd name="connsiteY9" fmla="*/ 2560780 h 4795980"/>
              <a:gd name="connsiteX10" fmla="*/ 1318854 w 3822364"/>
              <a:gd name="connsiteY10" fmla="*/ 2598880 h 4795980"/>
              <a:gd name="connsiteX11" fmla="*/ 1229954 w 3822364"/>
              <a:gd name="connsiteY11" fmla="*/ 2636980 h 4795980"/>
              <a:gd name="connsiteX12" fmla="*/ 1141054 w 3822364"/>
              <a:gd name="connsiteY12" fmla="*/ 2687780 h 4795980"/>
              <a:gd name="connsiteX13" fmla="*/ 1052154 w 3822364"/>
              <a:gd name="connsiteY13" fmla="*/ 2738580 h 4795980"/>
              <a:gd name="connsiteX14" fmla="*/ 1001354 w 3822364"/>
              <a:gd name="connsiteY14" fmla="*/ 2751280 h 4795980"/>
              <a:gd name="connsiteX15" fmla="*/ 963254 w 3822364"/>
              <a:gd name="connsiteY15" fmla="*/ 2789380 h 4795980"/>
              <a:gd name="connsiteX16" fmla="*/ 925154 w 3822364"/>
              <a:gd name="connsiteY16" fmla="*/ 2814780 h 4795980"/>
              <a:gd name="connsiteX17" fmla="*/ 861654 w 3822364"/>
              <a:gd name="connsiteY17" fmla="*/ 2954480 h 4795980"/>
              <a:gd name="connsiteX18" fmla="*/ 810854 w 3822364"/>
              <a:gd name="connsiteY18" fmla="*/ 3005280 h 4795980"/>
              <a:gd name="connsiteX19" fmla="*/ 760054 w 3822364"/>
              <a:gd name="connsiteY19" fmla="*/ 3056080 h 4795980"/>
              <a:gd name="connsiteX20" fmla="*/ 721954 w 3822364"/>
              <a:gd name="connsiteY20" fmla="*/ 3081480 h 4795980"/>
              <a:gd name="connsiteX21" fmla="*/ 671154 w 3822364"/>
              <a:gd name="connsiteY21" fmla="*/ 3157680 h 4795980"/>
              <a:gd name="connsiteX22" fmla="*/ 645754 w 3822364"/>
              <a:gd name="connsiteY22" fmla="*/ 3246580 h 4795980"/>
              <a:gd name="connsiteX23" fmla="*/ 658454 w 3822364"/>
              <a:gd name="connsiteY23" fmla="*/ 3652980 h 4795980"/>
              <a:gd name="connsiteX24" fmla="*/ 683854 w 3822364"/>
              <a:gd name="connsiteY24" fmla="*/ 3691080 h 4795980"/>
              <a:gd name="connsiteX25" fmla="*/ 709254 w 3822364"/>
              <a:gd name="connsiteY25" fmla="*/ 3843480 h 4795980"/>
              <a:gd name="connsiteX26" fmla="*/ 721954 w 3822364"/>
              <a:gd name="connsiteY26" fmla="*/ 3894280 h 4795980"/>
              <a:gd name="connsiteX27" fmla="*/ 709254 w 3822364"/>
              <a:gd name="connsiteY27" fmla="*/ 4135580 h 4795980"/>
              <a:gd name="connsiteX28" fmla="*/ 683854 w 3822364"/>
              <a:gd name="connsiteY28" fmla="*/ 4173680 h 4795980"/>
              <a:gd name="connsiteX29" fmla="*/ 671154 w 3822364"/>
              <a:gd name="connsiteY29" fmla="*/ 4211780 h 4795980"/>
              <a:gd name="connsiteX30" fmla="*/ 620354 w 3822364"/>
              <a:gd name="connsiteY30" fmla="*/ 4287980 h 4795980"/>
              <a:gd name="connsiteX31" fmla="*/ 582254 w 3822364"/>
              <a:gd name="connsiteY31" fmla="*/ 4364180 h 4795980"/>
              <a:gd name="connsiteX32" fmla="*/ 544154 w 3822364"/>
              <a:gd name="connsiteY32" fmla="*/ 4389580 h 4795980"/>
              <a:gd name="connsiteX33" fmla="*/ 506054 w 3822364"/>
              <a:gd name="connsiteY33" fmla="*/ 4465780 h 4795980"/>
              <a:gd name="connsiteX34" fmla="*/ 391754 w 3822364"/>
              <a:gd name="connsiteY34" fmla="*/ 4503880 h 4795980"/>
              <a:gd name="connsiteX35" fmla="*/ 353654 w 3822364"/>
              <a:gd name="connsiteY35" fmla="*/ 4516580 h 4795980"/>
              <a:gd name="connsiteX36" fmla="*/ 277454 w 3822364"/>
              <a:gd name="connsiteY36" fmla="*/ 4567380 h 4795980"/>
              <a:gd name="connsiteX37" fmla="*/ 239354 w 3822364"/>
              <a:gd name="connsiteY37" fmla="*/ 4592780 h 4795980"/>
              <a:gd name="connsiteX38" fmla="*/ 201254 w 3822364"/>
              <a:gd name="connsiteY38" fmla="*/ 4605480 h 4795980"/>
              <a:gd name="connsiteX39" fmla="*/ 150454 w 3822364"/>
              <a:gd name="connsiteY39" fmla="*/ 4656280 h 4795980"/>
              <a:gd name="connsiteX40" fmla="*/ 112354 w 3822364"/>
              <a:gd name="connsiteY40" fmla="*/ 4694380 h 4795980"/>
              <a:gd name="connsiteX41" fmla="*/ 74254 w 3822364"/>
              <a:gd name="connsiteY41" fmla="*/ 4707080 h 4795980"/>
              <a:gd name="connsiteX42" fmla="*/ 36154 w 3822364"/>
              <a:gd name="connsiteY42" fmla="*/ 4732480 h 4795980"/>
              <a:gd name="connsiteX43" fmla="*/ 48854 w 3822364"/>
              <a:gd name="connsiteY43" fmla="*/ 4783280 h 4795980"/>
              <a:gd name="connsiteX44" fmla="*/ 633054 w 3822364"/>
              <a:gd name="connsiteY44" fmla="*/ 4795980 h 4795980"/>
              <a:gd name="connsiteX45" fmla="*/ 1445854 w 3822364"/>
              <a:gd name="connsiteY45" fmla="*/ 4783280 h 4795980"/>
              <a:gd name="connsiteX46" fmla="*/ 2861904 w 3822364"/>
              <a:gd name="connsiteY46" fmla="*/ 4776930 h 4795980"/>
              <a:gd name="connsiteX47" fmla="*/ 3630254 w 3822364"/>
              <a:gd name="connsiteY47" fmla="*/ 4757880 h 4795980"/>
              <a:gd name="connsiteX48" fmla="*/ 3592154 w 3822364"/>
              <a:gd name="connsiteY48" fmla="*/ 338280 h 4795980"/>
              <a:gd name="connsiteX0" fmla="*/ 3580889 w 3811099"/>
              <a:gd name="connsiteY0" fmla="*/ 338280 h 4796084"/>
              <a:gd name="connsiteX1" fmla="*/ 1104389 w 3811099"/>
              <a:gd name="connsiteY1" fmla="*/ 363680 h 4796084"/>
              <a:gd name="connsiteX2" fmla="*/ 1320289 w 3811099"/>
              <a:gd name="connsiteY2" fmla="*/ 592280 h 4796084"/>
              <a:gd name="connsiteX3" fmla="*/ 1548889 w 3811099"/>
              <a:gd name="connsiteY3" fmla="*/ 846280 h 4796084"/>
              <a:gd name="connsiteX4" fmla="*/ 1701289 w 3811099"/>
              <a:gd name="connsiteY4" fmla="*/ 1125680 h 4796084"/>
              <a:gd name="connsiteX5" fmla="*/ 1739389 w 3811099"/>
              <a:gd name="connsiteY5" fmla="*/ 1474930 h 4796084"/>
              <a:gd name="connsiteX6" fmla="*/ 1631439 w 3811099"/>
              <a:gd name="connsiteY6" fmla="*/ 1938480 h 4796084"/>
              <a:gd name="connsiteX7" fmla="*/ 1536189 w 3811099"/>
              <a:gd name="connsiteY7" fmla="*/ 2217880 h 4796084"/>
              <a:gd name="connsiteX8" fmla="*/ 1472689 w 3811099"/>
              <a:gd name="connsiteY8" fmla="*/ 2395680 h 4796084"/>
              <a:gd name="connsiteX9" fmla="*/ 1332989 w 3811099"/>
              <a:gd name="connsiteY9" fmla="*/ 2560780 h 4796084"/>
              <a:gd name="connsiteX10" fmla="*/ 1307589 w 3811099"/>
              <a:gd name="connsiteY10" fmla="*/ 2598880 h 4796084"/>
              <a:gd name="connsiteX11" fmla="*/ 1218689 w 3811099"/>
              <a:gd name="connsiteY11" fmla="*/ 2636980 h 4796084"/>
              <a:gd name="connsiteX12" fmla="*/ 1129789 w 3811099"/>
              <a:gd name="connsiteY12" fmla="*/ 2687780 h 4796084"/>
              <a:gd name="connsiteX13" fmla="*/ 1040889 w 3811099"/>
              <a:gd name="connsiteY13" fmla="*/ 2738580 h 4796084"/>
              <a:gd name="connsiteX14" fmla="*/ 990089 w 3811099"/>
              <a:gd name="connsiteY14" fmla="*/ 2751280 h 4796084"/>
              <a:gd name="connsiteX15" fmla="*/ 951989 w 3811099"/>
              <a:gd name="connsiteY15" fmla="*/ 2789380 h 4796084"/>
              <a:gd name="connsiteX16" fmla="*/ 913889 w 3811099"/>
              <a:gd name="connsiteY16" fmla="*/ 2814780 h 4796084"/>
              <a:gd name="connsiteX17" fmla="*/ 850389 w 3811099"/>
              <a:gd name="connsiteY17" fmla="*/ 2954480 h 4796084"/>
              <a:gd name="connsiteX18" fmla="*/ 799589 w 3811099"/>
              <a:gd name="connsiteY18" fmla="*/ 3005280 h 4796084"/>
              <a:gd name="connsiteX19" fmla="*/ 748789 w 3811099"/>
              <a:gd name="connsiteY19" fmla="*/ 3056080 h 4796084"/>
              <a:gd name="connsiteX20" fmla="*/ 710689 w 3811099"/>
              <a:gd name="connsiteY20" fmla="*/ 3081480 h 4796084"/>
              <a:gd name="connsiteX21" fmla="*/ 659889 w 3811099"/>
              <a:gd name="connsiteY21" fmla="*/ 3157680 h 4796084"/>
              <a:gd name="connsiteX22" fmla="*/ 634489 w 3811099"/>
              <a:gd name="connsiteY22" fmla="*/ 3246580 h 4796084"/>
              <a:gd name="connsiteX23" fmla="*/ 647189 w 3811099"/>
              <a:gd name="connsiteY23" fmla="*/ 3652980 h 4796084"/>
              <a:gd name="connsiteX24" fmla="*/ 672589 w 3811099"/>
              <a:gd name="connsiteY24" fmla="*/ 3691080 h 4796084"/>
              <a:gd name="connsiteX25" fmla="*/ 697989 w 3811099"/>
              <a:gd name="connsiteY25" fmla="*/ 3843480 h 4796084"/>
              <a:gd name="connsiteX26" fmla="*/ 710689 w 3811099"/>
              <a:gd name="connsiteY26" fmla="*/ 3894280 h 4796084"/>
              <a:gd name="connsiteX27" fmla="*/ 697989 w 3811099"/>
              <a:gd name="connsiteY27" fmla="*/ 4135580 h 4796084"/>
              <a:gd name="connsiteX28" fmla="*/ 672589 w 3811099"/>
              <a:gd name="connsiteY28" fmla="*/ 4173680 h 4796084"/>
              <a:gd name="connsiteX29" fmla="*/ 659889 w 3811099"/>
              <a:gd name="connsiteY29" fmla="*/ 4211780 h 4796084"/>
              <a:gd name="connsiteX30" fmla="*/ 609089 w 3811099"/>
              <a:gd name="connsiteY30" fmla="*/ 4287980 h 4796084"/>
              <a:gd name="connsiteX31" fmla="*/ 570989 w 3811099"/>
              <a:gd name="connsiteY31" fmla="*/ 4364180 h 4796084"/>
              <a:gd name="connsiteX32" fmla="*/ 532889 w 3811099"/>
              <a:gd name="connsiteY32" fmla="*/ 4389580 h 4796084"/>
              <a:gd name="connsiteX33" fmla="*/ 494789 w 3811099"/>
              <a:gd name="connsiteY33" fmla="*/ 4465780 h 4796084"/>
              <a:gd name="connsiteX34" fmla="*/ 380489 w 3811099"/>
              <a:gd name="connsiteY34" fmla="*/ 4503880 h 4796084"/>
              <a:gd name="connsiteX35" fmla="*/ 342389 w 3811099"/>
              <a:gd name="connsiteY35" fmla="*/ 4516580 h 4796084"/>
              <a:gd name="connsiteX36" fmla="*/ 266189 w 3811099"/>
              <a:gd name="connsiteY36" fmla="*/ 4567380 h 4796084"/>
              <a:gd name="connsiteX37" fmla="*/ 228089 w 3811099"/>
              <a:gd name="connsiteY37" fmla="*/ 4592780 h 4796084"/>
              <a:gd name="connsiteX38" fmla="*/ 189989 w 3811099"/>
              <a:gd name="connsiteY38" fmla="*/ 4605480 h 4796084"/>
              <a:gd name="connsiteX39" fmla="*/ 139189 w 3811099"/>
              <a:gd name="connsiteY39" fmla="*/ 4656280 h 4796084"/>
              <a:gd name="connsiteX40" fmla="*/ 101089 w 3811099"/>
              <a:gd name="connsiteY40" fmla="*/ 4694380 h 4796084"/>
              <a:gd name="connsiteX41" fmla="*/ 62989 w 3811099"/>
              <a:gd name="connsiteY41" fmla="*/ 4707080 h 4796084"/>
              <a:gd name="connsiteX42" fmla="*/ 37589 w 3811099"/>
              <a:gd name="connsiteY42" fmla="*/ 4783280 h 4796084"/>
              <a:gd name="connsiteX43" fmla="*/ 621789 w 3811099"/>
              <a:gd name="connsiteY43" fmla="*/ 4795980 h 4796084"/>
              <a:gd name="connsiteX44" fmla="*/ 1434589 w 3811099"/>
              <a:gd name="connsiteY44" fmla="*/ 4783280 h 4796084"/>
              <a:gd name="connsiteX45" fmla="*/ 2850639 w 3811099"/>
              <a:gd name="connsiteY45" fmla="*/ 4776930 h 4796084"/>
              <a:gd name="connsiteX46" fmla="*/ 3618989 w 3811099"/>
              <a:gd name="connsiteY46" fmla="*/ 4757880 h 4796084"/>
              <a:gd name="connsiteX47" fmla="*/ 3580889 w 3811099"/>
              <a:gd name="connsiteY47" fmla="*/ 338280 h 4796084"/>
              <a:gd name="connsiteX0" fmla="*/ 3572399 w 3802609"/>
              <a:gd name="connsiteY0" fmla="*/ 338280 h 4796450"/>
              <a:gd name="connsiteX1" fmla="*/ 1095899 w 3802609"/>
              <a:gd name="connsiteY1" fmla="*/ 363680 h 4796450"/>
              <a:gd name="connsiteX2" fmla="*/ 1311799 w 3802609"/>
              <a:gd name="connsiteY2" fmla="*/ 592280 h 4796450"/>
              <a:gd name="connsiteX3" fmla="*/ 1540399 w 3802609"/>
              <a:gd name="connsiteY3" fmla="*/ 846280 h 4796450"/>
              <a:gd name="connsiteX4" fmla="*/ 1692799 w 3802609"/>
              <a:gd name="connsiteY4" fmla="*/ 1125680 h 4796450"/>
              <a:gd name="connsiteX5" fmla="*/ 1730899 w 3802609"/>
              <a:gd name="connsiteY5" fmla="*/ 1474930 h 4796450"/>
              <a:gd name="connsiteX6" fmla="*/ 1622949 w 3802609"/>
              <a:gd name="connsiteY6" fmla="*/ 1938480 h 4796450"/>
              <a:gd name="connsiteX7" fmla="*/ 1527699 w 3802609"/>
              <a:gd name="connsiteY7" fmla="*/ 2217880 h 4796450"/>
              <a:gd name="connsiteX8" fmla="*/ 1464199 w 3802609"/>
              <a:gd name="connsiteY8" fmla="*/ 2395680 h 4796450"/>
              <a:gd name="connsiteX9" fmla="*/ 1324499 w 3802609"/>
              <a:gd name="connsiteY9" fmla="*/ 2560780 h 4796450"/>
              <a:gd name="connsiteX10" fmla="*/ 1299099 w 3802609"/>
              <a:gd name="connsiteY10" fmla="*/ 2598880 h 4796450"/>
              <a:gd name="connsiteX11" fmla="*/ 1210199 w 3802609"/>
              <a:gd name="connsiteY11" fmla="*/ 2636980 h 4796450"/>
              <a:gd name="connsiteX12" fmla="*/ 1121299 w 3802609"/>
              <a:gd name="connsiteY12" fmla="*/ 2687780 h 4796450"/>
              <a:gd name="connsiteX13" fmla="*/ 1032399 w 3802609"/>
              <a:gd name="connsiteY13" fmla="*/ 2738580 h 4796450"/>
              <a:gd name="connsiteX14" fmla="*/ 981599 w 3802609"/>
              <a:gd name="connsiteY14" fmla="*/ 2751280 h 4796450"/>
              <a:gd name="connsiteX15" fmla="*/ 943499 w 3802609"/>
              <a:gd name="connsiteY15" fmla="*/ 2789380 h 4796450"/>
              <a:gd name="connsiteX16" fmla="*/ 905399 w 3802609"/>
              <a:gd name="connsiteY16" fmla="*/ 2814780 h 4796450"/>
              <a:gd name="connsiteX17" fmla="*/ 841899 w 3802609"/>
              <a:gd name="connsiteY17" fmla="*/ 2954480 h 4796450"/>
              <a:gd name="connsiteX18" fmla="*/ 791099 w 3802609"/>
              <a:gd name="connsiteY18" fmla="*/ 3005280 h 4796450"/>
              <a:gd name="connsiteX19" fmla="*/ 740299 w 3802609"/>
              <a:gd name="connsiteY19" fmla="*/ 3056080 h 4796450"/>
              <a:gd name="connsiteX20" fmla="*/ 702199 w 3802609"/>
              <a:gd name="connsiteY20" fmla="*/ 3081480 h 4796450"/>
              <a:gd name="connsiteX21" fmla="*/ 651399 w 3802609"/>
              <a:gd name="connsiteY21" fmla="*/ 3157680 h 4796450"/>
              <a:gd name="connsiteX22" fmla="*/ 625999 w 3802609"/>
              <a:gd name="connsiteY22" fmla="*/ 3246580 h 4796450"/>
              <a:gd name="connsiteX23" fmla="*/ 638699 w 3802609"/>
              <a:gd name="connsiteY23" fmla="*/ 3652980 h 4796450"/>
              <a:gd name="connsiteX24" fmla="*/ 664099 w 3802609"/>
              <a:gd name="connsiteY24" fmla="*/ 3691080 h 4796450"/>
              <a:gd name="connsiteX25" fmla="*/ 689499 w 3802609"/>
              <a:gd name="connsiteY25" fmla="*/ 3843480 h 4796450"/>
              <a:gd name="connsiteX26" fmla="*/ 702199 w 3802609"/>
              <a:gd name="connsiteY26" fmla="*/ 3894280 h 4796450"/>
              <a:gd name="connsiteX27" fmla="*/ 689499 w 3802609"/>
              <a:gd name="connsiteY27" fmla="*/ 4135580 h 4796450"/>
              <a:gd name="connsiteX28" fmla="*/ 664099 w 3802609"/>
              <a:gd name="connsiteY28" fmla="*/ 4173680 h 4796450"/>
              <a:gd name="connsiteX29" fmla="*/ 651399 w 3802609"/>
              <a:gd name="connsiteY29" fmla="*/ 4211780 h 4796450"/>
              <a:gd name="connsiteX30" fmla="*/ 600599 w 3802609"/>
              <a:gd name="connsiteY30" fmla="*/ 4287980 h 4796450"/>
              <a:gd name="connsiteX31" fmla="*/ 562499 w 3802609"/>
              <a:gd name="connsiteY31" fmla="*/ 4364180 h 4796450"/>
              <a:gd name="connsiteX32" fmla="*/ 524399 w 3802609"/>
              <a:gd name="connsiteY32" fmla="*/ 4389580 h 4796450"/>
              <a:gd name="connsiteX33" fmla="*/ 486299 w 3802609"/>
              <a:gd name="connsiteY33" fmla="*/ 4465780 h 4796450"/>
              <a:gd name="connsiteX34" fmla="*/ 371999 w 3802609"/>
              <a:gd name="connsiteY34" fmla="*/ 4503880 h 4796450"/>
              <a:gd name="connsiteX35" fmla="*/ 333899 w 3802609"/>
              <a:gd name="connsiteY35" fmla="*/ 4516580 h 4796450"/>
              <a:gd name="connsiteX36" fmla="*/ 257699 w 3802609"/>
              <a:gd name="connsiteY36" fmla="*/ 4567380 h 4796450"/>
              <a:gd name="connsiteX37" fmla="*/ 219599 w 3802609"/>
              <a:gd name="connsiteY37" fmla="*/ 4592780 h 4796450"/>
              <a:gd name="connsiteX38" fmla="*/ 181499 w 3802609"/>
              <a:gd name="connsiteY38" fmla="*/ 4605480 h 4796450"/>
              <a:gd name="connsiteX39" fmla="*/ 130699 w 3802609"/>
              <a:gd name="connsiteY39" fmla="*/ 4656280 h 4796450"/>
              <a:gd name="connsiteX40" fmla="*/ 92599 w 3802609"/>
              <a:gd name="connsiteY40" fmla="*/ 4694380 h 4796450"/>
              <a:gd name="connsiteX41" fmla="*/ 29099 w 3802609"/>
              <a:gd name="connsiteY41" fmla="*/ 4783280 h 4796450"/>
              <a:gd name="connsiteX42" fmla="*/ 613299 w 3802609"/>
              <a:gd name="connsiteY42" fmla="*/ 4795980 h 4796450"/>
              <a:gd name="connsiteX43" fmla="*/ 1426099 w 3802609"/>
              <a:gd name="connsiteY43" fmla="*/ 4783280 h 4796450"/>
              <a:gd name="connsiteX44" fmla="*/ 2842149 w 3802609"/>
              <a:gd name="connsiteY44" fmla="*/ 4776930 h 4796450"/>
              <a:gd name="connsiteX45" fmla="*/ 3610499 w 3802609"/>
              <a:gd name="connsiteY45" fmla="*/ 4757880 h 4796450"/>
              <a:gd name="connsiteX46" fmla="*/ 3572399 w 3802609"/>
              <a:gd name="connsiteY46" fmla="*/ 338280 h 4796450"/>
              <a:gd name="connsiteX0" fmla="*/ 3566059 w 3796269"/>
              <a:gd name="connsiteY0" fmla="*/ 338280 h 4798379"/>
              <a:gd name="connsiteX1" fmla="*/ 1089559 w 3796269"/>
              <a:gd name="connsiteY1" fmla="*/ 363680 h 4798379"/>
              <a:gd name="connsiteX2" fmla="*/ 1305459 w 3796269"/>
              <a:gd name="connsiteY2" fmla="*/ 592280 h 4798379"/>
              <a:gd name="connsiteX3" fmla="*/ 1534059 w 3796269"/>
              <a:gd name="connsiteY3" fmla="*/ 846280 h 4798379"/>
              <a:gd name="connsiteX4" fmla="*/ 1686459 w 3796269"/>
              <a:gd name="connsiteY4" fmla="*/ 1125680 h 4798379"/>
              <a:gd name="connsiteX5" fmla="*/ 1724559 w 3796269"/>
              <a:gd name="connsiteY5" fmla="*/ 1474930 h 4798379"/>
              <a:gd name="connsiteX6" fmla="*/ 1616609 w 3796269"/>
              <a:gd name="connsiteY6" fmla="*/ 1938480 h 4798379"/>
              <a:gd name="connsiteX7" fmla="*/ 1521359 w 3796269"/>
              <a:gd name="connsiteY7" fmla="*/ 2217880 h 4798379"/>
              <a:gd name="connsiteX8" fmla="*/ 1457859 w 3796269"/>
              <a:gd name="connsiteY8" fmla="*/ 2395680 h 4798379"/>
              <a:gd name="connsiteX9" fmla="*/ 1318159 w 3796269"/>
              <a:gd name="connsiteY9" fmla="*/ 2560780 h 4798379"/>
              <a:gd name="connsiteX10" fmla="*/ 1292759 w 3796269"/>
              <a:gd name="connsiteY10" fmla="*/ 2598880 h 4798379"/>
              <a:gd name="connsiteX11" fmla="*/ 1203859 w 3796269"/>
              <a:gd name="connsiteY11" fmla="*/ 2636980 h 4798379"/>
              <a:gd name="connsiteX12" fmla="*/ 1114959 w 3796269"/>
              <a:gd name="connsiteY12" fmla="*/ 2687780 h 4798379"/>
              <a:gd name="connsiteX13" fmla="*/ 1026059 w 3796269"/>
              <a:gd name="connsiteY13" fmla="*/ 2738580 h 4798379"/>
              <a:gd name="connsiteX14" fmla="*/ 975259 w 3796269"/>
              <a:gd name="connsiteY14" fmla="*/ 2751280 h 4798379"/>
              <a:gd name="connsiteX15" fmla="*/ 937159 w 3796269"/>
              <a:gd name="connsiteY15" fmla="*/ 2789380 h 4798379"/>
              <a:gd name="connsiteX16" fmla="*/ 899059 w 3796269"/>
              <a:gd name="connsiteY16" fmla="*/ 2814780 h 4798379"/>
              <a:gd name="connsiteX17" fmla="*/ 835559 w 3796269"/>
              <a:gd name="connsiteY17" fmla="*/ 2954480 h 4798379"/>
              <a:gd name="connsiteX18" fmla="*/ 784759 w 3796269"/>
              <a:gd name="connsiteY18" fmla="*/ 3005280 h 4798379"/>
              <a:gd name="connsiteX19" fmla="*/ 733959 w 3796269"/>
              <a:gd name="connsiteY19" fmla="*/ 3056080 h 4798379"/>
              <a:gd name="connsiteX20" fmla="*/ 695859 w 3796269"/>
              <a:gd name="connsiteY20" fmla="*/ 3081480 h 4798379"/>
              <a:gd name="connsiteX21" fmla="*/ 645059 w 3796269"/>
              <a:gd name="connsiteY21" fmla="*/ 3157680 h 4798379"/>
              <a:gd name="connsiteX22" fmla="*/ 619659 w 3796269"/>
              <a:gd name="connsiteY22" fmla="*/ 3246580 h 4798379"/>
              <a:gd name="connsiteX23" fmla="*/ 632359 w 3796269"/>
              <a:gd name="connsiteY23" fmla="*/ 3652980 h 4798379"/>
              <a:gd name="connsiteX24" fmla="*/ 657759 w 3796269"/>
              <a:gd name="connsiteY24" fmla="*/ 3691080 h 4798379"/>
              <a:gd name="connsiteX25" fmla="*/ 683159 w 3796269"/>
              <a:gd name="connsiteY25" fmla="*/ 3843480 h 4798379"/>
              <a:gd name="connsiteX26" fmla="*/ 695859 w 3796269"/>
              <a:gd name="connsiteY26" fmla="*/ 3894280 h 4798379"/>
              <a:gd name="connsiteX27" fmla="*/ 683159 w 3796269"/>
              <a:gd name="connsiteY27" fmla="*/ 4135580 h 4798379"/>
              <a:gd name="connsiteX28" fmla="*/ 657759 w 3796269"/>
              <a:gd name="connsiteY28" fmla="*/ 4173680 h 4798379"/>
              <a:gd name="connsiteX29" fmla="*/ 645059 w 3796269"/>
              <a:gd name="connsiteY29" fmla="*/ 4211780 h 4798379"/>
              <a:gd name="connsiteX30" fmla="*/ 594259 w 3796269"/>
              <a:gd name="connsiteY30" fmla="*/ 4287980 h 4798379"/>
              <a:gd name="connsiteX31" fmla="*/ 556159 w 3796269"/>
              <a:gd name="connsiteY31" fmla="*/ 4364180 h 4798379"/>
              <a:gd name="connsiteX32" fmla="*/ 518059 w 3796269"/>
              <a:gd name="connsiteY32" fmla="*/ 4389580 h 4798379"/>
              <a:gd name="connsiteX33" fmla="*/ 479959 w 3796269"/>
              <a:gd name="connsiteY33" fmla="*/ 4465780 h 4798379"/>
              <a:gd name="connsiteX34" fmla="*/ 365659 w 3796269"/>
              <a:gd name="connsiteY34" fmla="*/ 4503880 h 4798379"/>
              <a:gd name="connsiteX35" fmla="*/ 327559 w 3796269"/>
              <a:gd name="connsiteY35" fmla="*/ 4516580 h 4798379"/>
              <a:gd name="connsiteX36" fmla="*/ 251359 w 3796269"/>
              <a:gd name="connsiteY36" fmla="*/ 4567380 h 4798379"/>
              <a:gd name="connsiteX37" fmla="*/ 213259 w 3796269"/>
              <a:gd name="connsiteY37" fmla="*/ 4592780 h 4798379"/>
              <a:gd name="connsiteX38" fmla="*/ 175159 w 3796269"/>
              <a:gd name="connsiteY38" fmla="*/ 4605480 h 4798379"/>
              <a:gd name="connsiteX39" fmla="*/ 124359 w 3796269"/>
              <a:gd name="connsiteY39" fmla="*/ 4656280 h 4798379"/>
              <a:gd name="connsiteX40" fmla="*/ 22759 w 3796269"/>
              <a:gd name="connsiteY40" fmla="*/ 4783280 h 4798379"/>
              <a:gd name="connsiteX41" fmla="*/ 606959 w 3796269"/>
              <a:gd name="connsiteY41" fmla="*/ 4795980 h 4798379"/>
              <a:gd name="connsiteX42" fmla="*/ 1419759 w 3796269"/>
              <a:gd name="connsiteY42" fmla="*/ 4783280 h 4798379"/>
              <a:gd name="connsiteX43" fmla="*/ 2835809 w 3796269"/>
              <a:gd name="connsiteY43" fmla="*/ 4776930 h 4798379"/>
              <a:gd name="connsiteX44" fmla="*/ 3604159 w 3796269"/>
              <a:gd name="connsiteY44" fmla="*/ 4757880 h 4798379"/>
              <a:gd name="connsiteX45" fmla="*/ 3566059 w 3796269"/>
              <a:gd name="connsiteY45" fmla="*/ 338280 h 4798379"/>
              <a:gd name="connsiteX0" fmla="*/ 3559280 w 3789490"/>
              <a:gd name="connsiteY0" fmla="*/ 338280 h 4801647"/>
              <a:gd name="connsiteX1" fmla="*/ 1082780 w 3789490"/>
              <a:gd name="connsiteY1" fmla="*/ 363680 h 4801647"/>
              <a:gd name="connsiteX2" fmla="*/ 1298680 w 3789490"/>
              <a:gd name="connsiteY2" fmla="*/ 592280 h 4801647"/>
              <a:gd name="connsiteX3" fmla="*/ 1527280 w 3789490"/>
              <a:gd name="connsiteY3" fmla="*/ 846280 h 4801647"/>
              <a:gd name="connsiteX4" fmla="*/ 1679680 w 3789490"/>
              <a:gd name="connsiteY4" fmla="*/ 1125680 h 4801647"/>
              <a:gd name="connsiteX5" fmla="*/ 1717780 w 3789490"/>
              <a:gd name="connsiteY5" fmla="*/ 1474930 h 4801647"/>
              <a:gd name="connsiteX6" fmla="*/ 1609830 w 3789490"/>
              <a:gd name="connsiteY6" fmla="*/ 1938480 h 4801647"/>
              <a:gd name="connsiteX7" fmla="*/ 1514580 w 3789490"/>
              <a:gd name="connsiteY7" fmla="*/ 2217880 h 4801647"/>
              <a:gd name="connsiteX8" fmla="*/ 1451080 w 3789490"/>
              <a:gd name="connsiteY8" fmla="*/ 2395680 h 4801647"/>
              <a:gd name="connsiteX9" fmla="*/ 1311380 w 3789490"/>
              <a:gd name="connsiteY9" fmla="*/ 2560780 h 4801647"/>
              <a:gd name="connsiteX10" fmla="*/ 1285980 w 3789490"/>
              <a:gd name="connsiteY10" fmla="*/ 2598880 h 4801647"/>
              <a:gd name="connsiteX11" fmla="*/ 1197080 w 3789490"/>
              <a:gd name="connsiteY11" fmla="*/ 2636980 h 4801647"/>
              <a:gd name="connsiteX12" fmla="*/ 1108180 w 3789490"/>
              <a:gd name="connsiteY12" fmla="*/ 2687780 h 4801647"/>
              <a:gd name="connsiteX13" fmla="*/ 1019280 w 3789490"/>
              <a:gd name="connsiteY13" fmla="*/ 2738580 h 4801647"/>
              <a:gd name="connsiteX14" fmla="*/ 968480 w 3789490"/>
              <a:gd name="connsiteY14" fmla="*/ 2751280 h 4801647"/>
              <a:gd name="connsiteX15" fmla="*/ 930380 w 3789490"/>
              <a:gd name="connsiteY15" fmla="*/ 2789380 h 4801647"/>
              <a:gd name="connsiteX16" fmla="*/ 892280 w 3789490"/>
              <a:gd name="connsiteY16" fmla="*/ 2814780 h 4801647"/>
              <a:gd name="connsiteX17" fmla="*/ 828780 w 3789490"/>
              <a:gd name="connsiteY17" fmla="*/ 2954480 h 4801647"/>
              <a:gd name="connsiteX18" fmla="*/ 777980 w 3789490"/>
              <a:gd name="connsiteY18" fmla="*/ 3005280 h 4801647"/>
              <a:gd name="connsiteX19" fmla="*/ 727180 w 3789490"/>
              <a:gd name="connsiteY19" fmla="*/ 3056080 h 4801647"/>
              <a:gd name="connsiteX20" fmla="*/ 689080 w 3789490"/>
              <a:gd name="connsiteY20" fmla="*/ 3081480 h 4801647"/>
              <a:gd name="connsiteX21" fmla="*/ 638280 w 3789490"/>
              <a:gd name="connsiteY21" fmla="*/ 3157680 h 4801647"/>
              <a:gd name="connsiteX22" fmla="*/ 612880 w 3789490"/>
              <a:gd name="connsiteY22" fmla="*/ 3246580 h 4801647"/>
              <a:gd name="connsiteX23" fmla="*/ 625580 w 3789490"/>
              <a:gd name="connsiteY23" fmla="*/ 3652980 h 4801647"/>
              <a:gd name="connsiteX24" fmla="*/ 650980 w 3789490"/>
              <a:gd name="connsiteY24" fmla="*/ 3691080 h 4801647"/>
              <a:gd name="connsiteX25" fmla="*/ 676380 w 3789490"/>
              <a:gd name="connsiteY25" fmla="*/ 3843480 h 4801647"/>
              <a:gd name="connsiteX26" fmla="*/ 689080 w 3789490"/>
              <a:gd name="connsiteY26" fmla="*/ 3894280 h 4801647"/>
              <a:gd name="connsiteX27" fmla="*/ 676380 w 3789490"/>
              <a:gd name="connsiteY27" fmla="*/ 4135580 h 4801647"/>
              <a:gd name="connsiteX28" fmla="*/ 650980 w 3789490"/>
              <a:gd name="connsiteY28" fmla="*/ 4173680 h 4801647"/>
              <a:gd name="connsiteX29" fmla="*/ 638280 w 3789490"/>
              <a:gd name="connsiteY29" fmla="*/ 4211780 h 4801647"/>
              <a:gd name="connsiteX30" fmla="*/ 587480 w 3789490"/>
              <a:gd name="connsiteY30" fmla="*/ 4287980 h 4801647"/>
              <a:gd name="connsiteX31" fmla="*/ 549380 w 3789490"/>
              <a:gd name="connsiteY31" fmla="*/ 4364180 h 4801647"/>
              <a:gd name="connsiteX32" fmla="*/ 511280 w 3789490"/>
              <a:gd name="connsiteY32" fmla="*/ 4389580 h 4801647"/>
              <a:gd name="connsiteX33" fmla="*/ 473180 w 3789490"/>
              <a:gd name="connsiteY33" fmla="*/ 4465780 h 4801647"/>
              <a:gd name="connsiteX34" fmla="*/ 358880 w 3789490"/>
              <a:gd name="connsiteY34" fmla="*/ 4503880 h 4801647"/>
              <a:gd name="connsiteX35" fmla="*/ 320780 w 3789490"/>
              <a:gd name="connsiteY35" fmla="*/ 4516580 h 4801647"/>
              <a:gd name="connsiteX36" fmla="*/ 244580 w 3789490"/>
              <a:gd name="connsiteY36" fmla="*/ 4567380 h 4801647"/>
              <a:gd name="connsiteX37" fmla="*/ 206480 w 3789490"/>
              <a:gd name="connsiteY37" fmla="*/ 4592780 h 4801647"/>
              <a:gd name="connsiteX38" fmla="*/ 168380 w 3789490"/>
              <a:gd name="connsiteY38" fmla="*/ 4605480 h 4801647"/>
              <a:gd name="connsiteX39" fmla="*/ 15980 w 3789490"/>
              <a:gd name="connsiteY39" fmla="*/ 4783280 h 4801647"/>
              <a:gd name="connsiteX40" fmla="*/ 600180 w 3789490"/>
              <a:gd name="connsiteY40" fmla="*/ 4795980 h 4801647"/>
              <a:gd name="connsiteX41" fmla="*/ 1412980 w 3789490"/>
              <a:gd name="connsiteY41" fmla="*/ 4783280 h 4801647"/>
              <a:gd name="connsiteX42" fmla="*/ 2829030 w 3789490"/>
              <a:gd name="connsiteY42" fmla="*/ 4776930 h 4801647"/>
              <a:gd name="connsiteX43" fmla="*/ 3597380 w 3789490"/>
              <a:gd name="connsiteY43" fmla="*/ 4757880 h 4801647"/>
              <a:gd name="connsiteX44" fmla="*/ 3559280 w 378949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190500 w 3773510"/>
              <a:gd name="connsiteY37" fmla="*/ 4592780 h 4801647"/>
              <a:gd name="connsiteX38" fmla="*/ 152400 w 3773510"/>
              <a:gd name="connsiteY38" fmla="*/ 4605480 h 4801647"/>
              <a:gd name="connsiteX39" fmla="*/ 0 w 3773510"/>
              <a:gd name="connsiteY39" fmla="*/ 4783280 h 4801647"/>
              <a:gd name="connsiteX40" fmla="*/ 584200 w 3773510"/>
              <a:gd name="connsiteY40" fmla="*/ 4795980 h 4801647"/>
              <a:gd name="connsiteX41" fmla="*/ 1397000 w 3773510"/>
              <a:gd name="connsiteY41" fmla="*/ 4783280 h 4801647"/>
              <a:gd name="connsiteX42" fmla="*/ 2813050 w 3773510"/>
              <a:gd name="connsiteY42" fmla="*/ 4776930 h 4801647"/>
              <a:gd name="connsiteX43" fmla="*/ 3581400 w 3773510"/>
              <a:gd name="connsiteY43" fmla="*/ 4757880 h 4801647"/>
              <a:gd name="connsiteX44" fmla="*/ 3543300 w 377351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190500 w 3773510"/>
              <a:gd name="connsiteY37" fmla="*/ 4592780 h 4801647"/>
              <a:gd name="connsiteX38" fmla="*/ 209550 w 3773510"/>
              <a:gd name="connsiteY38" fmla="*/ 4694380 h 4801647"/>
              <a:gd name="connsiteX39" fmla="*/ 0 w 3773510"/>
              <a:gd name="connsiteY39" fmla="*/ 4783280 h 4801647"/>
              <a:gd name="connsiteX40" fmla="*/ 584200 w 3773510"/>
              <a:gd name="connsiteY40" fmla="*/ 4795980 h 4801647"/>
              <a:gd name="connsiteX41" fmla="*/ 1397000 w 3773510"/>
              <a:gd name="connsiteY41" fmla="*/ 4783280 h 4801647"/>
              <a:gd name="connsiteX42" fmla="*/ 2813050 w 3773510"/>
              <a:gd name="connsiteY42" fmla="*/ 4776930 h 4801647"/>
              <a:gd name="connsiteX43" fmla="*/ 3581400 w 3773510"/>
              <a:gd name="connsiteY43" fmla="*/ 4757880 h 4801647"/>
              <a:gd name="connsiteX44" fmla="*/ 3543300 w 3773510"/>
              <a:gd name="connsiteY4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28600 w 3773510"/>
              <a:gd name="connsiteY36" fmla="*/ 4567380 h 4801647"/>
              <a:gd name="connsiteX37" fmla="*/ 209550 w 3773510"/>
              <a:gd name="connsiteY37" fmla="*/ 4694380 h 4801647"/>
              <a:gd name="connsiteX38" fmla="*/ 0 w 3773510"/>
              <a:gd name="connsiteY38" fmla="*/ 4783280 h 4801647"/>
              <a:gd name="connsiteX39" fmla="*/ 584200 w 3773510"/>
              <a:gd name="connsiteY39" fmla="*/ 4795980 h 4801647"/>
              <a:gd name="connsiteX40" fmla="*/ 1397000 w 3773510"/>
              <a:gd name="connsiteY40" fmla="*/ 4783280 h 4801647"/>
              <a:gd name="connsiteX41" fmla="*/ 2813050 w 3773510"/>
              <a:gd name="connsiteY41" fmla="*/ 4776930 h 4801647"/>
              <a:gd name="connsiteX42" fmla="*/ 3581400 w 3773510"/>
              <a:gd name="connsiteY42" fmla="*/ 4757880 h 4801647"/>
              <a:gd name="connsiteX43" fmla="*/ 3543300 w 3773510"/>
              <a:gd name="connsiteY43"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304800 w 3773510"/>
              <a:gd name="connsiteY35" fmla="*/ 4516580 h 4801647"/>
              <a:gd name="connsiteX36" fmla="*/ 209550 w 3773510"/>
              <a:gd name="connsiteY36" fmla="*/ 4694380 h 4801647"/>
              <a:gd name="connsiteX37" fmla="*/ 0 w 3773510"/>
              <a:gd name="connsiteY37" fmla="*/ 4783280 h 4801647"/>
              <a:gd name="connsiteX38" fmla="*/ 584200 w 3773510"/>
              <a:gd name="connsiteY38" fmla="*/ 4795980 h 4801647"/>
              <a:gd name="connsiteX39" fmla="*/ 1397000 w 3773510"/>
              <a:gd name="connsiteY39" fmla="*/ 4783280 h 4801647"/>
              <a:gd name="connsiteX40" fmla="*/ 2813050 w 3773510"/>
              <a:gd name="connsiteY40" fmla="*/ 4776930 h 4801647"/>
              <a:gd name="connsiteX41" fmla="*/ 3581400 w 3773510"/>
              <a:gd name="connsiteY41" fmla="*/ 4757880 h 4801647"/>
              <a:gd name="connsiteX42" fmla="*/ 3543300 w 3773510"/>
              <a:gd name="connsiteY42"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342900 w 3773510"/>
              <a:gd name="connsiteY34" fmla="*/ 4503880 h 4801647"/>
              <a:gd name="connsiteX35" fmla="*/ 209550 w 3773510"/>
              <a:gd name="connsiteY35" fmla="*/ 4694380 h 4801647"/>
              <a:gd name="connsiteX36" fmla="*/ 0 w 3773510"/>
              <a:gd name="connsiteY36" fmla="*/ 4783280 h 4801647"/>
              <a:gd name="connsiteX37" fmla="*/ 584200 w 3773510"/>
              <a:gd name="connsiteY37" fmla="*/ 4795980 h 4801647"/>
              <a:gd name="connsiteX38" fmla="*/ 1397000 w 3773510"/>
              <a:gd name="connsiteY38" fmla="*/ 4783280 h 4801647"/>
              <a:gd name="connsiteX39" fmla="*/ 2813050 w 3773510"/>
              <a:gd name="connsiteY39" fmla="*/ 4776930 h 4801647"/>
              <a:gd name="connsiteX40" fmla="*/ 3581400 w 3773510"/>
              <a:gd name="connsiteY40" fmla="*/ 4757880 h 4801647"/>
              <a:gd name="connsiteX41" fmla="*/ 3543300 w 3773510"/>
              <a:gd name="connsiteY41"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57200 w 3773510"/>
              <a:gd name="connsiteY33" fmla="*/ 4465780 h 4801647"/>
              <a:gd name="connsiteX34" fmla="*/ 209550 w 3773510"/>
              <a:gd name="connsiteY34" fmla="*/ 4694380 h 4801647"/>
              <a:gd name="connsiteX35" fmla="*/ 0 w 3773510"/>
              <a:gd name="connsiteY35" fmla="*/ 4783280 h 4801647"/>
              <a:gd name="connsiteX36" fmla="*/ 584200 w 3773510"/>
              <a:gd name="connsiteY36" fmla="*/ 4795980 h 4801647"/>
              <a:gd name="connsiteX37" fmla="*/ 1397000 w 3773510"/>
              <a:gd name="connsiteY37" fmla="*/ 4783280 h 4801647"/>
              <a:gd name="connsiteX38" fmla="*/ 2813050 w 3773510"/>
              <a:gd name="connsiteY38" fmla="*/ 4776930 h 4801647"/>
              <a:gd name="connsiteX39" fmla="*/ 3581400 w 3773510"/>
              <a:gd name="connsiteY39" fmla="*/ 4757880 h 4801647"/>
              <a:gd name="connsiteX40" fmla="*/ 3543300 w 3773510"/>
              <a:gd name="connsiteY4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95300 w 3773510"/>
              <a:gd name="connsiteY32" fmla="*/ 4389580 h 4801647"/>
              <a:gd name="connsiteX33" fmla="*/ 469900 w 3773510"/>
              <a:gd name="connsiteY33" fmla="*/ 4484830 h 4801647"/>
              <a:gd name="connsiteX34" fmla="*/ 209550 w 3773510"/>
              <a:gd name="connsiteY34" fmla="*/ 4694380 h 4801647"/>
              <a:gd name="connsiteX35" fmla="*/ 0 w 3773510"/>
              <a:gd name="connsiteY35" fmla="*/ 4783280 h 4801647"/>
              <a:gd name="connsiteX36" fmla="*/ 584200 w 3773510"/>
              <a:gd name="connsiteY36" fmla="*/ 4795980 h 4801647"/>
              <a:gd name="connsiteX37" fmla="*/ 1397000 w 3773510"/>
              <a:gd name="connsiteY37" fmla="*/ 4783280 h 4801647"/>
              <a:gd name="connsiteX38" fmla="*/ 2813050 w 3773510"/>
              <a:gd name="connsiteY38" fmla="*/ 4776930 h 4801647"/>
              <a:gd name="connsiteX39" fmla="*/ 3581400 w 3773510"/>
              <a:gd name="connsiteY39" fmla="*/ 4757880 h 4801647"/>
              <a:gd name="connsiteX40" fmla="*/ 3543300 w 3773510"/>
              <a:gd name="connsiteY4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533400 w 3773510"/>
              <a:gd name="connsiteY31" fmla="*/ 4364180 h 4801647"/>
              <a:gd name="connsiteX32" fmla="*/ 469900 w 3773510"/>
              <a:gd name="connsiteY32" fmla="*/ 4484830 h 4801647"/>
              <a:gd name="connsiteX33" fmla="*/ 209550 w 3773510"/>
              <a:gd name="connsiteY33" fmla="*/ 4694380 h 4801647"/>
              <a:gd name="connsiteX34" fmla="*/ 0 w 3773510"/>
              <a:gd name="connsiteY34" fmla="*/ 4783280 h 4801647"/>
              <a:gd name="connsiteX35" fmla="*/ 584200 w 3773510"/>
              <a:gd name="connsiteY35" fmla="*/ 4795980 h 4801647"/>
              <a:gd name="connsiteX36" fmla="*/ 1397000 w 3773510"/>
              <a:gd name="connsiteY36" fmla="*/ 4783280 h 4801647"/>
              <a:gd name="connsiteX37" fmla="*/ 2813050 w 3773510"/>
              <a:gd name="connsiteY37" fmla="*/ 4776930 h 4801647"/>
              <a:gd name="connsiteX38" fmla="*/ 3581400 w 3773510"/>
              <a:gd name="connsiteY38" fmla="*/ 4757880 h 4801647"/>
              <a:gd name="connsiteX39" fmla="*/ 3543300 w 3773510"/>
              <a:gd name="connsiteY39"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71500 w 3773510"/>
              <a:gd name="connsiteY30" fmla="*/ 4287980 h 4801647"/>
              <a:gd name="connsiteX31" fmla="*/ 469900 w 3773510"/>
              <a:gd name="connsiteY31" fmla="*/ 4484830 h 4801647"/>
              <a:gd name="connsiteX32" fmla="*/ 209550 w 3773510"/>
              <a:gd name="connsiteY32" fmla="*/ 4694380 h 4801647"/>
              <a:gd name="connsiteX33" fmla="*/ 0 w 3773510"/>
              <a:gd name="connsiteY33" fmla="*/ 4783280 h 4801647"/>
              <a:gd name="connsiteX34" fmla="*/ 584200 w 3773510"/>
              <a:gd name="connsiteY34" fmla="*/ 4795980 h 4801647"/>
              <a:gd name="connsiteX35" fmla="*/ 1397000 w 3773510"/>
              <a:gd name="connsiteY35" fmla="*/ 4783280 h 4801647"/>
              <a:gd name="connsiteX36" fmla="*/ 2813050 w 3773510"/>
              <a:gd name="connsiteY36" fmla="*/ 4776930 h 4801647"/>
              <a:gd name="connsiteX37" fmla="*/ 3581400 w 3773510"/>
              <a:gd name="connsiteY37" fmla="*/ 4757880 h 4801647"/>
              <a:gd name="connsiteX38" fmla="*/ 3543300 w 3773510"/>
              <a:gd name="connsiteY3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622300 w 3773510"/>
              <a:gd name="connsiteY29" fmla="*/ 4211780 h 4801647"/>
              <a:gd name="connsiteX30" fmla="*/ 520700 w 3773510"/>
              <a:gd name="connsiteY30" fmla="*/ 4256230 h 4801647"/>
              <a:gd name="connsiteX31" fmla="*/ 469900 w 3773510"/>
              <a:gd name="connsiteY31" fmla="*/ 4484830 h 4801647"/>
              <a:gd name="connsiteX32" fmla="*/ 209550 w 3773510"/>
              <a:gd name="connsiteY32" fmla="*/ 4694380 h 4801647"/>
              <a:gd name="connsiteX33" fmla="*/ 0 w 3773510"/>
              <a:gd name="connsiteY33" fmla="*/ 4783280 h 4801647"/>
              <a:gd name="connsiteX34" fmla="*/ 584200 w 3773510"/>
              <a:gd name="connsiteY34" fmla="*/ 4795980 h 4801647"/>
              <a:gd name="connsiteX35" fmla="*/ 1397000 w 3773510"/>
              <a:gd name="connsiteY35" fmla="*/ 4783280 h 4801647"/>
              <a:gd name="connsiteX36" fmla="*/ 2813050 w 3773510"/>
              <a:gd name="connsiteY36" fmla="*/ 4776930 h 4801647"/>
              <a:gd name="connsiteX37" fmla="*/ 3581400 w 3773510"/>
              <a:gd name="connsiteY37" fmla="*/ 4757880 h 4801647"/>
              <a:gd name="connsiteX38" fmla="*/ 3543300 w 3773510"/>
              <a:gd name="connsiteY3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635000 w 3773510"/>
              <a:gd name="connsiteY28" fmla="*/ 4173680 h 4801647"/>
              <a:gd name="connsiteX29" fmla="*/ 520700 w 3773510"/>
              <a:gd name="connsiteY29" fmla="*/ 4256230 h 4801647"/>
              <a:gd name="connsiteX30" fmla="*/ 469900 w 3773510"/>
              <a:gd name="connsiteY30" fmla="*/ 4484830 h 4801647"/>
              <a:gd name="connsiteX31" fmla="*/ 209550 w 3773510"/>
              <a:gd name="connsiteY31" fmla="*/ 4694380 h 4801647"/>
              <a:gd name="connsiteX32" fmla="*/ 0 w 3773510"/>
              <a:gd name="connsiteY32" fmla="*/ 4783280 h 4801647"/>
              <a:gd name="connsiteX33" fmla="*/ 584200 w 3773510"/>
              <a:gd name="connsiteY33" fmla="*/ 4795980 h 4801647"/>
              <a:gd name="connsiteX34" fmla="*/ 1397000 w 3773510"/>
              <a:gd name="connsiteY34" fmla="*/ 4783280 h 4801647"/>
              <a:gd name="connsiteX35" fmla="*/ 2813050 w 3773510"/>
              <a:gd name="connsiteY35" fmla="*/ 4776930 h 4801647"/>
              <a:gd name="connsiteX36" fmla="*/ 3581400 w 3773510"/>
              <a:gd name="connsiteY36" fmla="*/ 4757880 h 4801647"/>
              <a:gd name="connsiteX37" fmla="*/ 3543300 w 3773510"/>
              <a:gd name="connsiteY37"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60400 w 3773510"/>
              <a:gd name="connsiteY27" fmla="*/ 413558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73100 w 3773510"/>
              <a:gd name="connsiteY26" fmla="*/ 3894280 h 4801647"/>
              <a:gd name="connsiteX27" fmla="*/ 622300 w 3773510"/>
              <a:gd name="connsiteY27" fmla="*/ 4065730 h 4801647"/>
              <a:gd name="connsiteX28" fmla="*/ 520700 w 3773510"/>
              <a:gd name="connsiteY28" fmla="*/ 4256230 h 4801647"/>
              <a:gd name="connsiteX29" fmla="*/ 469900 w 3773510"/>
              <a:gd name="connsiteY29" fmla="*/ 4484830 h 4801647"/>
              <a:gd name="connsiteX30" fmla="*/ 209550 w 3773510"/>
              <a:gd name="connsiteY30" fmla="*/ 4694380 h 4801647"/>
              <a:gd name="connsiteX31" fmla="*/ 0 w 3773510"/>
              <a:gd name="connsiteY31" fmla="*/ 4783280 h 4801647"/>
              <a:gd name="connsiteX32" fmla="*/ 584200 w 3773510"/>
              <a:gd name="connsiteY32" fmla="*/ 4795980 h 4801647"/>
              <a:gd name="connsiteX33" fmla="*/ 1397000 w 3773510"/>
              <a:gd name="connsiteY33" fmla="*/ 4783280 h 4801647"/>
              <a:gd name="connsiteX34" fmla="*/ 2813050 w 3773510"/>
              <a:gd name="connsiteY34" fmla="*/ 4776930 h 4801647"/>
              <a:gd name="connsiteX35" fmla="*/ 3581400 w 3773510"/>
              <a:gd name="connsiteY35" fmla="*/ 4757880 h 4801647"/>
              <a:gd name="connsiteX36" fmla="*/ 3543300 w 3773510"/>
              <a:gd name="connsiteY3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60400 w 3773510"/>
              <a:gd name="connsiteY25" fmla="*/ 38434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28650 w 3773510"/>
              <a:gd name="connsiteY25" fmla="*/ 38180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35000 w 3773510"/>
              <a:gd name="connsiteY24" fmla="*/ 3691080 h 4801647"/>
              <a:gd name="connsiteX25" fmla="*/ 628650 w 3773510"/>
              <a:gd name="connsiteY25" fmla="*/ 3818080 h 4801647"/>
              <a:gd name="connsiteX26" fmla="*/ 622300 w 3773510"/>
              <a:gd name="connsiteY26" fmla="*/ 4065730 h 4801647"/>
              <a:gd name="connsiteX27" fmla="*/ 520700 w 3773510"/>
              <a:gd name="connsiteY27" fmla="*/ 4256230 h 4801647"/>
              <a:gd name="connsiteX28" fmla="*/ 469900 w 3773510"/>
              <a:gd name="connsiteY28" fmla="*/ 4484830 h 4801647"/>
              <a:gd name="connsiteX29" fmla="*/ 209550 w 3773510"/>
              <a:gd name="connsiteY29" fmla="*/ 4694380 h 4801647"/>
              <a:gd name="connsiteX30" fmla="*/ 0 w 3773510"/>
              <a:gd name="connsiteY30" fmla="*/ 4783280 h 4801647"/>
              <a:gd name="connsiteX31" fmla="*/ 584200 w 3773510"/>
              <a:gd name="connsiteY31" fmla="*/ 4795980 h 4801647"/>
              <a:gd name="connsiteX32" fmla="*/ 1397000 w 3773510"/>
              <a:gd name="connsiteY32" fmla="*/ 4783280 h 4801647"/>
              <a:gd name="connsiteX33" fmla="*/ 2813050 w 3773510"/>
              <a:gd name="connsiteY33" fmla="*/ 4776930 h 4801647"/>
              <a:gd name="connsiteX34" fmla="*/ 3581400 w 3773510"/>
              <a:gd name="connsiteY34" fmla="*/ 4757880 h 4801647"/>
              <a:gd name="connsiteX35" fmla="*/ 3543300 w 3773510"/>
              <a:gd name="connsiteY3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609600 w 3773510"/>
              <a:gd name="connsiteY23" fmla="*/ 36529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59690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22300 w 3773510"/>
              <a:gd name="connsiteY21" fmla="*/ 3157680 h 4801647"/>
              <a:gd name="connsiteX22" fmla="*/ 666750 w 3773510"/>
              <a:gd name="connsiteY22" fmla="*/ 3246580 h 4801647"/>
              <a:gd name="connsiteX23" fmla="*/ 590550 w 3773510"/>
              <a:gd name="connsiteY23" fmla="*/ 3576780 h 4801647"/>
              <a:gd name="connsiteX24" fmla="*/ 628650 w 3773510"/>
              <a:gd name="connsiteY24" fmla="*/ 3818080 h 4801647"/>
              <a:gd name="connsiteX25" fmla="*/ 622300 w 3773510"/>
              <a:gd name="connsiteY25" fmla="*/ 4065730 h 4801647"/>
              <a:gd name="connsiteX26" fmla="*/ 520700 w 3773510"/>
              <a:gd name="connsiteY26" fmla="*/ 4256230 h 4801647"/>
              <a:gd name="connsiteX27" fmla="*/ 469900 w 3773510"/>
              <a:gd name="connsiteY27" fmla="*/ 4484830 h 4801647"/>
              <a:gd name="connsiteX28" fmla="*/ 209550 w 3773510"/>
              <a:gd name="connsiteY28" fmla="*/ 4694380 h 4801647"/>
              <a:gd name="connsiteX29" fmla="*/ 0 w 3773510"/>
              <a:gd name="connsiteY29" fmla="*/ 4783280 h 4801647"/>
              <a:gd name="connsiteX30" fmla="*/ 584200 w 3773510"/>
              <a:gd name="connsiteY30" fmla="*/ 4795980 h 4801647"/>
              <a:gd name="connsiteX31" fmla="*/ 1397000 w 3773510"/>
              <a:gd name="connsiteY31" fmla="*/ 4783280 h 4801647"/>
              <a:gd name="connsiteX32" fmla="*/ 2813050 w 3773510"/>
              <a:gd name="connsiteY32" fmla="*/ 4776930 h 4801647"/>
              <a:gd name="connsiteX33" fmla="*/ 3581400 w 3773510"/>
              <a:gd name="connsiteY33" fmla="*/ 4757880 h 4801647"/>
              <a:gd name="connsiteX34" fmla="*/ 3543300 w 3773510"/>
              <a:gd name="connsiteY34"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73100 w 3773510"/>
              <a:gd name="connsiteY20" fmla="*/ 3081480 h 4801647"/>
              <a:gd name="connsiteX21" fmla="*/ 666750 w 3773510"/>
              <a:gd name="connsiteY21" fmla="*/ 3246580 h 4801647"/>
              <a:gd name="connsiteX22" fmla="*/ 590550 w 3773510"/>
              <a:gd name="connsiteY22" fmla="*/ 3576780 h 4801647"/>
              <a:gd name="connsiteX23" fmla="*/ 628650 w 3773510"/>
              <a:gd name="connsiteY23" fmla="*/ 3818080 h 4801647"/>
              <a:gd name="connsiteX24" fmla="*/ 622300 w 3773510"/>
              <a:gd name="connsiteY24" fmla="*/ 4065730 h 4801647"/>
              <a:gd name="connsiteX25" fmla="*/ 520700 w 3773510"/>
              <a:gd name="connsiteY25" fmla="*/ 4256230 h 4801647"/>
              <a:gd name="connsiteX26" fmla="*/ 469900 w 3773510"/>
              <a:gd name="connsiteY26" fmla="*/ 4484830 h 4801647"/>
              <a:gd name="connsiteX27" fmla="*/ 209550 w 3773510"/>
              <a:gd name="connsiteY27" fmla="*/ 4694380 h 4801647"/>
              <a:gd name="connsiteX28" fmla="*/ 0 w 3773510"/>
              <a:gd name="connsiteY28" fmla="*/ 4783280 h 4801647"/>
              <a:gd name="connsiteX29" fmla="*/ 584200 w 3773510"/>
              <a:gd name="connsiteY29" fmla="*/ 4795980 h 4801647"/>
              <a:gd name="connsiteX30" fmla="*/ 1397000 w 3773510"/>
              <a:gd name="connsiteY30" fmla="*/ 4783280 h 4801647"/>
              <a:gd name="connsiteX31" fmla="*/ 2813050 w 3773510"/>
              <a:gd name="connsiteY31" fmla="*/ 4776930 h 4801647"/>
              <a:gd name="connsiteX32" fmla="*/ 3581400 w 3773510"/>
              <a:gd name="connsiteY32" fmla="*/ 4757880 h 4801647"/>
              <a:gd name="connsiteX33" fmla="*/ 3543300 w 3773510"/>
              <a:gd name="connsiteY33"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711200 w 3773510"/>
              <a:gd name="connsiteY19" fmla="*/ 3056080 h 4801647"/>
              <a:gd name="connsiteX20" fmla="*/ 666750 w 3773510"/>
              <a:gd name="connsiteY20" fmla="*/ 3246580 h 4801647"/>
              <a:gd name="connsiteX21" fmla="*/ 590550 w 3773510"/>
              <a:gd name="connsiteY21" fmla="*/ 3576780 h 4801647"/>
              <a:gd name="connsiteX22" fmla="*/ 628650 w 3773510"/>
              <a:gd name="connsiteY22" fmla="*/ 3818080 h 4801647"/>
              <a:gd name="connsiteX23" fmla="*/ 622300 w 3773510"/>
              <a:gd name="connsiteY23" fmla="*/ 4065730 h 4801647"/>
              <a:gd name="connsiteX24" fmla="*/ 520700 w 3773510"/>
              <a:gd name="connsiteY24" fmla="*/ 4256230 h 4801647"/>
              <a:gd name="connsiteX25" fmla="*/ 469900 w 3773510"/>
              <a:gd name="connsiteY25" fmla="*/ 4484830 h 4801647"/>
              <a:gd name="connsiteX26" fmla="*/ 209550 w 3773510"/>
              <a:gd name="connsiteY26" fmla="*/ 4694380 h 4801647"/>
              <a:gd name="connsiteX27" fmla="*/ 0 w 3773510"/>
              <a:gd name="connsiteY27" fmla="*/ 4783280 h 4801647"/>
              <a:gd name="connsiteX28" fmla="*/ 584200 w 3773510"/>
              <a:gd name="connsiteY28" fmla="*/ 4795980 h 4801647"/>
              <a:gd name="connsiteX29" fmla="*/ 1397000 w 3773510"/>
              <a:gd name="connsiteY29" fmla="*/ 4783280 h 4801647"/>
              <a:gd name="connsiteX30" fmla="*/ 2813050 w 3773510"/>
              <a:gd name="connsiteY30" fmla="*/ 4776930 h 4801647"/>
              <a:gd name="connsiteX31" fmla="*/ 3581400 w 3773510"/>
              <a:gd name="connsiteY31" fmla="*/ 4757880 h 4801647"/>
              <a:gd name="connsiteX32" fmla="*/ 3543300 w 3773510"/>
              <a:gd name="connsiteY32"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762000 w 3773510"/>
              <a:gd name="connsiteY18" fmla="*/ 3005280 h 4801647"/>
              <a:gd name="connsiteX19" fmla="*/ 666750 w 3773510"/>
              <a:gd name="connsiteY19" fmla="*/ 3246580 h 4801647"/>
              <a:gd name="connsiteX20" fmla="*/ 590550 w 3773510"/>
              <a:gd name="connsiteY20" fmla="*/ 3576780 h 4801647"/>
              <a:gd name="connsiteX21" fmla="*/ 628650 w 3773510"/>
              <a:gd name="connsiteY21" fmla="*/ 3818080 h 4801647"/>
              <a:gd name="connsiteX22" fmla="*/ 622300 w 3773510"/>
              <a:gd name="connsiteY22" fmla="*/ 4065730 h 4801647"/>
              <a:gd name="connsiteX23" fmla="*/ 520700 w 3773510"/>
              <a:gd name="connsiteY23" fmla="*/ 4256230 h 4801647"/>
              <a:gd name="connsiteX24" fmla="*/ 469900 w 3773510"/>
              <a:gd name="connsiteY24" fmla="*/ 4484830 h 4801647"/>
              <a:gd name="connsiteX25" fmla="*/ 209550 w 3773510"/>
              <a:gd name="connsiteY25" fmla="*/ 4694380 h 4801647"/>
              <a:gd name="connsiteX26" fmla="*/ 0 w 3773510"/>
              <a:gd name="connsiteY26" fmla="*/ 4783280 h 4801647"/>
              <a:gd name="connsiteX27" fmla="*/ 584200 w 3773510"/>
              <a:gd name="connsiteY27" fmla="*/ 4795980 h 4801647"/>
              <a:gd name="connsiteX28" fmla="*/ 1397000 w 3773510"/>
              <a:gd name="connsiteY28" fmla="*/ 4783280 h 4801647"/>
              <a:gd name="connsiteX29" fmla="*/ 2813050 w 3773510"/>
              <a:gd name="connsiteY29" fmla="*/ 4776930 h 4801647"/>
              <a:gd name="connsiteX30" fmla="*/ 3581400 w 3773510"/>
              <a:gd name="connsiteY30" fmla="*/ 4757880 h 4801647"/>
              <a:gd name="connsiteX31" fmla="*/ 3543300 w 3773510"/>
              <a:gd name="connsiteY31"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12800 w 3773510"/>
              <a:gd name="connsiteY17" fmla="*/ 2954480 h 4801647"/>
              <a:gd name="connsiteX18" fmla="*/ 666750 w 3773510"/>
              <a:gd name="connsiteY18" fmla="*/ 3246580 h 4801647"/>
              <a:gd name="connsiteX19" fmla="*/ 590550 w 3773510"/>
              <a:gd name="connsiteY19" fmla="*/ 3576780 h 4801647"/>
              <a:gd name="connsiteX20" fmla="*/ 628650 w 3773510"/>
              <a:gd name="connsiteY20" fmla="*/ 3818080 h 4801647"/>
              <a:gd name="connsiteX21" fmla="*/ 622300 w 3773510"/>
              <a:gd name="connsiteY21" fmla="*/ 4065730 h 4801647"/>
              <a:gd name="connsiteX22" fmla="*/ 520700 w 3773510"/>
              <a:gd name="connsiteY22" fmla="*/ 4256230 h 4801647"/>
              <a:gd name="connsiteX23" fmla="*/ 469900 w 3773510"/>
              <a:gd name="connsiteY23" fmla="*/ 4484830 h 4801647"/>
              <a:gd name="connsiteX24" fmla="*/ 209550 w 3773510"/>
              <a:gd name="connsiteY24" fmla="*/ 4694380 h 4801647"/>
              <a:gd name="connsiteX25" fmla="*/ 0 w 3773510"/>
              <a:gd name="connsiteY25" fmla="*/ 4783280 h 4801647"/>
              <a:gd name="connsiteX26" fmla="*/ 584200 w 3773510"/>
              <a:gd name="connsiteY26" fmla="*/ 4795980 h 4801647"/>
              <a:gd name="connsiteX27" fmla="*/ 1397000 w 3773510"/>
              <a:gd name="connsiteY27" fmla="*/ 4783280 h 4801647"/>
              <a:gd name="connsiteX28" fmla="*/ 2813050 w 3773510"/>
              <a:gd name="connsiteY28" fmla="*/ 4776930 h 4801647"/>
              <a:gd name="connsiteX29" fmla="*/ 3581400 w 3773510"/>
              <a:gd name="connsiteY29" fmla="*/ 4757880 h 4801647"/>
              <a:gd name="connsiteX30" fmla="*/ 3543300 w 3773510"/>
              <a:gd name="connsiteY3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814780 h 4801647"/>
              <a:gd name="connsiteX17" fmla="*/ 876300 w 3773510"/>
              <a:gd name="connsiteY17" fmla="*/ 2992580 h 4801647"/>
              <a:gd name="connsiteX18" fmla="*/ 666750 w 3773510"/>
              <a:gd name="connsiteY18" fmla="*/ 3246580 h 4801647"/>
              <a:gd name="connsiteX19" fmla="*/ 590550 w 3773510"/>
              <a:gd name="connsiteY19" fmla="*/ 3576780 h 4801647"/>
              <a:gd name="connsiteX20" fmla="*/ 628650 w 3773510"/>
              <a:gd name="connsiteY20" fmla="*/ 3818080 h 4801647"/>
              <a:gd name="connsiteX21" fmla="*/ 622300 w 3773510"/>
              <a:gd name="connsiteY21" fmla="*/ 4065730 h 4801647"/>
              <a:gd name="connsiteX22" fmla="*/ 520700 w 3773510"/>
              <a:gd name="connsiteY22" fmla="*/ 4256230 h 4801647"/>
              <a:gd name="connsiteX23" fmla="*/ 469900 w 3773510"/>
              <a:gd name="connsiteY23" fmla="*/ 4484830 h 4801647"/>
              <a:gd name="connsiteX24" fmla="*/ 209550 w 3773510"/>
              <a:gd name="connsiteY24" fmla="*/ 4694380 h 4801647"/>
              <a:gd name="connsiteX25" fmla="*/ 0 w 3773510"/>
              <a:gd name="connsiteY25" fmla="*/ 4783280 h 4801647"/>
              <a:gd name="connsiteX26" fmla="*/ 584200 w 3773510"/>
              <a:gd name="connsiteY26" fmla="*/ 4795980 h 4801647"/>
              <a:gd name="connsiteX27" fmla="*/ 1397000 w 3773510"/>
              <a:gd name="connsiteY27" fmla="*/ 4783280 h 4801647"/>
              <a:gd name="connsiteX28" fmla="*/ 2813050 w 3773510"/>
              <a:gd name="connsiteY28" fmla="*/ 4776930 h 4801647"/>
              <a:gd name="connsiteX29" fmla="*/ 3581400 w 3773510"/>
              <a:gd name="connsiteY29" fmla="*/ 4757880 h 4801647"/>
              <a:gd name="connsiteX30" fmla="*/ 3543300 w 3773510"/>
              <a:gd name="connsiteY30"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914400 w 3773510"/>
              <a:gd name="connsiteY15" fmla="*/ 2789380 h 4801647"/>
              <a:gd name="connsiteX16" fmla="*/ 876300 w 3773510"/>
              <a:gd name="connsiteY16" fmla="*/ 2992580 h 4801647"/>
              <a:gd name="connsiteX17" fmla="*/ 666750 w 3773510"/>
              <a:gd name="connsiteY17" fmla="*/ 3246580 h 4801647"/>
              <a:gd name="connsiteX18" fmla="*/ 590550 w 3773510"/>
              <a:gd name="connsiteY18" fmla="*/ 3576780 h 4801647"/>
              <a:gd name="connsiteX19" fmla="*/ 628650 w 3773510"/>
              <a:gd name="connsiteY19" fmla="*/ 3818080 h 4801647"/>
              <a:gd name="connsiteX20" fmla="*/ 622300 w 3773510"/>
              <a:gd name="connsiteY20" fmla="*/ 4065730 h 4801647"/>
              <a:gd name="connsiteX21" fmla="*/ 520700 w 3773510"/>
              <a:gd name="connsiteY21" fmla="*/ 4256230 h 4801647"/>
              <a:gd name="connsiteX22" fmla="*/ 469900 w 3773510"/>
              <a:gd name="connsiteY22" fmla="*/ 4484830 h 4801647"/>
              <a:gd name="connsiteX23" fmla="*/ 209550 w 3773510"/>
              <a:gd name="connsiteY23" fmla="*/ 4694380 h 4801647"/>
              <a:gd name="connsiteX24" fmla="*/ 0 w 3773510"/>
              <a:gd name="connsiteY24" fmla="*/ 4783280 h 4801647"/>
              <a:gd name="connsiteX25" fmla="*/ 584200 w 3773510"/>
              <a:gd name="connsiteY25" fmla="*/ 4795980 h 4801647"/>
              <a:gd name="connsiteX26" fmla="*/ 1397000 w 3773510"/>
              <a:gd name="connsiteY26" fmla="*/ 4783280 h 4801647"/>
              <a:gd name="connsiteX27" fmla="*/ 2813050 w 3773510"/>
              <a:gd name="connsiteY27" fmla="*/ 4776930 h 4801647"/>
              <a:gd name="connsiteX28" fmla="*/ 3581400 w 3773510"/>
              <a:gd name="connsiteY28" fmla="*/ 4757880 h 4801647"/>
              <a:gd name="connsiteX29" fmla="*/ 3543300 w 3773510"/>
              <a:gd name="connsiteY29"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952500 w 3773510"/>
              <a:gd name="connsiteY14" fmla="*/ 2751280 h 4801647"/>
              <a:gd name="connsiteX15" fmla="*/ 876300 w 3773510"/>
              <a:gd name="connsiteY15" fmla="*/ 2992580 h 4801647"/>
              <a:gd name="connsiteX16" fmla="*/ 666750 w 3773510"/>
              <a:gd name="connsiteY16" fmla="*/ 3246580 h 4801647"/>
              <a:gd name="connsiteX17" fmla="*/ 590550 w 3773510"/>
              <a:gd name="connsiteY17" fmla="*/ 3576780 h 4801647"/>
              <a:gd name="connsiteX18" fmla="*/ 628650 w 3773510"/>
              <a:gd name="connsiteY18" fmla="*/ 3818080 h 4801647"/>
              <a:gd name="connsiteX19" fmla="*/ 622300 w 3773510"/>
              <a:gd name="connsiteY19" fmla="*/ 4065730 h 4801647"/>
              <a:gd name="connsiteX20" fmla="*/ 520700 w 3773510"/>
              <a:gd name="connsiteY20" fmla="*/ 4256230 h 4801647"/>
              <a:gd name="connsiteX21" fmla="*/ 469900 w 3773510"/>
              <a:gd name="connsiteY21" fmla="*/ 4484830 h 4801647"/>
              <a:gd name="connsiteX22" fmla="*/ 209550 w 3773510"/>
              <a:gd name="connsiteY22" fmla="*/ 4694380 h 4801647"/>
              <a:gd name="connsiteX23" fmla="*/ 0 w 3773510"/>
              <a:gd name="connsiteY23" fmla="*/ 4783280 h 4801647"/>
              <a:gd name="connsiteX24" fmla="*/ 584200 w 3773510"/>
              <a:gd name="connsiteY24" fmla="*/ 4795980 h 4801647"/>
              <a:gd name="connsiteX25" fmla="*/ 1397000 w 3773510"/>
              <a:gd name="connsiteY25" fmla="*/ 4783280 h 4801647"/>
              <a:gd name="connsiteX26" fmla="*/ 2813050 w 3773510"/>
              <a:gd name="connsiteY26" fmla="*/ 4776930 h 4801647"/>
              <a:gd name="connsiteX27" fmla="*/ 3581400 w 3773510"/>
              <a:gd name="connsiteY27" fmla="*/ 4757880 h 4801647"/>
              <a:gd name="connsiteX28" fmla="*/ 3543300 w 3773510"/>
              <a:gd name="connsiteY28"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92200 w 3773510"/>
              <a:gd name="connsiteY12" fmla="*/ 2687780 h 4801647"/>
              <a:gd name="connsiteX13" fmla="*/ 1003300 w 3773510"/>
              <a:gd name="connsiteY13" fmla="*/ 2738580 h 4801647"/>
              <a:gd name="connsiteX14" fmla="*/ 876300 w 3773510"/>
              <a:gd name="connsiteY14" fmla="*/ 2992580 h 4801647"/>
              <a:gd name="connsiteX15" fmla="*/ 666750 w 3773510"/>
              <a:gd name="connsiteY15" fmla="*/ 3246580 h 4801647"/>
              <a:gd name="connsiteX16" fmla="*/ 590550 w 3773510"/>
              <a:gd name="connsiteY16" fmla="*/ 3576780 h 4801647"/>
              <a:gd name="connsiteX17" fmla="*/ 628650 w 3773510"/>
              <a:gd name="connsiteY17" fmla="*/ 3818080 h 4801647"/>
              <a:gd name="connsiteX18" fmla="*/ 622300 w 3773510"/>
              <a:gd name="connsiteY18" fmla="*/ 4065730 h 4801647"/>
              <a:gd name="connsiteX19" fmla="*/ 520700 w 3773510"/>
              <a:gd name="connsiteY19" fmla="*/ 4256230 h 4801647"/>
              <a:gd name="connsiteX20" fmla="*/ 469900 w 3773510"/>
              <a:gd name="connsiteY20" fmla="*/ 4484830 h 4801647"/>
              <a:gd name="connsiteX21" fmla="*/ 209550 w 3773510"/>
              <a:gd name="connsiteY21" fmla="*/ 4694380 h 4801647"/>
              <a:gd name="connsiteX22" fmla="*/ 0 w 3773510"/>
              <a:gd name="connsiteY22" fmla="*/ 4783280 h 4801647"/>
              <a:gd name="connsiteX23" fmla="*/ 584200 w 3773510"/>
              <a:gd name="connsiteY23" fmla="*/ 4795980 h 4801647"/>
              <a:gd name="connsiteX24" fmla="*/ 1397000 w 3773510"/>
              <a:gd name="connsiteY24" fmla="*/ 4783280 h 4801647"/>
              <a:gd name="connsiteX25" fmla="*/ 2813050 w 3773510"/>
              <a:gd name="connsiteY25" fmla="*/ 4776930 h 4801647"/>
              <a:gd name="connsiteX26" fmla="*/ 3581400 w 3773510"/>
              <a:gd name="connsiteY26" fmla="*/ 4757880 h 4801647"/>
              <a:gd name="connsiteX27" fmla="*/ 3543300 w 3773510"/>
              <a:gd name="connsiteY27"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181100 w 3773510"/>
              <a:gd name="connsiteY11" fmla="*/ 2636980 h 4801647"/>
              <a:gd name="connsiteX12" fmla="*/ 1003300 w 3773510"/>
              <a:gd name="connsiteY12" fmla="*/ 2738580 h 4801647"/>
              <a:gd name="connsiteX13" fmla="*/ 876300 w 3773510"/>
              <a:gd name="connsiteY13" fmla="*/ 2992580 h 4801647"/>
              <a:gd name="connsiteX14" fmla="*/ 666750 w 3773510"/>
              <a:gd name="connsiteY14" fmla="*/ 3246580 h 4801647"/>
              <a:gd name="connsiteX15" fmla="*/ 590550 w 3773510"/>
              <a:gd name="connsiteY15" fmla="*/ 3576780 h 4801647"/>
              <a:gd name="connsiteX16" fmla="*/ 628650 w 3773510"/>
              <a:gd name="connsiteY16" fmla="*/ 3818080 h 4801647"/>
              <a:gd name="connsiteX17" fmla="*/ 622300 w 3773510"/>
              <a:gd name="connsiteY17" fmla="*/ 4065730 h 4801647"/>
              <a:gd name="connsiteX18" fmla="*/ 520700 w 3773510"/>
              <a:gd name="connsiteY18" fmla="*/ 4256230 h 4801647"/>
              <a:gd name="connsiteX19" fmla="*/ 469900 w 3773510"/>
              <a:gd name="connsiteY19" fmla="*/ 4484830 h 4801647"/>
              <a:gd name="connsiteX20" fmla="*/ 209550 w 3773510"/>
              <a:gd name="connsiteY20" fmla="*/ 4694380 h 4801647"/>
              <a:gd name="connsiteX21" fmla="*/ 0 w 3773510"/>
              <a:gd name="connsiteY21" fmla="*/ 4783280 h 4801647"/>
              <a:gd name="connsiteX22" fmla="*/ 584200 w 3773510"/>
              <a:gd name="connsiteY22" fmla="*/ 4795980 h 4801647"/>
              <a:gd name="connsiteX23" fmla="*/ 1397000 w 3773510"/>
              <a:gd name="connsiteY23" fmla="*/ 4783280 h 4801647"/>
              <a:gd name="connsiteX24" fmla="*/ 2813050 w 3773510"/>
              <a:gd name="connsiteY24" fmla="*/ 4776930 h 4801647"/>
              <a:gd name="connsiteX25" fmla="*/ 3581400 w 3773510"/>
              <a:gd name="connsiteY25" fmla="*/ 4757880 h 4801647"/>
              <a:gd name="connsiteX26" fmla="*/ 3543300 w 3773510"/>
              <a:gd name="connsiteY26"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270000 w 3773510"/>
              <a:gd name="connsiteY10" fmla="*/ 2598880 h 4801647"/>
              <a:gd name="connsiteX11" fmla="*/ 1003300 w 3773510"/>
              <a:gd name="connsiteY11" fmla="*/ 2738580 h 4801647"/>
              <a:gd name="connsiteX12" fmla="*/ 876300 w 3773510"/>
              <a:gd name="connsiteY12" fmla="*/ 2992580 h 4801647"/>
              <a:gd name="connsiteX13" fmla="*/ 666750 w 3773510"/>
              <a:gd name="connsiteY13" fmla="*/ 3246580 h 4801647"/>
              <a:gd name="connsiteX14" fmla="*/ 590550 w 3773510"/>
              <a:gd name="connsiteY14" fmla="*/ 3576780 h 4801647"/>
              <a:gd name="connsiteX15" fmla="*/ 628650 w 3773510"/>
              <a:gd name="connsiteY15" fmla="*/ 3818080 h 4801647"/>
              <a:gd name="connsiteX16" fmla="*/ 622300 w 3773510"/>
              <a:gd name="connsiteY16" fmla="*/ 4065730 h 4801647"/>
              <a:gd name="connsiteX17" fmla="*/ 520700 w 3773510"/>
              <a:gd name="connsiteY17" fmla="*/ 4256230 h 4801647"/>
              <a:gd name="connsiteX18" fmla="*/ 469900 w 3773510"/>
              <a:gd name="connsiteY18" fmla="*/ 4484830 h 4801647"/>
              <a:gd name="connsiteX19" fmla="*/ 209550 w 3773510"/>
              <a:gd name="connsiteY19" fmla="*/ 4694380 h 4801647"/>
              <a:gd name="connsiteX20" fmla="*/ 0 w 3773510"/>
              <a:gd name="connsiteY20" fmla="*/ 4783280 h 4801647"/>
              <a:gd name="connsiteX21" fmla="*/ 584200 w 3773510"/>
              <a:gd name="connsiteY21" fmla="*/ 4795980 h 4801647"/>
              <a:gd name="connsiteX22" fmla="*/ 1397000 w 3773510"/>
              <a:gd name="connsiteY22" fmla="*/ 4783280 h 4801647"/>
              <a:gd name="connsiteX23" fmla="*/ 2813050 w 3773510"/>
              <a:gd name="connsiteY23" fmla="*/ 4776930 h 4801647"/>
              <a:gd name="connsiteX24" fmla="*/ 3581400 w 3773510"/>
              <a:gd name="connsiteY24" fmla="*/ 4757880 h 4801647"/>
              <a:gd name="connsiteX25" fmla="*/ 3543300 w 3773510"/>
              <a:gd name="connsiteY25" fmla="*/ 338280 h 4801647"/>
              <a:gd name="connsiteX0" fmla="*/ 3543300 w 3773510"/>
              <a:gd name="connsiteY0" fmla="*/ 338280 h 4801647"/>
              <a:gd name="connsiteX1" fmla="*/ 1066800 w 3773510"/>
              <a:gd name="connsiteY1" fmla="*/ 363680 h 4801647"/>
              <a:gd name="connsiteX2" fmla="*/ 1282700 w 3773510"/>
              <a:gd name="connsiteY2" fmla="*/ 592280 h 4801647"/>
              <a:gd name="connsiteX3" fmla="*/ 1511300 w 3773510"/>
              <a:gd name="connsiteY3" fmla="*/ 846280 h 4801647"/>
              <a:gd name="connsiteX4" fmla="*/ 1663700 w 3773510"/>
              <a:gd name="connsiteY4" fmla="*/ 1125680 h 4801647"/>
              <a:gd name="connsiteX5" fmla="*/ 1701800 w 3773510"/>
              <a:gd name="connsiteY5" fmla="*/ 1474930 h 4801647"/>
              <a:gd name="connsiteX6" fmla="*/ 1593850 w 3773510"/>
              <a:gd name="connsiteY6" fmla="*/ 1938480 h 4801647"/>
              <a:gd name="connsiteX7" fmla="*/ 1498600 w 3773510"/>
              <a:gd name="connsiteY7" fmla="*/ 2217880 h 4801647"/>
              <a:gd name="connsiteX8" fmla="*/ 1435100 w 3773510"/>
              <a:gd name="connsiteY8" fmla="*/ 2395680 h 4801647"/>
              <a:gd name="connsiteX9" fmla="*/ 1295400 w 3773510"/>
              <a:gd name="connsiteY9" fmla="*/ 2560780 h 4801647"/>
              <a:gd name="connsiteX10" fmla="*/ 1003300 w 3773510"/>
              <a:gd name="connsiteY10" fmla="*/ 2738580 h 4801647"/>
              <a:gd name="connsiteX11" fmla="*/ 876300 w 3773510"/>
              <a:gd name="connsiteY11" fmla="*/ 2992580 h 4801647"/>
              <a:gd name="connsiteX12" fmla="*/ 666750 w 3773510"/>
              <a:gd name="connsiteY12" fmla="*/ 3246580 h 4801647"/>
              <a:gd name="connsiteX13" fmla="*/ 590550 w 3773510"/>
              <a:gd name="connsiteY13" fmla="*/ 3576780 h 4801647"/>
              <a:gd name="connsiteX14" fmla="*/ 628650 w 3773510"/>
              <a:gd name="connsiteY14" fmla="*/ 3818080 h 4801647"/>
              <a:gd name="connsiteX15" fmla="*/ 622300 w 3773510"/>
              <a:gd name="connsiteY15" fmla="*/ 4065730 h 4801647"/>
              <a:gd name="connsiteX16" fmla="*/ 520700 w 3773510"/>
              <a:gd name="connsiteY16" fmla="*/ 4256230 h 4801647"/>
              <a:gd name="connsiteX17" fmla="*/ 469900 w 3773510"/>
              <a:gd name="connsiteY17" fmla="*/ 4484830 h 4801647"/>
              <a:gd name="connsiteX18" fmla="*/ 209550 w 3773510"/>
              <a:gd name="connsiteY18" fmla="*/ 4694380 h 4801647"/>
              <a:gd name="connsiteX19" fmla="*/ 0 w 3773510"/>
              <a:gd name="connsiteY19" fmla="*/ 4783280 h 4801647"/>
              <a:gd name="connsiteX20" fmla="*/ 584200 w 3773510"/>
              <a:gd name="connsiteY20" fmla="*/ 4795980 h 4801647"/>
              <a:gd name="connsiteX21" fmla="*/ 1397000 w 3773510"/>
              <a:gd name="connsiteY21" fmla="*/ 4783280 h 4801647"/>
              <a:gd name="connsiteX22" fmla="*/ 2813050 w 3773510"/>
              <a:gd name="connsiteY22" fmla="*/ 4776930 h 4801647"/>
              <a:gd name="connsiteX23" fmla="*/ 3581400 w 3773510"/>
              <a:gd name="connsiteY23" fmla="*/ 4757880 h 4801647"/>
              <a:gd name="connsiteX24" fmla="*/ 3543300 w 3773510"/>
              <a:gd name="connsiteY24" fmla="*/ 338280 h 4801647"/>
              <a:gd name="connsiteX0" fmla="*/ 3543300 w 3581400"/>
              <a:gd name="connsiteY0" fmla="*/ 338280 h 4801647"/>
              <a:gd name="connsiteX1" fmla="*/ 1066800 w 3581400"/>
              <a:gd name="connsiteY1" fmla="*/ 363680 h 4801647"/>
              <a:gd name="connsiteX2" fmla="*/ 1282700 w 3581400"/>
              <a:gd name="connsiteY2" fmla="*/ 592280 h 4801647"/>
              <a:gd name="connsiteX3" fmla="*/ 1511300 w 3581400"/>
              <a:gd name="connsiteY3" fmla="*/ 846280 h 4801647"/>
              <a:gd name="connsiteX4" fmla="*/ 1663700 w 3581400"/>
              <a:gd name="connsiteY4" fmla="*/ 1125680 h 4801647"/>
              <a:gd name="connsiteX5" fmla="*/ 1701800 w 3581400"/>
              <a:gd name="connsiteY5" fmla="*/ 1474930 h 4801647"/>
              <a:gd name="connsiteX6" fmla="*/ 1593850 w 3581400"/>
              <a:gd name="connsiteY6" fmla="*/ 1938480 h 4801647"/>
              <a:gd name="connsiteX7" fmla="*/ 1498600 w 3581400"/>
              <a:gd name="connsiteY7" fmla="*/ 2217880 h 4801647"/>
              <a:gd name="connsiteX8" fmla="*/ 1435100 w 3581400"/>
              <a:gd name="connsiteY8" fmla="*/ 2395680 h 4801647"/>
              <a:gd name="connsiteX9" fmla="*/ 1295400 w 3581400"/>
              <a:gd name="connsiteY9" fmla="*/ 2560780 h 4801647"/>
              <a:gd name="connsiteX10" fmla="*/ 1003300 w 3581400"/>
              <a:gd name="connsiteY10" fmla="*/ 2738580 h 4801647"/>
              <a:gd name="connsiteX11" fmla="*/ 876300 w 3581400"/>
              <a:gd name="connsiteY11" fmla="*/ 2992580 h 4801647"/>
              <a:gd name="connsiteX12" fmla="*/ 666750 w 3581400"/>
              <a:gd name="connsiteY12" fmla="*/ 3246580 h 4801647"/>
              <a:gd name="connsiteX13" fmla="*/ 590550 w 3581400"/>
              <a:gd name="connsiteY13" fmla="*/ 3576780 h 4801647"/>
              <a:gd name="connsiteX14" fmla="*/ 628650 w 3581400"/>
              <a:gd name="connsiteY14" fmla="*/ 3818080 h 4801647"/>
              <a:gd name="connsiteX15" fmla="*/ 622300 w 3581400"/>
              <a:gd name="connsiteY15" fmla="*/ 4065730 h 4801647"/>
              <a:gd name="connsiteX16" fmla="*/ 520700 w 3581400"/>
              <a:gd name="connsiteY16" fmla="*/ 4256230 h 4801647"/>
              <a:gd name="connsiteX17" fmla="*/ 469900 w 3581400"/>
              <a:gd name="connsiteY17" fmla="*/ 4484830 h 4801647"/>
              <a:gd name="connsiteX18" fmla="*/ 209550 w 3581400"/>
              <a:gd name="connsiteY18" fmla="*/ 4694380 h 4801647"/>
              <a:gd name="connsiteX19" fmla="*/ 0 w 3581400"/>
              <a:gd name="connsiteY19" fmla="*/ 4783280 h 4801647"/>
              <a:gd name="connsiteX20" fmla="*/ 584200 w 3581400"/>
              <a:gd name="connsiteY20" fmla="*/ 4795980 h 4801647"/>
              <a:gd name="connsiteX21" fmla="*/ 1397000 w 3581400"/>
              <a:gd name="connsiteY21" fmla="*/ 4783280 h 4801647"/>
              <a:gd name="connsiteX22" fmla="*/ 2813050 w 3581400"/>
              <a:gd name="connsiteY22" fmla="*/ 4776930 h 4801647"/>
              <a:gd name="connsiteX23" fmla="*/ 3581400 w 3581400"/>
              <a:gd name="connsiteY23" fmla="*/ 4757880 h 4801647"/>
              <a:gd name="connsiteX24" fmla="*/ 3543300 w 3581400"/>
              <a:gd name="connsiteY24" fmla="*/ 338280 h 4801647"/>
              <a:gd name="connsiteX0" fmla="*/ 3543300 w 3581400"/>
              <a:gd name="connsiteY0" fmla="*/ 0 h 4463367"/>
              <a:gd name="connsiteX1" fmla="*/ 1066800 w 3581400"/>
              <a:gd name="connsiteY1" fmla="*/ 25400 h 4463367"/>
              <a:gd name="connsiteX2" fmla="*/ 1282700 w 3581400"/>
              <a:gd name="connsiteY2" fmla="*/ 254000 h 4463367"/>
              <a:gd name="connsiteX3" fmla="*/ 1511300 w 3581400"/>
              <a:gd name="connsiteY3" fmla="*/ 508000 h 4463367"/>
              <a:gd name="connsiteX4" fmla="*/ 1663700 w 3581400"/>
              <a:gd name="connsiteY4" fmla="*/ 787400 h 4463367"/>
              <a:gd name="connsiteX5" fmla="*/ 1701800 w 3581400"/>
              <a:gd name="connsiteY5" fmla="*/ 1136650 h 4463367"/>
              <a:gd name="connsiteX6" fmla="*/ 1593850 w 3581400"/>
              <a:gd name="connsiteY6" fmla="*/ 1600200 h 4463367"/>
              <a:gd name="connsiteX7" fmla="*/ 1498600 w 3581400"/>
              <a:gd name="connsiteY7" fmla="*/ 1879600 h 4463367"/>
              <a:gd name="connsiteX8" fmla="*/ 1435100 w 3581400"/>
              <a:gd name="connsiteY8" fmla="*/ 2057400 h 4463367"/>
              <a:gd name="connsiteX9" fmla="*/ 1295400 w 3581400"/>
              <a:gd name="connsiteY9" fmla="*/ 2222500 h 4463367"/>
              <a:gd name="connsiteX10" fmla="*/ 1003300 w 3581400"/>
              <a:gd name="connsiteY10" fmla="*/ 2400300 h 4463367"/>
              <a:gd name="connsiteX11" fmla="*/ 876300 w 3581400"/>
              <a:gd name="connsiteY11" fmla="*/ 2654300 h 4463367"/>
              <a:gd name="connsiteX12" fmla="*/ 666750 w 3581400"/>
              <a:gd name="connsiteY12" fmla="*/ 2908300 h 4463367"/>
              <a:gd name="connsiteX13" fmla="*/ 590550 w 3581400"/>
              <a:gd name="connsiteY13" fmla="*/ 3238500 h 4463367"/>
              <a:gd name="connsiteX14" fmla="*/ 628650 w 3581400"/>
              <a:gd name="connsiteY14" fmla="*/ 3479800 h 4463367"/>
              <a:gd name="connsiteX15" fmla="*/ 622300 w 3581400"/>
              <a:gd name="connsiteY15" fmla="*/ 3727450 h 4463367"/>
              <a:gd name="connsiteX16" fmla="*/ 520700 w 3581400"/>
              <a:gd name="connsiteY16" fmla="*/ 3917950 h 4463367"/>
              <a:gd name="connsiteX17" fmla="*/ 469900 w 3581400"/>
              <a:gd name="connsiteY17" fmla="*/ 4146550 h 4463367"/>
              <a:gd name="connsiteX18" fmla="*/ 209550 w 3581400"/>
              <a:gd name="connsiteY18" fmla="*/ 4356100 h 4463367"/>
              <a:gd name="connsiteX19" fmla="*/ 0 w 3581400"/>
              <a:gd name="connsiteY19" fmla="*/ 4445000 h 4463367"/>
              <a:gd name="connsiteX20" fmla="*/ 584200 w 3581400"/>
              <a:gd name="connsiteY20" fmla="*/ 4457700 h 4463367"/>
              <a:gd name="connsiteX21" fmla="*/ 1397000 w 3581400"/>
              <a:gd name="connsiteY21" fmla="*/ 4445000 h 4463367"/>
              <a:gd name="connsiteX22" fmla="*/ 2813050 w 3581400"/>
              <a:gd name="connsiteY22" fmla="*/ 4438650 h 4463367"/>
              <a:gd name="connsiteX23" fmla="*/ 3581400 w 3581400"/>
              <a:gd name="connsiteY23" fmla="*/ 4419600 h 4463367"/>
              <a:gd name="connsiteX24" fmla="*/ 3543300 w 3581400"/>
              <a:gd name="connsiteY24" fmla="*/ 0 h 4463367"/>
              <a:gd name="connsiteX0" fmla="*/ 3543300 w 3581400"/>
              <a:gd name="connsiteY0" fmla="*/ 0 h 4463367"/>
              <a:gd name="connsiteX1" fmla="*/ 1066800 w 3581400"/>
              <a:gd name="connsiteY1" fmla="*/ 25400 h 4463367"/>
              <a:gd name="connsiteX2" fmla="*/ 1282700 w 3581400"/>
              <a:gd name="connsiteY2" fmla="*/ 254000 h 4463367"/>
              <a:gd name="connsiteX3" fmla="*/ 1511300 w 3581400"/>
              <a:gd name="connsiteY3" fmla="*/ 508000 h 4463367"/>
              <a:gd name="connsiteX4" fmla="*/ 1663700 w 3581400"/>
              <a:gd name="connsiteY4" fmla="*/ 787400 h 4463367"/>
              <a:gd name="connsiteX5" fmla="*/ 1701800 w 3581400"/>
              <a:gd name="connsiteY5" fmla="*/ 1136650 h 4463367"/>
              <a:gd name="connsiteX6" fmla="*/ 1593850 w 3581400"/>
              <a:gd name="connsiteY6" fmla="*/ 1600200 h 4463367"/>
              <a:gd name="connsiteX7" fmla="*/ 1498600 w 3581400"/>
              <a:gd name="connsiteY7" fmla="*/ 1879600 h 4463367"/>
              <a:gd name="connsiteX8" fmla="*/ 1435100 w 3581400"/>
              <a:gd name="connsiteY8" fmla="*/ 2057400 h 4463367"/>
              <a:gd name="connsiteX9" fmla="*/ 1295400 w 3581400"/>
              <a:gd name="connsiteY9" fmla="*/ 2222500 h 4463367"/>
              <a:gd name="connsiteX10" fmla="*/ 1003300 w 3581400"/>
              <a:gd name="connsiteY10" fmla="*/ 2400300 h 4463367"/>
              <a:gd name="connsiteX11" fmla="*/ 876300 w 3581400"/>
              <a:gd name="connsiteY11" fmla="*/ 2654300 h 4463367"/>
              <a:gd name="connsiteX12" fmla="*/ 666750 w 3581400"/>
              <a:gd name="connsiteY12" fmla="*/ 2908300 h 4463367"/>
              <a:gd name="connsiteX13" fmla="*/ 590550 w 3581400"/>
              <a:gd name="connsiteY13" fmla="*/ 3238500 h 4463367"/>
              <a:gd name="connsiteX14" fmla="*/ 628650 w 3581400"/>
              <a:gd name="connsiteY14" fmla="*/ 3479800 h 4463367"/>
              <a:gd name="connsiteX15" fmla="*/ 622300 w 3581400"/>
              <a:gd name="connsiteY15" fmla="*/ 3727450 h 4463367"/>
              <a:gd name="connsiteX16" fmla="*/ 520700 w 3581400"/>
              <a:gd name="connsiteY16" fmla="*/ 3917950 h 4463367"/>
              <a:gd name="connsiteX17" fmla="*/ 469900 w 3581400"/>
              <a:gd name="connsiteY17" fmla="*/ 4146550 h 4463367"/>
              <a:gd name="connsiteX18" fmla="*/ 209550 w 3581400"/>
              <a:gd name="connsiteY18" fmla="*/ 4356100 h 4463367"/>
              <a:gd name="connsiteX19" fmla="*/ 0 w 3581400"/>
              <a:gd name="connsiteY19" fmla="*/ 4445000 h 4463367"/>
              <a:gd name="connsiteX20" fmla="*/ 584200 w 3581400"/>
              <a:gd name="connsiteY20" fmla="*/ 4457700 h 4463367"/>
              <a:gd name="connsiteX21" fmla="*/ 1397000 w 3581400"/>
              <a:gd name="connsiteY21" fmla="*/ 4445000 h 4463367"/>
              <a:gd name="connsiteX22" fmla="*/ 2813050 w 3581400"/>
              <a:gd name="connsiteY22" fmla="*/ 4438650 h 4463367"/>
              <a:gd name="connsiteX23" fmla="*/ 3581400 w 3581400"/>
              <a:gd name="connsiteY23" fmla="*/ 4419600 h 4463367"/>
              <a:gd name="connsiteX24" fmla="*/ 3543300 w 3581400"/>
              <a:gd name="connsiteY24" fmla="*/ 0 h 4463367"/>
              <a:gd name="connsiteX0" fmla="*/ 3543300 w 3556000"/>
              <a:gd name="connsiteY0" fmla="*/ 0 h 4463367"/>
              <a:gd name="connsiteX1" fmla="*/ 1066800 w 3556000"/>
              <a:gd name="connsiteY1" fmla="*/ 25400 h 4463367"/>
              <a:gd name="connsiteX2" fmla="*/ 1282700 w 3556000"/>
              <a:gd name="connsiteY2" fmla="*/ 254000 h 4463367"/>
              <a:gd name="connsiteX3" fmla="*/ 1511300 w 3556000"/>
              <a:gd name="connsiteY3" fmla="*/ 508000 h 4463367"/>
              <a:gd name="connsiteX4" fmla="*/ 1663700 w 3556000"/>
              <a:gd name="connsiteY4" fmla="*/ 787400 h 4463367"/>
              <a:gd name="connsiteX5" fmla="*/ 1701800 w 3556000"/>
              <a:gd name="connsiteY5" fmla="*/ 1136650 h 4463367"/>
              <a:gd name="connsiteX6" fmla="*/ 1593850 w 3556000"/>
              <a:gd name="connsiteY6" fmla="*/ 1600200 h 4463367"/>
              <a:gd name="connsiteX7" fmla="*/ 1498600 w 3556000"/>
              <a:gd name="connsiteY7" fmla="*/ 1879600 h 4463367"/>
              <a:gd name="connsiteX8" fmla="*/ 1435100 w 3556000"/>
              <a:gd name="connsiteY8" fmla="*/ 2057400 h 4463367"/>
              <a:gd name="connsiteX9" fmla="*/ 1295400 w 3556000"/>
              <a:gd name="connsiteY9" fmla="*/ 2222500 h 4463367"/>
              <a:gd name="connsiteX10" fmla="*/ 1003300 w 3556000"/>
              <a:gd name="connsiteY10" fmla="*/ 2400300 h 4463367"/>
              <a:gd name="connsiteX11" fmla="*/ 876300 w 3556000"/>
              <a:gd name="connsiteY11" fmla="*/ 2654300 h 4463367"/>
              <a:gd name="connsiteX12" fmla="*/ 666750 w 3556000"/>
              <a:gd name="connsiteY12" fmla="*/ 2908300 h 4463367"/>
              <a:gd name="connsiteX13" fmla="*/ 590550 w 3556000"/>
              <a:gd name="connsiteY13" fmla="*/ 3238500 h 4463367"/>
              <a:gd name="connsiteX14" fmla="*/ 628650 w 3556000"/>
              <a:gd name="connsiteY14" fmla="*/ 3479800 h 4463367"/>
              <a:gd name="connsiteX15" fmla="*/ 622300 w 3556000"/>
              <a:gd name="connsiteY15" fmla="*/ 3727450 h 4463367"/>
              <a:gd name="connsiteX16" fmla="*/ 520700 w 3556000"/>
              <a:gd name="connsiteY16" fmla="*/ 3917950 h 4463367"/>
              <a:gd name="connsiteX17" fmla="*/ 469900 w 3556000"/>
              <a:gd name="connsiteY17" fmla="*/ 4146550 h 4463367"/>
              <a:gd name="connsiteX18" fmla="*/ 209550 w 3556000"/>
              <a:gd name="connsiteY18" fmla="*/ 4356100 h 4463367"/>
              <a:gd name="connsiteX19" fmla="*/ 0 w 3556000"/>
              <a:gd name="connsiteY19" fmla="*/ 4445000 h 4463367"/>
              <a:gd name="connsiteX20" fmla="*/ 584200 w 3556000"/>
              <a:gd name="connsiteY20" fmla="*/ 4457700 h 4463367"/>
              <a:gd name="connsiteX21" fmla="*/ 1397000 w 3556000"/>
              <a:gd name="connsiteY21" fmla="*/ 4445000 h 4463367"/>
              <a:gd name="connsiteX22" fmla="*/ 2813050 w 3556000"/>
              <a:gd name="connsiteY22" fmla="*/ 4438650 h 4463367"/>
              <a:gd name="connsiteX23" fmla="*/ 3556000 w 3556000"/>
              <a:gd name="connsiteY23" fmla="*/ 4413250 h 4463367"/>
              <a:gd name="connsiteX24" fmla="*/ 3543300 w 3556000"/>
              <a:gd name="connsiteY24" fmla="*/ 0 h 4463367"/>
              <a:gd name="connsiteX0" fmla="*/ 3543300 w 3556000"/>
              <a:gd name="connsiteY0" fmla="*/ 0 h 4463367"/>
              <a:gd name="connsiteX1" fmla="*/ 1047750 w 3556000"/>
              <a:gd name="connsiteY1" fmla="*/ 6350 h 4463367"/>
              <a:gd name="connsiteX2" fmla="*/ 1282700 w 3556000"/>
              <a:gd name="connsiteY2" fmla="*/ 254000 h 4463367"/>
              <a:gd name="connsiteX3" fmla="*/ 1511300 w 3556000"/>
              <a:gd name="connsiteY3" fmla="*/ 508000 h 4463367"/>
              <a:gd name="connsiteX4" fmla="*/ 1663700 w 3556000"/>
              <a:gd name="connsiteY4" fmla="*/ 787400 h 4463367"/>
              <a:gd name="connsiteX5" fmla="*/ 1701800 w 3556000"/>
              <a:gd name="connsiteY5" fmla="*/ 1136650 h 4463367"/>
              <a:gd name="connsiteX6" fmla="*/ 1593850 w 3556000"/>
              <a:gd name="connsiteY6" fmla="*/ 1600200 h 4463367"/>
              <a:gd name="connsiteX7" fmla="*/ 1498600 w 3556000"/>
              <a:gd name="connsiteY7" fmla="*/ 1879600 h 4463367"/>
              <a:gd name="connsiteX8" fmla="*/ 1435100 w 3556000"/>
              <a:gd name="connsiteY8" fmla="*/ 2057400 h 4463367"/>
              <a:gd name="connsiteX9" fmla="*/ 1295400 w 3556000"/>
              <a:gd name="connsiteY9" fmla="*/ 2222500 h 4463367"/>
              <a:gd name="connsiteX10" fmla="*/ 1003300 w 3556000"/>
              <a:gd name="connsiteY10" fmla="*/ 2400300 h 4463367"/>
              <a:gd name="connsiteX11" fmla="*/ 876300 w 3556000"/>
              <a:gd name="connsiteY11" fmla="*/ 2654300 h 4463367"/>
              <a:gd name="connsiteX12" fmla="*/ 666750 w 3556000"/>
              <a:gd name="connsiteY12" fmla="*/ 2908300 h 4463367"/>
              <a:gd name="connsiteX13" fmla="*/ 590550 w 3556000"/>
              <a:gd name="connsiteY13" fmla="*/ 3238500 h 4463367"/>
              <a:gd name="connsiteX14" fmla="*/ 628650 w 3556000"/>
              <a:gd name="connsiteY14" fmla="*/ 3479800 h 4463367"/>
              <a:gd name="connsiteX15" fmla="*/ 622300 w 3556000"/>
              <a:gd name="connsiteY15" fmla="*/ 3727450 h 4463367"/>
              <a:gd name="connsiteX16" fmla="*/ 520700 w 3556000"/>
              <a:gd name="connsiteY16" fmla="*/ 3917950 h 4463367"/>
              <a:gd name="connsiteX17" fmla="*/ 469900 w 3556000"/>
              <a:gd name="connsiteY17" fmla="*/ 4146550 h 4463367"/>
              <a:gd name="connsiteX18" fmla="*/ 209550 w 3556000"/>
              <a:gd name="connsiteY18" fmla="*/ 4356100 h 4463367"/>
              <a:gd name="connsiteX19" fmla="*/ 0 w 3556000"/>
              <a:gd name="connsiteY19" fmla="*/ 4445000 h 4463367"/>
              <a:gd name="connsiteX20" fmla="*/ 584200 w 3556000"/>
              <a:gd name="connsiteY20" fmla="*/ 4457700 h 4463367"/>
              <a:gd name="connsiteX21" fmla="*/ 1397000 w 3556000"/>
              <a:gd name="connsiteY21" fmla="*/ 4445000 h 4463367"/>
              <a:gd name="connsiteX22" fmla="*/ 2813050 w 3556000"/>
              <a:gd name="connsiteY22" fmla="*/ 4438650 h 4463367"/>
              <a:gd name="connsiteX23" fmla="*/ 3556000 w 3556000"/>
              <a:gd name="connsiteY23" fmla="*/ 4413250 h 4463367"/>
              <a:gd name="connsiteX24" fmla="*/ 3543300 w 3556000"/>
              <a:gd name="connsiteY24" fmla="*/ 0 h 446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56000" h="4463367">
                <a:moveTo>
                  <a:pt x="3543300" y="0"/>
                </a:moveTo>
                <a:lnTo>
                  <a:pt x="1047750" y="6350"/>
                </a:lnTo>
                <a:cubicBezTo>
                  <a:pt x="1115483" y="93133"/>
                  <a:pt x="1205442" y="170392"/>
                  <a:pt x="1282700" y="254000"/>
                </a:cubicBezTo>
                <a:cubicBezTo>
                  <a:pt x="1359958" y="337608"/>
                  <a:pt x="1447800" y="419100"/>
                  <a:pt x="1511300" y="508000"/>
                </a:cubicBezTo>
                <a:cubicBezTo>
                  <a:pt x="1574800" y="596900"/>
                  <a:pt x="1631950" y="682625"/>
                  <a:pt x="1663700" y="787400"/>
                </a:cubicBezTo>
                <a:cubicBezTo>
                  <a:pt x="1695450" y="892175"/>
                  <a:pt x="1713442" y="1001183"/>
                  <a:pt x="1701800" y="1136650"/>
                </a:cubicBezTo>
                <a:cubicBezTo>
                  <a:pt x="1690158" y="1272117"/>
                  <a:pt x="1627717" y="1476375"/>
                  <a:pt x="1593850" y="1600200"/>
                </a:cubicBezTo>
                <a:cubicBezTo>
                  <a:pt x="1559983" y="1724025"/>
                  <a:pt x="1525058" y="1803400"/>
                  <a:pt x="1498600" y="1879600"/>
                </a:cubicBezTo>
                <a:cubicBezTo>
                  <a:pt x="1472142" y="1955800"/>
                  <a:pt x="1473200" y="2000250"/>
                  <a:pt x="1435100" y="2057400"/>
                </a:cubicBezTo>
                <a:cubicBezTo>
                  <a:pt x="1403350" y="2095500"/>
                  <a:pt x="1322917" y="2188633"/>
                  <a:pt x="1295400" y="2222500"/>
                </a:cubicBezTo>
                <a:cubicBezTo>
                  <a:pt x="1223433" y="2279650"/>
                  <a:pt x="1073150" y="2328333"/>
                  <a:pt x="1003300" y="2400300"/>
                </a:cubicBezTo>
                <a:cubicBezTo>
                  <a:pt x="933450" y="2472267"/>
                  <a:pt x="932392" y="2569633"/>
                  <a:pt x="876300" y="2654300"/>
                </a:cubicBezTo>
                <a:cubicBezTo>
                  <a:pt x="841375" y="2726267"/>
                  <a:pt x="703792" y="2804583"/>
                  <a:pt x="666750" y="2908300"/>
                </a:cubicBezTo>
                <a:cubicBezTo>
                  <a:pt x="620183" y="3005667"/>
                  <a:pt x="580008" y="3143622"/>
                  <a:pt x="590550" y="3238500"/>
                </a:cubicBezTo>
                <a:cubicBezTo>
                  <a:pt x="603250" y="3352800"/>
                  <a:pt x="623358" y="3398308"/>
                  <a:pt x="628650" y="3479800"/>
                </a:cubicBezTo>
                <a:cubicBezTo>
                  <a:pt x="633942" y="3561292"/>
                  <a:pt x="640292" y="3654425"/>
                  <a:pt x="622300" y="3727450"/>
                </a:cubicBezTo>
                <a:cubicBezTo>
                  <a:pt x="604308" y="3800475"/>
                  <a:pt x="546100" y="3848100"/>
                  <a:pt x="520700" y="3917950"/>
                </a:cubicBezTo>
                <a:cubicBezTo>
                  <a:pt x="495300" y="3987800"/>
                  <a:pt x="521758" y="4073525"/>
                  <a:pt x="469900" y="4146550"/>
                </a:cubicBezTo>
                <a:cubicBezTo>
                  <a:pt x="418042" y="4219575"/>
                  <a:pt x="279400" y="4324350"/>
                  <a:pt x="209550" y="4356100"/>
                </a:cubicBezTo>
                <a:cubicBezTo>
                  <a:pt x="139700" y="4387850"/>
                  <a:pt x="76200" y="4406900"/>
                  <a:pt x="0" y="4445000"/>
                </a:cubicBezTo>
                <a:cubicBezTo>
                  <a:pt x="71967" y="4476750"/>
                  <a:pt x="351367" y="4457700"/>
                  <a:pt x="584200" y="4457700"/>
                </a:cubicBezTo>
                <a:cubicBezTo>
                  <a:pt x="817033" y="4457700"/>
                  <a:pt x="1025525" y="4448175"/>
                  <a:pt x="1397000" y="4445000"/>
                </a:cubicBezTo>
                <a:lnTo>
                  <a:pt x="2813050" y="4438650"/>
                </a:lnTo>
                <a:cubicBezTo>
                  <a:pt x="3172883" y="4433358"/>
                  <a:pt x="3299883" y="4419600"/>
                  <a:pt x="3556000" y="4413250"/>
                </a:cubicBezTo>
                <a:cubicBezTo>
                  <a:pt x="3551767" y="2942167"/>
                  <a:pt x="3547533" y="1471083"/>
                  <a:pt x="3543300" y="0"/>
                </a:cubicBezTo>
                <a:close/>
              </a:path>
            </a:pathLst>
          </a:custGeom>
          <a:noFill/>
          <a:ln>
            <a:solidFill>
              <a:srgbClr val="13DF17"/>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2" name="Freeform 11"/>
          <p:cNvSpPr/>
          <p:nvPr/>
        </p:nvSpPr>
        <p:spPr>
          <a:xfrm>
            <a:off x="290245" y="3060701"/>
            <a:ext cx="4942013" cy="2602340"/>
          </a:xfrm>
          <a:custGeom>
            <a:avLst/>
            <a:gdLst>
              <a:gd name="connsiteX0" fmla="*/ 0 w 4960096"/>
              <a:gd name="connsiteY0" fmla="*/ 13847 h 2693547"/>
              <a:gd name="connsiteX1" fmla="*/ 469900 w 4960096"/>
              <a:gd name="connsiteY1" fmla="*/ 13847 h 2693547"/>
              <a:gd name="connsiteX2" fmla="*/ 533400 w 4960096"/>
              <a:gd name="connsiteY2" fmla="*/ 26547 h 2693547"/>
              <a:gd name="connsiteX3" fmla="*/ 584200 w 4960096"/>
              <a:gd name="connsiteY3" fmla="*/ 39247 h 2693547"/>
              <a:gd name="connsiteX4" fmla="*/ 838200 w 4960096"/>
              <a:gd name="connsiteY4" fmla="*/ 51947 h 2693547"/>
              <a:gd name="connsiteX5" fmla="*/ 939800 w 4960096"/>
              <a:gd name="connsiteY5" fmla="*/ 64647 h 2693547"/>
              <a:gd name="connsiteX6" fmla="*/ 1066800 w 4960096"/>
              <a:gd name="connsiteY6" fmla="*/ 77347 h 2693547"/>
              <a:gd name="connsiteX7" fmla="*/ 1219200 w 4960096"/>
              <a:gd name="connsiteY7" fmla="*/ 102747 h 2693547"/>
              <a:gd name="connsiteX8" fmla="*/ 1282700 w 4960096"/>
              <a:gd name="connsiteY8" fmla="*/ 115447 h 2693547"/>
              <a:gd name="connsiteX9" fmla="*/ 1358900 w 4960096"/>
              <a:gd name="connsiteY9" fmla="*/ 140847 h 2693547"/>
              <a:gd name="connsiteX10" fmla="*/ 1485900 w 4960096"/>
              <a:gd name="connsiteY10" fmla="*/ 166247 h 2693547"/>
              <a:gd name="connsiteX11" fmla="*/ 1536700 w 4960096"/>
              <a:gd name="connsiteY11" fmla="*/ 178947 h 2693547"/>
              <a:gd name="connsiteX12" fmla="*/ 1689100 w 4960096"/>
              <a:gd name="connsiteY12" fmla="*/ 204347 h 2693547"/>
              <a:gd name="connsiteX13" fmla="*/ 2641600 w 4960096"/>
              <a:gd name="connsiteY13" fmla="*/ 229747 h 2693547"/>
              <a:gd name="connsiteX14" fmla="*/ 2882900 w 4960096"/>
              <a:gd name="connsiteY14" fmla="*/ 242447 h 2693547"/>
              <a:gd name="connsiteX15" fmla="*/ 3429000 w 4960096"/>
              <a:gd name="connsiteY15" fmla="*/ 255147 h 2693547"/>
              <a:gd name="connsiteX16" fmla="*/ 3581400 w 4960096"/>
              <a:gd name="connsiteY16" fmla="*/ 280547 h 2693547"/>
              <a:gd name="connsiteX17" fmla="*/ 3619500 w 4960096"/>
              <a:gd name="connsiteY17" fmla="*/ 293247 h 2693547"/>
              <a:gd name="connsiteX18" fmla="*/ 3721100 w 4960096"/>
              <a:gd name="connsiteY18" fmla="*/ 305947 h 2693547"/>
              <a:gd name="connsiteX19" fmla="*/ 3822700 w 4960096"/>
              <a:gd name="connsiteY19" fmla="*/ 331347 h 2693547"/>
              <a:gd name="connsiteX20" fmla="*/ 3886200 w 4960096"/>
              <a:gd name="connsiteY20" fmla="*/ 356747 h 2693547"/>
              <a:gd name="connsiteX21" fmla="*/ 4013200 w 4960096"/>
              <a:gd name="connsiteY21" fmla="*/ 369447 h 2693547"/>
              <a:gd name="connsiteX22" fmla="*/ 4114800 w 4960096"/>
              <a:gd name="connsiteY22" fmla="*/ 394847 h 2693547"/>
              <a:gd name="connsiteX23" fmla="*/ 4521200 w 4960096"/>
              <a:gd name="connsiteY23" fmla="*/ 432947 h 2693547"/>
              <a:gd name="connsiteX24" fmla="*/ 4622800 w 4960096"/>
              <a:gd name="connsiteY24" fmla="*/ 445647 h 2693547"/>
              <a:gd name="connsiteX25" fmla="*/ 4762500 w 4960096"/>
              <a:gd name="connsiteY25" fmla="*/ 483747 h 2693547"/>
              <a:gd name="connsiteX26" fmla="*/ 4851400 w 4960096"/>
              <a:gd name="connsiteY26" fmla="*/ 572647 h 2693547"/>
              <a:gd name="connsiteX27" fmla="*/ 4876800 w 4960096"/>
              <a:gd name="connsiteY27" fmla="*/ 623447 h 2693547"/>
              <a:gd name="connsiteX28" fmla="*/ 4902200 w 4960096"/>
              <a:gd name="connsiteY28" fmla="*/ 661547 h 2693547"/>
              <a:gd name="connsiteX29" fmla="*/ 4914900 w 4960096"/>
              <a:gd name="connsiteY29" fmla="*/ 699647 h 2693547"/>
              <a:gd name="connsiteX30" fmla="*/ 4940300 w 4960096"/>
              <a:gd name="connsiteY30" fmla="*/ 750447 h 2693547"/>
              <a:gd name="connsiteX31" fmla="*/ 4940300 w 4960096"/>
              <a:gd name="connsiteY31" fmla="*/ 1144147 h 2693547"/>
              <a:gd name="connsiteX32" fmla="*/ 4914900 w 4960096"/>
              <a:gd name="connsiteY32" fmla="*/ 1233047 h 2693547"/>
              <a:gd name="connsiteX33" fmla="*/ 4902200 w 4960096"/>
              <a:gd name="connsiteY33" fmla="*/ 1283847 h 2693547"/>
              <a:gd name="connsiteX34" fmla="*/ 4876800 w 4960096"/>
              <a:gd name="connsiteY34" fmla="*/ 1753747 h 2693547"/>
              <a:gd name="connsiteX35" fmla="*/ 4838700 w 4960096"/>
              <a:gd name="connsiteY35" fmla="*/ 1829947 h 2693547"/>
              <a:gd name="connsiteX36" fmla="*/ 4813300 w 4960096"/>
              <a:gd name="connsiteY36" fmla="*/ 1893447 h 2693547"/>
              <a:gd name="connsiteX37" fmla="*/ 4699000 w 4960096"/>
              <a:gd name="connsiteY37" fmla="*/ 2007747 h 2693547"/>
              <a:gd name="connsiteX38" fmla="*/ 4584700 w 4960096"/>
              <a:gd name="connsiteY38" fmla="*/ 2122047 h 2693547"/>
              <a:gd name="connsiteX39" fmla="*/ 4546600 w 4960096"/>
              <a:gd name="connsiteY39" fmla="*/ 2160147 h 2693547"/>
              <a:gd name="connsiteX40" fmla="*/ 4495800 w 4960096"/>
              <a:gd name="connsiteY40" fmla="*/ 2185547 h 2693547"/>
              <a:gd name="connsiteX41" fmla="*/ 4419600 w 4960096"/>
              <a:gd name="connsiteY41" fmla="*/ 2261747 h 2693547"/>
              <a:gd name="connsiteX42" fmla="*/ 4343400 w 4960096"/>
              <a:gd name="connsiteY42" fmla="*/ 2337947 h 2693547"/>
              <a:gd name="connsiteX43" fmla="*/ 4305300 w 4960096"/>
              <a:gd name="connsiteY43" fmla="*/ 2350647 h 2693547"/>
              <a:gd name="connsiteX44" fmla="*/ 4165600 w 4960096"/>
              <a:gd name="connsiteY44" fmla="*/ 2414147 h 2693547"/>
              <a:gd name="connsiteX45" fmla="*/ 4038600 w 4960096"/>
              <a:gd name="connsiteY45" fmla="*/ 2452247 h 2693547"/>
              <a:gd name="connsiteX46" fmla="*/ 3975100 w 4960096"/>
              <a:gd name="connsiteY46" fmla="*/ 2477647 h 2693547"/>
              <a:gd name="connsiteX47" fmla="*/ 3835400 w 4960096"/>
              <a:gd name="connsiteY47" fmla="*/ 2503047 h 2693547"/>
              <a:gd name="connsiteX48" fmla="*/ 2603500 w 4960096"/>
              <a:gd name="connsiteY48" fmla="*/ 2515747 h 2693547"/>
              <a:gd name="connsiteX49" fmla="*/ 2438400 w 4960096"/>
              <a:gd name="connsiteY49" fmla="*/ 2541147 h 2693547"/>
              <a:gd name="connsiteX50" fmla="*/ 2108200 w 4960096"/>
              <a:gd name="connsiteY50" fmla="*/ 2566547 h 2693547"/>
              <a:gd name="connsiteX51" fmla="*/ 1625600 w 4960096"/>
              <a:gd name="connsiteY51" fmla="*/ 2617347 h 2693547"/>
              <a:gd name="connsiteX52" fmla="*/ 1384300 w 4960096"/>
              <a:gd name="connsiteY52" fmla="*/ 2642747 h 2693547"/>
              <a:gd name="connsiteX53" fmla="*/ 1333500 w 4960096"/>
              <a:gd name="connsiteY53" fmla="*/ 2655447 h 2693547"/>
              <a:gd name="connsiteX54" fmla="*/ 1130300 w 4960096"/>
              <a:gd name="connsiteY54" fmla="*/ 2680847 h 2693547"/>
              <a:gd name="connsiteX55" fmla="*/ 1016000 w 4960096"/>
              <a:gd name="connsiteY55" fmla="*/ 2693547 h 2693547"/>
              <a:gd name="connsiteX56" fmla="*/ 114300 w 4960096"/>
              <a:gd name="connsiteY56" fmla="*/ 2668147 h 2693547"/>
              <a:gd name="connsiteX57" fmla="*/ 76200 w 4960096"/>
              <a:gd name="connsiteY57" fmla="*/ 2642747 h 2693547"/>
              <a:gd name="connsiteX58" fmla="*/ 88900 w 4960096"/>
              <a:gd name="connsiteY58" fmla="*/ 2337947 h 2693547"/>
              <a:gd name="connsiteX59" fmla="*/ 101600 w 4960096"/>
              <a:gd name="connsiteY59" fmla="*/ 2096647 h 2693547"/>
              <a:gd name="connsiteX60" fmla="*/ 114300 w 4960096"/>
              <a:gd name="connsiteY60" fmla="*/ 1601347 h 2693547"/>
              <a:gd name="connsiteX61" fmla="*/ 127000 w 4960096"/>
              <a:gd name="connsiteY61" fmla="*/ 1347347 h 2693547"/>
              <a:gd name="connsiteX62" fmla="*/ 114300 w 4960096"/>
              <a:gd name="connsiteY62" fmla="*/ 686947 h 2693547"/>
              <a:gd name="connsiteX63" fmla="*/ 88900 w 4960096"/>
              <a:gd name="connsiteY63" fmla="*/ 509147 h 2693547"/>
              <a:gd name="connsiteX64" fmla="*/ 63500 w 4960096"/>
              <a:gd name="connsiteY64" fmla="*/ 458347 h 2693547"/>
              <a:gd name="connsiteX65" fmla="*/ 38100 w 4960096"/>
              <a:gd name="connsiteY65" fmla="*/ 318647 h 2693547"/>
              <a:gd name="connsiteX66" fmla="*/ 25400 w 4960096"/>
              <a:gd name="connsiteY66" fmla="*/ 242447 h 2693547"/>
              <a:gd name="connsiteX67" fmla="*/ 50800 w 4960096"/>
              <a:gd name="connsiteY67" fmla="*/ 51947 h 2693547"/>
              <a:gd name="connsiteX68" fmla="*/ 63500 w 4960096"/>
              <a:gd name="connsiteY68" fmla="*/ 13847 h 2693547"/>
              <a:gd name="connsiteX0" fmla="*/ 0 w 4960096"/>
              <a:gd name="connsiteY0" fmla="*/ 13847 h 2693547"/>
              <a:gd name="connsiteX1" fmla="*/ 469900 w 4960096"/>
              <a:gd name="connsiteY1" fmla="*/ 13847 h 2693547"/>
              <a:gd name="connsiteX2" fmla="*/ 533400 w 4960096"/>
              <a:gd name="connsiteY2" fmla="*/ 26547 h 2693547"/>
              <a:gd name="connsiteX3" fmla="*/ 584200 w 4960096"/>
              <a:gd name="connsiteY3" fmla="*/ 39247 h 2693547"/>
              <a:gd name="connsiteX4" fmla="*/ 838200 w 4960096"/>
              <a:gd name="connsiteY4" fmla="*/ 51947 h 2693547"/>
              <a:gd name="connsiteX5" fmla="*/ 939800 w 4960096"/>
              <a:gd name="connsiteY5" fmla="*/ 64647 h 2693547"/>
              <a:gd name="connsiteX6" fmla="*/ 1066800 w 4960096"/>
              <a:gd name="connsiteY6" fmla="*/ 77347 h 2693547"/>
              <a:gd name="connsiteX7" fmla="*/ 1219200 w 4960096"/>
              <a:gd name="connsiteY7" fmla="*/ 102747 h 2693547"/>
              <a:gd name="connsiteX8" fmla="*/ 1282700 w 4960096"/>
              <a:gd name="connsiteY8" fmla="*/ 115447 h 2693547"/>
              <a:gd name="connsiteX9" fmla="*/ 1358900 w 4960096"/>
              <a:gd name="connsiteY9" fmla="*/ 140847 h 2693547"/>
              <a:gd name="connsiteX10" fmla="*/ 1485900 w 4960096"/>
              <a:gd name="connsiteY10" fmla="*/ 166247 h 2693547"/>
              <a:gd name="connsiteX11" fmla="*/ 1536700 w 4960096"/>
              <a:gd name="connsiteY11" fmla="*/ 178947 h 2693547"/>
              <a:gd name="connsiteX12" fmla="*/ 1689100 w 4960096"/>
              <a:gd name="connsiteY12" fmla="*/ 204347 h 2693547"/>
              <a:gd name="connsiteX13" fmla="*/ 2641600 w 4960096"/>
              <a:gd name="connsiteY13" fmla="*/ 229747 h 2693547"/>
              <a:gd name="connsiteX14" fmla="*/ 2882900 w 4960096"/>
              <a:gd name="connsiteY14" fmla="*/ 242447 h 2693547"/>
              <a:gd name="connsiteX15" fmla="*/ 3429000 w 4960096"/>
              <a:gd name="connsiteY15" fmla="*/ 255147 h 2693547"/>
              <a:gd name="connsiteX16" fmla="*/ 3581400 w 4960096"/>
              <a:gd name="connsiteY16" fmla="*/ 280547 h 2693547"/>
              <a:gd name="connsiteX17" fmla="*/ 3619500 w 4960096"/>
              <a:gd name="connsiteY17" fmla="*/ 293247 h 2693547"/>
              <a:gd name="connsiteX18" fmla="*/ 3721100 w 4960096"/>
              <a:gd name="connsiteY18" fmla="*/ 305947 h 2693547"/>
              <a:gd name="connsiteX19" fmla="*/ 3822700 w 4960096"/>
              <a:gd name="connsiteY19" fmla="*/ 331347 h 2693547"/>
              <a:gd name="connsiteX20" fmla="*/ 3886200 w 4960096"/>
              <a:gd name="connsiteY20" fmla="*/ 356747 h 2693547"/>
              <a:gd name="connsiteX21" fmla="*/ 4013200 w 4960096"/>
              <a:gd name="connsiteY21" fmla="*/ 369447 h 2693547"/>
              <a:gd name="connsiteX22" fmla="*/ 4114800 w 4960096"/>
              <a:gd name="connsiteY22" fmla="*/ 394847 h 2693547"/>
              <a:gd name="connsiteX23" fmla="*/ 4521200 w 4960096"/>
              <a:gd name="connsiteY23" fmla="*/ 432947 h 2693547"/>
              <a:gd name="connsiteX24" fmla="*/ 4622800 w 4960096"/>
              <a:gd name="connsiteY24" fmla="*/ 445647 h 2693547"/>
              <a:gd name="connsiteX25" fmla="*/ 4762500 w 4960096"/>
              <a:gd name="connsiteY25" fmla="*/ 483747 h 2693547"/>
              <a:gd name="connsiteX26" fmla="*/ 4851400 w 4960096"/>
              <a:gd name="connsiteY26" fmla="*/ 572647 h 2693547"/>
              <a:gd name="connsiteX27" fmla="*/ 4876800 w 4960096"/>
              <a:gd name="connsiteY27" fmla="*/ 623447 h 2693547"/>
              <a:gd name="connsiteX28" fmla="*/ 4902200 w 4960096"/>
              <a:gd name="connsiteY28" fmla="*/ 661547 h 2693547"/>
              <a:gd name="connsiteX29" fmla="*/ 4914900 w 4960096"/>
              <a:gd name="connsiteY29" fmla="*/ 699647 h 2693547"/>
              <a:gd name="connsiteX30" fmla="*/ 4940300 w 4960096"/>
              <a:gd name="connsiteY30" fmla="*/ 750447 h 2693547"/>
              <a:gd name="connsiteX31" fmla="*/ 4940300 w 4960096"/>
              <a:gd name="connsiteY31" fmla="*/ 1144147 h 2693547"/>
              <a:gd name="connsiteX32" fmla="*/ 4914900 w 4960096"/>
              <a:gd name="connsiteY32" fmla="*/ 1233047 h 2693547"/>
              <a:gd name="connsiteX33" fmla="*/ 4902200 w 4960096"/>
              <a:gd name="connsiteY33" fmla="*/ 1283847 h 2693547"/>
              <a:gd name="connsiteX34" fmla="*/ 4876800 w 4960096"/>
              <a:gd name="connsiteY34" fmla="*/ 1753747 h 2693547"/>
              <a:gd name="connsiteX35" fmla="*/ 4838700 w 4960096"/>
              <a:gd name="connsiteY35" fmla="*/ 1829947 h 2693547"/>
              <a:gd name="connsiteX36" fmla="*/ 4813300 w 4960096"/>
              <a:gd name="connsiteY36" fmla="*/ 1893447 h 2693547"/>
              <a:gd name="connsiteX37" fmla="*/ 4699000 w 4960096"/>
              <a:gd name="connsiteY37" fmla="*/ 2007747 h 2693547"/>
              <a:gd name="connsiteX38" fmla="*/ 4584700 w 4960096"/>
              <a:gd name="connsiteY38" fmla="*/ 2122047 h 2693547"/>
              <a:gd name="connsiteX39" fmla="*/ 4546600 w 4960096"/>
              <a:gd name="connsiteY39" fmla="*/ 2160147 h 2693547"/>
              <a:gd name="connsiteX40" fmla="*/ 4495800 w 4960096"/>
              <a:gd name="connsiteY40" fmla="*/ 2185547 h 2693547"/>
              <a:gd name="connsiteX41" fmla="*/ 4419600 w 4960096"/>
              <a:gd name="connsiteY41" fmla="*/ 2261747 h 2693547"/>
              <a:gd name="connsiteX42" fmla="*/ 4343400 w 4960096"/>
              <a:gd name="connsiteY42" fmla="*/ 2337947 h 2693547"/>
              <a:gd name="connsiteX43" fmla="*/ 4305300 w 4960096"/>
              <a:gd name="connsiteY43" fmla="*/ 2350647 h 2693547"/>
              <a:gd name="connsiteX44" fmla="*/ 4165600 w 4960096"/>
              <a:gd name="connsiteY44" fmla="*/ 2414147 h 2693547"/>
              <a:gd name="connsiteX45" fmla="*/ 4038600 w 4960096"/>
              <a:gd name="connsiteY45" fmla="*/ 2452247 h 2693547"/>
              <a:gd name="connsiteX46" fmla="*/ 3975100 w 4960096"/>
              <a:gd name="connsiteY46" fmla="*/ 2477647 h 2693547"/>
              <a:gd name="connsiteX47" fmla="*/ 3835400 w 4960096"/>
              <a:gd name="connsiteY47" fmla="*/ 2503047 h 2693547"/>
              <a:gd name="connsiteX48" fmla="*/ 2603500 w 4960096"/>
              <a:gd name="connsiteY48" fmla="*/ 2515747 h 2693547"/>
              <a:gd name="connsiteX49" fmla="*/ 2438400 w 4960096"/>
              <a:gd name="connsiteY49" fmla="*/ 2541147 h 2693547"/>
              <a:gd name="connsiteX50" fmla="*/ 2108200 w 4960096"/>
              <a:gd name="connsiteY50" fmla="*/ 2566547 h 2693547"/>
              <a:gd name="connsiteX51" fmla="*/ 1625600 w 4960096"/>
              <a:gd name="connsiteY51" fmla="*/ 2617347 h 2693547"/>
              <a:gd name="connsiteX52" fmla="*/ 1384300 w 4960096"/>
              <a:gd name="connsiteY52" fmla="*/ 2642747 h 2693547"/>
              <a:gd name="connsiteX53" fmla="*/ 1333500 w 4960096"/>
              <a:gd name="connsiteY53" fmla="*/ 2655447 h 2693547"/>
              <a:gd name="connsiteX54" fmla="*/ 1130300 w 4960096"/>
              <a:gd name="connsiteY54" fmla="*/ 2680847 h 2693547"/>
              <a:gd name="connsiteX55" fmla="*/ 1016000 w 4960096"/>
              <a:gd name="connsiteY55" fmla="*/ 2693547 h 2693547"/>
              <a:gd name="connsiteX56" fmla="*/ 114300 w 4960096"/>
              <a:gd name="connsiteY56" fmla="*/ 2668147 h 2693547"/>
              <a:gd name="connsiteX57" fmla="*/ 76200 w 4960096"/>
              <a:gd name="connsiteY57" fmla="*/ 2642747 h 2693547"/>
              <a:gd name="connsiteX58" fmla="*/ 88900 w 4960096"/>
              <a:gd name="connsiteY58" fmla="*/ 2337947 h 2693547"/>
              <a:gd name="connsiteX59" fmla="*/ 101600 w 4960096"/>
              <a:gd name="connsiteY59" fmla="*/ 2096647 h 2693547"/>
              <a:gd name="connsiteX60" fmla="*/ 114300 w 4960096"/>
              <a:gd name="connsiteY60" fmla="*/ 1601347 h 2693547"/>
              <a:gd name="connsiteX61" fmla="*/ 127000 w 4960096"/>
              <a:gd name="connsiteY61" fmla="*/ 1347347 h 2693547"/>
              <a:gd name="connsiteX62" fmla="*/ 114300 w 4960096"/>
              <a:gd name="connsiteY62" fmla="*/ 686947 h 2693547"/>
              <a:gd name="connsiteX63" fmla="*/ 88900 w 4960096"/>
              <a:gd name="connsiteY63" fmla="*/ 509147 h 2693547"/>
              <a:gd name="connsiteX64" fmla="*/ 63500 w 4960096"/>
              <a:gd name="connsiteY64" fmla="*/ 458347 h 2693547"/>
              <a:gd name="connsiteX65" fmla="*/ 38100 w 4960096"/>
              <a:gd name="connsiteY65" fmla="*/ 318647 h 2693547"/>
              <a:gd name="connsiteX66" fmla="*/ 25400 w 4960096"/>
              <a:gd name="connsiteY66" fmla="*/ 242447 h 2693547"/>
              <a:gd name="connsiteX67" fmla="*/ 50800 w 4960096"/>
              <a:gd name="connsiteY67" fmla="*/ 51947 h 2693547"/>
              <a:gd name="connsiteX68" fmla="*/ 63500 w 4960096"/>
              <a:gd name="connsiteY68" fmla="*/ 13847 h 2693547"/>
              <a:gd name="connsiteX69" fmla="*/ 0 w 4960096"/>
              <a:gd name="connsiteY69" fmla="*/ 13847 h 2693547"/>
              <a:gd name="connsiteX0" fmla="*/ 38100 w 4934696"/>
              <a:gd name="connsiteY0" fmla="*/ 0 h 2679700"/>
              <a:gd name="connsiteX1" fmla="*/ 444500 w 4934696"/>
              <a:gd name="connsiteY1" fmla="*/ 0 h 2679700"/>
              <a:gd name="connsiteX2" fmla="*/ 508000 w 4934696"/>
              <a:gd name="connsiteY2" fmla="*/ 12700 h 2679700"/>
              <a:gd name="connsiteX3" fmla="*/ 558800 w 4934696"/>
              <a:gd name="connsiteY3" fmla="*/ 25400 h 2679700"/>
              <a:gd name="connsiteX4" fmla="*/ 812800 w 4934696"/>
              <a:gd name="connsiteY4" fmla="*/ 38100 h 2679700"/>
              <a:gd name="connsiteX5" fmla="*/ 914400 w 4934696"/>
              <a:gd name="connsiteY5" fmla="*/ 50800 h 2679700"/>
              <a:gd name="connsiteX6" fmla="*/ 1041400 w 4934696"/>
              <a:gd name="connsiteY6" fmla="*/ 63500 h 2679700"/>
              <a:gd name="connsiteX7" fmla="*/ 1193800 w 4934696"/>
              <a:gd name="connsiteY7" fmla="*/ 88900 h 2679700"/>
              <a:gd name="connsiteX8" fmla="*/ 1257300 w 4934696"/>
              <a:gd name="connsiteY8" fmla="*/ 101600 h 2679700"/>
              <a:gd name="connsiteX9" fmla="*/ 1333500 w 4934696"/>
              <a:gd name="connsiteY9" fmla="*/ 127000 h 2679700"/>
              <a:gd name="connsiteX10" fmla="*/ 1460500 w 4934696"/>
              <a:gd name="connsiteY10" fmla="*/ 152400 h 2679700"/>
              <a:gd name="connsiteX11" fmla="*/ 1511300 w 4934696"/>
              <a:gd name="connsiteY11" fmla="*/ 165100 h 2679700"/>
              <a:gd name="connsiteX12" fmla="*/ 1663700 w 4934696"/>
              <a:gd name="connsiteY12" fmla="*/ 190500 h 2679700"/>
              <a:gd name="connsiteX13" fmla="*/ 2616200 w 4934696"/>
              <a:gd name="connsiteY13" fmla="*/ 215900 h 2679700"/>
              <a:gd name="connsiteX14" fmla="*/ 2857500 w 4934696"/>
              <a:gd name="connsiteY14" fmla="*/ 228600 h 2679700"/>
              <a:gd name="connsiteX15" fmla="*/ 3403600 w 4934696"/>
              <a:gd name="connsiteY15" fmla="*/ 241300 h 2679700"/>
              <a:gd name="connsiteX16" fmla="*/ 3556000 w 4934696"/>
              <a:gd name="connsiteY16" fmla="*/ 266700 h 2679700"/>
              <a:gd name="connsiteX17" fmla="*/ 3594100 w 4934696"/>
              <a:gd name="connsiteY17" fmla="*/ 279400 h 2679700"/>
              <a:gd name="connsiteX18" fmla="*/ 3695700 w 4934696"/>
              <a:gd name="connsiteY18" fmla="*/ 292100 h 2679700"/>
              <a:gd name="connsiteX19" fmla="*/ 3797300 w 4934696"/>
              <a:gd name="connsiteY19" fmla="*/ 317500 h 2679700"/>
              <a:gd name="connsiteX20" fmla="*/ 3860800 w 4934696"/>
              <a:gd name="connsiteY20" fmla="*/ 342900 h 2679700"/>
              <a:gd name="connsiteX21" fmla="*/ 3987800 w 4934696"/>
              <a:gd name="connsiteY21" fmla="*/ 355600 h 2679700"/>
              <a:gd name="connsiteX22" fmla="*/ 4089400 w 4934696"/>
              <a:gd name="connsiteY22" fmla="*/ 381000 h 2679700"/>
              <a:gd name="connsiteX23" fmla="*/ 4495800 w 4934696"/>
              <a:gd name="connsiteY23" fmla="*/ 419100 h 2679700"/>
              <a:gd name="connsiteX24" fmla="*/ 4597400 w 4934696"/>
              <a:gd name="connsiteY24" fmla="*/ 431800 h 2679700"/>
              <a:gd name="connsiteX25" fmla="*/ 4737100 w 4934696"/>
              <a:gd name="connsiteY25" fmla="*/ 469900 h 2679700"/>
              <a:gd name="connsiteX26" fmla="*/ 4826000 w 4934696"/>
              <a:gd name="connsiteY26" fmla="*/ 558800 h 2679700"/>
              <a:gd name="connsiteX27" fmla="*/ 4851400 w 4934696"/>
              <a:gd name="connsiteY27" fmla="*/ 609600 h 2679700"/>
              <a:gd name="connsiteX28" fmla="*/ 4876800 w 4934696"/>
              <a:gd name="connsiteY28" fmla="*/ 647700 h 2679700"/>
              <a:gd name="connsiteX29" fmla="*/ 4889500 w 4934696"/>
              <a:gd name="connsiteY29" fmla="*/ 685800 h 2679700"/>
              <a:gd name="connsiteX30" fmla="*/ 4914900 w 4934696"/>
              <a:gd name="connsiteY30" fmla="*/ 736600 h 2679700"/>
              <a:gd name="connsiteX31" fmla="*/ 4914900 w 4934696"/>
              <a:gd name="connsiteY31" fmla="*/ 1130300 h 2679700"/>
              <a:gd name="connsiteX32" fmla="*/ 4889500 w 4934696"/>
              <a:gd name="connsiteY32" fmla="*/ 1219200 h 2679700"/>
              <a:gd name="connsiteX33" fmla="*/ 4876800 w 4934696"/>
              <a:gd name="connsiteY33" fmla="*/ 1270000 h 2679700"/>
              <a:gd name="connsiteX34" fmla="*/ 4851400 w 4934696"/>
              <a:gd name="connsiteY34" fmla="*/ 1739900 h 2679700"/>
              <a:gd name="connsiteX35" fmla="*/ 4813300 w 4934696"/>
              <a:gd name="connsiteY35" fmla="*/ 1816100 h 2679700"/>
              <a:gd name="connsiteX36" fmla="*/ 4787900 w 4934696"/>
              <a:gd name="connsiteY36" fmla="*/ 1879600 h 2679700"/>
              <a:gd name="connsiteX37" fmla="*/ 4673600 w 4934696"/>
              <a:gd name="connsiteY37" fmla="*/ 1993900 h 2679700"/>
              <a:gd name="connsiteX38" fmla="*/ 4559300 w 4934696"/>
              <a:gd name="connsiteY38" fmla="*/ 2108200 h 2679700"/>
              <a:gd name="connsiteX39" fmla="*/ 4521200 w 4934696"/>
              <a:gd name="connsiteY39" fmla="*/ 2146300 h 2679700"/>
              <a:gd name="connsiteX40" fmla="*/ 4470400 w 4934696"/>
              <a:gd name="connsiteY40" fmla="*/ 2171700 h 2679700"/>
              <a:gd name="connsiteX41" fmla="*/ 4394200 w 4934696"/>
              <a:gd name="connsiteY41" fmla="*/ 2247900 h 2679700"/>
              <a:gd name="connsiteX42" fmla="*/ 4318000 w 4934696"/>
              <a:gd name="connsiteY42" fmla="*/ 2324100 h 2679700"/>
              <a:gd name="connsiteX43" fmla="*/ 4279900 w 4934696"/>
              <a:gd name="connsiteY43" fmla="*/ 2336800 h 2679700"/>
              <a:gd name="connsiteX44" fmla="*/ 4140200 w 4934696"/>
              <a:gd name="connsiteY44" fmla="*/ 2400300 h 2679700"/>
              <a:gd name="connsiteX45" fmla="*/ 4013200 w 4934696"/>
              <a:gd name="connsiteY45" fmla="*/ 2438400 h 2679700"/>
              <a:gd name="connsiteX46" fmla="*/ 3949700 w 4934696"/>
              <a:gd name="connsiteY46" fmla="*/ 2463800 h 2679700"/>
              <a:gd name="connsiteX47" fmla="*/ 3810000 w 4934696"/>
              <a:gd name="connsiteY47" fmla="*/ 2489200 h 2679700"/>
              <a:gd name="connsiteX48" fmla="*/ 2578100 w 4934696"/>
              <a:gd name="connsiteY48" fmla="*/ 2501900 h 2679700"/>
              <a:gd name="connsiteX49" fmla="*/ 2413000 w 4934696"/>
              <a:gd name="connsiteY49" fmla="*/ 2527300 h 2679700"/>
              <a:gd name="connsiteX50" fmla="*/ 2082800 w 4934696"/>
              <a:gd name="connsiteY50" fmla="*/ 2552700 h 2679700"/>
              <a:gd name="connsiteX51" fmla="*/ 1600200 w 4934696"/>
              <a:gd name="connsiteY51" fmla="*/ 2603500 h 2679700"/>
              <a:gd name="connsiteX52" fmla="*/ 1358900 w 4934696"/>
              <a:gd name="connsiteY52" fmla="*/ 2628900 h 2679700"/>
              <a:gd name="connsiteX53" fmla="*/ 1308100 w 4934696"/>
              <a:gd name="connsiteY53" fmla="*/ 2641600 h 2679700"/>
              <a:gd name="connsiteX54" fmla="*/ 1104900 w 4934696"/>
              <a:gd name="connsiteY54" fmla="*/ 2667000 h 2679700"/>
              <a:gd name="connsiteX55" fmla="*/ 990600 w 4934696"/>
              <a:gd name="connsiteY55" fmla="*/ 2679700 h 2679700"/>
              <a:gd name="connsiteX56" fmla="*/ 88900 w 4934696"/>
              <a:gd name="connsiteY56" fmla="*/ 2654300 h 2679700"/>
              <a:gd name="connsiteX57" fmla="*/ 50800 w 4934696"/>
              <a:gd name="connsiteY57" fmla="*/ 2628900 h 2679700"/>
              <a:gd name="connsiteX58" fmla="*/ 63500 w 4934696"/>
              <a:gd name="connsiteY58" fmla="*/ 2324100 h 2679700"/>
              <a:gd name="connsiteX59" fmla="*/ 76200 w 4934696"/>
              <a:gd name="connsiteY59" fmla="*/ 2082800 h 2679700"/>
              <a:gd name="connsiteX60" fmla="*/ 88900 w 4934696"/>
              <a:gd name="connsiteY60" fmla="*/ 1587500 h 2679700"/>
              <a:gd name="connsiteX61" fmla="*/ 101600 w 4934696"/>
              <a:gd name="connsiteY61" fmla="*/ 1333500 h 2679700"/>
              <a:gd name="connsiteX62" fmla="*/ 88900 w 4934696"/>
              <a:gd name="connsiteY62" fmla="*/ 673100 h 2679700"/>
              <a:gd name="connsiteX63" fmla="*/ 63500 w 4934696"/>
              <a:gd name="connsiteY63" fmla="*/ 495300 h 2679700"/>
              <a:gd name="connsiteX64" fmla="*/ 38100 w 4934696"/>
              <a:gd name="connsiteY64" fmla="*/ 444500 h 2679700"/>
              <a:gd name="connsiteX65" fmla="*/ 12700 w 4934696"/>
              <a:gd name="connsiteY65" fmla="*/ 304800 h 2679700"/>
              <a:gd name="connsiteX66" fmla="*/ 0 w 4934696"/>
              <a:gd name="connsiteY66" fmla="*/ 228600 h 2679700"/>
              <a:gd name="connsiteX67" fmla="*/ 25400 w 4934696"/>
              <a:gd name="connsiteY67" fmla="*/ 38100 h 2679700"/>
              <a:gd name="connsiteX68" fmla="*/ 38100 w 4934696"/>
              <a:gd name="connsiteY68" fmla="*/ 0 h 2679700"/>
              <a:gd name="connsiteX0" fmla="*/ 45249 w 4941845"/>
              <a:gd name="connsiteY0" fmla="*/ 0 h 2679700"/>
              <a:gd name="connsiteX1" fmla="*/ 451649 w 4941845"/>
              <a:gd name="connsiteY1" fmla="*/ 0 h 2679700"/>
              <a:gd name="connsiteX2" fmla="*/ 515149 w 4941845"/>
              <a:gd name="connsiteY2" fmla="*/ 12700 h 2679700"/>
              <a:gd name="connsiteX3" fmla="*/ 565949 w 4941845"/>
              <a:gd name="connsiteY3" fmla="*/ 25400 h 2679700"/>
              <a:gd name="connsiteX4" fmla="*/ 819949 w 4941845"/>
              <a:gd name="connsiteY4" fmla="*/ 38100 h 2679700"/>
              <a:gd name="connsiteX5" fmla="*/ 921549 w 4941845"/>
              <a:gd name="connsiteY5" fmla="*/ 50800 h 2679700"/>
              <a:gd name="connsiteX6" fmla="*/ 1048549 w 4941845"/>
              <a:gd name="connsiteY6" fmla="*/ 63500 h 2679700"/>
              <a:gd name="connsiteX7" fmla="*/ 1200949 w 4941845"/>
              <a:gd name="connsiteY7" fmla="*/ 88900 h 2679700"/>
              <a:gd name="connsiteX8" fmla="*/ 1264449 w 4941845"/>
              <a:gd name="connsiteY8" fmla="*/ 101600 h 2679700"/>
              <a:gd name="connsiteX9" fmla="*/ 1340649 w 4941845"/>
              <a:gd name="connsiteY9" fmla="*/ 127000 h 2679700"/>
              <a:gd name="connsiteX10" fmla="*/ 1467649 w 4941845"/>
              <a:gd name="connsiteY10" fmla="*/ 152400 h 2679700"/>
              <a:gd name="connsiteX11" fmla="*/ 1518449 w 4941845"/>
              <a:gd name="connsiteY11" fmla="*/ 165100 h 2679700"/>
              <a:gd name="connsiteX12" fmla="*/ 1670849 w 4941845"/>
              <a:gd name="connsiteY12" fmla="*/ 190500 h 2679700"/>
              <a:gd name="connsiteX13" fmla="*/ 2623349 w 4941845"/>
              <a:gd name="connsiteY13" fmla="*/ 215900 h 2679700"/>
              <a:gd name="connsiteX14" fmla="*/ 2864649 w 4941845"/>
              <a:gd name="connsiteY14" fmla="*/ 228600 h 2679700"/>
              <a:gd name="connsiteX15" fmla="*/ 3410749 w 4941845"/>
              <a:gd name="connsiteY15" fmla="*/ 241300 h 2679700"/>
              <a:gd name="connsiteX16" fmla="*/ 3563149 w 4941845"/>
              <a:gd name="connsiteY16" fmla="*/ 266700 h 2679700"/>
              <a:gd name="connsiteX17" fmla="*/ 3601249 w 4941845"/>
              <a:gd name="connsiteY17" fmla="*/ 279400 h 2679700"/>
              <a:gd name="connsiteX18" fmla="*/ 3702849 w 4941845"/>
              <a:gd name="connsiteY18" fmla="*/ 292100 h 2679700"/>
              <a:gd name="connsiteX19" fmla="*/ 3804449 w 4941845"/>
              <a:gd name="connsiteY19" fmla="*/ 317500 h 2679700"/>
              <a:gd name="connsiteX20" fmla="*/ 3867949 w 4941845"/>
              <a:gd name="connsiteY20" fmla="*/ 342900 h 2679700"/>
              <a:gd name="connsiteX21" fmla="*/ 3994949 w 4941845"/>
              <a:gd name="connsiteY21" fmla="*/ 355600 h 2679700"/>
              <a:gd name="connsiteX22" fmla="*/ 4096549 w 4941845"/>
              <a:gd name="connsiteY22" fmla="*/ 381000 h 2679700"/>
              <a:gd name="connsiteX23" fmla="*/ 4502949 w 4941845"/>
              <a:gd name="connsiteY23" fmla="*/ 419100 h 2679700"/>
              <a:gd name="connsiteX24" fmla="*/ 4604549 w 4941845"/>
              <a:gd name="connsiteY24" fmla="*/ 431800 h 2679700"/>
              <a:gd name="connsiteX25" fmla="*/ 4744249 w 4941845"/>
              <a:gd name="connsiteY25" fmla="*/ 469900 h 2679700"/>
              <a:gd name="connsiteX26" fmla="*/ 4833149 w 4941845"/>
              <a:gd name="connsiteY26" fmla="*/ 558800 h 2679700"/>
              <a:gd name="connsiteX27" fmla="*/ 4858549 w 4941845"/>
              <a:gd name="connsiteY27" fmla="*/ 609600 h 2679700"/>
              <a:gd name="connsiteX28" fmla="*/ 4883949 w 4941845"/>
              <a:gd name="connsiteY28" fmla="*/ 647700 h 2679700"/>
              <a:gd name="connsiteX29" fmla="*/ 4896649 w 4941845"/>
              <a:gd name="connsiteY29" fmla="*/ 685800 h 2679700"/>
              <a:gd name="connsiteX30" fmla="*/ 4922049 w 4941845"/>
              <a:gd name="connsiteY30" fmla="*/ 736600 h 2679700"/>
              <a:gd name="connsiteX31" fmla="*/ 4922049 w 4941845"/>
              <a:gd name="connsiteY31" fmla="*/ 1130300 h 2679700"/>
              <a:gd name="connsiteX32" fmla="*/ 4896649 w 4941845"/>
              <a:gd name="connsiteY32" fmla="*/ 1219200 h 2679700"/>
              <a:gd name="connsiteX33" fmla="*/ 4883949 w 4941845"/>
              <a:gd name="connsiteY33" fmla="*/ 1270000 h 2679700"/>
              <a:gd name="connsiteX34" fmla="*/ 4858549 w 4941845"/>
              <a:gd name="connsiteY34" fmla="*/ 1739900 h 2679700"/>
              <a:gd name="connsiteX35" fmla="*/ 4820449 w 4941845"/>
              <a:gd name="connsiteY35" fmla="*/ 1816100 h 2679700"/>
              <a:gd name="connsiteX36" fmla="*/ 4795049 w 4941845"/>
              <a:gd name="connsiteY36" fmla="*/ 1879600 h 2679700"/>
              <a:gd name="connsiteX37" fmla="*/ 4680749 w 4941845"/>
              <a:gd name="connsiteY37" fmla="*/ 1993900 h 2679700"/>
              <a:gd name="connsiteX38" fmla="*/ 4566449 w 4941845"/>
              <a:gd name="connsiteY38" fmla="*/ 2108200 h 2679700"/>
              <a:gd name="connsiteX39" fmla="*/ 4528349 w 4941845"/>
              <a:gd name="connsiteY39" fmla="*/ 2146300 h 2679700"/>
              <a:gd name="connsiteX40" fmla="*/ 4477549 w 4941845"/>
              <a:gd name="connsiteY40" fmla="*/ 2171700 h 2679700"/>
              <a:gd name="connsiteX41" fmla="*/ 4401349 w 4941845"/>
              <a:gd name="connsiteY41" fmla="*/ 2247900 h 2679700"/>
              <a:gd name="connsiteX42" fmla="*/ 4325149 w 4941845"/>
              <a:gd name="connsiteY42" fmla="*/ 2324100 h 2679700"/>
              <a:gd name="connsiteX43" fmla="*/ 4287049 w 4941845"/>
              <a:gd name="connsiteY43" fmla="*/ 2336800 h 2679700"/>
              <a:gd name="connsiteX44" fmla="*/ 4147349 w 4941845"/>
              <a:gd name="connsiteY44" fmla="*/ 2400300 h 2679700"/>
              <a:gd name="connsiteX45" fmla="*/ 4020349 w 4941845"/>
              <a:gd name="connsiteY45" fmla="*/ 2438400 h 2679700"/>
              <a:gd name="connsiteX46" fmla="*/ 3956849 w 4941845"/>
              <a:gd name="connsiteY46" fmla="*/ 2463800 h 2679700"/>
              <a:gd name="connsiteX47" fmla="*/ 3817149 w 4941845"/>
              <a:gd name="connsiteY47" fmla="*/ 2489200 h 2679700"/>
              <a:gd name="connsiteX48" fmla="*/ 2585249 w 4941845"/>
              <a:gd name="connsiteY48" fmla="*/ 2501900 h 2679700"/>
              <a:gd name="connsiteX49" fmla="*/ 2420149 w 4941845"/>
              <a:gd name="connsiteY49" fmla="*/ 2527300 h 2679700"/>
              <a:gd name="connsiteX50" fmla="*/ 2089949 w 4941845"/>
              <a:gd name="connsiteY50" fmla="*/ 2552700 h 2679700"/>
              <a:gd name="connsiteX51" fmla="*/ 1607349 w 4941845"/>
              <a:gd name="connsiteY51" fmla="*/ 2603500 h 2679700"/>
              <a:gd name="connsiteX52" fmla="*/ 1366049 w 4941845"/>
              <a:gd name="connsiteY52" fmla="*/ 2628900 h 2679700"/>
              <a:gd name="connsiteX53" fmla="*/ 1315249 w 4941845"/>
              <a:gd name="connsiteY53" fmla="*/ 2641600 h 2679700"/>
              <a:gd name="connsiteX54" fmla="*/ 1112049 w 4941845"/>
              <a:gd name="connsiteY54" fmla="*/ 2667000 h 2679700"/>
              <a:gd name="connsiteX55" fmla="*/ 997749 w 4941845"/>
              <a:gd name="connsiteY55" fmla="*/ 2679700 h 2679700"/>
              <a:gd name="connsiteX56" fmla="*/ 96049 w 4941845"/>
              <a:gd name="connsiteY56" fmla="*/ 2654300 h 2679700"/>
              <a:gd name="connsiteX57" fmla="*/ 57949 w 4941845"/>
              <a:gd name="connsiteY57" fmla="*/ 2628900 h 2679700"/>
              <a:gd name="connsiteX58" fmla="*/ 70649 w 4941845"/>
              <a:gd name="connsiteY58" fmla="*/ 2324100 h 2679700"/>
              <a:gd name="connsiteX59" fmla="*/ 83349 w 4941845"/>
              <a:gd name="connsiteY59" fmla="*/ 2082800 h 2679700"/>
              <a:gd name="connsiteX60" fmla="*/ 96049 w 4941845"/>
              <a:gd name="connsiteY60" fmla="*/ 1587500 h 2679700"/>
              <a:gd name="connsiteX61" fmla="*/ 108749 w 4941845"/>
              <a:gd name="connsiteY61" fmla="*/ 1333500 h 2679700"/>
              <a:gd name="connsiteX62" fmla="*/ 96049 w 4941845"/>
              <a:gd name="connsiteY62" fmla="*/ 673100 h 2679700"/>
              <a:gd name="connsiteX63" fmla="*/ 70649 w 4941845"/>
              <a:gd name="connsiteY63" fmla="*/ 495300 h 2679700"/>
              <a:gd name="connsiteX64" fmla="*/ 45249 w 4941845"/>
              <a:gd name="connsiteY64" fmla="*/ 444500 h 2679700"/>
              <a:gd name="connsiteX65" fmla="*/ 19849 w 4941845"/>
              <a:gd name="connsiteY65" fmla="*/ 304800 h 2679700"/>
              <a:gd name="connsiteX66" fmla="*/ 7149 w 4941845"/>
              <a:gd name="connsiteY66" fmla="*/ 228600 h 2679700"/>
              <a:gd name="connsiteX67" fmla="*/ 45249 w 4941845"/>
              <a:gd name="connsiteY67" fmla="*/ 0 h 2679700"/>
              <a:gd name="connsiteX0" fmla="*/ 40219 w 4936815"/>
              <a:gd name="connsiteY0" fmla="*/ 0 h 2679700"/>
              <a:gd name="connsiteX1" fmla="*/ 446619 w 4936815"/>
              <a:gd name="connsiteY1" fmla="*/ 0 h 2679700"/>
              <a:gd name="connsiteX2" fmla="*/ 510119 w 4936815"/>
              <a:gd name="connsiteY2" fmla="*/ 12700 h 2679700"/>
              <a:gd name="connsiteX3" fmla="*/ 560919 w 4936815"/>
              <a:gd name="connsiteY3" fmla="*/ 25400 h 2679700"/>
              <a:gd name="connsiteX4" fmla="*/ 814919 w 4936815"/>
              <a:gd name="connsiteY4" fmla="*/ 38100 h 2679700"/>
              <a:gd name="connsiteX5" fmla="*/ 916519 w 4936815"/>
              <a:gd name="connsiteY5" fmla="*/ 50800 h 2679700"/>
              <a:gd name="connsiteX6" fmla="*/ 1043519 w 4936815"/>
              <a:gd name="connsiteY6" fmla="*/ 63500 h 2679700"/>
              <a:gd name="connsiteX7" fmla="*/ 1195919 w 4936815"/>
              <a:gd name="connsiteY7" fmla="*/ 88900 h 2679700"/>
              <a:gd name="connsiteX8" fmla="*/ 1259419 w 4936815"/>
              <a:gd name="connsiteY8" fmla="*/ 101600 h 2679700"/>
              <a:gd name="connsiteX9" fmla="*/ 1335619 w 4936815"/>
              <a:gd name="connsiteY9" fmla="*/ 127000 h 2679700"/>
              <a:gd name="connsiteX10" fmla="*/ 1462619 w 4936815"/>
              <a:gd name="connsiteY10" fmla="*/ 152400 h 2679700"/>
              <a:gd name="connsiteX11" fmla="*/ 1513419 w 4936815"/>
              <a:gd name="connsiteY11" fmla="*/ 165100 h 2679700"/>
              <a:gd name="connsiteX12" fmla="*/ 1665819 w 4936815"/>
              <a:gd name="connsiteY12" fmla="*/ 190500 h 2679700"/>
              <a:gd name="connsiteX13" fmla="*/ 2618319 w 4936815"/>
              <a:gd name="connsiteY13" fmla="*/ 215900 h 2679700"/>
              <a:gd name="connsiteX14" fmla="*/ 2859619 w 4936815"/>
              <a:gd name="connsiteY14" fmla="*/ 228600 h 2679700"/>
              <a:gd name="connsiteX15" fmla="*/ 3405719 w 4936815"/>
              <a:gd name="connsiteY15" fmla="*/ 241300 h 2679700"/>
              <a:gd name="connsiteX16" fmla="*/ 3558119 w 4936815"/>
              <a:gd name="connsiteY16" fmla="*/ 266700 h 2679700"/>
              <a:gd name="connsiteX17" fmla="*/ 3596219 w 4936815"/>
              <a:gd name="connsiteY17" fmla="*/ 279400 h 2679700"/>
              <a:gd name="connsiteX18" fmla="*/ 3697819 w 4936815"/>
              <a:gd name="connsiteY18" fmla="*/ 292100 h 2679700"/>
              <a:gd name="connsiteX19" fmla="*/ 3799419 w 4936815"/>
              <a:gd name="connsiteY19" fmla="*/ 317500 h 2679700"/>
              <a:gd name="connsiteX20" fmla="*/ 3862919 w 4936815"/>
              <a:gd name="connsiteY20" fmla="*/ 342900 h 2679700"/>
              <a:gd name="connsiteX21" fmla="*/ 3989919 w 4936815"/>
              <a:gd name="connsiteY21" fmla="*/ 355600 h 2679700"/>
              <a:gd name="connsiteX22" fmla="*/ 4091519 w 4936815"/>
              <a:gd name="connsiteY22" fmla="*/ 381000 h 2679700"/>
              <a:gd name="connsiteX23" fmla="*/ 4497919 w 4936815"/>
              <a:gd name="connsiteY23" fmla="*/ 419100 h 2679700"/>
              <a:gd name="connsiteX24" fmla="*/ 4599519 w 4936815"/>
              <a:gd name="connsiteY24" fmla="*/ 431800 h 2679700"/>
              <a:gd name="connsiteX25" fmla="*/ 4739219 w 4936815"/>
              <a:gd name="connsiteY25" fmla="*/ 469900 h 2679700"/>
              <a:gd name="connsiteX26" fmla="*/ 4828119 w 4936815"/>
              <a:gd name="connsiteY26" fmla="*/ 558800 h 2679700"/>
              <a:gd name="connsiteX27" fmla="*/ 4853519 w 4936815"/>
              <a:gd name="connsiteY27" fmla="*/ 609600 h 2679700"/>
              <a:gd name="connsiteX28" fmla="*/ 4878919 w 4936815"/>
              <a:gd name="connsiteY28" fmla="*/ 647700 h 2679700"/>
              <a:gd name="connsiteX29" fmla="*/ 4891619 w 4936815"/>
              <a:gd name="connsiteY29" fmla="*/ 685800 h 2679700"/>
              <a:gd name="connsiteX30" fmla="*/ 4917019 w 4936815"/>
              <a:gd name="connsiteY30" fmla="*/ 736600 h 2679700"/>
              <a:gd name="connsiteX31" fmla="*/ 4917019 w 4936815"/>
              <a:gd name="connsiteY31" fmla="*/ 1130300 h 2679700"/>
              <a:gd name="connsiteX32" fmla="*/ 4891619 w 4936815"/>
              <a:gd name="connsiteY32" fmla="*/ 1219200 h 2679700"/>
              <a:gd name="connsiteX33" fmla="*/ 4878919 w 4936815"/>
              <a:gd name="connsiteY33" fmla="*/ 1270000 h 2679700"/>
              <a:gd name="connsiteX34" fmla="*/ 4853519 w 4936815"/>
              <a:gd name="connsiteY34" fmla="*/ 1739900 h 2679700"/>
              <a:gd name="connsiteX35" fmla="*/ 4815419 w 4936815"/>
              <a:gd name="connsiteY35" fmla="*/ 1816100 h 2679700"/>
              <a:gd name="connsiteX36" fmla="*/ 4790019 w 4936815"/>
              <a:gd name="connsiteY36" fmla="*/ 1879600 h 2679700"/>
              <a:gd name="connsiteX37" fmla="*/ 4675719 w 4936815"/>
              <a:gd name="connsiteY37" fmla="*/ 1993900 h 2679700"/>
              <a:gd name="connsiteX38" fmla="*/ 4561419 w 4936815"/>
              <a:gd name="connsiteY38" fmla="*/ 2108200 h 2679700"/>
              <a:gd name="connsiteX39" fmla="*/ 4523319 w 4936815"/>
              <a:gd name="connsiteY39" fmla="*/ 2146300 h 2679700"/>
              <a:gd name="connsiteX40" fmla="*/ 4472519 w 4936815"/>
              <a:gd name="connsiteY40" fmla="*/ 2171700 h 2679700"/>
              <a:gd name="connsiteX41" fmla="*/ 4396319 w 4936815"/>
              <a:gd name="connsiteY41" fmla="*/ 2247900 h 2679700"/>
              <a:gd name="connsiteX42" fmla="*/ 4320119 w 4936815"/>
              <a:gd name="connsiteY42" fmla="*/ 2324100 h 2679700"/>
              <a:gd name="connsiteX43" fmla="*/ 4282019 w 4936815"/>
              <a:gd name="connsiteY43" fmla="*/ 2336800 h 2679700"/>
              <a:gd name="connsiteX44" fmla="*/ 4142319 w 4936815"/>
              <a:gd name="connsiteY44" fmla="*/ 2400300 h 2679700"/>
              <a:gd name="connsiteX45" fmla="*/ 4015319 w 4936815"/>
              <a:gd name="connsiteY45" fmla="*/ 2438400 h 2679700"/>
              <a:gd name="connsiteX46" fmla="*/ 3951819 w 4936815"/>
              <a:gd name="connsiteY46" fmla="*/ 2463800 h 2679700"/>
              <a:gd name="connsiteX47" fmla="*/ 3812119 w 4936815"/>
              <a:gd name="connsiteY47" fmla="*/ 2489200 h 2679700"/>
              <a:gd name="connsiteX48" fmla="*/ 2580219 w 4936815"/>
              <a:gd name="connsiteY48" fmla="*/ 2501900 h 2679700"/>
              <a:gd name="connsiteX49" fmla="*/ 2415119 w 4936815"/>
              <a:gd name="connsiteY49" fmla="*/ 2527300 h 2679700"/>
              <a:gd name="connsiteX50" fmla="*/ 2084919 w 4936815"/>
              <a:gd name="connsiteY50" fmla="*/ 2552700 h 2679700"/>
              <a:gd name="connsiteX51" fmla="*/ 1602319 w 4936815"/>
              <a:gd name="connsiteY51" fmla="*/ 2603500 h 2679700"/>
              <a:gd name="connsiteX52" fmla="*/ 1361019 w 4936815"/>
              <a:gd name="connsiteY52" fmla="*/ 2628900 h 2679700"/>
              <a:gd name="connsiteX53" fmla="*/ 1310219 w 4936815"/>
              <a:gd name="connsiteY53" fmla="*/ 2641600 h 2679700"/>
              <a:gd name="connsiteX54" fmla="*/ 1107019 w 4936815"/>
              <a:gd name="connsiteY54" fmla="*/ 2667000 h 2679700"/>
              <a:gd name="connsiteX55" fmla="*/ 992719 w 4936815"/>
              <a:gd name="connsiteY55" fmla="*/ 2679700 h 2679700"/>
              <a:gd name="connsiteX56" fmla="*/ 91019 w 4936815"/>
              <a:gd name="connsiteY56" fmla="*/ 2654300 h 2679700"/>
              <a:gd name="connsiteX57" fmla="*/ 52919 w 4936815"/>
              <a:gd name="connsiteY57" fmla="*/ 2628900 h 2679700"/>
              <a:gd name="connsiteX58" fmla="*/ 65619 w 4936815"/>
              <a:gd name="connsiteY58" fmla="*/ 2324100 h 2679700"/>
              <a:gd name="connsiteX59" fmla="*/ 78319 w 4936815"/>
              <a:gd name="connsiteY59" fmla="*/ 2082800 h 2679700"/>
              <a:gd name="connsiteX60" fmla="*/ 91019 w 4936815"/>
              <a:gd name="connsiteY60" fmla="*/ 1587500 h 2679700"/>
              <a:gd name="connsiteX61" fmla="*/ 103719 w 4936815"/>
              <a:gd name="connsiteY61" fmla="*/ 1333500 h 2679700"/>
              <a:gd name="connsiteX62" fmla="*/ 91019 w 4936815"/>
              <a:gd name="connsiteY62" fmla="*/ 673100 h 2679700"/>
              <a:gd name="connsiteX63" fmla="*/ 65619 w 4936815"/>
              <a:gd name="connsiteY63" fmla="*/ 495300 h 2679700"/>
              <a:gd name="connsiteX64" fmla="*/ 40219 w 4936815"/>
              <a:gd name="connsiteY64" fmla="*/ 444500 h 2679700"/>
              <a:gd name="connsiteX65" fmla="*/ 14819 w 4936815"/>
              <a:gd name="connsiteY65" fmla="*/ 304800 h 2679700"/>
              <a:gd name="connsiteX66" fmla="*/ 40219 w 4936815"/>
              <a:gd name="connsiteY66" fmla="*/ 0 h 2679700"/>
              <a:gd name="connsiteX0" fmla="*/ 31067 w 4927663"/>
              <a:gd name="connsiteY0" fmla="*/ 0 h 2679700"/>
              <a:gd name="connsiteX1" fmla="*/ 437467 w 4927663"/>
              <a:gd name="connsiteY1" fmla="*/ 0 h 2679700"/>
              <a:gd name="connsiteX2" fmla="*/ 500967 w 4927663"/>
              <a:gd name="connsiteY2" fmla="*/ 12700 h 2679700"/>
              <a:gd name="connsiteX3" fmla="*/ 551767 w 4927663"/>
              <a:gd name="connsiteY3" fmla="*/ 25400 h 2679700"/>
              <a:gd name="connsiteX4" fmla="*/ 805767 w 4927663"/>
              <a:gd name="connsiteY4" fmla="*/ 38100 h 2679700"/>
              <a:gd name="connsiteX5" fmla="*/ 907367 w 4927663"/>
              <a:gd name="connsiteY5" fmla="*/ 50800 h 2679700"/>
              <a:gd name="connsiteX6" fmla="*/ 1034367 w 4927663"/>
              <a:gd name="connsiteY6" fmla="*/ 63500 h 2679700"/>
              <a:gd name="connsiteX7" fmla="*/ 1186767 w 4927663"/>
              <a:gd name="connsiteY7" fmla="*/ 88900 h 2679700"/>
              <a:gd name="connsiteX8" fmla="*/ 1250267 w 4927663"/>
              <a:gd name="connsiteY8" fmla="*/ 101600 h 2679700"/>
              <a:gd name="connsiteX9" fmla="*/ 1326467 w 4927663"/>
              <a:gd name="connsiteY9" fmla="*/ 127000 h 2679700"/>
              <a:gd name="connsiteX10" fmla="*/ 1453467 w 4927663"/>
              <a:gd name="connsiteY10" fmla="*/ 152400 h 2679700"/>
              <a:gd name="connsiteX11" fmla="*/ 1504267 w 4927663"/>
              <a:gd name="connsiteY11" fmla="*/ 165100 h 2679700"/>
              <a:gd name="connsiteX12" fmla="*/ 1656667 w 4927663"/>
              <a:gd name="connsiteY12" fmla="*/ 190500 h 2679700"/>
              <a:gd name="connsiteX13" fmla="*/ 2609167 w 4927663"/>
              <a:gd name="connsiteY13" fmla="*/ 215900 h 2679700"/>
              <a:gd name="connsiteX14" fmla="*/ 2850467 w 4927663"/>
              <a:gd name="connsiteY14" fmla="*/ 228600 h 2679700"/>
              <a:gd name="connsiteX15" fmla="*/ 3396567 w 4927663"/>
              <a:gd name="connsiteY15" fmla="*/ 241300 h 2679700"/>
              <a:gd name="connsiteX16" fmla="*/ 3548967 w 4927663"/>
              <a:gd name="connsiteY16" fmla="*/ 266700 h 2679700"/>
              <a:gd name="connsiteX17" fmla="*/ 3587067 w 4927663"/>
              <a:gd name="connsiteY17" fmla="*/ 279400 h 2679700"/>
              <a:gd name="connsiteX18" fmla="*/ 3688667 w 4927663"/>
              <a:gd name="connsiteY18" fmla="*/ 292100 h 2679700"/>
              <a:gd name="connsiteX19" fmla="*/ 3790267 w 4927663"/>
              <a:gd name="connsiteY19" fmla="*/ 317500 h 2679700"/>
              <a:gd name="connsiteX20" fmla="*/ 3853767 w 4927663"/>
              <a:gd name="connsiteY20" fmla="*/ 342900 h 2679700"/>
              <a:gd name="connsiteX21" fmla="*/ 3980767 w 4927663"/>
              <a:gd name="connsiteY21" fmla="*/ 355600 h 2679700"/>
              <a:gd name="connsiteX22" fmla="*/ 4082367 w 4927663"/>
              <a:gd name="connsiteY22" fmla="*/ 381000 h 2679700"/>
              <a:gd name="connsiteX23" fmla="*/ 4488767 w 4927663"/>
              <a:gd name="connsiteY23" fmla="*/ 419100 h 2679700"/>
              <a:gd name="connsiteX24" fmla="*/ 4590367 w 4927663"/>
              <a:gd name="connsiteY24" fmla="*/ 431800 h 2679700"/>
              <a:gd name="connsiteX25" fmla="*/ 4730067 w 4927663"/>
              <a:gd name="connsiteY25" fmla="*/ 469900 h 2679700"/>
              <a:gd name="connsiteX26" fmla="*/ 4818967 w 4927663"/>
              <a:gd name="connsiteY26" fmla="*/ 558800 h 2679700"/>
              <a:gd name="connsiteX27" fmla="*/ 4844367 w 4927663"/>
              <a:gd name="connsiteY27" fmla="*/ 609600 h 2679700"/>
              <a:gd name="connsiteX28" fmla="*/ 4869767 w 4927663"/>
              <a:gd name="connsiteY28" fmla="*/ 647700 h 2679700"/>
              <a:gd name="connsiteX29" fmla="*/ 4882467 w 4927663"/>
              <a:gd name="connsiteY29" fmla="*/ 685800 h 2679700"/>
              <a:gd name="connsiteX30" fmla="*/ 4907867 w 4927663"/>
              <a:gd name="connsiteY30" fmla="*/ 736600 h 2679700"/>
              <a:gd name="connsiteX31" fmla="*/ 4907867 w 4927663"/>
              <a:gd name="connsiteY31" fmla="*/ 1130300 h 2679700"/>
              <a:gd name="connsiteX32" fmla="*/ 4882467 w 4927663"/>
              <a:gd name="connsiteY32" fmla="*/ 1219200 h 2679700"/>
              <a:gd name="connsiteX33" fmla="*/ 4869767 w 4927663"/>
              <a:gd name="connsiteY33" fmla="*/ 1270000 h 2679700"/>
              <a:gd name="connsiteX34" fmla="*/ 4844367 w 4927663"/>
              <a:gd name="connsiteY34" fmla="*/ 1739900 h 2679700"/>
              <a:gd name="connsiteX35" fmla="*/ 4806267 w 4927663"/>
              <a:gd name="connsiteY35" fmla="*/ 1816100 h 2679700"/>
              <a:gd name="connsiteX36" fmla="*/ 4780867 w 4927663"/>
              <a:gd name="connsiteY36" fmla="*/ 1879600 h 2679700"/>
              <a:gd name="connsiteX37" fmla="*/ 4666567 w 4927663"/>
              <a:gd name="connsiteY37" fmla="*/ 1993900 h 2679700"/>
              <a:gd name="connsiteX38" fmla="*/ 4552267 w 4927663"/>
              <a:gd name="connsiteY38" fmla="*/ 2108200 h 2679700"/>
              <a:gd name="connsiteX39" fmla="*/ 4514167 w 4927663"/>
              <a:gd name="connsiteY39" fmla="*/ 2146300 h 2679700"/>
              <a:gd name="connsiteX40" fmla="*/ 4463367 w 4927663"/>
              <a:gd name="connsiteY40" fmla="*/ 2171700 h 2679700"/>
              <a:gd name="connsiteX41" fmla="*/ 4387167 w 4927663"/>
              <a:gd name="connsiteY41" fmla="*/ 2247900 h 2679700"/>
              <a:gd name="connsiteX42" fmla="*/ 4310967 w 4927663"/>
              <a:gd name="connsiteY42" fmla="*/ 2324100 h 2679700"/>
              <a:gd name="connsiteX43" fmla="*/ 4272867 w 4927663"/>
              <a:gd name="connsiteY43" fmla="*/ 2336800 h 2679700"/>
              <a:gd name="connsiteX44" fmla="*/ 4133167 w 4927663"/>
              <a:gd name="connsiteY44" fmla="*/ 2400300 h 2679700"/>
              <a:gd name="connsiteX45" fmla="*/ 4006167 w 4927663"/>
              <a:gd name="connsiteY45" fmla="*/ 2438400 h 2679700"/>
              <a:gd name="connsiteX46" fmla="*/ 3942667 w 4927663"/>
              <a:gd name="connsiteY46" fmla="*/ 2463800 h 2679700"/>
              <a:gd name="connsiteX47" fmla="*/ 3802967 w 4927663"/>
              <a:gd name="connsiteY47" fmla="*/ 2489200 h 2679700"/>
              <a:gd name="connsiteX48" fmla="*/ 2571067 w 4927663"/>
              <a:gd name="connsiteY48" fmla="*/ 2501900 h 2679700"/>
              <a:gd name="connsiteX49" fmla="*/ 2405967 w 4927663"/>
              <a:gd name="connsiteY49" fmla="*/ 2527300 h 2679700"/>
              <a:gd name="connsiteX50" fmla="*/ 2075767 w 4927663"/>
              <a:gd name="connsiteY50" fmla="*/ 2552700 h 2679700"/>
              <a:gd name="connsiteX51" fmla="*/ 1593167 w 4927663"/>
              <a:gd name="connsiteY51" fmla="*/ 2603500 h 2679700"/>
              <a:gd name="connsiteX52" fmla="*/ 1351867 w 4927663"/>
              <a:gd name="connsiteY52" fmla="*/ 2628900 h 2679700"/>
              <a:gd name="connsiteX53" fmla="*/ 1301067 w 4927663"/>
              <a:gd name="connsiteY53" fmla="*/ 2641600 h 2679700"/>
              <a:gd name="connsiteX54" fmla="*/ 1097867 w 4927663"/>
              <a:gd name="connsiteY54" fmla="*/ 2667000 h 2679700"/>
              <a:gd name="connsiteX55" fmla="*/ 983567 w 4927663"/>
              <a:gd name="connsiteY55" fmla="*/ 2679700 h 2679700"/>
              <a:gd name="connsiteX56" fmla="*/ 81867 w 4927663"/>
              <a:gd name="connsiteY56" fmla="*/ 2654300 h 2679700"/>
              <a:gd name="connsiteX57" fmla="*/ 43767 w 4927663"/>
              <a:gd name="connsiteY57" fmla="*/ 2628900 h 2679700"/>
              <a:gd name="connsiteX58" fmla="*/ 56467 w 4927663"/>
              <a:gd name="connsiteY58" fmla="*/ 2324100 h 2679700"/>
              <a:gd name="connsiteX59" fmla="*/ 69167 w 4927663"/>
              <a:gd name="connsiteY59" fmla="*/ 2082800 h 2679700"/>
              <a:gd name="connsiteX60" fmla="*/ 81867 w 4927663"/>
              <a:gd name="connsiteY60" fmla="*/ 1587500 h 2679700"/>
              <a:gd name="connsiteX61" fmla="*/ 94567 w 4927663"/>
              <a:gd name="connsiteY61" fmla="*/ 1333500 h 2679700"/>
              <a:gd name="connsiteX62" fmla="*/ 81867 w 4927663"/>
              <a:gd name="connsiteY62" fmla="*/ 673100 h 2679700"/>
              <a:gd name="connsiteX63" fmla="*/ 56467 w 4927663"/>
              <a:gd name="connsiteY63" fmla="*/ 495300 h 2679700"/>
              <a:gd name="connsiteX64" fmla="*/ 31067 w 4927663"/>
              <a:gd name="connsiteY64" fmla="*/ 444500 h 2679700"/>
              <a:gd name="connsiteX65" fmla="*/ 31067 w 4927663"/>
              <a:gd name="connsiteY65" fmla="*/ 0 h 2679700"/>
              <a:gd name="connsiteX0" fmla="*/ 24227 w 4920823"/>
              <a:gd name="connsiteY0" fmla="*/ 0 h 2679700"/>
              <a:gd name="connsiteX1" fmla="*/ 430627 w 4920823"/>
              <a:gd name="connsiteY1" fmla="*/ 0 h 2679700"/>
              <a:gd name="connsiteX2" fmla="*/ 494127 w 4920823"/>
              <a:gd name="connsiteY2" fmla="*/ 12700 h 2679700"/>
              <a:gd name="connsiteX3" fmla="*/ 544927 w 4920823"/>
              <a:gd name="connsiteY3" fmla="*/ 25400 h 2679700"/>
              <a:gd name="connsiteX4" fmla="*/ 798927 w 4920823"/>
              <a:gd name="connsiteY4" fmla="*/ 38100 h 2679700"/>
              <a:gd name="connsiteX5" fmla="*/ 900527 w 4920823"/>
              <a:gd name="connsiteY5" fmla="*/ 50800 h 2679700"/>
              <a:gd name="connsiteX6" fmla="*/ 1027527 w 4920823"/>
              <a:gd name="connsiteY6" fmla="*/ 63500 h 2679700"/>
              <a:gd name="connsiteX7" fmla="*/ 1179927 w 4920823"/>
              <a:gd name="connsiteY7" fmla="*/ 88900 h 2679700"/>
              <a:gd name="connsiteX8" fmla="*/ 1243427 w 4920823"/>
              <a:gd name="connsiteY8" fmla="*/ 101600 h 2679700"/>
              <a:gd name="connsiteX9" fmla="*/ 1319627 w 4920823"/>
              <a:gd name="connsiteY9" fmla="*/ 127000 h 2679700"/>
              <a:gd name="connsiteX10" fmla="*/ 1446627 w 4920823"/>
              <a:gd name="connsiteY10" fmla="*/ 152400 h 2679700"/>
              <a:gd name="connsiteX11" fmla="*/ 1497427 w 4920823"/>
              <a:gd name="connsiteY11" fmla="*/ 165100 h 2679700"/>
              <a:gd name="connsiteX12" fmla="*/ 1649827 w 4920823"/>
              <a:gd name="connsiteY12" fmla="*/ 190500 h 2679700"/>
              <a:gd name="connsiteX13" fmla="*/ 2602327 w 4920823"/>
              <a:gd name="connsiteY13" fmla="*/ 215900 h 2679700"/>
              <a:gd name="connsiteX14" fmla="*/ 2843627 w 4920823"/>
              <a:gd name="connsiteY14" fmla="*/ 228600 h 2679700"/>
              <a:gd name="connsiteX15" fmla="*/ 3389727 w 4920823"/>
              <a:gd name="connsiteY15" fmla="*/ 241300 h 2679700"/>
              <a:gd name="connsiteX16" fmla="*/ 3542127 w 4920823"/>
              <a:gd name="connsiteY16" fmla="*/ 266700 h 2679700"/>
              <a:gd name="connsiteX17" fmla="*/ 3580227 w 4920823"/>
              <a:gd name="connsiteY17" fmla="*/ 279400 h 2679700"/>
              <a:gd name="connsiteX18" fmla="*/ 3681827 w 4920823"/>
              <a:gd name="connsiteY18" fmla="*/ 292100 h 2679700"/>
              <a:gd name="connsiteX19" fmla="*/ 3783427 w 4920823"/>
              <a:gd name="connsiteY19" fmla="*/ 317500 h 2679700"/>
              <a:gd name="connsiteX20" fmla="*/ 3846927 w 4920823"/>
              <a:gd name="connsiteY20" fmla="*/ 342900 h 2679700"/>
              <a:gd name="connsiteX21" fmla="*/ 3973927 w 4920823"/>
              <a:gd name="connsiteY21" fmla="*/ 355600 h 2679700"/>
              <a:gd name="connsiteX22" fmla="*/ 4075527 w 4920823"/>
              <a:gd name="connsiteY22" fmla="*/ 381000 h 2679700"/>
              <a:gd name="connsiteX23" fmla="*/ 4481927 w 4920823"/>
              <a:gd name="connsiteY23" fmla="*/ 419100 h 2679700"/>
              <a:gd name="connsiteX24" fmla="*/ 4583527 w 4920823"/>
              <a:gd name="connsiteY24" fmla="*/ 431800 h 2679700"/>
              <a:gd name="connsiteX25" fmla="*/ 4723227 w 4920823"/>
              <a:gd name="connsiteY25" fmla="*/ 469900 h 2679700"/>
              <a:gd name="connsiteX26" fmla="*/ 4812127 w 4920823"/>
              <a:gd name="connsiteY26" fmla="*/ 558800 h 2679700"/>
              <a:gd name="connsiteX27" fmla="*/ 4837527 w 4920823"/>
              <a:gd name="connsiteY27" fmla="*/ 609600 h 2679700"/>
              <a:gd name="connsiteX28" fmla="*/ 4862927 w 4920823"/>
              <a:gd name="connsiteY28" fmla="*/ 647700 h 2679700"/>
              <a:gd name="connsiteX29" fmla="*/ 4875627 w 4920823"/>
              <a:gd name="connsiteY29" fmla="*/ 685800 h 2679700"/>
              <a:gd name="connsiteX30" fmla="*/ 4901027 w 4920823"/>
              <a:gd name="connsiteY30" fmla="*/ 736600 h 2679700"/>
              <a:gd name="connsiteX31" fmla="*/ 4901027 w 4920823"/>
              <a:gd name="connsiteY31" fmla="*/ 1130300 h 2679700"/>
              <a:gd name="connsiteX32" fmla="*/ 4875627 w 4920823"/>
              <a:gd name="connsiteY32" fmla="*/ 1219200 h 2679700"/>
              <a:gd name="connsiteX33" fmla="*/ 4862927 w 4920823"/>
              <a:gd name="connsiteY33" fmla="*/ 1270000 h 2679700"/>
              <a:gd name="connsiteX34" fmla="*/ 4837527 w 4920823"/>
              <a:gd name="connsiteY34" fmla="*/ 1739900 h 2679700"/>
              <a:gd name="connsiteX35" fmla="*/ 4799427 w 4920823"/>
              <a:gd name="connsiteY35" fmla="*/ 1816100 h 2679700"/>
              <a:gd name="connsiteX36" fmla="*/ 4774027 w 4920823"/>
              <a:gd name="connsiteY36" fmla="*/ 1879600 h 2679700"/>
              <a:gd name="connsiteX37" fmla="*/ 4659727 w 4920823"/>
              <a:gd name="connsiteY37" fmla="*/ 1993900 h 2679700"/>
              <a:gd name="connsiteX38" fmla="*/ 4545427 w 4920823"/>
              <a:gd name="connsiteY38" fmla="*/ 2108200 h 2679700"/>
              <a:gd name="connsiteX39" fmla="*/ 4507327 w 4920823"/>
              <a:gd name="connsiteY39" fmla="*/ 2146300 h 2679700"/>
              <a:gd name="connsiteX40" fmla="*/ 4456527 w 4920823"/>
              <a:gd name="connsiteY40" fmla="*/ 2171700 h 2679700"/>
              <a:gd name="connsiteX41" fmla="*/ 4380327 w 4920823"/>
              <a:gd name="connsiteY41" fmla="*/ 2247900 h 2679700"/>
              <a:gd name="connsiteX42" fmla="*/ 4304127 w 4920823"/>
              <a:gd name="connsiteY42" fmla="*/ 2324100 h 2679700"/>
              <a:gd name="connsiteX43" fmla="*/ 4266027 w 4920823"/>
              <a:gd name="connsiteY43" fmla="*/ 2336800 h 2679700"/>
              <a:gd name="connsiteX44" fmla="*/ 4126327 w 4920823"/>
              <a:gd name="connsiteY44" fmla="*/ 2400300 h 2679700"/>
              <a:gd name="connsiteX45" fmla="*/ 3999327 w 4920823"/>
              <a:gd name="connsiteY45" fmla="*/ 2438400 h 2679700"/>
              <a:gd name="connsiteX46" fmla="*/ 3935827 w 4920823"/>
              <a:gd name="connsiteY46" fmla="*/ 2463800 h 2679700"/>
              <a:gd name="connsiteX47" fmla="*/ 3796127 w 4920823"/>
              <a:gd name="connsiteY47" fmla="*/ 2489200 h 2679700"/>
              <a:gd name="connsiteX48" fmla="*/ 2564227 w 4920823"/>
              <a:gd name="connsiteY48" fmla="*/ 2501900 h 2679700"/>
              <a:gd name="connsiteX49" fmla="*/ 2399127 w 4920823"/>
              <a:gd name="connsiteY49" fmla="*/ 2527300 h 2679700"/>
              <a:gd name="connsiteX50" fmla="*/ 2068927 w 4920823"/>
              <a:gd name="connsiteY50" fmla="*/ 2552700 h 2679700"/>
              <a:gd name="connsiteX51" fmla="*/ 1586327 w 4920823"/>
              <a:gd name="connsiteY51" fmla="*/ 2603500 h 2679700"/>
              <a:gd name="connsiteX52" fmla="*/ 1345027 w 4920823"/>
              <a:gd name="connsiteY52" fmla="*/ 2628900 h 2679700"/>
              <a:gd name="connsiteX53" fmla="*/ 1294227 w 4920823"/>
              <a:gd name="connsiteY53" fmla="*/ 2641600 h 2679700"/>
              <a:gd name="connsiteX54" fmla="*/ 1091027 w 4920823"/>
              <a:gd name="connsiteY54" fmla="*/ 2667000 h 2679700"/>
              <a:gd name="connsiteX55" fmla="*/ 976727 w 4920823"/>
              <a:gd name="connsiteY55" fmla="*/ 2679700 h 2679700"/>
              <a:gd name="connsiteX56" fmla="*/ 75027 w 4920823"/>
              <a:gd name="connsiteY56" fmla="*/ 2654300 h 2679700"/>
              <a:gd name="connsiteX57" fmla="*/ 36927 w 4920823"/>
              <a:gd name="connsiteY57" fmla="*/ 2628900 h 2679700"/>
              <a:gd name="connsiteX58" fmla="*/ 49627 w 4920823"/>
              <a:gd name="connsiteY58" fmla="*/ 2324100 h 2679700"/>
              <a:gd name="connsiteX59" fmla="*/ 62327 w 4920823"/>
              <a:gd name="connsiteY59" fmla="*/ 2082800 h 2679700"/>
              <a:gd name="connsiteX60" fmla="*/ 75027 w 4920823"/>
              <a:gd name="connsiteY60" fmla="*/ 1587500 h 2679700"/>
              <a:gd name="connsiteX61" fmla="*/ 87727 w 4920823"/>
              <a:gd name="connsiteY61" fmla="*/ 1333500 h 2679700"/>
              <a:gd name="connsiteX62" fmla="*/ 75027 w 4920823"/>
              <a:gd name="connsiteY62" fmla="*/ 673100 h 2679700"/>
              <a:gd name="connsiteX63" fmla="*/ 49627 w 4920823"/>
              <a:gd name="connsiteY63" fmla="*/ 495300 h 2679700"/>
              <a:gd name="connsiteX64" fmla="*/ 24227 w 4920823"/>
              <a:gd name="connsiteY64" fmla="*/ 0 h 2679700"/>
              <a:gd name="connsiteX0" fmla="*/ 18717 w 4915313"/>
              <a:gd name="connsiteY0" fmla="*/ 0 h 2679700"/>
              <a:gd name="connsiteX1" fmla="*/ 425117 w 4915313"/>
              <a:gd name="connsiteY1" fmla="*/ 0 h 2679700"/>
              <a:gd name="connsiteX2" fmla="*/ 488617 w 4915313"/>
              <a:gd name="connsiteY2" fmla="*/ 12700 h 2679700"/>
              <a:gd name="connsiteX3" fmla="*/ 539417 w 4915313"/>
              <a:gd name="connsiteY3" fmla="*/ 25400 h 2679700"/>
              <a:gd name="connsiteX4" fmla="*/ 793417 w 4915313"/>
              <a:gd name="connsiteY4" fmla="*/ 38100 h 2679700"/>
              <a:gd name="connsiteX5" fmla="*/ 895017 w 4915313"/>
              <a:gd name="connsiteY5" fmla="*/ 50800 h 2679700"/>
              <a:gd name="connsiteX6" fmla="*/ 1022017 w 4915313"/>
              <a:gd name="connsiteY6" fmla="*/ 63500 h 2679700"/>
              <a:gd name="connsiteX7" fmla="*/ 1174417 w 4915313"/>
              <a:gd name="connsiteY7" fmla="*/ 88900 h 2679700"/>
              <a:gd name="connsiteX8" fmla="*/ 1237917 w 4915313"/>
              <a:gd name="connsiteY8" fmla="*/ 101600 h 2679700"/>
              <a:gd name="connsiteX9" fmla="*/ 1314117 w 4915313"/>
              <a:gd name="connsiteY9" fmla="*/ 127000 h 2679700"/>
              <a:gd name="connsiteX10" fmla="*/ 1441117 w 4915313"/>
              <a:gd name="connsiteY10" fmla="*/ 152400 h 2679700"/>
              <a:gd name="connsiteX11" fmla="*/ 1491917 w 4915313"/>
              <a:gd name="connsiteY11" fmla="*/ 165100 h 2679700"/>
              <a:gd name="connsiteX12" fmla="*/ 1644317 w 4915313"/>
              <a:gd name="connsiteY12" fmla="*/ 190500 h 2679700"/>
              <a:gd name="connsiteX13" fmla="*/ 2596817 w 4915313"/>
              <a:gd name="connsiteY13" fmla="*/ 215900 h 2679700"/>
              <a:gd name="connsiteX14" fmla="*/ 2838117 w 4915313"/>
              <a:gd name="connsiteY14" fmla="*/ 228600 h 2679700"/>
              <a:gd name="connsiteX15" fmla="*/ 3384217 w 4915313"/>
              <a:gd name="connsiteY15" fmla="*/ 241300 h 2679700"/>
              <a:gd name="connsiteX16" fmla="*/ 3536617 w 4915313"/>
              <a:gd name="connsiteY16" fmla="*/ 266700 h 2679700"/>
              <a:gd name="connsiteX17" fmla="*/ 3574717 w 4915313"/>
              <a:gd name="connsiteY17" fmla="*/ 279400 h 2679700"/>
              <a:gd name="connsiteX18" fmla="*/ 3676317 w 4915313"/>
              <a:gd name="connsiteY18" fmla="*/ 292100 h 2679700"/>
              <a:gd name="connsiteX19" fmla="*/ 3777917 w 4915313"/>
              <a:gd name="connsiteY19" fmla="*/ 317500 h 2679700"/>
              <a:gd name="connsiteX20" fmla="*/ 3841417 w 4915313"/>
              <a:gd name="connsiteY20" fmla="*/ 342900 h 2679700"/>
              <a:gd name="connsiteX21" fmla="*/ 3968417 w 4915313"/>
              <a:gd name="connsiteY21" fmla="*/ 355600 h 2679700"/>
              <a:gd name="connsiteX22" fmla="*/ 4070017 w 4915313"/>
              <a:gd name="connsiteY22" fmla="*/ 381000 h 2679700"/>
              <a:gd name="connsiteX23" fmla="*/ 4476417 w 4915313"/>
              <a:gd name="connsiteY23" fmla="*/ 419100 h 2679700"/>
              <a:gd name="connsiteX24" fmla="*/ 4578017 w 4915313"/>
              <a:gd name="connsiteY24" fmla="*/ 431800 h 2679700"/>
              <a:gd name="connsiteX25" fmla="*/ 4717717 w 4915313"/>
              <a:gd name="connsiteY25" fmla="*/ 469900 h 2679700"/>
              <a:gd name="connsiteX26" fmla="*/ 4806617 w 4915313"/>
              <a:gd name="connsiteY26" fmla="*/ 558800 h 2679700"/>
              <a:gd name="connsiteX27" fmla="*/ 4832017 w 4915313"/>
              <a:gd name="connsiteY27" fmla="*/ 609600 h 2679700"/>
              <a:gd name="connsiteX28" fmla="*/ 4857417 w 4915313"/>
              <a:gd name="connsiteY28" fmla="*/ 647700 h 2679700"/>
              <a:gd name="connsiteX29" fmla="*/ 4870117 w 4915313"/>
              <a:gd name="connsiteY29" fmla="*/ 685800 h 2679700"/>
              <a:gd name="connsiteX30" fmla="*/ 4895517 w 4915313"/>
              <a:gd name="connsiteY30" fmla="*/ 736600 h 2679700"/>
              <a:gd name="connsiteX31" fmla="*/ 4895517 w 4915313"/>
              <a:gd name="connsiteY31" fmla="*/ 1130300 h 2679700"/>
              <a:gd name="connsiteX32" fmla="*/ 4870117 w 4915313"/>
              <a:gd name="connsiteY32" fmla="*/ 1219200 h 2679700"/>
              <a:gd name="connsiteX33" fmla="*/ 4857417 w 4915313"/>
              <a:gd name="connsiteY33" fmla="*/ 1270000 h 2679700"/>
              <a:gd name="connsiteX34" fmla="*/ 4832017 w 4915313"/>
              <a:gd name="connsiteY34" fmla="*/ 1739900 h 2679700"/>
              <a:gd name="connsiteX35" fmla="*/ 4793917 w 4915313"/>
              <a:gd name="connsiteY35" fmla="*/ 1816100 h 2679700"/>
              <a:gd name="connsiteX36" fmla="*/ 4768517 w 4915313"/>
              <a:gd name="connsiteY36" fmla="*/ 1879600 h 2679700"/>
              <a:gd name="connsiteX37" fmla="*/ 4654217 w 4915313"/>
              <a:gd name="connsiteY37" fmla="*/ 1993900 h 2679700"/>
              <a:gd name="connsiteX38" fmla="*/ 4539917 w 4915313"/>
              <a:gd name="connsiteY38" fmla="*/ 2108200 h 2679700"/>
              <a:gd name="connsiteX39" fmla="*/ 4501817 w 4915313"/>
              <a:gd name="connsiteY39" fmla="*/ 2146300 h 2679700"/>
              <a:gd name="connsiteX40" fmla="*/ 4451017 w 4915313"/>
              <a:gd name="connsiteY40" fmla="*/ 2171700 h 2679700"/>
              <a:gd name="connsiteX41" fmla="*/ 4374817 w 4915313"/>
              <a:gd name="connsiteY41" fmla="*/ 2247900 h 2679700"/>
              <a:gd name="connsiteX42" fmla="*/ 4298617 w 4915313"/>
              <a:gd name="connsiteY42" fmla="*/ 2324100 h 2679700"/>
              <a:gd name="connsiteX43" fmla="*/ 4260517 w 4915313"/>
              <a:gd name="connsiteY43" fmla="*/ 2336800 h 2679700"/>
              <a:gd name="connsiteX44" fmla="*/ 4120817 w 4915313"/>
              <a:gd name="connsiteY44" fmla="*/ 2400300 h 2679700"/>
              <a:gd name="connsiteX45" fmla="*/ 3993817 w 4915313"/>
              <a:gd name="connsiteY45" fmla="*/ 2438400 h 2679700"/>
              <a:gd name="connsiteX46" fmla="*/ 3930317 w 4915313"/>
              <a:gd name="connsiteY46" fmla="*/ 2463800 h 2679700"/>
              <a:gd name="connsiteX47" fmla="*/ 3790617 w 4915313"/>
              <a:gd name="connsiteY47" fmla="*/ 2489200 h 2679700"/>
              <a:gd name="connsiteX48" fmla="*/ 2558717 w 4915313"/>
              <a:gd name="connsiteY48" fmla="*/ 2501900 h 2679700"/>
              <a:gd name="connsiteX49" fmla="*/ 2393617 w 4915313"/>
              <a:gd name="connsiteY49" fmla="*/ 2527300 h 2679700"/>
              <a:gd name="connsiteX50" fmla="*/ 2063417 w 4915313"/>
              <a:gd name="connsiteY50" fmla="*/ 2552700 h 2679700"/>
              <a:gd name="connsiteX51" fmla="*/ 1580817 w 4915313"/>
              <a:gd name="connsiteY51" fmla="*/ 2603500 h 2679700"/>
              <a:gd name="connsiteX52" fmla="*/ 1339517 w 4915313"/>
              <a:gd name="connsiteY52" fmla="*/ 2628900 h 2679700"/>
              <a:gd name="connsiteX53" fmla="*/ 1288717 w 4915313"/>
              <a:gd name="connsiteY53" fmla="*/ 2641600 h 2679700"/>
              <a:gd name="connsiteX54" fmla="*/ 1085517 w 4915313"/>
              <a:gd name="connsiteY54" fmla="*/ 2667000 h 2679700"/>
              <a:gd name="connsiteX55" fmla="*/ 971217 w 4915313"/>
              <a:gd name="connsiteY55" fmla="*/ 2679700 h 2679700"/>
              <a:gd name="connsiteX56" fmla="*/ 69517 w 4915313"/>
              <a:gd name="connsiteY56" fmla="*/ 2654300 h 2679700"/>
              <a:gd name="connsiteX57" fmla="*/ 31417 w 4915313"/>
              <a:gd name="connsiteY57" fmla="*/ 2628900 h 2679700"/>
              <a:gd name="connsiteX58" fmla="*/ 44117 w 4915313"/>
              <a:gd name="connsiteY58" fmla="*/ 2324100 h 2679700"/>
              <a:gd name="connsiteX59" fmla="*/ 56817 w 4915313"/>
              <a:gd name="connsiteY59" fmla="*/ 2082800 h 2679700"/>
              <a:gd name="connsiteX60" fmla="*/ 69517 w 4915313"/>
              <a:gd name="connsiteY60" fmla="*/ 1587500 h 2679700"/>
              <a:gd name="connsiteX61" fmla="*/ 82217 w 4915313"/>
              <a:gd name="connsiteY61" fmla="*/ 1333500 h 2679700"/>
              <a:gd name="connsiteX62" fmla="*/ 69517 w 4915313"/>
              <a:gd name="connsiteY62" fmla="*/ 673100 h 2679700"/>
              <a:gd name="connsiteX63" fmla="*/ 18717 w 4915313"/>
              <a:gd name="connsiteY63" fmla="*/ 0 h 2679700"/>
              <a:gd name="connsiteX0" fmla="*/ 16156 w 4912752"/>
              <a:gd name="connsiteY0" fmla="*/ 0 h 2679700"/>
              <a:gd name="connsiteX1" fmla="*/ 422556 w 4912752"/>
              <a:gd name="connsiteY1" fmla="*/ 0 h 2679700"/>
              <a:gd name="connsiteX2" fmla="*/ 486056 w 4912752"/>
              <a:gd name="connsiteY2" fmla="*/ 12700 h 2679700"/>
              <a:gd name="connsiteX3" fmla="*/ 536856 w 4912752"/>
              <a:gd name="connsiteY3" fmla="*/ 25400 h 2679700"/>
              <a:gd name="connsiteX4" fmla="*/ 790856 w 4912752"/>
              <a:gd name="connsiteY4" fmla="*/ 38100 h 2679700"/>
              <a:gd name="connsiteX5" fmla="*/ 892456 w 4912752"/>
              <a:gd name="connsiteY5" fmla="*/ 50800 h 2679700"/>
              <a:gd name="connsiteX6" fmla="*/ 1019456 w 4912752"/>
              <a:gd name="connsiteY6" fmla="*/ 63500 h 2679700"/>
              <a:gd name="connsiteX7" fmla="*/ 1171856 w 4912752"/>
              <a:gd name="connsiteY7" fmla="*/ 88900 h 2679700"/>
              <a:gd name="connsiteX8" fmla="*/ 1235356 w 4912752"/>
              <a:gd name="connsiteY8" fmla="*/ 101600 h 2679700"/>
              <a:gd name="connsiteX9" fmla="*/ 1311556 w 4912752"/>
              <a:gd name="connsiteY9" fmla="*/ 127000 h 2679700"/>
              <a:gd name="connsiteX10" fmla="*/ 1438556 w 4912752"/>
              <a:gd name="connsiteY10" fmla="*/ 152400 h 2679700"/>
              <a:gd name="connsiteX11" fmla="*/ 1489356 w 4912752"/>
              <a:gd name="connsiteY11" fmla="*/ 165100 h 2679700"/>
              <a:gd name="connsiteX12" fmla="*/ 1641756 w 4912752"/>
              <a:gd name="connsiteY12" fmla="*/ 190500 h 2679700"/>
              <a:gd name="connsiteX13" fmla="*/ 2594256 w 4912752"/>
              <a:gd name="connsiteY13" fmla="*/ 215900 h 2679700"/>
              <a:gd name="connsiteX14" fmla="*/ 2835556 w 4912752"/>
              <a:gd name="connsiteY14" fmla="*/ 228600 h 2679700"/>
              <a:gd name="connsiteX15" fmla="*/ 3381656 w 4912752"/>
              <a:gd name="connsiteY15" fmla="*/ 241300 h 2679700"/>
              <a:gd name="connsiteX16" fmla="*/ 3534056 w 4912752"/>
              <a:gd name="connsiteY16" fmla="*/ 266700 h 2679700"/>
              <a:gd name="connsiteX17" fmla="*/ 3572156 w 4912752"/>
              <a:gd name="connsiteY17" fmla="*/ 279400 h 2679700"/>
              <a:gd name="connsiteX18" fmla="*/ 3673756 w 4912752"/>
              <a:gd name="connsiteY18" fmla="*/ 292100 h 2679700"/>
              <a:gd name="connsiteX19" fmla="*/ 3775356 w 4912752"/>
              <a:gd name="connsiteY19" fmla="*/ 317500 h 2679700"/>
              <a:gd name="connsiteX20" fmla="*/ 3838856 w 4912752"/>
              <a:gd name="connsiteY20" fmla="*/ 342900 h 2679700"/>
              <a:gd name="connsiteX21" fmla="*/ 3965856 w 4912752"/>
              <a:gd name="connsiteY21" fmla="*/ 355600 h 2679700"/>
              <a:gd name="connsiteX22" fmla="*/ 4067456 w 4912752"/>
              <a:gd name="connsiteY22" fmla="*/ 381000 h 2679700"/>
              <a:gd name="connsiteX23" fmla="*/ 4473856 w 4912752"/>
              <a:gd name="connsiteY23" fmla="*/ 419100 h 2679700"/>
              <a:gd name="connsiteX24" fmla="*/ 4575456 w 4912752"/>
              <a:gd name="connsiteY24" fmla="*/ 431800 h 2679700"/>
              <a:gd name="connsiteX25" fmla="*/ 4715156 w 4912752"/>
              <a:gd name="connsiteY25" fmla="*/ 469900 h 2679700"/>
              <a:gd name="connsiteX26" fmla="*/ 4804056 w 4912752"/>
              <a:gd name="connsiteY26" fmla="*/ 558800 h 2679700"/>
              <a:gd name="connsiteX27" fmla="*/ 4829456 w 4912752"/>
              <a:gd name="connsiteY27" fmla="*/ 609600 h 2679700"/>
              <a:gd name="connsiteX28" fmla="*/ 4854856 w 4912752"/>
              <a:gd name="connsiteY28" fmla="*/ 647700 h 2679700"/>
              <a:gd name="connsiteX29" fmla="*/ 4867556 w 4912752"/>
              <a:gd name="connsiteY29" fmla="*/ 685800 h 2679700"/>
              <a:gd name="connsiteX30" fmla="*/ 4892956 w 4912752"/>
              <a:gd name="connsiteY30" fmla="*/ 736600 h 2679700"/>
              <a:gd name="connsiteX31" fmla="*/ 4892956 w 4912752"/>
              <a:gd name="connsiteY31" fmla="*/ 1130300 h 2679700"/>
              <a:gd name="connsiteX32" fmla="*/ 4867556 w 4912752"/>
              <a:gd name="connsiteY32" fmla="*/ 1219200 h 2679700"/>
              <a:gd name="connsiteX33" fmla="*/ 4854856 w 4912752"/>
              <a:gd name="connsiteY33" fmla="*/ 1270000 h 2679700"/>
              <a:gd name="connsiteX34" fmla="*/ 4829456 w 4912752"/>
              <a:gd name="connsiteY34" fmla="*/ 1739900 h 2679700"/>
              <a:gd name="connsiteX35" fmla="*/ 4791356 w 4912752"/>
              <a:gd name="connsiteY35" fmla="*/ 1816100 h 2679700"/>
              <a:gd name="connsiteX36" fmla="*/ 4765956 w 4912752"/>
              <a:gd name="connsiteY36" fmla="*/ 1879600 h 2679700"/>
              <a:gd name="connsiteX37" fmla="*/ 4651656 w 4912752"/>
              <a:gd name="connsiteY37" fmla="*/ 1993900 h 2679700"/>
              <a:gd name="connsiteX38" fmla="*/ 4537356 w 4912752"/>
              <a:gd name="connsiteY38" fmla="*/ 2108200 h 2679700"/>
              <a:gd name="connsiteX39" fmla="*/ 4499256 w 4912752"/>
              <a:gd name="connsiteY39" fmla="*/ 2146300 h 2679700"/>
              <a:gd name="connsiteX40" fmla="*/ 4448456 w 4912752"/>
              <a:gd name="connsiteY40" fmla="*/ 2171700 h 2679700"/>
              <a:gd name="connsiteX41" fmla="*/ 4372256 w 4912752"/>
              <a:gd name="connsiteY41" fmla="*/ 2247900 h 2679700"/>
              <a:gd name="connsiteX42" fmla="*/ 4296056 w 4912752"/>
              <a:gd name="connsiteY42" fmla="*/ 2324100 h 2679700"/>
              <a:gd name="connsiteX43" fmla="*/ 4257956 w 4912752"/>
              <a:gd name="connsiteY43" fmla="*/ 2336800 h 2679700"/>
              <a:gd name="connsiteX44" fmla="*/ 4118256 w 4912752"/>
              <a:gd name="connsiteY44" fmla="*/ 2400300 h 2679700"/>
              <a:gd name="connsiteX45" fmla="*/ 3991256 w 4912752"/>
              <a:gd name="connsiteY45" fmla="*/ 2438400 h 2679700"/>
              <a:gd name="connsiteX46" fmla="*/ 3927756 w 4912752"/>
              <a:gd name="connsiteY46" fmla="*/ 2463800 h 2679700"/>
              <a:gd name="connsiteX47" fmla="*/ 3788056 w 4912752"/>
              <a:gd name="connsiteY47" fmla="*/ 2489200 h 2679700"/>
              <a:gd name="connsiteX48" fmla="*/ 2556156 w 4912752"/>
              <a:gd name="connsiteY48" fmla="*/ 2501900 h 2679700"/>
              <a:gd name="connsiteX49" fmla="*/ 2391056 w 4912752"/>
              <a:gd name="connsiteY49" fmla="*/ 2527300 h 2679700"/>
              <a:gd name="connsiteX50" fmla="*/ 2060856 w 4912752"/>
              <a:gd name="connsiteY50" fmla="*/ 2552700 h 2679700"/>
              <a:gd name="connsiteX51" fmla="*/ 1578256 w 4912752"/>
              <a:gd name="connsiteY51" fmla="*/ 2603500 h 2679700"/>
              <a:gd name="connsiteX52" fmla="*/ 1336956 w 4912752"/>
              <a:gd name="connsiteY52" fmla="*/ 2628900 h 2679700"/>
              <a:gd name="connsiteX53" fmla="*/ 1286156 w 4912752"/>
              <a:gd name="connsiteY53" fmla="*/ 2641600 h 2679700"/>
              <a:gd name="connsiteX54" fmla="*/ 1082956 w 4912752"/>
              <a:gd name="connsiteY54" fmla="*/ 2667000 h 2679700"/>
              <a:gd name="connsiteX55" fmla="*/ 968656 w 4912752"/>
              <a:gd name="connsiteY55" fmla="*/ 2679700 h 2679700"/>
              <a:gd name="connsiteX56" fmla="*/ 66956 w 4912752"/>
              <a:gd name="connsiteY56" fmla="*/ 2654300 h 2679700"/>
              <a:gd name="connsiteX57" fmla="*/ 28856 w 4912752"/>
              <a:gd name="connsiteY57" fmla="*/ 2628900 h 2679700"/>
              <a:gd name="connsiteX58" fmla="*/ 41556 w 4912752"/>
              <a:gd name="connsiteY58" fmla="*/ 2324100 h 2679700"/>
              <a:gd name="connsiteX59" fmla="*/ 54256 w 4912752"/>
              <a:gd name="connsiteY59" fmla="*/ 2082800 h 2679700"/>
              <a:gd name="connsiteX60" fmla="*/ 66956 w 4912752"/>
              <a:gd name="connsiteY60" fmla="*/ 1587500 h 2679700"/>
              <a:gd name="connsiteX61" fmla="*/ 79656 w 4912752"/>
              <a:gd name="connsiteY61" fmla="*/ 1333500 h 2679700"/>
              <a:gd name="connsiteX62" fmla="*/ 16156 w 4912752"/>
              <a:gd name="connsiteY62" fmla="*/ 0 h 2679700"/>
              <a:gd name="connsiteX0" fmla="*/ 18223 w 4914819"/>
              <a:gd name="connsiteY0" fmla="*/ 0 h 2679700"/>
              <a:gd name="connsiteX1" fmla="*/ 424623 w 4914819"/>
              <a:gd name="connsiteY1" fmla="*/ 0 h 2679700"/>
              <a:gd name="connsiteX2" fmla="*/ 488123 w 4914819"/>
              <a:gd name="connsiteY2" fmla="*/ 12700 h 2679700"/>
              <a:gd name="connsiteX3" fmla="*/ 538923 w 4914819"/>
              <a:gd name="connsiteY3" fmla="*/ 25400 h 2679700"/>
              <a:gd name="connsiteX4" fmla="*/ 792923 w 4914819"/>
              <a:gd name="connsiteY4" fmla="*/ 38100 h 2679700"/>
              <a:gd name="connsiteX5" fmla="*/ 894523 w 4914819"/>
              <a:gd name="connsiteY5" fmla="*/ 50800 h 2679700"/>
              <a:gd name="connsiteX6" fmla="*/ 1021523 w 4914819"/>
              <a:gd name="connsiteY6" fmla="*/ 63500 h 2679700"/>
              <a:gd name="connsiteX7" fmla="*/ 1173923 w 4914819"/>
              <a:gd name="connsiteY7" fmla="*/ 88900 h 2679700"/>
              <a:gd name="connsiteX8" fmla="*/ 1237423 w 4914819"/>
              <a:gd name="connsiteY8" fmla="*/ 101600 h 2679700"/>
              <a:gd name="connsiteX9" fmla="*/ 1313623 w 4914819"/>
              <a:gd name="connsiteY9" fmla="*/ 127000 h 2679700"/>
              <a:gd name="connsiteX10" fmla="*/ 1440623 w 4914819"/>
              <a:gd name="connsiteY10" fmla="*/ 152400 h 2679700"/>
              <a:gd name="connsiteX11" fmla="*/ 1491423 w 4914819"/>
              <a:gd name="connsiteY11" fmla="*/ 165100 h 2679700"/>
              <a:gd name="connsiteX12" fmla="*/ 1643823 w 4914819"/>
              <a:gd name="connsiteY12" fmla="*/ 190500 h 2679700"/>
              <a:gd name="connsiteX13" fmla="*/ 2596323 w 4914819"/>
              <a:gd name="connsiteY13" fmla="*/ 215900 h 2679700"/>
              <a:gd name="connsiteX14" fmla="*/ 2837623 w 4914819"/>
              <a:gd name="connsiteY14" fmla="*/ 228600 h 2679700"/>
              <a:gd name="connsiteX15" fmla="*/ 3383723 w 4914819"/>
              <a:gd name="connsiteY15" fmla="*/ 241300 h 2679700"/>
              <a:gd name="connsiteX16" fmla="*/ 3536123 w 4914819"/>
              <a:gd name="connsiteY16" fmla="*/ 266700 h 2679700"/>
              <a:gd name="connsiteX17" fmla="*/ 3574223 w 4914819"/>
              <a:gd name="connsiteY17" fmla="*/ 279400 h 2679700"/>
              <a:gd name="connsiteX18" fmla="*/ 3675823 w 4914819"/>
              <a:gd name="connsiteY18" fmla="*/ 292100 h 2679700"/>
              <a:gd name="connsiteX19" fmla="*/ 3777423 w 4914819"/>
              <a:gd name="connsiteY19" fmla="*/ 317500 h 2679700"/>
              <a:gd name="connsiteX20" fmla="*/ 3840923 w 4914819"/>
              <a:gd name="connsiteY20" fmla="*/ 342900 h 2679700"/>
              <a:gd name="connsiteX21" fmla="*/ 3967923 w 4914819"/>
              <a:gd name="connsiteY21" fmla="*/ 355600 h 2679700"/>
              <a:gd name="connsiteX22" fmla="*/ 4069523 w 4914819"/>
              <a:gd name="connsiteY22" fmla="*/ 381000 h 2679700"/>
              <a:gd name="connsiteX23" fmla="*/ 4475923 w 4914819"/>
              <a:gd name="connsiteY23" fmla="*/ 419100 h 2679700"/>
              <a:gd name="connsiteX24" fmla="*/ 4577523 w 4914819"/>
              <a:gd name="connsiteY24" fmla="*/ 431800 h 2679700"/>
              <a:gd name="connsiteX25" fmla="*/ 4717223 w 4914819"/>
              <a:gd name="connsiteY25" fmla="*/ 469900 h 2679700"/>
              <a:gd name="connsiteX26" fmla="*/ 4806123 w 4914819"/>
              <a:gd name="connsiteY26" fmla="*/ 558800 h 2679700"/>
              <a:gd name="connsiteX27" fmla="*/ 4831523 w 4914819"/>
              <a:gd name="connsiteY27" fmla="*/ 609600 h 2679700"/>
              <a:gd name="connsiteX28" fmla="*/ 4856923 w 4914819"/>
              <a:gd name="connsiteY28" fmla="*/ 647700 h 2679700"/>
              <a:gd name="connsiteX29" fmla="*/ 4869623 w 4914819"/>
              <a:gd name="connsiteY29" fmla="*/ 685800 h 2679700"/>
              <a:gd name="connsiteX30" fmla="*/ 4895023 w 4914819"/>
              <a:gd name="connsiteY30" fmla="*/ 736600 h 2679700"/>
              <a:gd name="connsiteX31" fmla="*/ 4895023 w 4914819"/>
              <a:gd name="connsiteY31" fmla="*/ 1130300 h 2679700"/>
              <a:gd name="connsiteX32" fmla="*/ 4869623 w 4914819"/>
              <a:gd name="connsiteY32" fmla="*/ 1219200 h 2679700"/>
              <a:gd name="connsiteX33" fmla="*/ 4856923 w 4914819"/>
              <a:gd name="connsiteY33" fmla="*/ 1270000 h 2679700"/>
              <a:gd name="connsiteX34" fmla="*/ 4831523 w 4914819"/>
              <a:gd name="connsiteY34" fmla="*/ 1739900 h 2679700"/>
              <a:gd name="connsiteX35" fmla="*/ 4793423 w 4914819"/>
              <a:gd name="connsiteY35" fmla="*/ 1816100 h 2679700"/>
              <a:gd name="connsiteX36" fmla="*/ 4768023 w 4914819"/>
              <a:gd name="connsiteY36" fmla="*/ 1879600 h 2679700"/>
              <a:gd name="connsiteX37" fmla="*/ 4653723 w 4914819"/>
              <a:gd name="connsiteY37" fmla="*/ 1993900 h 2679700"/>
              <a:gd name="connsiteX38" fmla="*/ 4539423 w 4914819"/>
              <a:gd name="connsiteY38" fmla="*/ 2108200 h 2679700"/>
              <a:gd name="connsiteX39" fmla="*/ 4501323 w 4914819"/>
              <a:gd name="connsiteY39" fmla="*/ 2146300 h 2679700"/>
              <a:gd name="connsiteX40" fmla="*/ 4450523 w 4914819"/>
              <a:gd name="connsiteY40" fmla="*/ 2171700 h 2679700"/>
              <a:gd name="connsiteX41" fmla="*/ 4374323 w 4914819"/>
              <a:gd name="connsiteY41" fmla="*/ 2247900 h 2679700"/>
              <a:gd name="connsiteX42" fmla="*/ 4298123 w 4914819"/>
              <a:gd name="connsiteY42" fmla="*/ 2324100 h 2679700"/>
              <a:gd name="connsiteX43" fmla="*/ 4260023 w 4914819"/>
              <a:gd name="connsiteY43" fmla="*/ 2336800 h 2679700"/>
              <a:gd name="connsiteX44" fmla="*/ 4120323 w 4914819"/>
              <a:gd name="connsiteY44" fmla="*/ 2400300 h 2679700"/>
              <a:gd name="connsiteX45" fmla="*/ 3993323 w 4914819"/>
              <a:gd name="connsiteY45" fmla="*/ 2438400 h 2679700"/>
              <a:gd name="connsiteX46" fmla="*/ 3929823 w 4914819"/>
              <a:gd name="connsiteY46" fmla="*/ 2463800 h 2679700"/>
              <a:gd name="connsiteX47" fmla="*/ 3790123 w 4914819"/>
              <a:gd name="connsiteY47" fmla="*/ 2489200 h 2679700"/>
              <a:gd name="connsiteX48" fmla="*/ 2558223 w 4914819"/>
              <a:gd name="connsiteY48" fmla="*/ 2501900 h 2679700"/>
              <a:gd name="connsiteX49" fmla="*/ 2393123 w 4914819"/>
              <a:gd name="connsiteY49" fmla="*/ 2527300 h 2679700"/>
              <a:gd name="connsiteX50" fmla="*/ 2062923 w 4914819"/>
              <a:gd name="connsiteY50" fmla="*/ 2552700 h 2679700"/>
              <a:gd name="connsiteX51" fmla="*/ 1580323 w 4914819"/>
              <a:gd name="connsiteY51" fmla="*/ 2603500 h 2679700"/>
              <a:gd name="connsiteX52" fmla="*/ 1339023 w 4914819"/>
              <a:gd name="connsiteY52" fmla="*/ 2628900 h 2679700"/>
              <a:gd name="connsiteX53" fmla="*/ 1288223 w 4914819"/>
              <a:gd name="connsiteY53" fmla="*/ 2641600 h 2679700"/>
              <a:gd name="connsiteX54" fmla="*/ 1085023 w 4914819"/>
              <a:gd name="connsiteY54" fmla="*/ 2667000 h 2679700"/>
              <a:gd name="connsiteX55" fmla="*/ 970723 w 4914819"/>
              <a:gd name="connsiteY55" fmla="*/ 2679700 h 2679700"/>
              <a:gd name="connsiteX56" fmla="*/ 69023 w 4914819"/>
              <a:gd name="connsiteY56" fmla="*/ 2654300 h 2679700"/>
              <a:gd name="connsiteX57" fmla="*/ 30923 w 4914819"/>
              <a:gd name="connsiteY57" fmla="*/ 2628900 h 2679700"/>
              <a:gd name="connsiteX58" fmla="*/ 43623 w 4914819"/>
              <a:gd name="connsiteY58" fmla="*/ 2324100 h 2679700"/>
              <a:gd name="connsiteX59" fmla="*/ 56323 w 4914819"/>
              <a:gd name="connsiteY59" fmla="*/ 2082800 h 2679700"/>
              <a:gd name="connsiteX60" fmla="*/ 69023 w 4914819"/>
              <a:gd name="connsiteY60" fmla="*/ 1587500 h 2679700"/>
              <a:gd name="connsiteX61" fmla="*/ 18223 w 4914819"/>
              <a:gd name="connsiteY61" fmla="*/ 0 h 2679700"/>
              <a:gd name="connsiteX0" fmla="*/ 20554 w 4917150"/>
              <a:gd name="connsiteY0" fmla="*/ 0 h 2679700"/>
              <a:gd name="connsiteX1" fmla="*/ 426954 w 4917150"/>
              <a:gd name="connsiteY1" fmla="*/ 0 h 2679700"/>
              <a:gd name="connsiteX2" fmla="*/ 490454 w 4917150"/>
              <a:gd name="connsiteY2" fmla="*/ 12700 h 2679700"/>
              <a:gd name="connsiteX3" fmla="*/ 541254 w 4917150"/>
              <a:gd name="connsiteY3" fmla="*/ 25400 h 2679700"/>
              <a:gd name="connsiteX4" fmla="*/ 795254 w 4917150"/>
              <a:gd name="connsiteY4" fmla="*/ 38100 h 2679700"/>
              <a:gd name="connsiteX5" fmla="*/ 896854 w 4917150"/>
              <a:gd name="connsiteY5" fmla="*/ 50800 h 2679700"/>
              <a:gd name="connsiteX6" fmla="*/ 1023854 w 4917150"/>
              <a:gd name="connsiteY6" fmla="*/ 63500 h 2679700"/>
              <a:gd name="connsiteX7" fmla="*/ 1176254 w 4917150"/>
              <a:gd name="connsiteY7" fmla="*/ 88900 h 2679700"/>
              <a:gd name="connsiteX8" fmla="*/ 1239754 w 4917150"/>
              <a:gd name="connsiteY8" fmla="*/ 101600 h 2679700"/>
              <a:gd name="connsiteX9" fmla="*/ 1315954 w 4917150"/>
              <a:gd name="connsiteY9" fmla="*/ 127000 h 2679700"/>
              <a:gd name="connsiteX10" fmla="*/ 1442954 w 4917150"/>
              <a:gd name="connsiteY10" fmla="*/ 152400 h 2679700"/>
              <a:gd name="connsiteX11" fmla="*/ 1493754 w 4917150"/>
              <a:gd name="connsiteY11" fmla="*/ 165100 h 2679700"/>
              <a:gd name="connsiteX12" fmla="*/ 1646154 w 4917150"/>
              <a:gd name="connsiteY12" fmla="*/ 190500 h 2679700"/>
              <a:gd name="connsiteX13" fmla="*/ 2598654 w 4917150"/>
              <a:gd name="connsiteY13" fmla="*/ 215900 h 2679700"/>
              <a:gd name="connsiteX14" fmla="*/ 2839954 w 4917150"/>
              <a:gd name="connsiteY14" fmla="*/ 228600 h 2679700"/>
              <a:gd name="connsiteX15" fmla="*/ 3386054 w 4917150"/>
              <a:gd name="connsiteY15" fmla="*/ 241300 h 2679700"/>
              <a:gd name="connsiteX16" fmla="*/ 3538454 w 4917150"/>
              <a:gd name="connsiteY16" fmla="*/ 266700 h 2679700"/>
              <a:gd name="connsiteX17" fmla="*/ 3576554 w 4917150"/>
              <a:gd name="connsiteY17" fmla="*/ 279400 h 2679700"/>
              <a:gd name="connsiteX18" fmla="*/ 3678154 w 4917150"/>
              <a:gd name="connsiteY18" fmla="*/ 292100 h 2679700"/>
              <a:gd name="connsiteX19" fmla="*/ 3779754 w 4917150"/>
              <a:gd name="connsiteY19" fmla="*/ 317500 h 2679700"/>
              <a:gd name="connsiteX20" fmla="*/ 3843254 w 4917150"/>
              <a:gd name="connsiteY20" fmla="*/ 342900 h 2679700"/>
              <a:gd name="connsiteX21" fmla="*/ 3970254 w 4917150"/>
              <a:gd name="connsiteY21" fmla="*/ 355600 h 2679700"/>
              <a:gd name="connsiteX22" fmla="*/ 4071854 w 4917150"/>
              <a:gd name="connsiteY22" fmla="*/ 381000 h 2679700"/>
              <a:gd name="connsiteX23" fmla="*/ 4478254 w 4917150"/>
              <a:gd name="connsiteY23" fmla="*/ 419100 h 2679700"/>
              <a:gd name="connsiteX24" fmla="*/ 4579854 w 4917150"/>
              <a:gd name="connsiteY24" fmla="*/ 431800 h 2679700"/>
              <a:gd name="connsiteX25" fmla="*/ 4719554 w 4917150"/>
              <a:gd name="connsiteY25" fmla="*/ 469900 h 2679700"/>
              <a:gd name="connsiteX26" fmla="*/ 4808454 w 4917150"/>
              <a:gd name="connsiteY26" fmla="*/ 558800 h 2679700"/>
              <a:gd name="connsiteX27" fmla="*/ 4833854 w 4917150"/>
              <a:gd name="connsiteY27" fmla="*/ 609600 h 2679700"/>
              <a:gd name="connsiteX28" fmla="*/ 4859254 w 4917150"/>
              <a:gd name="connsiteY28" fmla="*/ 647700 h 2679700"/>
              <a:gd name="connsiteX29" fmla="*/ 4871954 w 4917150"/>
              <a:gd name="connsiteY29" fmla="*/ 685800 h 2679700"/>
              <a:gd name="connsiteX30" fmla="*/ 4897354 w 4917150"/>
              <a:gd name="connsiteY30" fmla="*/ 736600 h 2679700"/>
              <a:gd name="connsiteX31" fmla="*/ 4897354 w 4917150"/>
              <a:gd name="connsiteY31" fmla="*/ 1130300 h 2679700"/>
              <a:gd name="connsiteX32" fmla="*/ 4871954 w 4917150"/>
              <a:gd name="connsiteY32" fmla="*/ 1219200 h 2679700"/>
              <a:gd name="connsiteX33" fmla="*/ 4859254 w 4917150"/>
              <a:gd name="connsiteY33" fmla="*/ 1270000 h 2679700"/>
              <a:gd name="connsiteX34" fmla="*/ 4833854 w 4917150"/>
              <a:gd name="connsiteY34" fmla="*/ 1739900 h 2679700"/>
              <a:gd name="connsiteX35" fmla="*/ 4795754 w 4917150"/>
              <a:gd name="connsiteY35" fmla="*/ 1816100 h 2679700"/>
              <a:gd name="connsiteX36" fmla="*/ 4770354 w 4917150"/>
              <a:gd name="connsiteY36" fmla="*/ 1879600 h 2679700"/>
              <a:gd name="connsiteX37" fmla="*/ 4656054 w 4917150"/>
              <a:gd name="connsiteY37" fmla="*/ 1993900 h 2679700"/>
              <a:gd name="connsiteX38" fmla="*/ 4541754 w 4917150"/>
              <a:gd name="connsiteY38" fmla="*/ 2108200 h 2679700"/>
              <a:gd name="connsiteX39" fmla="*/ 4503654 w 4917150"/>
              <a:gd name="connsiteY39" fmla="*/ 2146300 h 2679700"/>
              <a:gd name="connsiteX40" fmla="*/ 4452854 w 4917150"/>
              <a:gd name="connsiteY40" fmla="*/ 2171700 h 2679700"/>
              <a:gd name="connsiteX41" fmla="*/ 4376654 w 4917150"/>
              <a:gd name="connsiteY41" fmla="*/ 2247900 h 2679700"/>
              <a:gd name="connsiteX42" fmla="*/ 4300454 w 4917150"/>
              <a:gd name="connsiteY42" fmla="*/ 2324100 h 2679700"/>
              <a:gd name="connsiteX43" fmla="*/ 4262354 w 4917150"/>
              <a:gd name="connsiteY43" fmla="*/ 2336800 h 2679700"/>
              <a:gd name="connsiteX44" fmla="*/ 4122654 w 4917150"/>
              <a:gd name="connsiteY44" fmla="*/ 2400300 h 2679700"/>
              <a:gd name="connsiteX45" fmla="*/ 3995654 w 4917150"/>
              <a:gd name="connsiteY45" fmla="*/ 2438400 h 2679700"/>
              <a:gd name="connsiteX46" fmla="*/ 3932154 w 4917150"/>
              <a:gd name="connsiteY46" fmla="*/ 2463800 h 2679700"/>
              <a:gd name="connsiteX47" fmla="*/ 3792454 w 4917150"/>
              <a:gd name="connsiteY47" fmla="*/ 2489200 h 2679700"/>
              <a:gd name="connsiteX48" fmla="*/ 2560554 w 4917150"/>
              <a:gd name="connsiteY48" fmla="*/ 2501900 h 2679700"/>
              <a:gd name="connsiteX49" fmla="*/ 2395454 w 4917150"/>
              <a:gd name="connsiteY49" fmla="*/ 2527300 h 2679700"/>
              <a:gd name="connsiteX50" fmla="*/ 2065254 w 4917150"/>
              <a:gd name="connsiteY50" fmla="*/ 2552700 h 2679700"/>
              <a:gd name="connsiteX51" fmla="*/ 1582654 w 4917150"/>
              <a:gd name="connsiteY51" fmla="*/ 2603500 h 2679700"/>
              <a:gd name="connsiteX52" fmla="*/ 1341354 w 4917150"/>
              <a:gd name="connsiteY52" fmla="*/ 2628900 h 2679700"/>
              <a:gd name="connsiteX53" fmla="*/ 1290554 w 4917150"/>
              <a:gd name="connsiteY53" fmla="*/ 2641600 h 2679700"/>
              <a:gd name="connsiteX54" fmla="*/ 1087354 w 4917150"/>
              <a:gd name="connsiteY54" fmla="*/ 2667000 h 2679700"/>
              <a:gd name="connsiteX55" fmla="*/ 973054 w 4917150"/>
              <a:gd name="connsiteY55" fmla="*/ 2679700 h 2679700"/>
              <a:gd name="connsiteX56" fmla="*/ 71354 w 4917150"/>
              <a:gd name="connsiteY56" fmla="*/ 2654300 h 2679700"/>
              <a:gd name="connsiteX57" fmla="*/ 33254 w 4917150"/>
              <a:gd name="connsiteY57" fmla="*/ 2628900 h 2679700"/>
              <a:gd name="connsiteX58" fmla="*/ 45954 w 4917150"/>
              <a:gd name="connsiteY58" fmla="*/ 2324100 h 2679700"/>
              <a:gd name="connsiteX59" fmla="*/ 58654 w 4917150"/>
              <a:gd name="connsiteY59" fmla="*/ 2082800 h 2679700"/>
              <a:gd name="connsiteX60" fmla="*/ 20554 w 4917150"/>
              <a:gd name="connsiteY60" fmla="*/ 0 h 2679700"/>
              <a:gd name="connsiteX0" fmla="*/ 23194 w 4919790"/>
              <a:gd name="connsiteY0" fmla="*/ 0 h 2679700"/>
              <a:gd name="connsiteX1" fmla="*/ 429594 w 4919790"/>
              <a:gd name="connsiteY1" fmla="*/ 0 h 2679700"/>
              <a:gd name="connsiteX2" fmla="*/ 493094 w 4919790"/>
              <a:gd name="connsiteY2" fmla="*/ 12700 h 2679700"/>
              <a:gd name="connsiteX3" fmla="*/ 543894 w 4919790"/>
              <a:gd name="connsiteY3" fmla="*/ 25400 h 2679700"/>
              <a:gd name="connsiteX4" fmla="*/ 797894 w 4919790"/>
              <a:gd name="connsiteY4" fmla="*/ 38100 h 2679700"/>
              <a:gd name="connsiteX5" fmla="*/ 899494 w 4919790"/>
              <a:gd name="connsiteY5" fmla="*/ 50800 h 2679700"/>
              <a:gd name="connsiteX6" fmla="*/ 1026494 w 4919790"/>
              <a:gd name="connsiteY6" fmla="*/ 63500 h 2679700"/>
              <a:gd name="connsiteX7" fmla="*/ 1178894 w 4919790"/>
              <a:gd name="connsiteY7" fmla="*/ 88900 h 2679700"/>
              <a:gd name="connsiteX8" fmla="*/ 1242394 w 4919790"/>
              <a:gd name="connsiteY8" fmla="*/ 101600 h 2679700"/>
              <a:gd name="connsiteX9" fmla="*/ 1318594 w 4919790"/>
              <a:gd name="connsiteY9" fmla="*/ 127000 h 2679700"/>
              <a:gd name="connsiteX10" fmla="*/ 1445594 w 4919790"/>
              <a:gd name="connsiteY10" fmla="*/ 152400 h 2679700"/>
              <a:gd name="connsiteX11" fmla="*/ 1496394 w 4919790"/>
              <a:gd name="connsiteY11" fmla="*/ 165100 h 2679700"/>
              <a:gd name="connsiteX12" fmla="*/ 1648794 w 4919790"/>
              <a:gd name="connsiteY12" fmla="*/ 190500 h 2679700"/>
              <a:gd name="connsiteX13" fmla="*/ 2601294 w 4919790"/>
              <a:gd name="connsiteY13" fmla="*/ 215900 h 2679700"/>
              <a:gd name="connsiteX14" fmla="*/ 2842594 w 4919790"/>
              <a:gd name="connsiteY14" fmla="*/ 228600 h 2679700"/>
              <a:gd name="connsiteX15" fmla="*/ 3388694 w 4919790"/>
              <a:gd name="connsiteY15" fmla="*/ 241300 h 2679700"/>
              <a:gd name="connsiteX16" fmla="*/ 3541094 w 4919790"/>
              <a:gd name="connsiteY16" fmla="*/ 266700 h 2679700"/>
              <a:gd name="connsiteX17" fmla="*/ 3579194 w 4919790"/>
              <a:gd name="connsiteY17" fmla="*/ 279400 h 2679700"/>
              <a:gd name="connsiteX18" fmla="*/ 3680794 w 4919790"/>
              <a:gd name="connsiteY18" fmla="*/ 292100 h 2679700"/>
              <a:gd name="connsiteX19" fmla="*/ 3782394 w 4919790"/>
              <a:gd name="connsiteY19" fmla="*/ 317500 h 2679700"/>
              <a:gd name="connsiteX20" fmla="*/ 3845894 w 4919790"/>
              <a:gd name="connsiteY20" fmla="*/ 342900 h 2679700"/>
              <a:gd name="connsiteX21" fmla="*/ 3972894 w 4919790"/>
              <a:gd name="connsiteY21" fmla="*/ 355600 h 2679700"/>
              <a:gd name="connsiteX22" fmla="*/ 4074494 w 4919790"/>
              <a:gd name="connsiteY22" fmla="*/ 381000 h 2679700"/>
              <a:gd name="connsiteX23" fmla="*/ 4480894 w 4919790"/>
              <a:gd name="connsiteY23" fmla="*/ 419100 h 2679700"/>
              <a:gd name="connsiteX24" fmla="*/ 4582494 w 4919790"/>
              <a:gd name="connsiteY24" fmla="*/ 431800 h 2679700"/>
              <a:gd name="connsiteX25" fmla="*/ 4722194 w 4919790"/>
              <a:gd name="connsiteY25" fmla="*/ 469900 h 2679700"/>
              <a:gd name="connsiteX26" fmla="*/ 4811094 w 4919790"/>
              <a:gd name="connsiteY26" fmla="*/ 558800 h 2679700"/>
              <a:gd name="connsiteX27" fmla="*/ 4836494 w 4919790"/>
              <a:gd name="connsiteY27" fmla="*/ 609600 h 2679700"/>
              <a:gd name="connsiteX28" fmla="*/ 4861894 w 4919790"/>
              <a:gd name="connsiteY28" fmla="*/ 647700 h 2679700"/>
              <a:gd name="connsiteX29" fmla="*/ 4874594 w 4919790"/>
              <a:gd name="connsiteY29" fmla="*/ 685800 h 2679700"/>
              <a:gd name="connsiteX30" fmla="*/ 4899994 w 4919790"/>
              <a:gd name="connsiteY30" fmla="*/ 736600 h 2679700"/>
              <a:gd name="connsiteX31" fmla="*/ 4899994 w 4919790"/>
              <a:gd name="connsiteY31" fmla="*/ 1130300 h 2679700"/>
              <a:gd name="connsiteX32" fmla="*/ 4874594 w 4919790"/>
              <a:gd name="connsiteY32" fmla="*/ 1219200 h 2679700"/>
              <a:gd name="connsiteX33" fmla="*/ 4861894 w 4919790"/>
              <a:gd name="connsiteY33" fmla="*/ 1270000 h 2679700"/>
              <a:gd name="connsiteX34" fmla="*/ 4836494 w 4919790"/>
              <a:gd name="connsiteY34" fmla="*/ 1739900 h 2679700"/>
              <a:gd name="connsiteX35" fmla="*/ 4798394 w 4919790"/>
              <a:gd name="connsiteY35" fmla="*/ 1816100 h 2679700"/>
              <a:gd name="connsiteX36" fmla="*/ 4772994 w 4919790"/>
              <a:gd name="connsiteY36" fmla="*/ 1879600 h 2679700"/>
              <a:gd name="connsiteX37" fmla="*/ 4658694 w 4919790"/>
              <a:gd name="connsiteY37" fmla="*/ 1993900 h 2679700"/>
              <a:gd name="connsiteX38" fmla="*/ 4544394 w 4919790"/>
              <a:gd name="connsiteY38" fmla="*/ 2108200 h 2679700"/>
              <a:gd name="connsiteX39" fmla="*/ 4506294 w 4919790"/>
              <a:gd name="connsiteY39" fmla="*/ 2146300 h 2679700"/>
              <a:gd name="connsiteX40" fmla="*/ 4455494 w 4919790"/>
              <a:gd name="connsiteY40" fmla="*/ 2171700 h 2679700"/>
              <a:gd name="connsiteX41" fmla="*/ 4379294 w 4919790"/>
              <a:gd name="connsiteY41" fmla="*/ 2247900 h 2679700"/>
              <a:gd name="connsiteX42" fmla="*/ 4303094 w 4919790"/>
              <a:gd name="connsiteY42" fmla="*/ 2324100 h 2679700"/>
              <a:gd name="connsiteX43" fmla="*/ 4264994 w 4919790"/>
              <a:gd name="connsiteY43" fmla="*/ 2336800 h 2679700"/>
              <a:gd name="connsiteX44" fmla="*/ 4125294 w 4919790"/>
              <a:gd name="connsiteY44" fmla="*/ 2400300 h 2679700"/>
              <a:gd name="connsiteX45" fmla="*/ 3998294 w 4919790"/>
              <a:gd name="connsiteY45" fmla="*/ 2438400 h 2679700"/>
              <a:gd name="connsiteX46" fmla="*/ 3934794 w 4919790"/>
              <a:gd name="connsiteY46" fmla="*/ 2463800 h 2679700"/>
              <a:gd name="connsiteX47" fmla="*/ 3795094 w 4919790"/>
              <a:gd name="connsiteY47" fmla="*/ 2489200 h 2679700"/>
              <a:gd name="connsiteX48" fmla="*/ 2563194 w 4919790"/>
              <a:gd name="connsiteY48" fmla="*/ 2501900 h 2679700"/>
              <a:gd name="connsiteX49" fmla="*/ 2398094 w 4919790"/>
              <a:gd name="connsiteY49" fmla="*/ 2527300 h 2679700"/>
              <a:gd name="connsiteX50" fmla="*/ 2067894 w 4919790"/>
              <a:gd name="connsiteY50" fmla="*/ 2552700 h 2679700"/>
              <a:gd name="connsiteX51" fmla="*/ 1585294 w 4919790"/>
              <a:gd name="connsiteY51" fmla="*/ 2603500 h 2679700"/>
              <a:gd name="connsiteX52" fmla="*/ 1343994 w 4919790"/>
              <a:gd name="connsiteY52" fmla="*/ 2628900 h 2679700"/>
              <a:gd name="connsiteX53" fmla="*/ 1293194 w 4919790"/>
              <a:gd name="connsiteY53" fmla="*/ 2641600 h 2679700"/>
              <a:gd name="connsiteX54" fmla="*/ 1089994 w 4919790"/>
              <a:gd name="connsiteY54" fmla="*/ 2667000 h 2679700"/>
              <a:gd name="connsiteX55" fmla="*/ 975694 w 4919790"/>
              <a:gd name="connsiteY55" fmla="*/ 2679700 h 2679700"/>
              <a:gd name="connsiteX56" fmla="*/ 73994 w 4919790"/>
              <a:gd name="connsiteY56" fmla="*/ 2654300 h 2679700"/>
              <a:gd name="connsiteX57" fmla="*/ 35894 w 4919790"/>
              <a:gd name="connsiteY57" fmla="*/ 2628900 h 2679700"/>
              <a:gd name="connsiteX58" fmla="*/ 48594 w 4919790"/>
              <a:gd name="connsiteY58" fmla="*/ 2324100 h 2679700"/>
              <a:gd name="connsiteX59" fmla="*/ 23194 w 4919790"/>
              <a:gd name="connsiteY59" fmla="*/ 0 h 2679700"/>
              <a:gd name="connsiteX0" fmla="*/ 27836 w 4924432"/>
              <a:gd name="connsiteY0" fmla="*/ 0 h 2832129"/>
              <a:gd name="connsiteX1" fmla="*/ 434236 w 4924432"/>
              <a:gd name="connsiteY1" fmla="*/ 0 h 2832129"/>
              <a:gd name="connsiteX2" fmla="*/ 497736 w 4924432"/>
              <a:gd name="connsiteY2" fmla="*/ 12700 h 2832129"/>
              <a:gd name="connsiteX3" fmla="*/ 548536 w 4924432"/>
              <a:gd name="connsiteY3" fmla="*/ 25400 h 2832129"/>
              <a:gd name="connsiteX4" fmla="*/ 802536 w 4924432"/>
              <a:gd name="connsiteY4" fmla="*/ 38100 h 2832129"/>
              <a:gd name="connsiteX5" fmla="*/ 904136 w 4924432"/>
              <a:gd name="connsiteY5" fmla="*/ 50800 h 2832129"/>
              <a:gd name="connsiteX6" fmla="*/ 1031136 w 4924432"/>
              <a:gd name="connsiteY6" fmla="*/ 63500 h 2832129"/>
              <a:gd name="connsiteX7" fmla="*/ 1183536 w 4924432"/>
              <a:gd name="connsiteY7" fmla="*/ 88900 h 2832129"/>
              <a:gd name="connsiteX8" fmla="*/ 1247036 w 4924432"/>
              <a:gd name="connsiteY8" fmla="*/ 101600 h 2832129"/>
              <a:gd name="connsiteX9" fmla="*/ 1323236 w 4924432"/>
              <a:gd name="connsiteY9" fmla="*/ 127000 h 2832129"/>
              <a:gd name="connsiteX10" fmla="*/ 1450236 w 4924432"/>
              <a:gd name="connsiteY10" fmla="*/ 152400 h 2832129"/>
              <a:gd name="connsiteX11" fmla="*/ 1501036 w 4924432"/>
              <a:gd name="connsiteY11" fmla="*/ 165100 h 2832129"/>
              <a:gd name="connsiteX12" fmla="*/ 1653436 w 4924432"/>
              <a:gd name="connsiteY12" fmla="*/ 190500 h 2832129"/>
              <a:gd name="connsiteX13" fmla="*/ 2605936 w 4924432"/>
              <a:gd name="connsiteY13" fmla="*/ 215900 h 2832129"/>
              <a:gd name="connsiteX14" fmla="*/ 2847236 w 4924432"/>
              <a:gd name="connsiteY14" fmla="*/ 228600 h 2832129"/>
              <a:gd name="connsiteX15" fmla="*/ 3393336 w 4924432"/>
              <a:gd name="connsiteY15" fmla="*/ 241300 h 2832129"/>
              <a:gd name="connsiteX16" fmla="*/ 3545736 w 4924432"/>
              <a:gd name="connsiteY16" fmla="*/ 266700 h 2832129"/>
              <a:gd name="connsiteX17" fmla="*/ 3583836 w 4924432"/>
              <a:gd name="connsiteY17" fmla="*/ 279400 h 2832129"/>
              <a:gd name="connsiteX18" fmla="*/ 3685436 w 4924432"/>
              <a:gd name="connsiteY18" fmla="*/ 292100 h 2832129"/>
              <a:gd name="connsiteX19" fmla="*/ 3787036 w 4924432"/>
              <a:gd name="connsiteY19" fmla="*/ 317500 h 2832129"/>
              <a:gd name="connsiteX20" fmla="*/ 3850536 w 4924432"/>
              <a:gd name="connsiteY20" fmla="*/ 342900 h 2832129"/>
              <a:gd name="connsiteX21" fmla="*/ 3977536 w 4924432"/>
              <a:gd name="connsiteY21" fmla="*/ 355600 h 2832129"/>
              <a:gd name="connsiteX22" fmla="*/ 4079136 w 4924432"/>
              <a:gd name="connsiteY22" fmla="*/ 381000 h 2832129"/>
              <a:gd name="connsiteX23" fmla="*/ 4485536 w 4924432"/>
              <a:gd name="connsiteY23" fmla="*/ 419100 h 2832129"/>
              <a:gd name="connsiteX24" fmla="*/ 4587136 w 4924432"/>
              <a:gd name="connsiteY24" fmla="*/ 431800 h 2832129"/>
              <a:gd name="connsiteX25" fmla="*/ 4726836 w 4924432"/>
              <a:gd name="connsiteY25" fmla="*/ 469900 h 2832129"/>
              <a:gd name="connsiteX26" fmla="*/ 4815736 w 4924432"/>
              <a:gd name="connsiteY26" fmla="*/ 558800 h 2832129"/>
              <a:gd name="connsiteX27" fmla="*/ 4841136 w 4924432"/>
              <a:gd name="connsiteY27" fmla="*/ 609600 h 2832129"/>
              <a:gd name="connsiteX28" fmla="*/ 4866536 w 4924432"/>
              <a:gd name="connsiteY28" fmla="*/ 647700 h 2832129"/>
              <a:gd name="connsiteX29" fmla="*/ 4879236 w 4924432"/>
              <a:gd name="connsiteY29" fmla="*/ 685800 h 2832129"/>
              <a:gd name="connsiteX30" fmla="*/ 4904636 w 4924432"/>
              <a:gd name="connsiteY30" fmla="*/ 736600 h 2832129"/>
              <a:gd name="connsiteX31" fmla="*/ 4904636 w 4924432"/>
              <a:gd name="connsiteY31" fmla="*/ 1130300 h 2832129"/>
              <a:gd name="connsiteX32" fmla="*/ 4879236 w 4924432"/>
              <a:gd name="connsiteY32" fmla="*/ 1219200 h 2832129"/>
              <a:gd name="connsiteX33" fmla="*/ 4866536 w 4924432"/>
              <a:gd name="connsiteY33" fmla="*/ 1270000 h 2832129"/>
              <a:gd name="connsiteX34" fmla="*/ 4841136 w 4924432"/>
              <a:gd name="connsiteY34" fmla="*/ 1739900 h 2832129"/>
              <a:gd name="connsiteX35" fmla="*/ 4803036 w 4924432"/>
              <a:gd name="connsiteY35" fmla="*/ 1816100 h 2832129"/>
              <a:gd name="connsiteX36" fmla="*/ 4777636 w 4924432"/>
              <a:gd name="connsiteY36" fmla="*/ 1879600 h 2832129"/>
              <a:gd name="connsiteX37" fmla="*/ 4663336 w 4924432"/>
              <a:gd name="connsiteY37" fmla="*/ 1993900 h 2832129"/>
              <a:gd name="connsiteX38" fmla="*/ 4549036 w 4924432"/>
              <a:gd name="connsiteY38" fmla="*/ 2108200 h 2832129"/>
              <a:gd name="connsiteX39" fmla="*/ 4510936 w 4924432"/>
              <a:gd name="connsiteY39" fmla="*/ 2146300 h 2832129"/>
              <a:gd name="connsiteX40" fmla="*/ 4460136 w 4924432"/>
              <a:gd name="connsiteY40" fmla="*/ 2171700 h 2832129"/>
              <a:gd name="connsiteX41" fmla="*/ 4383936 w 4924432"/>
              <a:gd name="connsiteY41" fmla="*/ 2247900 h 2832129"/>
              <a:gd name="connsiteX42" fmla="*/ 4307736 w 4924432"/>
              <a:gd name="connsiteY42" fmla="*/ 2324100 h 2832129"/>
              <a:gd name="connsiteX43" fmla="*/ 4269636 w 4924432"/>
              <a:gd name="connsiteY43" fmla="*/ 2336800 h 2832129"/>
              <a:gd name="connsiteX44" fmla="*/ 4129936 w 4924432"/>
              <a:gd name="connsiteY44" fmla="*/ 2400300 h 2832129"/>
              <a:gd name="connsiteX45" fmla="*/ 4002936 w 4924432"/>
              <a:gd name="connsiteY45" fmla="*/ 2438400 h 2832129"/>
              <a:gd name="connsiteX46" fmla="*/ 3939436 w 4924432"/>
              <a:gd name="connsiteY46" fmla="*/ 2463800 h 2832129"/>
              <a:gd name="connsiteX47" fmla="*/ 3799736 w 4924432"/>
              <a:gd name="connsiteY47" fmla="*/ 2489200 h 2832129"/>
              <a:gd name="connsiteX48" fmla="*/ 2567836 w 4924432"/>
              <a:gd name="connsiteY48" fmla="*/ 2501900 h 2832129"/>
              <a:gd name="connsiteX49" fmla="*/ 2402736 w 4924432"/>
              <a:gd name="connsiteY49" fmla="*/ 2527300 h 2832129"/>
              <a:gd name="connsiteX50" fmla="*/ 2072536 w 4924432"/>
              <a:gd name="connsiteY50" fmla="*/ 2552700 h 2832129"/>
              <a:gd name="connsiteX51" fmla="*/ 1589936 w 4924432"/>
              <a:gd name="connsiteY51" fmla="*/ 2603500 h 2832129"/>
              <a:gd name="connsiteX52" fmla="*/ 1348636 w 4924432"/>
              <a:gd name="connsiteY52" fmla="*/ 2628900 h 2832129"/>
              <a:gd name="connsiteX53" fmla="*/ 1297836 w 4924432"/>
              <a:gd name="connsiteY53" fmla="*/ 2641600 h 2832129"/>
              <a:gd name="connsiteX54" fmla="*/ 1094636 w 4924432"/>
              <a:gd name="connsiteY54" fmla="*/ 2667000 h 2832129"/>
              <a:gd name="connsiteX55" fmla="*/ 980336 w 4924432"/>
              <a:gd name="connsiteY55" fmla="*/ 2679700 h 2832129"/>
              <a:gd name="connsiteX56" fmla="*/ 78636 w 4924432"/>
              <a:gd name="connsiteY56" fmla="*/ 2654300 h 2832129"/>
              <a:gd name="connsiteX57" fmla="*/ 40536 w 4924432"/>
              <a:gd name="connsiteY57" fmla="*/ 2628900 h 2832129"/>
              <a:gd name="connsiteX58" fmla="*/ 27836 w 4924432"/>
              <a:gd name="connsiteY58" fmla="*/ 0 h 2832129"/>
              <a:gd name="connsiteX0" fmla="*/ 79607 w 4976203"/>
              <a:gd name="connsiteY0" fmla="*/ 0 h 2839904"/>
              <a:gd name="connsiteX1" fmla="*/ 486007 w 4976203"/>
              <a:gd name="connsiteY1" fmla="*/ 0 h 2839904"/>
              <a:gd name="connsiteX2" fmla="*/ 549507 w 4976203"/>
              <a:gd name="connsiteY2" fmla="*/ 12700 h 2839904"/>
              <a:gd name="connsiteX3" fmla="*/ 600307 w 4976203"/>
              <a:gd name="connsiteY3" fmla="*/ 25400 h 2839904"/>
              <a:gd name="connsiteX4" fmla="*/ 854307 w 4976203"/>
              <a:gd name="connsiteY4" fmla="*/ 38100 h 2839904"/>
              <a:gd name="connsiteX5" fmla="*/ 955907 w 4976203"/>
              <a:gd name="connsiteY5" fmla="*/ 50800 h 2839904"/>
              <a:gd name="connsiteX6" fmla="*/ 1082907 w 4976203"/>
              <a:gd name="connsiteY6" fmla="*/ 63500 h 2839904"/>
              <a:gd name="connsiteX7" fmla="*/ 1235307 w 4976203"/>
              <a:gd name="connsiteY7" fmla="*/ 88900 h 2839904"/>
              <a:gd name="connsiteX8" fmla="*/ 1298807 w 4976203"/>
              <a:gd name="connsiteY8" fmla="*/ 101600 h 2839904"/>
              <a:gd name="connsiteX9" fmla="*/ 1375007 w 4976203"/>
              <a:gd name="connsiteY9" fmla="*/ 127000 h 2839904"/>
              <a:gd name="connsiteX10" fmla="*/ 1502007 w 4976203"/>
              <a:gd name="connsiteY10" fmla="*/ 152400 h 2839904"/>
              <a:gd name="connsiteX11" fmla="*/ 1552807 w 4976203"/>
              <a:gd name="connsiteY11" fmla="*/ 165100 h 2839904"/>
              <a:gd name="connsiteX12" fmla="*/ 1705207 w 4976203"/>
              <a:gd name="connsiteY12" fmla="*/ 190500 h 2839904"/>
              <a:gd name="connsiteX13" fmla="*/ 2657707 w 4976203"/>
              <a:gd name="connsiteY13" fmla="*/ 215900 h 2839904"/>
              <a:gd name="connsiteX14" fmla="*/ 2899007 w 4976203"/>
              <a:gd name="connsiteY14" fmla="*/ 228600 h 2839904"/>
              <a:gd name="connsiteX15" fmla="*/ 3445107 w 4976203"/>
              <a:gd name="connsiteY15" fmla="*/ 241300 h 2839904"/>
              <a:gd name="connsiteX16" fmla="*/ 3597507 w 4976203"/>
              <a:gd name="connsiteY16" fmla="*/ 266700 h 2839904"/>
              <a:gd name="connsiteX17" fmla="*/ 3635607 w 4976203"/>
              <a:gd name="connsiteY17" fmla="*/ 279400 h 2839904"/>
              <a:gd name="connsiteX18" fmla="*/ 3737207 w 4976203"/>
              <a:gd name="connsiteY18" fmla="*/ 292100 h 2839904"/>
              <a:gd name="connsiteX19" fmla="*/ 3838807 w 4976203"/>
              <a:gd name="connsiteY19" fmla="*/ 317500 h 2839904"/>
              <a:gd name="connsiteX20" fmla="*/ 3902307 w 4976203"/>
              <a:gd name="connsiteY20" fmla="*/ 342900 h 2839904"/>
              <a:gd name="connsiteX21" fmla="*/ 4029307 w 4976203"/>
              <a:gd name="connsiteY21" fmla="*/ 355600 h 2839904"/>
              <a:gd name="connsiteX22" fmla="*/ 4130907 w 4976203"/>
              <a:gd name="connsiteY22" fmla="*/ 381000 h 2839904"/>
              <a:gd name="connsiteX23" fmla="*/ 4537307 w 4976203"/>
              <a:gd name="connsiteY23" fmla="*/ 419100 h 2839904"/>
              <a:gd name="connsiteX24" fmla="*/ 4638907 w 4976203"/>
              <a:gd name="connsiteY24" fmla="*/ 431800 h 2839904"/>
              <a:gd name="connsiteX25" fmla="*/ 4778607 w 4976203"/>
              <a:gd name="connsiteY25" fmla="*/ 469900 h 2839904"/>
              <a:gd name="connsiteX26" fmla="*/ 4867507 w 4976203"/>
              <a:gd name="connsiteY26" fmla="*/ 558800 h 2839904"/>
              <a:gd name="connsiteX27" fmla="*/ 4892907 w 4976203"/>
              <a:gd name="connsiteY27" fmla="*/ 609600 h 2839904"/>
              <a:gd name="connsiteX28" fmla="*/ 4918307 w 4976203"/>
              <a:gd name="connsiteY28" fmla="*/ 647700 h 2839904"/>
              <a:gd name="connsiteX29" fmla="*/ 4931007 w 4976203"/>
              <a:gd name="connsiteY29" fmla="*/ 685800 h 2839904"/>
              <a:gd name="connsiteX30" fmla="*/ 4956407 w 4976203"/>
              <a:gd name="connsiteY30" fmla="*/ 736600 h 2839904"/>
              <a:gd name="connsiteX31" fmla="*/ 4956407 w 4976203"/>
              <a:gd name="connsiteY31" fmla="*/ 1130300 h 2839904"/>
              <a:gd name="connsiteX32" fmla="*/ 4931007 w 4976203"/>
              <a:gd name="connsiteY32" fmla="*/ 1219200 h 2839904"/>
              <a:gd name="connsiteX33" fmla="*/ 4918307 w 4976203"/>
              <a:gd name="connsiteY33" fmla="*/ 1270000 h 2839904"/>
              <a:gd name="connsiteX34" fmla="*/ 4892907 w 4976203"/>
              <a:gd name="connsiteY34" fmla="*/ 1739900 h 2839904"/>
              <a:gd name="connsiteX35" fmla="*/ 4854807 w 4976203"/>
              <a:gd name="connsiteY35" fmla="*/ 1816100 h 2839904"/>
              <a:gd name="connsiteX36" fmla="*/ 4829407 w 4976203"/>
              <a:gd name="connsiteY36" fmla="*/ 1879600 h 2839904"/>
              <a:gd name="connsiteX37" fmla="*/ 4715107 w 4976203"/>
              <a:gd name="connsiteY37" fmla="*/ 1993900 h 2839904"/>
              <a:gd name="connsiteX38" fmla="*/ 4600807 w 4976203"/>
              <a:gd name="connsiteY38" fmla="*/ 2108200 h 2839904"/>
              <a:gd name="connsiteX39" fmla="*/ 4562707 w 4976203"/>
              <a:gd name="connsiteY39" fmla="*/ 2146300 h 2839904"/>
              <a:gd name="connsiteX40" fmla="*/ 4511907 w 4976203"/>
              <a:gd name="connsiteY40" fmla="*/ 2171700 h 2839904"/>
              <a:gd name="connsiteX41" fmla="*/ 4435707 w 4976203"/>
              <a:gd name="connsiteY41" fmla="*/ 2247900 h 2839904"/>
              <a:gd name="connsiteX42" fmla="*/ 4359507 w 4976203"/>
              <a:gd name="connsiteY42" fmla="*/ 2324100 h 2839904"/>
              <a:gd name="connsiteX43" fmla="*/ 4321407 w 4976203"/>
              <a:gd name="connsiteY43" fmla="*/ 2336800 h 2839904"/>
              <a:gd name="connsiteX44" fmla="*/ 4181707 w 4976203"/>
              <a:gd name="connsiteY44" fmla="*/ 2400300 h 2839904"/>
              <a:gd name="connsiteX45" fmla="*/ 4054707 w 4976203"/>
              <a:gd name="connsiteY45" fmla="*/ 2438400 h 2839904"/>
              <a:gd name="connsiteX46" fmla="*/ 3991207 w 4976203"/>
              <a:gd name="connsiteY46" fmla="*/ 2463800 h 2839904"/>
              <a:gd name="connsiteX47" fmla="*/ 3851507 w 4976203"/>
              <a:gd name="connsiteY47" fmla="*/ 2489200 h 2839904"/>
              <a:gd name="connsiteX48" fmla="*/ 2619607 w 4976203"/>
              <a:gd name="connsiteY48" fmla="*/ 2501900 h 2839904"/>
              <a:gd name="connsiteX49" fmla="*/ 2454507 w 4976203"/>
              <a:gd name="connsiteY49" fmla="*/ 2527300 h 2839904"/>
              <a:gd name="connsiteX50" fmla="*/ 2124307 w 4976203"/>
              <a:gd name="connsiteY50" fmla="*/ 2552700 h 2839904"/>
              <a:gd name="connsiteX51" fmla="*/ 1641707 w 4976203"/>
              <a:gd name="connsiteY51" fmla="*/ 2603500 h 2839904"/>
              <a:gd name="connsiteX52" fmla="*/ 1400407 w 4976203"/>
              <a:gd name="connsiteY52" fmla="*/ 2628900 h 2839904"/>
              <a:gd name="connsiteX53" fmla="*/ 1349607 w 4976203"/>
              <a:gd name="connsiteY53" fmla="*/ 2641600 h 2839904"/>
              <a:gd name="connsiteX54" fmla="*/ 1146407 w 4976203"/>
              <a:gd name="connsiteY54" fmla="*/ 2667000 h 2839904"/>
              <a:gd name="connsiteX55" fmla="*/ 1032107 w 4976203"/>
              <a:gd name="connsiteY55" fmla="*/ 2679700 h 2839904"/>
              <a:gd name="connsiteX56" fmla="*/ 92307 w 4976203"/>
              <a:gd name="connsiteY56" fmla="*/ 2628900 h 2839904"/>
              <a:gd name="connsiteX57" fmla="*/ 79607 w 4976203"/>
              <a:gd name="connsiteY57" fmla="*/ 0 h 2839904"/>
              <a:gd name="connsiteX0" fmla="*/ 79607 w 4976203"/>
              <a:gd name="connsiteY0" fmla="*/ 0 h 2679700"/>
              <a:gd name="connsiteX1" fmla="*/ 486007 w 4976203"/>
              <a:gd name="connsiteY1" fmla="*/ 0 h 2679700"/>
              <a:gd name="connsiteX2" fmla="*/ 549507 w 4976203"/>
              <a:gd name="connsiteY2" fmla="*/ 12700 h 2679700"/>
              <a:gd name="connsiteX3" fmla="*/ 600307 w 4976203"/>
              <a:gd name="connsiteY3" fmla="*/ 25400 h 2679700"/>
              <a:gd name="connsiteX4" fmla="*/ 854307 w 4976203"/>
              <a:gd name="connsiteY4" fmla="*/ 38100 h 2679700"/>
              <a:gd name="connsiteX5" fmla="*/ 955907 w 4976203"/>
              <a:gd name="connsiteY5" fmla="*/ 50800 h 2679700"/>
              <a:gd name="connsiteX6" fmla="*/ 1082907 w 4976203"/>
              <a:gd name="connsiteY6" fmla="*/ 63500 h 2679700"/>
              <a:gd name="connsiteX7" fmla="*/ 1235307 w 4976203"/>
              <a:gd name="connsiteY7" fmla="*/ 88900 h 2679700"/>
              <a:gd name="connsiteX8" fmla="*/ 1298807 w 4976203"/>
              <a:gd name="connsiteY8" fmla="*/ 101600 h 2679700"/>
              <a:gd name="connsiteX9" fmla="*/ 1375007 w 4976203"/>
              <a:gd name="connsiteY9" fmla="*/ 127000 h 2679700"/>
              <a:gd name="connsiteX10" fmla="*/ 1502007 w 4976203"/>
              <a:gd name="connsiteY10" fmla="*/ 152400 h 2679700"/>
              <a:gd name="connsiteX11" fmla="*/ 1552807 w 4976203"/>
              <a:gd name="connsiteY11" fmla="*/ 165100 h 2679700"/>
              <a:gd name="connsiteX12" fmla="*/ 1705207 w 4976203"/>
              <a:gd name="connsiteY12" fmla="*/ 190500 h 2679700"/>
              <a:gd name="connsiteX13" fmla="*/ 2657707 w 4976203"/>
              <a:gd name="connsiteY13" fmla="*/ 215900 h 2679700"/>
              <a:gd name="connsiteX14" fmla="*/ 2899007 w 4976203"/>
              <a:gd name="connsiteY14" fmla="*/ 228600 h 2679700"/>
              <a:gd name="connsiteX15" fmla="*/ 3445107 w 4976203"/>
              <a:gd name="connsiteY15" fmla="*/ 241300 h 2679700"/>
              <a:gd name="connsiteX16" fmla="*/ 3597507 w 4976203"/>
              <a:gd name="connsiteY16" fmla="*/ 266700 h 2679700"/>
              <a:gd name="connsiteX17" fmla="*/ 3635607 w 4976203"/>
              <a:gd name="connsiteY17" fmla="*/ 279400 h 2679700"/>
              <a:gd name="connsiteX18" fmla="*/ 3737207 w 4976203"/>
              <a:gd name="connsiteY18" fmla="*/ 292100 h 2679700"/>
              <a:gd name="connsiteX19" fmla="*/ 3838807 w 4976203"/>
              <a:gd name="connsiteY19" fmla="*/ 317500 h 2679700"/>
              <a:gd name="connsiteX20" fmla="*/ 3902307 w 4976203"/>
              <a:gd name="connsiteY20" fmla="*/ 342900 h 2679700"/>
              <a:gd name="connsiteX21" fmla="*/ 4029307 w 4976203"/>
              <a:gd name="connsiteY21" fmla="*/ 355600 h 2679700"/>
              <a:gd name="connsiteX22" fmla="*/ 4130907 w 4976203"/>
              <a:gd name="connsiteY22" fmla="*/ 381000 h 2679700"/>
              <a:gd name="connsiteX23" fmla="*/ 4537307 w 4976203"/>
              <a:gd name="connsiteY23" fmla="*/ 419100 h 2679700"/>
              <a:gd name="connsiteX24" fmla="*/ 4638907 w 4976203"/>
              <a:gd name="connsiteY24" fmla="*/ 431800 h 2679700"/>
              <a:gd name="connsiteX25" fmla="*/ 4778607 w 4976203"/>
              <a:gd name="connsiteY25" fmla="*/ 469900 h 2679700"/>
              <a:gd name="connsiteX26" fmla="*/ 4867507 w 4976203"/>
              <a:gd name="connsiteY26" fmla="*/ 558800 h 2679700"/>
              <a:gd name="connsiteX27" fmla="*/ 4892907 w 4976203"/>
              <a:gd name="connsiteY27" fmla="*/ 609600 h 2679700"/>
              <a:gd name="connsiteX28" fmla="*/ 4918307 w 4976203"/>
              <a:gd name="connsiteY28" fmla="*/ 647700 h 2679700"/>
              <a:gd name="connsiteX29" fmla="*/ 4931007 w 4976203"/>
              <a:gd name="connsiteY29" fmla="*/ 685800 h 2679700"/>
              <a:gd name="connsiteX30" fmla="*/ 4956407 w 4976203"/>
              <a:gd name="connsiteY30" fmla="*/ 736600 h 2679700"/>
              <a:gd name="connsiteX31" fmla="*/ 4956407 w 4976203"/>
              <a:gd name="connsiteY31" fmla="*/ 1130300 h 2679700"/>
              <a:gd name="connsiteX32" fmla="*/ 4931007 w 4976203"/>
              <a:gd name="connsiteY32" fmla="*/ 1219200 h 2679700"/>
              <a:gd name="connsiteX33" fmla="*/ 4918307 w 4976203"/>
              <a:gd name="connsiteY33" fmla="*/ 1270000 h 2679700"/>
              <a:gd name="connsiteX34" fmla="*/ 4892907 w 4976203"/>
              <a:gd name="connsiteY34" fmla="*/ 1739900 h 2679700"/>
              <a:gd name="connsiteX35" fmla="*/ 4854807 w 4976203"/>
              <a:gd name="connsiteY35" fmla="*/ 1816100 h 2679700"/>
              <a:gd name="connsiteX36" fmla="*/ 4829407 w 4976203"/>
              <a:gd name="connsiteY36" fmla="*/ 1879600 h 2679700"/>
              <a:gd name="connsiteX37" fmla="*/ 4715107 w 4976203"/>
              <a:gd name="connsiteY37" fmla="*/ 1993900 h 2679700"/>
              <a:gd name="connsiteX38" fmla="*/ 4600807 w 4976203"/>
              <a:gd name="connsiteY38" fmla="*/ 2108200 h 2679700"/>
              <a:gd name="connsiteX39" fmla="*/ 4562707 w 4976203"/>
              <a:gd name="connsiteY39" fmla="*/ 2146300 h 2679700"/>
              <a:gd name="connsiteX40" fmla="*/ 4511907 w 4976203"/>
              <a:gd name="connsiteY40" fmla="*/ 2171700 h 2679700"/>
              <a:gd name="connsiteX41" fmla="*/ 4435707 w 4976203"/>
              <a:gd name="connsiteY41" fmla="*/ 2247900 h 2679700"/>
              <a:gd name="connsiteX42" fmla="*/ 4359507 w 4976203"/>
              <a:gd name="connsiteY42" fmla="*/ 2324100 h 2679700"/>
              <a:gd name="connsiteX43" fmla="*/ 4321407 w 4976203"/>
              <a:gd name="connsiteY43" fmla="*/ 2336800 h 2679700"/>
              <a:gd name="connsiteX44" fmla="*/ 4181707 w 4976203"/>
              <a:gd name="connsiteY44" fmla="*/ 2400300 h 2679700"/>
              <a:gd name="connsiteX45" fmla="*/ 4054707 w 4976203"/>
              <a:gd name="connsiteY45" fmla="*/ 2438400 h 2679700"/>
              <a:gd name="connsiteX46" fmla="*/ 3991207 w 4976203"/>
              <a:gd name="connsiteY46" fmla="*/ 2463800 h 2679700"/>
              <a:gd name="connsiteX47" fmla="*/ 3851507 w 4976203"/>
              <a:gd name="connsiteY47" fmla="*/ 2489200 h 2679700"/>
              <a:gd name="connsiteX48" fmla="*/ 2619607 w 4976203"/>
              <a:gd name="connsiteY48" fmla="*/ 2501900 h 2679700"/>
              <a:gd name="connsiteX49" fmla="*/ 2454507 w 4976203"/>
              <a:gd name="connsiteY49" fmla="*/ 2527300 h 2679700"/>
              <a:gd name="connsiteX50" fmla="*/ 2124307 w 4976203"/>
              <a:gd name="connsiteY50" fmla="*/ 2552700 h 2679700"/>
              <a:gd name="connsiteX51" fmla="*/ 1641707 w 4976203"/>
              <a:gd name="connsiteY51" fmla="*/ 2603500 h 2679700"/>
              <a:gd name="connsiteX52" fmla="*/ 1400407 w 4976203"/>
              <a:gd name="connsiteY52" fmla="*/ 2628900 h 2679700"/>
              <a:gd name="connsiteX53" fmla="*/ 1349607 w 4976203"/>
              <a:gd name="connsiteY53" fmla="*/ 2641600 h 2679700"/>
              <a:gd name="connsiteX54" fmla="*/ 1146407 w 4976203"/>
              <a:gd name="connsiteY54" fmla="*/ 2667000 h 2679700"/>
              <a:gd name="connsiteX55" fmla="*/ 1032107 w 4976203"/>
              <a:gd name="connsiteY55" fmla="*/ 2679700 h 2679700"/>
              <a:gd name="connsiteX56" fmla="*/ 92307 w 4976203"/>
              <a:gd name="connsiteY56" fmla="*/ 2628900 h 2679700"/>
              <a:gd name="connsiteX57" fmla="*/ 79607 w 4976203"/>
              <a:gd name="connsiteY57" fmla="*/ 0 h 2679700"/>
              <a:gd name="connsiteX0" fmla="*/ 79607 w 4976203"/>
              <a:gd name="connsiteY0" fmla="*/ 0 h 2679700"/>
              <a:gd name="connsiteX1" fmla="*/ 486007 w 4976203"/>
              <a:gd name="connsiteY1" fmla="*/ 0 h 2679700"/>
              <a:gd name="connsiteX2" fmla="*/ 549507 w 4976203"/>
              <a:gd name="connsiteY2" fmla="*/ 12700 h 2679700"/>
              <a:gd name="connsiteX3" fmla="*/ 600307 w 4976203"/>
              <a:gd name="connsiteY3" fmla="*/ 25400 h 2679700"/>
              <a:gd name="connsiteX4" fmla="*/ 854307 w 4976203"/>
              <a:gd name="connsiteY4" fmla="*/ 38100 h 2679700"/>
              <a:gd name="connsiteX5" fmla="*/ 955907 w 4976203"/>
              <a:gd name="connsiteY5" fmla="*/ 50800 h 2679700"/>
              <a:gd name="connsiteX6" fmla="*/ 1082907 w 4976203"/>
              <a:gd name="connsiteY6" fmla="*/ 63500 h 2679700"/>
              <a:gd name="connsiteX7" fmla="*/ 1235307 w 4976203"/>
              <a:gd name="connsiteY7" fmla="*/ 88900 h 2679700"/>
              <a:gd name="connsiteX8" fmla="*/ 1298807 w 4976203"/>
              <a:gd name="connsiteY8" fmla="*/ 101600 h 2679700"/>
              <a:gd name="connsiteX9" fmla="*/ 1375007 w 4976203"/>
              <a:gd name="connsiteY9" fmla="*/ 127000 h 2679700"/>
              <a:gd name="connsiteX10" fmla="*/ 1502007 w 4976203"/>
              <a:gd name="connsiteY10" fmla="*/ 152400 h 2679700"/>
              <a:gd name="connsiteX11" fmla="*/ 1552807 w 4976203"/>
              <a:gd name="connsiteY11" fmla="*/ 165100 h 2679700"/>
              <a:gd name="connsiteX12" fmla="*/ 1705207 w 4976203"/>
              <a:gd name="connsiteY12" fmla="*/ 190500 h 2679700"/>
              <a:gd name="connsiteX13" fmla="*/ 2657707 w 4976203"/>
              <a:gd name="connsiteY13" fmla="*/ 215900 h 2679700"/>
              <a:gd name="connsiteX14" fmla="*/ 2899007 w 4976203"/>
              <a:gd name="connsiteY14" fmla="*/ 228600 h 2679700"/>
              <a:gd name="connsiteX15" fmla="*/ 3445107 w 4976203"/>
              <a:gd name="connsiteY15" fmla="*/ 241300 h 2679700"/>
              <a:gd name="connsiteX16" fmla="*/ 3597507 w 4976203"/>
              <a:gd name="connsiteY16" fmla="*/ 266700 h 2679700"/>
              <a:gd name="connsiteX17" fmla="*/ 3635607 w 4976203"/>
              <a:gd name="connsiteY17" fmla="*/ 279400 h 2679700"/>
              <a:gd name="connsiteX18" fmla="*/ 3737207 w 4976203"/>
              <a:gd name="connsiteY18" fmla="*/ 292100 h 2679700"/>
              <a:gd name="connsiteX19" fmla="*/ 3838807 w 4976203"/>
              <a:gd name="connsiteY19" fmla="*/ 317500 h 2679700"/>
              <a:gd name="connsiteX20" fmla="*/ 3902307 w 4976203"/>
              <a:gd name="connsiteY20" fmla="*/ 342900 h 2679700"/>
              <a:gd name="connsiteX21" fmla="*/ 4029307 w 4976203"/>
              <a:gd name="connsiteY21" fmla="*/ 355600 h 2679700"/>
              <a:gd name="connsiteX22" fmla="*/ 4130907 w 4976203"/>
              <a:gd name="connsiteY22" fmla="*/ 381000 h 2679700"/>
              <a:gd name="connsiteX23" fmla="*/ 4537307 w 4976203"/>
              <a:gd name="connsiteY23" fmla="*/ 419100 h 2679700"/>
              <a:gd name="connsiteX24" fmla="*/ 4638907 w 4976203"/>
              <a:gd name="connsiteY24" fmla="*/ 431800 h 2679700"/>
              <a:gd name="connsiteX25" fmla="*/ 4778607 w 4976203"/>
              <a:gd name="connsiteY25" fmla="*/ 469900 h 2679700"/>
              <a:gd name="connsiteX26" fmla="*/ 4867507 w 4976203"/>
              <a:gd name="connsiteY26" fmla="*/ 558800 h 2679700"/>
              <a:gd name="connsiteX27" fmla="*/ 4892907 w 4976203"/>
              <a:gd name="connsiteY27" fmla="*/ 609600 h 2679700"/>
              <a:gd name="connsiteX28" fmla="*/ 4918307 w 4976203"/>
              <a:gd name="connsiteY28" fmla="*/ 647700 h 2679700"/>
              <a:gd name="connsiteX29" fmla="*/ 4931007 w 4976203"/>
              <a:gd name="connsiteY29" fmla="*/ 685800 h 2679700"/>
              <a:gd name="connsiteX30" fmla="*/ 4956407 w 4976203"/>
              <a:gd name="connsiteY30" fmla="*/ 736600 h 2679700"/>
              <a:gd name="connsiteX31" fmla="*/ 4956407 w 4976203"/>
              <a:gd name="connsiteY31" fmla="*/ 1130300 h 2679700"/>
              <a:gd name="connsiteX32" fmla="*/ 4931007 w 4976203"/>
              <a:gd name="connsiteY32" fmla="*/ 1219200 h 2679700"/>
              <a:gd name="connsiteX33" fmla="*/ 4918307 w 4976203"/>
              <a:gd name="connsiteY33" fmla="*/ 1270000 h 2679700"/>
              <a:gd name="connsiteX34" fmla="*/ 4892907 w 4976203"/>
              <a:gd name="connsiteY34" fmla="*/ 1739900 h 2679700"/>
              <a:gd name="connsiteX35" fmla="*/ 4854807 w 4976203"/>
              <a:gd name="connsiteY35" fmla="*/ 1816100 h 2679700"/>
              <a:gd name="connsiteX36" fmla="*/ 4829407 w 4976203"/>
              <a:gd name="connsiteY36" fmla="*/ 1879600 h 2679700"/>
              <a:gd name="connsiteX37" fmla="*/ 4715107 w 4976203"/>
              <a:gd name="connsiteY37" fmla="*/ 1993900 h 2679700"/>
              <a:gd name="connsiteX38" fmla="*/ 4600807 w 4976203"/>
              <a:gd name="connsiteY38" fmla="*/ 2108200 h 2679700"/>
              <a:gd name="connsiteX39" fmla="*/ 4562707 w 4976203"/>
              <a:gd name="connsiteY39" fmla="*/ 2146300 h 2679700"/>
              <a:gd name="connsiteX40" fmla="*/ 4511907 w 4976203"/>
              <a:gd name="connsiteY40" fmla="*/ 2171700 h 2679700"/>
              <a:gd name="connsiteX41" fmla="*/ 4435707 w 4976203"/>
              <a:gd name="connsiteY41" fmla="*/ 2247900 h 2679700"/>
              <a:gd name="connsiteX42" fmla="*/ 4359507 w 4976203"/>
              <a:gd name="connsiteY42" fmla="*/ 2324100 h 2679700"/>
              <a:gd name="connsiteX43" fmla="*/ 4321407 w 4976203"/>
              <a:gd name="connsiteY43" fmla="*/ 2336800 h 2679700"/>
              <a:gd name="connsiteX44" fmla="*/ 4181707 w 4976203"/>
              <a:gd name="connsiteY44" fmla="*/ 2400300 h 2679700"/>
              <a:gd name="connsiteX45" fmla="*/ 4054707 w 4976203"/>
              <a:gd name="connsiteY45" fmla="*/ 2438400 h 2679700"/>
              <a:gd name="connsiteX46" fmla="*/ 3991207 w 4976203"/>
              <a:gd name="connsiteY46" fmla="*/ 2463800 h 2679700"/>
              <a:gd name="connsiteX47" fmla="*/ 3851507 w 4976203"/>
              <a:gd name="connsiteY47" fmla="*/ 2489200 h 2679700"/>
              <a:gd name="connsiteX48" fmla="*/ 2619607 w 4976203"/>
              <a:gd name="connsiteY48" fmla="*/ 2501900 h 2679700"/>
              <a:gd name="connsiteX49" fmla="*/ 2454507 w 4976203"/>
              <a:gd name="connsiteY49" fmla="*/ 2527300 h 2679700"/>
              <a:gd name="connsiteX50" fmla="*/ 2124307 w 4976203"/>
              <a:gd name="connsiteY50" fmla="*/ 2552700 h 2679700"/>
              <a:gd name="connsiteX51" fmla="*/ 1641707 w 4976203"/>
              <a:gd name="connsiteY51" fmla="*/ 2603500 h 2679700"/>
              <a:gd name="connsiteX52" fmla="*/ 1400407 w 4976203"/>
              <a:gd name="connsiteY52" fmla="*/ 2628900 h 2679700"/>
              <a:gd name="connsiteX53" fmla="*/ 1349607 w 4976203"/>
              <a:gd name="connsiteY53" fmla="*/ 2641600 h 2679700"/>
              <a:gd name="connsiteX54" fmla="*/ 1146407 w 4976203"/>
              <a:gd name="connsiteY54" fmla="*/ 2667000 h 2679700"/>
              <a:gd name="connsiteX55" fmla="*/ 1032107 w 4976203"/>
              <a:gd name="connsiteY55" fmla="*/ 2679700 h 2679700"/>
              <a:gd name="connsiteX56" fmla="*/ 92307 w 4976203"/>
              <a:gd name="connsiteY56" fmla="*/ 2628900 h 2679700"/>
              <a:gd name="connsiteX57" fmla="*/ 79607 w 4976203"/>
              <a:gd name="connsiteY57" fmla="*/ 0 h 2679700"/>
              <a:gd name="connsiteX0" fmla="*/ 79607 w 4976203"/>
              <a:gd name="connsiteY0" fmla="*/ 0 h 2679700"/>
              <a:gd name="connsiteX1" fmla="*/ 549507 w 4976203"/>
              <a:gd name="connsiteY1" fmla="*/ 12700 h 2679700"/>
              <a:gd name="connsiteX2" fmla="*/ 600307 w 4976203"/>
              <a:gd name="connsiteY2" fmla="*/ 25400 h 2679700"/>
              <a:gd name="connsiteX3" fmla="*/ 854307 w 4976203"/>
              <a:gd name="connsiteY3" fmla="*/ 38100 h 2679700"/>
              <a:gd name="connsiteX4" fmla="*/ 955907 w 4976203"/>
              <a:gd name="connsiteY4" fmla="*/ 50800 h 2679700"/>
              <a:gd name="connsiteX5" fmla="*/ 1082907 w 4976203"/>
              <a:gd name="connsiteY5" fmla="*/ 63500 h 2679700"/>
              <a:gd name="connsiteX6" fmla="*/ 1235307 w 4976203"/>
              <a:gd name="connsiteY6" fmla="*/ 88900 h 2679700"/>
              <a:gd name="connsiteX7" fmla="*/ 1298807 w 4976203"/>
              <a:gd name="connsiteY7" fmla="*/ 101600 h 2679700"/>
              <a:gd name="connsiteX8" fmla="*/ 1375007 w 4976203"/>
              <a:gd name="connsiteY8" fmla="*/ 127000 h 2679700"/>
              <a:gd name="connsiteX9" fmla="*/ 1502007 w 4976203"/>
              <a:gd name="connsiteY9" fmla="*/ 152400 h 2679700"/>
              <a:gd name="connsiteX10" fmla="*/ 1552807 w 4976203"/>
              <a:gd name="connsiteY10" fmla="*/ 165100 h 2679700"/>
              <a:gd name="connsiteX11" fmla="*/ 1705207 w 4976203"/>
              <a:gd name="connsiteY11" fmla="*/ 190500 h 2679700"/>
              <a:gd name="connsiteX12" fmla="*/ 2657707 w 4976203"/>
              <a:gd name="connsiteY12" fmla="*/ 215900 h 2679700"/>
              <a:gd name="connsiteX13" fmla="*/ 2899007 w 4976203"/>
              <a:gd name="connsiteY13" fmla="*/ 228600 h 2679700"/>
              <a:gd name="connsiteX14" fmla="*/ 3445107 w 4976203"/>
              <a:gd name="connsiteY14" fmla="*/ 241300 h 2679700"/>
              <a:gd name="connsiteX15" fmla="*/ 3597507 w 4976203"/>
              <a:gd name="connsiteY15" fmla="*/ 266700 h 2679700"/>
              <a:gd name="connsiteX16" fmla="*/ 3635607 w 4976203"/>
              <a:gd name="connsiteY16" fmla="*/ 279400 h 2679700"/>
              <a:gd name="connsiteX17" fmla="*/ 3737207 w 4976203"/>
              <a:gd name="connsiteY17" fmla="*/ 292100 h 2679700"/>
              <a:gd name="connsiteX18" fmla="*/ 3838807 w 4976203"/>
              <a:gd name="connsiteY18" fmla="*/ 317500 h 2679700"/>
              <a:gd name="connsiteX19" fmla="*/ 3902307 w 4976203"/>
              <a:gd name="connsiteY19" fmla="*/ 342900 h 2679700"/>
              <a:gd name="connsiteX20" fmla="*/ 4029307 w 4976203"/>
              <a:gd name="connsiteY20" fmla="*/ 355600 h 2679700"/>
              <a:gd name="connsiteX21" fmla="*/ 4130907 w 4976203"/>
              <a:gd name="connsiteY21" fmla="*/ 381000 h 2679700"/>
              <a:gd name="connsiteX22" fmla="*/ 4537307 w 4976203"/>
              <a:gd name="connsiteY22" fmla="*/ 419100 h 2679700"/>
              <a:gd name="connsiteX23" fmla="*/ 4638907 w 4976203"/>
              <a:gd name="connsiteY23" fmla="*/ 431800 h 2679700"/>
              <a:gd name="connsiteX24" fmla="*/ 4778607 w 4976203"/>
              <a:gd name="connsiteY24" fmla="*/ 469900 h 2679700"/>
              <a:gd name="connsiteX25" fmla="*/ 4867507 w 4976203"/>
              <a:gd name="connsiteY25" fmla="*/ 558800 h 2679700"/>
              <a:gd name="connsiteX26" fmla="*/ 4892907 w 4976203"/>
              <a:gd name="connsiteY26" fmla="*/ 609600 h 2679700"/>
              <a:gd name="connsiteX27" fmla="*/ 4918307 w 4976203"/>
              <a:gd name="connsiteY27" fmla="*/ 647700 h 2679700"/>
              <a:gd name="connsiteX28" fmla="*/ 4931007 w 4976203"/>
              <a:gd name="connsiteY28" fmla="*/ 685800 h 2679700"/>
              <a:gd name="connsiteX29" fmla="*/ 4956407 w 4976203"/>
              <a:gd name="connsiteY29" fmla="*/ 736600 h 2679700"/>
              <a:gd name="connsiteX30" fmla="*/ 4956407 w 4976203"/>
              <a:gd name="connsiteY30" fmla="*/ 1130300 h 2679700"/>
              <a:gd name="connsiteX31" fmla="*/ 4931007 w 4976203"/>
              <a:gd name="connsiteY31" fmla="*/ 1219200 h 2679700"/>
              <a:gd name="connsiteX32" fmla="*/ 4918307 w 4976203"/>
              <a:gd name="connsiteY32" fmla="*/ 1270000 h 2679700"/>
              <a:gd name="connsiteX33" fmla="*/ 4892907 w 4976203"/>
              <a:gd name="connsiteY33" fmla="*/ 1739900 h 2679700"/>
              <a:gd name="connsiteX34" fmla="*/ 4854807 w 4976203"/>
              <a:gd name="connsiteY34" fmla="*/ 1816100 h 2679700"/>
              <a:gd name="connsiteX35" fmla="*/ 4829407 w 4976203"/>
              <a:gd name="connsiteY35" fmla="*/ 1879600 h 2679700"/>
              <a:gd name="connsiteX36" fmla="*/ 4715107 w 4976203"/>
              <a:gd name="connsiteY36" fmla="*/ 1993900 h 2679700"/>
              <a:gd name="connsiteX37" fmla="*/ 4600807 w 4976203"/>
              <a:gd name="connsiteY37" fmla="*/ 2108200 h 2679700"/>
              <a:gd name="connsiteX38" fmla="*/ 4562707 w 4976203"/>
              <a:gd name="connsiteY38" fmla="*/ 2146300 h 2679700"/>
              <a:gd name="connsiteX39" fmla="*/ 4511907 w 4976203"/>
              <a:gd name="connsiteY39" fmla="*/ 2171700 h 2679700"/>
              <a:gd name="connsiteX40" fmla="*/ 4435707 w 4976203"/>
              <a:gd name="connsiteY40" fmla="*/ 2247900 h 2679700"/>
              <a:gd name="connsiteX41" fmla="*/ 4359507 w 4976203"/>
              <a:gd name="connsiteY41" fmla="*/ 2324100 h 2679700"/>
              <a:gd name="connsiteX42" fmla="*/ 4321407 w 4976203"/>
              <a:gd name="connsiteY42" fmla="*/ 2336800 h 2679700"/>
              <a:gd name="connsiteX43" fmla="*/ 4181707 w 4976203"/>
              <a:gd name="connsiteY43" fmla="*/ 2400300 h 2679700"/>
              <a:gd name="connsiteX44" fmla="*/ 4054707 w 4976203"/>
              <a:gd name="connsiteY44" fmla="*/ 2438400 h 2679700"/>
              <a:gd name="connsiteX45" fmla="*/ 3991207 w 4976203"/>
              <a:gd name="connsiteY45" fmla="*/ 2463800 h 2679700"/>
              <a:gd name="connsiteX46" fmla="*/ 3851507 w 4976203"/>
              <a:gd name="connsiteY46" fmla="*/ 2489200 h 2679700"/>
              <a:gd name="connsiteX47" fmla="*/ 2619607 w 4976203"/>
              <a:gd name="connsiteY47" fmla="*/ 2501900 h 2679700"/>
              <a:gd name="connsiteX48" fmla="*/ 2454507 w 4976203"/>
              <a:gd name="connsiteY48" fmla="*/ 2527300 h 2679700"/>
              <a:gd name="connsiteX49" fmla="*/ 2124307 w 4976203"/>
              <a:gd name="connsiteY49" fmla="*/ 2552700 h 2679700"/>
              <a:gd name="connsiteX50" fmla="*/ 1641707 w 4976203"/>
              <a:gd name="connsiteY50" fmla="*/ 2603500 h 2679700"/>
              <a:gd name="connsiteX51" fmla="*/ 1400407 w 4976203"/>
              <a:gd name="connsiteY51" fmla="*/ 2628900 h 2679700"/>
              <a:gd name="connsiteX52" fmla="*/ 1349607 w 4976203"/>
              <a:gd name="connsiteY52" fmla="*/ 2641600 h 2679700"/>
              <a:gd name="connsiteX53" fmla="*/ 1146407 w 4976203"/>
              <a:gd name="connsiteY53" fmla="*/ 2667000 h 2679700"/>
              <a:gd name="connsiteX54" fmla="*/ 1032107 w 4976203"/>
              <a:gd name="connsiteY54" fmla="*/ 2679700 h 2679700"/>
              <a:gd name="connsiteX55" fmla="*/ 92307 w 4976203"/>
              <a:gd name="connsiteY55" fmla="*/ 2628900 h 2679700"/>
              <a:gd name="connsiteX56" fmla="*/ 79607 w 4976203"/>
              <a:gd name="connsiteY56" fmla="*/ 0 h 2679700"/>
              <a:gd name="connsiteX0" fmla="*/ 79607 w 4976203"/>
              <a:gd name="connsiteY0" fmla="*/ 0 h 2679700"/>
              <a:gd name="connsiteX1" fmla="*/ 600307 w 4976203"/>
              <a:gd name="connsiteY1" fmla="*/ 25400 h 2679700"/>
              <a:gd name="connsiteX2" fmla="*/ 854307 w 4976203"/>
              <a:gd name="connsiteY2" fmla="*/ 38100 h 2679700"/>
              <a:gd name="connsiteX3" fmla="*/ 955907 w 4976203"/>
              <a:gd name="connsiteY3" fmla="*/ 50800 h 2679700"/>
              <a:gd name="connsiteX4" fmla="*/ 1082907 w 4976203"/>
              <a:gd name="connsiteY4" fmla="*/ 63500 h 2679700"/>
              <a:gd name="connsiteX5" fmla="*/ 1235307 w 4976203"/>
              <a:gd name="connsiteY5" fmla="*/ 88900 h 2679700"/>
              <a:gd name="connsiteX6" fmla="*/ 1298807 w 4976203"/>
              <a:gd name="connsiteY6" fmla="*/ 101600 h 2679700"/>
              <a:gd name="connsiteX7" fmla="*/ 1375007 w 4976203"/>
              <a:gd name="connsiteY7" fmla="*/ 127000 h 2679700"/>
              <a:gd name="connsiteX8" fmla="*/ 1502007 w 4976203"/>
              <a:gd name="connsiteY8" fmla="*/ 152400 h 2679700"/>
              <a:gd name="connsiteX9" fmla="*/ 1552807 w 4976203"/>
              <a:gd name="connsiteY9" fmla="*/ 165100 h 2679700"/>
              <a:gd name="connsiteX10" fmla="*/ 1705207 w 4976203"/>
              <a:gd name="connsiteY10" fmla="*/ 190500 h 2679700"/>
              <a:gd name="connsiteX11" fmla="*/ 2657707 w 4976203"/>
              <a:gd name="connsiteY11" fmla="*/ 215900 h 2679700"/>
              <a:gd name="connsiteX12" fmla="*/ 2899007 w 4976203"/>
              <a:gd name="connsiteY12" fmla="*/ 228600 h 2679700"/>
              <a:gd name="connsiteX13" fmla="*/ 3445107 w 4976203"/>
              <a:gd name="connsiteY13" fmla="*/ 241300 h 2679700"/>
              <a:gd name="connsiteX14" fmla="*/ 3597507 w 4976203"/>
              <a:gd name="connsiteY14" fmla="*/ 266700 h 2679700"/>
              <a:gd name="connsiteX15" fmla="*/ 3635607 w 4976203"/>
              <a:gd name="connsiteY15" fmla="*/ 279400 h 2679700"/>
              <a:gd name="connsiteX16" fmla="*/ 3737207 w 4976203"/>
              <a:gd name="connsiteY16" fmla="*/ 292100 h 2679700"/>
              <a:gd name="connsiteX17" fmla="*/ 3838807 w 4976203"/>
              <a:gd name="connsiteY17" fmla="*/ 317500 h 2679700"/>
              <a:gd name="connsiteX18" fmla="*/ 3902307 w 4976203"/>
              <a:gd name="connsiteY18" fmla="*/ 342900 h 2679700"/>
              <a:gd name="connsiteX19" fmla="*/ 4029307 w 4976203"/>
              <a:gd name="connsiteY19" fmla="*/ 355600 h 2679700"/>
              <a:gd name="connsiteX20" fmla="*/ 4130907 w 4976203"/>
              <a:gd name="connsiteY20" fmla="*/ 381000 h 2679700"/>
              <a:gd name="connsiteX21" fmla="*/ 4537307 w 4976203"/>
              <a:gd name="connsiteY21" fmla="*/ 419100 h 2679700"/>
              <a:gd name="connsiteX22" fmla="*/ 4638907 w 4976203"/>
              <a:gd name="connsiteY22" fmla="*/ 431800 h 2679700"/>
              <a:gd name="connsiteX23" fmla="*/ 4778607 w 4976203"/>
              <a:gd name="connsiteY23" fmla="*/ 469900 h 2679700"/>
              <a:gd name="connsiteX24" fmla="*/ 4867507 w 4976203"/>
              <a:gd name="connsiteY24" fmla="*/ 558800 h 2679700"/>
              <a:gd name="connsiteX25" fmla="*/ 4892907 w 4976203"/>
              <a:gd name="connsiteY25" fmla="*/ 609600 h 2679700"/>
              <a:gd name="connsiteX26" fmla="*/ 4918307 w 4976203"/>
              <a:gd name="connsiteY26" fmla="*/ 647700 h 2679700"/>
              <a:gd name="connsiteX27" fmla="*/ 4931007 w 4976203"/>
              <a:gd name="connsiteY27" fmla="*/ 685800 h 2679700"/>
              <a:gd name="connsiteX28" fmla="*/ 4956407 w 4976203"/>
              <a:gd name="connsiteY28" fmla="*/ 736600 h 2679700"/>
              <a:gd name="connsiteX29" fmla="*/ 4956407 w 4976203"/>
              <a:gd name="connsiteY29" fmla="*/ 1130300 h 2679700"/>
              <a:gd name="connsiteX30" fmla="*/ 4931007 w 4976203"/>
              <a:gd name="connsiteY30" fmla="*/ 1219200 h 2679700"/>
              <a:gd name="connsiteX31" fmla="*/ 4918307 w 4976203"/>
              <a:gd name="connsiteY31" fmla="*/ 1270000 h 2679700"/>
              <a:gd name="connsiteX32" fmla="*/ 4892907 w 4976203"/>
              <a:gd name="connsiteY32" fmla="*/ 1739900 h 2679700"/>
              <a:gd name="connsiteX33" fmla="*/ 4854807 w 4976203"/>
              <a:gd name="connsiteY33" fmla="*/ 1816100 h 2679700"/>
              <a:gd name="connsiteX34" fmla="*/ 4829407 w 4976203"/>
              <a:gd name="connsiteY34" fmla="*/ 1879600 h 2679700"/>
              <a:gd name="connsiteX35" fmla="*/ 4715107 w 4976203"/>
              <a:gd name="connsiteY35" fmla="*/ 1993900 h 2679700"/>
              <a:gd name="connsiteX36" fmla="*/ 4600807 w 4976203"/>
              <a:gd name="connsiteY36" fmla="*/ 2108200 h 2679700"/>
              <a:gd name="connsiteX37" fmla="*/ 4562707 w 4976203"/>
              <a:gd name="connsiteY37" fmla="*/ 2146300 h 2679700"/>
              <a:gd name="connsiteX38" fmla="*/ 4511907 w 4976203"/>
              <a:gd name="connsiteY38" fmla="*/ 2171700 h 2679700"/>
              <a:gd name="connsiteX39" fmla="*/ 4435707 w 4976203"/>
              <a:gd name="connsiteY39" fmla="*/ 2247900 h 2679700"/>
              <a:gd name="connsiteX40" fmla="*/ 4359507 w 4976203"/>
              <a:gd name="connsiteY40" fmla="*/ 2324100 h 2679700"/>
              <a:gd name="connsiteX41" fmla="*/ 4321407 w 4976203"/>
              <a:gd name="connsiteY41" fmla="*/ 2336800 h 2679700"/>
              <a:gd name="connsiteX42" fmla="*/ 4181707 w 4976203"/>
              <a:gd name="connsiteY42" fmla="*/ 2400300 h 2679700"/>
              <a:gd name="connsiteX43" fmla="*/ 4054707 w 4976203"/>
              <a:gd name="connsiteY43" fmla="*/ 2438400 h 2679700"/>
              <a:gd name="connsiteX44" fmla="*/ 3991207 w 4976203"/>
              <a:gd name="connsiteY44" fmla="*/ 2463800 h 2679700"/>
              <a:gd name="connsiteX45" fmla="*/ 3851507 w 4976203"/>
              <a:gd name="connsiteY45" fmla="*/ 2489200 h 2679700"/>
              <a:gd name="connsiteX46" fmla="*/ 2619607 w 4976203"/>
              <a:gd name="connsiteY46" fmla="*/ 2501900 h 2679700"/>
              <a:gd name="connsiteX47" fmla="*/ 2454507 w 4976203"/>
              <a:gd name="connsiteY47" fmla="*/ 2527300 h 2679700"/>
              <a:gd name="connsiteX48" fmla="*/ 2124307 w 4976203"/>
              <a:gd name="connsiteY48" fmla="*/ 2552700 h 2679700"/>
              <a:gd name="connsiteX49" fmla="*/ 1641707 w 4976203"/>
              <a:gd name="connsiteY49" fmla="*/ 2603500 h 2679700"/>
              <a:gd name="connsiteX50" fmla="*/ 1400407 w 4976203"/>
              <a:gd name="connsiteY50" fmla="*/ 2628900 h 2679700"/>
              <a:gd name="connsiteX51" fmla="*/ 1349607 w 4976203"/>
              <a:gd name="connsiteY51" fmla="*/ 2641600 h 2679700"/>
              <a:gd name="connsiteX52" fmla="*/ 1146407 w 4976203"/>
              <a:gd name="connsiteY52" fmla="*/ 2667000 h 2679700"/>
              <a:gd name="connsiteX53" fmla="*/ 1032107 w 4976203"/>
              <a:gd name="connsiteY53" fmla="*/ 2679700 h 2679700"/>
              <a:gd name="connsiteX54" fmla="*/ 92307 w 4976203"/>
              <a:gd name="connsiteY54" fmla="*/ 2628900 h 2679700"/>
              <a:gd name="connsiteX55" fmla="*/ 79607 w 4976203"/>
              <a:gd name="connsiteY55" fmla="*/ 0 h 2679700"/>
              <a:gd name="connsiteX0" fmla="*/ 79607 w 4976203"/>
              <a:gd name="connsiteY0" fmla="*/ 0 h 2679700"/>
              <a:gd name="connsiteX1" fmla="*/ 600307 w 4976203"/>
              <a:gd name="connsiteY1" fmla="*/ 25400 h 2679700"/>
              <a:gd name="connsiteX2" fmla="*/ 955907 w 4976203"/>
              <a:gd name="connsiteY2" fmla="*/ 50800 h 2679700"/>
              <a:gd name="connsiteX3" fmla="*/ 1082907 w 4976203"/>
              <a:gd name="connsiteY3" fmla="*/ 63500 h 2679700"/>
              <a:gd name="connsiteX4" fmla="*/ 1235307 w 4976203"/>
              <a:gd name="connsiteY4" fmla="*/ 88900 h 2679700"/>
              <a:gd name="connsiteX5" fmla="*/ 1298807 w 4976203"/>
              <a:gd name="connsiteY5" fmla="*/ 101600 h 2679700"/>
              <a:gd name="connsiteX6" fmla="*/ 1375007 w 4976203"/>
              <a:gd name="connsiteY6" fmla="*/ 127000 h 2679700"/>
              <a:gd name="connsiteX7" fmla="*/ 1502007 w 4976203"/>
              <a:gd name="connsiteY7" fmla="*/ 152400 h 2679700"/>
              <a:gd name="connsiteX8" fmla="*/ 1552807 w 4976203"/>
              <a:gd name="connsiteY8" fmla="*/ 165100 h 2679700"/>
              <a:gd name="connsiteX9" fmla="*/ 1705207 w 4976203"/>
              <a:gd name="connsiteY9" fmla="*/ 190500 h 2679700"/>
              <a:gd name="connsiteX10" fmla="*/ 2657707 w 4976203"/>
              <a:gd name="connsiteY10" fmla="*/ 215900 h 2679700"/>
              <a:gd name="connsiteX11" fmla="*/ 2899007 w 4976203"/>
              <a:gd name="connsiteY11" fmla="*/ 228600 h 2679700"/>
              <a:gd name="connsiteX12" fmla="*/ 3445107 w 4976203"/>
              <a:gd name="connsiteY12" fmla="*/ 241300 h 2679700"/>
              <a:gd name="connsiteX13" fmla="*/ 3597507 w 4976203"/>
              <a:gd name="connsiteY13" fmla="*/ 266700 h 2679700"/>
              <a:gd name="connsiteX14" fmla="*/ 3635607 w 4976203"/>
              <a:gd name="connsiteY14" fmla="*/ 279400 h 2679700"/>
              <a:gd name="connsiteX15" fmla="*/ 3737207 w 4976203"/>
              <a:gd name="connsiteY15" fmla="*/ 292100 h 2679700"/>
              <a:gd name="connsiteX16" fmla="*/ 3838807 w 4976203"/>
              <a:gd name="connsiteY16" fmla="*/ 317500 h 2679700"/>
              <a:gd name="connsiteX17" fmla="*/ 3902307 w 4976203"/>
              <a:gd name="connsiteY17" fmla="*/ 342900 h 2679700"/>
              <a:gd name="connsiteX18" fmla="*/ 4029307 w 4976203"/>
              <a:gd name="connsiteY18" fmla="*/ 355600 h 2679700"/>
              <a:gd name="connsiteX19" fmla="*/ 4130907 w 4976203"/>
              <a:gd name="connsiteY19" fmla="*/ 381000 h 2679700"/>
              <a:gd name="connsiteX20" fmla="*/ 4537307 w 4976203"/>
              <a:gd name="connsiteY20" fmla="*/ 419100 h 2679700"/>
              <a:gd name="connsiteX21" fmla="*/ 4638907 w 4976203"/>
              <a:gd name="connsiteY21" fmla="*/ 431800 h 2679700"/>
              <a:gd name="connsiteX22" fmla="*/ 4778607 w 4976203"/>
              <a:gd name="connsiteY22" fmla="*/ 469900 h 2679700"/>
              <a:gd name="connsiteX23" fmla="*/ 4867507 w 4976203"/>
              <a:gd name="connsiteY23" fmla="*/ 558800 h 2679700"/>
              <a:gd name="connsiteX24" fmla="*/ 4892907 w 4976203"/>
              <a:gd name="connsiteY24" fmla="*/ 609600 h 2679700"/>
              <a:gd name="connsiteX25" fmla="*/ 4918307 w 4976203"/>
              <a:gd name="connsiteY25" fmla="*/ 647700 h 2679700"/>
              <a:gd name="connsiteX26" fmla="*/ 4931007 w 4976203"/>
              <a:gd name="connsiteY26" fmla="*/ 685800 h 2679700"/>
              <a:gd name="connsiteX27" fmla="*/ 4956407 w 4976203"/>
              <a:gd name="connsiteY27" fmla="*/ 736600 h 2679700"/>
              <a:gd name="connsiteX28" fmla="*/ 4956407 w 4976203"/>
              <a:gd name="connsiteY28" fmla="*/ 1130300 h 2679700"/>
              <a:gd name="connsiteX29" fmla="*/ 4931007 w 4976203"/>
              <a:gd name="connsiteY29" fmla="*/ 1219200 h 2679700"/>
              <a:gd name="connsiteX30" fmla="*/ 4918307 w 4976203"/>
              <a:gd name="connsiteY30" fmla="*/ 1270000 h 2679700"/>
              <a:gd name="connsiteX31" fmla="*/ 4892907 w 4976203"/>
              <a:gd name="connsiteY31" fmla="*/ 1739900 h 2679700"/>
              <a:gd name="connsiteX32" fmla="*/ 4854807 w 4976203"/>
              <a:gd name="connsiteY32" fmla="*/ 1816100 h 2679700"/>
              <a:gd name="connsiteX33" fmla="*/ 4829407 w 4976203"/>
              <a:gd name="connsiteY33" fmla="*/ 1879600 h 2679700"/>
              <a:gd name="connsiteX34" fmla="*/ 4715107 w 4976203"/>
              <a:gd name="connsiteY34" fmla="*/ 1993900 h 2679700"/>
              <a:gd name="connsiteX35" fmla="*/ 4600807 w 4976203"/>
              <a:gd name="connsiteY35" fmla="*/ 2108200 h 2679700"/>
              <a:gd name="connsiteX36" fmla="*/ 4562707 w 4976203"/>
              <a:gd name="connsiteY36" fmla="*/ 2146300 h 2679700"/>
              <a:gd name="connsiteX37" fmla="*/ 4511907 w 4976203"/>
              <a:gd name="connsiteY37" fmla="*/ 2171700 h 2679700"/>
              <a:gd name="connsiteX38" fmla="*/ 4435707 w 4976203"/>
              <a:gd name="connsiteY38" fmla="*/ 2247900 h 2679700"/>
              <a:gd name="connsiteX39" fmla="*/ 4359507 w 4976203"/>
              <a:gd name="connsiteY39" fmla="*/ 2324100 h 2679700"/>
              <a:gd name="connsiteX40" fmla="*/ 4321407 w 4976203"/>
              <a:gd name="connsiteY40" fmla="*/ 2336800 h 2679700"/>
              <a:gd name="connsiteX41" fmla="*/ 4181707 w 4976203"/>
              <a:gd name="connsiteY41" fmla="*/ 2400300 h 2679700"/>
              <a:gd name="connsiteX42" fmla="*/ 4054707 w 4976203"/>
              <a:gd name="connsiteY42" fmla="*/ 2438400 h 2679700"/>
              <a:gd name="connsiteX43" fmla="*/ 3991207 w 4976203"/>
              <a:gd name="connsiteY43" fmla="*/ 2463800 h 2679700"/>
              <a:gd name="connsiteX44" fmla="*/ 3851507 w 4976203"/>
              <a:gd name="connsiteY44" fmla="*/ 2489200 h 2679700"/>
              <a:gd name="connsiteX45" fmla="*/ 2619607 w 4976203"/>
              <a:gd name="connsiteY45" fmla="*/ 2501900 h 2679700"/>
              <a:gd name="connsiteX46" fmla="*/ 2454507 w 4976203"/>
              <a:gd name="connsiteY46" fmla="*/ 2527300 h 2679700"/>
              <a:gd name="connsiteX47" fmla="*/ 2124307 w 4976203"/>
              <a:gd name="connsiteY47" fmla="*/ 2552700 h 2679700"/>
              <a:gd name="connsiteX48" fmla="*/ 1641707 w 4976203"/>
              <a:gd name="connsiteY48" fmla="*/ 2603500 h 2679700"/>
              <a:gd name="connsiteX49" fmla="*/ 1400407 w 4976203"/>
              <a:gd name="connsiteY49" fmla="*/ 2628900 h 2679700"/>
              <a:gd name="connsiteX50" fmla="*/ 1349607 w 4976203"/>
              <a:gd name="connsiteY50" fmla="*/ 2641600 h 2679700"/>
              <a:gd name="connsiteX51" fmla="*/ 1146407 w 4976203"/>
              <a:gd name="connsiteY51" fmla="*/ 2667000 h 2679700"/>
              <a:gd name="connsiteX52" fmla="*/ 1032107 w 4976203"/>
              <a:gd name="connsiteY52" fmla="*/ 2679700 h 2679700"/>
              <a:gd name="connsiteX53" fmla="*/ 92307 w 4976203"/>
              <a:gd name="connsiteY53" fmla="*/ 2628900 h 2679700"/>
              <a:gd name="connsiteX54" fmla="*/ 79607 w 4976203"/>
              <a:gd name="connsiteY54" fmla="*/ 0 h 2679700"/>
              <a:gd name="connsiteX0" fmla="*/ 79607 w 4976203"/>
              <a:gd name="connsiteY0" fmla="*/ 0 h 2679700"/>
              <a:gd name="connsiteX1" fmla="*/ 600307 w 4976203"/>
              <a:gd name="connsiteY1" fmla="*/ 25400 h 2679700"/>
              <a:gd name="connsiteX2" fmla="*/ 1082907 w 4976203"/>
              <a:gd name="connsiteY2" fmla="*/ 63500 h 2679700"/>
              <a:gd name="connsiteX3" fmla="*/ 1235307 w 4976203"/>
              <a:gd name="connsiteY3" fmla="*/ 88900 h 2679700"/>
              <a:gd name="connsiteX4" fmla="*/ 1298807 w 4976203"/>
              <a:gd name="connsiteY4" fmla="*/ 101600 h 2679700"/>
              <a:gd name="connsiteX5" fmla="*/ 1375007 w 4976203"/>
              <a:gd name="connsiteY5" fmla="*/ 127000 h 2679700"/>
              <a:gd name="connsiteX6" fmla="*/ 1502007 w 4976203"/>
              <a:gd name="connsiteY6" fmla="*/ 152400 h 2679700"/>
              <a:gd name="connsiteX7" fmla="*/ 1552807 w 4976203"/>
              <a:gd name="connsiteY7" fmla="*/ 165100 h 2679700"/>
              <a:gd name="connsiteX8" fmla="*/ 1705207 w 4976203"/>
              <a:gd name="connsiteY8" fmla="*/ 190500 h 2679700"/>
              <a:gd name="connsiteX9" fmla="*/ 2657707 w 4976203"/>
              <a:gd name="connsiteY9" fmla="*/ 215900 h 2679700"/>
              <a:gd name="connsiteX10" fmla="*/ 2899007 w 4976203"/>
              <a:gd name="connsiteY10" fmla="*/ 228600 h 2679700"/>
              <a:gd name="connsiteX11" fmla="*/ 3445107 w 4976203"/>
              <a:gd name="connsiteY11" fmla="*/ 241300 h 2679700"/>
              <a:gd name="connsiteX12" fmla="*/ 3597507 w 4976203"/>
              <a:gd name="connsiteY12" fmla="*/ 266700 h 2679700"/>
              <a:gd name="connsiteX13" fmla="*/ 3635607 w 4976203"/>
              <a:gd name="connsiteY13" fmla="*/ 279400 h 2679700"/>
              <a:gd name="connsiteX14" fmla="*/ 3737207 w 4976203"/>
              <a:gd name="connsiteY14" fmla="*/ 292100 h 2679700"/>
              <a:gd name="connsiteX15" fmla="*/ 3838807 w 4976203"/>
              <a:gd name="connsiteY15" fmla="*/ 317500 h 2679700"/>
              <a:gd name="connsiteX16" fmla="*/ 3902307 w 4976203"/>
              <a:gd name="connsiteY16" fmla="*/ 342900 h 2679700"/>
              <a:gd name="connsiteX17" fmla="*/ 4029307 w 4976203"/>
              <a:gd name="connsiteY17" fmla="*/ 355600 h 2679700"/>
              <a:gd name="connsiteX18" fmla="*/ 4130907 w 4976203"/>
              <a:gd name="connsiteY18" fmla="*/ 381000 h 2679700"/>
              <a:gd name="connsiteX19" fmla="*/ 4537307 w 4976203"/>
              <a:gd name="connsiteY19" fmla="*/ 419100 h 2679700"/>
              <a:gd name="connsiteX20" fmla="*/ 4638907 w 4976203"/>
              <a:gd name="connsiteY20" fmla="*/ 431800 h 2679700"/>
              <a:gd name="connsiteX21" fmla="*/ 4778607 w 4976203"/>
              <a:gd name="connsiteY21" fmla="*/ 469900 h 2679700"/>
              <a:gd name="connsiteX22" fmla="*/ 4867507 w 4976203"/>
              <a:gd name="connsiteY22" fmla="*/ 558800 h 2679700"/>
              <a:gd name="connsiteX23" fmla="*/ 4892907 w 4976203"/>
              <a:gd name="connsiteY23" fmla="*/ 609600 h 2679700"/>
              <a:gd name="connsiteX24" fmla="*/ 4918307 w 4976203"/>
              <a:gd name="connsiteY24" fmla="*/ 647700 h 2679700"/>
              <a:gd name="connsiteX25" fmla="*/ 4931007 w 4976203"/>
              <a:gd name="connsiteY25" fmla="*/ 685800 h 2679700"/>
              <a:gd name="connsiteX26" fmla="*/ 4956407 w 4976203"/>
              <a:gd name="connsiteY26" fmla="*/ 736600 h 2679700"/>
              <a:gd name="connsiteX27" fmla="*/ 4956407 w 4976203"/>
              <a:gd name="connsiteY27" fmla="*/ 1130300 h 2679700"/>
              <a:gd name="connsiteX28" fmla="*/ 4931007 w 4976203"/>
              <a:gd name="connsiteY28" fmla="*/ 1219200 h 2679700"/>
              <a:gd name="connsiteX29" fmla="*/ 4918307 w 4976203"/>
              <a:gd name="connsiteY29" fmla="*/ 1270000 h 2679700"/>
              <a:gd name="connsiteX30" fmla="*/ 4892907 w 4976203"/>
              <a:gd name="connsiteY30" fmla="*/ 1739900 h 2679700"/>
              <a:gd name="connsiteX31" fmla="*/ 4854807 w 4976203"/>
              <a:gd name="connsiteY31" fmla="*/ 1816100 h 2679700"/>
              <a:gd name="connsiteX32" fmla="*/ 4829407 w 4976203"/>
              <a:gd name="connsiteY32" fmla="*/ 1879600 h 2679700"/>
              <a:gd name="connsiteX33" fmla="*/ 4715107 w 4976203"/>
              <a:gd name="connsiteY33" fmla="*/ 1993900 h 2679700"/>
              <a:gd name="connsiteX34" fmla="*/ 4600807 w 4976203"/>
              <a:gd name="connsiteY34" fmla="*/ 2108200 h 2679700"/>
              <a:gd name="connsiteX35" fmla="*/ 4562707 w 4976203"/>
              <a:gd name="connsiteY35" fmla="*/ 2146300 h 2679700"/>
              <a:gd name="connsiteX36" fmla="*/ 4511907 w 4976203"/>
              <a:gd name="connsiteY36" fmla="*/ 2171700 h 2679700"/>
              <a:gd name="connsiteX37" fmla="*/ 4435707 w 4976203"/>
              <a:gd name="connsiteY37" fmla="*/ 2247900 h 2679700"/>
              <a:gd name="connsiteX38" fmla="*/ 4359507 w 4976203"/>
              <a:gd name="connsiteY38" fmla="*/ 2324100 h 2679700"/>
              <a:gd name="connsiteX39" fmla="*/ 4321407 w 4976203"/>
              <a:gd name="connsiteY39" fmla="*/ 2336800 h 2679700"/>
              <a:gd name="connsiteX40" fmla="*/ 4181707 w 4976203"/>
              <a:gd name="connsiteY40" fmla="*/ 2400300 h 2679700"/>
              <a:gd name="connsiteX41" fmla="*/ 4054707 w 4976203"/>
              <a:gd name="connsiteY41" fmla="*/ 2438400 h 2679700"/>
              <a:gd name="connsiteX42" fmla="*/ 3991207 w 4976203"/>
              <a:gd name="connsiteY42" fmla="*/ 2463800 h 2679700"/>
              <a:gd name="connsiteX43" fmla="*/ 3851507 w 4976203"/>
              <a:gd name="connsiteY43" fmla="*/ 2489200 h 2679700"/>
              <a:gd name="connsiteX44" fmla="*/ 2619607 w 4976203"/>
              <a:gd name="connsiteY44" fmla="*/ 2501900 h 2679700"/>
              <a:gd name="connsiteX45" fmla="*/ 2454507 w 4976203"/>
              <a:gd name="connsiteY45" fmla="*/ 2527300 h 2679700"/>
              <a:gd name="connsiteX46" fmla="*/ 2124307 w 4976203"/>
              <a:gd name="connsiteY46" fmla="*/ 2552700 h 2679700"/>
              <a:gd name="connsiteX47" fmla="*/ 1641707 w 4976203"/>
              <a:gd name="connsiteY47" fmla="*/ 2603500 h 2679700"/>
              <a:gd name="connsiteX48" fmla="*/ 1400407 w 4976203"/>
              <a:gd name="connsiteY48" fmla="*/ 2628900 h 2679700"/>
              <a:gd name="connsiteX49" fmla="*/ 1349607 w 4976203"/>
              <a:gd name="connsiteY49" fmla="*/ 2641600 h 2679700"/>
              <a:gd name="connsiteX50" fmla="*/ 1146407 w 4976203"/>
              <a:gd name="connsiteY50" fmla="*/ 2667000 h 2679700"/>
              <a:gd name="connsiteX51" fmla="*/ 1032107 w 4976203"/>
              <a:gd name="connsiteY51" fmla="*/ 2679700 h 2679700"/>
              <a:gd name="connsiteX52" fmla="*/ 92307 w 4976203"/>
              <a:gd name="connsiteY52" fmla="*/ 2628900 h 2679700"/>
              <a:gd name="connsiteX53" fmla="*/ 79607 w 4976203"/>
              <a:gd name="connsiteY53"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298807 w 4976203"/>
              <a:gd name="connsiteY3" fmla="*/ 101600 h 2679700"/>
              <a:gd name="connsiteX4" fmla="*/ 1375007 w 4976203"/>
              <a:gd name="connsiteY4" fmla="*/ 127000 h 2679700"/>
              <a:gd name="connsiteX5" fmla="*/ 1502007 w 4976203"/>
              <a:gd name="connsiteY5" fmla="*/ 152400 h 2679700"/>
              <a:gd name="connsiteX6" fmla="*/ 1552807 w 4976203"/>
              <a:gd name="connsiteY6" fmla="*/ 165100 h 2679700"/>
              <a:gd name="connsiteX7" fmla="*/ 1705207 w 4976203"/>
              <a:gd name="connsiteY7" fmla="*/ 190500 h 2679700"/>
              <a:gd name="connsiteX8" fmla="*/ 2657707 w 4976203"/>
              <a:gd name="connsiteY8" fmla="*/ 215900 h 2679700"/>
              <a:gd name="connsiteX9" fmla="*/ 2899007 w 4976203"/>
              <a:gd name="connsiteY9" fmla="*/ 228600 h 2679700"/>
              <a:gd name="connsiteX10" fmla="*/ 3445107 w 4976203"/>
              <a:gd name="connsiteY10" fmla="*/ 241300 h 2679700"/>
              <a:gd name="connsiteX11" fmla="*/ 3597507 w 4976203"/>
              <a:gd name="connsiteY11" fmla="*/ 266700 h 2679700"/>
              <a:gd name="connsiteX12" fmla="*/ 3635607 w 4976203"/>
              <a:gd name="connsiteY12" fmla="*/ 279400 h 2679700"/>
              <a:gd name="connsiteX13" fmla="*/ 3737207 w 4976203"/>
              <a:gd name="connsiteY13" fmla="*/ 292100 h 2679700"/>
              <a:gd name="connsiteX14" fmla="*/ 3838807 w 4976203"/>
              <a:gd name="connsiteY14" fmla="*/ 317500 h 2679700"/>
              <a:gd name="connsiteX15" fmla="*/ 3902307 w 4976203"/>
              <a:gd name="connsiteY15" fmla="*/ 342900 h 2679700"/>
              <a:gd name="connsiteX16" fmla="*/ 4029307 w 4976203"/>
              <a:gd name="connsiteY16" fmla="*/ 355600 h 2679700"/>
              <a:gd name="connsiteX17" fmla="*/ 4130907 w 4976203"/>
              <a:gd name="connsiteY17" fmla="*/ 381000 h 2679700"/>
              <a:gd name="connsiteX18" fmla="*/ 4537307 w 4976203"/>
              <a:gd name="connsiteY18" fmla="*/ 419100 h 2679700"/>
              <a:gd name="connsiteX19" fmla="*/ 4638907 w 4976203"/>
              <a:gd name="connsiteY19" fmla="*/ 431800 h 2679700"/>
              <a:gd name="connsiteX20" fmla="*/ 4778607 w 4976203"/>
              <a:gd name="connsiteY20" fmla="*/ 469900 h 2679700"/>
              <a:gd name="connsiteX21" fmla="*/ 4867507 w 4976203"/>
              <a:gd name="connsiteY21" fmla="*/ 558800 h 2679700"/>
              <a:gd name="connsiteX22" fmla="*/ 4892907 w 4976203"/>
              <a:gd name="connsiteY22" fmla="*/ 609600 h 2679700"/>
              <a:gd name="connsiteX23" fmla="*/ 4918307 w 4976203"/>
              <a:gd name="connsiteY23" fmla="*/ 647700 h 2679700"/>
              <a:gd name="connsiteX24" fmla="*/ 4931007 w 4976203"/>
              <a:gd name="connsiteY24" fmla="*/ 685800 h 2679700"/>
              <a:gd name="connsiteX25" fmla="*/ 4956407 w 4976203"/>
              <a:gd name="connsiteY25" fmla="*/ 736600 h 2679700"/>
              <a:gd name="connsiteX26" fmla="*/ 4956407 w 4976203"/>
              <a:gd name="connsiteY26" fmla="*/ 1130300 h 2679700"/>
              <a:gd name="connsiteX27" fmla="*/ 4931007 w 4976203"/>
              <a:gd name="connsiteY27" fmla="*/ 1219200 h 2679700"/>
              <a:gd name="connsiteX28" fmla="*/ 4918307 w 4976203"/>
              <a:gd name="connsiteY28" fmla="*/ 1270000 h 2679700"/>
              <a:gd name="connsiteX29" fmla="*/ 4892907 w 4976203"/>
              <a:gd name="connsiteY29" fmla="*/ 1739900 h 2679700"/>
              <a:gd name="connsiteX30" fmla="*/ 4854807 w 4976203"/>
              <a:gd name="connsiteY30" fmla="*/ 1816100 h 2679700"/>
              <a:gd name="connsiteX31" fmla="*/ 4829407 w 4976203"/>
              <a:gd name="connsiteY31" fmla="*/ 1879600 h 2679700"/>
              <a:gd name="connsiteX32" fmla="*/ 4715107 w 4976203"/>
              <a:gd name="connsiteY32" fmla="*/ 1993900 h 2679700"/>
              <a:gd name="connsiteX33" fmla="*/ 4600807 w 4976203"/>
              <a:gd name="connsiteY33" fmla="*/ 2108200 h 2679700"/>
              <a:gd name="connsiteX34" fmla="*/ 4562707 w 4976203"/>
              <a:gd name="connsiteY34" fmla="*/ 2146300 h 2679700"/>
              <a:gd name="connsiteX35" fmla="*/ 4511907 w 4976203"/>
              <a:gd name="connsiteY35" fmla="*/ 2171700 h 2679700"/>
              <a:gd name="connsiteX36" fmla="*/ 4435707 w 4976203"/>
              <a:gd name="connsiteY36" fmla="*/ 2247900 h 2679700"/>
              <a:gd name="connsiteX37" fmla="*/ 4359507 w 4976203"/>
              <a:gd name="connsiteY37" fmla="*/ 2324100 h 2679700"/>
              <a:gd name="connsiteX38" fmla="*/ 4321407 w 4976203"/>
              <a:gd name="connsiteY38" fmla="*/ 2336800 h 2679700"/>
              <a:gd name="connsiteX39" fmla="*/ 4181707 w 4976203"/>
              <a:gd name="connsiteY39" fmla="*/ 2400300 h 2679700"/>
              <a:gd name="connsiteX40" fmla="*/ 4054707 w 4976203"/>
              <a:gd name="connsiteY40" fmla="*/ 2438400 h 2679700"/>
              <a:gd name="connsiteX41" fmla="*/ 3991207 w 4976203"/>
              <a:gd name="connsiteY41" fmla="*/ 2463800 h 2679700"/>
              <a:gd name="connsiteX42" fmla="*/ 3851507 w 4976203"/>
              <a:gd name="connsiteY42" fmla="*/ 2489200 h 2679700"/>
              <a:gd name="connsiteX43" fmla="*/ 2619607 w 4976203"/>
              <a:gd name="connsiteY43" fmla="*/ 2501900 h 2679700"/>
              <a:gd name="connsiteX44" fmla="*/ 2454507 w 4976203"/>
              <a:gd name="connsiteY44" fmla="*/ 2527300 h 2679700"/>
              <a:gd name="connsiteX45" fmla="*/ 2124307 w 4976203"/>
              <a:gd name="connsiteY45" fmla="*/ 2552700 h 2679700"/>
              <a:gd name="connsiteX46" fmla="*/ 1641707 w 4976203"/>
              <a:gd name="connsiteY46" fmla="*/ 2603500 h 2679700"/>
              <a:gd name="connsiteX47" fmla="*/ 1400407 w 4976203"/>
              <a:gd name="connsiteY47" fmla="*/ 2628900 h 2679700"/>
              <a:gd name="connsiteX48" fmla="*/ 1349607 w 4976203"/>
              <a:gd name="connsiteY48" fmla="*/ 2641600 h 2679700"/>
              <a:gd name="connsiteX49" fmla="*/ 1146407 w 4976203"/>
              <a:gd name="connsiteY49" fmla="*/ 2667000 h 2679700"/>
              <a:gd name="connsiteX50" fmla="*/ 1032107 w 4976203"/>
              <a:gd name="connsiteY50" fmla="*/ 2679700 h 2679700"/>
              <a:gd name="connsiteX51" fmla="*/ 92307 w 4976203"/>
              <a:gd name="connsiteY51" fmla="*/ 2628900 h 2679700"/>
              <a:gd name="connsiteX52" fmla="*/ 79607 w 4976203"/>
              <a:gd name="connsiteY52"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375007 w 4976203"/>
              <a:gd name="connsiteY3" fmla="*/ 127000 h 2679700"/>
              <a:gd name="connsiteX4" fmla="*/ 1502007 w 4976203"/>
              <a:gd name="connsiteY4" fmla="*/ 152400 h 2679700"/>
              <a:gd name="connsiteX5" fmla="*/ 1552807 w 4976203"/>
              <a:gd name="connsiteY5" fmla="*/ 165100 h 2679700"/>
              <a:gd name="connsiteX6" fmla="*/ 1705207 w 4976203"/>
              <a:gd name="connsiteY6" fmla="*/ 190500 h 2679700"/>
              <a:gd name="connsiteX7" fmla="*/ 2657707 w 4976203"/>
              <a:gd name="connsiteY7" fmla="*/ 215900 h 2679700"/>
              <a:gd name="connsiteX8" fmla="*/ 2899007 w 4976203"/>
              <a:gd name="connsiteY8" fmla="*/ 228600 h 2679700"/>
              <a:gd name="connsiteX9" fmla="*/ 3445107 w 4976203"/>
              <a:gd name="connsiteY9" fmla="*/ 241300 h 2679700"/>
              <a:gd name="connsiteX10" fmla="*/ 3597507 w 4976203"/>
              <a:gd name="connsiteY10" fmla="*/ 266700 h 2679700"/>
              <a:gd name="connsiteX11" fmla="*/ 3635607 w 4976203"/>
              <a:gd name="connsiteY11" fmla="*/ 279400 h 2679700"/>
              <a:gd name="connsiteX12" fmla="*/ 3737207 w 4976203"/>
              <a:gd name="connsiteY12" fmla="*/ 292100 h 2679700"/>
              <a:gd name="connsiteX13" fmla="*/ 3838807 w 4976203"/>
              <a:gd name="connsiteY13" fmla="*/ 317500 h 2679700"/>
              <a:gd name="connsiteX14" fmla="*/ 3902307 w 4976203"/>
              <a:gd name="connsiteY14" fmla="*/ 342900 h 2679700"/>
              <a:gd name="connsiteX15" fmla="*/ 4029307 w 4976203"/>
              <a:gd name="connsiteY15" fmla="*/ 355600 h 2679700"/>
              <a:gd name="connsiteX16" fmla="*/ 4130907 w 4976203"/>
              <a:gd name="connsiteY16" fmla="*/ 381000 h 2679700"/>
              <a:gd name="connsiteX17" fmla="*/ 4537307 w 4976203"/>
              <a:gd name="connsiteY17" fmla="*/ 419100 h 2679700"/>
              <a:gd name="connsiteX18" fmla="*/ 4638907 w 4976203"/>
              <a:gd name="connsiteY18" fmla="*/ 431800 h 2679700"/>
              <a:gd name="connsiteX19" fmla="*/ 4778607 w 4976203"/>
              <a:gd name="connsiteY19" fmla="*/ 469900 h 2679700"/>
              <a:gd name="connsiteX20" fmla="*/ 4867507 w 4976203"/>
              <a:gd name="connsiteY20" fmla="*/ 558800 h 2679700"/>
              <a:gd name="connsiteX21" fmla="*/ 4892907 w 4976203"/>
              <a:gd name="connsiteY21" fmla="*/ 609600 h 2679700"/>
              <a:gd name="connsiteX22" fmla="*/ 4918307 w 4976203"/>
              <a:gd name="connsiteY22" fmla="*/ 647700 h 2679700"/>
              <a:gd name="connsiteX23" fmla="*/ 4931007 w 4976203"/>
              <a:gd name="connsiteY23" fmla="*/ 685800 h 2679700"/>
              <a:gd name="connsiteX24" fmla="*/ 4956407 w 4976203"/>
              <a:gd name="connsiteY24" fmla="*/ 736600 h 2679700"/>
              <a:gd name="connsiteX25" fmla="*/ 4956407 w 4976203"/>
              <a:gd name="connsiteY25" fmla="*/ 1130300 h 2679700"/>
              <a:gd name="connsiteX26" fmla="*/ 4931007 w 4976203"/>
              <a:gd name="connsiteY26" fmla="*/ 1219200 h 2679700"/>
              <a:gd name="connsiteX27" fmla="*/ 4918307 w 4976203"/>
              <a:gd name="connsiteY27" fmla="*/ 1270000 h 2679700"/>
              <a:gd name="connsiteX28" fmla="*/ 4892907 w 4976203"/>
              <a:gd name="connsiteY28" fmla="*/ 1739900 h 2679700"/>
              <a:gd name="connsiteX29" fmla="*/ 4854807 w 4976203"/>
              <a:gd name="connsiteY29" fmla="*/ 1816100 h 2679700"/>
              <a:gd name="connsiteX30" fmla="*/ 4829407 w 4976203"/>
              <a:gd name="connsiteY30" fmla="*/ 1879600 h 2679700"/>
              <a:gd name="connsiteX31" fmla="*/ 4715107 w 4976203"/>
              <a:gd name="connsiteY31" fmla="*/ 1993900 h 2679700"/>
              <a:gd name="connsiteX32" fmla="*/ 4600807 w 4976203"/>
              <a:gd name="connsiteY32" fmla="*/ 2108200 h 2679700"/>
              <a:gd name="connsiteX33" fmla="*/ 4562707 w 4976203"/>
              <a:gd name="connsiteY33" fmla="*/ 2146300 h 2679700"/>
              <a:gd name="connsiteX34" fmla="*/ 4511907 w 4976203"/>
              <a:gd name="connsiteY34" fmla="*/ 2171700 h 2679700"/>
              <a:gd name="connsiteX35" fmla="*/ 4435707 w 4976203"/>
              <a:gd name="connsiteY35" fmla="*/ 2247900 h 2679700"/>
              <a:gd name="connsiteX36" fmla="*/ 4359507 w 4976203"/>
              <a:gd name="connsiteY36" fmla="*/ 2324100 h 2679700"/>
              <a:gd name="connsiteX37" fmla="*/ 4321407 w 4976203"/>
              <a:gd name="connsiteY37" fmla="*/ 2336800 h 2679700"/>
              <a:gd name="connsiteX38" fmla="*/ 4181707 w 4976203"/>
              <a:gd name="connsiteY38" fmla="*/ 2400300 h 2679700"/>
              <a:gd name="connsiteX39" fmla="*/ 4054707 w 4976203"/>
              <a:gd name="connsiteY39" fmla="*/ 2438400 h 2679700"/>
              <a:gd name="connsiteX40" fmla="*/ 3991207 w 4976203"/>
              <a:gd name="connsiteY40" fmla="*/ 2463800 h 2679700"/>
              <a:gd name="connsiteX41" fmla="*/ 3851507 w 4976203"/>
              <a:gd name="connsiteY41" fmla="*/ 2489200 h 2679700"/>
              <a:gd name="connsiteX42" fmla="*/ 2619607 w 4976203"/>
              <a:gd name="connsiteY42" fmla="*/ 2501900 h 2679700"/>
              <a:gd name="connsiteX43" fmla="*/ 2454507 w 4976203"/>
              <a:gd name="connsiteY43" fmla="*/ 2527300 h 2679700"/>
              <a:gd name="connsiteX44" fmla="*/ 2124307 w 4976203"/>
              <a:gd name="connsiteY44" fmla="*/ 2552700 h 2679700"/>
              <a:gd name="connsiteX45" fmla="*/ 1641707 w 4976203"/>
              <a:gd name="connsiteY45" fmla="*/ 2603500 h 2679700"/>
              <a:gd name="connsiteX46" fmla="*/ 1400407 w 4976203"/>
              <a:gd name="connsiteY46" fmla="*/ 2628900 h 2679700"/>
              <a:gd name="connsiteX47" fmla="*/ 1349607 w 4976203"/>
              <a:gd name="connsiteY47" fmla="*/ 2641600 h 2679700"/>
              <a:gd name="connsiteX48" fmla="*/ 1146407 w 4976203"/>
              <a:gd name="connsiteY48" fmla="*/ 2667000 h 2679700"/>
              <a:gd name="connsiteX49" fmla="*/ 1032107 w 4976203"/>
              <a:gd name="connsiteY49" fmla="*/ 2679700 h 2679700"/>
              <a:gd name="connsiteX50" fmla="*/ 92307 w 4976203"/>
              <a:gd name="connsiteY50" fmla="*/ 2628900 h 2679700"/>
              <a:gd name="connsiteX51" fmla="*/ 79607 w 4976203"/>
              <a:gd name="connsiteY51"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502007 w 4976203"/>
              <a:gd name="connsiteY3" fmla="*/ 152400 h 2679700"/>
              <a:gd name="connsiteX4" fmla="*/ 1552807 w 4976203"/>
              <a:gd name="connsiteY4" fmla="*/ 165100 h 2679700"/>
              <a:gd name="connsiteX5" fmla="*/ 1705207 w 4976203"/>
              <a:gd name="connsiteY5" fmla="*/ 190500 h 2679700"/>
              <a:gd name="connsiteX6" fmla="*/ 2657707 w 4976203"/>
              <a:gd name="connsiteY6" fmla="*/ 215900 h 2679700"/>
              <a:gd name="connsiteX7" fmla="*/ 2899007 w 4976203"/>
              <a:gd name="connsiteY7" fmla="*/ 228600 h 2679700"/>
              <a:gd name="connsiteX8" fmla="*/ 3445107 w 4976203"/>
              <a:gd name="connsiteY8" fmla="*/ 241300 h 2679700"/>
              <a:gd name="connsiteX9" fmla="*/ 3597507 w 4976203"/>
              <a:gd name="connsiteY9" fmla="*/ 266700 h 2679700"/>
              <a:gd name="connsiteX10" fmla="*/ 3635607 w 4976203"/>
              <a:gd name="connsiteY10" fmla="*/ 279400 h 2679700"/>
              <a:gd name="connsiteX11" fmla="*/ 3737207 w 4976203"/>
              <a:gd name="connsiteY11" fmla="*/ 292100 h 2679700"/>
              <a:gd name="connsiteX12" fmla="*/ 3838807 w 4976203"/>
              <a:gd name="connsiteY12" fmla="*/ 317500 h 2679700"/>
              <a:gd name="connsiteX13" fmla="*/ 3902307 w 4976203"/>
              <a:gd name="connsiteY13" fmla="*/ 342900 h 2679700"/>
              <a:gd name="connsiteX14" fmla="*/ 4029307 w 4976203"/>
              <a:gd name="connsiteY14" fmla="*/ 355600 h 2679700"/>
              <a:gd name="connsiteX15" fmla="*/ 4130907 w 4976203"/>
              <a:gd name="connsiteY15" fmla="*/ 381000 h 2679700"/>
              <a:gd name="connsiteX16" fmla="*/ 4537307 w 4976203"/>
              <a:gd name="connsiteY16" fmla="*/ 419100 h 2679700"/>
              <a:gd name="connsiteX17" fmla="*/ 4638907 w 4976203"/>
              <a:gd name="connsiteY17" fmla="*/ 431800 h 2679700"/>
              <a:gd name="connsiteX18" fmla="*/ 4778607 w 4976203"/>
              <a:gd name="connsiteY18" fmla="*/ 469900 h 2679700"/>
              <a:gd name="connsiteX19" fmla="*/ 4867507 w 4976203"/>
              <a:gd name="connsiteY19" fmla="*/ 558800 h 2679700"/>
              <a:gd name="connsiteX20" fmla="*/ 4892907 w 4976203"/>
              <a:gd name="connsiteY20" fmla="*/ 609600 h 2679700"/>
              <a:gd name="connsiteX21" fmla="*/ 4918307 w 4976203"/>
              <a:gd name="connsiteY21" fmla="*/ 647700 h 2679700"/>
              <a:gd name="connsiteX22" fmla="*/ 4931007 w 4976203"/>
              <a:gd name="connsiteY22" fmla="*/ 685800 h 2679700"/>
              <a:gd name="connsiteX23" fmla="*/ 4956407 w 4976203"/>
              <a:gd name="connsiteY23" fmla="*/ 736600 h 2679700"/>
              <a:gd name="connsiteX24" fmla="*/ 4956407 w 4976203"/>
              <a:gd name="connsiteY24" fmla="*/ 1130300 h 2679700"/>
              <a:gd name="connsiteX25" fmla="*/ 4931007 w 4976203"/>
              <a:gd name="connsiteY25" fmla="*/ 1219200 h 2679700"/>
              <a:gd name="connsiteX26" fmla="*/ 4918307 w 4976203"/>
              <a:gd name="connsiteY26" fmla="*/ 1270000 h 2679700"/>
              <a:gd name="connsiteX27" fmla="*/ 4892907 w 4976203"/>
              <a:gd name="connsiteY27" fmla="*/ 1739900 h 2679700"/>
              <a:gd name="connsiteX28" fmla="*/ 4854807 w 4976203"/>
              <a:gd name="connsiteY28" fmla="*/ 1816100 h 2679700"/>
              <a:gd name="connsiteX29" fmla="*/ 4829407 w 4976203"/>
              <a:gd name="connsiteY29" fmla="*/ 1879600 h 2679700"/>
              <a:gd name="connsiteX30" fmla="*/ 4715107 w 4976203"/>
              <a:gd name="connsiteY30" fmla="*/ 1993900 h 2679700"/>
              <a:gd name="connsiteX31" fmla="*/ 4600807 w 4976203"/>
              <a:gd name="connsiteY31" fmla="*/ 2108200 h 2679700"/>
              <a:gd name="connsiteX32" fmla="*/ 4562707 w 4976203"/>
              <a:gd name="connsiteY32" fmla="*/ 2146300 h 2679700"/>
              <a:gd name="connsiteX33" fmla="*/ 4511907 w 4976203"/>
              <a:gd name="connsiteY33" fmla="*/ 2171700 h 2679700"/>
              <a:gd name="connsiteX34" fmla="*/ 4435707 w 4976203"/>
              <a:gd name="connsiteY34" fmla="*/ 2247900 h 2679700"/>
              <a:gd name="connsiteX35" fmla="*/ 4359507 w 4976203"/>
              <a:gd name="connsiteY35" fmla="*/ 2324100 h 2679700"/>
              <a:gd name="connsiteX36" fmla="*/ 4321407 w 4976203"/>
              <a:gd name="connsiteY36" fmla="*/ 2336800 h 2679700"/>
              <a:gd name="connsiteX37" fmla="*/ 4181707 w 4976203"/>
              <a:gd name="connsiteY37" fmla="*/ 2400300 h 2679700"/>
              <a:gd name="connsiteX38" fmla="*/ 4054707 w 4976203"/>
              <a:gd name="connsiteY38" fmla="*/ 2438400 h 2679700"/>
              <a:gd name="connsiteX39" fmla="*/ 3991207 w 4976203"/>
              <a:gd name="connsiteY39" fmla="*/ 2463800 h 2679700"/>
              <a:gd name="connsiteX40" fmla="*/ 3851507 w 4976203"/>
              <a:gd name="connsiteY40" fmla="*/ 2489200 h 2679700"/>
              <a:gd name="connsiteX41" fmla="*/ 2619607 w 4976203"/>
              <a:gd name="connsiteY41" fmla="*/ 2501900 h 2679700"/>
              <a:gd name="connsiteX42" fmla="*/ 2454507 w 4976203"/>
              <a:gd name="connsiteY42" fmla="*/ 2527300 h 2679700"/>
              <a:gd name="connsiteX43" fmla="*/ 2124307 w 4976203"/>
              <a:gd name="connsiteY43" fmla="*/ 2552700 h 2679700"/>
              <a:gd name="connsiteX44" fmla="*/ 1641707 w 4976203"/>
              <a:gd name="connsiteY44" fmla="*/ 2603500 h 2679700"/>
              <a:gd name="connsiteX45" fmla="*/ 1400407 w 4976203"/>
              <a:gd name="connsiteY45" fmla="*/ 2628900 h 2679700"/>
              <a:gd name="connsiteX46" fmla="*/ 1349607 w 4976203"/>
              <a:gd name="connsiteY46" fmla="*/ 2641600 h 2679700"/>
              <a:gd name="connsiteX47" fmla="*/ 1146407 w 4976203"/>
              <a:gd name="connsiteY47" fmla="*/ 2667000 h 2679700"/>
              <a:gd name="connsiteX48" fmla="*/ 1032107 w 4976203"/>
              <a:gd name="connsiteY48" fmla="*/ 2679700 h 2679700"/>
              <a:gd name="connsiteX49" fmla="*/ 92307 w 4976203"/>
              <a:gd name="connsiteY49" fmla="*/ 2628900 h 2679700"/>
              <a:gd name="connsiteX50" fmla="*/ 79607 w 4976203"/>
              <a:gd name="connsiteY50"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552807 w 4976203"/>
              <a:gd name="connsiteY3" fmla="*/ 165100 h 2679700"/>
              <a:gd name="connsiteX4" fmla="*/ 1705207 w 4976203"/>
              <a:gd name="connsiteY4" fmla="*/ 190500 h 2679700"/>
              <a:gd name="connsiteX5" fmla="*/ 2657707 w 4976203"/>
              <a:gd name="connsiteY5" fmla="*/ 215900 h 2679700"/>
              <a:gd name="connsiteX6" fmla="*/ 2899007 w 4976203"/>
              <a:gd name="connsiteY6" fmla="*/ 228600 h 2679700"/>
              <a:gd name="connsiteX7" fmla="*/ 3445107 w 4976203"/>
              <a:gd name="connsiteY7" fmla="*/ 241300 h 2679700"/>
              <a:gd name="connsiteX8" fmla="*/ 3597507 w 4976203"/>
              <a:gd name="connsiteY8" fmla="*/ 266700 h 2679700"/>
              <a:gd name="connsiteX9" fmla="*/ 3635607 w 4976203"/>
              <a:gd name="connsiteY9" fmla="*/ 279400 h 2679700"/>
              <a:gd name="connsiteX10" fmla="*/ 3737207 w 4976203"/>
              <a:gd name="connsiteY10" fmla="*/ 292100 h 2679700"/>
              <a:gd name="connsiteX11" fmla="*/ 3838807 w 4976203"/>
              <a:gd name="connsiteY11" fmla="*/ 317500 h 2679700"/>
              <a:gd name="connsiteX12" fmla="*/ 3902307 w 4976203"/>
              <a:gd name="connsiteY12" fmla="*/ 342900 h 2679700"/>
              <a:gd name="connsiteX13" fmla="*/ 4029307 w 4976203"/>
              <a:gd name="connsiteY13" fmla="*/ 355600 h 2679700"/>
              <a:gd name="connsiteX14" fmla="*/ 4130907 w 4976203"/>
              <a:gd name="connsiteY14" fmla="*/ 381000 h 2679700"/>
              <a:gd name="connsiteX15" fmla="*/ 4537307 w 4976203"/>
              <a:gd name="connsiteY15" fmla="*/ 419100 h 2679700"/>
              <a:gd name="connsiteX16" fmla="*/ 4638907 w 4976203"/>
              <a:gd name="connsiteY16" fmla="*/ 431800 h 2679700"/>
              <a:gd name="connsiteX17" fmla="*/ 4778607 w 4976203"/>
              <a:gd name="connsiteY17" fmla="*/ 469900 h 2679700"/>
              <a:gd name="connsiteX18" fmla="*/ 4867507 w 4976203"/>
              <a:gd name="connsiteY18" fmla="*/ 558800 h 2679700"/>
              <a:gd name="connsiteX19" fmla="*/ 4892907 w 4976203"/>
              <a:gd name="connsiteY19" fmla="*/ 609600 h 2679700"/>
              <a:gd name="connsiteX20" fmla="*/ 4918307 w 4976203"/>
              <a:gd name="connsiteY20" fmla="*/ 647700 h 2679700"/>
              <a:gd name="connsiteX21" fmla="*/ 4931007 w 4976203"/>
              <a:gd name="connsiteY21" fmla="*/ 685800 h 2679700"/>
              <a:gd name="connsiteX22" fmla="*/ 4956407 w 4976203"/>
              <a:gd name="connsiteY22" fmla="*/ 736600 h 2679700"/>
              <a:gd name="connsiteX23" fmla="*/ 4956407 w 4976203"/>
              <a:gd name="connsiteY23" fmla="*/ 1130300 h 2679700"/>
              <a:gd name="connsiteX24" fmla="*/ 4931007 w 4976203"/>
              <a:gd name="connsiteY24" fmla="*/ 1219200 h 2679700"/>
              <a:gd name="connsiteX25" fmla="*/ 4918307 w 4976203"/>
              <a:gd name="connsiteY25" fmla="*/ 1270000 h 2679700"/>
              <a:gd name="connsiteX26" fmla="*/ 4892907 w 4976203"/>
              <a:gd name="connsiteY26" fmla="*/ 1739900 h 2679700"/>
              <a:gd name="connsiteX27" fmla="*/ 4854807 w 4976203"/>
              <a:gd name="connsiteY27" fmla="*/ 1816100 h 2679700"/>
              <a:gd name="connsiteX28" fmla="*/ 4829407 w 4976203"/>
              <a:gd name="connsiteY28" fmla="*/ 1879600 h 2679700"/>
              <a:gd name="connsiteX29" fmla="*/ 4715107 w 4976203"/>
              <a:gd name="connsiteY29" fmla="*/ 1993900 h 2679700"/>
              <a:gd name="connsiteX30" fmla="*/ 4600807 w 4976203"/>
              <a:gd name="connsiteY30" fmla="*/ 2108200 h 2679700"/>
              <a:gd name="connsiteX31" fmla="*/ 4562707 w 4976203"/>
              <a:gd name="connsiteY31" fmla="*/ 2146300 h 2679700"/>
              <a:gd name="connsiteX32" fmla="*/ 4511907 w 4976203"/>
              <a:gd name="connsiteY32" fmla="*/ 2171700 h 2679700"/>
              <a:gd name="connsiteX33" fmla="*/ 4435707 w 4976203"/>
              <a:gd name="connsiteY33" fmla="*/ 2247900 h 2679700"/>
              <a:gd name="connsiteX34" fmla="*/ 4359507 w 4976203"/>
              <a:gd name="connsiteY34" fmla="*/ 2324100 h 2679700"/>
              <a:gd name="connsiteX35" fmla="*/ 4321407 w 4976203"/>
              <a:gd name="connsiteY35" fmla="*/ 2336800 h 2679700"/>
              <a:gd name="connsiteX36" fmla="*/ 4181707 w 4976203"/>
              <a:gd name="connsiteY36" fmla="*/ 2400300 h 2679700"/>
              <a:gd name="connsiteX37" fmla="*/ 4054707 w 4976203"/>
              <a:gd name="connsiteY37" fmla="*/ 2438400 h 2679700"/>
              <a:gd name="connsiteX38" fmla="*/ 3991207 w 4976203"/>
              <a:gd name="connsiteY38" fmla="*/ 2463800 h 2679700"/>
              <a:gd name="connsiteX39" fmla="*/ 3851507 w 4976203"/>
              <a:gd name="connsiteY39" fmla="*/ 2489200 h 2679700"/>
              <a:gd name="connsiteX40" fmla="*/ 2619607 w 4976203"/>
              <a:gd name="connsiteY40" fmla="*/ 2501900 h 2679700"/>
              <a:gd name="connsiteX41" fmla="*/ 2454507 w 4976203"/>
              <a:gd name="connsiteY41" fmla="*/ 2527300 h 2679700"/>
              <a:gd name="connsiteX42" fmla="*/ 2124307 w 4976203"/>
              <a:gd name="connsiteY42" fmla="*/ 2552700 h 2679700"/>
              <a:gd name="connsiteX43" fmla="*/ 1641707 w 4976203"/>
              <a:gd name="connsiteY43" fmla="*/ 2603500 h 2679700"/>
              <a:gd name="connsiteX44" fmla="*/ 1400407 w 4976203"/>
              <a:gd name="connsiteY44" fmla="*/ 2628900 h 2679700"/>
              <a:gd name="connsiteX45" fmla="*/ 1349607 w 4976203"/>
              <a:gd name="connsiteY45" fmla="*/ 2641600 h 2679700"/>
              <a:gd name="connsiteX46" fmla="*/ 1146407 w 4976203"/>
              <a:gd name="connsiteY46" fmla="*/ 2667000 h 2679700"/>
              <a:gd name="connsiteX47" fmla="*/ 1032107 w 4976203"/>
              <a:gd name="connsiteY47" fmla="*/ 2679700 h 2679700"/>
              <a:gd name="connsiteX48" fmla="*/ 92307 w 4976203"/>
              <a:gd name="connsiteY48" fmla="*/ 2628900 h 2679700"/>
              <a:gd name="connsiteX49" fmla="*/ 79607 w 4976203"/>
              <a:gd name="connsiteY49"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1705207 w 4976203"/>
              <a:gd name="connsiteY3" fmla="*/ 190500 h 2679700"/>
              <a:gd name="connsiteX4" fmla="*/ 2657707 w 4976203"/>
              <a:gd name="connsiteY4" fmla="*/ 215900 h 2679700"/>
              <a:gd name="connsiteX5" fmla="*/ 2899007 w 4976203"/>
              <a:gd name="connsiteY5" fmla="*/ 228600 h 2679700"/>
              <a:gd name="connsiteX6" fmla="*/ 3445107 w 4976203"/>
              <a:gd name="connsiteY6" fmla="*/ 241300 h 2679700"/>
              <a:gd name="connsiteX7" fmla="*/ 3597507 w 4976203"/>
              <a:gd name="connsiteY7" fmla="*/ 266700 h 2679700"/>
              <a:gd name="connsiteX8" fmla="*/ 3635607 w 4976203"/>
              <a:gd name="connsiteY8" fmla="*/ 279400 h 2679700"/>
              <a:gd name="connsiteX9" fmla="*/ 3737207 w 4976203"/>
              <a:gd name="connsiteY9" fmla="*/ 292100 h 2679700"/>
              <a:gd name="connsiteX10" fmla="*/ 3838807 w 4976203"/>
              <a:gd name="connsiteY10" fmla="*/ 317500 h 2679700"/>
              <a:gd name="connsiteX11" fmla="*/ 3902307 w 4976203"/>
              <a:gd name="connsiteY11" fmla="*/ 342900 h 2679700"/>
              <a:gd name="connsiteX12" fmla="*/ 4029307 w 4976203"/>
              <a:gd name="connsiteY12" fmla="*/ 355600 h 2679700"/>
              <a:gd name="connsiteX13" fmla="*/ 4130907 w 4976203"/>
              <a:gd name="connsiteY13" fmla="*/ 381000 h 2679700"/>
              <a:gd name="connsiteX14" fmla="*/ 4537307 w 4976203"/>
              <a:gd name="connsiteY14" fmla="*/ 419100 h 2679700"/>
              <a:gd name="connsiteX15" fmla="*/ 4638907 w 4976203"/>
              <a:gd name="connsiteY15" fmla="*/ 431800 h 2679700"/>
              <a:gd name="connsiteX16" fmla="*/ 4778607 w 4976203"/>
              <a:gd name="connsiteY16" fmla="*/ 469900 h 2679700"/>
              <a:gd name="connsiteX17" fmla="*/ 4867507 w 4976203"/>
              <a:gd name="connsiteY17" fmla="*/ 558800 h 2679700"/>
              <a:gd name="connsiteX18" fmla="*/ 4892907 w 4976203"/>
              <a:gd name="connsiteY18" fmla="*/ 609600 h 2679700"/>
              <a:gd name="connsiteX19" fmla="*/ 4918307 w 4976203"/>
              <a:gd name="connsiteY19" fmla="*/ 647700 h 2679700"/>
              <a:gd name="connsiteX20" fmla="*/ 4931007 w 4976203"/>
              <a:gd name="connsiteY20" fmla="*/ 685800 h 2679700"/>
              <a:gd name="connsiteX21" fmla="*/ 4956407 w 4976203"/>
              <a:gd name="connsiteY21" fmla="*/ 736600 h 2679700"/>
              <a:gd name="connsiteX22" fmla="*/ 4956407 w 4976203"/>
              <a:gd name="connsiteY22" fmla="*/ 1130300 h 2679700"/>
              <a:gd name="connsiteX23" fmla="*/ 4931007 w 4976203"/>
              <a:gd name="connsiteY23" fmla="*/ 1219200 h 2679700"/>
              <a:gd name="connsiteX24" fmla="*/ 4918307 w 4976203"/>
              <a:gd name="connsiteY24" fmla="*/ 1270000 h 2679700"/>
              <a:gd name="connsiteX25" fmla="*/ 4892907 w 4976203"/>
              <a:gd name="connsiteY25" fmla="*/ 1739900 h 2679700"/>
              <a:gd name="connsiteX26" fmla="*/ 4854807 w 4976203"/>
              <a:gd name="connsiteY26" fmla="*/ 1816100 h 2679700"/>
              <a:gd name="connsiteX27" fmla="*/ 4829407 w 4976203"/>
              <a:gd name="connsiteY27" fmla="*/ 1879600 h 2679700"/>
              <a:gd name="connsiteX28" fmla="*/ 4715107 w 4976203"/>
              <a:gd name="connsiteY28" fmla="*/ 1993900 h 2679700"/>
              <a:gd name="connsiteX29" fmla="*/ 4600807 w 4976203"/>
              <a:gd name="connsiteY29" fmla="*/ 2108200 h 2679700"/>
              <a:gd name="connsiteX30" fmla="*/ 4562707 w 4976203"/>
              <a:gd name="connsiteY30" fmla="*/ 2146300 h 2679700"/>
              <a:gd name="connsiteX31" fmla="*/ 4511907 w 4976203"/>
              <a:gd name="connsiteY31" fmla="*/ 2171700 h 2679700"/>
              <a:gd name="connsiteX32" fmla="*/ 4435707 w 4976203"/>
              <a:gd name="connsiteY32" fmla="*/ 2247900 h 2679700"/>
              <a:gd name="connsiteX33" fmla="*/ 4359507 w 4976203"/>
              <a:gd name="connsiteY33" fmla="*/ 2324100 h 2679700"/>
              <a:gd name="connsiteX34" fmla="*/ 4321407 w 4976203"/>
              <a:gd name="connsiteY34" fmla="*/ 2336800 h 2679700"/>
              <a:gd name="connsiteX35" fmla="*/ 4181707 w 4976203"/>
              <a:gd name="connsiteY35" fmla="*/ 2400300 h 2679700"/>
              <a:gd name="connsiteX36" fmla="*/ 4054707 w 4976203"/>
              <a:gd name="connsiteY36" fmla="*/ 2438400 h 2679700"/>
              <a:gd name="connsiteX37" fmla="*/ 3991207 w 4976203"/>
              <a:gd name="connsiteY37" fmla="*/ 2463800 h 2679700"/>
              <a:gd name="connsiteX38" fmla="*/ 3851507 w 4976203"/>
              <a:gd name="connsiteY38" fmla="*/ 2489200 h 2679700"/>
              <a:gd name="connsiteX39" fmla="*/ 2619607 w 4976203"/>
              <a:gd name="connsiteY39" fmla="*/ 2501900 h 2679700"/>
              <a:gd name="connsiteX40" fmla="*/ 2454507 w 4976203"/>
              <a:gd name="connsiteY40" fmla="*/ 2527300 h 2679700"/>
              <a:gd name="connsiteX41" fmla="*/ 2124307 w 4976203"/>
              <a:gd name="connsiteY41" fmla="*/ 2552700 h 2679700"/>
              <a:gd name="connsiteX42" fmla="*/ 1641707 w 4976203"/>
              <a:gd name="connsiteY42" fmla="*/ 2603500 h 2679700"/>
              <a:gd name="connsiteX43" fmla="*/ 1400407 w 4976203"/>
              <a:gd name="connsiteY43" fmla="*/ 2628900 h 2679700"/>
              <a:gd name="connsiteX44" fmla="*/ 1349607 w 4976203"/>
              <a:gd name="connsiteY44" fmla="*/ 2641600 h 2679700"/>
              <a:gd name="connsiteX45" fmla="*/ 1146407 w 4976203"/>
              <a:gd name="connsiteY45" fmla="*/ 2667000 h 2679700"/>
              <a:gd name="connsiteX46" fmla="*/ 1032107 w 4976203"/>
              <a:gd name="connsiteY46" fmla="*/ 2679700 h 2679700"/>
              <a:gd name="connsiteX47" fmla="*/ 92307 w 4976203"/>
              <a:gd name="connsiteY47" fmla="*/ 2628900 h 2679700"/>
              <a:gd name="connsiteX48" fmla="*/ 79607 w 4976203"/>
              <a:gd name="connsiteY48"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2899007 w 4976203"/>
              <a:gd name="connsiteY5" fmla="*/ 228600 h 2679700"/>
              <a:gd name="connsiteX6" fmla="*/ 3445107 w 4976203"/>
              <a:gd name="connsiteY6" fmla="*/ 241300 h 2679700"/>
              <a:gd name="connsiteX7" fmla="*/ 3597507 w 4976203"/>
              <a:gd name="connsiteY7" fmla="*/ 266700 h 2679700"/>
              <a:gd name="connsiteX8" fmla="*/ 3635607 w 4976203"/>
              <a:gd name="connsiteY8" fmla="*/ 279400 h 2679700"/>
              <a:gd name="connsiteX9" fmla="*/ 3737207 w 4976203"/>
              <a:gd name="connsiteY9" fmla="*/ 292100 h 2679700"/>
              <a:gd name="connsiteX10" fmla="*/ 3838807 w 4976203"/>
              <a:gd name="connsiteY10" fmla="*/ 317500 h 2679700"/>
              <a:gd name="connsiteX11" fmla="*/ 3902307 w 4976203"/>
              <a:gd name="connsiteY11" fmla="*/ 342900 h 2679700"/>
              <a:gd name="connsiteX12" fmla="*/ 4029307 w 4976203"/>
              <a:gd name="connsiteY12" fmla="*/ 355600 h 2679700"/>
              <a:gd name="connsiteX13" fmla="*/ 4130907 w 4976203"/>
              <a:gd name="connsiteY13" fmla="*/ 381000 h 2679700"/>
              <a:gd name="connsiteX14" fmla="*/ 4537307 w 4976203"/>
              <a:gd name="connsiteY14" fmla="*/ 419100 h 2679700"/>
              <a:gd name="connsiteX15" fmla="*/ 4638907 w 4976203"/>
              <a:gd name="connsiteY15" fmla="*/ 431800 h 2679700"/>
              <a:gd name="connsiteX16" fmla="*/ 4778607 w 4976203"/>
              <a:gd name="connsiteY16" fmla="*/ 469900 h 2679700"/>
              <a:gd name="connsiteX17" fmla="*/ 4867507 w 4976203"/>
              <a:gd name="connsiteY17" fmla="*/ 558800 h 2679700"/>
              <a:gd name="connsiteX18" fmla="*/ 4892907 w 4976203"/>
              <a:gd name="connsiteY18" fmla="*/ 609600 h 2679700"/>
              <a:gd name="connsiteX19" fmla="*/ 4918307 w 4976203"/>
              <a:gd name="connsiteY19" fmla="*/ 647700 h 2679700"/>
              <a:gd name="connsiteX20" fmla="*/ 4931007 w 4976203"/>
              <a:gd name="connsiteY20" fmla="*/ 685800 h 2679700"/>
              <a:gd name="connsiteX21" fmla="*/ 4956407 w 4976203"/>
              <a:gd name="connsiteY21" fmla="*/ 736600 h 2679700"/>
              <a:gd name="connsiteX22" fmla="*/ 4956407 w 4976203"/>
              <a:gd name="connsiteY22" fmla="*/ 1130300 h 2679700"/>
              <a:gd name="connsiteX23" fmla="*/ 4931007 w 4976203"/>
              <a:gd name="connsiteY23" fmla="*/ 1219200 h 2679700"/>
              <a:gd name="connsiteX24" fmla="*/ 4918307 w 4976203"/>
              <a:gd name="connsiteY24" fmla="*/ 1270000 h 2679700"/>
              <a:gd name="connsiteX25" fmla="*/ 4892907 w 4976203"/>
              <a:gd name="connsiteY25" fmla="*/ 1739900 h 2679700"/>
              <a:gd name="connsiteX26" fmla="*/ 4854807 w 4976203"/>
              <a:gd name="connsiteY26" fmla="*/ 1816100 h 2679700"/>
              <a:gd name="connsiteX27" fmla="*/ 4829407 w 4976203"/>
              <a:gd name="connsiteY27" fmla="*/ 1879600 h 2679700"/>
              <a:gd name="connsiteX28" fmla="*/ 4715107 w 4976203"/>
              <a:gd name="connsiteY28" fmla="*/ 1993900 h 2679700"/>
              <a:gd name="connsiteX29" fmla="*/ 4600807 w 4976203"/>
              <a:gd name="connsiteY29" fmla="*/ 2108200 h 2679700"/>
              <a:gd name="connsiteX30" fmla="*/ 4562707 w 4976203"/>
              <a:gd name="connsiteY30" fmla="*/ 2146300 h 2679700"/>
              <a:gd name="connsiteX31" fmla="*/ 4511907 w 4976203"/>
              <a:gd name="connsiteY31" fmla="*/ 2171700 h 2679700"/>
              <a:gd name="connsiteX32" fmla="*/ 4435707 w 4976203"/>
              <a:gd name="connsiteY32" fmla="*/ 2247900 h 2679700"/>
              <a:gd name="connsiteX33" fmla="*/ 4359507 w 4976203"/>
              <a:gd name="connsiteY33" fmla="*/ 2324100 h 2679700"/>
              <a:gd name="connsiteX34" fmla="*/ 4321407 w 4976203"/>
              <a:gd name="connsiteY34" fmla="*/ 2336800 h 2679700"/>
              <a:gd name="connsiteX35" fmla="*/ 4181707 w 4976203"/>
              <a:gd name="connsiteY35" fmla="*/ 2400300 h 2679700"/>
              <a:gd name="connsiteX36" fmla="*/ 4054707 w 4976203"/>
              <a:gd name="connsiteY36" fmla="*/ 2438400 h 2679700"/>
              <a:gd name="connsiteX37" fmla="*/ 3991207 w 4976203"/>
              <a:gd name="connsiteY37" fmla="*/ 2463800 h 2679700"/>
              <a:gd name="connsiteX38" fmla="*/ 3851507 w 4976203"/>
              <a:gd name="connsiteY38" fmla="*/ 2489200 h 2679700"/>
              <a:gd name="connsiteX39" fmla="*/ 2619607 w 4976203"/>
              <a:gd name="connsiteY39" fmla="*/ 2501900 h 2679700"/>
              <a:gd name="connsiteX40" fmla="*/ 2454507 w 4976203"/>
              <a:gd name="connsiteY40" fmla="*/ 2527300 h 2679700"/>
              <a:gd name="connsiteX41" fmla="*/ 2124307 w 4976203"/>
              <a:gd name="connsiteY41" fmla="*/ 2552700 h 2679700"/>
              <a:gd name="connsiteX42" fmla="*/ 1641707 w 4976203"/>
              <a:gd name="connsiteY42" fmla="*/ 2603500 h 2679700"/>
              <a:gd name="connsiteX43" fmla="*/ 1400407 w 4976203"/>
              <a:gd name="connsiteY43" fmla="*/ 2628900 h 2679700"/>
              <a:gd name="connsiteX44" fmla="*/ 1349607 w 4976203"/>
              <a:gd name="connsiteY44" fmla="*/ 2641600 h 2679700"/>
              <a:gd name="connsiteX45" fmla="*/ 1146407 w 4976203"/>
              <a:gd name="connsiteY45" fmla="*/ 2667000 h 2679700"/>
              <a:gd name="connsiteX46" fmla="*/ 1032107 w 4976203"/>
              <a:gd name="connsiteY46" fmla="*/ 2679700 h 2679700"/>
              <a:gd name="connsiteX47" fmla="*/ 92307 w 4976203"/>
              <a:gd name="connsiteY47" fmla="*/ 2628900 h 2679700"/>
              <a:gd name="connsiteX48" fmla="*/ 79607 w 4976203"/>
              <a:gd name="connsiteY48"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597507 w 4976203"/>
              <a:gd name="connsiteY6" fmla="*/ 266700 h 2679700"/>
              <a:gd name="connsiteX7" fmla="*/ 3635607 w 4976203"/>
              <a:gd name="connsiteY7" fmla="*/ 279400 h 2679700"/>
              <a:gd name="connsiteX8" fmla="*/ 3737207 w 4976203"/>
              <a:gd name="connsiteY8" fmla="*/ 292100 h 2679700"/>
              <a:gd name="connsiteX9" fmla="*/ 3838807 w 4976203"/>
              <a:gd name="connsiteY9" fmla="*/ 317500 h 2679700"/>
              <a:gd name="connsiteX10" fmla="*/ 3902307 w 4976203"/>
              <a:gd name="connsiteY10" fmla="*/ 342900 h 2679700"/>
              <a:gd name="connsiteX11" fmla="*/ 4029307 w 4976203"/>
              <a:gd name="connsiteY11" fmla="*/ 355600 h 2679700"/>
              <a:gd name="connsiteX12" fmla="*/ 4130907 w 4976203"/>
              <a:gd name="connsiteY12" fmla="*/ 381000 h 2679700"/>
              <a:gd name="connsiteX13" fmla="*/ 4537307 w 4976203"/>
              <a:gd name="connsiteY13" fmla="*/ 419100 h 2679700"/>
              <a:gd name="connsiteX14" fmla="*/ 4638907 w 4976203"/>
              <a:gd name="connsiteY14" fmla="*/ 431800 h 2679700"/>
              <a:gd name="connsiteX15" fmla="*/ 4778607 w 4976203"/>
              <a:gd name="connsiteY15" fmla="*/ 469900 h 2679700"/>
              <a:gd name="connsiteX16" fmla="*/ 4867507 w 4976203"/>
              <a:gd name="connsiteY16" fmla="*/ 558800 h 2679700"/>
              <a:gd name="connsiteX17" fmla="*/ 4892907 w 4976203"/>
              <a:gd name="connsiteY17" fmla="*/ 609600 h 2679700"/>
              <a:gd name="connsiteX18" fmla="*/ 4918307 w 4976203"/>
              <a:gd name="connsiteY18" fmla="*/ 647700 h 2679700"/>
              <a:gd name="connsiteX19" fmla="*/ 4931007 w 4976203"/>
              <a:gd name="connsiteY19" fmla="*/ 685800 h 2679700"/>
              <a:gd name="connsiteX20" fmla="*/ 4956407 w 4976203"/>
              <a:gd name="connsiteY20" fmla="*/ 736600 h 2679700"/>
              <a:gd name="connsiteX21" fmla="*/ 4956407 w 4976203"/>
              <a:gd name="connsiteY21" fmla="*/ 1130300 h 2679700"/>
              <a:gd name="connsiteX22" fmla="*/ 4931007 w 4976203"/>
              <a:gd name="connsiteY22" fmla="*/ 1219200 h 2679700"/>
              <a:gd name="connsiteX23" fmla="*/ 4918307 w 4976203"/>
              <a:gd name="connsiteY23" fmla="*/ 1270000 h 2679700"/>
              <a:gd name="connsiteX24" fmla="*/ 4892907 w 4976203"/>
              <a:gd name="connsiteY24" fmla="*/ 1739900 h 2679700"/>
              <a:gd name="connsiteX25" fmla="*/ 4854807 w 4976203"/>
              <a:gd name="connsiteY25" fmla="*/ 1816100 h 2679700"/>
              <a:gd name="connsiteX26" fmla="*/ 4829407 w 4976203"/>
              <a:gd name="connsiteY26" fmla="*/ 1879600 h 2679700"/>
              <a:gd name="connsiteX27" fmla="*/ 4715107 w 4976203"/>
              <a:gd name="connsiteY27" fmla="*/ 1993900 h 2679700"/>
              <a:gd name="connsiteX28" fmla="*/ 4600807 w 4976203"/>
              <a:gd name="connsiteY28" fmla="*/ 2108200 h 2679700"/>
              <a:gd name="connsiteX29" fmla="*/ 4562707 w 4976203"/>
              <a:gd name="connsiteY29" fmla="*/ 2146300 h 2679700"/>
              <a:gd name="connsiteX30" fmla="*/ 4511907 w 4976203"/>
              <a:gd name="connsiteY30" fmla="*/ 2171700 h 2679700"/>
              <a:gd name="connsiteX31" fmla="*/ 4435707 w 4976203"/>
              <a:gd name="connsiteY31" fmla="*/ 2247900 h 2679700"/>
              <a:gd name="connsiteX32" fmla="*/ 4359507 w 4976203"/>
              <a:gd name="connsiteY32" fmla="*/ 2324100 h 2679700"/>
              <a:gd name="connsiteX33" fmla="*/ 4321407 w 4976203"/>
              <a:gd name="connsiteY33" fmla="*/ 2336800 h 2679700"/>
              <a:gd name="connsiteX34" fmla="*/ 4181707 w 4976203"/>
              <a:gd name="connsiteY34" fmla="*/ 2400300 h 2679700"/>
              <a:gd name="connsiteX35" fmla="*/ 4054707 w 4976203"/>
              <a:gd name="connsiteY35" fmla="*/ 2438400 h 2679700"/>
              <a:gd name="connsiteX36" fmla="*/ 3991207 w 4976203"/>
              <a:gd name="connsiteY36" fmla="*/ 2463800 h 2679700"/>
              <a:gd name="connsiteX37" fmla="*/ 3851507 w 4976203"/>
              <a:gd name="connsiteY37" fmla="*/ 2489200 h 2679700"/>
              <a:gd name="connsiteX38" fmla="*/ 2619607 w 4976203"/>
              <a:gd name="connsiteY38" fmla="*/ 2501900 h 2679700"/>
              <a:gd name="connsiteX39" fmla="*/ 2454507 w 4976203"/>
              <a:gd name="connsiteY39" fmla="*/ 2527300 h 2679700"/>
              <a:gd name="connsiteX40" fmla="*/ 2124307 w 4976203"/>
              <a:gd name="connsiteY40" fmla="*/ 2552700 h 2679700"/>
              <a:gd name="connsiteX41" fmla="*/ 1641707 w 4976203"/>
              <a:gd name="connsiteY41" fmla="*/ 2603500 h 2679700"/>
              <a:gd name="connsiteX42" fmla="*/ 1400407 w 4976203"/>
              <a:gd name="connsiteY42" fmla="*/ 2628900 h 2679700"/>
              <a:gd name="connsiteX43" fmla="*/ 1349607 w 4976203"/>
              <a:gd name="connsiteY43" fmla="*/ 2641600 h 2679700"/>
              <a:gd name="connsiteX44" fmla="*/ 1146407 w 4976203"/>
              <a:gd name="connsiteY44" fmla="*/ 2667000 h 2679700"/>
              <a:gd name="connsiteX45" fmla="*/ 1032107 w 4976203"/>
              <a:gd name="connsiteY45" fmla="*/ 2679700 h 2679700"/>
              <a:gd name="connsiteX46" fmla="*/ 92307 w 4976203"/>
              <a:gd name="connsiteY46" fmla="*/ 2628900 h 2679700"/>
              <a:gd name="connsiteX47" fmla="*/ 79607 w 4976203"/>
              <a:gd name="connsiteY47"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597507 w 4976203"/>
              <a:gd name="connsiteY6" fmla="*/ 266700 h 2679700"/>
              <a:gd name="connsiteX7" fmla="*/ 3737207 w 4976203"/>
              <a:gd name="connsiteY7" fmla="*/ 292100 h 2679700"/>
              <a:gd name="connsiteX8" fmla="*/ 3838807 w 4976203"/>
              <a:gd name="connsiteY8" fmla="*/ 317500 h 2679700"/>
              <a:gd name="connsiteX9" fmla="*/ 3902307 w 4976203"/>
              <a:gd name="connsiteY9" fmla="*/ 342900 h 2679700"/>
              <a:gd name="connsiteX10" fmla="*/ 4029307 w 4976203"/>
              <a:gd name="connsiteY10" fmla="*/ 355600 h 2679700"/>
              <a:gd name="connsiteX11" fmla="*/ 4130907 w 4976203"/>
              <a:gd name="connsiteY11" fmla="*/ 381000 h 2679700"/>
              <a:gd name="connsiteX12" fmla="*/ 4537307 w 4976203"/>
              <a:gd name="connsiteY12" fmla="*/ 419100 h 2679700"/>
              <a:gd name="connsiteX13" fmla="*/ 4638907 w 4976203"/>
              <a:gd name="connsiteY13" fmla="*/ 431800 h 2679700"/>
              <a:gd name="connsiteX14" fmla="*/ 4778607 w 4976203"/>
              <a:gd name="connsiteY14" fmla="*/ 469900 h 2679700"/>
              <a:gd name="connsiteX15" fmla="*/ 4867507 w 4976203"/>
              <a:gd name="connsiteY15" fmla="*/ 558800 h 2679700"/>
              <a:gd name="connsiteX16" fmla="*/ 4892907 w 4976203"/>
              <a:gd name="connsiteY16" fmla="*/ 609600 h 2679700"/>
              <a:gd name="connsiteX17" fmla="*/ 4918307 w 4976203"/>
              <a:gd name="connsiteY17" fmla="*/ 647700 h 2679700"/>
              <a:gd name="connsiteX18" fmla="*/ 4931007 w 4976203"/>
              <a:gd name="connsiteY18" fmla="*/ 685800 h 2679700"/>
              <a:gd name="connsiteX19" fmla="*/ 4956407 w 4976203"/>
              <a:gd name="connsiteY19" fmla="*/ 736600 h 2679700"/>
              <a:gd name="connsiteX20" fmla="*/ 4956407 w 4976203"/>
              <a:gd name="connsiteY20" fmla="*/ 1130300 h 2679700"/>
              <a:gd name="connsiteX21" fmla="*/ 4931007 w 4976203"/>
              <a:gd name="connsiteY21" fmla="*/ 1219200 h 2679700"/>
              <a:gd name="connsiteX22" fmla="*/ 4918307 w 4976203"/>
              <a:gd name="connsiteY22" fmla="*/ 1270000 h 2679700"/>
              <a:gd name="connsiteX23" fmla="*/ 4892907 w 4976203"/>
              <a:gd name="connsiteY23" fmla="*/ 1739900 h 2679700"/>
              <a:gd name="connsiteX24" fmla="*/ 4854807 w 4976203"/>
              <a:gd name="connsiteY24" fmla="*/ 1816100 h 2679700"/>
              <a:gd name="connsiteX25" fmla="*/ 4829407 w 4976203"/>
              <a:gd name="connsiteY25" fmla="*/ 1879600 h 2679700"/>
              <a:gd name="connsiteX26" fmla="*/ 4715107 w 4976203"/>
              <a:gd name="connsiteY26" fmla="*/ 1993900 h 2679700"/>
              <a:gd name="connsiteX27" fmla="*/ 4600807 w 4976203"/>
              <a:gd name="connsiteY27" fmla="*/ 2108200 h 2679700"/>
              <a:gd name="connsiteX28" fmla="*/ 4562707 w 4976203"/>
              <a:gd name="connsiteY28" fmla="*/ 2146300 h 2679700"/>
              <a:gd name="connsiteX29" fmla="*/ 4511907 w 4976203"/>
              <a:gd name="connsiteY29" fmla="*/ 2171700 h 2679700"/>
              <a:gd name="connsiteX30" fmla="*/ 4435707 w 4976203"/>
              <a:gd name="connsiteY30" fmla="*/ 2247900 h 2679700"/>
              <a:gd name="connsiteX31" fmla="*/ 4359507 w 4976203"/>
              <a:gd name="connsiteY31" fmla="*/ 2324100 h 2679700"/>
              <a:gd name="connsiteX32" fmla="*/ 4321407 w 4976203"/>
              <a:gd name="connsiteY32" fmla="*/ 2336800 h 2679700"/>
              <a:gd name="connsiteX33" fmla="*/ 4181707 w 4976203"/>
              <a:gd name="connsiteY33" fmla="*/ 2400300 h 2679700"/>
              <a:gd name="connsiteX34" fmla="*/ 4054707 w 4976203"/>
              <a:gd name="connsiteY34" fmla="*/ 2438400 h 2679700"/>
              <a:gd name="connsiteX35" fmla="*/ 3991207 w 4976203"/>
              <a:gd name="connsiteY35" fmla="*/ 2463800 h 2679700"/>
              <a:gd name="connsiteX36" fmla="*/ 3851507 w 4976203"/>
              <a:gd name="connsiteY36" fmla="*/ 2489200 h 2679700"/>
              <a:gd name="connsiteX37" fmla="*/ 2619607 w 4976203"/>
              <a:gd name="connsiteY37" fmla="*/ 2501900 h 2679700"/>
              <a:gd name="connsiteX38" fmla="*/ 2454507 w 4976203"/>
              <a:gd name="connsiteY38" fmla="*/ 2527300 h 2679700"/>
              <a:gd name="connsiteX39" fmla="*/ 2124307 w 4976203"/>
              <a:gd name="connsiteY39" fmla="*/ 2552700 h 2679700"/>
              <a:gd name="connsiteX40" fmla="*/ 1641707 w 4976203"/>
              <a:gd name="connsiteY40" fmla="*/ 2603500 h 2679700"/>
              <a:gd name="connsiteX41" fmla="*/ 1400407 w 4976203"/>
              <a:gd name="connsiteY41" fmla="*/ 2628900 h 2679700"/>
              <a:gd name="connsiteX42" fmla="*/ 1349607 w 4976203"/>
              <a:gd name="connsiteY42" fmla="*/ 2641600 h 2679700"/>
              <a:gd name="connsiteX43" fmla="*/ 1146407 w 4976203"/>
              <a:gd name="connsiteY43" fmla="*/ 2667000 h 2679700"/>
              <a:gd name="connsiteX44" fmla="*/ 1032107 w 4976203"/>
              <a:gd name="connsiteY44" fmla="*/ 2679700 h 2679700"/>
              <a:gd name="connsiteX45" fmla="*/ 92307 w 4976203"/>
              <a:gd name="connsiteY45" fmla="*/ 2628900 h 2679700"/>
              <a:gd name="connsiteX46" fmla="*/ 79607 w 4976203"/>
              <a:gd name="connsiteY46"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737207 w 4976203"/>
              <a:gd name="connsiteY6" fmla="*/ 292100 h 2679700"/>
              <a:gd name="connsiteX7" fmla="*/ 3838807 w 4976203"/>
              <a:gd name="connsiteY7" fmla="*/ 317500 h 2679700"/>
              <a:gd name="connsiteX8" fmla="*/ 3902307 w 4976203"/>
              <a:gd name="connsiteY8" fmla="*/ 342900 h 2679700"/>
              <a:gd name="connsiteX9" fmla="*/ 4029307 w 4976203"/>
              <a:gd name="connsiteY9" fmla="*/ 355600 h 2679700"/>
              <a:gd name="connsiteX10" fmla="*/ 4130907 w 4976203"/>
              <a:gd name="connsiteY10" fmla="*/ 381000 h 2679700"/>
              <a:gd name="connsiteX11" fmla="*/ 4537307 w 4976203"/>
              <a:gd name="connsiteY11" fmla="*/ 419100 h 2679700"/>
              <a:gd name="connsiteX12" fmla="*/ 4638907 w 4976203"/>
              <a:gd name="connsiteY12" fmla="*/ 431800 h 2679700"/>
              <a:gd name="connsiteX13" fmla="*/ 4778607 w 4976203"/>
              <a:gd name="connsiteY13" fmla="*/ 469900 h 2679700"/>
              <a:gd name="connsiteX14" fmla="*/ 4867507 w 4976203"/>
              <a:gd name="connsiteY14" fmla="*/ 558800 h 2679700"/>
              <a:gd name="connsiteX15" fmla="*/ 4892907 w 4976203"/>
              <a:gd name="connsiteY15" fmla="*/ 609600 h 2679700"/>
              <a:gd name="connsiteX16" fmla="*/ 4918307 w 4976203"/>
              <a:gd name="connsiteY16" fmla="*/ 647700 h 2679700"/>
              <a:gd name="connsiteX17" fmla="*/ 4931007 w 4976203"/>
              <a:gd name="connsiteY17" fmla="*/ 685800 h 2679700"/>
              <a:gd name="connsiteX18" fmla="*/ 4956407 w 4976203"/>
              <a:gd name="connsiteY18" fmla="*/ 736600 h 2679700"/>
              <a:gd name="connsiteX19" fmla="*/ 4956407 w 4976203"/>
              <a:gd name="connsiteY19" fmla="*/ 1130300 h 2679700"/>
              <a:gd name="connsiteX20" fmla="*/ 4931007 w 4976203"/>
              <a:gd name="connsiteY20" fmla="*/ 1219200 h 2679700"/>
              <a:gd name="connsiteX21" fmla="*/ 4918307 w 4976203"/>
              <a:gd name="connsiteY21" fmla="*/ 1270000 h 2679700"/>
              <a:gd name="connsiteX22" fmla="*/ 4892907 w 4976203"/>
              <a:gd name="connsiteY22" fmla="*/ 1739900 h 2679700"/>
              <a:gd name="connsiteX23" fmla="*/ 4854807 w 4976203"/>
              <a:gd name="connsiteY23" fmla="*/ 1816100 h 2679700"/>
              <a:gd name="connsiteX24" fmla="*/ 4829407 w 4976203"/>
              <a:gd name="connsiteY24" fmla="*/ 1879600 h 2679700"/>
              <a:gd name="connsiteX25" fmla="*/ 4715107 w 4976203"/>
              <a:gd name="connsiteY25" fmla="*/ 1993900 h 2679700"/>
              <a:gd name="connsiteX26" fmla="*/ 4600807 w 4976203"/>
              <a:gd name="connsiteY26" fmla="*/ 2108200 h 2679700"/>
              <a:gd name="connsiteX27" fmla="*/ 4562707 w 4976203"/>
              <a:gd name="connsiteY27" fmla="*/ 2146300 h 2679700"/>
              <a:gd name="connsiteX28" fmla="*/ 4511907 w 4976203"/>
              <a:gd name="connsiteY28" fmla="*/ 2171700 h 2679700"/>
              <a:gd name="connsiteX29" fmla="*/ 4435707 w 4976203"/>
              <a:gd name="connsiteY29" fmla="*/ 2247900 h 2679700"/>
              <a:gd name="connsiteX30" fmla="*/ 4359507 w 4976203"/>
              <a:gd name="connsiteY30" fmla="*/ 2324100 h 2679700"/>
              <a:gd name="connsiteX31" fmla="*/ 4321407 w 4976203"/>
              <a:gd name="connsiteY31" fmla="*/ 2336800 h 2679700"/>
              <a:gd name="connsiteX32" fmla="*/ 4181707 w 4976203"/>
              <a:gd name="connsiteY32" fmla="*/ 2400300 h 2679700"/>
              <a:gd name="connsiteX33" fmla="*/ 4054707 w 4976203"/>
              <a:gd name="connsiteY33" fmla="*/ 2438400 h 2679700"/>
              <a:gd name="connsiteX34" fmla="*/ 3991207 w 4976203"/>
              <a:gd name="connsiteY34" fmla="*/ 2463800 h 2679700"/>
              <a:gd name="connsiteX35" fmla="*/ 3851507 w 4976203"/>
              <a:gd name="connsiteY35" fmla="*/ 2489200 h 2679700"/>
              <a:gd name="connsiteX36" fmla="*/ 2619607 w 4976203"/>
              <a:gd name="connsiteY36" fmla="*/ 2501900 h 2679700"/>
              <a:gd name="connsiteX37" fmla="*/ 2454507 w 4976203"/>
              <a:gd name="connsiteY37" fmla="*/ 2527300 h 2679700"/>
              <a:gd name="connsiteX38" fmla="*/ 2124307 w 4976203"/>
              <a:gd name="connsiteY38" fmla="*/ 2552700 h 2679700"/>
              <a:gd name="connsiteX39" fmla="*/ 1641707 w 4976203"/>
              <a:gd name="connsiteY39" fmla="*/ 2603500 h 2679700"/>
              <a:gd name="connsiteX40" fmla="*/ 1400407 w 4976203"/>
              <a:gd name="connsiteY40" fmla="*/ 2628900 h 2679700"/>
              <a:gd name="connsiteX41" fmla="*/ 1349607 w 4976203"/>
              <a:gd name="connsiteY41" fmla="*/ 2641600 h 2679700"/>
              <a:gd name="connsiteX42" fmla="*/ 1146407 w 4976203"/>
              <a:gd name="connsiteY42" fmla="*/ 2667000 h 2679700"/>
              <a:gd name="connsiteX43" fmla="*/ 1032107 w 4976203"/>
              <a:gd name="connsiteY43" fmla="*/ 2679700 h 2679700"/>
              <a:gd name="connsiteX44" fmla="*/ 92307 w 4976203"/>
              <a:gd name="connsiteY44" fmla="*/ 2628900 h 2679700"/>
              <a:gd name="connsiteX45" fmla="*/ 79607 w 4976203"/>
              <a:gd name="connsiteY45"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838807 w 4976203"/>
              <a:gd name="connsiteY6" fmla="*/ 317500 h 2679700"/>
              <a:gd name="connsiteX7" fmla="*/ 3902307 w 4976203"/>
              <a:gd name="connsiteY7" fmla="*/ 342900 h 2679700"/>
              <a:gd name="connsiteX8" fmla="*/ 4029307 w 4976203"/>
              <a:gd name="connsiteY8" fmla="*/ 355600 h 2679700"/>
              <a:gd name="connsiteX9" fmla="*/ 4130907 w 4976203"/>
              <a:gd name="connsiteY9" fmla="*/ 381000 h 2679700"/>
              <a:gd name="connsiteX10" fmla="*/ 4537307 w 4976203"/>
              <a:gd name="connsiteY10" fmla="*/ 419100 h 2679700"/>
              <a:gd name="connsiteX11" fmla="*/ 4638907 w 4976203"/>
              <a:gd name="connsiteY11" fmla="*/ 431800 h 2679700"/>
              <a:gd name="connsiteX12" fmla="*/ 4778607 w 4976203"/>
              <a:gd name="connsiteY12" fmla="*/ 469900 h 2679700"/>
              <a:gd name="connsiteX13" fmla="*/ 4867507 w 4976203"/>
              <a:gd name="connsiteY13" fmla="*/ 558800 h 2679700"/>
              <a:gd name="connsiteX14" fmla="*/ 4892907 w 4976203"/>
              <a:gd name="connsiteY14" fmla="*/ 609600 h 2679700"/>
              <a:gd name="connsiteX15" fmla="*/ 4918307 w 4976203"/>
              <a:gd name="connsiteY15" fmla="*/ 647700 h 2679700"/>
              <a:gd name="connsiteX16" fmla="*/ 4931007 w 4976203"/>
              <a:gd name="connsiteY16" fmla="*/ 685800 h 2679700"/>
              <a:gd name="connsiteX17" fmla="*/ 4956407 w 4976203"/>
              <a:gd name="connsiteY17" fmla="*/ 736600 h 2679700"/>
              <a:gd name="connsiteX18" fmla="*/ 4956407 w 4976203"/>
              <a:gd name="connsiteY18" fmla="*/ 1130300 h 2679700"/>
              <a:gd name="connsiteX19" fmla="*/ 4931007 w 4976203"/>
              <a:gd name="connsiteY19" fmla="*/ 1219200 h 2679700"/>
              <a:gd name="connsiteX20" fmla="*/ 4918307 w 4976203"/>
              <a:gd name="connsiteY20" fmla="*/ 1270000 h 2679700"/>
              <a:gd name="connsiteX21" fmla="*/ 4892907 w 4976203"/>
              <a:gd name="connsiteY21" fmla="*/ 1739900 h 2679700"/>
              <a:gd name="connsiteX22" fmla="*/ 4854807 w 4976203"/>
              <a:gd name="connsiteY22" fmla="*/ 1816100 h 2679700"/>
              <a:gd name="connsiteX23" fmla="*/ 4829407 w 4976203"/>
              <a:gd name="connsiteY23" fmla="*/ 1879600 h 2679700"/>
              <a:gd name="connsiteX24" fmla="*/ 4715107 w 4976203"/>
              <a:gd name="connsiteY24" fmla="*/ 1993900 h 2679700"/>
              <a:gd name="connsiteX25" fmla="*/ 4600807 w 4976203"/>
              <a:gd name="connsiteY25" fmla="*/ 2108200 h 2679700"/>
              <a:gd name="connsiteX26" fmla="*/ 4562707 w 4976203"/>
              <a:gd name="connsiteY26" fmla="*/ 2146300 h 2679700"/>
              <a:gd name="connsiteX27" fmla="*/ 4511907 w 4976203"/>
              <a:gd name="connsiteY27" fmla="*/ 2171700 h 2679700"/>
              <a:gd name="connsiteX28" fmla="*/ 4435707 w 4976203"/>
              <a:gd name="connsiteY28" fmla="*/ 2247900 h 2679700"/>
              <a:gd name="connsiteX29" fmla="*/ 4359507 w 4976203"/>
              <a:gd name="connsiteY29" fmla="*/ 2324100 h 2679700"/>
              <a:gd name="connsiteX30" fmla="*/ 4321407 w 4976203"/>
              <a:gd name="connsiteY30" fmla="*/ 2336800 h 2679700"/>
              <a:gd name="connsiteX31" fmla="*/ 4181707 w 4976203"/>
              <a:gd name="connsiteY31" fmla="*/ 2400300 h 2679700"/>
              <a:gd name="connsiteX32" fmla="*/ 4054707 w 4976203"/>
              <a:gd name="connsiteY32" fmla="*/ 2438400 h 2679700"/>
              <a:gd name="connsiteX33" fmla="*/ 3991207 w 4976203"/>
              <a:gd name="connsiteY33" fmla="*/ 2463800 h 2679700"/>
              <a:gd name="connsiteX34" fmla="*/ 3851507 w 4976203"/>
              <a:gd name="connsiteY34" fmla="*/ 2489200 h 2679700"/>
              <a:gd name="connsiteX35" fmla="*/ 2619607 w 4976203"/>
              <a:gd name="connsiteY35" fmla="*/ 2501900 h 2679700"/>
              <a:gd name="connsiteX36" fmla="*/ 2454507 w 4976203"/>
              <a:gd name="connsiteY36" fmla="*/ 2527300 h 2679700"/>
              <a:gd name="connsiteX37" fmla="*/ 2124307 w 4976203"/>
              <a:gd name="connsiteY37" fmla="*/ 2552700 h 2679700"/>
              <a:gd name="connsiteX38" fmla="*/ 1641707 w 4976203"/>
              <a:gd name="connsiteY38" fmla="*/ 2603500 h 2679700"/>
              <a:gd name="connsiteX39" fmla="*/ 1400407 w 4976203"/>
              <a:gd name="connsiteY39" fmla="*/ 2628900 h 2679700"/>
              <a:gd name="connsiteX40" fmla="*/ 1349607 w 4976203"/>
              <a:gd name="connsiteY40" fmla="*/ 2641600 h 2679700"/>
              <a:gd name="connsiteX41" fmla="*/ 1146407 w 4976203"/>
              <a:gd name="connsiteY41" fmla="*/ 2667000 h 2679700"/>
              <a:gd name="connsiteX42" fmla="*/ 1032107 w 4976203"/>
              <a:gd name="connsiteY42" fmla="*/ 2679700 h 2679700"/>
              <a:gd name="connsiteX43" fmla="*/ 92307 w 4976203"/>
              <a:gd name="connsiteY43" fmla="*/ 2628900 h 2679700"/>
              <a:gd name="connsiteX44" fmla="*/ 79607 w 4976203"/>
              <a:gd name="connsiteY44"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3902307 w 4976203"/>
              <a:gd name="connsiteY6" fmla="*/ 342900 h 2679700"/>
              <a:gd name="connsiteX7" fmla="*/ 4029307 w 4976203"/>
              <a:gd name="connsiteY7" fmla="*/ 355600 h 2679700"/>
              <a:gd name="connsiteX8" fmla="*/ 4130907 w 4976203"/>
              <a:gd name="connsiteY8" fmla="*/ 381000 h 2679700"/>
              <a:gd name="connsiteX9" fmla="*/ 4537307 w 4976203"/>
              <a:gd name="connsiteY9" fmla="*/ 419100 h 2679700"/>
              <a:gd name="connsiteX10" fmla="*/ 4638907 w 4976203"/>
              <a:gd name="connsiteY10" fmla="*/ 431800 h 2679700"/>
              <a:gd name="connsiteX11" fmla="*/ 4778607 w 4976203"/>
              <a:gd name="connsiteY11" fmla="*/ 469900 h 2679700"/>
              <a:gd name="connsiteX12" fmla="*/ 4867507 w 4976203"/>
              <a:gd name="connsiteY12" fmla="*/ 558800 h 2679700"/>
              <a:gd name="connsiteX13" fmla="*/ 4892907 w 4976203"/>
              <a:gd name="connsiteY13" fmla="*/ 609600 h 2679700"/>
              <a:gd name="connsiteX14" fmla="*/ 4918307 w 4976203"/>
              <a:gd name="connsiteY14" fmla="*/ 647700 h 2679700"/>
              <a:gd name="connsiteX15" fmla="*/ 4931007 w 4976203"/>
              <a:gd name="connsiteY15" fmla="*/ 685800 h 2679700"/>
              <a:gd name="connsiteX16" fmla="*/ 4956407 w 4976203"/>
              <a:gd name="connsiteY16" fmla="*/ 736600 h 2679700"/>
              <a:gd name="connsiteX17" fmla="*/ 4956407 w 4976203"/>
              <a:gd name="connsiteY17" fmla="*/ 1130300 h 2679700"/>
              <a:gd name="connsiteX18" fmla="*/ 4931007 w 4976203"/>
              <a:gd name="connsiteY18" fmla="*/ 1219200 h 2679700"/>
              <a:gd name="connsiteX19" fmla="*/ 4918307 w 4976203"/>
              <a:gd name="connsiteY19" fmla="*/ 1270000 h 2679700"/>
              <a:gd name="connsiteX20" fmla="*/ 4892907 w 4976203"/>
              <a:gd name="connsiteY20" fmla="*/ 1739900 h 2679700"/>
              <a:gd name="connsiteX21" fmla="*/ 4854807 w 4976203"/>
              <a:gd name="connsiteY21" fmla="*/ 1816100 h 2679700"/>
              <a:gd name="connsiteX22" fmla="*/ 4829407 w 4976203"/>
              <a:gd name="connsiteY22" fmla="*/ 1879600 h 2679700"/>
              <a:gd name="connsiteX23" fmla="*/ 4715107 w 4976203"/>
              <a:gd name="connsiteY23" fmla="*/ 1993900 h 2679700"/>
              <a:gd name="connsiteX24" fmla="*/ 4600807 w 4976203"/>
              <a:gd name="connsiteY24" fmla="*/ 2108200 h 2679700"/>
              <a:gd name="connsiteX25" fmla="*/ 4562707 w 4976203"/>
              <a:gd name="connsiteY25" fmla="*/ 2146300 h 2679700"/>
              <a:gd name="connsiteX26" fmla="*/ 4511907 w 4976203"/>
              <a:gd name="connsiteY26" fmla="*/ 2171700 h 2679700"/>
              <a:gd name="connsiteX27" fmla="*/ 4435707 w 4976203"/>
              <a:gd name="connsiteY27" fmla="*/ 2247900 h 2679700"/>
              <a:gd name="connsiteX28" fmla="*/ 4359507 w 4976203"/>
              <a:gd name="connsiteY28" fmla="*/ 2324100 h 2679700"/>
              <a:gd name="connsiteX29" fmla="*/ 4321407 w 4976203"/>
              <a:gd name="connsiteY29" fmla="*/ 2336800 h 2679700"/>
              <a:gd name="connsiteX30" fmla="*/ 4181707 w 4976203"/>
              <a:gd name="connsiteY30" fmla="*/ 2400300 h 2679700"/>
              <a:gd name="connsiteX31" fmla="*/ 4054707 w 4976203"/>
              <a:gd name="connsiteY31" fmla="*/ 2438400 h 2679700"/>
              <a:gd name="connsiteX32" fmla="*/ 3991207 w 4976203"/>
              <a:gd name="connsiteY32" fmla="*/ 2463800 h 2679700"/>
              <a:gd name="connsiteX33" fmla="*/ 3851507 w 4976203"/>
              <a:gd name="connsiteY33" fmla="*/ 2489200 h 2679700"/>
              <a:gd name="connsiteX34" fmla="*/ 2619607 w 4976203"/>
              <a:gd name="connsiteY34" fmla="*/ 2501900 h 2679700"/>
              <a:gd name="connsiteX35" fmla="*/ 2454507 w 4976203"/>
              <a:gd name="connsiteY35" fmla="*/ 2527300 h 2679700"/>
              <a:gd name="connsiteX36" fmla="*/ 2124307 w 4976203"/>
              <a:gd name="connsiteY36" fmla="*/ 2552700 h 2679700"/>
              <a:gd name="connsiteX37" fmla="*/ 1641707 w 4976203"/>
              <a:gd name="connsiteY37" fmla="*/ 2603500 h 2679700"/>
              <a:gd name="connsiteX38" fmla="*/ 1400407 w 4976203"/>
              <a:gd name="connsiteY38" fmla="*/ 2628900 h 2679700"/>
              <a:gd name="connsiteX39" fmla="*/ 1349607 w 4976203"/>
              <a:gd name="connsiteY39" fmla="*/ 2641600 h 2679700"/>
              <a:gd name="connsiteX40" fmla="*/ 1146407 w 4976203"/>
              <a:gd name="connsiteY40" fmla="*/ 2667000 h 2679700"/>
              <a:gd name="connsiteX41" fmla="*/ 1032107 w 4976203"/>
              <a:gd name="connsiteY41" fmla="*/ 2679700 h 2679700"/>
              <a:gd name="connsiteX42" fmla="*/ 92307 w 4976203"/>
              <a:gd name="connsiteY42" fmla="*/ 2628900 h 2679700"/>
              <a:gd name="connsiteX43" fmla="*/ 79607 w 4976203"/>
              <a:gd name="connsiteY43"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130907 w 4976203"/>
              <a:gd name="connsiteY7" fmla="*/ 381000 h 2679700"/>
              <a:gd name="connsiteX8" fmla="*/ 4537307 w 4976203"/>
              <a:gd name="connsiteY8" fmla="*/ 419100 h 2679700"/>
              <a:gd name="connsiteX9" fmla="*/ 4638907 w 4976203"/>
              <a:gd name="connsiteY9" fmla="*/ 431800 h 2679700"/>
              <a:gd name="connsiteX10" fmla="*/ 4778607 w 4976203"/>
              <a:gd name="connsiteY10" fmla="*/ 469900 h 2679700"/>
              <a:gd name="connsiteX11" fmla="*/ 4867507 w 4976203"/>
              <a:gd name="connsiteY11" fmla="*/ 558800 h 2679700"/>
              <a:gd name="connsiteX12" fmla="*/ 4892907 w 4976203"/>
              <a:gd name="connsiteY12" fmla="*/ 609600 h 2679700"/>
              <a:gd name="connsiteX13" fmla="*/ 4918307 w 4976203"/>
              <a:gd name="connsiteY13" fmla="*/ 647700 h 2679700"/>
              <a:gd name="connsiteX14" fmla="*/ 4931007 w 4976203"/>
              <a:gd name="connsiteY14" fmla="*/ 685800 h 2679700"/>
              <a:gd name="connsiteX15" fmla="*/ 4956407 w 4976203"/>
              <a:gd name="connsiteY15" fmla="*/ 736600 h 2679700"/>
              <a:gd name="connsiteX16" fmla="*/ 4956407 w 4976203"/>
              <a:gd name="connsiteY16" fmla="*/ 1130300 h 2679700"/>
              <a:gd name="connsiteX17" fmla="*/ 4931007 w 4976203"/>
              <a:gd name="connsiteY17" fmla="*/ 1219200 h 2679700"/>
              <a:gd name="connsiteX18" fmla="*/ 4918307 w 4976203"/>
              <a:gd name="connsiteY18" fmla="*/ 1270000 h 2679700"/>
              <a:gd name="connsiteX19" fmla="*/ 4892907 w 4976203"/>
              <a:gd name="connsiteY19" fmla="*/ 1739900 h 2679700"/>
              <a:gd name="connsiteX20" fmla="*/ 4854807 w 4976203"/>
              <a:gd name="connsiteY20" fmla="*/ 1816100 h 2679700"/>
              <a:gd name="connsiteX21" fmla="*/ 4829407 w 4976203"/>
              <a:gd name="connsiteY21" fmla="*/ 1879600 h 2679700"/>
              <a:gd name="connsiteX22" fmla="*/ 4715107 w 4976203"/>
              <a:gd name="connsiteY22" fmla="*/ 1993900 h 2679700"/>
              <a:gd name="connsiteX23" fmla="*/ 4600807 w 4976203"/>
              <a:gd name="connsiteY23" fmla="*/ 2108200 h 2679700"/>
              <a:gd name="connsiteX24" fmla="*/ 4562707 w 4976203"/>
              <a:gd name="connsiteY24" fmla="*/ 2146300 h 2679700"/>
              <a:gd name="connsiteX25" fmla="*/ 4511907 w 4976203"/>
              <a:gd name="connsiteY25" fmla="*/ 2171700 h 2679700"/>
              <a:gd name="connsiteX26" fmla="*/ 4435707 w 4976203"/>
              <a:gd name="connsiteY26" fmla="*/ 2247900 h 2679700"/>
              <a:gd name="connsiteX27" fmla="*/ 4359507 w 4976203"/>
              <a:gd name="connsiteY27" fmla="*/ 2324100 h 2679700"/>
              <a:gd name="connsiteX28" fmla="*/ 4321407 w 4976203"/>
              <a:gd name="connsiteY28" fmla="*/ 2336800 h 2679700"/>
              <a:gd name="connsiteX29" fmla="*/ 4181707 w 4976203"/>
              <a:gd name="connsiteY29" fmla="*/ 2400300 h 2679700"/>
              <a:gd name="connsiteX30" fmla="*/ 4054707 w 4976203"/>
              <a:gd name="connsiteY30" fmla="*/ 2438400 h 2679700"/>
              <a:gd name="connsiteX31" fmla="*/ 3991207 w 4976203"/>
              <a:gd name="connsiteY31" fmla="*/ 2463800 h 2679700"/>
              <a:gd name="connsiteX32" fmla="*/ 3851507 w 4976203"/>
              <a:gd name="connsiteY32" fmla="*/ 2489200 h 2679700"/>
              <a:gd name="connsiteX33" fmla="*/ 2619607 w 4976203"/>
              <a:gd name="connsiteY33" fmla="*/ 2501900 h 2679700"/>
              <a:gd name="connsiteX34" fmla="*/ 2454507 w 4976203"/>
              <a:gd name="connsiteY34" fmla="*/ 2527300 h 2679700"/>
              <a:gd name="connsiteX35" fmla="*/ 2124307 w 4976203"/>
              <a:gd name="connsiteY35" fmla="*/ 2552700 h 2679700"/>
              <a:gd name="connsiteX36" fmla="*/ 1641707 w 4976203"/>
              <a:gd name="connsiteY36" fmla="*/ 2603500 h 2679700"/>
              <a:gd name="connsiteX37" fmla="*/ 1400407 w 4976203"/>
              <a:gd name="connsiteY37" fmla="*/ 2628900 h 2679700"/>
              <a:gd name="connsiteX38" fmla="*/ 1349607 w 4976203"/>
              <a:gd name="connsiteY38" fmla="*/ 2641600 h 2679700"/>
              <a:gd name="connsiteX39" fmla="*/ 1146407 w 4976203"/>
              <a:gd name="connsiteY39" fmla="*/ 2667000 h 2679700"/>
              <a:gd name="connsiteX40" fmla="*/ 1032107 w 4976203"/>
              <a:gd name="connsiteY40" fmla="*/ 2679700 h 2679700"/>
              <a:gd name="connsiteX41" fmla="*/ 92307 w 4976203"/>
              <a:gd name="connsiteY41" fmla="*/ 2628900 h 2679700"/>
              <a:gd name="connsiteX42" fmla="*/ 79607 w 4976203"/>
              <a:gd name="connsiteY42"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537307 w 4976203"/>
              <a:gd name="connsiteY7" fmla="*/ 419100 h 2679700"/>
              <a:gd name="connsiteX8" fmla="*/ 4638907 w 4976203"/>
              <a:gd name="connsiteY8" fmla="*/ 431800 h 2679700"/>
              <a:gd name="connsiteX9" fmla="*/ 4778607 w 4976203"/>
              <a:gd name="connsiteY9" fmla="*/ 469900 h 2679700"/>
              <a:gd name="connsiteX10" fmla="*/ 4867507 w 4976203"/>
              <a:gd name="connsiteY10" fmla="*/ 558800 h 2679700"/>
              <a:gd name="connsiteX11" fmla="*/ 4892907 w 4976203"/>
              <a:gd name="connsiteY11" fmla="*/ 609600 h 2679700"/>
              <a:gd name="connsiteX12" fmla="*/ 4918307 w 4976203"/>
              <a:gd name="connsiteY12" fmla="*/ 647700 h 2679700"/>
              <a:gd name="connsiteX13" fmla="*/ 4931007 w 4976203"/>
              <a:gd name="connsiteY13" fmla="*/ 685800 h 2679700"/>
              <a:gd name="connsiteX14" fmla="*/ 4956407 w 4976203"/>
              <a:gd name="connsiteY14" fmla="*/ 736600 h 2679700"/>
              <a:gd name="connsiteX15" fmla="*/ 4956407 w 4976203"/>
              <a:gd name="connsiteY15" fmla="*/ 1130300 h 2679700"/>
              <a:gd name="connsiteX16" fmla="*/ 4931007 w 4976203"/>
              <a:gd name="connsiteY16" fmla="*/ 1219200 h 2679700"/>
              <a:gd name="connsiteX17" fmla="*/ 4918307 w 4976203"/>
              <a:gd name="connsiteY17" fmla="*/ 1270000 h 2679700"/>
              <a:gd name="connsiteX18" fmla="*/ 4892907 w 4976203"/>
              <a:gd name="connsiteY18" fmla="*/ 1739900 h 2679700"/>
              <a:gd name="connsiteX19" fmla="*/ 4854807 w 4976203"/>
              <a:gd name="connsiteY19" fmla="*/ 1816100 h 2679700"/>
              <a:gd name="connsiteX20" fmla="*/ 4829407 w 4976203"/>
              <a:gd name="connsiteY20" fmla="*/ 1879600 h 2679700"/>
              <a:gd name="connsiteX21" fmla="*/ 4715107 w 4976203"/>
              <a:gd name="connsiteY21" fmla="*/ 1993900 h 2679700"/>
              <a:gd name="connsiteX22" fmla="*/ 4600807 w 4976203"/>
              <a:gd name="connsiteY22" fmla="*/ 2108200 h 2679700"/>
              <a:gd name="connsiteX23" fmla="*/ 4562707 w 4976203"/>
              <a:gd name="connsiteY23" fmla="*/ 2146300 h 2679700"/>
              <a:gd name="connsiteX24" fmla="*/ 4511907 w 4976203"/>
              <a:gd name="connsiteY24" fmla="*/ 2171700 h 2679700"/>
              <a:gd name="connsiteX25" fmla="*/ 4435707 w 4976203"/>
              <a:gd name="connsiteY25" fmla="*/ 2247900 h 2679700"/>
              <a:gd name="connsiteX26" fmla="*/ 4359507 w 4976203"/>
              <a:gd name="connsiteY26" fmla="*/ 2324100 h 2679700"/>
              <a:gd name="connsiteX27" fmla="*/ 4321407 w 4976203"/>
              <a:gd name="connsiteY27" fmla="*/ 2336800 h 2679700"/>
              <a:gd name="connsiteX28" fmla="*/ 4181707 w 4976203"/>
              <a:gd name="connsiteY28" fmla="*/ 2400300 h 2679700"/>
              <a:gd name="connsiteX29" fmla="*/ 4054707 w 4976203"/>
              <a:gd name="connsiteY29" fmla="*/ 2438400 h 2679700"/>
              <a:gd name="connsiteX30" fmla="*/ 3991207 w 4976203"/>
              <a:gd name="connsiteY30" fmla="*/ 2463800 h 2679700"/>
              <a:gd name="connsiteX31" fmla="*/ 3851507 w 4976203"/>
              <a:gd name="connsiteY31" fmla="*/ 2489200 h 2679700"/>
              <a:gd name="connsiteX32" fmla="*/ 2619607 w 4976203"/>
              <a:gd name="connsiteY32" fmla="*/ 2501900 h 2679700"/>
              <a:gd name="connsiteX33" fmla="*/ 2454507 w 4976203"/>
              <a:gd name="connsiteY33" fmla="*/ 2527300 h 2679700"/>
              <a:gd name="connsiteX34" fmla="*/ 2124307 w 4976203"/>
              <a:gd name="connsiteY34" fmla="*/ 2552700 h 2679700"/>
              <a:gd name="connsiteX35" fmla="*/ 1641707 w 4976203"/>
              <a:gd name="connsiteY35" fmla="*/ 2603500 h 2679700"/>
              <a:gd name="connsiteX36" fmla="*/ 1400407 w 4976203"/>
              <a:gd name="connsiteY36" fmla="*/ 2628900 h 2679700"/>
              <a:gd name="connsiteX37" fmla="*/ 1349607 w 4976203"/>
              <a:gd name="connsiteY37" fmla="*/ 2641600 h 2679700"/>
              <a:gd name="connsiteX38" fmla="*/ 1146407 w 4976203"/>
              <a:gd name="connsiteY38" fmla="*/ 2667000 h 2679700"/>
              <a:gd name="connsiteX39" fmla="*/ 1032107 w 4976203"/>
              <a:gd name="connsiteY39" fmla="*/ 2679700 h 2679700"/>
              <a:gd name="connsiteX40" fmla="*/ 92307 w 4976203"/>
              <a:gd name="connsiteY40" fmla="*/ 2628900 h 2679700"/>
              <a:gd name="connsiteX41" fmla="*/ 79607 w 4976203"/>
              <a:gd name="connsiteY41" fmla="*/ 0 h 2679700"/>
              <a:gd name="connsiteX0" fmla="*/ 79607 w 4976203"/>
              <a:gd name="connsiteY0" fmla="*/ 0 h 2679700"/>
              <a:gd name="connsiteX1" fmla="*/ 600307 w 4976203"/>
              <a:gd name="connsiteY1" fmla="*/ 25400 h 2679700"/>
              <a:gd name="connsiteX2" fmla="*/ 1235307 w 4976203"/>
              <a:gd name="connsiteY2" fmla="*/ 88900 h 2679700"/>
              <a:gd name="connsiteX3" fmla="*/ 2073507 w 4976203"/>
              <a:gd name="connsiteY3" fmla="*/ 165100 h 2679700"/>
              <a:gd name="connsiteX4" fmla="*/ 2657707 w 4976203"/>
              <a:gd name="connsiteY4" fmla="*/ 215900 h 2679700"/>
              <a:gd name="connsiteX5" fmla="*/ 3445107 w 4976203"/>
              <a:gd name="connsiteY5" fmla="*/ 241300 h 2679700"/>
              <a:gd name="connsiteX6" fmla="*/ 4029307 w 4976203"/>
              <a:gd name="connsiteY6" fmla="*/ 355600 h 2679700"/>
              <a:gd name="connsiteX7" fmla="*/ 4638907 w 4976203"/>
              <a:gd name="connsiteY7" fmla="*/ 431800 h 2679700"/>
              <a:gd name="connsiteX8" fmla="*/ 4778607 w 4976203"/>
              <a:gd name="connsiteY8" fmla="*/ 469900 h 2679700"/>
              <a:gd name="connsiteX9" fmla="*/ 4867507 w 4976203"/>
              <a:gd name="connsiteY9" fmla="*/ 558800 h 2679700"/>
              <a:gd name="connsiteX10" fmla="*/ 4892907 w 4976203"/>
              <a:gd name="connsiteY10" fmla="*/ 609600 h 2679700"/>
              <a:gd name="connsiteX11" fmla="*/ 4918307 w 4976203"/>
              <a:gd name="connsiteY11" fmla="*/ 647700 h 2679700"/>
              <a:gd name="connsiteX12" fmla="*/ 4931007 w 4976203"/>
              <a:gd name="connsiteY12" fmla="*/ 685800 h 2679700"/>
              <a:gd name="connsiteX13" fmla="*/ 4956407 w 4976203"/>
              <a:gd name="connsiteY13" fmla="*/ 736600 h 2679700"/>
              <a:gd name="connsiteX14" fmla="*/ 4956407 w 4976203"/>
              <a:gd name="connsiteY14" fmla="*/ 1130300 h 2679700"/>
              <a:gd name="connsiteX15" fmla="*/ 4931007 w 4976203"/>
              <a:gd name="connsiteY15" fmla="*/ 1219200 h 2679700"/>
              <a:gd name="connsiteX16" fmla="*/ 4918307 w 4976203"/>
              <a:gd name="connsiteY16" fmla="*/ 1270000 h 2679700"/>
              <a:gd name="connsiteX17" fmla="*/ 4892907 w 4976203"/>
              <a:gd name="connsiteY17" fmla="*/ 1739900 h 2679700"/>
              <a:gd name="connsiteX18" fmla="*/ 4854807 w 4976203"/>
              <a:gd name="connsiteY18" fmla="*/ 1816100 h 2679700"/>
              <a:gd name="connsiteX19" fmla="*/ 4829407 w 4976203"/>
              <a:gd name="connsiteY19" fmla="*/ 1879600 h 2679700"/>
              <a:gd name="connsiteX20" fmla="*/ 4715107 w 4976203"/>
              <a:gd name="connsiteY20" fmla="*/ 1993900 h 2679700"/>
              <a:gd name="connsiteX21" fmla="*/ 4600807 w 4976203"/>
              <a:gd name="connsiteY21" fmla="*/ 2108200 h 2679700"/>
              <a:gd name="connsiteX22" fmla="*/ 4562707 w 4976203"/>
              <a:gd name="connsiteY22" fmla="*/ 2146300 h 2679700"/>
              <a:gd name="connsiteX23" fmla="*/ 4511907 w 4976203"/>
              <a:gd name="connsiteY23" fmla="*/ 2171700 h 2679700"/>
              <a:gd name="connsiteX24" fmla="*/ 4435707 w 4976203"/>
              <a:gd name="connsiteY24" fmla="*/ 2247900 h 2679700"/>
              <a:gd name="connsiteX25" fmla="*/ 4359507 w 4976203"/>
              <a:gd name="connsiteY25" fmla="*/ 2324100 h 2679700"/>
              <a:gd name="connsiteX26" fmla="*/ 4321407 w 4976203"/>
              <a:gd name="connsiteY26" fmla="*/ 2336800 h 2679700"/>
              <a:gd name="connsiteX27" fmla="*/ 4181707 w 4976203"/>
              <a:gd name="connsiteY27" fmla="*/ 2400300 h 2679700"/>
              <a:gd name="connsiteX28" fmla="*/ 4054707 w 4976203"/>
              <a:gd name="connsiteY28" fmla="*/ 2438400 h 2679700"/>
              <a:gd name="connsiteX29" fmla="*/ 3991207 w 4976203"/>
              <a:gd name="connsiteY29" fmla="*/ 2463800 h 2679700"/>
              <a:gd name="connsiteX30" fmla="*/ 3851507 w 4976203"/>
              <a:gd name="connsiteY30" fmla="*/ 2489200 h 2679700"/>
              <a:gd name="connsiteX31" fmla="*/ 2619607 w 4976203"/>
              <a:gd name="connsiteY31" fmla="*/ 2501900 h 2679700"/>
              <a:gd name="connsiteX32" fmla="*/ 2454507 w 4976203"/>
              <a:gd name="connsiteY32" fmla="*/ 2527300 h 2679700"/>
              <a:gd name="connsiteX33" fmla="*/ 2124307 w 4976203"/>
              <a:gd name="connsiteY33" fmla="*/ 2552700 h 2679700"/>
              <a:gd name="connsiteX34" fmla="*/ 1641707 w 4976203"/>
              <a:gd name="connsiteY34" fmla="*/ 2603500 h 2679700"/>
              <a:gd name="connsiteX35" fmla="*/ 1400407 w 4976203"/>
              <a:gd name="connsiteY35" fmla="*/ 2628900 h 2679700"/>
              <a:gd name="connsiteX36" fmla="*/ 1349607 w 4976203"/>
              <a:gd name="connsiteY36" fmla="*/ 2641600 h 2679700"/>
              <a:gd name="connsiteX37" fmla="*/ 1146407 w 4976203"/>
              <a:gd name="connsiteY37" fmla="*/ 2667000 h 2679700"/>
              <a:gd name="connsiteX38" fmla="*/ 1032107 w 4976203"/>
              <a:gd name="connsiteY38" fmla="*/ 2679700 h 2679700"/>
              <a:gd name="connsiteX39" fmla="*/ 92307 w 4976203"/>
              <a:gd name="connsiteY39" fmla="*/ 2628900 h 2679700"/>
              <a:gd name="connsiteX40" fmla="*/ 79607 w 4976203"/>
              <a:gd name="connsiteY40"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892907 w 4956407"/>
              <a:gd name="connsiteY10" fmla="*/ 609600 h 2679700"/>
              <a:gd name="connsiteX11" fmla="*/ 4918307 w 4956407"/>
              <a:gd name="connsiteY11" fmla="*/ 647700 h 2679700"/>
              <a:gd name="connsiteX12" fmla="*/ 4931007 w 4956407"/>
              <a:gd name="connsiteY12" fmla="*/ 685800 h 2679700"/>
              <a:gd name="connsiteX13" fmla="*/ 4956407 w 4956407"/>
              <a:gd name="connsiteY13" fmla="*/ 1130300 h 2679700"/>
              <a:gd name="connsiteX14" fmla="*/ 4931007 w 4956407"/>
              <a:gd name="connsiteY14" fmla="*/ 1219200 h 2679700"/>
              <a:gd name="connsiteX15" fmla="*/ 4918307 w 4956407"/>
              <a:gd name="connsiteY15" fmla="*/ 1270000 h 2679700"/>
              <a:gd name="connsiteX16" fmla="*/ 4892907 w 4956407"/>
              <a:gd name="connsiteY16" fmla="*/ 1739900 h 2679700"/>
              <a:gd name="connsiteX17" fmla="*/ 4854807 w 4956407"/>
              <a:gd name="connsiteY17" fmla="*/ 1816100 h 2679700"/>
              <a:gd name="connsiteX18" fmla="*/ 4829407 w 4956407"/>
              <a:gd name="connsiteY18" fmla="*/ 1879600 h 2679700"/>
              <a:gd name="connsiteX19" fmla="*/ 4715107 w 4956407"/>
              <a:gd name="connsiteY19" fmla="*/ 1993900 h 2679700"/>
              <a:gd name="connsiteX20" fmla="*/ 4600807 w 4956407"/>
              <a:gd name="connsiteY20" fmla="*/ 2108200 h 2679700"/>
              <a:gd name="connsiteX21" fmla="*/ 4562707 w 4956407"/>
              <a:gd name="connsiteY21" fmla="*/ 2146300 h 2679700"/>
              <a:gd name="connsiteX22" fmla="*/ 4511907 w 4956407"/>
              <a:gd name="connsiteY22" fmla="*/ 2171700 h 2679700"/>
              <a:gd name="connsiteX23" fmla="*/ 4435707 w 4956407"/>
              <a:gd name="connsiteY23" fmla="*/ 2247900 h 2679700"/>
              <a:gd name="connsiteX24" fmla="*/ 4359507 w 4956407"/>
              <a:gd name="connsiteY24" fmla="*/ 2324100 h 2679700"/>
              <a:gd name="connsiteX25" fmla="*/ 4321407 w 4956407"/>
              <a:gd name="connsiteY25" fmla="*/ 2336800 h 2679700"/>
              <a:gd name="connsiteX26" fmla="*/ 4181707 w 4956407"/>
              <a:gd name="connsiteY26" fmla="*/ 2400300 h 2679700"/>
              <a:gd name="connsiteX27" fmla="*/ 4054707 w 4956407"/>
              <a:gd name="connsiteY27" fmla="*/ 2438400 h 2679700"/>
              <a:gd name="connsiteX28" fmla="*/ 3991207 w 4956407"/>
              <a:gd name="connsiteY28" fmla="*/ 2463800 h 2679700"/>
              <a:gd name="connsiteX29" fmla="*/ 3851507 w 4956407"/>
              <a:gd name="connsiteY29" fmla="*/ 2489200 h 2679700"/>
              <a:gd name="connsiteX30" fmla="*/ 2619607 w 4956407"/>
              <a:gd name="connsiteY30" fmla="*/ 2501900 h 2679700"/>
              <a:gd name="connsiteX31" fmla="*/ 2454507 w 4956407"/>
              <a:gd name="connsiteY31" fmla="*/ 2527300 h 2679700"/>
              <a:gd name="connsiteX32" fmla="*/ 2124307 w 4956407"/>
              <a:gd name="connsiteY32" fmla="*/ 2552700 h 2679700"/>
              <a:gd name="connsiteX33" fmla="*/ 1641707 w 4956407"/>
              <a:gd name="connsiteY33" fmla="*/ 2603500 h 2679700"/>
              <a:gd name="connsiteX34" fmla="*/ 1400407 w 4956407"/>
              <a:gd name="connsiteY34" fmla="*/ 2628900 h 2679700"/>
              <a:gd name="connsiteX35" fmla="*/ 1349607 w 4956407"/>
              <a:gd name="connsiteY35" fmla="*/ 2641600 h 2679700"/>
              <a:gd name="connsiteX36" fmla="*/ 1146407 w 4956407"/>
              <a:gd name="connsiteY36" fmla="*/ 2667000 h 2679700"/>
              <a:gd name="connsiteX37" fmla="*/ 1032107 w 4956407"/>
              <a:gd name="connsiteY37" fmla="*/ 2679700 h 2679700"/>
              <a:gd name="connsiteX38" fmla="*/ 92307 w 4956407"/>
              <a:gd name="connsiteY38" fmla="*/ 2628900 h 2679700"/>
              <a:gd name="connsiteX39" fmla="*/ 79607 w 4956407"/>
              <a:gd name="connsiteY39"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892907 w 4956407"/>
              <a:gd name="connsiteY10" fmla="*/ 609600 h 2679700"/>
              <a:gd name="connsiteX11" fmla="*/ 4931007 w 4956407"/>
              <a:gd name="connsiteY11" fmla="*/ 685800 h 2679700"/>
              <a:gd name="connsiteX12" fmla="*/ 4956407 w 4956407"/>
              <a:gd name="connsiteY12" fmla="*/ 1130300 h 2679700"/>
              <a:gd name="connsiteX13" fmla="*/ 4931007 w 4956407"/>
              <a:gd name="connsiteY13" fmla="*/ 1219200 h 2679700"/>
              <a:gd name="connsiteX14" fmla="*/ 4918307 w 4956407"/>
              <a:gd name="connsiteY14" fmla="*/ 1270000 h 2679700"/>
              <a:gd name="connsiteX15" fmla="*/ 4892907 w 4956407"/>
              <a:gd name="connsiteY15" fmla="*/ 1739900 h 2679700"/>
              <a:gd name="connsiteX16" fmla="*/ 4854807 w 4956407"/>
              <a:gd name="connsiteY16" fmla="*/ 1816100 h 2679700"/>
              <a:gd name="connsiteX17" fmla="*/ 4829407 w 4956407"/>
              <a:gd name="connsiteY17" fmla="*/ 1879600 h 2679700"/>
              <a:gd name="connsiteX18" fmla="*/ 4715107 w 4956407"/>
              <a:gd name="connsiteY18" fmla="*/ 1993900 h 2679700"/>
              <a:gd name="connsiteX19" fmla="*/ 4600807 w 4956407"/>
              <a:gd name="connsiteY19" fmla="*/ 2108200 h 2679700"/>
              <a:gd name="connsiteX20" fmla="*/ 4562707 w 4956407"/>
              <a:gd name="connsiteY20" fmla="*/ 2146300 h 2679700"/>
              <a:gd name="connsiteX21" fmla="*/ 4511907 w 4956407"/>
              <a:gd name="connsiteY21" fmla="*/ 2171700 h 2679700"/>
              <a:gd name="connsiteX22" fmla="*/ 4435707 w 4956407"/>
              <a:gd name="connsiteY22" fmla="*/ 2247900 h 2679700"/>
              <a:gd name="connsiteX23" fmla="*/ 4359507 w 4956407"/>
              <a:gd name="connsiteY23" fmla="*/ 2324100 h 2679700"/>
              <a:gd name="connsiteX24" fmla="*/ 4321407 w 4956407"/>
              <a:gd name="connsiteY24" fmla="*/ 2336800 h 2679700"/>
              <a:gd name="connsiteX25" fmla="*/ 4181707 w 4956407"/>
              <a:gd name="connsiteY25" fmla="*/ 2400300 h 2679700"/>
              <a:gd name="connsiteX26" fmla="*/ 4054707 w 4956407"/>
              <a:gd name="connsiteY26" fmla="*/ 2438400 h 2679700"/>
              <a:gd name="connsiteX27" fmla="*/ 3991207 w 4956407"/>
              <a:gd name="connsiteY27" fmla="*/ 2463800 h 2679700"/>
              <a:gd name="connsiteX28" fmla="*/ 3851507 w 4956407"/>
              <a:gd name="connsiteY28" fmla="*/ 2489200 h 2679700"/>
              <a:gd name="connsiteX29" fmla="*/ 2619607 w 4956407"/>
              <a:gd name="connsiteY29" fmla="*/ 2501900 h 2679700"/>
              <a:gd name="connsiteX30" fmla="*/ 2454507 w 4956407"/>
              <a:gd name="connsiteY30" fmla="*/ 2527300 h 2679700"/>
              <a:gd name="connsiteX31" fmla="*/ 2124307 w 4956407"/>
              <a:gd name="connsiteY31" fmla="*/ 2552700 h 2679700"/>
              <a:gd name="connsiteX32" fmla="*/ 1641707 w 4956407"/>
              <a:gd name="connsiteY32" fmla="*/ 2603500 h 2679700"/>
              <a:gd name="connsiteX33" fmla="*/ 1400407 w 4956407"/>
              <a:gd name="connsiteY33" fmla="*/ 2628900 h 2679700"/>
              <a:gd name="connsiteX34" fmla="*/ 1349607 w 4956407"/>
              <a:gd name="connsiteY34" fmla="*/ 2641600 h 2679700"/>
              <a:gd name="connsiteX35" fmla="*/ 1146407 w 4956407"/>
              <a:gd name="connsiteY35" fmla="*/ 2667000 h 2679700"/>
              <a:gd name="connsiteX36" fmla="*/ 1032107 w 4956407"/>
              <a:gd name="connsiteY36" fmla="*/ 2679700 h 2679700"/>
              <a:gd name="connsiteX37" fmla="*/ 92307 w 4956407"/>
              <a:gd name="connsiteY37" fmla="*/ 2628900 h 2679700"/>
              <a:gd name="connsiteX38" fmla="*/ 79607 w 4956407"/>
              <a:gd name="connsiteY38" fmla="*/ 0 h 2679700"/>
              <a:gd name="connsiteX0" fmla="*/ 79607 w 4956407"/>
              <a:gd name="connsiteY0" fmla="*/ 0 h 2679700"/>
              <a:gd name="connsiteX1" fmla="*/ 600307 w 4956407"/>
              <a:gd name="connsiteY1" fmla="*/ 25400 h 2679700"/>
              <a:gd name="connsiteX2" fmla="*/ 1235307 w 4956407"/>
              <a:gd name="connsiteY2" fmla="*/ 88900 h 2679700"/>
              <a:gd name="connsiteX3" fmla="*/ 2073507 w 4956407"/>
              <a:gd name="connsiteY3" fmla="*/ 165100 h 2679700"/>
              <a:gd name="connsiteX4" fmla="*/ 2657707 w 4956407"/>
              <a:gd name="connsiteY4" fmla="*/ 215900 h 2679700"/>
              <a:gd name="connsiteX5" fmla="*/ 3445107 w 4956407"/>
              <a:gd name="connsiteY5" fmla="*/ 241300 h 2679700"/>
              <a:gd name="connsiteX6" fmla="*/ 4029307 w 4956407"/>
              <a:gd name="connsiteY6" fmla="*/ 355600 h 2679700"/>
              <a:gd name="connsiteX7" fmla="*/ 4638907 w 4956407"/>
              <a:gd name="connsiteY7" fmla="*/ 431800 h 2679700"/>
              <a:gd name="connsiteX8" fmla="*/ 4778607 w 4956407"/>
              <a:gd name="connsiteY8" fmla="*/ 469900 h 2679700"/>
              <a:gd name="connsiteX9" fmla="*/ 4867507 w 4956407"/>
              <a:gd name="connsiteY9" fmla="*/ 558800 h 2679700"/>
              <a:gd name="connsiteX10" fmla="*/ 4931007 w 4956407"/>
              <a:gd name="connsiteY10" fmla="*/ 685800 h 2679700"/>
              <a:gd name="connsiteX11" fmla="*/ 4956407 w 4956407"/>
              <a:gd name="connsiteY11" fmla="*/ 1130300 h 2679700"/>
              <a:gd name="connsiteX12" fmla="*/ 4931007 w 4956407"/>
              <a:gd name="connsiteY12" fmla="*/ 1219200 h 2679700"/>
              <a:gd name="connsiteX13" fmla="*/ 4918307 w 4956407"/>
              <a:gd name="connsiteY13" fmla="*/ 1270000 h 2679700"/>
              <a:gd name="connsiteX14" fmla="*/ 4892907 w 4956407"/>
              <a:gd name="connsiteY14" fmla="*/ 1739900 h 2679700"/>
              <a:gd name="connsiteX15" fmla="*/ 4854807 w 4956407"/>
              <a:gd name="connsiteY15" fmla="*/ 1816100 h 2679700"/>
              <a:gd name="connsiteX16" fmla="*/ 4829407 w 4956407"/>
              <a:gd name="connsiteY16" fmla="*/ 1879600 h 2679700"/>
              <a:gd name="connsiteX17" fmla="*/ 4715107 w 4956407"/>
              <a:gd name="connsiteY17" fmla="*/ 1993900 h 2679700"/>
              <a:gd name="connsiteX18" fmla="*/ 4600807 w 4956407"/>
              <a:gd name="connsiteY18" fmla="*/ 2108200 h 2679700"/>
              <a:gd name="connsiteX19" fmla="*/ 4562707 w 4956407"/>
              <a:gd name="connsiteY19" fmla="*/ 2146300 h 2679700"/>
              <a:gd name="connsiteX20" fmla="*/ 4511907 w 4956407"/>
              <a:gd name="connsiteY20" fmla="*/ 2171700 h 2679700"/>
              <a:gd name="connsiteX21" fmla="*/ 4435707 w 4956407"/>
              <a:gd name="connsiteY21" fmla="*/ 2247900 h 2679700"/>
              <a:gd name="connsiteX22" fmla="*/ 4359507 w 4956407"/>
              <a:gd name="connsiteY22" fmla="*/ 2324100 h 2679700"/>
              <a:gd name="connsiteX23" fmla="*/ 4321407 w 4956407"/>
              <a:gd name="connsiteY23" fmla="*/ 2336800 h 2679700"/>
              <a:gd name="connsiteX24" fmla="*/ 4181707 w 4956407"/>
              <a:gd name="connsiteY24" fmla="*/ 2400300 h 2679700"/>
              <a:gd name="connsiteX25" fmla="*/ 4054707 w 4956407"/>
              <a:gd name="connsiteY25" fmla="*/ 2438400 h 2679700"/>
              <a:gd name="connsiteX26" fmla="*/ 3991207 w 4956407"/>
              <a:gd name="connsiteY26" fmla="*/ 2463800 h 2679700"/>
              <a:gd name="connsiteX27" fmla="*/ 3851507 w 4956407"/>
              <a:gd name="connsiteY27" fmla="*/ 2489200 h 2679700"/>
              <a:gd name="connsiteX28" fmla="*/ 2619607 w 4956407"/>
              <a:gd name="connsiteY28" fmla="*/ 2501900 h 2679700"/>
              <a:gd name="connsiteX29" fmla="*/ 2454507 w 4956407"/>
              <a:gd name="connsiteY29" fmla="*/ 2527300 h 2679700"/>
              <a:gd name="connsiteX30" fmla="*/ 2124307 w 4956407"/>
              <a:gd name="connsiteY30" fmla="*/ 2552700 h 2679700"/>
              <a:gd name="connsiteX31" fmla="*/ 1641707 w 4956407"/>
              <a:gd name="connsiteY31" fmla="*/ 2603500 h 2679700"/>
              <a:gd name="connsiteX32" fmla="*/ 1400407 w 4956407"/>
              <a:gd name="connsiteY32" fmla="*/ 2628900 h 2679700"/>
              <a:gd name="connsiteX33" fmla="*/ 1349607 w 4956407"/>
              <a:gd name="connsiteY33" fmla="*/ 2641600 h 2679700"/>
              <a:gd name="connsiteX34" fmla="*/ 1146407 w 4956407"/>
              <a:gd name="connsiteY34" fmla="*/ 2667000 h 2679700"/>
              <a:gd name="connsiteX35" fmla="*/ 1032107 w 4956407"/>
              <a:gd name="connsiteY35" fmla="*/ 2679700 h 2679700"/>
              <a:gd name="connsiteX36" fmla="*/ 92307 w 4956407"/>
              <a:gd name="connsiteY36" fmla="*/ 2628900 h 2679700"/>
              <a:gd name="connsiteX37" fmla="*/ 79607 w 4956407"/>
              <a:gd name="connsiteY37" fmla="*/ 0 h 2679700"/>
              <a:gd name="connsiteX0" fmla="*/ 79607 w 4956616"/>
              <a:gd name="connsiteY0" fmla="*/ 0 h 2679700"/>
              <a:gd name="connsiteX1" fmla="*/ 600307 w 4956616"/>
              <a:gd name="connsiteY1" fmla="*/ 25400 h 2679700"/>
              <a:gd name="connsiteX2" fmla="*/ 1235307 w 4956616"/>
              <a:gd name="connsiteY2" fmla="*/ 88900 h 2679700"/>
              <a:gd name="connsiteX3" fmla="*/ 2073507 w 4956616"/>
              <a:gd name="connsiteY3" fmla="*/ 165100 h 2679700"/>
              <a:gd name="connsiteX4" fmla="*/ 2657707 w 4956616"/>
              <a:gd name="connsiteY4" fmla="*/ 215900 h 2679700"/>
              <a:gd name="connsiteX5" fmla="*/ 3445107 w 4956616"/>
              <a:gd name="connsiteY5" fmla="*/ 241300 h 2679700"/>
              <a:gd name="connsiteX6" fmla="*/ 4029307 w 4956616"/>
              <a:gd name="connsiteY6" fmla="*/ 355600 h 2679700"/>
              <a:gd name="connsiteX7" fmla="*/ 4638907 w 4956616"/>
              <a:gd name="connsiteY7" fmla="*/ 431800 h 2679700"/>
              <a:gd name="connsiteX8" fmla="*/ 4778607 w 4956616"/>
              <a:gd name="connsiteY8" fmla="*/ 469900 h 2679700"/>
              <a:gd name="connsiteX9" fmla="*/ 4931007 w 4956616"/>
              <a:gd name="connsiteY9" fmla="*/ 685800 h 2679700"/>
              <a:gd name="connsiteX10" fmla="*/ 4956407 w 4956616"/>
              <a:gd name="connsiteY10" fmla="*/ 1130300 h 2679700"/>
              <a:gd name="connsiteX11" fmla="*/ 4931007 w 4956616"/>
              <a:gd name="connsiteY11" fmla="*/ 1219200 h 2679700"/>
              <a:gd name="connsiteX12" fmla="*/ 4918307 w 4956616"/>
              <a:gd name="connsiteY12" fmla="*/ 1270000 h 2679700"/>
              <a:gd name="connsiteX13" fmla="*/ 4892907 w 4956616"/>
              <a:gd name="connsiteY13" fmla="*/ 1739900 h 2679700"/>
              <a:gd name="connsiteX14" fmla="*/ 4854807 w 4956616"/>
              <a:gd name="connsiteY14" fmla="*/ 1816100 h 2679700"/>
              <a:gd name="connsiteX15" fmla="*/ 4829407 w 4956616"/>
              <a:gd name="connsiteY15" fmla="*/ 1879600 h 2679700"/>
              <a:gd name="connsiteX16" fmla="*/ 4715107 w 4956616"/>
              <a:gd name="connsiteY16" fmla="*/ 1993900 h 2679700"/>
              <a:gd name="connsiteX17" fmla="*/ 4600807 w 4956616"/>
              <a:gd name="connsiteY17" fmla="*/ 2108200 h 2679700"/>
              <a:gd name="connsiteX18" fmla="*/ 4562707 w 4956616"/>
              <a:gd name="connsiteY18" fmla="*/ 2146300 h 2679700"/>
              <a:gd name="connsiteX19" fmla="*/ 4511907 w 4956616"/>
              <a:gd name="connsiteY19" fmla="*/ 2171700 h 2679700"/>
              <a:gd name="connsiteX20" fmla="*/ 4435707 w 4956616"/>
              <a:gd name="connsiteY20" fmla="*/ 2247900 h 2679700"/>
              <a:gd name="connsiteX21" fmla="*/ 4359507 w 4956616"/>
              <a:gd name="connsiteY21" fmla="*/ 2324100 h 2679700"/>
              <a:gd name="connsiteX22" fmla="*/ 4321407 w 4956616"/>
              <a:gd name="connsiteY22" fmla="*/ 2336800 h 2679700"/>
              <a:gd name="connsiteX23" fmla="*/ 4181707 w 4956616"/>
              <a:gd name="connsiteY23" fmla="*/ 2400300 h 2679700"/>
              <a:gd name="connsiteX24" fmla="*/ 4054707 w 4956616"/>
              <a:gd name="connsiteY24" fmla="*/ 2438400 h 2679700"/>
              <a:gd name="connsiteX25" fmla="*/ 3991207 w 4956616"/>
              <a:gd name="connsiteY25" fmla="*/ 2463800 h 2679700"/>
              <a:gd name="connsiteX26" fmla="*/ 3851507 w 4956616"/>
              <a:gd name="connsiteY26" fmla="*/ 2489200 h 2679700"/>
              <a:gd name="connsiteX27" fmla="*/ 2619607 w 4956616"/>
              <a:gd name="connsiteY27" fmla="*/ 2501900 h 2679700"/>
              <a:gd name="connsiteX28" fmla="*/ 2454507 w 4956616"/>
              <a:gd name="connsiteY28" fmla="*/ 2527300 h 2679700"/>
              <a:gd name="connsiteX29" fmla="*/ 2124307 w 4956616"/>
              <a:gd name="connsiteY29" fmla="*/ 2552700 h 2679700"/>
              <a:gd name="connsiteX30" fmla="*/ 1641707 w 4956616"/>
              <a:gd name="connsiteY30" fmla="*/ 2603500 h 2679700"/>
              <a:gd name="connsiteX31" fmla="*/ 1400407 w 4956616"/>
              <a:gd name="connsiteY31" fmla="*/ 2628900 h 2679700"/>
              <a:gd name="connsiteX32" fmla="*/ 1349607 w 4956616"/>
              <a:gd name="connsiteY32" fmla="*/ 2641600 h 2679700"/>
              <a:gd name="connsiteX33" fmla="*/ 1146407 w 4956616"/>
              <a:gd name="connsiteY33" fmla="*/ 2667000 h 2679700"/>
              <a:gd name="connsiteX34" fmla="*/ 1032107 w 4956616"/>
              <a:gd name="connsiteY34" fmla="*/ 2679700 h 2679700"/>
              <a:gd name="connsiteX35" fmla="*/ 92307 w 4956616"/>
              <a:gd name="connsiteY35" fmla="*/ 2628900 h 2679700"/>
              <a:gd name="connsiteX36" fmla="*/ 79607 w 4956616"/>
              <a:gd name="connsiteY36" fmla="*/ 0 h 2679700"/>
              <a:gd name="connsiteX0" fmla="*/ 79607 w 4963558"/>
              <a:gd name="connsiteY0" fmla="*/ 0 h 2679700"/>
              <a:gd name="connsiteX1" fmla="*/ 600307 w 4963558"/>
              <a:gd name="connsiteY1" fmla="*/ 25400 h 2679700"/>
              <a:gd name="connsiteX2" fmla="*/ 1235307 w 4963558"/>
              <a:gd name="connsiteY2" fmla="*/ 88900 h 2679700"/>
              <a:gd name="connsiteX3" fmla="*/ 2073507 w 4963558"/>
              <a:gd name="connsiteY3" fmla="*/ 165100 h 2679700"/>
              <a:gd name="connsiteX4" fmla="*/ 2657707 w 4963558"/>
              <a:gd name="connsiteY4" fmla="*/ 215900 h 2679700"/>
              <a:gd name="connsiteX5" fmla="*/ 3445107 w 4963558"/>
              <a:gd name="connsiteY5" fmla="*/ 241300 h 2679700"/>
              <a:gd name="connsiteX6" fmla="*/ 4029307 w 4963558"/>
              <a:gd name="connsiteY6" fmla="*/ 355600 h 2679700"/>
              <a:gd name="connsiteX7" fmla="*/ 4638907 w 4963558"/>
              <a:gd name="connsiteY7" fmla="*/ 431800 h 2679700"/>
              <a:gd name="connsiteX8" fmla="*/ 4931007 w 4963558"/>
              <a:gd name="connsiteY8" fmla="*/ 685800 h 2679700"/>
              <a:gd name="connsiteX9" fmla="*/ 4956407 w 4963558"/>
              <a:gd name="connsiteY9" fmla="*/ 1130300 h 2679700"/>
              <a:gd name="connsiteX10" fmla="*/ 4931007 w 4963558"/>
              <a:gd name="connsiteY10" fmla="*/ 1219200 h 2679700"/>
              <a:gd name="connsiteX11" fmla="*/ 4918307 w 4963558"/>
              <a:gd name="connsiteY11" fmla="*/ 1270000 h 2679700"/>
              <a:gd name="connsiteX12" fmla="*/ 4892907 w 4963558"/>
              <a:gd name="connsiteY12" fmla="*/ 1739900 h 2679700"/>
              <a:gd name="connsiteX13" fmla="*/ 4854807 w 4963558"/>
              <a:gd name="connsiteY13" fmla="*/ 1816100 h 2679700"/>
              <a:gd name="connsiteX14" fmla="*/ 4829407 w 4963558"/>
              <a:gd name="connsiteY14" fmla="*/ 1879600 h 2679700"/>
              <a:gd name="connsiteX15" fmla="*/ 4715107 w 4963558"/>
              <a:gd name="connsiteY15" fmla="*/ 1993900 h 2679700"/>
              <a:gd name="connsiteX16" fmla="*/ 4600807 w 4963558"/>
              <a:gd name="connsiteY16" fmla="*/ 2108200 h 2679700"/>
              <a:gd name="connsiteX17" fmla="*/ 4562707 w 4963558"/>
              <a:gd name="connsiteY17" fmla="*/ 2146300 h 2679700"/>
              <a:gd name="connsiteX18" fmla="*/ 4511907 w 4963558"/>
              <a:gd name="connsiteY18" fmla="*/ 2171700 h 2679700"/>
              <a:gd name="connsiteX19" fmla="*/ 4435707 w 4963558"/>
              <a:gd name="connsiteY19" fmla="*/ 2247900 h 2679700"/>
              <a:gd name="connsiteX20" fmla="*/ 4359507 w 4963558"/>
              <a:gd name="connsiteY20" fmla="*/ 2324100 h 2679700"/>
              <a:gd name="connsiteX21" fmla="*/ 4321407 w 4963558"/>
              <a:gd name="connsiteY21" fmla="*/ 2336800 h 2679700"/>
              <a:gd name="connsiteX22" fmla="*/ 4181707 w 4963558"/>
              <a:gd name="connsiteY22" fmla="*/ 2400300 h 2679700"/>
              <a:gd name="connsiteX23" fmla="*/ 4054707 w 4963558"/>
              <a:gd name="connsiteY23" fmla="*/ 2438400 h 2679700"/>
              <a:gd name="connsiteX24" fmla="*/ 3991207 w 4963558"/>
              <a:gd name="connsiteY24" fmla="*/ 2463800 h 2679700"/>
              <a:gd name="connsiteX25" fmla="*/ 3851507 w 4963558"/>
              <a:gd name="connsiteY25" fmla="*/ 2489200 h 2679700"/>
              <a:gd name="connsiteX26" fmla="*/ 2619607 w 4963558"/>
              <a:gd name="connsiteY26" fmla="*/ 2501900 h 2679700"/>
              <a:gd name="connsiteX27" fmla="*/ 2454507 w 4963558"/>
              <a:gd name="connsiteY27" fmla="*/ 2527300 h 2679700"/>
              <a:gd name="connsiteX28" fmla="*/ 2124307 w 4963558"/>
              <a:gd name="connsiteY28" fmla="*/ 2552700 h 2679700"/>
              <a:gd name="connsiteX29" fmla="*/ 1641707 w 4963558"/>
              <a:gd name="connsiteY29" fmla="*/ 2603500 h 2679700"/>
              <a:gd name="connsiteX30" fmla="*/ 1400407 w 4963558"/>
              <a:gd name="connsiteY30" fmla="*/ 2628900 h 2679700"/>
              <a:gd name="connsiteX31" fmla="*/ 1349607 w 4963558"/>
              <a:gd name="connsiteY31" fmla="*/ 2641600 h 2679700"/>
              <a:gd name="connsiteX32" fmla="*/ 1146407 w 4963558"/>
              <a:gd name="connsiteY32" fmla="*/ 2667000 h 2679700"/>
              <a:gd name="connsiteX33" fmla="*/ 1032107 w 4963558"/>
              <a:gd name="connsiteY33" fmla="*/ 2679700 h 2679700"/>
              <a:gd name="connsiteX34" fmla="*/ 92307 w 4963558"/>
              <a:gd name="connsiteY34" fmla="*/ 2628900 h 2679700"/>
              <a:gd name="connsiteX35" fmla="*/ 79607 w 4963558"/>
              <a:gd name="connsiteY35" fmla="*/ 0 h 2679700"/>
              <a:gd name="connsiteX0" fmla="*/ 79607 w 4963558"/>
              <a:gd name="connsiteY0" fmla="*/ 0 h 2679700"/>
              <a:gd name="connsiteX1" fmla="*/ 600307 w 4963558"/>
              <a:gd name="connsiteY1" fmla="*/ 25400 h 2679700"/>
              <a:gd name="connsiteX2" fmla="*/ 1235307 w 4963558"/>
              <a:gd name="connsiteY2" fmla="*/ 88900 h 2679700"/>
              <a:gd name="connsiteX3" fmla="*/ 2073507 w 4963558"/>
              <a:gd name="connsiteY3" fmla="*/ 165100 h 2679700"/>
              <a:gd name="connsiteX4" fmla="*/ 2657707 w 4963558"/>
              <a:gd name="connsiteY4" fmla="*/ 215900 h 2679700"/>
              <a:gd name="connsiteX5" fmla="*/ 3445107 w 4963558"/>
              <a:gd name="connsiteY5" fmla="*/ 241300 h 2679700"/>
              <a:gd name="connsiteX6" fmla="*/ 4029307 w 4963558"/>
              <a:gd name="connsiteY6" fmla="*/ 355600 h 2679700"/>
              <a:gd name="connsiteX7" fmla="*/ 4638907 w 4963558"/>
              <a:gd name="connsiteY7" fmla="*/ 431800 h 2679700"/>
              <a:gd name="connsiteX8" fmla="*/ 4931007 w 4963558"/>
              <a:gd name="connsiteY8" fmla="*/ 685800 h 2679700"/>
              <a:gd name="connsiteX9" fmla="*/ 4956407 w 4963558"/>
              <a:gd name="connsiteY9" fmla="*/ 1130300 h 2679700"/>
              <a:gd name="connsiteX10" fmla="*/ 4931007 w 4963558"/>
              <a:gd name="connsiteY10" fmla="*/ 1219200 h 2679700"/>
              <a:gd name="connsiteX11" fmla="*/ 4892907 w 4963558"/>
              <a:gd name="connsiteY11" fmla="*/ 1739900 h 2679700"/>
              <a:gd name="connsiteX12" fmla="*/ 4854807 w 4963558"/>
              <a:gd name="connsiteY12" fmla="*/ 1816100 h 2679700"/>
              <a:gd name="connsiteX13" fmla="*/ 4829407 w 4963558"/>
              <a:gd name="connsiteY13" fmla="*/ 1879600 h 2679700"/>
              <a:gd name="connsiteX14" fmla="*/ 4715107 w 4963558"/>
              <a:gd name="connsiteY14" fmla="*/ 1993900 h 2679700"/>
              <a:gd name="connsiteX15" fmla="*/ 4600807 w 4963558"/>
              <a:gd name="connsiteY15" fmla="*/ 2108200 h 2679700"/>
              <a:gd name="connsiteX16" fmla="*/ 4562707 w 4963558"/>
              <a:gd name="connsiteY16" fmla="*/ 2146300 h 2679700"/>
              <a:gd name="connsiteX17" fmla="*/ 4511907 w 4963558"/>
              <a:gd name="connsiteY17" fmla="*/ 2171700 h 2679700"/>
              <a:gd name="connsiteX18" fmla="*/ 4435707 w 4963558"/>
              <a:gd name="connsiteY18" fmla="*/ 2247900 h 2679700"/>
              <a:gd name="connsiteX19" fmla="*/ 4359507 w 4963558"/>
              <a:gd name="connsiteY19" fmla="*/ 2324100 h 2679700"/>
              <a:gd name="connsiteX20" fmla="*/ 4321407 w 4963558"/>
              <a:gd name="connsiteY20" fmla="*/ 2336800 h 2679700"/>
              <a:gd name="connsiteX21" fmla="*/ 4181707 w 4963558"/>
              <a:gd name="connsiteY21" fmla="*/ 2400300 h 2679700"/>
              <a:gd name="connsiteX22" fmla="*/ 4054707 w 4963558"/>
              <a:gd name="connsiteY22" fmla="*/ 2438400 h 2679700"/>
              <a:gd name="connsiteX23" fmla="*/ 3991207 w 4963558"/>
              <a:gd name="connsiteY23" fmla="*/ 2463800 h 2679700"/>
              <a:gd name="connsiteX24" fmla="*/ 3851507 w 4963558"/>
              <a:gd name="connsiteY24" fmla="*/ 2489200 h 2679700"/>
              <a:gd name="connsiteX25" fmla="*/ 2619607 w 4963558"/>
              <a:gd name="connsiteY25" fmla="*/ 2501900 h 2679700"/>
              <a:gd name="connsiteX26" fmla="*/ 2454507 w 4963558"/>
              <a:gd name="connsiteY26" fmla="*/ 2527300 h 2679700"/>
              <a:gd name="connsiteX27" fmla="*/ 2124307 w 4963558"/>
              <a:gd name="connsiteY27" fmla="*/ 2552700 h 2679700"/>
              <a:gd name="connsiteX28" fmla="*/ 1641707 w 4963558"/>
              <a:gd name="connsiteY28" fmla="*/ 2603500 h 2679700"/>
              <a:gd name="connsiteX29" fmla="*/ 1400407 w 4963558"/>
              <a:gd name="connsiteY29" fmla="*/ 2628900 h 2679700"/>
              <a:gd name="connsiteX30" fmla="*/ 1349607 w 4963558"/>
              <a:gd name="connsiteY30" fmla="*/ 2641600 h 2679700"/>
              <a:gd name="connsiteX31" fmla="*/ 1146407 w 4963558"/>
              <a:gd name="connsiteY31" fmla="*/ 2667000 h 2679700"/>
              <a:gd name="connsiteX32" fmla="*/ 1032107 w 4963558"/>
              <a:gd name="connsiteY32" fmla="*/ 2679700 h 2679700"/>
              <a:gd name="connsiteX33" fmla="*/ 92307 w 4963558"/>
              <a:gd name="connsiteY33" fmla="*/ 2628900 h 2679700"/>
              <a:gd name="connsiteX34" fmla="*/ 79607 w 4963558"/>
              <a:gd name="connsiteY34"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854807 w 4965960"/>
              <a:gd name="connsiteY11" fmla="*/ 1816100 h 2679700"/>
              <a:gd name="connsiteX12" fmla="*/ 4829407 w 4965960"/>
              <a:gd name="connsiteY12" fmla="*/ 1879600 h 2679700"/>
              <a:gd name="connsiteX13" fmla="*/ 4715107 w 4965960"/>
              <a:gd name="connsiteY13" fmla="*/ 1993900 h 2679700"/>
              <a:gd name="connsiteX14" fmla="*/ 4600807 w 4965960"/>
              <a:gd name="connsiteY14" fmla="*/ 2108200 h 2679700"/>
              <a:gd name="connsiteX15" fmla="*/ 4562707 w 4965960"/>
              <a:gd name="connsiteY15" fmla="*/ 2146300 h 2679700"/>
              <a:gd name="connsiteX16" fmla="*/ 4511907 w 4965960"/>
              <a:gd name="connsiteY16" fmla="*/ 2171700 h 2679700"/>
              <a:gd name="connsiteX17" fmla="*/ 4435707 w 4965960"/>
              <a:gd name="connsiteY17" fmla="*/ 2247900 h 2679700"/>
              <a:gd name="connsiteX18" fmla="*/ 4359507 w 4965960"/>
              <a:gd name="connsiteY18" fmla="*/ 2324100 h 2679700"/>
              <a:gd name="connsiteX19" fmla="*/ 4321407 w 4965960"/>
              <a:gd name="connsiteY19" fmla="*/ 2336800 h 2679700"/>
              <a:gd name="connsiteX20" fmla="*/ 4181707 w 4965960"/>
              <a:gd name="connsiteY20" fmla="*/ 2400300 h 2679700"/>
              <a:gd name="connsiteX21" fmla="*/ 4054707 w 4965960"/>
              <a:gd name="connsiteY21" fmla="*/ 2438400 h 2679700"/>
              <a:gd name="connsiteX22" fmla="*/ 3991207 w 4965960"/>
              <a:gd name="connsiteY22" fmla="*/ 2463800 h 2679700"/>
              <a:gd name="connsiteX23" fmla="*/ 3851507 w 4965960"/>
              <a:gd name="connsiteY23" fmla="*/ 2489200 h 2679700"/>
              <a:gd name="connsiteX24" fmla="*/ 2619607 w 4965960"/>
              <a:gd name="connsiteY24" fmla="*/ 2501900 h 2679700"/>
              <a:gd name="connsiteX25" fmla="*/ 2454507 w 4965960"/>
              <a:gd name="connsiteY25" fmla="*/ 2527300 h 2679700"/>
              <a:gd name="connsiteX26" fmla="*/ 2124307 w 4965960"/>
              <a:gd name="connsiteY26" fmla="*/ 2552700 h 2679700"/>
              <a:gd name="connsiteX27" fmla="*/ 1641707 w 4965960"/>
              <a:gd name="connsiteY27" fmla="*/ 2603500 h 2679700"/>
              <a:gd name="connsiteX28" fmla="*/ 1400407 w 4965960"/>
              <a:gd name="connsiteY28" fmla="*/ 2628900 h 2679700"/>
              <a:gd name="connsiteX29" fmla="*/ 1349607 w 4965960"/>
              <a:gd name="connsiteY29" fmla="*/ 2641600 h 2679700"/>
              <a:gd name="connsiteX30" fmla="*/ 1146407 w 4965960"/>
              <a:gd name="connsiteY30" fmla="*/ 2667000 h 2679700"/>
              <a:gd name="connsiteX31" fmla="*/ 1032107 w 4965960"/>
              <a:gd name="connsiteY31" fmla="*/ 2679700 h 2679700"/>
              <a:gd name="connsiteX32" fmla="*/ 92307 w 4965960"/>
              <a:gd name="connsiteY32" fmla="*/ 2628900 h 2679700"/>
              <a:gd name="connsiteX33" fmla="*/ 79607 w 4965960"/>
              <a:gd name="connsiteY33"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829407 w 4965960"/>
              <a:gd name="connsiteY11" fmla="*/ 1879600 h 2679700"/>
              <a:gd name="connsiteX12" fmla="*/ 4715107 w 4965960"/>
              <a:gd name="connsiteY12" fmla="*/ 1993900 h 2679700"/>
              <a:gd name="connsiteX13" fmla="*/ 4600807 w 4965960"/>
              <a:gd name="connsiteY13" fmla="*/ 2108200 h 2679700"/>
              <a:gd name="connsiteX14" fmla="*/ 4562707 w 4965960"/>
              <a:gd name="connsiteY14" fmla="*/ 2146300 h 2679700"/>
              <a:gd name="connsiteX15" fmla="*/ 4511907 w 4965960"/>
              <a:gd name="connsiteY15" fmla="*/ 2171700 h 2679700"/>
              <a:gd name="connsiteX16" fmla="*/ 4435707 w 4965960"/>
              <a:gd name="connsiteY16" fmla="*/ 2247900 h 2679700"/>
              <a:gd name="connsiteX17" fmla="*/ 4359507 w 4965960"/>
              <a:gd name="connsiteY17" fmla="*/ 2324100 h 2679700"/>
              <a:gd name="connsiteX18" fmla="*/ 4321407 w 4965960"/>
              <a:gd name="connsiteY18" fmla="*/ 2336800 h 2679700"/>
              <a:gd name="connsiteX19" fmla="*/ 4181707 w 4965960"/>
              <a:gd name="connsiteY19" fmla="*/ 2400300 h 2679700"/>
              <a:gd name="connsiteX20" fmla="*/ 4054707 w 4965960"/>
              <a:gd name="connsiteY20" fmla="*/ 2438400 h 2679700"/>
              <a:gd name="connsiteX21" fmla="*/ 3991207 w 4965960"/>
              <a:gd name="connsiteY21" fmla="*/ 2463800 h 2679700"/>
              <a:gd name="connsiteX22" fmla="*/ 3851507 w 4965960"/>
              <a:gd name="connsiteY22" fmla="*/ 2489200 h 2679700"/>
              <a:gd name="connsiteX23" fmla="*/ 2619607 w 4965960"/>
              <a:gd name="connsiteY23" fmla="*/ 2501900 h 2679700"/>
              <a:gd name="connsiteX24" fmla="*/ 2454507 w 4965960"/>
              <a:gd name="connsiteY24" fmla="*/ 2527300 h 2679700"/>
              <a:gd name="connsiteX25" fmla="*/ 2124307 w 4965960"/>
              <a:gd name="connsiteY25" fmla="*/ 2552700 h 2679700"/>
              <a:gd name="connsiteX26" fmla="*/ 1641707 w 4965960"/>
              <a:gd name="connsiteY26" fmla="*/ 2603500 h 2679700"/>
              <a:gd name="connsiteX27" fmla="*/ 1400407 w 4965960"/>
              <a:gd name="connsiteY27" fmla="*/ 2628900 h 2679700"/>
              <a:gd name="connsiteX28" fmla="*/ 1349607 w 4965960"/>
              <a:gd name="connsiteY28" fmla="*/ 2641600 h 2679700"/>
              <a:gd name="connsiteX29" fmla="*/ 1146407 w 4965960"/>
              <a:gd name="connsiteY29" fmla="*/ 2667000 h 2679700"/>
              <a:gd name="connsiteX30" fmla="*/ 1032107 w 4965960"/>
              <a:gd name="connsiteY30" fmla="*/ 2679700 h 2679700"/>
              <a:gd name="connsiteX31" fmla="*/ 92307 w 4965960"/>
              <a:gd name="connsiteY31" fmla="*/ 2628900 h 2679700"/>
              <a:gd name="connsiteX32" fmla="*/ 79607 w 4965960"/>
              <a:gd name="connsiteY32"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600807 w 4965960"/>
              <a:gd name="connsiteY12" fmla="*/ 2108200 h 2679700"/>
              <a:gd name="connsiteX13" fmla="*/ 4562707 w 4965960"/>
              <a:gd name="connsiteY13" fmla="*/ 2146300 h 2679700"/>
              <a:gd name="connsiteX14" fmla="*/ 4511907 w 4965960"/>
              <a:gd name="connsiteY14" fmla="*/ 2171700 h 2679700"/>
              <a:gd name="connsiteX15" fmla="*/ 4435707 w 4965960"/>
              <a:gd name="connsiteY15" fmla="*/ 2247900 h 2679700"/>
              <a:gd name="connsiteX16" fmla="*/ 4359507 w 4965960"/>
              <a:gd name="connsiteY16" fmla="*/ 2324100 h 2679700"/>
              <a:gd name="connsiteX17" fmla="*/ 4321407 w 4965960"/>
              <a:gd name="connsiteY17" fmla="*/ 2336800 h 2679700"/>
              <a:gd name="connsiteX18" fmla="*/ 4181707 w 4965960"/>
              <a:gd name="connsiteY18" fmla="*/ 2400300 h 2679700"/>
              <a:gd name="connsiteX19" fmla="*/ 4054707 w 4965960"/>
              <a:gd name="connsiteY19" fmla="*/ 2438400 h 2679700"/>
              <a:gd name="connsiteX20" fmla="*/ 3991207 w 4965960"/>
              <a:gd name="connsiteY20" fmla="*/ 2463800 h 2679700"/>
              <a:gd name="connsiteX21" fmla="*/ 3851507 w 4965960"/>
              <a:gd name="connsiteY21" fmla="*/ 2489200 h 2679700"/>
              <a:gd name="connsiteX22" fmla="*/ 2619607 w 4965960"/>
              <a:gd name="connsiteY22" fmla="*/ 2501900 h 2679700"/>
              <a:gd name="connsiteX23" fmla="*/ 2454507 w 4965960"/>
              <a:gd name="connsiteY23" fmla="*/ 2527300 h 2679700"/>
              <a:gd name="connsiteX24" fmla="*/ 2124307 w 4965960"/>
              <a:gd name="connsiteY24" fmla="*/ 2552700 h 2679700"/>
              <a:gd name="connsiteX25" fmla="*/ 1641707 w 4965960"/>
              <a:gd name="connsiteY25" fmla="*/ 2603500 h 2679700"/>
              <a:gd name="connsiteX26" fmla="*/ 1400407 w 4965960"/>
              <a:gd name="connsiteY26" fmla="*/ 2628900 h 2679700"/>
              <a:gd name="connsiteX27" fmla="*/ 1349607 w 4965960"/>
              <a:gd name="connsiteY27" fmla="*/ 2641600 h 2679700"/>
              <a:gd name="connsiteX28" fmla="*/ 1146407 w 4965960"/>
              <a:gd name="connsiteY28" fmla="*/ 2667000 h 2679700"/>
              <a:gd name="connsiteX29" fmla="*/ 1032107 w 4965960"/>
              <a:gd name="connsiteY29" fmla="*/ 2679700 h 2679700"/>
              <a:gd name="connsiteX30" fmla="*/ 92307 w 4965960"/>
              <a:gd name="connsiteY30" fmla="*/ 2628900 h 2679700"/>
              <a:gd name="connsiteX31" fmla="*/ 79607 w 4965960"/>
              <a:gd name="connsiteY31"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511907 w 4965960"/>
              <a:gd name="connsiteY13" fmla="*/ 2171700 h 2679700"/>
              <a:gd name="connsiteX14" fmla="*/ 4435707 w 4965960"/>
              <a:gd name="connsiteY14" fmla="*/ 2247900 h 2679700"/>
              <a:gd name="connsiteX15" fmla="*/ 4359507 w 4965960"/>
              <a:gd name="connsiteY15" fmla="*/ 2324100 h 2679700"/>
              <a:gd name="connsiteX16" fmla="*/ 4321407 w 4965960"/>
              <a:gd name="connsiteY16" fmla="*/ 2336800 h 2679700"/>
              <a:gd name="connsiteX17" fmla="*/ 4181707 w 4965960"/>
              <a:gd name="connsiteY17" fmla="*/ 2400300 h 2679700"/>
              <a:gd name="connsiteX18" fmla="*/ 4054707 w 4965960"/>
              <a:gd name="connsiteY18" fmla="*/ 2438400 h 2679700"/>
              <a:gd name="connsiteX19" fmla="*/ 3991207 w 4965960"/>
              <a:gd name="connsiteY19" fmla="*/ 2463800 h 2679700"/>
              <a:gd name="connsiteX20" fmla="*/ 3851507 w 4965960"/>
              <a:gd name="connsiteY20" fmla="*/ 2489200 h 2679700"/>
              <a:gd name="connsiteX21" fmla="*/ 2619607 w 4965960"/>
              <a:gd name="connsiteY21" fmla="*/ 2501900 h 2679700"/>
              <a:gd name="connsiteX22" fmla="*/ 2454507 w 4965960"/>
              <a:gd name="connsiteY22" fmla="*/ 2527300 h 2679700"/>
              <a:gd name="connsiteX23" fmla="*/ 2124307 w 4965960"/>
              <a:gd name="connsiteY23" fmla="*/ 2552700 h 2679700"/>
              <a:gd name="connsiteX24" fmla="*/ 1641707 w 4965960"/>
              <a:gd name="connsiteY24" fmla="*/ 2603500 h 2679700"/>
              <a:gd name="connsiteX25" fmla="*/ 1400407 w 4965960"/>
              <a:gd name="connsiteY25" fmla="*/ 2628900 h 2679700"/>
              <a:gd name="connsiteX26" fmla="*/ 1349607 w 4965960"/>
              <a:gd name="connsiteY26" fmla="*/ 2641600 h 2679700"/>
              <a:gd name="connsiteX27" fmla="*/ 1146407 w 4965960"/>
              <a:gd name="connsiteY27" fmla="*/ 2667000 h 2679700"/>
              <a:gd name="connsiteX28" fmla="*/ 1032107 w 4965960"/>
              <a:gd name="connsiteY28" fmla="*/ 2679700 h 2679700"/>
              <a:gd name="connsiteX29" fmla="*/ 92307 w 4965960"/>
              <a:gd name="connsiteY29" fmla="*/ 2628900 h 2679700"/>
              <a:gd name="connsiteX30" fmla="*/ 79607 w 4965960"/>
              <a:gd name="connsiteY30"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435707 w 4965960"/>
              <a:gd name="connsiteY13" fmla="*/ 2247900 h 2679700"/>
              <a:gd name="connsiteX14" fmla="*/ 4359507 w 4965960"/>
              <a:gd name="connsiteY14" fmla="*/ 2324100 h 2679700"/>
              <a:gd name="connsiteX15" fmla="*/ 4321407 w 4965960"/>
              <a:gd name="connsiteY15" fmla="*/ 2336800 h 2679700"/>
              <a:gd name="connsiteX16" fmla="*/ 4181707 w 4965960"/>
              <a:gd name="connsiteY16" fmla="*/ 2400300 h 2679700"/>
              <a:gd name="connsiteX17" fmla="*/ 4054707 w 4965960"/>
              <a:gd name="connsiteY17" fmla="*/ 2438400 h 2679700"/>
              <a:gd name="connsiteX18" fmla="*/ 3991207 w 4965960"/>
              <a:gd name="connsiteY18" fmla="*/ 2463800 h 2679700"/>
              <a:gd name="connsiteX19" fmla="*/ 3851507 w 4965960"/>
              <a:gd name="connsiteY19" fmla="*/ 2489200 h 2679700"/>
              <a:gd name="connsiteX20" fmla="*/ 2619607 w 4965960"/>
              <a:gd name="connsiteY20" fmla="*/ 2501900 h 2679700"/>
              <a:gd name="connsiteX21" fmla="*/ 2454507 w 4965960"/>
              <a:gd name="connsiteY21" fmla="*/ 2527300 h 2679700"/>
              <a:gd name="connsiteX22" fmla="*/ 2124307 w 4965960"/>
              <a:gd name="connsiteY22" fmla="*/ 2552700 h 2679700"/>
              <a:gd name="connsiteX23" fmla="*/ 1641707 w 4965960"/>
              <a:gd name="connsiteY23" fmla="*/ 2603500 h 2679700"/>
              <a:gd name="connsiteX24" fmla="*/ 1400407 w 4965960"/>
              <a:gd name="connsiteY24" fmla="*/ 2628900 h 2679700"/>
              <a:gd name="connsiteX25" fmla="*/ 1349607 w 4965960"/>
              <a:gd name="connsiteY25" fmla="*/ 2641600 h 2679700"/>
              <a:gd name="connsiteX26" fmla="*/ 1146407 w 4965960"/>
              <a:gd name="connsiteY26" fmla="*/ 2667000 h 2679700"/>
              <a:gd name="connsiteX27" fmla="*/ 1032107 w 4965960"/>
              <a:gd name="connsiteY27" fmla="*/ 2679700 h 2679700"/>
              <a:gd name="connsiteX28" fmla="*/ 92307 w 4965960"/>
              <a:gd name="connsiteY28" fmla="*/ 2628900 h 2679700"/>
              <a:gd name="connsiteX29" fmla="*/ 79607 w 4965960"/>
              <a:gd name="connsiteY29"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321407 w 4965960"/>
              <a:gd name="connsiteY14" fmla="*/ 2336800 h 2679700"/>
              <a:gd name="connsiteX15" fmla="*/ 4181707 w 4965960"/>
              <a:gd name="connsiteY15" fmla="*/ 2400300 h 2679700"/>
              <a:gd name="connsiteX16" fmla="*/ 4054707 w 4965960"/>
              <a:gd name="connsiteY16" fmla="*/ 2438400 h 2679700"/>
              <a:gd name="connsiteX17" fmla="*/ 3991207 w 4965960"/>
              <a:gd name="connsiteY17" fmla="*/ 2463800 h 2679700"/>
              <a:gd name="connsiteX18" fmla="*/ 3851507 w 4965960"/>
              <a:gd name="connsiteY18" fmla="*/ 2489200 h 2679700"/>
              <a:gd name="connsiteX19" fmla="*/ 2619607 w 4965960"/>
              <a:gd name="connsiteY19" fmla="*/ 2501900 h 2679700"/>
              <a:gd name="connsiteX20" fmla="*/ 2454507 w 4965960"/>
              <a:gd name="connsiteY20" fmla="*/ 2527300 h 2679700"/>
              <a:gd name="connsiteX21" fmla="*/ 2124307 w 4965960"/>
              <a:gd name="connsiteY21" fmla="*/ 2552700 h 2679700"/>
              <a:gd name="connsiteX22" fmla="*/ 1641707 w 4965960"/>
              <a:gd name="connsiteY22" fmla="*/ 2603500 h 2679700"/>
              <a:gd name="connsiteX23" fmla="*/ 1400407 w 4965960"/>
              <a:gd name="connsiteY23" fmla="*/ 2628900 h 2679700"/>
              <a:gd name="connsiteX24" fmla="*/ 1349607 w 4965960"/>
              <a:gd name="connsiteY24" fmla="*/ 2641600 h 2679700"/>
              <a:gd name="connsiteX25" fmla="*/ 1146407 w 4965960"/>
              <a:gd name="connsiteY25" fmla="*/ 2667000 h 2679700"/>
              <a:gd name="connsiteX26" fmla="*/ 1032107 w 4965960"/>
              <a:gd name="connsiteY26" fmla="*/ 2679700 h 2679700"/>
              <a:gd name="connsiteX27" fmla="*/ 92307 w 4965960"/>
              <a:gd name="connsiteY27" fmla="*/ 2628900 h 2679700"/>
              <a:gd name="connsiteX28" fmla="*/ 79607 w 4965960"/>
              <a:gd name="connsiteY28"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4054707 w 4965960"/>
              <a:gd name="connsiteY15" fmla="*/ 2438400 h 2679700"/>
              <a:gd name="connsiteX16" fmla="*/ 3991207 w 4965960"/>
              <a:gd name="connsiteY16" fmla="*/ 2463800 h 2679700"/>
              <a:gd name="connsiteX17" fmla="*/ 3851507 w 4965960"/>
              <a:gd name="connsiteY17" fmla="*/ 2489200 h 2679700"/>
              <a:gd name="connsiteX18" fmla="*/ 2619607 w 4965960"/>
              <a:gd name="connsiteY18" fmla="*/ 2501900 h 2679700"/>
              <a:gd name="connsiteX19" fmla="*/ 2454507 w 4965960"/>
              <a:gd name="connsiteY19" fmla="*/ 2527300 h 2679700"/>
              <a:gd name="connsiteX20" fmla="*/ 2124307 w 4965960"/>
              <a:gd name="connsiteY20" fmla="*/ 2552700 h 2679700"/>
              <a:gd name="connsiteX21" fmla="*/ 1641707 w 4965960"/>
              <a:gd name="connsiteY21" fmla="*/ 2603500 h 2679700"/>
              <a:gd name="connsiteX22" fmla="*/ 1400407 w 4965960"/>
              <a:gd name="connsiteY22" fmla="*/ 2628900 h 2679700"/>
              <a:gd name="connsiteX23" fmla="*/ 1349607 w 4965960"/>
              <a:gd name="connsiteY23" fmla="*/ 2641600 h 2679700"/>
              <a:gd name="connsiteX24" fmla="*/ 1146407 w 4965960"/>
              <a:gd name="connsiteY24" fmla="*/ 2667000 h 2679700"/>
              <a:gd name="connsiteX25" fmla="*/ 1032107 w 4965960"/>
              <a:gd name="connsiteY25" fmla="*/ 2679700 h 2679700"/>
              <a:gd name="connsiteX26" fmla="*/ 92307 w 4965960"/>
              <a:gd name="connsiteY26" fmla="*/ 2628900 h 2679700"/>
              <a:gd name="connsiteX27" fmla="*/ 79607 w 4965960"/>
              <a:gd name="connsiteY27"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991207 w 4965960"/>
              <a:gd name="connsiteY15" fmla="*/ 2463800 h 2679700"/>
              <a:gd name="connsiteX16" fmla="*/ 3851507 w 4965960"/>
              <a:gd name="connsiteY16" fmla="*/ 2489200 h 2679700"/>
              <a:gd name="connsiteX17" fmla="*/ 2619607 w 4965960"/>
              <a:gd name="connsiteY17" fmla="*/ 2501900 h 2679700"/>
              <a:gd name="connsiteX18" fmla="*/ 2454507 w 4965960"/>
              <a:gd name="connsiteY18" fmla="*/ 2527300 h 2679700"/>
              <a:gd name="connsiteX19" fmla="*/ 2124307 w 4965960"/>
              <a:gd name="connsiteY19" fmla="*/ 2552700 h 2679700"/>
              <a:gd name="connsiteX20" fmla="*/ 1641707 w 4965960"/>
              <a:gd name="connsiteY20" fmla="*/ 2603500 h 2679700"/>
              <a:gd name="connsiteX21" fmla="*/ 1400407 w 4965960"/>
              <a:gd name="connsiteY21" fmla="*/ 2628900 h 2679700"/>
              <a:gd name="connsiteX22" fmla="*/ 1349607 w 4965960"/>
              <a:gd name="connsiteY22" fmla="*/ 2641600 h 2679700"/>
              <a:gd name="connsiteX23" fmla="*/ 1146407 w 4965960"/>
              <a:gd name="connsiteY23" fmla="*/ 2667000 h 2679700"/>
              <a:gd name="connsiteX24" fmla="*/ 1032107 w 4965960"/>
              <a:gd name="connsiteY24" fmla="*/ 2679700 h 2679700"/>
              <a:gd name="connsiteX25" fmla="*/ 92307 w 4965960"/>
              <a:gd name="connsiteY25" fmla="*/ 2628900 h 2679700"/>
              <a:gd name="connsiteX26" fmla="*/ 79607 w 4965960"/>
              <a:gd name="connsiteY26"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2454507 w 4965960"/>
              <a:gd name="connsiteY17" fmla="*/ 2527300 h 2679700"/>
              <a:gd name="connsiteX18" fmla="*/ 2124307 w 4965960"/>
              <a:gd name="connsiteY18" fmla="*/ 2552700 h 2679700"/>
              <a:gd name="connsiteX19" fmla="*/ 1641707 w 4965960"/>
              <a:gd name="connsiteY19" fmla="*/ 2603500 h 2679700"/>
              <a:gd name="connsiteX20" fmla="*/ 1400407 w 4965960"/>
              <a:gd name="connsiteY20" fmla="*/ 2628900 h 2679700"/>
              <a:gd name="connsiteX21" fmla="*/ 1349607 w 4965960"/>
              <a:gd name="connsiteY21" fmla="*/ 2641600 h 2679700"/>
              <a:gd name="connsiteX22" fmla="*/ 1146407 w 4965960"/>
              <a:gd name="connsiteY22" fmla="*/ 2667000 h 2679700"/>
              <a:gd name="connsiteX23" fmla="*/ 1032107 w 4965960"/>
              <a:gd name="connsiteY23" fmla="*/ 2679700 h 2679700"/>
              <a:gd name="connsiteX24" fmla="*/ 92307 w 4965960"/>
              <a:gd name="connsiteY24" fmla="*/ 2628900 h 2679700"/>
              <a:gd name="connsiteX25" fmla="*/ 79607 w 4965960"/>
              <a:gd name="connsiteY25"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2124307 w 4965960"/>
              <a:gd name="connsiteY17" fmla="*/ 2552700 h 2679700"/>
              <a:gd name="connsiteX18" fmla="*/ 1641707 w 4965960"/>
              <a:gd name="connsiteY18" fmla="*/ 2603500 h 2679700"/>
              <a:gd name="connsiteX19" fmla="*/ 1400407 w 4965960"/>
              <a:gd name="connsiteY19" fmla="*/ 2628900 h 2679700"/>
              <a:gd name="connsiteX20" fmla="*/ 1349607 w 4965960"/>
              <a:gd name="connsiteY20" fmla="*/ 2641600 h 2679700"/>
              <a:gd name="connsiteX21" fmla="*/ 1146407 w 4965960"/>
              <a:gd name="connsiteY21" fmla="*/ 2667000 h 2679700"/>
              <a:gd name="connsiteX22" fmla="*/ 1032107 w 4965960"/>
              <a:gd name="connsiteY22" fmla="*/ 2679700 h 2679700"/>
              <a:gd name="connsiteX23" fmla="*/ 92307 w 4965960"/>
              <a:gd name="connsiteY23" fmla="*/ 2628900 h 2679700"/>
              <a:gd name="connsiteX24" fmla="*/ 79607 w 4965960"/>
              <a:gd name="connsiteY24"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400407 w 4965960"/>
              <a:gd name="connsiteY18" fmla="*/ 2628900 h 2679700"/>
              <a:gd name="connsiteX19" fmla="*/ 1349607 w 4965960"/>
              <a:gd name="connsiteY19" fmla="*/ 2641600 h 2679700"/>
              <a:gd name="connsiteX20" fmla="*/ 1146407 w 4965960"/>
              <a:gd name="connsiteY20" fmla="*/ 2667000 h 2679700"/>
              <a:gd name="connsiteX21" fmla="*/ 1032107 w 4965960"/>
              <a:gd name="connsiteY21" fmla="*/ 2679700 h 2679700"/>
              <a:gd name="connsiteX22" fmla="*/ 92307 w 4965960"/>
              <a:gd name="connsiteY22" fmla="*/ 2628900 h 2679700"/>
              <a:gd name="connsiteX23" fmla="*/ 79607 w 4965960"/>
              <a:gd name="connsiteY23"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349607 w 4965960"/>
              <a:gd name="connsiteY18" fmla="*/ 2641600 h 2679700"/>
              <a:gd name="connsiteX19" fmla="*/ 1146407 w 4965960"/>
              <a:gd name="connsiteY19" fmla="*/ 2667000 h 2679700"/>
              <a:gd name="connsiteX20" fmla="*/ 1032107 w 4965960"/>
              <a:gd name="connsiteY20" fmla="*/ 2679700 h 2679700"/>
              <a:gd name="connsiteX21" fmla="*/ 92307 w 4965960"/>
              <a:gd name="connsiteY21" fmla="*/ 2628900 h 2679700"/>
              <a:gd name="connsiteX22" fmla="*/ 79607 w 4965960"/>
              <a:gd name="connsiteY22"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146407 w 4965960"/>
              <a:gd name="connsiteY18" fmla="*/ 2667000 h 2679700"/>
              <a:gd name="connsiteX19" fmla="*/ 1032107 w 4965960"/>
              <a:gd name="connsiteY19" fmla="*/ 2679700 h 2679700"/>
              <a:gd name="connsiteX20" fmla="*/ 92307 w 4965960"/>
              <a:gd name="connsiteY20" fmla="*/ 2628900 h 2679700"/>
              <a:gd name="connsiteX21" fmla="*/ 79607 w 4965960"/>
              <a:gd name="connsiteY21" fmla="*/ 0 h 2679700"/>
              <a:gd name="connsiteX0" fmla="*/ 79607 w 4965960"/>
              <a:gd name="connsiteY0" fmla="*/ 0 h 2679700"/>
              <a:gd name="connsiteX1" fmla="*/ 600307 w 4965960"/>
              <a:gd name="connsiteY1" fmla="*/ 25400 h 2679700"/>
              <a:gd name="connsiteX2" fmla="*/ 1235307 w 4965960"/>
              <a:gd name="connsiteY2" fmla="*/ 88900 h 2679700"/>
              <a:gd name="connsiteX3" fmla="*/ 2073507 w 4965960"/>
              <a:gd name="connsiteY3" fmla="*/ 165100 h 2679700"/>
              <a:gd name="connsiteX4" fmla="*/ 2657707 w 4965960"/>
              <a:gd name="connsiteY4" fmla="*/ 215900 h 2679700"/>
              <a:gd name="connsiteX5" fmla="*/ 3445107 w 4965960"/>
              <a:gd name="connsiteY5" fmla="*/ 241300 h 2679700"/>
              <a:gd name="connsiteX6" fmla="*/ 4029307 w 4965960"/>
              <a:gd name="connsiteY6" fmla="*/ 355600 h 2679700"/>
              <a:gd name="connsiteX7" fmla="*/ 4638907 w 4965960"/>
              <a:gd name="connsiteY7" fmla="*/ 431800 h 2679700"/>
              <a:gd name="connsiteX8" fmla="*/ 4931007 w 4965960"/>
              <a:gd name="connsiteY8" fmla="*/ 685800 h 2679700"/>
              <a:gd name="connsiteX9" fmla="*/ 4956407 w 4965960"/>
              <a:gd name="connsiteY9" fmla="*/ 1130300 h 2679700"/>
              <a:gd name="connsiteX10" fmla="*/ 4892907 w 4965960"/>
              <a:gd name="connsiteY10" fmla="*/ 1739900 h 2679700"/>
              <a:gd name="connsiteX11" fmla="*/ 4715107 w 4965960"/>
              <a:gd name="connsiteY11" fmla="*/ 1993900 h 2679700"/>
              <a:gd name="connsiteX12" fmla="*/ 4562707 w 4965960"/>
              <a:gd name="connsiteY12" fmla="*/ 2146300 h 2679700"/>
              <a:gd name="connsiteX13" fmla="*/ 4359507 w 4965960"/>
              <a:gd name="connsiteY13" fmla="*/ 2324100 h 2679700"/>
              <a:gd name="connsiteX14" fmla="*/ 4181707 w 4965960"/>
              <a:gd name="connsiteY14" fmla="*/ 2400300 h 2679700"/>
              <a:gd name="connsiteX15" fmla="*/ 3851507 w 4965960"/>
              <a:gd name="connsiteY15" fmla="*/ 2489200 h 2679700"/>
              <a:gd name="connsiteX16" fmla="*/ 2619607 w 4965960"/>
              <a:gd name="connsiteY16" fmla="*/ 2501900 h 2679700"/>
              <a:gd name="connsiteX17" fmla="*/ 1641707 w 4965960"/>
              <a:gd name="connsiteY17" fmla="*/ 2603500 h 2679700"/>
              <a:gd name="connsiteX18" fmla="*/ 1032107 w 4965960"/>
              <a:gd name="connsiteY18" fmla="*/ 2679700 h 2679700"/>
              <a:gd name="connsiteX19" fmla="*/ 92307 w 4965960"/>
              <a:gd name="connsiteY19" fmla="*/ 2628900 h 2679700"/>
              <a:gd name="connsiteX20" fmla="*/ 79607 w 4965960"/>
              <a:gd name="connsiteY20" fmla="*/ 0 h 2679700"/>
              <a:gd name="connsiteX0" fmla="*/ 91598 w 4977951"/>
              <a:gd name="connsiteY0" fmla="*/ 0 h 2679700"/>
              <a:gd name="connsiteX1" fmla="*/ 612298 w 4977951"/>
              <a:gd name="connsiteY1" fmla="*/ 25400 h 2679700"/>
              <a:gd name="connsiteX2" fmla="*/ 1247298 w 4977951"/>
              <a:gd name="connsiteY2" fmla="*/ 88900 h 2679700"/>
              <a:gd name="connsiteX3" fmla="*/ 2085498 w 4977951"/>
              <a:gd name="connsiteY3" fmla="*/ 165100 h 2679700"/>
              <a:gd name="connsiteX4" fmla="*/ 2669698 w 4977951"/>
              <a:gd name="connsiteY4" fmla="*/ 215900 h 2679700"/>
              <a:gd name="connsiteX5" fmla="*/ 3457098 w 4977951"/>
              <a:gd name="connsiteY5" fmla="*/ 241300 h 2679700"/>
              <a:gd name="connsiteX6" fmla="*/ 4041298 w 4977951"/>
              <a:gd name="connsiteY6" fmla="*/ 355600 h 2679700"/>
              <a:gd name="connsiteX7" fmla="*/ 4650898 w 4977951"/>
              <a:gd name="connsiteY7" fmla="*/ 431800 h 2679700"/>
              <a:gd name="connsiteX8" fmla="*/ 4942998 w 4977951"/>
              <a:gd name="connsiteY8" fmla="*/ 685800 h 2679700"/>
              <a:gd name="connsiteX9" fmla="*/ 4968398 w 4977951"/>
              <a:gd name="connsiteY9" fmla="*/ 1130300 h 2679700"/>
              <a:gd name="connsiteX10" fmla="*/ 4904898 w 4977951"/>
              <a:gd name="connsiteY10" fmla="*/ 1739900 h 2679700"/>
              <a:gd name="connsiteX11" fmla="*/ 4727098 w 4977951"/>
              <a:gd name="connsiteY11" fmla="*/ 1993900 h 2679700"/>
              <a:gd name="connsiteX12" fmla="*/ 4574698 w 4977951"/>
              <a:gd name="connsiteY12" fmla="*/ 2146300 h 2679700"/>
              <a:gd name="connsiteX13" fmla="*/ 4371498 w 4977951"/>
              <a:gd name="connsiteY13" fmla="*/ 2324100 h 2679700"/>
              <a:gd name="connsiteX14" fmla="*/ 4193698 w 4977951"/>
              <a:gd name="connsiteY14" fmla="*/ 2400300 h 2679700"/>
              <a:gd name="connsiteX15" fmla="*/ 3863498 w 4977951"/>
              <a:gd name="connsiteY15" fmla="*/ 2489200 h 2679700"/>
              <a:gd name="connsiteX16" fmla="*/ 2631598 w 4977951"/>
              <a:gd name="connsiteY16" fmla="*/ 2501900 h 2679700"/>
              <a:gd name="connsiteX17" fmla="*/ 1653698 w 4977951"/>
              <a:gd name="connsiteY17" fmla="*/ 2603500 h 2679700"/>
              <a:gd name="connsiteX18" fmla="*/ 1044098 w 4977951"/>
              <a:gd name="connsiteY18" fmla="*/ 2679700 h 2679700"/>
              <a:gd name="connsiteX19" fmla="*/ 85248 w 4977951"/>
              <a:gd name="connsiteY19" fmla="*/ 2597150 h 2679700"/>
              <a:gd name="connsiteX20" fmla="*/ 91598 w 4977951"/>
              <a:gd name="connsiteY20" fmla="*/ 0 h 2679700"/>
              <a:gd name="connsiteX0" fmla="*/ 65206 w 4996009"/>
              <a:gd name="connsiteY0" fmla="*/ 0 h 2679700"/>
              <a:gd name="connsiteX1" fmla="*/ 630356 w 4996009"/>
              <a:gd name="connsiteY1" fmla="*/ 25400 h 2679700"/>
              <a:gd name="connsiteX2" fmla="*/ 1265356 w 4996009"/>
              <a:gd name="connsiteY2" fmla="*/ 88900 h 2679700"/>
              <a:gd name="connsiteX3" fmla="*/ 2103556 w 4996009"/>
              <a:gd name="connsiteY3" fmla="*/ 165100 h 2679700"/>
              <a:gd name="connsiteX4" fmla="*/ 2687756 w 4996009"/>
              <a:gd name="connsiteY4" fmla="*/ 215900 h 2679700"/>
              <a:gd name="connsiteX5" fmla="*/ 3475156 w 4996009"/>
              <a:gd name="connsiteY5" fmla="*/ 241300 h 2679700"/>
              <a:gd name="connsiteX6" fmla="*/ 4059356 w 4996009"/>
              <a:gd name="connsiteY6" fmla="*/ 355600 h 2679700"/>
              <a:gd name="connsiteX7" fmla="*/ 4668956 w 4996009"/>
              <a:gd name="connsiteY7" fmla="*/ 431800 h 2679700"/>
              <a:gd name="connsiteX8" fmla="*/ 4961056 w 4996009"/>
              <a:gd name="connsiteY8" fmla="*/ 685800 h 2679700"/>
              <a:gd name="connsiteX9" fmla="*/ 4986456 w 4996009"/>
              <a:gd name="connsiteY9" fmla="*/ 1130300 h 2679700"/>
              <a:gd name="connsiteX10" fmla="*/ 4922956 w 4996009"/>
              <a:gd name="connsiteY10" fmla="*/ 1739900 h 2679700"/>
              <a:gd name="connsiteX11" fmla="*/ 4745156 w 4996009"/>
              <a:gd name="connsiteY11" fmla="*/ 1993900 h 2679700"/>
              <a:gd name="connsiteX12" fmla="*/ 4592756 w 4996009"/>
              <a:gd name="connsiteY12" fmla="*/ 2146300 h 2679700"/>
              <a:gd name="connsiteX13" fmla="*/ 4389556 w 4996009"/>
              <a:gd name="connsiteY13" fmla="*/ 2324100 h 2679700"/>
              <a:gd name="connsiteX14" fmla="*/ 4211756 w 4996009"/>
              <a:gd name="connsiteY14" fmla="*/ 2400300 h 2679700"/>
              <a:gd name="connsiteX15" fmla="*/ 3881556 w 4996009"/>
              <a:gd name="connsiteY15" fmla="*/ 2489200 h 2679700"/>
              <a:gd name="connsiteX16" fmla="*/ 2649656 w 4996009"/>
              <a:gd name="connsiteY16" fmla="*/ 2501900 h 2679700"/>
              <a:gd name="connsiteX17" fmla="*/ 1671756 w 4996009"/>
              <a:gd name="connsiteY17" fmla="*/ 2603500 h 2679700"/>
              <a:gd name="connsiteX18" fmla="*/ 1062156 w 4996009"/>
              <a:gd name="connsiteY18" fmla="*/ 2679700 h 2679700"/>
              <a:gd name="connsiteX19" fmla="*/ 103306 w 4996009"/>
              <a:gd name="connsiteY19" fmla="*/ 2597150 h 2679700"/>
              <a:gd name="connsiteX20" fmla="*/ 65206 w 4996009"/>
              <a:gd name="connsiteY20" fmla="*/ 0 h 2679700"/>
              <a:gd name="connsiteX0" fmla="*/ 0 w 4930803"/>
              <a:gd name="connsiteY0" fmla="*/ 0 h 2679700"/>
              <a:gd name="connsiteX1" fmla="*/ 565150 w 4930803"/>
              <a:gd name="connsiteY1" fmla="*/ 25400 h 2679700"/>
              <a:gd name="connsiteX2" fmla="*/ 1200150 w 4930803"/>
              <a:gd name="connsiteY2" fmla="*/ 88900 h 2679700"/>
              <a:gd name="connsiteX3" fmla="*/ 2038350 w 4930803"/>
              <a:gd name="connsiteY3" fmla="*/ 165100 h 2679700"/>
              <a:gd name="connsiteX4" fmla="*/ 2622550 w 4930803"/>
              <a:gd name="connsiteY4" fmla="*/ 215900 h 2679700"/>
              <a:gd name="connsiteX5" fmla="*/ 3409950 w 4930803"/>
              <a:gd name="connsiteY5" fmla="*/ 241300 h 2679700"/>
              <a:gd name="connsiteX6" fmla="*/ 3994150 w 4930803"/>
              <a:gd name="connsiteY6" fmla="*/ 355600 h 2679700"/>
              <a:gd name="connsiteX7" fmla="*/ 4603750 w 4930803"/>
              <a:gd name="connsiteY7" fmla="*/ 431800 h 2679700"/>
              <a:gd name="connsiteX8" fmla="*/ 4895850 w 4930803"/>
              <a:gd name="connsiteY8" fmla="*/ 685800 h 2679700"/>
              <a:gd name="connsiteX9" fmla="*/ 4921250 w 4930803"/>
              <a:gd name="connsiteY9" fmla="*/ 1130300 h 2679700"/>
              <a:gd name="connsiteX10" fmla="*/ 4857750 w 4930803"/>
              <a:gd name="connsiteY10" fmla="*/ 1739900 h 2679700"/>
              <a:gd name="connsiteX11" fmla="*/ 4679950 w 4930803"/>
              <a:gd name="connsiteY11" fmla="*/ 1993900 h 2679700"/>
              <a:gd name="connsiteX12" fmla="*/ 4527550 w 4930803"/>
              <a:gd name="connsiteY12" fmla="*/ 2146300 h 2679700"/>
              <a:gd name="connsiteX13" fmla="*/ 4324350 w 4930803"/>
              <a:gd name="connsiteY13" fmla="*/ 2324100 h 2679700"/>
              <a:gd name="connsiteX14" fmla="*/ 4146550 w 4930803"/>
              <a:gd name="connsiteY14" fmla="*/ 2400300 h 2679700"/>
              <a:gd name="connsiteX15" fmla="*/ 3816350 w 4930803"/>
              <a:gd name="connsiteY15" fmla="*/ 2489200 h 2679700"/>
              <a:gd name="connsiteX16" fmla="*/ 2584450 w 4930803"/>
              <a:gd name="connsiteY16" fmla="*/ 2501900 h 2679700"/>
              <a:gd name="connsiteX17" fmla="*/ 1606550 w 4930803"/>
              <a:gd name="connsiteY17" fmla="*/ 2603500 h 2679700"/>
              <a:gd name="connsiteX18" fmla="*/ 996950 w 4930803"/>
              <a:gd name="connsiteY18" fmla="*/ 2679700 h 2679700"/>
              <a:gd name="connsiteX19" fmla="*/ 38100 w 4930803"/>
              <a:gd name="connsiteY19" fmla="*/ 2597150 h 2679700"/>
              <a:gd name="connsiteX20" fmla="*/ 0 w 4930803"/>
              <a:gd name="connsiteY20" fmla="*/ 0 h 2679700"/>
              <a:gd name="connsiteX0" fmla="*/ 0 w 4930803"/>
              <a:gd name="connsiteY0" fmla="*/ 0 h 2609556"/>
              <a:gd name="connsiteX1" fmla="*/ 565150 w 4930803"/>
              <a:gd name="connsiteY1" fmla="*/ 25400 h 2609556"/>
              <a:gd name="connsiteX2" fmla="*/ 1200150 w 4930803"/>
              <a:gd name="connsiteY2" fmla="*/ 88900 h 2609556"/>
              <a:gd name="connsiteX3" fmla="*/ 2038350 w 4930803"/>
              <a:gd name="connsiteY3" fmla="*/ 165100 h 2609556"/>
              <a:gd name="connsiteX4" fmla="*/ 2622550 w 4930803"/>
              <a:gd name="connsiteY4" fmla="*/ 215900 h 2609556"/>
              <a:gd name="connsiteX5" fmla="*/ 3409950 w 4930803"/>
              <a:gd name="connsiteY5" fmla="*/ 241300 h 2609556"/>
              <a:gd name="connsiteX6" fmla="*/ 3994150 w 4930803"/>
              <a:gd name="connsiteY6" fmla="*/ 355600 h 2609556"/>
              <a:gd name="connsiteX7" fmla="*/ 4603750 w 4930803"/>
              <a:gd name="connsiteY7" fmla="*/ 431800 h 2609556"/>
              <a:gd name="connsiteX8" fmla="*/ 4895850 w 4930803"/>
              <a:gd name="connsiteY8" fmla="*/ 685800 h 2609556"/>
              <a:gd name="connsiteX9" fmla="*/ 4921250 w 4930803"/>
              <a:gd name="connsiteY9" fmla="*/ 1130300 h 2609556"/>
              <a:gd name="connsiteX10" fmla="*/ 4857750 w 4930803"/>
              <a:gd name="connsiteY10" fmla="*/ 1739900 h 2609556"/>
              <a:gd name="connsiteX11" fmla="*/ 4679950 w 4930803"/>
              <a:gd name="connsiteY11" fmla="*/ 1993900 h 2609556"/>
              <a:gd name="connsiteX12" fmla="*/ 4527550 w 4930803"/>
              <a:gd name="connsiteY12" fmla="*/ 2146300 h 2609556"/>
              <a:gd name="connsiteX13" fmla="*/ 4324350 w 4930803"/>
              <a:gd name="connsiteY13" fmla="*/ 2324100 h 2609556"/>
              <a:gd name="connsiteX14" fmla="*/ 4146550 w 4930803"/>
              <a:gd name="connsiteY14" fmla="*/ 2400300 h 2609556"/>
              <a:gd name="connsiteX15" fmla="*/ 3816350 w 4930803"/>
              <a:gd name="connsiteY15" fmla="*/ 2489200 h 2609556"/>
              <a:gd name="connsiteX16" fmla="*/ 2584450 w 4930803"/>
              <a:gd name="connsiteY16" fmla="*/ 2501900 h 2609556"/>
              <a:gd name="connsiteX17" fmla="*/ 1606550 w 4930803"/>
              <a:gd name="connsiteY17" fmla="*/ 2603500 h 2609556"/>
              <a:gd name="connsiteX18" fmla="*/ 996950 w 4930803"/>
              <a:gd name="connsiteY18" fmla="*/ 2597150 h 2609556"/>
              <a:gd name="connsiteX19" fmla="*/ 38100 w 4930803"/>
              <a:gd name="connsiteY19" fmla="*/ 2597150 h 2609556"/>
              <a:gd name="connsiteX20" fmla="*/ 0 w 4930803"/>
              <a:gd name="connsiteY20" fmla="*/ 0 h 2609556"/>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019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6550 w 4930803"/>
              <a:gd name="connsiteY14" fmla="*/ 24003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3241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27550 w 4930803"/>
              <a:gd name="connsiteY12" fmla="*/ 214630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93900 h 2607153"/>
              <a:gd name="connsiteX12" fmla="*/ 4502150 w 4930803"/>
              <a:gd name="connsiteY12" fmla="*/ 207645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0803"/>
              <a:gd name="connsiteY0" fmla="*/ 0 h 2607153"/>
              <a:gd name="connsiteX1" fmla="*/ 565150 w 4930803"/>
              <a:gd name="connsiteY1" fmla="*/ 25400 h 2607153"/>
              <a:gd name="connsiteX2" fmla="*/ 1200150 w 4930803"/>
              <a:gd name="connsiteY2" fmla="*/ 88900 h 2607153"/>
              <a:gd name="connsiteX3" fmla="*/ 2038350 w 4930803"/>
              <a:gd name="connsiteY3" fmla="*/ 165100 h 2607153"/>
              <a:gd name="connsiteX4" fmla="*/ 2622550 w 4930803"/>
              <a:gd name="connsiteY4" fmla="*/ 215900 h 2607153"/>
              <a:gd name="connsiteX5" fmla="*/ 3409950 w 4930803"/>
              <a:gd name="connsiteY5" fmla="*/ 241300 h 2607153"/>
              <a:gd name="connsiteX6" fmla="*/ 3994150 w 4930803"/>
              <a:gd name="connsiteY6" fmla="*/ 355600 h 2607153"/>
              <a:gd name="connsiteX7" fmla="*/ 4603750 w 4930803"/>
              <a:gd name="connsiteY7" fmla="*/ 431800 h 2607153"/>
              <a:gd name="connsiteX8" fmla="*/ 4895850 w 4930803"/>
              <a:gd name="connsiteY8" fmla="*/ 685800 h 2607153"/>
              <a:gd name="connsiteX9" fmla="*/ 4921250 w 4930803"/>
              <a:gd name="connsiteY9" fmla="*/ 1130300 h 2607153"/>
              <a:gd name="connsiteX10" fmla="*/ 4857750 w 4930803"/>
              <a:gd name="connsiteY10" fmla="*/ 1739900 h 2607153"/>
              <a:gd name="connsiteX11" fmla="*/ 4679950 w 4930803"/>
              <a:gd name="connsiteY11" fmla="*/ 1911350 h 2607153"/>
              <a:gd name="connsiteX12" fmla="*/ 4502150 w 4930803"/>
              <a:gd name="connsiteY12" fmla="*/ 2076450 h 2607153"/>
              <a:gd name="connsiteX13" fmla="*/ 4324350 w 4930803"/>
              <a:gd name="connsiteY13" fmla="*/ 2247900 h 2607153"/>
              <a:gd name="connsiteX14" fmla="*/ 4140200 w 4930803"/>
              <a:gd name="connsiteY14" fmla="*/ 2349500 h 2607153"/>
              <a:gd name="connsiteX15" fmla="*/ 3816350 w 4930803"/>
              <a:gd name="connsiteY15" fmla="*/ 2489200 h 2607153"/>
              <a:gd name="connsiteX16" fmla="*/ 2584450 w 4930803"/>
              <a:gd name="connsiteY16" fmla="*/ 2527300 h 2607153"/>
              <a:gd name="connsiteX17" fmla="*/ 1619250 w 4930803"/>
              <a:gd name="connsiteY17" fmla="*/ 2578100 h 2607153"/>
              <a:gd name="connsiteX18" fmla="*/ 996950 w 4930803"/>
              <a:gd name="connsiteY18" fmla="*/ 2597150 h 2607153"/>
              <a:gd name="connsiteX19" fmla="*/ 38100 w 4930803"/>
              <a:gd name="connsiteY19" fmla="*/ 2597150 h 2607153"/>
              <a:gd name="connsiteX20" fmla="*/ 0 w 4930803"/>
              <a:gd name="connsiteY20" fmla="*/ 0 h 2607153"/>
              <a:gd name="connsiteX0" fmla="*/ 0 w 4935484"/>
              <a:gd name="connsiteY0" fmla="*/ 0 h 2607153"/>
              <a:gd name="connsiteX1" fmla="*/ 565150 w 4935484"/>
              <a:gd name="connsiteY1" fmla="*/ 25400 h 2607153"/>
              <a:gd name="connsiteX2" fmla="*/ 1200150 w 4935484"/>
              <a:gd name="connsiteY2" fmla="*/ 88900 h 2607153"/>
              <a:gd name="connsiteX3" fmla="*/ 2038350 w 4935484"/>
              <a:gd name="connsiteY3" fmla="*/ 165100 h 2607153"/>
              <a:gd name="connsiteX4" fmla="*/ 2622550 w 4935484"/>
              <a:gd name="connsiteY4" fmla="*/ 215900 h 2607153"/>
              <a:gd name="connsiteX5" fmla="*/ 3409950 w 4935484"/>
              <a:gd name="connsiteY5" fmla="*/ 241300 h 2607153"/>
              <a:gd name="connsiteX6" fmla="*/ 3994150 w 4935484"/>
              <a:gd name="connsiteY6" fmla="*/ 355600 h 2607153"/>
              <a:gd name="connsiteX7" fmla="*/ 4603750 w 4935484"/>
              <a:gd name="connsiteY7" fmla="*/ 431800 h 2607153"/>
              <a:gd name="connsiteX8" fmla="*/ 4895850 w 4935484"/>
              <a:gd name="connsiteY8" fmla="*/ 685800 h 2607153"/>
              <a:gd name="connsiteX9" fmla="*/ 4921250 w 4935484"/>
              <a:gd name="connsiteY9" fmla="*/ 1130300 h 2607153"/>
              <a:gd name="connsiteX10" fmla="*/ 4787900 w 4935484"/>
              <a:gd name="connsiteY10" fmla="*/ 1663700 h 2607153"/>
              <a:gd name="connsiteX11" fmla="*/ 4679950 w 4935484"/>
              <a:gd name="connsiteY11" fmla="*/ 1911350 h 2607153"/>
              <a:gd name="connsiteX12" fmla="*/ 4502150 w 4935484"/>
              <a:gd name="connsiteY12" fmla="*/ 2076450 h 2607153"/>
              <a:gd name="connsiteX13" fmla="*/ 4324350 w 4935484"/>
              <a:gd name="connsiteY13" fmla="*/ 2247900 h 2607153"/>
              <a:gd name="connsiteX14" fmla="*/ 4140200 w 4935484"/>
              <a:gd name="connsiteY14" fmla="*/ 2349500 h 2607153"/>
              <a:gd name="connsiteX15" fmla="*/ 3816350 w 4935484"/>
              <a:gd name="connsiteY15" fmla="*/ 2489200 h 2607153"/>
              <a:gd name="connsiteX16" fmla="*/ 2584450 w 4935484"/>
              <a:gd name="connsiteY16" fmla="*/ 2527300 h 2607153"/>
              <a:gd name="connsiteX17" fmla="*/ 1619250 w 4935484"/>
              <a:gd name="connsiteY17" fmla="*/ 2578100 h 2607153"/>
              <a:gd name="connsiteX18" fmla="*/ 996950 w 4935484"/>
              <a:gd name="connsiteY18" fmla="*/ 2597150 h 2607153"/>
              <a:gd name="connsiteX19" fmla="*/ 38100 w 4935484"/>
              <a:gd name="connsiteY19" fmla="*/ 2597150 h 2607153"/>
              <a:gd name="connsiteX20" fmla="*/ 0 w 4935484"/>
              <a:gd name="connsiteY20" fmla="*/ 0 h 2607153"/>
              <a:gd name="connsiteX0" fmla="*/ 0 w 4930394"/>
              <a:gd name="connsiteY0" fmla="*/ 0 h 2607153"/>
              <a:gd name="connsiteX1" fmla="*/ 565150 w 4930394"/>
              <a:gd name="connsiteY1" fmla="*/ 25400 h 2607153"/>
              <a:gd name="connsiteX2" fmla="*/ 1200150 w 4930394"/>
              <a:gd name="connsiteY2" fmla="*/ 88900 h 2607153"/>
              <a:gd name="connsiteX3" fmla="*/ 2038350 w 4930394"/>
              <a:gd name="connsiteY3" fmla="*/ 165100 h 2607153"/>
              <a:gd name="connsiteX4" fmla="*/ 2622550 w 4930394"/>
              <a:gd name="connsiteY4" fmla="*/ 215900 h 2607153"/>
              <a:gd name="connsiteX5" fmla="*/ 3409950 w 4930394"/>
              <a:gd name="connsiteY5" fmla="*/ 241300 h 2607153"/>
              <a:gd name="connsiteX6" fmla="*/ 3994150 w 4930394"/>
              <a:gd name="connsiteY6" fmla="*/ 355600 h 2607153"/>
              <a:gd name="connsiteX7" fmla="*/ 4603750 w 4930394"/>
              <a:gd name="connsiteY7" fmla="*/ 431800 h 2607153"/>
              <a:gd name="connsiteX8" fmla="*/ 4895850 w 4930394"/>
              <a:gd name="connsiteY8" fmla="*/ 685800 h 2607153"/>
              <a:gd name="connsiteX9" fmla="*/ 4921250 w 4930394"/>
              <a:gd name="connsiteY9" fmla="*/ 1130300 h 2607153"/>
              <a:gd name="connsiteX10" fmla="*/ 4864101 w 4930394"/>
              <a:gd name="connsiteY10" fmla="*/ 1377949 h 2607153"/>
              <a:gd name="connsiteX11" fmla="*/ 4787900 w 4930394"/>
              <a:gd name="connsiteY11" fmla="*/ 1663700 h 2607153"/>
              <a:gd name="connsiteX12" fmla="*/ 4679950 w 4930394"/>
              <a:gd name="connsiteY12" fmla="*/ 1911350 h 2607153"/>
              <a:gd name="connsiteX13" fmla="*/ 4502150 w 4930394"/>
              <a:gd name="connsiteY13" fmla="*/ 2076450 h 2607153"/>
              <a:gd name="connsiteX14" fmla="*/ 4324350 w 4930394"/>
              <a:gd name="connsiteY14" fmla="*/ 2247900 h 2607153"/>
              <a:gd name="connsiteX15" fmla="*/ 4140200 w 4930394"/>
              <a:gd name="connsiteY15" fmla="*/ 2349500 h 2607153"/>
              <a:gd name="connsiteX16" fmla="*/ 3816350 w 4930394"/>
              <a:gd name="connsiteY16" fmla="*/ 2489200 h 2607153"/>
              <a:gd name="connsiteX17" fmla="*/ 2584450 w 4930394"/>
              <a:gd name="connsiteY17" fmla="*/ 2527300 h 2607153"/>
              <a:gd name="connsiteX18" fmla="*/ 1619250 w 4930394"/>
              <a:gd name="connsiteY18" fmla="*/ 2578100 h 2607153"/>
              <a:gd name="connsiteX19" fmla="*/ 996950 w 4930394"/>
              <a:gd name="connsiteY19" fmla="*/ 2597150 h 2607153"/>
              <a:gd name="connsiteX20" fmla="*/ 38100 w 4930394"/>
              <a:gd name="connsiteY20" fmla="*/ 2597150 h 2607153"/>
              <a:gd name="connsiteX21" fmla="*/ 0 w 4930394"/>
              <a:gd name="connsiteY21" fmla="*/ 0 h 2607153"/>
              <a:gd name="connsiteX0" fmla="*/ 0 w 4930394"/>
              <a:gd name="connsiteY0" fmla="*/ 0 h 2607153"/>
              <a:gd name="connsiteX1" fmla="*/ 565150 w 4930394"/>
              <a:gd name="connsiteY1" fmla="*/ 25400 h 2607153"/>
              <a:gd name="connsiteX2" fmla="*/ 1200150 w 4930394"/>
              <a:gd name="connsiteY2" fmla="*/ 88900 h 2607153"/>
              <a:gd name="connsiteX3" fmla="*/ 2038350 w 4930394"/>
              <a:gd name="connsiteY3" fmla="*/ 165100 h 2607153"/>
              <a:gd name="connsiteX4" fmla="*/ 2622550 w 4930394"/>
              <a:gd name="connsiteY4" fmla="*/ 215900 h 2607153"/>
              <a:gd name="connsiteX5" fmla="*/ 3409950 w 4930394"/>
              <a:gd name="connsiteY5" fmla="*/ 241300 h 2607153"/>
              <a:gd name="connsiteX6" fmla="*/ 3994150 w 4930394"/>
              <a:gd name="connsiteY6" fmla="*/ 355600 h 2607153"/>
              <a:gd name="connsiteX7" fmla="*/ 4603750 w 4930394"/>
              <a:gd name="connsiteY7" fmla="*/ 431800 h 2607153"/>
              <a:gd name="connsiteX8" fmla="*/ 4895850 w 4930394"/>
              <a:gd name="connsiteY8" fmla="*/ 685800 h 2607153"/>
              <a:gd name="connsiteX9" fmla="*/ 4921250 w 4930394"/>
              <a:gd name="connsiteY9" fmla="*/ 1130300 h 2607153"/>
              <a:gd name="connsiteX10" fmla="*/ 4864101 w 4930394"/>
              <a:gd name="connsiteY10" fmla="*/ 1377949 h 2607153"/>
              <a:gd name="connsiteX11" fmla="*/ 4787900 w 4930394"/>
              <a:gd name="connsiteY11" fmla="*/ 1663700 h 2607153"/>
              <a:gd name="connsiteX12" fmla="*/ 4679950 w 4930394"/>
              <a:gd name="connsiteY12" fmla="*/ 1911350 h 2607153"/>
              <a:gd name="connsiteX13" fmla="*/ 4502150 w 4930394"/>
              <a:gd name="connsiteY13" fmla="*/ 2076450 h 2607153"/>
              <a:gd name="connsiteX14" fmla="*/ 4324350 w 4930394"/>
              <a:gd name="connsiteY14" fmla="*/ 2247900 h 2607153"/>
              <a:gd name="connsiteX15" fmla="*/ 4140200 w 4930394"/>
              <a:gd name="connsiteY15" fmla="*/ 2349500 h 2607153"/>
              <a:gd name="connsiteX16" fmla="*/ 3816350 w 4930394"/>
              <a:gd name="connsiteY16" fmla="*/ 2489200 h 2607153"/>
              <a:gd name="connsiteX17" fmla="*/ 2584450 w 4930394"/>
              <a:gd name="connsiteY17" fmla="*/ 2527300 h 2607153"/>
              <a:gd name="connsiteX18" fmla="*/ 1619250 w 4930394"/>
              <a:gd name="connsiteY18" fmla="*/ 2578100 h 2607153"/>
              <a:gd name="connsiteX19" fmla="*/ 996950 w 4930394"/>
              <a:gd name="connsiteY19" fmla="*/ 2597150 h 2607153"/>
              <a:gd name="connsiteX20" fmla="*/ 38100 w 4930394"/>
              <a:gd name="connsiteY20" fmla="*/ 2597150 h 2607153"/>
              <a:gd name="connsiteX21" fmla="*/ 0 w 4930394"/>
              <a:gd name="connsiteY21" fmla="*/ 0 h 2607153"/>
              <a:gd name="connsiteX0" fmla="*/ 0 w 4907586"/>
              <a:gd name="connsiteY0" fmla="*/ 0 h 2607153"/>
              <a:gd name="connsiteX1" fmla="*/ 565150 w 4907586"/>
              <a:gd name="connsiteY1" fmla="*/ 25400 h 2607153"/>
              <a:gd name="connsiteX2" fmla="*/ 1200150 w 4907586"/>
              <a:gd name="connsiteY2" fmla="*/ 88900 h 2607153"/>
              <a:gd name="connsiteX3" fmla="*/ 2038350 w 4907586"/>
              <a:gd name="connsiteY3" fmla="*/ 165100 h 2607153"/>
              <a:gd name="connsiteX4" fmla="*/ 2622550 w 4907586"/>
              <a:gd name="connsiteY4" fmla="*/ 215900 h 2607153"/>
              <a:gd name="connsiteX5" fmla="*/ 3409950 w 4907586"/>
              <a:gd name="connsiteY5" fmla="*/ 241300 h 2607153"/>
              <a:gd name="connsiteX6" fmla="*/ 3994150 w 4907586"/>
              <a:gd name="connsiteY6" fmla="*/ 355600 h 2607153"/>
              <a:gd name="connsiteX7" fmla="*/ 4603750 w 4907586"/>
              <a:gd name="connsiteY7" fmla="*/ 431800 h 2607153"/>
              <a:gd name="connsiteX8" fmla="*/ 4895850 w 4907586"/>
              <a:gd name="connsiteY8" fmla="*/ 685800 h 2607153"/>
              <a:gd name="connsiteX9" fmla="*/ 4851400 w 4907586"/>
              <a:gd name="connsiteY9" fmla="*/ 1149350 h 2607153"/>
              <a:gd name="connsiteX10" fmla="*/ 4864101 w 4907586"/>
              <a:gd name="connsiteY10" fmla="*/ 1377949 h 2607153"/>
              <a:gd name="connsiteX11" fmla="*/ 4787900 w 4907586"/>
              <a:gd name="connsiteY11" fmla="*/ 1663700 h 2607153"/>
              <a:gd name="connsiteX12" fmla="*/ 4679950 w 4907586"/>
              <a:gd name="connsiteY12" fmla="*/ 1911350 h 2607153"/>
              <a:gd name="connsiteX13" fmla="*/ 4502150 w 4907586"/>
              <a:gd name="connsiteY13" fmla="*/ 2076450 h 2607153"/>
              <a:gd name="connsiteX14" fmla="*/ 4324350 w 4907586"/>
              <a:gd name="connsiteY14" fmla="*/ 2247900 h 2607153"/>
              <a:gd name="connsiteX15" fmla="*/ 4140200 w 4907586"/>
              <a:gd name="connsiteY15" fmla="*/ 2349500 h 2607153"/>
              <a:gd name="connsiteX16" fmla="*/ 3816350 w 4907586"/>
              <a:gd name="connsiteY16" fmla="*/ 2489200 h 2607153"/>
              <a:gd name="connsiteX17" fmla="*/ 2584450 w 4907586"/>
              <a:gd name="connsiteY17" fmla="*/ 2527300 h 2607153"/>
              <a:gd name="connsiteX18" fmla="*/ 1619250 w 4907586"/>
              <a:gd name="connsiteY18" fmla="*/ 2578100 h 2607153"/>
              <a:gd name="connsiteX19" fmla="*/ 996950 w 4907586"/>
              <a:gd name="connsiteY19" fmla="*/ 2597150 h 2607153"/>
              <a:gd name="connsiteX20" fmla="*/ 38100 w 4907586"/>
              <a:gd name="connsiteY20" fmla="*/ 2597150 h 2607153"/>
              <a:gd name="connsiteX21" fmla="*/ 0 w 4907586"/>
              <a:gd name="connsiteY21" fmla="*/ 0 h 2607153"/>
              <a:gd name="connsiteX0" fmla="*/ 0 w 4907586"/>
              <a:gd name="connsiteY0" fmla="*/ 0 h 2607153"/>
              <a:gd name="connsiteX1" fmla="*/ 565150 w 4907586"/>
              <a:gd name="connsiteY1" fmla="*/ 25400 h 2607153"/>
              <a:gd name="connsiteX2" fmla="*/ 1200150 w 4907586"/>
              <a:gd name="connsiteY2" fmla="*/ 88900 h 2607153"/>
              <a:gd name="connsiteX3" fmla="*/ 2038350 w 4907586"/>
              <a:gd name="connsiteY3" fmla="*/ 165100 h 2607153"/>
              <a:gd name="connsiteX4" fmla="*/ 2622550 w 4907586"/>
              <a:gd name="connsiteY4" fmla="*/ 215900 h 2607153"/>
              <a:gd name="connsiteX5" fmla="*/ 3409950 w 4907586"/>
              <a:gd name="connsiteY5" fmla="*/ 241300 h 2607153"/>
              <a:gd name="connsiteX6" fmla="*/ 3994150 w 4907586"/>
              <a:gd name="connsiteY6" fmla="*/ 355600 h 2607153"/>
              <a:gd name="connsiteX7" fmla="*/ 4603750 w 4907586"/>
              <a:gd name="connsiteY7" fmla="*/ 431800 h 2607153"/>
              <a:gd name="connsiteX8" fmla="*/ 4895850 w 4907586"/>
              <a:gd name="connsiteY8" fmla="*/ 869950 h 2607153"/>
              <a:gd name="connsiteX9" fmla="*/ 4851400 w 4907586"/>
              <a:gd name="connsiteY9" fmla="*/ 1149350 h 2607153"/>
              <a:gd name="connsiteX10" fmla="*/ 4864101 w 4907586"/>
              <a:gd name="connsiteY10" fmla="*/ 1377949 h 2607153"/>
              <a:gd name="connsiteX11" fmla="*/ 4787900 w 4907586"/>
              <a:gd name="connsiteY11" fmla="*/ 1663700 h 2607153"/>
              <a:gd name="connsiteX12" fmla="*/ 4679950 w 4907586"/>
              <a:gd name="connsiteY12" fmla="*/ 1911350 h 2607153"/>
              <a:gd name="connsiteX13" fmla="*/ 4502150 w 4907586"/>
              <a:gd name="connsiteY13" fmla="*/ 2076450 h 2607153"/>
              <a:gd name="connsiteX14" fmla="*/ 4324350 w 4907586"/>
              <a:gd name="connsiteY14" fmla="*/ 2247900 h 2607153"/>
              <a:gd name="connsiteX15" fmla="*/ 4140200 w 4907586"/>
              <a:gd name="connsiteY15" fmla="*/ 2349500 h 2607153"/>
              <a:gd name="connsiteX16" fmla="*/ 3816350 w 4907586"/>
              <a:gd name="connsiteY16" fmla="*/ 2489200 h 2607153"/>
              <a:gd name="connsiteX17" fmla="*/ 2584450 w 4907586"/>
              <a:gd name="connsiteY17" fmla="*/ 2527300 h 2607153"/>
              <a:gd name="connsiteX18" fmla="*/ 1619250 w 4907586"/>
              <a:gd name="connsiteY18" fmla="*/ 2578100 h 2607153"/>
              <a:gd name="connsiteX19" fmla="*/ 996950 w 4907586"/>
              <a:gd name="connsiteY19" fmla="*/ 2597150 h 2607153"/>
              <a:gd name="connsiteX20" fmla="*/ 38100 w 4907586"/>
              <a:gd name="connsiteY20" fmla="*/ 2597150 h 2607153"/>
              <a:gd name="connsiteX21" fmla="*/ 0 w 4907586"/>
              <a:gd name="connsiteY21" fmla="*/ 0 h 2607153"/>
              <a:gd name="connsiteX0" fmla="*/ 0 w 4897057"/>
              <a:gd name="connsiteY0" fmla="*/ 0 h 2607153"/>
              <a:gd name="connsiteX1" fmla="*/ 565150 w 4897057"/>
              <a:gd name="connsiteY1" fmla="*/ 25400 h 2607153"/>
              <a:gd name="connsiteX2" fmla="*/ 1200150 w 4897057"/>
              <a:gd name="connsiteY2" fmla="*/ 88900 h 2607153"/>
              <a:gd name="connsiteX3" fmla="*/ 2038350 w 4897057"/>
              <a:gd name="connsiteY3" fmla="*/ 165100 h 2607153"/>
              <a:gd name="connsiteX4" fmla="*/ 2622550 w 4897057"/>
              <a:gd name="connsiteY4" fmla="*/ 215900 h 2607153"/>
              <a:gd name="connsiteX5" fmla="*/ 3409950 w 4897057"/>
              <a:gd name="connsiteY5" fmla="*/ 241300 h 2607153"/>
              <a:gd name="connsiteX6" fmla="*/ 3994150 w 4897057"/>
              <a:gd name="connsiteY6" fmla="*/ 355600 h 2607153"/>
              <a:gd name="connsiteX7" fmla="*/ 4603750 w 4897057"/>
              <a:gd name="connsiteY7" fmla="*/ 431800 h 2607153"/>
              <a:gd name="connsiteX8" fmla="*/ 4895850 w 4897057"/>
              <a:gd name="connsiteY8" fmla="*/ 869950 h 2607153"/>
              <a:gd name="connsiteX9" fmla="*/ 4851400 w 4897057"/>
              <a:gd name="connsiteY9" fmla="*/ 1149350 h 2607153"/>
              <a:gd name="connsiteX10" fmla="*/ 4864101 w 4897057"/>
              <a:gd name="connsiteY10" fmla="*/ 1377949 h 2607153"/>
              <a:gd name="connsiteX11" fmla="*/ 4787900 w 4897057"/>
              <a:gd name="connsiteY11" fmla="*/ 1663700 h 2607153"/>
              <a:gd name="connsiteX12" fmla="*/ 4679950 w 4897057"/>
              <a:gd name="connsiteY12" fmla="*/ 1911350 h 2607153"/>
              <a:gd name="connsiteX13" fmla="*/ 4502150 w 4897057"/>
              <a:gd name="connsiteY13" fmla="*/ 2076450 h 2607153"/>
              <a:gd name="connsiteX14" fmla="*/ 4324350 w 4897057"/>
              <a:gd name="connsiteY14" fmla="*/ 2247900 h 2607153"/>
              <a:gd name="connsiteX15" fmla="*/ 4140200 w 4897057"/>
              <a:gd name="connsiteY15" fmla="*/ 2349500 h 2607153"/>
              <a:gd name="connsiteX16" fmla="*/ 3816350 w 4897057"/>
              <a:gd name="connsiteY16" fmla="*/ 2489200 h 2607153"/>
              <a:gd name="connsiteX17" fmla="*/ 2584450 w 4897057"/>
              <a:gd name="connsiteY17" fmla="*/ 2527300 h 2607153"/>
              <a:gd name="connsiteX18" fmla="*/ 1619250 w 4897057"/>
              <a:gd name="connsiteY18" fmla="*/ 2578100 h 2607153"/>
              <a:gd name="connsiteX19" fmla="*/ 996950 w 4897057"/>
              <a:gd name="connsiteY19" fmla="*/ 2597150 h 2607153"/>
              <a:gd name="connsiteX20" fmla="*/ 38100 w 4897057"/>
              <a:gd name="connsiteY20" fmla="*/ 2597150 h 2607153"/>
              <a:gd name="connsiteX21" fmla="*/ 0 w 4897057"/>
              <a:gd name="connsiteY21" fmla="*/ 0 h 2607153"/>
              <a:gd name="connsiteX0" fmla="*/ 0 w 4899500"/>
              <a:gd name="connsiteY0" fmla="*/ 0 h 2607153"/>
              <a:gd name="connsiteX1" fmla="*/ 565150 w 4899500"/>
              <a:gd name="connsiteY1" fmla="*/ 25400 h 2607153"/>
              <a:gd name="connsiteX2" fmla="*/ 1200150 w 4899500"/>
              <a:gd name="connsiteY2" fmla="*/ 88900 h 2607153"/>
              <a:gd name="connsiteX3" fmla="*/ 2038350 w 4899500"/>
              <a:gd name="connsiteY3" fmla="*/ 165100 h 2607153"/>
              <a:gd name="connsiteX4" fmla="*/ 2622550 w 4899500"/>
              <a:gd name="connsiteY4" fmla="*/ 215900 h 2607153"/>
              <a:gd name="connsiteX5" fmla="*/ 3409950 w 4899500"/>
              <a:gd name="connsiteY5" fmla="*/ 241300 h 2607153"/>
              <a:gd name="connsiteX6" fmla="*/ 3994150 w 4899500"/>
              <a:gd name="connsiteY6" fmla="*/ 355600 h 2607153"/>
              <a:gd name="connsiteX7" fmla="*/ 4603750 w 4899500"/>
              <a:gd name="connsiteY7" fmla="*/ 431800 h 2607153"/>
              <a:gd name="connsiteX8" fmla="*/ 4895850 w 4899500"/>
              <a:gd name="connsiteY8" fmla="*/ 869950 h 2607153"/>
              <a:gd name="connsiteX9" fmla="*/ 4851400 w 4899500"/>
              <a:gd name="connsiteY9" fmla="*/ 1149350 h 2607153"/>
              <a:gd name="connsiteX10" fmla="*/ 4864101 w 4899500"/>
              <a:gd name="connsiteY10" fmla="*/ 1377949 h 2607153"/>
              <a:gd name="connsiteX11" fmla="*/ 4787900 w 4899500"/>
              <a:gd name="connsiteY11" fmla="*/ 1663700 h 2607153"/>
              <a:gd name="connsiteX12" fmla="*/ 4679950 w 4899500"/>
              <a:gd name="connsiteY12" fmla="*/ 1911350 h 2607153"/>
              <a:gd name="connsiteX13" fmla="*/ 4502150 w 4899500"/>
              <a:gd name="connsiteY13" fmla="*/ 2076450 h 2607153"/>
              <a:gd name="connsiteX14" fmla="*/ 4324350 w 4899500"/>
              <a:gd name="connsiteY14" fmla="*/ 2247900 h 2607153"/>
              <a:gd name="connsiteX15" fmla="*/ 4140200 w 4899500"/>
              <a:gd name="connsiteY15" fmla="*/ 2349500 h 2607153"/>
              <a:gd name="connsiteX16" fmla="*/ 3816350 w 4899500"/>
              <a:gd name="connsiteY16" fmla="*/ 2489200 h 2607153"/>
              <a:gd name="connsiteX17" fmla="*/ 2584450 w 4899500"/>
              <a:gd name="connsiteY17" fmla="*/ 2527300 h 2607153"/>
              <a:gd name="connsiteX18" fmla="*/ 1619250 w 4899500"/>
              <a:gd name="connsiteY18" fmla="*/ 2578100 h 2607153"/>
              <a:gd name="connsiteX19" fmla="*/ 996950 w 4899500"/>
              <a:gd name="connsiteY19" fmla="*/ 2597150 h 2607153"/>
              <a:gd name="connsiteX20" fmla="*/ 38100 w 4899500"/>
              <a:gd name="connsiteY20" fmla="*/ 2597150 h 2607153"/>
              <a:gd name="connsiteX21" fmla="*/ 0 w 4899500"/>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3994150 w 4908409"/>
              <a:gd name="connsiteY6" fmla="*/ 35560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3994150 w 4908409"/>
              <a:gd name="connsiteY6" fmla="*/ 35560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21590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38350 w 4908409"/>
              <a:gd name="connsiteY3" fmla="*/ 1651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65150 w 4908409"/>
              <a:gd name="connsiteY1" fmla="*/ 254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0 w 4908409"/>
              <a:gd name="connsiteY0" fmla="*/ 0 h 2607153"/>
              <a:gd name="connsiteX1" fmla="*/ 552450 w 4908409"/>
              <a:gd name="connsiteY1" fmla="*/ 50800 h 2607153"/>
              <a:gd name="connsiteX2" fmla="*/ 1200150 w 4908409"/>
              <a:gd name="connsiteY2" fmla="*/ 88900 h 2607153"/>
              <a:gd name="connsiteX3" fmla="*/ 2044700 w 4908409"/>
              <a:gd name="connsiteY3" fmla="*/ 139700 h 2607153"/>
              <a:gd name="connsiteX4" fmla="*/ 2622550 w 4908409"/>
              <a:gd name="connsiteY4" fmla="*/ 184150 h 2607153"/>
              <a:gd name="connsiteX5" fmla="*/ 3409950 w 4908409"/>
              <a:gd name="connsiteY5" fmla="*/ 241300 h 2607153"/>
              <a:gd name="connsiteX6" fmla="*/ 4114800 w 4908409"/>
              <a:gd name="connsiteY6" fmla="*/ 285750 h 2607153"/>
              <a:gd name="connsiteX7" fmla="*/ 4591050 w 4908409"/>
              <a:gd name="connsiteY7" fmla="*/ 457200 h 2607153"/>
              <a:gd name="connsiteX8" fmla="*/ 4895850 w 4908409"/>
              <a:gd name="connsiteY8" fmla="*/ 869950 h 2607153"/>
              <a:gd name="connsiteX9" fmla="*/ 4851400 w 4908409"/>
              <a:gd name="connsiteY9" fmla="*/ 1149350 h 2607153"/>
              <a:gd name="connsiteX10" fmla="*/ 4864101 w 4908409"/>
              <a:gd name="connsiteY10" fmla="*/ 1377949 h 2607153"/>
              <a:gd name="connsiteX11" fmla="*/ 4787900 w 4908409"/>
              <a:gd name="connsiteY11" fmla="*/ 1663700 h 2607153"/>
              <a:gd name="connsiteX12" fmla="*/ 4679950 w 4908409"/>
              <a:gd name="connsiteY12" fmla="*/ 1911350 h 2607153"/>
              <a:gd name="connsiteX13" fmla="*/ 4502150 w 4908409"/>
              <a:gd name="connsiteY13" fmla="*/ 2076450 h 2607153"/>
              <a:gd name="connsiteX14" fmla="*/ 4324350 w 4908409"/>
              <a:gd name="connsiteY14" fmla="*/ 2247900 h 2607153"/>
              <a:gd name="connsiteX15" fmla="*/ 4140200 w 4908409"/>
              <a:gd name="connsiteY15" fmla="*/ 2349500 h 2607153"/>
              <a:gd name="connsiteX16" fmla="*/ 3816350 w 4908409"/>
              <a:gd name="connsiteY16" fmla="*/ 2489200 h 2607153"/>
              <a:gd name="connsiteX17" fmla="*/ 2584450 w 4908409"/>
              <a:gd name="connsiteY17" fmla="*/ 2527300 h 2607153"/>
              <a:gd name="connsiteX18" fmla="*/ 1619250 w 4908409"/>
              <a:gd name="connsiteY18" fmla="*/ 2578100 h 2607153"/>
              <a:gd name="connsiteX19" fmla="*/ 996950 w 4908409"/>
              <a:gd name="connsiteY19" fmla="*/ 2597150 h 2607153"/>
              <a:gd name="connsiteX20" fmla="*/ 38100 w 4908409"/>
              <a:gd name="connsiteY20" fmla="*/ 2597150 h 2607153"/>
              <a:gd name="connsiteX21" fmla="*/ 0 w 4908409"/>
              <a:gd name="connsiteY21" fmla="*/ 0 h 2607153"/>
              <a:gd name="connsiteX0" fmla="*/ 33604 w 4942013"/>
              <a:gd name="connsiteY0" fmla="*/ 0 h 2602340"/>
              <a:gd name="connsiteX1" fmla="*/ 586054 w 4942013"/>
              <a:gd name="connsiteY1" fmla="*/ 50800 h 2602340"/>
              <a:gd name="connsiteX2" fmla="*/ 1233754 w 4942013"/>
              <a:gd name="connsiteY2" fmla="*/ 88900 h 2602340"/>
              <a:gd name="connsiteX3" fmla="*/ 2078304 w 4942013"/>
              <a:gd name="connsiteY3" fmla="*/ 139700 h 2602340"/>
              <a:gd name="connsiteX4" fmla="*/ 2656154 w 4942013"/>
              <a:gd name="connsiteY4" fmla="*/ 184150 h 2602340"/>
              <a:gd name="connsiteX5" fmla="*/ 3443554 w 4942013"/>
              <a:gd name="connsiteY5" fmla="*/ 241300 h 2602340"/>
              <a:gd name="connsiteX6" fmla="*/ 4148404 w 4942013"/>
              <a:gd name="connsiteY6" fmla="*/ 285750 h 2602340"/>
              <a:gd name="connsiteX7" fmla="*/ 4624654 w 4942013"/>
              <a:gd name="connsiteY7" fmla="*/ 457200 h 2602340"/>
              <a:gd name="connsiteX8" fmla="*/ 4929454 w 4942013"/>
              <a:gd name="connsiteY8" fmla="*/ 869950 h 2602340"/>
              <a:gd name="connsiteX9" fmla="*/ 4885004 w 4942013"/>
              <a:gd name="connsiteY9" fmla="*/ 1149350 h 2602340"/>
              <a:gd name="connsiteX10" fmla="*/ 4897705 w 4942013"/>
              <a:gd name="connsiteY10" fmla="*/ 1377949 h 2602340"/>
              <a:gd name="connsiteX11" fmla="*/ 4821504 w 4942013"/>
              <a:gd name="connsiteY11" fmla="*/ 1663700 h 2602340"/>
              <a:gd name="connsiteX12" fmla="*/ 4713554 w 4942013"/>
              <a:gd name="connsiteY12" fmla="*/ 1911350 h 2602340"/>
              <a:gd name="connsiteX13" fmla="*/ 4535754 w 4942013"/>
              <a:gd name="connsiteY13" fmla="*/ 2076450 h 2602340"/>
              <a:gd name="connsiteX14" fmla="*/ 4357954 w 4942013"/>
              <a:gd name="connsiteY14" fmla="*/ 2247900 h 2602340"/>
              <a:gd name="connsiteX15" fmla="*/ 4173804 w 4942013"/>
              <a:gd name="connsiteY15" fmla="*/ 2349500 h 2602340"/>
              <a:gd name="connsiteX16" fmla="*/ 3849954 w 4942013"/>
              <a:gd name="connsiteY16" fmla="*/ 2489200 h 2602340"/>
              <a:gd name="connsiteX17" fmla="*/ 2618054 w 4942013"/>
              <a:gd name="connsiteY17" fmla="*/ 2527300 h 2602340"/>
              <a:gd name="connsiteX18" fmla="*/ 1652854 w 4942013"/>
              <a:gd name="connsiteY18" fmla="*/ 2578100 h 2602340"/>
              <a:gd name="connsiteX19" fmla="*/ 1030554 w 4942013"/>
              <a:gd name="connsiteY19" fmla="*/ 2597150 h 2602340"/>
              <a:gd name="connsiteX20" fmla="*/ 1854 w 4942013"/>
              <a:gd name="connsiteY20" fmla="*/ 2590800 h 2602340"/>
              <a:gd name="connsiteX21" fmla="*/ 33604 w 4942013"/>
              <a:gd name="connsiteY21" fmla="*/ 0 h 2602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42013" h="2602340">
                <a:moveTo>
                  <a:pt x="33604" y="0"/>
                </a:moveTo>
                <a:cubicBezTo>
                  <a:pt x="207171" y="8467"/>
                  <a:pt x="386029" y="35983"/>
                  <a:pt x="586054" y="50800"/>
                </a:cubicBezTo>
                <a:cubicBezTo>
                  <a:pt x="786079" y="65617"/>
                  <a:pt x="985046" y="74083"/>
                  <a:pt x="1233754" y="88900"/>
                </a:cubicBezTo>
                <a:lnTo>
                  <a:pt x="2078304" y="139700"/>
                </a:lnTo>
                <a:cubicBezTo>
                  <a:pt x="2315371" y="155575"/>
                  <a:pt x="2372090" y="179568"/>
                  <a:pt x="2656154" y="184150"/>
                </a:cubicBezTo>
                <a:cubicBezTo>
                  <a:pt x="2884754" y="196850"/>
                  <a:pt x="3194846" y="224367"/>
                  <a:pt x="3443554" y="241300"/>
                </a:cubicBezTo>
                <a:cubicBezTo>
                  <a:pt x="3692262" y="258233"/>
                  <a:pt x="4034104" y="262467"/>
                  <a:pt x="4148404" y="285750"/>
                </a:cubicBezTo>
                <a:cubicBezTo>
                  <a:pt x="4347371" y="317500"/>
                  <a:pt x="4493421" y="364067"/>
                  <a:pt x="4624654" y="457200"/>
                </a:cubicBezTo>
                <a:cubicBezTo>
                  <a:pt x="4755887" y="550333"/>
                  <a:pt x="4886062" y="754592"/>
                  <a:pt x="4929454" y="869950"/>
                </a:cubicBezTo>
                <a:cubicBezTo>
                  <a:pt x="4972846" y="985308"/>
                  <a:pt x="4890296" y="1064684"/>
                  <a:pt x="4885004" y="1149350"/>
                </a:cubicBezTo>
                <a:cubicBezTo>
                  <a:pt x="4879713" y="1234017"/>
                  <a:pt x="4908288" y="1292224"/>
                  <a:pt x="4897705" y="1377949"/>
                </a:cubicBezTo>
                <a:cubicBezTo>
                  <a:pt x="4887122" y="1463674"/>
                  <a:pt x="4852196" y="1574800"/>
                  <a:pt x="4821504" y="1663700"/>
                </a:cubicBezTo>
                <a:cubicBezTo>
                  <a:pt x="4790812" y="1752600"/>
                  <a:pt x="4761179" y="1842558"/>
                  <a:pt x="4713554" y="1911350"/>
                </a:cubicBezTo>
                <a:cubicBezTo>
                  <a:pt x="4665929" y="1980142"/>
                  <a:pt x="4595021" y="2020358"/>
                  <a:pt x="4535754" y="2076450"/>
                </a:cubicBezTo>
                <a:cubicBezTo>
                  <a:pt x="4476487" y="2132542"/>
                  <a:pt x="4418279" y="2202392"/>
                  <a:pt x="4357954" y="2247900"/>
                </a:cubicBezTo>
                <a:cubicBezTo>
                  <a:pt x="4297629" y="2293408"/>
                  <a:pt x="4224604" y="2330450"/>
                  <a:pt x="4173804" y="2349500"/>
                </a:cubicBezTo>
                <a:cubicBezTo>
                  <a:pt x="4089137" y="2377017"/>
                  <a:pt x="4109246" y="2459567"/>
                  <a:pt x="3849954" y="2489200"/>
                </a:cubicBezTo>
                <a:cubicBezTo>
                  <a:pt x="3590662" y="2518833"/>
                  <a:pt x="3028687" y="2523067"/>
                  <a:pt x="2618054" y="2527300"/>
                </a:cubicBezTo>
                <a:lnTo>
                  <a:pt x="1652854" y="2578100"/>
                </a:lnTo>
                <a:cubicBezTo>
                  <a:pt x="1388271" y="2589742"/>
                  <a:pt x="1233754" y="2599267"/>
                  <a:pt x="1030554" y="2597150"/>
                </a:cubicBezTo>
                <a:cubicBezTo>
                  <a:pt x="854871" y="2590800"/>
                  <a:pt x="471754" y="2616200"/>
                  <a:pt x="1854" y="2590800"/>
                </a:cubicBezTo>
                <a:cubicBezTo>
                  <a:pt x="-10846" y="1725083"/>
                  <a:pt x="46304" y="865717"/>
                  <a:pt x="33604" y="0"/>
                </a:cubicBezTo>
                <a:close/>
              </a:path>
            </a:pathLst>
          </a:custGeom>
          <a:noFill/>
          <a:ln>
            <a:solidFill>
              <a:srgbClr val="3366FF"/>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3" name="Group 2"/>
          <p:cNvGrpSpPr/>
          <p:nvPr/>
        </p:nvGrpSpPr>
        <p:grpSpPr>
          <a:xfrm>
            <a:off x="304800" y="2730389"/>
            <a:ext cx="8509000" cy="3124311"/>
            <a:chOff x="304800" y="2730389"/>
            <a:chExt cx="8509000" cy="3124311"/>
          </a:xfrm>
        </p:grpSpPr>
        <p:sp>
          <p:nvSpPr>
            <p:cNvPr id="4" name="Freeform 3"/>
            <p:cNvSpPr/>
            <p:nvPr/>
          </p:nvSpPr>
          <p:spPr>
            <a:xfrm>
              <a:off x="342900" y="2730389"/>
              <a:ext cx="8458200" cy="393811"/>
            </a:xfrm>
            <a:custGeom>
              <a:avLst/>
              <a:gdLst>
                <a:gd name="connsiteX0" fmla="*/ 0 w 8458200"/>
                <a:gd name="connsiteY0" fmla="*/ 444500 h 444500"/>
                <a:gd name="connsiteX1" fmla="*/ 266700 w 8458200"/>
                <a:gd name="connsiteY1" fmla="*/ 431800 h 444500"/>
                <a:gd name="connsiteX2" fmla="*/ 342900 w 8458200"/>
                <a:gd name="connsiteY2" fmla="*/ 419100 h 444500"/>
                <a:gd name="connsiteX3" fmla="*/ 850900 w 8458200"/>
                <a:gd name="connsiteY3" fmla="*/ 393700 h 444500"/>
                <a:gd name="connsiteX4" fmla="*/ 2374900 w 8458200"/>
                <a:gd name="connsiteY4" fmla="*/ 381000 h 444500"/>
                <a:gd name="connsiteX5" fmla="*/ 2641600 w 8458200"/>
                <a:gd name="connsiteY5" fmla="*/ 368300 h 444500"/>
                <a:gd name="connsiteX6" fmla="*/ 2743200 w 8458200"/>
                <a:gd name="connsiteY6" fmla="*/ 342900 h 444500"/>
                <a:gd name="connsiteX7" fmla="*/ 2781300 w 8458200"/>
                <a:gd name="connsiteY7" fmla="*/ 330200 h 444500"/>
                <a:gd name="connsiteX8" fmla="*/ 2997200 w 8458200"/>
                <a:gd name="connsiteY8" fmla="*/ 317500 h 444500"/>
                <a:gd name="connsiteX9" fmla="*/ 3175000 w 8458200"/>
                <a:gd name="connsiteY9" fmla="*/ 292100 h 444500"/>
                <a:gd name="connsiteX10" fmla="*/ 3467100 w 8458200"/>
                <a:gd name="connsiteY10" fmla="*/ 266700 h 444500"/>
                <a:gd name="connsiteX11" fmla="*/ 4711700 w 8458200"/>
                <a:gd name="connsiteY11" fmla="*/ 241300 h 444500"/>
                <a:gd name="connsiteX12" fmla="*/ 5219700 w 8458200"/>
                <a:gd name="connsiteY12" fmla="*/ 215900 h 444500"/>
                <a:gd name="connsiteX13" fmla="*/ 5664200 w 8458200"/>
                <a:gd name="connsiteY13" fmla="*/ 203200 h 444500"/>
                <a:gd name="connsiteX14" fmla="*/ 5702300 w 8458200"/>
                <a:gd name="connsiteY14" fmla="*/ 190500 h 444500"/>
                <a:gd name="connsiteX15" fmla="*/ 5905500 w 8458200"/>
                <a:gd name="connsiteY15" fmla="*/ 177800 h 444500"/>
                <a:gd name="connsiteX16" fmla="*/ 6134100 w 8458200"/>
                <a:gd name="connsiteY16" fmla="*/ 139700 h 444500"/>
                <a:gd name="connsiteX17" fmla="*/ 6261100 w 8458200"/>
                <a:gd name="connsiteY17" fmla="*/ 127000 h 444500"/>
                <a:gd name="connsiteX18" fmla="*/ 6324600 w 8458200"/>
                <a:gd name="connsiteY18" fmla="*/ 114300 h 444500"/>
                <a:gd name="connsiteX19" fmla="*/ 6540500 w 8458200"/>
                <a:gd name="connsiteY19" fmla="*/ 88900 h 444500"/>
                <a:gd name="connsiteX20" fmla="*/ 6845300 w 8458200"/>
                <a:gd name="connsiteY20" fmla="*/ 63500 h 444500"/>
                <a:gd name="connsiteX21" fmla="*/ 7035800 w 8458200"/>
                <a:gd name="connsiteY21" fmla="*/ 38100 h 444500"/>
                <a:gd name="connsiteX22" fmla="*/ 7137400 w 8458200"/>
                <a:gd name="connsiteY22" fmla="*/ 12700 h 444500"/>
                <a:gd name="connsiteX23" fmla="*/ 7340600 w 8458200"/>
                <a:gd name="connsiteY23" fmla="*/ 0 h 444500"/>
                <a:gd name="connsiteX24" fmla="*/ 8064500 w 8458200"/>
                <a:gd name="connsiteY24" fmla="*/ 12700 h 444500"/>
                <a:gd name="connsiteX25" fmla="*/ 8216900 w 8458200"/>
                <a:gd name="connsiteY25" fmla="*/ 38100 h 444500"/>
                <a:gd name="connsiteX26" fmla="*/ 8458200 w 8458200"/>
                <a:gd name="connsiteY26" fmla="*/ 50800 h 444500"/>
                <a:gd name="connsiteX0" fmla="*/ 0 w 8458200"/>
                <a:gd name="connsiteY0" fmla="*/ 444500 h 444500"/>
                <a:gd name="connsiteX1" fmla="*/ 342900 w 8458200"/>
                <a:gd name="connsiteY1" fmla="*/ 419100 h 444500"/>
                <a:gd name="connsiteX2" fmla="*/ 850900 w 8458200"/>
                <a:gd name="connsiteY2" fmla="*/ 393700 h 444500"/>
                <a:gd name="connsiteX3" fmla="*/ 2374900 w 8458200"/>
                <a:gd name="connsiteY3" fmla="*/ 381000 h 444500"/>
                <a:gd name="connsiteX4" fmla="*/ 2641600 w 8458200"/>
                <a:gd name="connsiteY4" fmla="*/ 368300 h 444500"/>
                <a:gd name="connsiteX5" fmla="*/ 2743200 w 8458200"/>
                <a:gd name="connsiteY5" fmla="*/ 342900 h 444500"/>
                <a:gd name="connsiteX6" fmla="*/ 2781300 w 8458200"/>
                <a:gd name="connsiteY6" fmla="*/ 330200 h 444500"/>
                <a:gd name="connsiteX7" fmla="*/ 2997200 w 8458200"/>
                <a:gd name="connsiteY7" fmla="*/ 317500 h 444500"/>
                <a:gd name="connsiteX8" fmla="*/ 3175000 w 8458200"/>
                <a:gd name="connsiteY8" fmla="*/ 292100 h 444500"/>
                <a:gd name="connsiteX9" fmla="*/ 3467100 w 8458200"/>
                <a:gd name="connsiteY9" fmla="*/ 266700 h 444500"/>
                <a:gd name="connsiteX10" fmla="*/ 4711700 w 8458200"/>
                <a:gd name="connsiteY10" fmla="*/ 241300 h 444500"/>
                <a:gd name="connsiteX11" fmla="*/ 5219700 w 8458200"/>
                <a:gd name="connsiteY11" fmla="*/ 215900 h 444500"/>
                <a:gd name="connsiteX12" fmla="*/ 5664200 w 8458200"/>
                <a:gd name="connsiteY12" fmla="*/ 203200 h 444500"/>
                <a:gd name="connsiteX13" fmla="*/ 5702300 w 8458200"/>
                <a:gd name="connsiteY13" fmla="*/ 190500 h 444500"/>
                <a:gd name="connsiteX14" fmla="*/ 5905500 w 8458200"/>
                <a:gd name="connsiteY14" fmla="*/ 177800 h 444500"/>
                <a:gd name="connsiteX15" fmla="*/ 6134100 w 8458200"/>
                <a:gd name="connsiteY15" fmla="*/ 139700 h 444500"/>
                <a:gd name="connsiteX16" fmla="*/ 6261100 w 8458200"/>
                <a:gd name="connsiteY16" fmla="*/ 127000 h 444500"/>
                <a:gd name="connsiteX17" fmla="*/ 6324600 w 8458200"/>
                <a:gd name="connsiteY17" fmla="*/ 114300 h 444500"/>
                <a:gd name="connsiteX18" fmla="*/ 6540500 w 8458200"/>
                <a:gd name="connsiteY18" fmla="*/ 88900 h 444500"/>
                <a:gd name="connsiteX19" fmla="*/ 6845300 w 8458200"/>
                <a:gd name="connsiteY19" fmla="*/ 63500 h 444500"/>
                <a:gd name="connsiteX20" fmla="*/ 7035800 w 8458200"/>
                <a:gd name="connsiteY20" fmla="*/ 38100 h 444500"/>
                <a:gd name="connsiteX21" fmla="*/ 7137400 w 8458200"/>
                <a:gd name="connsiteY21" fmla="*/ 12700 h 444500"/>
                <a:gd name="connsiteX22" fmla="*/ 7340600 w 8458200"/>
                <a:gd name="connsiteY22" fmla="*/ 0 h 444500"/>
                <a:gd name="connsiteX23" fmla="*/ 8064500 w 8458200"/>
                <a:gd name="connsiteY23" fmla="*/ 12700 h 444500"/>
                <a:gd name="connsiteX24" fmla="*/ 8216900 w 8458200"/>
                <a:gd name="connsiteY24" fmla="*/ 38100 h 444500"/>
                <a:gd name="connsiteX25" fmla="*/ 8458200 w 8458200"/>
                <a:gd name="connsiteY25" fmla="*/ 50800 h 444500"/>
                <a:gd name="connsiteX0" fmla="*/ 0 w 8458200"/>
                <a:gd name="connsiteY0" fmla="*/ 444500 h 444500"/>
                <a:gd name="connsiteX1" fmla="*/ 850900 w 8458200"/>
                <a:gd name="connsiteY1" fmla="*/ 393700 h 444500"/>
                <a:gd name="connsiteX2" fmla="*/ 2374900 w 8458200"/>
                <a:gd name="connsiteY2" fmla="*/ 381000 h 444500"/>
                <a:gd name="connsiteX3" fmla="*/ 2641600 w 8458200"/>
                <a:gd name="connsiteY3" fmla="*/ 368300 h 444500"/>
                <a:gd name="connsiteX4" fmla="*/ 2743200 w 8458200"/>
                <a:gd name="connsiteY4" fmla="*/ 342900 h 444500"/>
                <a:gd name="connsiteX5" fmla="*/ 2781300 w 8458200"/>
                <a:gd name="connsiteY5" fmla="*/ 330200 h 444500"/>
                <a:gd name="connsiteX6" fmla="*/ 2997200 w 8458200"/>
                <a:gd name="connsiteY6" fmla="*/ 317500 h 444500"/>
                <a:gd name="connsiteX7" fmla="*/ 3175000 w 8458200"/>
                <a:gd name="connsiteY7" fmla="*/ 292100 h 444500"/>
                <a:gd name="connsiteX8" fmla="*/ 3467100 w 8458200"/>
                <a:gd name="connsiteY8" fmla="*/ 266700 h 444500"/>
                <a:gd name="connsiteX9" fmla="*/ 4711700 w 8458200"/>
                <a:gd name="connsiteY9" fmla="*/ 241300 h 444500"/>
                <a:gd name="connsiteX10" fmla="*/ 5219700 w 8458200"/>
                <a:gd name="connsiteY10" fmla="*/ 215900 h 444500"/>
                <a:gd name="connsiteX11" fmla="*/ 5664200 w 8458200"/>
                <a:gd name="connsiteY11" fmla="*/ 203200 h 444500"/>
                <a:gd name="connsiteX12" fmla="*/ 5702300 w 8458200"/>
                <a:gd name="connsiteY12" fmla="*/ 190500 h 444500"/>
                <a:gd name="connsiteX13" fmla="*/ 5905500 w 8458200"/>
                <a:gd name="connsiteY13" fmla="*/ 177800 h 444500"/>
                <a:gd name="connsiteX14" fmla="*/ 6134100 w 8458200"/>
                <a:gd name="connsiteY14" fmla="*/ 139700 h 444500"/>
                <a:gd name="connsiteX15" fmla="*/ 6261100 w 8458200"/>
                <a:gd name="connsiteY15" fmla="*/ 127000 h 444500"/>
                <a:gd name="connsiteX16" fmla="*/ 6324600 w 8458200"/>
                <a:gd name="connsiteY16" fmla="*/ 114300 h 444500"/>
                <a:gd name="connsiteX17" fmla="*/ 6540500 w 8458200"/>
                <a:gd name="connsiteY17" fmla="*/ 88900 h 444500"/>
                <a:gd name="connsiteX18" fmla="*/ 6845300 w 8458200"/>
                <a:gd name="connsiteY18" fmla="*/ 63500 h 444500"/>
                <a:gd name="connsiteX19" fmla="*/ 7035800 w 8458200"/>
                <a:gd name="connsiteY19" fmla="*/ 38100 h 444500"/>
                <a:gd name="connsiteX20" fmla="*/ 7137400 w 8458200"/>
                <a:gd name="connsiteY20" fmla="*/ 12700 h 444500"/>
                <a:gd name="connsiteX21" fmla="*/ 7340600 w 8458200"/>
                <a:gd name="connsiteY21" fmla="*/ 0 h 444500"/>
                <a:gd name="connsiteX22" fmla="*/ 8064500 w 8458200"/>
                <a:gd name="connsiteY22" fmla="*/ 12700 h 444500"/>
                <a:gd name="connsiteX23" fmla="*/ 8216900 w 8458200"/>
                <a:gd name="connsiteY23" fmla="*/ 38100 h 444500"/>
                <a:gd name="connsiteX24" fmla="*/ 8458200 w 8458200"/>
                <a:gd name="connsiteY24" fmla="*/ 50800 h 444500"/>
                <a:gd name="connsiteX0" fmla="*/ 0 w 8458200"/>
                <a:gd name="connsiteY0" fmla="*/ 444500 h 444500"/>
                <a:gd name="connsiteX1" fmla="*/ 850900 w 8458200"/>
                <a:gd name="connsiteY1" fmla="*/ 393700 h 444500"/>
                <a:gd name="connsiteX2" fmla="*/ 2641600 w 8458200"/>
                <a:gd name="connsiteY2" fmla="*/ 368300 h 444500"/>
                <a:gd name="connsiteX3" fmla="*/ 2743200 w 8458200"/>
                <a:gd name="connsiteY3" fmla="*/ 342900 h 444500"/>
                <a:gd name="connsiteX4" fmla="*/ 2781300 w 8458200"/>
                <a:gd name="connsiteY4" fmla="*/ 330200 h 444500"/>
                <a:gd name="connsiteX5" fmla="*/ 2997200 w 8458200"/>
                <a:gd name="connsiteY5" fmla="*/ 317500 h 444500"/>
                <a:gd name="connsiteX6" fmla="*/ 3175000 w 8458200"/>
                <a:gd name="connsiteY6" fmla="*/ 292100 h 444500"/>
                <a:gd name="connsiteX7" fmla="*/ 3467100 w 8458200"/>
                <a:gd name="connsiteY7" fmla="*/ 266700 h 444500"/>
                <a:gd name="connsiteX8" fmla="*/ 4711700 w 8458200"/>
                <a:gd name="connsiteY8" fmla="*/ 241300 h 444500"/>
                <a:gd name="connsiteX9" fmla="*/ 5219700 w 8458200"/>
                <a:gd name="connsiteY9" fmla="*/ 215900 h 444500"/>
                <a:gd name="connsiteX10" fmla="*/ 5664200 w 8458200"/>
                <a:gd name="connsiteY10" fmla="*/ 203200 h 444500"/>
                <a:gd name="connsiteX11" fmla="*/ 5702300 w 8458200"/>
                <a:gd name="connsiteY11" fmla="*/ 190500 h 444500"/>
                <a:gd name="connsiteX12" fmla="*/ 5905500 w 8458200"/>
                <a:gd name="connsiteY12" fmla="*/ 177800 h 444500"/>
                <a:gd name="connsiteX13" fmla="*/ 6134100 w 8458200"/>
                <a:gd name="connsiteY13" fmla="*/ 139700 h 444500"/>
                <a:gd name="connsiteX14" fmla="*/ 6261100 w 8458200"/>
                <a:gd name="connsiteY14" fmla="*/ 127000 h 444500"/>
                <a:gd name="connsiteX15" fmla="*/ 6324600 w 8458200"/>
                <a:gd name="connsiteY15" fmla="*/ 114300 h 444500"/>
                <a:gd name="connsiteX16" fmla="*/ 6540500 w 8458200"/>
                <a:gd name="connsiteY16" fmla="*/ 88900 h 444500"/>
                <a:gd name="connsiteX17" fmla="*/ 6845300 w 8458200"/>
                <a:gd name="connsiteY17" fmla="*/ 63500 h 444500"/>
                <a:gd name="connsiteX18" fmla="*/ 7035800 w 8458200"/>
                <a:gd name="connsiteY18" fmla="*/ 38100 h 444500"/>
                <a:gd name="connsiteX19" fmla="*/ 7137400 w 8458200"/>
                <a:gd name="connsiteY19" fmla="*/ 12700 h 444500"/>
                <a:gd name="connsiteX20" fmla="*/ 7340600 w 8458200"/>
                <a:gd name="connsiteY20" fmla="*/ 0 h 444500"/>
                <a:gd name="connsiteX21" fmla="*/ 8064500 w 8458200"/>
                <a:gd name="connsiteY21" fmla="*/ 12700 h 444500"/>
                <a:gd name="connsiteX22" fmla="*/ 8216900 w 8458200"/>
                <a:gd name="connsiteY22" fmla="*/ 38100 h 444500"/>
                <a:gd name="connsiteX23" fmla="*/ 8458200 w 8458200"/>
                <a:gd name="connsiteY23" fmla="*/ 50800 h 444500"/>
                <a:gd name="connsiteX0" fmla="*/ 0 w 8458200"/>
                <a:gd name="connsiteY0" fmla="*/ 444500 h 444500"/>
                <a:gd name="connsiteX1" fmla="*/ 850900 w 8458200"/>
                <a:gd name="connsiteY1" fmla="*/ 393700 h 444500"/>
                <a:gd name="connsiteX2" fmla="*/ 2743200 w 8458200"/>
                <a:gd name="connsiteY2" fmla="*/ 342900 h 444500"/>
                <a:gd name="connsiteX3" fmla="*/ 2781300 w 8458200"/>
                <a:gd name="connsiteY3" fmla="*/ 330200 h 444500"/>
                <a:gd name="connsiteX4" fmla="*/ 2997200 w 8458200"/>
                <a:gd name="connsiteY4" fmla="*/ 317500 h 444500"/>
                <a:gd name="connsiteX5" fmla="*/ 3175000 w 8458200"/>
                <a:gd name="connsiteY5" fmla="*/ 292100 h 444500"/>
                <a:gd name="connsiteX6" fmla="*/ 3467100 w 8458200"/>
                <a:gd name="connsiteY6" fmla="*/ 266700 h 444500"/>
                <a:gd name="connsiteX7" fmla="*/ 4711700 w 8458200"/>
                <a:gd name="connsiteY7" fmla="*/ 241300 h 444500"/>
                <a:gd name="connsiteX8" fmla="*/ 5219700 w 8458200"/>
                <a:gd name="connsiteY8" fmla="*/ 215900 h 444500"/>
                <a:gd name="connsiteX9" fmla="*/ 5664200 w 8458200"/>
                <a:gd name="connsiteY9" fmla="*/ 203200 h 444500"/>
                <a:gd name="connsiteX10" fmla="*/ 5702300 w 8458200"/>
                <a:gd name="connsiteY10" fmla="*/ 190500 h 444500"/>
                <a:gd name="connsiteX11" fmla="*/ 5905500 w 8458200"/>
                <a:gd name="connsiteY11" fmla="*/ 177800 h 444500"/>
                <a:gd name="connsiteX12" fmla="*/ 6134100 w 8458200"/>
                <a:gd name="connsiteY12" fmla="*/ 139700 h 444500"/>
                <a:gd name="connsiteX13" fmla="*/ 6261100 w 8458200"/>
                <a:gd name="connsiteY13" fmla="*/ 127000 h 444500"/>
                <a:gd name="connsiteX14" fmla="*/ 6324600 w 8458200"/>
                <a:gd name="connsiteY14" fmla="*/ 114300 h 444500"/>
                <a:gd name="connsiteX15" fmla="*/ 6540500 w 8458200"/>
                <a:gd name="connsiteY15" fmla="*/ 88900 h 444500"/>
                <a:gd name="connsiteX16" fmla="*/ 6845300 w 8458200"/>
                <a:gd name="connsiteY16" fmla="*/ 63500 h 444500"/>
                <a:gd name="connsiteX17" fmla="*/ 7035800 w 8458200"/>
                <a:gd name="connsiteY17" fmla="*/ 38100 h 444500"/>
                <a:gd name="connsiteX18" fmla="*/ 7137400 w 8458200"/>
                <a:gd name="connsiteY18" fmla="*/ 12700 h 444500"/>
                <a:gd name="connsiteX19" fmla="*/ 7340600 w 8458200"/>
                <a:gd name="connsiteY19" fmla="*/ 0 h 444500"/>
                <a:gd name="connsiteX20" fmla="*/ 8064500 w 8458200"/>
                <a:gd name="connsiteY20" fmla="*/ 12700 h 444500"/>
                <a:gd name="connsiteX21" fmla="*/ 8216900 w 8458200"/>
                <a:gd name="connsiteY21" fmla="*/ 38100 h 444500"/>
                <a:gd name="connsiteX22" fmla="*/ 8458200 w 8458200"/>
                <a:gd name="connsiteY22" fmla="*/ 50800 h 444500"/>
                <a:gd name="connsiteX0" fmla="*/ 0 w 8458200"/>
                <a:gd name="connsiteY0" fmla="*/ 444500 h 444500"/>
                <a:gd name="connsiteX1" fmla="*/ 850900 w 8458200"/>
                <a:gd name="connsiteY1" fmla="*/ 393700 h 444500"/>
                <a:gd name="connsiteX2" fmla="*/ 2743200 w 8458200"/>
                <a:gd name="connsiteY2" fmla="*/ 342900 h 444500"/>
                <a:gd name="connsiteX3" fmla="*/ 2997200 w 8458200"/>
                <a:gd name="connsiteY3" fmla="*/ 317500 h 444500"/>
                <a:gd name="connsiteX4" fmla="*/ 3175000 w 8458200"/>
                <a:gd name="connsiteY4" fmla="*/ 292100 h 444500"/>
                <a:gd name="connsiteX5" fmla="*/ 3467100 w 8458200"/>
                <a:gd name="connsiteY5" fmla="*/ 266700 h 444500"/>
                <a:gd name="connsiteX6" fmla="*/ 4711700 w 8458200"/>
                <a:gd name="connsiteY6" fmla="*/ 241300 h 444500"/>
                <a:gd name="connsiteX7" fmla="*/ 5219700 w 8458200"/>
                <a:gd name="connsiteY7" fmla="*/ 215900 h 444500"/>
                <a:gd name="connsiteX8" fmla="*/ 5664200 w 8458200"/>
                <a:gd name="connsiteY8" fmla="*/ 203200 h 444500"/>
                <a:gd name="connsiteX9" fmla="*/ 5702300 w 8458200"/>
                <a:gd name="connsiteY9" fmla="*/ 190500 h 444500"/>
                <a:gd name="connsiteX10" fmla="*/ 5905500 w 8458200"/>
                <a:gd name="connsiteY10" fmla="*/ 177800 h 444500"/>
                <a:gd name="connsiteX11" fmla="*/ 6134100 w 8458200"/>
                <a:gd name="connsiteY11" fmla="*/ 139700 h 444500"/>
                <a:gd name="connsiteX12" fmla="*/ 6261100 w 8458200"/>
                <a:gd name="connsiteY12" fmla="*/ 127000 h 444500"/>
                <a:gd name="connsiteX13" fmla="*/ 6324600 w 8458200"/>
                <a:gd name="connsiteY13" fmla="*/ 114300 h 444500"/>
                <a:gd name="connsiteX14" fmla="*/ 6540500 w 8458200"/>
                <a:gd name="connsiteY14" fmla="*/ 88900 h 444500"/>
                <a:gd name="connsiteX15" fmla="*/ 6845300 w 8458200"/>
                <a:gd name="connsiteY15" fmla="*/ 63500 h 444500"/>
                <a:gd name="connsiteX16" fmla="*/ 7035800 w 8458200"/>
                <a:gd name="connsiteY16" fmla="*/ 38100 h 444500"/>
                <a:gd name="connsiteX17" fmla="*/ 7137400 w 8458200"/>
                <a:gd name="connsiteY17" fmla="*/ 12700 h 444500"/>
                <a:gd name="connsiteX18" fmla="*/ 7340600 w 8458200"/>
                <a:gd name="connsiteY18" fmla="*/ 0 h 444500"/>
                <a:gd name="connsiteX19" fmla="*/ 8064500 w 8458200"/>
                <a:gd name="connsiteY19" fmla="*/ 12700 h 444500"/>
                <a:gd name="connsiteX20" fmla="*/ 8216900 w 8458200"/>
                <a:gd name="connsiteY20" fmla="*/ 38100 h 444500"/>
                <a:gd name="connsiteX21" fmla="*/ 8458200 w 8458200"/>
                <a:gd name="connsiteY21"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175000 w 8458200"/>
                <a:gd name="connsiteY3" fmla="*/ 292100 h 444500"/>
                <a:gd name="connsiteX4" fmla="*/ 3467100 w 8458200"/>
                <a:gd name="connsiteY4" fmla="*/ 266700 h 444500"/>
                <a:gd name="connsiteX5" fmla="*/ 4711700 w 8458200"/>
                <a:gd name="connsiteY5" fmla="*/ 241300 h 444500"/>
                <a:gd name="connsiteX6" fmla="*/ 5219700 w 8458200"/>
                <a:gd name="connsiteY6" fmla="*/ 215900 h 444500"/>
                <a:gd name="connsiteX7" fmla="*/ 5664200 w 8458200"/>
                <a:gd name="connsiteY7" fmla="*/ 203200 h 444500"/>
                <a:gd name="connsiteX8" fmla="*/ 5702300 w 8458200"/>
                <a:gd name="connsiteY8" fmla="*/ 190500 h 444500"/>
                <a:gd name="connsiteX9" fmla="*/ 5905500 w 8458200"/>
                <a:gd name="connsiteY9" fmla="*/ 177800 h 444500"/>
                <a:gd name="connsiteX10" fmla="*/ 6134100 w 8458200"/>
                <a:gd name="connsiteY10" fmla="*/ 139700 h 444500"/>
                <a:gd name="connsiteX11" fmla="*/ 6261100 w 8458200"/>
                <a:gd name="connsiteY11" fmla="*/ 127000 h 444500"/>
                <a:gd name="connsiteX12" fmla="*/ 6324600 w 8458200"/>
                <a:gd name="connsiteY12" fmla="*/ 114300 h 444500"/>
                <a:gd name="connsiteX13" fmla="*/ 6540500 w 8458200"/>
                <a:gd name="connsiteY13" fmla="*/ 88900 h 444500"/>
                <a:gd name="connsiteX14" fmla="*/ 6845300 w 8458200"/>
                <a:gd name="connsiteY14" fmla="*/ 63500 h 444500"/>
                <a:gd name="connsiteX15" fmla="*/ 7035800 w 8458200"/>
                <a:gd name="connsiteY15" fmla="*/ 38100 h 444500"/>
                <a:gd name="connsiteX16" fmla="*/ 7137400 w 8458200"/>
                <a:gd name="connsiteY16" fmla="*/ 12700 h 444500"/>
                <a:gd name="connsiteX17" fmla="*/ 7340600 w 8458200"/>
                <a:gd name="connsiteY17" fmla="*/ 0 h 444500"/>
                <a:gd name="connsiteX18" fmla="*/ 8064500 w 8458200"/>
                <a:gd name="connsiteY18" fmla="*/ 12700 h 444500"/>
                <a:gd name="connsiteX19" fmla="*/ 8216900 w 8458200"/>
                <a:gd name="connsiteY19" fmla="*/ 38100 h 444500"/>
                <a:gd name="connsiteX20" fmla="*/ 8458200 w 8458200"/>
                <a:gd name="connsiteY20"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467100 w 8458200"/>
                <a:gd name="connsiteY3" fmla="*/ 266700 h 444500"/>
                <a:gd name="connsiteX4" fmla="*/ 4711700 w 8458200"/>
                <a:gd name="connsiteY4" fmla="*/ 241300 h 444500"/>
                <a:gd name="connsiteX5" fmla="*/ 5219700 w 8458200"/>
                <a:gd name="connsiteY5" fmla="*/ 215900 h 444500"/>
                <a:gd name="connsiteX6" fmla="*/ 5664200 w 8458200"/>
                <a:gd name="connsiteY6" fmla="*/ 203200 h 444500"/>
                <a:gd name="connsiteX7" fmla="*/ 5702300 w 8458200"/>
                <a:gd name="connsiteY7" fmla="*/ 190500 h 444500"/>
                <a:gd name="connsiteX8" fmla="*/ 5905500 w 8458200"/>
                <a:gd name="connsiteY8" fmla="*/ 177800 h 444500"/>
                <a:gd name="connsiteX9" fmla="*/ 6134100 w 8458200"/>
                <a:gd name="connsiteY9" fmla="*/ 139700 h 444500"/>
                <a:gd name="connsiteX10" fmla="*/ 6261100 w 8458200"/>
                <a:gd name="connsiteY10" fmla="*/ 127000 h 444500"/>
                <a:gd name="connsiteX11" fmla="*/ 6324600 w 8458200"/>
                <a:gd name="connsiteY11" fmla="*/ 114300 h 444500"/>
                <a:gd name="connsiteX12" fmla="*/ 6540500 w 8458200"/>
                <a:gd name="connsiteY12" fmla="*/ 88900 h 444500"/>
                <a:gd name="connsiteX13" fmla="*/ 6845300 w 8458200"/>
                <a:gd name="connsiteY13" fmla="*/ 63500 h 444500"/>
                <a:gd name="connsiteX14" fmla="*/ 7035800 w 8458200"/>
                <a:gd name="connsiteY14" fmla="*/ 38100 h 444500"/>
                <a:gd name="connsiteX15" fmla="*/ 7137400 w 8458200"/>
                <a:gd name="connsiteY15" fmla="*/ 12700 h 444500"/>
                <a:gd name="connsiteX16" fmla="*/ 7340600 w 8458200"/>
                <a:gd name="connsiteY16" fmla="*/ 0 h 444500"/>
                <a:gd name="connsiteX17" fmla="*/ 8064500 w 8458200"/>
                <a:gd name="connsiteY17" fmla="*/ 12700 h 444500"/>
                <a:gd name="connsiteX18" fmla="*/ 8216900 w 8458200"/>
                <a:gd name="connsiteY18" fmla="*/ 38100 h 444500"/>
                <a:gd name="connsiteX19" fmla="*/ 8458200 w 8458200"/>
                <a:gd name="connsiteY19"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4711700 w 8458200"/>
                <a:gd name="connsiteY3" fmla="*/ 2413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2997200 w 8458200"/>
                <a:gd name="connsiteY2" fmla="*/ 317500 h 444500"/>
                <a:gd name="connsiteX3" fmla="*/ 3022600 w 8458200"/>
                <a:gd name="connsiteY3" fmla="*/ 266700 h 444500"/>
                <a:gd name="connsiteX4" fmla="*/ 4711700 w 8458200"/>
                <a:gd name="connsiteY4" fmla="*/ 241300 h 444500"/>
                <a:gd name="connsiteX5" fmla="*/ 5219700 w 8458200"/>
                <a:gd name="connsiteY5" fmla="*/ 215900 h 444500"/>
                <a:gd name="connsiteX6" fmla="*/ 5664200 w 8458200"/>
                <a:gd name="connsiteY6" fmla="*/ 203200 h 444500"/>
                <a:gd name="connsiteX7" fmla="*/ 5702300 w 8458200"/>
                <a:gd name="connsiteY7" fmla="*/ 190500 h 444500"/>
                <a:gd name="connsiteX8" fmla="*/ 5905500 w 8458200"/>
                <a:gd name="connsiteY8" fmla="*/ 177800 h 444500"/>
                <a:gd name="connsiteX9" fmla="*/ 6134100 w 8458200"/>
                <a:gd name="connsiteY9" fmla="*/ 139700 h 444500"/>
                <a:gd name="connsiteX10" fmla="*/ 6261100 w 8458200"/>
                <a:gd name="connsiteY10" fmla="*/ 127000 h 444500"/>
                <a:gd name="connsiteX11" fmla="*/ 6324600 w 8458200"/>
                <a:gd name="connsiteY11" fmla="*/ 114300 h 444500"/>
                <a:gd name="connsiteX12" fmla="*/ 6540500 w 8458200"/>
                <a:gd name="connsiteY12" fmla="*/ 88900 h 444500"/>
                <a:gd name="connsiteX13" fmla="*/ 6845300 w 8458200"/>
                <a:gd name="connsiteY13" fmla="*/ 63500 h 444500"/>
                <a:gd name="connsiteX14" fmla="*/ 7035800 w 8458200"/>
                <a:gd name="connsiteY14" fmla="*/ 38100 h 444500"/>
                <a:gd name="connsiteX15" fmla="*/ 7137400 w 8458200"/>
                <a:gd name="connsiteY15" fmla="*/ 12700 h 444500"/>
                <a:gd name="connsiteX16" fmla="*/ 7340600 w 8458200"/>
                <a:gd name="connsiteY16" fmla="*/ 0 h 444500"/>
                <a:gd name="connsiteX17" fmla="*/ 8064500 w 8458200"/>
                <a:gd name="connsiteY17" fmla="*/ 12700 h 444500"/>
                <a:gd name="connsiteX18" fmla="*/ 8216900 w 8458200"/>
                <a:gd name="connsiteY18" fmla="*/ 38100 h 444500"/>
                <a:gd name="connsiteX19" fmla="*/ 8458200 w 8458200"/>
                <a:gd name="connsiteY19"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11700 w 8458200"/>
                <a:gd name="connsiteY3" fmla="*/ 2413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219700 w 8458200"/>
                <a:gd name="connsiteY4" fmla="*/ 215900 h 444500"/>
                <a:gd name="connsiteX5" fmla="*/ 5664200 w 8458200"/>
                <a:gd name="connsiteY5" fmla="*/ 203200 h 444500"/>
                <a:gd name="connsiteX6" fmla="*/ 5702300 w 8458200"/>
                <a:gd name="connsiteY6" fmla="*/ 190500 h 444500"/>
                <a:gd name="connsiteX7" fmla="*/ 5905500 w 8458200"/>
                <a:gd name="connsiteY7" fmla="*/ 177800 h 444500"/>
                <a:gd name="connsiteX8" fmla="*/ 6134100 w 8458200"/>
                <a:gd name="connsiteY8" fmla="*/ 139700 h 444500"/>
                <a:gd name="connsiteX9" fmla="*/ 6261100 w 8458200"/>
                <a:gd name="connsiteY9" fmla="*/ 127000 h 444500"/>
                <a:gd name="connsiteX10" fmla="*/ 6324600 w 8458200"/>
                <a:gd name="connsiteY10" fmla="*/ 114300 h 444500"/>
                <a:gd name="connsiteX11" fmla="*/ 6540500 w 8458200"/>
                <a:gd name="connsiteY11" fmla="*/ 88900 h 444500"/>
                <a:gd name="connsiteX12" fmla="*/ 6845300 w 8458200"/>
                <a:gd name="connsiteY12" fmla="*/ 63500 h 444500"/>
                <a:gd name="connsiteX13" fmla="*/ 7035800 w 8458200"/>
                <a:gd name="connsiteY13" fmla="*/ 38100 h 444500"/>
                <a:gd name="connsiteX14" fmla="*/ 7137400 w 8458200"/>
                <a:gd name="connsiteY14" fmla="*/ 12700 h 444500"/>
                <a:gd name="connsiteX15" fmla="*/ 7340600 w 8458200"/>
                <a:gd name="connsiteY15" fmla="*/ 0 h 444500"/>
                <a:gd name="connsiteX16" fmla="*/ 8064500 w 8458200"/>
                <a:gd name="connsiteY16" fmla="*/ 12700 h 444500"/>
                <a:gd name="connsiteX17" fmla="*/ 8216900 w 8458200"/>
                <a:gd name="connsiteY17" fmla="*/ 38100 h 444500"/>
                <a:gd name="connsiteX18" fmla="*/ 8458200 w 8458200"/>
                <a:gd name="connsiteY18"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664200 w 8458200"/>
                <a:gd name="connsiteY4" fmla="*/ 203200 h 444500"/>
                <a:gd name="connsiteX5" fmla="*/ 5702300 w 8458200"/>
                <a:gd name="connsiteY5" fmla="*/ 190500 h 444500"/>
                <a:gd name="connsiteX6" fmla="*/ 5905500 w 8458200"/>
                <a:gd name="connsiteY6" fmla="*/ 177800 h 444500"/>
                <a:gd name="connsiteX7" fmla="*/ 6134100 w 8458200"/>
                <a:gd name="connsiteY7" fmla="*/ 139700 h 444500"/>
                <a:gd name="connsiteX8" fmla="*/ 6261100 w 8458200"/>
                <a:gd name="connsiteY8" fmla="*/ 127000 h 444500"/>
                <a:gd name="connsiteX9" fmla="*/ 6324600 w 8458200"/>
                <a:gd name="connsiteY9" fmla="*/ 114300 h 444500"/>
                <a:gd name="connsiteX10" fmla="*/ 6540500 w 8458200"/>
                <a:gd name="connsiteY10" fmla="*/ 88900 h 444500"/>
                <a:gd name="connsiteX11" fmla="*/ 6845300 w 8458200"/>
                <a:gd name="connsiteY11" fmla="*/ 63500 h 444500"/>
                <a:gd name="connsiteX12" fmla="*/ 7035800 w 8458200"/>
                <a:gd name="connsiteY12" fmla="*/ 38100 h 444500"/>
                <a:gd name="connsiteX13" fmla="*/ 7137400 w 8458200"/>
                <a:gd name="connsiteY13" fmla="*/ 12700 h 444500"/>
                <a:gd name="connsiteX14" fmla="*/ 7340600 w 8458200"/>
                <a:gd name="connsiteY14" fmla="*/ 0 h 444500"/>
                <a:gd name="connsiteX15" fmla="*/ 8064500 w 8458200"/>
                <a:gd name="connsiteY15" fmla="*/ 12700 h 444500"/>
                <a:gd name="connsiteX16" fmla="*/ 8216900 w 8458200"/>
                <a:gd name="connsiteY16" fmla="*/ 38100 h 444500"/>
                <a:gd name="connsiteX17" fmla="*/ 8458200 w 8458200"/>
                <a:gd name="connsiteY17"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664200 w 8458200"/>
                <a:gd name="connsiteY4" fmla="*/ 203200 h 444500"/>
                <a:gd name="connsiteX5" fmla="*/ 5905500 w 8458200"/>
                <a:gd name="connsiteY5" fmla="*/ 177800 h 444500"/>
                <a:gd name="connsiteX6" fmla="*/ 6134100 w 8458200"/>
                <a:gd name="connsiteY6" fmla="*/ 139700 h 444500"/>
                <a:gd name="connsiteX7" fmla="*/ 6261100 w 8458200"/>
                <a:gd name="connsiteY7" fmla="*/ 127000 h 444500"/>
                <a:gd name="connsiteX8" fmla="*/ 6324600 w 8458200"/>
                <a:gd name="connsiteY8" fmla="*/ 114300 h 444500"/>
                <a:gd name="connsiteX9" fmla="*/ 6540500 w 8458200"/>
                <a:gd name="connsiteY9" fmla="*/ 88900 h 444500"/>
                <a:gd name="connsiteX10" fmla="*/ 6845300 w 8458200"/>
                <a:gd name="connsiteY10" fmla="*/ 63500 h 444500"/>
                <a:gd name="connsiteX11" fmla="*/ 7035800 w 8458200"/>
                <a:gd name="connsiteY11" fmla="*/ 38100 h 444500"/>
                <a:gd name="connsiteX12" fmla="*/ 7137400 w 8458200"/>
                <a:gd name="connsiteY12" fmla="*/ 12700 h 444500"/>
                <a:gd name="connsiteX13" fmla="*/ 7340600 w 8458200"/>
                <a:gd name="connsiteY13" fmla="*/ 0 h 444500"/>
                <a:gd name="connsiteX14" fmla="*/ 8064500 w 8458200"/>
                <a:gd name="connsiteY14" fmla="*/ 12700 h 444500"/>
                <a:gd name="connsiteX15" fmla="*/ 8216900 w 8458200"/>
                <a:gd name="connsiteY15" fmla="*/ 38100 h 444500"/>
                <a:gd name="connsiteX16" fmla="*/ 8458200 w 8458200"/>
                <a:gd name="connsiteY16"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5905500 w 8458200"/>
                <a:gd name="connsiteY4" fmla="*/ 177800 h 444500"/>
                <a:gd name="connsiteX5" fmla="*/ 6134100 w 8458200"/>
                <a:gd name="connsiteY5" fmla="*/ 139700 h 444500"/>
                <a:gd name="connsiteX6" fmla="*/ 6261100 w 8458200"/>
                <a:gd name="connsiteY6" fmla="*/ 127000 h 444500"/>
                <a:gd name="connsiteX7" fmla="*/ 6324600 w 8458200"/>
                <a:gd name="connsiteY7" fmla="*/ 114300 h 444500"/>
                <a:gd name="connsiteX8" fmla="*/ 6540500 w 8458200"/>
                <a:gd name="connsiteY8" fmla="*/ 88900 h 444500"/>
                <a:gd name="connsiteX9" fmla="*/ 6845300 w 8458200"/>
                <a:gd name="connsiteY9" fmla="*/ 63500 h 444500"/>
                <a:gd name="connsiteX10" fmla="*/ 7035800 w 8458200"/>
                <a:gd name="connsiteY10" fmla="*/ 38100 h 444500"/>
                <a:gd name="connsiteX11" fmla="*/ 7137400 w 8458200"/>
                <a:gd name="connsiteY11" fmla="*/ 12700 h 444500"/>
                <a:gd name="connsiteX12" fmla="*/ 7340600 w 8458200"/>
                <a:gd name="connsiteY12" fmla="*/ 0 h 444500"/>
                <a:gd name="connsiteX13" fmla="*/ 8064500 w 8458200"/>
                <a:gd name="connsiteY13" fmla="*/ 12700 h 444500"/>
                <a:gd name="connsiteX14" fmla="*/ 8216900 w 8458200"/>
                <a:gd name="connsiteY14" fmla="*/ 38100 h 444500"/>
                <a:gd name="connsiteX15" fmla="*/ 8458200 w 8458200"/>
                <a:gd name="connsiteY15"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134100 w 8458200"/>
                <a:gd name="connsiteY4" fmla="*/ 139700 h 444500"/>
                <a:gd name="connsiteX5" fmla="*/ 6261100 w 8458200"/>
                <a:gd name="connsiteY5" fmla="*/ 127000 h 444500"/>
                <a:gd name="connsiteX6" fmla="*/ 6324600 w 8458200"/>
                <a:gd name="connsiteY6" fmla="*/ 114300 h 444500"/>
                <a:gd name="connsiteX7" fmla="*/ 6540500 w 8458200"/>
                <a:gd name="connsiteY7" fmla="*/ 88900 h 444500"/>
                <a:gd name="connsiteX8" fmla="*/ 6845300 w 8458200"/>
                <a:gd name="connsiteY8" fmla="*/ 63500 h 444500"/>
                <a:gd name="connsiteX9" fmla="*/ 7035800 w 8458200"/>
                <a:gd name="connsiteY9" fmla="*/ 38100 h 444500"/>
                <a:gd name="connsiteX10" fmla="*/ 7137400 w 8458200"/>
                <a:gd name="connsiteY10" fmla="*/ 12700 h 444500"/>
                <a:gd name="connsiteX11" fmla="*/ 7340600 w 8458200"/>
                <a:gd name="connsiteY11" fmla="*/ 0 h 444500"/>
                <a:gd name="connsiteX12" fmla="*/ 8064500 w 8458200"/>
                <a:gd name="connsiteY12" fmla="*/ 12700 h 444500"/>
                <a:gd name="connsiteX13" fmla="*/ 8216900 w 8458200"/>
                <a:gd name="connsiteY13" fmla="*/ 38100 h 444500"/>
                <a:gd name="connsiteX14" fmla="*/ 8458200 w 8458200"/>
                <a:gd name="connsiteY14"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324600 w 8458200"/>
                <a:gd name="connsiteY5" fmla="*/ 114300 h 444500"/>
                <a:gd name="connsiteX6" fmla="*/ 6540500 w 8458200"/>
                <a:gd name="connsiteY6" fmla="*/ 88900 h 444500"/>
                <a:gd name="connsiteX7" fmla="*/ 6845300 w 8458200"/>
                <a:gd name="connsiteY7" fmla="*/ 63500 h 444500"/>
                <a:gd name="connsiteX8" fmla="*/ 7035800 w 8458200"/>
                <a:gd name="connsiteY8" fmla="*/ 38100 h 444500"/>
                <a:gd name="connsiteX9" fmla="*/ 7137400 w 8458200"/>
                <a:gd name="connsiteY9" fmla="*/ 12700 h 444500"/>
                <a:gd name="connsiteX10" fmla="*/ 7340600 w 8458200"/>
                <a:gd name="connsiteY10" fmla="*/ 0 h 444500"/>
                <a:gd name="connsiteX11" fmla="*/ 8064500 w 8458200"/>
                <a:gd name="connsiteY11" fmla="*/ 12700 h 444500"/>
                <a:gd name="connsiteX12" fmla="*/ 8216900 w 8458200"/>
                <a:gd name="connsiteY12" fmla="*/ 38100 h 444500"/>
                <a:gd name="connsiteX13" fmla="*/ 8458200 w 8458200"/>
                <a:gd name="connsiteY13"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540500 w 8458200"/>
                <a:gd name="connsiteY5" fmla="*/ 88900 h 444500"/>
                <a:gd name="connsiteX6" fmla="*/ 6845300 w 8458200"/>
                <a:gd name="connsiteY6" fmla="*/ 63500 h 444500"/>
                <a:gd name="connsiteX7" fmla="*/ 7035800 w 8458200"/>
                <a:gd name="connsiteY7" fmla="*/ 38100 h 444500"/>
                <a:gd name="connsiteX8" fmla="*/ 7137400 w 8458200"/>
                <a:gd name="connsiteY8" fmla="*/ 12700 h 444500"/>
                <a:gd name="connsiteX9" fmla="*/ 7340600 w 8458200"/>
                <a:gd name="connsiteY9" fmla="*/ 0 h 444500"/>
                <a:gd name="connsiteX10" fmla="*/ 8064500 w 8458200"/>
                <a:gd name="connsiteY10" fmla="*/ 12700 h 444500"/>
                <a:gd name="connsiteX11" fmla="*/ 8216900 w 8458200"/>
                <a:gd name="connsiteY11" fmla="*/ 38100 h 444500"/>
                <a:gd name="connsiteX12" fmla="*/ 8458200 w 8458200"/>
                <a:gd name="connsiteY12"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6845300 w 8458200"/>
                <a:gd name="connsiteY5" fmla="*/ 63500 h 444500"/>
                <a:gd name="connsiteX6" fmla="*/ 7035800 w 8458200"/>
                <a:gd name="connsiteY6" fmla="*/ 38100 h 444500"/>
                <a:gd name="connsiteX7" fmla="*/ 7137400 w 8458200"/>
                <a:gd name="connsiteY7" fmla="*/ 12700 h 444500"/>
                <a:gd name="connsiteX8" fmla="*/ 7340600 w 8458200"/>
                <a:gd name="connsiteY8" fmla="*/ 0 h 444500"/>
                <a:gd name="connsiteX9" fmla="*/ 8064500 w 8458200"/>
                <a:gd name="connsiteY9" fmla="*/ 12700 h 444500"/>
                <a:gd name="connsiteX10" fmla="*/ 8216900 w 8458200"/>
                <a:gd name="connsiteY10" fmla="*/ 38100 h 444500"/>
                <a:gd name="connsiteX11" fmla="*/ 8458200 w 8458200"/>
                <a:gd name="connsiteY11"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7035800 w 8458200"/>
                <a:gd name="connsiteY5" fmla="*/ 38100 h 444500"/>
                <a:gd name="connsiteX6" fmla="*/ 7137400 w 8458200"/>
                <a:gd name="connsiteY6" fmla="*/ 12700 h 444500"/>
                <a:gd name="connsiteX7" fmla="*/ 7340600 w 8458200"/>
                <a:gd name="connsiteY7" fmla="*/ 0 h 444500"/>
                <a:gd name="connsiteX8" fmla="*/ 8064500 w 8458200"/>
                <a:gd name="connsiteY8" fmla="*/ 12700 h 444500"/>
                <a:gd name="connsiteX9" fmla="*/ 8216900 w 8458200"/>
                <a:gd name="connsiteY9" fmla="*/ 38100 h 444500"/>
                <a:gd name="connsiteX10" fmla="*/ 8458200 w 8458200"/>
                <a:gd name="connsiteY10" fmla="*/ 50800 h 444500"/>
                <a:gd name="connsiteX0" fmla="*/ 0 w 8458200"/>
                <a:gd name="connsiteY0" fmla="*/ 444500 h 444500"/>
                <a:gd name="connsiteX1" fmla="*/ 850900 w 8458200"/>
                <a:gd name="connsiteY1" fmla="*/ 393700 h 444500"/>
                <a:gd name="connsiteX2" fmla="*/ 3022600 w 8458200"/>
                <a:gd name="connsiteY2" fmla="*/ 266700 h 444500"/>
                <a:gd name="connsiteX3" fmla="*/ 4762500 w 8458200"/>
                <a:gd name="connsiteY3" fmla="*/ 165100 h 444500"/>
                <a:gd name="connsiteX4" fmla="*/ 6261100 w 8458200"/>
                <a:gd name="connsiteY4" fmla="*/ 127000 h 444500"/>
                <a:gd name="connsiteX5" fmla="*/ 7137400 w 8458200"/>
                <a:gd name="connsiteY5" fmla="*/ 12700 h 444500"/>
                <a:gd name="connsiteX6" fmla="*/ 7340600 w 8458200"/>
                <a:gd name="connsiteY6" fmla="*/ 0 h 444500"/>
                <a:gd name="connsiteX7" fmla="*/ 8064500 w 8458200"/>
                <a:gd name="connsiteY7" fmla="*/ 12700 h 444500"/>
                <a:gd name="connsiteX8" fmla="*/ 8216900 w 8458200"/>
                <a:gd name="connsiteY8" fmla="*/ 38100 h 444500"/>
                <a:gd name="connsiteX9" fmla="*/ 8458200 w 8458200"/>
                <a:gd name="connsiteY9" fmla="*/ 50800 h 444500"/>
                <a:gd name="connsiteX0" fmla="*/ 0 w 8458200"/>
                <a:gd name="connsiteY0" fmla="*/ 441289 h 441289"/>
                <a:gd name="connsiteX1" fmla="*/ 850900 w 8458200"/>
                <a:gd name="connsiteY1" fmla="*/ 390489 h 441289"/>
                <a:gd name="connsiteX2" fmla="*/ 3022600 w 8458200"/>
                <a:gd name="connsiteY2" fmla="*/ 263489 h 441289"/>
                <a:gd name="connsiteX3" fmla="*/ 4762500 w 8458200"/>
                <a:gd name="connsiteY3" fmla="*/ 161889 h 441289"/>
                <a:gd name="connsiteX4" fmla="*/ 6261100 w 8458200"/>
                <a:gd name="connsiteY4" fmla="*/ 123789 h 441289"/>
                <a:gd name="connsiteX5" fmla="*/ 7137400 w 8458200"/>
                <a:gd name="connsiteY5" fmla="*/ 9489 h 441289"/>
                <a:gd name="connsiteX6" fmla="*/ 8064500 w 8458200"/>
                <a:gd name="connsiteY6" fmla="*/ 9489 h 441289"/>
                <a:gd name="connsiteX7" fmla="*/ 8216900 w 8458200"/>
                <a:gd name="connsiteY7" fmla="*/ 34889 h 441289"/>
                <a:gd name="connsiteX8" fmla="*/ 8458200 w 8458200"/>
                <a:gd name="connsiteY8" fmla="*/ 47589 h 441289"/>
                <a:gd name="connsiteX0" fmla="*/ 0 w 8458200"/>
                <a:gd name="connsiteY0" fmla="*/ 435515 h 435515"/>
                <a:gd name="connsiteX1" fmla="*/ 850900 w 8458200"/>
                <a:gd name="connsiteY1" fmla="*/ 384715 h 435515"/>
                <a:gd name="connsiteX2" fmla="*/ 3022600 w 8458200"/>
                <a:gd name="connsiteY2" fmla="*/ 257715 h 435515"/>
                <a:gd name="connsiteX3" fmla="*/ 4762500 w 8458200"/>
                <a:gd name="connsiteY3" fmla="*/ 156115 h 435515"/>
                <a:gd name="connsiteX4" fmla="*/ 6261100 w 8458200"/>
                <a:gd name="connsiteY4" fmla="*/ 118015 h 435515"/>
                <a:gd name="connsiteX5" fmla="*/ 7137400 w 8458200"/>
                <a:gd name="connsiteY5" fmla="*/ 3715 h 435515"/>
                <a:gd name="connsiteX6" fmla="*/ 8216900 w 8458200"/>
                <a:gd name="connsiteY6" fmla="*/ 29115 h 435515"/>
                <a:gd name="connsiteX7" fmla="*/ 8458200 w 8458200"/>
                <a:gd name="connsiteY7" fmla="*/ 41815 h 435515"/>
                <a:gd name="connsiteX0" fmla="*/ 0 w 8458200"/>
                <a:gd name="connsiteY0" fmla="*/ 431800 h 431800"/>
                <a:gd name="connsiteX1" fmla="*/ 850900 w 8458200"/>
                <a:gd name="connsiteY1" fmla="*/ 381000 h 431800"/>
                <a:gd name="connsiteX2" fmla="*/ 3022600 w 8458200"/>
                <a:gd name="connsiteY2" fmla="*/ 254000 h 431800"/>
                <a:gd name="connsiteX3" fmla="*/ 4762500 w 8458200"/>
                <a:gd name="connsiteY3" fmla="*/ 152400 h 431800"/>
                <a:gd name="connsiteX4" fmla="*/ 6261100 w 8458200"/>
                <a:gd name="connsiteY4" fmla="*/ 114300 h 431800"/>
                <a:gd name="connsiteX5" fmla="*/ 7137400 w 8458200"/>
                <a:gd name="connsiteY5" fmla="*/ 0 h 431800"/>
                <a:gd name="connsiteX6" fmla="*/ 8458200 w 8458200"/>
                <a:gd name="connsiteY6" fmla="*/ 38100 h 431800"/>
                <a:gd name="connsiteX0" fmla="*/ 0 w 8458200"/>
                <a:gd name="connsiteY0" fmla="*/ 393700 h 393700"/>
                <a:gd name="connsiteX1" fmla="*/ 850900 w 8458200"/>
                <a:gd name="connsiteY1" fmla="*/ 342900 h 393700"/>
                <a:gd name="connsiteX2" fmla="*/ 3022600 w 8458200"/>
                <a:gd name="connsiteY2" fmla="*/ 215900 h 393700"/>
                <a:gd name="connsiteX3" fmla="*/ 4762500 w 8458200"/>
                <a:gd name="connsiteY3" fmla="*/ 114300 h 393700"/>
                <a:gd name="connsiteX4" fmla="*/ 6261100 w 8458200"/>
                <a:gd name="connsiteY4" fmla="*/ 76200 h 393700"/>
                <a:gd name="connsiteX5" fmla="*/ 7137400 w 8458200"/>
                <a:gd name="connsiteY5" fmla="*/ 0 h 393700"/>
                <a:gd name="connsiteX6" fmla="*/ 8458200 w 8458200"/>
                <a:gd name="connsiteY6" fmla="*/ 0 h 393700"/>
                <a:gd name="connsiteX0" fmla="*/ 0 w 8458200"/>
                <a:gd name="connsiteY0" fmla="*/ 393811 h 393811"/>
                <a:gd name="connsiteX1" fmla="*/ 850900 w 8458200"/>
                <a:gd name="connsiteY1" fmla="*/ 343011 h 393811"/>
                <a:gd name="connsiteX2" fmla="*/ 3022600 w 8458200"/>
                <a:gd name="connsiteY2" fmla="*/ 216011 h 393811"/>
                <a:gd name="connsiteX3" fmla="*/ 4762500 w 8458200"/>
                <a:gd name="connsiteY3" fmla="*/ 114411 h 393811"/>
                <a:gd name="connsiteX4" fmla="*/ 6261100 w 8458200"/>
                <a:gd name="connsiteY4" fmla="*/ 12811 h 393811"/>
                <a:gd name="connsiteX5" fmla="*/ 7137400 w 8458200"/>
                <a:gd name="connsiteY5" fmla="*/ 111 h 393811"/>
                <a:gd name="connsiteX6" fmla="*/ 8458200 w 8458200"/>
                <a:gd name="connsiteY6" fmla="*/ 111 h 39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8200" h="393811">
                  <a:moveTo>
                    <a:pt x="0" y="393811"/>
                  </a:moveTo>
                  <a:cubicBezTo>
                    <a:pt x="177271" y="383228"/>
                    <a:pt x="351367" y="364178"/>
                    <a:pt x="850900" y="343011"/>
                  </a:cubicBezTo>
                  <a:lnTo>
                    <a:pt x="3022600" y="216011"/>
                  </a:lnTo>
                  <a:lnTo>
                    <a:pt x="4762500" y="114411"/>
                  </a:lnTo>
                  <a:cubicBezTo>
                    <a:pt x="5302250" y="91128"/>
                    <a:pt x="5865283" y="31861"/>
                    <a:pt x="6261100" y="12811"/>
                  </a:cubicBezTo>
                  <a:cubicBezTo>
                    <a:pt x="6656917" y="-6239"/>
                    <a:pt x="6771217" y="2228"/>
                    <a:pt x="7137400" y="111"/>
                  </a:cubicBezTo>
                  <a:lnTo>
                    <a:pt x="8458200" y="111"/>
                  </a:lnTo>
                </a:path>
              </a:pathLst>
            </a:custGeom>
            <a:ln w="38100">
              <a:solidFill>
                <a:srgbClr val="FF0000"/>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 name="Freeform 4"/>
            <p:cNvSpPr/>
            <p:nvPr/>
          </p:nvSpPr>
          <p:spPr>
            <a:xfrm>
              <a:off x="304800" y="5486400"/>
              <a:ext cx="8509000" cy="184150"/>
            </a:xfrm>
            <a:custGeom>
              <a:avLst/>
              <a:gdLst>
                <a:gd name="connsiteX0" fmla="*/ 0 w 8445500"/>
                <a:gd name="connsiteY0" fmla="*/ 165100 h 165100"/>
                <a:gd name="connsiteX1" fmla="*/ 88900 w 8445500"/>
                <a:gd name="connsiteY1" fmla="*/ 152400 h 165100"/>
                <a:gd name="connsiteX2" fmla="*/ 165100 w 8445500"/>
                <a:gd name="connsiteY2" fmla="*/ 139700 h 165100"/>
                <a:gd name="connsiteX3" fmla="*/ 1460500 w 8445500"/>
                <a:gd name="connsiteY3" fmla="*/ 114300 h 165100"/>
                <a:gd name="connsiteX4" fmla="*/ 2120900 w 8445500"/>
                <a:gd name="connsiteY4" fmla="*/ 101600 h 165100"/>
                <a:gd name="connsiteX5" fmla="*/ 3733800 w 8445500"/>
                <a:gd name="connsiteY5" fmla="*/ 76200 h 165100"/>
                <a:gd name="connsiteX6" fmla="*/ 3949700 w 8445500"/>
                <a:gd name="connsiteY6" fmla="*/ 63500 h 165100"/>
                <a:gd name="connsiteX7" fmla="*/ 4140200 w 8445500"/>
                <a:gd name="connsiteY7" fmla="*/ 38100 h 165100"/>
                <a:gd name="connsiteX8" fmla="*/ 6604000 w 8445500"/>
                <a:gd name="connsiteY8" fmla="*/ 25400 h 165100"/>
                <a:gd name="connsiteX9" fmla="*/ 7442200 w 8445500"/>
                <a:gd name="connsiteY9" fmla="*/ 0 h 165100"/>
                <a:gd name="connsiteX10" fmla="*/ 8445500 w 8445500"/>
                <a:gd name="connsiteY10" fmla="*/ 0 h 165100"/>
                <a:gd name="connsiteX0" fmla="*/ 39085 w 8484585"/>
                <a:gd name="connsiteY0" fmla="*/ 165100 h 165100"/>
                <a:gd name="connsiteX1" fmla="*/ 127985 w 8484585"/>
                <a:gd name="connsiteY1" fmla="*/ 152400 h 165100"/>
                <a:gd name="connsiteX2" fmla="*/ 1499585 w 8484585"/>
                <a:gd name="connsiteY2" fmla="*/ 114300 h 165100"/>
                <a:gd name="connsiteX3" fmla="*/ 2159985 w 8484585"/>
                <a:gd name="connsiteY3" fmla="*/ 101600 h 165100"/>
                <a:gd name="connsiteX4" fmla="*/ 3772885 w 8484585"/>
                <a:gd name="connsiteY4" fmla="*/ 76200 h 165100"/>
                <a:gd name="connsiteX5" fmla="*/ 3988785 w 8484585"/>
                <a:gd name="connsiteY5" fmla="*/ 63500 h 165100"/>
                <a:gd name="connsiteX6" fmla="*/ 4179285 w 8484585"/>
                <a:gd name="connsiteY6" fmla="*/ 38100 h 165100"/>
                <a:gd name="connsiteX7" fmla="*/ 6643085 w 8484585"/>
                <a:gd name="connsiteY7" fmla="*/ 25400 h 165100"/>
                <a:gd name="connsiteX8" fmla="*/ 7481285 w 8484585"/>
                <a:gd name="connsiteY8" fmla="*/ 0 h 165100"/>
                <a:gd name="connsiteX9" fmla="*/ 8484585 w 8484585"/>
                <a:gd name="connsiteY9" fmla="*/ 0 h 165100"/>
                <a:gd name="connsiteX0" fmla="*/ 0 w 8445500"/>
                <a:gd name="connsiteY0" fmla="*/ 165100 h 165100"/>
                <a:gd name="connsiteX1" fmla="*/ 1460500 w 8445500"/>
                <a:gd name="connsiteY1" fmla="*/ 114300 h 165100"/>
                <a:gd name="connsiteX2" fmla="*/ 2120900 w 8445500"/>
                <a:gd name="connsiteY2" fmla="*/ 101600 h 165100"/>
                <a:gd name="connsiteX3" fmla="*/ 3733800 w 8445500"/>
                <a:gd name="connsiteY3" fmla="*/ 76200 h 165100"/>
                <a:gd name="connsiteX4" fmla="*/ 3949700 w 8445500"/>
                <a:gd name="connsiteY4" fmla="*/ 63500 h 165100"/>
                <a:gd name="connsiteX5" fmla="*/ 4140200 w 8445500"/>
                <a:gd name="connsiteY5" fmla="*/ 38100 h 165100"/>
                <a:gd name="connsiteX6" fmla="*/ 6604000 w 8445500"/>
                <a:gd name="connsiteY6" fmla="*/ 25400 h 165100"/>
                <a:gd name="connsiteX7" fmla="*/ 7442200 w 8445500"/>
                <a:gd name="connsiteY7" fmla="*/ 0 h 165100"/>
                <a:gd name="connsiteX8" fmla="*/ 8445500 w 8445500"/>
                <a:gd name="connsiteY8"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3949700 w 8445500"/>
                <a:gd name="connsiteY3" fmla="*/ 63500 h 165100"/>
                <a:gd name="connsiteX4" fmla="*/ 4140200 w 8445500"/>
                <a:gd name="connsiteY4" fmla="*/ 38100 h 165100"/>
                <a:gd name="connsiteX5" fmla="*/ 6604000 w 8445500"/>
                <a:gd name="connsiteY5" fmla="*/ 25400 h 165100"/>
                <a:gd name="connsiteX6" fmla="*/ 7442200 w 8445500"/>
                <a:gd name="connsiteY6" fmla="*/ 0 h 165100"/>
                <a:gd name="connsiteX7" fmla="*/ 8445500 w 8445500"/>
                <a:gd name="connsiteY7"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4140200 w 8445500"/>
                <a:gd name="connsiteY3" fmla="*/ 38100 h 165100"/>
                <a:gd name="connsiteX4" fmla="*/ 6604000 w 8445500"/>
                <a:gd name="connsiteY4" fmla="*/ 25400 h 165100"/>
                <a:gd name="connsiteX5" fmla="*/ 7442200 w 8445500"/>
                <a:gd name="connsiteY5" fmla="*/ 0 h 165100"/>
                <a:gd name="connsiteX6" fmla="*/ 8445500 w 8445500"/>
                <a:gd name="connsiteY6"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6604000 w 8445500"/>
                <a:gd name="connsiteY3" fmla="*/ 25400 h 165100"/>
                <a:gd name="connsiteX4" fmla="*/ 7442200 w 8445500"/>
                <a:gd name="connsiteY4" fmla="*/ 0 h 165100"/>
                <a:gd name="connsiteX5" fmla="*/ 8445500 w 8445500"/>
                <a:gd name="connsiteY5" fmla="*/ 0 h 165100"/>
                <a:gd name="connsiteX0" fmla="*/ 0 w 8445500"/>
                <a:gd name="connsiteY0" fmla="*/ 165100 h 165100"/>
                <a:gd name="connsiteX1" fmla="*/ 1460500 w 8445500"/>
                <a:gd name="connsiteY1" fmla="*/ 114300 h 165100"/>
                <a:gd name="connsiteX2" fmla="*/ 3733800 w 8445500"/>
                <a:gd name="connsiteY2" fmla="*/ 76200 h 165100"/>
                <a:gd name="connsiteX3" fmla="*/ 6604000 w 8445500"/>
                <a:gd name="connsiteY3" fmla="*/ 25400 h 165100"/>
                <a:gd name="connsiteX4" fmla="*/ 8445500 w 8445500"/>
                <a:gd name="connsiteY4" fmla="*/ 0 h 165100"/>
                <a:gd name="connsiteX0" fmla="*/ 0 w 8509000"/>
                <a:gd name="connsiteY0" fmla="*/ 184150 h 184150"/>
                <a:gd name="connsiteX1" fmla="*/ 1524000 w 8509000"/>
                <a:gd name="connsiteY1" fmla="*/ 114300 h 184150"/>
                <a:gd name="connsiteX2" fmla="*/ 3797300 w 8509000"/>
                <a:gd name="connsiteY2" fmla="*/ 76200 h 184150"/>
                <a:gd name="connsiteX3" fmla="*/ 6667500 w 8509000"/>
                <a:gd name="connsiteY3" fmla="*/ 25400 h 184150"/>
                <a:gd name="connsiteX4" fmla="*/ 8509000 w 8509000"/>
                <a:gd name="connsiteY4" fmla="*/ 0 h 184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000" h="184150">
                  <a:moveTo>
                    <a:pt x="0" y="184150"/>
                  </a:moveTo>
                  <a:lnTo>
                    <a:pt x="1524000" y="114300"/>
                  </a:lnTo>
                  <a:lnTo>
                    <a:pt x="3797300" y="76200"/>
                  </a:lnTo>
                  <a:lnTo>
                    <a:pt x="6667500" y="25400"/>
                  </a:lnTo>
                  <a:lnTo>
                    <a:pt x="8509000" y="0"/>
                  </a:lnTo>
                </a:path>
              </a:pathLst>
            </a:custGeom>
            <a:ln w="38100">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 name="Freeform 5"/>
            <p:cNvSpPr/>
            <p:nvPr/>
          </p:nvSpPr>
          <p:spPr>
            <a:xfrm>
              <a:off x="1447801" y="561975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 name="Freeform 6"/>
            <p:cNvSpPr/>
            <p:nvPr/>
          </p:nvSpPr>
          <p:spPr>
            <a:xfrm>
              <a:off x="3206751" y="55626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4806951" y="55626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9" name="Freeform 8"/>
            <p:cNvSpPr/>
            <p:nvPr/>
          </p:nvSpPr>
          <p:spPr>
            <a:xfrm>
              <a:off x="6267451" y="55245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0" name="Freeform 9"/>
            <p:cNvSpPr/>
            <p:nvPr/>
          </p:nvSpPr>
          <p:spPr>
            <a:xfrm>
              <a:off x="7848601" y="5486400"/>
              <a:ext cx="342900" cy="234950"/>
            </a:xfrm>
            <a:custGeom>
              <a:avLst/>
              <a:gdLst>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41300 w 330200"/>
                <a:gd name="connsiteY5" fmla="*/ 181752 h 232552"/>
                <a:gd name="connsiteX6" fmla="*/ 292100 w 330200"/>
                <a:gd name="connsiteY6" fmla="*/ 105552 h 232552"/>
                <a:gd name="connsiteX7" fmla="*/ 317500 w 330200"/>
                <a:gd name="connsiteY7" fmla="*/ 67452 h 232552"/>
                <a:gd name="connsiteX8" fmla="*/ 330200 w 330200"/>
                <a:gd name="connsiteY8" fmla="*/ 29352 h 232552"/>
                <a:gd name="connsiteX9" fmla="*/ 76200 w 330200"/>
                <a:gd name="connsiteY9" fmla="*/ 3952 h 232552"/>
                <a:gd name="connsiteX10" fmla="*/ 0 w 330200"/>
                <a:gd name="connsiteY10" fmla="*/ 16652 h 232552"/>
                <a:gd name="connsiteX0" fmla="*/ 0 w 330200"/>
                <a:gd name="connsiteY0" fmla="*/ 16652 h 232552"/>
                <a:gd name="connsiteX1" fmla="*/ 63500 w 330200"/>
                <a:gd name="connsiteY1" fmla="*/ 80152 h 232552"/>
                <a:gd name="connsiteX2" fmla="*/ 101600 w 330200"/>
                <a:gd name="connsiteY2" fmla="*/ 105552 h 232552"/>
                <a:gd name="connsiteX3" fmla="*/ 152400 w 330200"/>
                <a:gd name="connsiteY3" fmla="*/ 219852 h 232552"/>
                <a:gd name="connsiteX4" fmla="*/ 190500 w 330200"/>
                <a:gd name="connsiteY4" fmla="*/ 232552 h 232552"/>
                <a:gd name="connsiteX5" fmla="*/ 292100 w 330200"/>
                <a:gd name="connsiteY5" fmla="*/ 105552 h 232552"/>
                <a:gd name="connsiteX6" fmla="*/ 317500 w 330200"/>
                <a:gd name="connsiteY6" fmla="*/ 67452 h 232552"/>
                <a:gd name="connsiteX7" fmla="*/ 330200 w 330200"/>
                <a:gd name="connsiteY7" fmla="*/ 29352 h 232552"/>
                <a:gd name="connsiteX8" fmla="*/ 76200 w 330200"/>
                <a:gd name="connsiteY8" fmla="*/ 3952 h 232552"/>
                <a:gd name="connsiteX9" fmla="*/ 0 w 330200"/>
                <a:gd name="connsiteY9" fmla="*/ 16652 h 232552"/>
                <a:gd name="connsiteX0" fmla="*/ 0 w 331014"/>
                <a:gd name="connsiteY0" fmla="*/ 16652 h 232552"/>
                <a:gd name="connsiteX1" fmla="*/ 63500 w 331014"/>
                <a:gd name="connsiteY1" fmla="*/ 80152 h 232552"/>
                <a:gd name="connsiteX2" fmla="*/ 101600 w 331014"/>
                <a:gd name="connsiteY2" fmla="*/ 105552 h 232552"/>
                <a:gd name="connsiteX3" fmla="*/ 152400 w 331014"/>
                <a:gd name="connsiteY3" fmla="*/ 219852 h 232552"/>
                <a:gd name="connsiteX4" fmla="*/ 190500 w 331014"/>
                <a:gd name="connsiteY4" fmla="*/ 232552 h 232552"/>
                <a:gd name="connsiteX5" fmla="*/ 317500 w 331014"/>
                <a:gd name="connsiteY5" fmla="*/ 67452 h 232552"/>
                <a:gd name="connsiteX6" fmla="*/ 330200 w 331014"/>
                <a:gd name="connsiteY6" fmla="*/ 29352 h 232552"/>
                <a:gd name="connsiteX7" fmla="*/ 76200 w 331014"/>
                <a:gd name="connsiteY7" fmla="*/ 3952 h 232552"/>
                <a:gd name="connsiteX8" fmla="*/ 0 w 331014"/>
                <a:gd name="connsiteY8" fmla="*/ 16652 h 232552"/>
                <a:gd name="connsiteX0" fmla="*/ 0 w 332108"/>
                <a:gd name="connsiteY0" fmla="*/ 16652 h 232552"/>
                <a:gd name="connsiteX1" fmla="*/ 63500 w 332108"/>
                <a:gd name="connsiteY1" fmla="*/ 80152 h 232552"/>
                <a:gd name="connsiteX2" fmla="*/ 101600 w 332108"/>
                <a:gd name="connsiteY2" fmla="*/ 105552 h 232552"/>
                <a:gd name="connsiteX3" fmla="*/ 152400 w 332108"/>
                <a:gd name="connsiteY3" fmla="*/ 219852 h 232552"/>
                <a:gd name="connsiteX4" fmla="*/ 190500 w 332108"/>
                <a:gd name="connsiteY4" fmla="*/ 232552 h 232552"/>
                <a:gd name="connsiteX5" fmla="*/ 330200 w 332108"/>
                <a:gd name="connsiteY5" fmla="*/ 29352 h 232552"/>
                <a:gd name="connsiteX6" fmla="*/ 76200 w 332108"/>
                <a:gd name="connsiteY6" fmla="*/ 3952 h 232552"/>
                <a:gd name="connsiteX7" fmla="*/ 0 w 332108"/>
                <a:gd name="connsiteY7" fmla="*/ 16652 h 232552"/>
                <a:gd name="connsiteX0" fmla="*/ 0 w 332108"/>
                <a:gd name="connsiteY0" fmla="*/ 10329 h 226229"/>
                <a:gd name="connsiteX1" fmla="*/ 63500 w 332108"/>
                <a:gd name="connsiteY1" fmla="*/ 73829 h 226229"/>
                <a:gd name="connsiteX2" fmla="*/ 101600 w 332108"/>
                <a:gd name="connsiteY2" fmla="*/ 99229 h 226229"/>
                <a:gd name="connsiteX3" fmla="*/ 152400 w 332108"/>
                <a:gd name="connsiteY3" fmla="*/ 213529 h 226229"/>
                <a:gd name="connsiteX4" fmla="*/ 190500 w 332108"/>
                <a:gd name="connsiteY4" fmla="*/ 226229 h 226229"/>
                <a:gd name="connsiteX5" fmla="*/ 330200 w 332108"/>
                <a:gd name="connsiteY5" fmla="*/ 23029 h 226229"/>
                <a:gd name="connsiteX6" fmla="*/ 0 w 332108"/>
                <a:gd name="connsiteY6" fmla="*/ 10329 h 226229"/>
                <a:gd name="connsiteX0" fmla="*/ 7703 w 339811"/>
                <a:gd name="connsiteY0" fmla="*/ 10329 h 226229"/>
                <a:gd name="connsiteX1" fmla="*/ 109303 w 339811"/>
                <a:gd name="connsiteY1" fmla="*/ 99229 h 226229"/>
                <a:gd name="connsiteX2" fmla="*/ 160103 w 339811"/>
                <a:gd name="connsiteY2" fmla="*/ 213529 h 226229"/>
                <a:gd name="connsiteX3" fmla="*/ 198203 w 339811"/>
                <a:gd name="connsiteY3" fmla="*/ 226229 h 226229"/>
                <a:gd name="connsiteX4" fmla="*/ 337903 w 339811"/>
                <a:gd name="connsiteY4" fmla="*/ 23029 h 226229"/>
                <a:gd name="connsiteX5" fmla="*/ 7703 w 339811"/>
                <a:gd name="connsiteY5" fmla="*/ 10329 h 226229"/>
                <a:gd name="connsiteX0" fmla="*/ 3848 w 335956"/>
                <a:gd name="connsiteY0" fmla="*/ 10329 h 232330"/>
                <a:gd name="connsiteX1" fmla="*/ 156248 w 335956"/>
                <a:gd name="connsiteY1" fmla="*/ 213529 h 232330"/>
                <a:gd name="connsiteX2" fmla="*/ 194348 w 335956"/>
                <a:gd name="connsiteY2" fmla="*/ 226229 h 232330"/>
                <a:gd name="connsiteX3" fmla="*/ 334048 w 335956"/>
                <a:gd name="connsiteY3" fmla="*/ 23029 h 232330"/>
                <a:gd name="connsiteX4" fmla="*/ 3848 w 335956"/>
                <a:gd name="connsiteY4" fmla="*/ 10329 h 232330"/>
                <a:gd name="connsiteX0" fmla="*/ 2315 w 334423"/>
                <a:gd name="connsiteY0" fmla="*/ 10329 h 226229"/>
                <a:gd name="connsiteX1" fmla="*/ 192815 w 334423"/>
                <a:gd name="connsiteY1" fmla="*/ 226229 h 226229"/>
                <a:gd name="connsiteX2" fmla="*/ 332515 w 334423"/>
                <a:gd name="connsiteY2" fmla="*/ 23029 h 226229"/>
                <a:gd name="connsiteX3" fmla="*/ 2315 w 334423"/>
                <a:gd name="connsiteY3" fmla="*/ 10329 h 226229"/>
                <a:gd name="connsiteX0" fmla="*/ 2315 w 346968"/>
                <a:gd name="connsiteY0" fmla="*/ 32518 h 248418"/>
                <a:gd name="connsiteX1" fmla="*/ 192815 w 346968"/>
                <a:gd name="connsiteY1" fmla="*/ 248418 h 248418"/>
                <a:gd name="connsiteX2" fmla="*/ 345215 w 346968"/>
                <a:gd name="connsiteY2" fmla="*/ 13468 h 248418"/>
                <a:gd name="connsiteX3" fmla="*/ 2315 w 34696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32518 h 248418"/>
                <a:gd name="connsiteX1" fmla="*/ 193465 w 347618"/>
                <a:gd name="connsiteY1" fmla="*/ 248418 h 248418"/>
                <a:gd name="connsiteX2" fmla="*/ 345865 w 347618"/>
                <a:gd name="connsiteY2" fmla="*/ 13468 h 248418"/>
                <a:gd name="connsiteX3" fmla="*/ 2965 w 347618"/>
                <a:gd name="connsiteY3" fmla="*/ 32518 h 248418"/>
                <a:gd name="connsiteX0" fmla="*/ 2965 w 347618"/>
                <a:gd name="connsiteY0" fmla="*/ 19050 h 234950"/>
                <a:gd name="connsiteX1" fmla="*/ 193465 w 347618"/>
                <a:gd name="connsiteY1" fmla="*/ 234950 h 234950"/>
                <a:gd name="connsiteX2" fmla="*/ 345865 w 347618"/>
                <a:gd name="connsiteY2" fmla="*/ 0 h 234950"/>
                <a:gd name="connsiteX3" fmla="*/ 2965 w 347618"/>
                <a:gd name="connsiteY3" fmla="*/ 19050 h 234950"/>
                <a:gd name="connsiteX0" fmla="*/ 2965 w 345865"/>
                <a:gd name="connsiteY0" fmla="*/ 19050 h 234950"/>
                <a:gd name="connsiteX1" fmla="*/ 193465 w 345865"/>
                <a:gd name="connsiteY1" fmla="*/ 234950 h 234950"/>
                <a:gd name="connsiteX2" fmla="*/ 345865 w 345865"/>
                <a:gd name="connsiteY2" fmla="*/ 0 h 234950"/>
                <a:gd name="connsiteX3" fmla="*/ 2965 w 345865"/>
                <a:gd name="connsiteY3" fmla="*/ 19050 h 234950"/>
                <a:gd name="connsiteX0" fmla="*/ 0 w 342900"/>
                <a:gd name="connsiteY0" fmla="*/ 19050 h 234950"/>
                <a:gd name="connsiteX1" fmla="*/ 190500 w 342900"/>
                <a:gd name="connsiteY1" fmla="*/ 234950 h 234950"/>
                <a:gd name="connsiteX2" fmla="*/ 342900 w 342900"/>
                <a:gd name="connsiteY2" fmla="*/ 0 h 234950"/>
                <a:gd name="connsiteX3" fmla="*/ 0 w 342900"/>
                <a:gd name="connsiteY3" fmla="*/ 19050 h 234950"/>
              </a:gdLst>
              <a:ahLst/>
              <a:cxnLst>
                <a:cxn ang="0">
                  <a:pos x="connsiteX0" y="connsiteY0"/>
                </a:cxn>
                <a:cxn ang="0">
                  <a:pos x="connsiteX1" y="connsiteY1"/>
                </a:cxn>
                <a:cxn ang="0">
                  <a:pos x="connsiteX2" y="connsiteY2"/>
                </a:cxn>
                <a:cxn ang="0">
                  <a:pos x="connsiteX3" y="connsiteY3"/>
                </a:cxn>
              </a:cxnLst>
              <a:rect l="l" t="t" r="r" b="b"/>
              <a:pathLst>
                <a:path w="342900" h="234950">
                  <a:moveTo>
                    <a:pt x="0" y="19050"/>
                  </a:moveTo>
                  <a:lnTo>
                    <a:pt x="190500" y="234950"/>
                  </a:lnTo>
                  <a:lnTo>
                    <a:pt x="342900" y="0"/>
                  </a:lnTo>
                  <a:lnTo>
                    <a:pt x="0" y="19050"/>
                  </a:lnTo>
                  <a:close/>
                </a:path>
              </a:pathLst>
            </a:custGeom>
            <a:solidFill>
              <a:srgbClr val="FF0000"/>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15" name="Freeform 14"/>
          <p:cNvSpPr/>
          <p:nvPr/>
        </p:nvSpPr>
        <p:spPr>
          <a:xfrm>
            <a:off x="298450" y="1079501"/>
            <a:ext cx="5890616" cy="4565650"/>
          </a:xfrm>
          <a:custGeom>
            <a:avLst/>
            <a:gdLst>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87217 w 5835017"/>
              <a:gd name="connsiteY73" fmla="*/ 38100 h 4559567"/>
              <a:gd name="connsiteX74" fmla="*/ 4374517 w 5835017"/>
              <a:gd name="connsiteY74" fmla="*/ 88900 h 4559567"/>
              <a:gd name="connsiteX75" fmla="*/ 4349117 w 5835017"/>
              <a:gd name="connsiteY75" fmla="*/ 406400 h 4559567"/>
              <a:gd name="connsiteX76" fmla="*/ 4323717 w 5835017"/>
              <a:gd name="connsiteY76" fmla="*/ 571500 h 4559567"/>
              <a:gd name="connsiteX77" fmla="*/ 4311017 w 5835017"/>
              <a:gd name="connsiteY77" fmla="*/ 673100 h 4559567"/>
              <a:gd name="connsiteX78" fmla="*/ 4285617 w 5835017"/>
              <a:gd name="connsiteY78" fmla="*/ 749300 h 4559567"/>
              <a:gd name="connsiteX79" fmla="*/ 4272917 w 5835017"/>
              <a:gd name="connsiteY79" fmla="*/ 800100 h 4559567"/>
              <a:gd name="connsiteX80" fmla="*/ 4260217 w 5835017"/>
              <a:gd name="connsiteY80" fmla="*/ 863600 h 4559567"/>
              <a:gd name="connsiteX81" fmla="*/ 4247517 w 5835017"/>
              <a:gd name="connsiteY81" fmla="*/ 914400 h 4559567"/>
              <a:gd name="connsiteX82" fmla="*/ 4234817 w 5835017"/>
              <a:gd name="connsiteY82" fmla="*/ 977900 h 4559567"/>
              <a:gd name="connsiteX83" fmla="*/ 4209417 w 5835017"/>
              <a:gd name="connsiteY83" fmla="*/ 1028700 h 4559567"/>
              <a:gd name="connsiteX84" fmla="*/ 4196717 w 5835017"/>
              <a:gd name="connsiteY84" fmla="*/ 1155700 h 4559567"/>
              <a:gd name="connsiteX85" fmla="*/ 4158617 w 5835017"/>
              <a:gd name="connsiteY85" fmla="*/ 1270000 h 4559567"/>
              <a:gd name="connsiteX86" fmla="*/ 4133217 w 5835017"/>
              <a:gd name="connsiteY86" fmla="*/ 1371600 h 4559567"/>
              <a:gd name="connsiteX87" fmla="*/ 4120517 w 5835017"/>
              <a:gd name="connsiteY87" fmla="*/ 1422400 h 4559567"/>
              <a:gd name="connsiteX88" fmla="*/ 4107817 w 5835017"/>
              <a:gd name="connsiteY88" fmla="*/ 1498600 h 4559567"/>
              <a:gd name="connsiteX89" fmla="*/ 4082417 w 5835017"/>
              <a:gd name="connsiteY89" fmla="*/ 1536700 h 4559567"/>
              <a:gd name="connsiteX90" fmla="*/ 4069717 w 5835017"/>
              <a:gd name="connsiteY90" fmla="*/ 1625600 h 4559567"/>
              <a:gd name="connsiteX91" fmla="*/ 4057017 w 5835017"/>
              <a:gd name="connsiteY91" fmla="*/ 1663700 h 4559567"/>
              <a:gd name="connsiteX92" fmla="*/ 4044317 w 5835017"/>
              <a:gd name="connsiteY92" fmla="*/ 1752600 h 4559567"/>
              <a:gd name="connsiteX93" fmla="*/ 4018917 w 5835017"/>
              <a:gd name="connsiteY93" fmla="*/ 1803400 h 4559567"/>
              <a:gd name="connsiteX94" fmla="*/ 3993517 w 5835017"/>
              <a:gd name="connsiteY94" fmla="*/ 1866900 h 4559567"/>
              <a:gd name="connsiteX95" fmla="*/ 3942717 w 5835017"/>
              <a:gd name="connsiteY95" fmla="*/ 1993900 h 4559567"/>
              <a:gd name="connsiteX96" fmla="*/ 3904617 w 5835017"/>
              <a:gd name="connsiteY96" fmla="*/ 2120900 h 4559567"/>
              <a:gd name="connsiteX97" fmla="*/ 3879217 w 5835017"/>
              <a:gd name="connsiteY97" fmla="*/ 2184400 h 4559567"/>
              <a:gd name="connsiteX98" fmla="*/ 3866517 w 5835017"/>
              <a:gd name="connsiteY98" fmla="*/ 2247900 h 4559567"/>
              <a:gd name="connsiteX99" fmla="*/ 3841117 w 5835017"/>
              <a:gd name="connsiteY99" fmla="*/ 2286000 h 4559567"/>
              <a:gd name="connsiteX100" fmla="*/ 3815717 w 5835017"/>
              <a:gd name="connsiteY100" fmla="*/ 2362200 h 4559567"/>
              <a:gd name="connsiteX101" fmla="*/ 3777617 w 5835017"/>
              <a:gd name="connsiteY101" fmla="*/ 2425700 h 4559567"/>
              <a:gd name="connsiteX102" fmla="*/ 3752217 w 5835017"/>
              <a:gd name="connsiteY102" fmla="*/ 2514600 h 4559567"/>
              <a:gd name="connsiteX103" fmla="*/ 3726817 w 5835017"/>
              <a:gd name="connsiteY103" fmla="*/ 2578100 h 4559567"/>
              <a:gd name="connsiteX104" fmla="*/ 3714117 w 5835017"/>
              <a:gd name="connsiteY104" fmla="*/ 2616200 h 4559567"/>
              <a:gd name="connsiteX105" fmla="*/ 3688717 w 5835017"/>
              <a:gd name="connsiteY105" fmla="*/ 2654300 h 4559567"/>
              <a:gd name="connsiteX106" fmla="*/ 3676017 w 5835017"/>
              <a:gd name="connsiteY106" fmla="*/ 2717800 h 4559567"/>
              <a:gd name="connsiteX107" fmla="*/ 3663317 w 5835017"/>
              <a:gd name="connsiteY107" fmla="*/ 2794000 h 4559567"/>
              <a:gd name="connsiteX108" fmla="*/ 3637917 w 5835017"/>
              <a:gd name="connsiteY108" fmla="*/ 2870200 h 4559567"/>
              <a:gd name="connsiteX109" fmla="*/ 3612517 w 5835017"/>
              <a:gd name="connsiteY109" fmla="*/ 2908300 h 4559567"/>
              <a:gd name="connsiteX110" fmla="*/ 3587117 w 5835017"/>
              <a:gd name="connsiteY110" fmla="*/ 3009900 h 4559567"/>
              <a:gd name="connsiteX111" fmla="*/ 3574417 w 5835017"/>
              <a:gd name="connsiteY111" fmla="*/ 3073400 h 4559567"/>
              <a:gd name="connsiteX112" fmla="*/ 3549017 w 5835017"/>
              <a:gd name="connsiteY112" fmla="*/ 3136900 h 4559567"/>
              <a:gd name="connsiteX113" fmla="*/ 3536317 w 5835017"/>
              <a:gd name="connsiteY113" fmla="*/ 3187700 h 4559567"/>
              <a:gd name="connsiteX114" fmla="*/ 3510917 w 5835017"/>
              <a:gd name="connsiteY114" fmla="*/ 3251200 h 4559567"/>
              <a:gd name="connsiteX115" fmla="*/ 3498217 w 5835017"/>
              <a:gd name="connsiteY115" fmla="*/ 3314700 h 4559567"/>
              <a:gd name="connsiteX116" fmla="*/ 3472817 w 5835017"/>
              <a:gd name="connsiteY116" fmla="*/ 3352800 h 4559567"/>
              <a:gd name="connsiteX117" fmla="*/ 3460117 w 5835017"/>
              <a:gd name="connsiteY117" fmla="*/ 3390900 h 4559567"/>
              <a:gd name="connsiteX118" fmla="*/ 3434717 w 5835017"/>
              <a:gd name="connsiteY118" fmla="*/ 3429000 h 4559567"/>
              <a:gd name="connsiteX119" fmla="*/ 3396617 w 5835017"/>
              <a:gd name="connsiteY119" fmla="*/ 3517900 h 4559567"/>
              <a:gd name="connsiteX120" fmla="*/ 3358517 w 5835017"/>
              <a:gd name="connsiteY120" fmla="*/ 3543300 h 4559567"/>
              <a:gd name="connsiteX121" fmla="*/ 3231517 w 5835017"/>
              <a:gd name="connsiteY121" fmla="*/ 3632200 h 4559567"/>
              <a:gd name="connsiteX122" fmla="*/ 3180717 w 5835017"/>
              <a:gd name="connsiteY122" fmla="*/ 3670300 h 4559567"/>
              <a:gd name="connsiteX123" fmla="*/ 3142617 w 5835017"/>
              <a:gd name="connsiteY123" fmla="*/ 3683000 h 4559567"/>
              <a:gd name="connsiteX124" fmla="*/ 3104517 w 5835017"/>
              <a:gd name="connsiteY124" fmla="*/ 3721100 h 4559567"/>
              <a:gd name="connsiteX125" fmla="*/ 2990217 w 5835017"/>
              <a:gd name="connsiteY125" fmla="*/ 3759200 h 4559567"/>
              <a:gd name="connsiteX126" fmla="*/ 2901317 w 5835017"/>
              <a:gd name="connsiteY126" fmla="*/ 3810000 h 4559567"/>
              <a:gd name="connsiteX127" fmla="*/ 2850517 w 5835017"/>
              <a:gd name="connsiteY127" fmla="*/ 3835400 h 4559567"/>
              <a:gd name="connsiteX128" fmla="*/ 2736217 w 5835017"/>
              <a:gd name="connsiteY128" fmla="*/ 3873500 h 4559567"/>
              <a:gd name="connsiteX129" fmla="*/ 2698117 w 5835017"/>
              <a:gd name="connsiteY129" fmla="*/ 3886200 h 4559567"/>
              <a:gd name="connsiteX130" fmla="*/ 2647317 w 5835017"/>
              <a:gd name="connsiteY130" fmla="*/ 3898900 h 4559567"/>
              <a:gd name="connsiteX131" fmla="*/ 2545717 w 5835017"/>
              <a:gd name="connsiteY131" fmla="*/ 3937000 h 4559567"/>
              <a:gd name="connsiteX132" fmla="*/ 2507617 w 5835017"/>
              <a:gd name="connsiteY132" fmla="*/ 3962400 h 4559567"/>
              <a:gd name="connsiteX133" fmla="*/ 2367917 w 5835017"/>
              <a:gd name="connsiteY133" fmla="*/ 4000500 h 4559567"/>
              <a:gd name="connsiteX134" fmla="*/ 2329817 w 5835017"/>
              <a:gd name="connsiteY134" fmla="*/ 4025900 h 4559567"/>
              <a:gd name="connsiteX135" fmla="*/ 2152017 w 5835017"/>
              <a:gd name="connsiteY135" fmla="*/ 4064000 h 4559567"/>
              <a:gd name="connsiteX136" fmla="*/ 2101217 w 5835017"/>
              <a:gd name="connsiteY136" fmla="*/ 4076700 h 4559567"/>
              <a:gd name="connsiteX137" fmla="*/ 2025017 w 5835017"/>
              <a:gd name="connsiteY137" fmla="*/ 4089400 h 4559567"/>
              <a:gd name="connsiteX138" fmla="*/ 1834517 w 5835017"/>
              <a:gd name="connsiteY138" fmla="*/ 4114800 h 4559567"/>
              <a:gd name="connsiteX139" fmla="*/ 1758317 w 5835017"/>
              <a:gd name="connsiteY139" fmla="*/ 4140200 h 4559567"/>
              <a:gd name="connsiteX140" fmla="*/ 1720217 w 5835017"/>
              <a:gd name="connsiteY140" fmla="*/ 4152900 h 4559567"/>
              <a:gd name="connsiteX141" fmla="*/ 1656717 w 5835017"/>
              <a:gd name="connsiteY141" fmla="*/ 4178300 h 4559567"/>
              <a:gd name="connsiteX142" fmla="*/ 1580517 w 5835017"/>
              <a:gd name="connsiteY142" fmla="*/ 4191000 h 4559567"/>
              <a:gd name="connsiteX143" fmla="*/ 1466217 w 5835017"/>
              <a:gd name="connsiteY143" fmla="*/ 4229100 h 4559567"/>
              <a:gd name="connsiteX144" fmla="*/ 1390017 w 5835017"/>
              <a:gd name="connsiteY144" fmla="*/ 4254500 h 4559567"/>
              <a:gd name="connsiteX145" fmla="*/ 1301117 w 5835017"/>
              <a:gd name="connsiteY145" fmla="*/ 4267200 h 4559567"/>
              <a:gd name="connsiteX146" fmla="*/ 1224917 w 5835017"/>
              <a:gd name="connsiteY146" fmla="*/ 4279900 h 4559567"/>
              <a:gd name="connsiteX147" fmla="*/ 1161417 w 5835017"/>
              <a:gd name="connsiteY147" fmla="*/ 4292600 h 4559567"/>
              <a:gd name="connsiteX148" fmla="*/ 1059817 w 5835017"/>
              <a:gd name="connsiteY148" fmla="*/ 4305300 h 4559567"/>
              <a:gd name="connsiteX149" fmla="*/ 958217 w 5835017"/>
              <a:gd name="connsiteY149" fmla="*/ 4330700 h 4559567"/>
              <a:gd name="connsiteX150" fmla="*/ 843917 w 5835017"/>
              <a:gd name="connsiteY150" fmla="*/ 4356100 h 4559567"/>
              <a:gd name="connsiteX151" fmla="*/ 805817 w 5835017"/>
              <a:gd name="connsiteY151" fmla="*/ 4368800 h 4559567"/>
              <a:gd name="connsiteX152" fmla="*/ 475617 w 5835017"/>
              <a:gd name="connsiteY152" fmla="*/ 4406900 h 4559567"/>
              <a:gd name="connsiteX153" fmla="*/ 285117 w 5835017"/>
              <a:gd name="connsiteY153" fmla="*/ 4381500 h 4559567"/>
              <a:gd name="connsiteX154" fmla="*/ 94617 w 5835017"/>
              <a:gd name="connsiteY154" fmla="*/ 4343400 h 4559567"/>
              <a:gd name="connsiteX155" fmla="*/ 5717 w 5835017"/>
              <a:gd name="connsiteY15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74517 w 5835017"/>
              <a:gd name="connsiteY73" fmla="*/ 88900 h 4559567"/>
              <a:gd name="connsiteX74" fmla="*/ 4349117 w 5835017"/>
              <a:gd name="connsiteY74" fmla="*/ 406400 h 4559567"/>
              <a:gd name="connsiteX75" fmla="*/ 4323717 w 5835017"/>
              <a:gd name="connsiteY75" fmla="*/ 571500 h 4559567"/>
              <a:gd name="connsiteX76" fmla="*/ 4311017 w 5835017"/>
              <a:gd name="connsiteY76" fmla="*/ 673100 h 4559567"/>
              <a:gd name="connsiteX77" fmla="*/ 4285617 w 5835017"/>
              <a:gd name="connsiteY77" fmla="*/ 749300 h 4559567"/>
              <a:gd name="connsiteX78" fmla="*/ 4272917 w 5835017"/>
              <a:gd name="connsiteY78" fmla="*/ 800100 h 4559567"/>
              <a:gd name="connsiteX79" fmla="*/ 4260217 w 5835017"/>
              <a:gd name="connsiteY79" fmla="*/ 863600 h 4559567"/>
              <a:gd name="connsiteX80" fmla="*/ 4247517 w 5835017"/>
              <a:gd name="connsiteY80" fmla="*/ 914400 h 4559567"/>
              <a:gd name="connsiteX81" fmla="*/ 4234817 w 5835017"/>
              <a:gd name="connsiteY81" fmla="*/ 977900 h 4559567"/>
              <a:gd name="connsiteX82" fmla="*/ 4209417 w 5835017"/>
              <a:gd name="connsiteY82" fmla="*/ 1028700 h 4559567"/>
              <a:gd name="connsiteX83" fmla="*/ 4196717 w 5835017"/>
              <a:gd name="connsiteY83" fmla="*/ 1155700 h 4559567"/>
              <a:gd name="connsiteX84" fmla="*/ 4158617 w 5835017"/>
              <a:gd name="connsiteY84" fmla="*/ 1270000 h 4559567"/>
              <a:gd name="connsiteX85" fmla="*/ 4133217 w 5835017"/>
              <a:gd name="connsiteY85" fmla="*/ 1371600 h 4559567"/>
              <a:gd name="connsiteX86" fmla="*/ 4120517 w 5835017"/>
              <a:gd name="connsiteY86" fmla="*/ 1422400 h 4559567"/>
              <a:gd name="connsiteX87" fmla="*/ 4107817 w 5835017"/>
              <a:gd name="connsiteY87" fmla="*/ 1498600 h 4559567"/>
              <a:gd name="connsiteX88" fmla="*/ 4082417 w 5835017"/>
              <a:gd name="connsiteY88" fmla="*/ 1536700 h 4559567"/>
              <a:gd name="connsiteX89" fmla="*/ 4069717 w 5835017"/>
              <a:gd name="connsiteY89" fmla="*/ 1625600 h 4559567"/>
              <a:gd name="connsiteX90" fmla="*/ 4057017 w 5835017"/>
              <a:gd name="connsiteY90" fmla="*/ 1663700 h 4559567"/>
              <a:gd name="connsiteX91" fmla="*/ 4044317 w 5835017"/>
              <a:gd name="connsiteY91" fmla="*/ 1752600 h 4559567"/>
              <a:gd name="connsiteX92" fmla="*/ 4018917 w 5835017"/>
              <a:gd name="connsiteY92" fmla="*/ 1803400 h 4559567"/>
              <a:gd name="connsiteX93" fmla="*/ 3993517 w 5835017"/>
              <a:gd name="connsiteY93" fmla="*/ 1866900 h 4559567"/>
              <a:gd name="connsiteX94" fmla="*/ 3942717 w 5835017"/>
              <a:gd name="connsiteY94" fmla="*/ 1993900 h 4559567"/>
              <a:gd name="connsiteX95" fmla="*/ 3904617 w 5835017"/>
              <a:gd name="connsiteY95" fmla="*/ 2120900 h 4559567"/>
              <a:gd name="connsiteX96" fmla="*/ 3879217 w 5835017"/>
              <a:gd name="connsiteY96" fmla="*/ 2184400 h 4559567"/>
              <a:gd name="connsiteX97" fmla="*/ 3866517 w 5835017"/>
              <a:gd name="connsiteY97" fmla="*/ 2247900 h 4559567"/>
              <a:gd name="connsiteX98" fmla="*/ 3841117 w 5835017"/>
              <a:gd name="connsiteY98" fmla="*/ 2286000 h 4559567"/>
              <a:gd name="connsiteX99" fmla="*/ 3815717 w 5835017"/>
              <a:gd name="connsiteY99" fmla="*/ 2362200 h 4559567"/>
              <a:gd name="connsiteX100" fmla="*/ 3777617 w 5835017"/>
              <a:gd name="connsiteY100" fmla="*/ 2425700 h 4559567"/>
              <a:gd name="connsiteX101" fmla="*/ 3752217 w 5835017"/>
              <a:gd name="connsiteY101" fmla="*/ 2514600 h 4559567"/>
              <a:gd name="connsiteX102" fmla="*/ 3726817 w 5835017"/>
              <a:gd name="connsiteY102" fmla="*/ 2578100 h 4559567"/>
              <a:gd name="connsiteX103" fmla="*/ 3714117 w 5835017"/>
              <a:gd name="connsiteY103" fmla="*/ 2616200 h 4559567"/>
              <a:gd name="connsiteX104" fmla="*/ 3688717 w 5835017"/>
              <a:gd name="connsiteY104" fmla="*/ 2654300 h 4559567"/>
              <a:gd name="connsiteX105" fmla="*/ 3676017 w 5835017"/>
              <a:gd name="connsiteY105" fmla="*/ 2717800 h 4559567"/>
              <a:gd name="connsiteX106" fmla="*/ 3663317 w 5835017"/>
              <a:gd name="connsiteY106" fmla="*/ 2794000 h 4559567"/>
              <a:gd name="connsiteX107" fmla="*/ 3637917 w 5835017"/>
              <a:gd name="connsiteY107" fmla="*/ 2870200 h 4559567"/>
              <a:gd name="connsiteX108" fmla="*/ 3612517 w 5835017"/>
              <a:gd name="connsiteY108" fmla="*/ 2908300 h 4559567"/>
              <a:gd name="connsiteX109" fmla="*/ 3587117 w 5835017"/>
              <a:gd name="connsiteY109" fmla="*/ 3009900 h 4559567"/>
              <a:gd name="connsiteX110" fmla="*/ 3574417 w 5835017"/>
              <a:gd name="connsiteY110" fmla="*/ 3073400 h 4559567"/>
              <a:gd name="connsiteX111" fmla="*/ 3549017 w 5835017"/>
              <a:gd name="connsiteY111" fmla="*/ 3136900 h 4559567"/>
              <a:gd name="connsiteX112" fmla="*/ 3536317 w 5835017"/>
              <a:gd name="connsiteY112" fmla="*/ 3187700 h 4559567"/>
              <a:gd name="connsiteX113" fmla="*/ 3510917 w 5835017"/>
              <a:gd name="connsiteY113" fmla="*/ 3251200 h 4559567"/>
              <a:gd name="connsiteX114" fmla="*/ 3498217 w 5835017"/>
              <a:gd name="connsiteY114" fmla="*/ 3314700 h 4559567"/>
              <a:gd name="connsiteX115" fmla="*/ 3472817 w 5835017"/>
              <a:gd name="connsiteY115" fmla="*/ 3352800 h 4559567"/>
              <a:gd name="connsiteX116" fmla="*/ 3460117 w 5835017"/>
              <a:gd name="connsiteY116" fmla="*/ 3390900 h 4559567"/>
              <a:gd name="connsiteX117" fmla="*/ 3434717 w 5835017"/>
              <a:gd name="connsiteY117" fmla="*/ 3429000 h 4559567"/>
              <a:gd name="connsiteX118" fmla="*/ 3396617 w 5835017"/>
              <a:gd name="connsiteY118" fmla="*/ 3517900 h 4559567"/>
              <a:gd name="connsiteX119" fmla="*/ 3358517 w 5835017"/>
              <a:gd name="connsiteY119" fmla="*/ 3543300 h 4559567"/>
              <a:gd name="connsiteX120" fmla="*/ 3231517 w 5835017"/>
              <a:gd name="connsiteY120" fmla="*/ 3632200 h 4559567"/>
              <a:gd name="connsiteX121" fmla="*/ 3180717 w 5835017"/>
              <a:gd name="connsiteY121" fmla="*/ 3670300 h 4559567"/>
              <a:gd name="connsiteX122" fmla="*/ 3142617 w 5835017"/>
              <a:gd name="connsiteY122" fmla="*/ 3683000 h 4559567"/>
              <a:gd name="connsiteX123" fmla="*/ 3104517 w 5835017"/>
              <a:gd name="connsiteY123" fmla="*/ 3721100 h 4559567"/>
              <a:gd name="connsiteX124" fmla="*/ 2990217 w 5835017"/>
              <a:gd name="connsiteY124" fmla="*/ 3759200 h 4559567"/>
              <a:gd name="connsiteX125" fmla="*/ 2901317 w 5835017"/>
              <a:gd name="connsiteY125" fmla="*/ 3810000 h 4559567"/>
              <a:gd name="connsiteX126" fmla="*/ 2850517 w 5835017"/>
              <a:gd name="connsiteY126" fmla="*/ 3835400 h 4559567"/>
              <a:gd name="connsiteX127" fmla="*/ 2736217 w 5835017"/>
              <a:gd name="connsiteY127" fmla="*/ 3873500 h 4559567"/>
              <a:gd name="connsiteX128" fmla="*/ 2698117 w 5835017"/>
              <a:gd name="connsiteY128" fmla="*/ 3886200 h 4559567"/>
              <a:gd name="connsiteX129" fmla="*/ 2647317 w 5835017"/>
              <a:gd name="connsiteY129" fmla="*/ 3898900 h 4559567"/>
              <a:gd name="connsiteX130" fmla="*/ 2545717 w 5835017"/>
              <a:gd name="connsiteY130" fmla="*/ 3937000 h 4559567"/>
              <a:gd name="connsiteX131" fmla="*/ 2507617 w 5835017"/>
              <a:gd name="connsiteY131" fmla="*/ 3962400 h 4559567"/>
              <a:gd name="connsiteX132" fmla="*/ 2367917 w 5835017"/>
              <a:gd name="connsiteY132" fmla="*/ 4000500 h 4559567"/>
              <a:gd name="connsiteX133" fmla="*/ 2329817 w 5835017"/>
              <a:gd name="connsiteY133" fmla="*/ 4025900 h 4559567"/>
              <a:gd name="connsiteX134" fmla="*/ 2152017 w 5835017"/>
              <a:gd name="connsiteY134" fmla="*/ 4064000 h 4559567"/>
              <a:gd name="connsiteX135" fmla="*/ 2101217 w 5835017"/>
              <a:gd name="connsiteY135" fmla="*/ 4076700 h 4559567"/>
              <a:gd name="connsiteX136" fmla="*/ 2025017 w 5835017"/>
              <a:gd name="connsiteY136" fmla="*/ 4089400 h 4559567"/>
              <a:gd name="connsiteX137" fmla="*/ 1834517 w 5835017"/>
              <a:gd name="connsiteY137" fmla="*/ 4114800 h 4559567"/>
              <a:gd name="connsiteX138" fmla="*/ 1758317 w 5835017"/>
              <a:gd name="connsiteY138" fmla="*/ 4140200 h 4559567"/>
              <a:gd name="connsiteX139" fmla="*/ 1720217 w 5835017"/>
              <a:gd name="connsiteY139" fmla="*/ 4152900 h 4559567"/>
              <a:gd name="connsiteX140" fmla="*/ 1656717 w 5835017"/>
              <a:gd name="connsiteY140" fmla="*/ 4178300 h 4559567"/>
              <a:gd name="connsiteX141" fmla="*/ 1580517 w 5835017"/>
              <a:gd name="connsiteY141" fmla="*/ 4191000 h 4559567"/>
              <a:gd name="connsiteX142" fmla="*/ 1466217 w 5835017"/>
              <a:gd name="connsiteY142" fmla="*/ 4229100 h 4559567"/>
              <a:gd name="connsiteX143" fmla="*/ 1390017 w 5835017"/>
              <a:gd name="connsiteY143" fmla="*/ 4254500 h 4559567"/>
              <a:gd name="connsiteX144" fmla="*/ 1301117 w 5835017"/>
              <a:gd name="connsiteY144" fmla="*/ 4267200 h 4559567"/>
              <a:gd name="connsiteX145" fmla="*/ 1224917 w 5835017"/>
              <a:gd name="connsiteY145" fmla="*/ 4279900 h 4559567"/>
              <a:gd name="connsiteX146" fmla="*/ 1161417 w 5835017"/>
              <a:gd name="connsiteY146" fmla="*/ 4292600 h 4559567"/>
              <a:gd name="connsiteX147" fmla="*/ 1059817 w 5835017"/>
              <a:gd name="connsiteY147" fmla="*/ 4305300 h 4559567"/>
              <a:gd name="connsiteX148" fmla="*/ 958217 w 5835017"/>
              <a:gd name="connsiteY148" fmla="*/ 4330700 h 4559567"/>
              <a:gd name="connsiteX149" fmla="*/ 843917 w 5835017"/>
              <a:gd name="connsiteY149" fmla="*/ 4356100 h 4559567"/>
              <a:gd name="connsiteX150" fmla="*/ 805817 w 5835017"/>
              <a:gd name="connsiteY150" fmla="*/ 4368800 h 4559567"/>
              <a:gd name="connsiteX151" fmla="*/ 475617 w 5835017"/>
              <a:gd name="connsiteY151" fmla="*/ 4406900 h 4559567"/>
              <a:gd name="connsiteX152" fmla="*/ 285117 w 5835017"/>
              <a:gd name="connsiteY152" fmla="*/ 4381500 h 4559567"/>
              <a:gd name="connsiteX153" fmla="*/ 94617 w 5835017"/>
              <a:gd name="connsiteY153" fmla="*/ 4343400 h 4559567"/>
              <a:gd name="connsiteX154" fmla="*/ 5717 w 5835017"/>
              <a:gd name="connsiteY15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323717 w 5835017"/>
              <a:gd name="connsiteY74" fmla="*/ 571500 h 4559567"/>
              <a:gd name="connsiteX75" fmla="*/ 4311017 w 5835017"/>
              <a:gd name="connsiteY75" fmla="*/ 673100 h 4559567"/>
              <a:gd name="connsiteX76" fmla="*/ 4285617 w 5835017"/>
              <a:gd name="connsiteY76" fmla="*/ 749300 h 4559567"/>
              <a:gd name="connsiteX77" fmla="*/ 4272917 w 5835017"/>
              <a:gd name="connsiteY77" fmla="*/ 800100 h 4559567"/>
              <a:gd name="connsiteX78" fmla="*/ 4260217 w 5835017"/>
              <a:gd name="connsiteY78" fmla="*/ 863600 h 4559567"/>
              <a:gd name="connsiteX79" fmla="*/ 4247517 w 5835017"/>
              <a:gd name="connsiteY79" fmla="*/ 914400 h 4559567"/>
              <a:gd name="connsiteX80" fmla="*/ 4234817 w 5835017"/>
              <a:gd name="connsiteY80" fmla="*/ 977900 h 4559567"/>
              <a:gd name="connsiteX81" fmla="*/ 4209417 w 5835017"/>
              <a:gd name="connsiteY81" fmla="*/ 1028700 h 4559567"/>
              <a:gd name="connsiteX82" fmla="*/ 4196717 w 5835017"/>
              <a:gd name="connsiteY82" fmla="*/ 1155700 h 4559567"/>
              <a:gd name="connsiteX83" fmla="*/ 4158617 w 5835017"/>
              <a:gd name="connsiteY83" fmla="*/ 1270000 h 4559567"/>
              <a:gd name="connsiteX84" fmla="*/ 4133217 w 5835017"/>
              <a:gd name="connsiteY84" fmla="*/ 1371600 h 4559567"/>
              <a:gd name="connsiteX85" fmla="*/ 4120517 w 5835017"/>
              <a:gd name="connsiteY85" fmla="*/ 1422400 h 4559567"/>
              <a:gd name="connsiteX86" fmla="*/ 4107817 w 5835017"/>
              <a:gd name="connsiteY86" fmla="*/ 1498600 h 4559567"/>
              <a:gd name="connsiteX87" fmla="*/ 4082417 w 5835017"/>
              <a:gd name="connsiteY87" fmla="*/ 1536700 h 4559567"/>
              <a:gd name="connsiteX88" fmla="*/ 4069717 w 5835017"/>
              <a:gd name="connsiteY88" fmla="*/ 1625600 h 4559567"/>
              <a:gd name="connsiteX89" fmla="*/ 4057017 w 5835017"/>
              <a:gd name="connsiteY89" fmla="*/ 1663700 h 4559567"/>
              <a:gd name="connsiteX90" fmla="*/ 4044317 w 5835017"/>
              <a:gd name="connsiteY90" fmla="*/ 1752600 h 4559567"/>
              <a:gd name="connsiteX91" fmla="*/ 4018917 w 5835017"/>
              <a:gd name="connsiteY91" fmla="*/ 1803400 h 4559567"/>
              <a:gd name="connsiteX92" fmla="*/ 3993517 w 5835017"/>
              <a:gd name="connsiteY92" fmla="*/ 1866900 h 4559567"/>
              <a:gd name="connsiteX93" fmla="*/ 3942717 w 5835017"/>
              <a:gd name="connsiteY93" fmla="*/ 1993900 h 4559567"/>
              <a:gd name="connsiteX94" fmla="*/ 3904617 w 5835017"/>
              <a:gd name="connsiteY94" fmla="*/ 2120900 h 4559567"/>
              <a:gd name="connsiteX95" fmla="*/ 3879217 w 5835017"/>
              <a:gd name="connsiteY95" fmla="*/ 2184400 h 4559567"/>
              <a:gd name="connsiteX96" fmla="*/ 3866517 w 5835017"/>
              <a:gd name="connsiteY96" fmla="*/ 2247900 h 4559567"/>
              <a:gd name="connsiteX97" fmla="*/ 3841117 w 5835017"/>
              <a:gd name="connsiteY97" fmla="*/ 2286000 h 4559567"/>
              <a:gd name="connsiteX98" fmla="*/ 3815717 w 5835017"/>
              <a:gd name="connsiteY98" fmla="*/ 2362200 h 4559567"/>
              <a:gd name="connsiteX99" fmla="*/ 3777617 w 5835017"/>
              <a:gd name="connsiteY99" fmla="*/ 2425700 h 4559567"/>
              <a:gd name="connsiteX100" fmla="*/ 3752217 w 5835017"/>
              <a:gd name="connsiteY100" fmla="*/ 2514600 h 4559567"/>
              <a:gd name="connsiteX101" fmla="*/ 3726817 w 5835017"/>
              <a:gd name="connsiteY101" fmla="*/ 2578100 h 4559567"/>
              <a:gd name="connsiteX102" fmla="*/ 3714117 w 5835017"/>
              <a:gd name="connsiteY102" fmla="*/ 2616200 h 4559567"/>
              <a:gd name="connsiteX103" fmla="*/ 3688717 w 5835017"/>
              <a:gd name="connsiteY103" fmla="*/ 2654300 h 4559567"/>
              <a:gd name="connsiteX104" fmla="*/ 3676017 w 5835017"/>
              <a:gd name="connsiteY104" fmla="*/ 2717800 h 4559567"/>
              <a:gd name="connsiteX105" fmla="*/ 3663317 w 5835017"/>
              <a:gd name="connsiteY105" fmla="*/ 2794000 h 4559567"/>
              <a:gd name="connsiteX106" fmla="*/ 3637917 w 5835017"/>
              <a:gd name="connsiteY106" fmla="*/ 2870200 h 4559567"/>
              <a:gd name="connsiteX107" fmla="*/ 3612517 w 5835017"/>
              <a:gd name="connsiteY107" fmla="*/ 2908300 h 4559567"/>
              <a:gd name="connsiteX108" fmla="*/ 3587117 w 5835017"/>
              <a:gd name="connsiteY108" fmla="*/ 3009900 h 4559567"/>
              <a:gd name="connsiteX109" fmla="*/ 3574417 w 5835017"/>
              <a:gd name="connsiteY109" fmla="*/ 3073400 h 4559567"/>
              <a:gd name="connsiteX110" fmla="*/ 3549017 w 5835017"/>
              <a:gd name="connsiteY110" fmla="*/ 3136900 h 4559567"/>
              <a:gd name="connsiteX111" fmla="*/ 3536317 w 5835017"/>
              <a:gd name="connsiteY111" fmla="*/ 3187700 h 4559567"/>
              <a:gd name="connsiteX112" fmla="*/ 3510917 w 5835017"/>
              <a:gd name="connsiteY112" fmla="*/ 3251200 h 4559567"/>
              <a:gd name="connsiteX113" fmla="*/ 3498217 w 5835017"/>
              <a:gd name="connsiteY113" fmla="*/ 3314700 h 4559567"/>
              <a:gd name="connsiteX114" fmla="*/ 3472817 w 5835017"/>
              <a:gd name="connsiteY114" fmla="*/ 3352800 h 4559567"/>
              <a:gd name="connsiteX115" fmla="*/ 3460117 w 5835017"/>
              <a:gd name="connsiteY115" fmla="*/ 3390900 h 4559567"/>
              <a:gd name="connsiteX116" fmla="*/ 3434717 w 5835017"/>
              <a:gd name="connsiteY116" fmla="*/ 3429000 h 4559567"/>
              <a:gd name="connsiteX117" fmla="*/ 3396617 w 5835017"/>
              <a:gd name="connsiteY117" fmla="*/ 3517900 h 4559567"/>
              <a:gd name="connsiteX118" fmla="*/ 3358517 w 5835017"/>
              <a:gd name="connsiteY118" fmla="*/ 3543300 h 4559567"/>
              <a:gd name="connsiteX119" fmla="*/ 3231517 w 5835017"/>
              <a:gd name="connsiteY119" fmla="*/ 3632200 h 4559567"/>
              <a:gd name="connsiteX120" fmla="*/ 3180717 w 5835017"/>
              <a:gd name="connsiteY120" fmla="*/ 3670300 h 4559567"/>
              <a:gd name="connsiteX121" fmla="*/ 3142617 w 5835017"/>
              <a:gd name="connsiteY121" fmla="*/ 3683000 h 4559567"/>
              <a:gd name="connsiteX122" fmla="*/ 3104517 w 5835017"/>
              <a:gd name="connsiteY122" fmla="*/ 3721100 h 4559567"/>
              <a:gd name="connsiteX123" fmla="*/ 2990217 w 5835017"/>
              <a:gd name="connsiteY123" fmla="*/ 3759200 h 4559567"/>
              <a:gd name="connsiteX124" fmla="*/ 2901317 w 5835017"/>
              <a:gd name="connsiteY124" fmla="*/ 3810000 h 4559567"/>
              <a:gd name="connsiteX125" fmla="*/ 2850517 w 5835017"/>
              <a:gd name="connsiteY125" fmla="*/ 3835400 h 4559567"/>
              <a:gd name="connsiteX126" fmla="*/ 2736217 w 5835017"/>
              <a:gd name="connsiteY126" fmla="*/ 3873500 h 4559567"/>
              <a:gd name="connsiteX127" fmla="*/ 2698117 w 5835017"/>
              <a:gd name="connsiteY127" fmla="*/ 3886200 h 4559567"/>
              <a:gd name="connsiteX128" fmla="*/ 2647317 w 5835017"/>
              <a:gd name="connsiteY128" fmla="*/ 3898900 h 4559567"/>
              <a:gd name="connsiteX129" fmla="*/ 2545717 w 5835017"/>
              <a:gd name="connsiteY129" fmla="*/ 3937000 h 4559567"/>
              <a:gd name="connsiteX130" fmla="*/ 2507617 w 5835017"/>
              <a:gd name="connsiteY130" fmla="*/ 3962400 h 4559567"/>
              <a:gd name="connsiteX131" fmla="*/ 2367917 w 5835017"/>
              <a:gd name="connsiteY131" fmla="*/ 4000500 h 4559567"/>
              <a:gd name="connsiteX132" fmla="*/ 2329817 w 5835017"/>
              <a:gd name="connsiteY132" fmla="*/ 4025900 h 4559567"/>
              <a:gd name="connsiteX133" fmla="*/ 2152017 w 5835017"/>
              <a:gd name="connsiteY133" fmla="*/ 4064000 h 4559567"/>
              <a:gd name="connsiteX134" fmla="*/ 2101217 w 5835017"/>
              <a:gd name="connsiteY134" fmla="*/ 4076700 h 4559567"/>
              <a:gd name="connsiteX135" fmla="*/ 2025017 w 5835017"/>
              <a:gd name="connsiteY135" fmla="*/ 4089400 h 4559567"/>
              <a:gd name="connsiteX136" fmla="*/ 1834517 w 5835017"/>
              <a:gd name="connsiteY136" fmla="*/ 4114800 h 4559567"/>
              <a:gd name="connsiteX137" fmla="*/ 1758317 w 5835017"/>
              <a:gd name="connsiteY137" fmla="*/ 4140200 h 4559567"/>
              <a:gd name="connsiteX138" fmla="*/ 1720217 w 5835017"/>
              <a:gd name="connsiteY138" fmla="*/ 4152900 h 4559567"/>
              <a:gd name="connsiteX139" fmla="*/ 1656717 w 5835017"/>
              <a:gd name="connsiteY139" fmla="*/ 4178300 h 4559567"/>
              <a:gd name="connsiteX140" fmla="*/ 1580517 w 5835017"/>
              <a:gd name="connsiteY140" fmla="*/ 4191000 h 4559567"/>
              <a:gd name="connsiteX141" fmla="*/ 1466217 w 5835017"/>
              <a:gd name="connsiteY141" fmla="*/ 4229100 h 4559567"/>
              <a:gd name="connsiteX142" fmla="*/ 1390017 w 5835017"/>
              <a:gd name="connsiteY142" fmla="*/ 4254500 h 4559567"/>
              <a:gd name="connsiteX143" fmla="*/ 1301117 w 5835017"/>
              <a:gd name="connsiteY143" fmla="*/ 4267200 h 4559567"/>
              <a:gd name="connsiteX144" fmla="*/ 1224917 w 5835017"/>
              <a:gd name="connsiteY144" fmla="*/ 4279900 h 4559567"/>
              <a:gd name="connsiteX145" fmla="*/ 1161417 w 5835017"/>
              <a:gd name="connsiteY145" fmla="*/ 4292600 h 4559567"/>
              <a:gd name="connsiteX146" fmla="*/ 1059817 w 5835017"/>
              <a:gd name="connsiteY146" fmla="*/ 4305300 h 4559567"/>
              <a:gd name="connsiteX147" fmla="*/ 958217 w 5835017"/>
              <a:gd name="connsiteY147" fmla="*/ 4330700 h 4559567"/>
              <a:gd name="connsiteX148" fmla="*/ 843917 w 5835017"/>
              <a:gd name="connsiteY148" fmla="*/ 4356100 h 4559567"/>
              <a:gd name="connsiteX149" fmla="*/ 805817 w 5835017"/>
              <a:gd name="connsiteY149" fmla="*/ 4368800 h 4559567"/>
              <a:gd name="connsiteX150" fmla="*/ 475617 w 5835017"/>
              <a:gd name="connsiteY150" fmla="*/ 4406900 h 4559567"/>
              <a:gd name="connsiteX151" fmla="*/ 285117 w 5835017"/>
              <a:gd name="connsiteY151" fmla="*/ 4381500 h 4559567"/>
              <a:gd name="connsiteX152" fmla="*/ 94617 w 5835017"/>
              <a:gd name="connsiteY152" fmla="*/ 4343400 h 4559567"/>
              <a:gd name="connsiteX153" fmla="*/ 5717 w 5835017"/>
              <a:gd name="connsiteY15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311017 w 5835017"/>
              <a:gd name="connsiteY74" fmla="*/ 673100 h 4559567"/>
              <a:gd name="connsiteX75" fmla="*/ 4285617 w 5835017"/>
              <a:gd name="connsiteY75" fmla="*/ 749300 h 4559567"/>
              <a:gd name="connsiteX76" fmla="*/ 4272917 w 5835017"/>
              <a:gd name="connsiteY76" fmla="*/ 800100 h 4559567"/>
              <a:gd name="connsiteX77" fmla="*/ 4260217 w 5835017"/>
              <a:gd name="connsiteY77" fmla="*/ 863600 h 4559567"/>
              <a:gd name="connsiteX78" fmla="*/ 4247517 w 5835017"/>
              <a:gd name="connsiteY78" fmla="*/ 914400 h 4559567"/>
              <a:gd name="connsiteX79" fmla="*/ 4234817 w 5835017"/>
              <a:gd name="connsiteY79" fmla="*/ 977900 h 4559567"/>
              <a:gd name="connsiteX80" fmla="*/ 4209417 w 5835017"/>
              <a:gd name="connsiteY80" fmla="*/ 1028700 h 4559567"/>
              <a:gd name="connsiteX81" fmla="*/ 4196717 w 5835017"/>
              <a:gd name="connsiteY81" fmla="*/ 1155700 h 4559567"/>
              <a:gd name="connsiteX82" fmla="*/ 4158617 w 5835017"/>
              <a:gd name="connsiteY82" fmla="*/ 1270000 h 4559567"/>
              <a:gd name="connsiteX83" fmla="*/ 4133217 w 5835017"/>
              <a:gd name="connsiteY83" fmla="*/ 1371600 h 4559567"/>
              <a:gd name="connsiteX84" fmla="*/ 4120517 w 5835017"/>
              <a:gd name="connsiteY84" fmla="*/ 1422400 h 4559567"/>
              <a:gd name="connsiteX85" fmla="*/ 4107817 w 5835017"/>
              <a:gd name="connsiteY85" fmla="*/ 1498600 h 4559567"/>
              <a:gd name="connsiteX86" fmla="*/ 4082417 w 5835017"/>
              <a:gd name="connsiteY86" fmla="*/ 1536700 h 4559567"/>
              <a:gd name="connsiteX87" fmla="*/ 4069717 w 5835017"/>
              <a:gd name="connsiteY87" fmla="*/ 1625600 h 4559567"/>
              <a:gd name="connsiteX88" fmla="*/ 4057017 w 5835017"/>
              <a:gd name="connsiteY88" fmla="*/ 1663700 h 4559567"/>
              <a:gd name="connsiteX89" fmla="*/ 4044317 w 5835017"/>
              <a:gd name="connsiteY89" fmla="*/ 1752600 h 4559567"/>
              <a:gd name="connsiteX90" fmla="*/ 4018917 w 5835017"/>
              <a:gd name="connsiteY90" fmla="*/ 1803400 h 4559567"/>
              <a:gd name="connsiteX91" fmla="*/ 3993517 w 5835017"/>
              <a:gd name="connsiteY91" fmla="*/ 1866900 h 4559567"/>
              <a:gd name="connsiteX92" fmla="*/ 3942717 w 5835017"/>
              <a:gd name="connsiteY92" fmla="*/ 1993900 h 4559567"/>
              <a:gd name="connsiteX93" fmla="*/ 3904617 w 5835017"/>
              <a:gd name="connsiteY93" fmla="*/ 2120900 h 4559567"/>
              <a:gd name="connsiteX94" fmla="*/ 3879217 w 5835017"/>
              <a:gd name="connsiteY94" fmla="*/ 2184400 h 4559567"/>
              <a:gd name="connsiteX95" fmla="*/ 3866517 w 5835017"/>
              <a:gd name="connsiteY95" fmla="*/ 2247900 h 4559567"/>
              <a:gd name="connsiteX96" fmla="*/ 3841117 w 5835017"/>
              <a:gd name="connsiteY96" fmla="*/ 2286000 h 4559567"/>
              <a:gd name="connsiteX97" fmla="*/ 3815717 w 5835017"/>
              <a:gd name="connsiteY97" fmla="*/ 2362200 h 4559567"/>
              <a:gd name="connsiteX98" fmla="*/ 3777617 w 5835017"/>
              <a:gd name="connsiteY98" fmla="*/ 2425700 h 4559567"/>
              <a:gd name="connsiteX99" fmla="*/ 3752217 w 5835017"/>
              <a:gd name="connsiteY99" fmla="*/ 2514600 h 4559567"/>
              <a:gd name="connsiteX100" fmla="*/ 3726817 w 5835017"/>
              <a:gd name="connsiteY100" fmla="*/ 2578100 h 4559567"/>
              <a:gd name="connsiteX101" fmla="*/ 3714117 w 5835017"/>
              <a:gd name="connsiteY101" fmla="*/ 2616200 h 4559567"/>
              <a:gd name="connsiteX102" fmla="*/ 3688717 w 5835017"/>
              <a:gd name="connsiteY102" fmla="*/ 2654300 h 4559567"/>
              <a:gd name="connsiteX103" fmla="*/ 3676017 w 5835017"/>
              <a:gd name="connsiteY103" fmla="*/ 2717800 h 4559567"/>
              <a:gd name="connsiteX104" fmla="*/ 3663317 w 5835017"/>
              <a:gd name="connsiteY104" fmla="*/ 2794000 h 4559567"/>
              <a:gd name="connsiteX105" fmla="*/ 3637917 w 5835017"/>
              <a:gd name="connsiteY105" fmla="*/ 2870200 h 4559567"/>
              <a:gd name="connsiteX106" fmla="*/ 3612517 w 5835017"/>
              <a:gd name="connsiteY106" fmla="*/ 2908300 h 4559567"/>
              <a:gd name="connsiteX107" fmla="*/ 3587117 w 5835017"/>
              <a:gd name="connsiteY107" fmla="*/ 3009900 h 4559567"/>
              <a:gd name="connsiteX108" fmla="*/ 3574417 w 5835017"/>
              <a:gd name="connsiteY108" fmla="*/ 3073400 h 4559567"/>
              <a:gd name="connsiteX109" fmla="*/ 3549017 w 5835017"/>
              <a:gd name="connsiteY109" fmla="*/ 3136900 h 4559567"/>
              <a:gd name="connsiteX110" fmla="*/ 3536317 w 5835017"/>
              <a:gd name="connsiteY110" fmla="*/ 3187700 h 4559567"/>
              <a:gd name="connsiteX111" fmla="*/ 3510917 w 5835017"/>
              <a:gd name="connsiteY111" fmla="*/ 3251200 h 4559567"/>
              <a:gd name="connsiteX112" fmla="*/ 3498217 w 5835017"/>
              <a:gd name="connsiteY112" fmla="*/ 3314700 h 4559567"/>
              <a:gd name="connsiteX113" fmla="*/ 3472817 w 5835017"/>
              <a:gd name="connsiteY113" fmla="*/ 3352800 h 4559567"/>
              <a:gd name="connsiteX114" fmla="*/ 3460117 w 5835017"/>
              <a:gd name="connsiteY114" fmla="*/ 3390900 h 4559567"/>
              <a:gd name="connsiteX115" fmla="*/ 3434717 w 5835017"/>
              <a:gd name="connsiteY115" fmla="*/ 3429000 h 4559567"/>
              <a:gd name="connsiteX116" fmla="*/ 3396617 w 5835017"/>
              <a:gd name="connsiteY116" fmla="*/ 3517900 h 4559567"/>
              <a:gd name="connsiteX117" fmla="*/ 3358517 w 5835017"/>
              <a:gd name="connsiteY117" fmla="*/ 3543300 h 4559567"/>
              <a:gd name="connsiteX118" fmla="*/ 3231517 w 5835017"/>
              <a:gd name="connsiteY118" fmla="*/ 3632200 h 4559567"/>
              <a:gd name="connsiteX119" fmla="*/ 3180717 w 5835017"/>
              <a:gd name="connsiteY119" fmla="*/ 3670300 h 4559567"/>
              <a:gd name="connsiteX120" fmla="*/ 3142617 w 5835017"/>
              <a:gd name="connsiteY120" fmla="*/ 3683000 h 4559567"/>
              <a:gd name="connsiteX121" fmla="*/ 3104517 w 5835017"/>
              <a:gd name="connsiteY121" fmla="*/ 3721100 h 4559567"/>
              <a:gd name="connsiteX122" fmla="*/ 2990217 w 5835017"/>
              <a:gd name="connsiteY122" fmla="*/ 3759200 h 4559567"/>
              <a:gd name="connsiteX123" fmla="*/ 2901317 w 5835017"/>
              <a:gd name="connsiteY123" fmla="*/ 3810000 h 4559567"/>
              <a:gd name="connsiteX124" fmla="*/ 2850517 w 5835017"/>
              <a:gd name="connsiteY124" fmla="*/ 3835400 h 4559567"/>
              <a:gd name="connsiteX125" fmla="*/ 2736217 w 5835017"/>
              <a:gd name="connsiteY125" fmla="*/ 3873500 h 4559567"/>
              <a:gd name="connsiteX126" fmla="*/ 2698117 w 5835017"/>
              <a:gd name="connsiteY126" fmla="*/ 3886200 h 4559567"/>
              <a:gd name="connsiteX127" fmla="*/ 2647317 w 5835017"/>
              <a:gd name="connsiteY127" fmla="*/ 3898900 h 4559567"/>
              <a:gd name="connsiteX128" fmla="*/ 2545717 w 5835017"/>
              <a:gd name="connsiteY128" fmla="*/ 3937000 h 4559567"/>
              <a:gd name="connsiteX129" fmla="*/ 2507617 w 5835017"/>
              <a:gd name="connsiteY129" fmla="*/ 3962400 h 4559567"/>
              <a:gd name="connsiteX130" fmla="*/ 2367917 w 5835017"/>
              <a:gd name="connsiteY130" fmla="*/ 4000500 h 4559567"/>
              <a:gd name="connsiteX131" fmla="*/ 2329817 w 5835017"/>
              <a:gd name="connsiteY131" fmla="*/ 4025900 h 4559567"/>
              <a:gd name="connsiteX132" fmla="*/ 2152017 w 5835017"/>
              <a:gd name="connsiteY132" fmla="*/ 4064000 h 4559567"/>
              <a:gd name="connsiteX133" fmla="*/ 2101217 w 5835017"/>
              <a:gd name="connsiteY133" fmla="*/ 4076700 h 4559567"/>
              <a:gd name="connsiteX134" fmla="*/ 2025017 w 5835017"/>
              <a:gd name="connsiteY134" fmla="*/ 4089400 h 4559567"/>
              <a:gd name="connsiteX135" fmla="*/ 1834517 w 5835017"/>
              <a:gd name="connsiteY135" fmla="*/ 4114800 h 4559567"/>
              <a:gd name="connsiteX136" fmla="*/ 1758317 w 5835017"/>
              <a:gd name="connsiteY136" fmla="*/ 4140200 h 4559567"/>
              <a:gd name="connsiteX137" fmla="*/ 1720217 w 5835017"/>
              <a:gd name="connsiteY137" fmla="*/ 4152900 h 4559567"/>
              <a:gd name="connsiteX138" fmla="*/ 1656717 w 5835017"/>
              <a:gd name="connsiteY138" fmla="*/ 4178300 h 4559567"/>
              <a:gd name="connsiteX139" fmla="*/ 1580517 w 5835017"/>
              <a:gd name="connsiteY139" fmla="*/ 4191000 h 4559567"/>
              <a:gd name="connsiteX140" fmla="*/ 1466217 w 5835017"/>
              <a:gd name="connsiteY140" fmla="*/ 4229100 h 4559567"/>
              <a:gd name="connsiteX141" fmla="*/ 1390017 w 5835017"/>
              <a:gd name="connsiteY141" fmla="*/ 4254500 h 4559567"/>
              <a:gd name="connsiteX142" fmla="*/ 1301117 w 5835017"/>
              <a:gd name="connsiteY142" fmla="*/ 4267200 h 4559567"/>
              <a:gd name="connsiteX143" fmla="*/ 1224917 w 5835017"/>
              <a:gd name="connsiteY143" fmla="*/ 4279900 h 4559567"/>
              <a:gd name="connsiteX144" fmla="*/ 1161417 w 5835017"/>
              <a:gd name="connsiteY144" fmla="*/ 4292600 h 4559567"/>
              <a:gd name="connsiteX145" fmla="*/ 1059817 w 5835017"/>
              <a:gd name="connsiteY145" fmla="*/ 4305300 h 4559567"/>
              <a:gd name="connsiteX146" fmla="*/ 958217 w 5835017"/>
              <a:gd name="connsiteY146" fmla="*/ 4330700 h 4559567"/>
              <a:gd name="connsiteX147" fmla="*/ 843917 w 5835017"/>
              <a:gd name="connsiteY147" fmla="*/ 4356100 h 4559567"/>
              <a:gd name="connsiteX148" fmla="*/ 805817 w 5835017"/>
              <a:gd name="connsiteY148" fmla="*/ 4368800 h 4559567"/>
              <a:gd name="connsiteX149" fmla="*/ 475617 w 5835017"/>
              <a:gd name="connsiteY149" fmla="*/ 4406900 h 4559567"/>
              <a:gd name="connsiteX150" fmla="*/ 285117 w 5835017"/>
              <a:gd name="connsiteY150" fmla="*/ 4381500 h 4559567"/>
              <a:gd name="connsiteX151" fmla="*/ 94617 w 5835017"/>
              <a:gd name="connsiteY151" fmla="*/ 4343400 h 4559567"/>
              <a:gd name="connsiteX152" fmla="*/ 5717 w 5835017"/>
              <a:gd name="connsiteY15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85617 w 5835017"/>
              <a:gd name="connsiteY74" fmla="*/ 749300 h 4559567"/>
              <a:gd name="connsiteX75" fmla="*/ 4272917 w 5835017"/>
              <a:gd name="connsiteY75" fmla="*/ 800100 h 4559567"/>
              <a:gd name="connsiteX76" fmla="*/ 4260217 w 5835017"/>
              <a:gd name="connsiteY76" fmla="*/ 863600 h 4559567"/>
              <a:gd name="connsiteX77" fmla="*/ 4247517 w 5835017"/>
              <a:gd name="connsiteY77" fmla="*/ 914400 h 4559567"/>
              <a:gd name="connsiteX78" fmla="*/ 4234817 w 5835017"/>
              <a:gd name="connsiteY78" fmla="*/ 977900 h 4559567"/>
              <a:gd name="connsiteX79" fmla="*/ 4209417 w 5835017"/>
              <a:gd name="connsiteY79" fmla="*/ 1028700 h 4559567"/>
              <a:gd name="connsiteX80" fmla="*/ 4196717 w 5835017"/>
              <a:gd name="connsiteY80" fmla="*/ 1155700 h 4559567"/>
              <a:gd name="connsiteX81" fmla="*/ 4158617 w 5835017"/>
              <a:gd name="connsiteY81" fmla="*/ 1270000 h 4559567"/>
              <a:gd name="connsiteX82" fmla="*/ 4133217 w 5835017"/>
              <a:gd name="connsiteY82" fmla="*/ 1371600 h 4559567"/>
              <a:gd name="connsiteX83" fmla="*/ 4120517 w 5835017"/>
              <a:gd name="connsiteY83" fmla="*/ 1422400 h 4559567"/>
              <a:gd name="connsiteX84" fmla="*/ 4107817 w 5835017"/>
              <a:gd name="connsiteY84" fmla="*/ 1498600 h 4559567"/>
              <a:gd name="connsiteX85" fmla="*/ 4082417 w 5835017"/>
              <a:gd name="connsiteY85" fmla="*/ 1536700 h 4559567"/>
              <a:gd name="connsiteX86" fmla="*/ 4069717 w 5835017"/>
              <a:gd name="connsiteY86" fmla="*/ 1625600 h 4559567"/>
              <a:gd name="connsiteX87" fmla="*/ 4057017 w 5835017"/>
              <a:gd name="connsiteY87" fmla="*/ 1663700 h 4559567"/>
              <a:gd name="connsiteX88" fmla="*/ 4044317 w 5835017"/>
              <a:gd name="connsiteY88" fmla="*/ 1752600 h 4559567"/>
              <a:gd name="connsiteX89" fmla="*/ 4018917 w 5835017"/>
              <a:gd name="connsiteY89" fmla="*/ 1803400 h 4559567"/>
              <a:gd name="connsiteX90" fmla="*/ 3993517 w 5835017"/>
              <a:gd name="connsiteY90" fmla="*/ 1866900 h 4559567"/>
              <a:gd name="connsiteX91" fmla="*/ 3942717 w 5835017"/>
              <a:gd name="connsiteY91" fmla="*/ 1993900 h 4559567"/>
              <a:gd name="connsiteX92" fmla="*/ 3904617 w 5835017"/>
              <a:gd name="connsiteY92" fmla="*/ 2120900 h 4559567"/>
              <a:gd name="connsiteX93" fmla="*/ 3879217 w 5835017"/>
              <a:gd name="connsiteY93" fmla="*/ 2184400 h 4559567"/>
              <a:gd name="connsiteX94" fmla="*/ 3866517 w 5835017"/>
              <a:gd name="connsiteY94" fmla="*/ 2247900 h 4559567"/>
              <a:gd name="connsiteX95" fmla="*/ 3841117 w 5835017"/>
              <a:gd name="connsiteY95" fmla="*/ 2286000 h 4559567"/>
              <a:gd name="connsiteX96" fmla="*/ 3815717 w 5835017"/>
              <a:gd name="connsiteY96" fmla="*/ 2362200 h 4559567"/>
              <a:gd name="connsiteX97" fmla="*/ 3777617 w 5835017"/>
              <a:gd name="connsiteY97" fmla="*/ 2425700 h 4559567"/>
              <a:gd name="connsiteX98" fmla="*/ 3752217 w 5835017"/>
              <a:gd name="connsiteY98" fmla="*/ 2514600 h 4559567"/>
              <a:gd name="connsiteX99" fmla="*/ 3726817 w 5835017"/>
              <a:gd name="connsiteY99" fmla="*/ 2578100 h 4559567"/>
              <a:gd name="connsiteX100" fmla="*/ 3714117 w 5835017"/>
              <a:gd name="connsiteY100" fmla="*/ 2616200 h 4559567"/>
              <a:gd name="connsiteX101" fmla="*/ 3688717 w 5835017"/>
              <a:gd name="connsiteY101" fmla="*/ 2654300 h 4559567"/>
              <a:gd name="connsiteX102" fmla="*/ 3676017 w 5835017"/>
              <a:gd name="connsiteY102" fmla="*/ 2717800 h 4559567"/>
              <a:gd name="connsiteX103" fmla="*/ 3663317 w 5835017"/>
              <a:gd name="connsiteY103" fmla="*/ 2794000 h 4559567"/>
              <a:gd name="connsiteX104" fmla="*/ 3637917 w 5835017"/>
              <a:gd name="connsiteY104" fmla="*/ 2870200 h 4559567"/>
              <a:gd name="connsiteX105" fmla="*/ 3612517 w 5835017"/>
              <a:gd name="connsiteY105" fmla="*/ 2908300 h 4559567"/>
              <a:gd name="connsiteX106" fmla="*/ 3587117 w 5835017"/>
              <a:gd name="connsiteY106" fmla="*/ 3009900 h 4559567"/>
              <a:gd name="connsiteX107" fmla="*/ 3574417 w 5835017"/>
              <a:gd name="connsiteY107" fmla="*/ 3073400 h 4559567"/>
              <a:gd name="connsiteX108" fmla="*/ 3549017 w 5835017"/>
              <a:gd name="connsiteY108" fmla="*/ 3136900 h 4559567"/>
              <a:gd name="connsiteX109" fmla="*/ 3536317 w 5835017"/>
              <a:gd name="connsiteY109" fmla="*/ 3187700 h 4559567"/>
              <a:gd name="connsiteX110" fmla="*/ 3510917 w 5835017"/>
              <a:gd name="connsiteY110" fmla="*/ 3251200 h 4559567"/>
              <a:gd name="connsiteX111" fmla="*/ 3498217 w 5835017"/>
              <a:gd name="connsiteY111" fmla="*/ 3314700 h 4559567"/>
              <a:gd name="connsiteX112" fmla="*/ 3472817 w 5835017"/>
              <a:gd name="connsiteY112" fmla="*/ 3352800 h 4559567"/>
              <a:gd name="connsiteX113" fmla="*/ 3460117 w 5835017"/>
              <a:gd name="connsiteY113" fmla="*/ 3390900 h 4559567"/>
              <a:gd name="connsiteX114" fmla="*/ 3434717 w 5835017"/>
              <a:gd name="connsiteY114" fmla="*/ 3429000 h 4559567"/>
              <a:gd name="connsiteX115" fmla="*/ 3396617 w 5835017"/>
              <a:gd name="connsiteY115" fmla="*/ 3517900 h 4559567"/>
              <a:gd name="connsiteX116" fmla="*/ 3358517 w 5835017"/>
              <a:gd name="connsiteY116" fmla="*/ 3543300 h 4559567"/>
              <a:gd name="connsiteX117" fmla="*/ 3231517 w 5835017"/>
              <a:gd name="connsiteY117" fmla="*/ 3632200 h 4559567"/>
              <a:gd name="connsiteX118" fmla="*/ 3180717 w 5835017"/>
              <a:gd name="connsiteY118" fmla="*/ 3670300 h 4559567"/>
              <a:gd name="connsiteX119" fmla="*/ 3142617 w 5835017"/>
              <a:gd name="connsiteY119" fmla="*/ 3683000 h 4559567"/>
              <a:gd name="connsiteX120" fmla="*/ 3104517 w 5835017"/>
              <a:gd name="connsiteY120" fmla="*/ 3721100 h 4559567"/>
              <a:gd name="connsiteX121" fmla="*/ 2990217 w 5835017"/>
              <a:gd name="connsiteY121" fmla="*/ 3759200 h 4559567"/>
              <a:gd name="connsiteX122" fmla="*/ 2901317 w 5835017"/>
              <a:gd name="connsiteY122" fmla="*/ 3810000 h 4559567"/>
              <a:gd name="connsiteX123" fmla="*/ 2850517 w 5835017"/>
              <a:gd name="connsiteY123" fmla="*/ 3835400 h 4559567"/>
              <a:gd name="connsiteX124" fmla="*/ 2736217 w 5835017"/>
              <a:gd name="connsiteY124" fmla="*/ 3873500 h 4559567"/>
              <a:gd name="connsiteX125" fmla="*/ 2698117 w 5835017"/>
              <a:gd name="connsiteY125" fmla="*/ 3886200 h 4559567"/>
              <a:gd name="connsiteX126" fmla="*/ 2647317 w 5835017"/>
              <a:gd name="connsiteY126" fmla="*/ 3898900 h 4559567"/>
              <a:gd name="connsiteX127" fmla="*/ 2545717 w 5835017"/>
              <a:gd name="connsiteY127" fmla="*/ 3937000 h 4559567"/>
              <a:gd name="connsiteX128" fmla="*/ 2507617 w 5835017"/>
              <a:gd name="connsiteY128" fmla="*/ 3962400 h 4559567"/>
              <a:gd name="connsiteX129" fmla="*/ 2367917 w 5835017"/>
              <a:gd name="connsiteY129" fmla="*/ 4000500 h 4559567"/>
              <a:gd name="connsiteX130" fmla="*/ 2329817 w 5835017"/>
              <a:gd name="connsiteY130" fmla="*/ 4025900 h 4559567"/>
              <a:gd name="connsiteX131" fmla="*/ 2152017 w 5835017"/>
              <a:gd name="connsiteY131" fmla="*/ 4064000 h 4559567"/>
              <a:gd name="connsiteX132" fmla="*/ 2101217 w 5835017"/>
              <a:gd name="connsiteY132" fmla="*/ 4076700 h 4559567"/>
              <a:gd name="connsiteX133" fmla="*/ 2025017 w 5835017"/>
              <a:gd name="connsiteY133" fmla="*/ 4089400 h 4559567"/>
              <a:gd name="connsiteX134" fmla="*/ 1834517 w 5835017"/>
              <a:gd name="connsiteY134" fmla="*/ 4114800 h 4559567"/>
              <a:gd name="connsiteX135" fmla="*/ 1758317 w 5835017"/>
              <a:gd name="connsiteY135" fmla="*/ 4140200 h 4559567"/>
              <a:gd name="connsiteX136" fmla="*/ 1720217 w 5835017"/>
              <a:gd name="connsiteY136" fmla="*/ 4152900 h 4559567"/>
              <a:gd name="connsiteX137" fmla="*/ 1656717 w 5835017"/>
              <a:gd name="connsiteY137" fmla="*/ 4178300 h 4559567"/>
              <a:gd name="connsiteX138" fmla="*/ 1580517 w 5835017"/>
              <a:gd name="connsiteY138" fmla="*/ 4191000 h 4559567"/>
              <a:gd name="connsiteX139" fmla="*/ 1466217 w 5835017"/>
              <a:gd name="connsiteY139" fmla="*/ 4229100 h 4559567"/>
              <a:gd name="connsiteX140" fmla="*/ 1390017 w 5835017"/>
              <a:gd name="connsiteY140" fmla="*/ 4254500 h 4559567"/>
              <a:gd name="connsiteX141" fmla="*/ 1301117 w 5835017"/>
              <a:gd name="connsiteY141" fmla="*/ 4267200 h 4559567"/>
              <a:gd name="connsiteX142" fmla="*/ 1224917 w 5835017"/>
              <a:gd name="connsiteY142" fmla="*/ 4279900 h 4559567"/>
              <a:gd name="connsiteX143" fmla="*/ 1161417 w 5835017"/>
              <a:gd name="connsiteY143" fmla="*/ 4292600 h 4559567"/>
              <a:gd name="connsiteX144" fmla="*/ 1059817 w 5835017"/>
              <a:gd name="connsiteY144" fmla="*/ 4305300 h 4559567"/>
              <a:gd name="connsiteX145" fmla="*/ 958217 w 5835017"/>
              <a:gd name="connsiteY145" fmla="*/ 4330700 h 4559567"/>
              <a:gd name="connsiteX146" fmla="*/ 843917 w 5835017"/>
              <a:gd name="connsiteY146" fmla="*/ 4356100 h 4559567"/>
              <a:gd name="connsiteX147" fmla="*/ 805817 w 5835017"/>
              <a:gd name="connsiteY147" fmla="*/ 4368800 h 4559567"/>
              <a:gd name="connsiteX148" fmla="*/ 475617 w 5835017"/>
              <a:gd name="connsiteY148" fmla="*/ 4406900 h 4559567"/>
              <a:gd name="connsiteX149" fmla="*/ 285117 w 5835017"/>
              <a:gd name="connsiteY149" fmla="*/ 4381500 h 4559567"/>
              <a:gd name="connsiteX150" fmla="*/ 94617 w 5835017"/>
              <a:gd name="connsiteY150" fmla="*/ 4343400 h 4559567"/>
              <a:gd name="connsiteX151" fmla="*/ 5717 w 5835017"/>
              <a:gd name="connsiteY15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260217 w 5835017"/>
              <a:gd name="connsiteY75" fmla="*/ 863600 h 4559567"/>
              <a:gd name="connsiteX76" fmla="*/ 4247517 w 5835017"/>
              <a:gd name="connsiteY76" fmla="*/ 914400 h 4559567"/>
              <a:gd name="connsiteX77" fmla="*/ 4234817 w 5835017"/>
              <a:gd name="connsiteY77" fmla="*/ 977900 h 4559567"/>
              <a:gd name="connsiteX78" fmla="*/ 4209417 w 5835017"/>
              <a:gd name="connsiteY78" fmla="*/ 1028700 h 4559567"/>
              <a:gd name="connsiteX79" fmla="*/ 4196717 w 5835017"/>
              <a:gd name="connsiteY79" fmla="*/ 1155700 h 4559567"/>
              <a:gd name="connsiteX80" fmla="*/ 4158617 w 5835017"/>
              <a:gd name="connsiteY80" fmla="*/ 1270000 h 4559567"/>
              <a:gd name="connsiteX81" fmla="*/ 4133217 w 5835017"/>
              <a:gd name="connsiteY81" fmla="*/ 1371600 h 4559567"/>
              <a:gd name="connsiteX82" fmla="*/ 4120517 w 5835017"/>
              <a:gd name="connsiteY82" fmla="*/ 1422400 h 4559567"/>
              <a:gd name="connsiteX83" fmla="*/ 4107817 w 5835017"/>
              <a:gd name="connsiteY83" fmla="*/ 1498600 h 4559567"/>
              <a:gd name="connsiteX84" fmla="*/ 4082417 w 5835017"/>
              <a:gd name="connsiteY84" fmla="*/ 1536700 h 4559567"/>
              <a:gd name="connsiteX85" fmla="*/ 4069717 w 5835017"/>
              <a:gd name="connsiteY85" fmla="*/ 1625600 h 4559567"/>
              <a:gd name="connsiteX86" fmla="*/ 4057017 w 5835017"/>
              <a:gd name="connsiteY86" fmla="*/ 1663700 h 4559567"/>
              <a:gd name="connsiteX87" fmla="*/ 4044317 w 5835017"/>
              <a:gd name="connsiteY87" fmla="*/ 1752600 h 4559567"/>
              <a:gd name="connsiteX88" fmla="*/ 4018917 w 5835017"/>
              <a:gd name="connsiteY88" fmla="*/ 1803400 h 4559567"/>
              <a:gd name="connsiteX89" fmla="*/ 3993517 w 5835017"/>
              <a:gd name="connsiteY89" fmla="*/ 1866900 h 4559567"/>
              <a:gd name="connsiteX90" fmla="*/ 3942717 w 5835017"/>
              <a:gd name="connsiteY90" fmla="*/ 1993900 h 4559567"/>
              <a:gd name="connsiteX91" fmla="*/ 3904617 w 5835017"/>
              <a:gd name="connsiteY91" fmla="*/ 2120900 h 4559567"/>
              <a:gd name="connsiteX92" fmla="*/ 3879217 w 5835017"/>
              <a:gd name="connsiteY92" fmla="*/ 2184400 h 4559567"/>
              <a:gd name="connsiteX93" fmla="*/ 3866517 w 5835017"/>
              <a:gd name="connsiteY93" fmla="*/ 2247900 h 4559567"/>
              <a:gd name="connsiteX94" fmla="*/ 3841117 w 5835017"/>
              <a:gd name="connsiteY94" fmla="*/ 2286000 h 4559567"/>
              <a:gd name="connsiteX95" fmla="*/ 3815717 w 5835017"/>
              <a:gd name="connsiteY95" fmla="*/ 2362200 h 4559567"/>
              <a:gd name="connsiteX96" fmla="*/ 3777617 w 5835017"/>
              <a:gd name="connsiteY96" fmla="*/ 2425700 h 4559567"/>
              <a:gd name="connsiteX97" fmla="*/ 3752217 w 5835017"/>
              <a:gd name="connsiteY97" fmla="*/ 2514600 h 4559567"/>
              <a:gd name="connsiteX98" fmla="*/ 3726817 w 5835017"/>
              <a:gd name="connsiteY98" fmla="*/ 2578100 h 4559567"/>
              <a:gd name="connsiteX99" fmla="*/ 3714117 w 5835017"/>
              <a:gd name="connsiteY99" fmla="*/ 2616200 h 4559567"/>
              <a:gd name="connsiteX100" fmla="*/ 3688717 w 5835017"/>
              <a:gd name="connsiteY100" fmla="*/ 2654300 h 4559567"/>
              <a:gd name="connsiteX101" fmla="*/ 3676017 w 5835017"/>
              <a:gd name="connsiteY101" fmla="*/ 2717800 h 4559567"/>
              <a:gd name="connsiteX102" fmla="*/ 3663317 w 5835017"/>
              <a:gd name="connsiteY102" fmla="*/ 2794000 h 4559567"/>
              <a:gd name="connsiteX103" fmla="*/ 3637917 w 5835017"/>
              <a:gd name="connsiteY103" fmla="*/ 2870200 h 4559567"/>
              <a:gd name="connsiteX104" fmla="*/ 3612517 w 5835017"/>
              <a:gd name="connsiteY104" fmla="*/ 2908300 h 4559567"/>
              <a:gd name="connsiteX105" fmla="*/ 3587117 w 5835017"/>
              <a:gd name="connsiteY105" fmla="*/ 3009900 h 4559567"/>
              <a:gd name="connsiteX106" fmla="*/ 3574417 w 5835017"/>
              <a:gd name="connsiteY106" fmla="*/ 3073400 h 4559567"/>
              <a:gd name="connsiteX107" fmla="*/ 3549017 w 5835017"/>
              <a:gd name="connsiteY107" fmla="*/ 3136900 h 4559567"/>
              <a:gd name="connsiteX108" fmla="*/ 3536317 w 5835017"/>
              <a:gd name="connsiteY108" fmla="*/ 3187700 h 4559567"/>
              <a:gd name="connsiteX109" fmla="*/ 3510917 w 5835017"/>
              <a:gd name="connsiteY109" fmla="*/ 3251200 h 4559567"/>
              <a:gd name="connsiteX110" fmla="*/ 3498217 w 5835017"/>
              <a:gd name="connsiteY110" fmla="*/ 3314700 h 4559567"/>
              <a:gd name="connsiteX111" fmla="*/ 3472817 w 5835017"/>
              <a:gd name="connsiteY111" fmla="*/ 3352800 h 4559567"/>
              <a:gd name="connsiteX112" fmla="*/ 3460117 w 5835017"/>
              <a:gd name="connsiteY112" fmla="*/ 3390900 h 4559567"/>
              <a:gd name="connsiteX113" fmla="*/ 3434717 w 5835017"/>
              <a:gd name="connsiteY113" fmla="*/ 3429000 h 4559567"/>
              <a:gd name="connsiteX114" fmla="*/ 3396617 w 5835017"/>
              <a:gd name="connsiteY114" fmla="*/ 3517900 h 4559567"/>
              <a:gd name="connsiteX115" fmla="*/ 3358517 w 5835017"/>
              <a:gd name="connsiteY115" fmla="*/ 3543300 h 4559567"/>
              <a:gd name="connsiteX116" fmla="*/ 3231517 w 5835017"/>
              <a:gd name="connsiteY116" fmla="*/ 3632200 h 4559567"/>
              <a:gd name="connsiteX117" fmla="*/ 3180717 w 5835017"/>
              <a:gd name="connsiteY117" fmla="*/ 3670300 h 4559567"/>
              <a:gd name="connsiteX118" fmla="*/ 3142617 w 5835017"/>
              <a:gd name="connsiteY118" fmla="*/ 3683000 h 4559567"/>
              <a:gd name="connsiteX119" fmla="*/ 3104517 w 5835017"/>
              <a:gd name="connsiteY119" fmla="*/ 3721100 h 4559567"/>
              <a:gd name="connsiteX120" fmla="*/ 2990217 w 5835017"/>
              <a:gd name="connsiteY120" fmla="*/ 3759200 h 4559567"/>
              <a:gd name="connsiteX121" fmla="*/ 2901317 w 5835017"/>
              <a:gd name="connsiteY121" fmla="*/ 3810000 h 4559567"/>
              <a:gd name="connsiteX122" fmla="*/ 2850517 w 5835017"/>
              <a:gd name="connsiteY122" fmla="*/ 3835400 h 4559567"/>
              <a:gd name="connsiteX123" fmla="*/ 2736217 w 5835017"/>
              <a:gd name="connsiteY123" fmla="*/ 3873500 h 4559567"/>
              <a:gd name="connsiteX124" fmla="*/ 2698117 w 5835017"/>
              <a:gd name="connsiteY124" fmla="*/ 3886200 h 4559567"/>
              <a:gd name="connsiteX125" fmla="*/ 2647317 w 5835017"/>
              <a:gd name="connsiteY125" fmla="*/ 3898900 h 4559567"/>
              <a:gd name="connsiteX126" fmla="*/ 2545717 w 5835017"/>
              <a:gd name="connsiteY126" fmla="*/ 3937000 h 4559567"/>
              <a:gd name="connsiteX127" fmla="*/ 2507617 w 5835017"/>
              <a:gd name="connsiteY127" fmla="*/ 3962400 h 4559567"/>
              <a:gd name="connsiteX128" fmla="*/ 2367917 w 5835017"/>
              <a:gd name="connsiteY128" fmla="*/ 4000500 h 4559567"/>
              <a:gd name="connsiteX129" fmla="*/ 2329817 w 5835017"/>
              <a:gd name="connsiteY129" fmla="*/ 4025900 h 4559567"/>
              <a:gd name="connsiteX130" fmla="*/ 2152017 w 5835017"/>
              <a:gd name="connsiteY130" fmla="*/ 4064000 h 4559567"/>
              <a:gd name="connsiteX131" fmla="*/ 2101217 w 5835017"/>
              <a:gd name="connsiteY131" fmla="*/ 4076700 h 4559567"/>
              <a:gd name="connsiteX132" fmla="*/ 2025017 w 5835017"/>
              <a:gd name="connsiteY132" fmla="*/ 4089400 h 4559567"/>
              <a:gd name="connsiteX133" fmla="*/ 1834517 w 5835017"/>
              <a:gd name="connsiteY133" fmla="*/ 4114800 h 4559567"/>
              <a:gd name="connsiteX134" fmla="*/ 1758317 w 5835017"/>
              <a:gd name="connsiteY134" fmla="*/ 4140200 h 4559567"/>
              <a:gd name="connsiteX135" fmla="*/ 1720217 w 5835017"/>
              <a:gd name="connsiteY135" fmla="*/ 4152900 h 4559567"/>
              <a:gd name="connsiteX136" fmla="*/ 1656717 w 5835017"/>
              <a:gd name="connsiteY136" fmla="*/ 4178300 h 4559567"/>
              <a:gd name="connsiteX137" fmla="*/ 1580517 w 5835017"/>
              <a:gd name="connsiteY137" fmla="*/ 4191000 h 4559567"/>
              <a:gd name="connsiteX138" fmla="*/ 1466217 w 5835017"/>
              <a:gd name="connsiteY138" fmla="*/ 4229100 h 4559567"/>
              <a:gd name="connsiteX139" fmla="*/ 1390017 w 5835017"/>
              <a:gd name="connsiteY139" fmla="*/ 4254500 h 4559567"/>
              <a:gd name="connsiteX140" fmla="*/ 1301117 w 5835017"/>
              <a:gd name="connsiteY140" fmla="*/ 4267200 h 4559567"/>
              <a:gd name="connsiteX141" fmla="*/ 1224917 w 5835017"/>
              <a:gd name="connsiteY141" fmla="*/ 4279900 h 4559567"/>
              <a:gd name="connsiteX142" fmla="*/ 1161417 w 5835017"/>
              <a:gd name="connsiteY142" fmla="*/ 4292600 h 4559567"/>
              <a:gd name="connsiteX143" fmla="*/ 1059817 w 5835017"/>
              <a:gd name="connsiteY143" fmla="*/ 4305300 h 4559567"/>
              <a:gd name="connsiteX144" fmla="*/ 958217 w 5835017"/>
              <a:gd name="connsiteY144" fmla="*/ 4330700 h 4559567"/>
              <a:gd name="connsiteX145" fmla="*/ 843917 w 5835017"/>
              <a:gd name="connsiteY145" fmla="*/ 4356100 h 4559567"/>
              <a:gd name="connsiteX146" fmla="*/ 805817 w 5835017"/>
              <a:gd name="connsiteY146" fmla="*/ 4368800 h 4559567"/>
              <a:gd name="connsiteX147" fmla="*/ 475617 w 5835017"/>
              <a:gd name="connsiteY147" fmla="*/ 4406900 h 4559567"/>
              <a:gd name="connsiteX148" fmla="*/ 285117 w 5835017"/>
              <a:gd name="connsiteY148" fmla="*/ 4381500 h 4559567"/>
              <a:gd name="connsiteX149" fmla="*/ 94617 w 5835017"/>
              <a:gd name="connsiteY149" fmla="*/ 4343400 h 4559567"/>
              <a:gd name="connsiteX150" fmla="*/ 5717 w 5835017"/>
              <a:gd name="connsiteY15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247517 w 5835017"/>
              <a:gd name="connsiteY75" fmla="*/ 914400 h 4559567"/>
              <a:gd name="connsiteX76" fmla="*/ 4234817 w 5835017"/>
              <a:gd name="connsiteY76" fmla="*/ 977900 h 4559567"/>
              <a:gd name="connsiteX77" fmla="*/ 4209417 w 5835017"/>
              <a:gd name="connsiteY77" fmla="*/ 1028700 h 4559567"/>
              <a:gd name="connsiteX78" fmla="*/ 4196717 w 5835017"/>
              <a:gd name="connsiteY78" fmla="*/ 1155700 h 4559567"/>
              <a:gd name="connsiteX79" fmla="*/ 4158617 w 5835017"/>
              <a:gd name="connsiteY79" fmla="*/ 1270000 h 4559567"/>
              <a:gd name="connsiteX80" fmla="*/ 4133217 w 5835017"/>
              <a:gd name="connsiteY80" fmla="*/ 1371600 h 4559567"/>
              <a:gd name="connsiteX81" fmla="*/ 4120517 w 5835017"/>
              <a:gd name="connsiteY81" fmla="*/ 1422400 h 4559567"/>
              <a:gd name="connsiteX82" fmla="*/ 4107817 w 5835017"/>
              <a:gd name="connsiteY82" fmla="*/ 1498600 h 4559567"/>
              <a:gd name="connsiteX83" fmla="*/ 4082417 w 5835017"/>
              <a:gd name="connsiteY83" fmla="*/ 1536700 h 4559567"/>
              <a:gd name="connsiteX84" fmla="*/ 4069717 w 5835017"/>
              <a:gd name="connsiteY84" fmla="*/ 1625600 h 4559567"/>
              <a:gd name="connsiteX85" fmla="*/ 4057017 w 5835017"/>
              <a:gd name="connsiteY85" fmla="*/ 1663700 h 4559567"/>
              <a:gd name="connsiteX86" fmla="*/ 4044317 w 5835017"/>
              <a:gd name="connsiteY86" fmla="*/ 1752600 h 4559567"/>
              <a:gd name="connsiteX87" fmla="*/ 4018917 w 5835017"/>
              <a:gd name="connsiteY87" fmla="*/ 1803400 h 4559567"/>
              <a:gd name="connsiteX88" fmla="*/ 3993517 w 5835017"/>
              <a:gd name="connsiteY88" fmla="*/ 1866900 h 4559567"/>
              <a:gd name="connsiteX89" fmla="*/ 3942717 w 5835017"/>
              <a:gd name="connsiteY89" fmla="*/ 1993900 h 4559567"/>
              <a:gd name="connsiteX90" fmla="*/ 3904617 w 5835017"/>
              <a:gd name="connsiteY90" fmla="*/ 2120900 h 4559567"/>
              <a:gd name="connsiteX91" fmla="*/ 3879217 w 5835017"/>
              <a:gd name="connsiteY91" fmla="*/ 2184400 h 4559567"/>
              <a:gd name="connsiteX92" fmla="*/ 3866517 w 5835017"/>
              <a:gd name="connsiteY92" fmla="*/ 2247900 h 4559567"/>
              <a:gd name="connsiteX93" fmla="*/ 3841117 w 5835017"/>
              <a:gd name="connsiteY93" fmla="*/ 2286000 h 4559567"/>
              <a:gd name="connsiteX94" fmla="*/ 3815717 w 5835017"/>
              <a:gd name="connsiteY94" fmla="*/ 2362200 h 4559567"/>
              <a:gd name="connsiteX95" fmla="*/ 3777617 w 5835017"/>
              <a:gd name="connsiteY95" fmla="*/ 2425700 h 4559567"/>
              <a:gd name="connsiteX96" fmla="*/ 3752217 w 5835017"/>
              <a:gd name="connsiteY96" fmla="*/ 2514600 h 4559567"/>
              <a:gd name="connsiteX97" fmla="*/ 3726817 w 5835017"/>
              <a:gd name="connsiteY97" fmla="*/ 2578100 h 4559567"/>
              <a:gd name="connsiteX98" fmla="*/ 3714117 w 5835017"/>
              <a:gd name="connsiteY98" fmla="*/ 2616200 h 4559567"/>
              <a:gd name="connsiteX99" fmla="*/ 3688717 w 5835017"/>
              <a:gd name="connsiteY99" fmla="*/ 2654300 h 4559567"/>
              <a:gd name="connsiteX100" fmla="*/ 3676017 w 5835017"/>
              <a:gd name="connsiteY100" fmla="*/ 2717800 h 4559567"/>
              <a:gd name="connsiteX101" fmla="*/ 3663317 w 5835017"/>
              <a:gd name="connsiteY101" fmla="*/ 2794000 h 4559567"/>
              <a:gd name="connsiteX102" fmla="*/ 3637917 w 5835017"/>
              <a:gd name="connsiteY102" fmla="*/ 2870200 h 4559567"/>
              <a:gd name="connsiteX103" fmla="*/ 3612517 w 5835017"/>
              <a:gd name="connsiteY103" fmla="*/ 2908300 h 4559567"/>
              <a:gd name="connsiteX104" fmla="*/ 3587117 w 5835017"/>
              <a:gd name="connsiteY104" fmla="*/ 3009900 h 4559567"/>
              <a:gd name="connsiteX105" fmla="*/ 3574417 w 5835017"/>
              <a:gd name="connsiteY105" fmla="*/ 3073400 h 4559567"/>
              <a:gd name="connsiteX106" fmla="*/ 3549017 w 5835017"/>
              <a:gd name="connsiteY106" fmla="*/ 3136900 h 4559567"/>
              <a:gd name="connsiteX107" fmla="*/ 3536317 w 5835017"/>
              <a:gd name="connsiteY107" fmla="*/ 3187700 h 4559567"/>
              <a:gd name="connsiteX108" fmla="*/ 3510917 w 5835017"/>
              <a:gd name="connsiteY108" fmla="*/ 3251200 h 4559567"/>
              <a:gd name="connsiteX109" fmla="*/ 3498217 w 5835017"/>
              <a:gd name="connsiteY109" fmla="*/ 3314700 h 4559567"/>
              <a:gd name="connsiteX110" fmla="*/ 3472817 w 5835017"/>
              <a:gd name="connsiteY110" fmla="*/ 3352800 h 4559567"/>
              <a:gd name="connsiteX111" fmla="*/ 3460117 w 5835017"/>
              <a:gd name="connsiteY111" fmla="*/ 3390900 h 4559567"/>
              <a:gd name="connsiteX112" fmla="*/ 3434717 w 5835017"/>
              <a:gd name="connsiteY112" fmla="*/ 3429000 h 4559567"/>
              <a:gd name="connsiteX113" fmla="*/ 3396617 w 5835017"/>
              <a:gd name="connsiteY113" fmla="*/ 3517900 h 4559567"/>
              <a:gd name="connsiteX114" fmla="*/ 3358517 w 5835017"/>
              <a:gd name="connsiteY114" fmla="*/ 3543300 h 4559567"/>
              <a:gd name="connsiteX115" fmla="*/ 3231517 w 5835017"/>
              <a:gd name="connsiteY115" fmla="*/ 3632200 h 4559567"/>
              <a:gd name="connsiteX116" fmla="*/ 3180717 w 5835017"/>
              <a:gd name="connsiteY116" fmla="*/ 3670300 h 4559567"/>
              <a:gd name="connsiteX117" fmla="*/ 3142617 w 5835017"/>
              <a:gd name="connsiteY117" fmla="*/ 3683000 h 4559567"/>
              <a:gd name="connsiteX118" fmla="*/ 3104517 w 5835017"/>
              <a:gd name="connsiteY118" fmla="*/ 3721100 h 4559567"/>
              <a:gd name="connsiteX119" fmla="*/ 2990217 w 5835017"/>
              <a:gd name="connsiteY119" fmla="*/ 3759200 h 4559567"/>
              <a:gd name="connsiteX120" fmla="*/ 2901317 w 5835017"/>
              <a:gd name="connsiteY120" fmla="*/ 3810000 h 4559567"/>
              <a:gd name="connsiteX121" fmla="*/ 2850517 w 5835017"/>
              <a:gd name="connsiteY121" fmla="*/ 3835400 h 4559567"/>
              <a:gd name="connsiteX122" fmla="*/ 2736217 w 5835017"/>
              <a:gd name="connsiteY122" fmla="*/ 3873500 h 4559567"/>
              <a:gd name="connsiteX123" fmla="*/ 2698117 w 5835017"/>
              <a:gd name="connsiteY123" fmla="*/ 3886200 h 4559567"/>
              <a:gd name="connsiteX124" fmla="*/ 2647317 w 5835017"/>
              <a:gd name="connsiteY124" fmla="*/ 3898900 h 4559567"/>
              <a:gd name="connsiteX125" fmla="*/ 2545717 w 5835017"/>
              <a:gd name="connsiteY125" fmla="*/ 3937000 h 4559567"/>
              <a:gd name="connsiteX126" fmla="*/ 2507617 w 5835017"/>
              <a:gd name="connsiteY126" fmla="*/ 3962400 h 4559567"/>
              <a:gd name="connsiteX127" fmla="*/ 2367917 w 5835017"/>
              <a:gd name="connsiteY127" fmla="*/ 4000500 h 4559567"/>
              <a:gd name="connsiteX128" fmla="*/ 2329817 w 5835017"/>
              <a:gd name="connsiteY128" fmla="*/ 4025900 h 4559567"/>
              <a:gd name="connsiteX129" fmla="*/ 2152017 w 5835017"/>
              <a:gd name="connsiteY129" fmla="*/ 4064000 h 4559567"/>
              <a:gd name="connsiteX130" fmla="*/ 2101217 w 5835017"/>
              <a:gd name="connsiteY130" fmla="*/ 4076700 h 4559567"/>
              <a:gd name="connsiteX131" fmla="*/ 2025017 w 5835017"/>
              <a:gd name="connsiteY131" fmla="*/ 4089400 h 4559567"/>
              <a:gd name="connsiteX132" fmla="*/ 1834517 w 5835017"/>
              <a:gd name="connsiteY132" fmla="*/ 4114800 h 4559567"/>
              <a:gd name="connsiteX133" fmla="*/ 1758317 w 5835017"/>
              <a:gd name="connsiteY133" fmla="*/ 4140200 h 4559567"/>
              <a:gd name="connsiteX134" fmla="*/ 1720217 w 5835017"/>
              <a:gd name="connsiteY134" fmla="*/ 4152900 h 4559567"/>
              <a:gd name="connsiteX135" fmla="*/ 1656717 w 5835017"/>
              <a:gd name="connsiteY135" fmla="*/ 4178300 h 4559567"/>
              <a:gd name="connsiteX136" fmla="*/ 1580517 w 5835017"/>
              <a:gd name="connsiteY136" fmla="*/ 4191000 h 4559567"/>
              <a:gd name="connsiteX137" fmla="*/ 1466217 w 5835017"/>
              <a:gd name="connsiteY137" fmla="*/ 4229100 h 4559567"/>
              <a:gd name="connsiteX138" fmla="*/ 1390017 w 5835017"/>
              <a:gd name="connsiteY138" fmla="*/ 4254500 h 4559567"/>
              <a:gd name="connsiteX139" fmla="*/ 1301117 w 5835017"/>
              <a:gd name="connsiteY139" fmla="*/ 4267200 h 4559567"/>
              <a:gd name="connsiteX140" fmla="*/ 1224917 w 5835017"/>
              <a:gd name="connsiteY140" fmla="*/ 4279900 h 4559567"/>
              <a:gd name="connsiteX141" fmla="*/ 1161417 w 5835017"/>
              <a:gd name="connsiteY141" fmla="*/ 4292600 h 4559567"/>
              <a:gd name="connsiteX142" fmla="*/ 1059817 w 5835017"/>
              <a:gd name="connsiteY142" fmla="*/ 4305300 h 4559567"/>
              <a:gd name="connsiteX143" fmla="*/ 958217 w 5835017"/>
              <a:gd name="connsiteY143" fmla="*/ 4330700 h 4559567"/>
              <a:gd name="connsiteX144" fmla="*/ 843917 w 5835017"/>
              <a:gd name="connsiteY144" fmla="*/ 4356100 h 4559567"/>
              <a:gd name="connsiteX145" fmla="*/ 805817 w 5835017"/>
              <a:gd name="connsiteY145" fmla="*/ 4368800 h 4559567"/>
              <a:gd name="connsiteX146" fmla="*/ 475617 w 5835017"/>
              <a:gd name="connsiteY146" fmla="*/ 4406900 h 4559567"/>
              <a:gd name="connsiteX147" fmla="*/ 285117 w 5835017"/>
              <a:gd name="connsiteY147" fmla="*/ 4381500 h 4559567"/>
              <a:gd name="connsiteX148" fmla="*/ 94617 w 5835017"/>
              <a:gd name="connsiteY148" fmla="*/ 4343400 h 4559567"/>
              <a:gd name="connsiteX149" fmla="*/ 5717 w 5835017"/>
              <a:gd name="connsiteY14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234817 w 5835017"/>
              <a:gd name="connsiteY75" fmla="*/ 977900 h 4559567"/>
              <a:gd name="connsiteX76" fmla="*/ 4209417 w 5835017"/>
              <a:gd name="connsiteY76" fmla="*/ 1028700 h 4559567"/>
              <a:gd name="connsiteX77" fmla="*/ 4196717 w 5835017"/>
              <a:gd name="connsiteY77" fmla="*/ 1155700 h 4559567"/>
              <a:gd name="connsiteX78" fmla="*/ 4158617 w 5835017"/>
              <a:gd name="connsiteY78" fmla="*/ 1270000 h 4559567"/>
              <a:gd name="connsiteX79" fmla="*/ 4133217 w 5835017"/>
              <a:gd name="connsiteY79" fmla="*/ 1371600 h 4559567"/>
              <a:gd name="connsiteX80" fmla="*/ 4120517 w 5835017"/>
              <a:gd name="connsiteY80" fmla="*/ 1422400 h 4559567"/>
              <a:gd name="connsiteX81" fmla="*/ 4107817 w 5835017"/>
              <a:gd name="connsiteY81" fmla="*/ 1498600 h 4559567"/>
              <a:gd name="connsiteX82" fmla="*/ 4082417 w 5835017"/>
              <a:gd name="connsiteY82" fmla="*/ 1536700 h 4559567"/>
              <a:gd name="connsiteX83" fmla="*/ 4069717 w 5835017"/>
              <a:gd name="connsiteY83" fmla="*/ 1625600 h 4559567"/>
              <a:gd name="connsiteX84" fmla="*/ 4057017 w 5835017"/>
              <a:gd name="connsiteY84" fmla="*/ 1663700 h 4559567"/>
              <a:gd name="connsiteX85" fmla="*/ 4044317 w 5835017"/>
              <a:gd name="connsiteY85" fmla="*/ 1752600 h 4559567"/>
              <a:gd name="connsiteX86" fmla="*/ 4018917 w 5835017"/>
              <a:gd name="connsiteY86" fmla="*/ 1803400 h 4559567"/>
              <a:gd name="connsiteX87" fmla="*/ 3993517 w 5835017"/>
              <a:gd name="connsiteY87" fmla="*/ 1866900 h 4559567"/>
              <a:gd name="connsiteX88" fmla="*/ 3942717 w 5835017"/>
              <a:gd name="connsiteY88" fmla="*/ 1993900 h 4559567"/>
              <a:gd name="connsiteX89" fmla="*/ 3904617 w 5835017"/>
              <a:gd name="connsiteY89" fmla="*/ 2120900 h 4559567"/>
              <a:gd name="connsiteX90" fmla="*/ 3879217 w 5835017"/>
              <a:gd name="connsiteY90" fmla="*/ 2184400 h 4559567"/>
              <a:gd name="connsiteX91" fmla="*/ 3866517 w 5835017"/>
              <a:gd name="connsiteY91" fmla="*/ 2247900 h 4559567"/>
              <a:gd name="connsiteX92" fmla="*/ 3841117 w 5835017"/>
              <a:gd name="connsiteY92" fmla="*/ 2286000 h 4559567"/>
              <a:gd name="connsiteX93" fmla="*/ 3815717 w 5835017"/>
              <a:gd name="connsiteY93" fmla="*/ 2362200 h 4559567"/>
              <a:gd name="connsiteX94" fmla="*/ 3777617 w 5835017"/>
              <a:gd name="connsiteY94" fmla="*/ 2425700 h 4559567"/>
              <a:gd name="connsiteX95" fmla="*/ 3752217 w 5835017"/>
              <a:gd name="connsiteY95" fmla="*/ 2514600 h 4559567"/>
              <a:gd name="connsiteX96" fmla="*/ 3726817 w 5835017"/>
              <a:gd name="connsiteY96" fmla="*/ 2578100 h 4559567"/>
              <a:gd name="connsiteX97" fmla="*/ 3714117 w 5835017"/>
              <a:gd name="connsiteY97" fmla="*/ 2616200 h 4559567"/>
              <a:gd name="connsiteX98" fmla="*/ 3688717 w 5835017"/>
              <a:gd name="connsiteY98" fmla="*/ 2654300 h 4559567"/>
              <a:gd name="connsiteX99" fmla="*/ 3676017 w 5835017"/>
              <a:gd name="connsiteY99" fmla="*/ 2717800 h 4559567"/>
              <a:gd name="connsiteX100" fmla="*/ 3663317 w 5835017"/>
              <a:gd name="connsiteY100" fmla="*/ 2794000 h 4559567"/>
              <a:gd name="connsiteX101" fmla="*/ 3637917 w 5835017"/>
              <a:gd name="connsiteY101" fmla="*/ 2870200 h 4559567"/>
              <a:gd name="connsiteX102" fmla="*/ 3612517 w 5835017"/>
              <a:gd name="connsiteY102" fmla="*/ 2908300 h 4559567"/>
              <a:gd name="connsiteX103" fmla="*/ 3587117 w 5835017"/>
              <a:gd name="connsiteY103" fmla="*/ 3009900 h 4559567"/>
              <a:gd name="connsiteX104" fmla="*/ 3574417 w 5835017"/>
              <a:gd name="connsiteY104" fmla="*/ 3073400 h 4559567"/>
              <a:gd name="connsiteX105" fmla="*/ 3549017 w 5835017"/>
              <a:gd name="connsiteY105" fmla="*/ 3136900 h 4559567"/>
              <a:gd name="connsiteX106" fmla="*/ 3536317 w 5835017"/>
              <a:gd name="connsiteY106" fmla="*/ 3187700 h 4559567"/>
              <a:gd name="connsiteX107" fmla="*/ 3510917 w 5835017"/>
              <a:gd name="connsiteY107" fmla="*/ 3251200 h 4559567"/>
              <a:gd name="connsiteX108" fmla="*/ 3498217 w 5835017"/>
              <a:gd name="connsiteY108" fmla="*/ 3314700 h 4559567"/>
              <a:gd name="connsiteX109" fmla="*/ 3472817 w 5835017"/>
              <a:gd name="connsiteY109" fmla="*/ 3352800 h 4559567"/>
              <a:gd name="connsiteX110" fmla="*/ 3460117 w 5835017"/>
              <a:gd name="connsiteY110" fmla="*/ 3390900 h 4559567"/>
              <a:gd name="connsiteX111" fmla="*/ 3434717 w 5835017"/>
              <a:gd name="connsiteY111" fmla="*/ 3429000 h 4559567"/>
              <a:gd name="connsiteX112" fmla="*/ 3396617 w 5835017"/>
              <a:gd name="connsiteY112" fmla="*/ 3517900 h 4559567"/>
              <a:gd name="connsiteX113" fmla="*/ 3358517 w 5835017"/>
              <a:gd name="connsiteY113" fmla="*/ 3543300 h 4559567"/>
              <a:gd name="connsiteX114" fmla="*/ 3231517 w 5835017"/>
              <a:gd name="connsiteY114" fmla="*/ 3632200 h 4559567"/>
              <a:gd name="connsiteX115" fmla="*/ 3180717 w 5835017"/>
              <a:gd name="connsiteY115" fmla="*/ 3670300 h 4559567"/>
              <a:gd name="connsiteX116" fmla="*/ 3142617 w 5835017"/>
              <a:gd name="connsiteY116" fmla="*/ 3683000 h 4559567"/>
              <a:gd name="connsiteX117" fmla="*/ 3104517 w 5835017"/>
              <a:gd name="connsiteY117" fmla="*/ 3721100 h 4559567"/>
              <a:gd name="connsiteX118" fmla="*/ 2990217 w 5835017"/>
              <a:gd name="connsiteY118" fmla="*/ 3759200 h 4559567"/>
              <a:gd name="connsiteX119" fmla="*/ 2901317 w 5835017"/>
              <a:gd name="connsiteY119" fmla="*/ 3810000 h 4559567"/>
              <a:gd name="connsiteX120" fmla="*/ 2850517 w 5835017"/>
              <a:gd name="connsiteY120" fmla="*/ 3835400 h 4559567"/>
              <a:gd name="connsiteX121" fmla="*/ 2736217 w 5835017"/>
              <a:gd name="connsiteY121" fmla="*/ 3873500 h 4559567"/>
              <a:gd name="connsiteX122" fmla="*/ 2698117 w 5835017"/>
              <a:gd name="connsiteY122" fmla="*/ 3886200 h 4559567"/>
              <a:gd name="connsiteX123" fmla="*/ 2647317 w 5835017"/>
              <a:gd name="connsiteY123" fmla="*/ 3898900 h 4559567"/>
              <a:gd name="connsiteX124" fmla="*/ 2545717 w 5835017"/>
              <a:gd name="connsiteY124" fmla="*/ 3937000 h 4559567"/>
              <a:gd name="connsiteX125" fmla="*/ 2507617 w 5835017"/>
              <a:gd name="connsiteY125" fmla="*/ 3962400 h 4559567"/>
              <a:gd name="connsiteX126" fmla="*/ 2367917 w 5835017"/>
              <a:gd name="connsiteY126" fmla="*/ 4000500 h 4559567"/>
              <a:gd name="connsiteX127" fmla="*/ 2329817 w 5835017"/>
              <a:gd name="connsiteY127" fmla="*/ 4025900 h 4559567"/>
              <a:gd name="connsiteX128" fmla="*/ 2152017 w 5835017"/>
              <a:gd name="connsiteY128" fmla="*/ 4064000 h 4559567"/>
              <a:gd name="connsiteX129" fmla="*/ 2101217 w 5835017"/>
              <a:gd name="connsiteY129" fmla="*/ 4076700 h 4559567"/>
              <a:gd name="connsiteX130" fmla="*/ 2025017 w 5835017"/>
              <a:gd name="connsiteY130" fmla="*/ 4089400 h 4559567"/>
              <a:gd name="connsiteX131" fmla="*/ 1834517 w 5835017"/>
              <a:gd name="connsiteY131" fmla="*/ 4114800 h 4559567"/>
              <a:gd name="connsiteX132" fmla="*/ 1758317 w 5835017"/>
              <a:gd name="connsiteY132" fmla="*/ 4140200 h 4559567"/>
              <a:gd name="connsiteX133" fmla="*/ 1720217 w 5835017"/>
              <a:gd name="connsiteY133" fmla="*/ 4152900 h 4559567"/>
              <a:gd name="connsiteX134" fmla="*/ 1656717 w 5835017"/>
              <a:gd name="connsiteY134" fmla="*/ 4178300 h 4559567"/>
              <a:gd name="connsiteX135" fmla="*/ 1580517 w 5835017"/>
              <a:gd name="connsiteY135" fmla="*/ 4191000 h 4559567"/>
              <a:gd name="connsiteX136" fmla="*/ 1466217 w 5835017"/>
              <a:gd name="connsiteY136" fmla="*/ 4229100 h 4559567"/>
              <a:gd name="connsiteX137" fmla="*/ 1390017 w 5835017"/>
              <a:gd name="connsiteY137" fmla="*/ 4254500 h 4559567"/>
              <a:gd name="connsiteX138" fmla="*/ 1301117 w 5835017"/>
              <a:gd name="connsiteY138" fmla="*/ 4267200 h 4559567"/>
              <a:gd name="connsiteX139" fmla="*/ 1224917 w 5835017"/>
              <a:gd name="connsiteY139" fmla="*/ 4279900 h 4559567"/>
              <a:gd name="connsiteX140" fmla="*/ 1161417 w 5835017"/>
              <a:gd name="connsiteY140" fmla="*/ 4292600 h 4559567"/>
              <a:gd name="connsiteX141" fmla="*/ 1059817 w 5835017"/>
              <a:gd name="connsiteY141" fmla="*/ 4305300 h 4559567"/>
              <a:gd name="connsiteX142" fmla="*/ 958217 w 5835017"/>
              <a:gd name="connsiteY142" fmla="*/ 4330700 h 4559567"/>
              <a:gd name="connsiteX143" fmla="*/ 843917 w 5835017"/>
              <a:gd name="connsiteY143" fmla="*/ 4356100 h 4559567"/>
              <a:gd name="connsiteX144" fmla="*/ 805817 w 5835017"/>
              <a:gd name="connsiteY144" fmla="*/ 4368800 h 4559567"/>
              <a:gd name="connsiteX145" fmla="*/ 475617 w 5835017"/>
              <a:gd name="connsiteY145" fmla="*/ 4406900 h 4559567"/>
              <a:gd name="connsiteX146" fmla="*/ 285117 w 5835017"/>
              <a:gd name="connsiteY146" fmla="*/ 4381500 h 4559567"/>
              <a:gd name="connsiteX147" fmla="*/ 94617 w 5835017"/>
              <a:gd name="connsiteY147" fmla="*/ 4343400 h 4559567"/>
              <a:gd name="connsiteX148" fmla="*/ 5717 w 5835017"/>
              <a:gd name="connsiteY14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234817 w 5835017"/>
              <a:gd name="connsiteY75" fmla="*/ 977900 h 4559567"/>
              <a:gd name="connsiteX76" fmla="*/ 4196717 w 5835017"/>
              <a:gd name="connsiteY76" fmla="*/ 1155700 h 4559567"/>
              <a:gd name="connsiteX77" fmla="*/ 4158617 w 5835017"/>
              <a:gd name="connsiteY77" fmla="*/ 1270000 h 4559567"/>
              <a:gd name="connsiteX78" fmla="*/ 4133217 w 5835017"/>
              <a:gd name="connsiteY78" fmla="*/ 1371600 h 4559567"/>
              <a:gd name="connsiteX79" fmla="*/ 4120517 w 5835017"/>
              <a:gd name="connsiteY79" fmla="*/ 1422400 h 4559567"/>
              <a:gd name="connsiteX80" fmla="*/ 4107817 w 5835017"/>
              <a:gd name="connsiteY80" fmla="*/ 1498600 h 4559567"/>
              <a:gd name="connsiteX81" fmla="*/ 4082417 w 5835017"/>
              <a:gd name="connsiteY81" fmla="*/ 1536700 h 4559567"/>
              <a:gd name="connsiteX82" fmla="*/ 4069717 w 5835017"/>
              <a:gd name="connsiteY82" fmla="*/ 1625600 h 4559567"/>
              <a:gd name="connsiteX83" fmla="*/ 4057017 w 5835017"/>
              <a:gd name="connsiteY83" fmla="*/ 1663700 h 4559567"/>
              <a:gd name="connsiteX84" fmla="*/ 4044317 w 5835017"/>
              <a:gd name="connsiteY84" fmla="*/ 1752600 h 4559567"/>
              <a:gd name="connsiteX85" fmla="*/ 4018917 w 5835017"/>
              <a:gd name="connsiteY85" fmla="*/ 1803400 h 4559567"/>
              <a:gd name="connsiteX86" fmla="*/ 3993517 w 5835017"/>
              <a:gd name="connsiteY86" fmla="*/ 1866900 h 4559567"/>
              <a:gd name="connsiteX87" fmla="*/ 3942717 w 5835017"/>
              <a:gd name="connsiteY87" fmla="*/ 1993900 h 4559567"/>
              <a:gd name="connsiteX88" fmla="*/ 3904617 w 5835017"/>
              <a:gd name="connsiteY88" fmla="*/ 2120900 h 4559567"/>
              <a:gd name="connsiteX89" fmla="*/ 3879217 w 5835017"/>
              <a:gd name="connsiteY89" fmla="*/ 2184400 h 4559567"/>
              <a:gd name="connsiteX90" fmla="*/ 3866517 w 5835017"/>
              <a:gd name="connsiteY90" fmla="*/ 2247900 h 4559567"/>
              <a:gd name="connsiteX91" fmla="*/ 3841117 w 5835017"/>
              <a:gd name="connsiteY91" fmla="*/ 2286000 h 4559567"/>
              <a:gd name="connsiteX92" fmla="*/ 3815717 w 5835017"/>
              <a:gd name="connsiteY92" fmla="*/ 2362200 h 4559567"/>
              <a:gd name="connsiteX93" fmla="*/ 3777617 w 5835017"/>
              <a:gd name="connsiteY93" fmla="*/ 2425700 h 4559567"/>
              <a:gd name="connsiteX94" fmla="*/ 3752217 w 5835017"/>
              <a:gd name="connsiteY94" fmla="*/ 2514600 h 4559567"/>
              <a:gd name="connsiteX95" fmla="*/ 3726817 w 5835017"/>
              <a:gd name="connsiteY95" fmla="*/ 2578100 h 4559567"/>
              <a:gd name="connsiteX96" fmla="*/ 3714117 w 5835017"/>
              <a:gd name="connsiteY96" fmla="*/ 2616200 h 4559567"/>
              <a:gd name="connsiteX97" fmla="*/ 3688717 w 5835017"/>
              <a:gd name="connsiteY97" fmla="*/ 2654300 h 4559567"/>
              <a:gd name="connsiteX98" fmla="*/ 3676017 w 5835017"/>
              <a:gd name="connsiteY98" fmla="*/ 2717800 h 4559567"/>
              <a:gd name="connsiteX99" fmla="*/ 3663317 w 5835017"/>
              <a:gd name="connsiteY99" fmla="*/ 2794000 h 4559567"/>
              <a:gd name="connsiteX100" fmla="*/ 3637917 w 5835017"/>
              <a:gd name="connsiteY100" fmla="*/ 2870200 h 4559567"/>
              <a:gd name="connsiteX101" fmla="*/ 3612517 w 5835017"/>
              <a:gd name="connsiteY101" fmla="*/ 2908300 h 4559567"/>
              <a:gd name="connsiteX102" fmla="*/ 3587117 w 5835017"/>
              <a:gd name="connsiteY102" fmla="*/ 3009900 h 4559567"/>
              <a:gd name="connsiteX103" fmla="*/ 3574417 w 5835017"/>
              <a:gd name="connsiteY103" fmla="*/ 3073400 h 4559567"/>
              <a:gd name="connsiteX104" fmla="*/ 3549017 w 5835017"/>
              <a:gd name="connsiteY104" fmla="*/ 3136900 h 4559567"/>
              <a:gd name="connsiteX105" fmla="*/ 3536317 w 5835017"/>
              <a:gd name="connsiteY105" fmla="*/ 3187700 h 4559567"/>
              <a:gd name="connsiteX106" fmla="*/ 3510917 w 5835017"/>
              <a:gd name="connsiteY106" fmla="*/ 3251200 h 4559567"/>
              <a:gd name="connsiteX107" fmla="*/ 3498217 w 5835017"/>
              <a:gd name="connsiteY107" fmla="*/ 3314700 h 4559567"/>
              <a:gd name="connsiteX108" fmla="*/ 3472817 w 5835017"/>
              <a:gd name="connsiteY108" fmla="*/ 3352800 h 4559567"/>
              <a:gd name="connsiteX109" fmla="*/ 3460117 w 5835017"/>
              <a:gd name="connsiteY109" fmla="*/ 3390900 h 4559567"/>
              <a:gd name="connsiteX110" fmla="*/ 3434717 w 5835017"/>
              <a:gd name="connsiteY110" fmla="*/ 3429000 h 4559567"/>
              <a:gd name="connsiteX111" fmla="*/ 3396617 w 5835017"/>
              <a:gd name="connsiteY111" fmla="*/ 3517900 h 4559567"/>
              <a:gd name="connsiteX112" fmla="*/ 3358517 w 5835017"/>
              <a:gd name="connsiteY112" fmla="*/ 3543300 h 4559567"/>
              <a:gd name="connsiteX113" fmla="*/ 3231517 w 5835017"/>
              <a:gd name="connsiteY113" fmla="*/ 3632200 h 4559567"/>
              <a:gd name="connsiteX114" fmla="*/ 3180717 w 5835017"/>
              <a:gd name="connsiteY114" fmla="*/ 3670300 h 4559567"/>
              <a:gd name="connsiteX115" fmla="*/ 3142617 w 5835017"/>
              <a:gd name="connsiteY115" fmla="*/ 3683000 h 4559567"/>
              <a:gd name="connsiteX116" fmla="*/ 3104517 w 5835017"/>
              <a:gd name="connsiteY116" fmla="*/ 3721100 h 4559567"/>
              <a:gd name="connsiteX117" fmla="*/ 2990217 w 5835017"/>
              <a:gd name="connsiteY117" fmla="*/ 3759200 h 4559567"/>
              <a:gd name="connsiteX118" fmla="*/ 2901317 w 5835017"/>
              <a:gd name="connsiteY118" fmla="*/ 3810000 h 4559567"/>
              <a:gd name="connsiteX119" fmla="*/ 2850517 w 5835017"/>
              <a:gd name="connsiteY119" fmla="*/ 3835400 h 4559567"/>
              <a:gd name="connsiteX120" fmla="*/ 2736217 w 5835017"/>
              <a:gd name="connsiteY120" fmla="*/ 3873500 h 4559567"/>
              <a:gd name="connsiteX121" fmla="*/ 2698117 w 5835017"/>
              <a:gd name="connsiteY121" fmla="*/ 3886200 h 4559567"/>
              <a:gd name="connsiteX122" fmla="*/ 2647317 w 5835017"/>
              <a:gd name="connsiteY122" fmla="*/ 3898900 h 4559567"/>
              <a:gd name="connsiteX123" fmla="*/ 2545717 w 5835017"/>
              <a:gd name="connsiteY123" fmla="*/ 3937000 h 4559567"/>
              <a:gd name="connsiteX124" fmla="*/ 2507617 w 5835017"/>
              <a:gd name="connsiteY124" fmla="*/ 3962400 h 4559567"/>
              <a:gd name="connsiteX125" fmla="*/ 2367917 w 5835017"/>
              <a:gd name="connsiteY125" fmla="*/ 4000500 h 4559567"/>
              <a:gd name="connsiteX126" fmla="*/ 2329817 w 5835017"/>
              <a:gd name="connsiteY126" fmla="*/ 4025900 h 4559567"/>
              <a:gd name="connsiteX127" fmla="*/ 2152017 w 5835017"/>
              <a:gd name="connsiteY127" fmla="*/ 4064000 h 4559567"/>
              <a:gd name="connsiteX128" fmla="*/ 2101217 w 5835017"/>
              <a:gd name="connsiteY128" fmla="*/ 4076700 h 4559567"/>
              <a:gd name="connsiteX129" fmla="*/ 2025017 w 5835017"/>
              <a:gd name="connsiteY129" fmla="*/ 4089400 h 4559567"/>
              <a:gd name="connsiteX130" fmla="*/ 1834517 w 5835017"/>
              <a:gd name="connsiteY130" fmla="*/ 4114800 h 4559567"/>
              <a:gd name="connsiteX131" fmla="*/ 1758317 w 5835017"/>
              <a:gd name="connsiteY131" fmla="*/ 4140200 h 4559567"/>
              <a:gd name="connsiteX132" fmla="*/ 1720217 w 5835017"/>
              <a:gd name="connsiteY132" fmla="*/ 4152900 h 4559567"/>
              <a:gd name="connsiteX133" fmla="*/ 1656717 w 5835017"/>
              <a:gd name="connsiteY133" fmla="*/ 4178300 h 4559567"/>
              <a:gd name="connsiteX134" fmla="*/ 1580517 w 5835017"/>
              <a:gd name="connsiteY134" fmla="*/ 4191000 h 4559567"/>
              <a:gd name="connsiteX135" fmla="*/ 1466217 w 5835017"/>
              <a:gd name="connsiteY135" fmla="*/ 4229100 h 4559567"/>
              <a:gd name="connsiteX136" fmla="*/ 1390017 w 5835017"/>
              <a:gd name="connsiteY136" fmla="*/ 4254500 h 4559567"/>
              <a:gd name="connsiteX137" fmla="*/ 1301117 w 5835017"/>
              <a:gd name="connsiteY137" fmla="*/ 4267200 h 4559567"/>
              <a:gd name="connsiteX138" fmla="*/ 1224917 w 5835017"/>
              <a:gd name="connsiteY138" fmla="*/ 4279900 h 4559567"/>
              <a:gd name="connsiteX139" fmla="*/ 1161417 w 5835017"/>
              <a:gd name="connsiteY139" fmla="*/ 4292600 h 4559567"/>
              <a:gd name="connsiteX140" fmla="*/ 1059817 w 5835017"/>
              <a:gd name="connsiteY140" fmla="*/ 4305300 h 4559567"/>
              <a:gd name="connsiteX141" fmla="*/ 958217 w 5835017"/>
              <a:gd name="connsiteY141" fmla="*/ 4330700 h 4559567"/>
              <a:gd name="connsiteX142" fmla="*/ 843917 w 5835017"/>
              <a:gd name="connsiteY142" fmla="*/ 4356100 h 4559567"/>
              <a:gd name="connsiteX143" fmla="*/ 805817 w 5835017"/>
              <a:gd name="connsiteY143" fmla="*/ 4368800 h 4559567"/>
              <a:gd name="connsiteX144" fmla="*/ 475617 w 5835017"/>
              <a:gd name="connsiteY144" fmla="*/ 4406900 h 4559567"/>
              <a:gd name="connsiteX145" fmla="*/ 285117 w 5835017"/>
              <a:gd name="connsiteY145" fmla="*/ 4381500 h 4559567"/>
              <a:gd name="connsiteX146" fmla="*/ 94617 w 5835017"/>
              <a:gd name="connsiteY146" fmla="*/ 4343400 h 4559567"/>
              <a:gd name="connsiteX147" fmla="*/ 5717 w 5835017"/>
              <a:gd name="connsiteY14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58617 w 5835017"/>
              <a:gd name="connsiteY76" fmla="*/ 1270000 h 4559567"/>
              <a:gd name="connsiteX77" fmla="*/ 4133217 w 5835017"/>
              <a:gd name="connsiteY77" fmla="*/ 1371600 h 4559567"/>
              <a:gd name="connsiteX78" fmla="*/ 4120517 w 5835017"/>
              <a:gd name="connsiteY78" fmla="*/ 1422400 h 4559567"/>
              <a:gd name="connsiteX79" fmla="*/ 4107817 w 5835017"/>
              <a:gd name="connsiteY79" fmla="*/ 1498600 h 4559567"/>
              <a:gd name="connsiteX80" fmla="*/ 4082417 w 5835017"/>
              <a:gd name="connsiteY80" fmla="*/ 1536700 h 4559567"/>
              <a:gd name="connsiteX81" fmla="*/ 4069717 w 5835017"/>
              <a:gd name="connsiteY81" fmla="*/ 1625600 h 4559567"/>
              <a:gd name="connsiteX82" fmla="*/ 4057017 w 5835017"/>
              <a:gd name="connsiteY82" fmla="*/ 1663700 h 4559567"/>
              <a:gd name="connsiteX83" fmla="*/ 4044317 w 5835017"/>
              <a:gd name="connsiteY83" fmla="*/ 1752600 h 4559567"/>
              <a:gd name="connsiteX84" fmla="*/ 4018917 w 5835017"/>
              <a:gd name="connsiteY84" fmla="*/ 1803400 h 4559567"/>
              <a:gd name="connsiteX85" fmla="*/ 3993517 w 5835017"/>
              <a:gd name="connsiteY85" fmla="*/ 1866900 h 4559567"/>
              <a:gd name="connsiteX86" fmla="*/ 3942717 w 5835017"/>
              <a:gd name="connsiteY86" fmla="*/ 1993900 h 4559567"/>
              <a:gd name="connsiteX87" fmla="*/ 3904617 w 5835017"/>
              <a:gd name="connsiteY87" fmla="*/ 2120900 h 4559567"/>
              <a:gd name="connsiteX88" fmla="*/ 3879217 w 5835017"/>
              <a:gd name="connsiteY88" fmla="*/ 2184400 h 4559567"/>
              <a:gd name="connsiteX89" fmla="*/ 3866517 w 5835017"/>
              <a:gd name="connsiteY89" fmla="*/ 2247900 h 4559567"/>
              <a:gd name="connsiteX90" fmla="*/ 3841117 w 5835017"/>
              <a:gd name="connsiteY90" fmla="*/ 2286000 h 4559567"/>
              <a:gd name="connsiteX91" fmla="*/ 3815717 w 5835017"/>
              <a:gd name="connsiteY91" fmla="*/ 2362200 h 4559567"/>
              <a:gd name="connsiteX92" fmla="*/ 3777617 w 5835017"/>
              <a:gd name="connsiteY92" fmla="*/ 2425700 h 4559567"/>
              <a:gd name="connsiteX93" fmla="*/ 3752217 w 5835017"/>
              <a:gd name="connsiteY93" fmla="*/ 2514600 h 4559567"/>
              <a:gd name="connsiteX94" fmla="*/ 3726817 w 5835017"/>
              <a:gd name="connsiteY94" fmla="*/ 2578100 h 4559567"/>
              <a:gd name="connsiteX95" fmla="*/ 3714117 w 5835017"/>
              <a:gd name="connsiteY95" fmla="*/ 2616200 h 4559567"/>
              <a:gd name="connsiteX96" fmla="*/ 3688717 w 5835017"/>
              <a:gd name="connsiteY96" fmla="*/ 2654300 h 4559567"/>
              <a:gd name="connsiteX97" fmla="*/ 3676017 w 5835017"/>
              <a:gd name="connsiteY97" fmla="*/ 2717800 h 4559567"/>
              <a:gd name="connsiteX98" fmla="*/ 3663317 w 5835017"/>
              <a:gd name="connsiteY98" fmla="*/ 2794000 h 4559567"/>
              <a:gd name="connsiteX99" fmla="*/ 3637917 w 5835017"/>
              <a:gd name="connsiteY99" fmla="*/ 2870200 h 4559567"/>
              <a:gd name="connsiteX100" fmla="*/ 3612517 w 5835017"/>
              <a:gd name="connsiteY100" fmla="*/ 2908300 h 4559567"/>
              <a:gd name="connsiteX101" fmla="*/ 3587117 w 5835017"/>
              <a:gd name="connsiteY101" fmla="*/ 3009900 h 4559567"/>
              <a:gd name="connsiteX102" fmla="*/ 3574417 w 5835017"/>
              <a:gd name="connsiteY102" fmla="*/ 3073400 h 4559567"/>
              <a:gd name="connsiteX103" fmla="*/ 3549017 w 5835017"/>
              <a:gd name="connsiteY103" fmla="*/ 3136900 h 4559567"/>
              <a:gd name="connsiteX104" fmla="*/ 3536317 w 5835017"/>
              <a:gd name="connsiteY104" fmla="*/ 3187700 h 4559567"/>
              <a:gd name="connsiteX105" fmla="*/ 3510917 w 5835017"/>
              <a:gd name="connsiteY105" fmla="*/ 3251200 h 4559567"/>
              <a:gd name="connsiteX106" fmla="*/ 3498217 w 5835017"/>
              <a:gd name="connsiteY106" fmla="*/ 3314700 h 4559567"/>
              <a:gd name="connsiteX107" fmla="*/ 3472817 w 5835017"/>
              <a:gd name="connsiteY107" fmla="*/ 3352800 h 4559567"/>
              <a:gd name="connsiteX108" fmla="*/ 3460117 w 5835017"/>
              <a:gd name="connsiteY108" fmla="*/ 3390900 h 4559567"/>
              <a:gd name="connsiteX109" fmla="*/ 3434717 w 5835017"/>
              <a:gd name="connsiteY109" fmla="*/ 3429000 h 4559567"/>
              <a:gd name="connsiteX110" fmla="*/ 3396617 w 5835017"/>
              <a:gd name="connsiteY110" fmla="*/ 3517900 h 4559567"/>
              <a:gd name="connsiteX111" fmla="*/ 3358517 w 5835017"/>
              <a:gd name="connsiteY111" fmla="*/ 3543300 h 4559567"/>
              <a:gd name="connsiteX112" fmla="*/ 3231517 w 5835017"/>
              <a:gd name="connsiteY112" fmla="*/ 3632200 h 4559567"/>
              <a:gd name="connsiteX113" fmla="*/ 3180717 w 5835017"/>
              <a:gd name="connsiteY113" fmla="*/ 3670300 h 4559567"/>
              <a:gd name="connsiteX114" fmla="*/ 3142617 w 5835017"/>
              <a:gd name="connsiteY114" fmla="*/ 3683000 h 4559567"/>
              <a:gd name="connsiteX115" fmla="*/ 3104517 w 5835017"/>
              <a:gd name="connsiteY115" fmla="*/ 3721100 h 4559567"/>
              <a:gd name="connsiteX116" fmla="*/ 2990217 w 5835017"/>
              <a:gd name="connsiteY116" fmla="*/ 3759200 h 4559567"/>
              <a:gd name="connsiteX117" fmla="*/ 2901317 w 5835017"/>
              <a:gd name="connsiteY117" fmla="*/ 3810000 h 4559567"/>
              <a:gd name="connsiteX118" fmla="*/ 2850517 w 5835017"/>
              <a:gd name="connsiteY118" fmla="*/ 3835400 h 4559567"/>
              <a:gd name="connsiteX119" fmla="*/ 2736217 w 5835017"/>
              <a:gd name="connsiteY119" fmla="*/ 3873500 h 4559567"/>
              <a:gd name="connsiteX120" fmla="*/ 2698117 w 5835017"/>
              <a:gd name="connsiteY120" fmla="*/ 3886200 h 4559567"/>
              <a:gd name="connsiteX121" fmla="*/ 2647317 w 5835017"/>
              <a:gd name="connsiteY121" fmla="*/ 3898900 h 4559567"/>
              <a:gd name="connsiteX122" fmla="*/ 2545717 w 5835017"/>
              <a:gd name="connsiteY122" fmla="*/ 3937000 h 4559567"/>
              <a:gd name="connsiteX123" fmla="*/ 2507617 w 5835017"/>
              <a:gd name="connsiteY123" fmla="*/ 3962400 h 4559567"/>
              <a:gd name="connsiteX124" fmla="*/ 2367917 w 5835017"/>
              <a:gd name="connsiteY124" fmla="*/ 4000500 h 4559567"/>
              <a:gd name="connsiteX125" fmla="*/ 2329817 w 5835017"/>
              <a:gd name="connsiteY125" fmla="*/ 4025900 h 4559567"/>
              <a:gd name="connsiteX126" fmla="*/ 2152017 w 5835017"/>
              <a:gd name="connsiteY126" fmla="*/ 4064000 h 4559567"/>
              <a:gd name="connsiteX127" fmla="*/ 2101217 w 5835017"/>
              <a:gd name="connsiteY127" fmla="*/ 4076700 h 4559567"/>
              <a:gd name="connsiteX128" fmla="*/ 2025017 w 5835017"/>
              <a:gd name="connsiteY128" fmla="*/ 4089400 h 4559567"/>
              <a:gd name="connsiteX129" fmla="*/ 1834517 w 5835017"/>
              <a:gd name="connsiteY129" fmla="*/ 4114800 h 4559567"/>
              <a:gd name="connsiteX130" fmla="*/ 1758317 w 5835017"/>
              <a:gd name="connsiteY130" fmla="*/ 4140200 h 4559567"/>
              <a:gd name="connsiteX131" fmla="*/ 1720217 w 5835017"/>
              <a:gd name="connsiteY131" fmla="*/ 4152900 h 4559567"/>
              <a:gd name="connsiteX132" fmla="*/ 1656717 w 5835017"/>
              <a:gd name="connsiteY132" fmla="*/ 4178300 h 4559567"/>
              <a:gd name="connsiteX133" fmla="*/ 1580517 w 5835017"/>
              <a:gd name="connsiteY133" fmla="*/ 4191000 h 4559567"/>
              <a:gd name="connsiteX134" fmla="*/ 1466217 w 5835017"/>
              <a:gd name="connsiteY134" fmla="*/ 4229100 h 4559567"/>
              <a:gd name="connsiteX135" fmla="*/ 1390017 w 5835017"/>
              <a:gd name="connsiteY135" fmla="*/ 4254500 h 4559567"/>
              <a:gd name="connsiteX136" fmla="*/ 1301117 w 5835017"/>
              <a:gd name="connsiteY136" fmla="*/ 4267200 h 4559567"/>
              <a:gd name="connsiteX137" fmla="*/ 1224917 w 5835017"/>
              <a:gd name="connsiteY137" fmla="*/ 4279900 h 4559567"/>
              <a:gd name="connsiteX138" fmla="*/ 1161417 w 5835017"/>
              <a:gd name="connsiteY138" fmla="*/ 4292600 h 4559567"/>
              <a:gd name="connsiteX139" fmla="*/ 1059817 w 5835017"/>
              <a:gd name="connsiteY139" fmla="*/ 4305300 h 4559567"/>
              <a:gd name="connsiteX140" fmla="*/ 958217 w 5835017"/>
              <a:gd name="connsiteY140" fmla="*/ 4330700 h 4559567"/>
              <a:gd name="connsiteX141" fmla="*/ 843917 w 5835017"/>
              <a:gd name="connsiteY141" fmla="*/ 4356100 h 4559567"/>
              <a:gd name="connsiteX142" fmla="*/ 805817 w 5835017"/>
              <a:gd name="connsiteY142" fmla="*/ 4368800 h 4559567"/>
              <a:gd name="connsiteX143" fmla="*/ 475617 w 5835017"/>
              <a:gd name="connsiteY143" fmla="*/ 4406900 h 4559567"/>
              <a:gd name="connsiteX144" fmla="*/ 285117 w 5835017"/>
              <a:gd name="connsiteY144" fmla="*/ 4381500 h 4559567"/>
              <a:gd name="connsiteX145" fmla="*/ 94617 w 5835017"/>
              <a:gd name="connsiteY145" fmla="*/ 4343400 h 4559567"/>
              <a:gd name="connsiteX146" fmla="*/ 5717 w 5835017"/>
              <a:gd name="connsiteY14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33217 w 5835017"/>
              <a:gd name="connsiteY76" fmla="*/ 1371600 h 4559567"/>
              <a:gd name="connsiteX77" fmla="*/ 4120517 w 5835017"/>
              <a:gd name="connsiteY77" fmla="*/ 1422400 h 4559567"/>
              <a:gd name="connsiteX78" fmla="*/ 4107817 w 5835017"/>
              <a:gd name="connsiteY78" fmla="*/ 1498600 h 4559567"/>
              <a:gd name="connsiteX79" fmla="*/ 4082417 w 5835017"/>
              <a:gd name="connsiteY79" fmla="*/ 1536700 h 4559567"/>
              <a:gd name="connsiteX80" fmla="*/ 4069717 w 5835017"/>
              <a:gd name="connsiteY80" fmla="*/ 1625600 h 4559567"/>
              <a:gd name="connsiteX81" fmla="*/ 4057017 w 5835017"/>
              <a:gd name="connsiteY81" fmla="*/ 1663700 h 4559567"/>
              <a:gd name="connsiteX82" fmla="*/ 4044317 w 5835017"/>
              <a:gd name="connsiteY82" fmla="*/ 1752600 h 4559567"/>
              <a:gd name="connsiteX83" fmla="*/ 4018917 w 5835017"/>
              <a:gd name="connsiteY83" fmla="*/ 1803400 h 4559567"/>
              <a:gd name="connsiteX84" fmla="*/ 3993517 w 5835017"/>
              <a:gd name="connsiteY84" fmla="*/ 1866900 h 4559567"/>
              <a:gd name="connsiteX85" fmla="*/ 3942717 w 5835017"/>
              <a:gd name="connsiteY85" fmla="*/ 1993900 h 4559567"/>
              <a:gd name="connsiteX86" fmla="*/ 3904617 w 5835017"/>
              <a:gd name="connsiteY86" fmla="*/ 2120900 h 4559567"/>
              <a:gd name="connsiteX87" fmla="*/ 3879217 w 5835017"/>
              <a:gd name="connsiteY87" fmla="*/ 2184400 h 4559567"/>
              <a:gd name="connsiteX88" fmla="*/ 3866517 w 5835017"/>
              <a:gd name="connsiteY88" fmla="*/ 2247900 h 4559567"/>
              <a:gd name="connsiteX89" fmla="*/ 3841117 w 5835017"/>
              <a:gd name="connsiteY89" fmla="*/ 2286000 h 4559567"/>
              <a:gd name="connsiteX90" fmla="*/ 3815717 w 5835017"/>
              <a:gd name="connsiteY90" fmla="*/ 2362200 h 4559567"/>
              <a:gd name="connsiteX91" fmla="*/ 3777617 w 5835017"/>
              <a:gd name="connsiteY91" fmla="*/ 2425700 h 4559567"/>
              <a:gd name="connsiteX92" fmla="*/ 3752217 w 5835017"/>
              <a:gd name="connsiteY92" fmla="*/ 2514600 h 4559567"/>
              <a:gd name="connsiteX93" fmla="*/ 3726817 w 5835017"/>
              <a:gd name="connsiteY93" fmla="*/ 2578100 h 4559567"/>
              <a:gd name="connsiteX94" fmla="*/ 3714117 w 5835017"/>
              <a:gd name="connsiteY94" fmla="*/ 2616200 h 4559567"/>
              <a:gd name="connsiteX95" fmla="*/ 3688717 w 5835017"/>
              <a:gd name="connsiteY95" fmla="*/ 2654300 h 4559567"/>
              <a:gd name="connsiteX96" fmla="*/ 3676017 w 5835017"/>
              <a:gd name="connsiteY96" fmla="*/ 2717800 h 4559567"/>
              <a:gd name="connsiteX97" fmla="*/ 3663317 w 5835017"/>
              <a:gd name="connsiteY97" fmla="*/ 2794000 h 4559567"/>
              <a:gd name="connsiteX98" fmla="*/ 3637917 w 5835017"/>
              <a:gd name="connsiteY98" fmla="*/ 2870200 h 4559567"/>
              <a:gd name="connsiteX99" fmla="*/ 3612517 w 5835017"/>
              <a:gd name="connsiteY99" fmla="*/ 2908300 h 4559567"/>
              <a:gd name="connsiteX100" fmla="*/ 3587117 w 5835017"/>
              <a:gd name="connsiteY100" fmla="*/ 3009900 h 4559567"/>
              <a:gd name="connsiteX101" fmla="*/ 3574417 w 5835017"/>
              <a:gd name="connsiteY101" fmla="*/ 3073400 h 4559567"/>
              <a:gd name="connsiteX102" fmla="*/ 3549017 w 5835017"/>
              <a:gd name="connsiteY102" fmla="*/ 3136900 h 4559567"/>
              <a:gd name="connsiteX103" fmla="*/ 3536317 w 5835017"/>
              <a:gd name="connsiteY103" fmla="*/ 3187700 h 4559567"/>
              <a:gd name="connsiteX104" fmla="*/ 3510917 w 5835017"/>
              <a:gd name="connsiteY104" fmla="*/ 3251200 h 4559567"/>
              <a:gd name="connsiteX105" fmla="*/ 3498217 w 5835017"/>
              <a:gd name="connsiteY105" fmla="*/ 3314700 h 4559567"/>
              <a:gd name="connsiteX106" fmla="*/ 3472817 w 5835017"/>
              <a:gd name="connsiteY106" fmla="*/ 3352800 h 4559567"/>
              <a:gd name="connsiteX107" fmla="*/ 3460117 w 5835017"/>
              <a:gd name="connsiteY107" fmla="*/ 3390900 h 4559567"/>
              <a:gd name="connsiteX108" fmla="*/ 3434717 w 5835017"/>
              <a:gd name="connsiteY108" fmla="*/ 3429000 h 4559567"/>
              <a:gd name="connsiteX109" fmla="*/ 3396617 w 5835017"/>
              <a:gd name="connsiteY109" fmla="*/ 3517900 h 4559567"/>
              <a:gd name="connsiteX110" fmla="*/ 3358517 w 5835017"/>
              <a:gd name="connsiteY110" fmla="*/ 3543300 h 4559567"/>
              <a:gd name="connsiteX111" fmla="*/ 3231517 w 5835017"/>
              <a:gd name="connsiteY111" fmla="*/ 3632200 h 4559567"/>
              <a:gd name="connsiteX112" fmla="*/ 3180717 w 5835017"/>
              <a:gd name="connsiteY112" fmla="*/ 3670300 h 4559567"/>
              <a:gd name="connsiteX113" fmla="*/ 3142617 w 5835017"/>
              <a:gd name="connsiteY113" fmla="*/ 3683000 h 4559567"/>
              <a:gd name="connsiteX114" fmla="*/ 3104517 w 5835017"/>
              <a:gd name="connsiteY114" fmla="*/ 3721100 h 4559567"/>
              <a:gd name="connsiteX115" fmla="*/ 2990217 w 5835017"/>
              <a:gd name="connsiteY115" fmla="*/ 3759200 h 4559567"/>
              <a:gd name="connsiteX116" fmla="*/ 2901317 w 5835017"/>
              <a:gd name="connsiteY116" fmla="*/ 3810000 h 4559567"/>
              <a:gd name="connsiteX117" fmla="*/ 2850517 w 5835017"/>
              <a:gd name="connsiteY117" fmla="*/ 3835400 h 4559567"/>
              <a:gd name="connsiteX118" fmla="*/ 2736217 w 5835017"/>
              <a:gd name="connsiteY118" fmla="*/ 3873500 h 4559567"/>
              <a:gd name="connsiteX119" fmla="*/ 2698117 w 5835017"/>
              <a:gd name="connsiteY119" fmla="*/ 3886200 h 4559567"/>
              <a:gd name="connsiteX120" fmla="*/ 2647317 w 5835017"/>
              <a:gd name="connsiteY120" fmla="*/ 3898900 h 4559567"/>
              <a:gd name="connsiteX121" fmla="*/ 2545717 w 5835017"/>
              <a:gd name="connsiteY121" fmla="*/ 3937000 h 4559567"/>
              <a:gd name="connsiteX122" fmla="*/ 2507617 w 5835017"/>
              <a:gd name="connsiteY122" fmla="*/ 3962400 h 4559567"/>
              <a:gd name="connsiteX123" fmla="*/ 2367917 w 5835017"/>
              <a:gd name="connsiteY123" fmla="*/ 4000500 h 4559567"/>
              <a:gd name="connsiteX124" fmla="*/ 2329817 w 5835017"/>
              <a:gd name="connsiteY124" fmla="*/ 4025900 h 4559567"/>
              <a:gd name="connsiteX125" fmla="*/ 2152017 w 5835017"/>
              <a:gd name="connsiteY125" fmla="*/ 4064000 h 4559567"/>
              <a:gd name="connsiteX126" fmla="*/ 2101217 w 5835017"/>
              <a:gd name="connsiteY126" fmla="*/ 4076700 h 4559567"/>
              <a:gd name="connsiteX127" fmla="*/ 2025017 w 5835017"/>
              <a:gd name="connsiteY127" fmla="*/ 4089400 h 4559567"/>
              <a:gd name="connsiteX128" fmla="*/ 1834517 w 5835017"/>
              <a:gd name="connsiteY128" fmla="*/ 4114800 h 4559567"/>
              <a:gd name="connsiteX129" fmla="*/ 1758317 w 5835017"/>
              <a:gd name="connsiteY129" fmla="*/ 4140200 h 4559567"/>
              <a:gd name="connsiteX130" fmla="*/ 1720217 w 5835017"/>
              <a:gd name="connsiteY130" fmla="*/ 4152900 h 4559567"/>
              <a:gd name="connsiteX131" fmla="*/ 1656717 w 5835017"/>
              <a:gd name="connsiteY131" fmla="*/ 4178300 h 4559567"/>
              <a:gd name="connsiteX132" fmla="*/ 1580517 w 5835017"/>
              <a:gd name="connsiteY132" fmla="*/ 4191000 h 4559567"/>
              <a:gd name="connsiteX133" fmla="*/ 1466217 w 5835017"/>
              <a:gd name="connsiteY133" fmla="*/ 4229100 h 4559567"/>
              <a:gd name="connsiteX134" fmla="*/ 1390017 w 5835017"/>
              <a:gd name="connsiteY134" fmla="*/ 4254500 h 4559567"/>
              <a:gd name="connsiteX135" fmla="*/ 1301117 w 5835017"/>
              <a:gd name="connsiteY135" fmla="*/ 4267200 h 4559567"/>
              <a:gd name="connsiteX136" fmla="*/ 1224917 w 5835017"/>
              <a:gd name="connsiteY136" fmla="*/ 4279900 h 4559567"/>
              <a:gd name="connsiteX137" fmla="*/ 1161417 w 5835017"/>
              <a:gd name="connsiteY137" fmla="*/ 4292600 h 4559567"/>
              <a:gd name="connsiteX138" fmla="*/ 1059817 w 5835017"/>
              <a:gd name="connsiteY138" fmla="*/ 4305300 h 4559567"/>
              <a:gd name="connsiteX139" fmla="*/ 958217 w 5835017"/>
              <a:gd name="connsiteY139" fmla="*/ 4330700 h 4559567"/>
              <a:gd name="connsiteX140" fmla="*/ 843917 w 5835017"/>
              <a:gd name="connsiteY140" fmla="*/ 4356100 h 4559567"/>
              <a:gd name="connsiteX141" fmla="*/ 805817 w 5835017"/>
              <a:gd name="connsiteY141" fmla="*/ 4368800 h 4559567"/>
              <a:gd name="connsiteX142" fmla="*/ 475617 w 5835017"/>
              <a:gd name="connsiteY142" fmla="*/ 4406900 h 4559567"/>
              <a:gd name="connsiteX143" fmla="*/ 285117 w 5835017"/>
              <a:gd name="connsiteY143" fmla="*/ 4381500 h 4559567"/>
              <a:gd name="connsiteX144" fmla="*/ 94617 w 5835017"/>
              <a:gd name="connsiteY144" fmla="*/ 4343400 h 4559567"/>
              <a:gd name="connsiteX145" fmla="*/ 5717 w 5835017"/>
              <a:gd name="connsiteY14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33217 w 5835017"/>
              <a:gd name="connsiteY76" fmla="*/ 1371600 h 4559567"/>
              <a:gd name="connsiteX77" fmla="*/ 4107817 w 5835017"/>
              <a:gd name="connsiteY77" fmla="*/ 1498600 h 4559567"/>
              <a:gd name="connsiteX78" fmla="*/ 4082417 w 5835017"/>
              <a:gd name="connsiteY78" fmla="*/ 1536700 h 4559567"/>
              <a:gd name="connsiteX79" fmla="*/ 4069717 w 5835017"/>
              <a:gd name="connsiteY79" fmla="*/ 1625600 h 4559567"/>
              <a:gd name="connsiteX80" fmla="*/ 4057017 w 5835017"/>
              <a:gd name="connsiteY80" fmla="*/ 1663700 h 4559567"/>
              <a:gd name="connsiteX81" fmla="*/ 4044317 w 5835017"/>
              <a:gd name="connsiteY81" fmla="*/ 1752600 h 4559567"/>
              <a:gd name="connsiteX82" fmla="*/ 4018917 w 5835017"/>
              <a:gd name="connsiteY82" fmla="*/ 1803400 h 4559567"/>
              <a:gd name="connsiteX83" fmla="*/ 3993517 w 5835017"/>
              <a:gd name="connsiteY83" fmla="*/ 1866900 h 4559567"/>
              <a:gd name="connsiteX84" fmla="*/ 3942717 w 5835017"/>
              <a:gd name="connsiteY84" fmla="*/ 1993900 h 4559567"/>
              <a:gd name="connsiteX85" fmla="*/ 3904617 w 5835017"/>
              <a:gd name="connsiteY85" fmla="*/ 2120900 h 4559567"/>
              <a:gd name="connsiteX86" fmla="*/ 3879217 w 5835017"/>
              <a:gd name="connsiteY86" fmla="*/ 2184400 h 4559567"/>
              <a:gd name="connsiteX87" fmla="*/ 3866517 w 5835017"/>
              <a:gd name="connsiteY87" fmla="*/ 2247900 h 4559567"/>
              <a:gd name="connsiteX88" fmla="*/ 3841117 w 5835017"/>
              <a:gd name="connsiteY88" fmla="*/ 2286000 h 4559567"/>
              <a:gd name="connsiteX89" fmla="*/ 3815717 w 5835017"/>
              <a:gd name="connsiteY89" fmla="*/ 2362200 h 4559567"/>
              <a:gd name="connsiteX90" fmla="*/ 3777617 w 5835017"/>
              <a:gd name="connsiteY90" fmla="*/ 2425700 h 4559567"/>
              <a:gd name="connsiteX91" fmla="*/ 3752217 w 5835017"/>
              <a:gd name="connsiteY91" fmla="*/ 2514600 h 4559567"/>
              <a:gd name="connsiteX92" fmla="*/ 3726817 w 5835017"/>
              <a:gd name="connsiteY92" fmla="*/ 2578100 h 4559567"/>
              <a:gd name="connsiteX93" fmla="*/ 3714117 w 5835017"/>
              <a:gd name="connsiteY93" fmla="*/ 2616200 h 4559567"/>
              <a:gd name="connsiteX94" fmla="*/ 3688717 w 5835017"/>
              <a:gd name="connsiteY94" fmla="*/ 2654300 h 4559567"/>
              <a:gd name="connsiteX95" fmla="*/ 3676017 w 5835017"/>
              <a:gd name="connsiteY95" fmla="*/ 2717800 h 4559567"/>
              <a:gd name="connsiteX96" fmla="*/ 3663317 w 5835017"/>
              <a:gd name="connsiteY96" fmla="*/ 2794000 h 4559567"/>
              <a:gd name="connsiteX97" fmla="*/ 3637917 w 5835017"/>
              <a:gd name="connsiteY97" fmla="*/ 2870200 h 4559567"/>
              <a:gd name="connsiteX98" fmla="*/ 3612517 w 5835017"/>
              <a:gd name="connsiteY98" fmla="*/ 2908300 h 4559567"/>
              <a:gd name="connsiteX99" fmla="*/ 3587117 w 5835017"/>
              <a:gd name="connsiteY99" fmla="*/ 3009900 h 4559567"/>
              <a:gd name="connsiteX100" fmla="*/ 3574417 w 5835017"/>
              <a:gd name="connsiteY100" fmla="*/ 3073400 h 4559567"/>
              <a:gd name="connsiteX101" fmla="*/ 3549017 w 5835017"/>
              <a:gd name="connsiteY101" fmla="*/ 3136900 h 4559567"/>
              <a:gd name="connsiteX102" fmla="*/ 3536317 w 5835017"/>
              <a:gd name="connsiteY102" fmla="*/ 3187700 h 4559567"/>
              <a:gd name="connsiteX103" fmla="*/ 3510917 w 5835017"/>
              <a:gd name="connsiteY103" fmla="*/ 3251200 h 4559567"/>
              <a:gd name="connsiteX104" fmla="*/ 3498217 w 5835017"/>
              <a:gd name="connsiteY104" fmla="*/ 3314700 h 4559567"/>
              <a:gd name="connsiteX105" fmla="*/ 3472817 w 5835017"/>
              <a:gd name="connsiteY105" fmla="*/ 3352800 h 4559567"/>
              <a:gd name="connsiteX106" fmla="*/ 3460117 w 5835017"/>
              <a:gd name="connsiteY106" fmla="*/ 3390900 h 4559567"/>
              <a:gd name="connsiteX107" fmla="*/ 3434717 w 5835017"/>
              <a:gd name="connsiteY107" fmla="*/ 3429000 h 4559567"/>
              <a:gd name="connsiteX108" fmla="*/ 3396617 w 5835017"/>
              <a:gd name="connsiteY108" fmla="*/ 3517900 h 4559567"/>
              <a:gd name="connsiteX109" fmla="*/ 3358517 w 5835017"/>
              <a:gd name="connsiteY109" fmla="*/ 3543300 h 4559567"/>
              <a:gd name="connsiteX110" fmla="*/ 3231517 w 5835017"/>
              <a:gd name="connsiteY110" fmla="*/ 3632200 h 4559567"/>
              <a:gd name="connsiteX111" fmla="*/ 3180717 w 5835017"/>
              <a:gd name="connsiteY111" fmla="*/ 3670300 h 4559567"/>
              <a:gd name="connsiteX112" fmla="*/ 3142617 w 5835017"/>
              <a:gd name="connsiteY112" fmla="*/ 3683000 h 4559567"/>
              <a:gd name="connsiteX113" fmla="*/ 3104517 w 5835017"/>
              <a:gd name="connsiteY113" fmla="*/ 3721100 h 4559567"/>
              <a:gd name="connsiteX114" fmla="*/ 2990217 w 5835017"/>
              <a:gd name="connsiteY114" fmla="*/ 3759200 h 4559567"/>
              <a:gd name="connsiteX115" fmla="*/ 2901317 w 5835017"/>
              <a:gd name="connsiteY115" fmla="*/ 3810000 h 4559567"/>
              <a:gd name="connsiteX116" fmla="*/ 2850517 w 5835017"/>
              <a:gd name="connsiteY116" fmla="*/ 3835400 h 4559567"/>
              <a:gd name="connsiteX117" fmla="*/ 2736217 w 5835017"/>
              <a:gd name="connsiteY117" fmla="*/ 3873500 h 4559567"/>
              <a:gd name="connsiteX118" fmla="*/ 2698117 w 5835017"/>
              <a:gd name="connsiteY118" fmla="*/ 3886200 h 4559567"/>
              <a:gd name="connsiteX119" fmla="*/ 2647317 w 5835017"/>
              <a:gd name="connsiteY119" fmla="*/ 3898900 h 4559567"/>
              <a:gd name="connsiteX120" fmla="*/ 2545717 w 5835017"/>
              <a:gd name="connsiteY120" fmla="*/ 3937000 h 4559567"/>
              <a:gd name="connsiteX121" fmla="*/ 2507617 w 5835017"/>
              <a:gd name="connsiteY121" fmla="*/ 3962400 h 4559567"/>
              <a:gd name="connsiteX122" fmla="*/ 2367917 w 5835017"/>
              <a:gd name="connsiteY122" fmla="*/ 4000500 h 4559567"/>
              <a:gd name="connsiteX123" fmla="*/ 2329817 w 5835017"/>
              <a:gd name="connsiteY123" fmla="*/ 4025900 h 4559567"/>
              <a:gd name="connsiteX124" fmla="*/ 2152017 w 5835017"/>
              <a:gd name="connsiteY124" fmla="*/ 4064000 h 4559567"/>
              <a:gd name="connsiteX125" fmla="*/ 2101217 w 5835017"/>
              <a:gd name="connsiteY125" fmla="*/ 4076700 h 4559567"/>
              <a:gd name="connsiteX126" fmla="*/ 2025017 w 5835017"/>
              <a:gd name="connsiteY126" fmla="*/ 4089400 h 4559567"/>
              <a:gd name="connsiteX127" fmla="*/ 1834517 w 5835017"/>
              <a:gd name="connsiteY127" fmla="*/ 4114800 h 4559567"/>
              <a:gd name="connsiteX128" fmla="*/ 1758317 w 5835017"/>
              <a:gd name="connsiteY128" fmla="*/ 4140200 h 4559567"/>
              <a:gd name="connsiteX129" fmla="*/ 1720217 w 5835017"/>
              <a:gd name="connsiteY129" fmla="*/ 4152900 h 4559567"/>
              <a:gd name="connsiteX130" fmla="*/ 1656717 w 5835017"/>
              <a:gd name="connsiteY130" fmla="*/ 4178300 h 4559567"/>
              <a:gd name="connsiteX131" fmla="*/ 1580517 w 5835017"/>
              <a:gd name="connsiteY131" fmla="*/ 4191000 h 4559567"/>
              <a:gd name="connsiteX132" fmla="*/ 1466217 w 5835017"/>
              <a:gd name="connsiteY132" fmla="*/ 4229100 h 4559567"/>
              <a:gd name="connsiteX133" fmla="*/ 1390017 w 5835017"/>
              <a:gd name="connsiteY133" fmla="*/ 4254500 h 4559567"/>
              <a:gd name="connsiteX134" fmla="*/ 1301117 w 5835017"/>
              <a:gd name="connsiteY134" fmla="*/ 4267200 h 4559567"/>
              <a:gd name="connsiteX135" fmla="*/ 1224917 w 5835017"/>
              <a:gd name="connsiteY135" fmla="*/ 4279900 h 4559567"/>
              <a:gd name="connsiteX136" fmla="*/ 1161417 w 5835017"/>
              <a:gd name="connsiteY136" fmla="*/ 4292600 h 4559567"/>
              <a:gd name="connsiteX137" fmla="*/ 1059817 w 5835017"/>
              <a:gd name="connsiteY137" fmla="*/ 4305300 h 4559567"/>
              <a:gd name="connsiteX138" fmla="*/ 958217 w 5835017"/>
              <a:gd name="connsiteY138" fmla="*/ 4330700 h 4559567"/>
              <a:gd name="connsiteX139" fmla="*/ 843917 w 5835017"/>
              <a:gd name="connsiteY139" fmla="*/ 4356100 h 4559567"/>
              <a:gd name="connsiteX140" fmla="*/ 805817 w 5835017"/>
              <a:gd name="connsiteY140" fmla="*/ 4368800 h 4559567"/>
              <a:gd name="connsiteX141" fmla="*/ 475617 w 5835017"/>
              <a:gd name="connsiteY141" fmla="*/ 4406900 h 4559567"/>
              <a:gd name="connsiteX142" fmla="*/ 285117 w 5835017"/>
              <a:gd name="connsiteY142" fmla="*/ 4381500 h 4559567"/>
              <a:gd name="connsiteX143" fmla="*/ 94617 w 5835017"/>
              <a:gd name="connsiteY143" fmla="*/ 4343400 h 4559567"/>
              <a:gd name="connsiteX144" fmla="*/ 5717 w 5835017"/>
              <a:gd name="connsiteY14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82417 w 5835017"/>
              <a:gd name="connsiteY77" fmla="*/ 1536700 h 4559567"/>
              <a:gd name="connsiteX78" fmla="*/ 4069717 w 5835017"/>
              <a:gd name="connsiteY78" fmla="*/ 1625600 h 4559567"/>
              <a:gd name="connsiteX79" fmla="*/ 4057017 w 5835017"/>
              <a:gd name="connsiteY79" fmla="*/ 1663700 h 4559567"/>
              <a:gd name="connsiteX80" fmla="*/ 4044317 w 5835017"/>
              <a:gd name="connsiteY80" fmla="*/ 1752600 h 4559567"/>
              <a:gd name="connsiteX81" fmla="*/ 4018917 w 5835017"/>
              <a:gd name="connsiteY81" fmla="*/ 1803400 h 4559567"/>
              <a:gd name="connsiteX82" fmla="*/ 3993517 w 5835017"/>
              <a:gd name="connsiteY82" fmla="*/ 1866900 h 4559567"/>
              <a:gd name="connsiteX83" fmla="*/ 3942717 w 5835017"/>
              <a:gd name="connsiteY83" fmla="*/ 1993900 h 4559567"/>
              <a:gd name="connsiteX84" fmla="*/ 3904617 w 5835017"/>
              <a:gd name="connsiteY84" fmla="*/ 2120900 h 4559567"/>
              <a:gd name="connsiteX85" fmla="*/ 3879217 w 5835017"/>
              <a:gd name="connsiteY85" fmla="*/ 2184400 h 4559567"/>
              <a:gd name="connsiteX86" fmla="*/ 3866517 w 5835017"/>
              <a:gd name="connsiteY86" fmla="*/ 2247900 h 4559567"/>
              <a:gd name="connsiteX87" fmla="*/ 3841117 w 5835017"/>
              <a:gd name="connsiteY87" fmla="*/ 2286000 h 4559567"/>
              <a:gd name="connsiteX88" fmla="*/ 3815717 w 5835017"/>
              <a:gd name="connsiteY88" fmla="*/ 2362200 h 4559567"/>
              <a:gd name="connsiteX89" fmla="*/ 3777617 w 5835017"/>
              <a:gd name="connsiteY89" fmla="*/ 2425700 h 4559567"/>
              <a:gd name="connsiteX90" fmla="*/ 3752217 w 5835017"/>
              <a:gd name="connsiteY90" fmla="*/ 2514600 h 4559567"/>
              <a:gd name="connsiteX91" fmla="*/ 3726817 w 5835017"/>
              <a:gd name="connsiteY91" fmla="*/ 2578100 h 4559567"/>
              <a:gd name="connsiteX92" fmla="*/ 3714117 w 5835017"/>
              <a:gd name="connsiteY92" fmla="*/ 2616200 h 4559567"/>
              <a:gd name="connsiteX93" fmla="*/ 3688717 w 5835017"/>
              <a:gd name="connsiteY93" fmla="*/ 2654300 h 4559567"/>
              <a:gd name="connsiteX94" fmla="*/ 3676017 w 5835017"/>
              <a:gd name="connsiteY94" fmla="*/ 2717800 h 4559567"/>
              <a:gd name="connsiteX95" fmla="*/ 3663317 w 5835017"/>
              <a:gd name="connsiteY95" fmla="*/ 2794000 h 4559567"/>
              <a:gd name="connsiteX96" fmla="*/ 3637917 w 5835017"/>
              <a:gd name="connsiteY96" fmla="*/ 2870200 h 4559567"/>
              <a:gd name="connsiteX97" fmla="*/ 3612517 w 5835017"/>
              <a:gd name="connsiteY97" fmla="*/ 2908300 h 4559567"/>
              <a:gd name="connsiteX98" fmla="*/ 3587117 w 5835017"/>
              <a:gd name="connsiteY98" fmla="*/ 3009900 h 4559567"/>
              <a:gd name="connsiteX99" fmla="*/ 3574417 w 5835017"/>
              <a:gd name="connsiteY99" fmla="*/ 3073400 h 4559567"/>
              <a:gd name="connsiteX100" fmla="*/ 3549017 w 5835017"/>
              <a:gd name="connsiteY100" fmla="*/ 3136900 h 4559567"/>
              <a:gd name="connsiteX101" fmla="*/ 3536317 w 5835017"/>
              <a:gd name="connsiteY101" fmla="*/ 3187700 h 4559567"/>
              <a:gd name="connsiteX102" fmla="*/ 3510917 w 5835017"/>
              <a:gd name="connsiteY102" fmla="*/ 3251200 h 4559567"/>
              <a:gd name="connsiteX103" fmla="*/ 3498217 w 5835017"/>
              <a:gd name="connsiteY103" fmla="*/ 3314700 h 4559567"/>
              <a:gd name="connsiteX104" fmla="*/ 3472817 w 5835017"/>
              <a:gd name="connsiteY104" fmla="*/ 3352800 h 4559567"/>
              <a:gd name="connsiteX105" fmla="*/ 3460117 w 5835017"/>
              <a:gd name="connsiteY105" fmla="*/ 3390900 h 4559567"/>
              <a:gd name="connsiteX106" fmla="*/ 3434717 w 5835017"/>
              <a:gd name="connsiteY106" fmla="*/ 3429000 h 4559567"/>
              <a:gd name="connsiteX107" fmla="*/ 3396617 w 5835017"/>
              <a:gd name="connsiteY107" fmla="*/ 3517900 h 4559567"/>
              <a:gd name="connsiteX108" fmla="*/ 3358517 w 5835017"/>
              <a:gd name="connsiteY108" fmla="*/ 3543300 h 4559567"/>
              <a:gd name="connsiteX109" fmla="*/ 3231517 w 5835017"/>
              <a:gd name="connsiteY109" fmla="*/ 3632200 h 4559567"/>
              <a:gd name="connsiteX110" fmla="*/ 3180717 w 5835017"/>
              <a:gd name="connsiteY110" fmla="*/ 3670300 h 4559567"/>
              <a:gd name="connsiteX111" fmla="*/ 3142617 w 5835017"/>
              <a:gd name="connsiteY111" fmla="*/ 3683000 h 4559567"/>
              <a:gd name="connsiteX112" fmla="*/ 3104517 w 5835017"/>
              <a:gd name="connsiteY112" fmla="*/ 3721100 h 4559567"/>
              <a:gd name="connsiteX113" fmla="*/ 2990217 w 5835017"/>
              <a:gd name="connsiteY113" fmla="*/ 3759200 h 4559567"/>
              <a:gd name="connsiteX114" fmla="*/ 2901317 w 5835017"/>
              <a:gd name="connsiteY114" fmla="*/ 3810000 h 4559567"/>
              <a:gd name="connsiteX115" fmla="*/ 2850517 w 5835017"/>
              <a:gd name="connsiteY115" fmla="*/ 3835400 h 4559567"/>
              <a:gd name="connsiteX116" fmla="*/ 2736217 w 5835017"/>
              <a:gd name="connsiteY116" fmla="*/ 3873500 h 4559567"/>
              <a:gd name="connsiteX117" fmla="*/ 2698117 w 5835017"/>
              <a:gd name="connsiteY117" fmla="*/ 3886200 h 4559567"/>
              <a:gd name="connsiteX118" fmla="*/ 2647317 w 5835017"/>
              <a:gd name="connsiteY118" fmla="*/ 3898900 h 4559567"/>
              <a:gd name="connsiteX119" fmla="*/ 2545717 w 5835017"/>
              <a:gd name="connsiteY119" fmla="*/ 3937000 h 4559567"/>
              <a:gd name="connsiteX120" fmla="*/ 2507617 w 5835017"/>
              <a:gd name="connsiteY120" fmla="*/ 3962400 h 4559567"/>
              <a:gd name="connsiteX121" fmla="*/ 2367917 w 5835017"/>
              <a:gd name="connsiteY121" fmla="*/ 4000500 h 4559567"/>
              <a:gd name="connsiteX122" fmla="*/ 2329817 w 5835017"/>
              <a:gd name="connsiteY122" fmla="*/ 4025900 h 4559567"/>
              <a:gd name="connsiteX123" fmla="*/ 2152017 w 5835017"/>
              <a:gd name="connsiteY123" fmla="*/ 4064000 h 4559567"/>
              <a:gd name="connsiteX124" fmla="*/ 2101217 w 5835017"/>
              <a:gd name="connsiteY124" fmla="*/ 4076700 h 4559567"/>
              <a:gd name="connsiteX125" fmla="*/ 2025017 w 5835017"/>
              <a:gd name="connsiteY125" fmla="*/ 4089400 h 4559567"/>
              <a:gd name="connsiteX126" fmla="*/ 1834517 w 5835017"/>
              <a:gd name="connsiteY126" fmla="*/ 4114800 h 4559567"/>
              <a:gd name="connsiteX127" fmla="*/ 1758317 w 5835017"/>
              <a:gd name="connsiteY127" fmla="*/ 4140200 h 4559567"/>
              <a:gd name="connsiteX128" fmla="*/ 1720217 w 5835017"/>
              <a:gd name="connsiteY128" fmla="*/ 4152900 h 4559567"/>
              <a:gd name="connsiteX129" fmla="*/ 1656717 w 5835017"/>
              <a:gd name="connsiteY129" fmla="*/ 4178300 h 4559567"/>
              <a:gd name="connsiteX130" fmla="*/ 1580517 w 5835017"/>
              <a:gd name="connsiteY130" fmla="*/ 4191000 h 4559567"/>
              <a:gd name="connsiteX131" fmla="*/ 1466217 w 5835017"/>
              <a:gd name="connsiteY131" fmla="*/ 4229100 h 4559567"/>
              <a:gd name="connsiteX132" fmla="*/ 1390017 w 5835017"/>
              <a:gd name="connsiteY132" fmla="*/ 4254500 h 4559567"/>
              <a:gd name="connsiteX133" fmla="*/ 1301117 w 5835017"/>
              <a:gd name="connsiteY133" fmla="*/ 4267200 h 4559567"/>
              <a:gd name="connsiteX134" fmla="*/ 1224917 w 5835017"/>
              <a:gd name="connsiteY134" fmla="*/ 4279900 h 4559567"/>
              <a:gd name="connsiteX135" fmla="*/ 1161417 w 5835017"/>
              <a:gd name="connsiteY135" fmla="*/ 4292600 h 4559567"/>
              <a:gd name="connsiteX136" fmla="*/ 1059817 w 5835017"/>
              <a:gd name="connsiteY136" fmla="*/ 4305300 h 4559567"/>
              <a:gd name="connsiteX137" fmla="*/ 958217 w 5835017"/>
              <a:gd name="connsiteY137" fmla="*/ 4330700 h 4559567"/>
              <a:gd name="connsiteX138" fmla="*/ 843917 w 5835017"/>
              <a:gd name="connsiteY138" fmla="*/ 4356100 h 4559567"/>
              <a:gd name="connsiteX139" fmla="*/ 805817 w 5835017"/>
              <a:gd name="connsiteY139" fmla="*/ 4368800 h 4559567"/>
              <a:gd name="connsiteX140" fmla="*/ 475617 w 5835017"/>
              <a:gd name="connsiteY140" fmla="*/ 4406900 h 4559567"/>
              <a:gd name="connsiteX141" fmla="*/ 285117 w 5835017"/>
              <a:gd name="connsiteY141" fmla="*/ 4381500 h 4559567"/>
              <a:gd name="connsiteX142" fmla="*/ 94617 w 5835017"/>
              <a:gd name="connsiteY142" fmla="*/ 4343400 h 4559567"/>
              <a:gd name="connsiteX143" fmla="*/ 5717 w 5835017"/>
              <a:gd name="connsiteY14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69717 w 5835017"/>
              <a:gd name="connsiteY77" fmla="*/ 1625600 h 4559567"/>
              <a:gd name="connsiteX78" fmla="*/ 4057017 w 5835017"/>
              <a:gd name="connsiteY78" fmla="*/ 1663700 h 4559567"/>
              <a:gd name="connsiteX79" fmla="*/ 4044317 w 5835017"/>
              <a:gd name="connsiteY79" fmla="*/ 1752600 h 4559567"/>
              <a:gd name="connsiteX80" fmla="*/ 4018917 w 5835017"/>
              <a:gd name="connsiteY80" fmla="*/ 1803400 h 4559567"/>
              <a:gd name="connsiteX81" fmla="*/ 3993517 w 5835017"/>
              <a:gd name="connsiteY81" fmla="*/ 1866900 h 4559567"/>
              <a:gd name="connsiteX82" fmla="*/ 3942717 w 5835017"/>
              <a:gd name="connsiteY82" fmla="*/ 1993900 h 4559567"/>
              <a:gd name="connsiteX83" fmla="*/ 3904617 w 5835017"/>
              <a:gd name="connsiteY83" fmla="*/ 2120900 h 4559567"/>
              <a:gd name="connsiteX84" fmla="*/ 3879217 w 5835017"/>
              <a:gd name="connsiteY84" fmla="*/ 2184400 h 4559567"/>
              <a:gd name="connsiteX85" fmla="*/ 3866517 w 5835017"/>
              <a:gd name="connsiteY85" fmla="*/ 2247900 h 4559567"/>
              <a:gd name="connsiteX86" fmla="*/ 3841117 w 5835017"/>
              <a:gd name="connsiteY86" fmla="*/ 2286000 h 4559567"/>
              <a:gd name="connsiteX87" fmla="*/ 3815717 w 5835017"/>
              <a:gd name="connsiteY87" fmla="*/ 2362200 h 4559567"/>
              <a:gd name="connsiteX88" fmla="*/ 3777617 w 5835017"/>
              <a:gd name="connsiteY88" fmla="*/ 2425700 h 4559567"/>
              <a:gd name="connsiteX89" fmla="*/ 3752217 w 5835017"/>
              <a:gd name="connsiteY89" fmla="*/ 2514600 h 4559567"/>
              <a:gd name="connsiteX90" fmla="*/ 3726817 w 5835017"/>
              <a:gd name="connsiteY90" fmla="*/ 2578100 h 4559567"/>
              <a:gd name="connsiteX91" fmla="*/ 3714117 w 5835017"/>
              <a:gd name="connsiteY91" fmla="*/ 2616200 h 4559567"/>
              <a:gd name="connsiteX92" fmla="*/ 3688717 w 5835017"/>
              <a:gd name="connsiteY92" fmla="*/ 2654300 h 4559567"/>
              <a:gd name="connsiteX93" fmla="*/ 3676017 w 5835017"/>
              <a:gd name="connsiteY93" fmla="*/ 2717800 h 4559567"/>
              <a:gd name="connsiteX94" fmla="*/ 3663317 w 5835017"/>
              <a:gd name="connsiteY94" fmla="*/ 2794000 h 4559567"/>
              <a:gd name="connsiteX95" fmla="*/ 3637917 w 5835017"/>
              <a:gd name="connsiteY95" fmla="*/ 2870200 h 4559567"/>
              <a:gd name="connsiteX96" fmla="*/ 3612517 w 5835017"/>
              <a:gd name="connsiteY96" fmla="*/ 2908300 h 4559567"/>
              <a:gd name="connsiteX97" fmla="*/ 3587117 w 5835017"/>
              <a:gd name="connsiteY97" fmla="*/ 3009900 h 4559567"/>
              <a:gd name="connsiteX98" fmla="*/ 3574417 w 5835017"/>
              <a:gd name="connsiteY98" fmla="*/ 3073400 h 4559567"/>
              <a:gd name="connsiteX99" fmla="*/ 3549017 w 5835017"/>
              <a:gd name="connsiteY99" fmla="*/ 3136900 h 4559567"/>
              <a:gd name="connsiteX100" fmla="*/ 3536317 w 5835017"/>
              <a:gd name="connsiteY100" fmla="*/ 3187700 h 4559567"/>
              <a:gd name="connsiteX101" fmla="*/ 3510917 w 5835017"/>
              <a:gd name="connsiteY101" fmla="*/ 3251200 h 4559567"/>
              <a:gd name="connsiteX102" fmla="*/ 3498217 w 5835017"/>
              <a:gd name="connsiteY102" fmla="*/ 3314700 h 4559567"/>
              <a:gd name="connsiteX103" fmla="*/ 3472817 w 5835017"/>
              <a:gd name="connsiteY103" fmla="*/ 3352800 h 4559567"/>
              <a:gd name="connsiteX104" fmla="*/ 3460117 w 5835017"/>
              <a:gd name="connsiteY104" fmla="*/ 3390900 h 4559567"/>
              <a:gd name="connsiteX105" fmla="*/ 3434717 w 5835017"/>
              <a:gd name="connsiteY105" fmla="*/ 3429000 h 4559567"/>
              <a:gd name="connsiteX106" fmla="*/ 3396617 w 5835017"/>
              <a:gd name="connsiteY106" fmla="*/ 3517900 h 4559567"/>
              <a:gd name="connsiteX107" fmla="*/ 3358517 w 5835017"/>
              <a:gd name="connsiteY107" fmla="*/ 3543300 h 4559567"/>
              <a:gd name="connsiteX108" fmla="*/ 3231517 w 5835017"/>
              <a:gd name="connsiteY108" fmla="*/ 3632200 h 4559567"/>
              <a:gd name="connsiteX109" fmla="*/ 3180717 w 5835017"/>
              <a:gd name="connsiteY109" fmla="*/ 3670300 h 4559567"/>
              <a:gd name="connsiteX110" fmla="*/ 3142617 w 5835017"/>
              <a:gd name="connsiteY110" fmla="*/ 3683000 h 4559567"/>
              <a:gd name="connsiteX111" fmla="*/ 3104517 w 5835017"/>
              <a:gd name="connsiteY111" fmla="*/ 3721100 h 4559567"/>
              <a:gd name="connsiteX112" fmla="*/ 2990217 w 5835017"/>
              <a:gd name="connsiteY112" fmla="*/ 3759200 h 4559567"/>
              <a:gd name="connsiteX113" fmla="*/ 2901317 w 5835017"/>
              <a:gd name="connsiteY113" fmla="*/ 3810000 h 4559567"/>
              <a:gd name="connsiteX114" fmla="*/ 2850517 w 5835017"/>
              <a:gd name="connsiteY114" fmla="*/ 3835400 h 4559567"/>
              <a:gd name="connsiteX115" fmla="*/ 2736217 w 5835017"/>
              <a:gd name="connsiteY115" fmla="*/ 3873500 h 4559567"/>
              <a:gd name="connsiteX116" fmla="*/ 2698117 w 5835017"/>
              <a:gd name="connsiteY116" fmla="*/ 3886200 h 4559567"/>
              <a:gd name="connsiteX117" fmla="*/ 2647317 w 5835017"/>
              <a:gd name="connsiteY117" fmla="*/ 3898900 h 4559567"/>
              <a:gd name="connsiteX118" fmla="*/ 2545717 w 5835017"/>
              <a:gd name="connsiteY118" fmla="*/ 3937000 h 4559567"/>
              <a:gd name="connsiteX119" fmla="*/ 2507617 w 5835017"/>
              <a:gd name="connsiteY119" fmla="*/ 3962400 h 4559567"/>
              <a:gd name="connsiteX120" fmla="*/ 2367917 w 5835017"/>
              <a:gd name="connsiteY120" fmla="*/ 4000500 h 4559567"/>
              <a:gd name="connsiteX121" fmla="*/ 2329817 w 5835017"/>
              <a:gd name="connsiteY121" fmla="*/ 4025900 h 4559567"/>
              <a:gd name="connsiteX122" fmla="*/ 2152017 w 5835017"/>
              <a:gd name="connsiteY122" fmla="*/ 4064000 h 4559567"/>
              <a:gd name="connsiteX123" fmla="*/ 2101217 w 5835017"/>
              <a:gd name="connsiteY123" fmla="*/ 4076700 h 4559567"/>
              <a:gd name="connsiteX124" fmla="*/ 2025017 w 5835017"/>
              <a:gd name="connsiteY124" fmla="*/ 4089400 h 4559567"/>
              <a:gd name="connsiteX125" fmla="*/ 1834517 w 5835017"/>
              <a:gd name="connsiteY125" fmla="*/ 4114800 h 4559567"/>
              <a:gd name="connsiteX126" fmla="*/ 1758317 w 5835017"/>
              <a:gd name="connsiteY126" fmla="*/ 4140200 h 4559567"/>
              <a:gd name="connsiteX127" fmla="*/ 1720217 w 5835017"/>
              <a:gd name="connsiteY127" fmla="*/ 4152900 h 4559567"/>
              <a:gd name="connsiteX128" fmla="*/ 1656717 w 5835017"/>
              <a:gd name="connsiteY128" fmla="*/ 4178300 h 4559567"/>
              <a:gd name="connsiteX129" fmla="*/ 1580517 w 5835017"/>
              <a:gd name="connsiteY129" fmla="*/ 4191000 h 4559567"/>
              <a:gd name="connsiteX130" fmla="*/ 1466217 w 5835017"/>
              <a:gd name="connsiteY130" fmla="*/ 4229100 h 4559567"/>
              <a:gd name="connsiteX131" fmla="*/ 1390017 w 5835017"/>
              <a:gd name="connsiteY131" fmla="*/ 4254500 h 4559567"/>
              <a:gd name="connsiteX132" fmla="*/ 1301117 w 5835017"/>
              <a:gd name="connsiteY132" fmla="*/ 4267200 h 4559567"/>
              <a:gd name="connsiteX133" fmla="*/ 1224917 w 5835017"/>
              <a:gd name="connsiteY133" fmla="*/ 4279900 h 4559567"/>
              <a:gd name="connsiteX134" fmla="*/ 1161417 w 5835017"/>
              <a:gd name="connsiteY134" fmla="*/ 4292600 h 4559567"/>
              <a:gd name="connsiteX135" fmla="*/ 1059817 w 5835017"/>
              <a:gd name="connsiteY135" fmla="*/ 4305300 h 4559567"/>
              <a:gd name="connsiteX136" fmla="*/ 958217 w 5835017"/>
              <a:gd name="connsiteY136" fmla="*/ 4330700 h 4559567"/>
              <a:gd name="connsiteX137" fmla="*/ 843917 w 5835017"/>
              <a:gd name="connsiteY137" fmla="*/ 4356100 h 4559567"/>
              <a:gd name="connsiteX138" fmla="*/ 805817 w 5835017"/>
              <a:gd name="connsiteY138" fmla="*/ 4368800 h 4559567"/>
              <a:gd name="connsiteX139" fmla="*/ 475617 w 5835017"/>
              <a:gd name="connsiteY139" fmla="*/ 4406900 h 4559567"/>
              <a:gd name="connsiteX140" fmla="*/ 285117 w 5835017"/>
              <a:gd name="connsiteY140" fmla="*/ 4381500 h 4559567"/>
              <a:gd name="connsiteX141" fmla="*/ 94617 w 5835017"/>
              <a:gd name="connsiteY141" fmla="*/ 4343400 h 4559567"/>
              <a:gd name="connsiteX142" fmla="*/ 5717 w 5835017"/>
              <a:gd name="connsiteY14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57017 w 5835017"/>
              <a:gd name="connsiteY77" fmla="*/ 1663700 h 4559567"/>
              <a:gd name="connsiteX78" fmla="*/ 4044317 w 5835017"/>
              <a:gd name="connsiteY78" fmla="*/ 1752600 h 4559567"/>
              <a:gd name="connsiteX79" fmla="*/ 4018917 w 5835017"/>
              <a:gd name="connsiteY79" fmla="*/ 1803400 h 4559567"/>
              <a:gd name="connsiteX80" fmla="*/ 3993517 w 5835017"/>
              <a:gd name="connsiteY80" fmla="*/ 1866900 h 4559567"/>
              <a:gd name="connsiteX81" fmla="*/ 3942717 w 5835017"/>
              <a:gd name="connsiteY81" fmla="*/ 1993900 h 4559567"/>
              <a:gd name="connsiteX82" fmla="*/ 3904617 w 5835017"/>
              <a:gd name="connsiteY82" fmla="*/ 2120900 h 4559567"/>
              <a:gd name="connsiteX83" fmla="*/ 3879217 w 5835017"/>
              <a:gd name="connsiteY83" fmla="*/ 2184400 h 4559567"/>
              <a:gd name="connsiteX84" fmla="*/ 3866517 w 5835017"/>
              <a:gd name="connsiteY84" fmla="*/ 2247900 h 4559567"/>
              <a:gd name="connsiteX85" fmla="*/ 3841117 w 5835017"/>
              <a:gd name="connsiteY85" fmla="*/ 2286000 h 4559567"/>
              <a:gd name="connsiteX86" fmla="*/ 3815717 w 5835017"/>
              <a:gd name="connsiteY86" fmla="*/ 2362200 h 4559567"/>
              <a:gd name="connsiteX87" fmla="*/ 3777617 w 5835017"/>
              <a:gd name="connsiteY87" fmla="*/ 2425700 h 4559567"/>
              <a:gd name="connsiteX88" fmla="*/ 3752217 w 5835017"/>
              <a:gd name="connsiteY88" fmla="*/ 2514600 h 4559567"/>
              <a:gd name="connsiteX89" fmla="*/ 3726817 w 5835017"/>
              <a:gd name="connsiteY89" fmla="*/ 2578100 h 4559567"/>
              <a:gd name="connsiteX90" fmla="*/ 3714117 w 5835017"/>
              <a:gd name="connsiteY90" fmla="*/ 2616200 h 4559567"/>
              <a:gd name="connsiteX91" fmla="*/ 3688717 w 5835017"/>
              <a:gd name="connsiteY91" fmla="*/ 2654300 h 4559567"/>
              <a:gd name="connsiteX92" fmla="*/ 3676017 w 5835017"/>
              <a:gd name="connsiteY92" fmla="*/ 2717800 h 4559567"/>
              <a:gd name="connsiteX93" fmla="*/ 3663317 w 5835017"/>
              <a:gd name="connsiteY93" fmla="*/ 2794000 h 4559567"/>
              <a:gd name="connsiteX94" fmla="*/ 3637917 w 5835017"/>
              <a:gd name="connsiteY94" fmla="*/ 2870200 h 4559567"/>
              <a:gd name="connsiteX95" fmla="*/ 3612517 w 5835017"/>
              <a:gd name="connsiteY95" fmla="*/ 2908300 h 4559567"/>
              <a:gd name="connsiteX96" fmla="*/ 3587117 w 5835017"/>
              <a:gd name="connsiteY96" fmla="*/ 3009900 h 4559567"/>
              <a:gd name="connsiteX97" fmla="*/ 3574417 w 5835017"/>
              <a:gd name="connsiteY97" fmla="*/ 3073400 h 4559567"/>
              <a:gd name="connsiteX98" fmla="*/ 3549017 w 5835017"/>
              <a:gd name="connsiteY98" fmla="*/ 3136900 h 4559567"/>
              <a:gd name="connsiteX99" fmla="*/ 3536317 w 5835017"/>
              <a:gd name="connsiteY99" fmla="*/ 3187700 h 4559567"/>
              <a:gd name="connsiteX100" fmla="*/ 3510917 w 5835017"/>
              <a:gd name="connsiteY100" fmla="*/ 3251200 h 4559567"/>
              <a:gd name="connsiteX101" fmla="*/ 3498217 w 5835017"/>
              <a:gd name="connsiteY101" fmla="*/ 3314700 h 4559567"/>
              <a:gd name="connsiteX102" fmla="*/ 3472817 w 5835017"/>
              <a:gd name="connsiteY102" fmla="*/ 3352800 h 4559567"/>
              <a:gd name="connsiteX103" fmla="*/ 3460117 w 5835017"/>
              <a:gd name="connsiteY103" fmla="*/ 3390900 h 4559567"/>
              <a:gd name="connsiteX104" fmla="*/ 3434717 w 5835017"/>
              <a:gd name="connsiteY104" fmla="*/ 3429000 h 4559567"/>
              <a:gd name="connsiteX105" fmla="*/ 3396617 w 5835017"/>
              <a:gd name="connsiteY105" fmla="*/ 3517900 h 4559567"/>
              <a:gd name="connsiteX106" fmla="*/ 3358517 w 5835017"/>
              <a:gd name="connsiteY106" fmla="*/ 3543300 h 4559567"/>
              <a:gd name="connsiteX107" fmla="*/ 3231517 w 5835017"/>
              <a:gd name="connsiteY107" fmla="*/ 3632200 h 4559567"/>
              <a:gd name="connsiteX108" fmla="*/ 3180717 w 5835017"/>
              <a:gd name="connsiteY108" fmla="*/ 3670300 h 4559567"/>
              <a:gd name="connsiteX109" fmla="*/ 3142617 w 5835017"/>
              <a:gd name="connsiteY109" fmla="*/ 3683000 h 4559567"/>
              <a:gd name="connsiteX110" fmla="*/ 3104517 w 5835017"/>
              <a:gd name="connsiteY110" fmla="*/ 3721100 h 4559567"/>
              <a:gd name="connsiteX111" fmla="*/ 2990217 w 5835017"/>
              <a:gd name="connsiteY111" fmla="*/ 3759200 h 4559567"/>
              <a:gd name="connsiteX112" fmla="*/ 2901317 w 5835017"/>
              <a:gd name="connsiteY112" fmla="*/ 3810000 h 4559567"/>
              <a:gd name="connsiteX113" fmla="*/ 2850517 w 5835017"/>
              <a:gd name="connsiteY113" fmla="*/ 3835400 h 4559567"/>
              <a:gd name="connsiteX114" fmla="*/ 2736217 w 5835017"/>
              <a:gd name="connsiteY114" fmla="*/ 3873500 h 4559567"/>
              <a:gd name="connsiteX115" fmla="*/ 2698117 w 5835017"/>
              <a:gd name="connsiteY115" fmla="*/ 3886200 h 4559567"/>
              <a:gd name="connsiteX116" fmla="*/ 2647317 w 5835017"/>
              <a:gd name="connsiteY116" fmla="*/ 3898900 h 4559567"/>
              <a:gd name="connsiteX117" fmla="*/ 2545717 w 5835017"/>
              <a:gd name="connsiteY117" fmla="*/ 3937000 h 4559567"/>
              <a:gd name="connsiteX118" fmla="*/ 2507617 w 5835017"/>
              <a:gd name="connsiteY118" fmla="*/ 3962400 h 4559567"/>
              <a:gd name="connsiteX119" fmla="*/ 2367917 w 5835017"/>
              <a:gd name="connsiteY119" fmla="*/ 4000500 h 4559567"/>
              <a:gd name="connsiteX120" fmla="*/ 2329817 w 5835017"/>
              <a:gd name="connsiteY120" fmla="*/ 4025900 h 4559567"/>
              <a:gd name="connsiteX121" fmla="*/ 2152017 w 5835017"/>
              <a:gd name="connsiteY121" fmla="*/ 4064000 h 4559567"/>
              <a:gd name="connsiteX122" fmla="*/ 2101217 w 5835017"/>
              <a:gd name="connsiteY122" fmla="*/ 4076700 h 4559567"/>
              <a:gd name="connsiteX123" fmla="*/ 2025017 w 5835017"/>
              <a:gd name="connsiteY123" fmla="*/ 4089400 h 4559567"/>
              <a:gd name="connsiteX124" fmla="*/ 1834517 w 5835017"/>
              <a:gd name="connsiteY124" fmla="*/ 4114800 h 4559567"/>
              <a:gd name="connsiteX125" fmla="*/ 1758317 w 5835017"/>
              <a:gd name="connsiteY125" fmla="*/ 4140200 h 4559567"/>
              <a:gd name="connsiteX126" fmla="*/ 1720217 w 5835017"/>
              <a:gd name="connsiteY126" fmla="*/ 4152900 h 4559567"/>
              <a:gd name="connsiteX127" fmla="*/ 1656717 w 5835017"/>
              <a:gd name="connsiteY127" fmla="*/ 4178300 h 4559567"/>
              <a:gd name="connsiteX128" fmla="*/ 1580517 w 5835017"/>
              <a:gd name="connsiteY128" fmla="*/ 4191000 h 4559567"/>
              <a:gd name="connsiteX129" fmla="*/ 1466217 w 5835017"/>
              <a:gd name="connsiteY129" fmla="*/ 4229100 h 4559567"/>
              <a:gd name="connsiteX130" fmla="*/ 1390017 w 5835017"/>
              <a:gd name="connsiteY130" fmla="*/ 4254500 h 4559567"/>
              <a:gd name="connsiteX131" fmla="*/ 1301117 w 5835017"/>
              <a:gd name="connsiteY131" fmla="*/ 4267200 h 4559567"/>
              <a:gd name="connsiteX132" fmla="*/ 1224917 w 5835017"/>
              <a:gd name="connsiteY132" fmla="*/ 4279900 h 4559567"/>
              <a:gd name="connsiteX133" fmla="*/ 1161417 w 5835017"/>
              <a:gd name="connsiteY133" fmla="*/ 4292600 h 4559567"/>
              <a:gd name="connsiteX134" fmla="*/ 1059817 w 5835017"/>
              <a:gd name="connsiteY134" fmla="*/ 4305300 h 4559567"/>
              <a:gd name="connsiteX135" fmla="*/ 958217 w 5835017"/>
              <a:gd name="connsiteY135" fmla="*/ 4330700 h 4559567"/>
              <a:gd name="connsiteX136" fmla="*/ 843917 w 5835017"/>
              <a:gd name="connsiteY136" fmla="*/ 4356100 h 4559567"/>
              <a:gd name="connsiteX137" fmla="*/ 805817 w 5835017"/>
              <a:gd name="connsiteY137" fmla="*/ 4368800 h 4559567"/>
              <a:gd name="connsiteX138" fmla="*/ 475617 w 5835017"/>
              <a:gd name="connsiteY138" fmla="*/ 4406900 h 4559567"/>
              <a:gd name="connsiteX139" fmla="*/ 285117 w 5835017"/>
              <a:gd name="connsiteY139" fmla="*/ 4381500 h 4559567"/>
              <a:gd name="connsiteX140" fmla="*/ 94617 w 5835017"/>
              <a:gd name="connsiteY140" fmla="*/ 4343400 h 4559567"/>
              <a:gd name="connsiteX141" fmla="*/ 5717 w 5835017"/>
              <a:gd name="connsiteY14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93517 w 5835017"/>
              <a:gd name="connsiteY79" fmla="*/ 1866900 h 4559567"/>
              <a:gd name="connsiteX80" fmla="*/ 3942717 w 5835017"/>
              <a:gd name="connsiteY80" fmla="*/ 1993900 h 4559567"/>
              <a:gd name="connsiteX81" fmla="*/ 3904617 w 5835017"/>
              <a:gd name="connsiteY81" fmla="*/ 2120900 h 4559567"/>
              <a:gd name="connsiteX82" fmla="*/ 3879217 w 5835017"/>
              <a:gd name="connsiteY82" fmla="*/ 2184400 h 4559567"/>
              <a:gd name="connsiteX83" fmla="*/ 3866517 w 5835017"/>
              <a:gd name="connsiteY83" fmla="*/ 2247900 h 4559567"/>
              <a:gd name="connsiteX84" fmla="*/ 3841117 w 5835017"/>
              <a:gd name="connsiteY84" fmla="*/ 2286000 h 4559567"/>
              <a:gd name="connsiteX85" fmla="*/ 3815717 w 5835017"/>
              <a:gd name="connsiteY85" fmla="*/ 2362200 h 4559567"/>
              <a:gd name="connsiteX86" fmla="*/ 3777617 w 5835017"/>
              <a:gd name="connsiteY86" fmla="*/ 2425700 h 4559567"/>
              <a:gd name="connsiteX87" fmla="*/ 3752217 w 5835017"/>
              <a:gd name="connsiteY87" fmla="*/ 2514600 h 4559567"/>
              <a:gd name="connsiteX88" fmla="*/ 3726817 w 5835017"/>
              <a:gd name="connsiteY88" fmla="*/ 2578100 h 4559567"/>
              <a:gd name="connsiteX89" fmla="*/ 3714117 w 5835017"/>
              <a:gd name="connsiteY89" fmla="*/ 2616200 h 4559567"/>
              <a:gd name="connsiteX90" fmla="*/ 3688717 w 5835017"/>
              <a:gd name="connsiteY90" fmla="*/ 2654300 h 4559567"/>
              <a:gd name="connsiteX91" fmla="*/ 3676017 w 5835017"/>
              <a:gd name="connsiteY91" fmla="*/ 2717800 h 4559567"/>
              <a:gd name="connsiteX92" fmla="*/ 3663317 w 5835017"/>
              <a:gd name="connsiteY92" fmla="*/ 2794000 h 4559567"/>
              <a:gd name="connsiteX93" fmla="*/ 3637917 w 5835017"/>
              <a:gd name="connsiteY93" fmla="*/ 2870200 h 4559567"/>
              <a:gd name="connsiteX94" fmla="*/ 3612517 w 5835017"/>
              <a:gd name="connsiteY94" fmla="*/ 2908300 h 4559567"/>
              <a:gd name="connsiteX95" fmla="*/ 3587117 w 5835017"/>
              <a:gd name="connsiteY95" fmla="*/ 3009900 h 4559567"/>
              <a:gd name="connsiteX96" fmla="*/ 3574417 w 5835017"/>
              <a:gd name="connsiteY96" fmla="*/ 3073400 h 4559567"/>
              <a:gd name="connsiteX97" fmla="*/ 3549017 w 5835017"/>
              <a:gd name="connsiteY97" fmla="*/ 3136900 h 4559567"/>
              <a:gd name="connsiteX98" fmla="*/ 3536317 w 5835017"/>
              <a:gd name="connsiteY98" fmla="*/ 3187700 h 4559567"/>
              <a:gd name="connsiteX99" fmla="*/ 3510917 w 5835017"/>
              <a:gd name="connsiteY99" fmla="*/ 3251200 h 4559567"/>
              <a:gd name="connsiteX100" fmla="*/ 3498217 w 5835017"/>
              <a:gd name="connsiteY100" fmla="*/ 3314700 h 4559567"/>
              <a:gd name="connsiteX101" fmla="*/ 3472817 w 5835017"/>
              <a:gd name="connsiteY101" fmla="*/ 3352800 h 4559567"/>
              <a:gd name="connsiteX102" fmla="*/ 3460117 w 5835017"/>
              <a:gd name="connsiteY102" fmla="*/ 3390900 h 4559567"/>
              <a:gd name="connsiteX103" fmla="*/ 3434717 w 5835017"/>
              <a:gd name="connsiteY103" fmla="*/ 3429000 h 4559567"/>
              <a:gd name="connsiteX104" fmla="*/ 3396617 w 5835017"/>
              <a:gd name="connsiteY104" fmla="*/ 3517900 h 4559567"/>
              <a:gd name="connsiteX105" fmla="*/ 3358517 w 5835017"/>
              <a:gd name="connsiteY105" fmla="*/ 3543300 h 4559567"/>
              <a:gd name="connsiteX106" fmla="*/ 3231517 w 5835017"/>
              <a:gd name="connsiteY106" fmla="*/ 3632200 h 4559567"/>
              <a:gd name="connsiteX107" fmla="*/ 3180717 w 5835017"/>
              <a:gd name="connsiteY107" fmla="*/ 3670300 h 4559567"/>
              <a:gd name="connsiteX108" fmla="*/ 3142617 w 5835017"/>
              <a:gd name="connsiteY108" fmla="*/ 3683000 h 4559567"/>
              <a:gd name="connsiteX109" fmla="*/ 3104517 w 5835017"/>
              <a:gd name="connsiteY109" fmla="*/ 3721100 h 4559567"/>
              <a:gd name="connsiteX110" fmla="*/ 2990217 w 5835017"/>
              <a:gd name="connsiteY110" fmla="*/ 3759200 h 4559567"/>
              <a:gd name="connsiteX111" fmla="*/ 2901317 w 5835017"/>
              <a:gd name="connsiteY111" fmla="*/ 3810000 h 4559567"/>
              <a:gd name="connsiteX112" fmla="*/ 2850517 w 5835017"/>
              <a:gd name="connsiteY112" fmla="*/ 3835400 h 4559567"/>
              <a:gd name="connsiteX113" fmla="*/ 2736217 w 5835017"/>
              <a:gd name="connsiteY113" fmla="*/ 3873500 h 4559567"/>
              <a:gd name="connsiteX114" fmla="*/ 2698117 w 5835017"/>
              <a:gd name="connsiteY114" fmla="*/ 3886200 h 4559567"/>
              <a:gd name="connsiteX115" fmla="*/ 2647317 w 5835017"/>
              <a:gd name="connsiteY115" fmla="*/ 3898900 h 4559567"/>
              <a:gd name="connsiteX116" fmla="*/ 2545717 w 5835017"/>
              <a:gd name="connsiteY116" fmla="*/ 3937000 h 4559567"/>
              <a:gd name="connsiteX117" fmla="*/ 2507617 w 5835017"/>
              <a:gd name="connsiteY117" fmla="*/ 3962400 h 4559567"/>
              <a:gd name="connsiteX118" fmla="*/ 2367917 w 5835017"/>
              <a:gd name="connsiteY118" fmla="*/ 4000500 h 4559567"/>
              <a:gd name="connsiteX119" fmla="*/ 2329817 w 5835017"/>
              <a:gd name="connsiteY119" fmla="*/ 4025900 h 4559567"/>
              <a:gd name="connsiteX120" fmla="*/ 2152017 w 5835017"/>
              <a:gd name="connsiteY120" fmla="*/ 4064000 h 4559567"/>
              <a:gd name="connsiteX121" fmla="*/ 2101217 w 5835017"/>
              <a:gd name="connsiteY121" fmla="*/ 4076700 h 4559567"/>
              <a:gd name="connsiteX122" fmla="*/ 2025017 w 5835017"/>
              <a:gd name="connsiteY122" fmla="*/ 4089400 h 4559567"/>
              <a:gd name="connsiteX123" fmla="*/ 1834517 w 5835017"/>
              <a:gd name="connsiteY123" fmla="*/ 4114800 h 4559567"/>
              <a:gd name="connsiteX124" fmla="*/ 1758317 w 5835017"/>
              <a:gd name="connsiteY124" fmla="*/ 4140200 h 4559567"/>
              <a:gd name="connsiteX125" fmla="*/ 1720217 w 5835017"/>
              <a:gd name="connsiteY125" fmla="*/ 4152900 h 4559567"/>
              <a:gd name="connsiteX126" fmla="*/ 1656717 w 5835017"/>
              <a:gd name="connsiteY126" fmla="*/ 4178300 h 4559567"/>
              <a:gd name="connsiteX127" fmla="*/ 1580517 w 5835017"/>
              <a:gd name="connsiteY127" fmla="*/ 4191000 h 4559567"/>
              <a:gd name="connsiteX128" fmla="*/ 1466217 w 5835017"/>
              <a:gd name="connsiteY128" fmla="*/ 4229100 h 4559567"/>
              <a:gd name="connsiteX129" fmla="*/ 1390017 w 5835017"/>
              <a:gd name="connsiteY129" fmla="*/ 4254500 h 4559567"/>
              <a:gd name="connsiteX130" fmla="*/ 1301117 w 5835017"/>
              <a:gd name="connsiteY130" fmla="*/ 4267200 h 4559567"/>
              <a:gd name="connsiteX131" fmla="*/ 1224917 w 5835017"/>
              <a:gd name="connsiteY131" fmla="*/ 4279900 h 4559567"/>
              <a:gd name="connsiteX132" fmla="*/ 1161417 w 5835017"/>
              <a:gd name="connsiteY132" fmla="*/ 4292600 h 4559567"/>
              <a:gd name="connsiteX133" fmla="*/ 1059817 w 5835017"/>
              <a:gd name="connsiteY133" fmla="*/ 4305300 h 4559567"/>
              <a:gd name="connsiteX134" fmla="*/ 958217 w 5835017"/>
              <a:gd name="connsiteY134" fmla="*/ 4330700 h 4559567"/>
              <a:gd name="connsiteX135" fmla="*/ 843917 w 5835017"/>
              <a:gd name="connsiteY135" fmla="*/ 4356100 h 4559567"/>
              <a:gd name="connsiteX136" fmla="*/ 805817 w 5835017"/>
              <a:gd name="connsiteY136" fmla="*/ 4368800 h 4559567"/>
              <a:gd name="connsiteX137" fmla="*/ 475617 w 5835017"/>
              <a:gd name="connsiteY137" fmla="*/ 4406900 h 4559567"/>
              <a:gd name="connsiteX138" fmla="*/ 285117 w 5835017"/>
              <a:gd name="connsiteY138" fmla="*/ 4381500 h 4559567"/>
              <a:gd name="connsiteX139" fmla="*/ 94617 w 5835017"/>
              <a:gd name="connsiteY139" fmla="*/ 4343400 h 4559567"/>
              <a:gd name="connsiteX140" fmla="*/ 5717 w 5835017"/>
              <a:gd name="connsiteY14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42717 w 5835017"/>
              <a:gd name="connsiteY79" fmla="*/ 1993900 h 4559567"/>
              <a:gd name="connsiteX80" fmla="*/ 3904617 w 5835017"/>
              <a:gd name="connsiteY80" fmla="*/ 2120900 h 4559567"/>
              <a:gd name="connsiteX81" fmla="*/ 3879217 w 5835017"/>
              <a:gd name="connsiteY81" fmla="*/ 2184400 h 4559567"/>
              <a:gd name="connsiteX82" fmla="*/ 3866517 w 5835017"/>
              <a:gd name="connsiteY82" fmla="*/ 2247900 h 4559567"/>
              <a:gd name="connsiteX83" fmla="*/ 3841117 w 5835017"/>
              <a:gd name="connsiteY83" fmla="*/ 2286000 h 4559567"/>
              <a:gd name="connsiteX84" fmla="*/ 3815717 w 5835017"/>
              <a:gd name="connsiteY84" fmla="*/ 2362200 h 4559567"/>
              <a:gd name="connsiteX85" fmla="*/ 3777617 w 5835017"/>
              <a:gd name="connsiteY85" fmla="*/ 2425700 h 4559567"/>
              <a:gd name="connsiteX86" fmla="*/ 3752217 w 5835017"/>
              <a:gd name="connsiteY86" fmla="*/ 2514600 h 4559567"/>
              <a:gd name="connsiteX87" fmla="*/ 3726817 w 5835017"/>
              <a:gd name="connsiteY87" fmla="*/ 2578100 h 4559567"/>
              <a:gd name="connsiteX88" fmla="*/ 3714117 w 5835017"/>
              <a:gd name="connsiteY88" fmla="*/ 2616200 h 4559567"/>
              <a:gd name="connsiteX89" fmla="*/ 3688717 w 5835017"/>
              <a:gd name="connsiteY89" fmla="*/ 2654300 h 4559567"/>
              <a:gd name="connsiteX90" fmla="*/ 3676017 w 5835017"/>
              <a:gd name="connsiteY90" fmla="*/ 2717800 h 4559567"/>
              <a:gd name="connsiteX91" fmla="*/ 3663317 w 5835017"/>
              <a:gd name="connsiteY91" fmla="*/ 2794000 h 4559567"/>
              <a:gd name="connsiteX92" fmla="*/ 3637917 w 5835017"/>
              <a:gd name="connsiteY92" fmla="*/ 2870200 h 4559567"/>
              <a:gd name="connsiteX93" fmla="*/ 3612517 w 5835017"/>
              <a:gd name="connsiteY93" fmla="*/ 2908300 h 4559567"/>
              <a:gd name="connsiteX94" fmla="*/ 3587117 w 5835017"/>
              <a:gd name="connsiteY94" fmla="*/ 3009900 h 4559567"/>
              <a:gd name="connsiteX95" fmla="*/ 3574417 w 5835017"/>
              <a:gd name="connsiteY95" fmla="*/ 3073400 h 4559567"/>
              <a:gd name="connsiteX96" fmla="*/ 3549017 w 5835017"/>
              <a:gd name="connsiteY96" fmla="*/ 3136900 h 4559567"/>
              <a:gd name="connsiteX97" fmla="*/ 3536317 w 5835017"/>
              <a:gd name="connsiteY97" fmla="*/ 3187700 h 4559567"/>
              <a:gd name="connsiteX98" fmla="*/ 3510917 w 5835017"/>
              <a:gd name="connsiteY98" fmla="*/ 3251200 h 4559567"/>
              <a:gd name="connsiteX99" fmla="*/ 3498217 w 5835017"/>
              <a:gd name="connsiteY99" fmla="*/ 3314700 h 4559567"/>
              <a:gd name="connsiteX100" fmla="*/ 3472817 w 5835017"/>
              <a:gd name="connsiteY100" fmla="*/ 3352800 h 4559567"/>
              <a:gd name="connsiteX101" fmla="*/ 3460117 w 5835017"/>
              <a:gd name="connsiteY101" fmla="*/ 3390900 h 4559567"/>
              <a:gd name="connsiteX102" fmla="*/ 3434717 w 5835017"/>
              <a:gd name="connsiteY102" fmla="*/ 3429000 h 4559567"/>
              <a:gd name="connsiteX103" fmla="*/ 3396617 w 5835017"/>
              <a:gd name="connsiteY103" fmla="*/ 3517900 h 4559567"/>
              <a:gd name="connsiteX104" fmla="*/ 3358517 w 5835017"/>
              <a:gd name="connsiteY104" fmla="*/ 3543300 h 4559567"/>
              <a:gd name="connsiteX105" fmla="*/ 3231517 w 5835017"/>
              <a:gd name="connsiteY105" fmla="*/ 3632200 h 4559567"/>
              <a:gd name="connsiteX106" fmla="*/ 3180717 w 5835017"/>
              <a:gd name="connsiteY106" fmla="*/ 3670300 h 4559567"/>
              <a:gd name="connsiteX107" fmla="*/ 3142617 w 5835017"/>
              <a:gd name="connsiteY107" fmla="*/ 3683000 h 4559567"/>
              <a:gd name="connsiteX108" fmla="*/ 3104517 w 5835017"/>
              <a:gd name="connsiteY108" fmla="*/ 3721100 h 4559567"/>
              <a:gd name="connsiteX109" fmla="*/ 2990217 w 5835017"/>
              <a:gd name="connsiteY109" fmla="*/ 3759200 h 4559567"/>
              <a:gd name="connsiteX110" fmla="*/ 2901317 w 5835017"/>
              <a:gd name="connsiteY110" fmla="*/ 3810000 h 4559567"/>
              <a:gd name="connsiteX111" fmla="*/ 2850517 w 5835017"/>
              <a:gd name="connsiteY111" fmla="*/ 3835400 h 4559567"/>
              <a:gd name="connsiteX112" fmla="*/ 2736217 w 5835017"/>
              <a:gd name="connsiteY112" fmla="*/ 3873500 h 4559567"/>
              <a:gd name="connsiteX113" fmla="*/ 2698117 w 5835017"/>
              <a:gd name="connsiteY113" fmla="*/ 3886200 h 4559567"/>
              <a:gd name="connsiteX114" fmla="*/ 2647317 w 5835017"/>
              <a:gd name="connsiteY114" fmla="*/ 3898900 h 4559567"/>
              <a:gd name="connsiteX115" fmla="*/ 2545717 w 5835017"/>
              <a:gd name="connsiteY115" fmla="*/ 3937000 h 4559567"/>
              <a:gd name="connsiteX116" fmla="*/ 2507617 w 5835017"/>
              <a:gd name="connsiteY116" fmla="*/ 3962400 h 4559567"/>
              <a:gd name="connsiteX117" fmla="*/ 2367917 w 5835017"/>
              <a:gd name="connsiteY117" fmla="*/ 4000500 h 4559567"/>
              <a:gd name="connsiteX118" fmla="*/ 2329817 w 5835017"/>
              <a:gd name="connsiteY118" fmla="*/ 4025900 h 4559567"/>
              <a:gd name="connsiteX119" fmla="*/ 2152017 w 5835017"/>
              <a:gd name="connsiteY119" fmla="*/ 4064000 h 4559567"/>
              <a:gd name="connsiteX120" fmla="*/ 2101217 w 5835017"/>
              <a:gd name="connsiteY120" fmla="*/ 4076700 h 4559567"/>
              <a:gd name="connsiteX121" fmla="*/ 2025017 w 5835017"/>
              <a:gd name="connsiteY121" fmla="*/ 4089400 h 4559567"/>
              <a:gd name="connsiteX122" fmla="*/ 1834517 w 5835017"/>
              <a:gd name="connsiteY122" fmla="*/ 4114800 h 4559567"/>
              <a:gd name="connsiteX123" fmla="*/ 1758317 w 5835017"/>
              <a:gd name="connsiteY123" fmla="*/ 4140200 h 4559567"/>
              <a:gd name="connsiteX124" fmla="*/ 1720217 w 5835017"/>
              <a:gd name="connsiteY124" fmla="*/ 4152900 h 4559567"/>
              <a:gd name="connsiteX125" fmla="*/ 1656717 w 5835017"/>
              <a:gd name="connsiteY125" fmla="*/ 4178300 h 4559567"/>
              <a:gd name="connsiteX126" fmla="*/ 1580517 w 5835017"/>
              <a:gd name="connsiteY126" fmla="*/ 4191000 h 4559567"/>
              <a:gd name="connsiteX127" fmla="*/ 1466217 w 5835017"/>
              <a:gd name="connsiteY127" fmla="*/ 4229100 h 4559567"/>
              <a:gd name="connsiteX128" fmla="*/ 1390017 w 5835017"/>
              <a:gd name="connsiteY128" fmla="*/ 4254500 h 4559567"/>
              <a:gd name="connsiteX129" fmla="*/ 1301117 w 5835017"/>
              <a:gd name="connsiteY129" fmla="*/ 4267200 h 4559567"/>
              <a:gd name="connsiteX130" fmla="*/ 1224917 w 5835017"/>
              <a:gd name="connsiteY130" fmla="*/ 4279900 h 4559567"/>
              <a:gd name="connsiteX131" fmla="*/ 1161417 w 5835017"/>
              <a:gd name="connsiteY131" fmla="*/ 4292600 h 4559567"/>
              <a:gd name="connsiteX132" fmla="*/ 1059817 w 5835017"/>
              <a:gd name="connsiteY132" fmla="*/ 4305300 h 4559567"/>
              <a:gd name="connsiteX133" fmla="*/ 958217 w 5835017"/>
              <a:gd name="connsiteY133" fmla="*/ 4330700 h 4559567"/>
              <a:gd name="connsiteX134" fmla="*/ 843917 w 5835017"/>
              <a:gd name="connsiteY134" fmla="*/ 4356100 h 4559567"/>
              <a:gd name="connsiteX135" fmla="*/ 805817 w 5835017"/>
              <a:gd name="connsiteY135" fmla="*/ 4368800 h 4559567"/>
              <a:gd name="connsiteX136" fmla="*/ 475617 w 5835017"/>
              <a:gd name="connsiteY136" fmla="*/ 4406900 h 4559567"/>
              <a:gd name="connsiteX137" fmla="*/ 285117 w 5835017"/>
              <a:gd name="connsiteY137" fmla="*/ 4381500 h 4559567"/>
              <a:gd name="connsiteX138" fmla="*/ 94617 w 5835017"/>
              <a:gd name="connsiteY138" fmla="*/ 4343400 h 4559567"/>
              <a:gd name="connsiteX139" fmla="*/ 5717 w 5835017"/>
              <a:gd name="connsiteY13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79217 w 5835017"/>
              <a:gd name="connsiteY80" fmla="*/ 2184400 h 4559567"/>
              <a:gd name="connsiteX81" fmla="*/ 3866517 w 5835017"/>
              <a:gd name="connsiteY81" fmla="*/ 2247900 h 4559567"/>
              <a:gd name="connsiteX82" fmla="*/ 3841117 w 5835017"/>
              <a:gd name="connsiteY82" fmla="*/ 2286000 h 4559567"/>
              <a:gd name="connsiteX83" fmla="*/ 3815717 w 5835017"/>
              <a:gd name="connsiteY83" fmla="*/ 2362200 h 4559567"/>
              <a:gd name="connsiteX84" fmla="*/ 3777617 w 5835017"/>
              <a:gd name="connsiteY84" fmla="*/ 2425700 h 4559567"/>
              <a:gd name="connsiteX85" fmla="*/ 3752217 w 5835017"/>
              <a:gd name="connsiteY85" fmla="*/ 2514600 h 4559567"/>
              <a:gd name="connsiteX86" fmla="*/ 3726817 w 5835017"/>
              <a:gd name="connsiteY86" fmla="*/ 2578100 h 4559567"/>
              <a:gd name="connsiteX87" fmla="*/ 3714117 w 5835017"/>
              <a:gd name="connsiteY87" fmla="*/ 2616200 h 4559567"/>
              <a:gd name="connsiteX88" fmla="*/ 3688717 w 5835017"/>
              <a:gd name="connsiteY88" fmla="*/ 2654300 h 4559567"/>
              <a:gd name="connsiteX89" fmla="*/ 3676017 w 5835017"/>
              <a:gd name="connsiteY89" fmla="*/ 2717800 h 4559567"/>
              <a:gd name="connsiteX90" fmla="*/ 3663317 w 5835017"/>
              <a:gd name="connsiteY90" fmla="*/ 2794000 h 4559567"/>
              <a:gd name="connsiteX91" fmla="*/ 3637917 w 5835017"/>
              <a:gd name="connsiteY91" fmla="*/ 2870200 h 4559567"/>
              <a:gd name="connsiteX92" fmla="*/ 3612517 w 5835017"/>
              <a:gd name="connsiteY92" fmla="*/ 2908300 h 4559567"/>
              <a:gd name="connsiteX93" fmla="*/ 3587117 w 5835017"/>
              <a:gd name="connsiteY93" fmla="*/ 3009900 h 4559567"/>
              <a:gd name="connsiteX94" fmla="*/ 3574417 w 5835017"/>
              <a:gd name="connsiteY94" fmla="*/ 3073400 h 4559567"/>
              <a:gd name="connsiteX95" fmla="*/ 3549017 w 5835017"/>
              <a:gd name="connsiteY95" fmla="*/ 3136900 h 4559567"/>
              <a:gd name="connsiteX96" fmla="*/ 3536317 w 5835017"/>
              <a:gd name="connsiteY96" fmla="*/ 3187700 h 4559567"/>
              <a:gd name="connsiteX97" fmla="*/ 3510917 w 5835017"/>
              <a:gd name="connsiteY97" fmla="*/ 3251200 h 4559567"/>
              <a:gd name="connsiteX98" fmla="*/ 3498217 w 5835017"/>
              <a:gd name="connsiteY98" fmla="*/ 3314700 h 4559567"/>
              <a:gd name="connsiteX99" fmla="*/ 3472817 w 5835017"/>
              <a:gd name="connsiteY99" fmla="*/ 3352800 h 4559567"/>
              <a:gd name="connsiteX100" fmla="*/ 3460117 w 5835017"/>
              <a:gd name="connsiteY100" fmla="*/ 3390900 h 4559567"/>
              <a:gd name="connsiteX101" fmla="*/ 3434717 w 5835017"/>
              <a:gd name="connsiteY101" fmla="*/ 3429000 h 4559567"/>
              <a:gd name="connsiteX102" fmla="*/ 3396617 w 5835017"/>
              <a:gd name="connsiteY102" fmla="*/ 3517900 h 4559567"/>
              <a:gd name="connsiteX103" fmla="*/ 3358517 w 5835017"/>
              <a:gd name="connsiteY103" fmla="*/ 3543300 h 4559567"/>
              <a:gd name="connsiteX104" fmla="*/ 3231517 w 5835017"/>
              <a:gd name="connsiteY104" fmla="*/ 3632200 h 4559567"/>
              <a:gd name="connsiteX105" fmla="*/ 3180717 w 5835017"/>
              <a:gd name="connsiteY105" fmla="*/ 3670300 h 4559567"/>
              <a:gd name="connsiteX106" fmla="*/ 3142617 w 5835017"/>
              <a:gd name="connsiteY106" fmla="*/ 3683000 h 4559567"/>
              <a:gd name="connsiteX107" fmla="*/ 3104517 w 5835017"/>
              <a:gd name="connsiteY107" fmla="*/ 3721100 h 4559567"/>
              <a:gd name="connsiteX108" fmla="*/ 2990217 w 5835017"/>
              <a:gd name="connsiteY108" fmla="*/ 3759200 h 4559567"/>
              <a:gd name="connsiteX109" fmla="*/ 2901317 w 5835017"/>
              <a:gd name="connsiteY109" fmla="*/ 3810000 h 4559567"/>
              <a:gd name="connsiteX110" fmla="*/ 2850517 w 5835017"/>
              <a:gd name="connsiteY110" fmla="*/ 3835400 h 4559567"/>
              <a:gd name="connsiteX111" fmla="*/ 2736217 w 5835017"/>
              <a:gd name="connsiteY111" fmla="*/ 3873500 h 4559567"/>
              <a:gd name="connsiteX112" fmla="*/ 2698117 w 5835017"/>
              <a:gd name="connsiteY112" fmla="*/ 3886200 h 4559567"/>
              <a:gd name="connsiteX113" fmla="*/ 2647317 w 5835017"/>
              <a:gd name="connsiteY113" fmla="*/ 3898900 h 4559567"/>
              <a:gd name="connsiteX114" fmla="*/ 2545717 w 5835017"/>
              <a:gd name="connsiteY114" fmla="*/ 3937000 h 4559567"/>
              <a:gd name="connsiteX115" fmla="*/ 2507617 w 5835017"/>
              <a:gd name="connsiteY115" fmla="*/ 3962400 h 4559567"/>
              <a:gd name="connsiteX116" fmla="*/ 2367917 w 5835017"/>
              <a:gd name="connsiteY116" fmla="*/ 4000500 h 4559567"/>
              <a:gd name="connsiteX117" fmla="*/ 2329817 w 5835017"/>
              <a:gd name="connsiteY117" fmla="*/ 4025900 h 4559567"/>
              <a:gd name="connsiteX118" fmla="*/ 2152017 w 5835017"/>
              <a:gd name="connsiteY118" fmla="*/ 4064000 h 4559567"/>
              <a:gd name="connsiteX119" fmla="*/ 2101217 w 5835017"/>
              <a:gd name="connsiteY119" fmla="*/ 4076700 h 4559567"/>
              <a:gd name="connsiteX120" fmla="*/ 2025017 w 5835017"/>
              <a:gd name="connsiteY120" fmla="*/ 4089400 h 4559567"/>
              <a:gd name="connsiteX121" fmla="*/ 1834517 w 5835017"/>
              <a:gd name="connsiteY121" fmla="*/ 4114800 h 4559567"/>
              <a:gd name="connsiteX122" fmla="*/ 1758317 w 5835017"/>
              <a:gd name="connsiteY122" fmla="*/ 4140200 h 4559567"/>
              <a:gd name="connsiteX123" fmla="*/ 1720217 w 5835017"/>
              <a:gd name="connsiteY123" fmla="*/ 4152900 h 4559567"/>
              <a:gd name="connsiteX124" fmla="*/ 1656717 w 5835017"/>
              <a:gd name="connsiteY124" fmla="*/ 4178300 h 4559567"/>
              <a:gd name="connsiteX125" fmla="*/ 1580517 w 5835017"/>
              <a:gd name="connsiteY125" fmla="*/ 4191000 h 4559567"/>
              <a:gd name="connsiteX126" fmla="*/ 1466217 w 5835017"/>
              <a:gd name="connsiteY126" fmla="*/ 4229100 h 4559567"/>
              <a:gd name="connsiteX127" fmla="*/ 1390017 w 5835017"/>
              <a:gd name="connsiteY127" fmla="*/ 4254500 h 4559567"/>
              <a:gd name="connsiteX128" fmla="*/ 1301117 w 5835017"/>
              <a:gd name="connsiteY128" fmla="*/ 4267200 h 4559567"/>
              <a:gd name="connsiteX129" fmla="*/ 1224917 w 5835017"/>
              <a:gd name="connsiteY129" fmla="*/ 4279900 h 4559567"/>
              <a:gd name="connsiteX130" fmla="*/ 1161417 w 5835017"/>
              <a:gd name="connsiteY130" fmla="*/ 4292600 h 4559567"/>
              <a:gd name="connsiteX131" fmla="*/ 1059817 w 5835017"/>
              <a:gd name="connsiteY131" fmla="*/ 4305300 h 4559567"/>
              <a:gd name="connsiteX132" fmla="*/ 958217 w 5835017"/>
              <a:gd name="connsiteY132" fmla="*/ 4330700 h 4559567"/>
              <a:gd name="connsiteX133" fmla="*/ 843917 w 5835017"/>
              <a:gd name="connsiteY133" fmla="*/ 4356100 h 4559567"/>
              <a:gd name="connsiteX134" fmla="*/ 805817 w 5835017"/>
              <a:gd name="connsiteY134" fmla="*/ 4368800 h 4559567"/>
              <a:gd name="connsiteX135" fmla="*/ 475617 w 5835017"/>
              <a:gd name="connsiteY135" fmla="*/ 4406900 h 4559567"/>
              <a:gd name="connsiteX136" fmla="*/ 285117 w 5835017"/>
              <a:gd name="connsiteY136" fmla="*/ 4381500 h 4559567"/>
              <a:gd name="connsiteX137" fmla="*/ 94617 w 5835017"/>
              <a:gd name="connsiteY137" fmla="*/ 4343400 h 4559567"/>
              <a:gd name="connsiteX138" fmla="*/ 5717 w 5835017"/>
              <a:gd name="connsiteY13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66517 w 5835017"/>
              <a:gd name="connsiteY80" fmla="*/ 2247900 h 4559567"/>
              <a:gd name="connsiteX81" fmla="*/ 3841117 w 5835017"/>
              <a:gd name="connsiteY81" fmla="*/ 2286000 h 4559567"/>
              <a:gd name="connsiteX82" fmla="*/ 3815717 w 5835017"/>
              <a:gd name="connsiteY82" fmla="*/ 2362200 h 4559567"/>
              <a:gd name="connsiteX83" fmla="*/ 3777617 w 5835017"/>
              <a:gd name="connsiteY83" fmla="*/ 2425700 h 4559567"/>
              <a:gd name="connsiteX84" fmla="*/ 3752217 w 5835017"/>
              <a:gd name="connsiteY84" fmla="*/ 2514600 h 4559567"/>
              <a:gd name="connsiteX85" fmla="*/ 3726817 w 5835017"/>
              <a:gd name="connsiteY85" fmla="*/ 2578100 h 4559567"/>
              <a:gd name="connsiteX86" fmla="*/ 3714117 w 5835017"/>
              <a:gd name="connsiteY86" fmla="*/ 2616200 h 4559567"/>
              <a:gd name="connsiteX87" fmla="*/ 3688717 w 5835017"/>
              <a:gd name="connsiteY87" fmla="*/ 2654300 h 4559567"/>
              <a:gd name="connsiteX88" fmla="*/ 3676017 w 5835017"/>
              <a:gd name="connsiteY88" fmla="*/ 2717800 h 4559567"/>
              <a:gd name="connsiteX89" fmla="*/ 3663317 w 5835017"/>
              <a:gd name="connsiteY89" fmla="*/ 2794000 h 4559567"/>
              <a:gd name="connsiteX90" fmla="*/ 3637917 w 5835017"/>
              <a:gd name="connsiteY90" fmla="*/ 2870200 h 4559567"/>
              <a:gd name="connsiteX91" fmla="*/ 3612517 w 5835017"/>
              <a:gd name="connsiteY91" fmla="*/ 2908300 h 4559567"/>
              <a:gd name="connsiteX92" fmla="*/ 3587117 w 5835017"/>
              <a:gd name="connsiteY92" fmla="*/ 3009900 h 4559567"/>
              <a:gd name="connsiteX93" fmla="*/ 3574417 w 5835017"/>
              <a:gd name="connsiteY93" fmla="*/ 3073400 h 4559567"/>
              <a:gd name="connsiteX94" fmla="*/ 3549017 w 5835017"/>
              <a:gd name="connsiteY94" fmla="*/ 3136900 h 4559567"/>
              <a:gd name="connsiteX95" fmla="*/ 3536317 w 5835017"/>
              <a:gd name="connsiteY95" fmla="*/ 3187700 h 4559567"/>
              <a:gd name="connsiteX96" fmla="*/ 3510917 w 5835017"/>
              <a:gd name="connsiteY96" fmla="*/ 3251200 h 4559567"/>
              <a:gd name="connsiteX97" fmla="*/ 3498217 w 5835017"/>
              <a:gd name="connsiteY97" fmla="*/ 3314700 h 4559567"/>
              <a:gd name="connsiteX98" fmla="*/ 3472817 w 5835017"/>
              <a:gd name="connsiteY98" fmla="*/ 3352800 h 4559567"/>
              <a:gd name="connsiteX99" fmla="*/ 3460117 w 5835017"/>
              <a:gd name="connsiteY99" fmla="*/ 3390900 h 4559567"/>
              <a:gd name="connsiteX100" fmla="*/ 3434717 w 5835017"/>
              <a:gd name="connsiteY100" fmla="*/ 3429000 h 4559567"/>
              <a:gd name="connsiteX101" fmla="*/ 3396617 w 5835017"/>
              <a:gd name="connsiteY101" fmla="*/ 3517900 h 4559567"/>
              <a:gd name="connsiteX102" fmla="*/ 3358517 w 5835017"/>
              <a:gd name="connsiteY102" fmla="*/ 3543300 h 4559567"/>
              <a:gd name="connsiteX103" fmla="*/ 3231517 w 5835017"/>
              <a:gd name="connsiteY103" fmla="*/ 3632200 h 4559567"/>
              <a:gd name="connsiteX104" fmla="*/ 3180717 w 5835017"/>
              <a:gd name="connsiteY104" fmla="*/ 3670300 h 4559567"/>
              <a:gd name="connsiteX105" fmla="*/ 3142617 w 5835017"/>
              <a:gd name="connsiteY105" fmla="*/ 3683000 h 4559567"/>
              <a:gd name="connsiteX106" fmla="*/ 3104517 w 5835017"/>
              <a:gd name="connsiteY106" fmla="*/ 3721100 h 4559567"/>
              <a:gd name="connsiteX107" fmla="*/ 2990217 w 5835017"/>
              <a:gd name="connsiteY107" fmla="*/ 3759200 h 4559567"/>
              <a:gd name="connsiteX108" fmla="*/ 2901317 w 5835017"/>
              <a:gd name="connsiteY108" fmla="*/ 3810000 h 4559567"/>
              <a:gd name="connsiteX109" fmla="*/ 2850517 w 5835017"/>
              <a:gd name="connsiteY109" fmla="*/ 3835400 h 4559567"/>
              <a:gd name="connsiteX110" fmla="*/ 2736217 w 5835017"/>
              <a:gd name="connsiteY110" fmla="*/ 3873500 h 4559567"/>
              <a:gd name="connsiteX111" fmla="*/ 2698117 w 5835017"/>
              <a:gd name="connsiteY111" fmla="*/ 3886200 h 4559567"/>
              <a:gd name="connsiteX112" fmla="*/ 2647317 w 5835017"/>
              <a:gd name="connsiteY112" fmla="*/ 3898900 h 4559567"/>
              <a:gd name="connsiteX113" fmla="*/ 2545717 w 5835017"/>
              <a:gd name="connsiteY113" fmla="*/ 3937000 h 4559567"/>
              <a:gd name="connsiteX114" fmla="*/ 2507617 w 5835017"/>
              <a:gd name="connsiteY114" fmla="*/ 3962400 h 4559567"/>
              <a:gd name="connsiteX115" fmla="*/ 2367917 w 5835017"/>
              <a:gd name="connsiteY115" fmla="*/ 4000500 h 4559567"/>
              <a:gd name="connsiteX116" fmla="*/ 2329817 w 5835017"/>
              <a:gd name="connsiteY116" fmla="*/ 4025900 h 4559567"/>
              <a:gd name="connsiteX117" fmla="*/ 2152017 w 5835017"/>
              <a:gd name="connsiteY117" fmla="*/ 4064000 h 4559567"/>
              <a:gd name="connsiteX118" fmla="*/ 2101217 w 5835017"/>
              <a:gd name="connsiteY118" fmla="*/ 4076700 h 4559567"/>
              <a:gd name="connsiteX119" fmla="*/ 2025017 w 5835017"/>
              <a:gd name="connsiteY119" fmla="*/ 4089400 h 4559567"/>
              <a:gd name="connsiteX120" fmla="*/ 1834517 w 5835017"/>
              <a:gd name="connsiteY120" fmla="*/ 4114800 h 4559567"/>
              <a:gd name="connsiteX121" fmla="*/ 1758317 w 5835017"/>
              <a:gd name="connsiteY121" fmla="*/ 4140200 h 4559567"/>
              <a:gd name="connsiteX122" fmla="*/ 1720217 w 5835017"/>
              <a:gd name="connsiteY122" fmla="*/ 4152900 h 4559567"/>
              <a:gd name="connsiteX123" fmla="*/ 1656717 w 5835017"/>
              <a:gd name="connsiteY123" fmla="*/ 4178300 h 4559567"/>
              <a:gd name="connsiteX124" fmla="*/ 1580517 w 5835017"/>
              <a:gd name="connsiteY124" fmla="*/ 4191000 h 4559567"/>
              <a:gd name="connsiteX125" fmla="*/ 1466217 w 5835017"/>
              <a:gd name="connsiteY125" fmla="*/ 4229100 h 4559567"/>
              <a:gd name="connsiteX126" fmla="*/ 1390017 w 5835017"/>
              <a:gd name="connsiteY126" fmla="*/ 4254500 h 4559567"/>
              <a:gd name="connsiteX127" fmla="*/ 1301117 w 5835017"/>
              <a:gd name="connsiteY127" fmla="*/ 4267200 h 4559567"/>
              <a:gd name="connsiteX128" fmla="*/ 1224917 w 5835017"/>
              <a:gd name="connsiteY128" fmla="*/ 4279900 h 4559567"/>
              <a:gd name="connsiteX129" fmla="*/ 1161417 w 5835017"/>
              <a:gd name="connsiteY129" fmla="*/ 4292600 h 4559567"/>
              <a:gd name="connsiteX130" fmla="*/ 1059817 w 5835017"/>
              <a:gd name="connsiteY130" fmla="*/ 4305300 h 4559567"/>
              <a:gd name="connsiteX131" fmla="*/ 958217 w 5835017"/>
              <a:gd name="connsiteY131" fmla="*/ 4330700 h 4559567"/>
              <a:gd name="connsiteX132" fmla="*/ 843917 w 5835017"/>
              <a:gd name="connsiteY132" fmla="*/ 4356100 h 4559567"/>
              <a:gd name="connsiteX133" fmla="*/ 805817 w 5835017"/>
              <a:gd name="connsiteY133" fmla="*/ 4368800 h 4559567"/>
              <a:gd name="connsiteX134" fmla="*/ 475617 w 5835017"/>
              <a:gd name="connsiteY134" fmla="*/ 4406900 h 4559567"/>
              <a:gd name="connsiteX135" fmla="*/ 285117 w 5835017"/>
              <a:gd name="connsiteY135" fmla="*/ 4381500 h 4559567"/>
              <a:gd name="connsiteX136" fmla="*/ 94617 w 5835017"/>
              <a:gd name="connsiteY136" fmla="*/ 4343400 h 4559567"/>
              <a:gd name="connsiteX137" fmla="*/ 5717 w 5835017"/>
              <a:gd name="connsiteY13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66517 w 5835017"/>
              <a:gd name="connsiteY80" fmla="*/ 2247900 h 4559567"/>
              <a:gd name="connsiteX81" fmla="*/ 3841117 w 5835017"/>
              <a:gd name="connsiteY81" fmla="*/ 2286000 h 4559567"/>
              <a:gd name="connsiteX82" fmla="*/ 3777617 w 5835017"/>
              <a:gd name="connsiteY82" fmla="*/ 2425700 h 4559567"/>
              <a:gd name="connsiteX83" fmla="*/ 3752217 w 5835017"/>
              <a:gd name="connsiteY83" fmla="*/ 2514600 h 4559567"/>
              <a:gd name="connsiteX84" fmla="*/ 3726817 w 5835017"/>
              <a:gd name="connsiteY84" fmla="*/ 2578100 h 4559567"/>
              <a:gd name="connsiteX85" fmla="*/ 3714117 w 5835017"/>
              <a:gd name="connsiteY85" fmla="*/ 2616200 h 4559567"/>
              <a:gd name="connsiteX86" fmla="*/ 3688717 w 5835017"/>
              <a:gd name="connsiteY86" fmla="*/ 2654300 h 4559567"/>
              <a:gd name="connsiteX87" fmla="*/ 3676017 w 5835017"/>
              <a:gd name="connsiteY87" fmla="*/ 2717800 h 4559567"/>
              <a:gd name="connsiteX88" fmla="*/ 3663317 w 5835017"/>
              <a:gd name="connsiteY88" fmla="*/ 2794000 h 4559567"/>
              <a:gd name="connsiteX89" fmla="*/ 3637917 w 5835017"/>
              <a:gd name="connsiteY89" fmla="*/ 2870200 h 4559567"/>
              <a:gd name="connsiteX90" fmla="*/ 3612517 w 5835017"/>
              <a:gd name="connsiteY90" fmla="*/ 2908300 h 4559567"/>
              <a:gd name="connsiteX91" fmla="*/ 3587117 w 5835017"/>
              <a:gd name="connsiteY91" fmla="*/ 3009900 h 4559567"/>
              <a:gd name="connsiteX92" fmla="*/ 3574417 w 5835017"/>
              <a:gd name="connsiteY92" fmla="*/ 3073400 h 4559567"/>
              <a:gd name="connsiteX93" fmla="*/ 3549017 w 5835017"/>
              <a:gd name="connsiteY93" fmla="*/ 3136900 h 4559567"/>
              <a:gd name="connsiteX94" fmla="*/ 3536317 w 5835017"/>
              <a:gd name="connsiteY94" fmla="*/ 3187700 h 4559567"/>
              <a:gd name="connsiteX95" fmla="*/ 3510917 w 5835017"/>
              <a:gd name="connsiteY95" fmla="*/ 3251200 h 4559567"/>
              <a:gd name="connsiteX96" fmla="*/ 3498217 w 5835017"/>
              <a:gd name="connsiteY96" fmla="*/ 3314700 h 4559567"/>
              <a:gd name="connsiteX97" fmla="*/ 3472817 w 5835017"/>
              <a:gd name="connsiteY97" fmla="*/ 3352800 h 4559567"/>
              <a:gd name="connsiteX98" fmla="*/ 3460117 w 5835017"/>
              <a:gd name="connsiteY98" fmla="*/ 3390900 h 4559567"/>
              <a:gd name="connsiteX99" fmla="*/ 3434717 w 5835017"/>
              <a:gd name="connsiteY99" fmla="*/ 3429000 h 4559567"/>
              <a:gd name="connsiteX100" fmla="*/ 3396617 w 5835017"/>
              <a:gd name="connsiteY100" fmla="*/ 3517900 h 4559567"/>
              <a:gd name="connsiteX101" fmla="*/ 3358517 w 5835017"/>
              <a:gd name="connsiteY101" fmla="*/ 3543300 h 4559567"/>
              <a:gd name="connsiteX102" fmla="*/ 3231517 w 5835017"/>
              <a:gd name="connsiteY102" fmla="*/ 3632200 h 4559567"/>
              <a:gd name="connsiteX103" fmla="*/ 3180717 w 5835017"/>
              <a:gd name="connsiteY103" fmla="*/ 3670300 h 4559567"/>
              <a:gd name="connsiteX104" fmla="*/ 3142617 w 5835017"/>
              <a:gd name="connsiteY104" fmla="*/ 3683000 h 4559567"/>
              <a:gd name="connsiteX105" fmla="*/ 3104517 w 5835017"/>
              <a:gd name="connsiteY105" fmla="*/ 3721100 h 4559567"/>
              <a:gd name="connsiteX106" fmla="*/ 2990217 w 5835017"/>
              <a:gd name="connsiteY106" fmla="*/ 3759200 h 4559567"/>
              <a:gd name="connsiteX107" fmla="*/ 2901317 w 5835017"/>
              <a:gd name="connsiteY107" fmla="*/ 3810000 h 4559567"/>
              <a:gd name="connsiteX108" fmla="*/ 2850517 w 5835017"/>
              <a:gd name="connsiteY108" fmla="*/ 3835400 h 4559567"/>
              <a:gd name="connsiteX109" fmla="*/ 2736217 w 5835017"/>
              <a:gd name="connsiteY109" fmla="*/ 3873500 h 4559567"/>
              <a:gd name="connsiteX110" fmla="*/ 2698117 w 5835017"/>
              <a:gd name="connsiteY110" fmla="*/ 3886200 h 4559567"/>
              <a:gd name="connsiteX111" fmla="*/ 2647317 w 5835017"/>
              <a:gd name="connsiteY111" fmla="*/ 3898900 h 4559567"/>
              <a:gd name="connsiteX112" fmla="*/ 2545717 w 5835017"/>
              <a:gd name="connsiteY112" fmla="*/ 3937000 h 4559567"/>
              <a:gd name="connsiteX113" fmla="*/ 2507617 w 5835017"/>
              <a:gd name="connsiteY113" fmla="*/ 3962400 h 4559567"/>
              <a:gd name="connsiteX114" fmla="*/ 2367917 w 5835017"/>
              <a:gd name="connsiteY114" fmla="*/ 4000500 h 4559567"/>
              <a:gd name="connsiteX115" fmla="*/ 2329817 w 5835017"/>
              <a:gd name="connsiteY115" fmla="*/ 4025900 h 4559567"/>
              <a:gd name="connsiteX116" fmla="*/ 2152017 w 5835017"/>
              <a:gd name="connsiteY116" fmla="*/ 4064000 h 4559567"/>
              <a:gd name="connsiteX117" fmla="*/ 2101217 w 5835017"/>
              <a:gd name="connsiteY117" fmla="*/ 4076700 h 4559567"/>
              <a:gd name="connsiteX118" fmla="*/ 2025017 w 5835017"/>
              <a:gd name="connsiteY118" fmla="*/ 4089400 h 4559567"/>
              <a:gd name="connsiteX119" fmla="*/ 1834517 w 5835017"/>
              <a:gd name="connsiteY119" fmla="*/ 4114800 h 4559567"/>
              <a:gd name="connsiteX120" fmla="*/ 1758317 w 5835017"/>
              <a:gd name="connsiteY120" fmla="*/ 4140200 h 4559567"/>
              <a:gd name="connsiteX121" fmla="*/ 1720217 w 5835017"/>
              <a:gd name="connsiteY121" fmla="*/ 4152900 h 4559567"/>
              <a:gd name="connsiteX122" fmla="*/ 1656717 w 5835017"/>
              <a:gd name="connsiteY122" fmla="*/ 4178300 h 4559567"/>
              <a:gd name="connsiteX123" fmla="*/ 1580517 w 5835017"/>
              <a:gd name="connsiteY123" fmla="*/ 4191000 h 4559567"/>
              <a:gd name="connsiteX124" fmla="*/ 1466217 w 5835017"/>
              <a:gd name="connsiteY124" fmla="*/ 4229100 h 4559567"/>
              <a:gd name="connsiteX125" fmla="*/ 1390017 w 5835017"/>
              <a:gd name="connsiteY125" fmla="*/ 4254500 h 4559567"/>
              <a:gd name="connsiteX126" fmla="*/ 1301117 w 5835017"/>
              <a:gd name="connsiteY126" fmla="*/ 4267200 h 4559567"/>
              <a:gd name="connsiteX127" fmla="*/ 1224917 w 5835017"/>
              <a:gd name="connsiteY127" fmla="*/ 4279900 h 4559567"/>
              <a:gd name="connsiteX128" fmla="*/ 1161417 w 5835017"/>
              <a:gd name="connsiteY128" fmla="*/ 4292600 h 4559567"/>
              <a:gd name="connsiteX129" fmla="*/ 1059817 w 5835017"/>
              <a:gd name="connsiteY129" fmla="*/ 4305300 h 4559567"/>
              <a:gd name="connsiteX130" fmla="*/ 958217 w 5835017"/>
              <a:gd name="connsiteY130" fmla="*/ 4330700 h 4559567"/>
              <a:gd name="connsiteX131" fmla="*/ 843917 w 5835017"/>
              <a:gd name="connsiteY131" fmla="*/ 4356100 h 4559567"/>
              <a:gd name="connsiteX132" fmla="*/ 805817 w 5835017"/>
              <a:gd name="connsiteY132" fmla="*/ 4368800 h 4559567"/>
              <a:gd name="connsiteX133" fmla="*/ 475617 w 5835017"/>
              <a:gd name="connsiteY133" fmla="*/ 4406900 h 4559567"/>
              <a:gd name="connsiteX134" fmla="*/ 285117 w 5835017"/>
              <a:gd name="connsiteY134" fmla="*/ 4381500 h 4559567"/>
              <a:gd name="connsiteX135" fmla="*/ 94617 w 5835017"/>
              <a:gd name="connsiteY135" fmla="*/ 4343400 h 4559567"/>
              <a:gd name="connsiteX136" fmla="*/ 5717 w 5835017"/>
              <a:gd name="connsiteY13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66517 w 5835017"/>
              <a:gd name="connsiteY80" fmla="*/ 2247900 h 4559567"/>
              <a:gd name="connsiteX81" fmla="*/ 3841117 w 5835017"/>
              <a:gd name="connsiteY81" fmla="*/ 2286000 h 4559567"/>
              <a:gd name="connsiteX82" fmla="*/ 3752217 w 5835017"/>
              <a:gd name="connsiteY82" fmla="*/ 2514600 h 4559567"/>
              <a:gd name="connsiteX83" fmla="*/ 3726817 w 5835017"/>
              <a:gd name="connsiteY83" fmla="*/ 2578100 h 4559567"/>
              <a:gd name="connsiteX84" fmla="*/ 3714117 w 5835017"/>
              <a:gd name="connsiteY84" fmla="*/ 2616200 h 4559567"/>
              <a:gd name="connsiteX85" fmla="*/ 3688717 w 5835017"/>
              <a:gd name="connsiteY85" fmla="*/ 2654300 h 4559567"/>
              <a:gd name="connsiteX86" fmla="*/ 3676017 w 5835017"/>
              <a:gd name="connsiteY86" fmla="*/ 2717800 h 4559567"/>
              <a:gd name="connsiteX87" fmla="*/ 3663317 w 5835017"/>
              <a:gd name="connsiteY87" fmla="*/ 2794000 h 4559567"/>
              <a:gd name="connsiteX88" fmla="*/ 3637917 w 5835017"/>
              <a:gd name="connsiteY88" fmla="*/ 2870200 h 4559567"/>
              <a:gd name="connsiteX89" fmla="*/ 3612517 w 5835017"/>
              <a:gd name="connsiteY89" fmla="*/ 2908300 h 4559567"/>
              <a:gd name="connsiteX90" fmla="*/ 3587117 w 5835017"/>
              <a:gd name="connsiteY90" fmla="*/ 3009900 h 4559567"/>
              <a:gd name="connsiteX91" fmla="*/ 3574417 w 5835017"/>
              <a:gd name="connsiteY91" fmla="*/ 3073400 h 4559567"/>
              <a:gd name="connsiteX92" fmla="*/ 3549017 w 5835017"/>
              <a:gd name="connsiteY92" fmla="*/ 3136900 h 4559567"/>
              <a:gd name="connsiteX93" fmla="*/ 3536317 w 5835017"/>
              <a:gd name="connsiteY93" fmla="*/ 3187700 h 4559567"/>
              <a:gd name="connsiteX94" fmla="*/ 3510917 w 5835017"/>
              <a:gd name="connsiteY94" fmla="*/ 3251200 h 4559567"/>
              <a:gd name="connsiteX95" fmla="*/ 3498217 w 5835017"/>
              <a:gd name="connsiteY95" fmla="*/ 3314700 h 4559567"/>
              <a:gd name="connsiteX96" fmla="*/ 3472817 w 5835017"/>
              <a:gd name="connsiteY96" fmla="*/ 3352800 h 4559567"/>
              <a:gd name="connsiteX97" fmla="*/ 3460117 w 5835017"/>
              <a:gd name="connsiteY97" fmla="*/ 3390900 h 4559567"/>
              <a:gd name="connsiteX98" fmla="*/ 3434717 w 5835017"/>
              <a:gd name="connsiteY98" fmla="*/ 3429000 h 4559567"/>
              <a:gd name="connsiteX99" fmla="*/ 3396617 w 5835017"/>
              <a:gd name="connsiteY99" fmla="*/ 3517900 h 4559567"/>
              <a:gd name="connsiteX100" fmla="*/ 3358517 w 5835017"/>
              <a:gd name="connsiteY100" fmla="*/ 3543300 h 4559567"/>
              <a:gd name="connsiteX101" fmla="*/ 3231517 w 5835017"/>
              <a:gd name="connsiteY101" fmla="*/ 3632200 h 4559567"/>
              <a:gd name="connsiteX102" fmla="*/ 3180717 w 5835017"/>
              <a:gd name="connsiteY102" fmla="*/ 3670300 h 4559567"/>
              <a:gd name="connsiteX103" fmla="*/ 3142617 w 5835017"/>
              <a:gd name="connsiteY103" fmla="*/ 3683000 h 4559567"/>
              <a:gd name="connsiteX104" fmla="*/ 3104517 w 5835017"/>
              <a:gd name="connsiteY104" fmla="*/ 3721100 h 4559567"/>
              <a:gd name="connsiteX105" fmla="*/ 2990217 w 5835017"/>
              <a:gd name="connsiteY105" fmla="*/ 3759200 h 4559567"/>
              <a:gd name="connsiteX106" fmla="*/ 2901317 w 5835017"/>
              <a:gd name="connsiteY106" fmla="*/ 3810000 h 4559567"/>
              <a:gd name="connsiteX107" fmla="*/ 2850517 w 5835017"/>
              <a:gd name="connsiteY107" fmla="*/ 3835400 h 4559567"/>
              <a:gd name="connsiteX108" fmla="*/ 2736217 w 5835017"/>
              <a:gd name="connsiteY108" fmla="*/ 3873500 h 4559567"/>
              <a:gd name="connsiteX109" fmla="*/ 2698117 w 5835017"/>
              <a:gd name="connsiteY109" fmla="*/ 3886200 h 4559567"/>
              <a:gd name="connsiteX110" fmla="*/ 2647317 w 5835017"/>
              <a:gd name="connsiteY110" fmla="*/ 3898900 h 4559567"/>
              <a:gd name="connsiteX111" fmla="*/ 2545717 w 5835017"/>
              <a:gd name="connsiteY111" fmla="*/ 3937000 h 4559567"/>
              <a:gd name="connsiteX112" fmla="*/ 2507617 w 5835017"/>
              <a:gd name="connsiteY112" fmla="*/ 3962400 h 4559567"/>
              <a:gd name="connsiteX113" fmla="*/ 2367917 w 5835017"/>
              <a:gd name="connsiteY113" fmla="*/ 4000500 h 4559567"/>
              <a:gd name="connsiteX114" fmla="*/ 2329817 w 5835017"/>
              <a:gd name="connsiteY114" fmla="*/ 4025900 h 4559567"/>
              <a:gd name="connsiteX115" fmla="*/ 2152017 w 5835017"/>
              <a:gd name="connsiteY115" fmla="*/ 4064000 h 4559567"/>
              <a:gd name="connsiteX116" fmla="*/ 2101217 w 5835017"/>
              <a:gd name="connsiteY116" fmla="*/ 4076700 h 4559567"/>
              <a:gd name="connsiteX117" fmla="*/ 2025017 w 5835017"/>
              <a:gd name="connsiteY117" fmla="*/ 4089400 h 4559567"/>
              <a:gd name="connsiteX118" fmla="*/ 1834517 w 5835017"/>
              <a:gd name="connsiteY118" fmla="*/ 4114800 h 4559567"/>
              <a:gd name="connsiteX119" fmla="*/ 1758317 w 5835017"/>
              <a:gd name="connsiteY119" fmla="*/ 4140200 h 4559567"/>
              <a:gd name="connsiteX120" fmla="*/ 1720217 w 5835017"/>
              <a:gd name="connsiteY120" fmla="*/ 4152900 h 4559567"/>
              <a:gd name="connsiteX121" fmla="*/ 1656717 w 5835017"/>
              <a:gd name="connsiteY121" fmla="*/ 4178300 h 4559567"/>
              <a:gd name="connsiteX122" fmla="*/ 1580517 w 5835017"/>
              <a:gd name="connsiteY122" fmla="*/ 4191000 h 4559567"/>
              <a:gd name="connsiteX123" fmla="*/ 1466217 w 5835017"/>
              <a:gd name="connsiteY123" fmla="*/ 4229100 h 4559567"/>
              <a:gd name="connsiteX124" fmla="*/ 1390017 w 5835017"/>
              <a:gd name="connsiteY124" fmla="*/ 4254500 h 4559567"/>
              <a:gd name="connsiteX125" fmla="*/ 1301117 w 5835017"/>
              <a:gd name="connsiteY125" fmla="*/ 4267200 h 4559567"/>
              <a:gd name="connsiteX126" fmla="*/ 1224917 w 5835017"/>
              <a:gd name="connsiteY126" fmla="*/ 4279900 h 4559567"/>
              <a:gd name="connsiteX127" fmla="*/ 1161417 w 5835017"/>
              <a:gd name="connsiteY127" fmla="*/ 4292600 h 4559567"/>
              <a:gd name="connsiteX128" fmla="*/ 1059817 w 5835017"/>
              <a:gd name="connsiteY128" fmla="*/ 4305300 h 4559567"/>
              <a:gd name="connsiteX129" fmla="*/ 958217 w 5835017"/>
              <a:gd name="connsiteY129" fmla="*/ 4330700 h 4559567"/>
              <a:gd name="connsiteX130" fmla="*/ 843917 w 5835017"/>
              <a:gd name="connsiteY130" fmla="*/ 4356100 h 4559567"/>
              <a:gd name="connsiteX131" fmla="*/ 805817 w 5835017"/>
              <a:gd name="connsiteY131" fmla="*/ 4368800 h 4559567"/>
              <a:gd name="connsiteX132" fmla="*/ 475617 w 5835017"/>
              <a:gd name="connsiteY132" fmla="*/ 4406900 h 4559567"/>
              <a:gd name="connsiteX133" fmla="*/ 285117 w 5835017"/>
              <a:gd name="connsiteY133" fmla="*/ 4381500 h 4559567"/>
              <a:gd name="connsiteX134" fmla="*/ 94617 w 5835017"/>
              <a:gd name="connsiteY134" fmla="*/ 4343400 h 4559567"/>
              <a:gd name="connsiteX135" fmla="*/ 5717 w 5835017"/>
              <a:gd name="connsiteY13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66517 w 5835017"/>
              <a:gd name="connsiteY80" fmla="*/ 2247900 h 4559567"/>
              <a:gd name="connsiteX81" fmla="*/ 3841117 w 5835017"/>
              <a:gd name="connsiteY81" fmla="*/ 2286000 h 4559567"/>
              <a:gd name="connsiteX82" fmla="*/ 3752217 w 5835017"/>
              <a:gd name="connsiteY82" fmla="*/ 2514600 h 4559567"/>
              <a:gd name="connsiteX83" fmla="*/ 3714117 w 5835017"/>
              <a:gd name="connsiteY83" fmla="*/ 2616200 h 4559567"/>
              <a:gd name="connsiteX84" fmla="*/ 3688717 w 5835017"/>
              <a:gd name="connsiteY84" fmla="*/ 2654300 h 4559567"/>
              <a:gd name="connsiteX85" fmla="*/ 3676017 w 5835017"/>
              <a:gd name="connsiteY85" fmla="*/ 2717800 h 4559567"/>
              <a:gd name="connsiteX86" fmla="*/ 3663317 w 5835017"/>
              <a:gd name="connsiteY86" fmla="*/ 2794000 h 4559567"/>
              <a:gd name="connsiteX87" fmla="*/ 3637917 w 5835017"/>
              <a:gd name="connsiteY87" fmla="*/ 2870200 h 4559567"/>
              <a:gd name="connsiteX88" fmla="*/ 3612517 w 5835017"/>
              <a:gd name="connsiteY88" fmla="*/ 2908300 h 4559567"/>
              <a:gd name="connsiteX89" fmla="*/ 3587117 w 5835017"/>
              <a:gd name="connsiteY89" fmla="*/ 3009900 h 4559567"/>
              <a:gd name="connsiteX90" fmla="*/ 3574417 w 5835017"/>
              <a:gd name="connsiteY90" fmla="*/ 3073400 h 4559567"/>
              <a:gd name="connsiteX91" fmla="*/ 3549017 w 5835017"/>
              <a:gd name="connsiteY91" fmla="*/ 3136900 h 4559567"/>
              <a:gd name="connsiteX92" fmla="*/ 3536317 w 5835017"/>
              <a:gd name="connsiteY92" fmla="*/ 3187700 h 4559567"/>
              <a:gd name="connsiteX93" fmla="*/ 3510917 w 5835017"/>
              <a:gd name="connsiteY93" fmla="*/ 3251200 h 4559567"/>
              <a:gd name="connsiteX94" fmla="*/ 3498217 w 5835017"/>
              <a:gd name="connsiteY94" fmla="*/ 3314700 h 4559567"/>
              <a:gd name="connsiteX95" fmla="*/ 3472817 w 5835017"/>
              <a:gd name="connsiteY95" fmla="*/ 3352800 h 4559567"/>
              <a:gd name="connsiteX96" fmla="*/ 3460117 w 5835017"/>
              <a:gd name="connsiteY96" fmla="*/ 3390900 h 4559567"/>
              <a:gd name="connsiteX97" fmla="*/ 3434717 w 5835017"/>
              <a:gd name="connsiteY97" fmla="*/ 3429000 h 4559567"/>
              <a:gd name="connsiteX98" fmla="*/ 3396617 w 5835017"/>
              <a:gd name="connsiteY98" fmla="*/ 3517900 h 4559567"/>
              <a:gd name="connsiteX99" fmla="*/ 3358517 w 5835017"/>
              <a:gd name="connsiteY99" fmla="*/ 3543300 h 4559567"/>
              <a:gd name="connsiteX100" fmla="*/ 3231517 w 5835017"/>
              <a:gd name="connsiteY100" fmla="*/ 3632200 h 4559567"/>
              <a:gd name="connsiteX101" fmla="*/ 3180717 w 5835017"/>
              <a:gd name="connsiteY101" fmla="*/ 3670300 h 4559567"/>
              <a:gd name="connsiteX102" fmla="*/ 3142617 w 5835017"/>
              <a:gd name="connsiteY102" fmla="*/ 3683000 h 4559567"/>
              <a:gd name="connsiteX103" fmla="*/ 3104517 w 5835017"/>
              <a:gd name="connsiteY103" fmla="*/ 3721100 h 4559567"/>
              <a:gd name="connsiteX104" fmla="*/ 2990217 w 5835017"/>
              <a:gd name="connsiteY104" fmla="*/ 3759200 h 4559567"/>
              <a:gd name="connsiteX105" fmla="*/ 2901317 w 5835017"/>
              <a:gd name="connsiteY105" fmla="*/ 3810000 h 4559567"/>
              <a:gd name="connsiteX106" fmla="*/ 2850517 w 5835017"/>
              <a:gd name="connsiteY106" fmla="*/ 3835400 h 4559567"/>
              <a:gd name="connsiteX107" fmla="*/ 2736217 w 5835017"/>
              <a:gd name="connsiteY107" fmla="*/ 3873500 h 4559567"/>
              <a:gd name="connsiteX108" fmla="*/ 2698117 w 5835017"/>
              <a:gd name="connsiteY108" fmla="*/ 3886200 h 4559567"/>
              <a:gd name="connsiteX109" fmla="*/ 2647317 w 5835017"/>
              <a:gd name="connsiteY109" fmla="*/ 3898900 h 4559567"/>
              <a:gd name="connsiteX110" fmla="*/ 2545717 w 5835017"/>
              <a:gd name="connsiteY110" fmla="*/ 3937000 h 4559567"/>
              <a:gd name="connsiteX111" fmla="*/ 2507617 w 5835017"/>
              <a:gd name="connsiteY111" fmla="*/ 3962400 h 4559567"/>
              <a:gd name="connsiteX112" fmla="*/ 2367917 w 5835017"/>
              <a:gd name="connsiteY112" fmla="*/ 4000500 h 4559567"/>
              <a:gd name="connsiteX113" fmla="*/ 2329817 w 5835017"/>
              <a:gd name="connsiteY113" fmla="*/ 4025900 h 4559567"/>
              <a:gd name="connsiteX114" fmla="*/ 2152017 w 5835017"/>
              <a:gd name="connsiteY114" fmla="*/ 4064000 h 4559567"/>
              <a:gd name="connsiteX115" fmla="*/ 2101217 w 5835017"/>
              <a:gd name="connsiteY115" fmla="*/ 4076700 h 4559567"/>
              <a:gd name="connsiteX116" fmla="*/ 2025017 w 5835017"/>
              <a:gd name="connsiteY116" fmla="*/ 4089400 h 4559567"/>
              <a:gd name="connsiteX117" fmla="*/ 1834517 w 5835017"/>
              <a:gd name="connsiteY117" fmla="*/ 4114800 h 4559567"/>
              <a:gd name="connsiteX118" fmla="*/ 1758317 w 5835017"/>
              <a:gd name="connsiteY118" fmla="*/ 4140200 h 4559567"/>
              <a:gd name="connsiteX119" fmla="*/ 1720217 w 5835017"/>
              <a:gd name="connsiteY119" fmla="*/ 4152900 h 4559567"/>
              <a:gd name="connsiteX120" fmla="*/ 1656717 w 5835017"/>
              <a:gd name="connsiteY120" fmla="*/ 4178300 h 4559567"/>
              <a:gd name="connsiteX121" fmla="*/ 1580517 w 5835017"/>
              <a:gd name="connsiteY121" fmla="*/ 4191000 h 4559567"/>
              <a:gd name="connsiteX122" fmla="*/ 1466217 w 5835017"/>
              <a:gd name="connsiteY122" fmla="*/ 4229100 h 4559567"/>
              <a:gd name="connsiteX123" fmla="*/ 1390017 w 5835017"/>
              <a:gd name="connsiteY123" fmla="*/ 4254500 h 4559567"/>
              <a:gd name="connsiteX124" fmla="*/ 1301117 w 5835017"/>
              <a:gd name="connsiteY124" fmla="*/ 4267200 h 4559567"/>
              <a:gd name="connsiteX125" fmla="*/ 1224917 w 5835017"/>
              <a:gd name="connsiteY125" fmla="*/ 4279900 h 4559567"/>
              <a:gd name="connsiteX126" fmla="*/ 1161417 w 5835017"/>
              <a:gd name="connsiteY126" fmla="*/ 4292600 h 4559567"/>
              <a:gd name="connsiteX127" fmla="*/ 1059817 w 5835017"/>
              <a:gd name="connsiteY127" fmla="*/ 4305300 h 4559567"/>
              <a:gd name="connsiteX128" fmla="*/ 958217 w 5835017"/>
              <a:gd name="connsiteY128" fmla="*/ 4330700 h 4559567"/>
              <a:gd name="connsiteX129" fmla="*/ 843917 w 5835017"/>
              <a:gd name="connsiteY129" fmla="*/ 4356100 h 4559567"/>
              <a:gd name="connsiteX130" fmla="*/ 805817 w 5835017"/>
              <a:gd name="connsiteY130" fmla="*/ 4368800 h 4559567"/>
              <a:gd name="connsiteX131" fmla="*/ 475617 w 5835017"/>
              <a:gd name="connsiteY131" fmla="*/ 4406900 h 4559567"/>
              <a:gd name="connsiteX132" fmla="*/ 285117 w 5835017"/>
              <a:gd name="connsiteY132" fmla="*/ 4381500 h 4559567"/>
              <a:gd name="connsiteX133" fmla="*/ 94617 w 5835017"/>
              <a:gd name="connsiteY133" fmla="*/ 4343400 h 4559567"/>
              <a:gd name="connsiteX134" fmla="*/ 5717 w 5835017"/>
              <a:gd name="connsiteY13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841117 w 5835017"/>
              <a:gd name="connsiteY80" fmla="*/ 2286000 h 4559567"/>
              <a:gd name="connsiteX81" fmla="*/ 3752217 w 5835017"/>
              <a:gd name="connsiteY81" fmla="*/ 2514600 h 4559567"/>
              <a:gd name="connsiteX82" fmla="*/ 3714117 w 5835017"/>
              <a:gd name="connsiteY82" fmla="*/ 2616200 h 4559567"/>
              <a:gd name="connsiteX83" fmla="*/ 3688717 w 5835017"/>
              <a:gd name="connsiteY83" fmla="*/ 2654300 h 4559567"/>
              <a:gd name="connsiteX84" fmla="*/ 3676017 w 5835017"/>
              <a:gd name="connsiteY84" fmla="*/ 2717800 h 4559567"/>
              <a:gd name="connsiteX85" fmla="*/ 3663317 w 5835017"/>
              <a:gd name="connsiteY85" fmla="*/ 2794000 h 4559567"/>
              <a:gd name="connsiteX86" fmla="*/ 3637917 w 5835017"/>
              <a:gd name="connsiteY86" fmla="*/ 2870200 h 4559567"/>
              <a:gd name="connsiteX87" fmla="*/ 3612517 w 5835017"/>
              <a:gd name="connsiteY87" fmla="*/ 2908300 h 4559567"/>
              <a:gd name="connsiteX88" fmla="*/ 3587117 w 5835017"/>
              <a:gd name="connsiteY88" fmla="*/ 3009900 h 4559567"/>
              <a:gd name="connsiteX89" fmla="*/ 3574417 w 5835017"/>
              <a:gd name="connsiteY89" fmla="*/ 3073400 h 4559567"/>
              <a:gd name="connsiteX90" fmla="*/ 3549017 w 5835017"/>
              <a:gd name="connsiteY90" fmla="*/ 3136900 h 4559567"/>
              <a:gd name="connsiteX91" fmla="*/ 3536317 w 5835017"/>
              <a:gd name="connsiteY91" fmla="*/ 3187700 h 4559567"/>
              <a:gd name="connsiteX92" fmla="*/ 3510917 w 5835017"/>
              <a:gd name="connsiteY92" fmla="*/ 3251200 h 4559567"/>
              <a:gd name="connsiteX93" fmla="*/ 3498217 w 5835017"/>
              <a:gd name="connsiteY93" fmla="*/ 3314700 h 4559567"/>
              <a:gd name="connsiteX94" fmla="*/ 3472817 w 5835017"/>
              <a:gd name="connsiteY94" fmla="*/ 3352800 h 4559567"/>
              <a:gd name="connsiteX95" fmla="*/ 3460117 w 5835017"/>
              <a:gd name="connsiteY95" fmla="*/ 3390900 h 4559567"/>
              <a:gd name="connsiteX96" fmla="*/ 3434717 w 5835017"/>
              <a:gd name="connsiteY96" fmla="*/ 3429000 h 4559567"/>
              <a:gd name="connsiteX97" fmla="*/ 3396617 w 5835017"/>
              <a:gd name="connsiteY97" fmla="*/ 3517900 h 4559567"/>
              <a:gd name="connsiteX98" fmla="*/ 3358517 w 5835017"/>
              <a:gd name="connsiteY98" fmla="*/ 3543300 h 4559567"/>
              <a:gd name="connsiteX99" fmla="*/ 3231517 w 5835017"/>
              <a:gd name="connsiteY99" fmla="*/ 3632200 h 4559567"/>
              <a:gd name="connsiteX100" fmla="*/ 3180717 w 5835017"/>
              <a:gd name="connsiteY100" fmla="*/ 3670300 h 4559567"/>
              <a:gd name="connsiteX101" fmla="*/ 3142617 w 5835017"/>
              <a:gd name="connsiteY101" fmla="*/ 3683000 h 4559567"/>
              <a:gd name="connsiteX102" fmla="*/ 3104517 w 5835017"/>
              <a:gd name="connsiteY102" fmla="*/ 3721100 h 4559567"/>
              <a:gd name="connsiteX103" fmla="*/ 2990217 w 5835017"/>
              <a:gd name="connsiteY103" fmla="*/ 3759200 h 4559567"/>
              <a:gd name="connsiteX104" fmla="*/ 2901317 w 5835017"/>
              <a:gd name="connsiteY104" fmla="*/ 3810000 h 4559567"/>
              <a:gd name="connsiteX105" fmla="*/ 2850517 w 5835017"/>
              <a:gd name="connsiteY105" fmla="*/ 3835400 h 4559567"/>
              <a:gd name="connsiteX106" fmla="*/ 2736217 w 5835017"/>
              <a:gd name="connsiteY106" fmla="*/ 3873500 h 4559567"/>
              <a:gd name="connsiteX107" fmla="*/ 2698117 w 5835017"/>
              <a:gd name="connsiteY107" fmla="*/ 3886200 h 4559567"/>
              <a:gd name="connsiteX108" fmla="*/ 2647317 w 5835017"/>
              <a:gd name="connsiteY108" fmla="*/ 3898900 h 4559567"/>
              <a:gd name="connsiteX109" fmla="*/ 2545717 w 5835017"/>
              <a:gd name="connsiteY109" fmla="*/ 3937000 h 4559567"/>
              <a:gd name="connsiteX110" fmla="*/ 2507617 w 5835017"/>
              <a:gd name="connsiteY110" fmla="*/ 3962400 h 4559567"/>
              <a:gd name="connsiteX111" fmla="*/ 2367917 w 5835017"/>
              <a:gd name="connsiteY111" fmla="*/ 4000500 h 4559567"/>
              <a:gd name="connsiteX112" fmla="*/ 2329817 w 5835017"/>
              <a:gd name="connsiteY112" fmla="*/ 4025900 h 4559567"/>
              <a:gd name="connsiteX113" fmla="*/ 2152017 w 5835017"/>
              <a:gd name="connsiteY113" fmla="*/ 4064000 h 4559567"/>
              <a:gd name="connsiteX114" fmla="*/ 2101217 w 5835017"/>
              <a:gd name="connsiteY114" fmla="*/ 4076700 h 4559567"/>
              <a:gd name="connsiteX115" fmla="*/ 2025017 w 5835017"/>
              <a:gd name="connsiteY115" fmla="*/ 4089400 h 4559567"/>
              <a:gd name="connsiteX116" fmla="*/ 1834517 w 5835017"/>
              <a:gd name="connsiteY116" fmla="*/ 4114800 h 4559567"/>
              <a:gd name="connsiteX117" fmla="*/ 1758317 w 5835017"/>
              <a:gd name="connsiteY117" fmla="*/ 4140200 h 4559567"/>
              <a:gd name="connsiteX118" fmla="*/ 1720217 w 5835017"/>
              <a:gd name="connsiteY118" fmla="*/ 4152900 h 4559567"/>
              <a:gd name="connsiteX119" fmla="*/ 1656717 w 5835017"/>
              <a:gd name="connsiteY119" fmla="*/ 4178300 h 4559567"/>
              <a:gd name="connsiteX120" fmla="*/ 1580517 w 5835017"/>
              <a:gd name="connsiteY120" fmla="*/ 4191000 h 4559567"/>
              <a:gd name="connsiteX121" fmla="*/ 1466217 w 5835017"/>
              <a:gd name="connsiteY121" fmla="*/ 4229100 h 4559567"/>
              <a:gd name="connsiteX122" fmla="*/ 1390017 w 5835017"/>
              <a:gd name="connsiteY122" fmla="*/ 4254500 h 4559567"/>
              <a:gd name="connsiteX123" fmla="*/ 1301117 w 5835017"/>
              <a:gd name="connsiteY123" fmla="*/ 4267200 h 4559567"/>
              <a:gd name="connsiteX124" fmla="*/ 1224917 w 5835017"/>
              <a:gd name="connsiteY124" fmla="*/ 4279900 h 4559567"/>
              <a:gd name="connsiteX125" fmla="*/ 1161417 w 5835017"/>
              <a:gd name="connsiteY125" fmla="*/ 4292600 h 4559567"/>
              <a:gd name="connsiteX126" fmla="*/ 1059817 w 5835017"/>
              <a:gd name="connsiteY126" fmla="*/ 4305300 h 4559567"/>
              <a:gd name="connsiteX127" fmla="*/ 958217 w 5835017"/>
              <a:gd name="connsiteY127" fmla="*/ 4330700 h 4559567"/>
              <a:gd name="connsiteX128" fmla="*/ 843917 w 5835017"/>
              <a:gd name="connsiteY128" fmla="*/ 4356100 h 4559567"/>
              <a:gd name="connsiteX129" fmla="*/ 805817 w 5835017"/>
              <a:gd name="connsiteY129" fmla="*/ 4368800 h 4559567"/>
              <a:gd name="connsiteX130" fmla="*/ 475617 w 5835017"/>
              <a:gd name="connsiteY130" fmla="*/ 4406900 h 4559567"/>
              <a:gd name="connsiteX131" fmla="*/ 285117 w 5835017"/>
              <a:gd name="connsiteY131" fmla="*/ 4381500 h 4559567"/>
              <a:gd name="connsiteX132" fmla="*/ 94617 w 5835017"/>
              <a:gd name="connsiteY132" fmla="*/ 4343400 h 4559567"/>
              <a:gd name="connsiteX133" fmla="*/ 5717 w 5835017"/>
              <a:gd name="connsiteY13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44317 w 5835017"/>
              <a:gd name="connsiteY77" fmla="*/ 1752600 h 4559567"/>
              <a:gd name="connsiteX78" fmla="*/ 4018917 w 5835017"/>
              <a:gd name="connsiteY78" fmla="*/ 1803400 h 4559567"/>
              <a:gd name="connsiteX79" fmla="*/ 3904617 w 5835017"/>
              <a:gd name="connsiteY79" fmla="*/ 2120900 h 4559567"/>
              <a:gd name="connsiteX80" fmla="*/ 3752217 w 5835017"/>
              <a:gd name="connsiteY80" fmla="*/ 2514600 h 4559567"/>
              <a:gd name="connsiteX81" fmla="*/ 3714117 w 5835017"/>
              <a:gd name="connsiteY81" fmla="*/ 2616200 h 4559567"/>
              <a:gd name="connsiteX82" fmla="*/ 3688717 w 5835017"/>
              <a:gd name="connsiteY82" fmla="*/ 2654300 h 4559567"/>
              <a:gd name="connsiteX83" fmla="*/ 3676017 w 5835017"/>
              <a:gd name="connsiteY83" fmla="*/ 2717800 h 4559567"/>
              <a:gd name="connsiteX84" fmla="*/ 3663317 w 5835017"/>
              <a:gd name="connsiteY84" fmla="*/ 2794000 h 4559567"/>
              <a:gd name="connsiteX85" fmla="*/ 3637917 w 5835017"/>
              <a:gd name="connsiteY85" fmla="*/ 2870200 h 4559567"/>
              <a:gd name="connsiteX86" fmla="*/ 3612517 w 5835017"/>
              <a:gd name="connsiteY86" fmla="*/ 2908300 h 4559567"/>
              <a:gd name="connsiteX87" fmla="*/ 3587117 w 5835017"/>
              <a:gd name="connsiteY87" fmla="*/ 3009900 h 4559567"/>
              <a:gd name="connsiteX88" fmla="*/ 3574417 w 5835017"/>
              <a:gd name="connsiteY88" fmla="*/ 3073400 h 4559567"/>
              <a:gd name="connsiteX89" fmla="*/ 3549017 w 5835017"/>
              <a:gd name="connsiteY89" fmla="*/ 3136900 h 4559567"/>
              <a:gd name="connsiteX90" fmla="*/ 3536317 w 5835017"/>
              <a:gd name="connsiteY90" fmla="*/ 3187700 h 4559567"/>
              <a:gd name="connsiteX91" fmla="*/ 3510917 w 5835017"/>
              <a:gd name="connsiteY91" fmla="*/ 3251200 h 4559567"/>
              <a:gd name="connsiteX92" fmla="*/ 3498217 w 5835017"/>
              <a:gd name="connsiteY92" fmla="*/ 3314700 h 4559567"/>
              <a:gd name="connsiteX93" fmla="*/ 3472817 w 5835017"/>
              <a:gd name="connsiteY93" fmla="*/ 3352800 h 4559567"/>
              <a:gd name="connsiteX94" fmla="*/ 3460117 w 5835017"/>
              <a:gd name="connsiteY94" fmla="*/ 3390900 h 4559567"/>
              <a:gd name="connsiteX95" fmla="*/ 3434717 w 5835017"/>
              <a:gd name="connsiteY95" fmla="*/ 3429000 h 4559567"/>
              <a:gd name="connsiteX96" fmla="*/ 3396617 w 5835017"/>
              <a:gd name="connsiteY96" fmla="*/ 3517900 h 4559567"/>
              <a:gd name="connsiteX97" fmla="*/ 3358517 w 5835017"/>
              <a:gd name="connsiteY97" fmla="*/ 3543300 h 4559567"/>
              <a:gd name="connsiteX98" fmla="*/ 3231517 w 5835017"/>
              <a:gd name="connsiteY98" fmla="*/ 3632200 h 4559567"/>
              <a:gd name="connsiteX99" fmla="*/ 3180717 w 5835017"/>
              <a:gd name="connsiteY99" fmla="*/ 3670300 h 4559567"/>
              <a:gd name="connsiteX100" fmla="*/ 3142617 w 5835017"/>
              <a:gd name="connsiteY100" fmla="*/ 3683000 h 4559567"/>
              <a:gd name="connsiteX101" fmla="*/ 3104517 w 5835017"/>
              <a:gd name="connsiteY101" fmla="*/ 3721100 h 4559567"/>
              <a:gd name="connsiteX102" fmla="*/ 2990217 w 5835017"/>
              <a:gd name="connsiteY102" fmla="*/ 3759200 h 4559567"/>
              <a:gd name="connsiteX103" fmla="*/ 2901317 w 5835017"/>
              <a:gd name="connsiteY103" fmla="*/ 3810000 h 4559567"/>
              <a:gd name="connsiteX104" fmla="*/ 2850517 w 5835017"/>
              <a:gd name="connsiteY104" fmla="*/ 3835400 h 4559567"/>
              <a:gd name="connsiteX105" fmla="*/ 2736217 w 5835017"/>
              <a:gd name="connsiteY105" fmla="*/ 3873500 h 4559567"/>
              <a:gd name="connsiteX106" fmla="*/ 2698117 w 5835017"/>
              <a:gd name="connsiteY106" fmla="*/ 3886200 h 4559567"/>
              <a:gd name="connsiteX107" fmla="*/ 2647317 w 5835017"/>
              <a:gd name="connsiteY107" fmla="*/ 3898900 h 4559567"/>
              <a:gd name="connsiteX108" fmla="*/ 2545717 w 5835017"/>
              <a:gd name="connsiteY108" fmla="*/ 3937000 h 4559567"/>
              <a:gd name="connsiteX109" fmla="*/ 2507617 w 5835017"/>
              <a:gd name="connsiteY109" fmla="*/ 3962400 h 4559567"/>
              <a:gd name="connsiteX110" fmla="*/ 2367917 w 5835017"/>
              <a:gd name="connsiteY110" fmla="*/ 4000500 h 4559567"/>
              <a:gd name="connsiteX111" fmla="*/ 2329817 w 5835017"/>
              <a:gd name="connsiteY111" fmla="*/ 4025900 h 4559567"/>
              <a:gd name="connsiteX112" fmla="*/ 2152017 w 5835017"/>
              <a:gd name="connsiteY112" fmla="*/ 4064000 h 4559567"/>
              <a:gd name="connsiteX113" fmla="*/ 2101217 w 5835017"/>
              <a:gd name="connsiteY113" fmla="*/ 4076700 h 4559567"/>
              <a:gd name="connsiteX114" fmla="*/ 2025017 w 5835017"/>
              <a:gd name="connsiteY114" fmla="*/ 4089400 h 4559567"/>
              <a:gd name="connsiteX115" fmla="*/ 1834517 w 5835017"/>
              <a:gd name="connsiteY115" fmla="*/ 4114800 h 4559567"/>
              <a:gd name="connsiteX116" fmla="*/ 1758317 w 5835017"/>
              <a:gd name="connsiteY116" fmla="*/ 4140200 h 4559567"/>
              <a:gd name="connsiteX117" fmla="*/ 1720217 w 5835017"/>
              <a:gd name="connsiteY117" fmla="*/ 4152900 h 4559567"/>
              <a:gd name="connsiteX118" fmla="*/ 1656717 w 5835017"/>
              <a:gd name="connsiteY118" fmla="*/ 4178300 h 4559567"/>
              <a:gd name="connsiteX119" fmla="*/ 1580517 w 5835017"/>
              <a:gd name="connsiteY119" fmla="*/ 4191000 h 4559567"/>
              <a:gd name="connsiteX120" fmla="*/ 1466217 w 5835017"/>
              <a:gd name="connsiteY120" fmla="*/ 4229100 h 4559567"/>
              <a:gd name="connsiteX121" fmla="*/ 1390017 w 5835017"/>
              <a:gd name="connsiteY121" fmla="*/ 4254500 h 4559567"/>
              <a:gd name="connsiteX122" fmla="*/ 1301117 w 5835017"/>
              <a:gd name="connsiteY122" fmla="*/ 4267200 h 4559567"/>
              <a:gd name="connsiteX123" fmla="*/ 1224917 w 5835017"/>
              <a:gd name="connsiteY123" fmla="*/ 4279900 h 4559567"/>
              <a:gd name="connsiteX124" fmla="*/ 1161417 w 5835017"/>
              <a:gd name="connsiteY124" fmla="*/ 4292600 h 4559567"/>
              <a:gd name="connsiteX125" fmla="*/ 1059817 w 5835017"/>
              <a:gd name="connsiteY125" fmla="*/ 4305300 h 4559567"/>
              <a:gd name="connsiteX126" fmla="*/ 958217 w 5835017"/>
              <a:gd name="connsiteY126" fmla="*/ 4330700 h 4559567"/>
              <a:gd name="connsiteX127" fmla="*/ 843917 w 5835017"/>
              <a:gd name="connsiteY127" fmla="*/ 4356100 h 4559567"/>
              <a:gd name="connsiteX128" fmla="*/ 805817 w 5835017"/>
              <a:gd name="connsiteY128" fmla="*/ 4368800 h 4559567"/>
              <a:gd name="connsiteX129" fmla="*/ 475617 w 5835017"/>
              <a:gd name="connsiteY129" fmla="*/ 4406900 h 4559567"/>
              <a:gd name="connsiteX130" fmla="*/ 285117 w 5835017"/>
              <a:gd name="connsiteY130" fmla="*/ 4381500 h 4559567"/>
              <a:gd name="connsiteX131" fmla="*/ 94617 w 5835017"/>
              <a:gd name="connsiteY131" fmla="*/ 4343400 h 4559567"/>
              <a:gd name="connsiteX132" fmla="*/ 5717 w 5835017"/>
              <a:gd name="connsiteY13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714117 w 5835017"/>
              <a:gd name="connsiteY80" fmla="*/ 2616200 h 4559567"/>
              <a:gd name="connsiteX81" fmla="*/ 3688717 w 5835017"/>
              <a:gd name="connsiteY81" fmla="*/ 2654300 h 4559567"/>
              <a:gd name="connsiteX82" fmla="*/ 3676017 w 5835017"/>
              <a:gd name="connsiteY82" fmla="*/ 2717800 h 4559567"/>
              <a:gd name="connsiteX83" fmla="*/ 3663317 w 5835017"/>
              <a:gd name="connsiteY83" fmla="*/ 2794000 h 4559567"/>
              <a:gd name="connsiteX84" fmla="*/ 3637917 w 5835017"/>
              <a:gd name="connsiteY84" fmla="*/ 2870200 h 4559567"/>
              <a:gd name="connsiteX85" fmla="*/ 3612517 w 5835017"/>
              <a:gd name="connsiteY85" fmla="*/ 2908300 h 4559567"/>
              <a:gd name="connsiteX86" fmla="*/ 3587117 w 5835017"/>
              <a:gd name="connsiteY86" fmla="*/ 3009900 h 4559567"/>
              <a:gd name="connsiteX87" fmla="*/ 3574417 w 5835017"/>
              <a:gd name="connsiteY87" fmla="*/ 3073400 h 4559567"/>
              <a:gd name="connsiteX88" fmla="*/ 3549017 w 5835017"/>
              <a:gd name="connsiteY88" fmla="*/ 3136900 h 4559567"/>
              <a:gd name="connsiteX89" fmla="*/ 3536317 w 5835017"/>
              <a:gd name="connsiteY89" fmla="*/ 3187700 h 4559567"/>
              <a:gd name="connsiteX90" fmla="*/ 3510917 w 5835017"/>
              <a:gd name="connsiteY90" fmla="*/ 3251200 h 4559567"/>
              <a:gd name="connsiteX91" fmla="*/ 3498217 w 5835017"/>
              <a:gd name="connsiteY91" fmla="*/ 3314700 h 4559567"/>
              <a:gd name="connsiteX92" fmla="*/ 3472817 w 5835017"/>
              <a:gd name="connsiteY92" fmla="*/ 3352800 h 4559567"/>
              <a:gd name="connsiteX93" fmla="*/ 3460117 w 5835017"/>
              <a:gd name="connsiteY93" fmla="*/ 3390900 h 4559567"/>
              <a:gd name="connsiteX94" fmla="*/ 3434717 w 5835017"/>
              <a:gd name="connsiteY94" fmla="*/ 3429000 h 4559567"/>
              <a:gd name="connsiteX95" fmla="*/ 3396617 w 5835017"/>
              <a:gd name="connsiteY95" fmla="*/ 3517900 h 4559567"/>
              <a:gd name="connsiteX96" fmla="*/ 3358517 w 5835017"/>
              <a:gd name="connsiteY96" fmla="*/ 3543300 h 4559567"/>
              <a:gd name="connsiteX97" fmla="*/ 3231517 w 5835017"/>
              <a:gd name="connsiteY97" fmla="*/ 3632200 h 4559567"/>
              <a:gd name="connsiteX98" fmla="*/ 3180717 w 5835017"/>
              <a:gd name="connsiteY98" fmla="*/ 3670300 h 4559567"/>
              <a:gd name="connsiteX99" fmla="*/ 3142617 w 5835017"/>
              <a:gd name="connsiteY99" fmla="*/ 3683000 h 4559567"/>
              <a:gd name="connsiteX100" fmla="*/ 3104517 w 5835017"/>
              <a:gd name="connsiteY100" fmla="*/ 3721100 h 4559567"/>
              <a:gd name="connsiteX101" fmla="*/ 2990217 w 5835017"/>
              <a:gd name="connsiteY101" fmla="*/ 3759200 h 4559567"/>
              <a:gd name="connsiteX102" fmla="*/ 2901317 w 5835017"/>
              <a:gd name="connsiteY102" fmla="*/ 3810000 h 4559567"/>
              <a:gd name="connsiteX103" fmla="*/ 2850517 w 5835017"/>
              <a:gd name="connsiteY103" fmla="*/ 3835400 h 4559567"/>
              <a:gd name="connsiteX104" fmla="*/ 2736217 w 5835017"/>
              <a:gd name="connsiteY104" fmla="*/ 3873500 h 4559567"/>
              <a:gd name="connsiteX105" fmla="*/ 2698117 w 5835017"/>
              <a:gd name="connsiteY105" fmla="*/ 3886200 h 4559567"/>
              <a:gd name="connsiteX106" fmla="*/ 2647317 w 5835017"/>
              <a:gd name="connsiteY106" fmla="*/ 3898900 h 4559567"/>
              <a:gd name="connsiteX107" fmla="*/ 2545717 w 5835017"/>
              <a:gd name="connsiteY107" fmla="*/ 3937000 h 4559567"/>
              <a:gd name="connsiteX108" fmla="*/ 2507617 w 5835017"/>
              <a:gd name="connsiteY108" fmla="*/ 3962400 h 4559567"/>
              <a:gd name="connsiteX109" fmla="*/ 2367917 w 5835017"/>
              <a:gd name="connsiteY109" fmla="*/ 4000500 h 4559567"/>
              <a:gd name="connsiteX110" fmla="*/ 2329817 w 5835017"/>
              <a:gd name="connsiteY110" fmla="*/ 4025900 h 4559567"/>
              <a:gd name="connsiteX111" fmla="*/ 2152017 w 5835017"/>
              <a:gd name="connsiteY111" fmla="*/ 4064000 h 4559567"/>
              <a:gd name="connsiteX112" fmla="*/ 2101217 w 5835017"/>
              <a:gd name="connsiteY112" fmla="*/ 4076700 h 4559567"/>
              <a:gd name="connsiteX113" fmla="*/ 2025017 w 5835017"/>
              <a:gd name="connsiteY113" fmla="*/ 4089400 h 4559567"/>
              <a:gd name="connsiteX114" fmla="*/ 1834517 w 5835017"/>
              <a:gd name="connsiteY114" fmla="*/ 4114800 h 4559567"/>
              <a:gd name="connsiteX115" fmla="*/ 1758317 w 5835017"/>
              <a:gd name="connsiteY115" fmla="*/ 4140200 h 4559567"/>
              <a:gd name="connsiteX116" fmla="*/ 1720217 w 5835017"/>
              <a:gd name="connsiteY116" fmla="*/ 4152900 h 4559567"/>
              <a:gd name="connsiteX117" fmla="*/ 1656717 w 5835017"/>
              <a:gd name="connsiteY117" fmla="*/ 4178300 h 4559567"/>
              <a:gd name="connsiteX118" fmla="*/ 1580517 w 5835017"/>
              <a:gd name="connsiteY118" fmla="*/ 4191000 h 4559567"/>
              <a:gd name="connsiteX119" fmla="*/ 1466217 w 5835017"/>
              <a:gd name="connsiteY119" fmla="*/ 4229100 h 4559567"/>
              <a:gd name="connsiteX120" fmla="*/ 1390017 w 5835017"/>
              <a:gd name="connsiteY120" fmla="*/ 4254500 h 4559567"/>
              <a:gd name="connsiteX121" fmla="*/ 1301117 w 5835017"/>
              <a:gd name="connsiteY121" fmla="*/ 4267200 h 4559567"/>
              <a:gd name="connsiteX122" fmla="*/ 1224917 w 5835017"/>
              <a:gd name="connsiteY122" fmla="*/ 4279900 h 4559567"/>
              <a:gd name="connsiteX123" fmla="*/ 1161417 w 5835017"/>
              <a:gd name="connsiteY123" fmla="*/ 4292600 h 4559567"/>
              <a:gd name="connsiteX124" fmla="*/ 1059817 w 5835017"/>
              <a:gd name="connsiteY124" fmla="*/ 4305300 h 4559567"/>
              <a:gd name="connsiteX125" fmla="*/ 958217 w 5835017"/>
              <a:gd name="connsiteY125" fmla="*/ 4330700 h 4559567"/>
              <a:gd name="connsiteX126" fmla="*/ 843917 w 5835017"/>
              <a:gd name="connsiteY126" fmla="*/ 4356100 h 4559567"/>
              <a:gd name="connsiteX127" fmla="*/ 805817 w 5835017"/>
              <a:gd name="connsiteY127" fmla="*/ 4368800 h 4559567"/>
              <a:gd name="connsiteX128" fmla="*/ 475617 w 5835017"/>
              <a:gd name="connsiteY128" fmla="*/ 4406900 h 4559567"/>
              <a:gd name="connsiteX129" fmla="*/ 285117 w 5835017"/>
              <a:gd name="connsiteY129" fmla="*/ 4381500 h 4559567"/>
              <a:gd name="connsiteX130" fmla="*/ 94617 w 5835017"/>
              <a:gd name="connsiteY130" fmla="*/ 4343400 h 4559567"/>
              <a:gd name="connsiteX131" fmla="*/ 5717 w 5835017"/>
              <a:gd name="connsiteY13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714117 w 5835017"/>
              <a:gd name="connsiteY80" fmla="*/ 2616200 h 4559567"/>
              <a:gd name="connsiteX81" fmla="*/ 3676017 w 5835017"/>
              <a:gd name="connsiteY81" fmla="*/ 2717800 h 4559567"/>
              <a:gd name="connsiteX82" fmla="*/ 3663317 w 5835017"/>
              <a:gd name="connsiteY82" fmla="*/ 2794000 h 4559567"/>
              <a:gd name="connsiteX83" fmla="*/ 3637917 w 5835017"/>
              <a:gd name="connsiteY83" fmla="*/ 2870200 h 4559567"/>
              <a:gd name="connsiteX84" fmla="*/ 3612517 w 5835017"/>
              <a:gd name="connsiteY84" fmla="*/ 2908300 h 4559567"/>
              <a:gd name="connsiteX85" fmla="*/ 3587117 w 5835017"/>
              <a:gd name="connsiteY85" fmla="*/ 3009900 h 4559567"/>
              <a:gd name="connsiteX86" fmla="*/ 3574417 w 5835017"/>
              <a:gd name="connsiteY86" fmla="*/ 3073400 h 4559567"/>
              <a:gd name="connsiteX87" fmla="*/ 3549017 w 5835017"/>
              <a:gd name="connsiteY87" fmla="*/ 3136900 h 4559567"/>
              <a:gd name="connsiteX88" fmla="*/ 3536317 w 5835017"/>
              <a:gd name="connsiteY88" fmla="*/ 3187700 h 4559567"/>
              <a:gd name="connsiteX89" fmla="*/ 3510917 w 5835017"/>
              <a:gd name="connsiteY89" fmla="*/ 3251200 h 4559567"/>
              <a:gd name="connsiteX90" fmla="*/ 3498217 w 5835017"/>
              <a:gd name="connsiteY90" fmla="*/ 3314700 h 4559567"/>
              <a:gd name="connsiteX91" fmla="*/ 3472817 w 5835017"/>
              <a:gd name="connsiteY91" fmla="*/ 3352800 h 4559567"/>
              <a:gd name="connsiteX92" fmla="*/ 3460117 w 5835017"/>
              <a:gd name="connsiteY92" fmla="*/ 3390900 h 4559567"/>
              <a:gd name="connsiteX93" fmla="*/ 3434717 w 5835017"/>
              <a:gd name="connsiteY93" fmla="*/ 3429000 h 4559567"/>
              <a:gd name="connsiteX94" fmla="*/ 3396617 w 5835017"/>
              <a:gd name="connsiteY94" fmla="*/ 3517900 h 4559567"/>
              <a:gd name="connsiteX95" fmla="*/ 3358517 w 5835017"/>
              <a:gd name="connsiteY95" fmla="*/ 3543300 h 4559567"/>
              <a:gd name="connsiteX96" fmla="*/ 3231517 w 5835017"/>
              <a:gd name="connsiteY96" fmla="*/ 3632200 h 4559567"/>
              <a:gd name="connsiteX97" fmla="*/ 3180717 w 5835017"/>
              <a:gd name="connsiteY97" fmla="*/ 3670300 h 4559567"/>
              <a:gd name="connsiteX98" fmla="*/ 3142617 w 5835017"/>
              <a:gd name="connsiteY98" fmla="*/ 3683000 h 4559567"/>
              <a:gd name="connsiteX99" fmla="*/ 3104517 w 5835017"/>
              <a:gd name="connsiteY99" fmla="*/ 3721100 h 4559567"/>
              <a:gd name="connsiteX100" fmla="*/ 2990217 w 5835017"/>
              <a:gd name="connsiteY100" fmla="*/ 3759200 h 4559567"/>
              <a:gd name="connsiteX101" fmla="*/ 2901317 w 5835017"/>
              <a:gd name="connsiteY101" fmla="*/ 3810000 h 4559567"/>
              <a:gd name="connsiteX102" fmla="*/ 2850517 w 5835017"/>
              <a:gd name="connsiteY102" fmla="*/ 3835400 h 4559567"/>
              <a:gd name="connsiteX103" fmla="*/ 2736217 w 5835017"/>
              <a:gd name="connsiteY103" fmla="*/ 3873500 h 4559567"/>
              <a:gd name="connsiteX104" fmla="*/ 2698117 w 5835017"/>
              <a:gd name="connsiteY104" fmla="*/ 3886200 h 4559567"/>
              <a:gd name="connsiteX105" fmla="*/ 2647317 w 5835017"/>
              <a:gd name="connsiteY105" fmla="*/ 3898900 h 4559567"/>
              <a:gd name="connsiteX106" fmla="*/ 2545717 w 5835017"/>
              <a:gd name="connsiteY106" fmla="*/ 3937000 h 4559567"/>
              <a:gd name="connsiteX107" fmla="*/ 2507617 w 5835017"/>
              <a:gd name="connsiteY107" fmla="*/ 3962400 h 4559567"/>
              <a:gd name="connsiteX108" fmla="*/ 2367917 w 5835017"/>
              <a:gd name="connsiteY108" fmla="*/ 4000500 h 4559567"/>
              <a:gd name="connsiteX109" fmla="*/ 2329817 w 5835017"/>
              <a:gd name="connsiteY109" fmla="*/ 4025900 h 4559567"/>
              <a:gd name="connsiteX110" fmla="*/ 2152017 w 5835017"/>
              <a:gd name="connsiteY110" fmla="*/ 4064000 h 4559567"/>
              <a:gd name="connsiteX111" fmla="*/ 2101217 w 5835017"/>
              <a:gd name="connsiteY111" fmla="*/ 4076700 h 4559567"/>
              <a:gd name="connsiteX112" fmla="*/ 2025017 w 5835017"/>
              <a:gd name="connsiteY112" fmla="*/ 4089400 h 4559567"/>
              <a:gd name="connsiteX113" fmla="*/ 1834517 w 5835017"/>
              <a:gd name="connsiteY113" fmla="*/ 4114800 h 4559567"/>
              <a:gd name="connsiteX114" fmla="*/ 1758317 w 5835017"/>
              <a:gd name="connsiteY114" fmla="*/ 4140200 h 4559567"/>
              <a:gd name="connsiteX115" fmla="*/ 1720217 w 5835017"/>
              <a:gd name="connsiteY115" fmla="*/ 4152900 h 4559567"/>
              <a:gd name="connsiteX116" fmla="*/ 1656717 w 5835017"/>
              <a:gd name="connsiteY116" fmla="*/ 4178300 h 4559567"/>
              <a:gd name="connsiteX117" fmla="*/ 1580517 w 5835017"/>
              <a:gd name="connsiteY117" fmla="*/ 4191000 h 4559567"/>
              <a:gd name="connsiteX118" fmla="*/ 1466217 w 5835017"/>
              <a:gd name="connsiteY118" fmla="*/ 4229100 h 4559567"/>
              <a:gd name="connsiteX119" fmla="*/ 1390017 w 5835017"/>
              <a:gd name="connsiteY119" fmla="*/ 4254500 h 4559567"/>
              <a:gd name="connsiteX120" fmla="*/ 1301117 w 5835017"/>
              <a:gd name="connsiteY120" fmla="*/ 4267200 h 4559567"/>
              <a:gd name="connsiteX121" fmla="*/ 1224917 w 5835017"/>
              <a:gd name="connsiteY121" fmla="*/ 4279900 h 4559567"/>
              <a:gd name="connsiteX122" fmla="*/ 1161417 w 5835017"/>
              <a:gd name="connsiteY122" fmla="*/ 4292600 h 4559567"/>
              <a:gd name="connsiteX123" fmla="*/ 1059817 w 5835017"/>
              <a:gd name="connsiteY123" fmla="*/ 4305300 h 4559567"/>
              <a:gd name="connsiteX124" fmla="*/ 958217 w 5835017"/>
              <a:gd name="connsiteY124" fmla="*/ 4330700 h 4559567"/>
              <a:gd name="connsiteX125" fmla="*/ 843917 w 5835017"/>
              <a:gd name="connsiteY125" fmla="*/ 4356100 h 4559567"/>
              <a:gd name="connsiteX126" fmla="*/ 805817 w 5835017"/>
              <a:gd name="connsiteY126" fmla="*/ 4368800 h 4559567"/>
              <a:gd name="connsiteX127" fmla="*/ 475617 w 5835017"/>
              <a:gd name="connsiteY127" fmla="*/ 4406900 h 4559567"/>
              <a:gd name="connsiteX128" fmla="*/ 285117 w 5835017"/>
              <a:gd name="connsiteY128" fmla="*/ 4381500 h 4559567"/>
              <a:gd name="connsiteX129" fmla="*/ 94617 w 5835017"/>
              <a:gd name="connsiteY129" fmla="*/ 4343400 h 4559567"/>
              <a:gd name="connsiteX130" fmla="*/ 5717 w 5835017"/>
              <a:gd name="connsiteY13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76017 w 5835017"/>
              <a:gd name="connsiteY80" fmla="*/ 2717800 h 4559567"/>
              <a:gd name="connsiteX81" fmla="*/ 3663317 w 5835017"/>
              <a:gd name="connsiteY81" fmla="*/ 2794000 h 4559567"/>
              <a:gd name="connsiteX82" fmla="*/ 3637917 w 5835017"/>
              <a:gd name="connsiteY82" fmla="*/ 2870200 h 4559567"/>
              <a:gd name="connsiteX83" fmla="*/ 3612517 w 5835017"/>
              <a:gd name="connsiteY83" fmla="*/ 2908300 h 4559567"/>
              <a:gd name="connsiteX84" fmla="*/ 3587117 w 5835017"/>
              <a:gd name="connsiteY84" fmla="*/ 3009900 h 4559567"/>
              <a:gd name="connsiteX85" fmla="*/ 3574417 w 5835017"/>
              <a:gd name="connsiteY85" fmla="*/ 3073400 h 4559567"/>
              <a:gd name="connsiteX86" fmla="*/ 3549017 w 5835017"/>
              <a:gd name="connsiteY86" fmla="*/ 3136900 h 4559567"/>
              <a:gd name="connsiteX87" fmla="*/ 3536317 w 5835017"/>
              <a:gd name="connsiteY87" fmla="*/ 3187700 h 4559567"/>
              <a:gd name="connsiteX88" fmla="*/ 3510917 w 5835017"/>
              <a:gd name="connsiteY88" fmla="*/ 3251200 h 4559567"/>
              <a:gd name="connsiteX89" fmla="*/ 3498217 w 5835017"/>
              <a:gd name="connsiteY89" fmla="*/ 3314700 h 4559567"/>
              <a:gd name="connsiteX90" fmla="*/ 3472817 w 5835017"/>
              <a:gd name="connsiteY90" fmla="*/ 3352800 h 4559567"/>
              <a:gd name="connsiteX91" fmla="*/ 3460117 w 5835017"/>
              <a:gd name="connsiteY91" fmla="*/ 3390900 h 4559567"/>
              <a:gd name="connsiteX92" fmla="*/ 3434717 w 5835017"/>
              <a:gd name="connsiteY92" fmla="*/ 3429000 h 4559567"/>
              <a:gd name="connsiteX93" fmla="*/ 3396617 w 5835017"/>
              <a:gd name="connsiteY93" fmla="*/ 3517900 h 4559567"/>
              <a:gd name="connsiteX94" fmla="*/ 3358517 w 5835017"/>
              <a:gd name="connsiteY94" fmla="*/ 3543300 h 4559567"/>
              <a:gd name="connsiteX95" fmla="*/ 3231517 w 5835017"/>
              <a:gd name="connsiteY95" fmla="*/ 3632200 h 4559567"/>
              <a:gd name="connsiteX96" fmla="*/ 3180717 w 5835017"/>
              <a:gd name="connsiteY96" fmla="*/ 3670300 h 4559567"/>
              <a:gd name="connsiteX97" fmla="*/ 3142617 w 5835017"/>
              <a:gd name="connsiteY97" fmla="*/ 3683000 h 4559567"/>
              <a:gd name="connsiteX98" fmla="*/ 3104517 w 5835017"/>
              <a:gd name="connsiteY98" fmla="*/ 3721100 h 4559567"/>
              <a:gd name="connsiteX99" fmla="*/ 2990217 w 5835017"/>
              <a:gd name="connsiteY99" fmla="*/ 3759200 h 4559567"/>
              <a:gd name="connsiteX100" fmla="*/ 2901317 w 5835017"/>
              <a:gd name="connsiteY100" fmla="*/ 3810000 h 4559567"/>
              <a:gd name="connsiteX101" fmla="*/ 2850517 w 5835017"/>
              <a:gd name="connsiteY101" fmla="*/ 3835400 h 4559567"/>
              <a:gd name="connsiteX102" fmla="*/ 2736217 w 5835017"/>
              <a:gd name="connsiteY102" fmla="*/ 3873500 h 4559567"/>
              <a:gd name="connsiteX103" fmla="*/ 2698117 w 5835017"/>
              <a:gd name="connsiteY103" fmla="*/ 3886200 h 4559567"/>
              <a:gd name="connsiteX104" fmla="*/ 2647317 w 5835017"/>
              <a:gd name="connsiteY104" fmla="*/ 3898900 h 4559567"/>
              <a:gd name="connsiteX105" fmla="*/ 2545717 w 5835017"/>
              <a:gd name="connsiteY105" fmla="*/ 3937000 h 4559567"/>
              <a:gd name="connsiteX106" fmla="*/ 2507617 w 5835017"/>
              <a:gd name="connsiteY106" fmla="*/ 3962400 h 4559567"/>
              <a:gd name="connsiteX107" fmla="*/ 2367917 w 5835017"/>
              <a:gd name="connsiteY107" fmla="*/ 4000500 h 4559567"/>
              <a:gd name="connsiteX108" fmla="*/ 2329817 w 5835017"/>
              <a:gd name="connsiteY108" fmla="*/ 4025900 h 4559567"/>
              <a:gd name="connsiteX109" fmla="*/ 2152017 w 5835017"/>
              <a:gd name="connsiteY109" fmla="*/ 4064000 h 4559567"/>
              <a:gd name="connsiteX110" fmla="*/ 2101217 w 5835017"/>
              <a:gd name="connsiteY110" fmla="*/ 4076700 h 4559567"/>
              <a:gd name="connsiteX111" fmla="*/ 2025017 w 5835017"/>
              <a:gd name="connsiteY111" fmla="*/ 4089400 h 4559567"/>
              <a:gd name="connsiteX112" fmla="*/ 1834517 w 5835017"/>
              <a:gd name="connsiteY112" fmla="*/ 4114800 h 4559567"/>
              <a:gd name="connsiteX113" fmla="*/ 1758317 w 5835017"/>
              <a:gd name="connsiteY113" fmla="*/ 4140200 h 4559567"/>
              <a:gd name="connsiteX114" fmla="*/ 1720217 w 5835017"/>
              <a:gd name="connsiteY114" fmla="*/ 4152900 h 4559567"/>
              <a:gd name="connsiteX115" fmla="*/ 1656717 w 5835017"/>
              <a:gd name="connsiteY115" fmla="*/ 4178300 h 4559567"/>
              <a:gd name="connsiteX116" fmla="*/ 1580517 w 5835017"/>
              <a:gd name="connsiteY116" fmla="*/ 4191000 h 4559567"/>
              <a:gd name="connsiteX117" fmla="*/ 1466217 w 5835017"/>
              <a:gd name="connsiteY117" fmla="*/ 4229100 h 4559567"/>
              <a:gd name="connsiteX118" fmla="*/ 1390017 w 5835017"/>
              <a:gd name="connsiteY118" fmla="*/ 4254500 h 4559567"/>
              <a:gd name="connsiteX119" fmla="*/ 1301117 w 5835017"/>
              <a:gd name="connsiteY119" fmla="*/ 4267200 h 4559567"/>
              <a:gd name="connsiteX120" fmla="*/ 1224917 w 5835017"/>
              <a:gd name="connsiteY120" fmla="*/ 4279900 h 4559567"/>
              <a:gd name="connsiteX121" fmla="*/ 1161417 w 5835017"/>
              <a:gd name="connsiteY121" fmla="*/ 4292600 h 4559567"/>
              <a:gd name="connsiteX122" fmla="*/ 1059817 w 5835017"/>
              <a:gd name="connsiteY122" fmla="*/ 4305300 h 4559567"/>
              <a:gd name="connsiteX123" fmla="*/ 958217 w 5835017"/>
              <a:gd name="connsiteY123" fmla="*/ 4330700 h 4559567"/>
              <a:gd name="connsiteX124" fmla="*/ 843917 w 5835017"/>
              <a:gd name="connsiteY124" fmla="*/ 4356100 h 4559567"/>
              <a:gd name="connsiteX125" fmla="*/ 805817 w 5835017"/>
              <a:gd name="connsiteY125" fmla="*/ 4368800 h 4559567"/>
              <a:gd name="connsiteX126" fmla="*/ 475617 w 5835017"/>
              <a:gd name="connsiteY126" fmla="*/ 4406900 h 4559567"/>
              <a:gd name="connsiteX127" fmla="*/ 285117 w 5835017"/>
              <a:gd name="connsiteY127" fmla="*/ 4381500 h 4559567"/>
              <a:gd name="connsiteX128" fmla="*/ 94617 w 5835017"/>
              <a:gd name="connsiteY128" fmla="*/ 4343400 h 4559567"/>
              <a:gd name="connsiteX129" fmla="*/ 5717 w 5835017"/>
              <a:gd name="connsiteY12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637917 w 5835017"/>
              <a:gd name="connsiteY81" fmla="*/ 2870200 h 4559567"/>
              <a:gd name="connsiteX82" fmla="*/ 3612517 w 5835017"/>
              <a:gd name="connsiteY82" fmla="*/ 2908300 h 4559567"/>
              <a:gd name="connsiteX83" fmla="*/ 3587117 w 5835017"/>
              <a:gd name="connsiteY83" fmla="*/ 3009900 h 4559567"/>
              <a:gd name="connsiteX84" fmla="*/ 3574417 w 5835017"/>
              <a:gd name="connsiteY84" fmla="*/ 3073400 h 4559567"/>
              <a:gd name="connsiteX85" fmla="*/ 3549017 w 5835017"/>
              <a:gd name="connsiteY85" fmla="*/ 3136900 h 4559567"/>
              <a:gd name="connsiteX86" fmla="*/ 3536317 w 5835017"/>
              <a:gd name="connsiteY86" fmla="*/ 3187700 h 4559567"/>
              <a:gd name="connsiteX87" fmla="*/ 3510917 w 5835017"/>
              <a:gd name="connsiteY87" fmla="*/ 3251200 h 4559567"/>
              <a:gd name="connsiteX88" fmla="*/ 3498217 w 5835017"/>
              <a:gd name="connsiteY88" fmla="*/ 3314700 h 4559567"/>
              <a:gd name="connsiteX89" fmla="*/ 3472817 w 5835017"/>
              <a:gd name="connsiteY89" fmla="*/ 3352800 h 4559567"/>
              <a:gd name="connsiteX90" fmla="*/ 3460117 w 5835017"/>
              <a:gd name="connsiteY90" fmla="*/ 3390900 h 4559567"/>
              <a:gd name="connsiteX91" fmla="*/ 3434717 w 5835017"/>
              <a:gd name="connsiteY91" fmla="*/ 3429000 h 4559567"/>
              <a:gd name="connsiteX92" fmla="*/ 3396617 w 5835017"/>
              <a:gd name="connsiteY92" fmla="*/ 3517900 h 4559567"/>
              <a:gd name="connsiteX93" fmla="*/ 3358517 w 5835017"/>
              <a:gd name="connsiteY93" fmla="*/ 3543300 h 4559567"/>
              <a:gd name="connsiteX94" fmla="*/ 3231517 w 5835017"/>
              <a:gd name="connsiteY94" fmla="*/ 3632200 h 4559567"/>
              <a:gd name="connsiteX95" fmla="*/ 3180717 w 5835017"/>
              <a:gd name="connsiteY95" fmla="*/ 3670300 h 4559567"/>
              <a:gd name="connsiteX96" fmla="*/ 3142617 w 5835017"/>
              <a:gd name="connsiteY96" fmla="*/ 3683000 h 4559567"/>
              <a:gd name="connsiteX97" fmla="*/ 3104517 w 5835017"/>
              <a:gd name="connsiteY97" fmla="*/ 3721100 h 4559567"/>
              <a:gd name="connsiteX98" fmla="*/ 2990217 w 5835017"/>
              <a:gd name="connsiteY98" fmla="*/ 3759200 h 4559567"/>
              <a:gd name="connsiteX99" fmla="*/ 2901317 w 5835017"/>
              <a:gd name="connsiteY99" fmla="*/ 3810000 h 4559567"/>
              <a:gd name="connsiteX100" fmla="*/ 2850517 w 5835017"/>
              <a:gd name="connsiteY100" fmla="*/ 3835400 h 4559567"/>
              <a:gd name="connsiteX101" fmla="*/ 2736217 w 5835017"/>
              <a:gd name="connsiteY101" fmla="*/ 3873500 h 4559567"/>
              <a:gd name="connsiteX102" fmla="*/ 2698117 w 5835017"/>
              <a:gd name="connsiteY102" fmla="*/ 3886200 h 4559567"/>
              <a:gd name="connsiteX103" fmla="*/ 2647317 w 5835017"/>
              <a:gd name="connsiteY103" fmla="*/ 3898900 h 4559567"/>
              <a:gd name="connsiteX104" fmla="*/ 2545717 w 5835017"/>
              <a:gd name="connsiteY104" fmla="*/ 3937000 h 4559567"/>
              <a:gd name="connsiteX105" fmla="*/ 2507617 w 5835017"/>
              <a:gd name="connsiteY105" fmla="*/ 3962400 h 4559567"/>
              <a:gd name="connsiteX106" fmla="*/ 2367917 w 5835017"/>
              <a:gd name="connsiteY106" fmla="*/ 4000500 h 4559567"/>
              <a:gd name="connsiteX107" fmla="*/ 2329817 w 5835017"/>
              <a:gd name="connsiteY107" fmla="*/ 4025900 h 4559567"/>
              <a:gd name="connsiteX108" fmla="*/ 2152017 w 5835017"/>
              <a:gd name="connsiteY108" fmla="*/ 4064000 h 4559567"/>
              <a:gd name="connsiteX109" fmla="*/ 2101217 w 5835017"/>
              <a:gd name="connsiteY109" fmla="*/ 4076700 h 4559567"/>
              <a:gd name="connsiteX110" fmla="*/ 2025017 w 5835017"/>
              <a:gd name="connsiteY110" fmla="*/ 4089400 h 4559567"/>
              <a:gd name="connsiteX111" fmla="*/ 1834517 w 5835017"/>
              <a:gd name="connsiteY111" fmla="*/ 4114800 h 4559567"/>
              <a:gd name="connsiteX112" fmla="*/ 1758317 w 5835017"/>
              <a:gd name="connsiteY112" fmla="*/ 4140200 h 4559567"/>
              <a:gd name="connsiteX113" fmla="*/ 1720217 w 5835017"/>
              <a:gd name="connsiteY113" fmla="*/ 4152900 h 4559567"/>
              <a:gd name="connsiteX114" fmla="*/ 1656717 w 5835017"/>
              <a:gd name="connsiteY114" fmla="*/ 4178300 h 4559567"/>
              <a:gd name="connsiteX115" fmla="*/ 1580517 w 5835017"/>
              <a:gd name="connsiteY115" fmla="*/ 4191000 h 4559567"/>
              <a:gd name="connsiteX116" fmla="*/ 1466217 w 5835017"/>
              <a:gd name="connsiteY116" fmla="*/ 4229100 h 4559567"/>
              <a:gd name="connsiteX117" fmla="*/ 1390017 w 5835017"/>
              <a:gd name="connsiteY117" fmla="*/ 4254500 h 4559567"/>
              <a:gd name="connsiteX118" fmla="*/ 1301117 w 5835017"/>
              <a:gd name="connsiteY118" fmla="*/ 4267200 h 4559567"/>
              <a:gd name="connsiteX119" fmla="*/ 1224917 w 5835017"/>
              <a:gd name="connsiteY119" fmla="*/ 4279900 h 4559567"/>
              <a:gd name="connsiteX120" fmla="*/ 1161417 w 5835017"/>
              <a:gd name="connsiteY120" fmla="*/ 4292600 h 4559567"/>
              <a:gd name="connsiteX121" fmla="*/ 1059817 w 5835017"/>
              <a:gd name="connsiteY121" fmla="*/ 4305300 h 4559567"/>
              <a:gd name="connsiteX122" fmla="*/ 958217 w 5835017"/>
              <a:gd name="connsiteY122" fmla="*/ 4330700 h 4559567"/>
              <a:gd name="connsiteX123" fmla="*/ 843917 w 5835017"/>
              <a:gd name="connsiteY123" fmla="*/ 4356100 h 4559567"/>
              <a:gd name="connsiteX124" fmla="*/ 805817 w 5835017"/>
              <a:gd name="connsiteY124" fmla="*/ 4368800 h 4559567"/>
              <a:gd name="connsiteX125" fmla="*/ 475617 w 5835017"/>
              <a:gd name="connsiteY125" fmla="*/ 4406900 h 4559567"/>
              <a:gd name="connsiteX126" fmla="*/ 285117 w 5835017"/>
              <a:gd name="connsiteY126" fmla="*/ 4381500 h 4559567"/>
              <a:gd name="connsiteX127" fmla="*/ 94617 w 5835017"/>
              <a:gd name="connsiteY127" fmla="*/ 4343400 h 4559567"/>
              <a:gd name="connsiteX128" fmla="*/ 5717 w 5835017"/>
              <a:gd name="connsiteY12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637917 w 5835017"/>
              <a:gd name="connsiteY81" fmla="*/ 2870200 h 4559567"/>
              <a:gd name="connsiteX82" fmla="*/ 3587117 w 5835017"/>
              <a:gd name="connsiteY82" fmla="*/ 3009900 h 4559567"/>
              <a:gd name="connsiteX83" fmla="*/ 3574417 w 5835017"/>
              <a:gd name="connsiteY83" fmla="*/ 3073400 h 4559567"/>
              <a:gd name="connsiteX84" fmla="*/ 3549017 w 5835017"/>
              <a:gd name="connsiteY84" fmla="*/ 3136900 h 4559567"/>
              <a:gd name="connsiteX85" fmla="*/ 3536317 w 5835017"/>
              <a:gd name="connsiteY85" fmla="*/ 3187700 h 4559567"/>
              <a:gd name="connsiteX86" fmla="*/ 3510917 w 5835017"/>
              <a:gd name="connsiteY86" fmla="*/ 3251200 h 4559567"/>
              <a:gd name="connsiteX87" fmla="*/ 3498217 w 5835017"/>
              <a:gd name="connsiteY87" fmla="*/ 3314700 h 4559567"/>
              <a:gd name="connsiteX88" fmla="*/ 3472817 w 5835017"/>
              <a:gd name="connsiteY88" fmla="*/ 3352800 h 4559567"/>
              <a:gd name="connsiteX89" fmla="*/ 3460117 w 5835017"/>
              <a:gd name="connsiteY89" fmla="*/ 3390900 h 4559567"/>
              <a:gd name="connsiteX90" fmla="*/ 3434717 w 5835017"/>
              <a:gd name="connsiteY90" fmla="*/ 3429000 h 4559567"/>
              <a:gd name="connsiteX91" fmla="*/ 3396617 w 5835017"/>
              <a:gd name="connsiteY91" fmla="*/ 3517900 h 4559567"/>
              <a:gd name="connsiteX92" fmla="*/ 3358517 w 5835017"/>
              <a:gd name="connsiteY92" fmla="*/ 3543300 h 4559567"/>
              <a:gd name="connsiteX93" fmla="*/ 3231517 w 5835017"/>
              <a:gd name="connsiteY93" fmla="*/ 3632200 h 4559567"/>
              <a:gd name="connsiteX94" fmla="*/ 3180717 w 5835017"/>
              <a:gd name="connsiteY94" fmla="*/ 3670300 h 4559567"/>
              <a:gd name="connsiteX95" fmla="*/ 3142617 w 5835017"/>
              <a:gd name="connsiteY95" fmla="*/ 3683000 h 4559567"/>
              <a:gd name="connsiteX96" fmla="*/ 3104517 w 5835017"/>
              <a:gd name="connsiteY96" fmla="*/ 3721100 h 4559567"/>
              <a:gd name="connsiteX97" fmla="*/ 2990217 w 5835017"/>
              <a:gd name="connsiteY97" fmla="*/ 3759200 h 4559567"/>
              <a:gd name="connsiteX98" fmla="*/ 2901317 w 5835017"/>
              <a:gd name="connsiteY98" fmla="*/ 3810000 h 4559567"/>
              <a:gd name="connsiteX99" fmla="*/ 2850517 w 5835017"/>
              <a:gd name="connsiteY99" fmla="*/ 3835400 h 4559567"/>
              <a:gd name="connsiteX100" fmla="*/ 2736217 w 5835017"/>
              <a:gd name="connsiteY100" fmla="*/ 3873500 h 4559567"/>
              <a:gd name="connsiteX101" fmla="*/ 2698117 w 5835017"/>
              <a:gd name="connsiteY101" fmla="*/ 3886200 h 4559567"/>
              <a:gd name="connsiteX102" fmla="*/ 2647317 w 5835017"/>
              <a:gd name="connsiteY102" fmla="*/ 3898900 h 4559567"/>
              <a:gd name="connsiteX103" fmla="*/ 2545717 w 5835017"/>
              <a:gd name="connsiteY103" fmla="*/ 3937000 h 4559567"/>
              <a:gd name="connsiteX104" fmla="*/ 2507617 w 5835017"/>
              <a:gd name="connsiteY104" fmla="*/ 3962400 h 4559567"/>
              <a:gd name="connsiteX105" fmla="*/ 2367917 w 5835017"/>
              <a:gd name="connsiteY105" fmla="*/ 4000500 h 4559567"/>
              <a:gd name="connsiteX106" fmla="*/ 2329817 w 5835017"/>
              <a:gd name="connsiteY106" fmla="*/ 4025900 h 4559567"/>
              <a:gd name="connsiteX107" fmla="*/ 2152017 w 5835017"/>
              <a:gd name="connsiteY107" fmla="*/ 4064000 h 4559567"/>
              <a:gd name="connsiteX108" fmla="*/ 2101217 w 5835017"/>
              <a:gd name="connsiteY108" fmla="*/ 4076700 h 4559567"/>
              <a:gd name="connsiteX109" fmla="*/ 2025017 w 5835017"/>
              <a:gd name="connsiteY109" fmla="*/ 4089400 h 4559567"/>
              <a:gd name="connsiteX110" fmla="*/ 1834517 w 5835017"/>
              <a:gd name="connsiteY110" fmla="*/ 4114800 h 4559567"/>
              <a:gd name="connsiteX111" fmla="*/ 1758317 w 5835017"/>
              <a:gd name="connsiteY111" fmla="*/ 4140200 h 4559567"/>
              <a:gd name="connsiteX112" fmla="*/ 1720217 w 5835017"/>
              <a:gd name="connsiteY112" fmla="*/ 4152900 h 4559567"/>
              <a:gd name="connsiteX113" fmla="*/ 1656717 w 5835017"/>
              <a:gd name="connsiteY113" fmla="*/ 4178300 h 4559567"/>
              <a:gd name="connsiteX114" fmla="*/ 1580517 w 5835017"/>
              <a:gd name="connsiteY114" fmla="*/ 4191000 h 4559567"/>
              <a:gd name="connsiteX115" fmla="*/ 1466217 w 5835017"/>
              <a:gd name="connsiteY115" fmla="*/ 4229100 h 4559567"/>
              <a:gd name="connsiteX116" fmla="*/ 1390017 w 5835017"/>
              <a:gd name="connsiteY116" fmla="*/ 4254500 h 4559567"/>
              <a:gd name="connsiteX117" fmla="*/ 1301117 w 5835017"/>
              <a:gd name="connsiteY117" fmla="*/ 4267200 h 4559567"/>
              <a:gd name="connsiteX118" fmla="*/ 1224917 w 5835017"/>
              <a:gd name="connsiteY118" fmla="*/ 4279900 h 4559567"/>
              <a:gd name="connsiteX119" fmla="*/ 1161417 w 5835017"/>
              <a:gd name="connsiteY119" fmla="*/ 4292600 h 4559567"/>
              <a:gd name="connsiteX120" fmla="*/ 1059817 w 5835017"/>
              <a:gd name="connsiteY120" fmla="*/ 4305300 h 4559567"/>
              <a:gd name="connsiteX121" fmla="*/ 958217 w 5835017"/>
              <a:gd name="connsiteY121" fmla="*/ 4330700 h 4559567"/>
              <a:gd name="connsiteX122" fmla="*/ 843917 w 5835017"/>
              <a:gd name="connsiteY122" fmla="*/ 4356100 h 4559567"/>
              <a:gd name="connsiteX123" fmla="*/ 805817 w 5835017"/>
              <a:gd name="connsiteY123" fmla="*/ 4368800 h 4559567"/>
              <a:gd name="connsiteX124" fmla="*/ 475617 w 5835017"/>
              <a:gd name="connsiteY124" fmla="*/ 4406900 h 4559567"/>
              <a:gd name="connsiteX125" fmla="*/ 285117 w 5835017"/>
              <a:gd name="connsiteY125" fmla="*/ 4381500 h 4559567"/>
              <a:gd name="connsiteX126" fmla="*/ 94617 w 5835017"/>
              <a:gd name="connsiteY126" fmla="*/ 4343400 h 4559567"/>
              <a:gd name="connsiteX127" fmla="*/ 5717 w 5835017"/>
              <a:gd name="connsiteY12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87117 w 5835017"/>
              <a:gd name="connsiteY81" fmla="*/ 3009900 h 4559567"/>
              <a:gd name="connsiteX82" fmla="*/ 3574417 w 5835017"/>
              <a:gd name="connsiteY82" fmla="*/ 3073400 h 4559567"/>
              <a:gd name="connsiteX83" fmla="*/ 3549017 w 5835017"/>
              <a:gd name="connsiteY83" fmla="*/ 3136900 h 4559567"/>
              <a:gd name="connsiteX84" fmla="*/ 3536317 w 5835017"/>
              <a:gd name="connsiteY84" fmla="*/ 3187700 h 4559567"/>
              <a:gd name="connsiteX85" fmla="*/ 3510917 w 5835017"/>
              <a:gd name="connsiteY85" fmla="*/ 3251200 h 4559567"/>
              <a:gd name="connsiteX86" fmla="*/ 3498217 w 5835017"/>
              <a:gd name="connsiteY86" fmla="*/ 3314700 h 4559567"/>
              <a:gd name="connsiteX87" fmla="*/ 3472817 w 5835017"/>
              <a:gd name="connsiteY87" fmla="*/ 3352800 h 4559567"/>
              <a:gd name="connsiteX88" fmla="*/ 3460117 w 5835017"/>
              <a:gd name="connsiteY88" fmla="*/ 3390900 h 4559567"/>
              <a:gd name="connsiteX89" fmla="*/ 3434717 w 5835017"/>
              <a:gd name="connsiteY89" fmla="*/ 3429000 h 4559567"/>
              <a:gd name="connsiteX90" fmla="*/ 3396617 w 5835017"/>
              <a:gd name="connsiteY90" fmla="*/ 3517900 h 4559567"/>
              <a:gd name="connsiteX91" fmla="*/ 3358517 w 5835017"/>
              <a:gd name="connsiteY91" fmla="*/ 3543300 h 4559567"/>
              <a:gd name="connsiteX92" fmla="*/ 3231517 w 5835017"/>
              <a:gd name="connsiteY92" fmla="*/ 3632200 h 4559567"/>
              <a:gd name="connsiteX93" fmla="*/ 3180717 w 5835017"/>
              <a:gd name="connsiteY93" fmla="*/ 3670300 h 4559567"/>
              <a:gd name="connsiteX94" fmla="*/ 3142617 w 5835017"/>
              <a:gd name="connsiteY94" fmla="*/ 3683000 h 4559567"/>
              <a:gd name="connsiteX95" fmla="*/ 3104517 w 5835017"/>
              <a:gd name="connsiteY95" fmla="*/ 3721100 h 4559567"/>
              <a:gd name="connsiteX96" fmla="*/ 2990217 w 5835017"/>
              <a:gd name="connsiteY96" fmla="*/ 3759200 h 4559567"/>
              <a:gd name="connsiteX97" fmla="*/ 2901317 w 5835017"/>
              <a:gd name="connsiteY97" fmla="*/ 3810000 h 4559567"/>
              <a:gd name="connsiteX98" fmla="*/ 2850517 w 5835017"/>
              <a:gd name="connsiteY98" fmla="*/ 3835400 h 4559567"/>
              <a:gd name="connsiteX99" fmla="*/ 2736217 w 5835017"/>
              <a:gd name="connsiteY99" fmla="*/ 3873500 h 4559567"/>
              <a:gd name="connsiteX100" fmla="*/ 2698117 w 5835017"/>
              <a:gd name="connsiteY100" fmla="*/ 3886200 h 4559567"/>
              <a:gd name="connsiteX101" fmla="*/ 2647317 w 5835017"/>
              <a:gd name="connsiteY101" fmla="*/ 3898900 h 4559567"/>
              <a:gd name="connsiteX102" fmla="*/ 2545717 w 5835017"/>
              <a:gd name="connsiteY102" fmla="*/ 3937000 h 4559567"/>
              <a:gd name="connsiteX103" fmla="*/ 2507617 w 5835017"/>
              <a:gd name="connsiteY103" fmla="*/ 3962400 h 4559567"/>
              <a:gd name="connsiteX104" fmla="*/ 2367917 w 5835017"/>
              <a:gd name="connsiteY104" fmla="*/ 4000500 h 4559567"/>
              <a:gd name="connsiteX105" fmla="*/ 2329817 w 5835017"/>
              <a:gd name="connsiteY105" fmla="*/ 4025900 h 4559567"/>
              <a:gd name="connsiteX106" fmla="*/ 2152017 w 5835017"/>
              <a:gd name="connsiteY106" fmla="*/ 4064000 h 4559567"/>
              <a:gd name="connsiteX107" fmla="*/ 2101217 w 5835017"/>
              <a:gd name="connsiteY107" fmla="*/ 4076700 h 4559567"/>
              <a:gd name="connsiteX108" fmla="*/ 2025017 w 5835017"/>
              <a:gd name="connsiteY108" fmla="*/ 4089400 h 4559567"/>
              <a:gd name="connsiteX109" fmla="*/ 1834517 w 5835017"/>
              <a:gd name="connsiteY109" fmla="*/ 4114800 h 4559567"/>
              <a:gd name="connsiteX110" fmla="*/ 1758317 w 5835017"/>
              <a:gd name="connsiteY110" fmla="*/ 4140200 h 4559567"/>
              <a:gd name="connsiteX111" fmla="*/ 1720217 w 5835017"/>
              <a:gd name="connsiteY111" fmla="*/ 4152900 h 4559567"/>
              <a:gd name="connsiteX112" fmla="*/ 1656717 w 5835017"/>
              <a:gd name="connsiteY112" fmla="*/ 4178300 h 4559567"/>
              <a:gd name="connsiteX113" fmla="*/ 1580517 w 5835017"/>
              <a:gd name="connsiteY113" fmla="*/ 4191000 h 4559567"/>
              <a:gd name="connsiteX114" fmla="*/ 1466217 w 5835017"/>
              <a:gd name="connsiteY114" fmla="*/ 4229100 h 4559567"/>
              <a:gd name="connsiteX115" fmla="*/ 1390017 w 5835017"/>
              <a:gd name="connsiteY115" fmla="*/ 4254500 h 4559567"/>
              <a:gd name="connsiteX116" fmla="*/ 1301117 w 5835017"/>
              <a:gd name="connsiteY116" fmla="*/ 4267200 h 4559567"/>
              <a:gd name="connsiteX117" fmla="*/ 1224917 w 5835017"/>
              <a:gd name="connsiteY117" fmla="*/ 4279900 h 4559567"/>
              <a:gd name="connsiteX118" fmla="*/ 1161417 w 5835017"/>
              <a:gd name="connsiteY118" fmla="*/ 4292600 h 4559567"/>
              <a:gd name="connsiteX119" fmla="*/ 1059817 w 5835017"/>
              <a:gd name="connsiteY119" fmla="*/ 4305300 h 4559567"/>
              <a:gd name="connsiteX120" fmla="*/ 958217 w 5835017"/>
              <a:gd name="connsiteY120" fmla="*/ 4330700 h 4559567"/>
              <a:gd name="connsiteX121" fmla="*/ 843917 w 5835017"/>
              <a:gd name="connsiteY121" fmla="*/ 4356100 h 4559567"/>
              <a:gd name="connsiteX122" fmla="*/ 805817 w 5835017"/>
              <a:gd name="connsiteY122" fmla="*/ 4368800 h 4559567"/>
              <a:gd name="connsiteX123" fmla="*/ 475617 w 5835017"/>
              <a:gd name="connsiteY123" fmla="*/ 4406900 h 4559567"/>
              <a:gd name="connsiteX124" fmla="*/ 285117 w 5835017"/>
              <a:gd name="connsiteY124" fmla="*/ 4381500 h 4559567"/>
              <a:gd name="connsiteX125" fmla="*/ 94617 w 5835017"/>
              <a:gd name="connsiteY125" fmla="*/ 4343400 h 4559567"/>
              <a:gd name="connsiteX126" fmla="*/ 5717 w 5835017"/>
              <a:gd name="connsiteY12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549017 w 5835017"/>
              <a:gd name="connsiteY82" fmla="*/ 3136900 h 4559567"/>
              <a:gd name="connsiteX83" fmla="*/ 3536317 w 5835017"/>
              <a:gd name="connsiteY83" fmla="*/ 3187700 h 4559567"/>
              <a:gd name="connsiteX84" fmla="*/ 3510917 w 5835017"/>
              <a:gd name="connsiteY84" fmla="*/ 3251200 h 4559567"/>
              <a:gd name="connsiteX85" fmla="*/ 3498217 w 5835017"/>
              <a:gd name="connsiteY85" fmla="*/ 3314700 h 4559567"/>
              <a:gd name="connsiteX86" fmla="*/ 3472817 w 5835017"/>
              <a:gd name="connsiteY86" fmla="*/ 3352800 h 4559567"/>
              <a:gd name="connsiteX87" fmla="*/ 3460117 w 5835017"/>
              <a:gd name="connsiteY87" fmla="*/ 3390900 h 4559567"/>
              <a:gd name="connsiteX88" fmla="*/ 3434717 w 5835017"/>
              <a:gd name="connsiteY88" fmla="*/ 3429000 h 4559567"/>
              <a:gd name="connsiteX89" fmla="*/ 3396617 w 5835017"/>
              <a:gd name="connsiteY89" fmla="*/ 3517900 h 4559567"/>
              <a:gd name="connsiteX90" fmla="*/ 3358517 w 5835017"/>
              <a:gd name="connsiteY90" fmla="*/ 3543300 h 4559567"/>
              <a:gd name="connsiteX91" fmla="*/ 3231517 w 5835017"/>
              <a:gd name="connsiteY91" fmla="*/ 3632200 h 4559567"/>
              <a:gd name="connsiteX92" fmla="*/ 3180717 w 5835017"/>
              <a:gd name="connsiteY92" fmla="*/ 3670300 h 4559567"/>
              <a:gd name="connsiteX93" fmla="*/ 3142617 w 5835017"/>
              <a:gd name="connsiteY93" fmla="*/ 3683000 h 4559567"/>
              <a:gd name="connsiteX94" fmla="*/ 3104517 w 5835017"/>
              <a:gd name="connsiteY94" fmla="*/ 3721100 h 4559567"/>
              <a:gd name="connsiteX95" fmla="*/ 2990217 w 5835017"/>
              <a:gd name="connsiteY95" fmla="*/ 3759200 h 4559567"/>
              <a:gd name="connsiteX96" fmla="*/ 2901317 w 5835017"/>
              <a:gd name="connsiteY96" fmla="*/ 3810000 h 4559567"/>
              <a:gd name="connsiteX97" fmla="*/ 2850517 w 5835017"/>
              <a:gd name="connsiteY97" fmla="*/ 3835400 h 4559567"/>
              <a:gd name="connsiteX98" fmla="*/ 2736217 w 5835017"/>
              <a:gd name="connsiteY98" fmla="*/ 3873500 h 4559567"/>
              <a:gd name="connsiteX99" fmla="*/ 2698117 w 5835017"/>
              <a:gd name="connsiteY99" fmla="*/ 3886200 h 4559567"/>
              <a:gd name="connsiteX100" fmla="*/ 2647317 w 5835017"/>
              <a:gd name="connsiteY100" fmla="*/ 3898900 h 4559567"/>
              <a:gd name="connsiteX101" fmla="*/ 2545717 w 5835017"/>
              <a:gd name="connsiteY101" fmla="*/ 3937000 h 4559567"/>
              <a:gd name="connsiteX102" fmla="*/ 2507617 w 5835017"/>
              <a:gd name="connsiteY102" fmla="*/ 3962400 h 4559567"/>
              <a:gd name="connsiteX103" fmla="*/ 2367917 w 5835017"/>
              <a:gd name="connsiteY103" fmla="*/ 4000500 h 4559567"/>
              <a:gd name="connsiteX104" fmla="*/ 2329817 w 5835017"/>
              <a:gd name="connsiteY104" fmla="*/ 4025900 h 4559567"/>
              <a:gd name="connsiteX105" fmla="*/ 2152017 w 5835017"/>
              <a:gd name="connsiteY105" fmla="*/ 4064000 h 4559567"/>
              <a:gd name="connsiteX106" fmla="*/ 2101217 w 5835017"/>
              <a:gd name="connsiteY106" fmla="*/ 4076700 h 4559567"/>
              <a:gd name="connsiteX107" fmla="*/ 2025017 w 5835017"/>
              <a:gd name="connsiteY107" fmla="*/ 4089400 h 4559567"/>
              <a:gd name="connsiteX108" fmla="*/ 1834517 w 5835017"/>
              <a:gd name="connsiteY108" fmla="*/ 4114800 h 4559567"/>
              <a:gd name="connsiteX109" fmla="*/ 1758317 w 5835017"/>
              <a:gd name="connsiteY109" fmla="*/ 4140200 h 4559567"/>
              <a:gd name="connsiteX110" fmla="*/ 1720217 w 5835017"/>
              <a:gd name="connsiteY110" fmla="*/ 4152900 h 4559567"/>
              <a:gd name="connsiteX111" fmla="*/ 1656717 w 5835017"/>
              <a:gd name="connsiteY111" fmla="*/ 4178300 h 4559567"/>
              <a:gd name="connsiteX112" fmla="*/ 1580517 w 5835017"/>
              <a:gd name="connsiteY112" fmla="*/ 4191000 h 4559567"/>
              <a:gd name="connsiteX113" fmla="*/ 1466217 w 5835017"/>
              <a:gd name="connsiteY113" fmla="*/ 4229100 h 4559567"/>
              <a:gd name="connsiteX114" fmla="*/ 1390017 w 5835017"/>
              <a:gd name="connsiteY114" fmla="*/ 4254500 h 4559567"/>
              <a:gd name="connsiteX115" fmla="*/ 1301117 w 5835017"/>
              <a:gd name="connsiteY115" fmla="*/ 4267200 h 4559567"/>
              <a:gd name="connsiteX116" fmla="*/ 1224917 w 5835017"/>
              <a:gd name="connsiteY116" fmla="*/ 4279900 h 4559567"/>
              <a:gd name="connsiteX117" fmla="*/ 1161417 w 5835017"/>
              <a:gd name="connsiteY117" fmla="*/ 4292600 h 4559567"/>
              <a:gd name="connsiteX118" fmla="*/ 1059817 w 5835017"/>
              <a:gd name="connsiteY118" fmla="*/ 4305300 h 4559567"/>
              <a:gd name="connsiteX119" fmla="*/ 958217 w 5835017"/>
              <a:gd name="connsiteY119" fmla="*/ 4330700 h 4559567"/>
              <a:gd name="connsiteX120" fmla="*/ 843917 w 5835017"/>
              <a:gd name="connsiteY120" fmla="*/ 4356100 h 4559567"/>
              <a:gd name="connsiteX121" fmla="*/ 805817 w 5835017"/>
              <a:gd name="connsiteY121" fmla="*/ 4368800 h 4559567"/>
              <a:gd name="connsiteX122" fmla="*/ 475617 w 5835017"/>
              <a:gd name="connsiteY122" fmla="*/ 4406900 h 4559567"/>
              <a:gd name="connsiteX123" fmla="*/ 285117 w 5835017"/>
              <a:gd name="connsiteY123" fmla="*/ 4381500 h 4559567"/>
              <a:gd name="connsiteX124" fmla="*/ 94617 w 5835017"/>
              <a:gd name="connsiteY124" fmla="*/ 4343400 h 4559567"/>
              <a:gd name="connsiteX125" fmla="*/ 5717 w 5835017"/>
              <a:gd name="connsiteY12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549017 w 5835017"/>
              <a:gd name="connsiteY82" fmla="*/ 3136900 h 4559567"/>
              <a:gd name="connsiteX83" fmla="*/ 3510917 w 5835017"/>
              <a:gd name="connsiteY83" fmla="*/ 3251200 h 4559567"/>
              <a:gd name="connsiteX84" fmla="*/ 3498217 w 5835017"/>
              <a:gd name="connsiteY84" fmla="*/ 3314700 h 4559567"/>
              <a:gd name="connsiteX85" fmla="*/ 3472817 w 5835017"/>
              <a:gd name="connsiteY85" fmla="*/ 3352800 h 4559567"/>
              <a:gd name="connsiteX86" fmla="*/ 3460117 w 5835017"/>
              <a:gd name="connsiteY86" fmla="*/ 3390900 h 4559567"/>
              <a:gd name="connsiteX87" fmla="*/ 3434717 w 5835017"/>
              <a:gd name="connsiteY87" fmla="*/ 3429000 h 4559567"/>
              <a:gd name="connsiteX88" fmla="*/ 3396617 w 5835017"/>
              <a:gd name="connsiteY88" fmla="*/ 3517900 h 4559567"/>
              <a:gd name="connsiteX89" fmla="*/ 3358517 w 5835017"/>
              <a:gd name="connsiteY89" fmla="*/ 3543300 h 4559567"/>
              <a:gd name="connsiteX90" fmla="*/ 3231517 w 5835017"/>
              <a:gd name="connsiteY90" fmla="*/ 3632200 h 4559567"/>
              <a:gd name="connsiteX91" fmla="*/ 3180717 w 5835017"/>
              <a:gd name="connsiteY91" fmla="*/ 3670300 h 4559567"/>
              <a:gd name="connsiteX92" fmla="*/ 3142617 w 5835017"/>
              <a:gd name="connsiteY92" fmla="*/ 3683000 h 4559567"/>
              <a:gd name="connsiteX93" fmla="*/ 3104517 w 5835017"/>
              <a:gd name="connsiteY93" fmla="*/ 3721100 h 4559567"/>
              <a:gd name="connsiteX94" fmla="*/ 2990217 w 5835017"/>
              <a:gd name="connsiteY94" fmla="*/ 3759200 h 4559567"/>
              <a:gd name="connsiteX95" fmla="*/ 2901317 w 5835017"/>
              <a:gd name="connsiteY95" fmla="*/ 3810000 h 4559567"/>
              <a:gd name="connsiteX96" fmla="*/ 2850517 w 5835017"/>
              <a:gd name="connsiteY96" fmla="*/ 3835400 h 4559567"/>
              <a:gd name="connsiteX97" fmla="*/ 2736217 w 5835017"/>
              <a:gd name="connsiteY97" fmla="*/ 3873500 h 4559567"/>
              <a:gd name="connsiteX98" fmla="*/ 2698117 w 5835017"/>
              <a:gd name="connsiteY98" fmla="*/ 3886200 h 4559567"/>
              <a:gd name="connsiteX99" fmla="*/ 2647317 w 5835017"/>
              <a:gd name="connsiteY99" fmla="*/ 3898900 h 4559567"/>
              <a:gd name="connsiteX100" fmla="*/ 2545717 w 5835017"/>
              <a:gd name="connsiteY100" fmla="*/ 3937000 h 4559567"/>
              <a:gd name="connsiteX101" fmla="*/ 2507617 w 5835017"/>
              <a:gd name="connsiteY101" fmla="*/ 3962400 h 4559567"/>
              <a:gd name="connsiteX102" fmla="*/ 2367917 w 5835017"/>
              <a:gd name="connsiteY102" fmla="*/ 4000500 h 4559567"/>
              <a:gd name="connsiteX103" fmla="*/ 2329817 w 5835017"/>
              <a:gd name="connsiteY103" fmla="*/ 4025900 h 4559567"/>
              <a:gd name="connsiteX104" fmla="*/ 2152017 w 5835017"/>
              <a:gd name="connsiteY104" fmla="*/ 4064000 h 4559567"/>
              <a:gd name="connsiteX105" fmla="*/ 2101217 w 5835017"/>
              <a:gd name="connsiteY105" fmla="*/ 4076700 h 4559567"/>
              <a:gd name="connsiteX106" fmla="*/ 2025017 w 5835017"/>
              <a:gd name="connsiteY106" fmla="*/ 4089400 h 4559567"/>
              <a:gd name="connsiteX107" fmla="*/ 1834517 w 5835017"/>
              <a:gd name="connsiteY107" fmla="*/ 4114800 h 4559567"/>
              <a:gd name="connsiteX108" fmla="*/ 1758317 w 5835017"/>
              <a:gd name="connsiteY108" fmla="*/ 4140200 h 4559567"/>
              <a:gd name="connsiteX109" fmla="*/ 1720217 w 5835017"/>
              <a:gd name="connsiteY109" fmla="*/ 4152900 h 4559567"/>
              <a:gd name="connsiteX110" fmla="*/ 1656717 w 5835017"/>
              <a:gd name="connsiteY110" fmla="*/ 4178300 h 4559567"/>
              <a:gd name="connsiteX111" fmla="*/ 1580517 w 5835017"/>
              <a:gd name="connsiteY111" fmla="*/ 4191000 h 4559567"/>
              <a:gd name="connsiteX112" fmla="*/ 1466217 w 5835017"/>
              <a:gd name="connsiteY112" fmla="*/ 4229100 h 4559567"/>
              <a:gd name="connsiteX113" fmla="*/ 1390017 w 5835017"/>
              <a:gd name="connsiteY113" fmla="*/ 4254500 h 4559567"/>
              <a:gd name="connsiteX114" fmla="*/ 1301117 w 5835017"/>
              <a:gd name="connsiteY114" fmla="*/ 4267200 h 4559567"/>
              <a:gd name="connsiteX115" fmla="*/ 1224917 w 5835017"/>
              <a:gd name="connsiteY115" fmla="*/ 4279900 h 4559567"/>
              <a:gd name="connsiteX116" fmla="*/ 1161417 w 5835017"/>
              <a:gd name="connsiteY116" fmla="*/ 4292600 h 4559567"/>
              <a:gd name="connsiteX117" fmla="*/ 1059817 w 5835017"/>
              <a:gd name="connsiteY117" fmla="*/ 4305300 h 4559567"/>
              <a:gd name="connsiteX118" fmla="*/ 958217 w 5835017"/>
              <a:gd name="connsiteY118" fmla="*/ 4330700 h 4559567"/>
              <a:gd name="connsiteX119" fmla="*/ 843917 w 5835017"/>
              <a:gd name="connsiteY119" fmla="*/ 4356100 h 4559567"/>
              <a:gd name="connsiteX120" fmla="*/ 805817 w 5835017"/>
              <a:gd name="connsiteY120" fmla="*/ 4368800 h 4559567"/>
              <a:gd name="connsiteX121" fmla="*/ 475617 w 5835017"/>
              <a:gd name="connsiteY121" fmla="*/ 4406900 h 4559567"/>
              <a:gd name="connsiteX122" fmla="*/ 285117 w 5835017"/>
              <a:gd name="connsiteY122" fmla="*/ 4381500 h 4559567"/>
              <a:gd name="connsiteX123" fmla="*/ 94617 w 5835017"/>
              <a:gd name="connsiteY123" fmla="*/ 4343400 h 4559567"/>
              <a:gd name="connsiteX124" fmla="*/ 5717 w 5835017"/>
              <a:gd name="connsiteY12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510917 w 5835017"/>
              <a:gd name="connsiteY82" fmla="*/ 3251200 h 4559567"/>
              <a:gd name="connsiteX83" fmla="*/ 3498217 w 5835017"/>
              <a:gd name="connsiteY83" fmla="*/ 3314700 h 4559567"/>
              <a:gd name="connsiteX84" fmla="*/ 3472817 w 5835017"/>
              <a:gd name="connsiteY84" fmla="*/ 3352800 h 4559567"/>
              <a:gd name="connsiteX85" fmla="*/ 3460117 w 5835017"/>
              <a:gd name="connsiteY85" fmla="*/ 3390900 h 4559567"/>
              <a:gd name="connsiteX86" fmla="*/ 3434717 w 5835017"/>
              <a:gd name="connsiteY86" fmla="*/ 3429000 h 4559567"/>
              <a:gd name="connsiteX87" fmla="*/ 3396617 w 5835017"/>
              <a:gd name="connsiteY87" fmla="*/ 3517900 h 4559567"/>
              <a:gd name="connsiteX88" fmla="*/ 3358517 w 5835017"/>
              <a:gd name="connsiteY88" fmla="*/ 3543300 h 4559567"/>
              <a:gd name="connsiteX89" fmla="*/ 3231517 w 5835017"/>
              <a:gd name="connsiteY89" fmla="*/ 3632200 h 4559567"/>
              <a:gd name="connsiteX90" fmla="*/ 3180717 w 5835017"/>
              <a:gd name="connsiteY90" fmla="*/ 3670300 h 4559567"/>
              <a:gd name="connsiteX91" fmla="*/ 3142617 w 5835017"/>
              <a:gd name="connsiteY91" fmla="*/ 3683000 h 4559567"/>
              <a:gd name="connsiteX92" fmla="*/ 3104517 w 5835017"/>
              <a:gd name="connsiteY92" fmla="*/ 3721100 h 4559567"/>
              <a:gd name="connsiteX93" fmla="*/ 2990217 w 5835017"/>
              <a:gd name="connsiteY93" fmla="*/ 3759200 h 4559567"/>
              <a:gd name="connsiteX94" fmla="*/ 2901317 w 5835017"/>
              <a:gd name="connsiteY94" fmla="*/ 3810000 h 4559567"/>
              <a:gd name="connsiteX95" fmla="*/ 2850517 w 5835017"/>
              <a:gd name="connsiteY95" fmla="*/ 3835400 h 4559567"/>
              <a:gd name="connsiteX96" fmla="*/ 2736217 w 5835017"/>
              <a:gd name="connsiteY96" fmla="*/ 3873500 h 4559567"/>
              <a:gd name="connsiteX97" fmla="*/ 2698117 w 5835017"/>
              <a:gd name="connsiteY97" fmla="*/ 3886200 h 4559567"/>
              <a:gd name="connsiteX98" fmla="*/ 2647317 w 5835017"/>
              <a:gd name="connsiteY98" fmla="*/ 3898900 h 4559567"/>
              <a:gd name="connsiteX99" fmla="*/ 2545717 w 5835017"/>
              <a:gd name="connsiteY99" fmla="*/ 3937000 h 4559567"/>
              <a:gd name="connsiteX100" fmla="*/ 2507617 w 5835017"/>
              <a:gd name="connsiteY100" fmla="*/ 3962400 h 4559567"/>
              <a:gd name="connsiteX101" fmla="*/ 2367917 w 5835017"/>
              <a:gd name="connsiteY101" fmla="*/ 4000500 h 4559567"/>
              <a:gd name="connsiteX102" fmla="*/ 2329817 w 5835017"/>
              <a:gd name="connsiteY102" fmla="*/ 4025900 h 4559567"/>
              <a:gd name="connsiteX103" fmla="*/ 2152017 w 5835017"/>
              <a:gd name="connsiteY103" fmla="*/ 4064000 h 4559567"/>
              <a:gd name="connsiteX104" fmla="*/ 2101217 w 5835017"/>
              <a:gd name="connsiteY104" fmla="*/ 4076700 h 4559567"/>
              <a:gd name="connsiteX105" fmla="*/ 2025017 w 5835017"/>
              <a:gd name="connsiteY105" fmla="*/ 4089400 h 4559567"/>
              <a:gd name="connsiteX106" fmla="*/ 1834517 w 5835017"/>
              <a:gd name="connsiteY106" fmla="*/ 4114800 h 4559567"/>
              <a:gd name="connsiteX107" fmla="*/ 1758317 w 5835017"/>
              <a:gd name="connsiteY107" fmla="*/ 4140200 h 4559567"/>
              <a:gd name="connsiteX108" fmla="*/ 1720217 w 5835017"/>
              <a:gd name="connsiteY108" fmla="*/ 4152900 h 4559567"/>
              <a:gd name="connsiteX109" fmla="*/ 1656717 w 5835017"/>
              <a:gd name="connsiteY109" fmla="*/ 4178300 h 4559567"/>
              <a:gd name="connsiteX110" fmla="*/ 1580517 w 5835017"/>
              <a:gd name="connsiteY110" fmla="*/ 4191000 h 4559567"/>
              <a:gd name="connsiteX111" fmla="*/ 1466217 w 5835017"/>
              <a:gd name="connsiteY111" fmla="*/ 4229100 h 4559567"/>
              <a:gd name="connsiteX112" fmla="*/ 1390017 w 5835017"/>
              <a:gd name="connsiteY112" fmla="*/ 4254500 h 4559567"/>
              <a:gd name="connsiteX113" fmla="*/ 1301117 w 5835017"/>
              <a:gd name="connsiteY113" fmla="*/ 4267200 h 4559567"/>
              <a:gd name="connsiteX114" fmla="*/ 1224917 w 5835017"/>
              <a:gd name="connsiteY114" fmla="*/ 4279900 h 4559567"/>
              <a:gd name="connsiteX115" fmla="*/ 1161417 w 5835017"/>
              <a:gd name="connsiteY115" fmla="*/ 4292600 h 4559567"/>
              <a:gd name="connsiteX116" fmla="*/ 1059817 w 5835017"/>
              <a:gd name="connsiteY116" fmla="*/ 4305300 h 4559567"/>
              <a:gd name="connsiteX117" fmla="*/ 958217 w 5835017"/>
              <a:gd name="connsiteY117" fmla="*/ 4330700 h 4559567"/>
              <a:gd name="connsiteX118" fmla="*/ 843917 w 5835017"/>
              <a:gd name="connsiteY118" fmla="*/ 4356100 h 4559567"/>
              <a:gd name="connsiteX119" fmla="*/ 805817 w 5835017"/>
              <a:gd name="connsiteY119" fmla="*/ 4368800 h 4559567"/>
              <a:gd name="connsiteX120" fmla="*/ 475617 w 5835017"/>
              <a:gd name="connsiteY120" fmla="*/ 4406900 h 4559567"/>
              <a:gd name="connsiteX121" fmla="*/ 285117 w 5835017"/>
              <a:gd name="connsiteY121" fmla="*/ 4381500 h 4559567"/>
              <a:gd name="connsiteX122" fmla="*/ 94617 w 5835017"/>
              <a:gd name="connsiteY122" fmla="*/ 4343400 h 4559567"/>
              <a:gd name="connsiteX123" fmla="*/ 5717 w 5835017"/>
              <a:gd name="connsiteY12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472817 w 5835017"/>
              <a:gd name="connsiteY83" fmla="*/ 3352800 h 4559567"/>
              <a:gd name="connsiteX84" fmla="*/ 3460117 w 5835017"/>
              <a:gd name="connsiteY84" fmla="*/ 3390900 h 4559567"/>
              <a:gd name="connsiteX85" fmla="*/ 3434717 w 5835017"/>
              <a:gd name="connsiteY85" fmla="*/ 3429000 h 4559567"/>
              <a:gd name="connsiteX86" fmla="*/ 3396617 w 5835017"/>
              <a:gd name="connsiteY86" fmla="*/ 3517900 h 4559567"/>
              <a:gd name="connsiteX87" fmla="*/ 3358517 w 5835017"/>
              <a:gd name="connsiteY87" fmla="*/ 3543300 h 4559567"/>
              <a:gd name="connsiteX88" fmla="*/ 3231517 w 5835017"/>
              <a:gd name="connsiteY88" fmla="*/ 3632200 h 4559567"/>
              <a:gd name="connsiteX89" fmla="*/ 3180717 w 5835017"/>
              <a:gd name="connsiteY89" fmla="*/ 3670300 h 4559567"/>
              <a:gd name="connsiteX90" fmla="*/ 3142617 w 5835017"/>
              <a:gd name="connsiteY90" fmla="*/ 3683000 h 4559567"/>
              <a:gd name="connsiteX91" fmla="*/ 3104517 w 5835017"/>
              <a:gd name="connsiteY91" fmla="*/ 3721100 h 4559567"/>
              <a:gd name="connsiteX92" fmla="*/ 2990217 w 5835017"/>
              <a:gd name="connsiteY92" fmla="*/ 3759200 h 4559567"/>
              <a:gd name="connsiteX93" fmla="*/ 2901317 w 5835017"/>
              <a:gd name="connsiteY93" fmla="*/ 3810000 h 4559567"/>
              <a:gd name="connsiteX94" fmla="*/ 2850517 w 5835017"/>
              <a:gd name="connsiteY94" fmla="*/ 3835400 h 4559567"/>
              <a:gd name="connsiteX95" fmla="*/ 2736217 w 5835017"/>
              <a:gd name="connsiteY95" fmla="*/ 3873500 h 4559567"/>
              <a:gd name="connsiteX96" fmla="*/ 2698117 w 5835017"/>
              <a:gd name="connsiteY96" fmla="*/ 3886200 h 4559567"/>
              <a:gd name="connsiteX97" fmla="*/ 2647317 w 5835017"/>
              <a:gd name="connsiteY97" fmla="*/ 3898900 h 4559567"/>
              <a:gd name="connsiteX98" fmla="*/ 2545717 w 5835017"/>
              <a:gd name="connsiteY98" fmla="*/ 3937000 h 4559567"/>
              <a:gd name="connsiteX99" fmla="*/ 2507617 w 5835017"/>
              <a:gd name="connsiteY99" fmla="*/ 3962400 h 4559567"/>
              <a:gd name="connsiteX100" fmla="*/ 2367917 w 5835017"/>
              <a:gd name="connsiteY100" fmla="*/ 4000500 h 4559567"/>
              <a:gd name="connsiteX101" fmla="*/ 2329817 w 5835017"/>
              <a:gd name="connsiteY101" fmla="*/ 4025900 h 4559567"/>
              <a:gd name="connsiteX102" fmla="*/ 2152017 w 5835017"/>
              <a:gd name="connsiteY102" fmla="*/ 4064000 h 4559567"/>
              <a:gd name="connsiteX103" fmla="*/ 2101217 w 5835017"/>
              <a:gd name="connsiteY103" fmla="*/ 4076700 h 4559567"/>
              <a:gd name="connsiteX104" fmla="*/ 2025017 w 5835017"/>
              <a:gd name="connsiteY104" fmla="*/ 4089400 h 4559567"/>
              <a:gd name="connsiteX105" fmla="*/ 1834517 w 5835017"/>
              <a:gd name="connsiteY105" fmla="*/ 4114800 h 4559567"/>
              <a:gd name="connsiteX106" fmla="*/ 1758317 w 5835017"/>
              <a:gd name="connsiteY106" fmla="*/ 4140200 h 4559567"/>
              <a:gd name="connsiteX107" fmla="*/ 1720217 w 5835017"/>
              <a:gd name="connsiteY107" fmla="*/ 4152900 h 4559567"/>
              <a:gd name="connsiteX108" fmla="*/ 1656717 w 5835017"/>
              <a:gd name="connsiteY108" fmla="*/ 4178300 h 4559567"/>
              <a:gd name="connsiteX109" fmla="*/ 1580517 w 5835017"/>
              <a:gd name="connsiteY109" fmla="*/ 4191000 h 4559567"/>
              <a:gd name="connsiteX110" fmla="*/ 1466217 w 5835017"/>
              <a:gd name="connsiteY110" fmla="*/ 4229100 h 4559567"/>
              <a:gd name="connsiteX111" fmla="*/ 1390017 w 5835017"/>
              <a:gd name="connsiteY111" fmla="*/ 4254500 h 4559567"/>
              <a:gd name="connsiteX112" fmla="*/ 1301117 w 5835017"/>
              <a:gd name="connsiteY112" fmla="*/ 4267200 h 4559567"/>
              <a:gd name="connsiteX113" fmla="*/ 1224917 w 5835017"/>
              <a:gd name="connsiteY113" fmla="*/ 4279900 h 4559567"/>
              <a:gd name="connsiteX114" fmla="*/ 1161417 w 5835017"/>
              <a:gd name="connsiteY114" fmla="*/ 4292600 h 4559567"/>
              <a:gd name="connsiteX115" fmla="*/ 1059817 w 5835017"/>
              <a:gd name="connsiteY115" fmla="*/ 4305300 h 4559567"/>
              <a:gd name="connsiteX116" fmla="*/ 958217 w 5835017"/>
              <a:gd name="connsiteY116" fmla="*/ 4330700 h 4559567"/>
              <a:gd name="connsiteX117" fmla="*/ 843917 w 5835017"/>
              <a:gd name="connsiteY117" fmla="*/ 4356100 h 4559567"/>
              <a:gd name="connsiteX118" fmla="*/ 805817 w 5835017"/>
              <a:gd name="connsiteY118" fmla="*/ 4368800 h 4559567"/>
              <a:gd name="connsiteX119" fmla="*/ 475617 w 5835017"/>
              <a:gd name="connsiteY119" fmla="*/ 4406900 h 4559567"/>
              <a:gd name="connsiteX120" fmla="*/ 285117 w 5835017"/>
              <a:gd name="connsiteY120" fmla="*/ 4381500 h 4559567"/>
              <a:gd name="connsiteX121" fmla="*/ 94617 w 5835017"/>
              <a:gd name="connsiteY121" fmla="*/ 4343400 h 4559567"/>
              <a:gd name="connsiteX122" fmla="*/ 5717 w 5835017"/>
              <a:gd name="connsiteY12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472817 w 5835017"/>
              <a:gd name="connsiteY83" fmla="*/ 3352800 h 4559567"/>
              <a:gd name="connsiteX84" fmla="*/ 3434717 w 5835017"/>
              <a:gd name="connsiteY84" fmla="*/ 3429000 h 4559567"/>
              <a:gd name="connsiteX85" fmla="*/ 3396617 w 5835017"/>
              <a:gd name="connsiteY85" fmla="*/ 3517900 h 4559567"/>
              <a:gd name="connsiteX86" fmla="*/ 3358517 w 5835017"/>
              <a:gd name="connsiteY86" fmla="*/ 3543300 h 4559567"/>
              <a:gd name="connsiteX87" fmla="*/ 3231517 w 5835017"/>
              <a:gd name="connsiteY87" fmla="*/ 3632200 h 4559567"/>
              <a:gd name="connsiteX88" fmla="*/ 3180717 w 5835017"/>
              <a:gd name="connsiteY88" fmla="*/ 3670300 h 4559567"/>
              <a:gd name="connsiteX89" fmla="*/ 3142617 w 5835017"/>
              <a:gd name="connsiteY89" fmla="*/ 3683000 h 4559567"/>
              <a:gd name="connsiteX90" fmla="*/ 3104517 w 5835017"/>
              <a:gd name="connsiteY90" fmla="*/ 3721100 h 4559567"/>
              <a:gd name="connsiteX91" fmla="*/ 2990217 w 5835017"/>
              <a:gd name="connsiteY91" fmla="*/ 3759200 h 4559567"/>
              <a:gd name="connsiteX92" fmla="*/ 2901317 w 5835017"/>
              <a:gd name="connsiteY92" fmla="*/ 3810000 h 4559567"/>
              <a:gd name="connsiteX93" fmla="*/ 2850517 w 5835017"/>
              <a:gd name="connsiteY93" fmla="*/ 3835400 h 4559567"/>
              <a:gd name="connsiteX94" fmla="*/ 2736217 w 5835017"/>
              <a:gd name="connsiteY94" fmla="*/ 3873500 h 4559567"/>
              <a:gd name="connsiteX95" fmla="*/ 2698117 w 5835017"/>
              <a:gd name="connsiteY95" fmla="*/ 3886200 h 4559567"/>
              <a:gd name="connsiteX96" fmla="*/ 2647317 w 5835017"/>
              <a:gd name="connsiteY96" fmla="*/ 3898900 h 4559567"/>
              <a:gd name="connsiteX97" fmla="*/ 2545717 w 5835017"/>
              <a:gd name="connsiteY97" fmla="*/ 3937000 h 4559567"/>
              <a:gd name="connsiteX98" fmla="*/ 2507617 w 5835017"/>
              <a:gd name="connsiteY98" fmla="*/ 3962400 h 4559567"/>
              <a:gd name="connsiteX99" fmla="*/ 2367917 w 5835017"/>
              <a:gd name="connsiteY99" fmla="*/ 4000500 h 4559567"/>
              <a:gd name="connsiteX100" fmla="*/ 2329817 w 5835017"/>
              <a:gd name="connsiteY100" fmla="*/ 4025900 h 4559567"/>
              <a:gd name="connsiteX101" fmla="*/ 2152017 w 5835017"/>
              <a:gd name="connsiteY101" fmla="*/ 4064000 h 4559567"/>
              <a:gd name="connsiteX102" fmla="*/ 2101217 w 5835017"/>
              <a:gd name="connsiteY102" fmla="*/ 4076700 h 4559567"/>
              <a:gd name="connsiteX103" fmla="*/ 2025017 w 5835017"/>
              <a:gd name="connsiteY103" fmla="*/ 4089400 h 4559567"/>
              <a:gd name="connsiteX104" fmla="*/ 1834517 w 5835017"/>
              <a:gd name="connsiteY104" fmla="*/ 4114800 h 4559567"/>
              <a:gd name="connsiteX105" fmla="*/ 1758317 w 5835017"/>
              <a:gd name="connsiteY105" fmla="*/ 4140200 h 4559567"/>
              <a:gd name="connsiteX106" fmla="*/ 1720217 w 5835017"/>
              <a:gd name="connsiteY106" fmla="*/ 4152900 h 4559567"/>
              <a:gd name="connsiteX107" fmla="*/ 1656717 w 5835017"/>
              <a:gd name="connsiteY107" fmla="*/ 4178300 h 4559567"/>
              <a:gd name="connsiteX108" fmla="*/ 1580517 w 5835017"/>
              <a:gd name="connsiteY108" fmla="*/ 4191000 h 4559567"/>
              <a:gd name="connsiteX109" fmla="*/ 1466217 w 5835017"/>
              <a:gd name="connsiteY109" fmla="*/ 4229100 h 4559567"/>
              <a:gd name="connsiteX110" fmla="*/ 1390017 w 5835017"/>
              <a:gd name="connsiteY110" fmla="*/ 4254500 h 4559567"/>
              <a:gd name="connsiteX111" fmla="*/ 1301117 w 5835017"/>
              <a:gd name="connsiteY111" fmla="*/ 4267200 h 4559567"/>
              <a:gd name="connsiteX112" fmla="*/ 1224917 w 5835017"/>
              <a:gd name="connsiteY112" fmla="*/ 4279900 h 4559567"/>
              <a:gd name="connsiteX113" fmla="*/ 1161417 w 5835017"/>
              <a:gd name="connsiteY113" fmla="*/ 4292600 h 4559567"/>
              <a:gd name="connsiteX114" fmla="*/ 1059817 w 5835017"/>
              <a:gd name="connsiteY114" fmla="*/ 4305300 h 4559567"/>
              <a:gd name="connsiteX115" fmla="*/ 958217 w 5835017"/>
              <a:gd name="connsiteY115" fmla="*/ 4330700 h 4559567"/>
              <a:gd name="connsiteX116" fmla="*/ 843917 w 5835017"/>
              <a:gd name="connsiteY116" fmla="*/ 4356100 h 4559567"/>
              <a:gd name="connsiteX117" fmla="*/ 805817 w 5835017"/>
              <a:gd name="connsiteY117" fmla="*/ 4368800 h 4559567"/>
              <a:gd name="connsiteX118" fmla="*/ 475617 w 5835017"/>
              <a:gd name="connsiteY118" fmla="*/ 4406900 h 4559567"/>
              <a:gd name="connsiteX119" fmla="*/ 285117 w 5835017"/>
              <a:gd name="connsiteY119" fmla="*/ 4381500 h 4559567"/>
              <a:gd name="connsiteX120" fmla="*/ 94617 w 5835017"/>
              <a:gd name="connsiteY120" fmla="*/ 4343400 h 4559567"/>
              <a:gd name="connsiteX121" fmla="*/ 5717 w 5835017"/>
              <a:gd name="connsiteY12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434717 w 5835017"/>
              <a:gd name="connsiteY83" fmla="*/ 3429000 h 4559567"/>
              <a:gd name="connsiteX84" fmla="*/ 3396617 w 5835017"/>
              <a:gd name="connsiteY84" fmla="*/ 3517900 h 4559567"/>
              <a:gd name="connsiteX85" fmla="*/ 3358517 w 5835017"/>
              <a:gd name="connsiteY85" fmla="*/ 3543300 h 4559567"/>
              <a:gd name="connsiteX86" fmla="*/ 3231517 w 5835017"/>
              <a:gd name="connsiteY86" fmla="*/ 3632200 h 4559567"/>
              <a:gd name="connsiteX87" fmla="*/ 3180717 w 5835017"/>
              <a:gd name="connsiteY87" fmla="*/ 3670300 h 4559567"/>
              <a:gd name="connsiteX88" fmla="*/ 3142617 w 5835017"/>
              <a:gd name="connsiteY88" fmla="*/ 3683000 h 4559567"/>
              <a:gd name="connsiteX89" fmla="*/ 3104517 w 5835017"/>
              <a:gd name="connsiteY89" fmla="*/ 3721100 h 4559567"/>
              <a:gd name="connsiteX90" fmla="*/ 2990217 w 5835017"/>
              <a:gd name="connsiteY90" fmla="*/ 3759200 h 4559567"/>
              <a:gd name="connsiteX91" fmla="*/ 2901317 w 5835017"/>
              <a:gd name="connsiteY91" fmla="*/ 3810000 h 4559567"/>
              <a:gd name="connsiteX92" fmla="*/ 2850517 w 5835017"/>
              <a:gd name="connsiteY92" fmla="*/ 3835400 h 4559567"/>
              <a:gd name="connsiteX93" fmla="*/ 2736217 w 5835017"/>
              <a:gd name="connsiteY93" fmla="*/ 3873500 h 4559567"/>
              <a:gd name="connsiteX94" fmla="*/ 2698117 w 5835017"/>
              <a:gd name="connsiteY94" fmla="*/ 3886200 h 4559567"/>
              <a:gd name="connsiteX95" fmla="*/ 2647317 w 5835017"/>
              <a:gd name="connsiteY95" fmla="*/ 3898900 h 4559567"/>
              <a:gd name="connsiteX96" fmla="*/ 2545717 w 5835017"/>
              <a:gd name="connsiteY96" fmla="*/ 3937000 h 4559567"/>
              <a:gd name="connsiteX97" fmla="*/ 2507617 w 5835017"/>
              <a:gd name="connsiteY97" fmla="*/ 3962400 h 4559567"/>
              <a:gd name="connsiteX98" fmla="*/ 2367917 w 5835017"/>
              <a:gd name="connsiteY98" fmla="*/ 4000500 h 4559567"/>
              <a:gd name="connsiteX99" fmla="*/ 2329817 w 5835017"/>
              <a:gd name="connsiteY99" fmla="*/ 4025900 h 4559567"/>
              <a:gd name="connsiteX100" fmla="*/ 2152017 w 5835017"/>
              <a:gd name="connsiteY100" fmla="*/ 4064000 h 4559567"/>
              <a:gd name="connsiteX101" fmla="*/ 2101217 w 5835017"/>
              <a:gd name="connsiteY101" fmla="*/ 4076700 h 4559567"/>
              <a:gd name="connsiteX102" fmla="*/ 2025017 w 5835017"/>
              <a:gd name="connsiteY102" fmla="*/ 4089400 h 4559567"/>
              <a:gd name="connsiteX103" fmla="*/ 1834517 w 5835017"/>
              <a:gd name="connsiteY103" fmla="*/ 4114800 h 4559567"/>
              <a:gd name="connsiteX104" fmla="*/ 1758317 w 5835017"/>
              <a:gd name="connsiteY104" fmla="*/ 4140200 h 4559567"/>
              <a:gd name="connsiteX105" fmla="*/ 1720217 w 5835017"/>
              <a:gd name="connsiteY105" fmla="*/ 4152900 h 4559567"/>
              <a:gd name="connsiteX106" fmla="*/ 1656717 w 5835017"/>
              <a:gd name="connsiteY106" fmla="*/ 4178300 h 4559567"/>
              <a:gd name="connsiteX107" fmla="*/ 1580517 w 5835017"/>
              <a:gd name="connsiteY107" fmla="*/ 4191000 h 4559567"/>
              <a:gd name="connsiteX108" fmla="*/ 1466217 w 5835017"/>
              <a:gd name="connsiteY108" fmla="*/ 4229100 h 4559567"/>
              <a:gd name="connsiteX109" fmla="*/ 1390017 w 5835017"/>
              <a:gd name="connsiteY109" fmla="*/ 4254500 h 4559567"/>
              <a:gd name="connsiteX110" fmla="*/ 1301117 w 5835017"/>
              <a:gd name="connsiteY110" fmla="*/ 4267200 h 4559567"/>
              <a:gd name="connsiteX111" fmla="*/ 1224917 w 5835017"/>
              <a:gd name="connsiteY111" fmla="*/ 4279900 h 4559567"/>
              <a:gd name="connsiteX112" fmla="*/ 1161417 w 5835017"/>
              <a:gd name="connsiteY112" fmla="*/ 4292600 h 4559567"/>
              <a:gd name="connsiteX113" fmla="*/ 1059817 w 5835017"/>
              <a:gd name="connsiteY113" fmla="*/ 4305300 h 4559567"/>
              <a:gd name="connsiteX114" fmla="*/ 958217 w 5835017"/>
              <a:gd name="connsiteY114" fmla="*/ 4330700 h 4559567"/>
              <a:gd name="connsiteX115" fmla="*/ 843917 w 5835017"/>
              <a:gd name="connsiteY115" fmla="*/ 4356100 h 4559567"/>
              <a:gd name="connsiteX116" fmla="*/ 805817 w 5835017"/>
              <a:gd name="connsiteY116" fmla="*/ 4368800 h 4559567"/>
              <a:gd name="connsiteX117" fmla="*/ 475617 w 5835017"/>
              <a:gd name="connsiteY117" fmla="*/ 4406900 h 4559567"/>
              <a:gd name="connsiteX118" fmla="*/ 285117 w 5835017"/>
              <a:gd name="connsiteY118" fmla="*/ 4381500 h 4559567"/>
              <a:gd name="connsiteX119" fmla="*/ 94617 w 5835017"/>
              <a:gd name="connsiteY119" fmla="*/ 4343400 h 4559567"/>
              <a:gd name="connsiteX120" fmla="*/ 5717 w 5835017"/>
              <a:gd name="connsiteY12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396617 w 5835017"/>
              <a:gd name="connsiteY83" fmla="*/ 3517900 h 4559567"/>
              <a:gd name="connsiteX84" fmla="*/ 3358517 w 5835017"/>
              <a:gd name="connsiteY84" fmla="*/ 3543300 h 4559567"/>
              <a:gd name="connsiteX85" fmla="*/ 3231517 w 5835017"/>
              <a:gd name="connsiteY85" fmla="*/ 3632200 h 4559567"/>
              <a:gd name="connsiteX86" fmla="*/ 3180717 w 5835017"/>
              <a:gd name="connsiteY86" fmla="*/ 3670300 h 4559567"/>
              <a:gd name="connsiteX87" fmla="*/ 3142617 w 5835017"/>
              <a:gd name="connsiteY87" fmla="*/ 3683000 h 4559567"/>
              <a:gd name="connsiteX88" fmla="*/ 3104517 w 5835017"/>
              <a:gd name="connsiteY88" fmla="*/ 3721100 h 4559567"/>
              <a:gd name="connsiteX89" fmla="*/ 2990217 w 5835017"/>
              <a:gd name="connsiteY89" fmla="*/ 3759200 h 4559567"/>
              <a:gd name="connsiteX90" fmla="*/ 2901317 w 5835017"/>
              <a:gd name="connsiteY90" fmla="*/ 3810000 h 4559567"/>
              <a:gd name="connsiteX91" fmla="*/ 2850517 w 5835017"/>
              <a:gd name="connsiteY91" fmla="*/ 3835400 h 4559567"/>
              <a:gd name="connsiteX92" fmla="*/ 2736217 w 5835017"/>
              <a:gd name="connsiteY92" fmla="*/ 3873500 h 4559567"/>
              <a:gd name="connsiteX93" fmla="*/ 2698117 w 5835017"/>
              <a:gd name="connsiteY93" fmla="*/ 3886200 h 4559567"/>
              <a:gd name="connsiteX94" fmla="*/ 2647317 w 5835017"/>
              <a:gd name="connsiteY94" fmla="*/ 3898900 h 4559567"/>
              <a:gd name="connsiteX95" fmla="*/ 2545717 w 5835017"/>
              <a:gd name="connsiteY95" fmla="*/ 3937000 h 4559567"/>
              <a:gd name="connsiteX96" fmla="*/ 2507617 w 5835017"/>
              <a:gd name="connsiteY96" fmla="*/ 3962400 h 4559567"/>
              <a:gd name="connsiteX97" fmla="*/ 2367917 w 5835017"/>
              <a:gd name="connsiteY97" fmla="*/ 4000500 h 4559567"/>
              <a:gd name="connsiteX98" fmla="*/ 2329817 w 5835017"/>
              <a:gd name="connsiteY98" fmla="*/ 4025900 h 4559567"/>
              <a:gd name="connsiteX99" fmla="*/ 2152017 w 5835017"/>
              <a:gd name="connsiteY99" fmla="*/ 4064000 h 4559567"/>
              <a:gd name="connsiteX100" fmla="*/ 2101217 w 5835017"/>
              <a:gd name="connsiteY100" fmla="*/ 4076700 h 4559567"/>
              <a:gd name="connsiteX101" fmla="*/ 2025017 w 5835017"/>
              <a:gd name="connsiteY101" fmla="*/ 4089400 h 4559567"/>
              <a:gd name="connsiteX102" fmla="*/ 1834517 w 5835017"/>
              <a:gd name="connsiteY102" fmla="*/ 4114800 h 4559567"/>
              <a:gd name="connsiteX103" fmla="*/ 1758317 w 5835017"/>
              <a:gd name="connsiteY103" fmla="*/ 4140200 h 4559567"/>
              <a:gd name="connsiteX104" fmla="*/ 1720217 w 5835017"/>
              <a:gd name="connsiteY104" fmla="*/ 4152900 h 4559567"/>
              <a:gd name="connsiteX105" fmla="*/ 1656717 w 5835017"/>
              <a:gd name="connsiteY105" fmla="*/ 4178300 h 4559567"/>
              <a:gd name="connsiteX106" fmla="*/ 1580517 w 5835017"/>
              <a:gd name="connsiteY106" fmla="*/ 4191000 h 4559567"/>
              <a:gd name="connsiteX107" fmla="*/ 1466217 w 5835017"/>
              <a:gd name="connsiteY107" fmla="*/ 4229100 h 4559567"/>
              <a:gd name="connsiteX108" fmla="*/ 1390017 w 5835017"/>
              <a:gd name="connsiteY108" fmla="*/ 4254500 h 4559567"/>
              <a:gd name="connsiteX109" fmla="*/ 1301117 w 5835017"/>
              <a:gd name="connsiteY109" fmla="*/ 4267200 h 4559567"/>
              <a:gd name="connsiteX110" fmla="*/ 1224917 w 5835017"/>
              <a:gd name="connsiteY110" fmla="*/ 4279900 h 4559567"/>
              <a:gd name="connsiteX111" fmla="*/ 1161417 w 5835017"/>
              <a:gd name="connsiteY111" fmla="*/ 4292600 h 4559567"/>
              <a:gd name="connsiteX112" fmla="*/ 1059817 w 5835017"/>
              <a:gd name="connsiteY112" fmla="*/ 4305300 h 4559567"/>
              <a:gd name="connsiteX113" fmla="*/ 958217 w 5835017"/>
              <a:gd name="connsiteY113" fmla="*/ 4330700 h 4559567"/>
              <a:gd name="connsiteX114" fmla="*/ 843917 w 5835017"/>
              <a:gd name="connsiteY114" fmla="*/ 4356100 h 4559567"/>
              <a:gd name="connsiteX115" fmla="*/ 805817 w 5835017"/>
              <a:gd name="connsiteY115" fmla="*/ 4368800 h 4559567"/>
              <a:gd name="connsiteX116" fmla="*/ 475617 w 5835017"/>
              <a:gd name="connsiteY116" fmla="*/ 4406900 h 4559567"/>
              <a:gd name="connsiteX117" fmla="*/ 285117 w 5835017"/>
              <a:gd name="connsiteY117" fmla="*/ 4381500 h 4559567"/>
              <a:gd name="connsiteX118" fmla="*/ 94617 w 5835017"/>
              <a:gd name="connsiteY118" fmla="*/ 4343400 h 4559567"/>
              <a:gd name="connsiteX119" fmla="*/ 5717 w 5835017"/>
              <a:gd name="connsiteY11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396617 w 5835017"/>
              <a:gd name="connsiteY83" fmla="*/ 3517900 h 4559567"/>
              <a:gd name="connsiteX84" fmla="*/ 3231517 w 5835017"/>
              <a:gd name="connsiteY84" fmla="*/ 3632200 h 4559567"/>
              <a:gd name="connsiteX85" fmla="*/ 3180717 w 5835017"/>
              <a:gd name="connsiteY85" fmla="*/ 3670300 h 4559567"/>
              <a:gd name="connsiteX86" fmla="*/ 3142617 w 5835017"/>
              <a:gd name="connsiteY86" fmla="*/ 3683000 h 4559567"/>
              <a:gd name="connsiteX87" fmla="*/ 3104517 w 5835017"/>
              <a:gd name="connsiteY87" fmla="*/ 3721100 h 4559567"/>
              <a:gd name="connsiteX88" fmla="*/ 2990217 w 5835017"/>
              <a:gd name="connsiteY88" fmla="*/ 3759200 h 4559567"/>
              <a:gd name="connsiteX89" fmla="*/ 2901317 w 5835017"/>
              <a:gd name="connsiteY89" fmla="*/ 3810000 h 4559567"/>
              <a:gd name="connsiteX90" fmla="*/ 2850517 w 5835017"/>
              <a:gd name="connsiteY90" fmla="*/ 3835400 h 4559567"/>
              <a:gd name="connsiteX91" fmla="*/ 2736217 w 5835017"/>
              <a:gd name="connsiteY91" fmla="*/ 3873500 h 4559567"/>
              <a:gd name="connsiteX92" fmla="*/ 2698117 w 5835017"/>
              <a:gd name="connsiteY92" fmla="*/ 3886200 h 4559567"/>
              <a:gd name="connsiteX93" fmla="*/ 2647317 w 5835017"/>
              <a:gd name="connsiteY93" fmla="*/ 3898900 h 4559567"/>
              <a:gd name="connsiteX94" fmla="*/ 2545717 w 5835017"/>
              <a:gd name="connsiteY94" fmla="*/ 3937000 h 4559567"/>
              <a:gd name="connsiteX95" fmla="*/ 2507617 w 5835017"/>
              <a:gd name="connsiteY95" fmla="*/ 3962400 h 4559567"/>
              <a:gd name="connsiteX96" fmla="*/ 2367917 w 5835017"/>
              <a:gd name="connsiteY96" fmla="*/ 4000500 h 4559567"/>
              <a:gd name="connsiteX97" fmla="*/ 2329817 w 5835017"/>
              <a:gd name="connsiteY97" fmla="*/ 4025900 h 4559567"/>
              <a:gd name="connsiteX98" fmla="*/ 2152017 w 5835017"/>
              <a:gd name="connsiteY98" fmla="*/ 4064000 h 4559567"/>
              <a:gd name="connsiteX99" fmla="*/ 2101217 w 5835017"/>
              <a:gd name="connsiteY99" fmla="*/ 4076700 h 4559567"/>
              <a:gd name="connsiteX100" fmla="*/ 2025017 w 5835017"/>
              <a:gd name="connsiteY100" fmla="*/ 4089400 h 4559567"/>
              <a:gd name="connsiteX101" fmla="*/ 1834517 w 5835017"/>
              <a:gd name="connsiteY101" fmla="*/ 4114800 h 4559567"/>
              <a:gd name="connsiteX102" fmla="*/ 1758317 w 5835017"/>
              <a:gd name="connsiteY102" fmla="*/ 4140200 h 4559567"/>
              <a:gd name="connsiteX103" fmla="*/ 1720217 w 5835017"/>
              <a:gd name="connsiteY103" fmla="*/ 4152900 h 4559567"/>
              <a:gd name="connsiteX104" fmla="*/ 1656717 w 5835017"/>
              <a:gd name="connsiteY104" fmla="*/ 4178300 h 4559567"/>
              <a:gd name="connsiteX105" fmla="*/ 1580517 w 5835017"/>
              <a:gd name="connsiteY105" fmla="*/ 4191000 h 4559567"/>
              <a:gd name="connsiteX106" fmla="*/ 1466217 w 5835017"/>
              <a:gd name="connsiteY106" fmla="*/ 4229100 h 4559567"/>
              <a:gd name="connsiteX107" fmla="*/ 1390017 w 5835017"/>
              <a:gd name="connsiteY107" fmla="*/ 4254500 h 4559567"/>
              <a:gd name="connsiteX108" fmla="*/ 1301117 w 5835017"/>
              <a:gd name="connsiteY108" fmla="*/ 4267200 h 4559567"/>
              <a:gd name="connsiteX109" fmla="*/ 1224917 w 5835017"/>
              <a:gd name="connsiteY109" fmla="*/ 4279900 h 4559567"/>
              <a:gd name="connsiteX110" fmla="*/ 1161417 w 5835017"/>
              <a:gd name="connsiteY110" fmla="*/ 4292600 h 4559567"/>
              <a:gd name="connsiteX111" fmla="*/ 1059817 w 5835017"/>
              <a:gd name="connsiteY111" fmla="*/ 4305300 h 4559567"/>
              <a:gd name="connsiteX112" fmla="*/ 958217 w 5835017"/>
              <a:gd name="connsiteY112" fmla="*/ 4330700 h 4559567"/>
              <a:gd name="connsiteX113" fmla="*/ 843917 w 5835017"/>
              <a:gd name="connsiteY113" fmla="*/ 4356100 h 4559567"/>
              <a:gd name="connsiteX114" fmla="*/ 805817 w 5835017"/>
              <a:gd name="connsiteY114" fmla="*/ 4368800 h 4559567"/>
              <a:gd name="connsiteX115" fmla="*/ 475617 w 5835017"/>
              <a:gd name="connsiteY115" fmla="*/ 4406900 h 4559567"/>
              <a:gd name="connsiteX116" fmla="*/ 285117 w 5835017"/>
              <a:gd name="connsiteY116" fmla="*/ 4381500 h 4559567"/>
              <a:gd name="connsiteX117" fmla="*/ 94617 w 5835017"/>
              <a:gd name="connsiteY117" fmla="*/ 4343400 h 4559567"/>
              <a:gd name="connsiteX118" fmla="*/ 5717 w 5835017"/>
              <a:gd name="connsiteY11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3180717 w 5835017"/>
              <a:gd name="connsiteY84" fmla="*/ 3670300 h 4559567"/>
              <a:gd name="connsiteX85" fmla="*/ 3142617 w 5835017"/>
              <a:gd name="connsiteY85" fmla="*/ 3683000 h 4559567"/>
              <a:gd name="connsiteX86" fmla="*/ 3104517 w 5835017"/>
              <a:gd name="connsiteY86" fmla="*/ 3721100 h 4559567"/>
              <a:gd name="connsiteX87" fmla="*/ 2990217 w 5835017"/>
              <a:gd name="connsiteY87" fmla="*/ 3759200 h 4559567"/>
              <a:gd name="connsiteX88" fmla="*/ 2901317 w 5835017"/>
              <a:gd name="connsiteY88" fmla="*/ 3810000 h 4559567"/>
              <a:gd name="connsiteX89" fmla="*/ 2850517 w 5835017"/>
              <a:gd name="connsiteY89" fmla="*/ 3835400 h 4559567"/>
              <a:gd name="connsiteX90" fmla="*/ 2736217 w 5835017"/>
              <a:gd name="connsiteY90" fmla="*/ 3873500 h 4559567"/>
              <a:gd name="connsiteX91" fmla="*/ 2698117 w 5835017"/>
              <a:gd name="connsiteY91" fmla="*/ 3886200 h 4559567"/>
              <a:gd name="connsiteX92" fmla="*/ 2647317 w 5835017"/>
              <a:gd name="connsiteY92" fmla="*/ 3898900 h 4559567"/>
              <a:gd name="connsiteX93" fmla="*/ 2545717 w 5835017"/>
              <a:gd name="connsiteY93" fmla="*/ 3937000 h 4559567"/>
              <a:gd name="connsiteX94" fmla="*/ 2507617 w 5835017"/>
              <a:gd name="connsiteY94" fmla="*/ 3962400 h 4559567"/>
              <a:gd name="connsiteX95" fmla="*/ 2367917 w 5835017"/>
              <a:gd name="connsiteY95" fmla="*/ 4000500 h 4559567"/>
              <a:gd name="connsiteX96" fmla="*/ 2329817 w 5835017"/>
              <a:gd name="connsiteY96" fmla="*/ 4025900 h 4559567"/>
              <a:gd name="connsiteX97" fmla="*/ 2152017 w 5835017"/>
              <a:gd name="connsiteY97" fmla="*/ 4064000 h 4559567"/>
              <a:gd name="connsiteX98" fmla="*/ 2101217 w 5835017"/>
              <a:gd name="connsiteY98" fmla="*/ 4076700 h 4559567"/>
              <a:gd name="connsiteX99" fmla="*/ 2025017 w 5835017"/>
              <a:gd name="connsiteY99" fmla="*/ 4089400 h 4559567"/>
              <a:gd name="connsiteX100" fmla="*/ 1834517 w 5835017"/>
              <a:gd name="connsiteY100" fmla="*/ 4114800 h 4559567"/>
              <a:gd name="connsiteX101" fmla="*/ 1758317 w 5835017"/>
              <a:gd name="connsiteY101" fmla="*/ 4140200 h 4559567"/>
              <a:gd name="connsiteX102" fmla="*/ 1720217 w 5835017"/>
              <a:gd name="connsiteY102" fmla="*/ 4152900 h 4559567"/>
              <a:gd name="connsiteX103" fmla="*/ 1656717 w 5835017"/>
              <a:gd name="connsiteY103" fmla="*/ 4178300 h 4559567"/>
              <a:gd name="connsiteX104" fmla="*/ 1580517 w 5835017"/>
              <a:gd name="connsiteY104" fmla="*/ 4191000 h 4559567"/>
              <a:gd name="connsiteX105" fmla="*/ 1466217 w 5835017"/>
              <a:gd name="connsiteY105" fmla="*/ 4229100 h 4559567"/>
              <a:gd name="connsiteX106" fmla="*/ 1390017 w 5835017"/>
              <a:gd name="connsiteY106" fmla="*/ 4254500 h 4559567"/>
              <a:gd name="connsiteX107" fmla="*/ 1301117 w 5835017"/>
              <a:gd name="connsiteY107" fmla="*/ 4267200 h 4559567"/>
              <a:gd name="connsiteX108" fmla="*/ 1224917 w 5835017"/>
              <a:gd name="connsiteY108" fmla="*/ 4279900 h 4559567"/>
              <a:gd name="connsiteX109" fmla="*/ 1161417 w 5835017"/>
              <a:gd name="connsiteY109" fmla="*/ 4292600 h 4559567"/>
              <a:gd name="connsiteX110" fmla="*/ 1059817 w 5835017"/>
              <a:gd name="connsiteY110" fmla="*/ 4305300 h 4559567"/>
              <a:gd name="connsiteX111" fmla="*/ 958217 w 5835017"/>
              <a:gd name="connsiteY111" fmla="*/ 4330700 h 4559567"/>
              <a:gd name="connsiteX112" fmla="*/ 843917 w 5835017"/>
              <a:gd name="connsiteY112" fmla="*/ 4356100 h 4559567"/>
              <a:gd name="connsiteX113" fmla="*/ 805817 w 5835017"/>
              <a:gd name="connsiteY113" fmla="*/ 4368800 h 4559567"/>
              <a:gd name="connsiteX114" fmla="*/ 475617 w 5835017"/>
              <a:gd name="connsiteY114" fmla="*/ 4406900 h 4559567"/>
              <a:gd name="connsiteX115" fmla="*/ 285117 w 5835017"/>
              <a:gd name="connsiteY115" fmla="*/ 4381500 h 4559567"/>
              <a:gd name="connsiteX116" fmla="*/ 94617 w 5835017"/>
              <a:gd name="connsiteY116" fmla="*/ 4343400 h 4559567"/>
              <a:gd name="connsiteX117" fmla="*/ 5717 w 5835017"/>
              <a:gd name="connsiteY11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3180717 w 5835017"/>
              <a:gd name="connsiteY84" fmla="*/ 3670300 h 4559567"/>
              <a:gd name="connsiteX85" fmla="*/ 3104517 w 5835017"/>
              <a:gd name="connsiteY85" fmla="*/ 3721100 h 4559567"/>
              <a:gd name="connsiteX86" fmla="*/ 2990217 w 5835017"/>
              <a:gd name="connsiteY86" fmla="*/ 3759200 h 4559567"/>
              <a:gd name="connsiteX87" fmla="*/ 2901317 w 5835017"/>
              <a:gd name="connsiteY87" fmla="*/ 3810000 h 4559567"/>
              <a:gd name="connsiteX88" fmla="*/ 2850517 w 5835017"/>
              <a:gd name="connsiteY88" fmla="*/ 3835400 h 4559567"/>
              <a:gd name="connsiteX89" fmla="*/ 2736217 w 5835017"/>
              <a:gd name="connsiteY89" fmla="*/ 3873500 h 4559567"/>
              <a:gd name="connsiteX90" fmla="*/ 2698117 w 5835017"/>
              <a:gd name="connsiteY90" fmla="*/ 3886200 h 4559567"/>
              <a:gd name="connsiteX91" fmla="*/ 2647317 w 5835017"/>
              <a:gd name="connsiteY91" fmla="*/ 3898900 h 4559567"/>
              <a:gd name="connsiteX92" fmla="*/ 2545717 w 5835017"/>
              <a:gd name="connsiteY92" fmla="*/ 3937000 h 4559567"/>
              <a:gd name="connsiteX93" fmla="*/ 2507617 w 5835017"/>
              <a:gd name="connsiteY93" fmla="*/ 3962400 h 4559567"/>
              <a:gd name="connsiteX94" fmla="*/ 2367917 w 5835017"/>
              <a:gd name="connsiteY94" fmla="*/ 4000500 h 4559567"/>
              <a:gd name="connsiteX95" fmla="*/ 2329817 w 5835017"/>
              <a:gd name="connsiteY95" fmla="*/ 4025900 h 4559567"/>
              <a:gd name="connsiteX96" fmla="*/ 2152017 w 5835017"/>
              <a:gd name="connsiteY96" fmla="*/ 4064000 h 4559567"/>
              <a:gd name="connsiteX97" fmla="*/ 2101217 w 5835017"/>
              <a:gd name="connsiteY97" fmla="*/ 4076700 h 4559567"/>
              <a:gd name="connsiteX98" fmla="*/ 2025017 w 5835017"/>
              <a:gd name="connsiteY98" fmla="*/ 4089400 h 4559567"/>
              <a:gd name="connsiteX99" fmla="*/ 1834517 w 5835017"/>
              <a:gd name="connsiteY99" fmla="*/ 4114800 h 4559567"/>
              <a:gd name="connsiteX100" fmla="*/ 1758317 w 5835017"/>
              <a:gd name="connsiteY100" fmla="*/ 4140200 h 4559567"/>
              <a:gd name="connsiteX101" fmla="*/ 1720217 w 5835017"/>
              <a:gd name="connsiteY101" fmla="*/ 4152900 h 4559567"/>
              <a:gd name="connsiteX102" fmla="*/ 1656717 w 5835017"/>
              <a:gd name="connsiteY102" fmla="*/ 4178300 h 4559567"/>
              <a:gd name="connsiteX103" fmla="*/ 1580517 w 5835017"/>
              <a:gd name="connsiteY103" fmla="*/ 4191000 h 4559567"/>
              <a:gd name="connsiteX104" fmla="*/ 1466217 w 5835017"/>
              <a:gd name="connsiteY104" fmla="*/ 4229100 h 4559567"/>
              <a:gd name="connsiteX105" fmla="*/ 1390017 w 5835017"/>
              <a:gd name="connsiteY105" fmla="*/ 4254500 h 4559567"/>
              <a:gd name="connsiteX106" fmla="*/ 1301117 w 5835017"/>
              <a:gd name="connsiteY106" fmla="*/ 4267200 h 4559567"/>
              <a:gd name="connsiteX107" fmla="*/ 1224917 w 5835017"/>
              <a:gd name="connsiteY107" fmla="*/ 4279900 h 4559567"/>
              <a:gd name="connsiteX108" fmla="*/ 1161417 w 5835017"/>
              <a:gd name="connsiteY108" fmla="*/ 4292600 h 4559567"/>
              <a:gd name="connsiteX109" fmla="*/ 1059817 w 5835017"/>
              <a:gd name="connsiteY109" fmla="*/ 4305300 h 4559567"/>
              <a:gd name="connsiteX110" fmla="*/ 958217 w 5835017"/>
              <a:gd name="connsiteY110" fmla="*/ 4330700 h 4559567"/>
              <a:gd name="connsiteX111" fmla="*/ 843917 w 5835017"/>
              <a:gd name="connsiteY111" fmla="*/ 4356100 h 4559567"/>
              <a:gd name="connsiteX112" fmla="*/ 805817 w 5835017"/>
              <a:gd name="connsiteY112" fmla="*/ 4368800 h 4559567"/>
              <a:gd name="connsiteX113" fmla="*/ 475617 w 5835017"/>
              <a:gd name="connsiteY113" fmla="*/ 4406900 h 4559567"/>
              <a:gd name="connsiteX114" fmla="*/ 285117 w 5835017"/>
              <a:gd name="connsiteY114" fmla="*/ 4381500 h 4559567"/>
              <a:gd name="connsiteX115" fmla="*/ 94617 w 5835017"/>
              <a:gd name="connsiteY115" fmla="*/ 4343400 h 4559567"/>
              <a:gd name="connsiteX116" fmla="*/ 5717 w 5835017"/>
              <a:gd name="connsiteY11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3104517 w 5835017"/>
              <a:gd name="connsiteY84" fmla="*/ 3721100 h 4559567"/>
              <a:gd name="connsiteX85" fmla="*/ 2990217 w 5835017"/>
              <a:gd name="connsiteY85" fmla="*/ 3759200 h 4559567"/>
              <a:gd name="connsiteX86" fmla="*/ 2901317 w 5835017"/>
              <a:gd name="connsiteY86" fmla="*/ 3810000 h 4559567"/>
              <a:gd name="connsiteX87" fmla="*/ 2850517 w 5835017"/>
              <a:gd name="connsiteY87" fmla="*/ 3835400 h 4559567"/>
              <a:gd name="connsiteX88" fmla="*/ 2736217 w 5835017"/>
              <a:gd name="connsiteY88" fmla="*/ 3873500 h 4559567"/>
              <a:gd name="connsiteX89" fmla="*/ 2698117 w 5835017"/>
              <a:gd name="connsiteY89" fmla="*/ 3886200 h 4559567"/>
              <a:gd name="connsiteX90" fmla="*/ 2647317 w 5835017"/>
              <a:gd name="connsiteY90" fmla="*/ 3898900 h 4559567"/>
              <a:gd name="connsiteX91" fmla="*/ 2545717 w 5835017"/>
              <a:gd name="connsiteY91" fmla="*/ 3937000 h 4559567"/>
              <a:gd name="connsiteX92" fmla="*/ 2507617 w 5835017"/>
              <a:gd name="connsiteY92" fmla="*/ 3962400 h 4559567"/>
              <a:gd name="connsiteX93" fmla="*/ 2367917 w 5835017"/>
              <a:gd name="connsiteY93" fmla="*/ 4000500 h 4559567"/>
              <a:gd name="connsiteX94" fmla="*/ 2329817 w 5835017"/>
              <a:gd name="connsiteY94" fmla="*/ 4025900 h 4559567"/>
              <a:gd name="connsiteX95" fmla="*/ 2152017 w 5835017"/>
              <a:gd name="connsiteY95" fmla="*/ 4064000 h 4559567"/>
              <a:gd name="connsiteX96" fmla="*/ 2101217 w 5835017"/>
              <a:gd name="connsiteY96" fmla="*/ 4076700 h 4559567"/>
              <a:gd name="connsiteX97" fmla="*/ 2025017 w 5835017"/>
              <a:gd name="connsiteY97" fmla="*/ 4089400 h 4559567"/>
              <a:gd name="connsiteX98" fmla="*/ 1834517 w 5835017"/>
              <a:gd name="connsiteY98" fmla="*/ 4114800 h 4559567"/>
              <a:gd name="connsiteX99" fmla="*/ 1758317 w 5835017"/>
              <a:gd name="connsiteY99" fmla="*/ 4140200 h 4559567"/>
              <a:gd name="connsiteX100" fmla="*/ 1720217 w 5835017"/>
              <a:gd name="connsiteY100" fmla="*/ 4152900 h 4559567"/>
              <a:gd name="connsiteX101" fmla="*/ 1656717 w 5835017"/>
              <a:gd name="connsiteY101" fmla="*/ 4178300 h 4559567"/>
              <a:gd name="connsiteX102" fmla="*/ 1580517 w 5835017"/>
              <a:gd name="connsiteY102" fmla="*/ 4191000 h 4559567"/>
              <a:gd name="connsiteX103" fmla="*/ 1466217 w 5835017"/>
              <a:gd name="connsiteY103" fmla="*/ 4229100 h 4559567"/>
              <a:gd name="connsiteX104" fmla="*/ 1390017 w 5835017"/>
              <a:gd name="connsiteY104" fmla="*/ 4254500 h 4559567"/>
              <a:gd name="connsiteX105" fmla="*/ 1301117 w 5835017"/>
              <a:gd name="connsiteY105" fmla="*/ 4267200 h 4559567"/>
              <a:gd name="connsiteX106" fmla="*/ 1224917 w 5835017"/>
              <a:gd name="connsiteY106" fmla="*/ 4279900 h 4559567"/>
              <a:gd name="connsiteX107" fmla="*/ 1161417 w 5835017"/>
              <a:gd name="connsiteY107" fmla="*/ 4292600 h 4559567"/>
              <a:gd name="connsiteX108" fmla="*/ 1059817 w 5835017"/>
              <a:gd name="connsiteY108" fmla="*/ 4305300 h 4559567"/>
              <a:gd name="connsiteX109" fmla="*/ 958217 w 5835017"/>
              <a:gd name="connsiteY109" fmla="*/ 4330700 h 4559567"/>
              <a:gd name="connsiteX110" fmla="*/ 843917 w 5835017"/>
              <a:gd name="connsiteY110" fmla="*/ 4356100 h 4559567"/>
              <a:gd name="connsiteX111" fmla="*/ 805817 w 5835017"/>
              <a:gd name="connsiteY111" fmla="*/ 4368800 h 4559567"/>
              <a:gd name="connsiteX112" fmla="*/ 475617 w 5835017"/>
              <a:gd name="connsiteY112" fmla="*/ 4406900 h 4559567"/>
              <a:gd name="connsiteX113" fmla="*/ 285117 w 5835017"/>
              <a:gd name="connsiteY113" fmla="*/ 4381500 h 4559567"/>
              <a:gd name="connsiteX114" fmla="*/ 94617 w 5835017"/>
              <a:gd name="connsiteY114" fmla="*/ 4343400 h 4559567"/>
              <a:gd name="connsiteX115" fmla="*/ 5717 w 5835017"/>
              <a:gd name="connsiteY11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901317 w 5835017"/>
              <a:gd name="connsiteY85" fmla="*/ 3810000 h 4559567"/>
              <a:gd name="connsiteX86" fmla="*/ 2850517 w 5835017"/>
              <a:gd name="connsiteY86" fmla="*/ 3835400 h 4559567"/>
              <a:gd name="connsiteX87" fmla="*/ 2736217 w 5835017"/>
              <a:gd name="connsiteY87" fmla="*/ 3873500 h 4559567"/>
              <a:gd name="connsiteX88" fmla="*/ 2698117 w 5835017"/>
              <a:gd name="connsiteY88" fmla="*/ 3886200 h 4559567"/>
              <a:gd name="connsiteX89" fmla="*/ 2647317 w 5835017"/>
              <a:gd name="connsiteY89" fmla="*/ 3898900 h 4559567"/>
              <a:gd name="connsiteX90" fmla="*/ 2545717 w 5835017"/>
              <a:gd name="connsiteY90" fmla="*/ 3937000 h 4559567"/>
              <a:gd name="connsiteX91" fmla="*/ 2507617 w 5835017"/>
              <a:gd name="connsiteY91" fmla="*/ 3962400 h 4559567"/>
              <a:gd name="connsiteX92" fmla="*/ 2367917 w 5835017"/>
              <a:gd name="connsiteY92" fmla="*/ 4000500 h 4559567"/>
              <a:gd name="connsiteX93" fmla="*/ 2329817 w 5835017"/>
              <a:gd name="connsiteY93" fmla="*/ 4025900 h 4559567"/>
              <a:gd name="connsiteX94" fmla="*/ 2152017 w 5835017"/>
              <a:gd name="connsiteY94" fmla="*/ 4064000 h 4559567"/>
              <a:gd name="connsiteX95" fmla="*/ 2101217 w 5835017"/>
              <a:gd name="connsiteY95" fmla="*/ 4076700 h 4559567"/>
              <a:gd name="connsiteX96" fmla="*/ 2025017 w 5835017"/>
              <a:gd name="connsiteY96" fmla="*/ 4089400 h 4559567"/>
              <a:gd name="connsiteX97" fmla="*/ 1834517 w 5835017"/>
              <a:gd name="connsiteY97" fmla="*/ 4114800 h 4559567"/>
              <a:gd name="connsiteX98" fmla="*/ 1758317 w 5835017"/>
              <a:gd name="connsiteY98" fmla="*/ 4140200 h 4559567"/>
              <a:gd name="connsiteX99" fmla="*/ 1720217 w 5835017"/>
              <a:gd name="connsiteY99" fmla="*/ 4152900 h 4559567"/>
              <a:gd name="connsiteX100" fmla="*/ 1656717 w 5835017"/>
              <a:gd name="connsiteY100" fmla="*/ 4178300 h 4559567"/>
              <a:gd name="connsiteX101" fmla="*/ 1580517 w 5835017"/>
              <a:gd name="connsiteY101" fmla="*/ 4191000 h 4559567"/>
              <a:gd name="connsiteX102" fmla="*/ 1466217 w 5835017"/>
              <a:gd name="connsiteY102" fmla="*/ 4229100 h 4559567"/>
              <a:gd name="connsiteX103" fmla="*/ 1390017 w 5835017"/>
              <a:gd name="connsiteY103" fmla="*/ 4254500 h 4559567"/>
              <a:gd name="connsiteX104" fmla="*/ 1301117 w 5835017"/>
              <a:gd name="connsiteY104" fmla="*/ 4267200 h 4559567"/>
              <a:gd name="connsiteX105" fmla="*/ 1224917 w 5835017"/>
              <a:gd name="connsiteY105" fmla="*/ 4279900 h 4559567"/>
              <a:gd name="connsiteX106" fmla="*/ 1161417 w 5835017"/>
              <a:gd name="connsiteY106" fmla="*/ 4292600 h 4559567"/>
              <a:gd name="connsiteX107" fmla="*/ 1059817 w 5835017"/>
              <a:gd name="connsiteY107" fmla="*/ 4305300 h 4559567"/>
              <a:gd name="connsiteX108" fmla="*/ 958217 w 5835017"/>
              <a:gd name="connsiteY108" fmla="*/ 4330700 h 4559567"/>
              <a:gd name="connsiteX109" fmla="*/ 843917 w 5835017"/>
              <a:gd name="connsiteY109" fmla="*/ 4356100 h 4559567"/>
              <a:gd name="connsiteX110" fmla="*/ 805817 w 5835017"/>
              <a:gd name="connsiteY110" fmla="*/ 4368800 h 4559567"/>
              <a:gd name="connsiteX111" fmla="*/ 475617 w 5835017"/>
              <a:gd name="connsiteY111" fmla="*/ 4406900 h 4559567"/>
              <a:gd name="connsiteX112" fmla="*/ 285117 w 5835017"/>
              <a:gd name="connsiteY112" fmla="*/ 4381500 h 4559567"/>
              <a:gd name="connsiteX113" fmla="*/ 94617 w 5835017"/>
              <a:gd name="connsiteY113" fmla="*/ 4343400 h 4559567"/>
              <a:gd name="connsiteX114" fmla="*/ 5717 w 5835017"/>
              <a:gd name="connsiteY11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850517 w 5835017"/>
              <a:gd name="connsiteY85" fmla="*/ 3835400 h 4559567"/>
              <a:gd name="connsiteX86" fmla="*/ 2736217 w 5835017"/>
              <a:gd name="connsiteY86" fmla="*/ 3873500 h 4559567"/>
              <a:gd name="connsiteX87" fmla="*/ 2698117 w 5835017"/>
              <a:gd name="connsiteY87" fmla="*/ 3886200 h 4559567"/>
              <a:gd name="connsiteX88" fmla="*/ 2647317 w 5835017"/>
              <a:gd name="connsiteY88" fmla="*/ 3898900 h 4559567"/>
              <a:gd name="connsiteX89" fmla="*/ 2545717 w 5835017"/>
              <a:gd name="connsiteY89" fmla="*/ 3937000 h 4559567"/>
              <a:gd name="connsiteX90" fmla="*/ 2507617 w 5835017"/>
              <a:gd name="connsiteY90" fmla="*/ 3962400 h 4559567"/>
              <a:gd name="connsiteX91" fmla="*/ 2367917 w 5835017"/>
              <a:gd name="connsiteY91" fmla="*/ 4000500 h 4559567"/>
              <a:gd name="connsiteX92" fmla="*/ 2329817 w 5835017"/>
              <a:gd name="connsiteY92" fmla="*/ 4025900 h 4559567"/>
              <a:gd name="connsiteX93" fmla="*/ 2152017 w 5835017"/>
              <a:gd name="connsiteY93" fmla="*/ 4064000 h 4559567"/>
              <a:gd name="connsiteX94" fmla="*/ 2101217 w 5835017"/>
              <a:gd name="connsiteY94" fmla="*/ 4076700 h 4559567"/>
              <a:gd name="connsiteX95" fmla="*/ 2025017 w 5835017"/>
              <a:gd name="connsiteY95" fmla="*/ 4089400 h 4559567"/>
              <a:gd name="connsiteX96" fmla="*/ 1834517 w 5835017"/>
              <a:gd name="connsiteY96" fmla="*/ 4114800 h 4559567"/>
              <a:gd name="connsiteX97" fmla="*/ 1758317 w 5835017"/>
              <a:gd name="connsiteY97" fmla="*/ 4140200 h 4559567"/>
              <a:gd name="connsiteX98" fmla="*/ 1720217 w 5835017"/>
              <a:gd name="connsiteY98" fmla="*/ 4152900 h 4559567"/>
              <a:gd name="connsiteX99" fmla="*/ 1656717 w 5835017"/>
              <a:gd name="connsiteY99" fmla="*/ 4178300 h 4559567"/>
              <a:gd name="connsiteX100" fmla="*/ 1580517 w 5835017"/>
              <a:gd name="connsiteY100" fmla="*/ 4191000 h 4559567"/>
              <a:gd name="connsiteX101" fmla="*/ 1466217 w 5835017"/>
              <a:gd name="connsiteY101" fmla="*/ 4229100 h 4559567"/>
              <a:gd name="connsiteX102" fmla="*/ 1390017 w 5835017"/>
              <a:gd name="connsiteY102" fmla="*/ 4254500 h 4559567"/>
              <a:gd name="connsiteX103" fmla="*/ 1301117 w 5835017"/>
              <a:gd name="connsiteY103" fmla="*/ 4267200 h 4559567"/>
              <a:gd name="connsiteX104" fmla="*/ 1224917 w 5835017"/>
              <a:gd name="connsiteY104" fmla="*/ 4279900 h 4559567"/>
              <a:gd name="connsiteX105" fmla="*/ 1161417 w 5835017"/>
              <a:gd name="connsiteY105" fmla="*/ 4292600 h 4559567"/>
              <a:gd name="connsiteX106" fmla="*/ 1059817 w 5835017"/>
              <a:gd name="connsiteY106" fmla="*/ 4305300 h 4559567"/>
              <a:gd name="connsiteX107" fmla="*/ 958217 w 5835017"/>
              <a:gd name="connsiteY107" fmla="*/ 4330700 h 4559567"/>
              <a:gd name="connsiteX108" fmla="*/ 843917 w 5835017"/>
              <a:gd name="connsiteY108" fmla="*/ 4356100 h 4559567"/>
              <a:gd name="connsiteX109" fmla="*/ 805817 w 5835017"/>
              <a:gd name="connsiteY109" fmla="*/ 4368800 h 4559567"/>
              <a:gd name="connsiteX110" fmla="*/ 475617 w 5835017"/>
              <a:gd name="connsiteY110" fmla="*/ 4406900 h 4559567"/>
              <a:gd name="connsiteX111" fmla="*/ 285117 w 5835017"/>
              <a:gd name="connsiteY111" fmla="*/ 4381500 h 4559567"/>
              <a:gd name="connsiteX112" fmla="*/ 94617 w 5835017"/>
              <a:gd name="connsiteY112" fmla="*/ 4343400 h 4559567"/>
              <a:gd name="connsiteX113" fmla="*/ 5717 w 5835017"/>
              <a:gd name="connsiteY11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736217 w 5835017"/>
              <a:gd name="connsiteY85" fmla="*/ 3873500 h 4559567"/>
              <a:gd name="connsiteX86" fmla="*/ 2698117 w 5835017"/>
              <a:gd name="connsiteY86" fmla="*/ 3886200 h 4559567"/>
              <a:gd name="connsiteX87" fmla="*/ 2647317 w 5835017"/>
              <a:gd name="connsiteY87" fmla="*/ 3898900 h 4559567"/>
              <a:gd name="connsiteX88" fmla="*/ 2545717 w 5835017"/>
              <a:gd name="connsiteY88" fmla="*/ 3937000 h 4559567"/>
              <a:gd name="connsiteX89" fmla="*/ 2507617 w 5835017"/>
              <a:gd name="connsiteY89" fmla="*/ 3962400 h 4559567"/>
              <a:gd name="connsiteX90" fmla="*/ 2367917 w 5835017"/>
              <a:gd name="connsiteY90" fmla="*/ 4000500 h 4559567"/>
              <a:gd name="connsiteX91" fmla="*/ 2329817 w 5835017"/>
              <a:gd name="connsiteY91" fmla="*/ 4025900 h 4559567"/>
              <a:gd name="connsiteX92" fmla="*/ 2152017 w 5835017"/>
              <a:gd name="connsiteY92" fmla="*/ 4064000 h 4559567"/>
              <a:gd name="connsiteX93" fmla="*/ 2101217 w 5835017"/>
              <a:gd name="connsiteY93" fmla="*/ 4076700 h 4559567"/>
              <a:gd name="connsiteX94" fmla="*/ 2025017 w 5835017"/>
              <a:gd name="connsiteY94" fmla="*/ 4089400 h 4559567"/>
              <a:gd name="connsiteX95" fmla="*/ 1834517 w 5835017"/>
              <a:gd name="connsiteY95" fmla="*/ 4114800 h 4559567"/>
              <a:gd name="connsiteX96" fmla="*/ 1758317 w 5835017"/>
              <a:gd name="connsiteY96" fmla="*/ 4140200 h 4559567"/>
              <a:gd name="connsiteX97" fmla="*/ 1720217 w 5835017"/>
              <a:gd name="connsiteY97" fmla="*/ 4152900 h 4559567"/>
              <a:gd name="connsiteX98" fmla="*/ 1656717 w 5835017"/>
              <a:gd name="connsiteY98" fmla="*/ 4178300 h 4559567"/>
              <a:gd name="connsiteX99" fmla="*/ 1580517 w 5835017"/>
              <a:gd name="connsiteY99" fmla="*/ 4191000 h 4559567"/>
              <a:gd name="connsiteX100" fmla="*/ 1466217 w 5835017"/>
              <a:gd name="connsiteY100" fmla="*/ 4229100 h 4559567"/>
              <a:gd name="connsiteX101" fmla="*/ 1390017 w 5835017"/>
              <a:gd name="connsiteY101" fmla="*/ 4254500 h 4559567"/>
              <a:gd name="connsiteX102" fmla="*/ 1301117 w 5835017"/>
              <a:gd name="connsiteY102" fmla="*/ 4267200 h 4559567"/>
              <a:gd name="connsiteX103" fmla="*/ 1224917 w 5835017"/>
              <a:gd name="connsiteY103" fmla="*/ 4279900 h 4559567"/>
              <a:gd name="connsiteX104" fmla="*/ 1161417 w 5835017"/>
              <a:gd name="connsiteY104" fmla="*/ 4292600 h 4559567"/>
              <a:gd name="connsiteX105" fmla="*/ 1059817 w 5835017"/>
              <a:gd name="connsiteY105" fmla="*/ 4305300 h 4559567"/>
              <a:gd name="connsiteX106" fmla="*/ 958217 w 5835017"/>
              <a:gd name="connsiteY106" fmla="*/ 4330700 h 4559567"/>
              <a:gd name="connsiteX107" fmla="*/ 843917 w 5835017"/>
              <a:gd name="connsiteY107" fmla="*/ 4356100 h 4559567"/>
              <a:gd name="connsiteX108" fmla="*/ 805817 w 5835017"/>
              <a:gd name="connsiteY108" fmla="*/ 4368800 h 4559567"/>
              <a:gd name="connsiteX109" fmla="*/ 475617 w 5835017"/>
              <a:gd name="connsiteY109" fmla="*/ 4406900 h 4559567"/>
              <a:gd name="connsiteX110" fmla="*/ 285117 w 5835017"/>
              <a:gd name="connsiteY110" fmla="*/ 4381500 h 4559567"/>
              <a:gd name="connsiteX111" fmla="*/ 94617 w 5835017"/>
              <a:gd name="connsiteY111" fmla="*/ 4343400 h 4559567"/>
              <a:gd name="connsiteX112" fmla="*/ 5717 w 5835017"/>
              <a:gd name="connsiteY11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736217 w 5835017"/>
              <a:gd name="connsiteY85" fmla="*/ 3873500 h 4559567"/>
              <a:gd name="connsiteX86" fmla="*/ 2647317 w 5835017"/>
              <a:gd name="connsiteY86" fmla="*/ 3898900 h 4559567"/>
              <a:gd name="connsiteX87" fmla="*/ 2545717 w 5835017"/>
              <a:gd name="connsiteY87" fmla="*/ 3937000 h 4559567"/>
              <a:gd name="connsiteX88" fmla="*/ 2507617 w 5835017"/>
              <a:gd name="connsiteY88" fmla="*/ 3962400 h 4559567"/>
              <a:gd name="connsiteX89" fmla="*/ 2367917 w 5835017"/>
              <a:gd name="connsiteY89" fmla="*/ 4000500 h 4559567"/>
              <a:gd name="connsiteX90" fmla="*/ 2329817 w 5835017"/>
              <a:gd name="connsiteY90" fmla="*/ 4025900 h 4559567"/>
              <a:gd name="connsiteX91" fmla="*/ 2152017 w 5835017"/>
              <a:gd name="connsiteY91" fmla="*/ 4064000 h 4559567"/>
              <a:gd name="connsiteX92" fmla="*/ 2101217 w 5835017"/>
              <a:gd name="connsiteY92" fmla="*/ 4076700 h 4559567"/>
              <a:gd name="connsiteX93" fmla="*/ 2025017 w 5835017"/>
              <a:gd name="connsiteY93" fmla="*/ 4089400 h 4559567"/>
              <a:gd name="connsiteX94" fmla="*/ 1834517 w 5835017"/>
              <a:gd name="connsiteY94" fmla="*/ 4114800 h 4559567"/>
              <a:gd name="connsiteX95" fmla="*/ 1758317 w 5835017"/>
              <a:gd name="connsiteY95" fmla="*/ 4140200 h 4559567"/>
              <a:gd name="connsiteX96" fmla="*/ 1720217 w 5835017"/>
              <a:gd name="connsiteY96" fmla="*/ 4152900 h 4559567"/>
              <a:gd name="connsiteX97" fmla="*/ 1656717 w 5835017"/>
              <a:gd name="connsiteY97" fmla="*/ 4178300 h 4559567"/>
              <a:gd name="connsiteX98" fmla="*/ 1580517 w 5835017"/>
              <a:gd name="connsiteY98" fmla="*/ 4191000 h 4559567"/>
              <a:gd name="connsiteX99" fmla="*/ 1466217 w 5835017"/>
              <a:gd name="connsiteY99" fmla="*/ 4229100 h 4559567"/>
              <a:gd name="connsiteX100" fmla="*/ 1390017 w 5835017"/>
              <a:gd name="connsiteY100" fmla="*/ 4254500 h 4559567"/>
              <a:gd name="connsiteX101" fmla="*/ 1301117 w 5835017"/>
              <a:gd name="connsiteY101" fmla="*/ 4267200 h 4559567"/>
              <a:gd name="connsiteX102" fmla="*/ 1224917 w 5835017"/>
              <a:gd name="connsiteY102" fmla="*/ 4279900 h 4559567"/>
              <a:gd name="connsiteX103" fmla="*/ 1161417 w 5835017"/>
              <a:gd name="connsiteY103" fmla="*/ 4292600 h 4559567"/>
              <a:gd name="connsiteX104" fmla="*/ 1059817 w 5835017"/>
              <a:gd name="connsiteY104" fmla="*/ 4305300 h 4559567"/>
              <a:gd name="connsiteX105" fmla="*/ 958217 w 5835017"/>
              <a:gd name="connsiteY105" fmla="*/ 4330700 h 4559567"/>
              <a:gd name="connsiteX106" fmla="*/ 843917 w 5835017"/>
              <a:gd name="connsiteY106" fmla="*/ 4356100 h 4559567"/>
              <a:gd name="connsiteX107" fmla="*/ 805817 w 5835017"/>
              <a:gd name="connsiteY107" fmla="*/ 4368800 h 4559567"/>
              <a:gd name="connsiteX108" fmla="*/ 475617 w 5835017"/>
              <a:gd name="connsiteY108" fmla="*/ 4406900 h 4559567"/>
              <a:gd name="connsiteX109" fmla="*/ 285117 w 5835017"/>
              <a:gd name="connsiteY109" fmla="*/ 4381500 h 4559567"/>
              <a:gd name="connsiteX110" fmla="*/ 94617 w 5835017"/>
              <a:gd name="connsiteY110" fmla="*/ 4343400 h 4559567"/>
              <a:gd name="connsiteX111" fmla="*/ 5717 w 5835017"/>
              <a:gd name="connsiteY11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736217 w 5835017"/>
              <a:gd name="connsiteY85" fmla="*/ 3873500 h 4559567"/>
              <a:gd name="connsiteX86" fmla="*/ 2545717 w 5835017"/>
              <a:gd name="connsiteY86" fmla="*/ 3937000 h 4559567"/>
              <a:gd name="connsiteX87" fmla="*/ 2507617 w 5835017"/>
              <a:gd name="connsiteY87" fmla="*/ 3962400 h 4559567"/>
              <a:gd name="connsiteX88" fmla="*/ 2367917 w 5835017"/>
              <a:gd name="connsiteY88" fmla="*/ 4000500 h 4559567"/>
              <a:gd name="connsiteX89" fmla="*/ 2329817 w 5835017"/>
              <a:gd name="connsiteY89" fmla="*/ 4025900 h 4559567"/>
              <a:gd name="connsiteX90" fmla="*/ 2152017 w 5835017"/>
              <a:gd name="connsiteY90" fmla="*/ 4064000 h 4559567"/>
              <a:gd name="connsiteX91" fmla="*/ 2101217 w 5835017"/>
              <a:gd name="connsiteY91" fmla="*/ 4076700 h 4559567"/>
              <a:gd name="connsiteX92" fmla="*/ 2025017 w 5835017"/>
              <a:gd name="connsiteY92" fmla="*/ 4089400 h 4559567"/>
              <a:gd name="connsiteX93" fmla="*/ 1834517 w 5835017"/>
              <a:gd name="connsiteY93" fmla="*/ 4114800 h 4559567"/>
              <a:gd name="connsiteX94" fmla="*/ 1758317 w 5835017"/>
              <a:gd name="connsiteY94" fmla="*/ 4140200 h 4559567"/>
              <a:gd name="connsiteX95" fmla="*/ 1720217 w 5835017"/>
              <a:gd name="connsiteY95" fmla="*/ 4152900 h 4559567"/>
              <a:gd name="connsiteX96" fmla="*/ 1656717 w 5835017"/>
              <a:gd name="connsiteY96" fmla="*/ 4178300 h 4559567"/>
              <a:gd name="connsiteX97" fmla="*/ 1580517 w 5835017"/>
              <a:gd name="connsiteY97" fmla="*/ 4191000 h 4559567"/>
              <a:gd name="connsiteX98" fmla="*/ 1466217 w 5835017"/>
              <a:gd name="connsiteY98" fmla="*/ 4229100 h 4559567"/>
              <a:gd name="connsiteX99" fmla="*/ 1390017 w 5835017"/>
              <a:gd name="connsiteY99" fmla="*/ 4254500 h 4559567"/>
              <a:gd name="connsiteX100" fmla="*/ 1301117 w 5835017"/>
              <a:gd name="connsiteY100" fmla="*/ 4267200 h 4559567"/>
              <a:gd name="connsiteX101" fmla="*/ 1224917 w 5835017"/>
              <a:gd name="connsiteY101" fmla="*/ 4279900 h 4559567"/>
              <a:gd name="connsiteX102" fmla="*/ 1161417 w 5835017"/>
              <a:gd name="connsiteY102" fmla="*/ 4292600 h 4559567"/>
              <a:gd name="connsiteX103" fmla="*/ 1059817 w 5835017"/>
              <a:gd name="connsiteY103" fmla="*/ 4305300 h 4559567"/>
              <a:gd name="connsiteX104" fmla="*/ 958217 w 5835017"/>
              <a:gd name="connsiteY104" fmla="*/ 4330700 h 4559567"/>
              <a:gd name="connsiteX105" fmla="*/ 843917 w 5835017"/>
              <a:gd name="connsiteY105" fmla="*/ 4356100 h 4559567"/>
              <a:gd name="connsiteX106" fmla="*/ 805817 w 5835017"/>
              <a:gd name="connsiteY106" fmla="*/ 4368800 h 4559567"/>
              <a:gd name="connsiteX107" fmla="*/ 475617 w 5835017"/>
              <a:gd name="connsiteY107" fmla="*/ 4406900 h 4559567"/>
              <a:gd name="connsiteX108" fmla="*/ 285117 w 5835017"/>
              <a:gd name="connsiteY108" fmla="*/ 4381500 h 4559567"/>
              <a:gd name="connsiteX109" fmla="*/ 94617 w 5835017"/>
              <a:gd name="connsiteY109" fmla="*/ 4343400 h 4559567"/>
              <a:gd name="connsiteX110" fmla="*/ 5717 w 5835017"/>
              <a:gd name="connsiteY11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736217 w 5835017"/>
              <a:gd name="connsiteY85" fmla="*/ 3873500 h 4559567"/>
              <a:gd name="connsiteX86" fmla="*/ 2545717 w 5835017"/>
              <a:gd name="connsiteY86" fmla="*/ 3937000 h 4559567"/>
              <a:gd name="connsiteX87" fmla="*/ 2367917 w 5835017"/>
              <a:gd name="connsiteY87" fmla="*/ 4000500 h 4559567"/>
              <a:gd name="connsiteX88" fmla="*/ 2329817 w 5835017"/>
              <a:gd name="connsiteY88" fmla="*/ 4025900 h 4559567"/>
              <a:gd name="connsiteX89" fmla="*/ 2152017 w 5835017"/>
              <a:gd name="connsiteY89" fmla="*/ 4064000 h 4559567"/>
              <a:gd name="connsiteX90" fmla="*/ 2101217 w 5835017"/>
              <a:gd name="connsiteY90" fmla="*/ 4076700 h 4559567"/>
              <a:gd name="connsiteX91" fmla="*/ 2025017 w 5835017"/>
              <a:gd name="connsiteY91" fmla="*/ 4089400 h 4559567"/>
              <a:gd name="connsiteX92" fmla="*/ 1834517 w 5835017"/>
              <a:gd name="connsiteY92" fmla="*/ 4114800 h 4559567"/>
              <a:gd name="connsiteX93" fmla="*/ 1758317 w 5835017"/>
              <a:gd name="connsiteY93" fmla="*/ 4140200 h 4559567"/>
              <a:gd name="connsiteX94" fmla="*/ 1720217 w 5835017"/>
              <a:gd name="connsiteY94" fmla="*/ 4152900 h 4559567"/>
              <a:gd name="connsiteX95" fmla="*/ 1656717 w 5835017"/>
              <a:gd name="connsiteY95" fmla="*/ 4178300 h 4559567"/>
              <a:gd name="connsiteX96" fmla="*/ 1580517 w 5835017"/>
              <a:gd name="connsiteY96" fmla="*/ 4191000 h 4559567"/>
              <a:gd name="connsiteX97" fmla="*/ 1466217 w 5835017"/>
              <a:gd name="connsiteY97" fmla="*/ 4229100 h 4559567"/>
              <a:gd name="connsiteX98" fmla="*/ 1390017 w 5835017"/>
              <a:gd name="connsiteY98" fmla="*/ 4254500 h 4559567"/>
              <a:gd name="connsiteX99" fmla="*/ 1301117 w 5835017"/>
              <a:gd name="connsiteY99" fmla="*/ 4267200 h 4559567"/>
              <a:gd name="connsiteX100" fmla="*/ 1224917 w 5835017"/>
              <a:gd name="connsiteY100" fmla="*/ 4279900 h 4559567"/>
              <a:gd name="connsiteX101" fmla="*/ 1161417 w 5835017"/>
              <a:gd name="connsiteY101" fmla="*/ 4292600 h 4559567"/>
              <a:gd name="connsiteX102" fmla="*/ 1059817 w 5835017"/>
              <a:gd name="connsiteY102" fmla="*/ 4305300 h 4559567"/>
              <a:gd name="connsiteX103" fmla="*/ 958217 w 5835017"/>
              <a:gd name="connsiteY103" fmla="*/ 4330700 h 4559567"/>
              <a:gd name="connsiteX104" fmla="*/ 843917 w 5835017"/>
              <a:gd name="connsiteY104" fmla="*/ 4356100 h 4559567"/>
              <a:gd name="connsiteX105" fmla="*/ 805817 w 5835017"/>
              <a:gd name="connsiteY105" fmla="*/ 4368800 h 4559567"/>
              <a:gd name="connsiteX106" fmla="*/ 475617 w 5835017"/>
              <a:gd name="connsiteY106" fmla="*/ 4406900 h 4559567"/>
              <a:gd name="connsiteX107" fmla="*/ 285117 w 5835017"/>
              <a:gd name="connsiteY107" fmla="*/ 4381500 h 4559567"/>
              <a:gd name="connsiteX108" fmla="*/ 94617 w 5835017"/>
              <a:gd name="connsiteY108" fmla="*/ 4343400 h 4559567"/>
              <a:gd name="connsiteX109" fmla="*/ 5717 w 5835017"/>
              <a:gd name="connsiteY10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990217 w 5835017"/>
              <a:gd name="connsiteY84" fmla="*/ 3759200 h 4559567"/>
              <a:gd name="connsiteX85" fmla="*/ 2736217 w 5835017"/>
              <a:gd name="connsiteY85" fmla="*/ 3873500 h 4559567"/>
              <a:gd name="connsiteX86" fmla="*/ 2367917 w 5835017"/>
              <a:gd name="connsiteY86" fmla="*/ 4000500 h 4559567"/>
              <a:gd name="connsiteX87" fmla="*/ 2329817 w 5835017"/>
              <a:gd name="connsiteY87" fmla="*/ 4025900 h 4559567"/>
              <a:gd name="connsiteX88" fmla="*/ 2152017 w 5835017"/>
              <a:gd name="connsiteY88" fmla="*/ 4064000 h 4559567"/>
              <a:gd name="connsiteX89" fmla="*/ 2101217 w 5835017"/>
              <a:gd name="connsiteY89" fmla="*/ 4076700 h 4559567"/>
              <a:gd name="connsiteX90" fmla="*/ 2025017 w 5835017"/>
              <a:gd name="connsiteY90" fmla="*/ 4089400 h 4559567"/>
              <a:gd name="connsiteX91" fmla="*/ 1834517 w 5835017"/>
              <a:gd name="connsiteY91" fmla="*/ 4114800 h 4559567"/>
              <a:gd name="connsiteX92" fmla="*/ 1758317 w 5835017"/>
              <a:gd name="connsiteY92" fmla="*/ 4140200 h 4559567"/>
              <a:gd name="connsiteX93" fmla="*/ 1720217 w 5835017"/>
              <a:gd name="connsiteY93" fmla="*/ 4152900 h 4559567"/>
              <a:gd name="connsiteX94" fmla="*/ 1656717 w 5835017"/>
              <a:gd name="connsiteY94" fmla="*/ 4178300 h 4559567"/>
              <a:gd name="connsiteX95" fmla="*/ 1580517 w 5835017"/>
              <a:gd name="connsiteY95" fmla="*/ 4191000 h 4559567"/>
              <a:gd name="connsiteX96" fmla="*/ 1466217 w 5835017"/>
              <a:gd name="connsiteY96" fmla="*/ 4229100 h 4559567"/>
              <a:gd name="connsiteX97" fmla="*/ 1390017 w 5835017"/>
              <a:gd name="connsiteY97" fmla="*/ 4254500 h 4559567"/>
              <a:gd name="connsiteX98" fmla="*/ 1301117 w 5835017"/>
              <a:gd name="connsiteY98" fmla="*/ 4267200 h 4559567"/>
              <a:gd name="connsiteX99" fmla="*/ 1224917 w 5835017"/>
              <a:gd name="connsiteY99" fmla="*/ 4279900 h 4559567"/>
              <a:gd name="connsiteX100" fmla="*/ 1161417 w 5835017"/>
              <a:gd name="connsiteY100" fmla="*/ 4292600 h 4559567"/>
              <a:gd name="connsiteX101" fmla="*/ 1059817 w 5835017"/>
              <a:gd name="connsiteY101" fmla="*/ 4305300 h 4559567"/>
              <a:gd name="connsiteX102" fmla="*/ 958217 w 5835017"/>
              <a:gd name="connsiteY102" fmla="*/ 4330700 h 4559567"/>
              <a:gd name="connsiteX103" fmla="*/ 843917 w 5835017"/>
              <a:gd name="connsiteY103" fmla="*/ 4356100 h 4559567"/>
              <a:gd name="connsiteX104" fmla="*/ 805817 w 5835017"/>
              <a:gd name="connsiteY104" fmla="*/ 4368800 h 4559567"/>
              <a:gd name="connsiteX105" fmla="*/ 475617 w 5835017"/>
              <a:gd name="connsiteY105" fmla="*/ 4406900 h 4559567"/>
              <a:gd name="connsiteX106" fmla="*/ 285117 w 5835017"/>
              <a:gd name="connsiteY106" fmla="*/ 4381500 h 4559567"/>
              <a:gd name="connsiteX107" fmla="*/ 94617 w 5835017"/>
              <a:gd name="connsiteY107" fmla="*/ 4343400 h 4559567"/>
              <a:gd name="connsiteX108" fmla="*/ 5717 w 5835017"/>
              <a:gd name="connsiteY10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329817 w 5835017"/>
              <a:gd name="connsiteY86" fmla="*/ 4025900 h 4559567"/>
              <a:gd name="connsiteX87" fmla="*/ 2152017 w 5835017"/>
              <a:gd name="connsiteY87" fmla="*/ 4064000 h 4559567"/>
              <a:gd name="connsiteX88" fmla="*/ 2101217 w 5835017"/>
              <a:gd name="connsiteY88" fmla="*/ 4076700 h 4559567"/>
              <a:gd name="connsiteX89" fmla="*/ 2025017 w 5835017"/>
              <a:gd name="connsiteY89" fmla="*/ 4089400 h 4559567"/>
              <a:gd name="connsiteX90" fmla="*/ 1834517 w 5835017"/>
              <a:gd name="connsiteY90" fmla="*/ 4114800 h 4559567"/>
              <a:gd name="connsiteX91" fmla="*/ 1758317 w 5835017"/>
              <a:gd name="connsiteY91" fmla="*/ 4140200 h 4559567"/>
              <a:gd name="connsiteX92" fmla="*/ 1720217 w 5835017"/>
              <a:gd name="connsiteY92" fmla="*/ 4152900 h 4559567"/>
              <a:gd name="connsiteX93" fmla="*/ 1656717 w 5835017"/>
              <a:gd name="connsiteY93" fmla="*/ 4178300 h 4559567"/>
              <a:gd name="connsiteX94" fmla="*/ 1580517 w 5835017"/>
              <a:gd name="connsiteY94" fmla="*/ 4191000 h 4559567"/>
              <a:gd name="connsiteX95" fmla="*/ 1466217 w 5835017"/>
              <a:gd name="connsiteY95" fmla="*/ 4229100 h 4559567"/>
              <a:gd name="connsiteX96" fmla="*/ 1390017 w 5835017"/>
              <a:gd name="connsiteY96" fmla="*/ 4254500 h 4559567"/>
              <a:gd name="connsiteX97" fmla="*/ 1301117 w 5835017"/>
              <a:gd name="connsiteY97" fmla="*/ 4267200 h 4559567"/>
              <a:gd name="connsiteX98" fmla="*/ 1224917 w 5835017"/>
              <a:gd name="connsiteY98" fmla="*/ 4279900 h 4559567"/>
              <a:gd name="connsiteX99" fmla="*/ 1161417 w 5835017"/>
              <a:gd name="connsiteY99" fmla="*/ 4292600 h 4559567"/>
              <a:gd name="connsiteX100" fmla="*/ 1059817 w 5835017"/>
              <a:gd name="connsiteY100" fmla="*/ 4305300 h 4559567"/>
              <a:gd name="connsiteX101" fmla="*/ 958217 w 5835017"/>
              <a:gd name="connsiteY101" fmla="*/ 4330700 h 4559567"/>
              <a:gd name="connsiteX102" fmla="*/ 843917 w 5835017"/>
              <a:gd name="connsiteY102" fmla="*/ 4356100 h 4559567"/>
              <a:gd name="connsiteX103" fmla="*/ 805817 w 5835017"/>
              <a:gd name="connsiteY103" fmla="*/ 4368800 h 4559567"/>
              <a:gd name="connsiteX104" fmla="*/ 475617 w 5835017"/>
              <a:gd name="connsiteY104" fmla="*/ 4406900 h 4559567"/>
              <a:gd name="connsiteX105" fmla="*/ 285117 w 5835017"/>
              <a:gd name="connsiteY105" fmla="*/ 4381500 h 4559567"/>
              <a:gd name="connsiteX106" fmla="*/ 94617 w 5835017"/>
              <a:gd name="connsiteY106" fmla="*/ 4343400 h 4559567"/>
              <a:gd name="connsiteX107" fmla="*/ 5717 w 5835017"/>
              <a:gd name="connsiteY10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152017 w 5835017"/>
              <a:gd name="connsiteY86" fmla="*/ 4064000 h 4559567"/>
              <a:gd name="connsiteX87" fmla="*/ 2101217 w 5835017"/>
              <a:gd name="connsiteY87" fmla="*/ 4076700 h 4559567"/>
              <a:gd name="connsiteX88" fmla="*/ 2025017 w 5835017"/>
              <a:gd name="connsiteY88" fmla="*/ 4089400 h 4559567"/>
              <a:gd name="connsiteX89" fmla="*/ 1834517 w 5835017"/>
              <a:gd name="connsiteY89" fmla="*/ 4114800 h 4559567"/>
              <a:gd name="connsiteX90" fmla="*/ 1758317 w 5835017"/>
              <a:gd name="connsiteY90" fmla="*/ 4140200 h 4559567"/>
              <a:gd name="connsiteX91" fmla="*/ 1720217 w 5835017"/>
              <a:gd name="connsiteY91" fmla="*/ 4152900 h 4559567"/>
              <a:gd name="connsiteX92" fmla="*/ 1656717 w 5835017"/>
              <a:gd name="connsiteY92" fmla="*/ 4178300 h 4559567"/>
              <a:gd name="connsiteX93" fmla="*/ 1580517 w 5835017"/>
              <a:gd name="connsiteY93" fmla="*/ 4191000 h 4559567"/>
              <a:gd name="connsiteX94" fmla="*/ 1466217 w 5835017"/>
              <a:gd name="connsiteY94" fmla="*/ 4229100 h 4559567"/>
              <a:gd name="connsiteX95" fmla="*/ 1390017 w 5835017"/>
              <a:gd name="connsiteY95" fmla="*/ 4254500 h 4559567"/>
              <a:gd name="connsiteX96" fmla="*/ 1301117 w 5835017"/>
              <a:gd name="connsiteY96" fmla="*/ 4267200 h 4559567"/>
              <a:gd name="connsiteX97" fmla="*/ 1224917 w 5835017"/>
              <a:gd name="connsiteY97" fmla="*/ 4279900 h 4559567"/>
              <a:gd name="connsiteX98" fmla="*/ 1161417 w 5835017"/>
              <a:gd name="connsiteY98" fmla="*/ 4292600 h 4559567"/>
              <a:gd name="connsiteX99" fmla="*/ 1059817 w 5835017"/>
              <a:gd name="connsiteY99" fmla="*/ 4305300 h 4559567"/>
              <a:gd name="connsiteX100" fmla="*/ 958217 w 5835017"/>
              <a:gd name="connsiteY100" fmla="*/ 4330700 h 4559567"/>
              <a:gd name="connsiteX101" fmla="*/ 843917 w 5835017"/>
              <a:gd name="connsiteY101" fmla="*/ 4356100 h 4559567"/>
              <a:gd name="connsiteX102" fmla="*/ 805817 w 5835017"/>
              <a:gd name="connsiteY102" fmla="*/ 4368800 h 4559567"/>
              <a:gd name="connsiteX103" fmla="*/ 475617 w 5835017"/>
              <a:gd name="connsiteY103" fmla="*/ 4406900 h 4559567"/>
              <a:gd name="connsiteX104" fmla="*/ 285117 w 5835017"/>
              <a:gd name="connsiteY104" fmla="*/ 4381500 h 4559567"/>
              <a:gd name="connsiteX105" fmla="*/ 94617 w 5835017"/>
              <a:gd name="connsiteY105" fmla="*/ 4343400 h 4559567"/>
              <a:gd name="connsiteX106" fmla="*/ 5717 w 5835017"/>
              <a:gd name="connsiteY10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101217 w 5835017"/>
              <a:gd name="connsiteY86" fmla="*/ 4076700 h 4559567"/>
              <a:gd name="connsiteX87" fmla="*/ 2025017 w 5835017"/>
              <a:gd name="connsiteY87" fmla="*/ 4089400 h 4559567"/>
              <a:gd name="connsiteX88" fmla="*/ 1834517 w 5835017"/>
              <a:gd name="connsiteY88" fmla="*/ 4114800 h 4559567"/>
              <a:gd name="connsiteX89" fmla="*/ 1758317 w 5835017"/>
              <a:gd name="connsiteY89" fmla="*/ 4140200 h 4559567"/>
              <a:gd name="connsiteX90" fmla="*/ 1720217 w 5835017"/>
              <a:gd name="connsiteY90" fmla="*/ 4152900 h 4559567"/>
              <a:gd name="connsiteX91" fmla="*/ 1656717 w 5835017"/>
              <a:gd name="connsiteY91" fmla="*/ 4178300 h 4559567"/>
              <a:gd name="connsiteX92" fmla="*/ 1580517 w 5835017"/>
              <a:gd name="connsiteY92" fmla="*/ 4191000 h 4559567"/>
              <a:gd name="connsiteX93" fmla="*/ 1466217 w 5835017"/>
              <a:gd name="connsiteY93" fmla="*/ 4229100 h 4559567"/>
              <a:gd name="connsiteX94" fmla="*/ 1390017 w 5835017"/>
              <a:gd name="connsiteY94" fmla="*/ 4254500 h 4559567"/>
              <a:gd name="connsiteX95" fmla="*/ 1301117 w 5835017"/>
              <a:gd name="connsiteY95" fmla="*/ 4267200 h 4559567"/>
              <a:gd name="connsiteX96" fmla="*/ 1224917 w 5835017"/>
              <a:gd name="connsiteY96" fmla="*/ 4279900 h 4559567"/>
              <a:gd name="connsiteX97" fmla="*/ 1161417 w 5835017"/>
              <a:gd name="connsiteY97" fmla="*/ 4292600 h 4559567"/>
              <a:gd name="connsiteX98" fmla="*/ 1059817 w 5835017"/>
              <a:gd name="connsiteY98" fmla="*/ 4305300 h 4559567"/>
              <a:gd name="connsiteX99" fmla="*/ 958217 w 5835017"/>
              <a:gd name="connsiteY99" fmla="*/ 4330700 h 4559567"/>
              <a:gd name="connsiteX100" fmla="*/ 843917 w 5835017"/>
              <a:gd name="connsiteY100" fmla="*/ 4356100 h 4559567"/>
              <a:gd name="connsiteX101" fmla="*/ 805817 w 5835017"/>
              <a:gd name="connsiteY101" fmla="*/ 4368800 h 4559567"/>
              <a:gd name="connsiteX102" fmla="*/ 475617 w 5835017"/>
              <a:gd name="connsiteY102" fmla="*/ 4406900 h 4559567"/>
              <a:gd name="connsiteX103" fmla="*/ 285117 w 5835017"/>
              <a:gd name="connsiteY103" fmla="*/ 4381500 h 4559567"/>
              <a:gd name="connsiteX104" fmla="*/ 94617 w 5835017"/>
              <a:gd name="connsiteY104" fmla="*/ 4343400 h 4559567"/>
              <a:gd name="connsiteX105" fmla="*/ 5717 w 5835017"/>
              <a:gd name="connsiteY10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834517 w 5835017"/>
              <a:gd name="connsiteY87" fmla="*/ 4114800 h 4559567"/>
              <a:gd name="connsiteX88" fmla="*/ 1758317 w 5835017"/>
              <a:gd name="connsiteY88" fmla="*/ 4140200 h 4559567"/>
              <a:gd name="connsiteX89" fmla="*/ 1720217 w 5835017"/>
              <a:gd name="connsiteY89" fmla="*/ 4152900 h 4559567"/>
              <a:gd name="connsiteX90" fmla="*/ 1656717 w 5835017"/>
              <a:gd name="connsiteY90" fmla="*/ 4178300 h 4559567"/>
              <a:gd name="connsiteX91" fmla="*/ 1580517 w 5835017"/>
              <a:gd name="connsiteY91" fmla="*/ 4191000 h 4559567"/>
              <a:gd name="connsiteX92" fmla="*/ 1466217 w 5835017"/>
              <a:gd name="connsiteY92" fmla="*/ 4229100 h 4559567"/>
              <a:gd name="connsiteX93" fmla="*/ 1390017 w 5835017"/>
              <a:gd name="connsiteY93" fmla="*/ 4254500 h 4559567"/>
              <a:gd name="connsiteX94" fmla="*/ 1301117 w 5835017"/>
              <a:gd name="connsiteY94" fmla="*/ 4267200 h 4559567"/>
              <a:gd name="connsiteX95" fmla="*/ 1224917 w 5835017"/>
              <a:gd name="connsiteY95" fmla="*/ 4279900 h 4559567"/>
              <a:gd name="connsiteX96" fmla="*/ 1161417 w 5835017"/>
              <a:gd name="connsiteY96" fmla="*/ 4292600 h 4559567"/>
              <a:gd name="connsiteX97" fmla="*/ 1059817 w 5835017"/>
              <a:gd name="connsiteY97" fmla="*/ 4305300 h 4559567"/>
              <a:gd name="connsiteX98" fmla="*/ 958217 w 5835017"/>
              <a:gd name="connsiteY98" fmla="*/ 4330700 h 4559567"/>
              <a:gd name="connsiteX99" fmla="*/ 843917 w 5835017"/>
              <a:gd name="connsiteY99" fmla="*/ 4356100 h 4559567"/>
              <a:gd name="connsiteX100" fmla="*/ 805817 w 5835017"/>
              <a:gd name="connsiteY100" fmla="*/ 4368800 h 4559567"/>
              <a:gd name="connsiteX101" fmla="*/ 475617 w 5835017"/>
              <a:gd name="connsiteY101" fmla="*/ 4406900 h 4559567"/>
              <a:gd name="connsiteX102" fmla="*/ 285117 w 5835017"/>
              <a:gd name="connsiteY102" fmla="*/ 4381500 h 4559567"/>
              <a:gd name="connsiteX103" fmla="*/ 94617 w 5835017"/>
              <a:gd name="connsiteY103" fmla="*/ 4343400 h 4559567"/>
              <a:gd name="connsiteX104" fmla="*/ 5717 w 5835017"/>
              <a:gd name="connsiteY10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58317 w 5835017"/>
              <a:gd name="connsiteY87" fmla="*/ 4140200 h 4559567"/>
              <a:gd name="connsiteX88" fmla="*/ 1720217 w 5835017"/>
              <a:gd name="connsiteY88" fmla="*/ 4152900 h 4559567"/>
              <a:gd name="connsiteX89" fmla="*/ 1656717 w 5835017"/>
              <a:gd name="connsiteY89" fmla="*/ 4178300 h 4559567"/>
              <a:gd name="connsiteX90" fmla="*/ 1580517 w 5835017"/>
              <a:gd name="connsiteY90" fmla="*/ 4191000 h 4559567"/>
              <a:gd name="connsiteX91" fmla="*/ 1466217 w 5835017"/>
              <a:gd name="connsiteY91" fmla="*/ 4229100 h 4559567"/>
              <a:gd name="connsiteX92" fmla="*/ 1390017 w 5835017"/>
              <a:gd name="connsiteY92" fmla="*/ 4254500 h 4559567"/>
              <a:gd name="connsiteX93" fmla="*/ 1301117 w 5835017"/>
              <a:gd name="connsiteY93" fmla="*/ 4267200 h 4559567"/>
              <a:gd name="connsiteX94" fmla="*/ 1224917 w 5835017"/>
              <a:gd name="connsiteY94" fmla="*/ 4279900 h 4559567"/>
              <a:gd name="connsiteX95" fmla="*/ 1161417 w 5835017"/>
              <a:gd name="connsiteY95" fmla="*/ 4292600 h 4559567"/>
              <a:gd name="connsiteX96" fmla="*/ 1059817 w 5835017"/>
              <a:gd name="connsiteY96" fmla="*/ 4305300 h 4559567"/>
              <a:gd name="connsiteX97" fmla="*/ 958217 w 5835017"/>
              <a:gd name="connsiteY97" fmla="*/ 4330700 h 4559567"/>
              <a:gd name="connsiteX98" fmla="*/ 843917 w 5835017"/>
              <a:gd name="connsiteY98" fmla="*/ 4356100 h 4559567"/>
              <a:gd name="connsiteX99" fmla="*/ 805817 w 5835017"/>
              <a:gd name="connsiteY99" fmla="*/ 4368800 h 4559567"/>
              <a:gd name="connsiteX100" fmla="*/ 475617 w 5835017"/>
              <a:gd name="connsiteY100" fmla="*/ 4406900 h 4559567"/>
              <a:gd name="connsiteX101" fmla="*/ 285117 w 5835017"/>
              <a:gd name="connsiteY101" fmla="*/ 4381500 h 4559567"/>
              <a:gd name="connsiteX102" fmla="*/ 94617 w 5835017"/>
              <a:gd name="connsiteY102" fmla="*/ 4343400 h 4559567"/>
              <a:gd name="connsiteX103" fmla="*/ 5717 w 5835017"/>
              <a:gd name="connsiteY10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656717 w 5835017"/>
              <a:gd name="connsiteY88" fmla="*/ 4178300 h 4559567"/>
              <a:gd name="connsiteX89" fmla="*/ 1580517 w 5835017"/>
              <a:gd name="connsiteY89" fmla="*/ 4191000 h 4559567"/>
              <a:gd name="connsiteX90" fmla="*/ 1466217 w 5835017"/>
              <a:gd name="connsiteY90" fmla="*/ 4229100 h 4559567"/>
              <a:gd name="connsiteX91" fmla="*/ 1390017 w 5835017"/>
              <a:gd name="connsiteY91" fmla="*/ 4254500 h 4559567"/>
              <a:gd name="connsiteX92" fmla="*/ 1301117 w 5835017"/>
              <a:gd name="connsiteY92" fmla="*/ 4267200 h 4559567"/>
              <a:gd name="connsiteX93" fmla="*/ 1224917 w 5835017"/>
              <a:gd name="connsiteY93" fmla="*/ 4279900 h 4559567"/>
              <a:gd name="connsiteX94" fmla="*/ 1161417 w 5835017"/>
              <a:gd name="connsiteY94" fmla="*/ 4292600 h 4559567"/>
              <a:gd name="connsiteX95" fmla="*/ 1059817 w 5835017"/>
              <a:gd name="connsiteY95" fmla="*/ 4305300 h 4559567"/>
              <a:gd name="connsiteX96" fmla="*/ 958217 w 5835017"/>
              <a:gd name="connsiteY96" fmla="*/ 4330700 h 4559567"/>
              <a:gd name="connsiteX97" fmla="*/ 843917 w 5835017"/>
              <a:gd name="connsiteY97" fmla="*/ 4356100 h 4559567"/>
              <a:gd name="connsiteX98" fmla="*/ 805817 w 5835017"/>
              <a:gd name="connsiteY98" fmla="*/ 4368800 h 4559567"/>
              <a:gd name="connsiteX99" fmla="*/ 475617 w 5835017"/>
              <a:gd name="connsiteY99" fmla="*/ 4406900 h 4559567"/>
              <a:gd name="connsiteX100" fmla="*/ 285117 w 5835017"/>
              <a:gd name="connsiteY100" fmla="*/ 4381500 h 4559567"/>
              <a:gd name="connsiteX101" fmla="*/ 94617 w 5835017"/>
              <a:gd name="connsiteY101" fmla="*/ 4343400 h 4559567"/>
              <a:gd name="connsiteX102" fmla="*/ 5717 w 5835017"/>
              <a:gd name="connsiteY10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580517 w 5835017"/>
              <a:gd name="connsiteY88" fmla="*/ 4191000 h 4559567"/>
              <a:gd name="connsiteX89" fmla="*/ 1466217 w 5835017"/>
              <a:gd name="connsiteY89" fmla="*/ 4229100 h 4559567"/>
              <a:gd name="connsiteX90" fmla="*/ 1390017 w 5835017"/>
              <a:gd name="connsiteY90" fmla="*/ 4254500 h 4559567"/>
              <a:gd name="connsiteX91" fmla="*/ 1301117 w 5835017"/>
              <a:gd name="connsiteY91" fmla="*/ 4267200 h 4559567"/>
              <a:gd name="connsiteX92" fmla="*/ 1224917 w 5835017"/>
              <a:gd name="connsiteY92" fmla="*/ 4279900 h 4559567"/>
              <a:gd name="connsiteX93" fmla="*/ 1161417 w 5835017"/>
              <a:gd name="connsiteY93" fmla="*/ 4292600 h 4559567"/>
              <a:gd name="connsiteX94" fmla="*/ 1059817 w 5835017"/>
              <a:gd name="connsiteY94" fmla="*/ 4305300 h 4559567"/>
              <a:gd name="connsiteX95" fmla="*/ 958217 w 5835017"/>
              <a:gd name="connsiteY95" fmla="*/ 4330700 h 4559567"/>
              <a:gd name="connsiteX96" fmla="*/ 843917 w 5835017"/>
              <a:gd name="connsiteY96" fmla="*/ 4356100 h 4559567"/>
              <a:gd name="connsiteX97" fmla="*/ 805817 w 5835017"/>
              <a:gd name="connsiteY97" fmla="*/ 4368800 h 4559567"/>
              <a:gd name="connsiteX98" fmla="*/ 475617 w 5835017"/>
              <a:gd name="connsiteY98" fmla="*/ 4406900 h 4559567"/>
              <a:gd name="connsiteX99" fmla="*/ 285117 w 5835017"/>
              <a:gd name="connsiteY99" fmla="*/ 4381500 h 4559567"/>
              <a:gd name="connsiteX100" fmla="*/ 94617 w 5835017"/>
              <a:gd name="connsiteY100" fmla="*/ 4343400 h 4559567"/>
              <a:gd name="connsiteX101" fmla="*/ 5717 w 5835017"/>
              <a:gd name="connsiteY101"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466217 w 5835017"/>
              <a:gd name="connsiteY88" fmla="*/ 4229100 h 4559567"/>
              <a:gd name="connsiteX89" fmla="*/ 1390017 w 5835017"/>
              <a:gd name="connsiteY89" fmla="*/ 4254500 h 4559567"/>
              <a:gd name="connsiteX90" fmla="*/ 1301117 w 5835017"/>
              <a:gd name="connsiteY90" fmla="*/ 4267200 h 4559567"/>
              <a:gd name="connsiteX91" fmla="*/ 1224917 w 5835017"/>
              <a:gd name="connsiteY91" fmla="*/ 4279900 h 4559567"/>
              <a:gd name="connsiteX92" fmla="*/ 1161417 w 5835017"/>
              <a:gd name="connsiteY92" fmla="*/ 4292600 h 4559567"/>
              <a:gd name="connsiteX93" fmla="*/ 1059817 w 5835017"/>
              <a:gd name="connsiteY93" fmla="*/ 4305300 h 4559567"/>
              <a:gd name="connsiteX94" fmla="*/ 958217 w 5835017"/>
              <a:gd name="connsiteY94" fmla="*/ 4330700 h 4559567"/>
              <a:gd name="connsiteX95" fmla="*/ 843917 w 5835017"/>
              <a:gd name="connsiteY95" fmla="*/ 4356100 h 4559567"/>
              <a:gd name="connsiteX96" fmla="*/ 805817 w 5835017"/>
              <a:gd name="connsiteY96" fmla="*/ 4368800 h 4559567"/>
              <a:gd name="connsiteX97" fmla="*/ 475617 w 5835017"/>
              <a:gd name="connsiteY97" fmla="*/ 4406900 h 4559567"/>
              <a:gd name="connsiteX98" fmla="*/ 285117 w 5835017"/>
              <a:gd name="connsiteY98" fmla="*/ 4381500 h 4559567"/>
              <a:gd name="connsiteX99" fmla="*/ 94617 w 5835017"/>
              <a:gd name="connsiteY99" fmla="*/ 4343400 h 4559567"/>
              <a:gd name="connsiteX100" fmla="*/ 5717 w 5835017"/>
              <a:gd name="connsiteY100"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301117 w 5835017"/>
              <a:gd name="connsiteY89" fmla="*/ 4267200 h 4559567"/>
              <a:gd name="connsiteX90" fmla="*/ 1224917 w 5835017"/>
              <a:gd name="connsiteY90" fmla="*/ 4279900 h 4559567"/>
              <a:gd name="connsiteX91" fmla="*/ 1161417 w 5835017"/>
              <a:gd name="connsiteY91" fmla="*/ 4292600 h 4559567"/>
              <a:gd name="connsiteX92" fmla="*/ 1059817 w 5835017"/>
              <a:gd name="connsiteY92" fmla="*/ 4305300 h 4559567"/>
              <a:gd name="connsiteX93" fmla="*/ 958217 w 5835017"/>
              <a:gd name="connsiteY93" fmla="*/ 4330700 h 4559567"/>
              <a:gd name="connsiteX94" fmla="*/ 843917 w 5835017"/>
              <a:gd name="connsiteY94" fmla="*/ 4356100 h 4559567"/>
              <a:gd name="connsiteX95" fmla="*/ 805817 w 5835017"/>
              <a:gd name="connsiteY95" fmla="*/ 4368800 h 4559567"/>
              <a:gd name="connsiteX96" fmla="*/ 475617 w 5835017"/>
              <a:gd name="connsiteY96" fmla="*/ 4406900 h 4559567"/>
              <a:gd name="connsiteX97" fmla="*/ 285117 w 5835017"/>
              <a:gd name="connsiteY97" fmla="*/ 4381500 h 4559567"/>
              <a:gd name="connsiteX98" fmla="*/ 94617 w 5835017"/>
              <a:gd name="connsiteY98" fmla="*/ 4343400 h 4559567"/>
              <a:gd name="connsiteX99" fmla="*/ 5717 w 5835017"/>
              <a:gd name="connsiteY99"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224917 w 5835017"/>
              <a:gd name="connsiteY89" fmla="*/ 4279900 h 4559567"/>
              <a:gd name="connsiteX90" fmla="*/ 1161417 w 5835017"/>
              <a:gd name="connsiteY90" fmla="*/ 4292600 h 4559567"/>
              <a:gd name="connsiteX91" fmla="*/ 1059817 w 5835017"/>
              <a:gd name="connsiteY91" fmla="*/ 4305300 h 4559567"/>
              <a:gd name="connsiteX92" fmla="*/ 958217 w 5835017"/>
              <a:gd name="connsiteY92" fmla="*/ 4330700 h 4559567"/>
              <a:gd name="connsiteX93" fmla="*/ 843917 w 5835017"/>
              <a:gd name="connsiteY93" fmla="*/ 4356100 h 4559567"/>
              <a:gd name="connsiteX94" fmla="*/ 805817 w 5835017"/>
              <a:gd name="connsiteY94" fmla="*/ 4368800 h 4559567"/>
              <a:gd name="connsiteX95" fmla="*/ 475617 w 5835017"/>
              <a:gd name="connsiteY95" fmla="*/ 4406900 h 4559567"/>
              <a:gd name="connsiteX96" fmla="*/ 285117 w 5835017"/>
              <a:gd name="connsiteY96" fmla="*/ 4381500 h 4559567"/>
              <a:gd name="connsiteX97" fmla="*/ 94617 w 5835017"/>
              <a:gd name="connsiteY97" fmla="*/ 4343400 h 4559567"/>
              <a:gd name="connsiteX98" fmla="*/ 5717 w 5835017"/>
              <a:gd name="connsiteY98"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224917 w 5835017"/>
              <a:gd name="connsiteY89" fmla="*/ 4279900 h 4559567"/>
              <a:gd name="connsiteX90" fmla="*/ 1059817 w 5835017"/>
              <a:gd name="connsiteY90" fmla="*/ 4305300 h 4559567"/>
              <a:gd name="connsiteX91" fmla="*/ 958217 w 5835017"/>
              <a:gd name="connsiteY91" fmla="*/ 4330700 h 4559567"/>
              <a:gd name="connsiteX92" fmla="*/ 843917 w 5835017"/>
              <a:gd name="connsiteY92" fmla="*/ 4356100 h 4559567"/>
              <a:gd name="connsiteX93" fmla="*/ 805817 w 5835017"/>
              <a:gd name="connsiteY93" fmla="*/ 4368800 h 4559567"/>
              <a:gd name="connsiteX94" fmla="*/ 475617 w 5835017"/>
              <a:gd name="connsiteY94" fmla="*/ 4406900 h 4559567"/>
              <a:gd name="connsiteX95" fmla="*/ 285117 w 5835017"/>
              <a:gd name="connsiteY95" fmla="*/ 4381500 h 4559567"/>
              <a:gd name="connsiteX96" fmla="*/ 94617 w 5835017"/>
              <a:gd name="connsiteY96" fmla="*/ 4343400 h 4559567"/>
              <a:gd name="connsiteX97" fmla="*/ 5717 w 5835017"/>
              <a:gd name="connsiteY97"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958217 w 5835017"/>
              <a:gd name="connsiteY90" fmla="*/ 4330700 h 4559567"/>
              <a:gd name="connsiteX91" fmla="*/ 843917 w 5835017"/>
              <a:gd name="connsiteY91" fmla="*/ 4356100 h 4559567"/>
              <a:gd name="connsiteX92" fmla="*/ 805817 w 5835017"/>
              <a:gd name="connsiteY92" fmla="*/ 4368800 h 4559567"/>
              <a:gd name="connsiteX93" fmla="*/ 475617 w 5835017"/>
              <a:gd name="connsiteY93" fmla="*/ 4406900 h 4559567"/>
              <a:gd name="connsiteX94" fmla="*/ 285117 w 5835017"/>
              <a:gd name="connsiteY94" fmla="*/ 4381500 h 4559567"/>
              <a:gd name="connsiteX95" fmla="*/ 94617 w 5835017"/>
              <a:gd name="connsiteY95" fmla="*/ 4343400 h 4559567"/>
              <a:gd name="connsiteX96" fmla="*/ 5717 w 5835017"/>
              <a:gd name="connsiteY96"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843917 w 5835017"/>
              <a:gd name="connsiteY90" fmla="*/ 4356100 h 4559567"/>
              <a:gd name="connsiteX91" fmla="*/ 805817 w 5835017"/>
              <a:gd name="connsiteY91" fmla="*/ 4368800 h 4559567"/>
              <a:gd name="connsiteX92" fmla="*/ 475617 w 5835017"/>
              <a:gd name="connsiteY92" fmla="*/ 4406900 h 4559567"/>
              <a:gd name="connsiteX93" fmla="*/ 285117 w 5835017"/>
              <a:gd name="connsiteY93" fmla="*/ 4381500 h 4559567"/>
              <a:gd name="connsiteX94" fmla="*/ 94617 w 5835017"/>
              <a:gd name="connsiteY94" fmla="*/ 4343400 h 4559567"/>
              <a:gd name="connsiteX95" fmla="*/ 5717 w 5835017"/>
              <a:gd name="connsiteY95"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805817 w 5835017"/>
              <a:gd name="connsiteY90" fmla="*/ 4368800 h 4559567"/>
              <a:gd name="connsiteX91" fmla="*/ 475617 w 5835017"/>
              <a:gd name="connsiteY91" fmla="*/ 4406900 h 4559567"/>
              <a:gd name="connsiteX92" fmla="*/ 285117 w 5835017"/>
              <a:gd name="connsiteY92" fmla="*/ 4381500 h 4559567"/>
              <a:gd name="connsiteX93" fmla="*/ 94617 w 5835017"/>
              <a:gd name="connsiteY93" fmla="*/ 4343400 h 4559567"/>
              <a:gd name="connsiteX94" fmla="*/ 5717 w 5835017"/>
              <a:gd name="connsiteY94"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475617 w 5835017"/>
              <a:gd name="connsiteY90" fmla="*/ 4406900 h 4559567"/>
              <a:gd name="connsiteX91" fmla="*/ 285117 w 5835017"/>
              <a:gd name="connsiteY91" fmla="*/ 4381500 h 4559567"/>
              <a:gd name="connsiteX92" fmla="*/ 94617 w 5835017"/>
              <a:gd name="connsiteY92" fmla="*/ 4343400 h 4559567"/>
              <a:gd name="connsiteX93" fmla="*/ 5717 w 5835017"/>
              <a:gd name="connsiteY93"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475617 w 5835017"/>
              <a:gd name="connsiteY90" fmla="*/ 4406900 h 4559567"/>
              <a:gd name="connsiteX91" fmla="*/ 94617 w 5835017"/>
              <a:gd name="connsiteY91" fmla="*/ 4343400 h 4559567"/>
              <a:gd name="connsiteX92" fmla="*/ 5717 w 5835017"/>
              <a:gd name="connsiteY92" fmla="*/ 4292600 h 4559567"/>
              <a:gd name="connsiteX0" fmla="*/ 5717 w 5835017"/>
              <a:gd name="connsiteY0" fmla="*/ 4292600 h 4559567"/>
              <a:gd name="connsiteX1" fmla="*/ 18417 w 5835017"/>
              <a:gd name="connsiteY1" fmla="*/ 4533900 h 4559567"/>
              <a:gd name="connsiteX2" fmla="*/ 56517 w 5835017"/>
              <a:gd name="connsiteY2" fmla="*/ 4559300 h 4559567"/>
              <a:gd name="connsiteX3" fmla="*/ 94617 w 5835017"/>
              <a:gd name="connsiteY3" fmla="*/ 4546600 h 4559567"/>
              <a:gd name="connsiteX4" fmla="*/ 170817 w 5835017"/>
              <a:gd name="connsiteY4" fmla="*/ 4533900 h 4559567"/>
              <a:gd name="connsiteX5" fmla="*/ 513717 w 5835017"/>
              <a:gd name="connsiteY5" fmla="*/ 4508500 h 4559567"/>
              <a:gd name="connsiteX6" fmla="*/ 602617 w 5835017"/>
              <a:gd name="connsiteY6" fmla="*/ 4495800 h 4559567"/>
              <a:gd name="connsiteX7" fmla="*/ 716917 w 5835017"/>
              <a:gd name="connsiteY7" fmla="*/ 4483100 h 4559567"/>
              <a:gd name="connsiteX8" fmla="*/ 755017 w 5835017"/>
              <a:gd name="connsiteY8" fmla="*/ 4457700 h 4559567"/>
              <a:gd name="connsiteX9" fmla="*/ 894717 w 5835017"/>
              <a:gd name="connsiteY9" fmla="*/ 4445000 h 4559567"/>
              <a:gd name="connsiteX10" fmla="*/ 932817 w 5835017"/>
              <a:gd name="connsiteY10" fmla="*/ 4419600 h 4559567"/>
              <a:gd name="connsiteX11" fmla="*/ 1263017 w 5835017"/>
              <a:gd name="connsiteY11" fmla="*/ 4394200 h 4559567"/>
              <a:gd name="connsiteX12" fmla="*/ 3155317 w 5835017"/>
              <a:gd name="connsiteY12" fmla="*/ 4381500 h 4559567"/>
              <a:gd name="connsiteX13" fmla="*/ 3472817 w 5835017"/>
              <a:gd name="connsiteY13" fmla="*/ 4368800 h 4559567"/>
              <a:gd name="connsiteX14" fmla="*/ 3536317 w 5835017"/>
              <a:gd name="connsiteY14" fmla="*/ 4305300 h 4559567"/>
              <a:gd name="connsiteX15" fmla="*/ 3612517 w 5835017"/>
              <a:gd name="connsiteY15" fmla="*/ 4254500 h 4559567"/>
              <a:gd name="connsiteX16" fmla="*/ 3663317 w 5835017"/>
              <a:gd name="connsiteY16" fmla="*/ 4165600 h 4559567"/>
              <a:gd name="connsiteX17" fmla="*/ 3714117 w 5835017"/>
              <a:gd name="connsiteY17" fmla="*/ 4089400 h 4559567"/>
              <a:gd name="connsiteX18" fmla="*/ 3752217 w 5835017"/>
              <a:gd name="connsiteY18" fmla="*/ 3975100 h 4559567"/>
              <a:gd name="connsiteX19" fmla="*/ 3790317 w 5835017"/>
              <a:gd name="connsiteY19" fmla="*/ 3937000 h 4559567"/>
              <a:gd name="connsiteX20" fmla="*/ 3828417 w 5835017"/>
              <a:gd name="connsiteY20" fmla="*/ 3835400 h 4559567"/>
              <a:gd name="connsiteX21" fmla="*/ 3853817 w 5835017"/>
              <a:gd name="connsiteY21" fmla="*/ 3733800 h 4559567"/>
              <a:gd name="connsiteX22" fmla="*/ 3866517 w 5835017"/>
              <a:gd name="connsiteY22" fmla="*/ 3670300 h 4559567"/>
              <a:gd name="connsiteX23" fmla="*/ 3891917 w 5835017"/>
              <a:gd name="connsiteY23" fmla="*/ 3606800 h 4559567"/>
              <a:gd name="connsiteX24" fmla="*/ 3904617 w 5835017"/>
              <a:gd name="connsiteY24" fmla="*/ 3556000 h 4559567"/>
              <a:gd name="connsiteX25" fmla="*/ 3955417 w 5835017"/>
              <a:gd name="connsiteY25" fmla="*/ 3467100 h 4559567"/>
              <a:gd name="connsiteX26" fmla="*/ 3993517 w 5835017"/>
              <a:gd name="connsiteY26" fmla="*/ 3352800 h 4559567"/>
              <a:gd name="connsiteX27" fmla="*/ 4044317 w 5835017"/>
              <a:gd name="connsiteY27" fmla="*/ 3251200 h 4559567"/>
              <a:gd name="connsiteX28" fmla="*/ 4082417 w 5835017"/>
              <a:gd name="connsiteY28" fmla="*/ 3225800 h 4559567"/>
              <a:gd name="connsiteX29" fmla="*/ 4120517 w 5835017"/>
              <a:gd name="connsiteY29" fmla="*/ 3213100 h 4559567"/>
              <a:gd name="connsiteX30" fmla="*/ 4196717 w 5835017"/>
              <a:gd name="connsiteY30" fmla="*/ 3162300 h 4559567"/>
              <a:gd name="connsiteX31" fmla="*/ 4222117 w 5835017"/>
              <a:gd name="connsiteY31" fmla="*/ 3124200 h 4559567"/>
              <a:gd name="connsiteX32" fmla="*/ 4260217 w 5835017"/>
              <a:gd name="connsiteY32" fmla="*/ 3098800 h 4559567"/>
              <a:gd name="connsiteX33" fmla="*/ 4311017 w 5835017"/>
              <a:gd name="connsiteY33" fmla="*/ 3022600 h 4559567"/>
              <a:gd name="connsiteX34" fmla="*/ 4387217 w 5835017"/>
              <a:gd name="connsiteY34" fmla="*/ 2971800 h 4559567"/>
              <a:gd name="connsiteX35" fmla="*/ 4399917 w 5835017"/>
              <a:gd name="connsiteY35" fmla="*/ 2933700 h 4559567"/>
              <a:gd name="connsiteX36" fmla="*/ 4450717 w 5835017"/>
              <a:gd name="connsiteY36" fmla="*/ 2857500 h 4559567"/>
              <a:gd name="connsiteX37" fmla="*/ 4463417 w 5835017"/>
              <a:gd name="connsiteY37" fmla="*/ 2819400 h 4559567"/>
              <a:gd name="connsiteX38" fmla="*/ 4501517 w 5835017"/>
              <a:gd name="connsiteY38" fmla="*/ 2794000 h 4559567"/>
              <a:gd name="connsiteX39" fmla="*/ 4577717 w 5835017"/>
              <a:gd name="connsiteY39" fmla="*/ 2717800 h 4559567"/>
              <a:gd name="connsiteX40" fmla="*/ 4590417 w 5835017"/>
              <a:gd name="connsiteY40" fmla="*/ 2679700 h 4559567"/>
              <a:gd name="connsiteX41" fmla="*/ 4641217 w 5835017"/>
              <a:gd name="connsiteY41" fmla="*/ 2603500 h 4559567"/>
              <a:gd name="connsiteX42" fmla="*/ 4679317 w 5835017"/>
              <a:gd name="connsiteY42" fmla="*/ 2527300 h 4559567"/>
              <a:gd name="connsiteX43" fmla="*/ 4692017 w 5835017"/>
              <a:gd name="connsiteY43" fmla="*/ 2489200 h 4559567"/>
              <a:gd name="connsiteX44" fmla="*/ 4755517 w 5835017"/>
              <a:gd name="connsiteY44" fmla="*/ 2400300 h 4559567"/>
              <a:gd name="connsiteX45" fmla="*/ 4793617 w 5835017"/>
              <a:gd name="connsiteY45" fmla="*/ 2324100 h 4559567"/>
              <a:gd name="connsiteX46" fmla="*/ 4819017 w 5835017"/>
              <a:gd name="connsiteY46" fmla="*/ 2273300 h 4559567"/>
              <a:gd name="connsiteX47" fmla="*/ 4857117 w 5835017"/>
              <a:gd name="connsiteY47" fmla="*/ 2235200 h 4559567"/>
              <a:gd name="connsiteX48" fmla="*/ 4920617 w 5835017"/>
              <a:gd name="connsiteY48" fmla="*/ 2146300 h 4559567"/>
              <a:gd name="connsiteX49" fmla="*/ 4958717 w 5835017"/>
              <a:gd name="connsiteY49" fmla="*/ 2120900 h 4559567"/>
              <a:gd name="connsiteX50" fmla="*/ 4971417 w 5835017"/>
              <a:gd name="connsiteY50" fmla="*/ 2082800 h 4559567"/>
              <a:gd name="connsiteX51" fmla="*/ 5047617 w 5835017"/>
              <a:gd name="connsiteY51" fmla="*/ 2032000 h 4559567"/>
              <a:gd name="connsiteX52" fmla="*/ 5111117 w 5835017"/>
              <a:gd name="connsiteY52" fmla="*/ 1981200 h 4559567"/>
              <a:gd name="connsiteX53" fmla="*/ 5136517 w 5835017"/>
              <a:gd name="connsiteY53" fmla="*/ 1943100 h 4559567"/>
              <a:gd name="connsiteX54" fmla="*/ 5212717 w 5835017"/>
              <a:gd name="connsiteY54" fmla="*/ 1905000 h 4559567"/>
              <a:gd name="connsiteX55" fmla="*/ 5250817 w 5835017"/>
              <a:gd name="connsiteY55" fmla="*/ 1879600 h 4559567"/>
              <a:gd name="connsiteX56" fmla="*/ 5276217 w 5835017"/>
              <a:gd name="connsiteY56" fmla="*/ 1841500 h 4559567"/>
              <a:gd name="connsiteX57" fmla="*/ 5352417 w 5835017"/>
              <a:gd name="connsiteY57" fmla="*/ 1803400 h 4559567"/>
              <a:gd name="connsiteX58" fmla="*/ 5377817 w 5835017"/>
              <a:gd name="connsiteY58" fmla="*/ 1765300 h 4559567"/>
              <a:gd name="connsiteX59" fmla="*/ 5454017 w 5835017"/>
              <a:gd name="connsiteY59" fmla="*/ 1727200 h 4559567"/>
              <a:gd name="connsiteX60" fmla="*/ 5530217 w 5835017"/>
              <a:gd name="connsiteY60" fmla="*/ 1651000 h 4559567"/>
              <a:gd name="connsiteX61" fmla="*/ 5581017 w 5835017"/>
              <a:gd name="connsiteY61" fmla="*/ 1612900 h 4559567"/>
              <a:gd name="connsiteX62" fmla="*/ 5644517 w 5835017"/>
              <a:gd name="connsiteY62" fmla="*/ 1524000 h 4559567"/>
              <a:gd name="connsiteX63" fmla="*/ 5682617 w 5835017"/>
              <a:gd name="connsiteY63" fmla="*/ 1485900 h 4559567"/>
              <a:gd name="connsiteX64" fmla="*/ 5771517 w 5835017"/>
              <a:gd name="connsiteY64" fmla="*/ 1346200 h 4559567"/>
              <a:gd name="connsiteX65" fmla="*/ 5809617 w 5835017"/>
              <a:gd name="connsiteY65" fmla="*/ 1295400 h 4559567"/>
              <a:gd name="connsiteX66" fmla="*/ 5822317 w 5835017"/>
              <a:gd name="connsiteY66" fmla="*/ 1244600 h 4559567"/>
              <a:gd name="connsiteX67" fmla="*/ 5835017 w 5835017"/>
              <a:gd name="connsiteY67" fmla="*/ 1206500 h 4559567"/>
              <a:gd name="connsiteX68" fmla="*/ 5822317 w 5835017"/>
              <a:gd name="connsiteY68" fmla="*/ 533400 h 4559567"/>
              <a:gd name="connsiteX69" fmla="*/ 5784217 w 5835017"/>
              <a:gd name="connsiteY69" fmla="*/ 304800 h 4559567"/>
              <a:gd name="connsiteX70" fmla="*/ 5771517 w 5835017"/>
              <a:gd name="connsiteY70" fmla="*/ 88900 h 4559567"/>
              <a:gd name="connsiteX71" fmla="*/ 5720717 w 5835017"/>
              <a:gd name="connsiteY71" fmla="*/ 12700 h 4559567"/>
              <a:gd name="connsiteX72" fmla="*/ 4412617 w 5835017"/>
              <a:gd name="connsiteY72" fmla="*/ 0 h 4559567"/>
              <a:gd name="connsiteX73" fmla="*/ 4349117 w 5835017"/>
              <a:gd name="connsiteY73" fmla="*/ 406400 h 4559567"/>
              <a:gd name="connsiteX74" fmla="*/ 4272917 w 5835017"/>
              <a:gd name="connsiteY74" fmla="*/ 800100 h 4559567"/>
              <a:gd name="connsiteX75" fmla="*/ 4196717 w 5835017"/>
              <a:gd name="connsiteY75" fmla="*/ 1155700 h 4559567"/>
              <a:gd name="connsiteX76" fmla="*/ 4107817 w 5835017"/>
              <a:gd name="connsiteY76" fmla="*/ 1498600 h 4559567"/>
              <a:gd name="connsiteX77" fmla="*/ 4018917 w 5835017"/>
              <a:gd name="connsiteY77" fmla="*/ 1803400 h 4559567"/>
              <a:gd name="connsiteX78" fmla="*/ 3904617 w 5835017"/>
              <a:gd name="connsiteY78" fmla="*/ 2120900 h 4559567"/>
              <a:gd name="connsiteX79" fmla="*/ 3752217 w 5835017"/>
              <a:gd name="connsiteY79" fmla="*/ 2514600 h 4559567"/>
              <a:gd name="connsiteX80" fmla="*/ 3663317 w 5835017"/>
              <a:gd name="connsiteY80" fmla="*/ 2794000 h 4559567"/>
              <a:gd name="connsiteX81" fmla="*/ 3574417 w 5835017"/>
              <a:gd name="connsiteY81" fmla="*/ 3073400 h 4559567"/>
              <a:gd name="connsiteX82" fmla="*/ 3498217 w 5835017"/>
              <a:gd name="connsiteY82" fmla="*/ 3314700 h 4559567"/>
              <a:gd name="connsiteX83" fmla="*/ 3231517 w 5835017"/>
              <a:gd name="connsiteY83" fmla="*/ 3632200 h 4559567"/>
              <a:gd name="connsiteX84" fmla="*/ 2736217 w 5835017"/>
              <a:gd name="connsiteY84" fmla="*/ 3873500 h 4559567"/>
              <a:gd name="connsiteX85" fmla="*/ 2367917 w 5835017"/>
              <a:gd name="connsiteY85" fmla="*/ 4000500 h 4559567"/>
              <a:gd name="connsiteX86" fmla="*/ 2025017 w 5835017"/>
              <a:gd name="connsiteY86" fmla="*/ 4089400 h 4559567"/>
              <a:gd name="connsiteX87" fmla="*/ 1720217 w 5835017"/>
              <a:gd name="connsiteY87" fmla="*/ 4152900 h 4559567"/>
              <a:gd name="connsiteX88" fmla="*/ 1390017 w 5835017"/>
              <a:gd name="connsiteY88" fmla="*/ 4254500 h 4559567"/>
              <a:gd name="connsiteX89" fmla="*/ 1059817 w 5835017"/>
              <a:gd name="connsiteY89" fmla="*/ 4305300 h 4559567"/>
              <a:gd name="connsiteX90" fmla="*/ 475617 w 5835017"/>
              <a:gd name="connsiteY90" fmla="*/ 4406900 h 4559567"/>
              <a:gd name="connsiteX91" fmla="*/ 5717 w 5835017"/>
              <a:gd name="connsiteY91" fmla="*/ 4292600 h 4559567"/>
              <a:gd name="connsiteX0" fmla="*/ 5717 w 5836972"/>
              <a:gd name="connsiteY0" fmla="*/ 4305133 h 4572100"/>
              <a:gd name="connsiteX1" fmla="*/ 18417 w 5836972"/>
              <a:gd name="connsiteY1" fmla="*/ 4546433 h 4572100"/>
              <a:gd name="connsiteX2" fmla="*/ 56517 w 5836972"/>
              <a:gd name="connsiteY2" fmla="*/ 4571833 h 4572100"/>
              <a:gd name="connsiteX3" fmla="*/ 94617 w 5836972"/>
              <a:gd name="connsiteY3" fmla="*/ 4559133 h 4572100"/>
              <a:gd name="connsiteX4" fmla="*/ 170817 w 5836972"/>
              <a:gd name="connsiteY4" fmla="*/ 4546433 h 4572100"/>
              <a:gd name="connsiteX5" fmla="*/ 513717 w 5836972"/>
              <a:gd name="connsiteY5" fmla="*/ 4521033 h 4572100"/>
              <a:gd name="connsiteX6" fmla="*/ 602617 w 5836972"/>
              <a:gd name="connsiteY6" fmla="*/ 4508333 h 4572100"/>
              <a:gd name="connsiteX7" fmla="*/ 716917 w 5836972"/>
              <a:gd name="connsiteY7" fmla="*/ 4495633 h 4572100"/>
              <a:gd name="connsiteX8" fmla="*/ 755017 w 5836972"/>
              <a:gd name="connsiteY8" fmla="*/ 4470233 h 4572100"/>
              <a:gd name="connsiteX9" fmla="*/ 894717 w 5836972"/>
              <a:gd name="connsiteY9" fmla="*/ 4457533 h 4572100"/>
              <a:gd name="connsiteX10" fmla="*/ 932817 w 5836972"/>
              <a:gd name="connsiteY10" fmla="*/ 4432133 h 4572100"/>
              <a:gd name="connsiteX11" fmla="*/ 1263017 w 5836972"/>
              <a:gd name="connsiteY11" fmla="*/ 4406733 h 4572100"/>
              <a:gd name="connsiteX12" fmla="*/ 3155317 w 5836972"/>
              <a:gd name="connsiteY12" fmla="*/ 4394033 h 4572100"/>
              <a:gd name="connsiteX13" fmla="*/ 3472817 w 5836972"/>
              <a:gd name="connsiteY13" fmla="*/ 4381333 h 4572100"/>
              <a:gd name="connsiteX14" fmla="*/ 3536317 w 5836972"/>
              <a:gd name="connsiteY14" fmla="*/ 4317833 h 4572100"/>
              <a:gd name="connsiteX15" fmla="*/ 3612517 w 5836972"/>
              <a:gd name="connsiteY15" fmla="*/ 4267033 h 4572100"/>
              <a:gd name="connsiteX16" fmla="*/ 3663317 w 5836972"/>
              <a:gd name="connsiteY16" fmla="*/ 4178133 h 4572100"/>
              <a:gd name="connsiteX17" fmla="*/ 3714117 w 5836972"/>
              <a:gd name="connsiteY17" fmla="*/ 4101933 h 4572100"/>
              <a:gd name="connsiteX18" fmla="*/ 3752217 w 5836972"/>
              <a:gd name="connsiteY18" fmla="*/ 3987633 h 4572100"/>
              <a:gd name="connsiteX19" fmla="*/ 3790317 w 5836972"/>
              <a:gd name="connsiteY19" fmla="*/ 3949533 h 4572100"/>
              <a:gd name="connsiteX20" fmla="*/ 3828417 w 5836972"/>
              <a:gd name="connsiteY20" fmla="*/ 3847933 h 4572100"/>
              <a:gd name="connsiteX21" fmla="*/ 3853817 w 5836972"/>
              <a:gd name="connsiteY21" fmla="*/ 3746333 h 4572100"/>
              <a:gd name="connsiteX22" fmla="*/ 3866517 w 5836972"/>
              <a:gd name="connsiteY22" fmla="*/ 3682833 h 4572100"/>
              <a:gd name="connsiteX23" fmla="*/ 3891917 w 5836972"/>
              <a:gd name="connsiteY23" fmla="*/ 3619333 h 4572100"/>
              <a:gd name="connsiteX24" fmla="*/ 3904617 w 5836972"/>
              <a:gd name="connsiteY24" fmla="*/ 3568533 h 4572100"/>
              <a:gd name="connsiteX25" fmla="*/ 3955417 w 5836972"/>
              <a:gd name="connsiteY25" fmla="*/ 3479633 h 4572100"/>
              <a:gd name="connsiteX26" fmla="*/ 3993517 w 5836972"/>
              <a:gd name="connsiteY26" fmla="*/ 3365333 h 4572100"/>
              <a:gd name="connsiteX27" fmla="*/ 4044317 w 5836972"/>
              <a:gd name="connsiteY27" fmla="*/ 3263733 h 4572100"/>
              <a:gd name="connsiteX28" fmla="*/ 4082417 w 5836972"/>
              <a:gd name="connsiteY28" fmla="*/ 3238333 h 4572100"/>
              <a:gd name="connsiteX29" fmla="*/ 4120517 w 5836972"/>
              <a:gd name="connsiteY29" fmla="*/ 3225633 h 4572100"/>
              <a:gd name="connsiteX30" fmla="*/ 4196717 w 5836972"/>
              <a:gd name="connsiteY30" fmla="*/ 3174833 h 4572100"/>
              <a:gd name="connsiteX31" fmla="*/ 4222117 w 5836972"/>
              <a:gd name="connsiteY31" fmla="*/ 3136733 h 4572100"/>
              <a:gd name="connsiteX32" fmla="*/ 4260217 w 5836972"/>
              <a:gd name="connsiteY32" fmla="*/ 3111333 h 4572100"/>
              <a:gd name="connsiteX33" fmla="*/ 4311017 w 5836972"/>
              <a:gd name="connsiteY33" fmla="*/ 3035133 h 4572100"/>
              <a:gd name="connsiteX34" fmla="*/ 4387217 w 5836972"/>
              <a:gd name="connsiteY34" fmla="*/ 2984333 h 4572100"/>
              <a:gd name="connsiteX35" fmla="*/ 4399917 w 5836972"/>
              <a:gd name="connsiteY35" fmla="*/ 2946233 h 4572100"/>
              <a:gd name="connsiteX36" fmla="*/ 4450717 w 5836972"/>
              <a:gd name="connsiteY36" fmla="*/ 2870033 h 4572100"/>
              <a:gd name="connsiteX37" fmla="*/ 4463417 w 5836972"/>
              <a:gd name="connsiteY37" fmla="*/ 2831933 h 4572100"/>
              <a:gd name="connsiteX38" fmla="*/ 4501517 w 5836972"/>
              <a:gd name="connsiteY38" fmla="*/ 2806533 h 4572100"/>
              <a:gd name="connsiteX39" fmla="*/ 4577717 w 5836972"/>
              <a:gd name="connsiteY39" fmla="*/ 2730333 h 4572100"/>
              <a:gd name="connsiteX40" fmla="*/ 4590417 w 5836972"/>
              <a:gd name="connsiteY40" fmla="*/ 2692233 h 4572100"/>
              <a:gd name="connsiteX41" fmla="*/ 4641217 w 5836972"/>
              <a:gd name="connsiteY41" fmla="*/ 2616033 h 4572100"/>
              <a:gd name="connsiteX42" fmla="*/ 4679317 w 5836972"/>
              <a:gd name="connsiteY42" fmla="*/ 2539833 h 4572100"/>
              <a:gd name="connsiteX43" fmla="*/ 4692017 w 5836972"/>
              <a:gd name="connsiteY43" fmla="*/ 2501733 h 4572100"/>
              <a:gd name="connsiteX44" fmla="*/ 4755517 w 5836972"/>
              <a:gd name="connsiteY44" fmla="*/ 2412833 h 4572100"/>
              <a:gd name="connsiteX45" fmla="*/ 4793617 w 5836972"/>
              <a:gd name="connsiteY45" fmla="*/ 2336633 h 4572100"/>
              <a:gd name="connsiteX46" fmla="*/ 4819017 w 5836972"/>
              <a:gd name="connsiteY46" fmla="*/ 2285833 h 4572100"/>
              <a:gd name="connsiteX47" fmla="*/ 4857117 w 5836972"/>
              <a:gd name="connsiteY47" fmla="*/ 2247733 h 4572100"/>
              <a:gd name="connsiteX48" fmla="*/ 4920617 w 5836972"/>
              <a:gd name="connsiteY48" fmla="*/ 2158833 h 4572100"/>
              <a:gd name="connsiteX49" fmla="*/ 4958717 w 5836972"/>
              <a:gd name="connsiteY49" fmla="*/ 2133433 h 4572100"/>
              <a:gd name="connsiteX50" fmla="*/ 4971417 w 5836972"/>
              <a:gd name="connsiteY50" fmla="*/ 2095333 h 4572100"/>
              <a:gd name="connsiteX51" fmla="*/ 5047617 w 5836972"/>
              <a:gd name="connsiteY51" fmla="*/ 2044533 h 4572100"/>
              <a:gd name="connsiteX52" fmla="*/ 5111117 w 5836972"/>
              <a:gd name="connsiteY52" fmla="*/ 1993733 h 4572100"/>
              <a:gd name="connsiteX53" fmla="*/ 5136517 w 5836972"/>
              <a:gd name="connsiteY53" fmla="*/ 1955633 h 4572100"/>
              <a:gd name="connsiteX54" fmla="*/ 5212717 w 5836972"/>
              <a:gd name="connsiteY54" fmla="*/ 1917533 h 4572100"/>
              <a:gd name="connsiteX55" fmla="*/ 5250817 w 5836972"/>
              <a:gd name="connsiteY55" fmla="*/ 1892133 h 4572100"/>
              <a:gd name="connsiteX56" fmla="*/ 5276217 w 5836972"/>
              <a:gd name="connsiteY56" fmla="*/ 1854033 h 4572100"/>
              <a:gd name="connsiteX57" fmla="*/ 5352417 w 5836972"/>
              <a:gd name="connsiteY57" fmla="*/ 1815933 h 4572100"/>
              <a:gd name="connsiteX58" fmla="*/ 5377817 w 5836972"/>
              <a:gd name="connsiteY58" fmla="*/ 1777833 h 4572100"/>
              <a:gd name="connsiteX59" fmla="*/ 5454017 w 5836972"/>
              <a:gd name="connsiteY59" fmla="*/ 1739733 h 4572100"/>
              <a:gd name="connsiteX60" fmla="*/ 5530217 w 5836972"/>
              <a:gd name="connsiteY60" fmla="*/ 1663533 h 4572100"/>
              <a:gd name="connsiteX61" fmla="*/ 5581017 w 5836972"/>
              <a:gd name="connsiteY61" fmla="*/ 1625433 h 4572100"/>
              <a:gd name="connsiteX62" fmla="*/ 5644517 w 5836972"/>
              <a:gd name="connsiteY62" fmla="*/ 1536533 h 4572100"/>
              <a:gd name="connsiteX63" fmla="*/ 5682617 w 5836972"/>
              <a:gd name="connsiteY63" fmla="*/ 1498433 h 4572100"/>
              <a:gd name="connsiteX64" fmla="*/ 5771517 w 5836972"/>
              <a:gd name="connsiteY64" fmla="*/ 1358733 h 4572100"/>
              <a:gd name="connsiteX65" fmla="*/ 5809617 w 5836972"/>
              <a:gd name="connsiteY65" fmla="*/ 1307933 h 4572100"/>
              <a:gd name="connsiteX66" fmla="*/ 5822317 w 5836972"/>
              <a:gd name="connsiteY66" fmla="*/ 1257133 h 4572100"/>
              <a:gd name="connsiteX67" fmla="*/ 5835017 w 5836972"/>
              <a:gd name="connsiteY67" fmla="*/ 1219033 h 4572100"/>
              <a:gd name="connsiteX68" fmla="*/ 5822317 w 5836972"/>
              <a:gd name="connsiteY68" fmla="*/ 545933 h 4572100"/>
              <a:gd name="connsiteX69" fmla="*/ 5784217 w 5836972"/>
              <a:gd name="connsiteY69" fmla="*/ 317333 h 4572100"/>
              <a:gd name="connsiteX70" fmla="*/ 5720717 w 5836972"/>
              <a:gd name="connsiteY70" fmla="*/ 25233 h 4572100"/>
              <a:gd name="connsiteX71" fmla="*/ 4412617 w 5836972"/>
              <a:gd name="connsiteY71" fmla="*/ 12533 h 4572100"/>
              <a:gd name="connsiteX72" fmla="*/ 4349117 w 5836972"/>
              <a:gd name="connsiteY72" fmla="*/ 418933 h 4572100"/>
              <a:gd name="connsiteX73" fmla="*/ 4272917 w 5836972"/>
              <a:gd name="connsiteY73" fmla="*/ 812633 h 4572100"/>
              <a:gd name="connsiteX74" fmla="*/ 4196717 w 5836972"/>
              <a:gd name="connsiteY74" fmla="*/ 1168233 h 4572100"/>
              <a:gd name="connsiteX75" fmla="*/ 4107817 w 5836972"/>
              <a:gd name="connsiteY75" fmla="*/ 1511133 h 4572100"/>
              <a:gd name="connsiteX76" fmla="*/ 4018917 w 5836972"/>
              <a:gd name="connsiteY76" fmla="*/ 1815933 h 4572100"/>
              <a:gd name="connsiteX77" fmla="*/ 3904617 w 5836972"/>
              <a:gd name="connsiteY77" fmla="*/ 2133433 h 4572100"/>
              <a:gd name="connsiteX78" fmla="*/ 3752217 w 5836972"/>
              <a:gd name="connsiteY78" fmla="*/ 2527133 h 4572100"/>
              <a:gd name="connsiteX79" fmla="*/ 3663317 w 5836972"/>
              <a:gd name="connsiteY79" fmla="*/ 2806533 h 4572100"/>
              <a:gd name="connsiteX80" fmla="*/ 3574417 w 5836972"/>
              <a:gd name="connsiteY80" fmla="*/ 3085933 h 4572100"/>
              <a:gd name="connsiteX81" fmla="*/ 3498217 w 5836972"/>
              <a:gd name="connsiteY81" fmla="*/ 3327233 h 4572100"/>
              <a:gd name="connsiteX82" fmla="*/ 3231517 w 5836972"/>
              <a:gd name="connsiteY82" fmla="*/ 3644733 h 4572100"/>
              <a:gd name="connsiteX83" fmla="*/ 2736217 w 5836972"/>
              <a:gd name="connsiteY83" fmla="*/ 3886033 h 4572100"/>
              <a:gd name="connsiteX84" fmla="*/ 2367917 w 5836972"/>
              <a:gd name="connsiteY84" fmla="*/ 4013033 h 4572100"/>
              <a:gd name="connsiteX85" fmla="*/ 2025017 w 5836972"/>
              <a:gd name="connsiteY85" fmla="*/ 4101933 h 4572100"/>
              <a:gd name="connsiteX86" fmla="*/ 1720217 w 5836972"/>
              <a:gd name="connsiteY86" fmla="*/ 4165433 h 4572100"/>
              <a:gd name="connsiteX87" fmla="*/ 1390017 w 5836972"/>
              <a:gd name="connsiteY87" fmla="*/ 4267033 h 4572100"/>
              <a:gd name="connsiteX88" fmla="*/ 1059817 w 5836972"/>
              <a:gd name="connsiteY88" fmla="*/ 4317833 h 4572100"/>
              <a:gd name="connsiteX89" fmla="*/ 475617 w 5836972"/>
              <a:gd name="connsiteY89" fmla="*/ 4419433 h 4572100"/>
              <a:gd name="connsiteX90" fmla="*/ 5717 w 5836972"/>
              <a:gd name="connsiteY90" fmla="*/ 4305133 h 4572100"/>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581017 w 5853506"/>
              <a:gd name="connsiteY61" fmla="*/ 1642226 h 4588893"/>
              <a:gd name="connsiteX62" fmla="*/ 5644517 w 5853506"/>
              <a:gd name="connsiteY62" fmla="*/ 1553326 h 4588893"/>
              <a:gd name="connsiteX63" fmla="*/ 5682617 w 5853506"/>
              <a:gd name="connsiteY63" fmla="*/ 1515226 h 4588893"/>
              <a:gd name="connsiteX64" fmla="*/ 5771517 w 5853506"/>
              <a:gd name="connsiteY64" fmla="*/ 1375526 h 4588893"/>
              <a:gd name="connsiteX65" fmla="*/ 5809617 w 5853506"/>
              <a:gd name="connsiteY65" fmla="*/ 1324726 h 4588893"/>
              <a:gd name="connsiteX66" fmla="*/ 5822317 w 5853506"/>
              <a:gd name="connsiteY66" fmla="*/ 1273926 h 4588893"/>
              <a:gd name="connsiteX67" fmla="*/ 5835017 w 5853506"/>
              <a:gd name="connsiteY67" fmla="*/ 1235826 h 4588893"/>
              <a:gd name="connsiteX68" fmla="*/ 5822317 w 5853506"/>
              <a:gd name="connsiteY68" fmla="*/ 562726 h 4588893"/>
              <a:gd name="connsiteX69" fmla="*/ 5720717 w 5853506"/>
              <a:gd name="connsiteY69" fmla="*/ 42026 h 4588893"/>
              <a:gd name="connsiteX70" fmla="*/ 4412617 w 5853506"/>
              <a:gd name="connsiteY70" fmla="*/ 29326 h 4588893"/>
              <a:gd name="connsiteX71" fmla="*/ 4349117 w 5853506"/>
              <a:gd name="connsiteY71" fmla="*/ 435726 h 4588893"/>
              <a:gd name="connsiteX72" fmla="*/ 4272917 w 5853506"/>
              <a:gd name="connsiteY72" fmla="*/ 829426 h 4588893"/>
              <a:gd name="connsiteX73" fmla="*/ 4196717 w 5853506"/>
              <a:gd name="connsiteY73" fmla="*/ 1185026 h 4588893"/>
              <a:gd name="connsiteX74" fmla="*/ 4107817 w 5853506"/>
              <a:gd name="connsiteY74" fmla="*/ 1527926 h 4588893"/>
              <a:gd name="connsiteX75" fmla="*/ 4018917 w 5853506"/>
              <a:gd name="connsiteY75" fmla="*/ 1832726 h 4588893"/>
              <a:gd name="connsiteX76" fmla="*/ 3904617 w 5853506"/>
              <a:gd name="connsiteY76" fmla="*/ 2150226 h 4588893"/>
              <a:gd name="connsiteX77" fmla="*/ 3752217 w 5853506"/>
              <a:gd name="connsiteY77" fmla="*/ 2543926 h 4588893"/>
              <a:gd name="connsiteX78" fmla="*/ 3663317 w 5853506"/>
              <a:gd name="connsiteY78" fmla="*/ 2823326 h 4588893"/>
              <a:gd name="connsiteX79" fmla="*/ 3574417 w 5853506"/>
              <a:gd name="connsiteY79" fmla="*/ 3102726 h 4588893"/>
              <a:gd name="connsiteX80" fmla="*/ 3498217 w 5853506"/>
              <a:gd name="connsiteY80" fmla="*/ 3344026 h 4588893"/>
              <a:gd name="connsiteX81" fmla="*/ 3231517 w 5853506"/>
              <a:gd name="connsiteY81" fmla="*/ 3661526 h 4588893"/>
              <a:gd name="connsiteX82" fmla="*/ 2736217 w 5853506"/>
              <a:gd name="connsiteY82" fmla="*/ 3902826 h 4588893"/>
              <a:gd name="connsiteX83" fmla="*/ 2367917 w 5853506"/>
              <a:gd name="connsiteY83" fmla="*/ 4029826 h 4588893"/>
              <a:gd name="connsiteX84" fmla="*/ 2025017 w 5853506"/>
              <a:gd name="connsiteY84" fmla="*/ 4118726 h 4588893"/>
              <a:gd name="connsiteX85" fmla="*/ 1720217 w 5853506"/>
              <a:gd name="connsiteY85" fmla="*/ 4182226 h 4588893"/>
              <a:gd name="connsiteX86" fmla="*/ 1390017 w 5853506"/>
              <a:gd name="connsiteY86" fmla="*/ 4283826 h 4588893"/>
              <a:gd name="connsiteX87" fmla="*/ 1059817 w 5853506"/>
              <a:gd name="connsiteY87" fmla="*/ 4334626 h 4588893"/>
              <a:gd name="connsiteX88" fmla="*/ 475617 w 5853506"/>
              <a:gd name="connsiteY88" fmla="*/ 4436226 h 4588893"/>
              <a:gd name="connsiteX89" fmla="*/ 5717 w 5853506"/>
              <a:gd name="connsiteY89"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581017 w 5853506"/>
              <a:gd name="connsiteY61" fmla="*/ 1642226 h 4588893"/>
              <a:gd name="connsiteX62" fmla="*/ 5644517 w 5853506"/>
              <a:gd name="connsiteY62" fmla="*/ 1553326 h 4588893"/>
              <a:gd name="connsiteX63" fmla="*/ 5682617 w 5853506"/>
              <a:gd name="connsiteY63" fmla="*/ 1515226 h 4588893"/>
              <a:gd name="connsiteX64" fmla="*/ 5771517 w 5853506"/>
              <a:gd name="connsiteY64" fmla="*/ 1375526 h 4588893"/>
              <a:gd name="connsiteX65" fmla="*/ 5822317 w 5853506"/>
              <a:gd name="connsiteY65" fmla="*/ 1273926 h 4588893"/>
              <a:gd name="connsiteX66" fmla="*/ 5835017 w 5853506"/>
              <a:gd name="connsiteY66" fmla="*/ 1235826 h 4588893"/>
              <a:gd name="connsiteX67" fmla="*/ 5822317 w 5853506"/>
              <a:gd name="connsiteY67" fmla="*/ 562726 h 4588893"/>
              <a:gd name="connsiteX68" fmla="*/ 5720717 w 5853506"/>
              <a:gd name="connsiteY68" fmla="*/ 42026 h 4588893"/>
              <a:gd name="connsiteX69" fmla="*/ 4412617 w 5853506"/>
              <a:gd name="connsiteY69" fmla="*/ 29326 h 4588893"/>
              <a:gd name="connsiteX70" fmla="*/ 4349117 w 5853506"/>
              <a:gd name="connsiteY70" fmla="*/ 435726 h 4588893"/>
              <a:gd name="connsiteX71" fmla="*/ 4272917 w 5853506"/>
              <a:gd name="connsiteY71" fmla="*/ 829426 h 4588893"/>
              <a:gd name="connsiteX72" fmla="*/ 4196717 w 5853506"/>
              <a:gd name="connsiteY72" fmla="*/ 1185026 h 4588893"/>
              <a:gd name="connsiteX73" fmla="*/ 4107817 w 5853506"/>
              <a:gd name="connsiteY73" fmla="*/ 1527926 h 4588893"/>
              <a:gd name="connsiteX74" fmla="*/ 4018917 w 5853506"/>
              <a:gd name="connsiteY74" fmla="*/ 1832726 h 4588893"/>
              <a:gd name="connsiteX75" fmla="*/ 3904617 w 5853506"/>
              <a:gd name="connsiteY75" fmla="*/ 2150226 h 4588893"/>
              <a:gd name="connsiteX76" fmla="*/ 3752217 w 5853506"/>
              <a:gd name="connsiteY76" fmla="*/ 2543926 h 4588893"/>
              <a:gd name="connsiteX77" fmla="*/ 3663317 w 5853506"/>
              <a:gd name="connsiteY77" fmla="*/ 2823326 h 4588893"/>
              <a:gd name="connsiteX78" fmla="*/ 3574417 w 5853506"/>
              <a:gd name="connsiteY78" fmla="*/ 3102726 h 4588893"/>
              <a:gd name="connsiteX79" fmla="*/ 3498217 w 5853506"/>
              <a:gd name="connsiteY79" fmla="*/ 3344026 h 4588893"/>
              <a:gd name="connsiteX80" fmla="*/ 3231517 w 5853506"/>
              <a:gd name="connsiteY80" fmla="*/ 3661526 h 4588893"/>
              <a:gd name="connsiteX81" fmla="*/ 2736217 w 5853506"/>
              <a:gd name="connsiteY81" fmla="*/ 3902826 h 4588893"/>
              <a:gd name="connsiteX82" fmla="*/ 2367917 w 5853506"/>
              <a:gd name="connsiteY82" fmla="*/ 4029826 h 4588893"/>
              <a:gd name="connsiteX83" fmla="*/ 2025017 w 5853506"/>
              <a:gd name="connsiteY83" fmla="*/ 4118726 h 4588893"/>
              <a:gd name="connsiteX84" fmla="*/ 1720217 w 5853506"/>
              <a:gd name="connsiteY84" fmla="*/ 4182226 h 4588893"/>
              <a:gd name="connsiteX85" fmla="*/ 1390017 w 5853506"/>
              <a:gd name="connsiteY85" fmla="*/ 4283826 h 4588893"/>
              <a:gd name="connsiteX86" fmla="*/ 1059817 w 5853506"/>
              <a:gd name="connsiteY86" fmla="*/ 4334626 h 4588893"/>
              <a:gd name="connsiteX87" fmla="*/ 475617 w 5853506"/>
              <a:gd name="connsiteY87" fmla="*/ 4436226 h 4588893"/>
              <a:gd name="connsiteX88" fmla="*/ 5717 w 5853506"/>
              <a:gd name="connsiteY88"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581017 w 5853506"/>
              <a:gd name="connsiteY61" fmla="*/ 1642226 h 4588893"/>
              <a:gd name="connsiteX62" fmla="*/ 5644517 w 5853506"/>
              <a:gd name="connsiteY62" fmla="*/ 1553326 h 4588893"/>
              <a:gd name="connsiteX63" fmla="*/ 5682617 w 5853506"/>
              <a:gd name="connsiteY63" fmla="*/ 1515226 h 4588893"/>
              <a:gd name="connsiteX64" fmla="*/ 5771517 w 5853506"/>
              <a:gd name="connsiteY64" fmla="*/ 1375526 h 4588893"/>
              <a:gd name="connsiteX65" fmla="*/ 5835017 w 5853506"/>
              <a:gd name="connsiteY65" fmla="*/ 1235826 h 4588893"/>
              <a:gd name="connsiteX66" fmla="*/ 5822317 w 5853506"/>
              <a:gd name="connsiteY66" fmla="*/ 562726 h 4588893"/>
              <a:gd name="connsiteX67" fmla="*/ 5720717 w 5853506"/>
              <a:gd name="connsiteY67" fmla="*/ 42026 h 4588893"/>
              <a:gd name="connsiteX68" fmla="*/ 4412617 w 5853506"/>
              <a:gd name="connsiteY68" fmla="*/ 29326 h 4588893"/>
              <a:gd name="connsiteX69" fmla="*/ 4349117 w 5853506"/>
              <a:gd name="connsiteY69" fmla="*/ 435726 h 4588893"/>
              <a:gd name="connsiteX70" fmla="*/ 4272917 w 5853506"/>
              <a:gd name="connsiteY70" fmla="*/ 829426 h 4588893"/>
              <a:gd name="connsiteX71" fmla="*/ 4196717 w 5853506"/>
              <a:gd name="connsiteY71" fmla="*/ 1185026 h 4588893"/>
              <a:gd name="connsiteX72" fmla="*/ 4107817 w 5853506"/>
              <a:gd name="connsiteY72" fmla="*/ 1527926 h 4588893"/>
              <a:gd name="connsiteX73" fmla="*/ 4018917 w 5853506"/>
              <a:gd name="connsiteY73" fmla="*/ 1832726 h 4588893"/>
              <a:gd name="connsiteX74" fmla="*/ 3904617 w 5853506"/>
              <a:gd name="connsiteY74" fmla="*/ 2150226 h 4588893"/>
              <a:gd name="connsiteX75" fmla="*/ 3752217 w 5853506"/>
              <a:gd name="connsiteY75" fmla="*/ 2543926 h 4588893"/>
              <a:gd name="connsiteX76" fmla="*/ 3663317 w 5853506"/>
              <a:gd name="connsiteY76" fmla="*/ 2823326 h 4588893"/>
              <a:gd name="connsiteX77" fmla="*/ 3574417 w 5853506"/>
              <a:gd name="connsiteY77" fmla="*/ 3102726 h 4588893"/>
              <a:gd name="connsiteX78" fmla="*/ 3498217 w 5853506"/>
              <a:gd name="connsiteY78" fmla="*/ 3344026 h 4588893"/>
              <a:gd name="connsiteX79" fmla="*/ 3231517 w 5853506"/>
              <a:gd name="connsiteY79" fmla="*/ 3661526 h 4588893"/>
              <a:gd name="connsiteX80" fmla="*/ 2736217 w 5853506"/>
              <a:gd name="connsiteY80" fmla="*/ 3902826 h 4588893"/>
              <a:gd name="connsiteX81" fmla="*/ 2367917 w 5853506"/>
              <a:gd name="connsiteY81" fmla="*/ 4029826 h 4588893"/>
              <a:gd name="connsiteX82" fmla="*/ 2025017 w 5853506"/>
              <a:gd name="connsiteY82" fmla="*/ 4118726 h 4588893"/>
              <a:gd name="connsiteX83" fmla="*/ 1720217 w 5853506"/>
              <a:gd name="connsiteY83" fmla="*/ 4182226 h 4588893"/>
              <a:gd name="connsiteX84" fmla="*/ 1390017 w 5853506"/>
              <a:gd name="connsiteY84" fmla="*/ 4283826 h 4588893"/>
              <a:gd name="connsiteX85" fmla="*/ 1059817 w 5853506"/>
              <a:gd name="connsiteY85" fmla="*/ 4334626 h 4588893"/>
              <a:gd name="connsiteX86" fmla="*/ 475617 w 5853506"/>
              <a:gd name="connsiteY86" fmla="*/ 4436226 h 4588893"/>
              <a:gd name="connsiteX87" fmla="*/ 5717 w 5853506"/>
              <a:gd name="connsiteY87"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581017 w 5853506"/>
              <a:gd name="connsiteY61" fmla="*/ 1642226 h 4588893"/>
              <a:gd name="connsiteX62" fmla="*/ 5644517 w 5853506"/>
              <a:gd name="connsiteY62" fmla="*/ 1553326 h 4588893"/>
              <a:gd name="connsiteX63" fmla="*/ 5682617 w 5853506"/>
              <a:gd name="connsiteY63" fmla="*/ 1515226 h 4588893"/>
              <a:gd name="connsiteX64" fmla="*/ 5835017 w 5853506"/>
              <a:gd name="connsiteY64" fmla="*/ 1235826 h 4588893"/>
              <a:gd name="connsiteX65" fmla="*/ 5822317 w 5853506"/>
              <a:gd name="connsiteY65" fmla="*/ 562726 h 4588893"/>
              <a:gd name="connsiteX66" fmla="*/ 5720717 w 5853506"/>
              <a:gd name="connsiteY66" fmla="*/ 42026 h 4588893"/>
              <a:gd name="connsiteX67" fmla="*/ 4412617 w 5853506"/>
              <a:gd name="connsiteY67" fmla="*/ 29326 h 4588893"/>
              <a:gd name="connsiteX68" fmla="*/ 4349117 w 5853506"/>
              <a:gd name="connsiteY68" fmla="*/ 435726 h 4588893"/>
              <a:gd name="connsiteX69" fmla="*/ 4272917 w 5853506"/>
              <a:gd name="connsiteY69" fmla="*/ 829426 h 4588893"/>
              <a:gd name="connsiteX70" fmla="*/ 4196717 w 5853506"/>
              <a:gd name="connsiteY70" fmla="*/ 1185026 h 4588893"/>
              <a:gd name="connsiteX71" fmla="*/ 4107817 w 5853506"/>
              <a:gd name="connsiteY71" fmla="*/ 1527926 h 4588893"/>
              <a:gd name="connsiteX72" fmla="*/ 4018917 w 5853506"/>
              <a:gd name="connsiteY72" fmla="*/ 1832726 h 4588893"/>
              <a:gd name="connsiteX73" fmla="*/ 3904617 w 5853506"/>
              <a:gd name="connsiteY73" fmla="*/ 2150226 h 4588893"/>
              <a:gd name="connsiteX74" fmla="*/ 3752217 w 5853506"/>
              <a:gd name="connsiteY74" fmla="*/ 2543926 h 4588893"/>
              <a:gd name="connsiteX75" fmla="*/ 3663317 w 5853506"/>
              <a:gd name="connsiteY75" fmla="*/ 2823326 h 4588893"/>
              <a:gd name="connsiteX76" fmla="*/ 3574417 w 5853506"/>
              <a:gd name="connsiteY76" fmla="*/ 3102726 h 4588893"/>
              <a:gd name="connsiteX77" fmla="*/ 3498217 w 5853506"/>
              <a:gd name="connsiteY77" fmla="*/ 3344026 h 4588893"/>
              <a:gd name="connsiteX78" fmla="*/ 3231517 w 5853506"/>
              <a:gd name="connsiteY78" fmla="*/ 3661526 h 4588893"/>
              <a:gd name="connsiteX79" fmla="*/ 2736217 w 5853506"/>
              <a:gd name="connsiteY79" fmla="*/ 3902826 h 4588893"/>
              <a:gd name="connsiteX80" fmla="*/ 2367917 w 5853506"/>
              <a:gd name="connsiteY80" fmla="*/ 4029826 h 4588893"/>
              <a:gd name="connsiteX81" fmla="*/ 2025017 w 5853506"/>
              <a:gd name="connsiteY81" fmla="*/ 4118726 h 4588893"/>
              <a:gd name="connsiteX82" fmla="*/ 1720217 w 5853506"/>
              <a:gd name="connsiteY82" fmla="*/ 4182226 h 4588893"/>
              <a:gd name="connsiteX83" fmla="*/ 1390017 w 5853506"/>
              <a:gd name="connsiteY83" fmla="*/ 4283826 h 4588893"/>
              <a:gd name="connsiteX84" fmla="*/ 1059817 w 5853506"/>
              <a:gd name="connsiteY84" fmla="*/ 4334626 h 4588893"/>
              <a:gd name="connsiteX85" fmla="*/ 475617 w 5853506"/>
              <a:gd name="connsiteY85" fmla="*/ 4436226 h 4588893"/>
              <a:gd name="connsiteX86" fmla="*/ 5717 w 5853506"/>
              <a:gd name="connsiteY86"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581017 w 5853506"/>
              <a:gd name="connsiteY61" fmla="*/ 1642226 h 4588893"/>
              <a:gd name="connsiteX62" fmla="*/ 5644517 w 5853506"/>
              <a:gd name="connsiteY62" fmla="*/ 1553326 h 4588893"/>
              <a:gd name="connsiteX63" fmla="*/ 5835017 w 5853506"/>
              <a:gd name="connsiteY63" fmla="*/ 1235826 h 4588893"/>
              <a:gd name="connsiteX64" fmla="*/ 5822317 w 5853506"/>
              <a:gd name="connsiteY64" fmla="*/ 562726 h 4588893"/>
              <a:gd name="connsiteX65" fmla="*/ 5720717 w 5853506"/>
              <a:gd name="connsiteY65" fmla="*/ 42026 h 4588893"/>
              <a:gd name="connsiteX66" fmla="*/ 4412617 w 5853506"/>
              <a:gd name="connsiteY66" fmla="*/ 29326 h 4588893"/>
              <a:gd name="connsiteX67" fmla="*/ 4349117 w 5853506"/>
              <a:gd name="connsiteY67" fmla="*/ 435726 h 4588893"/>
              <a:gd name="connsiteX68" fmla="*/ 4272917 w 5853506"/>
              <a:gd name="connsiteY68" fmla="*/ 829426 h 4588893"/>
              <a:gd name="connsiteX69" fmla="*/ 4196717 w 5853506"/>
              <a:gd name="connsiteY69" fmla="*/ 1185026 h 4588893"/>
              <a:gd name="connsiteX70" fmla="*/ 4107817 w 5853506"/>
              <a:gd name="connsiteY70" fmla="*/ 1527926 h 4588893"/>
              <a:gd name="connsiteX71" fmla="*/ 4018917 w 5853506"/>
              <a:gd name="connsiteY71" fmla="*/ 1832726 h 4588893"/>
              <a:gd name="connsiteX72" fmla="*/ 3904617 w 5853506"/>
              <a:gd name="connsiteY72" fmla="*/ 2150226 h 4588893"/>
              <a:gd name="connsiteX73" fmla="*/ 3752217 w 5853506"/>
              <a:gd name="connsiteY73" fmla="*/ 2543926 h 4588893"/>
              <a:gd name="connsiteX74" fmla="*/ 3663317 w 5853506"/>
              <a:gd name="connsiteY74" fmla="*/ 2823326 h 4588893"/>
              <a:gd name="connsiteX75" fmla="*/ 3574417 w 5853506"/>
              <a:gd name="connsiteY75" fmla="*/ 3102726 h 4588893"/>
              <a:gd name="connsiteX76" fmla="*/ 3498217 w 5853506"/>
              <a:gd name="connsiteY76" fmla="*/ 3344026 h 4588893"/>
              <a:gd name="connsiteX77" fmla="*/ 3231517 w 5853506"/>
              <a:gd name="connsiteY77" fmla="*/ 3661526 h 4588893"/>
              <a:gd name="connsiteX78" fmla="*/ 2736217 w 5853506"/>
              <a:gd name="connsiteY78" fmla="*/ 3902826 h 4588893"/>
              <a:gd name="connsiteX79" fmla="*/ 2367917 w 5853506"/>
              <a:gd name="connsiteY79" fmla="*/ 4029826 h 4588893"/>
              <a:gd name="connsiteX80" fmla="*/ 2025017 w 5853506"/>
              <a:gd name="connsiteY80" fmla="*/ 4118726 h 4588893"/>
              <a:gd name="connsiteX81" fmla="*/ 1720217 w 5853506"/>
              <a:gd name="connsiteY81" fmla="*/ 4182226 h 4588893"/>
              <a:gd name="connsiteX82" fmla="*/ 1390017 w 5853506"/>
              <a:gd name="connsiteY82" fmla="*/ 4283826 h 4588893"/>
              <a:gd name="connsiteX83" fmla="*/ 1059817 w 5853506"/>
              <a:gd name="connsiteY83" fmla="*/ 4334626 h 4588893"/>
              <a:gd name="connsiteX84" fmla="*/ 475617 w 5853506"/>
              <a:gd name="connsiteY84" fmla="*/ 4436226 h 4588893"/>
              <a:gd name="connsiteX85" fmla="*/ 5717 w 5853506"/>
              <a:gd name="connsiteY85"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530217 w 5853506"/>
              <a:gd name="connsiteY60" fmla="*/ 1680326 h 4588893"/>
              <a:gd name="connsiteX61" fmla="*/ 5644517 w 5853506"/>
              <a:gd name="connsiteY61" fmla="*/ 1553326 h 4588893"/>
              <a:gd name="connsiteX62" fmla="*/ 5835017 w 5853506"/>
              <a:gd name="connsiteY62" fmla="*/ 1235826 h 4588893"/>
              <a:gd name="connsiteX63" fmla="*/ 5822317 w 5853506"/>
              <a:gd name="connsiteY63" fmla="*/ 562726 h 4588893"/>
              <a:gd name="connsiteX64" fmla="*/ 5720717 w 5853506"/>
              <a:gd name="connsiteY64" fmla="*/ 42026 h 4588893"/>
              <a:gd name="connsiteX65" fmla="*/ 4412617 w 5853506"/>
              <a:gd name="connsiteY65" fmla="*/ 29326 h 4588893"/>
              <a:gd name="connsiteX66" fmla="*/ 4349117 w 5853506"/>
              <a:gd name="connsiteY66" fmla="*/ 435726 h 4588893"/>
              <a:gd name="connsiteX67" fmla="*/ 4272917 w 5853506"/>
              <a:gd name="connsiteY67" fmla="*/ 829426 h 4588893"/>
              <a:gd name="connsiteX68" fmla="*/ 4196717 w 5853506"/>
              <a:gd name="connsiteY68" fmla="*/ 1185026 h 4588893"/>
              <a:gd name="connsiteX69" fmla="*/ 4107817 w 5853506"/>
              <a:gd name="connsiteY69" fmla="*/ 1527926 h 4588893"/>
              <a:gd name="connsiteX70" fmla="*/ 4018917 w 5853506"/>
              <a:gd name="connsiteY70" fmla="*/ 1832726 h 4588893"/>
              <a:gd name="connsiteX71" fmla="*/ 3904617 w 5853506"/>
              <a:gd name="connsiteY71" fmla="*/ 2150226 h 4588893"/>
              <a:gd name="connsiteX72" fmla="*/ 3752217 w 5853506"/>
              <a:gd name="connsiteY72" fmla="*/ 2543926 h 4588893"/>
              <a:gd name="connsiteX73" fmla="*/ 3663317 w 5853506"/>
              <a:gd name="connsiteY73" fmla="*/ 2823326 h 4588893"/>
              <a:gd name="connsiteX74" fmla="*/ 3574417 w 5853506"/>
              <a:gd name="connsiteY74" fmla="*/ 3102726 h 4588893"/>
              <a:gd name="connsiteX75" fmla="*/ 3498217 w 5853506"/>
              <a:gd name="connsiteY75" fmla="*/ 3344026 h 4588893"/>
              <a:gd name="connsiteX76" fmla="*/ 3231517 w 5853506"/>
              <a:gd name="connsiteY76" fmla="*/ 3661526 h 4588893"/>
              <a:gd name="connsiteX77" fmla="*/ 2736217 w 5853506"/>
              <a:gd name="connsiteY77" fmla="*/ 3902826 h 4588893"/>
              <a:gd name="connsiteX78" fmla="*/ 2367917 w 5853506"/>
              <a:gd name="connsiteY78" fmla="*/ 4029826 h 4588893"/>
              <a:gd name="connsiteX79" fmla="*/ 2025017 w 5853506"/>
              <a:gd name="connsiteY79" fmla="*/ 4118726 h 4588893"/>
              <a:gd name="connsiteX80" fmla="*/ 1720217 w 5853506"/>
              <a:gd name="connsiteY80" fmla="*/ 4182226 h 4588893"/>
              <a:gd name="connsiteX81" fmla="*/ 1390017 w 5853506"/>
              <a:gd name="connsiteY81" fmla="*/ 4283826 h 4588893"/>
              <a:gd name="connsiteX82" fmla="*/ 1059817 w 5853506"/>
              <a:gd name="connsiteY82" fmla="*/ 4334626 h 4588893"/>
              <a:gd name="connsiteX83" fmla="*/ 475617 w 5853506"/>
              <a:gd name="connsiteY83" fmla="*/ 4436226 h 4588893"/>
              <a:gd name="connsiteX84" fmla="*/ 5717 w 5853506"/>
              <a:gd name="connsiteY84"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454017 w 5853506"/>
              <a:gd name="connsiteY59" fmla="*/ 1756526 h 4588893"/>
              <a:gd name="connsiteX60" fmla="*/ 5644517 w 5853506"/>
              <a:gd name="connsiteY60" fmla="*/ 1553326 h 4588893"/>
              <a:gd name="connsiteX61" fmla="*/ 5835017 w 5853506"/>
              <a:gd name="connsiteY61" fmla="*/ 1235826 h 4588893"/>
              <a:gd name="connsiteX62" fmla="*/ 5822317 w 5853506"/>
              <a:gd name="connsiteY62" fmla="*/ 562726 h 4588893"/>
              <a:gd name="connsiteX63" fmla="*/ 5720717 w 5853506"/>
              <a:gd name="connsiteY63" fmla="*/ 42026 h 4588893"/>
              <a:gd name="connsiteX64" fmla="*/ 4412617 w 5853506"/>
              <a:gd name="connsiteY64" fmla="*/ 29326 h 4588893"/>
              <a:gd name="connsiteX65" fmla="*/ 4349117 w 5853506"/>
              <a:gd name="connsiteY65" fmla="*/ 435726 h 4588893"/>
              <a:gd name="connsiteX66" fmla="*/ 4272917 w 5853506"/>
              <a:gd name="connsiteY66" fmla="*/ 829426 h 4588893"/>
              <a:gd name="connsiteX67" fmla="*/ 4196717 w 5853506"/>
              <a:gd name="connsiteY67" fmla="*/ 1185026 h 4588893"/>
              <a:gd name="connsiteX68" fmla="*/ 4107817 w 5853506"/>
              <a:gd name="connsiteY68" fmla="*/ 1527926 h 4588893"/>
              <a:gd name="connsiteX69" fmla="*/ 4018917 w 5853506"/>
              <a:gd name="connsiteY69" fmla="*/ 1832726 h 4588893"/>
              <a:gd name="connsiteX70" fmla="*/ 3904617 w 5853506"/>
              <a:gd name="connsiteY70" fmla="*/ 2150226 h 4588893"/>
              <a:gd name="connsiteX71" fmla="*/ 3752217 w 5853506"/>
              <a:gd name="connsiteY71" fmla="*/ 2543926 h 4588893"/>
              <a:gd name="connsiteX72" fmla="*/ 3663317 w 5853506"/>
              <a:gd name="connsiteY72" fmla="*/ 2823326 h 4588893"/>
              <a:gd name="connsiteX73" fmla="*/ 3574417 w 5853506"/>
              <a:gd name="connsiteY73" fmla="*/ 3102726 h 4588893"/>
              <a:gd name="connsiteX74" fmla="*/ 3498217 w 5853506"/>
              <a:gd name="connsiteY74" fmla="*/ 3344026 h 4588893"/>
              <a:gd name="connsiteX75" fmla="*/ 3231517 w 5853506"/>
              <a:gd name="connsiteY75" fmla="*/ 3661526 h 4588893"/>
              <a:gd name="connsiteX76" fmla="*/ 2736217 w 5853506"/>
              <a:gd name="connsiteY76" fmla="*/ 3902826 h 4588893"/>
              <a:gd name="connsiteX77" fmla="*/ 2367917 w 5853506"/>
              <a:gd name="connsiteY77" fmla="*/ 4029826 h 4588893"/>
              <a:gd name="connsiteX78" fmla="*/ 2025017 w 5853506"/>
              <a:gd name="connsiteY78" fmla="*/ 4118726 h 4588893"/>
              <a:gd name="connsiteX79" fmla="*/ 1720217 w 5853506"/>
              <a:gd name="connsiteY79" fmla="*/ 4182226 h 4588893"/>
              <a:gd name="connsiteX80" fmla="*/ 1390017 w 5853506"/>
              <a:gd name="connsiteY80" fmla="*/ 4283826 h 4588893"/>
              <a:gd name="connsiteX81" fmla="*/ 1059817 w 5853506"/>
              <a:gd name="connsiteY81" fmla="*/ 4334626 h 4588893"/>
              <a:gd name="connsiteX82" fmla="*/ 475617 w 5853506"/>
              <a:gd name="connsiteY82" fmla="*/ 4436226 h 4588893"/>
              <a:gd name="connsiteX83" fmla="*/ 5717 w 5853506"/>
              <a:gd name="connsiteY83"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377817 w 5853506"/>
              <a:gd name="connsiteY58" fmla="*/ 1794626 h 4588893"/>
              <a:gd name="connsiteX59" fmla="*/ 5644517 w 5853506"/>
              <a:gd name="connsiteY59" fmla="*/ 1553326 h 4588893"/>
              <a:gd name="connsiteX60" fmla="*/ 5835017 w 5853506"/>
              <a:gd name="connsiteY60" fmla="*/ 1235826 h 4588893"/>
              <a:gd name="connsiteX61" fmla="*/ 5822317 w 5853506"/>
              <a:gd name="connsiteY61" fmla="*/ 562726 h 4588893"/>
              <a:gd name="connsiteX62" fmla="*/ 5720717 w 5853506"/>
              <a:gd name="connsiteY62" fmla="*/ 42026 h 4588893"/>
              <a:gd name="connsiteX63" fmla="*/ 4412617 w 5853506"/>
              <a:gd name="connsiteY63" fmla="*/ 29326 h 4588893"/>
              <a:gd name="connsiteX64" fmla="*/ 4349117 w 5853506"/>
              <a:gd name="connsiteY64" fmla="*/ 435726 h 4588893"/>
              <a:gd name="connsiteX65" fmla="*/ 4272917 w 5853506"/>
              <a:gd name="connsiteY65" fmla="*/ 829426 h 4588893"/>
              <a:gd name="connsiteX66" fmla="*/ 4196717 w 5853506"/>
              <a:gd name="connsiteY66" fmla="*/ 1185026 h 4588893"/>
              <a:gd name="connsiteX67" fmla="*/ 4107817 w 5853506"/>
              <a:gd name="connsiteY67" fmla="*/ 1527926 h 4588893"/>
              <a:gd name="connsiteX68" fmla="*/ 4018917 w 5853506"/>
              <a:gd name="connsiteY68" fmla="*/ 1832726 h 4588893"/>
              <a:gd name="connsiteX69" fmla="*/ 3904617 w 5853506"/>
              <a:gd name="connsiteY69" fmla="*/ 2150226 h 4588893"/>
              <a:gd name="connsiteX70" fmla="*/ 3752217 w 5853506"/>
              <a:gd name="connsiteY70" fmla="*/ 2543926 h 4588893"/>
              <a:gd name="connsiteX71" fmla="*/ 3663317 w 5853506"/>
              <a:gd name="connsiteY71" fmla="*/ 2823326 h 4588893"/>
              <a:gd name="connsiteX72" fmla="*/ 3574417 w 5853506"/>
              <a:gd name="connsiteY72" fmla="*/ 3102726 h 4588893"/>
              <a:gd name="connsiteX73" fmla="*/ 3498217 w 5853506"/>
              <a:gd name="connsiteY73" fmla="*/ 3344026 h 4588893"/>
              <a:gd name="connsiteX74" fmla="*/ 3231517 w 5853506"/>
              <a:gd name="connsiteY74" fmla="*/ 3661526 h 4588893"/>
              <a:gd name="connsiteX75" fmla="*/ 2736217 w 5853506"/>
              <a:gd name="connsiteY75" fmla="*/ 3902826 h 4588893"/>
              <a:gd name="connsiteX76" fmla="*/ 2367917 w 5853506"/>
              <a:gd name="connsiteY76" fmla="*/ 4029826 h 4588893"/>
              <a:gd name="connsiteX77" fmla="*/ 2025017 w 5853506"/>
              <a:gd name="connsiteY77" fmla="*/ 4118726 h 4588893"/>
              <a:gd name="connsiteX78" fmla="*/ 1720217 w 5853506"/>
              <a:gd name="connsiteY78" fmla="*/ 4182226 h 4588893"/>
              <a:gd name="connsiteX79" fmla="*/ 1390017 w 5853506"/>
              <a:gd name="connsiteY79" fmla="*/ 4283826 h 4588893"/>
              <a:gd name="connsiteX80" fmla="*/ 1059817 w 5853506"/>
              <a:gd name="connsiteY80" fmla="*/ 4334626 h 4588893"/>
              <a:gd name="connsiteX81" fmla="*/ 475617 w 5853506"/>
              <a:gd name="connsiteY81" fmla="*/ 4436226 h 4588893"/>
              <a:gd name="connsiteX82" fmla="*/ 5717 w 5853506"/>
              <a:gd name="connsiteY82"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276217 w 5853506"/>
              <a:gd name="connsiteY56" fmla="*/ 1870826 h 4588893"/>
              <a:gd name="connsiteX57" fmla="*/ 5352417 w 5853506"/>
              <a:gd name="connsiteY57" fmla="*/ 1832726 h 4588893"/>
              <a:gd name="connsiteX58" fmla="*/ 5644517 w 5853506"/>
              <a:gd name="connsiteY58" fmla="*/ 1553326 h 4588893"/>
              <a:gd name="connsiteX59" fmla="*/ 5835017 w 5853506"/>
              <a:gd name="connsiteY59" fmla="*/ 1235826 h 4588893"/>
              <a:gd name="connsiteX60" fmla="*/ 5822317 w 5853506"/>
              <a:gd name="connsiteY60" fmla="*/ 562726 h 4588893"/>
              <a:gd name="connsiteX61" fmla="*/ 5720717 w 5853506"/>
              <a:gd name="connsiteY61" fmla="*/ 42026 h 4588893"/>
              <a:gd name="connsiteX62" fmla="*/ 4412617 w 5853506"/>
              <a:gd name="connsiteY62" fmla="*/ 29326 h 4588893"/>
              <a:gd name="connsiteX63" fmla="*/ 4349117 w 5853506"/>
              <a:gd name="connsiteY63" fmla="*/ 435726 h 4588893"/>
              <a:gd name="connsiteX64" fmla="*/ 4272917 w 5853506"/>
              <a:gd name="connsiteY64" fmla="*/ 829426 h 4588893"/>
              <a:gd name="connsiteX65" fmla="*/ 4196717 w 5853506"/>
              <a:gd name="connsiteY65" fmla="*/ 1185026 h 4588893"/>
              <a:gd name="connsiteX66" fmla="*/ 4107817 w 5853506"/>
              <a:gd name="connsiteY66" fmla="*/ 1527926 h 4588893"/>
              <a:gd name="connsiteX67" fmla="*/ 4018917 w 5853506"/>
              <a:gd name="connsiteY67" fmla="*/ 1832726 h 4588893"/>
              <a:gd name="connsiteX68" fmla="*/ 3904617 w 5853506"/>
              <a:gd name="connsiteY68" fmla="*/ 2150226 h 4588893"/>
              <a:gd name="connsiteX69" fmla="*/ 3752217 w 5853506"/>
              <a:gd name="connsiteY69" fmla="*/ 2543926 h 4588893"/>
              <a:gd name="connsiteX70" fmla="*/ 3663317 w 5853506"/>
              <a:gd name="connsiteY70" fmla="*/ 2823326 h 4588893"/>
              <a:gd name="connsiteX71" fmla="*/ 3574417 w 5853506"/>
              <a:gd name="connsiteY71" fmla="*/ 3102726 h 4588893"/>
              <a:gd name="connsiteX72" fmla="*/ 3498217 w 5853506"/>
              <a:gd name="connsiteY72" fmla="*/ 3344026 h 4588893"/>
              <a:gd name="connsiteX73" fmla="*/ 3231517 w 5853506"/>
              <a:gd name="connsiteY73" fmla="*/ 3661526 h 4588893"/>
              <a:gd name="connsiteX74" fmla="*/ 2736217 w 5853506"/>
              <a:gd name="connsiteY74" fmla="*/ 3902826 h 4588893"/>
              <a:gd name="connsiteX75" fmla="*/ 2367917 w 5853506"/>
              <a:gd name="connsiteY75" fmla="*/ 4029826 h 4588893"/>
              <a:gd name="connsiteX76" fmla="*/ 2025017 w 5853506"/>
              <a:gd name="connsiteY76" fmla="*/ 4118726 h 4588893"/>
              <a:gd name="connsiteX77" fmla="*/ 1720217 w 5853506"/>
              <a:gd name="connsiteY77" fmla="*/ 4182226 h 4588893"/>
              <a:gd name="connsiteX78" fmla="*/ 1390017 w 5853506"/>
              <a:gd name="connsiteY78" fmla="*/ 4283826 h 4588893"/>
              <a:gd name="connsiteX79" fmla="*/ 1059817 w 5853506"/>
              <a:gd name="connsiteY79" fmla="*/ 4334626 h 4588893"/>
              <a:gd name="connsiteX80" fmla="*/ 475617 w 5853506"/>
              <a:gd name="connsiteY80" fmla="*/ 4436226 h 4588893"/>
              <a:gd name="connsiteX81" fmla="*/ 5717 w 5853506"/>
              <a:gd name="connsiteY81"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250817 w 5853506"/>
              <a:gd name="connsiteY55" fmla="*/ 1908926 h 4588893"/>
              <a:gd name="connsiteX56" fmla="*/ 5352417 w 5853506"/>
              <a:gd name="connsiteY56" fmla="*/ 1832726 h 4588893"/>
              <a:gd name="connsiteX57" fmla="*/ 5644517 w 5853506"/>
              <a:gd name="connsiteY57" fmla="*/ 1553326 h 4588893"/>
              <a:gd name="connsiteX58" fmla="*/ 5835017 w 5853506"/>
              <a:gd name="connsiteY58" fmla="*/ 1235826 h 4588893"/>
              <a:gd name="connsiteX59" fmla="*/ 5822317 w 5853506"/>
              <a:gd name="connsiteY59" fmla="*/ 562726 h 4588893"/>
              <a:gd name="connsiteX60" fmla="*/ 5720717 w 5853506"/>
              <a:gd name="connsiteY60" fmla="*/ 42026 h 4588893"/>
              <a:gd name="connsiteX61" fmla="*/ 4412617 w 5853506"/>
              <a:gd name="connsiteY61" fmla="*/ 29326 h 4588893"/>
              <a:gd name="connsiteX62" fmla="*/ 4349117 w 5853506"/>
              <a:gd name="connsiteY62" fmla="*/ 435726 h 4588893"/>
              <a:gd name="connsiteX63" fmla="*/ 4272917 w 5853506"/>
              <a:gd name="connsiteY63" fmla="*/ 829426 h 4588893"/>
              <a:gd name="connsiteX64" fmla="*/ 4196717 w 5853506"/>
              <a:gd name="connsiteY64" fmla="*/ 1185026 h 4588893"/>
              <a:gd name="connsiteX65" fmla="*/ 4107817 w 5853506"/>
              <a:gd name="connsiteY65" fmla="*/ 1527926 h 4588893"/>
              <a:gd name="connsiteX66" fmla="*/ 4018917 w 5853506"/>
              <a:gd name="connsiteY66" fmla="*/ 1832726 h 4588893"/>
              <a:gd name="connsiteX67" fmla="*/ 3904617 w 5853506"/>
              <a:gd name="connsiteY67" fmla="*/ 2150226 h 4588893"/>
              <a:gd name="connsiteX68" fmla="*/ 3752217 w 5853506"/>
              <a:gd name="connsiteY68" fmla="*/ 2543926 h 4588893"/>
              <a:gd name="connsiteX69" fmla="*/ 3663317 w 5853506"/>
              <a:gd name="connsiteY69" fmla="*/ 2823326 h 4588893"/>
              <a:gd name="connsiteX70" fmla="*/ 3574417 w 5853506"/>
              <a:gd name="connsiteY70" fmla="*/ 3102726 h 4588893"/>
              <a:gd name="connsiteX71" fmla="*/ 3498217 w 5853506"/>
              <a:gd name="connsiteY71" fmla="*/ 3344026 h 4588893"/>
              <a:gd name="connsiteX72" fmla="*/ 3231517 w 5853506"/>
              <a:gd name="connsiteY72" fmla="*/ 3661526 h 4588893"/>
              <a:gd name="connsiteX73" fmla="*/ 2736217 w 5853506"/>
              <a:gd name="connsiteY73" fmla="*/ 3902826 h 4588893"/>
              <a:gd name="connsiteX74" fmla="*/ 2367917 w 5853506"/>
              <a:gd name="connsiteY74" fmla="*/ 4029826 h 4588893"/>
              <a:gd name="connsiteX75" fmla="*/ 2025017 w 5853506"/>
              <a:gd name="connsiteY75" fmla="*/ 4118726 h 4588893"/>
              <a:gd name="connsiteX76" fmla="*/ 1720217 w 5853506"/>
              <a:gd name="connsiteY76" fmla="*/ 4182226 h 4588893"/>
              <a:gd name="connsiteX77" fmla="*/ 1390017 w 5853506"/>
              <a:gd name="connsiteY77" fmla="*/ 4283826 h 4588893"/>
              <a:gd name="connsiteX78" fmla="*/ 1059817 w 5853506"/>
              <a:gd name="connsiteY78" fmla="*/ 4334626 h 4588893"/>
              <a:gd name="connsiteX79" fmla="*/ 475617 w 5853506"/>
              <a:gd name="connsiteY79" fmla="*/ 4436226 h 4588893"/>
              <a:gd name="connsiteX80" fmla="*/ 5717 w 5853506"/>
              <a:gd name="connsiteY80"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212717 w 5853506"/>
              <a:gd name="connsiteY54" fmla="*/ 1934326 h 4588893"/>
              <a:gd name="connsiteX55" fmla="*/ 5352417 w 5853506"/>
              <a:gd name="connsiteY55" fmla="*/ 1832726 h 4588893"/>
              <a:gd name="connsiteX56" fmla="*/ 5644517 w 5853506"/>
              <a:gd name="connsiteY56" fmla="*/ 1553326 h 4588893"/>
              <a:gd name="connsiteX57" fmla="*/ 5835017 w 5853506"/>
              <a:gd name="connsiteY57" fmla="*/ 1235826 h 4588893"/>
              <a:gd name="connsiteX58" fmla="*/ 5822317 w 5853506"/>
              <a:gd name="connsiteY58" fmla="*/ 562726 h 4588893"/>
              <a:gd name="connsiteX59" fmla="*/ 5720717 w 5853506"/>
              <a:gd name="connsiteY59" fmla="*/ 42026 h 4588893"/>
              <a:gd name="connsiteX60" fmla="*/ 4412617 w 5853506"/>
              <a:gd name="connsiteY60" fmla="*/ 29326 h 4588893"/>
              <a:gd name="connsiteX61" fmla="*/ 4349117 w 5853506"/>
              <a:gd name="connsiteY61" fmla="*/ 435726 h 4588893"/>
              <a:gd name="connsiteX62" fmla="*/ 4272917 w 5853506"/>
              <a:gd name="connsiteY62" fmla="*/ 829426 h 4588893"/>
              <a:gd name="connsiteX63" fmla="*/ 4196717 w 5853506"/>
              <a:gd name="connsiteY63" fmla="*/ 1185026 h 4588893"/>
              <a:gd name="connsiteX64" fmla="*/ 4107817 w 5853506"/>
              <a:gd name="connsiteY64" fmla="*/ 1527926 h 4588893"/>
              <a:gd name="connsiteX65" fmla="*/ 4018917 w 5853506"/>
              <a:gd name="connsiteY65" fmla="*/ 1832726 h 4588893"/>
              <a:gd name="connsiteX66" fmla="*/ 3904617 w 5853506"/>
              <a:gd name="connsiteY66" fmla="*/ 2150226 h 4588893"/>
              <a:gd name="connsiteX67" fmla="*/ 3752217 w 5853506"/>
              <a:gd name="connsiteY67" fmla="*/ 2543926 h 4588893"/>
              <a:gd name="connsiteX68" fmla="*/ 3663317 w 5853506"/>
              <a:gd name="connsiteY68" fmla="*/ 2823326 h 4588893"/>
              <a:gd name="connsiteX69" fmla="*/ 3574417 w 5853506"/>
              <a:gd name="connsiteY69" fmla="*/ 3102726 h 4588893"/>
              <a:gd name="connsiteX70" fmla="*/ 3498217 w 5853506"/>
              <a:gd name="connsiteY70" fmla="*/ 3344026 h 4588893"/>
              <a:gd name="connsiteX71" fmla="*/ 3231517 w 5853506"/>
              <a:gd name="connsiteY71" fmla="*/ 3661526 h 4588893"/>
              <a:gd name="connsiteX72" fmla="*/ 2736217 w 5853506"/>
              <a:gd name="connsiteY72" fmla="*/ 3902826 h 4588893"/>
              <a:gd name="connsiteX73" fmla="*/ 2367917 w 5853506"/>
              <a:gd name="connsiteY73" fmla="*/ 4029826 h 4588893"/>
              <a:gd name="connsiteX74" fmla="*/ 2025017 w 5853506"/>
              <a:gd name="connsiteY74" fmla="*/ 4118726 h 4588893"/>
              <a:gd name="connsiteX75" fmla="*/ 1720217 w 5853506"/>
              <a:gd name="connsiteY75" fmla="*/ 4182226 h 4588893"/>
              <a:gd name="connsiteX76" fmla="*/ 1390017 w 5853506"/>
              <a:gd name="connsiteY76" fmla="*/ 4283826 h 4588893"/>
              <a:gd name="connsiteX77" fmla="*/ 1059817 w 5853506"/>
              <a:gd name="connsiteY77" fmla="*/ 4334626 h 4588893"/>
              <a:gd name="connsiteX78" fmla="*/ 475617 w 5853506"/>
              <a:gd name="connsiteY78" fmla="*/ 4436226 h 4588893"/>
              <a:gd name="connsiteX79" fmla="*/ 5717 w 5853506"/>
              <a:gd name="connsiteY79"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136517 w 5853506"/>
              <a:gd name="connsiteY53" fmla="*/ 1972426 h 4588893"/>
              <a:gd name="connsiteX54" fmla="*/ 5352417 w 5853506"/>
              <a:gd name="connsiteY54" fmla="*/ 1832726 h 4588893"/>
              <a:gd name="connsiteX55" fmla="*/ 5644517 w 5853506"/>
              <a:gd name="connsiteY55" fmla="*/ 1553326 h 4588893"/>
              <a:gd name="connsiteX56" fmla="*/ 5835017 w 5853506"/>
              <a:gd name="connsiteY56" fmla="*/ 1235826 h 4588893"/>
              <a:gd name="connsiteX57" fmla="*/ 5822317 w 5853506"/>
              <a:gd name="connsiteY57" fmla="*/ 562726 h 4588893"/>
              <a:gd name="connsiteX58" fmla="*/ 5720717 w 5853506"/>
              <a:gd name="connsiteY58" fmla="*/ 42026 h 4588893"/>
              <a:gd name="connsiteX59" fmla="*/ 4412617 w 5853506"/>
              <a:gd name="connsiteY59" fmla="*/ 29326 h 4588893"/>
              <a:gd name="connsiteX60" fmla="*/ 4349117 w 5853506"/>
              <a:gd name="connsiteY60" fmla="*/ 435726 h 4588893"/>
              <a:gd name="connsiteX61" fmla="*/ 4272917 w 5853506"/>
              <a:gd name="connsiteY61" fmla="*/ 829426 h 4588893"/>
              <a:gd name="connsiteX62" fmla="*/ 4196717 w 5853506"/>
              <a:gd name="connsiteY62" fmla="*/ 1185026 h 4588893"/>
              <a:gd name="connsiteX63" fmla="*/ 4107817 w 5853506"/>
              <a:gd name="connsiteY63" fmla="*/ 1527926 h 4588893"/>
              <a:gd name="connsiteX64" fmla="*/ 4018917 w 5853506"/>
              <a:gd name="connsiteY64" fmla="*/ 1832726 h 4588893"/>
              <a:gd name="connsiteX65" fmla="*/ 3904617 w 5853506"/>
              <a:gd name="connsiteY65" fmla="*/ 2150226 h 4588893"/>
              <a:gd name="connsiteX66" fmla="*/ 3752217 w 5853506"/>
              <a:gd name="connsiteY66" fmla="*/ 2543926 h 4588893"/>
              <a:gd name="connsiteX67" fmla="*/ 3663317 w 5853506"/>
              <a:gd name="connsiteY67" fmla="*/ 2823326 h 4588893"/>
              <a:gd name="connsiteX68" fmla="*/ 3574417 w 5853506"/>
              <a:gd name="connsiteY68" fmla="*/ 3102726 h 4588893"/>
              <a:gd name="connsiteX69" fmla="*/ 3498217 w 5853506"/>
              <a:gd name="connsiteY69" fmla="*/ 3344026 h 4588893"/>
              <a:gd name="connsiteX70" fmla="*/ 3231517 w 5853506"/>
              <a:gd name="connsiteY70" fmla="*/ 3661526 h 4588893"/>
              <a:gd name="connsiteX71" fmla="*/ 2736217 w 5853506"/>
              <a:gd name="connsiteY71" fmla="*/ 3902826 h 4588893"/>
              <a:gd name="connsiteX72" fmla="*/ 2367917 w 5853506"/>
              <a:gd name="connsiteY72" fmla="*/ 4029826 h 4588893"/>
              <a:gd name="connsiteX73" fmla="*/ 2025017 w 5853506"/>
              <a:gd name="connsiteY73" fmla="*/ 4118726 h 4588893"/>
              <a:gd name="connsiteX74" fmla="*/ 1720217 w 5853506"/>
              <a:gd name="connsiteY74" fmla="*/ 4182226 h 4588893"/>
              <a:gd name="connsiteX75" fmla="*/ 1390017 w 5853506"/>
              <a:gd name="connsiteY75" fmla="*/ 4283826 h 4588893"/>
              <a:gd name="connsiteX76" fmla="*/ 1059817 w 5853506"/>
              <a:gd name="connsiteY76" fmla="*/ 4334626 h 4588893"/>
              <a:gd name="connsiteX77" fmla="*/ 475617 w 5853506"/>
              <a:gd name="connsiteY77" fmla="*/ 4436226 h 4588893"/>
              <a:gd name="connsiteX78" fmla="*/ 5717 w 5853506"/>
              <a:gd name="connsiteY78"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047617 w 5853506"/>
              <a:gd name="connsiteY51" fmla="*/ 2061326 h 4588893"/>
              <a:gd name="connsiteX52" fmla="*/ 5111117 w 5853506"/>
              <a:gd name="connsiteY52" fmla="*/ 2010526 h 4588893"/>
              <a:gd name="connsiteX53" fmla="*/ 5352417 w 5853506"/>
              <a:gd name="connsiteY53" fmla="*/ 1832726 h 4588893"/>
              <a:gd name="connsiteX54" fmla="*/ 5644517 w 5853506"/>
              <a:gd name="connsiteY54" fmla="*/ 1553326 h 4588893"/>
              <a:gd name="connsiteX55" fmla="*/ 5835017 w 5853506"/>
              <a:gd name="connsiteY55" fmla="*/ 1235826 h 4588893"/>
              <a:gd name="connsiteX56" fmla="*/ 5822317 w 5853506"/>
              <a:gd name="connsiteY56" fmla="*/ 562726 h 4588893"/>
              <a:gd name="connsiteX57" fmla="*/ 5720717 w 5853506"/>
              <a:gd name="connsiteY57" fmla="*/ 42026 h 4588893"/>
              <a:gd name="connsiteX58" fmla="*/ 4412617 w 5853506"/>
              <a:gd name="connsiteY58" fmla="*/ 29326 h 4588893"/>
              <a:gd name="connsiteX59" fmla="*/ 4349117 w 5853506"/>
              <a:gd name="connsiteY59" fmla="*/ 435726 h 4588893"/>
              <a:gd name="connsiteX60" fmla="*/ 4272917 w 5853506"/>
              <a:gd name="connsiteY60" fmla="*/ 829426 h 4588893"/>
              <a:gd name="connsiteX61" fmla="*/ 4196717 w 5853506"/>
              <a:gd name="connsiteY61" fmla="*/ 1185026 h 4588893"/>
              <a:gd name="connsiteX62" fmla="*/ 4107817 w 5853506"/>
              <a:gd name="connsiteY62" fmla="*/ 1527926 h 4588893"/>
              <a:gd name="connsiteX63" fmla="*/ 4018917 w 5853506"/>
              <a:gd name="connsiteY63" fmla="*/ 1832726 h 4588893"/>
              <a:gd name="connsiteX64" fmla="*/ 3904617 w 5853506"/>
              <a:gd name="connsiteY64" fmla="*/ 2150226 h 4588893"/>
              <a:gd name="connsiteX65" fmla="*/ 3752217 w 5853506"/>
              <a:gd name="connsiteY65" fmla="*/ 2543926 h 4588893"/>
              <a:gd name="connsiteX66" fmla="*/ 3663317 w 5853506"/>
              <a:gd name="connsiteY66" fmla="*/ 2823326 h 4588893"/>
              <a:gd name="connsiteX67" fmla="*/ 3574417 w 5853506"/>
              <a:gd name="connsiteY67" fmla="*/ 3102726 h 4588893"/>
              <a:gd name="connsiteX68" fmla="*/ 3498217 w 5853506"/>
              <a:gd name="connsiteY68" fmla="*/ 3344026 h 4588893"/>
              <a:gd name="connsiteX69" fmla="*/ 3231517 w 5853506"/>
              <a:gd name="connsiteY69" fmla="*/ 3661526 h 4588893"/>
              <a:gd name="connsiteX70" fmla="*/ 2736217 w 5853506"/>
              <a:gd name="connsiteY70" fmla="*/ 3902826 h 4588893"/>
              <a:gd name="connsiteX71" fmla="*/ 2367917 w 5853506"/>
              <a:gd name="connsiteY71" fmla="*/ 4029826 h 4588893"/>
              <a:gd name="connsiteX72" fmla="*/ 2025017 w 5853506"/>
              <a:gd name="connsiteY72" fmla="*/ 4118726 h 4588893"/>
              <a:gd name="connsiteX73" fmla="*/ 1720217 w 5853506"/>
              <a:gd name="connsiteY73" fmla="*/ 4182226 h 4588893"/>
              <a:gd name="connsiteX74" fmla="*/ 1390017 w 5853506"/>
              <a:gd name="connsiteY74" fmla="*/ 4283826 h 4588893"/>
              <a:gd name="connsiteX75" fmla="*/ 1059817 w 5853506"/>
              <a:gd name="connsiteY75" fmla="*/ 4334626 h 4588893"/>
              <a:gd name="connsiteX76" fmla="*/ 475617 w 5853506"/>
              <a:gd name="connsiteY76" fmla="*/ 4436226 h 4588893"/>
              <a:gd name="connsiteX77" fmla="*/ 5717 w 5853506"/>
              <a:gd name="connsiteY77"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4971417 w 5853506"/>
              <a:gd name="connsiteY50" fmla="*/ 2112126 h 4588893"/>
              <a:gd name="connsiteX51" fmla="*/ 5111117 w 5853506"/>
              <a:gd name="connsiteY51" fmla="*/ 2010526 h 4588893"/>
              <a:gd name="connsiteX52" fmla="*/ 5352417 w 5853506"/>
              <a:gd name="connsiteY52" fmla="*/ 1832726 h 4588893"/>
              <a:gd name="connsiteX53" fmla="*/ 5644517 w 5853506"/>
              <a:gd name="connsiteY53" fmla="*/ 1553326 h 4588893"/>
              <a:gd name="connsiteX54" fmla="*/ 5835017 w 5853506"/>
              <a:gd name="connsiteY54" fmla="*/ 1235826 h 4588893"/>
              <a:gd name="connsiteX55" fmla="*/ 5822317 w 5853506"/>
              <a:gd name="connsiteY55" fmla="*/ 562726 h 4588893"/>
              <a:gd name="connsiteX56" fmla="*/ 5720717 w 5853506"/>
              <a:gd name="connsiteY56" fmla="*/ 42026 h 4588893"/>
              <a:gd name="connsiteX57" fmla="*/ 4412617 w 5853506"/>
              <a:gd name="connsiteY57" fmla="*/ 29326 h 4588893"/>
              <a:gd name="connsiteX58" fmla="*/ 4349117 w 5853506"/>
              <a:gd name="connsiteY58" fmla="*/ 435726 h 4588893"/>
              <a:gd name="connsiteX59" fmla="*/ 4272917 w 5853506"/>
              <a:gd name="connsiteY59" fmla="*/ 829426 h 4588893"/>
              <a:gd name="connsiteX60" fmla="*/ 4196717 w 5853506"/>
              <a:gd name="connsiteY60" fmla="*/ 1185026 h 4588893"/>
              <a:gd name="connsiteX61" fmla="*/ 4107817 w 5853506"/>
              <a:gd name="connsiteY61" fmla="*/ 1527926 h 4588893"/>
              <a:gd name="connsiteX62" fmla="*/ 4018917 w 5853506"/>
              <a:gd name="connsiteY62" fmla="*/ 1832726 h 4588893"/>
              <a:gd name="connsiteX63" fmla="*/ 3904617 w 5853506"/>
              <a:gd name="connsiteY63" fmla="*/ 2150226 h 4588893"/>
              <a:gd name="connsiteX64" fmla="*/ 3752217 w 5853506"/>
              <a:gd name="connsiteY64" fmla="*/ 2543926 h 4588893"/>
              <a:gd name="connsiteX65" fmla="*/ 3663317 w 5853506"/>
              <a:gd name="connsiteY65" fmla="*/ 2823326 h 4588893"/>
              <a:gd name="connsiteX66" fmla="*/ 3574417 w 5853506"/>
              <a:gd name="connsiteY66" fmla="*/ 3102726 h 4588893"/>
              <a:gd name="connsiteX67" fmla="*/ 3498217 w 5853506"/>
              <a:gd name="connsiteY67" fmla="*/ 3344026 h 4588893"/>
              <a:gd name="connsiteX68" fmla="*/ 3231517 w 5853506"/>
              <a:gd name="connsiteY68" fmla="*/ 3661526 h 4588893"/>
              <a:gd name="connsiteX69" fmla="*/ 2736217 w 5853506"/>
              <a:gd name="connsiteY69" fmla="*/ 3902826 h 4588893"/>
              <a:gd name="connsiteX70" fmla="*/ 2367917 w 5853506"/>
              <a:gd name="connsiteY70" fmla="*/ 4029826 h 4588893"/>
              <a:gd name="connsiteX71" fmla="*/ 2025017 w 5853506"/>
              <a:gd name="connsiteY71" fmla="*/ 4118726 h 4588893"/>
              <a:gd name="connsiteX72" fmla="*/ 1720217 w 5853506"/>
              <a:gd name="connsiteY72" fmla="*/ 4182226 h 4588893"/>
              <a:gd name="connsiteX73" fmla="*/ 1390017 w 5853506"/>
              <a:gd name="connsiteY73" fmla="*/ 4283826 h 4588893"/>
              <a:gd name="connsiteX74" fmla="*/ 1059817 w 5853506"/>
              <a:gd name="connsiteY74" fmla="*/ 4334626 h 4588893"/>
              <a:gd name="connsiteX75" fmla="*/ 475617 w 5853506"/>
              <a:gd name="connsiteY75" fmla="*/ 4436226 h 4588893"/>
              <a:gd name="connsiteX76" fmla="*/ 5717 w 5853506"/>
              <a:gd name="connsiteY76"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4958717 w 5853506"/>
              <a:gd name="connsiteY49" fmla="*/ 2150226 h 4588893"/>
              <a:gd name="connsiteX50" fmla="*/ 5111117 w 5853506"/>
              <a:gd name="connsiteY50" fmla="*/ 2010526 h 4588893"/>
              <a:gd name="connsiteX51" fmla="*/ 5352417 w 5853506"/>
              <a:gd name="connsiteY51" fmla="*/ 1832726 h 4588893"/>
              <a:gd name="connsiteX52" fmla="*/ 5644517 w 5853506"/>
              <a:gd name="connsiteY52" fmla="*/ 1553326 h 4588893"/>
              <a:gd name="connsiteX53" fmla="*/ 5835017 w 5853506"/>
              <a:gd name="connsiteY53" fmla="*/ 1235826 h 4588893"/>
              <a:gd name="connsiteX54" fmla="*/ 5822317 w 5853506"/>
              <a:gd name="connsiteY54" fmla="*/ 562726 h 4588893"/>
              <a:gd name="connsiteX55" fmla="*/ 5720717 w 5853506"/>
              <a:gd name="connsiteY55" fmla="*/ 42026 h 4588893"/>
              <a:gd name="connsiteX56" fmla="*/ 4412617 w 5853506"/>
              <a:gd name="connsiteY56" fmla="*/ 29326 h 4588893"/>
              <a:gd name="connsiteX57" fmla="*/ 4349117 w 5853506"/>
              <a:gd name="connsiteY57" fmla="*/ 435726 h 4588893"/>
              <a:gd name="connsiteX58" fmla="*/ 4272917 w 5853506"/>
              <a:gd name="connsiteY58" fmla="*/ 829426 h 4588893"/>
              <a:gd name="connsiteX59" fmla="*/ 4196717 w 5853506"/>
              <a:gd name="connsiteY59" fmla="*/ 1185026 h 4588893"/>
              <a:gd name="connsiteX60" fmla="*/ 4107817 w 5853506"/>
              <a:gd name="connsiteY60" fmla="*/ 1527926 h 4588893"/>
              <a:gd name="connsiteX61" fmla="*/ 4018917 w 5853506"/>
              <a:gd name="connsiteY61" fmla="*/ 1832726 h 4588893"/>
              <a:gd name="connsiteX62" fmla="*/ 3904617 w 5853506"/>
              <a:gd name="connsiteY62" fmla="*/ 2150226 h 4588893"/>
              <a:gd name="connsiteX63" fmla="*/ 3752217 w 5853506"/>
              <a:gd name="connsiteY63" fmla="*/ 2543926 h 4588893"/>
              <a:gd name="connsiteX64" fmla="*/ 3663317 w 5853506"/>
              <a:gd name="connsiteY64" fmla="*/ 2823326 h 4588893"/>
              <a:gd name="connsiteX65" fmla="*/ 3574417 w 5853506"/>
              <a:gd name="connsiteY65" fmla="*/ 3102726 h 4588893"/>
              <a:gd name="connsiteX66" fmla="*/ 3498217 w 5853506"/>
              <a:gd name="connsiteY66" fmla="*/ 3344026 h 4588893"/>
              <a:gd name="connsiteX67" fmla="*/ 3231517 w 5853506"/>
              <a:gd name="connsiteY67" fmla="*/ 3661526 h 4588893"/>
              <a:gd name="connsiteX68" fmla="*/ 2736217 w 5853506"/>
              <a:gd name="connsiteY68" fmla="*/ 3902826 h 4588893"/>
              <a:gd name="connsiteX69" fmla="*/ 2367917 w 5853506"/>
              <a:gd name="connsiteY69" fmla="*/ 4029826 h 4588893"/>
              <a:gd name="connsiteX70" fmla="*/ 2025017 w 5853506"/>
              <a:gd name="connsiteY70" fmla="*/ 4118726 h 4588893"/>
              <a:gd name="connsiteX71" fmla="*/ 1720217 w 5853506"/>
              <a:gd name="connsiteY71" fmla="*/ 4182226 h 4588893"/>
              <a:gd name="connsiteX72" fmla="*/ 1390017 w 5853506"/>
              <a:gd name="connsiteY72" fmla="*/ 4283826 h 4588893"/>
              <a:gd name="connsiteX73" fmla="*/ 1059817 w 5853506"/>
              <a:gd name="connsiteY73" fmla="*/ 4334626 h 4588893"/>
              <a:gd name="connsiteX74" fmla="*/ 475617 w 5853506"/>
              <a:gd name="connsiteY74" fmla="*/ 4436226 h 4588893"/>
              <a:gd name="connsiteX75" fmla="*/ 5717 w 5853506"/>
              <a:gd name="connsiteY75"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857117 w 5853506"/>
              <a:gd name="connsiteY47" fmla="*/ 2264526 h 4588893"/>
              <a:gd name="connsiteX48" fmla="*/ 4920617 w 5853506"/>
              <a:gd name="connsiteY48" fmla="*/ 2175626 h 4588893"/>
              <a:gd name="connsiteX49" fmla="*/ 5111117 w 5853506"/>
              <a:gd name="connsiteY49" fmla="*/ 2010526 h 4588893"/>
              <a:gd name="connsiteX50" fmla="*/ 5352417 w 5853506"/>
              <a:gd name="connsiteY50" fmla="*/ 1832726 h 4588893"/>
              <a:gd name="connsiteX51" fmla="*/ 5644517 w 5853506"/>
              <a:gd name="connsiteY51" fmla="*/ 1553326 h 4588893"/>
              <a:gd name="connsiteX52" fmla="*/ 5835017 w 5853506"/>
              <a:gd name="connsiteY52" fmla="*/ 1235826 h 4588893"/>
              <a:gd name="connsiteX53" fmla="*/ 5822317 w 5853506"/>
              <a:gd name="connsiteY53" fmla="*/ 562726 h 4588893"/>
              <a:gd name="connsiteX54" fmla="*/ 5720717 w 5853506"/>
              <a:gd name="connsiteY54" fmla="*/ 42026 h 4588893"/>
              <a:gd name="connsiteX55" fmla="*/ 4412617 w 5853506"/>
              <a:gd name="connsiteY55" fmla="*/ 29326 h 4588893"/>
              <a:gd name="connsiteX56" fmla="*/ 4349117 w 5853506"/>
              <a:gd name="connsiteY56" fmla="*/ 435726 h 4588893"/>
              <a:gd name="connsiteX57" fmla="*/ 4272917 w 5853506"/>
              <a:gd name="connsiteY57" fmla="*/ 829426 h 4588893"/>
              <a:gd name="connsiteX58" fmla="*/ 4196717 w 5853506"/>
              <a:gd name="connsiteY58" fmla="*/ 1185026 h 4588893"/>
              <a:gd name="connsiteX59" fmla="*/ 4107817 w 5853506"/>
              <a:gd name="connsiteY59" fmla="*/ 1527926 h 4588893"/>
              <a:gd name="connsiteX60" fmla="*/ 4018917 w 5853506"/>
              <a:gd name="connsiteY60" fmla="*/ 1832726 h 4588893"/>
              <a:gd name="connsiteX61" fmla="*/ 3904617 w 5853506"/>
              <a:gd name="connsiteY61" fmla="*/ 2150226 h 4588893"/>
              <a:gd name="connsiteX62" fmla="*/ 3752217 w 5853506"/>
              <a:gd name="connsiteY62" fmla="*/ 2543926 h 4588893"/>
              <a:gd name="connsiteX63" fmla="*/ 3663317 w 5853506"/>
              <a:gd name="connsiteY63" fmla="*/ 2823326 h 4588893"/>
              <a:gd name="connsiteX64" fmla="*/ 3574417 w 5853506"/>
              <a:gd name="connsiteY64" fmla="*/ 3102726 h 4588893"/>
              <a:gd name="connsiteX65" fmla="*/ 3498217 w 5853506"/>
              <a:gd name="connsiteY65" fmla="*/ 3344026 h 4588893"/>
              <a:gd name="connsiteX66" fmla="*/ 3231517 w 5853506"/>
              <a:gd name="connsiteY66" fmla="*/ 3661526 h 4588893"/>
              <a:gd name="connsiteX67" fmla="*/ 2736217 w 5853506"/>
              <a:gd name="connsiteY67" fmla="*/ 3902826 h 4588893"/>
              <a:gd name="connsiteX68" fmla="*/ 2367917 w 5853506"/>
              <a:gd name="connsiteY68" fmla="*/ 4029826 h 4588893"/>
              <a:gd name="connsiteX69" fmla="*/ 2025017 w 5853506"/>
              <a:gd name="connsiteY69" fmla="*/ 4118726 h 4588893"/>
              <a:gd name="connsiteX70" fmla="*/ 1720217 w 5853506"/>
              <a:gd name="connsiteY70" fmla="*/ 4182226 h 4588893"/>
              <a:gd name="connsiteX71" fmla="*/ 1390017 w 5853506"/>
              <a:gd name="connsiteY71" fmla="*/ 4283826 h 4588893"/>
              <a:gd name="connsiteX72" fmla="*/ 1059817 w 5853506"/>
              <a:gd name="connsiteY72" fmla="*/ 4334626 h 4588893"/>
              <a:gd name="connsiteX73" fmla="*/ 475617 w 5853506"/>
              <a:gd name="connsiteY73" fmla="*/ 4436226 h 4588893"/>
              <a:gd name="connsiteX74" fmla="*/ 5717 w 5853506"/>
              <a:gd name="connsiteY74"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819017 w 5853506"/>
              <a:gd name="connsiteY46" fmla="*/ 2302626 h 4588893"/>
              <a:gd name="connsiteX47" fmla="*/ 4920617 w 5853506"/>
              <a:gd name="connsiteY47" fmla="*/ 2175626 h 4588893"/>
              <a:gd name="connsiteX48" fmla="*/ 5111117 w 5853506"/>
              <a:gd name="connsiteY48" fmla="*/ 2010526 h 4588893"/>
              <a:gd name="connsiteX49" fmla="*/ 5352417 w 5853506"/>
              <a:gd name="connsiteY49" fmla="*/ 1832726 h 4588893"/>
              <a:gd name="connsiteX50" fmla="*/ 5644517 w 5853506"/>
              <a:gd name="connsiteY50" fmla="*/ 1553326 h 4588893"/>
              <a:gd name="connsiteX51" fmla="*/ 5835017 w 5853506"/>
              <a:gd name="connsiteY51" fmla="*/ 1235826 h 4588893"/>
              <a:gd name="connsiteX52" fmla="*/ 5822317 w 5853506"/>
              <a:gd name="connsiteY52" fmla="*/ 562726 h 4588893"/>
              <a:gd name="connsiteX53" fmla="*/ 5720717 w 5853506"/>
              <a:gd name="connsiteY53" fmla="*/ 42026 h 4588893"/>
              <a:gd name="connsiteX54" fmla="*/ 4412617 w 5853506"/>
              <a:gd name="connsiteY54" fmla="*/ 29326 h 4588893"/>
              <a:gd name="connsiteX55" fmla="*/ 4349117 w 5853506"/>
              <a:gd name="connsiteY55" fmla="*/ 435726 h 4588893"/>
              <a:gd name="connsiteX56" fmla="*/ 4272917 w 5853506"/>
              <a:gd name="connsiteY56" fmla="*/ 829426 h 4588893"/>
              <a:gd name="connsiteX57" fmla="*/ 4196717 w 5853506"/>
              <a:gd name="connsiteY57" fmla="*/ 1185026 h 4588893"/>
              <a:gd name="connsiteX58" fmla="*/ 4107817 w 5853506"/>
              <a:gd name="connsiteY58" fmla="*/ 1527926 h 4588893"/>
              <a:gd name="connsiteX59" fmla="*/ 4018917 w 5853506"/>
              <a:gd name="connsiteY59" fmla="*/ 1832726 h 4588893"/>
              <a:gd name="connsiteX60" fmla="*/ 3904617 w 5853506"/>
              <a:gd name="connsiteY60" fmla="*/ 2150226 h 4588893"/>
              <a:gd name="connsiteX61" fmla="*/ 3752217 w 5853506"/>
              <a:gd name="connsiteY61" fmla="*/ 2543926 h 4588893"/>
              <a:gd name="connsiteX62" fmla="*/ 3663317 w 5853506"/>
              <a:gd name="connsiteY62" fmla="*/ 2823326 h 4588893"/>
              <a:gd name="connsiteX63" fmla="*/ 3574417 w 5853506"/>
              <a:gd name="connsiteY63" fmla="*/ 3102726 h 4588893"/>
              <a:gd name="connsiteX64" fmla="*/ 3498217 w 5853506"/>
              <a:gd name="connsiteY64" fmla="*/ 3344026 h 4588893"/>
              <a:gd name="connsiteX65" fmla="*/ 3231517 w 5853506"/>
              <a:gd name="connsiteY65" fmla="*/ 3661526 h 4588893"/>
              <a:gd name="connsiteX66" fmla="*/ 2736217 w 5853506"/>
              <a:gd name="connsiteY66" fmla="*/ 3902826 h 4588893"/>
              <a:gd name="connsiteX67" fmla="*/ 2367917 w 5853506"/>
              <a:gd name="connsiteY67" fmla="*/ 4029826 h 4588893"/>
              <a:gd name="connsiteX68" fmla="*/ 2025017 w 5853506"/>
              <a:gd name="connsiteY68" fmla="*/ 4118726 h 4588893"/>
              <a:gd name="connsiteX69" fmla="*/ 1720217 w 5853506"/>
              <a:gd name="connsiteY69" fmla="*/ 4182226 h 4588893"/>
              <a:gd name="connsiteX70" fmla="*/ 1390017 w 5853506"/>
              <a:gd name="connsiteY70" fmla="*/ 4283826 h 4588893"/>
              <a:gd name="connsiteX71" fmla="*/ 1059817 w 5853506"/>
              <a:gd name="connsiteY71" fmla="*/ 4334626 h 4588893"/>
              <a:gd name="connsiteX72" fmla="*/ 475617 w 5853506"/>
              <a:gd name="connsiteY72" fmla="*/ 4436226 h 4588893"/>
              <a:gd name="connsiteX73" fmla="*/ 5717 w 5853506"/>
              <a:gd name="connsiteY73"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55517 w 5853506"/>
              <a:gd name="connsiteY44" fmla="*/ 2429626 h 4588893"/>
              <a:gd name="connsiteX45" fmla="*/ 4793617 w 5853506"/>
              <a:gd name="connsiteY45" fmla="*/ 2353426 h 4588893"/>
              <a:gd name="connsiteX46" fmla="*/ 4920617 w 5853506"/>
              <a:gd name="connsiteY46" fmla="*/ 2175626 h 4588893"/>
              <a:gd name="connsiteX47" fmla="*/ 5111117 w 5853506"/>
              <a:gd name="connsiteY47" fmla="*/ 2010526 h 4588893"/>
              <a:gd name="connsiteX48" fmla="*/ 5352417 w 5853506"/>
              <a:gd name="connsiteY48" fmla="*/ 1832726 h 4588893"/>
              <a:gd name="connsiteX49" fmla="*/ 5644517 w 5853506"/>
              <a:gd name="connsiteY49" fmla="*/ 1553326 h 4588893"/>
              <a:gd name="connsiteX50" fmla="*/ 5835017 w 5853506"/>
              <a:gd name="connsiteY50" fmla="*/ 1235826 h 4588893"/>
              <a:gd name="connsiteX51" fmla="*/ 5822317 w 5853506"/>
              <a:gd name="connsiteY51" fmla="*/ 562726 h 4588893"/>
              <a:gd name="connsiteX52" fmla="*/ 5720717 w 5853506"/>
              <a:gd name="connsiteY52" fmla="*/ 42026 h 4588893"/>
              <a:gd name="connsiteX53" fmla="*/ 4412617 w 5853506"/>
              <a:gd name="connsiteY53" fmla="*/ 29326 h 4588893"/>
              <a:gd name="connsiteX54" fmla="*/ 4349117 w 5853506"/>
              <a:gd name="connsiteY54" fmla="*/ 435726 h 4588893"/>
              <a:gd name="connsiteX55" fmla="*/ 4272917 w 5853506"/>
              <a:gd name="connsiteY55" fmla="*/ 829426 h 4588893"/>
              <a:gd name="connsiteX56" fmla="*/ 4196717 w 5853506"/>
              <a:gd name="connsiteY56" fmla="*/ 1185026 h 4588893"/>
              <a:gd name="connsiteX57" fmla="*/ 4107817 w 5853506"/>
              <a:gd name="connsiteY57" fmla="*/ 1527926 h 4588893"/>
              <a:gd name="connsiteX58" fmla="*/ 4018917 w 5853506"/>
              <a:gd name="connsiteY58" fmla="*/ 1832726 h 4588893"/>
              <a:gd name="connsiteX59" fmla="*/ 3904617 w 5853506"/>
              <a:gd name="connsiteY59" fmla="*/ 2150226 h 4588893"/>
              <a:gd name="connsiteX60" fmla="*/ 3752217 w 5853506"/>
              <a:gd name="connsiteY60" fmla="*/ 2543926 h 4588893"/>
              <a:gd name="connsiteX61" fmla="*/ 3663317 w 5853506"/>
              <a:gd name="connsiteY61" fmla="*/ 2823326 h 4588893"/>
              <a:gd name="connsiteX62" fmla="*/ 3574417 w 5853506"/>
              <a:gd name="connsiteY62" fmla="*/ 3102726 h 4588893"/>
              <a:gd name="connsiteX63" fmla="*/ 3498217 w 5853506"/>
              <a:gd name="connsiteY63" fmla="*/ 3344026 h 4588893"/>
              <a:gd name="connsiteX64" fmla="*/ 3231517 w 5853506"/>
              <a:gd name="connsiteY64" fmla="*/ 3661526 h 4588893"/>
              <a:gd name="connsiteX65" fmla="*/ 2736217 w 5853506"/>
              <a:gd name="connsiteY65" fmla="*/ 3902826 h 4588893"/>
              <a:gd name="connsiteX66" fmla="*/ 2367917 w 5853506"/>
              <a:gd name="connsiteY66" fmla="*/ 4029826 h 4588893"/>
              <a:gd name="connsiteX67" fmla="*/ 2025017 w 5853506"/>
              <a:gd name="connsiteY67" fmla="*/ 4118726 h 4588893"/>
              <a:gd name="connsiteX68" fmla="*/ 1720217 w 5853506"/>
              <a:gd name="connsiteY68" fmla="*/ 4182226 h 4588893"/>
              <a:gd name="connsiteX69" fmla="*/ 1390017 w 5853506"/>
              <a:gd name="connsiteY69" fmla="*/ 4283826 h 4588893"/>
              <a:gd name="connsiteX70" fmla="*/ 1059817 w 5853506"/>
              <a:gd name="connsiteY70" fmla="*/ 4334626 h 4588893"/>
              <a:gd name="connsiteX71" fmla="*/ 475617 w 5853506"/>
              <a:gd name="connsiteY71" fmla="*/ 4436226 h 4588893"/>
              <a:gd name="connsiteX72" fmla="*/ 5717 w 5853506"/>
              <a:gd name="connsiteY72"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692017 w 5853506"/>
              <a:gd name="connsiteY43" fmla="*/ 2518526 h 4588893"/>
              <a:gd name="connsiteX44" fmla="*/ 4793617 w 5853506"/>
              <a:gd name="connsiteY44" fmla="*/ 2353426 h 4588893"/>
              <a:gd name="connsiteX45" fmla="*/ 4920617 w 5853506"/>
              <a:gd name="connsiteY45" fmla="*/ 2175626 h 4588893"/>
              <a:gd name="connsiteX46" fmla="*/ 5111117 w 5853506"/>
              <a:gd name="connsiteY46" fmla="*/ 2010526 h 4588893"/>
              <a:gd name="connsiteX47" fmla="*/ 5352417 w 5853506"/>
              <a:gd name="connsiteY47" fmla="*/ 1832726 h 4588893"/>
              <a:gd name="connsiteX48" fmla="*/ 5644517 w 5853506"/>
              <a:gd name="connsiteY48" fmla="*/ 1553326 h 4588893"/>
              <a:gd name="connsiteX49" fmla="*/ 5835017 w 5853506"/>
              <a:gd name="connsiteY49" fmla="*/ 1235826 h 4588893"/>
              <a:gd name="connsiteX50" fmla="*/ 5822317 w 5853506"/>
              <a:gd name="connsiteY50" fmla="*/ 562726 h 4588893"/>
              <a:gd name="connsiteX51" fmla="*/ 5720717 w 5853506"/>
              <a:gd name="connsiteY51" fmla="*/ 42026 h 4588893"/>
              <a:gd name="connsiteX52" fmla="*/ 4412617 w 5853506"/>
              <a:gd name="connsiteY52" fmla="*/ 29326 h 4588893"/>
              <a:gd name="connsiteX53" fmla="*/ 4349117 w 5853506"/>
              <a:gd name="connsiteY53" fmla="*/ 435726 h 4588893"/>
              <a:gd name="connsiteX54" fmla="*/ 4272917 w 5853506"/>
              <a:gd name="connsiteY54" fmla="*/ 829426 h 4588893"/>
              <a:gd name="connsiteX55" fmla="*/ 4196717 w 5853506"/>
              <a:gd name="connsiteY55" fmla="*/ 1185026 h 4588893"/>
              <a:gd name="connsiteX56" fmla="*/ 4107817 w 5853506"/>
              <a:gd name="connsiteY56" fmla="*/ 1527926 h 4588893"/>
              <a:gd name="connsiteX57" fmla="*/ 4018917 w 5853506"/>
              <a:gd name="connsiteY57" fmla="*/ 1832726 h 4588893"/>
              <a:gd name="connsiteX58" fmla="*/ 3904617 w 5853506"/>
              <a:gd name="connsiteY58" fmla="*/ 2150226 h 4588893"/>
              <a:gd name="connsiteX59" fmla="*/ 3752217 w 5853506"/>
              <a:gd name="connsiteY59" fmla="*/ 2543926 h 4588893"/>
              <a:gd name="connsiteX60" fmla="*/ 3663317 w 5853506"/>
              <a:gd name="connsiteY60" fmla="*/ 2823326 h 4588893"/>
              <a:gd name="connsiteX61" fmla="*/ 3574417 w 5853506"/>
              <a:gd name="connsiteY61" fmla="*/ 3102726 h 4588893"/>
              <a:gd name="connsiteX62" fmla="*/ 3498217 w 5853506"/>
              <a:gd name="connsiteY62" fmla="*/ 3344026 h 4588893"/>
              <a:gd name="connsiteX63" fmla="*/ 3231517 w 5853506"/>
              <a:gd name="connsiteY63" fmla="*/ 3661526 h 4588893"/>
              <a:gd name="connsiteX64" fmla="*/ 2736217 w 5853506"/>
              <a:gd name="connsiteY64" fmla="*/ 3902826 h 4588893"/>
              <a:gd name="connsiteX65" fmla="*/ 2367917 w 5853506"/>
              <a:gd name="connsiteY65" fmla="*/ 4029826 h 4588893"/>
              <a:gd name="connsiteX66" fmla="*/ 2025017 w 5853506"/>
              <a:gd name="connsiteY66" fmla="*/ 4118726 h 4588893"/>
              <a:gd name="connsiteX67" fmla="*/ 1720217 w 5853506"/>
              <a:gd name="connsiteY67" fmla="*/ 4182226 h 4588893"/>
              <a:gd name="connsiteX68" fmla="*/ 1390017 w 5853506"/>
              <a:gd name="connsiteY68" fmla="*/ 4283826 h 4588893"/>
              <a:gd name="connsiteX69" fmla="*/ 1059817 w 5853506"/>
              <a:gd name="connsiteY69" fmla="*/ 4334626 h 4588893"/>
              <a:gd name="connsiteX70" fmla="*/ 475617 w 5853506"/>
              <a:gd name="connsiteY70" fmla="*/ 4436226 h 4588893"/>
              <a:gd name="connsiteX71" fmla="*/ 5717 w 5853506"/>
              <a:gd name="connsiteY71"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41217 w 5853506"/>
              <a:gd name="connsiteY41" fmla="*/ 2632826 h 4588893"/>
              <a:gd name="connsiteX42" fmla="*/ 4679317 w 5853506"/>
              <a:gd name="connsiteY42" fmla="*/ 2556626 h 4588893"/>
              <a:gd name="connsiteX43" fmla="*/ 4793617 w 5853506"/>
              <a:gd name="connsiteY43" fmla="*/ 2353426 h 4588893"/>
              <a:gd name="connsiteX44" fmla="*/ 4920617 w 5853506"/>
              <a:gd name="connsiteY44" fmla="*/ 2175626 h 4588893"/>
              <a:gd name="connsiteX45" fmla="*/ 5111117 w 5853506"/>
              <a:gd name="connsiteY45" fmla="*/ 2010526 h 4588893"/>
              <a:gd name="connsiteX46" fmla="*/ 5352417 w 5853506"/>
              <a:gd name="connsiteY46" fmla="*/ 1832726 h 4588893"/>
              <a:gd name="connsiteX47" fmla="*/ 5644517 w 5853506"/>
              <a:gd name="connsiteY47" fmla="*/ 1553326 h 4588893"/>
              <a:gd name="connsiteX48" fmla="*/ 5835017 w 5853506"/>
              <a:gd name="connsiteY48" fmla="*/ 1235826 h 4588893"/>
              <a:gd name="connsiteX49" fmla="*/ 5822317 w 5853506"/>
              <a:gd name="connsiteY49" fmla="*/ 562726 h 4588893"/>
              <a:gd name="connsiteX50" fmla="*/ 5720717 w 5853506"/>
              <a:gd name="connsiteY50" fmla="*/ 42026 h 4588893"/>
              <a:gd name="connsiteX51" fmla="*/ 4412617 w 5853506"/>
              <a:gd name="connsiteY51" fmla="*/ 29326 h 4588893"/>
              <a:gd name="connsiteX52" fmla="*/ 4349117 w 5853506"/>
              <a:gd name="connsiteY52" fmla="*/ 435726 h 4588893"/>
              <a:gd name="connsiteX53" fmla="*/ 4272917 w 5853506"/>
              <a:gd name="connsiteY53" fmla="*/ 829426 h 4588893"/>
              <a:gd name="connsiteX54" fmla="*/ 4196717 w 5853506"/>
              <a:gd name="connsiteY54" fmla="*/ 1185026 h 4588893"/>
              <a:gd name="connsiteX55" fmla="*/ 4107817 w 5853506"/>
              <a:gd name="connsiteY55" fmla="*/ 1527926 h 4588893"/>
              <a:gd name="connsiteX56" fmla="*/ 4018917 w 5853506"/>
              <a:gd name="connsiteY56" fmla="*/ 1832726 h 4588893"/>
              <a:gd name="connsiteX57" fmla="*/ 3904617 w 5853506"/>
              <a:gd name="connsiteY57" fmla="*/ 2150226 h 4588893"/>
              <a:gd name="connsiteX58" fmla="*/ 3752217 w 5853506"/>
              <a:gd name="connsiteY58" fmla="*/ 2543926 h 4588893"/>
              <a:gd name="connsiteX59" fmla="*/ 3663317 w 5853506"/>
              <a:gd name="connsiteY59" fmla="*/ 2823326 h 4588893"/>
              <a:gd name="connsiteX60" fmla="*/ 3574417 w 5853506"/>
              <a:gd name="connsiteY60" fmla="*/ 3102726 h 4588893"/>
              <a:gd name="connsiteX61" fmla="*/ 3498217 w 5853506"/>
              <a:gd name="connsiteY61" fmla="*/ 3344026 h 4588893"/>
              <a:gd name="connsiteX62" fmla="*/ 3231517 w 5853506"/>
              <a:gd name="connsiteY62" fmla="*/ 3661526 h 4588893"/>
              <a:gd name="connsiteX63" fmla="*/ 2736217 w 5853506"/>
              <a:gd name="connsiteY63" fmla="*/ 3902826 h 4588893"/>
              <a:gd name="connsiteX64" fmla="*/ 2367917 w 5853506"/>
              <a:gd name="connsiteY64" fmla="*/ 4029826 h 4588893"/>
              <a:gd name="connsiteX65" fmla="*/ 2025017 w 5853506"/>
              <a:gd name="connsiteY65" fmla="*/ 4118726 h 4588893"/>
              <a:gd name="connsiteX66" fmla="*/ 1720217 w 5853506"/>
              <a:gd name="connsiteY66" fmla="*/ 4182226 h 4588893"/>
              <a:gd name="connsiteX67" fmla="*/ 1390017 w 5853506"/>
              <a:gd name="connsiteY67" fmla="*/ 4283826 h 4588893"/>
              <a:gd name="connsiteX68" fmla="*/ 1059817 w 5853506"/>
              <a:gd name="connsiteY68" fmla="*/ 4334626 h 4588893"/>
              <a:gd name="connsiteX69" fmla="*/ 475617 w 5853506"/>
              <a:gd name="connsiteY69" fmla="*/ 4436226 h 4588893"/>
              <a:gd name="connsiteX70" fmla="*/ 5717 w 5853506"/>
              <a:gd name="connsiteY70"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77717 w 5853506"/>
              <a:gd name="connsiteY39" fmla="*/ 2747126 h 4588893"/>
              <a:gd name="connsiteX40" fmla="*/ 4590417 w 5853506"/>
              <a:gd name="connsiteY40" fmla="*/ 2709026 h 4588893"/>
              <a:gd name="connsiteX41" fmla="*/ 4679317 w 5853506"/>
              <a:gd name="connsiteY41" fmla="*/ 2556626 h 4588893"/>
              <a:gd name="connsiteX42" fmla="*/ 4793617 w 5853506"/>
              <a:gd name="connsiteY42" fmla="*/ 2353426 h 4588893"/>
              <a:gd name="connsiteX43" fmla="*/ 4920617 w 5853506"/>
              <a:gd name="connsiteY43" fmla="*/ 2175626 h 4588893"/>
              <a:gd name="connsiteX44" fmla="*/ 5111117 w 5853506"/>
              <a:gd name="connsiteY44" fmla="*/ 2010526 h 4588893"/>
              <a:gd name="connsiteX45" fmla="*/ 5352417 w 5853506"/>
              <a:gd name="connsiteY45" fmla="*/ 1832726 h 4588893"/>
              <a:gd name="connsiteX46" fmla="*/ 5644517 w 5853506"/>
              <a:gd name="connsiteY46" fmla="*/ 1553326 h 4588893"/>
              <a:gd name="connsiteX47" fmla="*/ 5835017 w 5853506"/>
              <a:gd name="connsiteY47" fmla="*/ 1235826 h 4588893"/>
              <a:gd name="connsiteX48" fmla="*/ 5822317 w 5853506"/>
              <a:gd name="connsiteY48" fmla="*/ 562726 h 4588893"/>
              <a:gd name="connsiteX49" fmla="*/ 5720717 w 5853506"/>
              <a:gd name="connsiteY49" fmla="*/ 42026 h 4588893"/>
              <a:gd name="connsiteX50" fmla="*/ 4412617 w 5853506"/>
              <a:gd name="connsiteY50" fmla="*/ 29326 h 4588893"/>
              <a:gd name="connsiteX51" fmla="*/ 4349117 w 5853506"/>
              <a:gd name="connsiteY51" fmla="*/ 435726 h 4588893"/>
              <a:gd name="connsiteX52" fmla="*/ 4272917 w 5853506"/>
              <a:gd name="connsiteY52" fmla="*/ 829426 h 4588893"/>
              <a:gd name="connsiteX53" fmla="*/ 4196717 w 5853506"/>
              <a:gd name="connsiteY53" fmla="*/ 1185026 h 4588893"/>
              <a:gd name="connsiteX54" fmla="*/ 4107817 w 5853506"/>
              <a:gd name="connsiteY54" fmla="*/ 1527926 h 4588893"/>
              <a:gd name="connsiteX55" fmla="*/ 4018917 w 5853506"/>
              <a:gd name="connsiteY55" fmla="*/ 1832726 h 4588893"/>
              <a:gd name="connsiteX56" fmla="*/ 3904617 w 5853506"/>
              <a:gd name="connsiteY56" fmla="*/ 2150226 h 4588893"/>
              <a:gd name="connsiteX57" fmla="*/ 3752217 w 5853506"/>
              <a:gd name="connsiteY57" fmla="*/ 2543926 h 4588893"/>
              <a:gd name="connsiteX58" fmla="*/ 3663317 w 5853506"/>
              <a:gd name="connsiteY58" fmla="*/ 2823326 h 4588893"/>
              <a:gd name="connsiteX59" fmla="*/ 3574417 w 5853506"/>
              <a:gd name="connsiteY59" fmla="*/ 3102726 h 4588893"/>
              <a:gd name="connsiteX60" fmla="*/ 3498217 w 5853506"/>
              <a:gd name="connsiteY60" fmla="*/ 3344026 h 4588893"/>
              <a:gd name="connsiteX61" fmla="*/ 3231517 w 5853506"/>
              <a:gd name="connsiteY61" fmla="*/ 3661526 h 4588893"/>
              <a:gd name="connsiteX62" fmla="*/ 2736217 w 5853506"/>
              <a:gd name="connsiteY62" fmla="*/ 3902826 h 4588893"/>
              <a:gd name="connsiteX63" fmla="*/ 2367917 w 5853506"/>
              <a:gd name="connsiteY63" fmla="*/ 4029826 h 4588893"/>
              <a:gd name="connsiteX64" fmla="*/ 2025017 w 5853506"/>
              <a:gd name="connsiteY64" fmla="*/ 4118726 h 4588893"/>
              <a:gd name="connsiteX65" fmla="*/ 1720217 w 5853506"/>
              <a:gd name="connsiteY65" fmla="*/ 4182226 h 4588893"/>
              <a:gd name="connsiteX66" fmla="*/ 1390017 w 5853506"/>
              <a:gd name="connsiteY66" fmla="*/ 4283826 h 4588893"/>
              <a:gd name="connsiteX67" fmla="*/ 1059817 w 5853506"/>
              <a:gd name="connsiteY67" fmla="*/ 4334626 h 4588893"/>
              <a:gd name="connsiteX68" fmla="*/ 475617 w 5853506"/>
              <a:gd name="connsiteY68" fmla="*/ 4436226 h 4588893"/>
              <a:gd name="connsiteX69" fmla="*/ 5717 w 5853506"/>
              <a:gd name="connsiteY69"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01517 w 5853506"/>
              <a:gd name="connsiteY38" fmla="*/ 2823326 h 4588893"/>
              <a:gd name="connsiteX39" fmla="*/ 4590417 w 5853506"/>
              <a:gd name="connsiteY39" fmla="*/ 2709026 h 4588893"/>
              <a:gd name="connsiteX40" fmla="*/ 4679317 w 5853506"/>
              <a:gd name="connsiteY40" fmla="*/ 2556626 h 4588893"/>
              <a:gd name="connsiteX41" fmla="*/ 4793617 w 5853506"/>
              <a:gd name="connsiteY41" fmla="*/ 2353426 h 4588893"/>
              <a:gd name="connsiteX42" fmla="*/ 4920617 w 5853506"/>
              <a:gd name="connsiteY42" fmla="*/ 2175626 h 4588893"/>
              <a:gd name="connsiteX43" fmla="*/ 5111117 w 5853506"/>
              <a:gd name="connsiteY43" fmla="*/ 2010526 h 4588893"/>
              <a:gd name="connsiteX44" fmla="*/ 5352417 w 5853506"/>
              <a:gd name="connsiteY44" fmla="*/ 1832726 h 4588893"/>
              <a:gd name="connsiteX45" fmla="*/ 5644517 w 5853506"/>
              <a:gd name="connsiteY45" fmla="*/ 1553326 h 4588893"/>
              <a:gd name="connsiteX46" fmla="*/ 5835017 w 5853506"/>
              <a:gd name="connsiteY46" fmla="*/ 1235826 h 4588893"/>
              <a:gd name="connsiteX47" fmla="*/ 5822317 w 5853506"/>
              <a:gd name="connsiteY47" fmla="*/ 562726 h 4588893"/>
              <a:gd name="connsiteX48" fmla="*/ 5720717 w 5853506"/>
              <a:gd name="connsiteY48" fmla="*/ 42026 h 4588893"/>
              <a:gd name="connsiteX49" fmla="*/ 4412617 w 5853506"/>
              <a:gd name="connsiteY49" fmla="*/ 29326 h 4588893"/>
              <a:gd name="connsiteX50" fmla="*/ 4349117 w 5853506"/>
              <a:gd name="connsiteY50" fmla="*/ 435726 h 4588893"/>
              <a:gd name="connsiteX51" fmla="*/ 4272917 w 5853506"/>
              <a:gd name="connsiteY51" fmla="*/ 829426 h 4588893"/>
              <a:gd name="connsiteX52" fmla="*/ 4196717 w 5853506"/>
              <a:gd name="connsiteY52" fmla="*/ 1185026 h 4588893"/>
              <a:gd name="connsiteX53" fmla="*/ 4107817 w 5853506"/>
              <a:gd name="connsiteY53" fmla="*/ 1527926 h 4588893"/>
              <a:gd name="connsiteX54" fmla="*/ 4018917 w 5853506"/>
              <a:gd name="connsiteY54" fmla="*/ 1832726 h 4588893"/>
              <a:gd name="connsiteX55" fmla="*/ 3904617 w 5853506"/>
              <a:gd name="connsiteY55" fmla="*/ 2150226 h 4588893"/>
              <a:gd name="connsiteX56" fmla="*/ 3752217 w 5853506"/>
              <a:gd name="connsiteY56" fmla="*/ 2543926 h 4588893"/>
              <a:gd name="connsiteX57" fmla="*/ 3663317 w 5853506"/>
              <a:gd name="connsiteY57" fmla="*/ 2823326 h 4588893"/>
              <a:gd name="connsiteX58" fmla="*/ 3574417 w 5853506"/>
              <a:gd name="connsiteY58" fmla="*/ 3102726 h 4588893"/>
              <a:gd name="connsiteX59" fmla="*/ 3498217 w 5853506"/>
              <a:gd name="connsiteY59" fmla="*/ 3344026 h 4588893"/>
              <a:gd name="connsiteX60" fmla="*/ 3231517 w 5853506"/>
              <a:gd name="connsiteY60" fmla="*/ 3661526 h 4588893"/>
              <a:gd name="connsiteX61" fmla="*/ 2736217 w 5853506"/>
              <a:gd name="connsiteY61" fmla="*/ 3902826 h 4588893"/>
              <a:gd name="connsiteX62" fmla="*/ 2367917 w 5853506"/>
              <a:gd name="connsiteY62" fmla="*/ 4029826 h 4588893"/>
              <a:gd name="connsiteX63" fmla="*/ 2025017 w 5853506"/>
              <a:gd name="connsiteY63" fmla="*/ 4118726 h 4588893"/>
              <a:gd name="connsiteX64" fmla="*/ 1720217 w 5853506"/>
              <a:gd name="connsiteY64" fmla="*/ 4182226 h 4588893"/>
              <a:gd name="connsiteX65" fmla="*/ 1390017 w 5853506"/>
              <a:gd name="connsiteY65" fmla="*/ 4283826 h 4588893"/>
              <a:gd name="connsiteX66" fmla="*/ 1059817 w 5853506"/>
              <a:gd name="connsiteY66" fmla="*/ 4334626 h 4588893"/>
              <a:gd name="connsiteX67" fmla="*/ 475617 w 5853506"/>
              <a:gd name="connsiteY67" fmla="*/ 4436226 h 4588893"/>
              <a:gd name="connsiteX68" fmla="*/ 5717 w 5853506"/>
              <a:gd name="connsiteY68"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50717 w 5853506"/>
              <a:gd name="connsiteY36" fmla="*/ 2886826 h 4588893"/>
              <a:gd name="connsiteX37" fmla="*/ 4463417 w 5853506"/>
              <a:gd name="connsiteY37" fmla="*/ 2848726 h 4588893"/>
              <a:gd name="connsiteX38" fmla="*/ 4590417 w 5853506"/>
              <a:gd name="connsiteY38" fmla="*/ 2709026 h 4588893"/>
              <a:gd name="connsiteX39" fmla="*/ 4679317 w 5853506"/>
              <a:gd name="connsiteY39" fmla="*/ 2556626 h 4588893"/>
              <a:gd name="connsiteX40" fmla="*/ 4793617 w 5853506"/>
              <a:gd name="connsiteY40" fmla="*/ 2353426 h 4588893"/>
              <a:gd name="connsiteX41" fmla="*/ 4920617 w 5853506"/>
              <a:gd name="connsiteY41" fmla="*/ 2175626 h 4588893"/>
              <a:gd name="connsiteX42" fmla="*/ 5111117 w 5853506"/>
              <a:gd name="connsiteY42" fmla="*/ 2010526 h 4588893"/>
              <a:gd name="connsiteX43" fmla="*/ 5352417 w 5853506"/>
              <a:gd name="connsiteY43" fmla="*/ 1832726 h 4588893"/>
              <a:gd name="connsiteX44" fmla="*/ 5644517 w 5853506"/>
              <a:gd name="connsiteY44" fmla="*/ 1553326 h 4588893"/>
              <a:gd name="connsiteX45" fmla="*/ 5835017 w 5853506"/>
              <a:gd name="connsiteY45" fmla="*/ 1235826 h 4588893"/>
              <a:gd name="connsiteX46" fmla="*/ 5822317 w 5853506"/>
              <a:gd name="connsiteY46" fmla="*/ 562726 h 4588893"/>
              <a:gd name="connsiteX47" fmla="*/ 5720717 w 5853506"/>
              <a:gd name="connsiteY47" fmla="*/ 42026 h 4588893"/>
              <a:gd name="connsiteX48" fmla="*/ 4412617 w 5853506"/>
              <a:gd name="connsiteY48" fmla="*/ 29326 h 4588893"/>
              <a:gd name="connsiteX49" fmla="*/ 4349117 w 5853506"/>
              <a:gd name="connsiteY49" fmla="*/ 435726 h 4588893"/>
              <a:gd name="connsiteX50" fmla="*/ 4272917 w 5853506"/>
              <a:gd name="connsiteY50" fmla="*/ 829426 h 4588893"/>
              <a:gd name="connsiteX51" fmla="*/ 4196717 w 5853506"/>
              <a:gd name="connsiteY51" fmla="*/ 1185026 h 4588893"/>
              <a:gd name="connsiteX52" fmla="*/ 4107817 w 5853506"/>
              <a:gd name="connsiteY52" fmla="*/ 1527926 h 4588893"/>
              <a:gd name="connsiteX53" fmla="*/ 4018917 w 5853506"/>
              <a:gd name="connsiteY53" fmla="*/ 1832726 h 4588893"/>
              <a:gd name="connsiteX54" fmla="*/ 3904617 w 5853506"/>
              <a:gd name="connsiteY54" fmla="*/ 2150226 h 4588893"/>
              <a:gd name="connsiteX55" fmla="*/ 3752217 w 5853506"/>
              <a:gd name="connsiteY55" fmla="*/ 2543926 h 4588893"/>
              <a:gd name="connsiteX56" fmla="*/ 3663317 w 5853506"/>
              <a:gd name="connsiteY56" fmla="*/ 2823326 h 4588893"/>
              <a:gd name="connsiteX57" fmla="*/ 3574417 w 5853506"/>
              <a:gd name="connsiteY57" fmla="*/ 3102726 h 4588893"/>
              <a:gd name="connsiteX58" fmla="*/ 3498217 w 5853506"/>
              <a:gd name="connsiteY58" fmla="*/ 3344026 h 4588893"/>
              <a:gd name="connsiteX59" fmla="*/ 3231517 w 5853506"/>
              <a:gd name="connsiteY59" fmla="*/ 3661526 h 4588893"/>
              <a:gd name="connsiteX60" fmla="*/ 2736217 w 5853506"/>
              <a:gd name="connsiteY60" fmla="*/ 3902826 h 4588893"/>
              <a:gd name="connsiteX61" fmla="*/ 2367917 w 5853506"/>
              <a:gd name="connsiteY61" fmla="*/ 4029826 h 4588893"/>
              <a:gd name="connsiteX62" fmla="*/ 2025017 w 5853506"/>
              <a:gd name="connsiteY62" fmla="*/ 4118726 h 4588893"/>
              <a:gd name="connsiteX63" fmla="*/ 1720217 w 5853506"/>
              <a:gd name="connsiteY63" fmla="*/ 4182226 h 4588893"/>
              <a:gd name="connsiteX64" fmla="*/ 1390017 w 5853506"/>
              <a:gd name="connsiteY64" fmla="*/ 4283826 h 4588893"/>
              <a:gd name="connsiteX65" fmla="*/ 1059817 w 5853506"/>
              <a:gd name="connsiteY65" fmla="*/ 4334626 h 4588893"/>
              <a:gd name="connsiteX66" fmla="*/ 475617 w 5853506"/>
              <a:gd name="connsiteY66" fmla="*/ 4436226 h 4588893"/>
              <a:gd name="connsiteX67" fmla="*/ 5717 w 5853506"/>
              <a:gd name="connsiteY67"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399917 w 5853506"/>
              <a:gd name="connsiteY35" fmla="*/ 2963026 h 4588893"/>
              <a:gd name="connsiteX36" fmla="*/ 4463417 w 5853506"/>
              <a:gd name="connsiteY36" fmla="*/ 2848726 h 4588893"/>
              <a:gd name="connsiteX37" fmla="*/ 4590417 w 5853506"/>
              <a:gd name="connsiteY37" fmla="*/ 2709026 h 4588893"/>
              <a:gd name="connsiteX38" fmla="*/ 4679317 w 5853506"/>
              <a:gd name="connsiteY38" fmla="*/ 2556626 h 4588893"/>
              <a:gd name="connsiteX39" fmla="*/ 4793617 w 5853506"/>
              <a:gd name="connsiteY39" fmla="*/ 2353426 h 4588893"/>
              <a:gd name="connsiteX40" fmla="*/ 4920617 w 5853506"/>
              <a:gd name="connsiteY40" fmla="*/ 2175626 h 4588893"/>
              <a:gd name="connsiteX41" fmla="*/ 5111117 w 5853506"/>
              <a:gd name="connsiteY41" fmla="*/ 2010526 h 4588893"/>
              <a:gd name="connsiteX42" fmla="*/ 5352417 w 5853506"/>
              <a:gd name="connsiteY42" fmla="*/ 1832726 h 4588893"/>
              <a:gd name="connsiteX43" fmla="*/ 5644517 w 5853506"/>
              <a:gd name="connsiteY43" fmla="*/ 1553326 h 4588893"/>
              <a:gd name="connsiteX44" fmla="*/ 5835017 w 5853506"/>
              <a:gd name="connsiteY44" fmla="*/ 1235826 h 4588893"/>
              <a:gd name="connsiteX45" fmla="*/ 5822317 w 5853506"/>
              <a:gd name="connsiteY45" fmla="*/ 562726 h 4588893"/>
              <a:gd name="connsiteX46" fmla="*/ 5720717 w 5853506"/>
              <a:gd name="connsiteY46" fmla="*/ 42026 h 4588893"/>
              <a:gd name="connsiteX47" fmla="*/ 4412617 w 5853506"/>
              <a:gd name="connsiteY47" fmla="*/ 29326 h 4588893"/>
              <a:gd name="connsiteX48" fmla="*/ 4349117 w 5853506"/>
              <a:gd name="connsiteY48" fmla="*/ 435726 h 4588893"/>
              <a:gd name="connsiteX49" fmla="*/ 4272917 w 5853506"/>
              <a:gd name="connsiteY49" fmla="*/ 829426 h 4588893"/>
              <a:gd name="connsiteX50" fmla="*/ 4196717 w 5853506"/>
              <a:gd name="connsiteY50" fmla="*/ 1185026 h 4588893"/>
              <a:gd name="connsiteX51" fmla="*/ 4107817 w 5853506"/>
              <a:gd name="connsiteY51" fmla="*/ 1527926 h 4588893"/>
              <a:gd name="connsiteX52" fmla="*/ 4018917 w 5853506"/>
              <a:gd name="connsiteY52" fmla="*/ 1832726 h 4588893"/>
              <a:gd name="connsiteX53" fmla="*/ 3904617 w 5853506"/>
              <a:gd name="connsiteY53" fmla="*/ 2150226 h 4588893"/>
              <a:gd name="connsiteX54" fmla="*/ 3752217 w 5853506"/>
              <a:gd name="connsiteY54" fmla="*/ 2543926 h 4588893"/>
              <a:gd name="connsiteX55" fmla="*/ 3663317 w 5853506"/>
              <a:gd name="connsiteY55" fmla="*/ 2823326 h 4588893"/>
              <a:gd name="connsiteX56" fmla="*/ 3574417 w 5853506"/>
              <a:gd name="connsiteY56" fmla="*/ 3102726 h 4588893"/>
              <a:gd name="connsiteX57" fmla="*/ 3498217 w 5853506"/>
              <a:gd name="connsiteY57" fmla="*/ 3344026 h 4588893"/>
              <a:gd name="connsiteX58" fmla="*/ 3231517 w 5853506"/>
              <a:gd name="connsiteY58" fmla="*/ 3661526 h 4588893"/>
              <a:gd name="connsiteX59" fmla="*/ 2736217 w 5853506"/>
              <a:gd name="connsiteY59" fmla="*/ 3902826 h 4588893"/>
              <a:gd name="connsiteX60" fmla="*/ 2367917 w 5853506"/>
              <a:gd name="connsiteY60" fmla="*/ 4029826 h 4588893"/>
              <a:gd name="connsiteX61" fmla="*/ 2025017 w 5853506"/>
              <a:gd name="connsiteY61" fmla="*/ 4118726 h 4588893"/>
              <a:gd name="connsiteX62" fmla="*/ 1720217 w 5853506"/>
              <a:gd name="connsiteY62" fmla="*/ 4182226 h 4588893"/>
              <a:gd name="connsiteX63" fmla="*/ 1390017 w 5853506"/>
              <a:gd name="connsiteY63" fmla="*/ 4283826 h 4588893"/>
              <a:gd name="connsiteX64" fmla="*/ 1059817 w 5853506"/>
              <a:gd name="connsiteY64" fmla="*/ 4334626 h 4588893"/>
              <a:gd name="connsiteX65" fmla="*/ 475617 w 5853506"/>
              <a:gd name="connsiteY65" fmla="*/ 4436226 h 4588893"/>
              <a:gd name="connsiteX66" fmla="*/ 5717 w 5853506"/>
              <a:gd name="connsiteY66"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387217 w 5853506"/>
              <a:gd name="connsiteY34" fmla="*/ 3001126 h 4588893"/>
              <a:gd name="connsiteX35" fmla="*/ 4463417 w 5853506"/>
              <a:gd name="connsiteY35" fmla="*/ 2848726 h 4588893"/>
              <a:gd name="connsiteX36" fmla="*/ 4590417 w 5853506"/>
              <a:gd name="connsiteY36" fmla="*/ 2709026 h 4588893"/>
              <a:gd name="connsiteX37" fmla="*/ 4679317 w 5853506"/>
              <a:gd name="connsiteY37" fmla="*/ 2556626 h 4588893"/>
              <a:gd name="connsiteX38" fmla="*/ 4793617 w 5853506"/>
              <a:gd name="connsiteY38" fmla="*/ 2353426 h 4588893"/>
              <a:gd name="connsiteX39" fmla="*/ 4920617 w 5853506"/>
              <a:gd name="connsiteY39" fmla="*/ 2175626 h 4588893"/>
              <a:gd name="connsiteX40" fmla="*/ 5111117 w 5853506"/>
              <a:gd name="connsiteY40" fmla="*/ 2010526 h 4588893"/>
              <a:gd name="connsiteX41" fmla="*/ 5352417 w 5853506"/>
              <a:gd name="connsiteY41" fmla="*/ 1832726 h 4588893"/>
              <a:gd name="connsiteX42" fmla="*/ 5644517 w 5853506"/>
              <a:gd name="connsiteY42" fmla="*/ 1553326 h 4588893"/>
              <a:gd name="connsiteX43" fmla="*/ 5835017 w 5853506"/>
              <a:gd name="connsiteY43" fmla="*/ 1235826 h 4588893"/>
              <a:gd name="connsiteX44" fmla="*/ 5822317 w 5853506"/>
              <a:gd name="connsiteY44" fmla="*/ 562726 h 4588893"/>
              <a:gd name="connsiteX45" fmla="*/ 5720717 w 5853506"/>
              <a:gd name="connsiteY45" fmla="*/ 42026 h 4588893"/>
              <a:gd name="connsiteX46" fmla="*/ 4412617 w 5853506"/>
              <a:gd name="connsiteY46" fmla="*/ 29326 h 4588893"/>
              <a:gd name="connsiteX47" fmla="*/ 4349117 w 5853506"/>
              <a:gd name="connsiteY47" fmla="*/ 435726 h 4588893"/>
              <a:gd name="connsiteX48" fmla="*/ 4272917 w 5853506"/>
              <a:gd name="connsiteY48" fmla="*/ 829426 h 4588893"/>
              <a:gd name="connsiteX49" fmla="*/ 4196717 w 5853506"/>
              <a:gd name="connsiteY49" fmla="*/ 1185026 h 4588893"/>
              <a:gd name="connsiteX50" fmla="*/ 4107817 w 5853506"/>
              <a:gd name="connsiteY50" fmla="*/ 1527926 h 4588893"/>
              <a:gd name="connsiteX51" fmla="*/ 4018917 w 5853506"/>
              <a:gd name="connsiteY51" fmla="*/ 1832726 h 4588893"/>
              <a:gd name="connsiteX52" fmla="*/ 3904617 w 5853506"/>
              <a:gd name="connsiteY52" fmla="*/ 2150226 h 4588893"/>
              <a:gd name="connsiteX53" fmla="*/ 3752217 w 5853506"/>
              <a:gd name="connsiteY53" fmla="*/ 2543926 h 4588893"/>
              <a:gd name="connsiteX54" fmla="*/ 3663317 w 5853506"/>
              <a:gd name="connsiteY54" fmla="*/ 2823326 h 4588893"/>
              <a:gd name="connsiteX55" fmla="*/ 3574417 w 5853506"/>
              <a:gd name="connsiteY55" fmla="*/ 3102726 h 4588893"/>
              <a:gd name="connsiteX56" fmla="*/ 3498217 w 5853506"/>
              <a:gd name="connsiteY56" fmla="*/ 3344026 h 4588893"/>
              <a:gd name="connsiteX57" fmla="*/ 3231517 w 5853506"/>
              <a:gd name="connsiteY57" fmla="*/ 3661526 h 4588893"/>
              <a:gd name="connsiteX58" fmla="*/ 2736217 w 5853506"/>
              <a:gd name="connsiteY58" fmla="*/ 3902826 h 4588893"/>
              <a:gd name="connsiteX59" fmla="*/ 2367917 w 5853506"/>
              <a:gd name="connsiteY59" fmla="*/ 4029826 h 4588893"/>
              <a:gd name="connsiteX60" fmla="*/ 2025017 w 5853506"/>
              <a:gd name="connsiteY60" fmla="*/ 4118726 h 4588893"/>
              <a:gd name="connsiteX61" fmla="*/ 1720217 w 5853506"/>
              <a:gd name="connsiteY61" fmla="*/ 4182226 h 4588893"/>
              <a:gd name="connsiteX62" fmla="*/ 1390017 w 5853506"/>
              <a:gd name="connsiteY62" fmla="*/ 4283826 h 4588893"/>
              <a:gd name="connsiteX63" fmla="*/ 1059817 w 5853506"/>
              <a:gd name="connsiteY63" fmla="*/ 4334626 h 4588893"/>
              <a:gd name="connsiteX64" fmla="*/ 475617 w 5853506"/>
              <a:gd name="connsiteY64" fmla="*/ 4436226 h 4588893"/>
              <a:gd name="connsiteX65" fmla="*/ 5717 w 5853506"/>
              <a:gd name="connsiteY65"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311017 w 5853506"/>
              <a:gd name="connsiteY33" fmla="*/ 3051926 h 4588893"/>
              <a:gd name="connsiteX34" fmla="*/ 4463417 w 5853506"/>
              <a:gd name="connsiteY34" fmla="*/ 2848726 h 4588893"/>
              <a:gd name="connsiteX35" fmla="*/ 4590417 w 5853506"/>
              <a:gd name="connsiteY35" fmla="*/ 2709026 h 4588893"/>
              <a:gd name="connsiteX36" fmla="*/ 4679317 w 5853506"/>
              <a:gd name="connsiteY36" fmla="*/ 2556626 h 4588893"/>
              <a:gd name="connsiteX37" fmla="*/ 4793617 w 5853506"/>
              <a:gd name="connsiteY37" fmla="*/ 2353426 h 4588893"/>
              <a:gd name="connsiteX38" fmla="*/ 4920617 w 5853506"/>
              <a:gd name="connsiteY38" fmla="*/ 2175626 h 4588893"/>
              <a:gd name="connsiteX39" fmla="*/ 5111117 w 5853506"/>
              <a:gd name="connsiteY39" fmla="*/ 2010526 h 4588893"/>
              <a:gd name="connsiteX40" fmla="*/ 5352417 w 5853506"/>
              <a:gd name="connsiteY40" fmla="*/ 1832726 h 4588893"/>
              <a:gd name="connsiteX41" fmla="*/ 5644517 w 5853506"/>
              <a:gd name="connsiteY41" fmla="*/ 1553326 h 4588893"/>
              <a:gd name="connsiteX42" fmla="*/ 5835017 w 5853506"/>
              <a:gd name="connsiteY42" fmla="*/ 1235826 h 4588893"/>
              <a:gd name="connsiteX43" fmla="*/ 5822317 w 5853506"/>
              <a:gd name="connsiteY43" fmla="*/ 562726 h 4588893"/>
              <a:gd name="connsiteX44" fmla="*/ 5720717 w 5853506"/>
              <a:gd name="connsiteY44" fmla="*/ 42026 h 4588893"/>
              <a:gd name="connsiteX45" fmla="*/ 4412617 w 5853506"/>
              <a:gd name="connsiteY45" fmla="*/ 29326 h 4588893"/>
              <a:gd name="connsiteX46" fmla="*/ 4349117 w 5853506"/>
              <a:gd name="connsiteY46" fmla="*/ 435726 h 4588893"/>
              <a:gd name="connsiteX47" fmla="*/ 4272917 w 5853506"/>
              <a:gd name="connsiteY47" fmla="*/ 829426 h 4588893"/>
              <a:gd name="connsiteX48" fmla="*/ 4196717 w 5853506"/>
              <a:gd name="connsiteY48" fmla="*/ 1185026 h 4588893"/>
              <a:gd name="connsiteX49" fmla="*/ 4107817 w 5853506"/>
              <a:gd name="connsiteY49" fmla="*/ 1527926 h 4588893"/>
              <a:gd name="connsiteX50" fmla="*/ 4018917 w 5853506"/>
              <a:gd name="connsiteY50" fmla="*/ 1832726 h 4588893"/>
              <a:gd name="connsiteX51" fmla="*/ 3904617 w 5853506"/>
              <a:gd name="connsiteY51" fmla="*/ 2150226 h 4588893"/>
              <a:gd name="connsiteX52" fmla="*/ 3752217 w 5853506"/>
              <a:gd name="connsiteY52" fmla="*/ 2543926 h 4588893"/>
              <a:gd name="connsiteX53" fmla="*/ 3663317 w 5853506"/>
              <a:gd name="connsiteY53" fmla="*/ 2823326 h 4588893"/>
              <a:gd name="connsiteX54" fmla="*/ 3574417 w 5853506"/>
              <a:gd name="connsiteY54" fmla="*/ 3102726 h 4588893"/>
              <a:gd name="connsiteX55" fmla="*/ 3498217 w 5853506"/>
              <a:gd name="connsiteY55" fmla="*/ 3344026 h 4588893"/>
              <a:gd name="connsiteX56" fmla="*/ 3231517 w 5853506"/>
              <a:gd name="connsiteY56" fmla="*/ 3661526 h 4588893"/>
              <a:gd name="connsiteX57" fmla="*/ 2736217 w 5853506"/>
              <a:gd name="connsiteY57" fmla="*/ 3902826 h 4588893"/>
              <a:gd name="connsiteX58" fmla="*/ 2367917 w 5853506"/>
              <a:gd name="connsiteY58" fmla="*/ 4029826 h 4588893"/>
              <a:gd name="connsiteX59" fmla="*/ 2025017 w 5853506"/>
              <a:gd name="connsiteY59" fmla="*/ 4118726 h 4588893"/>
              <a:gd name="connsiteX60" fmla="*/ 1720217 w 5853506"/>
              <a:gd name="connsiteY60" fmla="*/ 4182226 h 4588893"/>
              <a:gd name="connsiteX61" fmla="*/ 1390017 w 5853506"/>
              <a:gd name="connsiteY61" fmla="*/ 4283826 h 4588893"/>
              <a:gd name="connsiteX62" fmla="*/ 1059817 w 5853506"/>
              <a:gd name="connsiteY62" fmla="*/ 4334626 h 4588893"/>
              <a:gd name="connsiteX63" fmla="*/ 475617 w 5853506"/>
              <a:gd name="connsiteY63" fmla="*/ 4436226 h 4588893"/>
              <a:gd name="connsiteX64" fmla="*/ 5717 w 5853506"/>
              <a:gd name="connsiteY64"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22117 w 5853506"/>
              <a:gd name="connsiteY31" fmla="*/ 3153526 h 4588893"/>
              <a:gd name="connsiteX32" fmla="*/ 4260217 w 5853506"/>
              <a:gd name="connsiteY32" fmla="*/ 3128126 h 4588893"/>
              <a:gd name="connsiteX33" fmla="*/ 4463417 w 5853506"/>
              <a:gd name="connsiteY33" fmla="*/ 2848726 h 4588893"/>
              <a:gd name="connsiteX34" fmla="*/ 4590417 w 5853506"/>
              <a:gd name="connsiteY34" fmla="*/ 2709026 h 4588893"/>
              <a:gd name="connsiteX35" fmla="*/ 4679317 w 5853506"/>
              <a:gd name="connsiteY35" fmla="*/ 2556626 h 4588893"/>
              <a:gd name="connsiteX36" fmla="*/ 4793617 w 5853506"/>
              <a:gd name="connsiteY36" fmla="*/ 2353426 h 4588893"/>
              <a:gd name="connsiteX37" fmla="*/ 4920617 w 5853506"/>
              <a:gd name="connsiteY37" fmla="*/ 2175626 h 4588893"/>
              <a:gd name="connsiteX38" fmla="*/ 5111117 w 5853506"/>
              <a:gd name="connsiteY38" fmla="*/ 2010526 h 4588893"/>
              <a:gd name="connsiteX39" fmla="*/ 5352417 w 5853506"/>
              <a:gd name="connsiteY39" fmla="*/ 1832726 h 4588893"/>
              <a:gd name="connsiteX40" fmla="*/ 5644517 w 5853506"/>
              <a:gd name="connsiteY40" fmla="*/ 1553326 h 4588893"/>
              <a:gd name="connsiteX41" fmla="*/ 5835017 w 5853506"/>
              <a:gd name="connsiteY41" fmla="*/ 1235826 h 4588893"/>
              <a:gd name="connsiteX42" fmla="*/ 5822317 w 5853506"/>
              <a:gd name="connsiteY42" fmla="*/ 562726 h 4588893"/>
              <a:gd name="connsiteX43" fmla="*/ 5720717 w 5853506"/>
              <a:gd name="connsiteY43" fmla="*/ 42026 h 4588893"/>
              <a:gd name="connsiteX44" fmla="*/ 4412617 w 5853506"/>
              <a:gd name="connsiteY44" fmla="*/ 29326 h 4588893"/>
              <a:gd name="connsiteX45" fmla="*/ 4349117 w 5853506"/>
              <a:gd name="connsiteY45" fmla="*/ 435726 h 4588893"/>
              <a:gd name="connsiteX46" fmla="*/ 4272917 w 5853506"/>
              <a:gd name="connsiteY46" fmla="*/ 829426 h 4588893"/>
              <a:gd name="connsiteX47" fmla="*/ 4196717 w 5853506"/>
              <a:gd name="connsiteY47" fmla="*/ 1185026 h 4588893"/>
              <a:gd name="connsiteX48" fmla="*/ 4107817 w 5853506"/>
              <a:gd name="connsiteY48" fmla="*/ 1527926 h 4588893"/>
              <a:gd name="connsiteX49" fmla="*/ 4018917 w 5853506"/>
              <a:gd name="connsiteY49" fmla="*/ 1832726 h 4588893"/>
              <a:gd name="connsiteX50" fmla="*/ 3904617 w 5853506"/>
              <a:gd name="connsiteY50" fmla="*/ 2150226 h 4588893"/>
              <a:gd name="connsiteX51" fmla="*/ 3752217 w 5853506"/>
              <a:gd name="connsiteY51" fmla="*/ 2543926 h 4588893"/>
              <a:gd name="connsiteX52" fmla="*/ 3663317 w 5853506"/>
              <a:gd name="connsiteY52" fmla="*/ 2823326 h 4588893"/>
              <a:gd name="connsiteX53" fmla="*/ 3574417 w 5853506"/>
              <a:gd name="connsiteY53" fmla="*/ 3102726 h 4588893"/>
              <a:gd name="connsiteX54" fmla="*/ 3498217 w 5853506"/>
              <a:gd name="connsiteY54" fmla="*/ 3344026 h 4588893"/>
              <a:gd name="connsiteX55" fmla="*/ 3231517 w 5853506"/>
              <a:gd name="connsiteY55" fmla="*/ 3661526 h 4588893"/>
              <a:gd name="connsiteX56" fmla="*/ 2736217 w 5853506"/>
              <a:gd name="connsiteY56" fmla="*/ 3902826 h 4588893"/>
              <a:gd name="connsiteX57" fmla="*/ 2367917 w 5853506"/>
              <a:gd name="connsiteY57" fmla="*/ 4029826 h 4588893"/>
              <a:gd name="connsiteX58" fmla="*/ 2025017 w 5853506"/>
              <a:gd name="connsiteY58" fmla="*/ 4118726 h 4588893"/>
              <a:gd name="connsiteX59" fmla="*/ 1720217 w 5853506"/>
              <a:gd name="connsiteY59" fmla="*/ 4182226 h 4588893"/>
              <a:gd name="connsiteX60" fmla="*/ 1390017 w 5853506"/>
              <a:gd name="connsiteY60" fmla="*/ 4283826 h 4588893"/>
              <a:gd name="connsiteX61" fmla="*/ 1059817 w 5853506"/>
              <a:gd name="connsiteY61" fmla="*/ 4334626 h 4588893"/>
              <a:gd name="connsiteX62" fmla="*/ 475617 w 5853506"/>
              <a:gd name="connsiteY62" fmla="*/ 4436226 h 4588893"/>
              <a:gd name="connsiteX63" fmla="*/ 5717 w 5853506"/>
              <a:gd name="connsiteY63"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196717 w 5853506"/>
              <a:gd name="connsiteY30" fmla="*/ 3191626 h 4588893"/>
              <a:gd name="connsiteX31" fmla="*/ 4260217 w 5853506"/>
              <a:gd name="connsiteY31" fmla="*/ 3128126 h 4588893"/>
              <a:gd name="connsiteX32" fmla="*/ 4463417 w 5853506"/>
              <a:gd name="connsiteY32" fmla="*/ 2848726 h 4588893"/>
              <a:gd name="connsiteX33" fmla="*/ 4590417 w 5853506"/>
              <a:gd name="connsiteY33" fmla="*/ 2709026 h 4588893"/>
              <a:gd name="connsiteX34" fmla="*/ 4679317 w 5853506"/>
              <a:gd name="connsiteY34" fmla="*/ 2556626 h 4588893"/>
              <a:gd name="connsiteX35" fmla="*/ 4793617 w 5853506"/>
              <a:gd name="connsiteY35" fmla="*/ 2353426 h 4588893"/>
              <a:gd name="connsiteX36" fmla="*/ 4920617 w 5853506"/>
              <a:gd name="connsiteY36" fmla="*/ 2175626 h 4588893"/>
              <a:gd name="connsiteX37" fmla="*/ 5111117 w 5853506"/>
              <a:gd name="connsiteY37" fmla="*/ 2010526 h 4588893"/>
              <a:gd name="connsiteX38" fmla="*/ 5352417 w 5853506"/>
              <a:gd name="connsiteY38" fmla="*/ 1832726 h 4588893"/>
              <a:gd name="connsiteX39" fmla="*/ 5644517 w 5853506"/>
              <a:gd name="connsiteY39" fmla="*/ 1553326 h 4588893"/>
              <a:gd name="connsiteX40" fmla="*/ 5835017 w 5853506"/>
              <a:gd name="connsiteY40" fmla="*/ 1235826 h 4588893"/>
              <a:gd name="connsiteX41" fmla="*/ 5822317 w 5853506"/>
              <a:gd name="connsiteY41" fmla="*/ 562726 h 4588893"/>
              <a:gd name="connsiteX42" fmla="*/ 5720717 w 5853506"/>
              <a:gd name="connsiteY42" fmla="*/ 42026 h 4588893"/>
              <a:gd name="connsiteX43" fmla="*/ 4412617 w 5853506"/>
              <a:gd name="connsiteY43" fmla="*/ 29326 h 4588893"/>
              <a:gd name="connsiteX44" fmla="*/ 4349117 w 5853506"/>
              <a:gd name="connsiteY44" fmla="*/ 435726 h 4588893"/>
              <a:gd name="connsiteX45" fmla="*/ 4272917 w 5853506"/>
              <a:gd name="connsiteY45" fmla="*/ 829426 h 4588893"/>
              <a:gd name="connsiteX46" fmla="*/ 4196717 w 5853506"/>
              <a:gd name="connsiteY46" fmla="*/ 1185026 h 4588893"/>
              <a:gd name="connsiteX47" fmla="*/ 4107817 w 5853506"/>
              <a:gd name="connsiteY47" fmla="*/ 1527926 h 4588893"/>
              <a:gd name="connsiteX48" fmla="*/ 4018917 w 5853506"/>
              <a:gd name="connsiteY48" fmla="*/ 1832726 h 4588893"/>
              <a:gd name="connsiteX49" fmla="*/ 3904617 w 5853506"/>
              <a:gd name="connsiteY49" fmla="*/ 2150226 h 4588893"/>
              <a:gd name="connsiteX50" fmla="*/ 3752217 w 5853506"/>
              <a:gd name="connsiteY50" fmla="*/ 2543926 h 4588893"/>
              <a:gd name="connsiteX51" fmla="*/ 3663317 w 5853506"/>
              <a:gd name="connsiteY51" fmla="*/ 2823326 h 4588893"/>
              <a:gd name="connsiteX52" fmla="*/ 3574417 w 5853506"/>
              <a:gd name="connsiteY52" fmla="*/ 3102726 h 4588893"/>
              <a:gd name="connsiteX53" fmla="*/ 3498217 w 5853506"/>
              <a:gd name="connsiteY53" fmla="*/ 3344026 h 4588893"/>
              <a:gd name="connsiteX54" fmla="*/ 3231517 w 5853506"/>
              <a:gd name="connsiteY54" fmla="*/ 3661526 h 4588893"/>
              <a:gd name="connsiteX55" fmla="*/ 2736217 w 5853506"/>
              <a:gd name="connsiteY55" fmla="*/ 3902826 h 4588893"/>
              <a:gd name="connsiteX56" fmla="*/ 2367917 w 5853506"/>
              <a:gd name="connsiteY56" fmla="*/ 4029826 h 4588893"/>
              <a:gd name="connsiteX57" fmla="*/ 2025017 w 5853506"/>
              <a:gd name="connsiteY57" fmla="*/ 4118726 h 4588893"/>
              <a:gd name="connsiteX58" fmla="*/ 1720217 w 5853506"/>
              <a:gd name="connsiteY58" fmla="*/ 4182226 h 4588893"/>
              <a:gd name="connsiteX59" fmla="*/ 1390017 w 5853506"/>
              <a:gd name="connsiteY59" fmla="*/ 4283826 h 4588893"/>
              <a:gd name="connsiteX60" fmla="*/ 1059817 w 5853506"/>
              <a:gd name="connsiteY60" fmla="*/ 4334626 h 4588893"/>
              <a:gd name="connsiteX61" fmla="*/ 475617 w 5853506"/>
              <a:gd name="connsiteY61" fmla="*/ 4436226 h 4588893"/>
              <a:gd name="connsiteX62" fmla="*/ 5717 w 5853506"/>
              <a:gd name="connsiteY62"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120517 w 5853506"/>
              <a:gd name="connsiteY29" fmla="*/ 3242426 h 4588893"/>
              <a:gd name="connsiteX30" fmla="*/ 4260217 w 5853506"/>
              <a:gd name="connsiteY30" fmla="*/ 3128126 h 4588893"/>
              <a:gd name="connsiteX31" fmla="*/ 4463417 w 5853506"/>
              <a:gd name="connsiteY31" fmla="*/ 2848726 h 4588893"/>
              <a:gd name="connsiteX32" fmla="*/ 4590417 w 5853506"/>
              <a:gd name="connsiteY32" fmla="*/ 2709026 h 4588893"/>
              <a:gd name="connsiteX33" fmla="*/ 4679317 w 5853506"/>
              <a:gd name="connsiteY33" fmla="*/ 2556626 h 4588893"/>
              <a:gd name="connsiteX34" fmla="*/ 4793617 w 5853506"/>
              <a:gd name="connsiteY34" fmla="*/ 2353426 h 4588893"/>
              <a:gd name="connsiteX35" fmla="*/ 4920617 w 5853506"/>
              <a:gd name="connsiteY35" fmla="*/ 2175626 h 4588893"/>
              <a:gd name="connsiteX36" fmla="*/ 5111117 w 5853506"/>
              <a:gd name="connsiteY36" fmla="*/ 2010526 h 4588893"/>
              <a:gd name="connsiteX37" fmla="*/ 5352417 w 5853506"/>
              <a:gd name="connsiteY37" fmla="*/ 1832726 h 4588893"/>
              <a:gd name="connsiteX38" fmla="*/ 5644517 w 5853506"/>
              <a:gd name="connsiteY38" fmla="*/ 1553326 h 4588893"/>
              <a:gd name="connsiteX39" fmla="*/ 5835017 w 5853506"/>
              <a:gd name="connsiteY39" fmla="*/ 1235826 h 4588893"/>
              <a:gd name="connsiteX40" fmla="*/ 5822317 w 5853506"/>
              <a:gd name="connsiteY40" fmla="*/ 562726 h 4588893"/>
              <a:gd name="connsiteX41" fmla="*/ 5720717 w 5853506"/>
              <a:gd name="connsiteY41" fmla="*/ 42026 h 4588893"/>
              <a:gd name="connsiteX42" fmla="*/ 4412617 w 5853506"/>
              <a:gd name="connsiteY42" fmla="*/ 29326 h 4588893"/>
              <a:gd name="connsiteX43" fmla="*/ 4349117 w 5853506"/>
              <a:gd name="connsiteY43" fmla="*/ 435726 h 4588893"/>
              <a:gd name="connsiteX44" fmla="*/ 4272917 w 5853506"/>
              <a:gd name="connsiteY44" fmla="*/ 829426 h 4588893"/>
              <a:gd name="connsiteX45" fmla="*/ 4196717 w 5853506"/>
              <a:gd name="connsiteY45" fmla="*/ 1185026 h 4588893"/>
              <a:gd name="connsiteX46" fmla="*/ 4107817 w 5853506"/>
              <a:gd name="connsiteY46" fmla="*/ 1527926 h 4588893"/>
              <a:gd name="connsiteX47" fmla="*/ 4018917 w 5853506"/>
              <a:gd name="connsiteY47" fmla="*/ 1832726 h 4588893"/>
              <a:gd name="connsiteX48" fmla="*/ 3904617 w 5853506"/>
              <a:gd name="connsiteY48" fmla="*/ 2150226 h 4588893"/>
              <a:gd name="connsiteX49" fmla="*/ 3752217 w 5853506"/>
              <a:gd name="connsiteY49" fmla="*/ 2543926 h 4588893"/>
              <a:gd name="connsiteX50" fmla="*/ 3663317 w 5853506"/>
              <a:gd name="connsiteY50" fmla="*/ 2823326 h 4588893"/>
              <a:gd name="connsiteX51" fmla="*/ 3574417 w 5853506"/>
              <a:gd name="connsiteY51" fmla="*/ 3102726 h 4588893"/>
              <a:gd name="connsiteX52" fmla="*/ 3498217 w 5853506"/>
              <a:gd name="connsiteY52" fmla="*/ 3344026 h 4588893"/>
              <a:gd name="connsiteX53" fmla="*/ 3231517 w 5853506"/>
              <a:gd name="connsiteY53" fmla="*/ 3661526 h 4588893"/>
              <a:gd name="connsiteX54" fmla="*/ 2736217 w 5853506"/>
              <a:gd name="connsiteY54" fmla="*/ 3902826 h 4588893"/>
              <a:gd name="connsiteX55" fmla="*/ 2367917 w 5853506"/>
              <a:gd name="connsiteY55" fmla="*/ 4029826 h 4588893"/>
              <a:gd name="connsiteX56" fmla="*/ 2025017 w 5853506"/>
              <a:gd name="connsiteY56" fmla="*/ 4118726 h 4588893"/>
              <a:gd name="connsiteX57" fmla="*/ 1720217 w 5853506"/>
              <a:gd name="connsiteY57" fmla="*/ 4182226 h 4588893"/>
              <a:gd name="connsiteX58" fmla="*/ 1390017 w 5853506"/>
              <a:gd name="connsiteY58" fmla="*/ 4283826 h 4588893"/>
              <a:gd name="connsiteX59" fmla="*/ 1059817 w 5853506"/>
              <a:gd name="connsiteY59" fmla="*/ 4334626 h 4588893"/>
              <a:gd name="connsiteX60" fmla="*/ 475617 w 5853506"/>
              <a:gd name="connsiteY60" fmla="*/ 4436226 h 4588893"/>
              <a:gd name="connsiteX61" fmla="*/ 5717 w 5853506"/>
              <a:gd name="connsiteY61"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082417 w 5853506"/>
              <a:gd name="connsiteY28" fmla="*/ 3255126 h 4588893"/>
              <a:gd name="connsiteX29" fmla="*/ 4260217 w 5853506"/>
              <a:gd name="connsiteY29" fmla="*/ 3128126 h 4588893"/>
              <a:gd name="connsiteX30" fmla="*/ 4463417 w 5853506"/>
              <a:gd name="connsiteY30" fmla="*/ 2848726 h 4588893"/>
              <a:gd name="connsiteX31" fmla="*/ 4590417 w 5853506"/>
              <a:gd name="connsiteY31" fmla="*/ 2709026 h 4588893"/>
              <a:gd name="connsiteX32" fmla="*/ 4679317 w 5853506"/>
              <a:gd name="connsiteY32" fmla="*/ 2556626 h 4588893"/>
              <a:gd name="connsiteX33" fmla="*/ 4793617 w 5853506"/>
              <a:gd name="connsiteY33" fmla="*/ 2353426 h 4588893"/>
              <a:gd name="connsiteX34" fmla="*/ 4920617 w 5853506"/>
              <a:gd name="connsiteY34" fmla="*/ 2175626 h 4588893"/>
              <a:gd name="connsiteX35" fmla="*/ 5111117 w 5853506"/>
              <a:gd name="connsiteY35" fmla="*/ 2010526 h 4588893"/>
              <a:gd name="connsiteX36" fmla="*/ 5352417 w 5853506"/>
              <a:gd name="connsiteY36" fmla="*/ 1832726 h 4588893"/>
              <a:gd name="connsiteX37" fmla="*/ 5644517 w 5853506"/>
              <a:gd name="connsiteY37" fmla="*/ 1553326 h 4588893"/>
              <a:gd name="connsiteX38" fmla="*/ 5835017 w 5853506"/>
              <a:gd name="connsiteY38" fmla="*/ 1235826 h 4588893"/>
              <a:gd name="connsiteX39" fmla="*/ 5822317 w 5853506"/>
              <a:gd name="connsiteY39" fmla="*/ 562726 h 4588893"/>
              <a:gd name="connsiteX40" fmla="*/ 5720717 w 5853506"/>
              <a:gd name="connsiteY40" fmla="*/ 42026 h 4588893"/>
              <a:gd name="connsiteX41" fmla="*/ 4412617 w 5853506"/>
              <a:gd name="connsiteY41" fmla="*/ 29326 h 4588893"/>
              <a:gd name="connsiteX42" fmla="*/ 4349117 w 5853506"/>
              <a:gd name="connsiteY42" fmla="*/ 435726 h 4588893"/>
              <a:gd name="connsiteX43" fmla="*/ 4272917 w 5853506"/>
              <a:gd name="connsiteY43" fmla="*/ 829426 h 4588893"/>
              <a:gd name="connsiteX44" fmla="*/ 4196717 w 5853506"/>
              <a:gd name="connsiteY44" fmla="*/ 1185026 h 4588893"/>
              <a:gd name="connsiteX45" fmla="*/ 4107817 w 5853506"/>
              <a:gd name="connsiteY45" fmla="*/ 1527926 h 4588893"/>
              <a:gd name="connsiteX46" fmla="*/ 4018917 w 5853506"/>
              <a:gd name="connsiteY46" fmla="*/ 1832726 h 4588893"/>
              <a:gd name="connsiteX47" fmla="*/ 3904617 w 5853506"/>
              <a:gd name="connsiteY47" fmla="*/ 2150226 h 4588893"/>
              <a:gd name="connsiteX48" fmla="*/ 3752217 w 5853506"/>
              <a:gd name="connsiteY48" fmla="*/ 2543926 h 4588893"/>
              <a:gd name="connsiteX49" fmla="*/ 3663317 w 5853506"/>
              <a:gd name="connsiteY49" fmla="*/ 2823326 h 4588893"/>
              <a:gd name="connsiteX50" fmla="*/ 3574417 w 5853506"/>
              <a:gd name="connsiteY50" fmla="*/ 3102726 h 4588893"/>
              <a:gd name="connsiteX51" fmla="*/ 3498217 w 5853506"/>
              <a:gd name="connsiteY51" fmla="*/ 3344026 h 4588893"/>
              <a:gd name="connsiteX52" fmla="*/ 3231517 w 5853506"/>
              <a:gd name="connsiteY52" fmla="*/ 3661526 h 4588893"/>
              <a:gd name="connsiteX53" fmla="*/ 2736217 w 5853506"/>
              <a:gd name="connsiteY53" fmla="*/ 3902826 h 4588893"/>
              <a:gd name="connsiteX54" fmla="*/ 2367917 w 5853506"/>
              <a:gd name="connsiteY54" fmla="*/ 4029826 h 4588893"/>
              <a:gd name="connsiteX55" fmla="*/ 2025017 w 5853506"/>
              <a:gd name="connsiteY55" fmla="*/ 4118726 h 4588893"/>
              <a:gd name="connsiteX56" fmla="*/ 1720217 w 5853506"/>
              <a:gd name="connsiteY56" fmla="*/ 4182226 h 4588893"/>
              <a:gd name="connsiteX57" fmla="*/ 1390017 w 5853506"/>
              <a:gd name="connsiteY57" fmla="*/ 4283826 h 4588893"/>
              <a:gd name="connsiteX58" fmla="*/ 1059817 w 5853506"/>
              <a:gd name="connsiteY58" fmla="*/ 4334626 h 4588893"/>
              <a:gd name="connsiteX59" fmla="*/ 475617 w 5853506"/>
              <a:gd name="connsiteY59" fmla="*/ 4436226 h 4588893"/>
              <a:gd name="connsiteX60" fmla="*/ 5717 w 5853506"/>
              <a:gd name="connsiteY60"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044317 w 5853506"/>
              <a:gd name="connsiteY27" fmla="*/ 3280526 h 4588893"/>
              <a:gd name="connsiteX28" fmla="*/ 4260217 w 5853506"/>
              <a:gd name="connsiteY28" fmla="*/ 3128126 h 4588893"/>
              <a:gd name="connsiteX29" fmla="*/ 4463417 w 5853506"/>
              <a:gd name="connsiteY29" fmla="*/ 2848726 h 4588893"/>
              <a:gd name="connsiteX30" fmla="*/ 4590417 w 5853506"/>
              <a:gd name="connsiteY30" fmla="*/ 2709026 h 4588893"/>
              <a:gd name="connsiteX31" fmla="*/ 4679317 w 5853506"/>
              <a:gd name="connsiteY31" fmla="*/ 2556626 h 4588893"/>
              <a:gd name="connsiteX32" fmla="*/ 4793617 w 5853506"/>
              <a:gd name="connsiteY32" fmla="*/ 2353426 h 4588893"/>
              <a:gd name="connsiteX33" fmla="*/ 4920617 w 5853506"/>
              <a:gd name="connsiteY33" fmla="*/ 2175626 h 4588893"/>
              <a:gd name="connsiteX34" fmla="*/ 5111117 w 5853506"/>
              <a:gd name="connsiteY34" fmla="*/ 2010526 h 4588893"/>
              <a:gd name="connsiteX35" fmla="*/ 5352417 w 5853506"/>
              <a:gd name="connsiteY35" fmla="*/ 1832726 h 4588893"/>
              <a:gd name="connsiteX36" fmla="*/ 5644517 w 5853506"/>
              <a:gd name="connsiteY36" fmla="*/ 1553326 h 4588893"/>
              <a:gd name="connsiteX37" fmla="*/ 5835017 w 5853506"/>
              <a:gd name="connsiteY37" fmla="*/ 1235826 h 4588893"/>
              <a:gd name="connsiteX38" fmla="*/ 5822317 w 5853506"/>
              <a:gd name="connsiteY38" fmla="*/ 562726 h 4588893"/>
              <a:gd name="connsiteX39" fmla="*/ 5720717 w 5853506"/>
              <a:gd name="connsiteY39" fmla="*/ 42026 h 4588893"/>
              <a:gd name="connsiteX40" fmla="*/ 4412617 w 5853506"/>
              <a:gd name="connsiteY40" fmla="*/ 29326 h 4588893"/>
              <a:gd name="connsiteX41" fmla="*/ 4349117 w 5853506"/>
              <a:gd name="connsiteY41" fmla="*/ 435726 h 4588893"/>
              <a:gd name="connsiteX42" fmla="*/ 4272917 w 5853506"/>
              <a:gd name="connsiteY42" fmla="*/ 829426 h 4588893"/>
              <a:gd name="connsiteX43" fmla="*/ 4196717 w 5853506"/>
              <a:gd name="connsiteY43" fmla="*/ 1185026 h 4588893"/>
              <a:gd name="connsiteX44" fmla="*/ 4107817 w 5853506"/>
              <a:gd name="connsiteY44" fmla="*/ 1527926 h 4588893"/>
              <a:gd name="connsiteX45" fmla="*/ 4018917 w 5853506"/>
              <a:gd name="connsiteY45" fmla="*/ 1832726 h 4588893"/>
              <a:gd name="connsiteX46" fmla="*/ 3904617 w 5853506"/>
              <a:gd name="connsiteY46" fmla="*/ 2150226 h 4588893"/>
              <a:gd name="connsiteX47" fmla="*/ 3752217 w 5853506"/>
              <a:gd name="connsiteY47" fmla="*/ 2543926 h 4588893"/>
              <a:gd name="connsiteX48" fmla="*/ 3663317 w 5853506"/>
              <a:gd name="connsiteY48" fmla="*/ 2823326 h 4588893"/>
              <a:gd name="connsiteX49" fmla="*/ 3574417 w 5853506"/>
              <a:gd name="connsiteY49" fmla="*/ 3102726 h 4588893"/>
              <a:gd name="connsiteX50" fmla="*/ 3498217 w 5853506"/>
              <a:gd name="connsiteY50" fmla="*/ 3344026 h 4588893"/>
              <a:gd name="connsiteX51" fmla="*/ 3231517 w 5853506"/>
              <a:gd name="connsiteY51" fmla="*/ 3661526 h 4588893"/>
              <a:gd name="connsiteX52" fmla="*/ 2736217 w 5853506"/>
              <a:gd name="connsiteY52" fmla="*/ 3902826 h 4588893"/>
              <a:gd name="connsiteX53" fmla="*/ 2367917 w 5853506"/>
              <a:gd name="connsiteY53" fmla="*/ 4029826 h 4588893"/>
              <a:gd name="connsiteX54" fmla="*/ 2025017 w 5853506"/>
              <a:gd name="connsiteY54" fmla="*/ 4118726 h 4588893"/>
              <a:gd name="connsiteX55" fmla="*/ 1720217 w 5853506"/>
              <a:gd name="connsiteY55" fmla="*/ 4182226 h 4588893"/>
              <a:gd name="connsiteX56" fmla="*/ 1390017 w 5853506"/>
              <a:gd name="connsiteY56" fmla="*/ 4283826 h 4588893"/>
              <a:gd name="connsiteX57" fmla="*/ 1059817 w 5853506"/>
              <a:gd name="connsiteY57" fmla="*/ 4334626 h 4588893"/>
              <a:gd name="connsiteX58" fmla="*/ 475617 w 5853506"/>
              <a:gd name="connsiteY58" fmla="*/ 4436226 h 4588893"/>
              <a:gd name="connsiteX59" fmla="*/ 5717 w 5853506"/>
              <a:gd name="connsiteY59"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55417 w 5853506"/>
              <a:gd name="connsiteY25" fmla="*/ 3496426 h 4588893"/>
              <a:gd name="connsiteX26" fmla="*/ 3993517 w 5853506"/>
              <a:gd name="connsiteY26" fmla="*/ 3382126 h 4588893"/>
              <a:gd name="connsiteX27" fmla="*/ 4260217 w 5853506"/>
              <a:gd name="connsiteY27" fmla="*/ 3128126 h 4588893"/>
              <a:gd name="connsiteX28" fmla="*/ 4463417 w 5853506"/>
              <a:gd name="connsiteY28" fmla="*/ 2848726 h 4588893"/>
              <a:gd name="connsiteX29" fmla="*/ 4590417 w 5853506"/>
              <a:gd name="connsiteY29" fmla="*/ 2709026 h 4588893"/>
              <a:gd name="connsiteX30" fmla="*/ 4679317 w 5853506"/>
              <a:gd name="connsiteY30" fmla="*/ 2556626 h 4588893"/>
              <a:gd name="connsiteX31" fmla="*/ 4793617 w 5853506"/>
              <a:gd name="connsiteY31" fmla="*/ 2353426 h 4588893"/>
              <a:gd name="connsiteX32" fmla="*/ 4920617 w 5853506"/>
              <a:gd name="connsiteY32" fmla="*/ 2175626 h 4588893"/>
              <a:gd name="connsiteX33" fmla="*/ 5111117 w 5853506"/>
              <a:gd name="connsiteY33" fmla="*/ 2010526 h 4588893"/>
              <a:gd name="connsiteX34" fmla="*/ 5352417 w 5853506"/>
              <a:gd name="connsiteY34" fmla="*/ 1832726 h 4588893"/>
              <a:gd name="connsiteX35" fmla="*/ 5644517 w 5853506"/>
              <a:gd name="connsiteY35" fmla="*/ 1553326 h 4588893"/>
              <a:gd name="connsiteX36" fmla="*/ 5835017 w 5853506"/>
              <a:gd name="connsiteY36" fmla="*/ 1235826 h 4588893"/>
              <a:gd name="connsiteX37" fmla="*/ 5822317 w 5853506"/>
              <a:gd name="connsiteY37" fmla="*/ 562726 h 4588893"/>
              <a:gd name="connsiteX38" fmla="*/ 5720717 w 5853506"/>
              <a:gd name="connsiteY38" fmla="*/ 42026 h 4588893"/>
              <a:gd name="connsiteX39" fmla="*/ 4412617 w 5853506"/>
              <a:gd name="connsiteY39" fmla="*/ 29326 h 4588893"/>
              <a:gd name="connsiteX40" fmla="*/ 4349117 w 5853506"/>
              <a:gd name="connsiteY40" fmla="*/ 435726 h 4588893"/>
              <a:gd name="connsiteX41" fmla="*/ 4272917 w 5853506"/>
              <a:gd name="connsiteY41" fmla="*/ 829426 h 4588893"/>
              <a:gd name="connsiteX42" fmla="*/ 4196717 w 5853506"/>
              <a:gd name="connsiteY42" fmla="*/ 1185026 h 4588893"/>
              <a:gd name="connsiteX43" fmla="*/ 4107817 w 5853506"/>
              <a:gd name="connsiteY43" fmla="*/ 1527926 h 4588893"/>
              <a:gd name="connsiteX44" fmla="*/ 4018917 w 5853506"/>
              <a:gd name="connsiteY44" fmla="*/ 1832726 h 4588893"/>
              <a:gd name="connsiteX45" fmla="*/ 3904617 w 5853506"/>
              <a:gd name="connsiteY45" fmla="*/ 2150226 h 4588893"/>
              <a:gd name="connsiteX46" fmla="*/ 3752217 w 5853506"/>
              <a:gd name="connsiteY46" fmla="*/ 2543926 h 4588893"/>
              <a:gd name="connsiteX47" fmla="*/ 3663317 w 5853506"/>
              <a:gd name="connsiteY47" fmla="*/ 2823326 h 4588893"/>
              <a:gd name="connsiteX48" fmla="*/ 3574417 w 5853506"/>
              <a:gd name="connsiteY48" fmla="*/ 3102726 h 4588893"/>
              <a:gd name="connsiteX49" fmla="*/ 3498217 w 5853506"/>
              <a:gd name="connsiteY49" fmla="*/ 3344026 h 4588893"/>
              <a:gd name="connsiteX50" fmla="*/ 3231517 w 5853506"/>
              <a:gd name="connsiteY50" fmla="*/ 3661526 h 4588893"/>
              <a:gd name="connsiteX51" fmla="*/ 2736217 w 5853506"/>
              <a:gd name="connsiteY51" fmla="*/ 3902826 h 4588893"/>
              <a:gd name="connsiteX52" fmla="*/ 2367917 w 5853506"/>
              <a:gd name="connsiteY52" fmla="*/ 4029826 h 4588893"/>
              <a:gd name="connsiteX53" fmla="*/ 2025017 w 5853506"/>
              <a:gd name="connsiteY53" fmla="*/ 4118726 h 4588893"/>
              <a:gd name="connsiteX54" fmla="*/ 1720217 w 5853506"/>
              <a:gd name="connsiteY54" fmla="*/ 4182226 h 4588893"/>
              <a:gd name="connsiteX55" fmla="*/ 1390017 w 5853506"/>
              <a:gd name="connsiteY55" fmla="*/ 4283826 h 4588893"/>
              <a:gd name="connsiteX56" fmla="*/ 1059817 w 5853506"/>
              <a:gd name="connsiteY56" fmla="*/ 4334626 h 4588893"/>
              <a:gd name="connsiteX57" fmla="*/ 475617 w 5853506"/>
              <a:gd name="connsiteY57" fmla="*/ 4436226 h 4588893"/>
              <a:gd name="connsiteX58" fmla="*/ 5717 w 5853506"/>
              <a:gd name="connsiteY58"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04617 w 5853506"/>
              <a:gd name="connsiteY24" fmla="*/ 3585326 h 4588893"/>
              <a:gd name="connsiteX25" fmla="*/ 3993517 w 5853506"/>
              <a:gd name="connsiteY25" fmla="*/ 3382126 h 4588893"/>
              <a:gd name="connsiteX26" fmla="*/ 4260217 w 5853506"/>
              <a:gd name="connsiteY26" fmla="*/ 3128126 h 4588893"/>
              <a:gd name="connsiteX27" fmla="*/ 4463417 w 5853506"/>
              <a:gd name="connsiteY27" fmla="*/ 2848726 h 4588893"/>
              <a:gd name="connsiteX28" fmla="*/ 4590417 w 5853506"/>
              <a:gd name="connsiteY28" fmla="*/ 2709026 h 4588893"/>
              <a:gd name="connsiteX29" fmla="*/ 4679317 w 5853506"/>
              <a:gd name="connsiteY29" fmla="*/ 2556626 h 4588893"/>
              <a:gd name="connsiteX30" fmla="*/ 4793617 w 5853506"/>
              <a:gd name="connsiteY30" fmla="*/ 2353426 h 4588893"/>
              <a:gd name="connsiteX31" fmla="*/ 4920617 w 5853506"/>
              <a:gd name="connsiteY31" fmla="*/ 2175626 h 4588893"/>
              <a:gd name="connsiteX32" fmla="*/ 5111117 w 5853506"/>
              <a:gd name="connsiteY32" fmla="*/ 2010526 h 4588893"/>
              <a:gd name="connsiteX33" fmla="*/ 5352417 w 5853506"/>
              <a:gd name="connsiteY33" fmla="*/ 1832726 h 4588893"/>
              <a:gd name="connsiteX34" fmla="*/ 5644517 w 5853506"/>
              <a:gd name="connsiteY34" fmla="*/ 1553326 h 4588893"/>
              <a:gd name="connsiteX35" fmla="*/ 5835017 w 5853506"/>
              <a:gd name="connsiteY35" fmla="*/ 1235826 h 4588893"/>
              <a:gd name="connsiteX36" fmla="*/ 5822317 w 5853506"/>
              <a:gd name="connsiteY36" fmla="*/ 562726 h 4588893"/>
              <a:gd name="connsiteX37" fmla="*/ 5720717 w 5853506"/>
              <a:gd name="connsiteY37" fmla="*/ 42026 h 4588893"/>
              <a:gd name="connsiteX38" fmla="*/ 4412617 w 5853506"/>
              <a:gd name="connsiteY38" fmla="*/ 29326 h 4588893"/>
              <a:gd name="connsiteX39" fmla="*/ 4349117 w 5853506"/>
              <a:gd name="connsiteY39" fmla="*/ 435726 h 4588893"/>
              <a:gd name="connsiteX40" fmla="*/ 4272917 w 5853506"/>
              <a:gd name="connsiteY40" fmla="*/ 829426 h 4588893"/>
              <a:gd name="connsiteX41" fmla="*/ 4196717 w 5853506"/>
              <a:gd name="connsiteY41" fmla="*/ 1185026 h 4588893"/>
              <a:gd name="connsiteX42" fmla="*/ 4107817 w 5853506"/>
              <a:gd name="connsiteY42" fmla="*/ 1527926 h 4588893"/>
              <a:gd name="connsiteX43" fmla="*/ 4018917 w 5853506"/>
              <a:gd name="connsiteY43" fmla="*/ 1832726 h 4588893"/>
              <a:gd name="connsiteX44" fmla="*/ 3904617 w 5853506"/>
              <a:gd name="connsiteY44" fmla="*/ 2150226 h 4588893"/>
              <a:gd name="connsiteX45" fmla="*/ 3752217 w 5853506"/>
              <a:gd name="connsiteY45" fmla="*/ 2543926 h 4588893"/>
              <a:gd name="connsiteX46" fmla="*/ 3663317 w 5853506"/>
              <a:gd name="connsiteY46" fmla="*/ 2823326 h 4588893"/>
              <a:gd name="connsiteX47" fmla="*/ 3574417 w 5853506"/>
              <a:gd name="connsiteY47" fmla="*/ 3102726 h 4588893"/>
              <a:gd name="connsiteX48" fmla="*/ 3498217 w 5853506"/>
              <a:gd name="connsiteY48" fmla="*/ 3344026 h 4588893"/>
              <a:gd name="connsiteX49" fmla="*/ 3231517 w 5853506"/>
              <a:gd name="connsiteY49" fmla="*/ 3661526 h 4588893"/>
              <a:gd name="connsiteX50" fmla="*/ 2736217 w 5853506"/>
              <a:gd name="connsiteY50" fmla="*/ 3902826 h 4588893"/>
              <a:gd name="connsiteX51" fmla="*/ 2367917 w 5853506"/>
              <a:gd name="connsiteY51" fmla="*/ 4029826 h 4588893"/>
              <a:gd name="connsiteX52" fmla="*/ 2025017 w 5853506"/>
              <a:gd name="connsiteY52" fmla="*/ 4118726 h 4588893"/>
              <a:gd name="connsiteX53" fmla="*/ 1720217 w 5853506"/>
              <a:gd name="connsiteY53" fmla="*/ 4182226 h 4588893"/>
              <a:gd name="connsiteX54" fmla="*/ 1390017 w 5853506"/>
              <a:gd name="connsiteY54" fmla="*/ 4283826 h 4588893"/>
              <a:gd name="connsiteX55" fmla="*/ 1059817 w 5853506"/>
              <a:gd name="connsiteY55" fmla="*/ 4334626 h 4588893"/>
              <a:gd name="connsiteX56" fmla="*/ 475617 w 5853506"/>
              <a:gd name="connsiteY56" fmla="*/ 4436226 h 4588893"/>
              <a:gd name="connsiteX57" fmla="*/ 5717 w 5853506"/>
              <a:gd name="connsiteY57"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891917 w 5853506"/>
              <a:gd name="connsiteY23" fmla="*/ 3636126 h 4588893"/>
              <a:gd name="connsiteX24" fmla="*/ 3993517 w 5853506"/>
              <a:gd name="connsiteY24" fmla="*/ 3382126 h 4588893"/>
              <a:gd name="connsiteX25" fmla="*/ 4260217 w 5853506"/>
              <a:gd name="connsiteY25" fmla="*/ 3128126 h 4588893"/>
              <a:gd name="connsiteX26" fmla="*/ 4463417 w 5853506"/>
              <a:gd name="connsiteY26" fmla="*/ 2848726 h 4588893"/>
              <a:gd name="connsiteX27" fmla="*/ 4590417 w 5853506"/>
              <a:gd name="connsiteY27" fmla="*/ 2709026 h 4588893"/>
              <a:gd name="connsiteX28" fmla="*/ 4679317 w 5853506"/>
              <a:gd name="connsiteY28" fmla="*/ 2556626 h 4588893"/>
              <a:gd name="connsiteX29" fmla="*/ 4793617 w 5853506"/>
              <a:gd name="connsiteY29" fmla="*/ 2353426 h 4588893"/>
              <a:gd name="connsiteX30" fmla="*/ 4920617 w 5853506"/>
              <a:gd name="connsiteY30" fmla="*/ 2175626 h 4588893"/>
              <a:gd name="connsiteX31" fmla="*/ 5111117 w 5853506"/>
              <a:gd name="connsiteY31" fmla="*/ 2010526 h 4588893"/>
              <a:gd name="connsiteX32" fmla="*/ 5352417 w 5853506"/>
              <a:gd name="connsiteY32" fmla="*/ 1832726 h 4588893"/>
              <a:gd name="connsiteX33" fmla="*/ 5644517 w 5853506"/>
              <a:gd name="connsiteY33" fmla="*/ 1553326 h 4588893"/>
              <a:gd name="connsiteX34" fmla="*/ 5835017 w 5853506"/>
              <a:gd name="connsiteY34" fmla="*/ 1235826 h 4588893"/>
              <a:gd name="connsiteX35" fmla="*/ 5822317 w 5853506"/>
              <a:gd name="connsiteY35" fmla="*/ 562726 h 4588893"/>
              <a:gd name="connsiteX36" fmla="*/ 5720717 w 5853506"/>
              <a:gd name="connsiteY36" fmla="*/ 42026 h 4588893"/>
              <a:gd name="connsiteX37" fmla="*/ 4412617 w 5853506"/>
              <a:gd name="connsiteY37" fmla="*/ 29326 h 4588893"/>
              <a:gd name="connsiteX38" fmla="*/ 4349117 w 5853506"/>
              <a:gd name="connsiteY38" fmla="*/ 435726 h 4588893"/>
              <a:gd name="connsiteX39" fmla="*/ 4272917 w 5853506"/>
              <a:gd name="connsiteY39" fmla="*/ 829426 h 4588893"/>
              <a:gd name="connsiteX40" fmla="*/ 4196717 w 5853506"/>
              <a:gd name="connsiteY40" fmla="*/ 1185026 h 4588893"/>
              <a:gd name="connsiteX41" fmla="*/ 4107817 w 5853506"/>
              <a:gd name="connsiteY41" fmla="*/ 1527926 h 4588893"/>
              <a:gd name="connsiteX42" fmla="*/ 4018917 w 5853506"/>
              <a:gd name="connsiteY42" fmla="*/ 1832726 h 4588893"/>
              <a:gd name="connsiteX43" fmla="*/ 3904617 w 5853506"/>
              <a:gd name="connsiteY43" fmla="*/ 2150226 h 4588893"/>
              <a:gd name="connsiteX44" fmla="*/ 3752217 w 5853506"/>
              <a:gd name="connsiteY44" fmla="*/ 2543926 h 4588893"/>
              <a:gd name="connsiteX45" fmla="*/ 3663317 w 5853506"/>
              <a:gd name="connsiteY45" fmla="*/ 2823326 h 4588893"/>
              <a:gd name="connsiteX46" fmla="*/ 3574417 w 5853506"/>
              <a:gd name="connsiteY46" fmla="*/ 3102726 h 4588893"/>
              <a:gd name="connsiteX47" fmla="*/ 3498217 w 5853506"/>
              <a:gd name="connsiteY47" fmla="*/ 3344026 h 4588893"/>
              <a:gd name="connsiteX48" fmla="*/ 3231517 w 5853506"/>
              <a:gd name="connsiteY48" fmla="*/ 3661526 h 4588893"/>
              <a:gd name="connsiteX49" fmla="*/ 2736217 w 5853506"/>
              <a:gd name="connsiteY49" fmla="*/ 3902826 h 4588893"/>
              <a:gd name="connsiteX50" fmla="*/ 2367917 w 5853506"/>
              <a:gd name="connsiteY50" fmla="*/ 4029826 h 4588893"/>
              <a:gd name="connsiteX51" fmla="*/ 2025017 w 5853506"/>
              <a:gd name="connsiteY51" fmla="*/ 4118726 h 4588893"/>
              <a:gd name="connsiteX52" fmla="*/ 1720217 w 5853506"/>
              <a:gd name="connsiteY52" fmla="*/ 4182226 h 4588893"/>
              <a:gd name="connsiteX53" fmla="*/ 1390017 w 5853506"/>
              <a:gd name="connsiteY53" fmla="*/ 4283826 h 4588893"/>
              <a:gd name="connsiteX54" fmla="*/ 1059817 w 5853506"/>
              <a:gd name="connsiteY54" fmla="*/ 4334626 h 4588893"/>
              <a:gd name="connsiteX55" fmla="*/ 475617 w 5853506"/>
              <a:gd name="connsiteY55" fmla="*/ 4436226 h 4588893"/>
              <a:gd name="connsiteX56" fmla="*/ 5717 w 5853506"/>
              <a:gd name="connsiteY56"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53817 w 5853506"/>
              <a:gd name="connsiteY21" fmla="*/ 3763126 h 4588893"/>
              <a:gd name="connsiteX22" fmla="*/ 3866517 w 5853506"/>
              <a:gd name="connsiteY22" fmla="*/ 3699626 h 4588893"/>
              <a:gd name="connsiteX23" fmla="*/ 3993517 w 5853506"/>
              <a:gd name="connsiteY23" fmla="*/ 3382126 h 4588893"/>
              <a:gd name="connsiteX24" fmla="*/ 4260217 w 5853506"/>
              <a:gd name="connsiteY24" fmla="*/ 3128126 h 4588893"/>
              <a:gd name="connsiteX25" fmla="*/ 4463417 w 5853506"/>
              <a:gd name="connsiteY25" fmla="*/ 2848726 h 4588893"/>
              <a:gd name="connsiteX26" fmla="*/ 4590417 w 5853506"/>
              <a:gd name="connsiteY26" fmla="*/ 2709026 h 4588893"/>
              <a:gd name="connsiteX27" fmla="*/ 4679317 w 5853506"/>
              <a:gd name="connsiteY27" fmla="*/ 2556626 h 4588893"/>
              <a:gd name="connsiteX28" fmla="*/ 4793617 w 5853506"/>
              <a:gd name="connsiteY28" fmla="*/ 2353426 h 4588893"/>
              <a:gd name="connsiteX29" fmla="*/ 4920617 w 5853506"/>
              <a:gd name="connsiteY29" fmla="*/ 2175626 h 4588893"/>
              <a:gd name="connsiteX30" fmla="*/ 5111117 w 5853506"/>
              <a:gd name="connsiteY30" fmla="*/ 2010526 h 4588893"/>
              <a:gd name="connsiteX31" fmla="*/ 5352417 w 5853506"/>
              <a:gd name="connsiteY31" fmla="*/ 1832726 h 4588893"/>
              <a:gd name="connsiteX32" fmla="*/ 5644517 w 5853506"/>
              <a:gd name="connsiteY32" fmla="*/ 1553326 h 4588893"/>
              <a:gd name="connsiteX33" fmla="*/ 5835017 w 5853506"/>
              <a:gd name="connsiteY33" fmla="*/ 1235826 h 4588893"/>
              <a:gd name="connsiteX34" fmla="*/ 5822317 w 5853506"/>
              <a:gd name="connsiteY34" fmla="*/ 562726 h 4588893"/>
              <a:gd name="connsiteX35" fmla="*/ 5720717 w 5853506"/>
              <a:gd name="connsiteY35" fmla="*/ 42026 h 4588893"/>
              <a:gd name="connsiteX36" fmla="*/ 4412617 w 5853506"/>
              <a:gd name="connsiteY36" fmla="*/ 29326 h 4588893"/>
              <a:gd name="connsiteX37" fmla="*/ 4349117 w 5853506"/>
              <a:gd name="connsiteY37" fmla="*/ 435726 h 4588893"/>
              <a:gd name="connsiteX38" fmla="*/ 4272917 w 5853506"/>
              <a:gd name="connsiteY38" fmla="*/ 829426 h 4588893"/>
              <a:gd name="connsiteX39" fmla="*/ 4196717 w 5853506"/>
              <a:gd name="connsiteY39" fmla="*/ 1185026 h 4588893"/>
              <a:gd name="connsiteX40" fmla="*/ 4107817 w 5853506"/>
              <a:gd name="connsiteY40" fmla="*/ 1527926 h 4588893"/>
              <a:gd name="connsiteX41" fmla="*/ 4018917 w 5853506"/>
              <a:gd name="connsiteY41" fmla="*/ 1832726 h 4588893"/>
              <a:gd name="connsiteX42" fmla="*/ 3904617 w 5853506"/>
              <a:gd name="connsiteY42" fmla="*/ 2150226 h 4588893"/>
              <a:gd name="connsiteX43" fmla="*/ 3752217 w 5853506"/>
              <a:gd name="connsiteY43" fmla="*/ 2543926 h 4588893"/>
              <a:gd name="connsiteX44" fmla="*/ 3663317 w 5853506"/>
              <a:gd name="connsiteY44" fmla="*/ 2823326 h 4588893"/>
              <a:gd name="connsiteX45" fmla="*/ 3574417 w 5853506"/>
              <a:gd name="connsiteY45" fmla="*/ 3102726 h 4588893"/>
              <a:gd name="connsiteX46" fmla="*/ 3498217 w 5853506"/>
              <a:gd name="connsiteY46" fmla="*/ 3344026 h 4588893"/>
              <a:gd name="connsiteX47" fmla="*/ 3231517 w 5853506"/>
              <a:gd name="connsiteY47" fmla="*/ 3661526 h 4588893"/>
              <a:gd name="connsiteX48" fmla="*/ 2736217 w 5853506"/>
              <a:gd name="connsiteY48" fmla="*/ 3902826 h 4588893"/>
              <a:gd name="connsiteX49" fmla="*/ 2367917 w 5853506"/>
              <a:gd name="connsiteY49" fmla="*/ 4029826 h 4588893"/>
              <a:gd name="connsiteX50" fmla="*/ 2025017 w 5853506"/>
              <a:gd name="connsiteY50" fmla="*/ 4118726 h 4588893"/>
              <a:gd name="connsiteX51" fmla="*/ 1720217 w 5853506"/>
              <a:gd name="connsiteY51" fmla="*/ 4182226 h 4588893"/>
              <a:gd name="connsiteX52" fmla="*/ 1390017 w 5853506"/>
              <a:gd name="connsiteY52" fmla="*/ 4283826 h 4588893"/>
              <a:gd name="connsiteX53" fmla="*/ 1059817 w 5853506"/>
              <a:gd name="connsiteY53" fmla="*/ 4334626 h 4588893"/>
              <a:gd name="connsiteX54" fmla="*/ 475617 w 5853506"/>
              <a:gd name="connsiteY54" fmla="*/ 4436226 h 4588893"/>
              <a:gd name="connsiteX55" fmla="*/ 5717 w 5853506"/>
              <a:gd name="connsiteY55"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28417 w 5853506"/>
              <a:gd name="connsiteY20" fmla="*/ 3864726 h 4588893"/>
              <a:gd name="connsiteX21" fmla="*/ 3866517 w 5853506"/>
              <a:gd name="connsiteY21" fmla="*/ 3699626 h 4588893"/>
              <a:gd name="connsiteX22" fmla="*/ 3993517 w 5853506"/>
              <a:gd name="connsiteY22" fmla="*/ 3382126 h 4588893"/>
              <a:gd name="connsiteX23" fmla="*/ 4260217 w 5853506"/>
              <a:gd name="connsiteY23" fmla="*/ 3128126 h 4588893"/>
              <a:gd name="connsiteX24" fmla="*/ 4463417 w 5853506"/>
              <a:gd name="connsiteY24" fmla="*/ 2848726 h 4588893"/>
              <a:gd name="connsiteX25" fmla="*/ 4590417 w 5853506"/>
              <a:gd name="connsiteY25" fmla="*/ 2709026 h 4588893"/>
              <a:gd name="connsiteX26" fmla="*/ 4679317 w 5853506"/>
              <a:gd name="connsiteY26" fmla="*/ 2556626 h 4588893"/>
              <a:gd name="connsiteX27" fmla="*/ 4793617 w 5853506"/>
              <a:gd name="connsiteY27" fmla="*/ 2353426 h 4588893"/>
              <a:gd name="connsiteX28" fmla="*/ 4920617 w 5853506"/>
              <a:gd name="connsiteY28" fmla="*/ 2175626 h 4588893"/>
              <a:gd name="connsiteX29" fmla="*/ 5111117 w 5853506"/>
              <a:gd name="connsiteY29" fmla="*/ 2010526 h 4588893"/>
              <a:gd name="connsiteX30" fmla="*/ 5352417 w 5853506"/>
              <a:gd name="connsiteY30" fmla="*/ 1832726 h 4588893"/>
              <a:gd name="connsiteX31" fmla="*/ 5644517 w 5853506"/>
              <a:gd name="connsiteY31" fmla="*/ 1553326 h 4588893"/>
              <a:gd name="connsiteX32" fmla="*/ 5835017 w 5853506"/>
              <a:gd name="connsiteY32" fmla="*/ 1235826 h 4588893"/>
              <a:gd name="connsiteX33" fmla="*/ 5822317 w 5853506"/>
              <a:gd name="connsiteY33" fmla="*/ 562726 h 4588893"/>
              <a:gd name="connsiteX34" fmla="*/ 5720717 w 5853506"/>
              <a:gd name="connsiteY34" fmla="*/ 42026 h 4588893"/>
              <a:gd name="connsiteX35" fmla="*/ 4412617 w 5853506"/>
              <a:gd name="connsiteY35" fmla="*/ 29326 h 4588893"/>
              <a:gd name="connsiteX36" fmla="*/ 4349117 w 5853506"/>
              <a:gd name="connsiteY36" fmla="*/ 435726 h 4588893"/>
              <a:gd name="connsiteX37" fmla="*/ 4272917 w 5853506"/>
              <a:gd name="connsiteY37" fmla="*/ 829426 h 4588893"/>
              <a:gd name="connsiteX38" fmla="*/ 4196717 w 5853506"/>
              <a:gd name="connsiteY38" fmla="*/ 1185026 h 4588893"/>
              <a:gd name="connsiteX39" fmla="*/ 4107817 w 5853506"/>
              <a:gd name="connsiteY39" fmla="*/ 1527926 h 4588893"/>
              <a:gd name="connsiteX40" fmla="*/ 4018917 w 5853506"/>
              <a:gd name="connsiteY40" fmla="*/ 1832726 h 4588893"/>
              <a:gd name="connsiteX41" fmla="*/ 3904617 w 5853506"/>
              <a:gd name="connsiteY41" fmla="*/ 2150226 h 4588893"/>
              <a:gd name="connsiteX42" fmla="*/ 3752217 w 5853506"/>
              <a:gd name="connsiteY42" fmla="*/ 2543926 h 4588893"/>
              <a:gd name="connsiteX43" fmla="*/ 3663317 w 5853506"/>
              <a:gd name="connsiteY43" fmla="*/ 2823326 h 4588893"/>
              <a:gd name="connsiteX44" fmla="*/ 3574417 w 5853506"/>
              <a:gd name="connsiteY44" fmla="*/ 3102726 h 4588893"/>
              <a:gd name="connsiteX45" fmla="*/ 3498217 w 5853506"/>
              <a:gd name="connsiteY45" fmla="*/ 3344026 h 4588893"/>
              <a:gd name="connsiteX46" fmla="*/ 3231517 w 5853506"/>
              <a:gd name="connsiteY46" fmla="*/ 3661526 h 4588893"/>
              <a:gd name="connsiteX47" fmla="*/ 2736217 w 5853506"/>
              <a:gd name="connsiteY47" fmla="*/ 3902826 h 4588893"/>
              <a:gd name="connsiteX48" fmla="*/ 2367917 w 5853506"/>
              <a:gd name="connsiteY48" fmla="*/ 4029826 h 4588893"/>
              <a:gd name="connsiteX49" fmla="*/ 2025017 w 5853506"/>
              <a:gd name="connsiteY49" fmla="*/ 4118726 h 4588893"/>
              <a:gd name="connsiteX50" fmla="*/ 1720217 w 5853506"/>
              <a:gd name="connsiteY50" fmla="*/ 4182226 h 4588893"/>
              <a:gd name="connsiteX51" fmla="*/ 1390017 w 5853506"/>
              <a:gd name="connsiteY51" fmla="*/ 4283826 h 4588893"/>
              <a:gd name="connsiteX52" fmla="*/ 1059817 w 5853506"/>
              <a:gd name="connsiteY52" fmla="*/ 4334626 h 4588893"/>
              <a:gd name="connsiteX53" fmla="*/ 475617 w 5853506"/>
              <a:gd name="connsiteY53" fmla="*/ 4436226 h 4588893"/>
              <a:gd name="connsiteX54" fmla="*/ 5717 w 5853506"/>
              <a:gd name="connsiteY54"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790317 w 5853506"/>
              <a:gd name="connsiteY19" fmla="*/ 3966326 h 4588893"/>
              <a:gd name="connsiteX20" fmla="*/ 3866517 w 5853506"/>
              <a:gd name="connsiteY20" fmla="*/ 3699626 h 4588893"/>
              <a:gd name="connsiteX21" fmla="*/ 3993517 w 5853506"/>
              <a:gd name="connsiteY21" fmla="*/ 3382126 h 4588893"/>
              <a:gd name="connsiteX22" fmla="*/ 4260217 w 5853506"/>
              <a:gd name="connsiteY22" fmla="*/ 3128126 h 4588893"/>
              <a:gd name="connsiteX23" fmla="*/ 4463417 w 5853506"/>
              <a:gd name="connsiteY23" fmla="*/ 2848726 h 4588893"/>
              <a:gd name="connsiteX24" fmla="*/ 4590417 w 5853506"/>
              <a:gd name="connsiteY24" fmla="*/ 2709026 h 4588893"/>
              <a:gd name="connsiteX25" fmla="*/ 4679317 w 5853506"/>
              <a:gd name="connsiteY25" fmla="*/ 2556626 h 4588893"/>
              <a:gd name="connsiteX26" fmla="*/ 4793617 w 5853506"/>
              <a:gd name="connsiteY26" fmla="*/ 2353426 h 4588893"/>
              <a:gd name="connsiteX27" fmla="*/ 4920617 w 5853506"/>
              <a:gd name="connsiteY27" fmla="*/ 2175626 h 4588893"/>
              <a:gd name="connsiteX28" fmla="*/ 5111117 w 5853506"/>
              <a:gd name="connsiteY28" fmla="*/ 2010526 h 4588893"/>
              <a:gd name="connsiteX29" fmla="*/ 5352417 w 5853506"/>
              <a:gd name="connsiteY29" fmla="*/ 1832726 h 4588893"/>
              <a:gd name="connsiteX30" fmla="*/ 5644517 w 5853506"/>
              <a:gd name="connsiteY30" fmla="*/ 1553326 h 4588893"/>
              <a:gd name="connsiteX31" fmla="*/ 5835017 w 5853506"/>
              <a:gd name="connsiteY31" fmla="*/ 1235826 h 4588893"/>
              <a:gd name="connsiteX32" fmla="*/ 5822317 w 5853506"/>
              <a:gd name="connsiteY32" fmla="*/ 562726 h 4588893"/>
              <a:gd name="connsiteX33" fmla="*/ 5720717 w 5853506"/>
              <a:gd name="connsiteY33" fmla="*/ 42026 h 4588893"/>
              <a:gd name="connsiteX34" fmla="*/ 4412617 w 5853506"/>
              <a:gd name="connsiteY34" fmla="*/ 29326 h 4588893"/>
              <a:gd name="connsiteX35" fmla="*/ 4349117 w 5853506"/>
              <a:gd name="connsiteY35" fmla="*/ 435726 h 4588893"/>
              <a:gd name="connsiteX36" fmla="*/ 4272917 w 5853506"/>
              <a:gd name="connsiteY36" fmla="*/ 829426 h 4588893"/>
              <a:gd name="connsiteX37" fmla="*/ 4196717 w 5853506"/>
              <a:gd name="connsiteY37" fmla="*/ 1185026 h 4588893"/>
              <a:gd name="connsiteX38" fmla="*/ 4107817 w 5853506"/>
              <a:gd name="connsiteY38" fmla="*/ 1527926 h 4588893"/>
              <a:gd name="connsiteX39" fmla="*/ 4018917 w 5853506"/>
              <a:gd name="connsiteY39" fmla="*/ 1832726 h 4588893"/>
              <a:gd name="connsiteX40" fmla="*/ 3904617 w 5853506"/>
              <a:gd name="connsiteY40" fmla="*/ 2150226 h 4588893"/>
              <a:gd name="connsiteX41" fmla="*/ 3752217 w 5853506"/>
              <a:gd name="connsiteY41" fmla="*/ 2543926 h 4588893"/>
              <a:gd name="connsiteX42" fmla="*/ 3663317 w 5853506"/>
              <a:gd name="connsiteY42" fmla="*/ 2823326 h 4588893"/>
              <a:gd name="connsiteX43" fmla="*/ 3574417 w 5853506"/>
              <a:gd name="connsiteY43" fmla="*/ 3102726 h 4588893"/>
              <a:gd name="connsiteX44" fmla="*/ 3498217 w 5853506"/>
              <a:gd name="connsiteY44" fmla="*/ 3344026 h 4588893"/>
              <a:gd name="connsiteX45" fmla="*/ 3231517 w 5853506"/>
              <a:gd name="connsiteY45" fmla="*/ 3661526 h 4588893"/>
              <a:gd name="connsiteX46" fmla="*/ 2736217 w 5853506"/>
              <a:gd name="connsiteY46" fmla="*/ 3902826 h 4588893"/>
              <a:gd name="connsiteX47" fmla="*/ 2367917 w 5853506"/>
              <a:gd name="connsiteY47" fmla="*/ 4029826 h 4588893"/>
              <a:gd name="connsiteX48" fmla="*/ 2025017 w 5853506"/>
              <a:gd name="connsiteY48" fmla="*/ 4118726 h 4588893"/>
              <a:gd name="connsiteX49" fmla="*/ 1720217 w 5853506"/>
              <a:gd name="connsiteY49" fmla="*/ 4182226 h 4588893"/>
              <a:gd name="connsiteX50" fmla="*/ 1390017 w 5853506"/>
              <a:gd name="connsiteY50" fmla="*/ 4283826 h 4588893"/>
              <a:gd name="connsiteX51" fmla="*/ 1059817 w 5853506"/>
              <a:gd name="connsiteY51" fmla="*/ 4334626 h 4588893"/>
              <a:gd name="connsiteX52" fmla="*/ 475617 w 5853506"/>
              <a:gd name="connsiteY52" fmla="*/ 4436226 h 4588893"/>
              <a:gd name="connsiteX53" fmla="*/ 5717 w 5853506"/>
              <a:gd name="connsiteY53"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14117 w 5853506"/>
              <a:gd name="connsiteY17" fmla="*/ 4118726 h 4588893"/>
              <a:gd name="connsiteX18" fmla="*/ 3752217 w 5853506"/>
              <a:gd name="connsiteY18" fmla="*/ 4004426 h 4588893"/>
              <a:gd name="connsiteX19" fmla="*/ 3866517 w 5853506"/>
              <a:gd name="connsiteY19" fmla="*/ 3699626 h 4588893"/>
              <a:gd name="connsiteX20" fmla="*/ 3993517 w 5853506"/>
              <a:gd name="connsiteY20" fmla="*/ 3382126 h 4588893"/>
              <a:gd name="connsiteX21" fmla="*/ 4260217 w 5853506"/>
              <a:gd name="connsiteY21" fmla="*/ 3128126 h 4588893"/>
              <a:gd name="connsiteX22" fmla="*/ 4463417 w 5853506"/>
              <a:gd name="connsiteY22" fmla="*/ 2848726 h 4588893"/>
              <a:gd name="connsiteX23" fmla="*/ 4590417 w 5853506"/>
              <a:gd name="connsiteY23" fmla="*/ 2709026 h 4588893"/>
              <a:gd name="connsiteX24" fmla="*/ 4679317 w 5853506"/>
              <a:gd name="connsiteY24" fmla="*/ 2556626 h 4588893"/>
              <a:gd name="connsiteX25" fmla="*/ 4793617 w 5853506"/>
              <a:gd name="connsiteY25" fmla="*/ 2353426 h 4588893"/>
              <a:gd name="connsiteX26" fmla="*/ 4920617 w 5853506"/>
              <a:gd name="connsiteY26" fmla="*/ 2175626 h 4588893"/>
              <a:gd name="connsiteX27" fmla="*/ 5111117 w 5853506"/>
              <a:gd name="connsiteY27" fmla="*/ 2010526 h 4588893"/>
              <a:gd name="connsiteX28" fmla="*/ 5352417 w 5853506"/>
              <a:gd name="connsiteY28" fmla="*/ 1832726 h 4588893"/>
              <a:gd name="connsiteX29" fmla="*/ 5644517 w 5853506"/>
              <a:gd name="connsiteY29" fmla="*/ 1553326 h 4588893"/>
              <a:gd name="connsiteX30" fmla="*/ 5835017 w 5853506"/>
              <a:gd name="connsiteY30" fmla="*/ 1235826 h 4588893"/>
              <a:gd name="connsiteX31" fmla="*/ 5822317 w 5853506"/>
              <a:gd name="connsiteY31" fmla="*/ 562726 h 4588893"/>
              <a:gd name="connsiteX32" fmla="*/ 5720717 w 5853506"/>
              <a:gd name="connsiteY32" fmla="*/ 42026 h 4588893"/>
              <a:gd name="connsiteX33" fmla="*/ 4412617 w 5853506"/>
              <a:gd name="connsiteY33" fmla="*/ 29326 h 4588893"/>
              <a:gd name="connsiteX34" fmla="*/ 4349117 w 5853506"/>
              <a:gd name="connsiteY34" fmla="*/ 435726 h 4588893"/>
              <a:gd name="connsiteX35" fmla="*/ 4272917 w 5853506"/>
              <a:gd name="connsiteY35" fmla="*/ 829426 h 4588893"/>
              <a:gd name="connsiteX36" fmla="*/ 4196717 w 5853506"/>
              <a:gd name="connsiteY36" fmla="*/ 1185026 h 4588893"/>
              <a:gd name="connsiteX37" fmla="*/ 4107817 w 5853506"/>
              <a:gd name="connsiteY37" fmla="*/ 1527926 h 4588893"/>
              <a:gd name="connsiteX38" fmla="*/ 4018917 w 5853506"/>
              <a:gd name="connsiteY38" fmla="*/ 1832726 h 4588893"/>
              <a:gd name="connsiteX39" fmla="*/ 3904617 w 5853506"/>
              <a:gd name="connsiteY39" fmla="*/ 2150226 h 4588893"/>
              <a:gd name="connsiteX40" fmla="*/ 3752217 w 5853506"/>
              <a:gd name="connsiteY40" fmla="*/ 2543926 h 4588893"/>
              <a:gd name="connsiteX41" fmla="*/ 3663317 w 5853506"/>
              <a:gd name="connsiteY41" fmla="*/ 2823326 h 4588893"/>
              <a:gd name="connsiteX42" fmla="*/ 3574417 w 5853506"/>
              <a:gd name="connsiteY42" fmla="*/ 3102726 h 4588893"/>
              <a:gd name="connsiteX43" fmla="*/ 3498217 w 5853506"/>
              <a:gd name="connsiteY43" fmla="*/ 3344026 h 4588893"/>
              <a:gd name="connsiteX44" fmla="*/ 3231517 w 5853506"/>
              <a:gd name="connsiteY44" fmla="*/ 3661526 h 4588893"/>
              <a:gd name="connsiteX45" fmla="*/ 2736217 w 5853506"/>
              <a:gd name="connsiteY45" fmla="*/ 3902826 h 4588893"/>
              <a:gd name="connsiteX46" fmla="*/ 2367917 w 5853506"/>
              <a:gd name="connsiteY46" fmla="*/ 4029826 h 4588893"/>
              <a:gd name="connsiteX47" fmla="*/ 2025017 w 5853506"/>
              <a:gd name="connsiteY47" fmla="*/ 4118726 h 4588893"/>
              <a:gd name="connsiteX48" fmla="*/ 1720217 w 5853506"/>
              <a:gd name="connsiteY48" fmla="*/ 4182226 h 4588893"/>
              <a:gd name="connsiteX49" fmla="*/ 1390017 w 5853506"/>
              <a:gd name="connsiteY49" fmla="*/ 4283826 h 4588893"/>
              <a:gd name="connsiteX50" fmla="*/ 1059817 w 5853506"/>
              <a:gd name="connsiteY50" fmla="*/ 4334626 h 4588893"/>
              <a:gd name="connsiteX51" fmla="*/ 475617 w 5853506"/>
              <a:gd name="connsiteY51" fmla="*/ 4436226 h 4588893"/>
              <a:gd name="connsiteX52" fmla="*/ 5717 w 5853506"/>
              <a:gd name="connsiteY52"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663317 w 5853506"/>
              <a:gd name="connsiteY16" fmla="*/ 4194926 h 4588893"/>
              <a:gd name="connsiteX17" fmla="*/ 3752217 w 5853506"/>
              <a:gd name="connsiteY17" fmla="*/ 4004426 h 4588893"/>
              <a:gd name="connsiteX18" fmla="*/ 3866517 w 5853506"/>
              <a:gd name="connsiteY18" fmla="*/ 3699626 h 4588893"/>
              <a:gd name="connsiteX19" fmla="*/ 3993517 w 5853506"/>
              <a:gd name="connsiteY19" fmla="*/ 3382126 h 4588893"/>
              <a:gd name="connsiteX20" fmla="*/ 4260217 w 5853506"/>
              <a:gd name="connsiteY20" fmla="*/ 3128126 h 4588893"/>
              <a:gd name="connsiteX21" fmla="*/ 4463417 w 5853506"/>
              <a:gd name="connsiteY21" fmla="*/ 2848726 h 4588893"/>
              <a:gd name="connsiteX22" fmla="*/ 4590417 w 5853506"/>
              <a:gd name="connsiteY22" fmla="*/ 2709026 h 4588893"/>
              <a:gd name="connsiteX23" fmla="*/ 4679317 w 5853506"/>
              <a:gd name="connsiteY23" fmla="*/ 2556626 h 4588893"/>
              <a:gd name="connsiteX24" fmla="*/ 4793617 w 5853506"/>
              <a:gd name="connsiteY24" fmla="*/ 2353426 h 4588893"/>
              <a:gd name="connsiteX25" fmla="*/ 4920617 w 5853506"/>
              <a:gd name="connsiteY25" fmla="*/ 2175626 h 4588893"/>
              <a:gd name="connsiteX26" fmla="*/ 5111117 w 5853506"/>
              <a:gd name="connsiteY26" fmla="*/ 2010526 h 4588893"/>
              <a:gd name="connsiteX27" fmla="*/ 5352417 w 5853506"/>
              <a:gd name="connsiteY27" fmla="*/ 1832726 h 4588893"/>
              <a:gd name="connsiteX28" fmla="*/ 5644517 w 5853506"/>
              <a:gd name="connsiteY28" fmla="*/ 1553326 h 4588893"/>
              <a:gd name="connsiteX29" fmla="*/ 5835017 w 5853506"/>
              <a:gd name="connsiteY29" fmla="*/ 1235826 h 4588893"/>
              <a:gd name="connsiteX30" fmla="*/ 5822317 w 5853506"/>
              <a:gd name="connsiteY30" fmla="*/ 562726 h 4588893"/>
              <a:gd name="connsiteX31" fmla="*/ 5720717 w 5853506"/>
              <a:gd name="connsiteY31" fmla="*/ 42026 h 4588893"/>
              <a:gd name="connsiteX32" fmla="*/ 4412617 w 5853506"/>
              <a:gd name="connsiteY32" fmla="*/ 29326 h 4588893"/>
              <a:gd name="connsiteX33" fmla="*/ 4349117 w 5853506"/>
              <a:gd name="connsiteY33" fmla="*/ 435726 h 4588893"/>
              <a:gd name="connsiteX34" fmla="*/ 4272917 w 5853506"/>
              <a:gd name="connsiteY34" fmla="*/ 829426 h 4588893"/>
              <a:gd name="connsiteX35" fmla="*/ 4196717 w 5853506"/>
              <a:gd name="connsiteY35" fmla="*/ 1185026 h 4588893"/>
              <a:gd name="connsiteX36" fmla="*/ 4107817 w 5853506"/>
              <a:gd name="connsiteY36" fmla="*/ 1527926 h 4588893"/>
              <a:gd name="connsiteX37" fmla="*/ 4018917 w 5853506"/>
              <a:gd name="connsiteY37" fmla="*/ 1832726 h 4588893"/>
              <a:gd name="connsiteX38" fmla="*/ 3904617 w 5853506"/>
              <a:gd name="connsiteY38" fmla="*/ 2150226 h 4588893"/>
              <a:gd name="connsiteX39" fmla="*/ 3752217 w 5853506"/>
              <a:gd name="connsiteY39" fmla="*/ 2543926 h 4588893"/>
              <a:gd name="connsiteX40" fmla="*/ 3663317 w 5853506"/>
              <a:gd name="connsiteY40" fmla="*/ 2823326 h 4588893"/>
              <a:gd name="connsiteX41" fmla="*/ 3574417 w 5853506"/>
              <a:gd name="connsiteY41" fmla="*/ 3102726 h 4588893"/>
              <a:gd name="connsiteX42" fmla="*/ 3498217 w 5853506"/>
              <a:gd name="connsiteY42" fmla="*/ 3344026 h 4588893"/>
              <a:gd name="connsiteX43" fmla="*/ 3231517 w 5853506"/>
              <a:gd name="connsiteY43" fmla="*/ 3661526 h 4588893"/>
              <a:gd name="connsiteX44" fmla="*/ 2736217 w 5853506"/>
              <a:gd name="connsiteY44" fmla="*/ 3902826 h 4588893"/>
              <a:gd name="connsiteX45" fmla="*/ 2367917 w 5853506"/>
              <a:gd name="connsiteY45" fmla="*/ 4029826 h 4588893"/>
              <a:gd name="connsiteX46" fmla="*/ 2025017 w 5853506"/>
              <a:gd name="connsiteY46" fmla="*/ 4118726 h 4588893"/>
              <a:gd name="connsiteX47" fmla="*/ 1720217 w 5853506"/>
              <a:gd name="connsiteY47" fmla="*/ 4182226 h 4588893"/>
              <a:gd name="connsiteX48" fmla="*/ 1390017 w 5853506"/>
              <a:gd name="connsiteY48" fmla="*/ 4283826 h 4588893"/>
              <a:gd name="connsiteX49" fmla="*/ 1059817 w 5853506"/>
              <a:gd name="connsiteY49" fmla="*/ 4334626 h 4588893"/>
              <a:gd name="connsiteX50" fmla="*/ 475617 w 5853506"/>
              <a:gd name="connsiteY50" fmla="*/ 4436226 h 4588893"/>
              <a:gd name="connsiteX51" fmla="*/ 5717 w 5853506"/>
              <a:gd name="connsiteY51"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612517 w 5853506"/>
              <a:gd name="connsiteY15" fmla="*/ 4283826 h 4588893"/>
              <a:gd name="connsiteX16" fmla="*/ 3752217 w 5853506"/>
              <a:gd name="connsiteY16" fmla="*/ 4004426 h 4588893"/>
              <a:gd name="connsiteX17" fmla="*/ 3866517 w 5853506"/>
              <a:gd name="connsiteY17" fmla="*/ 3699626 h 4588893"/>
              <a:gd name="connsiteX18" fmla="*/ 3993517 w 5853506"/>
              <a:gd name="connsiteY18" fmla="*/ 3382126 h 4588893"/>
              <a:gd name="connsiteX19" fmla="*/ 4260217 w 5853506"/>
              <a:gd name="connsiteY19" fmla="*/ 3128126 h 4588893"/>
              <a:gd name="connsiteX20" fmla="*/ 4463417 w 5853506"/>
              <a:gd name="connsiteY20" fmla="*/ 2848726 h 4588893"/>
              <a:gd name="connsiteX21" fmla="*/ 4590417 w 5853506"/>
              <a:gd name="connsiteY21" fmla="*/ 2709026 h 4588893"/>
              <a:gd name="connsiteX22" fmla="*/ 4679317 w 5853506"/>
              <a:gd name="connsiteY22" fmla="*/ 2556626 h 4588893"/>
              <a:gd name="connsiteX23" fmla="*/ 4793617 w 5853506"/>
              <a:gd name="connsiteY23" fmla="*/ 2353426 h 4588893"/>
              <a:gd name="connsiteX24" fmla="*/ 4920617 w 5853506"/>
              <a:gd name="connsiteY24" fmla="*/ 2175626 h 4588893"/>
              <a:gd name="connsiteX25" fmla="*/ 5111117 w 5853506"/>
              <a:gd name="connsiteY25" fmla="*/ 2010526 h 4588893"/>
              <a:gd name="connsiteX26" fmla="*/ 5352417 w 5853506"/>
              <a:gd name="connsiteY26" fmla="*/ 1832726 h 4588893"/>
              <a:gd name="connsiteX27" fmla="*/ 5644517 w 5853506"/>
              <a:gd name="connsiteY27" fmla="*/ 1553326 h 4588893"/>
              <a:gd name="connsiteX28" fmla="*/ 5835017 w 5853506"/>
              <a:gd name="connsiteY28" fmla="*/ 1235826 h 4588893"/>
              <a:gd name="connsiteX29" fmla="*/ 5822317 w 5853506"/>
              <a:gd name="connsiteY29" fmla="*/ 562726 h 4588893"/>
              <a:gd name="connsiteX30" fmla="*/ 5720717 w 5853506"/>
              <a:gd name="connsiteY30" fmla="*/ 42026 h 4588893"/>
              <a:gd name="connsiteX31" fmla="*/ 4412617 w 5853506"/>
              <a:gd name="connsiteY31" fmla="*/ 29326 h 4588893"/>
              <a:gd name="connsiteX32" fmla="*/ 4349117 w 5853506"/>
              <a:gd name="connsiteY32" fmla="*/ 435726 h 4588893"/>
              <a:gd name="connsiteX33" fmla="*/ 4272917 w 5853506"/>
              <a:gd name="connsiteY33" fmla="*/ 829426 h 4588893"/>
              <a:gd name="connsiteX34" fmla="*/ 4196717 w 5853506"/>
              <a:gd name="connsiteY34" fmla="*/ 1185026 h 4588893"/>
              <a:gd name="connsiteX35" fmla="*/ 4107817 w 5853506"/>
              <a:gd name="connsiteY35" fmla="*/ 1527926 h 4588893"/>
              <a:gd name="connsiteX36" fmla="*/ 4018917 w 5853506"/>
              <a:gd name="connsiteY36" fmla="*/ 1832726 h 4588893"/>
              <a:gd name="connsiteX37" fmla="*/ 3904617 w 5853506"/>
              <a:gd name="connsiteY37" fmla="*/ 2150226 h 4588893"/>
              <a:gd name="connsiteX38" fmla="*/ 3752217 w 5853506"/>
              <a:gd name="connsiteY38" fmla="*/ 2543926 h 4588893"/>
              <a:gd name="connsiteX39" fmla="*/ 3663317 w 5853506"/>
              <a:gd name="connsiteY39" fmla="*/ 2823326 h 4588893"/>
              <a:gd name="connsiteX40" fmla="*/ 3574417 w 5853506"/>
              <a:gd name="connsiteY40" fmla="*/ 3102726 h 4588893"/>
              <a:gd name="connsiteX41" fmla="*/ 3498217 w 5853506"/>
              <a:gd name="connsiteY41" fmla="*/ 3344026 h 4588893"/>
              <a:gd name="connsiteX42" fmla="*/ 3231517 w 5853506"/>
              <a:gd name="connsiteY42" fmla="*/ 3661526 h 4588893"/>
              <a:gd name="connsiteX43" fmla="*/ 2736217 w 5853506"/>
              <a:gd name="connsiteY43" fmla="*/ 3902826 h 4588893"/>
              <a:gd name="connsiteX44" fmla="*/ 2367917 w 5853506"/>
              <a:gd name="connsiteY44" fmla="*/ 4029826 h 4588893"/>
              <a:gd name="connsiteX45" fmla="*/ 2025017 w 5853506"/>
              <a:gd name="connsiteY45" fmla="*/ 4118726 h 4588893"/>
              <a:gd name="connsiteX46" fmla="*/ 1720217 w 5853506"/>
              <a:gd name="connsiteY46" fmla="*/ 4182226 h 4588893"/>
              <a:gd name="connsiteX47" fmla="*/ 1390017 w 5853506"/>
              <a:gd name="connsiteY47" fmla="*/ 4283826 h 4588893"/>
              <a:gd name="connsiteX48" fmla="*/ 1059817 w 5853506"/>
              <a:gd name="connsiteY48" fmla="*/ 4334626 h 4588893"/>
              <a:gd name="connsiteX49" fmla="*/ 475617 w 5853506"/>
              <a:gd name="connsiteY49" fmla="*/ 4436226 h 4588893"/>
              <a:gd name="connsiteX50" fmla="*/ 5717 w 5853506"/>
              <a:gd name="connsiteY50"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536317 w 5853506"/>
              <a:gd name="connsiteY14" fmla="*/ 4334626 h 4588893"/>
              <a:gd name="connsiteX15" fmla="*/ 3752217 w 5853506"/>
              <a:gd name="connsiteY15" fmla="*/ 4004426 h 4588893"/>
              <a:gd name="connsiteX16" fmla="*/ 3866517 w 5853506"/>
              <a:gd name="connsiteY16" fmla="*/ 3699626 h 4588893"/>
              <a:gd name="connsiteX17" fmla="*/ 3993517 w 5853506"/>
              <a:gd name="connsiteY17" fmla="*/ 3382126 h 4588893"/>
              <a:gd name="connsiteX18" fmla="*/ 4260217 w 5853506"/>
              <a:gd name="connsiteY18" fmla="*/ 3128126 h 4588893"/>
              <a:gd name="connsiteX19" fmla="*/ 4463417 w 5853506"/>
              <a:gd name="connsiteY19" fmla="*/ 2848726 h 4588893"/>
              <a:gd name="connsiteX20" fmla="*/ 4590417 w 5853506"/>
              <a:gd name="connsiteY20" fmla="*/ 2709026 h 4588893"/>
              <a:gd name="connsiteX21" fmla="*/ 4679317 w 5853506"/>
              <a:gd name="connsiteY21" fmla="*/ 2556626 h 4588893"/>
              <a:gd name="connsiteX22" fmla="*/ 4793617 w 5853506"/>
              <a:gd name="connsiteY22" fmla="*/ 2353426 h 4588893"/>
              <a:gd name="connsiteX23" fmla="*/ 4920617 w 5853506"/>
              <a:gd name="connsiteY23" fmla="*/ 2175626 h 4588893"/>
              <a:gd name="connsiteX24" fmla="*/ 5111117 w 5853506"/>
              <a:gd name="connsiteY24" fmla="*/ 2010526 h 4588893"/>
              <a:gd name="connsiteX25" fmla="*/ 5352417 w 5853506"/>
              <a:gd name="connsiteY25" fmla="*/ 1832726 h 4588893"/>
              <a:gd name="connsiteX26" fmla="*/ 5644517 w 5853506"/>
              <a:gd name="connsiteY26" fmla="*/ 1553326 h 4588893"/>
              <a:gd name="connsiteX27" fmla="*/ 5835017 w 5853506"/>
              <a:gd name="connsiteY27" fmla="*/ 1235826 h 4588893"/>
              <a:gd name="connsiteX28" fmla="*/ 5822317 w 5853506"/>
              <a:gd name="connsiteY28" fmla="*/ 562726 h 4588893"/>
              <a:gd name="connsiteX29" fmla="*/ 5720717 w 5853506"/>
              <a:gd name="connsiteY29" fmla="*/ 42026 h 4588893"/>
              <a:gd name="connsiteX30" fmla="*/ 4412617 w 5853506"/>
              <a:gd name="connsiteY30" fmla="*/ 29326 h 4588893"/>
              <a:gd name="connsiteX31" fmla="*/ 4349117 w 5853506"/>
              <a:gd name="connsiteY31" fmla="*/ 435726 h 4588893"/>
              <a:gd name="connsiteX32" fmla="*/ 4272917 w 5853506"/>
              <a:gd name="connsiteY32" fmla="*/ 829426 h 4588893"/>
              <a:gd name="connsiteX33" fmla="*/ 4196717 w 5853506"/>
              <a:gd name="connsiteY33" fmla="*/ 1185026 h 4588893"/>
              <a:gd name="connsiteX34" fmla="*/ 4107817 w 5853506"/>
              <a:gd name="connsiteY34" fmla="*/ 1527926 h 4588893"/>
              <a:gd name="connsiteX35" fmla="*/ 4018917 w 5853506"/>
              <a:gd name="connsiteY35" fmla="*/ 1832726 h 4588893"/>
              <a:gd name="connsiteX36" fmla="*/ 3904617 w 5853506"/>
              <a:gd name="connsiteY36" fmla="*/ 2150226 h 4588893"/>
              <a:gd name="connsiteX37" fmla="*/ 3752217 w 5853506"/>
              <a:gd name="connsiteY37" fmla="*/ 2543926 h 4588893"/>
              <a:gd name="connsiteX38" fmla="*/ 3663317 w 5853506"/>
              <a:gd name="connsiteY38" fmla="*/ 2823326 h 4588893"/>
              <a:gd name="connsiteX39" fmla="*/ 3574417 w 5853506"/>
              <a:gd name="connsiteY39" fmla="*/ 3102726 h 4588893"/>
              <a:gd name="connsiteX40" fmla="*/ 3498217 w 5853506"/>
              <a:gd name="connsiteY40" fmla="*/ 3344026 h 4588893"/>
              <a:gd name="connsiteX41" fmla="*/ 3231517 w 5853506"/>
              <a:gd name="connsiteY41" fmla="*/ 3661526 h 4588893"/>
              <a:gd name="connsiteX42" fmla="*/ 2736217 w 5853506"/>
              <a:gd name="connsiteY42" fmla="*/ 3902826 h 4588893"/>
              <a:gd name="connsiteX43" fmla="*/ 2367917 w 5853506"/>
              <a:gd name="connsiteY43" fmla="*/ 4029826 h 4588893"/>
              <a:gd name="connsiteX44" fmla="*/ 2025017 w 5853506"/>
              <a:gd name="connsiteY44" fmla="*/ 4118726 h 4588893"/>
              <a:gd name="connsiteX45" fmla="*/ 1720217 w 5853506"/>
              <a:gd name="connsiteY45" fmla="*/ 4182226 h 4588893"/>
              <a:gd name="connsiteX46" fmla="*/ 1390017 w 5853506"/>
              <a:gd name="connsiteY46" fmla="*/ 4283826 h 4588893"/>
              <a:gd name="connsiteX47" fmla="*/ 1059817 w 5853506"/>
              <a:gd name="connsiteY47" fmla="*/ 4334626 h 4588893"/>
              <a:gd name="connsiteX48" fmla="*/ 475617 w 5853506"/>
              <a:gd name="connsiteY48" fmla="*/ 4436226 h 4588893"/>
              <a:gd name="connsiteX49" fmla="*/ 5717 w 5853506"/>
              <a:gd name="connsiteY49"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155317 w 5853506"/>
              <a:gd name="connsiteY12" fmla="*/ 4410826 h 4588893"/>
              <a:gd name="connsiteX13" fmla="*/ 3472817 w 5853506"/>
              <a:gd name="connsiteY13" fmla="*/ 4398126 h 4588893"/>
              <a:gd name="connsiteX14" fmla="*/ 3752217 w 5853506"/>
              <a:gd name="connsiteY14" fmla="*/ 4004426 h 4588893"/>
              <a:gd name="connsiteX15" fmla="*/ 3866517 w 5853506"/>
              <a:gd name="connsiteY15" fmla="*/ 3699626 h 4588893"/>
              <a:gd name="connsiteX16" fmla="*/ 3993517 w 5853506"/>
              <a:gd name="connsiteY16" fmla="*/ 3382126 h 4588893"/>
              <a:gd name="connsiteX17" fmla="*/ 4260217 w 5853506"/>
              <a:gd name="connsiteY17" fmla="*/ 3128126 h 4588893"/>
              <a:gd name="connsiteX18" fmla="*/ 4463417 w 5853506"/>
              <a:gd name="connsiteY18" fmla="*/ 2848726 h 4588893"/>
              <a:gd name="connsiteX19" fmla="*/ 4590417 w 5853506"/>
              <a:gd name="connsiteY19" fmla="*/ 2709026 h 4588893"/>
              <a:gd name="connsiteX20" fmla="*/ 4679317 w 5853506"/>
              <a:gd name="connsiteY20" fmla="*/ 2556626 h 4588893"/>
              <a:gd name="connsiteX21" fmla="*/ 4793617 w 5853506"/>
              <a:gd name="connsiteY21" fmla="*/ 2353426 h 4588893"/>
              <a:gd name="connsiteX22" fmla="*/ 4920617 w 5853506"/>
              <a:gd name="connsiteY22" fmla="*/ 2175626 h 4588893"/>
              <a:gd name="connsiteX23" fmla="*/ 5111117 w 5853506"/>
              <a:gd name="connsiteY23" fmla="*/ 2010526 h 4588893"/>
              <a:gd name="connsiteX24" fmla="*/ 5352417 w 5853506"/>
              <a:gd name="connsiteY24" fmla="*/ 1832726 h 4588893"/>
              <a:gd name="connsiteX25" fmla="*/ 5644517 w 5853506"/>
              <a:gd name="connsiteY25" fmla="*/ 1553326 h 4588893"/>
              <a:gd name="connsiteX26" fmla="*/ 5835017 w 5853506"/>
              <a:gd name="connsiteY26" fmla="*/ 1235826 h 4588893"/>
              <a:gd name="connsiteX27" fmla="*/ 5822317 w 5853506"/>
              <a:gd name="connsiteY27" fmla="*/ 562726 h 4588893"/>
              <a:gd name="connsiteX28" fmla="*/ 5720717 w 5853506"/>
              <a:gd name="connsiteY28" fmla="*/ 42026 h 4588893"/>
              <a:gd name="connsiteX29" fmla="*/ 4412617 w 5853506"/>
              <a:gd name="connsiteY29" fmla="*/ 29326 h 4588893"/>
              <a:gd name="connsiteX30" fmla="*/ 4349117 w 5853506"/>
              <a:gd name="connsiteY30" fmla="*/ 435726 h 4588893"/>
              <a:gd name="connsiteX31" fmla="*/ 4272917 w 5853506"/>
              <a:gd name="connsiteY31" fmla="*/ 829426 h 4588893"/>
              <a:gd name="connsiteX32" fmla="*/ 4196717 w 5853506"/>
              <a:gd name="connsiteY32" fmla="*/ 1185026 h 4588893"/>
              <a:gd name="connsiteX33" fmla="*/ 4107817 w 5853506"/>
              <a:gd name="connsiteY33" fmla="*/ 1527926 h 4588893"/>
              <a:gd name="connsiteX34" fmla="*/ 4018917 w 5853506"/>
              <a:gd name="connsiteY34" fmla="*/ 1832726 h 4588893"/>
              <a:gd name="connsiteX35" fmla="*/ 3904617 w 5853506"/>
              <a:gd name="connsiteY35" fmla="*/ 2150226 h 4588893"/>
              <a:gd name="connsiteX36" fmla="*/ 3752217 w 5853506"/>
              <a:gd name="connsiteY36" fmla="*/ 2543926 h 4588893"/>
              <a:gd name="connsiteX37" fmla="*/ 3663317 w 5853506"/>
              <a:gd name="connsiteY37" fmla="*/ 2823326 h 4588893"/>
              <a:gd name="connsiteX38" fmla="*/ 3574417 w 5853506"/>
              <a:gd name="connsiteY38" fmla="*/ 3102726 h 4588893"/>
              <a:gd name="connsiteX39" fmla="*/ 3498217 w 5853506"/>
              <a:gd name="connsiteY39" fmla="*/ 3344026 h 4588893"/>
              <a:gd name="connsiteX40" fmla="*/ 3231517 w 5853506"/>
              <a:gd name="connsiteY40" fmla="*/ 3661526 h 4588893"/>
              <a:gd name="connsiteX41" fmla="*/ 2736217 w 5853506"/>
              <a:gd name="connsiteY41" fmla="*/ 3902826 h 4588893"/>
              <a:gd name="connsiteX42" fmla="*/ 2367917 w 5853506"/>
              <a:gd name="connsiteY42" fmla="*/ 4029826 h 4588893"/>
              <a:gd name="connsiteX43" fmla="*/ 2025017 w 5853506"/>
              <a:gd name="connsiteY43" fmla="*/ 4118726 h 4588893"/>
              <a:gd name="connsiteX44" fmla="*/ 1720217 w 5853506"/>
              <a:gd name="connsiteY44" fmla="*/ 4182226 h 4588893"/>
              <a:gd name="connsiteX45" fmla="*/ 1390017 w 5853506"/>
              <a:gd name="connsiteY45" fmla="*/ 4283826 h 4588893"/>
              <a:gd name="connsiteX46" fmla="*/ 1059817 w 5853506"/>
              <a:gd name="connsiteY46" fmla="*/ 4334626 h 4588893"/>
              <a:gd name="connsiteX47" fmla="*/ 475617 w 5853506"/>
              <a:gd name="connsiteY47" fmla="*/ 4436226 h 4588893"/>
              <a:gd name="connsiteX48" fmla="*/ 5717 w 5853506"/>
              <a:gd name="connsiteY48"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1263017 w 5853506"/>
              <a:gd name="connsiteY11" fmla="*/ 4423526 h 4588893"/>
              <a:gd name="connsiteX12" fmla="*/ 3472817 w 5853506"/>
              <a:gd name="connsiteY12" fmla="*/ 4398126 h 4588893"/>
              <a:gd name="connsiteX13" fmla="*/ 3752217 w 5853506"/>
              <a:gd name="connsiteY13" fmla="*/ 4004426 h 4588893"/>
              <a:gd name="connsiteX14" fmla="*/ 3866517 w 5853506"/>
              <a:gd name="connsiteY14" fmla="*/ 3699626 h 4588893"/>
              <a:gd name="connsiteX15" fmla="*/ 3993517 w 5853506"/>
              <a:gd name="connsiteY15" fmla="*/ 3382126 h 4588893"/>
              <a:gd name="connsiteX16" fmla="*/ 4260217 w 5853506"/>
              <a:gd name="connsiteY16" fmla="*/ 3128126 h 4588893"/>
              <a:gd name="connsiteX17" fmla="*/ 4463417 w 5853506"/>
              <a:gd name="connsiteY17" fmla="*/ 2848726 h 4588893"/>
              <a:gd name="connsiteX18" fmla="*/ 4590417 w 5853506"/>
              <a:gd name="connsiteY18" fmla="*/ 2709026 h 4588893"/>
              <a:gd name="connsiteX19" fmla="*/ 4679317 w 5853506"/>
              <a:gd name="connsiteY19" fmla="*/ 2556626 h 4588893"/>
              <a:gd name="connsiteX20" fmla="*/ 4793617 w 5853506"/>
              <a:gd name="connsiteY20" fmla="*/ 2353426 h 4588893"/>
              <a:gd name="connsiteX21" fmla="*/ 4920617 w 5853506"/>
              <a:gd name="connsiteY21" fmla="*/ 2175626 h 4588893"/>
              <a:gd name="connsiteX22" fmla="*/ 5111117 w 5853506"/>
              <a:gd name="connsiteY22" fmla="*/ 2010526 h 4588893"/>
              <a:gd name="connsiteX23" fmla="*/ 5352417 w 5853506"/>
              <a:gd name="connsiteY23" fmla="*/ 1832726 h 4588893"/>
              <a:gd name="connsiteX24" fmla="*/ 5644517 w 5853506"/>
              <a:gd name="connsiteY24" fmla="*/ 1553326 h 4588893"/>
              <a:gd name="connsiteX25" fmla="*/ 5835017 w 5853506"/>
              <a:gd name="connsiteY25" fmla="*/ 1235826 h 4588893"/>
              <a:gd name="connsiteX26" fmla="*/ 5822317 w 5853506"/>
              <a:gd name="connsiteY26" fmla="*/ 562726 h 4588893"/>
              <a:gd name="connsiteX27" fmla="*/ 5720717 w 5853506"/>
              <a:gd name="connsiteY27" fmla="*/ 42026 h 4588893"/>
              <a:gd name="connsiteX28" fmla="*/ 4412617 w 5853506"/>
              <a:gd name="connsiteY28" fmla="*/ 29326 h 4588893"/>
              <a:gd name="connsiteX29" fmla="*/ 4349117 w 5853506"/>
              <a:gd name="connsiteY29" fmla="*/ 435726 h 4588893"/>
              <a:gd name="connsiteX30" fmla="*/ 4272917 w 5853506"/>
              <a:gd name="connsiteY30" fmla="*/ 829426 h 4588893"/>
              <a:gd name="connsiteX31" fmla="*/ 4196717 w 5853506"/>
              <a:gd name="connsiteY31" fmla="*/ 1185026 h 4588893"/>
              <a:gd name="connsiteX32" fmla="*/ 4107817 w 5853506"/>
              <a:gd name="connsiteY32" fmla="*/ 1527926 h 4588893"/>
              <a:gd name="connsiteX33" fmla="*/ 4018917 w 5853506"/>
              <a:gd name="connsiteY33" fmla="*/ 1832726 h 4588893"/>
              <a:gd name="connsiteX34" fmla="*/ 3904617 w 5853506"/>
              <a:gd name="connsiteY34" fmla="*/ 2150226 h 4588893"/>
              <a:gd name="connsiteX35" fmla="*/ 3752217 w 5853506"/>
              <a:gd name="connsiteY35" fmla="*/ 2543926 h 4588893"/>
              <a:gd name="connsiteX36" fmla="*/ 3663317 w 5853506"/>
              <a:gd name="connsiteY36" fmla="*/ 2823326 h 4588893"/>
              <a:gd name="connsiteX37" fmla="*/ 3574417 w 5853506"/>
              <a:gd name="connsiteY37" fmla="*/ 3102726 h 4588893"/>
              <a:gd name="connsiteX38" fmla="*/ 3498217 w 5853506"/>
              <a:gd name="connsiteY38" fmla="*/ 3344026 h 4588893"/>
              <a:gd name="connsiteX39" fmla="*/ 3231517 w 5853506"/>
              <a:gd name="connsiteY39" fmla="*/ 3661526 h 4588893"/>
              <a:gd name="connsiteX40" fmla="*/ 2736217 w 5853506"/>
              <a:gd name="connsiteY40" fmla="*/ 3902826 h 4588893"/>
              <a:gd name="connsiteX41" fmla="*/ 2367917 w 5853506"/>
              <a:gd name="connsiteY41" fmla="*/ 4029826 h 4588893"/>
              <a:gd name="connsiteX42" fmla="*/ 2025017 w 5853506"/>
              <a:gd name="connsiteY42" fmla="*/ 4118726 h 4588893"/>
              <a:gd name="connsiteX43" fmla="*/ 1720217 w 5853506"/>
              <a:gd name="connsiteY43" fmla="*/ 4182226 h 4588893"/>
              <a:gd name="connsiteX44" fmla="*/ 1390017 w 5853506"/>
              <a:gd name="connsiteY44" fmla="*/ 4283826 h 4588893"/>
              <a:gd name="connsiteX45" fmla="*/ 1059817 w 5853506"/>
              <a:gd name="connsiteY45" fmla="*/ 4334626 h 4588893"/>
              <a:gd name="connsiteX46" fmla="*/ 475617 w 5853506"/>
              <a:gd name="connsiteY46" fmla="*/ 4436226 h 4588893"/>
              <a:gd name="connsiteX47" fmla="*/ 5717 w 5853506"/>
              <a:gd name="connsiteY47"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932817 w 5853506"/>
              <a:gd name="connsiteY10" fmla="*/ 4448926 h 4588893"/>
              <a:gd name="connsiteX11" fmla="*/ 3472817 w 5853506"/>
              <a:gd name="connsiteY11" fmla="*/ 4398126 h 4588893"/>
              <a:gd name="connsiteX12" fmla="*/ 3752217 w 5853506"/>
              <a:gd name="connsiteY12" fmla="*/ 4004426 h 4588893"/>
              <a:gd name="connsiteX13" fmla="*/ 3866517 w 5853506"/>
              <a:gd name="connsiteY13" fmla="*/ 3699626 h 4588893"/>
              <a:gd name="connsiteX14" fmla="*/ 3993517 w 5853506"/>
              <a:gd name="connsiteY14" fmla="*/ 3382126 h 4588893"/>
              <a:gd name="connsiteX15" fmla="*/ 4260217 w 5853506"/>
              <a:gd name="connsiteY15" fmla="*/ 3128126 h 4588893"/>
              <a:gd name="connsiteX16" fmla="*/ 4463417 w 5853506"/>
              <a:gd name="connsiteY16" fmla="*/ 2848726 h 4588893"/>
              <a:gd name="connsiteX17" fmla="*/ 4590417 w 5853506"/>
              <a:gd name="connsiteY17" fmla="*/ 2709026 h 4588893"/>
              <a:gd name="connsiteX18" fmla="*/ 4679317 w 5853506"/>
              <a:gd name="connsiteY18" fmla="*/ 2556626 h 4588893"/>
              <a:gd name="connsiteX19" fmla="*/ 4793617 w 5853506"/>
              <a:gd name="connsiteY19" fmla="*/ 2353426 h 4588893"/>
              <a:gd name="connsiteX20" fmla="*/ 4920617 w 5853506"/>
              <a:gd name="connsiteY20" fmla="*/ 2175626 h 4588893"/>
              <a:gd name="connsiteX21" fmla="*/ 5111117 w 5853506"/>
              <a:gd name="connsiteY21" fmla="*/ 2010526 h 4588893"/>
              <a:gd name="connsiteX22" fmla="*/ 5352417 w 5853506"/>
              <a:gd name="connsiteY22" fmla="*/ 1832726 h 4588893"/>
              <a:gd name="connsiteX23" fmla="*/ 5644517 w 5853506"/>
              <a:gd name="connsiteY23" fmla="*/ 1553326 h 4588893"/>
              <a:gd name="connsiteX24" fmla="*/ 5835017 w 5853506"/>
              <a:gd name="connsiteY24" fmla="*/ 1235826 h 4588893"/>
              <a:gd name="connsiteX25" fmla="*/ 5822317 w 5853506"/>
              <a:gd name="connsiteY25" fmla="*/ 562726 h 4588893"/>
              <a:gd name="connsiteX26" fmla="*/ 5720717 w 5853506"/>
              <a:gd name="connsiteY26" fmla="*/ 42026 h 4588893"/>
              <a:gd name="connsiteX27" fmla="*/ 4412617 w 5853506"/>
              <a:gd name="connsiteY27" fmla="*/ 29326 h 4588893"/>
              <a:gd name="connsiteX28" fmla="*/ 4349117 w 5853506"/>
              <a:gd name="connsiteY28" fmla="*/ 435726 h 4588893"/>
              <a:gd name="connsiteX29" fmla="*/ 4272917 w 5853506"/>
              <a:gd name="connsiteY29" fmla="*/ 829426 h 4588893"/>
              <a:gd name="connsiteX30" fmla="*/ 4196717 w 5853506"/>
              <a:gd name="connsiteY30" fmla="*/ 1185026 h 4588893"/>
              <a:gd name="connsiteX31" fmla="*/ 4107817 w 5853506"/>
              <a:gd name="connsiteY31" fmla="*/ 1527926 h 4588893"/>
              <a:gd name="connsiteX32" fmla="*/ 4018917 w 5853506"/>
              <a:gd name="connsiteY32" fmla="*/ 1832726 h 4588893"/>
              <a:gd name="connsiteX33" fmla="*/ 3904617 w 5853506"/>
              <a:gd name="connsiteY33" fmla="*/ 2150226 h 4588893"/>
              <a:gd name="connsiteX34" fmla="*/ 3752217 w 5853506"/>
              <a:gd name="connsiteY34" fmla="*/ 2543926 h 4588893"/>
              <a:gd name="connsiteX35" fmla="*/ 3663317 w 5853506"/>
              <a:gd name="connsiteY35" fmla="*/ 2823326 h 4588893"/>
              <a:gd name="connsiteX36" fmla="*/ 3574417 w 5853506"/>
              <a:gd name="connsiteY36" fmla="*/ 3102726 h 4588893"/>
              <a:gd name="connsiteX37" fmla="*/ 3498217 w 5853506"/>
              <a:gd name="connsiteY37" fmla="*/ 3344026 h 4588893"/>
              <a:gd name="connsiteX38" fmla="*/ 3231517 w 5853506"/>
              <a:gd name="connsiteY38" fmla="*/ 3661526 h 4588893"/>
              <a:gd name="connsiteX39" fmla="*/ 2736217 w 5853506"/>
              <a:gd name="connsiteY39" fmla="*/ 3902826 h 4588893"/>
              <a:gd name="connsiteX40" fmla="*/ 2367917 w 5853506"/>
              <a:gd name="connsiteY40" fmla="*/ 4029826 h 4588893"/>
              <a:gd name="connsiteX41" fmla="*/ 2025017 w 5853506"/>
              <a:gd name="connsiteY41" fmla="*/ 4118726 h 4588893"/>
              <a:gd name="connsiteX42" fmla="*/ 1720217 w 5853506"/>
              <a:gd name="connsiteY42" fmla="*/ 4182226 h 4588893"/>
              <a:gd name="connsiteX43" fmla="*/ 1390017 w 5853506"/>
              <a:gd name="connsiteY43" fmla="*/ 4283826 h 4588893"/>
              <a:gd name="connsiteX44" fmla="*/ 1059817 w 5853506"/>
              <a:gd name="connsiteY44" fmla="*/ 4334626 h 4588893"/>
              <a:gd name="connsiteX45" fmla="*/ 475617 w 5853506"/>
              <a:gd name="connsiteY45" fmla="*/ 4436226 h 4588893"/>
              <a:gd name="connsiteX46" fmla="*/ 5717 w 5853506"/>
              <a:gd name="connsiteY46"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894717 w 5853506"/>
              <a:gd name="connsiteY9" fmla="*/ 4474326 h 4588893"/>
              <a:gd name="connsiteX10" fmla="*/ 3472817 w 5853506"/>
              <a:gd name="connsiteY10" fmla="*/ 4398126 h 4588893"/>
              <a:gd name="connsiteX11" fmla="*/ 3752217 w 5853506"/>
              <a:gd name="connsiteY11" fmla="*/ 4004426 h 4588893"/>
              <a:gd name="connsiteX12" fmla="*/ 3866517 w 5853506"/>
              <a:gd name="connsiteY12" fmla="*/ 3699626 h 4588893"/>
              <a:gd name="connsiteX13" fmla="*/ 3993517 w 5853506"/>
              <a:gd name="connsiteY13" fmla="*/ 3382126 h 4588893"/>
              <a:gd name="connsiteX14" fmla="*/ 4260217 w 5853506"/>
              <a:gd name="connsiteY14" fmla="*/ 3128126 h 4588893"/>
              <a:gd name="connsiteX15" fmla="*/ 4463417 w 5853506"/>
              <a:gd name="connsiteY15" fmla="*/ 2848726 h 4588893"/>
              <a:gd name="connsiteX16" fmla="*/ 4590417 w 5853506"/>
              <a:gd name="connsiteY16" fmla="*/ 2709026 h 4588893"/>
              <a:gd name="connsiteX17" fmla="*/ 4679317 w 5853506"/>
              <a:gd name="connsiteY17" fmla="*/ 2556626 h 4588893"/>
              <a:gd name="connsiteX18" fmla="*/ 4793617 w 5853506"/>
              <a:gd name="connsiteY18" fmla="*/ 2353426 h 4588893"/>
              <a:gd name="connsiteX19" fmla="*/ 4920617 w 5853506"/>
              <a:gd name="connsiteY19" fmla="*/ 2175626 h 4588893"/>
              <a:gd name="connsiteX20" fmla="*/ 5111117 w 5853506"/>
              <a:gd name="connsiteY20" fmla="*/ 2010526 h 4588893"/>
              <a:gd name="connsiteX21" fmla="*/ 5352417 w 5853506"/>
              <a:gd name="connsiteY21" fmla="*/ 1832726 h 4588893"/>
              <a:gd name="connsiteX22" fmla="*/ 5644517 w 5853506"/>
              <a:gd name="connsiteY22" fmla="*/ 1553326 h 4588893"/>
              <a:gd name="connsiteX23" fmla="*/ 5835017 w 5853506"/>
              <a:gd name="connsiteY23" fmla="*/ 1235826 h 4588893"/>
              <a:gd name="connsiteX24" fmla="*/ 5822317 w 5853506"/>
              <a:gd name="connsiteY24" fmla="*/ 562726 h 4588893"/>
              <a:gd name="connsiteX25" fmla="*/ 5720717 w 5853506"/>
              <a:gd name="connsiteY25" fmla="*/ 42026 h 4588893"/>
              <a:gd name="connsiteX26" fmla="*/ 4412617 w 5853506"/>
              <a:gd name="connsiteY26" fmla="*/ 29326 h 4588893"/>
              <a:gd name="connsiteX27" fmla="*/ 4349117 w 5853506"/>
              <a:gd name="connsiteY27" fmla="*/ 435726 h 4588893"/>
              <a:gd name="connsiteX28" fmla="*/ 4272917 w 5853506"/>
              <a:gd name="connsiteY28" fmla="*/ 829426 h 4588893"/>
              <a:gd name="connsiteX29" fmla="*/ 4196717 w 5853506"/>
              <a:gd name="connsiteY29" fmla="*/ 1185026 h 4588893"/>
              <a:gd name="connsiteX30" fmla="*/ 4107817 w 5853506"/>
              <a:gd name="connsiteY30" fmla="*/ 1527926 h 4588893"/>
              <a:gd name="connsiteX31" fmla="*/ 4018917 w 5853506"/>
              <a:gd name="connsiteY31" fmla="*/ 1832726 h 4588893"/>
              <a:gd name="connsiteX32" fmla="*/ 3904617 w 5853506"/>
              <a:gd name="connsiteY32" fmla="*/ 2150226 h 4588893"/>
              <a:gd name="connsiteX33" fmla="*/ 3752217 w 5853506"/>
              <a:gd name="connsiteY33" fmla="*/ 2543926 h 4588893"/>
              <a:gd name="connsiteX34" fmla="*/ 3663317 w 5853506"/>
              <a:gd name="connsiteY34" fmla="*/ 2823326 h 4588893"/>
              <a:gd name="connsiteX35" fmla="*/ 3574417 w 5853506"/>
              <a:gd name="connsiteY35" fmla="*/ 3102726 h 4588893"/>
              <a:gd name="connsiteX36" fmla="*/ 3498217 w 5853506"/>
              <a:gd name="connsiteY36" fmla="*/ 3344026 h 4588893"/>
              <a:gd name="connsiteX37" fmla="*/ 3231517 w 5853506"/>
              <a:gd name="connsiteY37" fmla="*/ 3661526 h 4588893"/>
              <a:gd name="connsiteX38" fmla="*/ 2736217 w 5853506"/>
              <a:gd name="connsiteY38" fmla="*/ 3902826 h 4588893"/>
              <a:gd name="connsiteX39" fmla="*/ 2367917 w 5853506"/>
              <a:gd name="connsiteY39" fmla="*/ 4029826 h 4588893"/>
              <a:gd name="connsiteX40" fmla="*/ 2025017 w 5853506"/>
              <a:gd name="connsiteY40" fmla="*/ 4118726 h 4588893"/>
              <a:gd name="connsiteX41" fmla="*/ 1720217 w 5853506"/>
              <a:gd name="connsiteY41" fmla="*/ 4182226 h 4588893"/>
              <a:gd name="connsiteX42" fmla="*/ 1390017 w 5853506"/>
              <a:gd name="connsiteY42" fmla="*/ 4283826 h 4588893"/>
              <a:gd name="connsiteX43" fmla="*/ 1059817 w 5853506"/>
              <a:gd name="connsiteY43" fmla="*/ 4334626 h 4588893"/>
              <a:gd name="connsiteX44" fmla="*/ 475617 w 5853506"/>
              <a:gd name="connsiteY44" fmla="*/ 4436226 h 4588893"/>
              <a:gd name="connsiteX45" fmla="*/ 5717 w 5853506"/>
              <a:gd name="connsiteY45"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755017 w 5853506"/>
              <a:gd name="connsiteY8" fmla="*/ 4487026 h 4588893"/>
              <a:gd name="connsiteX9" fmla="*/ 3472817 w 5853506"/>
              <a:gd name="connsiteY9" fmla="*/ 4398126 h 4588893"/>
              <a:gd name="connsiteX10" fmla="*/ 3752217 w 5853506"/>
              <a:gd name="connsiteY10" fmla="*/ 4004426 h 4588893"/>
              <a:gd name="connsiteX11" fmla="*/ 3866517 w 5853506"/>
              <a:gd name="connsiteY11" fmla="*/ 3699626 h 4588893"/>
              <a:gd name="connsiteX12" fmla="*/ 3993517 w 5853506"/>
              <a:gd name="connsiteY12" fmla="*/ 3382126 h 4588893"/>
              <a:gd name="connsiteX13" fmla="*/ 4260217 w 5853506"/>
              <a:gd name="connsiteY13" fmla="*/ 3128126 h 4588893"/>
              <a:gd name="connsiteX14" fmla="*/ 4463417 w 5853506"/>
              <a:gd name="connsiteY14" fmla="*/ 2848726 h 4588893"/>
              <a:gd name="connsiteX15" fmla="*/ 4590417 w 5853506"/>
              <a:gd name="connsiteY15" fmla="*/ 2709026 h 4588893"/>
              <a:gd name="connsiteX16" fmla="*/ 4679317 w 5853506"/>
              <a:gd name="connsiteY16" fmla="*/ 2556626 h 4588893"/>
              <a:gd name="connsiteX17" fmla="*/ 4793617 w 5853506"/>
              <a:gd name="connsiteY17" fmla="*/ 2353426 h 4588893"/>
              <a:gd name="connsiteX18" fmla="*/ 4920617 w 5853506"/>
              <a:gd name="connsiteY18" fmla="*/ 2175626 h 4588893"/>
              <a:gd name="connsiteX19" fmla="*/ 5111117 w 5853506"/>
              <a:gd name="connsiteY19" fmla="*/ 2010526 h 4588893"/>
              <a:gd name="connsiteX20" fmla="*/ 5352417 w 5853506"/>
              <a:gd name="connsiteY20" fmla="*/ 1832726 h 4588893"/>
              <a:gd name="connsiteX21" fmla="*/ 5644517 w 5853506"/>
              <a:gd name="connsiteY21" fmla="*/ 1553326 h 4588893"/>
              <a:gd name="connsiteX22" fmla="*/ 5835017 w 5853506"/>
              <a:gd name="connsiteY22" fmla="*/ 1235826 h 4588893"/>
              <a:gd name="connsiteX23" fmla="*/ 5822317 w 5853506"/>
              <a:gd name="connsiteY23" fmla="*/ 562726 h 4588893"/>
              <a:gd name="connsiteX24" fmla="*/ 5720717 w 5853506"/>
              <a:gd name="connsiteY24" fmla="*/ 42026 h 4588893"/>
              <a:gd name="connsiteX25" fmla="*/ 4412617 w 5853506"/>
              <a:gd name="connsiteY25" fmla="*/ 29326 h 4588893"/>
              <a:gd name="connsiteX26" fmla="*/ 4349117 w 5853506"/>
              <a:gd name="connsiteY26" fmla="*/ 435726 h 4588893"/>
              <a:gd name="connsiteX27" fmla="*/ 4272917 w 5853506"/>
              <a:gd name="connsiteY27" fmla="*/ 829426 h 4588893"/>
              <a:gd name="connsiteX28" fmla="*/ 4196717 w 5853506"/>
              <a:gd name="connsiteY28" fmla="*/ 1185026 h 4588893"/>
              <a:gd name="connsiteX29" fmla="*/ 4107817 w 5853506"/>
              <a:gd name="connsiteY29" fmla="*/ 1527926 h 4588893"/>
              <a:gd name="connsiteX30" fmla="*/ 4018917 w 5853506"/>
              <a:gd name="connsiteY30" fmla="*/ 1832726 h 4588893"/>
              <a:gd name="connsiteX31" fmla="*/ 3904617 w 5853506"/>
              <a:gd name="connsiteY31" fmla="*/ 2150226 h 4588893"/>
              <a:gd name="connsiteX32" fmla="*/ 3752217 w 5853506"/>
              <a:gd name="connsiteY32" fmla="*/ 2543926 h 4588893"/>
              <a:gd name="connsiteX33" fmla="*/ 3663317 w 5853506"/>
              <a:gd name="connsiteY33" fmla="*/ 2823326 h 4588893"/>
              <a:gd name="connsiteX34" fmla="*/ 3574417 w 5853506"/>
              <a:gd name="connsiteY34" fmla="*/ 3102726 h 4588893"/>
              <a:gd name="connsiteX35" fmla="*/ 3498217 w 5853506"/>
              <a:gd name="connsiteY35" fmla="*/ 3344026 h 4588893"/>
              <a:gd name="connsiteX36" fmla="*/ 3231517 w 5853506"/>
              <a:gd name="connsiteY36" fmla="*/ 3661526 h 4588893"/>
              <a:gd name="connsiteX37" fmla="*/ 2736217 w 5853506"/>
              <a:gd name="connsiteY37" fmla="*/ 3902826 h 4588893"/>
              <a:gd name="connsiteX38" fmla="*/ 2367917 w 5853506"/>
              <a:gd name="connsiteY38" fmla="*/ 4029826 h 4588893"/>
              <a:gd name="connsiteX39" fmla="*/ 2025017 w 5853506"/>
              <a:gd name="connsiteY39" fmla="*/ 4118726 h 4588893"/>
              <a:gd name="connsiteX40" fmla="*/ 1720217 w 5853506"/>
              <a:gd name="connsiteY40" fmla="*/ 4182226 h 4588893"/>
              <a:gd name="connsiteX41" fmla="*/ 1390017 w 5853506"/>
              <a:gd name="connsiteY41" fmla="*/ 4283826 h 4588893"/>
              <a:gd name="connsiteX42" fmla="*/ 1059817 w 5853506"/>
              <a:gd name="connsiteY42" fmla="*/ 4334626 h 4588893"/>
              <a:gd name="connsiteX43" fmla="*/ 475617 w 5853506"/>
              <a:gd name="connsiteY43" fmla="*/ 4436226 h 4588893"/>
              <a:gd name="connsiteX44" fmla="*/ 5717 w 5853506"/>
              <a:gd name="connsiteY44"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602617 w 5853506"/>
              <a:gd name="connsiteY6" fmla="*/ 4525126 h 4588893"/>
              <a:gd name="connsiteX7" fmla="*/ 716917 w 5853506"/>
              <a:gd name="connsiteY7" fmla="*/ 4512426 h 4588893"/>
              <a:gd name="connsiteX8" fmla="*/ 3472817 w 5853506"/>
              <a:gd name="connsiteY8" fmla="*/ 4398126 h 4588893"/>
              <a:gd name="connsiteX9" fmla="*/ 3752217 w 5853506"/>
              <a:gd name="connsiteY9" fmla="*/ 4004426 h 4588893"/>
              <a:gd name="connsiteX10" fmla="*/ 3866517 w 5853506"/>
              <a:gd name="connsiteY10" fmla="*/ 3699626 h 4588893"/>
              <a:gd name="connsiteX11" fmla="*/ 3993517 w 5853506"/>
              <a:gd name="connsiteY11" fmla="*/ 3382126 h 4588893"/>
              <a:gd name="connsiteX12" fmla="*/ 4260217 w 5853506"/>
              <a:gd name="connsiteY12" fmla="*/ 3128126 h 4588893"/>
              <a:gd name="connsiteX13" fmla="*/ 4463417 w 5853506"/>
              <a:gd name="connsiteY13" fmla="*/ 2848726 h 4588893"/>
              <a:gd name="connsiteX14" fmla="*/ 4590417 w 5853506"/>
              <a:gd name="connsiteY14" fmla="*/ 2709026 h 4588893"/>
              <a:gd name="connsiteX15" fmla="*/ 4679317 w 5853506"/>
              <a:gd name="connsiteY15" fmla="*/ 2556626 h 4588893"/>
              <a:gd name="connsiteX16" fmla="*/ 4793617 w 5853506"/>
              <a:gd name="connsiteY16" fmla="*/ 2353426 h 4588893"/>
              <a:gd name="connsiteX17" fmla="*/ 4920617 w 5853506"/>
              <a:gd name="connsiteY17" fmla="*/ 2175626 h 4588893"/>
              <a:gd name="connsiteX18" fmla="*/ 5111117 w 5853506"/>
              <a:gd name="connsiteY18" fmla="*/ 2010526 h 4588893"/>
              <a:gd name="connsiteX19" fmla="*/ 5352417 w 5853506"/>
              <a:gd name="connsiteY19" fmla="*/ 1832726 h 4588893"/>
              <a:gd name="connsiteX20" fmla="*/ 5644517 w 5853506"/>
              <a:gd name="connsiteY20" fmla="*/ 1553326 h 4588893"/>
              <a:gd name="connsiteX21" fmla="*/ 5835017 w 5853506"/>
              <a:gd name="connsiteY21" fmla="*/ 1235826 h 4588893"/>
              <a:gd name="connsiteX22" fmla="*/ 5822317 w 5853506"/>
              <a:gd name="connsiteY22" fmla="*/ 562726 h 4588893"/>
              <a:gd name="connsiteX23" fmla="*/ 5720717 w 5853506"/>
              <a:gd name="connsiteY23" fmla="*/ 42026 h 4588893"/>
              <a:gd name="connsiteX24" fmla="*/ 4412617 w 5853506"/>
              <a:gd name="connsiteY24" fmla="*/ 29326 h 4588893"/>
              <a:gd name="connsiteX25" fmla="*/ 4349117 w 5853506"/>
              <a:gd name="connsiteY25" fmla="*/ 435726 h 4588893"/>
              <a:gd name="connsiteX26" fmla="*/ 4272917 w 5853506"/>
              <a:gd name="connsiteY26" fmla="*/ 829426 h 4588893"/>
              <a:gd name="connsiteX27" fmla="*/ 4196717 w 5853506"/>
              <a:gd name="connsiteY27" fmla="*/ 1185026 h 4588893"/>
              <a:gd name="connsiteX28" fmla="*/ 4107817 w 5853506"/>
              <a:gd name="connsiteY28" fmla="*/ 1527926 h 4588893"/>
              <a:gd name="connsiteX29" fmla="*/ 4018917 w 5853506"/>
              <a:gd name="connsiteY29" fmla="*/ 1832726 h 4588893"/>
              <a:gd name="connsiteX30" fmla="*/ 3904617 w 5853506"/>
              <a:gd name="connsiteY30" fmla="*/ 2150226 h 4588893"/>
              <a:gd name="connsiteX31" fmla="*/ 3752217 w 5853506"/>
              <a:gd name="connsiteY31" fmla="*/ 2543926 h 4588893"/>
              <a:gd name="connsiteX32" fmla="*/ 3663317 w 5853506"/>
              <a:gd name="connsiteY32" fmla="*/ 2823326 h 4588893"/>
              <a:gd name="connsiteX33" fmla="*/ 3574417 w 5853506"/>
              <a:gd name="connsiteY33" fmla="*/ 3102726 h 4588893"/>
              <a:gd name="connsiteX34" fmla="*/ 3498217 w 5853506"/>
              <a:gd name="connsiteY34" fmla="*/ 3344026 h 4588893"/>
              <a:gd name="connsiteX35" fmla="*/ 3231517 w 5853506"/>
              <a:gd name="connsiteY35" fmla="*/ 3661526 h 4588893"/>
              <a:gd name="connsiteX36" fmla="*/ 2736217 w 5853506"/>
              <a:gd name="connsiteY36" fmla="*/ 3902826 h 4588893"/>
              <a:gd name="connsiteX37" fmla="*/ 2367917 w 5853506"/>
              <a:gd name="connsiteY37" fmla="*/ 4029826 h 4588893"/>
              <a:gd name="connsiteX38" fmla="*/ 2025017 w 5853506"/>
              <a:gd name="connsiteY38" fmla="*/ 4118726 h 4588893"/>
              <a:gd name="connsiteX39" fmla="*/ 1720217 w 5853506"/>
              <a:gd name="connsiteY39" fmla="*/ 4182226 h 4588893"/>
              <a:gd name="connsiteX40" fmla="*/ 1390017 w 5853506"/>
              <a:gd name="connsiteY40" fmla="*/ 4283826 h 4588893"/>
              <a:gd name="connsiteX41" fmla="*/ 1059817 w 5853506"/>
              <a:gd name="connsiteY41" fmla="*/ 4334626 h 4588893"/>
              <a:gd name="connsiteX42" fmla="*/ 475617 w 5853506"/>
              <a:gd name="connsiteY42" fmla="*/ 4436226 h 4588893"/>
              <a:gd name="connsiteX43" fmla="*/ 5717 w 5853506"/>
              <a:gd name="connsiteY43"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513717 w 5853506"/>
              <a:gd name="connsiteY5" fmla="*/ 4537826 h 4588893"/>
              <a:gd name="connsiteX6" fmla="*/ 716917 w 5853506"/>
              <a:gd name="connsiteY6" fmla="*/ 4512426 h 4588893"/>
              <a:gd name="connsiteX7" fmla="*/ 3472817 w 5853506"/>
              <a:gd name="connsiteY7" fmla="*/ 4398126 h 4588893"/>
              <a:gd name="connsiteX8" fmla="*/ 3752217 w 5853506"/>
              <a:gd name="connsiteY8" fmla="*/ 4004426 h 4588893"/>
              <a:gd name="connsiteX9" fmla="*/ 3866517 w 5853506"/>
              <a:gd name="connsiteY9" fmla="*/ 3699626 h 4588893"/>
              <a:gd name="connsiteX10" fmla="*/ 3993517 w 5853506"/>
              <a:gd name="connsiteY10" fmla="*/ 3382126 h 4588893"/>
              <a:gd name="connsiteX11" fmla="*/ 4260217 w 5853506"/>
              <a:gd name="connsiteY11" fmla="*/ 3128126 h 4588893"/>
              <a:gd name="connsiteX12" fmla="*/ 4463417 w 5853506"/>
              <a:gd name="connsiteY12" fmla="*/ 2848726 h 4588893"/>
              <a:gd name="connsiteX13" fmla="*/ 4590417 w 5853506"/>
              <a:gd name="connsiteY13" fmla="*/ 2709026 h 4588893"/>
              <a:gd name="connsiteX14" fmla="*/ 4679317 w 5853506"/>
              <a:gd name="connsiteY14" fmla="*/ 2556626 h 4588893"/>
              <a:gd name="connsiteX15" fmla="*/ 4793617 w 5853506"/>
              <a:gd name="connsiteY15" fmla="*/ 2353426 h 4588893"/>
              <a:gd name="connsiteX16" fmla="*/ 4920617 w 5853506"/>
              <a:gd name="connsiteY16" fmla="*/ 2175626 h 4588893"/>
              <a:gd name="connsiteX17" fmla="*/ 5111117 w 5853506"/>
              <a:gd name="connsiteY17" fmla="*/ 2010526 h 4588893"/>
              <a:gd name="connsiteX18" fmla="*/ 5352417 w 5853506"/>
              <a:gd name="connsiteY18" fmla="*/ 1832726 h 4588893"/>
              <a:gd name="connsiteX19" fmla="*/ 5644517 w 5853506"/>
              <a:gd name="connsiteY19" fmla="*/ 1553326 h 4588893"/>
              <a:gd name="connsiteX20" fmla="*/ 5835017 w 5853506"/>
              <a:gd name="connsiteY20" fmla="*/ 1235826 h 4588893"/>
              <a:gd name="connsiteX21" fmla="*/ 5822317 w 5853506"/>
              <a:gd name="connsiteY21" fmla="*/ 562726 h 4588893"/>
              <a:gd name="connsiteX22" fmla="*/ 5720717 w 5853506"/>
              <a:gd name="connsiteY22" fmla="*/ 42026 h 4588893"/>
              <a:gd name="connsiteX23" fmla="*/ 4412617 w 5853506"/>
              <a:gd name="connsiteY23" fmla="*/ 29326 h 4588893"/>
              <a:gd name="connsiteX24" fmla="*/ 4349117 w 5853506"/>
              <a:gd name="connsiteY24" fmla="*/ 435726 h 4588893"/>
              <a:gd name="connsiteX25" fmla="*/ 4272917 w 5853506"/>
              <a:gd name="connsiteY25" fmla="*/ 829426 h 4588893"/>
              <a:gd name="connsiteX26" fmla="*/ 4196717 w 5853506"/>
              <a:gd name="connsiteY26" fmla="*/ 1185026 h 4588893"/>
              <a:gd name="connsiteX27" fmla="*/ 4107817 w 5853506"/>
              <a:gd name="connsiteY27" fmla="*/ 1527926 h 4588893"/>
              <a:gd name="connsiteX28" fmla="*/ 4018917 w 5853506"/>
              <a:gd name="connsiteY28" fmla="*/ 1832726 h 4588893"/>
              <a:gd name="connsiteX29" fmla="*/ 3904617 w 5853506"/>
              <a:gd name="connsiteY29" fmla="*/ 2150226 h 4588893"/>
              <a:gd name="connsiteX30" fmla="*/ 3752217 w 5853506"/>
              <a:gd name="connsiteY30" fmla="*/ 2543926 h 4588893"/>
              <a:gd name="connsiteX31" fmla="*/ 3663317 w 5853506"/>
              <a:gd name="connsiteY31" fmla="*/ 2823326 h 4588893"/>
              <a:gd name="connsiteX32" fmla="*/ 3574417 w 5853506"/>
              <a:gd name="connsiteY32" fmla="*/ 3102726 h 4588893"/>
              <a:gd name="connsiteX33" fmla="*/ 3498217 w 5853506"/>
              <a:gd name="connsiteY33" fmla="*/ 3344026 h 4588893"/>
              <a:gd name="connsiteX34" fmla="*/ 3231517 w 5853506"/>
              <a:gd name="connsiteY34" fmla="*/ 3661526 h 4588893"/>
              <a:gd name="connsiteX35" fmla="*/ 2736217 w 5853506"/>
              <a:gd name="connsiteY35" fmla="*/ 3902826 h 4588893"/>
              <a:gd name="connsiteX36" fmla="*/ 2367917 w 5853506"/>
              <a:gd name="connsiteY36" fmla="*/ 4029826 h 4588893"/>
              <a:gd name="connsiteX37" fmla="*/ 2025017 w 5853506"/>
              <a:gd name="connsiteY37" fmla="*/ 4118726 h 4588893"/>
              <a:gd name="connsiteX38" fmla="*/ 1720217 w 5853506"/>
              <a:gd name="connsiteY38" fmla="*/ 4182226 h 4588893"/>
              <a:gd name="connsiteX39" fmla="*/ 1390017 w 5853506"/>
              <a:gd name="connsiteY39" fmla="*/ 4283826 h 4588893"/>
              <a:gd name="connsiteX40" fmla="*/ 1059817 w 5853506"/>
              <a:gd name="connsiteY40" fmla="*/ 4334626 h 4588893"/>
              <a:gd name="connsiteX41" fmla="*/ 475617 w 5853506"/>
              <a:gd name="connsiteY41" fmla="*/ 4436226 h 4588893"/>
              <a:gd name="connsiteX42" fmla="*/ 5717 w 5853506"/>
              <a:gd name="connsiteY42" fmla="*/ 4321926 h 4588893"/>
              <a:gd name="connsiteX0" fmla="*/ 5717 w 5853506"/>
              <a:gd name="connsiteY0" fmla="*/ 4321926 h 4588893"/>
              <a:gd name="connsiteX1" fmla="*/ 18417 w 5853506"/>
              <a:gd name="connsiteY1" fmla="*/ 4563226 h 4588893"/>
              <a:gd name="connsiteX2" fmla="*/ 56517 w 5853506"/>
              <a:gd name="connsiteY2" fmla="*/ 4588626 h 4588893"/>
              <a:gd name="connsiteX3" fmla="*/ 94617 w 5853506"/>
              <a:gd name="connsiteY3" fmla="*/ 4575926 h 4588893"/>
              <a:gd name="connsiteX4" fmla="*/ 170817 w 5853506"/>
              <a:gd name="connsiteY4" fmla="*/ 4563226 h 4588893"/>
              <a:gd name="connsiteX5" fmla="*/ 716917 w 5853506"/>
              <a:gd name="connsiteY5" fmla="*/ 4512426 h 4588893"/>
              <a:gd name="connsiteX6" fmla="*/ 3472817 w 5853506"/>
              <a:gd name="connsiteY6" fmla="*/ 4398126 h 4588893"/>
              <a:gd name="connsiteX7" fmla="*/ 3752217 w 5853506"/>
              <a:gd name="connsiteY7" fmla="*/ 4004426 h 4588893"/>
              <a:gd name="connsiteX8" fmla="*/ 3866517 w 5853506"/>
              <a:gd name="connsiteY8" fmla="*/ 3699626 h 4588893"/>
              <a:gd name="connsiteX9" fmla="*/ 3993517 w 5853506"/>
              <a:gd name="connsiteY9" fmla="*/ 3382126 h 4588893"/>
              <a:gd name="connsiteX10" fmla="*/ 4260217 w 5853506"/>
              <a:gd name="connsiteY10" fmla="*/ 3128126 h 4588893"/>
              <a:gd name="connsiteX11" fmla="*/ 4463417 w 5853506"/>
              <a:gd name="connsiteY11" fmla="*/ 2848726 h 4588893"/>
              <a:gd name="connsiteX12" fmla="*/ 4590417 w 5853506"/>
              <a:gd name="connsiteY12" fmla="*/ 2709026 h 4588893"/>
              <a:gd name="connsiteX13" fmla="*/ 4679317 w 5853506"/>
              <a:gd name="connsiteY13" fmla="*/ 2556626 h 4588893"/>
              <a:gd name="connsiteX14" fmla="*/ 4793617 w 5853506"/>
              <a:gd name="connsiteY14" fmla="*/ 2353426 h 4588893"/>
              <a:gd name="connsiteX15" fmla="*/ 4920617 w 5853506"/>
              <a:gd name="connsiteY15" fmla="*/ 2175626 h 4588893"/>
              <a:gd name="connsiteX16" fmla="*/ 5111117 w 5853506"/>
              <a:gd name="connsiteY16" fmla="*/ 2010526 h 4588893"/>
              <a:gd name="connsiteX17" fmla="*/ 5352417 w 5853506"/>
              <a:gd name="connsiteY17" fmla="*/ 1832726 h 4588893"/>
              <a:gd name="connsiteX18" fmla="*/ 5644517 w 5853506"/>
              <a:gd name="connsiteY18" fmla="*/ 1553326 h 4588893"/>
              <a:gd name="connsiteX19" fmla="*/ 5835017 w 5853506"/>
              <a:gd name="connsiteY19" fmla="*/ 1235826 h 4588893"/>
              <a:gd name="connsiteX20" fmla="*/ 5822317 w 5853506"/>
              <a:gd name="connsiteY20" fmla="*/ 562726 h 4588893"/>
              <a:gd name="connsiteX21" fmla="*/ 5720717 w 5853506"/>
              <a:gd name="connsiteY21" fmla="*/ 42026 h 4588893"/>
              <a:gd name="connsiteX22" fmla="*/ 4412617 w 5853506"/>
              <a:gd name="connsiteY22" fmla="*/ 29326 h 4588893"/>
              <a:gd name="connsiteX23" fmla="*/ 4349117 w 5853506"/>
              <a:gd name="connsiteY23" fmla="*/ 435726 h 4588893"/>
              <a:gd name="connsiteX24" fmla="*/ 4272917 w 5853506"/>
              <a:gd name="connsiteY24" fmla="*/ 829426 h 4588893"/>
              <a:gd name="connsiteX25" fmla="*/ 4196717 w 5853506"/>
              <a:gd name="connsiteY25" fmla="*/ 1185026 h 4588893"/>
              <a:gd name="connsiteX26" fmla="*/ 4107817 w 5853506"/>
              <a:gd name="connsiteY26" fmla="*/ 1527926 h 4588893"/>
              <a:gd name="connsiteX27" fmla="*/ 4018917 w 5853506"/>
              <a:gd name="connsiteY27" fmla="*/ 1832726 h 4588893"/>
              <a:gd name="connsiteX28" fmla="*/ 3904617 w 5853506"/>
              <a:gd name="connsiteY28" fmla="*/ 2150226 h 4588893"/>
              <a:gd name="connsiteX29" fmla="*/ 3752217 w 5853506"/>
              <a:gd name="connsiteY29" fmla="*/ 2543926 h 4588893"/>
              <a:gd name="connsiteX30" fmla="*/ 3663317 w 5853506"/>
              <a:gd name="connsiteY30" fmla="*/ 2823326 h 4588893"/>
              <a:gd name="connsiteX31" fmla="*/ 3574417 w 5853506"/>
              <a:gd name="connsiteY31" fmla="*/ 3102726 h 4588893"/>
              <a:gd name="connsiteX32" fmla="*/ 3498217 w 5853506"/>
              <a:gd name="connsiteY32" fmla="*/ 3344026 h 4588893"/>
              <a:gd name="connsiteX33" fmla="*/ 3231517 w 5853506"/>
              <a:gd name="connsiteY33" fmla="*/ 3661526 h 4588893"/>
              <a:gd name="connsiteX34" fmla="*/ 2736217 w 5853506"/>
              <a:gd name="connsiteY34" fmla="*/ 3902826 h 4588893"/>
              <a:gd name="connsiteX35" fmla="*/ 2367917 w 5853506"/>
              <a:gd name="connsiteY35" fmla="*/ 4029826 h 4588893"/>
              <a:gd name="connsiteX36" fmla="*/ 2025017 w 5853506"/>
              <a:gd name="connsiteY36" fmla="*/ 4118726 h 4588893"/>
              <a:gd name="connsiteX37" fmla="*/ 1720217 w 5853506"/>
              <a:gd name="connsiteY37" fmla="*/ 4182226 h 4588893"/>
              <a:gd name="connsiteX38" fmla="*/ 1390017 w 5853506"/>
              <a:gd name="connsiteY38" fmla="*/ 4283826 h 4588893"/>
              <a:gd name="connsiteX39" fmla="*/ 1059817 w 5853506"/>
              <a:gd name="connsiteY39" fmla="*/ 4334626 h 4588893"/>
              <a:gd name="connsiteX40" fmla="*/ 475617 w 5853506"/>
              <a:gd name="connsiteY40" fmla="*/ 4436226 h 4588893"/>
              <a:gd name="connsiteX41" fmla="*/ 5717 w 5853506"/>
              <a:gd name="connsiteY41" fmla="*/ 4321926 h 4588893"/>
              <a:gd name="connsiteX0" fmla="*/ 5717 w 5853506"/>
              <a:gd name="connsiteY0" fmla="*/ 4321926 h 4589374"/>
              <a:gd name="connsiteX1" fmla="*/ 18417 w 5853506"/>
              <a:gd name="connsiteY1" fmla="*/ 4563226 h 4589374"/>
              <a:gd name="connsiteX2" fmla="*/ 56517 w 5853506"/>
              <a:gd name="connsiteY2" fmla="*/ 4588626 h 4589374"/>
              <a:gd name="connsiteX3" fmla="*/ 94617 w 5853506"/>
              <a:gd name="connsiteY3" fmla="*/ 4575926 h 4589374"/>
              <a:gd name="connsiteX4" fmla="*/ 716917 w 5853506"/>
              <a:gd name="connsiteY4" fmla="*/ 4512426 h 4589374"/>
              <a:gd name="connsiteX5" fmla="*/ 3472817 w 5853506"/>
              <a:gd name="connsiteY5" fmla="*/ 4398126 h 4589374"/>
              <a:gd name="connsiteX6" fmla="*/ 3752217 w 5853506"/>
              <a:gd name="connsiteY6" fmla="*/ 4004426 h 4589374"/>
              <a:gd name="connsiteX7" fmla="*/ 3866517 w 5853506"/>
              <a:gd name="connsiteY7" fmla="*/ 3699626 h 4589374"/>
              <a:gd name="connsiteX8" fmla="*/ 3993517 w 5853506"/>
              <a:gd name="connsiteY8" fmla="*/ 3382126 h 4589374"/>
              <a:gd name="connsiteX9" fmla="*/ 4260217 w 5853506"/>
              <a:gd name="connsiteY9" fmla="*/ 3128126 h 4589374"/>
              <a:gd name="connsiteX10" fmla="*/ 4463417 w 5853506"/>
              <a:gd name="connsiteY10" fmla="*/ 2848726 h 4589374"/>
              <a:gd name="connsiteX11" fmla="*/ 4590417 w 5853506"/>
              <a:gd name="connsiteY11" fmla="*/ 2709026 h 4589374"/>
              <a:gd name="connsiteX12" fmla="*/ 4679317 w 5853506"/>
              <a:gd name="connsiteY12" fmla="*/ 2556626 h 4589374"/>
              <a:gd name="connsiteX13" fmla="*/ 4793617 w 5853506"/>
              <a:gd name="connsiteY13" fmla="*/ 2353426 h 4589374"/>
              <a:gd name="connsiteX14" fmla="*/ 4920617 w 5853506"/>
              <a:gd name="connsiteY14" fmla="*/ 2175626 h 4589374"/>
              <a:gd name="connsiteX15" fmla="*/ 5111117 w 5853506"/>
              <a:gd name="connsiteY15" fmla="*/ 2010526 h 4589374"/>
              <a:gd name="connsiteX16" fmla="*/ 5352417 w 5853506"/>
              <a:gd name="connsiteY16" fmla="*/ 1832726 h 4589374"/>
              <a:gd name="connsiteX17" fmla="*/ 5644517 w 5853506"/>
              <a:gd name="connsiteY17" fmla="*/ 1553326 h 4589374"/>
              <a:gd name="connsiteX18" fmla="*/ 5835017 w 5853506"/>
              <a:gd name="connsiteY18" fmla="*/ 1235826 h 4589374"/>
              <a:gd name="connsiteX19" fmla="*/ 5822317 w 5853506"/>
              <a:gd name="connsiteY19" fmla="*/ 562726 h 4589374"/>
              <a:gd name="connsiteX20" fmla="*/ 5720717 w 5853506"/>
              <a:gd name="connsiteY20" fmla="*/ 42026 h 4589374"/>
              <a:gd name="connsiteX21" fmla="*/ 4412617 w 5853506"/>
              <a:gd name="connsiteY21" fmla="*/ 29326 h 4589374"/>
              <a:gd name="connsiteX22" fmla="*/ 4349117 w 5853506"/>
              <a:gd name="connsiteY22" fmla="*/ 435726 h 4589374"/>
              <a:gd name="connsiteX23" fmla="*/ 4272917 w 5853506"/>
              <a:gd name="connsiteY23" fmla="*/ 829426 h 4589374"/>
              <a:gd name="connsiteX24" fmla="*/ 4196717 w 5853506"/>
              <a:gd name="connsiteY24" fmla="*/ 1185026 h 4589374"/>
              <a:gd name="connsiteX25" fmla="*/ 4107817 w 5853506"/>
              <a:gd name="connsiteY25" fmla="*/ 1527926 h 4589374"/>
              <a:gd name="connsiteX26" fmla="*/ 4018917 w 5853506"/>
              <a:gd name="connsiteY26" fmla="*/ 1832726 h 4589374"/>
              <a:gd name="connsiteX27" fmla="*/ 3904617 w 5853506"/>
              <a:gd name="connsiteY27" fmla="*/ 2150226 h 4589374"/>
              <a:gd name="connsiteX28" fmla="*/ 3752217 w 5853506"/>
              <a:gd name="connsiteY28" fmla="*/ 2543926 h 4589374"/>
              <a:gd name="connsiteX29" fmla="*/ 3663317 w 5853506"/>
              <a:gd name="connsiteY29" fmla="*/ 2823326 h 4589374"/>
              <a:gd name="connsiteX30" fmla="*/ 3574417 w 5853506"/>
              <a:gd name="connsiteY30" fmla="*/ 3102726 h 4589374"/>
              <a:gd name="connsiteX31" fmla="*/ 3498217 w 5853506"/>
              <a:gd name="connsiteY31" fmla="*/ 3344026 h 4589374"/>
              <a:gd name="connsiteX32" fmla="*/ 3231517 w 5853506"/>
              <a:gd name="connsiteY32" fmla="*/ 3661526 h 4589374"/>
              <a:gd name="connsiteX33" fmla="*/ 2736217 w 5853506"/>
              <a:gd name="connsiteY33" fmla="*/ 3902826 h 4589374"/>
              <a:gd name="connsiteX34" fmla="*/ 2367917 w 5853506"/>
              <a:gd name="connsiteY34" fmla="*/ 4029826 h 4589374"/>
              <a:gd name="connsiteX35" fmla="*/ 2025017 w 5853506"/>
              <a:gd name="connsiteY35" fmla="*/ 4118726 h 4589374"/>
              <a:gd name="connsiteX36" fmla="*/ 1720217 w 5853506"/>
              <a:gd name="connsiteY36" fmla="*/ 4182226 h 4589374"/>
              <a:gd name="connsiteX37" fmla="*/ 1390017 w 5853506"/>
              <a:gd name="connsiteY37" fmla="*/ 4283826 h 4589374"/>
              <a:gd name="connsiteX38" fmla="*/ 1059817 w 5853506"/>
              <a:gd name="connsiteY38" fmla="*/ 4334626 h 4589374"/>
              <a:gd name="connsiteX39" fmla="*/ 475617 w 5853506"/>
              <a:gd name="connsiteY39" fmla="*/ 4436226 h 4589374"/>
              <a:gd name="connsiteX40" fmla="*/ 5717 w 5853506"/>
              <a:gd name="connsiteY40" fmla="*/ 4321926 h 4589374"/>
              <a:gd name="connsiteX0" fmla="*/ 12185 w 5859974"/>
              <a:gd name="connsiteY0" fmla="*/ 4321926 h 4590727"/>
              <a:gd name="connsiteX1" fmla="*/ 24885 w 5859974"/>
              <a:gd name="connsiteY1" fmla="*/ 4563226 h 4590727"/>
              <a:gd name="connsiteX2" fmla="*/ 62985 w 5859974"/>
              <a:gd name="connsiteY2" fmla="*/ 4588626 h 4590727"/>
              <a:gd name="connsiteX3" fmla="*/ 723385 w 5859974"/>
              <a:gd name="connsiteY3" fmla="*/ 4512426 h 4590727"/>
              <a:gd name="connsiteX4" fmla="*/ 3479285 w 5859974"/>
              <a:gd name="connsiteY4" fmla="*/ 4398126 h 4590727"/>
              <a:gd name="connsiteX5" fmla="*/ 3758685 w 5859974"/>
              <a:gd name="connsiteY5" fmla="*/ 4004426 h 4590727"/>
              <a:gd name="connsiteX6" fmla="*/ 3872985 w 5859974"/>
              <a:gd name="connsiteY6" fmla="*/ 3699626 h 4590727"/>
              <a:gd name="connsiteX7" fmla="*/ 3999985 w 5859974"/>
              <a:gd name="connsiteY7" fmla="*/ 3382126 h 4590727"/>
              <a:gd name="connsiteX8" fmla="*/ 4266685 w 5859974"/>
              <a:gd name="connsiteY8" fmla="*/ 3128126 h 4590727"/>
              <a:gd name="connsiteX9" fmla="*/ 4469885 w 5859974"/>
              <a:gd name="connsiteY9" fmla="*/ 2848726 h 4590727"/>
              <a:gd name="connsiteX10" fmla="*/ 4596885 w 5859974"/>
              <a:gd name="connsiteY10" fmla="*/ 2709026 h 4590727"/>
              <a:gd name="connsiteX11" fmla="*/ 4685785 w 5859974"/>
              <a:gd name="connsiteY11" fmla="*/ 2556626 h 4590727"/>
              <a:gd name="connsiteX12" fmla="*/ 4800085 w 5859974"/>
              <a:gd name="connsiteY12" fmla="*/ 2353426 h 4590727"/>
              <a:gd name="connsiteX13" fmla="*/ 4927085 w 5859974"/>
              <a:gd name="connsiteY13" fmla="*/ 2175626 h 4590727"/>
              <a:gd name="connsiteX14" fmla="*/ 5117585 w 5859974"/>
              <a:gd name="connsiteY14" fmla="*/ 2010526 h 4590727"/>
              <a:gd name="connsiteX15" fmla="*/ 5358885 w 5859974"/>
              <a:gd name="connsiteY15" fmla="*/ 1832726 h 4590727"/>
              <a:gd name="connsiteX16" fmla="*/ 5650985 w 5859974"/>
              <a:gd name="connsiteY16" fmla="*/ 1553326 h 4590727"/>
              <a:gd name="connsiteX17" fmla="*/ 5841485 w 5859974"/>
              <a:gd name="connsiteY17" fmla="*/ 1235826 h 4590727"/>
              <a:gd name="connsiteX18" fmla="*/ 5828785 w 5859974"/>
              <a:gd name="connsiteY18" fmla="*/ 562726 h 4590727"/>
              <a:gd name="connsiteX19" fmla="*/ 5727185 w 5859974"/>
              <a:gd name="connsiteY19" fmla="*/ 42026 h 4590727"/>
              <a:gd name="connsiteX20" fmla="*/ 4419085 w 5859974"/>
              <a:gd name="connsiteY20" fmla="*/ 29326 h 4590727"/>
              <a:gd name="connsiteX21" fmla="*/ 4355585 w 5859974"/>
              <a:gd name="connsiteY21" fmla="*/ 435726 h 4590727"/>
              <a:gd name="connsiteX22" fmla="*/ 4279385 w 5859974"/>
              <a:gd name="connsiteY22" fmla="*/ 829426 h 4590727"/>
              <a:gd name="connsiteX23" fmla="*/ 4203185 w 5859974"/>
              <a:gd name="connsiteY23" fmla="*/ 1185026 h 4590727"/>
              <a:gd name="connsiteX24" fmla="*/ 4114285 w 5859974"/>
              <a:gd name="connsiteY24" fmla="*/ 1527926 h 4590727"/>
              <a:gd name="connsiteX25" fmla="*/ 4025385 w 5859974"/>
              <a:gd name="connsiteY25" fmla="*/ 1832726 h 4590727"/>
              <a:gd name="connsiteX26" fmla="*/ 3911085 w 5859974"/>
              <a:gd name="connsiteY26" fmla="*/ 2150226 h 4590727"/>
              <a:gd name="connsiteX27" fmla="*/ 3758685 w 5859974"/>
              <a:gd name="connsiteY27" fmla="*/ 2543926 h 4590727"/>
              <a:gd name="connsiteX28" fmla="*/ 3669785 w 5859974"/>
              <a:gd name="connsiteY28" fmla="*/ 2823326 h 4590727"/>
              <a:gd name="connsiteX29" fmla="*/ 3580885 w 5859974"/>
              <a:gd name="connsiteY29" fmla="*/ 3102726 h 4590727"/>
              <a:gd name="connsiteX30" fmla="*/ 3504685 w 5859974"/>
              <a:gd name="connsiteY30" fmla="*/ 3344026 h 4590727"/>
              <a:gd name="connsiteX31" fmla="*/ 3237985 w 5859974"/>
              <a:gd name="connsiteY31" fmla="*/ 3661526 h 4590727"/>
              <a:gd name="connsiteX32" fmla="*/ 2742685 w 5859974"/>
              <a:gd name="connsiteY32" fmla="*/ 3902826 h 4590727"/>
              <a:gd name="connsiteX33" fmla="*/ 2374385 w 5859974"/>
              <a:gd name="connsiteY33" fmla="*/ 4029826 h 4590727"/>
              <a:gd name="connsiteX34" fmla="*/ 2031485 w 5859974"/>
              <a:gd name="connsiteY34" fmla="*/ 4118726 h 4590727"/>
              <a:gd name="connsiteX35" fmla="*/ 1726685 w 5859974"/>
              <a:gd name="connsiteY35" fmla="*/ 4182226 h 4590727"/>
              <a:gd name="connsiteX36" fmla="*/ 1396485 w 5859974"/>
              <a:gd name="connsiteY36" fmla="*/ 4283826 h 4590727"/>
              <a:gd name="connsiteX37" fmla="*/ 1066285 w 5859974"/>
              <a:gd name="connsiteY37" fmla="*/ 4334626 h 4590727"/>
              <a:gd name="connsiteX38" fmla="*/ 482085 w 5859974"/>
              <a:gd name="connsiteY38" fmla="*/ 4436226 h 4590727"/>
              <a:gd name="connsiteX39" fmla="*/ 12185 w 5859974"/>
              <a:gd name="connsiteY39" fmla="*/ 4321926 h 4590727"/>
              <a:gd name="connsiteX0" fmla="*/ 46762 w 5894551"/>
              <a:gd name="connsiteY0" fmla="*/ 4321926 h 4572807"/>
              <a:gd name="connsiteX1" fmla="*/ 59462 w 5894551"/>
              <a:gd name="connsiteY1" fmla="*/ 4563226 h 4572807"/>
              <a:gd name="connsiteX2" fmla="*/ 757962 w 5894551"/>
              <a:gd name="connsiteY2" fmla="*/ 4512426 h 4572807"/>
              <a:gd name="connsiteX3" fmla="*/ 3513862 w 5894551"/>
              <a:gd name="connsiteY3" fmla="*/ 4398126 h 4572807"/>
              <a:gd name="connsiteX4" fmla="*/ 3793262 w 5894551"/>
              <a:gd name="connsiteY4" fmla="*/ 4004426 h 4572807"/>
              <a:gd name="connsiteX5" fmla="*/ 3907562 w 5894551"/>
              <a:gd name="connsiteY5" fmla="*/ 3699626 h 4572807"/>
              <a:gd name="connsiteX6" fmla="*/ 4034562 w 5894551"/>
              <a:gd name="connsiteY6" fmla="*/ 3382126 h 4572807"/>
              <a:gd name="connsiteX7" fmla="*/ 4301262 w 5894551"/>
              <a:gd name="connsiteY7" fmla="*/ 3128126 h 4572807"/>
              <a:gd name="connsiteX8" fmla="*/ 4504462 w 5894551"/>
              <a:gd name="connsiteY8" fmla="*/ 2848726 h 4572807"/>
              <a:gd name="connsiteX9" fmla="*/ 4631462 w 5894551"/>
              <a:gd name="connsiteY9" fmla="*/ 2709026 h 4572807"/>
              <a:gd name="connsiteX10" fmla="*/ 4720362 w 5894551"/>
              <a:gd name="connsiteY10" fmla="*/ 2556626 h 4572807"/>
              <a:gd name="connsiteX11" fmla="*/ 4834662 w 5894551"/>
              <a:gd name="connsiteY11" fmla="*/ 2353426 h 4572807"/>
              <a:gd name="connsiteX12" fmla="*/ 4961662 w 5894551"/>
              <a:gd name="connsiteY12" fmla="*/ 2175626 h 4572807"/>
              <a:gd name="connsiteX13" fmla="*/ 5152162 w 5894551"/>
              <a:gd name="connsiteY13" fmla="*/ 2010526 h 4572807"/>
              <a:gd name="connsiteX14" fmla="*/ 5393462 w 5894551"/>
              <a:gd name="connsiteY14" fmla="*/ 1832726 h 4572807"/>
              <a:gd name="connsiteX15" fmla="*/ 5685562 w 5894551"/>
              <a:gd name="connsiteY15" fmla="*/ 1553326 h 4572807"/>
              <a:gd name="connsiteX16" fmla="*/ 5876062 w 5894551"/>
              <a:gd name="connsiteY16" fmla="*/ 1235826 h 4572807"/>
              <a:gd name="connsiteX17" fmla="*/ 5863362 w 5894551"/>
              <a:gd name="connsiteY17" fmla="*/ 562726 h 4572807"/>
              <a:gd name="connsiteX18" fmla="*/ 5761762 w 5894551"/>
              <a:gd name="connsiteY18" fmla="*/ 42026 h 4572807"/>
              <a:gd name="connsiteX19" fmla="*/ 4453662 w 5894551"/>
              <a:gd name="connsiteY19" fmla="*/ 29326 h 4572807"/>
              <a:gd name="connsiteX20" fmla="*/ 4390162 w 5894551"/>
              <a:gd name="connsiteY20" fmla="*/ 435726 h 4572807"/>
              <a:gd name="connsiteX21" fmla="*/ 4313962 w 5894551"/>
              <a:gd name="connsiteY21" fmla="*/ 829426 h 4572807"/>
              <a:gd name="connsiteX22" fmla="*/ 4237762 w 5894551"/>
              <a:gd name="connsiteY22" fmla="*/ 1185026 h 4572807"/>
              <a:gd name="connsiteX23" fmla="*/ 4148862 w 5894551"/>
              <a:gd name="connsiteY23" fmla="*/ 1527926 h 4572807"/>
              <a:gd name="connsiteX24" fmla="*/ 4059962 w 5894551"/>
              <a:gd name="connsiteY24" fmla="*/ 1832726 h 4572807"/>
              <a:gd name="connsiteX25" fmla="*/ 3945662 w 5894551"/>
              <a:gd name="connsiteY25" fmla="*/ 2150226 h 4572807"/>
              <a:gd name="connsiteX26" fmla="*/ 3793262 w 5894551"/>
              <a:gd name="connsiteY26" fmla="*/ 2543926 h 4572807"/>
              <a:gd name="connsiteX27" fmla="*/ 3704362 w 5894551"/>
              <a:gd name="connsiteY27" fmla="*/ 2823326 h 4572807"/>
              <a:gd name="connsiteX28" fmla="*/ 3615462 w 5894551"/>
              <a:gd name="connsiteY28" fmla="*/ 3102726 h 4572807"/>
              <a:gd name="connsiteX29" fmla="*/ 3539262 w 5894551"/>
              <a:gd name="connsiteY29" fmla="*/ 3344026 h 4572807"/>
              <a:gd name="connsiteX30" fmla="*/ 3272562 w 5894551"/>
              <a:gd name="connsiteY30" fmla="*/ 3661526 h 4572807"/>
              <a:gd name="connsiteX31" fmla="*/ 2777262 w 5894551"/>
              <a:gd name="connsiteY31" fmla="*/ 3902826 h 4572807"/>
              <a:gd name="connsiteX32" fmla="*/ 2408962 w 5894551"/>
              <a:gd name="connsiteY32" fmla="*/ 4029826 h 4572807"/>
              <a:gd name="connsiteX33" fmla="*/ 2066062 w 5894551"/>
              <a:gd name="connsiteY33" fmla="*/ 4118726 h 4572807"/>
              <a:gd name="connsiteX34" fmla="*/ 1761262 w 5894551"/>
              <a:gd name="connsiteY34" fmla="*/ 4182226 h 4572807"/>
              <a:gd name="connsiteX35" fmla="*/ 1431062 w 5894551"/>
              <a:gd name="connsiteY35" fmla="*/ 4283826 h 4572807"/>
              <a:gd name="connsiteX36" fmla="*/ 1100862 w 5894551"/>
              <a:gd name="connsiteY36" fmla="*/ 4334626 h 4572807"/>
              <a:gd name="connsiteX37" fmla="*/ 516662 w 5894551"/>
              <a:gd name="connsiteY37" fmla="*/ 4436226 h 4572807"/>
              <a:gd name="connsiteX38" fmla="*/ 46762 w 5894551"/>
              <a:gd name="connsiteY38" fmla="*/ 4321926 h 4572807"/>
              <a:gd name="connsiteX0" fmla="*/ 46762 w 5894551"/>
              <a:gd name="connsiteY0" fmla="*/ 4321926 h 4571780"/>
              <a:gd name="connsiteX1" fmla="*/ 59462 w 5894551"/>
              <a:gd name="connsiteY1" fmla="*/ 4563226 h 4571780"/>
              <a:gd name="connsiteX2" fmla="*/ 757962 w 5894551"/>
              <a:gd name="connsiteY2" fmla="*/ 4512426 h 4571780"/>
              <a:gd name="connsiteX3" fmla="*/ 2205762 w 5894551"/>
              <a:gd name="connsiteY3" fmla="*/ 4461626 h 4571780"/>
              <a:gd name="connsiteX4" fmla="*/ 3513862 w 5894551"/>
              <a:gd name="connsiteY4" fmla="*/ 4398126 h 4571780"/>
              <a:gd name="connsiteX5" fmla="*/ 3793262 w 5894551"/>
              <a:gd name="connsiteY5" fmla="*/ 4004426 h 4571780"/>
              <a:gd name="connsiteX6" fmla="*/ 3907562 w 5894551"/>
              <a:gd name="connsiteY6" fmla="*/ 3699626 h 4571780"/>
              <a:gd name="connsiteX7" fmla="*/ 4034562 w 5894551"/>
              <a:gd name="connsiteY7" fmla="*/ 3382126 h 4571780"/>
              <a:gd name="connsiteX8" fmla="*/ 4301262 w 5894551"/>
              <a:gd name="connsiteY8" fmla="*/ 3128126 h 4571780"/>
              <a:gd name="connsiteX9" fmla="*/ 4504462 w 5894551"/>
              <a:gd name="connsiteY9" fmla="*/ 2848726 h 4571780"/>
              <a:gd name="connsiteX10" fmla="*/ 4631462 w 5894551"/>
              <a:gd name="connsiteY10" fmla="*/ 2709026 h 4571780"/>
              <a:gd name="connsiteX11" fmla="*/ 4720362 w 5894551"/>
              <a:gd name="connsiteY11" fmla="*/ 2556626 h 4571780"/>
              <a:gd name="connsiteX12" fmla="*/ 4834662 w 5894551"/>
              <a:gd name="connsiteY12" fmla="*/ 2353426 h 4571780"/>
              <a:gd name="connsiteX13" fmla="*/ 4961662 w 5894551"/>
              <a:gd name="connsiteY13" fmla="*/ 2175626 h 4571780"/>
              <a:gd name="connsiteX14" fmla="*/ 5152162 w 5894551"/>
              <a:gd name="connsiteY14" fmla="*/ 2010526 h 4571780"/>
              <a:gd name="connsiteX15" fmla="*/ 5393462 w 5894551"/>
              <a:gd name="connsiteY15" fmla="*/ 1832726 h 4571780"/>
              <a:gd name="connsiteX16" fmla="*/ 5685562 w 5894551"/>
              <a:gd name="connsiteY16" fmla="*/ 1553326 h 4571780"/>
              <a:gd name="connsiteX17" fmla="*/ 5876062 w 5894551"/>
              <a:gd name="connsiteY17" fmla="*/ 1235826 h 4571780"/>
              <a:gd name="connsiteX18" fmla="*/ 5863362 w 5894551"/>
              <a:gd name="connsiteY18" fmla="*/ 562726 h 4571780"/>
              <a:gd name="connsiteX19" fmla="*/ 5761762 w 5894551"/>
              <a:gd name="connsiteY19" fmla="*/ 42026 h 4571780"/>
              <a:gd name="connsiteX20" fmla="*/ 4453662 w 5894551"/>
              <a:gd name="connsiteY20" fmla="*/ 29326 h 4571780"/>
              <a:gd name="connsiteX21" fmla="*/ 4390162 w 5894551"/>
              <a:gd name="connsiteY21" fmla="*/ 435726 h 4571780"/>
              <a:gd name="connsiteX22" fmla="*/ 4313962 w 5894551"/>
              <a:gd name="connsiteY22" fmla="*/ 829426 h 4571780"/>
              <a:gd name="connsiteX23" fmla="*/ 4237762 w 5894551"/>
              <a:gd name="connsiteY23" fmla="*/ 1185026 h 4571780"/>
              <a:gd name="connsiteX24" fmla="*/ 4148862 w 5894551"/>
              <a:gd name="connsiteY24" fmla="*/ 1527926 h 4571780"/>
              <a:gd name="connsiteX25" fmla="*/ 4059962 w 5894551"/>
              <a:gd name="connsiteY25" fmla="*/ 1832726 h 4571780"/>
              <a:gd name="connsiteX26" fmla="*/ 3945662 w 5894551"/>
              <a:gd name="connsiteY26" fmla="*/ 2150226 h 4571780"/>
              <a:gd name="connsiteX27" fmla="*/ 3793262 w 5894551"/>
              <a:gd name="connsiteY27" fmla="*/ 2543926 h 4571780"/>
              <a:gd name="connsiteX28" fmla="*/ 3704362 w 5894551"/>
              <a:gd name="connsiteY28" fmla="*/ 2823326 h 4571780"/>
              <a:gd name="connsiteX29" fmla="*/ 3615462 w 5894551"/>
              <a:gd name="connsiteY29" fmla="*/ 3102726 h 4571780"/>
              <a:gd name="connsiteX30" fmla="*/ 3539262 w 5894551"/>
              <a:gd name="connsiteY30" fmla="*/ 3344026 h 4571780"/>
              <a:gd name="connsiteX31" fmla="*/ 3272562 w 5894551"/>
              <a:gd name="connsiteY31" fmla="*/ 3661526 h 4571780"/>
              <a:gd name="connsiteX32" fmla="*/ 2777262 w 5894551"/>
              <a:gd name="connsiteY32" fmla="*/ 3902826 h 4571780"/>
              <a:gd name="connsiteX33" fmla="*/ 2408962 w 5894551"/>
              <a:gd name="connsiteY33" fmla="*/ 4029826 h 4571780"/>
              <a:gd name="connsiteX34" fmla="*/ 2066062 w 5894551"/>
              <a:gd name="connsiteY34" fmla="*/ 4118726 h 4571780"/>
              <a:gd name="connsiteX35" fmla="*/ 1761262 w 5894551"/>
              <a:gd name="connsiteY35" fmla="*/ 4182226 h 4571780"/>
              <a:gd name="connsiteX36" fmla="*/ 1431062 w 5894551"/>
              <a:gd name="connsiteY36" fmla="*/ 4283826 h 4571780"/>
              <a:gd name="connsiteX37" fmla="*/ 1100862 w 5894551"/>
              <a:gd name="connsiteY37" fmla="*/ 4334626 h 4571780"/>
              <a:gd name="connsiteX38" fmla="*/ 516662 w 5894551"/>
              <a:gd name="connsiteY38" fmla="*/ 4436226 h 4571780"/>
              <a:gd name="connsiteX39" fmla="*/ 46762 w 5894551"/>
              <a:gd name="connsiteY39" fmla="*/ 4321926 h 4571780"/>
              <a:gd name="connsiteX0" fmla="*/ 46762 w 5898468"/>
              <a:gd name="connsiteY0" fmla="*/ 4324346 h 4574200"/>
              <a:gd name="connsiteX1" fmla="*/ 59462 w 5898468"/>
              <a:gd name="connsiteY1" fmla="*/ 4565646 h 4574200"/>
              <a:gd name="connsiteX2" fmla="*/ 757962 w 5898468"/>
              <a:gd name="connsiteY2" fmla="*/ 4514846 h 4574200"/>
              <a:gd name="connsiteX3" fmla="*/ 2205762 w 5898468"/>
              <a:gd name="connsiteY3" fmla="*/ 4464046 h 4574200"/>
              <a:gd name="connsiteX4" fmla="*/ 3513862 w 5898468"/>
              <a:gd name="connsiteY4" fmla="*/ 4400546 h 4574200"/>
              <a:gd name="connsiteX5" fmla="*/ 3793262 w 5898468"/>
              <a:gd name="connsiteY5" fmla="*/ 4006846 h 4574200"/>
              <a:gd name="connsiteX6" fmla="*/ 3907562 w 5898468"/>
              <a:gd name="connsiteY6" fmla="*/ 3702046 h 4574200"/>
              <a:gd name="connsiteX7" fmla="*/ 4034562 w 5898468"/>
              <a:gd name="connsiteY7" fmla="*/ 3384546 h 4574200"/>
              <a:gd name="connsiteX8" fmla="*/ 4301262 w 5898468"/>
              <a:gd name="connsiteY8" fmla="*/ 3130546 h 4574200"/>
              <a:gd name="connsiteX9" fmla="*/ 4504462 w 5898468"/>
              <a:gd name="connsiteY9" fmla="*/ 2851146 h 4574200"/>
              <a:gd name="connsiteX10" fmla="*/ 4631462 w 5898468"/>
              <a:gd name="connsiteY10" fmla="*/ 2711446 h 4574200"/>
              <a:gd name="connsiteX11" fmla="*/ 4720362 w 5898468"/>
              <a:gd name="connsiteY11" fmla="*/ 2559046 h 4574200"/>
              <a:gd name="connsiteX12" fmla="*/ 4834662 w 5898468"/>
              <a:gd name="connsiteY12" fmla="*/ 2355846 h 4574200"/>
              <a:gd name="connsiteX13" fmla="*/ 4961662 w 5898468"/>
              <a:gd name="connsiteY13" fmla="*/ 2178046 h 4574200"/>
              <a:gd name="connsiteX14" fmla="*/ 5152162 w 5898468"/>
              <a:gd name="connsiteY14" fmla="*/ 2012946 h 4574200"/>
              <a:gd name="connsiteX15" fmla="*/ 5393462 w 5898468"/>
              <a:gd name="connsiteY15" fmla="*/ 1835146 h 4574200"/>
              <a:gd name="connsiteX16" fmla="*/ 5685562 w 5898468"/>
              <a:gd name="connsiteY16" fmla="*/ 1555746 h 4574200"/>
              <a:gd name="connsiteX17" fmla="*/ 5876062 w 5898468"/>
              <a:gd name="connsiteY17" fmla="*/ 1238246 h 4574200"/>
              <a:gd name="connsiteX18" fmla="*/ 5863362 w 5898468"/>
              <a:gd name="connsiteY18" fmla="*/ 565146 h 4574200"/>
              <a:gd name="connsiteX19" fmla="*/ 5761762 w 5898468"/>
              <a:gd name="connsiteY19" fmla="*/ 44446 h 4574200"/>
              <a:gd name="connsiteX20" fmla="*/ 4396512 w 5898468"/>
              <a:gd name="connsiteY20" fmla="*/ 25396 h 4574200"/>
              <a:gd name="connsiteX21" fmla="*/ 4390162 w 5898468"/>
              <a:gd name="connsiteY21" fmla="*/ 438146 h 4574200"/>
              <a:gd name="connsiteX22" fmla="*/ 4313962 w 5898468"/>
              <a:gd name="connsiteY22" fmla="*/ 831846 h 4574200"/>
              <a:gd name="connsiteX23" fmla="*/ 4237762 w 5898468"/>
              <a:gd name="connsiteY23" fmla="*/ 1187446 h 4574200"/>
              <a:gd name="connsiteX24" fmla="*/ 4148862 w 5898468"/>
              <a:gd name="connsiteY24" fmla="*/ 1530346 h 4574200"/>
              <a:gd name="connsiteX25" fmla="*/ 4059962 w 5898468"/>
              <a:gd name="connsiteY25" fmla="*/ 1835146 h 4574200"/>
              <a:gd name="connsiteX26" fmla="*/ 3945662 w 5898468"/>
              <a:gd name="connsiteY26" fmla="*/ 2152646 h 4574200"/>
              <a:gd name="connsiteX27" fmla="*/ 3793262 w 5898468"/>
              <a:gd name="connsiteY27" fmla="*/ 2546346 h 4574200"/>
              <a:gd name="connsiteX28" fmla="*/ 3704362 w 5898468"/>
              <a:gd name="connsiteY28" fmla="*/ 2825746 h 4574200"/>
              <a:gd name="connsiteX29" fmla="*/ 3615462 w 5898468"/>
              <a:gd name="connsiteY29" fmla="*/ 3105146 h 4574200"/>
              <a:gd name="connsiteX30" fmla="*/ 3539262 w 5898468"/>
              <a:gd name="connsiteY30" fmla="*/ 3346446 h 4574200"/>
              <a:gd name="connsiteX31" fmla="*/ 3272562 w 5898468"/>
              <a:gd name="connsiteY31" fmla="*/ 3663946 h 4574200"/>
              <a:gd name="connsiteX32" fmla="*/ 2777262 w 5898468"/>
              <a:gd name="connsiteY32" fmla="*/ 3905246 h 4574200"/>
              <a:gd name="connsiteX33" fmla="*/ 2408962 w 5898468"/>
              <a:gd name="connsiteY33" fmla="*/ 4032246 h 4574200"/>
              <a:gd name="connsiteX34" fmla="*/ 2066062 w 5898468"/>
              <a:gd name="connsiteY34" fmla="*/ 4121146 h 4574200"/>
              <a:gd name="connsiteX35" fmla="*/ 1761262 w 5898468"/>
              <a:gd name="connsiteY35" fmla="*/ 4184646 h 4574200"/>
              <a:gd name="connsiteX36" fmla="*/ 1431062 w 5898468"/>
              <a:gd name="connsiteY36" fmla="*/ 4286246 h 4574200"/>
              <a:gd name="connsiteX37" fmla="*/ 1100862 w 5898468"/>
              <a:gd name="connsiteY37" fmla="*/ 4337046 h 4574200"/>
              <a:gd name="connsiteX38" fmla="*/ 516662 w 5898468"/>
              <a:gd name="connsiteY38" fmla="*/ 4438646 h 4574200"/>
              <a:gd name="connsiteX39" fmla="*/ 46762 w 5898468"/>
              <a:gd name="connsiteY39" fmla="*/ 4324346 h 4574200"/>
              <a:gd name="connsiteX0" fmla="*/ 46762 w 5898468"/>
              <a:gd name="connsiteY0" fmla="*/ 4324346 h 4574200"/>
              <a:gd name="connsiteX1" fmla="*/ 59462 w 5898468"/>
              <a:gd name="connsiteY1" fmla="*/ 4565646 h 4574200"/>
              <a:gd name="connsiteX2" fmla="*/ 757962 w 5898468"/>
              <a:gd name="connsiteY2" fmla="*/ 4514846 h 4574200"/>
              <a:gd name="connsiteX3" fmla="*/ 2205762 w 5898468"/>
              <a:gd name="connsiteY3" fmla="*/ 4464046 h 4574200"/>
              <a:gd name="connsiteX4" fmla="*/ 3513862 w 5898468"/>
              <a:gd name="connsiteY4" fmla="*/ 4400546 h 4574200"/>
              <a:gd name="connsiteX5" fmla="*/ 3793262 w 5898468"/>
              <a:gd name="connsiteY5" fmla="*/ 4006846 h 4574200"/>
              <a:gd name="connsiteX6" fmla="*/ 3907562 w 5898468"/>
              <a:gd name="connsiteY6" fmla="*/ 3702046 h 4574200"/>
              <a:gd name="connsiteX7" fmla="*/ 4034562 w 5898468"/>
              <a:gd name="connsiteY7" fmla="*/ 3384546 h 4574200"/>
              <a:gd name="connsiteX8" fmla="*/ 4301262 w 5898468"/>
              <a:gd name="connsiteY8" fmla="*/ 3130546 h 4574200"/>
              <a:gd name="connsiteX9" fmla="*/ 4504462 w 5898468"/>
              <a:gd name="connsiteY9" fmla="*/ 2851146 h 4574200"/>
              <a:gd name="connsiteX10" fmla="*/ 4631462 w 5898468"/>
              <a:gd name="connsiteY10" fmla="*/ 2711446 h 4574200"/>
              <a:gd name="connsiteX11" fmla="*/ 4720362 w 5898468"/>
              <a:gd name="connsiteY11" fmla="*/ 2559046 h 4574200"/>
              <a:gd name="connsiteX12" fmla="*/ 4834662 w 5898468"/>
              <a:gd name="connsiteY12" fmla="*/ 2355846 h 4574200"/>
              <a:gd name="connsiteX13" fmla="*/ 4961662 w 5898468"/>
              <a:gd name="connsiteY13" fmla="*/ 2178046 h 4574200"/>
              <a:gd name="connsiteX14" fmla="*/ 5152162 w 5898468"/>
              <a:gd name="connsiteY14" fmla="*/ 2012946 h 4574200"/>
              <a:gd name="connsiteX15" fmla="*/ 5393462 w 5898468"/>
              <a:gd name="connsiteY15" fmla="*/ 1835146 h 4574200"/>
              <a:gd name="connsiteX16" fmla="*/ 5685562 w 5898468"/>
              <a:gd name="connsiteY16" fmla="*/ 1555746 h 4574200"/>
              <a:gd name="connsiteX17" fmla="*/ 5876062 w 5898468"/>
              <a:gd name="connsiteY17" fmla="*/ 1238246 h 4574200"/>
              <a:gd name="connsiteX18" fmla="*/ 5863362 w 5898468"/>
              <a:gd name="connsiteY18" fmla="*/ 565146 h 4574200"/>
              <a:gd name="connsiteX19" fmla="*/ 5761762 w 5898468"/>
              <a:gd name="connsiteY19" fmla="*/ 44446 h 4574200"/>
              <a:gd name="connsiteX20" fmla="*/ 4396512 w 5898468"/>
              <a:gd name="connsiteY20" fmla="*/ 25396 h 4574200"/>
              <a:gd name="connsiteX21" fmla="*/ 4390162 w 5898468"/>
              <a:gd name="connsiteY21" fmla="*/ 438146 h 4574200"/>
              <a:gd name="connsiteX22" fmla="*/ 4313962 w 5898468"/>
              <a:gd name="connsiteY22" fmla="*/ 831846 h 4574200"/>
              <a:gd name="connsiteX23" fmla="*/ 4237762 w 5898468"/>
              <a:gd name="connsiteY23" fmla="*/ 1187446 h 4574200"/>
              <a:gd name="connsiteX24" fmla="*/ 4148862 w 5898468"/>
              <a:gd name="connsiteY24" fmla="*/ 1530346 h 4574200"/>
              <a:gd name="connsiteX25" fmla="*/ 4059962 w 5898468"/>
              <a:gd name="connsiteY25" fmla="*/ 1835146 h 4574200"/>
              <a:gd name="connsiteX26" fmla="*/ 3945662 w 5898468"/>
              <a:gd name="connsiteY26" fmla="*/ 2152646 h 4574200"/>
              <a:gd name="connsiteX27" fmla="*/ 3793262 w 5898468"/>
              <a:gd name="connsiteY27" fmla="*/ 2546346 h 4574200"/>
              <a:gd name="connsiteX28" fmla="*/ 3704362 w 5898468"/>
              <a:gd name="connsiteY28" fmla="*/ 2825746 h 4574200"/>
              <a:gd name="connsiteX29" fmla="*/ 3615462 w 5898468"/>
              <a:gd name="connsiteY29" fmla="*/ 3105146 h 4574200"/>
              <a:gd name="connsiteX30" fmla="*/ 3539262 w 5898468"/>
              <a:gd name="connsiteY30" fmla="*/ 3346446 h 4574200"/>
              <a:gd name="connsiteX31" fmla="*/ 3272562 w 5898468"/>
              <a:gd name="connsiteY31" fmla="*/ 3663946 h 4574200"/>
              <a:gd name="connsiteX32" fmla="*/ 2777262 w 5898468"/>
              <a:gd name="connsiteY32" fmla="*/ 3905246 h 4574200"/>
              <a:gd name="connsiteX33" fmla="*/ 2408962 w 5898468"/>
              <a:gd name="connsiteY33" fmla="*/ 4032246 h 4574200"/>
              <a:gd name="connsiteX34" fmla="*/ 2066062 w 5898468"/>
              <a:gd name="connsiteY34" fmla="*/ 4121146 h 4574200"/>
              <a:gd name="connsiteX35" fmla="*/ 1761262 w 5898468"/>
              <a:gd name="connsiteY35" fmla="*/ 4184646 h 4574200"/>
              <a:gd name="connsiteX36" fmla="*/ 1431062 w 5898468"/>
              <a:gd name="connsiteY36" fmla="*/ 4286246 h 4574200"/>
              <a:gd name="connsiteX37" fmla="*/ 1100862 w 5898468"/>
              <a:gd name="connsiteY37" fmla="*/ 4337046 h 4574200"/>
              <a:gd name="connsiteX38" fmla="*/ 516662 w 5898468"/>
              <a:gd name="connsiteY38" fmla="*/ 4438646 h 4574200"/>
              <a:gd name="connsiteX39" fmla="*/ 46762 w 5898468"/>
              <a:gd name="connsiteY39" fmla="*/ 4324346 h 4574200"/>
              <a:gd name="connsiteX0" fmla="*/ 46762 w 5894178"/>
              <a:gd name="connsiteY0" fmla="*/ 4338007 h 4587861"/>
              <a:gd name="connsiteX1" fmla="*/ 59462 w 5894178"/>
              <a:gd name="connsiteY1" fmla="*/ 4579307 h 4587861"/>
              <a:gd name="connsiteX2" fmla="*/ 757962 w 5894178"/>
              <a:gd name="connsiteY2" fmla="*/ 4528507 h 4587861"/>
              <a:gd name="connsiteX3" fmla="*/ 2205762 w 5894178"/>
              <a:gd name="connsiteY3" fmla="*/ 4477707 h 4587861"/>
              <a:gd name="connsiteX4" fmla="*/ 3513862 w 5894178"/>
              <a:gd name="connsiteY4" fmla="*/ 4414207 h 4587861"/>
              <a:gd name="connsiteX5" fmla="*/ 3793262 w 5894178"/>
              <a:gd name="connsiteY5" fmla="*/ 4020507 h 4587861"/>
              <a:gd name="connsiteX6" fmla="*/ 3907562 w 5894178"/>
              <a:gd name="connsiteY6" fmla="*/ 3715707 h 4587861"/>
              <a:gd name="connsiteX7" fmla="*/ 4034562 w 5894178"/>
              <a:gd name="connsiteY7" fmla="*/ 3398207 h 4587861"/>
              <a:gd name="connsiteX8" fmla="*/ 4301262 w 5894178"/>
              <a:gd name="connsiteY8" fmla="*/ 3144207 h 4587861"/>
              <a:gd name="connsiteX9" fmla="*/ 4504462 w 5894178"/>
              <a:gd name="connsiteY9" fmla="*/ 2864807 h 4587861"/>
              <a:gd name="connsiteX10" fmla="*/ 4631462 w 5894178"/>
              <a:gd name="connsiteY10" fmla="*/ 2725107 h 4587861"/>
              <a:gd name="connsiteX11" fmla="*/ 4720362 w 5894178"/>
              <a:gd name="connsiteY11" fmla="*/ 2572707 h 4587861"/>
              <a:gd name="connsiteX12" fmla="*/ 4834662 w 5894178"/>
              <a:gd name="connsiteY12" fmla="*/ 2369507 h 4587861"/>
              <a:gd name="connsiteX13" fmla="*/ 4961662 w 5894178"/>
              <a:gd name="connsiteY13" fmla="*/ 2191707 h 4587861"/>
              <a:gd name="connsiteX14" fmla="*/ 5152162 w 5894178"/>
              <a:gd name="connsiteY14" fmla="*/ 2026607 h 4587861"/>
              <a:gd name="connsiteX15" fmla="*/ 5393462 w 5894178"/>
              <a:gd name="connsiteY15" fmla="*/ 1848807 h 4587861"/>
              <a:gd name="connsiteX16" fmla="*/ 5685562 w 5894178"/>
              <a:gd name="connsiteY16" fmla="*/ 1569407 h 4587861"/>
              <a:gd name="connsiteX17" fmla="*/ 5876062 w 5894178"/>
              <a:gd name="connsiteY17" fmla="*/ 1251907 h 4587861"/>
              <a:gd name="connsiteX18" fmla="*/ 5863362 w 5894178"/>
              <a:gd name="connsiteY18" fmla="*/ 578807 h 4587861"/>
              <a:gd name="connsiteX19" fmla="*/ 5672862 w 5894178"/>
              <a:gd name="connsiteY19" fmla="*/ 39057 h 4587861"/>
              <a:gd name="connsiteX20" fmla="*/ 4396512 w 5894178"/>
              <a:gd name="connsiteY20" fmla="*/ 39057 h 4587861"/>
              <a:gd name="connsiteX21" fmla="*/ 4390162 w 5894178"/>
              <a:gd name="connsiteY21" fmla="*/ 451807 h 4587861"/>
              <a:gd name="connsiteX22" fmla="*/ 4313962 w 5894178"/>
              <a:gd name="connsiteY22" fmla="*/ 845507 h 4587861"/>
              <a:gd name="connsiteX23" fmla="*/ 4237762 w 5894178"/>
              <a:gd name="connsiteY23" fmla="*/ 1201107 h 4587861"/>
              <a:gd name="connsiteX24" fmla="*/ 4148862 w 5894178"/>
              <a:gd name="connsiteY24" fmla="*/ 1544007 h 4587861"/>
              <a:gd name="connsiteX25" fmla="*/ 4059962 w 5894178"/>
              <a:gd name="connsiteY25" fmla="*/ 1848807 h 4587861"/>
              <a:gd name="connsiteX26" fmla="*/ 3945662 w 5894178"/>
              <a:gd name="connsiteY26" fmla="*/ 2166307 h 4587861"/>
              <a:gd name="connsiteX27" fmla="*/ 3793262 w 5894178"/>
              <a:gd name="connsiteY27" fmla="*/ 2560007 h 4587861"/>
              <a:gd name="connsiteX28" fmla="*/ 3704362 w 5894178"/>
              <a:gd name="connsiteY28" fmla="*/ 2839407 h 4587861"/>
              <a:gd name="connsiteX29" fmla="*/ 3615462 w 5894178"/>
              <a:gd name="connsiteY29" fmla="*/ 3118807 h 4587861"/>
              <a:gd name="connsiteX30" fmla="*/ 3539262 w 5894178"/>
              <a:gd name="connsiteY30" fmla="*/ 3360107 h 4587861"/>
              <a:gd name="connsiteX31" fmla="*/ 3272562 w 5894178"/>
              <a:gd name="connsiteY31" fmla="*/ 3677607 h 4587861"/>
              <a:gd name="connsiteX32" fmla="*/ 2777262 w 5894178"/>
              <a:gd name="connsiteY32" fmla="*/ 3918907 h 4587861"/>
              <a:gd name="connsiteX33" fmla="*/ 2408962 w 5894178"/>
              <a:gd name="connsiteY33" fmla="*/ 4045907 h 4587861"/>
              <a:gd name="connsiteX34" fmla="*/ 2066062 w 5894178"/>
              <a:gd name="connsiteY34" fmla="*/ 4134807 h 4587861"/>
              <a:gd name="connsiteX35" fmla="*/ 1761262 w 5894178"/>
              <a:gd name="connsiteY35" fmla="*/ 4198307 h 4587861"/>
              <a:gd name="connsiteX36" fmla="*/ 1431062 w 5894178"/>
              <a:gd name="connsiteY36" fmla="*/ 4299907 h 4587861"/>
              <a:gd name="connsiteX37" fmla="*/ 1100862 w 5894178"/>
              <a:gd name="connsiteY37" fmla="*/ 4350707 h 4587861"/>
              <a:gd name="connsiteX38" fmla="*/ 516662 w 5894178"/>
              <a:gd name="connsiteY38" fmla="*/ 4452307 h 4587861"/>
              <a:gd name="connsiteX39" fmla="*/ 46762 w 5894178"/>
              <a:gd name="connsiteY39" fmla="*/ 4338007 h 4587861"/>
              <a:gd name="connsiteX0" fmla="*/ 46762 w 5894178"/>
              <a:gd name="connsiteY0" fmla="*/ 4338007 h 4587861"/>
              <a:gd name="connsiteX1" fmla="*/ 59462 w 5894178"/>
              <a:gd name="connsiteY1" fmla="*/ 4579307 h 4587861"/>
              <a:gd name="connsiteX2" fmla="*/ 757962 w 5894178"/>
              <a:gd name="connsiteY2" fmla="*/ 4528507 h 4587861"/>
              <a:gd name="connsiteX3" fmla="*/ 2205762 w 5894178"/>
              <a:gd name="connsiteY3" fmla="*/ 4477707 h 4587861"/>
              <a:gd name="connsiteX4" fmla="*/ 3513862 w 5894178"/>
              <a:gd name="connsiteY4" fmla="*/ 4414207 h 4587861"/>
              <a:gd name="connsiteX5" fmla="*/ 3793262 w 5894178"/>
              <a:gd name="connsiteY5" fmla="*/ 4020507 h 4587861"/>
              <a:gd name="connsiteX6" fmla="*/ 3907562 w 5894178"/>
              <a:gd name="connsiteY6" fmla="*/ 3715707 h 4587861"/>
              <a:gd name="connsiteX7" fmla="*/ 4034562 w 5894178"/>
              <a:gd name="connsiteY7" fmla="*/ 3398207 h 4587861"/>
              <a:gd name="connsiteX8" fmla="*/ 4301262 w 5894178"/>
              <a:gd name="connsiteY8" fmla="*/ 3144207 h 4587861"/>
              <a:gd name="connsiteX9" fmla="*/ 4504462 w 5894178"/>
              <a:gd name="connsiteY9" fmla="*/ 2864807 h 4587861"/>
              <a:gd name="connsiteX10" fmla="*/ 4631462 w 5894178"/>
              <a:gd name="connsiteY10" fmla="*/ 2725107 h 4587861"/>
              <a:gd name="connsiteX11" fmla="*/ 4720362 w 5894178"/>
              <a:gd name="connsiteY11" fmla="*/ 2572707 h 4587861"/>
              <a:gd name="connsiteX12" fmla="*/ 4834662 w 5894178"/>
              <a:gd name="connsiteY12" fmla="*/ 2369507 h 4587861"/>
              <a:gd name="connsiteX13" fmla="*/ 4961662 w 5894178"/>
              <a:gd name="connsiteY13" fmla="*/ 2191707 h 4587861"/>
              <a:gd name="connsiteX14" fmla="*/ 5152162 w 5894178"/>
              <a:gd name="connsiteY14" fmla="*/ 2026607 h 4587861"/>
              <a:gd name="connsiteX15" fmla="*/ 5393462 w 5894178"/>
              <a:gd name="connsiteY15" fmla="*/ 1848807 h 4587861"/>
              <a:gd name="connsiteX16" fmla="*/ 5685562 w 5894178"/>
              <a:gd name="connsiteY16" fmla="*/ 1569407 h 4587861"/>
              <a:gd name="connsiteX17" fmla="*/ 5876062 w 5894178"/>
              <a:gd name="connsiteY17" fmla="*/ 1251907 h 4587861"/>
              <a:gd name="connsiteX18" fmla="*/ 5863362 w 5894178"/>
              <a:gd name="connsiteY18" fmla="*/ 578807 h 4587861"/>
              <a:gd name="connsiteX19" fmla="*/ 5672862 w 5894178"/>
              <a:gd name="connsiteY19" fmla="*/ 39057 h 4587861"/>
              <a:gd name="connsiteX20" fmla="*/ 4396512 w 5894178"/>
              <a:gd name="connsiteY20" fmla="*/ 39057 h 4587861"/>
              <a:gd name="connsiteX21" fmla="*/ 4390162 w 5894178"/>
              <a:gd name="connsiteY21" fmla="*/ 451807 h 4587861"/>
              <a:gd name="connsiteX22" fmla="*/ 4313962 w 5894178"/>
              <a:gd name="connsiteY22" fmla="*/ 845507 h 4587861"/>
              <a:gd name="connsiteX23" fmla="*/ 4237762 w 5894178"/>
              <a:gd name="connsiteY23" fmla="*/ 1201107 h 4587861"/>
              <a:gd name="connsiteX24" fmla="*/ 4148862 w 5894178"/>
              <a:gd name="connsiteY24" fmla="*/ 1544007 h 4587861"/>
              <a:gd name="connsiteX25" fmla="*/ 4059962 w 5894178"/>
              <a:gd name="connsiteY25" fmla="*/ 1848807 h 4587861"/>
              <a:gd name="connsiteX26" fmla="*/ 3945662 w 5894178"/>
              <a:gd name="connsiteY26" fmla="*/ 2166307 h 4587861"/>
              <a:gd name="connsiteX27" fmla="*/ 3793262 w 5894178"/>
              <a:gd name="connsiteY27" fmla="*/ 2560007 h 4587861"/>
              <a:gd name="connsiteX28" fmla="*/ 3704362 w 5894178"/>
              <a:gd name="connsiteY28" fmla="*/ 2839407 h 4587861"/>
              <a:gd name="connsiteX29" fmla="*/ 3615462 w 5894178"/>
              <a:gd name="connsiteY29" fmla="*/ 3118807 h 4587861"/>
              <a:gd name="connsiteX30" fmla="*/ 3539262 w 5894178"/>
              <a:gd name="connsiteY30" fmla="*/ 3360107 h 4587861"/>
              <a:gd name="connsiteX31" fmla="*/ 3272562 w 5894178"/>
              <a:gd name="connsiteY31" fmla="*/ 3677607 h 4587861"/>
              <a:gd name="connsiteX32" fmla="*/ 2777262 w 5894178"/>
              <a:gd name="connsiteY32" fmla="*/ 3918907 h 4587861"/>
              <a:gd name="connsiteX33" fmla="*/ 2408962 w 5894178"/>
              <a:gd name="connsiteY33" fmla="*/ 4045907 h 4587861"/>
              <a:gd name="connsiteX34" fmla="*/ 2066062 w 5894178"/>
              <a:gd name="connsiteY34" fmla="*/ 4134807 h 4587861"/>
              <a:gd name="connsiteX35" fmla="*/ 1761262 w 5894178"/>
              <a:gd name="connsiteY35" fmla="*/ 4198307 h 4587861"/>
              <a:gd name="connsiteX36" fmla="*/ 1431062 w 5894178"/>
              <a:gd name="connsiteY36" fmla="*/ 4299907 h 4587861"/>
              <a:gd name="connsiteX37" fmla="*/ 1100862 w 5894178"/>
              <a:gd name="connsiteY37" fmla="*/ 4350707 h 4587861"/>
              <a:gd name="connsiteX38" fmla="*/ 516662 w 5894178"/>
              <a:gd name="connsiteY38" fmla="*/ 4452307 h 4587861"/>
              <a:gd name="connsiteX39" fmla="*/ 46762 w 5894178"/>
              <a:gd name="connsiteY39" fmla="*/ 4338007 h 4587861"/>
              <a:gd name="connsiteX0" fmla="*/ 46762 w 5894178"/>
              <a:gd name="connsiteY0" fmla="*/ 4338007 h 4587861"/>
              <a:gd name="connsiteX1" fmla="*/ 59462 w 5894178"/>
              <a:gd name="connsiteY1" fmla="*/ 4579307 h 4587861"/>
              <a:gd name="connsiteX2" fmla="*/ 757962 w 5894178"/>
              <a:gd name="connsiteY2" fmla="*/ 4528507 h 4587861"/>
              <a:gd name="connsiteX3" fmla="*/ 2205762 w 5894178"/>
              <a:gd name="connsiteY3" fmla="*/ 4477707 h 4587861"/>
              <a:gd name="connsiteX4" fmla="*/ 3513862 w 5894178"/>
              <a:gd name="connsiteY4" fmla="*/ 4414207 h 4587861"/>
              <a:gd name="connsiteX5" fmla="*/ 3793262 w 5894178"/>
              <a:gd name="connsiteY5" fmla="*/ 4020507 h 4587861"/>
              <a:gd name="connsiteX6" fmla="*/ 3907562 w 5894178"/>
              <a:gd name="connsiteY6" fmla="*/ 3715707 h 4587861"/>
              <a:gd name="connsiteX7" fmla="*/ 4034562 w 5894178"/>
              <a:gd name="connsiteY7" fmla="*/ 3398207 h 4587861"/>
              <a:gd name="connsiteX8" fmla="*/ 4301262 w 5894178"/>
              <a:gd name="connsiteY8" fmla="*/ 3144207 h 4587861"/>
              <a:gd name="connsiteX9" fmla="*/ 4504462 w 5894178"/>
              <a:gd name="connsiteY9" fmla="*/ 2864807 h 4587861"/>
              <a:gd name="connsiteX10" fmla="*/ 4631462 w 5894178"/>
              <a:gd name="connsiteY10" fmla="*/ 2725107 h 4587861"/>
              <a:gd name="connsiteX11" fmla="*/ 4720362 w 5894178"/>
              <a:gd name="connsiteY11" fmla="*/ 2572707 h 4587861"/>
              <a:gd name="connsiteX12" fmla="*/ 4834662 w 5894178"/>
              <a:gd name="connsiteY12" fmla="*/ 2369507 h 4587861"/>
              <a:gd name="connsiteX13" fmla="*/ 4961662 w 5894178"/>
              <a:gd name="connsiteY13" fmla="*/ 2191707 h 4587861"/>
              <a:gd name="connsiteX14" fmla="*/ 5152162 w 5894178"/>
              <a:gd name="connsiteY14" fmla="*/ 2026607 h 4587861"/>
              <a:gd name="connsiteX15" fmla="*/ 5393462 w 5894178"/>
              <a:gd name="connsiteY15" fmla="*/ 1848807 h 4587861"/>
              <a:gd name="connsiteX16" fmla="*/ 5685562 w 5894178"/>
              <a:gd name="connsiteY16" fmla="*/ 1569407 h 4587861"/>
              <a:gd name="connsiteX17" fmla="*/ 5876062 w 5894178"/>
              <a:gd name="connsiteY17" fmla="*/ 1251907 h 4587861"/>
              <a:gd name="connsiteX18" fmla="*/ 5863362 w 5894178"/>
              <a:gd name="connsiteY18" fmla="*/ 578807 h 4587861"/>
              <a:gd name="connsiteX19" fmla="*/ 5672862 w 5894178"/>
              <a:gd name="connsiteY19" fmla="*/ 39057 h 4587861"/>
              <a:gd name="connsiteX20" fmla="*/ 4396512 w 5894178"/>
              <a:gd name="connsiteY20" fmla="*/ 39057 h 4587861"/>
              <a:gd name="connsiteX21" fmla="*/ 4390162 w 5894178"/>
              <a:gd name="connsiteY21" fmla="*/ 451807 h 4587861"/>
              <a:gd name="connsiteX22" fmla="*/ 4313962 w 5894178"/>
              <a:gd name="connsiteY22" fmla="*/ 845507 h 4587861"/>
              <a:gd name="connsiteX23" fmla="*/ 4237762 w 5894178"/>
              <a:gd name="connsiteY23" fmla="*/ 1201107 h 4587861"/>
              <a:gd name="connsiteX24" fmla="*/ 4148862 w 5894178"/>
              <a:gd name="connsiteY24" fmla="*/ 1544007 h 4587861"/>
              <a:gd name="connsiteX25" fmla="*/ 4059962 w 5894178"/>
              <a:gd name="connsiteY25" fmla="*/ 1848807 h 4587861"/>
              <a:gd name="connsiteX26" fmla="*/ 3945662 w 5894178"/>
              <a:gd name="connsiteY26" fmla="*/ 2166307 h 4587861"/>
              <a:gd name="connsiteX27" fmla="*/ 3793262 w 5894178"/>
              <a:gd name="connsiteY27" fmla="*/ 2560007 h 4587861"/>
              <a:gd name="connsiteX28" fmla="*/ 3704362 w 5894178"/>
              <a:gd name="connsiteY28" fmla="*/ 2839407 h 4587861"/>
              <a:gd name="connsiteX29" fmla="*/ 3615462 w 5894178"/>
              <a:gd name="connsiteY29" fmla="*/ 3118807 h 4587861"/>
              <a:gd name="connsiteX30" fmla="*/ 3539262 w 5894178"/>
              <a:gd name="connsiteY30" fmla="*/ 3360107 h 4587861"/>
              <a:gd name="connsiteX31" fmla="*/ 3272562 w 5894178"/>
              <a:gd name="connsiteY31" fmla="*/ 3677607 h 4587861"/>
              <a:gd name="connsiteX32" fmla="*/ 2777262 w 5894178"/>
              <a:gd name="connsiteY32" fmla="*/ 3918907 h 4587861"/>
              <a:gd name="connsiteX33" fmla="*/ 2408962 w 5894178"/>
              <a:gd name="connsiteY33" fmla="*/ 4045907 h 4587861"/>
              <a:gd name="connsiteX34" fmla="*/ 2066062 w 5894178"/>
              <a:gd name="connsiteY34" fmla="*/ 4134807 h 4587861"/>
              <a:gd name="connsiteX35" fmla="*/ 1761262 w 5894178"/>
              <a:gd name="connsiteY35" fmla="*/ 4198307 h 4587861"/>
              <a:gd name="connsiteX36" fmla="*/ 1431062 w 5894178"/>
              <a:gd name="connsiteY36" fmla="*/ 4299907 h 4587861"/>
              <a:gd name="connsiteX37" fmla="*/ 1100862 w 5894178"/>
              <a:gd name="connsiteY37" fmla="*/ 4350707 h 4587861"/>
              <a:gd name="connsiteX38" fmla="*/ 516662 w 5894178"/>
              <a:gd name="connsiteY38" fmla="*/ 4452307 h 4587861"/>
              <a:gd name="connsiteX39" fmla="*/ 46762 w 5894178"/>
              <a:gd name="connsiteY39" fmla="*/ 4338007 h 4587861"/>
              <a:gd name="connsiteX0" fmla="*/ 46762 w 5894178"/>
              <a:gd name="connsiteY0" fmla="*/ 4298950 h 4548804"/>
              <a:gd name="connsiteX1" fmla="*/ 59462 w 5894178"/>
              <a:gd name="connsiteY1" fmla="*/ 4540250 h 4548804"/>
              <a:gd name="connsiteX2" fmla="*/ 757962 w 5894178"/>
              <a:gd name="connsiteY2" fmla="*/ 4489450 h 4548804"/>
              <a:gd name="connsiteX3" fmla="*/ 2205762 w 5894178"/>
              <a:gd name="connsiteY3" fmla="*/ 4438650 h 4548804"/>
              <a:gd name="connsiteX4" fmla="*/ 3513862 w 5894178"/>
              <a:gd name="connsiteY4" fmla="*/ 4375150 h 4548804"/>
              <a:gd name="connsiteX5" fmla="*/ 3793262 w 5894178"/>
              <a:gd name="connsiteY5" fmla="*/ 3981450 h 4548804"/>
              <a:gd name="connsiteX6" fmla="*/ 3907562 w 5894178"/>
              <a:gd name="connsiteY6" fmla="*/ 3676650 h 4548804"/>
              <a:gd name="connsiteX7" fmla="*/ 4034562 w 5894178"/>
              <a:gd name="connsiteY7" fmla="*/ 3359150 h 4548804"/>
              <a:gd name="connsiteX8" fmla="*/ 4301262 w 5894178"/>
              <a:gd name="connsiteY8" fmla="*/ 3105150 h 4548804"/>
              <a:gd name="connsiteX9" fmla="*/ 4504462 w 5894178"/>
              <a:gd name="connsiteY9" fmla="*/ 2825750 h 4548804"/>
              <a:gd name="connsiteX10" fmla="*/ 4631462 w 5894178"/>
              <a:gd name="connsiteY10" fmla="*/ 2686050 h 4548804"/>
              <a:gd name="connsiteX11" fmla="*/ 4720362 w 5894178"/>
              <a:gd name="connsiteY11" fmla="*/ 2533650 h 4548804"/>
              <a:gd name="connsiteX12" fmla="*/ 4834662 w 5894178"/>
              <a:gd name="connsiteY12" fmla="*/ 2330450 h 4548804"/>
              <a:gd name="connsiteX13" fmla="*/ 4961662 w 5894178"/>
              <a:gd name="connsiteY13" fmla="*/ 2152650 h 4548804"/>
              <a:gd name="connsiteX14" fmla="*/ 5152162 w 5894178"/>
              <a:gd name="connsiteY14" fmla="*/ 1987550 h 4548804"/>
              <a:gd name="connsiteX15" fmla="*/ 5393462 w 5894178"/>
              <a:gd name="connsiteY15" fmla="*/ 1809750 h 4548804"/>
              <a:gd name="connsiteX16" fmla="*/ 5685562 w 5894178"/>
              <a:gd name="connsiteY16" fmla="*/ 1530350 h 4548804"/>
              <a:gd name="connsiteX17" fmla="*/ 5876062 w 5894178"/>
              <a:gd name="connsiteY17" fmla="*/ 1212850 h 4548804"/>
              <a:gd name="connsiteX18" fmla="*/ 5863362 w 5894178"/>
              <a:gd name="connsiteY18" fmla="*/ 539750 h 4548804"/>
              <a:gd name="connsiteX19" fmla="*/ 5672862 w 5894178"/>
              <a:gd name="connsiteY19" fmla="*/ 0 h 4548804"/>
              <a:gd name="connsiteX20" fmla="*/ 4396512 w 5894178"/>
              <a:gd name="connsiteY20" fmla="*/ 0 h 4548804"/>
              <a:gd name="connsiteX21" fmla="*/ 4390162 w 5894178"/>
              <a:gd name="connsiteY21" fmla="*/ 412750 h 4548804"/>
              <a:gd name="connsiteX22" fmla="*/ 4313962 w 5894178"/>
              <a:gd name="connsiteY22" fmla="*/ 806450 h 4548804"/>
              <a:gd name="connsiteX23" fmla="*/ 4237762 w 5894178"/>
              <a:gd name="connsiteY23" fmla="*/ 1162050 h 4548804"/>
              <a:gd name="connsiteX24" fmla="*/ 4148862 w 5894178"/>
              <a:gd name="connsiteY24" fmla="*/ 1504950 h 4548804"/>
              <a:gd name="connsiteX25" fmla="*/ 4059962 w 5894178"/>
              <a:gd name="connsiteY25" fmla="*/ 1809750 h 4548804"/>
              <a:gd name="connsiteX26" fmla="*/ 3945662 w 5894178"/>
              <a:gd name="connsiteY26" fmla="*/ 2127250 h 4548804"/>
              <a:gd name="connsiteX27" fmla="*/ 3793262 w 5894178"/>
              <a:gd name="connsiteY27" fmla="*/ 2520950 h 4548804"/>
              <a:gd name="connsiteX28" fmla="*/ 3704362 w 5894178"/>
              <a:gd name="connsiteY28" fmla="*/ 2800350 h 4548804"/>
              <a:gd name="connsiteX29" fmla="*/ 3615462 w 5894178"/>
              <a:gd name="connsiteY29" fmla="*/ 3079750 h 4548804"/>
              <a:gd name="connsiteX30" fmla="*/ 3539262 w 5894178"/>
              <a:gd name="connsiteY30" fmla="*/ 3321050 h 4548804"/>
              <a:gd name="connsiteX31" fmla="*/ 3272562 w 5894178"/>
              <a:gd name="connsiteY31" fmla="*/ 3638550 h 4548804"/>
              <a:gd name="connsiteX32" fmla="*/ 2777262 w 5894178"/>
              <a:gd name="connsiteY32" fmla="*/ 3879850 h 4548804"/>
              <a:gd name="connsiteX33" fmla="*/ 2408962 w 5894178"/>
              <a:gd name="connsiteY33" fmla="*/ 4006850 h 4548804"/>
              <a:gd name="connsiteX34" fmla="*/ 2066062 w 5894178"/>
              <a:gd name="connsiteY34" fmla="*/ 4095750 h 4548804"/>
              <a:gd name="connsiteX35" fmla="*/ 1761262 w 5894178"/>
              <a:gd name="connsiteY35" fmla="*/ 4159250 h 4548804"/>
              <a:gd name="connsiteX36" fmla="*/ 1431062 w 5894178"/>
              <a:gd name="connsiteY36" fmla="*/ 4260850 h 4548804"/>
              <a:gd name="connsiteX37" fmla="*/ 1100862 w 5894178"/>
              <a:gd name="connsiteY37" fmla="*/ 4311650 h 4548804"/>
              <a:gd name="connsiteX38" fmla="*/ 516662 w 5894178"/>
              <a:gd name="connsiteY38" fmla="*/ 4413250 h 4548804"/>
              <a:gd name="connsiteX39" fmla="*/ 46762 w 5894178"/>
              <a:gd name="connsiteY39"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93262 w 5880228"/>
              <a:gd name="connsiteY5" fmla="*/ 3981450 h 4548804"/>
              <a:gd name="connsiteX6" fmla="*/ 3907562 w 5880228"/>
              <a:gd name="connsiteY6" fmla="*/ 3676650 h 4548804"/>
              <a:gd name="connsiteX7" fmla="*/ 4034562 w 5880228"/>
              <a:gd name="connsiteY7" fmla="*/ 3359150 h 4548804"/>
              <a:gd name="connsiteX8" fmla="*/ 4301262 w 5880228"/>
              <a:gd name="connsiteY8" fmla="*/ 3105150 h 4548804"/>
              <a:gd name="connsiteX9" fmla="*/ 4504462 w 5880228"/>
              <a:gd name="connsiteY9" fmla="*/ 2825750 h 4548804"/>
              <a:gd name="connsiteX10" fmla="*/ 4631462 w 5880228"/>
              <a:gd name="connsiteY10" fmla="*/ 2686050 h 4548804"/>
              <a:gd name="connsiteX11" fmla="*/ 4720362 w 5880228"/>
              <a:gd name="connsiteY11" fmla="*/ 2533650 h 4548804"/>
              <a:gd name="connsiteX12" fmla="*/ 4834662 w 5880228"/>
              <a:gd name="connsiteY12" fmla="*/ 2330450 h 4548804"/>
              <a:gd name="connsiteX13" fmla="*/ 4961662 w 5880228"/>
              <a:gd name="connsiteY13" fmla="*/ 2152650 h 4548804"/>
              <a:gd name="connsiteX14" fmla="*/ 5152162 w 5880228"/>
              <a:gd name="connsiteY14" fmla="*/ 1987550 h 4548804"/>
              <a:gd name="connsiteX15" fmla="*/ 5393462 w 5880228"/>
              <a:gd name="connsiteY15" fmla="*/ 1809750 h 4548804"/>
              <a:gd name="connsiteX16" fmla="*/ 5685562 w 5880228"/>
              <a:gd name="connsiteY16" fmla="*/ 1530350 h 4548804"/>
              <a:gd name="connsiteX17" fmla="*/ 5850662 w 5880228"/>
              <a:gd name="connsiteY17" fmla="*/ 1035050 h 4548804"/>
              <a:gd name="connsiteX18" fmla="*/ 5863362 w 5880228"/>
              <a:gd name="connsiteY18" fmla="*/ 539750 h 4548804"/>
              <a:gd name="connsiteX19" fmla="*/ 5672862 w 5880228"/>
              <a:gd name="connsiteY19" fmla="*/ 0 h 4548804"/>
              <a:gd name="connsiteX20" fmla="*/ 4396512 w 5880228"/>
              <a:gd name="connsiteY20" fmla="*/ 0 h 4548804"/>
              <a:gd name="connsiteX21" fmla="*/ 4390162 w 5880228"/>
              <a:gd name="connsiteY21" fmla="*/ 412750 h 4548804"/>
              <a:gd name="connsiteX22" fmla="*/ 4313962 w 5880228"/>
              <a:gd name="connsiteY22" fmla="*/ 806450 h 4548804"/>
              <a:gd name="connsiteX23" fmla="*/ 4237762 w 5880228"/>
              <a:gd name="connsiteY23" fmla="*/ 1162050 h 4548804"/>
              <a:gd name="connsiteX24" fmla="*/ 4148862 w 5880228"/>
              <a:gd name="connsiteY24" fmla="*/ 1504950 h 4548804"/>
              <a:gd name="connsiteX25" fmla="*/ 4059962 w 5880228"/>
              <a:gd name="connsiteY25" fmla="*/ 1809750 h 4548804"/>
              <a:gd name="connsiteX26" fmla="*/ 3945662 w 5880228"/>
              <a:gd name="connsiteY26" fmla="*/ 2127250 h 4548804"/>
              <a:gd name="connsiteX27" fmla="*/ 3793262 w 5880228"/>
              <a:gd name="connsiteY27" fmla="*/ 2520950 h 4548804"/>
              <a:gd name="connsiteX28" fmla="*/ 3704362 w 5880228"/>
              <a:gd name="connsiteY28" fmla="*/ 2800350 h 4548804"/>
              <a:gd name="connsiteX29" fmla="*/ 3615462 w 5880228"/>
              <a:gd name="connsiteY29" fmla="*/ 3079750 h 4548804"/>
              <a:gd name="connsiteX30" fmla="*/ 3539262 w 5880228"/>
              <a:gd name="connsiteY30" fmla="*/ 3321050 h 4548804"/>
              <a:gd name="connsiteX31" fmla="*/ 3272562 w 5880228"/>
              <a:gd name="connsiteY31" fmla="*/ 3638550 h 4548804"/>
              <a:gd name="connsiteX32" fmla="*/ 2777262 w 5880228"/>
              <a:gd name="connsiteY32" fmla="*/ 3879850 h 4548804"/>
              <a:gd name="connsiteX33" fmla="*/ 2408962 w 5880228"/>
              <a:gd name="connsiteY33" fmla="*/ 4006850 h 4548804"/>
              <a:gd name="connsiteX34" fmla="*/ 2066062 w 5880228"/>
              <a:gd name="connsiteY34" fmla="*/ 4095750 h 4548804"/>
              <a:gd name="connsiteX35" fmla="*/ 1761262 w 5880228"/>
              <a:gd name="connsiteY35" fmla="*/ 4159250 h 4548804"/>
              <a:gd name="connsiteX36" fmla="*/ 1431062 w 5880228"/>
              <a:gd name="connsiteY36" fmla="*/ 4260850 h 4548804"/>
              <a:gd name="connsiteX37" fmla="*/ 1100862 w 5880228"/>
              <a:gd name="connsiteY37" fmla="*/ 4311650 h 4548804"/>
              <a:gd name="connsiteX38" fmla="*/ 516662 w 5880228"/>
              <a:gd name="connsiteY38" fmla="*/ 4413250 h 4548804"/>
              <a:gd name="connsiteX39" fmla="*/ 46762 w 5880228"/>
              <a:gd name="connsiteY39"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93262 w 5880228"/>
              <a:gd name="connsiteY5" fmla="*/ 39814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631462 w 5880228"/>
              <a:gd name="connsiteY10" fmla="*/ 2686050 h 4548804"/>
              <a:gd name="connsiteX11" fmla="*/ 4720362 w 5880228"/>
              <a:gd name="connsiteY11" fmla="*/ 2533650 h 4548804"/>
              <a:gd name="connsiteX12" fmla="*/ 4834662 w 5880228"/>
              <a:gd name="connsiteY12" fmla="*/ 2330450 h 4548804"/>
              <a:gd name="connsiteX13" fmla="*/ 4961662 w 5880228"/>
              <a:gd name="connsiteY13" fmla="*/ 2152650 h 4548804"/>
              <a:gd name="connsiteX14" fmla="*/ 5152162 w 5880228"/>
              <a:gd name="connsiteY14" fmla="*/ 1987550 h 4548804"/>
              <a:gd name="connsiteX15" fmla="*/ 5393462 w 5880228"/>
              <a:gd name="connsiteY15" fmla="*/ 1809750 h 4548804"/>
              <a:gd name="connsiteX16" fmla="*/ 5685562 w 5880228"/>
              <a:gd name="connsiteY16" fmla="*/ 1530350 h 4548804"/>
              <a:gd name="connsiteX17" fmla="*/ 5850662 w 5880228"/>
              <a:gd name="connsiteY17" fmla="*/ 1035050 h 4548804"/>
              <a:gd name="connsiteX18" fmla="*/ 5863362 w 5880228"/>
              <a:gd name="connsiteY18" fmla="*/ 539750 h 4548804"/>
              <a:gd name="connsiteX19" fmla="*/ 5672862 w 5880228"/>
              <a:gd name="connsiteY19" fmla="*/ 0 h 4548804"/>
              <a:gd name="connsiteX20" fmla="*/ 4396512 w 5880228"/>
              <a:gd name="connsiteY20" fmla="*/ 0 h 4548804"/>
              <a:gd name="connsiteX21" fmla="*/ 4390162 w 5880228"/>
              <a:gd name="connsiteY21" fmla="*/ 412750 h 4548804"/>
              <a:gd name="connsiteX22" fmla="*/ 4313962 w 5880228"/>
              <a:gd name="connsiteY22" fmla="*/ 806450 h 4548804"/>
              <a:gd name="connsiteX23" fmla="*/ 4237762 w 5880228"/>
              <a:gd name="connsiteY23" fmla="*/ 1162050 h 4548804"/>
              <a:gd name="connsiteX24" fmla="*/ 4148862 w 5880228"/>
              <a:gd name="connsiteY24" fmla="*/ 1504950 h 4548804"/>
              <a:gd name="connsiteX25" fmla="*/ 4059962 w 5880228"/>
              <a:gd name="connsiteY25" fmla="*/ 1809750 h 4548804"/>
              <a:gd name="connsiteX26" fmla="*/ 3945662 w 5880228"/>
              <a:gd name="connsiteY26" fmla="*/ 2127250 h 4548804"/>
              <a:gd name="connsiteX27" fmla="*/ 3793262 w 5880228"/>
              <a:gd name="connsiteY27" fmla="*/ 2520950 h 4548804"/>
              <a:gd name="connsiteX28" fmla="*/ 3704362 w 5880228"/>
              <a:gd name="connsiteY28" fmla="*/ 2800350 h 4548804"/>
              <a:gd name="connsiteX29" fmla="*/ 3615462 w 5880228"/>
              <a:gd name="connsiteY29" fmla="*/ 3079750 h 4548804"/>
              <a:gd name="connsiteX30" fmla="*/ 3539262 w 5880228"/>
              <a:gd name="connsiteY30" fmla="*/ 3321050 h 4548804"/>
              <a:gd name="connsiteX31" fmla="*/ 3272562 w 5880228"/>
              <a:gd name="connsiteY31" fmla="*/ 3638550 h 4548804"/>
              <a:gd name="connsiteX32" fmla="*/ 2777262 w 5880228"/>
              <a:gd name="connsiteY32" fmla="*/ 3879850 h 4548804"/>
              <a:gd name="connsiteX33" fmla="*/ 2408962 w 5880228"/>
              <a:gd name="connsiteY33" fmla="*/ 4006850 h 4548804"/>
              <a:gd name="connsiteX34" fmla="*/ 2066062 w 5880228"/>
              <a:gd name="connsiteY34" fmla="*/ 4095750 h 4548804"/>
              <a:gd name="connsiteX35" fmla="*/ 1761262 w 5880228"/>
              <a:gd name="connsiteY35" fmla="*/ 4159250 h 4548804"/>
              <a:gd name="connsiteX36" fmla="*/ 1431062 w 5880228"/>
              <a:gd name="connsiteY36" fmla="*/ 4260850 h 4548804"/>
              <a:gd name="connsiteX37" fmla="*/ 1100862 w 5880228"/>
              <a:gd name="connsiteY37" fmla="*/ 4311650 h 4548804"/>
              <a:gd name="connsiteX38" fmla="*/ 516662 w 5880228"/>
              <a:gd name="connsiteY38" fmla="*/ 4413250 h 4548804"/>
              <a:gd name="connsiteX39" fmla="*/ 46762 w 5880228"/>
              <a:gd name="connsiteY39"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93262 w 5880228"/>
              <a:gd name="connsiteY5" fmla="*/ 39814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4961662 w 5880228"/>
              <a:gd name="connsiteY12" fmla="*/ 2152650 h 4548804"/>
              <a:gd name="connsiteX13" fmla="*/ 5152162 w 5880228"/>
              <a:gd name="connsiteY13" fmla="*/ 1987550 h 4548804"/>
              <a:gd name="connsiteX14" fmla="*/ 5393462 w 5880228"/>
              <a:gd name="connsiteY14" fmla="*/ 1809750 h 4548804"/>
              <a:gd name="connsiteX15" fmla="*/ 5685562 w 5880228"/>
              <a:gd name="connsiteY15" fmla="*/ 1530350 h 4548804"/>
              <a:gd name="connsiteX16" fmla="*/ 5850662 w 5880228"/>
              <a:gd name="connsiteY16" fmla="*/ 1035050 h 4548804"/>
              <a:gd name="connsiteX17" fmla="*/ 5863362 w 5880228"/>
              <a:gd name="connsiteY17" fmla="*/ 539750 h 4548804"/>
              <a:gd name="connsiteX18" fmla="*/ 5672862 w 5880228"/>
              <a:gd name="connsiteY18" fmla="*/ 0 h 4548804"/>
              <a:gd name="connsiteX19" fmla="*/ 4396512 w 5880228"/>
              <a:gd name="connsiteY19" fmla="*/ 0 h 4548804"/>
              <a:gd name="connsiteX20" fmla="*/ 4390162 w 5880228"/>
              <a:gd name="connsiteY20" fmla="*/ 412750 h 4548804"/>
              <a:gd name="connsiteX21" fmla="*/ 4313962 w 5880228"/>
              <a:gd name="connsiteY21" fmla="*/ 806450 h 4548804"/>
              <a:gd name="connsiteX22" fmla="*/ 4237762 w 5880228"/>
              <a:gd name="connsiteY22" fmla="*/ 1162050 h 4548804"/>
              <a:gd name="connsiteX23" fmla="*/ 4148862 w 5880228"/>
              <a:gd name="connsiteY23" fmla="*/ 1504950 h 4548804"/>
              <a:gd name="connsiteX24" fmla="*/ 4059962 w 5880228"/>
              <a:gd name="connsiteY24" fmla="*/ 1809750 h 4548804"/>
              <a:gd name="connsiteX25" fmla="*/ 3945662 w 5880228"/>
              <a:gd name="connsiteY25" fmla="*/ 2127250 h 4548804"/>
              <a:gd name="connsiteX26" fmla="*/ 3793262 w 5880228"/>
              <a:gd name="connsiteY26" fmla="*/ 2520950 h 4548804"/>
              <a:gd name="connsiteX27" fmla="*/ 3704362 w 5880228"/>
              <a:gd name="connsiteY27" fmla="*/ 2800350 h 4548804"/>
              <a:gd name="connsiteX28" fmla="*/ 3615462 w 5880228"/>
              <a:gd name="connsiteY28" fmla="*/ 3079750 h 4548804"/>
              <a:gd name="connsiteX29" fmla="*/ 3539262 w 5880228"/>
              <a:gd name="connsiteY29" fmla="*/ 3321050 h 4548804"/>
              <a:gd name="connsiteX30" fmla="*/ 3272562 w 5880228"/>
              <a:gd name="connsiteY30" fmla="*/ 3638550 h 4548804"/>
              <a:gd name="connsiteX31" fmla="*/ 2777262 w 5880228"/>
              <a:gd name="connsiteY31" fmla="*/ 3879850 h 4548804"/>
              <a:gd name="connsiteX32" fmla="*/ 2408962 w 5880228"/>
              <a:gd name="connsiteY32" fmla="*/ 4006850 h 4548804"/>
              <a:gd name="connsiteX33" fmla="*/ 2066062 w 5880228"/>
              <a:gd name="connsiteY33" fmla="*/ 4095750 h 4548804"/>
              <a:gd name="connsiteX34" fmla="*/ 1761262 w 5880228"/>
              <a:gd name="connsiteY34" fmla="*/ 4159250 h 4548804"/>
              <a:gd name="connsiteX35" fmla="*/ 1431062 w 5880228"/>
              <a:gd name="connsiteY35" fmla="*/ 4260850 h 4548804"/>
              <a:gd name="connsiteX36" fmla="*/ 1100862 w 5880228"/>
              <a:gd name="connsiteY36" fmla="*/ 4311650 h 4548804"/>
              <a:gd name="connsiteX37" fmla="*/ 516662 w 5880228"/>
              <a:gd name="connsiteY37" fmla="*/ 4413250 h 4548804"/>
              <a:gd name="connsiteX38" fmla="*/ 46762 w 5880228"/>
              <a:gd name="connsiteY38"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93262 w 5880228"/>
              <a:gd name="connsiteY5" fmla="*/ 39814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5152162 w 5880228"/>
              <a:gd name="connsiteY12" fmla="*/ 1987550 h 4548804"/>
              <a:gd name="connsiteX13" fmla="*/ 5393462 w 5880228"/>
              <a:gd name="connsiteY13" fmla="*/ 1809750 h 4548804"/>
              <a:gd name="connsiteX14" fmla="*/ 5685562 w 5880228"/>
              <a:gd name="connsiteY14" fmla="*/ 1530350 h 4548804"/>
              <a:gd name="connsiteX15" fmla="*/ 5850662 w 5880228"/>
              <a:gd name="connsiteY15" fmla="*/ 1035050 h 4548804"/>
              <a:gd name="connsiteX16" fmla="*/ 5863362 w 5880228"/>
              <a:gd name="connsiteY16" fmla="*/ 539750 h 4548804"/>
              <a:gd name="connsiteX17" fmla="*/ 5672862 w 5880228"/>
              <a:gd name="connsiteY17" fmla="*/ 0 h 4548804"/>
              <a:gd name="connsiteX18" fmla="*/ 4396512 w 5880228"/>
              <a:gd name="connsiteY18" fmla="*/ 0 h 4548804"/>
              <a:gd name="connsiteX19" fmla="*/ 4390162 w 5880228"/>
              <a:gd name="connsiteY19" fmla="*/ 412750 h 4548804"/>
              <a:gd name="connsiteX20" fmla="*/ 4313962 w 5880228"/>
              <a:gd name="connsiteY20" fmla="*/ 806450 h 4548804"/>
              <a:gd name="connsiteX21" fmla="*/ 4237762 w 5880228"/>
              <a:gd name="connsiteY21" fmla="*/ 1162050 h 4548804"/>
              <a:gd name="connsiteX22" fmla="*/ 4148862 w 5880228"/>
              <a:gd name="connsiteY22" fmla="*/ 1504950 h 4548804"/>
              <a:gd name="connsiteX23" fmla="*/ 4059962 w 5880228"/>
              <a:gd name="connsiteY23" fmla="*/ 1809750 h 4548804"/>
              <a:gd name="connsiteX24" fmla="*/ 3945662 w 5880228"/>
              <a:gd name="connsiteY24" fmla="*/ 2127250 h 4548804"/>
              <a:gd name="connsiteX25" fmla="*/ 3793262 w 5880228"/>
              <a:gd name="connsiteY25" fmla="*/ 2520950 h 4548804"/>
              <a:gd name="connsiteX26" fmla="*/ 3704362 w 5880228"/>
              <a:gd name="connsiteY26" fmla="*/ 2800350 h 4548804"/>
              <a:gd name="connsiteX27" fmla="*/ 3615462 w 5880228"/>
              <a:gd name="connsiteY27" fmla="*/ 3079750 h 4548804"/>
              <a:gd name="connsiteX28" fmla="*/ 3539262 w 5880228"/>
              <a:gd name="connsiteY28" fmla="*/ 3321050 h 4548804"/>
              <a:gd name="connsiteX29" fmla="*/ 3272562 w 5880228"/>
              <a:gd name="connsiteY29" fmla="*/ 3638550 h 4548804"/>
              <a:gd name="connsiteX30" fmla="*/ 2777262 w 5880228"/>
              <a:gd name="connsiteY30" fmla="*/ 3879850 h 4548804"/>
              <a:gd name="connsiteX31" fmla="*/ 2408962 w 5880228"/>
              <a:gd name="connsiteY31" fmla="*/ 4006850 h 4548804"/>
              <a:gd name="connsiteX32" fmla="*/ 2066062 w 5880228"/>
              <a:gd name="connsiteY32" fmla="*/ 4095750 h 4548804"/>
              <a:gd name="connsiteX33" fmla="*/ 1761262 w 5880228"/>
              <a:gd name="connsiteY33" fmla="*/ 4159250 h 4548804"/>
              <a:gd name="connsiteX34" fmla="*/ 1431062 w 5880228"/>
              <a:gd name="connsiteY34" fmla="*/ 4260850 h 4548804"/>
              <a:gd name="connsiteX35" fmla="*/ 1100862 w 5880228"/>
              <a:gd name="connsiteY35" fmla="*/ 4311650 h 4548804"/>
              <a:gd name="connsiteX36" fmla="*/ 516662 w 5880228"/>
              <a:gd name="connsiteY36" fmla="*/ 4413250 h 4548804"/>
              <a:gd name="connsiteX37" fmla="*/ 46762 w 5880228"/>
              <a:gd name="connsiteY37"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93262 w 5880228"/>
              <a:gd name="connsiteY5" fmla="*/ 39814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5152162 w 5880228"/>
              <a:gd name="connsiteY12" fmla="*/ 1987550 h 4548804"/>
              <a:gd name="connsiteX13" fmla="*/ 5431562 w 5880228"/>
              <a:gd name="connsiteY13" fmla="*/ 1765300 h 4548804"/>
              <a:gd name="connsiteX14" fmla="*/ 5685562 w 5880228"/>
              <a:gd name="connsiteY14" fmla="*/ 1530350 h 4548804"/>
              <a:gd name="connsiteX15" fmla="*/ 5850662 w 5880228"/>
              <a:gd name="connsiteY15" fmla="*/ 1035050 h 4548804"/>
              <a:gd name="connsiteX16" fmla="*/ 5863362 w 5880228"/>
              <a:gd name="connsiteY16" fmla="*/ 539750 h 4548804"/>
              <a:gd name="connsiteX17" fmla="*/ 5672862 w 5880228"/>
              <a:gd name="connsiteY17" fmla="*/ 0 h 4548804"/>
              <a:gd name="connsiteX18" fmla="*/ 4396512 w 5880228"/>
              <a:gd name="connsiteY18" fmla="*/ 0 h 4548804"/>
              <a:gd name="connsiteX19" fmla="*/ 4390162 w 5880228"/>
              <a:gd name="connsiteY19" fmla="*/ 412750 h 4548804"/>
              <a:gd name="connsiteX20" fmla="*/ 4313962 w 5880228"/>
              <a:gd name="connsiteY20" fmla="*/ 806450 h 4548804"/>
              <a:gd name="connsiteX21" fmla="*/ 4237762 w 5880228"/>
              <a:gd name="connsiteY21" fmla="*/ 1162050 h 4548804"/>
              <a:gd name="connsiteX22" fmla="*/ 4148862 w 5880228"/>
              <a:gd name="connsiteY22" fmla="*/ 1504950 h 4548804"/>
              <a:gd name="connsiteX23" fmla="*/ 4059962 w 5880228"/>
              <a:gd name="connsiteY23" fmla="*/ 1809750 h 4548804"/>
              <a:gd name="connsiteX24" fmla="*/ 3945662 w 5880228"/>
              <a:gd name="connsiteY24" fmla="*/ 2127250 h 4548804"/>
              <a:gd name="connsiteX25" fmla="*/ 3793262 w 5880228"/>
              <a:gd name="connsiteY25" fmla="*/ 2520950 h 4548804"/>
              <a:gd name="connsiteX26" fmla="*/ 3704362 w 5880228"/>
              <a:gd name="connsiteY26" fmla="*/ 2800350 h 4548804"/>
              <a:gd name="connsiteX27" fmla="*/ 3615462 w 5880228"/>
              <a:gd name="connsiteY27" fmla="*/ 3079750 h 4548804"/>
              <a:gd name="connsiteX28" fmla="*/ 3539262 w 5880228"/>
              <a:gd name="connsiteY28" fmla="*/ 3321050 h 4548804"/>
              <a:gd name="connsiteX29" fmla="*/ 3272562 w 5880228"/>
              <a:gd name="connsiteY29" fmla="*/ 3638550 h 4548804"/>
              <a:gd name="connsiteX30" fmla="*/ 2777262 w 5880228"/>
              <a:gd name="connsiteY30" fmla="*/ 3879850 h 4548804"/>
              <a:gd name="connsiteX31" fmla="*/ 2408962 w 5880228"/>
              <a:gd name="connsiteY31" fmla="*/ 4006850 h 4548804"/>
              <a:gd name="connsiteX32" fmla="*/ 2066062 w 5880228"/>
              <a:gd name="connsiteY32" fmla="*/ 4095750 h 4548804"/>
              <a:gd name="connsiteX33" fmla="*/ 1761262 w 5880228"/>
              <a:gd name="connsiteY33" fmla="*/ 4159250 h 4548804"/>
              <a:gd name="connsiteX34" fmla="*/ 1431062 w 5880228"/>
              <a:gd name="connsiteY34" fmla="*/ 4260850 h 4548804"/>
              <a:gd name="connsiteX35" fmla="*/ 1100862 w 5880228"/>
              <a:gd name="connsiteY35" fmla="*/ 4311650 h 4548804"/>
              <a:gd name="connsiteX36" fmla="*/ 516662 w 5880228"/>
              <a:gd name="connsiteY36" fmla="*/ 4413250 h 4548804"/>
              <a:gd name="connsiteX37" fmla="*/ 46762 w 5880228"/>
              <a:gd name="connsiteY37"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513862 w 5880228"/>
              <a:gd name="connsiteY4" fmla="*/ 4375150 h 4548804"/>
              <a:gd name="connsiteX5" fmla="*/ 3723412 w 5880228"/>
              <a:gd name="connsiteY5" fmla="*/ 40068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5152162 w 5880228"/>
              <a:gd name="connsiteY12" fmla="*/ 1987550 h 4548804"/>
              <a:gd name="connsiteX13" fmla="*/ 5431562 w 5880228"/>
              <a:gd name="connsiteY13" fmla="*/ 1765300 h 4548804"/>
              <a:gd name="connsiteX14" fmla="*/ 5685562 w 5880228"/>
              <a:gd name="connsiteY14" fmla="*/ 1530350 h 4548804"/>
              <a:gd name="connsiteX15" fmla="*/ 5850662 w 5880228"/>
              <a:gd name="connsiteY15" fmla="*/ 1035050 h 4548804"/>
              <a:gd name="connsiteX16" fmla="*/ 5863362 w 5880228"/>
              <a:gd name="connsiteY16" fmla="*/ 539750 h 4548804"/>
              <a:gd name="connsiteX17" fmla="*/ 5672862 w 5880228"/>
              <a:gd name="connsiteY17" fmla="*/ 0 h 4548804"/>
              <a:gd name="connsiteX18" fmla="*/ 4396512 w 5880228"/>
              <a:gd name="connsiteY18" fmla="*/ 0 h 4548804"/>
              <a:gd name="connsiteX19" fmla="*/ 4390162 w 5880228"/>
              <a:gd name="connsiteY19" fmla="*/ 412750 h 4548804"/>
              <a:gd name="connsiteX20" fmla="*/ 4313962 w 5880228"/>
              <a:gd name="connsiteY20" fmla="*/ 806450 h 4548804"/>
              <a:gd name="connsiteX21" fmla="*/ 4237762 w 5880228"/>
              <a:gd name="connsiteY21" fmla="*/ 1162050 h 4548804"/>
              <a:gd name="connsiteX22" fmla="*/ 4148862 w 5880228"/>
              <a:gd name="connsiteY22" fmla="*/ 1504950 h 4548804"/>
              <a:gd name="connsiteX23" fmla="*/ 4059962 w 5880228"/>
              <a:gd name="connsiteY23" fmla="*/ 1809750 h 4548804"/>
              <a:gd name="connsiteX24" fmla="*/ 3945662 w 5880228"/>
              <a:gd name="connsiteY24" fmla="*/ 2127250 h 4548804"/>
              <a:gd name="connsiteX25" fmla="*/ 3793262 w 5880228"/>
              <a:gd name="connsiteY25" fmla="*/ 2520950 h 4548804"/>
              <a:gd name="connsiteX26" fmla="*/ 3704362 w 5880228"/>
              <a:gd name="connsiteY26" fmla="*/ 2800350 h 4548804"/>
              <a:gd name="connsiteX27" fmla="*/ 3615462 w 5880228"/>
              <a:gd name="connsiteY27" fmla="*/ 3079750 h 4548804"/>
              <a:gd name="connsiteX28" fmla="*/ 3539262 w 5880228"/>
              <a:gd name="connsiteY28" fmla="*/ 3321050 h 4548804"/>
              <a:gd name="connsiteX29" fmla="*/ 3272562 w 5880228"/>
              <a:gd name="connsiteY29" fmla="*/ 3638550 h 4548804"/>
              <a:gd name="connsiteX30" fmla="*/ 2777262 w 5880228"/>
              <a:gd name="connsiteY30" fmla="*/ 3879850 h 4548804"/>
              <a:gd name="connsiteX31" fmla="*/ 2408962 w 5880228"/>
              <a:gd name="connsiteY31" fmla="*/ 4006850 h 4548804"/>
              <a:gd name="connsiteX32" fmla="*/ 2066062 w 5880228"/>
              <a:gd name="connsiteY32" fmla="*/ 4095750 h 4548804"/>
              <a:gd name="connsiteX33" fmla="*/ 1761262 w 5880228"/>
              <a:gd name="connsiteY33" fmla="*/ 4159250 h 4548804"/>
              <a:gd name="connsiteX34" fmla="*/ 1431062 w 5880228"/>
              <a:gd name="connsiteY34" fmla="*/ 4260850 h 4548804"/>
              <a:gd name="connsiteX35" fmla="*/ 1100862 w 5880228"/>
              <a:gd name="connsiteY35" fmla="*/ 4311650 h 4548804"/>
              <a:gd name="connsiteX36" fmla="*/ 516662 w 5880228"/>
              <a:gd name="connsiteY36" fmla="*/ 4413250 h 4548804"/>
              <a:gd name="connsiteX37" fmla="*/ 46762 w 5880228"/>
              <a:gd name="connsiteY37"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342412 w 5880228"/>
              <a:gd name="connsiteY4" fmla="*/ 4318000 h 4548804"/>
              <a:gd name="connsiteX5" fmla="*/ 3723412 w 5880228"/>
              <a:gd name="connsiteY5" fmla="*/ 40068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5152162 w 5880228"/>
              <a:gd name="connsiteY12" fmla="*/ 1987550 h 4548804"/>
              <a:gd name="connsiteX13" fmla="*/ 5431562 w 5880228"/>
              <a:gd name="connsiteY13" fmla="*/ 1765300 h 4548804"/>
              <a:gd name="connsiteX14" fmla="*/ 5685562 w 5880228"/>
              <a:gd name="connsiteY14" fmla="*/ 1530350 h 4548804"/>
              <a:gd name="connsiteX15" fmla="*/ 5850662 w 5880228"/>
              <a:gd name="connsiteY15" fmla="*/ 1035050 h 4548804"/>
              <a:gd name="connsiteX16" fmla="*/ 5863362 w 5880228"/>
              <a:gd name="connsiteY16" fmla="*/ 539750 h 4548804"/>
              <a:gd name="connsiteX17" fmla="*/ 5672862 w 5880228"/>
              <a:gd name="connsiteY17" fmla="*/ 0 h 4548804"/>
              <a:gd name="connsiteX18" fmla="*/ 4396512 w 5880228"/>
              <a:gd name="connsiteY18" fmla="*/ 0 h 4548804"/>
              <a:gd name="connsiteX19" fmla="*/ 4390162 w 5880228"/>
              <a:gd name="connsiteY19" fmla="*/ 412750 h 4548804"/>
              <a:gd name="connsiteX20" fmla="*/ 4313962 w 5880228"/>
              <a:gd name="connsiteY20" fmla="*/ 806450 h 4548804"/>
              <a:gd name="connsiteX21" fmla="*/ 4237762 w 5880228"/>
              <a:gd name="connsiteY21" fmla="*/ 1162050 h 4548804"/>
              <a:gd name="connsiteX22" fmla="*/ 4148862 w 5880228"/>
              <a:gd name="connsiteY22" fmla="*/ 1504950 h 4548804"/>
              <a:gd name="connsiteX23" fmla="*/ 4059962 w 5880228"/>
              <a:gd name="connsiteY23" fmla="*/ 1809750 h 4548804"/>
              <a:gd name="connsiteX24" fmla="*/ 3945662 w 5880228"/>
              <a:gd name="connsiteY24" fmla="*/ 2127250 h 4548804"/>
              <a:gd name="connsiteX25" fmla="*/ 3793262 w 5880228"/>
              <a:gd name="connsiteY25" fmla="*/ 2520950 h 4548804"/>
              <a:gd name="connsiteX26" fmla="*/ 3704362 w 5880228"/>
              <a:gd name="connsiteY26" fmla="*/ 2800350 h 4548804"/>
              <a:gd name="connsiteX27" fmla="*/ 3615462 w 5880228"/>
              <a:gd name="connsiteY27" fmla="*/ 3079750 h 4548804"/>
              <a:gd name="connsiteX28" fmla="*/ 3539262 w 5880228"/>
              <a:gd name="connsiteY28" fmla="*/ 3321050 h 4548804"/>
              <a:gd name="connsiteX29" fmla="*/ 3272562 w 5880228"/>
              <a:gd name="connsiteY29" fmla="*/ 3638550 h 4548804"/>
              <a:gd name="connsiteX30" fmla="*/ 2777262 w 5880228"/>
              <a:gd name="connsiteY30" fmla="*/ 3879850 h 4548804"/>
              <a:gd name="connsiteX31" fmla="*/ 2408962 w 5880228"/>
              <a:gd name="connsiteY31" fmla="*/ 4006850 h 4548804"/>
              <a:gd name="connsiteX32" fmla="*/ 2066062 w 5880228"/>
              <a:gd name="connsiteY32" fmla="*/ 4095750 h 4548804"/>
              <a:gd name="connsiteX33" fmla="*/ 1761262 w 5880228"/>
              <a:gd name="connsiteY33" fmla="*/ 4159250 h 4548804"/>
              <a:gd name="connsiteX34" fmla="*/ 1431062 w 5880228"/>
              <a:gd name="connsiteY34" fmla="*/ 4260850 h 4548804"/>
              <a:gd name="connsiteX35" fmla="*/ 1100862 w 5880228"/>
              <a:gd name="connsiteY35" fmla="*/ 4311650 h 4548804"/>
              <a:gd name="connsiteX36" fmla="*/ 516662 w 5880228"/>
              <a:gd name="connsiteY36" fmla="*/ 4413250 h 4548804"/>
              <a:gd name="connsiteX37" fmla="*/ 46762 w 5880228"/>
              <a:gd name="connsiteY37" fmla="*/ 4298950 h 4548804"/>
              <a:gd name="connsiteX0" fmla="*/ 46762 w 5880228"/>
              <a:gd name="connsiteY0" fmla="*/ 4298950 h 4548804"/>
              <a:gd name="connsiteX1" fmla="*/ 59462 w 5880228"/>
              <a:gd name="connsiteY1" fmla="*/ 4540250 h 4548804"/>
              <a:gd name="connsiteX2" fmla="*/ 757962 w 5880228"/>
              <a:gd name="connsiteY2" fmla="*/ 4489450 h 4548804"/>
              <a:gd name="connsiteX3" fmla="*/ 2205762 w 5880228"/>
              <a:gd name="connsiteY3" fmla="*/ 4438650 h 4548804"/>
              <a:gd name="connsiteX4" fmla="*/ 3342412 w 5880228"/>
              <a:gd name="connsiteY4" fmla="*/ 4318000 h 4548804"/>
              <a:gd name="connsiteX5" fmla="*/ 3723412 w 5880228"/>
              <a:gd name="connsiteY5" fmla="*/ 4006850 h 4548804"/>
              <a:gd name="connsiteX6" fmla="*/ 3907562 w 5880228"/>
              <a:gd name="connsiteY6" fmla="*/ 3676650 h 4548804"/>
              <a:gd name="connsiteX7" fmla="*/ 4091712 w 5880228"/>
              <a:gd name="connsiteY7" fmla="*/ 3384550 h 4548804"/>
              <a:gd name="connsiteX8" fmla="*/ 4301262 w 5880228"/>
              <a:gd name="connsiteY8" fmla="*/ 3105150 h 4548804"/>
              <a:gd name="connsiteX9" fmla="*/ 4504462 w 5880228"/>
              <a:gd name="connsiteY9" fmla="*/ 2825750 h 4548804"/>
              <a:gd name="connsiteX10" fmla="*/ 4720362 w 5880228"/>
              <a:gd name="connsiteY10" fmla="*/ 2533650 h 4548804"/>
              <a:gd name="connsiteX11" fmla="*/ 4834662 w 5880228"/>
              <a:gd name="connsiteY11" fmla="*/ 2330450 h 4548804"/>
              <a:gd name="connsiteX12" fmla="*/ 5152162 w 5880228"/>
              <a:gd name="connsiteY12" fmla="*/ 1987550 h 4548804"/>
              <a:gd name="connsiteX13" fmla="*/ 5431562 w 5880228"/>
              <a:gd name="connsiteY13" fmla="*/ 1765300 h 4548804"/>
              <a:gd name="connsiteX14" fmla="*/ 5685562 w 5880228"/>
              <a:gd name="connsiteY14" fmla="*/ 1530350 h 4548804"/>
              <a:gd name="connsiteX15" fmla="*/ 5850662 w 5880228"/>
              <a:gd name="connsiteY15" fmla="*/ 1035050 h 4548804"/>
              <a:gd name="connsiteX16" fmla="*/ 5863362 w 5880228"/>
              <a:gd name="connsiteY16" fmla="*/ 539750 h 4548804"/>
              <a:gd name="connsiteX17" fmla="*/ 5672862 w 5880228"/>
              <a:gd name="connsiteY17" fmla="*/ 0 h 4548804"/>
              <a:gd name="connsiteX18" fmla="*/ 4396512 w 5880228"/>
              <a:gd name="connsiteY18" fmla="*/ 0 h 4548804"/>
              <a:gd name="connsiteX19" fmla="*/ 4390162 w 5880228"/>
              <a:gd name="connsiteY19" fmla="*/ 412750 h 4548804"/>
              <a:gd name="connsiteX20" fmla="*/ 4313962 w 5880228"/>
              <a:gd name="connsiteY20" fmla="*/ 806450 h 4548804"/>
              <a:gd name="connsiteX21" fmla="*/ 4237762 w 5880228"/>
              <a:gd name="connsiteY21" fmla="*/ 1162050 h 4548804"/>
              <a:gd name="connsiteX22" fmla="*/ 4148862 w 5880228"/>
              <a:gd name="connsiteY22" fmla="*/ 1504950 h 4548804"/>
              <a:gd name="connsiteX23" fmla="*/ 4059962 w 5880228"/>
              <a:gd name="connsiteY23" fmla="*/ 1809750 h 4548804"/>
              <a:gd name="connsiteX24" fmla="*/ 3945662 w 5880228"/>
              <a:gd name="connsiteY24" fmla="*/ 2127250 h 4548804"/>
              <a:gd name="connsiteX25" fmla="*/ 3793262 w 5880228"/>
              <a:gd name="connsiteY25" fmla="*/ 2520950 h 4548804"/>
              <a:gd name="connsiteX26" fmla="*/ 3704362 w 5880228"/>
              <a:gd name="connsiteY26" fmla="*/ 2800350 h 4548804"/>
              <a:gd name="connsiteX27" fmla="*/ 3615462 w 5880228"/>
              <a:gd name="connsiteY27" fmla="*/ 3079750 h 4548804"/>
              <a:gd name="connsiteX28" fmla="*/ 3539262 w 5880228"/>
              <a:gd name="connsiteY28" fmla="*/ 3321050 h 4548804"/>
              <a:gd name="connsiteX29" fmla="*/ 3272562 w 5880228"/>
              <a:gd name="connsiteY29" fmla="*/ 3638550 h 4548804"/>
              <a:gd name="connsiteX30" fmla="*/ 2777262 w 5880228"/>
              <a:gd name="connsiteY30" fmla="*/ 3879850 h 4548804"/>
              <a:gd name="connsiteX31" fmla="*/ 2408962 w 5880228"/>
              <a:gd name="connsiteY31" fmla="*/ 4006850 h 4548804"/>
              <a:gd name="connsiteX32" fmla="*/ 2066062 w 5880228"/>
              <a:gd name="connsiteY32" fmla="*/ 4095750 h 4548804"/>
              <a:gd name="connsiteX33" fmla="*/ 1761262 w 5880228"/>
              <a:gd name="connsiteY33" fmla="*/ 4159250 h 4548804"/>
              <a:gd name="connsiteX34" fmla="*/ 1431062 w 5880228"/>
              <a:gd name="connsiteY34" fmla="*/ 4260850 h 4548804"/>
              <a:gd name="connsiteX35" fmla="*/ 1100862 w 5880228"/>
              <a:gd name="connsiteY35" fmla="*/ 4311650 h 4548804"/>
              <a:gd name="connsiteX36" fmla="*/ 516662 w 5880228"/>
              <a:gd name="connsiteY36" fmla="*/ 4413250 h 4548804"/>
              <a:gd name="connsiteX37" fmla="*/ 46762 w 5880228"/>
              <a:gd name="connsiteY37" fmla="*/ 4298950 h 4548804"/>
              <a:gd name="connsiteX0" fmla="*/ 46762 w 5880228"/>
              <a:gd name="connsiteY0" fmla="*/ 4298950 h 4547957"/>
              <a:gd name="connsiteX1" fmla="*/ 59462 w 5880228"/>
              <a:gd name="connsiteY1" fmla="*/ 4540250 h 4547957"/>
              <a:gd name="connsiteX2" fmla="*/ 757962 w 5880228"/>
              <a:gd name="connsiteY2" fmla="*/ 4489450 h 4547957"/>
              <a:gd name="connsiteX3" fmla="*/ 2193062 w 5880228"/>
              <a:gd name="connsiteY3" fmla="*/ 4502150 h 4547957"/>
              <a:gd name="connsiteX4" fmla="*/ 3342412 w 5880228"/>
              <a:gd name="connsiteY4" fmla="*/ 4318000 h 4547957"/>
              <a:gd name="connsiteX5" fmla="*/ 3723412 w 5880228"/>
              <a:gd name="connsiteY5" fmla="*/ 4006850 h 4547957"/>
              <a:gd name="connsiteX6" fmla="*/ 3907562 w 5880228"/>
              <a:gd name="connsiteY6" fmla="*/ 3676650 h 4547957"/>
              <a:gd name="connsiteX7" fmla="*/ 4091712 w 5880228"/>
              <a:gd name="connsiteY7" fmla="*/ 3384550 h 4547957"/>
              <a:gd name="connsiteX8" fmla="*/ 4301262 w 5880228"/>
              <a:gd name="connsiteY8" fmla="*/ 3105150 h 4547957"/>
              <a:gd name="connsiteX9" fmla="*/ 4504462 w 5880228"/>
              <a:gd name="connsiteY9" fmla="*/ 2825750 h 4547957"/>
              <a:gd name="connsiteX10" fmla="*/ 4720362 w 5880228"/>
              <a:gd name="connsiteY10" fmla="*/ 2533650 h 4547957"/>
              <a:gd name="connsiteX11" fmla="*/ 4834662 w 5880228"/>
              <a:gd name="connsiteY11" fmla="*/ 2330450 h 4547957"/>
              <a:gd name="connsiteX12" fmla="*/ 5152162 w 5880228"/>
              <a:gd name="connsiteY12" fmla="*/ 1987550 h 4547957"/>
              <a:gd name="connsiteX13" fmla="*/ 5431562 w 5880228"/>
              <a:gd name="connsiteY13" fmla="*/ 1765300 h 4547957"/>
              <a:gd name="connsiteX14" fmla="*/ 5685562 w 5880228"/>
              <a:gd name="connsiteY14" fmla="*/ 1530350 h 4547957"/>
              <a:gd name="connsiteX15" fmla="*/ 5850662 w 5880228"/>
              <a:gd name="connsiteY15" fmla="*/ 1035050 h 4547957"/>
              <a:gd name="connsiteX16" fmla="*/ 5863362 w 5880228"/>
              <a:gd name="connsiteY16" fmla="*/ 539750 h 4547957"/>
              <a:gd name="connsiteX17" fmla="*/ 5672862 w 5880228"/>
              <a:gd name="connsiteY17" fmla="*/ 0 h 4547957"/>
              <a:gd name="connsiteX18" fmla="*/ 4396512 w 5880228"/>
              <a:gd name="connsiteY18" fmla="*/ 0 h 4547957"/>
              <a:gd name="connsiteX19" fmla="*/ 4390162 w 5880228"/>
              <a:gd name="connsiteY19" fmla="*/ 412750 h 4547957"/>
              <a:gd name="connsiteX20" fmla="*/ 4313962 w 5880228"/>
              <a:gd name="connsiteY20" fmla="*/ 806450 h 4547957"/>
              <a:gd name="connsiteX21" fmla="*/ 4237762 w 5880228"/>
              <a:gd name="connsiteY21" fmla="*/ 1162050 h 4547957"/>
              <a:gd name="connsiteX22" fmla="*/ 4148862 w 5880228"/>
              <a:gd name="connsiteY22" fmla="*/ 1504950 h 4547957"/>
              <a:gd name="connsiteX23" fmla="*/ 4059962 w 5880228"/>
              <a:gd name="connsiteY23" fmla="*/ 1809750 h 4547957"/>
              <a:gd name="connsiteX24" fmla="*/ 3945662 w 5880228"/>
              <a:gd name="connsiteY24" fmla="*/ 2127250 h 4547957"/>
              <a:gd name="connsiteX25" fmla="*/ 3793262 w 5880228"/>
              <a:gd name="connsiteY25" fmla="*/ 2520950 h 4547957"/>
              <a:gd name="connsiteX26" fmla="*/ 3704362 w 5880228"/>
              <a:gd name="connsiteY26" fmla="*/ 2800350 h 4547957"/>
              <a:gd name="connsiteX27" fmla="*/ 3615462 w 5880228"/>
              <a:gd name="connsiteY27" fmla="*/ 3079750 h 4547957"/>
              <a:gd name="connsiteX28" fmla="*/ 3539262 w 5880228"/>
              <a:gd name="connsiteY28" fmla="*/ 3321050 h 4547957"/>
              <a:gd name="connsiteX29" fmla="*/ 3272562 w 5880228"/>
              <a:gd name="connsiteY29" fmla="*/ 3638550 h 4547957"/>
              <a:gd name="connsiteX30" fmla="*/ 2777262 w 5880228"/>
              <a:gd name="connsiteY30" fmla="*/ 3879850 h 4547957"/>
              <a:gd name="connsiteX31" fmla="*/ 2408962 w 5880228"/>
              <a:gd name="connsiteY31" fmla="*/ 4006850 h 4547957"/>
              <a:gd name="connsiteX32" fmla="*/ 2066062 w 5880228"/>
              <a:gd name="connsiteY32" fmla="*/ 4095750 h 4547957"/>
              <a:gd name="connsiteX33" fmla="*/ 1761262 w 5880228"/>
              <a:gd name="connsiteY33" fmla="*/ 4159250 h 4547957"/>
              <a:gd name="connsiteX34" fmla="*/ 1431062 w 5880228"/>
              <a:gd name="connsiteY34" fmla="*/ 4260850 h 4547957"/>
              <a:gd name="connsiteX35" fmla="*/ 1100862 w 5880228"/>
              <a:gd name="connsiteY35" fmla="*/ 4311650 h 4547957"/>
              <a:gd name="connsiteX36" fmla="*/ 516662 w 5880228"/>
              <a:gd name="connsiteY36" fmla="*/ 4413250 h 4547957"/>
              <a:gd name="connsiteX37" fmla="*/ 46762 w 5880228"/>
              <a:gd name="connsiteY37" fmla="*/ 4298950 h 4547957"/>
              <a:gd name="connsiteX0" fmla="*/ 46762 w 5880228"/>
              <a:gd name="connsiteY0" fmla="*/ 4298950 h 4547957"/>
              <a:gd name="connsiteX1" fmla="*/ 59462 w 5880228"/>
              <a:gd name="connsiteY1" fmla="*/ 4540250 h 4547957"/>
              <a:gd name="connsiteX2" fmla="*/ 757962 w 5880228"/>
              <a:gd name="connsiteY2" fmla="*/ 4489450 h 4547957"/>
              <a:gd name="connsiteX3" fmla="*/ 2193062 w 5880228"/>
              <a:gd name="connsiteY3" fmla="*/ 4502150 h 4547957"/>
              <a:gd name="connsiteX4" fmla="*/ 3056661 w 5880228"/>
              <a:gd name="connsiteY4" fmla="*/ 4394201 h 4547957"/>
              <a:gd name="connsiteX5" fmla="*/ 3342412 w 5880228"/>
              <a:gd name="connsiteY5" fmla="*/ 4318000 h 4547957"/>
              <a:gd name="connsiteX6" fmla="*/ 3723412 w 5880228"/>
              <a:gd name="connsiteY6" fmla="*/ 4006850 h 4547957"/>
              <a:gd name="connsiteX7" fmla="*/ 3907562 w 5880228"/>
              <a:gd name="connsiteY7" fmla="*/ 3676650 h 4547957"/>
              <a:gd name="connsiteX8" fmla="*/ 4091712 w 5880228"/>
              <a:gd name="connsiteY8" fmla="*/ 3384550 h 4547957"/>
              <a:gd name="connsiteX9" fmla="*/ 4301262 w 5880228"/>
              <a:gd name="connsiteY9" fmla="*/ 3105150 h 4547957"/>
              <a:gd name="connsiteX10" fmla="*/ 4504462 w 5880228"/>
              <a:gd name="connsiteY10" fmla="*/ 2825750 h 4547957"/>
              <a:gd name="connsiteX11" fmla="*/ 4720362 w 5880228"/>
              <a:gd name="connsiteY11" fmla="*/ 2533650 h 4547957"/>
              <a:gd name="connsiteX12" fmla="*/ 4834662 w 5880228"/>
              <a:gd name="connsiteY12" fmla="*/ 2330450 h 4547957"/>
              <a:gd name="connsiteX13" fmla="*/ 5152162 w 5880228"/>
              <a:gd name="connsiteY13" fmla="*/ 1987550 h 4547957"/>
              <a:gd name="connsiteX14" fmla="*/ 5431562 w 5880228"/>
              <a:gd name="connsiteY14" fmla="*/ 1765300 h 4547957"/>
              <a:gd name="connsiteX15" fmla="*/ 5685562 w 5880228"/>
              <a:gd name="connsiteY15" fmla="*/ 1530350 h 4547957"/>
              <a:gd name="connsiteX16" fmla="*/ 5850662 w 5880228"/>
              <a:gd name="connsiteY16" fmla="*/ 1035050 h 4547957"/>
              <a:gd name="connsiteX17" fmla="*/ 5863362 w 5880228"/>
              <a:gd name="connsiteY17" fmla="*/ 539750 h 4547957"/>
              <a:gd name="connsiteX18" fmla="*/ 5672862 w 5880228"/>
              <a:gd name="connsiteY18" fmla="*/ 0 h 4547957"/>
              <a:gd name="connsiteX19" fmla="*/ 4396512 w 5880228"/>
              <a:gd name="connsiteY19" fmla="*/ 0 h 4547957"/>
              <a:gd name="connsiteX20" fmla="*/ 4390162 w 5880228"/>
              <a:gd name="connsiteY20" fmla="*/ 412750 h 4547957"/>
              <a:gd name="connsiteX21" fmla="*/ 4313962 w 5880228"/>
              <a:gd name="connsiteY21" fmla="*/ 806450 h 4547957"/>
              <a:gd name="connsiteX22" fmla="*/ 4237762 w 5880228"/>
              <a:gd name="connsiteY22" fmla="*/ 1162050 h 4547957"/>
              <a:gd name="connsiteX23" fmla="*/ 4148862 w 5880228"/>
              <a:gd name="connsiteY23" fmla="*/ 1504950 h 4547957"/>
              <a:gd name="connsiteX24" fmla="*/ 4059962 w 5880228"/>
              <a:gd name="connsiteY24" fmla="*/ 1809750 h 4547957"/>
              <a:gd name="connsiteX25" fmla="*/ 3945662 w 5880228"/>
              <a:gd name="connsiteY25" fmla="*/ 2127250 h 4547957"/>
              <a:gd name="connsiteX26" fmla="*/ 3793262 w 5880228"/>
              <a:gd name="connsiteY26" fmla="*/ 2520950 h 4547957"/>
              <a:gd name="connsiteX27" fmla="*/ 3704362 w 5880228"/>
              <a:gd name="connsiteY27" fmla="*/ 2800350 h 4547957"/>
              <a:gd name="connsiteX28" fmla="*/ 3615462 w 5880228"/>
              <a:gd name="connsiteY28" fmla="*/ 3079750 h 4547957"/>
              <a:gd name="connsiteX29" fmla="*/ 3539262 w 5880228"/>
              <a:gd name="connsiteY29" fmla="*/ 3321050 h 4547957"/>
              <a:gd name="connsiteX30" fmla="*/ 3272562 w 5880228"/>
              <a:gd name="connsiteY30" fmla="*/ 3638550 h 4547957"/>
              <a:gd name="connsiteX31" fmla="*/ 2777262 w 5880228"/>
              <a:gd name="connsiteY31" fmla="*/ 3879850 h 4547957"/>
              <a:gd name="connsiteX32" fmla="*/ 2408962 w 5880228"/>
              <a:gd name="connsiteY32" fmla="*/ 4006850 h 4547957"/>
              <a:gd name="connsiteX33" fmla="*/ 2066062 w 5880228"/>
              <a:gd name="connsiteY33" fmla="*/ 4095750 h 4547957"/>
              <a:gd name="connsiteX34" fmla="*/ 1761262 w 5880228"/>
              <a:gd name="connsiteY34" fmla="*/ 4159250 h 4547957"/>
              <a:gd name="connsiteX35" fmla="*/ 1431062 w 5880228"/>
              <a:gd name="connsiteY35" fmla="*/ 4260850 h 4547957"/>
              <a:gd name="connsiteX36" fmla="*/ 1100862 w 5880228"/>
              <a:gd name="connsiteY36" fmla="*/ 4311650 h 4547957"/>
              <a:gd name="connsiteX37" fmla="*/ 516662 w 5880228"/>
              <a:gd name="connsiteY37" fmla="*/ 4413250 h 4547957"/>
              <a:gd name="connsiteX38" fmla="*/ 46762 w 5880228"/>
              <a:gd name="connsiteY38" fmla="*/ 4298950 h 4547957"/>
              <a:gd name="connsiteX0" fmla="*/ 46762 w 5880228"/>
              <a:gd name="connsiteY0" fmla="*/ 4298950 h 4547957"/>
              <a:gd name="connsiteX1" fmla="*/ 59462 w 5880228"/>
              <a:gd name="connsiteY1" fmla="*/ 4540250 h 4547957"/>
              <a:gd name="connsiteX2" fmla="*/ 757962 w 5880228"/>
              <a:gd name="connsiteY2" fmla="*/ 4489450 h 4547957"/>
              <a:gd name="connsiteX3" fmla="*/ 2193062 w 5880228"/>
              <a:gd name="connsiteY3" fmla="*/ 4502150 h 4547957"/>
              <a:gd name="connsiteX4" fmla="*/ 3056661 w 5880228"/>
              <a:gd name="connsiteY4" fmla="*/ 4394201 h 4547957"/>
              <a:gd name="connsiteX5" fmla="*/ 3342412 w 5880228"/>
              <a:gd name="connsiteY5" fmla="*/ 4318000 h 4547957"/>
              <a:gd name="connsiteX6" fmla="*/ 3723412 w 5880228"/>
              <a:gd name="connsiteY6" fmla="*/ 4006850 h 4547957"/>
              <a:gd name="connsiteX7" fmla="*/ 3907562 w 5880228"/>
              <a:gd name="connsiteY7" fmla="*/ 3676650 h 4547957"/>
              <a:gd name="connsiteX8" fmla="*/ 4091712 w 5880228"/>
              <a:gd name="connsiteY8" fmla="*/ 3384550 h 4547957"/>
              <a:gd name="connsiteX9" fmla="*/ 4301262 w 5880228"/>
              <a:gd name="connsiteY9" fmla="*/ 3105150 h 4547957"/>
              <a:gd name="connsiteX10" fmla="*/ 4504462 w 5880228"/>
              <a:gd name="connsiteY10" fmla="*/ 2825750 h 4547957"/>
              <a:gd name="connsiteX11" fmla="*/ 4720362 w 5880228"/>
              <a:gd name="connsiteY11" fmla="*/ 2533650 h 4547957"/>
              <a:gd name="connsiteX12" fmla="*/ 4834662 w 5880228"/>
              <a:gd name="connsiteY12" fmla="*/ 2330450 h 4547957"/>
              <a:gd name="connsiteX13" fmla="*/ 5152162 w 5880228"/>
              <a:gd name="connsiteY13" fmla="*/ 1987550 h 4547957"/>
              <a:gd name="connsiteX14" fmla="*/ 5431562 w 5880228"/>
              <a:gd name="connsiteY14" fmla="*/ 1765300 h 4547957"/>
              <a:gd name="connsiteX15" fmla="*/ 5685562 w 5880228"/>
              <a:gd name="connsiteY15" fmla="*/ 1530350 h 4547957"/>
              <a:gd name="connsiteX16" fmla="*/ 5850662 w 5880228"/>
              <a:gd name="connsiteY16" fmla="*/ 1035050 h 4547957"/>
              <a:gd name="connsiteX17" fmla="*/ 5863362 w 5880228"/>
              <a:gd name="connsiteY17" fmla="*/ 539750 h 4547957"/>
              <a:gd name="connsiteX18" fmla="*/ 5672862 w 5880228"/>
              <a:gd name="connsiteY18" fmla="*/ 0 h 4547957"/>
              <a:gd name="connsiteX19" fmla="*/ 4396512 w 5880228"/>
              <a:gd name="connsiteY19" fmla="*/ 0 h 4547957"/>
              <a:gd name="connsiteX20" fmla="*/ 4390162 w 5880228"/>
              <a:gd name="connsiteY20" fmla="*/ 412750 h 4547957"/>
              <a:gd name="connsiteX21" fmla="*/ 4313962 w 5880228"/>
              <a:gd name="connsiteY21" fmla="*/ 806450 h 4547957"/>
              <a:gd name="connsiteX22" fmla="*/ 4237762 w 5880228"/>
              <a:gd name="connsiteY22" fmla="*/ 1162050 h 4547957"/>
              <a:gd name="connsiteX23" fmla="*/ 4148862 w 5880228"/>
              <a:gd name="connsiteY23" fmla="*/ 1504950 h 4547957"/>
              <a:gd name="connsiteX24" fmla="*/ 4059962 w 5880228"/>
              <a:gd name="connsiteY24" fmla="*/ 1809750 h 4547957"/>
              <a:gd name="connsiteX25" fmla="*/ 3945662 w 5880228"/>
              <a:gd name="connsiteY25" fmla="*/ 2127250 h 4547957"/>
              <a:gd name="connsiteX26" fmla="*/ 3793262 w 5880228"/>
              <a:gd name="connsiteY26" fmla="*/ 2520950 h 4547957"/>
              <a:gd name="connsiteX27" fmla="*/ 3704362 w 5880228"/>
              <a:gd name="connsiteY27" fmla="*/ 2800350 h 4547957"/>
              <a:gd name="connsiteX28" fmla="*/ 3615462 w 5880228"/>
              <a:gd name="connsiteY28" fmla="*/ 3079750 h 4547957"/>
              <a:gd name="connsiteX29" fmla="*/ 3539262 w 5880228"/>
              <a:gd name="connsiteY29" fmla="*/ 3321050 h 4547957"/>
              <a:gd name="connsiteX30" fmla="*/ 3272562 w 5880228"/>
              <a:gd name="connsiteY30" fmla="*/ 3638550 h 4547957"/>
              <a:gd name="connsiteX31" fmla="*/ 2777262 w 5880228"/>
              <a:gd name="connsiteY31" fmla="*/ 3879850 h 4547957"/>
              <a:gd name="connsiteX32" fmla="*/ 2408962 w 5880228"/>
              <a:gd name="connsiteY32" fmla="*/ 4006850 h 4547957"/>
              <a:gd name="connsiteX33" fmla="*/ 2066062 w 5880228"/>
              <a:gd name="connsiteY33" fmla="*/ 4095750 h 4547957"/>
              <a:gd name="connsiteX34" fmla="*/ 1761262 w 5880228"/>
              <a:gd name="connsiteY34" fmla="*/ 4159250 h 4547957"/>
              <a:gd name="connsiteX35" fmla="*/ 1431062 w 5880228"/>
              <a:gd name="connsiteY35" fmla="*/ 4260850 h 4547957"/>
              <a:gd name="connsiteX36" fmla="*/ 1100862 w 5880228"/>
              <a:gd name="connsiteY36" fmla="*/ 4311650 h 4547957"/>
              <a:gd name="connsiteX37" fmla="*/ 516662 w 5880228"/>
              <a:gd name="connsiteY37" fmla="*/ 4413250 h 4547957"/>
              <a:gd name="connsiteX38" fmla="*/ 46762 w 5880228"/>
              <a:gd name="connsiteY38" fmla="*/ 4298950 h 4547957"/>
              <a:gd name="connsiteX0" fmla="*/ 46762 w 5880228"/>
              <a:gd name="connsiteY0" fmla="*/ 4298950 h 4547957"/>
              <a:gd name="connsiteX1" fmla="*/ 59462 w 5880228"/>
              <a:gd name="connsiteY1" fmla="*/ 4540250 h 4547957"/>
              <a:gd name="connsiteX2" fmla="*/ 757962 w 5880228"/>
              <a:gd name="connsiteY2" fmla="*/ 4489450 h 4547957"/>
              <a:gd name="connsiteX3" fmla="*/ 2193062 w 5880228"/>
              <a:gd name="connsiteY3" fmla="*/ 4502150 h 4547957"/>
              <a:gd name="connsiteX4" fmla="*/ 3005861 w 5880228"/>
              <a:gd name="connsiteY4" fmla="*/ 4470401 h 4547957"/>
              <a:gd name="connsiteX5" fmla="*/ 3342412 w 5880228"/>
              <a:gd name="connsiteY5" fmla="*/ 4318000 h 4547957"/>
              <a:gd name="connsiteX6" fmla="*/ 3723412 w 5880228"/>
              <a:gd name="connsiteY6" fmla="*/ 4006850 h 4547957"/>
              <a:gd name="connsiteX7" fmla="*/ 3907562 w 5880228"/>
              <a:gd name="connsiteY7" fmla="*/ 3676650 h 4547957"/>
              <a:gd name="connsiteX8" fmla="*/ 4091712 w 5880228"/>
              <a:gd name="connsiteY8" fmla="*/ 3384550 h 4547957"/>
              <a:gd name="connsiteX9" fmla="*/ 4301262 w 5880228"/>
              <a:gd name="connsiteY9" fmla="*/ 3105150 h 4547957"/>
              <a:gd name="connsiteX10" fmla="*/ 4504462 w 5880228"/>
              <a:gd name="connsiteY10" fmla="*/ 2825750 h 4547957"/>
              <a:gd name="connsiteX11" fmla="*/ 4720362 w 5880228"/>
              <a:gd name="connsiteY11" fmla="*/ 2533650 h 4547957"/>
              <a:gd name="connsiteX12" fmla="*/ 4834662 w 5880228"/>
              <a:gd name="connsiteY12" fmla="*/ 2330450 h 4547957"/>
              <a:gd name="connsiteX13" fmla="*/ 5152162 w 5880228"/>
              <a:gd name="connsiteY13" fmla="*/ 1987550 h 4547957"/>
              <a:gd name="connsiteX14" fmla="*/ 5431562 w 5880228"/>
              <a:gd name="connsiteY14" fmla="*/ 1765300 h 4547957"/>
              <a:gd name="connsiteX15" fmla="*/ 5685562 w 5880228"/>
              <a:gd name="connsiteY15" fmla="*/ 1530350 h 4547957"/>
              <a:gd name="connsiteX16" fmla="*/ 5850662 w 5880228"/>
              <a:gd name="connsiteY16" fmla="*/ 1035050 h 4547957"/>
              <a:gd name="connsiteX17" fmla="*/ 5863362 w 5880228"/>
              <a:gd name="connsiteY17" fmla="*/ 539750 h 4547957"/>
              <a:gd name="connsiteX18" fmla="*/ 5672862 w 5880228"/>
              <a:gd name="connsiteY18" fmla="*/ 0 h 4547957"/>
              <a:gd name="connsiteX19" fmla="*/ 4396512 w 5880228"/>
              <a:gd name="connsiteY19" fmla="*/ 0 h 4547957"/>
              <a:gd name="connsiteX20" fmla="*/ 4390162 w 5880228"/>
              <a:gd name="connsiteY20" fmla="*/ 412750 h 4547957"/>
              <a:gd name="connsiteX21" fmla="*/ 4313962 w 5880228"/>
              <a:gd name="connsiteY21" fmla="*/ 806450 h 4547957"/>
              <a:gd name="connsiteX22" fmla="*/ 4237762 w 5880228"/>
              <a:gd name="connsiteY22" fmla="*/ 1162050 h 4547957"/>
              <a:gd name="connsiteX23" fmla="*/ 4148862 w 5880228"/>
              <a:gd name="connsiteY23" fmla="*/ 1504950 h 4547957"/>
              <a:gd name="connsiteX24" fmla="*/ 4059962 w 5880228"/>
              <a:gd name="connsiteY24" fmla="*/ 1809750 h 4547957"/>
              <a:gd name="connsiteX25" fmla="*/ 3945662 w 5880228"/>
              <a:gd name="connsiteY25" fmla="*/ 2127250 h 4547957"/>
              <a:gd name="connsiteX26" fmla="*/ 3793262 w 5880228"/>
              <a:gd name="connsiteY26" fmla="*/ 2520950 h 4547957"/>
              <a:gd name="connsiteX27" fmla="*/ 3704362 w 5880228"/>
              <a:gd name="connsiteY27" fmla="*/ 2800350 h 4547957"/>
              <a:gd name="connsiteX28" fmla="*/ 3615462 w 5880228"/>
              <a:gd name="connsiteY28" fmla="*/ 3079750 h 4547957"/>
              <a:gd name="connsiteX29" fmla="*/ 3539262 w 5880228"/>
              <a:gd name="connsiteY29" fmla="*/ 3321050 h 4547957"/>
              <a:gd name="connsiteX30" fmla="*/ 3272562 w 5880228"/>
              <a:gd name="connsiteY30" fmla="*/ 3638550 h 4547957"/>
              <a:gd name="connsiteX31" fmla="*/ 2777262 w 5880228"/>
              <a:gd name="connsiteY31" fmla="*/ 3879850 h 4547957"/>
              <a:gd name="connsiteX32" fmla="*/ 2408962 w 5880228"/>
              <a:gd name="connsiteY32" fmla="*/ 4006850 h 4547957"/>
              <a:gd name="connsiteX33" fmla="*/ 2066062 w 5880228"/>
              <a:gd name="connsiteY33" fmla="*/ 4095750 h 4547957"/>
              <a:gd name="connsiteX34" fmla="*/ 1761262 w 5880228"/>
              <a:gd name="connsiteY34" fmla="*/ 4159250 h 4547957"/>
              <a:gd name="connsiteX35" fmla="*/ 1431062 w 5880228"/>
              <a:gd name="connsiteY35" fmla="*/ 4260850 h 4547957"/>
              <a:gd name="connsiteX36" fmla="*/ 1100862 w 5880228"/>
              <a:gd name="connsiteY36" fmla="*/ 4311650 h 4547957"/>
              <a:gd name="connsiteX37" fmla="*/ 516662 w 5880228"/>
              <a:gd name="connsiteY37" fmla="*/ 4413250 h 4547957"/>
              <a:gd name="connsiteX38" fmla="*/ 46762 w 5880228"/>
              <a:gd name="connsiteY38" fmla="*/ 4298950 h 4547957"/>
              <a:gd name="connsiteX0" fmla="*/ 53733 w 5887199"/>
              <a:gd name="connsiteY0" fmla="*/ 4298950 h 4555514"/>
              <a:gd name="connsiteX1" fmla="*/ 66433 w 5887199"/>
              <a:gd name="connsiteY1" fmla="*/ 4540250 h 4555514"/>
              <a:gd name="connsiteX2" fmla="*/ 860183 w 5887199"/>
              <a:gd name="connsiteY2" fmla="*/ 4527550 h 4555514"/>
              <a:gd name="connsiteX3" fmla="*/ 2200033 w 5887199"/>
              <a:gd name="connsiteY3" fmla="*/ 4502150 h 4555514"/>
              <a:gd name="connsiteX4" fmla="*/ 3012832 w 5887199"/>
              <a:gd name="connsiteY4" fmla="*/ 4470401 h 4555514"/>
              <a:gd name="connsiteX5" fmla="*/ 3349383 w 5887199"/>
              <a:gd name="connsiteY5" fmla="*/ 4318000 h 4555514"/>
              <a:gd name="connsiteX6" fmla="*/ 3730383 w 5887199"/>
              <a:gd name="connsiteY6" fmla="*/ 4006850 h 4555514"/>
              <a:gd name="connsiteX7" fmla="*/ 3914533 w 5887199"/>
              <a:gd name="connsiteY7" fmla="*/ 3676650 h 4555514"/>
              <a:gd name="connsiteX8" fmla="*/ 4098683 w 5887199"/>
              <a:gd name="connsiteY8" fmla="*/ 3384550 h 4555514"/>
              <a:gd name="connsiteX9" fmla="*/ 4308233 w 5887199"/>
              <a:gd name="connsiteY9" fmla="*/ 3105150 h 4555514"/>
              <a:gd name="connsiteX10" fmla="*/ 4511433 w 5887199"/>
              <a:gd name="connsiteY10" fmla="*/ 2825750 h 4555514"/>
              <a:gd name="connsiteX11" fmla="*/ 4727333 w 5887199"/>
              <a:gd name="connsiteY11" fmla="*/ 2533650 h 4555514"/>
              <a:gd name="connsiteX12" fmla="*/ 4841633 w 5887199"/>
              <a:gd name="connsiteY12" fmla="*/ 2330450 h 4555514"/>
              <a:gd name="connsiteX13" fmla="*/ 5159133 w 5887199"/>
              <a:gd name="connsiteY13" fmla="*/ 1987550 h 4555514"/>
              <a:gd name="connsiteX14" fmla="*/ 5438533 w 5887199"/>
              <a:gd name="connsiteY14" fmla="*/ 1765300 h 4555514"/>
              <a:gd name="connsiteX15" fmla="*/ 5692533 w 5887199"/>
              <a:gd name="connsiteY15" fmla="*/ 1530350 h 4555514"/>
              <a:gd name="connsiteX16" fmla="*/ 5857633 w 5887199"/>
              <a:gd name="connsiteY16" fmla="*/ 1035050 h 4555514"/>
              <a:gd name="connsiteX17" fmla="*/ 5870333 w 5887199"/>
              <a:gd name="connsiteY17" fmla="*/ 539750 h 4555514"/>
              <a:gd name="connsiteX18" fmla="*/ 5679833 w 5887199"/>
              <a:gd name="connsiteY18" fmla="*/ 0 h 4555514"/>
              <a:gd name="connsiteX19" fmla="*/ 4403483 w 5887199"/>
              <a:gd name="connsiteY19" fmla="*/ 0 h 4555514"/>
              <a:gd name="connsiteX20" fmla="*/ 4397133 w 5887199"/>
              <a:gd name="connsiteY20" fmla="*/ 412750 h 4555514"/>
              <a:gd name="connsiteX21" fmla="*/ 4320933 w 5887199"/>
              <a:gd name="connsiteY21" fmla="*/ 806450 h 4555514"/>
              <a:gd name="connsiteX22" fmla="*/ 4244733 w 5887199"/>
              <a:gd name="connsiteY22" fmla="*/ 1162050 h 4555514"/>
              <a:gd name="connsiteX23" fmla="*/ 4155833 w 5887199"/>
              <a:gd name="connsiteY23" fmla="*/ 1504950 h 4555514"/>
              <a:gd name="connsiteX24" fmla="*/ 4066933 w 5887199"/>
              <a:gd name="connsiteY24" fmla="*/ 1809750 h 4555514"/>
              <a:gd name="connsiteX25" fmla="*/ 3952633 w 5887199"/>
              <a:gd name="connsiteY25" fmla="*/ 2127250 h 4555514"/>
              <a:gd name="connsiteX26" fmla="*/ 3800233 w 5887199"/>
              <a:gd name="connsiteY26" fmla="*/ 2520950 h 4555514"/>
              <a:gd name="connsiteX27" fmla="*/ 3711333 w 5887199"/>
              <a:gd name="connsiteY27" fmla="*/ 2800350 h 4555514"/>
              <a:gd name="connsiteX28" fmla="*/ 3622433 w 5887199"/>
              <a:gd name="connsiteY28" fmla="*/ 3079750 h 4555514"/>
              <a:gd name="connsiteX29" fmla="*/ 3546233 w 5887199"/>
              <a:gd name="connsiteY29" fmla="*/ 3321050 h 4555514"/>
              <a:gd name="connsiteX30" fmla="*/ 3279533 w 5887199"/>
              <a:gd name="connsiteY30" fmla="*/ 3638550 h 4555514"/>
              <a:gd name="connsiteX31" fmla="*/ 2784233 w 5887199"/>
              <a:gd name="connsiteY31" fmla="*/ 3879850 h 4555514"/>
              <a:gd name="connsiteX32" fmla="*/ 2415933 w 5887199"/>
              <a:gd name="connsiteY32" fmla="*/ 4006850 h 4555514"/>
              <a:gd name="connsiteX33" fmla="*/ 2073033 w 5887199"/>
              <a:gd name="connsiteY33" fmla="*/ 4095750 h 4555514"/>
              <a:gd name="connsiteX34" fmla="*/ 1768233 w 5887199"/>
              <a:gd name="connsiteY34" fmla="*/ 4159250 h 4555514"/>
              <a:gd name="connsiteX35" fmla="*/ 1438033 w 5887199"/>
              <a:gd name="connsiteY35" fmla="*/ 4260850 h 4555514"/>
              <a:gd name="connsiteX36" fmla="*/ 1107833 w 5887199"/>
              <a:gd name="connsiteY36" fmla="*/ 4311650 h 4555514"/>
              <a:gd name="connsiteX37" fmla="*/ 523633 w 5887199"/>
              <a:gd name="connsiteY37" fmla="*/ 4413250 h 4555514"/>
              <a:gd name="connsiteX38" fmla="*/ 53733 w 5887199"/>
              <a:gd name="connsiteY38" fmla="*/ 4298950 h 4555514"/>
              <a:gd name="connsiteX0" fmla="*/ 55130 w 5888596"/>
              <a:gd name="connsiteY0" fmla="*/ 4298950 h 4562145"/>
              <a:gd name="connsiteX1" fmla="*/ 67830 w 5888596"/>
              <a:gd name="connsiteY1" fmla="*/ 4540250 h 4562145"/>
              <a:gd name="connsiteX2" fmla="*/ 880630 w 5888596"/>
              <a:gd name="connsiteY2" fmla="*/ 4546600 h 4562145"/>
              <a:gd name="connsiteX3" fmla="*/ 2201430 w 5888596"/>
              <a:gd name="connsiteY3" fmla="*/ 4502150 h 4562145"/>
              <a:gd name="connsiteX4" fmla="*/ 3014229 w 5888596"/>
              <a:gd name="connsiteY4" fmla="*/ 4470401 h 4562145"/>
              <a:gd name="connsiteX5" fmla="*/ 3350780 w 5888596"/>
              <a:gd name="connsiteY5" fmla="*/ 4318000 h 4562145"/>
              <a:gd name="connsiteX6" fmla="*/ 3731780 w 5888596"/>
              <a:gd name="connsiteY6" fmla="*/ 4006850 h 4562145"/>
              <a:gd name="connsiteX7" fmla="*/ 3915930 w 5888596"/>
              <a:gd name="connsiteY7" fmla="*/ 3676650 h 4562145"/>
              <a:gd name="connsiteX8" fmla="*/ 4100080 w 5888596"/>
              <a:gd name="connsiteY8" fmla="*/ 3384550 h 4562145"/>
              <a:gd name="connsiteX9" fmla="*/ 4309630 w 5888596"/>
              <a:gd name="connsiteY9" fmla="*/ 3105150 h 4562145"/>
              <a:gd name="connsiteX10" fmla="*/ 4512830 w 5888596"/>
              <a:gd name="connsiteY10" fmla="*/ 2825750 h 4562145"/>
              <a:gd name="connsiteX11" fmla="*/ 4728730 w 5888596"/>
              <a:gd name="connsiteY11" fmla="*/ 2533650 h 4562145"/>
              <a:gd name="connsiteX12" fmla="*/ 4843030 w 5888596"/>
              <a:gd name="connsiteY12" fmla="*/ 2330450 h 4562145"/>
              <a:gd name="connsiteX13" fmla="*/ 5160530 w 5888596"/>
              <a:gd name="connsiteY13" fmla="*/ 1987550 h 4562145"/>
              <a:gd name="connsiteX14" fmla="*/ 5439930 w 5888596"/>
              <a:gd name="connsiteY14" fmla="*/ 1765300 h 4562145"/>
              <a:gd name="connsiteX15" fmla="*/ 5693930 w 5888596"/>
              <a:gd name="connsiteY15" fmla="*/ 1530350 h 4562145"/>
              <a:gd name="connsiteX16" fmla="*/ 5859030 w 5888596"/>
              <a:gd name="connsiteY16" fmla="*/ 1035050 h 4562145"/>
              <a:gd name="connsiteX17" fmla="*/ 5871730 w 5888596"/>
              <a:gd name="connsiteY17" fmla="*/ 539750 h 4562145"/>
              <a:gd name="connsiteX18" fmla="*/ 5681230 w 5888596"/>
              <a:gd name="connsiteY18" fmla="*/ 0 h 4562145"/>
              <a:gd name="connsiteX19" fmla="*/ 4404880 w 5888596"/>
              <a:gd name="connsiteY19" fmla="*/ 0 h 4562145"/>
              <a:gd name="connsiteX20" fmla="*/ 4398530 w 5888596"/>
              <a:gd name="connsiteY20" fmla="*/ 412750 h 4562145"/>
              <a:gd name="connsiteX21" fmla="*/ 4322330 w 5888596"/>
              <a:gd name="connsiteY21" fmla="*/ 806450 h 4562145"/>
              <a:gd name="connsiteX22" fmla="*/ 4246130 w 5888596"/>
              <a:gd name="connsiteY22" fmla="*/ 1162050 h 4562145"/>
              <a:gd name="connsiteX23" fmla="*/ 4157230 w 5888596"/>
              <a:gd name="connsiteY23" fmla="*/ 1504950 h 4562145"/>
              <a:gd name="connsiteX24" fmla="*/ 4068330 w 5888596"/>
              <a:gd name="connsiteY24" fmla="*/ 1809750 h 4562145"/>
              <a:gd name="connsiteX25" fmla="*/ 3954030 w 5888596"/>
              <a:gd name="connsiteY25" fmla="*/ 2127250 h 4562145"/>
              <a:gd name="connsiteX26" fmla="*/ 3801630 w 5888596"/>
              <a:gd name="connsiteY26" fmla="*/ 2520950 h 4562145"/>
              <a:gd name="connsiteX27" fmla="*/ 3712730 w 5888596"/>
              <a:gd name="connsiteY27" fmla="*/ 2800350 h 4562145"/>
              <a:gd name="connsiteX28" fmla="*/ 3623830 w 5888596"/>
              <a:gd name="connsiteY28" fmla="*/ 3079750 h 4562145"/>
              <a:gd name="connsiteX29" fmla="*/ 3547630 w 5888596"/>
              <a:gd name="connsiteY29" fmla="*/ 3321050 h 4562145"/>
              <a:gd name="connsiteX30" fmla="*/ 3280930 w 5888596"/>
              <a:gd name="connsiteY30" fmla="*/ 3638550 h 4562145"/>
              <a:gd name="connsiteX31" fmla="*/ 2785630 w 5888596"/>
              <a:gd name="connsiteY31" fmla="*/ 3879850 h 4562145"/>
              <a:gd name="connsiteX32" fmla="*/ 2417330 w 5888596"/>
              <a:gd name="connsiteY32" fmla="*/ 4006850 h 4562145"/>
              <a:gd name="connsiteX33" fmla="*/ 2074430 w 5888596"/>
              <a:gd name="connsiteY33" fmla="*/ 4095750 h 4562145"/>
              <a:gd name="connsiteX34" fmla="*/ 1769630 w 5888596"/>
              <a:gd name="connsiteY34" fmla="*/ 4159250 h 4562145"/>
              <a:gd name="connsiteX35" fmla="*/ 1439430 w 5888596"/>
              <a:gd name="connsiteY35" fmla="*/ 4260850 h 4562145"/>
              <a:gd name="connsiteX36" fmla="*/ 1109230 w 5888596"/>
              <a:gd name="connsiteY36" fmla="*/ 4311650 h 4562145"/>
              <a:gd name="connsiteX37" fmla="*/ 525030 w 5888596"/>
              <a:gd name="connsiteY37" fmla="*/ 4413250 h 4562145"/>
              <a:gd name="connsiteX38" fmla="*/ 55130 w 5888596"/>
              <a:gd name="connsiteY38" fmla="*/ 4298950 h 4562145"/>
              <a:gd name="connsiteX0" fmla="*/ 74375 w 5907841"/>
              <a:gd name="connsiteY0" fmla="*/ 4298950 h 4576566"/>
              <a:gd name="connsiteX1" fmla="*/ 87075 w 5907841"/>
              <a:gd name="connsiteY1" fmla="*/ 4559300 h 4576566"/>
              <a:gd name="connsiteX2" fmla="*/ 899875 w 5907841"/>
              <a:gd name="connsiteY2" fmla="*/ 4546600 h 4576566"/>
              <a:gd name="connsiteX3" fmla="*/ 2220675 w 5907841"/>
              <a:gd name="connsiteY3" fmla="*/ 4502150 h 4576566"/>
              <a:gd name="connsiteX4" fmla="*/ 3033474 w 5907841"/>
              <a:gd name="connsiteY4" fmla="*/ 4470401 h 4576566"/>
              <a:gd name="connsiteX5" fmla="*/ 3370025 w 5907841"/>
              <a:gd name="connsiteY5" fmla="*/ 4318000 h 4576566"/>
              <a:gd name="connsiteX6" fmla="*/ 3751025 w 5907841"/>
              <a:gd name="connsiteY6" fmla="*/ 4006850 h 4576566"/>
              <a:gd name="connsiteX7" fmla="*/ 3935175 w 5907841"/>
              <a:gd name="connsiteY7" fmla="*/ 3676650 h 4576566"/>
              <a:gd name="connsiteX8" fmla="*/ 4119325 w 5907841"/>
              <a:gd name="connsiteY8" fmla="*/ 3384550 h 4576566"/>
              <a:gd name="connsiteX9" fmla="*/ 4328875 w 5907841"/>
              <a:gd name="connsiteY9" fmla="*/ 3105150 h 4576566"/>
              <a:gd name="connsiteX10" fmla="*/ 4532075 w 5907841"/>
              <a:gd name="connsiteY10" fmla="*/ 2825750 h 4576566"/>
              <a:gd name="connsiteX11" fmla="*/ 4747975 w 5907841"/>
              <a:gd name="connsiteY11" fmla="*/ 2533650 h 4576566"/>
              <a:gd name="connsiteX12" fmla="*/ 4862275 w 5907841"/>
              <a:gd name="connsiteY12" fmla="*/ 2330450 h 4576566"/>
              <a:gd name="connsiteX13" fmla="*/ 5179775 w 5907841"/>
              <a:gd name="connsiteY13" fmla="*/ 1987550 h 4576566"/>
              <a:gd name="connsiteX14" fmla="*/ 5459175 w 5907841"/>
              <a:gd name="connsiteY14" fmla="*/ 1765300 h 4576566"/>
              <a:gd name="connsiteX15" fmla="*/ 5713175 w 5907841"/>
              <a:gd name="connsiteY15" fmla="*/ 1530350 h 4576566"/>
              <a:gd name="connsiteX16" fmla="*/ 5878275 w 5907841"/>
              <a:gd name="connsiteY16" fmla="*/ 1035050 h 4576566"/>
              <a:gd name="connsiteX17" fmla="*/ 5890975 w 5907841"/>
              <a:gd name="connsiteY17" fmla="*/ 539750 h 4576566"/>
              <a:gd name="connsiteX18" fmla="*/ 5700475 w 5907841"/>
              <a:gd name="connsiteY18" fmla="*/ 0 h 4576566"/>
              <a:gd name="connsiteX19" fmla="*/ 4424125 w 5907841"/>
              <a:gd name="connsiteY19" fmla="*/ 0 h 4576566"/>
              <a:gd name="connsiteX20" fmla="*/ 4417775 w 5907841"/>
              <a:gd name="connsiteY20" fmla="*/ 412750 h 4576566"/>
              <a:gd name="connsiteX21" fmla="*/ 4341575 w 5907841"/>
              <a:gd name="connsiteY21" fmla="*/ 806450 h 4576566"/>
              <a:gd name="connsiteX22" fmla="*/ 4265375 w 5907841"/>
              <a:gd name="connsiteY22" fmla="*/ 1162050 h 4576566"/>
              <a:gd name="connsiteX23" fmla="*/ 4176475 w 5907841"/>
              <a:gd name="connsiteY23" fmla="*/ 1504950 h 4576566"/>
              <a:gd name="connsiteX24" fmla="*/ 4087575 w 5907841"/>
              <a:gd name="connsiteY24" fmla="*/ 1809750 h 4576566"/>
              <a:gd name="connsiteX25" fmla="*/ 3973275 w 5907841"/>
              <a:gd name="connsiteY25" fmla="*/ 2127250 h 4576566"/>
              <a:gd name="connsiteX26" fmla="*/ 3820875 w 5907841"/>
              <a:gd name="connsiteY26" fmla="*/ 2520950 h 4576566"/>
              <a:gd name="connsiteX27" fmla="*/ 3731975 w 5907841"/>
              <a:gd name="connsiteY27" fmla="*/ 2800350 h 4576566"/>
              <a:gd name="connsiteX28" fmla="*/ 3643075 w 5907841"/>
              <a:gd name="connsiteY28" fmla="*/ 3079750 h 4576566"/>
              <a:gd name="connsiteX29" fmla="*/ 3566875 w 5907841"/>
              <a:gd name="connsiteY29" fmla="*/ 3321050 h 4576566"/>
              <a:gd name="connsiteX30" fmla="*/ 3300175 w 5907841"/>
              <a:gd name="connsiteY30" fmla="*/ 3638550 h 4576566"/>
              <a:gd name="connsiteX31" fmla="*/ 2804875 w 5907841"/>
              <a:gd name="connsiteY31" fmla="*/ 3879850 h 4576566"/>
              <a:gd name="connsiteX32" fmla="*/ 2436575 w 5907841"/>
              <a:gd name="connsiteY32" fmla="*/ 4006850 h 4576566"/>
              <a:gd name="connsiteX33" fmla="*/ 2093675 w 5907841"/>
              <a:gd name="connsiteY33" fmla="*/ 4095750 h 4576566"/>
              <a:gd name="connsiteX34" fmla="*/ 1788875 w 5907841"/>
              <a:gd name="connsiteY34" fmla="*/ 4159250 h 4576566"/>
              <a:gd name="connsiteX35" fmla="*/ 1458675 w 5907841"/>
              <a:gd name="connsiteY35" fmla="*/ 4260850 h 4576566"/>
              <a:gd name="connsiteX36" fmla="*/ 1128475 w 5907841"/>
              <a:gd name="connsiteY36" fmla="*/ 4311650 h 4576566"/>
              <a:gd name="connsiteX37" fmla="*/ 544275 w 5907841"/>
              <a:gd name="connsiteY37" fmla="*/ 4413250 h 4576566"/>
              <a:gd name="connsiteX38" fmla="*/ 74375 w 5907841"/>
              <a:gd name="connsiteY38" fmla="*/ 4298950 h 4576566"/>
              <a:gd name="connsiteX0" fmla="*/ 74375 w 5907841"/>
              <a:gd name="connsiteY0" fmla="*/ 4298950 h 4576566"/>
              <a:gd name="connsiteX1" fmla="*/ 87075 w 5907841"/>
              <a:gd name="connsiteY1" fmla="*/ 4559300 h 4576566"/>
              <a:gd name="connsiteX2" fmla="*/ 899875 w 5907841"/>
              <a:gd name="connsiteY2" fmla="*/ 4546600 h 4576566"/>
              <a:gd name="connsiteX3" fmla="*/ 2220675 w 5907841"/>
              <a:gd name="connsiteY3" fmla="*/ 4502150 h 4576566"/>
              <a:gd name="connsiteX4" fmla="*/ 3033474 w 5907841"/>
              <a:gd name="connsiteY4" fmla="*/ 4470401 h 4576566"/>
              <a:gd name="connsiteX5" fmla="*/ 3370025 w 5907841"/>
              <a:gd name="connsiteY5" fmla="*/ 4318000 h 4576566"/>
              <a:gd name="connsiteX6" fmla="*/ 3751025 w 5907841"/>
              <a:gd name="connsiteY6" fmla="*/ 4006850 h 4576566"/>
              <a:gd name="connsiteX7" fmla="*/ 3935175 w 5907841"/>
              <a:gd name="connsiteY7" fmla="*/ 3676650 h 4576566"/>
              <a:gd name="connsiteX8" fmla="*/ 4119325 w 5907841"/>
              <a:gd name="connsiteY8" fmla="*/ 3384550 h 4576566"/>
              <a:gd name="connsiteX9" fmla="*/ 4328875 w 5907841"/>
              <a:gd name="connsiteY9" fmla="*/ 3105150 h 4576566"/>
              <a:gd name="connsiteX10" fmla="*/ 4532075 w 5907841"/>
              <a:gd name="connsiteY10" fmla="*/ 2825750 h 4576566"/>
              <a:gd name="connsiteX11" fmla="*/ 4747975 w 5907841"/>
              <a:gd name="connsiteY11" fmla="*/ 2533650 h 4576566"/>
              <a:gd name="connsiteX12" fmla="*/ 4862275 w 5907841"/>
              <a:gd name="connsiteY12" fmla="*/ 2330450 h 4576566"/>
              <a:gd name="connsiteX13" fmla="*/ 5179775 w 5907841"/>
              <a:gd name="connsiteY13" fmla="*/ 1987550 h 4576566"/>
              <a:gd name="connsiteX14" fmla="*/ 5459175 w 5907841"/>
              <a:gd name="connsiteY14" fmla="*/ 1765300 h 4576566"/>
              <a:gd name="connsiteX15" fmla="*/ 5713175 w 5907841"/>
              <a:gd name="connsiteY15" fmla="*/ 1530350 h 4576566"/>
              <a:gd name="connsiteX16" fmla="*/ 5878275 w 5907841"/>
              <a:gd name="connsiteY16" fmla="*/ 1035050 h 4576566"/>
              <a:gd name="connsiteX17" fmla="*/ 5890975 w 5907841"/>
              <a:gd name="connsiteY17" fmla="*/ 539750 h 4576566"/>
              <a:gd name="connsiteX18" fmla="*/ 5700475 w 5907841"/>
              <a:gd name="connsiteY18" fmla="*/ 0 h 4576566"/>
              <a:gd name="connsiteX19" fmla="*/ 4424125 w 5907841"/>
              <a:gd name="connsiteY19" fmla="*/ 0 h 4576566"/>
              <a:gd name="connsiteX20" fmla="*/ 4417775 w 5907841"/>
              <a:gd name="connsiteY20" fmla="*/ 412750 h 4576566"/>
              <a:gd name="connsiteX21" fmla="*/ 4341575 w 5907841"/>
              <a:gd name="connsiteY21" fmla="*/ 806450 h 4576566"/>
              <a:gd name="connsiteX22" fmla="*/ 4265375 w 5907841"/>
              <a:gd name="connsiteY22" fmla="*/ 1162050 h 4576566"/>
              <a:gd name="connsiteX23" fmla="*/ 4176475 w 5907841"/>
              <a:gd name="connsiteY23" fmla="*/ 1504950 h 4576566"/>
              <a:gd name="connsiteX24" fmla="*/ 4087575 w 5907841"/>
              <a:gd name="connsiteY24" fmla="*/ 1809750 h 4576566"/>
              <a:gd name="connsiteX25" fmla="*/ 3973275 w 5907841"/>
              <a:gd name="connsiteY25" fmla="*/ 2127250 h 4576566"/>
              <a:gd name="connsiteX26" fmla="*/ 3820875 w 5907841"/>
              <a:gd name="connsiteY26" fmla="*/ 2520950 h 4576566"/>
              <a:gd name="connsiteX27" fmla="*/ 3731975 w 5907841"/>
              <a:gd name="connsiteY27" fmla="*/ 2800350 h 4576566"/>
              <a:gd name="connsiteX28" fmla="*/ 3643075 w 5907841"/>
              <a:gd name="connsiteY28" fmla="*/ 3079750 h 4576566"/>
              <a:gd name="connsiteX29" fmla="*/ 3566875 w 5907841"/>
              <a:gd name="connsiteY29" fmla="*/ 3321050 h 4576566"/>
              <a:gd name="connsiteX30" fmla="*/ 3300175 w 5907841"/>
              <a:gd name="connsiteY30" fmla="*/ 3638550 h 4576566"/>
              <a:gd name="connsiteX31" fmla="*/ 2804875 w 5907841"/>
              <a:gd name="connsiteY31" fmla="*/ 3879850 h 4576566"/>
              <a:gd name="connsiteX32" fmla="*/ 2436575 w 5907841"/>
              <a:gd name="connsiteY32" fmla="*/ 4006850 h 4576566"/>
              <a:gd name="connsiteX33" fmla="*/ 2093675 w 5907841"/>
              <a:gd name="connsiteY33" fmla="*/ 4095750 h 4576566"/>
              <a:gd name="connsiteX34" fmla="*/ 1788875 w 5907841"/>
              <a:gd name="connsiteY34" fmla="*/ 4159250 h 4576566"/>
              <a:gd name="connsiteX35" fmla="*/ 1458675 w 5907841"/>
              <a:gd name="connsiteY35" fmla="*/ 4260850 h 4576566"/>
              <a:gd name="connsiteX36" fmla="*/ 1128475 w 5907841"/>
              <a:gd name="connsiteY36" fmla="*/ 4311650 h 4576566"/>
              <a:gd name="connsiteX37" fmla="*/ 544275 w 5907841"/>
              <a:gd name="connsiteY37" fmla="*/ 4413250 h 4576566"/>
              <a:gd name="connsiteX38" fmla="*/ 74375 w 5907841"/>
              <a:gd name="connsiteY38" fmla="*/ 4298950 h 4576566"/>
              <a:gd name="connsiteX0" fmla="*/ 74375 w 5907841"/>
              <a:gd name="connsiteY0" fmla="*/ 4298950 h 4576566"/>
              <a:gd name="connsiteX1" fmla="*/ 87075 w 5907841"/>
              <a:gd name="connsiteY1" fmla="*/ 4559300 h 4576566"/>
              <a:gd name="connsiteX2" fmla="*/ 899875 w 5907841"/>
              <a:gd name="connsiteY2" fmla="*/ 4546600 h 4576566"/>
              <a:gd name="connsiteX3" fmla="*/ 2220675 w 5907841"/>
              <a:gd name="connsiteY3" fmla="*/ 4502150 h 4576566"/>
              <a:gd name="connsiteX4" fmla="*/ 3033474 w 5907841"/>
              <a:gd name="connsiteY4" fmla="*/ 4470401 h 4576566"/>
              <a:gd name="connsiteX5" fmla="*/ 3370025 w 5907841"/>
              <a:gd name="connsiteY5" fmla="*/ 4318000 h 4576566"/>
              <a:gd name="connsiteX6" fmla="*/ 3751025 w 5907841"/>
              <a:gd name="connsiteY6" fmla="*/ 4006850 h 4576566"/>
              <a:gd name="connsiteX7" fmla="*/ 3935175 w 5907841"/>
              <a:gd name="connsiteY7" fmla="*/ 3676650 h 4576566"/>
              <a:gd name="connsiteX8" fmla="*/ 4119325 w 5907841"/>
              <a:gd name="connsiteY8" fmla="*/ 3384550 h 4576566"/>
              <a:gd name="connsiteX9" fmla="*/ 4328875 w 5907841"/>
              <a:gd name="connsiteY9" fmla="*/ 3105150 h 4576566"/>
              <a:gd name="connsiteX10" fmla="*/ 4532075 w 5907841"/>
              <a:gd name="connsiteY10" fmla="*/ 2825750 h 4576566"/>
              <a:gd name="connsiteX11" fmla="*/ 4747975 w 5907841"/>
              <a:gd name="connsiteY11" fmla="*/ 2533650 h 4576566"/>
              <a:gd name="connsiteX12" fmla="*/ 4862275 w 5907841"/>
              <a:gd name="connsiteY12" fmla="*/ 2330450 h 4576566"/>
              <a:gd name="connsiteX13" fmla="*/ 5179775 w 5907841"/>
              <a:gd name="connsiteY13" fmla="*/ 1987550 h 4576566"/>
              <a:gd name="connsiteX14" fmla="*/ 5459175 w 5907841"/>
              <a:gd name="connsiteY14" fmla="*/ 1765300 h 4576566"/>
              <a:gd name="connsiteX15" fmla="*/ 5713175 w 5907841"/>
              <a:gd name="connsiteY15" fmla="*/ 1530350 h 4576566"/>
              <a:gd name="connsiteX16" fmla="*/ 5878275 w 5907841"/>
              <a:gd name="connsiteY16" fmla="*/ 1035050 h 4576566"/>
              <a:gd name="connsiteX17" fmla="*/ 5890975 w 5907841"/>
              <a:gd name="connsiteY17" fmla="*/ 539750 h 4576566"/>
              <a:gd name="connsiteX18" fmla="*/ 5700475 w 5907841"/>
              <a:gd name="connsiteY18" fmla="*/ 0 h 4576566"/>
              <a:gd name="connsiteX19" fmla="*/ 4424125 w 5907841"/>
              <a:gd name="connsiteY19" fmla="*/ 0 h 4576566"/>
              <a:gd name="connsiteX20" fmla="*/ 4417775 w 5907841"/>
              <a:gd name="connsiteY20" fmla="*/ 412750 h 4576566"/>
              <a:gd name="connsiteX21" fmla="*/ 4341575 w 5907841"/>
              <a:gd name="connsiteY21" fmla="*/ 806450 h 4576566"/>
              <a:gd name="connsiteX22" fmla="*/ 4265375 w 5907841"/>
              <a:gd name="connsiteY22" fmla="*/ 1162050 h 4576566"/>
              <a:gd name="connsiteX23" fmla="*/ 4176475 w 5907841"/>
              <a:gd name="connsiteY23" fmla="*/ 1504950 h 4576566"/>
              <a:gd name="connsiteX24" fmla="*/ 4087575 w 5907841"/>
              <a:gd name="connsiteY24" fmla="*/ 1809750 h 4576566"/>
              <a:gd name="connsiteX25" fmla="*/ 3973275 w 5907841"/>
              <a:gd name="connsiteY25" fmla="*/ 2127250 h 4576566"/>
              <a:gd name="connsiteX26" fmla="*/ 3820875 w 5907841"/>
              <a:gd name="connsiteY26" fmla="*/ 2520950 h 4576566"/>
              <a:gd name="connsiteX27" fmla="*/ 3731975 w 5907841"/>
              <a:gd name="connsiteY27" fmla="*/ 2800350 h 4576566"/>
              <a:gd name="connsiteX28" fmla="*/ 3643075 w 5907841"/>
              <a:gd name="connsiteY28" fmla="*/ 3079750 h 4576566"/>
              <a:gd name="connsiteX29" fmla="*/ 3566875 w 5907841"/>
              <a:gd name="connsiteY29" fmla="*/ 3321050 h 4576566"/>
              <a:gd name="connsiteX30" fmla="*/ 3300175 w 5907841"/>
              <a:gd name="connsiteY30" fmla="*/ 3638550 h 4576566"/>
              <a:gd name="connsiteX31" fmla="*/ 2804875 w 5907841"/>
              <a:gd name="connsiteY31" fmla="*/ 3879850 h 4576566"/>
              <a:gd name="connsiteX32" fmla="*/ 2436575 w 5907841"/>
              <a:gd name="connsiteY32" fmla="*/ 4006850 h 4576566"/>
              <a:gd name="connsiteX33" fmla="*/ 2093675 w 5907841"/>
              <a:gd name="connsiteY33" fmla="*/ 4095750 h 4576566"/>
              <a:gd name="connsiteX34" fmla="*/ 1788875 w 5907841"/>
              <a:gd name="connsiteY34" fmla="*/ 4159250 h 4576566"/>
              <a:gd name="connsiteX35" fmla="*/ 1458675 w 5907841"/>
              <a:gd name="connsiteY35" fmla="*/ 4260850 h 4576566"/>
              <a:gd name="connsiteX36" fmla="*/ 1128475 w 5907841"/>
              <a:gd name="connsiteY36" fmla="*/ 4311650 h 4576566"/>
              <a:gd name="connsiteX37" fmla="*/ 544275 w 5907841"/>
              <a:gd name="connsiteY37" fmla="*/ 4413250 h 4576566"/>
              <a:gd name="connsiteX38" fmla="*/ 74375 w 5907841"/>
              <a:gd name="connsiteY38" fmla="*/ 4298950 h 4576566"/>
              <a:gd name="connsiteX0" fmla="*/ 74375 w 5907841"/>
              <a:gd name="connsiteY0" fmla="*/ 4298950 h 4576566"/>
              <a:gd name="connsiteX1" fmla="*/ 87075 w 5907841"/>
              <a:gd name="connsiteY1" fmla="*/ 4559300 h 4576566"/>
              <a:gd name="connsiteX2" fmla="*/ 899875 w 5907841"/>
              <a:gd name="connsiteY2" fmla="*/ 4546600 h 4576566"/>
              <a:gd name="connsiteX3" fmla="*/ 2220675 w 5907841"/>
              <a:gd name="connsiteY3" fmla="*/ 4502150 h 4576566"/>
              <a:gd name="connsiteX4" fmla="*/ 3033474 w 5907841"/>
              <a:gd name="connsiteY4" fmla="*/ 4470401 h 4576566"/>
              <a:gd name="connsiteX5" fmla="*/ 3370025 w 5907841"/>
              <a:gd name="connsiteY5" fmla="*/ 4318000 h 4576566"/>
              <a:gd name="connsiteX6" fmla="*/ 3751025 w 5907841"/>
              <a:gd name="connsiteY6" fmla="*/ 4006850 h 4576566"/>
              <a:gd name="connsiteX7" fmla="*/ 3935175 w 5907841"/>
              <a:gd name="connsiteY7" fmla="*/ 3676650 h 4576566"/>
              <a:gd name="connsiteX8" fmla="*/ 4119325 w 5907841"/>
              <a:gd name="connsiteY8" fmla="*/ 3384550 h 4576566"/>
              <a:gd name="connsiteX9" fmla="*/ 4328875 w 5907841"/>
              <a:gd name="connsiteY9" fmla="*/ 3105150 h 4576566"/>
              <a:gd name="connsiteX10" fmla="*/ 4532075 w 5907841"/>
              <a:gd name="connsiteY10" fmla="*/ 2825750 h 4576566"/>
              <a:gd name="connsiteX11" fmla="*/ 4747975 w 5907841"/>
              <a:gd name="connsiteY11" fmla="*/ 2533650 h 4576566"/>
              <a:gd name="connsiteX12" fmla="*/ 4862275 w 5907841"/>
              <a:gd name="connsiteY12" fmla="*/ 2330450 h 4576566"/>
              <a:gd name="connsiteX13" fmla="*/ 5179775 w 5907841"/>
              <a:gd name="connsiteY13" fmla="*/ 1987550 h 4576566"/>
              <a:gd name="connsiteX14" fmla="*/ 5459175 w 5907841"/>
              <a:gd name="connsiteY14" fmla="*/ 1765300 h 4576566"/>
              <a:gd name="connsiteX15" fmla="*/ 5713175 w 5907841"/>
              <a:gd name="connsiteY15" fmla="*/ 1530350 h 4576566"/>
              <a:gd name="connsiteX16" fmla="*/ 5878275 w 5907841"/>
              <a:gd name="connsiteY16" fmla="*/ 1035050 h 4576566"/>
              <a:gd name="connsiteX17" fmla="*/ 5890975 w 5907841"/>
              <a:gd name="connsiteY17" fmla="*/ 539750 h 4576566"/>
              <a:gd name="connsiteX18" fmla="*/ 5700475 w 5907841"/>
              <a:gd name="connsiteY18" fmla="*/ 0 h 4576566"/>
              <a:gd name="connsiteX19" fmla="*/ 4424125 w 5907841"/>
              <a:gd name="connsiteY19" fmla="*/ 0 h 4576566"/>
              <a:gd name="connsiteX20" fmla="*/ 4417775 w 5907841"/>
              <a:gd name="connsiteY20" fmla="*/ 412750 h 4576566"/>
              <a:gd name="connsiteX21" fmla="*/ 4341575 w 5907841"/>
              <a:gd name="connsiteY21" fmla="*/ 806450 h 4576566"/>
              <a:gd name="connsiteX22" fmla="*/ 4265375 w 5907841"/>
              <a:gd name="connsiteY22" fmla="*/ 1162050 h 4576566"/>
              <a:gd name="connsiteX23" fmla="*/ 4176475 w 5907841"/>
              <a:gd name="connsiteY23" fmla="*/ 1504950 h 4576566"/>
              <a:gd name="connsiteX24" fmla="*/ 4087575 w 5907841"/>
              <a:gd name="connsiteY24" fmla="*/ 1809750 h 4576566"/>
              <a:gd name="connsiteX25" fmla="*/ 3973275 w 5907841"/>
              <a:gd name="connsiteY25" fmla="*/ 2127250 h 4576566"/>
              <a:gd name="connsiteX26" fmla="*/ 3820875 w 5907841"/>
              <a:gd name="connsiteY26" fmla="*/ 2520950 h 4576566"/>
              <a:gd name="connsiteX27" fmla="*/ 3731975 w 5907841"/>
              <a:gd name="connsiteY27" fmla="*/ 2800350 h 4576566"/>
              <a:gd name="connsiteX28" fmla="*/ 3643075 w 5907841"/>
              <a:gd name="connsiteY28" fmla="*/ 3079750 h 4576566"/>
              <a:gd name="connsiteX29" fmla="*/ 3566875 w 5907841"/>
              <a:gd name="connsiteY29" fmla="*/ 3321050 h 4576566"/>
              <a:gd name="connsiteX30" fmla="*/ 3300175 w 5907841"/>
              <a:gd name="connsiteY30" fmla="*/ 3638550 h 4576566"/>
              <a:gd name="connsiteX31" fmla="*/ 2804875 w 5907841"/>
              <a:gd name="connsiteY31" fmla="*/ 3879850 h 4576566"/>
              <a:gd name="connsiteX32" fmla="*/ 2436575 w 5907841"/>
              <a:gd name="connsiteY32" fmla="*/ 4006850 h 4576566"/>
              <a:gd name="connsiteX33" fmla="*/ 2093675 w 5907841"/>
              <a:gd name="connsiteY33" fmla="*/ 4095750 h 4576566"/>
              <a:gd name="connsiteX34" fmla="*/ 1788875 w 5907841"/>
              <a:gd name="connsiteY34" fmla="*/ 4159250 h 4576566"/>
              <a:gd name="connsiteX35" fmla="*/ 1458675 w 5907841"/>
              <a:gd name="connsiteY35" fmla="*/ 4260850 h 4576566"/>
              <a:gd name="connsiteX36" fmla="*/ 1128475 w 5907841"/>
              <a:gd name="connsiteY36" fmla="*/ 4311650 h 4576566"/>
              <a:gd name="connsiteX37" fmla="*/ 626825 w 5907841"/>
              <a:gd name="connsiteY37" fmla="*/ 4286250 h 4576566"/>
              <a:gd name="connsiteX38" fmla="*/ 74375 w 5907841"/>
              <a:gd name="connsiteY38" fmla="*/ 4298950 h 4576566"/>
              <a:gd name="connsiteX0" fmla="*/ 0 w 5833466"/>
              <a:gd name="connsiteY0" fmla="*/ 4298950 h 4576566"/>
              <a:gd name="connsiteX1" fmla="*/ 12700 w 5833466"/>
              <a:gd name="connsiteY1" fmla="*/ 4559300 h 4576566"/>
              <a:gd name="connsiteX2" fmla="*/ 825500 w 5833466"/>
              <a:gd name="connsiteY2" fmla="*/ 4546600 h 4576566"/>
              <a:gd name="connsiteX3" fmla="*/ 2146300 w 5833466"/>
              <a:gd name="connsiteY3" fmla="*/ 4502150 h 4576566"/>
              <a:gd name="connsiteX4" fmla="*/ 2959099 w 5833466"/>
              <a:gd name="connsiteY4" fmla="*/ 4470401 h 4576566"/>
              <a:gd name="connsiteX5" fmla="*/ 3295650 w 5833466"/>
              <a:gd name="connsiteY5" fmla="*/ 4318000 h 4576566"/>
              <a:gd name="connsiteX6" fmla="*/ 3676650 w 5833466"/>
              <a:gd name="connsiteY6" fmla="*/ 4006850 h 4576566"/>
              <a:gd name="connsiteX7" fmla="*/ 3860800 w 5833466"/>
              <a:gd name="connsiteY7" fmla="*/ 3676650 h 4576566"/>
              <a:gd name="connsiteX8" fmla="*/ 4044950 w 5833466"/>
              <a:gd name="connsiteY8" fmla="*/ 3384550 h 4576566"/>
              <a:gd name="connsiteX9" fmla="*/ 4254500 w 5833466"/>
              <a:gd name="connsiteY9" fmla="*/ 3105150 h 4576566"/>
              <a:gd name="connsiteX10" fmla="*/ 4457700 w 5833466"/>
              <a:gd name="connsiteY10" fmla="*/ 2825750 h 4576566"/>
              <a:gd name="connsiteX11" fmla="*/ 4673600 w 5833466"/>
              <a:gd name="connsiteY11" fmla="*/ 2533650 h 4576566"/>
              <a:gd name="connsiteX12" fmla="*/ 4787900 w 5833466"/>
              <a:gd name="connsiteY12" fmla="*/ 2330450 h 4576566"/>
              <a:gd name="connsiteX13" fmla="*/ 5105400 w 5833466"/>
              <a:gd name="connsiteY13" fmla="*/ 1987550 h 4576566"/>
              <a:gd name="connsiteX14" fmla="*/ 5384800 w 5833466"/>
              <a:gd name="connsiteY14" fmla="*/ 1765300 h 4576566"/>
              <a:gd name="connsiteX15" fmla="*/ 5638800 w 5833466"/>
              <a:gd name="connsiteY15" fmla="*/ 1530350 h 4576566"/>
              <a:gd name="connsiteX16" fmla="*/ 5803900 w 5833466"/>
              <a:gd name="connsiteY16" fmla="*/ 1035050 h 4576566"/>
              <a:gd name="connsiteX17" fmla="*/ 5816600 w 5833466"/>
              <a:gd name="connsiteY17" fmla="*/ 539750 h 4576566"/>
              <a:gd name="connsiteX18" fmla="*/ 5626100 w 5833466"/>
              <a:gd name="connsiteY18" fmla="*/ 0 h 4576566"/>
              <a:gd name="connsiteX19" fmla="*/ 4349750 w 5833466"/>
              <a:gd name="connsiteY19" fmla="*/ 0 h 4576566"/>
              <a:gd name="connsiteX20" fmla="*/ 4343400 w 5833466"/>
              <a:gd name="connsiteY20" fmla="*/ 412750 h 4576566"/>
              <a:gd name="connsiteX21" fmla="*/ 4267200 w 5833466"/>
              <a:gd name="connsiteY21" fmla="*/ 806450 h 4576566"/>
              <a:gd name="connsiteX22" fmla="*/ 4191000 w 5833466"/>
              <a:gd name="connsiteY22" fmla="*/ 1162050 h 4576566"/>
              <a:gd name="connsiteX23" fmla="*/ 4102100 w 5833466"/>
              <a:gd name="connsiteY23" fmla="*/ 1504950 h 4576566"/>
              <a:gd name="connsiteX24" fmla="*/ 4013200 w 5833466"/>
              <a:gd name="connsiteY24" fmla="*/ 1809750 h 4576566"/>
              <a:gd name="connsiteX25" fmla="*/ 3898900 w 5833466"/>
              <a:gd name="connsiteY25" fmla="*/ 2127250 h 4576566"/>
              <a:gd name="connsiteX26" fmla="*/ 3746500 w 5833466"/>
              <a:gd name="connsiteY26" fmla="*/ 2520950 h 4576566"/>
              <a:gd name="connsiteX27" fmla="*/ 3657600 w 5833466"/>
              <a:gd name="connsiteY27" fmla="*/ 2800350 h 4576566"/>
              <a:gd name="connsiteX28" fmla="*/ 3568700 w 5833466"/>
              <a:gd name="connsiteY28" fmla="*/ 3079750 h 4576566"/>
              <a:gd name="connsiteX29" fmla="*/ 3492500 w 5833466"/>
              <a:gd name="connsiteY29" fmla="*/ 3321050 h 4576566"/>
              <a:gd name="connsiteX30" fmla="*/ 3225800 w 5833466"/>
              <a:gd name="connsiteY30" fmla="*/ 3638550 h 4576566"/>
              <a:gd name="connsiteX31" fmla="*/ 2730500 w 5833466"/>
              <a:gd name="connsiteY31" fmla="*/ 3879850 h 4576566"/>
              <a:gd name="connsiteX32" fmla="*/ 2362200 w 5833466"/>
              <a:gd name="connsiteY32" fmla="*/ 4006850 h 4576566"/>
              <a:gd name="connsiteX33" fmla="*/ 2019300 w 5833466"/>
              <a:gd name="connsiteY33" fmla="*/ 4095750 h 4576566"/>
              <a:gd name="connsiteX34" fmla="*/ 1714500 w 5833466"/>
              <a:gd name="connsiteY34" fmla="*/ 4159250 h 4576566"/>
              <a:gd name="connsiteX35" fmla="*/ 1384300 w 5833466"/>
              <a:gd name="connsiteY35" fmla="*/ 4260850 h 4576566"/>
              <a:gd name="connsiteX36" fmla="*/ 1054100 w 5833466"/>
              <a:gd name="connsiteY36" fmla="*/ 4311650 h 4576566"/>
              <a:gd name="connsiteX37" fmla="*/ 552450 w 5833466"/>
              <a:gd name="connsiteY37" fmla="*/ 4286250 h 4576566"/>
              <a:gd name="connsiteX38" fmla="*/ 0 w 5833466"/>
              <a:gd name="connsiteY38" fmla="*/ 4298950 h 4576566"/>
              <a:gd name="connsiteX0" fmla="*/ 12700 w 5846166"/>
              <a:gd name="connsiteY0" fmla="*/ 4298950 h 4576566"/>
              <a:gd name="connsiteX1" fmla="*/ 0 w 5846166"/>
              <a:gd name="connsiteY1" fmla="*/ 4559300 h 4576566"/>
              <a:gd name="connsiteX2" fmla="*/ 838200 w 5846166"/>
              <a:gd name="connsiteY2" fmla="*/ 4546600 h 4576566"/>
              <a:gd name="connsiteX3" fmla="*/ 2159000 w 5846166"/>
              <a:gd name="connsiteY3" fmla="*/ 4502150 h 4576566"/>
              <a:gd name="connsiteX4" fmla="*/ 2971799 w 5846166"/>
              <a:gd name="connsiteY4" fmla="*/ 4470401 h 4576566"/>
              <a:gd name="connsiteX5" fmla="*/ 3308350 w 5846166"/>
              <a:gd name="connsiteY5" fmla="*/ 4318000 h 4576566"/>
              <a:gd name="connsiteX6" fmla="*/ 3689350 w 5846166"/>
              <a:gd name="connsiteY6" fmla="*/ 4006850 h 4576566"/>
              <a:gd name="connsiteX7" fmla="*/ 3873500 w 5846166"/>
              <a:gd name="connsiteY7" fmla="*/ 3676650 h 4576566"/>
              <a:gd name="connsiteX8" fmla="*/ 4057650 w 5846166"/>
              <a:gd name="connsiteY8" fmla="*/ 3384550 h 4576566"/>
              <a:gd name="connsiteX9" fmla="*/ 4267200 w 5846166"/>
              <a:gd name="connsiteY9" fmla="*/ 3105150 h 4576566"/>
              <a:gd name="connsiteX10" fmla="*/ 4470400 w 5846166"/>
              <a:gd name="connsiteY10" fmla="*/ 2825750 h 4576566"/>
              <a:gd name="connsiteX11" fmla="*/ 4686300 w 5846166"/>
              <a:gd name="connsiteY11" fmla="*/ 2533650 h 4576566"/>
              <a:gd name="connsiteX12" fmla="*/ 4800600 w 5846166"/>
              <a:gd name="connsiteY12" fmla="*/ 2330450 h 4576566"/>
              <a:gd name="connsiteX13" fmla="*/ 5118100 w 5846166"/>
              <a:gd name="connsiteY13" fmla="*/ 1987550 h 4576566"/>
              <a:gd name="connsiteX14" fmla="*/ 5397500 w 5846166"/>
              <a:gd name="connsiteY14" fmla="*/ 1765300 h 4576566"/>
              <a:gd name="connsiteX15" fmla="*/ 5651500 w 5846166"/>
              <a:gd name="connsiteY15" fmla="*/ 1530350 h 4576566"/>
              <a:gd name="connsiteX16" fmla="*/ 5816600 w 5846166"/>
              <a:gd name="connsiteY16" fmla="*/ 1035050 h 4576566"/>
              <a:gd name="connsiteX17" fmla="*/ 5829300 w 5846166"/>
              <a:gd name="connsiteY17" fmla="*/ 539750 h 4576566"/>
              <a:gd name="connsiteX18" fmla="*/ 5638800 w 5846166"/>
              <a:gd name="connsiteY18" fmla="*/ 0 h 4576566"/>
              <a:gd name="connsiteX19" fmla="*/ 4362450 w 5846166"/>
              <a:gd name="connsiteY19" fmla="*/ 0 h 4576566"/>
              <a:gd name="connsiteX20" fmla="*/ 4356100 w 5846166"/>
              <a:gd name="connsiteY20" fmla="*/ 412750 h 4576566"/>
              <a:gd name="connsiteX21" fmla="*/ 4279900 w 5846166"/>
              <a:gd name="connsiteY21" fmla="*/ 806450 h 4576566"/>
              <a:gd name="connsiteX22" fmla="*/ 4203700 w 5846166"/>
              <a:gd name="connsiteY22" fmla="*/ 1162050 h 4576566"/>
              <a:gd name="connsiteX23" fmla="*/ 4114800 w 5846166"/>
              <a:gd name="connsiteY23" fmla="*/ 1504950 h 4576566"/>
              <a:gd name="connsiteX24" fmla="*/ 4025900 w 5846166"/>
              <a:gd name="connsiteY24" fmla="*/ 1809750 h 4576566"/>
              <a:gd name="connsiteX25" fmla="*/ 3911600 w 5846166"/>
              <a:gd name="connsiteY25" fmla="*/ 2127250 h 4576566"/>
              <a:gd name="connsiteX26" fmla="*/ 3759200 w 5846166"/>
              <a:gd name="connsiteY26" fmla="*/ 2520950 h 4576566"/>
              <a:gd name="connsiteX27" fmla="*/ 3670300 w 5846166"/>
              <a:gd name="connsiteY27" fmla="*/ 2800350 h 4576566"/>
              <a:gd name="connsiteX28" fmla="*/ 3581400 w 5846166"/>
              <a:gd name="connsiteY28" fmla="*/ 3079750 h 4576566"/>
              <a:gd name="connsiteX29" fmla="*/ 3505200 w 5846166"/>
              <a:gd name="connsiteY29" fmla="*/ 3321050 h 4576566"/>
              <a:gd name="connsiteX30" fmla="*/ 3238500 w 5846166"/>
              <a:gd name="connsiteY30" fmla="*/ 3638550 h 4576566"/>
              <a:gd name="connsiteX31" fmla="*/ 2743200 w 5846166"/>
              <a:gd name="connsiteY31" fmla="*/ 3879850 h 4576566"/>
              <a:gd name="connsiteX32" fmla="*/ 2374900 w 5846166"/>
              <a:gd name="connsiteY32" fmla="*/ 4006850 h 4576566"/>
              <a:gd name="connsiteX33" fmla="*/ 2032000 w 5846166"/>
              <a:gd name="connsiteY33" fmla="*/ 4095750 h 4576566"/>
              <a:gd name="connsiteX34" fmla="*/ 1727200 w 5846166"/>
              <a:gd name="connsiteY34" fmla="*/ 4159250 h 4576566"/>
              <a:gd name="connsiteX35" fmla="*/ 1397000 w 5846166"/>
              <a:gd name="connsiteY35" fmla="*/ 4260850 h 4576566"/>
              <a:gd name="connsiteX36" fmla="*/ 1066800 w 5846166"/>
              <a:gd name="connsiteY36" fmla="*/ 4311650 h 4576566"/>
              <a:gd name="connsiteX37" fmla="*/ 565150 w 5846166"/>
              <a:gd name="connsiteY37" fmla="*/ 4286250 h 4576566"/>
              <a:gd name="connsiteX38" fmla="*/ 12700 w 5846166"/>
              <a:gd name="connsiteY38" fmla="*/ 4298950 h 4576566"/>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32000 w 5846166"/>
              <a:gd name="connsiteY33" fmla="*/ 4095750 h 4559300"/>
              <a:gd name="connsiteX34" fmla="*/ 1727200 w 5846166"/>
              <a:gd name="connsiteY34" fmla="*/ 4159250 h 4559300"/>
              <a:gd name="connsiteX35" fmla="*/ 1397000 w 5846166"/>
              <a:gd name="connsiteY35" fmla="*/ 4260850 h 4559300"/>
              <a:gd name="connsiteX36" fmla="*/ 1066800 w 5846166"/>
              <a:gd name="connsiteY36" fmla="*/ 431165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32000 w 5846166"/>
              <a:gd name="connsiteY33" fmla="*/ 4095750 h 4559300"/>
              <a:gd name="connsiteX34" fmla="*/ 1727200 w 5846166"/>
              <a:gd name="connsiteY34" fmla="*/ 4159250 h 4559300"/>
              <a:gd name="connsiteX35" fmla="*/ 1397000 w 5846166"/>
              <a:gd name="connsiteY35" fmla="*/ 426085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32000 w 5846166"/>
              <a:gd name="connsiteY33" fmla="*/ 4095750 h 4559300"/>
              <a:gd name="connsiteX34" fmla="*/ 1727200 w 5846166"/>
              <a:gd name="connsiteY34" fmla="*/ 4159250 h 4559300"/>
              <a:gd name="connsiteX35" fmla="*/ 1397000 w 5846166"/>
              <a:gd name="connsiteY35" fmla="*/ 426085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32000 w 5846166"/>
              <a:gd name="connsiteY33" fmla="*/ 4095750 h 4559300"/>
              <a:gd name="connsiteX34" fmla="*/ 1727200 w 5846166"/>
              <a:gd name="connsiteY34" fmla="*/ 41592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32000 w 5846166"/>
              <a:gd name="connsiteY33" fmla="*/ 409575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40068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43200 w 5846166"/>
              <a:gd name="connsiteY31" fmla="*/ 387985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38500 w 5846166"/>
              <a:gd name="connsiteY30" fmla="*/ 36385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505200 w 5846166"/>
              <a:gd name="connsiteY29" fmla="*/ 332105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58140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670300 w 5846166"/>
              <a:gd name="connsiteY27" fmla="*/ 280035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759200 w 5846166"/>
              <a:gd name="connsiteY26" fmla="*/ 252095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879850 w 5846166"/>
              <a:gd name="connsiteY26" fmla="*/ 250825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11600 w 5846166"/>
              <a:gd name="connsiteY25" fmla="*/ 2127250 h 4559300"/>
              <a:gd name="connsiteX26" fmla="*/ 3879850 w 5846166"/>
              <a:gd name="connsiteY26" fmla="*/ 250825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43350 w 5846166"/>
              <a:gd name="connsiteY25" fmla="*/ 2114550 h 4559300"/>
              <a:gd name="connsiteX26" fmla="*/ 3879850 w 5846166"/>
              <a:gd name="connsiteY26" fmla="*/ 250825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25900 w 5846166"/>
              <a:gd name="connsiteY24" fmla="*/ 18097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14800 w 5846166"/>
              <a:gd name="connsiteY23" fmla="*/ 15049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203700 w 5846166"/>
              <a:gd name="connsiteY22" fmla="*/ 1162050 h 4559300"/>
              <a:gd name="connsiteX23" fmla="*/ 4102100 w 5846166"/>
              <a:gd name="connsiteY23" fmla="*/ 14922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9900 w 5846166"/>
              <a:gd name="connsiteY21" fmla="*/ 806450 h 4559300"/>
              <a:gd name="connsiteX22" fmla="*/ 4191000 w 5846166"/>
              <a:gd name="connsiteY22" fmla="*/ 1143000 h 4559300"/>
              <a:gd name="connsiteX23" fmla="*/ 4102100 w 5846166"/>
              <a:gd name="connsiteY23" fmla="*/ 14922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56100 w 5846166"/>
              <a:gd name="connsiteY20" fmla="*/ 412750 h 4559300"/>
              <a:gd name="connsiteX21" fmla="*/ 4273550 w 5846166"/>
              <a:gd name="connsiteY21" fmla="*/ 781050 h 4559300"/>
              <a:gd name="connsiteX22" fmla="*/ 4191000 w 5846166"/>
              <a:gd name="connsiteY22" fmla="*/ 1143000 h 4559300"/>
              <a:gd name="connsiteX23" fmla="*/ 4102100 w 5846166"/>
              <a:gd name="connsiteY23" fmla="*/ 14922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298950 h 4559300"/>
              <a:gd name="connsiteX1" fmla="*/ 0 w 5846166"/>
              <a:gd name="connsiteY1" fmla="*/ 4559300 h 4559300"/>
              <a:gd name="connsiteX2" fmla="*/ 838200 w 5846166"/>
              <a:gd name="connsiteY2" fmla="*/ 4546600 h 4559300"/>
              <a:gd name="connsiteX3" fmla="*/ 2159000 w 5846166"/>
              <a:gd name="connsiteY3" fmla="*/ 4502150 h 4559300"/>
              <a:gd name="connsiteX4" fmla="*/ 2971799 w 5846166"/>
              <a:gd name="connsiteY4" fmla="*/ 4470401 h 4559300"/>
              <a:gd name="connsiteX5" fmla="*/ 3308350 w 5846166"/>
              <a:gd name="connsiteY5" fmla="*/ 4318000 h 4559300"/>
              <a:gd name="connsiteX6" fmla="*/ 3689350 w 5846166"/>
              <a:gd name="connsiteY6" fmla="*/ 4006850 h 4559300"/>
              <a:gd name="connsiteX7" fmla="*/ 3873500 w 5846166"/>
              <a:gd name="connsiteY7" fmla="*/ 3676650 h 4559300"/>
              <a:gd name="connsiteX8" fmla="*/ 4057650 w 5846166"/>
              <a:gd name="connsiteY8" fmla="*/ 3384550 h 4559300"/>
              <a:gd name="connsiteX9" fmla="*/ 4267200 w 5846166"/>
              <a:gd name="connsiteY9" fmla="*/ 3105150 h 4559300"/>
              <a:gd name="connsiteX10" fmla="*/ 4470400 w 5846166"/>
              <a:gd name="connsiteY10" fmla="*/ 2825750 h 4559300"/>
              <a:gd name="connsiteX11" fmla="*/ 4686300 w 5846166"/>
              <a:gd name="connsiteY11" fmla="*/ 2533650 h 4559300"/>
              <a:gd name="connsiteX12" fmla="*/ 4800600 w 5846166"/>
              <a:gd name="connsiteY12" fmla="*/ 2330450 h 4559300"/>
              <a:gd name="connsiteX13" fmla="*/ 5118100 w 5846166"/>
              <a:gd name="connsiteY13" fmla="*/ 1987550 h 4559300"/>
              <a:gd name="connsiteX14" fmla="*/ 5397500 w 5846166"/>
              <a:gd name="connsiteY14" fmla="*/ 1765300 h 4559300"/>
              <a:gd name="connsiteX15" fmla="*/ 5651500 w 5846166"/>
              <a:gd name="connsiteY15" fmla="*/ 1530350 h 4559300"/>
              <a:gd name="connsiteX16" fmla="*/ 5816600 w 5846166"/>
              <a:gd name="connsiteY16" fmla="*/ 1035050 h 4559300"/>
              <a:gd name="connsiteX17" fmla="*/ 5829300 w 5846166"/>
              <a:gd name="connsiteY17" fmla="*/ 539750 h 4559300"/>
              <a:gd name="connsiteX18" fmla="*/ 5638800 w 5846166"/>
              <a:gd name="connsiteY18" fmla="*/ 0 h 4559300"/>
              <a:gd name="connsiteX19" fmla="*/ 4362450 w 5846166"/>
              <a:gd name="connsiteY19" fmla="*/ 0 h 4559300"/>
              <a:gd name="connsiteX20" fmla="*/ 4337050 w 5846166"/>
              <a:gd name="connsiteY20" fmla="*/ 381000 h 4559300"/>
              <a:gd name="connsiteX21" fmla="*/ 4273550 w 5846166"/>
              <a:gd name="connsiteY21" fmla="*/ 781050 h 4559300"/>
              <a:gd name="connsiteX22" fmla="*/ 4191000 w 5846166"/>
              <a:gd name="connsiteY22" fmla="*/ 1143000 h 4559300"/>
              <a:gd name="connsiteX23" fmla="*/ 4102100 w 5846166"/>
              <a:gd name="connsiteY23" fmla="*/ 1492250 h 4559300"/>
              <a:gd name="connsiteX24" fmla="*/ 4013200 w 5846166"/>
              <a:gd name="connsiteY24" fmla="*/ 1784350 h 4559300"/>
              <a:gd name="connsiteX25" fmla="*/ 3943350 w 5846166"/>
              <a:gd name="connsiteY25" fmla="*/ 2114550 h 4559300"/>
              <a:gd name="connsiteX26" fmla="*/ 3854450 w 5846166"/>
              <a:gd name="connsiteY26" fmla="*/ 2501900 h 4559300"/>
              <a:gd name="connsiteX27" fmla="*/ 3778250 w 5846166"/>
              <a:gd name="connsiteY27" fmla="*/ 2806700 h 4559300"/>
              <a:gd name="connsiteX28" fmla="*/ 3625850 w 5846166"/>
              <a:gd name="connsiteY28" fmla="*/ 3079750 h 4559300"/>
              <a:gd name="connsiteX29" fmla="*/ 3486150 w 5846166"/>
              <a:gd name="connsiteY29" fmla="*/ 3302000 h 4559300"/>
              <a:gd name="connsiteX30" fmla="*/ 3200400 w 5846166"/>
              <a:gd name="connsiteY30" fmla="*/ 3562350 h 4559300"/>
              <a:gd name="connsiteX31" fmla="*/ 2774950 w 5846166"/>
              <a:gd name="connsiteY31" fmla="*/ 3835400 h 4559300"/>
              <a:gd name="connsiteX32" fmla="*/ 2374900 w 5846166"/>
              <a:gd name="connsiteY32" fmla="*/ 3968750 h 4559300"/>
              <a:gd name="connsiteX33" fmla="*/ 2063750 w 5846166"/>
              <a:gd name="connsiteY33" fmla="*/ 4051300 h 4559300"/>
              <a:gd name="connsiteX34" fmla="*/ 1739900 w 5846166"/>
              <a:gd name="connsiteY34" fmla="*/ 4121150 h 4559300"/>
              <a:gd name="connsiteX35" fmla="*/ 1479550 w 5846166"/>
              <a:gd name="connsiteY35" fmla="*/ 4152900 h 4559300"/>
              <a:gd name="connsiteX36" fmla="*/ 1143000 w 5846166"/>
              <a:gd name="connsiteY36" fmla="*/ 4203700 h 4559300"/>
              <a:gd name="connsiteX37" fmla="*/ 565150 w 5846166"/>
              <a:gd name="connsiteY37" fmla="*/ 4286250 h 4559300"/>
              <a:gd name="connsiteX38" fmla="*/ 12700 w 5846166"/>
              <a:gd name="connsiteY38" fmla="*/ 4298950 h 4559300"/>
              <a:gd name="connsiteX0" fmla="*/ 12700 w 5846166"/>
              <a:gd name="connsiteY0" fmla="*/ 4324350 h 4584700"/>
              <a:gd name="connsiteX1" fmla="*/ 0 w 5846166"/>
              <a:gd name="connsiteY1" fmla="*/ 4584700 h 4584700"/>
              <a:gd name="connsiteX2" fmla="*/ 838200 w 5846166"/>
              <a:gd name="connsiteY2" fmla="*/ 4572000 h 4584700"/>
              <a:gd name="connsiteX3" fmla="*/ 2159000 w 5846166"/>
              <a:gd name="connsiteY3" fmla="*/ 4527550 h 4584700"/>
              <a:gd name="connsiteX4" fmla="*/ 2971799 w 5846166"/>
              <a:gd name="connsiteY4" fmla="*/ 4495801 h 4584700"/>
              <a:gd name="connsiteX5" fmla="*/ 3308350 w 5846166"/>
              <a:gd name="connsiteY5" fmla="*/ 4343400 h 4584700"/>
              <a:gd name="connsiteX6" fmla="*/ 3689350 w 5846166"/>
              <a:gd name="connsiteY6" fmla="*/ 4032250 h 4584700"/>
              <a:gd name="connsiteX7" fmla="*/ 3873500 w 5846166"/>
              <a:gd name="connsiteY7" fmla="*/ 3702050 h 4584700"/>
              <a:gd name="connsiteX8" fmla="*/ 4057650 w 5846166"/>
              <a:gd name="connsiteY8" fmla="*/ 3409950 h 4584700"/>
              <a:gd name="connsiteX9" fmla="*/ 4267200 w 5846166"/>
              <a:gd name="connsiteY9" fmla="*/ 3130550 h 4584700"/>
              <a:gd name="connsiteX10" fmla="*/ 4470400 w 5846166"/>
              <a:gd name="connsiteY10" fmla="*/ 2851150 h 4584700"/>
              <a:gd name="connsiteX11" fmla="*/ 4686300 w 5846166"/>
              <a:gd name="connsiteY11" fmla="*/ 2559050 h 4584700"/>
              <a:gd name="connsiteX12" fmla="*/ 4800600 w 5846166"/>
              <a:gd name="connsiteY12" fmla="*/ 2355850 h 4584700"/>
              <a:gd name="connsiteX13" fmla="*/ 5118100 w 5846166"/>
              <a:gd name="connsiteY13" fmla="*/ 2012950 h 4584700"/>
              <a:gd name="connsiteX14" fmla="*/ 5397500 w 5846166"/>
              <a:gd name="connsiteY14" fmla="*/ 1790700 h 4584700"/>
              <a:gd name="connsiteX15" fmla="*/ 5651500 w 5846166"/>
              <a:gd name="connsiteY15" fmla="*/ 1555750 h 4584700"/>
              <a:gd name="connsiteX16" fmla="*/ 5816600 w 5846166"/>
              <a:gd name="connsiteY16" fmla="*/ 1060450 h 4584700"/>
              <a:gd name="connsiteX17" fmla="*/ 5829300 w 5846166"/>
              <a:gd name="connsiteY17" fmla="*/ 565150 h 4584700"/>
              <a:gd name="connsiteX18" fmla="*/ 5638800 w 5846166"/>
              <a:gd name="connsiteY18" fmla="*/ 25400 h 4584700"/>
              <a:gd name="connsiteX19" fmla="*/ 4362450 w 5846166"/>
              <a:gd name="connsiteY19" fmla="*/ 0 h 4584700"/>
              <a:gd name="connsiteX20" fmla="*/ 4337050 w 5846166"/>
              <a:gd name="connsiteY20" fmla="*/ 406400 h 4584700"/>
              <a:gd name="connsiteX21" fmla="*/ 4273550 w 5846166"/>
              <a:gd name="connsiteY21" fmla="*/ 806450 h 4584700"/>
              <a:gd name="connsiteX22" fmla="*/ 4191000 w 5846166"/>
              <a:gd name="connsiteY22" fmla="*/ 1168400 h 4584700"/>
              <a:gd name="connsiteX23" fmla="*/ 4102100 w 5846166"/>
              <a:gd name="connsiteY23" fmla="*/ 1517650 h 4584700"/>
              <a:gd name="connsiteX24" fmla="*/ 4013200 w 5846166"/>
              <a:gd name="connsiteY24" fmla="*/ 1809750 h 4584700"/>
              <a:gd name="connsiteX25" fmla="*/ 3943350 w 5846166"/>
              <a:gd name="connsiteY25" fmla="*/ 2139950 h 4584700"/>
              <a:gd name="connsiteX26" fmla="*/ 3854450 w 5846166"/>
              <a:gd name="connsiteY26" fmla="*/ 2527300 h 4584700"/>
              <a:gd name="connsiteX27" fmla="*/ 3778250 w 5846166"/>
              <a:gd name="connsiteY27" fmla="*/ 2832100 h 4584700"/>
              <a:gd name="connsiteX28" fmla="*/ 3625850 w 5846166"/>
              <a:gd name="connsiteY28" fmla="*/ 3105150 h 4584700"/>
              <a:gd name="connsiteX29" fmla="*/ 3486150 w 5846166"/>
              <a:gd name="connsiteY29" fmla="*/ 3327400 h 4584700"/>
              <a:gd name="connsiteX30" fmla="*/ 3200400 w 5846166"/>
              <a:gd name="connsiteY30" fmla="*/ 3587750 h 4584700"/>
              <a:gd name="connsiteX31" fmla="*/ 2774950 w 5846166"/>
              <a:gd name="connsiteY31" fmla="*/ 3860800 h 4584700"/>
              <a:gd name="connsiteX32" fmla="*/ 2374900 w 5846166"/>
              <a:gd name="connsiteY32" fmla="*/ 3994150 h 4584700"/>
              <a:gd name="connsiteX33" fmla="*/ 2063750 w 5846166"/>
              <a:gd name="connsiteY33" fmla="*/ 4076700 h 4584700"/>
              <a:gd name="connsiteX34" fmla="*/ 1739900 w 5846166"/>
              <a:gd name="connsiteY34" fmla="*/ 4146550 h 4584700"/>
              <a:gd name="connsiteX35" fmla="*/ 1479550 w 5846166"/>
              <a:gd name="connsiteY35" fmla="*/ 4178300 h 4584700"/>
              <a:gd name="connsiteX36" fmla="*/ 1143000 w 5846166"/>
              <a:gd name="connsiteY36" fmla="*/ 4229100 h 4584700"/>
              <a:gd name="connsiteX37" fmla="*/ 565150 w 5846166"/>
              <a:gd name="connsiteY37" fmla="*/ 4311650 h 4584700"/>
              <a:gd name="connsiteX38" fmla="*/ 12700 w 5846166"/>
              <a:gd name="connsiteY38" fmla="*/ 4324350 h 4584700"/>
              <a:gd name="connsiteX0" fmla="*/ 12700 w 5846166"/>
              <a:gd name="connsiteY0" fmla="*/ 4324350 h 4584700"/>
              <a:gd name="connsiteX1" fmla="*/ 0 w 5846166"/>
              <a:gd name="connsiteY1" fmla="*/ 4584700 h 4584700"/>
              <a:gd name="connsiteX2" fmla="*/ 838200 w 5846166"/>
              <a:gd name="connsiteY2" fmla="*/ 4572000 h 4584700"/>
              <a:gd name="connsiteX3" fmla="*/ 2159000 w 5846166"/>
              <a:gd name="connsiteY3" fmla="*/ 4527550 h 4584700"/>
              <a:gd name="connsiteX4" fmla="*/ 2971799 w 5846166"/>
              <a:gd name="connsiteY4" fmla="*/ 4495801 h 4584700"/>
              <a:gd name="connsiteX5" fmla="*/ 3308350 w 5846166"/>
              <a:gd name="connsiteY5" fmla="*/ 4343400 h 4584700"/>
              <a:gd name="connsiteX6" fmla="*/ 3689350 w 5846166"/>
              <a:gd name="connsiteY6" fmla="*/ 4032250 h 4584700"/>
              <a:gd name="connsiteX7" fmla="*/ 3873500 w 5846166"/>
              <a:gd name="connsiteY7" fmla="*/ 3702050 h 4584700"/>
              <a:gd name="connsiteX8" fmla="*/ 4057650 w 5846166"/>
              <a:gd name="connsiteY8" fmla="*/ 3409950 h 4584700"/>
              <a:gd name="connsiteX9" fmla="*/ 4267200 w 5846166"/>
              <a:gd name="connsiteY9" fmla="*/ 3130550 h 4584700"/>
              <a:gd name="connsiteX10" fmla="*/ 4470400 w 5846166"/>
              <a:gd name="connsiteY10" fmla="*/ 2851150 h 4584700"/>
              <a:gd name="connsiteX11" fmla="*/ 4686300 w 5846166"/>
              <a:gd name="connsiteY11" fmla="*/ 2559050 h 4584700"/>
              <a:gd name="connsiteX12" fmla="*/ 4800600 w 5846166"/>
              <a:gd name="connsiteY12" fmla="*/ 2355850 h 4584700"/>
              <a:gd name="connsiteX13" fmla="*/ 5118100 w 5846166"/>
              <a:gd name="connsiteY13" fmla="*/ 2012950 h 4584700"/>
              <a:gd name="connsiteX14" fmla="*/ 5397500 w 5846166"/>
              <a:gd name="connsiteY14" fmla="*/ 1790700 h 4584700"/>
              <a:gd name="connsiteX15" fmla="*/ 5651500 w 5846166"/>
              <a:gd name="connsiteY15" fmla="*/ 1555750 h 4584700"/>
              <a:gd name="connsiteX16" fmla="*/ 5816600 w 5846166"/>
              <a:gd name="connsiteY16" fmla="*/ 1060450 h 4584700"/>
              <a:gd name="connsiteX17" fmla="*/ 5829300 w 5846166"/>
              <a:gd name="connsiteY17" fmla="*/ 565150 h 4584700"/>
              <a:gd name="connsiteX18" fmla="*/ 5638800 w 5846166"/>
              <a:gd name="connsiteY18" fmla="*/ 25400 h 4584700"/>
              <a:gd name="connsiteX19" fmla="*/ 4362450 w 5846166"/>
              <a:gd name="connsiteY19" fmla="*/ 0 h 4584700"/>
              <a:gd name="connsiteX20" fmla="*/ 4337050 w 5846166"/>
              <a:gd name="connsiteY20" fmla="*/ 406400 h 4584700"/>
              <a:gd name="connsiteX21" fmla="*/ 4273550 w 5846166"/>
              <a:gd name="connsiteY21" fmla="*/ 806450 h 4584700"/>
              <a:gd name="connsiteX22" fmla="*/ 4191000 w 5846166"/>
              <a:gd name="connsiteY22" fmla="*/ 1168400 h 4584700"/>
              <a:gd name="connsiteX23" fmla="*/ 4102100 w 5846166"/>
              <a:gd name="connsiteY23" fmla="*/ 1517650 h 4584700"/>
              <a:gd name="connsiteX24" fmla="*/ 4013200 w 5846166"/>
              <a:gd name="connsiteY24" fmla="*/ 1809750 h 4584700"/>
              <a:gd name="connsiteX25" fmla="*/ 3943350 w 5846166"/>
              <a:gd name="connsiteY25" fmla="*/ 2139950 h 4584700"/>
              <a:gd name="connsiteX26" fmla="*/ 3854450 w 5846166"/>
              <a:gd name="connsiteY26" fmla="*/ 2527300 h 4584700"/>
              <a:gd name="connsiteX27" fmla="*/ 3778250 w 5846166"/>
              <a:gd name="connsiteY27" fmla="*/ 2832100 h 4584700"/>
              <a:gd name="connsiteX28" fmla="*/ 3625850 w 5846166"/>
              <a:gd name="connsiteY28" fmla="*/ 3105150 h 4584700"/>
              <a:gd name="connsiteX29" fmla="*/ 3486150 w 5846166"/>
              <a:gd name="connsiteY29" fmla="*/ 3327400 h 4584700"/>
              <a:gd name="connsiteX30" fmla="*/ 3200400 w 5846166"/>
              <a:gd name="connsiteY30" fmla="*/ 3587750 h 4584700"/>
              <a:gd name="connsiteX31" fmla="*/ 2774950 w 5846166"/>
              <a:gd name="connsiteY31" fmla="*/ 3860800 h 4584700"/>
              <a:gd name="connsiteX32" fmla="*/ 2374900 w 5846166"/>
              <a:gd name="connsiteY32" fmla="*/ 3994150 h 4584700"/>
              <a:gd name="connsiteX33" fmla="*/ 2063750 w 5846166"/>
              <a:gd name="connsiteY33" fmla="*/ 4076700 h 4584700"/>
              <a:gd name="connsiteX34" fmla="*/ 1739900 w 5846166"/>
              <a:gd name="connsiteY34" fmla="*/ 4146550 h 4584700"/>
              <a:gd name="connsiteX35" fmla="*/ 1479550 w 5846166"/>
              <a:gd name="connsiteY35" fmla="*/ 4178300 h 4584700"/>
              <a:gd name="connsiteX36" fmla="*/ 1143000 w 5846166"/>
              <a:gd name="connsiteY36" fmla="*/ 4229100 h 4584700"/>
              <a:gd name="connsiteX37" fmla="*/ 565150 w 5846166"/>
              <a:gd name="connsiteY37" fmla="*/ 4311650 h 4584700"/>
              <a:gd name="connsiteX38" fmla="*/ 12700 w 5846166"/>
              <a:gd name="connsiteY38" fmla="*/ 4324350 h 4584700"/>
              <a:gd name="connsiteX0" fmla="*/ 57150 w 5890616"/>
              <a:gd name="connsiteY0" fmla="*/ 4324350 h 4584700"/>
              <a:gd name="connsiteX1" fmla="*/ 0 w 5890616"/>
              <a:gd name="connsiteY1" fmla="*/ 4584700 h 4584700"/>
              <a:gd name="connsiteX2" fmla="*/ 882650 w 5890616"/>
              <a:gd name="connsiteY2" fmla="*/ 4572000 h 4584700"/>
              <a:gd name="connsiteX3" fmla="*/ 2203450 w 5890616"/>
              <a:gd name="connsiteY3" fmla="*/ 4527550 h 4584700"/>
              <a:gd name="connsiteX4" fmla="*/ 3016249 w 5890616"/>
              <a:gd name="connsiteY4" fmla="*/ 4495801 h 4584700"/>
              <a:gd name="connsiteX5" fmla="*/ 3352800 w 5890616"/>
              <a:gd name="connsiteY5" fmla="*/ 4343400 h 4584700"/>
              <a:gd name="connsiteX6" fmla="*/ 3733800 w 5890616"/>
              <a:gd name="connsiteY6" fmla="*/ 4032250 h 4584700"/>
              <a:gd name="connsiteX7" fmla="*/ 3917950 w 5890616"/>
              <a:gd name="connsiteY7" fmla="*/ 3702050 h 4584700"/>
              <a:gd name="connsiteX8" fmla="*/ 4102100 w 5890616"/>
              <a:gd name="connsiteY8" fmla="*/ 3409950 h 4584700"/>
              <a:gd name="connsiteX9" fmla="*/ 4311650 w 5890616"/>
              <a:gd name="connsiteY9" fmla="*/ 3130550 h 4584700"/>
              <a:gd name="connsiteX10" fmla="*/ 4514850 w 5890616"/>
              <a:gd name="connsiteY10" fmla="*/ 2851150 h 4584700"/>
              <a:gd name="connsiteX11" fmla="*/ 4730750 w 5890616"/>
              <a:gd name="connsiteY11" fmla="*/ 2559050 h 4584700"/>
              <a:gd name="connsiteX12" fmla="*/ 4845050 w 5890616"/>
              <a:gd name="connsiteY12" fmla="*/ 2355850 h 4584700"/>
              <a:gd name="connsiteX13" fmla="*/ 5162550 w 5890616"/>
              <a:gd name="connsiteY13" fmla="*/ 2012950 h 4584700"/>
              <a:gd name="connsiteX14" fmla="*/ 5441950 w 5890616"/>
              <a:gd name="connsiteY14" fmla="*/ 1790700 h 4584700"/>
              <a:gd name="connsiteX15" fmla="*/ 5695950 w 5890616"/>
              <a:gd name="connsiteY15" fmla="*/ 1555750 h 4584700"/>
              <a:gd name="connsiteX16" fmla="*/ 5861050 w 5890616"/>
              <a:gd name="connsiteY16" fmla="*/ 1060450 h 4584700"/>
              <a:gd name="connsiteX17" fmla="*/ 5873750 w 5890616"/>
              <a:gd name="connsiteY17" fmla="*/ 565150 h 4584700"/>
              <a:gd name="connsiteX18" fmla="*/ 5683250 w 5890616"/>
              <a:gd name="connsiteY18" fmla="*/ 25400 h 4584700"/>
              <a:gd name="connsiteX19" fmla="*/ 4406900 w 5890616"/>
              <a:gd name="connsiteY19" fmla="*/ 0 h 4584700"/>
              <a:gd name="connsiteX20" fmla="*/ 4381500 w 5890616"/>
              <a:gd name="connsiteY20" fmla="*/ 406400 h 4584700"/>
              <a:gd name="connsiteX21" fmla="*/ 4318000 w 5890616"/>
              <a:gd name="connsiteY21" fmla="*/ 806450 h 4584700"/>
              <a:gd name="connsiteX22" fmla="*/ 4235450 w 5890616"/>
              <a:gd name="connsiteY22" fmla="*/ 1168400 h 4584700"/>
              <a:gd name="connsiteX23" fmla="*/ 4146550 w 5890616"/>
              <a:gd name="connsiteY23" fmla="*/ 1517650 h 4584700"/>
              <a:gd name="connsiteX24" fmla="*/ 4057650 w 5890616"/>
              <a:gd name="connsiteY24" fmla="*/ 1809750 h 4584700"/>
              <a:gd name="connsiteX25" fmla="*/ 3987800 w 5890616"/>
              <a:gd name="connsiteY25" fmla="*/ 2139950 h 4584700"/>
              <a:gd name="connsiteX26" fmla="*/ 3898900 w 5890616"/>
              <a:gd name="connsiteY26" fmla="*/ 2527300 h 4584700"/>
              <a:gd name="connsiteX27" fmla="*/ 3822700 w 5890616"/>
              <a:gd name="connsiteY27" fmla="*/ 2832100 h 4584700"/>
              <a:gd name="connsiteX28" fmla="*/ 3670300 w 5890616"/>
              <a:gd name="connsiteY28" fmla="*/ 3105150 h 4584700"/>
              <a:gd name="connsiteX29" fmla="*/ 3530600 w 5890616"/>
              <a:gd name="connsiteY29" fmla="*/ 3327400 h 4584700"/>
              <a:gd name="connsiteX30" fmla="*/ 3244850 w 5890616"/>
              <a:gd name="connsiteY30" fmla="*/ 3587750 h 4584700"/>
              <a:gd name="connsiteX31" fmla="*/ 2819400 w 5890616"/>
              <a:gd name="connsiteY31" fmla="*/ 3860800 h 4584700"/>
              <a:gd name="connsiteX32" fmla="*/ 2419350 w 5890616"/>
              <a:gd name="connsiteY32" fmla="*/ 3994150 h 4584700"/>
              <a:gd name="connsiteX33" fmla="*/ 2108200 w 5890616"/>
              <a:gd name="connsiteY33" fmla="*/ 4076700 h 4584700"/>
              <a:gd name="connsiteX34" fmla="*/ 1784350 w 5890616"/>
              <a:gd name="connsiteY34" fmla="*/ 4146550 h 4584700"/>
              <a:gd name="connsiteX35" fmla="*/ 1524000 w 5890616"/>
              <a:gd name="connsiteY35" fmla="*/ 4178300 h 4584700"/>
              <a:gd name="connsiteX36" fmla="*/ 1187450 w 5890616"/>
              <a:gd name="connsiteY36" fmla="*/ 4229100 h 4584700"/>
              <a:gd name="connsiteX37" fmla="*/ 609600 w 5890616"/>
              <a:gd name="connsiteY37" fmla="*/ 4311650 h 4584700"/>
              <a:gd name="connsiteX38" fmla="*/ 57150 w 5890616"/>
              <a:gd name="connsiteY38" fmla="*/ 4324350 h 4584700"/>
              <a:gd name="connsiteX0" fmla="*/ 0 w 5890616"/>
              <a:gd name="connsiteY0" fmla="*/ 4318000 h 4584700"/>
              <a:gd name="connsiteX1" fmla="*/ 0 w 5890616"/>
              <a:gd name="connsiteY1" fmla="*/ 4584700 h 4584700"/>
              <a:gd name="connsiteX2" fmla="*/ 882650 w 5890616"/>
              <a:gd name="connsiteY2" fmla="*/ 4572000 h 4584700"/>
              <a:gd name="connsiteX3" fmla="*/ 2203450 w 5890616"/>
              <a:gd name="connsiteY3" fmla="*/ 4527550 h 4584700"/>
              <a:gd name="connsiteX4" fmla="*/ 3016249 w 5890616"/>
              <a:gd name="connsiteY4" fmla="*/ 4495801 h 4584700"/>
              <a:gd name="connsiteX5" fmla="*/ 3352800 w 5890616"/>
              <a:gd name="connsiteY5" fmla="*/ 4343400 h 4584700"/>
              <a:gd name="connsiteX6" fmla="*/ 3733800 w 5890616"/>
              <a:gd name="connsiteY6" fmla="*/ 4032250 h 4584700"/>
              <a:gd name="connsiteX7" fmla="*/ 3917950 w 5890616"/>
              <a:gd name="connsiteY7" fmla="*/ 3702050 h 4584700"/>
              <a:gd name="connsiteX8" fmla="*/ 4102100 w 5890616"/>
              <a:gd name="connsiteY8" fmla="*/ 3409950 h 4584700"/>
              <a:gd name="connsiteX9" fmla="*/ 4311650 w 5890616"/>
              <a:gd name="connsiteY9" fmla="*/ 3130550 h 4584700"/>
              <a:gd name="connsiteX10" fmla="*/ 4514850 w 5890616"/>
              <a:gd name="connsiteY10" fmla="*/ 2851150 h 4584700"/>
              <a:gd name="connsiteX11" fmla="*/ 4730750 w 5890616"/>
              <a:gd name="connsiteY11" fmla="*/ 2559050 h 4584700"/>
              <a:gd name="connsiteX12" fmla="*/ 4845050 w 5890616"/>
              <a:gd name="connsiteY12" fmla="*/ 2355850 h 4584700"/>
              <a:gd name="connsiteX13" fmla="*/ 5162550 w 5890616"/>
              <a:gd name="connsiteY13" fmla="*/ 2012950 h 4584700"/>
              <a:gd name="connsiteX14" fmla="*/ 5441950 w 5890616"/>
              <a:gd name="connsiteY14" fmla="*/ 1790700 h 4584700"/>
              <a:gd name="connsiteX15" fmla="*/ 5695950 w 5890616"/>
              <a:gd name="connsiteY15" fmla="*/ 1555750 h 4584700"/>
              <a:gd name="connsiteX16" fmla="*/ 5861050 w 5890616"/>
              <a:gd name="connsiteY16" fmla="*/ 1060450 h 4584700"/>
              <a:gd name="connsiteX17" fmla="*/ 5873750 w 5890616"/>
              <a:gd name="connsiteY17" fmla="*/ 565150 h 4584700"/>
              <a:gd name="connsiteX18" fmla="*/ 5683250 w 5890616"/>
              <a:gd name="connsiteY18" fmla="*/ 25400 h 4584700"/>
              <a:gd name="connsiteX19" fmla="*/ 4406900 w 5890616"/>
              <a:gd name="connsiteY19" fmla="*/ 0 h 4584700"/>
              <a:gd name="connsiteX20" fmla="*/ 4381500 w 5890616"/>
              <a:gd name="connsiteY20" fmla="*/ 406400 h 4584700"/>
              <a:gd name="connsiteX21" fmla="*/ 4318000 w 5890616"/>
              <a:gd name="connsiteY21" fmla="*/ 806450 h 4584700"/>
              <a:gd name="connsiteX22" fmla="*/ 4235450 w 5890616"/>
              <a:gd name="connsiteY22" fmla="*/ 1168400 h 4584700"/>
              <a:gd name="connsiteX23" fmla="*/ 4146550 w 5890616"/>
              <a:gd name="connsiteY23" fmla="*/ 1517650 h 4584700"/>
              <a:gd name="connsiteX24" fmla="*/ 4057650 w 5890616"/>
              <a:gd name="connsiteY24" fmla="*/ 1809750 h 4584700"/>
              <a:gd name="connsiteX25" fmla="*/ 3987800 w 5890616"/>
              <a:gd name="connsiteY25" fmla="*/ 2139950 h 4584700"/>
              <a:gd name="connsiteX26" fmla="*/ 3898900 w 5890616"/>
              <a:gd name="connsiteY26" fmla="*/ 2527300 h 4584700"/>
              <a:gd name="connsiteX27" fmla="*/ 3822700 w 5890616"/>
              <a:gd name="connsiteY27" fmla="*/ 2832100 h 4584700"/>
              <a:gd name="connsiteX28" fmla="*/ 3670300 w 5890616"/>
              <a:gd name="connsiteY28" fmla="*/ 3105150 h 4584700"/>
              <a:gd name="connsiteX29" fmla="*/ 3530600 w 5890616"/>
              <a:gd name="connsiteY29" fmla="*/ 3327400 h 4584700"/>
              <a:gd name="connsiteX30" fmla="*/ 3244850 w 5890616"/>
              <a:gd name="connsiteY30" fmla="*/ 3587750 h 4584700"/>
              <a:gd name="connsiteX31" fmla="*/ 2819400 w 5890616"/>
              <a:gd name="connsiteY31" fmla="*/ 3860800 h 4584700"/>
              <a:gd name="connsiteX32" fmla="*/ 2419350 w 5890616"/>
              <a:gd name="connsiteY32" fmla="*/ 3994150 h 4584700"/>
              <a:gd name="connsiteX33" fmla="*/ 2108200 w 5890616"/>
              <a:gd name="connsiteY33" fmla="*/ 4076700 h 4584700"/>
              <a:gd name="connsiteX34" fmla="*/ 1784350 w 5890616"/>
              <a:gd name="connsiteY34" fmla="*/ 4146550 h 4584700"/>
              <a:gd name="connsiteX35" fmla="*/ 1524000 w 5890616"/>
              <a:gd name="connsiteY35" fmla="*/ 4178300 h 4584700"/>
              <a:gd name="connsiteX36" fmla="*/ 1187450 w 5890616"/>
              <a:gd name="connsiteY36" fmla="*/ 4229100 h 4584700"/>
              <a:gd name="connsiteX37" fmla="*/ 609600 w 5890616"/>
              <a:gd name="connsiteY37" fmla="*/ 4311650 h 4584700"/>
              <a:gd name="connsiteX38" fmla="*/ 0 w 5890616"/>
              <a:gd name="connsiteY38" fmla="*/ 4318000 h 4584700"/>
              <a:gd name="connsiteX0" fmla="*/ 0 w 5890616"/>
              <a:gd name="connsiteY0" fmla="*/ 4298950 h 4565650"/>
              <a:gd name="connsiteX1" fmla="*/ 0 w 5890616"/>
              <a:gd name="connsiteY1" fmla="*/ 4565650 h 4565650"/>
              <a:gd name="connsiteX2" fmla="*/ 882650 w 5890616"/>
              <a:gd name="connsiteY2" fmla="*/ 4552950 h 4565650"/>
              <a:gd name="connsiteX3" fmla="*/ 2203450 w 5890616"/>
              <a:gd name="connsiteY3" fmla="*/ 4508500 h 4565650"/>
              <a:gd name="connsiteX4" fmla="*/ 3016249 w 5890616"/>
              <a:gd name="connsiteY4" fmla="*/ 4476751 h 4565650"/>
              <a:gd name="connsiteX5" fmla="*/ 3352800 w 5890616"/>
              <a:gd name="connsiteY5" fmla="*/ 4324350 h 4565650"/>
              <a:gd name="connsiteX6" fmla="*/ 3733800 w 5890616"/>
              <a:gd name="connsiteY6" fmla="*/ 4013200 h 4565650"/>
              <a:gd name="connsiteX7" fmla="*/ 3917950 w 5890616"/>
              <a:gd name="connsiteY7" fmla="*/ 3683000 h 4565650"/>
              <a:gd name="connsiteX8" fmla="*/ 4102100 w 5890616"/>
              <a:gd name="connsiteY8" fmla="*/ 3390900 h 4565650"/>
              <a:gd name="connsiteX9" fmla="*/ 4311650 w 5890616"/>
              <a:gd name="connsiteY9" fmla="*/ 3111500 h 4565650"/>
              <a:gd name="connsiteX10" fmla="*/ 4514850 w 5890616"/>
              <a:gd name="connsiteY10" fmla="*/ 2832100 h 4565650"/>
              <a:gd name="connsiteX11" fmla="*/ 4730750 w 5890616"/>
              <a:gd name="connsiteY11" fmla="*/ 2540000 h 4565650"/>
              <a:gd name="connsiteX12" fmla="*/ 4845050 w 5890616"/>
              <a:gd name="connsiteY12" fmla="*/ 2336800 h 4565650"/>
              <a:gd name="connsiteX13" fmla="*/ 5162550 w 5890616"/>
              <a:gd name="connsiteY13" fmla="*/ 1993900 h 4565650"/>
              <a:gd name="connsiteX14" fmla="*/ 5441950 w 5890616"/>
              <a:gd name="connsiteY14" fmla="*/ 1771650 h 4565650"/>
              <a:gd name="connsiteX15" fmla="*/ 5695950 w 5890616"/>
              <a:gd name="connsiteY15" fmla="*/ 1536700 h 4565650"/>
              <a:gd name="connsiteX16" fmla="*/ 5861050 w 5890616"/>
              <a:gd name="connsiteY16" fmla="*/ 1041400 h 4565650"/>
              <a:gd name="connsiteX17" fmla="*/ 5873750 w 5890616"/>
              <a:gd name="connsiteY17" fmla="*/ 546100 h 4565650"/>
              <a:gd name="connsiteX18" fmla="*/ 5683250 w 5890616"/>
              <a:gd name="connsiteY18" fmla="*/ 6350 h 4565650"/>
              <a:gd name="connsiteX19" fmla="*/ 4413250 w 5890616"/>
              <a:gd name="connsiteY19" fmla="*/ 0 h 4565650"/>
              <a:gd name="connsiteX20" fmla="*/ 4381500 w 5890616"/>
              <a:gd name="connsiteY20" fmla="*/ 387350 h 4565650"/>
              <a:gd name="connsiteX21" fmla="*/ 4318000 w 5890616"/>
              <a:gd name="connsiteY21" fmla="*/ 787400 h 4565650"/>
              <a:gd name="connsiteX22" fmla="*/ 4235450 w 5890616"/>
              <a:gd name="connsiteY22" fmla="*/ 1149350 h 4565650"/>
              <a:gd name="connsiteX23" fmla="*/ 4146550 w 5890616"/>
              <a:gd name="connsiteY23" fmla="*/ 1498600 h 4565650"/>
              <a:gd name="connsiteX24" fmla="*/ 4057650 w 5890616"/>
              <a:gd name="connsiteY24" fmla="*/ 1790700 h 4565650"/>
              <a:gd name="connsiteX25" fmla="*/ 3987800 w 5890616"/>
              <a:gd name="connsiteY25" fmla="*/ 2120900 h 4565650"/>
              <a:gd name="connsiteX26" fmla="*/ 3898900 w 5890616"/>
              <a:gd name="connsiteY26" fmla="*/ 2508250 h 4565650"/>
              <a:gd name="connsiteX27" fmla="*/ 3822700 w 5890616"/>
              <a:gd name="connsiteY27" fmla="*/ 2813050 h 4565650"/>
              <a:gd name="connsiteX28" fmla="*/ 3670300 w 5890616"/>
              <a:gd name="connsiteY28" fmla="*/ 3086100 h 4565650"/>
              <a:gd name="connsiteX29" fmla="*/ 3530600 w 5890616"/>
              <a:gd name="connsiteY29" fmla="*/ 3308350 h 4565650"/>
              <a:gd name="connsiteX30" fmla="*/ 3244850 w 5890616"/>
              <a:gd name="connsiteY30" fmla="*/ 3568700 h 4565650"/>
              <a:gd name="connsiteX31" fmla="*/ 2819400 w 5890616"/>
              <a:gd name="connsiteY31" fmla="*/ 3841750 h 4565650"/>
              <a:gd name="connsiteX32" fmla="*/ 2419350 w 5890616"/>
              <a:gd name="connsiteY32" fmla="*/ 3975100 h 4565650"/>
              <a:gd name="connsiteX33" fmla="*/ 2108200 w 5890616"/>
              <a:gd name="connsiteY33" fmla="*/ 4057650 h 4565650"/>
              <a:gd name="connsiteX34" fmla="*/ 1784350 w 5890616"/>
              <a:gd name="connsiteY34" fmla="*/ 4127500 h 4565650"/>
              <a:gd name="connsiteX35" fmla="*/ 1524000 w 5890616"/>
              <a:gd name="connsiteY35" fmla="*/ 4159250 h 4565650"/>
              <a:gd name="connsiteX36" fmla="*/ 1187450 w 5890616"/>
              <a:gd name="connsiteY36" fmla="*/ 4210050 h 4565650"/>
              <a:gd name="connsiteX37" fmla="*/ 609600 w 5890616"/>
              <a:gd name="connsiteY37" fmla="*/ 4292600 h 4565650"/>
              <a:gd name="connsiteX38" fmla="*/ 0 w 5890616"/>
              <a:gd name="connsiteY38" fmla="*/ 4298950 h 456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90616" h="4565650">
                <a:moveTo>
                  <a:pt x="0" y="4298950"/>
                </a:moveTo>
                <a:lnTo>
                  <a:pt x="0" y="4565650"/>
                </a:lnTo>
                <a:lnTo>
                  <a:pt x="882650" y="4552950"/>
                </a:lnTo>
                <a:lnTo>
                  <a:pt x="2203450" y="4508500"/>
                </a:lnTo>
                <a:cubicBezTo>
                  <a:pt x="2586566" y="4492625"/>
                  <a:pt x="2824691" y="4507443"/>
                  <a:pt x="3016249" y="4476751"/>
                </a:cubicBezTo>
                <a:cubicBezTo>
                  <a:pt x="3207807" y="4446059"/>
                  <a:pt x="3233208" y="4401608"/>
                  <a:pt x="3352800" y="4324350"/>
                </a:cubicBezTo>
                <a:cubicBezTo>
                  <a:pt x="3472392" y="4247092"/>
                  <a:pt x="3639608" y="4120092"/>
                  <a:pt x="3733800" y="4013200"/>
                </a:cubicBezTo>
                <a:cubicBezTo>
                  <a:pt x="3827992" y="3906308"/>
                  <a:pt x="3856567" y="3786717"/>
                  <a:pt x="3917950" y="3683000"/>
                </a:cubicBezTo>
                <a:cubicBezTo>
                  <a:pt x="3979333" y="3579283"/>
                  <a:pt x="4036483" y="3486150"/>
                  <a:pt x="4102100" y="3390900"/>
                </a:cubicBezTo>
                <a:cubicBezTo>
                  <a:pt x="4167717" y="3295650"/>
                  <a:pt x="4242858" y="3204633"/>
                  <a:pt x="4311650" y="3111500"/>
                </a:cubicBezTo>
                <a:cubicBezTo>
                  <a:pt x="4380442" y="3018367"/>
                  <a:pt x="4445000" y="2927350"/>
                  <a:pt x="4514850" y="2832100"/>
                </a:cubicBezTo>
                <a:cubicBezTo>
                  <a:pt x="4584700" y="2736850"/>
                  <a:pt x="4675717" y="2622550"/>
                  <a:pt x="4730750" y="2540000"/>
                </a:cubicBezTo>
                <a:cubicBezTo>
                  <a:pt x="4785783" y="2457450"/>
                  <a:pt x="4773083" y="2427817"/>
                  <a:pt x="4845050" y="2336800"/>
                </a:cubicBezTo>
                <a:cubicBezTo>
                  <a:pt x="4917017" y="2245783"/>
                  <a:pt x="5063067" y="2088092"/>
                  <a:pt x="5162550" y="1993900"/>
                </a:cubicBezTo>
                <a:cubicBezTo>
                  <a:pt x="5262033" y="1899708"/>
                  <a:pt x="5353050" y="1847850"/>
                  <a:pt x="5441950" y="1771650"/>
                </a:cubicBezTo>
                <a:cubicBezTo>
                  <a:pt x="5530850" y="1695450"/>
                  <a:pt x="5626100" y="1658408"/>
                  <a:pt x="5695950" y="1536700"/>
                </a:cubicBezTo>
                <a:cubicBezTo>
                  <a:pt x="5765800" y="1414992"/>
                  <a:pt x="5831417" y="1206500"/>
                  <a:pt x="5861050" y="1041400"/>
                </a:cubicBezTo>
                <a:cubicBezTo>
                  <a:pt x="5890683" y="876300"/>
                  <a:pt x="5903383" y="718608"/>
                  <a:pt x="5873750" y="546100"/>
                </a:cubicBezTo>
                <a:cubicBezTo>
                  <a:pt x="5844117" y="373592"/>
                  <a:pt x="5749925" y="178858"/>
                  <a:pt x="5683250" y="6350"/>
                </a:cubicBezTo>
                <a:lnTo>
                  <a:pt x="4413250" y="0"/>
                </a:lnTo>
                <a:cubicBezTo>
                  <a:pt x="4400550" y="203200"/>
                  <a:pt x="4397375" y="256117"/>
                  <a:pt x="4381500" y="387350"/>
                </a:cubicBezTo>
                <a:cubicBezTo>
                  <a:pt x="4365625" y="518583"/>
                  <a:pt x="4342342" y="660400"/>
                  <a:pt x="4318000" y="787400"/>
                </a:cubicBezTo>
                <a:cubicBezTo>
                  <a:pt x="4293658" y="914400"/>
                  <a:pt x="4264025" y="1030817"/>
                  <a:pt x="4235450" y="1149350"/>
                </a:cubicBezTo>
                <a:cubicBezTo>
                  <a:pt x="4206875" y="1267883"/>
                  <a:pt x="4176183" y="1391708"/>
                  <a:pt x="4146550" y="1498600"/>
                </a:cubicBezTo>
                <a:cubicBezTo>
                  <a:pt x="4116917" y="1605492"/>
                  <a:pt x="4084108" y="1686983"/>
                  <a:pt x="4057650" y="1790700"/>
                </a:cubicBezTo>
                <a:cubicBezTo>
                  <a:pt x="4031192" y="1894417"/>
                  <a:pt x="4014258" y="2001308"/>
                  <a:pt x="3987800" y="2120900"/>
                </a:cubicBezTo>
                <a:cubicBezTo>
                  <a:pt x="3961342" y="2240492"/>
                  <a:pt x="3926417" y="2392892"/>
                  <a:pt x="3898900" y="2508250"/>
                </a:cubicBezTo>
                <a:cubicBezTo>
                  <a:pt x="3871383" y="2623608"/>
                  <a:pt x="3860800" y="2716742"/>
                  <a:pt x="3822700" y="2813050"/>
                </a:cubicBezTo>
                <a:cubicBezTo>
                  <a:pt x="3784600" y="2909358"/>
                  <a:pt x="3718983" y="3003550"/>
                  <a:pt x="3670300" y="3086100"/>
                </a:cubicBezTo>
                <a:cubicBezTo>
                  <a:pt x="3621617" y="3168650"/>
                  <a:pt x="3601508" y="3227917"/>
                  <a:pt x="3530600" y="3308350"/>
                </a:cubicBezTo>
                <a:cubicBezTo>
                  <a:pt x="3459692" y="3388783"/>
                  <a:pt x="3297767" y="3509433"/>
                  <a:pt x="3244850" y="3568700"/>
                </a:cubicBezTo>
                <a:cubicBezTo>
                  <a:pt x="3117850" y="3661833"/>
                  <a:pt x="2956983" y="3774017"/>
                  <a:pt x="2819400" y="3841750"/>
                </a:cubicBezTo>
                <a:cubicBezTo>
                  <a:pt x="2681817" y="3909483"/>
                  <a:pt x="2537883" y="3939117"/>
                  <a:pt x="2419350" y="3975100"/>
                </a:cubicBezTo>
                <a:cubicBezTo>
                  <a:pt x="2300817" y="4011083"/>
                  <a:pt x="2214033" y="4032250"/>
                  <a:pt x="2108200" y="4057650"/>
                </a:cubicBezTo>
                <a:cubicBezTo>
                  <a:pt x="2002367" y="4083050"/>
                  <a:pt x="1881717" y="4110567"/>
                  <a:pt x="1784350" y="4127500"/>
                </a:cubicBezTo>
                <a:cubicBezTo>
                  <a:pt x="1686983" y="4144433"/>
                  <a:pt x="1623483" y="4145492"/>
                  <a:pt x="1524000" y="4159250"/>
                </a:cubicBezTo>
                <a:cubicBezTo>
                  <a:pt x="1424517" y="4173008"/>
                  <a:pt x="1339850" y="4187825"/>
                  <a:pt x="1187450" y="4210050"/>
                </a:cubicBezTo>
                <a:cubicBezTo>
                  <a:pt x="1035050" y="4232275"/>
                  <a:pt x="738717" y="4279900"/>
                  <a:pt x="609600" y="4292600"/>
                </a:cubicBezTo>
                <a:cubicBezTo>
                  <a:pt x="433917" y="4290483"/>
                  <a:pt x="76200" y="4274608"/>
                  <a:pt x="0" y="4298950"/>
                </a:cubicBezTo>
                <a:close/>
              </a:path>
            </a:pathLst>
          </a:custGeom>
          <a:solidFill>
            <a:srgbClr val="FFFF00">
              <a:alpha val="40000"/>
            </a:srgbClr>
          </a:solidFill>
          <a:ln w="25400">
            <a:solidFill>
              <a:srgbClr val="FFFF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91822" y="1066800"/>
            <a:ext cx="4400831" cy="4308627"/>
          </a:xfrm>
          <a:custGeom>
            <a:avLst/>
            <a:gdLst>
              <a:gd name="connsiteX0" fmla="*/ 139796 w 4000596"/>
              <a:gd name="connsiteY0" fmla="*/ 4292612 h 4319300"/>
              <a:gd name="connsiteX1" fmla="*/ 584296 w 4000596"/>
              <a:gd name="connsiteY1" fmla="*/ 4318012 h 4319300"/>
              <a:gd name="connsiteX2" fmla="*/ 901796 w 4000596"/>
              <a:gd name="connsiteY2" fmla="*/ 4305312 h 4319300"/>
              <a:gd name="connsiteX3" fmla="*/ 1231996 w 4000596"/>
              <a:gd name="connsiteY3" fmla="*/ 4279912 h 4319300"/>
              <a:gd name="connsiteX4" fmla="*/ 1308196 w 4000596"/>
              <a:gd name="connsiteY4" fmla="*/ 4254512 h 4319300"/>
              <a:gd name="connsiteX5" fmla="*/ 1384396 w 4000596"/>
              <a:gd name="connsiteY5" fmla="*/ 4229112 h 4319300"/>
              <a:gd name="connsiteX6" fmla="*/ 1511396 w 4000596"/>
              <a:gd name="connsiteY6" fmla="*/ 4203712 h 4319300"/>
              <a:gd name="connsiteX7" fmla="*/ 1562196 w 4000596"/>
              <a:gd name="connsiteY7" fmla="*/ 4191012 h 4319300"/>
              <a:gd name="connsiteX8" fmla="*/ 1600296 w 4000596"/>
              <a:gd name="connsiteY8" fmla="*/ 4165612 h 4319300"/>
              <a:gd name="connsiteX9" fmla="*/ 1638396 w 4000596"/>
              <a:gd name="connsiteY9" fmla="*/ 4152912 h 4319300"/>
              <a:gd name="connsiteX10" fmla="*/ 1739996 w 4000596"/>
              <a:gd name="connsiteY10" fmla="*/ 4127512 h 4319300"/>
              <a:gd name="connsiteX11" fmla="*/ 1892396 w 4000596"/>
              <a:gd name="connsiteY11" fmla="*/ 4102112 h 4319300"/>
              <a:gd name="connsiteX12" fmla="*/ 1955896 w 4000596"/>
              <a:gd name="connsiteY12" fmla="*/ 4076712 h 4319300"/>
              <a:gd name="connsiteX13" fmla="*/ 2184496 w 4000596"/>
              <a:gd name="connsiteY13" fmla="*/ 4038612 h 4319300"/>
              <a:gd name="connsiteX14" fmla="*/ 2286096 w 4000596"/>
              <a:gd name="connsiteY14" fmla="*/ 4013212 h 4319300"/>
              <a:gd name="connsiteX15" fmla="*/ 2362296 w 4000596"/>
              <a:gd name="connsiteY15" fmla="*/ 4000512 h 4319300"/>
              <a:gd name="connsiteX16" fmla="*/ 2425796 w 4000596"/>
              <a:gd name="connsiteY16" fmla="*/ 3975112 h 4319300"/>
              <a:gd name="connsiteX17" fmla="*/ 2501996 w 4000596"/>
              <a:gd name="connsiteY17" fmla="*/ 3962412 h 4319300"/>
              <a:gd name="connsiteX18" fmla="*/ 2540096 w 4000596"/>
              <a:gd name="connsiteY18" fmla="*/ 3937012 h 4319300"/>
              <a:gd name="connsiteX19" fmla="*/ 2616296 w 4000596"/>
              <a:gd name="connsiteY19" fmla="*/ 3911612 h 4319300"/>
              <a:gd name="connsiteX20" fmla="*/ 2654396 w 4000596"/>
              <a:gd name="connsiteY20" fmla="*/ 3898912 h 4319300"/>
              <a:gd name="connsiteX21" fmla="*/ 2692496 w 4000596"/>
              <a:gd name="connsiteY21" fmla="*/ 3886212 h 4319300"/>
              <a:gd name="connsiteX22" fmla="*/ 2755996 w 4000596"/>
              <a:gd name="connsiteY22" fmla="*/ 3860812 h 4319300"/>
              <a:gd name="connsiteX23" fmla="*/ 2819496 w 4000596"/>
              <a:gd name="connsiteY23" fmla="*/ 3848112 h 4319300"/>
              <a:gd name="connsiteX24" fmla="*/ 2870296 w 4000596"/>
              <a:gd name="connsiteY24" fmla="*/ 3822712 h 4319300"/>
              <a:gd name="connsiteX25" fmla="*/ 2984596 w 4000596"/>
              <a:gd name="connsiteY25" fmla="*/ 3784612 h 4319300"/>
              <a:gd name="connsiteX26" fmla="*/ 3022696 w 4000596"/>
              <a:gd name="connsiteY26" fmla="*/ 3746512 h 4319300"/>
              <a:gd name="connsiteX27" fmla="*/ 3086196 w 4000596"/>
              <a:gd name="connsiteY27" fmla="*/ 3721112 h 4319300"/>
              <a:gd name="connsiteX28" fmla="*/ 3136996 w 4000596"/>
              <a:gd name="connsiteY28" fmla="*/ 3695712 h 4319300"/>
              <a:gd name="connsiteX29" fmla="*/ 3213196 w 4000596"/>
              <a:gd name="connsiteY29" fmla="*/ 3644912 h 4319300"/>
              <a:gd name="connsiteX30" fmla="*/ 3314796 w 4000596"/>
              <a:gd name="connsiteY30" fmla="*/ 3581412 h 4319300"/>
              <a:gd name="connsiteX31" fmla="*/ 3340196 w 4000596"/>
              <a:gd name="connsiteY31" fmla="*/ 3543312 h 4319300"/>
              <a:gd name="connsiteX32" fmla="*/ 3416396 w 4000596"/>
              <a:gd name="connsiteY32" fmla="*/ 3517912 h 4319300"/>
              <a:gd name="connsiteX33" fmla="*/ 3441796 w 4000596"/>
              <a:gd name="connsiteY33" fmla="*/ 3479812 h 4319300"/>
              <a:gd name="connsiteX34" fmla="*/ 3479896 w 4000596"/>
              <a:gd name="connsiteY34" fmla="*/ 3441712 h 4319300"/>
              <a:gd name="connsiteX35" fmla="*/ 3505296 w 4000596"/>
              <a:gd name="connsiteY35" fmla="*/ 3390912 h 4319300"/>
              <a:gd name="connsiteX36" fmla="*/ 3568796 w 4000596"/>
              <a:gd name="connsiteY36" fmla="*/ 3314712 h 4319300"/>
              <a:gd name="connsiteX37" fmla="*/ 3606896 w 4000596"/>
              <a:gd name="connsiteY37" fmla="*/ 3200412 h 4319300"/>
              <a:gd name="connsiteX38" fmla="*/ 3619596 w 4000596"/>
              <a:gd name="connsiteY38" fmla="*/ 3162312 h 4319300"/>
              <a:gd name="connsiteX39" fmla="*/ 3657696 w 4000596"/>
              <a:gd name="connsiteY39" fmla="*/ 3136912 h 4319300"/>
              <a:gd name="connsiteX40" fmla="*/ 3708496 w 4000596"/>
              <a:gd name="connsiteY40" fmla="*/ 3022612 h 4319300"/>
              <a:gd name="connsiteX41" fmla="*/ 3746596 w 4000596"/>
              <a:gd name="connsiteY41" fmla="*/ 2819412 h 4319300"/>
              <a:gd name="connsiteX42" fmla="*/ 3759296 w 4000596"/>
              <a:gd name="connsiteY42" fmla="*/ 2743212 h 4319300"/>
              <a:gd name="connsiteX43" fmla="*/ 3784696 w 4000596"/>
              <a:gd name="connsiteY43" fmla="*/ 2565412 h 4319300"/>
              <a:gd name="connsiteX44" fmla="*/ 3810096 w 4000596"/>
              <a:gd name="connsiteY44" fmla="*/ 1625612 h 4319300"/>
              <a:gd name="connsiteX45" fmla="*/ 3822796 w 4000596"/>
              <a:gd name="connsiteY45" fmla="*/ 1511312 h 4319300"/>
              <a:gd name="connsiteX46" fmla="*/ 3860896 w 4000596"/>
              <a:gd name="connsiteY46" fmla="*/ 1282712 h 4319300"/>
              <a:gd name="connsiteX47" fmla="*/ 3873596 w 4000596"/>
              <a:gd name="connsiteY47" fmla="*/ 1219212 h 4319300"/>
              <a:gd name="connsiteX48" fmla="*/ 3886296 w 4000596"/>
              <a:gd name="connsiteY48" fmla="*/ 1181112 h 4319300"/>
              <a:gd name="connsiteX49" fmla="*/ 3924396 w 4000596"/>
              <a:gd name="connsiteY49" fmla="*/ 914412 h 4319300"/>
              <a:gd name="connsiteX50" fmla="*/ 3949796 w 4000596"/>
              <a:gd name="connsiteY50" fmla="*/ 787412 h 4319300"/>
              <a:gd name="connsiteX51" fmla="*/ 3975196 w 4000596"/>
              <a:gd name="connsiteY51" fmla="*/ 342912 h 4319300"/>
              <a:gd name="connsiteX52" fmla="*/ 4000596 w 4000596"/>
              <a:gd name="connsiteY52" fmla="*/ 127012 h 4319300"/>
              <a:gd name="connsiteX53" fmla="*/ 3987896 w 4000596"/>
              <a:gd name="connsiteY53" fmla="*/ 25412 h 4319300"/>
              <a:gd name="connsiteX54" fmla="*/ 3949796 w 4000596"/>
              <a:gd name="connsiteY54" fmla="*/ 12 h 4319300"/>
              <a:gd name="connsiteX55" fmla="*/ 3556096 w 4000596"/>
              <a:gd name="connsiteY55" fmla="*/ 38112 h 4319300"/>
              <a:gd name="connsiteX56" fmla="*/ 3390996 w 4000596"/>
              <a:gd name="connsiteY56" fmla="*/ 50812 h 4319300"/>
              <a:gd name="connsiteX57" fmla="*/ 3238596 w 4000596"/>
              <a:gd name="connsiteY57" fmla="*/ 88912 h 4319300"/>
              <a:gd name="connsiteX58" fmla="*/ 3060796 w 4000596"/>
              <a:gd name="connsiteY58" fmla="*/ 127012 h 4319300"/>
              <a:gd name="connsiteX59" fmla="*/ 2400396 w 4000596"/>
              <a:gd name="connsiteY59" fmla="*/ 114312 h 4319300"/>
              <a:gd name="connsiteX60" fmla="*/ 787496 w 4000596"/>
              <a:gd name="connsiteY60" fmla="*/ 88912 h 4319300"/>
              <a:gd name="connsiteX61" fmla="*/ 723996 w 4000596"/>
              <a:gd name="connsiteY61" fmla="*/ 76212 h 4319300"/>
              <a:gd name="connsiteX62" fmla="*/ 444596 w 4000596"/>
              <a:gd name="connsiteY62" fmla="*/ 50812 h 4319300"/>
              <a:gd name="connsiteX63" fmla="*/ 190596 w 4000596"/>
              <a:gd name="connsiteY63" fmla="*/ 25412 h 4319300"/>
              <a:gd name="connsiteX64" fmla="*/ 76296 w 4000596"/>
              <a:gd name="connsiteY64" fmla="*/ 12712 h 4319300"/>
              <a:gd name="connsiteX65" fmla="*/ 25496 w 4000596"/>
              <a:gd name="connsiteY65" fmla="*/ 25412 h 4319300"/>
              <a:gd name="connsiteX66" fmla="*/ 12796 w 4000596"/>
              <a:gd name="connsiteY66" fmla="*/ 139712 h 4319300"/>
              <a:gd name="connsiteX67" fmla="*/ 96 w 4000596"/>
              <a:gd name="connsiteY67" fmla="*/ 266712 h 4319300"/>
              <a:gd name="connsiteX68" fmla="*/ 12796 w 4000596"/>
              <a:gd name="connsiteY68" fmla="*/ 1193812 h 4319300"/>
              <a:gd name="connsiteX69" fmla="*/ 63596 w 4000596"/>
              <a:gd name="connsiteY69" fmla="*/ 1473212 h 4319300"/>
              <a:gd name="connsiteX70" fmla="*/ 88996 w 4000596"/>
              <a:gd name="connsiteY70" fmla="*/ 1511312 h 4319300"/>
              <a:gd name="connsiteX71" fmla="*/ 190596 w 4000596"/>
              <a:gd name="connsiteY71" fmla="*/ 1524012 h 4319300"/>
              <a:gd name="connsiteX72" fmla="*/ 317596 w 4000596"/>
              <a:gd name="connsiteY72" fmla="*/ 1536712 h 4319300"/>
              <a:gd name="connsiteX73" fmla="*/ 622396 w 4000596"/>
              <a:gd name="connsiteY73" fmla="*/ 1549412 h 4319300"/>
              <a:gd name="connsiteX74" fmla="*/ 812896 w 4000596"/>
              <a:gd name="connsiteY74" fmla="*/ 1562112 h 4319300"/>
              <a:gd name="connsiteX75" fmla="*/ 889096 w 4000596"/>
              <a:gd name="connsiteY75" fmla="*/ 1574812 h 4319300"/>
              <a:gd name="connsiteX76" fmla="*/ 1117696 w 4000596"/>
              <a:gd name="connsiteY76" fmla="*/ 1600212 h 4319300"/>
              <a:gd name="connsiteX77" fmla="*/ 1358996 w 4000596"/>
              <a:gd name="connsiteY77" fmla="*/ 1651012 h 4319300"/>
              <a:gd name="connsiteX78" fmla="*/ 1536796 w 4000596"/>
              <a:gd name="connsiteY78" fmla="*/ 1689112 h 4319300"/>
              <a:gd name="connsiteX79" fmla="*/ 1612996 w 4000596"/>
              <a:gd name="connsiteY79" fmla="*/ 1739912 h 4319300"/>
              <a:gd name="connsiteX80" fmla="*/ 1651096 w 4000596"/>
              <a:gd name="connsiteY80" fmla="*/ 1765312 h 4319300"/>
              <a:gd name="connsiteX81" fmla="*/ 1714596 w 4000596"/>
              <a:gd name="connsiteY81" fmla="*/ 1790712 h 4319300"/>
              <a:gd name="connsiteX82" fmla="*/ 1828896 w 4000596"/>
              <a:gd name="connsiteY82" fmla="*/ 1854212 h 4319300"/>
              <a:gd name="connsiteX83" fmla="*/ 1866996 w 4000596"/>
              <a:gd name="connsiteY83" fmla="*/ 1892312 h 4319300"/>
              <a:gd name="connsiteX84" fmla="*/ 1943196 w 4000596"/>
              <a:gd name="connsiteY84" fmla="*/ 1943112 h 4319300"/>
              <a:gd name="connsiteX85" fmla="*/ 1968596 w 4000596"/>
              <a:gd name="connsiteY85" fmla="*/ 1981212 h 4319300"/>
              <a:gd name="connsiteX86" fmla="*/ 2044796 w 4000596"/>
              <a:gd name="connsiteY86" fmla="*/ 2019312 h 4319300"/>
              <a:gd name="connsiteX87" fmla="*/ 2057496 w 4000596"/>
              <a:gd name="connsiteY87" fmla="*/ 2057412 h 4319300"/>
              <a:gd name="connsiteX88" fmla="*/ 2095596 w 4000596"/>
              <a:gd name="connsiteY88" fmla="*/ 2070112 h 4319300"/>
              <a:gd name="connsiteX89" fmla="*/ 2171796 w 4000596"/>
              <a:gd name="connsiteY89" fmla="*/ 2108212 h 4319300"/>
              <a:gd name="connsiteX90" fmla="*/ 2235296 w 4000596"/>
              <a:gd name="connsiteY90" fmla="*/ 2184412 h 4319300"/>
              <a:gd name="connsiteX91" fmla="*/ 2286096 w 4000596"/>
              <a:gd name="connsiteY91" fmla="*/ 2286012 h 4319300"/>
              <a:gd name="connsiteX92" fmla="*/ 2324196 w 4000596"/>
              <a:gd name="connsiteY92" fmla="*/ 2324112 h 4319300"/>
              <a:gd name="connsiteX93" fmla="*/ 2387696 w 4000596"/>
              <a:gd name="connsiteY93" fmla="*/ 2400312 h 4319300"/>
              <a:gd name="connsiteX94" fmla="*/ 2400396 w 4000596"/>
              <a:gd name="connsiteY94" fmla="*/ 2438412 h 4319300"/>
              <a:gd name="connsiteX95" fmla="*/ 2463896 w 4000596"/>
              <a:gd name="connsiteY95" fmla="*/ 2527312 h 4319300"/>
              <a:gd name="connsiteX96" fmla="*/ 2514696 w 4000596"/>
              <a:gd name="connsiteY96" fmla="*/ 2603512 h 4319300"/>
              <a:gd name="connsiteX97" fmla="*/ 2565496 w 4000596"/>
              <a:gd name="connsiteY97" fmla="*/ 2654312 h 4319300"/>
              <a:gd name="connsiteX98" fmla="*/ 2641696 w 4000596"/>
              <a:gd name="connsiteY98" fmla="*/ 2743212 h 4319300"/>
              <a:gd name="connsiteX99" fmla="*/ 2679796 w 4000596"/>
              <a:gd name="connsiteY99" fmla="*/ 2768612 h 4319300"/>
              <a:gd name="connsiteX100" fmla="*/ 2717896 w 4000596"/>
              <a:gd name="connsiteY100" fmla="*/ 2844812 h 4319300"/>
              <a:gd name="connsiteX101" fmla="*/ 2755996 w 4000596"/>
              <a:gd name="connsiteY101" fmla="*/ 2857512 h 4319300"/>
              <a:gd name="connsiteX102" fmla="*/ 2755996 w 4000596"/>
              <a:gd name="connsiteY102" fmla="*/ 3162312 h 4319300"/>
              <a:gd name="connsiteX103" fmla="*/ 2717896 w 4000596"/>
              <a:gd name="connsiteY103" fmla="*/ 3302012 h 4319300"/>
              <a:gd name="connsiteX104" fmla="*/ 2692496 w 4000596"/>
              <a:gd name="connsiteY104" fmla="*/ 3352812 h 4319300"/>
              <a:gd name="connsiteX105" fmla="*/ 2667096 w 4000596"/>
              <a:gd name="connsiteY105" fmla="*/ 3416312 h 4319300"/>
              <a:gd name="connsiteX106" fmla="*/ 2628996 w 4000596"/>
              <a:gd name="connsiteY106" fmla="*/ 3454412 h 4319300"/>
              <a:gd name="connsiteX107" fmla="*/ 2565496 w 4000596"/>
              <a:gd name="connsiteY107" fmla="*/ 3543312 h 4319300"/>
              <a:gd name="connsiteX108" fmla="*/ 2476596 w 4000596"/>
              <a:gd name="connsiteY108" fmla="*/ 3606812 h 4319300"/>
              <a:gd name="connsiteX109" fmla="*/ 2425796 w 4000596"/>
              <a:gd name="connsiteY109" fmla="*/ 3632212 h 4319300"/>
              <a:gd name="connsiteX110" fmla="*/ 2349596 w 4000596"/>
              <a:gd name="connsiteY110" fmla="*/ 3683012 h 4319300"/>
              <a:gd name="connsiteX111" fmla="*/ 2311496 w 4000596"/>
              <a:gd name="connsiteY111" fmla="*/ 3708412 h 4319300"/>
              <a:gd name="connsiteX112" fmla="*/ 2235296 w 4000596"/>
              <a:gd name="connsiteY112" fmla="*/ 3746512 h 4319300"/>
              <a:gd name="connsiteX113" fmla="*/ 2184496 w 4000596"/>
              <a:gd name="connsiteY113" fmla="*/ 3771912 h 4319300"/>
              <a:gd name="connsiteX114" fmla="*/ 2146396 w 4000596"/>
              <a:gd name="connsiteY114" fmla="*/ 3797312 h 4319300"/>
              <a:gd name="connsiteX115" fmla="*/ 2108296 w 4000596"/>
              <a:gd name="connsiteY115" fmla="*/ 3810012 h 4319300"/>
              <a:gd name="connsiteX116" fmla="*/ 2006696 w 4000596"/>
              <a:gd name="connsiteY116" fmla="*/ 3835412 h 4319300"/>
              <a:gd name="connsiteX117" fmla="*/ 1879696 w 4000596"/>
              <a:gd name="connsiteY117" fmla="*/ 3873512 h 4319300"/>
              <a:gd name="connsiteX118" fmla="*/ 1790796 w 4000596"/>
              <a:gd name="connsiteY118" fmla="*/ 3898912 h 4319300"/>
              <a:gd name="connsiteX119" fmla="*/ 1714596 w 4000596"/>
              <a:gd name="connsiteY119" fmla="*/ 3911612 h 4319300"/>
              <a:gd name="connsiteX120" fmla="*/ 1663796 w 4000596"/>
              <a:gd name="connsiteY120" fmla="*/ 3924312 h 4319300"/>
              <a:gd name="connsiteX121" fmla="*/ 1333596 w 4000596"/>
              <a:gd name="connsiteY121" fmla="*/ 3962412 h 4319300"/>
              <a:gd name="connsiteX122" fmla="*/ 952596 w 4000596"/>
              <a:gd name="connsiteY122" fmla="*/ 3987812 h 4319300"/>
              <a:gd name="connsiteX123" fmla="*/ 749396 w 4000596"/>
              <a:gd name="connsiteY123" fmla="*/ 4025912 h 4319300"/>
              <a:gd name="connsiteX124" fmla="*/ 546196 w 4000596"/>
              <a:gd name="connsiteY124" fmla="*/ 4076712 h 4319300"/>
              <a:gd name="connsiteX125" fmla="*/ 469996 w 4000596"/>
              <a:gd name="connsiteY125" fmla="*/ 4114812 h 4319300"/>
              <a:gd name="connsiteX126" fmla="*/ 355696 w 4000596"/>
              <a:gd name="connsiteY126" fmla="*/ 4140212 h 4319300"/>
              <a:gd name="connsiteX127" fmla="*/ 266796 w 4000596"/>
              <a:gd name="connsiteY127" fmla="*/ 4165612 h 4319300"/>
              <a:gd name="connsiteX128" fmla="*/ 76296 w 4000596"/>
              <a:gd name="connsiteY128" fmla="*/ 4203712 h 4319300"/>
              <a:gd name="connsiteX0" fmla="*/ 139796 w 4000596"/>
              <a:gd name="connsiteY0" fmla="*/ 4292612 h 4319300"/>
              <a:gd name="connsiteX1" fmla="*/ 584296 w 4000596"/>
              <a:gd name="connsiteY1" fmla="*/ 4318012 h 4319300"/>
              <a:gd name="connsiteX2" fmla="*/ 901796 w 4000596"/>
              <a:gd name="connsiteY2" fmla="*/ 4305312 h 4319300"/>
              <a:gd name="connsiteX3" fmla="*/ 1231996 w 4000596"/>
              <a:gd name="connsiteY3" fmla="*/ 4279912 h 4319300"/>
              <a:gd name="connsiteX4" fmla="*/ 1308196 w 4000596"/>
              <a:gd name="connsiteY4" fmla="*/ 4254512 h 4319300"/>
              <a:gd name="connsiteX5" fmla="*/ 1384396 w 4000596"/>
              <a:gd name="connsiteY5" fmla="*/ 4229112 h 4319300"/>
              <a:gd name="connsiteX6" fmla="*/ 1511396 w 4000596"/>
              <a:gd name="connsiteY6" fmla="*/ 4203712 h 4319300"/>
              <a:gd name="connsiteX7" fmla="*/ 1562196 w 4000596"/>
              <a:gd name="connsiteY7" fmla="*/ 4191012 h 4319300"/>
              <a:gd name="connsiteX8" fmla="*/ 1600296 w 4000596"/>
              <a:gd name="connsiteY8" fmla="*/ 4165612 h 4319300"/>
              <a:gd name="connsiteX9" fmla="*/ 1638396 w 4000596"/>
              <a:gd name="connsiteY9" fmla="*/ 4152912 h 4319300"/>
              <a:gd name="connsiteX10" fmla="*/ 1739996 w 4000596"/>
              <a:gd name="connsiteY10" fmla="*/ 4127512 h 4319300"/>
              <a:gd name="connsiteX11" fmla="*/ 1892396 w 4000596"/>
              <a:gd name="connsiteY11" fmla="*/ 4102112 h 4319300"/>
              <a:gd name="connsiteX12" fmla="*/ 1955896 w 4000596"/>
              <a:gd name="connsiteY12" fmla="*/ 4076712 h 4319300"/>
              <a:gd name="connsiteX13" fmla="*/ 2184496 w 4000596"/>
              <a:gd name="connsiteY13" fmla="*/ 4038612 h 4319300"/>
              <a:gd name="connsiteX14" fmla="*/ 2286096 w 4000596"/>
              <a:gd name="connsiteY14" fmla="*/ 4013212 h 4319300"/>
              <a:gd name="connsiteX15" fmla="*/ 2362296 w 4000596"/>
              <a:gd name="connsiteY15" fmla="*/ 4000512 h 4319300"/>
              <a:gd name="connsiteX16" fmla="*/ 2425796 w 4000596"/>
              <a:gd name="connsiteY16" fmla="*/ 3975112 h 4319300"/>
              <a:gd name="connsiteX17" fmla="*/ 2501996 w 4000596"/>
              <a:gd name="connsiteY17" fmla="*/ 3962412 h 4319300"/>
              <a:gd name="connsiteX18" fmla="*/ 2540096 w 4000596"/>
              <a:gd name="connsiteY18" fmla="*/ 3937012 h 4319300"/>
              <a:gd name="connsiteX19" fmla="*/ 2616296 w 4000596"/>
              <a:gd name="connsiteY19" fmla="*/ 3911612 h 4319300"/>
              <a:gd name="connsiteX20" fmla="*/ 2654396 w 4000596"/>
              <a:gd name="connsiteY20" fmla="*/ 3898912 h 4319300"/>
              <a:gd name="connsiteX21" fmla="*/ 2692496 w 4000596"/>
              <a:gd name="connsiteY21" fmla="*/ 3886212 h 4319300"/>
              <a:gd name="connsiteX22" fmla="*/ 2755996 w 4000596"/>
              <a:gd name="connsiteY22" fmla="*/ 3860812 h 4319300"/>
              <a:gd name="connsiteX23" fmla="*/ 2819496 w 4000596"/>
              <a:gd name="connsiteY23" fmla="*/ 3848112 h 4319300"/>
              <a:gd name="connsiteX24" fmla="*/ 2870296 w 4000596"/>
              <a:gd name="connsiteY24" fmla="*/ 3822712 h 4319300"/>
              <a:gd name="connsiteX25" fmla="*/ 2984596 w 4000596"/>
              <a:gd name="connsiteY25" fmla="*/ 3784612 h 4319300"/>
              <a:gd name="connsiteX26" fmla="*/ 3022696 w 4000596"/>
              <a:gd name="connsiteY26" fmla="*/ 3746512 h 4319300"/>
              <a:gd name="connsiteX27" fmla="*/ 3086196 w 4000596"/>
              <a:gd name="connsiteY27" fmla="*/ 3721112 h 4319300"/>
              <a:gd name="connsiteX28" fmla="*/ 3136996 w 4000596"/>
              <a:gd name="connsiteY28" fmla="*/ 3695712 h 4319300"/>
              <a:gd name="connsiteX29" fmla="*/ 3213196 w 4000596"/>
              <a:gd name="connsiteY29" fmla="*/ 3644912 h 4319300"/>
              <a:gd name="connsiteX30" fmla="*/ 3314796 w 4000596"/>
              <a:gd name="connsiteY30" fmla="*/ 3581412 h 4319300"/>
              <a:gd name="connsiteX31" fmla="*/ 3340196 w 4000596"/>
              <a:gd name="connsiteY31" fmla="*/ 3543312 h 4319300"/>
              <a:gd name="connsiteX32" fmla="*/ 3416396 w 4000596"/>
              <a:gd name="connsiteY32" fmla="*/ 3517912 h 4319300"/>
              <a:gd name="connsiteX33" fmla="*/ 3441796 w 4000596"/>
              <a:gd name="connsiteY33" fmla="*/ 3479812 h 4319300"/>
              <a:gd name="connsiteX34" fmla="*/ 3479896 w 4000596"/>
              <a:gd name="connsiteY34" fmla="*/ 3441712 h 4319300"/>
              <a:gd name="connsiteX35" fmla="*/ 3505296 w 4000596"/>
              <a:gd name="connsiteY35" fmla="*/ 3390912 h 4319300"/>
              <a:gd name="connsiteX36" fmla="*/ 3568796 w 4000596"/>
              <a:gd name="connsiteY36" fmla="*/ 3314712 h 4319300"/>
              <a:gd name="connsiteX37" fmla="*/ 3606896 w 4000596"/>
              <a:gd name="connsiteY37" fmla="*/ 3200412 h 4319300"/>
              <a:gd name="connsiteX38" fmla="*/ 3619596 w 4000596"/>
              <a:gd name="connsiteY38" fmla="*/ 3162312 h 4319300"/>
              <a:gd name="connsiteX39" fmla="*/ 3657696 w 4000596"/>
              <a:gd name="connsiteY39" fmla="*/ 3136912 h 4319300"/>
              <a:gd name="connsiteX40" fmla="*/ 3708496 w 4000596"/>
              <a:gd name="connsiteY40" fmla="*/ 3022612 h 4319300"/>
              <a:gd name="connsiteX41" fmla="*/ 3746596 w 4000596"/>
              <a:gd name="connsiteY41" fmla="*/ 2819412 h 4319300"/>
              <a:gd name="connsiteX42" fmla="*/ 3759296 w 4000596"/>
              <a:gd name="connsiteY42" fmla="*/ 2743212 h 4319300"/>
              <a:gd name="connsiteX43" fmla="*/ 3784696 w 4000596"/>
              <a:gd name="connsiteY43" fmla="*/ 2565412 h 4319300"/>
              <a:gd name="connsiteX44" fmla="*/ 3810096 w 4000596"/>
              <a:gd name="connsiteY44" fmla="*/ 1625612 h 4319300"/>
              <a:gd name="connsiteX45" fmla="*/ 3822796 w 4000596"/>
              <a:gd name="connsiteY45" fmla="*/ 1511312 h 4319300"/>
              <a:gd name="connsiteX46" fmla="*/ 3860896 w 4000596"/>
              <a:gd name="connsiteY46" fmla="*/ 1282712 h 4319300"/>
              <a:gd name="connsiteX47" fmla="*/ 3873596 w 4000596"/>
              <a:gd name="connsiteY47" fmla="*/ 1219212 h 4319300"/>
              <a:gd name="connsiteX48" fmla="*/ 3886296 w 4000596"/>
              <a:gd name="connsiteY48" fmla="*/ 1181112 h 4319300"/>
              <a:gd name="connsiteX49" fmla="*/ 3924396 w 4000596"/>
              <a:gd name="connsiteY49" fmla="*/ 914412 h 4319300"/>
              <a:gd name="connsiteX50" fmla="*/ 3949796 w 4000596"/>
              <a:gd name="connsiteY50" fmla="*/ 787412 h 4319300"/>
              <a:gd name="connsiteX51" fmla="*/ 3975196 w 4000596"/>
              <a:gd name="connsiteY51" fmla="*/ 342912 h 4319300"/>
              <a:gd name="connsiteX52" fmla="*/ 4000596 w 4000596"/>
              <a:gd name="connsiteY52" fmla="*/ 127012 h 4319300"/>
              <a:gd name="connsiteX53" fmla="*/ 3987896 w 4000596"/>
              <a:gd name="connsiteY53" fmla="*/ 25412 h 4319300"/>
              <a:gd name="connsiteX54" fmla="*/ 3949796 w 4000596"/>
              <a:gd name="connsiteY54" fmla="*/ 12 h 4319300"/>
              <a:gd name="connsiteX55" fmla="*/ 3556096 w 4000596"/>
              <a:gd name="connsiteY55" fmla="*/ 38112 h 4319300"/>
              <a:gd name="connsiteX56" fmla="*/ 3390996 w 4000596"/>
              <a:gd name="connsiteY56" fmla="*/ 50812 h 4319300"/>
              <a:gd name="connsiteX57" fmla="*/ 3238596 w 4000596"/>
              <a:gd name="connsiteY57" fmla="*/ 88912 h 4319300"/>
              <a:gd name="connsiteX58" fmla="*/ 3060796 w 4000596"/>
              <a:gd name="connsiteY58" fmla="*/ 127012 h 4319300"/>
              <a:gd name="connsiteX59" fmla="*/ 2400396 w 4000596"/>
              <a:gd name="connsiteY59" fmla="*/ 114312 h 4319300"/>
              <a:gd name="connsiteX60" fmla="*/ 787496 w 4000596"/>
              <a:gd name="connsiteY60" fmla="*/ 88912 h 4319300"/>
              <a:gd name="connsiteX61" fmla="*/ 723996 w 4000596"/>
              <a:gd name="connsiteY61" fmla="*/ 76212 h 4319300"/>
              <a:gd name="connsiteX62" fmla="*/ 444596 w 4000596"/>
              <a:gd name="connsiteY62" fmla="*/ 50812 h 4319300"/>
              <a:gd name="connsiteX63" fmla="*/ 190596 w 4000596"/>
              <a:gd name="connsiteY63" fmla="*/ 25412 h 4319300"/>
              <a:gd name="connsiteX64" fmla="*/ 76296 w 4000596"/>
              <a:gd name="connsiteY64" fmla="*/ 12712 h 4319300"/>
              <a:gd name="connsiteX65" fmla="*/ 25496 w 4000596"/>
              <a:gd name="connsiteY65" fmla="*/ 25412 h 4319300"/>
              <a:gd name="connsiteX66" fmla="*/ 12796 w 4000596"/>
              <a:gd name="connsiteY66" fmla="*/ 139712 h 4319300"/>
              <a:gd name="connsiteX67" fmla="*/ 96 w 4000596"/>
              <a:gd name="connsiteY67" fmla="*/ 266712 h 4319300"/>
              <a:gd name="connsiteX68" fmla="*/ 12796 w 4000596"/>
              <a:gd name="connsiteY68" fmla="*/ 1193812 h 4319300"/>
              <a:gd name="connsiteX69" fmla="*/ 63596 w 4000596"/>
              <a:gd name="connsiteY69" fmla="*/ 1473212 h 4319300"/>
              <a:gd name="connsiteX70" fmla="*/ 88996 w 4000596"/>
              <a:gd name="connsiteY70" fmla="*/ 1511312 h 4319300"/>
              <a:gd name="connsiteX71" fmla="*/ 190596 w 4000596"/>
              <a:gd name="connsiteY71" fmla="*/ 1524012 h 4319300"/>
              <a:gd name="connsiteX72" fmla="*/ 317596 w 4000596"/>
              <a:gd name="connsiteY72" fmla="*/ 1536712 h 4319300"/>
              <a:gd name="connsiteX73" fmla="*/ 622396 w 4000596"/>
              <a:gd name="connsiteY73" fmla="*/ 1549412 h 4319300"/>
              <a:gd name="connsiteX74" fmla="*/ 812896 w 4000596"/>
              <a:gd name="connsiteY74" fmla="*/ 1562112 h 4319300"/>
              <a:gd name="connsiteX75" fmla="*/ 889096 w 4000596"/>
              <a:gd name="connsiteY75" fmla="*/ 1574812 h 4319300"/>
              <a:gd name="connsiteX76" fmla="*/ 1117696 w 4000596"/>
              <a:gd name="connsiteY76" fmla="*/ 1600212 h 4319300"/>
              <a:gd name="connsiteX77" fmla="*/ 1358996 w 4000596"/>
              <a:gd name="connsiteY77" fmla="*/ 1651012 h 4319300"/>
              <a:gd name="connsiteX78" fmla="*/ 1536796 w 4000596"/>
              <a:gd name="connsiteY78" fmla="*/ 1689112 h 4319300"/>
              <a:gd name="connsiteX79" fmla="*/ 1612996 w 4000596"/>
              <a:gd name="connsiteY79" fmla="*/ 1739912 h 4319300"/>
              <a:gd name="connsiteX80" fmla="*/ 1651096 w 4000596"/>
              <a:gd name="connsiteY80" fmla="*/ 1765312 h 4319300"/>
              <a:gd name="connsiteX81" fmla="*/ 1714596 w 4000596"/>
              <a:gd name="connsiteY81" fmla="*/ 1790712 h 4319300"/>
              <a:gd name="connsiteX82" fmla="*/ 1828896 w 4000596"/>
              <a:gd name="connsiteY82" fmla="*/ 1854212 h 4319300"/>
              <a:gd name="connsiteX83" fmla="*/ 1866996 w 4000596"/>
              <a:gd name="connsiteY83" fmla="*/ 1892312 h 4319300"/>
              <a:gd name="connsiteX84" fmla="*/ 1943196 w 4000596"/>
              <a:gd name="connsiteY84" fmla="*/ 1943112 h 4319300"/>
              <a:gd name="connsiteX85" fmla="*/ 1968596 w 4000596"/>
              <a:gd name="connsiteY85" fmla="*/ 1981212 h 4319300"/>
              <a:gd name="connsiteX86" fmla="*/ 2044796 w 4000596"/>
              <a:gd name="connsiteY86" fmla="*/ 2019312 h 4319300"/>
              <a:gd name="connsiteX87" fmla="*/ 2057496 w 4000596"/>
              <a:gd name="connsiteY87" fmla="*/ 2057412 h 4319300"/>
              <a:gd name="connsiteX88" fmla="*/ 2095596 w 4000596"/>
              <a:gd name="connsiteY88" fmla="*/ 2070112 h 4319300"/>
              <a:gd name="connsiteX89" fmla="*/ 2171796 w 4000596"/>
              <a:gd name="connsiteY89" fmla="*/ 2108212 h 4319300"/>
              <a:gd name="connsiteX90" fmla="*/ 2235296 w 4000596"/>
              <a:gd name="connsiteY90" fmla="*/ 2184412 h 4319300"/>
              <a:gd name="connsiteX91" fmla="*/ 2286096 w 4000596"/>
              <a:gd name="connsiteY91" fmla="*/ 2286012 h 4319300"/>
              <a:gd name="connsiteX92" fmla="*/ 2324196 w 4000596"/>
              <a:gd name="connsiteY92" fmla="*/ 2324112 h 4319300"/>
              <a:gd name="connsiteX93" fmla="*/ 2387696 w 4000596"/>
              <a:gd name="connsiteY93" fmla="*/ 2400312 h 4319300"/>
              <a:gd name="connsiteX94" fmla="*/ 2400396 w 4000596"/>
              <a:gd name="connsiteY94" fmla="*/ 2438412 h 4319300"/>
              <a:gd name="connsiteX95" fmla="*/ 2463896 w 4000596"/>
              <a:gd name="connsiteY95" fmla="*/ 2527312 h 4319300"/>
              <a:gd name="connsiteX96" fmla="*/ 2514696 w 4000596"/>
              <a:gd name="connsiteY96" fmla="*/ 2603512 h 4319300"/>
              <a:gd name="connsiteX97" fmla="*/ 2565496 w 4000596"/>
              <a:gd name="connsiteY97" fmla="*/ 2654312 h 4319300"/>
              <a:gd name="connsiteX98" fmla="*/ 2641696 w 4000596"/>
              <a:gd name="connsiteY98" fmla="*/ 2743212 h 4319300"/>
              <a:gd name="connsiteX99" fmla="*/ 2679796 w 4000596"/>
              <a:gd name="connsiteY99" fmla="*/ 2768612 h 4319300"/>
              <a:gd name="connsiteX100" fmla="*/ 2717896 w 4000596"/>
              <a:gd name="connsiteY100" fmla="*/ 2844812 h 4319300"/>
              <a:gd name="connsiteX101" fmla="*/ 2755996 w 4000596"/>
              <a:gd name="connsiteY101" fmla="*/ 2857512 h 4319300"/>
              <a:gd name="connsiteX102" fmla="*/ 2755996 w 4000596"/>
              <a:gd name="connsiteY102" fmla="*/ 3162312 h 4319300"/>
              <a:gd name="connsiteX103" fmla="*/ 2717896 w 4000596"/>
              <a:gd name="connsiteY103" fmla="*/ 3302012 h 4319300"/>
              <a:gd name="connsiteX104" fmla="*/ 2692496 w 4000596"/>
              <a:gd name="connsiteY104" fmla="*/ 3352812 h 4319300"/>
              <a:gd name="connsiteX105" fmla="*/ 2667096 w 4000596"/>
              <a:gd name="connsiteY105" fmla="*/ 3416312 h 4319300"/>
              <a:gd name="connsiteX106" fmla="*/ 2628996 w 4000596"/>
              <a:gd name="connsiteY106" fmla="*/ 3454412 h 4319300"/>
              <a:gd name="connsiteX107" fmla="*/ 2565496 w 4000596"/>
              <a:gd name="connsiteY107" fmla="*/ 3543312 h 4319300"/>
              <a:gd name="connsiteX108" fmla="*/ 2476596 w 4000596"/>
              <a:gd name="connsiteY108" fmla="*/ 3606812 h 4319300"/>
              <a:gd name="connsiteX109" fmla="*/ 2425796 w 4000596"/>
              <a:gd name="connsiteY109" fmla="*/ 3632212 h 4319300"/>
              <a:gd name="connsiteX110" fmla="*/ 2349596 w 4000596"/>
              <a:gd name="connsiteY110" fmla="*/ 3683012 h 4319300"/>
              <a:gd name="connsiteX111" fmla="*/ 2311496 w 4000596"/>
              <a:gd name="connsiteY111" fmla="*/ 3708412 h 4319300"/>
              <a:gd name="connsiteX112" fmla="*/ 2235296 w 4000596"/>
              <a:gd name="connsiteY112" fmla="*/ 3746512 h 4319300"/>
              <a:gd name="connsiteX113" fmla="*/ 2184496 w 4000596"/>
              <a:gd name="connsiteY113" fmla="*/ 3771912 h 4319300"/>
              <a:gd name="connsiteX114" fmla="*/ 2146396 w 4000596"/>
              <a:gd name="connsiteY114" fmla="*/ 3797312 h 4319300"/>
              <a:gd name="connsiteX115" fmla="*/ 2108296 w 4000596"/>
              <a:gd name="connsiteY115" fmla="*/ 3810012 h 4319300"/>
              <a:gd name="connsiteX116" fmla="*/ 2006696 w 4000596"/>
              <a:gd name="connsiteY116" fmla="*/ 3835412 h 4319300"/>
              <a:gd name="connsiteX117" fmla="*/ 1879696 w 4000596"/>
              <a:gd name="connsiteY117" fmla="*/ 3873512 h 4319300"/>
              <a:gd name="connsiteX118" fmla="*/ 1790796 w 4000596"/>
              <a:gd name="connsiteY118" fmla="*/ 3898912 h 4319300"/>
              <a:gd name="connsiteX119" fmla="*/ 1714596 w 4000596"/>
              <a:gd name="connsiteY119" fmla="*/ 3911612 h 4319300"/>
              <a:gd name="connsiteX120" fmla="*/ 1663796 w 4000596"/>
              <a:gd name="connsiteY120" fmla="*/ 3924312 h 4319300"/>
              <a:gd name="connsiteX121" fmla="*/ 1333596 w 4000596"/>
              <a:gd name="connsiteY121" fmla="*/ 3962412 h 4319300"/>
              <a:gd name="connsiteX122" fmla="*/ 952596 w 4000596"/>
              <a:gd name="connsiteY122" fmla="*/ 3987812 h 4319300"/>
              <a:gd name="connsiteX123" fmla="*/ 749396 w 4000596"/>
              <a:gd name="connsiteY123" fmla="*/ 4025912 h 4319300"/>
              <a:gd name="connsiteX124" fmla="*/ 546196 w 4000596"/>
              <a:gd name="connsiteY124" fmla="*/ 4076712 h 4319300"/>
              <a:gd name="connsiteX125" fmla="*/ 469996 w 4000596"/>
              <a:gd name="connsiteY125" fmla="*/ 4114812 h 4319300"/>
              <a:gd name="connsiteX126" fmla="*/ 355696 w 4000596"/>
              <a:gd name="connsiteY126" fmla="*/ 4140212 h 4319300"/>
              <a:gd name="connsiteX127" fmla="*/ 266796 w 4000596"/>
              <a:gd name="connsiteY127" fmla="*/ 4165612 h 4319300"/>
              <a:gd name="connsiteX128" fmla="*/ 76296 w 4000596"/>
              <a:gd name="connsiteY128" fmla="*/ 4203712 h 4319300"/>
              <a:gd name="connsiteX129" fmla="*/ 139796 w 4000596"/>
              <a:gd name="connsiteY129" fmla="*/ 4292612 h 4319300"/>
              <a:gd name="connsiteX0" fmla="*/ 139796 w 4004777"/>
              <a:gd name="connsiteY0" fmla="*/ 4293310 h 4319998"/>
              <a:gd name="connsiteX1" fmla="*/ 584296 w 4004777"/>
              <a:gd name="connsiteY1" fmla="*/ 4318710 h 4319998"/>
              <a:gd name="connsiteX2" fmla="*/ 901796 w 4004777"/>
              <a:gd name="connsiteY2" fmla="*/ 4306010 h 4319998"/>
              <a:gd name="connsiteX3" fmla="*/ 1231996 w 4004777"/>
              <a:gd name="connsiteY3" fmla="*/ 4280610 h 4319998"/>
              <a:gd name="connsiteX4" fmla="*/ 1308196 w 4004777"/>
              <a:gd name="connsiteY4" fmla="*/ 4255210 h 4319998"/>
              <a:gd name="connsiteX5" fmla="*/ 1384396 w 4004777"/>
              <a:gd name="connsiteY5" fmla="*/ 4229810 h 4319998"/>
              <a:gd name="connsiteX6" fmla="*/ 1511396 w 4004777"/>
              <a:gd name="connsiteY6" fmla="*/ 4204410 h 4319998"/>
              <a:gd name="connsiteX7" fmla="*/ 1562196 w 4004777"/>
              <a:gd name="connsiteY7" fmla="*/ 4191710 h 4319998"/>
              <a:gd name="connsiteX8" fmla="*/ 1600296 w 4004777"/>
              <a:gd name="connsiteY8" fmla="*/ 4166310 h 4319998"/>
              <a:gd name="connsiteX9" fmla="*/ 1638396 w 4004777"/>
              <a:gd name="connsiteY9" fmla="*/ 4153610 h 4319998"/>
              <a:gd name="connsiteX10" fmla="*/ 1739996 w 4004777"/>
              <a:gd name="connsiteY10" fmla="*/ 4128210 h 4319998"/>
              <a:gd name="connsiteX11" fmla="*/ 1892396 w 4004777"/>
              <a:gd name="connsiteY11" fmla="*/ 4102810 h 4319998"/>
              <a:gd name="connsiteX12" fmla="*/ 1955896 w 4004777"/>
              <a:gd name="connsiteY12" fmla="*/ 4077410 h 4319998"/>
              <a:gd name="connsiteX13" fmla="*/ 2184496 w 4004777"/>
              <a:gd name="connsiteY13" fmla="*/ 4039310 h 4319998"/>
              <a:gd name="connsiteX14" fmla="*/ 2286096 w 4004777"/>
              <a:gd name="connsiteY14" fmla="*/ 4013910 h 4319998"/>
              <a:gd name="connsiteX15" fmla="*/ 2362296 w 4004777"/>
              <a:gd name="connsiteY15" fmla="*/ 4001210 h 4319998"/>
              <a:gd name="connsiteX16" fmla="*/ 2425796 w 4004777"/>
              <a:gd name="connsiteY16" fmla="*/ 3975810 h 4319998"/>
              <a:gd name="connsiteX17" fmla="*/ 2501996 w 4004777"/>
              <a:gd name="connsiteY17" fmla="*/ 3963110 h 4319998"/>
              <a:gd name="connsiteX18" fmla="*/ 2540096 w 4004777"/>
              <a:gd name="connsiteY18" fmla="*/ 3937710 h 4319998"/>
              <a:gd name="connsiteX19" fmla="*/ 2616296 w 4004777"/>
              <a:gd name="connsiteY19" fmla="*/ 3912310 h 4319998"/>
              <a:gd name="connsiteX20" fmla="*/ 2654396 w 4004777"/>
              <a:gd name="connsiteY20" fmla="*/ 3899610 h 4319998"/>
              <a:gd name="connsiteX21" fmla="*/ 2692496 w 4004777"/>
              <a:gd name="connsiteY21" fmla="*/ 3886910 h 4319998"/>
              <a:gd name="connsiteX22" fmla="*/ 2755996 w 4004777"/>
              <a:gd name="connsiteY22" fmla="*/ 3861510 h 4319998"/>
              <a:gd name="connsiteX23" fmla="*/ 2819496 w 4004777"/>
              <a:gd name="connsiteY23" fmla="*/ 3848810 h 4319998"/>
              <a:gd name="connsiteX24" fmla="*/ 2870296 w 4004777"/>
              <a:gd name="connsiteY24" fmla="*/ 3823410 h 4319998"/>
              <a:gd name="connsiteX25" fmla="*/ 2984596 w 4004777"/>
              <a:gd name="connsiteY25" fmla="*/ 3785310 h 4319998"/>
              <a:gd name="connsiteX26" fmla="*/ 3022696 w 4004777"/>
              <a:gd name="connsiteY26" fmla="*/ 3747210 h 4319998"/>
              <a:gd name="connsiteX27" fmla="*/ 3086196 w 4004777"/>
              <a:gd name="connsiteY27" fmla="*/ 3721810 h 4319998"/>
              <a:gd name="connsiteX28" fmla="*/ 3136996 w 4004777"/>
              <a:gd name="connsiteY28" fmla="*/ 3696410 h 4319998"/>
              <a:gd name="connsiteX29" fmla="*/ 3213196 w 4004777"/>
              <a:gd name="connsiteY29" fmla="*/ 3645610 h 4319998"/>
              <a:gd name="connsiteX30" fmla="*/ 3314796 w 4004777"/>
              <a:gd name="connsiteY30" fmla="*/ 3582110 h 4319998"/>
              <a:gd name="connsiteX31" fmla="*/ 3340196 w 4004777"/>
              <a:gd name="connsiteY31" fmla="*/ 3544010 h 4319998"/>
              <a:gd name="connsiteX32" fmla="*/ 3416396 w 4004777"/>
              <a:gd name="connsiteY32" fmla="*/ 3518610 h 4319998"/>
              <a:gd name="connsiteX33" fmla="*/ 3441796 w 4004777"/>
              <a:gd name="connsiteY33" fmla="*/ 3480510 h 4319998"/>
              <a:gd name="connsiteX34" fmla="*/ 3479896 w 4004777"/>
              <a:gd name="connsiteY34" fmla="*/ 3442410 h 4319998"/>
              <a:gd name="connsiteX35" fmla="*/ 3505296 w 4004777"/>
              <a:gd name="connsiteY35" fmla="*/ 3391610 h 4319998"/>
              <a:gd name="connsiteX36" fmla="*/ 3568796 w 4004777"/>
              <a:gd name="connsiteY36" fmla="*/ 3315410 h 4319998"/>
              <a:gd name="connsiteX37" fmla="*/ 3606896 w 4004777"/>
              <a:gd name="connsiteY37" fmla="*/ 3201110 h 4319998"/>
              <a:gd name="connsiteX38" fmla="*/ 3619596 w 4004777"/>
              <a:gd name="connsiteY38" fmla="*/ 3163010 h 4319998"/>
              <a:gd name="connsiteX39" fmla="*/ 3657696 w 4004777"/>
              <a:gd name="connsiteY39" fmla="*/ 3137610 h 4319998"/>
              <a:gd name="connsiteX40" fmla="*/ 3708496 w 4004777"/>
              <a:gd name="connsiteY40" fmla="*/ 3023310 h 4319998"/>
              <a:gd name="connsiteX41" fmla="*/ 3746596 w 4004777"/>
              <a:gd name="connsiteY41" fmla="*/ 2820110 h 4319998"/>
              <a:gd name="connsiteX42" fmla="*/ 3759296 w 4004777"/>
              <a:gd name="connsiteY42" fmla="*/ 2743910 h 4319998"/>
              <a:gd name="connsiteX43" fmla="*/ 3784696 w 4004777"/>
              <a:gd name="connsiteY43" fmla="*/ 2566110 h 4319998"/>
              <a:gd name="connsiteX44" fmla="*/ 3810096 w 4004777"/>
              <a:gd name="connsiteY44" fmla="*/ 1626310 h 4319998"/>
              <a:gd name="connsiteX45" fmla="*/ 3822796 w 4004777"/>
              <a:gd name="connsiteY45" fmla="*/ 1512010 h 4319998"/>
              <a:gd name="connsiteX46" fmla="*/ 3860896 w 4004777"/>
              <a:gd name="connsiteY46" fmla="*/ 1283410 h 4319998"/>
              <a:gd name="connsiteX47" fmla="*/ 3873596 w 4004777"/>
              <a:gd name="connsiteY47" fmla="*/ 1219910 h 4319998"/>
              <a:gd name="connsiteX48" fmla="*/ 3886296 w 4004777"/>
              <a:gd name="connsiteY48" fmla="*/ 1181810 h 4319998"/>
              <a:gd name="connsiteX49" fmla="*/ 3924396 w 4004777"/>
              <a:gd name="connsiteY49" fmla="*/ 915110 h 4319998"/>
              <a:gd name="connsiteX50" fmla="*/ 3949796 w 4004777"/>
              <a:gd name="connsiteY50" fmla="*/ 788110 h 4319998"/>
              <a:gd name="connsiteX51" fmla="*/ 3975196 w 4004777"/>
              <a:gd name="connsiteY51" fmla="*/ 343610 h 4319998"/>
              <a:gd name="connsiteX52" fmla="*/ 4000596 w 4004777"/>
              <a:gd name="connsiteY52" fmla="*/ 127710 h 4319998"/>
              <a:gd name="connsiteX53" fmla="*/ 3987896 w 4004777"/>
              <a:gd name="connsiteY53" fmla="*/ 26110 h 4319998"/>
              <a:gd name="connsiteX54" fmla="*/ 3949796 w 4004777"/>
              <a:gd name="connsiteY54" fmla="*/ 710 h 4319998"/>
              <a:gd name="connsiteX55" fmla="*/ 3390996 w 4004777"/>
              <a:gd name="connsiteY55" fmla="*/ 51510 h 4319998"/>
              <a:gd name="connsiteX56" fmla="*/ 3238596 w 4004777"/>
              <a:gd name="connsiteY56" fmla="*/ 89610 h 4319998"/>
              <a:gd name="connsiteX57" fmla="*/ 3060796 w 4004777"/>
              <a:gd name="connsiteY57" fmla="*/ 127710 h 4319998"/>
              <a:gd name="connsiteX58" fmla="*/ 2400396 w 4004777"/>
              <a:gd name="connsiteY58" fmla="*/ 115010 h 4319998"/>
              <a:gd name="connsiteX59" fmla="*/ 787496 w 4004777"/>
              <a:gd name="connsiteY59" fmla="*/ 89610 h 4319998"/>
              <a:gd name="connsiteX60" fmla="*/ 723996 w 4004777"/>
              <a:gd name="connsiteY60" fmla="*/ 76910 h 4319998"/>
              <a:gd name="connsiteX61" fmla="*/ 444596 w 4004777"/>
              <a:gd name="connsiteY61" fmla="*/ 51510 h 4319998"/>
              <a:gd name="connsiteX62" fmla="*/ 190596 w 4004777"/>
              <a:gd name="connsiteY62" fmla="*/ 26110 h 4319998"/>
              <a:gd name="connsiteX63" fmla="*/ 76296 w 4004777"/>
              <a:gd name="connsiteY63" fmla="*/ 13410 h 4319998"/>
              <a:gd name="connsiteX64" fmla="*/ 25496 w 4004777"/>
              <a:gd name="connsiteY64" fmla="*/ 26110 h 4319998"/>
              <a:gd name="connsiteX65" fmla="*/ 12796 w 4004777"/>
              <a:gd name="connsiteY65" fmla="*/ 140410 h 4319998"/>
              <a:gd name="connsiteX66" fmla="*/ 96 w 4004777"/>
              <a:gd name="connsiteY66" fmla="*/ 267410 h 4319998"/>
              <a:gd name="connsiteX67" fmla="*/ 12796 w 4004777"/>
              <a:gd name="connsiteY67" fmla="*/ 1194510 h 4319998"/>
              <a:gd name="connsiteX68" fmla="*/ 63596 w 4004777"/>
              <a:gd name="connsiteY68" fmla="*/ 1473910 h 4319998"/>
              <a:gd name="connsiteX69" fmla="*/ 88996 w 4004777"/>
              <a:gd name="connsiteY69" fmla="*/ 1512010 h 4319998"/>
              <a:gd name="connsiteX70" fmla="*/ 190596 w 4004777"/>
              <a:gd name="connsiteY70" fmla="*/ 1524710 h 4319998"/>
              <a:gd name="connsiteX71" fmla="*/ 317596 w 4004777"/>
              <a:gd name="connsiteY71" fmla="*/ 1537410 h 4319998"/>
              <a:gd name="connsiteX72" fmla="*/ 622396 w 4004777"/>
              <a:gd name="connsiteY72" fmla="*/ 1550110 h 4319998"/>
              <a:gd name="connsiteX73" fmla="*/ 812896 w 4004777"/>
              <a:gd name="connsiteY73" fmla="*/ 1562810 h 4319998"/>
              <a:gd name="connsiteX74" fmla="*/ 889096 w 4004777"/>
              <a:gd name="connsiteY74" fmla="*/ 1575510 h 4319998"/>
              <a:gd name="connsiteX75" fmla="*/ 1117696 w 4004777"/>
              <a:gd name="connsiteY75" fmla="*/ 1600910 h 4319998"/>
              <a:gd name="connsiteX76" fmla="*/ 1358996 w 4004777"/>
              <a:gd name="connsiteY76" fmla="*/ 1651710 h 4319998"/>
              <a:gd name="connsiteX77" fmla="*/ 1536796 w 4004777"/>
              <a:gd name="connsiteY77" fmla="*/ 1689810 h 4319998"/>
              <a:gd name="connsiteX78" fmla="*/ 1612996 w 4004777"/>
              <a:gd name="connsiteY78" fmla="*/ 1740610 h 4319998"/>
              <a:gd name="connsiteX79" fmla="*/ 1651096 w 4004777"/>
              <a:gd name="connsiteY79" fmla="*/ 1766010 h 4319998"/>
              <a:gd name="connsiteX80" fmla="*/ 1714596 w 4004777"/>
              <a:gd name="connsiteY80" fmla="*/ 1791410 h 4319998"/>
              <a:gd name="connsiteX81" fmla="*/ 1828896 w 4004777"/>
              <a:gd name="connsiteY81" fmla="*/ 1854910 h 4319998"/>
              <a:gd name="connsiteX82" fmla="*/ 1866996 w 4004777"/>
              <a:gd name="connsiteY82" fmla="*/ 1893010 h 4319998"/>
              <a:gd name="connsiteX83" fmla="*/ 1943196 w 4004777"/>
              <a:gd name="connsiteY83" fmla="*/ 1943810 h 4319998"/>
              <a:gd name="connsiteX84" fmla="*/ 1968596 w 4004777"/>
              <a:gd name="connsiteY84" fmla="*/ 1981910 h 4319998"/>
              <a:gd name="connsiteX85" fmla="*/ 2044796 w 4004777"/>
              <a:gd name="connsiteY85" fmla="*/ 2020010 h 4319998"/>
              <a:gd name="connsiteX86" fmla="*/ 2057496 w 4004777"/>
              <a:gd name="connsiteY86" fmla="*/ 2058110 h 4319998"/>
              <a:gd name="connsiteX87" fmla="*/ 2095596 w 4004777"/>
              <a:gd name="connsiteY87" fmla="*/ 2070810 h 4319998"/>
              <a:gd name="connsiteX88" fmla="*/ 2171796 w 4004777"/>
              <a:gd name="connsiteY88" fmla="*/ 2108910 h 4319998"/>
              <a:gd name="connsiteX89" fmla="*/ 2235296 w 4004777"/>
              <a:gd name="connsiteY89" fmla="*/ 2185110 h 4319998"/>
              <a:gd name="connsiteX90" fmla="*/ 2286096 w 4004777"/>
              <a:gd name="connsiteY90" fmla="*/ 2286710 h 4319998"/>
              <a:gd name="connsiteX91" fmla="*/ 2324196 w 4004777"/>
              <a:gd name="connsiteY91" fmla="*/ 2324810 h 4319998"/>
              <a:gd name="connsiteX92" fmla="*/ 2387696 w 4004777"/>
              <a:gd name="connsiteY92" fmla="*/ 2401010 h 4319998"/>
              <a:gd name="connsiteX93" fmla="*/ 2400396 w 4004777"/>
              <a:gd name="connsiteY93" fmla="*/ 2439110 h 4319998"/>
              <a:gd name="connsiteX94" fmla="*/ 2463896 w 4004777"/>
              <a:gd name="connsiteY94" fmla="*/ 2528010 h 4319998"/>
              <a:gd name="connsiteX95" fmla="*/ 2514696 w 4004777"/>
              <a:gd name="connsiteY95" fmla="*/ 2604210 h 4319998"/>
              <a:gd name="connsiteX96" fmla="*/ 2565496 w 4004777"/>
              <a:gd name="connsiteY96" fmla="*/ 2655010 h 4319998"/>
              <a:gd name="connsiteX97" fmla="*/ 2641696 w 4004777"/>
              <a:gd name="connsiteY97" fmla="*/ 2743910 h 4319998"/>
              <a:gd name="connsiteX98" fmla="*/ 2679796 w 4004777"/>
              <a:gd name="connsiteY98" fmla="*/ 2769310 h 4319998"/>
              <a:gd name="connsiteX99" fmla="*/ 2717896 w 4004777"/>
              <a:gd name="connsiteY99" fmla="*/ 2845510 h 4319998"/>
              <a:gd name="connsiteX100" fmla="*/ 2755996 w 4004777"/>
              <a:gd name="connsiteY100" fmla="*/ 2858210 h 4319998"/>
              <a:gd name="connsiteX101" fmla="*/ 2755996 w 4004777"/>
              <a:gd name="connsiteY101" fmla="*/ 3163010 h 4319998"/>
              <a:gd name="connsiteX102" fmla="*/ 2717896 w 4004777"/>
              <a:gd name="connsiteY102" fmla="*/ 3302710 h 4319998"/>
              <a:gd name="connsiteX103" fmla="*/ 2692496 w 4004777"/>
              <a:gd name="connsiteY103" fmla="*/ 3353510 h 4319998"/>
              <a:gd name="connsiteX104" fmla="*/ 2667096 w 4004777"/>
              <a:gd name="connsiteY104" fmla="*/ 3417010 h 4319998"/>
              <a:gd name="connsiteX105" fmla="*/ 2628996 w 4004777"/>
              <a:gd name="connsiteY105" fmla="*/ 3455110 h 4319998"/>
              <a:gd name="connsiteX106" fmla="*/ 2565496 w 4004777"/>
              <a:gd name="connsiteY106" fmla="*/ 3544010 h 4319998"/>
              <a:gd name="connsiteX107" fmla="*/ 2476596 w 4004777"/>
              <a:gd name="connsiteY107" fmla="*/ 3607510 h 4319998"/>
              <a:gd name="connsiteX108" fmla="*/ 2425796 w 4004777"/>
              <a:gd name="connsiteY108" fmla="*/ 3632910 h 4319998"/>
              <a:gd name="connsiteX109" fmla="*/ 2349596 w 4004777"/>
              <a:gd name="connsiteY109" fmla="*/ 3683710 h 4319998"/>
              <a:gd name="connsiteX110" fmla="*/ 2311496 w 4004777"/>
              <a:gd name="connsiteY110" fmla="*/ 3709110 h 4319998"/>
              <a:gd name="connsiteX111" fmla="*/ 2235296 w 4004777"/>
              <a:gd name="connsiteY111" fmla="*/ 3747210 h 4319998"/>
              <a:gd name="connsiteX112" fmla="*/ 2184496 w 4004777"/>
              <a:gd name="connsiteY112" fmla="*/ 3772610 h 4319998"/>
              <a:gd name="connsiteX113" fmla="*/ 2146396 w 4004777"/>
              <a:gd name="connsiteY113" fmla="*/ 3798010 h 4319998"/>
              <a:gd name="connsiteX114" fmla="*/ 2108296 w 4004777"/>
              <a:gd name="connsiteY114" fmla="*/ 3810710 h 4319998"/>
              <a:gd name="connsiteX115" fmla="*/ 2006696 w 4004777"/>
              <a:gd name="connsiteY115" fmla="*/ 3836110 h 4319998"/>
              <a:gd name="connsiteX116" fmla="*/ 1879696 w 4004777"/>
              <a:gd name="connsiteY116" fmla="*/ 3874210 h 4319998"/>
              <a:gd name="connsiteX117" fmla="*/ 1790796 w 4004777"/>
              <a:gd name="connsiteY117" fmla="*/ 3899610 h 4319998"/>
              <a:gd name="connsiteX118" fmla="*/ 1714596 w 4004777"/>
              <a:gd name="connsiteY118" fmla="*/ 3912310 h 4319998"/>
              <a:gd name="connsiteX119" fmla="*/ 1663796 w 4004777"/>
              <a:gd name="connsiteY119" fmla="*/ 3925010 h 4319998"/>
              <a:gd name="connsiteX120" fmla="*/ 1333596 w 4004777"/>
              <a:gd name="connsiteY120" fmla="*/ 3963110 h 4319998"/>
              <a:gd name="connsiteX121" fmla="*/ 952596 w 4004777"/>
              <a:gd name="connsiteY121" fmla="*/ 3988510 h 4319998"/>
              <a:gd name="connsiteX122" fmla="*/ 749396 w 4004777"/>
              <a:gd name="connsiteY122" fmla="*/ 4026610 h 4319998"/>
              <a:gd name="connsiteX123" fmla="*/ 546196 w 4004777"/>
              <a:gd name="connsiteY123" fmla="*/ 4077410 h 4319998"/>
              <a:gd name="connsiteX124" fmla="*/ 469996 w 4004777"/>
              <a:gd name="connsiteY124" fmla="*/ 4115510 h 4319998"/>
              <a:gd name="connsiteX125" fmla="*/ 355696 w 4004777"/>
              <a:gd name="connsiteY125" fmla="*/ 4140910 h 4319998"/>
              <a:gd name="connsiteX126" fmla="*/ 266796 w 4004777"/>
              <a:gd name="connsiteY126" fmla="*/ 4166310 h 4319998"/>
              <a:gd name="connsiteX127" fmla="*/ 76296 w 4004777"/>
              <a:gd name="connsiteY127" fmla="*/ 4204410 h 4319998"/>
              <a:gd name="connsiteX128" fmla="*/ 139796 w 4004777"/>
              <a:gd name="connsiteY128" fmla="*/ 4293310 h 4319998"/>
              <a:gd name="connsiteX0" fmla="*/ 139796 w 4015542"/>
              <a:gd name="connsiteY0" fmla="*/ 4295401 h 4322089"/>
              <a:gd name="connsiteX1" fmla="*/ 584296 w 4015542"/>
              <a:gd name="connsiteY1" fmla="*/ 4320801 h 4322089"/>
              <a:gd name="connsiteX2" fmla="*/ 901796 w 4015542"/>
              <a:gd name="connsiteY2" fmla="*/ 4308101 h 4322089"/>
              <a:gd name="connsiteX3" fmla="*/ 1231996 w 4015542"/>
              <a:gd name="connsiteY3" fmla="*/ 4282701 h 4322089"/>
              <a:gd name="connsiteX4" fmla="*/ 1308196 w 4015542"/>
              <a:gd name="connsiteY4" fmla="*/ 4257301 h 4322089"/>
              <a:gd name="connsiteX5" fmla="*/ 1384396 w 4015542"/>
              <a:gd name="connsiteY5" fmla="*/ 4231901 h 4322089"/>
              <a:gd name="connsiteX6" fmla="*/ 1511396 w 4015542"/>
              <a:gd name="connsiteY6" fmla="*/ 4206501 h 4322089"/>
              <a:gd name="connsiteX7" fmla="*/ 1562196 w 4015542"/>
              <a:gd name="connsiteY7" fmla="*/ 4193801 h 4322089"/>
              <a:gd name="connsiteX8" fmla="*/ 1600296 w 4015542"/>
              <a:gd name="connsiteY8" fmla="*/ 4168401 h 4322089"/>
              <a:gd name="connsiteX9" fmla="*/ 1638396 w 4015542"/>
              <a:gd name="connsiteY9" fmla="*/ 4155701 h 4322089"/>
              <a:gd name="connsiteX10" fmla="*/ 1739996 w 4015542"/>
              <a:gd name="connsiteY10" fmla="*/ 4130301 h 4322089"/>
              <a:gd name="connsiteX11" fmla="*/ 1892396 w 4015542"/>
              <a:gd name="connsiteY11" fmla="*/ 4104901 h 4322089"/>
              <a:gd name="connsiteX12" fmla="*/ 1955896 w 4015542"/>
              <a:gd name="connsiteY12" fmla="*/ 4079501 h 4322089"/>
              <a:gd name="connsiteX13" fmla="*/ 2184496 w 4015542"/>
              <a:gd name="connsiteY13" fmla="*/ 4041401 h 4322089"/>
              <a:gd name="connsiteX14" fmla="*/ 2286096 w 4015542"/>
              <a:gd name="connsiteY14" fmla="*/ 4016001 h 4322089"/>
              <a:gd name="connsiteX15" fmla="*/ 2362296 w 4015542"/>
              <a:gd name="connsiteY15" fmla="*/ 4003301 h 4322089"/>
              <a:gd name="connsiteX16" fmla="*/ 2425796 w 4015542"/>
              <a:gd name="connsiteY16" fmla="*/ 3977901 h 4322089"/>
              <a:gd name="connsiteX17" fmla="*/ 2501996 w 4015542"/>
              <a:gd name="connsiteY17" fmla="*/ 3965201 h 4322089"/>
              <a:gd name="connsiteX18" fmla="*/ 2540096 w 4015542"/>
              <a:gd name="connsiteY18" fmla="*/ 3939801 h 4322089"/>
              <a:gd name="connsiteX19" fmla="*/ 2616296 w 4015542"/>
              <a:gd name="connsiteY19" fmla="*/ 3914401 h 4322089"/>
              <a:gd name="connsiteX20" fmla="*/ 2654396 w 4015542"/>
              <a:gd name="connsiteY20" fmla="*/ 3901701 h 4322089"/>
              <a:gd name="connsiteX21" fmla="*/ 2692496 w 4015542"/>
              <a:gd name="connsiteY21" fmla="*/ 3889001 h 4322089"/>
              <a:gd name="connsiteX22" fmla="*/ 2755996 w 4015542"/>
              <a:gd name="connsiteY22" fmla="*/ 3863601 h 4322089"/>
              <a:gd name="connsiteX23" fmla="*/ 2819496 w 4015542"/>
              <a:gd name="connsiteY23" fmla="*/ 3850901 h 4322089"/>
              <a:gd name="connsiteX24" fmla="*/ 2870296 w 4015542"/>
              <a:gd name="connsiteY24" fmla="*/ 3825501 h 4322089"/>
              <a:gd name="connsiteX25" fmla="*/ 2984596 w 4015542"/>
              <a:gd name="connsiteY25" fmla="*/ 3787401 h 4322089"/>
              <a:gd name="connsiteX26" fmla="*/ 3022696 w 4015542"/>
              <a:gd name="connsiteY26" fmla="*/ 3749301 h 4322089"/>
              <a:gd name="connsiteX27" fmla="*/ 3086196 w 4015542"/>
              <a:gd name="connsiteY27" fmla="*/ 3723901 h 4322089"/>
              <a:gd name="connsiteX28" fmla="*/ 3136996 w 4015542"/>
              <a:gd name="connsiteY28" fmla="*/ 3698501 h 4322089"/>
              <a:gd name="connsiteX29" fmla="*/ 3213196 w 4015542"/>
              <a:gd name="connsiteY29" fmla="*/ 3647701 h 4322089"/>
              <a:gd name="connsiteX30" fmla="*/ 3314796 w 4015542"/>
              <a:gd name="connsiteY30" fmla="*/ 3584201 h 4322089"/>
              <a:gd name="connsiteX31" fmla="*/ 3340196 w 4015542"/>
              <a:gd name="connsiteY31" fmla="*/ 3546101 h 4322089"/>
              <a:gd name="connsiteX32" fmla="*/ 3416396 w 4015542"/>
              <a:gd name="connsiteY32" fmla="*/ 3520701 h 4322089"/>
              <a:gd name="connsiteX33" fmla="*/ 3441796 w 4015542"/>
              <a:gd name="connsiteY33" fmla="*/ 3482601 h 4322089"/>
              <a:gd name="connsiteX34" fmla="*/ 3479896 w 4015542"/>
              <a:gd name="connsiteY34" fmla="*/ 3444501 h 4322089"/>
              <a:gd name="connsiteX35" fmla="*/ 3505296 w 4015542"/>
              <a:gd name="connsiteY35" fmla="*/ 3393701 h 4322089"/>
              <a:gd name="connsiteX36" fmla="*/ 3568796 w 4015542"/>
              <a:gd name="connsiteY36" fmla="*/ 3317501 h 4322089"/>
              <a:gd name="connsiteX37" fmla="*/ 3606896 w 4015542"/>
              <a:gd name="connsiteY37" fmla="*/ 3203201 h 4322089"/>
              <a:gd name="connsiteX38" fmla="*/ 3619596 w 4015542"/>
              <a:gd name="connsiteY38" fmla="*/ 3165101 h 4322089"/>
              <a:gd name="connsiteX39" fmla="*/ 3657696 w 4015542"/>
              <a:gd name="connsiteY39" fmla="*/ 3139701 h 4322089"/>
              <a:gd name="connsiteX40" fmla="*/ 3708496 w 4015542"/>
              <a:gd name="connsiteY40" fmla="*/ 3025401 h 4322089"/>
              <a:gd name="connsiteX41" fmla="*/ 3746596 w 4015542"/>
              <a:gd name="connsiteY41" fmla="*/ 2822201 h 4322089"/>
              <a:gd name="connsiteX42" fmla="*/ 3759296 w 4015542"/>
              <a:gd name="connsiteY42" fmla="*/ 2746001 h 4322089"/>
              <a:gd name="connsiteX43" fmla="*/ 3784696 w 4015542"/>
              <a:gd name="connsiteY43" fmla="*/ 2568201 h 4322089"/>
              <a:gd name="connsiteX44" fmla="*/ 3810096 w 4015542"/>
              <a:gd name="connsiteY44" fmla="*/ 1628401 h 4322089"/>
              <a:gd name="connsiteX45" fmla="*/ 3822796 w 4015542"/>
              <a:gd name="connsiteY45" fmla="*/ 1514101 h 4322089"/>
              <a:gd name="connsiteX46" fmla="*/ 3860896 w 4015542"/>
              <a:gd name="connsiteY46" fmla="*/ 1285501 h 4322089"/>
              <a:gd name="connsiteX47" fmla="*/ 3873596 w 4015542"/>
              <a:gd name="connsiteY47" fmla="*/ 1222001 h 4322089"/>
              <a:gd name="connsiteX48" fmla="*/ 3886296 w 4015542"/>
              <a:gd name="connsiteY48" fmla="*/ 1183901 h 4322089"/>
              <a:gd name="connsiteX49" fmla="*/ 3924396 w 4015542"/>
              <a:gd name="connsiteY49" fmla="*/ 917201 h 4322089"/>
              <a:gd name="connsiteX50" fmla="*/ 3949796 w 4015542"/>
              <a:gd name="connsiteY50" fmla="*/ 790201 h 4322089"/>
              <a:gd name="connsiteX51" fmla="*/ 3975196 w 4015542"/>
              <a:gd name="connsiteY51" fmla="*/ 345701 h 4322089"/>
              <a:gd name="connsiteX52" fmla="*/ 4000596 w 4015542"/>
              <a:gd name="connsiteY52" fmla="*/ 129801 h 4322089"/>
              <a:gd name="connsiteX53" fmla="*/ 3987896 w 4015542"/>
              <a:gd name="connsiteY53" fmla="*/ 28201 h 4322089"/>
              <a:gd name="connsiteX54" fmla="*/ 3949796 w 4015542"/>
              <a:gd name="connsiteY54" fmla="*/ 2801 h 4322089"/>
              <a:gd name="connsiteX55" fmla="*/ 3238596 w 4015542"/>
              <a:gd name="connsiteY55" fmla="*/ 91701 h 4322089"/>
              <a:gd name="connsiteX56" fmla="*/ 3060796 w 4015542"/>
              <a:gd name="connsiteY56" fmla="*/ 129801 h 4322089"/>
              <a:gd name="connsiteX57" fmla="*/ 2400396 w 4015542"/>
              <a:gd name="connsiteY57" fmla="*/ 117101 h 4322089"/>
              <a:gd name="connsiteX58" fmla="*/ 787496 w 4015542"/>
              <a:gd name="connsiteY58" fmla="*/ 91701 h 4322089"/>
              <a:gd name="connsiteX59" fmla="*/ 723996 w 4015542"/>
              <a:gd name="connsiteY59" fmla="*/ 79001 h 4322089"/>
              <a:gd name="connsiteX60" fmla="*/ 444596 w 4015542"/>
              <a:gd name="connsiteY60" fmla="*/ 53601 h 4322089"/>
              <a:gd name="connsiteX61" fmla="*/ 190596 w 4015542"/>
              <a:gd name="connsiteY61" fmla="*/ 28201 h 4322089"/>
              <a:gd name="connsiteX62" fmla="*/ 76296 w 4015542"/>
              <a:gd name="connsiteY62" fmla="*/ 15501 h 4322089"/>
              <a:gd name="connsiteX63" fmla="*/ 25496 w 4015542"/>
              <a:gd name="connsiteY63" fmla="*/ 28201 h 4322089"/>
              <a:gd name="connsiteX64" fmla="*/ 12796 w 4015542"/>
              <a:gd name="connsiteY64" fmla="*/ 142501 h 4322089"/>
              <a:gd name="connsiteX65" fmla="*/ 96 w 4015542"/>
              <a:gd name="connsiteY65" fmla="*/ 269501 h 4322089"/>
              <a:gd name="connsiteX66" fmla="*/ 12796 w 4015542"/>
              <a:gd name="connsiteY66" fmla="*/ 1196601 h 4322089"/>
              <a:gd name="connsiteX67" fmla="*/ 63596 w 4015542"/>
              <a:gd name="connsiteY67" fmla="*/ 1476001 h 4322089"/>
              <a:gd name="connsiteX68" fmla="*/ 88996 w 4015542"/>
              <a:gd name="connsiteY68" fmla="*/ 1514101 h 4322089"/>
              <a:gd name="connsiteX69" fmla="*/ 190596 w 4015542"/>
              <a:gd name="connsiteY69" fmla="*/ 1526801 h 4322089"/>
              <a:gd name="connsiteX70" fmla="*/ 317596 w 4015542"/>
              <a:gd name="connsiteY70" fmla="*/ 1539501 h 4322089"/>
              <a:gd name="connsiteX71" fmla="*/ 622396 w 4015542"/>
              <a:gd name="connsiteY71" fmla="*/ 1552201 h 4322089"/>
              <a:gd name="connsiteX72" fmla="*/ 812896 w 4015542"/>
              <a:gd name="connsiteY72" fmla="*/ 1564901 h 4322089"/>
              <a:gd name="connsiteX73" fmla="*/ 889096 w 4015542"/>
              <a:gd name="connsiteY73" fmla="*/ 1577601 h 4322089"/>
              <a:gd name="connsiteX74" fmla="*/ 1117696 w 4015542"/>
              <a:gd name="connsiteY74" fmla="*/ 1603001 h 4322089"/>
              <a:gd name="connsiteX75" fmla="*/ 1358996 w 4015542"/>
              <a:gd name="connsiteY75" fmla="*/ 1653801 h 4322089"/>
              <a:gd name="connsiteX76" fmla="*/ 1536796 w 4015542"/>
              <a:gd name="connsiteY76" fmla="*/ 1691901 h 4322089"/>
              <a:gd name="connsiteX77" fmla="*/ 1612996 w 4015542"/>
              <a:gd name="connsiteY77" fmla="*/ 1742701 h 4322089"/>
              <a:gd name="connsiteX78" fmla="*/ 1651096 w 4015542"/>
              <a:gd name="connsiteY78" fmla="*/ 1768101 h 4322089"/>
              <a:gd name="connsiteX79" fmla="*/ 1714596 w 4015542"/>
              <a:gd name="connsiteY79" fmla="*/ 1793501 h 4322089"/>
              <a:gd name="connsiteX80" fmla="*/ 1828896 w 4015542"/>
              <a:gd name="connsiteY80" fmla="*/ 1857001 h 4322089"/>
              <a:gd name="connsiteX81" fmla="*/ 1866996 w 4015542"/>
              <a:gd name="connsiteY81" fmla="*/ 1895101 h 4322089"/>
              <a:gd name="connsiteX82" fmla="*/ 1943196 w 4015542"/>
              <a:gd name="connsiteY82" fmla="*/ 1945901 h 4322089"/>
              <a:gd name="connsiteX83" fmla="*/ 1968596 w 4015542"/>
              <a:gd name="connsiteY83" fmla="*/ 1984001 h 4322089"/>
              <a:gd name="connsiteX84" fmla="*/ 2044796 w 4015542"/>
              <a:gd name="connsiteY84" fmla="*/ 2022101 h 4322089"/>
              <a:gd name="connsiteX85" fmla="*/ 2057496 w 4015542"/>
              <a:gd name="connsiteY85" fmla="*/ 2060201 h 4322089"/>
              <a:gd name="connsiteX86" fmla="*/ 2095596 w 4015542"/>
              <a:gd name="connsiteY86" fmla="*/ 2072901 h 4322089"/>
              <a:gd name="connsiteX87" fmla="*/ 2171796 w 4015542"/>
              <a:gd name="connsiteY87" fmla="*/ 2111001 h 4322089"/>
              <a:gd name="connsiteX88" fmla="*/ 2235296 w 4015542"/>
              <a:gd name="connsiteY88" fmla="*/ 2187201 h 4322089"/>
              <a:gd name="connsiteX89" fmla="*/ 2286096 w 4015542"/>
              <a:gd name="connsiteY89" fmla="*/ 2288801 h 4322089"/>
              <a:gd name="connsiteX90" fmla="*/ 2324196 w 4015542"/>
              <a:gd name="connsiteY90" fmla="*/ 2326901 h 4322089"/>
              <a:gd name="connsiteX91" fmla="*/ 2387696 w 4015542"/>
              <a:gd name="connsiteY91" fmla="*/ 2403101 h 4322089"/>
              <a:gd name="connsiteX92" fmla="*/ 2400396 w 4015542"/>
              <a:gd name="connsiteY92" fmla="*/ 2441201 h 4322089"/>
              <a:gd name="connsiteX93" fmla="*/ 2463896 w 4015542"/>
              <a:gd name="connsiteY93" fmla="*/ 2530101 h 4322089"/>
              <a:gd name="connsiteX94" fmla="*/ 2514696 w 4015542"/>
              <a:gd name="connsiteY94" fmla="*/ 2606301 h 4322089"/>
              <a:gd name="connsiteX95" fmla="*/ 2565496 w 4015542"/>
              <a:gd name="connsiteY95" fmla="*/ 2657101 h 4322089"/>
              <a:gd name="connsiteX96" fmla="*/ 2641696 w 4015542"/>
              <a:gd name="connsiteY96" fmla="*/ 2746001 h 4322089"/>
              <a:gd name="connsiteX97" fmla="*/ 2679796 w 4015542"/>
              <a:gd name="connsiteY97" fmla="*/ 2771401 h 4322089"/>
              <a:gd name="connsiteX98" fmla="*/ 2717896 w 4015542"/>
              <a:gd name="connsiteY98" fmla="*/ 2847601 h 4322089"/>
              <a:gd name="connsiteX99" fmla="*/ 2755996 w 4015542"/>
              <a:gd name="connsiteY99" fmla="*/ 2860301 h 4322089"/>
              <a:gd name="connsiteX100" fmla="*/ 2755996 w 4015542"/>
              <a:gd name="connsiteY100" fmla="*/ 3165101 h 4322089"/>
              <a:gd name="connsiteX101" fmla="*/ 2717896 w 4015542"/>
              <a:gd name="connsiteY101" fmla="*/ 3304801 h 4322089"/>
              <a:gd name="connsiteX102" fmla="*/ 2692496 w 4015542"/>
              <a:gd name="connsiteY102" fmla="*/ 3355601 h 4322089"/>
              <a:gd name="connsiteX103" fmla="*/ 2667096 w 4015542"/>
              <a:gd name="connsiteY103" fmla="*/ 3419101 h 4322089"/>
              <a:gd name="connsiteX104" fmla="*/ 2628996 w 4015542"/>
              <a:gd name="connsiteY104" fmla="*/ 3457201 h 4322089"/>
              <a:gd name="connsiteX105" fmla="*/ 2565496 w 4015542"/>
              <a:gd name="connsiteY105" fmla="*/ 3546101 h 4322089"/>
              <a:gd name="connsiteX106" fmla="*/ 2476596 w 4015542"/>
              <a:gd name="connsiteY106" fmla="*/ 3609601 h 4322089"/>
              <a:gd name="connsiteX107" fmla="*/ 2425796 w 4015542"/>
              <a:gd name="connsiteY107" fmla="*/ 3635001 h 4322089"/>
              <a:gd name="connsiteX108" fmla="*/ 2349596 w 4015542"/>
              <a:gd name="connsiteY108" fmla="*/ 3685801 h 4322089"/>
              <a:gd name="connsiteX109" fmla="*/ 2311496 w 4015542"/>
              <a:gd name="connsiteY109" fmla="*/ 3711201 h 4322089"/>
              <a:gd name="connsiteX110" fmla="*/ 2235296 w 4015542"/>
              <a:gd name="connsiteY110" fmla="*/ 3749301 h 4322089"/>
              <a:gd name="connsiteX111" fmla="*/ 2184496 w 4015542"/>
              <a:gd name="connsiteY111" fmla="*/ 3774701 h 4322089"/>
              <a:gd name="connsiteX112" fmla="*/ 2146396 w 4015542"/>
              <a:gd name="connsiteY112" fmla="*/ 3800101 h 4322089"/>
              <a:gd name="connsiteX113" fmla="*/ 2108296 w 4015542"/>
              <a:gd name="connsiteY113" fmla="*/ 3812801 h 4322089"/>
              <a:gd name="connsiteX114" fmla="*/ 2006696 w 4015542"/>
              <a:gd name="connsiteY114" fmla="*/ 3838201 h 4322089"/>
              <a:gd name="connsiteX115" fmla="*/ 1879696 w 4015542"/>
              <a:gd name="connsiteY115" fmla="*/ 3876301 h 4322089"/>
              <a:gd name="connsiteX116" fmla="*/ 1790796 w 4015542"/>
              <a:gd name="connsiteY116" fmla="*/ 3901701 h 4322089"/>
              <a:gd name="connsiteX117" fmla="*/ 1714596 w 4015542"/>
              <a:gd name="connsiteY117" fmla="*/ 3914401 h 4322089"/>
              <a:gd name="connsiteX118" fmla="*/ 1663796 w 4015542"/>
              <a:gd name="connsiteY118" fmla="*/ 3927101 h 4322089"/>
              <a:gd name="connsiteX119" fmla="*/ 1333596 w 4015542"/>
              <a:gd name="connsiteY119" fmla="*/ 3965201 h 4322089"/>
              <a:gd name="connsiteX120" fmla="*/ 952596 w 4015542"/>
              <a:gd name="connsiteY120" fmla="*/ 3990601 h 4322089"/>
              <a:gd name="connsiteX121" fmla="*/ 749396 w 4015542"/>
              <a:gd name="connsiteY121" fmla="*/ 4028701 h 4322089"/>
              <a:gd name="connsiteX122" fmla="*/ 546196 w 4015542"/>
              <a:gd name="connsiteY122" fmla="*/ 4079501 h 4322089"/>
              <a:gd name="connsiteX123" fmla="*/ 469996 w 4015542"/>
              <a:gd name="connsiteY123" fmla="*/ 4117601 h 4322089"/>
              <a:gd name="connsiteX124" fmla="*/ 355696 w 4015542"/>
              <a:gd name="connsiteY124" fmla="*/ 4143001 h 4322089"/>
              <a:gd name="connsiteX125" fmla="*/ 266796 w 4015542"/>
              <a:gd name="connsiteY125" fmla="*/ 4168401 h 4322089"/>
              <a:gd name="connsiteX126" fmla="*/ 76296 w 4015542"/>
              <a:gd name="connsiteY126" fmla="*/ 4206501 h 4322089"/>
              <a:gd name="connsiteX127" fmla="*/ 139796 w 4015542"/>
              <a:gd name="connsiteY127" fmla="*/ 4295401 h 4322089"/>
              <a:gd name="connsiteX0" fmla="*/ 139796 w 4028353"/>
              <a:gd name="connsiteY0" fmla="*/ 4297857 h 4324545"/>
              <a:gd name="connsiteX1" fmla="*/ 584296 w 4028353"/>
              <a:gd name="connsiteY1" fmla="*/ 4323257 h 4324545"/>
              <a:gd name="connsiteX2" fmla="*/ 901796 w 4028353"/>
              <a:gd name="connsiteY2" fmla="*/ 4310557 h 4324545"/>
              <a:gd name="connsiteX3" fmla="*/ 1231996 w 4028353"/>
              <a:gd name="connsiteY3" fmla="*/ 4285157 h 4324545"/>
              <a:gd name="connsiteX4" fmla="*/ 1308196 w 4028353"/>
              <a:gd name="connsiteY4" fmla="*/ 4259757 h 4324545"/>
              <a:gd name="connsiteX5" fmla="*/ 1384396 w 4028353"/>
              <a:gd name="connsiteY5" fmla="*/ 4234357 h 4324545"/>
              <a:gd name="connsiteX6" fmla="*/ 1511396 w 4028353"/>
              <a:gd name="connsiteY6" fmla="*/ 4208957 h 4324545"/>
              <a:gd name="connsiteX7" fmla="*/ 1562196 w 4028353"/>
              <a:gd name="connsiteY7" fmla="*/ 4196257 h 4324545"/>
              <a:gd name="connsiteX8" fmla="*/ 1600296 w 4028353"/>
              <a:gd name="connsiteY8" fmla="*/ 4170857 h 4324545"/>
              <a:gd name="connsiteX9" fmla="*/ 1638396 w 4028353"/>
              <a:gd name="connsiteY9" fmla="*/ 4158157 h 4324545"/>
              <a:gd name="connsiteX10" fmla="*/ 1739996 w 4028353"/>
              <a:gd name="connsiteY10" fmla="*/ 4132757 h 4324545"/>
              <a:gd name="connsiteX11" fmla="*/ 1892396 w 4028353"/>
              <a:gd name="connsiteY11" fmla="*/ 4107357 h 4324545"/>
              <a:gd name="connsiteX12" fmla="*/ 1955896 w 4028353"/>
              <a:gd name="connsiteY12" fmla="*/ 4081957 h 4324545"/>
              <a:gd name="connsiteX13" fmla="*/ 2184496 w 4028353"/>
              <a:gd name="connsiteY13" fmla="*/ 4043857 h 4324545"/>
              <a:gd name="connsiteX14" fmla="*/ 2286096 w 4028353"/>
              <a:gd name="connsiteY14" fmla="*/ 4018457 h 4324545"/>
              <a:gd name="connsiteX15" fmla="*/ 2362296 w 4028353"/>
              <a:gd name="connsiteY15" fmla="*/ 4005757 h 4324545"/>
              <a:gd name="connsiteX16" fmla="*/ 2425796 w 4028353"/>
              <a:gd name="connsiteY16" fmla="*/ 3980357 h 4324545"/>
              <a:gd name="connsiteX17" fmla="*/ 2501996 w 4028353"/>
              <a:gd name="connsiteY17" fmla="*/ 3967657 h 4324545"/>
              <a:gd name="connsiteX18" fmla="*/ 2540096 w 4028353"/>
              <a:gd name="connsiteY18" fmla="*/ 3942257 h 4324545"/>
              <a:gd name="connsiteX19" fmla="*/ 2616296 w 4028353"/>
              <a:gd name="connsiteY19" fmla="*/ 3916857 h 4324545"/>
              <a:gd name="connsiteX20" fmla="*/ 2654396 w 4028353"/>
              <a:gd name="connsiteY20" fmla="*/ 3904157 h 4324545"/>
              <a:gd name="connsiteX21" fmla="*/ 2692496 w 4028353"/>
              <a:gd name="connsiteY21" fmla="*/ 3891457 h 4324545"/>
              <a:gd name="connsiteX22" fmla="*/ 2755996 w 4028353"/>
              <a:gd name="connsiteY22" fmla="*/ 3866057 h 4324545"/>
              <a:gd name="connsiteX23" fmla="*/ 2819496 w 4028353"/>
              <a:gd name="connsiteY23" fmla="*/ 3853357 h 4324545"/>
              <a:gd name="connsiteX24" fmla="*/ 2870296 w 4028353"/>
              <a:gd name="connsiteY24" fmla="*/ 3827957 h 4324545"/>
              <a:gd name="connsiteX25" fmla="*/ 2984596 w 4028353"/>
              <a:gd name="connsiteY25" fmla="*/ 3789857 h 4324545"/>
              <a:gd name="connsiteX26" fmla="*/ 3022696 w 4028353"/>
              <a:gd name="connsiteY26" fmla="*/ 3751757 h 4324545"/>
              <a:gd name="connsiteX27" fmla="*/ 3086196 w 4028353"/>
              <a:gd name="connsiteY27" fmla="*/ 3726357 h 4324545"/>
              <a:gd name="connsiteX28" fmla="*/ 3136996 w 4028353"/>
              <a:gd name="connsiteY28" fmla="*/ 3700957 h 4324545"/>
              <a:gd name="connsiteX29" fmla="*/ 3213196 w 4028353"/>
              <a:gd name="connsiteY29" fmla="*/ 3650157 h 4324545"/>
              <a:gd name="connsiteX30" fmla="*/ 3314796 w 4028353"/>
              <a:gd name="connsiteY30" fmla="*/ 3586657 h 4324545"/>
              <a:gd name="connsiteX31" fmla="*/ 3340196 w 4028353"/>
              <a:gd name="connsiteY31" fmla="*/ 3548557 h 4324545"/>
              <a:gd name="connsiteX32" fmla="*/ 3416396 w 4028353"/>
              <a:gd name="connsiteY32" fmla="*/ 3523157 h 4324545"/>
              <a:gd name="connsiteX33" fmla="*/ 3441796 w 4028353"/>
              <a:gd name="connsiteY33" fmla="*/ 3485057 h 4324545"/>
              <a:gd name="connsiteX34" fmla="*/ 3479896 w 4028353"/>
              <a:gd name="connsiteY34" fmla="*/ 3446957 h 4324545"/>
              <a:gd name="connsiteX35" fmla="*/ 3505296 w 4028353"/>
              <a:gd name="connsiteY35" fmla="*/ 3396157 h 4324545"/>
              <a:gd name="connsiteX36" fmla="*/ 3568796 w 4028353"/>
              <a:gd name="connsiteY36" fmla="*/ 3319957 h 4324545"/>
              <a:gd name="connsiteX37" fmla="*/ 3606896 w 4028353"/>
              <a:gd name="connsiteY37" fmla="*/ 3205657 h 4324545"/>
              <a:gd name="connsiteX38" fmla="*/ 3619596 w 4028353"/>
              <a:gd name="connsiteY38" fmla="*/ 3167557 h 4324545"/>
              <a:gd name="connsiteX39" fmla="*/ 3657696 w 4028353"/>
              <a:gd name="connsiteY39" fmla="*/ 3142157 h 4324545"/>
              <a:gd name="connsiteX40" fmla="*/ 3708496 w 4028353"/>
              <a:gd name="connsiteY40" fmla="*/ 3027857 h 4324545"/>
              <a:gd name="connsiteX41" fmla="*/ 3746596 w 4028353"/>
              <a:gd name="connsiteY41" fmla="*/ 2824657 h 4324545"/>
              <a:gd name="connsiteX42" fmla="*/ 3759296 w 4028353"/>
              <a:gd name="connsiteY42" fmla="*/ 2748457 h 4324545"/>
              <a:gd name="connsiteX43" fmla="*/ 3784696 w 4028353"/>
              <a:gd name="connsiteY43" fmla="*/ 2570657 h 4324545"/>
              <a:gd name="connsiteX44" fmla="*/ 3810096 w 4028353"/>
              <a:gd name="connsiteY44" fmla="*/ 1630857 h 4324545"/>
              <a:gd name="connsiteX45" fmla="*/ 3822796 w 4028353"/>
              <a:gd name="connsiteY45" fmla="*/ 1516557 h 4324545"/>
              <a:gd name="connsiteX46" fmla="*/ 3860896 w 4028353"/>
              <a:gd name="connsiteY46" fmla="*/ 1287957 h 4324545"/>
              <a:gd name="connsiteX47" fmla="*/ 3873596 w 4028353"/>
              <a:gd name="connsiteY47" fmla="*/ 1224457 h 4324545"/>
              <a:gd name="connsiteX48" fmla="*/ 3886296 w 4028353"/>
              <a:gd name="connsiteY48" fmla="*/ 1186357 h 4324545"/>
              <a:gd name="connsiteX49" fmla="*/ 3924396 w 4028353"/>
              <a:gd name="connsiteY49" fmla="*/ 919657 h 4324545"/>
              <a:gd name="connsiteX50" fmla="*/ 3949796 w 4028353"/>
              <a:gd name="connsiteY50" fmla="*/ 792657 h 4324545"/>
              <a:gd name="connsiteX51" fmla="*/ 3975196 w 4028353"/>
              <a:gd name="connsiteY51" fmla="*/ 348157 h 4324545"/>
              <a:gd name="connsiteX52" fmla="*/ 4000596 w 4028353"/>
              <a:gd name="connsiteY52" fmla="*/ 132257 h 4324545"/>
              <a:gd name="connsiteX53" fmla="*/ 3987896 w 4028353"/>
              <a:gd name="connsiteY53" fmla="*/ 30657 h 4324545"/>
              <a:gd name="connsiteX54" fmla="*/ 3949796 w 4028353"/>
              <a:gd name="connsiteY54" fmla="*/ 5257 h 4324545"/>
              <a:gd name="connsiteX55" fmla="*/ 3060796 w 4028353"/>
              <a:gd name="connsiteY55" fmla="*/ 132257 h 4324545"/>
              <a:gd name="connsiteX56" fmla="*/ 2400396 w 4028353"/>
              <a:gd name="connsiteY56" fmla="*/ 119557 h 4324545"/>
              <a:gd name="connsiteX57" fmla="*/ 787496 w 4028353"/>
              <a:gd name="connsiteY57" fmla="*/ 94157 h 4324545"/>
              <a:gd name="connsiteX58" fmla="*/ 723996 w 4028353"/>
              <a:gd name="connsiteY58" fmla="*/ 81457 h 4324545"/>
              <a:gd name="connsiteX59" fmla="*/ 444596 w 4028353"/>
              <a:gd name="connsiteY59" fmla="*/ 56057 h 4324545"/>
              <a:gd name="connsiteX60" fmla="*/ 190596 w 4028353"/>
              <a:gd name="connsiteY60" fmla="*/ 30657 h 4324545"/>
              <a:gd name="connsiteX61" fmla="*/ 76296 w 4028353"/>
              <a:gd name="connsiteY61" fmla="*/ 17957 h 4324545"/>
              <a:gd name="connsiteX62" fmla="*/ 25496 w 4028353"/>
              <a:gd name="connsiteY62" fmla="*/ 30657 h 4324545"/>
              <a:gd name="connsiteX63" fmla="*/ 12796 w 4028353"/>
              <a:gd name="connsiteY63" fmla="*/ 144957 h 4324545"/>
              <a:gd name="connsiteX64" fmla="*/ 96 w 4028353"/>
              <a:gd name="connsiteY64" fmla="*/ 271957 h 4324545"/>
              <a:gd name="connsiteX65" fmla="*/ 12796 w 4028353"/>
              <a:gd name="connsiteY65" fmla="*/ 1199057 h 4324545"/>
              <a:gd name="connsiteX66" fmla="*/ 63596 w 4028353"/>
              <a:gd name="connsiteY66" fmla="*/ 1478457 h 4324545"/>
              <a:gd name="connsiteX67" fmla="*/ 88996 w 4028353"/>
              <a:gd name="connsiteY67" fmla="*/ 1516557 h 4324545"/>
              <a:gd name="connsiteX68" fmla="*/ 190596 w 4028353"/>
              <a:gd name="connsiteY68" fmla="*/ 1529257 h 4324545"/>
              <a:gd name="connsiteX69" fmla="*/ 317596 w 4028353"/>
              <a:gd name="connsiteY69" fmla="*/ 1541957 h 4324545"/>
              <a:gd name="connsiteX70" fmla="*/ 622396 w 4028353"/>
              <a:gd name="connsiteY70" fmla="*/ 1554657 h 4324545"/>
              <a:gd name="connsiteX71" fmla="*/ 812896 w 4028353"/>
              <a:gd name="connsiteY71" fmla="*/ 1567357 h 4324545"/>
              <a:gd name="connsiteX72" fmla="*/ 889096 w 4028353"/>
              <a:gd name="connsiteY72" fmla="*/ 1580057 h 4324545"/>
              <a:gd name="connsiteX73" fmla="*/ 1117696 w 4028353"/>
              <a:gd name="connsiteY73" fmla="*/ 1605457 h 4324545"/>
              <a:gd name="connsiteX74" fmla="*/ 1358996 w 4028353"/>
              <a:gd name="connsiteY74" fmla="*/ 1656257 h 4324545"/>
              <a:gd name="connsiteX75" fmla="*/ 1536796 w 4028353"/>
              <a:gd name="connsiteY75" fmla="*/ 1694357 h 4324545"/>
              <a:gd name="connsiteX76" fmla="*/ 1612996 w 4028353"/>
              <a:gd name="connsiteY76" fmla="*/ 1745157 h 4324545"/>
              <a:gd name="connsiteX77" fmla="*/ 1651096 w 4028353"/>
              <a:gd name="connsiteY77" fmla="*/ 1770557 h 4324545"/>
              <a:gd name="connsiteX78" fmla="*/ 1714596 w 4028353"/>
              <a:gd name="connsiteY78" fmla="*/ 1795957 h 4324545"/>
              <a:gd name="connsiteX79" fmla="*/ 1828896 w 4028353"/>
              <a:gd name="connsiteY79" fmla="*/ 1859457 h 4324545"/>
              <a:gd name="connsiteX80" fmla="*/ 1866996 w 4028353"/>
              <a:gd name="connsiteY80" fmla="*/ 1897557 h 4324545"/>
              <a:gd name="connsiteX81" fmla="*/ 1943196 w 4028353"/>
              <a:gd name="connsiteY81" fmla="*/ 1948357 h 4324545"/>
              <a:gd name="connsiteX82" fmla="*/ 1968596 w 4028353"/>
              <a:gd name="connsiteY82" fmla="*/ 1986457 h 4324545"/>
              <a:gd name="connsiteX83" fmla="*/ 2044796 w 4028353"/>
              <a:gd name="connsiteY83" fmla="*/ 2024557 h 4324545"/>
              <a:gd name="connsiteX84" fmla="*/ 2057496 w 4028353"/>
              <a:gd name="connsiteY84" fmla="*/ 2062657 h 4324545"/>
              <a:gd name="connsiteX85" fmla="*/ 2095596 w 4028353"/>
              <a:gd name="connsiteY85" fmla="*/ 2075357 h 4324545"/>
              <a:gd name="connsiteX86" fmla="*/ 2171796 w 4028353"/>
              <a:gd name="connsiteY86" fmla="*/ 2113457 h 4324545"/>
              <a:gd name="connsiteX87" fmla="*/ 2235296 w 4028353"/>
              <a:gd name="connsiteY87" fmla="*/ 2189657 h 4324545"/>
              <a:gd name="connsiteX88" fmla="*/ 2286096 w 4028353"/>
              <a:gd name="connsiteY88" fmla="*/ 2291257 h 4324545"/>
              <a:gd name="connsiteX89" fmla="*/ 2324196 w 4028353"/>
              <a:gd name="connsiteY89" fmla="*/ 2329357 h 4324545"/>
              <a:gd name="connsiteX90" fmla="*/ 2387696 w 4028353"/>
              <a:gd name="connsiteY90" fmla="*/ 2405557 h 4324545"/>
              <a:gd name="connsiteX91" fmla="*/ 2400396 w 4028353"/>
              <a:gd name="connsiteY91" fmla="*/ 2443657 h 4324545"/>
              <a:gd name="connsiteX92" fmla="*/ 2463896 w 4028353"/>
              <a:gd name="connsiteY92" fmla="*/ 2532557 h 4324545"/>
              <a:gd name="connsiteX93" fmla="*/ 2514696 w 4028353"/>
              <a:gd name="connsiteY93" fmla="*/ 2608757 h 4324545"/>
              <a:gd name="connsiteX94" fmla="*/ 2565496 w 4028353"/>
              <a:gd name="connsiteY94" fmla="*/ 2659557 h 4324545"/>
              <a:gd name="connsiteX95" fmla="*/ 2641696 w 4028353"/>
              <a:gd name="connsiteY95" fmla="*/ 2748457 h 4324545"/>
              <a:gd name="connsiteX96" fmla="*/ 2679796 w 4028353"/>
              <a:gd name="connsiteY96" fmla="*/ 2773857 h 4324545"/>
              <a:gd name="connsiteX97" fmla="*/ 2717896 w 4028353"/>
              <a:gd name="connsiteY97" fmla="*/ 2850057 h 4324545"/>
              <a:gd name="connsiteX98" fmla="*/ 2755996 w 4028353"/>
              <a:gd name="connsiteY98" fmla="*/ 2862757 h 4324545"/>
              <a:gd name="connsiteX99" fmla="*/ 2755996 w 4028353"/>
              <a:gd name="connsiteY99" fmla="*/ 3167557 h 4324545"/>
              <a:gd name="connsiteX100" fmla="*/ 2717896 w 4028353"/>
              <a:gd name="connsiteY100" fmla="*/ 3307257 h 4324545"/>
              <a:gd name="connsiteX101" fmla="*/ 2692496 w 4028353"/>
              <a:gd name="connsiteY101" fmla="*/ 3358057 h 4324545"/>
              <a:gd name="connsiteX102" fmla="*/ 2667096 w 4028353"/>
              <a:gd name="connsiteY102" fmla="*/ 3421557 h 4324545"/>
              <a:gd name="connsiteX103" fmla="*/ 2628996 w 4028353"/>
              <a:gd name="connsiteY103" fmla="*/ 3459657 h 4324545"/>
              <a:gd name="connsiteX104" fmla="*/ 2565496 w 4028353"/>
              <a:gd name="connsiteY104" fmla="*/ 3548557 h 4324545"/>
              <a:gd name="connsiteX105" fmla="*/ 2476596 w 4028353"/>
              <a:gd name="connsiteY105" fmla="*/ 3612057 h 4324545"/>
              <a:gd name="connsiteX106" fmla="*/ 2425796 w 4028353"/>
              <a:gd name="connsiteY106" fmla="*/ 3637457 h 4324545"/>
              <a:gd name="connsiteX107" fmla="*/ 2349596 w 4028353"/>
              <a:gd name="connsiteY107" fmla="*/ 3688257 h 4324545"/>
              <a:gd name="connsiteX108" fmla="*/ 2311496 w 4028353"/>
              <a:gd name="connsiteY108" fmla="*/ 3713657 h 4324545"/>
              <a:gd name="connsiteX109" fmla="*/ 2235296 w 4028353"/>
              <a:gd name="connsiteY109" fmla="*/ 3751757 h 4324545"/>
              <a:gd name="connsiteX110" fmla="*/ 2184496 w 4028353"/>
              <a:gd name="connsiteY110" fmla="*/ 3777157 h 4324545"/>
              <a:gd name="connsiteX111" fmla="*/ 2146396 w 4028353"/>
              <a:gd name="connsiteY111" fmla="*/ 3802557 h 4324545"/>
              <a:gd name="connsiteX112" fmla="*/ 2108296 w 4028353"/>
              <a:gd name="connsiteY112" fmla="*/ 3815257 h 4324545"/>
              <a:gd name="connsiteX113" fmla="*/ 2006696 w 4028353"/>
              <a:gd name="connsiteY113" fmla="*/ 3840657 h 4324545"/>
              <a:gd name="connsiteX114" fmla="*/ 1879696 w 4028353"/>
              <a:gd name="connsiteY114" fmla="*/ 3878757 h 4324545"/>
              <a:gd name="connsiteX115" fmla="*/ 1790796 w 4028353"/>
              <a:gd name="connsiteY115" fmla="*/ 3904157 h 4324545"/>
              <a:gd name="connsiteX116" fmla="*/ 1714596 w 4028353"/>
              <a:gd name="connsiteY116" fmla="*/ 3916857 h 4324545"/>
              <a:gd name="connsiteX117" fmla="*/ 1663796 w 4028353"/>
              <a:gd name="connsiteY117" fmla="*/ 3929557 h 4324545"/>
              <a:gd name="connsiteX118" fmla="*/ 1333596 w 4028353"/>
              <a:gd name="connsiteY118" fmla="*/ 3967657 h 4324545"/>
              <a:gd name="connsiteX119" fmla="*/ 952596 w 4028353"/>
              <a:gd name="connsiteY119" fmla="*/ 3993057 h 4324545"/>
              <a:gd name="connsiteX120" fmla="*/ 749396 w 4028353"/>
              <a:gd name="connsiteY120" fmla="*/ 4031157 h 4324545"/>
              <a:gd name="connsiteX121" fmla="*/ 546196 w 4028353"/>
              <a:gd name="connsiteY121" fmla="*/ 4081957 h 4324545"/>
              <a:gd name="connsiteX122" fmla="*/ 469996 w 4028353"/>
              <a:gd name="connsiteY122" fmla="*/ 4120057 h 4324545"/>
              <a:gd name="connsiteX123" fmla="*/ 355696 w 4028353"/>
              <a:gd name="connsiteY123" fmla="*/ 4145457 h 4324545"/>
              <a:gd name="connsiteX124" fmla="*/ 266796 w 4028353"/>
              <a:gd name="connsiteY124" fmla="*/ 4170857 h 4324545"/>
              <a:gd name="connsiteX125" fmla="*/ 76296 w 4028353"/>
              <a:gd name="connsiteY125" fmla="*/ 4208957 h 4324545"/>
              <a:gd name="connsiteX126" fmla="*/ 139796 w 4028353"/>
              <a:gd name="connsiteY126" fmla="*/ 4297857 h 4324545"/>
              <a:gd name="connsiteX0" fmla="*/ 139796 w 4076701"/>
              <a:gd name="connsiteY0" fmla="*/ 4297018 h 4323706"/>
              <a:gd name="connsiteX1" fmla="*/ 584296 w 4076701"/>
              <a:gd name="connsiteY1" fmla="*/ 4322418 h 4323706"/>
              <a:gd name="connsiteX2" fmla="*/ 901796 w 4076701"/>
              <a:gd name="connsiteY2" fmla="*/ 4309718 h 4323706"/>
              <a:gd name="connsiteX3" fmla="*/ 1231996 w 4076701"/>
              <a:gd name="connsiteY3" fmla="*/ 4284318 h 4323706"/>
              <a:gd name="connsiteX4" fmla="*/ 1308196 w 4076701"/>
              <a:gd name="connsiteY4" fmla="*/ 4258918 h 4323706"/>
              <a:gd name="connsiteX5" fmla="*/ 1384396 w 4076701"/>
              <a:gd name="connsiteY5" fmla="*/ 4233518 h 4323706"/>
              <a:gd name="connsiteX6" fmla="*/ 1511396 w 4076701"/>
              <a:gd name="connsiteY6" fmla="*/ 4208118 h 4323706"/>
              <a:gd name="connsiteX7" fmla="*/ 1562196 w 4076701"/>
              <a:gd name="connsiteY7" fmla="*/ 4195418 h 4323706"/>
              <a:gd name="connsiteX8" fmla="*/ 1600296 w 4076701"/>
              <a:gd name="connsiteY8" fmla="*/ 4170018 h 4323706"/>
              <a:gd name="connsiteX9" fmla="*/ 1638396 w 4076701"/>
              <a:gd name="connsiteY9" fmla="*/ 4157318 h 4323706"/>
              <a:gd name="connsiteX10" fmla="*/ 1739996 w 4076701"/>
              <a:gd name="connsiteY10" fmla="*/ 4131918 h 4323706"/>
              <a:gd name="connsiteX11" fmla="*/ 1892396 w 4076701"/>
              <a:gd name="connsiteY11" fmla="*/ 4106518 h 4323706"/>
              <a:gd name="connsiteX12" fmla="*/ 1955896 w 4076701"/>
              <a:gd name="connsiteY12" fmla="*/ 4081118 h 4323706"/>
              <a:gd name="connsiteX13" fmla="*/ 2184496 w 4076701"/>
              <a:gd name="connsiteY13" fmla="*/ 4043018 h 4323706"/>
              <a:gd name="connsiteX14" fmla="*/ 2286096 w 4076701"/>
              <a:gd name="connsiteY14" fmla="*/ 4017618 h 4323706"/>
              <a:gd name="connsiteX15" fmla="*/ 2362296 w 4076701"/>
              <a:gd name="connsiteY15" fmla="*/ 4004918 h 4323706"/>
              <a:gd name="connsiteX16" fmla="*/ 2425796 w 4076701"/>
              <a:gd name="connsiteY16" fmla="*/ 3979518 h 4323706"/>
              <a:gd name="connsiteX17" fmla="*/ 2501996 w 4076701"/>
              <a:gd name="connsiteY17" fmla="*/ 3966818 h 4323706"/>
              <a:gd name="connsiteX18" fmla="*/ 2540096 w 4076701"/>
              <a:gd name="connsiteY18" fmla="*/ 3941418 h 4323706"/>
              <a:gd name="connsiteX19" fmla="*/ 2616296 w 4076701"/>
              <a:gd name="connsiteY19" fmla="*/ 3916018 h 4323706"/>
              <a:gd name="connsiteX20" fmla="*/ 2654396 w 4076701"/>
              <a:gd name="connsiteY20" fmla="*/ 3903318 h 4323706"/>
              <a:gd name="connsiteX21" fmla="*/ 2692496 w 4076701"/>
              <a:gd name="connsiteY21" fmla="*/ 3890618 h 4323706"/>
              <a:gd name="connsiteX22" fmla="*/ 2755996 w 4076701"/>
              <a:gd name="connsiteY22" fmla="*/ 3865218 h 4323706"/>
              <a:gd name="connsiteX23" fmla="*/ 2819496 w 4076701"/>
              <a:gd name="connsiteY23" fmla="*/ 3852518 h 4323706"/>
              <a:gd name="connsiteX24" fmla="*/ 2870296 w 4076701"/>
              <a:gd name="connsiteY24" fmla="*/ 3827118 h 4323706"/>
              <a:gd name="connsiteX25" fmla="*/ 2984596 w 4076701"/>
              <a:gd name="connsiteY25" fmla="*/ 3789018 h 4323706"/>
              <a:gd name="connsiteX26" fmla="*/ 3022696 w 4076701"/>
              <a:gd name="connsiteY26" fmla="*/ 3750918 h 4323706"/>
              <a:gd name="connsiteX27" fmla="*/ 3086196 w 4076701"/>
              <a:gd name="connsiteY27" fmla="*/ 3725518 h 4323706"/>
              <a:gd name="connsiteX28" fmla="*/ 3136996 w 4076701"/>
              <a:gd name="connsiteY28" fmla="*/ 3700118 h 4323706"/>
              <a:gd name="connsiteX29" fmla="*/ 3213196 w 4076701"/>
              <a:gd name="connsiteY29" fmla="*/ 3649318 h 4323706"/>
              <a:gd name="connsiteX30" fmla="*/ 3314796 w 4076701"/>
              <a:gd name="connsiteY30" fmla="*/ 3585818 h 4323706"/>
              <a:gd name="connsiteX31" fmla="*/ 3340196 w 4076701"/>
              <a:gd name="connsiteY31" fmla="*/ 3547718 h 4323706"/>
              <a:gd name="connsiteX32" fmla="*/ 3416396 w 4076701"/>
              <a:gd name="connsiteY32" fmla="*/ 3522318 h 4323706"/>
              <a:gd name="connsiteX33" fmla="*/ 3441796 w 4076701"/>
              <a:gd name="connsiteY33" fmla="*/ 3484218 h 4323706"/>
              <a:gd name="connsiteX34" fmla="*/ 3479896 w 4076701"/>
              <a:gd name="connsiteY34" fmla="*/ 3446118 h 4323706"/>
              <a:gd name="connsiteX35" fmla="*/ 3505296 w 4076701"/>
              <a:gd name="connsiteY35" fmla="*/ 3395318 h 4323706"/>
              <a:gd name="connsiteX36" fmla="*/ 3568796 w 4076701"/>
              <a:gd name="connsiteY36" fmla="*/ 3319118 h 4323706"/>
              <a:gd name="connsiteX37" fmla="*/ 3606896 w 4076701"/>
              <a:gd name="connsiteY37" fmla="*/ 3204818 h 4323706"/>
              <a:gd name="connsiteX38" fmla="*/ 3619596 w 4076701"/>
              <a:gd name="connsiteY38" fmla="*/ 3166718 h 4323706"/>
              <a:gd name="connsiteX39" fmla="*/ 3657696 w 4076701"/>
              <a:gd name="connsiteY39" fmla="*/ 3141318 h 4323706"/>
              <a:gd name="connsiteX40" fmla="*/ 3708496 w 4076701"/>
              <a:gd name="connsiteY40" fmla="*/ 3027018 h 4323706"/>
              <a:gd name="connsiteX41" fmla="*/ 3746596 w 4076701"/>
              <a:gd name="connsiteY41" fmla="*/ 2823818 h 4323706"/>
              <a:gd name="connsiteX42" fmla="*/ 3759296 w 4076701"/>
              <a:gd name="connsiteY42" fmla="*/ 2747618 h 4323706"/>
              <a:gd name="connsiteX43" fmla="*/ 3784696 w 4076701"/>
              <a:gd name="connsiteY43" fmla="*/ 2569818 h 4323706"/>
              <a:gd name="connsiteX44" fmla="*/ 3810096 w 4076701"/>
              <a:gd name="connsiteY44" fmla="*/ 1630018 h 4323706"/>
              <a:gd name="connsiteX45" fmla="*/ 3822796 w 4076701"/>
              <a:gd name="connsiteY45" fmla="*/ 1515718 h 4323706"/>
              <a:gd name="connsiteX46" fmla="*/ 3860896 w 4076701"/>
              <a:gd name="connsiteY46" fmla="*/ 1287118 h 4323706"/>
              <a:gd name="connsiteX47" fmla="*/ 3873596 w 4076701"/>
              <a:gd name="connsiteY47" fmla="*/ 1223618 h 4323706"/>
              <a:gd name="connsiteX48" fmla="*/ 3886296 w 4076701"/>
              <a:gd name="connsiteY48" fmla="*/ 1185518 h 4323706"/>
              <a:gd name="connsiteX49" fmla="*/ 3924396 w 4076701"/>
              <a:gd name="connsiteY49" fmla="*/ 918818 h 4323706"/>
              <a:gd name="connsiteX50" fmla="*/ 3949796 w 4076701"/>
              <a:gd name="connsiteY50" fmla="*/ 791818 h 4323706"/>
              <a:gd name="connsiteX51" fmla="*/ 3975196 w 4076701"/>
              <a:gd name="connsiteY51" fmla="*/ 347318 h 4323706"/>
              <a:gd name="connsiteX52" fmla="*/ 4000596 w 4076701"/>
              <a:gd name="connsiteY52" fmla="*/ 131418 h 4323706"/>
              <a:gd name="connsiteX53" fmla="*/ 3987896 w 4076701"/>
              <a:gd name="connsiteY53" fmla="*/ 29818 h 4323706"/>
              <a:gd name="connsiteX54" fmla="*/ 3949796 w 4076701"/>
              <a:gd name="connsiteY54" fmla="*/ 4418 h 4323706"/>
              <a:gd name="connsiteX55" fmla="*/ 2400396 w 4076701"/>
              <a:gd name="connsiteY55" fmla="*/ 118718 h 4323706"/>
              <a:gd name="connsiteX56" fmla="*/ 787496 w 4076701"/>
              <a:gd name="connsiteY56" fmla="*/ 93318 h 4323706"/>
              <a:gd name="connsiteX57" fmla="*/ 723996 w 4076701"/>
              <a:gd name="connsiteY57" fmla="*/ 80618 h 4323706"/>
              <a:gd name="connsiteX58" fmla="*/ 444596 w 4076701"/>
              <a:gd name="connsiteY58" fmla="*/ 55218 h 4323706"/>
              <a:gd name="connsiteX59" fmla="*/ 190596 w 4076701"/>
              <a:gd name="connsiteY59" fmla="*/ 29818 h 4323706"/>
              <a:gd name="connsiteX60" fmla="*/ 76296 w 4076701"/>
              <a:gd name="connsiteY60" fmla="*/ 17118 h 4323706"/>
              <a:gd name="connsiteX61" fmla="*/ 25496 w 4076701"/>
              <a:gd name="connsiteY61" fmla="*/ 29818 h 4323706"/>
              <a:gd name="connsiteX62" fmla="*/ 12796 w 4076701"/>
              <a:gd name="connsiteY62" fmla="*/ 144118 h 4323706"/>
              <a:gd name="connsiteX63" fmla="*/ 96 w 4076701"/>
              <a:gd name="connsiteY63" fmla="*/ 271118 h 4323706"/>
              <a:gd name="connsiteX64" fmla="*/ 12796 w 4076701"/>
              <a:gd name="connsiteY64" fmla="*/ 1198218 h 4323706"/>
              <a:gd name="connsiteX65" fmla="*/ 63596 w 4076701"/>
              <a:gd name="connsiteY65" fmla="*/ 1477618 h 4323706"/>
              <a:gd name="connsiteX66" fmla="*/ 88996 w 4076701"/>
              <a:gd name="connsiteY66" fmla="*/ 1515718 h 4323706"/>
              <a:gd name="connsiteX67" fmla="*/ 190596 w 4076701"/>
              <a:gd name="connsiteY67" fmla="*/ 1528418 h 4323706"/>
              <a:gd name="connsiteX68" fmla="*/ 317596 w 4076701"/>
              <a:gd name="connsiteY68" fmla="*/ 1541118 h 4323706"/>
              <a:gd name="connsiteX69" fmla="*/ 622396 w 4076701"/>
              <a:gd name="connsiteY69" fmla="*/ 1553818 h 4323706"/>
              <a:gd name="connsiteX70" fmla="*/ 812896 w 4076701"/>
              <a:gd name="connsiteY70" fmla="*/ 1566518 h 4323706"/>
              <a:gd name="connsiteX71" fmla="*/ 889096 w 4076701"/>
              <a:gd name="connsiteY71" fmla="*/ 1579218 h 4323706"/>
              <a:gd name="connsiteX72" fmla="*/ 1117696 w 4076701"/>
              <a:gd name="connsiteY72" fmla="*/ 1604618 h 4323706"/>
              <a:gd name="connsiteX73" fmla="*/ 1358996 w 4076701"/>
              <a:gd name="connsiteY73" fmla="*/ 1655418 h 4323706"/>
              <a:gd name="connsiteX74" fmla="*/ 1536796 w 4076701"/>
              <a:gd name="connsiteY74" fmla="*/ 1693518 h 4323706"/>
              <a:gd name="connsiteX75" fmla="*/ 1612996 w 4076701"/>
              <a:gd name="connsiteY75" fmla="*/ 1744318 h 4323706"/>
              <a:gd name="connsiteX76" fmla="*/ 1651096 w 4076701"/>
              <a:gd name="connsiteY76" fmla="*/ 1769718 h 4323706"/>
              <a:gd name="connsiteX77" fmla="*/ 1714596 w 4076701"/>
              <a:gd name="connsiteY77" fmla="*/ 1795118 h 4323706"/>
              <a:gd name="connsiteX78" fmla="*/ 1828896 w 4076701"/>
              <a:gd name="connsiteY78" fmla="*/ 1858618 h 4323706"/>
              <a:gd name="connsiteX79" fmla="*/ 1866996 w 4076701"/>
              <a:gd name="connsiteY79" fmla="*/ 1896718 h 4323706"/>
              <a:gd name="connsiteX80" fmla="*/ 1943196 w 4076701"/>
              <a:gd name="connsiteY80" fmla="*/ 1947518 h 4323706"/>
              <a:gd name="connsiteX81" fmla="*/ 1968596 w 4076701"/>
              <a:gd name="connsiteY81" fmla="*/ 1985618 h 4323706"/>
              <a:gd name="connsiteX82" fmla="*/ 2044796 w 4076701"/>
              <a:gd name="connsiteY82" fmla="*/ 2023718 h 4323706"/>
              <a:gd name="connsiteX83" fmla="*/ 2057496 w 4076701"/>
              <a:gd name="connsiteY83" fmla="*/ 2061818 h 4323706"/>
              <a:gd name="connsiteX84" fmla="*/ 2095596 w 4076701"/>
              <a:gd name="connsiteY84" fmla="*/ 2074518 h 4323706"/>
              <a:gd name="connsiteX85" fmla="*/ 2171796 w 4076701"/>
              <a:gd name="connsiteY85" fmla="*/ 2112618 h 4323706"/>
              <a:gd name="connsiteX86" fmla="*/ 2235296 w 4076701"/>
              <a:gd name="connsiteY86" fmla="*/ 2188818 h 4323706"/>
              <a:gd name="connsiteX87" fmla="*/ 2286096 w 4076701"/>
              <a:gd name="connsiteY87" fmla="*/ 2290418 h 4323706"/>
              <a:gd name="connsiteX88" fmla="*/ 2324196 w 4076701"/>
              <a:gd name="connsiteY88" fmla="*/ 2328518 h 4323706"/>
              <a:gd name="connsiteX89" fmla="*/ 2387696 w 4076701"/>
              <a:gd name="connsiteY89" fmla="*/ 2404718 h 4323706"/>
              <a:gd name="connsiteX90" fmla="*/ 2400396 w 4076701"/>
              <a:gd name="connsiteY90" fmla="*/ 2442818 h 4323706"/>
              <a:gd name="connsiteX91" fmla="*/ 2463896 w 4076701"/>
              <a:gd name="connsiteY91" fmla="*/ 2531718 h 4323706"/>
              <a:gd name="connsiteX92" fmla="*/ 2514696 w 4076701"/>
              <a:gd name="connsiteY92" fmla="*/ 2607918 h 4323706"/>
              <a:gd name="connsiteX93" fmla="*/ 2565496 w 4076701"/>
              <a:gd name="connsiteY93" fmla="*/ 2658718 h 4323706"/>
              <a:gd name="connsiteX94" fmla="*/ 2641696 w 4076701"/>
              <a:gd name="connsiteY94" fmla="*/ 2747618 h 4323706"/>
              <a:gd name="connsiteX95" fmla="*/ 2679796 w 4076701"/>
              <a:gd name="connsiteY95" fmla="*/ 2773018 h 4323706"/>
              <a:gd name="connsiteX96" fmla="*/ 2717896 w 4076701"/>
              <a:gd name="connsiteY96" fmla="*/ 2849218 h 4323706"/>
              <a:gd name="connsiteX97" fmla="*/ 2755996 w 4076701"/>
              <a:gd name="connsiteY97" fmla="*/ 2861918 h 4323706"/>
              <a:gd name="connsiteX98" fmla="*/ 2755996 w 4076701"/>
              <a:gd name="connsiteY98" fmla="*/ 3166718 h 4323706"/>
              <a:gd name="connsiteX99" fmla="*/ 2717896 w 4076701"/>
              <a:gd name="connsiteY99" fmla="*/ 3306418 h 4323706"/>
              <a:gd name="connsiteX100" fmla="*/ 2692496 w 4076701"/>
              <a:gd name="connsiteY100" fmla="*/ 3357218 h 4323706"/>
              <a:gd name="connsiteX101" fmla="*/ 2667096 w 4076701"/>
              <a:gd name="connsiteY101" fmla="*/ 3420718 h 4323706"/>
              <a:gd name="connsiteX102" fmla="*/ 2628996 w 4076701"/>
              <a:gd name="connsiteY102" fmla="*/ 3458818 h 4323706"/>
              <a:gd name="connsiteX103" fmla="*/ 2565496 w 4076701"/>
              <a:gd name="connsiteY103" fmla="*/ 3547718 h 4323706"/>
              <a:gd name="connsiteX104" fmla="*/ 2476596 w 4076701"/>
              <a:gd name="connsiteY104" fmla="*/ 3611218 h 4323706"/>
              <a:gd name="connsiteX105" fmla="*/ 2425796 w 4076701"/>
              <a:gd name="connsiteY105" fmla="*/ 3636618 h 4323706"/>
              <a:gd name="connsiteX106" fmla="*/ 2349596 w 4076701"/>
              <a:gd name="connsiteY106" fmla="*/ 3687418 h 4323706"/>
              <a:gd name="connsiteX107" fmla="*/ 2311496 w 4076701"/>
              <a:gd name="connsiteY107" fmla="*/ 3712818 h 4323706"/>
              <a:gd name="connsiteX108" fmla="*/ 2235296 w 4076701"/>
              <a:gd name="connsiteY108" fmla="*/ 3750918 h 4323706"/>
              <a:gd name="connsiteX109" fmla="*/ 2184496 w 4076701"/>
              <a:gd name="connsiteY109" fmla="*/ 3776318 h 4323706"/>
              <a:gd name="connsiteX110" fmla="*/ 2146396 w 4076701"/>
              <a:gd name="connsiteY110" fmla="*/ 3801718 h 4323706"/>
              <a:gd name="connsiteX111" fmla="*/ 2108296 w 4076701"/>
              <a:gd name="connsiteY111" fmla="*/ 3814418 h 4323706"/>
              <a:gd name="connsiteX112" fmla="*/ 2006696 w 4076701"/>
              <a:gd name="connsiteY112" fmla="*/ 3839818 h 4323706"/>
              <a:gd name="connsiteX113" fmla="*/ 1879696 w 4076701"/>
              <a:gd name="connsiteY113" fmla="*/ 3877918 h 4323706"/>
              <a:gd name="connsiteX114" fmla="*/ 1790796 w 4076701"/>
              <a:gd name="connsiteY114" fmla="*/ 3903318 h 4323706"/>
              <a:gd name="connsiteX115" fmla="*/ 1714596 w 4076701"/>
              <a:gd name="connsiteY115" fmla="*/ 3916018 h 4323706"/>
              <a:gd name="connsiteX116" fmla="*/ 1663796 w 4076701"/>
              <a:gd name="connsiteY116" fmla="*/ 3928718 h 4323706"/>
              <a:gd name="connsiteX117" fmla="*/ 1333596 w 4076701"/>
              <a:gd name="connsiteY117" fmla="*/ 3966818 h 4323706"/>
              <a:gd name="connsiteX118" fmla="*/ 952596 w 4076701"/>
              <a:gd name="connsiteY118" fmla="*/ 3992218 h 4323706"/>
              <a:gd name="connsiteX119" fmla="*/ 749396 w 4076701"/>
              <a:gd name="connsiteY119" fmla="*/ 4030318 h 4323706"/>
              <a:gd name="connsiteX120" fmla="*/ 546196 w 4076701"/>
              <a:gd name="connsiteY120" fmla="*/ 4081118 h 4323706"/>
              <a:gd name="connsiteX121" fmla="*/ 469996 w 4076701"/>
              <a:gd name="connsiteY121" fmla="*/ 4119218 h 4323706"/>
              <a:gd name="connsiteX122" fmla="*/ 355696 w 4076701"/>
              <a:gd name="connsiteY122" fmla="*/ 4144618 h 4323706"/>
              <a:gd name="connsiteX123" fmla="*/ 266796 w 4076701"/>
              <a:gd name="connsiteY123" fmla="*/ 4170018 h 4323706"/>
              <a:gd name="connsiteX124" fmla="*/ 76296 w 4076701"/>
              <a:gd name="connsiteY124" fmla="*/ 4208118 h 4323706"/>
              <a:gd name="connsiteX125" fmla="*/ 139796 w 4076701"/>
              <a:gd name="connsiteY125" fmla="*/ 4297018 h 4323706"/>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787496 w 4195811"/>
              <a:gd name="connsiteY55" fmla="*/ 91702 h 4322090"/>
              <a:gd name="connsiteX56" fmla="*/ 723996 w 4195811"/>
              <a:gd name="connsiteY56" fmla="*/ 79002 h 4322090"/>
              <a:gd name="connsiteX57" fmla="*/ 444596 w 4195811"/>
              <a:gd name="connsiteY57" fmla="*/ 53602 h 4322090"/>
              <a:gd name="connsiteX58" fmla="*/ 190596 w 4195811"/>
              <a:gd name="connsiteY58" fmla="*/ 28202 h 4322090"/>
              <a:gd name="connsiteX59" fmla="*/ 76296 w 4195811"/>
              <a:gd name="connsiteY59" fmla="*/ 15502 h 4322090"/>
              <a:gd name="connsiteX60" fmla="*/ 25496 w 4195811"/>
              <a:gd name="connsiteY60" fmla="*/ 28202 h 4322090"/>
              <a:gd name="connsiteX61" fmla="*/ 12796 w 4195811"/>
              <a:gd name="connsiteY61" fmla="*/ 142502 h 4322090"/>
              <a:gd name="connsiteX62" fmla="*/ 96 w 4195811"/>
              <a:gd name="connsiteY62" fmla="*/ 269502 h 4322090"/>
              <a:gd name="connsiteX63" fmla="*/ 12796 w 4195811"/>
              <a:gd name="connsiteY63" fmla="*/ 1196602 h 4322090"/>
              <a:gd name="connsiteX64" fmla="*/ 63596 w 4195811"/>
              <a:gd name="connsiteY64" fmla="*/ 1476002 h 4322090"/>
              <a:gd name="connsiteX65" fmla="*/ 88996 w 4195811"/>
              <a:gd name="connsiteY65" fmla="*/ 1514102 h 4322090"/>
              <a:gd name="connsiteX66" fmla="*/ 190596 w 4195811"/>
              <a:gd name="connsiteY66" fmla="*/ 1526802 h 4322090"/>
              <a:gd name="connsiteX67" fmla="*/ 317596 w 4195811"/>
              <a:gd name="connsiteY67" fmla="*/ 1539502 h 4322090"/>
              <a:gd name="connsiteX68" fmla="*/ 622396 w 4195811"/>
              <a:gd name="connsiteY68" fmla="*/ 1552202 h 4322090"/>
              <a:gd name="connsiteX69" fmla="*/ 812896 w 4195811"/>
              <a:gd name="connsiteY69" fmla="*/ 1564902 h 4322090"/>
              <a:gd name="connsiteX70" fmla="*/ 889096 w 4195811"/>
              <a:gd name="connsiteY70" fmla="*/ 1577602 h 4322090"/>
              <a:gd name="connsiteX71" fmla="*/ 1117696 w 4195811"/>
              <a:gd name="connsiteY71" fmla="*/ 1603002 h 4322090"/>
              <a:gd name="connsiteX72" fmla="*/ 1358996 w 4195811"/>
              <a:gd name="connsiteY72" fmla="*/ 1653802 h 4322090"/>
              <a:gd name="connsiteX73" fmla="*/ 1536796 w 4195811"/>
              <a:gd name="connsiteY73" fmla="*/ 1691902 h 4322090"/>
              <a:gd name="connsiteX74" fmla="*/ 1612996 w 4195811"/>
              <a:gd name="connsiteY74" fmla="*/ 1742702 h 4322090"/>
              <a:gd name="connsiteX75" fmla="*/ 1651096 w 4195811"/>
              <a:gd name="connsiteY75" fmla="*/ 1768102 h 4322090"/>
              <a:gd name="connsiteX76" fmla="*/ 1714596 w 4195811"/>
              <a:gd name="connsiteY76" fmla="*/ 1793502 h 4322090"/>
              <a:gd name="connsiteX77" fmla="*/ 1828896 w 4195811"/>
              <a:gd name="connsiteY77" fmla="*/ 1857002 h 4322090"/>
              <a:gd name="connsiteX78" fmla="*/ 1866996 w 4195811"/>
              <a:gd name="connsiteY78" fmla="*/ 1895102 h 4322090"/>
              <a:gd name="connsiteX79" fmla="*/ 1943196 w 4195811"/>
              <a:gd name="connsiteY79" fmla="*/ 1945902 h 4322090"/>
              <a:gd name="connsiteX80" fmla="*/ 1968596 w 4195811"/>
              <a:gd name="connsiteY80" fmla="*/ 1984002 h 4322090"/>
              <a:gd name="connsiteX81" fmla="*/ 2044796 w 4195811"/>
              <a:gd name="connsiteY81" fmla="*/ 2022102 h 4322090"/>
              <a:gd name="connsiteX82" fmla="*/ 2057496 w 4195811"/>
              <a:gd name="connsiteY82" fmla="*/ 2060202 h 4322090"/>
              <a:gd name="connsiteX83" fmla="*/ 2095596 w 4195811"/>
              <a:gd name="connsiteY83" fmla="*/ 2072902 h 4322090"/>
              <a:gd name="connsiteX84" fmla="*/ 2171796 w 4195811"/>
              <a:gd name="connsiteY84" fmla="*/ 2111002 h 4322090"/>
              <a:gd name="connsiteX85" fmla="*/ 2235296 w 4195811"/>
              <a:gd name="connsiteY85" fmla="*/ 2187202 h 4322090"/>
              <a:gd name="connsiteX86" fmla="*/ 2286096 w 4195811"/>
              <a:gd name="connsiteY86" fmla="*/ 2288802 h 4322090"/>
              <a:gd name="connsiteX87" fmla="*/ 2324196 w 4195811"/>
              <a:gd name="connsiteY87" fmla="*/ 2326902 h 4322090"/>
              <a:gd name="connsiteX88" fmla="*/ 2387696 w 4195811"/>
              <a:gd name="connsiteY88" fmla="*/ 2403102 h 4322090"/>
              <a:gd name="connsiteX89" fmla="*/ 2400396 w 4195811"/>
              <a:gd name="connsiteY89" fmla="*/ 2441202 h 4322090"/>
              <a:gd name="connsiteX90" fmla="*/ 2463896 w 4195811"/>
              <a:gd name="connsiteY90" fmla="*/ 2530102 h 4322090"/>
              <a:gd name="connsiteX91" fmla="*/ 2514696 w 4195811"/>
              <a:gd name="connsiteY91" fmla="*/ 2606302 h 4322090"/>
              <a:gd name="connsiteX92" fmla="*/ 2565496 w 4195811"/>
              <a:gd name="connsiteY92" fmla="*/ 2657102 h 4322090"/>
              <a:gd name="connsiteX93" fmla="*/ 2641696 w 4195811"/>
              <a:gd name="connsiteY93" fmla="*/ 2746002 h 4322090"/>
              <a:gd name="connsiteX94" fmla="*/ 2679796 w 4195811"/>
              <a:gd name="connsiteY94" fmla="*/ 2771402 h 4322090"/>
              <a:gd name="connsiteX95" fmla="*/ 2717896 w 4195811"/>
              <a:gd name="connsiteY95" fmla="*/ 2847602 h 4322090"/>
              <a:gd name="connsiteX96" fmla="*/ 2755996 w 4195811"/>
              <a:gd name="connsiteY96" fmla="*/ 2860302 h 4322090"/>
              <a:gd name="connsiteX97" fmla="*/ 2755996 w 4195811"/>
              <a:gd name="connsiteY97" fmla="*/ 3165102 h 4322090"/>
              <a:gd name="connsiteX98" fmla="*/ 2717896 w 4195811"/>
              <a:gd name="connsiteY98" fmla="*/ 3304802 h 4322090"/>
              <a:gd name="connsiteX99" fmla="*/ 2692496 w 4195811"/>
              <a:gd name="connsiteY99" fmla="*/ 3355602 h 4322090"/>
              <a:gd name="connsiteX100" fmla="*/ 2667096 w 4195811"/>
              <a:gd name="connsiteY100" fmla="*/ 3419102 h 4322090"/>
              <a:gd name="connsiteX101" fmla="*/ 2628996 w 4195811"/>
              <a:gd name="connsiteY101" fmla="*/ 3457202 h 4322090"/>
              <a:gd name="connsiteX102" fmla="*/ 2565496 w 4195811"/>
              <a:gd name="connsiteY102" fmla="*/ 3546102 h 4322090"/>
              <a:gd name="connsiteX103" fmla="*/ 2476596 w 4195811"/>
              <a:gd name="connsiteY103" fmla="*/ 3609602 h 4322090"/>
              <a:gd name="connsiteX104" fmla="*/ 2425796 w 4195811"/>
              <a:gd name="connsiteY104" fmla="*/ 3635002 h 4322090"/>
              <a:gd name="connsiteX105" fmla="*/ 2349596 w 4195811"/>
              <a:gd name="connsiteY105" fmla="*/ 3685802 h 4322090"/>
              <a:gd name="connsiteX106" fmla="*/ 2311496 w 4195811"/>
              <a:gd name="connsiteY106" fmla="*/ 3711202 h 4322090"/>
              <a:gd name="connsiteX107" fmla="*/ 2235296 w 4195811"/>
              <a:gd name="connsiteY107" fmla="*/ 3749302 h 4322090"/>
              <a:gd name="connsiteX108" fmla="*/ 2184496 w 4195811"/>
              <a:gd name="connsiteY108" fmla="*/ 3774702 h 4322090"/>
              <a:gd name="connsiteX109" fmla="*/ 2146396 w 4195811"/>
              <a:gd name="connsiteY109" fmla="*/ 3800102 h 4322090"/>
              <a:gd name="connsiteX110" fmla="*/ 2108296 w 4195811"/>
              <a:gd name="connsiteY110" fmla="*/ 3812802 h 4322090"/>
              <a:gd name="connsiteX111" fmla="*/ 2006696 w 4195811"/>
              <a:gd name="connsiteY111" fmla="*/ 3838202 h 4322090"/>
              <a:gd name="connsiteX112" fmla="*/ 1879696 w 4195811"/>
              <a:gd name="connsiteY112" fmla="*/ 3876302 h 4322090"/>
              <a:gd name="connsiteX113" fmla="*/ 1790796 w 4195811"/>
              <a:gd name="connsiteY113" fmla="*/ 3901702 h 4322090"/>
              <a:gd name="connsiteX114" fmla="*/ 1714596 w 4195811"/>
              <a:gd name="connsiteY114" fmla="*/ 3914402 h 4322090"/>
              <a:gd name="connsiteX115" fmla="*/ 1663796 w 4195811"/>
              <a:gd name="connsiteY115" fmla="*/ 3927102 h 4322090"/>
              <a:gd name="connsiteX116" fmla="*/ 1333596 w 4195811"/>
              <a:gd name="connsiteY116" fmla="*/ 3965202 h 4322090"/>
              <a:gd name="connsiteX117" fmla="*/ 952596 w 4195811"/>
              <a:gd name="connsiteY117" fmla="*/ 3990602 h 4322090"/>
              <a:gd name="connsiteX118" fmla="*/ 749396 w 4195811"/>
              <a:gd name="connsiteY118" fmla="*/ 4028702 h 4322090"/>
              <a:gd name="connsiteX119" fmla="*/ 546196 w 4195811"/>
              <a:gd name="connsiteY119" fmla="*/ 4079502 h 4322090"/>
              <a:gd name="connsiteX120" fmla="*/ 469996 w 4195811"/>
              <a:gd name="connsiteY120" fmla="*/ 4117602 h 4322090"/>
              <a:gd name="connsiteX121" fmla="*/ 355696 w 4195811"/>
              <a:gd name="connsiteY121" fmla="*/ 4143002 h 4322090"/>
              <a:gd name="connsiteX122" fmla="*/ 266796 w 4195811"/>
              <a:gd name="connsiteY122" fmla="*/ 4168402 h 4322090"/>
              <a:gd name="connsiteX123" fmla="*/ 76296 w 4195811"/>
              <a:gd name="connsiteY123" fmla="*/ 4206502 h 4322090"/>
              <a:gd name="connsiteX124" fmla="*/ 139796 w 4195811"/>
              <a:gd name="connsiteY124" fmla="*/ 4295402 h 4322090"/>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787496 w 4195811"/>
              <a:gd name="connsiteY55" fmla="*/ 91702 h 4322090"/>
              <a:gd name="connsiteX56" fmla="*/ 444596 w 4195811"/>
              <a:gd name="connsiteY56" fmla="*/ 53602 h 4322090"/>
              <a:gd name="connsiteX57" fmla="*/ 190596 w 4195811"/>
              <a:gd name="connsiteY57" fmla="*/ 28202 h 4322090"/>
              <a:gd name="connsiteX58" fmla="*/ 76296 w 4195811"/>
              <a:gd name="connsiteY58" fmla="*/ 15502 h 4322090"/>
              <a:gd name="connsiteX59" fmla="*/ 25496 w 4195811"/>
              <a:gd name="connsiteY59" fmla="*/ 28202 h 4322090"/>
              <a:gd name="connsiteX60" fmla="*/ 12796 w 4195811"/>
              <a:gd name="connsiteY60" fmla="*/ 142502 h 4322090"/>
              <a:gd name="connsiteX61" fmla="*/ 96 w 4195811"/>
              <a:gd name="connsiteY61" fmla="*/ 269502 h 4322090"/>
              <a:gd name="connsiteX62" fmla="*/ 12796 w 4195811"/>
              <a:gd name="connsiteY62" fmla="*/ 1196602 h 4322090"/>
              <a:gd name="connsiteX63" fmla="*/ 63596 w 4195811"/>
              <a:gd name="connsiteY63" fmla="*/ 1476002 h 4322090"/>
              <a:gd name="connsiteX64" fmla="*/ 88996 w 4195811"/>
              <a:gd name="connsiteY64" fmla="*/ 1514102 h 4322090"/>
              <a:gd name="connsiteX65" fmla="*/ 190596 w 4195811"/>
              <a:gd name="connsiteY65" fmla="*/ 1526802 h 4322090"/>
              <a:gd name="connsiteX66" fmla="*/ 317596 w 4195811"/>
              <a:gd name="connsiteY66" fmla="*/ 1539502 h 4322090"/>
              <a:gd name="connsiteX67" fmla="*/ 622396 w 4195811"/>
              <a:gd name="connsiteY67" fmla="*/ 1552202 h 4322090"/>
              <a:gd name="connsiteX68" fmla="*/ 812896 w 4195811"/>
              <a:gd name="connsiteY68" fmla="*/ 1564902 h 4322090"/>
              <a:gd name="connsiteX69" fmla="*/ 889096 w 4195811"/>
              <a:gd name="connsiteY69" fmla="*/ 1577602 h 4322090"/>
              <a:gd name="connsiteX70" fmla="*/ 1117696 w 4195811"/>
              <a:gd name="connsiteY70" fmla="*/ 1603002 h 4322090"/>
              <a:gd name="connsiteX71" fmla="*/ 1358996 w 4195811"/>
              <a:gd name="connsiteY71" fmla="*/ 1653802 h 4322090"/>
              <a:gd name="connsiteX72" fmla="*/ 1536796 w 4195811"/>
              <a:gd name="connsiteY72" fmla="*/ 1691902 h 4322090"/>
              <a:gd name="connsiteX73" fmla="*/ 1612996 w 4195811"/>
              <a:gd name="connsiteY73" fmla="*/ 1742702 h 4322090"/>
              <a:gd name="connsiteX74" fmla="*/ 1651096 w 4195811"/>
              <a:gd name="connsiteY74" fmla="*/ 1768102 h 4322090"/>
              <a:gd name="connsiteX75" fmla="*/ 1714596 w 4195811"/>
              <a:gd name="connsiteY75" fmla="*/ 1793502 h 4322090"/>
              <a:gd name="connsiteX76" fmla="*/ 1828896 w 4195811"/>
              <a:gd name="connsiteY76" fmla="*/ 1857002 h 4322090"/>
              <a:gd name="connsiteX77" fmla="*/ 1866996 w 4195811"/>
              <a:gd name="connsiteY77" fmla="*/ 1895102 h 4322090"/>
              <a:gd name="connsiteX78" fmla="*/ 1943196 w 4195811"/>
              <a:gd name="connsiteY78" fmla="*/ 1945902 h 4322090"/>
              <a:gd name="connsiteX79" fmla="*/ 1968596 w 4195811"/>
              <a:gd name="connsiteY79" fmla="*/ 1984002 h 4322090"/>
              <a:gd name="connsiteX80" fmla="*/ 2044796 w 4195811"/>
              <a:gd name="connsiteY80" fmla="*/ 2022102 h 4322090"/>
              <a:gd name="connsiteX81" fmla="*/ 2057496 w 4195811"/>
              <a:gd name="connsiteY81" fmla="*/ 2060202 h 4322090"/>
              <a:gd name="connsiteX82" fmla="*/ 2095596 w 4195811"/>
              <a:gd name="connsiteY82" fmla="*/ 2072902 h 4322090"/>
              <a:gd name="connsiteX83" fmla="*/ 2171796 w 4195811"/>
              <a:gd name="connsiteY83" fmla="*/ 2111002 h 4322090"/>
              <a:gd name="connsiteX84" fmla="*/ 2235296 w 4195811"/>
              <a:gd name="connsiteY84" fmla="*/ 2187202 h 4322090"/>
              <a:gd name="connsiteX85" fmla="*/ 2286096 w 4195811"/>
              <a:gd name="connsiteY85" fmla="*/ 2288802 h 4322090"/>
              <a:gd name="connsiteX86" fmla="*/ 2324196 w 4195811"/>
              <a:gd name="connsiteY86" fmla="*/ 2326902 h 4322090"/>
              <a:gd name="connsiteX87" fmla="*/ 2387696 w 4195811"/>
              <a:gd name="connsiteY87" fmla="*/ 2403102 h 4322090"/>
              <a:gd name="connsiteX88" fmla="*/ 2400396 w 4195811"/>
              <a:gd name="connsiteY88" fmla="*/ 2441202 h 4322090"/>
              <a:gd name="connsiteX89" fmla="*/ 2463896 w 4195811"/>
              <a:gd name="connsiteY89" fmla="*/ 2530102 h 4322090"/>
              <a:gd name="connsiteX90" fmla="*/ 2514696 w 4195811"/>
              <a:gd name="connsiteY90" fmla="*/ 2606302 h 4322090"/>
              <a:gd name="connsiteX91" fmla="*/ 2565496 w 4195811"/>
              <a:gd name="connsiteY91" fmla="*/ 2657102 h 4322090"/>
              <a:gd name="connsiteX92" fmla="*/ 2641696 w 4195811"/>
              <a:gd name="connsiteY92" fmla="*/ 2746002 h 4322090"/>
              <a:gd name="connsiteX93" fmla="*/ 2679796 w 4195811"/>
              <a:gd name="connsiteY93" fmla="*/ 2771402 h 4322090"/>
              <a:gd name="connsiteX94" fmla="*/ 2717896 w 4195811"/>
              <a:gd name="connsiteY94" fmla="*/ 2847602 h 4322090"/>
              <a:gd name="connsiteX95" fmla="*/ 2755996 w 4195811"/>
              <a:gd name="connsiteY95" fmla="*/ 2860302 h 4322090"/>
              <a:gd name="connsiteX96" fmla="*/ 2755996 w 4195811"/>
              <a:gd name="connsiteY96" fmla="*/ 3165102 h 4322090"/>
              <a:gd name="connsiteX97" fmla="*/ 2717896 w 4195811"/>
              <a:gd name="connsiteY97" fmla="*/ 3304802 h 4322090"/>
              <a:gd name="connsiteX98" fmla="*/ 2692496 w 4195811"/>
              <a:gd name="connsiteY98" fmla="*/ 3355602 h 4322090"/>
              <a:gd name="connsiteX99" fmla="*/ 2667096 w 4195811"/>
              <a:gd name="connsiteY99" fmla="*/ 3419102 h 4322090"/>
              <a:gd name="connsiteX100" fmla="*/ 2628996 w 4195811"/>
              <a:gd name="connsiteY100" fmla="*/ 3457202 h 4322090"/>
              <a:gd name="connsiteX101" fmla="*/ 2565496 w 4195811"/>
              <a:gd name="connsiteY101" fmla="*/ 3546102 h 4322090"/>
              <a:gd name="connsiteX102" fmla="*/ 2476596 w 4195811"/>
              <a:gd name="connsiteY102" fmla="*/ 3609602 h 4322090"/>
              <a:gd name="connsiteX103" fmla="*/ 2425796 w 4195811"/>
              <a:gd name="connsiteY103" fmla="*/ 3635002 h 4322090"/>
              <a:gd name="connsiteX104" fmla="*/ 2349596 w 4195811"/>
              <a:gd name="connsiteY104" fmla="*/ 3685802 h 4322090"/>
              <a:gd name="connsiteX105" fmla="*/ 2311496 w 4195811"/>
              <a:gd name="connsiteY105" fmla="*/ 3711202 h 4322090"/>
              <a:gd name="connsiteX106" fmla="*/ 2235296 w 4195811"/>
              <a:gd name="connsiteY106" fmla="*/ 3749302 h 4322090"/>
              <a:gd name="connsiteX107" fmla="*/ 2184496 w 4195811"/>
              <a:gd name="connsiteY107" fmla="*/ 3774702 h 4322090"/>
              <a:gd name="connsiteX108" fmla="*/ 2146396 w 4195811"/>
              <a:gd name="connsiteY108" fmla="*/ 3800102 h 4322090"/>
              <a:gd name="connsiteX109" fmla="*/ 2108296 w 4195811"/>
              <a:gd name="connsiteY109" fmla="*/ 3812802 h 4322090"/>
              <a:gd name="connsiteX110" fmla="*/ 2006696 w 4195811"/>
              <a:gd name="connsiteY110" fmla="*/ 3838202 h 4322090"/>
              <a:gd name="connsiteX111" fmla="*/ 1879696 w 4195811"/>
              <a:gd name="connsiteY111" fmla="*/ 3876302 h 4322090"/>
              <a:gd name="connsiteX112" fmla="*/ 1790796 w 4195811"/>
              <a:gd name="connsiteY112" fmla="*/ 3901702 h 4322090"/>
              <a:gd name="connsiteX113" fmla="*/ 1714596 w 4195811"/>
              <a:gd name="connsiteY113" fmla="*/ 3914402 h 4322090"/>
              <a:gd name="connsiteX114" fmla="*/ 1663796 w 4195811"/>
              <a:gd name="connsiteY114" fmla="*/ 3927102 h 4322090"/>
              <a:gd name="connsiteX115" fmla="*/ 1333596 w 4195811"/>
              <a:gd name="connsiteY115" fmla="*/ 3965202 h 4322090"/>
              <a:gd name="connsiteX116" fmla="*/ 952596 w 4195811"/>
              <a:gd name="connsiteY116" fmla="*/ 3990602 h 4322090"/>
              <a:gd name="connsiteX117" fmla="*/ 749396 w 4195811"/>
              <a:gd name="connsiteY117" fmla="*/ 4028702 h 4322090"/>
              <a:gd name="connsiteX118" fmla="*/ 546196 w 4195811"/>
              <a:gd name="connsiteY118" fmla="*/ 4079502 h 4322090"/>
              <a:gd name="connsiteX119" fmla="*/ 469996 w 4195811"/>
              <a:gd name="connsiteY119" fmla="*/ 4117602 h 4322090"/>
              <a:gd name="connsiteX120" fmla="*/ 355696 w 4195811"/>
              <a:gd name="connsiteY120" fmla="*/ 4143002 h 4322090"/>
              <a:gd name="connsiteX121" fmla="*/ 266796 w 4195811"/>
              <a:gd name="connsiteY121" fmla="*/ 4168402 h 4322090"/>
              <a:gd name="connsiteX122" fmla="*/ 76296 w 4195811"/>
              <a:gd name="connsiteY122" fmla="*/ 4206502 h 4322090"/>
              <a:gd name="connsiteX123" fmla="*/ 139796 w 4195811"/>
              <a:gd name="connsiteY123" fmla="*/ 4295402 h 4322090"/>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444596 w 4195811"/>
              <a:gd name="connsiteY55" fmla="*/ 53602 h 4322090"/>
              <a:gd name="connsiteX56" fmla="*/ 190596 w 4195811"/>
              <a:gd name="connsiteY56" fmla="*/ 28202 h 4322090"/>
              <a:gd name="connsiteX57" fmla="*/ 76296 w 4195811"/>
              <a:gd name="connsiteY57" fmla="*/ 15502 h 4322090"/>
              <a:gd name="connsiteX58" fmla="*/ 25496 w 4195811"/>
              <a:gd name="connsiteY58" fmla="*/ 28202 h 4322090"/>
              <a:gd name="connsiteX59" fmla="*/ 12796 w 4195811"/>
              <a:gd name="connsiteY59" fmla="*/ 142502 h 4322090"/>
              <a:gd name="connsiteX60" fmla="*/ 96 w 4195811"/>
              <a:gd name="connsiteY60" fmla="*/ 269502 h 4322090"/>
              <a:gd name="connsiteX61" fmla="*/ 12796 w 4195811"/>
              <a:gd name="connsiteY61" fmla="*/ 1196602 h 4322090"/>
              <a:gd name="connsiteX62" fmla="*/ 63596 w 4195811"/>
              <a:gd name="connsiteY62" fmla="*/ 1476002 h 4322090"/>
              <a:gd name="connsiteX63" fmla="*/ 88996 w 4195811"/>
              <a:gd name="connsiteY63" fmla="*/ 1514102 h 4322090"/>
              <a:gd name="connsiteX64" fmla="*/ 190596 w 4195811"/>
              <a:gd name="connsiteY64" fmla="*/ 1526802 h 4322090"/>
              <a:gd name="connsiteX65" fmla="*/ 317596 w 4195811"/>
              <a:gd name="connsiteY65" fmla="*/ 1539502 h 4322090"/>
              <a:gd name="connsiteX66" fmla="*/ 622396 w 4195811"/>
              <a:gd name="connsiteY66" fmla="*/ 1552202 h 4322090"/>
              <a:gd name="connsiteX67" fmla="*/ 812896 w 4195811"/>
              <a:gd name="connsiteY67" fmla="*/ 1564902 h 4322090"/>
              <a:gd name="connsiteX68" fmla="*/ 889096 w 4195811"/>
              <a:gd name="connsiteY68" fmla="*/ 1577602 h 4322090"/>
              <a:gd name="connsiteX69" fmla="*/ 1117696 w 4195811"/>
              <a:gd name="connsiteY69" fmla="*/ 1603002 h 4322090"/>
              <a:gd name="connsiteX70" fmla="*/ 1358996 w 4195811"/>
              <a:gd name="connsiteY70" fmla="*/ 1653802 h 4322090"/>
              <a:gd name="connsiteX71" fmla="*/ 1536796 w 4195811"/>
              <a:gd name="connsiteY71" fmla="*/ 1691902 h 4322090"/>
              <a:gd name="connsiteX72" fmla="*/ 1612996 w 4195811"/>
              <a:gd name="connsiteY72" fmla="*/ 1742702 h 4322090"/>
              <a:gd name="connsiteX73" fmla="*/ 1651096 w 4195811"/>
              <a:gd name="connsiteY73" fmla="*/ 1768102 h 4322090"/>
              <a:gd name="connsiteX74" fmla="*/ 1714596 w 4195811"/>
              <a:gd name="connsiteY74" fmla="*/ 1793502 h 4322090"/>
              <a:gd name="connsiteX75" fmla="*/ 1828896 w 4195811"/>
              <a:gd name="connsiteY75" fmla="*/ 1857002 h 4322090"/>
              <a:gd name="connsiteX76" fmla="*/ 1866996 w 4195811"/>
              <a:gd name="connsiteY76" fmla="*/ 1895102 h 4322090"/>
              <a:gd name="connsiteX77" fmla="*/ 1943196 w 4195811"/>
              <a:gd name="connsiteY77" fmla="*/ 1945902 h 4322090"/>
              <a:gd name="connsiteX78" fmla="*/ 1968596 w 4195811"/>
              <a:gd name="connsiteY78" fmla="*/ 1984002 h 4322090"/>
              <a:gd name="connsiteX79" fmla="*/ 2044796 w 4195811"/>
              <a:gd name="connsiteY79" fmla="*/ 2022102 h 4322090"/>
              <a:gd name="connsiteX80" fmla="*/ 2057496 w 4195811"/>
              <a:gd name="connsiteY80" fmla="*/ 2060202 h 4322090"/>
              <a:gd name="connsiteX81" fmla="*/ 2095596 w 4195811"/>
              <a:gd name="connsiteY81" fmla="*/ 2072902 h 4322090"/>
              <a:gd name="connsiteX82" fmla="*/ 2171796 w 4195811"/>
              <a:gd name="connsiteY82" fmla="*/ 2111002 h 4322090"/>
              <a:gd name="connsiteX83" fmla="*/ 2235296 w 4195811"/>
              <a:gd name="connsiteY83" fmla="*/ 2187202 h 4322090"/>
              <a:gd name="connsiteX84" fmla="*/ 2286096 w 4195811"/>
              <a:gd name="connsiteY84" fmla="*/ 2288802 h 4322090"/>
              <a:gd name="connsiteX85" fmla="*/ 2324196 w 4195811"/>
              <a:gd name="connsiteY85" fmla="*/ 2326902 h 4322090"/>
              <a:gd name="connsiteX86" fmla="*/ 2387696 w 4195811"/>
              <a:gd name="connsiteY86" fmla="*/ 2403102 h 4322090"/>
              <a:gd name="connsiteX87" fmla="*/ 2400396 w 4195811"/>
              <a:gd name="connsiteY87" fmla="*/ 2441202 h 4322090"/>
              <a:gd name="connsiteX88" fmla="*/ 2463896 w 4195811"/>
              <a:gd name="connsiteY88" fmla="*/ 2530102 h 4322090"/>
              <a:gd name="connsiteX89" fmla="*/ 2514696 w 4195811"/>
              <a:gd name="connsiteY89" fmla="*/ 2606302 h 4322090"/>
              <a:gd name="connsiteX90" fmla="*/ 2565496 w 4195811"/>
              <a:gd name="connsiteY90" fmla="*/ 2657102 h 4322090"/>
              <a:gd name="connsiteX91" fmla="*/ 2641696 w 4195811"/>
              <a:gd name="connsiteY91" fmla="*/ 2746002 h 4322090"/>
              <a:gd name="connsiteX92" fmla="*/ 2679796 w 4195811"/>
              <a:gd name="connsiteY92" fmla="*/ 2771402 h 4322090"/>
              <a:gd name="connsiteX93" fmla="*/ 2717896 w 4195811"/>
              <a:gd name="connsiteY93" fmla="*/ 2847602 h 4322090"/>
              <a:gd name="connsiteX94" fmla="*/ 2755996 w 4195811"/>
              <a:gd name="connsiteY94" fmla="*/ 2860302 h 4322090"/>
              <a:gd name="connsiteX95" fmla="*/ 2755996 w 4195811"/>
              <a:gd name="connsiteY95" fmla="*/ 3165102 h 4322090"/>
              <a:gd name="connsiteX96" fmla="*/ 2717896 w 4195811"/>
              <a:gd name="connsiteY96" fmla="*/ 3304802 h 4322090"/>
              <a:gd name="connsiteX97" fmla="*/ 2692496 w 4195811"/>
              <a:gd name="connsiteY97" fmla="*/ 3355602 h 4322090"/>
              <a:gd name="connsiteX98" fmla="*/ 2667096 w 4195811"/>
              <a:gd name="connsiteY98" fmla="*/ 3419102 h 4322090"/>
              <a:gd name="connsiteX99" fmla="*/ 2628996 w 4195811"/>
              <a:gd name="connsiteY99" fmla="*/ 3457202 h 4322090"/>
              <a:gd name="connsiteX100" fmla="*/ 2565496 w 4195811"/>
              <a:gd name="connsiteY100" fmla="*/ 3546102 h 4322090"/>
              <a:gd name="connsiteX101" fmla="*/ 2476596 w 4195811"/>
              <a:gd name="connsiteY101" fmla="*/ 3609602 h 4322090"/>
              <a:gd name="connsiteX102" fmla="*/ 2425796 w 4195811"/>
              <a:gd name="connsiteY102" fmla="*/ 3635002 h 4322090"/>
              <a:gd name="connsiteX103" fmla="*/ 2349596 w 4195811"/>
              <a:gd name="connsiteY103" fmla="*/ 3685802 h 4322090"/>
              <a:gd name="connsiteX104" fmla="*/ 2311496 w 4195811"/>
              <a:gd name="connsiteY104" fmla="*/ 3711202 h 4322090"/>
              <a:gd name="connsiteX105" fmla="*/ 2235296 w 4195811"/>
              <a:gd name="connsiteY105" fmla="*/ 3749302 h 4322090"/>
              <a:gd name="connsiteX106" fmla="*/ 2184496 w 4195811"/>
              <a:gd name="connsiteY106" fmla="*/ 3774702 h 4322090"/>
              <a:gd name="connsiteX107" fmla="*/ 2146396 w 4195811"/>
              <a:gd name="connsiteY107" fmla="*/ 3800102 h 4322090"/>
              <a:gd name="connsiteX108" fmla="*/ 2108296 w 4195811"/>
              <a:gd name="connsiteY108" fmla="*/ 3812802 h 4322090"/>
              <a:gd name="connsiteX109" fmla="*/ 2006696 w 4195811"/>
              <a:gd name="connsiteY109" fmla="*/ 3838202 h 4322090"/>
              <a:gd name="connsiteX110" fmla="*/ 1879696 w 4195811"/>
              <a:gd name="connsiteY110" fmla="*/ 3876302 h 4322090"/>
              <a:gd name="connsiteX111" fmla="*/ 1790796 w 4195811"/>
              <a:gd name="connsiteY111" fmla="*/ 3901702 h 4322090"/>
              <a:gd name="connsiteX112" fmla="*/ 1714596 w 4195811"/>
              <a:gd name="connsiteY112" fmla="*/ 3914402 h 4322090"/>
              <a:gd name="connsiteX113" fmla="*/ 1663796 w 4195811"/>
              <a:gd name="connsiteY113" fmla="*/ 3927102 h 4322090"/>
              <a:gd name="connsiteX114" fmla="*/ 1333596 w 4195811"/>
              <a:gd name="connsiteY114" fmla="*/ 3965202 h 4322090"/>
              <a:gd name="connsiteX115" fmla="*/ 952596 w 4195811"/>
              <a:gd name="connsiteY115" fmla="*/ 3990602 h 4322090"/>
              <a:gd name="connsiteX116" fmla="*/ 749396 w 4195811"/>
              <a:gd name="connsiteY116" fmla="*/ 4028702 h 4322090"/>
              <a:gd name="connsiteX117" fmla="*/ 546196 w 4195811"/>
              <a:gd name="connsiteY117" fmla="*/ 4079502 h 4322090"/>
              <a:gd name="connsiteX118" fmla="*/ 469996 w 4195811"/>
              <a:gd name="connsiteY118" fmla="*/ 4117602 h 4322090"/>
              <a:gd name="connsiteX119" fmla="*/ 355696 w 4195811"/>
              <a:gd name="connsiteY119" fmla="*/ 4143002 h 4322090"/>
              <a:gd name="connsiteX120" fmla="*/ 266796 w 4195811"/>
              <a:gd name="connsiteY120" fmla="*/ 4168402 h 4322090"/>
              <a:gd name="connsiteX121" fmla="*/ 76296 w 4195811"/>
              <a:gd name="connsiteY121" fmla="*/ 4206502 h 4322090"/>
              <a:gd name="connsiteX122" fmla="*/ 139796 w 4195811"/>
              <a:gd name="connsiteY122" fmla="*/ 4295402 h 4322090"/>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190596 w 4195811"/>
              <a:gd name="connsiteY55" fmla="*/ 28202 h 4322090"/>
              <a:gd name="connsiteX56" fmla="*/ 76296 w 4195811"/>
              <a:gd name="connsiteY56" fmla="*/ 15502 h 4322090"/>
              <a:gd name="connsiteX57" fmla="*/ 25496 w 4195811"/>
              <a:gd name="connsiteY57" fmla="*/ 28202 h 4322090"/>
              <a:gd name="connsiteX58" fmla="*/ 12796 w 4195811"/>
              <a:gd name="connsiteY58" fmla="*/ 142502 h 4322090"/>
              <a:gd name="connsiteX59" fmla="*/ 96 w 4195811"/>
              <a:gd name="connsiteY59" fmla="*/ 269502 h 4322090"/>
              <a:gd name="connsiteX60" fmla="*/ 12796 w 4195811"/>
              <a:gd name="connsiteY60" fmla="*/ 1196602 h 4322090"/>
              <a:gd name="connsiteX61" fmla="*/ 63596 w 4195811"/>
              <a:gd name="connsiteY61" fmla="*/ 1476002 h 4322090"/>
              <a:gd name="connsiteX62" fmla="*/ 88996 w 4195811"/>
              <a:gd name="connsiteY62" fmla="*/ 1514102 h 4322090"/>
              <a:gd name="connsiteX63" fmla="*/ 190596 w 4195811"/>
              <a:gd name="connsiteY63" fmla="*/ 1526802 h 4322090"/>
              <a:gd name="connsiteX64" fmla="*/ 317596 w 4195811"/>
              <a:gd name="connsiteY64" fmla="*/ 1539502 h 4322090"/>
              <a:gd name="connsiteX65" fmla="*/ 622396 w 4195811"/>
              <a:gd name="connsiteY65" fmla="*/ 1552202 h 4322090"/>
              <a:gd name="connsiteX66" fmla="*/ 812896 w 4195811"/>
              <a:gd name="connsiteY66" fmla="*/ 1564902 h 4322090"/>
              <a:gd name="connsiteX67" fmla="*/ 889096 w 4195811"/>
              <a:gd name="connsiteY67" fmla="*/ 1577602 h 4322090"/>
              <a:gd name="connsiteX68" fmla="*/ 1117696 w 4195811"/>
              <a:gd name="connsiteY68" fmla="*/ 1603002 h 4322090"/>
              <a:gd name="connsiteX69" fmla="*/ 1358996 w 4195811"/>
              <a:gd name="connsiteY69" fmla="*/ 1653802 h 4322090"/>
              <a:gd name="connsiteX70" fmla="*/ 1536796 w 4195811"/>
              <a:gd name="connsiteY70" fmla="*/ 1691902 h 4322090"/>
              <a:gd name="connsiteX71" fmla="*/ 1612996 w 4195811"/>
              <a:gd name="connsiteY71" fmla="*/ 1742702 h 4322090"/>
              <a:gd name="connsiteX72" fmla="*/ 1651096 w 4195811"/>
              <a:gd name="connsiteY72" fmla="*/ 1768102 h 4322090"/>
              <a:gd name="connsiteX73" fmla="*/ 1714596 w 4195811"/>
              <a:gd name="connsiteY73" fmla="*/ 1793502 h 4322090"/>
              <a:gd name="connsiteX74" fmla="*/ 1828896 w 4195811"/>
              <a:gd name="connsiteY74" fmla="*/ 1857002 h 4322090"/>
              <a:gd name="connsiteX75" fmla="*/ 1866996 w 4195811"/>
              <a:gd name="connsiteY75" fmla="*/ 1895102 h 4322090"/>
              <a:gd name="connsiteX76" fmla="*/ 1943196 w 4195811"/>
              <a:gd name="connsiteY76" fmla="*/ 1945902 h 4322090"/>
              <a:gd name="connsiteX77" fmla="*/ 1968596 w 4195811"/>
              <a:gd name="connsiteY77" fmla="*/ 1984002 h 4322090"/>
              <a:gd name="connsiteX78" fmla="*/ 2044796 w 4195811"/>
              <a:gd name="connsiteY78" fmla="*/ 2022102 h 4322090"/>
              <a:gd name="connsiteX79" fmla="*/ 2057496 w 4195811"/>
              <a:gd name="connsiteY79" fmla="*/ 2060202 h 4322090"/>
              <a:gd name="connsiteX80" fmla="*/ 2095596 w 4195811"/>
              <a:gd name="connsiteY80" fmla="*/ 2072902 h 4322090"/>
              <a:gd name="connsiteX81" fmla="*/ 2171796 w 4195811"/>
              <a:gd name="connsiteY81" fmla="*/ 2111002 h 4322090"/>
              <a:gd name="connsiteX82" fmla="*/ 2235296 w 4195811"/>
              <a:gd name="connsiteY82" fmla="*/ 2187202 h 4322090"/>
              <a:gd name="connsiteX83" fmla="*/ 2286096 w 4195811"/>
              <a:gd name="connsiteY83" fmla="*/ 2288802 h 4322090"/>
              <a:gd name="connsiteX84" fmla="*/ 2324196 w 4195811"/>
              <a:gd name="connsiteY84" fmla="*/ 2326902 h 4322090"/>
              <a:gd name="connsiteX85" fmla="*/ 2387696 w 4195811"/>
              <a:gd name="connsiteY85" fmla="*/ 2403102 h 4322090"/>
              <a:gd name="connsiteX86" fmla="*/ 2400396 w 4195811"/>
              <a:gd name="connsiteY86" fmla="*/ 2441202 h 4322090"/>
              <a:gd name="connsiteX87" fmla="*/ 2463896 w 4195811"/>
              <a:gd name="connsiteY87" fmla="*/ 2530102 h 4322090"/>
              <a:gd name="connsiteX88" fmla="*/ 2514696 w 4195811"/>
              <a:gd name="connsiteY88" fmla="*/ 2606302 h 4322090"/>
              <a:gd name="connsiteX89" fmla="*/ 2565496 w 4195811"/>
              <a:gd name="connsiteY89" fmla="*/ 2657102 h 4322090"/>
              <a:gd name="connsiteX90" fmla="*/ 2641696 w 4195811"/>
              <a:gd name="connsiteY90" fmla="*/ 2746002 h 4322090"/>
              <a:gd name="connsiteX91" fmla="*/ 2679796 w 4195811"/>
              <a:gd name="connsiteY91" fmla="*/ 2771402 h 4322090"/>
              <a:gd name="connsiteX92" fmla="*/ 2717896 w 4195811"/>
              <a:gd name="connsiteY92" fmla="*/ 2847602 h 4322090"/>
              <a:gd name="connsiteX93" fmla="*/ 2755996 w 4195811"/>
              <a:gd name="connsiteY93" fmla="*/ 2860302 h 4322090"/>
              <a:gd name="connsiteX94" fmla="*/ 2755996 w 4195811"/>
              <a:gd name="connsiteY94" fmla="*/ 3165102 h 4322090"/>
              <a:gd name="connsiteX95" fmla="*/ 2717896 w 4195811"/>
              <a:gd name="connsiteY95" fmla="*/ 3304802 h 4322090"/>
              <a:gd name="connsiteX96" fmla="*/ 2692496 w 4195811"/>
              <a:gd name="connsiteY96" fmla="*/ 3355602 h 4322090"/>
              <a:gd name="connsiteX97" fmla="*/ 2667096 w 4195811"/>
              <a:gd name="connsiteY97" fmla="*/ 3419102 h 4322090"/>
              <a:gd name="connsiteX98" fmla="*/ 2628996 w 4195811"/>
              <a:gd name="connsiteY98" fmla="*/ 3457202 h 4322090"/>
              <a:gd name="connsiteX99" fmla="*/ 2565496 w 4195811"/>
              <a:gd name="connsiteY99" fmla="*/ 3546102 h 4322090"/>
              <a:gd name="connsiteX100" fmla="*/ 2476596 w 4195811"/>
              <a:gd name="connsiteY100" fmla="*/ 3609602 h 4322090"/>
              <a:gd name="connsiteX101" fmla="*/ 2425796 w 4195811"/>
              <a:gd name="connsiteY101" fmla="*/ 3635002 h 4322090"/>
              <a:gd name="connsiteX102" fmla="*/ 2349596 w 4195811"/>
              <a:gd name="connsiteY102" fmla="*/ 3685802 h 4322090"/>
              <a:gd name="connsiteX103" fmla="*/ 2311496 w 4195811"/>
              <a:gd name="connsiteY103" fmla="*/ 3711202 h 4322090"/>
              <a:gd name="connsiteX104" fmla="*/ 2235296 w 4195811"/>
              <a:gd name="connsiteY104" fmla="*/ 3749302 h 4322090"/>
              <a:gd name="connsiteX105" fmla="*/ 2184496 w 4195811"/>
              <a:gd name="connsiteY105" fmla="*/ 3774702 h 4322090"/>
              <a:gd name="connsiteX106" fmla="*/ 2146396 w 4195811"/>
              <a:gd name="connsiteY106" fmla="*/ 3800102 h 4322090"/>
              <a:gd name="connsiteX107" fmla="*/ 2108296 w 4195811"/>
              <a:gd name="connsiteY107" fmla="*/ 3812802 h 4322090"/>
              <a:gd name="connsiteX108" fmla="*/ 2006696 w 4195811"/>
              <a:gd name="connsiteY108" fmla="*/ 3838202 h 4322090"/>
              <a:gd name="connsiteX109" fmla="*/ 1879696 w 4195811"/>
              <a:gd name="connsiteY109" fmla="*/ 3876302 h 4322090"/>
              <a:gd name="connsiteX110" fmla="*/ 1790796 w 4195811"/>
              <a:gd name="connsiteY110" fmla="*/ 3901702 h 4322090"/>
              <a:gd name="connsiteX111" fmla="*/ 1714596 w 4195811"/>
              <a:gd name="connsiteY111" fmla="*/ 3914402 h 4322090"/>
              <a:gd name="connsiteX112" fmla="*/ 1663796 w 4195811"/>
              <a:gd name="connsiteY112" fmla="*/ 3927102 h 4322090"/>
              <a:gd name="connsiteX113" fmla="*/ 1333596 w 4195811"/>
              <a:gd name="connsiteY113" fmla="*/ 3965202 h 4322090"/>
              <a:gd name="connsiteX114" fmla="*/ 952596 w 4195811"/>
              <a:gd name="connsiteY114" fmla="*/ 3990602 h 4322090"/>
              <a:gd name="connsiteX115" fmla="*/ 749396 w 4195811"/>
              <a:gd name="connsiteY115" fmla="*/ 4028702 h 4322090"/>
              <a:gd name="connsiteX116" fmla="*/ 546196 w 4195811"/>
              <a:gd name="connsiteY116" fmla="*/ 4079502 h 4322090"/>
              <a:gd name="connsiteX117" fmla="*/ 469996 w 4195811"/>
              <a:gd name="connsiteY117" fmla="*/ 4117602 h 4322090"/>
              <a:gd name="connsiteX118" fmla="*/ 355696 w 4195811"/>
              <a:gd name="connsiteY118" fmla="*/ 4143002 h 4322090"/>
              <a:gd name="connsiteX119" fmla="*/ 266796 w 4195811"/>
              <a:gd name="connsiteY119" fmla="*/ 4168402 h 4322090"/>
              <a:gd name="connsiteX120" fmla="*/ 76296 w 4195811"/>
              <a:gd name="connsiteY120" fmla="*/ 4206502 h 4322090"/>
              <a:gd name="connsiteX121" fmla="*/ 139796 w 4195811"/>
              <a:gd name="connsiteY121" fmla="*/ 4295402 h 4322090"/>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76296 w 4195811"/>
              <a:gd name="connsiteY55" fmla="*/ 15502 h 4322090"/>
              <a:gd name="connsiteX56" fmla="*/ 25496 w 4195811"/>
              <a:gd name="connsiteY56" fmla="*/ 28202 h 4322090"/>
              <a:gd name="connsiteX57" fmla="*/ 12796 w 4195811"/>
              <a:gd name="connsiteY57" fmla="*/ 142502 h 4322090"/>
              <a:gd name="connsiteX58" fmla="*/ 96 w 4195811"/>
              <a:gd name="connsiteY58" fmla="*/ 269502 h 4322090"/>
              <a:gd name="connsiteX59" fmla="*/ 12796 w 4195811"/>
              <a:gd name="connsiteY59" fmla="*/ 1196602 h 4322090"/>
              <a:gd name="connsiteX60" fmla="*/ 63596 w 4195811"/>
              <a:gd name="connsiteY60" fmla="*/ 1476002 h 4322090"/>
              <a:gd name="connsiteX61" fmla="*/ 88996 w 4195811"/>
              <a:gd name="connsiteY61" fmla="*/ 1514102 h 4322090"/>
              <a:gd name="connsiteX62" fmla="*/ 190596 w 4195811"/>
              <a:gd name="connsiteY62" fmla="*/ 1526802 h 4322090"/>
              <a:gd name="connsiteX63" fmla="*/ 317596 w 4195811"/>
              <a:gd name="connsiteY63" fmla="*/ 1539502 h 4322090"/>
              <a:gd name="connsiteX64" fmla="*/ 622396 w 4195811"/>
              <a:gd name="connsiteY64" fmla="*/ 1552202 h 4322090"/>
              <a:gd name="connsiteX65" fmla="*/ 812896 w 4195811"/>
              <a:gd name="connsiteY65" fmla="*/ 1564902 h 4322090"/>
              <a:gd name="connsiteX66" fmla="*/ 889096 w 4195811"/>
              <a:gd name="connsiteY66" fmla="*/ 1577602 h 4322090"/>
              <a:gd name="connsiteX67" fmla="*/ 1117696 w 4195811"/>
              <a:gd name="connsiteY67" fmla="*/ 1603002 h 4322090"/>
              <a:gd name="connsiteX68" fmla="*/ 1358996 w 4195811"/>
              <a:gd name="connsiteY68" fmla="*/ 1653802 h 4322090"/>
              <a:gd name="connsiteX69" fmla="*/ 1536796 w 4195811"/>
              <a:gd name="connsiteY69" fmla="*/ 1691902 h 4322090"/>
              <a:gd name="connsiteX70" fmla="*/ 1612996 w 4195811"/>
              <a:gd name="connsiteY70" fmla="*/ 1742702 h 4322090"/>
              <a:gd name="connsiteX71" fmla="*/ 1651096 w 4195811"/>
              <a:gd name="connsiteY71" fmla="*/ 1768102 h 4322090"/>
              <a:gd name="connsiteX72" fmla="*/ 1714596 w 4195811"/>
              <a:gd name="connsiteY72" fmla="*/ 1793502 h 4322090"/>
              <a:gd name="connsiteX73" fmla="*/ 1828896 w 4195811"/>
              <a:gd name="connsiteY73" fmla="*/ 1857002 h 4322090"/>
              <a:gd name="connsiteX74" fmla="*/ 1866996 w 4195811"/>
              <a:gd name="connsiteY74" fmla="*/ 1895102 h 4322090"/>
              <a:gd name="connsiteX75" fmla="*/ 1943196 w 4195811"/>
              <a:gd name="connsiteY75" fmla="*/ 1945902 h 4322090"/>
              <a:gd name="connsiteX76" fmla="*/ 1968596 w 4195811"/>
              <a:gd name="connsiteY76" fmla="*/ 1984002 h 4322090"/>
              <a:gd name="connsiteX77" fmla="*/ 2044796 w 4195811"/>
              <a:gd name="connsiteY77" fmla="*/ 2022102 h 4322090"/>
              <a:gd name="connsiteX78" fmla="*/ 2057496 w 4195811"/>
              <a:gd name="connsiteY78" fmla="*/ 2060202 h 4322090"/>
              <a:gd name="connsiteX79" fmla="*/ 2095596 w 4195811"/>
              <a:gd name="connsiteY79" fmla="*/ 2072902 h 4322090"/>
              <a:gd name="connsiteX80" fmla="*/ 2171796 w 4195811"/>
              <a:gd name="connsiteY80" fmla="*/ 2111002 h 4322090"/>
              <a:gd name="connsiteX81" fmla="*/ 2235296 w 4195811"/>
              <a:gd name="connsiteY81" fmla="*/ 2187202 h 4322090"/>
              <a:gd name="connsiteX82" fmla="*/ 2286096 w 4195811"/>
              <a:gd name="connsiteY82" fmla="*/ 2288802 h 4322090"/>
              <a:gd name="connsiteX83" fmla="*/ 2324196 w 4195811"/>
              <a:gd name="connsiteY83" fmla="*/ 2326902 h 4322090"/>
              <a:gd name="connsiteX84" fmla="*/ 2387696 w 4195811"/>
              <a:gd name="connsiteY84" fmla="*/ 2403102 h 4322090"/>
              <a:gd name="connsiteX85" fmla="*/ 2400396 w 4195811"/>
              <a:gd name="connsiteY85" fmla="*/ 2441202 h 4322090"/>
              <a:gd name="connsiteX86" fmla="*/ 2463896 w 4195811"/>
              <a:gd name="connsiteY86" fmla="*/ 2530102 h 4322090"/>
              <a:gd name="connsiteX87" fmla="*/ 2514696 w 4195811"/>
              <a:gd name="connsiteY87" fmla="*/ 2606302 h 4322090"/>
              <a:gd name="connsiteX88" fmla="*/ 2565496 w 4195811"/>
              <a:gd name="connsiteY88" fmla="*/ 2657102 h 4322090"/>
              <a:gd name="connsiteX89" fmla="*/ 2641696 w 4195811"/>
              <a:gd name="connsiteY89" fmla="*/ 2746002 h 4322090"/>
              <a:gd name="connsiteX90" fmla="*/ 2679796 w 4195811"/>
              <a:gd name="connsiteY90" fmla="*/ 2771402 h 4322090"/>
              <a:gd name="connsiteX91" fmla="*/ 2717896 w 4195811"/>
              <a:gd name="connsiteY91" fmla="*/ 2847602 h 4322090"/>
              <a:gd name="connsiteX92" fmla="*/ 2755996 w 4195811"/>
              <a:gd name="connsiteY92" fmla="*/ 2860302 h 4322090"/>
              <a:gd name="connsiteX93" fmla="*/ 2755996 w 4195811"/>
              <a:gd name="connsiteY93" fmla="*/ 3165102 h 4322090"/>
              <a:gd name="connsiteX94" fmla="*/ 2717896 w 4195811"/>
              <a:gd name="connsiteY94" fmla="*/ 3304802 h 4322090"/>
              <a:gd name="connsiteX95" fmla="*/ 2692496 w 4195811"/>
              <a:gd name="connsiteY95" fmla="*/ 3355602 h 4322090"/>
              <a:gd name="connsiteX96" fmla="*/ 2667096 w 4195811"/>
              <a:gd name="connsiteY96" fmla="*/ 3419102 h 4322090"/>
              <a:gd name="connsiteX97" fmla="*/ 2628996 w 4195811"/>
              <a:gd name="connsiteY97" fmla="*/ 3457202 h 4322090"/>
              <a:gd name="connsiteX98" fmla="*/ 2565496 w 4195811"/>
              <a:gd name="connsiteY98" fmla="*/ 3546102 h 4322090"/>
              <a:gd name="connsiteX99" fmla="*/ 2476596 w 4195811"/>
              <a:gd name="connsiteY99" fmla="*/ 3609602 h 4322090"/>
              <a:gd name="connsiteX100" fmla="*/ 2425796 w 4195811"/>
              <a:gd name="connsiteY100" fmla="*/ 3635002 h 4322090"/>
              <a:gd name="connsiteX101" fmla="*/ 2349596 w 4195811"/>
              <a:gd name="connsiteY101" fmla="*/ 3685802 h 4322090"/>
              <a:gd name="connsiteX102" fmla="*/ 2311496 w 4195811"/>
              <a:gd name="connsiteY102" fmla="*/ 3711202 h 4322090"/>
              <a:gd name="connsiteX103" fmla="*/ 2235296 w 4195811"/>
              <a:gd name="connsiteY103" fmla="*/ 3749302 h 4322090"/>
              <a:gd name="connsiteX104" fmla="*/ 2184496 w 4195811"/>
              <a:gd name="connsiteY104" fmla="*/ 3774702 h 4322090"/>
              <a:gd name="connsiteX105" fmla="*/ 2146396 w 4195811"/>
              <a:gd name="connsiteY105" fmla="*/ 3800102 h 4322090"/>
              <a:gd name="connsiteX106" fmla="*/ 2108296 w 4195811"/>
              <a:gd name="connsiteY106" fmla="*/ 3812802 h 4322090"/>
              <a:gd name="connsiteX107" fmla="*/ 2006696 w 4195811"/>
              <a:gd name="connsiteY107" fmla="*/ 3838202 h 4322090"/>
              <a:gd name="connsiteX108" fmla="*/ 1879696 w 4195811"/>
              <a:gd name="connsiteY108" fmla="*/ 3876302 h 4322090"/>
              <a:gd name="connsiteX109" fmla="*/ 1790796 w 4195811"/>
              <a:gd name="connsiteY109" fmla="*/ 3901702 h 4322090"/>
              <a:gd name="connsiteX110" fmla="*/ 1714596 w 4195811"/>
              <a:gd name="connsiteY110" fmla="*/ 3914402 h 4322090"/>
              <a:gd name="connsiteX111" fmla="*/ 1663796 w 4195811"/>
              <a:gd name="connsiteY111" fmla="*/ 3927102 h 4322090"/>
              <a:gd name="connsiteX112" fmla="*/ 1333596 w 4195811"/>
              <a:gd name="connsiteY112" fmla="*/ 3965202 h 4322090"/>
              <a:gd name="connsiteX113" fmla="*/ 952596 w 4195811"/>
              <a:gd name="connsiteY113" fmla="*/ 3990602 h 4322090"/>
              <a:gd name="connsiteX114" fmla="*/ 749396 w 4195811"/>
              <a:gd name="connsiteY114" fmla="*/ 4028702 h 4322090"/>
              <a:gd name="connsiteX115" fmla="*/ 546196 w 4195811"/>
              <a:gd name="connsiteY115" fmla="*/ 4079502 h 4322090"/>
              <a:gd name="connsiteX116" fmla="*/ 469996 w 4195811"/>
              <a:gd name="connsiteY116" fmla="*/ 4117602 h 4322090"/>
              <a:gd name="connsiteX117" fmla="*/ 355696 w 4195811"/>
              <a:gd name="connsiteY117" fmla="*/ 4143002 h 4322090"/>
              <a:gd name="connsiteX118" fmla="*/ 266796 w 4195811"/>
              <a:gd name="connsiteY118" fmla="*/ 4168402 h 4322090"/>
              <a:gd name="connsiteX119" fmla="*/ 76296 w 4195811"/>
              <a:gd name="connsiteY119" fmla="*/ 4206502 h 4322090"/>
              <a:gd name="connsiteX120" fmla="*/ 139796 w 4195811"/>
              <a:gd name="connsiteY120" fmla="*/ 4295402 h 4322090"/>
              <a:gd name="connsiteX0" fmla="*/ 139796 w 4195811"/>
              <a:gd name="connsiteY0" fmla="*/ 4295402 h 4322090"/>
              <a:gd name="connsiteX1" fmla="*/ 584296 w 4195811"/>
              <a:gd name="connsiteY1" fmla="*/ 4320802 h 4322090"/>
              <a:gd name="connsiteX2" fmla="*/ 901796 w 4195811"/>
              <a:gd name="connsiteY2" fmla="*/ 4308102 h 4322090"/>
              <a:gd name="connsiteX3" fmla="*/ 1231996 w 4195811"/>
              <a:gd name="connsiteY3" fmla="*/ 4282702 h 4322090"/>
              <a:gd name="connsiteX4" fmla="*/ 1308196 w 4195811"/>
              <a:gd name="connsiteY4" fmla="*/ 4257302 h 4322090"/>
              <a:gd name="connsiteX5" fmla="*/ 1384396 w 4195811"/>
              <a:gd name="connsiteY5" fmla="*/ 4231902 h 4322090"/>
              <a:gd name="connsiteX6" fmla="*/ 1511396 w 4195811"/>
              <a:gd name="connsiteY6" fmla="*/ 4206502 h 4322090"/>
              <a:gd name="connsiteX7" fmla="*/ 1562196 w 4195811"/>
              <a:gd name="connsiteY7" fmla="*/ 4193802 h 4322090"/>
              <a:gd name="connsiteX8" fmla="*/ 1600296 w 4195811"/>
              <a:gd name="connsiteY8" fmla="*/ 4168402 h 4322090"/>
              <a:gd name="connsiteX9" fmla="*/ 1638396 w 4195811"/>
              <a:gd name="connsiteY9" fmla="*/ 4155702 h 4322090"/>
              <a:gd name="connsiteX10" fmla="*/ 1739996 w 4195811"/>
              <a:gd name="connsiteY10" fmla="*/ 4130302 h 4322090"/>
              <a:gd name="connsiteX11" fmla="*/ 1892396 w 4195811"/>
              <a:gd name="connsiteY11" fmla="*/ 4104902 h 4322090"/>
              <a:gd name="connsiteX12" fmla="*/ 1955896 w 4195811"/>
              <a:gd name="connsiteY12" fmla="*/ 4079502 h 4322090"/>
              <a:gd name="connsiteX13" fmla="*/ 2184496 w 4195811"/>
              <a:gd name="connsiteY13" fmla="*/ 4041402 h 4322090"/>
              <a:gd name="connsiteX14" fmla="*/ 2286096 w 4195811"/>
              <a:gd name="connsiteY14" fmla="*/ 4016002 h 4322090"/>
              <a:gd name="connsiteX15" fmla="*/ 2362296 w 4195811"/>
              <a:gd name="connsiteY15" fmla="*/ 4003302 h 4322090"/>
              <a:gd name="connsiteX16" fmla="*/ 2425796 w 4195811"/>
              <a:gd name="connsiteY16" fmla="*/ 3977902 h 4322090"/>
              <a:gd name="connsiteX17" fmla="*/ 2501996 w 4195811"/>
              <a:gd name="connsiteY17" fmla="*/ 3965202 h 4322090"/>
              <a:gd name="connsiteX18" fmla="*/ 2540096 w 4195811"/>
              <a:gd name="connsiteY18" fmla="*/ 3939802 h 4322090"/>
              <a:gd name="connsiteX19" fmla="*/ 2616296 w 4195811"/>
              <a:gd name="connsiteY19" fmla="*/ 3914402 h 4322090"/>
              <a:gd name="connsiteX20" fmla="*/ 2654396 w 4195811"/>
              <a:gd name="connsiteY20" fmla="*/ 3901702 h 4322090"/>
              <a:gd name="connsiteX21" fmla="*/ 2692496 w 4195811"/>
              <a:gd name="connsiteY21" fmla="*/ 3889002 h 4322090"/>
              <a:gd name="connsiteX22" fmla="*/ 2755996 w 4195811"/>
              <a:gd name="connsiteY22" fmla="*/ 3863602 h 4322090"/>
              <a:gd name="connsiteX23" fmla="*/ 2819496 w 4195811"/>
              <a:gd name="connsiteY23" fmla="*/ 3850902 h 4322090"/>
              <a:gd name="connsiteX24" fmla="*/ 2870296 w 4195811"/>
              <a:gd name="connsiteY24" fmla="*/ 3825502 h 4322090"/>
              <a:gd name="connsiteX25" fmla="*/ 2984596 w 4195811"/>
              <a:gd name="connsiteY25" fmla="*/ 3787402 h 4322090"/>
              <a:gd name="connsiteX26" fmla="*/ 3022696 w 4195811"/>
              <a:gd name="connsiteY26" fmla="*/ 3749302 h 4322090"/>
              <a:gd name="connsiteX27" fmla="*/ 3086196 w 4195811"/>
              <a:gd name="connsiteY27" fmla="*/ 3723902 h 4322090"/>
              <a:gd name="connsiteX28" fmla="*/ 3136996 w 4195811"/>
              <a:gd name="connsiteY28" fmla="*/ 3698502 h 4322090"/>
              <a:gd name="connsiteX29" fmla="*/ 3213196 w 4195811"/>
              <a:gd name="connsiteY29" fmla="*/ 3647702 h 4322090"/>
              <a:gd name="connsiteX30" fmla="*/ 3314796 w 4195811"/>
              <a:gd name="connsiteY30" fmla="*/ 3584202 h 4322090"/>
              <a:gd name="connsiteX31" fmla="*/ 3340196 w 4195811"/>
              <a:gd name="connsiteY31" fmla="*/ 3546102 h 4322090"/>
              <a:gd name="connsiteX32" fmla="*/ 3416396 w 4195811"/>
              <a:gd name="connsiteY32" fmla="*/ 3520702 h 4322090"/>
              <a:gd name="connsiteX33" fmla="*/ 3441796 w 4195811"/>
              <a:gd name="connsiteY33" fmla="*/ 3482602 h 4322090"/>
              <a:gd name="connsiteX34" fmla="*/ 3479896 w 4195811"/>
              <a:gd name="connsiteY34" fmla="*/ 3444502 h 4322090"/>
              <a:gd name="connsiteX35" fmla="*/ 3505296 w 4195811"/>
              <a:gd name="connsiteY35" fmla="*/ 3393702 h 4322090"/>
              <a:gd name="connsiteX36" fmla="*/ 3568796 w 4195811"/>
              <a:gd name="connsiteY36" fmla="*/ 3317502 h 4322090"/>
              <a:gd name="connsiteX37" fmla="*/ 3606896 w 4195811"/>
              <a:gd name="connsiteY37" fmla="*/ 3203202 h 4322090"/>
              <a:gd name="connsiteX38" fmla="*/ 3619596 w 4195811"/>
              <a:gd name="connsiteY38" fmla="*/ 3165102 h 4322090"/>
              <a:gd name="connsiteX39" fmla="*/ 3657696 w 4195811"/>
              <a:gd name="connsiteY39" fmla="*/ 3139702 h 4322090"/>
              <a:gd name="connsiteX40" fmla="*/ 3708496 w 4195811"/>
              <a:gd name="connsiteY40" fmla="*/ 3025402 h 4322090"/>
              <a:gd name="connsiteX41" fmla="*/ 3746596 w 4195811"/>
              <a:gd name="connsiteY41" fmla="*/ 2822202 h 4322090"/>
              <a:gd name="connsiteX42" fmla="*/ 3759296 w 4195811"/>
              <a:gd name="connsiteY42" fmla="*/ 2746002 h 4322090"/>
              <a:gd name="connsiteX43" fmla="*/ 3784696 w 4195811"/>
              <a:gd name="connsiteY43" fmla="*/ 2568202 h 4322090"/>
              <a:gd name="connsiteX44" fmla="*/ 3810096 w 4195811"/>
              <a:gd name="connsiteY44" fmla="*/ 1628402 h 4322090"/>
              <a:gd name="connsiteX45" fmla="*/ 3822796 w 4195811"/>
              <a:gd name="connsiteY45" fmla="*/ 1514102 h 4322090"/>
              <a:gd name="connsiteX46" fmla="*/ 3860896 w 4195811"/>
              <a:gd name="connsiteY46" fmla="*/ 1285502 h 4322090"/>
              <a:gd name="connsiteX47" fmla="*/ 3873596 w 4195811"/>
              <a:gd name="connsiteY47" fmla="*/ 1222002 h 4322090"/>
              <a:gd name="connsiteX48" fmla="*/ 3886296 w 4195811"/>
              <a:gd name="connsiteY48" fmla="*/ 1183902 h 4322090"/>
              <a:gd name="connsiteX49" fmla="*/ 3924396 w 4195811"/>
              <a:gd name="connsiteY49" fmla="*/ 917202 h 4322090"/>
              <a:gd name="connsiteX50" fmla="*/ 3949796 w 4195811"/>
              <a:gd name="connsiteY50" fmla="*/ 790202 h 4322090"/>
              <a:gd name="connsiteX51" fmla="*/ 3975196 w 4195811"/>
              <a:gd name="connsiteY51" fmla="*/ 345702 h 4322090"/>
              <a:gd name="connsiteX52" fmla="*/ 4000596 w 4195811"/>
              <a:gd name="connsiteY52" fmla="*/ 129802 h 4322090"/>
              <a:gd name="connsiteX53" fmla="*/ 3987896 w 4195811"/>
              <a:gd name="connsiteY53" fmla="*/ 28202 h 4322090"/>
              <a:gd name="connsiteX54" fmla="*/ 3949796 w 4195811"/>
              <a:gd name="connsiteY54" fmla="*/ 2802 h 4322090"/>
              <a:gd name="connsiteX55" fmla="*/ 25496 w 4195811"/>
              <a:gd name="connsiteY55" fmla="*/ 28202 h 4322090"/>
              <a:gd name="connsiteX56" fmla="*/ 12796 w 4195811"/>
              <a:gd name="connsiteY56" fmla="*/ 142502 h 4322090"/>
              <a:gd name="connsiteX57" fmla="*/ 96 w 4195811"/>
              <a:gd name="connsiteY57" fmla="*/ 269502 h 4322090"/>
              <a:gd name="connsiteX58" fmla="*/ 12796 w 4195811"/>
              <a:gd name="connsiteY58" fmla="*/ 1196602 h 4322090"/>
              <a:gd name="connsiteX59" fmla="*/ 63596 w 4195811"/>
              <a:gd name="connsiteY59" fmla="*/ 1476002 h 4322090"/>
              <a:gd name="connsiteX60" fmla="*/ 88996 w 4195811"/>
              <a:gd name="connsiteY60" fmla="*/ 1514102 h 4322090"/>
              <a:gd name="connsiteX61" fmla="*/ 190596 w 4195811"/>
              <a:gd name="connsiteY61" fmla="*/ 1526802 h 4322090"/>
              <a:gd name="connsiteX62" fmla="*/ 317596 w 4195811"/>
              <a:gd name="connsiteY62" fmla="*/ 1539502 h 4322090"/>
              <a:gd name="connsiteX63" fmla="*/ 622396 w 4195811"/>
              <a:gd name="connsiteY63" fmla="*/ 1552202 h 4322090"/>
              <a:gd name="connsiteX64" fmla="*/ 812896 w 4195811"/>
              <a:gd name="connsiteY64" fmla="*/ 1564902 h 4322090"/>
              <a:gd name="connsiteX65" fmla="*/ 889096 w 4195811"/>
              <a:gd name="connsiteY65" fmla="*/ 1577602 h 4322090"/>
              <a:gd name="connsiteX66" fmla="*/ 1117696 w 4195811"/>
              <a:gd name="connsiteY66" fmla="*/ 1603002 h 4322090"/>
              <a:gd name="connsiteX67" fmla="*/ 1358996 w 4195811"/>
              <a:gd name="connsiteY67" fmla="*/ 1653802 h 4322090"/>
              <a:gd name="connsiteX68" fmla="*/ 1536796 w 4195811"/>
              <a:gd name="connsiteY68" fmla="*/ 1691902 h 4322090"/>
              <a:gd name="connsiteX69" fmla="*/ 1612996 w 4195811"/>
              <a:gd name="connsiteY69" fmla="*/ 1742702 h 4322090"/>
              <a:gd name="connsiteX70" fmla="*/ 1651096 w 4195811"/>
              <a:gd name="connsiteY70" fmla="*/ 1768102 h 4322090"/>
              <a:gd name="connsiteX71" fmla="*/ 1714596 w 4195811"/>
              <a:gd name="connsiteY71" fmla="*/ 1793502 h 4322090"/>
              <a:gd name="connsiteX72" fmla="*/ 1828896 w 4195811"/>
              <a:gd name="connsiteY72" fmla="*/ 1857002 h 4322090"/>
              <a:gd name="connsiteX73" fmla="*/ 1866996 w 4195811"/>
              <a:gd name="connsiteY73" fmla="*/ 1895102 h 4322090"/>
              <a:gd name="connsiteX74" fmla="*/ 1943196 w 4195811"/>
              <a:gd name="connsiteY74" fmla="*/ 1945902 h 4322090"/>
              <a:gd name="connsiteX75" fmla="*/ 1968596 w 4195811"/>
              <a:gd name="connsiteY75" fmla="*/ 1984002 h 4322090"/>
              <a:gd name="connsiteX76" fmla="*/ 2044796 w 4195811"/>
              <a:gd name="connsiteY76" fmla="*/ 2022102 h 4322090"/>
              <a:gd name="connsiteX77" fmla="*/ 2057496 w 4195811"/>
              <a:gd name="connsiteY77" fmla="*/ 2060202 h 4322090"/>
              <a:gd name="connsiteX78" fmla="*/ 2095596 w 4195811"/>
              <a:gd name="connsiteY78" fmla="*/ 2072902 h 4322090"/>
              <a:gd name="connsiteX79" fmla="*/ 2171796 w 4195811"/>
              <a:gd name="connsiteY79" fmla="*/ 2111002 h 4322090"/>
              <a:gd name="connsiteX80" fmla="*/ 2235296 w 4195811"/>
              <a:gd name="connsiteY80" fmla="*/ 2187202 h 4322090"/>
              <a:gd name="connsiteX81" fmla="*/ 2286096 w 4195811"/>
              <a:gd name="connsiteY81" fmla="*/ 2288802 h 4322090"/>
              <a:gd name="connsiteX82" fmla="*/ 2324196 w 4195811"/>
              <a:gd name="connsiteY82" fmla="*/ 2326902 h 4322090"/>
              <a:gd name="connsiteX83" fmla="*/ 2387696 w 4195811"/>
              <a:gd name="connsiteY83" fmla="*/ 2403102 h 4322090"/>
              <a:gd name="connsiteX84" fmla="*/ 2400396 w 4195811"/>
              <a:gd name="connsiteY84" fmla="*/ 2441202 h 4322090"/>
              <a:gd name="connsiteX85" fmla="*/ 2463896 w 4195811"/>
              <a:gd name="connsiteY85" fmla="*/ 2530102 h 4322090"/>
              <a:gd name="connsiteX86" fmla="*/ 2514696 w 4195811"/>
              <a:gd name="connsiteY86" fmla="*/ 2606302 h 4322090"/>
              <a:gd name="connsiteX87" fmla="*/ 2565496 w 4195811"/>
              <a:gd name="connsiteY87" fmla="*/ 2657102 h 4322090"/>
              <a:gd name="connsiteX88" fmla="*/ 2641696 w 4195811"/>
              <a:gd name="connsiteY88" fmla="*/ 2746002 h 4322090"/>
              <a:gd name="connsiteX89" fmla="*/ 2679796 w 4195811"/>
              <a:gd name="connsiteY89" fmla="*/ 2771402 h 4322090"/>
              <a:gd name="connsiteX90" fmla="*/ 2717896 w 4195811"/>
              <a:gd name="connsiteY90" fmla="*/ 2847602 h 4322090"/>
              <a:gd name="connsiteX91" fmla="*/ 2755996 w 4195811"/>
              <a:gd name="connsiteY91" fmla="*/ 2860302 h 4322090"/>
              <a:gd name="connsiteX92" fmla="*/ 2755996 w 4195811"/>
              <a:gd name="connsiteY92" fmla="*/ 3165102 h 4322090"/>
              <a:gd name="connsiteX93" fmla="*/ 2717896 w 4195811"/>
              <a:gd name="connsiteY93" fmla="*/ 3304802 h 4322090"/>
              <a:gd name="connsiteX94" fmla="*/ 2692496 w 4195811"/>
              <a:gd name="connsiteY94" fmla="*/ 3355602 h 4322090"/>
              <a:gd name="connsiteX95" fmla="*/ 2667096 w 4195811"/>
              <a:gd name="connsiteY95" fmla="*/ 3419102 h 4322090"/>
              <a:gd name="connsiteX96" fmla="*/ 2628996 w 4195811"/>
              <a:gd name="connsiteY96" fmla="*/ 3457202 h 4322090"/>
              <a:gd name="connsiteX97" fmla="*/ 2565496 w 4195811"/>
              <a:gd name="connsiteY97" fmla="*/ 3546102 h 4322090"/>
              <a:gd name="connsiteX98" fmla="*/ 2476596 w 4195811"/>
              <a:gd name="connsiteY98" fmla="*/ 3609602 h 4322090"/>
              <a:gd name="connsiteX99" fmla="*/ 2425796 w 4195811"/>
              <a:gd name="connsiteY99" fmla="*/ 3635002 h 4322090"/>
              <a:gd name="connsiteX100" fmla="*/ 2349596 w 4195811"/>
              <a:gd name="connsiteY100" fmla="*/ 3685802 h 4322090"/>
              <a:gd name="connsiteX101" fmla="*/ 2311496 w 4195811"/>
              <a:gd name="connsiteY101" fmla="*/ 3711202 h 4322090"/>
              <a:gd name="connsiteX102" fmla="*/ 2235296 w 4195811"/>
              <a:gd name="connsiteY102" fmla="*/ 3749302 h 4322090"/>
              <a:gd name="connsiteX103" fmla="*/ 2184496 w 4195811"/>
              <a:gd name="connsiteY103" fmla="*/ 3774702 h 4322090"/>
              <a:gd name="connsiteX104" fmla="*/ 2146396 w 4195811"/>
              <a:gd name="connsiteY104" fmla="*/ 3800102 h 4322090"/>
              <a:gd name="connsiteX105" fmla="*/ 2108296 w 4195811"/>
              <a:gd name="connsiteY105" fmla="*/ 3812802 h 4322090"/>
              <a:gd name="connsiteX106" fmla="*/ 2006696 w 4195811"/>
              <a:gd name="connsiteY106" fmla="*/ 3838202 h 4322090"/>
              <a:gd name="connsiteX107" fmla="*/ 1879696 w 4195811"/>
              <a:gd name="connsiteY107" fmla="*/ 3876302 h 4322090"/>
              <a:gd name="connsiteX108" fmla="*/ 1790796 w 4195811"/>
              <a:gd name="connsiteY108" fmla="*/ 3901702 h 4322090"/>
              <a:gd name="connsiteX109" fmla="*/ 1714596 w 4195811"/>
              <a:gd name="connsiteY109" fmla="*/ 3914402 h 4322090"/>
              <a:gd name="connsiteX110" fmla="*/ 1663796 w 4195811"/>
              <a:gd name="connsiteY110" fmla="*/ 3927102 h 4322090"/>
              <a:gd name="connsiteX111" fmla="*/ 1333596 w 4195811"/>
              <a:gd name="connsiteY111" fmla="*/ 3965202 h 4322090"/>
              <a:gd name="connsiteX112" fmla="*/ 952596 w 4195811"/>
              <a:gd name="connsiteY112" fmla="*/ 3990602 h 4322090"/>
              <a:gd name="connsiteX113" fmla="*/ 749396 w 4195811"/>
              <a:gd name="connsiteY113" fmla="*/ 4028702 h 4322090"/>
              <a:gd name="connsiteX114" fmla="*/ 546196 w 4195811"/>
              <a:gd name="connsiteY114" fmla="*/ 4079502 h 4322090"/>
              <a:gd name="connsiteX115" fmla="*/ 469996 w 4195811"/>
              <a:gd name="connsiteY115" fmla="*/ 4117602 h 4322090"/>
              <a:gd name="connsiteX116" fmla="*/ 355696 w 4195811"/>
              <a:gd name="connsiteY116" fmla="*/ 4143002 h 4322090"/>
              <a:gd name="connsiteX117" fmla="*/ 266796 w 4195811"/>
              <a:gd name="connsiteY117" fmla="*/ 4168402 h 4322090"/>
              <a:gd name="connsiteX118" fmla="*/ 76296 w 4195811"/>
              <a:gd name="connsiteY118" fmla="*/ 4206502 h 4322090"/>
              <a:gd name="connsiteX119" fmla="*/ 139796 w 4195811"/>
              <a:gd name="connsiteY119" fmla="*/ 4295402 h 4322090"/>
              <a:gd name="connsiteX0" fmla="*/ 413115 w 4469130"/>
              <a:gd name="connsiteY0" fmla="*/ 4295402 h 4322090"/>
              <a:gd name="connsiteX1" fmla="*/ 857615 w 4469130"/>
              <a:gd name="connsiteY1" fmla="*/ 4320802 h 4322090"/>
              <a:gd name="connsiteX2" fmla="*/ 1175115 w 4469130"/>
              <a:gd name="connsiteY2" fmla="*/ 4308102 h 4322090"/>
              <a:gd name="connsiteX3" fmla="*/ 1505315 w 4469130"/>
              <a:gd name="connsiteY3" fmla="*/ 4282702 h 4322090"/>
              <a:gd name="connsiteX4" fmla="*/ 1581515 w 4469130"/>
              <a:gd name="connsiteY4" fmla="*/ 4257302 h 4322090"/>
              <a:gd name="connsiteX5" fmla="*/ 1657715 w 4469130"/>
              <a:gd name="connsiteY5" fmla="*/ 4231902 h 4322090"/>
              <a:gd name="connsiteX6" fmla="*/ 1784715 w 4469130"/>
              <a:gd name="connsiteY6" fmla="*/ 4206502 h 4322090"/>
              <a:gd name="connsiteX7" fmla="*/ 1835515 w 4469130"/>
              <a:gd name="connsiteY7" fmla="*/ 4193802 h 4322090"/>
              <a:gd name="connsiteX8" fmla="*/ 1873615 w 4469130"/>
              <a:gd name="connsiteY8" fmla="*/ 4168402 h 4322090"/>
              <a:gd name="connsiteX9" fmla="*/ 1911715 w 4469130"/>
              <a:gd name="connsiteY9" fmla="*/ 4155702 h 4322090"/>
              <a:gd name="connsiteX10" fmla="*/ 2013315 w 4469130"/>
              <a:gd name="connsiteY10" fmla="*/ 4130302 h 4322090"/>
              <a:gd name="connsiteX11" fmla="*/ 2165715 w 4469130"/>
              <a:gd name="connsiteY11" fmla="*/ 4104902 h 4322090"/>
              <a:gd name="connsiteX12" fmla="*/ 2229215 w 4469130"/>
              <a:gd name="connsiteY12" fmla="*/ 4079502 h 4322090"/>
              <a:gd name="connsiteX13" fmla="*/ 2457815 w 4469130"/>
              <a:gd name="connsiteY13" fmla="*/ 4041402 h 4322090"/>
              <a:gd name="connsiteX14" fmla="*/ 2559415 w 4469130"/>
              <a:gd name="connsiteY14" fmla="*/ 4016002 h 4322090"/>
              <a:gd name="connsiteX15" fmla="*/ 2635615 w 4469130"/>
              <a:gd name="connsiteY15" fmla="*/ 4003302 h 4322090"/>
              <a:gd name="connsiteX16" fmla="*/ 2699115 w 4469130"/>
              <a:gd name="connsiteY16" fmla="*/ 3977902 h 4322090"/>
              <a:gd name="connsiteX17" fmla="*/ 2775315 w 4469130"/>
              <a:gd name="connsiteY17" fmla="*/ 3965202 h 4322090"/>
              <a:gd name="connsiteX18" fmla="*/ 2813415 w 4469130"/>
              <a:gd name="connsiteY18" fmla="*/ 3939802 h 4322090"/>
              <a:gd name="connsiteX19" fmla="*/ 2889615 w 4469130"/>
              <a:gd name="connsiteY19" fmla="*/ 3914402 h 4322090"/>
              <a:gd name="connsiteX20" fmla="*/ 2927715 w 4469130"/>
              <a:gd name="connsiteY20" fmla="*/ 3901702 h 4322090"/>
              <a:gd name="connsiteX21" fmla="*/ 2965815 w 4469130"/>
              <a:gd name="connsiteY21" fmla="*/ 3889002 h 4322090"/>
              <a:gd name="connsiteX22" fmla="*/ 3029315 w 4469130"/>
              <a:gd name="connsiteY22" fmla="*/ 3863602 h 4322090"/>
              <a:gd name="connsiteX23" fmla="*/ 3092815 w 4469130"/>
              <a:gd name="connsiteY23" fmla="*/ 3850902 h 4322090"/>
              <a:gd name="connsiteX24" fmla="*/ 3143615 w 4469130"/>
              <a:gd name="connsiteY24" fmla="*/ 3825502 h 4322090"/>
              <a:gd name="connsiteX25" fmla="*/ 3257915 w 4469130"/>
              <a:gd name="connsiteY25" fmla="*/ 3787402 h 4322090"/>
              <a:gd name="connsiteX26" fmla="*/ 3296015 w 4469130"/>
              <a:gd name="connsiteY26" fmla="*/ 3749302 h 4322090"/>
              <a:gd name="connsiteX27" fmla="*/ 3359515 w 4469130"/>
              <a:gd name="connsiteY27" fmla="*/ 3723902 h 4322090"/>
              <a:gd name="connsiteX28" fmla="*/ 3410315 w 4469130"/>
              <a:gd name="connsiteY28" fmla="*/ 3698502 h 4322090"/>
              <a:gd name="connsiteX29" fmla="*/ 3486515 w 4469130"/>
              <a:gd name="connsiteY29" fmla="*/ 3647702 h 4322090"/>
              <a:gd name="connsiteX30" fmla="*/ 3588115 w 4469130"/>
              <a:gd name="connsiteY30" fmla="*/ 3584202 h 4322090"/>
              <a:gd name="connsiteX31" fmla="*/ 3613515 w 4469130"/>
              <a:gd name="connsiteY31" fmla="*/ 3546102 h 4322090"/>
              <a:gd name="connsiteX32" fmla="*/ 3689715 w 4469130"/>
              <a:gd name="connsiteY32" fmla="*/ 3520702 h 4322090"/>
              <a:gd name="connsiteX33" fmla="*/ 3715115 w 4469130"/>
              <a:gd name="connsiteY33" fmla="*/ 3482602 h 4322090"/>
              <a:gd name="connsiteX34" fmla="*/ 3753215 w 4469130"/>
              <a:gd name="connsiteY34" fmla="*/ 3444502 h 4322090"/>
              <a:gd name="connsiteX35" fmla="*/ 3778615 w 4469130"/>
              <a:gd name="connsiteY35" fmla="*/ 3393702 h 4322090"/>
              <a:gd name="connsiteX36" fmla="*/ 3842115 w 4469130"/>
              <a:gd name="connsiteY36" fmla="*/ 3317502 h 4322090"/>
              <a:gd name="connsiteX37" fmla="*/ 3880215 w 4469130"/>
              <a:gd name="connsiteY37" fmla="*/ 3203202 h 4322090"/>
              <a:gd name="connsiteX38" fmla="*/ 3892915 w 4469130"/>
              <a:gd name="connsiteY38" fmla="*/ 3165102 h 4322090"/>
              <a:gd name="connsiteX39" fmla="*/ 3931015 w 4469130"/>
              <a:gd name="connsiteY39" fmla="*/ 3139702 h 4322090"/>
              <a:gd name="connsiteX40" fmla="*/ 3981815 w 4469130"/>
              <a:gd name="connsiteY40" fmla="*/ 3025402 h 4322090"/>
              <a:gd name="connsiteX41" fmla="*/ 4019915 w 4469130"/>
              <a:gd name="connsiteY41" fmla="*/ 2822202 h 4322090"/>
              <a:gd name="connsiteX42" fmla="*/ 4032615 w 4469130"/>
              <a:gd name="connsiteY42" fmla="*/ 2746002 h 4322090"/>
              <a:gd name="connsiteX43" fmla="*/ 4058015 w 4469130"/>
              <a:gd name="connsiteY43" fmla="*/ 2568202 h 4322090"/>
              <a:gd name="connsiteX44" fmla="*/ 4083415 w 4469130"/>
              <a:gd name="connsiteY44" fmla="*/ 1628402 h 4322090"/>
              <a:gd name="connsiteX45" fmla="*/ 4096115 w 4469130"/>
              <a:gd name="connsiteY45" fmla="*/ 1514102 h 4322090"/>
              <a:gd name="connsiteX46" fmla="*/ 4134215 w 4469130"/>
              <a:gd name="connsiteY46" fmla="*/ 1285502 h 4322090"/>
              <a:gd name="connsiteX47" fmla="*/ 4146915 w 4469130"/>
              <a:gd name="connsiteY47" fmla="*/ 1222002 h 4322090"/>
              <a:gd name="connsiteX48" fmla="*/ 4159615 w 4469130"/>
              <a:gd name="connsiteY48" fmla="*/ 1183902 h 4322090"/>
              <a:gd name="connsiteX49" fmla="*/ 4197715 w 4469130"/>
              <a:gd name="connsiteY49" fmla="*/ 917202 h 4322090"/>
              <a:gd name="connsiteX50" fmla="*/ 4223115 w 4469130"/>
              <a:gd name="connsiteY50" fmla="*/ 790202 h 4322090"/>
              <a:gd name="connsiteX51" fmla="*/ 4248515 w 4469130"/>
              <a:gd name="connsiteY51" fmla="*/ 345702 h 4322090"/>
              <a:gd name="connsiteX52" fmla="*/ 4273915 w 4469130"/>
              <a:gd name="connsiteY52" fmla="*/ 129802 h 4322090"/>
              <a:gd name="connsiteX53" fmla="*/ 4261215 w 4469130"/>
              <a:gd name="connsiteY53" fmla="*/ 28202 h 4322090"/>
              <a:gd name="connsiteX54" fmla="*/ 4223115 w 4469130"/>
              <a:gd name="connsiteY54" fmla="*/ 2802 h 4322090"/>
              <a:gd name="connsiteX55" fmla="*/ 298815 w 4469130"/>
              <a:gd name="connsiteY55" fmla="*/ 28202 h 4322090"/>
              <a:gd name="connsiteX56" fmla="*/ 273415 w 4469130"/>
              <a:gd name="connsiteY56" fmla="*/ 269502 h 4322090"/>
              <a:gd name="connsiteX57" fmla="*/ 286115 w 4469130"/>
              <a:gd name="connsiteY57" fmla="*/ 1196602 h 4322090"/>
              <a:gd name="connsiteX58" fmla="*/ 336915 w 4469130"/>
              <a:gd name="connsiteY58" fmla="*/ 1476002 h 4322090"/>
              <a:gd name="connsiteX59" fmla="*/ 362315 w 4469130"/>
              <a:gd name="connsiteY59" fmla="*/ 1514102 h 4322090"/>
              <a:gd name="connsiteX60" fmla="*/ 463915 w 4469130"/>
              <a:gd name="connsiteY60" fmla="*/ 1526802 h 4322090"/>
              <a:gd name="connsiteX61" fmla="*/ 590915 w 4469130"/>
              <a:gd name="connsiteY61" fmla="*/ 1539502 h 4322090"/>
              <a:gd name="connsiteX62" fmla="*/ 895715 w 4469130"/>
              <a:gd name="connsiteY62" fmla="*/ 1552202 h 4322090"/>
              <a:gd name="connsiteX63" fmla="*/ 1086215 w 4469130"/>
              <a:gd name="connsiteY63" fmla="*/ 1564902 h 4322090"/>
              <a:gd name="connsiteX64" fmla="*/ 1162415 w 4469130"/>
              <a:gd name="connsiteY64" fmla="*/ 1577602 h 4322090"/>
              <a:gd name="connsiteX65" fmla="*/ 1391015 w 4469130"/>
              <a:gd name="connsiteY65" fmla="*/ 1603002 h 4322090"/>
              <a:gd name="connsiteX66" fmla="*/ 1632315 w 4469130"/>
              <a:gd name="connsiteY66" fmla="*/ 1653802 h 4322090"/>
              <a:gd name="connsiteX67" fmla="*/ 1810115 w 4469130"/>
              <a:gd name="connsiteY67" fmla="*/ 1691902 h 4322090"/>
              <a:gd name="connsiteX68" fmla="*/ 1886315 w 4469130"/>
              <a:gd name="connsiteY68" fmla="*/ 1742702 h 4322090"/>
              <a:gd name="connsiteX69" fmla="*/ 1924415 w 4469130"/>
              <a:gd name="connsiteY69" fmla="*/ 1768102 h 4322090"/>
              <a:gd name="connsiteX70" fmla="*/ 1987915 w 4469130"/>
              <a:gd name="connsiteY70" fmla="*/ 1793502 h 4322090"/>
              <a:gd name="connsiteX71" fmla="*/ 2102215 w 4469130"/>
              <a:gd name="connsiteY71" fmla="*/ 1857002 h 4322090"/>
              <a:gd name="connsiteX72" fmla="*/ 2140315 w 4469130"/>
              <a:gd name="connsiteY72" fmla="*/ 1895102 h 4322090"/>
              <a:gd name="connsiteX73" fmla="*/ 2216515 w 4469130"/>
              <a:gd name="connsiteY73" fmla="*/ 1945902 h 4322090"/>
              <a:gd name="connsiteX74" fmla="*/ 2241915 w 4469130"/>
              <a:gd name="connsiteY74" fmla="*/ 1984002 h 4322090"/>
              <a:gd name="connsiteX75" fmla="*/ 2318115 w 4469130"/>
              <a:gd name="connsiteY75" fmla="*/ 2022102 h 4322090"/>
              <a:gd name="connsiteX76" fmla="*/ 2330815 w 4469130"/>
              <a:gd name="connsiteY76" fmla="*/ 2060202 h 4322090"/>
              <a:gd name="connsiteX77" fmla="*/ 2368915 w 4469130"/>
              <a:gd name="connsiteY77" fmla="*/ 2072902 h 4322090"/>
              <a:gd name="connsiteX78" fmla="*/ 2445115 w 4469130"/>
              <a:gd name="connsiteY78" fmla="*/ 2111002 h 4322090"/>
              <a:gd name="connsiteX79" fmla="*/ 2508615 w 4469130"/>
              <a:gd name="connsiteY79" fmla="*/ 2187202 h 4322090"/>
              <a:gd name="connsiteX80" fmla="*/ 2559415 w 4469130"/>
              <a:gd name="connsiteY80" fmla="*/ 2288802 h 4322090"/>
              <a:gd name="connsiteX81" fmla="*/ 2597515 w 4469130"/>
              <a:gd name="connsiteY81" fmla="*/ 2326902 h 4322090"/>
              <a:gd name="connsiteX82" fmla="*/ 2661015 w 4469130"/>
              <a:gd name="connsiteY82" fmla="*/ 2403102 h 4322090"/>
              <a:gd name="connsiteX83" fmla="*/ 2673715 w 4469130"/>
              <a:gd name="connsiteY83" fmla="*/ 2441202 h 4322090"/>
              <a:gd name="connsiteX84" fmla="*/ 2737215 w 4469130"/>
              <a:gd name="connsiteY84" fmla="*/ 2530102 h 4322090"/>
              <a:gd name="connsiteX85" fmla="*/ 2788015 w 4469130"/>
              <a:gd name="connsiteY85" fmla="*/ 2606302 h 4322090"/>
              <a:gd name="connsiteX86" fmla="*/ 2838815 w 4469130"/>
              <a:gd name="connsiteY86" fmla="*/ 2657102 h 4322090"/>
              <a:gd name="connsiteX87" fmla="*/ 2915015 w 4469130"/>
              <a:gd name="connsiteY87" fmla="*/ 2746002 h 4322090"/>
              <a:gd name="connsiteX88" fmla="*/ 2953115 w 4469130"/>
              <a:gd name="connsiteY88" fmla="*/ 2771402 h 4322090"/>
              <a:gd name="connsiteX89" fmla="*/ 2991215 w 4469130"/>
              <a:gd name="connsiteY89" fmla="*/ 2847602 h 4322090"/>
              <a:gd name="connsiteX90" fmla="*/ 3029315 w 4469130"/>
              <a:gd name="connsiteY90" fmla="*/ 2860302 h 4322090"/>
              <a:gd name="connsiteX91" fmla="*/ 3029315 w 4469130"/>
              <a:gd name="connsiteY91" fmla="*/ 3165102 h 4322090"/>
              <a:gd name="connsiteX92" fmla="*/ 2991215 w 4469130"/>
              <a:gd name="connsiteY92" fmla="*/ 3304802 h 4322090"/>
              <a:gd name="connsiteX93" fmla="*/ 2965815 w 4469130"/>
              <a:gd name="connsiteY93" fmla="*/ 3355602 h 4322090"/>
              <a:gd name="connsiteX94" fmla="*/ 2940415 w 4469130"/>
              <a:gd name="connsiteY94" fmla="*/ 3419102 h 4322090"/>
              <a:gd name="connsiteX95" fmla="*/ 2902315 w 4469130"/>
              <a:gd name="connsiteY95" fmla="*/ 3457202 h 4322090"/>
              <a:gd name="connsiteX96" fmla="*/ 2838815 w 4469130"/>
              <a:gd name="connsiteY96" fmla="*/ 3546102 h 4322090"/>
              <a:gd name="connsiteX97" fmla="*/ 2749915 w 4469130"/>
              <a:gd name="connsiteY97" fmla="*/ 3609602 h 4322090"/>
              <a:gd name="connsiteX98" fmla="*/ 2699115 w 4469130"/>
              <a:gd name="connsiteY98" fmla="*/ 3635002 h 4322090"/>
              <a:gd name="connsiteX99" fmla="*/ 2622915 w 4469130"/>
              <a:gd name="connsiteY99" fmla="*/ 3685802 h 4322090"/>
              <a:gd name="connsiteX100" fmla="*/ 2584815 w 4469130"/>
              <a:gd name="connsiteY100" fmla="*/ 3711202 h 4322090"/>
              <a:gd name="connsiteX101" fmla="*/ 2508615 w 4469130"/>
              <a:gd name="connsiteY101" fmla="*/ 3749302 h 4322090"/>
              <a:gd name="connsiteX102" fmla="*/ 2457815 w 4469130"/>
              <a:gd name="connsiteY102" fmla="*/ 3774702 h 4322090"/>
              <a:gd name="connsiteX103" fmla="*/ 2419715 w 4469130"/>
              <a:gd name="connsiteY103" fmla="*/ 3800102 h 4322090"/>
              <a:gd name="connsiteX104" fmla="*/ 2381615 w 4469130"/>
              <a:gd name="connsiteY104" fmla="*/ 3812802 h 4322090"/>
              <a:gd name="connsiteX105" fmla="*/ 2280015 w 4469130"/>
              <a:gd name="connsiteY105" fmla="*/ 3838202 h 4322090"/>
              <a:gd name="connsiteX106" fmla="*/ 2153015 w 4469130"/>
              <a:gd name="connsiteY106" fmla="*/ 3876302 h 4322090"/>
              <a:gd name="connsiteX107" fmla="*/ 2064115 w 4469130"/>
              <a:gd name="connsiteY107" fmla="*/ 3901702 h 4322090"/>
              <a:gd name="connsiteX108" fmla="*/ 1987915 w 4469130"/>
              <a:gd name="connsiteY108" fmla="*/ 3914402 h 4322090"/>
              <a:gd name="connsiteX109" fmla="*/ 1937115 w 4469130"/>
              <a:gd name="connsiteY109" fmla="*/ 3927102 h 4322090"/>
              <a:gd name="connsiteX110" fmla="*/ 1606915 w 4469130"/>
              <a:gd name="connsiteY110" fmla="*/ 3965202 h 4322090"/>
              <a:gd name="connsiteX111" fmla="*/ 1225915 w 4469130"/>
              <a:gd name="connsiteY111" fmla="*/ 3990602 h 4322090"/>
              <a:gd name="connsiteX112" fmla="*/ 1022715 w 4469130"/>
              <a:gd name="connsiteY112" fmla="*/ 4028702 h 4322090"/>
              <a:gd name="connsiteX113" fmla="*/ 819515 w 4469130"/>
              <a:gd name="connsiteY113" fmla="*/ 4079502 h 4322090"/>
              <a:gd name="connsiteX114" fmla="*/ 743315 w 4469130"/>
              <a:gd name="connsiteY114" fmla="*/ 4117602 h 4322090"/>
              <a:gd name="connsiteX115" fmla="*/ 629015 w 4469130"/>
              <a:gd name="connsiteY115" fmla="*/ 4143002 h 4322090"/>
              <a:gd name="connsiteX116" fmla="*/ 540115 w 4469130"/>
              <a:gd name="connsiteY116" fmla="*/ 4168402 h 4322090"/>
              <a:gd name="connsiteX117" fmla="*/ 349615 w 4469130"/>
              <a:gd name="connsiteY117" fmla="*/ 4206502 h 4322090"/>
              <a:gd name="connsiteX118" fmla="*/ 413115 w 4469130"/>
              <a:gd name="connsiteY118" fmla="*/ 4295402 h 4322090"/>
              <a:gd name="connsiteX0" fmla="*/ 410704 w 4466719"/>
              <a:gd name="connsiteY0" fmla="*/ 4360622 h 4387310"/>
              <a:gd name="connsiteX1" fmla="*/ 855204 w 4466719"/>
              <a:gd name="connsiteY1" fmla="*/ 4386022 h 4387310"/>
              <a:gd name="connsiteX2" fmla="*/ 1172704 w 4466719"/>
              <a:gd name="connsiteY2" fmla="*/ 4373322 h 4387310"/>
              <a:gd name="connsiteX3" fmla="*/ 1502904 w 4466719"/>
              <a:gd name="connsiteY3" fmla="*/ 4347922 h 4387310"/>
              <a:gd name="connsiteX4" fmla="*/ 1579104 w 4466719"/>
              <a:gd name="connsiteY4" fmla="*/ 4322522 h 4387310"/>
              <a:gd name="connsiteX5" fmla="*/ 1655304 w 4466719"/>
              <a:gd name="connsiteY5" fmla="*/ 4297122 h 4387310"/>
              <a:gd name="connsiteX6" fmla="*/ 1782304 w 4466719"/>
              <a:gd name="connsiteY6" fmla="*/ 4271722 h 4387310"/>
              <a:gd name="connsiteX7" fmla="*/ 1833104 w 4466719"/>
              <a:gd name="connsiteY7" fmla="*/ 4259022 h 4387310"/>
              <a:gd name="connsiteX8" fmla="*/ 1871204 w 4466719"/>
              <a:gd name="connsiteY8" fmla="*/ 4233622 h 4387310"/>
              <a:gd name="connsiteX9" fmla="*/ 1909304 w 4466719"/>
              <a:gd name="connsiteY9" fmla="*/ 4220922 h 4387310"/>
              <a:gd name="connsiteX10" fmla="*/ 2010904 w 4466719"/>
              <a:gd name="connsiteY10" fmla="*/ 4195522 h 4387310"/>
              <a:gd name="connsiteX11" fmla="*/ 2163304 w 4466719"/>
              <a:gd name="connsiteY11" fmla="*/ 4170122 h 4387310"/>
              <a:gd name="connsiteX12" fmla="*/ 2226804 w 4466719"/>
              <a:gd name="connsiteY12" fmla="*/ 4144722 h 4387310"/>
              <a:gd name="connsiteX13" fmla="*/ 2455404 w 4466719"/>
              <a:gd name="connsiteY13" fmla="*/ 4106622 h 4387310"/>
              <a:gd name="connsiteX14" fmla="*/ 2557004 w 4466719"/>
              <a:gd name="connsiteY14" fmla="*/ 4081222 h 4387310"/>
              <a:gd name="connsiteX15" fmla="*/ 2633204 w 4466719"/>
              <a:gd name="connsiteY15" fmla="*/ 4068522 h 4387310"/>
              <a:gd name="connsiteX16" fmla="*/ 2696704 w 4466719"/>
              <a:gd name="connsiteY16" fmla="*/ 4043122 h 4387310"/>
              <a:gd name="connsiteX17" fmla="*/ 2772904 w 4466719"/>
              <a:gd name="connsiteY17" fmla="*/ 4030422 h 4387310"/>
              <a:gd name="connsiteX18" fmla="*/ 2811004 w 4466719"/>
              <a:gd name="connsiteY18" fmla="*/ 4005022 h 4387310"/>
              <a:gd name="connsiteX19" fmla="*/ 2887204 w 4466719"/>
              <a:gd name="connsiteY19" fmla="*/ 3979622 h 4387310"/>
              <a:gd name="connsiteX20" fmla="*/ 2925304 w 4466719"/>
              <a:gd name="connsiteY20" fmla="*/ 3966922 h 4387310"/>
              <a:gd name="connsiteX21" fmla="*/ 2963404 w 4466719"/>
              <a:gd name="connsiteY21" fmla="*/ 3954222 h 4387310"/>
              <a:gd name="connsiteX22" fmla="*/ 3026904 w 4466719"/>
              <a:gd name="connsiteY22" fmla="*/ 3928822 h 4387310"/>
              <a:gd name="connsiteX23" fmla="*/ 3090404 w 4466719"/>
              <a:gd name="connsiteY23" fmla="*/ 3916122 h 4387310"/>
              <a:gd name="connsiteX24" fmla="*/ 3141204 w 4466719"/>
              <a:gd name="connsiteY24" fmla="*/ 3890722 h 4387310"/>
              <a:gd name="connsiteX25" fmla="*/ 3255504 w 4466719"/>
              <a:gd name="connsiteY25" fmla="*/ 3852622 h 4387310"/>
              <a:gd name="connsiteX26" fmla="*/ 3293604 w 4466719"/>
              <a:gd name="connsiteY26" fmla="*/ 3814522 h 4387310"/>
              <a:gd name="connsiteX27" fmla="*/ 3357104 w 4466719"/>
              <a:gd name="connsiteY27" fmla="*/ 3789122 h 4387310"/>
              <a:gd name="connsiteX28" fmla="*/ 3407904 w 4466719"/>
              <a:gd name="connsiteY28" fmla="*/ 3763722 h 4387310"/>
              <a:gd name="connsiteX29" fmla="*/ 3484104 w 4466719"/>
              <a:gd name="connsiteY29" fmla="*/ 3712922 h 4387310"/>
              <a:gd name="connsiteX30" fmla="*/ 3585704 w 4466719"/>
              <a:gd name="connsiteY30" fmla="*/ 3649422 h 4387310"/>
              <a:gd name="connsiteX31" fmla="*/ 3611104 w 4466719"/>
              <a:gd name="connsiteY31" fmla="*/ 3611322 h 4387310"/>
              <a:gd name="connsiteX32" fmla="*/ 3687304 w 4466719"/>
              <a:gd name="connsiteY32" fmla="*/ 3585922 h 4387310"/>
              <a:gd name="connsiteX33" fmla="*/ 3712704 w 4466719"/>
              <a:gd name="connsiteY33" fmla="*/ 3547822 h 4387310"/>
              <a:gd name="connsiteX34" fmla="*/ 3750804 w 4466719"/>
              <a:gd name="connsiteY34" fmla="*/ 3509722 h 4387310"/>
              <a:gd name="connsiteX35" fmla="*/ 3776204 w 4466719"/>
              <a:gd name="connsiteY35" fmla="*/ 3458922 h 4387310"/>
              <a:gd name="connsiteX36" fmla="*/ 3839704 w 4466719"/>
              <a:gd name="connsiteY36" fmla="*/ 3382722 h 4387310"/>
              <a:gd name="connsiteX37" fmla="*/ 3877804 w 4466719"/>
              <a:gd name="connsiteY37" fmla="*/ 3268422 h 4387310"/>
              <a:gd name="connsiteX38" fmla="*/ 3890504 w 4466719"/>
              <a:gd name="connsiteY38" fmla="*/ 3230322 h 4387310"/>
              <a:gd name="connsiteX39" fmla="*/ 3928604 w 4466719"/>
              <a:gd name="connsiteY39" fmla="*/ 3204922 h 4387310"/>
              <a:gd name="connsiteX40" fmla="*/ 3979404 w 4466719"/>
              <a:gd name="connsiteY40" fmla="*/ 3090622 h 4387310"/>
              <a:gd name="connsiteX41" fmla="*/ 4017504 w 4466719"/>
              <a:gd name="connsiteY41" fmla="*/ 2887422 h 4387310"/>
              <a:gd name="connsiteX42" fmla="*/ 4030204 w 4466719"/>
              <a:gd name="connsiteY42" fmla="*/ 2811222 h 4387310"/>
              <a:gd name="connsiteX43" fmla="*/ 4055604 w 4466719"/>
              <a:gd name="connsiteY43" fmla="*/ 2633422 h 4387310"/>
              <a:gd name="connsiteX44" fmla="*/ 4081004 w 4466719"/>
              <a:gd name="connsiteY44" fmla="*/ 1693622 h 4387310"/>
              <a:gd name="connsiteX45" fmla="*/ 4093704 w 4466719"/>
              <a:gd name="connsiteY45" fmla="*/ 1579322 h 4387310"/>
              <a:gd name="connsiteX46" fmla="*/ 4131804 w 4466719"/>
              <a:gd name="connsiteY46" fmla="*/ 1350722 h 4387310"/>
              <a:gd name="connsiteX47" fmla="*/ 4144504 w 4466719"/>
              <a:gd name="connsiteY47" fmla="*/ 1287222 h 4387310"/>
              <a:gd name="connsiteX48" fmla="*/ 4157204 w 4466719"/>
              <a:gd name="connsiteY48" fmla="*/ 1249122 h 4387310"/>
              <a:gd name="connsiteX49" fmla="*/ 4195304 w 4466719"/>
              <a:gd name="connsiteY49" fmla="*/ 982422 h 4387310"/>
              <a:gd name="connsiteX50" fmla="*/ 4220704 w 4466719"/>
              <a:gd name="connsiteY50" fmla="*/ 855422 h 4387310"/>
              <a:gd name="connsiteX51" fmla="*/ 4246104 w 4466719"/>
              <a:gd name="connsiteY51" fmla="*/ 410922 h 4387310"/>
              <a:gd name="connsiteX52" fmla="*/ 4271504 w 4466719"/>
              <a:gd name="connsiteY52" fmla="*/ 195022 h 4387310"/>
              <a:gd name="connsiteX53" fmla="*/ 4258804 w 4466719"/>
              <a:gd name="connsiteY53" fmla="*/ 93422 h 4387310"/>
              <a:gd name="connsiteX54" fmla="*/ 4220704 w 4466719"/>
              <a:gd name="connsiteY54" fmla="*/ 68022 h 4387310"/>
              <a:gd name="connsiteX55" fmla="*/ 296404 w 4466719"/>
              <a:gd name="connsiteY55" fmla="*/ 93422 h 4387310"/>
              <a:gd name="connsiteX56" fmla="*/ 283704 w 4466719"/>
              <a:gd name="connsiteY56" fmla="*/ 1261822 h 4387310"/>
              <a:gd name="connsiteX57" fmla="*/ 334504 w 4466719"/>
              <a:gd name="connsiteY57" fmla="*/ 1541222 h 4387310"/>
              <a:gd name="connsiteX58" fmla="*/ 359904 w 4466719"/>
              <a:gd name="connsiteY58" fmla="*/ 1579322 h 4387310"/>
              <a:gd name="connsiteX59" fmla="*/ 461504 w 4466719"/>
              <a:gd name="connsiteY59" fmla="*/ 1592022 h 4387310"/>
              <a:gd name="connsiteX60" fmla="*/ 588504 w 4466719"/>
              <a:gd name="connsiteY60" fmla="*/ 1604722 h 4387310"/>
              <a:gd name="connsiteX61" fmla="*/ 893304 w 4466719"/>
              <a:gd name="connsiteY61" fmla="*/ 1617422 h 4387310"/>
              <a:gd name="connsiteX62" fmla="*/ 1083804 w 4466719"/>
              <a:gd name="connsiteY62" fmla="*/ 1630122 h 4387310"/>
              <a:gd name="connsiteX63" fmla="*/ 1160004 w 4466719"/>
              <a:gd name="connsiteY63" fmla="*/ 1642822 h 4387310"/>
              <a:gd name="connsiteX64" fmla="*/ 1388604 w 4466719"/>
              <a:gd name="connsiteY64" fmla="*/ 1668222 h 4387310"/>
              <a:gd name="connsiteX65" fmla="*/ 1629904 w 4466719"/>
              <a:gd name="connsiteY65" fmla="*/ 1719022 h 4387310"/>
              <a:gd name="connsiteX66" fmla="*/ 1807704 w 4466719"/>
              <a:gd name="connsiteY66" fmla="*/ 1757122 h 4387310"/>
              <a:gd name="connsiteX67" fmla="*/ 1883904 w 4466719"/>
              <a:gd name="connsiteY67" fmla="*/ 1807922 h 4387310"/>
              <a:gd name="connsiteX68" fmla="*/ 1922004 w 4466719"/>
              <a:gd name="connsiteY68" fmla="*/ 1833322 h 4387310"/>
              <a:gd name="connsiteX69" fmla="*/ 1985504 w 4466719"/>
              <a:gd name="connsiteY69" fmla="*/ 1858722 h 4387310"/>
              <a:gd name="connsiteX70" fmla="*/ 2099804 w 4466719"/>
              <a:gd name="connsiteY70" fmla="*/ 1922222 h 4387310"/>
              <a:gd name="connsiteX71" fmla="*/ 2137904 w 4466719"/>
              <a:gd name="connsiteY71" fmla="*/ 1960322 h 4387310"/>
              <a:gd name="connsiteX72" fmla="*/ 2214104 w 4466719"/>
              <a:gd name="connsiteY72" fmla="*/ 2011122 h 4387310"/>
              <a:gd name="connsiteX73" fmla="*/ 2239504 w 4466719"/>
              <a:gd name="connsiteY73" fmla="*/ 2049222 h 4387310"/>
              <a:gd name="connsiteX74" fmla="*/ 2315704 w 4466719"/>
              <a:gd name="connsiteY74" fmla="*/ 2087322 h 4387310"/>
              <a:gd name="connsiteX75" fmla="*/ 2328404 w 4466719"/>
              <a:gd name="connsiteY75" fmla="*/ 2125422 h 4387310"/>
              <a:gd name="connsiteX76" fmla="*/ 2366504 w 4466719"/>
              <a:gd name="connsiteY76" fmla="*/ 2138122 h 4387310"/>
              <a:gd name="connsiteX77" fmla="*/ 2442704 w 4466719"/>
              <a:gd name="connsiteY77" fmla="*/ 2176222 h 4387310"/>
              <a:gd name="connsiteX78" fmla="*/ 2506204 w 4466719"/>
              <a:gd name="connsiteY78" fmla="*/ 2252422 h 4387310"/>
              <a:gd name="connsiteX79" fmla="*/ 2557004 w 4466719"/>
              <a:gd name="connsiteY79" fmla="*/ 2354022 h 4387310"/>
              <a:gd name="connsiteX80" fmla="*/ 2595104 w 4466719"/>
              <a:gd name="connsiteY80" fmla="*/ 2392122 h 4387310"/>
              <a:gd name="connsiteX81" fmla="*/ 2658604 w 4466719"/>
              <a:gd name="connsiteY81" fmla="*/ 2468322 h 4387310"/>
              <a:gd name="connsiteX82" fmla="*/ 2671304 w 4466719"/>
              <a:gd name="connsiteY82" fmla="*/ 2506422 h 4387310"/>
              <a:gd name="connsiteX83" fmla="*/ 2734804 w 4466719"/>
              <a:gd name="connsiteY83" fmla="*/ 2595322 h 4387310"/>
              <a:gd name="connsiteX84" fmla="*/ 2785604 w 4466719"/>
              <a:gd name="connsiteY84" fmla="*/ 2671522 h 4387310"/>
              <a:gd name="connsiteX85" fmla="*/ 2836404 w 4466719"/>
              <a:gd name="connsiteY85" fmla="*/ 2722322 h 4387310"/>
              <a:gd name="connsiteX86" fmla="*/ 2912604 w 4466719"/>
              <a:gd name="connsiteY86" fmla="*/ 2811222 h 4387310"/>
              <a:gd name="connsiteX87" fmla="*/ 2950704 w 4466719"/>
              <a:gd name="connsiteY87" fmla="*/ 2836622 h 4387310"/>
              <a:gd name="connsiteX88" fmla="*/ 2988804 w 4466719"/>
              <a:gd name="connsiteY88" fmla="*/ 2912822 h 4387310"/>
              <a:gd name="connsiteX89" fmla="*/ 3026904 w 4466719"/>
              <a:gd name="connsiteY89" fmla="*/ 2925522 h 4387310"/>
              <a:gd name="connsiteX90" fmla="*/ 3026904 w 4466719"/>
              <a:gd name="connsiteY90" fmla="*/ 3230322 h 4387310"/>
              <a:gd name="connsiteX91" fmla="*/ 2988804 w 4466719"/>
              <a:gd name="connsiteY91" fmla="*/ 3370022 h 4387310"/>
              <a:gd name="connsiteX92" fmla="*/ 2963404 w 4466719"/>
              <a:gd name="connsiteY92" fmla="*/ 3420822 h 4387310"/>
              <a:gd name="connsiteX93" fmla="*/ 2938004 w 4466719"/>
              <a:gd name="connsiteY93" fmla="*/ 3484322 h 4387310"/>
              <a:gd name="connsiteX94" fmla="*/ 2899904 w 4466719"/>
              <a:gd name="connsiteY94" fmla="*/ 3522422 h 4387310"/>
              <a:gd name="connsiteX95" fmla="*/ 2836404 w 4466719"/>
              <a:gd name="connsiteY95" fmla="*/ 3611322 h 4387310"/>
              <a:gd name="connsiteX96" fmla="*/ 2747504 w 4466719"/>
              <a:gd name="connsiteY96" fmla="*/ 3674822 h 4387310"/>
              <a:gd name="connsiteX97" fmla="*/ 2696704 w 4466719"/>
              <a:gd name="connsiteY97" fmla="*/ 3700222 h 4387310"/>
              <a:gd name="connsiteX98" fmla="*/ 2620504 w 4466719"/>
              <a:gd name="connsiteY98" fmla="*/ 3751022 h 4387310"/>
              <a:gd name="connsiteX99" fmla="*/ 2582404 w 4466719"/>
              <a:gd name="connsiteY99" fmla="*/ 3776422 h 4387310"/>
              <a:gd name="connsiteX100" fmla="*/ 2506204 w 4466719"/>
              <a:gd name="connsiteY100" fmla="*/ 3814522 h 4387310"/>
              <a:gd name="connsiteX101" fmla="*/ 2455404 w 4466719"/>
              <a:gd name="connsiteY101" fmla="*/ 3839922 h 4387310"/>
              <a:gd name="connsiteX102" fmla="*/ 2417304 w 4466719"/>
              <a:gd name="connsiteY102" fmla="*/ 3865322 h 4387310"/>
              <a:gd name="connsiteX103" fmla="*/ 2379204 w 4466719"/>
              <a:gd name="connsiteY103" fmla="*/ 3878022 h 4387310"/>
              <a:gd name="connsiteX104" fmla="*/ 2277604 w 4466719"/>
              <a:gd name="connsiteY104" fmla="*/ 3903422 h 4387310"/>
              <a:gd name="connsiteX105" fmla="*/ 2150604 w 4466719"/>
              <a:gd name="connsiteY105" fmla="*/ 3941522 h 4387310"/>
              <a:gd name="connsiteX106" fmla="*/ 2061704 w 4466719"/>
              <a:gd name="connsiteY106" fmla="*/ 3966922 h 4387310"/>
              <a:gd name="connsiteX107" fmla="*/ 1985504 w 4466719"/>
              <a:gd name="connsiteY107" fmla="*/ 3979622 h 4387310"/>
              <a:gd name="connsiteX108" fmla="*/ 1934704 w 4466719"/>
              <a:gd name="connsiteY108" fmla="*/ 3992322 h 4387310"/>
              <a:gd name="connsiteX109" fmla="*/ 1604504 w 4466719"/>
              <a:gd name="connsiteY109" fmla="*/ 4030422 h 4387310"/>
              <a:gd name="connsiteX110" fmla="*/ 1223504 w 4466719"/>
              <a:gd name="connsiteY110" fmla="*/ 4055822 h 4387310"/>
              <a:gd name="connsiteX111" fmla="*/ 1020304 w 4466719"/>
              <a:gd name="connsiteY111" fmla="*/ 4093922 h 4387310"/>
              <a:gd name="connsiteX112" fmla="*/ 817104 w 4466719"/>
              <a:gd name="connsiteY112" fmla="*/ 4144722 h 4387310"/>
              <a:gd name="connsiteX113" fmla="*/ 740904 w 4466719"/>
              <a:gd name="connsiteY113" fmla="*/ 4182822 h 4387310"/>
              <a:gd name="connsiteX114" fmla="*/ 626604 w 4466719"/>
              <a:gd name="connsiteY114" fmla="*/ 4208222 h 4387310"/>
              <a:gd name="connsiteX115" fmla="*/ 537704 w 4466719"/>
              <a:gd name="connsiteY115" fmla="*/ 4233622 h 4387310"/>
              <a:gd name="connsiteX116" fmla="*/ 347204 w 4466719"/>
              <a:gd name="connsiteY116" fmla="*/ 4271722 h 4387310"/>
              <a:gd name="connsiteX117" fmla="*/ 410704 w 4466719"/>
              <a:gd name="connsiteY117" fmla="*/ 4360622 h 4387310"/>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344043 w 4450858"/>
              <a:gd name="connsiteY57" fmla="*/ 1599960 h 4407948"/>
              <a:gd name="connsiteX58" fmla="*/ 445643 w 4450858"/>
              <a:gd name="connsiteY58" fmla="*/ 1612660 h 4407948"/>
              <a:gd name="connsiteX59" fmla="*/ 572643 w 4450858"/>
              <a:gd name="connsiteY59" fmla="*/ 1625360 h 4407948"/>
              <a:gd name="connsiteX60" fmla="*/ 877443 w 4450858"/>
              <a:gd name="connsiteY60" fmla="*/ 1638060 h 4407948"/>
              <a:gd name="connsiteX61" fmla="*/ 1067943 w 4450858"/>
              <a:gd name="connsiteY61" fmla="*/ 1650760 h 4407948"/>
              <a:gd name="connsiteX62" fmla="*/ 1144143 w 4450858"/>
              <a:gd name="connsiteY62" fmla="*/ 1663460 h 4407948"/>
              <a:gd name="connsiteX63" fmla="*/ 1372743 w 4450858"/>
              <a:gd name="connsiteY63" fmla="*/ 1688860 h 4407948"/>
              <a:gd name="connsiteX64" fmla="*/ 1614043 w 4450858"/>
              <a:gd name="connsiteY64" fmla="*/ 1739660 h 4407948"/>
              <a:gd name="connsiteX65" fmla="*/ 1791843 w 4450858"/>
              <a:gd name="connsiteY65" fmla="*/ 1777760 h 4407948"/>
              <a:gd name="connsiteX66" fmla="*/ 1868043 w 4450858"/>
              <a:gd name="connsiteY66" fmla="*/ 1828560 h 4407948"/>
              <a:gd name="connsiteX67" fmla="*/ 1906143 w 4450858"/>
              <a:gd name="connsiteY67" fmla="*/ 1853960 h 4407948"/>
              <a:gd name="connsiteX68" fmla="*/ 1969643 w 4450858"/>
              <a:gd name="connsiteY68" fmla="*/ 1879360 h 4407948"/>
              <a:gd name="connsiteX69" fmla="*/ 2083943 w 4450858"/>
              <a:gd name="connsiteY69" fmla="*/ 1942860 h 4407948"/>
              <a:gd name="connsiteX70" fmla="*/ 2122043 w 4450858"/>
              <a:gd name="connsiteY70" fmla="*/ 1980960 h 4407948"/>
              <a:gd name="connsiteX71" fmla="*/ 2198243 w 4450858"/>
              <a:gd name="connsiteY71" fmla="*/ 2031760 h 4407948"/>
              <a:gd name="connsiteX72" fmla="*/ 2223643 w 4450858"/>
              <a:gd name="connsiteY72" fmla="*/ 2069860 h 4407948"/>
              <a:gd name="connsiteX73" fmla="*/ 2299843 w 4450858"/>
              <a:gd name="connsiteY73" fmla="*/ 2107960 h 4407948"/>
              <a:gd name="connsiteX74" fmla="*/ 2312543 w 4450858"/>
              <a:gd name="connsiteY74" fmla="*/ 2146060 h 4407948"/>
              <a:gd name="connsiteX75" fmla="*/ 2350643 w 4450858"/>
              <a:gd name="connsiteY75" fmla="*/ 2158760 h 4407948"/>
              <a:gd name="connsiteX76" fmla="*/ 2426843 w 4450858"/>
              <a:gd name="connsiteY76" fmla="*/ 2196860 h 4407948"/>
              <a:gd name="connsiteX77" fmla="*/ 2490343 w 4450858"/>
              <a:gd name="connsiteY77" fmla="*/ 2273060 h 4407948"/>
              <a:gd name="connsiteX78" fmla="*/ 2541143 w 4450858"/>
              <a:gd name="connsiteY78" fmla="*/ 2374660 h 4407948"/>
              <a:gd name="connsiteX79" fmla="*/ 2579243 w 4450858"/>
              <a:gd name="connsiteY79" fmla="*/ 2412760 h 4407948"/>
              <a:gd name="connsiteX80" fmla="*/ 2642743 w 4450858"/>
              <a:gd name="connsiteY80" fmla="*/ 2488960 h 4407948"/>
              <a:gd name="connsiteX81" fmla="*/ 2655443 w 4450858"/>
              <a:gd name="connsiteY81" fmla="*/ 2527060 h 4407948"/>
              <a:gd name="connsiteX82" fmla="*/ 2718943 w 4450858"/>
              <a:gd name="connsiteY82" fmla="*/ 2615960 h 4407948"/>
              <a:gd name="connsiteX83" fmla="*/ 2769743 w 4450858"/>
              <a:gd name="connsiteY83" fmla="*/ 2692160 h 4407948"/>
              <a:gd name="connsiteX84" fmla="*/ 2820543 w 4450858"/>
              <a:gd name="connsiteY84" fmla="*/ 2742960 h 4407948"/>
              <a:gd name="connsiteX85" fmla="*/ 2896743 w 4450858"/>
              <a:gd name="connsiteY85" fmla="*/ 2831860 h 4407948"/>
              <a:gd name="connsiteX86" fmla="*/ 2934843 w 4450858"/>
              <a:gd name="connsiteY86" fmla="*/ 2857260 h 4407948"/>
              <a:gd name="connsiteX87" fmla="*/ 2972943 w 4450858"/>
              <a:gd name="connsiteY87" fmla="*/ 2933460 h 4407948"/>
              <a:gd name="connsiteX88" fmla="*/ 3011043 w 4450858"/>
              <a:gd name="connsiteY88" fmla="*/ 2946160 h 4407948"/>
              <a:gd name="connsiteX89" fmla="*/ 3011043 w 4450858"/>
              <a:gd name="connsiteY89" fmla="*/ 3250960 h 4407948"/>
              <a:gd name="connsiteX90" fmla="*/ 2972943 w 4450858"/>
              <a:gd name="connsiteY90" fmla="*/ 3390660 h 4407948"/>
              <a:gd name="connsiteX91" fmla="*/ 2947543 w 4450858"/>
              <a:gd name="connsiteY91" fmla="*/ 3441460 h 4407948"/>
              <a:gd name="connsiteX92" fmla="*/ 2922143 w 4450858"/>
              <a:gd name="connsiteY92" fmla="*/ 3504960 h 4407948"/>
              <a:gd name="connsiteX93" fmla="*/ 2884043 w 4450858"/>
              <a:gd name="connsiteY93" fmla="*/ 3543060 h 4407948"/>
              <a:gd name="connsiteX94" fmla="*/ 2820543 w 4450858"/>
              <a:gd name="connsiteY94" fmla="*/ 3631960 h 4407948"/>
              <a:gd name="connsiteX95" fmla="*/ 2731643 w 4450858"/>
              <a:gd name="connsiteY95" fmla="*/ 3695460 h 4407948"/>
              <a:gd name="connsiteX96" fmla="*/ 2680843 w 4450858"/>
              <a:gd name="connsiteY96" fmla="*/ 3720860 h 4407948"/>
              <a:gd name="connsiteX97" fmla="*/ 2604643 w 4450858"/>
              <a:gd name="connsiteY97" fmla="*/ 3771660 h 4407948"/>
              <a:gd name="connsiteX98" fmla="*/ 2566543 w 4450858"/>
              <a:gd name="connsiteY98" fmla="*/ 3797060 h 4407948"/>
              <a:gd name="connsiteX99" fmla="*/ 2490343 w 4450858"/>
              <a:gd name="connsiteY99" fmla="*/ 3835160 h 4407948"/>
              <a:gd name="connsiteX100" fmla="*/ 2439543 w 4450858"/>
              <a:gd name="connsiteY100" fmla="*/ 3860560 h 4407948"/>
              <a:gd name="connsiteX101" fmla="*/ 2401443 w 4450858"/>
              <a:gd name="connsiteY101" fmla="*/ 3885960 h 4407948"/>
              <a:gd name="connsiteX102" fmla="*/ 2363343 w 4450858"/>
              <a:gd name="connsiteY102" fmla="*/ 3898660 h 4407948"/>
              <a:gd name="connsiteX103" fmla="*/ 2261743 w 4450858"/>
              <a:gd name="connsiteY103" fmla="*/ 3924060 h 4407948"/>
              <a:gd name="connsiteX104" fmla="*/ 2134743 w 4450858"/>
              <a:gd name="connsiteY104" fmla="*/ 3962160 h 4407948"/>
              <a:gd name="connsiteX105" fmla="*/ 2045843 w 4450858"/>
              <a:gd name="connsiteY105" fmla="*/ 3987560 h 4407948"/>
              <a:gd name="connsiteX106" fmla="*/ 1969643 w 4450858"/>
              <a:gd name="connsiteY106" fmla="*/ 4000260 h 4407948"/>
              <a:gd name="connsiteX107" fmla="*/ 1918843 w 4450858"/>
              <a:gd name="connsiteY107" fmla="*/ 4012960 h 4407948"/>
              <a:gd name="connsiteX108" fmla="*/ 1588643 w 4450858"/>
              <a:gd name="connsiteY108" fmla="*/ 4051060 h 4407948"/>
              <a:gd name="connsiteX109" fmla="*/ 1207643 w 4450858"/>
              <a:gd name="connsiteY109" fmla="*/ 4076460 h 4407948"/>
              <a:gd name="connsiteX110" fmla="*/ 1004443 w 4450858"/>
              <a:gd name="connsiteY110" fmla="*/ 4114560 h 4407948"/>
              <a:gd name="connsiteX111" fmla="*/ 801243 w 4450858"/>
              <a:gd name="connsiteY111" fmla="*/ 4165360 h 4407948"/>
              <a:gd name="connsiteX112" fmla="*/ 725043 w 4450858"/>
              <a:gd name="connsiteY112" fmla="*/ 4203460 h 4407948"/>
              <a:gd name="connsiteX113" fmla="*/ 610743 w 4450858"/>
              <a:gd name="connsiteY113" fmla="*/ 4228860 h 4407948"/>
              <a:gd name="connsiteX114" fmla="*/ 521843 w 4450858"/>
              <a:gd name="connsiteY114" fmla="*/ 4254260 h 4407948"/>
              <a:gd name="connsiteX115" fmla="*/ 331343 w 4450858"/>
              <a:gd name="connsiteY115" fmla="*/ 4292360 h 4407948"/>
              <a:gd name="connsiteX116" fmla="*/ 394843 w 4450858"/>
              <a:gd name="connsiteY116"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445643 w 4450858"/>
              <a:gd name="connsiteY57" fmla="*/ 1612660 h 4407948"/>
              <a:gd name="connsiteX58" fmla="*/ 572643 w 4450858"/>
              <a:gd name="connsiteY58" fmla="*/ 1625360 h 4407948"/>
              <a:gd name="connsiteX59" fmla="*/ 877443 w 4450858"/>
              <a:gd name="connsiteY59" fmla="*/ 1638060 h 4407948"/>
              <a:gd name="connsiteX60" fmla="*/ 1067943 w 4450858"/>
              <a:gd name="connsiteY60" fmla="*/ 1650760 h 4407948"/>
              <a:gd name="connsiteX61" fmla="*/ 1144143 w 4450858"/>
              <a:gd name="connsiteY61" fmla="*/ 1663460 h 4407948"/>
              <a:gd name="connsiteX62" fmla="*/ 1372743 w 4450858"/>
              <a:gd name="connsiteY62" fmla="*/ 1688860 h 4407948"/>
              <a:gd name="connsiteX63" fmla="*/ 1614043 w 4450858"/>
              <a:gd name="connsiteY63" fmla="*/ 1739660 h 4407948"/>
              <a:gd name="connsiteX64" fmla="*/ 1791843 w 4450858"/>
              <a:gd name="connsiteY64" fmla="*/ 1777760 h 4407948"/>
              <a:gd name="connsiteX65" fmla="*/ 1868043 w 4450858"/>
              <a:gd name="connsiteY65" fmla="*/ 1828560 h 4407948"/>
              <a:gd name="connsiteX66" fmla="*/ 1906143 w 4450858"/>
              <a:gd name="connsiteY66" fmla="*/ 1853960 h 4407948"/>
              <a:gd name="connsiteX67" fmla="*/ 1969643 w 4450858"/>
              <a:gd name="connsiteY67" fmla="*/ 1879360 h 4407948"/>
              <a:gd name="connsiteX68" fmla="*/ 2083943 w 4450858"/>
              <a:gd name="connsiteY68" fmla="*/ 1942860 h 4407948"/>
              <a:gd name="connsiteX69" fmla="*/ 2122043 w 4450858"/>
              <a:gd name="connsiteY69" fmla="*/ 1980960 h 4407948"/>
              <a:gd name="connsiteX70" fmla="*/ 2198243 w 4450858"/>
              <a:gd name="connsiteY70" fmla="*/ 2031760 h 4407948"/>
              <a:gd name="connsiteX71" fmla="*/ 2223643 w 4450858"/>
              <a:gd name="connsiteY71" fmla="*/ 2069860 h 4407948"/>
              <a:gd name="connsiteX72" fmla="*/ 2299843 w 4450858"/>
              <a:gd name="connsiteY72" fmla="*/ 2107960 h 4407948"/>
              <a:gd name="connsiteX73" fmla="*/ 2312543 w 4450858"/>
              <a:gd name="connsiteY73" fmla="*/ 2146060 h 4407948"/>
              <a:gd name="connsiteX74" fmla="*/ 2350643 w 4450858"/>
              <a:gd name="connsiteY74" fmla="*/ 2158760 h 4407948"/>
              <a:gd name="connsiteX75" fmla="*/ 2426843 w 4450858"/>
              <a:gd name="connsiteY75" fmla="*/ 2196860 h 4407948"/>
              <a:gd name="connsiteX76" fmla="*/ 2490343 w 4450858"/>
              <a:gd name="connsiteY76" fmla="*/ 2273060 h 4407948"/>
              <a:gd name="connsiteX77" fmla="*/ 2541143 w 4450858"/>
              <a:gd name="connsiteY77" fmla="*/ 2374660 h 4407948"/>
              <a:gd name="connsiteX78" fmla="*/ 2579243 w 4450858"/>
              <a:gd name="connsiteY78" fmla="*/ 2412760 h 4407948"/>
              <a:gd name="connsiteX79" fmla="*/ 2642743 w 4450858"/>
              <a:gd name="connsiteY79" fmla="*/ 2488960 h 4407948"/>
              <a:gd name="connsiteX80" fmla="*/ 2655443 w 4450858"/>
              <a:gd name="connsiteY80" fmla="*/ 2527060 h 4407948"/>
              <a:gd name="connsiteX81" fmla="*/ 2718943 w 4450858"/>
              <a:gd name="connsiteY81" fmla="*/ 2615960 h 4407948"/>
              <a:gd name="connsiteX82" fmla="*/ 2769743 w 4450858"/>
              <a:gd name="connsiteY82" fmla="*/ 2692160 h 4407948"/>
              <a:gd name="connsiteX83" fmla="*/ 2820543 w 4450858"/>
              <a:gd name="connsiteY83" fmla="*/ 2742960 h 4407948"/>
              <a:gd name="connsiteX84" fmla="*/ 2896743 w 4450858"/>
              <a:gd name="connsiteY84" fmla="*/ 2831860 h 4407948"/>
              <a:gd name="connsiteX85" fmla="*/ 2934843 w 4450858"/>
              <a:gd name="connsiteY85" fmla="*/ 2857260 h 4407948"/>
              <a:gd name="connsiteX86" fmla="*/ 2972943 w 4450858"/>
              <a:gd name="connsiteY86" fmla="*/ 2933460 h 4407948"/>
              <a:gd name="connsiteX87" fmla="*/ 3011043 w 4450858"/>
              <a:gd name="connsiteY87" fmla="*/ 2946160 h 4407948"/>
              <a:gd name="connsiteX88" fmla="*/ 3011043 w 4450858"/>
              <a:gd name="connsiteY88" fmla="*/ 3250960 h 4407948"/>
              <a:gd name="connsiteX89" fmla="*/ 2972943 w 4450858"/>
              <a:gd name="connsiteY89" fmla="*/ 3390660 h 4407948"/>
              <a:gd name="connsiteX90" fmla="*/ 2947543 w 4450858"/>
              <a:gd name="connsiteY90" fmla="*/ 3441460 h 4407948"/>
              <a:gd name="connsiteX91" fmla="*/ 2922143 w 4450858"/>
              <a:gd name="connsiteY91" fmla="*/ 3504960 h 4407948"/>
              <a:gd name="connsiteX92" fmla="*/ 2884043 w 4450858"/>
              <a:gd name="connsiteY92" fmla="*/ 3543060 h 4407948"/>
              <a:gd name="connsiteX93" fmla="*/ 2820543 w 4450858"/>
              <a:gd name="connsiteY93" fmla="*/ 3631960 h 4407948"/>
              <a:gd name="connsiteX94" fmla="*/ 2731643 w 4450858"/>
              <a:gd name="connsiteY94" fmla="*/ 3695460 h 4407948"/>
              <a:gd name="connsiteX95" fmla="*/ 2680843 w 4450858"/>
              <a:gd name="connsiteY95" fmla="*/ 3720860 h 4407948"/>
              <a:gd name="connsiteX96" fmla="*/ 2604643 w 4450858"/>
              <a:gd name="connsiteY96" fmla="*/ 3771660 h 4407948"/>
              <a:gd name="connsiteX97" fmla="*/ 2566543 w 4450858"/>
              <a:gd name="connsiteY97" fmla="*/ 3797060 h 4407948"/>
              <a:gd name="connsiteX98" fmla="*/ 2490343 w 4450858"/>
              <a:gd name="connsiteY98" fmla="*/ 3835160 h 4407948"/>
              <a:gd name="connsiteX99" fmla="*/ 2439543 w 4450858"/>
              <a:gd name="connsiteY99" fmla="*/ 3860560 h 4407948"/>
              <a:gd name="connsiteX100" fmla="*/ 2401443 w 4450858"/>
              <a:gd name="connsiteY100" fmla="*/ 3885960 h 4407948"/>
              <a:gd name="connsiteX101" fmla="*/ 2363343 w 4450858"/>
              <a:gd name="connsiteY101" fmla="*/ 3898660 h 4407948"/>
              <a:gd name="connsiteX102" fmla="*/ 2261743 w 4450858"/>
              <a:gd name="connsiteY102" fmla="*/ 3924060 h 4407948"/>
              <a:gd name="connsiteX103" fmla="*/ 2134743 w 4450858"/>
              <a:gd name="connsiteY103" fmla="*/ 3962160 h 4407948"/>
              <a:gd name="connsiteX104" fmla="*/ 2045843 w 4450858"/>
              <a:gd name="connsiteY104" fmla="*/ 3987560 h 4407948"/>
              <a:gd name="connsiteX105" fmla="*/ 1969643 w 4450858"/>
              <a:gd name="connsiteY105" fmla="*/ 4000260 h 4407948"/>
              <a:gd name="connsiteX106" fmla="*/ 1918843 w 4450858"/>
              <a:gd name="connsiteY106" fmla="*/ 4012960 h 4407948"/>
              <a:gd name="connsiteX107" fmla="*/ 1588643 w 4450858"/>
              <a:gd name="connsiteY107" fmla="*/ 4051060 h 4407948"/>
              <a:gd name="connsiteX108" fmla="*/ 1207643 w 4450858"/>
              <a:gd name="connsiteY108" fmla="*/ 4076460 h 4407948"/>
              <a:gd name="connsiteX109" fmla="*/ 1004443 w 4450858"/>
              <a:gd name="connsiteY109" fmla="*/ 4114560 h 4407948"/>
              <a:gd name="connsiteX110" fmla="*/ 801243 w 4450858"/>
              <a:gd name="connsiteY110" fmla="*/ 4165360 h 4407948"/>
              <a:gd name="connsiteX111" fmla="*/ 725043 w 4450858"/>
              <a:gd name="connsiteY111" fmla="*/ 4203460 h 4407948"/>
              <a:gd name="connsiteX112" fmla="*/ 610743 w 4450858"/>
              <a:gd name="connsiteY112" fmla="*/ 4228860 h 4407948"/>
              <a:gd name="connsiteX113" fmla="*/ 521843 w 4450858"/>
              <a:gd name="connsiteY113" fmla="*/ 4254260 h 4407948"/>
              <a:gd name="connsiteX114" fmla="*/ 331343 w 4450858"/>
              <a:gd name="connsiteY114" fmla="*/ 4292360 h 4407948"/>
              <a:gd name="connsiteX115" fmla="*/ 394843 w 4450858"/>
              <a:gd name="connsiteY115"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572643 w 4450858"/>
              <a:gd name="connsiteY57" fmla="*/ 1625360 h 4407948"/>
              <a:gd name="connsiteX58" fmla="*/ 877443 w 4450858"/>
              <a:gd name="connsiteY58" fmla="*/ 1638060 h 4407948"/>
              <a:gd name="connsiteX59" fmla="*/ 1067943 w 4450858"/>
              <a:gd name="connsiteY59" fmla="*/ 1650760 h 4407948"/>
              <a:gd name="connsiteX60" fmla="*/ 1144143 w 4450858"/>
              <a:gd name="connsiteY60" fmla="*/ 1663460 h 4407948"/>
              <a:gd name="connsiteX61" fmla="*/ 1372743 w 4450858"/>
              <a:gd name="connsiteY61" fmla="*/ 1688860 h 4407948"/>
              <a:gd name="connsiteX62" fmla="*/ 1614043 w 4450858"/>
              <a:gd name="connsiteY62" fmla="*/ 1739660 h 4407948"/>
              <a:gd name="connsiteX63" fmla="*/ 1791843 w 4450858"/>
              <a:gd name="connsiteY63" fmla="*/ 1777760 h 4407948"/>
              <a:gd name="connsiteX64" fmla="*/ 1868043 w 4450858"/>
              <a:gd name="connsiteY64" fmla="*/ 1828560 h 4407948"/>
              <a:gd name="connsiteX65" fmla="*/ 1906143 w 4450858"/>
              <a:gd name="connsiteY65" fmla="*/ 1853960 h 4407948"/>
              <a:gd name="connsiteX66" fmla="*/ 1969643 w 4450858"/>
              <a:gd name="connsiteY66" fmla="*/ 1879360 h 4407948"/>
              <a:gd name="connsiteX67" fmla="*/ 2083943 w 4450858"/>
              <a:gd name="connsiteY67" fmla="*/ 1942860 h 4407948"/>
              <a:gd name="connsiteX68" fmla="*/ 2122043 w 4450858"/>
              <a:gd name="connsiteY68" fmla="*/ 1980960 h 4407948"/>
              <a:gd name="connsiteX69" fmla="*/ 2198243 w 4450858"/>
              <a:gd name="connsiteY69" fmla="*/ 2031760 h 4407948"/>
              <a:gd name="connsiteX70" fmla="*/ 2223643 w 4450858"/>
              <a:gd name="connsiteY70" fmla="*/ 2069860 h 4407948"/>
              <a:gd name="connsiteX71" fmla="*/ 2299843 w 4450858"/>
              <a:gd name="connsiteY71" fmla="*/ 2107960 h 4407948"/>
              <a:gd name="connsiteX72" fmla="*/ 2312543 w 4450858"/>
              <a:gd name="connsiteY72" fmla="*/ 2146060 h 4407948"/>
              <a:gd name="connsiteX73" fmla="*/ 2350643 w 4450858"/>
              <a:gd name="connsiteY73" fmla="*/ 2158760 h 4407948"/>
              <a:gd name="connsiteX74" fmla="*/ 2426843 w 4450858"/>
              <a:gd name="connsiteY74" fmla="*/ 2196860 h 4407948"/>
              <a:gd name="connsiteX75" fmla="*/ 2490343 w 4450858"/>
              <a:gd name="connsiteY75" fmla="*/ 2273060 h 4407948"/>
              <a:gd name="connsiteX76" fmla="*/ 2541143 w 4450858"/>
              <a:gd name="connsiteY76" fmla="*/ 2374660 h 4407948"/>
              <a:gd name="connsiteX77" fmla="*/ 2579243 w 4450858"/>
              <a:gd name="connsiteY77" fmla="*/ 2412760 h 4407948"/>
              <a:gd name="connsiteX78" fmla="*/ 2642743 w 4450858"/>
              <a:gd name="connsiteY78" fmla="*/ 2488960 h 4407948"/>
              <a:gd name="connsiteX79" fmla="*/ 2655443 w 4450858"/>
              <a:gd name="connsiteY79" fmla="*/ 2527060 h 4407948"/>
              <a:gd name="connsiteX80" fmla="*/ 2718943 w 4450858"/>
              <a:gd name="connsiteY80" fmla="*/ 2615960 h 4407948"/>
              <a:gd name="connsiteX81" fmla="*/ 2769743 w 4450858"/>
              <a:gd name="connsiteY81" fmla="*/ 2692160 h 4407948"/>
              <a:gd name="connsiteX82" fmla="*/ 2820543 w 4450858"/>
              <a:gd name="connsiteY82" fmla="*/ 2742960 h 4407948"/>
              <a:gd name="connsiteX83" fmla="*/ 2896743 w 4450858"/>
              <a:gd name="connsiteY83" fmla="*/ 2831860 h 4407948"/>
              <a:gd name="connsiteX84" fmla="*/ 2934843 w 4450858"/>
              <a:gd name="connsiteY84" fmla="*/ 2857260 h 4407948"/>
              <a:gd name="connsiteX85" fmla="*/ 2972943 w 4450858"/>
              <a:gd name="connsiteY85" fmla="*/ 2933460 h 4407948"/>
              <a:gd name="connsiteX86" fmla="*/ 3011043 w 4450858"/>
              <a:gd name="connsiteY86" fmla="*/ 2946160 h 4407948"/>
              <a:gd name="connsiteX87" fmla="*/ 3011043 w 4450858"/>
              <a:gd name="connsiteY87" fmla="*/ 3250960 h 4407948"/>
              <a:gd name="connsiteX88" fmla="*/ 2972943 w 4450858"/>
              <a:gd name="connsiteY88" fmla="*/ 3390660 h 4407948"/>
              <a:gd name="connsiteX89" fmla="*/ 2947543 w 4450858"/>
              <a:gd name="connsiteY89" fmla="*/ 3441460 h 4407948"/>
              <a:gd name="connsiteX90" fmla="*/ 2922143 w 4450858"/>
              <a:gd name="connsiteY90" fmla="*/ 3504960 h 4407948"/>
              <a:gd name="connsiteX91" fmla="*/ 2884043 w 4450858"/>
              <a:gd name="connsiteY91" fmla="*/ 3543060 h 4407948"/>
              <a:gd name="connsiteX92" fmla="*/ 2820543 w 4450858"/>
              <a:gd name="connsiteY92" fmla="*/ 3631960 h 4407948"/>
              <a:gd name="connsiteX93" fmla="*/ 2731643 w 4450858"/>
              <a:gd name="connsiteY93" fmla="*/ 3695460 h 4407948"/>
              <a:gd name="connsiteX94" fmla="*/ 2680843 w 4450858"/>
              <a:gd name="connsiteY94" fmla="*/ 3720860 h 4407948"/>
              <a:gd name="connsiteX95" fmla="*/ 2604643 w 4450858"/>
              <a:gd name="connsiteY95" fmla="*/ 3771660 h 4407948"/>
              <a:gd name="connsiteX96" fmla="*/ 2566543 w 4450858"/>
              <a:gd name="connsiteY96" fmla="*/ 3797060 h 4407948"/>
              <a:gd name="connsiteX97" fmla="*/ 2490343 w 4450858"/>
              <a:gd name="connsiteY97" fmla="*/ 3835160 h 4407948"/>
              <a:gd name="connsiteX98" fmla="*/ 2439543 w 4450858"/>
              <a:gd name="connsiteY98" fmla="*/ 3860560 h 4407948"/>
              <a:gd name="connsiteX99" fmla="*/ 2401443 w 4450858"/>
              <a:gd name="connsiteY99" fmla="*/ 3885960 h 4407948"/>
              <a:gd name="connsiteX100" fmla="*/ 2363343 w 4450858"/>
              <a:gd name="connsiteY100" fmla="*/ 3898660 h 4407948"/>
              <a:gd name="connsiteX101" fmla="*/ 2261743 w 4450858"/>
              <a:gd name="connsiteY101" fmla="*/ 3924060 h 4407948"/>
              <a:gd name="connsiteX102" fmla="*/ 2134743 w 4450858"/>
              <a:gd name="connsiteY102" fmla="*/ 3962160 h 4407948"/>
              <a:gd name="connsiteX103" fmla="*/ 2045843 w 4450858"/>
              <a:gd name="connsiteY103" fmla="*/ 3987560 h 4407948"/>
              <a:gd name="connsiteX104" fmla="*/ 1969643 w 4450858"/>
              <a:gd name="connsiteY104" fmla="*/ 4000260 h 4407948"/>
              <a:gd name="connsiteX105" fmla="*/ 1918843 w 4450858"/>
              <a:gd name="connsiteY105" fmla="*/ 4012960 h 4407948"/>
              <a:gd name="connsiteX106" fmla="*/ 1588643 w 4450858"/>
              <a:gd name="connsiteY106" fmla="*/ 4051060 h 4407948"/>
              <a:gd name="connsiteX107" fmla="*/ 1207643 w 4450858"/>
              <a:gd name="connsiteY107" fmla="*/ 4076460 h 4407948"/>
              <a:gd name="connsiteX108" fmla="*/ 1004443 w 4450858"/>
              <a:gd name="connsiteY108" fmla="*/ 4114560 h 4407948"/>
              <a:gd name="connsiteX109" fmla="*/ 801243 w 4450858"/>
              <a:gd name="connsiteY109" fmla="*/ 4165360 h 4407948"/>
              <a:gd name="connsiteX110" fmla="*/ 725043 w 4450858"/>
              <a:gd name="connsiteY110" fmla="*/ 4203460 h 4407948"/>
              <a:gd name="connsiteX111" fmla="*/ 610743 w 4450858"/>
              <a:gd name="connsiteY111" fmla="*/ 4228860 h 4407948"/>
              <a:gd name="connsiteX112" fmla="*/ 521843 w 4450858"/>
              <a:gd name="connsiteY112" fmla="*/ 4254260 h 4407948"/>
              <a:gd name="connsiteX113" fmla="*/ 331343 w 4450858"/>
              <a:gd name="connsiteY113" fmla="*/ 4292360 h 4407948"/>
              <a:gd name="connsiteX114" fmla="*/ 394843 w 4450858"/>
              <a:gd name="connsiteY114"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877443 w 4450858"/>
              <a:gd name="connsiteY57" fmla="*/ 1638060 h 4407948"/>
              <a:gd name="connsiteX58" fmla="*/ 1067943 w 4450858"/>
              <a:gd name="connsiteY58" fmla="*/ 1650760 h 4407948"/>
              <a:gd name="connsiteX59" fmla="*/ 1144143 w 4450858"/>
              <a:gd name="connsiteY59" fmla="*/ 1663460 h 4407948"/>
              <a:gd name="connsiteX60" fmla="*/ 1372743 w 4450858"/>
              <a:gd name="connsiteY60" fmla="*/ 1688860 h 4407948"/>
              <a:gd name="connsiteX61" fmla="*/ 1614043 w 4450858"/>
              <a:gd name="connsiteY61" fmla="*/ 1739660 h 4407948"/>
              <a:gd name="connsiteX62" fmla="*/ 1791843 w 4450858"/>
              <a:gd name="connsiteY62" fmla="*/ 1777760 h 4407948"/>
              <a:gd name="connsiteX63" fmla="*/ 1868043 w 4450858"/>
              <a:gd name="connsiteY63" fmla="*/ 1828560 h 4407948"/>
              <a:gd name="connsiteX64" fmla="*/ 1906143 w 4450858"/>
              <a:gd name="connsiteY64" fmla="*/ 1853960 h 4407948"/>
              <a:gd name="connsiteX65" fmla="*/ 1969643 w 4450858"/>
              <a:gd name="connsiteY65" fmla="*/ 1879360 h 4407948"/>
              <a:gd name="connsiteX66" fmla="*/ 2083943 w 4450858"/>
              <a:gd name="connsiteY66" fmla="*/ 1942860 h 4407948"/>
              <a:gd name="connsiteX67" fmla="*/ 2122043 w 4450858"/>
              <a:gd name="connsiteY67" fmla="*/ 1980960 h 4407948"/>
              <a:gd name="connsiteX68" fmla="*/ 2198243 w 4450858"/>
              <a:gd name="connsiteY68" fmla="*/ 2031760 h 4407948"/>
              <a:gd name="connsiteX69" fmla="*/ 2223643 w 4450858"/>
              <a:gd name="connsiteY69" fmla="*/ 2069860 h 4407948"/>
              <a:gd name="connsiteX70" fmla="*/ 2299843 w 4450858"/>
              <a:gd name="connsiteY70" fmla="*/ 2107960 h 4407948"/>
              <a:gd name="connsiteX71" fmla="*/ 2312543 w 4450858"/>
              <a:gd name="connsiteY71" fmla="*/ 2146060 h 4407948"/>
              <a:gd name="connsiteX72" fmla="*/ 2350643 w 4450858"/>
              <a:gd name="connsiteY72" fmla="*/ 2158760 h 4407948"/>
              <a:gd name="connsiteX73" fmla="*/ 2426843 w 4450858"/>
              <a:gd name="connsiteY73" fmla="*/ 2196860 h 4407948"/>
              <a:gd name="connsiteX74" fmla="*/ 2490343 w 4450858"/>
              <a:gd name="connsiteY74" fmla="*/ 2273060 h 4407948"/>
              <a:gd name="connsiteX75" fmla="*/ 2541143 w 4450858"/>
              <a:gd name="connsiteY75" fmla="*/ 2374660 h 4407948"/>
              <a:gd name="connsiteX76" fmla="*/ 2579243 w 4450858"/>
              <a:gd name="connsiteY76" fmla="*/ 2412760 h 4407948"/>
              <a:gd name="connsiteX77" fmla="*/ 2642743 w 4450858"/>
              <a:gd name="connsiteY77" fmla="*/ 2488960 h 4407948"/>
              <a:gd name="connsiteX78" fmla="*/ 2655443 w 4450858"/>
              <a:gd name="connsiteY78" fmla="*/ 2527060 h 4407948"/>
              <a:gd name="connsiteX79" fmla="*/ 2718943 w 4450858"/>
              <a:gd name="connsiteY79" fmla="*/ 2615960 h 4407948"/>
              <a:gd name="connsiteX80" fmla="*/ 2769743 w 4450858"/>
              <a:gd name="connsiteY80" fmla="*/ 2692160 h 4407948"/>
              <a:gd name="connsiteX81" fmla="*/ 2820543 w 4450858"/>
              <a:gd name="connsiteY81" fmla="*/ 2742960 h 4407948"/>
              <a:gd name="connsiteX82" fmla="*/ 2896743 w 4450858"/>
              <a:gd name="connsiteY82" fmla="*/ 2831860 h 4407948"/>
              <a:gd name="connsiteX83" fmla="*/ 2934843 w 4450858"/>
              <a:gd name="connsiteY83" fmla="*/ 2857260 h 4407948"/>
              <a:gd name="connsiteX84" fmla="*/ 2972943 w 4450858"/>
              <a:gd name="connsiteY84" fmla="*/ 2933460 h 4407948"/>
              <a:gd name="connsiteX85" fmla="*/ 3011043 w 4450858"/>
              <a:gd name="connsiteY85" fmla="*/ 2946160 h 4407948"/>
              <a:gd name="connsiteX86" fmla="*/ 3011043 w 4450858"/>
              <a:gd name="connsiteY86" fmla="*/ 3250960 h 4407948"/>
              <a:gd name="connsiteX87" fmla="*/ 2972943 w 4450858"/>
              <a:gd name="connsiteY87" fmla="*/ 3390660 h 4407948"/>
              <a:gd name="connsiteX88" fmla="*/ 2947543 w 4450858"/>
              <a:gd name="connsiteY88" fmla="*/ 3441460 h 4407948"/>
              <a:gd name="connsiteX89" fmla="*/ 2922143 w 4450858"/>
              <a:gd name="connsiteY89" fmla="*/ 3504960 h 4407948"/>
              <a:gd name="connsiteX90" fmla="*/ 2884043 w 4450858"/>
              <a:gd name="connsiteY90" fmla="*/ 3543060 h 4407948"/>
              <a:gd name="connsiteX91" fmla="*/ 2820543 w 4450858"/>
              <a:gd name="connsiteY91" fmla="*/ 3631960 h 4407948"/>
              <a:gd name="connsiteX92" fmla="*/ 2731643 w 4450858"/>
              <a:gd name="connsiteY92" fmla="*/ 3695460 h 4407948"/>
              <a:gd name="connsiteX93" fmla="*/ 2680843 w 4450858"/>
              <a:gd name="connsiteY93" fmla="*/ 3720860 h 4407948"/>
              <a:gd name="connsiteX94" fmla="*/ 2604643 w 4450858"/>
              <a:gd name="connsiteY94" fmla="*/ 3771660 h 4407948"/>
              <a:gd name="connsiteX95" fmla="*/ 2566543 w 4450858"/>
              <a:gd name="connsiteY95" fmla="*/ 3797060 h 4407948"/>
              <a:gd name="connsiteX96" fmla="*/ 2490343 w 4450858"/>
              <a:gd name="connsiteY96" fmla="*/ 3835160 h 4407948"/>
              <a:gd name="connsiteX97" fmla="*/ 2439543 w 4450858"/>
              <a:gd name="connsiteY97" fmla="*/ 3860560 h 4407948"/>
              <a:gd name="connsiteX98" fmla="*/ 2401443 w 4450858"/>
              <a:gd name="connsiteY98" fmla="*/ 3885960 h 4407948"/>
              <a:gd name="connsiteX99" fmla="*/ 2363343 w 4450858"/>
              <a:gd name="connsiteY99" fmla="*/ 3898660 h 4407948"/>
              <a:gd name="connsiteX100" fmla="*/ 2261743 w 4450858"/>
              <a:gd name="connsiteY100" fmla="*/ 3924060 h 4407948"/>
              <a:gd name="connsiteX101" fmla="*/ 2134743 w 4450858"/>
              <a:gd name="connsiteY101" fmla="*/ 3962160 h 4407948"/>
              <a:gd name="connsiteX102" fmla="*/ 2045843 w 4450858"/>
              <a:gd name="connsiteY102" fmla="*/ 3987560 h 4407948"/>
              <a:gd name="connsiteX103" fmla="*/ 1969643 w 4450858"/>
              <a:gd name="connsiteY103" fmla="*/ 4000260 h 4407948"/>
              <a:gd name="connsiteX104" fmla="*/ 1918843 w 4450858"/>
              <a:gd name="connsiteY104" fmla="*/ 4012960 h 4407948"/>
              <a:gd name="connsiteX105" fmla="*/ 1588643 w 4450858"/>
              <a:gd name="connsiteY105" fmla="*/ 4051060 h 4407948"/>
              <a:gd name="connsiteX106" fmla="*/ 1207643 w 4450858"/>
              <a:gd name="connsiteY106" fmla="*/ 4076460 h 4407948"/>
              <a:gd name="connsiteX107" fmla="*/ 1004443 w 4450858"/>
              <a:gd name="connsiteY107" fmla="*/ 4114560 h 4407948"/>
              <a:gd name="connsiteX108" fmla="*/ 801243 w 4450858"/>
              <a:gd name="connsiteY108" fmla="*/ 4165360 h 4407948"/>
              <a:gd name="connsiteX109" fmla="*/ 725043 w 4450858"/>
              <a:gd name="connsiteY109" fmla="*/ 4203460 h 4407948"/>
              <a:gd name="connsiteX110" fmla="*/ 610743 w 4450858"/>
              <a:gd name="connsiteY110" fmla="*/ 4228860 h 4407948"/>
              <a:gd name="connsiteX111" fmla="*/ 521843 w 4450858"/>
              <a:gd name="connsiteY111" fmla="*/ 4254260 h 4407948"/>
              <a:gd name="connsiteX112" fmla="*/ 331343 w 4450858"/>
              <a:gd name="connsiteY112" fmla="*/ 4292360 h 4407948"/>
              <a:gd name="connsiteX113" fmla="*/ 394843 w 4450858"/>
              <a:gd name="connsiteY113"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144143 w 4450858"/>
              <a:gd name="connsiteY58" fmla="*/ 1663460 h 4407948"/>
              <a:gd name="connsiteX59" fmla="*/ 1372743 w 4450858"/>
              <a:gd name="connsiteY59" fmla="*/ 1688860 h 4407948"/>
              <a:gd name="connsiteX60" fmla="*/ 1614043 w 4450858"/>
              <a:gd name="connsiteY60" fmla="*/ 1739660 h 4407948"/>
              <a:gd name="connsiteX61" fmla="*/ 1791843 w 4450858"/>
              <a:gd name="connsiteY61" fmla="*/ 1777760 h 4407948"/>
              <a:gd name="connsiteX62" fmla="*/ 1868043 w 4450858"/>
              <a:gd name="connsiteY62" fmla="*/ 1828560 h 4407948"/>
              <a:gd name="connsiteX63" fmla="*/ 1906143 w 4450858"/>
              <a:gd name="connsiteY63" fmla="*/ 1853960 h 4407948"/>
              <a:gd name="connsiteX64" fmla="*/ 1969643 w 4450858"/>
              <a:gd name="connsiteY64" fmla="*/ 1879360 h 4407948"/>
              <a:gd name="connsiteX65" fmla="*/ 2083943 w 4450858"/>
              <a:gd name="connsiteY65" fmla="*/ 1942860 h 4407948"/>
              <a:gd name="connsiteX66" fmla="*/ 2122043 w 4450858"/>
              <a:gd name="connsiteY66" fmla="*/ 1980960 h 4407948"/>
              <a:gd name="connsiteX67" fmla="*/ 2198243 w 4450858"/>
              <a:gd name="connsiteY67" fmla="*/ 2031760 h 4407948"/>
              <a:gd name="connsiteX68" fmla="*/ 2223643 w 4450858"/>
              <a:gd name="connsiteY68" fmla="*/ 2069860 h 4407948"/>
              <a:gd name="connsiteX69" fmla="*/ 2299843 w 4450858"/>
              <a:gd name="connsiteY69" fmla="*/ 2107960 h 4407948"/>
              <a:gd name="connsiteX70" fmla="*/ 2312543 w 4450858"/>
              <a:gd name="connsiteY70" fmla="*/ 2146060 h 4407948"/>
              <a:gd name="connsiteX71" fmla="*/ 2350643 w 4450858"/>
              <a:gd name="connsiteY71" fmla="*/ 2158760 h 4407948"/>
              <a:gd name="connsiteX72" fmla="*/ 2426843 w 4450858"/>
              <a:gd name="connsiteY72" fmla="*/ 2196860 h 4407948"/>
              <a:gd name="connsiteX73" fmla="*/ 2490343 w 4450858"/>
              <a:gd name="connsiteY73" fmla="*/ 2273060 h 4407948"/>
              <a:gd name="connsiteX74" fmla="*/ 2541143 w 4450858"/>
              <a:gd name="connsiteY74" fmla="*/ 2374660 h 4407948"/>
              <a:gd name="connsiteX75" fmla="*/ 2579243 w 4450858"/>
              <a:gd name="connsiteY75" fmla="*/ 2412760 h 4407948"/>
              <a:gd name="connsiteX76" fmla="*/ 2642743 w 4450858"/>
              <a:gd name="connsiteY76" fmla="*/ 2488960 h 4407948"/>
              <a:gd name="connsiteX77" fmla="*/ 2655443 w 4450858"/>
              <a:gd name="connsiteY77" fmla="*/ 2527060 h 4407948"/>
              <a:gd name="connsiteX78" fmla="*/ 2718943 w 4450858"/>
              <a:gd name="connsiteY78" fmla="*/ 2615960 h 4407948"/>
              <a:gd name="connsiteX79" fmla="*/ 2769743 w 4450858"/>
              <a:gd name="connsiteY79" fmla="*/ 2692160 h 4407948"/>
              <a:gd name="connsiteX80" fmla="*/ 2820543 w 4450858"/>
              <a:gd name="connsiteY80" fmla="*/ 2742960 h 4407948"/>
              <a:gd name="connsiteX81" fmla="*/ 2896743 w 4450858"/>
              <a:gd name="connsiteY81" fmla="*/ 2831860 h 4407948"/>
              <a:gd name="connsiteX82" fmla="*/ 2934843 w 4450858"/>
              <a:gd name="connsiteY82" fmla="*/ 2857260 h 4407948"/>
              <a:gd name="connsiteX83" fmla="*/ 2972943 w 4450858"/>
              <a:gd name="connsiteY83" fmla="*/ 2933460 h 4407948"/>
              <a:gd name="connsiteX84" fmla="*/ 3011043 w 4450858"/>
              <a:gd name="connsiteY84" fmla="*/ 2946160 h 4407948"/>
              <a:gd name="connsiteX85" fmla="*/ 3011043 w 4450858"/>
              <a:gd name="connsiteY85" fmla="*/ 3250960 h 4407948"/>
              <a:gd name="connsiteX86" fmla="*/ 2972943 w 4450858"/>
              <a:gd name="connsiteY86" fmla="*/ 3390660 h 4407948"/>
              <a:gd name="connsiteX87" fmla="*/ 2947543 w 4450858"/>
              <a:gd name="connsiteY87" fmla="*/ 3441460 h 4407948"/>
              <a:gd name="connsiteX88" fmla="*/ 2922143 w 4450858"/>
              <a:gd name="connsiteY88" fmla="*/ 3504960 h 4407948"/>
              <a:gd name="connsiteX89" fmla="*/ 2884043 w 4450858"/>
              <a:gd name="connsiteY89" fmla="*/ 3543060 h 4407948"/>
              <a:gd name="connsiteX90" fmla="*/ 2820543 w 4450858"/>
              <a:gd name="connsiteY90" fmla="*/ 3631960 h 4407948"/>
              <a:gd name="connsiteX91" fmla="*/ 2731643 w 4450858"/>
              <a:gd name="connsiteY91" fmla="*/ 3695460 h 4407948"/>
              <a:gd name="connsiteX92" fmla="*/ 2680843 w 4450858"/>
              <a:gd name="connsiteY92" fmla="*/ 3720860 h 4407948"/>
              <a:gd name="connsiteX93" fmla="*/ 2604643 w 4450858"/>
              <a:gd name="connsiteY93" fmla="*/ 3771660 h 4407948"/>
              <a:gd name="connsiteX94" fmla="*/ 2566543 w 4450858"/>
              <a:gd name="connsiteY94" fmla="*/ 3797060 h 4407948"/>
              <a:gd name="connsiteX95" fmla="*/ 2490343 w 4450858"/>
              <a:gd name="connsiteY95" fmla="*/ 3835160 h 4407948"/>
              <a:gd name="connsiteX96" fmla="*/ 2439543 w 4450858"/>
              <a:gd name="connsiteY96" fmla="*/ 3860560 h 4407948"/>
              <a:gd name="connsiteX97" fmla="*/ 2401443 w 4450858"/>
              <a:gd name="connsiteY97" fmla="*/ 3885960 h 4407948"/>
              <a:gd name="connsiteX98" fmla="*/ 2363343 w 4450858"/>
              <a:gd name="connsiteY98" fmla="*/ 3898660 h 4407948"/>
              <a:gd name="connsiteX99" fmla="*/ 2261743 w 4450858"/>
              <a:gd name="connsiteY99" fmla="*/ 3924060 h 4407948"/>
              <a:gd name="connsiteX100" fmla="*/ 2134743 w 4450858"/>
              <a:gd name="connsiteY100" fmla="*/ 3962160 h 4407948"/>
              <a:gd name="connsiteX101" fmla="*/ 2045843 w 4450858"/>
              <a:gd name="connsiteY101" fmla="*/ 3987560 h 4407948"/>
              <a:gd name="connsiteX102" fmla="*/ 1969643 w 4450858"/>
              <a:gd name="connsiteY102" fmla="*/ 4000260 h 4407948"/>
              <a:gd name="connsiteX103" fmla="*/ 1918843 w 4450858"/>
              <a:gd name="connsiteY103" fmla="*/ 4012960 h 4407948"/>
              <a:gd name="connsiteX104" fmla="*/ 1588643 w 4450858"/>
              <a:gd name="connsiteY104" fmla="*/ 4051060 h 4407948"/>
              <a:gd name="connsiteX105" fmla="*/ 1207643 w 4450858"/>
              <a:gd name="connsiteY105" fmla="*/ 4076460 h 4407948"/>
              <a:gd name="connsiteX106" fmla="*/ 1004443 w 4450858"/>
              <a:gd name="connsiteY106" fmla="*/ 4114560 h 4407948"/>
              <a:gd name="connsiteX107" fmla="*/ 801243 w 4450858"/>
              <a:gd name="connsiteY107" fmla="*/ 4165360 h 4407948"/>
              <a:gd name="connsiteX108" fmla="*/ 725043 w 4450858"/>
              <a:gd name="connsiteY108" fmla="*/ 4203460 h 4407948"/>
              <a:gd name="connsiteX109" fmla="*/ 610743 w 4450858"/>
              <a:gd name="connsiteY109" fmla="*/ 4228860 h 4407948"/>
              <a:gd name="connsiteX110" fmla="*/ 521843 w 4450858"/>
              <a:gd name="connsiteY110" fmla="*/ 4254260 h 4407948"/>
              <a:gd name="connsiteX111" fmla="*/ 331343 w 4450858"/>
              <a:gd name="connsiteY111" fmla="*/ 4292360 h 4407948"/>
              <a:gd name="connsiteX112" fmla="*/ 394843 w 4450858"/>
              <a:gd name="connsiteY112"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372743 w 4450858"/>
              <a:gd name="connsiteY58" fmla="*/ 1688860 h 4407948"/>
              <a:gd name="connsiteX59" fmla="*/ 1614043 w 4450858"/>
              <a:gd name="connsiteY59" fmla="*/ 1739660 h 4407948"/>
              <a:gd name="connsiteX60" fmla="*/ 1791843 w 4450858"/>
              <a:gd name="connsiteY60" fmla="*/ 1777760 h 4407948"/>
              <a:gd name="connsiteX61" fmla="*/ 1868043 w 4450858"/>
              <a:gd name="connsiteY61" fmla="*/ 1828560 h 4407948"/>
              <a:gd name="connsiteX62" fmla="*/ 1906143 w 4450858"/>
              <a:gd name="connsiteY62" fmla="*/ 1853960 h 4407948"/>
              <a:gd name="connsiteX63" fmla="*/ 1969643 w 4450858"/>
              <a:gd name="connsiteY63" fmla="*/ 1879360 h 4407948"/>
              <a:gd name="connsiteX64" fmla="*/ 2083943 w 4450858"/>
              <a:gd name="connsiteY64" fmla="*/ 1942860 h 4407948"/>
              <a:gd name="connsiteX65" fmla="*/ 2122043 w 4450858"/>
              <a:gd name="connsiteY65" fmla="*/ 1980960 h 4407948"/>
              <a:gd name="connsiteX66" fmla="*/ 2198243 w 4450858"/>
              <a:gd name="connsiteY66" fmla="*/ 2031760 h 4407948"/>
              <a:gd name="connsiteX67" fmla="*/ 2223643 w 4450858"/>
              <a:gd name="connsiteY67" fmla="*/ 2069860 h 4407948"/>
              <a:gd name="connsiteX68" fmla="*/ 2299843 w 4450858"/>
              <a:gd name="connsiteY68" fmla="*/ 2107960 h 4407948"/>
              <a:gd name="connsiteX69" fmla="*/ 2312543 w 4450858"/>
              <a:gd name="connsiteY69" fmla="*/ 2146060 h 4407948"/>
              <a:gd name="connsiteX70" fmla="*/ 2350643 w 4450858"/>
              <a:gd name="connsiteY70" fmla="*/ 2158760 h 4407948"/>
              <a:gd name="connsiteX71" fmla="*/ 2426843 w 4450858"/>
              <a:gd name="connsiteY71" fmla="*/ 2196860 h 4407948"/>
              <a:gd name="connsiteX72" fmla="*/ 2490343 w 4450858"/>
              <a:gd name="connsiteY72" fmla="*/ 2273060 h 4407948"/>
              <a:gd name="connsiteX73" fmla="*/ 2541143 w 4450858"/>
              <a:gd name="connsiteY73" fmla="*/ 2374660 h 4407948"/>
              <a:gd name="connsiteX74" fmla="*/ 2579243 w 4450858"/>
              <a:gd name="connsiteY74" fmla="*/ 2412760 h 4407948"/>
              <a:gd name="connsiteX75" fmla="*/ 2642743 w 4450858"/>
              <a:gd name="connsiteY75" fmla="*/ 2488960 h 4407948"/>
              <a:gd name="connsiteX76" fmla="*/ 2655443 w 4450858"/>
              <a:gd name="connsiteY76" fmla="*/ 2527060 h 4407948"/>
              <a:gd name="connsiteX77" fmla="*/ 2718943 w 4450858"/>
              <a:gd name="connsiteY77" fmla="*/ 2615960 h 4407948"/>
              <a:gd name="connsiteX78" fmla="*/ 2769743 w 4450858"/>
              <a:gd name="connsiteY78" fmla="*/ 2692160 h 4407948"/>
              <a:gd name="connsiteX79" fmla="*/ 2820543 w 4450858"/>
              <a:gd name="connsiteY79" fmla="*/ 2742960 h 4407948"/>
              <a:gd name="connsiteX80" fmla="*/ 2896743 w 4450858"/>
              <a:gd name="connsiteY80" fmla="*/ 2831860 h 4407948"/>
              <a:gd name="connsiteX81" fmla="*/ 2934843 w 4450858"/>
              <a:gd name="connsiteY81" fmla="*/ 2857260 h 4407948"/>
              <a:gd name="connsiteX82" fmla="*/ 2972943 w 4450858"/>
              <a:gd name="connsiteY82" fmla="*/ 2933460 h 4407948"/>
              <a:gd name="connsiteX83" fmla="*/ 3011043 w 4450858"/>
              <a:gd name="connsiteY83" fmla="*/ 2946160 h 4407948"/>
              <a:gd name="connsiteX84" fmla="*/ 3011043 w 4450858"/>
              <a:gd name="connsiteY84" fmla="*/ 3250960 h 4407948"/>
              <a:gd name="connsiteX85" fmla="*/ 2972943 w 4450858"/>
              <a:gd name="connsiteY85" fmla="*/ 3390660 h 4407948"/>
              <a:gd name="connsiteX86" fmla="*/ 2947543 w 4450858"/>
              <a:gd name="connsiteY86" fmla="*/ 3441460 h 4407948"/>
              <a:gd name="connsiteX87" fmla="*/ 2922143 w 4450858"/>
              <a:gd name="connsiteY87" fmla="*/ 3504960 h 4407948"/>
              <a:gd name="connsiteX88" fmla="*/ 2884043 w 4450858"/>
              <a:gd name="connsiteY88" fmla="*/ 3543060 h 4407948"/>
              <a:gd name="connsiteX89" fmla="*/ 2820543 w 4450858"/>
              <a:gd name="connsiteY89" fmla="*/ 3631960 h 4407948"/>
              <a:gd name="connsiteX90" fmla="*/ 2731643 w 4450858"/>
              <a:gd name="connsiteY90" fmla="*/ 3695460 h 4407948"/>
              <a:gd name="connsiteX91" fmla="*/ 2680843 w 4450858"/>
              <a:gd name="connsiteY91" fmla="*/ 3720860 h 4407948"/>
              <a:gd name="connsiteX92" fmla="*/ 2604643 w 4450858"/>
              <a:gd name="connsiteY92" fmla="*/ 3771660 h 4407948"/>
              <a:gd name="connsiteX93" fmla="*/ 2566543 w 4450858"/>
              <a:gd name="connsiteY93" fmla="*/ 3797060 h 4407948"/>
              <a:gd name="connsiteX94" fmla="*/ 2490343 w 4450858"/>
              <a:gd name="connsiteY94" fmla="*/ 3835160 h 4407948"/>
              <a:gd name="connsiteX95" fmla="*/ 2439543 w 4450858"/>
              <a:gd name="connsiteY95" fmla="*/ 3860560 h 4407948"/>
              <a:gd name="connsiteX96" fmla="*/ 2401443 w 4450858"/>
              <a:gd name="connsiteY96" fmla="*/ 3885960 h 4407948"/>
              <a:gd name="connsiteX97" fmla="*/ 2363343 w 4450858"/>
              <a:gd name="connsiteY97" fmla="*/ 3898660 h 4407948"/>
              <a:gd name="connsiteX98" fmla="*/ 2261743 w 4450858"/>
              <a:gd name="connsiteY98" fmla="*/ 3924060 h 4407948"/>
              <a:gd name="connsiteX99" fmla="*/ 2134743 w 4450858"/>
              <a:gd name="connsiteY99" fmla="*/ 3962160 h 4407948"/>
              <a:gd name="connsiteX100" fmla="*/ 2045843 w 4450858"/>
              <a:gd name="connsiteY100" fmla="*/ 3987560 h 4407948"/>
              <a:gd name="connsiteX101" fmla="*/ 1969643 w 4450858"/>
              <a:gd name="connsiteY101" fmla="*/ 4000260 h 4407948"/>
              <a:gd name="connsiteX102" fmla="*/ 1918843 w 4450858"/>
              <a:gd name="connsiteY102" fmla="*/ 4012960 h 4407948"/>
              <a:gd name="connsiteX103" fmla="*/ 1588643 w 4450858"/>
              <a:gd name="connsiteY103" fmla="*/ 4051060 h 4407948"/>
              <a:gd name="connsiteX104" fmla="*/ 1207643 w 4450858"/>
              <a:gd name="connsiteY104" fmla="*/ 4076460 h 4407948"/>
              <a:gd name="connsiteX105" fmla="*/ 1004443 w 4450858"/>
              <a:gd name="connsiteY105" fmla="*/ 4114560 h 4407948"/>
              <a:gd name="connsiteX106" fmla="*/ 801243 w 4450858"/>
              <a:gd name="connsiteY106" fmla="*/ 4165360 h 4407948"/>
              <a:gd name="connsiteX107" fmla="*/ 725043 w 4450858"/>
              <a:gd name="connsiteY107" fmla="*/ 4203460 h 4407948"/>
              <a:gd name="connsiteX108" fmla="*/ 610743 w 4450858"/>
              <a:gd name="connsiteY108" fmla="*/ 4228860 h 4407948"/>
              <a:gd name="connsiteX109" fmla="*/ 521843 w 4450858"/>
              <a:gd name="connsiteY109" fmla="*/ 4254260 h 4407948"/>
              <a:gd name="connsiteX110" fmla="*/ 331343 w 4450858"/>
              <a:gd name="connsiteY110" fmla="*/ 4292360 h 4407948"/>
              <a:gd name="connsiteX111" fmla="*/ 394843 w 4450858"/>
              <a:gd name="connsiteY111"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614043 w 4450858"/>
              <a:gd name="connsiteY58" fmla="*/ 1739660 h 4407948"/>
              <a:gd name="connsiteX59" fmla="*/ 1791843 w 4450858"/>
              <a:gd name="connsiteY59" fmla="*/ 1777760 h 4407948"/>
              <a:gd name="connsiteX60" fmla="*/ 1868043 w 4450858"/>
              <a:gd name="connsiteY60" fmla="*/ 1828560 h 4407948"/>
              <a:gd name="connsiteX61" fmla="*/ 1906143 w 4450858"/>
              <a:gd name="connsiteY61" fmla="*/ 1853960 h 4407948"/>
              <a:gd name="connsiteX62" fmla="*/ 1969643 w 4450858"/>
              <a:gd name="connsiteY62" fmla="*/ 1879360 h 4407948"/>
              <a:gd name="connsiteX63" fmla="*/ 2083943 w 4450858"/>
              <a:gd name="connsiteY63" fmla="*/ 1942860 h 4407948"/>
              <a:gd name="connsiteX64" fmla="*/ 2122043 w 4450858"/>
              <a:gd name="connsiteY64" fmla="*/ 1980960 h 4407948"/>
              <a:gd name="connsiteX65" fmla="*/ 2198243 w 4450858"/>
              <a:gd name="connsiteY65" fmla="*/ 2031760 h 4407948"/>
              <a:gd name="connsiteX66" fmla="*/ 2223643 w 4450858"/>
              <a:gd name="connsiteY66" fmla="*/ 2069860 h 4407948"/>
              <a:gd name="connsiteX67" fmla="*/ 2299843 w 4450858"/>
              <a:gd name="connsiteY67" fmla="*/ 2107960 h 4407948"/>
              <a:gd name="connsiteX68" fmla="*/ 2312543 w 4450858"/>
              <a:gd name="connsiteY68" fmla="*/ 2146060 h 4407948"/>
              <a:gd name="connsiteX69" fmla="*/ 2350643 w 4450858"/>
              <a:gd name="connsiteY69" fmla="*/ 2158760 h 4407948"/>
              <a:gd name="connsiteX70" fmla="*/ 2426843 w 4450858"/>
              <a:gd name="connsiteY70" fmla="*/ 2196860 h 4407948"/>
              <a:gd name="connsiteX71" fmla="*/ 2490343 w 4450858"/>
              <a:gd name="connsiteY71" fmla="*/ 2273060 h 4407948"/>
              <a:gd name="connsiteX72" fmla="*/ 2541143 w 4450858"/>
              <a:gd name="connsiteY72" fmla="*/ 2374660 h 4407948"/>
              <a:gd name="connsiteX73" fmla="*/ 2579243 w 4450858"/>
              <a:gd name="connsiteY73" fmla="*/ 2412760 h 4407948"/>
              <a:gd name="connsiteX74" fmla="*/ 2642743 w 4450858"/>
              <a:gd name="connsiteY74" fmla="*/ 2488960 h 4407948"/>
              <a:gd name="connsiteX75" fmla="*/ 2655443 w 4450858"/>
              <a:gd name="connsiteY75" fmla="*/ 2527060 h 4407948"/>
              <a:gd name="connsiteX76" fmla="*/ 2718943 w 4450858"/>
              <a:gd name="connsiteY76" fmla="*/ 2615960 h 4407948"/>
              <a:gd name="connsiteX77" fmla="*/ 2769743 w 4450858"/>
              <a:gd name="connsiteY77" fmla="*/ 2692160 h 4407948"/>
              <a:gd name="connsiteX78" fmla="*/ 2820543 w 4450858"/>
              <a:gd name="connsiteY78" fmla="*/ 2742960 h 4407948"/>
              <a:gd name="connsiteX79" fmla="*/ 2896743 w 4450858"/>
              <a:gd name="connsiteY79" fmla="*/ 2831860 h 4407948"/>
              <a:gd name="connsiteX80" fmla="*/ 2934843 w 4450858"/>
              <a:gd name="connsiteY80" fmla="*/ 2857260 h 4407948"/>
              <a:gd name="connsiteX81" fmla="*/ 2972943 w 4450858"/>
              <a:gd name="connsiteY81" fmla="*/ 2933460 h 4407948"/>
              <a:gd name="connsiteX82" fmla="*/ 3011043 w 4450858"/>
              <a:gd name="connsiteY82" fmla="*/ 2946160 h 4407948"/>
              <a:gd name="connsiteX83" fmla="*/ 3011043 w 4450858"/>
              <a:gd name="connsiteY83" fmla="*/ 3250960 h 4407948"/>
              <a:gd name="connsiteX84" fmla="*/ 2972943 w 4450858"/>
              <a:gd name="connsiteY84" fmla="*/ 3390660 h 4407948"/>
              <a:gd name="connsiteX85" fmla="*/ 2947543 w 4450858"/>
              <a:gd name="connsiteY85" fmla="*/ 3441460 h 4407948"/>
              <a:gd name="connsiteX86" fmla="*/ 2922143 w 4450858"/>
              <a:gd name="connsiteY86" fmla="*/ 3504960 h 4407948"/>
              <a:gd name="connsiteX87" fmla="*/ 2884043 w 4450858"/>
              <a:gd name="connsiteY87" fmla="*/ 3543060 h 4407948"/>
              <a:gd name="connsiteX88" fmla="*/ 2820543 w 4450858"/>
              <a:gd name="connsiteY88" fmla="*/ 3631960 h 4407948"/>
              <a:gd name="connsiteX89" fmla="*/ 2731643 w 4450858"/>
              <a:gd name="connsiteY89" fmla="*/ 3695460 h 4407948"/>
              <a:gd name="connsiteX90" fmla="*/ 2680843 w 4450858"/>
              <a:gd name="connsiteY90" fmla="*/ 3720860 h 4407948"/>
              <a:gd name="connsiteX91" fmla="*/ 2604643 w 4450858"/>
              <a:gd name="connsiteY91" fmla="*/ 3771660 h 4407948"/>
              <a:gd name="connsiteX92" fmla="*/ 2566543 w 4450858"/>
              <a:gd name="connsiteY92" fmla="*/ 3797060 h 4407948"/>
              <a:gd name="connsiteX93" fmla="*/ 2490343 w 4450858"/>
              <a:gd name="connsiteY93" fmla="*/ 3835160 h 4407948"/>
              <a:gd name="connsiteX94" fmla="*/ 2439543 w 4450858"/>
              <a:gd name="connsiteY94" fmla="*/ 3860560 h 4407948"/>
              <a:gd name="connsiteX95" fmla="*/ 2401443 w 4450858"/>
              <a:gd name="connsiteY95" fmla="*/ 3885960 h 4407948"/>
              <a:gd name="connsiteX96" fmla="*/ 2363343 w 4450858"/>
              <a:gd name="connsiteY96" fmla="*/ 3898660 h 4407948"/>
              <a:gd name="connsiteX97" fmla="*/ 2261743 w 4450858"/>
              <a:gd name="connsiteY97" fmla="*/ 3924060 h 4407948"/>
              <a:gd name="connsiteX98" fmla="*/ 2134743 w 4450858"/>
              <a:gd name="connsiteY98" fmla="*/ 3962160 h 4407948"/>
              <a:gd name="connsiteX99" fmla="*/ 2045843 w 4450858"/>
              <a:gd name="connsiteY99" fmla="*/ 3987560 h 4407948"/>
              <a:gd name="connsiteX100" fmla="*/ 1969643 w 4450858"/>
              <a:gd name="connsiteY100" fmla="*/ 4000260 h 4407948"/>
              <a:gd name="connsiteX101" fmla="*/ 1918843 w 4450858"/>
              <a:gd name="connsiteY101" fmla="*/ 4012960 h 4407948"/>
              <a:gd name="connsiteX102" fmla="*/ 1588643 w 4450858"/>
              <a:gd name="connsiteY102" fmla="*/ 4051060 h 4407948"/>
              <a:gd name="connsiteX103" fmla="*/ 1207643 w 4450858"/>
              <a:gd name="connsiteY103" fmla="*/ 4076460 h 4407948"/>
              <a:gd name="connsiteX104" fmla="*/ 1004443 w 4450858"/>
              <a:gd name="connsiteY104" fmla="*/ 4114560 h 4407948"/>
              <a:gd name="connsiteX105" fmla="*/ 801243 w 4450858"/>
              <a:gd name="connsiteY105" fmla="*/ 4165360 h 4407948"/>
              <a:gd name="connsiteX106" fmla="*/ 725043 w 4450858"/>
              <a:gd name="connsiteY106" fmla="*/ 4203460 h 4407948"/>
              <a:gd name="connsiteX107" fmla="*/ 610743 w 4450858"/>
              <a:gd name="connsiteY107" fmla="*/ 4228860 h 4407948"/>
              <a:gd name="connsiteX108" fmla="*/ 521843 w 4450858"/>
              <a:gd name="connsiteY108" fmla="*/ 4254260 h 4407948"/>
              <a:gd name="connsiteX109" fmla="*/ 331343 w 4450858"/>
              <a:gd name="connsiteY109" fmla="*/ 4292360 h 4407948"/>
              <a:gd name="connsiteX110" fmla="*/ 394843 w 4450858"/>
              <a:gd name="connsiteY110"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1868043 w 4450858"/>
              <a:gd name="connsiteY59" fmla="*/ 1828560 h 4407948"/>
              <a:gd name="connsiteX60" fmla="*/ 1906143 w 4450858"/>
              <a:gd name="connsiteY60" fmla="*/ 1853960 h 4407948"/>
              <a:gd name="connsiteX61" fmla="*/ 1969643 w 4450858"/>
              <a:gd name="connsiteY61" fmla="*/ 1879360 h 4407948"/>
              <a:gd name="connsiteX62" fmla="*/ 2083943 w 4450858"/>
              <a:gd name="connsiteY62" fmla="*/ 1942860 h 4407948"/>
              <a:gd name="connsiteX63" fmla="*/ 2122043 w 4450858"/>
              <a:gd name="connsiteY63" fmla="*/ 1980960 h 4407948"/>
              <a:gd name="connsiteX64" fmla="*/ 2198243 w 4450858"/>
              <a:gd name="connsiteY64" fmla="*/ 2031760 h 4407948"/>
              <a:gd name="connsiteX65" fmla="*/ 2223643 w 4450858"/>
              <a:gd name="connsiteY65" fmla="*/ 2069860 h 4407948"/>
              <a:gd name="connsiteX66" fmla="*/ 2299843 w 4450858"/>
              <a:gd name="connsiteY66" fmla="*/ 2107960 h 4407948"/>
              <a:gd name="connsiteX67" fmla="*/ 2312543 w 4450858"/>
              <a:gd name="connsiteY67" fmla="*/ 2146060 h 4407948"/>
              <a:gd name="connsiteX68" fmla="*/ 2350643 w 4450858"/>
              <a:gd name="connsiteY68" fmla="*/ 2158760 h 4407948"/>
              <a:gd name="connsiteX69" fmla="*/ 2426843 w 4450858"/>
              <a:gd name="connsiteY69" fmla="*/ 2196860 h 4407948"/>
              <a:gd name="connsiteX70" fmla="*/ 2490343 w 4450858"/>
              <a:gd name="connsiteY70" fmla="*/ 2273060 h 4407948"/>
              <a:gd name="connsiteX71" fmla="*/ 2541143 w 4450858"/>
              <a:gd name="connsiteY71" fmla="*/ 2374660 h 4407948"/>
              <a:gd name="connsiteX72" fmla="*/ 2579243 w 4450858"/>
              <a:gd name="connsiteY72" fmla="*/ 2412760 h 4407948"/>
              <a:gd name="connsiteX73" fmla="*/ 2642743 w 4450858"/>
              <a:gd name="connsiteY73" fmla="*/ 2488960 h 4407948"/>
              <a:gd name="connsiteX74" fmla="*/ 2655443 w 4450858"/>
              <a:gd name="connsiteY74" fmla="*/ 2527060 h 4407948"/>
              <a:gd name="connsiteX75" fmla="*/ 2718943 w 4450858"/>
              <a:gd name="connsiteY75" fmla="*/ 2615960 h 4407948"/>
              <a:gd name="connsiteX76" fmla="*/ 2769743 w 4450858"/>
              <a:gd name="connsiteY76" fmla="*/ 2692160 h 4407948"/>
              <a:gd name="connsiteX77" fmla="*/ 2820543 w 4450858"/>
              <a:gd name="connsiteY77" fmla="*/ 2742960 h 4407948"/>
              <a:gd name="connsiteX78" fmla="*/ 2896743 w 4450858"/>
              <a:gd name="connsiteY78" fmla="*/ 2831860 h 4407948"/>
              <a:gd name="connsiteX79" fmla="*/ 2934843 w 4450858"/>
              <a:gd name="connsiteY79" fmla="*/ 2857260 h 4407948"/>
              <a:gd name="connsiteX80" fmla="*/ 2972943 w 4450858"/>
              <a:gd name="connsiteY80" fmla="*/ 2933460 h 4407948"/>
              <a:gd name="connsiteX81" fmla="*/ 3011043 w 4450858"/>
              <a:gd name="connsiteY81" fmla="*/ 2946160 h 4407948"/>
              <a:gd name="connsiteX82" fmla="*/ 3011043 w 4450858"/>
              <a:gd name="connsiteY82" fmla="*/ 3250960 h 4407948"/>
              <a:gd name="connsiteX83" fmla="*/ 2972943 w 4450858"/>
              <a:gd name="connsiteY83" fmla="*/ 3390660 h 4407948"/>
              <a:gd name="connsiteX84" fmla="*/ 2947543 w 4450858"/>
              <a:gd name="connsiteY84" fmla="*/ 3441460 h 4407948"/>
              <a:gd name="connsiteX85" fmla="*/ 2922143 w 4450858"/>
              <a:gd name="connsiteY85" fmla="*/ 3504960 h 4407948"/>
              <a:gd name="connsiteX86" fmla="*/ 2884043 w 4450858"/>
              <a:gd name="connsiteY86" fmla="*/ 3543060 h 4407948"/>
              <a:gd name="connsiteX87" fmla="*/ 2820543 w 4450858"/>
              <a:gd name="connsiteY87" fmla="*/ 3631960 h 4407948"/>
              <a:gd name="connsiteX88" fmla="*/ 2731643 w 4450858"/>
              <a:gd name="connsiteY88" fmla="*/ 3695460 h 4407948"/>
              <a:gd name="connsiteX89" fmla="*/ 2680843 w 4450858"/>
              <a:gd name="connsiteY89" fmla="*/ 3720860 h 4407948"/>
              <a:gd name="connsiteX90" fmla="*/ 2604643 w 4450858"/>
              <a:gd name="connsiteY90" fmla="*/ 3771660 h 4407948"/>
              <a:gd name="connsiteX91" fmla="*/ 2566543 w 4450858"/>
              <a:gd name="connsiteY91" fmla="*/ 3797060 h 4407948"/>
              <a:gd name="connsiteX92" fmla="*/ 2490343 w 4450858"/>
              <a:gd name="connsiteY92" fmla="*/ 3835160 h 4407948"/>
              <a:gd name="connsiteX93" fmla="*/ 2439543 w 4450858"/>
              <a:gd name="connsiteY93" fmla="*/ 3860560 h 4407948"/>
              <a:gd name="connsiteX94" fmla="*/ 2401443 w 4450858"/>
              <a:gd name="connsiteY94" fmla="*/ 3885960 h 4407948"/>
              <a:gd name="connsiteX95" fmla="*/ 2363343 w 4450858"/>
              <a:gd name="connsiteY95" fmla="*/ 3898660 h 4407948"/>
              <a:gd name="connsiteX96" fmla="*/ 2261743 w 4450858"/>
              <a:gd name="connsiteY96" fmla="*/ 3924060 h 4407948"/>
              <a:gd name="connsiteX97" fmla="*/ 2134743 w 4450858"/>
              <a:gd name="connsiteY97" fmla="*/ 3962160 h 4407948"/>
              <a:gd name="connsiteX98" fmla="*/ 2045843 w 4450858"/>
              <a:gd name="connsiteY98" fmla="*/ 3987560 h 4407948"/>
              <a:gd name="connsiteX99" fmla="*/ 1969643 w 4450858"/>
              <a:gd name="connsiteY99" fmla="*/ 4000260 h 4407948"/>
              <a:gd name="connsiteX100" fmla="*/ 1918843 w 4450858"/>
              <a:gd name="connsiteY100" fmla="*/ 4012960 h 4407948"/>
              <a:gd name="connsiteX101" fmla="*/ 1588643 w 4450858"/>
              <a:gd name="connsiteY101" fmla="*/ 4051060 h 4407948"/>
              <a:gd name="connsiteX102" fmla="*/ 1207643 w 4450858"/>
              <a:gd name="connsiteY102" fmla="*/ 4076460 h 4407948"/>
              <a:gd name="connsiteX103" fmla="*/ 1004443 w 4450858"/>
              <a:gd name="connsiteY103" fmla="*/ 4114560 h 4407948"/>
              <a:gd name="connsiteX104" fmla="*/ 801243 w 4450858"/>
              <a:gd name="connsiteY104" fmla="*/ 4165360 h 4407948"/>
              <a:gd name="connsiteX105" fmla="*/ 725043 w 4450858"/>
              <a:gd name="connsiteY105" fmla="*/ 4203460 h 4407948"/>
              <a:gd name="connsiteX106" fmla="*/ 610743 w 4450858"/>
              <a:gd name="connsiteY106" fmla="*/ 4228860 h 4407948"/>
              <a:gd name="connsiteX107" fmla="*/ 521843 w 4450858"/>
              <a:gd name="connsiteY107" fmla="*/ 4254260 h 4407948"/>
              <a:gd name="connsiteX108" fmla="*/ 331343 w 4450858"/>
              <a:gd name="connsiteY108" fmla="*/ 4292360 h 4407948"/>
              <a:gd name="connsiteX109" fmla="*/ 394843 w 4450858"/>
              <a:gd name="connsiteY109"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1868043 w 4450858"/>
              <a:gd name="connsiteY59" fmla="*/ 1828560 h 4407948"/>
              <a:gd name="connsiteX60" fmla="*/ 1969643 w 4450858"/>
              <a:gd name="connsiteY60" fmla="*/ 1879360 h 4407948"/>
              <a:gd name="connsiteX61" fmla="*/ 2083943 w 4450858"/>
              <a:gd name="connsiteY61" fmla="*/ 1942860 h 4407948"/>
              <a:gd name="connsiteX62" fmla="*/ 2122043 w 4450858"/>
              <a:gd name="connsiteY62" fmla="*/ 1980960 h 4407948"/>
              <a:gd name="connsiteX63" fmla="*/ 2198243 w 4450858"/>
              <a:gd name="connsiteY63" fmla="*/ 2031760 h 4407948"/>
              <a:gd name="connsiteX64" fmla="*/ 2223643 w 4450858"/>
              <a:gd name="connsiteY64" fmla="*/ 2069860 h 4407948"/>
              <a:gd name="connsiteX65" fmla="*/ 2299843 w 4450858"/>
              <a:gd name="connsiteY65" fmla="*/ 2107960 h 4407948"/>
              <a:gd name="connsiteX66" fmla="*/ 2312543 w 4450858"/>
              <a:gd name="connsiteY66" fmla="*/ 2146060 h 4407948"/>
              <a:gd name="connsiteX67" fmla="*/ 2350643 w 4450858"/>
              <a:gd name="connsiteY67" fmla="*/ 2158760 h 4407948"/>
              <a:gd name="connsiteX68" fmla="*/ 2426843 w 4450858"/>
              <a:gd name="connsiteY68" fmla="*/ 2196860 h 4407948"/>
              <a:gd name="connsiteX69" fmla="*/ 2490343 w 4450858"/>
              <a:gd name="connsiteY69" fmla="*/ 2273060 h 4407948"/>
              <a:gd name="connsiteX70" fmla="*/ 2541143 w 4450858"/>
              <a:gd name="connsiteY70" fmla="*/ 2374660 h 4407948"/>
              <a:gd name="connsiteX71" fmla="*/ 2579243 w 4450858"/>
              <a:gd name="connsiteY71" fmla="*/ 2412760 h 4407948"/>
              <a:gd name="connsiteX72" fmla="*/ 2642743 w 4450858"/>
              <a:gd name="connsiteY72" fmla="*/ 2488960 h 4407948"/>
              <a:gd name="connsiteX73" fmla="*/ 2655443 w 4450858"/>
              <a:gd name="connsiteY73" fmla="*/ 2527060 h 4407948"/>
              <a:gd name="connsiteX74" fmla="*/ 2718943 w 4450858"/>
              <a:gd name="connsiteY74" fmla="*/ 2615960 h 4407948"/>
              <a:gd name="connsiteX75" fmla="*/ 2769743 w 4450858"/>
              <a:gd name="connsiteY75" fmla="*/ 2692160 h 4407948"/>
              <a:gd name="connsiteX76" fmla="*/ 2820543 w 4450858"/>
              <a:gd name="connsiteY76" fmla="*/ 2742960 h 4407948"/>
              <a:gd name="connsiteX77" fmla="*/ 2896743 w 4450858"/>
              <a:gd name="connsiteY77" fmla="*/ 2831860 h 4407948"/>
              <a:gd name="connsiteX78" fmla="*/ 2934843 w 4450858"/>
              <a:gd name="connsiteY78" fmla="*/ 2857260 h 4407948"/>
              <a:gd name="connsiteX79" fmla="*/ 2972943 w 4450858"/>
              <a:gd name="connsiteY79" fmla="*/ 2933460 h 4407948"/>
              <a:gd name="connsiteX80" fmla="*/ 3011043 w 4450858"/>
              <a:gd name="connsiteY80" fmla="*/ 2946160 h 4407948"/>
              <a:gd name="connsiteX81" fmla="*/ 3011043 w 4450858"/>
              <a:gd name="connsiteY81" fmla="*/ 3250960 h 4407948"/>
              <a:gd name="connsiteX82" fmla="*/ 2972943 w 4450858"/>
              <a:gd name="connsiteY82" fmla="*/ 3390660 h 4407948"/>
              <a:gd name="connsiteX83" fmla="*/ 2947543 w 4450858"/>
              <a:gd name="connsiteY83" fmla="*/ 3441460 h 4407948"/>
              <a:gd name="connsiteX84" fmla="*/ 2922143 w 4450858"/>
              <a:gd name="connsiteY84" fmla="*/ 3504960 h 4407948"/>
              <a:gd name="connsiteX85" fmla="*/ 2884043 w 4450858"/>
              <a:gd name="connsiteY85" fmla="*/ 3543060 h 4407948"/>
              <a:gd name="connsiteX86" fmla="*/ 2820543 w 4450858"/>
              <a:gd name="connsiteY86" fmla="*/ 3631960 h 4407948"/>
              <a:gd name="connsiteX87" fmla="*/ 2731643 w 4450858"/>
              <a:gd name="connsiteY87" fmla="*/ 3695460 h 4407948"/>
              <a:gd name="connsiteX88" fmla="*/ 2680843 w 4450858"/>
              <a:gd name="connsiteY88" fmla="*/ 3720860 h 4407948"/>
              <a:gd name="connsiteX89" fmla="*/ 2604643 w 4450858"/>
              <a:gd name="connsiteY89" fmla="*/ 3771660 h 4407948"/>
              <a:gd name="connsiteX90" fmla="*/ 2566543 w 4450858"/>
              <a:gd name="connsiteY90" fmla="*/ 3797060 h 4407948"/>
              <a:gd name="connsiteX91" fmla="*/ 2490343 w 4450858"/>
              <a:gd name="connsiteY91" fmla="*/ 3835160 h 4407948"/>
              <a:gd name="connsiteX92" fmla="*/ 2439543 w 4450858"/>
              <a:gd name="connsiteY92" fmla="*/ 3860560 h 4407948"/>
              <a:gd name="connsiteX93" fmla="*/ 2401443 w 4450858"/>
              <a:gd name="connsiteY93" fmla="*/ 3885960 h 4407948"/>
              <a:gd name="connsiteX94" fmla="*/ 2363343 w 4450858"/>
              <a:gd name="connsiteY94" fmla="*/ 3898660 h 4407948"/>
              <a:gd name="connsiteX95" fmla="*/ 2261743 w 4450858"/>
              <a:gd name="connsiteY95" fmla="*/ 3924060 h 4407948"/>
              <a:gd name="connsiteX96" fmla="*/ 2134743 w 4450858"/>
              <a:gd name="connsiteY96" fmla="*/ 3962160 h 4407948"/>
              <a:gd name="connsiteX97" fmla="*/ 2045843 w 4450858"/>
              <a:gd name="connsiteY97" fmla="*/ 3987560 h 4407948"/>
              <a:gd name="connsiteX98" fmla="*/ 1969643 w 4450858"/>
              <a:gd name="connsiteY98" fmla="*/ 4000260 h 4407948"/>
              <a:gd name="connsiteX99" fmla="*/ 1918843 w 4450858"/>
              <a:gd name="connsiteY99" fmla="*/ 4012960 h 4407948"/>
              <a:gd name="connsiteX100" fmla="*/ 1588643 w 4450858"/>
              <a:gd name="connsiteY100" fmla="*/ 4051060 h 4407948"/>
              <a:gd name="connsiteX101" fmla="*/ 1207643 w 4450858"/>
              <a:gd name="connsiteY101" fmla="*/ 4076460 h 4407948"/>
              <a:gd name="connsiteX102" fmla="*/ 1004443 w 4450858"/>
              <a:gd name="connsiteY102" fmla="*/ 4114560 h 4407948"/>
              <a:gd name="connsiteX103" fmla="*/ 801243 w 4450858"/>
              <a:gd name="connsiteY103" fmla="*/ 4165360 h 4407948"/>
              <a:gd name="connsiteX104" fmla="*/ 725043 w 4450858"/>
              <a:gd name="connsiteY104" fmla="*/ 4203460 h 4407948"/>
              <a:gd name="connsiteX105" fmla="*/ 610743 w 4450858"/>
              <a:gd name="connsiteY105" fmla="*/ 4228860 h 4407948"/>
              <a:gd name="connsiteX106" fmla="*/ 521843 w 4450858"/>
              <a:gd name="connsiteY106" fmla="*/ 4254260 h 4407948"/>
              <a:gd name="connsiteX107" fmla="*/ 331343 w 4450858"/>
              <a:gd name="connsiteY107" fmla="*/ 4292360 h 4407948"/>
              <a:gd name="connsiteX108" fmla="*/ 394843 w 4450858"/>
              <a:gd name="connsiteY108"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1969643 w 4450858"/>
              <a:gd name="connsiteY59" fmla="*/ 1879360 h 4407948"/>
              <a:gd name="connsiteX60" fmla="*/ 2083943 w 4450858"/>
              <a:gd name="connsiteY60" fmla="*/ 1942860 h 4407948"/>
              <a:gd name="connsiteX61" fmla="*/ 2122043 w 4450858"/>
              <a:gd name="connsiteY61" fmla="*/ 1980960 h 4407948"/>
              <a:gd name="connsiteX62" fmla="*/ 2198243 w 4450858"/>
              <a:gd name="connsiteY62" fmla="*/ 2031760 h 4407948"/>
              <a:gd name="connsiteX63" fmla="*/ 2223643 w 4450858"/>
              <a:gd name="connsiteY63" fmla="*/ 2069860 h 4407948"/>
              <a:gd name="connsiteX64" fmla="*/ 2299843 w 4450858"/>
              <a:gd name="connsiteY64" fmla="*/ 2107960 h 4407948"/>
              <a:gd name="connsiteX65" fmla="*/ 2312543 w 4450858"/>
              <a:gd name="connsiteY65" fmla="*/ 2146060 h 4407948"/>
              <a:gd name="connsiteX66" fmla="*/ 2350643 w 4450858"/>
              <a:gd name="connsiteY66" fmla="*/ 2158760 h 4407948"/>
              <a:gd name="connsiteX67" fmla="*/ 2426843 w 4450858"/>
              <a:gd name="connsiteY67" fmla="*/ 2196860 h 4407948"/>
              <a:gd name="connsiteX68" fmla="*/ 2490343 w 4450858"/>
              <a:gd name="connsiteY68" fmla="*/ 2273060 h 4407948"/>
              <a:gd name="connsiteX69" fmla="*/ 2541143 w 4450858"/>
              <a:gd name="connsiteY69" fmla="*/ 2374660 h 4407948"/>
              <a:gd name="connsiteX70" fmla="*/ 2579243 w 4450858"/>
              <a:gd name="connsiteY70" fmla="*/ 2412760 h 4407948"/>
              <a:gd name="connsiteX71" fmla="*/ 2642743 w 4450858"/>
              <a:gd name="connsiteY71" fmla="*/ 2488960 h 4407948"/>
              <a:gd name="connsiteX72" fmla="*/ 2655443 w 4450858"/>
              <a:gd name="connsiteY72" fmla="*/ 2527060 h 4407948"/>
              <a:gd name="connsiteX73" fmla="*/ 2718943 w 4450858"/>
              <a:gd name="connsiteY73" fmla="*/ 2615960 h 4407948"/>
              <a:gd name="connsiteX74" fmla="*/ 2769743 w 4450858"/>
              <a:gd name="connsiteY74" fmla="*/ 2692160 h 4407948"/>
              <a:gd name="connsiteX75" fmla="*/ 2820543 w 4450858"/>
              <a:gd name="connsiteY75" fmla="*/ 2742960 h 4407948"/>
              <a:gd name="connsiteX76" fmla="*/ 2896743 w 4450858"/>
              <a:gd name="connsiteY76" fmla="*/ 2831860 h 4407948"/>
              <a:gd name="connsiteX77" fmla="*/ 2934843 w 4450858"/>
              <a:gd name="connsiteY77" fmla="*/ 2857260 h 4407948"/>
              <a:gd name="connsiteX78" fmla="*/ 2972943 w 4450858"/>
              <a:gd name="connsiteY78" fmla="*/ 2933460 h 4407948"/>
              <a:gd name="connsiteX79" fmla="*/ 3011043 w 4450858"/>
              <a:gd name="connsiteY79" fmla="*/ 2946160 h 4407948"/>
              <a:gd name="connsiteX80" fmla="*/ 3011043 w 4450858"/>
              <a:gd name="connsiteY80" fmla="*/ 3250960 h 4407948"/>
              <a:gd name="connsiteX81" fmla="*/ 2972943 w 4450858"/>
              <a:gd name="connsiteY81" fmla="*/ 3390660 h 4407948"/>
              <a:gd name="connsiteX82" fmla="*/ 2947543 w 4450858"/>
              <a:gd name="connsiteY82" fmla="*/ 3441460 h 4407948"/>
              <a:gd name="connsiteX83" fmla="*/ 2922143 w 4450858"/>
              <a:gd name="connsiteY83" fmla="*/ 3504960 h 4407948"/>
              <a:gd name="connsiteX84" fmla="*/ 2884043 w 4450858"/>
              <a:gd name="connsiteY84" fmla="*/ 3543060 h 4407948"/>
              <a:gd name="connsiteX85" fmla="*/ 2820543 w 4450858"/>
              <a:gd name="connsiteY85" fmla="*/ 3631960 h 4407948"/>
              <a:gd name="connsiteX86" fmla="*/ 2731643 w 4450858"/>
              <a:gd name="connsiteY86" fmla="*/ 3695460 h 4407948"/>
              <a:gd name="connsiteX87" fmla="*/ 2680843 w 4450858"/>
              <a:gd name="connsiteY87" fmla="*/ 3720860 h 4407948"/>
              <a:gd name="connsiteX88" fmla="*/ 2604643 w 4450858"/>
              <a:gd name="connsiteY88" fmla="*/ 3771660 h 4407948"/>
              <a:gd name="connsiteX89" fmla="*/ 2566543 w 4450858"/>
              <a:gd name="connsiteY89" fmla="*/ 3797060 h 4407948"/>
              <a:gd name="connsiteX90" fmla="*/ 2490343 w 4450858"/>
              <a:gd name="connsiteY90" fmla="*/ 3835160 h 4407948"/>
              <a:gd name="connsiteX91" fmla="*/ 2439543 w 4450858"/>
              <a:gd name="connsiteY91" fmla="*/ 3860560 h 4407948"/>
              <a:gd name="connsiteX92" fmla="*/ 2401443 w 4450858"/>
              <a:gd name="connsiteY92" fmla="*/ 3885960 h 4407948"/>
              <a:gd name="connsiteX93" fmla="*/ 2363343 w 4450858"/>
              <a:gd name="connsiteY93" fmla="*/ 3898660 h 4407948"/>
              <a:gd name="connsiteX94" fmla="*/ 2261743 w 4450858"/>
              <a:gd name="connsiteY94" fmla="*/ 3924060 h 4407948"/>
              <a:gd name="connsiteX95" fmla="*/ 2134743 w 4450858"/>
              <a:gd name="connsiteY95" fmla="*/ 3962160 h 4407948"/>
              <a:gd name="connsiteX96" fmla="*/ 2045843 w 4450858"/>
              <a:gd name="connsiteY96" fmla="*/ 3987560 h 4407948"/>
              <a:gd name="connsiteX97" fmla="*/ 1969643 w 4450858"/>
              <a:gd name="connsiteY97" fmla="*/ 4000260 h 4407948"/>
              <a:gd name="connsiteX98" fmla="*/ 1918843 w 4450858"/>
              <a:gd name="connsiteY98" fmla="*/ 4012960 h 4407948"/>
              <a:gd name="connsiteX99" fmla="*/ 1588643 w 4450858"/>
              <a:gd name="connsiteY99" fmla="*/ 4051060 h 4407948"/>
              <a:gd name="connsiteX100" fmla="*/ 1207643 w 4450858"/>
              <a:gd name="connsiteY100" fmla="*/ 4076460 h 4407948"/>
              <a:gd name="connsiteX101" fmla="*/ 1004443 w 4450858"/>
              <a:gd name="connsiteY101" fmla="*/ 4114560 h 4407948"/>
              <a:gd name="connsiteX102" fmla="*/ 801243 w 4450858"/>
              <a:gd name="connsiteY102" fmla="*/ 4165360 h 4407948"/>
              <a:gd name="connsiteX103" fmla="*/ 725043 w 4450858"/>
              <a:gd name="connsiteY103" fmla="*/ 4203460 h 4407948"/>
              <a:gd name="connsiteX104" fmla="*/ 610743 w 4450858"/>
              <a:gd name="connsiteY104" fmla="*/ 4228860 h 4407948"/>
              <a:gd name="connsiteX105" fmla="*/ 521843 w 4450858"/>
              <a:gd name="connsiteY105" fmla="*/ 4254260 h 4407948"/>
              <a:gd name="connsiteX106" fmla="*/ 331343 w 4450858"/>
              <a:gd name="connsiteY106" fmla="*/ 4292360 h 4407948"/>
              <a:gd name="connsiteX107" fmla="*/ 394843 w 4450858"/>
              <a:gd name="connsiteY107"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122043 w 4450858"/>
              <a:gd name="connsiteY60" fmla="*/ 1980960 h 4407948"/>
              <a:gd name="connsiteX61" fmla="*/ 2198243 w 4450858"/>
              <a:gd name="connsiteY61" fmla="*/ 2031760 h 4407948"/>
              <a:gd name="connsiteX62" fmla="*/ 2223643 w 4450858"/>
              <a:gd name="connsiteY62" fmla="*/ 2069860 h 4407948"/>
              <a:gd name="connsiteX63" fmla="*/ 2299843 w 4450858"/>
              <a:gd name="connsiteY63" fmla="*/ 2107960 h 4407948"/>
              <a:gd name="connsiteX64" fmla="*/ 2312543 w 4450858"/>
              <a:gd name="connsiteY64" fmla="*/ 2146060 h 4407948"/>
              <a:gd name="connsiteX65" fmla="*/ 2350643 w 4450858"/>
              <a:gd name="connsiteY65" fmla="*/ 2158760 h 4407948"/>
              <a:gd name="connsiteX66" fmla="*/ 2426843 w 4450858"/>
              <a:gd name="connsiteY66" fmla="*/ 2196860 h 4407948"/>
              <a:gd name="connsiteX67" fmla="*/ 2490343 w 4450858"/>
              <a:gd name="connsiteY67" fmla="*/ 2273060 h 4407948"/>
              <a:gd name="connsiteX68" fmla="*/ 2541143 w 4450858"/>
              <a:gd name="connsiteY68" fmla="*/ 2374660 h 4407948"/>
              <a:gd name="connsiteX69" fmla="*/ 2579243 w 4450858"/>
              <a:gd name="connsiteY69" fmla="*/ 2412760 h 4407948"/>
              <a:gd name="connsiteX70" fmla="*/ 2642743 w 4450858"/>
              <a:gd name="connsiteY70" fmla="*/ 2488960 h 4407948"/>
              <a:gd name="connsiteX71" fmla="*/ 2655443 w 4450858"/>
              <a:gd name="connsiteY71" fmla="*/ 2527060 h 4407948"/>
              <a:gd name="connsiteX72" fmla="*/ 2718943 w 4450858"/>
              <a:gd name="connsiteY72" fmla="*/ 2615960 h 4407948"/>
              <a:gd name="connsiteX73" fmla="*/ 2769743 w 4450858"/>
              <a:gd name="connsiteY73" fmla="*/ 2692160 h 4407948"/>
              <a:gd name="connsiteX74" fmla="*/ 2820543 w 4450858"/>
              <a:gd name="connsiteY74" fmla="*/ 2742960 h 4407948"/>
              <a:gd name="connsiteX75" fmla="*/ 2896743 w 4450858"/>
              <a:gd name="connsiteY75" fmla="*/ 2831860 h 4407948"/>
              <a:gd name="connsiteX76" fmla="*/ 2934843 w 4450858"/>
              <a:gd name="connsiteY76" fmla="*/ 2857260 h 4407948"/>
              <a:gd name="connsiteX77" fmla="*/ 2972943 w 4450858"/>
              <a:gd name="connsiteY77" fmla="*/ 2933460 h 4407948"/>
              <a:gd name="connsiteX78" fmla="*/ 3011043 w 4450858"/>
              <a:gd name="connsiteY78" fmla="*/ 2946160 h 4407948"/>
              <a:gd name="connsiteX79" fmla="*/ 3011043 w 4450858"/>
              <a:gd name="connsiteY79" fmla="*/ 3250960 h 4407948"/>
              <a:gd name="connsiteX80" fmla="*/ 2972943 w 4450858"/>
              <a:gd name="connsiteY80" fmla="*/ 3390660 h 4407948"/>
              <a:gd name="connsiteX81" fmla="*/ 2947543 w 4450858"/>
              <a:gd name="connsiteY81" fmla="*/ 3441460 h 4407948"/>
              <a:gd name="connsiteX82" fmla="*/ 2922143 w 4450858"/>
              <a:gd name="connsiteY82" fmla="*/ 3504960 h 4407948"/>
              <a:gd name="connsiteX83" fmla="*/ 2884043 w 4450858"/>
              <a:gd name="connsiteY83" fmla="*/ 3543060 h 4407948"/>
              <a:gd name="connsiteX84" fmla="*/ 2820543 w 4450858"/>
              <a:gd name="connsiteY84" fmla="*/ 3631960 h 4407948"/>
              <a:gd name="connsiteX85" fmla="*/ 2731643 w 4450858"/>
              <a:gd name="connsiteY85" fmla="*/ 3695460 h 4407948"/>
              <a:gd name="connsiteX86" fmla="*/ 2680843 w 4450858"/>
              <a:gd name="connsiteY86" fmla="*/ 3720860 h 4407948"/>
              <a:gd name="connsiteX87" fmla="*/ 2604643 w 4450858"/>
              <a:gd name="connsiteY87" fmla="*/ 3771660 h 4407948"/>
              <a:gd name="connsiteX88" fmla="*/ 2566543 w 4450858"/>
              <a:gd name="connsiteY88" fmla="*/ 3797060 h 4407948"/>
              <a:gd name="connsiteX89" fmla="*/ 2490343 w 4450858"/>
              <a:gd name="connsiteY89" fmla="*/ 3835160 h 4407948"/>
              <a:gd name="connsiteX90" fmla="*/ 2439543 w 4450858"/>
              <a:gd name="connsiteY90" fmla="*/ 3860560 h 4407948"/>
              <a:gd name="connsiteX91" fmla="*/ 2401443 w 4450858"/>
              <a:gd name="connsiteY91" fmla="*/ 3885960 h 4407948"/>
              <a:gd name="connsiteX92" fmla="*/ 2363343 w 4450858"/>
              <a:gd name="connsiteY92" fmla="*/ 3898660 h 4407948"/>
              <a:gd name="connsiteX93" fmla="*/ 2261743 w 4450858"/>
              <a:gd name="connsiteY93" fmla="*/ 3924060 h 4407948"/>
              <a:gd name="connsiteX94" fmla="*/ 2134743 w 4450858"/>
              <a:gd name="connsiteY94" fmla="*/ 3962160 h 4407948"/>
              <a:gd name="connsiteX95" fmla="*/ 2045843 w 4450858"/>
              <a:gd name="connsiteY95" fmla="*/ 3987560 h 4407948"/>
              <a:gd name="connsiteX96" fmla="*/ 1969643 w 4450858"/>
              <a:gd name="connsiteY96" fmla="*/ 4000260 h 4407948"/>
              <a:gd name="connsiteX97" fmla="*/ 1918843 w 4450858"/>
              <a:gd name="connsiteY97" fmla="*/ 4012960 h 4407948"/>
              <a:gd name="connsiteX98" fmla="*/ 1588643 w 4450858"/>
              <a:gd name="connsiteY98" fmla="*/ 4051060 h 4407948"/>
              <a:gd name="connsiteX99" fmla="*/ 1207643 w 4450858"/>
              <a:gd name="connsiteY99" fmla="*/ 4076460 h 4407948"/>
              <a:gd name="connsiteX100" fmla="*/ 1004443 w 4450858"/>
              <a:gd name="connsiteY100" fmla="*/ 4114560 h 4407948"/>
              <a:gd name="connsiteX101" fmla="*/ 801243 w 4450858"/>
              <a:gd name="connsiteY101" fmla="*/ 4165360 h 4407948"/>
              <a:gd name="connsiteX102" fmla="*/ 725043 w 4450858"/>
              <a:gd name="connsiteY102" fmla="*/ 4203460 h 4407948"/>
              <a:gd name="connsiteX103" fmla="*/ 610743 w 4450858"/>
              <a:gd name="connsiteY103" fmla="*/ 4228860 h 4407948"/>
              <a:gd name="connsiteX104" fmla="*/ 521843 w 4450858"/>
              <a:gd name="connsiteY104" fmla="*/ 4254260 h 4407948"/>
              <a:gd name="connsiteX105" fmla="*/ 331343 w 4450858"/>
              <a:gd name="connsiteY105" fmla="*/ 4292360 h 4407948"/>
              <a:gd name="connsiteX106" fmla="*/ 394843 w 4450858"/>
              <a:gd name="connsiteY106"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198243 w 4450858"/>
              <a:gd name="connsiteY60" fmla="*/ 2031760 h 4407948"/>
              <a:gd name="connsiteX61" fmla="*/ 2223643 w 4450858"/>
              <a:gd name="connsiteY61" fmla="*/ 2069860 h 4407948"/>
              <a:gd name="connsiteX62" fmla="*/ 2299843 w 4450858"/>
              <a:gd name="connsiteY62" fmla="*/ 2107960 h 4407948"/>
              <a:gd name="connsiteX63" fmla="*/ 2312543 w 4450858"/>
              <a:gd name="connsiteY63" fmla="*/ 2146060 h 4407948"/>
              <a:gd name="connsiteX64" fmla="*/ 2350643 w 4450858"/>
              <a:gd name="connsiteY64" fmla="*/ 2158760 h 4407948"/>
              <a:gd name="connsiteX65" fmla="*/ 2426843 w 4450858"/>
              <a:gd name="connsiteY65" fmla="*/ 2196860 h 4407948"/>
              <a:gd name="connsiteX66" fmla="*/ 2490343 w 4450858"/>
              <a:gd name="connsiteY66" fmla="*/ 2273060 h 4407948"/>
              <a:gd name="connsiteX67" fmla="*/ 2541143 w 4450858"/>
              <a:gd name="connsiteY67" fmla="*/ 2374660 h 4407948"/>
              <a:gd name="connsiteX68" fmla="*/ 2579243 w 4450858"/>
              <a:gd name="connsiteY68" fmla="*/ 2412760 h 4407948"/>
              <a:gd name="connsiteX69" fmla="*/ 2642743 w 4450858"/>
              <a:gd name="connsiteY69" fmla="*/ 2488960 h 4407948"/>
              <a:gd name="connsiteX70" fmla="*/ 2655443 w 4450858"/>
              <a:gd name="connsiteY70" fmla="*/ 2527060 h 4407948"/>
              <a:gd name="connsiteX71" fmla="*/ 2718943 w 4450858"/>
              <a:gd name="connsiteY71" fmla="*/ 2615960 h 4407948"/>
              <a:gd name="connsiteX72" fmla="*/ 2769743 w 4450858"/>
              <a:gd name="connsiteY72" fmla="*/ 2692160 h 4407948"/>
              <a:gd name="connsiteX73" fmla="*/ 2820543 w 4450858"/>
              <a:gd name="connsiteY73" fmla="*/ 2742960 h 4407948"/>
              <a:gd name="connsiteX74" fmla="*/ 2896743 w 4450858"/>
              <a:gd name="connsiteY74" fmla="*/ 2831860 h 4407948"/>
              <a:gd name="connsiteX75" fmla="*/ 2934843 w 4450858"/>
              <a:gd name="connsiteY75" fmla="*/ 2857260 h 4407948"/>
              <a:gd name="connsiteX76" fmla="*/ 2972943 w 4450858"/>
              <a:gd name="connsiteY76" fmla="*/ 2933460 h 4407948"/>
              <a:gd name="connsiteX77" fmla="*/ 3011043 w 4450858"/>
              <a:gd name="connsiteY77" fmla="*/ 2946160 h 4407948"/>
              <a:gd name="connsiteX78" fmla="*/ 3011043 w 4450858"/>
              <a:gd name="connsiteY78" fmla="*/ 3250960 h 4407948"/>
              <a:gd name="connsiteX79" fmla="*/ 2972943 w 4450858"/>
              <a:gd name="connsiteY79" fmla="*/ 3390660 h 4407948"/>
              <a:gd name="connsiteX80" fmla="*/ 2947543 w 4450858"/>
              <a:gd name="connsiteY80" fmla="*/ 3441460 h 4407948"/>
              <a:gd name="connsiteX81" fmla="*/ 2922143 w 4450858"/>
              <a:gd name="connsiteY81" fmla="*/ 3504960 h 4407948"/>
              <a:gd name="connsiteX82" fmla="*/ 2884043 w 4450858"/>
              <a:gd name="connsiteY82" fmla="*/ 3543060 h 4407948"/>
              <a:gd name="connsiteX83" fmla="*/ 2820543 w 4450858"/>
              <a:gd name="connsiteY83" fmla="*/ 3631960 h 4407948"/>
              <a:gd name="connsiteX84" fmla="*/ 2731643 w 4450858"/>
              <a:gd name="connsiteY84" fmla="*/ 3695460 h 4407948"/>
              <a:gd name="connsiteX85" fmla="*/ 2680843 w 4450858"/>
              <a:gd name="connsiteY85" fmla="*/ 3720860 h 4407948"/>
              <a:gd name="connsiteX86" fmla="*/ 2604643 w 4450858"/>
              <a:gd name="connsiteY86" fmla="*/ 3771660 h 4407948"/>
              <a:gd name="connsiteX87" fmla="*/ 2566543 w 4450858"/>
              <a:gd name="connsiteY87" fmla="*/ 3797060 h 4407948"/>
              <a:gd name="connsiteX88" fmla="*/ 2490343 w 4450858"/>
              <a:gd name="connsiteY88" fmla="*/ 3835160 h 4407948"/>
              <a:gd name="connsiteX89" fmla="*/ 2439543 w 4450858"/>
              <a:gd name="connsiteY89" fmla="*/ 3860560 h 4407948"/>
              <a:gd name="connsiteX90" fmla="*/ 2401443 w 4450858"/>
              <a:gd name="connsiteY90" fmla="*/ 3885960 h 4407948"/>
              <a:gd name="connsiteX91" fmla="*/ 2363343 w 4450858"/>
              <a:gd name="connsiteY91" fmla="*/ 3898660 h 4407948"/>
              <a:gd name="connsiteX92" fmla="*/ 2261743 w 4450858"/>
              <a:gd name="connsiteY92" fmla="*/ 3924060 h 4407948"/>
              <a:gd name="connsiteX93" fmla="*/ 2134743 w 4450858"/>
              <a:gd name="connsiteY93" fmla="*/ 3962160 h 4407948"/>
              <a:gd name="connsiteX94" fmla="*/ 2045843 w 4450858"/>
              <a:gd name="connsiteY94" fmla="*/ 3987560 h 4407948"/>
              <a:gd name="connsiteX95" fmla="*/ 1969643 w 4450858"/>
              <a:gd name="connsiteY95" fmla="*/ 4000260 h 4407948"/>
              <a:gd name="connsiteX96" fmla="*/ 1918843 w 4450858"/>
              <a:gd name="connsiteY96" fmla="*/ 4012960 h 4407948"/>
              <a:gd name="connsiteX97" fmla="*/ 1588643 w 4450858"/>
              <a:gd name="connsiteY97" fmla="*/ 4051060 h 4407948"/>
              <a:gd name="connsiteX98" fmla="*/ 1207643 w 4450858"/>
              <a:gd name="connsiteY98" fmla="*/ 4076460 h 4407948"/>
              <a:gd name="connsiteX99" fmla="*/ 1004443 w 4450858"/>
              <a:gd name="connsiteY99" fmla="*/ 4114560 h 4407948"/>
              <a:gd name="connsiteX100" fmla="*/ 801243 w 4450858"/>
              <a:gd name="connsiteY100" fmla="*/ 4165360 h 4407948"/>
              <a:gd name="connsiteX101" fmla="*/ 725043 w 4450858"/>
              <a:gd name="connsiteY101" fmla="*/ 4203460 h 4407948"/>
              <a:gd name="connsiteX102" fmla="*/ 610743 w 4450858"/>
              <a:gd name="connsiteY102" fmla="*/ 4228860 h 4407948"/>
              <a:gd name="connsiteX103" fmla="*/ 521843 w 4450858"/>
              <a:gd name="connsiteY103" fmla="*/ 4254260 h 4407948"/>
              <a:gd name="connsiteX104" fmla="*/ 331343 w 4450858"/>
              <a:gd name="connsiteY104" fmla="*/ 4292360 h 4407948"/>
              <a:gd name="connsiteX105" fmla="*/ 394843 w 4450858"/>
              <a:gd name="connsiteY105"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23643 w 4450858"/>
              <a:gd name="connsiteY60" fmla="*/ 2069860 h 4407948"/>
              <a:gd name="connsiteX61" fmla="*/ 2299843 w 4450858"/>
              <a:gd name="connsiteY61" fmla="*/ 2107960 h 4407948"/>
              <a:gd name="connsiteX62" fmla="*/ 2312543 w 4450858"/>
              <a:gd name="connsiteY62" fmla="*/ 2146060 h 4407948"/>
              <a:gd name="connsiteX63" fmla="*/ 2350643 w 4450858"/>
              <a:gd name="connsiteY63" fmla="*/ 2158760 h 4407948"/>
              <a:gd name="connsiteX64" fmla="*/ 2426843 w 4450858"/>
              <a:gd name="connsiteY64" fmla="*/ 2196860 h 4407948"/>
              <a:gd name="connsiteX65" fmla="*/ 2490343 w 4450858"/>
              <a:gd name="connsiteY65" fmla="*/ 2273060 h 4407948"/>
              <a:gd name="connsiteX66" fmla="*/ 2541143 w 4450858"/>
              <a:gd name="connsiteY66" fmla="*/ 2374660 h 4407948"/>
              <a:gd name="connsiteX67" fmla="*/ 2579243 w 4450858"/>
              <a:gd name="connsiteY67" fmla="*/ 2412760 h 4407948"/>
              <a:gd name="connsiteX68" fmla="*/ 2642743 w 4450858"/>
              <a:gd name="connsiteY68" fmla="*/ 2488960 h 4407948"/>
              <a:gd name="connsiteX69" fmla="*/ 2655443 w 4450858"/>
              <a:gd name="connsiteY69" fmla="*/ 2527060 h 4407948"/>
              <a:gd name="connsiteX70" fmla="*/ 2718943 w 4450858"/>
              <a:gd name="connsiteY70" fmla="*/ 2615960 h 4407948"/>
              <a:gd name="connsiteX71" fmla="*/ 2769743 w 4450858"/>
              <a:gd name="connsiteY71" fmla="*/ 2692160 h 4407948"/>
              <a:gd name="connsiteX72" fmla="*/ 2820543 w 4450858"/>
              <a:gd name="connsiteY72" fmla="*/ 2742960 h 4407948"/>
              <a:gd name="connsiteX73" fmla="*/ 2896743 w 4450858"/>
              <a:gd name="connsiteY73" fmla="*/ 2831860 h 4407948"/>
              <a:gd name="connsiteX74" fmla="*/ 2934843 w 4450858"/>
              <a:gd name="connsiteY74" fmla="*/ 2857260 h 4407948"/>
              <a:gd name="connsiteX75" fmla="*/ 2972943 w 4450858"/>
              <a:gd name="connsiteY75" fmla="*/ 2933460 h 4407948"/>
              <a:gd name="connsiteX76" fmla="*/ 3011043 w 4450858"/>
              <a:gd name="connsiteY76" fmla="*/ 2946160 h 4407948"/>
              <a:gd name="connsiteX77" fmla="*/ 3011043 w 4450858"/>
              <a:gd name="connsiteY77" fmla="*/ 3250960 h 4407948"/>
              <a:gd name="connsiteX78" fmla="*/ 2972943 w 4450858"/>
              <a:gd name="connsiteY78" fmla="*/ 3390660 h 4407948"/>
              <a:gd name="connsiteX79" fmla="*/ 2947543 w 4450858"/>
              <a:gd name="connsiteY79" fmla="*/ 3441460 h 4407948"/>
              <a:gd name="connsiteX80" fmla="*/ 2922143 w 4450858"/>
              <a:gd name="connsiteY80" fmla="*/ 3504960 h 4407948"/>
              <a:gd name="connsiteX81" fmla="*/ 2884043 w 4450858"/>
              <a:gd name="connsiteY81" fmla="*/ 3543060 h 4407948"/>
              <a:gd name="connsiteX82" fmla="*/ 2820543 w 4450858"/>
              <a:gd name="connsiteY82" fmla="*/ 3631960 h 4407948"/>
              <a:gd name="connsiteX83" fmla="*/ 2731643 w 4450858"/>
              <a:gd name="connsiteY83" fmla="*/ 3695460 h 4407948"/>
              <a:gd name="connsiteX84" fmla="*/ 2680843 w 4450858"/>
              <a:gd name="connsiteY84" fmla="*/ 3720860 h 4407948"/>
              <a:gd name="connsiteX85" fmla="*/ 2604643 w 4450858"/>
              <a:gd name="connsiteY85" fmla="*/ 3771660 h 4407948"/>
              <a:gd name="connsiteX86" fmla="*/ 2566543 w 4450858"/>
              <a:gd name="connsiteY86" fmla="*/ 3797060 h 4407948"/>
              <a:gd name="connsiteX87" fmla="*/ 2490343 w 4450858"/>
              <a:gd name="connsiteY87" fmla="*/ 3835160 h 4407948"/>
              <a:gd name="connsiteX88" fmla="*/ 2439543 w 4450858"/>
              <a:gd name="connsiteY88" fmla="*/ 3860560 h 4407948"/>
              <a:gd name="connsiteX89" fmla="*/ 2401443 w 4450858"/>
              <a:gd name="connsiteY89" fmla="*/ 3885960 h 4407948"/>
              <a:gd name="connsiteX90" fmla="*/ 2363343 w 4450858"/>
              <a:gd name="connsiteY90" fmla="*/ 3898660 h 4407948"/>
              <a:gd name="connsiteX91" fmla="*/ 2261743 w 4450858"/>
              <a:gd name="connsiteY91" fmla="*/ 3924060 h 4407948"/>
              <a:gd name="connsiteX92" fmla="*/ 2134743 w 4450858"/>
              <a:gd name="connsiteY92" fmla="*/ 3962160 h 4407948"/>
              <a:gd name="connsiteX93" fmla="*/ 2045843 w 4450858"/>
              <a:gd name="connsiteY93" fmla="*/ 3987560 h 4407948"/>
              <a:gd name="connsiteX94" fmla="*/ 1969643 w 4450858"/>
              <a:gd name="connsiteY94" fmla="*/ 4000260 h 4407948"/>
              <a:gd name="connsiteX95" fmla="*/ 1918843 w 4450858"/>
              <a:gd name="connsiteY95" fmla="*/ 4012960 h 4407948"/>
              <a:gd name="connsiteX96" fmla="*/ 1588643 w 4450858"/>
              <a:gd name="connsiteY96" fmla="*/ 4051060 h 4407948"/>
              <a:gd name="connsiteX97" fmla="*/ 1207643 w 4450858"/>
              <a:gd name="connsiteY97" fmla="*/ 4076460 h 4407948"/>
              <a:gd name="connsiteX98" fmla="*/ 1004443 w 4450858"/>
              <a:gd name="connsiteY98" fmla="*/ 4114560 h 4407948"/>
              <a:gd name="connsiteX99" fmla="*/ 801243 w 4450858"/>
              <a:gd name="connsiteY99" fmla="*/ 4165360 h 4407948"/>
              <a:gd name="connsiteX100" fmla="*/ 725043 w 4450858"/>
              <a:gd name="connsiteY100" fmla="*/ 4203460 h 4407948"/>
              <a:gd name="connsiteX101" fmla="*/ 610743 w 4450858"/>
              <a:gd name="connsiteY101" fmla="*/ 4228860 h 4407948"/>
              <a:gd name="connsiteX102" fmla="*/ 521843 w 4450858"/>
              <a:gd name="connsiteY102" fmla="*/ 4254260 h 4407948"/>
              <a:gd name="connsiteX103" fmla="*/ 331343 w 4450858"/>
              <a:gd name="connsiteY103" fmla="*/ 4292360 h 4407948"/>
              <a:gd name="connsiteX104" fmla="*/ 394843 w 4450858"/>
              <a:gd name="connsiteY104"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312543 w 4450858"/>
              <a:gd name="connsiteY61" fmla="*/ 2146060 h 4407948"/>
              <a:gd name="connsiteX62" fmla="*/ 2350643 w 4450858"/>
              <a:gd name="connsiteY62" fmla="*/ 2158760 h 4407948"/>
              <a:gd name="connsiteX63" fmla="*/ 2426843 w 4450858"/>
              <a:gd name="connsiteY63" fmla="*/ 2196860 h 4407948"/>
              <a:gd name="connsiteX64" fmla="*/ 2490343 w 4450858"/>
              <a:gd name="connsiteY64" fmla="*/ 2273060 h 4407948"/>
              <a:gd name="connsiteX65" fmla="*/ 2541143 w 4450858"/>
              <a:gd name="connsiteY65" fmla="*/ 2374660 h 4407948"/>
              <a:gd name="connsiteX66" fmla="*/ 2579243 w 4450858"/>
              <a:gd name="connsiteY66" fmla="*/ 2412760 h 4407948"/>
              <a:gd name="connsiteX67" fmla="*/ 2642743 w 4450858"/>
              <a:gd name="connsiteY67" fmla="*/ 2488960 h 4407948"/>
              <a:gd name="connsiteX68" fmla="*/ 2655443 w 4450858"/>
              <a:gd name="connsiteY68" fmla="*/ 2527060 h 4407948"/>
              <a:gd name="connsiteX69" fmla="*/ 2718943 w 4450858"/>
              <a:gd name="connsiteY69" fmla="*/ 2615960 h 4407948"/>
              <a:gd name="connsiteX70" fmla="*/ 2769743 w 4450858"/>
              <a:gd name="connsiteY70" fmla="*/ 2692160 h 4407948"/>
              <a:gd name="connsiteX71" fmla="*/ 2820543 w 4450858"/>
              <a:gd name="connsiteY71" fmla="*/ 2742960 h 4407948"/>
              <a:gd name="connsiteX72" fmla="*/ 2896743 w 4450858"/>
              <a:gd name="connsiteY72" fmla="*/ 2831860 h 4407948"/>
              <a:gd name="connsiteX73" fmla="*/ 2934843 w 4450858"/>
              <a:gd name="connsiteY73" fmla="*/ 2857260 h 4407948"/>
              <a:gd name="connsiteX74" fmla="*/ 2972943 w 4450858"/>
              <a:gd name="connsiteY74" fmla="*/ 2933460 h 4407948"/>
              <a:gd name="connsiteX75" fmla="*/ 3011043 w 4450858"/>
              <a:gd name="connsiteY75" fmla="*/ 2946160 h 4407948"/>
              <a:gd name="connsiteX76" fmla="*/ 3011043 w 4450858"/>
              <a:gd name="connsiteY76" fmla="*/ 3250960 h 4407948"/>
              <a:gd name="connsiteX77" fmla="*/ 2972943 w 4450858"/>
              <a:gd name="connsiteY77" fmla="*/ 3390660 h 4407948"/>
              <a:gd name="connsiteX78" fmla="*/ 2947543 w 4450858"/>
              <a:gd name="connsiteY78" fmla="*/ 3441460 h 4407948"/>
              <a:gd name="connsiteX79" fmla="*/ 2922143 w 4450858"/>
              <a:gd name="connsiteY79" fmla="*/ 3504960 h 4407948"/>
              <a:gd name="connsiteX80" fmla="*/ 2884043 w 4450858"/>
              <a:gd name="connsiteY80" fmla="*/ 3543060 h 4407948"/>
              <a:gd name="connsiteX81" fmla="*/ 2820543 w 4450858"/>
              <a:gd name="connsiteY81" fmla="*/ 3631960 h 4407948"/>
              <a:gd name="connsiteX82" fmla="*/ 2731643 w 4450858"/>
              <a:gd name="connsiteY82" fmla="*/ 3695460 h 4407948"/>
              <a:gd name="connsiteX83" fmla="*/ 2680843 w 4450858"/>
              <a:gd name="connsiteY83" fmla="*/ 3720860 h 4407948"/>
              <a:gd name="connsiteX84" fmla="*/ 2604643 w 4450858"/>
              <a:gd name="connsiteY84" fmla="*/ 3771660 h 4407948"/>
              <a:gd name="connsiteX85" fmla="*/ 2566543 w 4450858"/>
              <a:gd name="connsiteY85" fmla="*/ 3797060 h 4407948"/>
              <a:gd name="connsiteX86" fmla="*/ 2490343 w 4450858"/>
              <a:gd name="connsiteY86" fmla="*/ 3835160 h 4407948"/>
              <a:gd name="connsiteX87" fmla="*/ 2439543 w 4450858"/>
              <a:gd name="connsiteY87" fmla="*/ 3860560 h 4407948"/>
              <a:gd name="connsiteX88" fmla="*/ 2401443 w 4450858"/>
              <a:gd name="connsiteY88" fmla="*/ 3885960 h 4407948"/>
              <a:gd name="connsiteX89" fmla="*/ 2363343 w 4450858"/>
              <a:gd name="connsiteY89" fmla="*/ 3898660 h 4407948"/>
              <a:gd name="connsiteX90" fmla="*/ 2261743 w 4450858"/>
              <a:gd name="connsiteY90" fmla="*/ 3924060 h 4407948"/>
              <a:gd name="connsiteX91" fmla="*/ 2134743 w 4450858"/>
              <a:gd name="connsiteY91" fmla="*/ 3962160 h 4407948"/>
              <a:gd name="connsiteX92" fmla="*/ 2045843 w 4450858"/>
              <a:gd name="connsiteY92" fmla="*/ 3987560 h 4407948"/>
              <a:gd name="connsiteX93" fmla="*/ 1969643 w 4450858"/>
              <a:gd name="connsiteY93" fmla="*/ 4000260 h 4407948"/>
              <a:gd name="connsiteX94" fmla="*/ 1918843 w 4450858"/>
              <a:gd name="connsiteY94" fmla="*/ 4012960 h 4407948"/>
              <a:gd name="connsiteX95" fmla="*/ 1588643 w 4450858"/>
              <a:gd name="connsiteY95" fmla="*/ 4051060 h 4407948"/>
              <a:gd name="connsiteX96" fmla="*/ 1207643 w 4450858"/>
              <a:gd name="connsiteY96" fmla="*/ 4076460 h 4407948"/>
              <a:gd name="connsiteX97" fmla="*/ 1004443 w 4450858"/>
              <a:gd name="connsiteY97" fmla="*/ 4114560 h 4407948"/>
              <a:gd name="connsiteX98" fmla="*/ 801243 w 4450858"/>
              <a:gd name="connsiteY98" fmla="*/ 4165360 h 4407948"/>
              <a:gd name="connsiteX99" fmla="*/ 725043 w 4450858"/>
              <a:gd name="connsiteY99" fmla="*/ 4203460 h 4407948"/>
              <a:gd name="connsiteX100" fmla="*/ 610743 w 4450858"/>
              <a:gd name="connsiteY100" fmla="*/ 4228860 h 4407948"/>
              <a:gd name="connsiteX101" fmla="*/ 521843 w 4450858"/>
              <a:gd name="connsiteY101" fmla="*/ 4254260 h 4407948"/>
              <a:gd name="connsiteX102" fmla="*/ 331343 w 4450858"/>
              <a:gd name="connsiteY102" fmla="*/ 4292360 h 4407948"/>
              <a:gd name="connsiteX103" fmla="*/ 394843 w 4450858"/>
              <a:gd name="connsiteY103"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312543 w 4450858"/>
              <a:gd name="connsiteY61" fmla="*/ 2146060 h 4407948"/>
              <a:gd name="connsiteX62" fmla="*/ 2426843 w 4450858"/>
              <a:gd name="connsiteY62" fmla="*/ 2196860 h 4407948"/>
              <a:gd name="connsiteX63" fmla="*/ 2490343 w 4450858"/>
              <a:gd name="connsiteY63" fmla="*/ 2273060 h 4407948"/>
              <a:gd name="connsiteX64" fmla="*/ 2541143 w 4450858"/>
              <a:gd name="connsiteY64" fmla="*/ 2374660 h 4407948"/>
              <a:gd name="connsiteX65" fmla="*/ 2579243 w 4450858"/>
              <a:gd name="connsiteY65" fmla="*/ 2412760 h 4407948"/>
              <a:gd name="connsiteX66" fmla="*/ 2642743 w 4450858"/>
              <a:gd name="connsiteY66" fmla="*/ 2488960 h 4407948"/>
              <a:gd name="connsiteX67" fmla="*/ 2655443 w 4450858"/>
              <a:gd name="connsiteY67" fmla="*/ 2527060 h 4407948"/>
              <a:gd name="connsiteX68" fmla="*/ 2718943 w 4450858"/>
              <a:gd name="connsiteY68" fmla="*/ 2615960 h 4407948"/>
              <a:gd name="connsiteX69" fmla="*/ 2769743 w 4450858"/>
              <a:gd name="connsiteY69" fmla="*/ 2692160 h 4407948"/>
              <a:gd name="connsiteX70" fmla="*/ 2820543 w 4450858"/>
              <a:gd name="connsiteY70" fmla="*/ 2742960 h 4407948"/>
              <a:gd name="connsiteX71" fmla="*/ 2896743 w 4450858"/>
              <a:gd name="connsiteY71" fmla="*/ 2831860 h 4407948"/>
              <a:gd name="connsiteX72" fmla="*/ 2934843 w 4450858"/>
              <a:gd name="connsiteY72" fmla="*/ 2857260 h 4407948"/>
              <a:gd name="connsiteX73" fmla="*/ 2972943 w 4450858"/>
              <a:gd name="connsiteY73" fmla="*/ 2933460 h 4407948"/>
              <a:gd name="connsiteX74" fmla="*/ 3011043 w 4450858"/>
              <a:gd name="connsiteY74" fmla="*/ 2946160 h 4407948"/>
              <a:gd name="connsiteX75" fmla="*/ 3011043 w 4450858"/>
              <a:gd name="connsiteY75" fmla="*/ 3250960 h 4407948"/>
              <a:gd name="connsiteX76" fmla="*/ 2972943 w 4450858"/>
              <a:gd name="connsiteY76" fmla="*/ 3390660 h 4407948"/>
              <a:gd name="connsiteX77" fmla="*/ 2947543 w 4450858"/>
              <a:gd name="connsiteY77" fmla="*/ 3441460 h 4407948"/>
              <a:gd name="connsiteX78" fmla="*/ 2922143 w 4450858"/>
              <a:gd name="connsiteY78" fmla="*/ 3504960 h 4407948"/>
              <a:gd name="connsiteX79" fmla="*/ 2884043 w 4450858"/>
              <a:gd name="connsiteY79" fmla="*/ 3543060 h 4407948"/>
              <a:gd name="connsiteX80" fmla="*/ 2820543 w 4450858"/>
              <a:gd name="connsiteY80" fmla="*/ 3631960 h 4407948"/>
              <a:gd name="connsiteX81" fmla="*/ 2731643 w 4450858"/>
              <a:gd name="connsiteY81" fmla="*/ 3695460 h 4407948"/>
              <a:gd name="connsiteX82" fmla="*/ 2680843 w 4450858"/>
              <a:gd name="connsiteY82" fmla="*/ 3720860 h 4407948"/>
              <a:gd name="connsiteX83" fmla="*/ 2604643 w 4450858"/>
              <a:gd name="connsiteY83" fmla="*/ 3771660 h 4407948"/>
              <a:gd name="connsiteX84" fmla="*/ 2566543 w 4450858"/>
              <a:gd name="connsiteY84" fmla="*/ 3797060 h 4407948"/>
              <a:gd name="connsiteX85" fmla="*/ 2490343 w 4450858"/>
              <a:gd name="connsiteY85" fmla="*/ 3835160 h 4407948"/>
              <a:gd name="connsiteX86" fmla="*/ 2439543 w 4450858"/>
              <a:gd name="connsiteY86" fmla="*/ 3860560 h 4407948"/>
              <a:gd name="connsiteX87" fmla="*/ 2401443 w 4450858"/>
              <a:gd name="connsiteY87" fmla="*/ 3885960 h 4407948"/>
              <a:gd name="connsiteX88" fmla="*/ 2363343 w 4450858"/>
              <a:gd name="connsiteY88" fmla="*/ 3898660 h 4407948"/>
              <a:gd name="connsiteX89" fmla="*/ 2261743 w 4450858"/>
              <a:gd name="connsiteY89" fmla="*/ 3924060 h 4407948"/>
              <a:gd name="connsiteX90" fmla="*/ 2134743 w 4450858"/>
              <a:gd name="connsiteY90" fmla="*/ 3962160 h 4407948"/>
              <a:gd name="connsiteX91" fmla="*/ 2045843 w 4450858"/>
              <a:gd name="connsiteY91" fmla="*/ 3987560 h 4407948"/>
              <a:gd name="connsiteX92" fmla="*/ 1969643 w 4450858"/>
              <a:gd name="connsiteY92" fmla="*/ 4000260 h 4407948"/>
              <a:gd name="connsiteX93" fmla="*/ 1918843 w 4450858"/>
              <a:gd name="connsiteY93" fmla="*/ 4012960 h 4407948"/>
              <a:gd name="connsiteX94" fmla="*/ 1588643 w 4450858"/>
              <a:gd name="connsiteY94" fmla="*/ 4051060 h 4407948"/>
              <a:gd name="connsiteX95" fmla="*/ 1207643 w 4450858"/>
              <a:gd name="connsiteY95" fmla="*/ 4076460 h 4407948"/>
              <a:gd name="connsiteX96" fmla="*/ 1004443 w 4450858"/>
              <a:gd name="connsiteY96" fmla="*/ 4114560 h 4407948"/>
              <a:gd name="connsiteX97" fmla="*/ 801243 w 4450858"/>
              <a:gd name="connsiteY97" fmla="*/ 4165360 h 4407948"/>
              <a:gd name="connsiteX98" fmla="*/ 725043 w 4450858"/>
              <a:gd name="connsiteY98" fmla="*/ 4203460 h 4407948"/>
              <a:gd name="connsiteX99" fmla="*/ 610743 w 4450858"/>
              <a:gd name="connsiteY99" fmla="*/ 4228860 h 4407948"/>
              <a:gd name="connsiteX100" fmla="*/ 521843 w 4450858"/>
              <a:gd name="connsiteY100" fmla="*/ 4254260 h 4407948"/>
              <a:gd name="connsiteX101" fmla="*/ 331343 w 4450858"/>
              <a:gd name="connsiteY101" fmla="*/ 4292360 h 4407948"/>
              <a:gd name="connsiteX102" fmla="*/ 394843 w 4450858"/>
              <a:gd name="connsiteY102"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26843 w 4450858"/>
              <a:gd name="connsiteY61" fmla="*/ 2196860 h 4407948"/>
              <a:gd name="connsiteX62" fmla="*/ 2490343 w 4450858"/>
              <a:gd name="connsiteY62" fmla="*/ 2273060 h 4407948"/>
              <a:gd name="connsiteX63" fmla="*/ 2541143 w 4450858"/>
              <a:gd name="connsiteY63" fmla="*/ 2374660 h 4407948"/>
              <a:gd name="connsiteX64" fmla="*/ 2579243 w 4450858"/>
              <a:gd name="connsiteY64" fmla="*/ 2412760 h 4407948"/>
              <a:gd name="connsiteX65" fmla="*/ 2642743 w 4450858"/>
              <a:gd name="connsiteY65" fmla="*/ 2488960 h 4407948"/>
              <a:gd name="connsiteX66" fmla="*/ 2655443 w 4450858"/>
              <a:gd name="connsiteY66" fmla="*/ 2527060 h 4407948"/>
              <a:gd name="connsiteX67" fmla="*/ 2718943 w 4450858"/>
              <a:gd name="connsiteY67" fmla="*/ 2615960 h 4407948"/>
              <a:gd name="connsiteX68" fmla="*/ 2769743 w 4450858"/>
              <a:gd name="connsiteY68" fmla="*/ 2692160 h 4407948"/>
              <a:gd name="connsiteX69" fmla="*/ 2820543 w 4450858"/>
              <a:gd name="connsiteY69" fmla="*/ 2742960 h 4407948"/>
              <a:gd name="connsiteX70" fmla="*/ 2896743 w 4450858"/>
              <a:gd name="connsiteY70" fmla="*/ 2831860 h 4407948"/>
              <a:gd name="connsiteX71" fmla="*/ 2934843 w 4450858"/>
              <a:gd name="connsiteY71" fmla="*/ 2857260 h 4407948"/>
              <a:gd name="connsiteX72" fmla="*/ 2972943 w 4450858"/>
              <a:gd name="connsiteY72" fmla="*/ 2933460 h 4407948"/>
              <a:gd name="connsiteX73" fmla="*/ 3011043 w 4450858"/>
              <a:gd name="connsiteY73" fmla="*/ 2946160 h 4407948"/>
              <a:gd name="connsiteX74" fmla="*/ 3011043 w 4450858"/>
              <a:gd name="connsiteY74" fmla="*/ 3250960 h 4407948"/>
              <a:gd name="connsiteX75" fmla="*/ 2972943 w 4450858"/>
              <a:gd name="connsiteY75" fmla="*/ 3390660 h 4407948"/>
              <a:gd name="connsiteX76" fmla="*/ 2947543 w 4450858"/>
              <a:gd name="connsiteY76" fmla="*/ 3441460 h 4407948"/>
              <a:gd name="connsiteX77" fmla="*/ 2922143 w 4450858"/>
              <a:gd name="connsiteY77" fmla="*/ 3504960 h 4407948"/>
              <a:gd name="connsiteX78" fmla="*/ 2884043 w 4450858"/>
              <a:gd name="connsiteY78" fmla="*/ 3543060 h 4407948"/>
              <a:gd name="connsiteX79" fmla="*/ 2820543 w 4450858"/>
              <a:gd name="connsiteY79" fmla="*/ 3631960 h 4407948"/>
              <a:gd name="connsiteX80" fmla="*/ 2731643 w 4450858"/>
              <a:gd name="connsiteY80" fmla="*/ 3695460 h 4407948"/>
              <a:gd name="connsiteX81" fmla="*/ 2680843 w 4450858"/>
              <a:gd name="connsiteY81" fmla="*/ 3720860 h 4407948"/>
              <a:gd name="connsiteX82" fmla="*/ 2604643 w 4450858"/>
              <a:gd name="connsiteY82" fmla="*/ 3771660 h 4407948"/>
              <a:gd name="connsiteX83" fmla="*/ 2566543 w 4450858"/>
              <a:gd name="connsiteY83" fmla="*/ 3797060 h 4407948"/>
              <a:gd name="connsiteX84" fmla="*/ 2490343 w 4450858"/>
              <a:gd name="connsiteY84" fmla="*/ 3835160 h 4407948"/>
              <a:gd name="connsiteX85" fmla="*/ 2439543 w 4450858"/>
              <a:gd name="connsiteY85" fmla="*/ 3860560 h 4407948"/>
              <a:gd name="connsiteX86" fmla="*/ 2401443 w 4450858"/>
              <a:gd name="connsiteY86" fmla="*/ 3885960 h 4407948"/>
              <a:gd name="connsiteX87" fmla="*/ 2363343 w 4450858"/>
              <a:gd name="connsiteY87" fmla="*/ 3898660 h 4407948"/>
              <a:gd name="connsiteX88" fmla="*/ 2261743 w 4450858"/>
              <a:gd name="connsiteY88" fmla="*/ 3924060 h 4407948"/>
              <a:gd name="connsiteX89" fmla="*/ 2134743 w 4450858"/>
              <a:gd name="connsiteY89" fmla="*/ 3962160 h 4407948"/>
              <a:gd name="connsiteX90" fmla="*/ 2045843 w 4450858"/>
              <a:gd name="connsiteY90" fmla="*/ 3987560 h 4407948"/>
              <a:gd name="connsiteX91" fmla="*/ 1969643 w 4450858"/>
              <a:gd name="connsiteY91" fmla="*/ 4000260 h 4407948"/>
              <a:gd name="connsiteX92" fmla="*/ 1918843 w 4450858"/>
              <a:gd name="connsiteY92" fmla="*/ 4012960 h 4407948"/>
              <a:gd name="connsiteX93" fmla="*/ 1588643 w 4450858"/>
              <a:gd name="connsiteY93" fmla="*/ 4051060 h 4407948"/>
              <a:gd name="connsiteX94" fmla="*/ 1207643 w 4450858"/>
              <a:gd name="connsiteY94" fmla="*/ 4076460 h 4407948"/>
              <a:gd name="connsiteX95" fmla="*/ 1004443 w 4450858"/>
              <a:gd name="connsiteY95" fmla="*/ 4114560 h 4407948"/>
              <a:gd name="connsiteX96" fmla="*/ 801243 w 4450858"/>
              <a:gd name="connsiteY96" fmla="*/ 4165360 h 4407948"/>
              <a:gd name="connsiteX97" fmla="*/ 725043 w 4450858"/>
              <a:gd name="connsiteY97" fmla="*/ 4203460 h 4407948"/>
              <a:gd name="connsiteX98" fmla="*/ 610743 w 4450858"/>
              <a:gd name="connsiteY98" fmla="*/ 4228860 h 4407948"/>
              <a:gd name="connsiteX99" fmla="*/ 521843 w 4450858"/>
              <a:gd name="connsiteY99" fmla="*/ 4254260 h 4407948"/>
              <a:gd name="connsiteX100" fmla="*/ 331343 w 4450858"/>
              <a:gd name="connsiteY100" fmla="*/ 4292360 h 4407948"/>
              <a:gd name="connsiteX101" fmla="*/ 394843 w 4450858"/>
              <a:gd name="connsiteY101"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541143 w 4450858"/>
              <a:gd name="connsiteY62" fmla="*/ 2374660 h 4407948"/>
              <a:gd name="connsiteX63" fmla="*/ 2579243 w 4450858"/>
              <a:gd name="connsiteY63" fmla="*/ 2412760 h 4407948"/>
              <a:gd name="connsiteX64" fmla="*/ 2642743 w 4450858"/>
              <a:gd name="connsiteY64" fmla="*/ 2488960 h 4407948"/>
              <a:gd name="connsiteX65" fmla="*/ 2655443 w 4450858"/>
              <a:gd name="connsiteY65" fmla="*/ 2527060 h 4407948"/>
              <a:gd name="connsiteX66" fmla="*/ 2718943 w 4450858"/>
              <a:gd name="connsiteY66" fmla="*/ 2615960 h 4407948"/>
              <a:gd name="connsiteX67" fmla="*/ 2769743 w 4450858"/>
              <a:gd name="connsiteY67" fmla="*/ 2692160 h 4407948"/>
              <a:gd name="connsiteX68" fmla="*/ 2820543 w 4450858"/>
              <a:gd name="connsiteY68" fmla="*/ 2742960 h 4407948"/>
              <a:gd name="connsiteX69" fmla="*/ 2896743 w 4450858"/>
              <a:gd name="connsiteY69" fmla="*/ 2831860 h 4407948"/>
              <a:gd name="connsiteX70" fmla="*/ 2934843 w 4450858"/>
              <a:gd name="connsiteY70" fmla="*/ 2857260 h 4407948"/>
              <a:gd name="connsiteX71" fmla="*/ 2972943 w 4450858"/>
              <a:gd name="connsiteY71" fmla="*/ 2933460 h 4407948"/>
              <a:gd name="connsiteX72" fmla="*/ 3011043 w 4450858"/>
              <a:gd name="connsiteY72" fmla="*/ 2946160 h 4407948"/>
              <a:gd name="connsiteX73" fmla="*/ 3011043 w 4450858"/>
              <a:gd name="connsiteY73" fmla="*/ 3250960 h 4407948"/>
              <a:gd name="connsiteX74" fmla="*/ 2972943 w 4450858"/>
              <a:gd name="connsiteY74" fmla="*/ 3390660 h 4407948"/>
              <a:gd name="connsiteX75" fmla="*/ 2947543 w 4450858"/>
              <a:gd name="connsiteY75" fmla="*/ 3441460 h 4407948"/>
              <a:gd name="connsiteX76" fmla="*/ 2922143 w 4450858"/>
              <a:gd name="connsiteY76" fmla="*/ 3504960 h 4407948"/>
              <a:gd name="connsiteX77" fmla="*/ 2884043 w 4450858"/>
              <a:gd name="connsiteY77" fmla="*/ 3543060 h 4407948"/>
              <a:gd name="connsiteX78" fmla="*/ 2820543 w 4450858"/>
              <a:gd name="connsiteY78" fmla="*/ 3631960 h 4407948"/>
              <a:gd name="connsiteX79" fmla="*/ 2731643 w 4450858"/>
              <a:gd name="connsiteY79" fmla="*/ 3695460 h 4407948"/>
              <a:gd name="connsiteX80" fmla="*/ 2680843 w 4450858"/>
              <a:gd name="connsiteY80" fmla="*/ 3720860 h 4407948"/>
              <a:gd name="connsiteX81" fmla="*/ 2604643 w 4450858"/>
              <a:gd name="connsiteY81" fmla="*/ 3771660 h 4407948"/>
              <a:gd name="connsiteX82" fmla="*/ 2566543 w 4450858"/>
              <a:gd name="connsiteY82" fmla="*/ 3797060 h 4407948"/>
              <a:gd name="connsiteX83" fmla="*/ 2490343 w 4450858"/>
              <a:gd name="connsiteY83" fmla="*/ 3835160 h 4407948"/>
              <a:gd name="connsiteX84" fmla="*/ 2439543 w 4450858"/>
              <a:gd name="connsiteY84" fmla="*/ 3860560 h 4407948"/>
              <a:gd name="connsiteX85" fmla="*/ 2401443 w 4450858"/>
              <a:gd name="connsiteY85" fmla="*/ 3885960 h 4407948"/>
              <a:gd name="connsiteX86" fmla="*/ 2363343 w 4450858"/>
              <a:gd name="connsiteY86" fmla="*/ 3898660 h 4407948"/>
              <a:gd name="connsiteX87" fmla="*/ 2261743 w 4450858"/>
              <a:gd name="connsiteY87" fmla="*/ 3924060 h 4407948"/>
              <a:gd name="connsiteX88" fmla="*/ 2134743 w 4450858"/>
              <a:gd name="connsiteY88" fmla="*/ 3962160 h 4407948"/>
              <a:gd name="connsiteX89" fmla="*/ 2045843 w 4450858"/>
              <a:gd name="connsiteY89" fmla="*/ 3987560 h 4407948"/>
              <a:gd name="connsiteX90" fmla="*/ 1969643 w 4450858"/>
              <a:gd name="connsiteY90" fmla="*/ 4000260 h 4407948"/>
              <a:gd name="connsiteX91" fmla="*/ 1918843 w 4450858"/>
              <a:gd name="connsiteY91" fmla="*/ 4012960 h 4407948"/>
              <a:gd name="connsiteX92" fmla="*/ 1588643 w 4450858"/>
              <a:gd name="connsiteY92" fmla="*/ 4051060 h 4407948"/>
              <a:gd name="connsiteX93" fmla="*/ 1207643 w 4450858"/>
              <a:gd name="connsiteY93" fmla="*/ 4076460 h 4407948"/>
              <a:gd name="connsiteX94" fmla="*/ 1004443 w 4450858"/>
              <a:gd name="connsiteY94" fmla="*/ 4114560 h 4407948"/>
              <a:gd name="connsiteX95" fmla="*/ 801243 w 4450858"/>
              <a:gd name="connsiteY95" fmla="*/ 4165360 h 4407948"/>
              <a:gd name="connsiteX96" fmla="*/ 725043 w 4450858"/>
              <a:gd name="connsiteY96" fmla="*/ 4203460 h 4407948"/>
              <a:gd name="connsiteX97" fmla="*/ 610743 w 4450858"/>
              <a:gd name="connsiteY97" fmla="*/ 4228860 h 4407948"/>
              <a:gd name="connsiteX98" fmla="*/ 521843 w 4450858"/>
              <a:gd name="connsiteY98" fmla="*/ 4254260 h 4407948"/>
              <a:gd name="connsiteX99" fmla="*/ 331343 w 4450858"/>
              <a:gd name="connsiteY99" fmla="*/ 4292360 h 4407948"/>
              <a:gd name="connsiteX100" fmla="*/ 394843 w 4450858"/>
              <a:gd name="connsiteY100"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541143 w 4450858"/>
              <a:gd name="connsiteY62" fmla="*/ 2374660 h 4407948"/>
              <a:gd name="connsiteX63" fmla="*/ 2642743 w 4450858"/>
              <a:gd name="connsiteY63" fmla="*/ 2488960 h 4407948"/>
              <a:gd name="connsiteX64" fmla="*/ 2655443 w 4450858"/>
              <a:gd name="connsiteY64" fmla="*/ 2527060 h 4407948"/>
              <a:gd name="connsiteX65" fmla="*/ 2718943 w 4450858"/>
              <a:gd name="connsiteY65" fmla="*/ 2615960 h 4407948"/>
              <a:gd name="connsiteX66" fmla="*/ 2769743 w 4450858"/>
              <a:gd name="connsiteY66" fmla="*/ 2692160 h 4407948"/>
              <a:gd name="connsiteX67" fmla="*/ 2820543 w 4450858"/>
              <a:gd name="connsiteY67" fmla="*/ 2742960 h 4407948"/>
              <a:gd name="connsiteX68" fmla="*/ 2896743 w 4450858"/>
              <a:gd name="connsiteY68" fmla="*/ 2831860 h 4407948"/>
              <a:gd name="connsiteX69" fmla="*/ 2934843 w 4450858"/>
              <a:gd name="connsiteY69" fmla="*/ 2857260 h 4407948"/>
              <a:gd name="connsiteX70" fmla="*/ 2972943 w 4450858"/>
              <a:gd name="connsiteY70" fmla="*/ 2933460 h 4407948"/>
              <a:gd name="connsiteX71" fmla="*/ 3011043 w 4450858"/>
              <a:gd name="connsiteY71" fmla="*/ 2946160 h 4407948"/>
              <a:gd name="connsiteX72" fmla="*/ 3011043 w 4450858"/>
              <a:gd name="connsiteY72" fmla="*/ 3250960 h 4407948"/>
              <a:gd name="connsiteX73" fmla="*/ 2972943 w 4450858"/>
              <a:gd name="connsiteY73" fmla="*/ 3390660 h 4407948"/>
              <a:gd name="connsiteX74" fmla="*/ 2947543 w 4450858"/>
              <a:gd name="connsiteY74" fmla="*/ 3441460 h 4407948"/>
              <a:gd name="connsiteX75" fmla="*/ 2922143 w 4450858"/>
              <a:gd name="connsiteY75" fmla="*/ 3504960 h 4407948"/>
              <a:gd name="connsiteX76" fmla="*/ 2884043 w 4450858"/>
              <a:gd name="connsiteY76" fmla="*/ 3543060 h 4407948"/>
              <a:gd name="connsiteX77" fmla="*/ 2820543 w 4450858"/>
              <a:gd name="connsiteY77" fmla="*/ 3631960 h 4407948"/>
              <a:gd name="connsiteX78" fmla="*/ 2731643 w 4450858"/>
              <a:gd name="connsiteY78" fmla="*/ 3695460 h 4407948"/>
              <a:gd name="connsiteX79" fmla="*/ 2680843 w 4450858"/>
              <a:gd name="connsiteY79" fmla="*/ 3720860 h 4407948"/>
              <a:gd name="connsiteX80" fmla="*/ 2604643 w 4450858"/>
              <a:gd name="connsiteY80" fmla="*/ 3771660 h 4407948"/>
              <a:gd name="connsiteX81" fmla="*/ 2566543 w 4450858"/>
              <a:gd name="connsiteY81" fmla="*/ 3797060 h 4407948"/>
              <a:gd name="connsiteX82" fmla="*/ 2490343 w 4450858"/>
              <a:gd name="connsiteY82" fmla="*/ 3835160 h 4407948"/>
              <a:gd name="connsiteX83" fmla="*/ 2439543 w 4450858"/>
              <a:gd name="connsiteY83" fmla="*/ 3860560 h 4407948"/>
              <a:gd name="connsiteX84" fmla="*/ 2401443 w 4450858"/>
              <a:gd name="connsiteY84" fmla="*/ 3885960 h 4407948"/>
              <a:gd name="connsiteX85" fmla="*/ 2363343 w 4450858"/>
              <a:gd name="connsiteY85" fmla="*/ 3898660 h 4407948"/>
              <a:gd name="connsiteX86" fmla="*/ 2261743 w 4450858"/>
              <a:gd name="connsiteY86" fmla="*/ 3924060 h 4407948"/>
              <a:gd name="connsiteX87" fmla="*/ 2134743 w 4450858"/>
              <a:gd name="connsiteY87" fmla="*/ 3962160 h 4407948"/>
              <a:gd name="connsiteX88" fmla="*/ 2045843 w 4450858"/>
              <a:gd name="connsiteY88" fmla="*/ 3987560 h 4407948"/>
              <a:gd name="connsiteX89" fmla="*/ 1969643 w 4450858"/>
              <a:gd name="connsiteY89" fmla="*/ 4000260 h 4407948"/>
              <a:gd name="connsiteX90" fmla="*/ 1918843 w 4450858"/>
              <a:gd name="connsiteY90" fmla="*/ 4012960 h 4407948"/>
              <a:gd name="connsiteX91" fmla="*/ 1588643 w 4450858"/>
              <a:gd name="connsiteY91" fmla="*/ 4051060 h 4407948"/>
              <a:gd name="connsiteX92" fmla="*/ 1207643 w 4450858"/>
              <a:gd name="connsiteY92" fmla="*/ 4076460 h 4407948"/>
              <a:gd name="connsiteX93" fmla="*/ 1004443 w 4450858"/>
              <a:gd name="connsiteY93" fmla="*/ 4114560 h 4407948"/>
              <a:gd name="connsiteX94" fmla="*/ 801243 w 4450858"/>
              <a:gd name="connsiteY94" fmla="*/ 4165360 h 4407948"/>
              <a:gd name="connsiteX95" fmla="*/ 725043 w 4450858"/>
              <a:gd name="connsiteY95" fmla="*/ 4203460 h 4407948"/>
              <a:gd name="connsiteX96" fmla="*/ 610743 w 4450858"/>
              <a:gd name="connsiteY96" fmla="*/ 4228860 h 4407948"/>
              <a:gd name="connsiteX97" fmla="*/ 521843 w 4450858"/>
              <a:gd name="connsiteY97" fmla="*/ 4254260 h 4407948"/>
              <a:gd name="connsiteX98" fmla="*/ 331343 w 4450858"/>
              <a:gd name="connsiteY98" fmla="*/ 4292360 h 4407948"/>
              <a:gd name="connsiteX99" fmla="*/ 394843 w 4450858"/>
              <a:gd name="connsiteY99"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655443 w 4450858"/>
              <a:gd name="connsiteY63" fmla="*/ 2527060 h 4407948"/>
              <a:gd name="connsiteX64" fmla="*/ 2718943 w 4450858"/>
              <a:gd name="connsiteY64" fmla="*/ 2615960 h 4407948"/>
              <a:gd name="connsiteX65" fmla="*/ 2769743 w 4450858"/>
              <a:gd name="connsiteY65" fmla="*/ 2692160 h 4407948"/>
              <a:gd name="connsiteX66" fmla="*/ 2820543 w 4450858"/>
              <a:gd name="connsiteY66" fmla="*/ 2742960 h 4407948"/>
              <a:gd name="connsiteX67" fmla="*/ 2896743 w 4450858"/>
              <a:gd name="connsiteY67" fmla="*/ 2831860 h 4407948"/>
              <a:gd name="connsiteX68" fmla="*/ 2934843 w 4450858"/>
              <a:gd name="connsiteY68" fmla="*/ 2857260 h 4407948"/>
              <a:gd name="connsiteX69" fmla="*/ 2972943 w 4450858"/>
              <a:gd name="connsiteY69" fmla="*/ 2933460 h 4407948"/>
              <a:gd name="connsiteX70" fmla="*/ 3011043 w 4450858"/>
              <a:gd name="connsiteY70" fmla="*/ 2946160 h 4407948"/>
              <a:gd name="connsiteX71" fmla="*/ 3011043 w 4450858"/>
              <a:gd name="connsiteY71" fmla="*/ 3250960 h 4407948"/>
              <a:gd name="connsiteX72" fmla="*/ 2972943 w 4450858"/>
              <a:gd name="connsiteY72" fmla="*/ 3390660 h 4407948"/>
              <a:gd name="connsiteX73" fmla="*/ 2947543 w 4450858"/>
              <a:gd name="connsiteY73" fmla="*/ 3441460 h 4407948"/>
              <a:gd name="connsiteX74" fmla="*/ 2922143 w 4450858"/>
              <a:gd name="connsiteY74" fmla="*/ 3504960 h 4407948"/>
              <a:gd name="connsiteX75" fmla="*/ 2884043 w 4450858"/>
              <a:gd name="connsiteY75" fmla="*/ 3543060 h 4407948"/>
              <a:gd name="connsiteX76" fmla="*/ 2820543 w 4450858"/>
              <a:gd name="connsiteY76" fmla="*/ 3631960 h 4407948"/>
              <a:gd name="connsiteX77" fmla="*/ 2731643 w 4450858"/>
              <a:gd name="connsiteY77" fmla="*/ 3695460 h 4407948"/>
              <a:gd name="connsiteX78" fmla="*/ 2680843 w 4450858"/>
              <a:gd name="connsiteY78" fmla="*/ 3720860 h 4407948"/>
              <a:gd name="connsiteX79" fmla="*/ 2604643 w 4450858"/>
              <a:gd name="connsiteY79" fmla="*/ 3771660 h 4407948"/>
              <a:gd name="connsiteX80" fmla="*/ 2566543 w 4450858"/>
              <a:gd name="connsiteY80" fmla="*/ 3797060 h 4407948"/>
              <a:gd name="connsiteX81" fmla="*/ 2490343 w 4450858"/>
              <a:gd name="connsiteY81" fmla="*/ 3835160 h 4407948"/>
              <a:gd name="connsiteX82" fmla="*/ 2439543 w 4450858"/>
              <a:gd name="connsiteY82" fmla="*/ 3860560 h 4407948"/>
              <a:gd name="connsiteX83" fmla="*/ 2401443 w 4450858"/>
              <a:gd name="connsiteY83" fmla="*/ 3885960 h 4407948"/>
              <a:gd name="connsiteX84" fmla="*/ 2363343 w 4450858"/>
              <a:gd name="connsiteY84" fmla="*/ 3898660 h 4407948"/>
              <a:gd name="connsiteX85" fmla="*/ 2261743 w 4450858"/>
              <a:gd name="connsiteY85" fmla="*/ 3924060 h 4407948"/>
              <a:gd name="connsiteX86" fmla="*/ 2134743 w 4450858"/>
              <a:gd name="connsiteY86" fmla="*/ 3962160 h 4407948"/>
              <a:gd name="connsiteX87" fmla="*/ 2045843 w 4450858"/>
              <a:gd name="connsiteY87" fmla="*/ 3987560 h 4407948"/>
              <a:gd name="connsiteX88" fmla="*/ 1969643 w 4450858"/>
              <a:gd name="connsiteY88" fmla="*/ 4000260 h 4407948"/>
              <a:gd name="connsiteX89" fmla="*/ 1918843 w 4450858"/>
              <a:gd name="connsiteY89" fmla="*/ 4012960 h 4407948"/>
              <a:gd name="connsiteX90" fmla="*/ 1588643 w 4450858"/>
              <a:gd name="connsiteY90" fmla="*/ 4051060 h 4407948"/>
              <a:gd name="connsiteX91" fmla="*/ 1207643 w 4450858"/>
              <a:gd name="connsiteY91" fmla="*/ 4076460 h 4407948"/>
              <a:gd name="connsiteX92" fmla="*/ 1004443 w 4450858"/>
              <a:gd name="connsiteY92" fmla="*/ 4114560 h 4407948"/>
              <a:gd name="connsiteX93" fmla="*/ 801243 w 4450858"/>
              <a:gd name="connsiteY93" fmla="*/ 4165360 h 4407948"/>
              <a:gd name="connsiteX94" fmla="*/ 725043 w 4450858"/>
              <a:gd name="connsiteY94" fmla="*/ 4203460 h 4407948"/>
              <a:gd name="connsiteX95" fmla="*/ 610743 w 4450858"/>
              <a:gd name="connsiteY95" fmla="*/ 4228860 h 4407948"/>
              <a:gd name="connsiteX96" fmla="*/ 521843 w 4450858"/>
              <a:gd name="connsiteY96" fmla="*/ 4254260 h 4407948"/>
              <a:gd name="connsiteX97" fmla="*/ 331343 w 4450858"/>
              <a:gd name="connsiteY97" fmla="*/ 4292360 h 4407948"/>
              <a:gd name="connsiteX98" fmla="*/ 394843 w 4450858"/>
              <a:gd name="connsiteY98"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718943 w 4450858"/>
              <a:gd name="connsiteY63" fmla="*/ 2615960 h 4407948"/>
              <a:gd name="connsiteX64" fmla="*/ 2769743 w 4450858"/>
              <a:gd name="connsiteY64" fmla="*/ 2692160 h 4407948"/>
              <a:gd name="connsiteX65" fmla="*/ 2820543 w 4450858"/>
              <a:gd name="connsiteY65" fmla="*/ 2742960 h 4407948"/>
              <a:gd name="connsiteX66" fmla="*/ 2896743 w 4450858"/>
              <a:gd name="connsiteY66" fmla="*/ 2831860 h 4407948"/>
              <a:gd name="connsiteX67" fmla="*/ 2934843 w 4450858"/>
              <a:gd name="connsiteY67" fmla="*/ 2857260 h 4407948"/>
              <a:gd name="connsiteX68" fmla="*/ 2972943 w 4450858"/>
              <a:gd name="connsiteY68" fmla="*/ 2933460 h 4407948"/>
              <a:gd name="connsiteX69" fmla="*/ 3011043 w 4450858"/>
              <a:gd name="connsiteY69" fmla="*/ 2946160 h 4407948"/>
              <a:gd name="connsiteX70" fmla="*/ 3011043 w 4450858"/>
              <a:gd name="connsiteY70" fmla="*/ 3250960 h 4407948"/>
              <a:gd name="connsiteX71" fmla="*/ 2972943 w 4450858"/>
              <a:gd name="connsiteY71" fmla="*/ 3390660 h 4407948"/>
              <a:gd name="connsiteX72" fmla="*/ 2947543 w 4450858"/>
              <a:gd name="connsiteY72" fmla="*/ 3441460 h 4407948"/>
              <a:gd name="connsiteX73" fmla="*/ 2922143 w 4450858"/>
              <a:gd name="connsiteY73" fmla="*/ 3504960 h 4407948"/>
              <a:gd name="connsiteX74" fmla="*/ 2884043 w 4450858"/>
              <a:gd name="connsiteY74" fmla="*/ 3543060 h 4407948"/>
              <a:gd name="connsiteX75" fmla="*/ 2820543 w 4450858"/>
              <a:gd name="connsiteY75" fmla="*/ 3631960 h 4407948"/>
              <a:gd name="connsiteX76" fmla="*/ 2731643 w 4450858"/>
              <a:gd name="connsiteY76" fmla="*/ 3695460 h 4407948"/>
              <a:gd name="connsiteX77" fmla="*/ 2680843 w 4450858"/>
              <a:gd name="connsiteY77" fmla="*/ 3720860 h 4407948"/>
              <a:gd name="connsiteX78" fmla="*/ 2604643 w 4450858"/>
              <a:gd name="connsiteY78" fmla="*/ 3771660 h 4407948"/>
              <a:gd name="connsiteX79" fmla="*/ 2566543 w 4450858"/>
              <a:gd name="connsiteY79" fmla="*/ 3797060 h 4407948"/>
              <a:gd name="connsiteX80" fmla="*/ 2490343 w 4450858"/>
              <a:gd name="connsiteY80" fmla="*/ 3835160 h 4407948"/>
              <a:gd name="connsiteX81" fmla="*/ 2439543 w 4450858"/>
              <a:gd name="connsiteY81" fmla="*/ 3860560 h 4407948"/>
              <a:gd name="connsiteX82" fmla="*/ 2401443 w 4450858"/>
              <a:gd name="connsiteY82" fmla="*/ 3885960 h 4407948"/>
              <a:gd name="connsiteX83" fmla="*/ 2363343 w 4450858"/>
              <a:gd name="connsiteY83" fmla="*/ 3898660 h 4407948"/>
              <a:gd name="connsiteX84" fmla="*/ 2261743 w 4450858"/>
              <a:gd name="connsiteY84" fmla="*/ 3924060 h 4407948"/>
              <a:gd name="connsiteX85" fmla="*/ 2134743 w 4450858"/>
              <a:gd name="connsiteY85" fmla="*/ 3962160 h 4407948"/>
              <a:gd name="connsiteX86" fmla="*/ 2045843 w 4450858"/>
              <a:gd name="connsiteY86" fmla="*/ 3987560 h 4407948"/>
              <a:gd name="connsiteX87" fmla="*/ 1969643 w 4450858"/>
              <a:gd name="connsiteY87" fmla="*/ 4000260 h 4407948"/>
              <a:gd name="connsiteX88" fmla="*/ 1918843 w 4450858"/>
              <a:gd name="connsiteY88" fmla="*/ 4012960 h 4407948"/>
              <a:gd name="connsiteX89" fmla="*/ 1588643 w 4450858"/>
              <a:gd name="connsiteY89" fmla="*/ 4051060 h 4407948"/>
              <a:gd name="connsiteX90" fmla="*/ 1207643 w 4450858"/>
              <a:gd name="connsiteY90" fmla="*/ 4076460 h 4407948"/>
              <a:gd name="connsiteX91" fmla="*/ 1004443 w 4450858"/>
              <a:gd name="connsiteY91" fmla="*/ 4114560 h 4407948"/>
              <a:gd name="connsiteX92" fmla="*/ 801243 w 4450858"/>
              <a:gd name="connsiteY92" fmla="*/ 4165360 h 4407948"/>
              <a:gd name="connsiteX93" fmla="*/ 725043 w 4450858"/>
              <a:gd name="connsiteY93" fmla="*/ 4203460 h 4407948"/>
              <a:gd name="connsiteX94" fmla="*/ 610743 w 4450858"/>
              <a:gd name="connsiteY94" fmla="*/ 4228860 h 4407948"/>
              <a:gd name="connsiteX95" fmla="*/ 521843 w 4450858"/>
              <a:gd name="connsiteY95" fmla="*/ 4254260 h 4407948"/>
              <a:gd name="connsiteX96" fmla="*/ 331343 w 4450858"/>
              <a:gd name="connsiteY96" fmla="*/ 4292360 h 4407948"/>
              <a:gd name="connsiteX97" fmla="*/ 394843 w 4450858"/>
              <a:gd name="connsiteY97"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769743 w 4450858"/>
              <a:gd name="connsiteY63" fmla="*/ 2692160 h 4407948"/>
              <a:gd name="connsiteX64" fmla="*/ 2820543 w 4450858"/>
              <a:gd name="connsiteY64" fmla="*/ 2742960 h 4407948"/>
              <a:gd name="connsiteX65" fmla="*/ 2896743 w 4450858"/>
              <a:gd name="connsiteY65" fmla="*/ 2831860 h 4407948"/>
              <a:gd name="connsiteX66" fmla="*/ 2934843 w 4450858"/>
              <a:gd name="connsiteY66" fmla="*/ 2857260 h 4407948"/>
              <a:gd name="connsiteX67" fmla="*/ 2972943 w 4450858"/>
              <a:gd name="connsiteY67" fmla="*/ 2933460 h 4407948"/>
              <a:gd name="connsiteX68" fmla="*/ 3011043 w 4450858"/>
              <a:gd name="connsiteY68" fmla="*/ 2946160 h 4407948"/>
              <a:gd name="connsiteX69" fmla="*/ 3011043 w 4450858"/>
              <a:gd name="connsiteY69" fmla="*/ 3250960 h 4407948"/>
              <a:gd name="connsiteX70" fmla="*/ 2972943 w 4450858"/>
              <a:gd name="connsiteY70" fmla="*/ 3390660 h 4407948"/>
              <a:gd name="connsiteX71" fmla="*/ 2947543 w 4450858"/>
              <a:gd name="connsiteY71" fmla="*/ 3441460 h 4407948"/>
              <a:gd name="connsiteX72" fmla="*/ 2922143 w 4450858"/>
              <a:gd name="connsiteY72" fmla="*/ 3504960 h 4407948"/>
              <a:gd name="connsiteX73" fmla="*/ 2884043 w 4450858"/>
              <a:gd name="connsiteY73" fmla="*/ 3543060 h 4407948"/>
              <a:gd name="connsiteX74" fmla="*/ 2820543 w 4450858"/>
              <a:gd name="connsiteY74" fmla="*/ 3631960 h 4407948"/>
              <a:gd name="connsiteX75" fmla="*/ 2731643 w 4450858"/>
              <a:gd name="connsiteY75" fmla="*/ 3695460 h 4407948"/>
              <a:gd name="connsiteX76" fmla="*/ 2680843 w 4450858"/>
              <a:gd name="connsiteY76" fmla="*/ 3720860 h 4407948"/>
              <a:gd name="connsiteX77" fmla="*/ 2604643 w 4450858"/>
              <a:gd name="connsiteY77" fmla="*/ 3771660 h 4407948"/>
              <a:gd name="connsiteX78" fmla="*/ 2566543 w 4450858"/>
              <a:gd name="connsiteY78" fmla="*/ 3797060 h 4407948"/>
              <a:gd name="connsiteX79" fmla="*/ 2490343 w 4450858"/>
              <a:gd name="connsiteY79" fmla="*/ 3835160 h 4407948"/>
              <a:gd name="connsiteX80" fmla="*/ 2439543 w 4450858"/>
              <a:gd name="connsiteY80" fmla="*/ 3860560 h 4407948"/>
              <a:gd name="connsiteX81" fmla="*/ 2401443 w 4450858"/>
              <a:gd name="connsiteY81" fmla="*/ 3885960 h 4407948"/>
              <a:gd name="connsiteX82" fmla="*/ 2363343 w 4450858"/>
              <a:gd name="connsiteY82" fmla="*/ 3898660 h 4407948"/>
              <a:gd name="connsiteX83" fmla="*/ 2261743 w 4450858"/>
              <a:gd name="connsiteY83" fmla="*/ 3924060 h 4407948"/>
              <a:gd name="connsiteX84" fmla="*/ 2134743 w 4450858"/>
              <a:gd name="connsiteY84" fmla="*/ 3962160 h 4407948"/>
              <a:gd name="connsiteX85" fmla="*/ 2045843 w 4450858"/>
              <a:gd name="connsiteY85" fmla="*/ 3987560 h 4407948"/>
              <a:gd name="connsiteX86" fmla="*/ 1969643 w 4450858"/>
              <a:gd name="connsiteY86" fmla="*/ 4000260 h 4407948"/>
              <a:gd name="connsiteX87" fmla="*/ 1918843 w 4450858"/>
              <a:gd name="connsiteY87" fmla="*/ 4012960 h 4407948"/>
              <a:gd name="connsiteX88" fmla="*/ 1588643 w 4450858"/>
              <a:gd name="connsiteY88" fmla="*/ 4051060 h 4407948"/>
              <a:gd name="connsiteX89" fmla="*/ 1207643 w 4450858"/>
              <a:gd name="connsiteY89" fmla="*/ 4076460 h 4407948"/>
              <a:gd name="connsiteX90" fmla="*/ 1004443 w 4450858"/>
              <a:gd name="connsiteY90" fmla="*/ 4114560 h 4407948"/>
              <a:gd name="connsiteX91" fmla="*/ 801243 w 4450858"/>
              <a:gd name="connsiteY91" fmla="*/ 4165360 h 4407948"/>
              <a:gd name="connsiteX92" fmla="*/ 725043 w 4450858"/>
              <a:gd name="connsiteY92" fmla="*/ 4203460 h 4407948"/>
              <a:gd name="connsiteX93" fmla="*/ 610743 w 4450858"/>
              <a:gd name="connsiteY93" fmla="*/ 4228860 h 4407948"/>
              <a:gd name="connsiteX94" fmla="*/ 521843 w 4450858"/>
              <a:gd name="connsiteY94" fmla="*/ 4254260 h 4407948"/>
              <a:gd name="connsiteX95" fmla="*/ 331343 w 4450858"/>
              <a:gd name="connsiteY95" fmla="*/ 4292360 h 4407948"/>
              <a:gd name="connsiteX96" fmla="*/ 394843 w 4450858"/>
              <a:gd name="connsiteY96"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896743 w 4450858"/>
              <a:gd name="connsiteY64" fmla="*/ 2831860 h 4407948"/>
              <a:gd name="connsiteX65" fmla="*/ 2934843 w 4450858"/>
              <a:gd name="connsiteY65" fmla="*/ 2857260 h 4407948"/>
              <a:gd name="connsiteX66" fmla="*/ 2972943 w 4450858"/>
              <a:gd name="connsiteY66" fmla="*/ 2933460 h 4407948"/>
              <a:gd name="connsiteX67" fmla="*/ 3011043 w 4450858"/>
              <a:gd name="connsiteY67" fmla="*/ 2946160 h 4407948"/>
              <a:gd name="connsiteX68" fmla="*/ 3011043 w 4450858"/>
              <a:gd name="connsiteY68" fmla="*/ 3250960 h 4407948"/>
              <a:gd name="connsiteX69" fmla="*/ 2972943 w 4450858"/>
              <a:gd name="connsiteY69" fmla="*/ 3390660 h 4407948"/>
              <a:gd name="connsiteX70" fmla="*/ 2947543 w 4450858"/>
              <a:gd name="connsiteY70" fmla="*/ 3441460 h 4407948"/>
              <a:gd name="connsiteX71" fmla="*/ 2922143 w 4450858"/>
              <a:gd name="connsiteY71" fmla="*/ 3504960 h 4407948"/>
              <a:gd name="connsiteX72" fmla="*/ 2884043 w 4450858"/>
              <a:gd name="connsiteY72" fmla="*/ 3543060 h 4407948"/>
              <a:gd name="connsiteX73" fmla="*/ 2820543 w 4450858"/>
              <a:gd name="connsiteY73" fmla="*/ 3631960 h 4407948"/>
              <a:gd name="connsiteX74" fmla="*/ 2731643 w 4450858"/>
              <a:gd name="connsiteY74" fmla="*/ 3695460 h 4407948"/>
              <a:gd name="connsiteX75" fmla="*/ 2680843 w 4450858"/>
              <a:gd name="connsiteY75" fmla="*/ 3720860 h 4407948"/>
              <a:gd name="connsiteX76" fmla="*/ 2604643 w 4450858"/>
              <a:gd name="connsiteY76" fmla="*/ 3771660 h 4407948"/>
              <a:gd name="connsiteX77" fmla="*/ 2566543 w 4450858"/>
              <a:gd name="connsiteY77" fmla="*/ 3797060 h 4407948"/>
              <a:gd name="connsiteX78" fmla="*/ 2490343 w 4450858"/>
              <a:gd name="connsiteY78" fmla="*/ 3835160 h 4407948"/>
              <a:gd name="connsiteX79" fmla="*/ 2439543 w 4450858"/>
              <a:gd name="connsiteY79" fmla="*/ 3860560 h 4407948"/>
              <a:gd name="connsiteX80" fmla="*/ 2401443 w 4450858"/>
              <a:gd name="connsiteY80" fmla="*/ 3885960 h 4407948"/>
              <a:gd name="connsiteX81" fmla="*/ 2363343 w 4450858"/>
              <a:gd name="connsiteY81" fmla="*/ 3898660 h 4407948"/>
              <a:gd name="connsiteX82" fmla="*/ 2261743 w 4450858"/>
              <a:gd name="connsiteY82" fmla="*/ 3924060 h 4407948"/>
              <a:gd name="connsiteX83" fmla="*/ 2134743 w 4450858"/>
              <a:gd name="connsiteY83" fmla="*/ 3962160 h 4407948"/>
              <a:gd name="connsiteX84" fmla="*/ 2045843 w 4450858"/>
              <a:gd name="connsiteY84" fmla="*/ 3987560 h 4407948"/>
              <a:gd name="connsiteX85" fmla="*/ 1969643 w 4450858"/>
              <a:gd name="connsiteY85" fmla="*/ 4000260 h 4407948"/>
              <a:gd name="connsiteX86" fmla="*/ 1918843 w 4450858"/>
              <a:gd name="connsiteY86" fmla="*/ 4012960 h 4407948"/>
              <a:gd name="connsiteX87" fmla="*/ 1588643 w 4450858"/>
              <a:gd name="connsiteY87" fmla="*/ 4051060 h 4407948"/>
              <a:gd name="connsiteX88" fmla="*/ 1207643 w 4450858"/>
              <a:gd name="connsiteY88" fmla="*/ 4076460 h 4407948"/>
              <a:gd name="connsiteX89" fmla="*/ 1004443 w 4450858"/>
              <a:gd name="connsiteY89" fmla="*/ 4114560 h 4407948"/>
              <a:gd name="connsiteX90" fmla="*/ 801243 w 4450858"/>
              <a:gd name="connsiteY90" fmla="*/ 4165360 h 4407948"/>
              <a:gd name="connsiteX91" fmla="*/ 725043 w 4450858"/>
              <a:gd name="connsiteY91" fmla="*/ 4203460 h 4407948"/>
              <a:gd name="connsiteX92" fmla="*/ 610743 w 4450858"/>
              <a:gd name="connsiteY92" fmla="*/ 4228860 h 4407948"/>
              <a:gd name="connsiteX93" fmla="*/ 521843 w 4450858"/>
              <a:gd name="connsiteY93" fmla="*/ 4254260 h 4407948"/>
              <a:gd name="connsiteX94" fmla="*/ 331343 w 4450858"/>
              <a:gd name="connsiteY94" fmla="*/ 4292360 h 4407948"/>
              <a:gd name="connsiteX95" fmla="*/ 394843 w 4450858"/>
              <a:gd name="connsiteY95"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34843 w 4450858"/>
              <a:gd name="connsiteY64" fmla="*/ 2857260 h 4407948"/>
              <a:gd name="connsiteX65" fmla="*/ 2972943 w 4450858"/>
              <a:gd name="connsiteY65" fmla="*/ 2933460 h 4407948"/>
              <a:gd name="connsiteX66" fmla="*/ 3011043 w 4450858"/>
              <a:gd name="connsiteY66" fmla="*/ 2946160 h 4407948"/>
              <a:gd name="connsiteX67" fmla="*/ 3011043 w 4450858"/>
              <a:gd name="connsiteY67" fmla="*/ 3250960 h 4407948"/>
              <a:gd name="connsiteX68" fmla="*/ 2972943 w 4450858"/>
              <a:gd name="connsiteY68" fmla="*/ 3390660 h 4407948"/>
              <a:gd name="connsiteX69" fmla="*/ 2947543 w 4450858"/>
              <a:gd name="connsiteY69" fmla="*/ 3441460 h 4407948"/>
              <a:gd name="connsiteX70" fmla="*/ 2922143 w 4450858"/>
              <a:gd name="connsiteY70" fmla="*/ 3504960 h 4407948"/>
              <a:gd name="connsiteX71" fmla="*/ 2884043 w 4450858"/>
              <a:gd name="connsiteY71" fmla="*/ 3543060 h 4407948"/>
              <a:gd name="connsiteX72" fmla="*/ 2820543 w 4450858"/>
              <a:gd name="connsiteY72" fmla="*/ 3631960 h 4407948"/>
              <a:gd name="connsiteX73" fmla="*/ 2731643 w 4450858"/>
              <a:gd name="connsiteY73" fmla="*/ 3695460 h 4407948"/>
              <a:gd name="connsiteX74" fmla="*/ 2680843 w 4450858"/>
              <a:gd name="connsiteY74" fmla="*/ 3720860 h 4407948"/>
              <a:gd name="connsiteX75" fmla="*/ 2604643 w 4450858"/>
              <a:gd name="connsiteY75" fmla="*/ 3771660 h 4407948"/>
              <a:gd name="connsiteX76" fmla="*/ 2566543 w 4450858"/>
              <a:gd name="connsiteY76" fmla="*/ 3797060 h 4407948"/>
              <a:gd name="connsiteX77" fmla="*/ 2490343 w 4450858"/>
              <a:gd name="connsiteY77" fmla="*/ 3835160 h 4407948"/>
              <a:gd name="connsiteX78" fmla="*/ 2439543 w 4450858"/>
              <a:gd name="connsiteY78" fmla="*/ 3860560 h 4407948"/>
              <a:gd name="connsiteX79" fmla="*/ 2401443 w 4450858"/>
              <a:gd name="connsiteY79" fmla="*/ 3885960 h 4407948"/>
              <a:gd name="connsiteX80" fmla="*/ 2363343 w 4450858"/>
              <a:gd name="connsiteY80" fmla="*/ 3898660 h 4407948"/>
              <a:gd name="connsiteX81" fmla="*/ 2261743 w 4450858"/>
              <a:gd name="connsiteY81" fmla="*/ 3924060 h 4407948"/>
              <a:gd name="connsiteX82" fmla="*/ 2134743 w 4450858"/>
              <a:gd name="connsiteY82" fmla="*/ 3962160 h 4407948"/>
              <a:gd name="connsiteX83" fmla="*/ 2045843 w 4450858"/>
              <a:gd name="connsiteY83" fmla="*/ 3987560 h 4407948"/>
              <a:gd name="connsiteX84" fmla="*/ 1969643 w 4450858"/>
              <a:gd name="connsiteY84" fmla="*/ 4000260 h 4407948"/>
              <a:gd name="connsiteX85" fmla="*/ 1918843 w 4450858"/>
              <a:gd name="connsiteY85" fmla="*/ 4012960 h 4407948"/>
              <a:gd name="connsiteX86" fmla="*/ 1588643 w 4450858"/>
              <a:gd name="connsiteY86" fmla="*/ 4051060 h 4407948"/>
              <a:gd name="connsiteX87" fmla="*/ 1207643 w 4450858"/>
              <a:gd name="connsiteY87" fmla="*/ 4076460 h 4407948"/>
              <a:gd name="connsiteX88" fmla="*/ 1004443 w 4450858"/>
              <a:gd name="connsiteY88" fmla="*/ 4114560 h 4407948"/>
              <a:gd name="connsiteX89" fmla="*/ 801243 w 4450858"/>
              <a:gd name="connsiteY89" fmla="*/ 4165360 h 4407948"/>
              <a:gd name="connsiteX90" fmla="*/ 725043 w 4450858"/>
              <a:gd name="connsiteY90" fmla="*/ 4203460 h 4407948"/>
              <a:gd name="connsiteX91" fmla="*/ 610743 w 4450858"/>
              <a:gd name="connsiteY91" fmla="*/ 4228860 h 4407948"/>
              <a:gd name="connsiteX92" fmla="*/ 521843 w 4450858"/>
              <a:gd name="connsiteY92" fmla="*/ 4254260 h 4407948"/>
              <a:gd name="connsiteX93" fmla="*/ 331343 w 4450858"/>
              <a:gd name="connsiteY93" fmla="*/ 4292360 h 4407948"/>
              <a:gd name="connsiteX94" fmla="*/ 394843 w 4450858"/>
              <a:gd name="connsiteY94"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2946160 h 4407948"/>
              <a:gd name="connsiteX66" fmla="*/ 3011043 w 4450858"/>
              <a:gd name="connsiteY66" fmla="*/ 3250960 h 4407948"/>
              <a:gd name="connsiteX67" fmla="*/ 2972943 w 4450858"/>
              <a:gd name="connsiteY67" fmla="*/ 3390660 h 4407948"/>
              <a:gd name="connsiteX68" fmla="*/ 2947543 w 4450858"/>
              <a:gd name="connsiteY68" fmla="*/ 3441460 h 4407948"/>
              <a:gd name="connsiteX69" fmla="*/ 2922143 w 4450858"/>
              <a:gd name="connsiteY69" fmla="*/ 3504960 h 4407948"/>
              <a:gd name="connsiteX70" fmla="*/ 2884043 w 4450858"/>
              <a:gd name="connsiteY70" fmla="*/ 3543060 h 4407948"/>
              <a:gd name="connsiteX71" fmla="*/ 2820543 w 4450858"/>
              <a:gd name="connsiteY71" fmla="*/ 3631960 h 4407948"/>
              <a:gd name="connsiteX72" fmla="*/ 2731643 w 4450858"/>
              <a:gd name="connsiteY72" fmla="*/ 3695460 h 4407948"/>
              <a:gd name="connsiteX73" fmla="*/ 2680843 w 4450858"/>
              <a:gd name="connsiteY73" fmla="*/ 3720860 h 4407948"/>
              <a:gd name="connsiteX74" fmla="*/ 2604643 w 4450858"/>
              <a:gd name="connsiteY74" fmla="*/ 3771660 h 4407948"/>
              <a:gd name="connsiteX75" fmla="*/ 2566543 w 4450858"/>
              <a:gd name="connsiteY75" fmla="*/ 3797060 h 4407948"/>
              <a:gd name="connsiteX76" fmla="*/ 2490343 w 4450858"/>
              <a:gd name="connsiteY76" fmla="*/ 3835160 h 4407948"/>
              <a:gd name="connsiteX77" fmla="*/ 2439543 w 4450858"/>
              <a:gd name="connsiteY77" fmla="*/ 3860560 h 4407948"/>
              <a:gd name="connsiteX78" fmla="*/ 2401443 w 4450858"/>
              <a:gd name="connsiteY78" fmla="*/ 3885960 h 4407948"/>
              <a:gd name="connsiteX79" fmla="*/ 2363343 w 4450858"/>
              <a:gd name="connsiteY79" fmla="*/ 3898660 h 4407948"/>
              <a:gd name="connsiteX80" fmla="*/ 2261743 w 4450858"/>
              <a:gd name="connsiteY80" fmla="*/ 3924060 h 4407948"/>
              <a:gd name="connsiteX81" fmla="*/ 2134743 w 4450858"/>
              <a:gd name="connsiteY81" fmla="*/ 3962160 h 4407948"/>
              <a:gd name="connsiteX82" fmla="*/ 2045843 w 4450858"/>
              <a:gd name="connsiteY82" fmla="*/ 3987560 h 4407948"/>
              <a:gd name="connsiteX83" fmla="*/ 1969643 w 4450858"/>
              <a:gd name="connsiteY83" fmla="*/ 4000260 h 4407948"/>
              <a:gd name="connsiteX84" fmla="*/ 1918843 w 4450858"/>
              <a:gd name="connsiteY84" fmla="*/ 4012960 h 4407948"/>
              <a:gd name="connsiteX85" fmla="*/ 1588643 w 4450858"/>
              <a:gd name="connsiteY85" fmla="*/ 4051060 h 4407948"/>
              <a:gd name="connsiteX86" fmla="*/ 1207643 w 4450858"/>
              <a:gd name="connsiteY86" fmla="*/ 4076460 h 4407948"/>
              <a:gd name="connsiteX87" fmla="*/ 1004443 w 4450858"/>
              <a:gd name="connsiteY87" fmla="*/ 4114560 h 4407948"/>
              <a:gd name="connsiteX88" fmla="*/ 801243 w 4450858"/>
              <a:gd name="connsiteY88" fmla="*/ 4165360 h 4407948"/>
              <a:gd name="connsiteX89" fmla="*/ 725043 w 4450858"/>
              <a:gd name="connsiteY89" fmla="*/ 4203460 h 4407948"/>
              <a:gd name="connsiteX90" fmla="*/ 610743 w 4450858"/>
              <a:gd name="connsiteY90" fmla="*/ 4228860 h 4407948"/>
              <a:gd name="connsiteX91" fmla="*/ 521843 w 4450858"/>
              <a:gd name="connsiteY91" fmla="*/ 4254260 h 4407948"/>
              <a:gd name="connsiteX92" fmla="*/ 331343 w 4450858"/>
              <a:gd name="connsiteY92" fmla="*/ 4292360 h 4407948"/>
              <a:gd name="connsiteX93" fmla="*/ 394843 w 4450858"/>
              <a:gd name="connsiteY93"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947543 w 4450858"/>
              <a:gd name="connsiteY67" fmla="*/ 3441460 h 4407948"/>
              <a:gd name="connsiteX68" fmla="*/ 2922143 w 4450858"/>
              <a:gd name="connsiteY68" fmla="*/ 3504960 h 4407948"/>
              <a:gd name="connsiteX69" fmla="*/ 2884043 w 4450858"/>
              <a:gd name="connsiteY69" fmla="*/ 3543060 h 4407948"/>
              <a:gd name="connsiteX70" fmla="*/ 2820543 w 4450858"/>
              <a:gd name="connsiteY70" fmla="*/ 3631960 h 4407948"/>
              <a:gd name="connsiteX71" fmla="*/ 2731643 w 4450858"/>
              <a:gd name="connsiteY71" fmla="*/ 3695460 h 4407948"/>
              <a:gd name="connsiteX72" fmla="*/ 2680843 w 4450858"/>
              <a:gd name="connsiteY72" fmla="*/ 3720860 h 4407948"/>
              <a:gd name="connsiteX73" fmla="*/ 2604643 w 4450858"/>
              <a:gd name="connsiteY73" fmla="*/ 3771660 h 4407948"/>
              <a:gd name="connsiteX74" fmla="*/ 2566543 w 4450858"/>
              <a:gd name="connsiteY74" fmla="*/ 3797060 h 4407948"/>
              <a:gd name="connsiteX75" fmla="*/ 2490343 w 4450858"/>
              <a:gd name="connsiteY75" fmla="*/ 3835160 h 4407948"/>
              <a:gd name="connsiteX76" fmla="*/ 2439543 w 4450858"/>
              <a:gd name="connsiteY76" fmla="*/ 3860560 h 4407948"/>
              <a:gd name="connsiteX77" fmla="*/ 2401443 w 4450858"/>
              <a:gd name="connsiteY77" fmla="*/ 3885960 h 4407948"/>
              <a:gd name="connsiteX78" fmla="*/ 2363343 w 4450858"/>
              <a:gd name="connsiteY78" fmla="*/ 3898660 h 4407948"/>
              <a:gd name="connsiteX79" fmla="*/ 2261743 w 4450858"/>
              <a:gd name="connsiteY79" fmla="*/ 3924060 h 4407948"/>
              <a:gd name="connsiteX80" fmla="*/ 2134743 w 4450858"/>
              <a:gd name="connsiteY80" fmla="*/ 3962160 h 4407948"/>
              <a:gd name="connsiteX81" fmla="*/ 2045843 w 4450858"/>
              <a:gd name="connsiteY81" fmla="*/ 3987560 h 4407948"/>
              <a:gd name="connsiteX82" fmla="*/ 1969643 w 4450858"/>
              <a:gd name="connsiteY82" fmla="*/ 4000260 h 4407948"/>
              <a:gd name="connsiteX83" fmla="*/ 1918843 w 4450858"/>
              <a:gd name="connsiteY83" fmla="*/ 4012960 h 4407948"/>
              <a:gd name="connsiteX84" fmla="*/ 1588643 w 4450858"/>
              <a:gd name="connsiteY84" fmla="*/ 4051060 h 4407948"/>
              <a:gd name="connsiteX85" fmla="*/ 1207643 w 4450858"/>
              <a:gd name="connsiteY85" fmla="*/ 4076460 h 4407948"/>
              <a:gd name="connsiteX86" fmla="*/ 1004443 w 4450858"/>
              <a:gd name="connsiteY86" fmla="*/ 4114560 h 4407948"/>
              <a:gd name="connsiteX87" fmla="*/ 801243 w 4450858"/>
              <a:gd name="connsiteY87" fmla="*/ 4165360 h 4407948"/>
              <a:gd name="connsiteX88" fmla="*/ 725043 w 4450858"/>
              <a:gd name="connsiteY88" fmla="*/ 4203460 h 4407948"/>
              <a:gd name="connsiteX89" fmla="*/ 610743 w 4450858"/>
              <a:gd name="connsiteY89" fmla="*/ 4228860 h 4407948"/>
              <a:gd name="connsiteX90" fmla="*/ 521843 w 4450858"/>
              <a:gd name="connsiteY90" fmla="*/ 4254260 h 4407948"/>
              <a:gd name="connsiteX91" fmla="*/ 331343 w 4450858"/>
              <a:gd name="connsiteY91" fmla="*/ 4292360 h 4407948"/>
              <a:gd name="connsiteX92" fmla="*/ 394843 w 4450858"/>
              <a:gd name="connsiteY92"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922143 w 4450858"/>
              <a:gd name="connsiteY67" fmla="*/ 3504960 h 4407948"/>
              <a:gd name="connsiteX68" fmla="*/ 2884043 w 4450858"/>
              <a:gd name="connsiteY68" fmla="*/ 3543060 h 4407948"/>
              <a:gd name="connsiteX69" fmla="*/ 2820543 w 4450858"/>
              <a:gd name="connsiteY69" fmla="*/ 3631960 h 4407948"/>
              <a:gd name="connsiteX70" fmla="*/ 2731643 w 4450858"/>
              <a:gd name="connsiteY70" fmla="*/ 3695460 h 4407948"/>
              <a:gd name="connsiteX71" fmla="*/ 2680843 w 4450858"/>
              <a:gd name="connsiteY71" fmla="*/ 3720860 h 4407948"/>
              <a:gd name="connsiteX72" fmla="*/ 2604643 w 4450858"/>
              <a:gd name="connsiteY72" fmla="*/ 3771660 h 4407948"/>
              <a:gd name="connsiteX73" fmla="*/ 2566543 w 4450858"/>
              <a:gd name="connsiteY73" fmla="*/ 3797060 h 4407948"/>
              <a:gd name="connsiteX74" fmla="*/ 2490343 w 4450858"/>
              <a:gd name="connsiteY74" fmla="*/ 3835160 h 4407948"/>
              <a:gd name="connsiteX75" fmla="*/ 2439543 w 4450858"/>
              <a:gd name="connsiteY75" fmla="*/ 3860560 h 4407948"/>
              <a:gd name="connsiteX76" fmla="*/ 2401443 w 4450858"/>
              <a:gd name="connsiteY76" fmla="*/ 3885960 h 4407948"/>
              <a:gd name="connsiteX77" fmla="*/ 2363343 w 4450858"/>
              <a:gd name="connsiteY77" fmla="*/ 3898660 h 4407948"/>
              <a:gd name="connsiteX78" fmla="*/ 2261743 w 4450858"/>
              <a:gd name="connsiteY78" fmla="*/ 3924060 h 4407948"/>
              <a:gd name="connsiteX79" fmla="*/ 2134743 w 4450858"/>
              <a:gd name="connsiteY79" fmla="*/ 3962160 h 4407948"/>
              <a:gd name="connsiteX80" fmla="*/ 2045843 w 4450858"/>
              <a:gd name="connsiteY80" fmla="*/ 3987560 h 4407948"/>
              <a:gd name="connsiteX81" fmla="*/ 1969643 w 4450858"/>
              <a:gd name="connsiteY81" fmla="*/ 4000260 h 4407948"/>
              <a:gd name="connsiteX82" fmla="*/ 1918843 w 4450858"/>
              <a:gd name="connsiteY82" fmla="*/ 4012960 h 4407948"/>
              <a:gd name="connsiteX83" fmla="*/ 1588643 w 4450858"/>
              <a:gd name="connsiteY83" fmla="*/ 4051060 h 4407948"/>
              <a:gd name="connsiteX84" fmla="*/ 1207643 w 4450858"/>
              <a:gd name="connsiteY84" fmla="*/ 4076460 h 4407948"/>
              <a:gd name="connsiteX85" fmla="*/ 1004443 w 4450858"/>
              <a:gd name="connsiteY85" fmla="*/ 4114560 h 4407948"/>
              <a:gd name="connsiteX86" fmla="*/ 801243 w 4450858"/>
              <a:gd name="connsiteY86" fmla="*/ 4165360 h 4407948"/>
              <a:gd name="connsiteX87" fmla="*/ 725043 w 4450858"/>
              <a:gd name="connsiteY87" fmla="*/ 4203460 h 4407948"/>
              <a:gd name="connsiteX88" fmla="*/ 610743 w 4450858"/>
              <a:gd name="connsiteY88" fmla="*/ 4228860 h 4407948"/>
              <a:gd name="connsiteX89" fmla="*/ 521843 w 4450858"/>
              <a:gd name="connsiteY89" fmla="*/ 4254260 h 4407948"/>
              <a:gd name="connsiteX90" fmla="*/ 331343 w 4450858"/>
              <a:gd name="connsiteY90" fmla="*/ 4292360 h 4407948"/>
              <a:gd name="connsiteX91" fmla="*/ 394843 w 4450858"/>
              <a:gd name="connsiteY91"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922143 w 4450858"/>
              <a:gd name="connsiteY67" fmla="*/ 3504960 h 4407948"/>
              <a:gd name="connsiteX68" fmla="*/ 2820543 w 4450858"/>
              <a:gd name="connsiteY68" fmla="*/ 3631960 h 4407948"/>
              <a:gd name="connsiteX69" fmla="*/ 2731643 w 4450858"/>
              <a:gd name="connsiteY69" fmla="*/ 3695460 h 4407948"/>
              <a:gd name="connsiteX70" fmla="*/ 2680843 w 4450858"/>
              <a:gd name="connsiteY70" fmla="*/ 3720860 h 4407948"/>
              <a:gd name="connsiteX71" fmla="*/ 2604643 w 4450858"/>
              <a:gd name="connsiteY71" fmla="*/ 3771660 h 4407948"/>
              <a:gd name="connsiteX72" fmla="*/ 2566543 w 4450858"/>
              <a:gd name="connsiteY72" fmla="*/ 3797060 h 4407948"/>
              <a:gd name="connsiteX73" fmla="*/ 2490343 w 4450858"/>
              <a:gd name="connsiteY73" fmla="*/ 3835160 h 4407948"/>
              <a:gd name="connsiteX74" fmla="*/ 2439543 w 4450858"/>
              <a:gd name="connsiteY74" fmla="*/ 3860560 h 4407948"/>
              <a:gd name="connsiteX75" fmla="*/ 2401443 w 4450858"/>
              <a:gd name="connsiteY75" fmla="*/ 3885960 h 4407948"/>
              <a:gd name="connsiteX76" fmla="*/ 2363343 w 4450858"/>
              <a:gd name="connsiteY76" fmla="*/ 3898660 h 4407948"/>
              <a:gd name="connsiteX77" fmla="*/ 2261743 w 4450858"/>
              <a:gd name="connsiteY77" fmla="*/ 3924060 h 4407948"/>
              <a:gd name="connsiteX78" fmla="*/ 2134743 w 4450858"/>
              <a:gd name="connsiteY78" fmla="*/ 3962160 h 4407948"/>
              <a:gd name="connsiteX79" fmla="*/ 2045843 w 4450858"/>
              <a:gd name="connsiteY79" fmla="*/ 3987560 h 4407948"/>
              <a:gd name="connsiteX80" fmla="*/ 1969643 w 4450858"/>
              <a:gd name="connsiteY80" fmla="*/ 4000260 h 4407948"/>
              <a:gd name="connsiteX81" fmla="*/ 1918843 w 4450858"/>
              <a:gd name="connsiteY81" fmla="*/ 4012960 h 4407948"/>
              <a:gd name="connsiteX82" fmla="*/ 1588643 w 4450858"/>
              <a:gd name="connsiteY82" fmla="*/ 4051060 h 4407948"/>
              <a:gd name="connsiteX83" fmla="*/ 1207643 w 4450858"/>
              <a:gd name="connsiteY83" fmla="*/ 4076460 h 4407948"/>
              <a:gd name="connsiteX84" fmla="*/ 1004443 w 4450858"/>
              <a:gd name="connsiteY84" fmla="*/ 4114560 h 4407948"/>
              <a:gd name="connsiteX85" fmla="*/ 801243 w 4450858"/>
              <a:gd name="connsiteY85" fmla="*/ 4165360 h 4407948"/>
              <a:gd name="connsiteX86" fmla="*/ 725043 w 4450858"/>
              <a:gd name="connsiteY86" fmla="*/ 4203460 h 4407948"/>
              <a:gd name="connsiteX87" fmla="*/ 610743 w 4450858"/>
              <a:gd name="connsiteY87" fmla="*/ 4228860 h 4407948"/>
              <a:gd name="connsiteX88" fmla="*/ 521843 w 4450858"/>
              <a:gd name="connsiteY88" fmla="*/ 4254260 h 4407948"/>
              <a:gd name="connsiteX89" fmla="*/ 331343 w 4450858"/>
              <a:gd name="connsiteY89" fmla="*/ 4292360 h 4407948"/>
              <a:gd name="connsiteX90" fmla="*/ 394843 w 4450858"/>
              <a:gd name="connsiteY90"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731643 w 4450858"/>
              <a:gd name="connsiteY68" fmla="*/ 3695460 h 4407948"/>
              <a:gd name="connsiteX69" fmla="*/ 2680843 w 4450858"/>
              <a:gd name="connsiteY69" fmla="*/ 3720860 h 4407948"/>
              <a:gd name="connsiteX70" fmla="*/ 2604643 w 4450858"/>
              <a:gd name="connsiteY70" fmla="*/ 3771660 h 4407948"/>
              <a:gd name="connsiteX71" fmla="*/ 2566543 w 4450858"/>
              <a:gd name="connsiteY71" fmla="*/ 3797060 h 4407948"/>
              <a:gd name="connsiteX72" fmla="*/ 2490343 w 4450858"/>
              <a:gd name="connsiteY72" fmla="*/ 3835160 h 4407948"/>
              <a:gd name="connsiteX73" fmla="*/ 2439543 w 4450858"/>
              <a:gd name="connsiteY73" fmla="*/ 3860560 h 4407948"/>
              <a:gd name="connsiteX74" fmla="*/ 2401443 w 4450858"/>
              <a:gd name="connsiteY74" fmla="*/ 3885960 h 4407948"/>
              <a:gd name="connsiteX75" fmla="*/ 2363343 w 4450858"/>
              <a:gd name="connsiteY75" fmla="*/ 3898660 h 4407948"/>
              <a:gd name="connsiteX76" fmla="*/ 2261743 w 4450858"/>
              <a:gd name="connsiteY76" fmla="*/ 3924060 h 4407948"/>
              <a:gd name="connsiteX77" fmla="*/ 2134743 w 4450858"/>
              <a:gd name="connsiteY77" fmla="*/ 3962160 h 4407948"/>
              <a:gd name="connsiteX78" fmla="*/ 2045843 w 4450858"/>
              <a:gd name="connsiteY78" fmla="*/ 3987560 h 4407948"/>
              <a:gd name="connsiteX79" fmla="*/ 1969643 w 4450858"/>
              <a:gd name="connsiteY79" fmla="*/ 4000260 h 4407948"/>
              <a:gd name="connsiteX80" fmla="*/ 1918843 w 4450858"/>
              <a:gd name="connsiteY80" fmla="*/ 4012960 h 4407948"/>
              <a:gd name="connsiteX81" fmla="*/ 1588643 w 4450858"/>
              <a:gd name="connsiteY81" fmla="*/ 4051060 h 4407948"/>
              <a:gd name="connsiteX82" fmla="*/ 1207643 w 4450858"/>
              <a:gd name="connsiteY82" fmla="*/ 4076460 h 4407948"/>
              <a:gd name="connsiteX83" fmla="*/ 1004443 w 4450858"/>
              <a:gd name="connsiteY83" fmla="*/ 4114560 h 4407948"/>
              <a:gd name="connsiteX84" fmla="*/ 801243 w 4450858"/>
              <a:gd name="connsiteY84" fmla="*/ 4165360 h 4407948"/>
              <a:gd name="connsiteX85" fmla="*/ 725043 w 4450858"/>
              <a:gd name="connsiteY85" fmla="*/ 4203460 h 4407948"/>
              <a:gd name="connsiteX86" fmla="*/ 610743 w 4450858"/>
              <a:gd name="connsiteY86" fmla="*/ 4228860 h 4407948"/>
              <a:gd name="connsiteX87" fmla="*/ 521843 w 4450858"/>
              <a:gd name="connsiteY87" fmla="*/ 4254260 h 4407948"/>
              <a:gd name="connsiteX88" fmla="*/ 331343 w 4450858"/>
              <a:gd name="connsiteY88" fmla="*/ 4292360 h 4407948"/>
              <a:gd name="connsiteX89" fmla="*/ 394843 w 4450858"/>
              <a:gd name="connsiteY89"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80843 w 4450858"/>
              <a:gd name="connsiteY68" fmla="*/ 3720860 h 4407948"/>
              <a:gd name="connsiteX69" fmla="*/ 2604643 w 4450858"/>
              <a:gd name="connsiteY69" fmla="*/ 3771660 h 4407948"/>
              <a:gd name="connsiteX70" fmla="*/ 2566543 w 4450858"/>
              <a:gd name="connsiteY70" fmla="*/ 3797060 h 4407948"/>
              <a:gd name="connsiteX71" fmla="*/ 2490343 w 4450858"/>
              <a:gd name="connsiteY71" fmla="*/ 3835160 h 4407948"/>
              <a:gd name="connsiteX72" fmla="*/ 2439543 w 4450858"/>
              <a:gd name="connsiteY72" fmla="*/ 3860560 h 4407948"/>
              <a:gd name="connsiteX73" fmla="*/ 2401443 w 4450858"/>
              <a:gd name="connsiteY73" fmla="*/ 3885960 h 4407948"/>
              <a:gd name="connsiteX74" fmla="*/ 2363343 w 4450858"/>
              <a:gd name="connsiteY74" fmla="*/ 3898660 h 4407948"/>
              <a:gd name="connsiteX75" fmla="*/ 2261743 w 4450858"/>
              <a:gd name="connsiteY75" fmla="*/ 3924060 h 4407948"/>
              <a:gd name="connsiteX76" fmla="*/ 2134743 w 4450858"/>
              <a:gd name="connsiteY76" fmla="*/ 3962160 h 4407948"/>
              <a:gd name="connsiteX77" fmla="*/ 2045843 w 4450858"/>
              <a:gd name="connsiteY77" fmla="*/ 3987560 h 4407948"/>
              <a:gd name="connsiteX78" fmla="*/ 1969643 w 4450858"/>
              <a:gd name="connsiteY78" fmla="*/ 4000260 h 4407948"/>
              <a:gd name="connsiteX79" fmla="*/ 1918843 w 4450858"/>
              <a:gd name="connsiteY79" fmla="*/ 4012960 h 4407948"/>
              <a:gd name="connsiteX80" fmla="*/ 1588643 w 4450858"/>
              <a:gd name="connsiteY80" fmla="*/ 4051060 h 4407948"/>
              <a:gd name="connsiteX81" fmla="*/ 1207643 w 4450858"/>
              <a:gd name="connsiteY81" fmla="*/ 4076460 h 4407948"/>
              <a:gd name="connsiteX82" fmla="*/ 1004443 w 4450858"/>
              <a:gd name="connsiteY82" fmla="*/ 4114560 h 4407948"/>
              <a:gd name="connsiteX83" fmla="*/ 801243 w 4450858"/>
              <a:gd name="connsiteY83" fmla="*/ 4165360 h 4407948"/>
              <a:gd name="connsiteX84" fmla="*/ 725043 w 4450858"/>
              <a:gd name="connsiteY84" fmla="*/ 4203460 h 4407948"/>
              <a:gd name="connsiteX85" fmla="*/ 610743 w 4450858"/>
              <a:gd name="connsiteY85" fmla="*/ 4228860 h 4407948"/>
              <a:gd name="connsiteX86" fmla="*/ 521843 w 4450858"/>
              <a:gd name="connsiteY86" fmla="*/ 4254260 h 4407948"/>
              <a:gd name="connsiteX87" fmla="*/ 331343 w 4450858"/>
              <a:gd name="connsiteY87" fmla="*/ 4292360 h 4407948"/>
              <a:gd name="connsiteX88" fmla="*/ 394843 w 4450858"/>
              <a:gd name="connsiteY88"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566543 w 4450858"/>
              <a:gd name="connsiteY69" fmla="*/ 3797060 h 4407948"/>
              <a:gd name="connsiteX70" fmla="*/ 2490343 w 4450858"/>
              <a:gd name="connsiteY70" fmla="*/ 3835160 h 4407948"/>
              <a:gd name="connsiteX71" fmla="*/ 2439543 w 4450858"/>
              <a:gd name="connsiteY71" fmla="*/ 3860560 h 4407948"/>
              <a:gd name="connsiteX72" fmla="*/ 2401443 w 4450858"/>
              <a:gd name="connsiteY72" fmla="*/ 3885960 h 4407948"/>
              <a:gd name="connsiteX73" fmla="*/ 2363343 w 4450858"/>
              <a:gd name="connsiteY73" fmla="*/ 3898660 h 4407948"/>
              <a:gd name="connsiteX74" fmla="*/ 2261743 w 4450858"/>
              <a:gd name="connsiteY74" fmla="*/ 3924060 h 4407948"/>
              <a:gd name="connsiteX75" fmla="*/ 2134743 w 4450858"/>
              <a:gd name="connsiteY75" fmla="*/ 3962160 h 4407948"/>
              <a:gd name="connsiteX76" fmla="*/ 2045843 w 4450858"/>
              <a:gd name="connsiteY76" fmla="*/ 3987560 h 4407948"/>
              <a:gd name="connsiteX77" fmla="*/ 1969643 w 4450858"/>
              <a:gd name="connsiteY77" fmla="*/ 4000260 h 4407948"/>
              <a:gd name="connsiteX78" fmla="*/ 1918843 w 4450858"/>
              <a:gd name="connsiteY78" fmla="*/ 4012960 h 4407948"/>
              <a:gd name="connsiteX79" fmla="*/ 1588643 w 4450858"/>
              <a:gd name="connsiteY79" fmla="*/ 4051060 h 4407948"/>
              <a:gd name="connsiteX80" fmla="*/ 1207643 w 4450858"/>
              <a:gd name="connsiteY80" fmla="*/ 4076460 h 4407948"/>
              <a:gd name="connsiteX81" fmla="*/ 1004443 w 4450858"/>
              <a:gd name="connsiteY81" fmla="*/ 4114560 h 4407948"/>
              <a:gd name="connsiteX82" fmla="*/ 801243 w 4450858"/>
              <a:gd name="connsiteY82" fmla="*/ 4165360 h 4407948"/>
              <a:gd name="connsiteX83" fmla="*/ 725043 w 4450858"/>
              <a:gd name="connsiteY83" fmla="*/ 4203460 h 4407948"/>
              <a:gd name="connsiteX84" fmla="*/ 610743 w 4450858"/>
              <a:gd name="connsiteY84" fmla="*/ 4228860 h 4407948"/>
              <a:gd name="connsiteX85" fmla="*/ 521843 w 4450858"/>
              <a:gd name="connsiteY85" fmla="*/ 4254260 h 4407948"/>
              <a:gd name="connsiteX86" fmla="*/ 331343 w 4450858"/>
              <a:gd name="connsiteY86" fmla="*/ 4292360 h 4407948"/>
              <a:gd name="connsiteX87" fmla="*/ 394843 w 4450858"/>
              <a:gd name="connsiteY87"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490343 w 4450858"/>
              <a:gd name="connsiteY69" fmla="*/ 3835160 h 4407948"/>
              <a:gd name="connsiteX70" fmla="*/ 2439543 w 4450858"/>
              <a:gd name="connsiteY70" fmla="*/ 3860560 h 4407948"/>
              <a:gd name="connsiteX71" fmla="*/ 2401443 w 4450858"/>
              <a:gd name="connsiteY71" fmla="*/ 3885960 h 4407948"/>
              <a:gd name="connsiteX72" fmla="*/ 2363343 w 4450858"/>
              <a:gd name="connsiteY72" fmla="*/ 3898660 h 4407948"/>
              <a:gd name="connsiteX73" fmla="*/ 2261743 w 4450858"/>
              <a:gd name="connsiteY73" fmla="*/ 3924060 h 4407948"/>
              <a:gd name="connsiteX74" fmla="*/ 2134743 w 4450858"/>
              <a:gd name="connsiteY74" fmla="*/ 3962160 h 4407948"/>
              <a:gd name="connsiteX75" fmla="*/ 2045843 w 4450858"/>
              <a:gd name="connsiteY75" fmla="*/ 3987560 h 4407948"/>
              <a:gd name="connsiteX76" fmla="*/ 1969643 w 4450858"/>
              <a:gd name="connsiteY76" fmla="*/ 4000260 h 4407948"/>
              <a:gd name="connsiteX77" fmla="*/ 1918843 w 4450858"/>
              <a:gd name="connsiteY77" fmla="*/ 4012960 h 4407948"/>
              <a:gd name="connsiteX78" fmla="*/ 1588643 w 4450858"/>
              <a:gd name="connsiteY78" fmla="*/ 4051060 h 4407948"/>
              <a:gd name="connsiteX79" fmla="*/ 1207643 w 4450858"/>
              <a:gd name="connsiteY79" fmla="*/ 4076460 h 4407948"/>
              <a:gd name="connsiteX80" fmla="*/ 1004443 w 4450858"/>
              <a:gd name="connsiteY80" fmla="*/ 4114560 h 4407948"/>
              <a:gd name="connsiteX81" fmla="*/ 801243 w 4450858"/>
              <a:gd name="connsiteY81" fmla="*/ 4165360 h 4407948"/>
              <a:gd name="connsiteX82" fmla="*/ 725043 w 4450858"/>
              <a:gd name="connsiteY82" fmla="*/ 4203460 h 4407948"/>
              <a:gd name="connsiteX83" fmla="*/ 610743 w 4450858"/>
              <a:gd name="connsiteY83" fmla="*/ 4228860 h 4407948"/>
              <a:gd name="connsiteX84" fmla="*/ 521843 w 4450858"/>
              <a:gd name="connsiteY84" fmla="*/ 4254260 h 4407948"/>
              <a:gd name="connsiteX85" fmla="*/ 331343 w 4450858"/>
              <a:gd name="connsiteY85" fmla="*/ 4292360 h 4407948"/>
              <a:gd name="connsiteX86" fmla="*/ 394843 w 4450858"/>
              <a:gd name="connsiteY86"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439543 w 4450858"/>
              <a:gd name="connsiteY69" fmla="*/ 3860560 h 4407948"/>
              <a:gd name="connsiteX70" fmla="*/ 2401443 w 4450858"/>
              <a:gd name="connsiteY70" fmla="*/ 3885960 h 4407948"/>
              <a:gd name="connsiteX71" fmla="*/ 2363343 w 4450858"/>
              <a:gd name="connsiteY71" fmla="*/ 3898660 h 4407948"/>
              <a:gd name="connsiteX72" fmla="*/ 2261743 w 4450858"/>
              <a:gd name="connsiteY72" fmla="*/ 3924060 h 4407948"/>
              <a:gd name="connsiteX73" fmla="*/ 2134743 w 4450858"/>
              <a:gd name="connsiteY73" fmla="*/ 3962160 h 4407948"/>
              <a:gd name="connsiteX74" fmla="*/ 2045843 w 4450858"/>
              <a:gd name="connsiteY74" fmla="*/ 3987560 h 4407948"/>
              <a:gd name="connsiteX75" fmla="*/ 1969643 w 4450858"/>
              <a:gd name="connsiteY75" fmla="*/ 4000260 h 4407948"/>
              <a:gd name="connsiteX76" fmla="*/ 1918843 w 4450858"/>
              <a:gd name="connsiteY76" fmla="*/ 4012960 h 4407948"/>
              <a:gd name="connsiteX77" fmla="*/ 1588643 w 4450858"/>
              <a:gd name="connsiteY77" fmla="*/ 4051060 h 4407948"/>
              <a:gd name="connsiteX78" fmla="*/ 1207643 w 4450858"/>
              <a:gd name="connsiteY78" fmla="*/ 4076460 h 4407948"/>
              <a:gd name="connsiteX79" fmla="*/ 1004443 w 4450858"/>
              <a:gd name="connsiteY79" fmla="*/ 4114560 h 4407948"/>
              <a:gd name="connsiteX80" fmla="*/ 801243 w 4450858"/>
              <a:gd name="connsiteY80" fmla="*/ 4165360 h 4407948"/>
              <a:gd name="connsiteX81" fmla="*/ 725043 w 4450858"/>
              <a:gd name="connsiteY81" fmla="*/ 4203460 h 4407948"/>
              <a:gd name="connsiteX82" fmla="*/ 610743 w 4450858"/>
              <a:gd name="connsiteY82" fmla="*/ 4228860 h 4407948"/>
              <a:gd name="connsiteX83" fmla="*/ 521843 w 4450858"/>
              <a:gd name="connsiteY83" fmla="*/ 4254260 h 4407948"/>
              <a:gd name="connsiteX84" fmla="*/ 331343 w 4450858"/>
              <a:gd name="connsiteY84" fmla="*/ 4292360 h 4407948"/>
              <a:gd name="connsiteX85" fmla="*/ 394843 w 4450858"/>
              <a:gd name="connsiteY85"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439543 w 4450858"/>
              <a:gd name="connsiteY69" fmla="*/ 3860560 h 4407948"/>
              <a:gd name="connsiteX70" fmla="*/ 2363343 w 4450858"/>
              <a:gd name="connsiteY70" fmla="*/ 3898660 h 4407948"/>
              <a:gd name="connsiteX71" fmla="*/ 2261743 w 4450858"/>
              <a:gd name="connsiteY71" fmla="*/ 3924060 h 4407948"/>
              <a:gd name="connsiteX72" fmla="*/ 2134743 w 4450858"/>
              <a:gd name="connsiteY72" fmla="*/ 3962160 h 4407948"/>
              <a:gd name="connsiteX73" fmla="*/ 2045843 w 4450858"/>
              <a:gd name="connsiteY73" fmla="*/ 3987560 h 4407948"/>
              <a:gd name="connsiteX74" fmla="*/ 1969643 w 4450858"/>
              <a:gd name="connsiteY74" fmla="*/ 4000260 h 4407948"/>
              <a:gd name="connsiteX75" fmla="*/ 1918843 w 4450858"/>
              <a:gd name="connsiteY75" fmla="*/ 4012960 h 4407948"/>
              <a:gd name="connsiteX76" fmla="*/ 1588643 w 4450858"/>
              <a:gd name="connsiteY76" fmla="*/ 4051060 h 4407948"/>
              <a:gd name="connsiteX77" fmla="*/ 1207643 w 4450858"/>
              <a:gd name="connsiteY77" fmla="*/ 4076460 h 4407948"/>
              <a:gd name="connsiteX78" fmla="*/ 1004443 w 4450858"/>
              <a:gd name="connsiteY78" fmla="*/ 4114560 h 4407948"/>
              <a:gd name="connsiteX79" fmla="*/ 801243 w 4450858"/>
              <a:gd name="connsiteY79" fmla="*/ 4165360 h 4407948"/>
              <a:gd name="connsiteX80" fmla="*/ 725043 w 4450858"/>
              <a:gd name="connsiteY80" fmla="*/ 4203460 h 4407948"/>
              <a:gd name="connsiteX81" fmla="*/ 610743 w 4450858"/>
              <a:gd name="connsiteY81" fmla="*/ 4228860 h 4407948"/>
              <a:gd name="connsiteX82" fmla="*/ 521843 w 4450858"/>
              <a:gd name="connsiteY82" fmla="*/ 4254260 h 4407948"/>
              <a:gd name="connsiteX83" fmla="*/ 331343 w 4450858"/>
              <a:gd name="connsiteY83" fmla="*/ 4292360 h 4407948"/>
              <a:gd name="connsiteX84" fmla="*/ 394843 w 4450858"/>
              <a:gd name="connsiteY84"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2261743 w 4450858"/>
              <a:gd name="connsiteY70" fmla="*/ 3924060 h 4407948"/>
              <a:gd name="connsiteX71" fmla="*/ 2134743 w 4450858"/>
              <a:gd name="connsiteY71" fmla="*/ 3962160 h 4407948"/>
              <a:gd name="connsiteX72" fmla="*/ 2045843 w 4450858"/>
              <a:gd name="connsiteY72" fmla="*/ 3987560 h 4407948"/>
              <a:gd name="connsiteX73" fmla="*/ 1969643 w 4450858"/>
              <a:gd name="connsiteY73" fmla="*/ 4000260 h 4407948"/>
              <a:gd name="connsiteX74" fmla="*/ 1918843 w 4450858"/>
              <a:gd name="connsiteY74" fmla="*/ 4012960 h 4407948"/>
              <a:gd name="connsiteX75" fmla="*/ 1588643 w 4450858"/>
              <a:gd name="connsiteY75" fmla="*/ 4051060 h 4407948"/>
              <a:gd name="connsiteX76" fmla="*/ 1207643 w 4450858"/>
              <a:gd name="connsiteY76" fmla="*/ 4076460 h 4407948"/>
              <a:gd name="connsiteX77" fmla="*/ 1004443 w 4450858"/>
              <a:gd name="connsiteY77" fmla="*/ 4114560 h 4407948"/>
              <a:gd name="connsiteX78" fmla="*/ 801243 w 4450858"/>
              <a:gd name="connsiteY78" fmla="*/ 4165360 h 4407948"/>
              <a:gd name="connsiteX79" fmla="*/ 725043 w 4450858"/>
              <a:gd name="connsiteY79" fmla="*/ 4203460 h 4407948"/>
              <a:gd name="connsiteX80" fmla="*/ 610743 w 4450858"/>
              <a:gd name="connsiteY80" fmla="*/ 4228860 h 4407948"/>
              <a:gd name="connsiteX81" fmla="*/ 521843 w 4450858"/>
              <a:gd name="connsiteY81" fmla="*/ 4254260 h 4407948"/>
              <a:gd name="connsiteX82" fmla="*/ 331343 w 4450858"/>
              <a:gd name="connsiteY82" fmla="*/ 4292360 h 4407948"/>
              <a:gd name="connsiteX83" fmla="*/ 394843 w 4450858"/>
              <a:gd name="connsiteY83"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2134743 w 4450858"/>
              <a:gd name="connsiteY70" fmla="*/ 3962160 h 4407948"/>
              <a:gd name="connsiteX71" fmla="*/ 2045843 w 4450858"/>
              <a:gd name="connsiteY71" fmla="*/ 3987560 h 4407948"/>
              <a:gd name="connsiteX72" fmla="*/ 1969643 w 4450858"/>
              <a:gd name="connsiteY72" fmla="*/ 4000260 h 4407948"/>
              <a:gd name="connsiteX73" fmla="*/ 1918843 w 4450858"/>
              <a:gd name="connsiteY73" fmla="*/ 4012960 h 4407948"/>
              <a:gd name="connsiteX74" fmla="*/ 1588643 w 4450858"/>
              <a:gd name="connsiteY74" fmla="*/ 4051060 h 4407948"/>
              <a:gd name="connsiteX75" fmla="*/ 1207643 w 4450858"/>
              <a:gd name="connsiteY75" fmla="*/ 4076460 h 4407948"/>
              <a:gd name="connsiteX76" fmla="*/ 1004443 w 4450858"/>
              <a:gd name="connsiteY76" fmla="*/ 4114560 h 4407948"/>
              <a:gd name="connsiteX77" fmla="*/ 801243 w 4450858"/>
              <a:gd name="connsiteY77" fmla="*/ 4165360 h 4407948"/>
              <a:gd name="connsiteX78" fmla="*/ 725043 w 4450858"/>
              <a:gd name="connsiteY78" fmla="*/ 4203460 h 4407948"/>
              <a:gd name="connsiteX79" fmla="*/ 610743 w 4450858"/>
              <a:gd name="connsiteY79" fmla="*/ 4228860 h 4407948"/>
              <a:gd name="connsiteX80" fmla="*/ 521843 w 4450858"/>
              <a:gd name="connsiteY80" fmla="*/ 4254260 h 4407948"/>
              <a:gd name="connsiteX81" fmla="*/ 331343 w 4450858"/>
              <a:gd name="connsiteY81" fmla="*/ 4292360 h 4407948"/>
              <a:gd name="connsiteX82" fmla="*/ 394843 w 4450858"/>
              <a:gd name="connsiteY82"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2045843 w 4450858"/>
              <a:gd name="connsiteY70" fmla="*/ 3987560 h 4407948"/>
              <a:gd name="connsiteX71" fmla="*/ 1969643 w 4450858"/>
              <a:gd name="connsiteY71" fmla="*/ 4000260 h 4407948"/>
              <a:gd name="connsiteX72" fmla="*/ 1918843 w 4450858"/>
              <a:gd name="connsiteY72" fmla="*/ 4012960 h 4407948"/>
              <a:gd name="connsiteX73" fmla="*/ 1588643 w 4450858"/>
              <a:gd name="connsiteY73" fmla="*/ 4051060 h 4407948"/>
              <a:gd name="connsiteX74" fmla="*/ 1207643 w 4450858"/>
              <a:gd name="connsiteY74" fmla="*/ 4076460 h 4407948"/>
              <a:gd name="connsiteX75" fmla="*/ 1004443 w 4450858"/>
              <a:gd name="connsiteY75" fmla="*/ 4114560 h 4407948"/>
              <a:gd name="connsiteX76" fmla="*/ 801243 w 4450858"/>
              <a:gd name="connsiteY76" fmla="*/ 4165360 h 4407948"/>
              <a:gd name="connsiteX77" fmla="*/ 725043 w 4450858"/>
              <a:gd name="connsiteY77" fmla="*/ 4203460 h 4407948"/>
              <a:gd name="connsiteX78" fmla="*/ 610743 w 4450858"/>
              <a:gd name="connsiteY78" fmla="*/ 4228860 h 4407948"/>
              <a:gd name="connsiteX79" fmla="*/ 521843 w 4450858"/>
              <a:gd name="connsiteY79" fmla="*/ 4254260 h 4407948"/>
              <a:gd name="connsiteX80" fmla="*/ 331343 w 4450858"/>
              <a:gd name="connsiteY80" fmla="*/ 4292360 h 4407948"/>
              <a:gd name="connsiteX81" fmla="*/ 394843 w 4450858"/>
              <a:gd name="connsiteY81"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918843 w 4450858"/>
              <a:gd name="connsiteY71" fmla="*/ 4012960 h 4407948"/>
              <a:gd name="connsiteX72" fmla="*/ 1588643 w 4450858"/>
              <a:gd name="connsiteY72" fmla="*/ 4051060 h 4407948"/>
              <a:gd name="connsiteX73" fmla="*/ 1207643 w 4450858"/>
              <a:gd name="connsiteY73" fmla="*/ 4076460 h 4407948"/>
              <a:gd name="connsiteX74" fmla="*/ 1004443 w 4450858"/>
              <a:gd name="connsiteY74" fmla="*/ 4114560 h 4407948"/>
              <a:gd name="connsiteX75" fmla="*/ 801243 w 4450858"/>
              <a:gd name="connsiteY75" fmla="*/ 4165360 h 4407948"/>
              <a:gd name="connsiteX76" fmla="*/ 725043 w 4450858"/>
              <a:gd name="connsiteY76" fmla="*/ 4203460 h 4407948"/>
              <a:gd name="connsiteX77" fmla="*/ 610743 w 4450858"/>
              <a:gd name="connsiteY77" fmla="*/ 4228860 h 4407948"/>
              <a:gd name="connsiteX78" fmla="*/ 521843 w 4450858"/>
              <a:gd name="connsiteY78" fmla="*/ 4254260 h 4407948"/>
              <a:gd name="connsiteX79" fmla="*/ 331343 w 4450858"/>
              <a:gd name="connsiteY79" fmla="*/ 4292360 h 4407948"/>
              <a:gd name="connsiteX80" fmla="*/ 394843 w 4450858"/>
              <a:gd name="connsiteY80"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588643 w 4450858"/>
              <a:gd name="connsiteY71" fmla="*/ 4051060 h 4407948"/>
              <a:gd name="connsiteX72" fmla="*/ 1207643 w 4450858"/>
              <a:gd name="connsiteY72" fmla="*/ 4076460 h 4407948"/>
              <a:gd name="connsiteX73" fmla="*/ 1004443 w 4450858"/>
              <a:gd name="connsiteY73" fmla="*/ 4114560 h 4407948"/>
              <a:gd name="connsiteX74" fmla="*/ 801243 w 4450858"/>
              <a:gd name="connsiteY74" fmla="*/ 4165360 h 4407948"/>
              <a:gd name="connsiteX75" fmla="*/ 725043 w 4450858"/>
              <a:gd name="connsiteY75" fmla="*/ 4203460 h 4407948"/>
              <a:gd name="connsiteX76" fmla="*/ 610743 w 4450858"/>
              <a:gd name="connsiteY76" fmla="*/ 4228860 h 4407948"/>
              <a:gd name="connsiteX77" fmla="*/ 521843 w 4450858"/>
              <a:gd name="connsiteY77" fmla="*/ 4254260 h 4407948"/>
              <a:gd name="connsiteX78" fmla="*/ 331343 w 4450858"/>
              <a:gd name="connsiteY78" fmla="*/ 4292360 h 4407948"/>
              <a:gd name="connsiteX79" fmla="*/ 394843 w 4450858"/>
              <a:gd name="connsiteY79"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588643 w 4450858"/>
              <a:gd name="connsiteY71" fmla="*/ 4051060 h 4407948"/>
              <a:gd name="connsiteX72" fmla="*/ 1207643 w 4450858"/>
              <a:gd name="connsiteY72" fmla="*/ 4076460 h 4407948"/>
              <a:gd name="connsiteX73" fmla="*/ 801243 w 4450858"/>
              <a:gd name="connsiteY73" fmla="*/ 4165360 h 4407948"/>
              <a:gd name="connsiteX74" fmla="*/ 725043 w 4450858"/>
              <a:gd name="connsiteY74" fmla="*/ 4203460 h 4407948"/>
              <a:gd name="connsiteX75" fmla="*/ 610743 w 4450858"/>
              <a:gd name="connsiteY75" fmla="*/ 4228860 h 4407948"/>
              <a:gd name="connsiteX76" fmla="*/ 521843 w 4450858"/>
              <a:gd name="connsiteY76" fmla="*/ 4254260 h 4407948"/>
              <a:gd name="connsiteX77" fmla="*/ 331343 w 4450858"/>
              <a:gd name="connsiteY77" fmla="*/ 4292360 h 4407948"/>
              <a:gd name="connsiteX78" fmla="*/ 394843 w 4450858"/>
              <a:gd name="connsiteY78"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588643 w 4450858"/>
              <a:gd name="connsiteY71" fmla="*/ 4051060 h 4407948"/>
              <a:gd name="connsiteX72" fmla="*/ 1207643 w 4450858"/>
              <a:gd name="connsiteY72" fmla="*/ 4076460 h 4407948"/>
              <a:gd name="connsiteX73" fmla="*/ 725043 w 4450858"/>
              <a:gd name="connsiteY73" fmla="*/ 4203460 h 4407948"/>
              <a:gd name="connsiteX74" fmla="*/ 610743 w 4450858"/>
              <a:gd name="connsiteY74" fmla="*/ 4228860 h 4407948"/>
              <a:gd name="connsiteX75" fmla="*/ 521843 w 4450858"/>
              <a:gd name="connsiteY75" fmla="*/ 4254260 h 4407948"/>
              <a:gd name="connsiteX76" fmla="*/ 331343 w 4450858"/>
              <a:gd name="connsiteY76" fmla="*/ 4292360 h 4407948"/>
              <a:gd name="connsiteX77" fmla="*/ 394843 w 4450858"/>
              <a:gd name="connsiteY77"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588643 w 4450858"/>
              <a:gd name="connsiteY71" fmla="*/ 4051060 h 4407948"/>
              <a:gd name="connsiteX72" fmla="*/ 1207643 w 4450858"/>
              <a:gd name="connsiteY72" fmla="*/ 4076460 h 4407948"/>
              <a:gd name="connsiteX73" fmla="*/ 725043 w 4450858"/>
              <a:gd name="connsiteY73" fmla="*/ 4203460 h 4407948"/>
              <a:gd name="connsiteX74" fmla="*/ 521843 w 4450858"/>
              <a:gd name="connsiteY74" fmla="*/ 4254260 h 4407948"/>
              <a:gd name="connsiteX75" fmla="*/ 331343 w 4450858"/>
              <a:gd name="connsiteY75" fmla="*/ 4292360 h 4407948"/>
              <a:gd name="connsiteX76" fmla="*/ 394843 w 4450858"/>
              <a:gd name="connsiteY76" fmla="*/ 4381260 h 4407948"/>
              <a:gd name="connsiteX0" fmla="*/ 394843 w 4450858"/>
              <a:gd name="connsiteY0" fmla="*/ 4381260 h 4407948"/>
              <a:gd name="connsiteX1" fmla="*/ 839343 w 4450858"/>
              <a:gd name="connsiteY1" fmla="*/ 4406660 h 4407948"/>
              <a:gd name="connsiteX2" fmla="*/ 1156843 w 4450858"/>
              <a:gd name="connsiteY2" fmla="*/ 4393960 h 4407948"/>
              <a:gd name="connsiteX3" fmla="*/ 1487043 w 4450858"/>
              <a:gd name="connsiteY3" fmla="*/ 4368560 h 4407948"/>
              <a:gd name="connsiteX4" fmla="*/ 1563243 w 4450858"/>
              <a:gd name="connsiteY4" fmla="*/ 4343160 h 4407948"/>
              <a:gd name="connsiteX5" fmla="*/ 1639443 w 4450858"/>
              <a:gd name="connsiteY5" fmla="*/ 4317760 h 4407948"/>
              <a:gd name="connsiteX6" fmla="*/ 1766443 w 4450858"/>
              <a:gd name="connsiteY6" fmla="*/ 4292360 h 4407948"/>
              <a:gd name="connsiteX7" fmla="*/ 1817243 w 4450858"/>
              <a:gd name="connsiteY7" fmla="*/ 4279660 h 4407948"/>
              <a:gd name="connsiteX8" fmla="*/ 1855343 w 4450858"/>
              <a:gd name="connsiteY8" fmla="*/ 4254260 h 4407948"/>
              <a:gd name="connsiteX9" fmla="*/ 1893443 w 4450858"/>
              <a:gd name="connsiteY9" fmla="*/ 4241560 h 4407948"/>
              <a:gd name="connsiteX10" fmla="*/ 1995043 w 4450858"/>
              <a:gd name="connsiteY10" fmla="*/ 4216160 h 4407948"/>
              <a:gd name="connsiteX11" fmla="*/ 2147443 w 4450858"/>
              <a:gd name="connsiteY11" fmla="*/ 4190760 h 4407948"/>
              <a:gd name="connsiteX12" fmla="*/ 2210943 w 4450858"/>
              <a:gd name="connsiteY12" fmla="*/ 4165360 h 4407948"/>
              <a:gd name="connsiteX13" fmla="*/ 2439543 w 4450858"/>
              <a:gd name="connsiteY13" fmla="*/ 4127260 h 4407948"/>
              <a:gd name="connsiteX14" fmla="*/ 2541143 w 4450858"/>
              <a:gd name="connsiteY14" fmla="*/ 4101860 h 4407948"/>
              <a:gd name="connsiteX15" fmla="*/ 2617343 w 4450858"/>
              <a:gd name="connsiteY15" fmla="*/ 4089160 h 4407948"/>
              <a:gd name="connsiteX16" fmla="*/ 2680843 w 4450858"/>
              <a:gd name="connsiteY16" fmla="*/ 4063760 h 4407948"/>
              <a:gd name="connsiteX17" fmla="*/ 2757043 w 4450858"/>
              <a:gd name="connsiteY17" fmla="*/ 4051060 h 4407948"/>
              <a:gd name="connsiteX18" fmla="*/ 2795143 w 4450858"/>
              <a:gd name="connsiteY18" fmla="*/ 4025660 h 4407948"/>
              <a:gd name="connsiteX19" fmla="*/ 2871343 w 4450858"/>
              <a:gd name="connsiteY19" fmla="*/ 4000260 h 4407948"/>
              <a:gd name="connsiteX20" fmla="*/ 2909443 w 4450858"/>
              <a:gd name="connsiteY20" fmla="*/ 3987560 h 4407948"/>
              <a:gd name="connsiteX21" fmla="*/ 2947543 w 4450858"/>
              <a:gd name="connsiteY21" fmla="*/ 3974860 h 4407948"/>
              <a:gd name="connsiteX22" fmla="*/ 3011043 w 4450858"/>
              <a:gd name="connsiteY22" fmla="*/ 3949460 h 4407948"/>
              <a:gd name="connsiteX23" fmla="*/ 3074543 w 4450858"/>
              <a:gd name="connsiteY23" fmla="*/ 3936760 h 4407948"/>
              <a:gd name="connsiteX24" fmla="*/ 3125343 w 4450858"/>
              <a:gd name="connsiteY24" fmla="*/ 3911360 h 4407948"/>
              <a:gd name="connsiteX25" fmla="*/ 3239643 w 4450858"/>
              <a:gd name="connsiteY25" fmla="*/ 3873260 h 4407948"/>
              <a:gd name="connsiteX26" fmla="*/ 3277743 w 4450858"/>
              <a:gd name="connsiteY26" fmla="*/ 3835160 h 4407948"/>
              <a:gd name="connsiteX27" fmla="*/ 3341243 w 4450858"/>
              <a:gd name="connsiteY27" fmla="*/ 3809760 h 4407948"/>
              <a:gd name="connsiteX28" fmla="*/ 3392043 w 4450858"/>
              <a:gd name="connsiteY28" fmla="*/ 3784360 h 4407948"/>
              <a:gd name="connsiteX29" fmla="*/ 3468243 w 4450858"/>
              <a:gd name="connsiteY29" fmla="*/ 3733560 h 4407948"/>
              <a:gd name="connsiteX30" fmla="*/ 3569843 w 4450858"/>
              <a:gd name="connsiteY30" fmla="*/ 3670060 h 4407948"/>
              <a:gd name="connsiteX31" fmla="*/ 3595243 w 4450858"/>
              <a:gd name="connsiteY31" fmla="*/ 3631960 h 4407948"/>
              <a:gd name="connsiteX32" fmla="*/ 3671443 w 4450858"/>
              <a:gd name="connsiteY32" fmla="*/ 3606560 h 4407948"/>
              <a:gd name="connsiteX33" fmla="*/ 3696843 w 4450858"/>
              <a:gd name="connsiteY33" fmla="*/ 3568460 h 4407948"/>
              <a:gd name="connsiteX34" fmla="*/ 3734943 w 4450858"/>
              <a:gd name="connsiteY34" fmla="*/ 3530360 h 4407948"/>
              <a:gd name="connsiteX35" fmla="*/ 3760343 w 4450858"/>
              <a:gd name="connsiteY35" fmla="*/ 3479560 h 4407948"/>
              <a:gd name="connsiteX36" fmla="*/ 3823843 w 4450858"/>
              <a:gd name="connsiteY36" fmla="*/ 3403360 h 4407948"/>
              <a:gd name="connsiteX37" fmla="*/ 3861943 w 4450858"/>
              <a:gd name="connsiteY37" fmla="*/ 3289060 h 4407948"/>
              <a:gd name="connsiteX38" fmla="*/ 3874643 w 4450858"/>
              <a:gd name="connsiteY38" fmla="*/ 3250960 h 4407948"/>
              <a:gd name="connsiteX39" fmla="*/ 3912743 w 4450858"/>
              <a:gd name="connsiteY39" fmla="*/ 3225560 h 4407948"/>
              <a:gd name="connsiteX40" fmla="*/ 3963543 w 4450858"/>
              <a:gd name="connsiteY40" fmla="*/ 3111260 h 4407948"/>
              <a:gd name="connsiteX41" fmla="*/ 4001643 w 4450858"/>
              <a:gd name="connsiteY41" fmla="*/ 2908060 h 4407948"/>
              <a:gd name="connsiteX42" fmla="*/ 4014343 w 4450858"/>
              <a:gd name="connsiteY42" fmla="*/ 2831860 h 4407948"/>
              <a:gd name="connsiteX43" fmla="*/ 4039743 w 4450858"/>
              <a:gd name="connsiteY43" fmla="*/ 2654060 h 4407948"/>
              <a:gd name="connsiteX44" fmla="*/ 4065143 w 4450858"/>
              <a:gd name="connsiteY44" fmla="*/ 1714260 h 4407948"/>
              <a:gd name="connsiteX45" fmla="*/ 4077843 w 4450858"/>
              <a:gd name="connsiteY45" fmla="*/ 1599960 h 4407948"/>
              <a:gd name="connsiteX46" fmla="*/ 4115943 w 4450858"/>
              <a:gd name="connsiteY46" fmla="*/ 1371360 h 4407948"/>
              <a:gd name="connsiteX47" fmla="*/ 4128643 w 4450858"/>
              <a:gd name="connsiteY47" fmla="*/ 1307860 h 4407948"/>
              <a:gd name="connsiteX48" fmla="*/ 4141343 w 4450858"/>
              <a:gd name="connsiteY48" fmla="*/ 1269760 h 4407948"/>
              <a:gd name="connsiteX49" fmla="*/ 4179443 w 4450858"/>
              <a:gd name="connsiteY49" fmla="*/ 1003060 h 4407948"/>
              <a:gd name="connsiteX50" fmla="*/ 4204843 w 4450858"/>
              <a:gd name="connsiteY50" fmla="*/ 876060 h 4407948"/>
              <a:gd name="connsiteX51" fmla="*/ 4230243 w 4450858"/>
              <a:gd name="connsiteY51" fmla="*/ 431560 h 4407948"/>
              <a:gd name="connsiteX52" fmla="*/ 4255643 w 4450858"/>
              <a:gd name="connsiteY52" fmla="*/ 215660 h 4407948"/>
              <a:gd name="connsiteX53" fmla="*/ 4242943 w 4450858"/>
              <a:gd name="connsiteY53" fmla="*/ 114060 h 4407948"/>
              <a:gd name="connsiteX54" fmla="*/ 4204843 w 4450858"/>
              <a:gd name="connsiteY54" fmla="*/ 88660 h 4407948"/>
              <a:gd name="connsiteX55" fmla="*/ 280543 w 4450858"/>
              <a:gd name="connsiteY55" fmla="*/ 114060 h 4407948"/>
              <a:gd name="connsiteX56" fmla="*/ 318643 w 4450858"/>
              <a:gd name="connsiteY56" fmla="*/ 1561860 h 4407948"/>
              <a:gd name="connsiteX57" fmla="*/ 1067943 w 4450858"/>
              <a:gd name="connsiteY57" fmla="*/ 1650760 h 4407948"/>
              <a:gd name="connsiteX58" fmla="*/ 1791843 w 4450858"/>
              <a:gd name="connsiteY58" fmla="*/ 1777760 h 4407948"/>
              <a:gd name="connsiteX59" fmla="*/ 2083943 w 4450858"/>
              <a:gd name="connsiteY59" fmla="*/ 1942860 h 4407948"/>
              <a:gd name="connsiteX60" fmla="*/ 2299843 w 4450858"/>
              <a:gd name="connsiteY60" fmla="*/ 2107960 h 4407948"/>
              <a:gd name="connsiteX61" fmla="*/ 2490343 w 4450858"/>
              <a:gd name="connsiteY61" fmla="*/ 2273060 h 4407948"/>
              <a:gd name="connsiteX62" fmla="*/ 2642743 w 4450858"/>
              <a:gd name="connsiteY62" fmla="*/ 2488960 h 4407948"/>
              <a:gd name="connsiteX63" fmla="*/ 2820543 w 4450858"/>
              <a:gd name="connsiteY63" fmla="*/ 2742960 h 4407948"/>
              <a:gd name="connsiteX64" fmla="*/ 2972943 w 4450858"/>
              <a:gd name="connsiteY64" fmla="*/ 2933460 h 4407948"/>
              <a:gd name="connsiteX65" fmla="*/ 3011043 w 4450858"/>
              <a:gd name="connsiteY65" fmla="*/ 3250960 h 4407948"/>
              <a:gd name="connsiteX66" fmla="*/ 2972943 w 4450858"/>
              <a:gd name="connsiteY66" fmla="*/ 3390660 h 4407948"/>
              <a:gd name="connsiteX67" fmla="*/ 2820543 w 4450858"/>
              <a:gd name="connsiteY67" fmla="*/ 3631960 h 4407948"/>
              <a:gd name="connsiteX68" fmla="*/ 2604643 w 4450858"/>
              <a:gd name="connsiteY68" fmla="*/ 3771660 h 4407948"/>
              <a:gd name="connsiteX69" fmla="*/ 2363343 w 4450858"/>
              <a:gd name="connsiteY69" fmla="*/ 3898660 h 4407948"/>
              <a:gd name="connsiteX70" fmla="*/ 1969643 w 4450858"/>
              <a:gd name="connsiteY70" fmla="*/ 4000260 h 4407948"/>
              <a:gd name="connsiteX71" fmla="*/ 1588643 w 4450858"/>
              <a:gd name="connsiteY71" fmla="*/ 4051060 h 4407948"/>
              <a:gd name="connsiteX72" fmla="*/ 1207643 w 4450858"/>
              <a:gd name="connsiteY72" fmla="*/ 4076460 h 4407948"/>
              <a:gd name="connsiteX73" fmla="*/ 725043 w 4450858"/>
              <a:gd name="connsiteY73" fmla="*/ 4203460 h 4407948"/>
              <a:gd name="connsiteX74" fmla="*/ 331343 w 4450858"/>
              <a:gd name="connsiteY74" fmla="*/ 4292360 h 4407948"/>
              <a:gd name="connsiteX75" fmla="*/ 394843 w 4450858"/>
              <a:gd name="connsiteY75" fmla="*/ 4381260 h 4407948"/>
              <a:gd name="connsiteX0" fmla="*/ 394843 w 4450858"/>
              <a:gd name="connsiteY0" fmla="*/ 4381260 h 4408885"/>
              <a:gd name="connsiteX1" fmla="*/ 839343 w 4450858"/>
              <a:gd name="connsiteY1" fmla="*/ 4406660 h 4408885"/>
              <a:gd name="connsiteX2" fmla="*/ 1487043 w 4450858"/>
              <a:gd name="connsiteY2" fmla="*/ 4368560 h 4408885"/>
              <a:gd name="connsiteX3" fmla="*/ 1563243 w 4450858"/>
              <a:gd name="connsiteY3" fmla="*/ 4343160 h 4408885"/>
              <a:gd name="connsiteX4" fmla="*/ 1639443 w 4450858"/>
              <a:gd name="connsiteY4" fmla="*/ 4317760 h 4408885"/>
              <a:gd name="connsiteX5" fmla="*/ 1766443 w 4450858"/>
              <a:gd name="connsiteY5" fmla="*/ 4292360 h 4408885"/>
              <a:gd name="connsiteX6" fmla="*/ 1817243 w 4450858"/>
              <a:gd name="connsiteY6" fmla="*/ 4279660 h 4408885"/>
              <a:gd name="connsiteX7" fmla="*/ 1855343 w 4450858"/>
              <a:gd name="connsiteY7" fmla="*/ 4254260 h 4408885"/>
              <a:gd name="connsiteX8" fmla="*/ 1893443 w 4450858"/>
              <a:gd name="connsiteY8" fmla="*/ 4241560 h 4408885"/>
              <a:gd name="connsiteX9" fmla="*/ 1995043 w 4450858"/>
              <a:gd name="connsiteY9" fmla="*/ 4216160 h 4408885"/>
              <a:gd name="connsiteX10" fmla="*/ 2147443 w 4450858"/>
              <a:gd name="connsiteY10" fmla="*/ 4190760 h 4408885"/>
              <a:gd name="connsiteX11" fmla="*/ 2210943 w 4450858"/>
              <a:gd name="connsiteY11" fmla="*/ 4165360 h 4408885"/>
              <a:gd name="connsiteX12" fmla="*/ 2439543 w 4450858"/>
              <a:gd name="connsiteY12" fmla="*/ 4127260 h 4408885"/>
              <a:gd name="connsiteX13" fmla="*/ 2541143 w 4450858"/>
              <a:gd name="connsiteY13" fmla="*/ 4101860 h 4408885"/>
              <a:gd name="connsiteX14" fmla="*/ 2617343 w 4450858"/>
              <a:gd name="connsiteY14" fmla="*/ 4089160 h 4408885"/>
              <a:gd name="connsiteX15" fmla="*/ 2680843 w 4450858"/>
              <a:gd name="connsiteY15" fmla="*/ 4063760 h 4408885"/>
              <a:gd name="connsiteX16" fmla="*/ 2757043 w 4450858"/>
              <a:gd name="connsiteY16" fmla="*/ 4051060 h 4408885"/>
              <a:gd name="connsiteX17" fmla="*/ 2795143 w 4450858"/>
              <a:gd name="connsiteY17" fmla="*/ 4025660 h 4408885"/>
              <a:gd name="connsiteX18" fmla="*/ 2871343 w 4450858"/>
              <a:gd name="connsiteY18" fmla="*/ 4000260 h 4408885"/>
              <a:gd name="connsiteX19" fmla="*/ 2909443 w 4450858"/>
              <a:gd name="connsiteY19" fmla="*/ 3987560 h 4408885"/>
              <a:gd name="connsiteX20" fmla="*/ 2947543 w 4450858"/>
              <a:gd name="connsiteY20" fmla="*/ 3974860 h 4408885"/>
              <a:gd name="connsiteX21" fmla="*/ 3011043 w 4450858"/>
              <a:gd name="connsiteY21" fmla="*/ 3949460 h 4408885"/>
              <a:gd name="connsiteX22" fmla="*/ 3074543 w 4450858"/>
              <a:gd name="connsiteY22" fmla="*/ 3936760 h 4408885"/>
              <a:gd name="connsiteX23" fmla="*/ 3125343 w 4450858"/>
              <a:gd name="connsiteY23" fmla="*/ 3911360 h 4408885"/>
              <a:gd name="connsiteX24" fmla="*/ 3239643 w 4450858"/>
              <a:gd name="connsiteY24" fmla="*/ 3873260 h 4408885"/>
              <a:gd name="connsiteX25" fmla="*/ 3277743 w 4450858"/>
              <a:gd name="connsiteY25" fmla="*/ 3835160 h 4408885"/>
              <a:gd name="connsiteX26" fmla="*/ 3341243 w 4450858"/>
              <a:gd name="connsiteY26" fmla="*/ 3809760 h 4408885"/>
              <a:gd name="connsiteX27" fmla="*/ 3392043 w 4450858"/>
              <a:gd name="connsiteY27" fmla="*/ 3784360 h 4408885"/>
              <a:gd name="connsiteX28" fmla="*/ 3468243 w 4450858"/>
              <a:gd name="connsiteY28" fmla="*/ 3733560 h 4408885"/>
              <a:gd name="connsiteX29" fmla="*/ 3569843 w 4450858"/>
              <a:gd name="connsiteY29" fmla="*/ 3670060 h 4408885"/>
              <a:gd name="connsiteX30" fmla="*/ 3595243 w 4450858"/>
              <a:gd name="connsiteY30" fmla="*/ 3631960 h 4408885"/>
              <a:gd name="connsiteX31" fmla="*/ 3671443 w 4450858"/>
              <a:gd name="connsiteY31" fmla="*/ 3606560 h 4408885"/>
              <a:gd name="connsiteX32" fmla="*/ 3696843 w 4450858"/>
              <a:gd name="connsiteY32" fmla="*/ 3568460 h 4408885"/>
              <a:gd name="connsiteX33" fmla="*/ 3734943 w 4450858"/>
              <a:gd name="connsiteY33" fmla="*/ 3530360 h 4408885"/>
              <a:gd name="connsiteX34" fmla="*/ 3760343 w 4450858"/>
              <a:gd name="connsiteY34" fmla="*/ 3479560 h 4408885"/>
              <a:gd name="connsiteX35" fmla="*/ 3823843 w 4450858"/>
              <a:gd name="connsiteY35" fmla="*/ 3403360 h 4408885"/>
              <a:gd name="connsiteX36" fmla="*/ 3861943 w 4450858"/>
              <a:gd name="connsiteY36" fmla="*/ 3289060 h 4408885"/>
              <a:gd name="connsiteX37" fmla="*/ 3874643 w 4450858"/>
              <a:gd name="connsiteY37" fmla="*/ 3250960 h 4408885"/>
              <a:gd name="connsiteX38" fmla="*/ 3912743 w 4450858"/>
              <a:gd name="connsiteY38" fmla="*/ 3225560 h 4408885"/>
              <a:gd name="connsiteX39" fmla="*/ 3963543 w 4450858"/>
              <a:gd name="connsiteY39" fmla="*/ 3111260 h 4408885"/>
              <a:gd name="connsiteX40" fmla="*/ 4001643 w 4450858"/>
              <a:gd name="connsiteY40" fmla="*/ 2908060 h 4408885"/>
              <a:gd name="connsiteX41" fmla="*/ 4014343 w 4450858"/>
              <a:gd name="connsiteY41" fmla="*/ 2831860 h 4408885"/>
              <a:gd name="connsiteX42" fmla="*/ 4039743 w 4450858"/>
              <a:gd name="connsiteY42" fmla="*/ 2654060 h 4408885"/>
              <a:gd name="connsiteX43" fmla="*/ 4065143 w 4450858"/>
              <a:gd name="connsiteY43" fmla="*/ 1714260 h 4408885"/>
              <a:gd name="connsiteX44" fmla="*/ 4077843 w 4450858"/>
              <a:gd name="connsiteY44" fmla="*/ 1599960 h 4408885"/>
              <a:gd name="connsiteX45" fmla="*/ 4115943 w 4450858"/>
              <a:gd name="connsiteY45" fmla="*/ 1371360 h 4408885"/>
              <a:gd name="connsiteX46" fmla="*/ 4128643 w 4450858"/>
              <a:gd name="connsiteY46" fmla="*/ 1307860 h 4408885"/>
              <a:gd name="connsiteX47" fmla="*/ 4141343 w 4450858"/>
              <a:gd name="connsiteY47" fmla="*/ 1269760 h 4408885"/>
              <a:gd name="connsiteX48" fmla="*/ 4179443 w 4450858"/>
              <a:gd name="connsiteY48" fmla="*/ 1003060 h 4408885"/>
              <a:gd name="connsiteX49" fmla="*/ 4204843 w 4450858"/>
              <a:gd name="connsiteY49" fmla="*/ 876060 h 4408885"/>
              <a:gd name="connsiteX50" fmla="*/ 4230243 w 4450858"/>
              <a:gd name="connsiteY50" fmla="*/ 431560 h 4408885"/>
              <a:gd name="connsiteX51" fmla="*/ 4255643 w 4450858"/>
              <a:gd name="connsiteY51" fmla="*/ 215660 h 4408885"/>
              <a:gd name="connsiteX52" fmla="*/ 4242943 w 4450858"/>
              <a:gd name="connsiteY52" fmla="*/ 114060 h 4408885"/>
              <a:gd name="connsiteX53" fmla="*/ 4204843 w 4450858"/>
              <a:gd name="connsiteY53" fmla="*/ 88660 h 4408885"/>
              <a:gd name="connsiteX54" fmla="*/ 280543 w 4450858"/>
              <a:gd name="connsiteY54" fmla="*/ 114060 h 4408885"/>
              <a:gd name="connsiteX55" fmla="*/ 318643 w 4450858"/>
              <a:gd name="connsiteY55" fmla="*/ 1561860 h 4408885"/>
              <a:gd name="connsiteX56" fmla="*/ 1067943 w 4450858"/>
              <a:gd name="connsiteY56" fmla="*/ 1650760 h 4408885"/>
              <a:gd name="connsiteX57" fmla="*/ 1791843 w 4450858"/>
              <a:gd name="connsiteY57" fmla="*/ 1777760 h 4408885"/>
              <a:gd name="connsiteX58" fmla="*/ 2083943 w 4450858"/>
              <a:gd name="connsiteY58" fmla="*/ 1942860 h 4408885"/>
              <a:gd name="connsiteX59" fmla="*/ 2299843 w 4450858"/>
              <a:gd name="connsiteY59" fmla="*/ 2107960 h 4408885"/>
              <a:gd name="connsiteX60" fmla="*/ 2490343 w 4450858"/>
              <a:gd name="connsiteY60" fmla="*/ 2273060 h 4408885"/>
              <a:gd name="connsiteX61" fmla="*/ 2642743 w 4450858"/>
              <a:gd name="connsiteY61" fmla="*/ 2488960 h 4408885"/>
              <a:gd name="connsiteX62" fmla="*/ 2820543 w 4450858"/>
              <a:gd name="connsiteY62" fmla="*/ 2742960 h 4408885"/>
              <a:gd name="connsiteX63" fmla="*/ 2972943 w 4450858"/>
              <a:gd name="connsiteY63" fmla="*/ 2933460 h 4408885"/>
              <a:gd name="connsiteX64" fmla="*/ 3011043 w 4450858"/>
              <a:gd name="connsiteY64" fmla="*/ 3250960 h 4408885"/>
              <a:gd name="connsiteX65" fmla="*/ 2972943 w 4450858"/>
              <a:gd name="connsiteY65" fmla="*/ 3390660 h 4408885"/>
              <a:gd name="connsiteX66" fmla="*/ 2820543 w 4450858"/>
              <a:gd name="connsiteY66" fmla="*/ 3631960 h 4408885"/>
              <a:gd name="connsiteX67" fmla="*/ 2604643 w 4450858"/>
              <a:gd name="connsiteY67" fmla="*/ 3771660 h 4408885"/>
              <a:gd name="connsiteX68" fmla="*/ 2363343 w 4450858"/>
              <a:gd name="connsiteY68" fmla="*/ 3898660 h 4408885"/>
              <a:gd name="connsiteX69" fmla="*/ 1969643 w 4450858"/>
              <a:gd name="connsiteY69" fmla="*/ 4000260 h 4408885"/>
              <a:gd name="connsiteX70" fmla="*/ 1588643 w 4450858"/>
              <a:gd name="connsiteY70" fmla="*/ 4051060 h 4408885"/>
              <a:gd name="connsiteX71" fmla="*/ 1207643 w 4450858"/>
              <a:gd name="connsiteY71" fmla="*/ 4076460 h 4408885"/>
              <a:gd name="connsiteX72" fmla="*/ 725043 w 4450858"/>
              <a:gd name="connsiteY72" fmla="*/ 4203460 h 4408885"/>
              <a:gd name="connsiteX73" fmla="*/ 331343 w 4450858"/>
              <a:gd name="connsiteY73" fmla="*/ 4292360 h 4408885"/>
              <a:gd name="connsiteX74" fmla="*/ 394843 w 4450858"/>
              <a:gd name="connsiteY74"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563243 w 4450858"/>
              <a:gd name="connsiteY3" fmla="*/ 4343160 h 4408885"/>
              <a:gd name="connsiteX4" fmla="*/ 1766443 w 4450858"/>
              <a:gd name="connsiteY4" fmla="*/ 4292360 h 4408885"/>
              <a:gd name="connsiteX5" fmla="*/ 1817243 w 4450858"/>
              <a:gd name="connsiteY5" fmla="*/ 4279660 h 4408885"/>
              <a:gd name="connsiteX6" fmla="*/ 1855343 w 4450858"/>
              <a:gd name="connsiteY6" fmla="*/ 4254260 h 4408885"/>
              <a:gd name="connsiteX7" fmla="*/ 1893443 w 4450858"/>
              <a:gd name="connsiteY7" fmla="*/ 4241560 h 4408885"/>
              <a:gd name="connsiteX8" fmla="*/ 1995043 w 4450858"/>
              <a:gd name="connsiteY8" fmla="*/ 4216160 h 4408885"/>
              <a:gd name="connsiteX9" fmla="*/ 2147443 w 4450858"/>
              <a:gd name="connsiteY9" fmla="*/ 4190760 h 4408885"/>
              <a:gd name="connsiteX10" fmla="*/ 2210943 w 4450858"/>
              <a:gd name="connsiteY10" fmla="*/ 4165360 h 4408885"/>
              <a:gd name="connsiteX11" fmla="*/ 2439543 w 4450858"/>
              <a:gd name="connsiteY11" fmla="*/ 4127260 h 4408885"/>
              <a:gd name="connsiteX12" fmla="*/ 2541143 w 4450858"/>
              <a:gd name="connsiteY12" fmla="*/ 4101860 h 4408885"/>
              <a:gd name="connsiteX13" fmla="*/ 2617343 w 4450858"/>
              <a:gd name="connsiteY13" fmla="*/ 4089160 h 4408885"/>
              <a:gd name="connsiteX14" fmla="*/ 2680843 w 4450858"/>
              <a:gd name="connsiteY14" fmla="*/ 4063760 h 4408885"/>
              <a:gd name="connsiteX15" fmla="*/ 2757043 w 4450858"/>
              <a:gd name="connsiteY15" fmla="*/ 4051060 h 4408885"/>
              <a:gd name="connsiteX16" fmla="*/ 2795143 w 4450858"/>
              <a:gd name="connsiteY16" fmla="*/ 4025660 h 4408885"/>
              <a:gd name="connsiteX17" fmla="*/ 2871343 w 4450858"/>
              <a:gd name="connsiteY17" fmla="*/ 4000260 h 4408885"/>
              <a:gd name="connsiteX18" fmla="*/ 2909443 w 4450858"/>
              <a:gd name="connsiteY18" fmla="*/ 3987560 h 4408885"/>
              <a:gd name="connsiteX19" fmla="*/ 2947543 w 4450858"/>
              <a:gd name="connsiteY19" fmla="*/ 3974860 h 4408885"/>
              <a:gd name="connsiteX20" fmla="*/ 3011043 w 4450858"/>
              <a:gd name="connsiteY20" fmla="*/ 3949460 h 4408885"/>
              <a:gd name="connsiteX21" fmla="*/ 3074543 w 4450858"/>
              <a:gd name="connsiteY21" fmla="*/ 3936760 h 4408885"/>
              <a:gd name="connsiteX22" fmla="*/ 3125343 w 4450858"/>
              <a:gd name="connsiteY22" fmla="*/ 3911360 h 4408885"/>
              <a:gd name="connsiteX23" fmla="*/ 3239643 w 4450858"/>
              <a:gd name="connsiteY23" fmla="*/ 3873260 h 4408885"/>
              <a:gd name="connsiteX24" fmla="*/ 3277743 w 4450858"/>
              <a:gd name="connsiteY24" fmla="*/ 3835160 h 4408885"/>
              <a:gd name="connsiteX25" fmla="*/ 3341243 w 4450858"/>
              <a:gd name="connsiteY25" fmla="*/ 3809760 h 4408885"/>
              <a:gd name="connsiteX26" fmla="*/ 3392043 w 4450858"/>
              <a:gd name="connsiteY26" fmla="*/ 3784360 h 4408885"/>
              <a:gd name="connsiteX27" fmla="*/ 3468243 w 4450858"/>
              <a:gd name="connsiteY27" fmla="*/ 3733560 h 4408885"/>
              <a:gd name="connsiteX28" fmla="*/ 3569843 w 4450858"/>
              <a:gd name="connsiteY28" fmla="*/ 3670060 h 4408885"/>
              <a:gd name="connsiteX29" fmla="*/ 3595243 w 4450858"/>
              <a:gd name="connsiteY29" fmla="*/ 3631960 h 4408885"/>
              <a:gd name="connsiteX30" fmla="*/ 3671443 w 4450858"/>
              <a:gd name="connsiteY30" fmla="*/ 3606560 h 4408885"/>
              <a:gd name="connsiteX31" fmla="*/ 3696843 w 4450858"/>
              <a:gd name="connsiteY31" fmla="*/ 3568460 h 4408885"/>
              <a:gd name="connsiteX32" fmla="*/ 3734943 w 4450858"/>
              <a:gd name="connsiteY32" fmla="*/ 3530360 h 4408885"/>
              <a:gd name="connsiteX33" fmla="*/ 3760343 w 4450858"/>
              <a:gd name="connsiteY33" fmla="*/ 3479560 h 4408885"/>
              <a:gd name="connsiteX34" fmla="*/ 3823843 w 4450858"/>
              <a:gd name="connsiteY34" fmla="*/ 3403360 h 4408885"/>
              <a:gd name="connsiteX35" fmla="*/ 3861943 w 4450858"/>
              <a:gd name="connsiteY35" fmla="*/ 3289060 h 4408885"/>
              <a:gd name="connsiteX36" fmla="*/ 3874643 w 4450858"/>
              <a:gd name="connsiteY36" fmla="*/ 3250960 h 4408885"/>
              <a:gd name="connsiteX37" fmla="*/ 3912743 w 4450858"/>
              <a:gd name="connsiteY37" fmla="*/ 3225560 h 4408885"/>
              <a:gd name="connsiteX38" fmla="*/ 3963543 w 4450858"/>
              <a:gd name="connsiteY38" fmla="*/ 3111260 h 4408885"/>
              <a:gd name="connsiteX39" fmla="*/ 4001643 w 4450858"/>
              <a:gd name="connsiteY39" fmla="*/ 2908060 h 4408885"/>
              <a:gd name="connsiteX40" fmla="*/ 4014343 w 4450858"/>
              <a:gd name="connsiteY40" fmla="*/ 2831860 h 4408885"/>
              <a:gd name="connsiteX41" fmla="*/ 4039743 w 4450858"/>
              <a:gd name="connsiteY41" fmla="*/ 2654060 h 4408885"/>
              <a:gd name="connsiteX42" fmla="*/ 4065143 w 4450858"/>
              <a:gd name="connsiteY42" fmla="*/ 1714260 h 4408885"/>
              <a:gd name="connsiteX43" fmla="*/ 4077843 w 4450858"/>
              <a:gd name="connsiteY43" fmla="*/ 1599960 h 4408885"/>
              <a:gd name="connsiteX44" fmla="*/ 4115943 w 4450858"/>
              <a:gd name="connsiteY44" fmla="*/ 1371360 h 4408885"/>
              <a:gd name="connsiteX45" fmla="*/ 4128643 w 4450858"/>
              <a:gd name="connsiteY45" fmla="*/ 1307860 h 4408885"/>
              <a:gd name="connsiteX46" fmla="*/ 4141343 w 4450858"/>
              <a:gd name="connsiteY46" fmla="*/ 1269760 h 4408885"/>
              <a:gd name="connsiteX47" fmla="*/ 4179443 w 4450858"/>
              <a:gd name="connsiteY47" fmla="*/ 1003060 h 4408885"/>
              <a:gd name="connsiteX48" fmla="*/ 4204843 w 4450858"/>
              <a:gd name="connsiteY48" fmla="*/ 876060 h 4408885"/>
              <a:gd name="connsiteX49" fmla="*/ 4230243 w 4450858"/>
              <a:gd name="connsiteY49" fmla="*/ 431560 h 4408885"/>
              <a:gd name="connsiteX50" fmla="*/ 4255643 w 4450858"/>
              <a:gd name="connsiteY50" fmla="*/ 215660 h 4408885"/>
              <a:gd name="connsiteX51" fmla="*/ 4242943 w 4450858"/>
              <a:gd name="connsiteY51" fmla="*/ 114060 h 4408885"/>
              <a:gd name="connsiteX52" fmla="*/ 4204843 w 4450858"/>
              <a:gd name="connsiteY52" fmla="*/ 88660 h 4408885"/>
              <a:gd name="connsiteX53" fmla="*/ 280543 w 4450858"/>
              <a:gd name="connsiteY53" fmla="*/ 114060 h 4408885"/>
              <a:gd name="connsiteX54" fmla="*/ 318643 w 4450858"/>
              <a:gd name="connsiteY54" fmla="*/ 1561860 h 4408885"/>
              <a:gd name="connsiteX55" fmla="*/ 1067943 w 4450858"/>
              <a:gd name="connsiteY55" fmla="*/ 1650760 h 4408885"/>
              <a:gd name="connsiteX56" fmla="*/ 1791843 w 4450858"/>
              <a:gd name="connsiteY56" fmla="*/ 1777760 h 4408885"/>
              <a:gd name="connsiteX57" fmla="*/ 2083943 w 4450858"/>
              <a:gd name="connsiteY57" fmla="*/ 1942860 h 4408885"/>
              <a:gd name="connsiteX58" fmla="*/ 2299843 w 4450858"/>
              <a:gd name="connsiteY58" fmla="*/ 2107960 h 4408885"/>
              <a:gd name="connsiteX59" fmla="*/ 2490343 w 4450858"/>
              <a:gd name="connsiteY59" fmla="*/ 2273060 h 4408885"/>
              <a:gd name="connsiteX60" fmla="*/ 2642743 w 4450858"/>
              <a:gd name="connsiteY60" fmla="*/ 2488960 h 4408885"/>
              <a:gd name="connsiteX61" fmla="*/ 2820543 w 4450858"/>
              <a:gd name="connsiteY61" fmla="*/ 2742960 h 4408885"/>
              <a:gd name="connsiteX62" fmla="*/ 2972943 w 4450858"/>
              <a:gd name="connsiteY62" fmla="*/ 2933460 h 4408885"/>
              <a:gd name="connsiteX63" fmla="*/ 3011043 w 4450858"/>
              <a:gd name="connsiteY63" fmla="*/ 3250960 h 4408885"/>
              <a:gd name="connsiteX64" fmla="*/ 2972943 w 4450858"/>
              <a:gd name="connsiteY64" fmla="*/ 3390660 h 4408885"/>
              <a:gd name="connsiteX65" fmla="*/ 2820543 w 4450858"/>
              <a:gd name="connsiteY65" fmla="*/ 3631960 h 4408885"/>
              <a:gd name="connsiteX66" fmla="*/ 2604643 w 4450858"/>
              <a:gd name="connsiteY66" fmla="*/ 3771660 h 4408885"/>
              <a:gd name="connsiteX67" fmla="*/ 2363343 w 4450858"/>
              <a:gd name="connsiteY67" fmla="*/ 3898660 h 4408885"/>
              <a:gd name="connsiteX68" fmla="*/ 1969643 w 4450858"/>
              <a:gd name="connsiteY68" fmla="*/ 4000260 h 4408885"/>
              <a:gd name="connsiteX69" fmla="*/ 1588643 w 4450858"/>
              <a:gd name="connsiteY69" fmla="*/ 4051060 h 4408885"/>
              <a:gd name="connsiteX70" fmla="*/ 1207643 w 4450858"/>
              <a:gd name="connsiteY70" fmla="*/ 4076460 h 4408885"/>
              <a:gd name="connsiteX71" fmla="*/ 725043 w 4450858"/>
              <a:gd name="connsiteY71" fmla="*/ 4203460 h 4408885"/>
              <a:gd name="connsiteX72" fmla="*/ 331343 w 4450858"/>
              <a:gd name="connsiteY72" fmla="*/ 4292360 h 4408885"/>
              <a:gd name="connsiteX73" fmla="*/ 394843 w 4450858"/>
              <a:gd name="connsiteY73"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766443 w 4450858"/>
              <a:gd name="connsiteY3" fmla="*/ 4292360 h 4408885"/>
              <a:gd name="connsiteX4" fmla="*/ 1817243 w 4450858"/>
              <a:gd name="connsiteY4" fmla="*/ 4279660 h 4408885"/>
              <a:gd name="connsiteX5" fmla="*/ 1855343 w 4450858"/>
              <a:gd name="connsiteY5" fmla="*/ 4254260 h 4408885"/>
              <a:gd name="connsiteX6" fmla="*/ 1893443 w 4450858"/>
              <a:gd name="connsiteY6" fmla="*/ 4241560 h 4408885"/>
              <a:gd name="connsiteX7" fmla="*/ 1995043 w 4450858"/>
              <a:gd name="connsiteY7" fmla="*/ 4216160 h 4408885"/>
              <a:gd name="connsiteX8" fmla="*/ 2147443 w 4450858"/>
              <a:gd name="connsiteY8" fmla="*/ 4190760 h 4408885"/>
              <a:gd name="connsiteX9" fmla="*/ 2210943 w 4450858"/>
              <a:gd name="connsiteY9" fmla="*/ 4165360 h 4408885"/>
              <a:gd name="connsiteX10" fmla="*/ 2439543 w 4450858"/>
              <a:gd name="connsiteY10" fmla="*/ 4127260 h 4408885"/>
              <a:gd name="connsiteX11" fmla="*/ 2541143 w 4450858"/>
              <a:gd name="connsiteY11" fmla="*/ 4101860 h 4408885"/>
              <a:gd name="connsiteX12" fmla="*/ 2617343 w 4450858"/>
              <a:gd name="connsiteY12" fmla="*/ 4089160 h 4408885"/>
              <a:gd name="connsiteX13" fmla="*/ 2680843 w 4450858"/>
              <a:gd name="connsiteY13" fmla="*/ 4063760 h 4408885"/>
              <a:gd name="connsiteX14" fmla="*/ 2757043 w 4450858"/>
              <a:gd name="connsiteY14" fmla="*/ 4051060 h 4408885"/>
              <a:gd name="connsiteX15" fmla="*/ 2795143 w 4450858"/>
              <a:gd name="connsiteY15" fmla="*/ 4025660 h 4408885"/>
              <a:gd name="connsiteX16" fmla="*/ 2871343 w 4450858"/>
              <a:gd name="connsiteY16" fmla="*/ 4000260 h 4408885"/>
              <a:gd name="connsiteX17" fmla="*/ 2909443 w 4450858"/>
              <a:gd name="connsiteY17" fmla="*/ 3987560 h 4408885"/>
              <a:gd name="connsiteX18" fmla="*/ 2947543 w 4450858"/>
              <a:gd name="connsiteY18" fmla="*/ 3974860 h 4408885"/>
              <a:gd name="connsiteX19" fmla="*/ 3011043 w 4450858"/>
              <a:gd name="connsiteY19" fmla="*/ 3949460 h 4408885"/>
              <a:gd name="connsiteX20" fmla="*/ 3074543 w 4450858"/>
              <a:gd name="connsiteY20" fmla="*/ 3936760 h 4408885"/>
              <a:gd name="connsiteX21" fmla="*/ 3125343 w 4450858"/>
              <a:gd name="connsiteY21" fmla="*/ 3911360 h 4408885"/>
              <a:gd name="connsiteX22" fmla="*/ 3239643 w 4450858"/>
              <a:gd name="connsiteY22" fmla="*/ 3873260 h 4408885"/>
              <a:gd name="connsiteX23" fmla="*/ 3277743 w 4450858"/>
              <a:gd name="connsiteY23" fmla="*/ 3835160 h 4408885"/>
              <a:gd name="connsiteX24" fmla="*/ 3341243 w 4450858"/>
              <a:gd name="connsiteY24" fmla="*/ 3809760 h 4408885"/>
              <a:gd name="connsiteX25" fmla="*/ 3392043 w 4450858"/>
              <a:gd name="connsiteY25" fmla="*/ 3784360 h 4408885"/>
              <a:gd name="connsiteX26" fmla="*/ 3468243 w 4450858"/>
              <a:gd name="connsiteY26" fmla="*/ 3733560 h 4408885"/>
              <a:gd name="connsiteX27" fmla="*/ 3569843 w 4450858"/>
              <a:gd name="connsiteY27" fmla="*/ 3670060 h 4408885"/>
              <a:gd name="connsiteX28" fmla="*/ 3595243 w 4450858"/>
              <a:gd name="connsiteY28" fmla="*/ 3631960 h 4408885"/>
              <a:gd name="connsiteX29" fmla="*/ 3671443 w 4450858"/>
              <a:gd name="connsiteY29" fmla="*/ 3606560 h 4408885"/>
              <a:gd name="connsiteX30" fmla="*/ 3696843 w 4450858"/>
              <a:gd name="connsiteY30" fmla="*/ 3568460 h 4408885"/>
              <a:gd name="connsiteX31" fmla="*/ 3734943 w 4450858"/>
              <a:gd name="connsiteY31" fmla="*/ 3530360 h 4408885"/>
              <a:gd name="connsiteX32" fmla="*/ 3760343 w 4450858"/>
              <a:gd name="connsiteY32" fmla="*/ 3479560 h 4408885"/>
              <a:gd name="connsiteX33" fmla="*/ 3823843 w 4450858"/>
              <a:gd name="connsiteY33" fmla="*/ 3403360 h 4408885"/>
              <a:gd name="connsiteX34" fmla="*/ 3861943 w 4450858"/>
              <a:gd name="connsiteY34" fmla="*/ 3289060 h 4408885"/>
              <a:gd name="connsiteX35" fmla="*/ 3874643 w 4450858"/>
              <a:gd name="connsiteY35" fmla="*/ 3250960 h 4408885"/>
              <a:gd name="connsiteX36" fmla="*/ 3912743 w 4450858"/>
              <a:gd name="connsiteY36" fmla="*/ 3225560 h 4408885"/>
              <a:gd name="connsiteX37" fmla="*/ 3963543 w 4450858"/>
              <a:gd name="connsiteY37" fmla="*/ 3111260 h 4408885"/>
              <a:gd name="connsiteX38" fmla="*/ 4001643 w 4450858"/>
              <a:gd name="connsiteY38" fmla="*/ 2908060 h 4408885"/>
              <a:gd name="connsiteX39" fmla="*/ 4014343 w 4450858"/>
              <a:gd name="connsiteY39" fmla="*/ 2831860 h 4408885"/>
              <a:gd name="connsiteX40" fmla="*/ 4039743 w 4450858"/>
              <a:gd name="connsiteY40" fmla="*/ 2654060 h 4408885"/>
              <a:gd name="connsiteX41" fmla="*/ 4065143 w 4450858"/>
              <a:gd name="connsiteY41" fmla="*/ 1714260 h 4408885"/>
              <a:gd name="connsiteX42" fmla="*/ 4077843 w 4450858"/>
              <a:gd name="connsiteY42" fmla="*/ 1599960 h 4408885"/>
              <a:gd name="connsiteX43" fmla="*/ 4115943 w 4450858"/>
              <a:gd name="connsiteY43" fmla="*/ 1371360 h 4408885"/>
              <a:gd name="connsiteX44" fmla="*/ 4128643 w 4450858"/>
              <a:gd name="connsiteY44" fmla="*/ 1307860 h 4408885"/>
              <a:gd name="connsiteX45" fmla="*/ 4141343 w 4450858"/>
              <a:gd name="connsiteY45" fmla="*/ 1269760 h 4408885"/>
              <a:gd name="connsiteX46" fmla="*/ 4179443 w 4450858"/>
              <a:gd name="connsiteY46" fmla="*/ 1003060 h 4408885"/>
              <a:gd name="connsiteX47" fmla="*/ 4204843 w 4450858"/>
              <a:gd name="connsiteY47" fmla="*/ 876060 h 4408885"/>
              <a:gd name="connsiteX48" fmla="*/ 4230243 w 4450858"/>
              <a:gd name="connsiteY48" fmla="*/ 431560 h 4408885"/>
              <a:gd name="connsiteX49" fmla="*/ 4255643 w 4450858"/>
              <a:gd name="connsiteY49" fmla="*/ 215660 h 4408885"/>
              <a:gd name="connsiteX50" fmla="*/ 4242943 w 4450858"/>
              <a:gd name="connsiteY50" fmla="*/ 114060 h 4408885"/>
              <a:gd name="connsiteX51" fmla="*/ 4204843 w 4450858"/>
              <a:gd name="connsiteY51" fmla="*/ 88660 h 4408885"/>
              <a:gd name="connsiteX52" fmla="*/ 280543 w 4450858"/>
              <a:gd name="connsiteY52" fmla="*/ 114060 h 4408885"/>
              <a:gd name="connsiteX53" fmla="*/ 318643 w 4450858"/>
              <a:gd name="connsiteY53" fmla="*/ 1561860 h 4408885"/>
              <a:gd name="connsiteX54" fmla="*/ 1067943 w 4450858"/>
              <a:gd name="connsiteY54" fmla="*/ 1650760 h 4408885"/>
              <a:gd name="connsiteX55" fmla="*/ 1791843 w 4450858"/>
              <a:gd name="connsiteY55" fmla="*/ 1777760 h 4408885"/>
              <a:gd name="connsiteX56" fmla="*/ 2083943 w 4450858"/>
              <a:gd name="connsiteY56" fmla="*/ 1942860 h 4408885"/>
              <a:gd name="connsiteX57" fmla="*/ 2299843 w 4450858"/>
              <a:gd name="connsiteY57" fmla="*/ 2107960 h 4408885"/>
              <a:gd name="connsiteX58" fmla="*/ 2490343 w 4450858"/>
              <a:gd name="connsiteY58" fmla="*/ 2273060 h 4408885"/>
              <a:gd name="connsiteX59" fmla="*/ 2642743 w 4450858"/>
              <a:gd name="connsiteY59" fmla="*/ 2488960 h 4408885"/>
              <a:gd name="connsiteX60" fmla="*/ 2820543 w 4450858"/>
              <a:gd name="connsiteY60" fmla="*/ 2742960 h 4408885"/>
              <a:gd name="connsiteX61" fmla="*/ 2972943 w 4450858"/>
              <a:gd name="connsiteY61" fmla="*/ 2933460 h 4408885"/>
              <a:gd name="connsiteX62" fmla="*/ 3011043 w 4450858"/>
              <a:gd name="connsiteY62" fmla="*/ 3250960 h 4408885"/>
              <a:gd name="connsiteX63" fmla="*/ 2972943 w 4450858"/>
              <a:gd name="connsiteY63" fmla="*/ 3390660 h 4408885"/>
              <a:gd name="connsiteX64" fmla="*/ 2820543 w 4450858"/>
              <a:gd name="connsiteY64" fmla="*/ 3631960 h 4408885"/>
              <a:gd name="connsiteX65" fmla="*/ 2604643 w 4450858"/>
              <a:gd name="connsiteY65" fmla="*/ 3771660 h 4408885"/>
              <a:gd name="connsiteX66" fmla="*/ 2363343 w 4450858"/>
              <a:gd name="connsiteY66" fmla="*/ 3898660 h 4408885"/>
              <a:gd name="connsiteX67" fmla="*/ 1969643 w 4450858"/>
              <a:gd name="connsiteY67" fmla="*/ 4000260 h 4408885"/>
              <a:gd name="connsiteX68" fmla="*/ 1588643 w 4450858"/>
              <a:gd name="connsiteY68" fmla="*/ 4051060 h 4408885"/>
              <a:gd name="connsiteX69" fmla="*/ 1207643 w 4450858"/>
              <a:gd name="connsiteY69" fmla="*/ 4076460 h 4408885"/>
              <a:gd name="connsiteX70" fmla="*/ 725043 w 4450858"/>
              <a:gd name="connsiteY70" fmla="*/ 4203460 h 4408885"/>
              <a:gd name="connsiteX71" fmla="*/ 331343 w 4450858"/>
              <a:gd name="connsiteY71" fmla="*/ 4292360 h 4408885"/>
              <a:gd name="connsiteX72" fmla="*/ 394843 w 4450858"/>
              <a:gd name="connsiteY72"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766443 w 4450858"/>
              <a:gd name="connsiteY3" fmla="*/ 4292360 h 4408885"/>
              <a:gd name="connsiteX4" fmla="*/ 1855343 w 4450858"/>
              <a:gd name="connsiteY4" fmla="*/ 4254260 h 4408885"/>
              <a:gd name="connsiteX5" fmla="*/ 1893443 w 4450858"/>
              <a:gd name="connsiteY5" fmla="*/ 4241560 h 4408885"/>
              <a:gd name="connsiteX6" fmla="*/ 1995043 w 4450858"/>
              <a:gd name="connsiteY6" fmla="*/ 4216160 h 4408885"/>
              <a:gd name="connsiteX7" fmla="*/ 2147443 w 4450858"/>
              <a:gd name="connsiteY7" fmla="*/ 4190760 h 4408885"/>
              <a:gd name="connsiteX8" fmla="*/ 2210943 w 4450858"/>
              <a:gd name="connsiteY8" fmla="*/ 4165360 h 4408885"/>
              <a:gd name="connsiteX9" fmla="*/ 2439543 w 4450858"/>
              <a:gd name="connsiteY9" fmla="*/ 4127260 h 4408885"/>
              <a:gd name="connsiteX10" fmla="*/ 2541143 w 4450858"/>
              <a:gd name="connsiteY10" fmla="*/ 4101860 h 4408885"/>
              <a:gd name="connsiteX11" fmla="*/ 2617343 w 4450858"/>
              <a:gd name="connsiteY11" fmla="*/ 4089160 h 4408885"/>
              <a:gd name="connsiteX12" fmla="*/ 2680843 w 4450858"/>
              <a:gd name="connsiteY12" fmla="*/ 4063760 h 4408885"/>
              <a:gd name="connsiteX13" fmla="*/ 2757043 w 4450858"/>
              <a:gd name="connsiteY13" fmla="*/ 4051060 h 4408885"/>
              <a:gd name="connsiteX14" fmla="*/ 2795143 w 4450858"/>
              <a:gd name="connsiteY14" fmla="*/ 4025660 h 4408885"/>
              <a:gd name="connsiteX15" fmla="*/ 2871343 w 4450858"/>
              <a:gd name="connsiteY15" fmla="*/ 4000260 h 4408885"/>
              <a:gd name="connsiteX16" fmla="*/ 2909443 w 4450858"/>
              <a:gd name="connsiteY16" fmla="*/ 3987560 h 4408885"/>
              <a:gd name="connsiteX17" fmla="*/ 2947543 w 4450858"/>
              <a:gd name="connsiteY17" fmla="*/ 3974860 h 4408885"/>
              <a:gd name="connsiteX18" fmla="*/ 3011043 w 4450858"/>
              <a:gd name="connsiteY18" fmla="*/ 3949460 h 4408885"/>
              <a:gd name="connsiteX19" fmla="*/ 3074543 w 4450858"/>
              <a:gd name="connsiteY19" fmla="*/ 3936760 h 4408885"/>
              <a:gd name="connsiteX20" fmla="*/ 3125343 w 4450858"/>
              <a:gd name="connsiteY20" fmla="*/ 3911360 h 4408885"/>
              <a:gd name="connsiteX21" fmla="*/ 3239643 w 4450858"/>
              <a:gd name="connsiteY21" fmla="*/ 3873260 h 4408885"/>
              <a:gd name="connsiteX22" fmla="*/ 3277743 w 4450858"/>
              <a:gd name="connsiteY22" fmla="*/ 3835160 h 4408885"/>
              <a:gd name="connsiteX23" fmla="*/ 3341243 w 4450858"/>
              <a:gd name="connsiteY23" fmla="*/ 3809760 h 4408885"/>
              <a:gd name="connsiteX24" fmla="*/ 3392043 w 4450858"/>
              <a:gd name="connsiteY24" fmla="*/ 3784360 h 4408885"/>
              <a:gd name="connsiteX25" fmla="*/ 3468243 w 4450858"/>
              <a:gd name="connsiteY25" fmla="*/ 3733560 h 4408885"/>
              <a:gd name="connsiteX26" fmla="*/ 3569843 w 4450858"/>
              <a:gd name="connsiteY26" fmla="*/ 3670060 h 4408885"/>
              <a:gd name="connsiteX27" fmla="*/ 3595243 w 4450858"/>
              <a:gd name="connsiteY27" fmla="*/ 3631960 h 4408885"/>
              <a:gd name="connsiteX28" fmla="*/ 3671443 w 4450858"/>
              <a:gd name="connsiteY28" fmla="*/ 3606560 h 4408885"/>
              <a:gd name="connsiteX29" fmla="*/ 3696843 w 4450858"/>
              <a:gd name="connsiteY29" fmla="*/ 3568460 h 4408885"/>
              <a:gd name="connsiteX30" fmla="*/ 3734943 w 4450858"/>
              <a:gd name="connsiteY30" fmla="*/ 3530360 h 4408885"/>
              <a:gd name="connsiteX31" fmla="*/ 3760343 w 4450858"/>
              <a:gd name="connsiteY31" fmla="*/ 3479560 h 4408885"/>
              <a:gd name="connsiteX32" fmla="*/ 3823843 w 4450858"/>
              <a:gd name="connsiteY32" fmla="*/ 3403360 h 4408885"/>
              <a:gd name="connsiteX33" fmla="*/ 3861943 w 4450858"/>
              <a:gd name="connsiteY33" fmla="*/ 3289060 h 4408885"/>
              <a:gd name="connsiteX34" fmla="*/ 3874643 w 4450858"/>
              <a:gd name="connsiteY34" fmla="*/ 3250960 h 4408885"/>
              <a:gd name="connsiteX35" fmla="*/ 3912743 w 4450858"/>
              <a:gd name="connsiteY35" fmla="*/ 3225560 h 4408885"/>
              <a:gd name="connsiteX36" fmla="*/ 3963543 w 4450858"/>
              <a:gd name="connsiteY36" fmla="*/ 3111260 h 4408885"/>
              <a:gd name="connsiteX37" fmla="*/ 4001643 w 4450858"/>
              <a:gd name="connsiteY37" fmla="*/ 2908060 h 4408885"/>
              <a:gd name="connsiteX38" fmla="*/ 4014343 w 4450858"/>
              <a:gd name="connsiteY38" fmla="*/ 2831860 h 4408885"/>
              <a:gd name="connsiteX39" fmla="*/ 4039743 w 4450858"/>
              <a:gd name="connsiteY39" fmla="*/ 2654060 h 4408885"/>
              <a:gd name="connsiteX40" fmla="*/ 4065143 w 4450858"/>
              <a:gd name="connsiteY40" fmla="*/ 1714260 h 4408885"/>
              <a:gd name="connsiteX41" fmla="*/ 4077843 w 4450858"/>
              <a:gd name="connsiteY41" fmla="*/ 1599960 h 4408885"/>
              <a:gd name="connsiteX42" fmla="*/ 4115943 w 4450858"/>
              <a:gd name="connsiteY42" fmla="*/ 1371360 h 4408885"/>
              <a:gd name="connsiteX43" fmla="*/ 4128643 w 4450858"/>
              <a:gd name="connsiteY43" fmla="*/ 1307860 h 4408885"/>
              <a:gd name="connsiteX44" fmla="*/ 4141343 w 4450858"/>
              <a:gd name="connsiteY44" fmla="*/ 1269760 h 4408885"/>
              <a:gd name="connsiteX45" fmla="*/ 4179443 w 4450858"/>
              <a:gd name="connsiteY45" fmla="*/ 1003060 h 4408885"/>
              <a:gd name="connsiteX46" fmla="*/ 4204843 w 4450858"/>
              <a:gd name="connsiteY46" fmla="*/ 876060 h 4408885"/>
              <a:gd name="connsiteX47" fmla="*/ 4230243 w 4450858"/>
              <a:gd name="connsiteY47" fmla="*/ 431560 h 4408885"/>
              <a:gd name="connsiteX48" fmla="*/ 4255643 w 4450858"/>
              <a:gd name="connsiteY48" fmla="*/ 215660 h 4408885"/>
              <a:gd name="connsiteX49" fmla="*/ 4242943 w 4450858"/>
              <a:gd name="connsiteY49" fmla="*/ 114060 h 4408885"/>
              <a:gd name="connsiteX50" fmla="*/ 4204843 w 4450858"/>
              <a:gd name="connsiteY50" fmla="*/ 88660 h 4408885"/>
              <a:gd name="connsiteX51" fmla="*/ 280543 w 4450858"/>
              <a:gd name="connsiteY51" fmla="*/ 114060 h 4408885"/>
              <a:gd name="connsiteX52" fmla="*/ 318643 w 4450858"/>
              <a:gd name="connsiteY52" fmla="*/ 1561860 h 4408885"/>
              <a:gd name="connsiteX53" fmla="*/ 1067943 w 4450858"/>
              <a:gd name="connsiteY53" fmla="*/ 1650760 h 4408885"/>
              <a:gd name="connsiteX54" fmla="*/ 1791843 w 4450858"/>
              <a:gd name="connsiteY54" fmla="*/ 1777760 h 4408885"/>
              <a:gd name="connsiteX55" fmla="*/ 2083943 w 4450858"/>
              <a:gd name="connsiteY55" fmla="*/ 1942860 h 4408885"/>
              <a:gd name="connsiteX56" fmla="*/ 2299843 w 4450858"/>
              <a:gd name="connsiteY56" fmla="*/ 2107960 h 4408885"/>
              <a:gd name="connsiteX57" fmla="*/ 2490343 w 4450858"/>
              <a:gd name="connsiteY57" fmla="*/ 2273060 h 4408885"/>
              <a:gd name="connsiteX58" fmla="*/ 2642743 w 4450858"/>
              <a:gd name="connsiteY58" fmla="*/ 2488960 h 4408885"/>
              <a:gd name="connsiteX59" fmla="*/ 2820543 w 4450858"/>
              <a:gd name="connsiteY59" fmla="*/ 2742960 h 4408885"/>
              <a:gd name="connsiteX60" fmla="*/ 2972943 w 4450858"/>
              <a:gd name="connsiteY60" fmla="*/ 2933460 h 4408885"/>
              <a:gd name="connsiteX61" fmla="*/ 3011043 w 4450858"/>
              <a:gd name="connsiteY61" fmla="*/ 3250960 h 4408885"/>
              <a:gd name="connsiteX62" fmla="*/ 2972943 w 4450858"/>
              <a:gd name="connsiteY62" fmla="*/ 3390660 h 4408885"/>
              <a:gd name="connsiteX63" fmla="*/ 2820543 w 4450858"/>
              <a:gd name="connsiteY63" fmla="*/ 3631960 h 4408885"/>
              <a:gd name="connsiteX64" fmla="*/ 2604643 w 4450858"/>
              <a:gd name="connsiteY64" fmla="*/ 3771660 h 4408885"/>
              <a:gd name="connsiteX65" fmla="*/ 2363343 w 4450858"/>
              <a:gd name="connsiteY65" fmla="*/ 3898660 h 4408885"/>
              <a:gd name="connsiteX66" fmla="*/ 1969643 w 4450858"/>
              <a:gd name="connsiteY66" fmla="*/ 4000260 h 4408885"/>
              <a:gd name="connsiteX67" fmla="*/ 1588643 w 4450858"/>
              <a:gd name="connsiteY67" fmla="*/ 4051060 h 4408885"/>
              <a:gd name="connsiteX68" fmla="*/ 1207643 w 4450858"/>
              <a:gd name="connsiteY68" fmla="*/ 4076460 h 4408885"/>
              <a:gd name="connsiteX69" fmla="*/ 725043 w 4450858"/>
              <a:gd name="connsiteY69" fmla="*/ 4203460 h 4408885"/>
              <a:gd name="connsiteX70" fmla="*/ 331343 w 4450858"/>
              <a:gd name="connsiteY70" fmla="*/ 4292360 h 4408885"/>
              <a:gd name="connsiteX71" fmla="*/ 394843 w 4450858"/>
              <a:gd name="connsiteY71"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1893443 w 4450858"/>
              <a:gd name="connsiteY4" fmla="*/ 4241560 h 4408885"/>
              <a:gd name="connsiteX5" fmla="*/ 1995043 w 4450858"/>
              <a:gd name="connsiteY5" fmla="*/ 4216160 h 4408885"/>
              <a:gd name="connsiteX6" fmla="*/ 2147443 w 4450858"/>
              <a:gd name="connsiteY6" fmla="*/ 4190760 h 4408885"/>
              <a:gd name="connsiteX7" fmla="*/ 2210943 w 4450858"/>
              <a:gd name="connsiteY7" fmla="*/ 4165360 h 4408885"/>
              <a:gd name="connsiteX8" fmla="*/ 2439543 w 4450858"/>
              <a:gd name="connsiteY8" fmla="*/ 4127260 h 4408885"/>
              <a:gd name="connsiteX9" fmla="*/ 2541143 w 4450858"/>
              <a:gd name="connsiteY9" fmla="*/ 4101860 h 4408885"/>
              <a:gd name="connsiteX10" fmla="*/ 2617343 w 4450858"/>
              <a:gd name="connsiteY10" fmla="*/ 4089160 h 4408885"/>
              <a:gd name="connsiteX11" fmla="*/ 2680843 w 4450858"/>
              <a:gd name="connsiteY11" fmla="*/ 4063760 h 4408885"/>
              <a:gd name="connsiteX12" fmla="*/ 2757043 w 4450858"/>
              <a:gd name="connsiteY12" fmla="*/ 4051060 h 4408885"/>
              <a:gd name="connsiteX13" fmla="*/ 2795143 w 4450858"/>
              <a:gd name="connsiteY13" fmla="*/ 4025660 h 4408885"/>
              <a:gd name="connsiteX14" fmla="*/ 2871343 w 4450858"/>
              <a:gd name="connsiteY14" fmla="*/ 4000260 h 4408885"/>
              <a:gd name="connsiteX15" fmla="*/ 2909443 w 4450858"/>
              <a:gd name="connsiteY15" fmla="*/ 3987560 h 4408885"/>
              <a:gd name="connsiteX16" fmla="*/ 2947543 w 4450858"/>
              <a:gd name="connsiteY16" fmla="*/ 3974860 h 4408885"/>
              <a:gd name="connsiteX17" fmla="*/ 3011043 w 4450858"/>
              <a:gd name="connsiteY17" fmla="*/ 3949460 h 4408885"/>
              <a:gd name="connsiteX18" fmla="*/ 3074543 w 4450858"/>
              <a:gd name="connsiteY18" fmla="*/ 3936760 h 4408885"/>
              <a:gd name="connsiteX19" fmla="*/ 3125343 w 4450858"/>
              <a:gd name="connsiteY19" fmla="*/ 3911360 h 4408885"/>
              <a:gd name="connsiteX20" fmla="*/ 3239643 w 4450858"/>
              <a:gd name="connsiteY20" fmla="*/ 3873260 h 4408885"/>
              <a:gd name="connsiteX21" fmla="*/ 3277743 w 4450858"/>
              <a:gd name="connsiteY21" fmla="*/ 3835160 h 4408885"/>
              <a:gd name="connsiteX22" fmla="*/ 3341243 w 4450858"/>
              <a:gd name="connsiteY22" fmla="*/ 3809760 h 4408885"/>
              <a:gd name="connsiteX23" fmla="*/ 3392043 w 4450858"/>
              <a:gd name="connsiteY23" fmla="*/ 3784360 h 4408885"/>
              <a:gd name="connsiteX24" fmla="*/ 3468243 w 4450858"/>
              <a:gd name="connsiteY24" fmla="*/ 3733560 h 4408885"/>
              <a:gd name="connsiteX25" fmla="*/ 3569843 w 4450858"/>
              <a:gd name="connsiteY25" fmla="*/ 3670060 h 4408885"/>
              <a:gd name="connsiteX26" fmla="*/ 3595243 w 4450858"/>
              <a:gd name="connsiteY26" fmla="*/ 3631960 h 4408885"/>
              <a:gd name="connsiteX27" fmla="*/ 3671443 w 4450858"/>
              <a:gd name="connsiteY27" fmla="*/ 3606560 h 4408885"/>
              <a:gd name="connsiteX28" fmla="*/ 3696843 w 4450858"/>
              <a:gd name="connsiteY28" fmla="*/ 3568460 h 4408885"/>
              <a:gd name="connsiteX29" fmla="*/ 3734943 w 4450858"/>
              <a:gd name="connsiteY29" fmla="*/ 3530360 h 4408885"/>
              <a:gd name="connsiteX30" fmla="*/ 3760343 w 4450858"/>
              <a:gd name="connsiteY30" fmla="*/ 3479560 h 4408885"/>
              <a:gd name="connsiteX31" fmla="*/ 3823843 w 4450858"/>
              <a:gd name="connsiteY31" fmla="*/ 3403360 h 4408885"/>
              <a:gd name="connsiteX32" fmla="*/ 3861943 w 4450858"/>
              <a:gd name="connsiteY32" fmla="*/ 3289060 h 4408885"/>
              <a:gd name="connsiteX33" fmla="*/ 3874643 w 4450858"/>
              <a:gd name="connsiteY33" fmla="*/ 3250960 h 4408885"/>
              <a:gd name="connsiteX34" fmla="*/ 3912743 w 4450858"/>
              <a:gd name="connsiteY34" fmla="*/ 3225560 h 4408885"/>
              <a:gd name="connsiteX35" fmla="*/ 3963543 w 4450858"/>
              <a:gd name="connsiteY35" fmla="*/ 3111260 h 4408885"/>
              <a:gd name="connsiteX36" fmla="*/ 4001643 w 4450858"/>
              <a:gd name="connsiteY36" fmla="*/ 2908060 h 4408885"/>
              <a:gd name="connsiteX37" fmla="*/ 4014343 w 4450858"/>
              <a:gd name="connsiteY37" fmla="*/ 2831860 h 4408885"/>
              <a:gd name="connsiteX38" fmla="*/ 4039743 w 4450858"/>
              <a:gd name="connsiteY38" fmla="*/ 2654060 h 4408885"/>
              <a:gd name="connsiteX39" fmla="*/ 4065143 w 4450858"/>
              <a:gd name="connsiteY39" fmla="*/ 1714260 h 4408885"/>
              <a:gd name="connsiteX40" fmla="*/ 4077843 w 4450858"/>
              <a:gd name="connsiteY40" fmla="*/ 1599960 h 4408885"/>
              <a:gd name="connsiteX41" fmla="*/ 4115943 w 4450858"/>
              <a:gd name="connsiteY41" fmla="*/ 1371360 h 4408885"/>
              <a:gd name="connsiteX42" fmla="*/ 4128643 w 4450858"/>
              <a:gd name="connsiteY42" fmla="*/ 1307860 h 4408885"/>
              <a:gd name="connsiteX43" fmla="*/ 4141343 w 4450858"/>
              <a:gd name="connsiteY43" fmla="*/ 1269760 h 4408885"/>
              <a:gd name="connsiteX44" fmla="*/ 4179443 w 4450858"/>
              <a:gd name="connsiteY44" fmla="*/ 1003060 h 4408885"/>
              <a:gd name="connsiteX45" fmla="*/ 4204843 w 4450858"/>
              <a:gd name="connsiteY45" fmla="*/ 876060 h 4408885"/>
              <a:gd name="connsiteX46" fmla="*/ 4230243 w 4450858"/>
              <a:gd name="connsiteY46" fmla="*/ 431560 h 4408885"/>
              <a:gd name="connsiteX47" fmla="*/ 4255643 w 4450858"/>
              <a:gd name="connsiteY47" fmla="*/ 215660 h 4408885"/>
              <a:gd name="connsiteX48" fmla="*/ 4242943 w 4450858"/>
              <a:gd name="connsiteY48" fmla="*/ 114060 h 4408885"/>
              <a:gd name="connsiteX49" fmla="*/ 4204843 w 4450858"/>
              <a:gd name="connsiteY49" fmla="*/ 88660 h 4408885"/>
              <a:gd name="connsiteX50" fmla="*/ 280543 w 4450858"/>
              <a:gd name="connsiteY50" fmla="*/ 114060 h 4408885"/>
              <a:gd name="connsiteX51" fmla="*/ 318643 w 4450858"/>
              <a:gd name="connsiteY51" fmla="*/ 1561860 h 4408885"/>
              <a:gd name="connsiteX52" fmla="*/ 1067943 w 4450858"/>
              <a:gd name="connsiteY52" fmla="*/ 1650760 h 4408885"/>
              <a:gd name="connsiteX53" fmla="*/ 1791843 w 4450858"/>
              <a:gd name="connsiteY53" fmla="*/ 1777760 h 4408885"/>
              <a:gd name="connsiteX54" fmla="*/ 2083943 w 4450858"/>
              <a:gd name="connsiteY54" fmla="*/ 1942860 h 4408885"/>
              <a:gd name="connsiteX55" fmla="*/ 2299843 w 4450858"/>
              <a:gd name="connsiteY55" fmla="*/ 2107960 h 4408885"/>
              <a:gd name="connsiteX56" fmla="*/ 2490343 w 4450858"/>
              <a:gd name="connsiteY56" fmla="*/ 2273060 h 4408885"/>
              <a:gd name="connsiteX57" fmla="*/ 2642743 w 4450858"/>
              <a:gd name="connsiteY57" fmla="*/ 2488960 h 4408885"/>
              <a:gd name="connsiteX58" fmla="*/ 2820543 w 4450858"/>
              <a:gd name="connsiteY58" fmla="*/ 2742960 h 4408885"/>
              <a:gd name="connsiteX59" fmla="*/ 2972943 w 4450858"/>
              <a:gd name="connsiteY59" fmla="*/ 2933460 h 4408885"/>
              <a:gd name="connsiteX60" fmla="*/ 3011043 w 4450858"/>
              <a:gd name="connsiteY60" fmla="*/ 3250960 h 4408885"/>
              <a:gd name="connsiteX61" fmla="*/ 2972943 w 4450858"/>
              <a:gd name="connsiteY61" fmla="*/ 3390660 h 4408885"/>
              <a:gd name="connsiteX62" fmla="*/ 2820543 w 4450858"/>
              <a:gd name="connsiteY62" fmla="*/ 3631960 h 4408885"/>
              <a:gd name="connsiteX63" fmla="*/ 2604643 w 4450858"/>
              <a:gd name="connsiteY63" fmla="*/ 3771660 h 4408885"/>
              <a:gd name="connsiteX64" fmla="*/ 2363343 w 4450858"/>
              <a:gd name="connsiteY64" fmla="*/ 3898660 h 4408885"/>
              <a:gd name="connsiteX65" fmla="*/ 1969643 w 4450858"/>
              <a:gd name="connsiteY65" fmla="*/ 4000260 h 4408885"/>
              <a:gd name="connsiteX66" fmla="*/ 1588643 w 4450858"/>
              <a:gd name="connsiteY66" fmla="*/ 4051060 h 4408885"/>
              <a:gd name="connsiteX67" fmla="*/ 1207643 w 4450858"/>
              <a:gd name="connsiteY67" fmla="*/ 4076460 h 4408885"/>
              <a:gd name="connsiteX68" fmla="*/ 725043 w 4450858"/>
              <a:gd name="connsiteY68" fmla="*/ 4203460 h 4408885"/>
              <a:gd name="connsiteX69" fmla="*/ 331343 w 4450858"/>
              <a:gd name="connsiteY69" fmla="*/ 4292360 h 4408885"/>
              <a:gd name="connsiteX70" fmla="*/ 394843 w 4450858"/>
              <a:gd name="connsiteY70"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1995043 w 4450858"/>
              <a:gd name="connsiteY4" fmla="*/ 4216160 h 4408885"/>
              <a:gd name="connsiteX5" fmla="*/ 2147443 w 4450858"/>
              <a:gd name="connsiteY5" fmla="*/ 4190760 h 4408885"/>
              <a:gd name="connsiteX6" fmla="*/ 2210943 w 4450858"/>
              <a:gd name="connsiteY6" fmla="*/ 4165360 h 4408885"/>
              <a:gd name="connsiteX7" fmla="*/ 2439543 w 4450858"/>
              <a:gd name="connsiteY7" fmla="*/ 4127260 h 4408885"/>
              <a:gd name="connsiteX8" fmla="*/ 2541143 w 4450858"/>
              <a:gd name="connsiteY8" fmla="*/ 4101860 h 4408885"/>
              <a:gd name="connsiteX9" fmla="*/ 2617343 w 4450858"/>
              <a:gd name="connsiteY9" fmla="*/ 4089160 h 4408885"/>
              <a:gd name="connsiteX10" fmla="*/ 2680843 w 4450858"/>
              <a:gd name="connsiteY10" fmla="*/ 4063760 h 4408885"/>
              <a:gd name="connsiteX11" fmla="*/ 2757043 w 4450858"/>
              <a:gd name="connsiteY11" fmla="*/ 4051060 h 4408885"/>
              <a:gd name="connsiteX12" fmla="*/ 2795143 w 4450858"/>
              <a:gd name="connsiteY12" fmla="*/ 4025660 h 4408885"/>
              <a:gd name="connsiteX13" fmla="*/ 2871343 w 4450858"/>
              <a:gd name="connsiteY13" fmla="*/ 4000260 h 4408885"/>
              <a:gd name="connsiteX14" fmla="*/ 2909443 w 4450858"/>
              <a:gd name="connsiteY14" fmla="*/ 3987560 h 4408885"/>
              <a:gd name="connsiteX15" fmla="*/ 2947543 w 4450858"/>
              <a:gd name="connsiteY15" fmla="*/ 3974860 h 4408885"/>
              <a:gd name="connsiteX16" fmla="*/ 3011043 w 4450858"/>
              <a:gd name="connsiteY16" fmla="*/ 3949460 h 4408885"/>
              <a:gd name="connsiteX17" fmla="*/ 3074543 w 4450858"/>
              <a:gd name="connsiteY17" fmla="*/ 3936760 h 4408885"/>
              <a:gd name="connsiteX18" fmla="*/ 3125343 w 4450858"/>
              <a:gd name="connsiteY18" fmla="*/ 3911360 h 4408885"/>
              <a:gd name="connsiteX19" fmla="*/ 3239643 w 4450858"/>
              <a:gd name="connsiteY19" fmla="*/ 3873260 h 4408885"/>
              <a:gd name="connsiteX20" fmla="*/ 3277743 w 4450858"/>
              <a:gd name="connsiteY20" fmla="*/ 3835160 h 4408885"/>
              <a:gd name="connsiteX21" fmla="*/ 3341243 w 4450858"/>
              <a:gd name="connsiteY21" fmla="*/ 3809760 h 4408885"/>
              <a:gd name="connsiteX22" fmla="*/ 3392043 w 4450858"/>
              <a:gd name="connsiteY22" fmla="*/ 3784360 h 4408885"/>
              <a:gd name="connsiteX23" fmla="*/ 3468243 w 4450858"/>
              <a:gd name="connsiteY23" fmla="*/ 3733560 h 4408885"/>
              <a:gd name="connsiteX24" fmla="*/ 3569843 w 4450858"/>
              <a:gd name="connsiteY24" fmla="*/ 3670060 h 4408885"/>
              <a:gd name="connsiteX25" fmla="*/ 3595243 w 4450858"/>
              <a:gd name="connsiteY25" fmla="*/ 3631960 h 4408885"/>
              <a:gd name="connsiteX26" fmla="*/ 3671443 w 4450858"/>
              <a:gd name="connsiteY26" fmla="*/ 3606560 h 4408885"/>
              <a:gd name="connsiteX27" fmla="*/ 3696843 w 4450858"/>
              <a:gd name="connsiteY27" fmla="*/ 3568460 h 4408885"/>
              <a:gd name="connsiteX28" fmla="*/ 3734943 w 4450858"/>
              <a:gd name="connsiteY28" fmla="*/ 3530360 h 4408885"/>
              <a:gd name="connsiteX29" fmla="*/ 3760343 w 4450858"/>
              <a:gd name="connsiteY29" fmla="*/ 3479560 h 4408885"/>
              <a:gd name="connsiteX30" fmla="*/ 3823843 w 4450858"/>
              <a:gd name="connsiteY30" fmla="*/ 3403360 h 4408885"/>
              <a:gd name="connsiteX31" fmla="*/ 3861943 w 4450858"/>
              <a:gd name="connsiteY31" fmla="*/ 3289060 h 4408885"/>
              <a:gd name="connsiteX32" fmla="*/ 3874643 w 4450858"/>
              <a:gd name="connsiteY32" fmla="*/ 3250960 h 4408885"/>
              <a:gd name="connsiteX33" fmla="*/ 3912743 w 4450858"/>
              <a:gd name="connsiteY33" fmla="*/ 3225560 h 4408885"/>
              <a:gd name="connsiteX34" fmla="*/ 3963543 w 4450858"/>
              <a:gd name="connsiteY34" fmla="*/ 3111260 h 4408885"/>
              <a:gd name="connsiteX35" fmla="*/ 4001643 w 4450858"/>
              <a:gd name="connsiteY35" fmla="*/ 2908060 h 4408885"/>
              <a:gd name="connsiteX36" fmla="*/ 4014343 w 4450858"/>
              <a:gd name="connsiteY36" fmla="*/ 2831860 h 4408885"/>
              <a:gd name="connsiteX37" fmla="*/ 4039743 w 4450858"/>
              <a:gd name="connsiteY37" fmla="*/ 2654060 h 4408885"/>
              <a:gd name="connsiteX38" fmla="*/ 4065143 w 4450858"/>
              <a:gd name="connsiteY38" fmla="*/ 1714260 h 4408885"/>
              <a:gd name="connsiteX39" fmla="*/ 4077843 w 4450858"/>
              <a:gd name="connsiteY39" fmla="*/ 1599960 h 4408885"/>
              <a:gd name="connsiteX40" fmla="*/ 4115943 w 4450858"/>
              <a:gd name="connsiteY40" fmla="*/ 1371360 h 4408885"/>
              <a:gd name="connsiteX41" fmla="*/ 4128643 w 4450858"/>
              <a:gd name="connsiteY41" fmla="*/ 1307860 h 4408885"/>
              <a:gd name="connsiteX42" fmla="*/ 4141343 w 4450858"/>
              <a:gd name="connsiteY42" fmla="*/ 1269760 h 4408885"/>
              <a:gd name="connsiteX43" fmla="*/ 4179443 w 4450858"/>
              <a:gd name="connsiteY43" fmla="*/ 1003060 h 4408885"/>
              <a:gd name="connsiteX44" fmla="*/ 4204843 w 4450858"/>
              <a:gd name="connsiteY44" fmla="*/ 876060 h 4408885"/>
              <a:gd name="connsiteX45" fmla="*/ 4230243 w 4450858"/>
              <a:gd name="connsiteY45" fmla="*/ 431560 h 4408885"/>
              <a:gd name="connsiteX46" fmla="*/ 4255643 w 4450858"/>
              <a:gd name="connsiteY46" fmla="*/ 215660 h 4408885"/>
              <a:gd name="connsiteX47" fmla="*/ 4242943 w 4450858"/>
              <a:gd name="connsiteY47" fmla="*/ 114060 h 4408885"/>
              <a:gd name="connsiteX48" fmla="*/ 4204843 w 4450858"/>
              <a:gd name="connsiteY48" fmla="*/ 88660 h 4408885"/>
              <a:gd name="connsiteX49" fmla="*/ 280543 w 4450858"/>
              <a:gd name="connsiteY49" fmla="*/ 114060 h 4408885"/>
              <a:gd name="connsiteX50" fmla="*/ 318643 w 4450858"/>
              <a:gd name="connsiteY50" fmla="*/ 1561860 h 4408885"/>
              <a:gd name="connsiteX51" fmla="*/ 1067943 w 4450858"/>
              <a:gd name="connsiteY51" fmla="*/ 1650760 h 4408885"/>
              <a:gd name="connsiteX52" fmla="*/ 1791843 w 4450858"/>
              <a:gd name="connsiteY52" fmla="*/ 1777760 h 4408885"/>
              <a:gd name="connsiteX53" fmla="*/ 2083943 w 4450858"/>
              <a:gd name="connsiteY53" fmla="*/ 1942860 h 4408885"/>
              <a:gd name="connsiteX54" fmla="*/ 2299843 w 4450858"/>
              <a:gd name="connsiteY54" fmla="*/ 2107960 h 4408885"/>
              <a:gd name="connsiteX55" fmla="*/ 2490343 w 4450858"/>
              <a:gd name="connsiteY55" fmla="*/ 2273060 h 4408885"/>
              <a:gd name="connsiteX56" fmla="*/ 2642743 w 4450858"/>
              <a:gd name="connsiteY56" fmla="*/ 2488960 h 4408885"/>
              <a:gd name="connsiteX57" fmla="*/ 2820543 w 4450858"/>
              <a:gd name="connsiteY57" fmla="*/ 2742960 h 4408885"/>
              <a:gd name="connsiteX58" fmla="*/ 2972943 w 4450858"/>
              <a:gd name="connsiteY58" fmla="*/ 2933460 h 4408885"/>
              <a:gd name="connsiteX59" fmla="*/ 3011043 w 4450858"/>
              <a:gd name="connsiteY59" fmla="*/ 3250960 h 4408885"/>
              <a:gd name="connsiteX60" fmla="*/ 2972943 w 4450858"/>
              <a:gd name="connsiteY60" fmla="*/ 3390660 h 4408885"/>
              <a:gd name="connsiteX61" fmla="*/ 2820543 w 4450858"/>
              <a:gd name="connsiteY61" fmla="*/ 3631960 h 4408885"/>
              <a:gd name="connsiteX62" fmla="*/ 2604643 w 4450858"/>
              <a:gd name="connsiteY62" fmla="*/ 3771660 h 4408885"/>
              <a:gd name="connsiteX63" fmla="*/ 2363343 w 4450858"/>
              <a:gd name="connsiteY63" fmla="*/ 3898660 h 4408885"/>
              <a:gd name="connsiteX64" fmla="*/ 1969643 w 4450858"/>
              <a:gd name="connsiteY64" fmla="*/ 4000260 h 4408885"/>
              <a:gd name="connsiteX65" fmla="*/ 1588643 w 4450858"/>
              <a:gd name="connsiteY65" fmla="*/ 4051060 h 4408885"/>
              <a:gd name="connsiteX66" fmla="*/ 1207643 w 4450858"/>
              <a:gd name="connsiteY66" fmla="*/ 4076460 h 4408885"/>
              <a:gd name="connsiteX67" fmla="*/ 725043 w 4450858"/>
              <a:gd name="connsiteY67" fmla="*/ 4203460 h 4408885"/>
              <a:gd name="connsiteX68" fmla="*/ 331343 w 4450858"/>
              <a:gd name="connsiteY68" fmla="*/ 4292360 h 4408885"/>
              <a:gd name="connsiteX69" fmla="*/ 394843 w 4450858"/>
              <a:gd name="connsiteY69"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147443 w 4450858"/>
              <a:gd name="connsiteY4" fmla="*/ 4190760 h 4408885"/>
              <a:gd name="connsiteX5" fmla="*/ 2210943 w 4450858"/>
              <a:gd name="connsiteY5" fmla="*/ 4165360 h 4408885"/>
              <a:gd name="connsiteX6" fmla="*/ 2439543 w 4450858"/>
              <a:gd name="connsiteY6" fmla="*/ 4127260 h 4408885"/>
              <a:gd name="connsiteX7" fmla="*/ 2541143 w 4450858"/>
              <a:gd name="connsiteY7" fmla="*/ 4101860 h 4408885"/>
              <a:gd name="connsiteX8" fmla="*/ 2617343 w 4450858"/>
              <a:gd name="connsiteY8" fmla="*/ 4089160 h 4408885"/>
              <a:gd name="connsiteX9" fmla="*/ 2680843 w 4450858"/>
              <a:gd name="connsiteY9" fmla="*/ 4063760 h 4408885"/>
              <a:gd name="connsiteX10" fmla="*/ 2757043 w 4450858"/>
              <a:gd name="connsiteY10" fmla="*/ 4051060 h 4408885"/>
              <a:gd name="connsiteX11" fmla="*/ 2795143 w 4450858"/>
              <a:gd name="connsiteY11" fmla="*/ 4025660 h 4408885"/>
              <a:gd name="connsiteX12" fmla="*/ 2871343 w 4450858"/>
              <a:gd name="connsiteY12" fmla="*/ 4000260 h 4408885"/>
              <a:gd name="connsiteX13" fmla="*/ 2909443 w 4450858"/>
              <a:gd name="connsiteY13" fmla="*/ 3987560 h 4408885"/>
              <a:gd name="connsiteX14" fmla="*/ 2947543 w 4450858"/>
              <a:gd name="connsiteY14" fmla="*/ 3974860 h 4408885"/>
              <a:gd name="connsiteX15" fmla="*/ 3011043 w 4450858"/>
              <a:gd name="connsiteY15" fmla="*/ 3949460 h 4408885"/>
              <a:gd name="connsiteX16" fmla="*/ 3074543 w 4450858"/>
              <a:gd name="connsiteY16" fmla="*/ 3936760 h 4408885"/>
              <a:gd name="connsiteX17" fmla="*/ 3125343 w 4450858"/>
              <a:gd name="connsiteY17" fmla="*/ 3911360 h 4408885"/>
              <a:gd name="connsiteX18" fmla="*/ 3239643 w 4450858"/>
              <a:gd name="connsiteY18" fmla="*/ 3873260 h 4408885"/>
              <a:gd name="connsiteX19" fmla="*/ 3277743 w 4450858"/>
              <a:gd name="connsiteY19" fmla="*/ 3835160 h 4408885"/>
              <a:gd name="connsiteX20" fmla="*/ 3341243 w 4450858"/>
              <a:gd name="connsiteY20" fmla="*/ 3809760 h 4408885"/>
              <a:gd name="connsiteX21" fmla="*/ 3392043 w 4450858"/>
              <a:gd name="connsiteY21" fmla="*/ 3784360 h 4408885"/>
              <a:gd name="connsiteX22" fmla="*/ 3468243 w 4450858"/>
              <a:gd name="connsiteY22" fmla="*/ 3733560 h 4408885"/>
              <a:gd name="connsiteX23" fmla="*/ 3569843 w 4450858"/>
              <a:gd name="connsiteY23" fmla="*/ 3670060 h 4408885"/>
              <a:gd name="connsiteX24" fmla="*/ 3595243 w 4450858"/>
              <a:gd name="connsiteY24" fmla="*/ 3631960 h 4408885"/>
              <a:gd name="connsiteX25" fmla="*/ 3671443 w 4450858"/>
              <a:gd name="connsiteY25" fmla="*/ 3606560 h 4408885"/>
              <a:gd name="connsiteX26" fmla="*/ 3696843 w 4450858"/>
              <a:gd name="connsiteY26" fmla="*/ 3568460 h 4408885"/>
              <a:gd name="connsiteX27" fmla="*/ 3734943 w 4450858"/>
              <a:gd name="connsiteY27" fmla="*/ 3530360 h 4408885"/>
              <a:gd name="connsiteX28" fmla="*/ 3760343 w 4450858"/>
              <a:gd name="connsiteY28" fmla="*/ 3479560 h 4408885"/>
              <a:gd name="connsiteX29" fmla="*/ 3823843 w 4450858"/>
              <a:gd name="connsiteY29" fmla="*/ 3403360 h 4408885"/>
              <a:gd name="connsiteX30" fmla="*/ 3861943 w 4450858"/>
              <a:gd name="connsiteY30" fmla="*/ 3289060 h 4408885"/>
              <a:gd name="connsiteX31" fmla="*/ 3874643 w 4450858"/>
              <a:gd name="connsiteY31" fmla="*/ 3250960 h 4408885"/>
              <a:gd name="connsiteX32" fmla="*/ 3912743 w 4450858"/>
              <a:gd name="connsiteY32" fmla="*/ 3225560 h 4408885"/>
              <a:gd name="connsiteX33" fmla="*/ 3963543 w 4450858"/>
              <a:gd name="connsiteY33" fmla="*/ 3111260 h 4408885"/>
              <a:gd name="connsiteX34" fmla="*/ 4001643 w 4450858"/>
              <a:gd name="connsiteY34" fmla="*/ 2908060 h 4408885"/>
              <a:gd name="connsiteX35" fmla="*/ 4014343 w 4450858"/>
              <a:gd name="connsiteY35" fmla="*/ 2831860 h 4408885"/>
              <a:gd name="connsiteX36" fmla="*/ 4039743 w 4450858"/>
              <a:gd name="connsiteY36" fmla="*/ 2654060 h 4408885"/>
              <a:gd name="connsiteX37" fmla="*/ 4065143 w 4450858"/>
              <a:gd name="connsiteY37" fmla="*/ 1714260 h 4408885"/>
              <a:gd name="connsiteX38" fmla="*/ 4077843 w 4450858"/>
              <a:gd name="connsiteY38" fmla="*/ 1599960 h 4408885"/>
              <a:gd name="connsiteX39" fmla="*/ 4115943 w 4450858"/>
              <a:gd name="connsiteY39" fmla="*/ 1371360 h 4408885"/>
              <a:gd name="connsiteX40" fmla="*/ 4128643 w 4450858"/>
              <a:gd name="connsiteY40" fmla="*/ 1307860 h 4408885"/>
              <a:gd name="connsiteX41" fmla="*/ 4141343 w 4450858"/>
              <a:gd name="connsiteY41" fmla="*/ 1269760 h 4408885"/>
              <a:gd name="connsiteX42" fmla="*/ 4179443 w 4450858"/>
              <a:gd name="connsiteY42" fmla="*/ 1003060 h 4408885"/>
              <a:gd name="connsiteX43" fmla="*/ 4204843 w 4450858"/>
              <a:gd name="connsiteY43" fmla="*/ 876060 h 4408885"/>
              <a:gd name="connsiteX44" fmla="*/ 4230243 w 4450858"/>
              <a:gd name="connsiteY44" fmla="*/ 431560 h 4408885"/>
              <a:gd name="connsiteX45" fmla="*/ 4255643 w 4450858"/>
              <a:gd name="connsiteY45" fmla="*/ 215660 h 4408885"/>
              <a:gd name="connsiteX46" fmla="*/ 4242943 w 4450858"/>
              <a:gd name="connsiteY46" fmla="*/ 114060 h 4408885"/>
              <a:gd name="connsiteX47" fmla="*/ 4204843 w 4450858"/>
              <a:gd name="connsiteY47" fmla="*/ 88660 h 4408885"/>
              <a:gd name="connsiteX48" fmla="*/ 280543 w 4450858"/>
              <a:gd name="connsiteY48" fmla="*/ 114060 h 4408885"/>
              <a:gd name="connsiteX49" fmla="*/ 318643 w 4450858"/>
              <a:gd name="connsiteY49" fmla="*/ 1561860 h 4408885"/>
              <a:gd name="connsiteX50" fmla="*/ 1067943 w 4450858"/>
              <a:gd name="connsiteY50" fmla="*/ 1650760 h 4408885"/>
              <a:gd name="connsiteX51" fmla="*/ 1791843 w 4450858"/>
              <a:gd name="connsiteY51" fmla="*/ 1777760 h 4408885"/>
              <a:gd name="connsiteX52" fmla="*/ 2083943 w 4450858"/>
              <a:gd name="connsiteY52" fmla="*/ 1942860 h 4408885"/>
              <a:gd name="connsiteX53" fmla="*/ 2299843 w 4450858"/>
              <a:gd name="connsiteY53" fmla="*/ 2107960 h 4408885"/>
              <a:gd name="connsiteX54" fmla="*/ 2490343 w 4450858"/>
              <a:gd name="connsiteY54" fmla="*/ 2273060 h 4408885"/>
              <a:gd name="connsiteX55" fmla="*/ 2642743 w 4450858"/>
              <a:gd name="connsiteY55" fmla="*/ 2488960 h 4408885"/>
              <a:gd name="connsiteX56" fmla="*/ 2820543 w 4450858"/>
              <a:gd name="connsiteY56" fmla="*/ 2742960 h 4408885"/>
              <a:gd name="connsiteX57" fmla="*/ 2972943 w 4450858"/>
              <a:gd name="connsiteY57" fmla="*/ 2933460 h 4408885"/>
              <a:gd name="connsiteX58" fmla="*/ 3011043 w 4450858"/>
              <a:gd name="connsiteY58" fmla="*/ 3250960 h 4408885"/>
              <a:gd name="connsiteX59" fmla="*/ 2972943 w 4450858"/>
              <a:gd name="connsiteY59" fmla="*/ 3390660 h 4408885"/>
              <a:gd name="connsiteX60" fmla="*/ 2820543 w 4450858"/>
              <a:gd name="connsiteY60" fmla="*/ 3631960 h 4408885"/>
              <a:gd name="connsiteX61" fmla="*/ 2604643 w 4450858"/>
              <a:gd name="connsiteY61" fmla="*/ 3771660 h 4408885"/>
              <a:gd name="connsiteX62" fmla="*/ 2363343 w 4450858"/>
              <a:gd name="connsiteY62" fmla="*/ 3898660 h 4408885"/>
              <a:gd name="connsiteX63" fmla="*/ 1969643 w 4450858"/>
              <a:gd name="connsiteY63" fmla="*/ 4000260 h 4408885"/>
              <a:gd name="connsiteX64" fmla="*/ 1588643 w 4450858"/>
              <a:gd name="connsiteY64" fmla="*/ 4051060 h 4408885"/>
              <a:gd name="connsiteX65" fmla="*/ 1207643 w 4450858"/>
              <a:gd name="connsiteY65" fmla="*/ 4076460 h 4408885"/>
              <a:gd name="connsiteX66" fmla="*/ 725043 w 4450858"/>
              <a:gd name="connsiteY66" fmla="*/ 4203460 h 4408885"/>
              <a:gd name="connsiteX67" fmla="*/ 331343 w 4450858"/>
              <a:gd name="connsiteY67" fmla="*/ 4292360 h 4408885"/>
              <a:gd name="connsiteX68" fmla="*/ 394843 w 4450858"/>
              <a:gd name="connsiteY68"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439543 w 4450858"/>
              <a:gd name="connsiteY5" fmla="*/ 4127260 h 4408885"/>
              <a:gd name="connsiteX6" fmla="*/ 2541143 w 4450858"/>
              <a:gd name="connsiteY6" fmla="*/ 4101860 h 4408885"/>
              <a:gd name="connsiteX7" fmla="*/ 2617343 w 4450858"/>
              <a:gd name="connsiteY7" fmla="*/ 4089160 h 4408885"/>
              <a:gd name="connsiteX8" fmla="*/ 2680843 w 4450858"/>
              <a:gd name="connsiteY8" fmla="*/ 4063760 h 4408885"/>
              <a:gd name="connsiteX9" fmla="*/ 2757043 w 4450858"/>
              <a:gd name="connsiteY9" fmla="*/ 4051060 h 4408885"/>
              <a:gd name="connsiteX10" fmla="*/ 2795143 w 4450858"/>
              <a:gd name="connsiteY10" fmla="*/ 4025660 h 4408885"/>
              <a:gd name="connsiteX11" fmla="*/ 2871343 w 4450858"/>
              <a:gd name="connsiteY11" fmla="*/ 4000260 h 4408885"/>
              <a:gd name="connsiteX12" fmla="*/ 2909443 w 4450858"/>
              <a:gd name="connsiteY12" fmla="*/ 3987560 h 4408885"/>
              <a:gd name="connsiteX13" fmla="*/ 2947543 w 4450858"/>
              <a:gd name="connsiteY13" fmla="*/ 3974860 h 4408885"/>
              <a:gd name="connsiteX14" fmla="*/ 3011043 w 4450858"/>
              <a:gd name="connsiteY14" fmla="*/ 3949460 h 4408885"/>
              <a:gd name="connsiteX15" fmla="*/ 3074543 w 4450858"/>
              <a:gd name="connsiteY15" fmla="*/ 3936760 h 4408885"/>
              <a:gd name="connsiteX16" fmla="*/ 3125343 w 4450858"/>
              <a:gd name="connsiteY16" fmla="*/ 3911360 h 4408885"/>
              <a:gd name="connsiteX17" fmla="*/ 3239643 w 4450858"/>
              <a:gd name="connsiteY17" fmla="*/ 3873260 h 4408885"/>
              <a:gd name="connsiteX18" fmla="*/ 3277743 w 4450858"/>
              <a:gd name="connsiteY18" fmla="*/ 3835160 h 4408885"/>
              <a:gd name="connsiteX19" fmla="*/ 3341243 w 4450858"/>
              <a:gd name="connsiteY19" fmla="*/ 3809760 h 4408885"/>
              <a:gd name="connsiteX20" fmla="*/ 3392043 w 4450858"/>
              <a:gd name="connsiteY20" fmla="*/ 3784360 h 4408885"/>
              <a:gd name="connsiteX21" fmla="*/ 3468243 w 4450858"/>
              <a:gd name="connsiteY21" fmla="*/ 3733560 h 4408885"/>
              <a:gd name="connsiteX22" fmla="*/ 3569843 w 4450858"/>
              <a:gd name="connsiteY22" fmla="*/ 3670060 h 4408885"/>
              <a:gd name="connsiteX23" fmla="*/ 3595243 w 4450858"/>
              <a:gd name="connsiteY23" fmla="*/ 3631960 h 4408885"/>
              <a:gd name="connsiteX24" fmla="*/ 3671443 w 4450858"/>
              <a:gd name="connsiteY24" fmla="*/ 3606560 h 4408885"/>
              <a:gd name="connsiteX25" fmla="*/ 3696843 w 4450858"/>
              <a:gd name="connsiteY25" fmla="*/ 3568460 h 4408885"/>
              <a:gd name="connsiteX26" fmla="*/ 3734943 w 4450858"/>
              <a:gd name="connsiteY26" fmla="*/ 3530360 h 4408885"/>
              <a:gd name="connsiteX27" fmla="*/ 3760343 w 4450858"/>
              <a:gd name="connsiteY27" fmla="*/ 3479560 h 4408885"/>
              <a:gd name="connsiteX28" fmla="*/ 3823843 w 4450858"/>
              <a:gd name="connsiteY28" fmla="*/ 3403360 h 4408885"/>
              <a:gd name="connsiteX29" fmla="*/ 3861943 w 4450858"/>
              <a:gd name="connsiteY29" fmla="*/ 3289060 h 4408885"/>
              <a:gd name="connsiteX30" fmla="*/ 3874643 w 4450858"/>
              <a:gd name="connsiteY30" fmla="*/ 3250960 h 4408885"/>
              <a:gd name="connsiteX31" fmla="*/ 3912743 w 4450858"/>
              <a:gd name="connsiteY31" fmla="*/ 3225560 h 4408885"/>
              <a:gd name="connsiteX32" fmla="*/ 3963543 w 4450858"/>
              <a:gd name="connsiteY32" fmla="*/ 3111260 h 4408885"/>
              <a:gd name="connsiteX33" fmla="*/ 4001643 w 4450858"/>
              <a:gd name="connsiteY33" fmla="*/ 2908060 h 4408885"/>
              <a:gd name="connsiteX34" fmla="*/ 4014343 w 4450858"/>
              <a:gd name="connsiteY34" fmla="*/ 2831860 h 4408885"/>
              <a:gd name="connsiteX35" fmla="*/ 4039743 w 4450858"/>
              <a:gd name="connsiteY35" fmla="*/ 2654060 h 4408885"/>
              <a:gd name="connsiteX36" fmla="*/ 4065143 w 4450858"/>
              <a:gd name="connsiteY36" fmla="*/ 1714260 h 4408885"/>
              <a:gd name="connsiteX37" fmla="*/ 4077843 w 4450858"/>
              <a:gd name="connsiteY37" fmla="*/ 1599960 h 4408885"/>
              <a:gd name="connsiteX38" fmla="*/ 4115943 w 4450858"/>
              <a:gd name="connsiteY38" fmla="*/ 1371360 h 4408885"/>
              <a:gd name="connsiteX39" fmla="*/ 4128643 w 4450858"/>
              <a:gd name="connsiteY39" fmla="*/ 1307860 h 4408885"/>
              <a:gd name="connsiteX40" fmla="*/ 4141343 w 4450858"/>
              <a:gd name="connsiteY40" fmla="*/ 1269760 h 4408885"/>
              <a:gd name="connsiteX41" fmla="*/ 4179443 w 4450858"/>
              <a:gd name="connsiteY41" fmla="*/ 1003060 h 4408885"/>
              <a:gd name="connsiteX42" fmla="*/ 4204843 w 4450858"/>
              <a:gd name="connsiteY42" fmla="*/ 876060 h 4408885"/>
              <a:gd name="connsiteX43" fmla="*/ 4230243 w 4450858"/>
              <a:gd name="connsiteY43" fmla="*/ 431560 h 4408885"/>
              <a:gd name="connsiteX44" fmla="*/ 4255643 w 4450858"/>
              <a:gd name="connsiteY44" fmla="*/ 215660 h 4408885"/>
              <a:gd name="connsiteX45" fmla="*/ 4242943 w 4450858"/>
              <a:gd name="connsiteY45" fmla="*/ 114060 h 4408885"/>
              <a:gd name="connsiteX46" fmla="*/ 4204843 w 4450858"/>
              <a:gd name="connsiteY46" fmla="*/ 88660 h 4408885"/>
              <a:gd name="connsiteX47" fmla="*/ 280543 w 4450858"/>
              <a:gd name="connsiteY47" fmla="*/ 114060 h 4408885"/>
              <a:gd name="connsiteX48" fmla="*/ 318643 w 4450858"/>
              <a:gd name="connsiteY48" fmla="*/ 1561860 h 4408885"/>
              <a:gd name="connsiteX49" fmla="*/ 1067943 w 4450858"/>
              <a:gd name="connsiteY49" fmla="*/ 1650760 h 4408885"/>
              <a:gd name="connsiteX50" fmla="*/ 1791843 w 4450858"/>
              <a:gd name="connsiteY50" fmla="*/ 1777760 h 4408885"/>
              <a:gd name="connsiteX51" fmla="*/ 2083943 w 4450858"/>
              <a:gd name="connsiteY51" fmla="*/ 1942860 h 4408885"/>
              <a:gd name="connsiteX52" fmla="*/ 2299843 w 4450858"/>
              <a:gd name="connsiteY52" fmla="*/ 2107960 h 4408885"/>
              <a:gd name="connsiteX53" fmla="*/ 2490343 w 4450858"/>
              <a:gd name="connsiteY53" fmla="*/ 2273060 h 4408885"/>
              <a:gd name="connsiteX54" fmla="*/ 2642743 w 4450858"/>
              <a:gd name="connsiteY54" fmla="*/ 2488960 h 4408885"/>
              <a:gd name="connsiteX55" fmla="*/ 2820543 w 4450858"/>
              <a:gd name="connsiteY55" fmla="*/ 2742960 h 4408885"/>
              <a:gd name="connsiteX56" fmla="*/ 2972943 w 4450858"/>
              <a:gd name="connsiteY56" fmla="*/ 2933460 h 4408885"/>
              <a:gd name="connsiteX57" fmla="*/ 3011043 w 4450858"/>
              <a:gd name="connsiteY57" fmla="*/ 3250960 h 4408885"/>
              <a:gd name="connsiteX58" fmla="*/ 2972943 w 4450858"/>
              <a:gd name="connsiteY58" fmla="*/ 3390660 h 4408885"/>
              <a:gd name="connsiteX59" fmla="*/ 2820543 w 4450858"/>
              <a:gd name="connsiteY59" fmla="*/ 3631960 h 4408885"/>
              <a:gd name="connsiteX60" fmla="*/ 2604643 w 4450858"/>
              <a:gd name="connsiteY60" fmla="*/ 3771660 h 4408885"/>
              <a:gd name="connsiteX61" fmla="*/ 2363343 w 4450858"/>
              <a:gd name="connsiteY61" fmla="*/ 3898660 h 4408885"/>
              <a:gd name="connsiteX62" fmla="*/ 1969643 w 4450858"/>
              <a:gd name="connsiteY62" fmla="*/ 4000260 h 4408885"/>
              <a:gd name="connsiteX63" fmla="*/ 1588643 w 4450858"/>
              <a:gd name="connsiteY63" fmla="*/ 4051060 h 4408885"/>
              <a:gd name="connsiteX64" fmla="*/ 1207643 w 4450858"/>
              <a:gd name="connsiteY64" fmla="*/ 4076460 h 4408885"/>
              <a:gd name="connsiteX65" fmla="*/ 725043 w 4450858"/>
              <a:gd name="connsiteY65" fmla="*/ 4203460 h 4408885"/>
              <a:gd name="connsiteX66" fmla="*/ 331343 w 4450858"/>
              <a:gd name="connsiteY66" fmla="*/ 4292360 h 4408885"/>
              <a:gd name="connsiteX67" fmla="*/ 394843 w 4450858"/>
              <a:gd name="connsiteY67"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617343 w 4450858"/>
              <a:gd name="connsiteY6" fmla="*/ 4089160 h 4408885"/>
              <a:gd name="connsiteX7" fmla="*/ 2680843 w 4450858"/>
              <a:gd name="connsiteY7" fmla="*/ 4063760 h 4408885"/>
              <a:gd name="connsiteX8" fmla="*/ 2757043 w 4450858"/>
              <a:gd name="connsiteY8" fmla="*/ 4051060 h 4408885"/>
              <a:gd name="connsiteX9" fmla="*/ 2795143 w 4450858"/>
              <a:gd name="connsiteY9" fmla="*/ 4025660 h 4408885"/>
              <a:gd name="connsiteX10" fmla="*/ 2871343 w 4450858"/>
              <a:gd name="connsiteY10" fmla="*/ 4000260 h 4408885"/>
              <a:gd name="connsiteX11" fmla="*/ 2909443 w 4450858"/>
              <a:gd name="connsiteY11" fmla="*/ 3987560 h 4408885"/>
              <a:gd name="connsiteX12" fmla="*/ 2947543 w 4450858"/>
              <a:gd name="connsiteY12" fmla="*/ 3974860 h 4408885"/>
              <a:gd name="connsiteX13" fmla="*/ 3011043 w 4450858"/>
              <a:gd name="connsiteY13" fmla="*/ 3949460 h 4408885"/>
              <a:gd name="connsiteX14" fmla="*/ 3074543 w 4450858"/>
              <a:gd name="connsiteY14" fmla="*/ 3936760 h 4408885"/>
              <a:gd name="connsiteX15" fmla="*/ 3125343 w 4450858"/>
              <a:gd name="connsiteY15" fmla="*/ 3911360 h 4408885"/>
              <a:gd name="connsiteX16" fmla="*/ 3239643 w 4450858"/>
              <a:gd name="connsiteY16" fmla="*/ 3873260 h 4408885"/>
              <a:gd name="connsiteX17" fmla="*/ 3277743 w 4450858"/>
              <a:gd name="connsiteY17" fmla="*/ 3835160 h 4408885"/>
              <a:gd name="connsiteX18" fmla="*/ 3341243 w 4450858"/>
              <a:gd name="connsiteY18" fmla="*/ 3809760 h 4408885"/>
              <a:gd name="connsiteX19" fmla="*/ 3392043 w 4450858"/>
              <a:gd name="connsiteY19" fmla="*/ 3784360 h 4408885"/>
              <a:gd name="connsiteX20" fmla="*/ 3468243 w 4450858"/>
              <a:gd name="connsiteY20" fmla="*/ 3733560 h 4408885"/>
              <a:gd name="connsiteX21" fmla="*/ 3569843 w 4450858"/>
              <a:gd name="connsiteY21" fmla="*/ 3670060 h 4408885"/>
              <a:gd name="connsiteX22" fmla="*/ 3595243 w 4450858"/>
              <a:gd name="connsiteY22" fmla="*/ 3631960 h 4408885"/>
              <a:gd name="connsiteX23" fmla="*/ 3671443 w 4450858"/>
              <a:gd name="connsiteY23" fmla="*/ 3606560 h 4408885"/>
              <a:gd name="connsiteX24" fmla="*/ 3696843 w 4450858"/>
              <a:gd name="connsiteY24" fmla="*/ 3568460 h 4408885"/>
              <a:gd name="connsiteX25" fmla="*/ 3734943 w 4450858"/>
              <a:gd name="connsiteY25" fmla="*/ 3530360 h 4408885"/>
              <a:gd name="connsiteX26" fmla="*/ 3760343 w 4450858"/>
              <a:gd name="connsiteY26" fmla="*/ 3479560 h 4408885"/>
              <a:gd name="connsiteX27" fmla="*/ 3823843 w 4450858"/>
              <a:gd name="connsiteY27" fmla="*/ 3403360 h 4408885"/>
              <a:gd name="connsiteX28" fmla="*/ 3861943 w 4450858"/>
              <a:gd name="connsiteY28" fmla="*/ 3289060 h 4408885"/>
              <a:gd name="connsiteX29" fmla="*/ 3874643 w 4450858"/>
              <a:gd name="connsiteY29" fmla="*/ 3250960 h 4408885"/>
              <a:gd name="connsiteX30" fmla="*/ 3912743 w 4450858"/>
              <a:gd name="connsiteY30" fmla="*/ 3225560 h 4408885"/>
              <a:gd name="connsiteX31" fmla="*/ 3963543 w 4450858"/>
              <a:gd name="connsiteY31" fmla="*/ 3111260 h 4408885"/>
              <a:gd name="connsiteX32" fmla="*/ 4001643 w 4450858"/>
              <a:gd name="connsiteY32" fmla="*/ 2908060 h 4408885"/>
              <a:gd name="connsiteX33" fmla="*/ 4014343 w 4450858"/>
              <a:gd name="connsiteY33" fmla="*/ 2831860 h 4408885"/>
              <a:gd name="connsiteX34" fmla="*/ 4039743 w 4450858"/>
              <a:gd name="connsiteY34" fmla="*/ 2654060 h 4408885"/>
              <a:gd name="connsiteX35" fmla="*/ 4065143 w 4450858"/>
              <a:gd name="connsiteY35" fmla="*/ 1714260 h 4408885"/>
              <a:gd name="connsiteX36" fmla="*/ 4077843 w 4450858"/>
              <a:gd name="connsiteY36" fmla="*/ 1599960 h 4408885"/>
              <a:gd name="connsiteX37" fmla="*/ 4115943 w 4450858"/>
              <a:gd name="connsiteY37" fmla="*/ 1371360 h 4408885"/>
              <a:gd name="connsiteX38" fmla="*/ 4128643 w 4450858"/>
              <a:gd name="connsiteY38" fmla="*/ 1307860 h 4408885"/>
              <a:gd name="connsiteX39" fmla="*/ 4141343 w 4450858"/>
              <a:gd name="connsiteY39" fmla="*/ 1269760 h 4408885"/>
              <a:gd name="connsiteX40" fmla="*/ 4179443 w 4450858"/>
              <a:gd name="connsiteY40" fmla="*/ 1003060 h 4408885"/>
              <a:gd name="connsiteX41" fmla="*/ 4204843 w 4450858"/>
              <a:gd name="connsiteY41" fmla="*/ 876060 h 4408885"/>
              <a:gd name="connsiteX42" fmla="*/ 4230243 w 4450858"/>
              <a:gd name="connsiteY42" fmla="*/ 431560 h 4408885"/>
              <a:gd name="connsiteX43" fmla="*/ 4255643 w 4450858"/>
              <a:gd name="connsiteY43" fmla="*/ 215660 h 4408885"/>
              <a:gd name="connsiteX44" fmla="*/ 4242943 w 4450858"/>
              <a:gd name="connsiteY44" fmla="*/ 114060 h 4408885"/>
              <a:gd name="connsiteX45" fmla="*/ 4204843 w 4450858"/>
              <a:gd name="connsiteY45" fmla="*/ 88660 h 4408885"/>
              <a:gd name="connsiteX46" fmla="*/ 280543 w 4450858"/>
              <a:gd name="connsiteY46" fmla="*/ 114060 h 4408885"/>
              <a:gd name="connsiteX47" fmla="*/ 318643 w 4450858"/>
              <a:gd name="connsiteY47" fmla="*/ 1561860 h 4408885"/>
              <a:gd name="connsiteX48" fmla="*/ 1067943 w 4450858"/>
              <a:gd name="connsiteY48" fmla="*/ 1650760 h 4408885"/>
              <a:gd name="connsiteX49" fmla="*/ 1791843 w 4450858"/>
              <a:gd name="connsiteY49" fmla="*/ 1777760 h 4408885"/>
              <a:gd name="connsiteX50" fmla="*/ 2083943 w 4450858"/>
              <a:gd name="connsiteY50" fmla="*/ 1942860 h 4408885"/>
              <a:gd name="connsiteX51" fmla="*/ 2299843 w 4450858"/>
              <a:gd name="connsiteY51" fmla="*/ 2107960 h 4408885"/>
              <a:gd name="connsiteX52" fmla="*/ 2490343 w 4450858"/>
              <a:gd name="connsiteY52" fmla="*/ 2273060 h 4408885"/>
              <a:gd name="connsiteX53" fmla="*/ 2642743 w 4450858"/>
              <a:gd name="connsiteY53" fmla="*/ 2488960 h 4408885"/>
              <a:gd name="connsiteX54" fmla="*/ 2820543 w 4450858"/>
              <a:gd name="connsiteY54" fmla="*/ 2742960 h 4408885"/>
              <a:gd name="connsiteX55" fmla="*/ 2972943 w 4450858"/>
              <a:gd name="connsiteY55" fmla="*/ 2933460 h 4408885"/>
              <a:gd name="connsiteX56" fmla="*/ 3011043 w 4450858"/>
              <a:gd name="connsiteY56" fmla="*/ 3250960 h 4408885"/>
              <a:gd name="connsiteX57" fmla="*/ 2972943 w 4450858"/>
              <a:gd name="connsiteY57" fmla="*/ 3390660 h 4408885"/>
              <a:gd name="connsiteX58" fmla="*/ 2820543 w 4450858"/>
              <a:gd name="connsiteY58" fmla="*/ 3631960 h 4408885"/>
              <a:gd name="connsiteX59" fmla="*/ 2604643 w 4450858"/>
              <a:gd name="connsiteY59" fmla="*/ 3771660 h 4408885"/>
              <a:gd name="connsiteX60" fmla="*/ 2363343 w 4450858"/>
              <a:gd name="connsiteY60" fmla="*/ 3898660 h 4408885"/>
              <a:gd name="connsiteX61" fmla="*/ 1969643 w 4450858"/>
              <a:gd name="connsiteY61" fmla="*/ 4000260 h 4408885"/>
              <a:gd name="connsiteX62" fmla="*/ 1588643 w 4450858"/>
              <a:gd name="connsiteY62" fmla="*/ 4051060 h 4408885"/>
              <a:gd name="connsiteX63" fmla="*/ 1207643 w 4450858"/>
              <a:gd name="connsiteY63" fmla="*/ 4076460 h 4408885"/>
              <a:gd name="connsiteX64" fmla="*/ 725043 w 4450858"/>
              <a:gd name="connsiteY64" fmla="*/ 4203460 h 4408885"/>
              <a:gd name="connsiteX65" fmla="*/ 331343 w 4450858"/>
              <a:gd name="connsiteY65" fmla="*/ 4292360 h 4408885"/>
              <a:gd name="connsiteX66" fmla="*/ 394843 w 4450858"/>
              <a:gd name="connsiteY66"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680843 w 4450858"/>
              <a:gd name="connsiteY6" fmla="*/ 4063760 h 4408885"/>
              <a:gd name="connsiteX7" fmla="*/ 2757043 w 4450858"/>
              <a:gd name="connsiteY7" fmla="*/ 4051060 h 4408885"/>
              <a:gd name="connsiteX8" fmla="*/ 2795143 w 4450858"/>
              <a:gd name="connsiteY8" fmla="*/ 4025660 h 4408885"/>
              <a:gd name="connsiteX9" fmla="*/ 2871343 w 4450858"/>
              <a:gd name="connsiteY9" fmla="*/ 4000260 h 4408885"/>
              <a:gd name="connsiteX10" fmla="*/ 2909443 w 4450858"/>
              <a:gd name="connsiteY10" fmla="*/ 3987560 h 4408885"/>
              <a:gd name="connsiteX11" fmla="*/ 2947543 w 4450858"/>
              <a:gd name="connsiteY11" fmla="*/ 3974860 h 4408885"/>
              <a:gd name="connsiteX12" fmla="*/ 3011043 w 4450858"/>
              <a:gd name="connsiteY12" fmla="*/ 3949460 h 4408885"/>
              <a:gd name="connsiteX13" fmla="*/ 3074543 w 4450858"/>
              <a:gd name="connsiteY13" fmla="*/ 3936760 h 4408885"/>
              <a:gd name="connsiteX14" fmla="*/ 3125343 w 4450858"/>
              <a:gd name="connsiteY14" fmla="*/ 3911360 h 4408885"/>
              <a:gd name="connsiteX15" fmla="*/ 3239643 w 4450858"/>
              <a:gd name="connsiteY15" fmla="*/ 3873260 h 4408885"/>
              <a:gd name="connsiteX16" fmla="*/ 3277743 w 4450858"/>
              <a:gd name="connsiteY16" fmla="*/ 3835160 h 4408885"/>
              <a:gd name="connsiteX17" fmla="*/ 3341243 w 4450858"/>
              <a:gd name="connsiteY17" fmla="*/ 3809760 h 4408885"/>
              <a:gd name="connsiteX18" fmla="*/ 3392043 w 4450858"/>
              <a:gd name="connsiteY18" fmla="*/ 3784360 h 4408885"/>
              <a:gd name="connsiteX19" fmla="*/ 3468243 w 4450858"/>
              <a:gd name="connsiteY19" fmla="*/ 3733560 h 4408885"/>
              <a:gd name="connsiteX20" fmla="*/ 3569843 w 4450858"/>
              <a:gd name="connsiteY20" fmla="*/ 3670060 h 4408885"/>
              <a:gd name="connsiteX21" fmla="*/ 3595243 w 4450858"/>
              <a:gd name="connsiteY21" fmla="*/ 3631960 h 4408885"/>
              <a:gd name="connsiteX22" fmla="*/ 3671443 w 4450858"/>
              <a:gd name="connsiteY22" fmla="*/ 3606560 h 4408885"/>
              <a:gd name="connsiteX23" fmla="*/ 3696843 w 4450858"/>
              <a:gd name="connsiteY23" fmla="*/ 3568460 h 4408885"/>
              <a:gd name="connsiteX24" fmla="*/ 3734943 w 4450858"/>
              <a:gd name="connsiteY24" fmla="*/ 3530360 h 4408885"/>
              <a:gd name="connsiteX25" fmla="*/ 3760343 w 4450858"/>
              <a:gd name="connsiteY25" fmla="*/ 3479560 h 4408885"/>
              <a:gd name="connsiteX26" fmla="*/ 3823843 w 4450858"/>
              <a:gd name="connsiteY26" fmla="*/ 3403360 h 4408885"/>
              <a:gd name="connsiteX27" fmla="*/ 3861943 w 4450858"/>
              <a:gd name="connsiteY27" fmla="*/ 3289060 h 4408885"/>
              <a:gd name="connsiteX28" fmla="*/ 3874643 w 4450858"/>
              <a:gd name="connsiteY28" fmla="*/ 3250960 h 4408885"/>
              <a:gd name="connsiteX29" fmla="*/ 3912743 w 4450858"/>
              <a:gd name="connsiteY29" fmla="*/ 3225560 h 4408885"/>
              <a:gd name="connsiteX30" fmla="*/ 3963543 w 4450858"/>
              <a:gd name="connsiteY30" fmla="*/ 3111260 h 4408885"/>
              <a:gd name="connsiteX31" fmla="*/ 4001643 w 4450858"/>
              <a:gd name="connsiteY31" fmla="*/ 2908060 h 4408885"/>
              <a:gd name="connsiteX32" fmla="*/ 4014343 w 4450858"/>
              <a:gd name="connsiteY32" fmla="*/ 2831860 h 4408885"/>
              <a:gd name="connsiteX33" fmla="*/ 4039743 w 4450858"/>
              <a:gd name="connsiteY33" fmla="*/ 2654060 h 4408885"/>
              <a:gd name="connsiteX34" fmla="*/ 4065143 w 4450858"/>
              <a:gd name="connsiteY34" fmla="*/ 1714260 h 4408885"/>
              <a:gd name="connsiteX35" fmla="*/ 4077843 w 4450858"/>
              <a:gd name="connsiteY35" fmla="*/ 1599960 h 4408885"/>
              <a:gd name="connsiteX36" fmla="*/ 4115943 w 4450858"/>
              <a:gd name="connsiteY36" fmla="*/ 1371360 h 4408885"/>
              <a:gd name="connsiteX37" fmla="*/ 4128643 w 4450858"/>
              <a:gd name="connsiteY37" fmla="*/ 1307860 h 4408885"/>
              <a:gd name="connsiteX38" fmla="*/ 4141343 w 4450858"/>
              <a:gd name="connsiteY38" fmla="*/ 1269760 h 4408885"/>
              <a:gd name="connsiteX39" fmla="*/ 4179443 w 4450858"/>
              <a:gd name="connsiteY39" fmla="*/ 1003060 h 4408885"/>
              <a:gd name="connsiteX40" fmla="*/ 4204843 w 4450858"/>
              <a:gd name="connsiteY40" fmla="*/ 876060 h 4408885"/>
              <a:gd name="connsiteX41" fmla="*/ 4230243 w 4450858"/>
              <a:gd name="connsiteY41" fmla="*/ 431560 h 4408885"/>
              <a:gd name="connsiteX42" fmla="*/ 4255643 w 4450858"/>
              <a:gd name="connsiteY42" fmla="*/ 215660 h 4408885"/>
              <a:gd name="connsiteX43" fmla="*/ 4242943 w 4450858"/>
              <a:gd name="connsiteY43" fmla="*/ 114060 h 4408885"/>
              <a:gd name="connsiteX44" fmla="*/ 4204843 w 4450858"/>
              <a:gd name="connsiteY44" fmla="*/ 88660 h 4408885"/>
              <a:gd name="connsiteX45" fmla="*/ 280543 w 4450858"/>
              <a:gd name="connsiteY45" fmla="*/ 114060 h 4408885"/>
              <a:gd name="connsiteX46" fmla="*/ 318643 w 4450858"/>
              <a:gd name="connsiteY46" fmla="*/ 1561860 h 4408885"/>
              <a:gd name="connsiteX47" fmla="*/ 1067943 w 4450858"/>
              <a:gd name="connsiteY47" fmla="*/ 1650760 h 4408885"/>
              <a:gd name="connsiteX48" fmla="*/ 1791843 w 4450858"/>
              <a:gd name="connsiteY48" fmla="*/ 1777760 h 4408885"/>
              <a:gd name="connsiteX49" fmla="*/ 2083943 w 4450858"/>
              <a:gd name="connsiteY49" fmla="*/ 1942860 h 4408885"/>
              <a:gd name="connsiteX50" fmla="*/ 2299843 w 4450858"/>
              <a:gd name="connsiteY50" fmla="*/ 2107960 h 4408885"/>
              <a:gd name="connsiteX51" fmla="*/ 2490343 w 4450858"/>
              <a:gd name="connsiteY51" fmla="*/ 2273060 h 4408885"/>
              <a:gd name="connsiteX52" fmla="*/ 2642743 w 4450858"/>
              <a:gd name="connsiteY52" fmla="*/ 2488960 h 4408885"/>
              <a:gd name="connsiteX53" fmla="*/ 2820543 w 4450858"/>
              <a:gd name="connsiteY53" fmla="*/ 2742960 h 4408885"/>
              <a:gd name="connsiteX54" fmla="*/ 2972943 w 4450858"/>
              <a:gd name="connsiteY54" fmla="*/ 2933460 h 4408885"/>
              <a:gd name="connsiteX55" fmla="*/ 3011043 w 4450858"/>
              <a:gd name="connsiteY55" fmla="*/ 3250960 h 4408885"/>
              <a:gd name="connsiteX56" fmla="*/ 2972943 w 4450858"/>
              <a:gd name="connsiteY56" fmla="*/ 3390660 h 4408885"/>
              <a:gd name="connsiteX57" fmla="*/ 2820543 w 4450858"/>
              <a:gd name="connsiteY57" fmla="*/ 3631960 h 4408885"/>
              <a:gd name="connsiteX58" fmla="*/ 2604643 w 4450858"/>
              <a:gd name="connsiteY58" fmla="*/ 3771660 h 4408885"/>
              <a:gd name="connsiteX59" fmla="*/ 2363343 w 4450858"/>
              <a:gd name="connsiteY59" fmla="*/ 3898660 h 4408885"/>
              <a:gd name="connsiteX60" fmla="*/ 1969643 w 4450858"/>
              <a:gd name="connsiteY60" fmla="*/ 4000260 h 4408885"/>
              <a:gd name="connsiteX61" fmla="*/ 1588643 w 4450858"/>
              <a:gd name="connsiteY61" fmla="*/ 4051060 h 4408885"/>
              <a:gd name="connsiteX62" fmla="*/ 1207643 w 4450858"/>
              <a:gd name="connsiteY62" fmla="*/ 4076460 h 4408885"/>
              <a:gd name="connsiteX63" fmla="*/ 725043 w 4450858"/>
              <a:gd name="connsiteY63" fmla="*/ 4203460 h 4408885"/>
              <a:gd name="connsiteX64" fmla="*/ 331343 w 4450858"/>
              <a:gd name="connsiteY64" fmla="*/ 4292360 h 4408885"/>
              <a:gd name="connsiteX65" fmla="*/ 394843 w 4450858"/>
              <a:gd name="connsiteY65"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757043 w 4450858"/>
              <a:gd name="connsiteY6" fmla="*/ 4051060 h 4408885"/>
              <a:gd name="connsiteX7" fmla="*/ 2795143 w 4450858"/>
              <a:gd name="connsiteY7" fmla="*/ 4025660 h 4408885"/>
              <a:gd name="connsiteX8" fmla="*/ 2871343 w 4450858"/>
              <a:gd name="connsiteY8" fmla="*/ 4000260 h 4408885"/>
              <a:gd name="connsiteX9" fmla="*/ 2909443 w 4450858"/>
              <a:gd name="connsiteY9" fmla="*/ 3987560 h 4408885"/>
              <a:gd name="connsiteX10" fmla="*/ 2947543 w 4450858"/>
              <a:gd name="connsiteY10" fmla="*/ 3974860 h 4408885"/>
              <a:gd name="connsiteX11" fmla="*/ 3011043 w 4450858"/>
              <a:gd name="connsiteY11" fmla="*/ 3949460 h 4408885"/>
              <a:gd name="connsiteX12" fmla="*/ 3074543 w 4450858"/>
              <a:gd name="connsiteY12" fmla="*/ 3936760 h 4408885"/>
              <a:gd name="connsiteX13" fmla="*/ 3125343 w 4450858"/>
              <a:gd name="connsiteY13" fmla="*/ 3911360 h 4408885"/>
              <a:gd name="connsiteX14" fmla="*/ 3239643 w 4450858"/>
              <a:gd name="connsiteY14" fmla="*/ 3873260 h 4408885"/>
              <a:gd name="connsiteX15" fmla="*/ 3277743 w 4450858"/>
              <a:gd name="connsiteY15" fmla="*/ 3835160 h 4408885"/>
              <a:gd name="connsiteX16" fmla="*/ 3341243 w 4450858"/>
              <a:gd name="connsiteY16" fmla="*/ 3809760 h 4408885"/>
              <a:gd name="connsiteX17" fmla="*/ 3392043 w 4450858"/>
              <a:gd name="connsiteY17" fmla="*/ 3784360 h 4408885"/>
              <a:gd name="connsiteX18" fmla="*/ 3468243 w 4450858"/>
              <a:gd name="connsiteY18" fmla="*/ 3733560 h 4408885"/>
              <a:gd name="connsiteX19" fmla="*/ 3569843 w 4450858"/>
              <a:gd name="connsiteY19" fmla="*/ 3670060 h 4408885"/>
              <a:gd name="connsiteX20" fmla="*/ 3595243 w 4450858"/>
              <a:gd name="connsiteY20" fmla="*/ 3631960 h 4408885"/>
              <a:gd name="connsiteX21" fmla="*/ 3671443 w 4450858"/>
              <a:gd name="connsiteY21" fmla="*/ 3606560 h 4408885"/>
              <a:gd name="connsiteX22" fmla="*/ 3696843 w 4450858"/>
              <a:gd name="connsiteY22" fmla="*/ 3568460 h 4408885"/>
              <a:gd name="connsiteX23" fmla="*/ 3734943 w 4450858"/>
              <a:gd name="connsiteY23" fmla="*/ 3530360 h 4408885"/>
              <a:gd name="connsiteX24" fmla="*/ 3760343 w 4450858"/>
              <a:gd name="connsiteY24" fmla="*/ 3479560 h 4408885"/>
              <a:gd name="connsiteX25" fmla="*/ 3823843 w 4450858"/>
              <a:gd name="connsiteY25" fmla="*/ 3403360 h 4408885"/>
              <a:gd name="connsiteX26" fmla="*/ 3861943 w 4450858"/>
              <a:gd name="connsiteY26" fmla="*/ 3289060 h 4408885"/>
              <a:gd name="connsiteX27" fmla="*/ 3874643 w 4450858"/>
              <a:gd name="connsiteY27" fmla="*/ 3250960 h 4408885"/>
              <a:gd name="connsiteX28" fmla="*/ 3912743 w 4450858"/>
              <a:gd name="connsiteY28" fmla="*/ 3225560 h 4408885"/>
              <a:gd name="connsiteX29" fmla="*/ 3963543 w 4450858"/>
              <a:gd name="connsiteY29" fmla="*/ 3111260 h 4408885"/>
              <a:gd name="connsiteX30" fmla="*/ 4001643 w 4450858"/>
              <a:gd name="connsiteY30" fmla="*/ 2908060 h 4408885"/>
              <a:gd name="connsiteX31" fmla="*/ 4014343 w 4450858"/>
              <a:gd name="connsiteY31" fmla="*/ 2831860 h 4408885"/>
              <a:gd name="connsiteX32" fmla="*/ 4039743 w 4450858"/>
              <a:gd name="connsiteY32" fmla="*/ 2654060 h 4408885"/>
              <a:gd name="connsiteX33" fmla="*/ 4065143 w 4450858"/>
              <a:gd name="connsiteY33" fmla="*/ 1714260 h 4408885"/>
              <a:gd name="connsiteX34" fmla="*/ 4077843 w 4450858"/>
              <a:gd name="connsiteY34" fmla="*/ 1599960 h 4408885"/>
              <a:gd name="connsiteX35" fmla="*/ 4115943 w 4450858"/>
              <a:gd name="connsiteY35" fmla="*/ 1371360 h 4408885"/>
              <a:gd name="connsiteX36" fmla="*/ 4128643 w 4450858"/>
              <a:gd name="connsiteY36" fmla="*/ 1307860 h 4408885"/>
              <a:gd name="connsiteX37" fmla="*/ 4141343 w 4450858"/>
              <a:gd name="connsiteY37" fmla="*/ 1269760 h 4408885"/>
              <a:gd name="connsiteX38" fmla="*/ 4179443 w 4450858"/>
              <a:gd name="connsiteY38" fmla="*/ 1003060 h 4408885"/>
              <a:gd name="connsiteX39" fmla="*/ 4204843 w 4450858"/>
              <a:gd name="connsiteY39" fmla="*/ 876060 h 4408885"/>
              <a:gd name="connsiteX40" fmla="*/ 4230243 w 4450858"/>
              <a:gd name="connsiteY40" fmla="*/ 431560 h 4408885"/>
              <a:gd name="connsiteX41" fmla="*/ 4255643 w 4450858"/>
              <a:gd name="connsiteY41" fmla="*/ 215660 h 4408885"/>
              <a:gd name="connsiteX42" fmla="*/ 4242943 w 4450858"/>
              <a:gd name="connsiteY42" fmla="*/ 114060 h 4408885"/>
              <a:gd name="connsiteX43" fmla="*/ 4204843 w 4450858"/>
              <a:gd name="connsiteY43" fmla="*/ 88660 h 4408885"/>
              <a:gd name="connsiteX44" fmla="*/ 280543 w 4450858"/>
              <a:gd name="connsiteY44" fmla="*/ 114060 h 4408885"/>
              <a:gd name="connsiteX45" fmla="*/ 318643 w 4450858"/>
              <a:gd name="connsiteY45" fmla="*/ 1561860 h 4408885"/>
              <a:gd name="connsiteX46" fmla="*/ 1067943 w 4450858"/>
              <a:gd name="connsiteY46" fmla="*/ 1650760 h 4408885"/>
              <a:gd name="connsiteX47" fmla="*/ 1791843 w 4450858"/>
              <a:gd name="connsiteY47" fmla="*/ 1777760 h 4408885"/>
              <a:gd name="connsiteX48" fmla="*/ 2083943 w 4450858"/>
              <a:gd name="connsiteY48" fmla="*/ 1942860 h 4408885"/>
              <a:gd name="connsiteX49" fmla="*/ 2299843 w 4450858"/>
              <a:gd name="connsiteY49" fmla="*/ 2107960 h 4408885"/>
              <a:gd name="connsiteX50" fmla="*/ 2490343 w 4450858"/>
              <a:gd name="connsiteY50" fmla="*/ 2273060 h 4408885"/>
              <a:gd name="connsiteX51" fmla="*/ 2642743 w 4450858"/>
              <a:gd name="connsiteY51" fmla="*/ 2488960 h 4408885"/>
              <a:gd name="connsiteX52" fmla="*/ 2820543 w 4450858"/>
              <a:gd name="connsiteY52" fmla="*/ 2742960 h 4408885"/>
              <a:gd name="connsiteX53" fmla="*/ 2972943 w 4450858"/>
              <a:gd name="connsiteY53" fmla="*/ 2933460 h 4408885"/>
              <a:gd name="connsiteX54" fmla="*/ 3011043 w 4450858"/>
              <a:gd name="connsiteY54" fmla="*/ 3250960 h 4408885"/>
              <a:gd name="connsiteX55" fmla="*/ 2972943 w 4450858"/>
              <a:gd name="connsiteY55" fmla="*/ 3390660 h 4408885"/>
              <a:gd name="connsiteX56" fmla="*/ 2820543 w 4450858"/>
              <a:gd name="connsiteY56" fmla="*/ 3631960 h 4408885"/>
              <a:gd name="connsiteX57" fmla="*/ 2604643 w 4450858"/>
              <a:gd name="connsiteY57" fmla="*/ 3771660 h 4408885"/>
              <a:gd name="connsiteX58" fmla="*/ 2363343 w 4450858"/>
              <a:gd name="connsiteY58" fmla="*/ 3898660 h 4408885"/>
              <a:gd name="connsiteX59" fmla="*/ 1969643 w 4450858"/>
              <a:gd name="connsiteY59" fmla="*/ 4000260 h 4408885"/>
              <a:gd name="connsiteX60" fmla="*/ 1588643 w 4450858"/>
              <a:gd name="connsiteY60" fmla="*/ 4051060 h 4408885"/>
              <a:gd name="connsiteX61" fmla="*/ 1207643 w 4450858"/>
              <a:gd name="connsiteY61" fmla="*/ 4076460 h 4408885"/>
              <a:gd name="connsiteX62" fmla="*/ 725043 w 4450858"/>
              <a:gd name="connsiteY62" fmla="*/ 4203460 h 4408885"/>
              <a:gd name="connsiteX63" fmla="*/ 331343 w 4450858"/>
              <a:gd name="connsiteY63" fmla="*/ 4292360 h 4408885"/>
              <a:gd name="connsiteX64" fmla="*/ 394843 w 4450858"/>
              <a:gd name="connsiteY64"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757043 w 4450858"/>
              <a:gd name="connsiteY6" fmla="*/ 4051060 h 4408885"/>
              <a:gd name="connsiteX7" fmla="*/ 2871343 w 4450858"/>
              <a:gd name="connsiteY7" fmla="*/ 4000260 h 4408885"/>
              <a:gd name="connsiteX8" fmla="*/ 2909443 w 4450858"/>
              <a:gd name="connsiteY8" fmla="*/ 3987560 h 4408885"/>
              <a:gd name="connsiteX9" fmla="*/ 2947543 w 4450858"/>
              <a:gd name="connsiteY9" fmla="*/ 3974860 h 4408885"/>
              <a:gd name="connsiteX10" fmla="*/ 3011043 w 4450858"/>
              <a:gd name="connsiteY10" fmla="*/ 3949460 h 4408885"/>
              <a:gd name="connsiteX11" fmla="*/ 3074543 w 4450858"/>
              <a:gd name="connsiteY11" fmla="*/ 3936760 h 4408885"/>
              <a:gd name="connsiteX12" fmla="*/ 3125343 w 4450858"/>
              <a:gd name="connsiteY12" fmla="*/ 3911360 h 4408885"/>
              <a:gd name="connsiteX13" fmla="*/ 3239643 w 4450858"/>
              <a:gd name="connsiteY13" fmla="*/ 3873260 h 4408885"/>
              <a:gd name="connsiteX14" fmla="*/ 3277743 w 4450858"/>
              <a:gd name="connsiteY14" fmla="*/ 3835160 h 4408885"/>
              <a:gd name="connsiteX15" fmla="*/ 3341243 w 4450858"/>
              <a:gd name="connsiteY15" fmla="*/ 3809760 h 4408885"/>
              <a:gd name="connsiteX16" fmla="*/ 3392043 w 4450858"/>
              <a:gd name="connsiteY16" fmla="*/ 3784360 h 4408885"/>
              <a:gd name="connsiteX17" fmla="*/ 3468243 w 4450858"/>
              <a:gd name="connsiteY17" fmla="*/ 3733560 h 4408885"/>
              <a:gd name="connsiteX18" fmla="*/ 3569843 w 4450858"/>
              <a:gd name="connsiteY18" fmla="*/ 3670060 h 4408885"/>
              <a:gd name="connsiteX19" fmla="*/ 3595243 w 4450858"/>
              <a:gd name="connsiteY19" fmla="*/ 3631960 h 4408885"/>
              <a:gd name="connsiteX20" fmla="*/ 3671443 w 4450858"/>
              <a:gd name="connsiteY20" fmla="*/ 3606560 h 4408885"/>
              <a:gd name="connsiteX21" fmla="*/ 3696843 w 4450858"/>
              <a:gd name="connsiteY21" fmla="*/ 3568460 h 4408885"/>
              <a:gd name="connsiteX22" fmla="*/ 3734943 w 4450858"/>
              <a:gd name="connsiteY22" fmla="*/ 3530360 h 4408885"/>
              <a:gd name="connsiteX23" fmla="*/ 3760343 w 4450858"/>
              <a:gd name="connsiteY23" fmla="*/ 3479560 h 4408885"/>
              <a:gd name="connsiteX24" fmla="*/ 3823843 w 4450858"/>
              <a:gd name="connsiteY24" fmla="*/ 3403360 h 4408885"/>
              <a:gd name="connsiteX25" fmla="*/ 3861943 w 4450858"/>
              <a:gd name="connsiteY25" fmla="*/ 3289060 h 4408885"/>
              <a:gd name="connsiteX26" fmla="*/ 3874643 w 4450858"/>
              <a:gd name="connsiteY26" fmla="*/ 3250960 h 4408885"/>
              <a:gd name="connsiteX27" fmla="*/ 3912743 w 4450858"/>
              <a:gd name="connsiteY27" fmla="*/ 3225560 h 4408885"/>
              <a:gd name="connsiteX28" fmla="*/ 3963543 w 4450858"/>
              <a:gd name="connsiteY28" fmla="*/ 3111260 h 4408885"/>
              <a:gd name="connsiteX29" fmla="*/ 4001643 w 4450858"/>
              <a:gd name="connsiteY29" fmla="*/ 2908060 h 4408885"/>
              <a:gd name="connsiteX30" fmla="*/ 4014343 w 4450858"/>
              <a:gd name="connsiteY30" fmla="*/ 2831860 h 4408885"/>
              <a:gd name="connsiteX31" fmla="*/ 4039743 w 4450858"/>
              <a:gd name="connsiteY31" fmla="*/ 2654060 h 4408885"/>
              <a:gd name="connsiteX32" fmla="*/ 4065143 w 4450858"/>
              <a:gd name="connsiteY32" fmla="*/ 1714260 h 4408885"/>
              <a:gd name="connsiteX33" fmla="*/ 4077843 w 4450858"/>
              <a:gd name="connsiteY33" fmla="*/ 1599960 h 4408885"/>
              <a:gd name="connsiteX34" fmla="*/ 4115943 w 4450858"/>
              <a:gd name="connsiteY34" fmla="*/ 1371360 h 4408885"/>
              <a:gd name="connsiteX35" fmla="*/ 4128643 w 4450858"/>
              <a:gd name="connsiteY35" fmla="*/ 1307860 h 4408885"/>
              <a:gd name="connsiteX36" fmla="*/ 4141343 w 4450858"/>
              <a:gd name="connsiteY36" fmla="*/ 1269760 h 4408885"/>
              <a:gd name="connsiteX37" fmla="*/ 4179443 w 4450858"/>
              <a:gd name="connsiteY37" fmla="*/ 1003060 h 4408885"/>
              <a:gd name="connsiteX38" fmla="*/ 4204843 w 4450858"/>
              <a:gd name="connsiteY38" fmla="*/ 876060 h 4408885"/>
              <a:gd name="connsiteX39" fmla="*/ 4230243 w 4450858"/>
              <a:gd name="connsiteY39" fmla="*/ 431560 h 4408885"/>
              <a:gd name="connsiteX40" fmla="*/ 4255643 w 4450858"/>
              <a:gd name="connsiteY40" fmla="*/ 215660 h 4408885"/>
              <a:gd name="connsiteX41" fmla="*/ 4242943 w 4450858"/>
              <a:gd name="connsiteY41" fmla="*/ 114060 h 4408885"/>
              <a:gd name="connsiteX42" fmla="*/ 4204843 w 4450858"/>
              <a:gd name="connsiteY42" fmla="*/ 88660 h 4408885"/>
              <a:gd name="connsiteX43" fmla="*/ 280543 w 4450858"/>
              <a:gd name="connsiteY43" fmla="*/ 114060 h 4408885"/>
              <a:gd name="connsiteX44" fmla="*/ 318643 w 4450858"/>
              <a:gd name="connsiteY44" fmla="*/ 1561860 h 4408885"/>
              <a:gd name="connsiteX45" fmla="*/ 1067943 w 4450858"/>
              <a:gd name="connsiteY45" fmla="*/ 1650760 h 4408885"/>
              <a:gd name="connsiteX46" fmla="*/ 1791843 w 4450858"/>
              <a:gd name="connsiteY46" fmla="*/ 1777760 h 4408885"/>
              <a:gd name="connsiteX47" fmla="*/ 2083943 w 4450858"/>
              <a:gd name="connsiteY47" fmla="*/ 1942860 h 4408885"/>
              <a:gd name="connsiteX48" fmla="*/ 2299843 w 4450858"/>
              <a:gd name="connsiteY48" fmla="*/ 2107960 h 4408885"/>
              <a:gd name="connsiteX49" fmla="*/ 2490343 w 4450858"/>
              <a:gd name="connsiteY49" fmla="*/ 2273060 h 4408885"/>
              <a:gd name="connsiteX50" fmla="*/ 2642743 w 4450858"/>
              <a:gd name="connsiteY50" fmla="*/ 2488960 h 4408885"/>
              <a:gd name="connsiteX51" fmla="*/ 2820543 w 4450858"/>
              <a:gd name="connsiteY51" fmla="*/ 2742960 h 4408885"/>
              <a:gd name="connsiteX52" fmla="*/ 2972943 w 4450858"/>
              <a:gd name="connsiteY52" fmla="*/ 2933460 h 4408885"/>
              <a:gd name="connsiteX53" fmla="*/ 3011043 w 4450858"/>
              <a:gd name="connsiteY53" fmla="*/ 3250960 h 4408885"/>
              <a:gd name="connsiteX54" fmla="*/ 2972943 w 4450858"/>
              <a:gd name="connsiteY54" fmla="*/ 3390660 h 4408885"/>
              <a:gd name="connsiteX55" fmla="*/ 2820543 w 4450858"/>
              <a:gd name="connsiteY55" fmla="*/ 3631960 h 4408885"/>
              <a:gd name="connsiteX56" fmla="*/ 2604643 w 4450858"/>
              <a:gd name="connsiteY56" fmla="*/ 3771660 h 4408885"/>
              <a:gd name="connsiteX57" fmla="*/ 2363343 w 4450858"/>
              <a:gd name="connsiteY57" fmla="*/ 3898660 h 4408885"/>
              <a:gd name="connsiteX58" fmla="*/ 1969643 w 4450858"/>
              <a:gd name="connsiteY58" fmla="*/ 4000260 h 4408885"/>
              <a:gd name="connsiteX59" fmla="*/ 1588643 w 4450858"/>
              <a:gd name="connsiteY59" fmla="*/ 4051060 h 4408885"/>
              <a:gd name="connsiteX60" fmla="*/ 1207643 w 4450858"/>
              <a:gd name="connsiteY60" fmla="*/ 4076460 h 4408885"/>
              <a:gd name="connsiteX61" fmla="*/ 725043 w 4450858"/>
              <a:gd name="connsiteY61" fmla="*/ 4203460 h 4408885"/>
              <a:gd name="connsiteX62" fmla="*/ 331343 w 4450858"/>
              <a:gd name="connsiteY62" fmla="*/ 4292360 h 4408885"/>
              <a:gd name="connsiteX63" fmla="*/ 394843 w 4450858"/>
              <a:gd name="connsiteY63"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2909443 w 4450858"/>
              <a:gd name="connsiteY7" fmla="*/ 3987560 h 4408885"/>
              <a:gd name="connsiteX8" fmla="*/ 2947543 w 4450858"/>
              <a:gd name="connsiteY8" fmla="*/ 3974860 h 4408885"/>
              <a:gd name="connsiteX9" fmla="*/ 3011043 w 4450858"/>
              <a:gd name="connsiteY9" fmla="*/ 3949460 h 4408885"/>
              <a:gd name="connsiteX10" fmla="*/ 3074543 w 4450858"/>
              <a:gd name="connsiteY10" fmla="*/ 3936760 h 4408885"/>
              <a:gd name="connsiteX11" fmla="*/ 3125343 w 4450858"/>
              <a:gd name="connsiteY11" fmla="*/ 3911360 h 4408885"/>
              <a:gd name="connsiteX12" fmla="*/ 3239643 w 4450858"/>
              <a:gd name="connsiteY12" fmla="*/ 3873260 h 4408885"/>
              <a:gd name="connsiteX13" fmla="*/ 3277743 w 4450858"/>
              <a:gd name="connsiteY13" fmla="*/ 3835160 h 4408885"/>
              <a:gd name="connsiteX14" fmla="*/ 3341243 w 4450858"/>
              <a:gd name="connsiteY14" fmla="*/ 3809760 h 4408885"/>
              <a:gd name="connsiteX15" fmla="*/ 3392043 w 4450858"/>
              <a:gd name="connsiteY15" fmla="*/ 3784360 h 4408885"/>
              <a:gd name="connsiteX16" fmla="*/ 3468243 w 4450858"/>
              <a:gd name="connsiteY16" fmla="*/ 3733560 h 4408885"/>
              <a:gd name="connsiteX17" fmla="*/ 3569843 w 4450858"/>
              <a:gd name="connsiteY17" fmla="*/ 3670060 h 4408885"/>
              <a:gd name="connsiteX18" fmla="*/ 3595243 w 4450858"/>
              <a:gd name="connsiteY18" fmla="*/ 3631960 h 4408885"/>
              <a:gd name="connsiteX19" fmla="*/ 3671443 w 4450858"/>
              <a:gd name="connsiteY19" fmla="*/ 3606560 h 4408885"/>
              <a:gd name="connsiteX20" fmla="*/ 3696843 w 4450858"/>
              <a:gd name="connsiteY20" fmla="*/ 3568460 h 4408885"/>
              <a:gd name="connsiteX21" fmla="*/ 3734943 w 4450858"/>
              <a:gd name="connsiteY21" fmla="*/ 3530360 h 4408885"/>
              <a:gd name="connsiteX22" fmla="*/ 3760343 w 4450858"/>
              <a:gd name="connsiteY22" fmla="*/ 3479560 h 4408885"/>
              <a:gd name="connsiteX23" fmla="*/ 3823843 w 4450858"/>
              <a:gd name="connsiteY23" fmla="*/ 3403360 h 4408885"/>
              <a:gd name="connsiteX24" fmla="*/ 3861943 w 4450858"/>
              <a:gd name="connsiteY24" fmla="*/ 3289060 h 4408885"/>
              <a:gd name="connsiteX25" fmla="*/ 3874643 w 4450858"/>
              <a:gd name="connsiteY25" fmla="*/ 3250960 h 4408885"/>
              <a:gd name="connsiteX26" fmla="*/ 3912743 w 4450858"/>
              <a:gd name="connsiteY26" fmla="*/ 3225560 h 4408885"/>
              <a:gd name="connsiteX27" fmla="*/ 3963543 w 4450858"/>
              <a:gd name="connsiteY27" fmla="*/ 3111260 h 4408885"/>
              <a:gd name="connsiteX28" fmla="*/ 4001643 w 4450858"/>
              <a:gd name="connsiteY28" fmla="*/ 2908060 h 4408885"/>
              <a:gd name="connsiteX29" fmla="*/ 4014343 w 4450858"/>
              <a:gd name="connsiteY29" fmla="*/ 2831860 h 4408885"/>
              <a:gd name="connsiteX30" fmla="*/ 4039743 w 4450858"/>
              <a:gd name="connsiteY30" fmla="*/ 2654060 h 4408885"/>
              <a:gd name="connsiteX31" fmla="*/ 4065143 w 4450858"/>
              <a:gd name="connsiteY31" fmla="*/ 1714260 h 4408885"/>
              <a:gd name="connsiteX32" fmla="*/ 4077843 w 4450858"/>
              <a:gd name="connsiteY32" fmla="*/ 1599960 h 4408885"/>
              <a:gd name="connsiteX33" fmla="*/ 4115943 w 4450858"/>
              <a:gd name="connsiteY33" fmla="*/ 1371360 h 4408885"/>
              <a:gd name="connsiteX34" fmla="*/ 4128643 w 4450858"/>
              <a:gd name="connsiteY34" fmla="*/ 1307860 h 4408885"/>
              <a:gd name="connsiteX35" fmla="*/ 4141343 w 4450858"/>
              <a:gd name="connsiteY35" fmla="*/ 1269760 h 4408885"/>
              <a:gd name="connsiteX36" fmla="*/ 4179443 w 4450858"/>
              <a:gd name="connsiteY36" fmla="*/ 1003060 h 4408885"/>
              <a:gd name="connsiteX37" fmla="*/ 4204843 w 4450858"/>
              <a:gd name="connsiteY37" fmla="*/ 876060 h 4408885"/>
              <a:gd name="connsiteX38" fmla="*/ 4230243 w 4450858"/>
              <a:gd name="connsiteY38" fmla="*/ 431560 h 4408885"/>
              <a:gd name="connsiteX39" fmla="*/ 4255643 w 4450858"/>
              <a:gd name="connsiteY39" fmla="*/ 215660 h 4408885"/>
              <a:gd name="connsiteX40" fmla="*/ 4242943 w 4450858"/>
              <a:gd name="connsiteY40" fmla="*/ 114060 h 4408885"/>
              <a:gd name="connsiteX41" fmla="*/ 4204843 w 4450858"/>
              <a:gd name="connsiteY41" fmla="*/ 88660 h 4408885"/>
              <a:gd name="connsiteX42" fmla="*/ 280543 w 4450858"/>
              <a:gd name="connsiteY42" fmla="*/ 114060 h 4408885"/>
              <a:gd name="connsiteX43" fmla="*/ 318643 w 4450858"/>
              <a:gd name="connsiteY43" fmla="*/ 1561860 h 4408885"/>
              <a:gd name="connsiteX44" fmla="*/ 1067943 w 4450858"/>
              <a:gd name="connsiteY44" fmla="*/ 1650760 h 4408885"/>
              <a:gd name="connsiteX45" fmla="*/ 1791843 w 4450858"/>
              <a:gd name="connsiteY45" fmla="*/ 1777760 h 4408885"/>
              <a:gd name="connsiteX46" fmla="*/ 2083943 w 4450858"/>
              <a:gd name="connsiteY46" fmla="*/ 1942860 h 4408885"/>
              <a:gd name="connsiteX47" fmla="*/ 2299843 w 4450858"/>
              <a:gd name="connsiteY47" fmla="*/ 2107960 h 4408885"/>
              <a:gd name="connsiteX48" fmla="*/ 2490343 w 4450858"/>
              <a:gd name="connsiteY48" fmla="*/ 2273060 h 4408885"/>
              <a:gd name="connsiteX49" fmla="*/ 2642743 w 4450858"/>
              <a:gd name="connsiteY49" fmla="*/ 2488960 h 4408885"/>
              <a:gd name="connsiteX50" fmla="*/ 2820543 w 4450858"/>
              <a:gd name="connsiteY50" fmla="*/ 2742960 h 4408885"/>
              <a:gd name="connsiteX51" fmla="*/ 2972943 w 4450858"/>
              <a:gd name="connsiteY51" fmla="*/ 2933460 h 4408885"/>
              <a:gd name="connsiteX52" fmla="*/ 3011043 w 4450858"/>
              <a:gd name="connsiteY52" fmla="*/ 3250960 h 4408885"/>
              <a:gd name="connsiteX53" fmla="*/ 2972943 w 4450858"/>
              <a:gd name="connsiteY53" fmla="*/ 3390660 h 4408885"/>
              <a:gd name="connsiteX54" fmla="*/ 2820543 w 4450858"/>
              <a:gd name="connsiteY54" fmla="*/ 3631960 h 4408885"/>
              <a:gd name="connsiteX55" fmla="*/ 2604643 w 4450858"/>
              <a:gd name="connsiteY55" fmla="*/ 3771660 h 4408885"/>
              <a:gd name="connsiteX56" fmla="*/ 2363343 w 4450858"/>
              <a:gd name="connsiteY56" fmla="*/ 3898660 h 4408885"/>
              <a:gd name="connsiteX57" fmla="*/ 1969643 w 4450858"/>
              <a:gd name="connsiteY57" fmla="*/ 4000260 h 4408885"/>
              <a:gd name="connsiteX58" fmla="*/ 1588643 w 4450858"/>
              <a:gd name="connsiteY58" fmla="*/ 4051060 h 4408885"/>
              <a:gd name="connsiteX59" fmla="*/ 1207643 w 4450858"/>
              <a:gd name="connsiteY59" fmla="*/ 4076460 h 4408885"/>
              <a:gd name="connsiteX60" fmla="*/ 725043 w 4450858"/>
              <a:gd name="connsiteY60" fmla="*/ 4203460 h 4408885"/>
              <a:gd name="connsiteX61" fmla="*/ 331343 w 4450858"/>
              <a:gd name="connsiteY61" fmla="*/ 4292360 h 4408885"/>
              <a:gd name="connsiteX62" fmla="*/ 394843 w 4450858"/>
              <a:gd name="connsiteY62"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2909443 w 4450858"/>
              <a:gd name="connsiteY7" fmla="*/ 3987560 h 4408885"/>
              <a:gd name="connsiteX8" fmla="*/ 3011043 w 4450858"/>
              <a:gd name="connsiteY8" fmla="*/ 3949460 h 4408885"/>
              <a:gd name="connsiteX9" fmla="*/ 3074543 w 4450858"/>
              <a:gd name="connsiteY9" fmla="*/ 3936760 h 4408885"/>
              <a:gd name="connsiteX10" fmla="*/ 3125343 w 4450858"/>
              <a:gd name="connsiteY10" fmla="*/ 3911360 h 4408885"/>
              <a:gd name="connsiteX11" fmla="*/ 3239643 w 4450858"/>
              <a:gd name="connsiteY11" fmla="*/ 3873260 h 4408885"/>
              <a:gd name="connsiteX12" fmla="*/ 3277743 w 4450858"/>
              <a:gd name="connsiteY12" fmla="*/ 3835160 h 4408885"/>
              <a:gd name="connsiteX13" fmla="*/ 3341243 w 4450858"/>
              <a:gd name="connsiteY13" fmla="*/ 3809760 h 4408885"/>
              <a:gd name="connsiteX14" fmla="*/ 3392043 w 4450858"/>
              <a:gd name="connsiteY14" fmla="*/ 3784360 h 4408885"/>
              <a:gd name="connsiteX15" fmla="*/ 3468243 w 4450858"/>
              <a:gd name="connsiteY15" fmla="*/ 3733560 h 4408885"/>
              <a:gd name="connsiteX16" fmla="*/ 3569843 w 4450858"/>
              <a:gd name="connsiteY16" fmla="*/ 3670060 h 4408885"/>
              <a:gd name="connsiteX17" fmla="*/ 3595243 w 4450858"/>
              <a:gd name="connsiteY17" fmla="*/ 3631960 h 4408885"/>
              <a:gd name="connsiteX18" fmla="*/ 3671443 w 4450858"/>
              <a:gd name="connsiteY18" fmla="*/ 3606560 h 4408885"/>
              <a:gd name="connsiteX19" fmla="*/ 3696843 w 4450858"/>
              <a:gd name="connsiteY19" fmla="*/ 3568460 h 4408885"/>
              <a:gd name="connsiteX20" fmla="*/ 3734943 w 4450858"/>
              <a:gd name="connsiteY20" fmla="*/ 3530360 h 4408885"/>
              <a:gd name="connsiteX21" fmla="*/ 3760343 w 4450858"/>
              <a:gd name="connsiteY21" fmla="*/ 3479560 h 4408885"/>
              <a:gd name="connsiteX22" fmla="*/ 3823843 w 4450858"/>
              <a:gd name="connsiteY22" fmla="*/ 3403360 h 4408885"/>
              <a:gd name="connsiteX23" fmla="*/ 3861943 w 4450858"/>
              <a:gd name="connsiteY23" fmla="*/ 3289060 h 4408885"/>
              <a:gd name="connsiteX24" fmla="*/ 3874643 w 4450858"/>
              <a:gd name="connsiteY24" fmla="*/ 3250960 h 4408885"/>
              <a:gd name="connsiteX25" fmla="*/ 3912743 w 4450858"/>
              <a:gd name="connsiteY25" fmla="*/ 3225560 h 4408885"/>
              <a:gd name="connsiteX26" fmla="*/ 3963543 w 4450858"/>
              <a:gd name="connsiteY26" fmla="*/ 3111260 h 4408885"/>
              <a:gd name="connsiteX27" fmla="*/ 4001643 w 4450858"/>
              <a:gd name="connsiteY27" fmla="*/ 2908060 h 4408885"/>
              <a:gd name="connsiteX28" fmla="*/ 4014343 w 4450858"/>
              <a:gd name="connsiteY28" fmla="*/ 2831860 h 4408885"/>
              <a:gd name="connsiteX29" fmla="*/ 4039743 w 4450858"/>
              <a:gd name="connsiteY29" fmla="*/ 2654060 h 4408885"/>
              <a:gd name="connsiteX30" fmla="*/ 4065143 w 4450858"/>
              <a:gd name="connsiteY30" fmla="*/ 1714260 h 4408885"/>
              <a:gd name="connsiteX31" fmla="*/ 4077843 w 4450858"/>
              <a:gd name="connsiteY31" fmla="*/ 1599960 h 4408885"/>
              <a:gd name="connsiteX32" fmla="*/ 4115943 w 4450858"/>
              <a:gd name="connsiteY32" fmla="*/ 1371360 h 4408885"/>
              <a:gd name="connsiteX33" fmla="*/ 4128643 w 4450858"/>
              <a:gd name="connsiteY33" fmla="*/ 1307860 h 4408885"/>
              <a:gd name="connsiteX34" fmla="*/ 4141343 w 4450858"/>
              <a:gd name="connsiteY34" fmla="*/ 1269760 h 4408885"/>
              <a:gd name="connsiteX35" fmla="*/ 4179443 w 4450858"/>
              <a:gd name="connsiteY35" fmla="*/ 1003060 h 4408885"/>
              <a:gd name="connsiteX36" fmla="*/ 4204843 w 4450858"/>
              <a:gd name="connsiteY36" fmla="*/ 876060 h 4408885"/>
              <a:gd name="connsiteX37" fmla="*/ 4230243 w 4450858"/>
              <a:gd name="connsiteY37" fmla="*/ 431560 h 4408885"/>
              <a:gd name="connsiteX38" fmla="*/ 4255643 w 4450858"/>
              <a:gd name="connsiteY38" fmla="*/ 215660 h 4408885"/>
              <a:gd name="connsiteX39" fmla="*/ 4242943 w 4450858"/>
              <a:gd name="connsiteY39" fmla="*/ 114060 h 4408885"/>
              <a:gd name="connsiteX40" fmla="*/ 4204843 w 4450858"/>
              <a:gd name="connsiteY40" fmla="*/ 88660 h 4408885"/>
              <a:gd name="connsiteX41" fmla="*/ 280543 w 4450858"/>
              <a:gd name="connsiteY41" fmla="*/ 114060 h 4408885"/>
              <a:gd name="connsiteX42" fmla="*/ 318643 w 4450858"/>
              <a:gd name="connsiteY42" fmla="*/ 1561860 h 4408885"/>
              <a:gd name="connsiteX43" fmla="*/ 1067943 w 4450858"/>
              <a:gd name="connsiteY43" fmla="*/ 1650760 h 4408885"/>
              <a:gd name="connsiteX44" fmla="*/ 1791843 w 4450858"/>
              <a:gd name="connsiteY44" fmla="*/ 1777760 h 4408885"/>
              <a:gd name="connsiteX45" fmla="*/ 2083943 w 4450858"/>
              <a:gd name="connsiteY45" fmla="*/ 1942860 h 4408885"/>
              <a:gd name="connsiteX46" fmla="*/ 2299843 w 4450858"/>
              <a:gd name="connsiteY46" fmla="*/ 2107960 h 4408885"/>
              <a:gd name="connsiteX47" fmla="*/ 2490343 w 4450858"/>
              <a:gd name="connsiteY47" fmla="*/ 2273060 h 4408885"/>
              <a:gd name="connsiteX48" fmla="*/ 2642743 w 4450858"/>
              <a:gd name="connsiteY48" fmla="*/ 2488960 h 4408885"/>
              <a:gd name="connsiteX49" fmla="*/ 2820543 w 4450858"/>
              <a:gd name="connsiteY49" fmla="*/ 2742960 h 4408885"/>
              <a:gd name="connsiteX50" fmla="*/ 2972943 w 4450858"/>
              <a:gd name="connsiteY50" fmla="*/ 2933460 h 4408885"/>
              <a:gd name="connsiteX51" fmla="*/ 3011043 w 4450858"/>
              <a:gd name="connsiteY51" fmla="*/ 3250960 h 4408885"/>
              <a:gd name="connsiteX52" fmla="*/ 2972943 w 4450858"/>
              <a:gd name="connsiteY52" fmla="*/ 3390660 h 4408885"/>
              <a:gd name="connsiteX53" fmla="*/ 2820543 w 4450858"/>
              <a:gd name="connsiteY53" fmla="*/ 3631960 h 4408885"/>
              <a:gd name="connsiteX54" fmla="*/ 2604643 w 4450858"/>
              <a:gd name="connsiteY54" fmla="*/ 3771660 h 4408885"/>
              <a:gd name="connsiteX55" fmla="*/ 2363343 w 4450858"/>
              <a:gd name="connsiteY55" fmla="*/ 3898660 h 4408885"/>
              <a:gd name="connsiteX56" fmla="*/ 1969643 w 4450858"/>
              <a:gd name="connsiteY56" fmla="*/ 4000260 h 4408885"/>
              <a:gd name="connsiteX57" fmla="*/ 1588643 w 4450858"/>
              <a:gd name="connsiteY57" fmla="*/ 4051060 h 4408885"/>
              <a:gd name="connsiteX58" fmla="*/ 1207643 w 4450858"/>
              <a:gd name="connsiteY58" fmla="*/ 4076460 h 4408885"/>
              <a:gd name="connsiteX59" fmla="*/ 725043 w 4450858"/>
              <a:gd name="connsiteY59" fmla="*/ 4203460 h 4408885"/>
              <a:gd name="connsiteX60" fmla="*/ 331343 w 4450858"/>
              <a:gd name="connsiteY60" fmla="*/ 4292360 h 4408885"/>
              <a:gd name="connsiteX61" fmla="*/ 394843 w 4450858"/>
              <a:gd name="connsiteY61"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011043 w 4450858"/>
              <a:gd name="connsiteY7" fmla="*/ 3949460 h 4408885"/>
              <a:gd name="connsiteX8" fmla="*/ 3074543 w 4450858"/>
              <a:gd name="connsiteY8" fmla="*/ 3936760 h 4408885"/>
              <a:gd name="connsiteX9" fmla="*/ 3125343 w 4450858"/>
              <a:gd name="connsiteY9" fmla="*/ 3911360 h 4408885"/>
              <a:gd name="connsiteX10" fmla="*/ 3239643 w 4450858"/>
              <a:gd name="connsiteY10" fmla="*/ 3873260 h 4408885"/>
              <a:gd name="connsiteX11" fmla="*/ 3277743 w 4450858"/>
              <a:gd name="connsiteY11" fmla="*/ 3835160 h 4408885"/>
              <a:gd name="connsiteX12" fmla="*/ 3341243 w 4450858"/>
              <a:gd name="connsiteY12" fmla="*/ 3809760 h 4408885"/>
              <a:gd name="connsiteX13" fmla="*/ 3392043 w 4450858"/>
              <a:gd name="connsiteY13" fmla="*/ 3784360 h 4408885"/>
              <a:gd name="connsiteX14" fmla="*/ 3468243 w 4450858"/>
              <a:gd name="connsiteY14" fmla="*/ 3733560 h 4408885"/>
              <a:gd name="connsiteX15" fmla="*/ 3569843 w 4450858"/>
              <a:gd name="connsiteY15" fmla="*/ 3670060 h 4408885"/>
              <a:gd name="connsiteX16" fmla="*/ 3595243 w 4450858"/>
              <a:gd name="connsiteY16" fmla="*/ 3631960 h 4408885"/>
              <a:gd name="connsiteX17" fmla="*/ 3671443 w 4450858"/>
              <a:gd name="connsiteY17" fmla="*/ 3606560 h 4408885"/>
              <a:gd name="connsiteX18" fmla="*/ 3696843 w 4450858"/>
              <a:gd name="connsiteY18" fmla="*/ 3568460 h 4408885"/>
              <a:gd name="connsiteX19" fmla="*/ 3734943 w 4450858"/>
              <a:gd name="connsiteY19" fmla="*/ 3530360 h 4408885"/>
              <a:gd name="connsiteX20" fmla="*/ 3760343 w 4450858"/>
              <a:gd name="connsiteY20" fmla="*/ 3479560 h 4408885"/>
              <a:gd name="connsiteX21" fmla="*/ 3823843 w 4450858"/>
              <a:gd name="connsiteY21" fmla="*/ 3403360 h 4408885"/>
              <a:gd name="connsiteX22" fmla="*/ 3861943 w 4450858"/>
              <a:gd name="connsiteY22" fmla="*/ 3289060 h 4408885"/>
              <a:gd name="connsiteX23" fmla="*/ 3874643 w 4450858"/>
              <a:gd name="connsiteY23" fmla="*/ 3250960 h 4408885"/>
              <a:gd name="connsiteX24" fmla="*/ 3912743 w 4450858"/>
              <a:gd name="connsiteY24" fmla="*/ 3225560 h 4408885"/>
              <a:gd name="connsiteX25" fmla="*/ 3963543 w 4450858"/>
              <a:gd name="connsiteY25" fmla="*/ 3111260 h 4408885"/>
              <a:gd name="connsiteX26" fmla="*/ 4001643 w 4450858"/>
              <a:gd name="connsiteY26" fmla="*/ 2908060 h 4408885"/>
              <a:gd name="connsiteX27" fmla="*/ 4014343 w 4450858"/>
              <a:gd name="connsiteY27" fmla="*/ 2831860 h 4408885"/>
              <a:gd name="connsiteX28" fmla="*/ 4039743 w 4450858"/>
              <a:gd name="connsiteY28" fmla="*/ 2654060 h 4408885"/>
              <a:gd name="connsiteX29" fmla="*/ 4065143 w 4450858"/>
              <a:gd name="connsiteY29" fmla="*/ 1714260 h 4408885"/>
              <a:gd name="connsiteX30" fmla="*/ 4077843 w 4450858"/>
              <a:gd name="connsiteY30" fmla="*/ 1599960 h 4408885"/>
              <a:gd name="connsiteX31" fmla="*/ 4115943 w 4450858"/>
              <a:gd name="connsiteY31" fmla="*/ 1371360 h 4408885"/>
              <a:gd name="connsiteX32" fmla="*/ 4128643 w 4450858"/>
              <a:gd name="connsiteY32" fmla="*/ 1307860 h 4408885"/>
              <a:gd name="connsiteX33" fmla="*/ 4141343 w 4450858"/>
              <a:gd name="connsiteY33" fmla="*/ 1269760 h 4408885"/>
              <a:gd name="connsiteX34" fmla="*/ 4179443 w 4450858"/>
              <a:gd name="connsiteY34" fmla="*/ 1003060 h 4408885"/>
              <a:gd name="connsiteX35" fmla="*/ 4204843 w 4450858"/>
              <a:gd name="connsiteY35" fmla="*/ 876060 h 4408885"/>
              <a:gd name="connsiteX36" fmla="*/ 4230243 w 4450858"/>
              <a:gd name="connsiteY36" fmla="*/ 431560 h 4408885"/>
              <a:gd name="connsiteX37" fmla="*/ 4255643 w 4450858"/>
              <a:gd name="connsiteY37" fmla="*/ 215660 h 4408885"/>
              <a:gd name="connsiteX38" fmla="*/ 4242943 w 4450858"/>
              <a:gd name="connsiteY38" fmla="*/ 114060 h 4408885"/>
              <a:gd name="connsiteX39" fmla="*/ 4204843 w 4450858"/>
              <a:gd name="connsiteY39" fmla="*/ 88660 h 4408885"/>
              <a:gd name="connsiteX40" fmla="*/ 280543 w 4450858"/>
              <a:gd name="connsiteY40" fmla="*/ 114060 h 4408885"/>
              <a:gd name="connsiteX41" fmla="*/ 318643 w 4450858"/>
              <a:gd name="connsiteY41" fmla="*/ 1561860 h 4408885"/>
              <a:gd name="connsiteX42" fmla="*/ 1067943 w 4450858"/>
              <a:gd name="connsiteY42" fmla="*/ 1650760 h 4408885"/>
              <a:gd name="connsiteX43" fmla="*/ 1791843 w 4450858"/>
              <a:gd name="connsiteY43" fmla="*/ 1777760 h 4408885"/>
              <a:gd name="connsiteX44" fmla="*/ 2083943 w 4450858"/>
              <a:gd name="connsiteY44" fmla="*/ 1942860 h 4408885"/>
              <a:gd name="connsiteX45" fmla="*/ 2299843 w 4450858"/>
              <a:gd name="connsiteY45" fmla="*/ 2107960 h 4408885"/>
              <a:gd name="connsiteX46" fmla="*/ 2490343 w 4450858"/>
              <a:gd name="connsiteY46" fmla="*/ 2273060 h 4408885"/>
              <a:gd name="connsiteX47" fmla="*/ 2642743 w 4450858"/>
              <a:gd name="connsiteY47" fmla="*/ 2488960 h 4408885"/>
              <a:gd name="connsiteX48" fmla="*/ 2820543 w 4450858"/>
              <a:gd name="connsiteY48" fmla="*/ 2742960 h 4408885"/>
              <a:gd name="connsiteX49" fmla="*/ 2972943 w 4450858"/>
              <a:gd name="connsiteY49" fmla="*/ 2933460 h 4408885"/>
              <a:gd name="connsiteX50" fmla="*/ 3011043 w 4450858"/>
              <a:gd name="connsiteY50" fmla="*/ 3250960 h 4408885"/>
              <a:gd name="connsiteX51" fmla="*/ 2972943 w 4450858"/>
              <a:gd name="connsiteY51" fmla="*/ 3390660 h 4408885"/>
              <a:gd name="connsiteX52" fmla="*/ 2820543 w 4450858"/>
              <a:gd name="connsiteY52" fmla="*/ 3631960 h 4408885"/>
              <a:gd name="connsiteX53" fmla="*/ 2604643 w 4450858"/>
              <a:gd name="connsiteY53" fmla="*/ 3771660 h 4408885"/>
              <a:gd name="connsiteX54" fmla="*/ 2363343 w 4450858"/>
              <a:gd name="connsiteY54" fmla="*/ 3898660 h 4408885"/>
              <a:gd name="connsiteX55" fmla="*/ 1969643 w 4450858"/>
              <a:gd name="connsiteY55" fmla="*/ 4000260 h 4408885"/>
              <a:gd name="connsiteX56" fmla="*/ 1588643 w 4450858"/>
              <a:gd name="connsiteY56" fmla="*/ 4051060 h 4408885"/>
              <a:gd name="connsiteX57" fmla="*/ 1207643 w 4450858"/>
              <a:gd name="connsiteY57" fmla="*/ 4076460 h 4408885"/>
              <a:gd name="connsiteX58" fmla="*/ 725043 w 4450858"/>
              <a:gd name="connsiteY58" fmla="*/ 4203460 h 4408885"/>
              <a:gd name="connsiteX59" fmla="*/ 331343 w 4450858"/>
              <a:gd name="connsiteY59" fmla="*/ 4292360 h 4408885"/>
              <a:gd name="connsiteX60" fmla="*/ 394843 w 4450858"/>
              <a:gd name="connsiteY60"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074543 w 4450858"/>
              <a:gd name="connsiteY7" fmla="*/ 3936760 h 4408885"/>
              <a:gd name="connsiteX8" fmla="*/ 3125343 w 4450858"/>
              <a:gd name="connsiteY8" fmla="*/ 3911360 h 4408885"/>
              <a:gd name="connsiteX9" fmla="*/ 3239643 w 4450858"/>
              <a:gd name="connsiteY9" fmla="*/ 3873260 h 4408885"/>
              <a:gd name="connsiteX10" fmla="*/ 3277743 w 4450858"/>
              <a:gd name="connsiteY10" fmla="*/ 3835160 h 4408885"/>
              <a:gd name="connsiteX11" fmla="*/ 3341243 w 4450858"/>
              <a:gd name="connsiteY11" fmla="*/ 3809760 h 4408885"/>
              <a:gd name="connsiteX12" fmla="*/ 3392043 w 4450858"/>
              <a:gd name="connsiteY12" fmla="*/ 3784360 h 4408885"/>
              <a:gd name="connsiteX13" fmla="*/ 3468243 w 4450858"/>
              <a:gd name="connsiteY13" fmla="*/ 3733560 h 4408885"/>
              <a:gd name="connsiteX14" fmla="*/ 3569843 w 4450858"/>
              <a:gd name="connsiteY14" fmla="*/ 3670060 h 4408885"/>
              <a:gd name="connsiteX15" fmla="*/ 3595243 w 4450858"/>
              <a:gd name="connsiteY15" fmla="*/ 3631960 h 4408885"/>
              <a:gd name="connsiteX16" fmla="*/ 3671443 w 4450858"/>
              <a:gd name="connsiteY16" fmla="*/ 3606560 h 4408885"/>
              <a:gd name="connsiteX17" fmla="*/ 3696843 w 4450858"/>
              <a:gd name="connsiteY17" fmla="*/ 3568460 h 4408885"/>
              <a:gd name="connsiteX18" fmla="*/ 3734943 w 4450858"/>
              <a:gd name="connsiteY18" fmla="*/ 3530360 h 4408885"/>
              <a:gd name="connsiteX19" fmla="*/ 3760343 w 4450858"/>
              <a:gd name="connsiteY19" fmla="*/ 3479560 h 4408885"/>
              <a:gd name="connsiteX20" fmla="*/ 3823843 w 4450858"/>
              <a:gd name="connsiteY20" fmla="*/ 3403360 h 4408885"/>
              <a:gd name="connsiteX21" fmla="*/ 3861943 w 4450858"/>
              <a:gd name="connsiteY21" fmla="*/ 3289060 h 4408885"/>
              <a:gd name="connsiteX22" fmla="*/ 3874643 w 4450858"/>
              <a:gd name="connsiteY22" fmla="*/ 3250960 h 4408885"/>
              <a:gd name="connsiteX23" fmla="*/ 3912743 w 4450858"/>
              <a:gd name="connsiteY23" fmla="*/ 3225560 h 4408885"/>
              <a:gd name="connsiteX24" fmla="*/ 3963543 w 4450858"/>
              <a:gd name="connsiteY24" fmla="*/ 3111260 h 4408885"/>
              <a:gd name="connsiteX25" fmla="*/ 4001643 w 4450858"/>
              <a:gd name="connsiteY25" fmla="*/ 2908060 h 4408885"/>
              <a:gd name="connsiteX26" fmla="*/ 4014343 w 4450858"/>
              <a:gd name="connsiteY26" fmla="*/ 2831860 h 4408885"/>
              <a:gd name="connsiteX27" fmla="*/ 4039743 w 4450858"/>
              <a:gd name="connsiteY27" fmla="*/ 2654060 h 4408885"/>
              <a:gd name="connsiteX28" fmla="*/ 4065143 w 4450858"/>
              <a:gd name="connsiteY28" fmla="*/ 1714260 h 4408885"/>
              <a:gd name="connsiteX29" fmla="*/ 4077843 w 4450858"/>
              <a:gd name="connsiteY29" fmla="*/ 1599960 h 4408885"/>
              <a:gd name="connsiteX30" fmla="*/ 4115943 w 4450858"/>
              <a:gd name="connsiteY30" fmla="*/ 1371360 h 4408885"/>
              <a:gd name="connsiteX31" fmla="*/ 4128643 w 4450858"/>
              <a:gd name="connsiteY31" fmla="*/ 1307860 h 4408885"/>
              <a:gd name="connsiteX32" fmla="*/ 4141343 w 4450858"/>
              <a:gd name="connsiteY32" fmla="*/ 1269760 h 4408885"/>
              <a:gd name="connsiteX33" fmla="*/ 4179443 w 4450858"/>
              <a:gd name="connsiteY33" fmla="*/ 1003060 h 4408885"/>
              <a:gd name="connsiteX34" fmla="*/ 4204843 w 4450858"/>
              <a:gd name="connsiteY34" fmla="*/ 876060 h 4408885"/>
              <a:gd name="connsiteX35" fmla="*/ 4230243 w 4450858"/>
              <a:gd name="connsiteY35" fmla="*/ 431560 h 4408885"/>
              <a:gd name="connsiteX36" fmla="*/ 4255643 w 4450858"/>
              <a:gd name="connsiteY36" fmla="*/ 215660 h 4408885"/>
              <a:gd name="connsiteX37" fmla="*/ 4242943 w 4450858"/>
              <a:gd name="connsiteY37" fmla="*/ 114060 h 4408885"/>
              <a:gd name="connsiteX38" fmla="*/ 4204843 w 4450858"/>
              <a:gd name="connsiteY38" fmla="*/ 88660 h 4408885"/>
              <a:gd name="connsiteX39" fmla="*/ 280543 w 4450858"/>
              <a:gd name="connsiteY39" fmla="*/ 114060 h 4408885"/>
              <a:gd name="connsiteX40" fmla="*/ 318643 w 4450858"/>
              <a:gd name="connsiteY40" fmla="*/ 1561860 h 4408885"/>
              <a:gd name="connsiteX41" fmla="*/ 1067943 w 4450858"/>
              <a:gd name="connsiteY41" fmla="*/ 1650760 h 4408885"/>
              <a:gd name="connsiteX42" fmla="*/ 1791843 w 4450858"/>
              <a:gd name="connsiteY42" fmla="*/ 1777760 h 4408885"/>
              <a:gd name="connsiteX43" fmla="*/ 2083943 w 4450858"/>
              <a:gd name="connsiteY43" fmla="*/ 1942860 h 4408885"/>
              <a:gd name="connsiteX44" fmla="*/ 2299843 w 4450858"/>
              <a:gd name="connsiteY44" fmla="*/ 2107960 h 4408885"/>
              <a:gd name="connsiteX45" fmla="*/ 2490343 w 4450858"/>
              <a:gd name="connsiteY45" fmla="*/ 2273060 h 4408885"/>
              <a:gd name="connsiteX46" fmla="*/ 2642743 w 4450858"/>
              <a:gd name="connsiteY46" fmla="*/ 2488960 h 4408885"/>
              <a:gd name="connsiteX47" fmla="*/ 2820543 w 4450858"/>
              <a:gd name="connsiteY47" fmla="*/ 2742960 h 4408885"/>
              <a:gd name="connsiteX48" fmla="*/ 2972943 w 4450858"/>
              <a:gd name="connsiteY48" fmla="*/ 2933460 h 4408885"/>
              <a:gd name="connsiteX49" fmla="*/ 3011043 w 4450858"/>
              <a:gd name="connsiteY49" fmla="*/ 3250960 h 4408885"/>
              <a:gd name="connsiteX50" fmla="*/ 2972943 w 4450858"/>
              <a:gd name="connsiteY50" fmla="*/ 3390660 h 4408885"/>
              <a:gd name="connsiteX51" fmla="*/ 2820543 w 4450858"/>
              <a:gd name="connsiteY51" fmla="*/ 3631960 h 4408885"/>
              <a:gd name="connsiteX52" fmla="*/ 2604643 w 4450858"/>
              <a:gd name="connsiteY52" fmla="*/ 3771660 h 4408885"/>
              <a:gd name="connsiteX53" fmla="*/ 2363343 w 4450858"/>
              <a:gd name="connsiteY53" fmla="*/ 3898660 h 4408885"/>
              <a:gd name="connsiteX54" fmla="*/ 1969643 w 4450858"/>
              <a:gd name="connsiteY54" fmla="*/ 4000260 h 4408885"/>
              <a:gd name="connsiteX55" fmla="*/ 1588643 w 4450858"/>
              <a:gd name="connsiteY55" fmla="*/ 4051060 h 4408885"/>
              <a:gd name="connsiteX56" fmla="*/ 1207643 w 4450858"/>
              <a:gd name="connsiteY56" fmla="*/ 4076460 h 4408885"/>
              <a:gd name="connsiteX57" fmla="*/ 725043 w 4450858"/>
              <a:gd name="connsiteY57" fmla="*/ 4203460 h 4408885"/>
              <a:gd name="connsiteX58" fmla="*/ 331343 w 4450858"/>
              <a:gd name="connsiteY58" fmla="*/ 4292360 h 4408885"/>
              <a:gd name="connsiteX59" fmla="*/ 394843 w 4450858"/>
              <a:gd name="connsiteY59"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125343 w 4450858"/>
              <a:gd name="connsiteY7" fmla="*/ 3911360 h 4408885"/>
              <a:gd name="connsiteX8" fmla="*/ 3239643 w 4450858"/>
              <a:gd name="connsiteY8" fmla="*/ 3873260 h 4408885"/>
              <a:gd name="connsiteX9" fmla="*/ 3277743 w 4450858"/>
              <a:gd name="connsiteY9" fmla="*/ 3835160 h 4408885"/>
              <a:gd name="connsiteX10" fmla="*/ 3341243 w 4450858"/>
              <a:gd name="connsiteY10" fmla="*/ 3809760 h 4408885"/>
              <a:gd name="connsiteX11" fmla="*/ 3392043 w 4450858"/>
              <a:gd name="connsiteY11" fmla="*/ 3784360 h 4408885"/>
              <a:gd name="connsiteX12" fmla="*/ 3468243 w 4450858"/>
              <a:gd name="connsiteY12" fmla="*/ 3733560 h 4408885"/>
              <a:gd name="connsiteX13" fmla="*/ 3569843 w 4450858"/>
              <a:gd name="connsiteY13" fmla="*/ 3670060 h 4408885"/>
              <a:gd name="connsiteX14" fmla="*/ 3595243 w 4450858"/>
              <a:gd name="connsiteY14" fmla="*/ 3631960 h 4408885"/>
              <a:gd name="connsiteX15" fmla="*/ 3671443 w 4450858"/>
              <a:gd name="connsiteY15" fmla="*/ 3606560 h 4408885"/>
              <a:gd name="connsiteX16" fmla="*/ 3696843 w 4450858"/>
              <a:gd name="connsiteY16" fmla="*/ 3568460 h 4408885"/>
              <a:gd name="connsiteX17" fmla="*/ 3734943 w 4450858"/>
              <a:gd name="connsiteY17" fmla="*/ 3530360 h 4408885"/>
              <a:gd name="connsiteX18" fmla="*/ 3760343 w 4450858"/>
              <a:gd name="connsiteY18" fmla="*/ 3479560 h 4408885"/>
              <a:gd name="connsiteX19" fmla="*/ 3823843 w 4450858"/>
              <a:gd name="connsiteY19" fmla="*/ 3403360 h 4408885"/>
              <a:gd name="connsiteX20" fmla="*/ 3861943 w 4450858"/>
              <a:gd name="connsiteY20" fmla="*/ 3289060 h 4408885"/>
              <a:gd name="connsiteX21" fmla="*/ 3874643 w 4450858"/>
              <a:gd name="connsiteY21" fmla="*/ 3250960 h 4408885"/>
              <a:gd name="connsiteX22" fmla="*/ 3912743 w 4450858"/>
              <a:gd name="connsiteY22" fmla="*/ 3225560 h 4408885"/>
              <a:gd name="connsiteX23" fmla="*/ 3963543 w 4450858"/>
              <a:gd name="connsiteY23" fmla="*/ 3111260 h 4408885"/>
              <a:gd name="connsiteX24" fmla="*/ 4001643 w 4450858"/>
              <a:gd name="connsiteY24" fmla="*/ 2908060 h 4408885"/>
              <a:gd name="connsiteX25" fmla="*/ 4014343 w 4450858"/>
              <a:gd name="connsiteY25" fmla="*/ 2831860 h 4408885"/>
              <a:gd name="connsiteX26" fmla="*/ 4039743 w 4450858"/>
              <a:gd name="connsiteY26" fmla="*/ 2654060 h 4408885"/>
              <a:gd name="connsiteX27" fmla="*/ 4065143 w 4450858"/>
              <a:gd name="connsiteY27" fmla="*/ 1714260 h 4408885"/>
              <a:gd name="connsiteX28" fmla="*/ 4077843 w 4450858"/>
              <a:gd name="connsiteY28" fmla="*/ 1599960 h 4408885"/>
              <a:gd name="connsiteX29" fmla="*/ 4115943 w 4450858"/>
              <a:gd name="connsiteY29" fmla="*/ 1371360 h 4408885"/>
              <a:gd name="connsiteX30" fmla="*/ 4128643 w 4450858"/>
              <a:gd name="connsiteY30" fmla="*/ 1307860 h 4408885"/>
              <a:gd name="connsiteX31" fmla="*/ 4141343 w 4450858"/>
              <a:gd name="connsiteY31" fmla="*/ 1269760 h 4408885"/>
              <a:gd name="connsiteX32" fmla="*/ 4179443 w 4450858"/>
              <a:gd name="connsiteY32" fmla="*/ 1003060 h 4408885"/>
              <a:gd name="connsiteX33" fmla="*/ 4204843 w 4450858"/>
              <a:gd name="connsiteY33" fmla="*/ 876060 h 4408885"/>
              <a:gd name="connsiteX34" fmla="*/ 4230243 w 4450858"/>
              <a:gd name="connsiteY34" fmla="*/ 431560 h 4408885"/>
              <a:gd name="connsiteX35" fmla="*/ 4255643 w 4450858"/>
              <a:gd name="connsiteY35" fmla="*/ 215660 h 4408885"/>
              <a:gd name="connsiteX36" fmla="*/ 4242943 w 4450858"/>
              <a:gd name="connsiteY36" fmla="*/ 114060 h 4408885"/>
              <a:gd name="connsiteX37" fmla="*/ 4204843 w 4450858"/>
              <a:gd name="connsiteY37" fmla="*/ 88660 h 4408885"/>
              <a:gd name="connsiteX38" fmla="*/ 280543 w 4450858"/>
              <a:gd name="connsiteY38" fmla="*/ 114060 h 4408885"/>
              <a:gd name="connsiteX39" fmla="*/ 318643 w 4450858"/>
              <a:gd name="connsiteY39" fmla="*/ 1561860 h 4408885"/>
              <a:gd name="connsiteX40" fmla="*/ 1067943 w 4450858"/>
              <a:gd name="connsiteY40" fmla="*/ 1650760 h 4408885"/>
              <a:gd name="connsiteX41" fmla="*/ 1791843 w 4450858"/>
              <a:gd name="connsiteY41" fmla="*/ 1777760 h 4408885"/>
              <a:gd name="connsiteX42" fmla="*/ 2083943 w 4450858"/>
              <a:gd name="connsiteY42" fmla="*/ 1942860 h 4408885"/>
              <a:gd name="connsiteX43" fmla="*/ 2299843 w 4450858"/>
              <a:gd name="connsiteY43" fmla="*/ 2107960 h 4408885"/>
              <a:gd name="connsiteX44" fmla="*/ 2490343 w 4450858"/>
              <a:gd name="connsiteY44" fmla="*/ 2273060 h 4408885"/>
              <a:gd name="connsiteX45" fmla="*/ 2642743 w 4450858"/>
              <a:gd name="connsiteY45" fmla="*/ 2488960 h 4408885"/>
              <a:gd name="connsiteX46" fmla="*/ 2820543 w 4450858"/>
              <a:gd name="connsiteY46" fmla="*/ 2742960 h 4408885"/>
              <a:gd name="connsiteX47" fmla="*/ 2972943 w 4450858"/>
              <a:gd name="connsiteY47" fmla="*/ 2933460 h 4408885"/>
              <a:gd name="connsiteX48" fmla="*/ 3011043 w 4450858"/>
              <a:gd name="connsiteY48" fmla="*/ 3250960 h 4408885"/>
              <a:gd name="connsiteX49" fmla="*/ 2972943 w 4450858"/>
              <a:gd name="connsiteY49" fmla="*/ 3390660 h 4408885"/>
              <a:gd name="connsiteX50" fmla="*/ 2820543 w 4450858"/>
              <a:gd name="connsiteY50" fmla="*/ 3631960 h 4408885"/>
              <a:gd name="connsiteX51" fmla="*/ 2604643 w 4450858"/>
              <a:gd name="connsiteY51" fmla="*/ 3771660 h 4408885"/>
              <a:gd name="connsiteX52" fmla="*/ 2363343 w 4450858"/>
              <a:gd name="connsiteY52" fmla="*/ 3898660 h 4408885"/>
              <a:gd name="connsiteX53" fmla="*/ 1969643 w 4450858"/>
              <a:gd name="connsiteY53" fmla="*/ 4000260 h 4408885"/>
              <a:gd name="connsiteX54" fmla="*/ 1588643 w 4450858"/>
              <a:gd name="connsiteY54" fmla="*/ 4051060 h 4408885"/>
              <a:gd name="connsiteX55" fmla="*/ 1207643 w 4450858"/>
              <a:gd name="connsiteY55" fmla="*/ 4076460 h 4408885"/>
              <a:gd name="connsiteX56" fmla="*/ 725043 w 4450858"/>
              <a:gd name="connsiteY56" fmla="*/ 4203460 h 4408885"/>
              <a:gd name="connsiteX57" fmla="*/ 331343 w 4450858"/>
              <a:gd name="connsiteY57" fmla="*/ 4292360 h 4408885"/>
              <a:gd name="connsiteX58" fmla="*/ 394843 w 4450858"/>
              <a:gd name="connsiteY58"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277743 w 4450858"/>
              <a:gd name="connsiteY8" fmla="*/ 3835160 h 4408885"/>
              <a:gd name="connsiteX9" fmla="*/ 3341243 w 4450858"/>
              <a:gd name="connsiteY9" fmla="*/ 3809760 h 4408885"/>
              <a:gd name="connsiteX10" fmla="*/ 3392043 w 4450858"/>
              <a:gd name="connsiteY10" fmla="*/ 3784360 h 4408885"/>
              <a:gd name="connsiteX11" fmla="*/ 3468243 w 4450858"/>
              <a:gd name="connsiteY11" fmla="*/ 3733560 h 4408885"/>
              <a:gd name="connsiteX12" fmla="*/ 3569843 w 4450858"/>
              <a:gd name="connsiteY12" fmla="*/ 3670060 h 4408885"/>
              <a:gd name="connsiteX13" fmla="*/ 3595243 w 4450858"/>
              <a:gd name="connsiteY13" fmla="*/ 3631960 h 4408885"/>
              <a:gd name="connsiteX14" fmla="*/ 3671443 w 4450858"/>
              <a:gd name="connsiteY14" fmla="*/ 3606560 h 4408885"/>
              <a:gd name="connsiteX15" fmla="*/ 3696843 w 4450858"/>
              <a:gd name="connsiteY15" fmla="*/ 3568460 h 4408885"/>
              <a:gd name="connsiteX16" fmla="*/ 3734943 w 4450858"/>
              <a:gd name="connsiteY16" fmla="*/ 3530360 h 4408885"/>
              <a:gd name="connsiteX17" fmla="*/ 3760343 w 4450858"/>
              <a:gd name="connsiteY17" fmla="*/ 3479560 h 4408885"/>
              <a:gd name="connsiteX18" fmla="*/ 3823843 w 4450858"/>
              <a:gd name="connsiteY18" fmla="*/ 3403360 h 4408885"/>
              <a:gd name="connsiteX19" fmla="*/ 3861943 w 4450858"/>
              <a:gd name="connsiteY19" fmla="*/ 3289060 h 4408885"/>
              <a:gd name="connsiteX20" fmla="*/ 3874643 w 4450858"/>
              <a:gd name="connsiteY20" fmla="*/ 3250960 h 4408885"/>
              <a:gd name="connsiteX21" fmla="*/ 3912743 w 4450858"/>
              <a:gd name="connsiteY21" fmla="*/ 3225560 h 4408885"/>
              <a:gd name="connsiteX22" fmla="*/ 3963543 w 4450858"/>
              <a:gd name="connsiteY22" fmla="*/ 3111260 h 4408885"/>
              <a:gd name="connsiteX23" fmla="*/ 4001643 w 4450858"/>
              <a:gd name="connsiteY23" fmla="*/ 2908060 h 4408885"/>
              <a:gd name="connsiteX24" fmla="*/ 4014343 w 4450858"/>
              <a:gd name="connsiteY24" fmla="*/ 2831860 h 4408885"/>
              <a:gd name="connsiteX25" fmla="*/ 4039743 w 4450858"/>
              <a:gd name="connsiteY25" fmla="*/ 2654060 h 4408885"/>
              <a:gd name="connsiteX26" fmla="*/ 4065143 w 4450858"/>
              <a:gd name="connsiteY26" fmla="*/ 1714260 h 4408885"/>
              <a:gd name="connsiteX27" fmla="*/ 4077843 w 4450858"/>
              <a:gd name="connsiteY27" fmla="*/ 1599960 h 4408885"/>
              <a:gd name="connsiteX28" fmla="*/ 4115943 w 4450858"/>
              <a:gd name="connsiteY28" fmla="*/ 1371360 h 4408885"/>
              <a:gd name="connsiteX29" fmla="*/ 4128643 w 4450858"/>
              <a:gd name="connsiteY29" fmla="*/ 1307860 h 4408885"/>
              <a:gd name="connsiteX30" fmla="*/ 4141343 w 4450858"/>
              <a:gd name="connsiteY30" fmla="*/ 1269760 h 4408885"/>
              <a:gd name="connsiteX31" fmla="*/ 4179443 w 4450858"/>
              <a:gd name="connsiteY31" fmla="*/ 1003060 h 4408885"/>
              <a:gd name="connsiteX32" fmla="*/ 4204843 w 4450858"/>
              <a:gd name="connsiteY32" fmla="*/ 876060 h 4408885"/>
              <a:gd name="connsiteX33" fmla="*/ 4230243 w 4450858"/>
              <a:gd name="connsiteY33" fmla="*/ 431560 h 4408885"/>
              <a:gd name="connsiteX34" fmla="*/ 4255643 w 4450858"/>
              <a:gd name="connsiteY34" fmla="*/ 215660 h 4408885"/>
              <a:gd name="connsiteX35" fmla="*/ 4242943 w 4450858"/>
              <a:gd name="connsiteY35" fmla="*/ 114060 h 4408885"/>
              <a:gd name="connsiteX36" fmla="*/ 4204843 w 4450858"/>
              <a:gd name="connsiteY36" fmla="*/ 88660 h 4408885"/>
              <a:gd name="connsiteX37" fmla="*/ 280543 w 4450858"/>
              <a:gd name="connsiteY37" fmla="*/ 114060 h 4408885"/>
              <a:gd name="connsiteX38" fmla="*/ 318643 w 4450858"/>
              <a:gd name="connsiteY38" fmla="*/ 1561860 h 4408885"/>
              <a:gd name="connsiteX39" fmla="*/ 1067943 w 4450858"/>
              <a:gd name="connsiteY39" fmla="*/ 1650760 h 4408885"/>
              <a:gd name="connsiteX40" fmla="*/ 1791843 w 4450858"/>
              <a:gd name="connsiteY40" fmla="*/ 1777760 h 4408885"/>
              <a:gd name="connsiteX41" fmla="*/ 2083943 w 4450858"/>
              <a:gd name="connsiteY41" fmla="*/ 1942860 h 4408885"/>
              <a:gd name="connsiteX42" fmla="*/ 2299843 w 4450858"/>
              <a:gd name="connsiteY42" fmla="*/ 2107960 h 4408885"/>
              <a:gd name="connsiteX43" fmla="*/ 2490343 w 4450858"/>
              <a:gd name="connsiteY43" fmla="*/ 2273060 h 4408885"/>
              <a:gd name="connsiteX44" fmla="*/ 2642743 w 4450858"/>
              <a:gd name="connsiteY44" fmla="*/ 2488960 h 4408885"/>
              <a:gd name="connsiteX45" fmla="*/ 2820543 w 4450858"/>
              <a:gd name="connsiteY45" fmla="*/ 2742960 h 4408885"/>
              <a:gd name="connsiteX46" fmla="*/ 2972943 w 4450858"/>
              <a:gd name="connsiteY46" fmla="*/ 2933460 h 4408885"/>
              <a:gd name="connsiteX47" fmla="*/ 3011043 w 4450858"/>
              <a:gd name="connsiteY47" fmla="*/ 3250960 h 4408885"/>
              <a:gd name="connsiteX48" fmla="*/ 2972943 w 4450858"/>
              <a:gd name="connsiteY48" fmla="*/ 3390660 h 4408885"/>
              <a:gd name="connsiteX49" fmla="*/ 2820543 w 4450858"/>
              <a:gd name="connsiteY49" fmla="*/ 3631960 h 4408885"/>
              <a:gd name="connsiteX50" fmla="*/ 2604643 w 4450858"/>
              <a:gd name="connsiteY50" fmla="*/ 3771660 h 4408885"/>
              <a:gd name="connsiteX51" fmla="*/ 2363343 w 4450858"/>
              <a:gd name="connsiteY51" fmla="*/ 3898660 h 4408885"/>
              <a:gd name="connsiteX52" fmla="*/ 1969643 w 4450858"/>
              <a:gd name="connsiteY52" fmla="*/ 4000260 h 4408885"/>
              <a:gd name="connsiteX53" fmla="*/ 1588643 w 4450858"/>
              <a:gd name="connsiteY53" fmla="*/ 4051060 h 4408885"/>
              <a:gd name="connsiteX54" fmla="*/ 1207643 w 4450858"/>
              <a:gd name="connsiteY54" fmla="*/ 4076460 h 4408885"/>
              <a:gd name="connsiteX55" fmla="*/ 725043 w 4450858"/>
              <a:gd name="connsiteY55" fmla="*/ 4203460 h 4408885"/>
              <a:gd name="connsiteX56" fmla="*/ 331343 w 4450858"/>
              <a:gd name="connsiteY56" fmla="*/ 4292360 h 4408885"/>
              <a:gd name="connsiteX57" fmla="*/ 394843 w 4450858"/>
              <a:gd name="connsiteY57"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341243 w 4450858"/>
              <a:gd name="connsiteY8" fmla="*/ 3809760 h 4408885"/>
              <a:gd name="connsiteX9" fmla="*/ 3392043 w 4450858"/>
              <a:gd name="connsiteY9" fmla="*/ 3784360 h 4408885"/>
              <a:gd name="connsiteX10" fmla="*/ 3468243 w 4450858"/>
              <a:gd name="connsiteY10" fmla="*/ 3733560 h 4408885"/>
              <a:gd name="connsiteX11" fmla="*/ 3569843 w 4450858"/>
              <a:gd name="connsiteY11" fmla="*/ 3670060 h 4408885"/>
              <a:gd name="connsiteX12" fmla="*/ 3595243 w 4450858"/>
              <a:gd name="connsiteY12" fmla="*/ 3631960 h 4408885"/>
              <a:gd name="connsiteX13" fmla="*/ 3671443 w 4450858"/>
              <a:gd name="connsiteY13" fmla="*/ 3606560 h 4408885"/>
              <a:gd name="connsiteX14" fmla="*/ 3696843 w 4450858"/>
              <a:gd name="connsiteY14" fmla="*/ 3568460 h 4408885"/>
              <a:gd name="connsiteX15" fmla="*/ 3734943 w 4450858"/>
              <a:gd name="connsiteY15" fmla="*/ 3530360 h 4408885"/>
              <a:gd name="connsiteX16" fmla="*/ 3760343 w 4450858"/>
              <a:gd name="connsiteY16" fmla="*/ 3479560 h 4408885"/>
              <a:gd name="connsiteX17" fmla="*/ 3823843 w 4450858"/>
              <a:gd name="connsiteY17" fmla="*/ 3403360 h 4408885"/>
              <a:gd name="connsiteX18" fmla="*/ 3861943 w 4450858"/>
              <a:gd name="connsiteY18" fmla="*/ 3289060 h 4408885"/>
              <a:gd name="connsiteX19" fmla="*/ 3874643 w 4450858"/>
              <a:gd name="connsiteY19" fmla="*/ 3250960 h 4408885"/>
              <a:gd name="connsiteX20" fmla="*/ 3912743 w 4450858"/>
              <a:gd name="connsiteY20" fmla="*/ 3225560 h 4408885"/>
              <a:gd name="connsiteX21" fmla="*/ 3963543 w 4450858"/>
              <a:gd name="connsiteY21" fmla="*/ 3111260 h 4408885"/>
              <a:gd name="connsiteX22" fmla="*/ 4001643 w 4450858"/>
              <a:gd name="connsiteY22" fmla="*/ 2908060 h 4408885"/>
              <a:gd name="connsiteX23" fmla="*/ 4014343 w 4450858"/>
              <a:gd name="connsiteY23" fmla="*/ 2831860 h 4408885"/>
              <a:gd name="connsiteX24" fmla="*/ 4039743 w 4450858"/>
              <a:gd name="connsiteY24" fmla="*/ 2654060 h 4408885"/>
              <a:gd name="connsiteX25" fmla="*/ 4065143 w 4450858"/>
              <a:gd name="connsiteY25" fmla="*/ 1714260 h 4408885"/>
              <a:gd name="connsiteX26" fmla="*/ 4077843 w 4450858"/>
              <a:gd name="connsiteY26" fmla="*/ 1599960 h 4408885"/>
              <a:gd name="connsiteX27" fmla="*/ 4115943 w 4450858"/>
              <a:gd name="connsiteY27" fmla="*/ 1371360 h 4408885"/>
              <a:gd name="connsiteX28" fmla="*/ 4128643 w 4450858"/>
              <a:gd name="connsiteY28" fmla="*/ 1307860 h 4408885"/>
              <a:gd name="connsiteX29" fmla="*/ 4141343 w 4450858"/>
              <a:gd name="connsiteY29" fmla="*/ 1269760 h 4408885"/>
              <a:gd name="connsiteX30" fmla="*/ 4179443 w 4450858"/>
              <a:gd name="connsiteY30" fmla="*/ 1003060 h 4408885"/>
              <a:gd name="connsiteX31" fmla="*/ 4204843 w 4450858"/>
              <a:gd name="connsiteY31" fmla="*/ 876060 h 4408885"/>
              <a:gd name="connsiteX32" fmla="*/ 4230243 w 4450858"/>
              <a:gd name="connsiteY32" fmla="*/ 431560 h 4408885"/>
              <a:gd name="connsiteX33" fmla="*/ 4255643 w 4450858"/>
              <a:gd name="connsiteY33" fmla="*/ 215660 h 4408885"/>
              <a:gd name="connsiteX34" fmla="*/ 4242943 w 4450858"/>
              <a:gd name="connsiteY34" fmla="*/ 114060 h 4408885"/>
              <a:gd name="connsiteX35" fmla="*/ 4204843 w 4450858"/>
              <a:gd name="connsiteY35" fmla="*/ 88660 h 4408885"/>
              <a:gd name="connsiteX36" fmla="*/ 280543 w 4450858"/>
              <a:gd name="connsiteY36" fmla="*/ 114060 h 4408885"/>
              <a:gd name="connsiteX37" fmla="*/ 318643 w 4450858"/>
              <a:gd name="connsiteY37" fmla="*/ 1561860 h 4408885"/>
              <a:gd name="connsiteX38" fmla="*/ 1067943 w 4450858"/>
              <a:gd name="connsiteY38" fmla="*/ 1650760 h 4408885"/>
              <a:gd name="connsiteX39" fmla="*/ 1791843 w 4450858"/>
              <a:gd name="connsiteY39" fmla="*/ 1777760 h 4408885"/>
              <a:gd name="connsiteX40" fmla="*/ 2083943 w 4450858"/>
              <a:gd name="connsiteY40" fmla="*/ 1942860 h 4408885"/>
              <a:gd name="connsiteX41" fmla="*/ 2299843 w 4450858"/>
              <a:gd name="connsiteY41" fmla="*/ 2107960 h 4408885"/>
              <a:gd name="connsiteX42" fmla="*/ 2490343 w 4450858"/>
              <a:gd name="connsiteY42" fmla="*/ 2273060 h 4408885"/>
              <a:gd name="connsiteX43" fmla="*/ 2642743 w 4450858"/>
              <a:gd name="connsiteY43" fmla="*/ 2488960 h 4408885"/>
              <a:gd name="connsiteX44" fmla="*/ 2820543 w 4450858"/>
              <a:gd name="connsiteY44" fmla="*/ 2742960 h 4408885"/>
              <a:gd name="connsiteX45" fmla="*/ 2972943 w 4450858"/>
              <a:gd name="connsiteY45" fmla="*/ 2933460 h 4408885"/>
              <a:gd name="connsiteX46" fmla="*/ 3011043 w 4450858"/>
              <a:gd name="connsiteY46" fmla="*/ 3250960 h 4408885"/>
              <a:gd name="connsiteX47" fmla="*/ 2972943 w 4450858"/>
              <a:gd name="connsiteY47" fmla="*/ 3390660 h 4408885"/>
              <a:gd name="connsiteX48" fmla="*/ 2820543 w 4450858"/>
              <a:gd name="connsiteY48" fmla="*/ 3631960 h 4408885"/>
              <a:gd name="connsiteX49" fmla="*/ 2604643 w 4450858"/>
              <a:gd name="connsiteY49" fmla="*/ 3771660 h 4408885"/>
              <a:gd name="connsiteX50" fmla="*/ 2363343 w 4450858"/>
              <a:gd name="connsiteY50" fmla="*/ 3898660 h 4408885"/>
              <a:gd name="connsiteX51" fmla="*/ 1969643 w 4450858"/>
              <a:gd name="connsiteY51" fmla="*/ 4000260 h 4408885"/>
              <a:gd name="connsiteX52" fmla="*/ 1588643 w 4450858"/>
              <a:gd name="connsiteY52" fmla="*/ 4051060 h 4408885"/>
              <a:gd name="connsiteX53" fmla="*/ 1207643 w 4450858"/>
              <a:gd name="connsiteY53" fmla="*/ 4076460 h 4408885"/>
              <a:gd name="connsiteX54" fmla="*/ 725043 w 4450858"/>
              <a:gd name="connsiteY54" fmla="*/ 4203460 h 4408885"/>
              <a:gd name="connsiteX55" fmla="*/ 331343 w 4450858"/>
              <a:gd name="connsiteY55" fmla="*/ 4292360 h 4408885"/>
              <a:gd name="connsiteX56" fmla="*/ 394843 w 4450858"/>
              <a:gd name="connsiteY56"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392043 w 4450858"/>
              <a:gd name="connsiteY8" fmla="*/ 3784360 h 4408885"/>
              <a:gd name="connsiteX9" fmla="*/ 3468243 w 4450858"/>
              <a:gd name="connsiteY9" fmla="*/ 3733560 h 4408885"/>
              <a:gd name="connsiteX10" fmla="*/ 3569843 w 4450858"/>
              <a:gd name="connsiteY10" fmla="*/ 3670060 h 4408885"/>
              <a:gd name="connsiteX11" fmla="*/ 3595243 w 4450858"/>
              <a:gd name="connsiteY11" fmla="*/ 3631960 h 4408885"/>
              <a:gd name="connsiteX12" fmla="*/ 3671443 w 4450858"/>
              <a:gd name="connsiteY12" fmla="*/ 3606560 h 4408885"/>
              <a:gd name="connsiteX13" fmla="*/ 3696843 w 4450858"/>
              <a:gd name="connsiteY13" fmla="*/ 3568460 h 4408885"/>
              <a:gd name="connsiteX14" fmla="*/ 3734943 w 4450858"/>
              <a:gd name="connsiteY14" fmla="*/ 3530360 h 4408885"/>
              <a:gd name="connsiteX15" fmla="*/ 3760343 w 4450858"/>
              <a:gd name="connsiteY15" fmla="*/ 3479560 h 4408885"/>
              <a:gd name="connsiteX16" fmla="*/ 3823843 w 4450858"/>
              <a:gd name="connsiteY16" fmla="*/ 3403360 h 4408885"/>
              <a:gd name="connsiteX17" fmla="*/ 3861943 w 4450858"/>
              <a:gd name="connsiteY17" fmla="*/ 3289060 h 4408885"/>
              <a:gd name="connsiteX18" fmla="*/ 3874643 w 4450858"/>
              <a:gd name="connsiteY18" fmla="*/ 3250960 h 4408885"/>
              <a:gd name="connsiteX19" fmla="*/ 3912743 w 4450858"/>
              <a:gd name="connsiteY19" fmla="*/ 3225560 h 4408885"/>
              <a:gd name="connsiteX20" fmla="*/ 3963543 w 4450858"/>
              <a:gd name="connsiteY20" fmla="*/ 3111260 h 4408885"/>
              <a:gd name="connsiteX21" fmla="*/ 4001643 w 4450858"/>
              <a:gd name="connsiteY21" fmla="*/ 2908060 h 4408885"/>
              <a:gd name="connsiteX22" fmla="*/ 4014343 w 4450858"/>
              <a:gd name="connsiteY22" fmla="*/ 2831860 h 4408885"/>
              <a:gd name="connsiteX23" fmla="*/ 4039743 w 4450858"/>
              <a:gd name="connsiteY23" fmla="*/ 2654060 h 4408885"/>
              <a:gd name="connsiteX24" fmla="*/ 4065143 w 4450858"/>
              <a:gd name="connsiteY24" fmla="*/ 1714260 h 4408885"/>
              <a:gd name="connsiteX25" fmla="*/ 4077843 w 4450858"/>
              <a:gd name="connsiteY25" fmla="*/ 1599960 h 4408885"/>
              <a:gd name="connsiteX26" fmla="*/ 4115943 w 4450858"/>
              <a:gd name="connsiteY26" fmla="*/ 1371360 h 4408885"/>
              <a:gd name="connsiteX27" fmla="*/ 4128643 w 4450858"/>
              <a:gd name="connsiteY27" fmla="*/ 1307860 h 4408885"/>
              <a:gd name="connsiteX28" fmla="*/ 4141343 w 4450858"/>
              <a:gd name="connsiteY28" fmla="*/ 1269760 h 4408885"/>
              <a:gd name="connsiteX29" fmla="*/ 4179443 w 4450858"/>
              <a:gd name="connsiteY29" fmla="*/ 1003060 h 4408885"/>
              <a:gd name="connsiteX30" fmla="*/ 4204843 w 4450858"/>
              <a:gd name="connsiteY30" fmla="*/ 876060 h 4408885"/>
              <a:gd name="connsiteX31" fmla="*/ 4230243 w 4450858"/>
              <a:gd name="connsiteY31" fmla="*/ 431560 h 4408885"/>
              <a:gd name="connsiteX32" fmla="*/ 4255643 w 4450858"/>
              <a:gd name="connsiteY32" fmla="*/ 215660 h 4408885"/>
              <a:gd name="connsiteX33" fmla="*/ 4242943 w 4450858"/>
              <a:gd name="connsiteY33" fmla="*/ 114060 h 4408885"/>
              <a:gd name="connsiteX34" fmla="*/ 4204843 w 4450858"/>
              <a:gd name="connsiteY34" fmla="*/ 88660 h 4408885"/>
              <a:gd name="connsiteX35" fmla="*/ 280543 w 4450858"/>
              <a:gd name="connsiteY35" fmla="*/ 114060 h 4408885"/>
              <a:gd name="connsiteX36" fmla="*/ 318643 w 4450858"/>
              <a:gd name="connsiteY36" fmla="*/ 1561860 h 4408885"/>
              <a:gd name="connsiteX37" fmla="*/ 1067943 w 4450858"/>
              <a:gd name="connsiteY37" fmla="*/ 1650760 h 4408885"/>
              <a:gd name="connsiteX38" fmla="*/ 1791843 w 4450858"/>
              <a:gd name="connsiteY38" fmla="*/ 1777760 h 4408885"/>
              <a:gd name="connsiteX39" fmla="*/ 2083943 w 4450858"/>
              <a:gd name="connsiteY39" fmla="*/ 1942860 h 4408885"/>
              <a:gd name="connsiteX40" fmla="*/ 2299843 w 4450858"/>
              <a:gd name="connsiteY40" fmla="*/ 2107960 h 4408885"/>
              <a:gd name="connsiteX41" fmla="*/ 2490343 w 4450858"/>
              <a:gd name="connsiteY41" fmla="*/ 2273060 h 4408885"/>
              <a:gd name="connsiteX42" fmla="*/ 2642743 w 4450858"/>
              <a:gd name="connsiteY42" fmla="*/ 2488960 h 4408885"/>
              <a:gd name="connsiteX43" fmla="*/ 2820543 w 4450858"/>
              <a:gd name="connsiteY43" fmla="*/ 2742960 h 4408885"/>
              <a:gd name="connsiteX44" fmla="*/ 2972943 w 4450858"/>
              <a:gd name="connsiteY44" fmla="*/ 2933460 h 4408885"/>
              <a:gd name="connsiteX45" fmla="*/ 3011043 w 4450858"/>
              <a:gd name="connsiteY45" fmla="*/ 3250960 h 4408885"/>
              <a:gd name="connsiteX46" fmla="*/ 2972943 w 4450858"/>
              <a:gd name="connsiteY46" fmla="*/ 3390660 h 4408885"/>
              <a:gd name="connsiteX47" fmla="*/ 2820543 w 4450858"/>
              <a:gd name="connsiteY47" fmla="*/ 3631960 h 4408885"/>
              <a:gd name="connsiteX48" fmla="*/ 2604643 w 4450858"/>
              <a:gd name="connsiteY48" fmla="*/ 3771660 h 4408885"/>
              <a:gd name="connsiteX49" fmla="*/ 2363343 w 4450858"/>
              <a:gd name="connsiteY49" fmla="*/ 3898660 h 4408885"/>
              <a:gd name="connsiteX50" fmla="*/ 1969643 w 4450858"/>
              <a:gd name="connsiteY50" fmla="*/ 4000260 h 4408885"/>
              <a:gd name="connsiteX51" fmla="*/ 1588643 w 4450858"/>
              <a:gd name="connsiteY51" fmla="*/ 4051060 h 4408885"/>
              <a:gd name="connsiteX52" fmla="*/ 1207643 w 4450858"/>
              <a:gd name="connsiteY52" fmla="*/ 4076460 h 4408885"/>
              <a:gd name="connsiteX53" fmla="*/ 725043 w 4450858"/>
              <a:gd name="connsiteY53" fmla="*/ 4203460 h 4408885"/>
              <a:gd name="connsiteX54" fmla="*/ 331343 w 4450858"/>
              <a:gd name="connsiteY54" fmla="*/ 4292360 h 4408885"/>
              <a:gd name="connsiteX55" fmla="*/ 394843 w 4450858"/>
              <a:gd name="connsiteY55"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569843 w 4450858"/>
              <a:gd name="connsiteY9" fmla="*/ 3670060 h 4408885"/>
              <a:gd name="connsiteX10" fmla="*/ 3595243 w 4450858"/>
              <a:gd name="connsiteY10" fmla="*/ 3631960 h 4408885"/>
              <a:gd name="connsiteX11" fmla="*/ 3671443 w 4450858"/>
              <a:gd name="connsiteY11" fmla="*/ 3606560 h 4408885"/>
              <a:gd name="connsiteX12" fmla="*/ 3696843 w 4450858"/>
              <a:gd name="connsiteY12" fmla="*/ 3568460 h 4408885"/>
              <a:gd name="connsiteX13" fmla="*/ 3734943 w 4450858"/>
              <a:gd name="connsiteY13" fmla="*/ 3530360 h 4408885"/>
              <a:gd name="connsiteX14" fmla="*/ 3760343 w 4450858"/>
              <a:gd name="connsiteY14" fmla="*/ 3479560 h 4408885"/>
              <a:gd name="connsiteX15" fmla="*/ 3823843 w 4450858"/>
              <a:gd name="connsiteY15" fmla="*/ 3403360 h 4408885"/>
              <a:gd name="connsiteX16" fmla="*/ 3861943 w 4450858"/>
              <a:gd name="connsiteY16" fmla="*/ 3289060 h 4408885"/>
              <a:gd name="connsiteX17" fmla="*/ 3874643 w 4450858"/>
              <a:gd name="connsiteY17" fmla="*/ 3250960 h 4408885"/>
              <a:gd name="connsiteX18" fmla="*/ 3912743 w 4450858"/>
              <a:gd name="connsiteY18" fmla="*/ 3225560 h 4408885"/>
              <a:gd name="connsiteX19" fmla="*/ 3963543 w 4450858"/>
              <a:gd name="connsiteY19" fmla="*/ 3111260 h 4408885"/>
              <a:gd name="connsiteX20" fmla="*/ 4001643 w 4450858"/>
              <a:gd name="connsiteY20" fmla="*/ 2908060 h 4408885"/>
              <a:gd name="connsiteX21" fmla="*/ 4014343 w 4450858"/>
              <a:gd name="connsiteY21" fmla="*/ 2831860 h 4408885"/>
              <a:gd name="connsiteX22" fmla="*/ 4039743 w 4450858"/>
              <a:gd name="connsiteY22" fmla="*/ 2654060 h 4408885"/>
              <a:gd name="connsiteX23" fmla="*/ 4065143 w 4450858"/>
              <a:gd name="connsiteY23" fmla="*/ 1714260 h 4408885"/>
              <a:gd name="connsiteX24" fmla="*/ 4077843 w 4450858"/>
              <a:gd name="connsiteY24" fmla="*/ 1599960 h 4408885"/>
              <a:gd name="connsiteX25" fmla="*/ 4115943 w 4450858"/>
              <a:gd name="connsiteY25" fmla="*/ 1371360 h 4408885"/>
              <a:gd name="connsiteX26" fmla="*/ 4128643 w 4450858"/>
              <a:gd name="connsiteY26" fmla="*/ 1307860 h 4408885"/>
              <a:gd name="connsiteX27" fmla="*/ 4141343 w 4450858"/>
              <a:gd name="connsiteY27" fmla="*/ 1269760 h 4408885"/>
              <a:gd name="connsiteX28" fmla="*/ 4179443 w 4450858"/>
              <a:gd name="connsiteY28" fmla="*/ 1003060 h 4408885"/>
              <a:gd name="connsiteX29" fmla="*/ 4204843 w 4450858"/>
              <a:gd name="connsiteY29" fmla="*/ 876060 h 4408885"/>
              <a:gd name="connsiteX30" fmla="*/ 4230243 w 4450858"/>
              <a:gd name="connsiteY30" fmla="*/ 431560 h 4408885"/>
              <a:gd name="connsiteX31" fmla="*/ 4255643 w 4450858"/>
              <a:gd name="connsiteY31" fmla="*/ 215660 h 4408885"/>
              <a:gd name="connsiteX32" fmla="*/ 4242943 w 4450858"/>
              <a:gd name="connsiteY32" fmla="*/ 114060 h 4408885"/>
              <a:gd name="connsiteX33" fmla="*/ 4204843 w 4450858"/>
              <a:gd name="connsiteY33" fmla="*/ 88660 h 4408885"/>
              <a:gd name="connsiteX34" fmla="*/ 280543 w 4450858"/>
              <a:gd name="connsiteY34" fmla="*/ 114060 h 4408885"/>
              <a:gd name="connsiteX35" fmla="*/ 318643 w 4450858"/>
              <a:gd name="connsiteY35" fmla="*/ 1561860 h 4408885"/>
              <a:gd name="connsiteX36" fmla="*/ 1067943 w 4450858"/>
              <a:gd name="connsiteY36" fmla="*/ 1650760 h 4408885"/>
              <a:gd name="connsiteX37" fmla="*/ 1791843 w 4450858"/>
              <a:gd name="connsiteY37" fmla="*/ 1777760 h 4408885"/>
              <a:gd name="connsiteX38" fmla="*/ 2083943 w 4450858"/>
              <a:gd name="connsiteY38" fmla="*/ 1942860 h 4408885"/>
              <a:gd name="connsiteX39" fmla="*/ 2299843 w 4450858"/>
              <a:gd name="connsiteY39" fmla="*/ 2107960 h 4408885"/>
              <a:gd name="connsiteX40" fmla="*/ 2490343 w 4450858"/>
              <a:gd name="connsiteY40" fmla="*/ 2273060 h 4408885"/>
              <a:gd name="connsiteX41" fmla="*/ 2642743 w 4450858"/>
              <a:gd name="connsiteY41" fmla="*/ 2488960 h 4408885"/>
              <a:gd name="connsiteX42" fmla="*/ 2820543 w 4450858"/>
              <a:gd name="connsiteY42" fmla="*/ 2742960 h 4408885"/>
              <a:gd name="connsiteX43" fmla="*/ 2972943 w 4450858"/>
              <a:gd name="connsiteY43" fmla="*/ 2933460 h 4408885"/>
              <a:gd name="connsiteX44" fmla="*/ 3011043 w 4450858"/>
              <a:gd name="connsiteY44" fmla="*/ 3250960 h 4408885"/>
              <a:gd name="connsiteX45" fmla="*/ 2972943 w 4450858"/>
              <a:gd name="connsiteY45" fmla="*/ 3390660 h 4408885"/>
              <a:gd name="connsiteX46" fmla="*/ 2820543 w 4450858"/>
              <a:gd name="connsiteY46" fmla="*/ 3631960 h 4408885"/>
              <a:gd name="connsiteX47" fmla="*/ 2604643 w 4450858"/>
              <a:gd name="connsiteY47" fmla="*/ 3771660 h 4408885"/>
              <a:gd name="connsiteX48" fmla="*/ 2363343 w 4450858"/>
              <a:gd name="connsiteY48" fmla="*/ 3898660 h 4408885"/>
              <a:gd name="connsiteX49" fmla="*/ 1969643 w 4450858"/>
              <a:gd name="connsiteY49" fmla="*/ 4000260 h 4408885"/>
              <a:gd name="connsiteX50" fmla="*/ 1588643 w 4450858"/>
              <a:gd name="connsiteY50" fmla="*/ 4051060 h 4408885"/>
              <a:gd name="connsiteX51" fmla="*/ 1207643 w 4450858"/>
              <a:gd name="connsiteY51" fmla="*/ 4076460 h 4408885"/>
              <a:gd name="connsiteX52" fmla="*/ 725043 w 4450858"/>
              <a:gd name="connsiteY52" fmla="*/ 4203460 h 4408885"/>
              <a:gd name="connsiteX53" fmla="*/ 331343 w 4450858"/>
              <a:gd name="connsiteY53" fmla="*/ 4292360 h 4408885"/>
              <a:gd name="connsiteX54" fmla="*/ 394843 w 4450858"/>
              <a:gd name="connsiteY54"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595243 w 4450858"/>
              <a:gd name="connsiteY9" fmla="*/ 3631960 h 4408885"/>
              <a:gd name="connsiteX10" fmla="*/ 3671443 w 4450858"/>
              <a:gd name="connsiteY10" fmla="*/ 3606560 h 4408885"/>
              <a:gd name="connsiteX11" fmla="*/ 3696843 w 4450858"/>
              <a:gd name="connsiteY11" fmla="*/ 3568460 h 4408885"/>
              <a:gd name="connsiteX12" fmla="*/ 3734943 w 4450858"/>
              <a:gd name="connsiteY12" fmla="*/ 3530360 h 4408885"/>
              <a:gd name="connsiteX13" fmla="*/ 3760343 w 4450858"/>
              <a:gd name="connsiteY13" fmla="*/ 3479560 h 4408885"/>
              <a:gd name="connsiteX14" fmla="*/ 3823843 w 4450858"/>
              <a:gd name="connsiteY14" fmla="*/ 3403360 h 4408885"/>
              <a:gd name="connsiteX15" fmla="*/ 3861943 w 4450858"/>
              <a:gd name="connsiteY15" fmla="*/ 3289060 h 4408885"/>
              <a:gd name="connsiteX16" fmla="*/ 3874643 w 4450858"/>
              <a:gd name="connsiteY16" fmla="*/ 3250960 h 4408885"/>
              <a:gd name="connsiteX17" fmla="*/ 3912743 w 4450858"/>
              <a:gd name="connsiteY17" fmla="*/ 3225560 h 4408885"/>
              <a:gd name="connsiteX18" fmla="*/ 3963543 w 4450858"/>
              <a:gd name="connsiteY18" fmla="*/ 3111260 h 4408885"/>
              <a:gd name="connsiteX19" fmla="*/ 4001643 w 4450858"/>
              <a:gd name="connsiteY19" fmla="*/ 2908060 h 4408885"/>
              <a:gd name="connsiteX20" fmla="*/ 4014343 w 4450858"/>
              <a:gd name="connsiteY20" fmla="*/ 2831860 h 4408885"/>
              <a:gd name="connsiteX21" fmla="*/ 4039743 w 4450858"/>
              <a:gd name="connsiteY21" fmla="*/ 2654060 h 4408885"/>
              <a:gd name="connsiteX22" fmla="*/ 4065143 w 4450858"/>
              <a:gd name="connsiteY22" fmla="*/ 1714260 h 4408885"/>
              <a:gd name="connsiteX23" fmla="*/ 4077843 w 4450858"/>
              <a:gd name="connsiteY23" fmla="*/ 1599960 h 4408885"/>
              <a:gd name="connsiteX24" fmla="*/ 4115943 w 4450858"/>
              <a:gd name="connsiteY24" fmla="*/ 1371360 h 4408885"/>
              <a:gd name="connsiteX25" fmla="*/ 4128643 w 4450858"/>
              <a:gd name="connsiteY25" fmla="*/ 1307860 h 4408885"/>
              <a:gd name="connsiteX26" fmla="*/ 4141343 w 4450858"/>
              <a:gd name="connsiteY26" fmla="*/ 1269760 h 4408885"/>
              <a:gd name="connsiteX27" fmla="*/ 4179443 w 4450858"/>
              <a:gd name="connsiteY27" fmla="*/ 1003060 h 4408885"/>
              <a:gd name="connsiteX28" fmla="*/ 4204843 w 4450858"/>
              <a:gd name="connsiteY28" fmla="*/ 876060 h 4408885"/>
              <a:gd name="connsiteX29" fmla="*/ 4230243 w 4450858"/>
              <a:gd name="connsiteY29" fmla="*/ 431560 h 4408885"/>
              <a:gd name="connsiteX30" fmla="*/ 4255643 w 4450858"/>
              <a:gd name="connsiteY30" fmla="*/ 215660 h 4408885"/>
              <a:gd name="connsiteX31" fmla="*/ 4242943 w 4450858"/>
              <a:gd name="connsiteY31" fmla="*/ 114060 h 4408885"/>
              <a:gd name="connsiteX32" fmla="*/ 4204843 w 4450858"/>
              <a:gd name="connsiteY32" fmla="*/ 88660 h 4408885"/>
              <a:gd name="connsiteX33" fmla="*/ 280543 w 4450858"/>
              <a:gd name="connsiteY33" fmla="*/ 114060 h 4408885"/>
              <a:gd name="connsiteX34" fmla="*/ 318643 w 4450858"/>
              <a:gd name="connsiteY34" fmla="*/ 1561860 h 4408885"/>
              <a:gd name="connsiteX35" fmla="*/ 1067943 w 4450858"/>
              <a:gd name="connsiteY35" fmla="*/ 1650760 h 4408885"/>
              <a:gd name="connsiteX36" fmla="*/ 1791843 w 4450858"/>
              <a:gd name="connsiteY36" fmla="*/ 1777760 h 4408885"/>
              <a:gd name="connsiteX37" fmla="*/ 2083943 w 4450858"/>
              <a:gd name="connsiteY37" fmla="*/ 1942860 h 4408885"/>
              <a:gd name="connsiteX38" fmla="*/ 2299843 w 4450858"/>
              <a:gd name="connsiteY38" fmla="*/ 2107960 h 4408885"/>
              <a:gd name="connsiteX39" fmla="*/ 2490343 w 4450858"/>
              <a:gd name="connsiteY39" fmla="*/ 2273060 h 4408885"/>
              <a:gd name="connsiteX40" fmla="*/ 2642743 w 4450858"/>
              <a:gd name="connsiteY40" fmla="*/ 2488960 h 4408885"/>
              <a:gd name="connsiteX41" fmla="*/ 2820543 w 4450858"/>
              <a:gd name="connsiteY41" fmla="*/ 2742960 h 4408885"/>
              <a:gd name="connsiteX42" fmla="*/ 2972943 w 4450858"/>
              <a:gd name="connsiteY42" fmla="*/ 2933460 h 4408885"/>
              <a:gd name="connsiteX43" fmla="*/ 3011043 w 4450858"/>
              <a:gd name="connsiteY43" fmla="*/ 3250960 h 4408885"/>
              <a:gd name="connsiteX44" fmla="*/ 2972943 w 4450858"/>
              <a:gd name="connsiteY44" fmla="*/ 3390660 h 4408885"/>
              <a:gd name="connsiteX45" fmla="*/ 2820543 w 4450858"/>
              <a:gd name="connsiteY45" fmla="*/ 3631960 h 4408885"/>
              <a:gd name="connsiteX46" fmla="*/ 2604643 w 4450858"/>
              <a:gd name="connsiteY46" fmla="*/ 3771660 h 4408885"/>
              <a:gd name="connsiteX47" fmla="*/ 2363343 w 4450858"/>
              <a:gd name="connsiteY47" fmla="*/ 3898660 h 4408885"/>
              <a:gd name="connsiteX48" fmla="*/ 1969643 w 4450858"/>
              <a:gd name="connsiteY48" fmla="*/ 4000260 h 4408885"/>
              <a:gd name="connsiteX49" fmla="*/ 1588643 w 4450858"/>
              <a:gd name="connsiteY49" fmla="*/ 4051060 h 4408885"/>
              <a:gd name="connsiteX50" fmla="*/ 1207643 w 4450858"/>
              <a:gd name="connsiteY50" fmla="*/ 4076460 h 4408885"/>
              <a:gd name="connsiteX51" fmla="*/ 725043 w 4450858"/>
              <a:gd name="connsiteY51" fmla="*/ 4203460 h 4408885"/>
              <a:gd name="connsiteX52" fmla="*/ 331343 w 4450858"/>
              <a:gd name="connsiteY52" fmla="*/ 4292360 h 4408885"/>
              <a:gd name="connsiteX53" fmla="*/ 394843 w 4450858"/>
              <a:gd name="connsiteY53"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595243 w 4450858"/>
              <a:gd name="connsiteY9" fmla="*/ 3631960 h 4408885"/>
              <a:gd name="connsiteX10" fmla="*/ 3696843 w 4450858"/>
              <a:gd name="connsiteY10" fmla="*/ 3568460 h 4408885"/>
              <a:gd name="connsiteX11" fmla="*/ 3734943 w 4450858"/>
              <a:gd name="connsiteY11" fmla="*/ 3530360 h 4408885"/>
              <a:gd name="connsiteX12" fmla="*/ 3760343 w 4450858"/>
              <a:gd name="connsiteY12" fmla="*/ 3479560 h 4408885"/>
              <a:gd name="connsiteX13" fmla="*/ 3823843 w 4450858"/>
              <a:gd name="connsiteY13" fmla="*/ 3403360 h 4408885"/>
              <a:gd name="connsiteX14" fmla="*/ 3861943 w 4450858"/>
              <a:gd name="connsiteY14" fmla="*/ 3289060 h 4408885"/>
              <a:gd name="connsiteX15" fmla="*/ 3874643 w 4450858"/>
              <a:gd name="connsiteY15" fmla="*/ 3250960 h 4408885"/>
              <a:gd name="connsiteX16" fmla="*/ 3912743 w 4450858"/>
              <a:gd name="connsiteY16" fmla="*/ 3225560 h 4408885"/>
              <a:gd name="connsiteX17" fmla="*/ 3963543 w 4450858"/>
              <a:gd name="connsiteY17" fmla="*/ 3111260 h 4408885"/>
              <a:gd name="connsiteX18" fmla="*/ 4001643 w 4450858"/>
              <a:gd name="connsiteY18" fmla="*/ 2908060 h 4408885"/>
              <a:gd name="connsiteX19" fmla="*/ 4014343 w 4450858"/>
              <a:gd name="connsiteY19" fmla="*/ 2831860 h 4408885"/>
              <a:gd name="connsiteX20" fmla="*/ 4039743 w 4450858"/>
              <a:gd name="connsiteY20" fmla="*/ 2654060 h 4408885"/>
              <a:gd name="connsiteX21" fmla="*/ 4065143 w 4450858"/>
              <a:gd name="connsiteY21" fmla="*/ 1714260 h 4408885"/>
              <a:gd name="connsiteX22" fmla="*/ 4077843 w 4450858"/>
              <a:gd name="connsiteY22" fmla="*/ 1599960 h 4408885"/>
              <a:gd name="connsiteX23" fmla="*/ 4115943 w 4450858"/>
              <a:gd name="connsiteY23" fmla="*/ 1371360 h 4408885"/>
              <a:gd name="connsiteX24" fmla="*/ 4128643 w 4450858"/>
              <a:gd name="connsiteY24" fmla="*/ 1307860 h 4408885"/>
              <a:gd name="connsiteX25" fmla="*/ 4141343 w 4450858"/>
              <a:gd name="connsiteY25" fmla="*/ 1269760 h 4408885"/>
              <a:gd name="connsiteX26" fmla="*/ 4179443 w 4450858"/>
              <a:gd name="connsiteY26" fmla="*/ 1003060 h 4408885"/>
              <a:gd name="connsiteX27" fmla="*/ 4204843 w 4450858"/>
              <a:gd name="connsiteY27" fmla="*/ 876060 h 4408885"/>
              <a:gd name="connsiteX28" fmla="*/ 4230243 w 4450858"/>
              <a:gd name="connsiteY28" fmla="*/ 431560 h 4408885"/>
              <a:gd name="connsiteX29" fmla="*/ 4255643 w 4450858"/>
              <a:gd name="connsiteY29" fmla="*/ 215660 h 4408885"/>
              <a:gd name="connsiteX30" fmla="*/ 4242943 w 4450858"/>
              <a:gd name="connsiteY30" fmla="*/ 114060 h 4408885"/>
              <a:gd name="connsiteX31" fmla="*/ 4204843 w 4450858"/>
              <a:gd name="connsiteY31" fmla="*/ 88660 h 4408885"/>
              <a:gd name="connsiteX32" fmla="*/ 280543 w 4450858"/>
              <a:gd name="connsiteY32" fmla="*/ 114060 h 4408885"/>
              <a:gd name="connsiteX33" fmla="*/ 318643 w 4450858"/>
              <a:gd name="connsiteY33" fmla="*/ 1561860 h 4408885"/>
              <a:gd name="connsiteX34" fmla="*/ 1067943 w 4450858"/>
              <a:gd name="connsiteY34" fmla="*/ 1650760 h 4408885"/>
              <a:gd name="connsiteX35" fmla="*/ 1791843 w 4450858"/>
              <a:gd name="connsiteY35" fmla="*/ 1777760 h 4408885"/>
              <a:gd name="connsiteX36" fmla="*/ 2083943 w 4450858"/>
              <a:gd name="connsiteY36" fmla="*/ 1942860 h 4408885"/>
              <a:gd name="connsiteX37" fmla="*/ 2299843 w 4450858"/>
              <a:gd name="connsiteY37" fmla="*/ 2107960 h 4408885"/>
              <a:gd name="connsiteX38" fmla="*/ 2490343 w 4450858"/>
              <a:gd name="connsiteY38" fmla="*/ 2273060 h 4408885"/>
              <a:gd name="connsiteX39" fmla="*/ 2642743 w 4450858"/>
              <a:gd name="connsiteY39" fmla="*/ 2488960 h 4408885"/>
              <a:gd name="connsiteX40" fmla="*/ 2820543 w 4450858"/>
              <a:gd name="connsiteY40" fmla="*/ 2742960 h 4408885"/>
              <a:gd name="connsiteX41" fmla="*/ 2972943 w 4450858"/>
              <a:gd name="connsiteY41" fmla="*/ 2933460 h 4408885"/>
              <a:gd name="connsiteX42" fmla="*/ 3011043 w 4450858"/>
              <a:gd name="connsiteY42" fmla="*/ 3250960 h 4408885"/>
              <a:gd name="connsiteX43" fmla="*/ 2972943 w 4450858"/>
              <a:gd name="connsiteY43" fmla="*/ 3390660 h 4408885"/>
              <a:gd name="connsiteX44" fmla="*/ 2820543 w 4450858"/>
              <a:gd name="connsiteY44" fmla="*/ 3631960 h 4408885"/>
              <a:gd name="connsiteX45" fmla="*/ 2604643 w 4450858"/>
              <a:gd name="connsiteY45" fmla="*/ 3771660 h 4408885"/>
              <a:gd name="connsiteX46" fmla="*/ 2363343 w 4450858"/>
              <a:gd name="connsiteY46" fmla="*/ 3898660 h 4408885"/>
              <a:gd name="connsiteX47" fmla="*/ 1969643 w 4450858"/>
              <a:gd name="connsiteY47" fmla="*/ 4000260 h 4408885"/>
              <a:gd name="connsiteX48" fmla="*/ 1588643 w 4450858"/>
              <a:gd name="connsiteY48" fmla="*/ 4051060 h 4408885"/>
              <a:gd name="connsiteX49" fmla="*/ 1207643 w 4450858"/>
              <a:gd name="connsiteY49" fmla="*/ 4076460 h 4408885"/>
              <a:gd name="connsiteX50" fmla="*/ 725043 w 4450858"/>
              <a:gd name="connsiteY50" fmla="*/ 4203460 h 4408885"/>
              <a:gd name="connsiteX51" fmla="*/ 331343 w 4450858"/>
              <a:gd name="connsiteY51" fmla="*/ 4292360 h 4408885"/>
              <a:gd name="connsiteX52" fmla="*/ 394843 w 4450858"/>
              <a:gd name="connsiteY52"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696843 w 4450858"/>
              <a:gd name="connsiteY9" fmla="*/ 3568460 h 4408885"/>
              <a:gd name="connsiteX10" fmla="*/ 3734943 w 4450858"/>
              <a:gd name="connsiteY10" fmla="*/ 3530360 h 4408885"/>
              <a:gd name="connsiteX11" fmla="*/ 3760343 w 4450858"/>
              <a:gd name="connsiteY11" fmla="*/ 3479560 h 4408885"/>
              <a:gd name="connsiteX12" fmla="*/ 3823843 w 4450858"/>
              <a:gd name="connsiteY12" fmla="*/ 3403360 h 4408885"/>
              <a:gd name="connsiteX13" fmla="*/ 3861943 w 4450858"/>
              <a:gd name="connsiteY13" fmla="*/ 3289060 h 4408885"/>
              <a:gd name="connsiteX14" fmla="*/ 3874643 w 4450858"/>
              <a:gd name="connsiteY14" fmla="*/ 3250960 h 4408885"/>
              <a:gd name="connsiteX15" fmla="*/ 3912743 w 4450858"/>
              <a:gd name="connsiteY15" fmla="*/ 3225560 h 4408885"/>
              <a:gd name="connsiteX16" fmla="*/ 3963543 w 4450858"/>
              <a:gd name="connsiteY16" fmla="*/ 3111260 h 4408885"/>
              <a:gd name="connsiteX17" fmla="*/ 4001643 w 4450858"/>
              <a:gd name="connsiteY17" fmla="*/ 2908060 h 4408885"/>
              <a:gd name="connsiteX18" fmla="*/ 4014343 w 4450858"/>
              <a:gd name="connsiteY18" fmla="*/ 2831860 h 4408885"/>
              <a:gd name="connsiteX19" fmla="*/ 4039743 w 4450858"/>
              <a:gd name="connsiteY19" fmla="*/ 2654060 h 4408885"/>
              <a:gd name="connsiteX20" fmla="*/ 4065143 w 4450858"/>
              <a:gd name="connsiteY20" fmla="*/ 1714260 h 4408885"/>
              <a:gd name="connsiteX21" fmla="*/ 4077843 w 4450858"/>
              <a:gd name="connsiteY21" fmla="*/ 1599960 h 4408885"/>
              <a:gd name="connsiteX22" fmla="*/ 4115943 w 4450858"/>
              <a:gd name="connsiteY22" fmla="*/ 1371360 h 4408885"/>
              <a:gd name="connsiteX23" fmla="*/ 4128643 w 4450858"/>
              <a:gd name="connsiteY23" fmla="*/ 1307860 h 4408885"/>
              <a:gd name="connsiteX24" fmla="*/ 4141343 w 4450858"/>
              <a:gd name="connsiteY24" fmla="*/ 1269760 h 4408885"/>
              <a:gd name="connsiteX25" fmla="*/ 4179443 w 4450858"/>
              <a:gd name="connsiteY25" fmla="*/ 1003060 h 4408885"/>
              <a:gd name="connsiteX26" fmla="*/ 4204843 w 4450858"/>
              <a:gd name="connsiteY26" fmla="*/ 876060 h 4408885"/>
              <a:gd name="connsiteX27" fmla="*/ 4230243 w 4450858"/>
              <a:gd name="connsiteY27" fmla="*/ 431560 h 4408885"/>
              <a:gd name="connsiteX28" fmla="*/ 4255643 w 4450858"/>
              <a:gd name="connsiteY28" fmla="*/ 215660 h 4408885"/>
              <a:gd name="connsiteX29" fmla="*/ 4242943 w 4450858"/>
              <a:gd name="connsiteY29" fmla="*/ 114060 h 4408885"/>
              <a:gd name="connsiteX30" fmla="*/ 4204843 w 4450858"/>
              <a:gd name="connsiteY30" fmla="*/ 88660 h 4408885"/>
              <a:gd name="connsiteX31" fmla="*/ 280543 w 4450858"/>
              <a:gd name="connsiteY31" fmla="*/ 114060 h 4408885"/>
              <a:gd name="connsiteX32" fmla="*/ 318643 w 4450858"/>
              <a:gd name="connsiteY32" fmla="*/ 1561860 h 4408885"/>
              <a:gd name="connsiteX33" fmla="*/ 1067943 w 4450858"/>
              <a:gd name="connsiteY33" fmla="*/ 1650760 h 4408885"/>
              <a:gd name="connsiteX34" fmla="*/ 1791843 w 4450858"/>
              <a:gd name="connsiteY34" fmla="*/ 1777760 h 4408885"/>
              <a:gd name="connsiteX35" fmla="*/ 2083943 w 4450858"/>
              <a:gd name="connsiteY35" fmla="*/ 1942860 h 4408885"/>
              <a:gd name="connsiteX36" fmla="*/ 2299843 w 4450858"/>
              <a:gd name="connsiteY36" fmla="*/ 2107960 h 4408885"/>
              <a:gd name="connsiteX37" fmla="*/ 2490343 w 4450858"/>
              <a:gd name="connsiteY37" fmla="*/ 2273060 h 4408885"/>
              <a:gd name="connsiteX38" fmla="*/ 2642743 w 4450858"/>
              <a:gd name="connsiteY38" fmla="*/ 2488960 h 4408885"/>
              <a:gd name="connsiteX39" fmla="*/ 2820543 w 4450858"/>
              <a:gd name="connsiteY39" fmla="*/ 2742960 h 4408885"/>
              <a:gd name="connsiteX40" fmla="*/ 2972943 w 4450858"/>
              <a:gd name="connsiteY40" fmla="*/ 2933460 h 4408885"/>
              <a:gd name="connsiteX41" fmla="*/ 3011043 w 4450858"/>
              <a:gd name="connsiteY41" fmla="*/ 3250960 h 4408885"/>
              <a:gd name="connsiteX42" fmla="*/ 2972943 w 4450858"/>
              <a:gd name="connsiteY42" fmla="*/ 3390660 h 4408885"/>
              <a:gd name="connsiteX43" fmla="*/ 2820543 w 4450858"/>
              <a:gd name="connsiteY43" fmla="*/ 3631960 h 4408885"/>
              <a:gd name="connsiteX44" fmla="*/ 2604643 w 4450858"/>
              <a:gd name="connsiteY44" fmla="*/ 3771660 h 4408885"/>
              <a:gd name="connsiteX45" fmla="*/ 2363343 w 4450858"/>
              <a:gd name="connsiteY45" fmla="*/ 3898660 h 4408885"/>
              <a:gd name="connsiteX46" fmla="*/ 1969643 w 4450858"/>
              <a:gd name="connsiteY46" fmla="*/ 4000260 h 4408885"/>
              <a:gd name="connsiteX47" fmla="*/ 1588643 w 4450858"/>
              <a:gd name="connsiteY47" fmla="*/ 4051060 h 4408885"/>
              <a:gd name="connsiteX48" fmla="*/ 1207643 w 4450858"/>
              <a:gd name="connsiteY48" fmla="*/ 4076460 h 4408885"/>
              <a:gd name="connsiteX49" fmla="*/ 725043 w 4450858"/>
              <a:gd name="connsiteY49" fmla="*/ 4203460 h 4408885"/>
              <a:gd name="connsiteX50" fmla="*/ 331343 w 4450858"/>
              <a:gd name="connsiteY50" fmla="*/ 4292360 h 4408885"/>
              <a:gd name="connsiteX51" fmla="*/ 394843 w 4450858"/>
              <a:gd name="connsiteY51"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760343 w 4450858"/>
              <a:gd name="connsiteY10" fmla="*/ 3479560 h 4408885"/>
              <a:gd name="connsiteX11" fmla="*/ 3823843 w 4450858"/>
              <a:gd name="connsiteY11" fmla="*/ 3403360 h 4408885"/>
              <a:gd name="connsiteX12" fmla="*/ 3861943 w 4450858"/>
              <a:gd name="connsiteY12" fmla="*/ 3289060 h 4408885"/>
              <a:gd name="connsiteX13" fmla="*/ 3874643 w 4450858"/>
              <a:gd name="connsiteY13" fmla="*/ 3250960 h 4408885"/>
              <a:gd name="connsiteX14" fmla="*/ 3912743 w 4450858"/>
              <a:gd name="connsiteY14" fmla="*/ 3225560 h 4408885"/>
              <a:gd name="connsiteX15" fmla="*/ 3963543 w 4450858"/>
              <a:gd name="connsiteY15" fmla="*/ 3111260 h 4408885"/>
              <a:gd name="connsiteX16" fmla="*/ 4001643 w 4450858"/>
              <a:gd name="connsiteY16" fmla="*/ 2908060 h 4408885"/>
              <a:gd name="connsiteX17" fmla="*/ 4014343 w 4450858"/>
              <a:gd name="connsiteY17" fmla="*/ 2831860 h 4408885"/>
              <a:gd name="connsiteX18" fmla="*/ 4039743 w 4450858"/>
              <a:gd name="connsiteY18" fmla="*/ 2654060 h 4408885"/>
              <a:gd name="connsiteX19" fmla="*/ 4065143 w 4450858"/>
              <a:gd name="connsiteY19" fmla="*/ 1714260 h 4408885"/>
              <a:gd name="connsiteX20" fmla="*/ 4077843 w 4450858"/>
              <a:gd name="connsiteY20" fmla="*/ 1599960 h 4408885"/>
              <a:gd name="connsiteX21" fmla="*/ 4115943 w 4450858"/>
              <a:gd name="connsiteY21" fmla="*/ 1371360 h 4408885"/>
              <a:gd name="connsiteX22" fmla="*/ 4128643 w 4450858"/>
              <a:gd name="connsiteY22" fmla="*/ 1307860 h 4408885"/>
              <a:gd name="connsiteX23" fmla="*/ 4141343 w 4450858"/>
              <a:gd name="connsiteY23" fmla="*/ 1269760 h 4408885"/>
              <a:gd name="connsiteX24" fmla="*/ 4179443 w 4450858"/>
              <a:gd name="connsiteY24" fmla="*/ 1003060 h 4408885"/>
              <a:gd name="connsiteX25" fmla="*/ 4204843 w 4450858"/>
              <a:gd name="connsiteY25" fmla="*/ 876060 h 4408885"/>
              <a:gd name="connsiteX26" fmla="*/ 4230243 w 4450858"/>
              <a:gd name="connsiteY26" fmla="*/ 431560 h 4408885"/>
              <a:gd name="connsiteX27" fmla="*/ 4255643 w 4450858"/>
              <a:gd name="connsiteY27" fmla="*/ 215660 h 4408885"/>
              <a:gd name="connsiteX28" fmla="*/ 4242943 w 4450858"/>
              <a:gd name="connsiteY28" fmla="*/ 114060 h 4408885"/>
              <a:gd name="connsiteX29" fmla="*/ 4204843 w 4450858"/>
              <a:gd name="connsiteY29" fmla="*/ 88660 h 4408885"/>
              <a:gd name="connsiteX30" fmla="*/ 280543 w 4450858"/>
              <a:gd name="connsiteY30" fmla="*/ 114060 h 4408885"/>
              <a:gd name="connsiteX31" fmla="*/ 318643 w 4450858"/>
              <a:gd name="connsiteY31" fmla="*/ 1561860 h 4408885"/>
              <a:gd name="connsiteX32" fmla="*/ 1067943 w 4450858"/>
              <a:gd name="connsiteY32" fmla="*/ 1650760 h 4408885"/>
              <a:gd name="connsiteX33" fmla="*/ 1791843 w 4450858"/>
              <a:gd name="connsiteY33" fmla="*/ 1777760 h 4408885"/>
              <a:gd name="connsiteX34" fmla="*/ 2083943 w 4450858"/>
              <a:gd name="connsiteY34" fmla="*/ 1942860 h 4408885"/>
              <a:gd name="connsiteX35" fmla="*/ 2299843 w 4450858"/>
              <a:gd name="connsiteY35" fmla="*/ 2107960 h 4408885"/>
              <a:gd name="connsiteX36" fmla="*/ 2490343 w 4450858"/>
              <a:gd name="connsiteY36" fmla="*/ 2273060 h 4408885"/>
              <a:gd name="connsiteX37" fmla="*/ 2642743 w 4450858"/>
              <a:gd name="connsiteY37" fmla="*/ 2488960 h 4408885"/>
              <a:gd name="connsiteX38" fmla="*/ 2820543 w 4450858"/>
              <a:gd name="connsiteY38" fmla="*/ 2742960 h 4408885"/>
              <a:gd name="connsiteX39" fmla="*/ 2972943 w 4450858"/>
              <a:gd name="connsiteY39" fmla="*/ 2933460 h 4408885"/>
              <a:gd name="connsiteX40" fmla="*/ 3011043 w 4450858"/>
              <a:gd name="connsiteY40" fmla="*/ 3250960 h 4408885"/>
              <a:gd name="connsiteX41" fmla="*/ 2972943 w 4450858"/>
              <a:gd name="connsiteY41" fmla="*/ 3390660 h 4408885"/>
              <a:gd name="connsiteX42" fmla="*/ 2820543 w 4450858"/>
              <a:gd name="connsiteY42" fmla="*/ 3631960 h 4408885"/>
              <a:gd name="connsiteX43" fmla="*/ 2604643 w 4450858"/>
              <a:gd name="connsiteY43" fmla="*/ 3771660 h 4408885"/>
              <a:gd name="connsiteX44" fmla="*/ 2363343 w 4450858"/>
              <a:gd name="connsiteY44" fmla="*/ 3898660 h 4408885"/>
              <a:gd name="connsiteX45" fmla="*/ 1969643 w 4450858"/>
              <a:gd name="connsiteY45" fmla="*/ 4000260 h 4408885"/>
              <a:gd name="connsiteX46" fmla="*/ 1588643 w 4450858"/>
              <a:gd name="connsiteY46" fmla="*/ 4051060 h 4408885"/>
              <a:gd name="connsiteX47" fmla="*/ 1207643 w 4450858"/>
              <a:gd name="connsiteY47" fmla="*/ 4076460 h 4408885"/>
              <a:gd name="connsiteX48" fmla="*/ 725043 w 4450858"/>
              <a:gd name="connsiteY48" fmla="*/ 4203460 h 4408885"/>
              <a:gd name="connsiteX49" fmla="*/ 331343 w 4450858"/>
              <a:gd name="connsiteY49" fmla="*/ 4292360 h 4408885"/>
              <a:gd name="connsiteX50" fmla="*/ 394843 w 4450858"/>
              <a:gd name="connsiteY50"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823843 w 4450858"/>
              <a:gd name="connsiteY10" fmla="*/ 3403360 h 4408885"/>
              <a:gd name="connsiteX11" fmla="*/ 3861943 w 4450858"/>
              <a:gd name="connsiteY11" fmla="*/ 3289060 h 4408885"/>
              <a:gd name="connsiteX12" fmla="*/ 3874643 w 4450858"/>
              <a:gd name="connsiteY12" fmla="*/ 3250960 h 4408885"/>
              <a:gd name="connsiteX13" fmla="*/ 3912743 w 4450858"/>
              <a:gd name="connsiteY13" fmla="*/ 3225560 h 4408885"/>
              <a:gd name="connsiteX14" fmla="*/ 3963543 w 4450858"/>
              <a:gd name="connsiteY14" fmla="*/ 3111260 h 4408885"/>
              <a:gd name="connsiteX15" fmla="*/ 4001643 w 4450858"/>
              <a:gd name="connsiteY15" fmla="*/ 2908060 h 4408885"/>
              <a:gd name="connsiteX16" fmla="*/ 4014343 w 4450858"/>
              <a:gd name="connsiteY16" fmla="*/ 2831860 h 4408885"/>
              <a:gd name="connsiteX17" fmla="*/ 4039743 w 4450858"/>
              <a:gd name="connsiteY17" fmla="*/ 2654060 h 4408885"/>
              <a:gd name="connsiteX18" fmla="*/ 4065143 w 4450858"/>
              <a:gd name="connsiteY18" fmla="*/ 1714260 h 4408885"/>
              <a:gd name="connsiteX19" fmla="*/ 4077843 w 4450858"/>
              <a:gd name="connsiteY19" fmla="*/ 1599960 h 4408885"/>
              <a:gd name="connsiteX20" fmla="*/ 4115943 w 4450858"/>
              <a:gd name="connsiteY20" fmla="*/ 1371360 h 4408885"/>
              <a:gd name="connsiteX21" fmla="*/ 4128643 w 4450858"/>
              <a:gd name="connsiteY21" fmla="*/ 1307860 h 4408885"/>
              <a:gd name="connsiteX22" fmla="*/ 4141343 w 4450858"/>
              <a:gd name="connsiteY22" fmla="*/ 1269760 h 4408885"/>
              <a:gd name="connsiteX23" fmla="*/ 4179443 w 4450858"/>
              <a:gd name="connsiteY23" fmla="*/ 1003060 h 4408885"/>
              <a:gd name="connsiteX24" fmla="*/ 4204843 w 4450858"/>
              <a:gd name="connsiteY24" fmla="*/ 876060 h 4408885"/>
              <a:gd name="connsiteX25" fmla="*/ 4230243 w 4450858"/>
              <a:gd name="connsiteY25" fmla="*/ 431560 h 4408885"/>
              <a:gd name="connsiteX26" fmla="*/ 4255643 w 4450858"/>
              <a:gd name="connsiteY26" fmla="*/ 215660 h 4408885"/>
              <a:gd name="connsiteX27" fmla="*/ 4242943 w 4450858"/>
              <a:gd name="connsiteY27" fmla="*/ 114060 h 4408885"/>
              <a:gd name="connsiteX28" fmla="*/ 4204843 w 4450858"/>
              <a:gd name="connsiteY28" fmla="*/ 88660 h 4408885"/>
              <a:gd name="connsiteX29" fmla="*/ 280543 w 4450858"/>
              <a:gd name="connsiteY29" fmla="*/ 114060 h 4408885"/>
              <a:gd name="connsiteX30" fmla="*/ 318643 w 4450858"/>
              <a:gd name="connsiteY30" fmla="*/ 1561860 h 4408885"/>
              <a:gd name="connsiteX31" fmla="*/ 1067943 w 4450858"/>
              <a:gd name="connsiteY31" fmla="*/ 1650760 h 4408885"/>
              <a:gd name="connsiteX32" fmla="*/ 1791843 w 4450858"/>
              <a:gd name="connsiteY32" fmla="*/ 1777760 h 4408885"/>
              <a:gd name="connsiteX33" fmla="*/ 2083943 w 4450858"/>
              <a:gd name="connsiteY33" fmla="*/ 1942860 h 4408885"/>
              <a:gd name="connsiteX34" fmla="*/ 2299843 w 4450858"/>
              <a:gd name="connsiteY34" fmla="*/ 2107960 h 4408885"/>
              <a:gd name="connsiteX35" fmla="*/ 2490343 w 4450858"/>
              <a:gd name="connsiteY35" fmla="*/ 2273060 h 4408885"/>
              <a:gd name="connsiteX36" fmla="*/ 2642743 w 4450858"/>
              <a:gd name="connsiteY36" fmla="*/ 2488960 h 4408885"/>
              <a:gd name="connsiteX37" fmla="*/ 2820543 w 4450858"/>
              <a:gd name="connsiteY37" fmla="*/ 2742960 h 4408885"/>
              <a:gd name="connsiteX38" fmla="*/ 2972943 w 4450858"/>
              <a:gd name="connsiteY38" fmla="*/ 2933460 h 4408885"/>
              <a:gd name="connsiteX39" fmla="*/ 3011043 w 4450858"/>
              <a:gd name="connsiteY39" fmla="*/ 3250960 h 4408885"/>
              <a:gd name="connsiteX40" fmla="*/ 2972943 w 4450858"/>
              <a:gd name="connsiteY40" fmla="*/ 3390660 h 4408885"/>
              <a:gd name="connsiteX41" fmla="*/ 2820543 w 4450858"/>
              <a:gd name="connsiteY41" fmla="*/ 3631960 h 4408885"/>
              <a:gd name="connsiteX42" fmla="*/ 2604643 w 4450858"/>
              <a:gd name="connsiteY42" fmla="*/ 3771660 h 4408885"/>
              <a:gd name="connsiteX43" fmla="*/ 2363343 w 4450858"/>
              <a:gd name="connsiteY43" fmla="*/ 3898660 h 4408885"/>
              <a:gd name="connsiteX44" fmla="*/ 1969643 w 4450858"/>
              <a:gd name="connsiteY44" fmla="*/ 4000260 h 4408885"/>
              <a:gd name="connsiteX45" fmla="*/ 1588643 w 4450858"/>
              <a:gd name="connsiteY45" fmla="*/ 4051060 h 4408885"/>
              <a:gd name="connsiteX46" fmla="*/ 1207643 w 4450858"/>
              <a:gd name="connsiteY46" fmla="*/ 4076460 h 4408885"/>
              <a:gd name="connsiteX47" fmla="*/ 725043 w 4450858"/>
              <a:gd name="connsiteY47" fmla="*/ 4203460 h 4408885"/>
              <a:gd name="connsiteX48" fmla="*/ 331343 w 4450858"/>
              <a:gd name="connsiteY48" fmla="*/ 4292360 h 4408885"/>
              <a:gd name="connsiteX49" fmla="*/ 394843 w 4450858"/>
              <a:gd name="connsiteY49"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861943 w 4450858"/>
              <a:gd name="connsiteY10" fmla="*/ 3289060 h 4408885"/>
              <a:gd name="connsiteX11" fmla="*/ 3874643 w 4450858"/>
              <a:gd name="connsiteY11" fmla="*/ 3250960 h 4408885"/>
              <a:gd name="connsiteX12" fmla="*/ 3912743 w 4450858"/>
              <a:gd name="connsiteY12" fmla="*/ 3225560 h 4408885"/>
              <a:gd name="connsiteX13" fmla="*/ 3963543 w 4450858"/>
              <a:gd name="connsiteY13" fmla="*/ 3111260 h 4408885"/>
              <a:gd name="connsiteX14" fmla="*/ 4001643 w 4450858"/>
              <a:gd name="connsiteY14" fmla="*/ 2908060 h 4408885"/>
              <a:gd name="connsiteX15" fmla="*/ 4014343 w 4450858"/>
              <a:gd name="connsiteY15" fmla="*/ 2831860 h 4408885"/>
              <a:gd name="connsiteX16" fmla="*/ 4039743 w 4450858"/>
              <a:gd name="connsiteY16" fmla="*/ 2654060 h 4408885"/>
              <a:gd name="connsiteX17" fmla="*/ 4065143 w 4450858"/>
              <a:gd name="connsiteY17" fmla="*/ 1714260 h 4408885"/>
              <a:gd name="connsiteX18" fmla="*/ 4077843 w 4450858"/>
              <a:gd name="connsiteY18" fmla="*/ 1599960 h 4408885"/>
              <a:gd name="connsiteX19" fmla="*/ 4115943 w 4450858"/>
              <a:gd name="connsiteY19" fmla="*/ 1371360 h 4408885"/>
              <a:gd name="connsiteX20" fmla="*/ 4128643 w 4450858"/>
              <a:gd name="connsiteY20" fmla="*/ 1307860 h 4408885"/>
              <a:gd name="connsiteX21" fmla="*/ 4141343 w 4450858"/>
              <a:gd name="connsiteY21" fmla="*/ 1269760 h 4408885"/>
              <a:gd name="connsiteX22" fmla="*/ 4179443 w 4450858"/>
              <a:gd name="connsiteY22" fmla="*/ 1003060 h 4408885"/>
              <a:gd name="connsiteX23" fmla="*/ 4204843 w 4450858"/>
              <a:gd name="connsiteY23" fmla="*/ 876060 h 4408885"/>
              <a:gd name="connsiteX24" fmla="*/ 4230243 w 4450858"/>
              <a:gd name="connsiteY24" fmla="*/ 431560 h 4408885"/>
              <a:gd name="connsiteX25" fmla="*/ 4255643 w 4450858"/>
              <a:gd name="connsiteY25" fmla="*/ 215660 h 4408885"/>
              <a:gd name="connsiteX26" fmla="*/ 4242943 w 4450858"/>
              <a:gd name="connsiteY26" fmla="*/ 114060 h 4408885"/>
              <a:gd name="connsiteX27" fmla="*/ 4204843 w 4450858"/>
              <a:gd name="connsiteY27" fmla="*/ 88660 h 4408885"/>
              <a:gd name="connsiteX28" fmla="*/ 280543 w 4450858"/>
              <a:gd name="connsiteY28" fmla="*/ 114060 h 4408885"/>
              <a:gd name="connsiteX29" fmla="*/ 318643 w 4450858"/>
              <a:gd name="connsiteY29" fmla="*/ 1561860 h 4408885"/>
              <a:gd name="connsiteX30" fmla="*/ 1067943 w 4450858"/>
              <a:gd name="connsiteY30" fmla="*/ 1650760 h 4408885"/>
              <a:gd name="connsiteX31" fmla="*/ 1791843 w 4450858"/>
              <a:gd name="connsiteY31" fmla="*/ 1777760 h 4408885"/>
              <a:gd name="connsiteX32" fmla="*/ 2083943 w 4450858"/>
              <a:gd name="connsiteY32" fmla="*/ 1942860 h 4408885"/>
              <a:gd name="connsiteX33" fmla="*/ 2299843 w 4450858"/>
              <a:gd name="connsiteY33" fmla="*/ 2107960 h 4408885"/>
              <a:gd name="connsiteX34" fmla="*/ 2490343 w 4450858"/>
              <a:gd name="connsiteY34" fmla="*/ 2273060 h 4408885"/>
              <a:gd name="connsiteX35" fmla="*/ 2642743 w 4450858"/>
              <a:gd name="connsiteY35" fmla="*/ 2488960 h 4408885"/>
              <a:gd name="connsiteX36" fmla="*/ 2820543 w 4450858"/>
              <a:gd name="connsiteY36" fmla="*/ 2742960 h 4408885"/>
              <a:gd name="connsiteX37" fmla="*/ 2972943 w 4450858"/>
              <a:gd name="connsiteY37" fmla="*/ 2933460 h 4408885"/>
              <a:gd name="connsiteX38" fmla="*/ 3011043 w 4450858"/>
              <a:gd name="connsiteY38" fmla="*/ 3250960 h 4408885"/>
              <a:gd name="connsiteX39" fmla="*/ 2972943 w 4450858"/>
              <a:gd name="connsiteY39" fmla="*/ 3390660 h 4408885"/>
              <a:gd name="connsiteX40" fmla="*/ 2820543 w 4450858"/>
              <a:gd name="connsiteY40" fmla="*/ 3631960 h 4408885"/>
              <a:gd name="connsiteX41" fmla="*/ 2604643 w 4450858"/>
              <a:gd name="connsiteY41" fmla="*/ 3771660 h 4408885"/>
              <a:gd name="connsiteX42" fmla="*/ 2363343 w 4450858"/>
              <a:gd name="connsiteY42" fmla="*/ 3898660 h 4408885"/>
              <a:gd name="connsiteX43" fmla="*/ 1969643 w 4450858"/>
              <a:gd name="connsiteY43" fmla="*/ 4000260 h 4408885"/>
              <a:gd name="connsiteX44" fmla="*/ 1588643 w 4450858"/>
              <a:gd name="connsiteY44" fmla="*/ 4051060 h 4408885"/>
              <a:gd name="connsiteX45" fmla="*/ 1207643 w 4450858"/>
              <a:gd name="connsiteY45" fmla="*/ 4076460 h 4408885"/>
              <a:gd name="connsiteX46" fmla="*/ 725043 w 4450858"/>
              <a:gd name="connsiteY46" fmla="*/ 4203460 h 4408885"/>
              <a:gd name="connsiteX47" fmla="*/ 331343 w 4450858"/>
              <a:gd name="connsiteY47" fmla="*/ 4292360 h 4408885"/>
              <a:gd name="connsiteX48" fmla="*/ 394843 w 4450858"/>
              <a:gd name="connsiteY48"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874643 w 4450858"/>
              <a:gd name="connsiteY10" fmla="*/ 3250960 h 4408885"/>
              <a:gd name="connsiteX11" fmla="*/ 3912743 w 4450858"/>
              <a:gd name="connsiteY11" fmla="*/ 3225560 h 4408885"/>
              <a:gd name="connsiteX12" fmla="*/ 3963543 w 4450858"/>
              <a:gd name="connsiteY12" fmla="*/ 3111260 h 4408885"/>
              <a:gd name="connsiteX13" fmla="*/ 4001643 w 4450858"/>
              <a:gd name="connsiteY13" fmla="*/ 2908060 h 4408885"/>
              <a:gd name="connsiteX14" fmla="*/ 4014343 w 4450858"/>
              <a:gd name="connsiteY14" fmla="*/ 2831860 h 4408885"/>
              <a:gd name="connsiteX15" fmla="*/ 4039743 w 4450858"/>
              <a:gd name="connsiteY15" fmla="*/ 2654060 h 4408885"/>
              <a:gd name="connsiteX16" fmla="*/ 4065143 w 4450858"/>
              <a:gd name="connsiteY16" fmla="*/ 1714260 h 4408885"/>
              <a:gd name="connsiteX17" fmla="*/ 4077843 w 4450858"/>
              <a:gd name="connsiteY17" fmla="*/ 1599960 h 4408885"/>
              <a:gd name="connsiteX18" fmla="*/ 4115943 w 4450858"/>
              <a:gd name="connsiteY18" fmla="*/ 1371360 h 4408885"/>
              <a:gd name="connsiteX19" fmla="*/ 4128643 w 4450858"/>
              <a:gd name="connsiteY19" fmla="*/ 1307860 h 4408885"/>
              <a:gd name="connsiteX20" fmla="*/ 4141343 w 4450858"/>
              <a:gd name="connsiteY20" fmla="*/ 1269760 h 4408885"/>
              <a:gd name="connsiteX21" fmla="*/ 4179443 w 4450858"/>
              <a:gd name="connsiteY21" fmla="*/ 1003060 h 4408885"/>
              <a:gd name="connsiteX22" fmla="*/ 4204843 w 4450858"/>
              <a:gd name="connsiteY22" fmla="*/ 876060 h 4408885"/>
              <a:gd name="connsiteX23" fmla="*/ 4230243 w 4450858"/>
              <a:gd name="connsiteY23" fmla="*/ 431560 h 4408885"/>
              <a:gd name="connsiteX24" fmla="*/ 4255643 w 4450858"/>
              <a:gd name="connsiteY24" fmla="*/ 215660 h 4408885"/>
              <a:gd name="connsiteX25" fmla="*/ 4242943 w 4450858"/>
              <a:gd name="connsiteY25" fmla="*/ 114060 h 4408885"/>
              <a:gd name="connsiteX26" fmla="*/ 4204843 w 4450858"/>
              <a:gd name="connsiteY26" fmla="*/ 88660 h 4408885"/>
              <a:gd name="connsiteX27" fmla="*/ 280543 w 4450858"/>
              <a:gd name="connsiteY27" fmla="*/ 114060 h 4408885"/>
              <a:gd name="connsiteX28" fmla="*/ 318643 w 4450858"/>
              <a:gd name="connsiteY28" fmla="*/ 1561860 h 4408885"/>
              <a:gd name="connsiteX29" fmla="*/ 1067943 w 4450858"/>
              <a:gd name="connsiteY29" fmla="*/ 1650760 h 4408885"/>
              <a:gd name="connsiteX30" fmla="*/ 1791843 w 4450858"/>
              <a:gd name="connsiteY30" fmla="*/ 1777760 h 4408885"/>
              <a:gd name="connsiteX31" fmla="*/ 2083943 w 4450858"/>
              <a:gd name="connsiteY31" fmla="*/ 1942860 h 4408885"/>
              <a:gd name="connsiteX32" fmla="*/ 2299843 w 4450858"/>
              <a:gd name="connsiteY32" fmla="*/ 2107960 h 4408885"/>
              <a:gd name="connsiteX33" fmla="*/ 2490343 w 4450858"/>
              <a:gd name="connsiteY33" fmla="*/ 2273060 h 4408885"/>
              <a:gd name="connsiteX34" fmla="*/ 2642743 w 4450858"/>
              <a:gd name="connsiteY34" fmla="*/ 2488960 h 4408885"/>
              <a:gd name="connsiteX35" fmla="*/ 2820543 w 4450858"/>
              <a:gd name="connsiteY35" fmla="*/ 2742960 h 4408885"/>
              <a:gd name="connsiteX36" fmla="*/ 2972943 w 4450858"/>
              <a:gd name="connsiteY36" fmla="*/ 2933460 h 4408885"/>
              <a:gd name="connsiteX37" fmla="*/ 3011043 w 4450858"/>
              <a:gd name="connsiteY37" fmla="*/ 3250960 h 4408885"/>
              <a:gd name="connsiteX38" fmla="*/ 2972943 w 4450858"/>
              <a:gd name="connsiteY38" fmla="*/ 3390660 h 4408885"/>
              <a:gd name="connsiteX39" fmla="*/ 2820543 w 4450858"/>
              <a:gd name="connsiteY39" fmla="*/ 3631960 h 4408885"/>
              <a:gd name="connsiteX40" fmla="*/ 2604643 w 4450858"/>
              <a:gd name="connsiteY40" fmla="*/ 3771660 h 4408885"/>
              <a:gd name="connsiteX41" fmla="*/ 2363343 w 4450858"/>
              <a:gd name="connsiteY41" fmla="*/ 3898660 h 4408885"/>
              <a:gd name="connsiteX42" fmla="*/ 1969643 w 4450858"/>
              <a:gd name="connsiteY42" fmla="*/ 4000260 h 4408885"/>
              <a:gd name="connsiteX43" fmla="*/ 1588643 w 4450858"/>
              <a:gd name="connsiteY43" fmla="*/ 4051060 h 4408885"/>
              <a:gd name="connsiteX44" fmla="*/ 1207643 w 4450858"/>
              <a:gd name="connsiteY44" fmla="*/ 4076460 h 4408885"/>
              <a:gd name="connsiteX45" fmla="*/ 725043 w 4450858"/>
              <a:gd name="connsiteY45" fmla="*/ 4203460 h 4408885"/>
              <a:gd name="connsiteX46" fmla="*/ 331343 w 4450858"/>
              <a:gd name="connsiteY46" fmla="*/ 4292360 h 4408885"/>
              <a:gd name="connsiteX47" fmla="*/ 394843 w 4450858"/>
              <a:gd name="connsiteY47"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3963543 w 4450858"/>
              <a:gd name="connsiteY11" fmla="*/ 3111260 h 4408885"/>
              <a:gd name="connsiteX12" fmla="*/ 4001643 w 4450858"/>
              <a:gd name="connsiteY12" fmla="*/ 2908060 h 4408885"/>
              <a:gd name="connsiteX13" fmla="*/ 4014343 w 4450858"/>
              <a:gd name="connsiteY13" fmla="*/ 2831860 h 4408885"/>
              <a:gd name="connsiteX14" fmla="*/ 4039743 w 4450858"/>
              <a:gd name="connsiteY14" fmla="*/ 2654060 h 4408885"/>
              <a:gd name="connsiteX15" fmla="*/ 4065143 w 4450858"/>
              <a:gd name="connsiteY15" fmla="*/ 1714260 h 4408885"/>
              <a:gd name="connsiteX16" fmla="*/ 4077843 w 4450858"/>
              <a:gd name="connsiteY16" fmla="*/ 1599960 h 4408885"/>
              <a:gd name="connsiteX17" fmla="*/ 4115943 w 4450858"/>
              <a:gd name="connsiteY17" fmla="*/ 1371360 h 4408885"/>
              <a:gd name="connsiteX18" fmla="*/ 4128643 w 4450858"/>
              <a:gd name="connsiteY18" fmla="*/ 1307860 h 4408885"/>
              <a:gd name="connsiteX19" fmla="*/ 4141343 w 4450858"/>
              <a:gd name="connsiteY19" fmla="*/ 1269760 h 4408885"/>
              <a:gd name="connsiteX20" fmla="*/ 4179443 w 4450858"/>
              <a:gd name="connsiteY20" fmla="*/ 1003060 h 4408885"/>
              <a:gd name="connsiteX21" fmla="*/ 4204843 w 4450858"/>
              <a:gd name="connsiteY21" fmla="*/ 876060 h 4408885"/>
              <a:gd name="connsiteX22" fmla="*/ 4230243 w 4450858"/>
              <a:gd name="connsiteY22" fmla="*/ 431560 h 4408885"/>
              <a:gd name="connsiteX23" fmla="*/ 4255643 w 4450858"/>
              <a:gd name="connsiteY23" fmla="*/ 215660 h 4408885"/>
              <a:gd name="connsiteX24" fmla="*/ 4242943 w 4450858"/>
              <a:gd name="connsiteY24" fmla="*/ 114060 h 4408885"/>
              <a:gd name="connsiteX25" fmla="*/ 4204843 w 4450858"/>
              <a:gd name="connsiteY25" fmla="*/ 88660 h 4408885"/>
              <a:gd name="connsiteX26" fmla="*/ 280543 w 4450858"/>
              <a:gd name="connsiteY26" fmla="*/ 114060 h 4408885"/>
              <a:gd name="connsiteX27" fmla="*/ 318643 w 4450858"/>
              <a:gd name="connsiteY27" fmla="*/ 1561860 h 4408885"/>
              <a:gd name="connsiteX28" fmla="*/ 1067943 w 4450858"/>
              <a:gd name="connsiteY28" fmla="*/ 1650760 h 4408885"/>
              <a:gd name="connsiteX29" fmla="*/ 1791843 w 4450858"/>
              <a:gd name="connsiteY29" fmla="*/ 1777760 h 4408885"/>
              <a:gd name="connsiteX30" fmla="*/ 2083943 w 4450858"/>
              <a:gd name="connsiteY30" fmla="*/ 1942860 h 4408885"/>
              <a:gd name="connsiteX31" fmla="*/ 2299843 w 4450858"/>
              <a:gd name="connsiteY31" fmla="*/ 2107960 h 4408885"/>
              <a:gd name="connsiteX32" fmla="*/ 2490343 w 4450858"/>
              <a:gd name="connsiteY32" fmla="*/ 2273060 h 4408885"/>
              <a:gd name="connsiteX33" fmla="*/ 2642743 w 4450858"/>
              <a:gd name="connsiteY33" fmla="*/ 2488960 h 4408885"/>
              <a:gd name="connsiteX34" fmla="*/ 2820543 w 4450858"/>
              <a:gd name="connsiteY34" fmla="*/ 2742960 h 4408885"/>
              <a:gd name="connsiteX35" fmla="*/ 2972943 w 4450858"/>
              <a:gd name="connsiteY35" fmla="*/ 2933460 h 4408885"/>
              <a:gd name="connsiteX36" fmla="*/ 3011043 w 4450858"/>
              <a:gd name="connsiteY36" fmla="*/ 3250960 h 4408885"/>
              <a:gd name="connsiteX37" fmla="*/ 2972943 w 4450858"/>
              <a:gd name="connsiteY37" fmla="*/ 3390660 h 4408885"/>
              <a:gd name="connsiteX38" fmla="*/ 2820543 w 4450858"/>
              <a:gd name="connsiteY38" fmla="*/ 3631960 h 4408885"/>
              <a:gd name="connsiteX39" fmla="*/ 2604643 w 4450858"/>
              <a:gd name="connsiteY39" fmla="*/ 3771660 h 4408885"/>
              <a:gd name="connsiteX40" fmla="*/ 2363343 w 4450858"/>
              <a:gd name="connsiteY40" fmla="*/ 3898660 h 4408885"/>
              <a:gd name="connsiteX41" fmla="*/ 1969643 w 4450858"/>
              <a:gd name="connsiteY41" fmla="*/ 4000260 h 4408885"/>
              <a:gd name="connsiteX42" fmla="*/ 1588643 w 4450858"/>
              <a:gd name="connsiteY42" fmla="*/ 4051060 h 4408885"/>
              <a:gd name="connsiteX43" fmla="*/ 1207643 w 4450858"/>
              <a:gd name="connsiteY43" fmla="*/ 4076460 h 4408885"/>
              <a:gd name="connsiteX44" fmla="*/ 725043 w 4450858"/>
              <a:gd name="connsiteY44" fmla="*/ 4203460 h 4408885"/>
              <a:gd name="connsiteX45" fmla="*/ 331343 w 4450858"/>
              <a:gd name="connsiteY45" fmla="*/ 4292360 h 4408885"/>
              <a:gd name="connsiteX46" fmla="*/ 394843 w 4450858"/>
              <a:gd name="connsiteY46"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14343 w 4450858"/>
              <a:gd name="connsiteY12" fmla="*/ 2831860 h 4408885"/>
              <a:gd name="connsiteX13" fmla="*/ 4039743 w 4450858"/>
              <a:gd name="connsiteY13" fmla="*/ 2654060 h 4408885"/>
              <a:gd name="connsiteX14" fmla="*/ 4065143 w 4450858"/>
              <a:gd name="connsiteY14" fmla="*/ 1714260 h 4408885"/>
              <a:gd name="connsiteX15" fmla="*/ 4077843 w 4450858"/>
              <a:gd name="connsiteY15" fmla="*/ 1599960 h 4408885"/>
              <a:gd name="connsiteX16" fmla="*/ 4115943 w 4450858"/>
              <a:gd name="connsiteY16" fmla="*/ 1371360 h 4408885"/>
              <a:gd name="connsiteX17" fmla="*/ 4128643 w 4450858"/>
              <a:gd name="connsiteY17" fmla="*/ 1307860 h 4408885"/>
              <a:gd name="connsiteX18" fmla="*/ 4141343 w 4450858"/>
              <a:gd name="connsiteY18" fmla="*/ 1269760 h 4408885"/>
              <a:gd name="connsiteX19" fmla="*/ 4179443 w 4450858"/>
              <a:gd name="connsiteY19" fmla="*/ 1003060 h 4408885"/>
              <a:gd name="connsiteX20" fmla="*/ 4204843 w 4450858"/>
              <a:gd name="connsiteY20" fmla="*/ 876060 h 4408885"/>
              <a:gd name="connsiteX21" fmla="*/ 4230243 w 4450858"/>
              <a:gd name="connsiteY21" fmla="*/ 431560 h 4408885"/>
              <a:gd name="connsiteX22" fmla="*/ 4255643 w 4450858"/>
              <a:gd name="connsiteY22" fmla="*/ 215660 h 4408885"/>
              <a:gd name="connsiteX23" fmla="*/ 4242943 w 4450858"/>
              <a:gd name="connsiteY23" fmla="*/ 114060 h 4408885"/>
              <a:gd name="connsiteX24" fmla="*/ 4204843 w 4450858"/>
              <a:gd name="connsiteY24" fmla="*/ 88660 h 4408885"/>
              <a:gd name="connsiteX25" fmla="*/ 280543 w 4450858"/>
              <a:gd name="connsiteY25" fmla="*/ 114060 h 4408885"/>
              <a:gd name="connsiteX26" fmla="*/ 318643 w 4450858"/>
              <a:gd name="connsiteY26" fmla="*/ 1561860 h 4408885"/>
              <a:gd name="connsiteX27" fmla="*/ 1067943 w 4450858"/>
              <a:gd name="connsiteY27" fmla="*/ 1650760 h 4408885"/>
              <a:gd name="connsiteX28" fmla="*/ 1791843 w 4450858"/>
              <a:gd name="connsiteY28" fmla="*/ 1777760 h 4408885"/>
              <a:gd name="connsiteX29" fmla="*/ 2083943 w 4450858"/>
              <a:gd name="connsiteY29" fmla="*/ 1942860 h 4408885"/>
              <a:gd name="connsiteX30" fmla="*/ 2299843 w 4450858"/>
              <a:gd name="connsiteY30" fmla="*/ 2107960 h 4408885"/>
              <a:gd name="connsiteX31" fmla="*/ 2490343 w 4450858"/>
              <a:gd name="connsiteY31" fmla="*/ 2273060 h 4408885"/>
              <a:gd name="connsiteX32" fmla="*/ 2642743 w 4450858"/>
              <a:gd name="connsiteY32" fmla="*/ 2488960 h 4408885"/>
              <a:gd name="connsiteX33" fmla="*/ 2820543 w 4450858"/>
              <a:gd name="connsiteY33" fmla="*/ 2742960 h 4408885"/>
              <a:gd name="connsiteX34" fmla="*/ 2972943 w 4450858"/>
              <a:gd name="connsiteY34" fmla="*/ 2933460 h 4408885"/>
              <a:gd name="connsiteX35" fmla="*/ 3011043 w 4450858"/>
              <a:gd name="connsiteY35" fmla="*/ 3250960 h 4408885"/>
              <a:gd name="connsiteX36" fmla="*/ 2972943 w 4450858"/>
              <a:gd name="connsiteY36" fmla="*/ 3390660 h 4408885"/>
              <a:gd name="connsiteX37" fmla="*/ 2820543 w 4450858"/>
              <a:gd name="connsiteY37" fmla="*/ 3631960 h 4408885"/>
              <a:gd name="connsiteX38" fmla="*/ 2604643 w 4450858"/>
              <a:gd name="connsiteY38" fmla="*/ 3771660 h 4408885"/>
              <a:gd name="connsiteX39" fmla="*/ 2363343 w 4450858"/>
              <a:gd name="connsiteY39" fmla="*/ 3898660 h 4408885"/>
              <a:gd name="connsiteX40" fmla="*/ 1969643 w 4450858"/>
              <a:gd name="connsiteY40" fmla="*/ 4000260 h 4408885"/>
              <a:gd name="connsiteX41" fmla="*/ 1588643 w 4450858"/>
              <a:gd name="connsiteY41" fmla="*/ 4051060 h 4408885"/>
              <a:gd name="connsiteX42" fmla="*/ 1207643 w 4450858"/>
              <a:gd name="connsiteY42" fmla="*/ 4076460 h 4408885"/>
              <a:gd name="connsiteX43" fmla="*/ 725043 w 4450858"/>
              <a:gd name="connsiteY43" fmla="*/ 4203460 h 4408885"/>
              <a:gd name="connsiteX44" fmla="*/ 331343 w 4450858"/>
              <a:gd name="connsiteY44" fmla="*/ 4292360 h 4408885"/>
              <a:gd name="connsiteX45" fmla="*/ 394843 w 4450858"/>
              <a:gd name="connsiteY45"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65143 w 4450858"/>
              <a:gd name="connsiteY13" fmla="*/ 1714260 h 4408885"/>
              <a:gd name="connsiteX14" fmla="*/ 4077843 w 4450858"/>
              <a:gd name="connsiteY14" fmla="*/ 1599960 h 4408885"/>
              <a:gd name="connsiteX15" fmla="*/ 4115943 w 4450858"/>
              <a:gd name="connsiteY15" fmla="*/ 1371360 h 4408885"/>
              <a:gd name="connsiteX16" fmla="*/ 4128643 w 4450858"/>
              <a:gd name="connsiteY16" fmla="*/ 1307860 h 4408885"/>
              <a:gd name="connsiteX17" fmla="*/ 4141343 w 4450858"/>
              <a:gd name="connsiteY17" fmla="*/ 1269760 h 4408885"/>
              <a:gd name="connsiteX18" fmla="*/ 4179443 w 4450858"/>
              <a:gd name="connsiteY18" fmla="*/ 1003060 h 4408885"/>
              <a:gd name="connsiteX19" fmla="*/ 4204843 w 4450858"/>
              <a:gd name="connsiteY19" fmla="*/ 876060 h 4408885"/>
              <a:gd name="connsiteX20" fmla="*/ 4230243 w 4450858"/>
              <a:gd name="connsiteY20" fmla="*/ 431560 h 4408885"/>
              <a:gd name="connsiteX21" fmla="*/ 4255643 w 4450858"/>
              <a:gd name="connsiteY21" fmla="*/ 215660 h 4408885"/>
              <a:gd name="connsiteX22" fmla="*/ 4242943 w 4450858"/>
              <a:gd name="connsiteY22" fmla="*/ 114060 h 4408885"/>
              <a:gd name="connsiteX23" fmla="*/ 4204843 w 4450858"/>
              <a:gd name="connsiteY23" fmla="*/ 88660 h 4408885"/>
              <a:gd name="connsiteX24" fmla="*/ 280543 w 4450858"/>
              <a:gd name="connsiteY24" fmla="*/ 114060 h 4408885"/>
              <a:gd name="connsiteX25" fmla="*/ 318643 w 4450858"/>
              <a:gd name="connsiteY25" fmla="*/ 1561860 h 4408885"/>
              <a:gd name="connsiteX26" fmla="*/ 1067943 w 4450858"/>
              <a:gd name="connsiteY26" fmla="*/ 1650760 h 4408885"/>
              <a:gd name="connsiteX27" fmla="*/ 1791843 w 4450858"/>
              <a:gd name="connsiteY27" fmla="*/ 1777760 h 4408885"/>
              <a:gd name="connsiteX28" fmla="*/ 2083943 w 4450858"/>
              <a:gd name="connsiteY28" fmla="*/ 1942860 h 4408885"/>
              <a:gd name="connsiteX29" fmla="*/ 2299843 w 4450858"/>
              <a:gd name="connsiteY29" fmla="*/ 2107960 h 4408885"/>
              <a:gd name="connsiteX30" fmla="*/ 2490343 w 4450858"/>
              <a:gd name="connsiteY30" fmla="*/ 2273060 h 4408885"/>
              <a:gd name="connsiteX31" fmla="*/ 2642743 w 4450858"/>
              <a:gd name="connsiteY31" fmla="*/ 2488960 h 4408885"/>
              <a:gd name="connsiteX32" fmla="*/ 2820543 w 4450858"/>
              <a:gd name="connsiteY32" fmla="*/ 2742960 h 4408885"/>
              <a:gd name="connsiteX33" fmla="*/ 2972943 w 4450858"/>
              <a:gd name="connsiteY33" fmla="*/ 2933460 h 4408885"/>
              <a:gd name="connsiteX34" fmla="*/ 3011043 w 4450858"/>
              <a:gd name="connsiteY34" fmla="*/ 3250960 h 4408885"/>
              <a:gd name="connsiteX35" fmla="*/ 2972943 w 4450858"/>
              <a:gd name="connsiteY35" fmla="*/ 3390660 h 4408885"/>
              <a:gd name="connsiteX36" fmla="*/ 2820543 w 4450858"/>
              <a:gd name="connsiteY36" fmla="*/ 3631960 h 4408885"/>
              <a:gd name="connsiteX37" fmla="*/ 2604643 w 4450858"/>
              <a:gd name="connsiteY37" fmla="*/ 3771660 h 4408885"/>
              <a:gd name="connsiteX38" fmla="*/ 2363343 w 4450858"/>
              <a:gd name="connsiteY38" fmla="*/ 3898660 h 4408885"/>
              <a:gd name="connsiteX39" fmla="*/ 1969643 w 4450858"/>
              <a:gd name="connsiteY39" fmla="*/ 4000260 h 4408885"/>
              <a:gd name="connsiteX40" fmla="*/ 1588643 w 4450858"/>
              <a:gd name="connsiteY40" fmla="*/ 4051060 h 4408885"/>
              <a:gd name="connsiteX41" fmla="*/ 1207643 w 4450858"/>
              <a:gd name="connsiteY41" fmla="*/ 4076460 h 4408885"/>
              <a:gd name="connsiteX42" fmla="*/ 725043 w 4450858"/>
              <a:gd name="connsiteY42" fmla="*/ 4203460 h 4408885"/>
              <a:gd name="connsiteX43" fmla="*/ 331343 w 4450858"/>
              <a:gd name="connsiteY43" fmla="*/ 4292360 h 4408885"/>
              <a:gd name="connsiteX44" fmla="*/ 394843 w 4450858"/>
              <a:gd name="connsiteY44"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39741 w 4450858"/>
              <a:gd name="connsiteY13" fmla="*/ 2044460 h 4408885"/>
              <a:gd name="connsiteX14" fmla="*/ 4065143 w 4450858"/>
              <a:gd name="connsiteY14" fmla="*/ 1714260 h 4408885"/>
              <a:gd name="connsiteX15" fmla="*/ 4077843 w 4450858"/>
              <a:gd name="connsiteY15" fmla="*/ 1599960 h 4408885"/>
              <a:gd name="connsiteX16" fmla="*/ 4115943 w 4450858"/>
              <a:gd name="connsiteY16" fmla="*/ 1371360 h 4408885"/>
              <a:gd name="connsiteX17" fmla="*/ 4128643 w 4450858"/>
              <a:gd name="connsiteY17" fmla="*/ 1307860 h 4408885"/>
              <a:gd name="connsiteX18" fmla="*/ 4141343 w 4450858"/>
              <a:gd name="connsiteY18" fmla="*/ 1269760 h 4408885"/>
              <a:gd name="connsiteX19" fmla="*/ 4179443 w 4450858"/>
              <a:gd name="connsiteY19" fmla="*/ 1003060 h 4408885"/>
              <a:gd name="connsiteX20" fmla="*/ 4204843 w 4450858"/>
              <a:gd name="connsiteY20" fmla="*/ 876060 h 4408885"/>
              <a:gd name="connsiteX21" fmla="*/ 4230243 w 4450858"/>
              <a:gd name="connsiteY21" fmla="*/ 431560 h 4408885"/>
              <a:gd name="connsiteX22" fmla="*/ 4255643 w 4450858"/>
              <a:gd name="connsiteY22" fmla="*/ 215660 h 4408885"/>
              <a:gd name="connsiteX23" fmla="*/ 4242943 w 4450858"/>
              <a:gd name="connsiteY23" fmla="*/ 114060 h 4408885"/>
              <a:gd name="connsiteX24" fmla="*/ 4204843 w 4450858"/>
              <a:gd name="connsiteY24" fmla="*/ 88660 h 4408885"/>
              <a:gd name="connsiteX25" fmla="*/ 280543 w 4450858"/>
              <a:gd name="connsiteY25" fmla="*/ 114060 h 4408885"/>
              <a:gd name="connsiteX26" fmla="*/ 318643 w 4450858"/>
              <a:gd name="connsiteY26" fmla="*/ 1561860 h 4408885"/>
              <a:gd name="connsiteX27" fmla="*/ 1067943 w 4450858"/>
              <a:gd name="connsiteY27" fmla="*/ 1650760 h 4408885"/>
              <a:gd name="connsiteX28" fmla="*/ 1791843 w 4450858"/>
              <a:gd name="connsiteY28" fmla="*/ 1777760 h 4408885"/>
              <a:gd name="connsiteX29" fmla="*/ 2083943 w 4450858"/>
              <a:gd name="connsiteY29" fmla="*/ 1942860 h 4408885"/>
              <a:gd name="connsiteX30" fmla="*/ 2299843 w 4450858"/>
              <a:gd name="connsiteY30" fmla="*/ 2107960 h 4408885"/>
              <a:gd name="connsiteX31" fmla="*/ 2490343 w 4450858"/>
              <a:gd name="connsiteY31" fmla="*/ 2273060 h 4408885"/>
              <a:gd name="connsiteX32" fmla="*/ 2642743 w 4450858"/>
              <a:gd name="connsiteY32" fmla="*/ 2488960 h 4408885"/>
              <a:gd name="connsiteX33" fmla="*/ 2820543 w 4450858"/>
              <a:gd name="connsiteY33" fmla="*/ 2742960 h 4408885"/>
              <a:gd name="connsiteX34" fmla="*/ 2972943 w 4450858"/>
              <a:gd name="connsiteY34" fmla="*/ 2933460 h 4408885"/>
              <a:gd name="connsiteX35" fmla="*/ 3011043 w 4450858"/>
              <a:gd name="connsiteY35" fmla="*/ 3250960 h 4408885"/>
              <a:gd name="connsiteX36" fmla="*/ 2972943 w 4450858"/>
              <a:gd name="connsiteY36" fmla="*/ 3390660 h 4408885"/>
              <a:gd name="connsiteX37" fmla="*/ 2820543 w 4450858"/>
              <a:gd name="connsiteY37" fmla="*/ 3631960 h 4408885"/>
              <a:gd name="connsiteX38" fmla="*/ 2604643 w 4450858"/>
              <a:gd name="connsiteY38" fmla="*/ 3771660 h 4408885"/>
              <a:gd name="connsiteX39" fmla="*/ 2363343 w 4450858"/>
              <a:gd name="connsiteY39" fmla="*/ 3898660 h 4408885"/>
              <a:gd name="connsiteX40" fmla="*/ 1969643 w 4450858"/>
              <a:gd name="connsiteY40" fmla="*/ 4000260 h 4408885"/>
              <a:gd name="connsiteX41" fmla="*/ 1588643 w 4450858"/>
              <a:gd name="connsiteY41" fmla="*/ 4051060 h 4408885"/>
              <a:gd name="connsiteX42" fmla="*/ 1207643 w 4450858"/>
              <a:gd name="connsiteY42" fmla="*/ 4076460 h 4408885"/>
              <a:gd name="connsiteX43" fmla="*/ 725043 w 4450858"/>
              <a:gd name="connsiteY43" fmla="*/ 4203460 h 4408885"/>
              <a:gd name="connsiteX44" fmla="*/ 331343 w 4450858"/>
              <a:gd name="connsiteY44" fmla="*/ 4292360 h 4408885"/>
              <a:gd name="connsiteX45" fmla="*/ 394843 w 4450858"/>
              <a:gd name="connsiteY45"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39741 w 4450858"/>
              <a:gd name="connsiteY13" fmla="*/ 2044460 h 4408885"/>
              <a:gd name="connsiteX14" fmla="*/ 4065143 w 4450858"/>
              <a:gd name="connsiteY14" fmla="*/ 1714260 h 4408885"/>
              <a:gd name="connsiteX15" fmla="*/ 4115943 w 4450858"/>
              <a:gd name="connsiteY15" fmla="*/ 1371360 h 4408885"/>
              <a:gd name="connsiteX16" fmla="*/ 4128643 w 4450858"/>
              <a:gd name="connsiteY16" fmla="*/ 1307860 h 4408885"/>
              <a:gd name="connsiteX17" fmla="*/ 4141343 w 4450858"/>
              <a:gd name="connsiteY17" fmla="*/ 1269760 h 4408885"/>
              <a:gd name="connsiteX18" fmla="*/ 4179443 w 4450858"/>
              <a:gd name="connsiteY18" fmla="*/ 1003060 h 4408885"/>
              <a:gd name="connsiteX19" fmla="*/ 4204843 w 4450858"/>
              <a:gd name="connsiteY19" fmla="*/ 876060 h 4408885"/>
              <a:gd name="connsiteX20" fmla="*/ 4230243 w 4450858"/>
              <a:gd name="connsiteY20" fmla="*/ 431560 h 4408885"/>
              <a:gd name="connsiteX21" fmla="*/ 4255643 w 4450858"/>
              <a:gd name="connsiteY21" fmla="*/ 215660 h 4408885"/>
              <a:gd name="connsiteX22" fmla="*/ 4242943 w 4450858"/>
              <a:gd name="connsiteY22" fmla="*/ 114060 h 4408885"/>
              <a:gd name="connsiteX23" fmla="*/ 4204843 w 4450858"/>
              <a:gd name="connsiteY23" fmla="*/ 88660 h 4408885"/>
              <a:gd name="connsiteX24" fmla="*/ 280543 w 4450858"/>
              <a:gd name="connsiteY24" fmla="*/ 114060 h 4408885"/>
              <a:gd name="connsiteX25" fmla="*/ 318643 w 4450858"/>
              <a:gd name="connsiteY25" fmla="*/ 1561860 h 4408885"/>
              <a:gd name="connsiteX26" fmla="*/ 1067943 w 4450858"/>
              <a:gd name="connsiteY26" fmla="*/ 1650760 h 4408885"/>
              <a:gd name="connsiteX27" fmla="*/ 1791843 w 4450858"/>
              <a:gd name="connsiteY27" fmla="*/ 1777760 h 4408885"/>
              <a:gd name="connsiteX28" fmla="*/ 2083943 w 4450858"/>
              <a:gd name="connsiteY28" fmla="*/ 1942860 h 4408885"/>
              <a:gd name="connsiteX29" fmla="*/ 2299843 w 4450858"/>
              <a:gd name="connsiteY29" fmla="*/ 2107960 h 4408885"/>
              <a:gd name="connsiteX30" fmla="*/ 2490343 w 4450858"/>
              <a:gd name="connsiteY30" fmla="*/ 2273060 h 4408885"/>
              <a:gd name="connsiteX31" fmla="*/ 2642743 w 4450858"/>
              <a:gd name="connsiteY31" fmla="*/ 2488960 h 4408885"/>
              <a:gd name="connsiteX32" fmla="*/ 2820543 w 4450858"/>
              <a:gd name="connsiteY32" fmla="*/ 2742960 h 4408885"/>
              <a:gd name="connsiteX33" fmla="*/ 2972943 w 4450858"/>
              <a:gd name="connsiteY33" fmla="*/ 2933460 h 4408885"/>
              <a:gd name="connsiteX34" fmla="*/ 3011043 w 4450858"/>
              <a:gd name="connsiteY34" fmla="*/ 3250960 h 4408885"/>
              <a:gd name="connsiteX35" fmla="*/ 2972943 w 4450858"/>
              <a:gd name="connsiteY35" fmla="*/ 3390660 h 4408885"/>
              <a:gd name="connsiteX36" fmla="*/ 2820543 w 4450858"/>
              <a:gd name="connsiteY36" fmla="*/ 3631960 h 4408885"/>
              <a:gd name="connsiteX37" fmla="*/ 2604643 w 4450858"/>
              <a:gd name="connsiteY37" fmla="*/ 3771660 h 4408885"/>
              <a:gd name="connsiteX38" fmla="*/ 2363343 w 4450858"/>
              <a:gd name="connsiteY38" fmla="*/ 3898660 h 4408885"/>
              <a:gd name="connsiteX39" fmla="*/ 1969643 w 4450858"/>
              <a:gd name="connsiteY39" fmla="*/ 4000260 h 4408885"/>
              <a:gd name="connsiteX40" fmla="*/ 1588643 w 4450858"/>
              <a:gd name="connsiteY40" fmla="*/ 4051060 h 4408885"/>
              <a:gd name="connsiteX41" fmla="*/ 1207643 w 4450858"/>
              <a:gd name="connsiteY41" fmla="*/ 4076460 h 4408885"/>
              <a:gd name="connsiteX42" fmla="*/ 725043 w 4450858"/>
              <a:gd name="connsiteY42" fmla="*/ 4203460 h 4408885"/>
              <a:gd name="connsiteX43" fmla="*/ 331343 w 4450858"/>
              <a:gd name="connsiteY43" fmla="*/ 4292360 h 4408885"/>
              <a:gd name="connsiteX44" fmla="*/ 394843 w 4450858"/>
              <a:gd name="connsiteY44"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39741 w 4450858"/>
              <a:gd name="connsiteY13" fmla="*/ 2044460 h 4408885"/>
              <a:gd name="connsiteX14" fmla="*/ 4065143 w 4450858"/>
              <a:gd name="connsiteY14" fmla="*/ 1714260 h 4408885"/>
              <a:gd name="connsiteX15" fmla="*/ 4115943 w 4450858"/>
              <a:gd name="connsiteY15" fmla="*/ 1371360 h 4408885"/>
              <a:gd name="connsiteX16" fmla="*/ 4141343 w 4450858"/>
              <a:gd name="connsiteY16" fmla="*/ 1269760 h 4408885"/>
              <a:gd name="connsiteX17" fmla="*/ 4179443 w 4450858"/>
              <a:gd name="connsiteY17" fmla="*/ 1003060 h 4408885"/>
              <a:gd name="connsiteX18" fmla="*/ 4204843 w 4450858"/>
              <a:gd name="connsiteY18" fmla="*/ 876060 h 4408885"/>
              <a:gd name="connsiteX19" fmla="*/ 4230243 w 4450858"/>
              <a:gd name="connsiteY19" fmla="*/ 431560 h 4408885"/>
              <a:gd name="connsiteX20" fmla="*/ 4255643 w 4450858"/>
              <a:gd name="connsiteY20" fmla="*/ 215660 h 4408885"/>
              <a:gd name="connsiteX21" fmla="*/ 4242943 w 4450858"/>
              <a:gd name="connsiteY21" fmla="*/ 114060 h 4408885"/>
              <a:gd name="connsiteX22" fmla="*/ 4204843 w 4450858"/>
              <a:gd name="connsiteY22" fmla="*/ 88660 h 4408885"/>
              <a:gd name="connsiteX23" fmla="*/ 280543 w 4450858"/>
              <a:gd name="connsiteY23" fmla="*/ 114060 h 4408885"/>
              <a:gd name="connsiteX24" fmla="*/ 318643 w 4450858"/>
              <a:gd name="connsiteY24" fmla="*/ 1561860 h 4408885"/>
              <a:gd name="connsiteX25" fmla="*/ 1067943 w 4450858"/>
              <a:gd name="connsiteY25" fmla="*/ 1650760 h 4408885"/>
              <a:gd name="connsiteX26" fmla="*/ 1791843 w 4450858"/>
              <a:gd name="connsiteY26" fmla="*/ 1777760 h 4408885"/>
              <a:gd name="connsiteX27" fmla="*/ 2083943 w 4450858"/>
              <a:gd name="connsiteY27" fmla="*/ 1942860 h 4408885"/>
              <a:gd name="connsiteX28" fmla="*/ 2299843 w 4450858"/>
              <a:gd name="connsiteY28" fmla="*/ 2107960 h 4408885"/>
              <a:gd name="connsiteX29" fmla="*/ 2490343 w 4450858"/>
              <a:gd name="connsiteY29" fmla="*/ 2273060 h 4408885"/>
              <a:gd name="connsiteX30" fmla="*/ 2642743 w 4450858"/>
              <a:gd name="connsiteY30" fmla="*/ 2488960 h 4408885"/>
              <a:gd name="connsiteX31" fmla="*/ 2820543 w 4450858"/>
              <a:gd name="connsiteY31" fmla="*/ 2742960 h 4408885"/>
              <a:gd name="connsiteX32" fmla="*/ 2972943 w 4450858"/>
              <a:gd name="connsiteY32" fmla="*/ 2933460 h 4408885"/>
              <a:gd name="connsiteX33" fmla="*/ 3011043 w 4450858"/>
              <a:gd name="connsiteY33" fmla="*/ 3250960 h 4408885"/>
              <a:gd name="connsiteX34" fmla="*/ 2972943 w 4450858"/>
              <a:gd name="connsiteY34" fmla="*/ 3390660 h 4408885"/>
              <a:gd name="connsiteX35" fmla="*/ 2820543 w 4450858"/>
              <a:gd name="connsiteY35" fmla="*/ 3631960 h 4408885"/>
              <a:gd name="connsiteX36" fmla="*/ 2604643 w 4450858"/>
              <a:gd name="connsiteY36" fmla="*/ 3771660 h 4408885"/>
              <a:gd name="connsiteX37" fmla="*/ 2363343 w 4450858"/>
              <a:gd name="connsiteY37" fmla="*/ 3898660 h 4408885"/>
              <a:gd name="connsiteX38" fmla="*/ 1969643 w 4450858"/>
              <a:gd name="connsiteY38" fmla="*/ 4000260 h 4408885"/>
              <a:gd name="connsiteX39" fmla="*/ 1588643 w 4450858"/>
              <a:gd name="connsiteY39" fmla="*/ 4051060 h 4408885"/>
              <a:gd name="connsiteX40" fmla="*/ 1207643 w 4450858"/>
              <a:gd name="connsiteY40" fmla="*/ 4076460 h 4408885"/>
              <a:gd name="connsiteX41" fmla="*/ 725043 w 4450858"/>
              <a:gd name="connsiteY41" fmla="*/ 4203460 h 4408885"/>
              <a:gd name="connsiteX42" fmla="*/ 331343 w 4450858"/>
              <a:gd name="connsiteY42" fmla="*/ 4292360 h 4408885"/>
              <a:gd name="connsiteX43" fmla="*/ 394843 w 4450858"/>
              <a:gd name="connsiteY43"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39741 w 4450858"/>
              <a:gd name="connsiteY13" fmla="*/ 2044460 h 4408885"/>
              <a:gd name="connsiteX14" fmla="*/ 4065143 w 4450858"/>
              <a:gd name="connsiteY14" fmla="*/ 1714260 h 4408885"/>
              <a:gd name="connsiteX15" fmla="*/ 4115943 w 4450858"/>
              <a:gd name="connsiteY15" fmla="*/ 1371360 h 4408885"/>
              <a:gd name="connsiteX16" fmla="*/ 4179443 w 4450858"/>
              <a:gd name="connsiteY16" fmla="*/ 1003060 h 4408885"/>
              <a:gd name="connsiteX17" fmla="*/ 4204843 w 4450858"/>
              <a:gd name="connsiteY17" fmla="*/ 876060 h 4408885"/>
              <a:gd name="connsiteX18" fmla="*/ 4230243 w 4450858"/>
              <a:gd name="connsiteY18" fmla="*/ 431560 h 4408885"/>
              <a:gd name="connsiteX19" fmla="*/ 4255643 w 4450858"/>
              <a:gd name="connsiteY19" fmla="*/ 215660 h 4408885"/>
              <a:gd name="connsiteX20" fmla="*/ 4242943 w 4450858"/>
              <a:gd name="connsiteY20" fmla="*/ 114060 h 4408885"/>
              <a:gd name="connsiteX21" fmla="*/ 4204843 w 4450858"/>
              <a:gd name="connsiteY21" fmla="*/ 88660 h 4408885"/>
              <a:gd name="connsiteX22" fmla="*/ 280543 w 4450858"/>
              <a:gd name="connsiteY22" fmla="*/ 114060 h 4408885"/>
              <a:gd name="connsiteX23" fmla="*/ 318643 w 4450858"/>
              <a:gd name="connsiteY23" fmla="*/ 1561860 h 4408885"/>
              <a:gd name="connsiteX24" fmla="*/ 1067943 w 4450858"/>
              <a:gd name="connsiteY24" fmla="*/ 1650760 h 4408885"/>
              <a:gd name="connsiteX25" fmla="*/ 1791843 w 4450858"/>
              <a:gd name="connsiteY25" fmla="*/ 1777760 h 4408885"/>
              <a:gd name="connsiteX26" fmla="*/ 2083943 w 4450858"/>
              <a:gd name="connsiteY26" fmla="*/ 1942860 h 4408885"/>
              <a:gd name="connsiteX27" fmla="*/ 2299843 w 4450858"/>
              <a:gd name="connsiteY27" fmla="*/ 2107960 h 4408885"/>
              <a:gd name="connsiteX28" fmla="*/ 2490343 w 4450858"/>
              <a:gd name="connsiteY28" fmla="*/ 2273060 h 4408885"/>
              <a:gd name="connsiteX29" fmla="*/ 2642743 w 4450858"/>
              <a:gd name="connsiteY29" fmla="*/ 2488960 h 4408885"/>
              <a:gd name="connsiteX30" fmla="*/ 2820543 w 4450858"/>
              <a:gd name="connsiteY30" fmla="*/ 2742960 h 4408885"/>
              <a:gd name="connsiteX31" fmla="*/ 2972943 w 4450858"/>
              <a:gd name="connsiteY31" fmla="*/ 2933460 h 4408885"/>
              <a:gd name="connsiteX32" fmla="*/ 3011043 w 4450858"/>
              <a:gd name="connsiteY32" fmla="*/ 3250960 h 4408885"/>
              <a:gd name="connsiteX33" fmla="*/ 2972943 w 4450858"/>
              <a:gd name="connsiteY33" fmla="*/ 3390660 h 4408885"/>
              <a:gd name="connsiteX34" fmla="*/ 2820543 w 4450858"/>
              <a:gd name="connsiteY34" fmla="*/ 3631960 h 4408885"/>
              <a:gd name="connsiteX35" fmla="*/ 2604643 w 4450858"/>
              <a:gd name="connsiteY35" fmla="*/ 3771660 h 4408885"/>
              <a:gd name="connsiteX36" fmla="*/ 2363343 w 4450858"/>
              <a:gd name="connsiteY36" fmla="*/ 3898660 h 4408885"/>
              <a:gd name="connsiteX37" fmla="*/ 1969643 w 4450858"/>
              <a:gd name="connsiteY37" fmla="*/ 4000260 h 4408885"/>
              <a:gd name="connsiteX38" fmla="*/ 1588643 w 4450858"/>
              <a:gd name="connsiteY38" fmla="*/ 4051060 h 4408885"/>
              <a:gd name="connsiteX39" fmla="*/ 1207643 w 4450858"/>
              <a:gd name="connsiteY39" fmla="*/ 4076460 h 4408885"/>
              <a:gd name="connsiteX40" fmla="*/ 725043 w 4450858"/>
              <a:gd name="connsiteY40" fmla="*/ 4203460 h 4408885"/>
              <a:gd name="connsiteX41" fmla="*/ 331343 w 4450858"/>
              <a:gd name="connsiteY41" fmla="*/ 4292360 h 4408885"/>
              <a:gd name="connsiteX42" fmla="*/ 394843 w 4450858"/>
              <a:gd name="connsiteY42" fmla="*/ 4381260 h 4408885"/>
              <a:gd name="connsiteX0" fmla="*/ 394843 w 4450858"/>
              <a:gd name="connsiteY0" fmla="*/ 4381260 h 4408885"/>
              <a:gd name="connsiteX1" fmla="*/ 839343 w 4450858"/>
              <a:gd name="connsiteY1" fmla="*/ 4406660 h 4408885"/>
              <a:gd name="connsiteX2" fmla="*/ 1487043 w 4450858"/>
              <a:gd name="connsiteY2" fmla="*/ 4368560 h 4408885"/>
              <a:gd name="connsiteX3" fmla="*/ 1855343 w 4450858"/>
              <a:gd name="connsiteY3" fmla="*/ 4254260 h 4408885"/>
              <a:gd name="connsiteX4" fmla="*/ 2210943 w 4450858"/>
              <a:gd name="connsiteY4" fmla="*/ 4165360 h 4408885"/>
              <a:gd name="connsiteX5" fmla="*/ 2541143 w 4450858"/>
              <a:gd name="connsiteY5" fmla="*/ 4101860 h 4408885"/>
              <a:gd name="connsiteX6" fmla="*/ 2871343 w 4450858"/>
              <a:gd name="connsiteY6" fmla="*/ 4000260 h 4408885"/>
              <a:gd name="connsiteX7" fmla="*/ 3239643 w 4450858"/>
              <a:gd name="connsiteY7" fmla="*/ 3873260 h 4408885"/>
              <a:gd name="connsiteX8" fmla="*/ 3468243 w 4450858"/>
              <a:gd name="connsiteY8" fmla="*/ 3733560 h 4408885"/>
              <a:gd name="connsiteX9" fmla="*/ 3734943 w 4450858"/>
              <a:gd name="connsiteY9" fmla="*/ 3530360 h 4408885"/>
              <a:gd name="connsiteX10" fmla="*/ 3912743 w 4450858"/>
              <a:gd name="connsiteY10" fmla="*/ 3225560 h 4408885"/>
              <a:gd name="connsiteX11" fmla="*/ 4001643 w 4450858"/>
              <a:gd name="connsiteY11" fmla="*/ 2908060 h 4408885"/>
              <a:gd name="connsiteX12" fmla="*/ 4039743 w 4450858"/>
              <a:gd name="connsiteY12" fmla="*/ 2654060 h 4408885"/>
              <a:gd name="connsiteX13" fmla="*/ 4039741 w 4450858"/>
              <a:gd name="connsiteY13" fmla="*/ 2044460 h 4408885"/>
              <a:gd name="connsiteX14" fmla="*/ 4065143 w 4450858"/>
              <a:gd name="connsiteY14" fmla="*/ 1714260 h 4408885"/>
              <a:gd name="connsiteX15" fmla="*/ 4115943 w 4450858"/>
              <a:gd name="connsiteY15" fmla="*/ 1371360 h 4408885"/>
              <a:gd name="connsiteX16" fmla="*/ 4179443 w 4450858"/>
              <a:gd name="connsiteY16" fmla="*/ 1003060 h 4408885"/>
              <a:gd name="connsiteX17" fmla="*/ 4230243 w 4450858"/>
              <a:gd name="connsiteY17" fmla="*/ 431560 h 4408885"/>
              <a:gd name="connsiteX18" fmla="*/ 4255643 w 4450858"/>
              <a:gd name="connsiteY18" fmla="*/ 215660 h 4408885"/>
              <a:gd name="connsiteX19" fmla="*/ 4242943 w 4450858"/>
              <a:gd name="connsiteY19" fmla="*/ 114060 h 4408885"/>
              <a:gd name="connsiteX20" fmla="*/ 4204843 w 4450858"/>
              <a:gd name="connsiteY20" fmla="*/ 88660 h 4408885"/>
              <a:gd name="connsiteX21" fmla="*/ 280543 w 4450858"/>
              <a:gd name="connsiteY21" fmla="*/ 114060 h 4408885"/>
              <a:gd name="connsiteX22" fmla="*/ 318643 w 4450858"/>
              <a:gd name="connsiteY22" fmla="*/ 1561860 h 4408885"/>
              <a:gd name="connsiteX23" fmla="*/ 1067943 w 4450858"/>
              <a:gd name="connsiteY23" fmla="*/ 1650760 h 4408885"/>
              <a:gd name="connsiteX24" fmla="*/ 1791843 w 4450858"/>
              <a:gd name="connsiteY24" fmla="*/ 1777760 h 4408885"/>
              <a:gd name="connsiteX25" fmla="*/ 2083943 w 4450858"/>
              <a:gd name="connsiteY25" fmla="*/ 1942860 h 4408885"/>
              <a:gd name="connsiteX26" fmla="*/ 2299843 w 4450858"/>
              <a:gd name="connsiteY26" fmla="*/ 2107960 h 4408885"/>
              <a:gd name="connsiteX27" fmla="*/ 2490343 w 4450858"/>
              <a:gd name="connsiteY27" fmla="*/ 2273060 h 4408885"/>
              <a:gd name="connsiteX28" fmla="*/ 2642743 w 4450858"/>
              <a:gd name="connsiteY28" fmla="*/ 2488960 h 4408885"/>
              <a:gd name="connsiteX29" fmla="*/ 2820543 w 4450858"/>
              <a:gd name="connsiteY29" fmla="*/ 2742960 h 4408885"/>
              <a:gd name="connsiteX30" fmla="*/ 2972943 w 4450858"/>
              <a:gd name="connsiteY30" fmla="*/ 2933460 h 4408885"/>
              <a:gd name="connsiteX31" fmla="*/ 3011043 w 4450858"/>
              <a:gd name="connsiteY31" fmla="*/ 3250960 h 4408885"/>
              <a:gd name="connsiteX32" fmla="*/ 2972943 w 4450858"/>
              <a:gd name="connsiteY32" fmla="*/ 3390660 h 4408885"/>
              <a:gd name="connsiteX33" fmla="*/ 2820543 w 4450858"/>
              <a:gd name="connsiteY33" fmla="*/ 3631960 h 4408885"/>
              <a:gd name="connsiteX34" fmla="*/ 2604643 w 4450858"/>
              <a:gd name="connsiteY34" fmla="*/ 3771660 h 4408885"/>
              <a:gd name="connsiteX35" fmla="*/ 2363343 w 4450858"/>
              <a:gd name="connsiteY35" fmla="*/ 3898660 h 4408885"/>
              <a:gd name="connsiteX36" fmla="*/ 1969643 w 4450858"/>
              <a:gd name="connsiteY36" fmla="*/ 4000260 h 4408885"/>
              <a:gd name="connsiteX37" fmla="*/ 1588643 w 4450858"/>
              <a:gd name="connsiteY37" fmla="*/ 4051060 h 4408885"/>
              <a:gd name="connsiteX38" fmla="*/ 1207643 w 4450858"/>
              <a:gd name="connsiteY38" fmla="*/ 4076460 h 4408885"/>
              <a:gd name="connsiteX39" fmla="*/ 725043 w 4450858"/>
              <a:gd name="connsiteY39" fmla="*/ 4203460 h 4408885"/>
              <a:gd name="connsiteX40" fmla="*/ 331343 w 4450858"/>
              <a:gd name="connsiteY40" fmla="*/ 4292360 h 4408885"/>
              <a:gd name="connsiteX41" fmla="*/ 394843 w 4450858"/>
              <a:gd name="connsiteY41" fmla="*/ 4381260 h 4408885"/>
              <a:gd name="connsiteX0" fmla="*/ 394843 w 4451199"/>
              <a:gd name="connsiteY0" fmla="*/ 4381260 h 4408885"/>
              <a:gd name="connsiteX1" fmla="*/ 839343 w 4451199"/>
              <a:gd name="connsiteY1" fmla="*/ 4406660 h 4408885"/>
              <a:gd name="connsiteX2" fmla="*/ 1487043 w 4451199"/>
              <a:gd name="connsiteY2" fmla="*/ 4368560 h 4408885"/>
              <a:gd name="connsiteX3" fmla="*/ 1855343 w 4451199"/>
              <a:gd name="connsiteY3" fmla="*/ 4254260 h 4408885"/>
              <a:gd name="connsiteX4" fmla="*/ 2210943 w 4451199"/>
              <a:gd name="connsiteY4" fmla="*/ 4165360 h 4408885"/>
              <a:gd name="connsiteX5" fmla="*/ 2541143 w 4451199"/>
              <a:gd name="connsiteY5" fmla="*/ 4101860 h 4408885"/>
              <a:gd name="connsiteX6" fmla="*/ 2871343 w 4451199"/>
              <a:gd name="connsiteY6" fmla="*/ 4000260 h 4408885"/>
              <a:gd name="connsiteX7" fmla="*/ 3239643 w 4451199"/>
              <a:gd name="connsiteY7" fmla="*/ 3873260 h 4408885"/>
              <a:gd name="connsiteX8" fmla="*/ 3468243 w 4451199"/>
              <a:gd name="connsiteY8" fmla="*/ 3733560 h 4408885"/>
              <a:gd name="connsiteX9" fmla="*/ 3734943 w 4451199"/>
              <a:gd name="connsiteY9" fmla="*/ 3530360 h 4408885"/>
              <a:gd name="connsiteX10" fmla="*/ 3912743 w 4451199"/>
              <a:gd name="connsiteY10" fmla="*/ 3225560 h 4408885"/>
              <a:gd name="connsiteX11" fmla="*/ 4001643 w 4451199"/>
              <a:gd name="connsiteY11" fmla="*/ 2908060 h 4408885"/>
              <a:gd name="connsiteX12" fmla="*/ 4039743 w 4451199"/>
              <a:gd name="connsiteY12" fmla="*/ 2654060 h 4408885"/>
              <a:gd name="connsiteX13" fmla="*/ 4039741 w 4451199"/>
              <a:gd name="connsiteY13" fmla="*/ 2044460 h 4408885"/>
              <a:gd name="connsiteX14" fmla="*/ 4065143 w 4451199"/>
              <a:gd name="connsiteY14" fmla="*/ 1714260 h 4408885"/>
              <a:gd name="connsiteX15" fmla="*/ 4115943 w 4451199"/>
              <a:gd name="connsiteY15" fmla="*/ 1371360 h 4408885"/>
              <a:gd name="connsiteX16" fmla="*/ 4179443 w 4451199"/>
              <a:gd name="connsiteY16" fmla="*/ 1003060 h 4408885"/>
              <a:gd name="connsiteX17" fmla="*/ 4230243 w 4451199"/>
              <a:gd name="connsiteY17" fmla="*/ 431560 h 4408885"/>
              <a:gd name="connsiteX18" fmla="*/ 4242943 w 4451199"/>
              <a:gd name="connsiteY18" fmla="*/ 114060 h 4408885"/>
              <a:gd name="connsiteX19" fmla="*/ 4204843 w 4451199"/>
              <a:gd name="connsiteY19" fmla="*/ 88660 h 4408885"/>
              <a:gd name="connsiteX20" fmla="*/ 280543 w 4451199"/>
              <a:gd name="connsiteY20" fmla="*/ 114060 h 4408885"/>
              <a:gd name="connsiteX21" fmla="*/ 318643 w 4451199"/>
              <a:gd name="connsiteY21" fmla="*/ 1561860 h 4408885"/>
              <a:gd name="connsiteX22" fmla="*/ 1067943 w 4451199"/>
              <a:gd name="connsiteY22" fmla="*/ 1650760 h 4408885"/>
              <a:gd name="connsiteX23" fmla="*/ 1791843 w 4451199"/>
              <a:gd name="connsiteY23" fmla="*/ 1777760 h 4408885"/>
              <a:gd name="connsiteX24" fmla="*/ 2083943 w 4451199"/>
              <a:gd name="connsiteY24" fmla="*/ 1942860 h 4408885"/>
              <a:gd name="connsiteX25" fmla="*/ 2299843 w 4451199"/>
              <a:gd name="connsiteY25" fmla="*/ 2107960 h 4408885"/>
              <a:gd name="connsiteX26" fmla="*/ 2490343 w 4451199"/>
              <a:gd name="connsiteY26" fmla="*/ 2273060 h 4408885"/>
              <a:gd name="connsiteX27" fmla="*/ 2642743 w 4451199"/>
              <a:gd name="connsiteY27" fmla="*/ 2488960 h 4408885"/>
              <a:gd name="connsiteX28" fmla="*/ 2820543 w 4451199"/>
              <a:gd name="connsiteY28" fmla="*/ 2742960 h 4408885"/>
              <a:gd name="connsiteX29" fmla="*/ 2972943 w 4451199"/>
              <a:gd name="connsiteY29" fmla="*/ 2933460 h 4408885"/>
              <a:gd name="connsiteX30" fmla="*/ 3011043 w 4451199"/>
              <a:gd name="connsiteY30" fmla="*/ 3250960 h 4408885"/>
              <a:gd name="connsiteX31" fmla="*/ 2972943 w 4451199"/>
              <a:gd name="connsiteY31" fmla="*/ 3390660 h 4408885"/>
              <a:gd name="connsiteX32" fmla="*/ 2820543 w 4451199"/>
              <a:gd name="connsiteY32" fmla="*/ 3631960 h 4408885"/>
              <a:gd name="connsiteX33" fmla="*/ 2604643 w 4451199"/>
              <a:gd name="connsiteY33" fmla="*/ 3771660 h 4408885"/>
              <a:gd name="connsiteX34" fmla="*/ 2363343 w 4451199"/>
              <a:gd name="connsiteY34" fmla="*/ 3898660 h 4408885"/>
              <a:gd name="connsiteX35" fmla="*/ 1969643 w 4451199"/>
              <a:gd name="connsiteY35" fmla="*/ 4000260 h 4408885"/>
              <a:gd name="connsiteX36" fmla="*/ 1588643 w 4451199"/>
              <a:gd name="connsiteY36" fmla="*/ 4051060 h 4408885"/>
              <a:gd name="connsiteX37" fmla="*/ 1207643 w 4451199"/>
              <a:gd name="connsiteY37" fmla="*/ 4076460 h 4408885"/>
              <a:gd name="connsiteX38" fmla="*/ 725043 w 4451199"/>
              <a:gd name="connsiteY38" fmla="*/ 4203460 h 4408885"/>
              <a:gd name="connsiteX39" fmla="*/ 331343 w 4451199"/>
              <a:gd name="connsiteY39" fmla="*/ 4292360 h 4408885"/>
              <a:gd name="connsiteX40" fmla="*/ 394843 w 4451199"/>
              <a:gd name="connsiteY40" fmla="*/ 4381260 h 4408885"/>
              <a:gd name="connsiteX0" fmla="*/ 394843 w 4505127"/>
              <a:gd name="connsiteY0" fmla="*/ 4397451 h 4425076"/>
              <a:gd name="connsiteX1" fmla="*/ 839343 w 4505127"/>
              <a:gd name="connsiteY1" fmla="*/ 4422851 h 4425076"/>
              <a:gd name="connsiteX2" fmla="*/ 1487043 w 4505127"/>
              <a:gd name="connsiteY2" fmla="*/ 4384751 h 4425076"/>
              <a:gd name="connsiteX3" fmla="*/ 1855343 w 4505127"/>
              <a:gd name="connsiteY3" fmla="*/ 4270451 h 4425076"/>
              <a:gd name="connsiteX4" fmla="*/ 2210943 w 4505127"/>
              <a:gd name="connsiteY4" fmla="*/ 4181551 h 4425076"/>
              <a:gd name="connsiteX5" fmla="*/ 2541143 w 4505127"/>
              <a:gd name="connsiteY5" fmla="*/ 4118051 h 4425076"/>
              <a:gd name="connsiteX6" fmla="*/ 2871343 w 4505127"/>
              <a:gd name="connsiteY6" fmla="*/ 4016451 h 4425076"/>
              <a:gd name="connsiteX7" fmla="*/ 3239643 w 4505127"/>
              <a:gd name="connsiteY7" fmla="*/ 3889451 h 4425076"/>
              <a:gd name="connsiteX8" fmla="*/ 3468243 w 4505127"/>
              <a:gd name="connsiteY8" fmla="*/ 3749751 h 4425076"/>
              <a:gd name="connsiteX9" fmla="*/ 3734943 w 4505127"/>
              <a:gd name="connsiteY9" fmla="*/ 3546551 h 4425076"/>
              <a:gd name="connsiteX10" fmla="*/ 3912743 w 4505127"/>
              <a:gd name="connsiteY10" fmla="*/ 3241751 h 4425076"/>
              <a:gd name="connsiteX11" fmla="*/ 4001643 w 4505127"/>
              <a:gd name="connsiteY11" fmla="*/ 2924251 h 4425076"/>
              <a:gd name="connsiteX12" fmla="*/ 4039743 w 4505127"/>
              <a:gd name="connsiteY12" fmla="*/ 2670251 h 4425076"/>
              <a:gd name="connsiteX13" fmla="*/ 4039741 w 4505127"/>
              <a:gd name="connsiteY13" fmla="*/ 2060651 h 4425076"/>
              <a:gd name="connsiteX14" fmla="*/ 4065143 w 4505127"/>
              <a:gd name="connsiteY14" fmla="*/ 1730451 h 4425076"/>
              <a:gd name="connsiteX15" fmla="*/ 4115943 w 4505127"/>
              <a:gd name="connsiteY15" fmla="*/ 1387551 h 4425076"/>
              <a:gd name="connsiteX16" fmla="*/ 4179443 w 4505127"/>
              <a:gd name="connsiteY16" fmla="*/ 1019251 h 4425076"/>
              <a:gd name="connsiteX17" fmla="*/ 4230243 w 4505127"/>
              <a:gd name="connsiteY17" fmla="*/ 447751 h 4425076"/>
              <a:gd name="connsiteX18" fmla="*/ 4204843 w 4505127"/>
              <a:gd name="connsiteY18" fmla="*/ 104851 h 4425076"/>
              <a:gd name="connsiteX19" fmla="*/ 280543 w 4505127"/>
              <a:gd name="connsiteY19" fmla="*/ 130251 h 4425076"/>
              <a:gd name="connsiteX20" fmla="*/ 318643 w 4505127"/>
              <a:gd name="connsiteY20" fmla="*/ 1578051 h 4425076"/>
              <a:gd name="connsiteX21" fmla="*/ 1067943 w 4505127"/>
              <a:gd name="connsiteY21" fmla="*/ 1666951 h 4425076"/>
              <a:gd name="connsiteX22" fmla="*/ 1791843 w 4505127"/>
              <a:gd name="connsiteY22" fmla="*/ 1793951 h 4425076"/>
              <a:gd name="connsiteX23" fmla="*/ 2083943 w 4505127"/>
              <a:gd name="connsiteY23" fmla="*/ 1959051 h 4425076"/>
              <a:gd name="connsiteX24" fmla="*/ 2299843 w 4505127"/>
              <a:gd name="connsiteY24" fmla="*/ 2124151 h 4425076"/>
              <a:gd name="connsiteX25" fmla="*/ 2490343 w 4505127"/>
              <a:gd name="connsiteY25" fmla="*/ 2289251 h 4425076"/>
              <a:gd name="connsiteX26" fmla="*/ 2642743 w 4505127"/>
              <a:gd name="connsiteY26" fmla="*/ 2505151 h 4425076"/>
              <a:gd name="connsiteX27" fmla="*/ 2820543 w 4505127"/>
              <a:gd name="connsiteY27" fmla="*/ 2759151 h 4425076"/>
              <a:gd name="connsiteX28" fmla="*/ 2972943 w 4505127"/>
              <a:gd name="connsiteY28" fmla="*/ 2949651 h 4425076"/>
              <a:gd name="connsiteX29" fmla="*/ 3011043 w 4505127"/>
              <a:gd name="connsiteY29" fmla="*/ 3267151 h 4425076"/>
              <a:gd name="connsiteX30" fmla="*/ 2972943 w 4505127"/>
              <a:gd name="connsiteY30" fmla="*/ 3406851 h 4425076"/>
              <a:gd name="connsiteX31" fmla="*/ 2820543 w 4505127"/>
              <a:gd name="connsiteY31" fmla="*/ 3648151 h 4425076"/>
              <a:gd name="connsiteX32" fmla="*/ 2604643 w 4505127"/>
              <a:gd name="connsiteY32" fmla="*/ 3787851 h 4425076"/>
              <a:gd name="connsiteX33" fmla="*/ 2363343 w 4505127"/>
              <a:gd name="connsiteY33" fmla="*/ 3914851 h 4425076"/>
              <a:gd name="connsiteX34" fmla="*/ 1969643 w 4505127"/>
              <a:gd name="connsiteY34" fmla="*/ 4016451 h 4425076"/>
              <a:gd name="connsiteX35" fmla="*/ 1588643 w 4505127"/>
              <a:gd name="connsiteY35" fmla="*/ 4067251 h 4425076"/>
              <a:gd name="connsiteX36" fmla="*/ 1207643 w 4505127"/>
              <a:gd name="connsiteY36" fmla="*/ 4092651 h 4425076"/>
              <a:gd name="connsiteX37" fmla="*/ 725043 w 4505127"/>
              <a:gd name="connsiteY37" fmla="*/ 4219651 h 4425076"/>
              <a:gd name="connsiteX38" fmla="*/ 331343 w 4505127"/>
              <a:gd name="connsiteY38" fmla="*/ 4308551 h 4425076"/>
              <a:gd name="connsiteX39" fmla="*/ 394843 w 4505127"/>
              <a:gd name="connsiteY39" fmla="*/ 4397451 h 4425076"/>
              <a:gd name="connsiteX0" fmla="*/ 394843 w 4505127"/>
              <a:gd name="connsiteY0" fmla="*/ 4397451 h 4425076"/>
              <a:gd name="connsiteX1" fmla="*/ 839343 w 4505127"/>
              <a:gd name="connsiteY1" fmla="*/ 4422851 h 4425076"/>
              <a:gd name="connsiteX2" fmla="*/ 1487043 w 4505127"/>
              <a:gd name="connsiteY2" fmla="*/ 4384751 h 4425076"/>
              <a:gd name="connsiteX3" fmla="*/ 1855343 w 4505127"/>
              <a:gd name="connsiteY3" fmla="*/ 4270451 h 4425076"/>
              <a:gd name="connsiteX4" fmla="*/ 2210943 w 4505127"/>
              <a:gd name="connsiteY4" fmla="*/ 4181551 h 4425076"/>
              <a:gd name="connsiteX5" fmla="*/ 2541143 w 4505127"/>
              <a:gd name="connsiteY5" fmla="*/ 4118051 h 4425076"/>
              <a:gd name="connsiteX6" fmla="*/ 2871343 w 4505127"/>
              <a:gd name="connsiteY6" fmla="*/ 4016451 h 4425076"/>
              <a:gd name="connsiteX7" fmla="*/ 3239643 w 4505127"/>
              <a:gd name="connsiteY7" fmla="*/ 3889451 h 4425076"/>
              <a:gd name="connsiteX8" fmla="*/ 3468243 w 4505127"/>
              <a:gd name="connsiteY8" fmla="*/ 3749751 h 4425076"/>
              <a:gd name="connsiteX9" fmla="*/ 3734943 w 4505127"/>
              <a:gd name="connsiteY9" fmla="*/ 3546551 h 4425076"/>
              <a:gd name="connsiteX10" fmla="*/ 3912743 w 4505127"/>
              <a:gd name="connsiteY10" fmla="*/ 3241751 h 4425076"/>
              <a:gd name="connsiteX11" fmla="*/ 4001643 w 4505127"/>
              <a:gd name="connsiteY11" fmla="*/ 2924251 h 4425076"/>
              <a:gd name="connsiteX12" fmla="*/ 4039743 w 4505127"/>
              <a:gd name="connsiteY12" fmla="*/ 2670251 h 4425076"/>
              <a:gd name="connsiteX13" fmla="*/ 4039741 w 4505127"/>
              <a:gd name="connsiteY13" fmla="*/ 2060651 h 4425076"/>
              <a:gd name="connsiteX14" fmla="*/ 4065143 w 4505127"/>
              <a:gd name="connsiteY14" fmla="*/ 1730451 h 4425076"/>
              <a:gd name="connsiteX15" fmla="*/ 4115943 w 4505127"/>
              <a:gd name="connsiteY15" fmla="*/ 1387551 h 4425076"/>
              <a:gd name="connsiteX16" fmla="*/ 4179443 w 4505127"/>
              <a:gd name="connsiteY16" fmla="*/ 1019251 h 4425076"/>
              <a:gd name="connsiteX17" fmla="*/ 4230243 w 4505127"/>
              <a:gd name="connsiteY17" fmla="*/ 447751 h 4425076"/>
              <a:gd name="connsiteX18" fmla="*/ 4204843 w 4505127"/>
              <a:gd name="connsiteY18" fmla="*/ 104851 h 4425076"/>
              <a:gd name="connsiteX19" fmla="*/ 280543 w 4505127"/>
              <a:gd name="connsiteY19" fmla="*/ 130251 h 4425076"/>
              <a:gd name="connsiteX20" fmla="*/ 318643 w 4505127"/>
              <a:gd name="connsiteY20" fmla="*/ 1578051 h 4425076"/>
              <a:gd name="connsiteX21" fmla="*/ 1067943 w 4505127"/>
              <a:gd name="connsiteY21" fmla="*/ 1666951 h 4425076"/>
              <a:gd name="connsiteX22" fmla="*/ 1791843 w 4505127"/>
              <a:gd name="connsiteY22" fmla="*/ 1793951 h 4425076"/>
              <a:gd name="connsiteX23" fmla="*/ 2083943 w 4505127"/>
              <a:gd name="connsiteY23" fmla="*/ 1959051 h 4425076"/>
              <a:gd name="connsiteX24" fmla="*/ 2299843 w 4505127"/>
              <a:gd name="connsiteY24" fmla="*/ 2124151 h 4425076"/>
              <a:gd name="connsiteX25" fmla="*/ 2490343 w 4505127"/>
              <a:gd name="connsiteY25" fmla="*/ 2289251 h 4425076"/>
              <a:gd name="connsiteX26" fmla="*/ 2642743 w 4505127"/>
              <a:gd name="connsiteY26" fmla="*/ 2505151 h 4425076"/>
              <a:gd name="connsiteX27" fmla="*/ 2820543 w 4505127"/>
              <a:gd name="connsiteY27" fmla="*/ 2759151 h 4425076"/>
              <a:gd name="connsiteX28" fmla="*/ 2972943 w 4505127"/>
              <a:gd name="connsiteY28" fmla="*/ 2949651 h 4425076"/>
              <a:gd name="connsiteX29" fmla="*/ 3011043 w 4505127"/>
              <a:gd name="connsiteY29" fmla="*/ 3267151 h 4425076"/>
              <a:gd name="connsiteX30" fmla="*/ 2972943 w 4505127"/>
              <a:gd name="connsiteY30" fmla="*/ 3406851 h 4425076"/>
              <a:gd name="connsiteX31" fmla="*/ 2820543 w 4505127"/>
              <a:gd name="connsiteY31" fmla="*/ 3648151 h 4425076"/>
              <a:gd name="connsiteX32" fmla="*/ 2604643 w 4505127"/>
              <a:gd name="connsiteY32" fmla="*/ 3787851 h 4425076"/>
              <a:gd name="connsiteX33" fmla="*/ 2363343 w 4505127"/>
              <a:gd name="connsiteY33" fmla="*/ 3914851 h 4425076"/>
              <a:gd name="connsiteX34" fmla="*/ 1969643 w 4505127"/>
              <a:gd name="connsiteY34" fmla="*/ 4016451 h 4425076"/>
              <a:gd name="connsiteX35" fmla="*/ 1588643 w 4505127"/>
              <a:gd name="connsiteY35" fmla="*/ 4067251 h 4425076"/>
              <a:gd name="connsiteX36" fmla="*/ 1207643 w 4505127"/>
              <a:gd name="connsiteY36" fmla="*/ 4092651 h 4425076"/>
              <a:gd name="connsiteX37" fmla="*/ 725043 w 4505127"/>
              <a:gd name="connsiteY37" fmla="*/ 4219651 h 4425076"/>
              <a:gd name="connsiteX38" fmla="*/ 331343 w 4505127"/>
              <a:gd name="connsiteY38" fmla="*/ 4308551 h 4425076"/>
              <a:gd name="connsiteX39" fmla="*/ 394843 w 4505127"/>
              <a:gd name="connsiteY39" fmla="*/ 4397451 h 4425076"/>
              <a:gd name="connsiteX0" fmla="*/ 394843 w 4505127"/>
              <a:gd name="connsiteY0" fmla="*/ 4397451 h 4425076"/>
              <a:gd name="connsiteX1" fmla="*/ 839343 w 4505127"/>
              <a:gd name="connsiteY1" fmla="*/ 4422851 h 4425076"/>
              <a:gd name="connsiteX2" fmla="*/ 1487043 w 4505127"/>
              <a:gd name="connsiteY2" fmla="*/ 4384751 h 4425076"/>
              <a:gd name="connsiteX3" fmla="*/ 1855343 w 4505127"/>
              <a:gd name="connsiteY3" fmla="*/ 4270451 h 4425076"/>
              <a:gd name="connsiteX4" fmla="*/ 2210943 w 4505127"/>
              <a:gd name="connsiteY4" fmla="*/ 4181551 h 4425076"/>
              <a:gd name="connsiteX5" fmla="*/ 2541143 w 4505127"/>
              <a:gd name="connsiteY5" fmla="*/ 4118051 h 4425076"/>
              <a:gd name="connsiteX6" fmla="*/ 2871343 w 4505127"/>
              <a:gd name="connsiteY6" fmla="*/ 4016451 h 4425076"/>
              <a:gd name="connsiteX7" fmla="*/ 3239643 w 4505127"/>
              <a:gd name="connsiteY7" fmla="*/ 3889451 h 4425076"/>
              <a:gd name="connsiteX8" fmla="*/ 3468243 w 4505127"/>
              <a:gd name="connsiteY8" fmla="*/ 3749751 h 4425076"/>
              <a:gd name="connsiteX9" fmla="*/ 3734943 w 4505127"/>
              <a:gd name="connsiteY9" fmla="*/ 3546551 h 4425076"/>
              <a:gd name="connsiteX10" fmla="*/ 3912743 w 4505127"/>
              <a:gd name="connsiteY10" fmla="*/ 3241751 h 4425076"/>
              <a:gd name="connsiteX11" fmla="*/ 4001643 w 4505127"/>
              <a:gd name="connsiteY11" fmla="*/ 2924251 h 4425076"/>
              <a:gd name="connsiteX12" fmla="*/ 4039743 w 4505127"/>
              <a:gd name="connsiteY12" fmla="*/ 2670251 h 4425076"/>
              <a:gd name="connsiteX13" fmla="*/ 4039741 w 4505127"/>
              <a:gd name="connsiteY13" fmla="*/ 2060651 h 4425076"/>
              <a:gd name="connsiteX14" fmla="*/ 4065143 w 4505127"/>
              <a:gd name="connsiteY14" fmla="*/ 1730451 h 4425076"/>
              <a:gd name="connsiteX15" fmla="*/ 4115943 w 4505127"/>
              <a:gd name="connsiteY15" fmla="*/ 1387551 h 4425076"/>
              <a:gd name="connsiteX16" fmla="*/ 4179443 w 4505127"/>
              <a:gd name="connsiteY16" fmla="*/ 1019251 h 4425076"/>
              <a:gd name="connsiteX17" fmla="*/ 4230243 w 4505127"/>
              <a:gd name="connsiteY17" fmla="*/ 447751 h 4425076"/>
              <a:gd name="connsiteX18" fmla="*/ 4204843 w 4505127"/>
              <a:gd name="connsiteY18" fmla="*/ 104851 h 4425076"/>
              <a:gd name="connsiteX19" fmla="*/ 280543 w 4505127"/>
              <a:gd name="connsiteY19" fmla="*/ 130251 h 4425076"/>
              <a:gd name="connsiteX20" fmla="*/ 318643 w 4505127"/>
              <a:gd name="connsiteY20" fmla="*/ 1578051 h 4425076"/>
              <a:gd name="connsiteX21" fmla="*/ 1067943 w 4505127"/>
              <a:gd name="connsiteY21" fmla="*/ 1666951 h 4425076"/>
              <a:gd name="connsiteX22" fmla="*/ 1791843 w 4505127"/>
              <a:gd name="connsiteY22" fmla="*/ 1793951 h 4425076"/>
              <a:gd name="connsiteX23" fmla="*/ 2083943 w 4505127"/>
              <a:gd name="connsiteY23" fmla="*/ 1959051 h 4425076"/>
              <a:gd name="connsiteX24" fmla="*/ 2299843 w 4505127"/>
              <a:gd name="connsiteY24" fmla="*/ 2124151 h 4425076"/>
              <a:gd name="connsiteX25" fmla="*/ 2490343 w 4505127"/>
              <a:gd name="connsiteY25" fmla="*/ 2289251 h 4425076"/>
              <a:gd name="connsiteX26" fmla="*/ 2642743 w 4505127"/>
              <a:gd name="connsiteY26" fmla="*/ 2505151 h 4425076"/>
              <a:gd name="connsiteX27" fmla="*/ 2820543 w 4505127"/>
              <a:gd name="connsiteY27" fmla="*/ 2759151 h 4425076"/>
              <a:gd name="connsiteX28" fmla="*/ 2972943 w 4505127"/>
              <a:gd name="connsiteY28" fmla="*/ 2949651 h 4425076"/>
              <a:gd name="connsiteX29" fmla="*/ 3011043 w 4505127"/>
              <a:gd name="connsiteY29" fmla="*/ 3267151 h 4425076"/>
              <a:gd name="connsiteX30" fmla="*/ 2972943 w 4505127"/>
              <a:gd name="connsiteY30" fmla="*/ 3406851 h 4425076"/>
              <a:gd name="connsiteX31" fmla="*/ 2820543 w 4505127"/>
              <a:gd name="connsiteY31" fmla="*/ 3648151 h 4425076"/>
              <a:gd name="connsiteX32" fmla="*/ 2604643 w 4505127"/>
              <a:gd name="connsiteY32" fmla="*/ 3787851 h 4425076"/>
              <a:gd name="connsiteX33" fmla="*/ 2363343 w 4505127"/>
              <a:gd name="connsiteY33" fmla="*/ 3914851 h 4425076"/>
              <a:gd name="connsiteX34" fmla="*/ 1969643 w 4505127"/>
              <a:gd name="connsiteY34" fmla="*/ 4016451 h 4425076"/>
              <a:gd name="connsiteX35" fmla="*/ 1588643 w 4505127"/>
              <a:gd name="connsiteY35" fmla="*/ 4067251 h 4425076"/>
              <a:gd name="connsiteX36" fmla="*/ 1207643 w 4505127"/>
              <a:gd name="connsiteY36" fmla="*/ 4092651 h 4425076"/>
              <a:gd name="connsiteX37" fmla="*/ 725043 w 4505127"/>
              <a:gd name="connsiteY37" fmla="*/ 4219651 h 4425076"/>
              <a:gd name="connsiteX38" fmla="*/ 331343 w 4505127"/>
              <a:gd name="connsiteY38" fmla="*/ 4308551 h 4425076"/>
              <a:gd name="connsiteX39" fmla="*/ 394843 w 4505127"/>
              <a:gd name="connsiteY39" fmla="*/ 4397451 h 4425076"/>
              <a:gd name="connsiteX0" fmla="*/ 394843 w 4505127"/>
              <a:gd name="connsiteY0" fmla="*/ 4397451 h 4425076"/>
              <a:gd name="connsiteX1" fmla="*/ 839343 w 4505127"/>
              <a:gd name="connsiteY1" fmla="*/ 4422851 h 4425076"/>
              <a:gd name="connsiteX2" fmla="*/ 1487043 w 4505127"/>
              <a:gd name="connsiteY2" fmla="*/ 4384751 h 4425076"/>
              <a:gd name="connsiteX3" fmla="*/ 1855343 w 4505127"/>
              <a:gd name="connsiteY3" fmla="*/ 4270451 h 4425076"/>
              <a:gd name="connsiteX4" fmla="*/ 2210943 w 4505127"/>
              <a:gd name="connsiteY4" fmla="*/ 4181551 h 4425076"/>
              <a:gd name="connsiteX5" fmla="*/ 2541143 w 4505127"/>
              <a:gd name="connsiteY5" fmla="*/ 4118051 h 4425076"/>
              <a:gd name="connsiteX6" fmla="*/ 2871343 w 4505127"/>
              <a:gd name="connsiteY6" fmla="*/ 4016451 h 4425076"/>
              <a:gd name="connsiteX7" fmla="*/ 3239643 w 4505127"/>
              <a:gd name="connsiteY7" fmla="*/ 3889451 h 4425076"/>
              <a:gd name="connsiteX8" fmla="*/ 3468243 w 4505127"/>
              <a:gd name="connsiteY8" fmla="*/ 3749751 h 4425076"/>
              <a:gd name="connsiteX9" fmla="*/ 3734943 w 4505127"/>
              <a:gd name="connsiteY9" fmla="*/ 3546551 h 4425076"/>
              <a:gd name="connsiteX10" fmla="*/ 3912743 w 4505127"/>
              <a:gd name="connsiteY10" fmla="*/ 3241751 h 4425076"/>
              <a:gd name="connsiteX11" fmla="*/ 4001643 w 4505127"/>
              <a:gd name="connsiteY11" fmla="*/ 2924251 h 4425076"/>
              <a:gd name="connsiteX12" fmla="*/ 4039743 w 4505127"/>
              <a:gd name="connsiteY12" fmla="*/ 2670251 h 4425076"/>
              <a:gd name="connsiteX13" fmla="*/ 4039741 w 4505127"/>
              <a:gd name="connsiteY13" fmla="*/ 2060651 h 4425076"/>
              <a:gd name="connsiteX14" fmla="*/ 4065143 w 4505127"/>
              <a:gd name="connsiteY14" fmla="*/ 1730451 h 4425076"/>
              <a:gd name="connsiteX15" fmla="*/ 4115943 w 4505127"/>
              <a:gd name="connsiteY15" fmla="*/ 1387551 h 4425076"/>
              <a:gd name="connsiteX16" fmla="*/ 4179443 w 4505127"/>
              <a:gd name="connsiteY16" fmla="*/ 1019251 h 4425076"/>
              <a:gd name="connsiteX17" fmla="*/ 4230243 w 4505127"/>
              <a:gd name="connsiteY17" fmla="*/ 447751 h 4425076"/>
              <a:gd name="connsiteX18" fmla="*/ 4204843 w 4505127"/>
              <a:gd name="connsiteY18" fmla="*/ 104851 h 4425076"/>
              <a:gd name="connsiteX19" fmla="*/ 280543 w 4505127"/>
              <a:gd name="connsiteY19" fmla="*/ 130251 h 4425076"/>
              <a:gd name="connsiteX20" fmla="*/ 318643 w 4505127"/>
              <a:gd name="connsiteY20" fmla="*/ 1578051 h 4425076"/>
              <a:gd name="connsiteX21" fmla="*/ 1067943 w 4505127"/>
              <a:gd name="connsiteY21" fmla="*/ 1666951 h 4425076"/>
              <a:gd name="connsiteX22" fmla="*/ 1791843 w 4505127"/>
              <a:gd name="connsiteY22" fmla="*/ 1793951 h 4425076"/>
              <a:gd name="connsiteX23" fmla="*/ 2083943 w 4505127"/>
              <a:gd name="connsiteY23" fmla="*/ 1959051 h 4425076"/>
              <a:gd name="connsiteX24" fmla="*/ 2299843 w 4505127"/>
              <a:gd name="connsiteY24" fmla="*/ 2124151 h 4425076"/>
              <a:gd name="connsiteX25" fmla="*/ 2490343 w 4505127"/>
              <a:gd name="connsiteY25" fmla="*/ 2289251 h 4425076"/>
              <a:gd name="connsiteX26" fmla="*/ 2642743 w 4505127"/>
              <a:gd name="connsiteY26" fmla="*/ 2505151 h 4425076"/>
              <a:gd name="connsiteX27" fmla="*/ 2820543 w 4505127"/>
              <a:gd name="connsiteY27" fmla="*/ 2759151 h 4425076"/>
              <a:gd name="connsiteX28" fmla="*/ 2972943 w 4505127"/>
              <a:gd name="connsiteY28" fmla="*/ 2949651 h 4425076"/>
              <a:gd name="connsiteX29" fmla="*/ 3011043 w 4505127"/>
              <a:gd name="connsiteY29" fmla="*/ 3267151 h 4425076"/>
              <a:gd name="connsiteX30" fmla="*/ 2972943 w 4505127"/>
              <a:gd name="connsiteY30" fmla="*/ 3406851 h 4425076"/>
              <a:gd name="connsiteX31" fmla="*/ 2820543 w 4505127"/>
              <a:gd name="connsiteY31" fmla="*/ 3648151 h 4425076"/>
              <a:gd name="connsiteX32" fmla="*/ 2604643 w 4505127"/>
              <a:gd name="connsiteY32" fmla="*/ 3787851 h 4425076"/>
              <a:gd name="connsiteX33" fmla="*/ 2363343 w 4505127"/>
              <a:gd name="connsiteY33" fmla="*/ 3914851 h 4425076"/>
              <a:gd name="connsiteX34" fmla="*/ 1969643 w 4505127"/>
              <a:gd name="connsiteY34" fmla="*/ 4016451 h 4425076"/>
              <a:gd name="connsiteX35" fmla="*/ 1588643 w 4505127"/>
              <a:gd name="connsiteY35" fmla="*/ 4067251 h 4425076"/>
              <a:gd name="connsiteX36" fmla="*/ 1207643 w 4505127"/>
              <a:gd name="connsiteY36" fmla="*/ 4092651 h 4425076"/>
              <a:gd name="connsiteX37" fmla="*/ 725043 w 4505127"/>
              <a:gd name="connsiteY37" fmla="*/ 4219651 h 4425076"/>
              <a:gd name="connsiteX38" fmla="*/ 331343 w 4505127"/>
              <a:gd name="connsiteY38" fmla="*/ 4308551 h 4425076"/>
              <a:gd name="connsiteX39" fmla="*/ 394843 w 4505127"/>
              <a:gd name="connsiteY39" fmla="*/ 4397451 h 4425076"/>
              <a:gd name="connsiteX0" fmla="*/ 394843 w 4505127"/>
              <a:gd name="connsiteY0" fmla="*/ 4397451 h 4425076"/>
              <a:gd name="connsiteX1" fmla="*/ 839343 w 4505127"/>
              <a:gd name="connsiteY1" fmla="*/ 4422851 h 4425076"/>
              <a:gd name="connsiteX2" fmla="*/ 1487043 w 4505127"/>
              <a:gd name="connsiteY2" fmla="*/ 4384751 h 4425076"/>
              <a:gd name="connsiteX3" fmla="*/ 1855343 w 4505127"/>
              <a:gd name="connsiteY3" fmla="*/ 4270451 h 4425076"/>
              <a:gd name="connsiteX4" fmla="*/ 2210943 w 4505127"/>
              <a:gd name="connsiteY4" fmla="*/ 4181551 h 4425076"/>
              <a:gd name="connsiteX5" fmla="*/ 2541143 w 4505127"/>
              <a:gd name="connsiteY5" fmla="*/ 4118051 h 4425076"/>
              <a:gd name="connsiteX6" fmla="*/ 2871343 w 4505127"/>
              <a:gd name="connsiteY6" fmla="*/ 4016451 h 4425076"/>
              <a:gd name="connsiteX7" fmla="*/ 3239643 w 4505127"/>
              <a:gd name="connsiteY7" fmla="*/ 3889451 h 4425076"/>
              <a:gd name="connsiteX8" fmla="*/ 3468243 w 4505127"/>
              <a:gd name="connsiteY8" fmla="*/ 3749751 h 4425076"/>
              <a:gd name="connsiteX9" fmla="*/ 3734943 w 4505127"/>
              <a:gd name="connsiteY9" fmla="*/ 3546551 h 4425076"/>
              <a:gd name="connsiteX10" fmla="*/ 3912743 w 4505127"/>
              <a:gd name="connsiteY10" fmla="*/ 3241751 h 4425076"/>
              <a:gd name="connsiteX11" fmla="*/ 4001643 w 4505127"/>
              <a:gd name="connsiteY11" fmla="*/ 2924251 h 4425076"/>
              <a:gd name="connsiteX12" fmla="*/ 4039743 w 4505127"/>
              <a:gd name="connsiteY12" fmla="*/ 2670251 h 4425076"/>
              <a:gd name="connsiteX13" fmla="*/ 4039741 w 4505127"/>
              <a:gd name="connsiteY13" fmla="*/ 2060651 h 4425076"/>
              <a:gd name="connsiteX14" fmla="*/ 4065143 w 4505127"/>
              <a:gd name="connsiteY14" fmla="*/ 1730451 h 4425076"/>
              <a:gd name="connsiteX15" fmla="*/ 4115943 w 4505127"/>
              <a:gd name="connsiteY15" fmla="*/ 1387551 h 4425076"/>
              <a:gd name="connsiteX16" fmla="*/ 4179443 w 4505127"/>
              <a:gd name="connsiteY16" fmla="*/ 1019251 h 4425076"/>
              <a:gd name="connsiteX17" fmla="*/ 4230243 w 4505127"/>
              <a:gd name="connsiteY17" fmla="*/ 447751 h 4425076"/>
              <a:gd name="connsiteX18" fmla="*/ 4204843 w 4505127"/>
              <a:gd name="connsiteY18" fmla="*/ 104851 h 4425076"/>
              <a:gd name="connsiteX19" fmla="*/ 280543 w 4505127"/>
              <a:gd name="connsiteY19" fmla="*/ 130251 h 4425076"/>
              <a:gd name="connsiteX20" fmla="*/ 318643 w 4505127"/>
              <a:gd name="connsiteY20" fmla="*/ 1578051 h 4425076"/>
              <a:gd name="connsiteX21" fmla="*/ 1067943 w 4505127"/>
              <a:gd name="connsiteY21" fmla="*/ 1666951 h 4425076"/>
              <a:gd name="connsiteX22" fmla="*/ 1791843 w 4505127"/>
              <a:gd name="connsiteY22" fmla="*/ 1793951 h 4425076"/>
              <a:gd name="connsiteX23" fmla="*/ 2083943 w 4505127"/>
              <a:gd name="connsiteY23" fmla="*/ 1959051 h 4425076"/>
              <a:gd name="connsiteX24" fmla="*/ 2299843 w 4505127"/>
              <a:gd name="connsiteY24" fmla="*/ 2124151 h 4425076"/>
              <a:gd name="connsiteX25" fmla="*/ 2490343 w 4505127"/>
              <a:gd name="connsiteY25" fmla="*/ 2289251 h 4425076"/>
              <a:gd name="connsiteX26" fmla="*/ 2642743 w 4505127"/>
              <a:gd name="connsiteY26" fmla="*/ 2505151 h 4425076"/>
              <a:gd name="connsiteX27" fmla="*/ 2820543 w 4505127"/>
              <a:gd name="connsiteY27" fmla="*/ 2759151 h 4425076"/>
              <a:gd name="connsiteX28" fmla="*/ 2972943 w 4505127"/>
              <a:gd name="connsiteY28" fmla="*/ 2949651 h 4425076"/>
              <a:gd name="connsiteX29" fmla="*/ 3011043 w 4505127"/>
              <a:gd name="connsiteY29" fmla="*/ 3267151 h 4425076"/>
              <a:gd name="connsiteX30" fmla="*/ 2972943 w 4505127"/>
              <a:gd name="connsiteY30" fmla="*/ 3406851 h 4425076"/>
              <a:gd name="connsiteX31" fmla="*/ 2820543 w 4505127"/>
              <a:gd name="connsiteY31" fmla="*/ 3648151 h 4425076"/>
              <a:gd name="connsiteX32" fmla="*/ 2604643 w 4505127"/>
              <a:gd name="connsiteY32" fmla="*/ 3787851 h 4425076"/>
              <a:gd name="connsiteX33" fmla="*/ 2363343 w 4505127"/>
              <a:gd name="connsiteY33" fmla="*/ 3914851 h 4425076"/>
              <a:gd name="connsiteX34" fmla="*/ 1969643 w 4505127"/>
              <a:gd name="connsiteY34" fmla="*/ 4016451 h 4425076"/>
              <a:gd name="connsiteX35" fmla="*/ 1588643 w 4505127"/>
              <a:gd name="connsiteY35" fmla="*/ 4067251 h 4425076"/>
              <a:gd name="connsiteX36" fmla="*/ 1207643 w 4505127"/>
              <a:gd name="connsiteY36" fmla="*/ 4092651 h 4425076"/>
              <a:gd name="connsiteX37" fmla="*/ 725043 w 4505127"/>
              <a:gd name="connsiteY37" fmla="*/ 4219651 h 4425076"/>
              <a:gd name="connsiteX38" fmla="*/ 331343 w 4505127"/>
              <a:gd name="connsiteY38" fmla="*/ 4308551 h 4425076"/>
              <a:gd name="connsiteX39" fmla="*/ 394843 w 4505127"/>
              <a:gd name="connsiteY39" fmla="*/ 4397451 h 4425076"/>
              <a:gd name="connsiteX0" fmla="*/ 394843 w 4505127"/>
              <a:gd name="connsiteY0" fmla="*/ 4397451 h 4423054"/>
              <a:gd name="connsiteX1" fmla="*/ 839343 w 4505127"/>
              <a:gd name="connsiteY1" fmla="*/ 4422851 h 4423054"/>
              <a:gd name="connsiteX2" fmla="*/ 1487043 w 4505127"/>
              <a:gd name="connsiteY2" fmla="*/ 4384751 h 4423054"/>
              <a:gd name="connsiteX3" fmla="*/ 1855343 w 4505127"/>
              <a:gd name="connsiteY3" fmla="*/ 4270451 h 4423054"/>
              <a:gd name="connsiteX4" fmla="*/ 2210943 w 4505127"/>
              <a:gd name="connsiteY4" fmla="*/ 4181551 h 4423054"/>
              <a:gd name="connsiteX5" fmla="*/ 2541143 w 4505127"/>
              <a:gd name="connsiteY5" fmla="*/ 4118051 h 4423054"/>
              <a:gd name="connsiteX6" fmla="*/ 2871343 w 4505127"/>
              <a:gd name="connsiteY6" fmla="*/ 4016451 h 4423054"/>
              <a:gd name="connsiteX7" fmla="*/ 3239643 w 4505127"/>
              <a:gd name="connsiteY7" fmla="*/ 3889451 h 4423054"/>
              <a:gd name="connsiteX8" fmla="*/ 3468243 w 4505127"/>
              <a:gd name="connsiteY8" fmla="*/ 3749751 h 4423054"/>
              <a:gd name="connsiteX9" fmla="*/ 3734943 w 4505127"/>
              <a:gd name="connsiteY9" fmla="*/ 3546551 h 4423054"/>
              <a:gd name="connsiteX10" fmla="*/ 3912743 w 4505127"/>
              <a:gd name="connsiteY10" fmla="*/ 3241751 h 4423054"/>
              <a:gd name="connsiteX11" fmla="*/ 4001643 w 4505127"/>
              <a:gd name="connsiteY11" fmla="*/ 2924251 h 4423054"/>
              <a:gd name="connsiteX12" fmla="*/ 4039743 w 4505127"/>
              <a:gd name="connsiteY12" fmla="*/ 2670251 h 4423054"/>
              <a:gd name="connsiteX13" fmla="*/ 4039741 w 4505127"/>
              <a:gd name="connsiteY13" fmla="*/ 2060651 h 4423054"/>
              <a:gd name="connsiteX14" fmla="*/ 4065143 w 4505127"/>
              <a:gd name="connsiteY14" fmla="*/ 1730451 h 4423054"/>
              <a:gd name="connsiteX15" fmla="*/ 4115943 w 4505127"/>
              <a:gd name="connsiteY15" fmla="*/ 1387551 h 4423054"/>
              <a:gd name="connsiteX16" fmla="*/ 4179443 w 4505127"/>
              <a:gd name="connsiteY16" fmla="*/ 1019251 h 4423054"/>
              <a:gd name="connsiteX17" fmla="*/ 4230243 w 4505127"/>
              <a:gd name="connsiteY17" fmla="*/ 447751 h 4423054"/>
              <a:gd name="connsiteX18" fmla="*/ 4204843 w 4505127"/>
              <a:gd name="connsiteY18" fmla="*/ 104851 h 4423054"/>
              <a:gd name="connsiteX19" fmla="*/ 280543 w 4505127"/>
              <a:gd name="connsiteY19" fmla="*/ 130251 h 4423054"/>
              <a:gd name="connsiteX20" fmla="*/ 318643 w 4505127"/>
              <a:gd name="connsiteY20" fmla="*/ 1578051 h 4423054"/>
              <a:gd name="connsiteX21" fmla="*/ 1067943 w 4505127"/>
              <a:gd name="connsiteY21" fmla="*/ 1666951 h 4423054"/>
              <a:gd name="connsiteX22" fmla="*/ 1791843 w 4505127"/>
              <a:gd name="connsiteY22" fmla="*/ 1793951 h 4423054"/>
              <a:gd name="connsiteX23" fmla="*/ 2083943 w 4505127"/>
              <a:gd name="connsiteY23" fmla="*/ 1959051 h 4423054"/>
              <a:gd name="connsiteX24" fmla="*/ 2299843 w 4505127"/>
              <a:gd name="connsiteY24" fmla="*/ 2124151 h 4423054"/>
              <a:gd name="connsiteX25" fmla="*/ 2490343 w 4505127"/>
              <a:gd name="connsiteY25" fmla="*/ 2289251 h 4423054"/>
              <a:gd name="connsiteX26" fmla="*/ 2642743 w 4505127"/>
              <a:gd name="connsiteY26" fmla="*/ 2505151 h 4423054"/>
              <a:gd name="connsiteX27" fmla="*/ 2820543 w 4505127"/>
              <a:gd name="connsiteY27" fmla="*/ 2759151 h 4423054"/>
              <a:gd name="connsiteX28" fmla="*/ 2972943 w 4505127"/>
              <a:gd name="connsiteY28" fmla="*/ 2949651 h 4423054"/>
              <a:gd name="connsiteX29" fmla="*/ 3011043 w 4505127"/>
              <a:gd name="connsiteY29" fmla="*/ 3267151 h 4423054"/>
              <a:gd name="connsiteX30" fmla="*/ 2972943 w 4505127"/>
              <a:gd name="connsiteY30" fmla="*/ 3406851 h 4423054"/>
              <a:gd name="connsiteX31" fmla="*/ 2820543 w 4505127"/>
              <a:gd name="connsiteY31" fmla="*/ 3648151 h 4423054"/>
              <a:gd name="connsiteX32" fmla="*/ 2604643 w 4505127"/>
              <a:gd name="connsiteY32" fmla="*/ 3787851 h 4423054"/>
              <a:gd name="connsiteX33" fmla="*/ 2363343 w 4505127"/>
              <a:gd name="connsiteY33" fmla="*/ 3914851 h 4423054"/>
              <a:gd name="connsiteX34" fmla="*/ 1969643 w 4505127"/>
              <a:gd name="connsiteY34" fmla="*/ 4016451 h 4423054"/>
              <a:gd name="connsiteX35" fmla="*/ 1588643 w 4505127"/>
              <a:gd name="connsiteY35" fmla="*/ 4067251 h 4423054"/>
              <a:gd name="connsiteX36" fmla="*/ 1207643 w 4505127"/>
              <a:gd name="connsiteY36" fmla="*/ 4092651 h 4423054"/>
              <a:gd name="connsiteX37" fmla="*/ 725043 w 4505127"/>
              <a:gd name="connsiteY37" fmla="*/ 4219651 h 4423054"/>
              <a:gd name="connsiteX38" fmla="*/ 331343 w 4505127"/>
              <a:gd name="connsiteY38" fmla="*/ 4308551 h 4423054"/>
              <a:gd name="connsiteX39" fmla="*/ 394843 w 4505127"/>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90289 w 4503573"/>
              <a:gd name="connsiteY22" fmla="*/ 1793951 h 4423054"/>
              <a:gd name="connsiteX23" fmla="*/ 2082389 w 4503573"/>
              <a:gd name="connsiteY23" fmla="*/ 1959051 h 4423054"/>
              <a:gd name="connsiteX24" fmla="*/ 2298289 w 4503573"/>
              <a:gd name="connsiteY24" fmla="*/ 2124151 h 4423054"/>
              <a:gd name="connsiteX25" fmla="*/ 2488789 w 4503573"/>
              <a:gd name="connsiteY25" fmla="*/ 2289251 h 4423054"/>
              <a:gd name="connsiteX26" fmla="*/ 2641189 w 4503573"/>
              <a:gd name="connsiteY26" fmla="*/ 25051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90289 w 4503573"/>
              <a:gd name="connsiteY22" fmla="*/ 1793951 h 4423054"/>
              <a:gd name="connsiteX23" fmla="*/ 2082389 w 4503573"/>
              <a:gd name="connsiteY23" fmla="*/ 1959051 h 4423054"/>
              <a:gd name="connsiteX24" fmla="*/ 2298289 w 4503573"/>
              <a:gd name="connsiteY24" fmla="*/ 2124151 h 4423054"/>
              <a:gd name="connsiteX25" fmla="*/ 2488789 w 4503573"/>
              <a:gd name="connsiteY25" fmla="*/ 2289251 h 4423054"/>
              <a:gd name="connsiteX26" fmla="*/ 2641189 w 4503573"/>
              <a:gd name="connsiteY26" fmla="*/ 25051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82389 w 4503573"/>
              <a:gd name="connsiteY23" fmla="*/ 1959051 h 4423054"/>
              <a:gd name="connsiteX24" fmla="*/ 2298289 w 4503573"/>
              <a:gd name="connsiteY24" fmla="*/ 2124151 h 4423054"/>
              <a:gd name="connsiteX25" fmla="*/ 2488789 w 4503573"/>
              <a:gd name="connsiteY25" fmla="*/ 2289251 h 4423054"/>
              <a:gd name="connsiteX26" fmla="*/ 2641189 w 4503573"/>
              <a:gd name="connsiteY26" fmla="*/ 25051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82389 w 4503573"/>
              <a:gd name="connsiteY23" fmla="*/ 1959051 h 4423054"/>
              <a:gd name="connsiteX24" fmla="*/ 2298289 w 4503573"/>
              <a:gd name="connsiteY24" fmla="*/ 2124151 h 4423054"/>
              <a:gd name="connsiteX25" fmla="*/ 2488789 w 4503573"/>
              <a:gd name="connsiteY25" fmla="*/ 2289251 h 4423054"/>
              <a:gd name="connsiteX26" fmla="*/ 2641189 w 4503573"/>
              <a:gd name="connsiteY26" fmla="*/ 25051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641189 w 4503573"/>
              <a:gd name="connsiteY26" fmla="*/ 25051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818989 w 4503573"/>
              <a:gd name="connsiteY27" fmla="*/ 27591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2971389 w 4503573"/>
              <a:gd name="connsiteY28" fmla="*/ 29496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818989 w 4503573"/>
              <a:gd name="connsiteY31" fmla="*/ 364815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603089 w 4503573"/>
              <a:gd name="connsiteY32" fmla="*/ 378785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361789 w 4503573"/>
              <a:gd name="connsiteY33" fmla="*/ 391485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68089 w 4503573"/>
              <a:gd name="connsiteY34" fmla="*/ 40164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87089 w 4503573"/>
              <a:gd name="connsiteY35" fmla="*/ 406725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0926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12439 w 4503573"/>
              <a:gd name="connsiteY36" fmla="*/ 414980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2196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181551 h 4423054"/>
              <a:gd name="connsiteX38" fmla="*/ 329789 w 4503573"/>
              <a:gd name="connsiteY38" fmla="*/ 430855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181551 h 4423054"/>
              <a:gd name="connsiteX38" fmla="*/ 355189 w 4503573"/>
              <a:gd name="connsiteY38" fmla="*/ 4238701 h 4423054"/>
              <a:gd name="connsiteX39" fmla="*/ 393289 w 4503573"/>
              <a:gd name="connsiteY39" fmla="*/ 4397451 h 4423054"/>
              <a:gd name="connsiteX0" fmla="*/ 3932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181551 h 4423054"/>
              <a:gd name="connsiteX38" fmla="*/ 355189 w 4503573"/>
              <a:gd name="connsiteY38" fmla="*/ 4238701 h 4423054"/>
              <a:gd name="connsiteX39" fmla="*/ 393289 w 4503573"/>
              <a:gd name="connsiteY39" fmla="*/ 4397451 h 4423054"/>
              <a:gd name="connsiteX0" fmla="*/ 3678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181551 h 4423054"/>
              <a:gd name="connsiteX38" fmla="*/ 355189 w 4503573"/>
              <a:gd name="connsiteY38" fmla="*/ 4238701 h 4423054"/>
              <a:gd name="connsiteX39" fmla="*/ 367889 w 4503573"/>
              <a:gd name="connsiteY39" fmla="*/ 4397451 h 4423054"/>
              <a:gd name="connsiteX0" fmla="*/ 367889 w 4503573"/>
              <a:gd name="connsiteY0" fmla="*/ 4397451 h 4423054"/>
              <a:gd name="connsiteX1" fmla="*/ 837789 w 4503573"/>
              <a:gd name="connsiteY1" fmla="*/ 4422851 h 4423054"/>
              <a:gd name="connsiteX2" fmla="*/ 1485489 w 4503573"/>
              <a:gd name="connsiteY2" fmla="*/ 4384751 h 4423054"/>
              <a:gd name="connsiteX3" fmla="*/ 1853789 w 4503573"/>
              <a:gd name="connsiteY3" fmla="*/ 4270451 h 4423054"/>
              <a:gd name="connsiteX4" fmla="*/ 2209389 w 4503573"/>
              <a:gd name="connsiteY4" fmla="*/ 4181551 h 4423054"/>
              <a:gd name="connsiteX5" fmla="*/ 2539589 w 4503573"/>
              <a:gd name="connsiteY5" fmla="*/ 4118051 h 4423054"/>
              <a:gd name="connsiteX6" fmla="*/ 2869789 w 4503573"/>
              <a:gd name="connsiteY6" fmla="*/ 4016451 h 4423054"/>
              <a:gd name="connsiteX7" fmla="*/ 3238089 w 4503573"/>
              <a:gd name="connsiteY7" fmla="*/ 3889451 h 4423054"/>
              <a:gd name="connsiteX8" fmla="*/ 3466689 w 4503573"/>
              <a:gd name="connsiteY8" fmla="*/ 3749751 h 4423054"/>
              <a:gd name="connsiteX9" fmla="*/ 3733389 w 4503573"/>
              <a:gd name="connsiteY9" fmla="*/ 3546551 h 4423054"/>
              <a:gd name="connsiteX10" fmla="*/ 3911189 w 4503573"/>
              <a:gd name="connsiteY10" fmla="*/ 3241751 h 4423054"/>
              <a:gd name="connsiteX11" fmla="*/ 4000089 w 4503573"/>
              <a:gd name="connsiteY11" fmla="*/ 2924251 h 4423054"/>
              <a:gd name="connsiteX12" fmla="*/ 4038189 w 4503573"/>
              <a:gd name="connsiteY12" fmla="*/ 2670251 h 4423054"/>
              <a:gd name="connsiteX13" fmla="*/ 4038187 w 4503573"/>
              <a:gd name="connsiteY13" fmla="*/ 2060651 h 4423054"/>
              <a:gd name="connsiteX14" fmla="*/ 4063589 w 4503573"/>
              <a:gd name="connsiteY14" fmla="*/ 1730451 h 4423054"/>
              <a:gd name="connsiteX15" fmla="*/ 4114389 w 4503573"/>
              <a:gd name="connsiteY15" fmla="*/ 1387551 h 4423054"/>
              <a:gd name="connsiteX16" fmla="*/ 4177889 w 4503573"/>
              <a:gd name="connsiteY16" fmla="*/ 1019251 h 4423054"/>
              <a:gd name="connsiteX17" fmla="*/ 4228689 w 4503573"/>
              <a:gd name="connsiteY17" fmla="*/ 447751 h 4423054"/>
              <a:gd name="connsiteX18" fmla="*/ 4203289 w 4503573"/>
              <a:gd name="connsiteY18" fmla="*/ 104851 h 4423054"/>
              <a:gd name="connsiteX19" fmla="*/ 278989 w 4503573"/>
              <a:gd name="connsiteY19" fmla="*/ 130251 h 4423054"/>
              <a:gd name="connsiteX20" fmla="*/ 323439 w 4503573"/>
              <a:gd name="connsiteY20" fmla="*/ 1635201 h 4423054"/>
              <a:gd name="connsiteX21" fmla="*/ 1066389 w 4503573"/>
              <a:gd name="connsiteY21" fmla="*/ 1666951 h 4423054"/>
              <a:gd name="connsiteX22" fmla="*/ 1758539 w 4503573"/>
              <a:gd name="connsiteY22" fmla="*/ 1851101 h 4423054"/>
              <a:gd name="connsiteX23" fmla="*/ 2063339 w 4503573"/>
              <a:gd name="connsiteY23" fmla="*/ 1990801 h 4423054"/>
              <a:gd name="connsiteX24" fmla="*/ 2298289 w 4503573"/>
              <a:gd name="connsiteY24" fmla="*/ 2124151 h 4423054"/>
              <a:gd name="connsiteX25" fmla="*/ 2488789 w 4503573"/>
              <a:gd name="connsiteY25" fmla="*/ 2289251 h 4423054"/>
              <a:gd name="connsiteX26" fmla="*/ 2717389 w 4503573"/>
              <a:gd name="connsiteY26" fmla="*/ 2479751 h 4423054"/>
              <a:gd name="connsiteX27" fmla="*/ 2914239 w 4503573"/>
              <a:gd name="connsiteY27" fmla="*/ 2733751 h 4423054"/>
              <a:gd name="connsiteX28" fmla="*/ 3028539 w 4503573"/>
              <a:gd name="connsiteY28" fmla="*/ 2962351 h 4423054"/>
              <a:gd name="connsiteX29" fmla="*/ 3009489 w 4503573"/>
              <a:gd name="connsiteY29" fmla="*/ 3267151 h 4423054"/>
              <a:gd name="connsiteX30" fmla="*/ 2971389 w 4503573"/>
              <a:gd name="connsiteY30" fmla="*/ 3406851 h 4423054"/>
              <a:gd name="connsiteX31" fmla="*/ 2749139 w 4503573"/>
              <a:gd name="connsiteY31" fmla="*/ 3629101 h 4423054"/>
              <a:gd name="connsiteX32" fmla="*/ 2552289 w 4503573"/>
              <a:gd name="connsiteY32" fmla="*/ 3718001 h 4423054"/>
              <a:gd name="connsiteX33" fmla="*/ 2260189 w 4503573"/>
              <a:gd name="connsiteY33" fmla="*/ 3857701 h 4423054"/>
              <a:gd name="connsiteX34" fmla="*/ 1910939 w 4503573"/>
              <a:gd name="connsiteY34" fmla="*/ 3952951 h 4423054"/>
              <a:gd name="connsiteX35" fmla="*/ 1599789 w 4503573"/>
              <a:gd name="connsiteY35" fmla="*/ 4035501 h 4423054"/>
              <a:gd name="connsiteX36" fmla="*/ 1206089 w 4503573"/>
              <a:gd name="connsiteY36" fmla="*/ 4118051 h 4423054"/>
              <a:gd name="connsiteX37" fmla="*/ 723489 w 4503573"/>
              <a:gd name="connsiteY37" fmla="*/ 4181551 h 4423054"/>
              <a:gd name="connsiteX38" fmla="*/ 374239 w 4503573"/>
              <a:gd name="connsiteY38" fmla="*/ 4238701 h 4423054"/>
              <a:gd name="connsiteX39" fmla="*/ 367889 w 4503573"/>
              <a:gd name="connsiteY39" fmla="*/ 4397451 h 4423054"/>
              <a:gd name="connsiteX0" fmla="*/ 367889 w 4503573"/>
              <a:gd name="connsiteY0" fmla="*/ 4397451 h 4410866"/>
              <a:gd name="connsiteX1" fmla="*/ 856839 w 4503573"/>
              <a:gd name="connsiteY1" fmla="*/ 4410151 h 4410866"/>
              <a:gd name="connsiteX2" fmla="*/ 1485489 w 4503573"/>
              <a:gd name="connsiteY2" fmla="*/ 4384751 h 4410866"/>
              <a:gd name="connsiteX3" fmla="*/ 1853789 w 4503573"/>
              <a:gd name="connsiteY3" fmla="*/ 4270451 h 4410866"/>
              <a:gd name="connsiteX4" fmla="*/ 2209389 w 4503573"/>
              <a:gd name="connsiteY4" fmla="*/ 4181551 h 4410866"/>
              <a:gd name="connsiteX5" fmla="*/ 2539589 w 4503573"/>
              <a:gd name="connsiteY5" fmla="*/ 4118051 h 4410866"/>
              <a:gd name="connsiteX6" fmla="*/ 2869789 w 4503573"/>
              <a:gd name="connsiteY6" fmla="*/ 4016451 h 4410866"/>
              <a:gd name="connsiteX7" fmla="*/ 3238089 w 4503573"/>
              <a:gd name="connsiteY7" fmla="*/ 3889451 h 4410866"/>
              <a:gd name="connsiteX8" fmla="*/ 3466689 w 4503573"/>
              <a:gd name="connsiteY8" fmla="*/ 3749751 h 4410866"/>
              <a:gd name="connsiteX9" fmla="*/ 3733389 w 4503573"/>
              <a:gd name="connsiteY9" fmla="*/ 3546551 h 4410866"/>
              <a:gd name="connsiteX10" fmla="*/ 3911189 w 4503573"/>
              <a:gd name="connsiteY10" fmla="*/ 3241751 h 4410866"/>
              <a:gd name="connsiteX11" fmla="*/ 4000089 w 4503573"/>
              <a:gd name="connsiteY11" fmla="*/ 2924251 h 4410866"/>
              <a:gd name="connsiteX12" fmla="*/ 4038189 w 4503573"/>
              <a:gd name="connsiteY12" fmla="*/ 2670251 h 4410866"/>
              <a:gd name="connsiteX13" fmla="*/ 4038187 w 4503573"/>
              <a:gd name="connsiteY13" fmla="*/ 2060651 h 4410866"/>
              <a:gd name="connsiteX14" fmla="*/ 4063589 w 4503573"/>
              <a:gd name="connsiteY14" fmla="*/ 1730451 h 4410866"/>
              <a:gd name="connsiteX15" fmla="*/ 4114389 w 4503573"/>
              <a:gd name="connsiteY15" fmla="*/ 1387551 h 4410866"/>
              <a:gd name="connsiteX16" fmla="*/ 4177889 w 4503573"/>
              <a:gd name="connsiteY16" fmla="*/ 1019251 h 4410866"/>
              <a:gd name="connsiteX17" fmla="*/ 4228689 w 4503573"/>
              <a:gd name="connsiteY17" fmla="*/ 447751 h 4410866"/>
              <a:gd name="connsiteX18" fmla="*/ 4203289 w 4503573"/>
              <a:gd name="connsiteY18" fmla="*/ 104851 h 4410866"/>
              <a:gd name="connsiteX19" fmla="*/ 278989 w 4503573"/>
              <a:gd name="connsiteY19" fmla="*/ 130251 h 4410866"/>
              <a:gd name="connsiteX20" fmla="*/ 323439 w 4503573"/>
              <a:gd name="connsiteY20" fmla="*/ 1635201 h 4410866"/>
              <a:gd name="connsiteX21" fmla="*/ 1066389 w 4503573"/>
              <a:gd name="connsiteY21" fmla="*/ 1666951 h 4410866"/>
              <a:gd name="connsiteX22" fmla="*/ 1758539 w 4503573"/>
              <a:gd name="connsiteY22" fmla="*/ 1851101 h 4410866"/>
              <a:gd name="connsiteX23" fmla="*/ 2063339 w 4503573"/>
              <a:gd name="connsiteY23" fmla="*/ 1990801 h 4410866"/>
              <a:gd name="connsiteX24" fmla="*/ 2298289 w 4503573"/>
              <a:gd name="connsiteY24" fmla="*/ 2124151 h 4410866"/>
              <a:gd name="connsiteX25" fmla="*/ 2488789 w 4503573"/>
              <a:gd name="connsiteY25" fmla="*/ 2289251 h 4410866"/>
              <a:gd name="connsiteX26" fmla="*/ 2717389 w 4503573"/>
              <a:gd name="connsiteY26" fmla="*/ 2479751 h 4410866"/>
              <a:gd name="connsiteX27" fmla="*/ 2914239 w 4503573"/>
              <a:gd name="connsiteY27" fmla="*/ 2733751 h 4410866"/>
              <a:gd name="connsiteX28" fmla="*/ 3028539 w 4503573"/>
              <a:gd name="connsiteY28" fmla="*/ 2962351 h 4410866"/>
              <a:gd name="connsiteX29" fmla="*/ 3009489 w 4503573"/>
              <a:gd name="connsiteY29" fmla="*/ 3267151 h 4410866"/>
              <a:gd name="connsiteX30" fmla="*/ 2971389 w 4503573"/>
              <a:gd name="connsiteY30" fmla="*/ 3406851 h 4410866"/>
              <a:gd name="connsiteX31" fmla="*/ 2749139 w 4503573"/>
              <a:gd name="connsiteY31" fmla="*/ 3629101 h 4410866"/>
              <a:gd name="connsiteX32" fmla="*/ 2552289 w 4503573"/>
              <a:gd name="connsiteY32" fmla="*/ 3718001 h 4410866"/>
              <a:gd name="connsiteX33" fmla="*/ 2260189 w 4503573"/>
              <a:gd name="connsiteY33" fmla="*/ 3857701 h 4410866"/>
              <a:gd name="connsiteX34" fmla="*/ 1910939 w 4503573"/>
              <a:gd name="connsiteY34" fmla="*/ 3952951 h 4410866"/>
              <a:gd name="connsiteX35" fmla="*/ 1599789 w 4503573"/>
              <a:gd name="connsiteY35" fmla="*/ 4035501 h 4410866"/>
              <a:gd name="connsiteX36" fmla="*/ 1206089 w 4503573"/>
              <a:gd name="connsiteY36" fmla="*/ 4118051 h 4410866"/>
              <a:gd name="connsiteX37" fmla="*/ 723489 w 4503573"/>
              <a:gd name="connsiteY37" fmla="*/ 4181551 h 4410866"/>
              <a:gd name="connsiteX38" fmla="*/ 374239 w 4503573"/>
              <a:gd name="connsiteY38" fmla="*/ 4238701 h 4410866"/>
              <a:gd name="connsiteX39" fmla="*/ 367889 w 4503573"/>
              <a:gd name="connsiteY39" fmla="*/ 4397451 h 4410866"/>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09389 w 4503573"/>
              <a:gd name="connsiteY4" fmla="*/ 4181551 h 4414947"/>
              <a:gd name="connsiteX5" fmla="*/ 2539589 w 4503573"/>
              <a:gd name="connsiteY5" fmla="*/ 41180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09389 w 4503573"/>
              <a:gd name="connsiteY4" fmla="*/ 4181551 h 4414947"/>
              <a:gd name="connsiteX5" fmla="*/ 2539589 w 4503573"/>
              <a:gd name="connsiteY5" fmla="*/ 41180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09389 w 4503573"/>
              <a:gd name="connsiteY4" fmla="*/ 4181551 h 4414947"/>
              <a:gd name="connsiteX5" fmla="*/ 2539589 w 4503573"/>
              <a:gd name="connsiteY5" fmla="*/ 41180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09389 w 4503573"/>
              <a:gd name="connsiteY4" fmla="*/ 4111701 h 4414947"/>
              <a:gd name="connsiteX5" fmla="*/ 2539589 w 4503573"/>
              <a:gd name="connsiteY5" fmla="*/ 41180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39589 w 4503573"/>
              <a:gd name="connsiteY5" fmla="*/ 41180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164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497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33389 w 4503573"/>
              <a:gd name="connsiteY9" fmla="*/ 35465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11189 w 4503573"/>
              <a:gd name="connsiteY10" fmla="*/ 324175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000089 w 4503573"/>
              <a:gd name="connsiteY11" fmla="*/ 292425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038189 w 4503573"/>
              <a:gd name="connsiteY12" fmla="*/ 26702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038187 w 4503573"/>
              <a:gd name="connsiteY13" fmla="*/ 20606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063589 w 4503573"/>
              <a:gd name="connsiteY14" fmla="*/ 173045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425539 w 4503573"/>
              <a:gd name="connsiteY14" fmla="*/ 171140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425539 w 4503573"/>
              <a:gd name="connsiteY14" fmla="*/ 171140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425539 w 4503573"/>
              <a:gd name="connsiteY14" fmla="*/ 171140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425539 w 4503573"/>
              <a:gd name="connsiteY14" fmla="*/ 171140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03573"/>
              <a:gd name="connsiteY0" fmla="*/ 4397451 h 4414947"/>
              <a:gd name="connsiteX1" fmla="*/ 856839 w 4503573"/>
              <a:gd name="connsiteY1" fmla="*/ 4410151 h 4414947"/>
              <a:gd name="connsiteX2" fmla="*/ 1491839 w 4503573"/>
              <a:gd name="connsiteY2" fmla="*/ 4327601 h 4414947"/>
              <a:gd name="connsiteX3" fmla="*/ 1853789 w 4503573"/>
              <a:gd name="connsiteY3" fmla="*/ 4270451 h 4414947"/>
              <a:gd name="connsiteX4" fmla="*/ 2234789 w 4503573"/>
              <a:gd name="connsiteY4" fmla="*/ 4213301 h 4414947"/>
              <a:gd name="connsiteX5" fmla="*/ 2545939 w 4503573"/>
              <a:gd name="connsiteY5" fmla="*/ 4143451 h 4414947"/>
              <a:gd name="connsiteX6" fmla="*/ 2869789 w 4503573"/>
              <a:gd name="connsiteY6" fmla="*/ 4041851 h 4414947"/>
              <a:gd name="connsiteX7" fmla="*/ 3238089 w 4503573"/>
              <a:gd name="connsiteY7" fmla="*/ 3889451 h 4414947"/>
              <a:gd name="connsiteX8" fmla="*/ 3466689 w 4503573"/>
              <a:gd name="connsiteY8" fmla="*/ 3724351 h 4414947"/>
              <a:gd name="connsiteX9" fmla="*/ 3727039 w 4503573"/>
              <a:gd name="connsiteY9" fmla="*/ 3521151 h 4414947"/>
              <a:gd name="connsiteX10" fmla="*/ 3981039 w 4503573"/>
              <a:gd name="connsiteY10" fmla="*/ 3222701 h 4414947"/>
              <a:gd name="connsiteX11" fmla="*/ 4146139 w 4503573"/>
              <a:gd name="connsiteY11" fmla="*/ 2892501 h 4414947"/>
              <a:gd name="connsiteX12" fmla="*/ 4241389 w 4503573"/>
              <a:gd name="connsiteY12" fmla="*/ 2568651 h 4414947"/>
              <a:gd name="connsiteX13" fmla="*/ 4349337 w 4503573"/>
              <a:gd name="connsiteY13" fmla="*/ 2047951 h 4414947"/>
              <a:gd name="connsiteX14" fmla="*/ 4425539 w 4503573"/>
              <a:gd name="connsiteY14" fmla="*/ 1711401 h 4414947"/>
              <a:gd name="connsiteX15" fmla="*/ 4114389 w 4503573"/>
              <a:gd name="connsiteY15" fmla="*/ 1387551 h 4414947"/>
              <a:gd name="connsiteX16" fmla="*/ 4177889 w 4503573"/>
              <a:gd name="connsiteY16" fmla="*/ 1019251 h 4414947"/>
              <a:gd name="connsiteX17" fmla="*/ 4228689 w 4503573"/>
              <a:gd name="connsiteY17" fmla="*/ 447751 h 4414947"/>
              <a:gd name="connsiteX18" fmla="*/ 4203289 w 4503573"/>
              <a:gd name="connsiteY18" fmla="*/ 104851 h 4414947"/>
              <a:gd name="connsiteX19" fmla="*/ 278989 w 4503573"/>
              <a:gd name="connsiteY19" fmla="*/ 130251 h 4414947"/>
              <a:gd name="connsiteX20" fmla="*/ 323439 w 4503573"/>
              <a:gd name="connsiteY20" fmla="*/ 1635201 h 4414947"/>
              <a:gd name="connsiteX21" fmla="*/ 1066389 w 4503573"/>
              <a:gd name="connsiteY21" fmla="*/ 1666951 h 4414947"/>
              <a:gd name="connsiteX22" fmla="*/ 1758539 w 4503573"/>
              <a:gd name="connsiteY22" fmla="*/ 1851101 h 4414947"/>
              <a:gd name="connsiteX23" fmla="*/ 2063339 w 4503573"/>
              <a:gd name="connsiteY23" fmla="*/ 1990801 h 4414947"/>
              <a:gd name="connsiteX24" fmla="*/ 2298289 w 4503573"/>
              <a:gd name="connsiteY24" fmla="*/ 2124151 h 4414947"/>
              <a:gd name="connsiteX25" fmla="*/ 2488789 w 4503573"/>
              <a:gd name="connsiteY25" fmla="*/ 2289251 h 4414947"/>
              <a:gd name="connsiteX26" fmla="*/ 2717389 w 4503573"/>
              <a:gd name="connsiteY26" fmla="*/ 2479751 h 4414947"/>
              <a:gd name="connsiteX27" fmla="*/ 2914239 w 4503573"/>
              <a:gd name="connsiteY27" fmla="*/ 2733751 h 4414947"/>
              <a:gd name="connsiteX28" fmla="*/ 3028539 w 4503573"/>
              <a:gd name="connsiteY28" fmla="*/ 2962351 h 4414947"/>
              <a:gd name="connsiteX29" fmla="*/ 3009489 w 4503573"/>
              <a:gd name="connsiteY29" fmla="*/ 3267151 h 4414947"/>
              <a:gd name="connsiteX30" fmla="*/ 2971389 w 4503573"/>
              <a:gd name="connsiteY30" fmla="*/ 3406851 h 4414947"/>
              <a:gd name="connsiteX31" fmla="*/ 2749139 w 4503573"/>
              <a:gd name="connsiteY31" fmla="*/ 3629101 h 4414947"/>
              <a:gd name="connsiteX32" fmla="*/ 2552289 w 4503573"/>
              <a:gd name="connsiteY32" fmla="*/ 3718001 h 4414947"/>
              <a:gd name="connsiteX33" fmla="*/ 2260189 w 4503573"/>
              <a:gd name="connsiteY33" fmla="*/ 3857701 h 4414947"/>
              <a:gd name="connsiteX34" fmla="*/ 1910939 w 4503573"/>
              <a:gd name="connsiteY34" fmla="*/ 3952951 h 4414947"/>
              <a:gd name="connsiteX35" fmla="*/ 1599789 w 4503573"/>
              <a:gd name="connsiteY35" fmla="*/ 4035501 h 4414947"/>
              <a:gd name="connsiteX36" fmla="*/ 1206089 w 4503573"/>
              <a:gd name="connsiteY36" fmla="*/ 4118051 h 4414947"/>
              <a:gd name="connsiteX37" fmla="*/ 723489 w 4503573"/>
              <a:gd name="connsiteY37" fmla="*/ 4181551 h 4414947"/>
              <a:gd name="connsiteX38" fmla="*/ 374239 w 4503573"/>
              <a:gd name="connsiteY38" fmla="*/ 4238701 h 4414947"/>
              <a:gd name="connsiteX39" fmla="*/ 367889 w 4503573"/>
              <a:gd name="connsiteY39" fmla="*/ 4397451 h 4414947"/>
              <a:gd name="connsiteX0" fmla="*/ 367889 w 4542118"/>
              <a:gd name="connsiteY0" fmla="*/ 4397451 h 4414947"/>
              <a:gd name="connsiteX1" fmla="*/ 856839 w 4542118"/>
              <a:gd name="connsiteY1" fmla="*/ 4410151 h 4414947"/>
              <a:gd name="connsiteX2" fmla="*/ 1491839 w 4542118"/>
              <a:gd name="connsiteY2" fmla="*/ 4327601 h 4414947"/>
              <a:gd name="connsiteX3" fmla="*/ 1853789 w 4542118"/>
              <a:gd name="connsiteY3" fmla="*/ 4270451 h 4414947"/>
              <a:gd name="connsiteX4" fmla="*/ 2234789 w 4542118"/>
              <a:gd name="connsiteY4" fmla="*/ 4213301 h 4414947"/>
              <a:gd name="connsiteX5" fmla="*/ 2545939 w 4542118"/>
              <a:gd name="connsiteY5" fmla="*/ 4143451 h 4414947"/>
              <a:gd name="connsiteX6" fmla="*/ 2869789 w 4542118"/>
              <a:gd name="connsiteY6" fmla="*/ 4041851 h 4414947"/>
              <a:gd name="connsiteX7" fmla="*/ 3238089 w 4542118"/>
              <a:gd name="connsiteY7" fmla="*/ 3889451 h 4414947"/>
              <a:gd name="connsiteX8" fmla="*/ 3466689 w 4542118"/>
              <a:gd name="connsiteY8" fmla="*/ 3724351 h 4414947"/>
              <a:gd name="connsiteX9" fmla="*/ 3727039 w 4542118"/>
              <a:gd name="connsiteY9" fmla="*/ 3521151 h 4414947"/>
              <a:gd name="connsiteX10" fmla="*/ 3981039 w 4542118"/>
              <a:gd name="connsiteY10" fmla="*/ 3222701 h 4414947"/>
              <a:gd name="connsiteX11" fmla="*/ 4146139 w 4542118"/>
              <a:gd name="connsiteY11" fmla="*/ 2892501 h 4414947"/>
              <a:gd name="connsiteX12" fmla="*/ 4241389 w 4542118"/>
              <a:gd name="connsiteY12" fmla="*/ 2568651 h 4414947"/>
              <a:gd name="connsiteX13" fmla="*/ 4349337 w 4542118"/>
              <a:gd name="connsiteY13" fmla="*/ 2047951 h 4414947"/>
              <a:gd name="connsiteX14" fmla="*/ 4425539 w 4542118"/>
              <a:gd name="connsiteY14" fmla="*/ 1711401 h 4414947"/>
              <a:gd name="connsiteX15" fmla="*/ 4533489 w 4542118"/>
              <a:gd name="connsiteY15" fmla="*/ 1368501 h 4414947"/>
              <a:gd name="connsiteX16" fmla="*/ 4177889 w 4542118"/>
              <a:gd name="connsiteY16" fmla="*/ 1019251 h 4414947"/>
              <a:gd name="connsiteX17" fmla="*/ 4228689 w 4542118"/>
              <a:gd name="connsiteY17" fmla="*/ 447751 h 4414947"/>
              <a:gd name="connsiteX18" fmla="*/ 4203289 w 4542118"/>
              <a:gd name="connsiteY18" fmla="*/ 104851 h 4414947"/>
              <a:gd name="connsiteX19" fmla="*/ 278989 w 4542118"/>
              <a:gd name="connsiteY19" fmla="*/ 130251 h 4414947"/>
              <a:gd name="connsiteX20" fmla="*/ 323439 w 4542118"/>
              <a:gd name="connsiteY20" fmla="*/ 1635201 h 4414947"/>
              <a:gd name="connsiteX21" fmla="*/ 1066389 w 4542118"/>
              <a:gd name="connsiteY21" fmla="*/ 1666951 h 4414947"/>
              <a:gd name="connsiteX22" fmla="*/ 1758539 w 4542118"/>
              <a:gd name="connsiteY22" fmla="*/ 1851101 h 4414947"/>
              <a:gd name="connsiteX23" fmla="*/ 2063339 w 4542118"/>
              <a:gd name="connsiteY23" fmla="*/ 1990801 h 4414947"/>
              <a:gd name="connsiteX24" fmla="*/ 2298289 w 4542118"/>
              <a:gd name="connsiteY24" fmla="*/ 2124151 h 4414947"/>
              <a:gd name="connsiteX25" fmla="*/ 2488789 w 4542118"/>
              <a:gd name="connsiteY25" fmla="*/ 2289251 h 4414947"/>
              <a:gd name="connsiteX26" fmla="*/ 2717389 w 4542118"/>
              <a:gd name="connsiteY26" fmla="*/ 2479751 h 4414947"/>
              <a:gd name="connsiteX27" fmla="*/ 2914239 w 4542118"/>
              <a:gd name="connsiteY27" fmla="*/ 2733751 h 4414947"/>
              <a:gd name="connsiteX28" fmla="*/ 3028539 w 4542118"/>
              <a:gd name="connsiteY28" fmla="*/ 2962351 h 4414947"/>
              <a:gd name="connsiteX29" fmla="*/ 3009489 w 4542118"/>
              <a:gd name="connsiteY29" fmla="*/ 3267151 h 4414947"/>
              <a:gd name="connsiteX30" fmla="*/ 2971389 w 4542118"/>
              <a:gd name="connsiteY30" fmla="*/ 3406851 h 4414947"/>
              <a:gd name="connsiteX31" fmla="*/ 2749139 w 4542118"/>
              <a:gd name="connsiteY31" fmla="*/ 3629101 h 4414947"/>
              <a:gd name="connsiteX32" fmla="*/ 2552289 w 4542118"/>
              <a:gd name="connsiteY32" fmla="*/ 3718001 h 4414947"/>
              <a:gd name="connsiteX33" fmla="*/ 2260189 w 4542118"/>
              <a:gd name="connsiteY33" fmla="*/ 3857701 h 4414947"/>
              <a:gd name="connsiteX34" fmla="*/ 1910939 w 4542118"/>
              <a:gd name="connsiteY34" fmla="*/ 3952951 h 4414947"/>
              <a:gd name="connsiteX35" fmla="*/ 1599789 w 4542118"/>
              <a:gd name="connsiteY35" fmla="*/ 4035501 h 4414947"/>
              <a:gd name="connsiteX36" fmla="*/ 1206089 w 4542118"/>
              <a:gd name="connsiteY36" fmla="*/ 4118051 h 4414947"/>
              <a:gd name="connsiteX37" fmla="*/ 723489 w 4542118"/>
              <a:gd name="connsiteY37" fmla="*/ 4181551 h 4414947"/>
              <a:gd name="connsiteX38" fmla="*/ 374239 w 4542118"/>
              <a:gd name="connsiteY38" fmla="*/ 4238701 h 4414947"/>
              <a:gd name="connsiteX39" fmla="*/ 367889 w 4542118"/>
              <a:gd name="connsiteY39" fmla="*/ 4397451 h 4414947"/>
              <a:gd name="connsiteX0" fmla="*/ 367889 w 4580006"/>
              <a:gd name="connsiteY0" fmla="*/ 4397451 h 4414947"/>
              <a:gd name="connsiteX1" fmla="*/ 856839 w 4580006"/>
              <a:gd name="connsiteY1" fmla="*/ 4410151 h 4414947"/>
              <a:gd name="connsiteX2" fmla="*/ 1491839 w 4580006"/>
              <a:gd name="connsiteY2" fmla="*/ 4327601 h 4414947"/>
              <a:gd name="connsiteX3" fmla="*/ 1853789 w 4580006"/>
              <a:gd name="connsiteY3" fmla="*/ 4270451 h 4414947"/>
              <a:gd name="connsiteX4" fmla="*/ 2234789 w 4580006"/>
              <a:gd name="connsiteY4" fmla="*/ 4213301 h 4414947"/>
              <a:gd name="connsiteX5" fmla="*/ 2545939 w 4580006"/>
              <a:gd name="connsiteY5" fmla="*/ 4143451 h 4414947"/>
              <a:gd name="connsiteX6" fmla="*/ 2869789 w 4580006"/>
              <a:gd name="connsiteY6" fmla="*/ 4041851 h 4414947"/>
              <a:gd name="connsiteX7" fmla="*/ 3238089 w 4580006"/>
              <a:gd name="connsiteY7" fmla="*/ 3889451 h 4414947"/>
              <a:gd name="connsiteX8" fmla="*/ 3466689 w 4580006"/>
              <a:gd name="connsiteY8" fmla="*/ 3724351 h 4414947"/>
              <a:gd name="connsiteX9" fmla="*/ 3727039 w 4580006"/>
              <a:gd name="connsiteY9" fmla="*/ 3521151 h 4414947"/>
              <a:gd name="connsiteX10" fmla="*/ 3981039 w 4580006"/>
              <a:gd name="connsiteY10" fmla="*/ 3222701 h 4414947"/>
              <a:gd name="connsiteX11" fmla="*/ 4146139 w 4580006"/>
              <a:gd name="connsiteY11" fmla="*/ 2892501 h 4414947"/>
              <a:gd name="connsiteX12" fmla="*/ 4241389 w 4580006"/>
              <a:gd name="connsiteY12" fmla="*/ 2568651 h 4414947"/>
              <a:gd name="connsiteX13" fmla="*/ 4349337 w 4580006"/>
              <a:gd name="connsiteY13" fmla="*/ 2047951 h 4414947"/>
              <a:gd name="connsiteX14" fmla="*/ 4425539 w 4580006"/>
              <a:gd name="connsiteY14" fmla="*/ 1711401 h 4414947"/>
              <a:gd name="connsiteX15" fmla="*/ 4533489 w 4580006"/>
              <a:gd name="connsiteY15" fmla="*/ 1368501 h 4414947"/>
              <a:gd name="connsiteX16" fmla="*/ 4558889 w 4580006"/>
              <a:gd name="connsiteY16" fmla="*/ 968451 h 4414947"/>
              <a:gd name="connsiteX17" fmla="*/ 4228689 w 4580006"/>
              <a:gd name="connsiteY17" fmla="*/ 447751 h 4414947"/>
              <a:gd name="connsiteX18" fmla="*/ 4203289 w 4580006"/>
              <a:gd name="connsiteY18" fmla="*/ 104851 h 4414947"/>
              <a:gd name="connsiteX19" fmla="*/ 278989 w 4580006"/>
              <a:gd name="connsiteY19" fmla="*/ 130251 h 4414947"/>
              <a:gd name="connsiteX20" fmla="*/ 323439 w 4580006"/>
              <a:gd name="connsiteY20" fmla="*/ 1635201 h 4414947"/>
              <a:gd name="connsiteX21" fmla="*/ 1066389 w 4580006"/>
              <a:gd name="connsiteY21" fmla="*/ 1666951 h 4414947"/>
              <a:gd name="connsiteX22" fmla="*/ 1758539 w 4580006"/>
              <a:gd name="connsiteY22" fmla="*/ 1851101 h 4414947"/>
              <a:gd name="connsiteX23" fmla="*/ 2063339 w 4580006"/>
              <a:gd name="connsiteY23" fmla="*/ 1990801 h 4414947"/>
              <a:gd name="connsiteX24" fmla="*/ 2298289 w 4580006"/>
              <a:gd name="connsiteY24" fmla="*/ 2124151 h 4414947"/>
              <a:gd name="connsiteX25" fmla="*/ 2488789 w 4580006"/>
              <a:gd name="connsiteY25" fmla="*/ 2289251 h 4414947"/>
              <a:gd name="connsiteX26" fmla="*/ 2717389 w 4580006"/>
              <a:gd name="connsiteY26" fmla="*/ 2479751 h 4414947"/>
              <a:gd name="connsiteX27" fmla="*/ 2914239 w 4580006"/>
              <a:gd name="connsiteY27" fmla="*/ 2733751 h 4414947"/>
              <a:gd name="connsiteX28" fmla="*/ 3028539 w 4580006"/>
              <a:gd name="connsiteY28" fmla="*/ 2962351 h 4414947"/>
              <a:gd name="connsiteX29" fmla="*/ 3009489 w 4580006"/>
              <a:gd name="connsiteY29" fmla="*/ 3267151 h 4414947"/>
              <a:gd name="connsiteX30" fmla="*/ 2971389 w 4580006"/>
              <a:gd name="connsiteY30" fmla="*/ 3406851 h 4414947"/>
              <a:gd name="connsiteX31" fmla="*/ 2749139 w 4580006"/>
              <a:gd name="connsiteY31" fmla="*/ 3629101 h 4414947"/>
              <a:gd name="connsiteX32" fmla="*/ 2552289 w 4580006"/>
              <a:gd name="connsiteY32" fmla="*/ 3718001 h 4414947"/>
              <a:gd name="connsiteX33" fmla="*/ 2260189 w 4580006"/>
              <a:gd name="connsiteY33" fmla="*/ 3857701 h 4414947"/>
              <a:gd name="connsiteX34" fmla="*/ 1910939 w 4580006"/>
              <a:gd name="connsiteY34" fmla="*/ 3952951 h 4414947"/>
              <a:gd name="connsiteX35" fmla="*/ 1599789 w 4580006"/>
              <a:gd name="connsiteY35" fmla="*/ 4035501 h 4414947"/>
              <a:gd name="connsiteX36" fmla="*/ 1206089 w 4580006"/>
              <a:gd name="connsiteY36" fmla="*/ 4118051 h 4414947"/>
              <a:gd name="connsiteX37" fmla="*/ 723489 w 4580006"/>
              <a:gd name="connsiteY37" fmla="*/ 4181551 h 4414947"/>
              <a:gd name="connsiteX38" fmla="*/ 374239 w 4580006"/>
              <a:gd name="connsiteY38" fmla="*/ 4238701 h 4414947"/>
              <a:gd name="connsiteX39" fmla="*/ 367889 w 4580006"/>
              <a:gd name="connsiteY39" fmla="*/ 4397451 h 4414947"/>
              <a:gd name="connsiteX0" fmla="*/ 367889 w 4704925"/>
              <a:gd name="connsiteY0" fmla="*/ 4397451 h 4414947"/>
              <a:gd name="connsiteX1" fmla="*/ 856839 w 4704925"/>
              <a:gd name="connsiteY1" fmla="*/ 4410151 h 4414947"/>
              <a:gd name="connsiteX2" fmla="*/ 1491839 w 4704925"/>
              <a:gd name="connsiteY2" fmla="*/ 4327601 h 4414947"/>
              <a:gd name="connsiteX3" fmla="*/ 1853789 w 4704925"/>
              <a:gd name="connsiteY3" fmla="*/ 4270451 h 4414947"/>
              <a:gd name="connsiteX4" fmla="*/ 2234789 w 4704925"/>
              <a:gd name="connsiteY4" fmla="*/ 4213301 h 4414947"/>
              <a:gd name="connsiteX5" fmla="*/ 2545939 w 4704925"/>
              <a:gd name="connsiteY5" fmla="*/ 4143451 h 4414947"/>
              <a:gd name="connsiteX6" fmla="*/ 2869789 w 4704925"/>
              <a:gd name="connsiteY6" fmla="*/ 4041851 h 4414947"/>
              <a:gd name="connsiteX7" fmla="*/ 3238089 w 4704925"/>
              <a:gd name="connsiteY7" fmla="*/ 3889451 h 4414947"/>
              <a:gd name="connsiteX8" fmla="*/ 3466689 w 4704925"/>
              <a:gd name="connsiteY8" fmla="*/ 3724351 h 4414947"/>
              <a:gd name="connsiteX9" fmla="*/ 3727039 w 4704925"/>
              <a:gd name="connsiteY9" fmla="*/ 3521151 h 4414947"/>
              <a:gd name="connsiteX10" fmla="*/ 3981039 w 4704925"/>
              <a:gd name="connsiteY10" fmla="*/ 3222701 h 4414947"/>
              <a:gd name="connsiteX11" fmla="*/ 4146139 w 4704925"/>
              <a:gd name="connsiteY11" fmla="*/ 2892501 h 4414947"/>
              <a:gd name="connsiteX12" fmla="*/ 4241389 w 4704925"/>
              <a:gd name="connsiteY12" fmla="*/ 2568651 h 4414947"/>
              <a:gd name="connsiteX13" fmla="*/ 4349337 w 4704925"/>
              <a:gd name="connsiteY13" fmla="*/ 2047951 h 4414947"/>
              <a:gd name="connsiteX14" fmla="*/ 4425539 w 4704925"/>
              <a:gd name="connsiteY14" fmla="*/ 1711401 h 4414947"/>
              <a:gd name="connsiteX15" fmla="*/ 4533489 w 4704925"/>
              <a:gd name="connsiteY15" fmla="*/ 1368501 h 4414947"/>
              <a:gd name="connsiteX16" fmla="*/ 4558889 w 4704925"/>
              <a:gd name="connsiteY16" fmla="*/ 968451 h 4414947"/>
              <a:gd name="connsiteX17" fmla="*/ 4692239 w 4704925"/>
              <a:gd name="connsiteY17" fmla="*/ 454101 h 4414947"/>
              <a:gd name="connsiteX18" fmla="*/ 4203289 w 4704925"/>
              <a:gd name="connsiteY18" fmla="*/ 104851 h 4414947"/>
              <a:gd name="connsiteX19" fmla="*/ 278989 w 4704925"/>
              <a:gd name="connsiteY19" fmla="*/ 130251 h 4414947"/>
              <a:gd name="connsiteX20" fmla="*/ 323439 w 4704925"/>
              <a:gd name="connsiteY20" fmla="*/ 1635201 h 4414947"/>
              <a:gd name="connsiteX21" fmla="*/ 1066389 w 4704925"/>
              <a:gd name="connsiteY21" fmla="*/ 1666951 h 4414947"/>
              <a:gd name="connsiteX22" fmla="*/ 1758539 w 4704925"/>
              <a:gd name="connsiteY22" fmla="*/ 1851101 h 4414947"/>
              <a:gd name="connsiteX23" fmla="*/ 2063339 w 4704925"/>
              <a:gd name="connsiteY23" fmla="*/ 1990801 h 4414947"/>
              <a:gd name="connsiteX24" fmla="*/ 2298289 w 4704925"/>
              <a:gd name="connsiteY24" fmla="*/ 2124151 h 4414947"/>
              <a:gd name="connsiteX25" fmla="*/ 2488789 w 4704925"/>
              <a:gd name="connsiteY25" fmla="*/ 2289251 h 4414947"/>
              <a:gd name="connsiteX26" fmla="*/ 2717389 w 4704925"/>
              <a:gd name="connsiteY26" fmla="*/ 2479751 h 4414947"/>
              <a:gd name="connsiteX27" fmla="*/ 2914239 w 4704925"/>
              <a:gd name="connsiteY27" fmla="*/ 2733751 h 4414947"/>
              <a:gd name="connsiteX28" fmla="*/ 3028539 w 4704925"/>
              <a:gd name="connsiteY28" fmla="*/ 2962351 h 4414947"/>
              <a:gd name="connsiteX29" fmla="*/ 3009489 w 4704925"/>
              <a:gd name="connsiteY29" fmla="*/ 3267151 h 4414947"/>
              <a:gd name="connsiteX30" fmla="*/ 2971389 w 4704925"/>
              <a:gd name="connsiteY30" fmla="*/ 3406851 h 4414947"/>
              <a:gd name="connsiteX31" fmla="*/ 2749139 w 4704925"/>
              <a:gd name="connsiteY31" fmla="*/ 3629101 h 4414947"/>
              <a:gd name="connsiteX32" fmla="*/ 2552289 w 4704925"/>
              <a:gd name="connsiteY32" fmla="*/ 3718001 h 4414947"/>
              <a:gd name="connsiteX33" fmla="*/ 2260189 w 4704925"/>
              <a:gd name="connsiteY33" fmla="*/ 3857701 h 4414947"/>
              <a:gd name="connsiteX34" fmla="*/ 1910939 w 4704925"/>
              <a:gd name="connsiteY34" fmla="*/ 3952951 h 4414947"/>
              <a:gd name="connsiteX35" fmla="*/ 1599789 w 4704925"/>
              <a:gd name="connsiteY35" fmla="*/ 4035501 h 4414947"/>
              <a:gd name="connsiteX36" fmla="*/ 1206089 w 4704925"/>
              <a:gd name="connsiteY36" fmla="*/ 4118051 h 4414947"/>
              <a:gd name="connsiteX37" fmla="*/ 723489 w 4704925"/>
              <a:gd name="connsiteY37" fmla="*/ 4181551 h 4414947"/>
              <a:gd name="connsiteX38" fmla="*/ 374239 w 4704925"/>
              <a:gd name="connsiteY38" fmla="*/ 4238701 h 4414947"/>
              <a:gd name="connsiteX39" fmla="*/ 367889 w 4704925"/>
              <a:gd name="connsiteY39" fmla="*/ 4397451 h 4414947"/>
              <a:gd name="connsiteX0" fmla="*/ 367889 w 4999632"/>
              <a:gd name="connsiteY0" fmla="*/ 4397451 h 4414947"/>
              <a:gd name="connsiteX1" fmla="*/ 856839 w 4999632"/>
              <a:gd name="connsiteY1" fmla="*/ 4410151 h 4414947"/>
              <a:gd name="connsiteX2" fmla="*/ 1491839 w 4999632"/>
              <a:gd name="connsiteY2" fmla="*/ 4327601 h 4414947"/>
              <a:gd name="connsiteX3" fmla="*/ 1853789 w 4999632"/>
              <a:gd name="connsiteY3" fmla="*/ 4270451 h 4414947"/>
              <a:gd name="connsiteX4" fmla="*/ 2234789 w 4999632"/>
              <a:gd name="connsiteY4" fmla="*/ 4213301 h 4414947"/>
              <a:gd name="connsiteX5" fmla="*/ 2545939 w 4999632"/>
              <a:gd name="connsiteY5" fmla="*/ 4143451 h 4414947"/>
              <a:gd name="connsiteX6" fmla="*/ 2869789 w 4999632"/>
              <a:gd name="connsiteY6" fmla="*/ 4041851 h 4414947"/>
              <a:gd name="connsiteX7" fmla="*/ 3238089 w 4999632"/>
              <a:gd name="connsiteY7" fmla="*/ 3889451 h 4414947"/>
              <a:gd name="connsiteX8" fmla="*/ 3466689 w 4999632"/>
              <a:gd name="connsiteY8" fmla="*/ 3724351 h 4414947"/>
              <a:gd name="connsiteX9" fmla="*/ 3727039 w 4999632"/>
              <a:gd name="connsiteY9" fmla="*/ 3521151 h 4414947"/>
              <a:gd name="connsiteX10" fmla="*/ 3981039 w 4999632"/>
              <a:gd name="connsiteY10" fmla="*/ 3222701 h 4414947"/>
              <a:gd name="connsiteX11" fmla="*/ 4146139 w 4999632"/>
              <a:gd name="connsiteY11" fmla="*/ 2892501 h 4414947"/>
              <a:gd name="connsiteX12" fmla="*/ 4241389 w 4999632"/>
              <a:gd name="connsiteY12" fmla="*/ 2568651 h 4414947"/>
              <a:gd name="connsiteX13" fmla="*/ 4349337 w 4999632"/>
              <a:gd name="connsiteY13" fmla="*/ 2047951 h 4414947"/>
              <a:gd name="connsiteX14" fmla="*/ 4425539 w 4999632"/>
              <a:gd name="connsiteY14" fmla="*/ 1711401 h 4414947"/>
              <a:gd name="connsiteX15" fmla="*/ 4533489 w 4999632"/>
              <a:gd name="connsiteY15" fmla="*/ 1368501 h 4414947"/>
              <a:gd name="connsiteX16" fmla="*/ 4558889 w 4999632"/>
              <a:gd name="connsiteY16" fmla="*/ 968451 h 4414947"/>
              <a:gd name="connsiteX17" fmla="*/ 4692239 w 4999632"/>
              <a:gd name="connsiteY17" fmla="*/ 454101 h 4414947"/>
              <a:gd name="connsiteX18" fmla="*/ 4704939 w 4999632"/>
              <a:gd name="connsiteY18" fmla="*/ 104851 h 4414947"/>
              <a:gd name="connsiteX19" fmla="*/ 278989 w 4999632"/>
              <a:gd name="connsiteY19" fmla="*/ 130251 h 4414947"/>
              <a:gd name="connsiteX20" fmla="*/ 323439 w 4999632"/>
              <a:gd name="connsiteY20" fmla="*/ 1635201 h 4414947"/>
              <a:gd name="connsiteX21" fmla="*/ 1066389 w 4999632"/>
              <a:gd name="connsiteY21" fmla="*/ 1666951 h 4414947"/>
              <a:gd name="connsiteX22" fmla="*/ 1758539 w 4999632"/>
              <a:gd name="connsiteY22" fmla="*/ 1851101 h 4414947"/>
              <a:gd name="connsiteX23" fmla="*/ 2063339 w 4999632"/>
              <a:gd name="connsiteY23" fmla="*/ 1990801 h 4414947"/>
              <a:gd name="connsiteX24" fmla="*/ 2298289 w 4999632"/>
              <a:gd name="connsiteY24" fmla="*/ 2124151 h 4414947"/>
              <a:gd name="connsiteX25" fmla="*/ 2488789 w 4999632"/>
              <a:gd name="connsiteY25" fmla="*/ 2289251 h 4414947"/>
              <a:gd name="connsiteX26" fmla="*/ 2717389 w 4999632"/>
              <a:gd name="connsiteY26" fmla="*/ 2479751 h 4414947"/>
              <a:gd name="connsiteX27" fmla="*/ 2914239 w 4999632"/>
              <a:gd name="connsiteY27" fmla="*/ 2733751 h 4414947"/>
              <a:gd name="connsiteX28" fmla="*/ 3028539 w 4999632"/>
              <a:gd name="connsiteY28" fmla="*/ 2962351 h 4414947"/>
              <a:gd name="connsiteX29" fmla="*/ 3009489 w 4999632"/>
              <a:gd name="connsiteY29" fmla="*/ 3267151 h 4414947"/>
              <a:gd name="connsiteX30" fmla="*/ 2971389 w 4999632"/>
              <a:gd name="connsiteY30" fmla="*/ 3406851 h 4414947"/>
              <a:gd name="connsiteX31" fmla="*/ 2749139 w 4999632"/>
              <a:gd name="connsiteY31" fmla="*/ 3629101 h 4414947"/>
              <a:gd name="connsiteX32" fmla="*/ 2552289 w 4999632"/>
              <a:gd name="connsiteY32" fmla="*/ 3718001 h 4414947"/>
              <a:gd name="connsiteX33" fmla="*/ 2260189 w 4999632"/>
              <a:gd name="connsiteY33" fmla="*/ 3857701 h 4414947"/>
              <a:gd name="connsiteX34" fmla="*/ 1910939 w 4999632"/>
              <a:gd name="connsiteY34" fmla="*/ 3952951 h 4414947"/>
              <a:gd name="connsiteX35" fmla="*/ 1599789 w 4999632"/>
              <a:gd name="connsiteY35" fmla="*/ 4035501 h 4414947"/>
              <a:gd name="connsiteX36" fmla="*/ 1206089 w 4999632"/>
              <a:gd name="connsiteY36" fmla="*/ 4118051 h 4414947"/>
              <a:gd name="connsiteX37" fmla="*/ 723489 w 4999632"/>
              <a:gd name="connsiteY37" fmla="*/ 4181551 h 4414947"/>
              <a:gd name="connsiteX38" fmla="*/ 374239 w 4999632"/>
              <a:gd name="connsiteY38" fmla="*/ 4238701 h 4414947"/>
              <a:gd name="connsiteX39" fmla="*/ 367889 w 4999632"/>
              <a:gd name="connsiteY39" fmla="*/ 4397451 h 4414947"/>
              <a:gd name="connsiteX0" fmla="*/ 367889 w 4704939"/>
              <a:gd name="connsiteY0" fmla="*/ 4397451 h 4414947"/>
              <a:gd name="connsiteX1" fmla="*/ 856839 w 4704939"/>
              <a:gd name="connsiteY1" fmla="*/ 4410151 h 4414947"/>
              <a:gd name="connsiteX2" fmla="*/ 1491839 w 4704939"/>
              <a:gd name="connsiteY2" fmla="*/ 4327601 h 4414947"/>
              <a:gd name="connsiteX3" fmla="*/ 1853789 w 4704939"/>
              <a:gd name="connsiteY3" fmla="*/ 4270451 h 4414947"/>
              <a:gd name="connsiteX4" fmla="*/ 2234789 w 4704939"/>
              <a:gd name="connsiteY4" fmla="*/ 4213301 h 4414947"/>
              <a:gd name="connsiteX5" fmla="*/ 2545939 w 4704939"/>
              <a:gd name="connsiteY5" fmla="*/ 4143451 h 4414947"/>
              <a:gd name="connsiteX6" fmla="*/ 2869789 w 4704939"/>
              <a:gd name="connsiteY6" fmla="*/ 4041851 h 4414947"/>
              <a:gd name="connsiteX7" fmla="*/ 3238089 w 4704939"/>
              <a:gd name="connsiteY7" fmla="*/ 3889451 h 4414947"/>
              <a:gd name="connsiteX8" fmla="*/ 3466689 w 4704939"/>
              <a:gd name="connsiteY8" fmla="*/ 3724351 h 4414947"/>
              <a:gd name="connsiteX9" fmla="*/ 3727039 w 4704939"/>
              <a:gd name="connsiteY9" fmla="*/ 3521151 h 4414947"/>
              <a:gd name="connsiteX10" fmla="*/ 3981039 w 4704939"/>
              <a:gd name="connsiteY10" fmla="*/ 3222701 h 4414947"/>
              <a:gd name="connsiteX11" fmla="*/ 4146139 w 4704939"/>
              <a:gd name="connsiteY11" fmla="*/ 2892501 h 4414947"/>
              <a:gd name="connsiteX12" fmla="*/ 4241389 w 4704939"/>
              <a:gd name="connsiteY12" fmla="*/ 2568651 h 4414947"/>
              <a:gd name="connsiteX13" fmla="*/ 4349337 w 4704939"/>
              <a:gd name="connsiteY13" fmla="*/ 2047951 h 4414947"/>
              <a:gd name="connsiteX14" fmla="*/ 4425539 w 4704939"/>
              <a:gd name="connsiteY14" fmla="*/ 1711401 h 4414947"/>
              <a:gd name="connsiteX15" fmla="*/ 4533489 w 4704939"/>
              <a:gd name="connsiteY15" fmla="*/ 1368501 h 4414947"/>
              <a:gd name="connsiteX16" fmla="*/ 4558889 w 4704939"/>
              <a:gd name="connsiteY16" fmla="*/ 968451 h 4414947"/>
              <a:gd name="connsiteX17" fmla="*/ 4692239 w 4704939"/>
              <a:gd name="connsiteY17" fmla="*/ 454101 h 4414947"/>
              <a:gd name="connsiteX18" fmla="*/ 4704939 w 4704939"/>
              <a:gd name="connsiteY18" fmla="*/ 104851 h 4414947"/>
              <a:gd name="connsiteX19" fmla="*/ 278989 w 4704939"/>
              <a:gd name="connsiteY19" fmla="*/ 130251 h 4414947"/>
              <a:gd name="connsiteX20" fmla="*/ 323439 w 4704939"/>
              <a:gd name="connsiteY20" fmla="*/ 1635201 h 4414947"/>
              <a:gd name="connsiteX21" fmla="*/ 1066389 w 4704939"/>
              <a:gd name="connsiteY21" fmla="*/ 1666951 h 4414947"/>
              <a:gd name="connsiteX22" fmla="*/ 1758539 w 4704939"/>
              <a:gd name="connsiteY22" fmla="*/ 1851101 h 4414947"/>
              <a:gd name="connsiteX23" fmla="*/ 2063339 w 4704939"/>
              <a:gd name="connsiteY23" fmla="*/ 1990801 h 4414947"/>
              <a:gd name="connsiteX24" fmla="*/ 2298289 w 4704939"/>
              <a:gd name="connsiteY24" fmla="*/ 2124151 h 4414947"/>
              <a:gd name="connsiteX25" fmla="*/ 2488789 w 4704939"/>
              <a:gd name="connsiteY25" fmla="*/ 2289251 h 4414947"/>
              <a:gd name="connsiteX26" fmla="*/ 2717389 w 4704939"/>
              <a:gd name="connsiteY26" fmla="*/ 2479751 h 4414947"/>
              <a:gd name="connsiteX27" fmla="*/ 2914239 w 4704939"/>
              <a:gd name="connsiteY27" fmla="*/ 2733751 h 4414947"/>
              <a:gd name="connsiteX28" fmla="*/ 3028539 w 4704939"/>
              <a:gd name="connsiteY28" fmla="*/ 2962351 h 4414947"/>
              <a:gd name="connsiteX29" fmla="*/ 3009489 w 4704939"/>
              <a:gd name="connsiteY29" fmla="*/ 3267151 h 4414947"/>
              <a:gd name="connsiteX30" fmla="*/ 2971389 w 4704939"/>
              <a:gd name="connsiteY30" fmla="*/ 3406851 h 4414947"/>
              <a:gd name="connsiteX31" fmla="*/ 2749139 w 4704939"/>
              <a:gd name="connsiteY31" fmla="*/ 3629101 h 4414947"/>
              <a:gd name="connsiteX32" fmla="*/ 2552289 w 4704939"/>
              <a:gd name="connsiteY32" fmla="*/ 3718001 h 4414947"/>
              <a:gd name="connsiteX33" fmla="*/ 2260189 w 4704939"/>
              <a:gd name="connsiteY33" fmla="*/ 3857701 h 4414947"/>
              <a:gd name="connsiteX34" fmla="*/ 1910939 w 4704939"/>
              <a:gd name="connsiteY34" fmla="*/ 3952951 h 4414947"/>
              <a:gd name="connsiteX35" fmla="*/ 1599789 w 4704939"/>
              <a:gd name="connsiteY35" fmla="*/ 4035501 h 4414947"/>
              <a:gd name="connsiteX36" fmla="*/ 1206089 w 4704939"/>
              <a:gd name="connsiteY36" fmla="*/ 4118051 h 4414947"/>
              <a:gd name="connsiteX37" fmla="*/ 723489 w 4704939"/>
              <a:gd name="connsiteY37" fmla="*/ 4181551 h 4414947"/>
              <a:gd name="connsiteX38" fmla="*/ 374239 w 4704939"/>
              <a:gd name="connsiteY38" fmla="*/ 4238701 h 4414947"/>
              <a:gd name="connsiteX39" fmla="*/ 367889 w 4704939"/>
              <a:gd name="connsiteY39" fmla="*/ 4397451 h 4414947"/>
              <a:gd name="connsiteX0" fmla="*/ 367889 w 4704939"/>
              <a:gd name="connsiteY0" fmla="*/ 4397451 h 4414947"/>
              <a:gd name="connsiteX1" fmla="*/ 856839 w 4704939"/>
              <a:gd name="connsiteY1" fmla="*/ 4410151 h 4414947"/>
              <a:gd name="connsiteX2" fmla="*/ 1491839 w 4704939"/>
              <a:gd name="connsiteY2" fmla="*/ 4327601 h 4414947"/>
              <a:gd name="connsiteX3" fmla="*/ 1853789 w 4704939"/>
              <a:gd name="connsiteY3" fmla="*/ 4270451 h 4414947"/>
              <a:gd name="connsiteX4" fmla="*/ 2234789 w 4704939"/>
              <a:gd name="connsiteY4" fmla="*/ 4213301 h 4414947"/>
              <a:gd name="connsiteX5" fmla="*/ 2545939 w 4704939"/>
              <a:gd name="connsiteY5" fmla="*/ 4143451 h 4414947"/>
              <a:gd name="connsiteX6" fmla="*/ 2869789 w 4704939"/>
              <a:gd name="connsiteY6" fmla="*/ 4041851 h 4414947"/>
              <a:gd name="connsiteX7" fmla="*/ 3238089 w 4704939"/>
              <a:gd name="connsiteY7" fmla="*/ 3889451 h 4414947"/>
              <a:gd name="connsiteX8" fmla="*/ 3466689 w 4704939"/>
              <a:gd name="connsiteY8" fmla="*/ 3724351 h 4414947"/>
              <a:gd name="connsiteX9" fmla="*/ 3727039 w 4704939"/>
              <a:gd name="connsiteY9" fmla="*/ 3521151 h 4414947"/>
              <a:gd name="connsiteX10" fmla="*/ 3981039 w 4704939"/>
              <a:gd name="connsiteY10" fmla="*/ 3222701 h 4414947"/>
              <a:gd name="connsiteX11" fmla="*/ 4146139 w 4704939"/>
              <a:gd name="connsiteY11" fmla="*/ 2892501 h 4414947"/>
              <a:gd name="connsiteX12" fmla="*/ 4241389 w 4704939"/>
              <a:gd name="connsiteY12" fmla="*/ 2568651 h 4414947"/>
              <a:gd name="connsiteX13" fmla="*/ 4349337 w 4704939"/>
              <a:gd name="connsiteY13" fmla="*/ 2047951 h 4414947"/>
              <a:gd name="connsiteX14" fmla="*/ 4425539 w 4704939"/>
              <a:gd name="connsiteY14" fmla="*/ 1711401 h 4414947"/>
              <a:gd name="connsiteX15" fmla="*/ 4533489 w 4704939"/>
              <a:gd name="connsiteY15" fmla="*/ 1368501 h 4414947"/>
              <a:gd name="connsiteX16" fmla="*/ 4609689 w 4704939"/>
              <a:gd name="connsiteY16" fmla="*/ 968451 h 4414947"/>
              <a:gd name="connsiteX17" fmla="*/ 4692239 w 4704939"/>
              <a:gd name="connsiteY17" fmla="*/ 454101 h 4414947"/>
              <a:gd name="connsiteX18" fmla="*/ 4704939 w 4704939"/>
              <a:gd name="connsiteY18" fmla="*/ 104851 h 4414947"/>
              <a:gd name="connsiteX19" fmla="*/ 278989 w 4704939"/>
              <a:gd name="connsiteY19" fmla="*/ 130251 h 4414947"/>
              <a:gd name="connsiteX20" fmla="*/ 323439 w 4704939"/>
              <a:gd name="connsiteY20" fmla="*/ 1635201 h 4414947"/>
              <a:gd name="connsiteX21" fmla="*/ 1066389 w 4704939"/>
              <a:gd name="connsiteY21" fmla="*/ 1666951 h 4414947"/>
              <a:gd name="connsiteX22" fmla="*/ 1758539 w 4704939"/>
              <a:gd name="connsiteY22" fmla="*/ 1851101 h 4414947"/>
              <a:gd name="connsiteX23" fmla="*/ 2063339 w 4704939"/>
              <a:gd name="connsiteY23" fmla="*/ 1990801 h 4414947"/>
              <a:gd name="connsiteX24" fmla="*/ 2298289 w 4704939"/>
              <a:gd name="connsiteY24" fmla="*/ 2124151 h 4414947"/>
              <a:gd name="connsiteX25" fmla="*/ 2488789 w 4704939"/>
              <a:gd name="connsiteY25" fmla="*/ 2289251 h 4414947"/>
              <a:gd name="connsiteX26" fmla="*/ 2717389 w 4704939"/>
              <a:gd name="connsiteY26" fmla="*/ 2479751 h 4414947"/>
              <a:gd name="connsiteX27" fmla="*/ 2914239 w 4704939"/>
              <a:gd name="connsiteY27" fmla="*/ 2733751 h 4414947"/>
              <a:gd name="connsiteX28" fmla="*/ 3028539 w 4704939"/>
              <a:gd name="connsiteY28" fmla="*/ 2962351 h 4414947"/>
              <a:gd name="connsiteX29" fmla="*/ 3009489 w 4704939"/>
              <a:gd name="connsiteY29" fmla="*/ 3267151 h 4414947"/>
              <a:gd name="connsiteX30" fmla="*/ 2971389 w 4704939"/>
              <a:gd name="connsiteY30" fmla="*/ 3406851 h 4414947"/>
              <a:gd name="connsiteX31" fmla="*/ 2749139 w 4704939"/>
              <a:gd name="connsiteY31" fmla="*/ 3629101 h 4414947"/>
              <a:gd name="connsiteX32" fmla="*/ 2552289 w 4704939"/>
              <a:gd name="connsiteY32" fmla="*/ 3718001 h 4414947"/>
              <a:gd name="connsiteX33" fmla="*/ 2260189 w 4704939"/>
              <a:gd name="connsiteY33" fmla="*/ 3857701 h 4414947"/>
              <a:gd name="connsiteX34" fmla="*/ 1910939 w 4704939"/>
              <a:gd name="connsiteY34" fmla="*/ 3952951 h 4414947"/>
              <a:gd name="connsiteX35" fmla="*/ 1599789 w 4704939"/>
              <a:gd name="connsiteY35" fmla="*/ 4035501 h 4414947"/>
              <a:gd name="connsiteX36" fmla="*/ 1206089 w 4704939"/>
              <a:gd name="connsiteY36" fmla="*/ 4118051 h 4414947"/>
              <a:gd name="connsiteX37" fmla="*/ 723489 w 4704939"/>
              <a:gd name="connsiteY37" fmla="*/ 4181551 h 4414947"/>
              <a:gd name="connsiteX38" fmla="*/ 374239 w 4704939"/>
              <a:gd name="connsiteY38" fmla="*/ 4238701 h 4414947"/>
              <a:gd name="connsiteX39" fmla="*/ 367889 w 4704939"/>
              <a:gd name="connsiteY39" fmla="*/ 4397451 h 4414947"/>
              <a:gd name="connsiteX0" fmla="*/ 344081 w 4681131"/>
              <a:gd name="connsiteY0" fmla="*/ 4401607 h 4419103"/>
              <a:gd name="connsiteX1" fmla="*/ 833031 w 4681131"/>
              <a:gd name="connsiteY1" fmla="*/ 4414307 h 4419103"/>
              <a:gd name="connsiteX2" fmla="*/ 1468031 w 4681131"/>
              <a:gd name="connsiteY2" fmla="*/ 4331757 h 4419103"/>
              <a:gd name="connsiteX3" fmla="*/ 1829981 w 4681131"/>
              <a:gd name="connsiteY3" fmla="*/ 4274607 h 4419103"/>
              <a:gd name="connsiteX4" fmla="*/ 2210981 w 4681131"/>
              <a:gd name="connsiteY4" fmla="*/ 4217457 h 4419103"/>
              <a:gd name="connsiteX5" fmla="*/ 2522131 w 4681131"/>
              <a:gd name="connsiteY5" fmla="*/ 4147607 h 4419103"/>
              <a:gd name="connsiteX6" fmla="*/ 2845981 w 4681131"/>
              <a:gd name="connsiteY6" fmla="*/ 4046007 h 4419103"/>
              <a:gd name="connsiteX7" fmla="*/ 3214281 w 4681131"/>
              <a:gd name="connsiteY7" fmla="*/ 3893607 h 4419103"/>
              <a:gd name="connsiteX8" fmla="*/ 3442881 w 4681131"/>
              <a:gd name="connsiteY8" fmla="*/ 3728507 h 4419103"/>
              <a:gd name="connsiteX9" fmla="*/ 3703231 w 4681131"/>
              <a:gd name="connsiteY9" fmla="*/ 3525307 h 4419103"/>
              <a:gd name="connsiteX10" fmla="*/ 3957231 w 4681131"/>
              <a:gd name="connsiteY10" fmla="*/ 3226857 h 4419103"/>
              <a:gd name="connsiteX11" fmla="*/ 4122331 w 4681131"/>
              <a:gd name="connsiteY11" fmla="*/ 2896657 h 4419103"/>
              <a:gd name="connsiteX12" fmla="*/ 4217581 w 4681131"/>
              <a:gd name="connsiteY12" fmla="*/ 2572807 h 4419103"/>
              <a:gd name="connsiteX13" fmla="*/ 4325529 w 4681131"/>
              <a:gd name="connsiteY13" fmla="*/ 2052107 h 4419103"/>
              <a:gd name="connsiteX14" fmla="*/ 4401731 w 4681131"/>
              <a:gd name="connsiteY14" fmla="*/ 1715557 h 4419103"/>
              <a:gd name="connsiteX15" fmla="*/ 4509681 w 4681131"/>
              <a:gd name="connsiteY15" fmla="*/ 1372657 h 4419103"/>
              <a:gd name="connsiteX16" fmla="*/ 4585881 w 4681131"/>
              <a:gd name="connsiteY16" fmla="*/ 972607 h 4419103"/>
              <a:gd name="connsiteX17" fmla="*/ 4668431 w 4681131"/>
              <a:gd name="connsiteY17" fmla="*/ 458257 h 4419103"/>
              <a:gd name="connsiteX18" fmla="*/ 4681131 w 4681131"/>
              <a:gd name="connsiteY18" fmla="*/ 109007 h 4419103"/>
              <a:gd name="connsiteX19" fmla="*/ 286931 w 4681131"/>
              <a:gd name="connsiteY19" fmla="*/ 128057 h 4419103"/>
              <a:gd name="connsiteX20" fmla="*/ 299631 w 4681131"/>
              <a:gd name="connsiteY20" fmla="*/ 1639357 h 4419103"/>
              <a:gd name="connsiteX21" fmla="*/ 1042581 w 4681131"/>
              <a:gd name="connsiteY21" fmla="*/ 1671107 h 4419103"/>
              <a:gd name="connsiteX22" fmla="*/ 1734731 w 4681131"/>
              <a:gd name="connsiteY22" fmla="*/ 1855257 h 4419103"/>
              <a:gd name="connsiteX23" fmla="*/ 2039531 w 4681131"/>
              <a:gd name="connsiteY23" fmla="*/ 1994957 h 4419103"/>
              <a:gd name="connsiteX24" fmla="*/ 2274481 w 4681131"/>
              <a:gd name="connsiteY24" fmla="*/ 2128307 h 4419103"/>
              <a:gd name="connsiteX25" fmla="*/ 2464981 w 4681131"/>
              <a:gd name="connsiteY25" fmla="*/ 2293407 h 4419103"/>
              <a:gd name="connsiteX26" fmla="*/ 2693581 w 4681131"/>
              <a:gd name="connsiteY26" fmla="*/ 2483907 h 4419103"/>
              <a:gd name="connsiteX27" fmla="*/ 2890431 w 4681131"/>
              <a:gd name="connsiteY27" fmla="*/ 2737907 h 4419103"/>
              <a:gd name="connsiteX28" fmla="*/ 3004731 w 4681131"/>
              <a:gd name="connsiteY28" fmla="*/ 2966507 h 4419103"/>
              <a:gd name="connsiteX29" fmla="*/ 2985681 w 4681131"/>
              <a:gd name="connsiteY29" fmla="*/ 3271307 h 4419103"/>
              <a:gd name="connsiteX30" fmla="*/ 2947581 w 4681131"/>
              <a:gd name="connsiteY30" fmla="*/ 3411007 h 4419103"/>
              <a:gd name="connsiteX31" fmla="*/ 2725331 w 4681131"/>
              <a:gd name="connsiteY31" fmla="*/ 3633257 h 4419103"/>
              <a:gd name="connsiteX32" fmla="*/ 2528481 w 4681131"/>
              <a:gd name="connsiteY32" fmla="*/ 3722157 h 4419103"/>
              <a:gd name="connsiteX33" fmla="*/ 2236381 w 4681131"/>
              <a:gd name="connsiteY33" fmla="*/ 3861857 h 4419103"/>
              <a:gd name="connsiteX34" fmla="*/ 1887131 w 4681131"/>
              <a:gd name="connsiteY34" fmla="*/ 3957107 h 4419103"/>
              <a:gd name="connsiteX35" fmla="*/ 1575981 w 4681131"/>
              <a:gd name="connsiteY35" fmla="*/ 4039657 h 4419103"/>
              <a:gd name="connsiteX36" fmla="*/ 1182281 w 4681131"/>
              <a:gd name="connsiteY36" fmla="*/ 4122207 h 4419103"/>
              <a:gd name="connsiteX37" fmla="*/ 699681 w 4681131"/>
              <a:gd name="connsiteY37" fmla="*/ 4185707 h 4419103"/>
              <a:gd name="connsiteX38" fmla="*/ 350431 w 4681131"/>
              <a:gd name="connsiteY38" fmla="*/ 4242857 h 4419103"/>
              <a:gd name="connsiteX39" fmla="*/ 344081 w 4681131"/>
              <a:gd name="connsiteY39" fmla="*/ 4401607 h 4419103"/>
              <a:gd name="connsiteX0" fmla="*/ 344081 w 4681131"/>
              <a:gd name="connsiteY0" fmla="*/ 4292600 h 4310096"/>
              <a:gd name="connsiteX1" fmla="*/ 833031 w 4681131"/>
              <a:gd name="connsiteY1" fmla="*/ 4305300 h 4310096"/>
              <a:gd name="connsiteX2" fmla="*/ 1468031 w 4681131"/>
              <a:gd name="connsiteY2" fmla="*/ 4222750 h 4310096"/>
              <a:gd name="connsiteX3" fmla="*/ 1829981 w 4681131"/>
              <a:gd name="connsiteY3" fmla="*/ 4165600 h 4310096"/>
              <a:gd name="connsiteX4" fmla="*/ 2210981 w 4681131"/>
              <a:gd name="connsiteY4" fmla="*/ 4108450 h 4310096"/>
              <a:gd name="connsiteX5" fmla="*/ 2522131 w 4681131"/>
              <a:gd name="connsiteY5" fmla="*/ 4038600 h 4310096"/>
              <a:gd name="connsiteX6" fmla="*/ 2845981 w 4681131"/>
              <a:gd name="connsiteY6" fmla="*/ 3937000 h 4310096"/>
              <a:gd name="connsiteX7" fmla="*/ 3214281 w 4681131"/>
              <a:gd name="connsiteY7" fmla="*/ 3784600 h 4310096"/>
              <a:gd name="connsiteX8" fmla="*/ 3442881 w 4681131"/>
              <a:gd name="connsiteY8" fmla="*/ 3619500 h 4310096"/>
              <a:gd name="connsiteX9" fmla="*/ 3703231 w 4681131"/>
              <a:gd name="connsiteY9" fmla="*/ 3416300 h 4310096"/>
              <a:gd name="connsiteX10" fmla="*/ 3957231 w 4681131"/>
              <a:gd name="connsiteY10" fmla="*/ 3117850 h 4310096"/>
              <a:gd name="connsiteX11" fmla="*/ 4122331 w 4681131"/>
              <a:gd name="connsiteY11" fmla="*/ 2787650 h 4310096"/>
              <a:gd name="connsiteX12" fmla="*/ 4217581 w 4681131"/>
              <a:gd name="connsiteY12" fmla="*/ 2463800 h 4310096"/>
              <a:gd name="connsiteX13" fmla="*/ 4325529 w 4681131"/>
              <a:gd name="connsiteY13" fmla="*/ 1943100 h 4310096"/>
              <a:gd name="connsiteX14" fmla="*/ 4401731 w 4681131"/>
              <a:gd name="connsiteY14" fmla="*/ 1606550 h 4310096"/>
              <a:gd name="connsiteX15" fmla="*/ 4509681 w 4681131"/>
              <a:gd name="connsiteY15" fmla="*/ 1263650 h 4310096"/>
              <a:gd name="connsiteX16" fmla="*/ 4585881 w 4681131"/>
              <a:gd name="connsiteY16" fmla="*/ 863600 h 4310096"/>
              <a:gd name="connsiteX17" fmla="*/ 4668431 w 4681131"/>
              <a:gd name="connsiteY17" fmla="*/ 349250 h 4310096"/>
              <a:gd name="connsiteX18" fmla="*/ 4681131 w 4681131"/>
              <a:gd name="connsiteY18" fmla="*/ 0 h 4310096"/>
              <a:gd name="connsiteX19" fmla="*/ 286931 w 4681131"/>
              <a:gd name="connsiteY19" fmla="*/ 19050 h 4310096"/>
              <a:gd name="connsiteX20" fmla="*/ 299631 w 4681131"/>
              <a:gd name="connsiteY20" fmla="*/ 1530350 h 4310096"/>
              <a:gd name="connsiteX21" fmla="*/ 1042581 w 4681131"/>
              <a:gd name="connsiteY21" fmla="*/ 1562100 h 4310096"/>
              <a:gd name="connsiteX22" fmla="*/ 1734731 w 4681131"/>
              <a:gd name="connsiteY22" fmla="*/ 1746250 h 4310096"/>
              <a:gd name="connsiteX23" fmla="*/ 2039531 w 4681131"/>
              <a:gd name="connsiteY23" fmla="*/ 1885950 h 4310096"/>
              <a:gd name="connsiteX24" fmla="*/ 2274481 w 4681131"/>
              <a:gd name="connsiteY24" fmla="*/ 2019300 h 4310096"/>
              <a:gd name="connsiteX25" fmla="*/ 2464981 w 4681131"/>
              <a:gd name="connsiteY25" fmla="*/ 2184400 h 4310096"/>
              <a:gd name="connsiteX26" fmla="*/ 2693581 w 4681131"/>
              <a:gd name="connsiteY26" fmla="*/ 2374900 h 4310096"/>
              <a:gd name="connsiteX27" fmla="*/ 2890431 w 4681131"/>
              <a:gd name="connsiteY27" fmla="*/ 2628900 h 4310096"/>
              <a:gd name="connsiteX28" fmla="*/ 3004731 w 4681131"/>
              <a:gd name="connsiteY28" fmla="*/ 2857500 h 4310096"/>
              <a:gd name="connsiteX29" fmla="*/ 2985681 w 4681131"/>
              <a:gd name="connsiteY29" fmla="*/ 3162300 h 4310096"/>
              <a:gd name="connsiteX30" fmla="*/ 2947581 w 4681131"/>
              <a:gd name="connsiteY30" fmla="*/ 3302000 h 4310096"/>
              <a:gd name="connsiteX31" fmla="*/ 2725331 w 4681131"/>
              <a:gd name="connsiteY31" fmla="*/ 3524250 h 4310096"/>
              <a:gd name="connsiteX32" fmla="*/ 2528481 w 4681131"/>
              <a:gd name="connsiteY32" fmla="*/ 3613150 h 4310096"/>
              <a:gd name="connsiteX33" fmla="*/ 2236381 w 4681131"/>
              <a:gd name="connsiteY33" fmla="*/ 3752850 h 4310096"/>
              <a:gd name="connsiteX34" fmla="*/ 1887131 w 4681131"/>
              <a:gd name="connsiteY34" fmla="*/ 3848100 h 4310096"/>
              <a:gd name="connsiteX35" fmla="*/ 1575981 w 4681131"/>
              <a:gd name="connsiteY35" fmla="*/ 3930650 h 4310096"/>
              <a:gd name="connsiteX36" fmla="*/ 1182281 w 4681131"/>
              <a:gd name="connsiteY36" fmla="*/ 4013200 h 4310096"/>
              <a:gd name="connsiteX37" fmla="*/ 699681 w 4681131"/>
              <a:gd name="connsiteY37" fmla="*/ 4076700 h 4310096"/>
              <a:gd name="connsiteX38" fmla="*/ 350431 w 4681131"/>
              <a:gd name="connsiteY38" fmla="*/ 4133850 h 4310096"/>
              <a:gd name="connsiteX39" fmla="*/ 344081 w 4681131"/>
              <a:gd name="connsiteY39" fmla="*/ 4292600 h 4310096"/>
              <a:gd name="connsiteX0" fmla="*/ 57150 w 4394200"/>
              <a:gd name="connsiteY0" fmla="*/ 4292600 h 4310096"/>
              <a:gd name="connsiteX1" fmla="*/ 546100 w 4394200"/>
              <a:gd name="connsiteY1" fmla="*/ 4305300 h 4310096"/>
              <a:gd name="connsiteX2" fmla="*/ 1181100 w 4394200"/>
              <a:gd name="connsiteY2" fmla="*/ 4222750 h 4310096"/>
              <a:gd name="connsiteX3" fmla="*/ 1543050 w 4394200"/>
              <a:gd name="connsiteY3" fmla="*/ 4165600 h 4310096"/>
              <a:gd name="connsiteX4" fmla="*/ 1924050 w 4394200"/>
              <a:gd name="connsiteY4" fmla="*/ 4108450 h 4310096"/>
              <a:gd name="connsiteX5" fmla="*/ 2235200 w 4394200"/>
              <a:gd name="connsiteY5" fmla="*/ 4038600 h 4310096"/>
              <a:gd name="connsiteX6" fmla="*/ 2559050 w 4394200"/>
              <a:gd name="connsiteY6" fmla="*/ 3937000 h 4310096"/>
              <a:gd name="connsiteX7" fmla="*/ 2927350 w 4394200"/>
              <a:gd name="connsiteY7" fmla="*/ 3784600 h 4310096"/>
              <a:gd name="connsiteX8" fmla="*/ 3155950 w 4394200"/>
              <a:gd name="connsiteY8" fmla="*/ 3619500 h 4310096"/>
              <a:gd name="connsiteX9" fmla="*/ 3416300 w 4394200"/>
              <a:gd name="connsiteY9" fmla="*/ 3416300 h 4310096"/>
              <a:gd name="connsiteX10" fmla="*/ 3670300 w 4394200"/>
              <a:gd name="connsiteY10" fmla="*/ 3117850 h 4310096"/>
              <a:gd name="connsiteX11" fmla="*/ 3835400 w 4394200"/>
              <a:gd name="connsiteY11" fmla="*/ 2787650 h 4310096"/>
              <a:gd name="connsiteX12" fmla="*/ 3930650 w 4394200"/>
              <a:gd name="connsiteY12" fmla="*/ 2463800 h 4310096"/>
              <a:gd name="connsiteX13" fmla="*/ 4038598 w 4394200"/>
              <a:gd name="connsiteY13" fmla="*/ 1943100 h 4310096"/>
              <a:gd name="connsiteX14" fmla="*/ 4114800 w 4394200"/>
              <a:gd name="connsiteY14" fmla="*/ 1606550 h 4310096"/>
              <a:gd name="connsiteX15" fmla="*/ 4222750 w 4394200"/>
              <a:gd name="connsiteY15" fmla="*/ 1263650 h 4310096"/>
              <a:gd name="connsiteX16" fmla="*/ 4298950 w 4394200"/>
              <a:gd name="connsiteY16" fmla="*/ 863600 h 4310096"/>
              <a:gd name="connsiteX17" fmla="*/ 4381500 w 4394200"/>
              <a:gd name="connsiteY17" fmla="*/ 349250 h 4310096"/>
              <a:gd name="connsiteX18" fmla="*/ 4394200 w 4394200"/>
              <a:gd name="connsiteY18" fmla="*/ 0 h 4310096"/>
              <a:gd name="connsiteX19" fmla="*/ 0 w 4394200"/>
              <a:gd name="connsiteY19" fmla="*/ 19050 h 4310096"/>
              <a:gd name="connsiteX20" fmla="*/ 12700 w 4394200"/>
              <a:gd name="connsiteY20" fmla="*/ 1530350 h 4310096"/>
              <a:gd name="connsiteX21" fmla="*/ 755650 w 4394200"/>
              <a:gd name="connsiteY21" fmla="*/ 1562100 h 4310096"/>
              <a:gd name="connsiteX22" fmla="*/ 1447800 w 4394200"/>
              <a:gd name="connsiteY22" fmla="*/ 1746250 h 4310096"/>
              <a:gd name="connsiteX23" fmla="*/ 1752600 w 4394200"/>
              <a:gd name="connsiteY23" fmla="*/ 1885950 h 4310096"/>
              <a:gd name="connsiteX24" fmla="*/ 1987550 w 4394200"/>
              <a:gd name="connsiteY24" fmla="*/ 2019300 h 4310096"/>
              <a:gd name="connsiteX25" fmla="*/ 2178050 w 4394200"/>
              <a:gd name="connsiteY25" fmla="*/ 2184400 h 4310096"/>
              <a:gd name="connsiteX26" fmla="*/ 2406650 w 4394200"/>
              <a:gd name="connsiteY26" fmla="*/ 2374900 h 4310096"/>
              <a:gd name="connsiteX27" fmla="*/ 2603500 w 4394200"/>
              <a:gd name="connsiteY27" fmla="*/ 2628900 h 4310096"/>
              <a:gd name="connsiteX28" fmla="*/ 2717800 w 4394200"/>
              <a:gd name="connsiteY28" fmla="*/ 2857500 h 4310096"/>
              <a:gd name="connsiteX29" fmla="*/ 2698750 w 4394200"/>
              <a:gd name="connsiteY29" fmla="*/ 3162300 h 4310096"/>
              <a:gd name="connsiteX30" fmla="*/ 2660650 w 4394200"/>
              <a:gd name="connsiteY30" fmla="*/ 3302000 h 4310096"/>
              <a:gd name="connsiteX31" fmla="*/ 2438400 w 4394200"/>
              <a:gd name="connsiteY31" fmla="*/ 3524250 h 4310096"/>
              <a:gd name="connsiteX32" fmla="*/ 2241550 w 4394200"/>
              <a:gd name="connsiteY32" fmla="*/ 3613150 h 4310096"/>
              <a:gd name="connsiteX33" fmla="*/ 1949450 w 4394200"/>
              <a:gd name="connsiteY33" fmla="*/ 3752850 h 4310096"/>
              <a:gd name="connsiteX34" fmla="*/ 1600200 w 4394200"/>
              <a:gd name="connsiteY34" fmla="*/ 3848100 h 4310096"/>
              <a:gd name="connsiteX35" fmla="*/ 1289050 w 4394200"/>
              <a:gd name="connsiteY35" fmla="*/ 3930650 h 4310096"/>
              <a:gd name="connsiteX36" fmla="*/ 895350 w 4394200"/>
              <a:gd name="connsiteY36" fmla="*/ 4013200 h 4310096"/>
              <a:gd name="connsiteX37" fmla="*/ 412750 w 4394200"/>
              <a:gd name="connsiteY37" fmla="*/ 4076700 h 4310096"/>
              <a:gd name="connsiteX38" fmla="*/ 63500 w 4394200"/>
              <a:gd name="connsiteY38" fmla="*/ 4133850 h 4310096"/>
              <a:gd name="connsiteX39" fmla="*/ 57150 w 4394200"/>
              <a:gd name="connsiteY39" fmla="*/ 4292600 h 4310096"/>
              <a:gd name="connsiteX0" fmla="*/ 0 w 4394200"/>
              <a:gd name="connsiteY0" fmla="*/ 4286250 h 4308627"/>
              <a:gd name="connsiteX1" fmla="*/ 546100 w 4394200"/>
              <a:gd name="connsiteY1" fmla="*/ 4305300 h 4308627"/>
              <a:gd name="connsiteX2" fmla="*/ 1181100 w 4394200"/>
              <a:gd name="connsiteY2" fmla="*/ 4222750 h 4308627"/>
              <a:gd name="connsiteX3" fmla="*/ 1543050 w 4394200"/>
              <a:gd name="connsiteY3" fmla="*/ 4165600 h 4308627"/>
              <a:gd name="connsiteX4" fmla="*/ 1924050 w 4394200"/>
              <a:gd name="connsiteY4" fmla="*/ 4108450 h 4308627"/>
              <a:gd name="connsiteX5" fmla="*/ 2235200 w 4394200"/>
              <a:gd name="connsiteY5" fmla="*/ 4038600 h 4308627"/>
              <a:gd name="connsiteX6" fmla="*/ 2559050 w 4394200"/>
              <a:gd name="connsiteY6" fmla="*/ 3937000 h 4308627"/>
              <a:gd name="connsiteX7" fmla="*/ 2927350 w 4394200"/>
              <a:gd name="connsiteY7" fmla="*/ 3784600 h 4308627"/>
              <a:gd name="connsiteX8" fmla="*/ 3155950 w 4394200"/>
              <a:gd name="connsiteY8" fmla="*/ 3619500 h 4308627"/>
              <a:gd name="connsiteX9" fmla="*/ 3416300 w 4394200"/>
              <a:gd name="connsiteY9" fmla="*/ 3416300 h 4308627"/>
              <a:gd name="connsiteX10" fmla="*/ 3670300 w 4394200"/>
              <a:gd name="connsiteY10" fmla="*/ 3117850 h 4308627"/>
              <a:gd name="connsiteX11" fmla="*/ 3835400 w 4394200"/>
              <a:gd name="connsiteY11" fmla="*/ 2787650 h 4308627"/>
              <a:gd name="connsiteX12" fmla="*/ 3930650 w 4394200"/>
              <a:gd name="connsiteY12" fmla="*/ 2463800 h 4308627"/>
              <a:gd name="connsiteX13" fmla="*/ 4038598 w 4394200"/>
              <a:gd name="connsiteY13" fmla="*/ 1943100 h 4308627"/>
              <a:gd name="connsiteX14" fmla="*/ 4114800 w 4394200"/>
              <a:gd name="connsiteY14" fmla="*/ 1606550 h 4308627"/>
              <a:gd name="connsiteX15" fmla="*/ 4222750 w 4394200"/>
              <a:gd name="connsiteY15" fmla="*/ 1263650 h 4308627"/>
              <a:gd name="connsiteX16" fmla="*/ 4298950 w 4394200"/>
              <a:gd name="connsiteY16" fmla="*/ 863600 h 4308627"/>
              <a:gd name="connsiteX17" fmla="*/ 4381500 w 4394200"/>
              <a:gd name="connsiteY17" fmla="*/ 349250 h 4308627"/>
              <a:gd name="connsiteX18" fmla="*/ 4394200 w 4394200"/>
              <a:gd name="connsiteY18" fmla="*/ 0 h 4308627"/>
              <a:gd name="connsiteX19" fmla="*/ 0 w 4394200"/>
              <a:gd name="connsiteY19" fmla="*/ 19050 h 4308627"/>
              <a:gd name="connsiteX20" fmla="*/ 12700 w 4394200"/>
              <a:gd name="connsiteY20" fmla="*/ 1530350 h 4308627"/>
              <a:gd name="connsiteX21" fmla="*/ 755650 w 4394200"/>
              <a:gd name="connsiteY21" fmla="*/ 1562100 h 4308627"/>
              <a:gd name="connsiteX22" fmla="*/ 1447800 w 4394200"/>
              <a:gd name="connsiteY22" fmla="*/ 1746250 h 4308627"/>
              <a:gd name="connsiteX23" fmla="*/ 1752600 w 4394200"/>
              <a:gd name="connsiteY23" fmla="*/ 1885950 h 4308627"/>
              <a:gd name="connsiteX24" fmla="*/ 1987550 w 4394200"/>
              <a:gd name="connsiteY24" fmla="*/ 2019300 h 4308627"/>
              <a:gd name="connsiteX25" fmla="*/ 2178050 w 4394200"/>
              <a:gd name="connsiteY25" fmla="*/ 2184400 h 4308627"/>
              <a:gd name="connsiteX26" fmla="*/ 2406650 w 4394200"/>
              <a:gd name="connsiteY26" fmla="*/ 2374900 h 4308627"/>
              <a:gd name="connsiteX27" fmla="*/ 2603500 w 4394200"/>
              <a:gd name="connsiteY27" fmla="*/ 2628900 h 4308627"/>
              <a:gd name="connsiteX28" fmla="*/ 2717800 w 4394200"/>
              <a:gd name="connsiteY28" fmla="*/ 2857500 h 4308627"/>
              <a:gd name="connsiteX29" fmla="*/ 2698750 w 4394200"/>
              <a:gd name="connsiteY29" fmla="*/ 3162300 h 4308627"/>
              <a:gd name="connsiteX30" fmla="*/ 2660650 w 4394200"/>
              <a:gd name="connsiteY30" fmla="*/ 3302000 h 4308627"/>
              <a:gd name="connsiteX31" fmla="*/ 2438400 w 4394200"/>
              <a:gd name="connsiteY31" fmla="*/ 3524250 h 4308627"/>
              <a:gd name="connsiteX32" fmla="*/ 2241550 w 4394200"/>
              <a:gd name="connsiteY32" fmla="*/ 3613150 h 4308627"/>
              <a:gd name="connsiteX33" fmla="*/ 1949450 w 4394200"/>
              <a:gd name="connsiteY33" fmla="*/ 3752850 h 4308627"/>
              <a:gd name="connsiteX34" fmla="*/ 1600200 w 4394200"/>
              <a:gd name="connsiteY34" fmla="*/ 3848100 h 4308627"/>
              <a:gd name="connsiteX35" fmla="*/ 1289050 w 4394200"/>
              <a:gd name="connsiteY35" fmla="*/ 3930650 h 4308627"/>
              <a:gd name="connsiteX36" fmla="*/ 895350 w 4394200"/>
              <a:gd name="connsiteY36" fmla="*/ 4013200 h 4308627"/>
              <a:gd name="connsiteX37" fmla="*/ 412750 w 4394200"/>
              <a:gd name="connsiteY37" fmla="*/ 4076700 h 4308627"/>
              <a:gd name="connsiteX38" fmla="*/ 63500 w 4394200"/>
              <a:gd name="connsiteY38" fmla="*/ 4133850 h 4308627"/>
              <a:gd name="connsiteX39" fmla="*/ 0 w 4394200"/>
              <a:gd name="connsiteY39" fmla="*/ 4286250 h 4308627"/>
              <a:gd name="connsiteX0" fmla="*/ 6631 w 4400831"/>
              <a:gd name="connsiteY0" fmla="*/ 4286250 h 4308627"/>
              <a:gd name="connsiteX1" fmla="*/ 552731 w 4400831"/>
              <a:gd name="connsiteY1" fmla="*/ 4305300 h 4308627"/>
              <a:gd name="connsiteX2" fmla="*/ 1187731 w 4400831"/>
              <a:gd name="connsiteY2" fmla="*/ 4222750 h 4308627"/>
              <a:gd name="connsiteX3" fmla="*/ 1549681 w 4400831"/>
              <a:gd name="connsiteY3" fmla="*/ 4165600 h 4308627"/>
              <a:gd name="connsiteX4" fmla="*/ 1930681 w 4400831"/>
              <a:gd name="connsiteY4" fmla="*/ 4108450 h 4308627"/>
              <a:gd name="connsiteX5" fmla="*/ 2241831 w 4400831"/>
              <a:gd name="connsiteY5" fmla="*/ 4038600 h 4308627"/>
              <a:gd name="connsiteX6" fmla="*/ 2565681 w 4400831"/>
              <a:gd name="connsiteY6" fmla="*/ 3937000 h 4308627"/>
              <a:gd name="connsiteX7" fmla="*/ 2933981 w 4400831"/>
              <a:gd name="connsiteY7" fmla="*/ 3784600 h 4308627"/>
              <a:gd name="connsiteX8" fmla="*/ 3162581 w 4400831"/>
              <a:gd name="connsiteY8" fmla="*/ 3619500 h 4308627"/>
              <a:gd name="connsiteX9" fmla="*/ 3422931 w 4400831"/>
              <a:gd name="connsiteY9" fmla="*/ 3416300 h 4308627"/>
              <a:gd name="connsiteX10" fmla="*/ 3676931 w 4400831"/>
              <a:gd name="connsiteY10" fmla="*/ 3117850 h 4308627"/>
              <a:gd name="connsiteX11" fmla="*/ 3842031 w 4400831"/>
              <a:gd name="connsiteY11" fmla="*/ 2787650 h 4308627"/>
              <a:gd name="connsiteX12" fmla="*/ 3937281 w 4400831"/>
              <a:gd name="connsiteY12" fmla="*/ 2463800 h 4308627"/>
              <a:gd name="connsiteX13" fmla="*/ 4045229 w 4400831"/>
              <a:gd name="connsiteY13" fmla="*/ 1943100 h 4308627"/>
              <a:gd name="connsiteX14" fmla="*/ 4121431 w 4400831"/>
              <a:gd name="connsiteY14" fmla="*/ 1606550 h 4308627"/>
              <a:gd name="connsiteX15" fmla="*/ 4229381 w 4400831"/>
              <a:gd name="connsiteY15" fmla="*/ 1263650 h 4308627"/>
              <a:gd name="connsiteX16" fmla="*/ 4305581 w 4400831"/>
              <a:gd name="connsiteY16" fmla="*/ 863600 h 4308627"/>
              <a:gd name="connsiteX17" fmla="*/ 4388131 w 4400831"/>
              <a:gd name="connsiteY17" fmla="*/ 349250 h 4308627"/>
              <a:gd name="connsiteX18" fmla="*/ 4400831 w 4400831"/>
              <a:gd name="connsiteY18" fmla="*/ 0 h 4308627"/>
              <a:gd name="connsiteX19" fmla="*/ 6631 w 4400831"/>
              <a:gd name="connsiteY19" fmla="*/ 19050 h 4308627"/>
              <a:gd name="connsiteX20" fmla="*/ 19331 w 4400831"/>
              <a:gd name="connsiteY20" fmla="*/ 1530350 h 4308627"/>
              <a:gd name="connsiteX21" fmla="*/ 762281 w 4400831"/>
              <a:gd name="connsiteY21" fmla="*/ 1562100 h 4308627"/>
              <a:gd name="connsiteX22" fmla="*/ 1454431 w 4400831"/>
              <a:gd name="connsiteY22" fmla="*/ 1746250 h 4308627"/>
              <a:gd name="connsiteX23" fmla="*/ 1759231 w 4400831"/>
              <a:gd name="connsiteY23" fmla="*/ 1885950 h 4308627"/>
              <a:gd name="connsiteX24" fmla="*/ 1994181 w 4400831"/>
              <a:gd name="connsiteY24" fmla="*/ 2019300 h 4308627"/>
              <a:gd name="connsiteX25" fmla="*/ 2184681 w 4400831"/>
              <a:gd name="connsiteY25" fmla="*/ 2184400 h 4308627"/>
              <a:gd name="connsiteX26" fmla="*/ 2413281 w 4400831"/>
              <a:gd name="connsiteY26" fmla="*/ 2374900 h 4308627"/>
              <a:gd name="connsiteX27" fmla="*/ 2610131 w 4400831"/>
              <a:gd name="connsiteY27" fmla="*/ 2628900 h 4308627"/>
              <a:gd name="connsiteX28" fmla="*/ 2724431 w 4400831"/>
              <a:gd name="connsiteY28" fmla="*/ 2857500 h 4308627"/>
              <a:gd name="connsiteX29" fmla="*/ 2705381 w 4400831"/>
              <a:gd name="connsiteY29" fmla="*/ 3162300 h 4308627"/>
              <a:gd name="connsiteX30" fmla="*/ 2667281 w 4400831"/>
              <a:gd name="connsiteY30" fmla="*/ 3302000 h 4308627"/>
              <a:gd name="connsiteX31" fmla="*/ 2445031 w 4400831"/>
              <a:gd name="connsiteY31" fmla="*/ 3524250 h 4308627"/>
              <a:gd name="connsiteX32" fmla="*/ 2248181 w 4400831"/>
              <a:gd name="connsiteY32" fmla="*/ 3613150 h 4308627"/>
              <a:gd name="connsiteX33" fmla="*/ 1956081 w 4400831"/>
              <a:gd name="connsiteY33" fmla="*/ 3752850 h 4308627"/>
              <a:gd name="connsiteX34" fmla="*/ 1606831 w 4400831"/>
              <a:gd name="connsiteY34" fmla="*/ 3848100 h 4308627"/>
              <a:gd name="connsiteX35" fmla="*/ 1295681 w 4400831"/>
              <a:gd name="connsiteY35" fmla="*/ 3930650 h 4308627"/>
              <a:gd name="connsiteX36" fmla="*/ 901981 w 4400831"/>
              <a:gd name="connsiteY36" fmla="*/ 4013200 h 4308627"/>
              <a:gd name="connsiteX37" fmla="*/ 419381 w 4400831"/>
              <a:gd name="connsiteY37" fmla="*/ 4076700 h 4308627"/>
              <a:gd name="connsiteX38" fmla="*/ 281 w 4400831"/>
              <a:gd name="connsiteY38" fmla="*/ 4121150 h 4308627"/>
              <a:gd name="connsiteX39" fmla="*/ 6631 w 4400831"/>
              <a:gd name="connsiteY39" fmla="*/ 4286250 h 430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400831" h="4308627">
                <a:moveTo>
                  <a:pt x="6631" y="4286250"/>
                </a:moveTo>
                <a:cubicBezTo>
                  <a:pt x="228881" y="4298950"/>
                  <a:pt x="355881" y="4315883"/>
                  <a:pt x="552731" y="4305300"/>
                </a:cubicBezTo>
                <a:cubicBezTo>
                  <a:pt x="749581" y="4294717"/>
                  <a:pt x="1018398" y="4248150"/>
                  <a:pt x="1187731" y="4222750"/>
                </a:cubicBezTo>
                <a:lnTo>
                  <a:pt x="1549681" y="4165600"/>
                </a:lnTo>
                <a:cubicBezTo>
                  <a:pt x="1673506" y="4146550"/>
                  <a:pt x="1815323" y="4129617"/>
                  <a:pt x="1930681" y="4108450"/>
                </a:cubicBezTo>
                <a:cubicBezTo>
                  <a:pt x="2046039" y="4087283"/>
                  <a:pt x="2135998" y="4067175"/>
                  <a:pt x="2241831" y="4038600"/>
                </a:cubicBezTo>
                <a:cubicBezTo>
                  <a:pt x="2347664" y="4010025"/>
                  <a:pt x="2450323" y="3979333"/>
                  <a:pt x="2565681" y="3937000"/>
                </a:cubicBezTo>
                <a:cubicBezTo>
                  <a:pt x="2681039" y="3894667"/>
                  <a:pt x="2834498" y="3837517"/>
                  <a:pt x="2933981" y="3784600"/>
                </a:cubicBezTo>
                <a:cubicBezTo>
                  <a:pt x="3033464" y="3731683"/>
                  <a:pt x="3081089" y="3680883"/>
                  <a:pt x="3162581" y="3619500"/>
                </a:cubicBezTo>
                <a:cubicBezTo>
                  <a:pt x="3244073" y="3558117"/>
                  <a:pt x="3337206" y="3499908"/>
                  <a:pt x="3422931" y="3416300"/>
                </a:cubicBezTo>
                <a:cubicBezTo>
                  <a:pt x="3508656" y="3332692"/>
                  <a:pt x="3638831" y="3187700"/>
                  <a:pt x="3676931" y="3117850"/>
                </a:cubicBezTo>
                <a:cubicBezTo>
                  <a:pt x="3721381" y="3014133"/>
                  <a:pt x="3805985" y="2899303"/>
                  <a:pt x="3842031" y="2787650"/>
                </a:cubicBezTo>
                <a:cubicBezTo>
                  <a:pt x="3885423" y="2653242"/>
                  <a:pt x="3892831" y="2607733"/>
                  <a:pt x="3937281" y="2463800"/>
                </a:cubicBezTo>
                <a:cubicBezTo>
                  <a:pt x="3943631" y="2319867"/>
                  <a:pt x="4015596" y="2099733"/>
                  <a:pt x="4045229" y="1943100"/>
                </a:cubicBezTo>
                <a:cubicBezTo>
                  <a:pt x="4049462" y="1786467"/>
                  <a:pt x="4090739" y="1719792"/>
                  <a:pt x="4121431" y="1606550"/>
                </a:cubicBezTo>
                <a:cubicBezTo>
                  <a:pt x="4152123" y="1493308"/>
                  <a:pt x="4198689" y="1387475"/>
                  <a:pt x="4229381" y="1263650"/>
                </a:cubicBezTo>
                <a:cubicBezTo>
                  <a:pt x="4260073" y="1139825"/>
                  <a:pt x="4279123" y="1016000"/>
                  <a:pt x="4305581" y="863600"/>
                </a:cubicBezTo>
                <a:cubicBezTo>
                  <a:pt x="4332039" y="711200"/>
                  <a:pt x="4372256" y="493183"/>
                  <a:pt x="4388131" y="349250"/>
                </a:cubicBezTo>
                <a:cubicBezTo>
                  <a:pt x="4404006" y="205317"/>
                  <a:pt x="4392364" y="186267"/>
                  <a:pt x="4400831" y="0"/>
                </a:cubicBezTo>
                <a:lnTo>
                  <a:pt x="6631" y="19050"/>
                </a:lnTo>
                <a:lnTo>
                  <a:pt x="19331" y="1530350"/>
                </a:lnTo>
                <a:cubicBezTo>
                  <a:pt x="302964" y="1519767"/>
                  <a:pt x="624698" y="1545167"/>
                  <a:pt x="762281" y="1562100"/>
                </a:cubicBezTo>
                <a:cubicBezTo>
                  <a:pt x="1007814" y="1598083"/>
                  <a:pt x="1321081" y="1697567"/>
                  <a:pt x="1454431" y="1746250"/>
                </a:cubicBezTo>
                <a:cubicBezTo>
                  <a:pt x="1623764" y="1794933"/>
                  <a:pt x="1704198" y="1852083"/>
                  <a:pt x="1759231" y="1885950"/>
                </a:cubicBezTo>
                <a:cubicBezTo>
                  <a:pt x="1843897" y="1940983"/>
                  <a:pt x="1926448" y="1964267"/>
                  <a:pt x="1994181" y="2019300"/>
                </a:cubicBezTo>
                <a:cubicBezTo>
                  <a:pt x="2061914" y="2074333"/>
                  <a:pt x="2114831" y="2125133"/>
                  <a:pt x="2184681" y="2184400"/>
                </a:cubicBezTo>
                <a:cubicBezTo>
                  <a:pt x="2254531" y="2243667"/>
                  <a:pt x="2354014" y="2332567"/>
                  <a:pt x="2413281" y="2374900"/>
                </a:cubicBezTo>
                <a:cubicBezTo>
                  <a:pt x="2468314" y="2453217"/>
                  <a:pt x="2567798" y="2571750"/>
                  <a:pt x="2610131" y="2628900"/>
                </a:cubicBezTo>
                <a:cubicBezTo>
                  <a:pt x="2665164" y="2702983"/>
                  <a:pt x="2689506" y="2768600"/>
                  <a:pt x="2724431" y="2857500"/>
                </a:cubicBezTo>
                <a:cubicBezTo>
                  <a:pt x="2757452" y="2941553"/>
                  <a:pt x="2714906" y="3088217"/>
                  <a:pt x="2705381" y="3162300"/>
                </a:cubicBezTo>
                <a:cubicBezTo>
                  <a:pt x="2695856" y="3236383"/>
                  <a:pt x="2710673" y="3241675"/>
                  <a:pt x="2667281" y="3302000"/>
                </a:cubicBezTo>
                <a:cubicBezTo>
                  <a:pt x="2623889" y="3362325"/>
                  <a:pt x="2514881" y="3472392"/>
                  <a:pt x="2445031" y="3524250"/>
                </a:cubicBezTo>
                <a:cubicBezTo>
                  <a:pt x="2375181" y="3576108"/>
                  <a:pt x="2329673" y="3575050"/>
                  <a:pt x="2248181" y="3613150"/>
                </a:cubicBezTo>
                <a:cubicBezTo>
                  <a:pt x="2166689" y="3651250"/>
                  <a:pt x="2062973" y="3713692"/>
                  <a:pt x="1956081" y="3752850"/>
                </a:cubicBezTo>
                <a:cubicBezTo>
                  <a:pt x="1849189" y="3792008"/>
                  <a:pt x="1716898" y="3818467"/>
                  <a:pt x="1606831" y="3848100"/>
                </a:cubicBezTo>
                <a:cubicBezTo>
                  <a:pt x="1503114" y="3875617"/>
                  <a:pt x="1413156" y="3903133"/>
                  <a:pt x="1295681" y="3930650"/>
                </a:cubicBezTo>
                <a:cubicBezTo>
                  <a:pt x="1178206" y="3958167"/>
                  <a:pt x="1048031" y="3988858"/>
                  <a:pt x="901981" y="4013200"/>
                </a:cubicBezTo>
                <a:cubicBezTo>
                  <a:pt x="755931" y="4037542"/>
                  <a:pt x="558023" y="4056592"/>
                  <a:pt x="419381" y="4076700"/>
                </a:cubicBezTo>
                <a:cubicBezTo>
                  <a:pt x="280739" y="4096808"/>
                  <a:pt x="106114" y="4091517"/>
                  <a:pt x="281" y="4121150"/>
                </a:cubicBezTo>
                <a:cubicBezTo>
                  <a:pt x="-1836" y="4174067"/>
                  <a:pt x="8748" y="4233333"/>
                  <a:pt x="6631" y="4286250"/>
                </a:cubicBezTo>
                <a:close/>
              </a:path>
            </a:pathLst>
          </a:custGeom>
          <a:solidFill>
            <a:srgbClr val="FF6600">
              <a:alpha val="40000"/>
            </a:srgbClr>
          </a:solidFill>
          <a:ln>
            <a:solidFill>
              <a:srgbClr val="FF66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3" name="Freeform 12"/>
          <p:cNvSpPr/>
          <p:nvPr/>
        </p:nvSpPr>
        <p:spPr>
          <a:xfrm>
            <a:off x="317499" y="2589673"/>
            <a:ext cx="2712305" cy="2591925"/>
          </a:xfrm>
          <a:custGeom>
            <a:avLst/>
            <a:gdLst>
              <a:gd name="connsiteX0" fmla="*/ 63500 w 2755900"/>
              <a:gd name="connsiteY0" fmla="*/ 2628900 h 2870200"/>
              <a:gd name="connsiteX1" fmla="*/ 127000 w 2755900"/>
              <a:gd name="connsiteY1" fmla="*/ 2603500 h 2870200"/>
              <a:gd name="connsiteX2" fmla="*/ 711200 w 2755900"/>
              <a:gd name="connsiteY2" fmla="*/ 2552700 h 2870200"/>
              <a:gd name="connsiteX3" fmla="*/ 1168400 w 2755900"/>
              <a:gd name="connsiteY3" fmla="*/ 2527300 h 2870200"/>
              <a:gd name="connsiteX4" fmla="*/ 1333500 w 2755900"/>
              <a:gd name="connsiteY4" fmla="*/ 2489200 h 2870200"/>
              <a:gd name="connsiteX5" fmla="*/ 1435100 w 2755900"/>
              <a:gd name="connsiteY5" fmla="*/ 2463800 h 2870200"/>
              <a:gd name="connsiteX6" fmla="*/ 1485900 w 2755900"/>
              <a:gd name="connsiteY6" fmla="*/ 2438400 h 2870200"/>
              <a:gd name="connsiteX7" fmla="*/ 1524000 w 2755900"/>
              <a:gd name="connsiteY7" fmla="*/ 2425700 h 2870200"/>
              <a:gd name="connsiteX8" fmla="*/ 1663700 w 2755900"/>
              <a:gd name="connsiteY8" fmla="*/ 2349500 h 2870200"/>
              <a:gd name="connsiteX9" fmla="*/ 1714500 w 2755900"/>
              <a:gd name="connsiteY9" fmla="*/ 2336800 h 2870200"/>
              <a:gd name="connsiteX10" fmla="*/ 1778000 w 2755900"/>
              <a:gd name="connsiteY10" fmla="*/ 2324100 h 2870200"/>
              <a:gd name="connsiteX11" fmla="*/ 1816100 w 2755900"/>
              <a:gd name="connsiteY11" fmla="*/ 2311400 h 2870200"/>
              <a:gd name="connsiteX12" fmla="*/ 1917700 w 2755900"/>
              <a:gd name="connsiteY12" fmla="*/ 2298700 h 2870200"/>
              <a:gd name="connsiteX13" fmla="*/ 1968500 w 2755900"/>
              <a:gd name="connsiteY13" fmla="*/ 2286000 h 2870200"/>
              <a:gd name="connsiteX14" fmla="*/ 2044700 w 2755900"/>
              <a:gd name="connsiteY14" fmla="*/ 2273300 h 2870200"/>
              <a:gd name="connsiteX15" fmla="*/ 2171700 w 2755900"/>
              <a:gd name="connsiteY15" fmla="*/ 2235200 h 2870200"/>
              <a:gd name="connsiteX16" fmla="*/ 2260600 w 2755900"/>
              <a:gd name="connsiteY16" fmla="*/ 2209800 h 2870200"/>
              <a:gd name="connsiteX17" fmla="*/ 2311400 w 2755900"/>
              <a:gd name="connsiteY17" fmla="*/ 2197100 h 2870200"/>
              <a:gd name="connsiteX18" fmla="*/ 2349500 w 2755900"/>
              <a:gd name="connsiteY18" fmla="*/ 2159000 h 2870200"/>
              <a:gd name="connsiteX19" fmla="*/ 2451100 w 2755900"/>
              <a:gd name="connsiteY19" fmla="*/ 2120900 h 2870200"/>
              <a:gd name="connsiteX20" fmla="*/ 2476500 w 2755900"/>
              <a:gd name="connsiteY20" fmla="*/ 2082800 h 2870200"/>
              <a:gd name="connsiteX21" fmla="*/ 2489200 w 2755900"/>
              <a:gd name="connsiteY21" fmla="*/ 2044700 h 2870200"/>
              <a:gd name="connsiteX22" fmla="*/ 2527300 w 2755900"/>
              <a:gd name="connsiteY22" fmla="*/ 2032000 h 2870200"/>
              <a:gd name="connsiteX23" fmla="*/ 2578100 w 2755900"/>
              <a:gd name="connsiteY23" fmla="*/ 2006600 h 2870200"/>
              <a:gd name="connsiteX24" fmla="*/ 2603500 w 2755900"/>
              <a:gd name="connsiteY24" fmla="*/ 1968500 h 2870200"/>
              <a:gd name="connsiteX25" fmla="*/ 2641600 w 2755900"/>
              <a:gd name="connsiteY25" fmla="*/ 1943100 h 2870200"/>
              <a:gd name="connsiteX26" fmla="*/ 2654300 w 2755900"/>
              <a:gd name="connsiteY26" fmla="*/ 1905000 h 2870200"/>
              <a:gd name="connsiteX27" fmla="*/ 2717800 w 2755900"/>
              <a:gd name="connsiteY27" fmla="*/ 1816100 h 2870200"/>
              <a:gd name="connsiteX28" fmla="*/ 2755900 w 2755900"/>
              <a:gd name="connsiteY28" fmla="*/ 1689100 h 2870200"/>
              <a:gd name="connsiteX29" fmla="*/ 2730500 w 2755900"/>
              <a:gd name="connsiteY29" fmla="*/ 1346200 h 2870200"/>
              <a:gd name="connsiteX30" fmla="*/ 2717800 w 2755900"/>
              <a:gd name="connsiteY30" fmla="*/ 1295400 h 2870200"/>
              <a:gd name="connsiteX31" fmla="*/ 2654300 w 2755900"/>
              <a:gd name="connsiteY31" fmla="*/ 1219200 h 2870200"/>
              <a:gd name="connsiteX32" fmla="*/ 2628900 w 2755900"/>
              <a:gd name="connsiteY32" fmla="*/ 1181100 h 2870200"/>
              <a:gd name="connsiteX33" fmla="*/ 2616200 w 2755900"/>
              <a:gd name="connsiteY33" fmla="*/ 1143000 h 2870200"/>
              <a:gd name="connsiteX34" fmla="*/ 2578100 w 2755900"/>
              <a:gd name="connsiteY34" fmla="*/ 1104900 h 2870200"/>
              <a:gd name="connsiteX35" fmla="*/ 2501900 w 2755900"/>
              <a:gd name="connsiteY35" fmla="*/ 1003300 h 2870200"/>
              <a:gd name="connsiteX36" fmla="*/ 2425700 w 2755900"/>
              <a:gd name="connsiteY36" fmla="*/ 927100 h 2870200"/>
              <a:gd name="connsiteX37" fmla="*/ 2387600 w 2755900"/>
              <a:gd name="connsiteY37" fmla="*/ 889000 h 2870200"/>
              <a:gd name="connsiteX38" fmla="*/ 2362200 w 2755900"/>
              <a:gd name="connsiteY38" fmla="*/ 850900 h 2870200"/>
              <a:gd name="connsiteX39" fmla="*/ 2324100 w 2755900"/>
              <a:gd name="connsiteY39" fmla="*/ 825500 h 2870200"/>
              <a:gd name="connsiteX40" fmla="*/ 2247900 w 2755900"/>
              <a:gd name="connsiteY40" fmla="*/ 749300 h 2870200"/>
              <a:gd name="connsiteX41" fmla="*/ 2222500 w 2755900"/>
              <a:gd name="connsiteY41" fmla="*/ 711200 h 2870200"/>
              <a:gd name="connsiteX42" fmla="*/ 2146300 w 2755900"/>
              <a:gd name="connsiteY42" fmla="*/ 673100 h 2870200"/>
              <a:gd name="connsiteX43" fmla="*/ 2070100 w 2755900"/>
              <a:gd name="connsiteY43" fmla="*/ 609600 h 2870200"/>
              <a:gd name="connsiteX44" fmla="*/ 2032000 w 2755900"/>
              <a:gd name="connsiteY44" fmla="*/ 571500 h 2870200"/>
              <a:gd name="connsiteX45" fmla="*/ 1955800 w 2755900"/>
              <a:gd name="connsiteY45" fmla="*/ 533400 h 2870200"/>
              <a:gd name="connsiteX46" fmla="*/ 1879600 w 2755900"/>
              <a:gd name="connsiteY46" fmla="*/ 469900 h 2870200"/>
              <a:gd name="connsiteX47" fmla="*/ 1841500 w 2755900"/>
              <a:gd name="connsiteY47" fmla="*/ 457200 h 2870200"/>
              <a:gd name="connsiteX48" fmla="*/ 1816100 w 2755900"/>
              <a:gd name="connsiteY48" fmla="*/ 419100 h 2870200"/>
              <a:gd name="connsiteX49" fmla="*/ 1778000 w 2755900"/>
              <a:gd name="connsiteY49" fmla="*/ 406400 h 2870200"/>
              <a:gd name="connsiteX50" fmla="*/ 1689100 w 2755900"/>
              <a:gd name="connsiteY50" fmla="*/ 368300 h 2870200"/>
              <a:gd name="connsiteX51" fmla="*/ 1638300 w 2755900"/>
              <a:gd name="connsiteY51" fmla="*/ 330200 h 2870200"/>
              <a:gd name="connsiteX52" fmla="*/ 1524000 w 2755900"/>
              <a:gd name="connsiteY52" fmla="*/ 292100 h 2870200"/>
              <a:gd name="connsiteX53" fmla="*/ 1485900 w 2755900"/>
              <a:gd name="connsiteY53" fmla="*/ 266700 h 2870200"/>
              <a:gd name="connsiteX54" fmla="*/ 1320800 w 2755900"/>
              <a:gd name="connsiteY54" fmla="*/ 215900 h 2870200"/>
              <a:gd name="connsiteX55" fmla="*/ 1257300 w 2755900"/>
              <a:gd name="connsiteY55" fmla="*/ 203200 h 2870200"/>
              <a:gd name="connsiteX56" fmla="*/ 1054100 w 2755900"/>
              <a:gd name="connsiteY56" fmla="*/ 152400 h 2870200"/>
              <a:gd name="connsiteX57" fmla="*/ 901700 w 2755900"/>
              <a:gd name="connsiteY57" fmla="*/ 127000 h 2870200"/>
              <a:gd name="connsiteX58" fmla="*/ 800100 w 2755900"/>
              <a:gd name="connsiteY58" fmla="*/ 101600 h 2870200"/>
              <a:gd name="connsiteX59" fmla="*/ 762000 w 2755900"/>
              <a:gd name="connsiteY59" fmla="*/ 88900 h 2870200"/>
              <a:gd name="connsiteX60" fmla="*/ 571500 w 2755900"/>
              <a:gd name="connsiteY60" fmla="*/ 63500 h 2870200"/>
              <a:gd name="connsiteX61" fmla="*/ 508000 w 2755900"/>
              <a:gd name="connsiteY61" fmla="*/ 50800 h 2870200"/>
              <a:gd name="connsiteX62" fmla="*/ 76200 w 2755900"/>
              <a:gd name="connsiteY62" fmla="*/ 38100 h 2870200"/>
              <a:gd name="connsiteX63" fmla="*/ 38100 w 2755900"/>
              <a:gd name="connsiteY63" fmla="*/ 0 h 2870200"/>
              <a:gd name="connsiteX64" fmla="*/ 12700 w 2755900"/>
              <a:gd name="connsiteY64" fmla="*/ 38100 h 2870200"/>
              <a:gd name="connsiteX65" fmla="*/ 0 w 2755900"/>
              <a:gd name="connsiteY65" fmla="*/ 177800 h 2870200"/>
              <a:gd name="connsiteX66" fmla="*/ 38100 w 2755900"/>
              <a:gd name="connsiteY66" fmla="*/ 1092200 h 2870200"/>
              <a:gd name="connsiteX67" fmla="*/ 63500 w 2755900"/>
              <a:gd name="connsiteY67" fmla="*/ 1384300 h 2870200"/>
              <a:gd name="connsiteX68" fmla="*/ 50800 w 2755900"/>
              <a:gd name="connsiteY68" fmla="*/ 1828800 h 2870200"/>
              <a:gd name="connsiteX69" fmla="*/ 25400 w 2755900"/>
              <a:gd name="connsiteY69" fmla="*/ 2247900 h 2870200"/>
              <a:gd name="connsiteX70" fmla="*/ 25400 w 2755900"/>
              <a:gd name="connsiteY70" fmla="*/ 2870200 h 2870200"/>
              <a:gd name="connsiteX0" fmla="*/ 63500 w 2755900"/>
              <a:gd name="connsiteY0" fmla="*/ 2628900 h 2870200"/>
              <a:gd name="connsiteX1" fmla="*/ 127000 w 2755900"/>
              <a:gd name="connsiteY1" fmla="*/ 2603500 h 2870200"/>
              <a:gd name="connsiteX2" fmla="*/ 711200 w 2755900"/>
              <a:gd name="connsiteY2" fmla="*/ 2552700 h 2870200"/>
              <a:gd name="connsiteX3" fmla="*/ 1168400 w 2755900"/>
              <a:gd name="connsiteY3" fmla="*/ 2527300 h 2870200"/>
              <a:gd name="connsiteX4" fmla="*/ 1333500 w 2755900"/>
              <a:gd name="connsiteY4" fmla="*/ 2489200 h 2870200"/>
              <a:gd name="connsiteX5" fmla="*/ 1435100 w 2755900"/>
              <a:gd name="connsiteY5" fmla="*/ 2463800 h 2870200"/>
              <a:gd name="connsiteX6" fmla="*/ 1485900 w 2755900"/>
              <a:gd name="connsiteY6" fmla="*/ 2438400 h 2870200"/>
              <a:gd name="connsiteX7" fmla="*/ 1524000 w 2755900"/>
              <a:gd name="connsiteY7" fmla="*/ 2425700 h 2870200"/>
              <a:gd name="connsiteX8" fmla="*/ 1663700 w 2755900"/>
              <a:gd name="connsiteY8" fmla="*/ 2349500 h 2870200"/>
              <a:gd name="connsiteX9" fmla="*/ 1714500 w 2755900"/>
              <a:gd name="connsiteY9" fmla="*/ 2336800 h 2870200"/>
              <a:gd name="connsiteX10" fmla="*/ 1778000 w 2755900"/>
              <a:gd name="connsiteY10" fmla="*/ 2324100 h 2870200"/>
              <a:gd name="connsiteX11" fmla="*/ 1816100 w 2755900"/>
              <a:gd name="connsiteY11" fmla="*/ 2311400 h 2870200"/>
              <a:gd name="connsiteX12" fmla="*/ 1917700 w 2755900"/>
              <a:gd name="connsiteY12" fmla="*/ 2298700 h 2870200"/>
              <a:gd name="connsiteX13" fmla="*/ 1968500 w 2755900"/>
              <a:gd name="connsiteY13" fmla="*/ 2286000 h 2870200"/>
              <a:gd name="connsiteX14" fmla="*/ 2044700 w 2755900"/>
              <a:gd name="connsiteY14" fmla="*/ 2273300 h 2870200"/>
              <a:gd name="connsiteX15" fmla="*/ 2171700 w 2755900"/>
              <a:gd name="connsiteY15" fmla="*/ 2235200 h 2870200"/>
              <a:gd name="connsiteX16" fmla="*/ 2260600 w 2755900"/>
              <a:gd name="connsiteY16" fmla="*/ 2209800 h 2870200"/>
              <a:gd name="connsiteX17" fmla="*/ 2311400 w 2755900"/>
              <a:gd name="connsiteY17" fmla="*/ 2197100 h 2870200"/>
              <a:gd name="connsiteX18" fmla="*/ 2349500 w 2755900"/>
              <a:gd name="connsiteY18" fmla="*/ 2159000 h 2870200"/>
              <a:gd name="connsiteX19" fmla="*/ 2451100 w 2755900"/>
              <a:gd name="connsiteY19" fmla="*/ 2120900 h 2870200"/>
              <a:gd name="connsiteX20" fmla="*/ 2476500 w 2755900"/>
              <a:gd name="connsiteY20" fmla="*/ 2082800 h 2870200"/>
              <a:gd name="connsiteX21" fmla="*/ 2489200 w 2755900"/>
              <a:gd name="connsiteY21" fmla="*/ 2044700 h 2870200"/>
              <a:gd name="connsiteX22" fmla="*/ 2527300 w 2755900"/>
              <a:gd name="connsiteY22" fmla="*/ 2032000 h 2870200"/>
              <a:gd name="connsiteX23" fmla="*/ 2578100 w 2755900"/>
              <a:gd name="connsiteY23" fmla="*/ 2006600 h 2870200"/>
              <a:gd name="connsiteX24" fmla="*/ 2603500 w 2755900"/>
              <a:gd name="connsiteY24" fmla="*/ 1968500 h 2870200"/>
              <a:gd name="connsiteX25" fmla="*/ 2641600 w 2755900"/>
              <a:gd name="connsiteY25" fmla="*/ 1943100 h 2870200"/>
              <a:gd name="connsiteX26" fmla="*/ 2654300 w 2755900"/>
              <a:gd name="connsiteY26" fmla="*/ 1905000 h 2870200"/>
              <a:gd name="connsiteX27" fmla="*/ 2717800 w 2755900"/>
              <a:gd name="connsiteY27" fmla="*/ 1816100 h 2870200"/>
              <a:gd name="connsiteX28" fmla="*/ 2755900 w 2755900"/>
              <a:gd name="connsiteY28" fmla="*/ 1689100 h 2870200"/>
              <a:gd name="connsiteX29" fmla="*/ 2730500 w 2755900"/>
              <a:gd name="connsiteY29" fmla="*/ 1346200 h 2870200"/>
              <a:gd name="connsiteX30" fmla="*/ 2717800 w 2755900"/>
              <a:gd name="connsiteY30" fmla="*/ 1295400 h 2870200"/>
              <a:gd name="connsiteX31" fmla="*/ 2654300 w 2755900"/>
              <a:gd name="connsiteY31" fmla="*/ 1219200 h 2870200"/>
              <a:gd name="connsiteX32" fmla="*/ 2628900 w 2755900"/>
              <a:gd name="connsiteY32" fmla="*/ 1181100 h 2870200"/>
              <a:gd name="connsiteX33" fmla="*/ 2616200 w 2755900"/>
              <a:gd name="connsiteY33" fmla="*/ 1143000 h 2870200"/>
              <a:gd name="connsiteX34" fmla="*/ 2578100 w 2755900"/>
              <a:gd name="connsiteY34" fmla="*/ 1104900 h 2870200"/>
              <a:gd name="connsiteX35" fmla="*/ 2501900 w 2755900"/>
              <a:gd name="connsiteY35" fmla="*/ 1003300 h 2870200"/>
              <a:gd name="connsiteX36" fmla="*/ 2425700 w 2755900"/>
              <a:gd name="connsiteY36" fmla="*/ 927100 h 2870200"/>
              <a:gd name="connsiteX37" fmla="*/ 2387600 w 2755900"/>
              <a:gd name="connsiteY37" fmla="*/ 889000 h 2870200"/>
              <a:gd name="connsiteX38" fmla="*/ 2362200 w 2755900"/>
              <a:gd name="connsiteY38" fmla="*/ 850900 h 2870200"/>
              <a:gd name="connsiteX39" fmla="*/ 2324100 w 2755900"/>
              <a:gd name="connsiteY39" fmla="*/ 825500 h 2870200"/>
              <a:gd name="connsiteX40" fmla="*/ 2247900 w 2755900"/>
              <a:gd name="connsiteY40" fmla="*/ 749300 h 2870200"/>
              <a:gd name="connsiteX41" fmla="*/ 2222500 w 2755900"/>
              <a:gd name="connsiteY41" fmla="*/ 711200 h 2870200"/>
              <a:gd name="connsiteX42" fmla="*/ 2146300 w 2755900"/>
              <a:gd name="connsiteY42" fmla="*/ 673100 h 2870200"/>
              <a:gd name="connsiteX43" fmla="*/ 2070100 w 2755900"/>
              <a:gd name="connsiteY43" fmla="*/ 609600 h 2870200"/>
              <a:gd name="connsiteX44" fmla="*/ 2032000 w 2755900"/>
              <a:gd name="connsiteY44" fmla="*/ 571500 h 2870200"/>
              <a:gd name="connsiteX45" fmla="*/ 1955800 w 2755900"/>
              <a:gd name="connsiteY45" fmla="*/ 533400 h 2870200"/>
              <a:gd name="connsiteX46" fmla="*/ 1879600 w 2755900"/>
              <a:gd name="connsiteY46" fmla="*/ 469900 h 2870200"/>
              <a:gd name="connsiteX47" fmla="*/ 1841500 w 2755900"/>
              <a:gd name="connsiteY47" fmla="*/ 457200 h 2870200"/>
              <a:gd name="connsiteX48" fmla="*/ 1816100 w 2755900"/>
              <a:gd name="connsiteY48" fmla="*/ 419100 h 2870200"/>
              <a:gd name="connsiteX49" fmla="*/ 1778000 w 2755900"/>
              <a:gd name="connsiteY49" fmla="*/ 406400 h 2870200"/>
              <a:gd name="connsiteX50" fmla="*/ 1689100 w 2755900"/>
              <a:gd name="connsiteY50" fmla="*/ 368300 h 2870200"/>
              <a:gd name="connsiteX51" fmla="*/ 1638300 w 2755900"/>
              <a:gd name="connsiteY51" fmla="*/ 330200 h 2870200"/>
              <a:gd name="connsiteX52" fmla="*/ 1524000 w 2755900"/>
              <a:gd name="connsiteY52" fmla="*/ 292100 h 2870200"/>
              <a:gd name="connsiteX53" fmla="*/ 1485900 w 2755900"/>
              <a:gd name="connsiteY53" fmla="*/ 266700 h 2870200"/>
              <a:gd name="connsiteX54" fmla="*/ 1320800 w 2755900"/>
              <a:gd name="connsiteY54" fmla="*/ 215900 h 2870200"/>
              <a:gd name="connsiteX55" fmla="*/ 1257300 w 2755900"/>
              <a:gd name="connsiteY55" fmla="*/ 203200 h 2870200"/>
              <a:gd name="connsiteX56" fmla="*/ 1054100 w 2755900"/>
              <a:gd name="connsiteY56" fmla="*/ 152400 h 2870200"/>
              <a:gd name="connsiteX57" fmla="*/ 901700 w 2755900"/>
              <a:gd name="connsiteY57" fmla="*/ 127000 h 2870200"/>
              <a:gd name="connsiteX58" fmla="*/ 800100 w 2755900"/>
              <a:gd name="connsiteY58" fmla="*/ 101600 h 2870200"/>
              <a:gd name="connsiteX59" fmla="*/ 762000 w 2755900"/>
              <a:gd name="connsiteY59" fmla="*/ 88900 h 2870200"/>
              <a:gd name="connsiteX60" fmla="*/ 571500 w 2755900"/>
              <a:gd name="connsiteY60" fmla="*/ 63500 h 2870200"/>
              <a:gd name="connsiteX61" fmla="*/ 508000 w 2755900"/>
              <a:gd name="connsiteY61" fmla="*/ 50800 h 2870200"/>
              <a:gd name="connsiteX62" fmla="*/ 76200 w 2755900"/>
              <a:gd name="connsiteY62" fmla="*/ 38100 h 2870200"/>
              <a:gd name="connsiteX63" fmla="*/ 38100 w 2755900"/>
              <a:gd name="connsiteY63" fmla="*/ 0 h 2870200"/>
              <a:gd name="connsiteX64" fmla="*/ 12700 w 2755900"/>
              <a:gd name="connsiteY64" fmla="*/ 38100 h 2870200"/>
              <a:gd name="connsiteX65" fmla="*/ 0 w 2755900"/>
              <a:gd name="connsiteY65" fmla="*/ 177800 h 2870200"/>
              <a:gd name="connsiteX66" fmla="*/ 38100 w 2755900"/>
              <a:gd name="connsiteY66" fmla="*/ 1092200 h 2870200"/>
              <a:gd name="connsiteX67" fmla="*/ 63500 w 2755900"/>
              <a:gd name="connsiteY67" fmla="*/ 1384300 h 2870200"/>
              <a:gd name="connsiteX68" fmla="*/ 50800 w 2755900"/>
              <a:gd name="connsiteY68" fmla="*/ 1828800 h 2870200"/>
              <a:gd name="connsiteX69" fmla="*/ 25400 w 2755900"/>
              <a:gd name="connsiteY69" fmla="*/ 2247900 h 2870200"/>
              <a:gd name="connsiteX70" fmla="*/ 25400 w 2755900"/>
              <a:gd name="connsiteY70" fmla="*/ 2870200 h 2870200"/>
              <a:gd name="connsiteX71" fmla="*/ 63500 w 2755900"/>
              <a:gd name="connsiteY71" fmla="*/ 2628900 h 2870200"/>
              <a:gd name="connsiteX0" fmla="*/ 50800 w 2743200"/>
              <a:gd name="connsiteY0" fmla="*/ 2682917 h 2924217"/>
              <a:gd name="connsiteX1" fmla="*/ 114300 w 2743200"/>
              <a:gd name="connsiteY1" fmla="*/ 2657517 h 2924217"/>
              <a:gd name="connsiteX2" fmla="*/ 698500 w 2743200"/>
              <a:gd name="connsiteY2" fmla="*/ 2606717 h 2924217"/>
              <a:gd name="connsiteX3" fmla="*/ 1155700 w 2743200"/>
              <a:gd name="connsiteY3" fmla="*/ 2581317 h 2924217"/>
              <a:gd name="connsiteX4" fmla="*/ 1320800 w 2743200"/>
              <a:gd name="connsiteY4" fmla="*/ 2543217 h 2924217"/>
              <a:gd name="connsiteX5" fmla="*/ 1422400 w 2743200"/>
              <a:gd name="connsiteY5" fmla="*/ 2517817 h 2924217"/>
              <a:gd name="connsiteX6" fmla="*/ 1473200 w 2743200"/>
              <a:gd name="connsiteY6" fmla="*/ 2492417 h 2924217"/>
              <a:gd name="connsiteX7" fmla="*/ 1511300 w 2743200"/>
              <a:gd name="connsiteY7" fmla="*/ 2479717 h 2924217"/>
              <a:gd name="connsiteX8" fmla="*/ 1651000 w 2743200"/>
              <a:gd name="connsiteY8" fmla="*/ 2403517 h 2924217"/>
              <a:gd name="connsiteX9" fmla="*/ 1701800 w 2743200"/>
              <a:gd name="connsiteY9" fmla="*/ 2390817 h 2924217"/>
              <a:gd name="connsiteX10" fmla="*/ 1765300 w 2743200"/>
              <a:gd name="connsiteY10" fmla="*/ 2378117 h 2924217"/>
              <a:gd name="connsiteX11" fmla="*/ 1803400 w 2743200"/>
              <a:gd name="connsiteY11" fmla="*/ 2365417 h 2924217"/>
              <a:gd name="connsiteX12" fmla="*/ 1905000 w 2743200"/>
              <a:gd name="connsiteY12" fmla="*/ 2352717 h 2924217"/>
              <a:gd name="connsiteX13" fmla="*/ 1955800 w 2743200"/>
              <a:gd name="connsiteY13" fmla="*/ 2340017 h 2924217"/>
              <a:gd name="connsiteX14" fmla="*/ 2032000 w 2743200"/>
              <a:gd name="connsiteY14" fmla="*/ 2327317 h 2924217"/>
              <a:gd name="connsiteX15" fmla="*/ 2159000 w 2743200"/>
              <a:gd name="connsiteY15" fmla="*/ 2289217 h 2924217"/>
              <a:gd name="connsiteX16" fmla="*/ 2247900 w 2743200"/>
              <a:gd name="connsiteY16" fmla="*/ 2263817 h 2924217"/>
              <a:gd name="connsiteX17" fmla="*/ 2298700 w 2743200"/>
              <a:gd name="connsiteY17" fmla="*/ 2251117 h 2924217"/>
              <a:gd name="connsiteX18" fmla="*/ 2336800 w 2743200"/>
              <a:gd name="connsiteY18" fmla="*/ 2213017 h 2924217"/>
              <a:gd name="connsiteX19" fmla="*/ 2438400 w 2743200"/>
              <a:gd name="connsiteY19" fmla="*/ 2174917 h 2924217"/>
              <a:gd name="connsiteX20" fmla="*/ 2463800 w 2743200"/>
              <a:gd name="connsiteY20" fmla="*/ 2136817 h 2924217"/>
              <a:gd name="connsiteX21" fmla="*/ 2476500 w 2743200"/>
              <a:gd name="connsiteY21" fmla="*/ 2098717 h 2924217"/>
              <a:gd name="connsiteX22" fmla="*/ 2514600 w 2743200"/>
              <a:gd name="connsiteY22" fmla="*/ 2086017 h 2924217"/>
              <a:gd name="connsiteX23" fmla="*/ 2565400 w 2743200"/>
              <a:gd name="connsiteY23" fmla="*/ 2060617 h 2924217"/>
              <a:gd name="connsiteX24" fmla="*/ 2590800 w 2743200"/>
              <a:gd name="connsiteY24" fmla="*/ 2022517 h 2924217"/>
              <a:gd name="connsiteX25" fmla="*/ 2628900 w 2743200"/>
              <a:gd name="connsiteY25" fmla="*/ 1997117 h 2924217"/>
              <a:gd name="connsiteX26" fmla="*/ 2641600 w 2743200"/>
              <a:gd name="connsiteY26" fmla="*/ 1959017 h 2924217"/>
              <a:gd name="connsiteX27" fmla="*/ 2705100 w 2743200"/>
              <a:gd name="connsiteY27" fmla="*/ 1870117 h 2924217"/>
              <a:gd name="connsiteX28" fmla="*/ 2743200 w 2743200"/>
              <a:gd name="connsiteY28" fmla="*/ 1743117 h 2924217"/>
              <a:gd name="connsiteX29" fmla="*/ 2717800 w 2743200"/>
              <a:gd name="connsiteY29" fmla="*/ 1400217 h 2924217"/>
              <a:gd name="connsiteX30" fmla="*/ 2705100 w 2743200"/>
              <a:gd name="connsiteY30" fmla="*/ 1349417 h 2924217"/>
              <a:gd name="connsiteX31" fmla="*/ 2641600 w 2743200"/>
              <a:gd name="connsiteY31" fmla="*/ 1273217 h 2924217"/>
              <a:gd name="connsiteX32" fmla="*/ 2616200 w 2743200"/>
              <a:gd name="connsiteY32" fmla="*/ 1235117 h 2924217"/>
              <a:gd name="connsiteX33" fmla="*/ 2603500 w 2743200"/>
              <a:gd name="connsiteY33" fmla="*/ 1197017 h 2924217"/>
              <a:gd name="connsiteX34" fmla="*/ 2565400 w 2743200"/>
              <a:gd name="connsiteY34" fmla="*/ 1158917 h 2924217"/>
              <a:gd name="connsiteX35" fmla="*/ 2489200 w 2743200"/>
              <a:gd name="connsiteY35" fmla="*/ 1057317 h 2924217"/>
              <a:gd name="connsiteX36" fmla="*/ 2413000 w 2743200"/>
              <a:gd name="connsiteY36" fmla="*/ 981117 h 2924217"/>
              <a:gd name="connsiteX37" fmla="*/ 2374900 w 2743200"/>
              <a:gd name="connsiteY37" fmla="*/ 943017 h 2924217"/>
              <a:gd name="connsiteX38" fmla="*/ 2349500 w 2743200"/>
              <a:gd name="connsiteY38" fmla="*/ 904917 h 2924217"/>
              <a:gd name="connsiteX39" fmla="*/ 2311400 w 2743200"/>
              <a:gd name="connsiteY39" fmla="*/ 879517 h 2924217"/>
              <a:gd name="connsiteX40" fmla="*/ 2235200 w 2743200"/>
              <a:gd name="connsiteY40" fmla="*/ 803317 h 2924217"/>
              <a:gd name="connsiteX41" fmla="*/ 2209800 w 2743200"/>
              <a:gd name="connsiteY41" fmla="*/ 765217 h 2924217"/>
              <a:gd name="connsiteX42" fmla="*/ 2133600 w 2743200"/>
              <a:gd name="connsiteY42" fmla="*/ 727117 h 2924217"/>
              <a:gd name="connsiteX43" fmla="*/ 2057400 w 2743200"/>
              <a:gd name="connsiteY43" fmla="*/ 663617 h 2924217"/>
              <a:gd name="connsiteX44" fmla="*/ 2019300 w 2743200"/>
              <a:gd name="connsiteY44" fmla="*/ 625517 h 2924217"/>
              <a:gd name="connsiteX45" fmla="*/ 1943100 w 2743200"/>
              <a:gd name="connsiteY45" fmla="*/ 587417 h 2924217"/>
              <a:gd name="connsiteX46" fmla="*/ 1866900 w 2743200"/>
              <a:gd name="connsiteY46" fmla="*/ 523917 h 2924217"/>
              <a:gd name="connsiteX47" fmla="*/ 1828800 w 2743200"/>
              <a:gd name="connsiteY47" fmla="*/ 511217 h 2924217"/>
              <a:gd name="connsiteX48" fmla="*/ 1803400 w 2743200"/>
              <a:gd name="connsiteY48" fmla="*/ 473117 h 2924217"/>
              <a:gd name="connsiteX49" fmla="*/ 1765300 w 2743200"/>
              <a:gd name="connsiteY49" fmla="*/ 460417 h 2924217"/>
              <a:gd name="connsiteX50" fmla="*/ 1676400 w 2743200"/>
              <a:gd name="connsiteY50" fmla="*/ 422317 h 2924217"/>
              <a:gd name="connsiteX51" fmla="*/ 1625600 w 2743200"/>
              <a:gd name="connsiteY51" fmla="*/ 384217 h 2924217"/>
              <a:gd name="connsiteX52" fmla="*/ 1511300 w 2743200"/>
              <a:gd name="connsiteY52" fmla="*/ 346117 h 2924217"/>
              <a:gd name="connsiteX53" fmla="*/ 1473200 w 2743200"/>
              <a:gd name="connsiteY53" fmla="*/ 320717 h 2924217"/>
              <a:gd name="connsiteX54" fmla="*/ 1308100 w 2743200"/>
              <a:gd name="connsiteY54" fmla="*/ 269917 h 2924217"/>
              <a:gd name="connsiteX55" fmla="*/ 1244600 w 2743200"/>
              <a:gd name="connsiteY55" fmla="*/ 257217 h 2924217"/>
              <a:gd name="connsiteX56" fmla="*/ 1041400 w 2743200"/>
              <a:gd name="connsiteY56" fmla="*/ 206417 h 2924217"/>
              <a:gd name="connsiteX57" fmla="*/ 889000 w 2743200"/>
              <a:gd name="connsiteY57" fmla="*/ 181017 h 2924217"/>
              <a:gd name="connsiteX58" fmla="*/ 787400 w 2743200"/>
              <a:gd name="connsiteY58" fmla="*/ 155617 h 2924217"/>
              <a:gd name="connsiteX59" fmla="*/ 749300 w 2743200"/>
              <a:gd name="connsiteY59" fmla="*/ 142917 h 2924217"/>
              <a:gd name="connsiteX60" fmla="*/ 558800 w 2743200"/>
              <a:gd name="connsiteY60" fmla="*/ 117517 h 2924217"/>
              <a:gd name="connsiteX61" fmla="*/ 495300 w 2743200"/>
              <a:gd name="connsiteY61" fmla="*/ 104817 h 2924217"/>
              <a:gd name="connsiteX62" fmla="*/ 63500 w 2743200"/>
              <a:gd name="connsiteY62" fmla="*/ 92117 h 2924217"/>
              <a:gd name="connsiteX63" fmla="*/ 25400 w 2743200"/>
              <a:gd name="connsiteY63" fmla="*/ 54017 h 2924217"/>
              <a:gd name="connsiteX64" fmla="*/ 0 w 2743200"/>
              <a:gd name="connsiteY64" fmla="*/ 92117 h 2924217"/>
              <a:gd name="connsiteX65" fmla="*/ 25400 w 2743200"/>
              <a:gd name="connsiteY65" fmla="*/ 1146217 h 2924217"/>
              <a:gd name="connsiteX66" fmla="*/ 50800 w 2743200"/>
              <a:gd name="connsiteY66" fmla="*/ 1438317 h 2924217"/>
              <a:gd name="connsiteX67" fmla="*/ 38100 w 2743200"/>
              <a:gd name="connsiteY67" fmla="*/ 1882817 h 2924217"/>
              <a:gd name="connsiteX68" fmla="*/ 12700 w 2743200"/>
              <a:gd name="connsiteY68" fmla="*/ 2301917 h 2924217"/>
              <a:gd name="connsiteX69" fmla="*/ 12700 w 2743200"/>
              <a:gd name="connsiteY69" fmla="*/ 2924217 h 2924217"/>
              <a:gd name="connsiteX70" fmla="*/ 50800 w 2743200"/>
              <a:gd name="connsiteY70" fmla="*/ 2682917 h 2924217"/>
              <a:gd name="connsiteX0" fmla="*/ 51550 w 2743950"/>
              <a:gd name="connsiteY0" fmla="*/ 2704244 h 2945544"/>
              <a:gd name="connsiteX1" fmla="*/ 115050 w 2743950"/>
              <a:gd name="connsiteY1" fmla="*/ 2678844 h 2945544"/>
              <a:gd name="connsiteX2" fmla="*/ 699250 w 2743950"/>
              <a:gd name="connsiteY2" fmla="*/ 2628044 h 2945544"/>
              <a:gd name="connsiteX3" fmla="*/ 1156450 w 2743950"/>
              <a:gd name="connsiteY3" fmla="*/ 2602644 h 2945544"/>
              <a:gd name="connsiteX4" fmla="*/ 1321550 w 2743950"/>
              <a:gd name="connsiteY4" fmla="*/ 2564544 h 2945544"/>
              <a:gd name="connsiteX5" fmla="*/ 1423150 w 2743950"/>
              <a:gd name="connsiteY5" fmla="*/ 2539144 h 2945544"/>
              <a:gd name="connsiteX6" fmla="*/ 1473950 w 2743950"/>
              <a:gd name="connsiteY6" fmla="*/ 2513744 h 2945544"/>
              <a:gd name="connsiteX7" fmla="*/ 1512050 w 2743950"/>
              <a:gd name="connsiteY7" fmla="*/ 2501044 h 2945544"/>
              <a:gd name="connsiteX8" fmla="*/ 1651750 w 2743950"/>
              <a:gd name="connsiteY8" fmla="*/ 2424844 h 2945544"/>
              <a:gd name="connsiteX9" fmla="*/ 1702550 w 2743950"/>
              <a:gd name="connsiteY9" fmla="*/ 2412144 h 2945544"/>
              <a:gd name="connsiteX10" fmla="*/ 1766050 w 2743950"/>
              <a:gd name="connsiteY10" fmla="*/ 2399444 h 2945544"/>
              <a:gd name="connsiteX11" fmla="*/ 1804150 w 2743950"/>
              <a:gd name="connsiteY11" fmla="*/ 2386744 h 2945544"/>
              <a:gd name="connsiteX12" fmla="*/ 1905750 w 2743950"/>
              <a:gd name="connsiteY12" fmla="*/ 2374044 h 2945544"/>
              <a:gd name="connsiteX13" fmla="*/ 1956550 w 2743950"/>
              <a:gd name="connsiteY13" fmla="*/ 2361344 h 2945544"/>
              <a:gd name="connsiteX14" fmla="*/ 2032750 w 2743950"/>
              <a:gd name="connsiteY14" fmla="*/ 2348644 h 2945544"/>
              <a:gd name="connsiteX15" fmla="*/ 2159750 w 2743950"/>
              <a:gd name="connsiteY15" fmla="*/ 2310544 h 2945544"/>
              <a:gd name="connsiteX16" fmla="*/ 2248650 w 2743950"/>
              <a:gd name="connsiteY16" fmla="*/ 2285144 h 2945544"/>
              <a:gd name="connsiteX17" fmla="*/ 2299450 w 2743950"/>
              <a:gd name="connsiteY17" fmla="*/ 2272444 h 2945544"/>
              <a:gd name="connsiteX18" fmla="*/ 2337550 w 2743950"/>
              <a:gd name="connsiteY18" fmla="*/ 2234344 h 2945544"/>
              <a:gd name="connsiteX19" fmla="*/ 2439150 w 2743950"/>
              <a:gd name="connsiteY19" fmla="*/ 2196244 h 2945544"/>
              <a:gd name="connsiteX20" fmla="*/ 2464550 w 2743950"/>
              <a:gd name="connsiteY20" fmla="*/ 2158144 h 2945544"/>
              <a:gd name="connsiteX21" fmla="*/ 2477250 w 2743950"/>
              <a:gd name="connsiteY21" fmla="*/ 2120044 h 2945544"/>
              <a:gd name="connsiteX22" fmla="*/ 2515350 w 2743950"/>
              <a:gd name="connsiteY22" fmla="*/ 2107344 h 2945544"/>
              <a:gd name="connsiteX23" fmla="*/ 2566150 w 2743950"/>
              <a:gd name="connsiteY23" fmla="*/ 2081944 h 2945544"/>
              <a:gd name="connsiteX24" fmla="*/ 2591550 w 2743950"/>
              <a:gd name="connsiteY24" fmla="*/ 2043844 h 2945544"/>
              <a:gd name="connsiteX25" fmla="*/ 2629650 w 2743950"/>
              <a:gd name="connsiteY25" fmla="*/ 2018444 h 2945544"/>
              <a:gd name="connsiteX26" fmla="*/ 2642350 w 2743950"/>
              <a:gd name="connsiteY26" fmla="*/ 1980344 h 2945544"/>
              <a:gd name="connsiteX27" fmla="*/ 2705850 w 2743950"/>
              <a:gd name="connsiteY27" fmla="*/ 1891444 h 2945544"/>
              <a:gd name="connsiteX28" fmla="*/ 2743950 w 2743950"/>
              <a:gd name="connsiteY28" fmla="*/ 1764444 h 2945544"/>
              <a:gd name="connsiteX29" fmla="*/ 2718550 w 2743950"/>
              <a:gd name="connsiteY29" fmla="*/ 1421544 h 2945544"/>
              <a:gd name="connsiteX30" fmla="*/ 2705850 w 2743950"/>
              <a:gd name="connsiteY30" fmla="*/ 1370744 h 2945544"/>
              <a:gd name="connsiteX31" fmla="*/ 2642350 w 2743950"/>
              <a:gd name="connsiteY31" fmla="*/ 1294544 h 2945544"/>
              <a:gd name="connsiteX32" fmla="*/ 2616950 w 2743950"/>
              <a:gd name="connsiteY32" fmla="*/ 1256444 h 2945544"/>
              <a:gd name="connsiteX33" fmla="*/ 2604250 w 2743950"/>
              <a:gd name="connsiteY33" fmla="*/ 1218344 h 2945544"/>
              <a:gd name="connsiteX34" fmla="*/ 2566150 w 2743950"/>
              <a:gd name="connsiteY34" fmla="*/ 1180244 h 2945544"/>
              <a:gd name="connsiteX35" fmla="*/ 2489950 w 2743950"/>
              <a:gd name="connsiteY35" fmla="*/ 1078644 h 2945544"/>
              <a:gd name="connsiteX36" fmla="*/ 2413750 w 2743950"/>
              <a:gd name="connsiteY36" fmla="*/ 1002444 h 2945544"/>
              <a:gd name="connsiteX37" fmla="*/ 2375650 w 2743950"/>
              <a:gd name="connsiteY37" fmla="*/ 964344 h 2945544"/>
              <a:gd name="connsiteX38" fmla="*/ 2350250 w 2743950"/>
              <a:gd name="connsiteY38" fmla="*/ 926244 h 2945544"/>
              <a:gd name="connsiteX39" fmla="*/ 2312150 w 2743950"/>
              <a:gd name="connsiteY39" fmla="*/ 900844 h 2945544"/>
              <a:gd name="connsiteX40" fmla="*/ 2235950 w 2743950"/>
              <a:gd name="connsiteY40" fmla="*/ 824644 h 2945544"/>
              <a:gd name="connsiteX41" fmla="*/ 2210550 w 2743950"/>
              <a:gd name="connsiteY41" fmla="*/ 786544 h 2945544"/>
              <a:gd name="connsiteX42" fmla="*/ 2134350 w 2743950"/>
              <a:gd name="connsiteY42" fmla="*/ 748444 h 2945544"/>
              <a:gd name="connsiteX43" fmla="*/ 2058150 w 2743950"/>
              <a:gd name="connsiteY43" fmla="*/ 684944 h 2945544"/>
              <a:gd name="connsiteX44" fmla="*/ 2020050 w 2743950"/>
              <a:gd name="connsiteY44" fmla="*/ 646844 h 2945544"/>
              <a:gd name="connsiteX45" fmla="*/ 1943850 w 2743950"/>
              <a:gd name="connsiteY45" fmla="*/ 608744 h 2945544"/>
              <a:gd name="connsiteX46" fmla="*/ 1867650 w 2743950"/>
              <a:gd name="connsiteY46" fmla="*/ 545244 h 2945544"/>
              <a:gd name="connsiteX47" fmla="*/ 1829550 w 2743950"/>
              <a:gd name="connsiteY47" fmla="*/ 532544 h 2945544"/>
              <a:gd name="connsiteX48" fmla="*/ 1804150 w 2743950"/>
              <a:gd name="connsiteY48" fmla="*/ 494444 h 2945544"/>
              <a:gd name="connsiteX49" fmla="*/ 1766050 w 2743950"/>
              <a:gd name="connsiteY49" fmla="*/ 481744 h 2945544"/>
              <a:gd name="connsiteX50" fmla="*/ 1677150 w 2743950"/>
              <a:gd name="connsiteY50" fmla="*/ 443644 h 2945544"/>
              <a:gd name="connsiteX51" fmla="*/ 1626350 w 2743950"/>
              <a:gd name="connsiteY51" fmla="*/ 405544 h 2945544"/>
              <a:gd name="connsiteX52" fmla="*/ 1512050 w 2743950"/>
              <a:gd name="connsiteY52" fmla="*/ 367444 h 2945544"/>
              <a:gd name="connsiteX53" fmla="*/ 1473950 w 2743950"/>
              <a:gd name="connsiteY53" fmla="*/ 342044 h 2945544"/>
              <a:gd name="connsiteX54" fmla="*/ 1308850 w 2743950"/>
              <a:gd name="connsiteY54" fmla="*/ 291244 h 2945544"/>
              <a:gd name="connsiteX55" fmla="*/ 1245350 w 2743950"/>
              <a:gd name="connsiteY55" fmla="*/ 278544 h 2945544"/>
              <a:gd name="connsiteX56" fmla="*/ 1042150 w 2743950"/>
              <a:gd name="connsiteY56" fmla="*/ 227744 h 2945544"/>
              <a:gd name="connsiteX57" fmla="*/ 889750 w 2743950"/>
              <a:gd name="connsiteY57" fmla="*/ 202344 h 2945544"/>
              <a:gd name="connsiteX58" fmla="*/ 788150 w 2743950"/>
              <a:gd name="connsiteY58" fmla="*/ 176944 h 2945544"/>
              <a:gd name="connsiteX59" fmla="*/ 750050 w 2743950"/>
              <a:gd name="connsiteY59" fmla="*/ 164244 h 2945544"/>
              <a:gd name="connsiteX60" fmla="*/ 559550 w 2743950"/>
              <a:gd name="connsiteY60" fmla="*/ 138844 h 2945544"/>
              <a:gd name="connsiteX61" fmla="*/ 496050 w 2743950"/>
              <a:gd name="connsiteY61" fmla="*/ 126144 h 2945544"/>
              <a:gd name="connsiteX62" fmla="*/ 64250 w 2743950"/>
              <a:gd name="connsiteY62" fmla="*/ 113444 h 2945544"/>
              <a:gd name="connsiteX63" fmla="*/ 26150 w 2743950"/>
              <a:gd name="connsiteY63" fmla="*/ 75344 h 2945544"/>
              <a:gd name="connsiteX64" fmla="*/ 750 w 2743950"/>
              <a:gd name="connsiteY64" fmla="*/ 113444 h 2945544"/>
              <a:gd name="connsiteX65" fmla="*/ 51550 w 2743950"/>
              <a:gd name="connsiteY65" fmla="*/ 1459644 h 2945544"/>
              <a:gd name="connsiteX66" fmla="*/ 38850 w 2743950"/>
              <a:gd name="connsiteY66" fmla="*/ 1904144 h 2945544"/>
              <a:gd name="connsiteX67" fmla="*/ 13450 w 2743950"/>
              <a:gd name="connsiteY67" fmla="*/ 2323244 h 2945544"/>
              <a:gd name="connsiteX68" fmla="*/ 13450 w 2743950"/>
              <a:gd name="connsiteY68" fmla="*/ 2945544 h 2945544"/>
              <a:gd name="connsiteX69" fmla="*/ 51550 w 2743950"/>
              <a:gd name="connsiteY69" fmla="*/ 2704244 h 2945544"/>
              <a:gd name="connsiteX0" fmla="*/ 51039 w 2743439"/>
              <a:gd name="connsiteY0" fmla="*/ 2736902 h 2978202"/>
              <a:gd name="connsiteX1" fmla="*/ 114539 w 2743439"/>
              <a:gd name="connsiteY1" fmla="*/ 2711502 h 2978202"/>
              <a:gd name="connsiteX2" fmla="*/ 698739 w 2743439"/>
              <a:gd name="connsiteY2" fmla="*/ 2660702 h 2978202"/>
              <a:gd name="connsiteX3" fmla="*/ 1155939 w 2743439"/>
              <a:gd name="connsiteY3" fmla="*/ 2635302 h 2978202"/>
              <a:gd name="connsiteX4" fmla="*/ 1321039 w 2743439"/>
              <a:gd name="connsiteY4" fmla="*/ 2597202 h 2978202"/>
              <a:gd name="connsiteX5" fmla="*/ 1422639 w 2743439"/>
              <a:gd name="connsiteY5" fmla="*/ 2571802 h 2978202"/>
              <a:gd name="connsiteX6" fmla="*/ 1473439 w 2743439"/>
              <a:gd name="connsiteY6" fmla="*/ 2546402 h 2978202"/>
              <a:gd name="connsiteX7" fmla="*/ 1511539 w 2743439"/>
              <a:gd name="connsiteY7" fmla="*/ 2533702 h 2978202"/>
              <a:gd name="connsiteX8" fmla="*/ 1651239 w 2743439"/>
              <a:gd name="connsiteY8" fmla="*/ 2457502 h 2978202"/>
              <a:gd name="connsiteX9" fmla="*/ 1702039 w 2743439"/>
              <a:gd name="connsiteY9" fmla="*/ 2444802 h 2978202"/>
              <a:gd name="connsiteX10" fmla="*/ 1765539 w 2743439"/>
              <a:gd name="connsiteY10" fmla="*/ 2432102 h 2978202"/>
              <a:gd name="connsiteX11" fmla="*/ 1803639 w 2743439"/>
              <a:gd name="connsiteY11" fmla="*/ 2419402 h 2978202"/>
              <a:gd name="connsiteX12" fmla="*/ 1905239 w 2743439"/>
              <a:gd name="connsiteY12" fmla="*/ 2406702 h 2978202"/>
              <a:gd name="connsiteX13" fmla="*/ 1956039 w 2743439"/>
              <a:gd name="connsiteY13" fmla="*/ 2394002 h 2978202"/>
              <a:gd name="connsiteX14" fmla="*/ 2032239 w 2743439"/>
              <a:gd name="connsiteY14" fmla="*/ 2381302 h 2978202"/>
              <a:gd name="connsiteX15" fmla="*/ 2159239 w 2743439"/>
              <a:gd name="connsiteY15" fmla="*/ 2343202 h 2978202"/>
              <a:gd name="connsiteX16" fmla="*/ 2248139 w 2743439"/>
              <a:gd name="connsiteY16" fmla="*/ 2317802 h 2978202"/>
              <a:gd name="connsiteX17" fmla="*/ 2298939 w 2743439"/>
              <a:gd name="connsiteY17" fmla="*/ 2305102 h 2978202"/>
              <a:gd name="connsiteX18" fmla="*/ 2337039 w 2743439"/>
              <a:gd name="connsiteY18" fmla="*/ 2267002 h 2978202"/>
              <a:gd name="connsiteX19" fmla="*/ 2438639 w 2743439"/>
              <a:gd name="connsiteY19" fmla="*/ 2228902 h 2978202"/>
              <a:gd name="connsiteX20" fmla="*/ 2464039 w 2743439"/>
              <a:gd name="connsiteY20" fmla="*/ 2190802 h 2978202"/>
              <a:gd name="connsiteX21" fmla="*/ 2476739 w 2743439"/>
              <a:gd name="connsiteY21" fmla="*/ 2152702 h 2978202"/>
              <a:gd name="connsiteX22" fmla="*/ 2514839 w 2743439"/>
              <a:gd name="connsiteY22" fmla="*/ 2140002 h 2978202"/>
              <a:gd name="connsiteX23" fmla="*/ 2565639 w 2743439"/>
              <a:gd name="connsiteY23" fmla="*/ 2114602 h 2978202"/>
              <a:gd name="connsiteX24" fmla="*/ 2591039 w 2743439"/>
              <a:gd name="connsiteY24" fmla="*/ 2076502 h 2978202"/>
              <a:gd name="connsiteX25" fmla="*/ 2629139 w 2743439"/>
              <a:gd name="connsiteY25" fmla="*/ 2051102 h 2978202"/>
              <a:gd name="connsiteX26" fmla="*/ 2641839 w 2743439"/>
              <a:gd name="connsiteY26" fmla="*/ 2013002 h 2978202"/>
              <a:gd name="connsiteX27" fmla="*/ 2705339 w 2743439"/>
              <a:gd name="connsiteY27" fmla="*/ 1924102 h 2978202"/>
              <a:gd name="connsiteX28" fmla="*/ 2743439 w 2743439"/>
              <a:gd name="connsiteY28" fmla="*/ 1797102 h 2978202"/>
              <a:gd name="connsiteX29" fmla="*/ 2718039 w 2743439"/>
              <a:gd name="connsiteY29" fmla="*/ 1454202 h 2978202"/>
              <a:gd name="connsiteX30" fmla="*/ 2705339 w 2743439"/>
              <a:gd name="connsiteY30" fmla="*/ 1403402 h 2978202"/>
              <a:gd name="connsiteX31" fmla="*/ 2641839 w 2743439"/>
              <a:gd name="connsiteY31" fmla="*/ 1327202 h 2978202"/>
              <a:gd name="connsiteX32" fmla="*/ 2616439 w 2743439"/>
              <a:gd name="connsiteY32" fmla="*/ 1289102 h 2978202"/>
              <a:gd name="connsiteX33" fmla="*/ 2603739 w 2743439"/>
              <a:gd name="connsiteY33" fmla="*/ 1251002 h 2978202"/>
              <a:gd name="connsiteX34" fmla="*/ 2565639 w 2743439"/>
              <a:gd name="connsiteY34" fmla="*/ 1212902 h 2978202"/>
              <a:gd name="connsiteX35" fmla="*/ 2489439 w 2743439"/>
              <a:gd name="connsiteY35" fmla="*/ 1111302 h 2978202"/>
              <a:gd name="connsiteX36" fmla="*/ 2413239 w 2743439"/>
              <a:gd name="connsiteY36" fmla="*/ 1035102 h 2978202"/>
              <a:gd name="connsiteX37" fmla="*/ 2375139 w 2743439"/>
              <a:gd name="connsiteY37" fmla="*/ 997002 h 2978202"/>
              <a:gd name="connsiteX38" fmla="*/ 2349739 w 2743439"/>
              <a:gd name="connsiteY38" fmla="*/ 958902 h 2978202"/>
              <a:gd name="connsiteX39" fmla="*/ 2311639 w 2743439"/>
              <a:gd name="connsiteY39" fmla="*/ 933502 h 2978202"/>
              <a:gd name="connsiteX40" fmla="*/ 2235439 w 2743439"/>
              <a:gd name="connsiteY40" fmla="*/ 857302 h 2978202"/>
              <a:gd name="connsiteX41" fmla="*/ 2210039 w 2743439"/>
              <a:gd name="connsiteY41" fmla="*/ 819202 h 2978202"/>
              <a:gd name="connsiteX42" fmla="*/ 2133839 w 2743439"/>
              <a:gd name="connsiteY42" fmla="*/ 781102 h 2978202"/>
              <a:gd name="connsiteX43" fmla="*/ 2057639 w 2743439"/>
              <a:gd name="connsiteY43" fmla="*/ 717602 h 2978202"/>
              <a:gd name="connsiteX44" fmla="*/ 2019539 w 2743439"/>
              <a:gd name="connsiteY44" fmla="*/ 679502 h 2978202"/>
              <a:gd name="connsiteX45" fmla="*/ 1943339 w 2743439"/>
              <a:gd name="connsiteY45" fmla="*/ 641402 h 2978202"/>
              <a:gd name="connsiteX46" fmla="*/ 1867139 w 2743439"/>
              <a:gd name="connsiteY46" fmla="*/ 577902 h 2978202"/>
              <a:gd name="connsiteX47" fmla="*/ 1829039 w 2743439"/>
              <a:gd name="connsiteY47" fmla="*/ 565202 h 2978202"/>
              <a:gd name="connsiteX48" fmla="*/ 1803639 w 2743439"/>
              <a:gd name="connsiteY48" fmla="*/ 527102 h 2978202"/>
              <a:gd name="connsiteX49" fmla="*/ 1765539 w 2743439"/>
              <a:gd name="connsiteY49" fmla="*/ 514402 h 2978202"/>
              <a:gd name="connsiteX50" fmla="*/ 1676639 w 2743439"/>
              <a:gd name="connsiteY50" fmla="*/ 476302 h 2978202"/>
              <a:gd name="connsiteX51" fmla="*/ 1625839 w 2743439"/>
              <a:gd name="connsiteY51" fmla="*/ 438202 h 2978202"/>
              <a:gd name="connsiteX52" fmla="*/ 1511539 w 2743439"/>
              <a:gd name="connsiteY52" fmla="*/ 400102 h 2978202"/>
              <a:gd name="connsiteX53" fmla="*/ 1473439 w 2743439"/>
              <a:gd name="connsiteY53" fmla="*/ 374702 h 2978202"/>
              <a:gd name="connsiteX54" fmla="*/ 1308339 w 2743439"/>
              <a:gd name="connsiteY54" fmla="*/ 323902 h 2978202"/>
              <a:gd name="connsiteX55" fmla="*/ 1244839 w 2743439"/>
              <a:gd name="connsiteY55" fmla="*/ 311202 h 2978202"/>
              <a:gd name="connsiteX56" fmla="*/ 1041639 w 2743439"/>
              <a:gd name="connsiteY56" fmla="*/ 260402 h 2978202"/>
              <a:gd name="connsiteX57" fmla="*/ 889239 w 2743439"/>
              <a:gd name="connsiteY57" fmla="*/ 235002 h 2978202"/>
              <a:gd name="connsiteX58" fmla="*/ 787639 w 2743439"/>
              <a:gd name="connsiteY58" fmla="*/ 209602 h 2978202"/>
              <a:gd name="connsiteX59" fmla="*/ 749539 w 2743439"/>
              <a:gd name="connsiteY59" fmla="*/ 196902 h 2978202"/>
              <a:gd name="connsiteX60" fmla="*/ 559039 w 2743439"/>
              <a:gd name="connsiteY60" fmla="*/ 171502 h 2978202"/>
              <a:gd name="connsiteX61" fmla="*/ 495539 w 2743439"/>
              <a:gd name="connsiteY61" fmla="*/ 158802 h 2978202"/>
              <a:gd name="connsiteX62" fmla="*/ 63739 w 2743439"/>
              <a:gd name="connsiteY62" fmla="*/ 146102 h 2978202"/>
              <a:gd name="connsiteX63" fmla="*/ 25639 w 2743439"/>
              <a:gd name="connsiteY63" fmla="*/ 108002 h 2978202"/>
              <a:gd name="connsiteX64" fmla="*/ 239 w 2743439"/>
              <a:gd name="connsiteY64" fmla="*/ 146102 h 2978202"/>
              <a:gd name="connsiteX65" fmla="*/ 38339 w 2743439"/>
              <a:gd name="connsiteY65" fmla="*/ 1936802 h 2978202"/>
              <a:gd name="connsiteX66" fmla="*/ 12939 w 2743439"/>
              <a:gd name="connsiteY66" fmla="*/ 2355902 h 2978202"/>
              <a:gd name="connsiteX67" fmla="*/ 12939 w 2743439"/>
              <a:gd name="connsiteY67" fmla="*/ 2978202 h 2978202"/>
              <a:gd name="connsiteX68" fmla="*/ 51039 w 2743439"/>
              <a:gd name="connsiteY68" fmla="*/ 2736902 h 2978202"/>
              <a:gd name="connsiteX0" fmla="*/ 51038 w 2743438"/>
              <a:gd name="connsiteY0" fmla="*/ 2767797 h 3009097"/>
              <a:gd name="connsiteX1" fmla="*/ 114538 w 2743438"/>
              <a:gd name="connsiteY1" fmla="*/ 2742397 h 3009097"/>
              <a:gd name="connsiteX2" fmla="*/ 698738 w 2743438"/>
              <a:gd name="connsiteY2" fmla="*/ 2691597 h 3009097"/>
              <a:gd name="connsiteX3" fmla="*/ 1155938 w 2743438"/>
              <a:gd name="connsiteY3" fmla="*/ 2666197 h 3009097"/>
              <a:gd name="connsiteX4" fmla="*/ 1321038 w 2743438"/>
              <a:gd name="connsiteY4" fmla="*/ 2628097 h 3009097"/>
              <a:gd name="connsiteX5" fmla="*/ 1422638 w 2743438"/>
              <a:gd name="connsiteY5" fmla="*/ 2602697 h 3009097"/>
              <a:gd name="connsiteX6" fmla="*/ 1473438 w 2743438"/>
              <a:gd name="connsiteY6" fmla="*/ 2577297 h 3009097"/>
              <a:gd name="connsiteX7" fmla="*/ 1511538 w 2743438"/>
              <a:gd name="connsiteY7" fmla="*/ 2564597 h 3009097"/>
              <a:gd name="connsiteX8" fmla="*/ 1651238 w 2743438"/>
              <a:gd name="connsiteY8" fmla="*/ 2488397 h 3009097"/>
              <a:gd name="connsiteX9" fmla="*/ 1702038 w 2743438"/>
              <a:gd name="connsiteY9" fmla="*/ 2475697 h 3009097"/>
              <a:gd name="connsiteX10" fmla="*/ 1765538 w 2743438"/>
              <a:gd name="connsiteY10" fmla="*/ 2462997 h 3009097"/>
              <a:gd name="connsiteX11" fmla="*/ 1803638 w 2743438"/>
              <a:gd name="connsiteY11" fmla="*/ 2450297 h 3009097"/>
              <a:gd name="connsiteX12" fmla="*/ 1905238 w 2743438"/>
              <a:gd name="connsiteY12" fmla="*/ 2437597 h 3009097"/>
              <a:gd name="connsiteX13" fmla="*/ 1956038 w 2743438"/>
              <a:gd name="connsiteY13" fmla="*/ 2424897 h 3009097"/>
              <a:gd name="connsiteX14" fmla="*/ 2032238 w 2743438"/>
              <a:gd name="connsiteY14" fmla="*/ 2412197 h 3009097"/>
              <a:gd name="connsiteX15" fmla="*/ 2159238 w 2743438"/>
              <a:gd name="connsiteY15" fmla="*/ 2374097 h 3009097"/>
              <a:gd name="connsiteX16" fmla="*/ 2248138 w 2743438"/>
              <a:gd name="connsiteY16" fmla="*/ 2348697 h 3009097"/>
              <a:gd name="connsiteX17" fmla="*/ 2298938 w 2743438"/>
              <a:gd name="connsiteY17" fmla="*/ 2335997 h 3009097"/>
              <a:gd name="connsiteX18" fmla="*/ 2337038 w 2743438"/>
              <a:gd name="connsiteY18" fmla="*/ 2297897 h 3009097"/>
              <a:gd name="connsiteX19" fmla="*/ 2438638 w 2743438"/>
              <a:gd name="connsiteY19" fmla="*/ 2259797 h 3009097"/>
              <a:gd name="connsiteX20" fmla="*/ 2464038 w 2743438"/>
              <a:gd name="connsiteY20" fmla="*/ 2221697 h 3009097"/>
              <a:gd name="connsiteX21" fmla="*/ 2476738 w 2743438"/>
              <a:gd name="connsiteY21" fmla="*/ 2183597 h 3009097"/>
              <a:gd name="connsiteX22" fmla="*/ 2514838 w 2743438"/>
              <a:gd name="connsiteY22" fmla="*/ 2170897 h 3009097"/>
              <a:gd name="connsiteX23" fmla="*/ 2565638 w 2743438"/>
              <a:gd name="connsiteY23" fmla="*/ 2145497 h 3009097"/>
              <a:gd name="connsiteX24" fmla="*/ 2591038 w 2743438"/>
              <a:gd name="connsiteY24" fmla="*/ 2107397 h 3009097"/>
              <a:gd name="connsiteX25" fmla="*/ 2629138 w 2743438"/>
              <a:gd name="connsiteY25" fmla="*/ 2081997 h 3009097"/>
              <a:gd name="connsiteX26" fmla="*/ 2641838 w 2743438"/>
              <a:gd name="connsiteY26" fmla="*/ 2043897 h 3009097"/>
              <a:gd name="connsiteX27" fmla="*/ 2705338 w 2743438"/>
              <a:gd name="connsiteY27" fmla="*/ 1954997 h 3009097"/>
              <a:gd name="connsiteX28" fmla="*/ 2743438 w 2743438"/>
              <a:gd name="connsiteY28" fmla="*/ 1827997 h 3009097"/>
              <a:gd name="connsiteX29" fmla="*/ 2718038 w 2743438"/>
              <a:gd name="connsiteY29" fmla="*/ 1485097 h 3009097"/>
              <a:gd name="connsiteX30" fmla="*/ 2705338 w 2743438"/>
              <a:gd name="connsiteY30" fmla="*/ 1434297 h 3009097"/>
              <a:gd name="connsiteX31" fmla="*/ 2641838 w 2743438"/>
              <a:gd name="connsiteY31" fmla="*/ 1358097 h 3009097"/>
              <a:gd name="connsiteX32" fmla="*/ 2616438 w 2743438"/>
              <a:gd name="connsiteY32" fmla="*/ 1319997 h 3009097"/>
              <a:gd name="connsiteX33" fmla="*/ 2603738 w 2743438"/>
              <a:gd name="connsiteY33" fmla="*/ 1281897 h 3009097"/>
              <a:gd name="connsiteX34" fmla="*/ 2565638 w 2743438"/>
              <a:gd name="connsiteY34" fmla="*/ 1243797 h 3009097"/>
              <a:gd name="connsiteX35" fmla="*/ 2489438 w 2743438"/>
              <a:gd name="connsiteY35" fmla="*/ 1142197 h 3009097"/>
              <a:gd name="connsiteX36" fmla="*/ 2413238 w 2743438"/>
              <a:gd name="connsiteY36" fmla="*/ 1065997 h 3009097"/>
              <a:gd name="connsiteX37" fmla="*/ 2375138 w 2743438"/>
              <a:gd name="connsiteY37" fmla="*/ 1027897 h 3009097"/>
              <a:gd name="connsiteX38" fmla="*/ 2349738 w 2743438"/>
              <a:gd name="connsiteY38" fmla="*/ 989797 h 3009097"/>
              <a:gd name="connsiteX39" fmla="*/ 2311638 w 2743438"/>
              <a:gd name="connsiteY39" fmla="*/ 964397 h 3009097"/>
              <a:gd name="connsiteX40" fmla="*/ 2235438 w 2743438"/>
              <a:gd name="connsiteY40" fmla="*/ 888197 h 3009097"/>
              <a:gd name="connsiteX41" fmla="*/ 2210038 w 2743438"/>
              <a:gd name="connsiteY41" fmla="*/ 850097 h 3009097"/>
              <a:gd name="connsiteX42" fmla="*/ 2133838 w 2743438"/>
              <a:gd name="connsiteY42" fmla="*/ 811997 h 3009097"/>
              <a:gd name="connsiteX43" fmla="*/ 2057638 w 2743438"/>
              <a:gd name="connsiteY43" fmla="*/ 748497 h 3009097"/>
              <a:gd name="connsiteX44" fmla="*/ 2019538 w 2743438"/>
              <a:gd name="connsiteY44" fmla="*/ 710397 h 3009097"/>
              <a:gd name="connsiteX45" fmla="*/ 1943338 w 2743438"/>
              <a:gd name="connsiteY45" fmla="*/ 672297 h 3009097"/>
              <a:gd name="connsiteX46" fmla="*/ 1867138 w 2743438"/>
              <a:gd name="connsiteY46" fmla="*/ 608797 h 3009097"/>
              <a:gd name="connsiteX47" fmla="*/ 1829038 w 2743438"/>
              <a:gd name="connsiteY47" fmla="*/ 596097 h 3009097"/>
              <a:gd name="connsiteX48" fmla="*/ 1803638 w 2743438"/>
              <a:gd name="connsiteY48" fmla="*/ 557997 h 3009097"/>
              <a:gd name="connsiteX49" fmla="*/ 1765538 w 2743438"/>
              <a:gd name="connsiteY49" fmla="*/ 545297 h 3009097"/>
              <a:gd name="connsiteX50" fmla="*/ 1676638 w 2743438"/>
              <a:gd name="connsiteY50" fmla="*/ 507197 h 3009097"/>
              <a:gd name="connsiteX51" fmla="*/ 1625838 w 2743438"/>
              <a:gd name="connsiteY51" fmla="*/ 469097 h 3009097"/>
              <a:gd name="connsiteX52" fmla="*/ 1511538 w 2743438"/>
              <a:gd name="connsiteY52" fmla="*/ 430997 h 3009097"/>
              <a:gd name="connsiteX53" fmla="*/ 1473438 w 2743438"/>
              <a:gd name="connsiteY53" fmla="*/ 405597 h 3009097"/>
              <a:gd name="connsiteX54" fmla="*/ 1308338 w 2743438"/>
              <a:gd name="connsiteY54" fmla="*/ 354797 h 3009097"/>
              <a:gd name="connsiteX55" fmla="*/ 1244838 w 2743438"/>
              <a:gd name="connsiteY55" fmla="*/ 342097 h 3009097"/>
              <a:gd name="connsiteX56" fmla="*/ 1041638 w 2743438"/>
              <a:gd name="connsiteY56" fmla="*/ 291297 h 3009097"/>
              <a:gd name="connsiteX57" fmla="*/ 889238 w 2743438"/>
              <a:gd name="connsiteY57" fmla="*/ 265897 h 3009097"/>
              <a:gd name="connsiteX58" fmla="*/ 787638 w 2743438"/>
              <a:gd name="connsiteY58" fmla="*/ 240497 h 3009097"/>
              <a:gd name="connsiteX59" fmla="*/ 749538 w 2743438"/>
              <a:gd name="connsiteY59" fmla="*/ 227797 h 3009097"/>
              <a:gd name="connsiteX60" fmla="*/ 559038 w 2743438"/>
              <a:gd name="connsiteY60" fmla="*/ 202397 h 3009097"/>
              <a:gd name="connsiteX61" fmla="*/ 495538 w 2743438"/>
              <a:gd name="connsiteY61" fmla="*/ 189697 h 3009097"/>
              <a:gd name="connsiteX62" fmla="*/ 63738 w 2743438"/>
              <a:gd name="connsiteY62" fmla="*/ 176997 h 3009097"/>
              <a:gd name="connsiteX63" fmla="*/ 25638 w 2743438"/>
              <a:gd name="connsiteY63" fmla="*/ 138897 h 3009097"/>
              <a:gd name="connsiteX64" fmla="*/ 238 w 2743438"/>
              <a:gd name="connsiteY64" fmla="*/ 176997 h 3009097"/>
              <a:gd name="connsiteX65" fmla="*/ 12938 w 2743438"/>
              <a:gd name="connsiteY65" fmla="*/ 2386797 h 3009097"/>
              <a:gd name="connsiteX66" fmla="*/ 12938 w 2743438"/>
              <a:gd name="connsiteY66" fmla="*/ 3009097 h 3009097"/>
              <a:gd name="connsiteX67" fmla="*/ 51038 w 2743438"/>
              <a:gd name="connsiteY67" fmla="*/ 2767797 h 3009097"/>
              <a:gd name="connsiteX0" fmla="*/ 51210 w 2743610"/>
              <a:gd name="connsiteY0" fmla="*/ 2813755 h 3055055"/>
              <a:gd name="connsiteX1" fmla="*/ 114710 w 2743610"/>
              <a:gd name="connsiteY1" fmla="*/ 2788355 h 3055055"/>
              <a:gd name="connsiteX2" fmla="*/ 698910 w 2743610"/>
              <a:gd name="connsiteY2" fmla="*/ 2737555 h 3055055"/>
              <a:gd name="connsiteX3" fmla="*/ 1156110 w 2743610"/>
              <a:gd name="connsiteY3" fmla="*/ 2712155 h 3055055"/>
              <a:gd name="connsiteX4" fmla="*/ 1321210 w 2743610"/>
              <a:gd name="connsiteY4" fmla="*/ 2674055 h 3055055"/>
              <a:gd name="connsiteX5" fmla="*/ 1422810 w 2743610"/>
              <a:gd name="connsiteY5" fmla="*/ 2648655 h 3055055"/>
              <a:gd name="connsiteX6" fmla="*/ 1473610 w 2743610"/>
              <a:gd name="connsiteY6" fmla="*/ 2623255 h 3055055"/>
              <a:gd name="connsiteX7" fmla="*/ 1511710 w 2743610"/>
              <a:gd name="connsiteY7" fmla="*/ 2610555 h 3055055"/>
              <a:gd name="connsiteX8" fmla="*/ 1651410 w 2743610"/>
              <a:gd name="connsiteY8" fmla="*/ 2534355 h 3055055"/>
              <a:gd name="connsiteX9" fmla="*/ 1702210 w 2743610"/>
              <a:gd name="connsiteY9" fmla="*/ 2521655 h 3055055"/>
              <a:gd name="connsiteX10" fmla="*/ 1765710 w 2743610"/>
              <a:gd name="connsiteY10" fmla="*/ 2508955 h 3055055"/>
              <a:gd name="connsiteX11" fmla="*/ 1803810 w 2743610"/>
              <a:gd name="connsiteY11" fmla="*/ 2496255 h 3055055"/>
              <a:gd name="connsiteX12" fmla="*/ 1905410 w 2743610"/>
              <a:gd name="connsiteY12" fmla="*/ 2483555 h 3055055"/>
              <a:gd name="connsiteX13" fmla="*/ 1956210 w 2743610"/>
              <a:gd name="connsiteY13" fmla="*/ 2470855 h 3055055"/>
              <a:gd name="connsiteX14" fmla="*/ 2032410 w 2743610"/>
              <a:gd name="connsiteY14" fmla="*/ 2458155 h 3055055"/>
              <a:gd name="connsiteX15" fmla="*/ 2159410 w 2743610"/>
              <a:gd name="connsiteY15" fmla="*/ 2420055 h 3055055"/>
              <a:gd name="connsiteX16" fmla="*/ 2248310 w 2743610"/>
              <a:gd name="connsiteY16" fmla="*/ 2394655 h 3055055"/>
              <a:gd name="connsiteX17" fmla="*/ 2299110 w 2743610"/>
              <a:gd name="connsiteY17" fmla="*/ 2381955 h 3055055"/>
              <a:gd name="connsiteX18" fmla="*/ 2337210 w 2743610"/>
              <a:gd name="connsiteY18" fmla="*/ 2343855 h 3055055"/>
              <a:gd name="connsiteX19" fmla="*/ 2438810 w 2743610"/>
              <a:gd name="connsiteY19" fmla="*/ 2305755 h 3055055"/>
              <a:gd name="connsiteX20" fmla="*/ 2464210 w 2743610"/>
              <a:gd name="connsiteY20" fmla="*/ 2267655 h 3055055"/>
              <a:gd name="connsiteX21" fmla="*/ 2476910 w 2743610"/>
              <a:gd name="connsiteY21" fmla="*/ 2229555 h 3055055"/>
              <a:gd name="connsiteX22" fmla="*/ 2515010 w 2743610"/>
              <a:gd name="connsiteY22" fmla="*/ 2216855 h 3055055"/>
              <a:gd name="connsiteX23" fmla="*/ 2565810 w 2743610"/>
              <a:gd name="connsiteY23" fmla="*/ 2191455 h 3055055"/>
              <a:gd name="connsiteX24" fmla="*/ 2591210 w 2743610"/>
              <a:gd name="connsiteY24" fmla="*/ 2153355 h 3055055"/>
              <a:gd name="connsiteX25" fmla="*/ 2629310 w 2743610"/>
              <a:gd name="connsiteY25" fmla="*/ 2127955 h 3055055"/>
              <a:gd name="connsiteX26" fmla="*/ 2642010 w 2743610"/>
              <a:gd name="connsiteY26" fmla="*/ 2089855 h 3055055"/>
              <a:gd name="connsiteX27" fmla="*/ 2705510 w 2743610"/>
              <a:gd name="connsiteY27" fmla="*/ 2000955 h 3055055"/>
              <a:gd name="connsiteX28" fmla="*/ 2743610 w 2743610"/>
              <a:gd name="connsiteY28" fmla="*/ 1873955 h 3055055"/>
              <a:gd name="connsiteX29" fmla="*/ 2718210 w 2743610"/>
              <a:gd name="connsiteY29" fmla="*/ 1531055 h 3055055"/>
              <a:gd name="connsiteX30" fmla="*/ 2705510 w 2743610"/>
              <a:gd name="connsiteY30" fmla="*/ 1480255 h 3055055"/>
              <a:gd name="connsiteX31" fmla="*/ 2642010 w 2743610"/>
              <a:gd name="connsiteY31" fmla="*/ 1404055 h 3055055"/>
              <a:gd name="connsiteX32" fmla="*/ 2616610 w 2743610"/>
              <a:gd name="connsiteY32" fmla="*/ 1365955 h 3055055"/>
              <a:gd name="connsiteX33" fmla="*/ 2603910 w 2743610"/>
              <a:gd name="connsiteY33" fmla="*/ 1327855 h 3055055"/>
              <a:gd name="connsiteX34" fmla="*/ 2565810 w 2743610"/>
              <a:gd name="connsiteY34" fmla="*/ 1289755 h 3055055"/>
              <a:gd name="connsiteX35" fmla="*/ 2489610 w 2743610"/>
              <a:gd name="connsiteY35" fmla="*/ 1188155 h 3055055"/>
              <a:gd name="connsiteX36" fmla="*/ 2413410 w 2743610"/>
              <a:gd name="connsiteY36" fmla="*/ 1111955 h 3055055"/>
              <a:gd name="connsiteX37" fmla="*/ 2375310 w 2743610"/>
              <a:gd name="connsiteY37" fmla="*/ 1073855 h 3055055"/>
              <a:gd name="connsiteX38" fmla="*/ 2349910 w 2743610"/>
              <a:gd name="connsiteY38" fmla="*/ 1035755 h 3055055"/>
              <a:gd name="connsiteX39" fmla="*/ 2311810 w 2743610"/>
              <a:gd name="connsiteY39" fmla="*/ 1010355 h 3055055"/>
              <a:gd name="connsiteX40" fmla="*/ 2235610 w 2743610"/>
              <a:gd name="connsiteY40" fmla="*/ 934155 h 3055055"/>
              <a:gd name="connsiteX41" fmla="*/ 2210210 w 2743610"/>
              <a:gd name="connsiteY41" fmla="*/ 896055 h 3055055"/>
              <a:gd name="connsiteX42" fmla="*/ 2134010 w 2743610"/>
              <a:gd name="connsiteY42" fmla="*/ 857955 h 3055055"/>
              <a:gd name="connsiteX43" fmla="*/ 2057810 w 2743610"/>
              <a:gd name="connsiteY43" fmla="*/ 794455 h 3055055"/>
              <a:gd name="connsiteX44" fmla="*/ 2019710 w 2743610"/>
              <a:gd name="connsiteY44" fmla="*/ 756355 h 3055055"/>
              <a:gd name="connsiteX45" fmla="*/ 1943510 w 2743610"/>
              <a:gd name="connsiteY45" fmla="*/ 718255 h 3055055"/>
              <a:gd name="connsiteX46" fmla="*/ 1867310 w 2743610"/>
              <a:gd name="connsiteY46" fmla="*/ 654755 h 3055055"/>
              <a:gd name="connsiteX47" fmla="*/ 1829210 w 2743610"/>
              <a:gd name="connsiteY47" fmla="*/ 642055 h 3055055"/>
              <a:gd name="connsiteX48" fmla="*/ 1803810 w 2743610"/>
              <a:gd name="connsiteY48" fmla="*/ 603955 h 3055055"/>
              <a:gd name="connsiteX49" fmla="*/ 1765710 w 2743610"/>
              <a:gd name="connsiteY49" fmla="*/ 591255 h 3055055"/>
              <a:gd name="connsiteX50" fmla="*/ 1676810 w 2743610"/>
              <a:gd name="connsiteY50" fmla="*/ 553155 h 3055055"/>
              <a:gd name="connsiteX51" fmla="*/ 1626010 w 2743610"/>
              <a:gd name="connsiteY51" fmla="*/ 515055 h 3055055"/>
              <a:gd name="connsiteX52" fmla="*/ 1511710 w 2743610"/>
              <a:gd name="connsiteY52" fmla="*/ 476955 h 3055055"/>
              <a:gd name="connsiteX53" fmla="*/ 1473610 w 2743610"/>
              <a:gd name="connsiteY53" fmla="*/ 451555 h 3055055"/>
              <a:gd name="connsiteX54" fmla="*/ 1308510 w 2743610"/>
              <a:gd name="connsiteY54" fmla="*/ 400755 h 3055055"/>
              <a:gd name="connsiteX55" fmla="*/ 1245010 w 2743610"/>
              <a:gd name="connsiteY55" fmla="*/ 388055 h 3055055"/>
              <a:gd name="connsiteX56" fmla="*/ 1041810 w 2743610"/>
              <a:gd name="connsiteY56" fmla="*/ 337255 h 3055055"/>
              <a:gd name="connsiteX57" fmla="*/ 889410 w 2743610"/>
              <a:gd name="connsiteY57" fmla="*/ 311855 h 3055055"/>
              <a:gd name="connsiteX58" fmla="*/ 787810 w 2743610"/>
              <a:gd name="connsiteY58" fmla="*/ 286455 h 3055055"/>
              <a:gd name="connsiteX59" fmla="*/ 749710 w 2743610"/>
              <a:gd name="connsiteY59" fmla="*/ 273755 h 3055055"/>
              <a:gd name="connsiteX60" fmla="*/ 559210 w 2743610"/>
              <a:gd name="connsiteY60" fmla="*/ 248355 h 3055055"/>
              <a:gd name="connsiteX61" fmla="*/ 495710 w 2743610"/>
              <a:gd name="connsiteY61" fmla="*/ 235655 h 3055055"/>
              <a:gd name="connsiteX62" fmla="*/ 63910 w 2743610"/>
              <a:gd name="connsiteY62" fmla="*/ 222955 h 3055055"/>
              <a:gd name="connsiteX63" fmla="*/ 25810 w 2743610"/>
              <a:gd name="connsiteY63" fmla="*/ 184855 h 3055055"/>
              <a:gd name="connsiteX64" fmla="*/ 410 w 2743610"/>
              <a:gd name="connsiteY64" fmla="*/ 222955 h 3055055"/>
              <a:gd name="connsiteX65" fmla="*/ 13110 w 2743610"/>
              <a:gd name="connsiteY65" fmla="*/ 3055055 h 3055055"/>
              <a:gd name="connsiteX66" fmla="*/ 51210 w 2743610"/>
              <a:gd name="connsiteY66" fmla="*/ 2813755 h 3055055"/>
              <a:gd name="connsiteX0" fmla="*/ 51550 w 2743950"/>
              <a:gd name="connsiteY0" fmla="*/ 2795927 h 2795927"/>
              <a:gd name="connsiteX1" fmla="*/ 115050 w 2743950"/>
              <a:gd name="connsiteY1" fmla="*/ 2770527 h 2795927"/>
              <a:gd name="connsiteX2" fmla="*/ 699250 w 2743950"/>
              <a:gd name="connsiteY2" fmla="*/ 2719727 h 2795927"/>
              <a:gd name="connsiteX3" fmla="*/ 1156450 w 2743950"/>
              <a:gd name="connsiteY3" fmla="*/ 2694327 h 2795927"/>
              <a:gd name="connsiteX4" fmla="*/ 1321550 w 2743950"/>
              <a:gd name="connsiteY4" fmla="*/ 2656227 h 2795927"/>
              <a:gd name="connsiteX5" fmla="*/ 1423150 w 2743950"/>
              <a:gd name="connsiteY5" fmla="*/ 2630827 h 2795927"/>
              <a:gd name="connsiteX6" fmla="*/ 1473950 w 2743950"/>
              <a:gd name="connsiteY6" fmla="*/ 2605427 h 2795927"/>
              <a:gd name="connsiteX7" fmla="*/ 1512050 w 2743950"/>
              <a:gd name="connsiteY7" fmla="*/ 2592727 h 2795927"/>
              <a:gd name="connsiteX8" fmla="*/ 1651750 w 2743950"/>
              <a:gd name="connsiteY8" fmla="*/ 2516527 h 2795927"/>
              <a:gd name="connsiteX9" fmla="*/ 1702550 w 2743950"/>
              <a:gd name="connsiteY9" fmla="*/ 2503827 h 2795927"/>
              <a:gd name="connsiteX10" fmla="*/ 1766050 w 2743950"/>
              <a:gd name="connsiteY10" fmla="*/ 2491127 h 2795927"/>
              <a:gd name="connsiteX11" fmla="*/ 1804150 w 2743950"/>
              <a:gd name="connsiteY11" fmla="*/ 2478427 h 2795927"/>
              <a:gd name="connsiteX12" fmla="*/ 1905750 w 2743950"/>
              <a:gd name="connsiteY12" fmla="*/ 2465727 h 2795927"/>
              <a:gd name="connsiteX13" fmla="*/ 1956550 w 2743950"/>
              <a:gd name="connsiteY13" fmla="*/ 2453027 h 2795927"/>
              <a:gd name="connsiteX14" fmla="*/ 2032750 w 2743950"/>
              <a:gd name="connsiteY14" fmla="*/ 2440327 h 2795927"/>
              <a:gd name="connsiteX15" fmla="*/ 2159750 w 2743950"/>
              <a:gd name="connsiteY15" fmla="*/ 2402227 h 2795927"/>
              <a:gd name="connsiteX16" fmla="*/ 2248650 w 2743950"/>
              <a:gd name="connsiteY16" fmla="*/ 2376827 h 2795927"/>
              <a:gd name="connsiteX17" fmla="*/ 2299450 w 2743950"/>
              <a:gd name="connsiteY17" fmla="*/ 2364127 h 2795927"/>
              <a:gd name="connsiteX18" fmla="*/ 2337550 w 2743950"/>
              <a:gd name="connsiteY18" fmla="*/ 2326027 h 2795927"/>
              <a:gd name="connsiteX19" fmla="*/ 2439150 w 2743950"/>
              <a:gd name="connsiteY19" fmla="*/ 2287927 h 2795927"/>
              <a:gd name="connsiteX20" fmla="*/ 2464550 w 2743950"/>
              <a:gd name="connsiteY20" fmla="*/ 2249827 h 2795927"/>
              <a:gd name="connsiteX21" fmla="*/ 2477250 w 2743950"/>
              <a:gd name="connsiteY21" fmla="*/ 2211727 h 2795927"/>
              <a:gd name="connsiteX22" fmla="*/ 2515350 w 2743950"/>
              <a:gd name="connsiteY22" fmla="*/ 2199027 h 2795927"/>
              <a:gd name="connsiteX23" fmla="*/ 2566150 w 2743950"/>
              <a:gd name="connsiteY23" fmla="*/ 2173627 h 2795927"/>
              <a:gd name="connsiteX24" fmla="*/ 2591550 w 2743950"/>
              <a:gd name="connsiteY24" fmla="*/ 2135527 h 2795927"/>
              <a:gd name="connsiteX25" fmla="*/ 2629650 w 2743950"/>
              <a:gd name="connsiteY25" fmla="*/ 2110127 h 2795927"/>
              <a:gd name="connsiteX26" fmla="*/ 2642350 w 2743950"/>
              <a:gd name="connsiteY26" fmla="*/ 2072027 h 2795927"/>
              <a:gd name="connsiteX27" fmla="*/ 2705850 w 2743950"/>
              <a:gd name="connsiteY27" fmla="*/ 1983127 h 2795927"/>
              <a:gd name="connsiteX28" fmla="*/ 2743950 w 2743950"/>
              <a:gd name="connsiteY28" fmla="*/ 1856127 h 2795927"/>
              <a:gd name="connsiteX29" fmla="*/ 2718550 w 2743950"/>
              <a:gd name="connsiteY29" fmla="*/ 1513227 h 2795927"/>
              <a:gd name="connsiteX30" fmla="*/ 2705850 w 2743950"/>
              <a:gd name="connsiteY30" fmla="*/ 1462427 h 2795927"/>
              <a:gd name="connsiteX31" fmla="*/ 2642350 w 2743950"/>
              <a:gd name="connsiteY31" fmla="*/ 1386227 h 2795927"/>
              <a:gd name="connsiteX32" fmla="*/ 2616950 w 2743950"/>
              <a:gd name="connsiteY32" fmla="*/ 1348127 h 2795927"/>
              <a:gd name="connsiteX33" fmla="*/ 2604250 w 2743950"/>
              <a:gd name="connsiteY33" fmla="*/ 1310027 h 2795927"/>
              <a:gd name="connsiteX34" fmla="*/ 2566150 w 2743950"/>
              <a:gd name="connsiteY34" fmla="*/ 1271927 h 2795927"/>
              <a:gd name="connsiteX35" fmla="*/ 2489950 w 2743950"/>
              <a:gd name="connsiteY35" fmla="*/ 1170327 h 2795927"/>
              <a:gd name="connsiteX36" fmla="*/ 2413750 w 2743950"/>
              <a:gd name="connsiteY36" fmla="*/ 1094127 h 2795927"/>
              <a:gd name="connsiteX37" fmla="*/ 2375650 w 2743950"/>
              <a:gd name="connsiteY37" fmla="*/ 1056027 h 2795927"/>
              <a:gd name="connsiteX38" fmla="*/ 2350250 w 2743950"/>
              <a:gd name="connsiteY38" fmla="*/ 1017927 h 2795927"/>
              <a:gd name="connsiteX39" fmla="*/ 2312150 w 2743950"/>
              <a:gd name="connsiteY39" fmla="*/ 992527 h 2795927"/>
              <a:gd name="connsiteX40" fmla="*/ 2235950 w 2743950"/>
              <a:gd name="connsiteY40" fmla="*/ 916327 h 2795927"/>
              <a:gd name="connsiteX41" fmla="*/ 2210550 w 2743950"/>
              <a:gd name="connsiteY41" fmla="*/ 878227 h 2795927"/>
              <a:gd name="connsiteX42" fmla="*/ 2134350 w 2743950"/>
              <a:gd name="connsiteY42" fmla="*/ 840127 h 2795927"/>
              <a:gd name="connsiteX43" fmla="*/ 2058150 w 2743950"/>
              <a:gd name="connsiteY43" fmla="*/ 776627 h 2795927"/>
              <a:gd name="connsiteX44" fmla="*/ 2020050 w 2743950"/>
              <a:gd name="connsiteY44" fmla="*/ 738527 h 2795927"/>
              <a:gd name="connsiteX45" fmla="*/ 1943850 w 2743950"/>
              <a:gd name="connsiteY45" fmla="*/ 700427 h 2795927"/>
              <a:gd name="connsiteX46" fmla="*/ 1867650 w 2743950"/>
              <a:gd name="connsiteY46" fmla="*/ 636927 h 2795927"/>
              <a:gd name="connsiteX47" fmla="*/ 1829550 w 2743950"/>
              <a:gd name="connsiteY47" fmla="*/ 624227 h 2795927"/>
              <a:gd name="connsiteX48" fmla="*/ 1804150 w 2743950"/>
              <a:gd name="connsiteY48" fmla="*/ 586127 h 2795927"/>
              <a:gd name="connsiteX49" fmla="*/ 1766050 w 2743950"/>
              <a:gd name="connsiteY49" fmla="*/ 573427 h 2795927"/>
              <a:gd name="connsiteX50" fmla="*/ 1677150 w 2743950"/>
              <a:gd name="connsiteY50" fmla="*/ 535327 h 2795927"/>
              <a:gd name="connsiteX51" fmla="*/ 1626350 w 2743950"/>
              <a:gd name="connsiteY51" fmla="*/ 497227 h 2795927"/>
              <a:gd name="connsiteX52" fmla="*/ 1512050 w 2743950"/>
              <a:gd name="connsiteY52" fmla="*/ 459127 h 2795927"/>
              <a:gd name="connsiteX53" fmla="*/ 1473950 w 2743950"/>
              <a:gd name="connsiteY53" fmla="*/ 433727 h 2795927"/>
              <a:gd name="connsiteX54" fmla="*/ 1308850 w 2743950"/>
              <a:gd name="connsiteY54" fmla="*/ 382927 h 2795927"/>
              <a:gd name="connsiteX55" fmla="*/ 1245350 w 2743950"/>
              <a:gd name="connsiteY55" fmla="*/ 370227 h 2795927"/>
              <a:gd name="connsiteX56" fmla="*/ 1042150 w 2743950"/>
              <a:gd name="connsiteY56" fmla="*/ 319427 h 2795927"/>
              <a:gd name="connsiteX57" fmla="*/ 889750 w 2743950"/>
              <a:gd name="connsiteY57" fmla="*/ 294027 h 2795927"/>
              <a:gd name="connsiteX58" fmla="*/ 788150 w 2743950"/>
              <a:gd name="connsiteY58" fmla="*/ 268627 h 2795927"/>
              <a:gd name="connsiteX59" fmla="*/ 750050 w 2743950"/>
              <a:gd name="connsiteY59" fmla="*/ 255927 h 2795927"/>
              <a:gd name="connsiteX60" fmla="*/ 559550 w 2743950"/>
              <a:gd name="connsiteY60" fmla="*/ 230527 h 2795927"/>
              <a:gd name="connsiteX61" fmla="*/ 496050 w 2743950"/>
              <a:gd name="connsiteY61" fmla="*/ 217827 h 2795927"/>
              <a:gd name="connsiteX62" fmla="*/ 64250 w 2743950"/>
              <a:gd name="connsiteY62" fmla="*/ 205127 h 2795927"/>
              <a:gd name="connsiteX63" fmla="*/ 26150 w 2743950"/>
              <a:gd name="connsiteY63" fmla="*/ 167027 h 2795927"/>
              <a:gd name="connsiteX64" fmla="*/ 750 w 2743950"/>
              <a:gd name="connsiteY64" fmla="*/ 205127 h 2795927"/>
              <a:gd name="connsiteX65" fmla="*/ 51550 w 2743950"/>
              <a:gd name="connsiteY65" fmla="*/ 2795927 h 2795927"/>
              <a:gd name="connsiteX0" fmla="*/ 51550 w 2743950"/>
              <a:gd name="connsiteY0" fmla="*/ 2795927 h 2967504"/>
              <a:gd name="connsiteX1" fmla="*/ 699250 w 2743950"/>
              <a:gd name="connsiteY1" fmla="*/ 2719727 h 2967504"/>
              <a:gd name="connsiteX2" fmla="*/ 1156450 w 2743950"/>
              <a:gd name="connsiteY2" fmla="*/ 2694327 h 2967504"/>
              <a:gd name="connsiteX3" fmla="*/ 1321550 w 2743950"/>
              <a:gd name="connsiteY3" fmla="*/ 2656227 h 2967504"/>
              <a:gd name="connsiteX4" fmla="*/ 1423150 w 2743950"/>
              <a:gd name="connsiteY4" fmla="*/ 2630827 h 2967504"/>
              <a:gd name="connsiteX5" fmla="*/ 1473950 w 2743950"/>
              <a:gd name="connsiteY5" fmla="*/ 2605427 h 2967504"/>
              <a:gd name="connsiteX6" fmla="*/ 1512050 w 2743950"/>
              <a:gd name="connsiteY6" fmla="*/ 2592727 h 2967504"/>
              <a:gd name="connsiteX7" fmla="*/ 1651750 w 2743950"/>
              <a:gd name="connsiteY7" fmla="*/ 2516527 h 2967504"/>
              <a:gd name="connsiteX8" fmla="*/ 1702550 w 2743950"/>
              <a:gd name="connsiteY8" fmla="*/ 2503827 h 2967504"/>
              <a:gd name="connsiteX9" fmla="*/ 1766050 w 2743950"/>
              <a:gd name="connsiteY9" fmla="*/ 2491127 h 2967504"/>
              <a:gd name="connsiteX10" fmla="*/ 1804150 w 2743950"/>
              <a:gd name="connsiteY10" fmla="*/ 2478427 h 2967504"/>
              <a:gd name="connsiteX11" fmla="*/ 1905750 w 2743950"/>
              <a:gd name="connsiteY11" fmla="*/ 2465727 h 2967504"/>
              <a:gd name="connsiteX12" fmla="*/ 1956550 w 2743950"/>
              <a:gd name="connsiteY12" fmla="*/ 2453027 h 2967504"/>
              <a:gd name="connsiteX13" fmla="*/ 2032750 w 2743950"/>
              <a:gd name="connsiteY13" fmla="*/ 2440327 h 2967504"/>
              <a:gd name="connsiteX14" fmla="*/ 2159750 w 2743950"/>
              <a:gd name="connsiteY14" fmla="*/ 2402227 h 2967504"/>
              <a:gd name="connsiteX15" fmla="*/ 2248650 w 2743950"/>
              <a:gd name="connsiteY15" fmla="*/ 2376827 h 2967504"/>
              <a:gd name="connsiteX16" fmla="*/ 2299450 w 2743950"/>
              <a:gd name="connsiteY16" fmla="*/ 2364127 h 2967504"/>
              <a:gd name="connsiteX17" fmla="*/ 2337550 w 2743950"/>
              <a:gd name="connsiteY17" fmla="*/ 2326027 h 2967504"/>
              <a:gd name="connsiteX18" fmla="*/ 2439150 w 2743950"/>
              <a:gd name="connsiteY18" fmla="*/ 2287927 h 2967504"/>
              <a:gd name="connsiteX19" fmla="*/ 2464550 w 2743950"/>
              <a:gd name="connsiteY19" fmla="*/ 2249827 h 2967504"/>
              <a:gd name="connsiteX20" fmla="*/ 2477250 w 2743950"/>
              <a:gd name="connsiteY20" fmla="*/ 2211727 h 2967504"/>
              <a:gd name="connsiteX21" fmla="*/ 2515350 w 2743950"/>
              <a:gd name="connsiteY21" fmla="*/ 2199027 h 2967504"/>
              <a:gd name="connsiteX22" fmla="*/ 2566150 w 2743950"/>
              <a:gd name="connsiteY22" fmla="*/ 2173627 h 2967504"/>
              <a:gd name="connsiteX23" fmla="*/ 2591550 w 2743950"/>
              <a:gd name="connsiteY23" fmla="*/ 2135527 h 2967504"/>
              <a:gd name="connsiteX24" fmla="*/ 2629650 w 2743950"/>
              <a:gd name="connsiteY24" fmla="*/ 2110127 h 2967504"/>
              <a:gd name="connsiteX25" fmla="*/ 2642350 w 2743950"/>
              <a:gd name="connsiteY25" fmla="*/ 2072027 h 2967504"/>
              <a:gd name="connsiteX26" fmla="*/ 2705850 w 2743950"/>
              <a:gd name="connsiteY26" fmla="*/ 1983127 h 2967504"/>
              <a:gd name="connsiteX27" fmla="*/ 2743950 w 2743950"/>
              <a:gd name="connsiteY27" fmla="*/ 1856127 h 2967504"/>
              <a:gd name="connsiteX28" fmla="*/ 2718550 w 2743950"/>
              <a:gd name="connsiteY28" fmla="*/ 1513227 h 2967504"/>
              <a:gd name="connsiteX29" fmla="*/ 2705850 w 2743950"/>
              <a:gd name="connsiteY29" fmla="*/ 1462427 h 2967504"/>
              <a:gd name="connsiteX30" fmla="*/ 2642350 w 2743950"/>
              <a:gd name="connsiteY30" fmla="*/ 1386227 h 2967504"/>
              <a:gd name="connsiteX31" fmla="*/ 2616950 w 2743950"/>
              <a:gd name="connsiteY31" fmla="*/ 1348127 h 2967504"/>
              <a:gd name="connsiteX32" fmla="*/ 2604250 w 2743950"/>
              <a:gd name="connsiteY32" fmla="*/ 1310027 h 2967504"/>
              <a:gd name="connsiteX33" fmla="*/ 2566150 w 2743950"/>
              <a:gd name="connsiteY33" fmla="*/ 1271927 h 2967504"/>
              <a:gd name="connsiteX34" fmla="*/ 2489950 w 2743950"/>
              <a:gd name="connsiteY34" fmla="*/ 1170327 h 2967504"/>
              <a:gd name="connsiteX35" fmla="*/ 2413750 w 2743950"/>
              <a:gd name="connsiteY35" fmla="*/ 1094127 h 2967504"/>
              <a:gd name="connsiteX36" fmla="*/ 2375650 w 2743950"/>
              <a:gd name="connsiteY36" fmla="*/ 1056027 h 2967504"/>
              <a:gd name="connsiteX37" fmla="*/ 2350250 w 2743950"/>
              <a:gd name="connsiteY37" fmla="*/ 1017927 h 2967504"/>
              <a:gd name="connsiteX38" fmla="*/ 2312150 w 2743950"/>
              <a:gd name="connsiteY38" fmla="*/ 992527 h 2967504"/>
              <a:gd name="connsiteX39" fmla="*/ 2235950 w 2743950"/>
              <a:gd name="connsiteY39" fmla="*/ 916327 h 2967504"/>
              <a:gd name="connsiteX40" fmla="*/ 2210550 w 2743950"/>
              <a:gd name="connsiteY40" fmla="*/ 878227 h 2967504"/>
              <a:gd name="connsiteX41" fmla="*/ 2134350 w 2743950"/>
              <a:gd name="connsiteY41" fmla="*/ 840127 h 2967504"/>
              <a:gd name="connsiteX42" fmla="*/ 2058150 w 2743950"/>
              <a:gd name="connsiteY42" fmla="*/ 776627 h 2967504"/>
              <a:gd name="connsiteX43" fmla="*/ 2020050 w 2743950"/>
              <a:gd name="connsiteY43" fmla="*/ 738527 h 2967504"/>
              <a:gd name="connsiteX44" fmla="*/ 1943850 w 2743950"/>
              <a:gd name="connsiteY44" fmla="*/ 700427 h 2967504"/>
              <a:gd name="connsiteX45" fmla="*/ 1867650 w 2743950"/>
              <a:gd name="connsiteY45" fmla="*/ 636927 h 2967504"/>
              <a:gd name="connsiteX46" fmla="*/ 1829550 w 2743950"/>
              <a:gd name="connsiteY46" fmla="*/ 624227 h 2967504"/>
              <a:gd name="connsiteX47" fmla="*/ 1804150 w 2743950"/>
              <a:gd name="connsiteY47" fmla="*/ 586127 h 2967504"/>
              <a:gd name="connsiteX48" fmla="*/ 1766050 w 2743950"/>
              <a:gd name="connsiteY48" fmla="*/ 573427 h 2967504"/>
              <a:gd name="connsiteX49" fmla="*/ 1677150 w 2743950"/>
              <a:gd name="connsiteY49" fmla="*/ 535327 h 2967504"/>
              <a:gd name="connsiteX50" fmla="*/ 1626350 w 2743950"/>
              <a:gd name="connsiteY50" fmla="*/ 497227 h 2967504"/>
              <a:gd name="connsiteX51" fmla="*/ 1512050 w 2743950"/>
              <a:gd name="connsiteY51" fmla="*/ 459127 h 2967504"/>
              <a:gd name="connsiteX52" fmla="*/ 1473950 w 2743950"/>
              <a:gd name="connsiteY52" fmla="*/ 433727 h 2967504"/>
              <a:gd name="connsiteX53" fmla="*/ 1308850 w 2743950"/>
              <a:gd name="connsiteY53" fmla="*/ 382927 h 2967504"/>
              <a:gd name="connsiteX54" fmla="*/ 1245350 w 2743950"/>
              <a:gd name="connsiteY54" fmla="*/ 370227 h 2967504"/>
              <a:gd name="connsiteX55" fmla="*/ 1042150 w 2743950"/>
              <a:gd name="connsiteY55" fmla="*/ 319427 h 2967504"/>
              <a:gd name="connsiteX56" fmla="*/ 889750 w 2743950"/>
              <a:gd name="connsiteY56" fmla="*/ 294027 h 2967504"/>
              <a:gd name="connsiteX57" fmla="*/ 788150 w 2743950"/>
              <a:gd name="connsiteY57" fmla="*/ 268627 h 2967504"/>
              <a:gd name="connsiteX58" fmla="*/ 750050 w 2743950"/>
              <a:gd name="connsiteY58" fmla="*/ 255927 h 2967504"/>
              <a:gd name="connsiteX59" fmla="*/ 559550 w 2743950"/>
              <a:gd name="connsiteY59" fmla="*/ 230527 h 2967504"/>
              <a:gd name="connsiteX60" fmla="*/ 496050 w 2743950"/>
              <a:gd name="connsiteY60" fmla="*/ 217827 h 2967504"/>
              <a:gd name="connsiteX61" fmla="*/ 64250 w 2743950"/>
              <a:gd name="connsiteY61" fmla="*/ 205127 h 2967504"/>
              <a:gd name="connsiteX62" fmla="*/ 26150 w 2743950"/>
              <a:gd name="connsiteY62" fmla="*/ 167027 h 2967504"/>
              <a:gd name="connsiteX63" fmla="*/ 750 w 2743950"/>
              <a:gd name="connsiteY63" fmla="*/ 205127 h 2967504"/>
              <a:gd name="connsiteX64" fmla="*/ 51550 w 2743950"/>
              <a:gd name="connsiteY64" fmla="*/ 2795927 h 2967504"/>
              <a:gd name="connsiteX0" fmla="*/ 51550 w 2743950"/>
              <a:gd name="connsiteY0" fmla="*/ 2795927 h 2967504"/>
              <a:gd name="connsiteX1" fmla="*/ 699250 w 2743950"/>
              <a:gd name="connsiteY1" fmla="*/ 2719727 h 2967504"/>
              <a:gd name="connsiteX2" fmla="*/ 1156450 w 2743950"/>
              <a:gd name="connsiteY2" fmla="*/ 2694327 h 2967504"/>
              <a:gd name="connsiteX3" fmla="*/ 1321550 w 2743950"/>
              <a:gd name="connsiteY3" fmla="*/ 2656227 h 2967504"/>
              <a:gd name="connsiteX4" fmla="*/ 1423150 w 2743950"/>
              <a:gd name="connsiteY4" fmla="*/ 2630827 h 2967504"/>
              <a:gd name="connsiteX5" fmla="*/ 1473950 w 2743950"/>
              <a:gd name="connsiteY5" fmla="*/ 2605427 h 2967504"/>
              <a:gd name="connsiteX6" fmla="*/ 1512050 w 2743950"/>
              <a:gd name="connsiteY6" fmla="*/ 2592727 h 2967504"/>
              <a:gd name="connsiteX7" fmla="*/ 1651750 w 2743950"/>
              <a:gd name="connsiteY7" fmla="*/ 2516527 h 2967504"/>
              <a:gd name="connsiteX8" fmla="*/ 1702550 w 2743950"/>
              <a:gd name="connsiteY8" fmla="*/ 2503827 h 2967504"/>
              <a:gd name="connsiteX9" fmla="*/ 1766050 w 2743950"/>
              <a:gd name="connsiteY9" fmla="*/ 2491127 h 2967504"/>
              <a:gd name="connsiteX10" fmla="*/ 1804150 w 2743950"/>
              <a:gd name="connsiteY10" fmla="*/ 2478427 h 2967504"/>
              <a:gd name="connsiteX11" fmla="*/ 1905750 w 2743950"/>
              <a:gd name="connsiteY11" fmla="*/ 2465727 h 2967504"/>
              <a:gd name="connsiteX12" fmla="*/ 1956550 w 2743950"/>
              <a:gd name="connsiteY12" fmla="*/ 2453027 h 2967504"/>
              <a:gd name="connsiteX13" fmla="*/ 2032750 w 2743950"/>
              <a:gd name="connsiteY13" fmla="*/ 2440327 h 2967504"/>
              <a:gd name="connsiteX14" fmla="*/ 2159750 w 2743950"/>
              <a:gd name="connsiteY14" fmla="*/ 2402227 h 2967504"/>
              <a:gd name="connsiteX15" fmla="*/ 2248650 w 2743950"/>
              <a:gd name="connsiteY15" fmla="*/ 2376827 h 2967504"/>
              <a:gd name="connsiteX16" fmla="*/ 2299450 w 2743950"/>
              <a:gd name="connsiteY16" fmla="*/ 2364127 h 2967504"/>
              <a:gd name="connsiteX17" fmla="*/ 2337550 w 2743950"/>
              <a:gd name="connsiteY17" fmla="*/ 2326027 h 2967504"/>
              <a:gd name="connsiteX18" fmla="*/ 2439150 w 2743950"/>
              <a:gd name="connsiteY18" fmla="*/ 2287927 h 2967504"/>
              <a:gd name="connsiteX19" fmla="*/ 2464550 w 2743950"/>
              <a:gd name="connsiteY19" fmla="*/ 2249827 h 2967504"/>
              <a:gd name="connsiteX20" fmla="*/ 2477250 w 2743950"/>
              <a:gd name="connsiteY20" fmla="*/ 2211727 h 2967504"/>
              <a:gd name="connsiteX21" fmla="*/ 2515350 w 2743950"/>
              <a:gd name="connsiteY21" fmla="*/ 2199027 h 2967504"/>
              <a:gd name="connsiteX22" fmla="*/ 2566150 w 2743950"/>
              <a:gd name="connsiteY22" fmla="*/ 2173627 h 2967504"/>
              <a:gd name="connsiteX23" fmla="*/ 2591550 w 2743950"/>
              <a:gd name="connsiteY23" fmla="*/ 2135527 h 2967504"/>
              <a:gd name="connsiteX24" fmla="*/ 2629650 w 2743950"/>
              <a:gd name="connsiteY24" fmla="*/ 2110127 h 2967504"/>
              <a:gd name="connsiteX25" fmla="*/ 2642350 w 2743950"/>
              <a:gd name="connsiteY25" fmla="*/ 2072027 h 2967504"/>
              <a:gd name="connsiteX26" fmla="*/ 2705850 w 2743950"/>
              <a:gd name="connsiteY26" fmla="*/ 1983127 h 2967504"/>
              <a:gd name="connsiteX27" fmla="*/ 2743950 w 2743950"/>
              <a:gd name="connsiteY27" fmla="*/ 1856127 h 2967504"/>
              <a:gd name="connsiteX28" fmla="*/ 2718550 w 2743950"/>
              <a:gd name="connsiteY28" fmla="*/ 1513227 h 2967504"/>
              <a:gd name="connsiteX29" fmla="*/ 2705850 w 2743950"/>
              <a:gd name="connsiteY29" fmla="*/ 1462427 h 2967504"/>
              <a:gd name="connsiteX30" fmla="*/ 2642350 w 2743950"/>
              <a:gd name="connsiteY30" fmla="*/ 1386227 h 2967504"/>
              <a:gd name="connsiteX31" fmla="*/ 2616950 w 2743950"/>
              <a:gd name="connsiteY31" fmla="*/ 1348127 h 2967504"/>
              <a:gd name="connsiteX32" fmla="*/ 2604250 w 2743950"/>
              <a:gd name="connsiteY32" fmla="*/ 1310027 h 2967504"/>
              <a:gd name="connsiteX33" fmla="*/ 2566150 w 2743950"/>
              <a:gd name="connsiteY33" fmla="*/ 1271927 h 2967504"/>
              <a:gd name="connsiteX34" fmla="*/ 2489950 w 2743950"/>
              <a:gd name="connsiteY34" fmla="*/ 1170327 h 2967504"/>
              <a:gd name="connsiteX35" fmla="*/ 2413750 w 2743950"/>
              <a:gd name="connsiteY35" fmla="*/ 1094127 h 2967504"/>
              <a:gd name="connsiteX36" fmla="*/ 2375650 w 2743950"/>
              <a:gd name="connsiteY36" fmla="*/ 1056027 h 2967504"/>
              <a:gd name="connsiteX37" fmla="*/ 2350250 w 2743950"/>
              <a:gd name="connsiteY37" fmla="*/ 1017927 h 2967504"/>
              <a:gd name="connsiteX38" fmla="*/ 2312150 w 2743950"/>
              <a:gd name="connsiteY38" fmla="*/ 992527 h 2967504"/>
              <a:gd name="connsiteX39" fmla="*/ 2235950 w 2743950"/>
              <a:gd name="connsiteY39" fmla="*/ 916327 h 2967504"/>
              <a:gd name="connsiteX40" fmla="*/ 2210550 w 2743950"/>
              <a:gd name="connsiteY40" fmla="*/ 878227 h 2967504"/>
              <a:gd name="connsiteX41" fmla="*/ 2134350 w 2743950"/>
              <a:gd name="connsiteY41" fmla="*/ 840127 h 2967504"/>
              <a:gd name="connsiteX42" fmla="*/ 2058150 w 2743950"/>
              <a:gd name="connsiteY42" fmla="*/ 776627 h 2967504"/>
              <a:gd name="connsiteX43" fmla="*/ 2020050 w 2743950"/>
              <a:gd name="connsiteY43" fmla="*/ 738527 h 2967504"/>
              <a:gd name="connsiteX44" fmla="*/ 1943850 w 2743950"/>
              <a:gd name="connsiteY44" fmla="*/ 700427 h 2967504"/>
              <a:gd name="connsiteX45" fmla="*/ 1867650 w 2743950"/>
              <a:gd name="connsiteY45" fmla="*/ 636927 h 2967504"/>
              <a:gd name="connsiteX46" fmla="*/ 1829550 w 2743950"/>
              <a:gd name="connsiteY46" fmla="*/ 624227 h 2967504"/>
              <a:gd name="connsiteX47" fmla="*/ 1804150 w 2743950"/>
              <a:gd name="connsiteY47" fmla="*/ 586127 h 2967504"/>
              <a:gd name="connsiteX48" fmla="*/ 1766050 w 2743950"/>
              <a:gd name="connsiteY48" fmla="*/ 573427 h 2967504"/>
              <a:gd name="connsiteX49" fmla="*/ 1677150 w 2743950"/>
              <a:gd name="connsiteY49" fmla="*/ 535327 h 2967504"/>
              <a:gd name="connsiteX50" fmla="*/ 1626350 w 2743950"/>
              <a:gd name="connsiteY50" fmla="*/ 497227 h 2967504"/>
              <a:gd name="connsiteX51" fmla="*/ 1512050 w 2743950"/>
              <a:gd name="connsiteY51" fmla="*/ 459127 h 2967504"/>
              <a:gd name="connsiteX52" fmla="*/ 1473950 w 2743950"/>
              <a:gd name="connsiteY52" fmla="*/ 433727 h 2967504"/>
              <a:gd name="connsiteX53" fmla="*/ 1308850 w 2743950"/>
              <a:gd name="connsiteY53" fmla="*/ 382927 h 2967504"/>
              <a:gd name="connsiteX54" fmla="*/ 1245350 w 2743950"/>
              <a:gd name="connsiteY54" fmla="*/ 370227 h 2967504"/>
              <a:gd name="connsiteX55" fmla="*/ 1042150 w 2743950"/>
              <a:gd name="connsiteY55" fmla="*/ 319427 h 2967504"/>
              <a:gd name="connsiteX56" fmla="*/ 889750 w 2743950"/>
              <a:gd name="connsiteY56" fmla="*/ 294027 h 2967504"/>
              <a:gd name="connsiteX57" fmla="*/ 788150 w 2743950"/>
              <a:gd name="connsiteY57" fmla="*/ 268627 h 2967504"/>
              <a:gd name="connsiteX58" fmla="*/ 750050 w 2743950"/>
              <a:gd name="connsiteY58" fmla="*/ 255927 h 2967504"/>
              <a:gd name="connsiteX59" fmla="*/ 559550 w 2743950"/>
              <a:gd name="connsiteY59" fmla="*/ 230527 h 2967504"/>
              <a:gd name="connsiteX60" fmla="*/ 496050 w 2743950"/>
              <a:gd name="connsiteY60" fmla="*/ 217827 h 2967504"/>
              <a:gd name="connsiteX61" fmla="*/ 64250 w 2743950"/>
              <a:gd name="connsiteY61" fmla="*/ 205127 h 2967504"/>
              <a:gd name="connsiteX62" fmla="*/ 26150 w 2743950"/>
              <a:gd name="connsiteY62" fmla="*/ 167027 h 2967504"/>
              <a:gd name="connsiteX63" fmla="*/ 750 w 2743950"/>
              <a:gd name="connsiteY63" fmla="*/ 205127 h 2967504"/>
              <a:gd name="connsiteX64" fmla="*/ 51550 w 2743950"/>
              <a:gd name="connsiteY64" fmla="*/ 2795927 h 2967504"/>
              <a:gd name="connsiteX0" fmla="*/ 31820 w 2743270"/>
              <a:gd name="connsiteY0" fmla="*/ 2795927 h 2967504"/>
              <a:gd name="connsiteX1" fmla="*/ 698570 w 2743270"/>
              <a:gd name="connsiteY1" fmla="*/ 2719727 h 2967504"/>
              <a:gd name="connsiteX2" fmla="*/ 1155770 w 2743270"/>
              <a:gd name="connsiteY2" fmla="*/ 2694327 h 2967504"/>
              <a:gd name="connsiteX3" fmla="*/ 1320870 w 2743270"/>
              <a:gd name="connsiteY3" fmla="*/ 2656227 h 2967504"/>
              <a:gd name="connsiteX4" fmla="*/ 1422470 w 2743270"/>
              <a:gd name="connsiteY4" fmla="*/ 2630827 h 2967504"/>
              <a:gd name="connsiteX5" fmla="*/ 1473270 w 2743270"/>
              <a:gd name="connsiteY5" fmla="*/ 2605427 h 2967504"/>
              <a:gd name="connsiteX6" fmla="*/ 1511370 w 2743270"/>
              <a:gd name="connsiteY6" fmla="*/ 2592727 h 2967504"/>
              <a:gd name="connsiteX7" fmla="*/ 1651070 w 2743270"/>
              <a:gd name="connsiteY7" fmla="*/ 2516527 h 2967504"/>
              <a:gd name="connsiteX8" fmla="*/ 1701870 w 2743270"/>
              <a:gd name="connsiteY8" fmla="*/ 2503827 h 2967504"/>
              <a:gd name="connsiteX9" fmla="*/ 1765370 w 2743270"/>
              <a:gd name="connsiteY9" fmla="*/ 2491127 h 2967504"/>
              <a:gd name="connsiteX10" fmla="*/ 1803470 w 2743270"/>
              <a:gd name="connsiteY10" fmla="*/ 2478427 h 2967504"/>
              <a:gd name="connsiteX11" fmla="*/ 1905070 w 2743270"/>
              <a:gd name="connsiteY11" fmla="*/ 2465727 h 2967504"/>
              <a:gd name="connsiteX12" fmla="*/ 1955870 w 2743270"/>
              <a:gd name="connsiteY12" fmla="*/ 2453027 h 2967504"/>
              <a:gd name="connsiteX13" fmla="*/ 2032070 w 2743270"/>
              <a:gd name="connsiteY13" fmla="*/ 2440327 h 2967504"/>
              <a:gd name="connsiteX14" fmla="*/ 2159070 w 2743270"/>
              <a:gd name="connsiteY14" fmla="*/ 2402227 h 2967504"/>
              <a:gd name="connsiteX15" fmla="*/ 2247970 w 2743270"/>
              <a:gd name="connsiteY15" fmla="*/ 2376827 h 2967504"/>
              <a:gd name="connsiteX16" fmla="*/ 2298770 w 2743270"/>
              <a:gd name="connsiteY16" fmla="*/ 2364127 h 2967504"/>
              <a:gd name="connsiteX17" fmla="*/ 2336870 w 2743270"/>
              <a:gd name="connsiteY17" fmla="*/ 2326027 h 2967504"/>
              <a:gd name="connsiteX18" fmla="*/ 2438470 w 2743270"/>
              <a:gd name="connsiteY18" fmla="*/ 2287927 h 2967504"/>
              <a:gd name="connsiteX19" fmla="*/ 2463870 w 2743270"/>
              <a:gd name="connsiteY19" fmla="*/ 2249827 h 2967504"/>
              <a:gd name="connsiteX20" fmla="*/ 2476570 w 2743270"/>
              <a:gd name="connsiteY20" fmla="*/ 2211727 h 2967504"/>
              <a:gd name="connsiteX21" fmla="*/ 2514670 w 2743270"/>
              <a:gd name="connsiteY21" fmla="*/ 2199027 h 2967504"/>
              <a:gd name="connsiteX22" fmla="*/ 2565470 w 2743270"/>
              <a:gd name="connsiteY22" fmla="*/ 2173627 h 2967504"/>
              <a:gd name="connsiteX23" fmla="*/ 2590870 w 2743270"/>
              <a:gd name="connsiteY23" fmla="*/ 2135527 h 2967504"/>
              <a:gd name="connsiteX24" fmla="*/ 2628970 w 2743270"/>
              <a:gd name="connsiteY24" fmla="*/ 2110127 h 2967504"/>
              <a:gd name="connsiteX25" fmla="*/ 2641670 w 2743270"/>
              <a:gd name="connsiteY25" fmla="*/ 2072027 h 2967504"/>
              <a:gd name="connsiteX26" fmla="*/ 2705170 w 2743270"/>
              <a:gd name="connsiteY26" fmla="*/ 1983127 h 2967504"/>
              <a:gd name="connsiteX27" fmla="*/ 2743270 w 2743270"/>
              <a:gd name="connsiteY27" fmla="*/ 1856127 h 2967504"/>
              <a:gd name="connsiteX28" fmla="*/ 2717870 w 2743270"/>
              <a:gd name="connsiteY28" fmla="*/ 1513227 h 2967504"/>
              <a:gd name="connsiteX29" fmla="*/ 2705170 w 2743270"/>
              <a:gd name="connsiteY29" fmla="*/ 1462427 h 2967504"/>
              <a:gd name="connsiteX30" fmla="*/ 2641670 w 2743270"/>
              <a:gd name="connsiteY30" fmla="*/ 1386227 h 2967504"/>
              <a:gd name="connsiteX31" fmla="*/ 2616270 w 2743270"/>
              <a:gd name="connsiteY31" fmla="*/ 1348127 h 2967504"/>
              <a:gd name="connsiteX32" fmla="*/ 2603570 w 2743270"/>
              <a:gd name="connsiteY32" fmla="*/ 1310027 h 2967504"/>
              <a:gd name="connsiteX33" fmla="*/ 2565470 w 2743270"/>
              <a:gd name="connsiteY33" fmla="*/ 1271927 h 2967504"/>
              <a:gd name="connsiteX34" fmla="*/ 2489270 w 2743270"/>
              <a:gd name="connsiteY34" fmla="*/ 1170327 h 2967504"/>
              <a:gd name="connsiteX35" fmla="*/ 2413070 w 2743270"/>
              <a:gd name="connsiteY35" fmla="*/ 1094127 h 2967504"/>
              <a:gd name="connsiteX36" fmla="*/ 2374970 w 2743270"/>
              <a:gd name="connsiteY36" fmla="*/ 1056027 h 2967504"/>
              <a:gd name="connsiteX37" fmla="*/ 2349570 w 2743270"/>
              <a:gd name="connsiteY37" fmla="*/ 1017927 h 2967504"/>
              <a:gd name="connsiteX38" fmla="*/ 2311470 w 2743270"/>
              <a:gd name="connsiteY38" fmla="*/ 992527 h 2967504"/>
              <a:gd name="connsiteX39" fmla="*/ 2235270 w 2743270"/>
              <a:gd name="connsiteY39" fmla="*/ 916327 h 2967504"/>
              <a:gd name="connsiteX40" fmla="*/ 2209870 w 2743270"/>
              <a:gd name="connsiteY40" fmla="*/ 878227 h 2967504"/>
              <a:gd name="connsiteX41" fmla="*/ 2133670 w 2743270"/>
              <a:gd name="connsiteY41" fmla="*/ 840127 h 2967504"/>
              <a:gd name="connsiteX42" fmla="*/ 2057470 w 2743270"/>
              <a:gd name="connsiteY42" fmla="*/ 776627 h 2967504"/>
              <a:gd name="connsiteX43" fmla="*/ 2019370 w 2743270"/>
              <a:gd name="connsiteY43" fmla="*/ 738527 h 2967504"/>
              <a:gd name="connsiteX44" fmla="*/ 1943170 w 2743270"/>
              <a:gd name="connsiteY44" fmla="*/ 700427 h 2967504"/>
              <a:gd name="connsiteX45" fmla="*/ 1866970 w 2743270"/>
              <a:gd name="connsiteY45" fmla="*/ 636927 h 2967504"/>
              <a:gd name="connsiteX46" fmla="*/ 1828870 w 2743270"/>
              <a:gd name="connsiteY46" fmla="*/ 624227 h 2967504"/>
              <a:gd name="connsiteX47" fmla="*/ 1803470 w 2743270"/>
              <a:gd name="connsiteY47" fmla="*/ 586127 h 2967504"/>
              <a:gd name="connsiteX48" fmla="*/ 1765370 w 2743270"/>
              <a:gd name="connsiteY48" fmla="*/ 573427 h 2967504"/>
              <a:gd name="connsiteX49" fmla="*/ 1676470 w 2743270"/>
              <a:gd name="connsiteY49" fmla="*/ 535327 h 2967504"/>
              <a:gd name="connsiteX50" fmla="*/ 1625670 w 2743270"/>
              <a:gd name="connsiteY50" fmla="*/ 497227 h 2967504"/>
              <a:gd name="connsiteX51" fmla="*/ 1511370 w 2743270"/>
              <a:gd name="connsiteY51" fmla="*/ 459127 h 2967504"/>
              <a:gd name="connsiteX52" fmla="*/ 1473270 w 2743270"/>
              <a:gd name="connsiteY52" fmla="*/ 433727 h 2967504"/>
              <a:gd name="connsiteX53" fmla="*/ 1308170 w 2743270"/>
              <a:gd name="connsiteY53" fmla="*/ 382927 h 2967504"/>
              <a:gd name="connsiteX54" fmla="*/ 1244670 w 2743270"/>
              <a:gd name="connsiteY54" fmla="*/ 370227 h 2967504"/>
              <a:gd name="connsiteX55" fmla="*/ 1041470 w 2743270"/>
              <a:gd name="connsiteY55" fmla="*/ 319427 h 2967504"/>
              <a:gd name="connsiteX56" fmla="*/ 889070 w 2743270"/>
              <a:gd name="connsiteY56" fmla="*/ 294027 h 2967504"/>
              <a:gd name="connsiteX57" fmla="*/ 787470 w 2743270"/>
              <a:gd name="connsiteY57" fmla="*/ 268627 h 2967504"/>
              <a:gd name="connsiteX58" fmla="*/ 749370 w 2743270"/>
              <a:gd name="connsiteY58" fmla="*/ 255927 h 2967504"/>
              <a:gd name="connsiteX59" fmla="*/ 558870 w 2743270"/>
              <a:gd name="connsiteY59" fmla="*/ 230527 h 2967504"/>
              <a:gd name="connsiteX60" fmla="*/ 495370 w 2743270"/>
              <a:gd name="connsiteY60" fmla="*/ 217827 h 2967504"/>
              <a:gd name="connsiteX61" fmla="*/ 63570 w 2743270"/>
              <a:gd name="connsiteY61" fmla="*/ 205127 h 2967504"/>
              <a:gd name="connsiteX62" fmla="*/ 25470 w 2743270"/>
              <a:gd name="connsiteY62" fmla="*/ 167027 h 2967504"/>
              <a:gd name="connsiteX63" fmla="*/ 70 w 2743270"/>
              <a:gd name="connsiteY63" fmla="*/ 205127 h 2967504"/>
              <a:gd name="connsiteX64" fmla="*/ 31820 w 2743270"/>
              <a:gd name="connsiteY64" fmla="*/ 2795927 h 2967504"/>
              <a:gd name="connsiteX0" fmla="*/ 31820 w 2743270"/>
              <a:gd name="connsiteY0" fmla="*/ 2795927 h 2795927"/>
              <a:gd name="connsiteX1" fmla="*/ 698570 w 2743270"/>
              <a:gd name="connsiteY1" fmla="*/ 2719727 h 2795927"/>
              <a:gd name="connsiteX2" fmla="*/ 1155770 w 2743270"/>
              <a:gd name="connsiteY2" fmla="*/ 2694327 h 2795927"/>
              <a:gd name="connsiteX3" fmla="*/ 1320870 w 2743270"/>
              <a:gd name="connsiteY3" fmla="*/ 2656227 h 2795927"/>
              <a:gd name="connsiteX4" fmla="*/ 1422470 w 2743270"/>
              <a:gd name="connsiteY4" fmla="*/ 2630827 h 2795927"/>
              <a:gd name="connsiteX5" fmla="*/ 1473270 w 2743270"/>
              <a:gd name="connsiteY5" fmla="*/ 2605427 h 2795927"/>
              <a:gd name="connsiteX6" fmla="*/ 1511370 w 2743270"/>
              <a:gd name="connsiteY6" fmla="*/ 2592727 h 2795927"/>
              <a:gd name="connsiteX7" fmla="*/ 1651070 w 2743270"/>
              <a:gd name="connsiteY7" fmla="*/ 2516527 h 2795927"/>
              <a:gd name="connsiteX8" fmla="*/ 1701870 w 2743270"/>
              <a:gd name="connsiteY8" fmla="*/ 2503827 h 2795927"/>
              <a:gd name="connsiteX9" fmla="*/ 1765370 w 2743270"/>
              <a:gd name="connsiteY9" fmla="*/ 2491127 h 2795927"/>
              <a:gd name="connsiteX10" fmla="*/ 1803470 w 2743270"/>
              <a:gd name="connsiteY10" fmla="*/ 2478427 h 2795927"/>
              <a:gd name="connsiteX11" fmla="*/ 1905070 w 2743270"/>
              <a:gd name="connsiteY11" fmla="*/ 2465727 h 2795927"/>
              <a:gd name="connsiteX12" fmla="*/ 1955870 w 2743270"/>
              <a:gd name="connsiteY12" fmla="*/ 2453027 h 2795927"/>
              <a:gd name="connsiteX13" fmla="*/ 2032070 w 2743270"/>
              <a:gd name="connsiteY13" fmla="*/ 2440327 h 2795927"/>
              <a:gd name="connsiteX14" fmla="*/ 2159070 w 2743270"/>
              <a:gd name="connsiteY14" fmla="*/ 2402227 h 2795927"/>
              <a:gd name="connsiteX15" fmla="*/ 2247970 w 2743270"/>
              <a:gd name="connsiteY15" fmla="*/ 2376827 h 2795927"/>
              <a:gd name="connsiteX16" fmla="*/ 2298770 w 2743270"/>
              <a:gd name="connsiteY16" fmla="*/ 2364127 h 2795927"/>
              <a:gd name="connsiteX17" fmla="*/ 2336870 w 2743270"/>
              <a:gd name="connsiteY17" fmla="*/ 2326027 h 2795927"/>
              <a:gd name="connsiteX18" fmla="*/ 2438470 w 2743270"/>
              <a:gd name="connsiteY18" fmla="*/ 2287927 h 2795927"/>
              <a:gd name="connsiteX19" fmla="*/ 2463870 w 2743270"/>
              <a:gd name="connsiteY19" fmla="*/ 2249827 h 2795927"/>
              <a:gd name="connsiteX20" fmla="*/ 2476570 w 2743270"/>
              <a:gd name="connsiteY20" fmla="*/ 2211727 h 2795927"/>
              <a:gd name="connsiteX21" fmla="*/ 2514670 w 2743270"/>
              <a:gd name="connsiteY21" fmla="*/ 2199027 h 2795927"/>
              <a:gd name="connsiteX22" fmla="*/ 2565470 w 2743270"/>
              <a:gd name="connsiteY22" fmla="*/ 2173627 h 2795927"/>
              <a:gd name="connsiteX23" fmla="*/ 2590870 w 2743270"/>
              <a:gd name="connsiteY23" fmla="*/ 2135527 h 2795927"/>
              <a:gd name="connsiteX24" fmla="*/ 2628970 w 2743270"/>
              <a:gd name="connsiteY24" fmla="*/ 2110127 h 2795927"/>
              <a:gd name="connsiteX25" fmla="*/ 2641670 w 2743270"/>
              <a:gd name="connsiteY25" fmla="*/ 2072027 h 2795927"/>
              <a:gd name="connsiteX26" fmla="*/ 2705170 w 2743270"/>
              <a:gd name="connsiteY26" fmla="*/ 1983127 h 2795927"/>
              <a:gd name="connsiteX27" fmla="*/ 2743270 w 2743270"/>
              <a:gd name="connsiteY27" fmla="*/ 1856127 h 2795927"/>
              <a:gd name="connsiteX28" fmla="*/ 2717870 w 2743270"/>
              <a:gd name="connsiteY28" fmla="*/ 1513227 h 2795927"/>
              <a:gd name="connsiteX29" fmla="*/ 2705170 w 2743270"/>
              <a:gd name="connsiteY29" fmla="*/ 1462427 h 2795927"/>
              <a:gd name="connsiteX30" fmla="*/ 2641670 w 2743270"/>
              <a:gd name="connsiteY30" fmla="*/ 1386227 h 2795927"/>
              <a:gd name="connsiteX31" fmla="*/ 2616270 w 2743270"/>
              <a:gd name="connsiteY31" fmla="*/ 1348127 h 2795927"/>
              <a:gd name="connsiteX32" fmla="*/ 2603570 w 2743270"/>
              <a:gd name="connsiteY32" fmla="*/ 1310027 h 2795927"/>
              <a:gd name="connsiteX33" fmla="*/ 2565470 w 2743270"/>
              <a:gd name="connsiteY33" fmla="*/ 1271927 h 2795927"/>
              <a:gd name="connsiteX34" fmla="*/ 2489270 w 2743270"/>
              <a:gd name="connsiteY34" fmla="*/ 1170327 h 2795927"/>
              <a:gd name="connsiteX35" fmla="*/ 2413070 w 2743270"/>
              <a:gd name="connsiteY35" fmla="*/ 1094127 h 2795927"/>
              <a:gd name="connsiteX36" fmla="*/ 2374970 w 2743270"/>
              <a:gd name="connsiteY36" fmla="*/ 1056027 h 2795927"/>
              <a:gd name="connsiteX37" fmla="*/ 2349570 w 2743270"/>
              <a:gd name="connsiteY37" fmla="*/ 1017927 h 2795927"/>
              <a:gd name="connsiteX38" fmla="*/ 2311470 w 2743270"/>
              <a:gd name="connsiteY38" fmla="*/ 992527 h 2795927"/>
              <a:gd name="connsiteX39" fmla="*/ 2235270 w 2743270"/>
              <a:gd name="connsiteY39" fmla="*/ 916327 h 2795927"/>
              <a:gd name="connsiteX40" fmla="*/ 2209870 w 2743270"/>
              <a:gd name="connsiteY40" fmla="*/ 878227 h 2795927"/>
              <a:gd name="connsiteX41" fmla="*/ 2133670 w 2743270"/>
              <a:gd name="connsiteY41" fmla="*/ 840127 h 2795927"/>
              <a:gd name="connsiteX42" fmla="*/ 2057470 w 2743270"/>
              <a:gd name="connsiteY42" fmla="*/ 776627 h 2795927"/>
              <a:gd name="connsiteX43" fmla="*/ 2019370 w 2743270"/>
              <a:gd name="connsiteY43" fmla="*/ 738527 h 2795927"/>
              <a:gd name="connsiteX44" fmla="*/ 1943170 w 2743270"/>
              <a:gd name="connsiteY44" fmla="*/ 700427 h 2795927"/>
              <a:gd name="connsiteX45" fmla="*/ 1866970 w 2743270"/>
              <a:gd name="connsiteY45" fmla="*/ 636927 h 2795927"/>
              <a:gd name="connsiteX46" fmla="*/ 1828870 w 2743270"/>
              <a:gd name="connsiteY46" fmla="*/ 624227 h 2795927"/>
              <a:gd name="connsiteX47" fmla="*/ 1803470 w 2743270"/>
              <a:gd name="connsiteY47" fmla="*/ 586127 h 2795927"/>
              <a:gd name="connsiteX48" fmla="*/ 1765370 w 2743270"/>
              <a:gd name="connsiteY48" fmla="*/ 573427 h 2795927"/>
              <a:gd name="connsiteX49" fmla="*/ 1676470 w 2743270"/>
              <a:gd name="connsiteY49" fmla="*/ 535327 h 2795927"/>
              <a:gd name="connsiteX50" fmla="*/ 1625670 w 2743270"/>
              <a:gd name="connsiteY50" fmla="*/ 497227 h 2795927"/>
              <a:gd name="connsiteX51" fmla="*/ 1511370 w 2743270"/>
              <a:gd name="connsiteY51" fmla="*/ 459127 h 2795927"/>
              <a:gd name="connsiteX52" fmla="*/ 1473270 w 2743270"/>
              <a:gd name="connsiteY52" fmla="*/ 433727 h 2795927"/>
              <a:gd name="connsiteX53" fmla="*/ 1308170 w 2743270"/>
              <a:gd name="connsiteY53" fmla="*/ 382927 h 2795927"/>
              <a:gd name="connsiteX54" fmla="*/ 1244670 w 2743270"/>
              <a:gd name="connsiteY54" fmla="*/ 370227 h 2795927"/>
              <a:gd name="connsiteX55" fmla="*/ 1041470 w 2743270"/>
              <a:gd name="connsiteY55" fmla="*/ 319427 h 2795927"/>
              <a:gd name="connsiteX56" fmla="*/ 889070 w 2743270"/>
              <a:gd name="connsiteY56" fmla="*/ 294027 h 2795927"/>
              <a:gd name="connsiteX57" fmla="*/ 787470 w 2743270"/>
              <a:gd name="connsiteY57" fmla="*/ 268627 h 2795927"/>
              <a:gd name="connsiteX58" fmla="*/ 749370 w 2743270"/>
              <a:gd name="connsiteY58" fmla="*/ 255927 h 2795927"/>
              <a:gd name="connsiteX59" fmla="*/ 558870 w 2743270"/>
              <a:gd name="connsiteY59" fmla="*/ 230527 h 2795927"/>
              <a:gd name="connsiteX60" fmla="*/ 495370 w 2743270"/>
              <a:gd name="connsiteY60" fmla="*/ 217827 h 2795927"/>
              <a:gd name="connsiteX61" fmla="*/ 63570 w 2743270"/>
              <a:gd name="connsiteY61" fmla="*/ 205127 h 2795927"/>
              <a:gd name="connsiteX62" fmla="*/ 25470 w 2743270"/>
              <a:gd name="connsiteY62" fmla="*/ 167027 h 2795927"/>
              <a:gd name="connsiteX63" fmla="*/ 70 w 2743270"/>
              <a:gd name="connsiteY63" fmla="*/ 205127 h 2795927"/>
              <a:gd name="connsiteX64" fmla="*/ 31820 w 2743270"/>
              <a:gd name="connsiteY64" fmla="*/ 2795927 h 2795927"/>
              <a:gd name="connsiteX0" fmla="*/ 31820 w 2743270"/>
              <a:gd name="connsiteY0" fmla="*/ 2795927 h 2795927"/>
              <a:gd name="connsiteX1" fmla="*/ 698570 w 2743270"/>
              <a:gd name="connsiteY1" fmla="*/ 2719727 h 2795927"/>
              <a:gd name="connsiteX2" fmla="*/ 1320870 w 2743270"/>
              <a:gd name="connsiteY2" fmla="*/ 2656227 h 2795927"/>
              <a:gd name="connsiteX3" fmla="*/ 1422470 w 2743270"/>
              <a:gd name="connsiteY3" fmla="*/ 2630827 h 2795927"/>
              <a:gd name="connsiteX4" fmla="*/ 1473270 w 2743270"/>
              <a:gd name="connsiteY4" fmla="*/ 2605427 h 2795927"/>
              <a:gd name="connsiteX5" fmla="*/ 1511370 w 2743270"/>
              <a:gd name="connsiteY5" fmla="*/ 2592727 h 2795927"/>
              <a:gd name="connsiteX6" fmla="*/ 1651070 w 2743270"/>
              <a:gd name="connsiteY6" fmla="*/ 2516527 h 2795927"/>
              <a:gd name="connsiteX7" fmla="*/ 1701870 w 2743270"/>
              <a:gd name="connsiteY7" fmla="*/ 2503827 h 2795927"/>
              <a:gd name="connsiteX8" fmla="*/ 1765370 w 2743270"/>
              <a:gd name="connsiteY8" fmla="*/ 2491127 h 2795927"/>
              <a:gd name="connsiteX9" fmla="*/ 1803470 w 2743270"/>
              <a:gd name="connsiteY9" fmla="*/ 2478427 h 2795927"/>
              <a:gd name="connsiteX10" fmla="*/ 1905070 w 2743270"/>
              <a:gd name="connsiteY10" fmla="*/ 2465727 h 2795927"/>
              <a:gd name="connsiteX11" fmla="*/ 1955870 w 2743270"/>
              <a:gd name="connsiteY11" fmla="*/ 2453027 h 2795927"/>
              <a:gd name="connsiteX12" fmla="*/ 2032070 w 2743270"/>
              <a:gd name="connsiteY12" fmla="*/ 2440327 h 2795927"/>
              <a:gd name="connsiteX13" fmla="*/ 2159070 w 2743270"/>
              <a:gd name="connsiteY13" fmla="*/ 2402227 h 2795927"/>
              <a:gd name="connsiteX14" fmla="*/ 2247970 w 2743270"/>
              <a:gd name="connsiteY14" fmla="*/ 2376827 h 2795927"/>
              <a:gd name="connsiteX15" fmla="*/ 2298770 w 2743270"/>
              <a:gd name="connsiteY15" fmla="*/ 2364127 h 2795927"/>
              <a:gd name="connsiteX16" fmla="*/ 2336870 w 2743270"/>
              <a:gd name="connsiteY16" fmla="*/ 2326027 h 2795927"/>
              <a:gd name="connsiteX17" fmla="*/ 2438470 w 2743270"/>
              <a:gd name="connsiteY17" fmla="*/ 2287927 h 2795927"/>
              <a:gd name="connsiteX18" fmla="*/ 2463870 w 2743270"/>
              <a:gd name="connsiteY18" fmla="*/ 2249827 h 2795927"/>
              <a:gd name="connsiteX19" fmla="*/ 2476570 w 2743270"/>
              <a:gd name="connsiteY19" fmla="*/ 2211727 h 2795927"/>
              <a:gd name="connsiteX20" fmla="*/ 2514670 w 2743270"/>
              <a:gd name="connsiteY20" fmla="*/ 2199027 h 2795927"/>
              <a:gd name="connsiteX21" fmla="*/ 2565470 w 2743270"/>
              <a:gd name="connsiteY21" fmla="*/ 2173627 h 2795927"/>
              <a:gd name="connsiteX22" fmla="*/ 2590870 w 2743270"/>
              <a:gd name="connsiteY22" fmla="*/ 2135527 h 2795927"/>
              <a:gd name="connsiteX23" fmla="*/ 2628970 w 2743270"/>
              <a:gd name="connsiteY23" fmla="*/ 2110127 h 2795927"/>
              <a:gd name="connsiteX24" fmla="*/ 2641670 w 2743270"/>
              <a:gd name="connsiteY24" fmla="*/ 2072027 h 2795927"/>
              <a:gd name="connsiteX25" fmla="*/ 2705170 w 2743270"/>
              <a:gd name="connsiteY25" fmla="*/ 1983127 h 2795927"/>
              <a:gd name="connsiteX26" fmla="*/ 2743270 w 2743270"/>
              <a:gd name="connsiteY26" fmla="*/ 1856127 h 2795927"/>
              <a:gd name="connsiteX27" fmla="*/ 2717870 w 2743270"/>
              <a:gd name="connsiteY27" fmla="*/ 1513227 h 2795927"/>
              <a:gd name="connsiteX28" fmla="*/ 2705170 w 2743270"/>
              <a:gd name="connsiteY28" fmla="*/ 1462427 h 2795927"/>
              <a:gd name="connsiteX29" fmla="*/ 2641670 w 2743270"/>
              <a:gd name="connsiteY29" fmla="*/ 1386227 h 2795927"/>
              <a:gd name="connsiteX30" fmla="*/ 2616270 w 2743270"/>
              <a:gd name="connsiteY30" fmla="*/ 1348127 h 2795927"/>
              <a:gd name="connsiteX31" fmla="*/ 2603570 w 2743270"/>
              <a:gd name="connsiteY31" fmla="*/ 1310027 h 2795927"/>
              <a:gd name="connsiteX32" fmla="*/ 2565470 w 2743270"/>
              <a:gd name="connsiteY32" fmla="*/ 1271927 h 2795927"/>
              <a:gd name="connsiteX33" fmla="*/ 2489270 w 2743270"/>
              <a:gd name="connsiteY33" fmla="*/ 1170327 h 2795927"/>
              <a:gd name="connsiteX34" fmla="*/ 2413070 w 2743270"/>
              <a:gd name="connsiteY34" fmla="*/ 1094127 h 2795927"/>
              <a:gd name="connsiteX35" fmla="*/ 2374970 w 2743270"/>
              <a:gd name="connsiteY35" fmla="*/ 1056027 h 2795927"/>
              <a:gd name="connsiteX36" fmla="*/ 2349570 w 2743270"/>
              <a:gd name="connsiteY36" fmla="*/ 1017927 h 2795927"/>
              <a:gd name="connsiteX37" fmla="*/ 2311470 w 2743270"/>
              <a:gd name="connsiteY37" fmla="*/ 992527 h 2795927"/>
              <a:gd name="connsiteX38" fmla="*/ 2235270 w 2743270"/>
              <a:gd name="connsiteY38" fmla="*/ 916327 h 2795927"/>
              <a:gd name="connsiteX39" fmla="*/ 2209870 w 2743270"/>
              <a:gd name="connsiteY39" fmla="*/ 878227 h 2795927"/>
              <a:gd name="connsiteX40" fmla="*/ 2133670 w 2743270"/>
              <a:gd name="connsiteY40" fmla="*/ 840127 h 2795927"/>
              <a:gd name="connsiteX41" fmla="*/ 2057470 w 2743270"/>
              <a:gd name="connsiteY41" fmla="*/ 776627 h 2795927"/>
              <a:gd name="connsiteX42" fmla="*/ 2019370 w 2743270"/>
              <a:gd name="connsiteY42" fmla="*/ 738527 h 2795927"/>
              <a:gd name="connsiteX43" fmla="*/ 1943170 w 2743270"/>
              <a:gd name="connsiteY43" fmla="*/ 700427 h 2795927"/>
              <a:gd name="connsiteX44" fmla="*/ 1866970 w 2743270"/>
              <a:gd name="connsiteY44" fmla="*/ 636927 h 2795927"/>
              <a:gd name="connsiteX45" fmla="*/ 1828870 w 2743270"/>
              <a:gd name="connsiteY45" fmla="*/ 624227 h 2795927"/>
              <a:gd name="connsiteX46" fmla="*/ 1803470 w 2743270"/>
              <a:gd name="connsiteY46" fmla="*/ 586127 h 2795927"/>
              <a:gd name="connsiteX47" fmla="*/ 1765370 w 2743270"/>
              <a:gd name="connsiteY47" fmla="*/ 573427 h 2795927"/>
              <a:gd name="connsiteX48" fmla="*/ 1676470 w 2743270"/>
              <a:gd name="connsiteY48" fmla="*/ 535327 h 2795927"/>
              <a:gd name="connsiteX49" fmla="*/ 1625670 w 2743270"/>
              <a:gd name="connsiteY49" fmla="*/ 497227 h 2795927"/>
              <a:gd name="connsiteX50" fmla="*/ 1511370 w 2743270"/>
              <a:gd name="connsiteY50" fmla="*/ 459127 h 2795927"/>
              <a:gd name="connsiteX51" fmla="*/ 1473270 w 2743270"/>
              <a:gd name="connsiteY51" fmla="*/ 433727 h 2795927"/>
              <a:gd name="connsiteX52" fmla="*/ 1308170 w 2743270"/>
              <a:gd name="connsiteY52" fmla="*/ 382927 h 2795927"/>
              <a:gd name="connsiteX53" fmla="*/ 1244670 w 2743270"/>
              <a:gd name="connsiteY53" fmla="*/ 370227 h 2795927"/>
              <a:gd name="connsiteX54" fmla="*/ 1041470 w 2743270"/>
              <a:gd name="connsiteY54" fmla="*/ 319427 h 2795927"/>
              <a:gd name="connsiteX55" fmla="*/ 889070 w 2743270"/>
              <a:gd name="connsiteY55" fmla="*/ 294027 h 2795927"/>
              <a:gd name="connsiteX56" fmla="*/ 787470 w 2743270"/>
              <a:gd name="connsiteY56" fmla="*/ 268627 h 2795927"/>
              <a:gd name="connsiteX57" fmla="*/ 749370 w 2743270"/>
              <a:gd name="connsiteY57" fmla="*/ 255927 h 2795927"/>
              <a:gd name="connsiteX58" fmla="*/ 558870 w 2743270"/>
              <a:gd name="connsiteY58" fmla="*/ 230527 h 2795927"/>
              <a:gd name="connsiteX59" fmla="*/ 495370 w 2743270"/>
              <a:gd name="connsiteY59" fmla="*/ 217827 h 2795927"/>
              <a:gd name="connsiteX60" fmla="*/ 63570 w 2743270"/>
              <a:gd name="connsiteY60" fmla="*/ 205127 h 2795927"/>
              <a:gd name="connsiteX61" fmla="*/ 25470 w 2743270"/>
              <a:gd name="connsiteY61" fmla="*/ 167027 h 2795927"/>
              <a:gd name="connsiteX62" fmla="*/ 70 w 2743270"/>
              <a:gd name="connsiteY62" fmla="*/ 205127 h 2795927"/>
              <a:gd name="connsiteX63" fmla="*/ 31820 w 2743270"/>
              <a:gd name="connsiteY63"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422470 w 2743270"/>
              <a:gd name="connsiteY3" fmla="*/ 2630827 h 2795927"/>
              <a:gd name="connsiteX4" fmla="*/ 1473270 w 2743270"/>
              <a:gd name="connsiteY4" fmla="*/ 2605427 h 2795927"/>
              <a:gd name="connsiteX5" fmla="*/ 1511370 w 2743270"/>
              <a:gd name="connsiteY5" fmla="*/ 2592727 h 2795927"/>
              <a:gd name="connsiteX6" fmla="*/ 1651070 w 2743270"/>
              <a:gd name="connsiteY6" fmla="*/ 2516527 h 2795927"/>
              <a:gd name="connsiteX7" fmla="*/ 1701870 w 2743270"/>
              <a:gd name="connsiteY7" fmla="*/ 2503827 h 2795927"/>
              <a:gd name="connsiteX8" fmla="*/ 1765370 w 2743270"/>
              <a:gd name="connsiteY8" fmla="*/ 2491127 h 2795927"/>
              <a:gd name="connsiteX9" fmla="*/ 1803470 w 2743270"/>
              <a:gd name="connsiteY9" fmla="*/ 2478427 h 2795927"/>
              <a:gd name="connsiteX10" fmla="*/ 1905070 w 2743270"/>
              <a:gd name="connsiteY10" fmla="*/ 2465727 h 2795927"/>
              <a:gd name="connsiteX11" fmla="*/ 1955870 w 2743270"/>
              <a:gd name="connsiteY11" fmla="*/ 2453027 h 2795927"/>
              <a:gd name="connsiteX12" fmla="*/ 2032070 w 2743270"/>
              <a:gd name="connsiteY12" fmla="*/ 2440327 h 2795927"/>
              <a:gd name="connsiteX13" fmla="*/ 2159070 w 2743270"/>
              <a:gd name="connsiteY13" fmla="*/ 2402227 h 2795927"/>
              <a:gd name="connsiteX14" fmla="*/ 2247970 w 2743270"/>
              <a:gd name="connsiteY14" fmla="*/ 2376827 h 2795927"/>
              <a:gd name="connsiteX15" fmla="*/ 2298770 w 2743270"/>
              <a:gd name="connsiteY15" fmla="*/ 2364127 h 2795927"/>
              <a:gd name="connsiteX16" fmla="*/ 2336870 w 2743270"/>
              <a:gd name="connsiteY16" fmla="*/ 2326027 h 2795927"/>
              <a:gd name="connsiteX17" fmla="*/ 2438470 w 2743270"/>
              <a:gd name="connsiteY17" fmla="*/ 2287927 h 2795927"/>
              <a:gd name="connsiteX18" fmla="*/ 2463870 w 2743270"/>
              <a:gd name="connsiteY18" fmla="*/ 2249827 h 2795927"/>
              <a:gd name="connsiteX19" fmla="*/ 2476570 w 2743270"/>
              <a:gd name="connsiteY19" fmla="*/ 2211727 h 2795927"/>
              <a:gd name="connsiteX20" fmla="*/ 2514670 w 2743270"/>
              <a:gd name="connsiteY20" fmla="*/ 2199027 h 2795927"/>
              <a:gd name="connsiteX21" fmla="*/ 2565470 w 2743270"/>
              <a:gd name="connsiteY21" fmla="*/ 2173627 h 2795927"/>
              <a:gd name="connsiteX22" fmla="*/ 2590870 w 2743270"/>
              <a:gd name="connsiteY22" fmla="*/ 2135527 h 2795927"/>
              <a:gd name="connsiteX23" fmla="*/ 2628970 w 2743270"/>
              <a:gd name="connsiteY23" fmla="*/ 2110127 h 2795927"/>
              <a:gd name="connsiteX24" fmla="*/ 2641670 w 2743270"/>
              <a:gd name="connsiteY24" fmla="*/ 2072027 h 2795927"/>
              <a:gd name="connsiteX25" fmla="*/ 2705170 w 2743270"/>
              <a:gd name="connsiteY25" fmla="*/ 1983127 h 2795927"/>
              <a:gd name="connsiteX26" fmla="*/ 2743270 w 2743270"/>
              <a:gd name="connsiteY26" fmla="*/ 1856127 h 2795927"/>
              <a:gd name="connsiteX27" fmla="*/ 2717870 w 2743270"/>
              <a:gd name="connsiteY27" fmla="*/ 1513227 h 2795927"/>
              <a:gd name="connsiteX28" fmla="*/ 2705170 w 2743270"/>
              <a:gd name="connsiteY28" fmla="*/ 1462427 h 2795927"/>
              <a:gd name="connsiteX29" fmla="*/ 2641670 w 2743270"/>
              <a:gd name="connsiteY29" fmla="*/ 1386227 h 2795927"/>
              <a:gd name="connsiteX30" fmla="*/ 2616270 w 2743270"/>
              <a:gd name="connsiteY30" fmla="*/ 1348127 h 2795927"/>
              <a:gd name="connsiteX31" fmla="*/ 2603570 w 2743270"/>
              <a:gd name="connsiteY31" fmla="*/ 1310027 h 2795927"/>
              <a:gd name="connsiteX32" fmla="*/ 2565470 w 2743270"/>
              <a:gd name="connsiteY32" fmla="*/ 1271927 h 2795927"/>
              <a:gd name="connsiteX33" fmla="*/ 2489270 w 2743270"/>
              <a:gd name="connsiteY33" fmla="*/ 1170327 h 2795927"/>
              <a:gd name="connsiteX34" fmla="*/ 2413070 w 2743270"/>
              <a:gd name="connsiteY34" fmla="*/ 1094127 h 2795927"/>
              <a:gd name="connsiteX35" fmla="*/ 2374970 w 2743270"/>
              <a:gd name="connsiteY35" fmla="*/ 1056027 h 2795927"/>
              <a:gd name="connsiteX36" fmla="*/ 2349570 w 2743270"/>
              <a:gd name="connsiteY36" fmla="*/ 1017927 h 2795927"/>
              <a:gd name="connsiteX37" fmla="*/ 2311470 w 2743270"/>
              <a:gd name="connsiteY37" fmla="*/ 992527 h 2795927"/>
              <a:gd name="connsiteX38" fmla="*/ 2235270 w 2743270"/>
              <a:gd name="connsiteY38" fmla="*/ 916327 h 2795927"/>
              <a:gd name="connsiteX39" fmla="*/ 2209870 w 2743270"/>
              <a:gd name="connsiteY39" fmla="*/ 878227 h 2795927"/>
              <a:gd name="connsiteX40" fmla="*/ 2133670 w 2743270"/>
              <a:gd name="connsiteY40" fmla="*/ 840127 h 2795927"/>
              <a:gd name="connsiteX41" fmla="*/ 2057470 w 2743270"/>
              <a:gd name="connsiteY41" fmla="*/ 776627 h 2795927"/>
              <a:gd name="connsiteX42" fmla="*/ 2019370 w 2743270"/>
              <a:gd name="connsiteY42" fmla="*/ 738527 h 2795927"/>
              <a:gd name="connsiteX43" fmla="*/ 1943170 w 2743270"/>
              <a:gd name="connsiteY43" fmla="*/ 700427 h 2795927"/>
              <a:gd name="connsiteX44" fmla="*/ 1866970 w 2743270"/>
              <a:gd name="connsiteY44" fmla="*/ 636927 h 2795927"/>
              <a:gd name="connsiteX45" fmla="*/ 1828870 w 2743270"/>
              <a:gd name="connsiteY45" fmla="*/ 624227 h 2795927"/>
              <a:gd name="connsiteX46" fmla="*/ 1803470 w 2743270"/>
              <a:gd name="connsiteY46" fmla="*/ 586127 h 2795927"/>
              <a:gd name="connsiteX47" fmla="*/ 1765370 w 2743270"/>
              <a:gd name="connsiteY47" fmla="*/ 573427 h 2795927"/>
              <a:gd name="connsiteX48" fmla="*/ 1676470 w 2743270"/>
              <a:gd name="connsiteY48" fmla="*/ 535327 h 2795927"/>
              <a:gd name="connsiteX49" fmla="*/ 1625670 w 2743270"/>
              <a:gd name="connsiteY49" fmla="*/ 497227 h 2795927"/>
              <a:gd name="connsiteX50" fmla="*/ 1511370 w 2743270"/>
              <a:gd name="connsiteY50" fmla="*/ 459127 h 2795927"/>
              <a:gd name="connsiteX51" fmla="*/ 1473270 w 2743270"/>
              <a:gd name="connsiteY51" fmla="*/ 433727 h 2795927"/>
              <a:gd name="connsiteX52" fmla="*/ 1308170 w 2743270"/>
              <a:gd name="connsiteY52" fmla="*/ 382927 h 2795927"/>
              <a:gd name="connsiteX53" fmla="*/ 1244670 w 2743270"/>
              <a:gd name="connsiteY53" fmla="*/ 370227 h 2795927"/>
              <a:gd name="connsiteX54" fmla="*/ 1041470 w 2743270"/>
              <a:gd name="connsiteY54" fmla="*/ 319427 h 2795927"/>
              <a:gd name="connsiteX55" fmla="*/ 889070 w 2743270"/>
              <a:gd name="connsiteY55" fmla="*/ 294027 h 2795927"/>
              <a:gd name="connsiteX56" fmla="*/ 787470 w 2743270"/>
              <a:gd name="connsiteY56" fmla="*/ 268627 h 2795927"/>
              <a:gd name="connsiteX57" fmla="*/ 749370 w 2743270"/>
              <a:gd name="connsiteY57" fmla="*/ 255927 h 2795927"/>
              <a:gd name="connsiteX58" fmla="*/ 558870 w 2743270"/>
              <a:gd name="connsiteY58" fmla="*/ 230527 h 2795927"/>
              <a:gd name="connsiteX59" fmla="*/ 495370 w 2743270"/>
              <a:gd name="connsiteY59" fmla="*/ 217827 h 2795927"/>
              <a:gd name="connsiteX60" fmla="*/ 63570 w 2743270"/>
              <a:gd name="connsiteY60" fmla="*/ 205127 h 2795927"/>
              <a:gd name="connsiteX61" fmla="*/ 25470 w 2743270"/>
              <a:gd name="connsiteY61" fmla="*/ 167027 h 2795927"/>
              <a:gd name="connsiteX62" fmla="*/ 70 w 2743270"/>
              <a:gd name="connsiteY62" fmla="*/ 205127 h 2795927"/>
              <a:gd name="connsiteX63" fmla="*/ 31820 w 2743270"/>
              <a:gd name="connsiteY63"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473270 w 2743270"/>
              <a:gd name="connsiteY3" fmla="*/ 2605427 h 2795927"/>
              <a:gd name="connsiteX4" fmla="*/ 1511370 w 2743270"/>
              <a:gd name="connsiteY4" fmla="*/ 2592727 h 2795927"/>
              <a:gd name="connsiteX5" fmla="*/ 1651070 w 2743270"/>
              <a:gd name="connsiteY5" fmla="*/ 2516527 h 2795927"/>
              <a:gd name="connsiteX6" fmla="*/ 1701870 w 2743270"/>
              <a:gd name="connsiteY6" fmla="*/ 2503827 h 2795927"/>
              <a:gd name="connsiteX7" fmla="*/ 1765370 w 2743270"/>
              <a:gd name="connsiteY7" fmla="*/ 2491127 h 2795927"/>
              <a:gd name="connsiteX8" fmla="*/ 1803470 w 2743270"/>
              <a:gd name="connsiteY8" fmla="*/ 2478427 h 2795927"/>
              <a:gd name="connsiteX9" fmla="*/ 1905070 w 2743270"/>
              <a:gd name="connsiteY9" fmla="*/ 2465727 h 2795927"/>
              <a:gd name="connsiteX10" fmla="*/ 1955870 w 2743270"/>
              <a:gd name="connsiteY10" fmla="*/ 2453027 h 2795927"/>
              <a:gd name="connsiteX11" fmla="*/ 2032070 w 2743270"/>
              <a:gd name="connsiteY11" fmla="*/ 2440327 h 2795927"/>
              <a:gd name="connsiteX12" fmla="*/ 2159070 w 2743270"/>
              <a:gd name="connsiteY12" fmla="*/ 2402227 h 2795927"/>
              <a:gd name="connsiteX13" fmla="*/ 2247970 w 2743270"/>
              <a:gd name="connsiteY13" fmla="*/ 2376827 h 2795927"/>
              <a:gd name="connsiteX14" fmla="*/ 2298770 w 2743270"/>
              <a:gd name="connsiteY14" fmla="*/ 2364127 h 2795927"/>
              <a:gd name="connsiteX15" fmla="*/ 2336870 w 2743270"/>
              <a:gd name="connsiteY15" fmla="*/ 2326027 h 2795927"/>
              <a:gd name="connsiteX16" fmla="*/ 2438470 w 2743270"/>
              <a:gd name="connsiteY16" fmla="*/ 2287927 h 2795927"/>
              <a:gd name="connsiteX17" fmla="*/ 2463870 w 2743270"/>
              <a:gd name="connsiteY17" fmla="*/ 2249827 h 2795927"/>
              <a:gd name="connsiteX18" fmla="*/ 2476570 w 2743270"/>
              <a:gd name="connsiteY18" fmla="*/ 2211727 h 2795927"/>
              <a:gd name="connsiteX19" fmla="*/ 2514670 w 2743270"/>
              <a:gd name="connsiteY19" fmla="*/ 2199027 h 2795927"/>
              <a:gd name="connsiteX20" fmla="*/ 2565470 w 2743270"/>
              <a:gd name="connsiteY20" fmla="*/ 2173627 h 2795927"/>
              <a:gd name="connsiteX21" fmla="*/ 2590870 w 2743270"/>
              <a:gd name="connsiteY21" fmla="*/ 2135527 h 2795927"/>
              <a:gd name="connsiteX22" fmla="*/ 2628970 w 2743270"/>
              <a:gd name="connsiteY22" fmla="*/ 2110127 h 2795927"/>
              <a:gd name="connsiteX23" fmla="*/ 2641670 w 2743270"/>
              <a:gd name="connsiteY23" fmla="*/ 2072027 h 2795927"/>
              <a:gd name="connsiteX24" fmla="*/ 2705170 w 2743270"/>
              <a:gd name="connsiteY24" fmla="*/ 1983127 h 2795927"/>
              <a:gd name="connsiteX25" fmla="*/ 2743270 w 2743270"/>
              <a:gd name="connsiteY25" fmla="*/ 1856127 h 2795927"/>
              <a:gd name="connsiteX26" fmla="*/ 2717870 w 2743270"/>
              <a:gd name="connsiteY26" fmla="*/ 1513227 h 2795927"/>
              <a:gd name="connsiteX27" fmla="*/ 2705170 w 2743270"/>
              <a:gd name="connsiteY27" fmla="*/ 1462427 h 2795927"/>
              <a:gd name="connsiteX28" fmla="*/ 2641670 w 2743270"/>
              <a:gd name="connsiteY28" fmla="*/ 1386227 h 2795927"/>
              <a:gd name="connsiteX29" fmla="*/ 2616270 w 2743270"/>
              <a:gd name="connsiteY29" fmla="*/ 1348127 h 2795927"/>
              <a:gd name="connsiteX30" fmla="*/ 2603570 w 2743270"/>
              <a:gd name="connsiteY30" fmla="*/ 1310027 h 2795927"/>
              <a:gd name="connsiteX31" fmla="*/ 2565470 w 2743270"/>
              <a:gd name="connsiteY31" fmla="*/ 1271927 h 2795927"/>
              <a:gd name="connsiteX32" fmla="*/ 2489270 w 2743270"/>
              <a:gd name="connsiteY32" fmla="*/ 1170327 h 2795927"/>
              <a:gd name="connsiteX33" fmla="*/ 2413070 w 2743270"/>
              <a:gd name="connsiteY33" fmla="*/ 1094127 h 2795927"/>
              <a:gd name="connsiteX34" fmla="*/ 2374970 w 2743270"/>
              <a:gd name="connsiteY34" fmla="*/ 1056027 h 2795927"/>
              <a:gd name="connsiteX35" fmla="*/ 2349570 w 2743270"/>
              <a:gd name="connsiteY35" fmla="*/ 1017927 h 2795927"/>
              <a:gd name="connsiteX36" fmla="*/ 2311470 w 2743270"/>
              <a:gd name="connsiteY36" fmla="*/ 992527 h 2795927"/>
              <a:gd name="connsiteX37" fmla="*/ 2235270 w 2743270"/>
              <a:gd name="connsiteY37" fmla="*/ 916327 h 2795927"/>
              <a:gd name="connsiteX38" fmla="*/ 2209870 w 2743270"/>
              <a:gd name="connsiteY38" fmla="*/ 878227 h 2795927"/>
              <a:gd name="connsiteX39" fmla="*/ 2133670 w 2743270"/>
              <a:gd name="connsiteY39" fmla="*/ 840127 h 2795927"/>
              <a:gd name="connsiteX40" fmla="*/ 2057470 w 2743270"/>
              <a:gd name="connsiteY40" fmla="*/ 776627 h 2795927"/>
              <a:gd name="connsiteX41" fmla="*/ 2019370 w 2743270"/>
              <a:gd name="connsiteY41" fmla="*/ 738527 h 2795927"/>
              <a:gd name="connsiteX42" fmla="*/ 1943170 w 2743270"/>
              <a:gd name="connsiteY42" fmla="*/ 700427 h 2795927"/>
              <a:gd name="connsiteX43" fmla="*/ 1866970 w 2743270"/>
              <a:gd name="connsiteY43" fmla="*/ 636927 h 2795927"/>
              <a:gd name="connsiteX44" fmla="*/ 1828870 w 2743270"/>
              <a:gd name="connsiteY44" fmla="*/ 624227 h 2795927"/>
              <a:gd name="connsiteX45" fmla="*/ 1803470 w 2743270"/>
              <a:gd name="connsiteY45" fmla="*/ 586127 h 2795927"/>
              <a:gd name="connsiteX46" fmla="*/ 1765370 w 2743270"/>
              <a:gd name="connsiteY46" fmla="*/ 573427 h 2795927"/>
              <a:gd name="connsiteX47" fmla="*/ 1676470 w 2743270"/>
              <a:gd name="connsiteY47" fmla="*/ 535327 h 2795927"/>
              <a:gd name="connsiteX48" fmla="*/ 1625670 w 2743270"/>
              <a:gd name="connsiteY48" fmla="*/ 497227 h 2795927"/>
              <a:gd name="connsiteX49" fmla="*/ 1511370 w 2743270"/>
              <a:gd name="connsiteY49" fmla="*/ 459127 h 2795927"/>
              <a:gd name="connsiteX50" fmla="*/ 1473270 w 2743270"/>
              <a:gd name="connsiteY50" fmla="*/ 433727 h 2795927"/>
              <a:gd name="connsiteX51" fmla="*/ 1308170 w 2743270"/>
              <a:gd name="connsiteY51" fmla="*/ 382927 h 2795927"/>
              <a:gd name="connsiteX52" fmla="*/ 1244670 w 2743270"/>
              <a:gd name="connsiteY52" fmla="*/ 370227 h 2795927"/>
              <a:gd name="connsiteX53" fmla="*/ 1041470 w 2743270"/>
              <a:gd name="connsiteY53" fmla="*/ 319427 h 2795927"/>
              <a:gd name="connsiteX54" fmla="*/ 889070 w 2743270"/>
              <a:gd name="connsiteY54" fmla="*/ 294027 h 2795927"/>
              <a:gd name="connsiteX55" fmla="*/ 787470 w 2743270"/>
              <a:gd name="connsiteY55" fmla="*/ 268627 h 2795927"/>
              <a:gd name="connsiteX56" fmla="*/ 749370 w 2743270"/>
              <a:gd name="connsiteY56" fmla="*/ 255927 h 2795927"/>
              <a:gd name="connsiteX57" fmla="*/ 558870 w 2743270"/>
              <a:gd name="connsiteY57" fmla="*/ 230527 h 2795927"/>
              <a:gd name="connsiteX58" fmla="*/ 495370 w 2743270"/>
              <a:gd name="connsiteY58" fmla="*/ 217827 h 2795927"/>
              <a:gd name="connsiteX59" fmla="*/ 63570 w 2743270"/>
              <a:gd name="connsiteY59" fmla="*/ 205127 h 2795927"/>
              <a:gd name="connsiteX60" fmla="*/ 25470 w 2743270"/>
              <a:gd name="connsiteY60" fmla="*/ 167027 h 2795927"/>
              <a:gd name="connsiteX61" fmla="*/ 70 w 2743270"/>
              <a:gd name="connsiteY61" fmla="*/ 205127 h 2795927"/>
              <a:gd name="connsiteX62" fmla="*/ 31820 w 2743270"/>
              <a:gd name="connsiteY62"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511370 w 2743270"/>
              <a:gd name="connsiteY3" fmla="*/ 2592727 h 2795927"/>
              <a:gd name="connsiteX4" fmla="*/ 1651070 w 2743270"/>
              <a:gd name="connsiteY4" fmla="*/ 2516527 h 2795927"/>
              <a:gd name="connsiteX5" fmla="*/ 1701870 w 2743270"/>
              <a:gd name="connsiteY5" fmla="*/ 2503827 h 2795927"/>
              <a:gd name="connsiteX6" fmla="*/ 1765370 w 2743270"/>
              <a:gd name="connsiteY6" fmla="*/ 2491127 h 2795927"/>
              <a:gd name="connsiteX7" fmla="*/ 1803470 w 2743270"/>
              <a:gd name="connsiteY7" fmla="*/ 2478427 h 2795927"/>
              <a:gd name="connsiteX8" fmla="*/ 1905070 w 2743270"/>
              <a:gd name="connsiteY8" fmla="*/ 2465727 h 2795927"/>
              <a:gd name="connsiteX9" fmla="*/ 1955870 w 2743270"/>
              <a:gd name="connsiteY9" fmla="*/ 2453027 h 2795927"/>
              <a:gd name="connsiteX10" fmla="*/ 2032070 w 2743270"/>
              <a:gd name="connsiteY10" fmla="*/ 2440327 h 2795927"/>
              <a:gd name="connsiteX11" fmla="*/ 2159070 w 2743270"/>
              <a:gd name="connsiteY11" fmla="*/ 2402227 h 2795927"/>
              <a:gd name="connsiteX12" fmla="*/ 2247970 w 2743270"/>
              <a:gd name="connsiteY12" fmla="*/ 2376827 h 2795927"/>
              <a:gd name="connsiteX13" fmla="*/ 2298770 w 2743270"/>
              <a:gd name="connsiteY13" fmla="*/ 2364127 h 2795927"/>
              <a:gd name="connsiteX14" fmla="*/ 2336870 w 2743270"/>
              <a:gd name="connsiteY14" fmla="*/ 2326027 h 2795927"/>
              <a:gd name="connsiteX15" fmla="*/ 2438470 w 2743270"/>
              <a:gd name="connsiteY15" fmla="*/ 2287927 h 2795927"/>
              <a:gd name="connsiteX16" fmla="*/ 2463870 w 2743270"/>
              <a:gd name="connsiteY16" fmla="*/ 2249827 h 2795927"/>
              <a:gd name="connsiteX17" fmla="*/ 2476570 w 2743270"/>
              <a:gd name="connsiteY17" fmla="*/ 2211727 h 2795927"/>
              <a:gd name="connsiteX18" fmla="*/ 2514670 w 2743270"/>
              <a:gd name="connsiteY18" fmla="*/ 2199027 h 2795927"/>
              <a:gd name="connsiteX19" fmla="*/ 2565470 w 2743270"/>
              <a:gd name="connsiteY19" fmla="*/ 2173627 h 2795927"/>
              <a:gd name="connsiteX20" fmla="*/ 2590870 w 2743270"/>
              <a:gd name="connsiteY20" fmla="*/ 2135527 h 2795927"/>
              <a:gd name="connsiteX21" fmla="*/ 2628970 w 2743270"/>
              <a:gd name="connsiteY21" fmla="*/ 2110127 h 2795927"/>
              <a:gd name="connsiteX22" fmla="*/ 2641670 w 2743270"/>
              <a:gd name="connsiteY22" fmla="*/ 2072027 h 2795927"/>
              <a:gd name="connsiteX23" fmla="*/ 2705170 w 2743270"/>
              <a:gd name="connsiteY23" fmla="*/ 1983127 h 2795927"/>
              <a:gd name="connsiteX24" fmla="*/ 2743270 w 2743270"/>
              <a:gd name="connsiteY24" fmla="*/ 1856127 h 2795927"/>
              <a:gd name="connsiteX25" fmla="*/ 2717870 w 2743270"/>
              <a:gd name="connsiteY25" fmla="*/ 1513227 h 2795927"/>
              <a:gd name="connsiteX26" fmla="*/ 2705170 w 2743270"/>
              <a:gd name="connsiteY26" fmla="*/ 1462427 h 2795927"/>
              <a:gd name="connsiteX27" fmla="*/ 2641670 w 2743270"/>
              <a:gd name="connsiteY27" fmla="*/ 1386227 h 2795927"/>
              <a:gd name="connsiteX28" fmla="*/ 2616270 w 2743270"/>
              <a:gd name="connsiteY28" fmla="*/ 1348127 h 2795927"/>
              <a:gd name="connsiteX29" fmla="*/ 2603570 w 2743270"/>
              <a:gd name="connsiteY29" fmla="*/ 1310027 h 2795927"/>
              <a:gd name="connsiteX30" fmla="*/ 2565470 w 2743270"/>
              <a:gd name="connsiteY30" fmla="*/ 1271927 h 2795927"/>
              <a:gd name="connsiteX31" fmla="*/ 2489270 w 2743270"/>
              <a:gd name="connsiteY31" fmla="*/ 1170327 h 2795927"/>
              <a:gd name="connsiteX32" fmla="*/ 2413070 w 2743270"/>
              <a:gd name="connsiteY32" fmla="*/ 1094127 h 2795927"/>
              <a:gd name="connsiteX33" fmla="*/ 2374970 w 2743270"/>
              <a:gd name="connsiteY33" fmla="*/ 1056027 h 2795927"/>
              <a:gd name="connsiteX34" fmla="*/ 2349570 w 2743270"/>
              <a:gd name="connsiteY34" fmla="*/ 1017927 h 2795927"/>
              <a:gd name="connsiteX35" fmla="*/ 2311470 w 2743270"/>
              <a:gd name="connsiteY35" fmla="*/ 992527 h 2795927"/>
              <a:gd name="connsiteX36" fmla="*/ 2235270 w 2743270"/>
              <a:gd name="connsiteY36" fmla="*/ 916327 h 2795927"/>
              <a:gd name="connsiteX37" fmla="*/ 2209870 w 2743270"/>
              <a:gd name="connsiteY37" fmla="*/ 878227 h 2795927"/>
              <a:gd name="connsiteX38" fmla="*/ 2133670 w 2743270"/>
              <a:gd name="connsiteY38" fmla="*/ 840127 h 2795927"/>
              <a:gd name="connsiteX39" fmla="*/ 2057470 w 2743270"/>
              <a:gd name="connsiteY39" fmla="*/ 776627 h 2795927"/>
              <a:gd name="connsiteX40" fmla="*/ 2019370 w 2743270"/>
              <a:gd name="connsiteY40" fmla="*/ 738527 h 2795927"/>
              <a:gd name="connsiteX41" fmla="*/ 1943170 w 2743270"/>
              <a:gd name="connsiteY41" fmla="*/ 700427 h 2795927"/>
              <a:gd name="connsiteX42" fmla="*/ 1866970 w 2743270"/>
              <a:gd name="connsiteY42" fmla="*/ 636927 h 2795927"/>
              <a:gd name="connsiteX43" fmla="*/ 1828870 w 2743270"/>
              <a:gd name="connsiteY43" fmla="*/ 624227 h 2795927"/>
              <a:gd name="connsiteX44" fmla="*/ 1803470 w 2743270"/>
              <a:gd name="connsiteY44" fmla="*/ 586127 h 2795927"/>
              <a:gd name="connsiteX45" fmla="*/ 1765370 w 2743270"/>
              <a:gd name="connsiteY45" fmla="*/ 573427 h 2795927"/>
              <a:gd name="connsiteX46" fmla="*/ 1676470 w 2743270"/>
              <a:gd name="connsiteY46" fmla="*/ 535327 h 2795927"/>
              <a:gd name="connsiteX47" fmla="*/ 1625670 w 2743270"/>
              <a:gd name="connsiteY47" fmla="*/ 497227 h 2795927"/>
              <a:gd name="connsiteX48" fmla="*/ 1511370 w 2743270"/>
              <a:gd name="connsiteY48" fmla="*/ 459127 h 2795927"/>
              <a:gd name="connsiteX49" fmla="*/ 1473270 w 2743270"/>
              <a:gd name="connsiteY49" fmla="*/ 433727 h 2795927"/>
              <a:gd name="connsiteX50" fmla="*/ 1308170 w 2743270"/>
              <a:gd name="connsiteY50" fmla="*/ 382927 h 2795927"/>
              <a:gd name="connsiteX51" fmla="*/ 1244670 w 2743270"/>
              <a:gd name="connsiteY51" fmla="*/ 370227 h 2795927"/>
              <a:gd name="connsiteX52" fmla="*/ 1041470 w 2743270"/>
              <a:gd name="connsiteY52" fmla="*/ 319427 h 2795927"/>
              <a:gd name="connsiteX53" fmla="*/ 889070 w 2743270"/>
              <a:gd name="connsiteY53" fmla="*/ 294027 h 2795927"/>
              <a:gd name="connsiteX54" fmla="*/ 787470 w 2743270"/>
              <a:gd name="connsiteY54" fmla="*/ 268627 h 2795927"/>
              <a:gd name="connsiteX55" fmla="*/ 749370 w 2743270"/>
              <a:gd name="connsiteY55" fmla="*/ 255927 h 2795927"/>
              <a:gd name="connsiteX56" fmla="*/ 558870 w 2743270"/>
              <a:gd name="connsiteY56" fmla="*/ 230527 h 2795927"/>
              <a:gd name="connsiteX57" fmla="*/ 495370 w 2743270"/>
              <a:gd name="connsiteY57" fmla="*/ 217827 h 2795927"/>
              <a:gd name="connsiteX58" fmla="*/ 63570 w 2743270"/>
              <a:gd name="connsiteY58" fmla="*/ 205127 h 2795927"/>
              <a:gd name="connsiteX59" fmla="*/ 25470 w 2743270"/>
              <a:gd name="connsiteY59" fmla="*/ 167027 h 2795927"/>
              <a:gd name="connsiteX60" fmla="*/ 70 w 2743270"/>
              <a:gd name="connsiteY60" fmla="*/ 205127 h 2795927"/>
              <a:gd name="connsiteX61" fmla="*/ 31820 w 2743270"/>
              <a:gd name="connsiteY61"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1701870 w 2743270"/>
              <a:gd name="connsiteY4" fmla="*/ 2503827 h 2795927"/>
              <a:gd name="connsiteX5" fmla="*/ 1765370 w 2743270"/>
              <a:gd name="connsiteY5" fmla="*/ 2491127 h 2795927"/>
              <a:gd name="connsiteX6" fmla="*/ 1803470 w 2743270"/>
              <a:gd name="connsiteY6" fmla="*/ 2478427 h 2795927"/>
              <a:gd name="connsiteX7" fmla="*/ 1905070 w 2743270"/>
              <a:gd name="connsiteY7" fmla="*/ 2465727 h 2795927"/>
              <a:gd name="connsiteX8" fmla="*/ 1955870 w 2743270"/>
              <a:gd name="connsiteY8" fmla="*/ 2453027 h 2795927"/>
              <a:gd name="connsiteX9" fmla="*/ 2032070 w 2743270"/>
              <a:gd name="connsiteY9" fmla="*/ 2440327 h 2795927"/>
              <a:gd name="connsiteX10" fmla="*/ 2159070 w 2743270"/>
              <a:gd name="connsiteY10" fmla="*/ 2402227 h 2795927"/>
              <a:gd name="connsiteX11" fmla="*/ 2247970 w 2743270"/>
              <a:gd name="connsiteY11" fmla="*/ 2376827 h 2795927"/>
              <a:gd name="connsiteX12" fmla="*/ 2298770 w 2743270"/>
              <a:gd name="connsiteY12" fmla="*/ 2364127 h 2795927"/>
              <a:gd name="connsiteX13" fmla="*/ 2336870 w 2743270"/>
              <a:gd name="connsiteY13" fmla="*/ 2326027 h 2795927"/>
              <a:gd name="connsiteX14" fmla="*/ 2438470 w 2743270"/>
              <a:gd name="connsiteY14" fmla="*/ 2287927 h 2795927"/>
              <a:gd name="connsiteX15" fmla="*/ 2463870 w 2743270"/>
              <a:gd name="connsiteY15" fmla="*/ 2249827 h 2795927"/>
              <a:gd name="connsiteX16" fmla="*/ 2476570 w 2743270"/>
              <a:gd name="connsiteY16" fmla="*/ 2211727 h 2795927"/>
              <a:gd name="connsiteX17" fmla="*/ 2514670 w 2743270"/>
              <a:gd name="connsiteY17" fmla="*/ 2199027 h 2795927"/>
              <a:gd name="connsiteX18" fmla="*/ 2565470 w 2743270"/>
              <a:gd name="connsiteY18" fmla="*/ 2173627 h 2795927"/>
              <a:gd name="connsiteX19" fmla="*/ 2590870 w 2743270"/>
              <a:gd name="connsiteY19" fmla="*/ 2135527 h 2795927"/>
              <a:gd name="connsiteX20" fmla="*/ 2628970 w 2743270"/>
              <a:gd name="connsiteY20" fmla="*/ 2110127 h 2795927"/>
              <a:gd name="connsiteX21" fmla="*/ 2641670 w 2743270"/>
              <a:gd name="connsiteY21" fmla="*/ 2072027 h 2795927"/>
              <a:gd name="connsiteX22" fmla="*/ 2705170 w 2743270"/>
              <a:gd name="connsiteY22" fmla="*/ 1983127 h 2795927"/>
              <a:gd name="connsiteX23" fmla="*/ 2743270 w 2743270"/>
              <a:gd name="connsiteY23" fmla="*/ 1856127 h 2795927"/>
              <a:gd name="connsiteX24" fmla="*/ 2717870 w 2743270"/>
              <a:gd name="connsiteY24" fmla="*/ 1513227 h 2795927"/>
              <a:gd name="connsiteX25" fmla="*/ 2705170 w 2743270"/>
              <a:gd name="connsiteY25" fmla="*/ 1462427 h 2795927"/>
              <a:gd name="connsiteX26" fmla="*/ 2641670 w 2743270"/>
              <a:gd name="connsiteY26" fmla="*/ 1386227 h 2795927"/>
              <a:gd name="connsiteX27" fmla="*/ 2616270 w 2743270"/>
              <a:gd name="connsiteY27" fmla="*/ 1348127 h 2795927"/>
              <a:gd name="connsiteX28" fmla="*/ 2603570 w 2743270"/>
              <a:gd name="connsiteY28" fmla="*/ 1310027 h 2795927"/>
              <a:gd name="connsiteX29" fmla="*/ 2565470 w 2743270"/>
              <a:gd name="connsiteY29" fmla="*/ 1271927 h 2795927"/>
              <a:gd name="connsiteX30" fmla="*/ 2489270 w 2743270"/>
              <a:gd name="connsiteY30" fmla="*/ 1170327 h 2795927"/>
              <a:gd name="connsiteX31" fmla="*/ 2413070 w 2743270"/>
              <a:gd name="connsiteY31" fmla="*/ 1094127 h 2795927"/>
              <a:gd name="connsiteX32" fmla="*/ 2374970 w 2743270"/>
              <a:gd name="connsiteY32" fmla="*/ 1056027 h 2795927"/>
              <a:gd name="connsiteX33" fmla="*/ 2349570 w 2743270"/>
              <a:gd name="connsiteY33" fmla="*/ 1017927 h 2795927"/>
              <a:gd name="connsiteX34" fmla="*/ 2311470 w 2743270"/>
              <a:gd name="connsiteY34" fmla="*/ 992527 h 2795927"/>
              <a:gd name="connsiteX35" fmla="*/ 2235270 w 2743270"/>
              <a:gd name="connsiteY35" fmla="*/ 916327 h 2795927"/>
              <a:gd name="connsiteX36" fmla="*/ 2209870 w 2743270"/>
              <a:gd name="connsiteY36" fmla="*/ 878227 h 2795927"/>
              <a:gd name="connsiteX37" fmla="*/ 2133670 w 2743270"/>
              <a:gd name="connsiteY37" fmla="*/ 840127 h 2795927"/>
              <a:gd name="connsiteX38" fmla="*/ 2057470 w 2743270"/>
              <a:gd name="connsiteY38" fmla="*/ 776627 h 2795927"/>
              <a:gd name="connsiteX39" fmla="*/ 2019370 w 2743270"/>
              <a:gd name="connsiteY39" fmla="*/ 738527 h 2795927"/>
              <a:gd name="connsiteX40" fmla="*/ 1943170 w 2743270"/>
              <a:gd name="connsiteY40" fmla="*/ 700427 h 2795927"/>
              <a:gd name="connsiteX41" fmla="*/ 1866970 w 2743270"/>
              <a:gd name="connsiteY41" fmla="*/ 636927 h 2795927"/>
              <a:gd name="connsiteX42" fmla="*/ 1828870 w 2743270"/>
              <a:gd name="connsiteY42" fmla="*/ 624227 h 2795927"/>
              <a:gd name="connsiteX43" fmla="*/ 1803470 w 2743270"/>
              <a:gd name="connsiteY43" fmla="*/ 586127 h 2795927"/>
              <a:gd name="connsiteX44" fmla="*/ 1765370 w 2743270"/>
              <a:gd name="connsiteY44" fmla="*/ 573427 h 2795927"/>
              <a:gd name="connsiteX45" fmla="*/ 1676470 w 2743270"/>
              <a:gd name="connsiteY45" fmla="*/ 535327 h 2795927"/>
              <a:gd name="connsiteX46" fmla="*/ 1625670 w 2743270"/>
              <a:gd name="connsiteY46" fmla="*/ 497227 h 2795927"/>
              <a:gd name="connsiteX47" fmla="*/ 1511370 w 2743270"/>
              <a:gd name="connsiteY47" fmla="*/ 459127 h 2795927"/>
              <a:gd name="connsiteX48" fmla="*/ 1473270 w 2743270"/>
              <a:gd name="connsiteY48" fmla="*/ 433727 h 2795927"/>
              <a:gd name="connsiteX49" fmla="*/ 1308170 w 2743270"/>
              <a:gd name="connsiteY49" fmla="*/ 382927 h 2795927"/>
              <a:gd name="connsiteX50" fmla="*/ 1244670 w 2743270"/>
              <a:gd name="connsiteY50" fmla="*/ 370227 h 2795927"/>
              <a:gd name="connsiteX51" fmla="*/ 1041470 w 2743270"/>
              <a:gd name="connsiteY51" fmla="*/ 319427 h 2795927"/>
              <a:gd name="connsiteX52" fmla="*/ 889070 w 2743270"/>
              <a:gd name="connsiteY52" fmla="*/ 294027 h 2795927"/>
              <a:gd name="connsiteX53" fmla="*/ 787470 w 2743270"/>
              <a:gd name="connsiteY53" fmla="*/ 268627 h 2795927"/>
              <a:gd name="connsiteX54" fmla="*/ 749370 w 2743270"/>
              <a:gd name="connsiteY54" fmla="*/ 255927 h 2795927"/>
              <a:gd name="connsiteX55" fmla="*/ 558870 w 2743270"/>
              <a:gd name="connsiteY55" fmla="*/ 230527 h 2795927"/>
              <a:gd name="connsiteX56" fmla="*/ 495370 w 2743270"/>
              <a:gd name="connsiteY56" fmla="*/ 217827 h 2795927"/>
              <a:gd name="connsiteX57" fmla="*/ 63570 w 2743270"/>
              <a:gd name="connsiteY57" fmla="*/ 205127 h 2795927"/>
              <a:gd name="connsiteX58" fmla="*/ 25470 w 2743270"/>
              <a:gd name="connsiteY58" fmla="*/ 167027 h 2795927"/>
              <a:gd name="connsiteX59" fmla="*/ 70 w 2743270"/>
              <a:gd name="connsiteY59" fmla="*/ 205127 h 2795927"/>
              <a:gd name="connsiteX60" fmla="*/ 31820 w 2743270"/>
              <a:gd name="connsiteY60"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1765370 w 2743270"/>
              <a:gd name="connsiteY4" fmla="*/ 2491127 h 2795927"/>
              <a:gd name="connsiteX5" fmla="*/ 1803470 w 2743270"/>
              <a:gd name="connsiteY5" fmla="*/ 2478427 h 2795927"/>
              <a:gd name="connsiteX6" fmla="*/ 1905070 w 2743270"/>
              <a:gd name="connsiteY6" fmla="*/ 2465727 h 2795927"/>
              <a:gd name="connsiteX7" fmla="*/ 1955870 w 2743270"/>
              <a:gd name="connsiteY7" fmla="*/ 2453027 h 2795927"/>
              <a:gd name="connsiteX8" fmla="*/ 2032070 w 2743270"/>
              <a:gd name="connsiteY8" fmla="*/ 2440327 h 2795927"/>
              <a:gd name="connsiteX9" fmla="*/ 2159070 w 2743270"/>
              <a:gd name="connsiteY9" fmla="*/ 2402227 h 2795927"/>
              <a:gd name="connsiteX10" fmla="*/ 2247970 w 2743270"/>
              <a:gd name="connsiteY10" fmla="*/ 2376827 h 2795927"/>
              <a:gd name="connsiteX11" fmla="*/ 2298770 w 2743270"/>
              <a:gd name="connsiteY11" fmla="*/ 2364127 h 2795927"/>
              <a:gd name="connsiteX12" fmla="*/ 2336870 w 2743270"/>
              <a:gd name="connsiteY12" fmla="*/ 2326027 h 2795927"/>
              <a:gd name="connsiteX13" fmla="*/ 2438470 w 2743270"/>
              <a:gd name="connsiteY13" fmla="*/ 2287927 h 2795927"/>
              <a:gd name="connsiteX14" fmla="*/ 2463870 w 2743270"/>
              <a:gd name="connsiteY14" fmla="*/ 2249827 h 2795927"/>
              <a:gd name="connsiteX15" fmla="*/ 2476570 w 2743270"/>
              <a:gd name="connsiteY15" fmla="*/ 2211727 h 2795927"/>
              <a:gd name="connsiteX16" fmla="*/ 2514670 w 2743270"/>
              <a:gd name="connsiteY16" fmla="*/ 2199027 h 2795927"/>
              <a:gd name="connsiteX17" fmla="*/ 2565470 w 2743270"/>
              <a:gd name="connsiteY17" fmla="*/ 2173627 h 2795927"/>
              <a:gd name="connsiteX18" fmla="*/ 2590870 w 2743270"/>
              <a:gd name="connsiteY18" fmla="*/ 2135527 h 2795927"/>
              <a:gd name="connsiteX19" fmla="*/ 2628970 w 2743270"/>
              <a:gd name="connsiteY19" fmla="*/ 2110127 h 2795927"/>
              <a:gd name="connsiteX20" fmla="*/ 2641670 w 2743270"/>
              <a:gd name="connsiteY20" fmla="*/ 2072027 h 2795927"/>
              <a:gd name="connsiteX21" fmla="*/ 2705170 w 2743270"/>
              <a:gd name="connsiteY21" fmla="*/ 1983127 h 2795927"/>
              <a:gd name="connsiteX22" fmla="*/ 2743270 w 2743270"/>
              <a:gd name="connsiteY22" fmla="*/ 1856127 h 2795927"/>
              <a:gd name="connsiteX23" fmla="*/ 2717870 w 2743270"/>
              <a:gd name="connsiteY23" fmla="*/ 1513227 h 2795927"/>
              <a:gd name="connsiteX24" fmla="*/ 2705170 w 2743270"/>
              <a:gd name="connsiteY24" fmla="*/ 1462427 h 2795927"/>
              <a:gd name="connsiteX25" fmla="*/ 2641670 w 2743270"/>
              <a:gd name="connsiteY25" fmla="*/ 1386227 h 2795927"/>
              <a:gd name="connsiteX26" fmla="*/ 2616270 w 2743270"/>
              <a:gd name="connsiteY26" fmla="*/ 1348127 h 2795927"/>
              <a:gd name="connsiteX27" fmla="*/ 2603570 w 2743270"/>
              <a:gd name="connsiteY27" fmla="*/ 1310027 h 2795927"/>
              <a:gd name="connsiteX28" fmla="*/ 2565470 w 2743270"/>
              <a:gd name="connsiteY28" fmla="*/ 1271927 h 2795927"/>
              <a:gd name="connsiteX29" fmla="*/ 2489270 w 2743270"/>
              <a:gd name="connsiteY29" fmla="*/ 1170327 h 2795927"/>
              <a:gd name="connsiteX30" fmla="*/ 2413070 w 2743270"/>
              <a:gd name="connsiteY30" fmla="*/ 1094127 h 2795927"/>
              <a:gd name="connsiteX31" fmla="*/ 2374970 w 2743270"/>
              <a:gd name="connsiteY31" fmla="*/ 1056027 h 2795927"/>
              <a:gd name="connsiteX32" fmla="*/ 2349570 w 2743270"/>
              <a:gd name="connsiteY32" fmla="*/ 1017927 h 2795927"/>
              <a:gd name="connsiteX33" fmla="*/ 2311470 w 2743270"/>
              <a:gd name="connsiteY33" fmla="*/ 992527 h 2795927"/>
              <a:gd name="connsiteX34" fmla="*/ 2235270 w 2743270"/>
              <a:gd name="connsiteY34" fmla="*/ 916327 h 2795927"/>
              <a:gd name="connsiteX35" fmla="*/ 2209870 w 2743270"/>
              <a:gd name="connsiteY35" fmla="*/ 878227 h 2795927"/>
              <a:gd name="connsiteX36" fmla="*/ 2133670 w 2743270"/>
              <a:gd name="connsiteY36" fmla="*/ 840127 h 2795927"/>
              <a:gd name="connsiteX37" fmla="*/ 2057470 w 2743270"/>
              <a:gd name="connsiteY37" fmla="*/ 776627 h 2795927"/>
              <a:gd name="connsiteX38" fmla="*/ 2019370 w 2743270"/>
              <a:gd name="connsiteY38" fmla="*/ 738527 h 2795927"/>
              <a:gd name="connsiteX39" fmla="*/ 1943170 w 2743270"/>
              <a:gd name="connsiteY39" fmla="*/ 700427 h 2795927"/>
              <a:gd name="connsiteX40" fmla="*/ 1866970 w 2743270"/>
              <a:gd name="connsiteY40" fmla="*/ 636927 h 2795927"/>
              <a:gd name="connsiteX41" fmla="*/ 1828870 w 2743270"/>
              <a:gd name="connsiteY41" fmla="*/ 624227 h 2795927"/>
              <a:gd name="connsiteX42" fmla="*/ 1803470 w 2743270"/>
              <a:gd name="connsiteY42" fmla="*/ 586127 h 2795927"/>
              <a:gd name="connsiteX43" fmla="*/ 1765370 w 2743270"/>
              <a:gd name="connsiteY43" fmla="*/ 573427 h 2795927"/>
              <a:gd name="connsiteX44" fmla="*/ 1676470 w 2743270"/>
              <a:gd name="connsiteY44" fmla="*/ 535327 h 2795927"/>
              <a:gd name="connsiteX45" fmla="*/ 1625670 w 2743270"/>
              <a:gd name="connsiteY45" fmla="*/ 497227 h 2795927"/>
              <a:gd name="connsiteX46" fmla="*/ 1511370 w 2743270"/>
              <a:gd name="connsiteY46" fmla="*/ 459127 h 2795927"/>
              <a:gd name="connsiteX47" fmla="*/ 1473270 w 2743270"/>
              <a:gd name="connsiteY47" fmla="*/ 433727 h 2795927"/>
              <a:gd name="connsiteX48" fmla="*/ 1308170 w 2743270"/>
              <a:gd name="connsiteY48" fmla="*/ 382927 h 2795927"/>
              <a:gd name="connsiteX49" fmla="*/ 1244670 w 2743270"/>
              <a:gd name="connsiteY49" fmla="*/ 370227 h 2795927"/>
              <a:gd name="connsiteX50" fmla="*/ 1041470 w 2743270"/>
              <a:gd name="connsiteY50" fmla="*/ 319427 h 2795927"/>
              <a:gd name="connsiteX51" fmla="*/ 889070 w 2743270"/>
              <a:gd name="connsiteY51" fmla="*/ 294027 h 2795927"/>
              <a:gd name="connsiteX52" fmla="*/ 787470 w 2743270"/>
              <a:gd name="connsiteY52" fmla="*/ 268627 h 2795927"/>
              <a:gd name="connsiteX53" fmla="*/ 749370 w 2743270"/>
              <a:gd name="connsiteY53" fmla="*/ 255927 h 2795927"/>
              <a:gd name="connsiteX54" fmla="*/ 558870 w 2743270"/>
              <a:gd name="connsiteY54" fmla="*/ 230527 h 2795927"/>
              <a:gd name="connsiteX55" fmla="*/ 495370 w 2743270"/>
              <a:gd name="connsiteY55" fmla="*/ 217827 h 2795927"/>
              <a:gd name="connsiteX56" fmla="*/ 63570 w 2743270"/>
              <a:gd name="connsiteY56" fmla="*/ 205127 h 2795927"/>
              <a:gd name="connsiteX57" fmla="*/ 25470 w 2743270"/>
              <a:gd name="connsiteY57" fmla="*/ 167027 h 2795927"/>
              <a:gd name="connsiteX58" fmla="*/ 70 w 2743270"/>
              <a:gd name="connsiteY58" fmla="*/ 205127 h 2795927"/>
              <a:gd name="connsiteX59" fmla="*/ 31820 w 2743270"/>
              <a:gd name="connsiteY59"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1803470 w 2743270"/>
              <a:gd name="connsiteY4" fmla="*/ 2478427 h 2795927"/>
              <a:gd name="connsiteX5" fmla="*/ 1905070 w 2743270"/>
              <a:gd name="connsiteY5" fmla="*/ 2465727 h 2795927"/>
              <a:gd name="connsiteX6" fmla="*/ 1955870 w 2743270"/>
              <a:gd name="connsiteY6" fmla="*/ 2453027 h 2795927"/>
              <a:gd name="connsiteX7" fmla="*/ 2032070 w 2743270"/>
              <a:gd name="connsiteY7" fmla="*/ 2440327 h 2795927"/>
              <a:gd name="connsiteX8" fmla="*/ 2159070 w 2743270"/>
              <a:gd name="connsiteY8" fmla="*/ 2402227 h 2795927"/>
              <a:gd name="connsiteX9" fmla="*/ 2247970 w 2743270"/>
              <a:gd name="connsiteY9" fmla="*/ 2376827 h 2795927"/>
              <a:gd name="connsiteX10" fmla="*/ 2298770 w 2743270"/>
              <a:gd name="connsiteY10" fmla="*/ 2364127 h 2795927"/>
              <a:gd name="connsiteX11" fmla="*/ 2336870 w 2743270"/>
              <a:gd name="connsiteY11" fmla="*/ 2326027 h 2795927"/>
              <a:gd name="connsiteX12" fmla="*/ 2438470 w 2743270"/>
              <a:gd name="connsiteY12" fmla="*/ 2287927 h 2795927"/>
              <a:gd name="connsiteX13" fmla="*/ 2463870 w 2743270"/>
              <a:gd name="connsiteY13" fmla="*/ 2249827 h 2795927"/>
              <a:gd name="connsiteX14" fmla="*/ 2476570 w 2743270"/>
              <a:gd name="connsiteY14" fmla="*/ 2211727 h 2795927"/>
              <a:gd name="connsiteX15" fmla="*/ 2514670 w 2743270"/>
              <a:gd name="connsiteY15" fmla="*/ 2199027 h 2795927"/>
              <a:gd name="connsiteX16" fmla="*/ 2565470 w 2743270"/>
              <a:gd name="connsiteY16" fmla="*/ 2173627 h 2795927"/>
              <a:gd name="connsiteX17" fmla="*/ 2590870 w 2743270"/>
              <a:gd name="connsiteY17" fmla="*/ 2135527 h 2795927"/>
              <a:gd name="connsiteX18" fmla="*/ 2628970 w 2743270"/>
              <a:gd name="connsiteY18" fmla="*/ 2110127 h 2795927"/>
              <a:gd name="connsiteX19" fmla="*/ 2641670 w 2743270"/>
              <a:gd name="connsiteY19" fmla="*/ 2072027 h 2795927"/>
              <a:gd name="connsiteX20" fmla="*/ 2705170 w 2743270"/>
              <a:gd name="connsiteY20" fmla="*/ 1983127 h 2795927"/>
              <a:gd name="connsiteX21" fmla="*/ 2743270 w 2743270"/>
              <a:gd name="connsiteY21" fmla="*/ 1856127 h 2795927"/>
              <a:gd name="connsiteX22" fmla="*/ 2717870 w 2743270"/>
              <a:gd name="connsiteY22" fmla="*/ 1513227 h 2795927"/>
              <a:gd name="connsiteX23" fmla="*/ 2705170 w 2743270"/>
              <a:gd name="connsiteY23" fmla="*/ 1462427 h 2795927"/>
              <a:gd name="connsiteX24" fmla="*/ 2641670 w 2743270"/>
              <a:gd name="connsiteY24" fmla="*/ 1386227 h 2795927"/>
              <a:gd name="connsiteX25" fmla="*/ 2616270 w 2743270"/>
              <a:gd name="connsiteY25" fmla="*/ 1348127 h 2795927"/>
              <a:gd name="connsiteX26" fmla="*/ 2603570 w 2743270"/>
              <a:gd name="connsiteY26" fmla="*/ 1310027 h 2795927"/>
              <a:gd name="connsiteX27" fmla="*/ 2565470 w 2743270"/>
              <a:gd name="connsiteY27" fmla="*/ 1271927 h 2795927"/>
              <a:gd name="connsiteX28" fmla="*/ 2489270 w 2743270"/>
              <a:gd name="connsiteY28" fmla="*/ 1170327 h 2795927"/>
              <a:gd name="connsiteX29" fmla="*/ 2413070 w 2743270"/>
              <a:gd name="connsiteY29" fmla="*/ 1094127 h 2795927"/>
              <a:gd name="connsiteX30" fmla="*/ 2374970 w 2743270"/>
              <a:gd name="connsiteY30" fmla="*/ 1056027 h 2795927"/>
              <a:gd name="connsiteX31" fmla="*/ 2349570 w 2743270"/>
              <a:gd name="connsiteY31" fmla="*/ 1017927 h 2795927"/>
              <a:gd name="connsiteX32" fmla="*/ 2311470 w 2743270"/>
              <a:gd name="connsiteY32" fmla="*/ 992527 h 2795927"/>
              <a:gd name="connsiteX33" fmla="*/ 2235270 w 2743270"/>
              <a:gd name="connsiteY33" fmla="*/ 916327 h 2795927"/>
              <a:gd name="connsiteX34" fmla="*/ 2209870 w 2743270"/>
              <a:gd name="connsiteY34" fmla="*/ 878227 h 2795927"/>
              <a:gd name="connsiteX35" fmla="*/ 2133670 w 2743270"/>
              <a:gd name="connsiteY35" fmla="*/ 840127 h 2795927"/>
              <a:gd name="connsiteX36" fmla="*/ 2057470 w 2743270"/>
              <a:gd name="connsiteY36" fmla="*/ 776627 h 2795927"/>
              <a:gd name="connsiteX37" fmla="*/ 2019370 w 2743270"/>
              <a:gd name="connsiteY37" fmla="*/ 738527 h 2795927"/>
              <a:gd name="connsiteX38" fmla="*/ 1943170 w 2743270"/>
              <a:gd name="connsiteY38" fmla="*/ 700427 h 2795927"/>
              <a:gd name="connsiteX39" fmla="*/ 1866970 w 2743270"/>
              <a:gd name="connsiteY39" fmla="*/ 636927 h 2795927"/>
              <a:gd name="connsiteX40" fmla="*/ 1828870 w 2743270"/>
              <a:gd name="connsiteY40" fmla="*/ 624227 h 2795927"/>
              <a:gd name="connsiteX41" fmla="*/ 1803470 w 2743270"/>
              <a:gd name="connsiteY41" fmla="*/ 586127 h 2795927"/>
              <a:gd name="connsiteX42" fmla="*/ 1765370 w 2743270"/>
              <a:gd name="connsiteY42" fmla="*/ 573427 h 2795927"/>
              <a:gd name="connsiteX43" fmla="*/ 1676470 w 2743270"/>
              <a:gd name="connsiteY43" fmla="*/ 535327 h 2795927"/>
              <a:gd name="connsiteX44" fmla="*/ 1625670 w 2743270"/>
              <a:gd name="connsiteY44" fmla="*/ 497227 h 2795927"/>
              <a:gd name="connsiteX45" fmla="*/ 1511370 w 2743270"/>
              <a:gd name="connsiteY45" fmla="*/ 459127 h 2795927"/>
              <a:gd name="connsiteX46" fmla="*/ 1473270 w 2743270"/>
              <a:gd name="connsiteY46" fmla="*/ 433727 h 2795927"/>
              <a:gd name="connsiteX47" fmla="*/ 1308170 w 2743270"/>
              <a:gd name="connsiteY47" fmla="*/ 382927 h 2795927"/>
              <a:gd name="connsiteX48" fmla="*/ 1244670 w 2743270"/>
              <a:gd name="connsiteY48" fmla="*/ 370227 h 2795927"/>
              <a:gd name="connsiteX49" fmla="*/ 1041470 w 2743270"/>
              <a:gd name="connsiteY49" fmla="*/ 319427 h 2795927"/>
              <a:gd name="connsiteX50" fmla="*/ 889070 w 2743270"/>
              <a:gd name="connsiteY50" fmla="*/ 294027 h 2795927"/>
              <a:gd name="connsiteX51" fmla="*/ 787470 w 2743270"/>
              <a:gd name="connsiteY51" fmla="*/ 268627 h 2795927"/>
              <a:gd name="connsiteX52" fmla="*/ 749370 w 2743270"/>
              <a:gd name="connsiteY52" fmla="*/ 255927 h 2795927"/>
              <a:gd name="connsiteX53" fmla="*/ 558870 w 2743270"/>
              <a:gd name="connsiteY53" fmla="*/ 230527 h 2795927"/>
              <a:gd name="connsiteX54" fmla="*/ 495370 w 2743270"/>
              <a:gd name="connsiteY54" fmla="*/ 217827 h 2795927"/>
              <a:gd name="connsiteX55" fmla="*/ 63570 w 2743270"/>
              <a:gd name="connsiteY55" fmla="*/ 205127 h 2795927"/>
              <a:gd name="connsiteX56" fmla="*/ 25470 w 2743270"/>
              <a:gd name="connsiteY56" fmla="*/ 167027 h 2795927"/>
              <a:gd name="connsiteX57" fmla="*/ 70 w 2743270"/>
              <a:gd name="connsiteY57" fmla="*/ 205127 h 2795927"/>
              <a:gd name="connsiteX58" fmla="*/ 31820 w 2743270"/>
              <a:gd name="connsiteY58"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1905070 w 2743270"/>
              <a:gd name="connsiteY4" fmla="*/ 2465727 h 2795927"/>
              <a:gd name="connsiteX5" fmla="*/ 1955870 w 2743270"/>
              <a:gd name="connsiteY5" fmla="*/ 2453027 h 2795927"/>
              <a:gd name="connsiteX6" fmla="*/ 2032070 w 2743270"/>
              <a:gd name="connsiteY6" fmla="*/ 2440327 h 2795927"/>
              <a:gd name="connsiteX7" fmla="*/ 2159070 w 2743270"/>
              <a:gd name="connsiteY7" fmla="*/ 2402227 h 2795927"/>
              <a:gd name="connsiteX8" fmla="*/ 2247970 w 2743270"/>
              <a:gd name="connsiteY8" fmla="*/ 2376827 h 2795927"/>
              <a:gd name="connsiteX9" fmla="*/ 2298770 w 2743270"/>
              <a:gd name="connsiteY9" fmla="*/ 2364127 h 2795927"/>
              <a:gd name="connsiteX10" fmla="*/ 2336870 w 2743270"/>
              <a:gd name="connsiteY10" fmla="*/ 2326027 h 2795927"/>
              <a:gd name="connsiteX11" fmla="*/ 2438470 w 2743270"/>
              <a:gd name="connsiteY11" fmla="*/ 2287927 h 2795927"/>
              <a:gd name="connsiteX12" fmla="*/ 2463870 w 2743270"/>
              <a:gd name="connsiteY12" fmla="*/ 2249827 h 2795927"/>
              <a:gd name="connsiteX13" fmla="*/ 2476570 w 2743270"/>
              <a:gd name="connsiteY13" fmla="*/ 2211727 h 2795927"/>
              <a:gd name="connsiteX14" fmla="*/ 2514670 w 2743270"/>
              <a:gd name="connsiteY14" fmla="*/ 2199027 h 2795927"/>
              <a:gd name="connsiteX15" fmla="*/ 2565470 w 2743270"/>
              <a:gd name="connsiteY15" fmla="*/ 2173627 h 2795927"/>
              <a:gd name="connsiteX16" fmla="*/ 2590870 w 2743270"/>
              <a:gd name="connsiteY16" fmla="*/ 2135527 h 2795927"/>
              <a:gd name="connsiteX17" fmla="*/ 2628970 w 2743270"/>
              <a:gd name="connsiteY17" fmla="*/ 2110127 h 2795927"/>
              <a:gd name="connsiteX18" fmla="*/ 2641670 w 2743270"/>
              <a:gd name="connsiteY18" fmla="*/ 2072027 h 2795927"/>
              <a:gd name="connsiteX19" fmla="*/ 2705170 w 2743270"/>
              <a:gd name="connsiteY19" fmla="*/ 1983127 h 2795927"/>
              <a:gd name="connsiteX20" fmla="*/ 2743270 w 2743270"/>
              <a:gd name="connsiteY20" fmla="*/ 1856127 h 2795927"/>
              <a:gd name="connsiteX21" fmla="*/ 2717870 w 2743270"/>
              <a:gd name="connsiteY21" fmla="*/ 1513227 h 2795927"/>
              <a:gd name="connsiteX22" fmla="*/ 2705170 w 2743270"/>
              <a:gd name="connsiteY22" fmla="*/ 1462427 h 2795927"/>
              <a:gd name="connsiteX23" fmla="*/ 2641670 w 2743270"/>
              <a:gd name="connsiteY23" fmla="*/ 1386227 h 2795927"/>
              <a:gd name="connsiteX24" fmla="*/ 2616270 w 2743270"/>
              <a:gd name="connsiteY24" fmla="*/ 1348127 h 2795927"/>
              <a:gd name="connsiteX25" fmla="*/ 2603570 w 2743270"/>
              <a:gd name="connsiteY25" fmla="*/ 1310027 h 2795927"/>
              <a:gd name="connsiteX26" fmla="*/ 2565470 w 2743270"/>
              <a:gd name="connsiteY26" fmla="*/ 1271927 h 2795927"/>
              <a:gd name="connsiteX27" fmla="*/ 2489270 w 2743270"/>
              <a:gd name="connsiteY27" fmla="*/ 1170327 h 2795927"/>
              <a:gd name="connsiteX28" fmla="*/ 2413070 w 2743270"/>
              <a:gd name="connsiteY28" fmla="*/ 1094127 h 2795927"/>
              <a:gd name="connsiteX29" fmla="*/ 2374970 w 2743270"/>
              <a:gd name="connsiteY29" fmla="*/ 1056027 h 2795927"/>
              <a:gd name="connsiteX30" fmla="*/ 2349570 w 2743270"/>
              <a:gd name="connsiteY30" fmla="*/ 1017927 h 2795927"/>
              <a:gd name="connsiteX31" fmla="*/ 2311470 w 2743270"/>
              <a:gd name="connsiteY31" fmla="*/ 992527 h 2795927"/>
              <a:gd name="connsiteX32" fmla="*/ 2235270 w 2743270"/>
              <a:gd name="connsiteY32" fmla="*/ 916327 h 2795927"/>
              <a:gd name="connsiteX33" fmla="*/ 2209870 w 2743270"/>
              <a:gd name="connsiteY33" fmla="*/ 878227 h 2795927"/>
              <a:gd name="connsiteX34" fmla="*/ 2133670 w 2743270"/>
              <a:gd name="connsiteY34" fmla="*/ 840127 h 2795927"/>
              <a:gd name="connsiteX35" fmla="*/ 2057470 w 2743270"/>
              <a:gd name="connsiteY35" fmla="*/ 776627 h 2795927"/>
              <a:gd name="connsiteX36" fmla="*/ 2019370 w 2743270"/>
              <a:gd name="connsiteY36" fmla="*/ 738527 h 2795927"/>
              <a:gd name="connsiteX37" fmla="*/ 1943170 w 2743270"/>
              <a:gd name="connsiteY37" fmla="*/ 700427 h 2795927"/>
              <a:gd name="connsiteX38" fmla="*/ 1866970 w 2743270"/>
              <a:gd name="connsiteY38" fmla="*/ 636927 h 2795927"/>
              <a:gd name="connsiteX39" fmla="*/ 1828870 w 2743270"/>
              <a:gd name="connsiteY39" fmla="*/ 624227 h 2795927"/>
              <a:gd name="connsiteX40" fmla="*/ 1803470 w 2743270"/>
              <a:gd name="connsiteY40" fmla="*/ 586127 h 2795927"/>
              <a:gd name="connsiteX41" fmla="*/ 1765370 w 2743270"/>
              <a:gd name="connsiteY41" fmla="*/ 573427 h 2795927"/>
              <a:gd name="connsiteX42" fmla="*/ 1676470 w 2743270"/>
              <a:gd name="connsiteY42" fmla="*/ 535327 h 2795927"/>
              <a:gd name="connsiteX43" fmla="*/ 1625670 w 2743270"/>
              <a:gd name="connsiteY43" fmla="*/ 497227 h 2795927"/>
              <a:gd name="connsiteX44" fmla="*/ 1511370 w 2743270"/>
              <a:gd name="connsiteY44" fmla="*/ 459127 h 2795927"/>
              <a:gd name="connsiteX45" fmla="*/ 1473270 w 2743270"/>
              <a:gd name="connsiteY45" fmla="*/ 433727 h 2795927"/>
              <a:gd name="connsiteX46" fmla="*/ 1308170 w 2743270"/>
              <a:gd name="connsiteY46" fmla="*/ 382927 h 2795927"/>
              <a:gd name="connsiteX47" fmla="*/ 1244670 w 2743270"/>
              <a:gd name="connsiteY47" fmla="*/ 370227 h 2795927"/>
              <a:gd name="connsiteX48" fmla="*/ 1041470 w 2743270"/>
              <a:gd name="connsiteY48" fmla="*/ 319427 h 2795927"/>
              <a:gd name="connsiteX49" fmla="*/ 889070 w 2743270"/>
              <a:gd name="connsiteY49" fmla="*/ 294027 h 2795927"/>
              <a:gd name="connsiteX50" fmla="*/ 787470 w 2743270"/>
              <a:gd name="connsiteY50" fmla="*/ 268627 h 2795927"/>
              <a:gd name="connsiteX51" fmla="*/ 749370 w 2743270"/>
              <a:gd name="connsiteY51" fmla="*/ 255927 h 2795927"/>
              <a:gd name="connsiteX52" fmla="*/ 558870 w 2743270"/>
              <a:gd name="connsiteY52" fmla="*/ 230527 h 2795927"/>
              <a:gd name="connsiteX53" fmla="*/ 495370 w 2743270"/>
              <a:gd name="connsiteY53" fmla="*/ 217827 h 2795927"/>
              <a:gd name="connsiteX54" fmla="*/ 63570 w 2743270"/>
              <a:gd name="connsiteY54" fmla="*/ 205127 h 2795927"/>
              <a:gd name="connsiteX55" fmla="*/ 25470 w 2743270"/>
              <a:gd name="connsiteY55" fmla="*/ 167027 h 2795927"/>
              <a:gd name="connsiteX56" fmla="*/ 70 w 2743270"/>
              <a:gd name="connsiteY56" fmla="*/ 205127 h 2795927"/>
              <a:gd name="connsiteX57" fmla="*/ 31820 w 2743270"/>
              <a:gd name="connsiteY57"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1955870 w 2743270"/>
              <a:gd name="connsiteY4" fmla="*/ 2453027 h 2795927"/>
              <a:gd name="connsiteX5" fmla="*/ 2032070 w 2743270"/>
              <a:gd name="connsiteY5" fmla="*/ 2440327 h 2795927"/>
              <a:gd name="connsiteX6" fmla="*/ 2159070 w 2743270"/>
              <a:gd name="connsiteY6" fmla="*/ 2402227 h 2795927"/>
              <a:gd name="connsiteX7" fmla="*/ 2247970 w 2743270"/>
              <a:gd name="connsiteY7" fmla="*/ 2376827 h 2795927"/>
              <a:gd name="connsiteX8" fmla="*/ 2298770 w 2743270"/>
              <a:gd name="connsiteY8" fmla="*/ 2364127 h 2795927"/>
              <a:gd name="connsiteX9" fmla="*/ 2336870 w 2743270"/>
              <a:gd name="connsiteY9" fmla="*/ 2326027 h 2795927"/>
              <a:gd name="connsiteX10" fmla="*/ 2438470 w 2743270"/>
              <a:gd name="connsiteY10" fmla="*/ 2287927 h 2795927"/>
              <a:gd name="connsiteX11" fmla="*/ 2463870 w 2743270"/>
              <a:gd name="connsiteY11" fmla="*/ 2249827 h 2795927"/>
              <a:gd name="connsiteX12" fmla="*/ 2476570 w 2743270"/>
              <a:gd name="connsiteY12" fmla="*/ 2211727 h 2795927"/>
              <a:gd name="connsiteX13" fmla="*/ 2514670 w 2743270"/>
              <a:gd name="connsiteY13" fmla="*/ 2199027 h 2795927"/>
              <a:gd name="connsiteX14" fmla="*/ 2565470 w 2743270"/>
              <a:gd name="connsiteY14" fmla="*/ 2173627 h 2795927"/>
              <a:gd name="connsiteX15" fmla="*/ 2590870 w 2743270"/>
              <a:gd name="connsiteY15" fmla="*/ 2135527 h 2795927"/>
              <a:gd name="connsiteX16" fmla="*/ 2628970 w 2743270"/>
              <a:gd name="connsiteY16" fmla="*/ 2110127 h 2795927"/>
              <a:gd name="connsiteX17" fmla="*/ 2641670 w 2743270"/>
              <a:gd name="connsiteY17" fmla="*/ 2072027 h 2795927"/>
              <a:gd name="connsiteX18" fmla="*/ 2705170 w 2743270"/>
              <a:gd name="connsiteY18" fmla="*/ 1983127 h 2795927"/>
              <a:gd name="connsiteX19" fmla="*/ 2743270 w 2743270"/>
              <a:gd name="connsiteY19" fmla="*/ 1856127 h 2795927"/>
              <a:gd name="connsiteX20" fmla="*/ 2717870 w 2743270"/>
              <a:gd name="connsiteY20" fmla="*/ 1513227 h 2795927"/>
              <a:gd name="connsiteX21" fmla="*/ 2705170 w 2743270"/>
              <a:gd name="connsiteY21" fmla="*/ 1462427 h 2795927"/>
              <a:gd name="connsiteX22" fmla="*/ 2641670 w 2743270"/>
              <a:gd name="connsiteY22" fmla="*/ 1386227 h 2795927"/>
              <a:gd name="connsiteX23" fmla="*/ 2616270 w 2743270"/>
              <a:gd name="connsiteY23" fmla="*/ 1348127 h 2795927"/>
              <a:gd name="connsiteX24" fmla="*/ 2603570 w 2743270"/>
              <a:gd name="connsiteY24" fmla="*/ 1310027 h 2795927"/>
              <a:gd name="connsiteX25" fmla="*/ 2565470 w 2743270"/>
              <a:gd name="connsiteY25" fmla="*/ 1271927 h 2795927"/>
              <a:gd name="connsiteX26" fmla="*/ 2489270 w 2743270"/>
              <a:gd name="connsiteY26" fmla="*/ 1170327 h 2795927"/>
              <a:gd name="connsiteX27" fmla="*/ 2413070 w 2743270"/>
              <a:gd name="connsiteY27" fmla="*/ 1094127 h 2795927"/>
              <a:gd name="connsiteX28" fmla="*/ 2374970 w 2743270"/>
              <a:gd name="connsiteY28" fmla="*/ 1056027 h 2795927"/>
              <a:gd name="connsiteX29" fmla="*/ 2349570 w 2743270"/>
              <a:gd name="connsiteY29" fmla="*/ 1017927 h 2795927"/>
              <a:gd name="connsiteX30" fmla="*/ 2311470 w 2743270"/>
              <a:gd name="connsiteY30" fmla="*/ 992527 h 2795927"/>
              <a:gd name="connsiteX31" fmla="*/ 2235270 w 2743270"/>
              <a:gd name="connsiteY31" fmla="*/ 916327 h 2795927"/>
              <a:gd name="connsiteX32" fmla="*/ 2209870 w 2743270"/>
              <a:gd name="connsiteY32" fmla="*/ 878227 h 2795927"/>
              <a:gd name="connsiteX33" fmla="*/ 2133670 w 2743270"/>
              <a:gd name="connsiteY33" fmla="*/ 840127 h 2795927"/>
              <a:gd name="connsiteX34" fmla="*/ 2057470 w 2743270"/>
              <a:gd name="connsiteY34" fmla="*/ 776627 h 2795927"/>
              <a:gd name="connsiteX35" fmla="*/ 2019370 w 2743270"/>
              <a:gd name="connsiteY35" fmla="*/ 738527 h 2795927"/>
              <a:gd name="connsiteX36" fmla="*/ 1943170 w 2743270"/>
              <a:gd name="connsiteY36" fmla="*/ 700427 h 2795927"/>
              <a:gd name="connsiteX37" fmla="*/ 1866970 w 2743270"/>
              <a:gd name="connsiteY37" fmla="*/ 636927 h 2795927"/>
              <a:gd name="connsiteX38" fmla="*/ 1828870 w 2743270"/>
              <a:gd name="connsiteY38" fmla="*/ 624227 h 2795927"/>
              <a:gd name="connsiteX39" fmla="*/ 1803470 w 2743270"/>
              <a:gd name="connsiteY39" fmla="*/ 586127 h 2795927"/>
              <a:gd name="connsiteX40" fmla="*/ 1765370 w 2743270"/>
              <a:gd name="connsiteY40" fmla="*/ 573427 h 2795927"/>
              <a:gd name="connsiteX41" fmla="*/ 1676470 w 2743270"/>
              <a:gd name="connsiteY41" fmla="*/ 535327 h 2795927"/>
              <a:gd name="connsiteX42" fmla="*/ 1625670 w 2743270"/>
              <a:gd name="connsiteY42" fmla="*/ 497227 h 2795927"/>
              <a:gd name="connsiteX43" fmla="*/ 1511370 w 2743270"/>
              <a:gd name="connsiteY43" fmla="*/ 459127 h 2795927"/>
              <a:gd name="connsiteX44" fmla="*/ 1473270 w 2743270"/>
              <a:gd name="connsiteY44" fmla="*/ 433727 h 2795927"/>
              <a:gd name="connsiteX45" fmla="*/ 1308170 w 2743270"/>
              <a:gd name="connsiteY45" fmla="*/ 382927 h 2795927"/>
              <a:gd name="connsiteX46" fmla="*/ 1244670 w 2743270"/>
              <a:gd name="connsiteY46" fmla="*/ 370227 h 2795927"/>
              <a:gd name="connsiteX47" fmla="*/ 1041470 w 2743270"/>
              <a:gd name="connsiteY47" fmla="*/ 319427 h 2795927"/>
              <a:gd name="connsiteX48" fmla="*/ 889070 w 2743270"/>
              <a:gd name="connsiteY48" fmla="*/ 294027 h 2795927"/>
              <a:gd name="connsiteX49" fmla="*/ 787470 w 2743270"/>
              <a:gd name="connsiteY49" fmla="*/ 268627 h 2795927"/>
              <a:gd name="connsiteX50" fmla="*/ 749370 w 2743270"/>
              <a:gd name="connsiteY50" fmla="*/ 255927 h 2795927"/>
              <a:gd name="connsiteX51" fmla="*/ 558870 w 2743270"/>
              <a:gd name="connsiteY51" fmla="*/ 230527 h 2795927"/>
              <a:gd name="connsiteX52" fmla="*/ 495370 w 2743270"/>
              <a:gd name="connsiteY52" fmla="*/ 217827 h 2795927"/>
              <a:gd name="connsiteX53" fmla="*/ 63570 w 2743270"/>
              <a:gd name="connsiteY53" fmla="*/ 205127 h 2795927"/>
              <a:gd name="connsiteX54" fmla="*/ 25470 w 2743270"/>
              <a:gd name="connsiteY54" fmla="*/ 167027 h 2795927"/>
              <a:gd name="connsiteX55" fmla="*/ 70 w 2743270"/>
              <a:gd name="connsiteY55" fmla="*/ 205127 h 2795927"/>
              <a:gd name="connsiteX56" fmla="*/ 31820 w 2743270"/>
              <a:gd name="connsiteY56"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2070 w 2743270"/>
              <a:gd name="connsiteY4" fmla="*/ 2440327 h 2795927"/>
              <a:gd name="connsiteX5" fmla="*/ 2159070 w 2743270"/>
              <a:gd name="connsiteY5" fmla="*/ 2402227 h 2795927"/>
              <a:gd name="connsiteX6" fmla="*/ 2247970 w 2743270"/>
              <a:gd name="connsiteY6" fmla="*/ 2376827 h 2795927"/>
              <a:gd name="connsiteX7" fmla="*/ 2298770 w 2743270"/>
              <a:gd name="connsiteY7" fmla="*/ 2364127 h 2795927"/>
              <a:gd name="connsiteX8" fmla="*/ 2336870 w 2743270"/>
              <a:gd name="connsiteY8" fmla="*/ 2326027 h 2795927"/>
              <a:gd name="connsiteX9" fmla="*/ 2438470 w 2743270"/>
              <a:gd name="connsiteY9" fmla="*/ 2287927 h 2795927"/>
              <a:gd name="connsiteX10" fmla="*/ 2463870 w 2743270"/>
              <a:gd name="connsiteY10" fmla="*/ 2249827 h 2795927"/>
              <a:gd name="connsiteX11" fmla="*/ 2476570 w 2743270"/>
              <a:gd name="connsiteY11" fmla="*/ 2211727 h 2795927"/>
              <a:gd name="connsiteX12" fmla="*/ 2514670 w 2743270"/>
              <a:gd name="connsiteY12" fmla="*/ 2199027 h 2795927"/>
              <a:gd name="connsiteX13" fmla="*/ 2565470 w 2743270"/>
              <a:gd name="connsiteY13" fmla="*/ 2173627 h 2795927"/>
              <a:gd name="connsiteX14" fmla="*/ 2590870 w 2743270"/>
              <a:gd name="connsiteY14" fmla="*/ 2135527 h 2795927"/>
              <a:gd name="connsiteX15" fmla="*/ 2628970 w 2743270"/>
              <a:gd name="connsiteY15" fmla="*/ 2110127 h 2795927"/>
              <a:gd name="connsiteX16" fmla="*/ 2641670 w 2743270"/>
              <a:gd name="connsiteY16" fmla="*/ 2072027 h 2795927"/>
              <a:gd name="connsiteX17" fmla="*/ 2705170 w 2743270"/>
              <a:gd name="connsiteY17" fmla="*/ 1983127 h 2795927"/>
              <a:gd name="connsiteX18" fmla="*/ 2743270 w 2743270"/>
              <a:gd name="connsiteY18" fmla="*/ 1856127 h 2795927"/>
              <a:gd name="connsiteX19" fmla="*/ 2717870 w 2743270"/>
              <a:gd name="connsiteY19" fmla="*/ 1513227 h 2795927"/>
              <a:gd name="connsiteX20" fmla="*/ 2705170 w 2743270"/>
              <a:gd name="connsiteY20" fmla="*/ 1462427 h 2795927"/>
              <a:gd name="connsiteX21" fmla="*/ 2641670 w 2743270"/>
              <a:gd name="connsiteY21" fmla="*/ 1386227 h 2795927"/>
              <a:gd name="connsiteX22" fmla="*/ 2616270 w 2743270"/>
              <a:gd name="connsiteY22" fmla="*/ 1348127 h 2795927"/>
              <a:gd name="connsiteX23" fmla="*/ 2603570 w 2743270"/>
              <a:gd name="connsiteY23" fmla="*/ 1310027 h 2795927"/>
              <a:gd name="connsiteX24" fmla="*/ 2565470 w 2743270"/>
              <a:gd name="connsiteY24" fmla="*/ 1271927 h 2795927"/>
              <a:gd name="connsiteX25" fmla="*/ 2489270 w 2743270"/>
              <a:gd name="connsiteY25" fmla="*/ 1170327 h 2795927"/>
              <a:gd name="connsiteX26" fmla="*/ 2413070 w 2743270"/>
              <a:gd name="connsiteY26" fmla="*/ 1094127 h 2795927"/>
              <a:gd name="connsiteX27" fmla="*/ 2374970 w 2743270"/>
              <a:gd name="connsiteY27" fmla="*/ 1056027 h 2795927"/>
              <a:gd name="connsiteX28" fmla="*/ 2349570 w 2743270"/>
              <a:gd name="connsiteY28" fmla="*/ 1017927 h 2795927"/>
              <a:gd name="connsiteX29" fmla="*/ 2311470 w 2743270"/>
              <a:gd name="connsiteY29" fmla="*/ 992527 h 2795927"/>
              <a:gd name="connsiteX30" fmla="*/ 2235270 w 2743270"/>
              <a:gd name="connsiteY30" fmla="*/ 916327 h 2795927"/>
              <a:gd name="connsiteX31" fmla="*/ 2209870 w 2743270"/>
              <a:gd name="connsiteY31" fmla="*/ 878227 h 2795927"/>
              <a:gd name="connsiteX32" fmla="*/ 2133670 w 2743270"/>
              <a:gd name="connsiteY32" fmla="*/ 840127 h 2795927"/>
              <a:gd name="connsiteX33" fmla="*/ 2057470 w 2743270"/>
              <a:gd name="connsiteY33" fmla="*/ 776627 h 2795927"/>
              <a:gd name="connsiteX34" fmla="*/ 2019370 w 2743270"/>
              <a:gd name="connsiteY34" fmla="*/ 738527 h 2795927"/>
              <a:gd name="connsiteX35" fmla="*/ 1943170 w 2743270"/>
              <a:gd name="connsiteY35" fmla="*/ 700427 h 2795927"/>
              <a:gd name="connsiteX36" fmla="*/ 1866970 w 2743270"/>
              <a:gd name="connsiteY36" fmla="*/ 636927 h 2795927"/>
              <a:gd name="connsiteX37" fmla="*/ 1828870 w 2743270"/>
              <a:gd name="connsiteY37" fmla="*/ 624227 h 2795927"/>
              <a:gd name="connsiteX38" fmla="*/ 1803470 w 2743270"/>
              <a:gd name="connsiteY38" fmla="*/ 586127 h 2795927"/>
              <a:gd name="connsiteX39" fmla="*/ 1765370 w 2743270"/>
              <a:gd name="connsiteY39" fmla="*/ 573427 h 2795927"/>
              <a:gd name="connsiteX40" fmla="*/ 1676470 w 2743270"/>
              <a:gd name="connsiteY40" fmla="*/ 535327 h 2795927"/>
              <a:gd name="connsiteX41" fmla="*/ 1625670 w 2743270"/>
              <a:gd name="connsiteY41" fmla="*/ 497227 h 2795927"/>
              <a:gd name="connsiteX42" fmla="*/ 1511370 w 2743270"/>
              <a:gd name="connsiteY42" fmla="*/ 459127 h 2795927"/>
              <a:gd name="connsiteX43" fmla="*/ 1473270 w 2743270"/>
              <a:gd name="connsiteY43" fmla="*/ 433727 h 2795927"/>
              <a:gd name="connsiteX44" fmla="*/ 1308170 w 2743270"/>
              <a:gd name="connsiteY44" fmla="*/ 382927 h 2795927"/>
              <a:gd name="connsiteX45" fmla="*/ 1244670 w 2743270"/>
              <a:gd name="connsiteY45" fmla="*/ 370227 h 2795927"/>
              <a:gd name="connsiteX46" fmla="*/ 1041470 w 2743270"/>
              <a:gd name="connsiteY46" fmla="*/ 319427 h 2795927"/>
              <a:gd name="connsiteX47" fmla="*/ 889070 w 2743270"/>
              <a:gd name="connsiteY47" fmla="*/ 294027 h 2795927"/>
              <a:gd name="connsiteX48" fmla="*/ 787470 w 2743270"/>
              <a:gd name="connsiteY48" fmla="*/ 268627 h 2795927"/>
              <a:gd name="connsiteX49" fmla="*/ 749370 w 2743270"/>
              <a:gd name="connsiteY49" fmla="*/ 255927 h 2795927"/>
              <a:gd name="connsiteX50" fmla="*/ 558870 w 2743270"/>
              <a:gd name="connsiteY50" fmla="*/ 230527 h 2795927"/>
              <a:gd name="connsiteX51" fmla="*/ 495370 w 2743270"/>
              <a:gd name="connsiteY51" fmla="*/ 217827 h 2795927"/>
              <a:gd name="connsiteX52" fmla="*/ 63570 w 2743270"/>
              <a:gd name="connsiteY52" fmla="*/ 205127 h 2795927"/>
              <a:gd name="connsiteX53" fmla="*/ 25470 w 2743270"/>
              <a:gd name="connsiteY53" fmla="*/ 167027 h 2795927"/>
              <a:gd name="connsiteX54" fmla="*/ 70 w 2743270"/>
              <a:gd name="connsiteY54" fmla="*/ 205127 h 2795927"/>
              <a:gd name="connsiteX55" fmla="*/ 31820 w 2743270"/>
              <a:gd name="connsiteY55"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159070 w 2743270"/>
              <a:gd name="connsiteY5" fmla="*/ 2402227 h 2795927"/>
              <a:gd name="connsiteX6" fmla="*/ 2247970 w 2743270"/>
              <a:gd name="connsiteY6" fmla="*/ 2376827 h 2795927"/>
              <a:gd name="connsiteX7" fmla="*/ 2298770 w 2743270"/>
              <a:gd name="connsiteY7" fmla="*/ 2364127 h 2795927"/>
              <a:gd name="connsiteX8" fmla="*/ 2336870 w 2743270"/>
              <a:gd name="connsiteY8" fmla="*/ 2326027 h 2795927"/>
              <a:gd name="connsiteX9" fmla="*/ 2438470 w 2743270"/>
              <a:gd name="connsiteY9" fmla="*/ 2287927 h 2795927"/>
              <a:gd name="connsiteX10" fmla="*/ 2463870 w 2743270"/>
              <a:gd name="connsiteY10" fmla="*/ 2249827 h 2795927"/>
              <a:gd name="connsiteX11" fmla="*/ 2476570 w 2743270"/>
              <a:gd name="connsiteY11" fmla="*/ 2211727 h 2795927"/>
              <a:gd name="connsiteX12" fmla="*/ 2514670 w 2743270"/>
              <a:gd name="connsiteY12" fmla="*/ 2199027 h 2795927"/>
              <a:gd name="connsiteX13" fmla="*/ 2565470 w 2743270"/>
              <a:gd name="connsiteY13" fmla="*/ 2173627 h 2795927"/>
              <a:gd name="connsiteX14" fmla="*/ 2590870 w 2743270"/>
              <a:gd name="connsiteY14" fmla="*/ 2135527 h 2795927"/>
              <a:gd name="connsiteX15" fmla="*/ 2628970 w 2743270"/>
              <a:gd name="connsiteY15" fmla="*/ 2110127 h 2795927"/>
              <a:gd name="connsiteX16" fmla="*/ 2641670 w 2743270"/>
              <a:gd name="connsiteY16" fmla="*/ 2072027 h 2795927"/>
              <a:gd name="connsiteX17" fmla="*/ 2705170 w 2743270"/>
              <a:gd name="connsiteY17" fmla="*/ 1983127 h 2795927"/>
              <a:gd name="connsiteX18" fmla="*/ 2743270 w 2743270"/>
              <a:gd name="connsiteY18" fmla="*/ 1856127 h 2795927"/>
              <a:gd name="connsiteX19" fmla="*/ 2717870 w 2743270"/>
              <a:gd name="connsiteY19" fmla="*/ 1513227 h 2795927"/>
              <a:gd name="connsiteX20" fmla="*/ 2705170 w 2743270"/>
              <a:gd name="connsiteY20" fmla="*/ 1462427 h 2795927"/>
              <a:gd name="connsiteX21" fmla="*/ 2641670 w 2743270"/>
              <a:gd name="connsiteY21" fmla="*/ 1386227 h 2795927"/>
              <a:gd name="connsiteX22" fmla="*/ 2616270 w 2743270"/>
              <a:gd name="connsiteY22" fmla="*/ 1348127 h 2795927"/>
              <a:gd name="connsiteX23" fmla="*/ 2603570 w 2743270"/>
              <a:gd name="connsiteY23" fmla="*/ 1310027 h 2795927"/>
              <a:gd name="connsiteX24" fmla="*/ 2565470 w 2743270"/>
              <a:gd name="connsiteY24" fmla="*/ 1271927 h 2795927"/>
              <a:gd name="connsiteX25" fmla="*/ 2489270 w 2743270"/>
              <a:gd name="connsiteY25" fmla="*/ 1170327 h 2795927"/>
              <a:gd name="connsiteX26" fmla="*/ 2413070 w 2743270"/>
              <a:gd name="connsiteY26" fmla="*/ 1094127 h 2795927"/>
              <a:gd name="connsiteX27" fmla="*/ 2374970 w 2743270"/>
              <a:gd name="connsiteY27" fmla="*/ 1056027 h 2795927"/>
              <a:gd name="connsiteX28" fmla="*/ 2349570 w 2743270"/>
              <a:gd name="connsiteY28" fmla="*/ 1017927 h 2795927"/>
              <a:gd name="connsiteX29" fmla="*/ 2311470 w 2743270"/>
              <a:gd name="connsiteY29" fmla="*/ 992527 h 2795927"/>
              <a:gd name="connsiteX30" fmla="*/ 2235270 w 2743270"/>
              <a:gd name="connsiteY30" fmla="*/ 916327 h 2795927"/>
              <a:gd name="connsiteX31" fmla="*/ 2209870 w 2743270"/>
              <a:gd name="connsiteY31" fmla="*/ 878227 h 2795927"/>
              <a:gd name="connsiteX32" fmla="*/ 2133670 w 2743270"/>
              <a:gd name="connsiteY32" fmla="*/ 840127 h 2795927"/>
              <a:gd name="connsiteX33" fmla="*/ 2057470 w 2743270"/>
              <a:gd name="connsiteY33" fmla="*/ 776627 h 2795927"/>
              <a:gd name="connsiteX34" fmla="*/ 2019370 w 2743270"/>
              <a:gd name="connsiteY34" fmla="*/ 738527 h 2795927"/>
              <a:gd name="connsiteX35" fmla="*/ 1943170 w 2743270"/>
              <a:gd name="connsiteY35" fmla="*/ 700427 h 2795927"/>
              <a:gd name="connsiteX36" fmla="*/ 1866970 w 2743270"/>
              <a:gd name="connsiteY36" fmla="*/ 636927 h 2795927"/>
              <a:gd name="connsiteX37" fmla="*/ 1828870 w 2743270"/>
              <a:gd name="connsiteY37" fmla="*/ 624227 h 2795927"/>
              <a:gd name="connsiteX38" fmla="*/ 1803470 w 2743270"/>
              <a:gd name="connsiteY38" fmla="*/ 586127 h 2795927"/>
              <a:gd name="connsiteX39" fmla="*/ 1765370 w 2743270"/>
              <a:gd name="connsiteY39" fmla="*/ 573427 h 2795927"/>
              <a:gd name="connsiteX40" fmla="*/ 1676470 w 2743270"/>
              <a:gd name="connsiteY40" fmla="*/ 535327 h 2795927"/>
              <a:gd name="connsiteX41" fmla="*/ 1625670 w 2743270"/>
              <a:gd name="connsiteY41" fmla="*/ 497227 h 2795927"/>
              <a:gd name="connsiteX42" fmla="*/ 1511370 w 2743270"/>
              <a:gd name="connsiteY42" fmla="*/ 459127 h 2795927"/>
              <a:gd name="connsiteX43" fmla="*/ 1473270 w 2743270"/>
              <a:gd name="connsiteY43" fmla="*/ 433727 h 2795927"/>
              <a:gd name="connsiteX44" fmla="*/ 1308170 w 2743270"/>
              <a:gd name="connsiteY44" fmla="*/ 382927 h 2795927"/>
              <a:gd name="connsiteX45" fmla="*/ 1244670 w 2743270"/>
              <a:gd name="connsiteY45" fmla="*/ 370227 h 2795927"/>
              <a:gd name="connsiteX46" fmla="*/ 1041470 w 2743270"/>
              <a:gd name="connsiteY46" fmla="*/ 319427 h 2795927"/>
              <a:gd name="connsiteX47" fmla="*/ 889070 w 2743270"/>
              <a:gd name="connsiteY47" fmla="*/ 294027 h 2795927"/>
              <a:gd name="connsiteX48" fmla="*/ 787470 w 2743270"/>
              <a:gd name="connsiteY48" fmla="*/ 268627 h 2795927"/>
              <a:gd name="connsiteX49" fmla="*/ 749370 w 2743270"/>
              <a:gd name="connsiteY49" fmla="*/ 255927 h 2795927"/>
              <a:gd name="connsiteX50" fmla="*/ 558870 w 2743270"/>
              <a:gd name="connsiteY50" fmla="*/ 230527 h 2795927"/>
              <a:gd name="connsiteX51" fmla="*/ 495370 w 2743270"/>
              <a:gd name="connsiteY51" fmla="*/ 217827 h 2795927"/>
              <a:gd name="connsiteX52" fmla="*/ 63570 w 2743270"/>
              <a:gd name="connsiteY52" fmla="*/ 205127 h 2795927"/>
              <a:gd name="connsiteX53" fmla="*/ 25470 w 2743270"/>
              <a:gd name="connsiteY53" fmla="*/ 167027 h 2795927"/>
              <a:gd name="connsiteX54" fmla="*/ 70 w 2743270"/>
              <a:gd name="connsiteY54" fmla="*/ 205127 h 2795927"/>
              <a:gd name="connsiteX55" fmla="*/ 31820 w 2743270"/>
              <a:gd name="connsiteY55"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159070 w 2743270"/>
              <a:gd name="connsiteY5" fmla="*/ 2402227 h 2795927"/>
              <a:gd name="connsiteX6" fmla="*/ 2247970 w 2743270"/>
              <a:gd name="connsiteY6" fmla="*/ 2376827 h 2795927"/>
              <a:gd name="connsiteX7" fmla="*/ 2298770 w 2743270"/>
              <a:gd name="connsiteY7" fmla="*/ 2364127 h 2795927"/>
              <a:gd name="connsiteX8" fmla="*/ 2336870 w 2743270"/>
              <a:gd name="connsiteY8" fmla="*/ 2326027 h 2795927"/>
              <a:gd name="connsiteX9" fmla="*/ 2438470 w 2743270"/>
              <a:gd name="connsiteY9" fmla="*/ 2287927 h 2795927"/>
              <a:gd name="connsiteX10" fmla="*/ 2463870 w 2743270"/>
              <a:gd name="connsiteY10" fmla="*/ 2249827 h 2795927"/>
              <a:gd name="connsiteX11" fmla="*/ 2476570 w 2743270"/>
              <a:gd name="connsiteY11" fmla="*/ 2211727 h 2795927"/>
              <a:gd name="connsiteX12" fmla="*/ 2514670 w 2743270"/>
              <a:gd name="connsiteY12" fmla="*/ 2199027 h 2795927"/>
              <a:gd name="connsiteX13" fmla="*/ 2565470 w 2743270"/>
              <a:gd name="connsiteY13" fmla="*/ 2173627 h 2795927"/>
              <a:gd name="connsiteX14" fmla="*/ 2590870 w 2743270"/>
              <a:gd name="connsiteY14" fmla="*/ 2135527 h 2795927"/>
              <a:gd name="connsiteX15" fmla="*/ 2628970 w 2743270"/>
              <a:gd name="connsiteY15" fmla="*/ 2110127 h 2795927"/>
              <a:gd name="connsiteX16" fmla="*/ 2641670 w 2743270"/>
              <a:gd name="connsiteY16" fmla="*/ 2072027 h 2795927"/>
              <a:gd name="connsiteX17" fmla="*/ 2705170 w 2743270"/>
              <a:gd name="connsiteY17" fmla="*/ 1983127 h 2795927"/>
              <a:gd name="connsiteX18" fmla="*/ 2743270 w 2743270"/>
              <a:gd name="connsiteY18" fmla="*/ 1856127 h 2795927"/>
              <a:gd name="connsiteX19" fmla="*/ 2717870 w 2743270"/>
              <a:gd name="connsiteY19" fmla="*/ 1513227 h 2795927"/>
              <a:gd name="connsiteX20" fmla="*/ 2705170 w 2743270"/>
              <a:gd name="connsiteY20" fmla="*/ 1462427 h 2795927"/>
              <a:gd name="connsiteX21" fmla="*/ 2641670 w 2743270"/>
              <a:gd name="connsiteY21" fmla="*/ 1386227 h 2795927"/>
              <a:gd name="connsiteX22" fmla="*/ 2616270 w 2743270"/>
              <a:gd name="connsiteY22" fmla="*/ 1348127 h 2795927"/>
              <a:gd name="connsiteX23" fmla="*/ 2603570 w 2743270"/>
              <a:gd name="connsiteY23" fmla="*/ 1310027 h 2795927"/>
              <a:gd name="connsiteX24" fmla="*/ 2565470 w 2743270"/>
              <a:gd name="connsiteY24" fmla="*/ 1271927 h 2795927"/>
              <a:gd name="connsiteX25" fmla="*/ 2489270 w 2743270"/>
              <a:gd name="connsiteY25" fmla="*/ 1170327 h 2795927"/>
              <a:gd name="connsiteX26" fmla="*/ 2413070 w 2743270"/>
              <a:gd name="connsiteY26" fmla="*/ 1094127 h 2795927"/>
              <a:gd name="connsiteX27" fmla="*/ 2374970 w 2743270"/>
              <a:gd name="connsiteY27" fmla="*/ 1056027 h 2795927"/>
              <a:gd name="connsiteX28" fmla="*/ 2349570 w 2743270"/>
              <a:gd name="connsiteY28" fmla="*/ 1017927 h 2795927"/>
              <a:gd name="connsiteX29" fmla="*/ 2311470 w 2743270"/>
              <a:gd name="connsiteY29" fmla="*/ 992527 h 2795927"/>
              <a:gd name="connsiteX30" fmla="*/ 2235270 w 2743270"/>
              <a:gd name="connsiteY30" fmla="*/ 916327 h 2795927"/>
              <a:gd name="connsiteX31" fmla="*/ 2209870 w 2743270"/>
              <a:gd name="connsiteY31" fmla="*/ 878227 h 2795927"/>
              <a:gd name="connsiteX32" fmla="*/ 2133670 w 2743270"/>
              <a:gd name="connsiteY32" fmla="*/ 840127 h 2795927"/>
              <a:gd name="connsiteX33" fmla="*/ 2057470 w 2743270"/>
              <a:gd name="connsiteY33" fmla="*/ 776627 h 2795927"/>
              <a:gd name="connsiteX34" fmla="*/ 2019370 w 2743270"/>
              <a:gd name="connsiteY34" fmla="*/ 738527 h 2795927"/>
              <a:gd name="connsiteX35" fmla="*/ 1943170 w 2743270"/>
              <a:gd name="connsiteY35" fmla="*/ 700427 h 2795927"/>
              <a:gd name="connsiteX36" fmla="*/ 1866970 w 2743270"/>
              <a:gd name="connsiteY36" fmla="*/ 636927 h 2795927"/>
              <a:gd name="connsiteX37" fmla="*/ 1828870 w 2743270"/>
              <a:gd name="connsiteY37" fmla="*/ 624227 h 2795927"/>
              <a:gd name="connsiteX38" fmla="*/ 1803470 w 2743270"/>
              <a:gd name="connsiteY38" fmla="*/ 586127 h 2795927"/>
              <a:gd name="connsiteX39" fmla="*/ 1765370 w 2743270"/>
              <a:gd name="connsiteY39" fmla="*/ 573427 h 2795927"/>
              <a:gd name="connsiteX40" fmla="*/ 1676470 w 2743270"/>
              <a:gd name="connsiteY40" fmla="*/ 535327 h 2795927"/>
              <a:gd name="connsiteX41" fmla="*/ 1625670 w 2743270"/>
              <a:gd name="connsiteY41" fmla="*/ 497227 h 2795927"/>
              <a:gd name="connsiteX42" fmla="*/ 1511370 w 2743270"/>
              <a:gd name="connsiteY42" fmla="*/ 459127 h 2795927"/>
              <a:gd name="connsiteX43" fmla="*/ 1473270 w 2743270"/>
              <a:gd name="connsiteY43" fmla="*/ 433727 h 2795927"/>
              <a:gd name="connsiteX44" fmla="*/ 1308170 w 2743270"/>
              <a:gd name="connsiteY44" fmla="*/ 382927 h 2795927"/>
              <a:gd name="connsiteX45" fmla="*/ 1244670 w 2743270"/>
              <a:gd name="connsiteY45" fmla="*/ 370227 h 2795927"/>
              <a:gd name="connsiteX46" fmla="*/ 1041470 w 2743270"/>
              <a:gd name="connsiteY46" fmla="*/ 319427 h 2795927"/>
              <a:gd name="connsiteX47" fmla="*/ 889070 w 2743270"/>
              <a:gd name="connsiteY47" fmla="*/ 294027 h 2795927"/>
              <a:gd name="connsiteX48" fmla="*/ 787470 w 2743270"/>
              <a:gd name="connsiteY48" fmla="*/ 268627 h 2795927"/>
              <a:gd name="connsiteX49" fmla="*/ 749370 w 2743270"/>
              <a:gd name="connsiteY49" fmla="*/ 255927 h 2795927"/>
              <a:gd name="connsiteX50" fmla="*/ 558870 w 2743270"/>
              <a:gd name="connsiteY50" fmla="*/ 230527 h 2795927"/>
              <a:gd name="connsiteX51" fmla="*/ 495370 w 2743270"/>
              <a:gd name="connsiteY51" fmla="*/ 217827 h 2795927"/>
              <a:gd name="connsiteX52" fmla="*/ 63570 w 2743270"/>
              <a:gd name="connsiteY52" fmla="*/ 205127 h 2795927"/>
              <a:gd name="connsiteX53" fmla="*/ 25470 w 2743270"/>
              <a:gd name="connsiteY53" fmla="*/ 167027 h 2795927"/>
              <a:gd name="connsiteX54" fmla="*/ 70 w 2743270"/>
              <a:gd name="connsiteY54" fmla="*/ 205127 h 2795927"/>
              <a:gd name="connsiteX55" fmla="*/ 31820 w 2743270"/>
              <a:gd name="connsiteY55"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247970 w 2743270"/>
              <a:gd name="connsiteY5" fmla="*/ 2376827 h 2795927"/>
              <a:gd name="connsiteX6" fmla="*/ 2298770 w 2743270"/>
              <a:gd name="connsiteY6" fmla="*/ 2364127 h 2795927"/>
              <a:gd name="connsiteX7" fmla="*/ 2336870 w 2743270"/>
              <a:gd name="connsiteY7" fmla="*/ 2326027 h 2795927"/>
              <a:gd name="connsiteX8" fmla="*/ 2438470 w 2743270"/>
              <a:gd name="connsiteY8" fmla="*/ 2287927 h 2795927"/>
              <a:gd name="connsiteX9" fmla="*/ 2463870 w 2743270"/>
              <a:gd name="connsiteY9" fmla="*/ 2249827 h 2795927"/>
              <a:gd name="connsiteX10" fmla="*/ 2476570 w 2743270"/>
              <a:gd name="connsiteY10" fmla="*/ 2211727 h 2795927"/>
              <a:gd name="connsiteX11" fmla="*/ 2514670 w 2743270"/>
              <a:gd name="connsiteY11" fmla="*/ 2199027 h 2795927"/>
              <a:gd name="connsiteX12" fmla="*/ 2565470 w 2743270"/>
              <a:gd name="connsiteY12" fmla="*/ 2173627 h 2795927"/>
              <a:gd name="connsiteX13" fmla="*/ 2590870 w 2743270"/>
              <a:gd name="connsiteY13" fmla="*/ 2135527 h 2795927"/>
              <a:gd name="connsiteX14" fmla="*/ 2628970 w 2743270"/>
              <a:gd name="connsiteY14" fmla="*/ 2110127 h 2795927"/>
              <a:gd name="connsiteX15" fmla="*/ 2641670 w 2743270"/>
              <a:gd name="connsiteY15" fmla="*/ 2072027 h 2795927"/>
              <a:gd name="connsiteX16" fmla="*/ 2705170 w 2743270"/>
              <a:gd name="connsiteY16" fmla="*/ 1983127 h 2795927"/>
              <a:gd name="connsiteX17" fmla="*/ 2743270 w 2743270"/>
              <a:gd name="connsiteY17" fmla="*/ 1856127 h 2795927"/>
              <a:gd name="connsiteX18" fmla="*/ 2717870 w 2743270"/>
              <a:gd name="connsiteY18" fmla="*/ 1513227 h 2795927"/>
              <a:gd name="connsiteX19" fmla="*/ 2705170 w 2743270"/>
              <a:gd name="connsiteY19" fmla="*/ 1462427 h 2795927"/>
              <a:gd name="connsiteX20" fmla="*/ 2641670 w 2743270"/>
              <a:gd name="connsiteY20" fmla="*/ 1386227 h 2795927"/>
              <a:gd name="connsiteX21" fmla="*/ 2616270 w 2743270"/>
              <a:gd name="connsiteY21" fmla="*/ 1348127 h 2795927"/>
              <a:gd name="connsiteX22" fmla="*/ 2603570 w 2743270"/>
              <a:gd name="connsiteY22" fmla="*/ 1310027 h 2795927"/>
              <a:gd name="connsiteX23" fmla="*/ 2565470 w 2743270"/>
              <a:gd name="connsiteY23" fmla="*/ 1271927 h 2795927"/>
              <a:gd name="connsiteX24" fmla="*/ 2489270 w 2743270"/>
              <a:gd name="connsiteY24" fmla="*/ 1170327 h 2795927"/>
              <a:gd name="connsiteX25" fmla="*/ 2413070 w 2743270"/>
              <a:gd name="connsiteY25" fmla="*/ 1094127 h 2795927"/>
              <a:gd name="connsiteX26" fmla="*/ 2374970 w 2743270"/>
              <a:gd name="connsiteY26" fmla="*/ 1056027 h 2795927"/>
              <a:gd name="connsiteX27" fmla="*/ 2349570 w 2743270"/>
              <a:gd name="connsiteY27" fmla="*/ 1017927 h 2795927"/>
              <a:gd name="connsiteX28" fmla="*/ 2311470 w 2743270"/>
              <a:gd name="connsiteY28" fmla="*/ 992527 h 2795927"/>
              <a:gd name="connsiteX29" fmla="*/ 2235270 w 2743270"/>
              <a:gd name="connsiteY29" fmla="*/ 916327 h 2795927"/>
              <a:gd name="connsiteX30" fmla="*/ 2209870 w 2743270"/>
              <a:gd name="connsiteY30" fmla="*/ 878227 h 2795927"/>
              <a:gd name="connsiteX31" fmla="*/ 2133670 w 2743270"/>
              <a:gd name="connsiteY31" fmla="*/ 840127 h 2795927"/>
              <a:gd name="connsiteX32" fmla="*/ 2057470 w 2743270"/>
              <a:gd name="connsiteY32" fmla="*/ 776627 h 2795927"/>
              <a:gd name="connsiteX33" fmla="*/ 2019370 w 2743270"/>
              <a:gd name="connsiteY33" fmla="*/ 738527 h 2795927"/>
              <a:gd name="connsiteX34" fmla="*/ 1943170 w 2743270"/>
              <a:gd name="connsiteY34" fmla="*/ 700427 h 2795927"/>
              <a:gd name="connsiteX35" fmla="*/ 1866970 w 2743270"/>
              <a:gd name="connsiteY35" fmla="*/ 636927 h 2795927"/>
              <a:gd name="connsiteX36" fmla="*/ 1828870 w 2743270"/>
              <a:gd name="connsiteY36" fmla="*/ 624227 h 2795927"/>
              <a:gd name="connsiteX37" fmla="*/ 1803470 w 2743270"/>
              <a:gd name="connsiteY37" fmla="*/ 586127 h 2795927"/>
              <a:gd name="connsiteX38" fmla="*/ 1765370 w 2743270"/>
              <a:gd name="connsiteY38" fmla="*/ 573427 h 2795927"/>
              <a:gd name="connsiteX39" fmla="*/ 1676470 w 2743270"/>
              <a:gd name="connsiteY39" fmla="*/ 535327 h 2795927"/>
              <a:gd name="connsiteX40" fmla="*/ 1625670 w 2743270"/>
              <a:gd name="connsiteY40" fmla="*/ 497227 h 2795927"/>
              <a:gd name="connsiteX41" fmla="*/ 1511370 w 2743270"/>
              <a:gd name="connsiteY41" fmla="*/ 459127 h 2795927"/>
              <a:gd name="connsiteX42" fmla="*/ 1473270 w 2743270"/>
              <a:gd name="connsiteY42" fmla="*/ 433727 h 2795927"/>
              <a:gd name="connsiteX43" fmla="*/ 1308170 w 2743270"/>
              <a:gd name="connsiteY43" fmla="*/ 382927 h 2795927"/>
              <a:gd name="connsiteX44" fmla="*/ 1244670 w 2743270"/>
              <a:gd name="connsiteY44" fmla="*/ 370227 h 2795927"/>
              <a:gd name="connsiteX45" fmla="*/ 1041470 w 2743270"/>
              <a:gd name="connsiteY45" fmla="*/ 319427 h 2795927"/>
              <a:gd name="connsiteX46" fmla="*/ 889070 w 2743270"/>
              <a:gd name="connsiteY46" fmla="*/ 294027 h 2795927"/>
              <a:gd name="connsiteX47" fmla="*/ 787470 w 2743270"/>
              <a:gd name="connsiteY47" fmla="*/ 268627 h 2795927"/>
              <a:gd name="connsiteX48" fmla="*/ 749370 w 2743270"/>
              <a:gd name="connsiteY48" fmla="*/ 255927 h 2795927"/>
              <a:gd name="connsiteX49" fmla="*/ 558870 w 2743270"/>
              <a:gd name="connsiteY49" fmla="*/ 230527 h 2795927"/>
              <a:gd name="connsiteX50" fmla="*/ 495370 w 2743270"/>
              <a:gd name="connsiteY50" fmla="*/ 217827 h 2795927"/>
              <a:gd name="connsiteX51" fmla="*/ 63570 w 2743270"/>
              <a:gd name="connsiteY51" fmla="*/ 205127 h 2795927"/>
              <a:gd name="connsiteX52" fmla="*/ 25470 w 2743270"/>
              <a:gd name="connsiteY52" fmla="*/ 167027 h 2795927"/>
              <a:gd name="connsiteX53" fmla="*/ 70 w 2743270"/>
              <a:gd name="connsiteY53" fmla="*/ 205127 h 2795927"/>
              <a:gd name="connsiteX54" fmla="*/ 31820 w 2743270"/>
              <a:gd name="connsiteY54"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298770 w 2743270"/>
              <a:gd name="connsiteY5" fmla="*/ 2364127 h 2795927"/>
              <a:gd name="connsiteX6" fmla="*/ 2336870 w 2743270"/>
              <a:gd name="connsiteY6" fmla="*/ 2326027 h 2795927"/>
              <a:gd name="connsiteX7" fmla="*/ 2438470 w 2743270"/>
              <a:gd name="connsiteY7" fmla="*/ 2287927 h 2795927"/>
              <a:gd name="connsiteX8" fmla="*/ 2463870 w 2743270"/>
              <a:gd name="connsiteY8" fmla="*/ 2249827 h 2795927"/>
              <a:gd name="connsiteX9" fmla="*/ 2476570 w 2743270"/>
              <a:gd name="connsiteY9" fmla="*/ 2211727 h 2795927"/>
              <a:gd name="connsiteX10" fmla="*/ 2514670 w 2743270"/>
              <a:gd name="connsiteY10" fmla="*/ 2199027 h 2795927"/>
              <a:gd name="connsiteX11" fmla="*/ 2565470 w 2743270"/>
              <a:gd name="connsiteY11" fmla="*/ 2173627 h 2795927"/>
              <a:gd name="connsiteX12" fmla="*/ 2590870 w 2743270"/>
              <a:gd name="connsiteY12" fmla="*/ 2135527 h 2795927"/>
              <a:gd name="connsiteX13" fmla="*/ 2628970 w 2743270"/>
              <a:gd name="connsiteY13" fmla="*/ 2110127 h 2795927"/>
              <a:gd name="connsiteX14" fmla="*/ 2641670 w 2743270"/>
              <a:gd name="connsiteY14" fmla="*/ 2072027 h 2795927"/>
              <a:gd name="connsiteX15" fmla="*/ 2705170 w 2743270"/>
              <a:gd name="connsiteY15" fmla="*/ 1983127 h 2795927"/>
              <a:gd name="connsiteX16" fmla="*/ 2743270 w 2743270"/>
              <a:gd name="connsiteY16" fmla="*/ 1856127 h 2795927"/>
              <a:gd name="connsiteX17" fmla="*/ 2717870 w 2743270"/>
              <a:gd name="connsiteY17" fmla="*/ 1513227 h 2795927"/>
              <a:gd name="connsiteX18" fmla="*/ 2705170 w 2743270"/>
              <a:gd name="connsiteY18" fmla="*/ 1462427 h 2795927"/>
              <a:gd name="connsiteX19" fmla="*/ 2641670 w 2743270"/>
              <a:gd name="connsiteY19" fmla="*/ 1386227 h 2795927"/>
              <a:gd name="connsiteX20" fmla="*/ 2616270 w 2743270"/>
              <a:gd name="connsiteY20" fmla="*/ 1348127 h 2795927"/>
              <a:gd name="connsiteX21" fmla="*/ 2603570 w 2743270"/>
              <a:gd name="connsiteY21" fmla="*/ 1310027 h 2795927"/>
              <a:gd name="connsiteX22" fmla="*/ 2565470 w 2743270"/>
              <a:gd name="connsiteY22" fmla="*/ 1271927 h 2795927"/>
              <a:gd name="connsiteX23" fmla="*/ 2489270 w 2743270"/>
              <a:gd name="connsiteY23" fmla="*/ 1170327 h 2795927"/>
              <a:gd name="connsiteX24" fmla="*/ 2413070 w 2743270"/>
              <a:gd name="connsiteY24" fmla="*/ 1094127 h 2795927"/>
              <a:gd name="connsiteX25" fmla="*/ 2374970 w 2743270"/>
              <a:gd name="connsiteY25" fmla="*/ 1056027 h 2795927"/>
              <a:gd name="connsiteX26" fmla="*/ 2349570 w 2743270"/>
              <a:gd name="connsiteY26" fmla="*/ 1017927 h 2795927"/>
              <a:gd name="connsiteX27" fmla="*/ 2311470 w 2743270"/>
              <a:gd name="connsiteY27" fmla="*/ 992527 h 2795927"/>
              <a:gd name="connsiteX28" fmla="*/ 2235270 w 2743270"/>
              <a:gd name="connsiteY28" fmla="*/ 916327 h 2795927"/>
              <a:gd name="connsiteX29" fmla="*/ 2209870 w 2743270"/>
              <a:gd name="connsiteY29" fmla="*/ 878227 h 2795927"/>
              <a:gd name="connsiteX30" fmla="*/ 2133670 w 2743270"/>
              <a:gd name="connsiteY30" fmla="*/ 840127 h 2795927"/>
              <a:gd name="connsiteX31" fmla="*/ 2057470 w 2743270"/>
              <a:gd name="connsiteY31" fmla="*/ 776627 h 2795927"/>
              <a:gd name="connsiteX32" fmla="*/ 2019370 w 2743270"/>
              <a:gd name="connsiteY32" fmla="*/ 738527 h 2795927"/>
              <a:gd name="connsiteX33" fmla="*/ 1943170 w 2743270"/>
              <a:gd name="connsiteY33" fmla="*/ 700427 h 2795927"/>
              <a:gd name="connsiteX34" fmla="*/ 1866970 w 2743270"/>
              <a:gd name="connsiteY34" fmla="*/ 636927 h 2795927"/>
              <a:gd name="connsiteX35" fmla="*/ 1828870 w 2743270"/>
              <a:gd name="connsiteY35" fmla="*/ 624227 h 2795927"/>
              <a:gd name="connsiteX36" fmla="*/ 1803470 w 2743270"/>
              <a:gd name="connsiteY36" fmla="*/ 586127 h 2795927"/>
              <a:gd name="connsiteX37" fmla="*/ 1765370 w 2743270"/>
              <a:gd name="connsiteY37" fmla="*/ 573427 h 2795927"/>
              <a:gd name="connsiteX38" fmla="*/ 1676470 w 2743270"/>
              <a:gd name="connsiteY38" fmla="*/ 535327 h 2795927"/>
              <a:gd name="connsiteX39" fmla="*/ 1625670 w 2743270"/>
              <a:gd name="connsiteY39" fmla="*/ 497227 h 2795927"/>
              <a:gd name="connsiteX40" fmla="*/ 1511370 w 2743270"/>
              <a:gd name="connsiteY40" fmla="*/ 459127 h 2795927"/>
              <a:gd name="connsiteX41" fmla="*/ 1473270 w 2743270"/>
              <a:gd name="connsiteY41" fmla="*/ 433727 h 2795927"/>
              <a:gd name="connsiteX42" fmla="*/ 1308170 w 2743270"/>
              <a:gd name="connsiteY42" fmla="*/ 382927 h 2795927"/>
              <a:gd name="connsiteX43" fmla="*/ 1244670 w 2743270"/>
              <a:gd name="connsiteY43" fmla="*/ 370227 h 2795927"/>
              <a:gd name="connsiteX44" fmla="*/ 1041470 w 2743270"/>
              <a:gd name="connsiteY44" fmla="*/ 319427 h 2795927"/>
              <a:gd name="connsiteX45" fmla="*/ 889070 w 2743270"/>
              <a:gd name="connsiteY45" fmla="*/ 294027 h 2795927"/>
              <a:gd name="connsiteX46" fmla="*/ 787470 w 2743270"/>
              <a:gd name="connsiteY46" fmla="*/ 268627 h 2795927"/>
              <a:gd name="connsiteX47" fmla="*/ 749370 w 2743270"/>
              <a:gd name="connsiteY47" fmla="*/ 255927 h 2795927"/>
              <a:gd name="connsiteX48" fmla="*/ 558870 w 2743270"/>
              <a:gd name="connsiteY48" fmla="*/ 230527 h 2795927"/>
              <a:gd name="connsiteX49" fmla="*/ 495370 w 2743270"/>
              <a:gd name="connsiteY49" fmla="*/ 217827 h 2795927"/>
              <a:gd name="connsiteX50" fmla="*/ 63570 w 2743270"/>
              <a:gd name="connsiteY50" fmla="*/ 205127 h 2795927"/>
              <a:gd name="connsiteX51" fmla="*/ 25470 w 2743270"/>
              <a:gd name="connsiteY51" fmla="*/ 167027 h 2795927"/>
              <a:gd name="connsiteX52" fmla="*/ 70 w 2743270"/>
              <a:gd name="connsiteY52" fmla="*/ 205127 h 2795927"/>
              <a:gd name="connsiteX53" fmla="*/ 31820 w 2743270"/>
              <a:gd name="connsiteY53"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336870 w 2743270"/>
              <a:gd name="connsiteY5" fmla="*/ 2326027 h 2795927"/>
              <a:gd name="connsiteX6" fmla="*/ 2438470 w 2743270"/>
              <a:gd name="connsiteY6" fmla="*/ 2287927 h 2795927"/>
              <a:gd name="connsiteX7" fmla="*/ 2463870 w 2743270"/>
              <a:gd name="connsiteY7" fmla="*/ 2249827 h 2795927"/>
              <a:gd name="connsiteX8" fmla="*/ 2476570 w 2743270"/>
              <a:gd name="connsiteY8" fmla="*/ 2211727 h 2795927"/>
              <a:gd name="connsiteX9" fmla="*/ 2514670 w 2743270"/>
              <a:gd name="connsiteY9" fmla="*/ 2199027 h 2795927"/>
              <a:gd name="connsiteX10" fmla="*/ 2565470 w 2743270"/>
              <a:gd name="connsiteY10" fmla="*/ 2173627 h 2795927"/>
              <a:gd name="connsiteX11" fmla="*/ 2590870 w 2743270"/>
              <a:gd name="connsiteY11" fmla="*/ 2135527 h 2795927"/>
              <a:gd name="connsiteX12" fmla="*/ 2628970 w 2743270"/>
              <a:gd name="connsiteY12" fmla="*/ 2110127 h 2795927"/>
              <a:gd name="connsiteX13" fmla="*/ 2641670 w 2743270"/>
              <a:gd name="connsiteY13" fmla="*/ 2072027 h 2795927"/>
              <a:gd name="connsiteX14" fmla="*/ 2705170 w 2743270"/>
              <a:gd name="connsiteY14" fmla="*/ 1983127 h 2795927"/>
              <a:gd name="connsiteX15" fmla="*/ 2743270 w 2743270"/>
              <a:gd name="connsiteY15" fmla="*/ 1856127 h 2795927"/>
              <a:gd name="connsiteX16" fmla="*/ 2717870 w 2743270"/>
              <a:gd name="connsiteY16" fmla="*/ 1513227 h 2795927"/>
              <a:gd name="connsiteX17" fmla="*/ 2705170 w 2743270"/>
              <a:gd name="connsiteY17" fmla="*/ 1462427 h 2795927"/>
              <a:gd name="connsiteX18" fmla="*/ 2641670 w 2743270"/>
              <a:gd name="connsiteY18" fmla="*/ 1386227 h 2795927"/>
              <a:gd name="connsiteX19" fmla="*/ 2616270 w 2743270"/>
              <a:gd name="connsiteY19" fmla="*/ 1348127 h 2795927"/>
              <a:gd name="connsiteX20" fmla="*/ 2603570 w 2743270"/>
              <a:gd name="connsiteY20" fmla="*/ 1310027 h 2795927"/>
              <a:gd name="connsiteX21" fmla="*/ 2565470 w 2743270"/>
              <a:gd name="connsiteY21" fmla="*/ 1271927 h 2795927"/>
              <a:gd name="connsiteX22" fmla="*/ 2489270 w 2743270"/>
              <a:gd name="connsiteY22" fmla="*/ 1170327 h 2795927"/>
              <a:gd name="connsiteX23" fmla="*/ 2413070 w 2743270"/>
              <a:gd name="connsiteY23" fmla="*/ 1094127 h 2795927"/>
              <a:gd name="connsiteX24" fmla="*/ 2374970 w 2743270"/>
              <a:gd name="connsiteY24" fmla="*/ 1056027 h 2795927"/>
              <a:gd name="connsiteX25" fmla="*/ 2349570 w 2743270"/>
              <a:gd name="connsiteY25" fmla="*/ 1017927 h 2795927"/>
              <a:gd name="connsiteX26" fmla="*/ 2311470 w 2743270"/>
              <a:gd name="connsiteY26" fmla="*/ 992527 h 2795927"/>
              <a:gd name="connsiteX27" fmla="*/ 2235270 w 2743270"/>
              <a:gd name="connsiteY27" fmla="*/ 916327 h 2795927"/>
              <a:gd name="connsiteX28" fmla="*/ 2209870 w 2743270"/>
              <a:gd name="connsiteY28" fmla="*/ 878227 h 2795927"/>
              <a:gd name="connsiteX29" fmla="*/ 2133670 w 2743270"/>
              <a:gd name="connsiteY29" fmla="*/ 840127 h 2795927"/>
              <a:gd name="connsiteX30" fmla="*/ 2057470 w 2743270"/>
              <a:gd name="connsiteY30" fmla="*/ 776627 h 2795927"/>
              <a:gd name="connsiteX31" fmla="*/ 2019370 w 2743270"/>
              <a:gd name="connsiteY31" fmla="*/ 738527 h 2795927"/>
              <a:gd name="connsiteX32" fmla="*/ 1943170 w 2743270"/>
              <a:gd name="connsiteY32" fmla="*/ 700427 h 2795927"/>
              <a:gd name="connsiteX33" fmla="*/ 1866970 w 2743270"/>
              <a:gd name="connsiteY33" fmla="*/ 636927 h 2795927"/>
              <a:gd name="connsiteX34" fmla="*/ 1828870 w 2743270"/>
              <a:gd name="connsiteY34" fmla="*/ 624227 h 2795927"/>
              <a:gd name="connsiteX35" fmla="*/ 1803470 w 2743270"/>
              <a:gd name="connsiteY35" fmla="*/ 586127 h 2795927"/>
              <a:gd name="connsiteX36" fmla="*/ 1765370 w 2743270"/>
              <a:gd name="connsiteY36" fmla="*/ 573427 h 2795927"/>
              <a:gd name="connsiteX37" fmla="*/ 1676470 w 2743270"/>
              <a:gd name="connsiteY37" fmla="*/ 535327 h 2795927"/>
              <a:gd name="connsiteX38" fmla="*/ 1625670 w 2743270"/>
              <a:gd name="connsiteY38" fmla="*/ 497227 h 2795927"/>
              <a:gd name="connsiteX39" fmla="*/ 1511370 w 2743270"/>
              <a:gd name="connsiteY39" fmla="*/ 459127 h 2795927"/>
              <a:gd name="connsiteX40" fmla="*/ 1473270 w 2743270"/>
              <a:gd name="connsiteY40" fmla="*/ 433727 h 2795927"/>
              <a:gd name="connsiteX41" fmla="*/ 1308170 w 2743270"/>
              <a:gd name="connsiteY41" fmla="*/ 382927 h 2795927"/>
              <a:gd name="connsiteX42" fmla="*/ 1244670 w 2743270"/>
              <a:gd name="connsiteY42" fmla="*/ 370227 h 2795927"/>
              <a:gd name="connsiteX43" fmla="*/ 1041470 w 2743270"/>
              <a:gd name="connsiteY43" fmla="*/ 319427 h 2795927"/>
              <a:gd name="connsiteX44" fmla="*/ 889070 w 2743270"/>
              <a:gd name="connsiteY44" fmla="*/ 294027 h 2795927"/>
              <a:gd name="connsiteX45" fmla="*/ 787470 w 2743270"/>
              <a:gd name="connsiteY45" fmla="*/ 268627 h 2795927"/>
              <a:gd name="connsiteX46" fmla="*/ 749370 w 2743270"/>
              <a:gd name="connsiteY46" fmla="*/ 255927 h 2795927"/>
              <a:gd name="connsiteX47" fmla="*/ 558870 w 2743270"/>
              <a:gd name="connsiteY47" fmla="*/ 230527 h 2795927"/>
              <a:gd name="connsiteX48" fmla="*/ 495370 w 2743270"/>
              <a:gd name="connsiteY48" fmla="*/ 217827 h 2795927"/>
              <a:gd name="connsiteX49" fmla="*/ 63570 w 2743270"/>
              <a:gd name="connsiteY49" fmla="*/ 205127 h 2795927"/>
              <a:gd name="connsiteX50" fmla="*/ 25470 w 2743270"/>
              <a:gd name="connsiteY50" fmla="*/ 167027 h 2795927"/>
              <a:gd name="connsiteX51" fmla="*/ 70 w 2743270"/>
              <a:gd name="connsiteY51" fmla="*/ 205127 h 2795927"/>
              <a:gd name="connsiteX52" fmla="*/ 31820 w 2743270"/>
              <a:gd name="connsiteY52"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38470 w 2743270"/>
              <a:gd name="connsiteY5" fmla="*/ 2287927 h 2795927"/>
              <a:gd name="connsiteX6" fmla="*/ 2463870 w 2743270"/>
              <a:gd name="connsiteY6" fmla="*/ 2249827 h 2795927"/>
              <a:gd name="connsiteX7" fmla="*/ 2476570 w 2743270"/>
              <a:gd name="connsiteY7" fmla="*/ 2211727 h 2795927"/>
              <a:gd name="connsiteX8" fmla="*/ 2514670 w 2743270"/>
              <a:gd name="connsiteY8" fmla="*/ 2199027 h 2795927"/>
              <a:gd name="connsiteX9" fmla="*/ 2565470 w 2743270"/>
              <a:gd name="connsiteY9" fmla="*/ 2173627 h 2795927"/>
              <a:gd name="connsiteX10" fmla="*/ 2590870 w 2743270"/>
              <a:gd name="connsiteY10" fmla="*/ 2135527 h 2795927"/>
              <a:gd name="connsiteX11" fmla="*/ 2628970 w 2743270"/>
              <a:gd name="connsiteY11" fmla="*/ 2110127 h 2795927"/>
              <a:gd name="connsiteX12" fmla="*/ 2641670 w 2743270"/>
              <a:gd name="connsiteY12" fmla="*/ 2072027 h 2795927"/>
              <a:gd name="connsiteX13" fmla="*/ 2705170 w 2743270"/>
              <a:gd name="connsiteY13" fmla="*/ 1983127 h 2795927"/>
              <a:gd name="connsiteX14" fmla="*/ 2743270 w 2743270"/>
              <a:gd name="connsiteY14" fmla="*/ 1856127 h 2795927"/>
              <a:gd name="connsiteX15" fmla="*/ 2717870 w 2743270"/>
              <a:gd name="connsiteY15" fmla="*/ 1513227 h 2795927"/>
              <a:gd name="connsiteX16" fmla="*/ 2705170 w 2743270"/>
              <a:gd name="connsiteY16" fmla="*/ 1462427 h 2795927"/>
              <a:gd name="connsiteX17" fmla="*/ 2641670 w 2743270"/>
              <a:gd name="connsiteY17" fmla="*/ 1386227 h 2795927"/>
              <a:gd name="connsiteX18" fmla="*/ 2616270 w 2743270"/>
              <a:gd name="connsiteY18" fmla="*/ 1348127 h 2795927"/>
              <a:gd name="connsiteX19" fmla="*/ 2603570 w 2743270"/>
              <a:gd name="connsiteY19" fmla="*/ 1310027 h 2795927"/>
              <a:gd name="connsiteX20" fmla="*/ 2565470 w 2743270"/>
              <a:gd name="connsiteY20" fmla="*/ 1271927 h 2795927"/>
              <a:gd name="connsiteX21" fmla="*/ 2489270 w 2743270"/>
              <a:gd name="connsiteY21" fmla="*/ 1170327 h 2795927"/>
              <a:gd name="connsiteX22" fmla="*/ 2413070 w 2743270"/>
              <a:gd name="connsiteY22" fmla="*/ 1094127 h 2795927"/>
              <a:gd name="connsiteX23" fmla="*/ 2374970 w 2743270"/>
              <a:gd name="connsiteY23" fmla="*/ 1056027 h 2795927"/>
              <a:gd name="connsiteX24" fmla="*/ 2349570 w 2743270"/>
              <a:gd name="connsiteY24" fmla="*/ 1017927 h 2795927"/>
              <a:gd name="connsiteX25" fmla="*/ 2311470 w 2743270"/>
              <a:gd name="connsiteY25" fmla="*/ 992527 h 2795927"/>
              <a:gd name="connsiteX26" fmla="*/ 2235270 w 2743270"/>
              <a:gd name="connsiteY26" fmla="*/ 916327 h 2795927"/>
              <a:gd name="connsiteX27" fmla="*/ 2209870 w 2743270"/>
              <a:gd name="connsiteY27" fmla="*/ 878227 h 2795927"/>
              <a:gd name="connsiteX28" fmla="*/ 2133670 w 2743270"/>
              <a:gd name="connsiteY28" fmla="*/ 840127 h 2795927"/>
              <a:gd name="connsiteX29" fmla="*/ 2057470 w 2743270"/>
              <a:gd name="connsiteY29" fmla="*/ 776627 h 2795927"/>
              <a:gd name="connsiteX30" fmla="*/ 2019370 w 2743270"/>
              <a:gd name="connsiteY30" fmla="*/ 738527 h 2795927"/>
              <a:gd name="connsiteX31" fmla="*/ 1943170 w 2743270"/>
              <a:gd name="connsiteY31" fmla="*/ 700427 h 2795927"/>
              <a:gd name="connsiteX32" fmla="*/ 1866970 w 2743270"/>
              <a:gd name="connsiteY32" fmla="*/ 636927 h 2795927"/>
              <a:gd name="connsiteX33" fmla="*/ 1828870 w 2743270"/>
              <a:gd name="connsiteY33" fmla="*/ 624227 h 2795927"/>
              <a:gd name="connsiteX34" fmla="*/ 1803470 w 2743270"/>
              <a:gd name="connsiteY34" fmla="*/ 586127 h 2795927"/>
              <a:gd name="connsiteX35" fmla="*/ 1765370 w 2743270"/>
              <a:gd name="connsiteY35" fmla="*/ 573427 h 2795927"/>
              <a:gd name="connsiteX36" fmla="*/ 1676470 w 2743270"/>
              <a:gd name="connsiteY36" fmla="*/ 535327 h 2795927"/>
              <a:gd name="connsiteX37" fmla="*/ 1625670 w 2743270"/>
              <a:gd name="connsiteY37" fmla="*/ 497227 h 2795927"/>
              <a:gd name="connsiteX38" fmla="*/ 1511370 w 2743270"/>
              <a:gd name="connsiteY38" fmla="*/ 459127 h 2795927"/>
              <a:gd name="connsiteX39" fmla="*/ 1473270 w 2743270"/>
              <a:gd name="connsiteY39" fmla="*/ 433727 h 2795927"/>
              <a:gd name="connsiteX40" fmla="*/ 1308170 w 2743270"/>
              <a:gd name="connsiteY40" fmla="*/ 382927 h 2795927"/>
              <a:gd name="connsiteX41" fmla="*/ 1244670 w 2743270"/>
              <a:gd name="connsiteY41" fmla="*/ 370227 h 2795927"/>
              <a:gd name="connsiteX42" fmla="*/ 1041470 w 2743270"/>
              <a:gd name="connsiteY42" fmla="*/ 319427 h 2795927"/>
              <a:gd name="connsiteX43" fmla="*/ 889070 w 2743270"/>
              <a:gd name="connsiteY43" fmla="*/ 294027 h 2795927"/>
              <a:gd name="connsiteX44" fmla="*/ 787470 w 2743270"/>
              <a:gd name="connsiteY44" fmla="*/ 268627 h 2795927"/>
              <a:gd name="connsiteX45" fmla="*/ 749370 w 2743270"/>
              <a:gd name="connsiteY45" fmla="*/ 255927 h 2795927"/>
              <a:gd name="connsiteX46" fmla="*/ 558870 w 2743270"/>
              <a:gd name="connsiteY46" fmla="*/ 230527 h 2795927"/>
              <a:gd name="connsiteX47" fmla="*/ 495370 w 2743270"/>
              <a:gd name="connsiteY47" fmla="*/ 217827 h 2795927"/>
              <a:gd name="connsiteX48" fmla="*/ 63570 w 2743270"/>
              <a:gd name="connsiteY48" fmla="*/ 205127 h 2795927"/>
              <a:gd name="connsiteX49" fmla="*/ 25470 w 2743270"/>
              <a:gd name="connsiteY49" fmla="*/ 167027 h 2795927"/>
              <a:gd name="connsiteX50" fmla="*/ 70 w 2743270"/>
              <a:gd name="connsiteY50" fmla="*/ 205127 h 2795927"/>
              <a:gd name="connsiteX51" fmla="*/ 31820 w 2743270"/>
              <a:gd name="connsiteY51"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463870 w 2743270"/>
              <a:gd name="connsiteY6" fmla="*/ 2249827 h 2795927"/>
              <a:gd name="connsiteX7" fmla="*/ 2476570 w 2743270"/>
              <a:gd name="connsiteY7" fmla="*/ 2211727 h 2795927"/>
              <a:gd name="connsiteX8" fmla="*/ 2514670 w 2743270"/>
              <a:gd name="connsiteY8" fmla="*/ 2199027 h 2795927"/>
              <a:gd name="connsiteX9" fmla="*/ 2565470 w 2743270"/>
              <a:gd name="connsiteY9" fmla="*/ 2173627 h 2795927"/>
              <a:gd name="connsiteX10" fmla="*/ 2590870 w 2743270"/>
              <a:gd name="connsiteY10" fmla="*/ 2135527 h 2795927"/>
              <a:gd name="connsiteX11" fmla="*/ 2628970 w 2743270"/>
              <a:gd name="connsiteY11" fmla="*/ 2110127 h 2795927"/>
              <a:gd name="connsiteX12" fmla="*/ 2641670 w 2743270"/>
              <a:gd name="connsiteY12" fmla="*/ 2072027 h 2795927"/>
              <a:gd name="connsiteX13" fmla="*/ 2705170 w 2743270"/>
              <a:gd name="connsiteY13" fmla="*/ 1983127 h 2795927"/>
              <a:gd name="connsiteX14" fmla="*/ 2743270 w 2743270"/>
              <a:gd name="connsiteY14" fmla="*/ 1856127 h 2795927"/>
              <a:gd name="connsiteX15" fmla="*/ 2717870 w 2743270"/>
              <a:gd name="connsiteY15" fmla="*/ 1513227 h 2795927"/>
              <a:gd name="connsiteX16" fmla="*/ 2705170 w 2743270"/>
              <a:gd name="connsiteY16" fmla="*/ 1462427 h 2795927"/>
              <a:gd name="connsiteX17" fmla="*/ 2641670 w 2743270"/>
              <a:gd name="connsiteY17" fmla="*/ 1386227 h 2795927"/>
              <a:gd name="connsiteX18" fmla="*/ 2616270 w 2743270"/>
              <a:gd name="connsiteY18" fmla="*/ 1348127 h 2795927"/>
              <a:gd name="connsiteX19" fmla="*/ 2603570 w 2743270"/>
              <a:gd name="connsiteY19" fmla="*/ 1310027 h 2795927"/>
              <a:gd name="connsiteX20" fmla="*/ 2565470 w 2743270"/>
              <a:gd name="connsiteY20" fmla="*/ 1271927 h 2795927"/>
              <a:gd name="connsiteX21" fmla="*/ 2489270 w 2743270"/>
              <a:gd name="connsiteY21" fmla="*/ 1170327 h 2795927"/>
              <a:gd name="connsiteX22" fmla="*/ 2413070 w 2743270"/>
              <a:gd name="connsiteY22" fmla="*/ 1094127 h 2795927"/>
              <a:gd name="connsiteX23" fmla="*/ 2374970 w 2743270"/>
              <a:gd name="connsiteY23" fmla="*/ 1056027 h 2795927"/>
              <a:gd name="connsiteX24" fmla="*/ 2349570 w 2743270"/>
              <a:gd name="connsiteY24" fmla="*/ 1017927 h 2795927"/>
              <a:gd name="connsiteX25" fmla="*/ 2311470 w 2743270"/>
              <a:gd name="connsiteY25" fmla="*/ 992527 h 2795927"/>
              <a:gd name="connsiteX26" fmla="*/ 2235270 w 2743270"/>
              <a:gd name="connsiteY26" fmla="*/ 916327 h 2795927"/>
              <a:gd name="connsiteX27" fmla="*/ 2209870 w 2743270"/>
              <a:gd name="connsiteY27" fmla="*/ 878227 h 2795927"/>
              <a:gd name="connsiteX28" fmla="*/ 2133670 w 2743270"/>
              <a:gd name="connsiteY28" fmla="*/ 840127 h 2795927"/>
              <a:gd name="connsiteX29" fmla="*/ 2057470 w 2743270"/>
              <a:gd name="connsiteY29" fmla="*/ 776627 h 2795927"/>
              <a:gd name="connsiteX30" fmla="*/ 2019370 w 2743270"/>
              <a:gd name="connsiteY30" fmla="*/ 738527 h 2795927"/>
              <a:gd name="connsiteX31" fmla="*/ 1943170 w 2743270"/>
              <a:gd name="connsiteY31" fmla="*/ 700427 h 2795927"/>
              <a:gd name="connsiteX32" fmla="*/ 1866970 w 2743270"/>
              <a:gd name="connsiteY32" fmla="*/ 636927 h 2795927"/>
              <a:gd name="connsiteX33" fmla="*/ 1828870 w 2743270"/>
              <a:gd name="connsiteY33" fmla="*/ 624227 h 2795927"/>
              <a:gd name="connsiteX34" fmla="*/ 1803470 w 2743270"/>
              <a:gd name="connsiteY34" fmla="*/ 586127 h 2795927"/>
              <a:gd name="connsiteX35" fmla="*/ 1765370 w 2743270"/>
              <a:gd name="connsiteY35" fmla="*/ 573427 h 2795927"/>
              <a:gd name="connsiteX36" fmla="*/ 1676470 w 2743270"/>
              <a:gd name="connsiteY36" fmla="*/ 535327 h 2795927"/>
              <a:gd name="connsiteX37" fmla="*/ 1625670 w 2743270"/>
              <a:gd name="connsiteY37" fmla="*/ 497227 h 2795927"/>
              <a:gd name="connsiteX38" fmla="*/ 1511370 w 2743270"/>
              <a:gd name="connsiteY38" fmla="*/ 459127 h 2795927"/>
              <a:gd name="connsiteX39" fmla="*/ 1473270 w 2743270"/>
              <a:gd name="connsiteY39" fmla="*/ 433727 h 2795927"/>
              <a:gd name="connsiteX40" fmla="*/ 1308170 w 2743270"/>
              <a:gd name="connsiteY40" fmla="*/ 382927 h 2795927"/>
              <a:gd name="connsiteX41" fmla="*/ 1244670 w 2743270"/>
              <a:gd name="connsiteY41" fmla="*/ 370227 h 2795927"/>
              <a:gd name="connsiteX42" fmla="*/ 1041470 w 2743270"/>
              <a:gd name="connsiteY42" fmla="*/ 319427 h 2795927"/>
              <a:gd name="connsiteX43" fmla="*/ 889070 w 2743270"/>
              <a:gd name="connsiteY43" fmla="*/ 294027 h 2795927"/>
              <a:gd name="connsiteX44" fmla="*/ 787470 w 2743270"/>
              <a:gd name="connsiteY44" fmla="*/ 268627 h 2795927"/>
              <a:gd name="connsiteX45" fmla="*/ 749370 w 2743270"/>
              <a:gd name="connsiteY45" fmla="*/ 255927 h 2795927"/>
              <a:gd name="connsiteX46" fmla="*/ 558870 w 2743270"/>
              <a:gd name="connsiteY46" fmla="*/ 230527 h 2795927"/>
              <a:gd name="connsiteX47" fmla="*/ 495370 w 2743270"/>
              <a:gd name="connsiteY47" fmla="*/ 217827 h 2795927"/>
              <a:gd name="connsiteX48" fmla="*/ 63570 w 2743270"/>
              <a:gd name="connsiteY48" fmla="*/ 205127 h 2795927"/>
              <a:gd name="connsiteX49" fmla="*/ 25470 w 2743270"/>
              <a:gd name="connsiteY49" fmla="*/ 167027 h 2795927"/>
              <a:gd name="connsiteX50" fmla="*/ 70 w 2743270"/>
              <a:gd name="connsiteY50" fmla="*/ 205127 h 2795927"/>
              <a:gd name="connsiteX51" fmla="*/ 31820 w 2743270"/>
              <a:gd name="connsiteY51"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476570 w 2743270"/>
              <a:gd name="connsiteY6" fmla="*/ 2211727 h 2795927"/>
              <a:gd name="connsiteX7" fmla="*/ 2514670 w 2743270"/>
              <a:gd name="connsiteY7" fmla="*/ 2199027 h 2795927"/>
              <a:gd name="connsiteX8" fmla="*/ 2565470 w 2743270"/>
              <a:gd name="connsiteY8" fmla="*/ 2173627 h 2795927"/>
              <a:gd name="connsiteX9" fmla="*/ 2590870 w 2743270"/>
              <a:gd name="connsiteY9" fmla="*/ 2135527 h 2795927"/>
              <a:gd name="connsiteX10" fmla="*/ 2628970 w 2743270"/>
              <a:gd name="connsiteY10" fmla="*/ 2110127 h 2795927"/>
              <a:gd name="connsiteX11" fmla="*/ 2641670 w 2743270"/>
              <a:gd name="connsiteY11" fmla="*/ 2072027 h 2795927"/>
              <a:gd name="connsiteX12" fmla="*/ 2705170 w 2743270"/>
              <a:gd name="connsiteY12" fmla="*/ 1983127 h 2795927"/>
              <a:gd name="connsiteX13" fmla="*/ 2743270 w 2743270"/>
              <a:gd name="connsiteY13" fmla="*/ 1856127 h 2795927"/>
              <a:gd name="connsiteX14" fmla="*/ 2717870 w 2743270"/>
              <a:gd name="connsiteY14" fmla="*/ 1513227 h 2795927"/>
              <a:gd name="connsiteX15" fmla="*/ 2705170 w 2743270"/>
              <a:gd name="connsiteY15" fmla="*/ 1462427 h 2795927"/>
              <a:gd name="connsiteX16" fmla="*/ 2641670 w 2743270"/>
              <a:gd name="connsiteY16" fmla="*/ 1386227 h 2795927"/>
              <a:gd name="connsiteX17" fmla="*/ 2616270 w 2743270"/>
              <a:gd name="connsiteY17" fmla="*/ 1348127 h 2795927"/>
              <a:gd name="connsiteX18" fmla="*/ 2603570 w 2743270"/>
              <a:gd name="connsiteY18" fmla="*/ 1310027 h 2795927"/>
              <a:gd name="connsiteX19" fmla="*/ 2565470 w 2743270"/>
              <a:gd name="connsiteY19" fmla="*/ 1271927 h 2795927"/>
              <a:gd name="connsiteX20" fmla="*/ 2489270 w 2743270"/>
              <a:gd name="connsiteY20" fmla="*/ 1170327 h 2795927"/>
              <a:gd name="connsiteX21" fmla="*/ 2413070 w 2743270"/>
              <a:gd name="connsiteY21" fmla="*/ 1094127 h 2795927"/>
              <a:gd name="connsiteX22" fmla="*/ 2374970 w 2743270"/>
              <a:gd name="connsiteY22" fmla="*/ 1056027 h 2795927"/>
              <a:gd name="connsiteX23" fmla="*/ 2349570 w 2743270"/>
              <a:gd name="connsiteY23" fmla="*/ 1017927 h 2795927"/>
              <a:gd name="connsiteX24" fmla="*/ 2311470 w 2743270"/>
              <a:gd name="connsiteY24" fmla="*/ 992527 h 2795927"/>
              <a:gd name="connsiteX25" fmla="*/ 2235270 w 2743270"/>
              <a:gd name="connsiteY25" fmla="*/ 916327 h 2795927"/>
              <a:gd name="connsiteX26" fmla="*/ 2209870 w 2743270"/>
              <a:gd name="connsiteY26" fmla="*/ 878227 h 2795927"/>
              <a:gd name="connsiteX27" fmla="*/ 2133670 w 2743270"/>
              <a:gd name="connsiteY27" fmla="*/ 840127 h 2795927"/>
              <a:gd name="connsiteX28" fmla="*/ 2057470 w 2743270"/>
              <a:gd name="connsiteY28" fmla="*/ 776627 h 2795927"/>
              <a:gd name="connsiteX29" fmla="*/ 2019370 w 2743270"/>
              <a:gd name="connsiteY29" fmla="*/ 738527 h 2795927"/>
              <a:gd name="connsiteX30" fmla="*/ 1943170 w 2743270"/>
              <a:gd name="connsiteY30" fmla="*/ 700427 h 2795927"/>
              <a:gd name="connsiteX31" fmla="*/ 1866970 w 2743270"/>
              <a:gd name="connsiteY31" fmla="*/ 636927 h 2795927"/>
              <a:gd name="connsiteX32" fmla="*/ 1828870 w 2743270"/>
              <a:gd name="connsiteY32" fmla="*/ 624227 h 2795927"/>
              <a:gd name="connsiteX33" fmla="*/ 1803470 w 2743270"/>
              <a:gd name="connsiteY33" fmla="*/ 586127 h 2795927"/>
              <a:gd name="connsiteX34" fmla="*/ 1765370 w 2743270"/>
              <a:gd name="connsiteY34" fmla="*/ 573427 h 2795927"/>
              <a:gd name="connsiteX35" fmla="*/ 1676470 w 2743270"/>
              <a:gd name="connsiteY35" fmla="*/ 535327 h 2795927"/>
              <a:gd name="connsiteX36" fmla="*/ 1625670 w 2743270"/>
              <a:gd name="connsiteY36" fmla="*/ 497227 h 2795927"/>
              <a:gd name="connsiteX37" fmla="*/ 1511370 w 2743270"/>
              <a:gd name="connsiteY37" fmla="*/ 459127 h 2795927"/>
              <a:gd name="connsiteX38" fmla="*/ 1473270 w 2743270"/>
              <a:gd name="connsiteY38" fmla="*/ 433727 h 2795927"/>
              <a:gd name="connsiteX39" fmla="*/ 1308170 w 2743270"/>
              <a:gd name="connsiteY39" fmla="*/ 382927 h 2795927"/>
              <a:gd name="connsiteX40" fmla="*/ 1244670 w 2743270"/>
              <a:gd name="connsiteY40" fmla="*/ 370227 h 2795927"/>
              <a:gd name="connsiteX41" fmla="*/ 1041470 w 2743270"/>
              <a:gd name="connsiteY41" fmla="*/ 319427 h 2795927"/>
              <a:gd name="connsiteX42" fmla="*/ 889070 w 2743270"/>
              <a:gd name="connsiteY42" fmla="*/ 294027 h 2795927"/>
              <a:gd name="connsiteX43" fmla="*/ 787470 w 2743270"/>
              <a:gd name="connsiteY43" fmla="*/ 268627 h 2795927"/>
              <a:gd name="connsiteX44" fmla="*/ 749370 w 2743270"/>
              <a:gd name="connsiteY44" fmla="*/ 255927 h 2795927"/>
              <a:gd name="connsiteX45" fmla="*/ 558870 w 2743270"/>
              <a:gd name="connsiteY45" fmla="*/ 230527 h 2795927"/>
              <a:gd name="connsiteX46" fmla="*/ 495370 w 2743270"/>
              <a:gd name="connsiteY46" fmla="*/ 217827 h 2795927"/>
              <a:gd name="connsiteX47" fmla="*/ 63570 w 2743270"/>
              <a:gd name="connsiteY47" fmla="*/ 205127 h 2795927"/>
              <a:gd name="connsiteX48" fmla="*/ 25470 w 2743270"/>
              <a:gd name="connsiteY48" fmla="*/ 167027 h 2795927"/>
              <a:gd name="connsiteX49" fmla="*/ 70 w 2743270"/>
              <a:gd name="connsiteY49" fmla="*/ 205127 h 2795927"/>
              <a:gd name="connsiteX50" fmla="*/ 31820 w 2743270"/>
              <a:gd name="connsiteY50"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514670 w 2743270"/>
              <a:gd name="connsiteY6" fmla="*/ 2199027 h 2795927"/>
              <a:gd name="connsiteX7" fmla="*/ 2565470 w 2743270"/>
              <a:gd name="connsiteY7" fmla="*/ 2173627 h 2795927"/>
              <a:gd name="connsiteX8" fmla="*/ 2590870 w 2743270"/>
              <a:gd name="connsiteY8" fmla="*/ 2135527 h 2795927"/>
              <a:gd name="connsiteX9" fmla="*/ 2628970 w 2743270"/>
              <a:gd name="connsiteY9" fmla="*/ 2110127 h 2795927"/>
              <a:gd name="connsiteX10" fmla="*/ 2641670 w 2743270"/>
              <a:gd name="connsiteY10" fmla="*/ 2072027 h 2795927"/>
              <a:gd name="connsiteX11" fmla="*/ 2705170 w 2743270"/>
              <a:gd name="connsiteY11" fmla="*/ 1983127 h 2795927"/>
              <a:gd name="connsiteX12" fmla="*/ 2743270 w 2743270"/>
              <a:gd name="connsiteY12" fmla="*/ 1856127 h 2795927"/>
              <a:gd name="connsiteX13" fmla="*/ 2717870 w 2743270"/>
              <a:gd name="connsiteY13" fmla="*/ 1513227 h 2795927"/>
              <a:gd name="connsiteX14" fmla="*/ 2705170 w 2743270"/>
              <a:gd name="connsiteY14" fmla="*/ 1462427 h 2795927"/>
              <a:gd name="connsiteX15" fmla="*/ 2641670 w 2743270"/>
              <a:gd name="connsiteY15" fmla="*/ 1386227 h 2795927"/>
              <a:gd name="connsiteX16" fmla="*/ 2616270 w 2743270"/>
              <a:gd name="connsiteY16" fmla="*/ 1348127 h 2795927"/>
              <a:gd name="connsiteX17" fmla="*/ 2603570 w 2743270"/>
              <a:gd name="connsiteY17" fmla="*/ 1310027 h 2795927"/>
              <a:gd name="connsiteX18" fmla="*/ 2565470 w 2743270"/>
              <a:gd name="connsiteY18" fmla="*/ 1271927 h 2795927"/>
              <a:gd name="connsiteX19" fmla="*/ 2489270 w 2743270"/>
              <a:gd name="connsiteY19" fmla="*/ 1170327 h 2795927"/>
              <a:gd name="connsiteX20" fmla="*/ 2413070 w 2743270"/>
              <a:gd name="connsiteY20" fmla="*/ 1094127 h 2795927"/>
              <a:gd name="connsiteX21" fmla="*/ 2374970 w 2743270"/>
              <a:gd name="connsiteY21" fmla="*/ 1056027 h 2795927"/>
              <a:gd name="connsiteX22" fmla="*/ 2349570 w 2743270"/>
              <a:gd name="connsiteY22" fmla="*/ 1017927 h 2795927"/>
              <a:gd name="connsiteX23" fmla="*/ 2311470 w 2743270"/>
              <a:gd name="connsiteY23" fmla="*/ 992527 h 2795927"/>
              <a:gd name="connsiteX24" fmla="*/ 2235270 w 2743270"/>
              <a:gd name="connsiteY24" fmla="*/ 916327 h 2795927"/>
              <a:gd name="connsiteX25" fmla="*/ 2209870 w 2743270"/>
              <a:gd name="connsiteY25" fmla="*/ 878227 h 2795927"/>
              <a:gd name="connsiteX26" fmla="*/ 2133670 w 2743270"/>
              <a:gd name="connsiteY26" fmla="*/ 840127 h 2795927"/>
              <a:gd name="connsiteX27" fmla="*/ 2057470 w 2743270"/>
              <a:gd name="connsiteY27" fmla="*/ 776627 h 2795927"/>
              <a:gd name="connsiteX28" fmla="*/ 2019370 w 2743270"/>
              <a:gd name="connsiteY28" fmla="*/ 738527 h 2795927"/>
              <a:gd name="connsiteX29" fmla="*/ 1943170 w 2743270"/>
              <a:gd name="connsiteY29" fmla="*/ 700427 h 2795927"/>
              <a:gd name="connsiteX30" fmla="*/ 1866970 w 2743270"/>
              <a:gd name="connsiteY30" fmla="*/ 636927 h 2795927"/>
              <a:gd name="connsiteX31" fmla="*/ 1828870 w 2743270"/>
              <a:gd name="connsiteY31" fmla="*/ 624227 h 2795927"/>
              <a:gd name="connsiteX32" fmla="*/ 1803470 w 2743270"/>
              <a:gd name="connsiteY32" fmla="*/ 586127 h 2795927"/>
              <a:gd name="connsiteX33" fmla="*/ 1765370 w 2743270"/>
              <a:gd name="connsiteY33" fmla="*/ 573427 h 2795927"/>
              <a:gd name="connsiteX34" fmla="*/ 1676470 w 2743270"/>
              <a:gd name="connsiteY34" fmla="*/ 535327 h 2795927"/>
              <a:gd name="connsiteX35" fmla="*/ 1625670 w 2743270"/>
              <a:gd name="connsiteY35" fmla="*/ 497227 h 2795927"/>
              <a:gd name="connsiteX36" fmla="*/ 1511370 w 2743270"/>
              <a:gd name="connsiteY36" fmla="*/ 459127 h 2795927"/>
              <a:gd name="connsiteX37" fmla="*/ 1473270 w 2743270"/>
              <a:gd name="connsiteY37" fmla="*/ 433727 h 2795927"/>
              <a:gd name="connsiteX38" fmla="*/ 1308170 w 2743270"/>
              <a:gd name="connsiteY38" fmla="*/ 382927 h 2795927"/>
              <a:gd name="connsiteX39" fmla="*/ 1244670 w 2743270"/>
              <a:gd name="connsiteY39" fmla="*/ 370227 h 2795927"/>
              <a:gd name="connsiteX40" fmla="*/ 1041470 w 2743270"/>
              <a:gd name="connsiteY40" fmla="*/ 319427 h 2795927"/>
              <a:gd name="connsiteX41" fmla="*/ 889070 w 2743270"/>
              <a:gd name="connsiteY41" fmla="*/ 294027 h 2795927"/>
              <a:gd name="connsiteX42" fmla="*/ 787470 w 2743270"/>
              <a:gd name="connsiteY42" fmla="*/ 268627 h 2795927"/>
              <a:gd name="connsiteX43" fmla="*/ 749370 w 2743270"/>
              <a:gd name="connsiteY43" fmla="*/ 255927 h 2795927"/>
              <a:gd name="connsiteX44" fmla="*/ 558870 w 2743270"/>
              <a:gd name="connsiteY44" fmla="*/ 230527 h 2795927"/>
              <a:gd name="connsiteX45" fmla="*/ 495370 w 2743270"/>
              <a:gd name="connsiteY45" fmla="*/ 217827 h 2795927"/>
              <a:gd name="connsiteX46" fmla="*/ 63570 w 2743270"/>
              <a:gd name="connsiteY46" fmla="*/ 205127 h 2795927"/>
              <a:gd name="connsiteX47" fmla="*/ 25470 w 2743270"/>
              <a:gd name="connsiteY47" fmla="*/ 167027 h 2795927"/>
              <a:gd name="connsiteX48" fmla="*/ 70 w 2743270"/>
              <a:gd name="connsiteY48" fmla="*/ 205127 h 2795927"/>
              <a:gd name="connsiteX49" fmla="*/ 31820 w 2743270"/>
              <a:gd name="connsiteY49"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565470 w 2743270"/>
              <a:gd name="connsiteY6" fmla="*/ 2173627 h 2795927"/>
              <a:gd name="connsiteX7" fmla="*/ 2590870 w 2743270"/>
              <a:gd name="connsiteY7" fmla="*/ 2135527 h 2795927"/>
              <a:gd name="connsiteX8" fmla="*/ 2628970 w 2743270"/>
              <a:gd name="connsiteY8" fmla="*/ 2110127 h 2795927"/>
              <a:gd name="connsiteX9" fmla="*/ 2641670 w 2743270"/>
              <a:gd name="connsiteY9" fmla="*/ 2072027 h 2795927"/>
              <a:gd name="connsiteX10" fmla="*/ 2705170 w 2743270"/>
              <a:gd name="connsiteY10" fmla="*/ 1983127 h 2795927"/>
              <a:gd name="connsiteX11" fmla="*/ 2743270 w 2743270"/>
              <a:gd name="connsiteY11" fmla="*/ 1856127 h 2795927"/>
              <a:gd name="connsiteX12" fmla="*/ 2717870 w 2743270"/>
              <a:gd name="connsiteY12" fmla="*/ 1513227 h 2795927"/>
              <a:gd name="connsiteX13" fmla="*/ 2705170 w 2743270"/>
              <a:gd name="connsiteY13" fmla="*/ 1462427 h 2795927"/>
              <a:gd name="connsiteX14" fmla="*/ 2641670 w 2743270"/>
              <a:gd name="connsiteY14" fmla="*/ 1386227 h 2795927"/>
              <a:gd name="connsiteX15" fmla="*/ 2616270 w 2743270"/>
              <a:gd name="connsiteY15" fmla="*/ 1348127 h 2795927"/>
              <a:gd name="connsiteX16" fmla="*/ 2603570 w 2743270"/>
              <a:gd name="connsiteY16" fmla="*/ 1310027 h 2795927"/>
              <a:gd name="connsiteX17" fmla="*/ 2565470 w 2743270"/>
              <a:gd name="connsiteY17" fmla="*/ 1271927 h 2795927"/>
              <a:gd name="connsiteX18" fmla="*/ 2489270 w 2743270"/>
              <a:gd name="connsiteY18" fmla="*/ 1170327 h 2795927"/>
              <a:gd name="connsiteX19" fmla="*/ 2413070 w 2743270"/>
              <a:gd name="connsiteY19" fmla="*/ 1094127 h 2795927"/>
              <a:gd name="connsiteX20" fmla="*/ 2374970 w 2743270"/>
              <a:gd name="connsiteY20" fmla="*/ 1056027 h 2795927"/>
              <a:gd name="connsiteX21" fmla="*/ 2349570 w 2743270"/>
              <a:gd name="connsiteY21" fmla="*/ 1017927 h 2795927"/>
              <a:gd name="connsiteX22" fmla="*/ 2311470 w 2743270"/>
              <a:gd name="connsiteY22" fmla="*/ 992527 h 2795927"/>
              <a:gd name="connsiteX23" fmla="*/ 2235270 w 2743270"/>
              <a:gd name="connsiteY23" fmla="*/ 916327 h 2795927"/>
              <a:gd name="connsiteX24" fmla="*/ 2209870 w 2743270"/>
              <a:gd name="connsiteY24" fmla="*/ 878227 h 2795927"/>
              <a:gd name="connsiteX25" fmla="*/ 2133670 w 2743270"/>
              <a:gd name="connsiteY25" fmla="*/ 840127 h 2795927"/>
              <a:gd name="connsiteX26" fmla="*/ 2057470 w 2743270"/>
              <a:gd name="connsiteY26" fmla="*/ 776627 h 2795927"/>
              <a:gd name="connsiteX27" fmla="*/ 2019370 w 2743270"/>
              <a:gd name="connsiteY27" fmla="*/ 738527 h 2795927"/>
              <a:gd name="connsiteX28" fmla="*/ 1943170 w 2743270"/>
              <a:gd name="connsiteY28" fmla="*/ 700427 h 2795927"/>
              <a:gd name="connsiteX29" fmla="*/ 1866970 w 2743270"/>
              <a:gd name="connsiteY29" fmla="*/ 636927 h 2795927"/>
              <a:gd name="connsiteX30" fmla="*/ 1828870 w 2743270"/>
              <a:gd name="connsiteY30" fmla="*/ 624227 h 2795927"/>
              <a:gd name="connsiteX31" fmla="*/ 1803470 w 2743270"/>
              <a:gd name="connsiteY31" fmla="*/ 586127 h 2795927"/>
              <a:gd name="connsiteX32" fmla="*/ 1765370 w 2743270"/>
              <a:gd name="connsiteY32" fmla="*/ 573427 h 2795927"/>
              <a:gd name="connsiteX33" fmla="*/ 1676470 w 2743270"/>
              <a:gd name="connsiteY33" fmla="*/ 535327 h 2795927"/>
              <a:gd name="connsiteX34" fmla="*/ 1625670 w 2743270"/>
              <a:gd name="connsiteY34" fmla="*/ 497227 h 2795927"/>
              <a:gd name="connsiteX35" fmla="*/ 1511370 w 2743270"/>
              <a:gd name="connsiteY35" fmla="*/ 459127 h 2795927"/>
              <a:gd name="connsiteX36" fmla="*/ 1473270 w 2743270"/>
              <a:gd name="connsiteY36" fmla="*/ 433727 h 2795927"/>
              <a:gd name="connsiteX37" fmla="*/ 1308170 w 2743270"/>
              <a:gd name="connsiteY37" fmla="*/ 382927 h 2795927"/>
              <a:gd name="connsiteX38" fmla="*/ 1244670 w 2743270"/>
              <a:gd name="connsiteY38" fmla="*/ 370227 h 2795927"/>
              <a:gd name="connsiteX39" fmla="*/ 1041470 w 2743270"/>
              <a:gd name="connsiteY39" fmla="*/ 319427 h 2795927"/>
              <a:gd name="connsiteX40" fmla="*/ 889070 w 2743270"/>
              <a:gd name="connsiteY40" fmla="*/ 294027 h 2795927"/>
              <a:gd name="connsiteX41" fmla="*/ 787470 w 2743270"/>
              <a:gd name="connsiteY41" fmla="*/ 268627 h 2795927"/>
              <a:gd name="connsiteX42" fmla="*/ 749370 w 2743270"/>
              <a:gd name="connsiteY42" fmla="*/ 255927 h 2795927"/>
              <a:gd name="connsiteX43" fmla="*/ 558870 w 2743270"/>
              <a:gd name="connsiteY43" fmla="*/ 230527 h 2795927"/>
              <a:gd name="connsiteX44" fmla="*/ 495370 w 2743270"/>
              <a:gd name="connsiteY44" fmla="*/ 217827 h 2795927"/>
              <a:gd name="connsiteX45" fmla="*/ 63570 w 2743270"/>
              <a:gd name="connsiteY45" fmla="*/ 205127 h 2795927"/>
              <a:gd name="connsiteX46" fmla="*/ 25470 w 2743270"/>
              <a:gd name="connsiteY46" fmla="*/ 167027 h 2795927"/>
              <a:gd name="connsiteX47" fmla="*/ 70 w 2743270"/>
              <a:gd name="connsiteY47" fmla="*/ 205127 h 2795927"/>
              <a:gd name="connsiteX48" fmla="*/ 31820 w 2743270"/>
              <a:gd name="connsiteY48"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590870 w 2743270"/>
              <a:gd name="connsiteY6" fmla="*/ 2135527 h 2795927"/>
              <a:gd name="connsiteX7" fmla="*/ 2628970 w 2743270"/>
              <a:gd name="connsiteY7" fmla="*/ 2110127 h 2795927"/>
              <a:gd name="connsiteX8" fmla="*/ 2641670 w 2743270"/>
              <a:gd name="connsiteY8" fmla="*/ 2072027 h 2795927"/>
              <a:gd name="connsiteX9" fmla="*/ 2705170 w 2743270"/>
              <a:gd name="connsiteY9" fmla="*/ 1983127 h 2795927"/>
              <a:gd name="connsiteX10" fmla="*/ 2743270 w 2743270"/>
              <a:gd name="connsiteY10" fmla="*/ 1856127 h 2795927"/>
              <a:gd name="connsiteX11" fmla="*/ 2717870 w 2743270"/>
              <a:gd name="connsiteY11" fmla="*/ 1513227 h 2795927"/>
              <a:gd name="connsiteX12" fmla="*/ 2705170 w 2743270"/>
              <a:gd name="connsiteY12" fmla="*/ 1462427 h 2795927"/>
              <a:gd name="connsiteX13" fmla="*/ 2641670 w 2743270"/>
              <a:gd name="connsiteY13" fmla="*/ 1386227 h 2795927"/>
              <a:gd name="connsiteX14" fmla="*/ 2616270 w 2743270"/>
              <a:gd name="connsiteY14" fmla="*/ 1348127 h 2795927"/>
              <a:gd name="connsiteX15" fmla="*/ 2603570 w 2743270"/>
              <a:gd name="connsiteY15" fmla="*/ 1310027 h 2795927"/>
              <a:gd name="connsiteX16" fmla="*/ 2565470 w 2743270"/>
              <a:gd name="connsiteY16" fmla="*/ 1271927 h 2795927"/>
              <a:gd name="connsiteX17" fmla="*/ 2489270 w 2743270"/>
              <a:gd name="connsiteY17" fmla="*/ 1170327 h 2795927"/>
              <a:gd name="connsiteX18" fmla="*/ 2413070 w 2743270"/>
              <a:gd name="connsiteY18" fmla="*/ 1094127 h 2795927"/>
              <a:gd name="connsiteX19" fmla="*/ 2374970 w 2743270"/>
              <a:gd name="connsiteY19" fmla="*/ 1056027 h 2795927"/>
              <a:gd name="connsiteX20" fmla="*/ 2349570 w 2743270"/>
              <a:gd name="connsiteY20" fmla="*/ 1017927 h 2795927"/>
              <a:gd name="connsiteX21" fmla="*/ 2311470 w 2743270"/>
              <a:gd name="connsiteY21" fmla="*/ 992527 h 2795927"/>
              <a:gd name="connsiteX22" fmla="*/ 2235270 w 2743270"/>
              <a:gd name="connsiteY22" fmla="*/ 916327 h 2795927"/>
              <a:gd name="connsiteX23" fmla="*/ 2209870 w 2743270"/>
              <a:gd name="connsiteY23" fmla="*/ 878227 h 2795927"/>
              <a:gd name="connsiteX24" fmla="*/ 2133670 w 2743270"/>
              <a:gd name="connsiteY24" fmla="*/ 840127 h 2795927"/>
              <a:gd name="connsiteX25" fmla="*/ 2057470 w 2743270"/>
              <a:gd name="connsiteY25" fmla="*/ 776627 h 2795927"/>
              <a:gd name="connsiteX26" fmla="*/ 2019370 w 2743270"/>
              <a:gd name="connsiteY26" fmla="*/ 738527 h 2795927"/>
              <a:gd name="connsiteX27" fmla="*/ 1943170 w 2743270"/>
              <a:gd name="connsiteY27" fmla="*/ 700427 h 2795927"/>
              <a:gd name="connsiteX28" fmla="*/ 1866970 w 2743270"/>
              <a:gd name="connsiteY28" fmla="*/ 636927 h 2795927"/>
              <a:gd name="connsiteX29" fmla="*/ 1828870 w 2743270"/>
              <a:gd name="connsiteY29" fmla="*/ 624227 h 2795927"/>
              <a:gd name="connsiteX30" fmla="*/ 1803470 w 2743270"/>
              <a:gd name="connsiteY30" fmla="*/ 586127 h 2795927"/>
              <a:gd name="connsiteX31" fmla="*/ 1765370 w 2743270"/>
              <a:gd name="connsiteY31" fmla="*/ 573427 h 2795927"/>
              <a:gd name="connsiteX32" fmla="*/ 1676470 w 2743270"/>
              <a:gd name="connsiteY32" fmla="*/ 535327 h 2795927"/>
              <a:gd name="connsiteX33" fmla="*/ 1625670 w 2743270"/>
              <a:gd name="connsiteY33" fmla="*/ 497227 h 2795927"/>
              <a:gd name="connsiteX34" fmla="*/ 1511370 w 2743270"/>
              <a:gd name="connsiteY34" fmla="*/ 459127 h 2795927"/>
              <a:gd name="connsiteX35" fmla="*/ 1473270 w 2743270"/>
              <a:gd name="connsiteY35" fmla="*/ 433727 h 2795927"/>
              <a:gd name="connsiteX36" fmla="*/ 1308170 w 2743270"/>
              <a:gd name="connsiteY36" fmla="*/ 382927 h 2795927"/>
              <a:gd name="connsiteX37" fmla="*/ 1244670 w 2743270"/>
              <a:gd name="connsiteY37" fmla="*/ 370227 h 2795927"/>
              <a:gd name="connsiteX38" fmla="*/ 1041470 w 2743270"/>
              <a:gd name="connsiteY38" fmla="*/ 319427 h 2795927"/>
              <a:gd name="connsiteX39" fmla="*/ 889070 w 2743270"/>
              <a:gd name="connsiteY39" fmla="*/ 294027 h 2795927"/>
              <a:gd name="connsiteX40" fmla="*/ 787470 w 2743270"/>
              <a:gd name="connsiteY40" fmla="*/ 268627 h 2795927"/>
              <a:gd name="connsiteX41" fmla="*/ 749370 w 2743270"/>
              <a:gd name="connsiteY41" fmla="*/ 255927 h 2795927"/>
              <a:gd name="connsiteX42" fmla="*/ 558870 w 2743270"/>
              <a:gd name="connsiteY42" fmla="*/ 230527 h 2795927"/>
              <a:gd name="connsiteX43" fmla="*/ 495370 w 2743270"/>
              <a:gd name="connsiteY43" fmla="*/ 217827 h 2795927"/>
              <a:gd name="connsiteX44" fmla="*/ 63570 w 2743270"/>
              <a:gd name="connsiteY44" fmla="*/ 205127 h 2795927"/>
              <a:gd name="connsiteX45" fmla="*/ 25470 w 2743270"/>
              <a:gd name="connsiteY45" fmla="*/ 167027 h 2795927"/>
              <a:gd name="connsiteX46" fmla="*/ 70 w 2743270"/>
              <a:gd name="connsiteY46" fmla="*/ 205127 h 2795927"/>
              <a:gd name="connsiteX47" fmla="*/ 31820 w 2743270"/>
              <a:gd name="connsiteY47"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628970 w 2743270"/>
              <a:gd name="connsiteY6" fmla="*/ 2110127 h 2795927"/>
              <a:gd name="connsiteX7" fmla="*/ 2641670 w 2743270"/>
              <a:gd name="connsiteY7" fmla="*/ 2072027 h 2795927"/>
              <a:gd name="connsiteX8" fmla="*/ 2705170 w 2743270"/>
              <a:gd name="connsiteY8" fmla="*/ 1983127 h 2795927"/>
              <a:gd name="connsiteX9" fmla="*/ 2743270 w 2743270"/>
              <a:gd name="connsiteY9" fmla="*/ 1856127 h 2795927"/>
              <a:gd name="connsiteX10" fmla="*/ 2717870 w 2743270"/>
              <a:gd name="connsiteY10" fmla="*/ 1513227 h 2795927"/>
              <a:gd name="connsiteX11" fmla="*/ 2705170 w 2743270"/>
              <a:gd name="connsiteY11" fmla="*/ 1462427 h 2795927"/>
              <a:gd name="connsiteX12" fmla="*/ 2641670 w 2743270"/>
              <a:gd name="connsiteY12" fmla="*/ 1386227 h 2795927"/>
              <a:gd name="connsiteX13" fmla="*/ 2616270 w 2743270"/>
              <a:gd name="connsiteY13" fmla="*/ 1348127 h 2795927"/>
              <a:gd name="connsiteX14" fmla="*/ 2603570 w 2743270"/>
              <a:gd name="connsiteY14" fmla="*/ 1310027 h 2795927"/>
              <a:gd name="connsiteX15" fmla="*/ 2565470 w 2743270"/>
              <a:gd name="connsiteY15" fmla="*/ 1271927 h 2795927"/>
              <a:gd name="connsiteX16" fmla="*/ 2489270 w 2743270"/>
              <a:gd name="connsiteY16" fmla="*/ 1170327 h 2795927"/>
              <a:gd name="connsiteX17" fmla="*/ 2413070 w 2743270"/>
              <a:gd name="connsiteY17" fmla="*/ 1094127 h 2795927"/>
              <a:gd name="connsiteX18" fmla="*/ 2374970 w 2743270"/>
              <a:gd name="connsiteY18" fmla="*/ 1056027 h 2795927"/>
              <a:gd name="connsiteX19" fmla="*/ 2349570 w 2743270"/>
              <a:gd name="connsiteY19" fmla="*/ 1017927 h 2795927"/>
              <a:gd name="connsiteX20" fmla="*/ 2311470 w 2743270"/>
              <a:gd name="connsiteY20" fmla="*/ 992527 h 2795927"/>
              <a:gd name="connsiteX21" fmla="*/ 2235270 w 2743270"/>
              <a:gd name="connsiteY21" fmla="*/ 916327 h 2795927"/>
              <a:gd name="connsiteX22" fmla="*/ 2209870 w 2743270"/>
              <a:gd name="connsiteY22" fmla="*/ 878227 h 2795927"/>
              <a:gd name="connsiteX23" fmla="*/ 2133670 w 2743270"/>
              <a:gd name="connsiteY23" fmla="*/ 840127 h 2795927"/>
              <a:gd name="connsiteX24" fmla="*/ 2057470 w 2743270"/>
              <a:gd name="connsiteY24" fmla="*/ 776627 h 2795927"/>
              <a:gd name="connsiteX25" fmla="*/ 2019370 w 2743270"/>
              <a:gd name="connsiteY25" fmla="*/ 738527 h 2795927"/>
              <a:gd name="connsiteX26" fmla="*/ 1943170 w 2743270"/>
              <a:gd name="connsiteY26" fmla="*/ 700427 h 2795927"/>
              <a:gd name="connsiteX27" fmla="*/ 1866970 w 2743270"/>
              <a:gd name="connsiteY27" fmla="*/ 636927 h 2795927"/>
              <a:gd name="connsiteX28" fmla="*/ 1828870 w 2743270"/>
              <a:gd name="connsiteY28" fmla="*/ 624227 h 2795927"/>
              <a:gd name="connsiteX29" fmla="*/ 1803470 w 2743270"/>
              <a:gd name="connsiteY29" fmla="*/ 586127 h 2795927"/>
              <a:gd name="connsiteX30" fmla="*/ 1765370 w 2743270"/>
              <a:gd name="connsiteY30" fmla="*/ 573427 h 2795927"/>
              <a:gd name="connsiteX31" fmla="*/ 1676470 w 2743270"/>
              <a:gd name="connsiteY31" fmla="*/ 535327 h 2795927"/>
              <a:gd name="connsiteX32" fmla="*/ 1625670 w 2743270"/>
              <a:gd name="connsiteY32" fmla="*/ 497227 h 2795927"/>
              <a:gd name="connsiteX33" fmla="*/ 1511370 w 2743270"/>
              <a:gd name="connsiteY33" fmla="*/ 459127 h 2795927"/>
              <a:gd name="connsiteX34" fmla="*/ 1473270 w 2743270"/>
              <a:gd name="connsiteY34" fmla="*/ 433727 h 2795927"/>
              <a:gd name="connsiteX35" fmla="*/ 1308170 w 2743270"/>
              <a:gd name="connsiteY35" fmla="*/ 382927 h 2795927"/>
              <a:gd name="connsiteX36" fmla="*/ 1244670 w 2743270"/>
              <a:gd name="connsiteY36" fmla="*/ 370227 h 2795927"/>
              <a:gd name="connsiteX37" fmla="*/ 1041470 w 2743270"/>
              <a:gd name="connsiteY37" fmla="*/ 319427 h 2795927"/>
              <a:gd name="connsiteX38" fmla="*/ 889070 w 2743270"/>
              <a:gd name="connsiteY38" fmla="*/ 294027 h 2795927"/>
              <a:gd name="connsiteX39" fmla="*/ 787470 w 2743270"/>
              <a:gd name="connsiteY39" fmla="*/ 268627 h 2795927"/>
              <a:gd name="connsiteX40" fmla="*/ 749370 w 2743270"/>
              <a:gd name="connsiteY40" fmla="*/ 255927 h 2795927"/>
              <a:gd name="connsiteX41" fmla="*/ 558870 w 2743270"/>
              <a:gd name="connsiteY41" fmla="*/ 230527 h 2795927"/>
              <a:gd name="connsiteX42" fmla="*/ 495370 w 2743270"/>
              <a:gd name="connsiteY42" fmla="*/ 217827 h 2795927"/>
              <a:gd name="connsiteX43" fmla="*/ 63570 w 2743270"/>
              <a:gd name="connsiteY43" fmla="*/ 205127 h 2795927"/>
              <a:gd name="connsiteX44" fmla="*/ 25470 w 2743270"/>
              <a:gd name="connsiteY44" fmla="*/ 167027 h 2795927"/>
              <a:gd name="connsiteX45" fmla="*/ 70 w 2743270"/>
              <a:gd name="connsiteY45" fmla="*/ 205127 h 2795927"/>
              <a:gd name="connsiteX46" fmla="*/ 31820 w 2743270"/>
              <a:gd name="connsiteY46"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641670 w 2743270"/>
              <a:gd name="connsiteY6" fmla="*/ 2072027 h 2795927"/>
              <a:gd name="connsiteX7" fmla="*/ 2705170 w 2743270"/>
              <a:gd name="connsiteY7" fmla="*/ 1983127 h 2795927"/>
              <a:gd name="connsiteX8" fmla="*/ 2743270 w 2743270"/>
              <a:gd name="connsiteY8" fmla="*/ 1856127 h 2795927"/>
              <a:gd name="connsiteX9" fmla="*/ 2717870 w 2743270"/>
              <a:gd name="connsiteY9" fmla="*/ 1513227 h 2795927"/>
              <a:gd name="connsiteX10" fmla="*/ 2705170 w 2743270"/>
              <a:gd name="connsiteY10" fmla="*/ 1462427 h 2795927"/>
              <a:gd name="connsiteX11" fmla="*/ 2641670 w 2743270"/>
              <a:gd name="connsiteY11" fmla="*/ 1386227 h 2795927"/>
              <a:gd name="connsiteX12" fmla="*/ 2616270 w 2743270"/>
              <a:gd name="connsiteY12" fmla="*/ 1348127 h 2795927"/>
              <a:gd name="connsiteX13" fmla="*/ 2603570 w 2743270"/>
              <a:gd name="connsiteY13" fmla="*/ 1310027 h 2795927"/>
              <a:gd name="connsiteX14" fmla="*/ 2565470 w 2743270"/>
              <a:gd name="connsiteY14" fmla="*/ 1271927 h 2795927"/>
              <a:gd name="connsiteX15" fmla="*/ 2489270 w 2743270"/>
              <a:gd name="connsiteY15" fmla="*/ 1170327 h 2795927"/>
              <a:gd name="connsiteX16" fmla="*/ 2413070 w 2743270"/>
              <a:gd name="connsiteY16" fmla="*/ 1094127 h 2795927"/>
              <a:gd name="connsiteX17" fmla="*/ 2374970 w 2743270"/>
              <a:gd name="connsiteY17" fmla="*/ 1056027 h 2795927"/>
              <a:gd name="connsiteX18" fmla="*/ 2349570 w 2743270"/>
              <a:gd name="connsiteY18" fmla="*/ 1017927 h 2795927"/>
              <a:gd name="connsiteX19" fmla="*/ 2311470 w 2743270"/>
              <a:gd name="connsiteY19" fmla="*/ 992527 h 2795927"/>
              <a:gd name="connsiteX20" fmla="*/ 2235270 w 2743270"/>
              <a:gd name="connsiteY20" fmla="*/ 916327 h 2795927"/>
              <a:gd name="connsiteX21" fmla="*/ 2209870 w 2743270"/>
              <a:gd name="connsiteY21" fmla="*/ 878227 h 2795927"/>
              <a:gd name="connsiteX22" fmla="*/ 2133670 w 2743270"/>
              <a:gd name="connsiteY22" fmla="*/ 840127 h 2795927"/>
              <a:gd name="connsiteX23" fmla="*/ 2057470 w 2743270"/>
              <a:gd name="connsiteY23" fmla="*/ 776627 h 2795927"/>
              <a:gd name="connsiteX24" fmla="*/ 2019370 w 2743270"/>
              <a:gd name="connsiteY24" fmla="*/ 738527 h 2795927"/>
              <a:gd name="connsiteX25" fmla="*/ 1943170 w 2743270"/>
              <a:gd name="connsiteY25" fmla="*/ 700427 h 2795927"/>
              <a:gd name="connsiteX26" fmla="*/ 1866970 w 2743270"/>
              <a:gd name="connsiteY26" fmla="*/ 636927 h 2795927"/>
              <a:gd name="connsiteX27" fmla="*/ 1828870 w 2743270"/>
              <a:gd name="connsiteY27" fmla="*/ 624227 h 2795927"/>
              <a:gd name="connsiteX28" fmla="*/ 1803470 w 2743270"/>
              <a:gd name="connsiteY28" fmla="*/ 586127 h 2795927"/>
              <a:gd name="connsiteX29" fmla="*/ 1765370 w 2743270"/>
              <a:gd name="connsiteY29" fmla="*/ 573427 h 2795927"/>
              <a:gd name="connsiteX30" fmla="*/ 1676470 w 2743270"/>
              <a:gd name="connsiteY30" fmla="*/ 535327 h 2795927"/>
              <a:gd name="connsiteX31" fmla="*/ 1625670 w 2743270"/>
              <a:gd name="connsiteY31" fmla="*/ 497227 h 2795927"/>
              <a:gd name="connsiteX32" fmla="*/ 1511370 w 2743270"/>
              <a:gd name="connsiteY32" fmla="*/ 459127 h 2795927"/>
              <a:gd name="connsiteX33" fmla="*/ 1473270 w 2743270"/>
              <a:gd name="connsiteY33" fmla="*/ 433727 h 2795927"/>
              <a:gd name="connsiteX34" fmla="*/ 1308170 w 2743270"/>
              <a:gd name="connsiteY34" fmla="*/ 382927 h 2795927"/>
              <a:gd name="connsiteX35" fmla="*/ 1244670 w 2743270"/>
              <a:gd name="connsiteY35" fmla="*/ 370227 h 2795927"/>
              <a:gd name="connsiteX36" fmla="*/ 1041470 w 2743270"/>
              <a:gd name="connsiteY36" fmla="*/ 319427 h 2795927"/>
              <a:gd name="connsiteX37" fmla="*/ 889070 w 2743270"/>
              <a:gd name="connsiteY37" fmla="*/ 294027 h 2795927"/>
              <a:gd name="connsiteX38" fmla="*/ 787470 w 2743270"/>
              <a:gd name="connsiteY38" fmla="*/ 268627 h 2795927"/>
              <a:gd name="connsiteX39" fmla="*/ 749370 w 2743270"/>
              <a:gd name="connsiteY39" fmla="*/ 255927 h 2795927"/>
              <a:gd name="connsiteX40" fmla="*/ 558870 w 2743270"/>
              <a:gd name="connsiteY40" fmla="*/ 230527 h 2795927"/>
              <a:gd name="connsiteX41" fmla="*/ 495370 w 2743270"/>
              <a:gd name="connsiteY41" fmla="*/ 217827 h 2795927"/>
              <a:gd name="connsiteX42" fmla="*/ 63570 w 2743270"/>
              <a:gd name="connsiteY42" fmla="*/ 205127 h 2795927"/>
              <a:gd name="connsiteX43" fmla="*/ 25470 w 2743270"/>
              <a:gd name="connsiteY43" fmla="*/ 167027 h 2795927"/>
              <a:gd name="connsiteX44" fmla="*/ 70 w 2743270"/>
              <a:gd name="connsiteY44" fmla="*/ 205127 h 2795927"/>
              <a:gd name="connsiteX45" fmla="*/ 31820 w 2743270"/>
              <a:gd name="connsiteY45"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705170 w 2743270"/>
              <a:gd name="connsiteY6" fmla="*/ 1983127 h 2795927"/>
              <a:gd name="connsiteX7" fmla="*/ 2743270 w 2743270"/>
              <a:gd name="connsiteY7" fmla="*/ 1856127 h 2795927"/>
              <a:gd name="connsiteX8" fmla="*/ 2717870 w 2743270"/>
              <a:gd name="connsiteY8" fmla="*/ 1513227 h 2795927"/>
              <a:gd name="connsiteX9" fmla="*/ 2705170 w 2743270"/>
              <a:gd name="connsiteY9" fmla="*/ 1462427 h 2795927"/>
              <a:gd name="connsiteX10" fmla="*/ 2641670 w 2743270"/>
              <a:gd name="connsiteY10" fmla="*/ 1386227 h 2795927"/>
              <a:gd name="connsiteX11" fmla="*/ 2616270 w 2743270"/>
              <a:gd name="connsiteY11" fmla="*/ 1348127 h 2795927"/>
              <a:gd name="connsiteX12" fmla="*/ 2603570 w 2743270"/>
              <a:gd name="connsiteY12" fmla="*/ 1310027 h 2795927"/>
              <a:gd name="connsiteX13" fmla="*/ 2565470 w 2743270"/>
              <a:gd name="connsiteY13" fmla="*/ 1271927 h 2795927"/>
              <a:gd name="connsiteX14" fmla="*/ 2489270 w 2743270"/>
              <a:gd name="connsiteY14" fmla="*/ 1170327 h 2795927"/>
              <a:gd name="connsiteX15" fmla="*/ 2413070 w 2743270"/>
              <a:gd name="connsiteY15" fmla="*/ 1094127 h 2795927"/>
              <a:gd name="connsiteX16" fmla="*/ 2374970 w 2743270"/>
              <a:gd name="connsiteY16" fmla="*/ 1056027 h 2795927"/>
              <a:gd name="connsiteX17" fmla="*/ 2349570 w 2743270"/>
              <a:gd name="connsiteY17" fmla="*/ 1017927 h 2795927"/>
              <a:gd name="connsiteX18" fmla="*/ 2311470 w 2743270"/>
              <a:gd name="connsiteY18" fmla="*/ 992527 h 2795927"/>
              <a:gd name="connsiteX19" fmla="*/ 2235270 w 2743270"/>
              <a:gd name="connsiteY19" fmla="*/ 916327 h 2795927"/>
              <a:gd name="connsiteX20" fmla="*/ 2209870 w 2743270"/>
              <a:gd name="connsiteY20" fmla="*/ 878227 h 2795927"/>
              <a:gd name="connsiteX21" fmla="*/ 2133670 w 2743270"/>
              <a:gd name="connsiteY21" fmla="*/ 840127 h 2795927"/>
              <a:gd name="connsiteX22" fmla="*/ 2057470 w 2743270"/>
              <a:gd name="connsiteY22" fmla="*/ 776627 h 2795927"/>
              <a:gd name="connsiteX23" fmla="*/ 2019370 w 2743270"/>
              <a:gd name="connsiteY23" fmla="*/ 738527 h 2795927"/>
              <a:gd name="connsiteX24" fmla="*/ 1943170 w 2743270"/>
              <a:gd name="connsiteY24" fmla="*/ 700427 h 2795927"/>
              <a:gd name="connsiteX25" fmla="*/ 1866970 w 2743270"/>
              <a:gd name="connsiteY25" fmla="*/ 636927 h 2795927"/>
              <a:gd name="connsiteX26" fmla="*/ 1828870 w 2743270"/>
              <a:gd name="connsiteY26" fmla="*/ 624227 h 2795927"/>
              <a:gd name="connsiteX27" fmla="*/ 1803470 w 2743270"/>
              <a:gd name="connsiteY27" fmla="*/ 586127 h 2795927"/>
              <a:gd name="connsiteX28" fmla="*/ 1765370 w 2743270"/>
              <a:gd name="connsiteY28" fmla="*/ 573427 h 2795927"/>
              <a:gd name="connsiteX29" fmla="*/ 1676470 w 2743270"/>
              <a:gd name="connsiteY29" fmla="*/ 535327 h 2795927"/>
              <a:gd name="connsiteX30" fmla="*/ 1625670 w 2743270"/>
              <a:gd name="connsiteY30" fmla="*/ 497227 h 2795927"/>
              <a:gd name="connsiteX31" fmla="*/ 1511370 w 2743270"/>
              <a:gd name="connsiteY31" fmla="*/ 459127 h 2795927"/>
              <a:gd name="connsiteX32" fmla="*/ 1473270 w 2743270"/>
              <a:gd name="connsiteY32" fmla="*/ 433727 h 2795927"/>
              <a:gd name="connsiteX33" fmla="*/ 1308170 w 2743270"/>
              <a:gd name="connsiteY33" fmla="*/ 382927 h 2795927"/>
              <a:gd name="connsiteX34" fmla="*/ 1244670 w 2743270"/>
              <a:gd name="connsiteY34" fmla="*/ 370227 h 2795927"/>
              <a:gd name="connsiteX35" fmla="*/ 1041470 w 2743270"/>
              <a:gd name="connsiteY35" fmla="*/ 319427 h 2795927"/>
              <a:gd name="connsiteX36" fmla="*/ 889070 w 2743270"/>
              <a:gd name="connsiteY36" fmla="*/ 294027 h 2795927"/>
              <a:gd name="connsiteX37" fmla="*/ 787470 w 2743270"/>
              <a:gd name="connsiteY37" fmla="*/ 268627 h 2795927"/>
              <a:gd name="connsiteX38" fmla="*/ 749370 w 2743270"/>
              <a:gd name="connsiteY38" fmla="*/ 255927 h 2795927"/>
              <a:gd name="connsiteX39" fmla="*/ 558870 w 2743270"/>
              <a:gd name="connsiteY39" fmla="*/ 230527 h 2795927"/>
              <a:gd name="connsiteX40" fmla="*/ 495370 w 2743270"/>
              <a:gd name="connsiteY40" fmla="*/ 217827 h 2795927"/>
              <a:gd name="connsiteX41" fmla="*/ 63570 w 2743270"/>
              <a:gd name="connsiteY41" fmla="*/ 205127 h 2795927"/>
              <a:gd name="connsiteX42" fmla="*/ 25470 w 2743270"/>
              <a:gd name="connsiteY42" fmla="*/ 167027 h 2795927"/>
              <a:gd name="connsiteX43" fmla="*/ 70 w 2743270"/>
              <a:gd name="connsiteY43" fmla="*/ 205127 h 2795927"/>
              <a:gd name="connsiteX44" fmla="*/ 31820 w 2743270"/>
              <a:gd name="connsiteY44" fmla="*/ 2795927 h 2795927"/>
              <a:gd name="connsiteX0" fmla="*/ 31820 w 2743270"/>
              <a:gd name="connsiteY0" fmla="*/ 2795927 h 2795927"/>
              <a:gd name="connsiteX1" fmla="*/ 698570 w 2743270"/>
              <a:gd name="connsiteY1" fmla="*/ 2719727 h 2795927"/>
              <a:gd name="connsiteX2" fmla="*/ 1320870 w 2743270"/>
              <a:gd name="connsiteY2" fmla="*/ 2599077 h 2795927"/>
              <a:gd name="connsiteX3" fmla="*/ 1651070 w 2743270"/>
              <a:gd name="connsiteY3" fmla="*/ 2516527 h 2795927"/>
              <a:gd name="connsiteX4" fmla="*/ 2038420 w 2743270"/>
              <a:gd name="connsiteY4" fmla="*/ 2383177 h 2795927"/>
              <a:gd name="connsiteX5" fmla="*/ 2406720 w 2743270"/>
              <a:gd name="connsiteY5" fmla="*/ 2199027 h 2795927"/>
              <a:gd name="connsiteX6" fmla="*/ 2660720 w 2743270"/>
              <a:gd name="connsiteY6" fmla="*/ 1938677 h 2795927"/>
              <a:gd name="connsiteX7" fmla="*/ 2743270 w 2743270"/>
              <a:gd name="connsiteY7" fmla="*/ 1856127 h 2795927"/>
              <a:gd name="connsiteX8" fmla="*/ 2717870 w 2743270"/>
              <a:gd name="connsiteY8" fmla="*/ 1513227 h 2795927"/>
              <a:gd name="connsiteX9" fmla="*/ 2705170 w 2743270"/>
              <a:gd name="connsiteY9" fmla="*/ 1462427 h 2795927"/>
              <a:gd name="connsiteX10" fmla="*/ 2641670 w 2743270"/>
              <a:gd name="connsiteY10" fmla="*/ 1386227 h 2795927"/>
              <a:gd name="connsiteX11" fmla="*/ 2616270 w 2743270"/>
              <a:gd name="connsiteY11" fmla="*/ 1348127 h 2795927"/>
              <a:gd name="connsiteX12" fmla="*/ 2603570 w 2743270"/>
              <a:gd name="connsiteY12" fmla="*/ 1310027 h 2795927"/>
              <a:gd name="connsiteX13" fmla="*/ 2565470 w 2743270"/>
              <a:gd name="connsiteY13" fmla="*/ 1271927 h 2795927"/>
              <a:gd name="connsiteX14" fmla="*/ 2489270 w 2743270"/>
              <a:gd name="connsiteY14" fmla="*/ 1170327 h 2795927"/>
              <a:gd name="connsiteX15" fmla="*/ 2413070 w 2743270"/>
              <a:gd name="connsiteY15" fmla="*/ 1094127 h 2795927"/>
              <a:gd name="connsiteX16" fmla="*/ 2374970 w 2743270"/>
              <a:gd name="connsiteY16" fmla="*/ 1056027 h 2795927"/>
              <a:gd name="connsiteX17" fmla="*/ 2349570 w 2743270"/>
              <a:gd name="connsiteY17" fmla="*/ 1017927 h 2795927"/>
              <a:gd name="connsiteX18" fmla="*/ 2311470 w 2743270"/>
              <a:gd name="connsiteY18" fmla="*/ 992527 h 2795927"/>
              <a:gd name="connsiteX19" fmla="*/ 2235270 w 2743270"/>
              <a:gd name="connsiteY19" fmla="*/ 916327 h 2795927"/>
              <a:gd name="connsiteX20" fmla="*/ 2209870 w 2743270"/>
              <a:gd name="connsiteY20" fmla="*/ 878227 h 2795927"/>
              <a:gd name="connsiteX21" fmla="*/ 2133670 w 2743270"/>
              <a:gd name="connsiteY21" fmla="*/ 840127 h 2795927"/>
              <a:gd name="connsiteX22" fmla="*/ 2057470 w 2743270"/>
              <a:gd name="connsiteY22" fmla="*/ 776627 h 2795927"/>
              <a:gd name="connsiteX23" fmla="*/ 2019370 w 2743270"/>
              <a:gd name="connsiteY23" fmla="*/ 738527 h 2795927"/>
              <a:gd name="connsiteX24" fmla="*/ 1943170 w 2743270"/>
              <a:gd name="connsiteY24" fmla="*/ 700427 h 2795927"/>
              <a:gd name="connsiteX25" fmla="*/ 1866970 w 2743270"/>
              <a:gd name="connsiteY25" fmla="*/ 636927 h 2795927"/>
              <a:gd name="connsiteX26" fmla="*/ 1828870 w 2743270"/>
              <a:gd name="connsiteY26" fmla="*/ 624227 h 2795927"/>
              <a:gd name="connsiteX27" fmla="*/ 1803470 w 2743270"/>
              <a:gd name="connsiteY27" fmla="*/ 586127 h 2795927"/>
              <a:gd name="connsiteX28" fmla="*/ 1765370 w 2743270"/>
              <a:gd name="connsiteY28" fmla="*/ 573427 h 2795927"/>
              <a:gd name="connsiteX29" fmla="*/ 1676470 w 2743270"/>
              <a:gd name="connsiteY29" fmla="*/ 535327 h 2795927"/>
              <a:gd name="connsiteX30" fmla="*/ 1625670 w 2743270"/>
              <a:gd name="connsiteY30" fmla="*/ 497227 h 2795927"/>
              <a:gd name="connsiteX31" fmla="*/ 1511370 w 2743270"/>
              <a:gd name="connsiteY31" fmla="*/ 459127 h 2795927"/>
              <a:gd name="connsiteX32" fmla="*/ 1473270 w 2743270"/>
              <a:gd name="connsiteY32" fmla="*/ 433727 h 2795927"/>
              <a:gd name="connsiteX33" fmla="*/ 1308170 w 2743270"/>
              <a:gd name="connsiteY33" fmla="*/ 382927 h 2795927"/>
              <a:gd name="connsiteX34" fmla="*/ 1244670 w 2743270"/>
              <a:gd name="connsiteY34" fmla="*/ 370227 h 2795927"/>
              <a:gd name="connsiteX35" fmla="*/ 1041470 w 2743270"/>
              <a:gd name="connsiteY35" fmla="*/ 319427 h 2795927"/>
              <a:gd name="connsiteX36" fmla="*/ 889070 w 2743270"/>
              <a:gd name="connsiteY36" fmla="*/ 294027 h 2795927"/>
              <a:gd name="connsiteX37" fmla="*/ 787470 w 2743270"/>
              <a:gd name="connsiteY37" fmla="*/ 268627 h 2795927"/>
              <a:gd name="connsiteX38" fmla="*/ 749370 w 2743270"/>
              <a:gd name="connsiteY38" fmla="*/ 255927 h 2795927"/>
              <a:gd name="connsiteX39" fmla="*/ 558870 w 2743270"/>
              <a:gd name="connsiteY39" fmla="*/ 230527 h 2795927"/>
              <a:gd name="connsiteX40" fmla="*/ 495370 w 2743270"/>
              <a:gd name="connsiteY40" fmla="*/ 217827 h 2795927"/>
              <a:gd name="connsiteX41" fmla="*/ 63570 w 2743270"/>
              <a:gd name="connsiteY41" fmla="*/ 205127 h 2795927"/>
              <a:gd name="connsiteX42" fmla="*/ 25470 w 2743270"/>
              <a:gd name="connsiteY42" fmla="*/ 167027 h 2795927"/>
              <a:gd name="connsiteX43" fmla="*/ 70 w 2743270"/>
              <a:gd name="connsiteY43" fmla="*/ 205127 h 2795927"/>
              <a:gd name="connsiteX44" fmla="*/ 31820 w 2743270"/>
              <a:gd name="connsiteY44" fmla="*/ 2795927 h 2795927"/>
              <a:gd name="connsiteX0" fmla="*/ 31820 w 2720056"/>
              <a:gd name="connsiteY0" fmla="*/ 2795927 h 2795927"/>
              <a:gd name="connsiteX1" fmla="*/ 698570 w 2720056"/>
              <a:gd name="connsiteY1" fmla="*/ 2719727 h 2795927"/>
              <a:gd name="connsiteX2" fmla="*/ 1320870 w 2720056"/>
              <a:gd name="connsiteY2" fmla="*/ 2599077 h 2795927"/>
              <a:gd name="connsiteX3" fmla="*/ 1651070 w 2720056"/>
              <a:gd name="connsiteY3" fmla="*/ 2516527 h 2795927"/>
              <a:gd name="connsiteX4" fmla="*/ 2038420 w 2720056"/>
              <a:gd name="connsiteY4" fmla="*/ 2383177 h 2795927"/>
              <a:gd name="connsiteX5" fmla="*/ 2406720 w 2720056"/>
              <a:gd name="connsiteY5" fmla="*/ 2199027 h 2795927"/>
              <a:gd name="connsiteX6" fmla="*/ 2660720 w 2720056"/>
              <a:gd name="connsiteY6" fmla="*/ 1938677 h 2795927"/>
              <a:gd name="connsiteX7" fmla="*/ 2717870 w 2720056"/>
              <a:gd name="connsiteY7" fmla="*/ 1513227 h 2795927"/>
              <a:gd name="connsiteX8" fmla="*/ 2705170 w 2720056"/>
              <a:gd name="connsiteY8" fmla="*/ 1462427 h 2795927"/>
              <a:gd name="connsiteX9" fmla="*/ 2641670 w 2720056"/>
              <a:gd name="connsiteY9" fmla="*/ 1386227 h 2795927"/>
              <a:gd name="connsiteX10" fmla="*/ 2616270 w 2720056"/>
              <a:gd name="connsiteY10" fmla="*/ 1348127 h 2795927"/>
              <a:gd name="connsiteX11" fmla="*/ 2603570 w 2720056"/>
              <a:gd name="connsiteY11" fmla="*/ 1310027 h 2795927"/>
              <a:gd name="connsiteX12" fmla="*/ 2565470 w 2720056"/>
              <a:gd name="connsiteY12" fmla="*/ 1271927 h 2795927"/>
              <a:gd name="connsiteX13" fmla="*/ 2489270 w 2720056"/>
              <a:gd name="connsiteY13" fmla="*/ 1170327 h 2795927"/>
              <a:gd name="connsiteX14" fmla="*/ 2413070 w 2720056"/>
              <a:gd name="connsiteY14" fmla="*/ 1094127 h 2795927"/>
              <a:gd name="connsiteX15" fmla="*/ 2374970 w 2720056"/>
              <a:gd name="connsiteY15" fmla="*/ 1056027 h 2795927"/>
              <a:gd name="connsiteX16" fmla="*/ 2349570 w 2720056"/>
              <a:gd name="connsiteY16" fmla="*/ 1017927 h 2795927"/>
              <a:gd name="connsiteX17" fmla="*/ 2311470 w 2720056"/>
              <a:gd name="connsiteY17" fmla="*/ 992527 h 2795927"/>
              <a:gd name="connsiteX18" fmla="*/ 2235270 w 2720056"/>
              <a:gd name="connsiteY18" fmla="*/ 916327 h 2795927"/>
              <a:gd name="connsiteX19" fmla="*/ 2209870 w 2720056"/>
              <a:gd name="connsiteY19" fmla="*/ 878227 h 2795927"/>
              <a:gd name="connsiteX20" fmla="*/ 2133670 w 2720056"/>
              <a:gd name="connsiteY20" fmla="*/ 840127 h 2795927"/>
              <a:gd name="connsiteX21" fmla="*/ 2057470 w 2720056"/>
              <a:gd name="connsiteY21" fmla="*/ 776627 h 2795927"/>
              <a:gd name="connsiteX22" fmla="*/ 2019370 w 2720056"/>
              <a:gd name="connsiteY22" fmla="*/ 738527 h 2795927"/>
              <a:gd name="connsiteX23" fmla="*/ 1943170 w 2720056"/>
              <a:gd name="connsiteY23" fmla="*/ 700427 h 2795927"/>
              <a:gd name="connsiteX24" fmla="*/ 1866970 w 2720056"/>
              <a:gd name="connsiteY24" fmla="*/ 636927 h 2795927"/>
              <a:gd name="connsiteX25" fmla="*/ 1828870 w 2720056"/>
              <a:gd name="connsiteY25" fmla="*/ 624227 h 2795927"/>
              <a:gd name="connsiteX26" fmla="*/ 1803470 w 2720056"/>
              <a:gd name="connsiteY26" fmla="*/ 586127 h 2795927"/>
              <a:gd name="connsiteX27" fmla="*/ 1765370 w 2720056"/>
              <a:gd name="connsiteY27" fmla="*/ 573427 h 2795927"/>
              <a:gd name="connsiteX28" fmla="*/ 1676470 w 2720056"/>
              <a:gd name="connsiteY28" fmla="*/ 535327 h 2795927"/>
              <a:gd name="connsiteX29" fmla="*/ 1625670 w 2720056"/>
              <a:gd name="connsiteY29" fmla="*/ 497227 h 2795927"/>
              <a:gd name="connsiteX30" fmla="*/ 1511370 w 2720056"/>
              <a:gd name="connsiteY30" fmla="*/ 459127 h 2795927"/>
              <a:gd name="connsiteX31" fmla="*/ 1473270 w 2720056"/>
              <a:gd name="connsiteY31" fmla="*/ 433727 h 2795927"/>
              <a:gd name="connsiteX32" fmla="*/ 1308170 w 2720056"/>
              <a:gd name="connsiteY32" fmla="*/ 382927 h 2795927"/>
              <a:gd name="connsiteX33" fmla="*/ 1244670 w 2720056"/>
              <a:gd name="connsiteY33" fmla="*/ 370227 h 2795927"/>
              <a:gd name="connsiteX34" fmla="*/ 1041470 w 2720056"/>
              <a:gd name="connsiteY34" fmla="*/ 319427 h 2795927"/>
              <a:gd name="connsiteX35" fmla="*/ 889070 w 2720056"/>
              <a:gd name="connsiteY35" fmla="*/ 294027 h 2795927"/>
              <a:gd name="connsiteX36" fmla="*/ 787470 w 2720056"/>
              <a:gd name="connsiteY36" fmla="*/ 268627 h 2795927"/>
              <a:gd name="connsiteX37" fmla="*/ 749370 w 2720056"/>
              <a:gd name="connsiteY37" fmla="*/ 255927 h 2795927"/>
              <a:gd name="connsiteX38" fmla="*/ 558870 w 2720056"/>
              <a:gd name="connsiteY38" fmla="*/ 230527 h 2795927"/>
              <a:gd name="connsiteX39" fmla="*/ 495370 w 2720056"/>
              <a:gd name="connsiteY39" fmla="*/ 217827 h 2795927"/>
              <a:gd name="connsiteX40" fmla="*/ 63570 w 2720056"/>
              <a:gd name="connsiteY40" fmla="*/ 205127 h 2795927"/>
              <a:gd name="connsiteX41" fmla="*/ 25470 w 2720056"/>
              <a:gd name="connsiteY41" fmla="*/ 167027 h 2795927"/>
              <a:gd name="connsiteX42" fmla="*/ 70 w 2720056"/>
              <a:gd name="connsiteY42" fmla="*/ 205127 h 2795927"/>
              <a:gd name="connsiteX43" fmla="*/ 31820 w 2720056"/>
              <a:gd name="connsiteY43" fmla="*/ 2795927 h 2795927"/>
              <a:gd name="connsiteX0" fmla="*/ 31820 w 2718455"/>
              <a:gd name="connsiteY0" fmla="*/ 2795927 h 2795927"/>
              <a:gd name="connsiteX1" fmla="*/ 698570 w 2718455"/>
              <a:gd name="connsiteY1" fmla="*/ 2719727 h 2795927"/>
              <a:gd name="connsiteX2" fmla="*/ 1320870 w 2718455"/>
              <a:gd name="connsiteY2" fmla="*/ 2599077 h 2795927"/>
              <a:gd name="connsiteX3" fmla="*/ 1651070 w 2718455"/>
              <a:gd name="connsiteY3" fmla="*/ 2516527 h 2795927"/>
              <a:gd name="connsiteX4" fmla="*/ 2038420 w 2718455"/>
              <a:gd name="connsiteY4" fmla="*/ 2383177 h 2795927"/>
              <a:gd name="connsiteX5" fmla="*/ 2406720 w 2718455"/>
              <a:gd name="connsiteY5" fmla="*/ 2199027 h 2795927"/>
              <a:gd name="connsiteX6" fmla="*/ 2660720 w 2718455"/>
              <a:gd name="connsiteY6" fmla="*/ 1938677 h 2795927"/>
              <a:gd name="connsiteX7" fmla="*/ 2717870 w 2718455"/>
              <a:gd name="connsiteY7" fmla="*/ 1513227 h 2795927"/>
              <a:gd name="connsiteX8" fmla="*/ 2641670 w 2718455"/>
              <a:gd name="connsiteY8" fmla="*/ 1386227 h 2795927"/>
              <a:gd name="connsiteX9" fmla="*/ 2616270 w 2718455"/>
              <a:gd name="connsiteY9" fmla="*/ 1348127 h 2795927"/>
              <a:gd name="connsiteX10" fmla="*/ 2603570 w 2718455"/>
              <a:gd name="connsiteY10" fmla="*/ 1310027 h 2795927"/>
              <a:gd name="connsiteX11" fmla="*/ 2565470 w 2718455"/>
              <a:gd name="connsiteY11" fmla="*/ 1271927 h 2795927"/>
              <a:gd name="connsiteX12" fmla="*/ 2489270 w 2718455"/>
              <a:gd name="connsiteY12" fmla="*/ 1170327 h 2795927"/>
              <a:gd name="connsiteX13" fmla="*/ 2413070 w 2718455"/>
              <a:gd name="connsiteY13" fmla="*/ 1094127 h 2795927"/>
              <a:gd name="connsiteX14" fmla="*/ 2374970 w 2718455"/>
              <a:gd name="connsiteY14" fmla="*/ 1056027 h 2795927"/>
              <a:gd name="connsiteX15" fmla="*/ 2349570 w 2718455"/>
              <a:gd name="connsiteY15" fmla="*/ 1017927 h 2795927"/>
              <a:gd name="connsiteX16" fmla="*/ 2311470 w 2718455"/>
              <a:gd name="connsiteY16" fmla="*/ 992527 h 2795927"/>
              <a:gd name="connsiteX17" fmla="*/ 2235270 w 2718455"/>
              <a:gd name="connsiteY17" fmla="*/ 916327 h 2795927"/>
              <a:gd name="connsiteX18" fmla="*/ 2209870 w 2718455"/>
              <a:gd name="connsiteY18" fmla="*/ 878227 h 2795927"/>
              <a:gd name="connsiteX19" fmla="*/ 2133670 w 2718455"/>
              <a:gd name="connsiteY19" fmla="*/ 840127 h 2795927"/>
              <a:gd name="connsiteX20" fmla="*/ 2057470 w 2718455"/>
              <a:gd name="connsiteY20" fmla="*/ 776627 h 2795927"/>
              <a:gd name="connsiteX21" fmla="*/ 2019370 w 2718455"/>
              <a:gd name="connsiteY21" fmla="*/ 738527 h 2795927"/>
              <a:gd name="connsiteX22" fmla="*/ 1943170 w 2718455"/>
              <a:gd name="connsiteY22" fmla="*/ 700427 h 2795927"/>
              <a:gd name="connsiteX23" fmla="*/ 1866970 w 2718455"/>
              <a:gd name="connsiteY23" fmla="*/ 636927 h 2795927"/>
              <a:gd name="connsiteX24" fmla="*/ 1828870 w 2718455"/>
              <a:gd name="connsiteY24" fmla="*/ 624227 h 2795927"/>
              <a:gd name="connsiteX25" fmla="*/ 1803470 w 2718455"/>
              <a:gd name="connsiteY25" fmla="*/ 586127 h 2795927"/>
              <a:gd name="connsiteX26" fmla="*/ 1765370 w 2718455"/>
              <a:gd name="connsiteY26" fmla="*/ 573427 h 2795927"/>
              <a:gd name="connsiteX27" fmla="*/ 1676470 w 2718455"/>
              <a:gd name="connsiteY27" fmla="*/ 535327 h 2795927"/>
              <a:gd name="connsiteX28" fmla="*/ 1625670 w 2718455"/>
              <a:gd name="connsiteY28" fmla="*/ 497227 h 2795927"/>
              <a:gd name="connsiteX29" fmla="*/ 1511370 w 2718455"/>
              <a:gd name="connsiteY29" fmla="*/ 459127 h 2795927"/>
              <a:gd name="connsiteX30" fmla="*/ 1473270 w 2718455"/>
              <a:gd name="connsiteY30" fmla="*/ 433727 h 2795927"/>
              <a:gd name="connsiteX31" fmla="*/ 1308170 w 2718455"/>
              <a:gd name="connsiteY31" fmla="*/ 382927 h 2795927"/>
              <a:gd name="connsiteX32" fmla="*/ 1244670 w 2718455"/>
              <a:gd name="connsiteY32" fmla="*/ 370227 h 2795927"/>
              <a:gd name="connsiteX33" fmla="*/ 1041470 w 2718455"/>
              <a:gd name="connsiteY33" fmla="*/ 319427 h 2795927"/>
              <a:gd name="connsiteX34" fmla="*/ 889070 w 2718455"/>
              <a:gd name="connsiteY34" fmla="*/ 294027 h 2795927"/>
              <a:gd name="connsiteX35" fmla="*/ 787470 w 2718455"/>
              <a:gd name="connsiteY35" fmla="*/ 268627 h 2795927"/>
              <a:gd name="connsiteX36" fmla="*/ 749370 w 2718455"/>
              <a:gd name="connsiteY36" fmla="*/ 255927 h 2795927"/>
              <a:gd name="connsiteX37" fmla="*/ 558870 w 2718455"/>
              <a:gd name="connsiteY37" fmla="*/ 230527 h 2795927"/>
              <a:gd name="connsiteX38" fmla="*/ 495370 w 2718455"/>
              <a:gd name="connsiteY38" fmla="*/ 217827 h 2795927"/>
              <a:gd name="connsiteX39" fmla="*/ 63570 w 2718455"/>
              <a:gd name="connsiteY39" fmla="*/ 205127 h 2795927"/>
              <a:gd name="connsiteX40" fmla="*/ 25470 w 2718455"/>
              <a:gd name="connsiteY40" fmla="*/ 167027 h 2795927"/>
              <a:gd name="connsiteX41" fmla="*/ 70 w 2718455"/>
              <a:gd name="connsiteY41" fmla="*/ 205127 h 2795927"/>
              <a:gd name="connsiteX42" fmla="*/ 31820 w 2718455"/>
              <a:gd name="connsiteY42" fmla="*/ 2795927 h 2795927"/>
              <a:gd name="connsiteX0" fmla="*/ 31820 w 2719811"/>
              <a:gd name="connsiteY0" fmla="*/ 2795927 h 2795927"/>
              <a:gd name="connsiteX1" fmla="*/ 698570 w 2719811"/>
              <a:gd name="connsiteY1" fmla="*/ 2719727 h 2795927"/>
              <a:gd name="connsiteX2" fmla="*/ 1320870 w 2719811"/>
              <a:gd name="connsiteY2" fmla="*/ 2599077 h 2795927"/>
              <a:gd name="connsiteX3" fmla="*/ 1651070 w 2719811"/>
              <a:gd name="connsiteY3" fmla="*/ 2516527 h 2795927"/>
              <a:gd name="connsiteX4" fmla="*/ 2038420 w 2719811"/>
              <a:gd name="connsiteY4" fmla="*/ 2383177 h 2795927"/>
              <a:gd name="connsiteX5" fmla="*/ 2406720 w 2719811"/>
              <a:gd name="connsiteY5" fmla="*/ 2199027 h 2795927"/>
              <a:gd name="connsiteX6" fmla="*/ 2660720 w 2719811"/>
              <a:gd name="connsiteY6" fmla="*/ 1938677 h 2795927"/>
              <a:gd name="connsiteX7" fmla="*/ 2717870 w 2719811"/>
              <a:gd name="connsiteY7" fmla="*/ 1513227 h 2795927"/>
              <a:gd name="connsiteX8" fmla="*/ 2616270 w 2719811"/>
              <a:gd name="connsiteY8" fmla="*/ 1348127 h 2795927"/>
              <a:gd name="connsiteX9" fmla="*/ 2603570 w 2719811"/>
              <a:gd name="connsiteY9" fmla="*/ 1310027 h 2795927"/>
              <a:gd name="connsiteX10" fmla="*/ 2565470 w 2719811"/>
              <a:gd name="connsiteY10" fmla="*/ 1271927 h 2795927"/>
              <a:gd name="connsiteX11" fmla="*/ 2489270 w 2719811"/>
              <a:gd name="connsiteY11" fmla="*/ 1170327 h 2795927"/>
              <a:gd name="connsiteX12" fmla="*/ 2413070 w 2719811"/>
              <a:gd name="connsiteY12" fmla="*/ 1094127 h 2795927"/>
              <a:gd name="connsiteX13" fmla="*/ 2374970 w 2719811"/>
              <a:gd name="connsiteY13" fmla="*/ 1056027 h 2795927"/>
              <a:gd name="connsiteX14" fmla="*/ 2349570 w 2719811"/>
              <a:gd name="connsiteY14" fmla="*/ 1017927 h 2795927"/>
              <a:gd name="connsiteX15" fmla="*/ 2311470 w 2719811"/>
              <a:gd name="connsiteY15" fmla="*/ 992527 h 2795927"/>
              <a:gd name="connsiteX16" fmla="*/ 2235270 w 2719811"/>
              <a:gd name="connsiteY16" fmla="*/ 916327 h 2795927"/>
              <a:gd name="connsiteX17" fmla="*/ 2209870 w 2719811"/>
              <a:gd name="connsiteY17" fmla="*/ 878227 h 2795927"/>
              <a:gd name="connsiteX18" fmla="*/ 2133670 w 2719811"/>
              <a:gd name="connsiteY18" fmla="*/ 840127 h 2795927"/>
              <a:gd name="connsiteX19" fmla="*/ 2057470 w 2719811"/>
              <a:gd name="connsiteY19" fmla="*/ 776627 h 2795927"/>
              <a:gd name="connsiteX20" fmla="*/ 2019370 w 2719811"/>
              <a:gd name="connsiteY20" fmla="*/ 738527 h 2795927"/>
              <a:gd name="connsiteX21" fmla="*/ 1943170 w 2719811"/>
              <a:gd name="connsiteY21" fmla="*/ 700427 h 2795927"/>
              <a:gd name="connsiteX22" fmla="*/ 1866970 w 2719811"/>
              <a:gd name="connsiteY22" fmla="*/ 636927 h 2795927"/>
              <a:gd name="connsiteX23" fmla="*/ 1828870 w 2719811"/>
              <a:gd name="connsiteY23" fmla="*/ 624227 h 2795927"/>
              <a:gd name="connsiteX24" fmla="*/ 1803470 w 2719811"/>
              <a:gd name="connsiteY24" fmla="*/ 586127 h 2795927"/>
              <a:gd name="connsiteX25" fmla="*/ 1765370 w 2719811"/>
              <a:gd name="connsiteY25" fmla="*/ 573427 h 2795927"/>
              <a:gd name="connsiteX26" fmla="*/ 1676470 w 2719811"/>
              <a:gd name="connsiteY26" fmla="*/ 535327 h 2795927"/>
              <a:gd name="connsiteX27" fmla="*/ 1625670 w 2719811"/>
              <a:gd name="connsiteY27" fmla="*/ 497227 h 2795927"/>
              <a:gd name="connsiteX28" fmla="*/ 1511370 w 2719811"/>
              <a:gd name="connsiteY28" fmla="*/ 459127 h 2795927"/>
              <a:gd name="connsiteX29" fmla="*/ 1473270 w 2719811"/>
              <a:gd name="connsiteY29" fmla="*/ 433727 h 2795927"/>
              <a:gd name="connsiteX30" fmla="*/ 1308170 w 2719811"/>
              <a:gd name="connsiteY30" fmla="*/ 382927 h 2795927"/>
              <a:gd name="connsiteX31" fmla="*/ 1244670 w 2719811"/>
              <a:gd name="connsiteY31" fmla="*/ 370227 h 2795927"/>
              <a:gd name="connsiteX32" fmla="*/ 1041470 w 2719811"/>
              <a:gd name="connsiteY32" fmla="*/ 319427 h 2795927"/>
              <a:gd name="connsiteX33" fmla="*/ 889070 w 2719811"/>
              <a:gd name="connsiteY33" fmla="*/ 294027 h 2795927"/>
              <a:gd name="connsiteX34" fmla="*/ 787470 w 2719811"/>
              <a:gd name="connsiteY34" fmla="*/ 268627 h 2795927"/>
              <a:gd name="connsiteX35" fmla="*/ 749370 w 2719811"/>
              <a:gd name="connsiteY35" fmla="*/ 255927 h 2795927"/>
              <a:gd name="connsiteX36" fmla="*/ 558870 w 2719811"/>
              <a:gd name="connsiteY36" fmla="*/ 230527 h 2795927"/>
              <a:gd name="connsiteX37" fmla="*/ 495370 w 2719811"/>
              <a:gd name="connsiteY37" fmla="*/ 217827 h 2795927"/>
              <a:gd name="connsiteX38" fmla="*/ 63570 w 2719811"/>
              <a:gd name="connsiteY38" fmla="*/ 205127 h 2795927"/>
              <a:gd name="connsiteX39" fmla="*/ 25470 w 2719811"/>
              <a:gd name="connsiteY39" fmla="*/ 167027 h 2795927"/>
              <a:gd name="connsiteX40" fmla="*/ 70 w 2719811"/>
              <a:gd name="connsiteY40" fmla="*/ 205127 h 2795927"/>
              <a:gd name="connsiteX41" fmla="*/ 31820 w 2719811"/>
              <a:gd name="connsiteY41" fmla="*/ 2795927 h 2795927"/>
              <a:gd name="connsiteX0" fmla="*/ 31820 w 2720576"/>
              <a:gd name="connsiteY0" fmla="*/ 2795927 h 2795927"/>
              <a:gd name="connsiteX1" fmla="*/ 698570 w 2720576"/>
              <a:gd name="connsiteY1" fmla="*/ 2719727 h 2795927"/>
              <a:gd name="connsiteX2" fmla="*/ 1320870 w 2720576"/>
              <a:gd name="connsiteY2" fmla="*/ 2599077 h 2795927"/>
              <a:gd name="connsiteX3" fmla="*/ 1651070 w 2720576"/>
              <a:gd name="connsiteY3" fmla="*/ 2516527 h 2795927"/>
              <a:gd name="connsiteX4" fmla="*/ 2038420 w 2720576"/>
              <a:gd name="connsiteY4" fmla="*/ 2383177 h 2795927"/>
              <a:gd name="connsiteX5" fmla="*/ 2406720 w 2720576"/>
              <a:gd name="connsiteY5" fmla="*/ 2199027 h 2795927"/>
              <a:gd name="connsiteX6" fmla="*/ 2660720 w 2720576"/>
              <a:gd name="connsiteY6" fmla="*/ 1938677 h 2795927"/>
              <a:gd name="connsiteX7" fmla="*/ 2717870 w 2720576"/>
              <a:gd name="connsiteY7" fmla="*/ 1513227 h 2795927"/>
              <a:gd name="connsiteX8" fmla="*/ 2603570 w 2720576"/>
              <a:gd name="connsiteY8" fmla="*/ 1310027 h 2795927"/>
              <a:gd name="connsiteX9" fmla="*/ 2565470 w 2720576"/>
              <a:gd name="connsiteY9" fmla="*/ 1271927 h 2795927"/>
              <a:gd name="connsiteX10" fmla="*/ 2489270 w 2720576"/>
              <a:gd name="connsiteY10" fmla="*/ 1170327 h 2795927"/>
              <a:gd name="connsiteX11" fmla="*/ 2413070 w 2720576"/>
              <a:gd name="connsiteY11" fmla="*/ 1094127 h 2795927"/>
              <a:gd name="connsiteX12" fmla="*/ 2374970 w 2720576"/>
              <a:gd name="connsiteY12" fmla="*/ 1056027 h 2795927"/>
              <a:gd name="connsiteX13" fmla="*/ 2349570 w 2720576"/>
              <a:gd name="connsiteY13" fmla="*/ 1017927 h 2795927"/>
              <a:gd name="connsiteX14" fmla="*/ 2311470 w 2720576"/>
              <a:gd name="connsiteY14" fmla="*/ 992527 h 2795927"/>
              <a:gd name="connsiteX15" fmla="*/ 2235270 w 2720576"/>
              <a:gd name="connsiteY15" fmla="*/ 916327 h 2795927"/>
              <a:gd name="connsiteX16" fmla="*/ 2209870 w 2720576"/>
              <a:gd name="connsiteY16" fmla="*/ 878227 h 2795927"/>
              <a:gd name="connsiteX17" fmla="*/ 2133670 w 2720576"/>
              <a:gd name="connsiteY17" fmla="*/ 840127 h 2795927"/>
              <a:gd name="connsiteX18" fmla="*/ 2057470 w 2720576"/>
              <a:gd name="connsiteY18" fmla="*/ 776627 h 2795927"/>
              <a:gd name="connsiteX19" fmla="*/ 2019370 w 2720576"/>
              <a:gd name="connsiteY19" fmla="*/ 738527 h 2795927"/>
              <a:gd name="connsiteX20" fmla="*/ 1943170 w 2720576"/>
              <a:gd name="connsiteY20" fmla="*/ 700427 h 2795927"/>
              <a:gd name="connsiteX21" fmla="*/ 1866970 w 2720576"/>
              <a:gd name="connsiteY21" fmla="*/ 636927 h 2795927"/>
              <a:gd name="connsiteX22" fmla="*/ 1828870 w 2720576"/>
              <a:gd name="connsiteY22" fmla="*/ 624227 h 2795927"/>
              <a:gd name="connsiteX23" fmla="*/ 1803470 w 2720576"/>
              <a:gd name="connsiteY23" fmla="*/ 586127 h 2795927"/>
              <a:gd name="connsiteX24" fmla="*/ 1765370 w 2720576"/>
              <a:gd name="connsiteY24" fmla="*/ 573427 h 2795927"/>
              <a:gd name="connsiteX25" fmla="*/ 1676470 w 2720576"/>
              <a:gd name="connsiteY25" fmla="*/ 535327 h 2795927"/>
              <a:gd name="connsiteX26" fmla="*/ 1625670 w 2720576"/>
              <a:gd name="connsiteY26" fmla="*/ 497227 h 2795927"/>
              <a:gd name="connsiteX27" fmla="*/ 1511370 w 2720576"/>
              <a:gd name="connsiteY27" fmla="*/ 459127 h 2795927"/>
              <a:gd name="connsiteX28" fmla="*/ 1473270 w 2720576"/>
              <a:gd name="connsiteY28" fmla="*/ 433727 h 2795927"/>
              <a:gd name="connsiteX29" fmla="*/ 1308170 w 2720576"/>
              <a:gd name="connsiteY29" fmla="*/ 382927 h 2795927"/>
              <a:gd name="connsiteX30" fmla="*/ 1244670 w 2720576"/>
              <a:gd name="connsiteY30" fmla="*/ 370227 h 2795927"/>
              <a:gd name="connsiteX31" fmla="*/ 1041470 w 2720576"/>
              <a:gd name="connsiteY31" fmla="*/ 319427 h 2795927"/>
              <a:gd name="connsiteX32" fmla="*/ 889070 w 2720576"/>
              <a:gd name="connsiteY32" fmla="*/ 294027 h 2795927"/>
              <a:gd name="connsiteX33" fmla="*/ 787470 w 2720576"/>
              <a:gd name="connsiteY33" fmla="*/ 268627 h 2795927"/>
              <a:gd name="connsiteX34" fmla="*/ 749370 w 2720576"/>
              <a:gd name="connsiteY34" fmla="*/ 255927 h 2795927"/>
              <a:gd name="connsiteX35" fmla="*/ 558870 w 2720576"/>
              <a:gd name="connsiteY35" fmla="*/ 230527 h 2795927"/>
              <a:gd name="connsiteX36" fmla="*/ 495370 w 2720576"/>
              <a:gd name="connsiteY36" fmla="*/ 217827 h 2795927"/>
              <a:gd name="connsiteX37" fmla="*/ 63570 w 2720576"/>
              <a:gd name="connsiteY37" fmla="*/ 205127 h 2795927"/>
              <a:gd name="connsiteX38" fmla="*/ 25470 w 2720576"/>
              <a:gd name="connsiteY38" fmla="*/ 167027 h 2795927"/>
              <a:gd name="connsiteX39" fmla="*/ 70 w 2720576"/>
              <a:gd name="connsiteY39" fmla="*/ 205127 h 2795927"/>
              <a:gd name="connsiteX40" fmla="*/ 31820 w 2720576"/>
              <a:gd name="connsiteY40"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489270 w 2723036"/>
              <a:gd name="connsiteY9" fmla="*/ 1170327 h 2795927"/>
              <a:gd name="connsiteX10" fmla="*/ 2413070 w 2723036"/>
              <a:gd name="connsiteY10" fmla="*/ 1094127 h 2795927"/>
              <a:gd name="connsiteX11" fmla="*/ 2374970 w 2723036"/>
              <a:gd name="connsiteY11" fmla="*/ 1056027 h 2795927"/>
              <a:gd name="connsiteX12" fmla="*/ 2349570 w 2723036"/>
              <a:gd name="connsiteY12" fmla="*/ 1017927 h 2795927"/>
              <a:gd name="connsiteX13" fmla="*/ 2311470 w 2723036"/>
              <a:gd name="connsiteY13" fmla="*/ 992527 h 2795927"/>
              <a:gd name="connsiteX14" fmla="*/ 2235270 w 2723036"/>
              <a:gd name="connsiteY14" fmla="*/ 916327 h 2795927"/>
              <a:gd name="connsiteX15" fmla="*/ 2209870 w 2723036"/>
              <a:gd name="connsiteY15" fmla="*/ 878227 h 2795927"/>
              <a:gd name="connsiteX16" fmla="*/ 2133670 w 2723036"/>
              <a:gd name="connsiteY16" fmla="*/ 840127 h 2795927"/>
              <a:gd name="connsiteX17" fmla="*/ 2057470 w 2723036"/>
              <a:gd name="connsiteY17" fmla="*/ 776627 h 2795927"/>
              <a:gd name="connsiteX18" fmla="*/ 2019370 w 2723036"/>
              <a:gd name="connsiteY18" fmla="*/ 738527 h 2795927"/>
              <a:gd name="connsiteX19" fmla="*/ 1943170 w 2723036"/>
              <a:gd name="connsiteY19" fmla="*/ 700427 h 2795927"/>
              <a:gd name="connsiteX20" fmla="*/ 1866970 w 2723036"/>
              <a:gd name="connsiteY20" fmla="*/ 636927 h 2795927"/>
              <a:gd name="connsiteX21" fmla="*/ 1828870 w 2723036"/>
              <a:gd name="connsiteY21" fmla="*/ 624227 h 2795927"/>
              <a:gd name="connsiteX22" fmla="*/ 1803470 w 2723036"/>
              <a:gd name="connsiteY22" fmla="*/ 586127 h 2795927"/>
              <a:gd name="connsiteX23" fmla="*/ 1765370 w 2723036"/>
              <a:gd name="connsiteY23" fmla="*/ 573427 h 2795927"/>
              <a:gd name="connsiteX24" fmla="*/ 1676470 w 2723036"/>
              <a:gd name="connsiteY24" fmla="*/ 535327 h 2795927"/>
              <a:gd name="connsiteX25" fmla="*/ 1625670 w 2723036"/>
              <a:gd name="connsiteY25" fmla="*/ 497227 h 2795927"/>
              <a:gd name="connsiteX26" fmla="*/ 1511370 w 2723036"/>
              <a:gd name="connsiteY26" fmla="*/ 459127 h 2795927"/>
              <a:gd name="connsiteX27" fmla="*/ 1473270 w 2723036"/>
              <a:gd name="connsiteY27" fmla="*/ 433727 h 2795927"/>
              <a:gd name="connsiteX28" fmla="*/ 1308170 w 2723036"/>
              <a:gd name="connsiteY28" fmla="*/ 382927 h 2795927"/>
              <a:gd name="connsiteX29" fmla="*/ 1244670 w 2723036"/>
              <a:gd name="connsiteY29" fmla="*/ 370227 h 2795927"/>
              <a:gd name="connsiteX30" fmla="*/ 1041470 w 2723036"/>
              <a:gd name="connsiteY30" fmla="*/ 319427 h 2795927"/>
              <a:gd name="connsiteX31" fmla="*/ 889070 w 2723036"/>
              <a:gd name="connsiteY31" fmla="*/ 294027 h 2795927"/>
              <a:gd name="connsiteX32" fmla="*/ 787470 w 2723036"/>
              <a:gd name="connsiteY32" fmla="*/ 268627 h 2795927"/>
              <a:gd name="connsiteX33" fmla="*/ 749370 w 2723036"/>
              <a:gd name="connsiteY33" fmla="*/ 255927 h 2795927"/>
              <a:gd name="connsiteX34" fmla="*/ 558870 w 2723036"/>
              <a:gd name="connsiteY34" fmla="*/ 230527 h 2795927"/>
              <a:gd name="connsiteX35" fmla="*/ 495370 w 2723036"/>
              <a:gd name="connsiteY35" fmla="*/ 217827 h 2795927"/>
              <a:gd name="connsiteX36" fmla="*/ 63570 w 2723036"/>
              <a:gd name="connsiteY36" fmla="*/ 205127 h 2795927"/>
              <a:gd name="connsiteX37" fmla="*/ 25470 w 2723036"/>
              <a:gd name="connsiteY37" fmla="*/ 167027 h 2795927"/>
              <a:gd name="connsiteX38" fmla="*/ 70 w 2723036"/>
              <a:gd name="connsiteY38" fmla="*/ 205127 h 2795927"/>
              <a:gd name="connsiteX39" fmla="*/ 31820 w 2723036"/>
              <a:gd name="connsiteY39"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413070 w 2723036"/>
              <a:gd name="connsiteY9" fmla="*/ 1094127 h 2795927"/>
              <a:gd name="connsiteX10" fmla="*/ 2374970 w 2723036"/>
              <a:gd name="connsiteY10" fmla="*/ 1056027 h 2795927"/>
              <a:gd name="connsiteX11" fmla="*/ 2349570 w 2723036"/>
              <a:gd name="connsiteY11" fmla="*/ 1017927 h 2795927"/>
              <a:gd name="connsiteX12" fmla="*/ 2311470 w 2723036"/>
              <a:gd name="connsiteY12" fmla="*/ 992527 h 2795927"/>
              <a:gd name="connsiteX13" fmla="*/ 2235270 w 2723036"/>
              <a:gd name="connsiteY13" fmla="*/ 916327 h 2795927"/>
              <a:gd name="connsiteX14" fmla="*/ 2209870 w 2723036"/>
              <a:gd name="connsiteY14" fmla="*/ 878227 h 2795927"/>
              <a:gd name="connsiteX15" fmla="*/ 2133670 w 2723036"/>
              <a:gd name="connsiteY15" fmla="*/ 840127 h 2795927"/>
              <a:gd name="connsiteX16" fmla="*/ 2057470 w 2723036"/>
              <a:gd name="connsiteY16" fmla="*/ 776627 h 2795927"/>
              <a:gd name="connsiteX17" fmla="*/ 2019370 w 2723036"/>
              <a:gd name="connsiteY17" fmla="*/ 738527 h 2795927"/>
              <a:gd name="connsiteX18" fmla="*/ 1943170 w 2723036"/>
              <a:gd name="connsiteY18" fmla="*/ 700427 h 2795927"/>
              <a:gd name="connsiteX19" fmla="*/ 1866970 w 2723036"/>
              <a:gd name="connsiteY19" fmla="*/ 636927 h 2795927"/>
              <a:gd name="connsiteX20" fmla="*/ 1828870 w 2723036"/>
              <a:gd name="connsiteY20" fmla="*/ 624227 h 2795927"/>
              <a:gd name="connsiteX21" fmla="*/ 1803470 w 2723036"/>
              <a:gd name="connsiteY21" fmla="*/ 586127 h 2795927"/>
              <a:gd name="connsiteX22" fmla="*/ 1765370 w 2723036"/>
              <a:gd name="connsiteY22" fmla="*/ 573427 h 2795927"/>
              <a:gd name="connsiteX23" fmla="*/ 1676470 w 2723036"/>
              <a:gd name="connsiteY23" fmla="*/ 535327 h 2795927"/>
              <a:gd name="connsiteX24" fmla="*/ 1625670 w 2723036"/>
              <a:gd name="connsiteY24" fmla="*/ 497227 h 2795927"/>
              <a:gd name="connsiteX25" fmla="*/ 1511370 w 2723036"/>
              <a:gd name="connsiteY25" fmla="*/ 459127 h 2795927"/>
              <a:gd name="connsiteX26" fmla="*/ 1473270 w 2723036"/>
              <a:gd name="connsiteY26" fmla="*/ 433727 h 2795927"/>
              <a:gd name="connsiteX27" fmla="*/ 1308170 w 2723036"/>
              <a:gd name="connsiteY27" fmla="*/ 382927 h 2795927"/>
              <a:gd name="connsiteX28" fmla="*/ 1244670 w 2723036"/>
              <a:gd name="connsiteY28" fmla="*/ 370227 h 2795927"/>
              <a:gd name="connsiteX29" fmla="*/ 1041470 w 2723036"/>
              <a:gd name="connsiteY29" fmla="*/ 319427 h 2795927"/>
              <a:gd name="connsiteX30" fmla="*/ 889070 w 2723036"/>
              <a:gd name="connsiteY30" fmla="*/ 294027 h 2795927"/>
              <a:gd name="connsiteX31" fmla="*/ 787470 w 2723036"/>
              <a:gd name="connsiteY31" fmla="*/ 268627 h 2795927"/>
              <a:gd name="connsiteX32" fmla="*/ 749370 w 2723036"/>
              <a:gd name="connsiteY32" fmla="*/ 255927 h 2795927"/>
              <a:gd name="connsiteX33" fmla="*/ 558870 w 2723036"/>
              <a:gd name="connsiteY33" fmla="*/ 230527 h 2795927"/>
              <a:gd name="connsiteX34" fmla="*/ 495370 w 2723036"/>
              <a:gd name="connsiteY34" fmla="*/ 217827 h 2795927"/>
              <a:gd name="connsiteX35" fmla="*/ 63570 w 2723036"/>
              <a:gd name="connsiteY35" fmla="*/ 205127 h 2795927"/>
              <a:gd name="connsiteX36" fmla="*/ 25470 w 2723036"/>
              <a:gd name="connsiteY36" fmla="*/ 167027 h 2795927"/>
              <a:gd name="connsiteX37" fmla="*/ 70 w 2723036"/>
              <a:gd name="connsiteY37" fmla="*/ 205127 h 2795927"/>
              <a:gd name="connsiteX38" fmla="*/ 31820 w 2723036"/>
              <a:gd name="connsiteY38"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349570 w 2723036"/>
              <a:gd name="connsiteY10" fmla="*/ 1017927 h 2795927"/>
              <a:gd name="connsiteX11" fmla="*/ 2311470 w 2723036"/>
              <a:gd name="connsiteY11" fmla="*/ 992527 h 2795927"/>
              <a:gd name="connsiteX12" fmla="*/ 2235270 w 2723036"/>
              <a:gd name="connsiteY12" fmla="*/ 916327 h 2795927"/>
              <a:gd name="connsiteX13" fmla="*/ 2209870 w 2723036"/>
              <a:gd name="connsiteY13" fmla="*/ 878227 h 2795927"/>
              <a:gd name="connsiteX14" fmla="*/ 2133670 w 2723036"/>
              <a:gd name="connsiteY14" fmla="*/ 840127 h 2795927"/>
              <a:gd name="connsiteX15" fmla="*/ 2057470 w 2723036"/>
              <a:gd name="connsiteY15" fmla="*/ 776627 h 2795927"/>
              <a:gd name="connsiteX16" fmla="*/ 2019370 w 2723036"/>
              <a:gd name="connsiteY16" fmla="*/ 738527 h 2795927"/>
              <a:gd name="connsiteX17" fmla="*/ 1943170 w 2723036"/>
              <a:gd name="connsiteY17" fmla="*/ 700427 h 2795927"/>
              <a:gd name="connsiteX18" fmla="*/ 1866970 w 2723036"/>
              <a:gd name="connsiteY18" fmla="*/ 636927 h 2795927"/>
              <a:gd name="connsiteX19" fmla="*/ 1828870 w 2723036"/>
              <a:gd name="connsiteY19" fmla="*/ 624227 h 2795927"/>
              <a:gd name="connsiteX20" fmla="*/ 1803470 w 2723036"/>
              <a:gd name="connsiteY20" fmla="*/ 586127 h 2795927"/>
              <a:gd name="connsiteX21" fmla="*/ 1765370 w 2723036"/>
              <a:gd name="connsiteY21" fmla="*/ 573427 h 2795927"/>
              <a:gd name="connsiteX22" fmla="*/ 1676470 w 2723036"/>
              <a:gd name="connsiteY22" fmla="*/ 535327 h 2795927"/>
              <a:gd name="connsiteX23" fmla="*/ 1625670 w 2723036"/>
              <a:gd name="connsiteY23" fmla="*/ 497227 h 2795927"/>
              <a:gd name="connsiteX24" fmla="*/ 1511370 w 2723036"/>
              <a:gd name="connsiteY24" fmla="*/ 459127 h 2795927"/>
              <a:gd name="connsiteX25" fmla="*/ 1473270 w 2723036"/>
              <a:gd name="connsiteY25" fmla="*/ 433727 h 2795927"/>
              <a:gd name="connsiteX26" fmla="*/ 1308170 w 2723036"/>
              <a:gd name="connsiteY26" fmla="*/ 382927 h 2795927"/>
              <a:gd name="connsiteX27" fmla="*/ 1244670 w 2723036"/>
              <a:gd name="connsiteY27" fmla="*/ 370227 h 2795927"/>
              <a:gd name="connsiteX28" fmla="*/ 1041470 w 2723036"/>
              <a:gd name="connsiteY28" fmla="*/ 319427 h 2795927"/>
              <a:gd name="connsiteX29" fmla="*/ 889070 w 2723036"/>
              <a:gd name="connsiteY29" fmla="*/ 294027 h 2795927"/>
              <a:gd name="connsiteX30" fmla="*/ 787470 w 2723036"/>
              <a:gd name="connsiteY30" fmla="*/ 268627 h 2795927"/>
              <a:gd name="connsiteX31" fmla="*/ 749370 w 2723036"/>
              <a:gd name="connsiteY31" fmla="*/ 255927 h 2795927"/>
              <a:gd name="connsiteX32" fmla="*/ 558870 w 2723036"/>
              <a:gd name="connsiteY32" fmla="*/ 230527 h 2795927"/>
              <a:gd name="connsiteX33" fmla="*/ 495370 w 2723036"/>
              <a:gd name="connsiteY33" fmla="*/ 217827 h 2795927"/>
              <a:gd name="connsiteX34" fmla="*/ 63570 w 2723036"/>
              <a:gd name="connsiteY34" fmla="*/ 205127 h 2795927"/>
              <a:gd name="connsiteX35" fmla="*/ 25470 w 2723036"/>
              <a:gd name="connsiteY35" fmla="*/ 167027 h 2795927"/>
              <a:gd name="connsiteX36" fmla="*/ 70 w 2723036"/>
              <a:gd name="connsiteY36" fmla="*/ 205127 h 2795927"/>
              <a:gd name="connsiteX37" fmla="*/ 31820 w 2723036"/>
              <a:gd name="connsiteY37"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311470 w 2723036"/>
              <a:gd name="connsiteY10" fmla="*/ 992527 h 2795927"/>
              <a:gd name="connsiteX11" fmla="*/ 2235270 w 2723036"/>
              <a:gd name="connsiteY11" fmla="*/ 916327 h 2795927"/>
              <a:gd name="connsiteX12" fmla="*/ 2209870 w 2723036"/>
              <a:gd name="connsiteY12" fmla="*/ 878227 h 2795927"/>
              <a:gd name="connsiteX13" fmla="*/ 2133670 w 2723036"/>
              <a:gd name="connsiteY13" fmla="*/ 840127 h 2795927"/>
              <a:gd name="connsiteX14" fmla="*/ 2057470 w 2723036"/>
              <a:gd name="connsiteY14" fmla="*/ 776627 h 2795927"/>
              <a:gd name="connsiteX15" fmla="*/ 2019370 w 2723036"/>
              <a:gd name="connsiteY15" fmla="*/ 738527 h 2795927"/>
              <a:gd name="connsiteX16" fmla="*/ 1943170 w 2723036"/>
              <a:gd name="connsiteY16" fmla="*/ 700427 h 2795927"/>
              <a:gd name="connsiteX17" fmla="*/ 1866970 w 2723036"/>
              <a:gd name="connsiteY17" fmla="*/ 636927 h 2795927"/>
              <a:gd name="connsiteX18" fmla="*/ 1828870 w 2723036"/>
              <a:gd name="connsiteY18" fmla="*/ 624227 h 2795927"/>
              <a:gd name="connsiteX19" fmla="*/ 1803470 w 2723036"/>
              <a:gd name="connsiteY19" fmla="*/ 586127 h 2795927"/>
              <a:gd name="connsiteX20" fmla="*/ 1765370 w 2723036"/>
              <a:gd name="connsiteY20" fmla="*/ 573427 h 2795927"/>
              <a:gd name="connsiteX21" fmla="*/ 1676470 w 2723036"/>
              <a:gd name="connsiteY21" fmla="*/ 535327 h 2795927"/>
              <a:gd name="connsiteX22" fmla="*/ 1625670 w 2723036"/>
              <a:gd name="connsiteY22" fmla="*/ 497227 h 2795927"/>
              <a:gd name="connsiteX23" fmla="*/ 1511370 w 2723036"/>
              <a:gd name="connsiteY23" fmla="*/ 459127 h 2795927"/>
              <a:gd name="connsiteX24" fmla="*/ 1473270 w 2723036"/>
              <a:gd name="connsiteY24" fmla="*/ 433727 h 2795927"/>
              <a:gd name="connsiteX25" fmla="*/ 1308170 w 2723036"/>
              <a:gd name="connsiteY25" fmla="*/ 382927 h 2795927"/>
              <a:gd name="connsiteX26" fmla="*/ 1244670 w 2723036"/>
              <a:gd name="connsiteY26" fmla="*/ 370227 h 2795927"/>
              <a:gd name="connsiteX27" fmla="*/ 1041470 w 2723036"/>
              <a:gd name="connsiteY27" fmla="*/ 319427 h 2795927"/>
              <a:gd name="connsiteX28" fmla="*/ 889070 w 2723036"/>
              <a:gd name="connsiteY28" fmla="*/ 294027 h 2795927"/>
              <a:gd name="connsiteX29" fmla="*/ 787470 w 2723036"/>
              <a:gd name="connsiteY29" fmla="*/ 268627 h 2795927"/>
              <a:gd name="connsiteX30" fmla="*/ 749370 w 2723036"/>
              <a:gd name="connsiteY30" fmla="*/ 255927 h 2795927"/>
              <a:gd name="connsiteX31" fmla="*/ 558870 w 2723036"/>
              <a:gd name="connsiteY31" fmla="*/ 230527 h 2795927"/>
              <a:gd name="connsiteX32" fmla="*/ 495370 w 2723036"/>
              <a:gd name="connsiteY32" fmla="*/ 217827 h 2795927"/>
              <a:gd name="connsiteX33" fmla="*/ 63570 w 2723036"/>
              <a:gd name="connsiteY33" fmla="*/ 205127 h 2795927"/>
              <a:gd name="connsiteX34" fmla="*/ 25470 w 2723036"/>
              <a:gd name="connsiteY34" fmla="*/ 167027 h 2795927"/>
              <a:gd name="connsiteX35" fmla="*/ 70 w 2723036"/>
              <a:gd name="connsiteY35" fmla="*/ 205127 h 2795927"/>
              <a:gd name="connsiteX36" fmla="*/ 31820 w 2723036"/>
              <a:gd name="connsiteY36"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235270 w 2723036"/>
              <a:gd name="connsiteY10" fmla="*/ 916327 h 2795927"/>
              <a:gd name="connsiteX11" fmla="*/ 2209870 w 2723036"/>
              <a:gd name="connsiteY11" fmla="*/ 878227 h 2795927"/>
              <a:gd name="connsiteX12" fmla="*/ 2133670 w 2723036"/>
              <a:gd name="connsiteY12" fmla="*/ 840127 h 2795927"/>
              <a:gd name="connsiteX13" fmla="*/ 2057470 w 2723036"/>
              <a:gd name="connsiteY13" fmla="*/ 776627 h 2795927"/>
              <a:gd name="connsiteX14" fmla="*/ 2019370 w 2723036"/>
              <a:gd name="connsiteY14" fmla="*/ 738527 h 2795927"/>
              <a:gd name="connsiteX15" fmla="*/ 1943170 w 2723036"/>
              <a:gd name="connsiteY15" fmla="*/ 700427 h 2795927"/>
              <a:gd name="connsiteX16" fmla="*/ 1866970 w 2723036"/>
              <a:gd name="connsiteY16" fmla="*/ 636927 h 2795927"/>
              <a:gd name="connsiteX17" fmla="*/ 1828870 w 2723036"/>
              <a:gd name="connsiteY17" fmla="*/ 624227 h 2795927"/>
              <a:gd name="connsiteX18" fmla="*/ 1803470 w 2723036"/>
              <a:gd name="connsiteY18" fmla="*/ 586127 h 2795927"/>
              <a:gd name="connsiteX19" fmla="*/ 1765370 w 2723036"/>
              <a:gd name="connsiteY19" fmla="*/ 573427 h 2795927"/>
              <a:gd name="connsiteX20" fmla="*/ 1676470 w 2723036"/>
              <a:gd name="connsiteY20" fmla="*/ 535327 h 2795927"/>
              <a:gd name="connsiteX21" fmla="*/ 1625670 w 2723036"/>
              <a:gd name="connsiteY21" fmla="*/ 497227 h 2795927"/>
              <a:gd name="connsiteX22" fmla="*/ 1511370 w 2723036"/>
              <a:gd name="connsiteY22" fmla="*/ 459127 h 2795927"/>
              <a:gd name="connsiteX23" fmla="*/ 1473270 w 2723036"/>
              <a:gd name="connsiteY23" fmla="*/ 433727 h 2795927"/>
              <a:gd name="connsiteX24" fmla="*/ 1308170 w 2723036"/>
              <a:gd name="connsiteY24" fmla="*/ 382927 h 2795927"/>
              <a:gd name="connsiteX25" fmla="*/ 1244670 w 2723036"/>
              <a:gd name="connsiteY25" fmla="*/ 370227 h 2795927"/>
              <a:gd name="connsiteX26" fmla="*/ 1041470 w 2723036"/>
              <a:gd name="connsiteY26" fmla="*/ 319427 h 2795927"/>
              <a:gd name="connsiteX27" fmla="*/ 889070 w 2723036"/>
              <a:gd name="connsiteY27" fmla="*/ 294027 h 2795927"/>
              <a:gd name="connsiteX28" fmla="*/ 787470 w 2723036"/>
              <a:gd name="connsiteY28" fmla="*/ 268627 h 2795927"/>
              <a:gd name="connsiteX29" fmla="*/ 749370 w 2723036"/>
              <a:gd name="connsiteY29" fmla="*/ 255927 h 2795927"/>
              <a:gd name="connsiteX30" fmla="*/ 558870 w 2723036"/>
              <a:gd name="connsiteY30" fmla="*/ 230527 h 2795927"/>
              <a:gd name="connsiteX31" fmla="*/ 495370 w 2723036"/>
              <a:gd name="connsiteY31" fmla="*/ 217827 h 2795927"/>
              <a:gd name="connsiteX32" fmla="*/ 63570 w 2723036"/>
              <a:gd name="connsiteY32" fmla="*/ 205127 h 2795927"/>
              <a:gd name="connsiteX33" fmla="*/ 25470 w 2723036"/>
              <a:gd name="connsiteY33" fmla="*/ 167027 h 2795927"/>
              <a:gd name="connsiteX34" fmla="*/ 70 w 2723036"/>
              <a:gd name="connsiteY34" fmla="*/ 205127 h 2795927"/>
              <a:gd name="connsiteX35" fmla="*/ 31820 w 2723036"/>
              <a:gd name="connsiteY35"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209870 w 2723036"/>
              <a:gd name="connsiteY10" fmla="*/ 878227 h 2795927"/>
              <a:gd name="connsiteX11" fmla="*/ 2133670 w 2723036"/>
              <a:gd name="connsiteY11" fmla="*/ 840127 h 2795927"/>
              <a:gd name="connsiteX12" fmla="*/ 2057470 w 2723036"/>
              <a:gd name="connsiteY12" fmla="*/ 776627 h 2795927"/>
              <a:gd name="connsiteX13" fmla="*/ 2019370 w 2723036"/>
              <a:gd name="connsiteY13" fmla="*/ 738527 h 2795927"/>
              <a:gd name="connsiteX14" fmla="*/ 1943170 w 2723036"/>
              <a:gd name="connsiteY14" fmla="*/ 700427 h 2795927"/>
              <a:gd name="connsiteX15" fmla="*/ 1866970 w 2723036"/>
              <a:gd name="connsiteY15" fmla="*/ 636927 h 2795927"/>
              <a:gd name="connsiteX16" fmla="*/ 1828870 w 2723036"/>
              <a:gd name="connsiteY16" fmla="*/ 624227 h 2795927"/>
              <a:gd name="connsiteX17" fmla="*/ 1803470 w 2723036"/>
              <a:gd name="connsiteY17" fmla="*/ 586127 h 2795927"/>
              <a:gd name="connsiteX18" fmla="*/ 1765370 w 2723036"/>
              <a:gd name="connsiteY18" fmla="*/ 573427 h 2795927"/>
              <a:gd name="connsiteX19" fmla="*/ 1676470 w 2723036"/>
              <a:gd name="connsiteY19" fmla="*/ 535327 h 2795927"/>
              <a:gd name="connsiteX20" fmla="*/ 1625670 w 2723036"/>
              <a:gd name="connsiteY20" fmla="*/ 497227 h 2795927"/>
              <a:gd name="connsiteX21" fmla="*/ 1511370 w 2723036"/>
              <a:gd name="connsiteY21" fmla="*/ 459127 h 2795927"/>
              <a:gd name="connsiteX22" fmla="*/ 1473270 w 2723036"/>
              <a:gd name="connsiteY22" fmla="*/ 433727 h 2795927"/>
              <a:gd name="connsiteX23" fmla="*/ 1308170 w 2723036"/>
              <a:gd name="connsiteY23" fmla="*/ 382927 h 2795927"/>
              <a:gd name="connsiteX24" fmla="*/ 1244670 w 2723036"/>
              <a:gd name="connsiteY24" fmla="*/ 370227 h 2795927"/>
              <a:gd name="connsiteX25" fmla="*/ 1041470 w 2723036"/>
              <a:gd name="connsiteY25" fmla="*/ 319427 h 2795927"/>
              <a:gd name="connsiteX26" fmla="*/ 889070 w 2723036"/>
              <a:gd name="connsiteY26" fmla="*/ 294027 h 2795927"/>
              <a:gd name="connsiteX27" fmla="*/ 787470 w 2723036"/>
              <a:gd name="connsiteY27" fmla="*/ 268627 h 2795927"/>
              <a:gd name="connsiteX28" fmla="*/ 749370 w 2723036"/>
              <a:gd name="connsiteY28" fmla="*/ 255927 h 2795927"/>
              <a:gd name="connsiteX29" fmla="*/ 558870 w 2723036"/>
              <a:gd name="connsiteY29" fmla="*/ 230527 h 2795927"/>
              <a:gd name="connsiteX30" fmla="*/ 495370 w 2723036"/>
              <a:gd name="connsiteY30" fmla="*/ 217827 h 2795927"/>
              <a:gd name="connsiteX31" fmla="*/ 63570 w 2723036"/>
              <a:gd name="connsiteY31" fmla="*/ 205127 h 2795927"/>
              <a:gd name="connsiteX32" fmla="*/ 25470 w 2723036"/>
              <a:gd name="connsiteY32" fmla="*/ 167027 h 2795927"/>
              <a:gd name="connsiteX33" fmla="*/ 70 w 2723036"/>
              <a:gd name="connsiteY33" fmla="*/ 205127 h 2795927"/>
              <a:gd name="connsiteX34" fmla="*/ 31820 w 2723036"/>
              <a:gd name="connsiteY34"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2057470 w 2723036"/>
              <a:gd name="connsiteY11" fmla="*/ 776627 h 2795927"/>
              <a:gd name="connsiteX12" fmla="*/ 2019370 w 2723036"/>
              <a:gd name="connsiteY12" fmla="*/ 738527 h 2795927"/>
              <a:gd name="connsiteX13" fmla="*/ 1943170 w 2723036"/>
              <a:gd name="connsiteY13" fmla="*/ 700427 h 2795927"/>
              <a:gd name="connsiteX14" fmla="*/ 1866970 w 2723036"/>
              <a:gd name="connsiteY14" fmla="*/ 636927 h 2795927"/>
              <a:gd name="connsiteX15" fmla="*/ 1828870 w 2723036"/>
              <a:gd name="connsiteY15" fmla="*/ 624227 h 2795927"/>
              <a:gd name="connsiteX16" fmla="*/ 1803470 w 2723036"/>
              <a:gd name="connsiteY16" fmla="*/ 586127 h 2795927"/>
              <a:gd name="connsiteX17" fmla="*/ 1765370 w 2723036"/>
              <a:gd name="connsiteY17" fmla="*/ 573427 h 2795927"/>
              <a:gd name="connsiteX18" fmla="*/ 1676470 w 2723036"/>
              <a:gd name="connsiteY18" fmla="*/ 535327 h 2795927"/>
              <a:gd name="connsiteX19" fmla="*/ 1625670 w 2723036"/>
              <a:gd name="connsiteY19" fmla="*/ 497227 h 2795927"/>
              <a:gd name="connsiteX20" fmla="*/ 1511370 w 2723036"/>
              <a:gd name="connsiteY20" fmla="*/ 459127 h 2795927"/>
              <a:gd name="connsiteX21" fmla="*/ 1473270 w 2723036"/>
              <a:gd name="connsiteY21" fmla="*/ 433727 h 2795927"/>
              <a:gd name="connsiteX22" fmla="*/ 1308170 w 2723036"/>
              <a:gd name="connsiteY22" fmla="*/ 382927 h 2795927"/>
              <a:gd name="connsiteX23" fmla="*/ 1244670 w 2723036"/>
              <a:gd name="connsiteY23" fmla="*/ 370227 h 2795927"/>
              <a:gd name="connsiteX24" fmla="*/ 1041470 w 2723036"/>
              <a:gd name="connsiteY24" fmla="*/ 319427 h 2795927"/>
              <a:gd name="connsiteX25" fmla="*/ 889070 w 2723036"/>
              <a:gd name="connsiteY25" fmla="*/ 294027 h 2795927"/>
              <a:gd name="connsiteX26" fmla="*/ 787470 w 2723036"/>
              <a:gd name="connsiteY26" fmla="*/ 268627 h 2795927"/>
              <a:gd name="connsiteX27" fmla="*/ 749370 w 2723036"/>
              <a:gd name="connsiteY27" fmla="*/ 255927 h 2795927"/>
              <a:gd name="connsiteX28" fmla="*/ 558870 w 2723036"/>
              <a:gd name="connsiteY28" fmla="*/ 230527 h 2795927"/>
              <a:gd name="connsiteX29" fmla="*/ 495370 w 2723036"/>
              <a:gd name="connsiteY29" fmla="*/ 217827 h 2795927"/>
              <a:gd name="connsiteX30" fmla="*/ 63570 w 2723036"/>
              <a:gd name="connsiteY30" fmla="*/ 205127 h 2795927"/>
              <a:gd name="connsiteX31" fmla="*/ 25470 w 2723036"/>
              <a:gd name="connsiteY31" fmla="*/ 167027 h 2795927"/>
              <a:gd name="connsiteX32" fmla="*/ 70 w 2723036"/>
              <a:gd name="connsiteY32" fmla="*/ 205127 h 2795927"/>
              <a:gd name="connsiteX33" fmla="*/ 31820 w 2723036"/>
              <a:gd name="connsiteY33"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2019370 w 2723036"/>
              <a:gd name="connsiteY11" fmla="*/ 738527 h 2795927"/>
              <a:gd name="connsiteX12" fmla="*/ 1943170 w 2723036"/>
              <a:gd name="connsiteY12" fmla="*/ 700427 h 2795927"/>
              <a:gd name="connsiteX13" fmla="*/ 1866970 w 2723036"/>
              <a:gd name="connsiteY13" fmla="*/ 636927 h 2795927"/>
              <a:gd name="connsiteX14" fmla="*/ 1828870 w 2723036"/>
              <a:gd name="connsiteY14" fmla="*/ 624227 h 2795927"/>
              <a:gd name="connsiteX15" fmla="*/ 1803470 w 2723036"/>
              <a:gd name="connsiteY15" fmla="*/ 586127 h 2795927"/>
              <a:gd name="connsiteX16" fmla="*/ 1765370 w 2723036"/>
              <a:gd name="connsiteY16" fmla="*/ 573427 h 2795927"/>
              <a:gd name="connsiteX17" fmla="*/ 1676470 w 2723036"/>
              <a:gd name="connsiteY17" fmla="*/ 535327 h 2795927"/>
              <a:gd name="connsiteX18" fmla="*/ 1625670 w 2723036"/>
              <a:gd name="connsiteY18" fmla="*/ 497227 h 2795927"/>
              <a:gd name="connsiteX19" fmla="*/ 1511370 w 2723036"/>
              <a:gd name="connsiteY19" fmla="*/ 459127 h 2795927"/>
              <a:gd name="connsiteX20" fmla="*/ 1473270 w 2723036"/>
              <a:gd name="connsiteY20" fmla="*/ 433727 h 2795927"/>
              <a:gd name="connsiteX21" fmla="*/ 1308170 w 2723036"/>
              <a:gd name="connsiteY21" fmla="*/ 382927 h 2795927"/>
              <a:gd name="connsiteX22" fmla="*/ 1244670 w 2723036"/>
              <a:gd name="connsiteY22" fmla="*/ 370227 h 2795927"/>
              <a:gd name="connsiteX23" fmla="*/ 1041470 w 2723036"/>
              <a:gd name="connsiteY23" fmla="*/ 319427 h 2795927"/>
              <a:gd name="connsiteX24" fmla="*/ 889070 w 2723036"/>
              <a:gd name="connsiteY24" fmla="*/ 294027 h 2795927"/>
              <a:gd name="connsiteX25" fmla="*/ 787470 w 2723036"/>
              <a:gd name="connsiteY25" fmla="*/ 268627 h 2795927"/>
              <a:gd name="connsiteX26" fmla="*/ 749370 w 2723036"/>
              <a:gd name="connsiteY26" fmla="*/ 255927 h 2795927"/>
              <a:gd name="connsiteX27" fmla="*/ 558870 w 2723036"/>
              <a:gd name="connsiteY27" fmla="*/ 230527 h 2795927"/>
              <a:gd name="connsiteX28" fmla="*/ 495370 w 2723036"/>
              <a:gd name="connsiteY28" fmla="*/ 217827 h 2795927"/>
              <a:gd name="connsiteX29" fmla="*/ 63570 w 2723036"/>
              <a:gd name="connsiteY29" fmla="*/ 205127 h 2795927"/>
              <a:gd name="connsiteX30" fmla="*/ 25470 w 2723036"/>
              <a:gd name="connsiteY30" fmla="*/ 167027 h 2795927"/>
              <a:gd name="connsiteX31" fmla="*/ 70 w 2723036"/>
              <a:gd name="connsiteY31" fmla="*/ 205127 h 2795927"/>
              <a:gd name="connsiteX32" fmla="*/ 31820 w 2723036"/>
              <a:gd name="connsiteY32"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943170 w 2723036"/>
              <a:gd name="connsiteY11" fmla="*/ 700427 h 2795927"/>
              <a:gd name="connsiteX12" fmla="*/ 1866970 w 2723036"/>
              <a:gd name="connsiteY12" fmla="*/ 636927 h 2795927"/>
              <a:gd name="connsiteX13" fmla="*/ 1828870 w 2723036"/>
              <a:gd name="connsiteY13" fmla="*/ 624227 h 2795927"/>
              <a:gd name="connsiteX14" fmla="*/ 1803470 w 2723036"/>
              <a:gd name="connsiteY14" fmla="*/ 586127 h 2795927"/>
              <a:gd name="connsiteX15" fmla="*/ 1765370 w 2723036"/>
              <a:gd name="connsiteY15" fmla="*/ 573427 h 2795927"/>
              <a:gd name="connsiteX16" fmla="*/ 1676470 w 2723036"/>
              <a:gd name="connsiteY16" fmla="*/ 535327 h 2795927"/>
              <a:gd name="connsiteX17" fmla="*/ 1625670 w 2723036"/>
              <a:gd name="connsiteY17" fmla="*/ 497227 h 2795927"/>
              <a:gd name="connsiteX18" fmla="*/ 1511370 w 2723036"/>
              <a:gd name="connsiteY18" fmla="*/ 459127 h 2795927"/>
              <a:gd name="connsiteX19" fmla="*/ 1473270 w 2723036"/>
              <a:gd name="connsiteY19" fmla="*/ 433727 h 2795927"/>
              <a:gd name="connsiteX20" fmla="*/ 1308170 w 2723036"/>
              <a:gd name="connsiteY20" fmla="*/ 382927 h 2795927"/>
              <a:gd name="connsiteX21" fmla="*/ 1244670 w 2723036"/>
              <a:gd name="connsiteY21" fmla="*/ 370227 h 2795927"/>
              <a:gd name="connsiteX22" fmla="*/ 1041470 w 2723036"/>
              <a:gd name="connsiteY22" fmla="*/ 319427 h 2795927"/>
              <a:gd name="connsiteX23" fmla="*/ 889070 w 2723036"/>
              <a:gd name="connsiteY23" fmla="*/ 294027 h 2795927"/>
              <a:gd name="connsiteX24" fmla="*/ 787470 w 2723036"/>
              <a:gd name="connsiteY24" fmla="*/ 268627 h 2795927"/>
              <a:gd name="connsiteX25" fmla="*/ 749370 w 2723036"/>
              <a:gd name="connsiteY25" fmla="*/ 255927 h 2795927"/>
              <a:gd name="connsiteX26" fmla="*/ 558870 w 2723036"/>
              <a:gd name="connsiteY26" fmla="*/ 230527 h 2795927"/>
              <a:gd name="connsiteX27" fmla="*/ 495370 w 2723036"/>
              <a:gd name="connsiteY27" fmla="*/ 217827 h 2795927"/>
              <a:gd name="connsiteX28" fmla="*/ 63570 w 2723036"/>
              <a:gd name="connsiteY28" fmla="*/ 205127 h 2795927"/>
              <a:gd name="connsiteX29" fmla="*/ 25470 w 2723036"/>
              <a:gd name="connsiteY29" fmla="*/ 167027 h 2795927"/>
              <a:gd name="connsiteX30" fmla="*/ 70 w 2723036"/>
              <a:gd name="connsiteY30" fmla="*/ 205127 h 2795927"/>
              <a:gd name="connsiteX31" fmla="*/ 31820 w 2723036"/>
              <a:gd name="connsiteY31"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828870 w 2723036"/>
              <a:gd name="connsiteY12" fmla="*/ 624227 h 2795927"/>
              <a:gd name="connsiteX13" fmla="*/ 1803470 w 2723036"/>
              <a:gd name="connsiteY13" fmla="*/ 586127 h 2795927"/>
              <a:gd name="connsiteX14" fmla="*/ 1765370 w 2723036"/>
              <a:gd name="connsiteY14" fmla="*/ 573427 h 2795927"/>
              <a:gd name="connsiteX15" fmla="*/ 1676470 w 2723036"/>
              <a:gd name="connsiteY15" fmla="*/ 535327 h 2795927"/>
              <a:gd name="connsiteX16" fmla="*/ 1625670 w 2723036"/>
              <a:gd name="connsiteY16" fmla="*/ 497227 h 2795927"/>
              <a:gd name="connsiteX17" fmla="*/ 1511370 w 2723036"/>
              <a:gd name="connsiteY17" fmla="*/ 459127 h 2795927"/>
              <a:gd name="connsiteX18" fmla="*/ 1473270 w 2723036"/>
              <a:gd name="connsiteY18" fmla="*/ 433727 h 2795927"/>
              <a:gd name="connsiteX19" fmla="*/ 1308170 w 2723036"/>
              <a:gd name="connsiteY19" fmla="*/ 382927 h 2795927"/>
              <a:gd name="connsiteX20" fmla="*/ 1244670 w 2723036"/>
              <a:gd name="connsiteY20" fmla="*/ 370227 h 2795927"/>
              <a:gd name="connsiteX21" fmla="*/ 1041470 w 2723036"/>
              <a:gd name="connsiteY21" fmla="*/ 319427 h 2795927"/>
              <a:gd name="connsiteX22" fmla="*/ 889070 w 2723036"/>
              <a:gd name="connsiteY22" fmla="*/ 294027 h 2795927"/>
              <a:gd name="connsiteX23" fmla="*/ 787470 w 2723036"/>
              <a:gd name="connsiteY23" fmla="*/ 268627 h 2795927"/>
              <a:gd name="connsiteX24" fmla="*/ 749370 w 2723036"/>
              <a:gd name="connsiteY24" fmla="*/ 255927 h 2795927"/>
              <a:gd name="connsiteX25" fmla="*/ 558870 w 2723036"/>
              <a:gd name="connsiteY25" fmla="*/ 230527 h 2795927"/>
              <a:gd name="connsiteX26" fmla="*/ 495370 w 2723036"/>
              <a:gd name="connsiteY26" fmla="*/ 217827 h 2795927"/>
              <a:gd name="connsiteX27" fmla="*/ 63570 w 2723036"/>
              <a:gd name="connsiteY27" fmla="*/ 205127 h 2795927"/>
              <a:gd name="connsiteX28" fmla="*/ 25470 w 2723036"/>
              <a:gd name="connsiteY28" fmla="*/ 167027 h 2795927"/>
              <a:gd name="connsiteX29" fmla="*/ 70 w 2723036"/>
              <a:gd name="connsiteY29" fmla="*/ 205127 h 2795927"/>
              <a:gd name="connsiteX30" fmla="*/ 31820 w 2723036"/>
              <a:gd name="connsiteY30"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803470 w 2723036"/>
              <a:gd name="connsiteY12" fmla="*/ 586127 h 2795927"/>
              <a:gd name="connsiteX13" fmla="*/ 1765370 w 2723036"/>
              <a:gd name="connsiteY13" fmla="*/ 573427 h 2795927"/>
              <a:gd name="connsiteX14" fmla="*/ 1676470 w 2723036"/>
              <a:gd name="connsiteY14" fmla="*/ 535327 h 2795927"/>
              <a:gd name="connsiteX15" fmla="*/ 1625670 w 2723036"/>
              <a:gd name="connsiteY15" fmla="*/ 497227 h 2795927"/>
              <a:gd name="connsiteX16" fmla="*/ 1511370 w 2723036"/>
              <a:gd name="connsiteY16" fmla="*/ 459127 h 2795927"/>
              <a:gd name="connsiteX17" fmla="*/ 1473270 w 2723036"/>
              <a:gd name="connsiteY17" fmla="*/ 433727 h 2795927"/>
              <a:gd name="connsiteX18" fmla="*/ 1308170 w 2723036"/>
              <a:gd name="connsiteY18" fmla="*/ 382927 h 2795927"/>
              <a:gd name="connsiteX19" fmla="*/ 1244670 w 2723036"/>
              <a:gd name="connsiteY19" fmla="*/ 370227 h 2795927"/>
              <a:gd name="connsiteX20" fmla="*/ 1041470 w 2723036"/>
              <a:gd name="connsiteY20" fmla="*/ 319427 h 2795927"/>
              <a:gd name="connsiteX21" fmla="*/ 889070 w 2723036"/>
              <a:gd name="connsiteY21" fmla="*/ 294027 h 2795927"/>
              <a:gd name="connsiteX22" fmla="*/ 787470 w 2723036"/>
              <a:gd name="connsiteY22" fmla="*/ 268627 h 2795927"/>
              <a:gd name="connsiteX23" fmla="*/ 749370 w 2723036"/>
              <a:gd name="connsiteY23" fmla="*/ 255927 h 2795927"/>
              <a:gd name="connsiteX24" fmla="*/ 558870 w 2723036"/>
              <a:gd name="connsiteY24" fmla="*/ 230527 h 2795927"/>
              <a:gd name="connsiteX25" fmla="*/ 495370 w 2723036"/>
              <a:gd name="connsiteY25" fmla="*/ 217827 h 2795927"/>
              <a:gd name="connsiteX26" fmla="*/ 63570 w 2723036"/>
              <a:gd name="connsiteY26" fmla="*/ 205127 h 2795927"/>
              <a:gd name="connsiteX27" fmla="*/ 25470 w 2723036"/>
              <a:gd name="connsiteY27" fmla="*/ 167027 h 2795927"/>
              <a:gd name="connsiteX28" fmla="*/ 70 w 2723036"/>
              <a:gd name="connsiteY28" fmla="*/ 205127 h 2795927"/>
              <a:gd name="connsiteX29" fmla="*/ 31820 w 2723036"/>
              <a:gd name="connsiteY29"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765370 w 2723036"/>
              <a:gd name="connsiteY12" fmla="*/ 573427 h 2795927"/>
              <a:gd name="connsiteX13" fmla="*/ 1676470 w 2723036"/>
              <a:gd name="connsiteY13" fmla="*/ 535327 h 2795927"/>
              <a:gd name="connsiteX14" fmla="*/ 1625670 w 2723036"/>
              <a:gd name="connsiteY14" fmla="*/ 497227 h 2795927"/>
              <a:gd name="connsiteX15" fmla="*/ 1511370 w 2723036"/>
              <a:gd name="connsiteY15" fmla="*/ 459127 h 2795927"/>
              <a:gd name="connsiteX16" fmla="*/ 1473270 w 2723036"/>
              <a:gd name="connsiteY16" fmla="*/ 433727 h 2795927"/>
              <a:gd name="connsiteX17" fmla="*/ 1308170 w 2723036"/>
              <a:gd name="connsiteY17" fmla="*/ 382927 h 2795927"/>
              <a:gd name="connsiteX18" fmla="*/ 1244670 w 2723036"/>
              <a:gd name="connsiteY18" fmla="*/ 370227 h 2795927"/>
              <a:gd name="connsiteX19" fmla="*/ 1041470 w 2723036"/>
              <a:gd name="connsiteY19" fmla="*/ 319427 h 2795927"/>
              <a:gd name="connsiteX20" fmla="*/ 889070 w 2723036"/>
              <a:gd name="connsiteY20" fmla="*/ 294027 h 2795927"/>
              <a:gd name="connsiteX21" fmla="*/ 787470 w 2723036"/>
              <a:gd name="connsiteY21" fmla="*/ 268627 h 2795927"/>
              <a:gd name="connsiteX22" fmla="*/ 749370 w 2723036"/>
              <a:gd name="connsiteY22" fmla="*/ 255927 h 2795927"/>
              <a:gd name="connsiteX23" fmla="*/ 558870 w 2723036"/>
              <a:gd name="connsiteY23" fmla="*/ 230527 h 2795927"/>
              <a:gd name="connsiteX24" fmla="*/ 495370 w 2723036"/>
              <a:gd name="connsiteY24" fmla="*/ 217827 h 2795927"/>
              <a:gd name="connsiteX25" fmla="*/ 63570 w 2723036"/>
              <a:gd name="connsiteY25" fmla="*/ 205127 h 2795927"/>
              <a:gd name="connsiteX26" fmla="*/ 25470 w 2723036"/>
              <a:gd name="connsiteY26" fmla="*/ 167027 h 2795927"/>
              <a:gd name="connsiteX27" fmla="*/ 70 w 2723036"/>
              <a:gd name="connsiteY27" fmla="*/ 205127 h 2795927"/>
              <a:gd name="connsiteX28" fmla="*/ 31820 w 2723036"/>
              <a:gd name="connsiteY28"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76470 w 2723036"/>
              <a:gd name="connsiteY12" fmla="*/ 535327 h 2795927"/>
              <a:gd name="connsiteX13" fmla="*/ 1625670 w 2723036"/>
              <a:gd name="connsiteY13" fmla="*/ 497227 h 2795927"/>
              <a:gd name="connsiteX14" fmla="*/ 1511370 w 2723036"/>
              <a:gd name="connsiteY14" fmla="*/ 459127 h 2795927"/>
              <a:gd name="connsiteX15" fmla="*/ 1473270 w 2723036"/>
              <a:gd name="connsiteY15" fmla="*/ 433727 h 2795927"/>
              <a:gd name="connsiteX16" fmla="*/ 1308170 w 2723036"/>
              <a:gd name="connsiteY16" fmla="*/ 382927 h 2795927"/>
              <a:gd name="connsiteX17" fmla="*/ 1244670 w 2723036"/>
              <a:gd name="connsiteY17" fmla="*/ 370227 h 2795927"/>
              <a:gd name="connsiteX18" fmla="*/ 1041470 w 2723036"/>
              <a:gd name="connsiteY18" fmla="*/ 319427 h 2795927"/>
              <a:gd name="connsiteX19" fmla="*/ 889070 w 2723036"/>
              <a:gd name="connsiteY19" fmla="*/ 294027 h 2795927"/>
              <a:gd name="connsiteX20" fmla="*/ 787470 w 2723036"/>
              <a:gd name="connsiteY20" fmla="*/ 268627 h 2795927"/>
              <a:gd name="connsiteX21" fmla="*/ 749370 w 2723036"/>
              <a:gd name="connsiteY21" fmla="*/ 255927 h 2795927"/>
              <a:gd name="connsiteX22" fmla="*/ 558870 w 2723036"/>
              <a:gd name="connsiteY22" fmla="*/ 230527 h 2795927"/>
              <a:gd name="connsiteX23" fmla="*/ 495370 w 2723036"/>
              <a:gd name="connsiteY23" fmla="*/ 217827 h 2795927"/>
              <a:gd name="connsiteX24" fmla="*/ 63570 w 2723036"/>
              <a:gd name="connsiteY24" fmla="*/ 205127 h 2795927"/>
              <a:gd name="connsiteX25" fmla="*/ 25470 w 2723036"/>
              <a:gd name="connsiteY25" fmla="*/ 167027 h 2795927"/>
              <a:gd name="connsiteX26" fmla="*/ 70 w 2723036"/>
              <a:gd name="connsiteY26" fmla="*/ 205127 h 2795927"/>
              <a:gd name="connsiteX27" fmla="*/ 31820 w 2723036"/>
              <a:gd name="connsiteY27"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511370 w 2723036"/>
              <a:gd name="connsiteY13" fmla="*/ 459127 h 2795927"/>
              <a:gd name="connsiteX14" fmla="*/ 1473270 w 2723036"/>
              <a:gd name="connsiteY14" fmla="*/ 433727 h 2795927"/>
              <a:gd name="connsiteX15" fmla="*/ 1308170 w 2723036"/>
              <a:gd name="connsiteY15" fmla="*/ 382927 h 2795927"/>
              <a:gd name="connsiteX16" fmla="*/ 1244670 w 2723036"/>
              <a:gd name="connsiteY16" fmla="*/ 370227 h 2795927"/>
              <a:gd name="connsiteX17" fmla="*/ 1041470 w 2723036"/>
              <a:gd name="connsiteY17" fmla="*/ 319427 h 2795927"/>
              <a:gd name="connsiteX18" fmla="*/ 889070 w 2723036"/>
              <a:gd name="connsiteY18" fmla="*/ 294027 h 2795927"/>
              <a:gd name="connsiteX19" fmla="*/ 787470 w 2723036"/>
              <a:gd name="connsiteY19" fmla="*/ 268627 h 2795927"/>
              <a:gd name="connsiteX20" fmla="*/ 749370 w 2723036"/>
              <a:gd name="connsiteY20" fmla="*/ 255927 h 2795927"/>
              <a:gd name="connsiteX21" fmla="*/ 558870 w 2723036"/>
              <a:gd name="connsiteY21" fmla="*/ 230527 h 2795927"/>
              <a:gd name="connsiteX22" fmla="*/ 495370 w 2723036"/>
              <a:gd name="connsiteY22" fmla="*/ 217827 h 2795927"/>
              <a:gd name="connsiteX23" fmla="*/ 63570 w 2723036"/>
              <a:gd name="connsiteY23" fmla="*/ 205127 h 2795927"/>
              <a:gd name="connsiteX24" fmla="*/ 25470 w 2723036"/>
              <a:gd name="connsiteY24" fmla="*/ 167027 h 2795927"/>
              <a:gd name="connsiteX25" fmla="*/ 70 w 2723036"/>
              <a:gd name="connsiteY25" fmla="*/ 205127 h 2795927"/>
              <a:gd name="connsiteX26" fmla="*/ 31820 w 2723036"/>
              <a:gd name="connsiteY26"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473270 w 2723036"/>
              <a:gd name="connsiteY13" fmla="*/ 433727 h 2795927"/>
              <a:gd name="connsiteX14" fmla="*/ 1308170 w 2723036"/>
              <a:gd name="connsiteY14" fmla="*/ 382927 h 2795927"/>
              <a:gd name="connsiteX15" fmla="*/ 1244670 w 2723036"/>
              <a:gd name="connsiteY15" fmla="*/ 370227 h 2795927"/>
              <a:gd name="connsiteX16" fmla="*/ 1041470 w 2723036"/>
              <a:gd name="connsiteY16" fmla="*/ 319427 h 2795927"/>
              <a:gd name="connsiteX17" fmla="*/ 889070 w 2723036"/>
              <a:gd name="connsiteY17" fmla="*/ 294027 h 2795927"/>
              <a:gd name="connsiteX18" fmla="*/ 787470 w 2723036"/>
              <a:gd name="connsiteY18" fmla="*/ 268627 h 2795927"/>
              <a:gd name="connsiteX19" fmla="*/ 749370 w 2723036"/>
              <a:gd name="connsiteY19" fmla="*/ 255927 h 2795927"/>
              <a:gd name="connsiteX20" fmla="*/ 558870 w 2723036"/>
              <a:gd name="connsiteY20" fmla="*/ 230527 h 2795927"/>
              <a:gd name="connsiteX21" fmla="*/ 495370 w 2723036"/>
              <a:gd name="connsiteY21" fmla="*/ 217827 h 2795927"/>
              <a:gd name="connsiteX22" fmla="*/ 63570 w 2723036"/>
              <a:gd name="connsiteY22" fmla="*/ 205127 h 2795927"/>
              <a:gd name="connsiteX23" fmla="*/ 25470 w 2723036"/>
              <a:gd name="connsiteY23" fmla="*/ 167027 h 2795927"/>
              <a:gd name="connsiteX24" fmla="*/ 70 w 2723036"/>
              <a:gd name="connsiteY24" fmla="*/ 205127 h 2795927"/>
              <a:gd name="connsiteX25" fmla="*/ 31820 w 2723036"/>
              <a:gd name="connsiteY25"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308170 w 2723036"/>
              <a:gd name="connsiteY13" fmla="*/ 382927 h 2795927"/>
              <a:gd name="connsiteX14" fmla="*/ 1244670 w 2723036"/>
              <a:gd name="connsiteY14" fmla="*/ 370227 h 2795927"/>
              <a:gd name="connsiteX15" fmla="*/ 1041470 w 2723036"/>
              <a:gd name="connsiteY15" fmla="*/ 319427 h 2795927"/>
              <a:gd name="connsiteX16" fmla="*/ 889070 w 2723036"/>
              <a:gd name="connsiteY16" fmla="*/ 294027 h 2795927"/>
              <a:gd name="connsiteX17" fmla="*/ 787470 w 2723036"/>
              <a:gd name="connsiteY17" fmla="*/ 268627 h 2795927"/>
              <a:gd name="connsiteX18" fmla="*/ 749370 w 2723036"/>
              <a:gd name="connsiteY18" fmla="*/ 255927 h 2795927"/>
              <a:gd name="connsiteX19" fmla="*/ 558870 w 2723036"/>
              <a:gd name="connsiteY19" fmla="*/ 230527 h 2795927"/>
              <a:gd name="connsiteX20" fmla="*/ 495370 w 2723036"/>
              <a:gd name="connsiteY20" fmla="*/ 217827 h 2795927"/>
              <a:gd name="connsiteX21" fmla="*/ 63570 w 2723036"/>
              <a:gd name="connsiteY21" fmla="*/ 205127 h 2795927"/>
              <a:gd name="connsiteX22" fmla="*/ 25470 w 2723036"/>
              <a:gd name="connsiteY22" fmla="*/ 167027 h 2795927"/>
              <a:gd name="connsiteX23" fmla="*/ 70 w 2723036"/>
              <a:gd name="connsiteY23" fmla="*/ 205127 h 2795927"/>
              <a:gd name="connsiteX24" fmla="*/ 31820 w 2723036"/>
              <a:gd name="connsiteY24"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244670 w 2723036"/>
              <a:gd name="connsiteY13" fmla="*/ 370227 h 2795927"/>
              <a:gd name="connsiteX14" fmla="*/ 1041470 w 2723036"/>
              <a:gd name="connsiteY14" fmla="*/ 319427 h 2795927"/>
              <a:gd name="connsiteX15" fmla="*/ 889070 w 2723036"/>
              <a:gd name="connsiteY15" fmla="*/ 294027 h 2795927"/>
              <a:gd name="connsiteX16" fmla="*/ 787470 w 2723036"/>
              <a:gd name="connsiteY16" fmla="*/ 268627 h 2795927"/>
              <a:gd name="connsiteX17" fmla="*/ 749370 w 2723036"/>
              <a:gd name="connsiteY17" fmla="*/ 255927 h 2795927"/>
              <a:gd name="connsiteX18" fmla="*/ 558870 w 2723036"/>
              <a:gd name="connsiteY18" fmla="*/ 230527 h 2795927"/>
              <a:gd name="connsiteX19" fmla="*/ 495370 w 2723036"/>
              <a:gd name="connsiteY19" fmla="*/ 217827 h 2795927"/>
              <a:gd name="connsiteX20" fmla="*/ 63570 w 2723036"/>
              <a:gd name="connsiteY20" fmla="*/ 205127 h 2795927"/>
              <a:gd name="connsiteX21" fmla="*/ 25470 w 2723036"/>
              <a:gd name="connsiteY21" fmla="*/ 167027 h 2795927"/>
              <a:gd name="connsiteX22" fmla="*/ 70 w 2723036"/>
              <a:gd name="connsiteY22" fmla="*/ 205127 h 2795927"/>
              <a:gd name="connsiteX23" fmla="*/ 31820 w 2723036"/>
              <a:gd name="connsiteY23"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244670 w 2723036"/>
              <a:gd name="connsiteY13" fmla="*/ 370227 h 2795927"/>
              <a:gd name="connsiteX14" fmla="*/ 889070 w 2723036"/>
              <a:gd name="connsiteY14" fmla="*/ 294027 h 2795927"/>
              <a:gd name="connsiteX15" fmla="*/ 787470 w 2723036"/>
              <a:gd name="connsiteY15" fmla="*/ 268627 h 2795927"/>
              <a:gd name="connsiteX16" fmla="*/ 749370 w 2723036"/>
              <a:gd name="connsiteY16" fmla="*/ 255927 h 2795927"/>
              <a:gd name="connsiteX17" fmla="*/ 558870 w 2723036"/>
              <a:gd name="connsiteY17" fmla="*/ 230527 h 2795927"/>
              <a:gd name="connsiteX18" fmla="*/ 495370 w 2723036"/>
              <a:gd name="connsiteY18" fmla="*/ 217827 h 2795927"/>
              <a:gd name="connsiteX19" fmla="*/ 63570 w 2723036"/>
              <a:gd name="connsiteY19" fmla="*/ 205127 h 2795927"/>
              <a:gd name="connsiteX20" fmla="*/ 25470 w 2723036"/>
              <a:gd name="connsiteY20" fmla="*/ 167027 h 2795927"/>
              <a:gd name="connsiteX21" fmla="*/ 70 w 2723036"/>
              <a:gd name="connsiteY21" fmla="*/ 205127 h 2795927"/>
              <a:gd name="connsiteX22" fmla="*/ 31820 w 2723036"/>
              <a:gd name="connsiteY22"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244670 w 2723036"/>
              <a:gd name="connsiteY13" fmla="*/ 370227 h 2795927"/>
              <a:gd name="connsiteX14" fmla="*/ 787470 w 2723036"/>
              <a:gd name="connsiteY14" fmla="*/ 268627 h 2795927"/>
              <a:gd name="connsiteX15" fmla="*/ 749370 w 2723036"/>
              <a:gd name="connsiteY15" fmla="*/ 255927 h 2795927"/>
              <a:gd name="connsiteX16" fmla="*/ 558870 w 2723036"/>
              <a:gd name="connsiteY16" fmla="*/ 230527 h 2795927"/>
              <a:gd name="connsiteX17" fmla="*/ 495370 w 2723036"/>
              <a:gd name="connsiteY17" fmla="*/ 217827 h 2795927"/>
              <a:gd name="connsiteX18" fmla="*/ 63570 w 2723036"/>
              <a:gd name="connsiteY18" fmla="*/ 205127 h 2795927"/>
              <a:gd name="connsiteX19" fmla="*/ 25470 w 2723036"/>
              <a:gd name="connsiteY19" fmla="*/ 167027 h 2795927"/>
              <a:gd name="connsiteX20" fmla="*/ 70 w 2723036"/>
              <a:gd name="connsiteY20" fmla="*/ 205127 h 2795927"/>
              <a:gd name="connsiteX21" fmla="*/ 31820 w 2723036"/>
              <a:gd name="connsiteY21"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244670 w 2723036"/>
              <a:gd name="connsiteY13" fmla="*/ 370227 h 2795927"/>
              <a:gd name="connsiteX14" fmla="*/ 749370 w 2723036"/>
              <a:gd name="connsiteY14" fmla="*/ 255927 h 2795927"/>
              <a:gd name="connsiteX15" fmla="*/ 558870 w 2723036"/>
              <a:gd name="connsiteY15" fmla="*/ 230527 h 2795927"/>
              <a:gd name="connsiteX16" fmla="*/ 495370 w 2723036"/>
              <a:gd name="connsiteY16" fmla="*/ 217827 h 2795927"/>
              <a:gd name="connsiteX17" fmla="*/ 63570 w 2723036"/>
              <a:gd name="connsiteY17" fmla="*/ 205127 h 2795927"/>
              <a:gd name="connsiteX18" fmla="*/ 25470 w 2723036"/>
              <a:gd name="connsiteY18" fmla="*/ 167027 h 2795927"/>
              <a:gd name="connsiteX19" fmla="*/ 70 w 2723036"/>
              <a:gd name="connsiteY19" fmla="*/ 205127 h 2795927"/>
              <a:gd name="connsiteX20" fmla="*/ 31820 w 2723036"/>
              <a:gd name="connsiteY20" fmla="*/ 2795927 h 2795927"/>
              <a:gd name="connsiteX0" fmla="*/ 31820 w 2723036"/>
              <a:gd name="connsiteY0" fmla="*/ 2795927 h 2795927"/>
              <a:gd name="connsiteX1" fmla="*/ 698570 w 2723036"/>
              <a:gd name="connsiteY1" fmla="*/ 2719727 h 2795927"/>
              <a:gd name="connsiteX2" fmla="*/ 1320870 w 2723036"/>
              <a:gd name="connsiteY2" fmla="*/ 2599077 h 2795927"/>
              <a:gd name="connsiteX3" fmla="*/ 1651070 w 2723036"/>
              <a:gd name="connsiteY3" fmla="*/ 2516527 h 2795927"/>
              <a:gd name="connsiteX4" fmla="*/ 2038420 w 2723036"/>
              <a:gd name="connsiteY4" fmla="*/ 2383177 h 2795927"/>
              <a:gd name="connsiteX5" fmla="*/ 2406720 w 2723036"/>
              <a:gd name="connsiteY5" fmla="*/ 2199027 h 2795927"/>
              <a:gd name="connsiteX6" fmla="*/ 2660720 w 2723036"/>
              <a:gd name="connsiteY6" fmla="*/ 1938677 h 2795927"/>
              <a:gd name="connsiteX7" fmla="*/ 2717870 w 2723036"/>
              <a:gd name="connsiteY7" fmla="*/ 1513227 h 2795927"/>
              <a:gd name="connsiteX8" fmla="*/ 2565470 w 2723036"/>
              <a:gd name="connsiteY8" fmla="*/ 1271927 h 2795927"/>
              <a:gd name="connsiteX9" fmla="*/ 2374970 w 2723036"/>
              <a:gd name="connsiteY9" fmla="*/ 1056027 h 2795927"/>
              <a:gd name="connsiteX10" fmla="*/ 2133670 w 2723036"/>
              <a:gd name="connsiteY10" fmla="*/ 840127 h 2795927"/>
              <a:gd name="connsiteX11" fmla="*/ 1866970 w 2723036"/>
              <a:gd name="connsiteY11" fmla="*/ 636927 h 2795927"/>
              <a:gd name="connsiteX12" fmla="*/ 1625670 w 2723036"/>
              <a:gd name="connsiteY12" fmla="*/ 497227 h 2795927"/>
              <a:gd name="connsiteX13" fmla="*/ 1244670 w 2723036"/>
              <a:gd name="connsiteY13" fmla="*/ 370227 h 2795927"/>
              <a:gd name="connsiteX14" fmla="*/ 749370 w 2723036"/>
              <a:gd name="connsiteY14" fmla="*/ 255927 h 2795927"/>
              <a:gd name="connsiteX15" fmla="*/ 495370 w 2723036"/>
              <a:gd name="connsiteY15" fmla="*/ 217827 h 2795927"/>
              <a:gd name="connsiteX16" fmla="*/ 63570 w 2723036"/>
              <a:gd name="connsiteY16" fmla="*/ 205127 h 2795927"/>
              <a:gd name="connsiteX17" fmla="*/ 25470 w 2723036"/>
              <a:gd name="connsiteY17" fmla="*/ 167027 h 2795927"/>
              <a:gd name="connsiteX18" fmla="*/ 70 w 2723036"/>
              <a:gd name="connsiteY18" fmla="*/ 205127 h 2795927"/>
              <a:gd name="connsiteX19" fmla="*/ 31820 w 2723036"/>
              <a:gd name="connsiteY19" fmla="*/ 2795927 h 2795927"/>
              <a:gd name="connsiteX0" fmla="*/ 51343 w 2742559"/>
              <a:gd name="connsiteY0" fmla="*/ 2796441 h 2796441"/>
              <a:gd name="connsiteX1" fmla="*/ 718093 w 2742559"/>
              <a:gd name="connsiteY1" fmla="*/ 2720241 h 2796441"/>
              <a:gd name="connsiteX2" fmla="*/ 1340393 w 2742559"/>
              <a:gd name="connsiteY2" fmla="*/ 2599591 h 2796441"/>
              <a:gd name="connsiteX3" fmla="*/ 1670593 w 2742559"/>
              <a:gd name="connsiteY3" fmla="*/ 2517041 h 2796441"/>
              <a:gd name="connsiteX4" fmla="*/ 2057943 w 2742559"/>
              <a:gd name="connsiteY4" fmla="*/ 2383691 h 2796441"/>
              <a:gd name="connsiteX5" fmla="*/ 2426243 w 2742559"/>
              <a:gd name="connsiteY5" fmla="*/ 2199541 h 2796441"/>
              <a:gd name="connsiteX6" fmla="*/ 2680243 w 2742559"/>
              <a:gd name="connsiteY6" fmla="*/ 1939191 h 2796441"/>
              <a:gd name="connsiteX7" fmla="*/ 2737393 w 2742559"/>
              <a:gd name="connsiteY7" fmla="*/ 1513741 h 2796441"/>
              <a:gd name="connsiteX8" fmla="*/ 2584993 w 2742559"/>
              <a:gd name="connsiteY8" fmla="*/ 1272441 h 2796441"/>
              <a:gd name="connsiteX9" fmla="*/ 2394493 w 2742559"/>
              <a:gd name="connsiteY9" fmla="*/ 1056541 h 2796441"/>
              <a:gd name="connsiteX10" fmla="*/ 2153193 w 2742559"/>
              <a:gd name="connsiteY10" fmla="*/ 840641 h 2796441"/>
              <a:gd name="connsiteX11" fmla="*/ 1886493 w 2742559"/>
              <a:gd name="connsiteY11" fmla="*/ 637441 h 2796441"/>
              <a:gd name="connsiteX12" fmla="*/ 1645193 w 2742559"/>
              <a:gd name="connsiteY12" fmla="*/ 497741 h 2796441"/>
              <a:gd name="connsiteX13" fmla="*/ 1264193 w 2742559"/>
              <a:gd name="connsiteY13" fmla="*/ 370741 h 2796441"/>
              <a:gd name="connsiteX14" fmla="*/ 768893 w 2742559"/>
              <a:gd name="connsiteY14" fmla="*/ 256441 h 2796441"/>
              <a:gd name="connsiteX15" fmla="*/ 514893 w 2742559"/>
              <a:gd name="connsiteY15" fmla="*/ 218341 h 2796441"/>
              <a:gd name="connsiteX16" fmla="*/ 44993 w 2742559"/>
              <a:gd name="connsiteY16" fmla="*/ 167541 h 2796441"/>
              <a:gd name="connsiteX17" fmla="*/ 19593 w 2742559"/>
              <a:gd name="connsiteY17" fmla="*/ 205641 h 2796441"/>
              <a:gd name="connsiteX18" fmla="*/ 51343 w 2742559"/>
              <a:gd name="connsiteY18" fmla="*/ 2796441 h 2796441"/>
              <a:gd name="connsiteX0" fmla="*/ 62584 w 2753800"/>
              <a:gd name="connsiteY0" fmla="*/ 2780373 h 2780373"/>
              <a:gd name="connsiteX1" fmla="*/ 729334 w 2753800"/>
              <a:gd name="connsiteY1" fmla="*/ 2704173 h 2780373"/>
              <a:gd name="connsiteX2" fmla="*/ 1351634 w 2753800"/>
              <a:gd name="connsiteY2" fmla="*/ 2583523 h 2780373"/>
              <a:gd name="connsiteX3" fmla="*/ 1681834 w 2753800"/>
              <a:gd name="connsiteY3" fmla="*/ 2500973 h 2780373"/>
              <a:gd name="connsiteX4" fmla="*/ 2069184 w 2753800"/>
              <a:gd name="connsiteY4" fmla="*/ 2367623 h 2780373"/>
              <a:gd name="connsiteX5" fmla="*/ 2437484 w 2753800"/>
              <a:gd name="connsiteY5" fmla="*/ 2183473 h 2780373"/>
              <a:gd name="connsiteX6" fmla="*/ 2691484 w 2753800"/>
              <a:gd name="connsiteY6" fmla="*/ 1923123 h 2780373"/>
              <a:gd name="connsiteX7" fmla="*/ 2748634 w 2753800"/>
              <a:gd name="connsiteY7" fmla="*/ 1497673 h 2780373"/>
              <a:gd name="connsiteX8" fmla="*/ 2596234 w 2753800"/>
              <a:gd name="connsiteY8" fmla="*/ 1256373 h 2780373"/>
              <a:gd name="connsiteX9" fmla="*/ 2405734 w 2753800"/>
              <a:gd name="connsiteY9" fmla="*/ 1040473 h 2780373"/>
              <a:gd name="connsiteX10" fmla="*/ 2164434 w 2753800"/>
              <a:gd name="connsiteY10" fmla="*/ 824573 h 2780373"/>
              <a:gd name="connsiteX11" fmla="*/ 1897734 w 2753800"/>
              <a:gd name="connsiteY11" fmla="*/ 621373 h 2780373"/>
              <a:gd name="connsiteX12" fmla="*/ 1656434 w 2753800"/>
              <a:gd name="connsiteY12" fmla="*/ 481673 h 2780373"/>
              <a:gd name="connsiteX13" fmla="*/ 1275434 w 2753800"/>
              <a:gd name="connsiteY13" fmla="*/ 354673 h 2780373"/>
              <a:gd name="connsiteX14" fmla="*/ 780134 w 2753800"/>
              <a:gd name="connsiteY14" fmla="*/ 240373 h 2780373"/>
              <a:gd name="connsiteX15" fmla="*/ 526134 w 2753800"/>
              <a:gd name="connsiteY15" fmla="*/ 202273 h 2780373"/>
              <a:gd name="connsiteX16" fmla="*/ 30834 w 2753800"/>
              <a:gd name="connsiteY16" fmla="*/ 189573 h 2780373"/>
              <a:gd name="connsiteX17" fmla="*/ 62584 w 2753800"/>
              <a:gd name="connsiteY17" fmla="*/ 2780373 h 2780373"/>
              <a:gd name="connsiteX0" fmla="*/ 62584 w 2743139"/>
              <a:gd name="connsiteY0" fmla="*/ 2780373 h 2780373"/>
              <a:gd name="connsiteX1" fmla="*/ 729334 w 2743139"/>
              <a:gd name="connsiteY1" fmla="*/ 2704173 h 2780373"/>
              <a:gd name="connsiteX2" fmla="*/ 1351634 w 2743139"/>
              <a:gd name="connsiteY2" fmla="*/ 2583523 h 2780373"/>
              <a:gd name="connsiteX3" fmla="*/ 1681834 w 2743139"/>
              <a:gd name="connsiteY3" fmla="*/ 2500973 h 2780373"/>
              <a:gd name="connsiteX4" fmla="*/ 2069184 w 2743139"/>
              <a:gd name="connsiteY4" fmla="*/ 2367623 h 2780373"/>
              <a:gd name="connsiteX5" fmla="*/ 2437484 w 2743139"/>
              <a:gd name="connsiteY5" fmla="*/ 2183473 h 2780373"/>
              <a:gd name="connsiteX6" fmla="*/ 2691484 w 2743139"/>
              <a:gd name="connsiteY6" fmla="*/ 1923123 h 2780373"/>
              <a:gd name="connsiteX7" fmla="*/ 2735934 w 2743139"/>
              <a:gd name="connsiteY7" fmla="*/ 1573873 h 2780373"/>
              <a:gd name="connsiteX8" fmla="*/ 2596234 w 2743139"/>
              <a:gd name="connsiteY8" fmla="*/ 1256373 h 2780373"/>
              <a:gd name="connsiteX9" fmla="*/ 2405734 w 2743139"/>
              <a:gd name="connsiteY9" fmla="*/ 1040473 h 2780373"/>
              <a:gd name="connsiteX10" fmla="*/ 2164434 w 2743139"/>
              <a:gd name="connsiteY10" fmla="*/ 824573 h 2780373"/>
              <a:gd name="connsiteX11" fmla="*/ 1897734 w 2743139"/>
              <a:gd name="connsiteY11" fmla="*/ 621373 h 2780373"/>
              <a:gd name="connsiteX12" fmla="*/ 1656434 w 2743139"/>
              <a:gd name="connsiteY12" fmla="*/ 481673 h 2780373"/>
              <a:gd name="connsiteX13" fmla="*/ 1275434 w 2743139"/>
              <a:gd name="connsiteY13" fmla="*/ 354673 h 2780373"/>
              <a:gd name="connsiteX14" fmla="*/ 780134 w 2743139"/>
              <a:gd name="connsiteY14" fmla="*/ 240373 h 2780373"/>
              <a:gd name="connsiteX15" fmla="*/ 526134 w 2743139"/>
              <a:gd name="connsiteY15" fmla="*/ 202273 h 2780373"/>
              <a:gd name="connsiteX16" fmla="*/ 30834 w 2743139"/>
              <a:gd name="connsiteY16" fmla="*/ 189573 h 2780373"/>
              <a:gd name="connsiteX17" fmla="*/ 62584 w 2743139"/>
              <a:gd name="connsiteY17" fmla="*/ 2780373 h 2780373"/>
              <a:gd name="connsiteX0" fmla="*/ 62584 w 2743139"/>
              <a:gd name="connsiteY0" fmla="*/ 2780373 h 2780373"/>
              <a:gd name="connsiteX1" fmla="*/ 729334 w 2743139"/>
              <a:gd name="connsiteY1" fmla="*/ 2704173 h 2780373"/>
              <a:gd name="connsiteX2" fmla="*/ 1351634 w 2743139"/>
              <a:gd name="connsiteY2" fmla="*/ 2583523 h 2780373"/>
              <a:gd name="connsiteX3" fmla="*/ 1681834 w 2743139"/>
              <a:gd name="connsiteY3" fmla="*/ 2500973 h 2780373"/>
              <a:gd name="connsiteX4" fmla="*/ 2069184 w 2743139"/>
              <a:gd name="connsiteY4" fmla="*/ 2367623 h 2780373"/>
              <a:gd name="connsiteX5" fmla="*/ 2437484 w 2743139"/>
              <a:gd name="connsiteY5" fmla="*/ 2183473 h 2780373"/>
              <a:gd name="connsiteX6" fmla="*/ 2691484 w 2743139"/>
              <a:gd name="connsiteY6" fmla="*/ 1923123 h 2780373"/>
              <a:gd name="connsiteX7" fmla="*/ 2735934 w 2743139"/>
              <a:gd name="connsiteY7" fmla="*/ 1573873 h 2780373"/>
              <a:gd name="connsiteX8" fmla="*/ 2596234 w 2743139"/>
              <a:gd name="connsiteY8" fmla="*/ 1256373 h 2780373"/>
              <a:gd name="connsiteX9" fmla="*/ 2405734 w 2743139"/>
              <a:gd name="connsiteY9" fmla="*/ 1040473 h 2780373"/>
              <a:gd name="connsiteX10" fmla="*/ 2164434 w 2743139"/>
              <a:gd name="connsiteY10" fmla="*/ 824573 h 2780373"/>
              <a:gd name="connsiteX11" fmla="*/ 1897734 w 2743139"/>
              <a:gd name="connsiteY11" fmla="*/ 621373 h 2780373"/>
              <a:gd name="connsiteX12" fmla="*/ 1624684 w 2743139"/>
              <a:gd name="connsiteY12" fmla="*/ 481673 h 2780373"/>
              <a:gd name="connsiteX13" fmla="*/ 1275434 w 2743139"/>
              <a:gd name="connsiteY13" fmla="*/ 354673 h 2780373"/>
              <a:gd name="connsiteX14" fmla="*/ 780134 w 2743139"/>
              <a:gd name="connsiteY14" fmla="*/ 240373 h 2780373"/>
              <a:gd name="connsiteX15" fmla="*/ 526134 w 2743139"/>
              <a:gd name="connsiteY15" fmla="*/ 202273 h 2780373"/>
              <a:gd name="connsiteX16" fmla="*/ 30834 w 2743139"/>
              <a:gd name="connsiteY16" fmla="*/ 189573 h 2780373"/>
              <a:gd name="connsiteX17" fmla="*/ 62584 w 2743139"/>
              <a:gd name="connsiteY17" fmla="*/ 2780373 h 2780373"/>
              <a:gd name="connsiteX0" fmla="*/ 62584 w 2743139"/>
              <a:gd name="connsiteY0" fmla="*/ 2780373 h 2780373"/>
              <a:gd name="connsiteX1" fmla="*/ 729334 w 2743139"/>
              <a:gd name="connsiteY1" fmla="*/ 2704173 h 2780373"/>
              <a:gd name="connsiteX2" fmla="*/ 1351634 w 2743139"/>
              <a:gd name="connsiteY2" fmla="*/ 2583523 h 2780373"/>
              <a:gd name="connsiteX3" fmla="*/ 1681834 w 2743139"/>
              <a:gd name="connsiteY3" fmla="*/ 2500973 h 2780373"/>
              <a:gd name="connsiteX4" fmla="*/ 2069184 w 2743139"/>
              <a:gd name="connsiteY4" fmla="*/ 2367623 h 2780373"/>
              <a:gd name="connsiteX5" fmla="*/ 2437484 w 2743139"/>
              <a:gd name="connsiteY5" fmla="*/ 2183473 h 2780373"/>
              <a:gd name="connsiteX6" fmla="*/ 2691484 w 2743139"/>
              <a:gd name="connsiteY6" fmla="*/ 1923123 h 2780373"/>
              <a:gd name="connsiteX7" fmla="*/ 2735934 w 2743139"/>
              <a:gd name="connsiteY7" fmla="*/ 1573873 h 2780373"/>
              <a:gd name="connsiteX8" fmla="*/ 2596234 w 2743139"/>
              <a:gd name="connsiteY8" fmla="*/ 1256373 h 2780373"/>
              <a:gd name="connsiteX9" fmla="*/ 2405734 w 2743139"/>
              <a:gd name="connsiteY9" fmla="*/ 1040473 h 2780373"/>
              <a:gd name="connsiteX10" fmla="*/ 2164434 w 2743139"/>
              <a:gd name="connsiteY10" fmla="*/ 824573 h 2780373"/>
              <a:gd name="connsiteX11" fmla="*/ 1897734 w 2743139"/>
              <a:gd name="connsiteY11" fmla="*/ 621373 h 2780373"/>
              <a:gd name="connsiteX12" fmla="*/ 1624684 w 2743139"/>
              <a:gd name="connsiteY12" fmla="*/ 481673 h 2780373"/>
              <a:gd name="connsiteX13" fmla="*/ 1275434 w 2743139"/>
              <a:gd name="connsiteY13" fmla="*/ 354673 h 2780373"/>
              <a:gd name="connsiteX14" fmla="*/ 780134 w 2743139"/>
              <a:gd name="connsiteY14" fmla="*/ 240373 h 2780373"/>
              <a:gd name="connsiteX15" fmla="*/ 526134 w 2743139"/>
              <a:gd name="connsiteY15" fmla="*/ 202273 h 2780373"/>
              <a:gd name="connsiteX16" fmla="*/ 30834 w 2743139"/>
              <a:gd name="connsiteY16" fmla="*/ 189573 h 2780373"/>
              <a:gd name="connsiteX17" fmla="*/ 62584 w 2743139"/>
              <a:gd name="connsiteY17" fmla="*/ 2780373 h 2780373"/>
              <a:gd name="connsiteX0" fmla="*/ 62584 w 2743139"/>
              <a:gd name="connsiteY0" fmla="*/ 2590800 h 2590800"/>
              <a:gd name="connsiteX1" fmla="*/ 729334 w 2743139"/>
              <a:gd name="connsiteY1" fmla="*/ 2514600 h 2590800"/>
              <a:gd name="connsiteX2" fmla="*/ 1351634 w 2743139"/>
              <a:gd name="connsiteY2" fmla="*/ 2393950 h 2590800"/>
              <a:gd name="connsiteX3" fmla="*/ 1681834 w 2743139"/>
              <a:gd name="connsiteY3" fmla="*/ 2311400 h 2590800"/>
              <a:gd name="connsiteX4" fmla="*/ 2069184 w 2743139"/>
              <a:gd name="connsiteY4" fmla="*/ 2178050 h 2590800"/>
              <a:gd name="connsiteX5" fmla="*/ 2437484 w 2743139"/>
              <a:gd name="connsiteY5" fmla="*/ 1993900 h 2590800"/>
              <a:gd name="connsiteX6" fmla="*/ 2691484 w 2743139"/>
              <a:gd name="connsiteY6" fmla="*/ 1733550 h 2590800"/>
              <a:gd name="connsiteX7" fmla="*/ 2735934 w 2743139"/>
              <a:gd name="connsiteY7" fmla="*/ 1384300 h 2590800"/>
              <a:gd name="connsiteX8" fmla="*/ 2596234 w 2743139"/>
              <a:gd name="connsiteY8" fmla="*/ 1066800 h 2590800"/>
              <a:gd name="connsiteX9" fmla="*/ 2405734 w 2743139"/>
              <a:gd name="connsiteY9" fmla="*/ 850900 h 2590800"/>
              <a:gd name="connsiteX10" fmla="*/ 2164434 w 2743139"/>
              <a:gd name="connsiteY10" fmla="*/ 635000 h 2590800"/>
              <a:gd name="connsiteX11" fmla="*/ 1897734 w 2743139"/>
              <a:gd name="connsiteY11" fmla="*/ 431800 h 2590800"/>
              <a:gd name="connsiteX12" fmla="*/ 1624684 w 2743139"/>
              <a:gd name="connsiteY12" fmla="*/ 292100 h 2590800"/>
              <a:gd name="connsiteX13" fmla="*/ 1275434 w 2743139"/>
              <a:gd name="connsiteY13" fmla="*/ 165100 h 2590800"/>
              <a:gd name="connsiteX14" fmla="*/ 780134 w 2743139"/>
              <a:gd name="connsiteY14" fmla="*/ 50800 h 2590800"/>
              <a:gd name="connsiteX15" fmla="*/ 526134 w 2743139"/>
              <a:gd name="connsiteY15" fmla="*/ 12700 h 2590800"/>
              <a:gd name="connsiteX16" fmla="*/ 30834 w 2743139"/>
              <a:gd name="connsiteY16" fmla="*/ 0 h 2590800"/>
              <a:gd name="connsiteX17" fmla="*/ 62584 w 2743139"/>
              <a:gd name="connsiteY17" fmla="*/ 2590800 h 2590800"/>
              <a:gd name="connsiteX0" fmla="*/ 62584 w 2743139"/>
              <a:gd name="connsiteY0" fmla="*/ 2591925 h 2591925"/>
              <a:gd name="connsiteX1" fmla="*/ 729334 w 2743139"/>
              <a:gd name="connsiteY1" fmla="*/ 2515725 h 2591925"/>
              <a:gd name="connsiteX2" fmla="*/ 1351634 w 2743139"/>
              <a:gd name="connsiteY2" fmla="*/ 2395075 h 2591925"/>
              <a:gd name="connsiteX3" fmla="*/ 1681834 w 2743139"/>
              <a:gd name="connsiteY3" fmla="*/ 2312525 h 2591925"/>
              <a:gd name="connsiteX4" fmla="*/ 2069184 w 2743139"/>
              <a:gd name="connsiteY4" fmla="*/ 2179175 h 2591925"/>
              <a:gd name="connsiteX5" fmla="*/ 2437484 w 2743139"/>
              <a:gd name="connsiteY5" fmla="*/ 1995025 h 2591925"/>
              <a:gd name="connsiteX6" fmla="*/ 2691484 w 2743139"/>
              <a:gd name="connsiteY6" fmla="*/ 1734675 h 2591925"/>
              <a:gd name="connsiteX7" fmla="*/ 2735934 w 2743139"/>
              <a:gd name="connsiteY7" fmla="*/ 1385425 h 2591925"/>
              <a:gd name="connsiteX8" fmla="*/ 2596234 w 2743139"/>
              <a:gd name="connsiteY8" fmla="*/ 1067925 h 2591925"/>
              <a:gd name="connsiteX9" fmla="*/ 2405734 w 2743139"/>
              <a:gd name="connsiteY9" fmla="*/ 852025 h 2591925"/>
              <a:gd name="connsiteX10" fmla="*/ 2164434 w 2743139"/>
              <a:gd name="connsiteY10" fmla="*/ 636125 h 2591925"/>
              <a:gd name="connsiteX11" fmla="*/ 1897734 w 2743139"/>
              <a:gd name="connsiteY11" fmla="*/ 432925 h 2591925"/>
              <a:gd name="connsiteX12" fmla="*/ 1624684 w 2743139"/>
              <a:gd name="connsiteY12" fmla="*/ 293225 h 2591925"/>
              <a:gd name="connsiteX13" fmla="*/ 1275434 w 2743139"/>
              <a:gd name="connsiteY13" fmla="*/ 166225 h 2591925"/>
              <a:gd name="connsiteX14" fmla="*/ 780134 w 2743139"/>
              <a:gd name="connsiteY14" fmla="*/ 51925 h 2591925"/>
              <a:gd name="connsiteX15" fmla="*/ 526134 w 2743139"/>
              <a:gd name="connsiteY15" fmla="*/ 13825 h 2591925"/>
              <a:gd name="connsiteX16" fmla="*/ 30834 w 2743139"/>
              <a:gd name="connsiteY16" fmla="*/ 1125 h 2591925"/>
              <a:gd name="connsiteX17" fmla="*/ 62584 w 2743139"/>
              <a:gd name="connsiteY17" fmla="*/ 2591925 h 2591925"/>
              <a:gd name="connsiteX0" fmla="*/ 31750 w 2712305"/>
              <a:gd name="connsiteY0" fmla="*/ 2591925 h 2591925"/>
              <a:gd name="connsiteX1" fmla="*/ 698500 w 2712305"/>
              <a:gd name="connsiteY1" fmla="*/ 2515725 h 2591925"/>
              <a:gd name="connsiteX2" fmla="*/ 1320800 w 2712305"/>
              <a:gd name="connsiteY2" fmla="*/ 2395075 h 2591925"/>
              <a:gd name="connsiteX3" fmla="*/ 1651000 w 2712305"/>
              <a:gd name="connsiteY3" fmla="*/ 2312525 h 2591925"/>
              <a:gd name="connsiteX4" fmla="*/ 2038350 w 2712305"/>
              <a:gd name="connsiteY4" fmla="*/ 2179175 h 2591925"/>
              <a:gd name="connsiteX5" fmla="*/ 2406650 w 2712305"/>
              <a:gd name="connsiteY5" fmla="*/ 1995025 h 2591925"/>
              <a:gd name="connsiteX6" fmla="*/ 2660650 w 2712305"/>
              <a:gd name="connsiteY6" fmla="*/ 1734675 h 2591925"/>
              <a:gd name="connsiteX7" fmla="*/ 2705100 w 2712305"/>
              <a:gd name="connsiteY7" fmla="*/ 1385425 h 2591925"/>
              <a:gd name="connsiteX8" fmla="*/ 2565400 w 2712305"/>
              <a:gd name="connsiteY8" fmla="*/ 1067925 h 2591925"/>
              <a:gd name="connsiteX9" fmla="*/ 2374900 w 2712305"/>
              <a:gd name="connsiteY9" fmla="*/ 852025 h 2591925"/>
              <a:gd name="connsiteX10" fmla="*/ 2133600 w 2712305"/>
              <a:gd name="connsiteY10" fmla="*/ 636125 h 2591925"/>
              <a:gd name="connsiteX11" fmla="*/ 1866900 w 2712305"/>
              <a:gd name="connsiteY11" fmla="*/ 432925 h 2591925"/>
              <a:gd name="connsiteX12" fmla="*/ 1593850 w 2712305"/>
              <a:gd name="connsiteY12" fmla="*/ 293225 h 2591925"/>
              <a:gd name="connsiteX13" fmla="*/ 1244600 w 2712305"/>
              <a:gd name="connsiteY13" fmla="*/ 166225 h 2591925"/>
              <a:gd name="connsiteX14" fmla="*/ 749300 w 2712305"/>
              <a:gd name="connsiteY14" fmla="*/ 51925 h 2591925"/>
              <a:gd name="connsiteX15" fmla="*/ 495300 w 2712305"/>
              <a:gd name="connsiteY15" fmla="*/ 13825 h 2591925"/>
              <a:gd name="connsiteX16" fmla="*/ 0 w 2712305"/>
              <a:gd name="connsiteY16" fmla="*/ 1125 h 2591925"/>
              <a:gd name="connsiteX17" fmla="*/ 31750 w 2712305"/>
              <a:gd name="connsiteY17" fmla="*/ 2591925 h 259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2305" h="2591925">
                <a:moveTo>
                  <a:pt x="31750" y="2591925"/>
                </a:moveTo>
                <a:cubicBezTo>
                  <a:pt x="357717" y="2547475"/>
                  <a:pt x="483658" y="2548533"/>
                  <a:pt x="698500" y="2515725"/>
                </a:cubicBezTo>
                <a:cubicBezTo>
                  <a:pt x="913342" y="2482917"/>
                  <a:pt x="1162050" y="2428942"/>
                  <a:pt x="1320800" y="2395075"/>
                </a:cubicBezTo>
                <a:cubicBezTo>
                  <a:pt x="1479550" y="2361208"/>
                  <a:pt x="1531408" y="2348508"/>
                  <a:pt x="1651000" y="2312525"/>
                </a:cubicBezTo>
                <a:cubicBezTo>
                  <a:pt x="1770592" y="2276542"/>
                  <a:pt x="1912408" y="2232092"/>
                  <a:pt x="2038350" y="2179175"/>
                </a:cubicBezTo>
                <a:cubicBezTo>
                  <a:pt x="2164292" y="2126258"/>
                  <a:pt x="2335742" y="2017250"/>
                  <a:pt x="2406650" y="1995025"/>
                </a:cubicBezTo>
                <a:cubicBezTo>
                  <a:pt x="2517775" y="1928350"/>
                  <a:pt x="2604558" y="1791825"/>
                  <a:pt x="2660650" y="1734675"/>
                </a:cubicBezTo>
                <a:cubicBezTo>
                  <a:pt x="2712508" y="1620375"/>
                  <a:pt x="2720975" y="1496550"/>
                  <a:pt x="2705100" y="1385425"/>
                </a:cubicBezTo>
                <a:cubicBezTo>
                  <a:pt x="2689225" y="1274300"/>
                  <a:pt x="2620433" y="1156825"/>
                  <a:pt x="2565400" y="1067925"/>
                </a:cubicBezTo>
                <a:cubicBezTo>
                  <a:pt x="2510367" y="979025"/>
                  <a:pt x="2446867" y="923992"/>
                  <a:pt x="2374900" y="852025"/>
                </a:cubicBezTo>
                <a:cubicBezTo>
                  <a:pt x="2302933" y="780058"/>
                  <a:pt x="2186517" y="682692"/>
                  <a:pt x="2133600" y="636125"/>
                </a:cubicBezTo>
                <a:cubicBezTo>
                  <a:pt x="2048933" y="566275"/>
                  <a:pt x="1956858" y="490075"/>
                  <a:pt x="1866900" y="432925"/>
                </a:cubicBezTo>
                <a:cubicBezTo>
                  <a:pt x="1776942" y="375775"/>
                  <a:pt x="1697567" y="337675"/>
                  <a:pt x="1593850" y="293225"/>
                </a:cubicBezTo>
                <a:cubicBezTo>
                  <a:pt x="1490133" y="248775"/>
                  <a:pt x="1385358" y="206442"/>
                  <a:pt x="1244600" y="166225"/>
                </a:cubicBezTo>
                <a:cubicBezTo>
                  <a:pt x="1103842" y="126008"/>
                  <a:pt x="874183" y="77325"/>
                  <a:pt x="749300" y="51925"/>
                </a:cubicBezTo>
                <a:cubicBezTo>
                  <a:pt x="624417" y="26525"/>
                  <a:pt x="620183" y="22292"/>
                  <a:pt x="495300" y="13825"/>
                </a:cubicBezTo>
                <a:cubicBezTo>
                  <a:pt x="370417" y="5358"/>
                  <a:pt x="236008" y="-3108"/>
                  <a:pt x="0" y="1125"/>
                </a:cubicBezTo>
                <a:lnTo>
                  <a:pt x="31750" y="2591925"/>
                </a:lnTo>
                <a:close/>
              </a:path>
            </a:pathLst>
          </a:custGeom>
          <a:solidFill>
            <a:srgbClr val="FF0000">
              <a:alpha val="40000"/>
            </a:srgbClr>
          </a:solidFill>
          <a:ln>
            <a:solidFill>
              <a:srgbClr val="FF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16" name="Group 15"/>
          <p:cNvGrpSpPr/>
          <p:nvPr/>
        </p:nvGrpSpPr>
        <p:grpSpPr>
          <a:xfrm>
            <a:off x="279400" y="2212997"/>
            <a:ext cx="8528050" cy="3305152"/>
            <a:chOff x="279400" y="2212997"/>
            <a:chExt cx="8528050" cy="3305152"/>
          </a:xfrm>
        </p:grpSpPr>
        <p:sp>
          <p:nvSpPr>
            <p:cNvPr id="17" name="Freeform 16"/>
            <p:cNvSpPr/>
            <p:nvPr/>
          </p:nvSpPr>
          <p:spPr>
            <a:xfrm>
              <a:off x="291818" y="2212997"/>
              <a:ext cx="8509281" cy="2397102"/>
            </a:xfrm>
            <a:custGeom>
              <a:avLst/>
              <a:gdLst>
                <a:gd name="connsiteX0" fmla="*/ 12700 w 8830301"/>
                <a:gd name="connsiteY0" fmla="*/ 1232714 h 2324914"/>
                <a:gd name="connsiteX1" fmla="*/ 203200 w 8830301"/>
                <a:gd name="connsiteY1" fmla="*/ 1207314 h 2324914"/>
                <a:gd name="connsiteX2" fmla="*/ 635000 w 8830301"/>
                <a:gd name="connsiteY2" fmla="*/ 1181914 h 2324914"/>
                <a:gd name="connsiteX3" fmla="*/ 889000 w 8830301"/>
                <a:gd name="connsiteY3" fmla="*/ 1156514 h 2324914"/>
                <a:gd name="connsiteX4" fmla="*/ 1257300 w 8830301"/>
                <a:gd name="connsiteY4" fmla="*/ 1169214 h 2324914"/>
                <a:gd name="connsiteX5" fmla="*/ 1803400 w 8830301"/>
                <a:gd name="connsiteY5" fmla="*/ 1207314 h 2324914"/>
                <a:gd name="connsiteX6" fmla="*/ 2501900 w 8830301"/>
                <a:gd name="connsiteY6" fmla="*/ 1194614 h 2324914"/>
                <a:gd name="connsiteX7" fmla="*/ 2667000 w 8830301"/>
                <a:gd name="connsiteY7" fmla="*/ 1169214 h 2324914"/>
                <a:gd name="connsiteX8" fmla="*/ 2959100 w 8830301"/>
                <a:gd name="connsiteY8" fmla="*/ 1143814 h 2324914"/>
                <a:gd name="connsiteX9" fmla="*/ 3251200 w 8830301"/>
                <a:gd name="connsiteY9" fmla="*/ 1093014 h 2324914"/>
                <a:gd name="connsiteX10" fmla="*/ 3340100 w 8830301"/>
                <a:gd name="connsiteY10" fmla="*/ 1080314 h 2324914"/>
                <a:gd name="connsiteX11" fmla="*/ 3771900 w 8830301"/>
                <a:gd name="connsiteY11" fmla="*/ 1067614 h 2324914"/>
                <a:gd name="connsiteX12" fmla="*/ 4013200 w 8830301"/>
                <a:gd name="connsiteY12" fmla="*/ 1054914 h 2324914"/>
                <a:gd name="connsiteX13" fmla="*/ 4140200 w 8830301"/>
                <a:gd name="connsiteY13" fmla="*/ 1016814 h 2324914"/>
                <a:gd name="connsiteX14" fmla="*/ 4178300 w 8830301"/>
                <a:gd name="connsiteY14" fmla="*/ 1004114 h 2324914"/>
                <a:gd name="connsiteX15" fmla="*/ 4254500 w 8830301"/>
                <a:gd name="connsiteY15" fmla="*/ 966014 h 2324914"/>
                <a:gd name="connsiteX16" fmla="*/ 4305300 w 8830301"/>
                <a:gd name="connsiteY16" fmla="*/ 940614 h 2324914"/>
                <a:gd name="connsiteX17" fmla="*/ 4381500 w 8830301"/>
                <a:gd name="connsiteY17" fmla="*/ 889814 h 2324914"/>
                <a:gd name="connsiteX18" fmla="*/ 4457700 w 8830301"/>
                <a:gd name="connsiteY18" fmla="*/ 826314 h 2324914"/>
                <a:gd name="connsiteX19" fmla="*/ 4495800 w 8830301"/>
                <a:gd name="connsiteY19" fmla="*/ 788214 h 2324914"/>
                <a:gd name="connsiteX20" fmla="*/ 4584700 w 8830301"/>
                <a:gd name="connsiteY20" fmla="*/ 724714 h 2324914"/>
                <a:gd name="connsiteX21" fmla="*/ 4635500 w 8830301"/>
                <a:gd name="connsiteY21" fmla="*/ 699314 h 2324914"/>
                <a:gd name="connsiteX22" fmla="*/ 4737100 w 8830301"/>
                <a:gd name="connsiteY22" fmla="*/ 673914 h 2324914"/>
                <a:gd name="connsiteX23" fmla="*/ 4826000 w 8830301"/>
                <a:gd name="connsiteY23" fmla="*/ 623114 h 2324914"/>
                <a:gd name="connsiteX24" fmla="*/ 4876800 w 8830301"/>
                <a:gd name="connsiteY24" fmla="*/ 597714 h 2324914"/>
                <a:gd name="connsiteX25" fmla="*/ 4953000 w 8830301"/>
                <a:gd name="connsiteY25" fmla="*/ 585014 h 2324914"/>
                <a:gd name="connsiteX26" fmla="*/ 5092700 w 8830301"/>
                <a:gd name="connsiteY26" fmla="*/ 546914 h 2324914"/>
                <a:gd name="connsiteX27" fmla="*/ 5194300 w 8830301"/>
                <a:gd name="connsiteY27" fmla="*/ 508814 h 2324914"/>
                <a:gd name="connsiteX28" fmla="*/ 5321300 w 8830301"/>
                <a:gd name="connsiteY28" fmla="*/ 470714 h 2324914"/>
                <a:gd name="connsiteX29" fmla="*/ 5359400 w 8830301"/>
                <a:gd name="connsiteY29" fmla="*/ 458014 h 2324914"/>
                <a:gd name="connsiteX30" fmla="*/ 5410200 w 8830301"/>
                <a:gd name="connsiteY30" fmla="*/ 445314 h 2324914"/>
                <a:gd name="connsiteX31" fmla="*/ 5473700 w 8830301"/>
                <a:gd name="connsiteY31" fmla="*/ 419914 h 2324914"/>
                <a:gd name="connsiteX32" fmla="*/ 5549900 w 8830301"/>
                <a:gd name="connsiteY32" fmla="*/ 394514 h 2324914"/>
                <a:gd name="connsiteX33" fmla="*/ 5588000 w 8830301"/>
                <a:gd name="connsiteY33" fmla="*/ 369114 h 2324914"/>
                <a:gd name="connsiteX34" fmla="*/ 5676900 w 8830301"/>
                <a:gd name="connsiteY34" fmla="*/ 343714 h 2324914"/>
                <a:gd name="connsiteX35" fmla="*/ 5715000 w 8830301"/>
                <a:gd name="connsiteY35" fmla="*/ 331014 h 2324914"/>
                <a:gd name="connsiteX36" fmla="*/ 5778500 w 8830301"/>
                <a:gd name="connsiteY36" fmla="*/ 318314 h 2324914"/>
                <a:gd name="connsiteX37" fmla="*/ 5854700 w 8830301"/>
                <a:gd name="connsiteY37" fmla="*/ 292914 h 2324914"/>
                <a:gd name="connsiteX38" fmla="*/ 5892800 w 8830301"/>
                <a:gd name="connsiteY38" fmla="*/ 280214 h 2324914"/>
                <a:gd name="connsiteX39" fmla="*/ 5930900 w 8830301"/>
                <a:gd name="connsiteY39" fmla="*/ 254814 h 2324914"/>
                <a:gd name="connsiteX40" fmla="*/ 6032500 w 8830301"/>
                <a:gd name="connsiteY40" fmla="*/ 242114 h 2324914"/>
                <a:gd name="connsiteX41" fmla="*/ 6515100 w 8830301"/>
                <a:gd name="connsiteY41" fmla="*/ 216714 h 2324914"/>
                <a:gd name="connsiteX42" fmla="*/ 6794500 w 8830301"/>
                <a:gd name="connsiteY42" fmla="*/ 191314 h 2324914"/>
                <a:gd name="connsiteX43" fmla="*/ 6832600 w 8830301"/>
                <a:gd name="connsiteY43" fmla="*/ 178614 h 2324914"/>
                <a:gd name="connsiteX44" fmla="*/ 6883400 w 8830301"/>
                <a:gd name="connsiteY44" fmla="*/ 165914 h 2324914"/>
                <a:gd name="connsiteX45" fmla="*/ 6921500 w 8830301"/>
                <a:gd name="connsiteY45" fmla="*/ 140514 h 2324914"/>
                <a:gd name="connsiteX46" fmla="*/ 7023100 w 8830301"/>
                <a:gd name="connsiteY46" fmla="*/ 127814 h 2324914"/>
                <a:gd name="connsiteX47" fmla="*/ 7099300 w 8830301"/>
                <a:gd name="connsiteY47" fmla="*/ 115114 h 2324914"/>
                <a:gd name="connsiteX48" fmla="*/ 7200900 w 8830301"/>
                <a:gd name="connsiteY48" fmla="*/ 89714 h 2324914"/>
                <a:gd name="connsiteX49" fmla="*/ 7239000 w 8830301"/>
                <a:gd name="connsiteY49" fmla="*/ 77014 h 2324914"/>
                <a:gd name="connsiteX50" fmla="*/ 7315200 w 8830301"/>
                <a:gd name="connsiteY50" fmla="*/ 64314 h 2324914"/>
                <a:gd name="connsiteX51" fmla="*/ 7454900 w 8830301"/>
                <a:gd name="connsiteY51" fmla="*/ 51614 h 2324914"/>
                <a:gd name="connsiteX52" fmla="*/ 7531100 w 8830301"/>
                <a:gd name="connsiteY52" fmla="*/ 38914 h 2324914"/>
                <a:gd name="connsiteX53" fmla="*/ 7874000 w 8830301"/>
                <a:gd name="connsiteY53" fmla="*/ 26214 h 2324914"/>
                <a:gd name="connsiteX54" fmla="*/ 8128000 w 8830301"/>
                <a:gd name="connsiteY54" fmla="*/ 814 h 2324914"/>
                <a:gd name="connsiteX55" fmla="*/ 8420100 w 8830301"/>
                <a:gd name="connsiteY55" fmla="*/ 915214 h 2324914"/>
                <a:gd name="connsiteX56" fmla="*/ 7467600 w 8830301"/>
                <a:gd name="connsiteY56" fmla="*/ 940614 h 2324914"/>
                <a:gd name="connsiteX57" fmla="*/ 7175500 w 8830301"/>
                <a:gd name="connsiteY57" fmla="*/ 966014 h 2324914"/>
                <a:gd name="connsiteX58" fmla="*/ 7048500 w 8830301"/>
                <a:gd name="connsiteY58" fmla="*/ 978714 h 2324914"/>
                <a:gd name="connsiteX59" fmla="*/ 6985000 w 8830301"/>
                <a:gd name="connsiteY59" fmla="*/ 991414 h 2324914"/>
                <a:gd name="connsiteX60" fmla="*/ 6819900 w 8830301"/>
                <a:gd name="connsiteY60" fmla="*/ 1004114 h 2324914"/>
                <a:gd name="connsiteX61" fmla="*/ 6781800 w 8830301"/>
                <a:gd name="connsiteY61" fmla="*/ 1016814 h 2324914"/>
                <a:gd name="connsiteX62" fmla="*/ 6718300 w 8830301"/>
                <a:gd name="connsiteY62" fmla="*/ 1042214 h 2324914"/>
                <a:gd name="connsiteX63" fmla="*/ 6616700 w 8830301"/>
                <a:gd name="connsiteY63" fmla="*/ 1054914 h 2324914"/>
                <a:gd name="connsiteX64" fmla="*/ 6578600 w 8830301"/>
                <a:gd name="connsiteY64" fmla="*/ 1080314 h 2324914"/>
                <a:gd name="connsiteX65" fmla="*/ 6464300 w 8830301"/>
                <a:gd name="connsiteY65" fmla="*/ 1105714 h 2324914"/>
                <a:gd name="connsiteX66" fmla="*/ 6362700 w 8830301"/>
                <a:gd name="connsiteY66" fmla="*/ 1143814 h 2324914"/>
                <a:gd name="connsiteX67" fmla="*/ 6311900 w 8830301"/>
                <a:gd name="connsiteY67" fmla="*/ 1169214 h 2324914"/>
                <a:gd name="connsiteX68" fmla="*/ 6261100 w 8830301"/>
                <a:gd name="connsiteY68" fmla="*/ 1181914 h 2324914"/>
                <a:gd name="connsiteX69" fmla="*/ 6184900 w 8830301"/>
                <a:gd name="connsiteY69" fmla="*/ 1220014 h 2324914"/>
                <a:gd name="connsiteX70" fmla="*/ 6146800 w 8830301"/>
                <a:gd name="connsiteY70" fmla="*/ 1245414 h 2324914"/>
                <a:gd name="connsiteX71" fmla="*/ 6070600 w 8830301"/>
                <a:gd name="connsiteY71" fmla="*/ 1258114 h 2324914"/>
                <a:gd name="connsiteX72" fmla="*/ 6007100 w 8830301"/>
                <a:gd name="connsiteY72" fmla="*/ 1270814 h 2324914"/>
                <a:gd name="connsiteX73" fmla="*/ 5930900 w 8830301"/>
                <a:gd name="connsiteY73" fmla="*/ 1296214 h 2324914"/>
                <a:gd name="connsiteX74" fmla="*/ 5727700 w 8830301"/>
                <a:gd name="connsiteY74" fmla="*/ 1321614 h 2324914"/>
                <a:gd name="connsiteX75" fmla="*/ 5600700 w 8830301"/>
                <a:gd name="connsiteY75" fmla="*/ 1347014 h 2324914"/>
                <a:gd name="connsiteX76" fmla="*/ 5562600 w 8830301"/>
                <a:gd name="connsiteY76" fmla="*/ 1359714 h 2324914"/>
                <a:gd name="connsiteX77" fmla="*/ 5473700 w 8830301"/>
                <a:gd name="connsiteY77" fmla="*/ 1372414 h 2324914"/>
                <a:gd name="connsiteX78" fmla="*/ 5435600 w 8830301"/>
                <a:gd name="connsiteY78" fmla="*/ 1385114 h 2324914"/>
                <a:gd name="connsiteX79" fmla="*/ 5372100 w 8830301"/>
                <a:gd name="connsiteY79" fmla="*/ 1410514 h 2324914"/>
                <a:gd name="connsiteX80" fmla="*/ 5270500 w 8830301"/>
                <a:gd name="connsiteY80" fmla="*/ 1423214 h 2324914"/>
                <a:gd name="connsiteX81" fmla="*/ 5232400 w 8830301"/>
                <a:gd name="connsiteY81" fmla="*/ 1435914 h 2324914"/>
                <a:gd name="connsiteX82" fmla="*/ 5168900 w 8830301"/>
                <a:gd name="connsiteY82" fmla="*/ 1461314 h 2324914"/>
                <a:gd name="connsiteX83" fmla="*/ 5118100 w 8830301"/>
                <a:gd name="connsiteY83" fmla="*/ 1474014 h 2324914"/>
                <a:gd name="connsiteX84" fmla="*/ 5080000 w 8830301"/>
                <a:gd name="connsiteY84" fmla="*/ 1499414 h 2324914"/>
                <a:gd name="connsiteX85" fmla="*/ 5016500 w 8830301"/>
                <a:gd name="connsiteY85" fmla="*/ 1512114 h 2324914"/>
                <a:gd name="connsiteX86" fmla="*/ 4965700 w 8830301"/>
                <a:gd name="connsiteY86" fmla="*/ 1524814 h 2324914"/>
                <a:gd name="connsiteX87" fmla="*/ 4927600 w 8830301"/>
                <a:gd name="connsiteY87" fmla="*/ 1550214 h 2324914"/>
                <a:gd name="connsiteX88" fmla="*/ 4889500 w 8830301"/>
                <a:gd name="connsiteY88" fmla="*/ 1562914 h 2324914"/>
                <a:gd name="connsiteX89" fmla="*/ 4838700 w 8830301"/>
                <a:gd name="connsiteY89" fmla="*/ 1588314 h 2324914"/>
                <a:gd name="connsiteX90" fmla="*/ 4800600 w 8830301"/>
                <a:gd name="connsiteY90" fmla="*/ 1601014 h 2324914"/>
                <a:gd name="connsiteX91" fmla="*/ 4749800 w 8830301"/>
                <a:gd name="connsiteY91" fmla="*/ 1626414 h 2324914"/>
                <a:gd name="connsiteX92" fmla="*/ 4686300 w 8830301"/>
                <a:gd name="connsiteY92" fmla="*/ 1651814 h 2324914"/>
                <a:gd name="connsiteX93" fmla="*/ 4648200 w 8830301"/>
                <a:gd name="connsiteY93" fmla="*/ 1689914 h 2324914"/>
                <a:gd name="connsiteX94" fmla="*/ 4495800 w 8830301"/>
                <a:gd name="connsiteY94" fmla="*/ 1778814 h 2324914"/>
                <a:gd name="connsiteX95" fmla="*/ 4406900 w 8830301"/>
                <a:gd name="connsiteY95" fmla="*/ 1804214 h 2324914"/>
                <a:gd name="connsiteX96" fmla="*/ 4330700 w 8830301"/>
                <a:gd name="connsiteY96" fmla="*/ 1855014 h 2324914"/>
                <a:gd name="connsiteX97" fmla="*/ 4292600 w 8830301"/>
                <a:gd name="connsiteY97" fmla="*/ 1880414 h 2324914"/>
                <a:gd name="connsiteX98" fmla="*/ 4254500 w 8830301"/>
                <a:gd name="connsiteY98" fmla="*/ 1893114 h 2324914"/>
                <a:gd name="connsiteX99" fmla="*/ 4165600 w 8830301"/>
                <a:gd name="connsiteY99" fmla="*/ 1956614 h 2324914"/>
                <a:gd name="connsiteX100" fmla="*/ 4127500 w 8830301"/>
                <a:gd name="connsiteY100" fmla="*/ 1969314 h 2324914"/>
                <a:gd name="connsiteX101" fmla="*/ 3975100 w 8830301"/>
                <a:gd name="connsiteY101" fmla="*/ 2058214 h 2324914"/>
                <a:gd name="connsiteX102" fmla="*/ 3848100 w 8830301"/>
                <a:gd name="connsiteY102" fmla="*/ 2109014 h 2324914"/>
                <a:gd name="connsiteX103" fmla="*/ 3746500 w 8830301"/>
                <a:gd name="connsiteY103" fmla="*/ 2147114 h 2324914"/>
                <a:gd name="connsiteX104" fmla="*/ 3632200 w 8830301"/>
                <a:gd name="connsiteY104" fmla="*/ 2159814 h 2324914"/>
                <a:gd name="connsiteX105" fmla="*/ 3429000 w 8830301"/>
                <a:gd name="connsiteY105" fmla="*/ 2185214 h 2324914"/>
                <a:gd name="connsiteX106" fmla="*/ 2006600 w 8830301"/>
                <a:gd name="connsiteY106" fmla="*/ 2210614 h 2324914"/>
                <a:gd name="connsiteX107" fmla="*/ 1879600 w 8830301"/>
                <a:gd name="connsiteY107" fmla="*/ 2223314 h 2324914"/>
                <a:gd name="connsiteX108" fmla="*/ 1473200 w 8830301"/>
                <a:gd name="connsiteY108" fmla="*/ 2248714 h 2324914"/>
                <a:gd name="connsiteX109" fmla="*/ 1257300 w 8830301"/>
                <a:gd name="connsiteY109" fmla="*/ 2274114 h 2324914"/>
                <a:gd name="connsiteX110" fmla="*/ 977900 w 8830301"/>
                <a:gd name="connsiteY110" fmla="*/ 2299514 h 2324914"/>
                <a:gd name="connsiteX111" fmla="*/ 685800 w 8830301"/>
                <a:gd name="connsiteY111" fmla="*/ 2312214 h 2324914"/>
                <a:gd name="connsiteX112" fmla="*/ 469900 w 8830301"/>
                <a:gd name="connsiteY112" fmla="*/ 2324914 h 2324914"/>
                <a:gd name="connsiteX113" fmla="*/ 114300 w 8830301"/>
                <a:gd name="connsiteY113" fmla="*/ 2299514 h 2324914"/>
                <a:gd name="connsiteX114" fmla="*/ 38100 w 8830301"/>
                <a:gd name="connsiteY114" fmla="*/ 2286814 h 2324914"/>
                <a:gd name="connsiteX115" fmla="*/ 25400 w 8830301"/>
                <a:gd name="connsiteY115" fmla="*/ 2248714 h 2324914"/>
                <a:gd name="connsiteX116" fmla="*/ 0 w 8830301"/>
                <a:gd name="connsiteY116" fmla="*/ 2210614 h 2324914"/>
                <a:gd name="connsiteX117" fmla="*/ 25400 w 8830301"/>
                <a:gd name="connsiteY117" fmla="*/ 2121714 h 2324914"/>
                <a:gd name="connsiteX118" fmla="*/ 38100 w 8830301"/>
                <a:gd name="connsiteY118" fmla="*/ 2045514 h 2324914"/>
                <a:gd name="connsiteX119" fmla="*/ 63500 w 8830301"/>
                <a:gd name="connsiteY119" fmla="*/ 1867714 h 2324914"/>
                <a:gd name="connsiteX120" fmla="*/ 88900 w 8830301"/>
                <a:gd name="connsiteY120" fmla="*/ 1715314 h 2324914"/>
                <a:gd name="connsiteX121" fmla="*/ 114300 w 8830301"/>
                <a:gd name="connsiteY121" fmla="*/ 1575614 h 2324914"/>
                <a:gd name="connsiteX122" fmla="*/ 101600 w 8830301"/>
                <a:gd name="connsiteY122" fmla="*/ 1347014 h 2324914"/>
                <a:gd name="connsiteX123" fmla="*/ 76200 w 8830301"/>
                <a:gd name="connsiteY123" fmla="*/ 1308914 h 2324914"/>
                <a:gd name="connsiteX124" fmla="*/ 63500 w 8830301"/>
                <a:gd name="connsiteY124" fmla="*/ 1232714 h 2324914"/>
                <a:gd name="connsiteX0" fmla="*/ 12700 w 8830301"/>
                <a:gd name="connsiteY0" fmla="*/ 1232714 h 2324914"/>
                <a:gd name="connsiteX1" fmla="*/ 203200 w 8830301"/>
                <a:gd name="connsiteY1" fmla="*/ 1207314 h 2324914"/>
                <a:gd name="connsiteX2" fmla="*/ 635000 w 8830301"/>
                <a:gd name="connsiteY2" fmla="*/ 1181914 h 2324914"/>
                <a:gd name="connsiteX3" fmla="*/ 889000 w 8830301"/>
                <a:gd name="connsiteY3" fmla="*/ 1156514 h 2324914"/>
                <a:gd name="connsiteX4" fmla="*/ 1257300 w 8830301"/>
                <a:gd name="connsiteY4" fmla="*/ 1169214 h 2324914"/>
                <a:gd name="connsiteX5" fmla="*/ 1803400 w 8830301"/>
                <a:gd name="connsiteY5" fmla="*/ 1207314 h 2324914"/>
                <a:gd name="connsiteX6" fmla="*/ 2501900 w 8830301"/>
                <a:gd name="connsiteY6" fmla="*/ 1194614 h 2324914"/>
                <a:gd name="connsiteX7" fmla="*/ 2667000 w 8830301"/>
                <a:gd name="connsiteY7" fmla="*/ 1169214 h 2324914"/>
                <a:gd name="connsiteX8" fmla="*/ 2959100 w 8830301"/>
                <a:gd name="connsiteY8" fmla="*/ 1143814 h 2324914"/>
                <a:gd name="connsiteX9" fmla="*/ 3251200 w 8830301"/>
                <a:gd name="connsiteY9" fmla="*/ 1093014 h 2324914"/>
                <a:gd name="connsiteX10" fmla="*/ 3340100 w 8830301"/>
                <a:gd name="connsiteY10" fmla="*/ 1080314 h 2324914"/>
                <a:gd name="connsiteX11" fmla="*/ 3771900 w 8830301"/>
                <a:gd name="connsiteY11" fmla="*/ 1067614 h 2324914"/>
                <a:gd name="connsiteX12" fmla="*/ 4013200 w 8830301"/>
                <a:gd name="connsiteY12" fmla="*/ 1054914 h 2324914"/>
                <a:gd name="connsiteX13" fmla="*/ 4140200 w 8830301"/>
                <a:gd name="connsiteY13" fmla="*/ 1016814 h 2324914"/>
                <a:gd name="connsiteX14" fmla="*/ 4178300 w 8830301"/>
                <a:gd name="connsiteY14" fmla="*/ 1004114 h 2324914"/>
                <a:gd name="connsiteX15" fmla="*/ 4254500 w 8830301"/>
                <a:gd name="connsiteY15" fmla="*/ 966014 h 2324914"/>
                <a:gd name="connsiteX16" fmla="*/ 4305300 w 8830301"/>
                <a:gd name="connsiteY16" fmla="*/ 940614 h 2324914"/>
                <a:gd name="connsiteX17" fmla="*/ 4381500 w 8830301"/>
                <a:gd name="connsiteY17" fmla="*/ 889814 h 2324914"/>
                <a:gd name="connsiteX18" fmla="*/ 4457700 w 8830301"/>
                <a:gd name="connsiteY18" fmla="*/ 826314 h 2324914"/>
                <a:gd name="connsiteX19" fmla="*/ 4495800 w 8830301"/>
                <a:gd name="connsiteY19" fmla="*/ 788214 h 2324914"/>
                <a:gd name="connsiteX20" fmla="*/ 4584700 w 8830301"/>
                <a:gd name="connsiteY20" fmla="*/ 724714 h 2324914"/>
                <a:gd name="connsiteX21" fmla="*/ 4635500 w 8830301"/>
                <a:gd name="connsiteY21" fmla="*/ 699314 h 2324914"/>
                <a:gd name="connsiteX22" fmla="*/ 4737100 w 8830301"/>
                <a:gd name="connsiteY22" fmla="*/ 673914 h 2324914"/>
                <a:gd name="connsiteX23" fmla="*/ 4826000 w 8830301"/>
                <a:gd name="connsiteY23" fmla="*/ 623114 h 2324914"/>
                <a:gd name="connsiteX24" fmla="*/ 4876800 w 8830301"/>
                <a:gd name="connsiteY24" fmla="*/ 597714 h 2324914"/>
                <a:gd name="connsiteX25" fmla="*/ 4953000 w 8830301"/>
                <a:gd name="connsiteY25" fmla="*/ 585014 h 2324914"/>
                <a:gd name="connsiteX26" fmla="*/ 5092700 w 8830301"/>
                <a:gd name="connsiteY26" fmla="*/ 546914 h 2324914"/>
                <a:gd name="connsiteX27" fmla="*/ 5194300 w 8830301"/>
                <a:gd name="connsiteY27" fmla="*/ 508814 h 2324914"/>
                <a:gd name="connsiteX28" fmla="*/ 5321300 w 8830301"/>
                <a:gd name="connsiteY28" fmla="*/ 470714 h 2324914"/>
                <a:gd name="connsiteX29" fmla="*/ 5359400 w 8830301"/>
                <a:gd name="connsiteY29" fmla="*/ 458014 h 2324914"/>
                <a:gd name="connsiteX30" fmla="*/ 5410200 w 8830301"/>
                <a:gd name="connsiteY30" fmla="*/ 445314 h 2324914"/>
                <a:gd name="connsiteX31" fmla="*/ 5473700 w 8830301"/>
                <a:gd name="connsiteY31" fmla="*/ 419914 h 2324914"/>
                <a:gd name="connsiteX32" fmla="*/ 5549900 w 8830301"/>
                <a:gd name="connsiteY32" fmla="*/ 394514 h 2324914"/>
                <a:gd name="connsiteX33" fmla="*/ 5588000 w 8830301"/>
                <a:gd name="connsiteY33" fmla="*/ 369114 h 2324914"/>
                <a:gd name="connsiteX34" fmla="*/ 5676900 w 8830301"/>
                <a:gd name="connsiteY34" fmla="*/ 343714 h 2324914"/>
                <a:gd name="connsiteX35" fmla="*/ 5715000 w 8830301"/>
                <a:gd name="connsiteY35" fmla="*/ 331014 h 2324914"/>
                <a:gd name="connsiteX36" fmla="*/ 5778500 w 8830301"/>
                <a:gd name="connsiteY36" fmla="*/ 318314 h 2324914"/>
                <a:gd name="connsiteX37" fmla="*/ 5854700 w 8830301"/>
                <a:gd name="connsiteY37" fmla="*/ 292914 h 2324914"/>
                <a:gd name="connsiteX38" fmla="*/ 5892800 w 8830301"/>
                <a:gd name="connsiteY38" fmla="*/ 280214 h 2324914"/>
                <a:gd name="connsiteX39" fmla="*/ 5930900 w 8830301"/>
                <a:gd name="connsiteY39" fmla="*/ 254814 h 2324914"/>
                <a:gd name="connsiteX40" fmla="*/ 6032500 w 8830301"/>
                <a:gd name="connsiteY40" fmla="*/ 242114 h 2324914"/>
                <a:gd name="connsiteX41" fmla="*/ 6515100 w 8830301"/>
                <a:gd name="connsiteY41" fmla="*/ 216714 h 2324914"/>
                <a:gd name="connsiteX42" fmla="*/ 6794500 w 8830301"/>
                <a:gd name="connsiteY42" fmla="*/ 191314 h 2324914"/>
                <a:gd name="connsiteX43" fmla="*/ 6832600 w 8830301"/>
                <a:gd name="connsiteY43" fmla="*/ 178614 h 2324914"/>
                <a:gd name="connsiteX44" fmla="*/ 6883400 w 8830301"/>
                <a:gd name="connsiteY44" fmla="*/ 165914 h 2324914"/>
                <a:gd name="connsiteX45" fmla="*/ 6921500 w 8830301"/>
                <a:gd name="connsiteY45" fmla="*/ 140514 h 2324914"/>
                <a:gd name="connsiteX46" fmla="*/ 7023100 w 8830301"/>
                <a:gd name="connsiteY46" fmla="*/ 127814 h 2324914"/>
                <a:gd name="connsiteX47" fmla="*/ 7099300 w 8830301"/>
                <a:gd name="connsiteY47" fmla="*/ 115114 h 2324914"/>
                <a:gd name="connsiteX48" fmla="*/ 7200900 w 8830301"/>
                <a:gd name="connsiteY48" fmla="*/ 89714 h 2324914"/>
                <a:gd name="connsiteX49" fmla="*/ 7239000 w 8830301"/>
                <a:gd name="connsiteY49" fmla="*/ 77014 h 2324914"/>
                <a:gd name="connsiteX50" fmla="*/ 7315200 w 8830301"/>
                <a:gd name="connsiteY50" fmla="*/ 64314 h 2324914"/>
                <a:gd name="connsiteX51" fmla="*/ 7454900 w 8830301"/>
                <a:gd name="connsiteY51" fmla="*/ 51614 h 2324914"/>
                <a:gd name="connsiteX52" fmla="*/ 7531100 w 8830301"/>
                <a:gd name="connsiteY52" fmla="*/ 38914 h 2324914"/>
                <a:gd name="connsiteX53" fmla="*/ 7874000 w 8830301"/>
                <a:gd name="connsiteY53" fmla="*/ 26214 h 2324914"/>
                <a:gd name="connsiteX54" fmla="*/ 8128000 w 8830301"/>
                <a:gd name="connsiteY54" fmla="*/ 814 h 2324914"/>
                <a:gd name="connsiteX55" fmla="*/ 8420100 w 8830301"/>
                <a:gd name="connsiteY55" fmla="*/ 915214 h 2324914"/>
                <a:gd name="connsiteX56" fmla="*/ 7467600 w 8830301"/>
                <a:gd name="connsiteY56" fmla="*/ 940614 h 2324914"/>
                <a:gd name="connsiteX57" fmla="*/ 7175500 w 8830301"/>
                <a:gd name="connsiteY57" fmla="*/ 966014 h 2324914"/>
                <a:gd name="connsiteX58" fmla="*/ 7048500 w 8830301"/>
                <a:gd name="connsiteY58" fmla="*/ 978714 h 2324914"/>
                <a:gd name="connsiteX59" fmla="*/ 6985000 w 8830301"/>
                <a:gd name="connsiteY59" fmla="*/ 991414 h 2324914"/>
                <a:gd name="connsiteX60" fmla="*/ 6819900 w 8830301"/>
                <a:gd name="connsiteY60" fmla="*/ 1004114 h 2324914"/>
                <a:gd name="connsiteX61" fmla="*/ 6781800 w 8830301"/>
                <a:gd name="connsiteY61" fmla="*/ 1016814 h 2324914"/>
                <a:gd name="connsiteX62" fmla="*/ 6718300 w 8830301"/>
                <a:gd name="connsiteY62" fmla="*/ 1042214 h 2324914"/>
                <a:gd name="connsiteX63" fmla="*/ 6616700 w 8830301"/>
                <a:gd name="connsiteY63" fmla="*/ 1054914 h 2324914"/>
                <a:gd name="connsiteX64" fmla="*/ 6578600 w 8830301"/>
                <a:gd name="connsiteY64" fmla="*/ 1080314 h 2324914"/>
                <a:gd name="connsiteX65" fmla="*/ 6464300 w 8830301"/>
                <a:gd name="connsiteY65" fmla="*/ 1105714 h 2324914"/>
                <a:gd name="connsiteX66" fmla="*/ 6362700 w 8830301"/>
                <a:gd name="connsiteY66" fmla="*/ 1143814 h 2324914"/>
                <a:gd name="connsiteX67" fmla="*/ 6311900 w 8830301"/>
                <a:gd name="connsiteY67" fmla="*/ 1169214 h 2324914"/>
                <a:gd name="connsiteX68" fmla="*/ 6261100 w 8830301"/>
                <a:gd name="connsiteY68" fmla="*/ 1181914 h 2324914"/>
                <a:gd name="connsiteX69" fmla="*/ 6184900 w 8830301"/>
                <a:gd name="connsiteY69" fmla="*/ 1220014 h 2324914"/>
                <a:gd name="connsiteX70" fmla="*/ 6146800 w 8830301"/>
                <a:gd name="connsiteY70" fmla="*/ 1245414 h 2324914"/>
                <a:gd name="connsiteX71" fmla="*/ 6070600 w 8830301"/>
                <a:gd name="connsiteY71" fmla="*/ 1258114 h 2324914"/>
                <a:gd name="connsiteX72" fmla="*/ 6007100 w 8830301"/>
                <a:gd name="connsiteY72" fmla="*/ 1270814 h 2324914"/>
                <a:gd name="connsiteX73" fmla="*/ 5930900 w 8830301"/>
                <a:gd name="connsiteY73" fmla="*/ 1296214 h 2324914"/>
                <a:gd name="connsiteX74" fmla="*/ 5727700 w 8830301"/>
                <a:gd name="connsiteY74" fmla="*/ 1321614 h 2324914"/>
                <a:gd name="connsiteX75" fmla="*/ 5600700 w 8830301"/>
                <a:gd name="connsiteY75" fmla="*/ 1347014 h 2324914"/>
                <a:gd name="connsiteX76" fmla="*/ 5562600 w 8830301"/>
                <a:gd name="connsiteY76" fmla="*/ 1359714 h 2324914"/>
                <a:gd name="connsiteX77" fmla="*/ 5473700 w 8830301"/>
                <a:gd name="connsiteY77" fmla="*/ 1372414 h 2324914"/>
                <a:gd name="connsiteX78" fmla="*/ 5435600 w 8830301"/>
                <a:gd name="connsiteY78" fmla="*/ 1385114 h 2324914"/>
                <a:gd name="connsiteX79" fmla="*/ 5372100 w 8830301"/>
                <a:gd name="connsiteY79" fmla="*/ 1410514 h 2324914"/>
                <a:gd name="connsiteX80" fmla="*/ 5270500 w 8830301"/>
                <a:gd name="connsiteY80" fmla="*/ 1423214 h 2324914"/>
                <a:gd name="connsiteX81" fmla="*/ 5232400 w 8830301"/>
                <a:gd name="connsiteY81" fmla="*/ 1435914 h 2324914"/>
                <a:gd name="connsiteX82" fmla="*/ 5168900 w 8830301"/>
                <a:gd name="connsiteY82" fmla="*/ 1461314 h 2324914"/>
                <a:gd name="connsiteX83" fmla="*/ 5118100 w 8830301"/>
                <a:gd name="connsiteY83" fmla="*/ 1474014 h 2324914"/>
                <a:gd name="connsiteX84" fmla="*/ 5080000 w 8830301"/>
                <a:gd name="connsiteY84" fmla="*/ 1499414 h 2324914"/>
                <a:gd name="connsiteX85" fmla="*/ 5016500 w 8830301"/>
                <a:gd name="connsiteY85" fmla="*/ 1512114 h 2324914"/>
                <a:gd name="connsiteX86" fmla="*/ 4965700 w 8830301"/>
                <a:gd name="connsiteY86" fmla="*/ 1524814 h 2324914"/>
                <a:gd name="connsiteX87" fmla="*/ 4927600 w 8830301"/>
                <a:gd name="connsiteY87" fmla="*/ 1550214 h 2324914"/>
                <a:gd name="connsiteX88" fmla="*/ 4889500 w 8830301"/>
                <a:gd name="connsiteY88" fmla="*/ 1562914 h 2324914"/>
                <a:gd name="connsiteX89" fmla="*/ 4838700 w 8830301"/>
                <a:gd name="connsiteY89" fmla="*/ 1588314 h 2324914"/>
                <a:gd name="connsiteX90" fmla="*/ 4800600 w 8830301"/>
                <a:gd name="connsiteY90" fmla="*/ 1601014 h 2324914"/>
                <a:gd name="connsiteX91" fmla="*/ 4749800 w 8830301"/>
                <a:gd name="connsiteY91" fmla="*/ 1626414 h 2324914"/>
                <a:gd name="connsiteX92" fmla="*/ 4686300 w 8830301"/>
                <a:gd name="connsiteY92" fmla="*/ 1651814 h 2324914"/>
                <a:gd name="connsiteX93" fmla="*/ 4648200 w 8830301"/>
                <a:gd name="connsiteY93" fmla="*/ 1689914 h 2324914"/>
                <a:gd name="connsiteX94" fmla="*/ 4495800 w 8830301"/>
                <a:gd name="connsiteY94" fmla="*/ 1778814 h 2324914"/>
                <a:gd name="connsiteX95" fmla="*/ 4406900 w 8830301"/>
                <a:gd name="connsiteY95" fmla="*/ 1804214 h 2324914"/>
                <a:gd name="connsiteX96" fmla="*/ 4330700 w 8830301"/>
                <a:gd name="connsiteY96" fmla="*/ 1855014 h 2324914"/>
                <a:gd name="connsiteX97" fmla="*/ 4292600 w 8830301"/>
                <a:gd name="connsiteY97" fmla="*/ 1880414 h 2324914"/>
                <a:gd name="connsiteX98" fmla="*/ 4254500 w 8830301"/>
                <a:gd name="connsiteY98" fmla="*/ 1893114 h 2324914"/>
                <a:gd name="connsiteX99" fmla="*/ 4165600 w 8830301"/>
                <a:gd name="connsiteY99" fmla="*/ 1956614 h 2324914"/>
                <a:gd name="connsiteX100" fmla="*/ 4127500 w 8830301"/>
                <a:gd name="connsiteY100" fmla="*/ 1969314 h 2324914"/>
                <a:gd name="connsiteX101" fmla="*/ 3975100 w 8830301"/>
                <a:gd name="connsiteY101" fmla="*/ 2058214 h 2324914"/>
                <a:gd name="connsiteX102" fmla="*/ 3848100 w 8830301"/>
                <a:gd name="connsiteY102" fmla="*/ 2109014 h 2324914"/>
                <a:gd name="connsiteX103" fmla="*/ 3746500 w 8830301"/>
                <a:gd name="connsiteY103" fmla="*/ 2147114 h 2324914"/>
                <a:gd name="connsiteX104" fmla="*/ 3632200 w 8830301"/>
                <a:gd name="connsiteY104" fmla="*/ 2159814 h 2324914"/>
                <a:gd name="connsiteX105" fmla="*/ 3429000 w 8830301"/>
                <a:gd name="connsiteY105" fmla="*/ 2185214 h 2324914"/>
                <a:gd name="connsiteX106" fmla="*/ 2006600 w 8830301"/>
                <a:gd name="connsiteY106" fmla="*/ 2210614 h 2324914"/>
                <a:gd name="connsiteX107" fmla="*/ 1879600 w 8830301"/>
                <a:gd name="connsiteY107" fmla="*/ 2223314 h 2324914"/>
                <a:gd name="connsiteX108" fmla="*/ 1473200 w 8830301"/>
                <a:gd name="connsiteY108" fmla="*/ 2248714 h 2324914"/>
                <a:gd name="connsiteX109" fmla="*/ 1257300 w 8830301"/>
                <a:gd name="connsiteY109" fmla="*/ 2274114 h 2324914"/>
                <a:gd name="connsiteX110" fmla="*/ 977900 w 8830301"/>
                <a:gd name="connsiteY110" fmla="*/ 2299514 h 2324914"/>
                <a:gd name="connsiteX111" fmla="*/ 685800 w 8830301"/>
                <a:gd name="connsiteY111" fmla="*/ 2312214 h 2324914"/>
                <a:gd name="connsiteX112" fmla="*/ 469900 w 8830301"/>
                <a:gd name="connsiteY112" fmla="*/ 2324914 h 2324914"/>
                <a:gd name="connsiteX113" fmla="*/ 114300 w 8830301"/>
                <a:gd name="connsiteY113" fmla="*/ 2299514 h 2324914"/>
                <a:gd name="connsiteX114" fmla="*/ 38100 w 8830301"/>
                <a:gd name="connsiteY114" fmla="*/ 2286814 h 2324914"/>
                <a:gd name="connsiteX115" fmla="*/ 25400 w 8830301"/>
                <a:gd name="connsiteY115" fmla="*/ 2248714 h 2324914"/>
                <a:gd name="connsiteX116" fmla="*/ 0 w 8830301"/>
                <a:gd name="connsiteY116" fmla="*/ 2210614 h 2324914"/>
                <a:gd name="connsiteX117" fmla="*/ 25400 w 8830301"/>
                <a:gd name="connsiteY117" fmla="*/ 2121714 h 2324914"/>
                <a:gd name="connsiteX118" fmla="*/ 38100 w 8830301"/>
                <a:gd name="connsiteY118" fmla="*/ 2045514 h 2324914"/>
                <a:gd name="connsiteX119" fmla="*/ 63500 w 8830301"/>
                <a:gd name="connsiteY119" fmla="*/ 1867714 h 2324914"/>
                <a:gd name="connsiteX120" fmla="*/ 88900 w 8830301"/>
                <a:gd name="connsiteY120" fmla="*/ 1715314 h 2324914"/>
                <a:gd name="connsiteX121" fmla="*/ 114300 w 8830301"/>
                <a:gd name="connsiteY121" fmla="*/ 1575614 h 2324914"/>
                <a:gd name="connsiteX122" fmla="*/ 101600 w 8830301"/>
                <a:gd name="connsiteY122" fmla="*/ 1347014 h 2324914"/>
                <a:gd name="connsiteX123" fmla="*/ 76200 w 8830301"/>
                <a:gd name="connsiteY123" fmla="*/ 1308914 h 2324914"/>
                <a:gd name="connsiteX124" fmla="*/ 63500 w 8830301"/>
                <a:gd name="connsiteY124" fmla="*/ 1232714 h 2324914"/>
                <a:gd name="connsiteX125" fmla="*/ 12700 w 8830301"/>
                <a:gd name="connsiteY125" fmla="*/ 1232714 h 2324914"/>
                <a:gd name="connsiteX0" fmla="*/ 12700 w 8830301"/>
                <a:gd name="connsiteY0" fmla="*/ 1232714 h 2324914"/>
                <a:gd name="connsiteX1" fmla="*/ 203200 w 8830301"/>
                <a:gd name="connsiteY1" fmla="*/ 1207314 h 2324914"/>
                <a:gd name="connsiteX2" fmla="*/ 635000 w 8830301"/>
                <a:gd name="connsiteY2" fmla="*/ 1181914 h 2324914"/>
                <a:gd name="connsiteX3" fmla="*/ 889000 w 8830301"/>
                <a:gd name="connsiteY3" fmla="*/ 1156514 h 2324914"/>
                <a:gd name="connsiteX4" fmla="*/ 1257300 w 8830301"/>
                <a:gd name="connsiteY4" fmla="*/ 1169214 h 2324914"/>
                <a:gd name="connsiteX5" fmla="*/ 1803400 w 8830301"/>
                <a:gd name="connsiteY5" fmla="*/ 1207314 h 2324914"/>
                <a:gd name="connsiteX6" fmla="*/ 2501900 w 8830301"/>
                <a:gd name="connsiteY6" fmla="*/ 1194614 h 2324914"/>
                <a:gd name="connsiteX7" fmla="*/ 2667000 w 8830301"/>
                <a:gd name="connsiteY7" fmla="*/ 1169214 h 2324914"/>
                <a:gd name="connsiteX8" fmla="*/ 2959100 w 8830301"/>
                <a:gd name="connsiteY8" fmla="*/ 1143814 h 2324914"/>
                <a:gd name="connsiteX9" fmla="*/ 3251200 w 8830301"/>
                <a:gd name="connsiteY9" fmla="*/ 1093014 h 2324914"/>
                <a:gd name="connsiteX10" fmla="*/ 3340100 w 8830301"/>
                <a:gd name="connsiteY10" fmla="*/ 1080314 h 2324914"/>
                <a:gd name="connsiteX11" fmla="*/ 3771900 w 8830301"/>
                <a:gd name="connsiteY11" fmla="*/ 1067614 h 2324914"/>
                <a:gd name="connsiteX12" fmla="*/ 4013200 w 8830301"/>
                <a:gd name="connsiteY12" fmla="*/ 1054914 h 2324914"/>
                <a:gd name="connsiteX13" fmla="*/ 4140200 w 8830301"/>
                <a:gd name="connsiteY13" fmla="*/ 1016814 h 2324914"/>
                <a:gd name="connsiteX14" fmla="*/ 4178300 w 8830301"/>
                <a:gd name="connsiteY14" fmla="*/ 1004114 h 2324914"/>
                <a:gd name="connsiteX15" fmla="*/ 4254500 w 8830301"/>
                <a:gd name="connsiteY15" fmla="*/ 966014 h 2324914"/>
                <a:gd name="connsiteX16" fmla="*/ 4305300 w 8830301"/>
                <a:gd name="connsiteY16" fmla="*/ 940614 h 2324914"/>
                <a:gd name="connsiteX17" fmla="*/ 4381500 w 8830301"/>
                <a:gd name="connsiteY17" fmla="*/ 889814 h 2324914"/>
                <a:gd name="connsiteX18" fmla="*/ 4457700 w 8830301"/>
                <a:gd name="connsiteY18" fmla="*/ 826314 h 2324914"/>
                <a:gd name="connsiteX19" fmla="*/ 4495800 w 8830301"/>
                <a:gd name="connsiteY19" fmla="*/ 788214 h 2324914"/>
                <a:gd name="connsiteX20" fmla="*/ 4584700 w 8830301"/>
                <a:gd name="connsiteY20" fmla="*/ 724714 h 2324914"/>
                <a:gd name="connsiteX21" fmla="*/ 4635500 w 8830301"/>
                <a:gd name="connsiteY21" fmla="*/ 699314 h 2324914"/>
                <a:gd name="connsiteX22" fmla="*/ 4737100 w 8830301"/>
                <a:gd name="connsiteY22" fmla="*/ 673914 h 2324914"/>
                <a:gd name="connsiteX23" fmla="*/ 4826000 w 8830301"/>
                <a:gd name="connsiteY23" fmla="*/ 623114 h 2324914"/>
                <a:gd name="connsiteX24" fmla="*/ 4876800 w 8830301"/>
                <a:gd name="connsiteY24" fmla="*/ 597714 h 2324914"/>
                <a:gd name="connsiteX25" fmla="*/ 4953000 w 8830301"/>
                <a:gd name="connsiteY25" fmla="*/ 585014 h 2324914"/>
                <a:gd name="connsiteX26" fmla="*/ 5092700 w 8830301"/>
                <a:gd name="connsiteY26" fmla="*/ 546914 h 2324914"/>
                <a:gd name="connsiteX27" fmla="*/ 5194300 w 8830301"/>
                <a:gd name="connsiteY27" fmla="*/ 508814 h 2324914"/>
                <a:gd name="connsiteX28" fmla="*/ 5321300 w 8830301"/>
                <a:gd name="connsiteY28" fmla="*/ 470714 h 2324914"/>
                <a:gd name="connsiteX29" fmla="*/ 5359400 w 8830301"/>
                <a:gd name="connsiteY29" fmla="*/ 458014 h 2324914"/>
                <a:gd name="connsiteX30" fmla="*/ 5410200 w 8830301"/>
                <a:gd name="connsiteY30" fmla="*/ 445314 h 2324914"/>
                <a:gd name="connsiteX31" fmla="*/ 5473700 w 8830301"/>
                <a:gd name="connsiteY31" fmla="*/ 419914 h 2324914"/>
                <a:gd name="connsiteX32" fmla="*/ 5549900 w 8830301"/>
                <a:gd name="connsiteY32" fmla="*/ 394514 h 2324914"/>
                <a:gd name="connsiteX33" fmla="*/ 5588000 w 8830301"/>
                <a:gd name="connsiteY33" fmla="*/ 369114 h 2324914"/>
                <a:gd name="connsiteX34" fmla="*/ 5676900 w 8830301"/>
                <a:gd name="connsiteY34" fmla="*/ 343714 h 2324914"/>
                <a:gd name="connsiteX35" fmla="*/ 5715000 w 8830301"/>
                <a:gd name="connsiteY35" fmla="*/ 331014 h 2324914"/>
                <a:gd name="connsiteX36" fmla="*/ 5778500 w 8830301"/>
                <a:gd name="connsiteY36" fmla="*/ 318314 h 2324914"/>
                <a:gd name="connsiteX37" fmla="*/ 5854700 w 8830301"/>
                <a:gd name="connsiteY37" fmla="*/ 292914 h 2324914"/>
                <a:gd name="connsiteX38" fmla="*/ 5892800 w 8830301"/>
                <a:gd name="connsiteY38" fmla="*/ 280214 h 2324914"/>
                <a:gd name="connsiteX39" fmla="*/ 5930900 w 8830301"/>
                <a:gd name="connsiteY39" fmla="*/ 254814 h 2324914"/>
                <a:gd name="connsiteX40" fmla="*/ 6032500 w 8830301"/>
                <a:gd name="connsiteY40" fmla="*/ 242114 h 2324914"/>
                <a:gd name="connsiteX41" fmla="*/ 6515100 w 8830301"/>
                <a:gd name="connsiteY41" fmla="*/ 216714 h 2324914"/>
                <a:gd name="connsiteX42" fmla="*/ 6794500 w 8830301"/>
                <a:gd name="connsiteY42" fmla="*/ 191314 h 2324914"/>
                <a:gd name="connsiteX43" fmla="*/ 6832600 w 8830301"/>
                <a:gd name="connsiteY43" fmla="*/ 178614 h 2324914"/>
                <a:gd name="connsiteX44" fmla="*/ 6883400 w 8830301"/>
                <a:gd name="connsiteY44" fmla="*/ 165914 h 2324914"/>
                <a:gd name="connsiteX45" fmla="*/ 6921500 w 8830301"/>
                <a:gd name="connsiteY45" fmla="*/ 140514 h 2324914"/>
                <a:gd name="connsiteX46" fmla="*/ 7023100 w 8830301"/>
                <a:gd name="connsiteY46" fmla="*/ 127814 h 2324914"/>
                <a:gd name="connsiteX47" fmla="*/ 7099300 w 8830301"/>
                <a:gd name="connsiteY47" fmla="*/ 115114 h 2324914"/>
                <a:gd name="connsiteX48" fmla="*/ 7200900 w 8830301"/>
                <a:gd name="connsiteY48" fmla="*/ 89714 h 2324914"/>
                <a:gd name="connsiteX49" fmla="*/ 7239000 w 8830301"/>
                <a:gd name="connsiteY49" fmla="*/ 77014 h 2324914"/>
                <a:gd name="connsiteX50" fmla="*/ 7315200 w 8830301"/>
                <a:gd name="connsiteY50" fmla="*/ 64314 h 2324914"/>
                <a:gd name="connsiteX51" fmla="*/ 7454900 w 8830301"/>
                <a:gd name="connsiteY51" fmla="*/ 51614 h 2324914"/>
                <a:gd name="connsiteX52" fmla="*/ 7531100 w 8830301"/>
                <a:gd name="connsiteY52" fmla="*/ 38914 h 2324914"/>
                <a:gd name="connsiteX53" fmla="*/ 7874000 w 8830301"/>
                <a:gd name="connsiteY53" fmla="*/ 26214 h 2324914"/>
                <a:gd name="connsiteX54" fmla="*/ 8128000 w 8830301"/>
                <a:gd name="connsiteY54" fmla="*/ 814 h 2324914"/>
                <a:gd name="connsiteX55" fmla="*/ 8420100 w 8830301"/>
                <a:gd name="connsiteY55" fmla="*/ 915214 h 2324914"/>
                <a:gd name="connsiteX56" fmla="*/ 7467600 w 8830301"/>
                <a:gd name="connsiteY56" fmla="*/ 940614 h 2324914"/>
                <a:gd name="connsiteX57" fmla="*/ 7175500 w 8830301"/>
                <a:gd name="connsiteY57" fmla="*/ 966014 h 2324914"/>
                <a:gd name="connsiteX58" fmla="*/ 7048500 w 8830301"/>
                <a:gd name="connsiteY58" fmla="*/ 978714 h 2324914"/>
                <a:gd name="connsiteX59" fmla="*/ 6985000 w 8830301"/>
                <a:gd name="connsiteY59" fmla="*/ 991414 h 2324914"/>
                <a:gd name="connsiteX60" fmla="*/ 6819900 w 8830301"/>
                <a:gd name="connsiteY60" fmla="*/ 1004114 h 2324914"/>
                <a:gd name="connsiteX61" fmla="*/ 6781800 w 8830301"/>
                <a:gd name="connsiteY61" fmla="*/ 1016814 h 2324914"/>
                <a:gd name="connsiteX62" fmla="*/ 6718300 w 8830301"/>
                <a:gd name="connsiteY62" fmla="*/ 1042214 h 2324914"/>
                <a:gd name="connsiteX63" fmla="*/ 6616700 w 8830301"/>
                <a:gd name="connsiteY63" fmla="*/ 1054914 h 2324914"/>
                <a:gd name="connsiteX64" fmla="*/ 6578600 w 8830301"/>
                <a:gd name="connsiteY64" fmla="*/ 1080314 h 2324914"/>
                <a:gd name="connsiteX65" fmla="*/ 6464300 w 8830301"/>
                <a:gd name="connsiteY65" fmla="*/ 1105714 h 2324914"/>
                <a:gd name="connsiteX66" fmla="*/ 6362700 w 8830301"/>
                <a:gd name="connsiteY66" fmla="*/ 1143814 h 2324914"/>
                <a:gd name="connsiteX67" fmla="*/ 6311900 w 8830301"/>
                <a:gd name="connsiteY67" fmla="*/ 1169214 h 2324914"/>
                <a:gd name="connsiteX68" fmla="*/ 6261100 w 8830301"/>
                <a:gd name="connsiteY68" fmla="*/ 1181914 h 2324914"/>
                <a:gd name="connsiteX69" fmla="*/ 6184900 w 8830301"/>
                <a:gd name="connsiteY69" fmla="*/ 1220014 h 2324914"/>
                <a:gd name="connsiteX70" fmla="*/ 6146800 w 8830301"/>
                <a:gd name="connsiteY70" fmla="*/ 1245414 h 2324914"/>
                <a:gd name="connsiteX71" fmla="*/ 6070600 w 8830301"/>
                <a:gd name="connsiteY71" fmla="*/ 1258114 h 2324914"/>
                <a:gd name="connsiteX72" fmla="*/ 6007100 w 8830301"/>
                <a:gd name="connsiteY72" fmla="*/ 1270814 h 2324914"/>
                <a:gd name="connsiteX73" fmla="*/ 5930900 w 8830301"/>
                <a:gd name="connsiteY73" fmla="*/ 1296214 h 2324914"/>
                <a:gd name="connsiteX74" fmla="*/ 5727700 w 8830301"/>
                <a:gd name="connsiteY74" fmla="*/ 1321614 h 2324914"/>
                <a:gd name="connsiteX75" fmla="*/ 5600700 w 8830301"/>
                <a:gd name="connsiteY75" fmla="*/ 1347014 h 2324914"/>
                <a:gd name="connsiteX76" fmla="*/ 5562600 w 8830301"/>
                <a:gd name="connsiteY76" fmla="*/ 1359714 h 2324914"/>
                <a:gd name="connsiteX77" fmla="*/ 5473700 w 8830301"/>
                <a:gd name="connsiteY77" fmla="*/ 1372414 h 2324914"/>
                <a:gd name="connsiteX78" fmla="*/ 5435600 w 8830301"/>
                <a:gd name="connsiteY78" fmla="*/ 1385114 h 2324914"/>
                <a:gd name="connsiteX79" fmla="*/ 5372100 w 8830301"/>
                <a:gd name="connsiteY79" fmla="*/ 1410514 h 2324914"/>
                <a:gd name="connsiteX80" fmla="*/ 5270500 w 8830301"/>
                <a:gd name="connsiteY80" fmla="*/ 1423214 h 2324914"/>
                <a:gd name="connsiteX81" fmla="*/ 5232400 w 8830301"/>
                <a:gd name="connsiteY81" fmla="*/ 1435914 h 2324914"/>
                <a:gd name="connsiteX82" fmla="*/ 5168900 w 8830301"/>
                <a:gd name="connsiteY82" fmla="*/ 1461314 h 2324914"/>
                <a:gd name="connsiteX83" fmla="*/ 5118100 w 8830301"/>
                <a:gd name="connsiteY83" fmla="*/ 1474014 h 2324914"/>
                <a:gd name="connsiteX84" fmla="*/ 5080000 w 8830301"/>
                <a:gd name="connsiteY84" fmla="*/ 1499414 h 2324914"/>
                <a:gd name="connsiteX85" fmla="*/ 5016500 w 8830301"/>
                <a:gd name="connsiteY85" fmla="*/ 1512114 h 2324914"/>
                <a:gd name="connsiteX86" fmla="*/ 4965700 w 8830301"/>
                <a:gd name="connsiteY86" fmla="*/ 1524814 h 2324914"/>
                <a:gd name="connsiteX87" fmla="*/ 4927600 w 8830301"/>
                <a:gd name="connsiteY87" fmla="*/ 1550214 h 2324914"/>
                <a:gd name="connsiteX88" fmla="*/ 4889500 w 8830301"/>
                <a:gd name="connsiteY88" fmla="*/ 1562914 h 2324914"/>
                <a:gd name="connsiteX89" fmla="*/ 4838700 w 8830301"/>
                <a:gd name="connsiteY89" fmla="*/ 1588314 h 2324914"/>
                <a:gd name="connsiteX90" fmla="*/ 4800600 w 8830301"/>
                <a:gd name="connsiteY90" fmla="*/ 1601014 h 2324914"/>
                <a:gd name="connsiteX91" fmla="*/ 4749800 w 8830301"/>
                <a:gd name="connsiteY91" fmla="*/ 1626414 h 2324914"/>
                <a:gd name="connsiteX92" fmla="*/ 4686300 w 8830301"/>
                <a:gd name="connsiteY92" fmla="*/ 1651814 h 2324914"/>
                <a:gd name="connsiteX93" fmla="*/ 4648200 w 8830301"/>
                <a:gd name="connsiteY93" fmla="*/ 1689914 h 2324914"/>
                <a:gd name="connsiteX94" fmla="*/ 4495800 w 8830301"/>
                <a:gd name="connsiteY94" fmla="*/ 1778814 h 2324914"/>
                <a:gd name="connsiteX95" fmla="*/ 4406900 w 8830301"/>
                <a:gd name="connsiteY95" fmla="*/ 1804214 h 2324914"/>
                <a:gd name="connsiteX96" fmla="*/ 4330700 w 8830301"/>
                <a:gd name="connsiteY96" fmla="*/ 1855014 h 2324914"/>
                <a:gd name="connsiteX97" fmla="*/ 4292600 w 8830301"/>
                <a:gd name="connsiteY97" fmla="*/ 1880414 h 2324914"/>
                <a:gd name="connsiteX98" fmla="*/ 4254500 w 8830301"/>
                <a:gd name="connsiteY98" fmla="*/ 1893114 h 2324914"/>
                <a:gd name="connsiteX99" fmla="*/ 4165600 w 8830301"/>
                <a:gd name="connsiteY99" fmla="*/ 1956614 h 2324914"/>
                <a:gd name="connsiteX100" fmla="*/ 4127500 w 8830301"/>
                <a:gd name="connsiteY100" fmla="*/ 1969314 h 2324914"/>
                <a:gd name="connsiteX101" fmla="*/ 3975100 w 8830301"/>
                <a:gd name="connsiteY101" fmla="*/ 2058214 h 2324914"/>
                <a:gd name="connsiteX102" fmla="*/ 3848100 w 8830301"/>
                <a:gd name="connsiteY102" fmla="*/ 2109014 h 2324914"/>
                <a:gd name="connsiteX103" fmla="*/ 3746500 w 8830301"/>
                <a:gd name="connsiteY103" fmla="*/ 2147114 h 2324914"/>
                <a:gd name="connsiteX104" fmla="*/ 3632200 w 8830301"/>
                <a:gd name="connsiteY104" fmla="*/ 2159814 h 2324914"/>
                <a:gd name="connsiteX105" fmla="*/ 3429000 w 8830301"/>
                <a:gd name="connsiteY105" fmla="*/ 2185214 h 2324914"/>
                <a:gd name="connsiteX106" fmla="*/ 2006600 w 8830301"/>
                <a:gd name="connsiteY106" fmla="*/ 2210614 h 2324914"/>
                <a:gd name="connsiteX107" fmla="*/ 1879600 w 8830301"/>
                <a:gd name="connsiteY107" fmla="*/ 2223314 h 2324914"/>
                <a:gd name="connsiteX108" fmla="*/ 1473200 w 8830301"/>
                <a:gd name="connsiteY108" fmla="*/ 2248714 h 2324914"/>
                <a:gd name="connsiteX109" fmla="*/ 1257300 w 8830301"/>
                <a:gd name="connsiteY109" fmla="*/ 2274114 h 2324914"/>
                <a:gd name="connsiteX110" fmla="*/ 977900 w 8830301"/>
                <a:gd name="connsiteY110" fmla="*/ 2299514 h 2324914"/>
                <a:gd name="connsiteX111" fmla="*/ 685800 w 8830301"/>
                <a:gd name="connsiteY111" fmla="*/ 2312214 h 2324914"/>
                <a:gd name="connsiteX112" fmla="*/ 469900 w 8830301"/>
                <a:gd name="connsiteY112" fmla="*/ 2324914 h 2324914"/>
                <a:gd name="connsiteX113" fmla="*/ 114300 w 8830301"/>
                <a:gd name="connsiteY113" fmla="*/ 2299514 h 2324914"/>
                <a:gd name="connsiteX114" fmla="*/ 38100 w 8830301"/>
                <a:gd name="connsiteY114" fmla="*/ 2286814 h 2324914"/>
                <a:gd name="connsiteX115" fmla="*/ 25400 w 8830301"/>
                <a:gd name="connsiteY115" fmla="*/ 2248714 h 2324914"/>
                <a:gd name="connsiteX116" fmla="*/ 0 w 8830301"/>
                <a:gd name="connsiteY116" fmla="*/ 2210614 h 2324914"/>
                <a:gd name="connsiteX117" fmla="*/ 25400 w 8830301"/>
                <a:gd name="connsiteY117" fmla="*/ 2121714 h 2324914"/>
                <a:gd name="connsiteX118" fmla="*/ 38100 w 8830301"/>
                <a:gd name="connsiteY118" fmla="*/ 2045514 h 2324914"/>
                <a:gd name="connsiteX119" fmla="*/ 63500 w 8830301"/>
                <a:gd name="connsiteY119" fmla="*/ 1867714 h 2324914"/>
                <a:gd name="connsiteX120" fmla="*/ 88900 w 8830301"/>
                <a:gd name="connsiteY120" fmla="*/ 1715314 h 2324914"/>
                <a:gd name="connsiteX121" fmla="*/ 114300 w 8830301"/>
                <a:gd name="connsiteY121" fmla="*/ 1575614 h 2324914"/>
                <a:gd name="connsiteX122" fmla="*/ 101600 w 8830301"/>
                <a:gd name="connsiteY122" fmla="*/ 1347014 h 2324914"/>
                <a:gd name="connsiteX123" fmla="*/ 76200 w 8830301"/>
                <a:gd name="connsiteY123" fmla="*/ 1308914 h 2324914"/>
                <a:gd name="connsiteX124" fmla="*/ 12700 w 8830301"/>
                <a:gd name="connsiteY124" fmla="*/ 1232714 h 2324914"/>
                <a:gd name="connsiteX0" fmla="*/ 12700 w 8830301"/>
                <a:gd name="connsiteY0" fmla="*/ 1232714 h 2324914"/>
                <a:gd name="connsiteX1" fmla="*/ 635000 w 8830301"/>
                <a:gd name="connsiteY1" fmla="*/ 1181914 h 2324914"/>
                <a:gd name="connsiteX2" fmla="*/ 889000 w 8830301"/>
                <a:gd name="connsiteY2" fmla="*/ 1156514 h 2324914"/>
                <a:gd name="connsiteX3" fmla="*/ 1257300 w 8830301"/>
                <a:gd name="connsiteY3" fmla="*/ 1169214 h 2324914"/>
                <a:gd name="connsiteX4" fmla="*/ 1803400 w 8830301"/>
                <a:gd name="connsiteY4" fmla="*/ 1207314 h 2324914"/>
                <a:gd name="connsiteX5" fmla="*/ 2501900 w 8830301"/>
                <a:gd name="connsiteY5" fmla="*/ 1194614 h 2324914"/>
                <a:gd name="connsiteX6" fmla="*/ 2667000 w 8830301"/>
                <a:gd name="connsiteY6" fmla="*/ 1169214 h 2324914"/>
                <a:gd name="connsiteX7" fmla="*/ 2959100 w 8830301"/>
                <a:gd name="connsiteY7" fmla="*/ 1143814 h 2324914"/>
                <a:gd name="connsiteX8" fmla="*/ 3251200 w 8830301"/>
                <a:gd name="connsiteY8" fmla="*/ 1093014 h 2324914"/>
                <a:gd name="connsiteX9" fmla="*/ 3340100 w 8830301"/>
                <a:gd name="connsiteY9" fmla="*/ 1080314 h 2324914"/>
                <a:gd name="connsiteX10" fmla="*/ 3771900 w 8830301"/>
                <a:gd name="connsiteY10" fmla="*/ 1067614 h 2324914"/>
                <a:gd name="connsiteX11" fmla="*/ 4013200 w 8830301"/>
                <a:gd name="connsiteY11" fmla="*/ 1054914 h 2324914"/>
                <a:gd name="connsiteX12" fmla="*/ 4140200 w 8830301"/>
                <a:gd name="connsiteY12" fmla="*/ 1016814 h 2324914"/>
                <a:gd name="connsiteX13" fmla="*/ 4178300 w 8830301"/>
                <a:gd name="connsiteY13" fmla="*/ 1004114 h 2324914"/>
                <a:gd name="connsiteX14" fmla="*/ 4254500 w 8830301"/>
                <a:gd name="connsiteY14" fmla="*/ 966014 h 2324914"/>
                <a:gd name="connsiteX15" fmla="*/ 4305300 w 8830301"/>
                <a:gd name="connsiteY15" fmla="*/ 940614 h 2324914"/>
                <a:gd name="connsiteX16" fmla="*/ 4381500 w 8830301"/>
                <a:gd name="connsiteY16" fmla="*/ 889814 h 2324914"/>
                <a:gd name="connsiteX17" fmla="*/ 4457700 w 8830301"/>
                <a:gd name="connsiteY17" fmla="*/ 826314 h 2324914"/>
                <a:gd name="connsiteX18" fmla="*/ 4495800 w 8830301"/>
                <a:gd name="connsiteY18" fmla="*/ 788214 h 2324914"/>
                <a:gd name="connsiteX19" fmla="*/ 4584700 w 8830301"/>
                <a:gd name="connsiteY19" fmla="*/ 724714 h 2324914"/>
                <a:gd name="connsiteX20" fmla="*/ 4635500 w 8830301"/>
                <a:gd name="connsiteY20" fmla="*/ 699314 h 2324914"/>
                <a:gd name="connsiteX21" fmla="*/ 4737100 w 8830301"/>
                <a:gd name="connsiteY21" fmla="*/ 673914 h 2324914"/>
                <a:gd name="connsiteX22" fmla="*/ 4826000 w 8830301"/>
                <a:gd name="connsiteY22" fmla="*/ 623114 h 2324914"/>
                <a:gd name="connsiteX23" fmla="*/ 4876800 w 8830301"/>
                <a:gd name="connsiteY23" fmla="*/ 597714 h 2324914"/>
                <a:gd name="connsiteX24" fmla="*/ 4953000 w 8830301"/>
                <a:gd name="connsiteY24" fmla="*/ 585014 h 2324914"/>
                <a:gd name="connsiteX25" fmla="*/ 5092700 w 8830301"/>
                <a:gd name="connsiteY25" fmla="*/ 546914 h 2324914"/>
                <a:gd name="connsiteX26" fmla="*/ 5194300 w 8830301"/>
                <a:gd name="connsiteY26" fmla="*/ 508814 h 2324914"/>
                <a:gd name="connsiteX27" fmla="*/ 5321300 w 8830301"/>
                <a:gd name="connsiteY27" fmla="*/ 470714 h 2324914"/>
                <a:gd name="connsiteX28" fmla="*/ 5359400 w 8830301"/>
                <a:gd name="connsiteY28" fmla="*/ 458014 h 2324914"/>
                <a:gd name="connsiteX29" fmla="*/ 5410200 w 8830301"/>
                <a:gd name="connsiteY29" fmla="*/ 445314 h 2324914"/>
                <a:gd name="connsiteX30" fmla="*/ 5473700 w 8830301"/>
                <a:gd name="connsiteY30" fmla="*/ 419914 h 2324914"/>
                <a:gd name="connsiteX31" fmla="*/ 5549900 w 8830301"/>
                <a:gd name="connsiteY31" fmla="*/ 394514 h 2324914"/>
                <a:gd name="connsiteX32" fmla="*/ 5588000 w 8830301"/>
                <a:gd name="connsiteY32" fmla="*/ 369114 h 2324914"/>
                <a:gd name="connsiteX33" fmla="*/ 5676900 w 8830301"/>
                <a:gd name="connsiteY33" fmla="*/ 343714 h 2324914"/>
                <a:gd name="connsiteX34" fmla="*/ 5715000 w 8830301"/>
                <a:gd name="connsiteY34" fmla="*/ 331014 h 2324914"/>
                <a:gd name="connsiteX35" fmla="*/ 5778500 w 8830301"/>
                <a:gd name="connsiteY35" fmla="*/ 318314 h 2324914"/>
                <a:gd name="connsiteX36" fmla="*/ 5854700 w 8830301"/>
                <a:gd name="connsiteY36" fmla="*/ 292914 h 2324914"/>
                <a:gd name="connsiteX37" fmla="*/ 5892800 w 8830301"/>
                <a:gd name="connsiteY37" fmla="*/ 280214 h 2324914"/>
                <a:gd name="connsiteX38" fmla="*/ 5930900 w 8830301"/>
                <a:gd name="connsiteY38" fmla="*/ 254814 h 2324914"/>
                <a:gd name="connsiteX39" fmla="*/ 6032500 w 8830301"/>
                <a:gd name="connsiteY39" fmla="*/ 242114 h 2324914"/>
                <a:gd name="connsiteX40" fmla="*/ 6515100 w 8830301"/>
                <a:gd name="connsiteY40" fmla="*/ 216714 h 2324914"/>
                <a:gd name="connsiteX41" fmla="*/ 6794500 w 8830301"/>
                <a:gd name="connsiteY41" fmla="*/ 191314 h 2324914"/>
                <a:gd name="connsiteX42" fmla="*/ 6832600 w 8830301"/>
                <a:gd name="connsiteY42" fmla="*/ 178614 h 2324914"/>
                <a:gd name="connsiteX43" fmla="*/ 6883400 w 8830301"/>
                <a:gd name="connsiteY43" fmla="*/ 165914 h 2324914"/>
                <a:gd name="connsiteX44" fmla="*/ 6921500 w 8830301"/>
                <a:gd name="connsiteY44" fmla="*/ 140514 h 2324914"/>
                <a:gd name="connsiteX45" fmla="*/ 7023100 w 8830301"/>
                <a:gd name="connsiteY45" fmla="*/ 127814 h 2324914"/>
                <a:gd name="connsiteX46" fmla="*/ 7099300 w 8830301"/>
                <a:gd name="connsiteY46" fmla="*/ 115114 h 2324914"/>
                <a:gd name="connsiteX47" fmla="*/ 7200900 w 8830301"/>
                <a:gd name="connsiteY47" fmla="*/ 89714 h 2324914"/>
                <a:gd name="connsiteX48" fmla="*/ 7239000 w 8830301"/>
                <a:gd name="connsiteY48" fmla="*/ 77014 h 2324914"/>
                <a:gd name="connsiteX49" fmla="*/ 7315200 w 8830301"/>
                <a:gd name="connsiteY49" fmla="*/ 64314 h 2324914"/>
                <a:gd name="connsiteX50" fmla="*/ 7454900 w 8830301"/>
                <a:gd name="connsiteY50" fmla="*/ 51614 h 2324914"/>
                <a:gd name="connsiteX51" fmla="*/ 7531100 w 8830301"/>
                <a:gd name="connsiteY51" fmla="*/ 38914 h 2324914"/>
                <a:gd name="connsiteX52" fmla="*/ 7874000 w 8830301"/>
                <a:gd name="connsiteY52" fmla="*/ 26214 h 2324914"/>
                <a:gd name="connsiteX53" fmla="*/ 8128000 w 8830301"/>
                <a:gd name="connsiteY53" fmla="*/ 814 h 2324914"/>
                <a:gd name="connsiteX54" fmla="*/ 8420100 w 8830301"/>
                <a:gd name="connsiteY54" fmla="*/ 915214 h 2324914"/>
                <a:gd name="connsiteX55" fmla="*/ 7467600 w 8830301"/>
                <a:gd name="connsiteY55" fmla="*/ 940614 h 2324914"/>
                <a:gd name="connsiteX56" fmla="*/ 7175500 w 8830301"/>
                <a:gd name="connsiteY56" fmla="*/ 966014 h 2324914"/>
                <a:gd name="connsiteX57" fmla="*/ 7048500 w 8830301"/>
                <a:gd name="connsiteY57" fmla="*/ 978714 h 2324914"/>
                <a:gd name="connsiteX58" fmla="*/ 6985000 w 8830301"/>
                <a:gd name="connsiteY58" fmla="*/ 991414 h 2324914"/>
                <a:gd name="connsiteX59" fmla="*/ 6819900 w 8830301"/>
                <a:gd name="connsiteY59" fmla="*/ 1004114 h 2324914"/>
                <a:gd name="connsiteX60" fmla="*/ 6781800 w 8830301"/>
                <a:gd name="connsiteY60" fmla="*/ 1016814 h 2324914"/>
                <a:gd name="connsiteX61" fmla="*/ 6718300 w 8830301"/>
                <a:gd name="connsiteY61" fmla="*/ 1042214 h 2324914"/>
                <a:gd name="connsiteX62" fmla="*/ 6616700 w 8830301"/>
                <a:gd name="connsiteY62" fmla="*/ 1054914 h 2324914"/>
                <a:gd name="connsiteX63" fmla="*/ 6578600 w 8830301"/>
                <a:gd name="connsiteY63" fmla="*/ 1080314 h 2324914"/>
                <a:gd name="connsiteX64" fmla="*/ 6464300 w 8830301"/>
                <a:gd name="connsiteY64" fmla="*/ 1105714 h 2324914"/>
                <a:gd name="connsiteX65" fmla="*/ 6362700 w 8830301"/>
                <a:gd name="connsiteY65" fmla="*/ 1143814 h 2324914"/>
                <a:gd name="connsiteX66" fmla="*/ 6311900 w 8830301"/>
                <a:gd name="connsiteY66" fmla="*/ 1169214 h 2324914"/>
                <a:gd name="connsiteX67" fmla="*/ 6261100 w 8830301"/>
                <a:gd name="connsiteY67" fmla="*/ 1181914 h 2324914"/>
                <a:gd name="connsiteX68" fmla="*/ 6184900 w 8830301"/>
                <a:gd name="connsiteY68" fmla="*/ 1220014 h 2324914"/>
                <a:gd name="connsiteX69" fmla="*/ 6146800 w 8830301"/>
                <a:gd name="connsiteY69" fmla="*/ 1245414 h 2324914"/>
                <a:gd name="connsiteX70" fmla="*/ 6070600 w 8830301"/>
                <a:gd name="connsiteY70" fmla="*/ 1258114 h 2324914"/>
                <a:gd name="connsiteX71" fmla="*/ 6007100 w 8830301"/>
                <a:gd name="connsiteY71" fmla="*/ 1270814 h 2324914"/>
                <a:gd name="connsiteX72" fmla="*/ 5930900 w 8830301"/>
                <a:gd name="connsiteY72" fmla="*/ 1296214 h 2324914"/>
                <a:gd name="connsiteX73" fmla="*/ 5727700 w 8830301"/>
                <a:gd name="connsiteY73" fmla="*/ 1321614 h 2324914"/>
                <a:gd name="connsiteX74" fmla="*/ 5600700 w 8830301"/>
                <a:gd name="connsiteY74" fmla="*/ 1347014 h 2324914"/>
                <a:gd name="connsiteX75" fmla="*/ 5562600 w 8830301"/>
                <a:gd name="connsiteY75" fmla="*/ 1359714 h 2324914"/>
                <a:gd name="connsiteX76" fmla="*/ 5473700 w 8830301"/>
                <a:gd name="connsiteY76" fmla="*/ 1372414 h 2324914"/>
                <a:gd name="connsiteX77" fmla="*/ 5435600 w 8830301"/>
                <a:gd name="connsiteY77" fmla="*/ 1385114 h 2324914"/>
                <a:gd name="connsiteX78" fmla="*/ 5372100 w 8830301"/>
                <a:gd name="connsiteY78" fmla="*/ 1410514 h 2324914"/>
                <a:gd name="connsiteX79" fmla="*/ 5270500 w 8830301"/>
                <a:gd name="connsiteY79" fmla="*/ 1423214 h 2324914"/>
                <a:gd name="connsiteX80" fmla="*/ 5232400 w 8830301"/>
                <a:gd name="connsiteY80" fmla="*/ 1435914 h 2324914"/>
                <a:gd name="connsiteX81" fmla="*/ 5168900 w 8830301"/>
                <a:gd name="connsiteY81" fmla="*/ 1461314 h 2324914"/>
                <a:gd name="connsiteX82" fmla="*/ 5118100 w 8830301"/>
                <a:gd name="connsiteY82" fmla="*/ 1474014 h 2324914"/>
                <a:gd name="connsiteX83" fmla="*/ 5080000 w 8830301"/>
                <a:gd name="connsiteY83" fmla="*/ 1499414 h 2324914"/>
                <a:gd name="connsiteX84" fmla="*/ 5016500 w 8830301"/>
                <a:gd name="connsiteY84" fmla="*/ 1512114 h 2324914"/>
                <a:gd name="connsiteX85" fmla="*/ 4965700 w 8830301"/>
                <a:gd name="connsiteY85" fmla="*/ 1524814 h 2324914"/>
                <a:gd name="connsiteX86" fmla="*/ 4927600 w 8830301"/>
                <a:gd name="connsiteY86" fmla="*/ 1550214 h 2324914"/>
                <a:gd name="connsiteX87" fmla="*/ 4889500 w 8830301"/>
                <a:gd name="connsiteY87" fmla="*/ 1562914 h 2324914"/>
                <a:gd name="connsiteX88" fmla="*/ 4838700 w 8830301"/>
                <a:gd name="connsiteY88" fmla="*/ 1588314 h 2324914"/>
                <a:gd name="connsiteX89" fmla="*/ 4800600 w 8830301"/>
                <a:gd name="connsiteY89" fmla="*/ 1601014 h 2324914"/>
                <a:gd name="connsiteX90" fmla="*/ 4749800 w 8830301"/>
                <a:gd name="connsiteY90" fmla="*/ 1626414 h 2324914"/>
                <a:gd name="connsiteX91" fmla="*/ 4686300 w 8830301"/>
                <a:gd name="connsiteY91" fmla="*/ 1651814 h 2324914"/>
                <a:gd name="connsiteX92" fmla="*/ 4648200 w 8830301"/>
                <a:gd name="connsiteY92" fmla="*/ 1689914 h 2324914"/>
                <a:gd name="connsiteX93" fmla="*/ 4495800 w 8830301"/>
                <a:gd name="connsiteY93" fmla="*/ 1778814 h 2324914"/>
                <a:gd name="connsiteX94" fmla="*/ 4406900 w 8830301"/>
                <a:gd name="connsiteY94" fmla="*/ 1804214 h 2324914"/>
                <a:gd name="connsiteX95" fmla="*/ 4330700 w 8830301"/>
                <a:gd name="connsiteY95" fmla="*/ 1855014 h 2324914"/>
                <a:gd name="connsiteX96" fmla="*/ 4292600 w 8830301"/>
                <a:gd name="connsiteY96" fmla="*/ 1880414 h 2324914"/>
                <a:gd name="connsiteX97" fmla="*/ 4254500 w 8830301"/>
                <a:gd name="connsiteY97" fmla="*/ 1893114 h 2324914"/>
                <a:gd name="connsiteX98" fmla="*/ 4165600 w 8830301"/>
                <a:gd name="connsiteY98" fmla="*/ 1956614 h 2324914"/>
                <a:gd name="connsiteX99" fmla="*/ 4127500 w 8830301"/>
                <a:gd name="connsiteY99" fmla="*/ 1969314 h 2324914"/>
                <a:gd name="connsiteX100" fmla="*/ 3975100 w 8830301"/>
                <a:gd name="connsiteY100" fmla="*/ 2058214 h 2324914"/>
                <a:gd name="connsiteX101" fmla="*/ 3848100 w 8830301"/>
                <a:gd name="connsiteY101" fmla="*/ 2109014 h 2324914"/>
                <a:gd name="connsiteX102" fmla="*/ 3746500 w 8830301"/>
                <a:gd name="connsiteY102" fmla="*/ 2147114 h 2324914"/>
                <a:gd name="connsiteX103" fmla="*/ 3632200 w 8830301"/>
                <a:gd name="connsiteY103" fmla="*/ 2159814 h 2324914"/>
                <a:gd name="connsiteX104" fmla="*/ 3429000 w 8830301"/>
                <a:gd name="connsiteY104" fmla="*/ 2185214 h 2324914"/>
                <a:gd name="connsiteX105" fmla="*/ 2006600 w 8830301"/>
                <a:gd name="connsiteY105" fmla="*/ 2210614 h 2324914"/>
                <a:gd name="connsiteX106" fmla="*/ 1879600 w 8830301"/>
                <a:gd name="connsiteY106" fmla="*/ 2223314 h 2324914"/>
                <a:gd name="connsiteX107" fmla="*/ 1473200 w 8830301"/>
                <a:gd name="connsiteY107" fmla="*/ 2248714 h 2324914"/>
                <a:gd name="connsiteX108" fmla="*/ 1257300 w 8830301"/>
                <a:gd name="connsiteY108" fmla="*/ 2274114 h 2324914"/>
                <a:gd name="connsiteX109" fmla="*/ 977900 w 8830301"/>
                <a:gd name="connsiteY109" fmla="*/ 2299514 h 2324914"/>
                <a:gd name="connsiteX110" fmla="*/ 685800 w 8830301"/>
                <a:gd name="connsiteY110" fmla="*/ 2312214 h 2324914"/>
                <a:gd name="connsiteX111" fmla="*/ 469900 w 8830301"/>
                <a:gd name="connsiteY111" fmla="*/ 2324914 h 2324914"/>
                <a:gd name="connsiteX112" fmla="*/ 114300 w 8830301"/>
                <a:gd name="connsiteY112" fmla="*/ 2299514 h 2324914"/>
                <a:gd name="connsiteX113" fmla="*/ 38100 w 8830301"/>
                <a:gd name="connsiteY113" fmla="*/ 2286814 h 2324914"/>
                <a:gd name="connsiteX114" fmla="*/ 25400 w 8830301"/>
                <a:gd name="connsiteY114" fmla="*/ 2248714 h 2324914"/>
                <a:gd name="connsiteX115" fmla="*/ 0 w 8830301"/>
                <a:gd name="connsiteY115" fmla="*/ 2210614 h 2324914"/>
                <a:gd name="connsiteX116" fmla="*/ 25400 w 8830301"/>
                <a:gd name="connsiteY116" fmla="*/ 2121714 h 2324914"/>
                <a:gd name="connsiteX117" fmla="*/ 38100 w 8830301"/>
                <a:gd name="connsiteY117" fmla="*/ 2045514 h 2324914"/>
                <a:gd name="connsiteX118" fmla="*/ 63500 w 8830301"/>
                <a:gd name="connsiteY118" fmla="*/ 1867714 h 2324914"/>
                <a:gd name="connsiteX119" fmla="*/ 88900 w 8830301"/>
                <a:gd name="connsiteY119" fmla="*/ 1715314 h 2324914"/>
                <a:gd name="connsiteX120" fmla="*/ 114300 w 8830301"/>
                <a:gd name="connsiteY120" fmla="*/ 1575614 h 2324914"/>
                <a:gd name="connsiteX121" fmla="*/ 101600 w 8830301"/>
                <a:gd name="connsiteY121" fmla="*/ 1347014 h 2324914"/>
                <a:gd name="connsiteX122" fmla="*/ 76200 w 8830301"/>
                <a:gd name="connsiteY122" fmla="*/ 1308914 h 2324914"/>
                <a:gd name="connsiteX123" fmla="*/ 12700 w 8830301"/>
                <a:gd name="connsiteY123" fmla="*/ 1232714 h 2324914"/>
                <a:gd name="connsiteX0" fmla="*/ 12700 w 8830301"/>
                <a:gd name="connsiteY0" fmla="*/ 1232714 h 2324914"/>
                <a:gd name="connsiteX1" fmla="*/ 635000 w 8830301"/>
                <a:gd name="connsiteY1" fmla="*/ 1232714 h 2324914"/>
                <a:gd name="connsiteX2" fmla="*/ 889000 w 8830301"/>
                <a:gd name="connsiteY2" fmla="*/ 1156514 h 2324914"/>
                <a:gd name="connsiteX3" fmla="*/ 1257300 w 8830301"/>
                <a:gd name="connsiteY3" fmla="*/ 1169214 h 2324914"/>
                <a:gd name="connsiteX4" fmla="*/ 1803400 w 8830301"/>
                <a:gd name="connsiteY4" fmla="*/ 1207314 h 2324914"/>
                <a:gd name="connsiteX5" fmla="*/ 2501900 w 8830301"/>
                <a:gd name="connsiteY5" fmla="*/ 1194614 h 2324914"/>
                <a:gd name="connsiteX6" fmla="*/ 2667000 w 8830301"/>
                <a:gd name="connsiteY6" fmla="*/ 1169214 h 2324914"/>
                <a:gd name="connsiteX7" fmla="*/ 2959100 w 8830301"/>
                <a:gd name="connsiteY7" fmla="*/ 1143814 h 2324914"/>
                <a:gd name="connsiteX8" fmla="*/ 3251200 w 8830301"/>
                <a:gd name="connsiteY8" fmla="*/ 1093014 h 2324914"/>
                <a:gd name="connsiteX9" fmla="*/ 3340100 w 8830301"/>
                <a:gd name="connsiteY9" fmla="*/ 1080314 h 2324914"/>
                <a:gd name="connsiteX10" fmla="*/ 3771900 w 8830301"/>
                <a:gd name="connsiteY10" fmla="*/ 1067614 h 2324914"/>
                <a:gd name="connsiteX11" fmla="*/ 4013200 w 8830301"/>
                <a:gd name="connsiteY11" fmla="*/ 1054914 h 2324914"/>
                <a:gd name="connsiteX12" fmla="*/ 4140200 w 8830301"/>
                <a:gd name="connsiteY12" fmla="*/ 1016814 h 2324914"/>
                <a:gd name="connsiteX13" fmla="*/ 4178300 w 8830301"/>
                <a:gd name="connsiteY13" fmla="*/ 1004114 h 2324914"/>
                <a:gd name="connsiteX14" fmla="*/ 4254500 w 8830301"/>
                <a:gd name="connsiteY14" fmla="*/ 966014 h 2324914"/>
                <a:gd name="connsiteX15" fmla="*/ 4305300 w 8830301"/>
                <a:gd name="connsiteY15" fmla="*/ 940614 h 2324914"/>
                <a:gd name="connsiteX16" fmla="*/ 4381500 w 8830301"/>
                <a:gd name="connsiteY16" fmla="*/ 889814 h 2324914"/>
                <a:gd name="connsiteX17" fmla="*/ 4457700 w 8830301"/>
                <a:gd name="connsiteY17" fmla="*/ 826314 h 2324914"/>
                <a:gd name="connsiteX18" fmla="*/ 4495800 w 8830301"/>
                <a:gd name="connsiteY18" fmla="*/ 788214 h 2324914"/>
                <a:gd name="connsiteX19" fmla="*/ 4584700 w 8830301"/>
                <a:gd name="connsiteY19" fmla="*/ 724714 h 2324914"/>
                <a:gd name="connsiteX20" fmla="*/ 4635500 w 8830301"/>
                <a:gd name="connsiteY20" fmla="*/ 699314 h 2324914"/>
                <a:gd name="connsiteX21" fmla="*/ 4737100 w 8830301"/>
                <a:gd name="connsiteY21" fmla="*/ 673914 h 2324914"/>
                <a:gd name="connsiteX22" fmla="*/ 4826000 w 8830301"/>
                <a:gd name="connsiteY22" fmla="*/ 623114 h 2324914"/>
                <a:gd name="connsiteX23" fmla="*/ 4876800 w 8830301"/>
                <a:gd name="connsiteY23" fmla="*/ 597714 h 2324914"/>
                <a:gd name="connsiteX24" fmla="*/ 4953000 w 8830301"/>
                <a:gd name="connsiteY24" fmla="*/ 585014 h 2324914"/>
                <a:gd name="connsiteX25" fmla="*/ 5092700 w 8830301"/>
                <a:gd name="connsiteY25" fmla="*/ 546914 h 2324914"/>
                <a:gd name="connsiteX26" fmla="*/ 5194300 w 8830301"/>
                <a:gd name="connsiteY26" fmla="*/ 508814 h 2324914"/>
                <a:gd name="connsiteX27" fmla="*/ 5321300 w 8830301"/>
                <a:gd name="connsiteY27" fmla="*/ 470714 h 2324914"/>
                <a:gd name="connsiteX28" fmla="*/ 5359400 w 8830301"/>
                <a:gd name="connsiteY28" fmla="*/ 458014 h 2324914"/>
                <a:gd name="connsiteX29" fmla="*/ 5410200 w 8830301"/>
                <a:gd name="connsiteY29" fmla="*/ 445314 h 2324914"/>
                <a:gd name="connsiteX30" fmla="*/ 5473700 w 8830301"/>
                <a:gd name="connsiteY30" fmla="*/ 419914 h 2324914"/>
                <a:gd name="connsiteX31" fmla="*/ 5549900 w 8830301"/>
                <a:gd name="connsiteY31" fmla="*/ 394514 h 2324914"/>
                <a:gd name="connsiteX32" fmla="*/ 5588000 w 8830301"/>
                <a:gd name="connsiteY32" fmla="*/ 369114 h 2324914"/>
                <a:gd name="connsiteX33" fmla="*/ 5676900 w 8830301"/>
                <a:gd name="connsiteY33" fmla="*/ 343714 h 2324914"/>
                <a:gd name="connsiteX34" fmla="*/ 5715000 w 8830301"/>
                <a:gd name="connsiteY34" fmla="*/ 331014 h 2324914"/>
                <a:gd name="connsiteX35" fmla="*/ 5778500 w 8830301"/>
                <a:gd name="connsiteY35" fmla="*/ 318314 h 2324914"/>
                <a:gd name="connsiteX36" fmla="*/ 5854700 w 8830301"/>
                <a:gd name="connsiteY36" fmla="*/ 292914 h 2324914"/>
                <a:gd name="connsiteX37" fmla="*/ 5892800 w 8830301"/>
                <a:gd name="connsiteY37" fmla="*/ 280214 h 2324914"/>
                <a:gd name="connsiteX38" fmla="*/ 5930900 w 8830301"/>
                <a:gd name="connsiteY38" fmla="*/ 254814 h 2324914"/>
                <a:gd name="connsiteX39" fmla="*/ 6032500 w 8830301"/>
                <a:gd name="connsiteY39" fmla="*/ 242114 h 2324914"/>
                <a:gd name="connsiteX40" fmla="*/ 6515100 w 8830301"/>
                <a:gd name="connsiteY40" fmla="*/ 216714 h 2324914"/>
                <a:gd name="connsiteX41" fmla="*/ 6794500 w 8830301"/>
                <a:gd name="connsiteY41" fmla="*/ 191314 h 2324914"/>
                <a:gd name="connsiteX42" fmla="*/ 6832600 w 8830301"/>
                <a:gd name="connsiteY42" fmla="*/ 178614 h 2324914"/>
                <a:gd name="connsiteX43" fmla="*/ 6883400 w 8830301"/>
                <a:gd name="connsiteY43" fmla="*/ 165914 h 2324914"/>
                <a:gd name="connsiteX44" fmla="*/ 6921500 w 8830301"/>
                <a:gd name="connsiteY44" fmla="*/ 140514 h 2324914"/>
                <a:gd name="connsiteX45" fmla="*/ 7023100 w 8830301"/>
                <a:gd name="connsiteY45" fmla="*/ 127814 h 2324914"/>
                <a:gd name="connsiteX46" fmla="*/ 7099300 w 8830301"/>
                <a:gd name="connsiteY46" fmla="*/ 115114 h 2324914"/>
                <a:gd name="connsiteX47" fmla="*/ 7200900 w 8830301"/>
                <a:gd name="connsiteY47" fmla="*/ 89714 h 2324914"/>
                <a:gd name="connsiteX48" fmla="*/ 7239000 w 8830301"/>
                <a:gd name="connsiteY48" fmla="*/ 77014 h 2324914"/>
                <a:gd name="connsiteX49" fmla="*/ 7315200 w 8830301"/>
                <a:gd name="connsiteY49" fmla="*/ 64314 h 2324914"/>
                <a:gd name="connsiteX50" fmla="*/ 7454900 w 8830301"/>
                <a:gd name="connsiteY50" fmla="*/ 51614 h 2324914"/>
                <a:gd name="connsiteX51" fmla="*/ 7531100 w 8830301"/>
                <a:gd name="connsiteY51" fmla="*/ 38914 h 2324914"/>
                <a:gd name="connsiteX52" fmla="*/ 7874000 w 8830301"/>
                <a:gd name="connsiteY52" fmla="*/ 26214 h 2324914"/>
                <a:gd name="connsiteX53" fmla="*/ 8128000 w 8830301"/>
                <a:gd name="connsiteY53" fmla="*/ 814 h 2324914"/>
                <a:gd name="connsiteX54" fmla="*/ 8420100 w 8830301"/>
                <a:gd name="connsiteY54" fmla="*/ 915214 h 2324914"/>
                <a:gd name="connsiteX55" fmla="*/ 7467600 w 8830301"/>
                <a:gd name="connsiteY55" fmla="*/ 940614 h 2324914"/>
                <a:gd name="connsiteX56" fmla="*/ 7175500 w 8830301"/>
                <a:gd name="connsiteY56" fmla="*/ 966014 h 2324914"/>
                <a:gd name="connsiteX57" fmla="*/ 7048500 w 8830301"/>
                <a:gd name="connsiteY57" fmla="*/ 978714 h 2324914"/>
                <a:gd name="connsiteX58" fmla="*/ 6985000 w 8830301"/>
                <a:gd name="connsiteY58" fmla="*/ 991414 h 2324914"/>
                <a:gd name="connsiteX59" fmla="*/ 6819900 w 8830301"/>
                <a:gd name="connsiteY59" fmla="*/ 1004114 h 2324914"/>
                <a:gd name="connsiteX60" fmla="*/ 6781800 w 8830301"/>
                <a:gd name="connsiteY60" fmla="*/ 1016814 h 2324914"/>
                <a:gd name="connsiteX61" fmla="*/ 6718300 w 8830301"/>
                <a:gd name="connsiteY61" fmla="*/ 1042214 h 2324914"/>
                <a:gd name="connsiteX62" fmla="*/ 6616700 w 8830301"/>
                <a:gd name="connsiteY62" fmla="*/ 1054914 h 2324914"/>
                <a:gd name="connsiteX63" fmla="*/ 6578600 w 8830301"/>
                <a:gd name="connsiteY63" fmla="*/ 1080314 h 2324914"/>
                <a:gd name="connsiteX64" fmla="*/ 6464300 w 8830301"/>
                <a:gd name="connsiteY64" fmla="*/ 1105714 h 2324914"/>
                <a:gd name="connsiteX65" fmla="*/ 6362700 w 8830301"/>
                <a:gd name="connsiteY65" fmla="*/ 1143814 h 2324914"/>
                <a:gd name="connsiteX66" fmla="*/ 6311900 w 8830301"/>
                <a:gd name="connsiteY66" fmla="*/ 1169214 h 2324914"/>
                <a:gd name="connsiteX67" fmla="*/ 6261100 w 8830301"/>
                <a:gd name="connsiteY67" fmla="*/ 1181914 h 2324914"/>
                <a:gd name="connsiteX68" fmla="*/ 6184900 w 8830301"/>
                <a:gd name="connsiteY68" fmla="*/ 1220014 h 2324914"/>
                <a:gd name="connsiteX69" fmla="*/ 6146800 w 8830301"/>
                <a:gd name="connsiteY69" fmla="*/ 1245414 h 2324914"/>
                <a:gd name="connsiteX70" fmla="*/ 6070600 w 8830301"/>
                <a:gd name="connsiteY70" fmla="*/ 1258114 h 2324914"/>
                <a:gd name="connsiteX71" fmla="*/ 6007100 w 8830301"/>
                <a:gd name="connsiteY71" fmla="*/ 1270814 h 2324914"/>
                <a:gd name="connsiteX72" fmla="*/ 5930900 w 8830301"/>
                <a:gd name="connsiteY72" fmla="*/ 1296214 h 2324914"/>
                <a:gd name="connsiteX73" fmla="*/ 5727700 w 8830301"/>
                <a:gd name="connsiteY73" fmla="*/ 1321614 h 2324914"/>
                <a:gd name="connsiteX74" fmla="*/ 5600700 w 8830301"/>
                <a:gd name="connsiteY74" fmla="*/ 1347014 h 2324914"/>
                <a:gd name="connsiteX75" fmla="*/ 5562600 w 8830301"/>
                <a:gd name="connsiteY75" fmla="*/ 1359714 h 2324914"/>
                <a:gd name="connsiteX76" fmla="*/ 5473700 w 8830301"/>
                <a:gd name="connsiteY76" fmla="*/ 1372414 h 2324914"/>
                <a:gd name="connsiteX77" fmla="*/ 5435600 w 8830301"/>
                <a:gd name="connsiteY77" fmla="*/ 1385114 h 2324914"/>
                <a:gd name="connsiteX78" fmla="*/ 5372100 w 8830301"/>
                <a:gd name="connsiteY78" fmla="*/ 1410514 h 2324914"/>
                <a:gd name="connsiteX79" fmla="*/ 5270500 w 8830301"/>
                <a:gd name="connsiteY79" fmla="*/ 1423214 h 2324914"/>
                <a:gd name="connsiteX80" fmla="*/ 5232400 w 8830301"/>
                <a:gd name="connsiteY80" fmla="*/ 1435914 h 2324914"/>
                <a:gd name="connsiteX81" fmla="*/ 5168900 w 8830301"/>
                <a:gd name="connsiteY81" fmla="*/ 1461314 h 2324914"/>
                <a:gd name="connsiteX82" fmla="*/ 5118100 w 8830301"/>
                <a:gd name="connsiteY82" fmla="*/ 1474014 h 2324914"/>
                <a:gd name="connsiteX83" fmla="*/ 5080000 w 8830301"/>
                <a:gd name="connsiteY83" fmla="*/ 1499414 h 2324914"/>
                <a:gd name="connsiteX84" fmla="*/ 5016500 w 8830301"/>
                <a:gd name="connsiteY84" fmla="*/ 1512114 h 2324914"/>
                <a:gd name="connsiteX85" fmla="*/ 4965700 w 8830301"/>
                <a:gd name="connsiteY85" fmla="*/ 1524814 h 2324914"/>
                <a:gd name="connsiteX86" fmla="*/ 4927600 w 8830301"/>
                <a:gd name="connsiteY86" fmla="*/ 1550214 h 2324914"/>
                <a:gd name="connsiteX87" fmla="*/ 4889500 w 8830301"/>
                <a:gd name="connsiteY87" fmla="*/ 1562914 h 2324914"/>
                <a:gd name="connsiteX88" fmla="*/ 4838700 w 8830301"/>
                <a:gd name="connsiteY88" fmla="*/ 1588314 h 2324914"/>
                <a:gd name="connsiteX89" fmla="*/ 4800600 w 8830301"/>
                <a:gd name="connsiteY89" fmla="*/ 1601014 h 2324914"/>
                <a:gd name="connsiteX90" fmla="*/ 4749800 w 8830301"/>
                <a:gd name="connsiteY90" fmla="*/ 1626414 h 2324914"/>
                <a:gd name="connsiteX91" fmla="*/ 4686300 w 8830301"/>
                <a:gd name="connsiteY91" fmla="*/ 1651814 h 2324914"/>
                <a:gd name="connsiteX92" fmla="*/ 4648200 w 8830301"/>
                <a:gd name="connsiteY92" fmla="*/ 1689914 h 2324914"/>
                <a:gd name="connsiteX93" fmla="*/ 4495800 w 8830301"/>
                <a:gd name="connsiteY93" fmla="*/ 1778814 h 2324914"/>
                <a:gd name="connsiteX94" fmla="*/ 4406900 w 8830301"/>
                <a:gd name="connsiteY94" fmla="*/ 1804214 h 2324914"/>
                <a:gd name="connsiteX95" fmla="*/ 4330700 w 8830301"/>
                <a:gd name="connsiteY95" fmla="*/ 1855014 h 2324914"/>
                <a:gd name="connsiteX96" fmla="*/ 4292600 w 8830301"/>
                <a:gd name="connsiteY96" fmla="*/ 1880414 h 2324914"/>
                <a:gd name="connsiteX97" fmla="*/ 4254500 w 8830301"/>
                <a:gd name="connsiteY97" fmla="*/ 1893114 h 2324914"/>
                <a:gd name="connsiteX98" fmla="*/ 4165600 w 8830301"/>
                <a:gd name="connsiteY98" fmla="*/ 1956614 h 2324914"/>
                <a:gd name="connsiteX99" fmla="*/ 4127500 w 8830301"/>
                <a:gd name="connsiteY99" fmla="*/ 1969314 h 2324914"/>
                <a:gd name="connsiteX100" fmla="*/ 3975100 w 8830301"/>
                <a:gd name="connsiteY100" fmla="*/ 2058214 h 2324914"/>
                <a:gd name="connsiteX101" fmla="*/ 3848100 w 8830301"/>
                <a:gd name="connsiteY101" fmla="*/ 2109014 h 2324914"/>
                <a:gd name="connsiteX102" fmla="*/ 3746500 w 8830301"/>
                <a:gd name="connsiteY102" fmla="*/ 2147114 h 2324914"/>
                <a:gd name="connsiteX103" fmla="*/ 3632200 w 8830301"/>
                <a:gd name="connsiteY103" fmla="*/ 2159814 h 2324914"/>
                <a:gd name="connsiteX104" fmla="*/ 3429000 w 8830301"/>
                <a:gd name="connsiteY104" fmla="*/ 2185214 h 2324914"/>
                <a:gd name="connsiteX105" fmla="*/ 2006600 w 8830301"/>
                <a:gd name="connsiteY105" fmla="*/ 2210614 h 2324914"/>
                <a:gd name="connsiteX106" fmla="*/ 1879600 w 8830301"/>
                <a:gd name="connsiteY106" fmla="*/ 2223314 h 2324914"/>
                <a:gd name="connsiteX107" fmla="*/ 1473200 w 8830301"/>
                <a:gd name="connsiteY107" fmla="*/ 2248714 h 2324914"/>
                <a:gd name="connsiteX108" fmla="*/ 1257300 w 8830301"/>
                <a:gd name="connsiteY108" fmla="*/ 2274114 h 2324914"/>
                <a:gd name="connsiteX109" fmla="*/ 977900 w 8830301"/>
                <a:gd name="connsiteY109" fmla="*/ 2299514 h 2324914"/>
                <a:gd name="connsiteX110" fmla="*/ 685800 w 8830301"/>
                <a:gd name="connsiteY110" fmla="*/ 2312214 h 2324914"/>
                <a:gd name="connsiteX111" fmla="*/ 469900 w 8830301"/>
                <a:gd name="connsiteY111" fmla="*/ 2324914 h 2324914"/>
                <a:gd name="connsiteX112" fmla="*/ 114300 w 8830301"/>
                <a:gd name="connsiteY112" fmla="*/ 2299514 h 2324914"/>
                <a:gd name="connsiteX113" fmla="*/ 38100 w 8830301"/>
                <a:gd name="connsiteY113" fmla="*/ 2286814 h 2324914"/>
                <a:gd name="connsiteX114" fmla="*/ 25400 w 8830301"/>
                <a:gd name="connsiteY114" fmla="*/ 2248714 h 2324914"/>
                <a:gd name="connsiteX115" fmla="*/ 0 w 8830301"/>
                <a:gd name="connsiteY115" fmla="*/ 2210614 h 2324914"/>
                <a:gd name="connsiteX116" fmla="*/ 25400 w 8830301"/>
                <a:gd name="connsiteY116" fmla="*/ 2121714 h 2324914"/>
                <a:gd name="connsiteX117" fmla="*/ 38100 w 8830301"/>
                <a:gd name="connsiteY117" fmla="*/ 2045514 h 2324914"/>
                <a:gd name="connsiteX118" fmla="*/ 63500 w 8830301"/>
                <a:gd name="connsiteY118" fmla="*/ 1867714 h 2324914"/>
                <a:gd name="connsiteX119" fmla="*/ 88900 w 8830301"/>
                <a:gd name="connsiteY119" fmla="*/ 1715314 h 2324914"/>
                <a:gd name="connsiteX120" fmla="*/ 114300 w 8830301"/>
                <a:gd name="connsiteY120" fmla="*/ 1575614 h 2324914"/>
                <a:gd name="connsiteX121" fmla="*/ 101600 w 8830301"/>
                <a:gd name="connsiteY121" fmla="*/ 1347014 h 2324914"/>
                <a:gd name="connsiteX122" fmla="*/ 76200 w 8830301"/>
                <a:gd name="connsiteY122" fmla="*/ 1308914 h 2324914"/>
                <a:gd name="connsiteX123" fmla="*/ 12700 w 8830301"/>
                <a:gd name="connsiteY123" fmla="*/ 1232714 h 2324914"/>
                <a:gd name="connsiteX0" fmla="*/ 12700 w 8830301"/>
                <a:gd name="connsiteY0" fmla="*/ 1232714 h 2324914"/>
                <a:gd name="connsiteX1" fmla="*/ 635000 w 8830301"/>
                <a:gd name="connsiteY1" fmla="*/ 1232714 h 2324914"/>
                <a:gd name="connsiteX2" fmla="*/ 1257300 w 8830301"/>
                <a:gd name="connsiteY2" fmla="*/ 1169214 h 2324914"/>
                <a:gd name="connsiteX3" fmla="*/ 1803400 w 8830301"/>
                <a:gd name="connsiteY3" fmla="*/ 1207314 h 2324914"/>
                <a:gd name="connsiteX4" fmla="*/ 2501900 w 8830301"/>
                <a:gd name="connsiteY4" fmla="*/ 1194614 h 2324914"/>
                <a:gd name="connsiteX5" fmla="*/ 2667000 w 8830301"/>
                <a:gd name="connsiteY5" fmla="*/ 1169214 h 2324914"/>
                <a:gd name="connsiteX6" fmla="*/ 2959100 w 8830301"/>
                <a:gd name="connsiteY6" fmla="*/ 1143814 h 2324914"/>
                <a:gd name="connsiteX7" fmla="*/ 3251200 w 8830301"/>
                <a:gd name="connsiteY7" fmla="*/ 1093014 h 2324914"/>
                <a:gd name="connsiteX8" fmla="*/ 3340100 w 8830301"/>
                <a:gd name="connsiteY8" fmla="*/ 1080314 h 2324914"/>
                <a:gd name="connsiteX9" fmla="*/ 3771900 w 8830301"/>
                <a:gd name="connsiteY9" fmla="*/ 1067614 h 2324914"/>
                <a:gd name="connsiteX10" fmla="*/ 4013200 w 8830301"/>
                <a:gd name="connsiteY10" fmla="*/ 1054914 h 2324914"/>
                <a:gd name="connsiteX11" fmla="*/ 4140200 w 8830301"/>
                <a:gd name="connsiteY11" fmla="*/ 1016814 h 2324914"/>
                <a:gd name="connsiteX12" fmla="*/ 4178300 w 8830301"/>
                <a:gd name="connsiteY12" fmla="*/ 1004114 h 2324914"/>
                <a:gd name="connsiteX13" fmla="*/ 4254500 w 8830301"/>
                <a:gd name="connsiteY13" fmla="*/ 966014 h 2324914"/>
                <a:gd name="connsiteX14" fmla="*/ 4305300 w 8830301"/>
                <a:gd name="connsiteY14" fmla="*/ 940614 h 2324914"/>
                <a:gd name="connsiteX15" fmla="*/ 4381500 w 8830301"/>
                <a:gd name="connsiteY15" fmla="*/ 889814 h 2324914"/>
                <a:gd name="connsiteX16" fmla="*/ 4457700 w 8830301"/>
                <a:gd name="connsiteY16" fmla="*/ 826314 h 2324914"/>
                <a:gd name="connsiteX17" fmla="*/ 4495800 w 8830301"/>
                <a:gd name="connsiteY17" fmla="*/ 788214 h 2324914"/>
                <a:gd name="connsiteX18" fmla="*/ 4584700 w 8830301"/>
                <a:gd name="connsiteY18" fmla="*/ 724714 h 2324914"/>
                <a:gd name="connsiteX19" fmla="*/ 4635500 w 8830301"/>
                <a:gd name="connsiteY19" fmla="*/ 699314 h 2324914"/>
                <a:gd name="connsiteX20" fmla="*/ 4737100 w 8830301"/>
                <a:gd name="connsiteY20" fmla="*/ 673914 h 2324914"/>
                <a:gd name="connsiteX21" fmla="*/ 4826000 w 8830301"/>
                <a:gd name="connsiteY21" fmla="*/ 623114 h 2324914"/>
                <a:gd name="connsiteX22" fmla="*/ 4876800 w 8830301"/>
                <a:gd name="connsiteY22" fmla="*/ 597714 h 2324914"/>
                <a:gd name="connsiteX23" fmla="*/ 4953000 w 8830301"/>
                <a:gd name="connsiteY23" fmla="*/ 585014 h 2324914"/>
                <a:gd name="connsiteX24" fmla="*/ 5092700 w 8830301"/>
                <a:gd name="connsiteY24" fmla="*/ 546914 h 2324914"/>
                <a:gd name="connsiteX25" fmla="*/ 5194300 w 8830301"/>
                <a:gd name="connsiteY25" fmla="*/ 508814 h 2324914"/>
                <a:gd name="connsiteX26" fmla="*/ 5321300 w 8830301"/>
                <a:gd name="connsiteY26" fmla="*/ 470714 h 2324914"/>
                <a:gd name="connsiteX27" fmla="*/ 5359400 w 8830301"/>
                <a:gd name="connsiteY27" fmla="*/ 458014 h 2324914"/>
                <a:gd name="connsiteX28" fmla="*/ 5410200 w 8830301"/>
                <a:gd name="connsiteY28" fmla="*/ 445314 h 2324914"/>
                <a:gd name="connsiteX29" fmla="*/ 5473700 w 8830301"/>
                <a:gd name="connsiteY29" fmla="*/ 419914 h 2324914"/>
                <a:gd name="connsiteX30" fmla="*/ 5549900 w 8830301"/>
                <a:gd name="connsiteY30" fmla="*/ 394514 h 2324914"/>
                <a:gd name="connsiteX31" fmla="*/ 5588000 w 8830301"/>
                <a:gd name="connsiteY31" fmla="*/ 369114 h 2324914"/>
                <a:gd name="connsiteX32" fmla="*/ 5676900 w 8830301"/>
                <a:gd name="connsiteY32" fmla="*/ 343714 h 2324914"/>
                <a:gd name="connsiteX33" fmla="*/ 5715000 w 8830301"/>
                <a:gd name="connsiteY33" fmla="*/ 331014 h 2324914"/>
                <a:gd name="connsiteX34" fmla="*/ 5778500 w 8830301"/>
                <a:gd name="connsiteY34" fmla="*/ 318314 h 2324914"/>
                <a:gd name="connsiteX35" fmla="*/ 5854700 w 8830301"/>
                <a:gd name="connsiteY35" fmla="*/ 292914 h 2324914"/>
                <a:gd name="connsiteX36" fmla="*/ 5892800 w 8830301"/>
                <a:gd name="connsiteY36" fmla="*/ 280214 h 2324914"/>
                <a:gd name="connsiteX37" fmla="*/ 5930900 w 8830301"/>
                <a:gd name="connsiteY37" fmla="*/ 254814 h 2324914"/>
                <a:gd name="connsiteX38" fmla="*/ 6032500 w 8830301"/>
                <a:gd name="connsiteY38" fmla="*/ 242114 h 2324914"/>
                <a:gd name="connsiteX39" fmla="*/ 6515100 w 8830301"/>
                <a:gd name="connsiteY39" fmla="*/ 216714 h 2324914"/>
                <a:gd name="connsiteX40" fmla="*/ 6794500 w 8830301"/>
                <a:gd name="connsiteY40" fmla="*/ 191314 h 2324914"/>
                <a:gd name="connsiteX41" fmla="*/ 6832600 w 8830301"/>
                <a:gd name="connsiteY41" fmla="*/ 178614 h 2324914"/>
                <a:gd name="connsiteX42" fmla="*/ 6883400 w 8830301"/>
                <a:gd name="connsiteY42" fmla="*/ 165914 h 2324914"/>
                <a:gd name="connsiteX43" fmla="*/ 6921500 w 8830301"/>
                <a:gd name="connsiteY43" fmla="*/ 140514 h 2324914"/>
                <a:gd name="connsiteX44" fmla="*/ 7023100 w 8830301"/>
                <a:gd name="connsiteY44" fmla="*/ 127814 h 2324914"/>
                <a:gd name="connsiteX45" fmla="*/ 7099300 w 8830301"/>
                <a:gd name="connsiteY45" fmla="*/ 115114 h 2324914"/>
                <a:gd name="connsiteX46" fmla="*/ 7200900 w 8830301"/>
                <a:gd name="connsiteY46" fmla="*/ 89714 h 2324914"/>
                <a:gd name="connsiteX47" fmla="*/ 7239000 w 8830301"/>
                <a:gd name="connsiteY47" fmla="*/ 77014 h 2324914"/>
                <a:gd name="connsiteX48" fmla="*/ 7315200 w 8830301"/>
                <a:gd name="connsiteY48" fmla="*/ 64314 h 2324914"/>
                <a:gd name="connsiteX49" fmla="*/ 7454900 w 8830301"/>
                <a:gd name="connsiteY49" fmla="*/ 51614 h 2324914"/>
                <a:gd name="connsiteX50" fmla="*/ 7531100 w 8830301"/>
                <a:gd name="connsiteY50" fmla="*/ 38914 h 2324914"/>
                <a:gd name="connsiteX51" fmla="*/ 7874000 w 8830301"/>
                <a:gd name="connsiteY51" fmla="*/ 26214 h 2324914"/>
                <a:gd name="connsiteX52" fmla="*/ 8128000 w 8830301"/>
                <a:gd name="connsiteY52" fmla="*/ 814 h 2324914"/>
                <a:gd name="connsiteX53" fmla="*/ 8420100 w 8830301"/>
                <a:gd name="connsiteY53" fmla="*/ 915214 h 2324914"/>
                <a:gd name="connsiteX54" fmla="*/ 7467600 w 8830301"/>
                <a:gd name="connsiteY54" fmla="*/ 940614 h 2324914"/>
                <a:gd name="connsiteX55" fmla="*/ 7175500 w 8830301"/>
                <a:gd name="connsiteY55" fmla="*/ 966014 h 2324914"/>
                <a:gd name="connsiteX56" fmla="*/ 7048500 w 8830301"/>
                <a:gd name="connsiteY56" fmla="*/ 978714 h 2324914"/>
                <a:gd name="connsiteX57" fmla="*/ 6985000 w 8830301"/>
                <a:gd name="connsiteY57" fmla="*/ 991414 h 2324914"/>
                <a:gd name="connsiteX58" fmla="*/ 6819900 w 8830301"/>
                <a:gd name="connsiteY58" fmla="*/ 1004114 h 2324914"/>
                <a:gd name="connsiteX59" fmla="*/ 6781800 w 8830301"/>
                <a:gd name="connsiteY59" fmla="*/ 1016814 h 2324914"/>
                <a:gd name="connsiteX60" fmla="*/ 6718300 w 8830301"/>
                <a:gd name="connsiteY60" fmla="*/ 1042214 h 2324914"/>
                <a:gd name="connsiteX61" fmla="*/ 6616700 w 8830301"/>
                <a:gd name="connsiteY61" fmla="*/ 1054914 h 2324914"/>
                <a:gd name="connsiteX62" fmla="*/ 6578600 w 8830301"/>
                <a:gd name="connsiteY62" fmla="*/ 1080314 h 2324914"/>
                <a:gd name="connsiteX63" fmla="*/ 6464300 w 8830301"/>
                <a:gd name="connsiteY63" fmla="*/ 1105714 h 2324914"/>
                <a:gd name="connsiteX64" fmla="*/ 6362700 w 8830301"/>
                <a:gd name="connsiteY64" fmla="*/ 1143814 h 2324914"/>
                <a:gd name="connsiteX65" fmla="*/ 6311900 w 8830301"/>
                <a:gd name="connsiteY65" fmla="*/ 1169214 h 2324914"/>
                <a:gd name="connsiteX66" fmla="*/ 6261100 w 8830301"/>
                <a:gd name="connsiteY66" fmla="*/ 1181914 h 2324914"/>
                <a:gd name="connsiteX67" fmla="*/ 6184900 w 8830301"/>
                <a:gd name="connsiteY67" fmla="*/ 1220014 h 2324914"/>
                <a:gd name="connsiteX68" fmla="*/ 6146800 w 8830301"/>
                <a:gd name="connsiteY68" fmla="*/ 1245414 h 2324914"/>
                <a:gd name="connsiteX69" fmla="*/ 6070600 w 8830301"/>
                <a:gd name="connsiteY69" fmla="*/ 1258114 h 2324914"/>
                <a:gd name="connsiteX70" fmla="*/ 6007100 w 8830301"/>
                <a:gd name="connsiteY70" fmla="*/ 1270814 h 2324914"/>
                <a:gd name="connsiteX71" fmla="*/ 5930900 w 8830301"/>
                <a:gd name="connsiteY71" fmla="*/ 1296214 h 2324914"/>
                <a:gd name="connsiteX72" fmla="*/ 5727700 w 8830301"/>
                <a:gd name="connsiteY72" fmla="*/ 1321614 h 2324914"/>
                <a:gd name="connsiteX73" fmla="*/ 5600700 w 8830301"/>
                <a:gd name="connsiteY73" fmla="*/ 1347014 h 2324914"/>
                <a:gd name="connsiteX74" fmla="*/ 5562600 w 8830301"/>
                <a:gd name="connsiteY74" fmla="*/ 1359714 h 2324914"/>
                <a:gd name="connsiteX75" fmla="*/ 5473700 w 8830301"/>
                <a:gd name="connsiteY75" fmla="*/ 1372414 h 2324914"/>
                <a:gd name="connsiteX76" fmla="*/ 5435600 w 8830301"/>
                <a:gd name="connsiteY76" fmla="*/ 1385114 h 2324914"/>
                <a:gd name="connsiteX77" fmla="*/ 5372100 w 8830301"/>
                <a:gd name="connsiteY77" fmla="*/ 1410514 h 2324914"/>
                <a:gd name="connsiteX78" fmla="*/ 5270500 w 8830301"/>
                <a:gd name="connsiteY78" fmla="*/ 1423214 h 2324914"/>
                <a:gd name="connsiteX79" fmla="*/ 5232400 w 8830301"/>
                <a:gd name="connsiteY79" fmla="*/ 1435914 h 2324914"/>
                <a:gd name="connsiteX80" fmla="*/ 5168900 w 8830301"/>
                <a:gd name="connsiteY80" fmla="*/ 1461314 h 2324914"/>
                <a:gd name="connsiteX81" fmla="*/ 5118100 w 8830301"/>
                <a:gd name="connsiteY81" fmla="*/ 1474014 h 2324914"/>
                <a:gd name="connsiteX82" fmla="*/ 5080000 w 8830301"/>
                <a:gd name="connsiteY82" fmla="*/ 1499414 h 2324914"/>
                <a:gd name="connsiteX83" fmla="*/ 5016500 w 8830301"/>
                <a:gd name="connsiteY83" fmla="*/ 1512114 h 2324914"/>
                <a:gd name="connsiteX84" fmla="*/ 4965700 w 8830301"/>
                <a:gd name="connsiteY84" fmla="*/ 1524814 h 2324914"/>
                <a:gd name="connsiteX85" fmla="*/ 4927600 w 8830301"/>
                <a:gd name="connsiteY85" fmla="*/ 1550214 h 2324914"/>
                <a:gd name="connsiteX86" fmla="*/ 4889500 w 8830301"/>
                <a:gd name="connsiteY86" fmla="*/ 1562914 h 2324914"/>
                <a:gd name="connsiteX87" fmla="*/ 4838700 w 8830301"/>
                <a:gd name="connsiteY87" fmla="*/ 1588314 h 2324914"/>
                <a:gd name="connsiteX88" fmla="*/ 4800600 w 8830301"/>
                <a:gd name="connsiteY88" fmla="*/ 1601014 h 2324914"/>
                <a:gd name="connsiteX89" fmla="*/ 4749800 w 8830301"/>
                <a:gd name="connsiteY89" fmla="*/ 1626414 h 2324914"/>
                <a:gd name="connsiteX90" fmla="*/ 4686300 w 8830301"/>
                <a:gd name="connsiteY90" fmla="*/ 1651814 h 2324914"/>
                <a:gd name="connsiteX91" fmla="*/ 4648200 w 8830301"/>
                <a:gd name="connsiteY91" fmla="*/ 1689914 h 2324914"/>
                <a:gd name="connsiteX92" fmla="*/ 4495800 w 8830301"/>
                <a:gd name="connsiteY92" fmla="*/ 1778814 h 2324914"/>
                <a:gd name="connsiteX93" fmla="*/ 4406900 w 8830301"/>
                <a:gd name="connsiteY93" fmla="*/ 1804214 h 2324914"/>
                <a:gd name="connsiteX94" fmla="*/ 4330700 w 8830301"/>
                <a:gd name="connsiteY94" fmla="*/ 1855014 h 2324914"/>
                <a:gd name="connsiteX95" fmla="*/ 4292600 w 8830301"/>
                <a:gd name="connsiteY95" fmla="*/ 1880414 h 2324914"/>
                <a:gd name="connsiteX96" fmla="*/ 4254500 w 8830301"/>
                <a:gd name="connsiteY96" fmla="*/ 1893114 h 2324914"/>
                <a:gd name="connsiteX97" fmla="*/ 4165600 w 8830301"/>
                <a:gd name="connsiteY97" fmla="*/ 1956614 h 2324914"/>
                <a:gd name="connsiteX98" fmla="*/ 4127500 w 8830301"/>
                <a:gd name="connsiteY98" fmla="*/ 1969314 h 2324914"/>
                <a:gd name="connsiteX99" fmla="*/ 3975100 w 8830301"/>
                <a:gd name="connsiteY99" fmla="*/ 2058214 h 2324914"/>
                <a:gd name="connsiteX100" fmla="*/ 3848100 w 8830301"/>
                <a:gd name="connsiteY100" fmla="*/ 2109014 h 2324914"/>
                <a:gd name="connsiteX101" fmla="*/ 3746500 w 8830301"/>
                <a:gd name="connsiteY101" fmla="*/ 2147114 h 2324914"/>
                <a:gd name="connsiteX102" fmla="*/ 3632200 w 8830301"/>
                <a:gd name="connsiteY102" fmla="*/ 2159814 h 2324914"/>
                <a:gd name="connsiteX103" fmla="*/ 3429000 w 8830301"/>
                <a:gd name="connsiteY103" fmla="*/ 2185214 h 2324914"/>
                <a:gd name="connsiteX104" fmla="*/ 2006600 w 8830301"/>
                <a:gd name="connsiteY104" fmla="*/ 2210614 h 2324914"/>
                <a:gd name="connsiteX105" fmla="*/ 1879600 w 8830301"/>
                <a:gd name="connsiteY105" fmla="*/ 2223314 h 2324914"/>
                <a:gd name="connsiteX106" fmla="*/ 1473200 w 8830301"/>
                <a:gd name="connsiteY106" fmla="*/ 2248714 h 2324914"/>
                <a:gd name="connsiteX107" fmla="*/ 1257300 w 8830301"/>
                <a:gd name="connsiteY107" fmla="*/ 2274114 h 2324914"/>
                <a:gd name="connsiteX108" fmla="*/ 977900 w 8830301"/>
                <a:gd name="connsiteY108" fmla="*/ 2299514 h 2324914"/>
                <a:gd name="connsiteX109" fmla="*/ 685800 w 8830301"/>
                <a:gd name="connsiteY109" fmla="*/ 2312214 h 2324914"/>
                <a:gd name="connsiteX110" fmla="*/ 469900 w 8830301"/>
                <a:gd name="connsiteY110" fmla="*/ 2324914 h 2324914"/>
                <a:gd name="connsiteX111" fmla="*/ 114300 w 8830301"/>
                <a:gd name="connsiteY111" fmla="*/ 2299514 h 2324914"/>
                <a:gd name="connsiteX112" fmla="*/ 38100 w 8830301"/>
                <a:gd name="connsiteY112" fmla="*/ 2286814 h 2324914"/>
                <a:gd name="connsiteX113" fmla="*/ 25400 w 8830301"/>
                <a:gd name="connsiteY113" fmla="*/ 2248714 h 2324914"/>
                <a:gd name="connsiteX114" fmla="*/ 0 w 8830301"/>
                <a:gd name="connsiteY114" fmla="*/ 2210614 h 2324914"/>
                <a:gd name="connsiteX115" fmla="*/ 25400 w 8830301"/>
                <a:gd name="connsiteY115" fmla="*/ 2121714 h 2324914"/>
                <a:gd name="connsiteX116" fmla="*/ 38100 w 8830301"/>
                <a:gd name="connsiteY116" fmla="*/ 2045514 h 2324914"/>
                <a:gd name="connsiteX117" fmla="*/ 63500 w 8830301"/>
                <a:gd name="connsiteY117" fmla="*/ 1867714 h 2324914"/>
                <a:gd name="connsiteX118" fmla="*/ 88900 w 8830301"/>
                <a:gd name="connsiteY118" fmla="*/ 1715314 h 2324914"/>
                <a:gd name="connsiteX119" fmla="*/ 114300 w 8830301"/>
                <a:gd name="connsiteY119" fmla="*/ 1575614 h 2324914"/>
                <a:gd name="connsiteX120" fmla="*/ 101600 w 8830301"/>
                <a:gd name="connsiteY120" fmla="*/ 1347014 h 2324914"/>
                <a:gd name="connsiteX121" fmla="*/ 76200 w 8830301"/>
                <a:gd name="connsiteY121" fmla="*/ 1308914 h 2324914"/>
                <a:gd name="connsiteX122" fmla="*/ 12700 w 8830301"/>
                <a:gd name="connsiteY122"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1803400 w 8830301"/>
                <a:gd name="connsiteY3" fmla="*/ 1207314 h 2324914"/>
                <a:gd name="connsiteX4" fmla="*/ 2501900 w 8830301"/>
                <a:gd name="connsiteY4" fmla="*/ 1194614 h 2324914"/>
                <a:gd name="connsiteX5" fmla="*/ 2667000 w 8830301"/>
                <a:gd name="connsiteY5" fmla="*/ 1169214 h 2324914"/>
                <a:gd name="connsiteX6" fmla="*/ 2959100 w 8830301"/>
                <a:gd name="connsiteY6" fmla="*/ 1143814 h 2324914"/>
                <a:gd name="connsiteX7" fmla="*/ 3251200 w 8830301"/>
                <a:gd name="connsiteY7" fmla="*/ 1093014 h 2324914"/>
                <a:gd name="connsiteX8" fmla="*/ 3340100 w 8830301"/>
                <a:gd name="connsiteY8" fmla="*/ 1080314 h 2324914"/>
                <a:gd name="connsiteX9" fmla="*/ 3771900 w 8830301"/>
                <a:gd name="connsiteY9" fmla="*/ 1067614 h 2324914"/>
                <a:gd name="connsiteX10" fmla="*/ 4013200 w 8830301"/>
                <a:gd name="connsiteY10" fmla="*/ 1054914 h 2324914"/>
                <a:gd name="connsiteX11" fmla="*/ 4140200 w 8830301"/>
                <a:gd name="connsiteY11" fmla="*/ 1016814 h 2324914"/>
                <a:gd name="connsiteX12" fmla="*/ 4178300 w 8830301"/>
                <a:gd name="connsiteY12" fmla="*/ 1004114 h 2324914"/>
                <a:gd name="connsiteX13" fmla="*/ 4254500 w 8830301"/>
                <a:gd name="connsiteY13" fmla="*/ 966014 h 2324914"/>
                <a:gd name="connsiteX14" fmla="*/ 4305300 w 8830301"/>
                <a:gd name="connsiteY14" fmla="*/ 940614 h 2324914"/>
                <a:gd name="connsiteX15" fmla="*/ 4381500 w 8830301"/>
                <a:gd name="connsiteY15" fmla="*/ 889814 h 2324914"/>
                <a:gd name="connsiteX16" fmla="*/ 4457700 w 8830301"/>
                <a:gd name="connsiteY16" fmla="*/ 826314 h 2324914"/>
                <a:gd name="connsiteX17" fmla="*/ 4495800 w 8830301"/>
                <a:gd name="connsiteY17" fmla="*/ 788214 h 2324914"/>
                <a:gd name="connsiteX18" fmla="*/ 4584700 w 8830301"/>
                <a:gd name="connsiteY18" fmla="*/ 724714 h 2324914"/>
                <a:gd name="connsiteX19" fmla="*/ 4635500 w 8830301"/>
                <a:gd name="connsiteY19" fmla="*/ 699314 h 2324914"/>
                <a:gd name="connsiteX20" fmla="*/ 4737100 w 8830301"/>
                <a:gd name="connsiteY20" fmla="*/ 673914 h 2324914"/>
                <a:gd name="connsiteX21" fmla="*/ 4826000 w 8830301"/>
                <a:gd name="connsiteY21" fmla="*/ 623114 h 2324914"/>
                <a:gd name="connsiteX22" fmla="*/ 4876800 w 8830301"/>
                <a:gd name="connsiteY22" fmla="*/ 597714 h 2324914"/>
                <a:gd name="connsiteX23" fmla="*/ 4953000 w 8830301"/>
                <a:gd name="connsiteY23" fmla="*/ 585014 h 2324914"/>
                <a:gd name="connsiteX24" fmla="*/ 5092700 w 8830301"/>
                <a:gd name="connsiteY24" fmla="*/ 546914 h 2324914"/>
                <a:gd name="connsiteX25" fmla="*/ 5194300 w 8830301"/>
                <a:gd name="connsiteY25" fmla="*/ 508814 h 2324914"/>
                <a:gd name="connsiteX26" fmla="*/ 5321300 w 8830301"/>
                <a:gd name="connsiteY26" fmla="*/ 470714 h 2324914"/>
                <a:gd name="connsiteX27" fmla="*/ 5359400 w 8830301"/>
                <a:gd name="connsiteY27" fmla="*/ 458014 h 2324914"/>
                <a:gd name="connsiteX28" fmla="*/ 5410200 w 8830301"/>
                <a:gd name="connsiteY28" fmla="*/ 445314 h 2324914"/>
                <a:gd name="connsiteX29" fmla="*/ 5473700 w 8830301"/>
                <a:gd name="connsiteY29" fmla="*/ 419914 h 2324914"/>
                <a:gd name="connsiteX30" fmla="*/ 5549900 w 8830301"/>
                <a:gd name="connsiteY30" fmla="*/ 394514 h 2324914"/>
                <a:gd name="connsiteX31" fmla="*/ 5588000 w 8830301"/>
                <a:gd name="connsiteY31" fmla="*/ 369114 h 2324914"/>
                <a:gd name="connsiteX32" fmla="*/ 5676900 w 8830301"/>
                <a:gd name="connsiteY32" fmla="*/ 343714 h 2324914"/>
                <a:gd name="connsiteX33" fmla="*/ 5715000 w 8830301"/>
                <a:gd name="connsiteY33" fmla="*/ 331014 h 2324914"/>
                <a:gd name="connsiteX34" fmla="*/ 5778500 w 8830301"/>
                <a:gd name="connsiteY34" fmla="*/ 318314 h 2324914"/>
                <a:gd name="connsiteX35" fmla="*/ 5854700 w 8830301"/>
                <a:gd name="connsiteY35" fmla="*/ 292914 h 2324914"/>
                <a:gd name="connsiteX36" fmla="*/ 5892800 w 8830301"/>
                <a:gd name="connsiteY36" fmla="*/ 280214 h 2324914"/>
                <a:gd name="connsiteX37" fmla="*/ 5930900 w 8830301"/>
                <a:gd name="connsiteY37" fmla="*/ 254814 h 2324914"/>
                <a:gd name="connsiteX38" fmla="*/ 6032500 w 8830301"/>
                <a:gd name="connsiteY38" fmla="*/ 242114 h 2324914"/>
                <a:gd name="connsiteX39" fmla="*/ 6515100 w 8830301"/>
                <a:gd name="connsiteY39" fmla="*/ 216714 h 2324914"/>
                <a:gd name="connsiteX40" fmla="*/ 6794500 w 8830301"/>
                <a:gd name="connsiteY40" fmla="*/ 191314 h 2324914"/>
                <a:gd name="connsiteX41" fmla="*/ 6832600 w 8830301"/>
                <a:gd name="connsiteY41" fmla="*/ 178614 h 2324914"/>
                <a:gd name="connsiteX42" fmla="*/ 6883400 w 8830301"/>
                <a:gd name="connsiteY42" fmla="*/ 165914 h 2324914"/>
                <a:gd name="connsiteX43" fmla="*/ 6921500 w 8830301"/>
                <a:gd name="connsiteY43" fmla="*/ 140514 h 2324914"/>
                <a:gd name="connsiteX44" fmla="*/ 7023100 w 8830301"/>
                <a:gd name="connsiteY44" fmla="*/ 127814 h 2324914"/>
                <a:gd name="connsiteX45" fmla="*/ 7099300 w 8830301"/>
                <a:gd name="connsiteY45" fmla="*/ 115114 h 2324914"/>
                <a:gd name="connsiteX46" fmla="*/ 7200900 w 8830301"/>
                <a:gd name="connsiteY46" fmla="*/ 89714 h 2324914"/>
                <a:gd name="connsiteX47" fmla="*/ 7239000 w 8830301"/>
                <a:gd name="connsiteY47" fmla="*/ 77014 h 2324914"/>
                <a:gd name="connsiteX48" fmla="*/ 7315200 w 8830301"/>
                <a:gd name="connsiteY48" fmla="*/ 64314 h 2324914"/>
                <a:gd name="connsiteX49" fmla="*/ 7454900 w 8830301"/>
                <a:gd name="connsiteY49" fmla="*/ 51614 h 2324914"/>
                <a:gd name="connsiteX50" fmla="*/ 7531100 w 8830301"/>
                <a:gd name="connsiteY50" fmla="*/ 38914 h 2324914"/>
                <a:gd name="connsiteX51" fmla="*/ 7874000 w 8830301"/>
                <a:gd name="connsiteY51" fmla="*/ 26214 h 2324914"/>
                <a:gd name="connsiteX52" fmla="*/ 8128000 w 8830301"/>
                <a:gd name="connsiteY52" fmla="*/ 814 h 2324914"/>
                <a:gd name="connsiteX53" fmla="*/ 8420100 w 8830301"/>
                <a:gd name="connsiteY53" fmla="*/ 915214 h 2324914"/>
                <a:gd name="connsiteX54" fmla="*/ 7467600 w 8830301"/>
                <a:gd name="connsiteY54" fmla="*/ 940614 h 2324914"/>
                <a:gd name="connsiteX55" fmla="*/ 7175500 w 8830301"/>
                <a:gd name="connsiteY55" fmla="*/ 966014 h 2324914"/>
                <a:gd name="connsiteX56" fmla="*/ 7048500 w 8830301"/>
                <a:gd name="connsiteY56" fmla="*/ 978714 h 2324914"/>
                <a:gd name="connsiteX57" fmla="*/ 6985000 w 8830301"/>
                <a:gd name="connsiteY57" fmla="*/ 991414 h 2324914"/>
                <a:gd name="connsiteX58" fmla="*/ 6819900 w 8830301"/>
                <a:gd name="connsiteY58" fmla="*/ 1004114 h 2324914"/>
                <a:gd name="connsiteX59" fmla="*/ 6781800 w 8830301"/>
                <a:gd name="connsiteY59" fmla="*/ 1016814 h 2324914"/>
                <a:gd name="connsiteX60" fmla="*/ 6718300 w 8830301"/>
                <a:gd name="connsiteY60" fmla="*/ 1042214 h 2324914"/>
                <a:gd name="connsiteX61" fmla="*/ 6616700 w 8830301"/>
                <a:gd name="connsiteY61" fmla="*/ 1054914 h 2324914"/>
                <a:gd name="connsiteX62" fmla="*/ 6578600 w 8830301"/>
                <a:gd name="connsiteY62" fmla="*/ 1080314 h 2324914"/>
                <a:gd name="connsiteX63" fmla="*/ 6464300 w 8830301"/>
                <a:gd name="connsiteY63" fmla="*/ 1105714 h 2324914"/>
                <a:gd name="connsiteX64" fmla="*/ 6362700 w 8830301"/>
                <a:gd name="connsiteY64" fmla="*/ 1143814 h 2324914"/>
                <a:gd name="connsiteX65" fmla="*/ 6311900 w 8830301"/>
                <a:gd name="connsiteY65" fmla="*/ 1169214 h 2324914"/>
                <a:gd name="connsiteX66" fmla="*/ 6261100 w 8830301"/>
                <a:gd name="connsiteY66" fmla="*/ 1181914 h 2324914"/>
                <a:gd name="connsiteX67" fmla="*/ 6184900 w 8830301"/>
                <a:gd name="connsiteY67" fmla="*/ 1220014 h 2324914"/>
                <a:gd name="connsiteX68" fmla="*/ 6146800 w 8830301"/>
                <a:gd name="connsiteY68" fmla="*/ 1245414 h 2324914"/>
                <a:gd name="connsiteX69" fmla="*/ 6070600 w 8830301"/>
                <a:gd name="connsiteY69" fmla="*/ 1258114 h 2324914"/>
                <a:gd name="connsiteX70" fmla="*/ 6007100 w 8830301"/>
                <a:gd name="connsiteY70" fmla="*/ 1270814 h 2324914"/>
                <a:gd name="connsiteX71" fmla="*/ 5930900 w 8830301"/>
                <a:gd name="connsiteY71" fmla="*/ 1296214 h 2324914"/>
                <a:gd name="connsiteX72" fmla="*/ 5727700 w 8830301"/>
                <a:gd name="connsiteY72" fmla="*/ 1321614 h 2324914"/>
                <a:gd name="connsiteX73" fmla="*/ 5600700 w 8830301"/>
                <a:gd name="connsiteY73" fmla="*/ 1347014 h 2324914"/>
                <a:gd name="connsiteX74" fmla="*/ 5562600 w 8830301"/>
                <a:gd name="connsiteY74" fmla="*/ 1359714 h 2324914"/>
                <a:gd name="connsiteX75" fmla="*/ 5473700 w 8830301"/>
                <a:gd name="connsiteY75" fmla="*/ 1372414 h 2324914"/>
                <a:gd name="connsiteX76" fmla="*/ 5435600 w 8830301"/>
                <a:gd name="connsiteY76" fmla="*/ 1385114 h 2324914"/>
                <a:gd name="connsiteX77" fmla="*/ 5372100 w 8830301"/>
                <a:gd name="connsiteY77" fmla="*/ 1410514 h 2324914"/>
                <a:gd name="connsiteX78" fmla="*/ 5270500 w 8830301"/>
                <a:gd name="connsiteY78" fmla="*/ 1423214 h 2324914"/>
                <a:gd name="connsiteX79" fmla="*/ 5232400 w 8830301"/>
                <a:gd name="connsiteY79" fmla="*/ 1435914 h 2324914"/>
                <a:gd name="connsiteX80" fmla="*/ 5168900 w 8830301"/>
                <a:gd name="connsiteY80" fmla="*/ 1461314 h 2324914"/>
                <a:gd name="connsiteX81" fmla="*/ 5118100 w 8830301"/>
                <a:gd name="connsiteY81" fmla="*/ 1474014 h 2324914"/>
                <a:gd name="connsiteX82" fmla="*/ 5080000 w 8830301"/>
                <a:gd name="connsiteY82" fmla="*/ 1499414 h 2324914"/>
                <a:gd name="connsiteX83" fmla="*/ 5016500 w 8830301"/>
                <a:gd name="connsiteY83" fmla="*/ 1512114 h 2324914"/>
                <a:gd name="connsiteX84" fmla="*/ 4965700 w 8830301"/>
                <a:gd name="connsiteY84" fmla="*/ 1524814 h 2324914"/>
                <a:gd name="connsiteX85" fmla="*/ 4927600 w 8830301"/>
                <a:gd name="connsiteY85" fmla="*/ 1550214 h 2324914"/>
                <a:gd name="connsiteX86" fmla="*/ 4889500 w 8830301"/>
                <a:gd name="connsiteY86" fmla="*/ 1562914 h 2324914"/>
                <a:gd name="connsiteX87" fmla="*/ 4838700 w 8830301"/>
                <a:gd name="connsiteY87" fmla="*/ 1588314 h 2324914"/>
                <a:gd name="connsiteX88" fmla="*/ 4800600 w 8830301"/>
                <a:gd name="connsiteY88" fmla="*/ 1601014 h 2324914"/>
                <a:gd name="connsiteX89" fmla="*/ 4749800 w 8830301"/>
                <a:gd name="connsiteY89" fmla="*/ 1626414 h 2324914"/>
                <a:gd name="connsiteX90" fmla="*/ 4686300 w 8830301"/>
                <a:gd name="connsiteY90" fmla="*/ 1651814 h 2324914"/>
                <a:gd name="connsiteX91" fmla="*/ 4648200 w 8830301"/>
                <a:gd name="connsiteY91" fmla="*/ 1689914 h 2324914"/>
                <a:gd name="connsiteX92" fmla="*/ 4495800 w 8830301"/>
                <a:gd name="connsiteY92" fmla="*/ 1778814 h 2324914"/>
                <a:gd name="connsiteX93" fmla="*/ 4406900 w 8830301"/>
                <a:gd name="connsiteY93" fmla="*/ 1804214 h 2324914"/>
                <a:gd name="connsiteX94" fmla="*/ 4330700 w 8830301"/>
                <a:gd name="connsiteY94" fmla="*/ 1855014 h 2324914"/>
                <a:gd name="connsiteX95" fmla="*/ 4292600 w 8830301"/>
                <a:gd name="connsiteY95" fmla="*/ 1880414 h 2324914"/>
                <a:gd name="connsiteX96" fmla="*/ 4254500 w 8830301"/>
                <a:gd name="connsiteY96" fmla="*/ 1893114 h 2324914"/>
                <a:gd name="connsiteX97" fmla="*/ 4165600 w 8830301"/>
                <a:gd name="connsiteY97" fmla="*/ 1956614 h 2324914"/>
                <a:gd name="connsiteX98" fmla="*/ 4127500 w 8830301"/>
                <a:gd name="connsiteY98" fmla="*/ 1969314 h 2324914"/>
                <a:gd name="connsiteX99" fmla="*/ 3975100 w 8830301"/>
                <a:gd name="connsiteY99" fmla="*/ 2058214 h 2324914"/>
                <a:gd name="connsiteX100" fmla="*/ 3848100 w 8830301"/>
                <a:gd name="connsiteY100" fmla="*/ 2109014 h 2324914"/>
                <a:gd name="connsiteX101" fmla="*/ 3746500 w 8830301"/>
                <a:gd name="connsiteY101" fmla="*/ 2147114 h 2324914"/>
                <a:gd name="connsiteX102" fmla="*/ 3632200 w 8830301"/>
                <a:gd name="connsiteY102" fmla="*/ 2159814 h 2324914"/>
                <a:gd name="connsiteX103" fmla="*/ 3429000 w 8830301"/>
                <a:gd name="connsiteY103" fmla="*/ 2185214 h 2324914"/>
                <a:gd name="connsiteX104" fmla="*/ 2006600 w 8830301"/>
                <a:gd name="connsiteY104" fmla="*/ 2210614 h 2324914"/>
                <a:gd name="connsiteX105" fmla="*/ 1879600 w 8830301"/>
                <a:gd name="connsiteY105" fmla="*/ 2223314 h 2324914"/>
                <a:gd name="connsiteX106" fmla="*/ 1473200 w 8830301"/>
                <a:gd name="connsiteY106" fmla="*/ 2248714 h 2324914"/>
                <a:gd name="connsiteX107" fmla="*/ 1257300 w 8830301"/>
                <a:gd name="connsiteY107" fmla="*/ 2274114 h 2324914"/>
                <a:gd name="connsiteX108" fmla="*/ 977900 w 8830301"/>
                <a:gd name="connsiteY108" fmla="*/ 2299514 h 2324914"/>
                <a:gd name="connsiteX109" fmla="*/ 685800 w 8830301"/>
                <a:gd name="connsiteY109" fmla="*/ 2312214 h 2324914"/>
                <a:gd name="connsiteX110" fmla="*/ 469900 w 8830301"/>
                <a:gd name="connsiteY110" fmla="*/ 2324914 h 2324914"/>
                <a:gd name="connsiteX111" fmla="*/ 114300 w 8830301"/>
                <a:gd name="connsiteY111" fmla="*/ 2299514 h 2324914"/>
                <a:gd name="connsiteX112" fmla="*/ 38100 w 8830301"/>
                <a:gd name="connsiteY112" fmla="*/ 2286814 h 2324914"/>
                <a:gd name="connsiteX113" fmla="*/ 25400 w 8830301"/>
                <a:gd name="connsiteY113" fmla="*/ 2248714 h 2324914"/>
                <a:gd name="connsiteX114" fmla="*/ 0 w 8830301"/>
                <a:gd name="connsiteY114" fmla="*/ 2210614 h 2324914"/>
                <a:gd name="connsiteX115" fmla="*/ 25400 w 8830301"/>
                <a:gd name="connsiteY115" fmla="*/ 2121714 h 2324914"/>
                <a:gd name="connsiteX116" fmla="*/ 38100 w 8830301"/>
                <a:gd name="connsiteY116" fmla="*/ 2045514 h 2324914"/>
                <a:gd name="connsiteX117" fmla="*/ 63500 w 8830301"/>
                <a:gd name="connsiteY117" fmla="*/ 1867714 h 2324914"/>
                <a:gd name="connsiteX118" fmla="*/ 88900 w 8830301"/>
                <a:gd name="connsiteY118" fmla="*/ 1715314 h 2324914"/>
                <a:gd name="connsiteX119" fmla="*/ 114300 w 8830301"/>
                <a:gd name="connsiteY119" fmla="*/ 1575614 h 2324914"/>
                <a:gd name="connsiteX120" fmla="*/ 101600 w 8830301"/>
                <a:gd name="connsiteY120" fmla="*/ 1347014 h 2324914"/>
                <a:gd name="connsiteX121" fmla="*/ 76200 w 8830301"/>
                <a:gd name="connsiteY121" fmla="*/ 1308914 h 2324914"/>
                <a:gd name="connsiteX122" fmla="*/ 12700 w 8830301"/>
                <a:gd name="connsiteY122"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501900 w 8830301"/>
                <a:gd name="connsiteY3" fmla="*/ 1194614 h 2324914"/>
                <a:gd name="connsiteX4" fmla="*/ 2667000 w 8830301"/>
                <a:gd name="connsiteY4" fmla="*/ 1169214 h 2324914"/>
                <a:gd name="connsiteX5" fmla="*/ 2959100 w 8830301"/>
                <a:gd name="connsiteY5" fmla="*/ 1143814 h 2324914"/>
                <a:gd name="connsiteX6" fmla="*/ 3251200 w 8830301"/>
                <a:gd name="connsiteY6" fmla="*/ 1093014 h 2324914"/>
                <a:gd name="connsiteX7" fmla="*/ 3340100 w 8830301"/>
                <a:gd name="connsiteY7" fmla="*/ 1080314 h 2324914"/>
                <a:gd name="connsiteX8" fmla="*/ 3771900 w 8830301"/>
                <a:gd name="connsiteY8" fmla="*/ 1067614 h 2324914"/>
                <a:gd name="connsiteX9" fmla="*/ 4013200 w 8830301"/>
                <a:gd name="connsiteY9" fmla="*/ 1054914 h 2324914"/>
                <a:gd name="connsiteX10" fmla="*/ 4140200 w 8830301"/>
                <a:gd name="connsiteY10" fmla="*/ 1016814 h 2324914"/>
                <a:gd name="connsiteX11" fmla="*/ 4178300 w 8830301"/>
                <a:gd name="connsiteY11" fmla="*/ 1004114 h 2324914"/>
                <a:gd name="connsiteX12" fmla="*/ 4254500 w 8830301"/>
                <a:gd name="connsiteY12" fmla="*/ 966014 h 2324914"/>
                <a:gd name="connsiteX13" fmla="*/ 4305300 w 8830301"/>
                <a:gd name="connsiteY13" fmla="*/ 940614 h 2324914"/>
                <a:gd name="connsiteX14" fmla="*/ 4381500 w 8830301"/>
                <a:gd name="connsiteY14" fmla="*/ 889814 h 2324914"/>
                <a:gd name="connsiteX15" fmla="*/ 4457700 w 8830301"/>
                <a:gd name="connsiteY15" fmla="*/ 826314 h 2324914"/>
                <a:gd name="connsiteX16" fmla="*/ 4495800 w 8830301"/>
                <a:gd name="connsiteY16" fmla="*/ 788214 h 2324914"/>
                <a:gd name="connsiteX17" fmla="*/ 4584700 w 8830301"/>
                <a:gd name="connsiteY17" fmla="*/ 724714 h 2324914"/>
                <a:gd name="connsiteX18" fmla="*/ 4635500 w 8830301"/>
                <a:gd name="connsiteY18" fmla="*/ 699314 h 2324914"/>
                <a:gd name="connsiteX19" fmla="*/ 4737100 w 8830301"/>
                <a:gd name="connsiteY19" fmla="*/ 673914 h 2324914"/>
                <a:gd name="connsiteX20" fmla="*/ 4826000 w 8830301"/>
                <a:gd name="connsiteY20" fmla="*/ 623114 h 2324914"/>
                <a:gd name="connsiteX21" fmla="*/ 4876800 w 8830301"/>
                <a:gd name="connsiteY21" fmla="*/ 597714 h 2324914"/>
                <a:gd name="connsiteX22" fmla="*/ 4953000 w 8830301"/>
                <a:gd name="connsiteY22" fmla="*/ 585014 h 2324914"/>
                <a:gd name="connsiteX23" fmla="*/ 5092700 w 8830301"/>
                <a:gd name="connsiteY23" fmla="*/ 546914 h 2324914"/>
                <a:gd name="connsiteX24" fmla="*/ 5194300 w 8830301"/>
                <a:gd name="connsiteY24" fmla="*/ 508814 h 2324914"/>
                <a:gd name="connsiteX25" fmla="*/ 5321300 w 8830301"/>
                <a:gd name="connsiteY25" fmla="*/ 470714 h 2324914"/>
                <a:gd name="connsiteX26" fmla="*/ 5359400 w 8830301"/>
                <a:gd name="connsiteY26" fmla="*/ 458014 h 2324914"/>
                <a:gd name="connsiteX27" fmla="*/ 5410200 w 8830301"/>
                <a:gd name="connsiteY27" fmla="*/ 445314 h 2324914"/>
                <a:gd name="connsiteX28" fmla="*/ 5473700 w 8830301"/>
                <a:gd name="connsiteY28" fmla="*/ 419914 h 2324914"/>
                <a:gd name="connsiteX29" fmla="*/ 5549900 w 8830301"/>
                <a:gd name="connsiteY29" fmla="*/ 394514 h 2324914"/>
                <a:gd name="connsiteX30" fmla="*/ 5588000 w 8830301"/>
                <a:gd name="connsiteY30" fmla="*/ 369114 h 2324914"/>
                <a:gd name="connsiteX31" fmla="*/ 5676900 w 8830301"/>
                <a:gd name="connsiteY31" fmla="*/ 343714 h 2324914"/>
                <a:gd name="connsiteX32" fmla="*/ 5715000 w 8830301"/>
                <a:gd name="connsiteY32" fmla="*/ 331014 h 2324914"/>
                <a:gd name="connsiteX33" fmla="*/ 5778500 w 8830301"/>
                <a:gd name="connsiteY33" fmla="*/ 318314 h 2324914"/>
                <a:gd name="connsiteX34" fmla="*/ 5854700 w 8830301"/>
                <a:gd name="connsiteY34" fmla="*/ 292914 h 2324914"/>
                <a:gd name="connsiteX35" fmla="*/ 5892800 w 8830301"/>
                <a:gd name="connsiteY35" fmla="*/ 280214 h 2324914"/>
                <a:gd name="connsiteX36" fmla="*/ 5930900 w 8830301"/>
                <a:gd name="connsiteY36" fmla="*/ 254814 h 2324914"/>
                <a:gd name="connsiteX37" fmla="*/ 6032500 w 8830301"/>
                <a:gd name="connsiteY37" fmla="*/ 242114 h 2324914"/>
                <a:gd name="connsiteX38" fmla="*/ 6515100 w 8830301"/>
                <a:gd name="connsiteY38" fmla="*/ 216714 h 2324914"/>
                <a:gd name="connsiteX39" fmla="*/ 6794500 w 8830301"/>
                <a:gd name="connsiteY39" fmla="*/ 191314 h 2324914"/>
                <a:gd name="connsiteX40" fmla="*/ 6832600 w 8830301"/>
                <a:gd name="connsiteY40" fmla="*/ 178614 h 2324914"/>
                <a:gd name="connsiteX41" fmla="*/ 6883400 w 8830301"/>
                <a:gd name="connsiteY41" fmla="*/ 165914 h 2324914"/>
                <a:gd name="connsiteX42" fmla="*/ 6921500 w 8830301"/>
                <a:gd name="connsiteY42" fmla="*/ 140514 h 2324914"/>
                <a:gd name="connsiteX43" fmla="*/ 7023100 w 8830301"/>
                <a:gd name="connsiteY43" fmla="*/ 127814 h 2324914"/>
                <a:gd name="connsiteX44" fmla="*/ 7099300 w 8830301"/>
                <a:gd name="connsiteY44" fmla="*/ 115114 h 2324914"/>
                <a:gd name="connsiteX45" fmla="*/ 7200900 w 8830301"/>
                <a:gd name="connsiteY45" fmla="*/ 89714 h 2324914"/>
                <a:gd name="connsiteX46" fmla="*/ 7239000 w 8830301"/>
                <a:gd name="connsiteY46" fmla="*/ 77014 h 2324914"/>
                <a:gd name="connsiteX47" fmla="*/ 7315200 w 8830301"/>
                <a:gd name="connsiteY47" fmla="*/ 64314 h 2324914"/>
                <a:gd name="connsiteX48" fmla="*/ 7454900 w 8830301"/>
                <a:gd name="connsiteY48" fmla="*/ 51614 h 2324914"/>
                <a:gd name="connsiteX49" fmla="*/ 7531100 w 8830301"/>
                <a:gd name="connsiteY49" fmla="*/ 38914 h 2324914"/>
                <a:gd name="connsiteX50" fmla="*/ 7874000 w 8830301"/>
                <a:gd name="connsiteY50" fmla="*/ 26214 h 2324914"/>
                <a:gd name="connsiteX51" fmla="*/ 8128000 w 8830301"/>
                <a:gd name="connsiteY51" fmla="*/ 814 h 2324914"/>
                <a:gd name="connsiteX52" fmla="*/ 8420100 w 8830301"/>
                <a:gd name="connsiteY52" fmla="*/ 915214 h 2324914"/>
                <a:gd name="connsiteX53" fmla="*/ 7467600 w 8830301"/>
                <a:gd name="connsiteY53" fmla="*/ 940614 h 2324914"/>
                <a:gd name="connsiteX54" fmla="*/ 7175500 w 8830301"/>
                <a:gd name="connsiteY54" fmla="*/ 966014 h 2324914"/>
                <a:gd name="connsiteX55" fmla="*/ 7048500 w 8830301"/>
                <a:gd name="connsiteY55" fmla="*/ 978714 h 2324914"/>
                <a:gd name="connsiteX56" fmla="*/ 6985000 w 8830301"/>
                <a:gd name="connsiteY56" fmla="*/ 991414 h 2324914"/>
                <a:gd name="connsiteX57" fmla="*/ 6819900 w 8830301"/>
                <a:gd name="connsiteY57" fmla="*/ 1004114 h 2324914"/>
                <a:gd name="connsiteX58" fmla="*/ 6781800 w 8830301"/>
                <a:gd name="connsiteY58" fmla="*/ 1016814 h 2324914"/>
                <a:gd name="connsiteX59" fmla="*/ 6718300 w 8830301"/>
                <a:gd name="connsiteY59" fmla="*/ 1042214 h 2324914"/>
                <a:gd name="connsiteX60" fmla="*/ 6616700 w 8830301"/>
                <a:gd name="connsiteY60" fmla="*/ 1054914 h 2324914"/>
                <a:gd name="connsiteX61" fmla="*/ 6578600 w 8830301"/>
                <a:gd name="connsiteY61" fmla="*/ 1080314 h 2324914"/>
                <a:gd name="connsiteX62" fmla="*/ 6464300 w 8830301"/>
                <a:gd name="connsiteY62" fmla="*/ 1105714 h 2324914"/>
                <a:gd name="connsiteX63" fmla="*/ 6362700 w 8830301"/>
                <a:gd name="connsiteY63" fmla="*/ 1143814 h 2324914"/>
                <a:gd name="connsiteX64" fmla="*/ 6311900 w 8830301"/>
                <a:gd name="connsiteY64" fmla="*/ 1169214 h 2324914"/>
                <a:gd name="connsiteX65" fmla="*/ 6261100 w 8830301"/>
                <a:gd name="connsiteY65" fmla="*/ 1181914 h 2324914"/>
                <a:gd name="connsiteX66" fmla="*/ 6184900 w 8830301"/>
                <a:gd name="connsiteY66" fmla="*/ 1220014 h 2324914"/>
                <a:gd name="connsiteX67" fmla="*/ 6146800 w 8830301"/>
                <a:gd name="connsiteY67" fmla="*/ 1245414 h 2324914"/>
                <a:gd name="connsiteX68" fmla="*/ 6070600 w 8830301"/>
                <a:gd name="connsiteY68" fmla="*/ 1258114 h 2324914"/>
                <a:gd name="connsiteX69" fmla="*/ 6007100 w 8830301"/>
                <a:gd name="connsiteY69" fmla="*/ 1270814 h 2324914"/>
                <a:gd name="connsiteX70" fmla="*/ 5930900 w 8830301"/>
                <a:gd name="connsiteY70" fmla="*/ 1296214 h 2324914"/>
                <a:gd name="connsiteX71" fmla="*/ 5727700 w 8830301"/>
                <a:gd name="connsiteY71" fmla="*/ 1321614 h 2324914"/>
                <a:gd name="connsiteX72" fmla="*/ 5600700 w 8830301"/>
                <a:gd name="connsiteY72" fmla="*/ 1347014 h 2324914"/>
                <a:gd name="connsiteX73" fmla="*/ 5562600 w 8830301"/>
                <a:gd name="connsiteY73" fmla="*/ 1359714 h 2324914"/>
                <a:gd name="connsiteX74" fmla="*/ 5473700 w 8830301"/>
                <a:gd name="connsiteY74" fmla="*/ 1372414 h 2324914"/>
                <a:gd name="connsiteX75" fmla="*/ 5435600 w 8830301"/>
                <a:gd name="connsiteY75" fmla="*/ 1385114 h 2324914"/>
                <a:gd name="connsiteX76" fmla="*/ 5372100 w 8830301"/>
                <a:gd name="connsiteY76" fmla="*/ 1410514 h 2324914"/>
                <a:gd name="connsiteX77" fmla="*/ 5270500 w 8830301"/>
                <a:gd name="connsiteY77" fmla="*/ 1423214 h 2324914"/>
                <a:gd name="connsiteX78" fmla="*/ 5232400 w 8830301"/>
                <a:gd name="connsiteY78" fmla="*/ 1435914 h 2324914"/>
                <a:gd name="connsiteX79" fmla="*/ 5168900 w 8830301"/>
                <a:gd name="connsiteY79" fmla="*/ 1461314 h 2324914"/>
                <a:gd name="connsiteX80" fmla="*/ 5118100 w 8830301"/>
                <a:gd name="connsiteY80" fmla="*/ 1474014 h 2324914"/>
                <a:gd name="connsiteX81" fmla="*/ 5080000 w 8830301"/>
                <a:gd name="connsiteY81" fmla="*/ 1499414 h 2324914"/>
                <a:gd name="connsiteX82" fmla="*/ 5016500 w 8830301"/>
                <a:gd name="connsiteY82" fmla="*/ 1512114 h 2324914"/>
                <a:gd name="connsiteX83" fmla="*/ 4965700 w 8830301"/>
                <a:gd name="connsiteY83" fmla="*/ 1524814 h 2324914"/>
                <a:gd name="connsiteX84" fmla="*/ 4927600 w 8830301"/>
                <a:gd name="connsiteY84" fmla="*/ 1550214 h 2324914"/>
                <a:gd name="connsiteX85" fmla="*/ 4889500 w 8830301"/>
                <a:gd name="connsiteY85" fmla="*/ 1562914 h 2324914"/>
                <a:gd name="connsiteX86" fmla="*/ 4838700 w 8830301"/>
                <a:gd name="connsiteY86" fmla="*/ 1588314 h 2324914"/>
                <a:gd name="connsiteX87" fmla="*/ 4800600 w 8830301"/>
                <a:gd name="connsiteY87" fmla="*/ 1601014 h 2324914"/>
                <a:gd name="connsiteX88" fmla="*/ 4749800 w 8830301"/>
                <a:gd name="connsiteY88" fmla="*/ 1626414 h 2324914"/>
                <a:gd name="connsiteX89" fmla="*/ 4686300 w 8830301"/>
                <a:gd name="connsiteY89" fmla="*/ 1651814 h 2324914"/>
                <a:gd name="connsiteX90" fmla="*/ 4648200 w 8830301"/>
                <a:gd name="connsiteY90" fmla="*/ 1689914 h 2324914"/>
                <a:gd name="connsiteX91" fmla="*/ 4495800 w 8830301"/>
                <a:gd name="connsiteY91" fmla="*/ 1778814 h 2324914"/>
                <a:gd name="connsiteX92" fmla="*/ 4406900 w 8830301"/>
                <a:gd name="connsiteY92" fmla="*/ 1804214 h 2324914"/>
                <a:gd name="connsiteX93" fmla="*/ 4330700 w 8830301"/>
                <a:gd name="connsiteY93" fmla="*/ 1855014 h 2324914"/>
                <a:gd name="connsiteX94" fmla="*/ 4292600 w 8830301"/>
                <a:gd name="connsiteY94" fmla="*/ 1880414 h 2324914"/>
                <a:gd name="connsiteX95" fmla="*/ 4254500 w 8830301"/>
                <a:gd name="connsiteY95" fmla="*/ 1893114 h 2324914"/>
                <a:gd name="connsiteX96" fmla="*/ 4165600 w 8830301"/>
                <a:gd name="connsiteY96" fmla="*/ 1956614 h 2324914"/>
                <a:gd name="connsiteX97" fmla="*/ 4127500 w 8830301"/>
                <a:gd name="connsiteY97" fmla="*/ 1969314 h 2324914"/>
                <a:gd name="connsiteX98" fmla="*/ 3975100 w 8830301"/>
                <a:gd name="connsiteY98" fmla="*/ 2058214 h 2324914"/>
                <a:gd name="connsiteX99" fmla="*/ 3848100 w 8830301"/>
                <a:gd name="connsiteY99" fmla="*/ 2109014 h 2324914"/>
                <a:gd name="connsiteX100" fmla="*/ 3746500 w 8830301"/>
                <a:gd name="connsiteY100" fmla="*/ 2147114 h 2324914"/>
                <a:gd name="connsiteX101" fmla="*/ 3632200 w 8830301"/>
                <a:gd name="connsiteY101" fmla="*/ 2159814 h 2324914"/>
                <a:gd name="connsiteX102" fmla="*/ 3429000 w 8830301"/>
                <a:gd name="connsiteY102" fmla="*/ 2185214 h 2324914"/>
                <a:gd name="connsiteX103" fmla="*/ 2006600 w 8830301"/>
                <a:gd name="connsiteY103" fmla="*/ 2210614 h 2324914"/>
                <a:gd name="connsiteX104" fmla="*/ 1879600 w 8830301"/>
                <a:gd name="connsiteY104" fmla="*/ 2223314 h 2324914"/>
                <a:gd name="connsiteX105" fmla="*/ 1473200 w 8830301"/>
                <a:gd name="connsiteY105" fmla="*/ 2248714 h 2324914"/>
                <a:gd name="connsiteX106" fmla="*/ 1257300 w 8830301"/>
                <a:gd name="connsiteY106" fmla="*/ 2274114 h 2324914"/>
                <a:gd name="connsiteX107" fmla="*/ 977900 w 8830301"/>
                <a:gd name="connsiteY107" fmla="*/ 2299514 h 2324914"/>
                <a:gd name="connsiteX108" fmla="*/ 685800 w 8830301"/>
                <a:gd name="connsiteY108" fmla="*/ 2312214 h 2324914"/>
                <a:gd name="connsiteX109" fmla="*/ 469900 w 8830301"/>
                <a:gd name="connsiteY109" fmla="*/ 2324914 h 2324914"/>
                <a:gd name="connsiteX110" fmla="*/ 114300 w 8830301"/>
                <a:gd name="connsiteY110" fmla="*/ 2299514 h 2324914"/>
                <a:gd name="connsiteX111" fmla="*/ 38100 w 8830301"/>
                <a:gd name="connsiteY111" fmla="*/ 2286814 h 2324914"/>
                <a:gd name="connsiteX112" fmla="*/ 25400 w 8830301"/>
                <a:gd name="connsiteY112" fmla="*/ 2248714 h 2324914"/>
                <a:gd name="connsiteX113" fmla="*/ 0 w 8830301"/>
                <a:gd name="connsiteY113" fmla="*/ 2210614 h 2324914"/>
                <a:gd name="connsiteX114" fmla="*/ 25400 w 8830301"/>
                <a:gd name="connsiteY114" fmla="*/ 2121714 h 2324914"/>
                <a:gd name="connsiteX115" fmla="*/ 38100 w 8830301"/>
                <a:gd name="connsiteY115" fmla="*/ 2045514 h 2324914"/>
                <a:gd name="connsiteX116" fmla="*/ 63500 w 8830301"/>
                <a:gd name="connsiteY116" fmla="*/ 1867714 h 2324914"/>
                <a:gd name="connsiteX117" fmla="*/ 88900 w 8830301"/>
                <a:gd name="connsiteY117" fmla="*/ 1715314 h 2324914"/>
                <a:gd name="connsiteX118" fmla="*/ 114300 w 8830301"/>
                <a:gd name="connsiteY118" fmla="*/ 1575614 h 2324914"/>
                <a:gd name="connsiteX119" fmla="*/ 101600 w 8830301"/>
                <a:gd name="connsiteY119" fmla="*/ 1347014 h 2324914"/>
                <a:gd name="connsiteX120" fmla="*/ 76200 w 8830301"/>
                <a:gd name="connsiteY120" fmla="*/ 1308914 h 2324914"/>
                <a:gd name="connsiteX121" fmla="*/ 12700 w 8830301"/>
                <a:gd name="connsiteY121"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2667000 w 8830301"/>
                <a:gd name="connsiteY4" fmla="*/ 1169214 h 2324914"/>
                <a:gd name="connsiteX5" fmla="*/ 2959100 w 8830301"/>
                <a:gd name="connsiteY5" fmla="*/ 1143814 h 2324914"/>
                <a:gd name="connsiteX6" fmla="*/ 3251200 w 8830301"/>
                <a:gd name="connsiteY6" fmla="*/ 1093014 h 2324914"/>
                <a:gd name="connsiteX7" fmla="*/ 3340100 w 8830301"/>
                <a:gd name="connsiteY7" fmla="*/ 1080314 h 2324914"/>
                <a:gd name="connsiteX8" fmla="*/ 3771900 w 8830301"/>
                <a:gd name="connsiteY8" fmla="*/ 1067614 h 2324914"/>
                <a:gd name="connsiteX9" fmla="*/ 4013200 w 8830301"/>
                <a:gd name="connsiteY9" fmla="*/ 1054914 h 2324914"/>
                <a:gd name="connsiteX10" fmla="*/ 4140200 w 8830301"/>
                <a:gd name="connsiteY10" fmla="*/ 1016814 h 2324914"/>
                <a:gd name="connsiteX11" fmla="*/ 4178300 w 8830301"/>
                <a:gd name="connsiteY11" fmla="*/ 1004114 h 2324914"/>
                <a:gd name="connsiteX12" fmla="*/ 4254500 w 8830301"/>
                <a:gd name="connsiteY12" fmla="*/ 966014 h 2324914"/>
                <a:gd name="connsiteX13" fmla="*/ 4305300 w 8830301"/>
                <a:gd name="connsiteY13" fmla="*/ 940614 h 2324914"/>
                <a:gd name="connsiteX14" fmla="*/ 4381500 w 8830301"/>
                <a:gd name="connsiteY14" fmla="*/ 889814 h 2324914"/>
                <a:gd name="connsiteX15" fmla="*/ 4457700 w 8830301"/>
                <a:gd name="connsiteY15" fmla="*/ 826314 h 2324914"/>
                <a:gd name="connsiteX16" fmla="*/ 4495800 w 8830301"/>
                <a:gd name="connsiteY16" fmla="*/ 788214 h 2324914"/>
                <a:gd name="connsiteX17" fmla="*/ 4584700 w 8830301"/>
                <a:gd name="connsiteY17" fmla="*/ 724714 h 2324914"/>
                <a:gd name="connsiteX18" fmla="*/ 4635500 w 8830301"/>
                <a:gd name="connsiteY18" fmla="*/ 699314 h 2324914"/>
                <a:gd name="connsiteX19" fmla="*/ 4737100 w 8830301"/>
                <a:gd name="connsiteY19" fmla="*/ 673914 h 2324914"/>
                <a:gd name="connsiteX20" fmla="*/ 4826000 w 8830301"/>
                <a:gd name="connsiteY20" fmla="*/ 623114 h 2324914"/>
                <a:gd name="connsiteX21" fmla="*/ 4876800 w 8830301"/>
                <a:gd name="connsiteY21" fmla="*/ 597714 h 2324914"/>
                <a:gd name="connsiteX22" fmla="*/ 4953000 w 8830301"/>
                <a:gd name="connsiteY22" fmla="*/ 585014 h 2324914"/>
                <a:gd name="connsiteX23" fmla="*/ 5092700 w 8830301"/>
                <a:gd name="connsiteY23" fmla="*/ 546914 h 2324914"/>
                <a:gd name="connsiteX24" fmla="*/ 5194300 w 8830301"/>
                <a:gd name="connsiteY24" fmla="*/ 508814 h 2324914"/>
                <a:gd name="connsiteX25" fmla="*/ 5321300 w 8830301"/>
                <a:gd name="connsiteY25" fmla="*/ 470714 h 2324914"/>
                <a:gd name="connsiteX26" fmla="*/ 5359400 w 8830301"/>
                <a:gd name="connsiteY26" fmla="*/ 458014 h 2324914"/>
                <a:gd name="connsiteX27" fmla="*/ 5410200 w 8830301"/>
                <a:gd name="connsiteY27" fmla="*/ 445314 h 2324914"/>
                <a:gd name="connsiteX28" fmla="*/ 5473700 w 8830301"/>
                <a:gd name="connsiteY28" fmla="*/ 419914 h 2324914"/>
                <a:gd name="connsiteX29" fmla="*/ 5549900 w 8830301"/>
                <a:gd name="connsiteY29" fmla="*/ 394514 h 2324914"/>
                <a:gd name="connsiteX30" fmla="*/ 5588000 w 8830301"/>
                <a:gd name="connsiteY30" fmla="*/ 369114 h 2324914"/>
                <a:gd name="connsiteX31" fmla="*/ 5676900 w 8830301"/>
                <a:gd name="connsiteY31" fmla="*/ 343714 h 2324914"/>
                <a:gd name="connsiteX32" fmla="*/ 5715000 w 8830301"/>
                <a:gd name="connsiteY32" fmla="*/ 331014 h 2324914"/>
                <a:gd name="connsiteX33" fmla="*/ 5778500 w 8830301"/>
                <a:gd name="connsiteY33" fmla="*/ 318314 h 2324914"/>
                <a:gd name="connsiteX34" fmla="*/ 5854700 w 8830301"/>
                <a:gd name="connsiteY34" fmla="*/ 292914 h 2324914"/>
                <a:gd name="connsiteX35" fmla="*/ 5892800 w 8830301"/>
                <a:gd name="connsiteY35" fmla="*/ 280214 h 2324914"/>
                <a:gd name="connsiteX36" fmla="*/ 5930900 w 8830301"/>
                <a:gd name="connsiteY36" fmla="*/ 254814 h 2324914"/>
                <a:gd name="connsiteX37" fmla="*/ 6032500 w 8830301"/>
                <a:gd name="connsiteY37" fmla="*/ 242114 h 2324914"/>
                <a:gd name="connsiteX38" fmla="*/ 6515100 w 8830301"/>
                <a:gd name="connsiteY38" fmla="*/ 216714 h 2324914"/>
                <a:gd name="connsiteX39" fmla="*/ 6794500 w 8830301"/>
                <a:gd name="connsiteY39" fmla="*/ 191314 h 2324914"/>
                <a:gd name="connsiteX40" fmla="*/ 6832600 w 8830301"/>
                <a:gd name="connsiteY40" fmla="*/ 178614 h 2324914"/>
                <a:gd name="connsiteX41" fmla="*/ 6883400 w 8830301"/>
                <a:gd name="connsiteY41" fmla="*/ 165914 h 2324914"/>
                <a:gd name="connsiteX42" fmla="*/ 6921500 w 8830301"/>
                <a:gd name="connsiteY42" fmla="*/ 140514 h 2324914"/>
                <a:gd name="connsiteX43" fmla="*/ 7023100 w 8830301"/>
                <a:gd name="connsiteY43" fmla="*/ 127814 h 2324914"/>
                <a:gd name="connsiteX44" fmla="*/ 7099300 w 8830301"/>
                <a:gd name="connsiteY44" fmla="*/ 115114 h 2324914"/>
                <a:gd name="connsiteX45" fmla="*/ 7200900 w 8830301"/>
                <a:gd name="connsiteY45" fmla="*/ 89714 h 2324914"/>
                <a:gd name="connsiteX46" fmla="*/ 7239000 w 8830301"/>
                <a:gd name="connsiteY46" fmla="*/ 77014 h 2324914"/>
                <a:gd name="connsiteX47" fmla="*/ 7315200 w 8830301"/>
                <a:gd name="connsiteY47" fmla="*/ 64314 h 2324914"/>
                <a:gd name="connsiteX48" fmla="*/ 7454900 w 8830301"/>
                <a:gd name="connsiteY48" fmla="*/ 51614 h 2324914"/>
                <a:gd name="connsiteX49" fmla="*/ 7531100 w 8830301"/>
                <a:gd name="connsiteY49" fmla="*/ 38914 h 2324914"/>
                <a:gd name="connsiteX50" fmla="*/ 7874000 w 8830301"/>
                <a:gd name="connsiteY50" fmla="*/ 26214 h 2324914"/>
                <a:gd name="connsiteX51" fmla="*/ 8128000 w 8830301"/>
                <a:gd name="connsiteY51" fmla="*/ 814 h 2324914"/>
                <a:gd name="connsiteX52" fmla="*/ 8420100 w 8830301"/>
                <a:gd name="connsiteY52" fmla="*/ 915214 h 2324914"/>
                <a:gd name="connsiteX53" fmla="*/ 7467600 w 8830301"/>
                <a:gd name="connsiteY53" fmla="*/ 940614 h 2324914"/>
                <a:gd name="connsiteX54" fmla="*/ 7175500 w 8830301"/>
                <a:gd name="connsiteY54" fmla="*/ 966014 h 2324914"/>
                <a:gd name="connsiteX55" fmla="*/ 7048500 w 8830301"/>
                <a:gd name="connsiteY55" fmla="*/ 978714 h 2324914"/>
                <a:gd name="connsiteX56" fmla="*/ 6985000 w 8830301"/>
                <a:gd name="connsiteY56" fmla="*/ 991414 h 2324914"/>
                <a:gd name="connsiteX57" fmla="*/ 6819900 w 8830301"/>
                <a:gd name="connsiteY57" fmla="*/ 1004114 h 2324914"/>
                <a:gd name="connsiteX58" fmla="*/ 6781800 w 8830301"/>
                <a:gd name="connsiteY58" fmla="*/ 1016814 h 2324914"/>
                <a:gd name="connsiteX59" fmla="*/ 6718300 w 8830301"/>
                <a:gd name="connsiteY59" fmla="*/ 1042214 h 2324914"/>
                <a:gd name="connsiteX60" fmla="*/ 6616700 w 8830301"/>
                <a:gd name="connsiteY60" fmla="*/ 1054914 h 2324914"/>
                <a:gd name="connsiteX61" fmla="*/ 6578600 w 8830301"/>
                <a:gd name="connsiteY61" fmla="*/ 1080314 h 2324914"/>
                <a:gd name="connsiteX62" fmla="*/ 6464300 w 8830301"/>
                <a:gd name="connsiteY62" fmla="*/ 1105714 h 2324914"/>
                <a:gd name="connsiteX63" fmla="*/ 6362700 w 8830301"/>
                <a:gd name="connsiteY63" fmla="*/ 1143814 h 2324914"/>
                <a:gd name="connsiteX64" fmla="*/ 6311900 w 8830301"/>
                <a:gd name="connsiteY64" fmla="*/ 1169214 h 2324914"/>
                <a:gd name="connsiteX65" fmla="*/ 6261100 w 8830301"/>
                <a:gd name="connsiteY65" fmla="*/ 1181914 h 2324914"/>
                <a:gd name="connsiteX66" fmla="*/ 6184900 w 8830301"/>
                <a:gd name="connsiteY66" fmla="*/ 1220014 h 2324914"/>
                <a:gd name="connsiteX67" fmla="*/ 6146800 w 8830301"/>
                <a:gd name="connsiteY67" fmla="*/ 1245414 h 2324914"/>
                <a:gd name="connsiteX68" fmla="*/ 6070600 w 8830301"/>
                <a:gd name="connsiteY68" fmla="*/ 1258114 h 2324914"/>
                <a:gd name="connsiteX69" fmla="*/ 6007100 w 8830301"/>
                <a:gd name="connsiteY69" fmla="*/ 1270814 h 2324914"/>
                <a:gd name="connsiteX70" fmla="*/ 5930900 w 8830301"/>
                <a:gd name="connsiteY70" fmla="*/ 1296214 h 2324914"/>
                <a:gd name="connsiteX71" fmla="*/ 5727700 w 8830301"/>
                <a:gd name="connsiteY71" fmla="*/ 1321614 h 2324914"/>
                <a:gd name="connsiteX72" fmla="*/ 5600700 w 8830301"/>
                <a:gd name="connsiteY72" fmla="*/ 1347014 h 2324914"/>
                <a:gd name="connsiteX73" fmla="*/ 5562600 w 8830301"/>
                <a:gd name="connsiteY73" fmla="*/ 1359714 h 2324914"/>
                <a:gd name="connsiteX74" fmla="*/ 5473700 w 8830301"/>
                <a:gd name="connsiteY74" fmla="*/ 1372414 h 2324914"/>
                <a:gd name="connsiteX75" fmla="*/ 5435600 w 8830301"/>
                <a:gd name="connsiteY75" fmla="*/ 1385114 h 2324914"/>
                <a:gd name="connsiteX76" fmla="*/ 5372100 w 8830301"/>
                <a:gd name="connsiteY76" fmla="*/ 1410514 h 2324914"/>
                <a:gd name="connsiteX77" fmla="*/ 5270500 w 8830301"/>
                <a:gd name="connsiteY77" fmla="*/ 1423214 h 2324914"/>
                <a:gd name="connsiteX78" fmla="*/ 5232400 w 8830301"/>
                <a:gd name="connsiteY78" fmla="*/ 1435914 h 2324914"/>
                <a:gd name="connsiteX79" fmla="*/ 5168900 w 8830301"/>
                <a:gd name="connsiteY79" fmla="*/ 1461314 h 2324914"/>
                <a:gd name="connsiteX80" fmla="*/ 5118100 w 8830301"/>
                <a:gd name="connsiteY80" fmla="*/ 1474014 h 2324914"/>
                <a:gd name="connsiteX81" fmla="*/ 5080000 w 8830301"/>
                <a:gd name="connsiteY81" fmla="*/ 1499414 h 2324914"/>
                <a:gd name="connsiteX82" fmla="*/ 5016500 w 8830301"/>
                <a:gd name="connsiteY82" fmla="*/ 1512114 h 2324914"/>
                <a:gd name="connsiteX83" fmla="*/ 4965700 w 8830301"/>
                <a:gd name="connsiteY83" fmla="*/ 1524814 h 2324914"/>
                <a:gd name="connsiteX84" fmla="*/ 4927600 w 8830301"/>
                <a:gd name="connsiteY84" fmla="*/ 1550214 h 2324914"/>
                <a:gd name="connsiteX85" fmla="*/ 4889500 w 8830301"/>
                <a:gd name="connsiteY85" fmla="*/ 1562914 h 2324914"/>
                <a:gd name="connsiteX86" fmla="*/ 4838700 w 8830301"/>
                <a:gd name="connsiteY86" fmla="*/ 1588314 h 2324914"/>
                <a:gd name="connsiteX87" fmla="*/ 4800600 w 8830301"/>
                <a:gd name="connsiteY87" fmla="*/ 1601014 h 2324914"/>
                <a:gd name="connsiteX88" fmla="*/ 4749800 w 8830301"/>
                <a:gd name="connsiteY88" fmla="*/ 1626414 h 2324914"/>
                <a:gd name="connsiteX89" fmla="*/ 4686300 w 8830301"/>
                <a:gd name="connsiteY89" fmla="*/ 1651814 h 2324914"/>
                <a:gd name="connsiteX90" fmla="*/ 4648200 w 8830301"/>
                <a:gd name="connsiteY90" fmla="*/ 1689914 h 2324914"/>
                <a:gd name="connsiteX91" fmla="*/ 4495800 w 8830301"/>
                <a:gd name="connsiteY91" fmla="*/ 1778814 h 2324914"/>
                <a:gd name="connsiteX92" fmla="*/ 4406900 w 8830301"/>
                <a:gd name="connsiteY92" fmla="*/ 1804214 h 2324914"/>
                <a:gd name="connsiteX93" fmla="*/ 4330700 w 8830301"/>
                <a:gd name="connsiteY93" fmla="*/ 1855014 h 2324914"/>
                <a:gd name="connsiteX94" fmla="*/ 4292600 w 8830301"/>
                <a:gd name="connsiteY94" fmla="*/ 1880414 h 2324914"/>
                <a:gd name="connsiteX95" fmla="*/ 4254500 w 8830301"/>
                <a:gd name="connsiteY95" fmla="*/ 1893114 h 2324914"/>
                <a:gd name="connsiteX96" fmla="*/ 4165600 w 8830301"/>
                <a:gd name="connsiteY96" fmla="*/ 1956614 h 2324914"/>
                <a:gd name="connsiteX97" fmla="*/ 4127500 w 8830301"/>
                <a:gd name="connsiteY97" fmla="*/ 1969314 h 2324914"/>
                <a:gd name="connsiteX98" fmla="*/ 3975100 w 8830301"/>
                <a:gd name="connsiteY98" fmla="*/ 2058214 h 2324914"/>
                <a:gd name="connsiteX99" fmla="*/ 3848100 w 8830301"/>
                <a:gd name="connsiteY99" fmla="*/ 2109014 h 2324914"/>
                <a:gd name="connsiteX100" fmla="*/ 3746500 w 8830301"/>
                <a:gd name="connsiteY100" fmla="*/ 2147114 h 2324914"/>
                <a:gd name="connsiteX101" fmla="*/ 3632200 w 8830301"/>
                <a:gd name="connsiteY101" fmla="*/ 2159814 h 2324914"/>
                <a:gd name="connsiteX102" fmla="*/ 3429000 w 8830301"/>
                <a:gd name="connsiteY102" fmla="*/ 2185214 h 2324914"/>
                <a:gd name="connsiteX103" fmla="*/ 2006600 w 8830301"/>
                <a:gd name="connsiteY103" fmla="*/ 2210614 h 2324914"/>
                <a:gd name="connsiteX104" fmla="*/ 1879600 w 8830301"/>
                <a:gd name="connsiteY104" fmla="*/ 2223314 h 2324914"/>
                <a:gd name="connsiteX105" fmla="*/ 1473200 w 8830301"/>
                <a:gd name="connsiteY105" fmla="*/ 2248714 h 2324914"/>
                <a:gd name="connsiteX106" fmla="*/ 1257300 w 8830301"/>
                <a:gd name="connsiteY106" fmla="*/ 2274114 h 2324914"/>
                <a:gd name="connsiteX107" fmla="*/ 977900 w 8830301"/>
                <a:gd name="connsiteY107" fmla="*/ 2299514 h 2324914"/>
                <a:gd name="connsiteX108" fmla="*/ 685800 w 8830301"/>
                <a:gd name="connsiteY108" fmla="*/ 2312214 h 2324914"/>
                <a:gd name="connsiteX109" fmla="*/ 469900 w 8830301"/>
                <a:gd name="connsiteY109" fmla="*/ 2324914 h 2324914"/>
                <a:gd name="connsiteX110" fmla="*/ 114300 w 8830301"/>
                <a:gd name="connsiteY110" fmla="*/ 2299514 h 2324914"/>
                <a:gd name="connsiteX111" fmla="*/ 38100 w 8830301"/>
                <a:gd name="connsiteY111" fmla="*/ 2286814 h 2324914"/>
                <a:gd name="connsiteX112" fmla="*/ 25400 w 8830301"/>
                <a:gd name="connsiteY112" fmla="*/ 2248714 h 2324914"/>
                <a:gd name="connsiteX113" fmla="*/ 0 w 8830301"/>
                <a:gd name="connsiteY113" fmla="*/ 2210614 h 2324914"/>
                <a:gd name="connsiteX114" fmla="*/ 25400 w 8830301"/>
                <a:gd name="connsiteY114" fmla="*/ 2121714 h 2324914"/>
                <a:gd name="connsiteX115" fmla="*/ 38100 w 8830301"/>
                <a:gd name="connsiteY115" fmla="*/ 2045514 h 2324914"/>
                <a:gd name="connsiteX116" fmla="*/ 63500 w 8830301"/>
                <a:gd name="connsiteY116" fmla="*/ 1867714 h 2324914"/>
                <a:gd name="connsiteX117" fmla="*/ 88900 w 8830301"/>
                <a:gd name="connsiteY117" fmla="*/ 1715314 h 2324914"/>
                <a:gd name="connsiteX118" fmla="*/ 114300 w 8830301"/>
                <a:gd name="connsiteY118" fmla="*/ 1575614 h 2324914"/>
                <a:gd name="connsiteX119" fmla="*/ 101600 w 8830301"/>
                <a:gd name="connsiteY119" fmla="*/ 1347014 h 2324914"/>
                <a:gd name="connsiteX120" fmla="*/ 76200 w 8830301"/>
                <a:gd name="connsiteY120" fmla="*/ 1308914 h 2324914"/>
                <a:gd name="connsiteX121" fmla="*/ 12700 w 8830301"/>
                <a:gd name="connsiteY121"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2959100 w 8830301"/>
                <a:gd name="connsiteY4" fmla="*/ 1143814 h 2324914"/>
                <a:gd name="connsiteX5" fmla="*/ 3251200 w 8830301"/>
                <a:gd name="connsiteY5" fmla="*/ 1093014 h 2324914"/>
                <a:gd name="connsiteX6" fmla="*/ 3340100 w 8830301"/>
                <a:gd name="connsiteY6" fmla="*/ 1080314 h 2324914"/>
                <a:gd name="connsiteX7" fmla="*/ 3771900 w 8830301"/>
                <a:gd name="connsiteY7" fmla="*/ 1067614 h 2324914"/>
                <a:gd name="connsiteX8" fmla="*/ 4013200 w 8830301"/>
                <a:gd name="connsiteY8" fmla="*/ 1054914 h 2324914"/>
                <a:gd name="connsiteX9" fmla="*/ 4140200 w 8830301"/>
                <a:gd name="connsiteY9" fmla="*/ 1016814 h 2324914"/>
                <a:gd name="connsiteX10" fmla="*/ 4178300 w 8830301"/>
                <a:gd name="connsiteY10" fmla="*/ 1004114 h 2324914"/>
                <a:gd name="connsiteX11" fmla="*/ 4254500 w 8830301"/>
                <a:gd name="connsiteY11" fmla="*/ 966014 h 2324914"/>
                <a:gd name="connsiteX12" fmla="*/ 4305300 w 8830301"/>
                <a:gd name="connsiteY12" fmla="*/ 940614 h 2324914"/>
                <a:gd name="connsiteX13" fmla="*/ 4381500 w 8830301"/>
                <a:gd name="connsiteY13" fmla="*/ 889814 h 2324914"/>
                <a:gd name="connsiteX14" fmla="*/ 4457700 w 8830301"/>
                <a:gd name="connsiteY14" fmla="*/ 826314 h 2324914"/>
                <a:gd name="connsiteX15" fmla="*/ 4495800 w 8830301"/>
                <a:gd name="connsiteY15" fmla="*/ 788214 h 2324914"/>
                <a:gd name="connsiteX16" fmla="*/ 4584700 w 8830301"/>
                <a:gd name="connsiteY16" fmla="*/ 724714 h 2324914"/>
                <a:gd name="connsiteX17" fmla="*/ 4635500 w 8830301"/>
                <a:gd name="connsiteY17" fmla="*/ 699314 h 2324914"/>
                <a:gd name="connsiteX18" fmla="*/ 4737100 w 8830301"/>
                <a:gd name="connsiteY18" fmla="*/ 673914 h 2324914"/>
                <a:gd name="connsiteX19" fmla="*/ 4826000 w 8830301"/>
                <a:gd name="connsiteY19" fmla="*/ 623114 h 2324914"/>
                <a:gd name="connsiteX20" fmla="*/ 4876800 w 8830301"/>
                <a:gd name="connsiteY20" fmla="*/ 597714 h 2324914"/>
                <a:gd name="connsiteX21" fmla="*/ 4953000 w 8830301"/>
                <a:gd name="connsiteY21" fmla="*/ 585014 h 2324914"/>
                <a:gd name="connsiteX22" fmla="*/ 5092700 w 8830301"/>
                <a:gd name="connsiteY22" fmla="*/ 546914 h 2324914"/>
                <a:gd name="connsiteX23" fmla="*/ 5194300 w 8830301"/>
                <a:gd name="connsiteY23" fmla="*/ 508814 h 2324914"/>
                <a:gd name="connsiteX24" fmla="*/ 5321300 w 8830301"/>
                <a:gd name="connsiteY24" fmla="*/ 470714 h 2324914"/>
                <a:gd name="connsiteX25" fmla="*/ 5359400 w 8830301"/>
                <a:gd name="connsiteY25" fmla="*/ 458014 h 2324914"/>
                <a:gd name="connsiteX26" fmla="*/ 5410200 w 8830301"/>
                <a:gd name="connsiteY26" fmla="*/ 445314 h 2324914"/>
                <a:gd name="connsiteX27" fmla="*/ 5473700 w 8830301"/>
                <a:gd name="connsiteY27" fmla="*/ 419914 h 2324914"/>
                <a:gd name="connsiteX28" fmla="*/ 5549900 w 8830301"/>
                <a:gd name="connsiteY28" fmla="*/ 394514 h 2324914"/>
                <a:gd name="connsiteX29" fmla="*/ 5588000 w 8830301"/>
                <a:gd name="connsiteY29" fmla="*/ 369114 h 2324914"/>
                <a:gd name="connsiteX30" fmla="*/ 5676900 w 8830301"/>
                <a:gd name="connsiteY30" fmla="*/ 343714 h 2324914"/>
                <a:gd name="connsiteX31" fmla="*/ 5715000 w 8830301"/>
                <a:gd name="connsiteY31" fmla="*/ 331014 h 2324914"/>
                <a:gd name="connsiteX32" fmla="*/ 5778500 w 8830301"/>
                <a:gd name="connsiteY32" fmla="*/ 318314 h 2324914"/>
                <a:gd name="connsiteX33" fmla="*/ 5854700 w 8830301"/>
                <a:gd name="connsiteY33" fmla="*/ 292914 h 2324914"/>
                <a:gd name="connsiteX34" fmla="*/ 5892800 w 8830301"/>
                <a:gd name="connsiteY34" fmla="*/ 280214 h 2324914"/>
                <a:gd name="connsiteX35" fmla="*/ 5930900 w 8830301"/>
                <a:gd name="connsiteY35" fmla="*/ 254814 h 2324914"/>
                <a:gd name="connsiteX36" fmla="*/ 6032500 w 8830301"/>
                <a:gd name="connsiteY36" fmla="*/ 242114 h 2324914"/>
                <a:gd name="connsiteX37" fmla="*/ 6515100 w 8830301"/>
                <a:gd name="connsiteY37" fmla="*/ 216714 h 2324914"/>
                <a:gd name="connsiteX38" fmla="*/ 6794500 w 8830301"/>
                <a:gd name="connsiteY38" fmla="*/ 191314 h 2324914"/>
                <a:gd name="connsiteX39" fmla="*/ 6832600 w 8830301"/>
                <a:gd name="connsiteY39" fmla="*/ 178614 h 2324914"/>
                <a:gd name="connsiteX40" fmla="*/ 6883400 w 8830301"/>
                <a:gd name="connsiteY40" fmla="*/ 165914 h 2324914"/>
                <a:gd name="connsiteX41" fmla="*/ 6921500 w 8830301"/>
                <a:gd name="connsiteY41" fmla="*/ 140514 h 2324914"/>
                <a:gd name="connsiteX42" fmla="*/ 7023100 w 8830301"/>
                <a:gd name="connsiteY42" fmla="*/ 127814 h 2324914"/>
                <a:gd name="connsiteX43" fmla="*/ 7099300 w 8830301"/>
                <a:gd name="connsiteY43" fmla="*/ 115114 h 2324914"/>
                <a:gd name="connsiteX44" fmla="*/ 7200900 w 8830301"/>
                <a:gd name="connsiteY44" fmla="*/ 89714 h 2324914"/>
                <a:gd name="connsiteX45" fmla="*/ 7239000 w 8830301"/>
                <a:gd name="connsiteY45" fmla="*/ 77014 h 2324914"/>
                <a:gd name="connsiteX46" fmla="*/ 7315200 w 8830301"/>
                <a:gd name="connsiteY46" fmla="*/ 64314 h 2324914"/>
                <a:gd name="connsiteX47" fmla="*/ 7454900 w 8830301"/>
                <a:gd name="connsiteY47" fmla="*/ 51614 h 2324914"/>
                <a:gd name="connsiteX48" fmla="*/ 7531100 w 8830301"/>
                <a:gd name="connsiteY48" fmla="*/ 38914 h 2324914"/>
                <a:gd name="connsiteX49" fmla="*/ 7874000 w 8830301"/>
                <a:gd name="connsiteY49" fmla="*/ 26214 h 2324914"/>
                <a:gd name="connsiteX50" fmla="*/ 8128000 w 8830301"/>
                <a:gd name="connsiteY50" fmla="*/ 814 h 2324914"/>
                <a:gd name="connsiteX51" fmla="*/ 8420100 w 8830301"/>
                <a:gd name="connsiteY51" fmla="*/ 915214 h 2324914"/>
                <a:gd name="connsiteX52" fmla="*/ 7467600 w 8830301"/>
                <a:gd name="connsiteY52" fmla="*/ 940614 h 2324914"/>
                <a:gd name="connsiteX53" fmla="*/ 7175500 w 8830301"/>
                <a:gd name="connsiteY53" fmla="*/ 966014 h 2324914"/>
                <a:gd name="connsiteX54" fmla="*/ 7048500 w 8830301"/>
                <a:gd name="connsiteY54" fmla="*/ 978714 h 2324914"/>
                <a:gd name="connsiteX55" fmla="*/ 6985000 w 8830301"/>
                <a:gd name="connsiteY55" fmla="*/ 991414 h 2324914"/>
                <a:gd name="connsiteX56" fmla="*/ 6819900 w 8830301"/>
                <a:gd name="connsiteY56" fmla="*/ 1004114 h 2324914"/>
                <a:gd name="connsiteX57" fmla="*/ 6781800 w 8830301"/>
                <a:gd name="connsiteY57" fmla="*/ 1016814 h 2324914"/>
                <a:gd name="connsiteX58" fmla="*/ 6718300 w 8830301"/>
                <a:gd name="connsiteY58" fmla="*/ 1042214 h 2324914"/>
                <a:gd name="connsiteX59" fmla="*/ 6616700 w 8830301"/>
                <a:gd name="connsiteY59" fmla="*/ 1054914 h 2324914"/>
                <a:gd name="connsiteX60" fmla="*/ 6578600 w 8830301"/>
                <a:gd name="connsiteY60" fmla="*/ 1080314 h 2324914"/>
                <a:gd name="connsiteX61" fmla="*/ 6464300 w 8830301"/>
                <a:gd name="connsiteY61" fmla="*/ 1105714 h 2324914"/>
                <a:gd name="connsiteX62" fmla="*/ 6362700 w 8830301"/>
                <a:gd name="connsiteY62" fmla="*/ 1143814 h 2324914"/>
                <a:gd name="connsiteX63" fmla="*/ 6311900 w 8830301"/>
                <a:gd name="connsiteY63" fmla="*/ 1169214 h 2324914"/>
                <a:gd name="connsiteX64" fmla="*/ 6261100 w 8830301"/>
                <a:gd name="connsiteY64" fmla="*/ 1181914 h 2324914"/>
                <a:gd name="connsiteX65" fmla="*/ 6184900 w 8830301"/>
                <a:gd name="connsiteY65" fmla="*/ 1220014 h 2324914"/>
                <a:gd name="connsiteX66" fmla="*/ 6146800 w 8830301"/>
                <a:gd name="connsiteY66" fmla="*/ 1245414 h 2324914"/>
                <a:gd name="connsiteX67" fmla="*/ 6070600 w 8830301"/>
                <a:gd name="connsiteY67" fmla="*/ 1258114 h 2324914"/>
                <a:gd name="connsiteX68" fmla="*/ 6007100 w 8830301"/>
                <a:gd name="connsiteY68" fmla="*/ 1270814 h 2324914"/>
                <a:gd name="connsiteX69" fmla="*/ 5930900 w 8830301"/>
                <a:gd name="connsiteY69" fmla="*/ 1296214 h 2324914"/>
                <a:gd name="connsiteX70" fmla="*/ 5727700 w 8830301"/>
                <a:gd name="connsiteY70" fmla="*/ 1321614 h 2324914"/>
                <a:gd name="connsiteX71" fmla="*/ 5600700 w 8830301"/>
                <a:gd name="connsiteY71" fmla="*/ 1347014 h 2324914"/>
                <a:gd name="connsiteX72" fmla="*/ 5562600 w 8830301"/>
                <a:gd name="connsiteY72" fmla="*/ 1359714 h 2324914"/>
                <a:gd name="connsiteX73" fmla="*/ 5473700 w 8830301"/>
                <a:gd name="connsiteY73" fmla="*/ 1372414 h 2324914"/>
                <a:gd name="connsiteX74" fmla="*/ 5435600 w 8830301"/>
                <a:gd name="connsiteY74" fmla="*/ 1385114 h 2324914"/>
                <a:gd name="connsiteX75" fmla="*/ 5372100 w 8830301"/>
                <a:gd name="connsiteY75" fmla="*/ 1410514 h 2324914"/>
                <a:gd name="connsiteX76" fmla="*/ 5270500 w 8830301"/>
                <a:gd name="connsiteY76" fmla="*/ 1423214 h 2324914"/>
                <a:gd name="connsiteX77" fmla="*/ 5232400 w 8830301"/>
                <a:gd name="connsiteY77" fmla="*/ 1435914 h 2324914"/>
                <a:gd name="connsiteX78" fmla="*/ 5168900 w 8830301"/>
                <a:gd name="connsiteY78" fmla="*/ 1461314 h 2324914"/>
                <a:gd name="connsiteX79" fmla="*/ 5118100 w 8830301"/>
                <a:gd name="connsiteY79" fmla="*/ 1474014 h 2324914"/>
                <a:gd name="connsiteX80" fmla="*/ 5080000 w 8830301"/>
                <a:gd name="connsiteY80" fmla="*/ 1499414 h 2324914"/>
                <a:gd name="connsiteX81" fmla="*/ 5016500 w 8830301"/>
                <a:gd name="connsiteY81" fmla="*/ 1512114 h 2324914"/>
                <a:gd name="connsiteX82" fmla="*/ 4965700 w 8830301"/>
                <a:gd name="connsiteY82" fmla="*/ 1524814 h 2324914"/>
                <a:gd name="connsiteX83" fmla="*/ 4927600 w 8830301"/>
                <a:gd name="connsiteY83" fmla="*/ 1550214 h 2324914"/>
                <a:gd name="connsiteX84" fmla="*/ 4889500 w 8830301"/>
                <a:gd name="connsiteY84" fmla="*/ 1562914 h 2324914"/>
                <a:gd name="connsiteX85" fmla="*/ 4838700 w 8830301"/>
                <a:gd name="connsiteY85" fmla="*/ 1588314 h 2324914"/>
                <a:gd name="connsiteX86" fmla="*/ 4800600 w 8830301"/>
                <a:gd name="connsiteY86" fmla="*/ 1601014 h 2324914"/>
                <a:gd name="connsiteX87" fmla="*/ 4749800 w 8830301"/>
                <a:gd name="connsiteY87" fmla="*/ 1626414 h 2324914"/>
                <a:gd name="connsiteX88" fmla="*/ 4686300 w 8830301"/>
                <a:gd name="connsiteY88" fmla="*/ 1651814 h 2324914"/>
                <a:gd name="connsiteX89" fmla="*/ 4648200 w 8830301"/>
                <a:gd name="connsiteY89" fmla="*/ 1689914 h 2324914"/>
                <a:gd name="connsiteX90" fmla="*/ 4495800 w 8830301"/>
                <a:gd name="connsiteY90" fmla="*/ 1778814 h 2324914"/>
                <a:gd name="connsiteX91" fmla="*/ 4406900 w 8830301"/>
                <a:gd name="connsiteY91" fmla="*/ 1804214 h 2324914"/>
                <a:gd name="connsiteX92" fmla="*/ 4330700 w 8830301"/>
                <a:gd name="connsiteY92" fmla="*/ 1855014 h 2324914"/>
                <a:gd name="connsiteX93" fmla="*/ 4292600 w 8830301"/>
                <a:gd name="connsiteY93" fmla="*/ 1880414 h 2324914"/>
                <a:gd name="connsiteX94" fmla="*/ 4254500 w 8830301"/>
                <a:gd name="connsiteY94" fmla="*/ 1893114 h 2324914"/>
                <a:gd name="connsiteX95" fmla="*/ 4165600 w 8830301"/>
                <a:gd name="connsiteY95" fmla="*/ 1956614 h 2324914"/>
                <a:gd name="connsiteX96" fmla="*/ 4127500 w 8830301"/>
                <a:gd name="connsiteY96" fmla="*/ 1969314 h 2324914"/>
                <a:gd name="connsiteX97" fmla="*/ 3975100 w 8830301"/>
                <a:gd name="connsiteY97" fmla="*/ 2058214 h 2324914"/>
                <a:gd name="connsiteX98" fmla="*/ 3848100 w 8830301"/>
                <a:gd name="connsiteY98" fmla="*/ 2109014 h 2324914"/>
                <a:gd name="connsiteX99" fmla="*/ 3746500 w 8830301"/>
                <a:gd name="connsiteY99" fmla="*/ 2147114 h 2324914"/>
                <a:gd name="connsiteX100" fmla="*/ 3632200 w 8830301"/>
                <a:gd name="connsiteY100" fmla="*/ 2159814 h 2324914"/>
                <a:gd name="connsiteX101" fmla="*/ 3429000 w 8830301"/>
                <a:gd name="connsiteY101" fmla="*/ 2185214 h 2324914"/>
                <a:gd name="connsiteX102" fmla="*/ 2006600 w 8830301"/>
                <a:gd name="connsiteY102" fmla="*/ 2210614 h 2324914"/>
                <a:gd name="connsiteX103" fmla="*/ 1879600 w 8830301"/>
                <a:gd name="connsiteY103" fmla="*/ 2223314 h 2324914"/>
                <a:gd name="connsiteX104" fmla="*/ 1473200 w 8830301"/>
                <a:gd name="connsiteY104" fmla="*/ 2248714 h 2324914"/>
                <a:gd name="connsiteX105" fmla="*/ 1257300 w 8830301"/>
                <a:gd name="connsiteY105" fmla="*/ 2274114 h 2324914"/>
                <a:gd name="connsiteX106" fmla="*/ 977900 w 8830301"/>
                <a:gd name="connsiteY106" fmla="*/ 2299514 h 2324914"/>
                <a:gd name="connsiteX107" fmla="*/ 685800 w 8830301"/>
                <a:gd name="connsiteY107" fmla="*/ 2312214 h 2324914"/>
                <a:gd name="connsiteX108" fmla="*/ 469900 w 8830301"/>
                <a:gd name="connsiteY108" fmla="*/ 2324914 h 2324914"/>
                <a:gd name="connsiteX109" fmla="*/ 114300 w 8830301"/>
                <a:gd name="connsiteY109" fmla="*/ 2299514 h 2324914"/>
                <a:gd name="connsiteX110" fmla="*/ 38100 w 8830301"/>
                <a:gd name="connsiteY110" fmla="*/ 2286814 h 2324914"/>
                <a:gd name="connsiteX111" fmla="*/ 25400 w 8830301"/>
                <a:gd name="connsiteY111" fmla="*/ 2248714 h 2324914"/>
                <a:gd name="connsiteX112" fmla="*/ 0 w 8830301"/>
                <a:gd name="connsiteY112" fmla="*/ 2210614 h 2324914"/>
                <a:gd name="connsiteX113" fmla="*/ 25400 w 8830301"/>
                <a:gd name="connsiteY113" fmla="*/ 2121714 h 2324914"/>
                <a:gd name="connsiteX114" fmla="*/ 38100 w 8830301"/>
                <a:gd name="connsiteY114" fmla="*/ 2045514 h 2324914"/>
                <a:gd name="connsiteX115" fmla="*/ 63500 w 8830301"/>
                <a:gd name="connsiteY115" fmla="*/ 1867714 h 2324914"/>
                <a:gd name="connsiteX116" fmla="*/ 88900 w 8830301"/>
                <a:gd name="connsiteY116" fmla="*/ 1715314 h 2324914"/>
                <a:gd name="connsiteX117" fmla="*/ 114300 w 8830301"/>
                <a:gd name="connsiteY117" fmla="*/ 1575614 h 2324914"/>
                <a:gd name="connsiteX118" fmla="*/ 101600 w 8830301"/>
                <a:gd name="connsiteY118" fmla="*/ 1347014 h 2324914"/>
                <a:gd name="connsiteX119" fmla="*/ 76200 w 8830301"/>
                <a:gd name="connsiteY119" fmla="*/ 1308914 h 2324914"/>
                <a:gd name="connsiteX120" fmla="*/ 12700 w 8830301"/>
                <a:gd name="connsiteY120"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51200 w 8830301"/>
                <a:gd name="connsiteY4" fmla="*/ 1093014 h 2324914"/>
                <a:gd name="connsiteX5" fmla="*/ 3340100 w 8830301"/>
                <a:gd name="connsiteY5" fmla="*/ 1080314 h 2324914"/>
                <a:gd name="connsiteX6" fmla="*/ 3771900 w 8830301"/>
                <a:gd name="connsiteY6" fmla="*/ 1067614 h 2324914"/>
                <a:gd name="connsiteX7" fmla="*/ 4013200 w 8830301"/>
                <a:gd name="connsiteY7" fmla="*/ 1054914 h 2324914"/>
                <a:gd name="connsiteX8" fmla="*/ 4140200 w 8830301"/>
                <a:gd name="connsiteY8" fmla="*/ 1016814 h 2324914"/>
                <a:gd name="connsiteX9" fmla="*/ 4178300 w 8830301"/>
                <a:gd name="connsiteY9" fmla="*/ 1004114 h 2324914"/>
                <a:gd name="connsiteX10" fmla="*/ 4254500 w 8830301"/>
                <a:gd name="connsiteY10" fmla="*/ 966014 h 2324914"/>
                <a:gd name="connsiteX11" fmla="*/ 4305300 w 8830301"/>
                <a:gd name="connsiteY11" fmla="*/ 940614 h 2324914"/>
                <a:gd name="connsiteX12" fmla="*/ 4381500 w 8830301"/>
                <a:gd name="connsiteY12" fmla="*/ 889814 h 2324914"/>
                <a:gd name="connsiteX13" fmla="*/ 4457700 w 8830301"/>
                <a:gd name="connsiteY13" fmla="*/ 826314 h 2324914"/>
                <a:gd name="connsiteX14" fmla="*/ 4495800 w 8830301"/>
                <a:gd name="connsiteY14" fmla="*/ 788214 h 2324914"/>
                <a:gd name="connsiteX15" fmla="*/ 4584700 w 8830301"/>
                <a:gd name="connsiteY15" fmla="*/ 724714 h 2324914"/>
                <a:gd name="connsiteX16" fmla="*/ 4635500 w 8830301"/>
                <a:gd name="connsiteY16" fmla="*/ 699314 h 2324914"/>
                <a:gd name="connsiteX17" fmla="*/ 4737100 w 8830301"/>
                <a:gd name="connsiteY17" fmla="*/ 673914 h 2324914"/>
                <a:gd name="connsiteX18" fmla="*/ 4826000 w 8830301"/>
                <a:gd name="connsiteY18" fmla="*/ 623114 h 2324914"/>
                <a:gd name="connsiteX19" fmla="*/ 4876800 w 8830301"/>
                <a:gd name="connsiteY19" fmla="*/ 597714 h 2324914"/>
                <a:gd name="connsiteX20" fmla="*/ 4953000 w 8830301"/>
                <a:gd name="connsiteY20" fmla="*/ 585014 h 2324914"/>
                <a:gd name="connsiteX21" fmla="*/ 5092700 w 8830301"/>
                <a:gd name="connsiteY21" fmla="*/ 546914 h 2324914"/>
                <a:gd name="connsiteX22" fmla="*/ 5194300 w 8830301"/>
                <a:gd name="connsiteY22" fmla="*/ 508814 h 2324914"/>
                <a:gd name="connsiteX23" fmla="*/ 5321300 w 8830301"/>
                <a:gd name="connsiteY23" fmla="*/ 470714 h 2324914"/>
                <a:gd name="connsiteX24" fmla="*/ 5359400 w 8830301"/>
                <a:gd name="connsiteY24" fmla="*/ 458014 h 2324914"/>
                <a:gd name="connsiteX25" fmla="*/ 5410200 w 8830301"/>
                <a:gd name="connsiteY25" fmla="*/ 445314 h 2324914"/>
                <a:gd name="connsiteX26" fmla="*/ 5473700 w 8830301"/>
                <a:gd name="connsiteY26" fmla="*/ 419914 h 2324914"/>
                <a:gd name="connsiteX27" fmla="*/ 5549900 w 8830301"/>
                <a:gd name="connsiteY27" fmla="*/ 394514 h 2324914"/>
                <a:gd name="connsiteX28" fmla="*/ 5588000 w 8830301"/>
                <a:gd name="connsiteY28" fmla="*/ 369114 h 2324914"/>
                <a:gd name="connsiteX29" fmla="*/ 5676900 w 8830301"/>
                <a:gd name="connsiteY29" fmla="*/ 343714 h 2324914"/>
                <a:gd name="connsiteX30" fmla="*/ 5715000 w 8830301"/>
                <a:gd name="connsiteY30" fmla="*/ 331014 h 2324914"/>
                <a:gd name="connsiteX31" fmla="*/ 5778500 w 8830301"/>
                <a:gd name="connsiteY31" fmla="*/ 318314 h 2324914"/>
                <a:gd name="connsiteX32" fmla="*/ 5854700 w 8830301"/>
                <a:gd name="connsiteY32" fmla="*/ 292914 h 2324914"/>
                <a:gd name="connsiteX33" fmla="*/ 5892800 w 8830301"/>
                <a:gd name="connsiteY33" fmla="*/ 280214 h 2324914"/>
                <a:gd name="connsiteX34" fmla="*/ 5930900 w 8830301"/>
                <a:gd name="connsiteY34" fmla="*/ 254814 h 2324914"/>
                <a:gd name="connsiteX35" fmla="*/ 6032500 w 8830301"/>
                <a:gd name="connsiteY35" fmla="*/ 242114 h 2324914"/>
                <a:gd name="connsiteX36" fmla="*/ 6515100 w 8830301"/>
                <a:gd name="connsiteY36" fmla="*/ 216714 h 2324914"/>
                <a:gd name="connsiteX37" fmla="*/ 6794500 w 8830301"/>
                <a:gd name="connsiteY37" fmla="*/ 191314 h 2324914"/>
                <a:gd name="connsiteX38" fmla="*/ 6832600 w 8830301"/>
                <a:gd name="connsiteY38" fmla="*/ 178614 h 2324914"/>
                <a:gd name="connsiteX39" fmla="*/ 6883400 w 8830301"/>
                <a:gd name="connsiteY39" fmla="*/ 165914 h 2324914"/>
                <a:gd name="connsiteX40" fmla="*/ 6921500 w 8830301"/>
                <a:gd name="connsiteY40" fmla="*/ 140514 h 2324914"/>
                <a:gd name="connsiteX41" fmla="*/ 7023100 w 8830301"/>
                <a:gd name="connsiteY41" fmla="*/ 127814 h 2324914"/>
                <a:gd name="connsiteX42" fmla="*/ 7099300 w 8830301"/>
                <a:gd name="connsiteY42" fmla="*/ 115114 h 2324914"/>
                <a:gd name="connsiteX43" fmla="*/ 7200900 w 8830301"/>
                <a:gd name="connsiteY43" fmla="*/ 89714 h 2324914"/>
                <a:gd name="connsiteX44" fmla="*/ 7239000 w 8830301"/>
                <a:gd name="connsiteY44" fmla="*/ 77014 h 2324914"/>
                <a:gd name="connsiteX45" fmla="*/ 7315200 w 8830301"/>
                <a:gd name="connsiteY45" fmla="*/ 64314 h 2324914"/>
                <a:gd name="connsiteX46" fmla="*/ 7454900 w 8830301"/>
                <a:gd name="connsiteY46" fmla="*/ 51614 h 2324914"/>
                <a:gd name="connsiteX47" fmla="*/ 7531100 w 8830301"/>
                <a:gd name="connsiteY47" fmla="*/ 38914 h 2324914"/>
                <a:gd name="connsiteX48" fmla="*/ 7874000 w 8830301"/>
                <a:gd name="connsiteY48" fmla="*/ 26214 h 2324914"/>
                <a:gd name="connsiteX49" fmla="*/ 8128000 w 8830301"/>
                <a:gd name="connsiteY49" fmla="*/ 814 h 2324914"/>
                <a:gd name="connsiteX50" fmla="*/ 8420100 w 8830301"/>
                <a:gd name="connsiteY50" fmla="*/ 915214 h 2324914"/>
                <a:gd name="connsiteX51" fmla="*/ 7467600 w 8830301"/>
                <a:gd name="connsiteY51" fmla="*/ 940614 h 2324914"/>
                <a:gd name="connsiteX52" fmla="*/ 7175500 w 8830301"/>
                <a:gd name="connsiteY52" fmla="*/ 966014 h 2324914"/>
                <a:gd name="connsiteX53" fmla="*/ 7048500 w 8830301"/>
                <a:gd name="connsiteY53" fmla="*/ 978714 h 2324914"/>
                <a:gd name="connsiteX54" fmla="*/ 6985000 w 8830301"/>
                <a:gd name="connsiteY54" fmla="*/ 991414 h 2324914"/>
                <a:gd name="connsiteX55" fmla="*/ 6819900 w 8830301"/>
                <a:gd name="connsiteY55" fmla="*/ 1004114 h 2324914"/>
                <a:gd name="connsiteX56" fmla="*/ 6781800 w 8830301"/>
                <a:gd name="connsiteY56" fmla="*/ 1016814 h 2324914"/>
                <a:gd name="connsiteX57" fmla="*/ 6718300 w 8830301"/>
                <a:gd name="connsiteY57" fmla="*/ 1042214 h 2324914"/>
                <a:gd name="connsiteX58" fmla="*/ 6616700 w 8830301"/>
                <a:gd name="connsiteY58" fmla="*/ 1054914 h 2324914"/>
                <a:gd name="connsiteX59" fmla="*/ 6578600 w 8830301"/>
                <a:gd name="connsiteY59" fmla="*/ 1080314 h 2324914"/>
                <a:gd name="connsiteX60" fmla="*/ 6464300 w 8830301"/>
                <a:gd name="connsiteY60" fmla="*/ 1105714 h 2324914"/>
                <a:gd name="connsiteX61" fmla="*/ 6362700 w 8830301"/>
                <a:gd name="connsiteY61" fmla="*/ 1143814 h 2324914"/>
                <a:gd name="connsiteX62" fmla="*/ 6311900 w 8830301"/>
                <a:gd name="connsiteY62" fmla="*/ 1169214 h 2324914"/>
                <a:gd name="connsiteX63" fmla="*/ 6261100 w 8830301"/>
                <a:gd name="connsiteY63" fmla="*/ 1181914 h 2324914"/>
                <a:gd name="connsiteX64" fmla="*/ 6184900 w 8830301"/>
                <a:gd name="connsiteY64" fmla="*/ 1220014 h 2324914"/>
                <a:gd name="connsiteX65" fmla="*/ 6146800 w 8830301"/>
                <a:gd name="connsiteY65" fmla="*/ 1245414 h 2324914"/>
                <a:gd name="connsiteX66" fmla="*/ 6070600 w 8830301"/>
                <a:gd name="connsiteY66" fmla="*/ 1258114 h 2324914"/>
                <a:gd name="connsiteX67" fmla="*/ 6007100 w 8830301"/>
                <a:gd name="connsiteY67" fmla="*/ 1270814 h 2324914"/>
                <a:gd name="connsiteX68" fmla="*/ 5930900 w 8830301"/>
                <a:gd name="connsiteY68" fmla="*/ 1296214 h 2324914"/>
                <a:gd name="connsiteX69" fmla="*/ 5727700 w 8830301"/>
                <a:gd name="connsiteY69" fmla="*/ 1321614 h 2324914"/>
                <a:gd name="connsiteX70" fmla="*/ 5600700 w 8830301"/>
                <a:gd name="connsiteY70" fmla="*/ 1347014 h 2324914"/>
                <a:gd name="connsiteX71" fmla="*/ 5562600 w 8830301"/>
                <a:gd name="connsiteY71" fmla="*/ 1359714 h 2324914"/>
                <a:gd name="connsiteX72" fmla="*/ 5473700 w 8830301"/>
                <a:gd name="connsiteY72" fmla="*/ 1372414 h 2324914"/>
                <a:gd name="connsiteX73" fmla="*/ 5435600 w 8830301"/>
                <a:gd name="connsiteY73" fmla="*/ 1385114 h 2324914"/>
                <a:gd name="connsiteX74" fmla="*/ 5372100 w 8830301"/>
                <a:gd name="connsiteY74" fmla="*/ 1410514 h 2324914"/>
                <a:gd name="connsiteX75" fmla="*/ 5270500 w 8830301"/>
                <a:gd name="connsiteY75" fmla="*/ 1423214 h 2324914"/>
                <a:gd name="connsiteX76" fmla="*/ 5232400 w 8830301"/>
                <a:gd name="connsiteY76" fmla="*/ 1435914 h 2324914"/>
                <a:gd name="connsiteX77" fmla="*/ 5168900 w 8830301"/>
                <a:gd name="connsiteY77" fmla="*/ 1461314 h 2324914"/>
                <a:gd name="connsiteX78" fmla="*/ 5118100 w 8830301"/>
                <a:gd name="connsiteY78" fmla="*/ 1474014 h 2324914"/>
                <a:gd name="connsiteX79" fmla="*/ 5080000 w 8830301"/>
                <a:gd name="connsiteY79" fmla="*/ 1499414 h 2324914"/>
                <a:gd name="connsiteX80" fmla="*/ 5016500 w 8830301"/>
                <a:gd name="connsiteY80" fmla="*/ 1512114 h 2324914"/>
                <a:gd name="connsiteX81" fmla="*/ 4965700 w 8830301"/>
                <a:gd name="connsiteY81" fmla="*/ 1524814 h 2324914"/>
                <a:gd name="connsiteX82" fmla="*/ 4927600 w 8830301"/>
                <a:gd name="connsiteY82" fmla="*/ 1550214 h 2324914"/>
                <a:gd name="connsiteX83" fmla="*/ 4889500 w 8830301"/>
                <a:gd name="connsiteY83" fmla="*/ 1562914 h 2324914"/>
                <a:gd name="connsiteX84" fmla="*/ 4838700 w 8830301"/>
                <a:gd name="connsiteY84" fmla="*/ 1588314 h 2324914"/>
                <a:gd name="connsiteX85" fmla="*/ 4800600 w 8830301"/>
                <a:gd name="connsiteY85" fmla="*/ 1601014 h 2324914"/>
                <a:gd name="connsiteX86" fmla="*/ 4749800 w 8830301"/>
                <a:gd name="connsiteY86" fmla="*/ 1626414 h 2324914"/>
                <a:gd name="connsiteX87" fmla="*/ 4686300 w 8830301"/>
                <a:gd name="connsiteY87" fmla="*/ 1651814 h 2324914"/>
                <a:gd name="connsiteX88" fmla="*/ 4648200 w 8830301"/>
                <a:gd name="connsiteY88" fmla="*/ 1689914 h 2324914"/>
                <a:gd name="connsiteX89" fmla="*/ 4495800 w 8830301"/>
                <a:gd name="connsiteY89" fmla="*/ 1778814 h 2324914"/>
                <a:gd name="connsiteX90" fmla="*/ 4406900 w 8830301"/>
                <a:gd name="connsiteY90" fmla="*/ 1804214 h 2324914"/>
                <a:gd name="connsiteX91" fmla="*/ 4330700 w 8830301"/>
                <a:gd name="connsiteY91" fmla="*/ 1855014 h 2324914"/>
                <a:gd name="connsiteX92" fmla="*/ 4292600 w 8830301"/>
                <a:gd name="connsiteY92" fmla="*/ 1880414 h 2324914"/>
                <a:gd name="connsiteX93" fmla="*/ 4254500 w 8830301"/>
                <a:gd name="connsiteY93" fmla="*/ 1893114 h 2324914"/>
                <a:gd name="connsiteX94" fmla="*/ 4165600 w 8830301"/>
                <a:gd name="connsiteY94" fmla="*/ 1956614 h 2324914"/>
                <a:gd name="connsiteX95" fmla="*/ 4127500 w 8830301"/>
                <a:gd name="connsiteY95" fmla="*/ 1969314 h 2324914"/>
                <a:gd name="connsiteX96" fmla="*/ 3975100 w 8830301"/>
                <a:gd name="connsiteY96" fmla="*/ 2058214 h 2324914"/>
                <a:gd name="connsiteX97" fmla="*/ 3848100 w 8830301"/>
                <a:gd name="connsiteY97" fmla="*/ 2109014 h 2324914"/>
                <a:gd name="connsiteX98" fmla="*/ 3746500 w 8830301"/>
                <a:gd name="connsiteY98" fmla="*/ 2147114 h 2324914"/>
                <a:gd name="connsiteX99" fmla="*/ 3632200 w 8830301"/>
                <a:gd name="connsiteY99" fmla="*/ 2159814 h 2324914"/>
                <a:gd name="connsiteX100" fmla="*/ 3429000 w 8830301"/>
                <a:gd name="connsiteY100" fmla="*/ 2185214 h 2324914"/>
                <a:gd name="connsiteX101" fmla="*/ 2006600 w 8830301"/>
                <a:gd name="connsiteY101" fmla="*/ 2210614 h 2324914"/>
                <a:gd name="connsiteX102" fmla="*/ 1879600 w 8830301"/>
                <a:gd name="connsiteY102" fmla="*/ 2223314 h 2324914"/>
                <a:gd name="connsiteX103" fmla="*/ 1473200 w 8830301"/>
                <a:gd name="connsiteY103" fmla="*/ 2248714 h 2324914"/>
                <a:gd name="connsiteX104" fmla="*/ 1257300 w 8830301"/>
                <a:gd name="connsiteY104" fmla="*/ 2274114 h 2324914"/>
                <a:gd name="connsiteX105" fmla="*/ 977900 w 8830301"/>
                <a:gd name="connsiteY105" fmla="*/ 2299514 h 2324914"/>
                <a:gd name="connsiteX106" fmla="*/ 685800 w 8830301"/>
                <a:gd name="connsiteY106" fmla="*/ 2312214 h 2324914"/>
                <a:gd name="connsiteX107" fmla="*/ 469900 w 8830301"/>
                <a:gd name="connsiteY107" fmla="*/ 2324914 h 2324914"/>
                <a:gd name="connsiteX108" fmla="*/ 114300 w 8830301"/>
                <a:gd name="connsiteY108" fmla="*/ 2299514 h 2324914"/>
                <a:gd name="connsiteX109" fmla="*/ 38100 w 8830301"/>
                <a:gd name="connsiteY109" fmla="*/ 2286814 h 2324914"/>
                <a:gd name="connsiteX110" fmla="*/ 25400 w 8830301"/>
                <a:gd name="connsiteY110" fmla="*/ 2248714 h 2324914"/>
                <a:gd name="connsiteX111" fmla="*/ 0 w 8830301"/>
                <a:gd name="connsiteY111" fmla="*/ 2210614 h 2324914"/>
                <a:gd name="connsiteX112" fmla="*/ 25400 w 8830301"/>
                <a:gd name="connsiteY112" fmla="*/ 2121714 h 2324914"/>
                <a:gd name="connsiteX113" fmla="*/ 38100 w 8830301"/>
                <a:gd name="connsiteY113" fmla="*/ 2045514 h 2324914"/>
                <a:gd name="connsiteX114" fmla="*/ 63500 w 8830301"/>
                <a:gd name="connsiteY114" fmla="*/ 1867714 h 2324914"/>
                <a:gd name="connsiteX115" fmla="*/ 88900 w 8830301"/>
                <a:gd name="connsiteY115" fmla="*/ 1715314 h 2324914"/>
                <a:gd name="connsiteX116" fmla="*/ 114300 w 8830301"/>
                <a:gd name="connsiteY116" fmla="*/ 1575614 h 2324914"/>
                <a:gd name="connsiteX117" fmla="*/ 101600 w 8830301"/>
                <a:gd name="connsiteY117" fmla="*/ 1347014 h 2324914"/>
                <a:gd name="connsiteX118" fmla="*/ 76200 w 8830301"/>
                <a:gd name="connsiteY118" fmla="*/ 1308914 h 2324914"/>
                <a:gd name="connsiteX119" fmla="*/ 12700 w 8830301"/>
                <a:gd name="connsiteY119"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06750 w 8830301"/>
                <a:gd name="connsiteY4" fmla="*/ 946964 h 2324914"/>
                <a:gd name="connsiteX5" fmla="*/ 3340100 w 8830301"/>
                <a:gd name="connsiteY5" fmla="*/ 1080314 h 2324914"/>
                <a:gd name="connsiteX6" fmla="*/ 3771900 w 8830301"/>
                <a:gd name="connsiteY6" fmla="*/ 1067614 h 2324914"/>
                <a:gd name="connsiteX7" fmla="*/ 4013200 w 8830301"/>
                <a:gd name="connsiteY7" fmla="*/ 1054914 h 2324914"/>
                <a:gd name="connsiteX8" fmla="*/ 4140200 w 8830301"/>
                <a:gd name="connsiteY8" fmla="*/ 1016814 h 2324914"/>
                <a:gd name="connsiteX9" fmla="*/ 4178300 w 8830301"/>
                <a:gd name="connsiteY9" fmla="*/ 1004114 h 2324914"/>
                <a:gd name="connsiteX10" fmla="*/ 4254500 w 8830301"/>
                <a:gd name="connsiteY10" fmla="*/ 966014 h 2324914"/>
                <a:gd name="connsiteX11" fmla="*/ 4305300 w 8830301"/>
                <a:gd name="connsiteY11" fmla="*/ 940614 h 2324914"/>
                <a:gd name="connsiteX12" fmla="*/ 4381500 w 8830301"/>
                <a:gd name="connsiteY12" fmla="*/ 889814 h 2324914"/>
                <a:gd name="connsiteX13" fmla="*/ 4457700 w 8830301"/>
                <a:gd name="connsiteY13" fmla="*/ 826314 h 2324914"/>
                <a:gd name="connsiteX14" fmla="*/ 4495800 w 8830301"/>
                <a:gd name="connsiteY14" fmla="*/ 788214 h 2324914"/>
                <a:gd name="connsiteX15" fmla="*/ 4584700 w 8830301"/>
                <a:gd name="connsiteY15" fmla="*/ 724714 h 2324914"/>
                <a:gd name="connsiteX16" fmla="*/ 4635500 w 8830301"/>
                <a:gd name="connsiteY16" fmla="*/ 699314 h 2324914"/>
                <a:gd name="connsiteX17" fmla="*/ 4737100 w 8830301"/>
                <a:gd name="connsiteY17" fmla="*/ 673914 h 2324914"/>
                <a:gd name="connsiteX18" fmla="*/ 4826000 w 8830301"/>
                <a:gd name="connsiteY18" fmla="*/ 623114 h 2324914"/>
                <a:gd name="connsiteX19" fmla="*/ 4876800 w 8830301"/>
                <a:gd name="connsiteY19" fmla="*/ 597714 h 2324914"/>
                <a:gd name="connsiteX20" fmla="*/ 4953000 w 8830301"/>
                <a:gd name="connsiteY20" fmla="*/ 585014 h 2324914"/>
                <a:gd name="connsiteX21" fmla="*/ 5092700 w 8830301"/>
                <a:gd name="connsiteY21" fmla="*/ 546914 h 2324914"/>
                <a:gd name="connsiteX22" fmla="*/ 5194300 w 8830301"/>
                <a:gd name="connsiteY22" fmla="*/ 508814 h 2324914"/>
                <a:gd name="connsiteX23" fmla="*/ 5321300 w 8830301"/>
                <a:gd name="connsiteY23" fmla="*/ 470714 h 2324914"/>
                <a:gd name="connsiteX24" fmla="*/ 5359400 w 8830301"/>
                <a:gd name="connsiteY24" fmla="*/ 458014 h 2324914"/>
                <a:gd name="connsiteX25" fmla="*/ 5410200 w 8830301"/>
                <a:gd name="connsiteY25" fmla="*/ 445314 h 2324914"/>
                <a:gd name="connsiteX26" fmla="*/ 5473700 w 8830301"/>
                <a:gd name="connsiteY26" fmla="*/ 419914 h 2324914"/>
                <a:gd name="connsiteX27" fmla="*/ 5549900 w 8830301"/>
                <a:gd name="connsiteY27" fmla="*/ 394514 h 2324914"/>
                <a:gd name="connsiteX28" fmla="*/ 5588000 w 8830301"/>
                <a:gd name="connsiteY28" fmla="*/ 369114 h 2324914"/>
                <a:gd name="connsiteX29" fmla="*/ 5676900 w 8830301"/>
                <a:gd name="connsiteY29" fmla="*/ 343714 h 2324914"/>
                <a:gd name="connsiteX30" fmla="*/ 5715000 w 8830301"/>
                <a:gd name="connsiteY30" fmla="*/ 331014 h 2324914"/>
                <a:gd name="connsiteX31" fmla="*/ 5778500 w 8830301"/>
                <a:gd name="connsiteY31" fmla="*/ 318314 h 2324914"/>
                <a:gd name="connsiteX32" fmla="*/ 5854700 w 8830301"/>
                <a:gd name="connsiteY32" fmla="*/ 292914 h 2324914"/>
                <a:gd name="connsiteX33" fmla="*/ 5892800 w 8830301"/>
                <a:gd name="connsiteY33" fmla="*/ 280214 h 2324914"/>
                <a:gd name="connsiteX34" fmla="*/ 5930900 w 8830301"/>
                <a:gd name="connsiteY34" fmla="*/ 254814 h 2324914"/>
                <a:gd name="connsiteX35" fmla="*/ 6032500 w 8830301"/>
                <a:gd name="connsiteY35" fmla="*/ 242114 h 2324914"/>
                <a:gd name="connsiteX36" fmla="*/ 6515100 w 8830301"/>
                <a:gd name="connsiteY36" fmla="*/ 216714 h 2324914"/>
                <a:gd name="connsiteX37" fmla="*/ 6794500 w 8830301"/>
                <a:gd name="connsiteY37" fmla="*/ 191314 h 2324914"/>
                <a:gd name="connsiteX38" fmla="*/ 6832600 w 8830301"/>
                <a:gd name="connsiteY38" fmla="*/ 178614 h 2324914"/>
                <a:gd name="connsiteX39" fmla="*/ 6883400 w 8830301"/>
                <a:gd name="connsiteY39" fmla="*/ 165914 h 2324914"/>
                <a:gd name="connsiteX40" fmla="*/ 6921500 w 8830301"/>
                <a:gd name="connsiteY40" fmla="*/ 140514 h 2324914"/>
                <a:gd name="connsiteX41" fmla="*/ 7023100 w 8830301"/>
                <a:gd name="connsiteY41" fmla="*/ 127814 h 2324914"/>
                <a:gd name="connsiteX42" fmla="*/ 7099300 w 8830301"/>
                <a:gd name="connsiteY42" fmla="*/ 115114 h 2324914"/>
                <a:gd name="connsiteX43" fmla="*/ 7200900 w 8830301"/>
                <a:gd name="connsiteY43" fmla="*/ 89714 h 2324914"/>
                <a:gd name="connsiteX44" fmla="*/ 7239000 w 8830301"/>
                <a:gd name="connsiteY44" fmla="*/ 77014 h 2324914"/>
                <a:gd name="connsiteX45" fmla="*/ 7315200 w 8830301"/>
                <a:gd name="connsiteY45" fmla="*/ 64314 h 2324914"/>
                <a:gd name="connsiteX46" fmla="*/ 7454900 w 8830301"/>
                <a:gd name="connsiteY46" fmla="*/ 51614 h 2324914"/>
                <a:gd name="connsiteX47" fmla="*/ 7531100 w 8830301"/>
                <a:gd name="connsiteY47" fmla="*/ 38914 h 2324914"/>
                <a:gd name="connsiteX48" fmla="*/ 7874000 w 8830301"/>
                <a:gd name="connsiteY48" fmla="*/ 26214 h 2324914"/>
                <a:gd name="connsiteX49" fmla="*/ 8128000 w 8830301"/>
                <a:gd name="connsiteY49" fmla="*/ 814 h 2324914"/>
                <a:gd name="connsiteX50" fmla="*/ 8420100 w 8830301"/>
                <a:gd name="connsiteY50" fmla="*/ 915214 h 2324914"/>
                <a:gd name="connsiteX51" fmla="*/ 7467600 w 8830301"/>
                <a:gd name="connsiteY51" fmla="*/ 940614 h 2324914"/>
                <a:gd name="connsiteX52" fmla="*/ 7175500 w 8830301"/>
                <a:gd name="connsiteY52" fmla="*/ 966014 h 2324914"/>
                <a:gd name="connsiteX53" fmla="*/ 7048500 w 8830301"/>
                <a:gd name="connsiteY53" fmla="*/ 978714 h 2324914"/>
                <a:gd name="connsiteX54" fmla="*/ 6985000 w 8830301"/>
                <a:gd name="connsiteY54" fmla="*/ 991414 h 2324914"/>
                <a:gd name="connsiteX55" fmla="*/ 6819900 w 8830301"/>
                <a:gd name="connsiteY55" fmla="*/ 1004114 h 2324914"/>
                <a:gd name="connsiteX56" fmla="*/ 6781800 w 8830301"/>
                <a:gd name="connsiteY56" fmla="*/ 1016814 h 2324914"/>
                <a:gd name="connsiteX57" fmla="*/ 6718300 w 8830301"/>
                <a:gd name="connsiteY57" fmla="*/ 1042214 h 2324914"/>
                <a:gd name="connsiteX58" fmla="*/ 6616700 w 8830301"/>
                <a:gd name="connsiteY58" fmla="*/ 1054914 h 2324914"/>
                <a:gd name="connsiteX59" fmla="*/ 6578600 w 8830301"/>
                <a:gd name="connsiteY59" fmla="*/ 1080314 h 2324914"/>
                <a:gd name="connsiteX60" fmla="*/ 6464300 w 8830301"/>
                <a:gd name="connsiteY60" fmla="*/ 1105714 h 2324914"/>
                <a:gd name="connsiteX61" fmla="*/ 6362700 w 8830301"/>
                <a:gd name="connsiteY61" fmla="*/ 1143814 h 2324914"/>
                <a:gd name="connsiteX62" fmla="*/ 6311900 w 8830301"/>
                <a:gd name="connsiteY62" fmla="*/ 1169214 h 2324914"/>
                <a:gd name="connsiteX63" fmla="*/ 6261100 w 8830301"/>
                <a:gd name="connsiteY63" fmla="*/ 1181914 h 2324914"/>
                <a:gd name="connsiteX64" fmla="*/ 6184900 w 8830301"/>
                <a:gd name="connsiteY64" fmla="*/ 1220014 h 2324914"/>
                <a:gd name="connsiteX65" fmla="*/ 6146800 w 8830301"/>
                <a:gd name="connsiteY65" fmla="*/ 1245414 h 2324914"/>
                <a:gd name="connsiteX66" fmla="*/ 6070600 w 8830301"/>
                <a:gd name="connsiteY66" fmla="*/ 1258114 h 2324914"/>
                <a:gd name="connsiteX67" fmla="*/ 6007100 w 8830301"/>
                <a:gd name="connsiteY67" fmla="*/ 1270814 h 2324914"/>
                <a:gd name="connsiteX68" fmla="*/ 5930900 w 8830301"/>
                <a:gd name="connsiteY68" fmla="*/ 1296214 h 2324914"/>
                <a:gd name="connsiteX69" fmla="*/ 5727700 w 8830301"/>
                <a:gd name="connsiteY69" fmla="*/ 1321614 h 2324914"/>
                <a:gd name="connsiteX70" fmla="*/ 5600700 w 8830301"/>
                <a:gd name="connsiteY70" fmla="*/ 1347014 h 2324914"/>
                <a:gd name="connsiteX71" fmla="*/ 5562600 w 8830301"/>
                <a:gd name="connsiteY71" fmla="*/ 1359714 h 2324914"/>
                <a:gd name="connsiteX72" fmla="*/ 5473700 w 8830301"/>
                <a:gd name="connsiteY72" fmla="*/ 1372414 h 2324914"/>
                <a:gd name="connsiteX73" fmla="*/ 5435600 w 8830301"/>
                <a:gd name="connsiteY73" fmla="*/ 1385114 h 2324914"/>
                <a:gd name="connsiteX74" fmla="*/ 5372100 w 8830301"/>
                <a:gd name="connsiteY74" fmla="*/ 1410514 h 2324914"/>
                <a:gd name="connsiteX75" fmla="*/ 5270500 w 8830301"/>
                <a:gd name="connsiteY75" fmla="*/ 1423214 h 2324914"/>
                <a:gd name="connsiteX76" fmla="*/ 5232400 w 8830301"/>
                <a:gd name="connsiteY76" fmla="*/ 1435914 h 2324914"/>
                <a:gd name="connsiteX77" fmla="*/ 5168900 w 8830301"/>
                <a:gd name="connsiteY77" fmla="*/ 1461314 h 2324914"/>
                <a:gd name="connsiteX78" fmla="*/ 5118100 w 8830301"/>
                <a:gd name="connsiteY78" fmla="*/ 1474014 h 2324914"/>
                <a:gd name="connsiteX79" fmla="*/ 5080000 w 8830301"/>
                <a:gd name="connsiteY79" fmla="*/ 1499414 h 2324914"/>
                <a:gd name="connsiteX80" fmla="*/ 5016500 w 8830301"/>
                <a:gd name="connsiteY80" fmla="*/ 1512114 h 2324914"/>
                <a:gd name="connsiteX81" fmla="*/ 4965700 w 8830301"/>
                <a:gd name="connsiteY81" fmla="*/ 1524814 h 2324914"/>
                <a:gd name="connsiteX82" fmla="*/ 4927600 w 8830301"/>
                <a:gd name="connsiteY82" fmla="*/ 1550214 h 2324914"/>
                <a:gd name="connsiteX83" fmla="*/ 4889500 w 8830301"/>
                <a:gd name="connsiteY83" fmla="*/ 1562914 h 2324914"/>
                <a:gd name="connsiteX84" fmla="*/ 4838700 w 8830301"/>
                <a:gd name="connsiteY84" fmla="*/ 1588314 h 2324914"/>
                <a:gd name="connsiteX85" fmla="*/ 4800600 w 8830301"/>
                <a:gd name="connsiteY85" fmla="*/ 1601014 h 2324914"/>
                <a:gd name="connsiteX86" fmla="*/ 4749800 w 8830301"/>
                <a:gd name="connsiteY86" fmla="*/ 1626414 h 2324914"/>
                <a:gd name="connsiteX87" fmla="*/ 4686300 w 8830301"/>
                <a:gd name="connsiteY87" fmla="*/ 1651814 h 2324914"/>
                <a:gd name="connsiteX88" fmla="*/ 4648200 w 8830301"/>
                <a:gd name="connsiteY88" fmla="*/ 1689914 h 2324914"/>
                <a:gd name="connsiteX89" fmla="*/ 4495800 w 8830301"/>
                <a:gd name="connsiteY89" fmla="*/ 1778814 h 2324914"/>
                <a:gd name="connsiteX90" fmla="*/ 4406900 w 8830301"/>
                <a:gd name="connsiteY90" fmla="*/ 1804214 h 2324914"/>
                <a:gd name="connsiteX91" fmla="*/ 4330700 w 8830301"/>
                <a:gd name="connsiteY91" fmla="*/ 1855014 h 2324914"/>
                <a:gd name="connsiteX92" fmla="*/ 4292600 w 8830301"/>
                <a:gd name="connsiteY92" fmla="*/ 1880414 h 2324914"/>
                <a:gd name="connsiteX93" fmla="*/ 4254500 w 8830301"/>
                <a:gd name="connsiteY93" fmla="*/ 1893114 h 2324914"/>
                <a:gd name="connsiteX94" fmla="*/ 4165600 w 8830301"/>
                <a:gd name="connsiteY94" fmla="*/ 1956614 h 2324914"/>
                <a:gd name="connsiteX95" fmla="*/ 4127500 w 8830301"/>
                <a:gd name="connsiteY95" fmla="*/ 1969314 h 2324914"/>
                <a:gd name="connsiteX96" fmla="*/ 3975100 w 8830301"/>
                <a:gd name="connsiteY96" fmla="*/ 2058214 h 2324914"/>
                <a:gd name="connsiteX97" fmla="*/ 3848100 w 8830301"/>
                <a:gd name="connsiteY97" fmla="*/ 2109014 h 2324914"/>
                <a:gd name="connsiteX98" fmla="*/ 3746500 w 8830301"/>
                <a:gd name="connsiteY98" fmla="*/ 2147114 h 2324914"/>
                <a:gd name="connsiteX99" fmla="*/ 3632200 w 8830301"/>
                <a:gd name="connsiteY99" fmla="*/ 2159814 h 2324914"/>
                <a:gd name="connsiteX100" fmla="*/ 3429000 w 8830301"/>
                <a:gd name="connsiteY100" fmla="*/ 2185214 h 2324914"/>
                <a:gd name="connsiteX101" fmla="*/ 2006600 w 8830301"/>
                <a:gd name="connsiteY101" fmla="*/ 2210614 h 2324914"/>
                <a:gd name="connsiteX102" fmla="*/ 1879600 w 8830301"/>
                <a:gd name="connsiteY102" fmla="*/ 2223314 h 2324914"/>
                <a:gd name="connsiteX103" fmla="*/ 1473200 w 8830301"/>
                <a:gd name="connsiteY103" fmla="*/ 2248714 h 2324914"/>
                <a:gd name="connsiteX104" fmla="*/ 1257300 w 8830301"/>
                <a:gd name="connsiteY104" fmla="*/ 2274114 h 2324914"/>
                <a:gd name="connsiteX105" fmla="*/ 977900 w 8830301"/>
                <a:gd name="connsiteY105" fmla="*/ 2299514 h 2324914"/>
                <a:gd name="connsiteX106" fmla="*/ 685800 w 8830301"/>
                <a:gd name="connsiteY106" fmla="*/ 2312214 h 2324914"/>
                <a:gd name="connsiteX107" fmla="*/ 469900 w 8830301"/>
                <a:gd name="connsiteY107" fmla="*/ 2324914 h 2324914"/>
                <a:gd name="connsiteX108" fmla="*/ 114300 w 8830301"/>
                <a:gd name="connsiteY108" fmla="*/ 2299514 h 2324914"/>
                <a:gd name="connsiteX109" fmla="*/ 38100 w 8830301"/>
                <a:gd name="connsiteY109" fmla="*/ 2286814 h 2324914"/>
                <a:gd name="connsiteX110" fmla="*/ 25400 w 8830301"/>
                <a:gd name="connsiteY110" fmla="*/ 2248714 h 2324914"/>
                <a:gd name="connsiteX111" fmla="*/ 0 w 8830301"/>
                <a:gd name="connsiteY111" fmla="*/ 2210614 h 2324914"/>
                <a:gd name="connsiteX112" fmla="*/ 25400 w 8830301"/>
                <a:gd name="connsiteY112" fmla="*/ 2121714 h 2324914"/>
                <a:gd name="connsiteX113" fmla="*/ 38100 w 8830301"/>
                <a:gd name="connsiteY113" fmla="*/ 2045514 h 2324914"/>
                <a:gd name="connsiteX114" fmla="*/ 63500 w 8830301"/>
                <a:gd name="connsiteY114" fmla="*/ 1867714 h 2324914"/>
                <a:gd name="connsiteX115" fmla="*/ 88900 w 8830301"/>
                <a:gd name="connsiteY115" fmla="*/ 1715314 h 2324914"/>
                <a:gd name="connsiteX116" fmla="*/ 114300 w 8830301"/>
                <a:gd name="connsiteY116" fmla="*/ 1575614 h 2324914"/>
                <a:gd name="connsiteX117" fmla="*/ 101600 w 8830301"/>
                <a:gd name="connsiteY117" fmla="*/ 1347014 h 2324914"/>
                <a:gd name="connsiteX118" fmla="*/ 76200 w 8830301"/>
                <a:gd name="connsiteY118" fmla="*/ 1308914 h 2324914"/>
                <a:gd name="connsiteX119" fmla="*/ 12700 w 8830301"/>
                <a:gd name="connsiteY119"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06750 w 8830301"/>
                <a:gd name="connsiteY4" fmla="*/ 946964 h 2324914"/>
                <a:gd name="connsiteX5" fmla="*/ 3771900 w 8830301"/>
                <a:gd name="connsiteY5" fmla="*/ 1067614 h 2324914"/>
                <a:gd name="connsiteX6" fmla="*/ 4013200 w 8830301"/>
                <a:gd name="connsiteY6" fmla="*/ 1054914 h 2324914"/>
                <a:gd name="connsiteX7" fmla="*/ 4140200 w 8830301"/>
                <a:gd name="connsiteY7" fmla="*/ 1016814 h 2324914"/>
                <a:gd name="connsiteX8" fmla="*/ 4178300 w 8830301"/>
                <a:gd name="connsiteY8" fmla="*/ 1004114 h 2324914"/>
                <a:gd name="connsiteX9" fmla="*/ 4254500 w 8830301"/>
                <a:gd name="connsiteY9" fmla="*/ 966014 h 2324914"/>
                <a:gd name="connsiteX10" fmla="*/ 4305300 w 8830301"/>
                <a:gd name="connsiteY10" fmla="*/ 940614 h 2324914"/>
                <a:gd name="connsiteX11" fmla="*/ 4381500 w 8830301"/>
                <a:gd name="connsiteY11" fmla="*/ 889814 h 2324914"/>
                <a:gd name="connsiteX12" fmla="*/ 4457700 w 8830301"/>
                <a:gd name="connsiteY12" fmla="*/ 826314 h 2324914"/>
                <a:gd name="connsiteX13" fmla="*/ 4495800 w 8830301"/>
                <a:gd name="connsiteY13" fmla="*/ 788214 h 2324914"/>
                <a:gd name="connsiteX14" fmla="*/ 4584700 w 8830301"/>
                <a:gd name="connsiteY14" fmla="*/ 724714 h 2324914"/>
                <a:gd name="connsiteX15" fmla="*/ 4635500 w 8830301"/>
                <a:gd name="connsiteY15" fmla="*/ 699314 h 2324914"/>
                <a:gd name="connsiteX16" fmla="*/ 4737100 w 8830301"/>
                <a:gd name="connsiteY16" fmla="*/ 673914 h 2324914"/>
                <a:gd name="connsiteX17" fmla="*/ 4826000 w 8830301"/>
                <a:gd name="connsiteY17" fmla="*/ 623114 h 2324914"/>
                <a:gd name="connsiteX18" fmla="*/ 4876800 w 8830301"/>
                <a:gd name="connsiteY18" fmla="*/ 597714 h 2324914"/>
                <a:gd name="connsiteX19" fmla="*/ 4953000 w 8830301"/>
                <a:gd name="connsiteY19" fmla="*/ 585014 h 2324914"/>
                <a:gd name="connsiteX20" fmla="*/ 5092700 w 8830301"/>
                <a:gd name="connsiteY20" fmla="*/ 546914 h 2324914"/>
                <a:gd name="connsiteX21" fmla="*/ 5194300 w 8830301"/>
                <a:gd name="connsiteY21" fmla="*/ 508814 h 2324914"/>
                <a:gd name="connsiteX22" fmla="*/ 5321300 w 8830301"/>
                <a:gd name="connsiteY22" fmla="*/ 470714 h 2324914"/>
                <a:gd name="connsiteX23" fmla="*/ 5359400 w 8830301"/>
                <a:gd name="connsiteY23" fmla="*/ 458014 h 2324914"/>
                <a:gd name="connsiteX24" fmla="*/ 5410200 w 8830301"/>
                <a:gd name="connsiteY24" fmla="*/ 445314 h 2324914"/>
                <a:gd name="connsiteX25" fmla="*/ 5473700 w 8830301"/>
                <a:gd name="connsiteY25" fmla="*/ 419914 h 2324914"/>
                <a:gd name="connsiteX26" fmla="*/ 5549900 w 8830301"/>
                <a:gd name="connsiteY26" fmla="*/ 394514 h 2324914"/>
                <a:gd name="connsiteX27" fmla="*/ 5588000 w 8830301"/>
                <a:gd name="connsiteY27" fmla="*/ 369114 h 2324914"/>
                <a:gd name="connsiteX28" fmla="*/ 5676900 w 8830301"/>
                <a:gd name="connsiteY28" fmla="*/ 343714 h 2324914"/>
                <a:gd name="connsiteX29" fmla="*/ 5715000 w 8830301"/>
                <a:gd name="connsiteY29" fmla="*/ 331014 h 2324914"/>
                <a:gd name="connsiteX30" fmla="*/ 5778500 w 8830301"/>
                <a:gd name="connsiteY30" fmla="*/ 318314 h 2324914"/>
                <a:gd name="connsiteX31" fmla="*/ 5854700 w 8830301"/>
                <a:gd name="connsiteY31" fmla="*/ 292914 h 2324914"/>
                <a:gd name="connsiteX32" fmla="*/ 5892800 w 8830301"/>
                <a:gd name="connsiteY32" fmla="*/ 280214 h 2324914"/>
                <a:gd name="connsiteX33" fmla="*/ 5930900 w 8830301"/>
                <a:gd name="connsiteY33" fmla="*/ 254814 h 2324914"/>
                <a:gd name="connsiteX34" fmla="*/ 6032500 w 8830301"/>
                <a:gd name="connsiteY34" fmla="*/ 242114 h 2324914"/>
                <a:gd name="connsiteX35" fmla="*/ 6515100 w 8830301"/>
                <a:gd name="connsiteY35" fmla="*/ 216714 h 2324914"/>
                <a:gd name="connsiteX36" fmla="*/ 6794500 w 8830301"/>
                <a:gd name="connsiteY36" fmla="*/ 191314 h 2324914"/>
                <a:gd name="connsiteX37" fmla="*/ 6832600 w 8830301"/>
                <a:gd name="connsiteY37" fmla="*/ 178614 h 2324914"/>
                <a:gd name="connsiteX38" fmla="*/ 6883400 w 8830301"/>
                <a:gd name="connsiteY38" fmla="*/ 165914 h 2324914"/>
                <a:gd name="connsiteX39" fmla="*/ 6921500 w 8830301"/>
                <a:gd name="connsiteY39" fmla="*/ 140514 h 2324914"/>
                <a:gd name="connsiteX40" fmla="*/ 7023100 w 8830301"/>
                <a:gd name="connsiteY40" fmla="*/ 127814 h 2324914"/>
                <a:gd name="connsiteX41" fmla="*/ 7099300 w 8830301"/>
                <a:gd name="connsiteY41" fmla="*/ 115114 h 2324914"/>
                <a:gd name="connsiteX42" fmla="*/ 7200900 w 8830301"/>
                <a:gd name="connsiteY42" fmla="*/ 89714 h 2324914"/>
                <a:gd name="connsiteX43" fmla="*/ 7239000 w 8830301"/>
                <a:gd name="connsiteY43" fmla="*/ 77014 h 2324914"/>
                <a:gd name="connsiteX44" fmla="*/ 7315200 w 8830301"/>
                <a:gd name="connsiteY44" fmla="*/ 64314 h 2324914"/>
                <a:gd name="connsiteX45" fmla="*/ 7454900 w 8830301"/>
                <a:gd name="connsiteY45" fmla="*/ 51614 h 2324914"/>
                <a:gd name="connsiteX46" fmla="*/ 7531100 w 8830301"/>
                <a:gd name="connsiteY46" fmla="*/ 38914 h 2324914"/>
                <a:gd name="connsiteX47" fmla="*/ 7874000 w 8830301"/>
                <a:gd name="connsiteY47" fmla="*/ 26214 h 2324914"/>
                <a:gd name="connsiteX48" fmla="*/ 8128000 w 8830301"/>
                <a:gd name="connsiteY48" fmla="*/ 814 h 2324914"/>
                <a:gd name="connsiteX49" fmla="*/ 8420100 w 8830301"/>
                <a:gd name="connsiteY49" fmla="*/ 915214 h 2324914"/>
                <a:gd name="connsiteX50" fmla="*/ 7467600 w 8830301"/>
                <a:gd name="connsiteY50" fmla="*/ 940614 h 2324914"/>
                <a:gd name="connsiteX51" fmla="*/ 7175500 w 8830301"/>
                <a:gd name="connsiteY51" fmla="*/ 966014 h 2324914"/>
                <a:gd name="connsiteX52" fmla="*/ 7048500 w 8830301"/>
                <a:gd name="connsiteY52" fmla="*/ 978714 h 2324914"/>
                <a:gd name="connsiteX53" fmla="*/ 6985000 w 8830301"/>
                <a:gd name="connsiteY53" fmla="*/ 991414 h 2324914"/>
                <a:gd name="connsiteX54" fmla="*/ 6819900 w 8830301"/>
                <a:gd name="connsiteY54" fmla="*/ 1004114 h 2324914"/>
                <a:gd name="connsiteX55" fmla="*/ 6781800 w 8830301"/>
                <a:gd name="connsiteY55" fmla="*/ 1016814 h 2324914"/>
                <a:gd name="connsiteX56" fmla="*/ 6718300 w 8830301"/>
                <a:gd name="connsiteY56" fmla="*/ 1042214 h 2324914"/>
                <a:gd name="connsiteX57" fmla="*/ 6616700 w 8830301"/>
                <a:gd name="connsiteY57" fmla="*/ 1054914 h 2324914"/>
                <a:gd name="connsiteX58" fmla="*/ 6578600 w 8830301"/>
                <a:gd name="connsiteY58" fmla="*/ 1080314 h 2324914"/>
                <a:gd name="connsiteX59" fmla="*/ 6464300 w 8830301"/>
                <a:gd name="connsiteY59" fmla="*/ 1105714 h 2324914"/>
                <a:gd name="connsiteX60" fmla="*/ 6362700 w 8830301"/>
                <a:gd name="connsiteY60" fmla="*/ 1143814 h 2324914"/>
                <a:gd name="connsiteX61" fmla="*/ 6311900 w 8830301"/>
                <a:gd name="connsiteY61" fmla="*/ 1169214 h 2324914"/>
                <a:gd name="connsiteX62" fmla="*/ 6261100 w 8830301"/>
                <a:gd name="connsiteY62" fmla="*/ 1181914 h 2324914"/>
                <a:gd name="connsiteX63" fmla="*/ 6184900 w 8830301"/>
                <a:gd name="connsiteY63" fmla="*/ 1220014 h 2324914"/>
                <a:gd name="connsiteX64" fmla="*/ 6146800 w 8830301"/>
                <a:gd name="connsiteY64" fmla="*/ 1245414 h 2324914"/>
                <a:gd name="connsiteX65" fmla="*/ 6070600 w 8830301"/>
                <a:gd name="connsiteY65" fmla="*/ 1258114 h 2324914"/>
                <a:gd name="connsiteX66" fmla="*/ 6007100 w 8830301"/>
                <a:gd name="connsiteY66" fmla="*/ 1270814 h 2324914"/>
                <a:gd name="connsiteX67" fmla="*/ 5930900 w 8830301"/>
                <a:gd name="connsiteY67" fmla="*/ 1296214 h 2324914"/>
                <a:gd name="connsiteX68" fmla="*/ 5727700 w 8830301"/>
                <a:gd name="connsiteY68" fmla="*/ 1321614 h 2324914"/>
                <a:gd name="connsiteX69" fmla="*/ 5600700 w 8830301"/>
                <a:gd name="connsiteY69" fmla="*/ 1347014 h 2324914"/>
                <a:gd name="connsiteX70" fmla="*/ 5562600 w 8830301"/>
                <a:gd name="connsiteY70" fmla="*/ 1359714 h 2324914"/>
                <a:gd name="connsiteX71" fmla="*/ 5473700 w 8830301"/>
                <a:gd name="connsiteY71" fmla="*/ 1372414 h 2324914"/>
                <a:gd name="connsiteX72" fmla="*/ 5435600 w 8830301"/>
                <a:gd name="connsiteY72" fmla="*/ 1385114 h 2324914"/>
                <a:gd name="connsiteX73" fmla="*/ 5372100 w 8830301"/>
                <a:gd name="connsiteY73" fmla="*/ 1410514 h 2324914"/>
                <a:gd name="connsiteX74" fmla="*/ 5270500 w 8830301"/>
                <a:gd name="connsiteY74" fmla="*/ 1423214 h 2324914"/>
                <a:gd name="connsiteX75" fmla="*/ 5232400 w 8830301"/>
                <a:gd name="connsiteY75" fmla="*/ 1435914 h 2324914"/>
                <a:gd name="connsiteX76" fmla="*/ 5168900 w 8830301"/>
                <a:gd name="connsiteY76" fmla="*/ 1461314 h 2324914"/>
                <a:gd name="connsiteX77" fmla="*/ 5118100 w 8830301"/>
                <a:gd name="connsiteY77" fmla="*/ 1474014 h 2324914"/>
                <a:gd name="connsiteX78" fmla="*/ 5080000 w 8830301"/>
                <a:gd name="connsiteY78" fmla="*/ 1499414 h 2324914"/>
                <a:gd name="connsiteX79" fmla="*/ 5016500 w 8830301"/>
                <a:gd name="connsiteY79" fmla="*/ 1512114 h 2324914"/>
                <a:gd name="connsiteX80" fmla="*/ 4965700 w 8830301"/>
                <a:gd name="connsiteY80" fmla="*/ 1524814 h 2324914"/>
                <a:gd name="connsiteX81" fmla="*/ 4927600 w 8830301"/>
                <a:gd name="connsiteY81" fmla="*/ 1550214 h 2324914"/>
                <a:gd name="connsiteX82" fmla="*/ 4889500 w 8830301"/>
                <a:gd name="connsiteY82" fmla="*/ 1562914 h 2324914"/>
                <a:gd name="connsiteX83" fmla="*/ 4838700 w 8830301"/>
                <a:gd name="connsiteY83" fmla="*/ 1588314 h 2324914"/>
                <a:gd name="connsiteX84" fmla="*/ 4800600 w 8830301"/>
                <a:gd name="connsiteY84" fmla="*/ 1601014 h 2324914"/>
                <a:gd name="connsiteX85" fmla="*/ 4749800 w 8830301"/>
                <a:gd name="connsiteY85" fmla="*/ 1626414 h 2324914"/>
                <a:gd name="connsiteX86" fmla="*/ 4686300 w 8830301"/>
                <a:gd name="connsiteY86" fmla="*/ 1651814 h 2324914"/>
                <a:gd name="connsiteX87" fmla="*/ 4648200 w 8830301"/>
                <a:gd name="connsiteY87" fmla="*/ 1689914 h 2324914"/>
                <a:gd name="connsiteX88" fmla="*/ 4495800 w 8830301"/>
                <a:gd name="connsiteY88" fmla="*/ 1778814 h 2324914"/>
                <a:gd name="connsiteX89" fmla="*/ 4406900 w 8830301"/>
                <a:gd name="connsiteY89" fmla="*/ 1804214 h 2324914"/>
                <a:gd name="connsiteX90" fmla="*/ 4330700 w 8830301"/>
                <a:gd name="connsiteY90" fmla="*/ 1855014 h 2324914"/>
                <a:gd name="connsiteX91" fmla="*/ 4292600 w 8830301"/>
                <a:gd name="connsiteY91" fmla="*/ 1880414 h 2324914"/>
                <a:gd name="connsiteX92" fmla="*/ 4254500 w 8830301"/>
                <a:gd name="connsiteY92" fmla="*/ 1893114 h 2324914"/>
                <a:gd name="connsiteX93" fmla="*/ 4165600 w 8830301"/>
                <a:gd name="connsiteY93" fmla="*/ 1956614 h 2324914"/>
                <a:gd name="connsiteX94" fmla="*/ 4127500 w 8830301"/>
                <a:gd name="connsiteY94" fmla="*/ 1969314 h 2324914"/>
                <a:gd name="connsiteX95" fmla="*/ 3975100 w 8830301"/>
                <a:gd name="connsiteY95" fmla="*/ 2058214 h 2324914"/>
                <a:gd name="connsiteX96" fmla="*/ 3848100 w 8830301"/>
                <a:gd name="connsiteY96" fmla="*/ 2109014 h 2324914"/>
                <a:gd name="connsiteX97" fmla="*/ 3746500 w 8830301"/>
                <a:gd name="connsiteY97" fmla="*/ 2147114 h 2324914"/>
                <a:gd name="connsiteX98" fmla="*/ 3632200 w 8830301"/>
                <a:gd name="connsiteY98" fmla="*/ 2159814 h 2324914"/>
                <a:gd name="connsiteX99" fmla="*/ 3429000 w 8830301"/>
                <a:gd name="connsiteY99" fmla="*/ 2185214 h 2324914"/>
                <a:gd name="connsiteX100" fmla="*/ 2006600 w 8830301"/>
                <a:gd name="connsiteY100" fmla="*/ 2210614 h 2324914"/>
                <a:gd name="connsiteX101" fmla="*/ 1879600 w 8830301"/>
                <a:gd name="connsiteY101" fmla="*/ 2223314 h 2324914"/>
                <a:gd name="connsiteX102" fmla="*/ 1473200 w 8830301"/>
                <a:gd name="connsiteY102" fmla="*/ 2248714 h 2324914"/>
                <a:gd name="connsiteX103" fmla="*/ 1257300 w 8830301"/>
                <a:gd name="connsiteY103" fmla="*/ 2274114 h 2324914"/>
                <a:gd name="connsiteX104" fmla="*/ 977900 w 8830301"/>
                <a:gd name="connsiteY104" fmla="*/ 2299514 h 2324914"/>
                <a:gd name="connsiteX105" fmla="*/ 685800 w 8830301"/>
                <a:gd name="connsiteY105" fmla="*/ 2312214 h 2324914"/>
                <a:gd name="connsiteX106" fmla="*/ 469900 w 8830301"/>
                <a:gd name="connsiteY106" fmla="*/ 2324914 h 2324914"/>
                <a:gd name="connsiteX107" fmla="*/ 114300 w 8830301"/>
                <a:gd name="connsiteY107" fmla="*/ 2299514 h 2324914"/>
                <a:gd name="connsiteX108" fmla="*/ 38100 w 8830301"/>
                <a:gd name="connsiteY108" fmla="*/ 2286814 h 2324914"/>
                <a:gd name="connsiteX109" fmla="*/ 25400 w 8830301"/>
                <a:gd name="connsiteY109" fmla="*/ 2248714 h 2324914"/>
                <a:gd name="connsiteX110" fmla="*/ 0 w 8830301"/>
                <a:gd name="connsiteY110" fmla="*/ 2210614 h 2324914"/>
                <a:gd name="connsiteX111" fmla="*/ 25400 w 8830301"/>
                <a:gd name="connsiteY111" fmla="*/ 2121714 h 2324914"/>
                <a:gd name="connsiteX112" fmla="*/ 38100 w 8830301"/>
                <a:gd name="connsiteY112" fmla="*/ 2045514 h 2324914"/>
                <a:gd name="connsiteX113" fmla="*/ 63500 w 8830301"/>
                <a:gd name="connsiteY113" fmla="*/ 1867714 h 2324914"/>
                <a:gd name="connsiteX114" fmla="*/ 88900 w 8830301"/>
                <a:gd name="connsiteY114" fmla="*/ 1715314 h 2324914"/>
                <a:gd name="connsiteX115" fmla="*/ 114300 w 8830301"/>
                <a:gd name="connsiteY115" fmla="*/ 1575614 h 2324914"/>
                <a:gd name="connsiteX116" fmla="*/ 101600 w 8830301"/>
                <a:gd name="connsiteY116" fmla="*/ 1347014 h 2324914"/>
                <a:gd name="connsiteX117" fmla="*/ 76200 w 8830301"/>
                <a:gd name="connsiteY117" fmla="*/ 1308914 h 2324914"/>
                <a:gd name="connsiteX118" fmla="*/ 12700 w 8830301"/>
                <a:gd name="connsiteY118"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06750 w 8830301"/>
                <a:gd name="connsiteY4" fmla="*/ 946964 h 2324914"/>
                <a:gd name="connsiteX5" fmla="*/ 4013200 w 8830301"/>
                <a:gd name="connsiteY5" fmla="*/ 1054914 h 2324914"/>
                <a:gd name="connsiteX6" fmla="*/ 4140200 w 8830301"/>
                <a:gd name="connsiteY6" fmla="*/ 1016814 h 2324914"/>
                <a:gd name="connsiteX7" fmla="*/ 4178300 w 8830301"/>
                <a:gd name="connsiteY7" fmla="*/ 1004114 h 2324914"/>
                <a:gd name="connsiteX8" fmla="*/ 4254500 w 8830301"/>
                <a:gd name="connsiteY8" fmla="*/ 966014 h 2324914"/>
                <a:gd name="connsiteX9" fmla="*/ 4305300 w 8830301"/>
                <a:gd name="connsiteY9" fmla="*/ 940614 h 2324914"/>
                <a:gd name="connsiteX10" fmla="*/ 4381500 w 8830301"/>
                <a:gd name="connsiteY10" fmla="*/ 889814 h 2324914"/>
                <a:gd name="connsiteX11" fmla="*/ 4457700 w 8830301"/>
                <a:gd name="connsiteY11" fmla="*/ 826314 h 2324914"/>
                <a:gd name="connsiteX12" fmla="*/ 4495800 w 8830301"/>
                <a:gd name="connsiteY12" fmla="*/ 788214 h 2324914"/>
                <a:gd name="connsiteX13" fmla="*/ 4584700 w 8830301"/>
                <a:gd name="connsiteY13" fmla="*/ 724714 h 2324914"/>
                <a:gd name="connsiteX14" fmla="*/ 4635500 w 8830301"/>
                <a:gd name="connsiteY14" fmla="*/ 699314 h 2324914"/>
                <a:gd name="connsiteX15" fmla="*/ 4737100 w 8830301"/>
                <a:gd name="connsiteY15" fmla="*/ 673914 h 2324914"/>
                <a:gd name="connsiteX16" fmla="*/ 4826000 w 8830301"/>
                <a:gd name="connsiteY16" fmla="*/ 623114 h 2324914"/>
                <a:gd name="connsiteX17" fmla="*/ 4876800 w 8830301"/>
                <a:gd name="connsiteY17" fmla="*/ 597714 h 2324914"/>
                <a:gd name="connsiteX18" fmla="*/ 4953000 w 8830301"/>
                <a:gd name="connsiteY18" fmla="*/ 585014 h 2324914"/>
                <a:gd name="connsiteX19" fmla="*/ 5092700 w 8830301"/>
                <a:gd name="connsiteY19" fmla="*/ 546914 h 2324914"/>
                <a:gd name="connsiteX20" fmla="*/ 5194300 w 8830301"/>
                <a:gd name="connsiteY20" fmla="*/ 508814 h 2324914"/>
                <a:gd name="connsiteX21" fmla="*/ 5321300 w 8830301"/>
                <a:gd name="connsiteY21" fmla="*/ 470714 h 2324914"/>
                <a:gd name="connsiteX22" fmla="*/ 5359400 w 8830301"/>
                <a:gd name="connsiteY22" fmla="*/ 458014 h 2324914"/>
                <a:gd name="connsiteX23" fmla="*/ 5410200 w 8830301"/>
                <a:gd name="connsiteY23" fmla="*/ 445314 h 2324914"/>
                <a:gd name="connsiteX24" fmla="*/ 5473700 w 8830301"/>
                <a:gd name="connsiteY24" fmla="*/ 419914 h 2324914"/>
                <a:gd name="connsiteX25" fmla="*/ 5549900 w 8830301"/>
                <a:gd name="connsiteY25" fmla="*/ 394514 h 2324914"/>
                <a:gd name="connsiteX26" fmla="*/ 5588000 w 8830301"/>
                <a:gd name="connsiteY26" fmla="*/ 369114 h 2324914"/>
                <a:gd name="connsiteX27" fmla="*/ 5676900 w 8830301"/>
                <a:gd name="connsiteY27" fmla="*/ 343714 h 2324914"/>
                <a:gd name="connsiteX28" fmla="*/ 5715000 w 8830301"/>
                <a:gd name="connsiteY28" fmla="*/ 331014 h 2324914"/>
                <a:gd name="connsiteX29" fmla="*/ 5778500 w 8830301"/>
                <a:gd name="connsiteY29" fmla="*/ 318314 h 2324914"/>
                <a:gd name="connsiteX30" fmla="*/ 5854700 w 8830301"/>
                <a:gd name="connsiteY30" fmla="*/ 292914 h 2324914"/>
                <a:gd name="connsiteX31" fmla="*/ 5892800 w 8830301"/>
                <a:gd name="connsiteY31" fmla="*/ 280214 h 2324914"/>
                <a:gd name="connsiteX32" fmla="*/ 5930900 w 8830301"/>
                <a:gd name="connsiteY32" fmla="*/ 254814 h 2324914"/>
                <a:gd name="connsiteX33" fmla="*/ 6032500 w 8830301"/>
                <a:gd name="connsiteY33" fmla="*/ 242114 h 2324914"/>
                <a:gd name="connsiteX34" fmla="*/ 6515100 w 8830301"/>
                <a:gd name="connsiteY34" fmla="*/ 216714 h 2324914"/>
                <a:gd name="connsiteX35" fmla="*/ 6794500 w 8830301"/>
                <a:gd name="connsiteY35" fmla="*/ 191314 h 2324914"/>
                <a:gd name="connsiteX36" fmla="*/ 6832600 w 8830301"/>
                <a:gd name="connsiteY36" fmla="*/ 178614 h 2324914"/>
                <a:gd name="connsiteX37" fmla="*/ 6883400 w 8830301"/>
                <a:gd name="connsiteY37" fmla="*/ 165914 h 2324914"/>
                <a:gd name="connsiteX38" fmla="*/ 6921500 w 8830301"/>
                <a:gd name="connsiteY38" fmla="*/ 140514 h 2324914"/>
                <a:gd name="connsiteX39" fmla="*/ 7023100 w 8830301"/>
                <a:gd name="connsiteY39" fmla="*/ 127814 h 2324914"/>
                <a:gd name="connsiteX40" fmla="*/ 7099300 w 8830301"/>
                <a:gd name="connsiteY40" fmla="*/ 115114 h 2324914"/>
                <a:gd name="connsiteX41" fmla="*/ 7200900 w 8830301"/>
                <a:gd name="connsiteY41" fmla="*/ 89714 h 2324914"/>
                <a:gd name="connsiteX42" fmla="*/ 7239000 w 8830301"/>
                <a:gd name="connsiteY42" fmla="*/ 77014 h 2324914"/>
                <a:gd name="connsiteX43" fmla="*/ 7315200 w 8830301"/>
                <a:gd name="connsiteY43" fmla="*/ 64314 h 2324914"/>
                <a:gd name="connsiteX44" fmla="*/ 7454900 w 8830301"/>
                <a:gd name="connsiteY44" fmla="*/ 51614 h 2324914"/>
                <a:gd name="connsiteX45" fmla="*/ 7531100 w 8830301"/>
                <a:gd name="connsiteY45" fmla="*/ 38914 h 2324914"/>
                <a:gd name="connsiteX46" fmla="*/ 7874000 w 8830301"/>
                <a:gd name="connsiteY46" fmla="*/ 26214 h 2324914"/>
                <a:gd name="connsiteX47" fmla="*/ 8128000 w 8830301"/>
                <a:gd name="connsiteY47" fmla="*/ 814 h 2324914"/>
                <a:gd name="connsiteX48" fmla="*/ 8420100 w 8830301"/>
                <a:gd name="connsiteY48" fmla="*/ 915214 h 2324914"/>
                <a:gd name="connsiteX49" fmla="*/ 7467600 w 8830301"/>
                <a:gd name="connsiteY49" fmla="*/ 940614 h 2324914"/>
                <a:gd name="connsiteX50" fmla="*/ 7175500 w 8830301"/>
                <a:gd name="connsiteY50" fmla="*/ 966014 h 2324914"/>
                <a:gd name="connsiteX51" fmla="*/ 7048500 w 8830301"/>
                <a:gd name="connsiteY51" fmla="*/ 978714 h 2324914"/>
                <a:gd name="connsiteX52" fmla="*/ 6985000 w 8830301"/>
                <a:gd name="connsiteY52" fmla="*/ 991414 h 2324914"/>
                <a:gd name="connsiteX53" fmla="*/ 6819900 w 8830301"/>
                <a:gd name="connsiteY53" fmla="*/ 1004114 h 2324914"/>
                <a:gd name="connsiteX54" fmla="*/ 6781800 w 8830301"/>
                <a:gd name="connsiteY54" fmla="*/ 1016814 h 2324914"/>
                <a:gd name="connsiteX55" fmla="*/ 6718300 w 8830301"/>
                <a:gd name="connsiteY55" fmla="*/ 1042214 h 2324914"/>
                <a:gd name="connsiteX56" fmla="*/ 6616700 w 8830301"/>
                <a:gd name="connsiteY56" fmla="*/ 1054914 h 2324914"/>
                <a:gd name="connsiteX57" fmla="*/ 6578600 w 8830301"/>
                <a:gd name="connsiteY57" fmla="*/ 1080314 h 2324914"/>
                <a:gd name="connsiteX58" fmla="*/ 6464300 w 8830301"/>
                <a:gd name="connsiteY58" fmla="*/ 1105714 h 2324914"/>
                <a:gd name="connsiteX59" fmla="*/ 6362700 w 8830301"/>
                <a:gd name="connsiteY59" fmla="*/ 1143814 h 2324914"/>
                <a:gd name="connsiteX60" fmla="*/ 6311900 w 8830301"/>
                <a:gd name="connsiteY60" fmla="*/ 1169214 h 2324914"/>
                <a:gd name="connsiteX61" fmla="*/ 6261100 w 8830301"/>
                <a:gd name="connsiteY61" fmla="*/ 1181914 h 2324914"/>
                <a:gd name="connsiteX62" fmla="*/ 6184900 w 8830301"/>
                <a:gd name="connsiteY62" fmla="*/ 1220014 h 2324914"/>
                <a:gd name="connsiteX63" fmla="*/ 6146800 w 8830301"/>
                <a:gd name="connsiteY63" fmla="*/ 1245414 h 2324914"/>
                <a:gd name="connsiteX64" fmla="*/ 6070600 w 8830301"/>
                <a:gd name="connsiteY64" fmla="*/ 1258114 h 2324914"/>
                <a:gd name="connsiteX65" fmla="*/ 6007100 w 8830301"/>
                <a:gd name="connsiteY65" fmla="*/ 1270814 h 2324914"/>
                <a:gd name="connsiteX66" fmla="*/ 5930900 w 8830301"/>
                <a:gd name="connsiteY66" fmla="*/ 1296214 h 2324914"/>
                <a:gd name="connsiteX67" fmla="*/ 5727700 w 8830301"/>
                <a:gd name="connsiteY67" fmla="*/ 1321614 h 2324914"/>
                <a:gd name="connsiteX68" fmla="*/ 5600700 w 8830301"/>
                <a:gd name="connsiteY68" fmla="*/ 1347014 h 2324914"/>
                <a:gd name="connsiteX69" fmla="*/ 5562600 w 8830301"/>
                <a:gd name="connsiteY69" fmla="*/ 1359714 h 2324914"/>
                <a:gd name="connsiteX70" fmla="*/ 5473700 w 8830301"/>
                <a:gd name="connsiteY70" fmla="*/ 1372414 h 2324914"/>
                <a:gd name="connsiteX71" fmla="*/ 5435600 w 8830301"/>
                <a:gd name="connsiteY71" fmla="*/ 1385114 h 2324914"/>
                <a:gd name="connsiteX72" fmla="*/ 5372100 w 8830301"/>
                <a:gd name="connsiteY72" fmla="*/ 1410514 h 2324914"/>
                <a:gd name="connsiteX73" fmla="*/ 5270500 w 8830301"/>
                <a:gd name="connsiteY73" fmla="*/ 1423214 h 2324914"/>
                <a:gd name="connsiteX74" fmla="*/ 5232400 w 8830301"/>
                <a:gd name="connsiteY74" fmla="*/ 1435914 h 2324914"/>
                <a:gd name="connsiteX75" fmla="*/ 5168900 w 8830301"/>
                <a:gd name="connsiteY75" fmla="*/ 1461314 h 2324914"/>
                <a:gd name="connsiteX76" fmla="*/ 5118100 w 8830301"/>
                <a:gd name="connsiteY76" fmla="*/ 1474014 h 2324914"/>
                <a:gd name="connsiteX77" fmla="*/ 5080000 w 8830301"/>
                <a:gd name="connsiteY77" fmla="*/ 1499414 h 2324914"/>
                <a:gd name="connsiteX78" fmla="*/ 5016500 w 8830301"/>
                <a:gd name="connsiteY78" fmla="*/ 1512114 h 2324914"/>
                <a:gd name="connsiteX79" fmla="*/ 4965700 w 8830301"/>
                <a:gd name="connsiteY79" fmla="*/ 1524814 h 2324914"/>
                <a:gd name="connsiteX80" fmla="*/ 4927600 w 8830301"/>
                <a:gd name="connsiteY80" fmla="*/ 1550214 h 2324914"/>
                <a:gd name="connsiteX81" fmla="*/ 4889500 w 8830301"/>
                <a:gd name="connsiteY81" fmla="*/ 1562914 h 2324914"/>
                <a:gd name="connsiteX82" fmla="*/ 4838700 w 8830301"/>
                <a:gd name="connsiteY82" fmla="*/ 1588314 h 2324914"/>
                <a:gd name="connsiteX83" fmla="*/ 4800600 w 8830301"/>
                <a:gd name="connsiteY83" fmla="*/ 1601014 h 2324914"/>
                <a:gd name="connsiteX84" fmla="*/ 4749800 w 8830301"/>
                <a:gd name="connsiteY84" fmla="*/ 1626414 h 2324914"/>
                <a:gd name="connsiteX85" fmla="*/ 4686300 w 8830301"/>
                <a:gd name="connsiteY85" fmla="*/ 1651814 h 2324914"/>
                <a:gd name="connsiteX86" fmla="*/ 4648200 w 8830301"/>
                <a:gd name="connsiteY86" fmla="*/ 1689914 h 2324914"/>
                <a:gd name="connsiteX87" fmla="*/ 4495800 w 8830301"/>
                <a:gd name="connsiteY87" fmla="*/ 1778814 h 2324914"/>
                <a:gd name="connsiteX88" fmla="*/ 4406900 w 8830301"/>
                <a:gd name="connsiteY88" fmla="*/ 1804214 h 2324914"/>
                <a:gd name="connsiteX89" fmla="*/ 4330700 w 8830301"/>
                <a:gd name="connsiteY89" fmla="*/ 1855014 h 2324914"/>
                <a:gd name="connsiteX90" fmla="*/ 4292600 w 8830301"/>
                <a:gd name="connsiteY90" fmla="*/ 1880414 h 2324914"/>
                <a:gd name="connsiteX91" fmla="*/ 4254500 w 8830301"/>
                <a:gd name="connsiteY91" fmla="*/ 1893114 h 2324914"/>
                <a:gd name="connsiteX92" fmla="*/ 4165600 w 8830301"/>
                <a:gd name="connsiteY92" fmla="*/ 1956614 h 2324914"/>
                <a:gd name="connsiteX93" fmla="*/ 4127500 w 8830301"/>
                <a:gd name="connsiteY93" fmla="*/ 1969314 h 2324914"/>
                <a:gd name="connsiteX94" fmla="*/ 3975100 w 8830301"/>
                <a:gd name="connsiteY94" fmla="*/ 2058214 h 2324914"/>
                <a:gd name="connsiteX95" fmla="*/ 3848100 w 8830301"/>
                <a:gd name="connsiteY95" fmla="*/ 2109014 h 2324914"/>
                <a:gd name="connsiteX96" fmla="*/ 3746500 w 8830301"/>
                <a:gd name="connsiteY96" fmla="*/ 2147114 h 2324914"/>
                <a:gd name="connsiteX97" fmla="*/ 3632200 w 8830301"/>
                <a:gd name="connsiteY97" fmla="*/ 2159814 h 2324914"/>
                <a:gd name="connsiteX98" fmla="*/ 3429000 w 8830301"/>
                <a:gd name="connsiteY98" fmla="*/ 2185214 h 2324914"/>
                <a:gd name="connsiteX99" fmla="*/ 2006600 w 8830301"/>
                <a:gd name="connsiteY99" fmla="*/ 2210614 h 2324914"/>
                <a:gd name="connsiteX100" fmla="*/ 1879600 w 8830301"/>
                <a:gd name="connsiteY100" fmla="*/ 2223314 h 2324914"/>
                <a:gd name="connsiteX101" fmla="*/ 1473200 w 8830301"/>
                <a:gd name="connsiteY101" fmla="*/ 2248714 h 2324914"/>
                <a:gd name="connsiteX102" fmla="*/ 1257300 w 8830301"/>
                <a:gd name="connsiteY102" fmla="*/ 2274114 h 2324914"/>
                <a:gd name="connsiteX103" fmla="*/ 977900 w 8830301"/>
                <a:gd name="connsiteY103" fmla="*/ 2299514 h 2324914"/>
                <a:gd name="connsiteX104" fmla="*/ 685800 w 8830301"/>
                <a:gd name="connsiteY104" fmla="*/ 2312214 h 2324914"/>
                <a:gd name="connsiteX105" fmla="*/ 469900 w 8830301"/>
                <a:gd name="connsiteY105" fmla="*/ 2324914 h 2324914"/>
                <a:gd name="connsiteX106" fmla="*/ 114300 w 8830301"/>
                <a:gd name="connsiteY106" fmla="*/ 2299514 h 2324914"/>
                <a:gd name="connsiteX107" fmla="*/ 38100 w 8830301"/>
                <a:gd name="connsiteY107" fmla="*/ 2286814 h 2324914"/>
                <a:gd name="connsiteX108" fmla="*/ 25400 w 8830301"/>
                <a:gd name="connsiteY108" fmla="*/ 2248714 h 2324914"/>
                <a:gd name="connsiteX109" fmla="*/ 0 w 8830301"/>
                <a:gd name="connsiteY109" fmla="*/ 2210614 h 2324914"/>
                <a:gd name="connsiteX110" fmla="*/ 25400 w 8830301"/>
                <a:gd name="connsiteY110" fmla="*/ 2121714 h 2324914"/>
                <a:gd name="connsiteX111" fmla="*/ 38100 w 8830301"/>
                <a:gd name="connsiteY111" fmla="*/ 2045514 h 2324914"/>
                <a:gd name="connsiteX112" fmla="*/ 63500 w 8830301"/>
                <a:gd name="connsiteY112" fmla="*/ 1867714 h 2324914"/>
                <a:gd name="connsiteX113" fmla="*/ 88900 w 8830301"/>
                <a:gd name="connsiteY113" fmla="*/ 1715314 h 2324914"/>
                <a:gd name="connsiteX114" fmla="*/ 114300 w 8830301"/>
                <a:gd name="connsiteY114" fmla="*/ 1575614 h 2324914"/>
                <a:gd name="connsiteX115" fmla="*/ 101600 w 8830301"/>
                <a:gd name="connsiteY115" fmla="*/ 1347014 h 2324914"/>
                <a:gd name="connsiteX116" fmla="*/ 76200 w 8830301"/>
                <a:gd name="connsiteY116" fmla="*/ 1308914 h 2324914"/>
                <a:gd name="connsiteX117" fmla="*/ 12700 w 8830301"/>
                <a:gd name="connsiteY117"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06750 w 8830301"/>
                <a:gd name="connsiteY4" fmla="*/ 946964 h 2324914"/>
                <a:gd name="connsiteX5" fmla="*/ 4019550 w 8830301"/>
                <a:gd name="connsiteY5" fmla="*/ 819964 h 2324914"/>
                <a:gd name="connsiteX6" fmla="*/ 4140200 w 8830301"/>
                <a:gd name="connsiteY6" fmla="*/ 1016814 h 2324914"/>
                <a:gd name="connsiteX7" fmla="*/ 4178300 w 8830301"/>
                <a:gd name="connsiteY7" fmla="*/ 1004114 h 2324914"/>
                <a:gd name="connsiteX8" fmla="*/ 4254500 w 8830301"/>
                <a:gd name="connsiteY8" fmla="*/ 966014 h 2324914"/>
                <a:gd name="connsiteX9" fmla="*/ 4305300 w 8830301"/>
                <a:gd name="connsiteY9" fmla="*/ 940614 h 2324914"/>
                <a:gd name="connsiteX10" fmla="*/ 4381500 w 8830301"/>
                <a:gd name="connsiteY10" fmla="*/ 889814 h 2324914"/>
                <a:gd name="connsiteX11" fmla="*/ 4457700 w 8830301"/>
                <a:gd name="connsiteY11" fmla="*/ 826314 h 2324914"/>
                <a:gd name="connsiteX12" fmla="*/ 4495800 w 8830301"/>
                <a:gd name="connsiteY12" fmla="*/ 788214 h 2324914"/>
                <a:gd name="connsiteX13" fmla="*/ 4584700 w 8830301"/>
                <a:gd name="connsiteY13" fmla="*/ 724714 h 2324914"/>
                <a:gd name="connsiteX14" fmla="*/ 4635500 w 8830301"/>
                <a:gd name="connsiteY14" fmla="*/ 699314 h 2324914"/>
                <a:gd name="connsiteX15" fmla="*/ 4737100 w 8830301"/>
                <a:gd name="connsiteY15" fmla="*/ 673914 h 2324914"/>
                <a:gd name="connsiteX16" fmla="*/ 4826000 w 8830301"/>
                <a:gd name="connsiteY16" fmla="*/ 623114 h 2324914"/>
                <a:gd name="connsiteX17" fmla="*/ 4876800 w 8830301"/>
                <a:gd name="connsiteY17" fmla="*/ 597714 h 2324914"/>
                <a:gd name="connsiteX18" fmla="*/ 4953000 w 8830301"/>
                <a:gd name="connsiteY18" fmla="*/ 585014 h 2324914"/>
                <a:gd name="connsiteX19" fmla="*/ 5092700 w 8830301"/>
                <a:gd name="connsiteY19" fmla="*/ 546914 h 2324914"/>
                <a:gd name="connsiteX20" fmla="*/ 5194300 w 8830301"/>
                <a:gd name="connsiteY20" fmla="*/ 508814 h 2324914"/>
                <a:gd name="connsiteX21" fmla="*/ 5321300 w 8830301"/>
                <a:gd name="connsiteY21" fmla="*/ 470714 h 2324914"/>
                <a:gd name="connsiteX22" fmla="*/ 5359400 w 8830301"/>
                <a:gd name="connsiteY22" fmla="*/ 458014 h 2324914"/>
                <a:gd name="connsiteX23" fmla="*/ 5410200 w 8830301"/>
                <a:gd name="connsiteY23" fmla="*/ 445314 h 2324914"/>
                <a:gd name="connsiteX24" fmla="*/ 5473700 w 8830301"/>
                <a:gd name="connsiteY24" fmla="*/ 419914 h 2324914"/>
                <a:gd name="connsiteX25" fmla="*/ 5549900 w 8830301"/>
                <a:gd name="connsiteY25" fmla="*/ 394514 h 2324914"/>
                <a:gd name="connsiteX26" fmla="*/ 5588000 w 8830301"/>
                <a:gd name="connsiteY26" fmla="*/ 369114 h 2324914"/>
                <a:gd name="connsiteX27" fmla="*/ 5676900 w 8830301"/>
                <a:gd name="connsiteY27" fmla="*/ 343714 h 2324914"/>
                <a:gd name="connsiteX28" fmla="*/ 5715000 w 8830301"/>
                <a:gd name="connsiteY28" fmla="*/ 331014 h 2324914"/>
                <a:gd name="connsiteX29" fmla="*/ 5778500 w 8830301"/>
                <a:gd name="connsiteY29" fmla="*/ 318314 h 2324914"/>
                <a:gd name="connsiteX30" fmla="*/ 5854700 w 8830301"/>
                <a:gd name="connsiteY30" fmla="*/ 292914 h 2324914"/>
                <a:gd name="connsiteX31" fmla="*/ 5892800 w 8830301"/>
                <a:gd name="connsiteY31" fmla="*/ 280214 h 2324914"/>
                <a:gd name="connsiteX32" fmla="*/ 5930900 w 8830301"/>
                <a:gd name="connsiteY32" fmla="*/ 254814 h 2324914"/>
                <a:gd name="connsiteX33" fmla="*/ 6032500 w 8830301"/>
                <a:gd name="connsiteY33" fmla="*/ 242114 h 2324914"/>
                <a:gd name="connsiteX34" fmla="*/ 6515100 w 8830301"/>
                <a:gd name="connsiteY34" fmla="*/ 216714 h 2324914"/>
                <a:gd name="connsiteX35" fmla="*/ 6794500 w 8830301"/>
                <a:gd name="connsiteY35" fmla="*/ 191314 h 2324914"/>
                <a:gd name="connsiteX36" fmla="*/ 6832600 w 8830301"/>
                <a:gd name="connsiteY36" fmla="*/ 178614 h 2324914"/>
                <a:gd name="connsiteX37" fmla="*/ 6883400 w 8830301"/>
                <a:gd name="connsiteY37" fmla="*/ 165914 h 2324914"/>
                <a:gd name="connsiteX38" fmla="*/ 6921500 w 8830301"/>
                <a:gd name="connsiteY38" fmla="*/ 140514 h 2324914"/>
                <a:gd name="connsiteX39" fmla="*/ 7023100 w 8830301"/>
                <a:gd name="connsiteY39" fmla="*/ 127814 h 2324914"/>
                <a:gd name="connsiteX40" fmla="*/ 7099300 w 8830301"/>
                <a:gd name="connsiteY40" fmla="*/ 115114 h 2324914"/>
                <a:gd name="connsiteX41" fmla="*/ 7200900 w 8830301"/>
                <a:gd name="connsiteY41" fmla="*/ 89714 h 2324914"/>
                <a:gd name="connsiteX42" fmla="*/ 7239000 w 8830301"/>
                <a:gd name="connsiteY42" fmla="*/ 77014 h 2324914"/>
                <a:gd name="connsiteX43" fmla="*/ 7315200 w 8830301"/>
                <a:gd name="connsiteY43" fmla="*/ 64314 h 2324914"/>
                <a:gd name="connsiteX44" fmla="*/ 7454900 w 8830301"/>
                <a:gd name="connsiteY44" fmla="*/ 51614 h 2324914"/>
                <a:gd name="connsiteX45" fmla="*/ 7531100 w 8830301"/>
                <a:gd name="connsiteY45" fmla="*/ 38914 h 2324914"/>
                <a:gd name="connsiteX46" fmla="*/ 7874000 w 8830301"/>
                <a:gd name="connsiteY46" fmla="*/ 26214 h 2324914"/>
                <a:gd name="connsiteX47" fmla="*/ 8128000 w 8830301"/>
                <a:gd name="connsiteY47" fmla="*/ 814 h 2324914"/>
                <a:gd name="connsiteX48" fmla="*/ 8420100 w 8830301"/>
                <a:gd name="connsiteY48" fmla="*/ 915214 h 2324914"/>
                <a:gd name="connsiteX49" fmla="*/ 7467600 w 8830301"/>
                <a:gd name="connsiteY49" fmla="*/ 940614 h 2324914"/>
                <a:gd name="connsiteX50" fmla="*/ 7175500 w 8830301"/>
                <a:gd name="connsiteY50" fmla="*/ 966014 h 2324914"/>
                <a:gd name="connsiteX51" fmla="*/ 7048500 w 8830301"/>
                <a:gd name="connsiteY51" fmla="*/ 978714 h 2324914"/>
                <a:gd name="connsiteX52" fmla="*/ 6985000 w 8830301"/>
                <a:gd name="connsiteY52" fmla="*/ 991414 h 2324914"/>
                <a:gd name="connsiteX53" fmla="*/ 6819900 w 8830301"/>
                <a:gd name="connsiteY53" fmla="*/ 1004114 h 2324914"/>
                <a:gd name="connsiteX54" fmla="*/ 6781800 w 8830301"/>
                <a:gd name="connsiteY54" fmla="*/ 1016814 h 2324914"/>
                <a:gd name="connsiteX55" fmla="*/ 6718300 w 8830301"/>
                <a:gd name="connsiteY55" fmla="*/ 1042214 h 2324914"/>
                <a:gd name="connsiteX56" fmla="*/ 6616700 w 8830301"/>
                <a:gd name="connsiteY56" fmla="*/ 1054914 h 2324914"/>
                <a:gd name="connsiteX57" fmla="*/ 6578600 w 8830301"/>
                <a:gd name="connsiteY57" fmla="*/ 1080314 h 2324914"/>
                <a:gd name="connsiteX58" fmla="*/ 6464300 w 8830301"/>
                <a:gd name="connsiteY58" fmla="*/ 1105714 h 2324914"/>
                <a:gd name="connsiteX59" fmla="*/ 6362700 w 8830301"/>
                <a:gd name="connsiteY59" fmla="*/ 1143814 h 2324914"/>
                <a:gd name="connsiteX60" fmla="*/ 6311900 w 8830301"/>
                <a:gd name="connsiteY60" fmla="*/ 1169214 h 2324914"/>
                <a:gd name="connsiteX61" fmla="*/ 6261100 w 8830301"/>
                <a:gd name="connsiteY61" fmla="*/ 1181914 h 2324914"/>
                <a:gd name="connsiteX62" fmla="*/ 6184900 w 8830301"/>
                <a:gd name="connsiteY62" fmla="*/ 1220014 h 2324914"/>
                <a:gd name="connsiteX63" fmla="*/ 6146800 w 8830301"/>
                <a:gd name="connsiteY63" fmla="*/ 1245414 h 2324914"/>
                <a:gd name="connsiteX64" fmla="*/ 6070600 w 8830301"/>
                <a:gd name="connsiteY64" fmla="*/ 1258114 h 2324914"/>
                <a:gd name="connsiteX65" fmla="*/ 6007100 w 8830301"/>
                <a:gd name="connsiteY65" fmla="*/ 1270814 h 2324914"/>
                <a:gd name="connsiteX66" fmla="*/ 5930900 w 8830301"/>
                <a:gd name="connsiteY66" fmla="*/ 1296214 h 2324914"/>
                <a:gd name="connsiteX67" fmla="*/ 5727700 w 8830301"/>
                <a:gd name="connsiteY67" fmla="*/ 1321614 h 2324914"/>
                <a:gd name="connsiteX68" fmla="*/ 5600700 w 8830301"/>
                <a:gd name="connsiteY68" fmla="*/ 1347014 h 2324914"/>
                <a:gd name="connsiteX69" fmla="*/ 5562600 w 8830301"/>
                <a:gd name="connsiteY69" fmla="*/ 1359714 h 2324914"/>
                <a:gd name="connsiteX70" fmla="*/ 5473700 w 8830301"/>
                <a:gd name="connsiteY70" fmla="*/ 1372414 h 2324914"/>
                <a:gd name="connsiteX71" fmla="*/ 5435600 w 8830301"/>
                <a:gd name="connsiteY71" fmla="*/ 1385114 h 2324914"/>
                <a:gd name="connsiteX72" fmla="*/ 5372100 w 8830301"/>
                <a:gd name="connsiteY72" fmla="*/ 1410514 h 2324914"/>
                <a:gd name="connsiteX73" fmla="*/ 5270500 w 8830301"/>
                <a:gd name="connsiteY73" fmla="*/ 1423214 h 2324914"/>
                <a:gd name="connsiteX74" fmla="*/ 5232400 w 8830301"/>
                <a:gd name="connsiteY74" fmla="*/ 1435914 h 2324914"/>
                <a:gd name="connsiteX75" fmla="*/ 5168900 w 8830301"/>
                <a:gd name="connsiteY75" fmla="*/ 1461314 h 2324914"/>
                <a:gd name="connsiteX76" fmla="*/ 5118100 w 8830301"/>
                <a:gd name="connsiteY76" fmla="*/ 1474014 h 2324914"/>
                <a:gd name="connsiteX77" fmla="*/ 5080000 w 8830301"/>
                <a:gd name="connsiteY77" fmla="*/ 1499414 h 2324914"/>
                <a:gd name="connsiteX78" fmla="*/ 5016500 w 8830301"/>
                <a:gd name="connsiteY78" fmla="*/ 1512114 h 2324914"/>
                <a:gd name="connsiteX79" fmla="*/ 4965700 w 8830301"/>
                <a:gd name="connsiteY79" fmla="*/ 1524814 h 2324914"/>
                <a:gd name="connsiteX80" fmla="*/ 4927600 w 8830301"/>
                <a:gd name="connsiteY80" fmla="*/ 1550214 h 2324914"/>
                <a:gd name="connsiteX81" fmla="*/ 4889500 w 8830301"/>
                <a:gd name="connsiteY81" fmla="*/ 1562914 h 2324914"/>
                <a:gd name="connsiteX82" fmla="*/ 4838700 w 8830301"/>
                <a:gd name="connsiteY82" fmla="*/ 1588314 h 2324914"/>
                <a:gd name="connsiteX83" fmla="*/ 4800600 w 8830301"/>
                <a:gd name="connsiteY83" fmla="*/ 1601014 h 2324914"/>
                <a:gd name="connsiteX84" fmla="*/ 4749800 w 8830301"/>
                <a:gd name="connsiteY84" fmla="*/ 1626414 h 2324914"/>
                <a:gd name="connsiteX85" fmla="*/ 4686300 w 8830301"/>
                <a:gd name="connsiteY85" fmla="*/ 1651814 h 2324914"/>
                <a:gd name="connsiteX86" fmla="*/ 4648200 w 8830301"/>
                <a:gd name="connsiteY86" fmla="*/ 1689914 h 2324914"/>
                <a:gd name="connsiteX87" fmla="*/ 4495800 w 8830301"/>
                <a:gd name="connsiteY87" fmla="*/ 1778814 h 2324914"/>
                <a:gd name="connsiteX88" fmla="*/ 4406900 w 8830301"/>
                <a:gd name="connsiteY88" fmla="*/ 1804214 h 2324914"/>
                <a:gd name="connsiteX89" fmla="*/ 4330700 w 8830301"/>
                <a:gd name="connsiteY89" fmla="*/ 1855014 h 2324914"/>
                <a:gd name="connsiteX90" fmla="*/ 4292600 w 8830301"/>
                <a:gd name="connsiteY90" fmla="*/ 1880414 h 2324914"/>
                <a:gd name="connsiteX91" fmla="*/ 4254500 w 8830301"/>
                <a:gd name="connsiteY91" fmla="*/ 1893114 h 2324914"/>
                <a:gd name="connsiteX92" fmla="*/ 4165600 w 8830301"/>
                <a:gd name="connsiteY92" fmla="*/ 1956614 h 2324914"/>
                <a:gd name="connsiteX93" fmla="*/ 4127500 w 8830301"/>
                <a:gd name="connsiteY93" fmla="*/ 1969314 h 2324914"/>
                <a:gd name="connsiteX94" fmla="*/ 3975100 w 8830301"/>
                <a:gd name="connsiteY94" fmla="*/ 2058214 h 2324914"/>
                <a:gd name="connsiteX95" fmla="*/ 3848100 w 8830301"/>
                <a:gd name="connsiteY95" fmla="*/ 2109014 h 2324914"/>
                <a:gd name="connsiteX96" fmla="*/ 3746500 w 8830301"/>
                <a:gd name="connsiteY96" fmla="*/ 2147114 h 2324914"/>
                <a:gd name="connsiteX97" fmla="*/ 3632200 w 8830301"/>
                <a:gd name="connsiteY97" fmla="*/ 2159814 h 2324914"/>
                <a:gd name="connsiteX98" fmla="*/ 3429000 w 8830301"/>
                <a:gd name="connsiteY98" fmla="*/ 2185214 h 2324914"/>
                <a:gd name="connsiteX99" fmla="*/ 2006600 w 8830301"/>
                <a:gd name="connsiteY99" fmla="*/ 2210614 h 2324914"/>
                <a:gd name="connsiteX100" fmla="*/ 1879600 w 8830301"/>
                <a:gd name="connsiteY100" fmla="*/ 2223314 h 2324914"/>
                <a:gd name="connsiteX101" fmla="*/ 1473200 w 8830301"/>
                <a:gd name="connsiteY101" fmla="*/ 2248714 h 2324914"/>
                <a:gd name="connsiteX102" fmla="*/ 1257300 w 8830301"/>
                <a:gd name="connsiteY102" fmla="*/ 2274114 h 2324914"/>
                <a:gd name="connsiteX103" fmla="*/ 977900 w 8830301"/>
                <a:gd name="connsiteY103" fmla="*/ 2299514 h 2324914"/>
                <a:gd name="connsiteX104" fmla="*/ 685800 w 8830301"/>
                <a:gd name="connsiteY104" fmla="*/ 2312214 h 2324914"/>
                <a:gd name="connsiteX105" fmla="*/ 469900 w 8830301"/>
                <a:gd name="connsiteY105" fmla="*/ 2324914 h 2324914"/>
                <a:gd name="connsiteX106" fmla="*/ 114300 w 8830301"/>
                <a:gd name="connsiteY106" fmla="*/ 2299514 h 2324914"/>
                <a:gd name="connsiteX107" fmla="*/ 38100 w 8830301"/>
                <a:gd name="connsiteY107" fmla="*/ 2286814 h 2324914"/>
                <a:gd name="connsiteX108" fmla="*/ 25400 w 8830301"/>
                <a:gd name="connsiteY108" fmla="*/ 2248714 h 2324914"/>
                <a:gd name="connsiteX109" fmla="*/ 0 w 8830301"/>
                <a:gd name="connsiteY109" fmla="*/ 2210614 h 2324914"/>
                <a:gd name="connsiteX110" fmla="*/ 25400 w 8830301"/>
                <a:gd name="connsiteY110" fmla="*/ 2121714 h 2324914"/>
                <a:gd name="connsiteX111" fmla="*/ 38100 w 8830301"/>
                <a:gd name="connsiteY111" fmla="*/ 2045514 h 2324914"/>
                <a:gd name="connsiteX112" fmla="*/ 63500 w 8830301"/>
                <a:gd name="connsiteY112" fmla="*/ 1867714 h 2324914"/>
                <a:gd name="connsiteX113" fmla="*/ 88900 w 8830301"/>
                <a:gd name="connsiteY113" fmla="*/ 1715314 h 2324914"/>
                <a:gd name="connsiteX114" fmla="*/ 114300 w 8830301"/>
                <a:gd name="connsiteY114" fmla="*/ 1575614 h 2324914"/>
                <a:gd name="connsiteX115" fmla="*/ 101600 w 8830301"/>
                <a:gd name="connsiteY115" fmla="*/ 1347014 h 2324914"/>
                <a:gd name="connsiteX116" fmla="*/ 76200 w 8830301"/>
                <a:gd name="connsiteY116" fmla="*/ 1308914 h 2324914"/>
                <a:gd name="connsiteX117" fmla="*/ 12700 w 8830301"/>
                <a:gd name="connsiteY117" fmla="*/ 1232714 h 2324914"/>
                <a:gd name="connsiteX0" fmla="*/ 12700 w 8830301"/>
                <a:gd name="connsiteY0" fmla="*/ 1232714 h 2324914"/>
                <a:gd name="connsiteX1" fmla="*/ 635000 w 8830301"/>
                <a:gd name="connsiteY1" fmla="*/ 1232714 h 2324914"/>
                <a:gd name="connsiteX2" fmla="*/ 1327150 w 8830301"/>
                <a:gd name="connsiteY2" fmla="*/ 1194614 h 2324914"/>
                <a:gd name="connsiteX3" fmla="*/ 2400300 w 8830301"/>
                <a:gd name="connsiteY3" fmla="*/ 1131114 h 2324914"/>
                <a:gd name="connsiteX4" fmla="*/ 3206750 w 8830301"/>
                <a:gd name="connsiteY4" fmla="*/ 946964 h 2324914"/>
                <a:gd name="connsiteX5" fmla="*/ 4019550 w 8830301"/>
                <a:gd name="connsiteY5" fmla="*/ 819964 h 2324914"/>
                <a:gd name="connsiteX6" fmla="*/ 4140200 w 8830301"/>
                <a:gd name="connsiteY6" fmla="*/ 1016814 h 2324914"/>
                <a:gd name="connsiteX7" fmla="*/ 4178300 w 8830301"/>
                <a:gd name="connsiteY7" fmla="*/ 1004114 h 2324914"/>
                <a:gd name="connsiteX8" fmla="*/ 4254500 w 8830301"/>
                <a:gd name="connsiteY8" fmla="*/ 966014 h 2324914"/>
                <a:gd name="connsiteX9" fmla="*/ 4305300 w 8830301"/>
                <a:gd name="connsiteY9" fmla="*/ 940614 h 2324914"/>
                <a:gd name="connsiteX10" fmla="*/ 4381500 w 8830301"/>
                <a:gd name="connsiteY10" fmla="*/ 889814 h 2324914"/>
                <a:gd name="connsiteX11" fmla="*/ 4457700 w 8830301"/>
                <a:gd name="connsiteY11" fmla="*/ 826314 h 2324914"/>
                <a:gd name="connsiteX12" fmla="*/ 4495800 w 8830301"/>
                <a:gd name="connsiteY12" fmla="*/ 788214 h 2324914"/>
                <a:gd name="connsiteX13" fmla="*/ 4584700 w 8830301"/>
                <a:gd name="connsiteY13" fmla="*/ 724714 h 2324914"/>
                <a:gd name="connsiteX14" fmla="*/ 4635500 w 8830301"/>
                <a:gd name="connsiteY14" fmla="*/ 699314 h 2324914"/>
                <a:gd name="connsiteX15" fmla="*/ 4737100 w 8830301"/>
                <a:gd name="connsiteY15" fmla="*/ 673914 h 2324914"/>
                <a:gd name="connsiteX16" fmla="*/ 4826000 w 8830301"/>
                <a:gd name="connsiteY16" fmla="*/ 623114 h 2324914"/>
                <a:gd name="connsiteX17" fmla="*/ 4876800 w 8830301"/>
                <a:gd name="connsiteY17" fmla="*/ 597714 h 2324914"/>
                <a:gd name="connsiteX18" fmla="*/ 4953000 w 8830301"/>
                <a:gd name="connsiteY18" fmla="*/ 585014 h 2324914"/>
                <a:gd name="connsiteX19" fmla="*/ 5092700 w 8830301"/>
                <a:gd name="connsiteY19" fmla="*/ 546914 h 2324914"/>
                <a:gd name="connsiteX20" fmla="*/ 5194300 w 8830301"/>
                <a:gd name="connsiteY20" fmla="*/ 508814 h 2324914"/>
                <a:gd name="connsiteX21" fmla="*/ 5321300 w 8830301"/>
                <a:gd name="connsiteY21" fmla="*/ 470714 h 2324914"/>
                <a:gd name="connsiteX22" fmla="*/ 5359400 w 8830301"/>
                <a:gd name="connsiteY22" fmla="*/ 458014 h 2324914"/>
                <a:gd name="connsiteX23" fmla="*/ 5410200 w 8830301"/>
                <a:gd name="connsiteY23" fmla="*/ 445314 h 2324914"/>
                <a:gd name="connsiteX24" fmla="*/ 5473700 w 8830301"/>
                <a:gd name="connsiteY24" fmla="*/ 419914 h 2324914"/>
                <a:gd name="connsiteX25" fmla="*/ 5549900 w 8830301"/>
                <a:gd name="connsiteY25" fmla="*/ 394514 h 2324914"/>
                <a:gd name="connsiteX26" fmla="*/ 5588000 w 8830301"/>
                <a:gd name="connsiteY26" fmla="*/ 369114 h 2324914"/>
                <a:gd name="connsiteX27" fmla="*/ 5676900 w 8830301"/>
                <a:gd name="connsiteY27" fmla="*/ 343714 h 2324914"/>
                <a:gd name="connsiteX28" fmla="*/ 5715000 w 8830301"/>
                <a:gd name="connsiteY28" fmla="*/ 331014 h 2324914"/>
                <a:gd name="connsiteX29" fmla="*/ 5778500 w 8830301"/>
                <a:gd name="connsiteY29" fmla="*/ 318314 h 2324914"/>
                <a:gd name="connsiteX30" fmla="*/ 5854700 w 8830301"/>
                <a:gd name="connsiteY30" fmla="*/ 292914 h 2324914"/>
                <a:gd name="connsiteX31" fmla="*/ 5892800 w 8830301"/>
                <a:gd name="connsiteY31" fmla="*/ 280214 h 2324914"/>
                <a:gd name="connsiteX32" fmla="*/ 5930900 w 8830301"/>
                <a:gd name="connsiteY32" fmla="*/ 254814 h 2324914"/>
                <a:gd name="connsiteX33" fmla="*/ 6032500 w 8830301"/>
                <a:gd name="connsiteY33" fmla="*/ 242114 h 2324914"/>
                <a:gd name="connsiteX34" fmla="*/ 6515100 w 8830301"/>
                <a:gd name="connsiteY34" fmla="*/ 216714 h 2324914"/>
                <a:gd name="connsiteX35" fmla="*/ 6794500 w 8830301"/>
                <a:gd name="connsiteY35" fmla="*/ 191314 h 2324914"/>
                <a:gd name="connsiteX36" fmla="*/ 6832600 w 8830301"/>
                <a:gd name="connsiteY36" fmla="*/ 178614 h 2324914"/>
                <a:gd name="connsiteX37" fmla="*/ 6883400 w 8830301"/>
                <a:gd name="connsiteY37" fmla="*/ 165914 h 2324914"/>
                <a:gd name="connsiteX38" fmla="*/ 6921500 w 8830301"/>
                <a:gd name="connsiteY38" fmla="*/ 140514 h 2324914"/>
                <a:gd name="connsiteX39" fmla="*/ 7023100 w 8830301"/>
                <a:gd name="connsiteY39" fmla="*/ 127814 h 2324914"/>
                <a:gd name="connsiteX40" fmla="*/ 7099300 w 8830301"/>
                <a:gd name="connsiteY40" fmla="*/ 115114 h 2324914"/>
                <a:gd name="connsiteX41" fmla="*/ 7200900 w 8830301"/>
                <a:gd name="connsiteY41" fmla="*/ 89714 h 2324914"/>
                <a:gd name="connsiteX42" fmla="*/ 7239000 w 8830301"/>
                <a:gd name="connsiteY42" fmla="*/ 77014 h 2324914"/>
                <a:gd name="connsiteX43" fmla="*/ 7315200 w 8830301"/>
                <a:gd name="connsiteY43" fmla="*/ 64314 h 2324914"/>
                <a:gd name="connsiteX44" fmla="*/ 7454900 w 8830301"/>
                <a:gd name="connsiteY44" fmla="*/ 51614 h 2324914"/>
                <a:gd name="connsiteX45" fmla="*/ 7531100 w 8830301"/>
                <a:gd name="connsiteY45" fmla="*/ 38914 h 2324914"/>
                <a:gd name="connsiteX46" fmla="*/ 7874000 w 8830301"/>
                <a:gd name="connsiteY46" fmla="*/ 26214 h 2324914"/>
                <a:gd name="connsiteX47" fmla="*/ 8128000 w 8830301"/>
                <a:gd name="connsiteY47" fmla="*/ 814 h 2324914"/>
                <a:gd name="connsiteX48" fmla="*/ 8420100 w 8830301"/>
                <a:gd name="connsiteY48" fmla="*/ 915214 h 2324914"/>
                <a:gd name="connsiteX49" fmla="*/ 7467600 w 8830301"/>
                <a:gd name="connsiteY49" fmla="*/ 940614 h 2324914"/>
                <a:gd name="connsiteX50" fmla="*/ 7175500 w 8830301"/>
                <a:gd name="connsiteY50" fmla="*/ 966014 h 2324914"/>
                <a:gd name="connsiteX51" fmla="*/ 7048500 w 8830301"/>
                <a:gd name="connsiteY51" fmla="*/ 978714 h 2324914"/>
                <a:gd name="connsiteX52" fmla="*/ 6985000 w 8830301"/>
                <a:gd name="connsiteY52" fmla="*/ 991414 h 2324914"/>
                <a:gd name="connsiteX53" fmla="*/ 6819900 w 8830301"/>
                <a:gd name="connsiteY53" fmla="*/ 1004114 h 2324914"/>
                <a:gd name="connsiteX54" fmla="*/ 6781800 w 8830301"/>
                <a:gd name="connsiteY54" fmla="*/ 1016814 h 2324914"/>
                <a:gd name="connsiteX55" fmla="*/ 6718300 w 8830301"/>
                <a:gd name="connsiteY55" fmla="*/ 1042214 h 2324914"/>
                <a:gd name="connsiteX56" fmla="*/ 6616700 w 8830301"/>
                <a:gd name="connsiteY56" fmla="*/ 1054914 h 2324914"/>
                <a:gd name="connsiteX57" fmla="*/ 6578600 w 8830301"/>
                <a:gd name="connsiteY57" fmla="*/ 1080314 h 2324914"/>
                <a:gd name="connsiteX58" fmla="*/ 6464300 w 8830301"/>
                <a:gd name="connsiteY58" fmla="*/ 1105714 h 2324914"/>
                <a:gd name="connsiteX59" fmla="*/ 6362700 w 8830301"/>
                <a:gd name="connsiteY59" fmla="*/ 1143814 h 2324914"/>
                <a:gd name="connsiteX60" fmla="*/ 6311900 w 8830301"/>
                <a:gd name="connsiteY60" fmla="*/ 1169214 h 2324914"/>
                <a:gd name="connsiteX61" fmla="*/ 6261100 w 8830301"/>
                <a:gd name="connsiteY61" fmla="*/ 1181914 h 2324914"/>
                <a:gd name="connsiteX62" fmla="*/ 6184900 w 8830301"/>
                <a:gd name="connsiteY62" fmla="*/ 1220014 h 2324914"/>
                <a:gd name="connsiteX63" fmla="*/ 6146800 w 8830301"/>
                <a:gd name="connsiteY63" fmla="*/ 1245414 h 2324914"/>
                <a:gd name="connsiteX64" fmla="*/ 6070600 w 8830301"/>
                <a:gd name="connsiteY64" fmla="*/ 1258114 h 2324914"/>
                <a:gd name="connsiteX65" fmla="*/ 6007100 w 8830301"/>
                <a:gd name="connsiteY65" fmla="*/ 1270814 h 2324914"/>
                <a:gd name="connsiteX66" fmla="*/ 5930900 w 8830301"/>
                <a:gd name="connsiteY66" fmla="*/ 1296214 h 2324914"/>
                <a:gd name="connsiteX67" fmla="*/ 5727700 w 8830301"/>
                <a:gd name="connsiteY67" fmla="*/ 1321614 h 2324914"/>
                <a:gd name="connsiteX68" fmla="*/ 5600700 w 8830301"/>
                <a:gd name="connsiteY68" fmla="*/ 1347014 h 2324914"/>
                <a:gd name="connsiteX69" fmla="*/ 5562600 w 8830301"/>
                <a:gd name="connsiteY69" fmla="*/ 1359714 h 2324914"/>
                <a:gd name="connsiteX70" fmla="*/ 5473700 w 8830301"/>
                <a:gd name="connsiteY70" fmla="*/ 1372414 h 2324914"/>
                <a:gd name="connsiteX71" fmla="*/ 5435600 w 8830301"/>
                <a:gd name="connsiteY71" fmla="*/ 1385114 h 2324914"/>
                <a:gd name="connsiteX72" fmla="*/ 5372100 w 8830301"/>
                <a:gd name="connsiteY72" fmla="*/ 1410514 h 2324914"/>
                <a:gd name="connsiteX73" fmla="*/ 5270500 w 8830301"/>
                <a:gd name="connsiteY73" fmla="*/ 1423214 h 2324914"/>
                <a:gd name="connsiteX74" fmla="*/ 5232400 w 8830301"/>
                <a:gd name="connsiteY74" fmla="*/ 1435914 h 2324914"/>
                <a:gd name="connsiteX75" fmla="*/ 5168900 w 8830301"/>
                <a:gd name="connsiteY75" fmla="*/ 1461314 h 2324914"/>
                <a:gd name="connsiteX76" fmla="*/ 5118100 w 8830301"/>
                <a:gd name="connsiteY76" fmla="*/ 1474014 h 2324914"/>
                <a:gd name="connsiteX77" fmla="*/ 5080000 w 8830301"/>
                <a:gd name="connsiteY77" fmla="*/ 1499414 h 2324914"/>
                <a:gd name="connsiteX78" fmla="*/ 5016500 w 8830301"/>
                <a:gd name="connsiteY78" fmla="*/ 1512114 h 2324914"/>
                <a:gd name="connsiteX79" fmla="*/ 4965700 w 8830301"/>
                <a:gd name="connsiteY79" fmla="*/ 1524814 h 2324914"/>
                <a:gd name="connsiteX80" fmla="*/ 4927600 w 8830301"/>
                <a:gd name="connsiteY80" fmla="*/ 1550214 h 2324914"/>
                <a:gd name="connsiteX81" fmla="*/ 4889500 w 8830301"/>
                <a:gd name="connsiteY81" fmla="*/ 1562914 h 2324914"/>
                <a:gd name="connsiteX82" fmla="*/ 4838700 w 8830301"/>
                <a:gd name="connsiteY82" fmla="*/ 1588314 h 2324914"/>
                <a:gd name="connsiteX83" fmla="*/ 4800600 w 8830301"/>
                <a:gd name="connsiteY83" fmla="*/ 1601014 h 2324914"/>
                <a:gd name="connsiteX84" fmla="*/ 4749800 w 8830301"/>
                <a:gd name="connsiteY84" fmla="*/ 1626414 h 2324914"/>
                <a:gd name="connsiteX85" fmla="*/ 4686300 w 8830301"/>
                <a:gd name="connsiteY85" fmla="*/ 1651814 h 2324914"/>
                <a:gd name="connsiteX86" fmla="*/ 4648200 w 8830301"/>
                <a:gd name="connsiteY86" fmla="*/ 1689914 h 2324914"/>
                <a:gd name="connsiteX87" fmla="*/ 4495800 w 8830301"/>
                <a:gd name="connsiteY87" fmla="*/ 1778814 h 2324914"/>
                <a:gd name="connsiteX88" fmla="*/ 4406900 w 8830301"/>
                <a:gd name="connsiteY88" fmla="*/ 1804214 h 2324914"/>
                <a:gd name="connsiteX89" fmla="*/ 4330700 w 8830301"/>
                <a:gd name="connsiteY89" fmla="*/ 1855014 h 2324914"/>
                <a:gd name="connsiteX90" fmla="*/ 4292600 w 8830301"/>
                <a:gd name="connsiteY90" fmla="*/ 1880414 h 2324914"/>
                <a:gd name="connsiteX91" fmla="*/ 4254500 w 8830301"/>
                <a:gd name="connsiteY91" fmla="*/ 1893114 h 2324914"/>
                <a:gd name="connsiteX92" fmla="*/ 4165600 w 8830301"/>
                <a:gd name="connsiteY92" fmla="*/ 1956614 h 2324914"/>
                <a:gd name="connsiteX93" fmla="*/ 4127500 w 8830301"/>
                <a:gd name="connsiteY93" fmla="*/ 1969314 h 2324914"/>
                <a:gd name="connsiteX94" fmla="*/ 3975100 w 8830301"/>
                <a:gd name="connsiteY94" fmla="*/ 2058214 h 2324914"/>
                <a:gd name="connsiteX95" fmla="*/ 3848100 w 8830301"/>
                <a:gd name="connsiteY95" fmla="*/ 2109014 h 2324914"/>
                <a:gd name="connsiteX96" fmla="*/ 3746500 w 8830301"/>
                <a:gd name="connsiteY96" fmla="*/ 2147114 h 2324914"/>
                <a:gd name="connsiteX97" fmla="*/ 3632200 w 8830301"/>
                <a:gd name="connsiteY97" fmla="*/ 2159814 h 2324914"/>
                <a:gd name="connsiteX98" fmla="*/ 3429000 w 8830301"/>
                <a:gd name="connsiteY98" fmla="*/ 2185214 h 2324914"/>
                <a:gd name="connsiteX99" fmla="*/ 2006600 w 8830301"/>
                <a:gd name="connsiteY99" fmla="*/ 2210614 h 2324914"/>
                <a:gd name="connsiteX100" fmla="*/ 1879600 w 8830301"/>
                <a:gd name="connsiteY100" fmla="*/ 2223314 h 2324914"/>
                <a:gd name="connsiteX101" fmla="*/ 1473200 w 8830301"/>
                <a:gd name="connsiteY101" fmla="*/ 2248714 h 2324914"/>
                <a:gd name="connsiteX102" fmla="*/ 1257300 w 8830301"/>
                <a:gd name="connsiteY102" fmla="*/ 2274114 h 2324914"/>
                <a:gd name="connsiteX103" fmla="*/ 977900 w 8830301"/>
                <a:gd name="connsiteY103" fmla="*/ 2299514 h 2324914"/>
                <a:gd name="connsiteX104" fmla="*/ 685800 w 8830301"/>
                <a:gd name="connsiteY104" fmla="*/ 2312214 h 2324914"/>
                <a:gd name="connsiteX105" fmla="*/ 469900 w 8830301"/>
                <a:gd name="connsiteY105" fmla="*/ 2324914 h 2324914"/>
                <a:gd name="connsiteX106" fmla="*/ 114300 w 8830301"/>
                <a:gd name="connsiteY106" fmla="*/ 2299514 h 2324914"/>
                <a:gd name="connsiteX107" fmla="*/ 38100 w 8830301"/>
                <a:gd name="connsiteY107" fmla="*/ 2286814 h 2324914"/>
                <a:gd name="connsiteX108" fmla="*/ 25400 w 8830301"/>
                <a:gd name="connsiteY108" fmla="*/ 2248714 h 2324914"/>
                <a:gd name="connsiteX109" fmla="*/ 0 w 8830301"/>
                <a:gd name="connsiteY109" fmla="*/ 2210614 h 2324914"/>
                <a:gd name="connsiteX110" fmla="*/ 25400 w 8830301"/>
                <a:gd name="connsiteY110" fmla="*/ 2121714 h 2324914"/>
                <a:gd name="connsiteX111" fmla="*/ 38100 w 8830301"/>
                <a:gd name="connsiteY111" fmla="*/ 2045514 h 2324914"/>
                <a:gd name="connsiteX112" fmla="*/ 63500 w 8830301"/>
                <a:gd name="connsiteY112" fmla="*/ 1867714 h 2324914"/>
                <a:gd name="connsiteX113" fmla="*/ 88900 w 8830301"/>
                <a:gd name="connsiteY113" fmla="*/ 1715314 h 2324914"/>
                <a:gd name="connsiteX114" fmla="*/ 114300 w 8830301"/>
                <a:gd name="connsiteY114" fmla="*/ 1575614 h 2324914"/>
                <a:gd name="connsiteX115" fmla="*/ 101600 w 8830301"/>
                <a:gd name="connsiteY115" fmla="*/ 1347014 h 2324914"/>
                <a:gd name="connsiteX116" fmla="*/ 76200 w 8830301"/>
                <a:gd name="connsiteY116" fmla="*/ 1308914 h 2324914"/>
                <a:gd name="connsiteX117" fmla="*/ 12700 w 8830301"/>
                <a:gd name="connsiteY117" fmla="*/ 1232714 h 2324914"/>
                <a:gd name="connsiteX0" fmla="*/ 26617 w 8844218"/>
                <a:gd name="connsiteY0" fmla="*/ 1232714 h 2324914"/>
                <a:gd name="connsiteX1" fmla="*/ 648917 w 8844218"/>
                <a:gd name="connsiteY1" fmla="*/ 1232714 h 2324914"/>
                <a:gd name="connsiteX2" fmla="*/ 1341067 w 8844218"/>
                <a:gd name="connsiteY2" fmla="*/ 1194614 h 2324914"/>
                <a:gd name="connsiteX3" fmla="*/ 2414217 w 8844218"/>
                <a:gd name="connsiteY3" fmla="*/ 1131114 h 2324914"/>
                <a:gd name="connsiteX4" fmla="*/ 3220667 w 8844218"/>
                <a:gd name="connsiteY4" fmla="*/ 946964 h 2324914"/>
                <a:gd name="connsiteX5" fmla="*/ 4033467 w 8844218"/>
                <a:gd name="connsiteY5" fmla="*/ 819964 h 2324914"/>
                <a:gd name="connsiteX6" fmla="*/ 4154117 w 8844218"/>
                <a:gd name="connsiteY6" fmla="*/ 1016814 h 2324914"/>
                <a:gd name="connsiteX7" fmla="*/ 4192217 w 8844218"/>
                <a:gd name="connsiteY7" fmla="*/ 1004114 h 2324914"/>
                <a:gd name="connsiteX8" fmla="*/ 4268417 w 8844218"/>
                <a:gd name="connsiteY8" fmla="*/ 966014 h 2324914"/>
                <a:gd name="connsiteX9" fmla="*/ 4319217 w 8844218"/>
                <a:gd name="connsiteY9" fmla="*/ 940614 h 2324914"/>
                <a:gd name="connsiteX10" fmla="*/ 4395417 w 8844218"/>
                <a:gd name="connsiteY10" fmla="*/ 889814 h 2324914"/>
                <a:gd name="connsiteX11" fmla="*/ 4471617 w 8844218"/>
                <a:gd name="connsiteY11" fmla="*/ 826314 h 2324914"/>
                <a:gd name="connsiteX12" fmla="*/ 4509717 w 8844218"/>
                <a:gd name="connsiteY12" fmla="*/ 788214 h 2324914"/>
                <a:gd name="connsiteX13" fmla="*/ 4598617 w 8844218"/>
                <a:gd name="connsiteY13" fmla="*/ 724714 h 2324914"/>
                <a:gd name="connsiteX14" fmla="*/ 4649417 w 8844218"/>
                <a:gd name="connsiteY14" fmla="*/ 699314 h 2324914"/>
                <a:gd name="connsiteX15" fmla="*/ 4751017 w 8844218"/>
                <a:gd name="connsiteY15" fmla="*/ 673914 h 2324914"/>
                <a:gd name="connsiteX16" fmla="*/ 4839917 w 8844218"/>
                <a:gd name="connsiteY16" fmla="*/ 623114 h 2324914"/>
                <a:gd name="connsiteX17" fmla="*/ 4890717 w 8844218"/>
                <a:gd name="connsiteY17" fmla="*/ 597714 h 2324914"/>
                <a:gd name="connsiteX18" fmla="*/ 4966917 w 8844218"/>
                <a:gd name="connsiteY18" fmla="*/ 585014 h 2324914"/>
                <a:gd name="connsiteX19" fmla="*/ 5106617 w 8844218"/>
                <a:gd name="connsiteY19" fmla="*/ 546914 h 2324914"/>
                <a:gd name="connsiteX20" fmla="*/ 5208217 w 8844218"/>
                <a:gd name="connsiteY20" fmla="*/ 508814 h 2324914"/>
                <a:gd name="connsiteX21" fmla="*/ 5335217 w 8844218"/>
                <a:gd name="connsiteY21" fmla="*/ 470714 h 2324914"/>
                <a:gd name="connsiteX22" fmla="*/ 5373317 w 8844218"/>
                <a:gd name="connsiteY22" fmla="*/ 458014 h 2324914"/>
                <a:gd name="connsiteX23" fmla="*/ 5424117 w 8844218"/>
                <a:gd name="connsiteY23" fmla="*/ 445314 h 2324914"/>
                <a:gd name="connsiteX24" fmla="*/ 5487617 w 8844218"/>
                <a:gd name="connsiteY24" fmla="*/ 419914 h 2324914"/>
                <a:gd name="connsiteX25" fmla="*/ 5563817 w 8844218"/>
                <a:gd name="connsiteY25" fmla="*/ 394514 h 2324914"/>
                <a:gd name="connsiteX26" fmla="*/ 5601917 w 8844218"/>
                <a:gd name="connsiteY26" fmla="*/ 369114 h 2324914"/>
                <a:gd name="connsiteX27" fmla="*/ 5690817 w 8844218"/>
                <a:gd name="connsiteY27" fmla="*/ 343714 h 2324914"/>
                <a:gd name="connsiteX28" fmla="*/ 5728917 w 8844218"/>
                <a:gd name="connsiteY28" fmla="*/ 331014 h 2324914"/>
                <a:gd name="connsiteX29" fmla="*/ 5792417 w 8844218"/>
                <a:gd name="connsiteY29" fmla="*/ 318314 h 2324914"/>
                <a:gd name="connsiteX30" fmla="*/ 5868617 w 8844218"/>
                <a:gd name="connsiteY30" fmla="*/ 292914 h 2324914"/>
                <a:gd name="connsiteX31" fmla="*/ 5906717 w 8844218"/>
                <a:gd name="connsiteY31" fmla="*/ 280214 h 2324914"/>
                <a:gd name="connsiteX32" fmla="*/ 5944817 w 8844218"/>
                <a:gd name="connsiteY32" fmla="*/ 254814 h 2324914"/>
                <a:gd name="connsiteX33" fmla="*/ 6046417 w 8844218"/>
                <a:gd name="connsiteY33" fmla="*/ 242114 h 2324914"/>
                <a:gd name="connsiteX34" fmla="*/ 6529017 w 8844218"/>
                <a:gd name="connsiteY34" fmla="*/ 216714 h 2324914"/>
                <a:gd name="connsiteX35" fmla="*/ 6808417 w 8844218"/>
                <a:gd name="connsiteY35" fmla="*/ 191314 h 2324914"/>
                <a:gd name="connsiteX36" fmla="*/ 6846517 w 8844218"/>
                <a:gd name="connsiteY36" fmla="*/ 178614 h 2324914"/>
                <a:gd name="connsiteX37" fmla="*/ 6897317 w 8844218"/>
                <a:gd name="connsiteY37" fmla="*/ 165914 h 2324914"/>
                <a:gd name="connsiteX38" fmla="*/ 6935417 w 8844218"/>
                <a:gd name="connsiteY38" fmla="*/ 140514 h 2324914"/>
                <a:gd name="connsiteX39" fmla="*/ 7037017 w 8844218"/>
                <a:gd name="connsiteY39" fmla="*/ 127814 h 2324914"/>
                <a:gd name="connsiteX40" fmla="*/ 7113217 w 8844218"/>
                <a:gd name="connsiteY40" fmla="*/ 115114 h 2324914"/>
                <a:gd name="connsiteX41" fmla="*/ 7214817 w 8844218"/>
                <a:gd name="connsiteY41" fmla="*/ 89714 h 2324914"/>
                <a:gd name="connsiteX42" fmla="*/ 7252917 w 8844218"/>
                <a:gd name="connsiteY42" fmla="*/ 77014 h 2324914"/>
                <a:gd name="connsiteX43" fmla="*/ 7329117 w 8844218"/>
                <a:gd name="connsiteY43" fmla="*/ 64314 h 2324914"/>
                <a:gd name="connsiteX44" fmla="*/ 7468817 w 8844218"/>
                <a:gd name="connsiteY44" fmla="*/ 51614 h 2324914"/>
                <a:gd name="connsiteX45" fmla="*/ 7545017 w 8844218"/>
                <a:gd name="connsiteY45" fmla="*/ 38914 h 2324914"/>
                <a:gd name="connsiteX46" fmla="*/ 7887917 w 8844218"/>
                <a:gd name="connsiteY46" fmla="*/ 26214 h 2324914"/>
                <a:gd name="connsiteX47" fmla="*/ 8141917 w 8844218"/>
                <a:gd name="connsiteY47" fmla="*/ 814 h 2324914"/>
                <a:gd name="connsiteX48" fmla="*/ 8434017 w 8844218"/>
                <a:gd name="connsiteY48" fmla="*/ 915214 h 2324914"/>
                <a:gd name="connsiteX49" fmla="*/ 7481517 w 8844218"/>
                <a:gd name="connsiteY49" fmla="*/ 940614 h 2324914"/>
                <a:gd name="connsiteX50" fmla="*/ 7189417 w 8844218"/>
                <a:gd name="connsiteY50" fmla="*/ 966014 h 2324914"/>
                <a:gd name="connsiteX51" fmla="*/ 7062417 w 8844218"/>
                <a:gd name="connsiteY51" fmla="*/ 978714 h 2324914"/>
                <a:gd name="connsiteX52" fmla="*/ 6998917 w 8844218"/>
                <a:gd name="connsiteY52" fmla="*/ 991414 h 2324914"/>
                <a:gd name="connsiteX53" fmla="*/ 6833817 w 8844218"/>
                <a:gd name="connsiteY53" fmla="*/ 1004114 h 2324914"/>
                <a:gd name="connsiteX54" fmla="*/ 6795717 w 8844218"/>
                <a:gd name="connsiteY54" fmla="*/ 1016814 h 2324914"/>
                <a:gd name="connsiteX55" fmla="*/ 6732217 w 8844218"/>
                <a:gd name="connsiteY55" fmla="*/ 1042214 h 2324914"/>
                <a:gd name="connsiteX56" fmla="*/ 6630617 w 8844218"/>
                <a:gd name="connsiteY56" fmla="*/ 1054914 h 2324914"/>
                <a:gd name="connsiteX57" fmla="*/ 6592517 w 8844218"/>
                <a:gd name="connsiteY57" fmla="*/ 1080314 h 2324914"/>
                <a:gd name="connsiteX58" fmla="*/ 6478217 w 8844218"/>
                <a:gd name="connsiteY58" fmla="*/ 1105714 h 2324914"/>
                <a:gd name="connsiteX59" fmla="*/ 6376617 w 8844218"/>
                <a:gd name="connsiteY59" fmla="*/ 1143814 h 2324914"/>
                <a:gd name="connsiteX60" fmla="*/ 6325817 w 8844218"/>
                <a:gd name="connsiteY60" fmla="*/ 1169214 h 2324914"/>
                <a:gd name="connsiteX61" fmla="*/ 6275017 w 8844218"/>
                <a:gd name="connsiteY61" fmla="*/ 1181914 h 2324914"/>
                <a:gd name="connsiteX62" fmla="*/ 6198817 w 8844218"/>
                <a:gd name="connsiteY62" fmla="*/ 1220014 h 2324914"/>
                <a:gd name="connsiteX63" fmla="*/ 6160717 w 8844218"/>
                <a:gd name="connsiteY63" fmla="*/ 1245414 h 2324914"/>
                <a:gd name="connsiteX64" fmla="*/ 6084517 w 8844218"/>
                <a:gd name="connsiteY64" fmla="*/ 1258114 h 2324914"/>
                <a:gd name="connsiteX65" fmla="*/ 6021017 w 8844218"/>
                <a:gd name="connsiteY65" fmla="*/ 1270814 h 2324914"/>
                <a:gd name="connsiteX66" fmla="*/ 5944817 w 8844218"/>
                <a:gd name="connsiteY66" fmla="*/ 1296214 h 2324914"/>
                <a:gd name="connsiteX67" fmla="*/ 5741617 w 8844218"/>
                <a:gd name="connsiteY67" fmla="*/ 1321614 h 2324914"/>
                <a:gd name="connsiteX68" fmla="*/ 5614617 w 8844218"/>
                <a:gd name="connsiteY68" fmla="*/ 1347014 h 2324914"/>
                <a:gd name="connsiteX69" fmla="*/ 5576517 w 8844218"/>
                <a:gd name="connsiteY69" fmla="*/ 1359714 h 2324914"/>
                <a:gd name="connsiteX70" fmla="*/ 5487617 w 8844218"/>
                <a:gd name="connsiteY70" fmla="*/ 1372414 h 2324914"/>
                <a:gd name="connsiteX71" fmla="*/ 5449517 w 8844218"/>
                <a:gd name="connsiteY71" fmla="*/ 1385114 h 2324914"/>
                <a:gd name="connsiteX72" fmla="*/ 5386017 w 8844218"/>
                <a:gd name="connsiteY72" fmla="*/ 1410514 h 2324914"/>
                <a:gd name="connsiteX73" fmla="*/ 5284417 w 8844218"/>
                <a:gd name="connsiteY73" fmla="*/ 1423214 h 2324914"/>
                <a:gd name="connsiteX74" fmla="*/ 5246317 w 8844218"/>
                <a:gd name="connsiteY74" fmla="*/ 1435914 h 2324914"/>
                <a:gd name="connsiteX75" fmla="*/ 5182817 w 8844218"/>
                <a:gd name="connsiteY75" fmla="*/ 1461314 h 2324914"/>
                <a:gd name="connsiteX76" fmla="*/ 5132017 w 8844218"/>
                <a:gd name="connsiteY76" fmla="*/ 1474014 h 2324914"/>
                <a:gd name="connsiteX77" fmla="*/ 5093917 w 8844218"/>
                <a:gd name="connsiteY77" fmla="*/ 1499414 h 2324914"/>
                <a:gd name="connsiteX78" fmla="*/ 5030417 w 8844218"/>
                <a:gd name="connsiteY78" fmla="*/ 1512114 h 2324914"/>
                <a:gd name="connsiteX79" fmla="*/ 4979617 w 8844218"/>
                <a:gd name="connsiteY79" fmla="*/ 1524814 h 2324914"/>
                <a:gd name="connsiteX80" fmla="*/ 4941517 w 8844218"/>
                <a:gd name="connsiteY80" fmla="*/ 1550214 h 2324914"/>
                <a:gd name="connsiteX81" fmla="*/ 4903417 w 8844218"/>
                <a:gd name="connsiteY81" fmla="*/ 1562914 h 2324914"/>
                <a:gd name="connsiteX82" fmla="*/ 4852617 w 8844218"/>
                <a:gd name="connsiteY82" fmla="*/ 1588314 h 2324914"/>
                <a:gd name="connsiteX83" fmla="*/ 4814517 w 8844218"/>
                <a:gd name="connsiteY83" fmla="*/ 1601014 h 2324914"/>
                <a:gd name="connsiteX84" fmla="*/ 4763717 w 8844218"/>
                <a:gd name="connsiteY84" fmla="*/ 1626414 h 2324914"/>
                <a:gd name="connsiteX85" fmla="*/ 4700217 w 8844218"/>
                <a:gd name="connsiteY85" fmla="*/ 1651814 h 2324914"/>
                <a:gd name="connsiteX86" fmla="*/ 4662117 w 8844218"/>
                <a:gd name="connsiteY86" fmla="*/ 1689914 h 2324914"/>
                <a:gd name="connsiteX87" fmla="*/ 4509717 w 8844218"/>
                <a:gd name="connsiteY87" fmla="*/ 1778814 h 2324914"/>
                <a:gd name="connsiteX88" fmla="*/ 4420817 w 8844218"/>
                <a:gd name="connsiteY88" fmla="*/ 1804214 h 2324914"/>
                <a:gd name="connsiteX89" fmla="*/ 4344617 w 8844218"/>
                <a:gd name="connsiteY89" fmla="*/ 1855014 h 2324914"/>
                <a:gd name="connsiteX90" fmla="*/ 4306517 w 8844218"/>
                <a:gd name="connsiteY90" fmla="*/ 1880414 h 2324914"/>
                <a:gd name="connsiteX91" fmla="*/ 4268417 w 8844218"/>
                <a:gd name="connsiteY91" fmla="*/ 1893114 h 2324914"/>
                <a:gd name="connsiteX92" fmla="*/ 4179517 w 8844218"/>
                <a:gd name="connsiteY92" fmla="*/ 1956614 h 2324914"/>
                <a:gd name="connsiteX93" fmla="*/ 4141417 w 8844218"/>
                <a:gd name="connsiteY93" fmla="*/ 1969314 h 2324914"/>
                <a:gd name="connsiteX94" fmla="*/ 3989017 w 8844218"/>
                <a:gd name="connsiteY94" fmla="*/ 2058214 h 2324914"/>
                <a:gd name="connsiteX95" fmla="*/ 3862017 w 8844218"/>
                <a:gd name="connsiteY95" fmla="*/ 2109014 h 2324914"/>
                <a:gd name="connsiteX96" fmla="*/ 3760417 w 8844218"/>
                <a:gd name="connsiteY96" fmla="*/ 2147114 h 2324914"/>
                <a:gd name="connsiteX97" fmla="*/ 3646117 w 8844218"/>
                <a:gd name="connsiteY97" fmla="*/ 2159814 h 2324914"/>
                <a:gd name="connsiteX98" fmla="*/ 3442917 w 8844218"/>
                <a:gd name="connsiteY98" fmla="*/ 2185214 h 2324914"/>
                <a:gd name="connsiteX99" fmla="*/ 2020517 w 8844218"/>
                <a:gd name="connsiteY99" fmla="*/ 2210614 h 2324914"/>
                <a:gd name="connsiteX100" fmla="*/ 1893517 w 8844218"/>
                <a:gd name="connsiteY100" fmla="*/ 2223314 h 2324914"/>
                <a:gd name="connsiteX101" fmla="*/ 1487117 w 8844218"/>
                <a:gd name="connsiteY101" fmla="*/ 2248714 h 2324914"/>
                <a:gd name="connsiteX102" fmla="*/ 1271217 w 8844218"/>
                <a:gd name="connsiteY102" fmla="*/ 2274114 h 2324914"/>
                <a:gd name="connsiteX103" fmla="*/ 991817 w 8844218"/>
                <a:gd name="connsiteY103" fmla="*/ 2299514 h 2324914"/>
                <a:gd name="connsiteX104" fmla="*/ 699717 w 8844218"/>
                <a:gd name="connsiteY104" fmla="*/ 2312214 h 2324914"/>
                <a:gd name="connsiteX105" fmla="*/ 483817 w 8844218"/>
                <a:gd name="connsiteY105" fmla="*/ 2324914 h 2324914"/>
                <a:gd name="connsiteX106" fmla="*/ 128217 w 8844218"/>
                <a:gd name="connsiteY106" fmla="*/ 2299514 h 2324914"/>
                <a:gd name="connsiteX107" fmla="*/ 52017 w 8844218"/>
                <a:gd name="connsiteY107" fmla="*/ 2286814 h 2324914"/>
                <a:gd name="connsiteX108" fmla="*/ 39317 w 8844218"/>
                <a:gd name="connsiteY108" fmla="*/ 2248714 h 2324914"/>
                <a:gd name="connsiteX109" fmla="*/ 13917 w 8844218"/>
                <a:gd name="connsiteY109" fmla="*/ 2210614 h 2324914"/>
                <a:gd name="connsiteX110" fmla="*/ 39317 w 8844218"/>
                <a:gd name="connsiteY110" fmla="*/ 2121714 h 2324914"/>
                <a:gd name="connsiteX111" fmla="*/ 52017 w 8844218"/>
                <a:gd name="connsiteY111" fmla="*/ 2045514 h 2324914"/>
                <a:gd name="connsiteX112" fmla="*/ 77417 w 8844218"/>
                <a:gd name="connsiteY112" fmla="*/ 1867714 h 2324914"/>
                <a:gd name="connsiteX113" fmla="*/ 102817 w 8844218"/>
                <a:gd name="connsiteY113" fmla="*/ 1715314 h 2324914"/>
                <a:gd name="connsiteX114" fmla="*/ 128217 w 8844218"/>
                <a:gd name="connsiteY114" fmla="*/ 1575614 h 2324914"/>
                <a:gd name="connsiteX115" fmla="*/ 115517 w 8844218"/>
                <a:gd name="connsiteY115" fmla="*/ 1347014 h 2324914"/>
                <a:gd name="connsiteX116" fmla="*/ 26617 w 8844218"/>
                <a:gd name="connsiteY116" fmla="*/ 1232714 h 2324914"/>
                <a:gd name="connsiteX0" fmla="*/ 23984 w 8841585"/>
                <a:gd name="connsiteY0" fmla="*/ 1232714 h 2324914"/>
                <a:gd name="connsiteX1" fmla="*/ 646284 w 8841585"/>
                <a:gd name="connsiteY1" fmla="*/ 1232714 h 2324914"/>
                <a:gd name="connsiteX2" fmla="*/ 1338434 w 8841585"/>
                <a:gd name="connsiteY2" fmla="*/ 1194614 h 2324914"/>
                <a:gd name="connsiteX3" fmla="*/ 2411584 w 8841585"/>
                <a:gd name="connsiteY3" fmla="*/ 1131114 h 2324914"/>
                <a:gd name="connsiteX4" fmla="*/ 3218034 w 8841585"/>
                <a:gd name="connsiteY4" fmla="*/ 946964 h 2324914"/>
                <a:gd name="connsiteX5" fmla="*/ 4030834 w 8841585"/>
                <a:gd name="connsiteY5" fmla="*/ 819964 h 2324914"/>
                <a:gd name="connsiteX6" fmla="*/ 4151484 w 8841585"/>
                <a:gd name="connsiteY6" fmla="*/ 1016814 h 2324914"/>
                <a:gd name="connsiteX7" fmla="*/ 4189584 w 8841585"/>
                <a:gd name="connsiteY7" fmla="*/ 1004114 h 2324914"/>
                <a:gd name="connsiteX8" fmla="*/ 4265784 w 8841585"/>
                <a:gd name="connsiteY8" fmla="*/ 966014 h 2324914"/>
                <a:gd name="connsiteX9" fmla="*/ 4316584 w 8841585"/>
                <a:gd name="connsiteY9" fmla="*/ 940614 h 2324914"/>
                <a:gd name="connsiteX10" fmla="*/ 4392784 w 8841585"/>
                <a:gd name="connsiteY10" fmla="*/ 889814 h 2324914"/>
                <a:gd name="connsiteX11" fmla="*/ 4468984 w 8841585"/>
                <a:gd name="connsiteY11" fmla="*/ 826314 h 2324914"/>
                <a:gd name="connsiteX12" fmla="*/ 4507084 w 8841585"/>
                <a:gd name="connsiteY12" fmla="*/ 788214 h 2324914"/>
                <a:gd name="connsiteX13" fmla="*/ 4595984 w 8841585"/>
                <a:gd name="connsiteY13" fmla="*/ 724714 h 2324914"/>
                <a:gd name="connsiteX14" fmla="*/ 4646784 w 8841585"/>
                <a:gd name="connsiteY14" fmla="*/ 699314 h 2324914"/>
                <a:gd name="connsiteX15" fmla="*/ 4748384 w 8841585"/>
                <a:gd name="connsiteY15" fmla="*/ 673914 h 2324914"/>
                <a:gd name="connsiteX16" fmla="*/ 4837284 w 8841585"/>
                <a:gd name="connsiteY16" fmla="*/ 623114 h 2324914"/>
                <a:gd name="connsiteX17" fmla="*/ 4888084 w 8841585"/>
                <a:gd name="connsiteY17" fmla="*/ 597714 h 2324914"/>
                <a:gd name="connsiteX18" fmla="*/ 4964284 w 8841585"/>
                <a:gd name="connsiteY18" fmla="*/ 585014 h 2324914"/>
                <a:gd name="connsiteX19" fmla="*/ 5103984 w 8841585"/>
                <a:gd name="connsiteY19" fmla="*/ 546914 h 2324914"/>
                <a:gd name="connsiteX20" fmla="*/ 5205584 w 8841585"/>
                <a:gd name="connsiteY20" fmla="*/ 508814 h 2324914"/>
                <a:gd name="connsiteX21" fmla="*/ 5332584 w 8841585"/>
                <a:gd name="connsiteY21" fmla="*/ 470714 h 2324914"/>
                <a:gd name="connsiteX22" fmla="*/ 5370684 w 8841585"/>
                <a:gd name="connsiteY22" fmla="*/ 458014 h 2324914"/>
                <a:gd name="connsiteX23" fmla="*/ 5421484 w 8841585"/>
                <a:gd name="connsiteY23" fmla="*/ 445314 h 2324914"/>
                <a:gd name="connsiteX24" fmla="*/ 5484984 w 8841585"/>
                <a:gd name="connsiteY24" fmla="*/ 419914 h 2324914"/>
                <a:gd name="connsiteX25" fmla="*/ 5561184 w 8841585"/>
                <a:gd name="connsiteY25" fmla="*/ 394514 h 2324914"/>
                <a:gd name="connsiteX26" fmla="*/ 5599284 w 8841585"/>
                <a:gd name="connsiteY26" fmla="*/ 369114 h 2324914"/>
                <a:gd name="connsiteX27" fmla="*/ 5688184 w 8841585"/>
                <a:gd name="connsiteY27" fmla="*/ 343714 h 2324914"/>
                <a:gd name="connsiteX28" fmla="*/ 5726284 w 8841585"/>
                <a:gd name="connsiteY28" fmla="*/ 331014 h 2324914"/>
                <a:gd name="connsiteX29" fmla="*/ 5789784 w 8841585"/>
                <a:gd name="connsiteY29" fmla="*/ 318314 h 2324914"/>
                <a:gd name="connsiteX30" fmla="*/ 5865984 w 8841585"/>
                <a:gd name="connsiteY30" fmla="*/ 292914 h 2324914"/>
                <a:gd name="connsiteX31" fmla="*/ 5904084 w 8841585"/>
                <a:gd name="connsiteY31" fmla="*/ 280214 h 2324914"/>
                <a:gd name="connsiteX32" fmla="*/ 5942184 w 8841585"/>
                <a:gd name="connsiteY32" fmla="*/ 254814 h 2324914"/>
                <a:gd name="connsiteX33" fmla="*/ 6043784 w 8841585"/>
                <a:gd name="connsiteY33" fmla="*/ 242114 h 2324914"/>
                <a:gd name="connsiteX34" fmla="*/ 6526384 w 8841585"/>
                <a:gd name="connsiteY34" fmla="*/ 216714 h 2324914"/>
                <a:gd name="connsiteX35" fmla="*/ 6805784 w 8841585"/>
                <a:gd name="connsiteY35" fmla="*/ 191314 h 2324914"/>
                <a:gd name="connsiteX36" fmla="*/ 6843884 w 8841585"/>
                <a:gd name="connsiteY36" fmla="*/ 178614 h 2324914"/>
                <a:gd name="connsiteX37" fmla="*/ 6894684 w 8841585"/>
                <a:gd name="connsiteY37" fmla="*/ 165914 h 2324914"/>
                <a:gd name="connsiteX38" fmla="*/ 6932784 w 8841585"/>
                <a:gd name="connsiteY38" fmla="*/ 140514 h 2324914"/>
                <a:gd name="connsiteX39" fmla="*/ 7034384 w 8841585"/>
                <a:gd name="connsiteY39" fmla="*/ 127814 h 2324914"/>
                <a:gd name="connsiteX40" fmla="*/ 7110584 w 8841585"/>
                <a:gd name="connsiteY40" fmla="*/ 115114 h 2324914"/>
                <a:gd name="connsiteX41" fmla="*/ 7212184 w 8841585"/>
                <a:gd name="connsiteY41" fmla="*/ 89714 h 2324914"/>
                <a:gd name="connsiteX42" fmla="*/ 7250284 w 8841585"/>
                <a:gd name="connsiteY42" fmla="*/ 77014 h 2324914"/>
                <a:gd name="connsiteX43" fmla="*/ 7326484 w 8841585"/>
                <a:gd name="connsiteY43" fmla="*/ 64314 h 2324914"/>
                <a:gd name="connsiteX44" fmla="*/ 7466184 w 8841585"/>
                <a:gd name="connsiteY44" fmla="*/ 51614 h 2324914"/>
                <a:gd name="connsiteX45" fmla="*/ 7542384 w 8841585"/>
                <a:gd name="connsiteY45" fmla="*/ 38914 h 2324914"/>
                <a:gd name="connsiteX46" fmla="*/ 7885284 w 8841585"/>
                <a:gd name="connsiteY46" fmla="*/ 26214 h 2324914"/>
                <a:gd name="connsiteX47" fmla="*/ 8139284 w 8841585"/>
                <a:gd name="connsiteY47" fmla="*/ 814 h 2324914"/>
                <a:gd name="connsiteX48" fmla="*/ 8431384 w 8841585"/>
                <a:gd name="connsiteY48" fmla="*/ 915214 h 2324914"/>
                <a:gd name="connsiteX49" fmla="*/ 7478884 w 8841585"/>
                <a:gd name="connsiteY49" fmla="*/ 940614 h 2324914"/>
                <a:gd name="connsiteX50" fmla="*/ 7186784 w 8841585"/>
                <a:gd name="connsiteY50" fmla="*/ 966014 h 2324914"/>
                <a:gd name="connsiteX51" fmla="*/ 7059784 w 8841585"/>
                <a:gd name="connsiteY51" fmla="*/ 978714 h 2324914"/>
                <a:gd name="connsiteX52" fmla="*/ 6996284 w 8841585"/>
                <a:gd name="connsiteY52" fmla="*/ 991414 h 2324914"/>
                <a:gd name="connsiteX53" fmla="*/ 6831184 w 8841585"/>
                <a:gd name="connsiteY53" fmla="*/ 1004114 h 2324914"/>
                <a:gd name="connsiteX54" fmla="*/ 6793084 w 8841585"/>
                <a:gd name="connsiteY54" fmla="*/ 1016814 h 2324914"/>
                <a:gd name="connsiteX55" fmla="*/ 6729584 w 8841585"/>
                <a:gd name="connsiteY55" fmla="*/ 1042214 h 2324914"/>
                <a:gd name="connsiteX56" fmla="*/ 6627984 w 8841585"/>
                <a:gd name="connsiteY56" fmla="*/ 1054914 h 2324914"/>
                <a:gd name="connsiteX57" fmla="*/ 6589884 w 8841585"/>
                <a:gd name="connsiteY57" fmla="*/ 1080314 h 2324914"/>
                <a:gd name="connsiteX58" fmla="*/ 6475584 w 8841585"/>
                <a:gd name="connsiteY58" fmla="*/ 1105714 h 2324914"/>
                <a:gd name="connsiteX59" fmla="*/ 6373984 w 8841585"/>
                <a:gd name="connsiteY59" fmla="*/ 1143814 h 2324914"/>
                <a:gd name="connsiteX60" fmla="*/ 6323184 w 8841585"/>
                <a:gd name="connsiteY60" fmla="*/ 1169214 h 2324914"/>
                <a:gd name="connsiteX61" fmla="*/ 6272384 w 8841585"/>
                <a:gd name="connsiteY61" fmla="*/ 1181914 h 2324914"/>
                <a:gd name="connsiteX62" fmla="*/ 6196184 w 8841585"/>
                <a:gd name="connsiteY62" fmla="*/ 1220014 h 2324914"/>
                <a:gd name="connsiteX63" fmla="*/ 6158084 w 8841585"/>
                <a:gd name="connsiteY63" fmla="*/ 1245414 h 2324914"/>
                <a:gd name="connsiteX64" fmla="*/ 6081884 w 8841585"/>
                <a:gd name="connsiteY64" fmla="*/ 1258114 h 2324914"/>
                <a:gd name="connsiteX65" fmla="*/ 6018384 w 8841585"/>
                <a:gd name="connsiteY65" fmla="*/ 1270814 h 2324914"/>
                <a:gd name="connsiteX66" fmla="*/ 5942184 w 8841585"/>
                <a:gd name="connsiteY66" fmla="*/ 1296214 h 2324914"/>
                <a:gd name="connsiteX67" fmla="*/ 5738984 w 8841585"/>
                <a:gd name="connsiteY67" fmla="*/ 1321614 h 2324914"/>
                <a:gd name="connsiteX68" fmla="*/ 5611984 w 8841585"/>
                <a:gd name="connsiteY68" fmla="*/ 1347014 h 2324914"/>
                <a:gd name="connsiteX69" fmla="*/ 5573884 w 8841585"/>
                <a:gd name="connsiteY69" fmla="*/ 1359714 h 2324914"/>
                <a:gd name="connsiteX70" fmla="*/ 5484984 w 8841585"/>
                <a:gd name="connsiteY70" fmla="*/ 1372414 h 2324914"/>
                <a:gd name="connsiteX71" fmla="*/ 5446884 w 8841585"/>
                <a:gd name="connsiteY71" fmla="*/ 1385114 h 2324914"/>
                <a:gd name="connsiteX72" fmla="*/ 5383384 w 8841585"/>
                <a:gd name="connsiteY72" fmla="*/ 1410514 h 2324914"/>
                <a:gd name="connsiteX73" fmla="*/ 5281784 w 8841585"/>
                <a:gd name="connsiteY73" fmla="*/ 1423214 h 2324914"/>
                <a:gd name="connsiteX74" fmla="*/ 5243684 w 8841585"/>
                <a:gd name="connsiteY74" fmla="*/ 1435914 h 2324914"/>
                <a:gd name="connsiteX75" fmla="*/ 5180184 w 8841585"/>
                <a:gd name="connsiteY75" fmla="*/ 1461314 h 2324914"/>
                <a:gd name="connsiteX76" fmla="*/ 5129384 w 8841585"/>
                <a:gd name="connsiteY76" fmla="*/ 1474014 h 2324914"/>
                <a:gd name="connsiteX77" fmla="*/ 5091284 w 8841585"/>
                <a:gd name="connsiteY77" fmla="*/ 1499414 h 2324914"/>
                <a:gd name="connsiteX78" fmla="*/ 5027784 w 8841585"/>
                <a:gd name="connsiteY78" fmla="*/ 1512114 h 2324914"/>
                <a:gd name="connsiteX79" fmla="*/ 4976984 w 8841585"/>
                <a:gd name="connsiteY79" fmla="*/ 1524814 h 2324914"/>
                <a:gd name="connsiteX80" fmla="*/ 4938884 w 8841585"/>
                <a:gd name="connsiteY80" fmla="*/ 1550214 h 2324914"/>
                <a:gd name="connsiteX81" fmla="*/ 4900784 w 8841585"/>
                <a:gd name="connsiteY81" fmla="*/ 1562914 h 2324914"/>
                <a:gd name="connsiteX82" fmla="*/ 4849984 w 8841585"/>
                <a:gd name="connsiteY82" fmla="*/ 1588314 h 2324914"/>
                <a:gd name="connsiteX83" fmla="*/ 4811884 w 8841585"/>
                <a:gd name="connsiteY83" fmla="*/ 1601014 h 2324914"/>
                <a:gd name="connsiteX84" fmla="*/ 4761084 w 8841585"/>
                <a:gd name="connsiteY84" fmla="*/ 1626414 h 2324914"/>
                <a:gd name="connsiteX85" fmla="*/ 4697584 w 8841585"/>
                <a:gd name="connsiteY85" fmla="*/ 1651814 h 2324914"/>
                <a:gd name="connsiteX86" fmla="*/ 4659484 w 8841585"/>
                <a:gd name="connsiteY86" fmla="*/ 1689914 h 2324914"/>
                <a:gd name="connsiteX87" fmla="*/ 4507084 w 8841585"/>
                <a:gd name="connsiteY87" fmla="*/ 1778814 h 2324914"/>
                <a:gd name="connsiteX88" fmla="*/ 4418184 w 8841585"/>
                <a:gd name="connsiteY88" fmla="*/ 1804214 h 2324914"/>
                <a:gd name="connsiteX89" fmla="*/ 4341984 w 8841585"/>
                <a:gd name="connsiteY89" fmla="*/ 1855014 h 2324914"/>
                <a:gd name="connsiteX90" fmla="*/ 4303884 w 8841585"/>
                <a:gd name="connsiteY90" fmla="*/ 1880414 h 2324914"/>
                <a:gd name="connsiteX91" fmla="*/ 4265784 w 8841585"/>
                <a:gd name="connsiteY91" fmla="*/ 1893114 h 2324914"/>
                <a:gd name="connsiteX92" fmla="*/ 4176884 w 8841585"/>
                <a:gd name="connsiteY92" fmla="*/ 1956614 h 2324914"/>
                <a:gd name="connsiteX93" fmla="*/ 4138784 w 8841585"/>
                <a:gd name="connsiteY93" fmla="*/ 1969314 h 2324914"/>
                <a:gd name="connsiteX94" fmla="*/ 3986384 w 8841585"/>
                <a:gd name="connsiteY94" fmla="*/ 2058214 h 2324914"/>
                <a:gd name="connsiteX95" fmla="*/ 3859384 w 8841585"/>
                <a:gd name="connsiteY95" fmla="*/ 2109014 h 2324914"/>
                <a:gd name="connsiteX96" fmla="*/ 3757784 w 8841585"/>
                <a:gd name="connsiteY96" fmla="*/ 2147114 h 2324914"/>
                <a:gd name="connsiteX97" fmla="*/ 3643484 w 8841585"/>
                <a:gd name="connsiteY97" fmla="*/ 2159814 h 2324914"/>
                <a:gd name="connsiteX98" fmla="*/ 3440284 w 8841585"/>
                <a:gd name="connsiteY98" fmla="*/ 2185214 h 2324914"/>
                <a:gd name="connsiteX99" fmla="*/ 2017884 w 8841585"/>
                <a:gd name="connsiteY99" fmla="*/ 2210614 h 2324914"/>
                <a:gd name="connsiteX100" fmla="*/ 1890884 w 8841585"/>
                <a:gd name="connsiteY100" fmla="*/ 2223314 h 2324914"/>
                <a:gd name="connsiteX101" fmla="*/ 1484484 w 8841585"/>
                <a:gd name="connsiteY101" fmla="*/ 2248714 h 2324914"/>
                <a:gd name="connsiteX102" fmla="*/ 1268584 w 8841585"/>
                <a:gd name="connsiteY102" fmla="*/ 2274114 h 2324914"/>
                <a:gd name="connsiteX103" fmla="*/ 989184 w 8841585"/>
                <a:gd name="connsiteY103" fmla="*/ 2299514 h 2324914"/>
                <a:gd name="connsiteX104" fmla="*/ 697084 w 8841585"/>
                <a:gd name="connsiteY104" fmla="*/ 2312214 h 2324914"/>
                <a:gd name="connsiteX105" fmla="*/ 481184 w 8841585"/>
                <a:gd name="connsiteY105" fmla="*/ 2324914 h 2324914"/>
                <a:gd name="connsiteX106" fmla="*/ 125584 w 8841585"/>
                <a:gd name="connsiteY106" fmla="*/ 2299514 h 2324914"/>
                <a:gd name="connsiteX107" fmla="*/ 49384 w 8841585"/>
                <a:gd name="connsiteY107" fmla="*/ 2286814 h 2324914"/>
                <a:gd name="connsiteX108" fmla="*/ 36684 w 8841585"/>
                <a:gd name="connsiteY108" fmla="*/ 2248714 h 2324914"/>
                <a:gd name="connsiteX109" fmla="*/ 11284 w 8841585"/>
                <a:gd name="connsiteY109" fmla="*/ 2210614 h 2324914"/>
                <a:gd name="connsiteX110" fmla="*/ 36684 w 8841585"/>
                <a:gd name="connsiteY110" fmla="*/ 2121714 h 2324914"/>
                <a:gd name="connsiteX111" fmla="*/ 49384 w 8841585"/>
                <a:gd name="connsiteY111" fmla="*/ 2045514 h 2324914"/>
                <a:gd name="connsiteX112" fmla="*/ 74784 w 8841585"/>
                <a:gd name="connsiteY112" fmla="*/ 1867714 h 2324914"/>
                <a:gd name="connsiteX113" fmla="*/ 100184 w 8841585"/>
                <a:gd name="connsiteY113" fmla="*/ 1715314 h 2324914"/>
                <a:gd name="connsiteX114" fmla="*/ 125584 w 8841585"/>
                <a:gd name="connsiteY114" fmla="*/ 1575614 h 2324914"/>
                <a:gd name="connsiteX115" fmla="*/ 23984 w 8841585"/>
                <a:gd name="connsiteY115" fmla="*/ 1232714 h 2324914"/>
                <a:gd name="connsiteX0" fmla="*/ 28065 w 8845666"/>
                <a:gd name="connsiteY0" fmla="*/ 1232714 h 2324914"/>
                <a:gd name="connsiteX1" fmla="*/ 650365 w 8845666"/>
                <a:gd name="connsiteY1" fmla="*/ 1232714 h 2324914"/>
                <a:gd name="connsiteX2" fmla="*/ 1342515 w 8845666"/>
                <a:gd name="connsiteY2" fmla="*/ 1194614 h 2324914"/>
                <a:gd name="connsiteX3" fmla="*/ 2415665 w 8845666"/>
                <a:gd name="connsiteY3" fmla="*/ 1131114 h 2324914"/>
                <a:gd name="connsiteX4" fmla="*/ 3222115 w 8845666"/>
                <a:gd name="connsiteY4" fmla="*/ 946964 h 2324914"/>
                <a:gd name="connsiteX5" fmla="*/ 4034915 w 8845666"/>
                <a:gd name="connsiteY5" fmla="*/ 819964 h 2324914"/>
                <a:gd name="connsiteX6" fmla="*/ 4155565 w 8845666"/>
                <a:gd name="connsiteY6" fmla="*/ 1016814 h 2324914"/>
                <a:gd name="connsiteX7" fmla="*/ 4193665 w 8845666"/>
                <a:gd name="connsiteY7" fmla="*/ 1004114 h 2324914"/>
                <a:gd name="connsiteX8" fmla="*/ 4269865 w 8845666"/>
                <a:gd name="connsiteY8" fmla="*/ 966014 h 2324914"/>
                <a:gd name="connsiteX9" fmla="*/ 4320665 w 8845666"/>
                <a:gd name="connsiteY9" fmla="*/ 940614 h 2324914"/>
                <a:gd name="connsiteX10" fmla="*/ 4396865 w 8845666"/>
                <a:gd name="connsiteY10" fmla="*/ 889814 h 2324914"/>
                <a:gd name="connsiteX11" fmla="*/ 4473065 w 8845666"/>
                <a:gd name="connsiteY11" fmla="*/ 826314 h 2324914"/>
                <a:gd name="connsiteX12" fmla="*/ 4511165 w 8845666"/>
                <a:gd name="connsiteY12" fmla="*/ 788214 h 2324914"/>
                <a:gd name="connsiteX13" fmla="*/ 4600065 w 8845666"/>
                <a:gd name="connsiteY13" fmla="*/ 724714 h 2324914"/>
                <a:gd name="connsiteX14" fmla="*/ 4650865 w 8845666"/>
                <a:gd name="connsiteY14" fmla="*/ 699314 h 2324914"/>
                <a:gd name="connsiteX15" fmla="*/ 4752465 w 8845666"/>
                <a:gd name="connsiteY15" fmla="*/ 673914 h 2324914"/>
                <a:gd name="connsiteX16" fmla="*/ 4841365 w 8845666"/>
                <a:gd name="connsiteY16" fmla="*/ 623114 h 2324914"/>
                <a:gd name="connsiteX17" fmla="*/ 4892165 w 8845666"/>
                <a:gd name="connsiteY17" fmla="*/ 597714 h 2324914"/>
                <a:gd name="connsiteX18" fmla="*/ 4968365 w 8845666"/>
                <a:gd name="connsiteY18" fmla="*/ 585014 h 2324914"/>
                <a:gd name="connsiteX19" fmla="*/ 5108065 w 8845666"/>
                <a:gd name="connsiteY19" fmla="*/ 546914 h 2324914"/>
                <a:gd name="connsiteX20" fmla="*/ 5209665 w 8845666"/>
                <a:gd name="connsiteY20" fmla="*/ 508814 h 2324914"/>
                <a:gd name="connsiteX21" fmla="*/ 5336665 w 8845666"/>
                <a:gd name="connsiteY21" fmla="*/ 470714 h 2324914"/>
                <a:gd name="connsiteX22" fmla="*/ 5374765 w 8845666"/>
                <a:gd name="connsiteY22" fmla="*/ 458014 h 2324914"/>
                <a:gd name="connsiteX23" fmla="*/ 5425565 w 8845666"/>
                <a:gd name="connsiteY23" fmla="*/ 445314 h 2324914"/>
                <a:gd name="connsiteX24" fmla="*/ 5489065 w 8845666"/>
                <a:gd name="connsiteY24" fmla="*/ 419914 h 2324914"/>
                <a:gd name="connsiteX25" fmla="*/ 5565265 w 8845666"/>
                <a:gd name="connsiteY25" fmla="*/ 394514 h 2324914"/>
                <a:gd name="connsiteX26" fmla="*/ 5603365 w 8845666"/>
                <a:gd name="connsiteY26" fmla="*/ 369114 h 2324914"/>
                <a:gd name="connsiteX27" fmla="*/ 5692265 w 8845666"/>
                <a:gd name="connsiteY27" fmla="*/ 343714 h 2324914"/>
                <a:gd name="connsiteX28" fmla="*/ 5730365 w 8845666"/>
                <a:gd name="connsiteY28" fmla="*/ 331014 h 2324914"/>
                <a:gd name="connsiteX29" fmla="*/ 5793865 w 8845666"/>
                <a:gd name="connsiteY29" fmla="*/ 318314 h 2324914"/>
                <a:gd name="connsiteX30" fmla="*/ 5870065 w 8845666"/>
                <a:gd name="connsiteY30" fmla="*/ 292914 h 2324914"/>
                <a:gd name="connsiteX31" fmla="*/ 5908165 w 8845666"/>
                <a:gd name="connsiteY31" fmla="*/ 280214 h 2324914"/>
                <a:gd name="connsiteX32" fmla="*/ 5946265 w 8845666"/>
                <a:gd name="connsiteY32" fmla="*/ 254814 h 2324914"/>
                <a:gd name="connsiteX33" fmla="*/ 6047865 w 8845666"/>
                <a:gd name="connsiteY33" fmla="*/ 242114 h 2324914"/>
                <a:gd name="connsiteX34" fmla="*/ 6530465 w 8845666"/>
                <a:gd name="connsiteY34" fmla="*/ 216714 h 2324914"/>
                <a:gd name="connsiteX35" fmla="*/ 6809865 w 8845666"/>
                <a:gd name="connsiteY35" fmla="*/ 191314 h 2324914"/>
                <a:gd name="connsiteX36" fmla="*/ 6847965 w 8845666"/>
                <a:gd name="connsiteY36" fmla="*/ 178614 h 2324914"/>
                <a:gd name="connsiteX37" fmla="*/ 6898765 w 8845666"/>
                <a:gd name="connsiteY37" fmla="*/ 165914 h 2324914"/>
                <a:gd name="connsiteX38" fmla="*/ 6936865 w 8845666"/>
                <a:gd name="connsiteY38" fmla="*/ 140514 h 2324914"/>
                <a:gd name="connsiteX39" fmla="*/ 7038465 w 8845666"/>
                <a:gd name="connsiteY39" fmla="*/ 127814 h 2324914"/>
                <a:gd name="connsiteX40" fmla="*/ 7114665 w 8845666"/>
                <a:gd name="connsiteY40" fmla="*/ 115114 h 2324914"/>
                <a:gd name="connsiteX41" fmla="*/ 7216265 w 8845666"/>
                <a:gd name="connsiteY41" fmla="*/ 89714 h 2324914"/>
                <a:gd name="connsiteX42" fmla="*/ 7254365 w 8845666"/>
                <a:gd name="connsiteY42" fmla="*/ 77014 h 2324914"/>
                <a:gd name="connsiteX43" fmla="*/ 7330565 w 8845666"/>
                <a:gd name="connsiteY43" fmla="*/ 64314 h 2324914"/>
                <a:gd name="connsiteX44" fmla="*/ 7470265 w 8845666"/>
                <a:gd name="connsiteY44" fmla="*/ 51614 h 2324914"/>
                <a:gd name="connsiteX45" fmla="*/ 7546465 w 8845666"/>
                <a:gd name="connsiteY45" fmla="*/ 38914 h 2324914"/>
                <a:gd name="connsiteX46" fmla="*/ 7889365 w 8845666"/>
                <a:gd name="connsiteY46" fmla="*/ 26214 h 2324914"/>
                <a:gd name="connsiteX47" fmla="*/ 8143365 w 8845666"/>
                <a:gd name="connsiteY47" fmla="*/ 814 h 2324914"/>
                <a:gd name="connsiteX48" fmla="*/ 8435465 w 8845666"/>
                <a:gd name="connsiteY48" fmla="*/ 915214 h 2324914"/>
                <a:gd name="connsiteX49" fmla="*/ 7482965 w 8845666"/>
                <a:gd name="connsiteY49" fmla="*/ 940614 h 2324914"/>
                <a:gd name="connsiteX50" fmla="*/ 7190865 w 8845666"/>
                <a:gd name="connsiteY50" fmla="*/ 966014 h 2324914"/>
                <a:gd name="connsiteX51" fmla="*/ 7063865 w 8845666"/>
                <a:gd name="connsiteY51" fmla="*/ 978714 h 2324914"/>
                <a:gd name="connsiteX52" fmla="*/ 7000365 w 8845666"/>
                <a:gd name="connsiteY52" fmla="*/ 991414 h 2324914"/>
                <a:gd name="connsiteX53" fmla="*/ 6835265 w 8845666"/>
                <a:gd name="connsiteY53" fmla="*/ 1004114 h 2324914"/>
                <a:gd name="connsiteX54" fmla="*/ 6797165 w 8845666"/>
                <a:gd name="connsiteY54" fmla="*/ 1016814 h 2324914"/>
                <a:gd name="connsiteX55" fmla="*/ 6733665 w 8845666"/>
                <a:gd name="connsiteY55" fmla="*/ 1042214 h 2324914"/>
                <a:gd name="connsiteX56" fmla="*/ 6632065 w 8845666"/>
                <a:gd name="connsiteY56" fmla="*/ 1054914 h 2324914"/>
                <a:gd name="connsiteX57" fmla="*/ 6593965 w 8845666"/>
                <a:gd name="connsiteY57" fmla="*/ 1080314 h 2324914"/>
                <a:gd name="connsiteX58" fmla="*/ 6479665 w 8845666"/>
                <a:gd name="connsiteY58" fmla="*/ 1105714 h 2324914"/>
                <a:gd name="connsiteX59" fmla="*/ 6378065 w 8845666"/>
                <a:gd name="connsiteY59" fmla="*/ 1143814 h 2324914"/>
                <a:gd name="connsiteX60" fmla="*/ 6327265 w 8845666"/>
                <a:gd name="connsiteY60" fmla="*/ 1169214 h 2324914"/>
                <a:gd name="connsiteX61" fmla="*/ 6276465 w 8845666"/>
                <a:gd name="connsiteY61" fmla="*/ 1181914 h 2324914"/>
                <a:gd name="connsiteX62" fmla="*/ 6200265 w 8845666"/>
                <a:gd name="connsiteY62" fmla="*/ 1220014 h 2324914"/>
                <a:gd name="connsiteX63" fmla="*/ 6162165 w 8845666"/>
                <a:gd name="connsiteY63" fmla="*/ 1245414 h 2324914"/>
                <a:gd name="connsiteX64" fmla="*/ 6085965 w 8845666"/>
                <a:gd name="connsiteY64" fmla="*/ 1258114 h 2324914"/>
                <a:gd name="connsiteX65" fmla="*/ 6022465 w 8845666"/>
                <a:gd name="connsiteY65" fmla="*/ 1270814 h 2324914"/>
                <a:gd name="connsiteX66" fmla="*/ 5946265 w 8845666"/>
                <a:gd name="connsiteY66" fmla="*/ 1296214 h 2324914"/>
                <a:gd name="connsiteX67" fmla="*/ 5743065 w 8845666"/>
                <a:gd name="connsiteY67" fmla="*/ 1321614 h 2324914"/>
                <a:gd name="connsiteX68" fmla="*/ 5616065 w 8845666"/>
                <a:gd name="connsiteY68" fmla="*/ 1347014 h 2324914"/>
                <a:gd name="connsiteX69" fmla="*/ 5577965 w 8845666"/>
                <a:gd name="connsiteY69" fmla="*/ 1359714 h 2324914"/>
                <a:gd name="connsiteX70" fmla="*/ 5489065 w 8845666"/>
                <a:gd name="connsiteY70" fmla="*/ 1372414 h 2324914"/>
                <a:gd name="connsiteX71" fmla="*/ 5450965 w 8845666"/>
                <a:gd name="connsiteY71" fmla="*/ 1385114 h 2324914"/>
                <a:gd name="connsiteX72" fmla="*/ 5387465 w 8845666"/>
                <a:gd name="connsiteY72" fmla="*/ 1410514 h 2324914"/>
                <a:gd name="connsiteX73" fmla="*/ 5285865 w 8845666"/>
                <a:gd name="connsiteY73" fmla="*/ 1423214 h 2324914"/>
                <a:gd name="connsiteX74" fmla="*/ 5247765 w 8845666"/>
                <a:gd name="connsiteY74" fmla="*/ 1435914 h 2324914"/>
                <a:gd name="connsiteX75" fmla="*/ 5184265 w 8845666"/>
                <a:gd name="connsiteY75" fmla="*/ 1461314 h 2324914"/>
                <a:gd name="connsiteX76" fmla="*/ 5133465 w 8845666"/>
                <a:gd name="connsiteY76" fmla="*/ 1474014 h 2324914"/>
                <a:gd name="connsiteX77" fmla="*/ 5095365 w 8845666"/>
                <a:gd name="connsiteY77" fmla="*/ 1499414 h 2324914"/>
                <a:gd name="connsiteX78" fmla="*/ 5031865 w 8845666"/>
                <a:gd name="connsiteY78" fmla="*/ 1512114 h 2324914"/>
                <a:gd name="connsiteX79" fmla="*/ 4981065 w 8845666"/>
                <a:gd name="connsiteY79" fmla="*/ 1524814 h 2324914"/>
                <a:gd name="connsiteX80" fmla="*/ 4942965 w 8845666"/>
                <a:gd name="connsiteY80" fmla="*/ 1550214 h 2324914"/>
                <a:gd name="connsiteX81" fmla="*/ 4904865 w 8845666"/>
                <a:gd name="connsiteY81" fmla="*/ 1562914 h 2324914"/>
                <a:gd name="connsiteX82" fmla="*/ 4854065 w 8845666"/>
                <a:gd name="connsiteY82" fmla="*/ 1588314 h 2324914"/>
                <a:gd name="connsiteX83" fmla="*/ 4815965 w 8845666"/>
                <a:gd name="connsiteY83" fmla="*/ 1601014 h 2324914"/>
                <a:gd name="connsiteX84" fmla="*/ 4765165 w 8845666"/>
                <a:gd name="connsiteY84" fmla="*/ 1626414 h 2324914"/>
                <a:gd name="connsiteX85" fmla="*/ 4701665 w 8845666"/>
                <a:gd name="connsiteY85" fmla="*/ 1651814 h 2324914"/>
                <a:gd name="connsiteX86" fmla="*/ 4663565 w 8845666"/>
                <a:gd name="connsiteY86" fmla="*/ 1689914 h 2324914"/>
                <a:gd name="connsiteX87" fmla="*/ 4511165 w 8845666"/>
                <a:gd name="connsiteY87" fmla="*/ 1778814 h 2324914"/>
                <a:gd name="connsiteX88" fmla="*/ 4422265 w 8845666"/>
                <a:gd name="connsiteY88" fmla="*/ 1804214 h 2324914"/>
                <a:gd name="connsiteX89" fmla="*/ 4346065 w 8845666"/>
                <a:gd name="connsiteY89" fmla="*/ 1855014 h 2324914"/>
                <a:gd name="connsiteX90" fmla="*/ 4307965 w 8845666"/>
                <a:gd name="connsiteY90" fmla="*/ 1880414 h 2324914"/>
                <a:gd name="connsiteX91" fmla="*/ 4269865 w 8845666"/>
                <a:gd name="connsiteY91" fmla="*/ 1893114 h 2324914"/>
                <a:gd name="connsiteX92" fmla="*/ 4180965 w 8845666"/>
                <a:gd name="connsiteY92" fmla="*/ 1956614 h 2324914"/>
                <a:gd name="connsiteX93" fmla="*/ 4142865 w 8845666"/>
                <a:gd name="connsiteY93" fmla="*/ 1969314 h 2324914"/>
                <a:gd name="connsiteX94" fmla="*/ 3990465 w 8845666"/>
                <a:gd name="connsiteY94" fmla="*/ 2058214 h 2324914"/>
                <a:gd name="connsiteX95" fmla="*/ 3863465 w 8845666"/>
                <a:gd name="connsiteY95" fmla="*/ 2109014 h 2324914"/>
                <a:gd name="connsiteX96" fmla="*/ 3761865 w 8845666"/>
                <a:gd name="connsiteY96" fmla="*/ 2147114 h 2324914"/>
                <a:gd name="connsiteX97" fmla="*/ 3647565 w 8845666"/>
                <a:gd name="connsiteY97" fmla="*/ 2159814 h 2324914"/>
                <a:gd name="connsiteX98" fmla="*/ 3444365 w 8845666"/>
                <a:gd name="connsiteY98" fmla="*/ 2185214 h 2324914"/>
                <a:gd name="connsiteX99" fmla="*/ 2021965 w 8845666"/>
                <a:gd name="connsiteY99" fmla="*/ 2210614 h 2324914"/>
                <a:gd name="connsiteX100" fmla="*/ 1894965 w 8845666"/>
                <a:gd name="connsiteY100" fmla="*/ 2223314 h 2324914"/>
                <a:gd name="connsiteX101" fmla="*/ 1488565 w 8845666"/>
                <a:gd name="connsiteY101" fmla="*/ 2248714 h 2324914"/>
                <a:gd name="connsiteX102" fmla="*/ 1272665 w 8845666"/>
                <a:gd name="connsiteY102" fmla="*/ 2274114 h 2324914"/>
                <a:gd name="connsiteX103" fmla="*/ 993265 w 8845666"/>
                <a:gd name="connsiteY103" fmla="*/ 2299514 h 2324914"/>
                <a:gd name="connsiteX104" fmla="*/ 701165 w 8845666"/>
                <a:gd name="connsiteY104" fmla="*/ 2312214 h 2324914"/>
                <a:gd name="connsiteX105" fmla="*/ 485265 w 8845666"/>
                <a:gd name="connsiteY105" fmla="*/ 2324914 h 2324914"/>
                <a:gd name="connsiteX106" fmla="*/ 129665 w 8845666"/>
                <a:gd name="connsiteY106" fmla="*/ 2299514 h 2324914"/>
                <a:gd name="connsiteX107" fmla="*/ 53465 w 8845666"/>
                <a:gd name="connsiteY107" fmla="*/ 2286814 h 2324914"/>
                <a:gd name="connsiteX108" fmla="*/ 40765 w 8845666"/>
                <a:gd name="connsiteY108" fmla="*/ 2248714 h 2324914"/>
                <a:gd name="connsiteX109" fmla="*/ 15365 w 8845666"/>
                <a:gd name="connsiteY109" fmla="*/ 2210614 h 2324914"/>
                <a:gd name="connsiteX110" fmla="*/ 40765 w 8845666"/>
                <a:gd name="connsiteY110" fmla="*/ 2121714 h 2324914"/>
                <a:gd name="connsiteX111" fmla="*/ 53465 w 8845666"/>
                <a:gd name="connsiteY111" fmla="*/ 2045514 h 2324914"/>
                <a:gd name="connsiteX112" fmla="*/ 78865 w 8845666"/>
                <a:gd name="connsiteY112" fmla="*/ 1867714 h 2324914"/>
                <a:gd name="connsiteX113" fmla="*/ 104265 w 8845666"/>
                <a:gd name="connsiteY113" fmla="*/ 1715314 h 2324914"/>
                <a:gd name="connsiteX114" fmla="*/ 28065 w 8845666"/>
                <a:gd name="connsiteY114" fmla="*/ 1232714 h 2324914"/>
                <a:gd name="connsiteX0" fmla="*/ 32841 w 8850442"/>
                <a:gd name="connsiteY0" fmla="*/ 1232714 h 2324914"/>
                <a:gd name="connsiteX1" fmla="*/ 655141 w 8850442"/>
                <a:gd name="connsiteY1" fmla="*/ 1232714 h 2324914"/>
                <a:gd name="connsiteX2" fmla="*/ 1347291 w 8850442"/>
                <a:gd name="connsiteY2" fmla="*/ 1194614 h 2324914"/>
                <a:gd name="connsiteX3" fmla="*/ 2420441 w 8850442"/>
                <a:gd name="connsiteY3" fmla="*/ 1131114 h 2324914"/>
                <a:gd name="connsiteX4" fmla="*/ 3226891 w 8850442"/>
                <a:gd name="connsiteY4" fmla="*/ 946964 h 2324914"/>
                <a:gd name="connsiteX5" fmla="*/ 4039691 w 8850442"/>
                <a:gd name="connsiteY5" fmla="*/ 819964 h 2324914"/>
                <a:gd name="connsiteX6" fmla="*/ 4160341 w 8850442"/>
                <a:gd name="connsiteY6" fmla="*/ 1016814 h 2324914"/>
                <a:gd name="connsiteX7" fmla="*/ 4198441 w 8850442"/>
                <a:gd name="connsiteY7" fmla="*/ 1004114 h 2324914"/>
                <a:gd name="connsiteX8" fmla="*/ 4274641 w 8850442"/>
                <a:gd name="connsiteY8" fmla="*/ 966014 h 2324914"/>
                <a:gd name="connsiteX9" fmla="*/ 4325441 w 8850442"/>
                <a:gd name="connsiteY9" fmla="*/ 940614 h 2324914"/>
                <a:gd name="connsiteX10" fmla="*/ 4401641 w 8850442"/>
                <a:gd name="connsiteY10" fmla="*/ 889814 h 2324914"/>
                <a:gd name="connsiteX11" fmla="*/ 4477841 w 8850442"/>
                <a:gd name="connsiteY11" fmla="*/ 826314 h 2324914"/>
                <a:gd name="connsiteX12" fmla="*/ 4515941 w 8850442"/>
                <a:gd name="connsiteY12" fmla="*/ 788214 h 2324914"/>
                <a:gd name="connsiteX13" fmla="*/ 4604841 w 8850442"/>
                <a:gd name="connsiteY13" fmla="*/ 724714 h 2324914"/>
                <a:gd name="connsiteX14" fmla="*/ 4655641 w 8850442"/>
                <a:gd name="connsiteY14" fmla="*/ 699314 h 2324914"/>
                <a:gd name="connsiteX15" fmla="*/ 4757241 w 8850442"/>
                <a:gd name="connsiteY15" fmla="*/ 673914 h 2324914"/>
                <a:gd name="connsiteX16" fmla="*/ 4846141 w 8850442"/>
                <a:gd name="connsiteY16" fmla="*/ 623114 h 2324914"/>
                <a:gd name="connsiteX17" fmla="*/ 4896941 w 8850442"/>
                <a:gd name="connsiteY17" fmla="*/ 597714 h 2324914"/>
                <a:gd name="connsiteX18" fmla="*/ 4973141 w 8850442"/>
                <a:gd name="connsiteY18" fmla="*/ 585014 h 2324914"/>
                <a:gd name="connsiteX19" fmla="*/ 5112841 w 8850442"/>
                <a:gd name="connsiteY19" fmla="*/ 546914 h 2324914"/>
                <a:gd name="connsiteX20" fmla="*/ 5214441 w 8850442"/>
                <a:gd name="connsiteY20" fmla="*/ 508814 h 2324914"/>
                <a:gd name="connsiteX21" fmla="*/ 5341441 w 8850442"/>
                <a:gd name="connsiteY21" fmla="*/ 470714 h 2324914"/>
                <a:gd name="connsiteX22" fmla="*/ 5379541 w 8850442"/>
                <a:gd name="connsiteY22" fmla="*/ 458014 h 2324914"/>
                <a:gd name="connsiteX23" fmla="*/ 5430341 w 8850442"/>
                <a:gd name="connsiteY23" fmla="*/ 445314 h 2324914"/>
                <a:gd name="connsiteX24" fmla="*/ 5493841 w 8850442"/>
                <a:gd name="connsiteY24" fmla="*/ 419914 h 2324914"/>
                <a:gd name="connsiteX25" fmla="*/ 5570041 w 8850442"/>
                <a:gd name="connsiteY25" fmla="*/ 394514 h 2324914"/>
                <a:gd name="connsiteX26" fmla="*/ 5608141 w 8850442"/>
                <a:gd name="connsiteY26" fmla="*/ 369114 h 2324914"/>
                <a:gd name="connsiteX27" fmla="*/ 5697041 w 8850442"/>
                <a:gd name="connsiteY27" fmla="*/ 343714 h 2324914"/>
                <a:gd name="connsiteX28" fmla="*/ 5735141 w 8850442"/>
                <a:gd name="connsiteY28" fmla="*/ 331014 h 2324914"/>
                <a:gd name="connsiteX29" fmla="*/ 5798641 w 8850442"/>
                <a:gd name="connsiteY29" fmla="*/ 318314 h 2324914"/>
                <a:gd name="connsiteX30" fmla="*/ 5874841 w 8850442"/>
                <a:gd name="connsiteY30" fmla="*/ 292914 h 2324914"/>
                <a:gd name="connsiteX31" fmla="*/ 5912941 w 8850442"/>
                <a:gd name="connsiteY31" fmla="*/ 280214 h 2324914"/>
                <a:gd name="connsiteX32" fmla="*/ 5951041 w 8850442"/>
                <a:gd name="connsiteY32" fmla="*/ 254814 h 2324914"/>
                <a:gd name="connsiteX33" fmla="*/ 6052641 w 8850442"/>
                <a:gd name="connsiteY33" fmla="*/ 242114 h 2324914"/>
                <a:gd name="connsiteX34" fmla="*/ 6535241 w 8850442"/>
                <a:gd name="connsiteY34" fmla="*/ 216714 h 2324914"/>
                <a:gd name="connsiteX35" fmla="*/ 6814641 w 8850442"/>
                <a:gd name="connsiteY35" fmla="*/ 191314 h 2324914"/>
                <a:gd name="connsiteX36" fmla="*/ 6852741 w 8850442"/>
                <a:gd name="connsiteY36" fmla="*/ 178614 h 2324914"/>
                <a:gd name="connsiteX37" fmla="*/ 6903541 w 8850442"/>
                <a:gd name="connsiteY37" fmla="*/ 165914 h 2324914"/>
                <a:gd name="connsiteX38" fmla="*/ 6941641 w 8850442"/>
                <a:gd name="connsiteY38" fmla="*/ 140514 h 2324914"/>
                <a:gd name="connsiteX39" fmla="*/ 7043241 w 8850442"/>
                <a:gd name="connsiteY39" fmla="*/ 127814 h 2324914"/>
                <a:gd name="connsiteX40" fmla="*/ 7119441 w 8850442"/>
                <a:gd name="connsiteY40" fmla="*/ 115114 h 2324914"/>
                <a:gd name="connsiteX41" fmla="*/ 7221041 w 8850442"/>
                <a:gd name="connsiteY41" fmla="*/ 89714 h 2324914"/>
                <a:gd name="connsiteX42" fmla="*/ 7259141 w 8850442"/>
                <a:gd name="connsiteY42" fmla="*/ 77014 h 2324914"/>
                <a:gd name="connsiteX43" fmla="*/ 7335341 w 8850442"/>
                <a:gd name="connsiteY43" fmla="*/ 64314 h 2324914"/>
                <a:gd name="connsiteX44" fmla="*/ 7475041 w 8850442"/>
                <a:gd name="connsiteY44" fmla="*/ 51614 h 2324914"/>
                <a:gd name="connsiteX45" fmla="*/ 7551241 w 8850442"/>
                <a:gd name="connsiteY45" fmla="*/ 38914 h 2324914"/>
                <a:gd name="connsiteX46" fmla="*/ 7894141 w 8850442"/>
                <a:gd name="connsiteY46" fmla="*/ 26214 h 2324914"/>
                <a:gd name="connsiteX47" fmla="*/ 8148141 w 8850442"/>
                <a:gd name="connsiteY47" fmla="*/ 814 h 2324914"/>
                <a:gd name="connsiteX48" fmla="*/ 8440241 w 8850442"/>
                <a:gd name="connsiteY48" fmla="*/ 915214 h 2324914"/>
                <a:gd name="connsiteX49" fmla="*/ 7487741 w 8850442"/>
                <a:gd name="connsiteY49" fmla="*/ 940614 h 2324914"/>
                <a:gd name="connsiteX50" fmla="*/ 7195641 w 8850442"/>
                <a:gd name="connsiteY50" fmla="*/ 966014 h 2324914"/>
                <a:gd name="connsiteX51" fmla="*/ 7068641 w 8850442"/>
                <a:gd name="connsiteY51" fmla="*/ 978714 h 2324914"/>
                <a:gd name="connsiteX52" fmla="*/ 7005141 w 8850442"/>
                <a:gd name="connsiteY52" fmla="*/ 991414 h 2324914"/>
                <a:gd name="connsiteX53" fmla="*/ 6840041 w 8850442"/>
                <a:gd name="connsiteY53" fmla="*/ 1004114 h 2324914"/>
                <a:gd name="connsiteX54" fmla="*/ 6801941 w 8850442"/>
                <a:gd name="connsiteY54" fmla="*/ 1016814 h 2324914"/>
                <a:gd name="connsiteX55" fmla="*/ 6738441 w 8850442"/>
                <a:gd name="connsiteY55" fmla="*/ 1042214 h 2324914"/>
                <a:gd name="connsiteX56" fmla="*/ 6636841 w 8850442"/>
                <a:gd name="connsiteY56" fmla="*/ 1054914 h 2324914"/>
                <a:gd name="connsiteX57" fmla="*/ 6598741 w 8850442"/>
                <a:gd name="connsiteY57" fmla="*/ 1080314 h 2324914"/>
                <a:gd name="connsiteX58" fmla="*/ 6484441 w 8850442"/>
                <a:gd name="connsiteY58" fmla="*/ 1105714 h 2324914"/>
                <a:gd name="connsiteX59" fmla="*/ 6382841 w 8850442"/>
                <a:gd name="connsiteY59" fmla="*/ 1143814 h 2324914"/>
                <a:gd name="connsiteX60" fmla="*/ 6332041 w 8850442"/>
                <a:gd name="connsiteY60" fmla="*/ 1169214 h 2324914"/>
                <a:gd name="connsiteX61" fmla="*/ 6281241 w 8850442"/>
                <a:gd name="connsiteY61" fmla="*/ 1181914 h 2324914"/>
                <a:gd name="connsiteX62" fmla="*/ 6205041 w 8850442"/>
                <a:gd name="connsiteY62" fmla="*/ 1220014 h 2324914"/>
                <a:gd name="connsiteX63" fmla="*/ 6166941 w 8850442"/>
                <a:gd name="connsiteY63" fmla="*/ 1245414 h 2324914"/>
                <a:gd name="connsiteX64" fmla="*/ 6090741 w 8850442"/>
                <a:gd name="connsiteY64" fmla="*/ 1258114 h 2324914"/>
                <a:gd name="connsiteX65" fmla="*/ 6027241 w 8850442"/>
                <a:gd name="connsiteY65" fmla="*/ 1270814 h 2324914"/>
                <a:gd name="connsiteX66" fmla="*/ 5951041 w 8850442"/>
                <a:gd name="connsiteY66" fmla="*/ 1296214 h 2324914"/>
                <a:gd name="connsiteX67" fmla="*/ 5747841 w 8850442"/>
                <a:gd name="connsiteY67" fmla="*/ 1321614 h 2324914"/>
                <a:gd name="connsiteX68" fmla="*/ 5620841 w 8850442"/>
                <a:gd name="connsiteY68" fmla="*/ 1347014 h 2324914"/>
                <a:gd name="connsiteX69" fmla="*/ 5582741 w 8850442"/>
                <a:gd name="connsiteY69" fmla="*/ 1359714 h 2324914"/>
                <a:gd name="connsiteX70" fmla="*/ 5493841 w 8850442"/>
                <a:gd name="connsiteY70" fmla="*/ 1372414 h 2324914"/>
                <a:gd name="connsiteX71" fmla="*/ 5455741 w 8850442"/>
                <a:gd name="connsiteY71" fmla="*/ 1385114 h 2324914"/>
                <a:gd name="connsiteX72" fmla="*/ 5392241 w 8850442"/>
                <a:gd name="connsiteY72" fmla="*/ 1410514 h 2324914"/>
                <a:gd name="connsiteX73" fmla="*/ 5290641 w 8850442"/>
                <a:gd name="connsiteY73" fmla="*/ 1423214 h 2324914"/>
                <a:gd name="connsiteX74" fmla="*/ 5252541 w 8850442"/>
                <a:gd name="connsiteY74" fmla="*/ 1435914 h 2324914"/>
                <a:gd name="connsiteX75" fmla="*/ 5189041 w 8850442"/>
                <a:gd name="connsiteY75" fmla="*/ 1461314 h 2324914"/>
                <a:gd name="connsiteX76" fmla="*/ 5138241 w 8850442"/>
                <a:gd name="connsiteY76" fmla="*/ 1474014 h 2324914"/>
                <a:gd name="connsiteX77" fmla="*/ 5100141 w 8850442"/>
                <a:gd name="connsiteY77" fmla="*/ 1499414 h 2324914"/>
                <a:gd name="connsiteX78" fmla="*/ 5036641 w 8850442"/>
                <a:gd name="connsiteY78" fmla="*/ 1512114 h 2324914"/>
                <a:gd name="connsiteX79" fmla="*/ 4985841 w 8850442"/>
                <a:gd name="connsiteY79" fmla="*/ 1524814 h 2324914"/>
                <a:gd name="connsiteX80" fmla="*/ 4947741 w 8850442"/>
                <a:gd name="connsiteY80" fmla="*/ 1550214 h 2324914"/>
                <a:gd name="connsiteX81" fmla="*/ 4909641 w 8850442"/>
                <a:gd name="connsiteY81" fmla="*/ 1562914 h 2324914"/>
                <a:gd name="connsiteX82" fmla="*/ 4858841 w 8850442"/>
                <a:gd name="connsiteY82" fmla="*/ 1588314 h 2324914"/>
                <a:gd name="connsiteX83" fmla="*/ 4820741 w 8850442"/>
                <a:gd name="connsiteY83" fmla="*/ 1601014 h 2324914"/>
                <a:gd name="connsiteX84" fmla="*/ 4769941 w 8850442"/>
                <a:gd name="connsiteY84" fmla="*/ 1626414 h 2324914"/>
                <a:gd name="connsiteX85" fmla="*/ 4706441 w 8850442"/>
                <a:gd name="connsiteY85" fmla="*/ 1651814 h 2324914"/>
                <a:gd name="connsiteX86" fmla="*/ 4668341 w 8850442"/>
                <a:gd name="connsiteY86" fmla="*/ 1689914 h 2324914"/>
                <a:gd name="connsiteX87" fmla="*/ 4515941 w 8850442"/>
                <a:gd name="connsiteY87" fmla="*/ 1778814 h 2324914"/>
                <a:gd name="connsiteX88" fmla="*/ 4427041 w 8850442"/>
                <a:gd name="connsiteY88" fmla="*/ 1804214 h 2324914"/>
                <a:gd name="connsiteX89" fmla="*/ 4350841 w 8850442"/>
                <a:gd name="connsiteY89" fmla="*/ 1855014 h 2324914"/>
                <a:gd name="connsiteX90" fmla="*/ 4312741 w 8850442"/>
                <a:gd name="connsiteY90" fmla="*/ 1880414 h 2324914"/>
                <a:gd name="connsiteX91" fmla="*/ 4274641 w 8850442"/>
                <a:gd name="connsiteY91" fmla="*/ 1893114 h 2324914"/>
                <a:gd name="connsiteX92" fmla="*/ 4185741 w 8850442"/>
                <a:gd name="connsiteY92" fmla="*/ 1956614 h 2324914"/>
                <a:gd name="connsiteX93" fmla="*/ 4147641 w 8850442"/>
                <a:gd name="connsiteY93" fmla="*/ 1969314 h 2324914"/>
                <a:gd name="connsiteX94" fmla="*/ 3995241 w 8850442"/>
                <a:gd name="connsiteY94" fmla="*/ 2058214 h 2324914"/>
                <a:gd name="connsiteX95" fmla="*/ 3868241 w 8850442"/>
                <a:gd name="connsiteY95" fmla="*/ 2109014 h 2324914"/>
                <a:gd name="connsiteX96" fmla="*/ 3766641 w 8850442"/>
                <a:gd name="connsiteY96" fmla="*/ 2147114 h 2324914"/>
                <a:gd name="connsiteX97" fmla="*/ 3652341 w 8850442"/>
                <a:gd name="connsiteY97" fmla="*/ 2159814 h 2324914"/>
                <a:gd name="connsiteX98" fmla="*/ 3449141 w 8850442"/>
                <a:gd name="connsiteY98" fmla="*/ 2185214 h 2324914"/>
                <a:gd name="connsiteX99" fmla="*/ 2026741 w 8850442"/>
                <a:gd name="connsiteY99" fmla="*/ 2210614 h 2324914"/>
                <a:gd name="connsiteX100" fmla="*/ 1899741 w 8850442"/>
                <a:gd name="connsiteY100" fmla="*/ 2223314 h 2324914"/>
                <a:gd name="connsiteX101" fmla="*/ 1493341 w 8850442"/>
                <a:gd name="connsiteY101" fmla="*/ 2248714 h 2324914"/>
                <a:gd name="connsiteX102" fmla="*/ 1277441 w 8850442"/>
                <a:gd name="connsiteY102" fmla="*/ 2274114 h 2324914"/>
                <a:gd name="connsiteX103" fmla="*/ 998041 w 8850442"/>
                <a:gd name="connsiteY103" fmla="*/ 2299514 h 2324914"/>
                <a:gd name="connsiteX104" fmla="*/ 705941 w 8850442"/>
                <a:gd name="connsiteY104" fmla="*/ 2312214 h 2324914"/>
                <a:gd name="connsiteX105" fmla="*/ 490041 w 8850442"/>
                <a:gd name="connsiteY105" fmla="*/ 2324914 h 2324914"/>
                <a:gd name="connsiteX106" fmla="*/ 134441 w 8850442"/>
                <a:gd name="connsiteY106" fmla="*/ 2299514 h 2324914"/>
                <a:gd name="connsiteX107" fmla="*/ 58241 w 8850442"/>
                <a:gd name="connsiteY107" fmla="*/ 2286814 h 2324914"/>
                <a:gd name="connsiteX108" fmla="*/ 45541 w 8850442"/>
                <a:gd name="connsiteY108" fmla="*/ 2248714 h 2324914"/>
                <a:gd name="connsiteX109" fmla="*/ 20141 w 8850442"/>
                <a:gd name="connsiteY109" fmla="*/ 2210614 h 2324914"/>
                <a:gd name="connsiteX110" fmla="*/ 45541 w 8850442"/>
                <a:gd name="connsiteY110" fmla="*/ 2121714 h 2324914"/>
                <a:gd name="connsiteX111" fmla="*/ 58241 w 8850442"/>
                <a:gd name="connsiteY111" fmla="*/ 2045514 h 2324914"/>
                <a:gd name="connsiteX112" fmla="*/ 83641 w 8850442"/>
                <a:gd name="connsiteY112" fmla="*/ 1867714 h 2324914"/>
                <a:gd name="connsiteX113" fmla="*/ 32841 w 8850442"/>
                <a:gd name="connsiteY113" fmla="*/ 1232714 h 2324914"/>
                <a:gd name="connsiteX0" fmla="*/ 38841 w 8856442"/>
                <a:gd name="connsiteY0" fmla="*/ 1232714 h 2324914"/>
                <a:gd name="connsiteX1" fmla="*/ 661141 w 8856442"/>
                <a:gd name="connsiteY1" fmla="*/ 1232714 h 2324914"/>
                <a:gd name="connsiteX2" fmla="*/ 1353291 w 8856442"/>
                <a:gd name="connsiteY2" fmla="*/ 1194614 h 2324914"/>
                <a:gd name="connsiteX3" fmla="*/ 2426441 w 8856442"/>
                <a:gd name="connsiteY3" fmla="*/ 1131114 h 2324914"/>
                <a:gd name="connsiteX4" fmla="*/ 3232891 w 8856442"/>
                <a:gd name="connsiteY4" fmla="*/ 946964 h 2324914"/>
                <a:gd name="connsiteX5" fmla="*/ 4045691 w 8856442"/>
                <a:gd name="connsiteY5" fmla="*/ 819964 h 2324914"/>
                <a:gd name="connsiteX6" fmla="*/ 4166341 w 8856442"/>
                <a:gd name="connsiteY6" fmla="*/ 1016814 h 2324914"/>
                <a:gd name="connsiteX7" fmla="*/ 4204441 w 8856442"/>
                <a:gd name="connsiteY7" fmla="*/ 1004114 h 2324914"/>
                <a:gd name="connsiteX8" fmla="*/ 4280641 w 8856442"/>
                <a:gd name="connsiteY8" fmla="*/ 966014 h 2324914"/>
                <a:gd name="connsiteX9" fmla="*/ 4331441 w 8856442"/>
                <a:gd name="connsiteY9" fmla="*/ 940614 h 2324914"/>
                <a:gd name="connsiteX10" fmla="*/ 4407641 w 8856442"/>
                <a:gd name="connsiteY10" fmla="*/ 889814 h 2324914"/>
                <a:gd name="connsiteX11" fmla="*/ 4483841 w 8856442"/>
                <a:gd name="connsiteY11" fmla="*/ 826314 h 2324914"/>
                <a:gd name="connsiteX12" fmla="*/ 4521941 w 8856442"/>
                <a:gd name="connsiteY12" fmla="*/ 788214 h 2324914"/>
                <a:gd name="connsiteX13" fmla="*/ 4610841 w 8856442"/>
                <a:gd name="connsiteY13" fmla="*/ 724714 h 2324914"/>
                <a:gd name="connsiteX14" fmla="*/ 4661641 w 8856442"/>
                <a:gd name="connsiteY14" fmla="*/ 699314 h 2324914"/>
                <a:gd name="connsiteX15" fmla="*/ 4763241 w 8856442"/>
                <a:gd name="connsiteY15" fmla="*/ 673914 h 2324914"/>
                <a:gd name="connsiteX16" fmla="*/ 4852141 w 8856442"/>
                <a:gd name="connsiteY16" fmla="*/ 623114 h 2324914"/>
                <a:gd name="connsiteX17" fmla="*/ 4902941 w 8856442"/>
                <a:gd name="connsiteY17" fmla="*/ 597714 h 2324914"/>
                <a:gd name="connsiteX18" fmla="*/ 4979141 w 8856442"/>
                <a:gd name="connsiteY18" fmla="*/ 585014 h 2324914"/>
                <a:gd name="connsiteX19" fmla="*/ 5118841 w 8856442"/>
                <a:gd name="connsiteY19" fmla="*/ 546914 h 2324914"/>
                <a:gd name="connsiteX20" fmla="*/ 5220441 w 8856442"/>
                <a:gd name="connsiteY20" fmla="*/ 508814 h 2324914"/>
                <a:gd name="connsiteX21" fmla="*/ 5347441 w 8856442"/>
                <a:gd name="connsiteY21" fmla="*/ 470714 h 2324914"/>
                <a:gd name="connsiteX22" fmla="*/ 5385541 w 8856442"/>
                <a:gd name="connsiteY22" fmla="*/ 458014 h 2324914"/>
                <a:gd name="connsiteX23" fmla="*/ 5436341 w 8856442"/>
                <a:gd name="connsiteY23" fmla="*/ 445314 h 2324914"/>
                <a:gd name="connsiteX24" fmla="*/ 5499841 w 8856442"/>
                <a:gd name="connsiteY24" fmla="*/ 419914 h 2324914"/>
                <a:gd name="connsiteX25" fmla="*/ 5576041 w 8856442"/>
                <a:gd name="connsiteY25" fmla="*/ 394514 h 2324914"/>
                <a:gd name="connsiteX26" fmla="*/ 5614141 w 8856442"/>
                <a:gd name="connsiteY26" fmla="*/ 369114 h 2324914"/>
                <a:gd name="connsiteX27" fmla="*/ 5703041 w 8856442"/>
                <a:gd name="connsiteY27" fmla="*/ 343714 h 2324914"/>
                <a:gd name="connsiteX28" fmla="*/ 5741141 w 8856442"/>
                <a:gd name="connsiteY28" fmla="*/ 331014 h 2324914"/>
                <a:gd name="connsiteX29" fmla="*/ 5804641 w 8856442"/>
                <a:gd name="connsiteY29" fmla="*/ 318314 h 2324914"/>
                <a:gd name="connsiteX30" fmla="*/ 5880841 w 8856442"/>
                <a:gd name="connsiteY30" fmla="*/ 292914 h 2324914"/>
                <a:gd name="connsiteX31" fmla="*/ 5918941 w 8856442"/>
                <a:gd name="connsiteY31" fmla="*/ 280214 h 2324914"/>
                <a:gd name="connsiteX32" fmla="*/ 5957041 w 8856442"/>
                <a:gd name="connsiteY32" fmla="*/ 254814 h 2324914"/>
                <a:gd name="connsiteX33" fmla="*/ 6058641 w 8856442"/>
                <a:gd name="connsiteY33" fmla="*/ 242114 h 2324914"/>
                <a:gd name="connsiteX34" fmla="*/ 6541241 w 8856442"/>
                <a:gd name="connsiteY34" fmla="*/ 216714 h 2324914"/>
                <a:gd name="connsiteX35" fmla="*/ 6820641 w 8856442"/>
                <a:gd name="connsiteY35" fmla="*/ 191314 h 2324914"/>
                <a:gd name="connsiteX36" fmla="*/ 6858741 w 8856442"/>
                <a:gd name="connsiteY36" fmla="*/ 178614 h 2324914"/>
                <a:gd name="connsiteX37" fmla="*/ 6909541 w 8856442"/>
                <a:gd name="connsiteY37" fmla="*/ 165914 h 2324914"/>
                <a:gd name="connsiteX38" fmla="*/ 6947641 w 8856442"/>
                <a:gd name="connsiteY38" fmla="*/ 140514 h 2324914"/>
                <a:gd name="connsiteX39" fmla="*/ 7049241 w 8856442"/>
                <a:gd name="connsiteY39" fmla="*/ 127814 h 2324914"/>
                <a:gd name="connsiteX40" fmla="*/ 7125441 w 8856442"/>
                <a:gd name="connsiteY40" fmla="*/ 115114 h 2324914"/>
                <a:gd name="connsiteX41" fmla="*/ 7227041 w 8856442"/>
                <a:gd name="connsiteY41" fmla="*/ 89714 h 2324914"/>
                <a:gd name="connsiteX42" fmla="*/ 7265141 w 8856442"/>
                <a:gd name="connsiteY42" fmla="*/ 77014 h 2324914"/>
                <a:gd name="connsiteX43" fmla="*/ 7341341 w 8856442"/>
                <a:gd name="connsiteY43" fmla="*/ 64314 h 2324914"/>
                <a:gd name="connsiteX44" fmla="*/ 7481041 w 8856442"/>
                <a:gd name="connsiteY44" fmla="*/ 51614 h 2324914"/>
                <a:gd name="connsiteX45" fmla="*/ 7557241 w 8856442"/>
                <a:gd name="connsiteY45" fmla="*/ 38914 h 2324914"/>
                <a:gd name="connsiteX46" fmla="*/ 7900141 w 8856442"/>
                <a:gd name="connsiteY46" fmla="*/ 26214 h 2324914"/>
                <a:gd name="connsiteX47" fmla="*/ 8154141 w 8856442"/>
                <a:gd name="connsiteY47" fmla="*/ 814 h 2324914"/>
                <a:gd name="connsiteX48" fmla="*/ 8446241 w 8856442"/>
                <a:gd name="connsiteY48" fmla="*/ 915214 h 2324914"/>
                <a:gd name="connsiteX49" fmla="*/ 7493741 w 8856442"/>
                <a:gd name="connsiteY49" fmla="*/ 940614 h 2324914"/>
                <a:gd name="connsiteX50" fmla="*/ 7201641 w 8856442"/>
                <a:gd name="connsiteY50" fmla="*/ 966014 h 2324914"/>
                <a:gd name="connsiteX51" fmla="*/ 7074641 w 8856442"/>
                <a:gd name="connsiteY51" fmla="*/ 978714 h 2324914"/>
                <a:gd name="connsiteX52" fmla="*/ 7011141 w 8856442"/>
                <a:gd name="connsiteY52" fmla="*/ 991414 h 2324914"/>
                <a:gd name="connsiteX53" fmla="*/ 6846041 w 8856442"/>
                <a:gd name="connsiteY53" fmla="*/ 1004114 h 2324914"/>
                <a:gd name="connsiteX54" fmla="*/ 6807941 w 8856442"/>
                <a:gd name="connsiteY54" fmla="*/ 1016814 h 2324914"/>
                <a:gd name="connsiteX55" fmla="*/ 6744441 w 8856442"/>
                <a:gd name="connsiteY55" fmla="*/ 1042214 h 2324914"/>
                <a:gd name="connsiteX56" fmla="*/ 6642841 w 8856442"/>
                <a:gd name="connsiteY56" fmla="*/ 1054914 h 2324914"/>
                <a:gd name="connsiteX57" fmla="*/ 6604741 w 8856442"/>
                <a:gd name="connsiteY57" fmla="*/ 1080314 h 2324914"/>
                <a:gd name="connsiteX58" fmla="*/ 6490441 w 8856442"/>
                <a:gd name="connsiteY58" fmla="*/ 1105714 h 2324914"/>
                <a:gd name="connsiteX59" fmla="*/ 6388841 w 8856442"/>
                <a:gd name="connsiteY59" fmla="*/ 1143814 h 2324914"/>
                <a:gd name="connsiteX60" fmla="*/ 6338041 w 8856442"/>
                <a:gd name="connsiteY60" fmla="*/ 1169214 h 2324914"/>
                <a:gd name="connsiteX61" fmla="*/ 6287241 w 8856442"/>
                <a:gd name="connsiteY61" fmla="*/ 1181914 h 2324914"/>
                <a:gd name="connsiteX62" fmla="*/ 6211041 w 8856442"/>
                <a:gd name="connsiteY62" fmla="*/ 1220014 h 2324914"/>
                <a:gd name="connsiteX63" fmla="*/ 6172941 w 8856442"/>
                <a:gd name="connsiteY63" fmla="*/ 1245414 h 2324914"/>
                <a:gd name="connsiteX64" fmla="*/ 6096741 w 8856442"/>
                <a:gd name="connsiteY64" fmla="*/ 1258114 h 2324914"/>
                <a:gd name="connsiteX65" fmla="*/ 6033241 w 8856442"/>
                <a:gd name="connsiteY65" fmla="*/ 1270814 h 2324914"/>
                <a:gd name="connsiteX66" fmla="*/ 5957041 w 8856442"/>
                <a:gd name="connsiteY66" fmla="*/ 1296214 h 2324914"/>
                <a:gd name="connsiteX67" fmla="*/ 5753841 w 8856442"/>
                <a:gd name="connsiteY67" fmla="*/ 1321614 h 2324914"/>
                <a:gd name="connsiteX68" fmla="*/ 5626841 w 8856442"/>
                <a:gd name="connsiteY68" fmla="*/ 1347014 h 2324914"/>
                <a:gd name="connsiteX69" fmla="*/ 5588741 w 8856442"/>
                <a:gd name="connsiteY69" fmla="*/ 1359714 h 2324914"/>
                <a:gd name="connsiteX70" fmla="*/ 5499841 w 8856442"/>
                <a:gd name="connsiteY70" fmla="*/ 1372414 h 2324914"/>
                <a:gd name="connsiteX71" fmla="*/ 5461741 w 8856442"/>
                <a:gd name="connsiteY71" fmla="*/ 1385114 h 2324914"/>
                <a:gd name="connsiteX72" fmla="*/ 5398241 w 8856442"/>
                <a:gd name="connsiteY72" fmla="*/ 1410514 h 2324914"/>
                <a:gd name="connsiteX73" fmla="*/ 5296641 w 8856442"/>
                <a:gd name="connsiteY73" fmla="*/ 1423214 h 2324914"/>
                <a:gd name="connsiteX74" fmla="*/ 5258541 w 8856442"/>
                <a:gd name="connsiteY74" fmla="*/ 1435914 h 2324914"/>
                <a:gd name="connsiteX75" fmla="*/ 5195041 w 8856442"/>
                <a:gd name="connsiteY75" fmla="*/ 1461314 h 2324914"/>
                <a:gd name="connsiteX76" fmla="*/ 5144241 w 8856442"/>
                <a:gd name="connsiteY76" fmla="*/ 1474014 h 2324914"/>
                <a:gd name="connsiteX77" fmla="*/ 5106141 w 8856442"/>
                <a:gd name="connsiteY77" fmla="*/ 1499414 h 2324914"/>
                <a:gd name="connsiteX78" fmla="*/ 5042641 w 8856442"/>
                <a:gd name="connsiteY78" fmla="*/ 1512114 h 2324914"/>
                <a:gd name="connsiteX79" fmla="*/ 4991841 w 8856442"/>
                <a:gd name="connsiteY79" fmla="*/ 1524814 h 2324914"/>
                <a:gd name="connsiteX80" fmla="*/ 4953741 w 8856442"/>
                <a:gd name="connsiteY80" fmla="*/ 1550214 h 2324914"/>
                <a:gd name="connsiteX81" fmla="*/ 4915641 w 8856442"/>
                <a:gd name="connsiteY81" fmla="*/ 1562914 h 2324914"/>
                <a:gd name="connsiteX82" fmla="*/ 4864841 w 8856442"/>
                <a:gd name="connsiteY82" fmla="*/ 1588314 h 2324914"/>
                <a:gd name="connsiteX83" fmla="*/ 4826741 w 8856442"/>
                <a:gd name="connsiteY83" fmla="*/ 1601014 h 2324914"/>
                <a:gd name="connsiteX84" fmla="*/ 4775941 w 8856442"/>
                <a:gd name="connsiteY84" fmla="*/ 1626414 h 2324914"/>
                <a:gd name="connsiteX85" fmla="*/ 4712441 w 8856442"/>
                <a:gd name="connsiteY85" fmla="*/ 1651814 h 2324914"/>
                <a:gd name="connsiteX86" fmla="*/ 4674341 w 8856442"/>
                <a:gd name="connsiteY86" fmla="*/ 1689914 h 2324914"/>
                <a:gd name="connsiteX87" fmla="*/ 4521941 w 8856442"/>
                <a:gd name="connsiteY87" fmla="*/ 1778814 h 2324914"/>
                <a:gd name="connsiteX88" fmla="*/ 4433041 w 8856442"/>
                <a:gd name="connsiteY88" fmla="*/ 1804214 h 2324914"/>
                <a:gd name="connsiteX89" fmla="*/ 4356841 w 8856442"/>
                <a:gd name="connsiteY89" fmla="*/ 1855014 h 2324914"/>
                <a:gd name="connsiteX90" fmla="*/ 4318741 w 8856442"/>
                <a:gd name="connsiteY90" fmla="*/ 1880414 h 2324914"/>
                <a:gd name="connsiteX91" fmla="*/ 4280641 w 8856442"/>
                <a:gd name="connsiteY91" fmla="*/ 1893114 h 2324914"/>
                <a:gd name="connsiteX92" fmla="*/ 4191741 w 8856442"/>
                <a:gd name="connsiteY92" fmla="*/ 1956614 h 2324914"/>
                <a:gd name="connsiteX93" fmla="*/ 4153641 w 8856442"/>
                <a:gd name="connsiteY93" fmla="*/ 1969314 h 2324914"/>
                <a:gd name="connsiteX94" fmla="*/ 4001241 w 8856442"/>
                <a:gd name="connsiteY94" fmla="*/ 2058214 h 2324914"/>
                <a:gd name="connsiteX95" fmla="*/ 3874241 w 8856442"/>
                <a:gd name="connsiteY95" fmla="*/ 2109014 h 2324914"/>
                <a:gd name="connsiteX96" fmla="*/ 3772641 w 8856442"/>
                <a:gd name="connsiteY96" fmla="*/ 2147114 h 2324914"/>
                <a:gd name="connsiteX97" fmla="*/ 3658341 w 8856442"/>
                <a:gd name="connsiteY97" fmla="*/ 2159814 h 2324914"/>
                <a:gd name="connsiteX98" fmla="*/ 3455141 w 8856442"/>
                <a:gd name="connsiteY98" fmla="*/ 2185214 h 2324914"/>
                <a:gd name="connsiteX99" fmla="*/ 2032741 w 8856442"/>
                <a:gd name="connsiteY99" fmla="*/ 2210614 h 2324914"/>
                <a:gd name="connsiteX100" fmla="*/ 1905741 w 8856442"/>
                <a:gd name="connsiteY100" fmla="*/ 2223314 h 2324914"/>
                <a:gd name="connsiteX101" fmla="*/ 1499341 w 8856442"/>
                <a:gd name="connsiteY101" fmla="*/ 2248714 h 2324914"/>
                <a:gd name="connsiteX102" fmla="*/ 1283441 w 8856442"/>
                <a:gd name="connsiteY102" fmla="*/ 2274114 h 2324914"/>
                <a:gd name="connsiteX103" fmla="*/ 1004041 w 8856442"/>
                <a:gd name="connsiteY103" fmla="*/ 2299514 h 2324914"/>
                <a:gd name="connsiteX104" fmla="*/ 711941 w 8856442"/>
                <a:gd name="connsiteY104" fmla="*/ 2312214 h 2324914"/>
                <a:gd name="connsiteX105" fmla="*/ 496041 w 8856442"/>
                <a:gd name="connsiteY105" fmla="*/ 2324914 h 2324914"/>
                <a:gd name="connsiteX106" fmla="*/ 140441 w 8856442"/>
                <a:gd name="connsiteY106" fmla="*/ 2299514 h 2324914"/>
                <a:gd name="connsiteX107" fmla="*/ 64241 w 8856442"/>
                <a:gd name="connsiteY107" fmla="*/ 2286814 h 2324914"/>
                <a:gd name="connsiteX108" fmla="*/ 51541 w 8856442"/>
                <a:gd name="connsiteY108" fmla="*/ 2248714 h 2324914"/>
                <a:gd name="connsiteX109" fmla="*/ 26141 w 8856442"/>
                <a:gd name="connsiteY109" fmla="*/ 2210614 h 2324914"/>
                <a:gd name="connsiteX110" fmla="*/ 51541 w 8856442"/>
                <a:gd name="connsiteY110" fmla="*/ 2121714 h 2324914"/>
                <a:gd name="connsiteX111" fmla="*/ 64241 w 8856442"/>
                <a:gd name="connsiteY111" fmla="*/ 2045514 h 2324914"/>
                <a:gd name="connsiteX112" fmla="*/ 38841 w 8856442"/>
                <a:gd name="connsiteY112" fmla="*/ 1232714 h 2324914"/>
                <a:gd name="connsiteX0" fmla="*/ 41669 w 8859270"/>
                <a:gd name="connsiteY0" fmla="*/ 1232714 h 2324914"/>
                <a:gd name="connsiteX1" fmla="*/ 663969 w 8859270"/>
                <a:gd name="connsiteY1" fmla="*/ 1232714 h 2324914"/>
                <a:gd name="connsiteX2" fmla="*/ 1356119 w 8859270"/>
                <a:gd name="connsiteY2" fmla="*/ 1194614 h 2324914"/>
                <a:gd name="connsiteX3" fmla="*/ 2429269 w 8859270"/>
                <a:gd name="connsiteY3" fmla="*/ 1131114 h 2324914"/>
                <a:gd name="connsiteX4" fmla="*/ 3235719 w 8859270"/>
                <a:gd name="connsiteY4" fmla="*/ 946964 h 2324914"/>
                <a:gd name="connsiteX5" fmla="*/ 4048519 w 8859270"/>
                <a:gd name="connsiteY5" fmla="*/ 819964 h 2324914"/>
                <a:gd name="connsiteX6" fmla="*/ 4169169 w 8859270"/>
                <a:gd name="connsiteY6" fmla="*/ 1016814 h 2324914"/>
                <a:gd name="connsiteX7" fmla="*/ 4207269 w 8859270"/>
                <a:gd name="connsiteY7" fmla="*/ 1004114 h 2324914"/>
                <a:gd name="connsiteX8" fmla="*/ 4283469 w 8859270"/>
                <a:gd name="connsiteY8" fmla="*/ 966014 h 2324914"/>
                <a:gd name="connsiteX9" fmla="*/ 4334269 w 8859270"/>
                <a:gd name="connsiteY9" fmla="*/ 940614 h 2324914"/>
                <a:gd name="connsiteX10" fmla="*/ 4410469 w 8859270"/>
                <a:gd name="connsiteY10" fmla="*/ 889814 h 2324914"/>
                <a:gd name="connsiteX11" fmla="*/ 4486669 w 8859270"/>
                <a:gd name="connsiteY11" fmla="*/ 826314 h 2324914"/>
                <a:gd name="connsiteX12" fmla="*/ 4524769 w 8859270"/>
                <a:gd name="connsiteY12" fmla="*/ 788214 h 2324914"/>
                <a:gd name="connsiteX13" fmla="*/ 4613669 w 8859270"/>
                <a:gd name="connsiteY13" fmla="*/ 724714 h 2324914"/>
                <a:gd name="connsiteX14" fmla="*/ 4664469 w 8859270"/>
                <a:gd name="connsiteY14" fmla="*/ 699314 h 2324914"/>
                <a:gd name="connsiteX15" fmla="*/ 4766069 w 8859270"/>
                <a:gd name="connsiteY15" fmla="*/ 673914 h 2324914"/>
                <a:gd name="connsiteX16" fmla="*/ 4854969 w 8859270"/>
                <a:gd name="connsiteY16" fmla="*/ 623114 h 2324914"/>
                <a:gd name="connsiteX17" fmla="*/ 4905769 w 8859270"/>
                <a:gd name="connsiteY17" fmla="*/ 597714 h 2324914"/>
                <a:gd name="connsiteX18" fmla="*/ 4981969 w 8859270"/>
                <a:gd name="connsiteY18" fmla="*/ 585014 h 2324914"/>
                <a:gd name="connsiteX19" fmla="*/ 5121669 w 8859270"/>
                <a:gd name="connsiteY19" fmla="*/ 546914 h 2324914"/>
                <a:gd name="connsiteX20" fmla="*/ 5223269 w 8859270"/>
                <a:gd name="connsiteY20" fmla="*/ 508814 h 2324914"/>
                <a:gd name="connsiteX21" fmla="*/ 5350269 w 8859270"/>
                <a:gd name="connsiteY21" fmla="*/ 470714 h 2324914"/>
                <a:gd name="connsiteX22" fmla="*/ 5388369 w 8859270"/>
                <a:gd name="connsiteY22" fmla="*/ 458014 h 2324914"/>
                <a:gd name="connsiteX23" fmla="*/ 5439169 w 8859270"/>
                <a:gd name="connsiteY23" fmla="*/ 445314 h 2324914"/>
                <a:gd name="connsiteX24" fmla="*/ 5502669 w 8859270"/>
                <a:gd name="connsiteY24" fmla="*/ 419914 h 2324914"/>
                <a:gd name="connsiteX25" fmla="*/ 5578869 w 8859270"/>
                <a:gd name="connsiteY25" fmla="*/ 394514 h 2324914"/>
                <a:gd name="connsiteX26" fmla="*/ 5616969 w 8859270"/>
                <a:gd name="connsiteY26" fmla="*/ 369114 h 2324914"/>
                <a:gd name="connsiteX27" fmla="*/ 5705869 w 8859270"/>
                <a:gd name="connsiteY27" fmla="*/ 343714 h 2324914"/>
                <a:gd name="connsiteX28" fmla="*/ 5743969 w 8859270"/>
                <a:gd name="connsiteY28" fmla="*/ 331014 h 2324914"/>
                <a:gd name="connsiteX29" fmla="*/ 5807469 w 8859270"/>
                <a:gd name="connsiteY29" fmla="*/ 318314 h 2324914"/>
                <a:gd name="connsiteX30" fmla="*/ 5883669 w 8859270"/>
                <a:gd name="connsiteY30" fmla="*/ 292914 h 2324914"/>
                <a:gd name="connsiteX31" fmla="*/ 5921769 w 8859270"/>
                <a:gd name="connsiteY31" fmla="*/ 280214 h 2324914"/>
                <a:gd name="connsiteX32" fmla="*/ 5959869 w 8859270"/>
                <a:gd name="connsiteY32" fmla="*/ 254814 h 2324914"/>
                <a:gd name="connsiteX33" fmla="*/ 6061469 w 8859270"/>
                <a:gd name="connsiteY33" fmla="*/ 242114 h 2324914"/>
                <a:gd name="connsiteX34" fmla="*/ 6544069 w 8859270"/>
                <a:gd name="connsiteY34" fmla="*/ 216714 h 2324914"/>
                <a:gd name="connsiteX35" fmla="*/ 6823469 w 8859270"/>
                <a:gd name="connsiteY35" fmla="*/ 191314 h 2324914"/>
                <a:gd name="connsiteX36" fmla="*/ 6861569 w 8859270"/>
                <a:gd name="connsiteY36" fmla="*/ 178614 h 2324914"/>
                <a:gd name="connsiteX37" fmla="*/ 6912369 w 8859270"/>
                <a:gd name="connsiteY37" fmla="*/ 165914 h 2324914"/>
                <a:gd name="connsiteX38" fmla="*/ 6950469 w 8859270"/>
                <a:gd name="connsiteY38" fmla="*/ 140514 h 2324914"/>
                <a:gd name="connsiteX39" fmla="*/ 7052069 w 8859270"/>
                <a:gd name="connsiteY39" fmla="*/ 127814 h 2324914"/>
                <a:gd name="connsiteX40" fmla="*/ 7128269 w 8859270"/>
                <a:gd name="connsiteY40" fmla="*/ 115114 h 2324914"/>
                <a:gd name="connsiteX41" fmla="*/ 7229869 w 8859270"/>
                <a:gd name="connsiteY41" fmla="*/ 89714 h 2324914"/>
                <a:gd name="connsiteX42" fmla="*/ 7267969 w 8859270"/>
                <a:gd name="connsiteY42" fmla="*/ 77014 h 2324914"/>
                <a:gd name="connsiteX43" fmla="*/ 7344169 w 8859270"/>
                <a:gd name="connsiteY43" fmla="*/ 64314 h 2324914"/>
                <a:gd name="connsiteX44" fmla="*/ 7483869 w 8859270"/>
                <a:gd name="connsiteY44" fmla="*/ 51614 h 2324914"/>
                <a:gd name="connsiteX45" fmla="*/ 7560069 w 8859270"/>
                <a:gd name="connsiteY45" fmla="*/ 38914 h 2324914"/>
                <a:gd name="connsiteX46" fmla="*/ 7902969 w 8859270"/>
                <a:gd name="connsiteY46" fmla="*/ 26214 h 2324914"/>
                <a:gd name="connsiteX47" fmla="*/ 8156969 w 8859270"/>
                <a:gd name="connsiteY47" fmla="*/ 814 h 2324914"/>
                <a:gd name="connsiteX48" fmla="*/ 8449069 w 8859270"/>
                <a:gd name="connsiteY48" fmla="*/ 915214 h 2324914"/>
                <a:gd name="connsiteX49" fmla="*/ 7496569 w 8859270"/>
                <a:gd name="connsiteY49" fmla="*/ 940614 h 2324914"/>
                <a:gd name="connsiteX50" fmla="*/ 7204469 w 8859270"/>
                <a:gd name="connsiteY50" fmla="*/ 966014 h 2324914"/>
                <a:gd name="connsiteX51" fmla="*/ 7077469 w 8859270"/>
                <a:gd name="connsiteY51" fmla="*/ 978714 h 2324914"/>
                <a:gd name="connsiteX52" fmla="*/ 7013969 w 8859270"/>
                <a:gd name="connsiteY52" fmla="*/ 991414 h 2324914"/>
                <a:gd name="connsiteX53" fmla="*/ 6848869 w 8859270"/>
                <a:gd name="connsiteY53" fmla="*/ 1004114 h 2324914"/>
                <a:gd name="connsiteX54" fmla="*/ 6810769 w 8859270"/>
                <a:gd name="connsiteY54" fmla="*/ 1016814 h 2324914"/>
                <a:gd name="connsiteX55" fmla="*/ 6747269 w 8859270"/>
                <a:gd name="connsiteY55" fmla="*/ 1042214 h 2324914"/>
                <a:gd name="connsiteX56" fmla="*/ 6645669 w 8859270"/>
                <a:gd name="connsiteY56" fmla="*/ 1054914 h 2324914"/>
                <a:gd name="connsiteX57" fmla="*/ 6607569 w 8859270"/>
                <a:gd name="connsiteY57" fmla="*/ 1080314 h 2324914"/>
                <a:gd name="connsiteX58" fmla="*/ 6493269 w 8859270"/>
                <a:gd name="connsiteY58" fmla="*/ 1105714 h 2324914"/>
                <a:gd name="connsiteX59" fmla="*/ 6391669 w 8859270"/>
                <a:gd name="connsiteY59" fmla="*/ 1143814 h 2324914"/>
                <a:gd name="connsiteX60" fmla="*/ 6340869 w 8859270"/>
                <a:gd name="connsiteY60" fmla="*/ 1169214 h 2324914"/>
                <a:gd name="connsiteX61" fmla="*/ 6290069 w 8859270"/>
                <a:gd name="connsiteY61" fmla="*/ 1181914 h 2324914"/>
                <a:gd name="connsiteX62" fmla="*/ 6213869 w 8859270"/>
                <a:gd name="connsiteY62" fmla="*/ 1220014 h 2324914"/>
                <a:gd name="connsiteX63" fmla="*/ 6175769 w 8859270"/>
                <a:gd name="connsiteY63" fmla="*/ 1245414 h 2324914"/>
                <a:gd name="connsiteX64" fmla="*/ 6099569 w 8859270"/>
                <a:gd name="connsiteY64" fmla="*/ 1258114 h 2324914"/>
                <a:gd name="connsiteX65" fmla="*/ 6036069 w 8859270"/>
                <a:gd name="connsiteY65" fmla="*/ 1270814 h 2324914"/>
                <a:gd name="connsiteX66" fmla="*/ 5959869 w 8859270"/>
                <a:gd name="connsiteY66" fmla="*/ 1296214 h 2324914"/>
                <a:gd name="connsiteX67" fmla="*/ 5756669 w 8859270"/>
                <a:gd name="connsiteY67" fmla="*/ 1321614 h 2324914"/>
                <a:gd name="connsiteX68" fmla="*/ 5629669 w 8859270"/>
                <a:gd name="connsiteY68" fmla="*/ 1347014 h 2324914"/>
                <a:gd name="connsiteX69" fmla="*/ 5591569 w 8859270"/>
                <a:gd name="connsiteY69" fmla="*/ 1359714 h 2324914"/>
                <a:gd name="connsiteX70" fmla="*/ 5502669 w 8859270"/>
                <a:gd name="connsiteY70" fmla="*/ 1372414 h 2324914"/>
                <a:gd name="connsiteX71" fmla="*/ 5464569 w 8859270"/>
                <a:gd name="connsiteY71" fmla="*/ 1385114 h 2324914"/>
                <a:gd name="connsiteX72" fmla="*/ 5401069 w 8859270"/>
                <a:gd name="connsiteY72" fmla="*/ 1410514 h 2324914"/>
                <a:gd name="connsiteX73" fmla="*/ 5299469 w 8859270"/>
                <a:gd name="connsiteY73" fmla="*/ 1423214 h 2324914"/>
                <a:gd name="connsiteX74" fmla="*/ 5261369 w 8859270"/>
                <a:gd name="connsiteY74" fmla="*/ 1435914 h 2324914"/>
                <a:gd name="connsiteX75" fmla="*/ 5197869 w 8859270"/>
                <a:gd name="connsiteY75" fmla="*/ 1461314 h 2324914"/>
                <a:gd name="connsiteX76" fmla="*/ 5147069 w 8859270"/>
                <a:gd name="connsiteY76" fmla="*/ 1474014 h 2324914"/>
                <a:gd name="connsiteX77" fmla="*/ 5108969 w 8859270"/>
                <a:gd name="connsiteY77" fmla="*/ 1499414 h 2324914"/>
                <a:gd name="connsiteX78" fmla="*/ 5045469 w 8859270"/>
                <a:gd name="connsiteY78" fmla="*/ 1512114 h 2324914"/>
                <a:gd name="connsiteX79" fmla="*/ 4994669 w 8859270"/>
                <a:gd name="connsiteY79" fmla="*/ 1524814 h 2324914"/>
                <a:gd name="connsiteX80" fmla="*/ 4956569 w 8859270"/>
                <a:gd name="connsiteY80" fmla="*/ 1550214 h 2324914"/>
                <a:gd name="connsiteX81" fmla="*/ 4918469 w 8859270"/>
                <a:gd name="connsiteY81" fmla="*/ 1562914 h 2324914"/>
                <a:gd name="connsiteX82" fmla="*/ 4867669 w 8859270"/>
                <a:gd name="connsiteY82" fmla="*/ 1588314 h 2324914"/>
                <a:gd name="connsiteX83" fmla="*/ 4829569 w 8859270"/>
                <a:gd name="connsiteY83" fmla="*/ 1601014 h 2324914"/>
                <a:gd name="connsiteX84" fmla="*/ 4778769 w 8859270"/>
                <a:gd name="connsiteY84" fmla="*/ 1626414 h 2324914"/>
                <a:gd name="connsiteX85" fmla="*/ 4715269 w 8859270"/>
                <a:gd name="connsiteY85" fmla="*/ 1651814 h 2324914"/>
                <a:gd name="connsiteX86" fmla="*/ 4677169 w 8859270"/>
                <a:gd name="connsiteY86" fmla="*/ 1689914 h 2324914"/>
                <a:gd name="connsiteX87" fmla="*/ 4524769 w 8859270"/>
                <a:gd name="connsiteY87" fmla="*/ 1778814 h 2324914"/>
                <a:gd name="connsiteX88" fmla="*/ 4435869 w 8859270"/>
                <a:gd name="connsiteY88" fmla="*/ 1804214 h 2324914"/>
                <a:gd name="connsiteX89" fmla="*/ 4359669 w 8859270"/>
                <a:gd name="connsiteY89" fmla="*/ 1855014 h 2324914"/>
                <a:gd name="connsiteX90" fmla="*/ 4321569 w 8859270"/>
                <a:gd name="connsiteY90" fmla="*/ 1880414 h 2324914"/>
                <a:gd name="connsiteX91" fmla="*/ 4283469 w 8859270"/>
                <a:gd name="connsiteY91" fmla="*/ 1893114 h 2324914"/>
                <a:gd name="connsiteX92" fmla="*/ 4194569 w 8859270"/>
                <a:gd name="connsiteY92" fmla="*/ 1956614 h 2324914"/>
                <a:gd name="connsiteX93" fmla="*/ 4156469 w 8859270"/>
                <a:gd name="connsiteY93" fmla="*/ 1969314 h 2324914"/>
                <a:gd name="connsiteX94" fmla="*/ 4004069 w 8859270"/>
                <a:gd name="connsiteY94" fmla="*/ 2058214 h 2324914"/>
                <a:gd name="connsiteX95" fmla="*/ 3877069 w 8859270"/>
                <a:gd name="connsiteY95" fmla="*/ 2109014 h 2324914"/>
                <a:gd name="connsiteX96" fmla="*/ 3775469 w 8859270"/>
                <a:gd name="connsiteY96" fmla="*/ 2147114 h 2324914"/>
                <a:gd name="connsiteX97" fmla="*/ 3661169 w 8859270"/>
                <a:gd name="connsiteY97" fmla="*/ 2159814 h 2324914"/>
                <a:gd name="connsiteX98" fmla="*/ 3457969 w 8859270"/>
                <a:gd name="connsiteY98" fmla="*/ 2185214 h 2324914"/>
                <a:gd name="connsiteX99" fmla="*/ 2035569 w 8859270"/>
                <a:gd name="connsiteY99" fmla="*/ 2210614 h 2324914"/>
                <a:gd name="connsiteX100" fmla="*/ 1908569 w 8859270"/>
                <a:gd name="connsiteY100" fmla="*/ 2223314 h 2324914"/>
                <a:gd name="connsiteX101" fmla="*/ 1502169 w 8859270"/>
                <a:gd name="connsiteY101" fmla="*/ 2248714 h 2324914"/>
                <a:gd name="connsiteX102" fmla="*/ 1286269 w 8859270"/>
                <a:gd name="connsiteY102" fmla="*/ 2274114 h 2324914"/>
                <a:gd name="connsiteX103" fmla="*/ 1006869 w 8859270"/>
                <a:gd name="connsiteY103" fmla="*/ 2299514 h 2324914"/>
                <a:gd name="connsiteX104" fmla="*/ 714769 w 8859270"/>
                <a:gd name="connsiteY104" fmla="*/ 2312214 h 2324914"/>
                <a:gd name="connsiteX105" fmla="*/ 498869 w 8859270"/>
                <a:gd name="connsiteY105" fmla="*/ 2324914 h 2324914"/>
                <a:gd name="connsiteX106" fmla="*/ 143269 w 8859270"/>
                <a:gd name="connsiteY106" fmla="*/ 2299514 h 2324914"/>
                <a:gd name="connsiteX107" fmla="*/ 67069 w 8859270"/>
                <a:gd name="connsiteY107" fmla="*/ 2286814 h 2324914"/>
                <a:gd name="connsiteX108" fmla="*/ 54369 w 8859270"/>
                <a:gd name="connsiteY108" fmla="*/ 2248714 h 2324914"/>
                <a:gd name="connsiteX109" fmla="*/ 28969 w 8859270"/>
                <a:gd name="connsiteY109" fmla="*/ 2210614 h 2324914"/>
                <a:gd name="connsiteX110" fmla="*/ 54369 w 8859270"/>
                <a:gd name="connsiteY110" fmla="*/ 2121714 h 2324914"/>
                <a:gd name="connsiteX111" fmla="*/ 41669 w 8859270"/>
                <a:gd name="connsiteY111" fmla="*/ 1232714 h 2324914"/>
                <a:gd name="connsiteX0" fmla="*/ 51106 w 8868707"/>
                <a:gd name="connsiteY0" fmla="*/ 1232714 h 2324914"/>
                <a:gd name="connsiteX1" fmla="*/ 673406 w 8868707"/>
                <a:gd name="connsiteY1" fmla="*/ 1232714 h 2324914"/>
                <a:gd name="connsiteX2" fmla="*/ 1365556 w 8868707"/>
                <a:gd name="connsiteY2" fmla="*/ 1194614 h 2324914"/>
                <a:gd name="connsiteX3" fmla="*/ 2438706 w 8868707"/>
                <a:gd name="connsiteY3" fmla="*/ 1131114 h 2324914"/>
                <a:gd name="connsiteX4" fmla="*/ 3245156 w 8868707"/>
                <a:gd name="connsiteY4" fmla="*/ 946964 h 2324914"/>
                <a:gd name="connsiteX5" fmla="*/ 4057956 w 8868707"/>
                <a:gd name="connsiteY5" fmla="*/ 819964 h 2324914"/>
                <a:gd name="connsiteX6" fmla="*/ 4178606 w 8868707"/>
                <a:gd name="connsiteY6" fmla="*/ 1016814 h 2324914"/>
                <a:gd name="connsiteX7" fmla="*/ 4216706 w 8868707"/>
                <a:gd name="connsiteY7" fmla="*/ 1004114 h 2324914"/>
                <a:gd name="connsiteX8" fmla="*/ 4292906 w 8868707"/>
                <a:gd name="connsiteY8" fmla="*/ 966014 h 2324914"/>
                <a:gd name="connsiteX9" fmla="*/ 4343706 w 8868707"/>
                <a:gd name="connsiteY9" fmla="*/ 940614 h 2324914"/>
                <a:gd name="connsiteX10" fmla="*/ 4419906 w 8868707"/>
                <a:gd name="connsiteY10" fmla="*/ 889814 h 2324914"/>
                <a:gd name="connsiteX11" fmla="*/ 4496106 w 8868707"/>
                <a:gd name="connsiteY11" fmla="*/ 826314 h 2324914"/>
                <a:gd name="connsiteX12" fmla="*/ 4534206 w 8868707"/>
                <a:gd name="connsiteY12" fmla="*/ 788214 h 2324914"/>
                <a:gd name="connsiteX13" fmla="*/ 4623106 w 8868707"/>
                <a:gd name="connsiteY13" fmla="*/ 724714 h 2324914"/>
                <a:gd name="connsiteX14" fmla="*/ 4673906 w 8868707"/>
                <a:gd name="connsiteY14" fmla="*/ 699314 h 2324914"/>
                <a:gd name="connsiteX15" fmla="*/ 4775506 w 8868707"/>
                <a:gd name="connsiteY15" fmla="*/ 673914 h 2324914"/>
                <a:gd name="connsiteX16" fmla="*/ 4864406 w 8868707"/>
                <a:gd name="connsiteY16" fmla="*/ 623114 h 2324914"/>
                <a:gd name="connsiteX17" fmla="*/ 4915206 w 8868707"/>
                <a:gd name="connsiteY17" fmla="*/ 597714 h 2324914"/>
                <a:gd name="connsiteX18" fmla="*/ 4991406 w 8868707"/>
                <a:gd name="connsiteY18" fmla="*/ 585014 h 2324914"/>
                <a:gd name="connsiteX19" fmla="*/ 5131106 w 8868707"/>
                <a:gd name="connsiteY19" fmla="*/ 546914 h 2324914"/>
                <a:gd name="connsiteX20" fmla="*/ 5232706 w 8868707"/>
                <a:gd name="connsiteY20" fmla="*/ 508814 h 2324914"/>
                <a:gd name="connsiteX21" fmla="*/ 5359706 w 8868707"/>
                <a:gd name="connsiteY21" fmla="*/ 470714 h 2324914"/>
                <a:gd name="connsiteX22" fmla="*/ 5397806 w 8868707"/>
                <a:gd name="connsiteY22" fmla="*/ 458014 h 2324914"/>
                <a:gd name="connsiteX23" fmla="*/ 5448606 w 8868707"/>
                <a:gd name="connsiteY23" fmla="*/ 445314 h 2324914"/>
                <a:gd name="connsiteX24" fmla="*/ 5512106 w 8868707"/>
                <a:gd name="connsiteY24" fmla="*/ 419914 h 2324914"/>
                <a:gd name="connsiteX25" fmla="*/ 5588306 w 8868707"/>
                <a:gd name="connsiteY25" fmla="*/ 394514 h 2324914"/>
                <a:gd name="connsiteX26" fmla="*/ 5626406 w 8868707"/>
                <a:gd name="connsiteY26" fmla="*/ 369114 h 2324914"/>
                <a:gd name="connsiteX27" fmla="*/ 5715306 w 8868707"/>
                <a:gd name="connsiteY27" fmla="*/ 343714 h 2324914"/>
                <a:gd name="connsiteX28" fmla="*/ 5753406 w 8868707"/>
                <a:gd name="connsiteY28" fmla="*/ 331014 h 2324914"/>
                <a:gd name="connsiteX29" fmla="*/ 5816906 w 8868707"/>
                <a:gd name="connsiteY29" fmla="*/ 318314 h 2324914"/>
                <a:gd name="connsiteX30" fmla="*/ 5893106 w 8868707"/>
                <a:gd name="connsiteY30" fmla="*/ 292914 h 2324914"/>
                <a:gd name="connsiteX31" fmla="*/ 5931206 w 8868707"/>
                <a:gd name="connsiteY31" fmla="*/ 280214 h 2324914"/>
                <a:gd name="connsiteX32" fmla="*/ 5969306 w 8868707"/>
                <a:gd name="connsiteY32" fmla="*/ 254814 h 2324914"/>
                <a:gd name="connsiteX33" fmla="*/ 6070906 w 8868707"/>
                <a:gd name="connsiteY33" fmla="*/ 242114 h 2324914"/>
                <a:gd name="connsiteX34" fmla="*/ 6553506 w 8868707"/>
                <a:gd name="connsiteY34" fmla="*/ 216714 h 2324914"/>
                <a:gd name="connsiteX35" fmla="*/ 6832906 w 8868707"/>
                <a:gd name="connsiteY35" fmla="*/ 191314 h 2324914"/>
                <a:gd name="connsiteX36" fmla="*/ 6871006 w 8868707"/>
                <a:gd name="connsiteY36" fmla="*/ 178614 h 2324914"/>
                <a:gd name="connsiteX37" fmla="*/ 6921806 w 8868707"/>
                <a:gd name="connsiteY37" fmla="*/ 165914 h 2324914"/>
                <a:gd name="connsiteX38" fmla="*/ 6959906 w 8868707"/>
                <a:gd name="connsiteY38" fmla="*/ 140514 h 2324914"/>
                <a:gd name="connsiteX39" fmla="*/ 7061506 w 8868707"/>
                <a:gd name="connsiteY39" fmla="*/ 127814 h 2324914"/>
                <a:gd name="connsiteX40" fmla="*/ 7137706 w 8868707"/>
                <a:gd name="connsiteY40" fmla="*/ 115114 h 2324914"/>
                <a:gd name="connsiteX41" fmla="*/ 7239306 w 8868707"/>
                <a:gd name="connsiteY41" fmla="*/ 89714 h 2324914"/>
                <a:gd name="connsiteX42" fmla="*/ 7277406 w 8868707"/>
                <a:gd name="connsiteY42" fmla="*/ 77014 h 2324914"/>
                <a:gd name="connsiteX43" fmla="*/ 7353606 w 8868707"/>
                <a:gd name="connsiteY43" fmla="*/ 64314 h 2324914"/>
                <a:gd name="connsiteX44" fmla="*/ 7493306 w 8868707"/>
                <a:gd name="connsiteY44" fmla="*/ 51614 h 2324914"/>
                <a:gd name="connsiteX45" fmla="*/ 7569506 w 8868707"/>
                <a:gd name="connsiteY45" fmla="*/ 38914 h 2324914"/>
                <a:gd name="connsiteX46" fmla="*/ 7912406 w 8868707"/>
                <a:gd name="connsiteY46" fmla="*/ 26214 h 2324914"/>
                <a:gd name="connsiteX47" fmla="*/ 8166406 w 8868707"/>
                <a:gd name="connsiteY47" fmla="*/ 814 h 2324914"/>
                <a:gd name="connsiteX48" fmla="*/ 8458506 w 8868707"/>
                <a:gd name="connsiteY48" fmla="*/ 915214 h 2324914"/>
                <a:gd name="connsiteX49" fmla="*/ 7506006 w 8868707"/>
                <a:gd name="connsiteY49" fmla="*/ 940614 h 2324914"/>
                <a:gd name="connsiteX50" fmla="*/ 7213906 w 8868707"/>
                <a:gd name="connsiteY50" fmla="*/ 966014 h 2324914"/>
                <a:gd name="connsiteX51" fmla="*/ 7086906 w 8868707"/>
                <a:gd name="connsiteY51" fmla="*/ 978714 h 2324914"/>
                <a:gd name="connsiteX52" fmla="*/ 7023406 w 8868707"/>
                <a:gd name="connsiteY52" fmla="*/ 991414 h 2324914"/>
                <a:gd name="connsiteX53" fmla="*/ 6858306 w 8868707"/>
                <a:gd name="connsiteY53" fmla="*/ 1004114 h 2324914"/>
                <a:gd name="connsiteX54" fmla="*/ 6820206 w 8868707"/>
                <a:gd name="connsiteY54" fmla="*/ 1016814 h 2324914"/>
                <a:gd name="connsiteX55" fmla="*/ 6756706 w 8868707"/>
                <a:gd name="connsiteY55" fmla="*/ 1042214 h 2324914"/>
                <a:gd name="connsiteX56" fmla="*/ 6655106 w 8868707"/>
                <a:gd name="connsiteY56" fmla="*/ 1054914 h 2324914"/>
                <a:gd name="connsiteX57" fmla="*/ 6617006 w 8868707"/>
                <a:gd name="connsiteY57" fmla="*/ 1080314 h 2324914"/>
                <a:gd name="connsiteX58" fmla="*/ 6502706 w 8868707"/>
                <a:gd name="connsiteY58" fmla="*/ 1105714 h 2324914"/>
                <a:gd name="connsiteX59" fmla="*/ 6401106 w 8868707"/>
                <a:gd name="connsiteY59" fmla="*/ 1143814 h 2324914"/>
                <a:gd name="connsiteX60" fmla="*/ 6350306 w 8868707"/>
                <a:gd name="connsiteY60" fmla="*/ 1169214 h 2324914"/>
                <a:gd name="connsiteX61" fmla="*/ 6299506 w 8868707"/>
                <a:gd name="connsiteY61" fmla="*/ 1181914 h 2324914"/>
                <a:gd name="connsiteX62" fmla="*/ 6223306 w 8868707"/>
                <a:gd name="connsiteY62" fmla="*/ 1220014 h 2324914"/>
                <a:gd name="connsiteX63" fmla="*/ 6185206 w 8868707"/>
                <a:gd name="connsiteY63" fmla="*/ 1245414 h 2324914"/>
                <a:gd name="connsiteX64" fmla="*/ 6109006 w 8868707"/>
                <a:gd name="connsiteY64" fmla="*/ 1258114 h 2324914"/>
                <a:gd name="connsiteX65" fmla="*/ 6045506 w 8868707"/>
                <a:gd name="connsiteY65" fmla="*/ 1270814 h 2324914"/>
                <a:gd name="connsiteX66" fmla="*/ 5969306 w 8868707"/>
                <a:gd name="connsiteY66" fmla="*/ 1296214 h 2324914"/>
                <a:gd name="connsiteX67" fmla="*/ 5766106 w 8868707"/>
                <a:gd name="connsiteY67" fmla="*/ 1321614 h 2324914"/>
                <a:gd name="connsiteX68" fmla="*/ 5639106 w 8868707"/>
                <a:gd name="connsiteY68" fmla="*/ 1347014 h 2324914"/>
                <a:gd name="connsiteX69" fmla="*/ 5601006 w 8868707"/>
                <a:gd name="connsiteY69" fmla="*/ 1359714 h 2324914"/>
                <a:gd name="connsiteX70" fmla="*/ 5512106 w 8868707"/>
                <a:gd name="connsiteY70" fmla="*/ 1372414 h 2324914"/>
                <a:gd name="connsiteX71" fmla="*/ 5474006 w 8868707"/>
                <a:gd name="connsiteY71" fmla="*/ 1385114 h 2324914"/>
                <a:gd name="connsiteX72" fmla="*/ 5410506 w 8868707"/>
                <a:gd name="connsiteY72" fmla="*/ 1410514 h 2324914"/>
                <a:gd name="connsiteX73" fmla="*/ 5308906 w 8868707"/>
                <a:gd name="connsiteY73" fmla="*/ 1423214 h 2324914"/>
                <a:gd name="connsiteX74" fmla="*/ 5270806 w 8868707"/>
                <a:gd name="connsiteY74" fmla="*/ 1435914 h 2324914"/>
                <a:gd name="connsiteX75" fmla="*/ 5207306 w 8868707"/>
                <a:gd name="connsiteY75" fmla="*/ 1461314 h 2324914"/>
                <a:gd name="connsiteX76" fmla="*/ 5156506 w 8868707"/>
                <a:gd name="connsiteY76" fmla="*/ 1474014 h 2324914"/>
                <a:gd name="connsiteX77" fmla="*/ 5118406 w 8868707"/>
                <a:gd name="connsiteY77" fmla="*/ 1499414 h 2324914"/>
                <a:gd name="connsiteX78" fmla="*/ 5054906 w 8868707"/>
                <a:gd name="connsiteY78" fmla="*/ 1512114 h 2324914"/>
                <a:gd name="connsiteX79" fmla="*/ 5004106 w 8868707"/>
                <a:gd name="connsiteY79" fmla="*/ 1524814 h 2324914"/>
                <a:gd name="connsiteX80" fmla="*/ 4966006 w 8868707"/>
                <a:gd name="connsiteY80" fmla="*/ 1550214 h 2324914"/>
                <a:gd name="connsiteX81" fmla="*/ 4927906 w 8868707"/>
                <a:gd name="connsiteY81" fmla="*/ 1562914 h 2324914"/>
                <a:gd name="connsiteX82" fmla="*/ 4877106 w 8868707"/>
                <a:gd name="connsiteY82" fmla="*/ 1588314 h 2324914"/>
                <a:gd name="connsiteX83" fmla="*/ 4839006 w 8868707"/>
                <a:gd name="connsiteY83" fmla="*/ 1601014 h 2324914"/>
                <a:gd name="connsiteX84" fmla="*/ 4788206 w 8868707"/>
                <a:gd name="connsiteY84" fmla="*/ 1626414 h 2324914"/>
                <a:gd name="connsiteX85" fmla="*/ 4724706 w 8868707"/>
                <a:gd name="connsiteY85" fmla="*/ 1651814 h 2324914"/>
                <a:gd name="connsiteX86" fmla="*/ 4686606 w 8868707"/>
                <a:gd name="connsiteY86" fmla="*/ 1689914 h 2324914"/>
                <a:gd name="connsiteX87" fmla="*/ 4534206 w 8868707"/>
                <a:gd name="connsiteY87" fmla="*/ 1778814 h 2324914"/>
                <a:gd name="connsiteX88" fmla="*/ 4445306 w 8868707"/>
                <a:gd name="connsiteY88" fmla="*/ 1804214 h 2324914"/>
                <a:gd name="connsiteX89" fmla="*/ 4369106 w 8868707"/>
                <a:gd name="connsiteY89" fmla="*/ 1855014 h 2324914"/>
                <a:gd name="connsiteX90" fmla="*/ 4331006 w 8868707"/>
                <a:gd name="connsiteY90" fmla="*/ 1880414 h 2324914"/>
                <a:gd name="connsiteX91" fmla="*/ 4292906 w 8868707"/>
                <a:gd name="connsiteY91" fmla="*/ 1893114 h 2324914"/>
                <a:gd name="connsiteX92" fmla="*/ 4204006 w 8868707"/>
                <a:gd name="connsiteY92" fmla="*/ 1956614 h 2324914"/>
                <a:gd name="connsiteX93" fmla="*/ 4165906 w 8868707"/>
                <a:gd name="connsiteY93" fmla="*/ 1969314 h 2324914"/>
                <a:gd name="connsiteX94" fmla="*/ 4013506 w 8868707"/>
                <a:gd name="connsiteY94" fmla="*/ 2058214 h 2324914"/>
                <a:gd name="connsiteX95" fmla="*/ 3886506 w 8868707"/>
                <a:gd name="connsiteY95" fmla="*/ 2109014 h 2324914"/>
                <a:gd name="connsiteX96" fmla="*/ 3784906 w 8868707"/>
                <a:gd name="connsiteY96" fmla="*/ 2147114 h 2324914"/>
                <a:gd name="connsiteX97" fmla="*/ 3670606 w 8868707"/>
                <a:gd name="connsiteY97" fmla="*/ 2159814 h 2324914"/>
                <a:gd name="connsiteX98" fmla="*/ 3467406 w 8868707"/>
                <a:gd name="connsiteY98" fmla="*/ 2185214 h 2324914"/>
                <a:gd name="connsiteX99" fmla="*/ 2045006 w 8868707"/>
                <a:gd name="connsiteY99" fmla="*/ 2210614 h 2324914"/>
                <a:gd name="connsiteX100" fmla="*/ 1918006 w 8868707"/>
                <a:gd name="connsiteY100" fmla="*/ 2223314 h 2324914"/>
                <a:gd name="connsiteX101" fmla="*/ 1511606 w 8868707"/>
                <a:gd name="connsiteY101" fmla="*/ 2248714 h 2324914"/>
                <a:gd name="connsiteX102" fmla="*/ 1295706 w 8868707"/>
                <a:gd name="connsiteY102" fmla="*/ 2274114 h 2324914"/>
                <a:gd name="connsiteX103" fmla="*/ 1016306 w 8868707"/>
                <a:gd name="connsiteY103" fmla="*/ 2299514 h 2324914"/>
                <a:gd name="connsiteX104" fmla="*/ 724206 w 8868707"/>
                <a:gd name="connsiteY104" fmla="*/ 2312214 h 2324914"/>
                <a:gd name="connsiteX105" fmla="*/ 508306 w 8868707"/>
                <a:gd name="connsiteY105" fmla="*/ 2324914 h 2324914"/>
                <a:gd name="connsiteX106" fmla="*/ 152706 w 8868707"/>
                <a:gd name="connsiteY106" fmla="*/ 2299514 h 2324914"/>
                <a:gd name="connsiteX107" fmla="*/ 76506 w 8868707"/>
                <a:gd name="connsiteY107" fmla="*/ 2286814 h 2324914"/>
                <a:gd name="connsiteX108" fmla="*/ 63806 w 8868707"/>
                <a:gd name="connsiteY108" fmla="*/ 2248714 h 2324914"/>
                <a:gd name="connsiteX109" fmla="*/ 38406 w 8868707"/>
                <a:gd name="connsiteY109" fmla="*/ 2210614 h 2324914"/>
                <a:gd name="connsiteX110" fmla="*/ 51106 w 8868707"/>
                <a:gd name="connsiteY110" fmla="*/ 1232714 h 2324914"/>
                <a:gd name="connsiteX0" fmla="*/ 42929 w 8860530"/>
                <a:gd name="connsiteY0" fmla="*/ 1232714 h 2336242"/>
                <a:gd name="connsiteX1" fmla="*/ 665229 w 8860530"/>
                <a:gd name="connsiteY1" fmla="*/ 1232714 h 2336242"/>
                <a:gd name="connsiteX2" fmla="*/ 1357379 w 8860530"/>
                <a:gd name="connsiteY2" fmla="*/ 1194614 h 2336242"/>
                <a:gd name="connsiteX3" fmla="*/ 2430529 w 8860530"/>
                <a:gd name="connsiteY3" fmla="*/ 1131114 h 2336242"/>
                <a:gd name="connsiteX4" fmla="*/ 3236979 w 8860530"/>
                <a:gd name="connsiteY4" fmla="*/ 946964 h 2336242"/>
                <a:gd name="connsiteX5" fmla="*/ 4049779 w 8860530"/>
                <a:gd name="connsiteY5" fmla="*/ 819964 h 2336242"/>
                <a:gd name="connsiteX6" fmla="*/ 4170429 w 8860530"/>
                <a:gd name="connsiteY6" fmla="*/ 1016814 h 2336242"/>
                <a:gd name="connsiteX7" fmla="*/ 4208529 w 8860530"/>
                <a:gd name="connsiteY7" fmla="*/ 1004114 h 2336242"/>
                <a:gd name="connsiteX8" fmla="*/ 4284729 w 8860530"/>
                <a:gd name="connsiteY8" fmla="*/ 966014 h 2336242"/>
                <a:gd name="connsiteX9" fmla="*/ 4335529 w 8860530"/>
                <a:gd name="connsiteY9" fmla="*/ 940614 h 2336242"/>
                <a:gd name="connsiteX10" fmla="*/ 4411729 w 8860530"/>
                <a:gd name="connsiteY10" fmla="*/ 889814 h 2336242"/>
                <a:gd name="connsiteX11" fmla="*/ 4487929 w 8860530"/>
                <a:gd name="connsiteY11" fmla="*/ 826314 h 2336242"/>
                <a:gd name="connsiteX12" fmla="*/ 4526029 w 8860530"/>
                <a:gd name="connsiteY12" fmla="*/ 788214 h 2336242"/>
                <a:gd name="connsiteX13" fmla="*/ 4614929 w 8860530"/>
                <a:gd name="connsiteY13" fmla="*/ 724714 h 2336242"/>
                <a:gd name="connsiteX14" fmla="*/ 4665729 w 8860530"/>
                <a:gd name="connsiteY14" fmla="*/ 699314 h 2336242"/>
                <a:gd name="connsiteX15" fmla="*/ 4767329 w 8860530"/>
                <a:gd name="connsiteY15" fmla="*/ 673914 h 2336242"/>
                <a:gd name="connsiteX16" fmla="*/ 4856229 w 8860530"/>
                <a:gd name="connsiteY16" fmla="*/ 623114 h 2336242"/>
                <a:gd name="connsiteX17" fmla="*/ 4907029 w 8860530"/>
                <a:gd name="connsiteY17" fmla="*/ 597714 h 2336242"/>
                <a:gd name="connsiteX18" fmla="*/ 4983229 w 8860530"/>
                <a:gd name="connsiteY18" fmla="*/ 585014 h 2336242"/>
                <a:gd name="connsiteX19" fmla="*/ 5122929 w 8860530"/>
                <a:gd name="connsiteY19" fmla="*/ 546914 h 2336242"/>
                <a:gd name="connsiteX20" fmla="*/ 5224529 w 8860530"/>
                <a:gd name="connsiteY20" fmla="*/ 508814 h 2336242"/>
                <a:gd name="connsiteX21" fmla="*/ 5351529 w 8860530"/>
                <a:gd name="connsiteY21" fmla="*/ 470714 h 2336242"/>
                <a:gd name="connsiteX22" fmla="*/ 5389629 w 8860530"/>
                <a:gd name="connsiteY22" fmla="*/ 458014 h 2336242"/>
                <a:gd name="connsiteX23" fmla="*/ 5440429 w 8860530"/>
                <a:gd name="connsiteY23" fmla="*/ 445314 h 2336242"/>
                <a:gd name="connsiteX24" fmla="*/ 5503929 w 8860530"/>
                <a:gd name="connsiteY24" fmla="*/ 419914 h 2336242"/>
                <a:gd name="connsiteX25" fmla="*/ 5580129 w 8860530"/>
                <a:gd name="connsiteY25" fmla="*/ 394514 h 2336242"/>
                <a:gd name="connsiteX26" fmla="*/ 5618229 w 8860530"/>
                <a:gd name="connsiteY26" fmla="*/ 369114 h 2336242"/>
                <a:gd name="connsiteX27" fmla="*/ 5707129 w 8860530"/>
                <a:gd name="connsiteY27" fmla="*/ 343714 h 2336242"/>
                <a:gd name="connsiteX28" fmla="*/ 5745229 w 8860530"/>
                <a:gd name="connsiteY28" fmla="*/ 331014 h 2336242"/>
                <a:gd name="connsiteX29" fmla="*/ 5808729 w 8860530"/>
                <a:gd name="connsiteY29" fmla="*/ 318314 h 2336242"/>
                <a:gd name="connsiteX30" fmla="*/ 5884929 w 8860530"/>
                <a:gd name="connsiteY30" fmla="*/ 292914 h 2336242"/>
                <a:gd name="connsiteX31" fmla="*/ 5923029 w 8860530"/>
                <a:gd name="connsiteY31" fmla="*/ 280214 h 2336242"/>
                <a:gd name="connsiteX32" fmla="*/ 5961129 w 8860530"/>
                <a:gd name="connsiteY32" fmla="*/ 254814 h 2336242"/>
                <a:gd name="connsiteX33" fmla="*/ 6062729 w 8860530"/>
                <a:gd name="connsiteY33" fmla="*/ 242114 h 2336242"/>
                <a:gd name="connsiteX34" fmla="*/ 6545329 w 8860530"/>
                <a:gd name="connsiteY34" fmla="*/ 216714 h 2336242"/>
                <a:gd name="connsiteX35" fmla="*/ 6824729 w 8860530"/>
                <a:gd name="connsiteY35" fmla="*/ 191314 h 2336242"/>
                <a:gd name="connsiteX36" fmla="*/ 6862829 w 8860530"/>
                <a:gd name="connsiteY36" fmla="*/ 178614 h 2336242"/>
                <a:gd name="connsiteX37" fmla="*/ 6913629 w 8860530"/>
                <a:gd name="connsiteY37" fmla="*/ 165914 h 2336242"/>
                <a:gd name="connsiteX38" fmla="*/ 6951729 w 8860530"/>
                <a:gd name="connsiteY38" fmla="*/ 140514 h 2336242"/>
                <a:gd name="connsiteX39" fmla="*/ 7053329 w 8860530"/>
                <a:gd name="connsiteY39" fmla="*/ 127814 h 2336242"/>
                <a:gd name="connsiteX40" fmla="*/ 7129529 w 8860530"/>
                <a:gd name="connsiteY40" fmla="*/ 115114 h 2336242"/>
                <a:gd name="connsiteX41" fmla="*/ 7231129 w 8860530"/>
                <a:gd name="connsiteY41" fmla="*/ 89714 h 2336242"/>
                <a:gd name="connsiteX42" fmla="*/ 7269229 w 8860530"/>
                <a:gd name="connsiteY42" fmla="*/ 77014 h 2336242"/>
                <a:gd name="connsiteX43" fmla="*/ 7345429 w 8860530"/>
                <a:gd name="connsiteY43" fmla="*/ 64314 h 2336242"/>
                <a:gd name="connsiteX44" fmla="*/ 7485129 w 8860530"/>
                <a:gd name="connsiteY44" fmla="*/ 51614 h 2336242"/>
                <a:gd name="connsiteX45" fmla="*/ 7561329 w 8860530"/>
                <a:gd name="connsiteY45" fmla="*/ 38914 h 2336242"/>
                <a:gd name="connsiteX46" fmla="*/ 7904229 w 8860530"/>
                <a:gd name="connsiteY46" fmla="*/ 26214 h 2336242"/>
                <a:gd name="connsiteX47" fmla="*/ 8158229 w 8860530"/>
                <a:gd name="connsiteY47" fmla="*/ 814 h 2336242"/>
                <a:gd name="connsiteX48" fmla="*/ 8450329 w 8860530"/>
                <a:gd name="connsiteY48" fmla="*/ 915214 h 2336242"/>
                <a:gd name="connsiteX49" fmla="*/ 7497829 w 8860530"/>
                <a:gd name="connsiteY49" fmla="*/ 940614 h 2336242"/>
                <a:gd name="connsiteX50" fmla="*/ 7205729 w 8860530"/>
                <a:gd name="connsiteY50" fmla="*/ 966014 h 2336242"/>
                <a:gd name="connsiteX51" fmla="*/ 7078729 w 8860530"/>
                <a:gd name="connsiteY51" fmla="*/ 978714 h 2336242"/>
                <a:gd name="connsiteX52" fmla="*/ 7015229 w 8860530"/>
                <a:gd name="connsiteY52" fmla="*/ 991414 h 2336242"/>
                <a:gd name="connsiteX53" fmla="*/ 6850129 w 8860530"/>
                <a:gd name="connsiteY53" fmla="*/ 1004114 h 2336242"/>
                <a:gd name="connsiteX54" fmla="*/ 6812029 w 8860530"/>
                <a:gd name="connsiteY54" fmla="*/ 1016814 h 2336242"/>
                <a:gd name="connsiteX55" fmla="*/ 6748529 w 8860530"/>
                <a:gd name="connsiteY55" fmla="*/ 1042214 h 2336242"/>
                <a:gd name="connsiteX56" fmla="*/ 6646929 w 8860530"/>
                <a:gd name="connsiteY56" fmla="*/ 1054914 h 2336242"/>
                <a:gd name="connsiteX57" fmla="*/ 6608829 w 8860530"/>
                <a:gd name="connsiteY57" fmla="*/ 1080314 h 2336242"/>
                <a:gd name="connsiteX58" fmla="*/ 6494529 w 8860530"/>
                <a:gd name="connsiteY58" fmla="*/ 1105714 h 2336242"/>
                <a:gd name="connsiteX59" fmla="*/ 6392929 w 8860530"/>
                <a:gd name="connsiteY59" fmla="*/ 1143814 h 2336242"/>
                <a:gd name="connsiteX60" fmla="*/ 6342129 w 8860530"/>
                <a:gd name="connsiteY60" fmla="*/ 1169214 h 2336242"/>
                <a:gd name="connsiteX61" fmla="*/ 6291329 w 8860530"/>
                <a:gd name="connsiteY61" fmla="*/ 1181914 h 2336242"/>
                <a:gd name="connsiteX62" fmla="*/ 6215129 w 8860530"/>
                <a:gd name="connsiteY62" fmla="*/ 1220014 h 2336242"/>
                <a:gd name="connsiteX63" fmla="*/ 6177029 w 8860530"/>
                <a:gd name="connsiteY63" fmla="*/ 1245414 h 2336242"/>
                <a:gd name="connsiteX64" fmla="*/ 6100829 w 8860530"/>
                <a:gd name="connsiteY64" fmla="*/ 1258114 h 2336242"/>
                <a:gd name="connsiteX65" fmla="*/ 6037329 w 8860530"/>
                <a:gd name="connsiteY65" fmla="*/ 1270814 h 2336242"/>
                <a:gd name="connsiteX66" fmla="*/ 5961129 w 8860530"/>
                <a:gd name="connsiteY66" fmla="*/ 1296214 h 2336242"/>
                <a:gd name="connsiteX67" fmla="*/ 5757929 w 8860530"/>
                <a:gd name="connsiteY67" fmla="*/ 1321614 h 2336242"/>
                <a:gd name="connsiteX68" fmla="*/ 5630929 w 8860530"/>
                <a:gd name="connsiteY68" fmla="*/ 1347014 h 2336242"/>
                <a:gd name="connsiteX69" fmla="*/ 5592829 w 8860530"/>
                <a:gd name="connsiteY69" fmla="*/ 1359714 h 2336242"/>
                <a:gd name="connsiteX70" fmla="*/ 5503929 w 8860530"/>
                <a:gd name="connsiteY70" fmla="*/ 1372414 h 2336242"/>
                <a:gd name="connsiteX71" fmla="*/ 5465829 w 8860530"/>
                <a:gd name="connsiteY71" fmla="*/ 1385114 h 2336242"/>
                <a:gd name="connsiteX72" fmla="*/ 5402329 w 8860530"/>
                <a:gd name="connsiteY72" fmla="*/ 1410514 h 2336242"/>
                <a:gd name="connsiteX73" fmla="*/ 5300729 w 8860530"/>
                <a:gd name="connsiteY73" fmla="*/ 1423214 h 2336242"/>
                <a:gd name="connsiteX74" fmla="*/ 5262629 w 8860530"/>
                <a:gd name="connsiteY74" fmla="*/ 1435914 h 2336242"/>
                <a:gd name="connsiteX75" fmla="*/ 5199129 w 8860530"/>
                <a:gd name="connsiteY75" fmla="*/ 1461314 h 2336242"/>
                <a:gd name="connsiteX76" fmla="*/ 5148329 w 8860530"/>
                <a:gd name="connsiteY76" fmla="*/ 1474014 h 2336242"/>
                <a:gd name="connsiteX77" fmla="*/ 5110229 w 8860530"/>
                <a:gd name="connsiteY77" fmla="*/ 1499414 h 2336242"/>
                <a:gd name="connsiteX78" fmla="*/ 5046729 w 8860530"/>
                <a:gd name="connsiteY78" fmla="*/ 1512114 h 2336242"/>
                <a:gd name="connsiteX79" fmla="*/ 4995929 w 8860530"/>
                <a:gd name="connsiteY79" fmla="*/ 1524814 h 2336242"/>
                <a:gd name="connsiteX80" fmla="*/ 4957829 w 8860530"/>
                <a:gd name="connsiteY80" fmla="*/ 1550214 h 2336242"/>
                <a:gd name="connsiteX81" fmla="*/ 4919729 w 8860530"/>
                <a:gd name="connsiteY81" fmla="*/ 1562914 h 2336242"/>
                <a:gd name="connsiteX82" fmla="*/ 4868929 w 8860530"/>
                <a:gd name="connsiteY82" fmla="*/ 1588314 h 2336242"/>
                <a:gd name="connsiteX83" fmla="*/ 4830829 w 8860530"/>
                <a:gd name="connsiteY83" fmla="*/ 1601014 h 2336242"/>
                <a:gd name="connsiteX84" fmla="*/ 4780029 w 8860530"/>
                <a:gd name="connsiteY84" fmla="*/ 1626414 h 2336242"/>
                <a:gd name="connsiteX85" fmla="*/ 4716529 w 8860530"/>
                <a:gd name="connsiteY85" fmla="*/ 1651814 h 2336242"/>
                <a:gd name="connsiteX86" fmla="*/ 4678429 w 8860530"/>
                <a:gd name="connsiteY86" fmla="*/ 1689914 h 2336242"/>
                <a:gd name="connsiteX87" fmla="*/ 4526029 w 8860530"/>
                <a:gd name="connsiteY87" fmla="*/ 1778814 h 2336242"/>
                <a:gd name="connsiteX88" fmla="*/ 4437129 w 8860530"/>
                <a:gd name="connsiteY88" fmla="*/ 1804214 h 2336242"/>
                <a:gd name="connsiteX89" fmla="*/ 4360929 w 8860530"/>
                <a:gd name="connsiteY89" fmla="*/ 1855014 h 2336242"/>
                <a:gd name="connsiteX90" fmla="*/ 4322829 w 8860530"/>
                <a:gd name="connsiteY90" fmla="*/ 1880414 h 2336242"/>
                <a:gd name="connsiteX91" fmla="*/ 4284729 w 8860530"/>
                <a:gd name="connsiteY91" fmla="*/ 1893114 h 2336242"/>
                <a:gd name="connsiteX92" fmla="*/ 4195829 w 8860530"/>
                <a:gd name="connsiteY92" fmla="*/ 1956614 h 2336242"/>
                <a:gd name="connsiteX93" fmla="*/ 4157729 w 8860530"/>
                <a:gd name="connsiteY93" fmla="*/ 1969314 h 2336242"/>
                <a:gd name="connsiteX94" fmla="*/ 4005329 w 8860530"/>
                <a:gd name="connsiteY94" fmla="*/ 2058214 h 2336242"/>
                <a:gd name="connsiteX95" fmla="*/ 3878329 w 8860530"/>
                <a:gd name="connsiteY95" fmla="*/ 2109014 h 2336242"/>
                <a:gd name="connsiteX96" fmla="*/ 3776729 w 8860530"/>
                <a:gd name="connsiteY96" fmla="*/ 2147114 h 2336242"/>
                <a:gd name="connsiteX97" fmla="*/ 3662429 w 8860530"/>
                <a:gd name="connsiteY97" fmla="*/ 2159814 h 2336242"/>
                <a:gd name="connsiteX98" fmla="*/ 3459229 w 8860530"/>
                <a:gd name="connsiteY98" fmla="*/ 2185214 h 2336242"/>
                <a:gd name="connsiteX99" fmla="*/ 2036829 w 8860530"/>
                <a:gd name="connsiteY99" fmla="*/ 2210614 h 2336242"/>
                <a:gd name="connsiteX100" fmla="*/ 1909829 w 8860530"/>
                <a:gd name="connsiteY100" fmla="*/ 2223314 h 2336242"/>
                <a:gd name="connsiteX101" fmla="*/ 1503429 w 8860530"/>
                <a:gd name="connsiteY101" fmla="*/ 2248714 h 2336242"/>
                <a:gd name="connsiteX102" fmla="*/ 1287529 w 8860530"/>
                <a:gd name="connsiteY102" fmla="*/ 2274114 h 2336242"/>
                <a:gd name="connsiteX103" fmla="*/ 1008129 w 8860530"/>
                <a:gd name="connsiteY103" fmla="*/ 2299514 h 2336242"/>
                <a:gd name="connsiteX104" fmla="*/ 716029 w 8860530"/>
                <a:gd name="connsiteY104" fmla="*/ 2312214 h 2336242"/>
                <a:gd name="connsiteX105" fmla="*/ 500129 w 8860530"/>
                <a:gd name="connsiteY105" fmla="*/ 2324914 h 2336242"/>
                <a:gd name="connsiteX106" fmla="*/ 144529 w 8860530"/>
                <a:gd name="connsiteY106" fmla="*/ 2299514 h 2336242"/>
                <a:gd name="connsiteX107" fmla="*/ 68329 w 8860530"/>
                <a:gd name="connsiteY107" fmla="*/ 2286814 h 2336242"/>
                <a:gd name="connsiteX108" fmla="*/ 55629 w 8860530"/>
                <a:gd name="connsiteY108" fmla="*/ 2248714 h 2336242"/>
                <a:gd name="connsiteX109" fmla="*/ 42929 w 8860530"/>
                <a:gd name="connsiteY109" fmla="*/ 1232714 h 2336242"/>
                <a:gd name="connsiteX0" fmla="*/ 41609 w 8859210"/>
                <a:gd name="connsiteY0" fmla="*/ 1232714 h 2368730"/>
                <a:gd name="connsiteX1" fmla="*/ 663909 w 8859210"/>
                <a:gd name="connsiteY1" fmla="*/ 1232714 h 2368730"/>
                <a:gd name="connsiteX2" fmla="*/ 1356059 w 8859210"/>
                <a:gd name="connsiteY2" fmla="*/ 1194614 h 2368730"/>
                <a:gd name="connsiteX3" fmla="*/ 2429209 w 8859210"/>
                <a:gd name="connsiteY3" fmla="*/ 1131114 h 2368730"/>
                <a:gd name="connsiteX4" fmla="*/ 3235659 w 8859210"/>
                <a:gd name="connsiteY4" fmla="*/ 946964 h 2368730"/>
                <a:gd name="connsiteX5" fmla="*/ 4048459 w 8859210"/>
                <a:gd name="connsiteY5" fmla="*/ 819964 h 2368730"/>
                <a:gd name="connsiteX6" fmla="*/ 4169109 w 8859210"/>
                <a:gd name="connsiteY6" fmla="*/ 1016814 h 2368730"/>
                <a:gd name="connsiteX7" fmla="*/ 4207209 w 8859210"/>
                <a:gd name="connsiteY7" fmla="*/ 1004114 h 2368730"/>
                <a:gd name="connsiteX8" fmla="*/ 4283409 w 8859210"/>
                <a:gd name="connsiteY8" fmla="*/ 966014 h 2368730"/>
                <a:gd name="connsiteX9" fmla="*/ 4334209 w 8859210"/>
                <a:gd name="connsiteY9" fmla="*/ 940614 h 2368730"/>
                <a:gd name="connsiteX10" fmla="*/ 4410409 w 8859210"/>
                <a:gd name="connsiteY10" fmla="*/ 889814 h 2368730"/>
                <a:gd name="connsiteX11" fmla="*/ 4486609 w 8859210"/>
                <a:gd name="connsiteY11" fmla="*/ 826314 h 2368730"/>
                <a:gd name="connsiteX12" fmla="*/ 4524709 w 8859210"/>
                <a:gd name="connsiteY12" fmla="*/ 788214 h 2368730"/>
                <a:gd name="connsiteX13" fmla="*/ 4613609 w 8859210"/>
                <a:gd name="connsiteY13" fmla="*/ 724714 h 2368730"/>
                <a:gd name="connsiteX14" fmla="*/ 4664409 w 8859210"/>
                <a:gd name="connsiteY14" fmla="*/ 699314 h 2368730"/>
                <a:gd name="connsiteX15" fmla="*/ 4766009 w 8859210"/>
                <a:gd name="connsiteY15" fmla="*/ 673914 h 2368730"/>
                <a:gd name="connsiteX16" fmla="*/ 4854909 w 8859210"/>
                <a:gd name="connsiteY16" fmla="*/ 623114 h 2368730"/>
                <a:gd name="connsiteX17" fmla="*/ 4905709 w 8859210"/>
                <a:gd name="connsiteY17" fmla="*/ 597714 h 2368730"/>
                <a:gd name="connsiteX18" fmla="*/ 4981909 w 8859210"/>
                <a:gd name="connsiteY18" fmla="*/ 585014 h 2368730"/>
                <a:gd name="connsiteX19" fmla="*/ 5121609 w 8859210"/>
                <a:gd name="connsiteY19" fmla="*/ 546914 h 2368730"/>
                <a:gd name="connsiteX20" fmla="*/ 5223209 w 8859210"/>
                <a:gd name="connsiteY20" fmla="*/ 508814 h 2368730"/>
                <a:gd name="connsiteX21" fmla="*/ 5350209 w 8859210"/>
                <a:gd name="connsiteY21" fmla="*/ 470714 h 2368730"/>
                <a:gd name="connsiteX22" fmla="*/ 5388309 w 8859210"/>
                <a:gd name="connsiteY22" fmla="*/ 458014 h 2368730"/>
                <a:gd name="connsiteX23" fmla="*/ 5439109 w 8859210"/>
                <a:gd name="connsiteY23" fmla="*/ 445314 h 2368730"/>
                <a:gd name="connsiteX24" fmla="*/ 5502609 w 8859210"/>
                <a:gd name="connsiteY24" fmla="*/ 419914 h 2368730"/>
                <a:gd name="connsiteX25" fmla="*/ 5578809 w 8859210"/>
                <a:gd name="connsiteY25" fmla="*/ 394514 h 2368730"/>
                <a:gd name="connsiteX26" fmla="*/ 5616909 w 8859210"/>
                <a:gd name="connsiteY26" fmla="*/ 369114 h 2368730"/>
                <a:gd name="connsiteX27" fmla="*/ 5705809 w 8859210"/>
                <a:gd name="connsiteY27" fmla="*/ 343714 h 2368730"/>
                <a:gd name="connsiteX28" fmla="*/ 5743909 w 8859210"/>
                <a:gd name="connsiteY28" fmla="*/ 331014 h 2368730"/>
                <a:gd name="connsiteX29" fmla="*/ 5807409 w 8859210"/>
                <a:gd name="connsiteY29" fmla="*/ 318314 h 2368730"/>
                <a:gd name="connsiteX30" fmla="*/ 5883609 w 8859210"/>
                <a:gd name="connsiteY30" fmla="*/ 292914 h 2368730"/>
                <a:gd name="connsiteX31" fmla="*/ 5921709 w 8859210"/>
                <a:gd name="connsiteY31" fmla="*/ 280214 h 2368730"/>
                <a:gd name="connsiteX32" fmla="*/ 5959809 w 8859210"/>
                <a:gd name="connsiteY32" fmla="*/ 254814 h 2368730"/>
                <a:gd name="connsiteX33" fmla="*/ 6061409 w 8859210"/>
                <a:gd name="connsiteY33" fmla="*/ 242114 h 2368730"/>
                <a:gd name="connsiteX34" fmla="*/ 6544009 w 8859210"/>
                <a:gd name="connsiteY34" fmla="*/ 216714 h 2368730"/>
                <a:gd name="connsiteX35" fmla="*/ 6823409 w 8859210"/>
                <a:gd name="connsiteY35" fmla="*/ 191314 h 2368730"/>
                <a:gd name="connsiteX36" fmla="*/ 6861509 w 8859210"/>
                <a:gd name="connsiteY36" fmla="*/ 178614 h 2368730"/>
                <a:gd name="connsiteX37" fmla="*/ 6912309 w 8859210"/>
                <a:gd name="connsiteY37" fmla="*/ 165914 h 2368730"/>
                <a:gd name="connsiteX38" fmla="*/ 6950409 w 8859210"/>
                <a:gd name="connsiteY38" fmla="*/ 140514 h 2368730"/>
                <a:gd name="connsiteX39" fmla="*/ 7052009 w 8859210"/>
                <a:gd name="connsiteY39" fmla="*/ 127814 h 2368730"/>
                <a:gd name="connsiteX40" fmla="*/ 7128209 w 8859210"/>
                <a:gd name="connsiteY40" fmla="*/ 115114 h 2368730"/>
                <a:gd name="connsiteX41" fmla="*/ 7229809 w 8859210"/>
                <a:gd name="connsiteY41" fmla="*/ 89714 h 2368730"/>
                <a:gd name="connsiteX42" fmla="*/ 7267909 w 8859210"/>
                <a:gd name="connsiteY42" fmla="*/ 77014 h 2368730"/>
                <a:gd name="connsiteX43" fmla="*/ 7344109 w 8859210"/>
                <a:gd name="connsiteY43" fmla="*/ 64314 h 2368730"/>
                <a:gd name="connsiteX44" fmla="*/ 7483809 w 8859210"/>
                <a:gd name="connsiteY44" fmla="*/ 51614 h 2368730"/>
                <a:gd name="connsiteX45" fmla="*/ 7560009 w 8859210"/>
                <a:gd name="connsiteY45" fmla="*/ 38914 h 2368730"/>
                <a:gd name="connsiteX46" fmla="*/ 7902909 w 8859210"/>
                <a:gd name="connsiteY46" fmla="*/ 26214 h 2368730"/>
                <a:gd name="connsiteX47" fmla="*/ 8156909 w 8859210"/>
                <a:gd name="connsiteY47" fmla="*/ 814 h 2368730"/>
                <a:gd name="connsiteX48" fmla="*/ 8449009 w 8859210"/>
                <a:gd name="connsiteY48" fmla="*/ 915214 h 2368730"/>
                <a:gd name="connsiteX49" fmla="*/ 7496509 w 8859210"/>
                <a:gd name="connsiteY49" fmla="*/ 940614 h 2368730"/>
                <a:gd name="connsiteX50" fmla="*/ 7204409 w 8859210"/>
                <a:gd name="connsiteY50" fmla="*/ 966014 h 2368730"/>
                <a:gd name="connsiteX51" fmla="*/ 7077409 w 8859210"/>
                <a:gd name="connsiteY51" fmla="*/ 978714 h 2368730"/>
                <a:gd name="connsiteX52" fmla="*/ 7013909 w 8859210"/>
                <a:gd name="connsiteY52" fmla="*/ 991414 h 2368730"/>
                <a:gd name="connsiteX53" fmla="*/ 6848809 w 8859210"/>
                <a:gd name="connsiteY53" fmla="*/ 1004114 h 2368730"/>
                <a:gd name="connsiteX54" fmla="*/ 6810709 w 8859210"/>
                <a:gd name="connsiteY54" fmla="*/ 1016814 h 2368730"/>
                <a:gd name="connsiteX55" fmla="*/ 6747209 w 8859210"/>
                <a:gd name="connsiteY55" fmla="*/ 1042214 h 2368730"/>
                <a:gd name="connsiteX56" fmla="*/ 6645609 w 8859210"/>
                <a:gd name="connsiteY56" fmla="*/ 1054914 h 2368730"/>
                <a:gd name="connsiteX57" fmla="*/ 6607509 w 8859210"/>
                <a:gd name="connsiteY57" fmla="*/ 1080314 h 2368730"/>
                <a:gd name="connsiteX58" fmla="*/ 6493209 w 8859210"/>
                <a:gd name="connsiteY58" fmla="*/ 1105714 h 2368730"/>
                <a:gd name="connsiteX59" fmla="*/ 6391609 w 8859210"/>
                <a:gd name="connsiteY59" fmla="*/ 1143814 h 2368730"/>
                <a:gd name="connsiteX60" fmla="*/ 6340809 w 8859210"/>
                <a:gd name="connsiteY60" fmla="*/ 1169214 h 2368730"/>
                <a:gd name="connsiteX61" fmla="*/ 6290009 w 8859210"/>
                <a:gd name="connsiteY61" fmla="*/ 1181914 h 2368730"/>
                <a:gd name="connsiteX62" fmla="*/ 6213809 w 8859210"/>
                <a:gd name="connsiteY62" fmla="*/ 1220014 h 2368730"/>
                <a:gd name="connsiteX63" fmla="*/ 6175709 w 8859210"/>
                <a:gd name="connsiteY63" fmla="*/ 1245414 h 2368730"/>
                <a:gd name="connsiteX64" fmla="*/ 6099509 w 8859210"/>
                <a:gd name="connsiteY64" fmla="*/ 1258114 h 2368730"/>
                <a:gd name="connsiteX65" fmla="*/ 6036009 w 8859210"/>
                <a:gd name="connsiteY65" fmla="*/ 1270814 h 2368730"/>
                <a:gd name="connsiteX66" fmla="*/ 5959809 w 8859210"/>
                <a:gd name="connsiteY66" fmla="*/ 1296214 h 2368730"/>
                <a:gd name="connsiteX67" fmla="*/ 5756609 w 8859210"/>
                <a:gd name="connsiteY67" fmla="*/ 1321614 h 2368730"/>
                <a:gd name="connsiteX68" fmla="*/ 5629609 w 8859210"/>
                <a:gd name="connsiteY68" fmla="*/ 1347014 h 2368730"/>
                <a:gd name="connsiteX69" fmla="*/ 5591509 w 8859210"/>
                <a:gd name="connsiteY69" fmla="*/ 1359714 h 2368730"/>
                <a:gd name="connsiteX70" fmla="*/ 5502609 w 8859210"/>
                <a:gd name="connsiteY70" fmla="*/ 1372414 h 2368730"/>
                <a:gd name="connsiteX71" fmla="*/ 5464509 w 8859210"/>
                <a:gd name="connsiteY71" fmla="*/ 1385114 h 2368730"/>
                <a:gd name="connsiteX72" fmla="*/ 5401009 w 8859210"/>
                <a:gd name="connsiteY72" fmla="*/ 1410514 h 2368730"/>
                <a:gd name="connsiteX73" fmla="*/ 5299409 w 8859210"/>
                <a:gd name="connsiteY73" fmla="*/ 1423214 h 2368730"/>
                <a:gd name="connsiteX74" fmla="*/ 5261309 w 8859210"/>
                <a:gd name="connsiteY74" fmla="*/ 1435914 h 2368730"/>
                <a:gd name="connsiteX75" fmla="*/ 5197809 w 8859210"/>
                <a:gd name="connsiteY75" fmla="*/ 1461314 h 2368730"/>
                <a:gd name="connsiteX76" fmla="*/ 5147009 w 8859210"/>
                <a:gd name="connsiteY76" fmla="*/ 1474014 h 2368730"/>
                <a:gd name="connsiteX77" fmla="*/ 5108909 w 8859210"/>
                <a:gd name="connsiteY77" fmla="*/ 1499414 h 2368730"/>
                <a:gd name="connsiteX78" fmla="*/ 5045409 w 8859210"/>
                <a:gd name="connsiteY78" fmla="*/ 1512114 h 2368730"/>
                <a:gd name="connsiteX79" fmla="*/ 4994609 w 8859210"/>
                <a:gd name="connsiteY79" fmla="*/ 1524814 h 2368730"/>
                <a:gd name="connsiteX80" fmla="*/ 4956509 w 8859210"/>
                <a:gd name="connsiteY80" fmla="*/ 1550214 h 2368730"/>
                <a:gd name="connsiteX81" fmla="*/ 4918409 w 8859210"/>
                <a:gd name="connsiteY81" fmla="*/ 1562914 h 2368730"/>
                <a:gd name="connsiteX82" fmla="*/ 4867609 w 8859210"/>
                <a:gd name="connsiteY82" fmla="*/ 1588314 h 2368730"/>
                <a:gd name="connsiteX83" fmla="*/ 4829509 w 8859210"/>
                <a:gd name="connsiteY83" fmla="*/ 1601014 h 2368730"/>
                <a:gd name="connsiteX84" fmla="*/ 4778709 w 8859210"/>
                <a:gd name="connsiteY84" fmla="*/ 1626414 h 2368730"/>
                <a:gd name="connsiteX85" fmla="*/ 4715209 w 8859210"/>
                <a:gd name="connsiteY85" fmla="*/ 1651814 h 2368730"/>
                <a:gd name="connsiteX86" fmla="*/ 4677109 w 8859210"/>
                <a:gd name="connsiteY86" fmla="*/ 1689914 h 2368730"/>
                <a:gd name="connsiteX87" fmla="*/ 4524709 w 8859210"/>
                <a:gd name="connsiteY87" fmla="*/ 1778814 h 2368730"/>
                <a:gd name="connsiteX88" fmla="*/ 4435809 w 8859210"/>
                <a:gd name="connsiteY88" fmla="*/ 1804214 h 2368730"/>
                <a:gd name="connsiteX89" fmla="*/ 4359609 w 8859210"/>
                <a:gd name="connsiteY89" fmla="*/ 1855014 h 2368730"/>
                <a:gd name="connsiteX90" fmla="*/ 4321509 w 8859210"/>
                <a:gd name="connsiteY90" fmla="*/ 1880414 h 2368730"/>
                <a:gd name="connsiteX91" fmla="*/ 4283409 w 8859210"/>
                <a:gd name="connsiteY91" fmla="*/ 1893114 h 2368730"/>
                <a:gd name="connsiteX92" fmla="*/ 4194509 w 8859210"/>
                <a:gd name="connsiteY92" fmla="*/ 1956614 h 2368730"/>
                <a:gd name="connsiteX93" fmla="*/ 4156409 w 8859210"/>
                <a:gd name="connsiteY93" fmla="*/ 1969314 h 2368730"/>
                <a:gd name="connsiteX94" fmla="*/ 4004009 w 8859210"/>
                <a:gd name="connsiteY94" fmla="*/ 2058214 h 2368730"/>
                <a:gd name="connsiteX95" fmla="*/ 3877009 w 8859210"/>
                <a:gd name="connsiteY95" fmla="*/ 2109014 h 2368730"/>
                <a:gd name="connsiteX96" fmla="*/ 3775409 w 8859210"/>
                <a:gd name="connsiteY96" fmla="*/ 2147114 h 2368730"/>
                <a:gd name="connsiteX97" fmla="*/ 3661109 w 8859210"/>
                <a:gd name="connsiteY97" fmla="*/ 2159814 h 2368730"/>
                <a:gd name="connsiteX98" fmla="*/ 3457909 w 8859210"/>
                <a:gd name="connsiteY98" fmla="*/ 2185214 h 2368730"/>
                <a:gd name="connsiteX99" fmla="*/ 2035509 w 8859210"/>
                <a:gd name="connsiteY99" fmla="*/ 2210614 h 2368730"/>
                <a:gd name="connsiteX100" fmla="*/ 1908509 w 8859210"/>
                <a:gd name="connsiteY100" fmla="*/ 2223314 h 2368730"/>
                <a:gd name="connsiteX101" fmla="*/ 1502109 w 8859210"/>
                <a:gd name="connsiteY101" fmla="*/ 2248714 h 2368730"/>
                <a:gd name="connsiteX102" fmla="*/ 1286209 w 8859210"/>
                <a:gd name="connsiteY102" fmla="*/ 2274114 h 2368730"/>
                <a:gd name="connsiteX103" fmla="*/ 1006809 w 8859210"/>
                <a:gd name="connsiteY103" fmla="*/ 2299514 h 2368730"/>
                <a:gd name="connsiteX104" fmla="*/ 714709 w 8859210"/>
                <a:gd name="connsiteY104" fmla="*/ 2312214 h 2368730"/>
                <a:gd name="connsiteX105" fmla="*/ 498809 w 8859210"/>
                <a:gd name="connsiteY105" fmla="*/ 2324914 h 2368730"/>
                <a:gd name="connsiteX106" fmla="*/ 143209 w 8859210"/>
                <a:gd name="connsiteY106" fmla="*/ 2299514 h 2368730"/>
                <a:gd name="connsiteX107" fmla="*/ 67009 w 8859210"/>
                <a:gd name="connsiteY107" fmla="*/ 2286814 h 2368730"/>
                <a:gd name="connsiteX108" fmla="*/ 41609 w 8859210"/>
                <a:gd name="connsiteY108" fmla="*/ 1232714 h 2368730"/>
                <a:gd name="connsiteX0" fmla="*/ 50197 w 8867798"/>
                <a:gd name="connsiteY0" fmla="*/ 1232714 h 2362939"/>
                <a:gd name="connsiteX1" fmla="*/ 672497 w 8867798"/>
                <a:gd name="connsiteY1" fmla="*/ 1232714 h 2362939"/>
                <a:gd name="connsiteX2" fmla="*/ 1364647 w 8867798"/>
                <a:gd name="connsiteY2" fmla="*/ 1194614 h 2362939"/>
                <a:gd name="connsiteX3" fmla="*/ 2437797 w 8867798"/>
                <a:gd name="connsiteY3" fmla="*/ 1131114 h 2362939"/>
                <a:gd name="connsiteX4" fmla="*/ 3244247 w 8867798"/>
                <a:gd name="connsiteY4" fmla="*/ 946964 h 2362939"/>
                <a:gd name="connsiteX5" fmla="*/ 4057047 w 8867798"/>
                <a:gd name="connsiteY5" fmla="*/ 819964 h 2362939"/>
                <a:gd name="connsiteX6" fmla="*/ 4177697 w 8867798"/>
                <a:gd name="connsiteY6" fmla="*/ 1016814 h 2362939"/>
                <a:gd name="connsiteX7" fmla="*/ 4215797 w 8867798"/>
                <a:gd name="connsiteY7" fmla="*/ 1004114 h 2362939"/>
                <a:gd name="connsiteX8" fmla="*/ 4291997 w 8867798"/>
                <a:gd name="connsiteY8" fmla="*/ 966014 h 2362939"/>
                <a:gd name="connsiteX9" fmla="*/ 4342797 w 8867798"/>
                <a:gd name="connsiteY9" fmla="*/ 940614 h 2362939"/>
                <a:gd name="connsiteX10" fmla="*/ 4418997 w 8867798"/>
                <a:gd name="connsiteY10" fmla="*/ 889814 h 2362939"/>
                <a:gd name="connsiteX11" fmla="*/ 4495197 w 8867798"/>
                <a:gd name="connsiteY11" fmla="*/ 826314 h 2362939"/>
                <a:gd name="connsiteX12" fmla="*/ 4533297 w 8867798"/>
                <a:gd name="connsiteY12" fmla="*/ 788214 h 2362939"/>
                <a:gd name="connsiteX13" fmla="*/ 4622197 w 8867798"/>
                <a:gd name="connsiteY13" fmla="*/ 724714 h 2362939"/>
                <a:gd name="connsiteX14" fmla="*/ 4672997 w 8867798"/>
                <a:gd name="connsiteY14" fmla="*/ 699314 h 2362939"/>
                <a:gd name="connsiteX15" fmla="*/ 4774597 w 8867798"/>
                <a:gd name="connsiteY15" fmla="*/ 673914 h 2362939"/>
                <a:gd name="connsiteX16" fmla="*/ 4863497 w 8867798"/>
                <a:gd name="connsiteY16" fmla="*/ 623114 h 2362939"/>
                <a:gd name="connsiteX17" fmla="*/ 4914297 w 8867798"/>
                <a:gd name="connsiteY17" fmla="*/ 597714 h 2362939"/>
                <a:gd name="connsiteX18" fmla="*/ 4990497 w 8867798"/>
                <a:gd name="connsiteY18" fmla="*/ 585014 h 2362939"/>
                <a:gd name="connsiteX19" fmla="*/ 5130197 w 8867798"/>
                <a:gd name="connsiteY19" fmla="*/ 546914 h 2362939"/>
                <a:gd name="connsiteX20" fmla="*/ 5231797 w 8867798"/>
                <a:gd name="connsiteY20" fmla="*/ 508814 h 2362939"/>
                <a:gd name="connsiteX21" fmla="*/ 5358797 w 8867798"/>
                <a:gd name="connsiteY21" fmla="*/ 470714 h 2362939"/>
                <a:gd name="connsiteX22" fmla="*/ 5396897 w 8867798"/>
                <a:gd name="connsiteY22" fmla="*/ 458014 h 2362939"/>
                <a:gd name="connsiteX23" fmla="*/ 5447697 w 8867798"/>
                <a:gd name="connsiteY23" fmla="*/ 445314 h 2362939"/>
                <a:gd name="connsiteX24" fmla="*/ 5511197 w 8867798"/>
                <a:gd name="connsiteY24" fmla="*/ 419914 h 2362939"/>
                <a:gd name="connsiteX25" fmla="*/ 5587397 w 8867798"/>
                <a:gd name="connsiteY25" fmla="*/ 394514 h 2362939"/>
                <a:gd name="connsiteX26" fmla="*/ 5625497 w 8867798"/>
                <a:gd name="connsiteY26" fmla="*/ 369114 h 2362939"/>
                <a:gd name="connsiteX27" fmla="*/ 5714397 w 8867798"/>
                <a:gd name="connsiteY27" fmla="*/ 343714 h 2362939"/>
                <a:gd name="connsiteX28" fmla="*/ 5752497 w 8867798"/>
                <a:gd name="connsiteY28" fmla="*/ 331014 h 2362939"/>
                <a:gd name="connsiteX29" fmla="*/ 5815997 w 8867798"/>
                <a:gd name="connsiteY29" fmla="*/ 318314 h 2362939"/>
                <a:gd name="connsiteX30" fmla="*/ 5892197 w 8867798"/>
                <a:gd name="connsiteY30" fmla="*/ 292914 h 2362939"/>
                <a:gd name="connsiteX31" fmla="*/ 5930297 w 8867798"/>
                <a:gd name="connsiteY31" fmla="*/ 280214 h 2362939"/>
                <a:gd name="connsiteX32" fmla="*/ 5968397 w 8867798"/>
                <a:gd name="connsiteY32" fmla="*/ 254814 h 2362939"/>
                <a:gd name="connsiteX33" fmla="*/ 6069997 w 8867798"/>
                <a:gd name="connsiteY33" fmla="*/ 242114 h 2362939"/>
                <a:gd name="connsiteX34" fmla="*/ 6552597 w 8867798"/>
                <a:gd name="connsiteY34" fmla="*/ 216714 h 2362939"/>
                <a:gd name="connsiteX35" fmla="*/ 6831997 w 8867798"/>
                <a:gd name="connsiteY35" fmla="*/ 191314 h 2362939"/>
                <a:gd name="connsiteX36" fmla="*/ 6870097 w 8867798"/>
                <a:gd name="connsiteY36" fmla="*/ 178614 h 2362939"/>
                <a:gd name="connsiteX37" fmla="*/ 6920897 w 8867798"/>
                <a:gd name="connsiteY37" fmla="*/ 165914 h 2362939"/>
                <a:gd name="connsiteX38" fmla="*/ 6958997 w 8867798"/>
                <a:gd name="connsiteY38" fmla="*/ 140514 h 2362939"/>
                <a:gd name="connsiteX39" fmla="*/ 7060597 w 8867798"/>
                <a:gd name="connsiteY39" fmla="*/ 127814 h 2362939"/>
                <a:gd name="connsiteX40" fmla="*/ 7136797 w 8867798"/>
                <a:gd name="connsiteY40" fmla="*/ 115114 h 2362939"/>
                <a:gd name="connsiteX41" fmla="*/ 7238397 w 8867798"/>
                <a:gd name="connsiteY41" fmla="*/ 89714 h 2362939"/>
                <a:gd name="connsiteX42" fmla="*/ 7276497 w 8867798"/>
                <a:gd name="connsiteY42" fmla="*/ 77014 h 2362939"/>
                <a:gd name="connsiteX43" fmla="*/ 7352697 w 8867798"/>
                <a:gd name="connsiteY43" fmla="*/ 64314 h 2362939"/>
                <a:gd name="connsiteX44" fmla="*/ 7492397 w 8867798"/>
                <a:gd name="connsiteY44" fmla="*/ 51614 h 2362939"/>
                <a:gd name="connsiteX45" fmla="*/ 7568597 w 8867798"/>
                <a:gd name="connsiteY45" fmla="*/ 38914 h 2362939"/>
                <a:gd name="connsiteX46" fmla="*/ 7911497 w 8867798"/>
                <a:gd name="connsiteY46" fmla="*/ 26214 h 2362939"/>
                <a:gd name="connsiteX47" fmla="*/ 8165497 w 8867798"/>
                <a:gd name="connsiteY47" fmla="*/ 814 h 2362939"/>
                <a:gd name="connsiteX48" fmla="*/ 8457597 w 8867798"/>
                <a:gd name="connsiteY48" fmla="*/ 915214 h 2362939"/>
                <a:gd name="connsiteX49" fmla="*/ 7505097 w 8867798"/>
                <a:gd name="connsiteY49" fmla="*/ 940614 h 2362939"/>
                <a:gd name="connsiteX50" fmla="*/ 7212997 w 8867798"/>
                <a:gd name="connsiteY50" fmla="*/ 966014 h 2362939"/>
                <a:gd name="connsiteX51" fmla="*/ 7085997 w 8867798"/>
                <a:gd name="connsiteY51" fmla="*/ 978714 h 2362939"/>
                <a:gd name="connsiteX52" fmla="*/ 7022497 w 8867798"/>
                <a:gd name="connsiteY52" fmla="*/ 991414 h 2362939"/>
                <a:gd name="connsiteX53" fmla="*/ 6857397 w 8867798"/>
                <a:gd name="connsiteY53" fmla="*/ 1004114 h 2362939"/>
                <a:gd name="connsiteX54" fmla="*/ 6819297 w 8867798"/>
                <a:gd name="connsiteY54" fmla="*/ 1016814 h 2362939"/>
                <a:gd name="connsiteX55" fmla="*/ 6755797 w 8867798"/>
                <a:gd name="connsiteY55" fmla="*/ 1042214 h 2362939"/>
                <a:gd name="connsiteX56" fmla="*/ 6654197 w 8867798"/>
                <a:gd name="connsiteY56" fmla="*/ 1054914 h 2362939"/>
                <a:gd name="connsiteX57" fmla="*/ 6616097 w 8867798"/>
                <a:gd name="connsiteY57" fmla="*/ 1080314 h 2362939"/>
                <a:gd name="connsiteX58" fmla="*/ 6501797 w 8867798"/>
                <a:gd name="connsiteY58" fmla="*/ 1105714 h 2362939"/>
                <a:gd name="connsiteX59" fmla="*/ 6400197 w 8867798"/>
                <a:gd name="connsiteY59" fmla="*/ 1143814 h 2362939"/>
                <a:gd name="connsiteX60" fmla="*/ 6349397 w 8867798"/>
                <a:gd name="connsiteY60" fmla="*/ 1169214 h 2362939"/>
                <a:gd name="connsiteX61" fmla="*/ 6298597 w 8867798"/>
                <a:gd name="connsiteY61" fmla="*/ 1181914 h 2362939"/>
                <a:gd name="connsiteX62" fmla="*/ 6222397 w 8867798"/>
                <a:gd name="connsiteY62" fmla="*/ 1220014 h 2362939"/>
                <a:gd name="connsiteX63" fmla="*/ 6184297 w 8867798"/>
                <a:gd name="connsiteY63" fmla="*/ 1245414 h 2362939"/>
                <a:gd name="connsiteX64" fmla="*/ 6108097 w 8867798"/>
                <a:gd name="connsiteY64" fmla="*/ 1258114 h 2362939"/>
                <a:gd name="connsiteX65" fmla="*/ 6044597 w 8867798"/>
                <a:gd name="connsiteY65" fmla="*/ 1270814 h 2362939"/>
                <a:gd name="connsiteX66" fmla="*/ 5968397 w 8867798"/>
                <a:gd name="connsiteY66" fmla="*/ 1296214 h 2362939"/>
                <a:gd name="connsiteX67" fmla="*/ 5765197 w 8867798"/>
                <a:gd name="connsiteY67" fmla="*/ 1321614 h 2362939"/>
                <a:gd name="connsiteX68" fmla="*/ 5638197 w 8867798"/>
                <a:gd name="connsiteY68" fmla="*/ 1347014 h 2362939"/>
                <a:gd name="connsiteX69" fmla="*/ 5600097 w 8867798"/>
                <a:gd name="connsiteY69" fmla="*/ 1359714 h 2362939"/>
                <a:gd name="connsiteX70" fmla="*/ 5511197 w 8867798"/>
                <a:gd name="connsiteY70" fmla="*/ 1372414 h 2362939"/>
                <a:gd name="connsiteX71" fmla="*/ 5473097 w 8867798"/>
                <a:gd name="connsiteY71" fmla="*/ 1385114 h 2362939"/>
                <a:gd name="connsiteX72" fmla="*/ 5409597 w 8867798"/>
                <a:gd name="connsiteY72" fmla="*/ 1410514 h 2362939"/>
                <a:gd name="connsiteX73" fmla="*/ 5307997 w 8867798"/>
                <a:gd name="connsiteY73" fmla="*/ 1423214 h 2362939"/>
                <a:gd name="connsiteX74" fmla="*/ 5269897 w 8867798"/>
                <a:gd name="connsiteY74" fmla="*/ 1435914 h 2362939"/>
                <a:gd name="connsiteX75" fmla="*/ 5206397 w 8867798"/>
                <a:gd name="connsiteY75" fmla="*/ 1461314 h 2362939"/>
                <a:gd name="connsiteX76" fmla="*/ 5155597 w 8867798"/>
                <a:gd name="connsiteY76" fmla="*/ 1474014 h 2362939"/>
                <a:gd name="connsiteX77" fmla="*/ 5117497 w 8867798"/>
                <a:gd name="connsiteY77" fmla="*/ 1499414 h 2362939"/>
                <a:gd name="connsiteX78" fmla="*/ 5053997 w 8867798"/>
                <a:gd name="connsiteY78" fmla="*/ 1512114 h 2362939"/>
                <a:gd name="connsiteX79" fmla="*/ 5003197 w 8867798"/>
                <a:gd name="connsiteY79" fmla="*/ 1524814 h 2362939"/>
                <a:gd name="connsiteX80" fmla="*/ 4965097 w 8867798"/>
                <a:gd name="connsiteY80" fmla="*/ 1550214 h 2362939"/>
                <a:gd name="connsiteX81" fmla="*/ 4926997 w 8867798"/>
                <a:gd name="connsiteY81" fmla="*/ 1562914 h 2362939"/>
                <a:gd name="connsiteX82" fmla="*/ 4876197 w 8867798"/>
                <a:gd name="connsiteY82" fmla="*/ 1588314 h 2362939"/>
                <a:gd name="connsiteX83" fmla="*/ 4838097 w 8867798"/>
                <a:gd name="connsiteY83" fmla="*/ 1601014 h 2362939"/>
                <a:gd name="connsiteX84" fmla="*/ 4787297 w 8867798"/>
                <a:gd name="connsiteY84" fmla="*/ 1626414 h 2362939"/>
                <a:gd name="connsiteX85" fmla="*/ 4723797 w 8867798"/>
                <a:gd name="connsiteY85" fmla="*/ 1651814 h 2362939"/>
                <a:gd name="connsiteX86" fmla="*/ 4685697 w 8867798"/>
                <a:gd name="connsiteY86" fmla="*/ 1689914 h 2362939"/>
                <a:gd name="connsiteX87" fmla="*/ 4533297 w 8867798"/>
                <a:gd name="connsiteY87" fmla="*/ 1778814 h 2362939"/>
                <a:gd name="connsiteX88" fmla="*/ 4444397 w 8867798"/>
                <a:gd name="connsiteY88" fmla="*/ 1804214 h 2362939"/>
                <a:gd name="connsiteX89" fmla="*/ 4368197 w 8867798"/>
                <a:gd name="connsiteY89" fmla="*/ 1855014 h 2362939"/>
                <a:gd name="connsiteX90" fmla="*/ 4330097 w 8867798"/>
                <a:gd name="connsiteY90" fmla="*/ 1880414 h 2362939"/>
                <a:gd name="connsiteX91" fmla="*/ 4291997 w 8867798"/>
                <a:gd name="connsiteY91" fmla="*/ 1893114 h 2362939"/>
                <a:gd name="connsiteX92" fmla="*/ 4203097 w 8867798"/>
                <a:gd name="connsiteY92" fmla="*/ 1956614 h 2362939"/>
                <a:gd name="connsiteX93" fmla="*/ 4164997 w 8867798"/>
                <a:gd name="connsiteY93" fmla="*/ 1969314 h 2362939"/>
                <a:gd name="connsiteX94" fmla="*/ 4012597 w 8867798"/>
                <a:gd name="connsiteY94" fmla="*/ 2058214 h 2362939"/>
                <a:gd name="connsiteX95" fmla="*/ 3885597 w 8867798"/>
                <a:gd name="connsiteY95" fmla="*/ 2109014 h 2362939"/>
                <a:gd name="connsiteX96" fmla="*/ 3783997 w 8867798"/>
                <a:gd name="connsiteY96" fmla="*/ 2147114 h 2362939"/>
                <a:gd name="connsiteX97" fmla="*/ 3669697 w 8867798"/>
                <a:gd name="connsiteY97" fmla="*/ 2159814 h 2362939"/>
                <a:gd name="connsiteX98" fmla="*/ 3466497 w 8867798"/>
                <a:gd name="connsiteY98" fmla="*/ 2185214 h 2362939"/>
                <a:gd name="connsiteX99" fmla="*/ 2044097 w 8867798"/>
                <a:gd name="connsiteY99" fmla="*/ 2210614 h 2362939"/>
                <a:gd name="connsiteX100" fmla="*/ 1917097 w 8867798"/>
                <a:gd name="connsiteY100" fmla="*/ 2223314 h 2362939"/>
                <a:gd name="connsiteX101" fmla="*/ 1510697 w 8867798"/>
                <a:gd name="connsiteY101" fmla="*/ 2248714 h 2362939"/>
                <a:gd name="connsiteX102" fmla="*/ 1294797 w 8867798"/>
                <a:gd name="connsiteY102" fmla="*/ 2274114 h 2362939"/>
                <a:gd name="connsiteX103" fmla="*/ 1015397 w 8867798"/>
                <a:gd name="connsiteY103" fmla="*/ 2299514 h 2362939"/>
                <a:gd name="connsiteX104" fmla="*/ 723297 w 8867798"/>
                <a:gd name="connsiteY104" fmla="*/ 2312214 h 2362939"/>
                <a:gd name="connsiteX105" fmla="*/ 507397 w 8867798"/>
                <a:gd name="connsiteY105" fmla="*/ 2324914 h 2362939"/>
                <a:gd name="connsiteX106" fmla="*/ 151797 w 8867798"/>
                <a:gd name="connsiteY106" fmla="*/ 2299514 h 2362939"/>
                <a:gd name="connsiteX107" fmla="*/ 43847 w 8867798"/>
                <a:gd name="connsiteY107" fmla="*/ 2280464 h 2362939"/>
                <a:gd name="connsiteX108" fmla="*/ 50197 w 8867798"/>
                <a:gd name="connsiteY108" fmla="*/ 1232714 h 2362939"/>
                <a:gd name="connsiteX0" fmla="*/ 50197 w 8867798"/>
                <a:gd name="connsiteY0" fmla="*/ 1232714 h 2324914"/>
                <a:gd name="connsiteX1" fmla="*/ 672497 w 8867798"/>
                <a:gd name="connsiteY1" fmla="*/ 1232714 h 2324914"/>
                <a:gd name="connsiteX2" fmla="*/ 1364647 w 8867798"/>
                <a:gd name="connsiteY2" fmla="*/ 1194614 h 2324914"/>
                <a:gd name="connsiteX3" fmla="*/ 2437797 w 8867798"/>
                <a:gd name="connsiteY3" fmla="*/ 1131114 h 2324914"/>
                <a:gd name="connsiteX4" fmla="*/ 3244247 w 8867798"/>
                <a:gd name="connsiteY4" fmla="*/ 946964 h 2324914"/>
                <a:gd name="connsiteX5" fmla="*/ 4057047 w 8867798"/>
                <a:gd name="connsiteY5" fmla="*/ 819964 h 2324914"/>
                <a:gd name="connsiteX6" fmla="*/ 4177697 w 8867798"/>
                <a:gd name="connsiteY6" fmla="*/ 1016814 h 2324914"/>
                <a:gd name="connsiteX7" fmla="*/ 4215797 w 8867798"/>
                <a:gd name="connsiteY7" fmla="*/ 1004114 h 2324914"/>
                <a:gd name="connsiteX8" fmla="*/ 4291997 w 8867798"/>
                <a:gd name="connsiteY8" fmla="*/ 966014 h 2324914"/>
                <a:gd name="connsiteX9" fmla="*/ 4342797 w 8867798"/>
                <a:gd name="connsiteY9" fmla="*/ 940614 h 2324914"/>
                <a:gd name="connsiteX10" fmla="*/ 4418997 w 8867798"/>
                <a:gd name="connsiteY10" fmla="*/ 889814 h 2324914"/>
                <a:gd name="connsiteX11" fmla="*/ 4495197 w 8867798"/>
                <a:gd name="connsiteY11" fmla="*/ 826314 h 2324914"/>
                <a:gd name="connsiteX12" fmla="*/ 4533297 w 8867798"/>
                <a:gd name="connsiteY12" fmla="*/ 788214 h 2324914"/>
                <a:gd name="connsiteX13" fmla="*/ 4622197 w 8867798"/>
                <a:gd name="connsiteY13" fmla="*/ 724714 h 2324914"/>
                <a:gd name="connsiteX14" fmla="*/ 4672997 w 8867798"/>
                <a:gd name="connsiteY14" fmla="*/ 699314 h 2324914"/>
                <a:gd name="connsiteX15" fmla="*/ 4774597 w 8867798"/>
                <a:gd name="connsiteY15" fmla="*/ 673914 h 2324914"/>
                <a:gd name="connsiteX16" fmla="*/ 4863497 w 8867798"/>
                <a:gd name="connsiteY16" fmla="*/ 623114 h 2324914"/>
                <a:gd name="connsiteX17" fmla="*/ 4914297 w 8867798"/>
                <a:gd name="connsiteY17" fmla="*/ 597714 h 2324914"/>
                <a:gd name="connsiteX18" fmla="*/ 4990497 w 8867798"/>
                <a:gd name="connsiteY18" fmla="*/ 585014 h 2324914"/>
                <a:gd name="connsiteX19" fmla="*/ 5130197 w 8867798"/>
                <a:gd name="connsiteY19" fmla="*/ 546914 h 2324914"/>
                <a:gd name="connsiteX20" fmla="*/ 5231797 w 8867798"/>
                <a:gd name="connsiteY20" fmla="*/ 508814 h 2324914"/>
                <a:gd name="connsiteX21" fmla="*/ 5358797 w 8867798"/>
                <a:gd name="connsiteY21" fmla="*/ 470714 h 2324914"/>
                <a:gd name="connsiteX22" fmla="*/ 5396897 w 8867798"/>
                <a:gd name="connsiteY22" fmla="*/ 458014 h 2324914"/>
                <a:gd name="connsiteX23" fmla="*/ 5447697 w 8867798"/>
                <a:gd name="connsiteY23" fmla="*/ 445314 h 2324914"/>
                <a:gd name="connsiteX24" fmla="*/ 5511197 w 8867798"/>
                <a:gd name="connsiteY24" fmla="*/ 419914 h 2324914"/>
                <a:gd name="connsiteX25" fmla="*/ 5587397 w 8867798"/>
                <a:gd name="connsiteY25" fmla="*/ 394514 h 2324914"/>
                <a:gd name="connsiteX26" fmla="*/ 5625497 w 8867798"/>
                <a:gd name="connsiteY26" fmla="*/ 369114 h 2324914"/>
                <a:gd name="connsiteX27" fmla="*/ 5714397 w 8867798"/>
                <a:gd name="connsiteY27" fmla="*/ 343714 h 2324914"/>
                <a:gd name="connsiteX28" fmla="*/ 5752497 w 8867798"/>
                <a:gd name="connsiteY28" fmla="*/ 331014 h 2324914"/>
                <a:gd name="connsiteX29" fmla="*/ 5815997 w 8867798"/>
                <a:gd name="connsiteY29" fmla="*/ 318314 h 2324914"/>
                <a:gd name="connsiteX30" fmla="*/ 5892197 w 8867798"/>
                <a:gd name="connsiteY30" fmla="*/ 292914 h 2324914"/>
                <a:gd name="connsiteX31" fmla="*/ 5930297 w 8867798"/>
                <a:gd name="connsiteY31" fmla="*/ 280214 h 2324914"/>
                <a:gd name="connsiteX32" fmla="*/ 5968397 w 8867798"/>
                <a:gd name="connsiteY32" fmla="*/ 254814 h 2324914"/>
                <a:gd name="connsiteX33" fmla="*/ 6069997 w 8867798"/>
                <a:gd name="connsiteY33" fmla="*/ 242114 h 2324914"/>
                <a:gd name="connsiteX34" fmla="*/ 6552597 w 8867798"/>
                <a:gd name="connsiteY34" fmla="*/ 216714 h 2324914"/>
                <a:gd name="connsiteX35" fmla="*/ 6831997 w 8867798"/>
                <a:gd name="connsiteY35" fmla="*/ 191314 h 2324914"/>
                <a:gd name="connsiteX36" fmla="*/ 6870097 w 8867798"/>
                <a:gd name="connsiteY36" fmla="*/ 178614 h 2324914"/>
                <a:gd name="connsiteX37" fmla="*/ 6920897 w 8867798"/>
                <a:gd name="connsiteY37" fmla="*/ 165914 h 2324914"/>
                <a:gd name="connsiteX38" fmla="*/ 6958997 w 8867798"/>
                <a:gd name="connsiteY38" fmla="*/ 140514 h 2324914"/>
                <a:gd name="connsiteX39" fmla="*/ 7060597 w 8867798"/>
                <a:gd name="connsiteY39" fmla="*/ 127814 h 2324914"/>
                <a:gd name="connsiteX40" fmla="*/ 7136797 w 8867798"/>
                <a:gd name="connsiteY40" fmla="*/ 115114 h 2324914"/>
                <a:gd name="connsiteX41" fmla="*/ 7238397 w 8867798"/>
                <a:gd name="connsiteY41" fmla="*/ 89714 h 2324914"/>
                <a:gd name="connsiteX42" fmla="*/ 7276497 w 8867798"/>
                <a:gd name="connsiteY42" fmla="*/ 77014 h 2324914"/>
                <a:gd name="connsiteX43" fmla="*/ 7352697 w 8867798"/>
                <a:gd name="connsiteY43" fmla="*/ 64314 h 2324914"/>
                <a:gd name="connsiteX44" fmla="*/ 7492397 w 8867798"/>
                <a:gd name="connsiteY44" fmla="*/ 51614 h 2324914"/>
                <a:gd name="connsiteX45" fmla="*/ 7568597 w 8867798"/>
                <a:gd name="connsiteY45" fmla="*/ 38914 h 2324914"/>
                <a:gd name="connsiteX46" fmla="*/ 7911497 w 8867798"/>
                <a:gd name="connsiteY46" fmla="*/ 26214 h 2324914"/>
                <a:gd name="connsiteX47" fmla="*/ 8165497 w 8867798"/>
                <a:gd name="connsiteY47" fmla="*/ 814 h 2324914"/>
                <a:gd name="connsiteX48" fmla="*/ 8457597 w 8867798"/>
                <a:gd name="connsiteY48" fmla="*/ 915214 h 2324914"/>
                <a:gd name="connsiteX49" fmla="*/ 7505097 w 8867798"/>
                <a:gd name="connsiteY49" fmla="*/ 940614 h 2324914"/>
                <a:gd name="connsiteX50" fmla="*/ 7212997 w 8867798"/>
                <a:gd name="connsiteY50" fmla="*/ 966014 h 2324914"/>
                <a:gd name="connsiteX51" fmla="*/ 7085997 w 8867798"/>
                <a:gd name="connsiteY51" fmla="*/ 978714 h 2324914"/>
                <a:gd name="connsiteX52" fmla="*/ 7022497 w 8867798"/>
                <a:gd name="connsiteY52" fmla="*/ 991414 h 2324914"/>
                <a:gd name="connsiteX53" fmla="*/ 6857397 w 8867798"/>
                <a:gd name="connsiteY53" fmla="*/ 1004114 h 2324914"/>
                <a:gd name="connsiteX54" fmla="*/ 6819297 w 8867798"/>
                <a:gd name="connsiteY54" fmla="*/ 1016814 h 2324914"/>
                <a:gd name="connsiteX55" fmla="*/ 6755797 w 8867798"/>
                <a:gd name="connsiteY55" fmla="*/ 1042214 h 2324914"/>
                <a:gd name="connsiteX56" fmla="*/ 6654197 w 8867798"/>
                <a:gd name="connsiteY56" fmla="*/ 1054914 h 2324914"/>
                <a:gd name="connsiteX57" fmla="*/ 6616097 w 8867798"/>
                <a:gd name="connsiteY57" fmla="*/ 1080314 h 2324914"/>
                <a:gd name="connsiteX58" fmla="*/ 6501797 w 8867798"/>
                <a:gd name="connsiteY58" fmla="*/ 1105714 h 2324914"/>
                <a:gd name="connsiteX59" fmla="*/ 6400197 w 8867798"/>
                <a:gd name="connsiteY59" fmla="*/ 1143814 h 2324914"/>
                <a:gd name="connsiteX60" fmla="*/ 6349397 w 8867798"/>
                <a:gd name="connsiteY60" fmla="*/ 1169214 h 2324914"/>
                <a:gd name="connsiteX61" fmla="*/ 6298597 w 8867798"/>
                <a:gd name="connsiteY61" fmla="*/ 1181914 h 2324914"/>
                <a:gd name="connsiteX62" fmla="*/ 6222397 w 8867798"/>
                <a:gd name="connsiteY62" fmla="*/ 1220014 h 2324914"/>
                <a:gd name="connsiteX63" fmla="*/ 6184297 w 8867798"/>
                <a:gd name="connsiteY63" fmla="*/ 1245414 h 2324914"/>
                <a:gd name="connsiteX64" fmla="*/ 6108097 w 8867798"/>
                <a:gd name="connsiteY64" fmla="*/ 1258114 h 2324914"/>
                <a:gd name="connsiteX65" fmla="*/ 6044597 w 8867798"/>
                <a:gd name="connsiteY65" fmla="*/ 1270814 h 2324914"/>
                <a:gd name="connsiteX66" fmla="*/ 5968397 w 8867798"/>
                <a:gd name="connsiteY66" fmla="*/ 1296214 h 2324914"/>
                <a:gd name="connsiteX67" fmla="*/ 5765197 w 8867798"/>
                <a:gd name="connsiteY67" fmla="*/ 1321614 h 2324914"/>
                <a:gd name="connsiteX68" fmla="*/ 5638197 w 8867798"/>
                <a:gd name="connsiteY68" fmla="*/ 1347014 h 2324914"/>
                <a:gd name="connsiteX69" fmla="*/ 5600097 w 8867798"/>
                <a:gd name="connsiteY69" fmla="*/ 1359714 h 2324914"/>
                <a:gd name="connsiteX70" fmla="*/ 5511197 w 8867798"/>
                <a:gd name="connsiteY70" fmla="*/ 1372414 h 2324914"/>
                <a:gd name="connsiteX71" fmla="*/ 5473097 w 8867798"/>
                <a:gd name="connsiteY71" fmla="*/ 1385114 h 2324914"/>
                <a:gd name="connsiteX72" fmla="*/ 5409597 w 8867798"/>
                <a:gd name="connsiteY72" fmla="*/ 1410514 h 2324914"/>
                <a:gd name="connsiteX73" fmla="*/ 5307997 w 8867798"/>
                <a:gd name="connsiteY73" fmla="*/ 1423214 h 2324914"/>
                <a:gd name="connsiteX74" fmla="*/ 5269897 w 8867798"/>
                <a:gd name="connsiteY74" fmla="*/ 1435914 h 2324914"/>
                <a:gd name="connsiteX75" fmla="*/ 5206397 w 8867798"/>
                <a:gd name="connsiteY75" fmla="*/ 1461314 h 2324914"/>
                <a:gd name="connsiteX76" fmla="*/ 5155597 w 8867798"/>
                <a:gd name="connsiteY76" fmla="*/ 1474014 h 2324914"/>
                <a:gd name="connsiteX77" fmla="*/ 5117497 w 8867798"/>
                <a:gd name="connsiteY77" fmla="*/ 1499414 h 2324914"/>
                <a:gd name="connsiteX78" fmla="*/ 5053997 w 8867798"/>
                <a:gd name="connsiteY78" fmla="*/ 1512114 h 2324914"/>
                <a:gd name="connsiteX79" fmla="*/ 5003197 w 8867798"/>
                <a:gd name="connsiteY79" fmla="*/ 1524814 h 2324914"/>
                <a:gd name="connsiteX80" fmla="*/ 4965097 w 8867798"/>
                <a:gd name="connsiteY80" fmla="*/ 1550214 h 2324914"/>
                <a:gd name="connsiteX81" fmla="*/ 4926997 w 8867798"/>
                <a:gd name="connsiteY81" fmla="*/ 1562914 h 2324914"/>
                <a:gd name="connsiteX82" fmla="*/ 4876197 w 8867798"/>
                <a:gd name="connsiteY82" fmla="*/ 1588314 h 2324914"/>
                <a:gd name="connsiteX83" fmla="*/ 4838097 w 8867798"/>
                <a:gd name="connsiteY83" fmla="*/ 1601014 h 2324914"/>
                <a:gd name="connsiteX84" fmla="*/ 4787297 w 8867798"/>
                <a:gd name="connsiteY84" fmla="*/ 1626414 h 2324914"/>
                <a:gd name="connsiteX85" fmla="*/ 4723797 w 8867798"/>
                <a:gd name="connsiteY85" fmla="*/ 1651814 h 2324914"/>
                <a:gd name="connsiteX86" fmla="*/ 4685697 w 8867798"/>
                <a:gd name="connsiteY86" fmla="*/ 1689914 h 2324914"/>
                <a:gd name="connsiteX87" fmla="*/ 4533297 w 8867798"/>
                <a:gd name="connsiteY87" fmla="*/ 1778814 h 2324914"/>
                <a:gd name="connsiteX88" fmla="*/ 4444397 w 8867798"/>
                <a:gd name="connsiteY88" fmla="*/ 1804214 h 2324914"/>
                <a:gd name="connsiteX89" fmla="*/ 4368197 w 8867798"/>
                <a:gd name="connsiteY89" fmla="*/ 1855014 h 2324914"/>
                <a:gd name="connsiteX90" fmla="*/ 4330097 w 8867798"/>
                <a:gd name="connsiteY90" fmla="*/ 1880414 h 2324914"/>
                <a:gd name="connsiteX91" fmla="*/ 4291997 w 8867798"/>
                <a:gd name="connsiteY91" fmla="*/ 1893114 h 2324914"/>
                <a:gd name="connsiteX92" fmla="*/ 4203097 w 8867798"/>
                <a:gd name="connsiteY92" fmla="*/ 1956614 h 2324914"/>
                <a:gd name="connsiteX93" fmla="*/ 4164997 w 8867798"/>
                <a:gd name="connsiteY93" fmla="*/ 1969314 h 2324914"/>
                <a:gd name="connsiteX94" fmla="*/ 4012597 w 8867798"/>
                <a:gd name="connsiteY94" fmla="*/ 2058214 h 2324914"/>
                <a:gd name="connsiteX95" fmla="*/ 3885597 w 8867798"/>
                <a:gd name="connsiteY95" fmla="*/ 2109014 h 2324914"/>
                <a:gd name="connsiteX96" fmla="*/ 3783997 w 8867798"/>
                <a:gd name="connsiteY96" fmla="*/ 2147114 h 2324914"/>
                <a:gd name="connsiteX97" fmla="*/ 3669697 w 8867798"/>
                <a:gd name="connsiteY97" fmla="*/ 2159814 h 2324914"/>
                <a:gd name="connsiteX98" fmla="*/ 3466497 w 8867798"/>
                <a:gd name="connsiteY98" fmla="*/ 2185214 h 2324914"/>
                <a:gd name="connsiteX99" fmla="*/ 2044097 w 8867798"/>
                <a:gd name="connsiteY99" fmla="*/ 2210614 h 2324914"/>
                <a:gd name="connsiteX100" fmla="*/ 1917097 w 8867798"/>
                <a:gd name="connsiteY100" fmla="*/ 2223314 h 2324914"/>
                <a:gd name="connsiteX101" fmla="*/ 1510697 w 8867798"/>
                <a:gd name="connsiteY101" fmla="*/ 2248714 h 2324914"/>
                <a:gd name="connsiteX102" fmla="*/ 1294797 w 8867798"/>
                <a:gd name="connsiteY102" fmla="*/ 2274114 h 2324914"/>
                <a:gd name="connsiteX103" fmla="*/ 1015397 w 8867798"/>
                <a:gd name="connsiteY103" fmla="*/ 2299514 h 2324914"/>
                <a:gd name="connsiteX104" fmla="*/ 723297 w 8867798"/>
                <a:gd name="connsiteY104" fmla="*/ 2312214 h 2324914"/>
                <a:gd name="connsiteX105" fmla="*/ 507397 w 8867798"/>
                <a:gd name="connsiteY105" fmla="*/ 2324914 h 2324914"/>
                <a:gd name="connsiteX106" fmla="*/ 151797 w 8867798"/>
                <a:gd name="connsiteY106" fmla="*/ 2299514 h 2324914"/>
                <a:gd name="connsiteX107" fmla="*/ 43847 w 8867798"/>
                <a:gd name="connsiteY107" fmla="*/ 2280464 h 2324914"/>
                <a:gd name="connsiteX108" fmla="*/ 50197 w 8867798"/>
                <a:gd name="connsiteY108" fmla="*/ 1232714 h 2324914"/>
                <a:gd name="connsiteX0" fmla="*/ 50197 w 8867798"/>
                <a:gd name="connsiteY0" fmla="*/ 1232714 h 2324914"/>
                <a:gd name="connsiteX1" fmla="*/ 672497 w 8867798"/>
                <a:gd name="connsiteY1" fmla="*/ 1232714 h 2324914"/>
                <a:gd name="connsiteX2" fmla="*/ 1364647 w 8867798"/>
                <a:gd name="connsiteY2" fmla="*/ 1194614 h 2324914"/>
                <a:gd name="connsiteX3" fmla="*/ 2437797 w 8867798"/>
                <a:gd name="connsiteY3" fmla="*/ 1131114 h 2324914"/>
                <a:gd name="connsiteX4" fmla="*/ 3244247 w 8867798"/>
                <a:gd name="connsiteY4" fmla="*/ 946964 h 2324914"/>
                <a:gd name="connsiteX5" fmla="*/ 4057047 w 8867798"/>
                <a:gd name="connsiteY5" fmla="*/ 819964 h 2324914"/>
                <a:gd name="connsiteX6" fmla="*/ 4177697 w 8867798"/>
                <a:gd name="connsiteY6" fmla="*/ 1016814 h 2324914"/>
                <a:gd name="connsiteX7" fmla="*/ 4215797 w 8867798"/>
                <a:gd name="connsiteY7" fmla="*/ 1004114 h 2324914"/>
                <a:gd name="connsiteX8" fmla="*/ 4291997 w 8867798"/>
                <a:gd name="connsiteY8" fmla="*/ 966014 h 2324914"/>
                <a:gd name="connsiteX9" fmla="*/ 4342797 w 8867798"/>
                <a:gd name="connsiteY9" fmla="*/ 940614 h 2324914"/>
                <a:gd name="connsiteX10" fmla="*/ 4418997 w 8867798"/>
                <a:gd name="connsiteY10" fmla="*/ 889814 h 2324914"/>
                <a:gd name="connsiteX11" fmla="*/ 4495197 w 8867798"/>
                <a:gd name="connsiteY11" fmla="*/ 826314 h 2324914"/>
                <a:gd name="connsiteX12" fmla="*/ 4533297 w 8867798"/>
                <a:gd name="connsiteY12" fmla="*/ 788214 h 2324914"/>
                <a:gd name="connsiteX13" fmla="*/ 4622197 w 8867798"/>
                <a:gd name="connsiteY13" fmla="*/ 724714 h 2324914"/>
                <a:gd name="connsiteX14" fmla="*/ 4672997 w 8867798"/>
                <a:gd name="connsiteY14" fmla="*/ 699314 h 2324914"/>
                <a:gd name="connsiteX15" fmla="*/ 4774597 w 8867798"/>
                <a:gd name="connsiteY15" fmla="*/ 673914 h 2324914"/>
                <a:gd name="connsiteX16" fmla="*/ 4863497 w 8867798"/>
                <a:gd name="connsiteY16" fmla="*/ 623114 h 2324914"/>
                <a:gd name="connsiteX17" fmla="*/ 4914297 w 8867798"/>
                <a:gd name="connsiteY17" fmla="*/ 597714 h 2324914"/>
                <a:gd name="connsiteX18" fmla="*/ 4990497 w 8867798"/>
                <a:gd name="connsiteY18" fmla="*/ 585014 h 2324914"/>
                <a:gd name="connsiteX19" fmla="*/ 5130197 w 8867798"/>
                <a:gd name="connsiteY19" fmla="*/ 546914 h 2324914"/>
                <a:gd name="connsiteX20" fmla="*/ 5231797 w 8867798"/>
                <a:gd name="connsiteY20" fmla="*/ 508814 h 2324914"/>
                <a:gd name="connsiteX21" fmla="*/ 5358797 w 8867798"/>
                <a:gd name="connsiteY21" fmla="*/ 470714 h 2324914"/>
                <a:gd name="connsiteX22" fmla="*/ 5396897 w 8867798"/>
                <a:gd name="connsiteY22" fmla="*/ 458014 h 2324914"/>
                <a:gd name="connsiteX23" fmla="*/ 5447697 w 8867798"/>
                <a:gd name="connsiteY23" fmla="*/ 445314 h 2324914"/>
                <a:gd name="connsiteX24" fmla="*/ 5511197 w 8867798"/>
                <a:gd name="connsiteY24" fmla="*/ 419914 h 2324914"/>
                <a:gd name="connsiteX25" fmla="*/ 5587397 w 8867798"/>
                <a:gd name="connsiteY25" fmla="*/ 394514 h 2324914"/>
                <a:gd name="connsiteX26" fmla="*/ 5625497 w 8867798"/>
                <a:gd name="connsiteY26" fmla="*/ 369114 h 2324914"/>
                <a:gd name="connsiteX27" fmla="*/ 5714397 w 8867798"/>
                <a:gd name="connsiteY27" fmla="*/ 343714 h 2324914"/>
                <a:gd name="connsiteX28" fmla="*/ 5752497 w 8867798"/>
                <a:gd name="connsiteY28" fmla="*/ 331014 h 2324914"/>
                <a:gd name="connsiteX29" fmla="*/ 5815997 w 8867798"/>
                <a:gd name="connsiteY29" fmla="*/ 318314 h 2324914"/>
                <a:gd name="connsiteX30" fmla="*/ 5892197 w 8867798"/>
                <a:gd name="connsiteY30" fmla="*/ 292914 h 2324914"/>
                <a:gd name="connsiteX31" fmla="*/ 5930297 w 8867798"/>
                <a:gd name="connsiteY31" fmla="*/ 280214 h 2324914"/>
                <a:gd name="connsiteX32" fmla="*/ 5968397 w 8867798"/>
                <a:gd name="connsiteY32" fmla="*/ 254814 h 2324914"/>
                <a:gd name="connsiteX33" fmla="*/ 6069997 w 8867798"/>
                <a:gd name="connsiteY33" fmla="*/ 242114 h 2324914"/>
                <a:gd name="connsiteX34" fmla="*/ 6552597 w 8867798"/>
                <a:gd name="connsiteY34" fmla="*/ 216714 h 2324914"/>
                <a:gd name="connsiteX35" fmla="*/ 6831997 w 8867798"/>
                <a:gd name="connsiteY35" fmla="*/ 191314 h 2324914"/>
                <a:gd name="connsiteX36" fmla="*/ 6870097 w 8867798"/>
                <a:gd name="connsiteY36" fmla="*/ 178614 h 2324914"/>
                <a:gd name="connsiteX37" fmla="*/ 6920897 w 8867798"/>
                <a:gd name="connsiteY37" fmla="*/ 165914 h 2324914"/>
                <a:gd name="connsiteX38" fmla="*/ 6958997 w 8867798"/>
                <a:gd name="connsiteY38" fmla="*/ 140514 h 2324914"/>
                <a:gd name="connsiteX39" fmla="*/ 7060597 w 8867798"/>
                <a:gd name="connsiteY39" fmla="*/ 127814 h 2324914"/>
                <a:gd name="connsiteX40" fmla="*/ 7136797 w 8867798"/>
                <a:gd name="connsiteY40" fmla="*/ 115114 h 2324914"/>
                <a:gd name="connsiteX41" fmla="*/ 7238397 w 8867798"/>
                <a:gd name="connsiteY41" fmla="*/ 89714 h 2324914"/>
                <a:gd name="connsiteX42" fmla="*/ 7276497 w 8867798"/>
                <a:gd name="connsiteY42" fmla="*/ 77014 h 2324914"/>
                <a:gd name="connsiteX43" fmla="*/ 7352697 w 8867798"/>
                <a:gd name="connsiteY43" fmla="*/ 64314 h 2324914"/>
                <a:gd name="connsiteX44" fmla="*/ 7492397 w 8867798"/>
                <a:gd name="connsiteY44" fmla="*/ 51614 h 2324914"/>
                <a:gd name="connsiteX45" fmla="*/ 7568597 w 8867798"/>
                <a:gd name="connsiteY45" fmla="*/ 38914 h 2324914"/>
                <a:gd name="connsiteX46" fmla="*/ 7911497 w 8867798"/>
                <a:gd name="connsiteY46" fmla="*/ 26214 h 2324914"/>
                <a:gd name="connsiteX47" fmla="*/ 8165497 w 8867798"/>
                <a:gd name="connsiteY47" fmla="*/ 814 h 2324914"/>
                <a:gd name="connsiteX48" fmla="*/ 8457597 w 8867798"/>
                <a:gd name="connsiteY48" fmla="*/ 915214 h 2324914"/>
                <a:gd name="connsiteX49" fmla="*/ 7505097 w 8867798"/>
                <a:gd name="connsiteY49" fmla="*/ 940614 h 2324914"/>
                <a:gd name="connsiteX50" fmla="*/ 7212997 w 8867798"/>
                <a:gd name="connsiteY50" fmla="*/ 966014 h 2324914"/>
                <a:gd name="connsiteX51" fmla="*/ 7085997 w 8867798"/>
                <a:gd name="connsiteY51" fmla="*/ 978714 h 2324914"/>
                <a:gd name="connsiteX52" fmla="*/ 7022497 w 8867798"/>
                <a:gd name="connsiteY52" fmla="*/ 991414 h 2324914"/>
                <a:gd name="connsiteX53" fmla="*/ 6857397 w 8867798"/>
                <a:gd name="connsiteY53" fmla="*/ 1004114 h 2324914"/>
                <a:gd name="connsiteX54" fmla="*/ 6819297 w 8867798"/>
                <a:gd name="connsiteY54" fmla="*/ 1016814 h 2324914"/>
                <a:gd name="connsiteX55" fmla="*/ 6755797 w 8867798"/>
                <a:gd name="connsiteY55" fmla="*/ 1042214 h 2324914"/>
                <a:gd name="connsiteX56" fmla="*/ 6654197 w 8867798"/>
                <a:gd name="connsiteY56" fmla="*/ 1054914 h 2324914"/>
                <a:gd name="connsiteX57" fmla="*/ 6616097 w 8867798"/>
                <a:gd name="connsiteY57" fmla="*/ 1080314 h 2324914"/>
                <a:gd name="connsiteX58" fmla="*/ 6501797 w 8867798"/>
                <a:gd name="connsiteY58" fmla="*/ 1105714 h 2324914"/>
                <a:gd name="connsiteX59" fmla="*/ 6400197 w 8867798"/>
                <a:gd name="connsiteY59" fmla="*/ 1143814 h 2324914"/>
                <a:gd name="connsiteX60" fmla="*/ 6349397 w 8867798"/>
                <a:gd name="connsiteY60" fmla="*/ 1169214 h 2324914"/>
                <a:gd name="connsiteX61" fmla="*/ 6298597 w 8867798"/>
                <a:gd name="connsiteY61" fmla="*/ 1181914 h 2324914"/>
                <a:gd name="connsiteX62" fmla="*/ 6222397 w 8867798"/>
                <a:gd name="connsiteY62" fmla="*/ 1220014 h 2324914"/>
                <a:gd name="connsiteX63" fmla="*/ 6184297 w 8867798"/>
                <a:gd name="connsiteY63" fmla="*/ 1245414 h 2324914"/>
                <a:gd name="connsiteX64" fmla="*/ 6108097 w 8867798"/>
                <a:gd name="connsiteY64" fmla="*/ 1258114 h 2324914"/>
                <a:gd name="connsiteX65" fmla="*/ 6044597 w 8867798"/>
                <a:gd name="connsiteY65" fmla="*/ 1270814 h 2324914"/>
                <a:gd name="connsiteX66" fmla="*/ 5968397 w 8867798"/>
                <a:gd name="connsiteY66" fmla="*/ 1296214 h 2324914"/>
                <a:gd name="connsiteX67" fmla="*/ 5765197 w 8867798"/>
                <a:gd name="connsiteY67" fmla="*/ 1321614 h 2324914"/>
                <a:gd name="connsiteX68" fmla="*/ 5638197 w 8867798"/>
                <a:gd name="connsiteY68" fmla="*/ 1347014 h 2324914"/>
                <a:gd name="connsiteX69" fmla="*/ 5600097 w 8867798"/>
                <a:gd name="connsiteY69" fmla="*/ 1359714 h 2324914"/>
                <a:gd name="connsiteX70" fmla="*/ 5511197 w 8867798"/>
                <a:gd name="connsiteY70" fmla="*/ 1372414 h 2324914"/>
                <a:gd name="connsiteX71" fmla="*/ 5473097 w 8867798"/>
                <a:gd name="connsiteY71" fmla="*/ 1385114 h 2324914"/>
                <a:gd name="connsiteX72" fmla="*/ 5409597 w 8867798"/>
                <a:gd name="connsiteY72" fmla="*/ 1410514 h 2324914"/>
                <a:gd name="connsiteX73" fmla="*/ 5307997 w 8867798"/>
                <a:gd name="connsiteY73" fmla="*/ 1423214 h 2324914"/>
                <a:gd name="connsiteX74" fmla="*/ 5269897 w 8867798"/>
                <a:gd name="connsiteY74" fmla="*/ 1435914 h 2324914"/>
                <a:gd name="connsiteX75" fmla="*/ 5206397 w 8867798"/>
                <a:gd name="connsiteY75" fmla="*/ 1461314 h 2324914"/>
                <a:gd name="connsiteX76" fmla="*/ 5155597 w 8867798"/>
                <a:gd name="connsiteY76" fmla="*/ 1474014 h 2324914"/>
                <a:gd name="connsiteX77" fmla="*/ 5117497 w 8867798"/>
                <a:gd name="connsiteY77" fmla="*/ 1499414 h 2324914"/>
                <a:gd name="connsiteX78" fmla="*/ 5053997 w 8867798"/>
                <a:gd name="connsiteY78" fmla="*/ 1512114 h 2324914"/>
                <a:gd name="connsiteX79" fmla="*/ 5003197 w 8867798"/>
                <a:gd name="connsiteY79" fmla="*/ 1524814 h 2324914"/>
                <a:gd name="connsiteX80" fmla="*/ 4965097 w 8867798"/>
                <a:gd name="connsiteY80" fmla="*/ 1550214 h 2324914"/>
                <a:gd name="connsiteX81" fmla="*/ 4926997 w 8867798"/>
                <a:gd name="connsiteY81" fmla="*/ 1562914 h 2324914"/>
                <a:gd name="connsiteX82" fmla="*/ 4876197 w 8867798"/>
                <a:gd name="connsiteY82" fmla="*/ 1588314 h 2324914"/>
                <a:gd name="connsiteX83" fmla="*/ 4838097 w 8867798"/>
                <a:gd name="connsiteY83" fmla="*/ 1601014 h 2324914"/>
                <a:gd name="connsiteX84" fmla="*/ 4787297 w 8867798"/>
                <a:gd name="connsiteY84" fmla="*/ 1626414 h 2324914"/>
                <a:gd name="connsiteX85" fmla="*/ 4723797 w 8867798"/>
                <a:gd name="connsiteY85" fmla="*/ 1651814 h 2324914"/>
                <a:gd name="connsiteX86" fmla="*/ 4685697 w 8867798"/>
                <a:gd name="connsiteY86" fmla="*/ 1689914 h 2324914"/>
                <a:gd name="connsiteX87" fmla="*/ 4533297 w 8867798"/>
                <a:gd name="connsiteY87" fmla="*/ 1778814 h 2324914"/>
                <a:gd name="connsiteX88" fmla="*/ 4444397 w 8867798"/>
                <a:gd name="connsiteY88" fmla="*/ 1804214 h 2324914"/>
                <a:gd name="connsiteX89" fmla="*/ 4368197 w 8867798"/>
                <a:gd name="connsiteY89" fmla="*/ 1855014 h 2324914"/>
                <a:gd name="connsiteX90" fmla="*/ 4330097 w 8867798"/>
                <a:gd name="connsiteY90" fmla="*/ 1880414 h 2324914"/>
                <a:gd name="connsiteX91" fmla="*/ 4291997 w 8867798"/>
                <a:gd name="connsiteY91" fmla="*/ 1893114 h 2324914"/>
                <a:gd name="connsiteX92" fmla="*/ 4203097 w 8867798"/>
                <a:gd name="connsiteY92" fmla="*/ 1956614 h 2324914"/>
                <a:gd name="connsiteX93" fmla="*/ 4164997 w 8867798"/>
                <a:gd name="connsiteY93" fmla="*/ 1969314 h 2324914"/>
                <a:gd name="connsiteX94" fmla="*/ 4012597 w 8867798"/>
                <a:gd name="connsiteY94" fmla="*/ 2058214 h 2324914"/>
                <a:gd name="connsiteX95" fmla="*/ 3885597 w 8867798"/>
                <a:gd name="connsiteY95" fmla="*/ 2109014 h 2324914"/>
                <a:gd name="connsiteX96" fmla="*/ 3783997 w 8867798"/>
                <a:gd name="connsiteY96" fmla="*/ 2147114 h 2324914"/>
                <a:gd name="connsiteX97" fmla="*/ 3669697 w 8867798"/>
                <a:gd name="connsiteY97" fmla="*/ 2159814 h 2324914"/>
                <a:gd name="connsiteX98" fmla="*/ 3466497 w 8867798"/>
                <a:gd name="connsiteY98" fmla="*/ 2185214 h 2324914"/>
                <a:gd name="connsiteX99" fmla="*/ 2044097 w 8867798"/>
                <a:gd name="connsiteY99" fmla="*/ 2210614 h 2324914"/>
                <a:gd name="connsiteX100" fmla="*/ 1917097 w 8867798"/>
                <a:gd name="connsiteY100" fmla="*/ 2223314 h 2324914"/>
                <a:gd name="connsiteX101" fmla="*/ 1510697 w 8867798"/>
                <a:gd name="connsiteY101" fmla="*/ 2248714 h 2324914"/>
                <a:gd name="connsiteX102" fmla="*/ 1294797 w 8867798"/>
                <a:gd name="connsiteY102" fmla="*/ 2274114 h 2324914"/>
                <a:gd name="connsiteX103" fmla="*/ 1015397 w 8867798"/>
                <a:gd name="connsiteY103" fmla="*/ 2299514 h 2324914"/>
                <a:gd name="connsiteX104" fmla="*/ 723297 w 8867798"/>
                <a:gd name="connsiteY104" fmla="*/ 2312214 h 2324914"/>
                <a:gd name="connsiteX105" fmla="*/ 507397 w 8867798"/>
                <a:gd name="connsiteY105" fmla="*/ 2324914 h 2324914"/>
                <a:gd name="connsiteX106" fmla="*/ 151797 w 8867798"/>
                <a:gd name="connsiteY106" fmla="*/ 2299514 h 2324914"/>
                <a:gd name="connsiteX107" fmla="*/ 43847 w 8867798"/>
                <a:gd name="connsiteY107" fmla="*/ 2280464 h 2324914"/>
                <a:gd name="connsiteX108" fmla="*/ 50197 w 8867798"/>
                <a:gd name="connsiteY108" fmla="*/ 1232714 h 2324914"/>
                <a:gd name="connsiteX0" fmla="*/ 50197 w 8867798"/>
                <a:gd name="connsiteY0" fmla="*/ 1232714 h 2324914"/>
                <a:gd name="connsiteX1" fmla="*/ 672497 w 8867798"/>
                <a:gd name="connsiteY1" fmla="*/ 1232714 h 2324914"/>
                <a:gd name="connsiteX2" fmla="*/ 1364647 w 8867798"/>
                <a:gd name="connsiteY2" fmla="*/ 1194614 h 2324914"/>
                <a:gd name="connsiteX3" fmla="*/ 2437797 w 8867798"/>
                <a:gd name="connsiteY3" fmla="*/ 1131114 h 2324914"/>
                <a:gd name="connsiteX4" fmla="*/ 3244247 w 8867798"/>
                <a:gd name="connsiteY4" fmla="*/ 946964 h 2324914"/>
                <a:gd name="connsiteX5" fmla="*/ 4057047 w 8867798"/>
                <a:gd name="connsiteY5" fmla="*/ 819964 h 2324914"/>
                <a:gd name="connsiteX6" fmla="*/ 4177697 w 8867798"/>
                <a:gd name="connsiteY6" fmla="*/ 1016814 h 2324914"/>
                <a:gd name="connsiteX7" fmla="*/ 4215797 w 8867798"/>
                <a:gd name="connsiteY7" fmla="*/ 1004114 h 2324914"/>
                <a:gd name="connsiteX8" fmla="*/ 4291997 w 8867798"/>
                <a:gd name="connsiteY8" fmla="*/ 966014 h 2324914"/>
                <a:gd name="connsiteX9" fmla="*/ 4342797 w 8867798"/>
                <a:gd name="connsiteY9" fmla="*/ 940614 h 2324914"/>
                <a:gd name="connsiteX10" fmla="*/ 4418997 w 8867798"/>
                <a:gd name="connsiteY10" fmla="*/ 889814 h 2324914"/>
                <a:gd name="connsiteX11" fmla="*/ 4495197 w 8867798"/>
                <a:gd name="connsiteY11" fmla="*/ 826314 h 2324914"/>
                <a:gd name="connsiteX12" fmla="*/ 4533297 w 8867798"/>
                <a:gd name="connsiteY12" fmla="*/ 788214 h 2324914"/>
                <a:gd name="connsiteX13" fmla="*/ 4622197 w 8867798"/>
                <a:gd name="connsiteY13" fmla="*/ 724714 h 2324914"/>
                <a:gd name="connsiteX14" fmla="*/ 4672997 w 8867798"/>
                <a:gd name="connsiteY14" fmla="*/ 699314 h 2324914"/>
                <a:gd name="connsiteX15" fmla="*/ 4774597 w 8867798"/>
                <a:gd name="connsiteY15" fmla="*/ 673914 h 2324914"/>
                <a:gd name="connsiteX16" fmla="*/ 4863497 w 8867798"/>
                <a:gd name="connsiteY16" fmla="*/ 623114 h 2324914"/>
                <a:gd name="connsiteX17" fmla="*/ 4914297 w 8867798"/>
                <a:gd name="connsiteY17" fmla="*/ 597714 h 2324914"/>
                <a:gd name="connsiteX18" fmla="*/ 4990497 w 8867798"/>
                <a:gd name="connsiteY18" fmla="*/ 585014 h 2324914"/>
                <a:gd name="connsiteX19" fmla="*/ 5130197 w 8867798"/>
                <a:gd name="connsiteY19" fmla="*/ 546914 h 2324914"/>
                <a:gd name="connsiteX20" fmla="*/ 5231797 w 8867798"/>
                <a:gd name="connsiteY20" fmla="*/ 508814 h 2324914"/>
                <a:gd name="connsiteX21" fmla="*/ 5358797 w 8867798"/>
                <a:gd name="connsiteY21" fmla="*/ 470714 h 2324914"/>
                <a:gd name="connsiteX22" fmla="*/ 5396897 w 8867798"/>
                <a:gd name="connsiteY22" fmla="*/ 458014 h 2324914"/>
                <a:gd name="connsiteX23" fmla="*/ 5447697 w 8867798"/>
                <a:gd name="connsiteY23" fmla="*/ 445314 h 2324914"/>
                <a:gd name="connsiteX24" fmla="*/ 5511197 w 8867798"/>
                <a:gd name="connsiteY24" fmla="*/ 419914 h 2324914"/>
                <a:gd name="connsiteX25" fmla="*/ 5587397 w 8867798"/>
                <a:gd name="connsiteY25" fmla="*/ 394514 h 2324914"/>
                <a:gd name="connsiteX26" fmla="*/ 5625497 w 8867798"/>
                <a:gd name="connsiteY26" fmla="*/ 369114 h 2324914"/>
                <a:gd name="connsiteX27" fmla="*/ 5714397 w 8867798"/>
                <a:gd name="connsiteY27" fmla="*/ 343714 h 2324914"/>
                <a:gd name="connsiteX28" fmla="*/ 5752497 w 8867798"/>
                <a:gd name="connsiteY28" fmla="*/ 331014 h 2324914"/>
                <a:gd name="connsiteX29" fmla="*/ 5815997 w 8867798"/>
                <a:gd name="connsiteY29" fmla="*/ 318314 h 2324914"/>
                <a:gd name="connsiteX30" fmla="*/ 5892197 w 8867798"/>
                <a:gd name="connsiteY30" fmla="*/ 292914 h 2324914"/>
                <a:gd name="connsiteX31" fmla="*/ 5930297 w 8867798"/>
                <a:gd name="connsiteY31" fmla="*/ 280214 h 2324914"/>
                <a:gd name="connsiteX32" fmla="*/ 5968397 w 8867798"/>
                <a:gd name="connsiteY32" fmla="*/ 254814 h 2324914"/>
                <a:gd name="connsiteX33" fmla="*/ 6069997 w 8867798"/>
                <a:gd name="connsiteY33" fmla="*/ 242114 h 2324914"/>
                <a:gd name="connsiteX34" fmla="*/ 6552597 w 8867798"/>
                <a:gd name="connsiteY34" fmla="*/ 216714 h 2324914"/>
                <a:gd name="connsiteX35" fmla="*/ 6831997 w 8867798"/>
                <a:gd name="connsiteY35" fmla="*/ 191314 h 2324914"/>
                <a:gd name="connsiteX36" fmla="*/ 6870097 w 8867798"/>
                <a:gd name="connsiteY36" fmla="*/ 178614 h 2324914"/>
                <a:gd name="connsiteX37" fmla="*/ 6920897 w 8867798"/>
                <a:gd name="connsiteY37" fmla="*/ 165914 h 2324914"/>
                <a:gd name="connsiteX38" fmla="*/ 6958997 w 8867798"/>
                <a:gd name="connsiteY38" fmla="*/ 140514 h 2324914"/>
                <a:gd name="connsiteX39" fmla="*/ 7060597 w 8867798"/>
                <a:gd name="connsiteY39" fmla="*/ 127814 h 2324914"/>
                <a:gd name="connsiteX40" fmla="*/ 7136797 w 8867798"/>
                <a:gd name="connsiteY40" fmla="*/ 115114 h 2324914"/>
                <a:gd name="connsiteX41" fmla="*/ 7238397 w 8867798"/>
                <a:gd name="connsiteY41" fmla="*/ 89714 h 2324914"/>
                <a:gd name="connsiteX42" fmla="*/ 7276497 w 8867798"/>
                <a:gd name="connsiteY42" fmla="*/ 77014 h 2324914"/>
                <a:gd name="connsiteX43" fmla="*/ 7352697 w 8867798"/>
                <a:gd name="connsiteY43" fmla="*/ 64314 h 2324914"/>
                <a:gd name="connsiteX44" fmla="*/ 7492397 w 8867798"/>
                <a:gd name="connsiteY44" fmla="*/ 51614 h 2324914"/>
                <a:gd name="connsiteX45" fmla="*/ 7568597 w 8867798"/>
                <a:gd name="connsiteY45" fmla="*/ 38914 h 2324914"/>
                <a:gd name="connsiteX46" fmla="*/ 7911497 w 8867798"/>
                <a:gd name="connsiteY46" fmla="*/ 26214 h 2324914"/>
                <a:gd name="connsiteX47" fmla="*/ 8165497 w 8867798"/>
                <a:gd name="connsiteY47" fmla="*/ 814 h 2324914"/>
                <a:gd name="connsiteX48" fmla="*/ 8457597 w 8867798"/>
                <a:gd name="connsiteY48" fmla="*/ 915214 h 2324914"/>
                <a:gd name="connsiteX49" fmla="*/ 7505097 w 8867798"/>
                <a:gd name="connsiteY49" fmla="*/ 940614 h 2324914"/>
                <a:gd name="connsiteX50" fmla="*/ 7212997 w 8867798"/>
                <a:gd name="connsiteY50" fmla="*/ 966014 h 2324914"/>
                <a:gd name="connsiteX51" fmla="*/ 7085997 w 8867798"/>
                <a:gd name="connsiteY51" fmla="*/ 978714 h 2324914"/>
                <a:gd name="connsiteX52" fmla="*/ 7022497 w 8867798"/>
                <a:gd name="connsiteY52" fmla="*/ 991414 h 2324914"/>
                <a:gd name="connsiteX53" fmla="*/ 6857397 w 8867798"/>
                <a:gd name="connsiteY53" fmla="*/ 1004114 h 2324914"/>
                <a:gd name="connsiteX54" fmla="*/ 6819297 w 8867798"/>
                <a:gd name="connsiteY54" fmla="*/ 1016814 h 2324914"/>
                <a:gd name="connsiteX55" fmla="*/ 6755797 w 8867798"/>
                <a:gd name="connsiteY55" fmla="*/ 1042214 h 2324914"/>
                <a:gd name="connsiteX56" fmla="*/ 6654197 w 8867798"/>
                <a:gd name="connsiteY56" fmla="*/ 1054914 h 2324914"/>
                <a:gd name="connsiteX57" fmla="*/ 6616097 w 8867798"/>
                <a:gd name="connsiteY57" fmla="*/ 1080314 h 2324914"/>
                <a:gd name="connsiteX58" fmla="*/ 6501797 w 8867798"/>
                <a:gd name="connsiteY58" fmla="*/ 1105714 h 2324914"/>
                <a:gd name="connsiteX59" fmla="*/ 6400197 w 8867798"/>
                <a:gd name="connsiteY59" fmla="*/ 1143814 h 2324914"/>
                <a:gd name="connsiteX60" fmla="*/ 6349397 w 8867798"/>
                <a:gd name="connsiteY60" fmla="*/ 1169214 h 2324914"/>
                <a:gd name="connsiteX61" fmla="*/ 6298597 w 8867798"/>
                <a:gd name="connsiteY61" fmla="*/ 1181914 h 2324914"/>
                <a:gd name="connsiteX62" fmla="*/ 6222397 w 8867798"/>
                <a:gd name="connsiteY62" fmla="*/ 1220014 h 2324914"/>
                <a:gd name="connsiteX63" fmla="*/ 6184297 w 8867798"/>
                <a:gd name="connsiteY63" fmla="*/ 1245414 h 2324914"/>
                <a:gd name="connsiteX64" fmla="*/ 6108097 w 8867798"/>
                <a:gd name="connsiteY64" fmla="*/ 1258114 h 2324914"/>
                <a:gd name="connsiteX65" fmla="*/ 6044597 w 8867798"/>
                <a:gd name="connsiteY65" fmla="*/ 1270814 h 2324914"/>
                <a:gd name="connsiteX66" fmla="*/ 5968397 w 8867798"/>
                <a:gd name="connsiteY66" fmla="*/ 1296214 h 2324914"/>
                <a:gd name="connsiteX67" fmla="*/ 5765197 w 8867798"/>
                <a:gd name="connsiteY67" fmla="*/ 1321614 h 2324914"/>
                <a:gd name="connsiteX68" fmla="*/ 5638197 w 8867798"/>
                <a:gd name="connsiteY68" fmla="*/ 1347014 h 2324914"/>
                <a:gd name="connsiteX69" fmla="*/ 5600097 w 8867798"/>
                <a:gd name="connsiteY69" fmla="*/ 1359714 h 2324914"/>
                <a:gd name="connsiteX70" fmla="*/ 5511197 w 8867798"/>
                <a:gd name="connsiteY70" fmla="*/ 1372414 h 2324914"/>
                <a:gd name="connsiteX71" fmla="*/ 5473097 w 8867798"/>
                <a:gd name="connsiteY71" fmla="*/ 1385114 h 2324914"/>
                <a:gd name="connsiteX72" fmla="*/ 5409597 w 8867798"/>
                <a:gd name="connsiteY72" fmla="*/ 1410514 h 2324914"/>
                <a:gd name="connsiteX73" fmla="*/ 5307997 w 8867798"/>
                <a:gd name="connsiteY73" fmla="*/ 1423214 h 2324914"/>
                <a:gd name="connsiteX74" fmla="*/ 5269897 w 8867798"/>
                <a:gd name="connsiteY74" fmla="*/ 1435914 h 2324914"/>
                <a:gd name="connsiteX75" fmla="*/ 5206397 w 8867798"/>
                <a:gd name="connsiteY75" fmla="*/ 1461314 h 2324914"/>
                <a:gd name="connsiteX76" fmla="*/ 5155597 w 8867798"/>
                <a:gd name="connsiteY76" fmla="*/ 1474014 h 2324914"/>
                <a:gd name="connsiteX77" fmla="*/ 5117497 w 8867798"/>
                <a:gd name="connsiteY77" fmla="*/ 1499414 h 2324914"/>
                <a:gd name="connsiteX78" fmla="*/ 5053997 w 8867798"/>
                <a:gd name="connsiteY78" fmla="*/ 1512114 h 2324914"/>
                <a:gd name="connsiteX79" fmla="*/ 5003197 w 8867798"/>
                <a:gd name="connsiteY79" fmla="*/ 1524814 h 2324914"/>
                <a:gd name="connsiteX80" fmla="*/ 4965097 w 8867798"/>
                <a:gd name="connsiteY80" fmla="*/ 1550214 h 2324914"/>
                <a:gd name="connsiteX81" fmla="*/ 4926997 w 8867798"/>
                <a:gd name="connsiteY81" fmla="*/ 1562914 h 2324914"/>
                <a:gd name="connsiteX82" fmla="*/ 4876197 w 8867798"/>
                <a:gd name="connsiteY82" fmla="*/ 1588314 h 2324914"/>
                <a:gd name="connsiteX83" fmla="*/ 4838097 w 8867798"/>
                <a:gd name="connsiteY83" fmla="*/ 1601014 h 2324914"/>
                <a:gd name="connsiteX84" fmla="*/ 4787297 w 8867798"/>
                <a:gd name="connsiteY84" fmla="*/ 1626414 h 2324914"/>
                <a:gd name="connsiteX85" fmla="*/ 4723797 w 8867798"/>
                <a:gd name="connsiteY85" fmla="*/ 1651814 h 2324914"/>
                <a:gd name="connsiteX86" fmla="*/ 4685697 w 8867798"/>
                <a:gd name="connsiteY86" fmla="*/ 1689914 h 2324914"/>
                <a:gd name="connsiteX87" fmla="*/ 4533297 w 8867798"/>
                <a:gd name="connsiteY87" fmla="*/ 1778814 h 2324914"/>
                <a:gd name="connsiteX88" fmla="*/ 4444397 w 8867798"/>
                <a:gd name="connsiteY88" fmla="*/ 1804214 h 2324914"/>
                <a:gd name="connsiteX89" fmla="*/ 4368197 w 8867798"/>
                <a:gd name="connsiteY89" fmla="*/ 1855014 h 2324914"/>
                <a:gd name="connsiteX90" fmla="*/ 4330097 w 8867798"/>
                <a:gd name="connsiteY90" fmla="*/ 1880414 h 2324914"/>
                <a:gd name="connsiteX91" fmla="*/ 4291997 w 8867798"/>
                <a:gd name="connsiteY91" fmla="*/ 1893114 h 2324914"/>
                <a:gd name="connsiteX92" fmla="*/ 4203097 w 8867798"/>
                <a:gd name="connsiteY92" fmla="*/ 1956614 h 2324914"/>
                <a:gd name="connsiteX93" fmla="*/ 4164997 w 8867798"/>
                <a:gd name="connsiteY93" fmla="*/ 1969314 h 2324914"/>
                <a:gd name="connsiteX94" fmla="*/ 4012597 w 8867798"/>
                <a:gd name="connsiteY94" fmla="*/ 2058214 h 2324914"/>
                <a:gd name="connsiteX95" fmla="*/ 3885597 w 8867798"/>
                <a:gd name="connsiteY95" fmla="*/ 2109014 h 2324914"/>
                <a:gd name="connsiteX96" fmla="*/ 3783997 w 8867798"/>
                <a:gd name="connsiteY96" fmla="*/ 2147114 h 2324914"/>
                <a:gd name="connsiteX97" fmla="*/ 3669697 w 8867798"/>
                <a:gd name="connsiteY97" fmla="*/ 2159814 h 2324914"/>
                <a:gd name="connsiteX98" fmla="*/ 3466497 w 8867798"/>
                <a:gd name="connsiteY98" fmla="*/ 2185214 h 2324914"/>
                <a:gd name="connsiteX99" fmla="*/ 2044097 w 8867798"/>
                <a:gd name="connsiteY99" fmla="*/ 2210614 h 2324914"/>
                <a:gd name="connsiteX100" fmla="*/ 1917097 w 8867798"/>
                <a:gd name="connsiteY100" fmla="*/ 2223314 h 2324914"/>
                <a:gd name="connsiteX101" fmla="*/ 1510697 w 8867798"/>
                <a:gd name="connsiteY101" fmla="*/ 2248714 h 2324914"/>
                <a:gd name="connsiteX102" fmla="*/ 1294797 w 8867798"/>
                <a:gd name="connsiteY102" fmla="*/ 2274114 h 2324914"/>
                <a:gd name="connsiteX103" fmla="*/ 1015397 w 8867798"/>
                <a:gd name="connsiteY103" fmla="*/ 2299514 h 2324914"/>
                <a:gd name="connsiteX104" fmla="*/ 723297 w 8867798"/>
                <a:gd name="connsiteY104" fmla="*/ 2312214 h 2324914"/>
                <a:gd name="connsiteX105" fmla="*/ 507397 w 8867798"/>
                <a:gd name="connsiteY105" fmla="*/ 2324914 h 2324914"/>
                <a:gd name="connsiteX106" fmla="*/ 43847 w 8867798"/>
                <a:gd name="connsiteY106" fmla="*/ 2280464 h 2324914"/>
                <a:gd name="connsiteX107" fmla="*/ 50197 w 8867798"/>
                <a:gd name="connsiteY10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919225 w 8869926"/>
                <a:gd name="connsiteY100" fmla="*/ 2223314 h 2324914"/>
                <a:gd name="connsiteX101" fmla="*/ 1512825 w 8869926"/>
                <a:gd name="connsiteY101" fmla="*/ 2248714 h 2324914"/>
                <a:gd name="connsiteX102" fmla="*/ 1296925 w 8869926"/>
                <a:gd name="connsiteY102" fmla="*/ 2274114 h 2324914"/>
                <a:gd name="connsiteX103" fmla="*/ 1017525 w 8869926"/>
                <a:gd name="connsiteY103" fmla="*/ 2299514 h 2324914"/>
                <a:gd name="connsiteX104" fmla="*/ 725425 w 8869926"/>
                <a:gd name="connsiteY104" fmla="*/ 2312214 h 2324914"/>
                <a:gd name="connsiteX105" fmla="*/ 509525 w 8869926"/>
                <a:gd name="connsiteY105" fmla="*/ 2324914 h 2324914"/>
                <a:gd name="connsiteX106" fmla="*/ 39625 w 8869926"/>
                <a:gd name="connsiteY106" fmla="*/ 2312214 h 2324914"/>
                <a:gd name="connsiteX107" fmla="*/ 52325 w 8869926"/>
                <a:gd name="connsiteY10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919225 w 8869926"/>
                <a:gd name="connsiteY100" fmla="*/ 2223314 h 2324914"/>
                <a:gd name="connsiteX101" fmla="*/ 1512825 w 8869926"/>
                <a:gd name="connsiteY101" fmla="*/ 2248714 h 2324914"/>
                <a:gd name="connsiteX102" fmla="*/ 1296925 w 8869926"/>
                <a:gd name="connsiteY102" fmla="*/ 2274114 h 2324914"/>
                <a:gd name="connsiteX103" fmla="*/ 1017525 w 8869926"/>
                <a:gd name="connsiteY103" fmla="*/ 2299514 h 2324914"/>
                <a:gd name="connsiteX104" fmla="*/ 509525 w 8869926"/>
                <a:gd name="connsiteY104" fmla="*/ 2324914 h 2324914"/>
                <a:gd name="connsiteX105" fmla="*/ 39625 w 8869926"/>
                <a:gd name="connsiteY105" fmla="*/ 2312214 h 2324914"/>
                <a:gd name="connsiteX106" fmla="*/ 52325 w 8869926"/>
                <a:gd name="connsiteY10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919225 w 8869926"/>
                <a:gd name="connsiteY100" fmla="*/ 2223314 h 2324914"/>
                <a:gd name="connsiteX101" fmla="*/ 1512825 w 8869926"/>
                <a:gd name="connsiteY101" fmla="*/ 2248714 h 2324914"/>
                <a:gd name="connsiteX102" fmla="*/ 1296925 w 8869926"/>
                <a:gd name="connsiteY102" fmla="*/ 2274114 h 2324914"/>
                <a:gd name="connsiteX103" fmla="*/ 509525 w 8869926"/>
                <a:gd name="connsiteY103" fmla="*/ 2324914 h 2324914"/>
                <a:gd name="connsiteX104" fmla="*/ 39625 w 8869926"/>
                <a:gd name="connsiteY104" fmla="*/ 2312214 h 2324914"/>
                <a:gd name="connsiteX105" fmla="*/ 52325 w 8869926"/>
                <a:gd name="connsiteY10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919225 w 8869926"/>
                <a:gd name="connsiteY100" fmla="*/ 2223314 h 2324914"/>
                <a:gd name="connsiteX101" fmla="*/ 1512825 w 8869926"/>
                <a:gd name="connsiteY101" fmla="*/ 2248714 h 2324914"/>
                <a:gd name="connsiteX102" fmla="*/ 1328675 w 8869926"/>
                <a:gd name="connsiteY102" fmla="*/ 2280465 h 2324914"/>
                <a:gd name="connsiteX103" fmla="*/ 1296925 w 8869926"/>
                <a:gd name="connsiteY103" fmla="*/ 2274114 h 2324914"/>
                <a:gd name="connsiteX104" fmla="*/ 509525 w 8869926"/>
                <a:gd name="connsiteY104" fmla="*/ 2324914 h 2324914"/>
                <a:gd name="connsiteX105" fmla="*/ 39625 w 8869926"/>
                <a:gd name="connsiteY105" fmla="*/ 2312214 h 2324914"/>
                <a:gd name="connsiteX106" fmla="*/ 52325 w 8869926"/>
                <a:gd name="connsiteY10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919225 w 8869926"/>
                <a:gd name="connsiteY100" fmla="*/ 2223314 h 2324914"/>
                <a:gd name="connsiteX101" fmla="*/ 1328675 w 8869926"/>
                <a:gd name="connsiteY101" fmla="*/ 2280465 h 2324914"/>
                <a:gd name="connsiteX102" fmla="*/ 1296925 w 8869926"/>
                <a:gd name="connsiteY102" fmla="*/ 2274114 h 2324914"/>
                <a:gd name="connsiteX103" fmla="*/ 509525 w 8869926"/>
                <a:gd name="connsiteY103" fmla="*/ 2324914 h 2324914"/>
                <a:gd name="connsiteX104" fmla="*/ 39625 w 8869926"/>
                <a:gd name="connsiteY104" fmla="*/ 2312214 h 2324914"/>
                <a:gd name="connsiteX105" fmla="*/ 52325 w 8869926"/>
                <a:gd name="connsiteY10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046225 w 8869926"/>
                <a:gd name="connsiteY99" fmla="*/ 2210614 h 2324914"/>
                <a:gd name="connsiteX100" fmla="*/ 1328675 w 8869926"/>
                <a:gd name="connsiteY100" fmla="*/ 2280465 h 2324914"/>
                <a:gd name="connsiteX101" fmla="*/ 1296925 w 8869926"/>
                <a:gd name="connsiteY101" fmla="*/ 2274114 h 2324914"/>
                <a:gd name="connsiteX102" fmla="*/ 509525 w 8869926"/>
                <a:gd name="connsiteY102" fmla="*/ 2324914 h 2324914"/>
                <a:gd name="connsiteX103" fmla="*/ 39625 w 8869926"/>
                <a:gd name="connsiteY103" fmla="*/ 2312214 h 2324914"/>
                <a:gd name="connsiteX104" fmla="*/ 52325 w 8869926"/>
                <a:gd name="connsiteY10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103375 w 8869926"/>
                <a:gd name="connsiteY99" fmla="*/ 2280464 h 2324914"/>
                <a:gd name="connsiteX100" fmla="*/ 1328675 w 8869926"/>
                <a:gd name="connsiteY100" fmla="*/ 2280465 h 2324914"/>
                <a:gd name="connsiteX101" fmla="*/ 1296925 w 8869926"/>
                <a:gd name="connsiteY101" fmla="*/ 2274114 h 2324914"/>
                <a:gd name="connsiteX102" fmla="*/ 509525 w 8869926"/>
                <a:gd name="connsiteY102" fmla="*/ 2324914 h 2324914"/>
                <a:gd name="connsiteX103" fmla="*/ 39625 w 8869926"/>
                <a:gd name="connsiteY103" fmla="*/ 2312214 h 2324914"/>
                <a:gd name="connsiteX104" fmla="*/ 52325 w 8869926"/>
                <a:gd name="connsiteY10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103375 w 8869926"/>
                <a:gd name="connsiteY99" fmla="*/ 2280464 h 2324914"/>
                <a:gd name="connsiteX100" fmla="*/ 1296925 w 8869926"/>
                <a:gd name="connsiteY100" fmla="*/ 2274114 h 2324914"/>
                <a:gd name="connsiteX101" fmla="*/ 509525 w 8869926"/>
                <a:gd name="connsiteY101" fmla="*/ 2324914 h 2324914"/>
                <a:gd name="connsiteX102" fmla="*/ 39625 w 8869926"/>
                <a:gd name="connsiteY102" fmla="*/ 2312214 h 2324914"/>
                <a:gd name="connsiteX103" fmla="*/ 52325 w 8869926"/>
                <a:gd name="connsiteY10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671825 w 8869926"/>
                <a:gd name="connsiteY97" fmla="*/ 2159814 h 2324914"/>
                <a:gd name="connsiteX98" fmla="*/ 3468625 w 8869926"/>
                <a:gd name="connsiteY98" fmla="*/ 2185214 h 2324914"/>
                <a:gd name="connsiteX99" fmla="*/ 2103375 w 8869926"/>
                <a:gd name="connsiteY99" fmla="*/ 2280464 h 2324914"/>
                <a:gd name="connsiteX100" fmla="*/ 1296925 w 8869926"/>
                <a:gd name="connsiteY100" fmla="*/ 2299514 h 2324914"/>
                <a:gd name="connsiteX101" fmla="*/ 509525 w 8869926"/>
                <a:gd name="connsiteY101" fmla="*/ 2324914 h 2324914"/>
                <a:gd name="connsiteX102" fmla="*/ 39625 w 8869926"/>
                <a:gd name="connsiteY102" fmla="*/ 2312214 h 2324914"/>
                <a:gd name="connsiteX103" fmla="*/ 52325 w 8869926"/>
                <a:gd name="connsiteY10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786125 w 8869926"/>
                <a:gd name="connsiteY97" fmla="*/ 2153465 h 2324914"/>
                <a:gd name="connsiteX98" fmla="*/ 3671825 w 8869926"/>
                <a:gd name="connsiteY98" fmla="*/ 2159814 h 2324914"/>
                <a:gd name="connsiteX99" fmla="*/ 3468625 w 8869926"/>
                <a:gd name="connsiteY99" fmla="*/ 2185214 h 2324914"/>
                <a:gd name="connsiteX100" fmla="*/ 2103375 w 8869926"/>
                <a:gd name="connsiteY100" fmla="*/ 2280464 h 2324914"/>
                <a:gd name="connsiteX101" fmla="*/ 1296925 w 8869926"/>
                <a:gd name="connsiteY101" fmla="*/ 2299514 h 2324914"/>
                <a:gd name="connsiteX102" fmla="*/ 509525 w 8869926"/>
                <a:gd name="connsiteY102" fmla="*/ 2324914 h 2324914"/>
                <a:gd name="connsiteX103" fmla="*/ 39625 w 8869926"/>
                <a:gd name="connsiteY103" fmla="*/ 2312214 h 2324914"/>
                <a:gd name="connsiteX104" fmla="*/ 52325 w 8869926"/>
                <a:gd name="connsiteY10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786125 w 8869926"/>
                <a:gd name="connsiteY97" fmla="*/ 2153465 h 2324914"/>
                <a:gd name="connsiteX98" fmla="*/ 3468625 w 8869926"/>
                <a:gd name="connsiteY98" fmla="*/ 2185214 h 2324914"/>
                <a:gd name="connsiteX99" fmla="*/ 2103375 w 8869926"/>
                <a:gd name="connsiteY99" fmla="*/ 2280464 h 2324914"/>
                <a:gd name="connsiteX100" fmla="*/ 1296925 w 8869926"/>
                <a:gd name="connsiteY100" fmla="*/ 2299514 h 2324914"/>
                <a:gd name="connsiteX101" fmla="*/ 509525 w 8869926"/>
                <a:gd name="connsiteY101" fmla="*/ 2324914 h 2324914"/>
                <a:gd name="connsiteX102" fmla="*/ 39625 w 8869926"/>
                <a:gd name="connsiteY102" fmla="*/ 2312214 h 2324914"/>
                <a:gd name="connsiteX103" fmla="*/ 52325 w 8869926"/>
                <a:gd name="connsiteY10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786125 w 8869926"/>
                <a:gd name="connsiteY96" fmla="*/ 2147114 h 2324914"/>
                <a:gd name="connsiteX97" fmla="*/ 3468625 w 8869926"/>
                <a:gd name="connsiteY97" fmla="*/ 2185214 h 2324914"/>
                <a:gd name="connsiteX98" fmla="*/ 2103375 w 8869926"/>
                <a:gd name="connsiteY98" fmla="*/ 2280464 h 2324914"/>
                <a:gd name="connsiteX99" fmla="*/ 1296925 w 8869926"/>
                <a:gd name="connsiteY99" fmla="*/ 2299514 h 2324914"/>
                <a:gd name="connsiteX100" fmla="*/ 509525 w 8869926"/>
                <a:gd name="connsiteY100" fmla="*/ 2324914 h 2324914"/>
                <a:gd name="connsiteX101" fmla="*/ 39625 w 8869926"/>
                <a:gd name="connsiteY101" fmla="*/ 2312214 h 2324914"/>
                <a:gd name="connsiteX102" fmla="*/ 52325 w 8869926"/>
                <a:gd name="connsiteY102"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887725 w 8869926"/>
                <a:gd name="connsiteY95" fmla="*/ 2109014 h 2324914"/>
                <a:gd name="connsiteX96" fmla="*/ 3468625 w 8869926"/>
                <a:gd name="connsiteY96" fmla="*/ 2185214 h 2324914"/>
                <a:gd name="connsiteX97" fmla="*/ 2103375 w 8869926"/>
                <a:gd name="connsiteY97" fmla="*/ 2280464 h 2324914"/>
                <a:gd name="connsiteX98" fmla="*/ 1296925 w 8869926"/>
                <a:gd name="connsiteY98" fmla="*/ 2299514 h 2324914"/>
                <a:gd name="connsiteX99" fmla="*/ 509525 w 8869926"/>
                <a:gd name="connsiteY99" fmla="*/ 2324914 h 2324914"/>
                <a:gd name="connsiteX100" fmla="*/ 39625 w 8869926"/>
                <a:gd name="connsiteY100" fmla="*/ 2312214 h 2324914"/>
                <a:gd name="connsiteX101" fmla="*/ 52325 w 8869926"/>
                <a:gd name="connsiteY101"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4014725 w 8869926"/>
                <a:gd name="connsiteY94" fmla="*/ 2058214 h 2324914"/>
                <a:gd name="connsiteX95" fmla="*/ 3468625 w 8869926"/>
                <a:gd name="connsiteY95" fmla="*/ 2185214 h 2324914"/>
                <a:gd name="connsiteX96" fmla="*/ 2103375 w 8869926"/>
                <a:gd name="connsiteY96" fmla="*/ 2280464 h 2324914"/>
                <a:gd name="connsiteX97" fmla="*/ 1296925 w 8869926"/>
                <a:gd name="connsiteY97" fmla="*/ 2299514 h 2324914"/>
                <a:gd name="connsiteX98" fmla="*/ 509525 w 8869926"/>
                <a:gd name="connsiteY98" fmla="*/ 2324914 h 2324914"/>
                <a:gd name="connsiteX99" fmla="*/ 39625 w 8869926"/>
                <a:gd name="connsiteY99" fmla="*/ 2312214 h 2324914"/>
                <a:gd name="connsiteX100" fmla="*/ 52325 w 8869926"/>
                <a:gd name="connsiteY10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4167125 w 8869926"/>
                <a:gd name="connsiteY93" fmla="*/ 1969314 h 2324914"/>
                <a:gd name="connsiteX94" fmla="*/ 3468625 w 8869926"/>
                <a:gd name="connsiteY94" fmla="*/ 2185214 h 2324914"/>
                <a:gd name="connsiteX95" fmla="*/ 2103375 w 8869926"/>
                <a:gd name="connsiteY95" fmla="*/ 2280464 h 2324914"/>
                <a:gd name="connsiteX96" fmla="*/ 1296925 w 8869926"/>
                <a:gd name="connsiteY96" fmla="*/ 2299514 h 2324914"/>
                <a:gd name="connsiteX97" fmla="*/ 509525 w 8869926"/>
                <a:gd name="connsiteY97" fmla="*/ 2324914 h 2324914"/>
                <a:gd name="connsiteX98" fmla="*/ 39625 w 8869926"/>
                <a:gd name="connsiteY98" fmla="*/ 2312214 h 2324914"/>
                <a:gd name="connsiteX99" fmla="*/ 52325 w 8869926"/>
                <a:gd name="connsiteY99"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05225 w 8869926"/>
                <a:gd name="connsiteY92" fmla="*/ 1956614 h 2324914"/>
                <a:gd name="connsiteX93" fmla="*/ 3468625 w 8869926"/>
                <a:gd name="connsiteY93" fmla="*/ 2185214 h 2324914"/>
                <a:gd name="connsiteX94" fmla="*/ 2103375 w 8869926"/>
                <a:gd name="connsiteY94" fmla="*/ 2280464 h 2324914"/>
                <a:gd name="connsiteX95" fmla="*/ 1296925 w 8869926"/>
                <a:gd name="connsiteY95" fmla="*/ 2299514 h 2324914"/>
                <a:gd name="connsiteX96" fmla="*/ 509525 w 8869926"/>
                <a:gd name="connsiteY96" fmla="*/ 2324914 h 2324914"/>
                <a:gd name="connsiteX97" fmla="*/ 39625 w 8869926"/>
                <a:gd name="connsiteY97" fmla="*/ 2312214 h 2324914"/>
                <a:gd name="connsiteX98" fmla="*/ 52325 w 8869926"/>
                <a:gd name="connsiteY98"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94125 w 8869926"/>
                <a:gd name="connsiteY91" fmla="*/ 1893114 h 2324914"/>
                <a:gd name="connsiteX92" fmla="*/ 4217925 w 8869926"/>
                <a:gd name="connsiteY92" fmla="*/ 1994714 h 2324914"/>
                <a:gd name="connsiteX93" fmla="*/ 3468625 w 8869926"/>
                <a:gd name="connsiteY93" fmla="*/ 2185214 h 2324914"/>
                <a:gd name="connsiteX94" fmla="*/ 2103375 w 8869926"/>
                <a:gd name="connsiteY94" fmla="*/ 2280464 h 2324914"/>
                <a:gd name="connsiteX95" fmla="*/ 1296925 w 8869926"/>
                <a:gd name="connsiteY95" fmla="*/ 2299514 h 2324914"/>
                <a:gd name="connsiteX96" fmla="*/ 509525 w 8869926"/>
                <a:gd name="connsiteY96" fmla="*/ 2324914 h 2324914"/>
                <a:gd name="connsiteX97" fmla="*/ 39625 w 8869926"/>
                <a:gd name="connsiteY97" fmla="*/ 2312214 h 2324914"/>
                <a:gd name="connsiteX98" fmla="*/ 52325 w 8869926"/>
                <a:gd name="connsiteY98"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332225 w 8869926"/>
                <a:gd name="connsiteY90" fmla="*/ 1880414 h 2324914"/>
                <a:gd name="connsiteX91" fmla="*/ 4217925 w 8869926"/>
                <a:gd name="connsiteY91" fmla="*/ 1994714 h 2324914"/>
                <a:gd name="connsiteX92" fmla="*/ 3468625 w 8869926"/>
                <a:gd name="connsiteY92" fmla="*/ 2185214 h 2324914"/>
                <a:gd name="connsiteX93" fmla="*/ 2103375 w 8869926"/>
                <a:gd name="connsiteY93" fmla="*/ 2280464 h 2324914"/>
                <a:gd name="connsiteX94" fmla="*/ 1296925 w 8869926"/>
                <a:gd name="connsiteY94" fmla="*/ 2299514 h 2324914"/>
                <a:gd name="connsiteX95" fmla="*/ 509525 w 8869926"/>
                <a:gd name="connsiteY95" fmla="*/ 2324914 h 2324914"/>
                <a:gd name="connsiteX96" fmla="*/ 39625 w 8869926"/>
                <a:gd name="connsiteY96" fmla="*/ 2312214 h 2324914"/>
                <a:gd name="connsiteX97" fmla="*/ 52325 w 8869926"/>
                <a:gd name="connsiteY9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370325 w 8869926"/>
                <a:gd name="connsiteY89" fmla="*/ 1855014 h 2324914"/>
                <a:gd name="connsiteX90" fmla="*/ 4217925 w 8869926"/>
                <a:gd name="connsiteY90" fmla="*/ 1994714 h 2324914"/>
                <a:gd name="connsiteX91" fmla="*/ 3468625 w 8869926"/>
                <a:gd name="connsiteY91" fmla="*/ 2185214 h 2324914"/>
                <a:gd name="connsiteX92" fmla="*/ 2103375 w 8869926"/>
                <a:gd name="connsiteY92" fmla="*/ 2280464 h 2324914"/>
                <a:gd name="connsiteX93" fmla="*/ 1296925 w 8869926"/>
                <a:gd name="connsiteY93" fmla="*/ 2299514 h 2324914"/>
                <a:gd name="connsiteX94" fmla="*/ 509525 w 8869926"/>
                <a:gd name="connsiteY94" fmla="*/ 2324914 h 2324914"/>
                <a:gd name="connsiteX95" fmla="*/ 39625 w 8869926"/>
                <a:gd name="connsiteY95" fmla="*/ 2312214 h 2324914"/>
                <a:gd name="connsiteX96" fmla="*/ 52325 w 8869926"/>
                <a:gd name="connsiteY9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446525 w 8869926"/>
                <a:gd name="connsiteY88" fmla="*/ 1804214 h 2324914"/>
                <a:gd name="connsiteX89" fmla="*/ 4217925 w 8869926"/>
                <a:gd name="connsiteY89" fmla="*/ 1994714 h 2324914"/>
                <a:gd name="connsiteX90" fmla="*/ 3468625 w 8869926"/>
                <a:gd name="connsiteY90" fmla="*/ 2185214 h 2324914"/>
                <a:gd name="connsiteX91" fmla="*/ 2103375 w 8869926"/>
                <a:gd name="connsiteY91" fmla="*/ 2280464 h 2324914"/>
                <a:gd name="connsiteX92" fmla="*/ 1296925 w 8869926"/>
                <a:gd name="connsiteY92" fmla="*/ 2299514 h 2324914"/>
                <a:gd name="connsiteX93" fmla="*/ 509525 w 8869926"/>
                <a:gd name="connsiteY93" fmla="*/ 2324914 h 2324914"/>
                <a:gd name="connsiteX94" fmla="*/ 39625 w 8869926"/>
                <a:gd name="connsiteY94" fmla="*/ 2312214 h 2324914"/>
                <a:gd name="connsiteX95" fmla="*/ 52325 w 8869926"/>
                <a:gd name="connsiteY9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535425 w 8869926"/>
                <a:gd name="connsiteY87" fmla="*/ 1778814 h 2324914"/>
                <a:gd name="connsiteX88" fmla="*/ 4217925 w 8869926"/>
                <a:gd name="connsiteY88" fmla="*/ 1994714 h 2324914"/>
                <a:gd name="connsiteX89" fmla="*/ 3468625 w 8869926"/>
                <a:gd name="connsiteY89" fmla="*/ 2185214 h 2324914"/>
                <a:gd name="connsiteX90" fmla="*/ 2103375 w 8869926"/>
                <a:gd name="connsiteY90" fmla="*/ 2280464 h 2324914"/>
                <a:gd name="connsiteX91" fmla="*/ 1296925 w 8869926"/>
                <a:gd name="connsiteY91" fmla="*/ 2299514 h 2324914"/>
                <a:gd name="connsiteX92" fmla="*/ 509525 w 8869926"/>
                <a:gd name="connsiteY92" fmla="*/ 2324914 h 2324914"/>
                <a:gd name="connsiteX93" fmla="*/ 39625 w 8869926"/>
                <a:gd name="connsiteY93" fmla="*/ 2312214 h 2324914"/>
                <a:gd name="connsiteX94" fmla="*/ 52325 w 8869926"/>
                <a:gd name="connsiteY9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687825 w 8869926"/>
                <a:gd name="connsiteY86" fmla="*/ 1689914 h 2324914"/>
                <a:gd name="connsiteX87" fmla="*/ 4217925 w 8869926"/>
                <a:gd name="connsiteY87" fmla="*/ 1994714 h 2324914"/>
                <a:gd name="connsiteX88" fmla="*/ 3468625 w 8869926"/>
                <a:gd name="connsiteY88" fmla="*/ 2185214 h 2324914"/>
                <a:gd name="connsiteX89" fmla="*/ 2103375 w 8869926"/>
                <a:gd name="connsiteY89" fmla="*/ 2280464 h 2324914"/>
                <a:gd name="connsiteX90" fmla="*/ 1296925 w 8869926"/>
                <a:gd name="connsiteY90" fmla="*/ 2299514 h 2324914"/>
                <a:gd name="connsiteX91" fmla="*/ 509525 w 8869926"/>
                <a:gd name="connsiteY91" fmla="*/ 2324914 h 2324914"/>
                <a:gd name="connsiteX92" fmla="*/ 39625 w 8869926"/>
                <a:gd name="connsiteY92" fmla="*/ 2312214 h 2324914"/>
                <a:gd name="connsiteX93" fmla="*/ 52325 w 8869926"/>
                <a:gd name="connsiteY9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725925 w 8869926"/>
                <a:gd name="connsiteY85" fmla="*/ 1651814 h 2324914"/>
                <a:gd name="connsiteX86" fmla="*/ 4217925 w 8869926"/>
                <a:gd name="connsiteY86" fmla="*/ 1994714 h 2324914"/>
                <a:gd name="connsiteX87" fmla="*/ 3468625 w 8869926"/>
                <a:gd name="connsiteY87" fmla="*/ 2185214 h 2324914"/>
                <a:gd name="connsiteX88" fmla="*/ 2103375 w 8869926"/>
                <a:gd name="connsiteY88" fmla="*/ 2280464 h 2324914"/>
                <a:gd name="connsiteX89" fmla="*/ 1296925 w 8869926"/>
                <a:gd name="connsiteY89" fmla="*/ 2299514 h 2324914"/>
                <a:gd name="connsiteX90" fmla="*/ 509525 w 8869926"/>
                <a:gd name="connsiteY90" fmla="*/ 2324914 h 2324914"/>
                <a:gd name="connsiteX91" fmla="*/ 39625 w 8869926"/>
                <a:gd name="connsiteY91" fmla="*/ 2312214 h 2324914"/>
                <a:gd name="connsiteX92" fmla="*/ 52325 w 8869926"/>
                <a:gd name="connsiteY92"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789425 w 8869926"/>
                <a:gd name="connsiteY84" fmla="*/ 1626414 h 2324914"/>
                <a:gd name="connsiteX85" fmla="*/ 4217925 w 8869926"/>
                <a:gd name="connsiteY85" fmla="*/ 1994714 h 2324914"/>
                <a:gd name="connsiteX86" fmla="*/ 3468625 w 8869926"/>
                <a:gd name="connsiteY86" fmla="*/ 2185214 h 2324914"/>
                <a:gd name="connsiteX87" fmla="*/ 2103375 w 8869926"/>
                <a:gd name="connsiteY87" fmla="*/ 2280464 h 2324914"/>
                <a:gd name="connsiteX88" fmla="*/ 1296925 w 8869926"/>
                <a:gd name="connsiteY88" fmla="*/ 2299514 h 2324914"/>
                <a:gd name="connsiteX89" fmla="*/ 509525 w 8869926"/>
                <a:gd name="connsiteY89" fmla="*/ 2324914 h 2324914"/>
                <a:gd name="connsiteX90" fmla="*/ 39625 w 8869926"/>
                <a:gd name="connsiteY90" fmla="*/ 2312214 h 2324914"/>
                <a:gd name="connsiteX91" fmla="*/ 52325 w 8869926"/>
                <a:gd name="connsiteY91"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840225 w 8869926"/>
                <a:gd name="connsiteY83" fmla="*/ 1601014 h 2324914"/>
                <a:gd name="connsiteX84" fmla="*/ 4217925 w 8869926"/>
                <a:gd name="connsiteY84" fmla="*/ 1994714 h 2324914"/>
                <a:gd name="connsiteX85" fmla="*/ 3468625 w 8869926"/>
                <a:gd name="connsiteY85" fmla="*/ 2185214 h 2324914"/>
                <a:gd name="connsiteX86" fmla="*/ 2103375 w 8869926"/>
                <a:gd name="connsiteY86" fmla="*/ 2280464 h 2324914"/>
                <a:gd name="connsiteX87" fmla="*/ 1296925 w 8869926"/>
                <a:gd name="connsiteY87" fmla="*/ 2299514 h 2324914"/>
                <a:gd name="connsiteX88" fmla="*/ 509525 w 8869926"/>
                <a:gd name="connsiteY88" fmla="*/ 2324914 h 2324914"/>
                <a:gd name="connsiteX89" fmla="*/ 39625 w 8869926"/>
                <a:gd name="connsiteY89" fmla="*/ 2312214 h 2324914"/>
                <a:gd name="connsiteX90" fmla="*/ 52325 w 8869926"/>
                <a:gd name="connsiteY9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878325 w 8869926"/>
                <a:gd name="connsiteY82" fmla="*/ 1588314 h 2324914"/>
                <a:gd name="connsiteX83" fmla="*/ 4903725 w 8869926"/>
                <a:gd name="connsiteY83" fmla="*/ 1696264 h 2324914"/>
                <a:gd name="connsiteX84" fmla="*/ 4217925 w 8869926"/>
                <a:gd name="connsiteY84" fmla="*/ 1994714 h 2324914"/>
                <a:gd name="connsiteX85" fmla="*/ 3468625 w 8869926"/>
                <a:gd name="connsiteY85" fmla="*/ 2185214 h 2324914"/>
                <a:gd name="connsiteX86" fmla="*/ 2103375 w 8869926"/>
                <a:gd name="connsiteY86" fmla="*/ 2280464 h 2324914"/>
                <a:gd name="connsiteX87" fmla="*/ 1296925 w 8869926"/>
                <a:gd name="connsiteY87" fmla="*/ 2299514 h 2324914"/>
                <a:gd name="connsiteX88" fmla="*/ 509525 w 8869926"/>
                <a:gd name="connsiteY88" fmla="*/ 2324914 h 2324914"/>
                <a:gd name="connsiteX89" fmla="*/ 39625 w 8869926"/>
                <a:gd name="connsiteY89" fmla="*/ 2312214 h 2324914"/>
                <a:gd name="connsiteX90" fmla="*/ 52325 w 8869926"/>
                <a:gd name="connsiteY9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67225 w 8869926"/>
                <a:gd name="connsiteY80" fmla="*/ 1550214 h 2324914"/>
                <a:gd name="connsiteX81" fmla="*/ 4929125 w 8869926"/>
                <a:gd name="connsiteY81" fmla="*/ 1562914 h 2324914"/>
                <a:gd name="connsiteX82" fmla="*/ 4903725 w 8869926"/>
                <a:gd name="connsiteY82" fmla="*/ 1696264 h 2324914"/>
                <a:gd name="connsiteX83" fmla="*/ 4217925 w 8869926"/>
                <a:gd name="connsiteY83" fmla="*/ 1994714 h 2324914"/>
                <a:gd name="connsiteX84" fmla="*/ 3468625 w 8869926"/>
                <a:gd name="connsiteY84" fmla="*/ 2185214 h 2324914"/>
                <a:gd name="connsiteX85" fmla="*/ 2103375 w 8869926"/>
                <a:gd name="connsiteY85" fmla="*/ 2280464 h 2324914"/>
                <a:gd name="connsiteX86" fmla="*/ 1296925 w 8869926"/>
                <a:gd name="connsiteY86" fmla="*/ 2299514 h 2324914"/>
                <a:gd name="connsiteX87" fmla="*/ 509525 w 8869926"/>
                <a:gd name="connsiteY87" fmla="*/ 2324914 h 2324914"/>
                <a:gd name="connsiteX88" fmla="*/ 39625 w 8869926"/>
                <a:gd name="connsiteY88" fmla="*/ 2312214 h 2324914"/>
                <a:gd name="connsiteX89" fmla="*/ 52325 w 8869926"/>
                <a:gd name="connsiteY89"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29125 w 8869926"/>
                <a:gd name="connsiteY80" fmla="*/ 1562914 h 2324914"/>
                <a:gd name="connsiteX81" fmla="*/ 4903725 w 8869926"/>
                <a:gd name="connsiteY81" fmla="*/ 1696264 h 2324914"/>
                <a:gd name="connsiteX82" fmla="*/ 4217925 w 8869926"/>
                <a:gd name="connsiteY82" fmla="*/ 1994714 h 2324914"/>
                <a:gd name="connsiteX83" fmla="*/ 3468625 w 8869926"/>
                <a:gd name="connsiteY83" fmla="*/ 2185214 h 2324914"/>
                <a:gd name="connsiteX84" fmla="*/ 2103375 w 8869926"/>
                <a:gd name="connsiteY84" fmla="*/ 2280464 h 2324914"/>
                <a:gd name="connsiteX85" fmla="*/ 1296925 w 8869926"/>
                <a:gd name="connsiteY85" fmla="*/ 2299514 h 2324914"/>
                <a:gd name="connsiteX86" fmla="*/ 509525 w 8869926"/>
                <a:gd name="connsiteY86" fmla="*/ 2324914 h 2324914"/>
                <a:gd name="connsiteX87" fmla="*/ 39625 w 8869926"/>
                <a:gd name="connsiteY87" fmla="*/ 2312214 h 2324914"/>
                <a:gd name="connsiteX88" fmla="*/ 52325 w 8869926"/>
                <a:gd name="connsiteY88"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5005325 w 8869926"/>
                <a:gd name="connsiteY79" fmla="*/ 1524814 h 2324914"/>
                <a:gd name="connsiteX80" fmla="*/ 4903725 w 8869926"/>
                <a:gd name="connsiteY80" fmla="*/ 1696264 h 2324914"/>
                <a:gd name="connsiteX81" fmla="*/ 4217925 w 8869926"/>
                <a:gd name="connsiteY81" fmla="*/ 1994714 h 2324914"/>
                <a:gd name="connsiteX82" fmla="*/ 3468625 w 8869926"/>
                <a:gd name="connsiteY82" fmla="*/ 2185214 h 2324914"/>
                <a:gd name="connsiteX83" fmla="*/ 2103375 w 8869926"/>
                <a:gd name="connsiteY83" fmla="*/ 2280464 h 2324914"/>
                <a:gd name="connsiteX84" fmla="*/ 1296925 w 8869926"/>
                <a:gd name="connsiteY84" fmla="*/ 2299514 h 2324914"/>
                <a:gd name="connsiteX85" fmla="*/ 509525 w 8869926"/>
                <a:gd name="connsiteY85" fmla="*/ 2324914 h 2324914"/>
                <a:gd name="connsiteX86" fmla="*/ 39625 w 8869926"/>
                <a:gd name="connsiteY86" fmla="*/ 2312214 h 2324914"/>
                <a:gd name="connsiteX87" fmla="*/ 52325 w 8869926"/>
                <a:gd name="connsiteY8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5056125 w 8869926"/>
                <a:gd name="connsiteY78" fmla="*/ 1512114 h 2324914"/>
                <a:gd name="connsiteX79" fmla="*/ 4903725 w 8869926"/>
                <a:gd name="connsiteY79" fmla="*/ 1696264 h 2324914"/>
                <a:gd name="connsiteX80" fmla="*/ 4217925 w 8869926"/>
                <a:gd name="connsiteY80" fmla="*/ 1994714 h 2324914"/>
                <a:gd name="connsiteX81" fmla="*/ 3468625 w 8869926"/>
                <a:gd name="connsiteY81" fmla="*/ 2185214 h 2324914"/>
                <a:gd name="connsiteX82" fmla="*/ 2103375 w 8869926"/>
                <a:gd name="connsiteY82" fmla="*/ 2280464 h 2324914"/>
                <a:gd name="connsiteX83" fmla="*/ 1296925 w 8869926"/>
                <a:gd name="connsiteY83" fmla="*/ 2299514 h 2324914"/>
                <a:gd name="connsiteX84" fmla="*/ 509525 w 8869926"/>
                <a:gd name="connsiteY84" fmla="*/ 2324914 h 2324914"/>
                <a:gd name="connsiteX85" fmla="*/ 39625 w 8869926"/>
                <a:gd name="connsiteY85" fmla="*/ 2312214 h 2324914"/>
                <a:gd name="connsiteX86" fmla="*/ 52325 w 8869926"/>
                <a:gd name="connsiteY8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5119625 w 8869926"/>
                <a:gd name="connsiteY77" fmla="*/ 1499414 h 2324914"/>
                <a:gd name="connsiteX78" fmla="*/ 4903725 w 8869926"/>
                <a:gd name="connsiteY78" fmla="*/ 1696264 h 2324914"/>
                <a:gd name="connsiteX79" fmla="*/ 4217925 w 8869926"/>
                <a:gd name="connsiteY79" fmla="*/ 1994714 h 2324914"/>
                <a:gd name="connsiteX80" fmla="*/ 3468625 w 8869926"/>
                <a:gd name="connsiteY80" fmla="*/ 2185214 h 2324914"/>
                <a:gd name="connsiteX81" fmla="*/ 2103375 w 8869926"/>
                <a:gd name="connsiteY81" fmla="*/ 2280464 h 2324914"/>
                <a:gd name="connsiteX82" fmla="*/ 1296925 w 8869926"/>
                <a:gd name="connsiteY82" fmla="*/ 2299514 h 2324914"/>
                <a:gd name="connsiteX83" fmla="*/ 509525 w 8869926"/>
                <a:gd name="connsiteY83" fmla="*/ 2324914 h 2324914"/>
                <a:gd name="connsiteX84" fmla="*/ 39625 w 8869926"/>
                <a:gd name="connsiteY84" fmla="*/ 2312214 h 2324914"/>
                <a:gd name="connsiteX85" fmla="*/ 52325 w 8869926"/>
                <a:gd name="connsiteY8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5157725 w 8869926"/>
                <a:gd name="connsiteY76" fmla="*/ 1474014 h 2324914"/>
                <a:gd name="connsiteX77" fmla="*/ 4903725 w 8869926"/>
                <a:gd name="connsiteY77" fmla="*/ 1696264 h 2324914"/>
                <a:gd name="connsiteX78" fmla="*/ 4217925 w 8869926"/>
                <a:gd name="connsiteY78" fmla="*/ 1994714 h 2324914"/>
                <a:gd name="connsiteX79" fmla="*/ 3468625 w 8869926"/>
                <a:gd name="connsiteY79" fmla="*/ 2185214 h 2324914"/>
                <a:gd name="connsiteX80" fmla="*/ 2103375 w 8869926"/>
                <a:gd name="connsiteY80" fmla="*/ 2280464 h 2324914"/>
                <a:gd name="connsiteX81" fmla="*/ 1296925 w 8869926"/>
                <a:gd name="connsiteY81" fmla="*/ 2299514 h 2324914"/>
                <a:gd name="connsiteX82" fmla="*/ 509525 w 8869926"/>
                <a:gd name="connsiteY82" fmla="*/ 2324914 h 2324914"/>
                <a:gd name="connsiteX83" fmla="*/ 39625 w 8869926"/>
                <a:gd name="connsiteY83" fmla="*/ 2312214 h 2324914"/>
                <a:gd name="connsiteX84" fmla="*/ 52325 w 8869926"/>
                <a:gd name="connsiteY8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5208525 w 8869926"/>
                <a:gd name="connsiteY75" fmla="*/ 1461314 h 2324914"/>
                <a:gd name="connsiteX76" fmla="*/ 4903725 w 8869926"/>
                <a:gd name="connsiteY76" fmla="*/ 1696264 h 2324914"/>
                <a:gd name="connsiteX77" fmla="*/ 4217925 w 8869926"/>
                <a:gd name="connsiteY77" fmla="*/ 1994714 h 2324914"/>
                <a:gd name="connsiteX78" fmla="*/ 3468625 w 8869926"/>
                <a:gd name="connsiteY78" fmla="*/ 2185214 h 2324914"/>
                <a:gd name="connsiteX79" fmla="*/ 2103375 w 8869926"/>
                <a:gd name="connsiteY79" fmla="*/ 2280464 h 2324914"/>
                <a:gd name="connsiteX80" fmla="*/ 1296925 w 8869926"/>
                <a:gd name="connsiteY80" fmla="*/ 2299514 h 2324914"/>
                <a:gd name="connsiteX81" fmla="*/ 509525 w 8869926"/>
                <a:gd name="connsiteY81" fmla="*/ 2324914 h 2324914"/>
                <a:gd name="connsiteX82" fmla="*/ 39625 w 8869926"/>
                <a:gd name="connsiteY82" fmla="*/ 2312214 h 2324914"/>
                <a:gd name="connsiteX83" fmla="*/ 52325 w 8869926"/>
                <a:gd name="connsiteY8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5272025 w 8869926"/>
                <a:gd name="connsiteY74" fmla="*/ 1435914 h 2324914"/>
                <a:gd name="connsiteX75" fmla="*/ 4903725 w 8869926"/>
                <a:gd name="connsiteY75" fmla="*/ 1696264 h 2324914"/>
                <a:gd name="connsiteX76" fmla="*/ 4217925 w 8869926"/>
                <a:gd name="connsiteY76" fmla="*/ 1994714 h 2324914"/>
                <a:gd name="connsiteX77" fmla="*/ 3468625 w 8869926"/>
                <a:gd name="connsiteY77" fmla="*/ 2185214 h 2324914"/>
                <a:gd name="connsiteX78" fmla="*/ 2103375 w 8869926"/>
                <a:gd name="connsiteY78" fmla="*/ 2280464 h 2324914"/>
                <a:gd name="connsiteX79" fmla="*/ 1296925 w 8869926"/>
                <a:gd name="connsiteY79" fmla="*/ 2299514 h 2324914"/>
                <a:gd name="connsiteX80" fmla="*/ 509525 w 8869926"/>
                <a:gd name="connsiteY80" fmla="*/ 2324914 h 2324914"/>
                <a:gd name="connsiteX81" fmla="*/ 39625 w 8869926"/>
                <a:gd name="connsiteY81" fmla="*/ 2312214 h 2324914"/>
                <a:gd name="connsiteX82" fmla="*/ 52325 w 8869926"/>
                <a:gd name="connsiteY82"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5310125 w 8869926"/>
                <a:gd name="connsiteY73" fmla="*/ 1423214 h 2324914"/>
                <a:gd name="connsiteX74" fmla="*/ 4903725 w 8869926"/>
                <a:gd name="connsiteY74" fmla="*/ 1696264 h 2324914"/>
                <a:gd name="connsiteX75" fmla="*/ 4217925 w 8869926"/>
                <a:gd name="connsiteY75" fmla="*/ 1994714 h 2324914"/>
                <a:gd name="connsiteX76" fmla="*/ 3468625 w 8869926"/>
                <a:gd name="connsiteY76" fmla="*/ 2185214 h 2324914"/>
                <a:gd name="connsiteX77" fmla="*/ 2103375 w 8869926"/>
                <a:gd name="connsiteY77" fmla="*/ 2280464 h 2324914"/>
                <a:gd name="connsiteX78" fmla="*/ 1296925 w 8869926"/>
                <a:gd name="connsiteY78" fmla="*/ 2299514 h 2324914"/>
                <a:gd name="connsiteX79" fmla="*/ 509525 w 8869926"/>
                <a:gd name="connsiteY79" fmla="*/ 2324914 h 2324914"/>
                <a:gd name="connsiteX80" fmla="*/ 39625 w 8869926"/>
                <a:gd name="connsiteY80" fmla="*/ 2312214 h 2324914"/>
                <a:gd name="connsiteX81" fmla="*/ 52325 w 8869926"/>
                <a:gd name="connsiteY81"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11725 w 8869926"/>
                <a:gd name="connsiteY72" fmla="*/ 1410514 h 2324914"/>
                <a:gd name="connsiteX73" fmla="*/ 4903725 w 8869926"/>
                <a:gd name="connsiteY73" fmla="*/ 1696264 h 2324914"/>
                <a:gd name="connsiteX74" fmla="*/ 4217925 w 8869926"/>
                <a:gd name="connsiteY74" fmla="*/ 1994714 h 2324914"/>
                <a:gd name="connsiteX75" fmla="*/ 3468625 w 8869926"/>
                <a:gd name="connsiteY75" fmla="*/ 2185214 h 2324914"/>
                <a:gd name="connsiteX76" fmla="*/ 2103375 w 8869926"/>
                <a:gd name="connsiteY76" fmla="*/ 2280464 h 2324914"/>
                <a:gd name="connsiteX77" fmla="*/ 1296925 w 8869926"/>
                <a:gd name="connsiteY77" fmla="*/ 2299514 h 2324914"/>
                <a:gd name="connsiteX78" fmla="*/ 509525 w 8869926"/>
                <a:gd name="connsiteY78" fmla="*/ 2324914 h 2324914"/>
                <a:gd name="connsiteX79" fmla="*/ 39625 w 8869926"/>
                <a:gd name="connsiteY79" fmla="*/ 2312214 h 2324914"/>
                <a:gd name="connsiteX80" fmla="*/ 52325 w 8869926"/>
                <a:gd name="connsiteY8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75225 w 8869926"/>
                <a:gd name="connsiteY71" fmla="*/ 1385114 h 2324914"/>
                <a:gd name="connsiteX72" fmla="*/ 5462525 w 8869926"/>
                <a:gd name="connsiteY72" fmla="*/ 1474014 h 2324914"/>
                <a:gd name="connsiteX73" fmla="*/ 4903725 w 8869926"/>
                <a:gd name="connsiteY73" fmla="*/ 1696264 h 2324914"/>
                <a:gd name="connsiteX74" fmla="*/ 4217925 w 8869926"/>
                <a:gd name="connsiteY74" fmla="*/ 1994714 h 2324914"/>
                <a:gd name="connsiteX75" fmla="*/ 3468625 w 8869926"/>
                <a:gd name="connsiteY75" fmla="*/ 2185214 h 2324914"/>
                <a:gd name="connsiteX76" fmla="*/ 2103375 w 8869926"/>
                <a:gd name="connsiteY76" fmla="*/ 2280464 h 2324914"/>
                <a:gd name="connsiteX77" fmla="*/ 1296925 w 8869926"/>
                <a:gd name="connsiteY77" fmla="*/ 2299514 h 2324914"/>
                <a:gd name="connsiteX78" fmla="*/ 509525 w 8869926"/>
                <a:gd name="connsiteY78" fmla="*/ 2324914 h 2324914"/>
                <a:gd name="connsiteX79" fmla="*/ 39625 w 8869926"/>
                <a:gd name="connsiteY79" fmla="*/ 2312214 h 2324914"/>
                <a:gd name="connsiteX80" fmla="*/ 52325 w 8869926"/>
                <a:gd name="connsiteY8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513325 w 8869926"/>
                <a:gd name="connsiteY70" fmla="*/ 1372414 h 2324914"/>
                <a:gd name="connsiteX71" fmla="*/ 5462525 w 8869926"/>
                <a:gd name="connsiteY71" fmla="*/ 1474014 h 2324914"/>
                <a:gd name="connsiteX72" fmla="*/ 4903725 w 8869926"/>
                <a:gd name="connsiteY72" fmla="*/ 1696264 h 2324914"/>
                <a:gd name="connsiteX73" fmla="*/ 4217925 w 8869926"/>
                <a:gd name="connsiteY73" fmla="*/ 1994714 h 2324914"/>
                <a:gd name="connsiteX74" fmla="*/ 3468625 w 8869926"/>
                <a:gd name="connsiteY74" fmla="*/ 2185214 h 2324914"/>
                <a:gd name="connsiteX75" fmla="*/ 2103375 w 8869926"/>
                <a:gd name="connsiteY75" fmla="*/ 2280464 h 2324914"/>
                <a:gd name="connsiteX76" fmla="*/ 1296925 w 8869926"/>
                <a:gd name="connsiteY76" fmla="*/ 2299514 h 2324914"/>
                <a:gd name="connsiteX77" fmla="*/ 509525 w 8869926"/>
                <a:gd name="connsiteY77" fmla="*/ 2324914 h 2324914"/>
                <a:gd name="connsiteX78" fmla="*/ 39625 w 8869926"/>
                <a:gd name="connsiteY78" fmla="*/ 2312214 h 2324914"/>
                <a:gd name="connsiteX79" fmla="*/ 52325 w 8869926"/>
                <a:gd name="connsiteY79"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602225 w 8869926"/>
                <a:gd name="connsiteY69" fmla="*/ 1359714 h 2324914"/>
                <a:gd name="connsiteX70" fmla="*/ 5462525 w 8869926"/>
                <a:gd name="connsiteY70" fmla="*/ 1474014 h 2324914"/>
                <a:gd name="connsiteX71" fmla="*/ 4903725 w 8869926"/>
                <a:gd name="connsiteY71" fmla="*/ 1696264 h 2324914"/>
                <a:gd name="connsiteX72" fmla="*/ 4217925 w 8869926"/>
                <a:gd name="connsiteY72" fmla="*/ 1994714 h 2324914"/>
                <a:gd name="connsiteX73" fmla="*/ 3468625 w 8869926"/>
                <a:gd name="connsiteY73" fmla="*/ 2185214 h 2324914"/>
                <a:gd name="connsiteX74" fmla="*/ 2103375 w 8869926"/>
                <a:gd name="connsiteY74" fmla="*/ 2280464 h 2324914"/>
                <a:gd name="connsiteX75" fmla="*/ 1296925 w 8869926"/>
                <a:gd name="connsiteY75" fmla="*/ 2299514 h 2324914"/>
                <a:gd name="connsiteX76" fmla="*/ 509525 w 8869926"/>
                <a:gd name="connsiteY76" fmla="*/ 2324914 h 2324914"/>
                <a:gd name="connsiteX77" fmla="*/ 39625 w 8869926"/>
                <a:gd name="connsiteY77" fmla="*/ 2312214 h 2324914"/>
                <a:gd name="connsiteX78" fmla="*/ 52325 w 8869926"/>
                <a:gd name="connsiteY78"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640325 w 8869926"/>
                <a:gd name="connsiteY68" fmla="*/ 1347014 h 2324914"/>
                <a:gd name="connsiteX69" fmla="*/ 5462525 w 8869926"/>
                <a:gd name="connsiteY69" fmla="*/ 1474014 h 2324914"/>
                <a:gd name="connsiteX70" fmla="*/ 4903725 w 8869926"/>
                <a:gd name="connsiteY70" fmla="*/ 1696264 h 2324914"/>
                <a:gd name="connsiteX71" fmla="*/ 4217925 w 8869926"/>
                <a:gd name="connsiteY71" fmla="*/ 1994714 h 2324914"/>
                <a:gd name="connsiteX72" fmla="*/ 3468625 w 8869926"/>
                <a:gd name="connsiteY72" fmla="*/ 2185214 h 2324914"/>
                <a:gd name="connsiteX73" fmla="*/ 2103375 w 8869926"/>
                <a:gd name="connsiteY73" fmla="*/ 2280464 h 2324914"/>
                <a:gd name="connsiteX74" fmla="*/ 1296925 w 8869926"/>
                <a:gd name="connsiteY74" fmla="*/ 2299514 h 2324914"/>
                <a:gd name="connsiteX75" fmla="*/ 509525 w 8869926"/>
                <a:gd name="connsiteY75" fmla="*/ 2324914 h 2324914"/>
                <a:gd name="connsiteX76" fmla="*/ 39625 w 8869926"/>
                <a:gd name="connsiteY76" fmla="*/ 2312214 h 2324914"/>
                <a:gd name="connsiteX77" fmla="*/ 52325 w 8869926"/>
                <a:gd name="connsiteY7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767325 w 8869926"/>
                <a:gd name="connsiteY67" fmla="*/ 1321614 h 2324914"/>
                <a:gd name="connsiteX68" fmla="*/ 5462525 w 8869926"/>
                <a:gd name="connsiteY68" fmla="*/ 1474014 h 2324914"/>
                <a:gd name="connsiteX69" fmla="*/ 4903725 w 8869926"/>
                <a:gd name="connsiteY69" fmla="*/ 1696264 h 2324914"/>
                <a:gd name="connsiteX70" fmla="*/ 4217925 w 8869926"/>
                <a:gd name="connsiteY70" fmla="*/ 1994714 h 2324914"/>
                <a:gd name="connsiteX71" fmla="*/ 3468625 w 8869926"/>
                <a:gd name="connsiteY71" fmla="*/ 2185214 h 2324914"/>
                <a:gd name="connsiteX72" fmla="*/ 2103375 w 8869926"/>
                <a:gd name="connsiteY72" fmla="*/ 2280464 h 2324914"/>
                <a:gd name="connsiteX73" fmla="*/ 1296925 w 8869926"/>
                <a:gd name="connsiteY73" fmla="*/ 2299514 h 2324914"/>
                <a:gd name="connsiteX74" fmla="*/ 509525 w 8869926"/>
                <a:gd name="connsiteY74" fmla="*/ 2324914 h 2324914"/>
                <a:gd name="connsiteX75" fmla="*/ 39625 w 8869926"/>
                <a:gd name="connsiteY75" fmla="*/ 2312214 h 2324914"/>
                <a:gd name="connsiteX76" fmla="*/ 52325 w 8869926"/>
                <a:gd name="connsiteY7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970525 w 8869926"/>
                <a:gd name="connsiteY66" fmla="*/ 1296214 h 2324914"/>
                <a:gd name="connsiteX67" fmla="*/ 5462525 w 8869926"/>
                <a:gd name="connsiteY67" fmla="*/ 1474014 h 2324914"/>
                <a:gd name="connsiteX68" fmla="*/ 4903725 w 8869926"/>
                <a:gd name="connsiteY68" fmla="*/ 1696264 h 2324914"/>
                <a:gd name="connsiteX69" fmla="*/ 4217925 w 8869926"/>
                <a:gd name="connsiteY69" fmla="*/ 1994714 h 2324914"/>
                <a:gd name="connsiteX70" fmla="*/ 3468625 w 8869926"/>
                <a:gd name="connsiteY70" fmla="*/ 2185214 h 2324914"/>
                <a:gd name="connsiteX71" fmla="*/ 2103375 w 8869926"/>
                <a:gd name="connsiteY71" fmla="*/ 2280464 h 2324914"/>
                <a:gd name="connsiteX72" fmla="*/ 1296925 w 8869926"/>
                <a:gd name="connsiteY72" fmla="*/ 2299514 h 2324914"/>
                <a:gd name="connsiteX73" fmla="*/ 509525 w 8869926"/>
                <a:gd name="connsiteY73" fmla="*/ 2324914 h 2324914"/>
                <a:gd name="connsiteX74" fmla="*/ 39625 w 8869926"/>
                <a:gd name="connsiteY74" fmla="*/ 2312214 h 2324914"/>
                <a:gd name="connsiteX75" fmla="*/ 52325 w 8869926"/>
                <a:gd name="connsiteY7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110225 w 8869926"/>
                <a:gd name="connsiteY64" fmla="*/ 1258114 h 2324914"/>
                <a:gd name="connsiteX65" fmla="*/ 6046725 w 8869926"/>
                <a:gd name="connsiteY65" fmla="*/ 1270814 h 2324914"/>
                <a:gd name="connsiteX66" fmla="*/ 5462525 w 8869926"/>
                <a:gd name="connsiteY66" fmla="*/ 1474014 h 2324914"/>
                <a:gd name="connsiteX67" fmla="*/ 4903725 w 8869926"/>
                <a:gd name="connsiteY67" fmla="*/ 1696264 h 2324914"/>
                <a:gd name="connsiteX68" fmla="*/ 4217925 w 8869926"/>
                <a:gd name="connsiteY68" fmla="*/ 1994714 h 2324914"/>
                <a:gd name="connsiteX69" fmla="*/ 3468625 w 8869926"/>
                <a:gd name="connsiteY69" fmla="*/ 2185214 h 2324914"/>
                <a:gd name="connsiteX70" fmla="*/ 2103375 w 8869926"/>
                <a:gd name="connsiteY70" fmla="*/ 2280464 h 2324914"/>
                <a:gd name="connsiteX71" fmla="*/ 1296925 w 8869926"/>
                <a:gd name="connsiteY71" fmla="*/ 2299514 h 2324914"/>
                <a:gd name="connsiteX72" fmla="*/ 509525 w 8869926"/>
                <a:gd name="connsiteY72" fmla="*/ 2324914 h 2324914"/>
                <a:gd name="connsiteX73" fmla="*/ 39625 w 8869926"/>
                <a:gd name="connsiteY73" fmla="*/ 2312214 h 2324914"/>
                <a:gd name="connsiteX74" fmla="*/ 52325 w 8869926"/>
                <a:gd name="connsiteY7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186425 w 8869926"/>
                <a:gd name="connsiteY63" fmla="*/ 1245414 h 2324914"/>
                <a:gd name="connsiteX64" fmla="*/ 6046725 w 8869926"/>
                <a:gd name="connsiteY64" fmla="*/ 1270814 h 2324914"/>
                <a:gd name="connsiteX65" fmla="*/ 5462525 w 8869926"/>
                <a:gd name="connsiteY65" fmla="*/ 1474014 h 2324914"/>
                <a:gd name="connsiteX66" fmla="*/ 4903725 w 8869926"/>
                <a:gd name="connsiteY66" fmla="*/ 1696264 h 2324914"/>
                <a:gd name="connsiteX67" fmla="*/ 4217925 w 8869926"/>
                <a:gd name="connsiteY67" fmla="*/ 1994714 h 2324914"/>
                <a:gd name="connsiteX68" fmla="*/ 3468625 w 8869926"/>
                <a:gd name="connsiteY68" fmla="*/ 2185214 h 2324914"/>
                <a:gd name="connsiteX69" fmla="*/ 2103375 w 8869926"/>
                <a:gd name="connsiteY69" fmla="*/ 2280464 h 2324914"/>
                <a:gd name="connsiteX70" fmla="*/ 1296925 w 8869926"/>
                <a:gd name="connsiteY70" fmla="*/ 2299514 h 2324914"/>
                <a:gd name="connsiteX71" fmla="*/ 509525 w 8869926"/>
                <a:gd name="connsiteY71" fmla="*/ 2324914 h 2324914"/>
                <a:gd name="connsiteX72" fmla="*/ 39625 w 8869926"/>
                <a:gd name="connsiteY72" fmla="*/ 2312214 h 2324914"/>
                <a:gd name="connsiteX73" fmla="*/ 52325 w 8869926"/>
                <a:gd name="connsiteY7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224525 w 8869926"/>
                <a:gd name="connsiteY62" fmla="*/ 1220014 h 2324914"/>
                <a:gd name="connsiteX63" fmla="*/ 6046725 w 8869926"/>
                <a:gd name="connsiteY63" fmla="*/ 1270814 h 2324914"/>
                <a:gd name="connsiteX64" fmla="*/ 5462525 w 8869926"/>
                <a:gd name="connsiteY64" fmla="*/ 1474014 h 2324914"/>
                <a:gd name="connsiteX65" fmla="*/ 4903725 w 8869926"/>
                <a:gd name="connsiteY65" fmla="*/ 1696264 h 2324914"/>
                <a:gd name="connsiteX66" fmla="*/ 4217925 w 8869926"/>
                <a:gd name="connsiteY66" fmla="*/ 1994714 h 2324914"/>
                <a:gd name="connsiteX67" fmla="*/ 3468625 w 8869926"/>
                <a:gd name="connsiteY67" fmla="*/ 2185214 h 2324914"/>
                <a:gd name="connsiteX68" fmla="*/ 2103375 w 8869926"/>
                <a:gd name="connsiteY68" fmla="*/ 2280464 h 2324914"/>
                <a:gd name="connsiteX69" fmla="*/ 1296925 w 8869926"/>
                <a:gd name="connsiteY69" fmla="*/ 2299514 h 2324914"/>
                <a:gd name="connsiteX70" fmla="*/ 509525 w 8869926"/>
                <a:gd name="connsiteY70" fmla="*/ 2324914 h 2324914"/>
                <a:gd name="connsiteX71" fmla="*/ 39625 w 8869926"/>
                <a:gd name="connsiteY71" fmla="*/ 2312214 h 2324914"/>
                <a:gd name="connsiteX72" fmla="*/ 52325 w 8869926"/>
                <a:gd name="connsiteY72"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300725 w 8869926"/>
                <a:gd name="connsiteY61" fmla="*/ 1181914 h 2324914"/>
                <a:gd name="connsiteX62" fmla="*/ 6046725 w 8869926"/>
                <a:gd name="connsiteY62" fmla="*/ 1270814 h 2324914"/>
                <a:gd name="connsiteX63" fmla="*/ 5462525 w 8869926"/>
                <a:gd name="connsiteY63" fmla="*/ 1474014 h 2324914"/>
                <a:gd name="connsiteX64" fmla="*/ 4903725 w 8869926"/>
                <a:gd name="connsiteY64" fmla="*/ 1696264 h 2324914"/>
                <a:gd name="connsiteX65" fmla="*/ 4217925 w 8869926"/>
                <a:gd name="connsiteY65" fmla="*/ 1994714 h 2324914"/>
                <a:gd name="connsiteX66" fmla="*/ 3468625 w 8869926"/>
                <a:gd name="connsiteY66" fmla="*/ 2185214 h 2324914"/>
                <a:gd name="connsiteX67" fmla="*/ 2103375 w 8869926"/>
                <a:gd name="connsiteY67" fmla="*/ 2280464 h 2324914"/>
                <a:gd name="connsiteX68" fmla="*/ 1296925 w 8869926"/>
                <a:gd name="connsiteY68" fmla="*/ 2299514 h 2324914"/>
                <a:gd name="connsiteX69" fmla="*/ 509525 w 8869926"/>
                <a:gd name="connsiteY69" fmla="*/ 2324914 h 2324914"/>
                <a:gd name="connsiteX70" fmla="*/ 39625 w 8869926"/>
                <a:gd name="connsiteY70" fmla="*/ 2312214 h 2324914"/>
                <a:gd name="connsiteX71" fmla="*/ 52325 w 8869926"/>
                <a:gd name="connsiteY71"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351525 w 8869926"/>
                <a:gd name="connsiteY60" fmla="*/ 1169214 h 2324914"/>
                <a:gd name="connsiteX61" fmla="*/ 6046725 w 8869926"/>
                <a:gd name="connsiteY61" fmla="*/ 1270814 h 2324914"/>
                <a:gd name="connsiteX62" fmla="*/ 5462525 w 8869926"/>
                <a:gd name="connsiteY62" fmla="*/ 1474014 h 2324914"/>
                <a:gd name="connsiteX63" fmla="*/ 4903725 w 8869926"/>
                <a:gd name="connsiteY63" fmla="*/ 1696264 h 2324914"/>
                <a:gd name="connsiteX64" fmla="*/ 4217925 w 8869926"/>
                <a:gd name="connsiteY64" fmla="*/ 1994714 h 2324914"/>
                <a:gd name="connsiteX65" fmla="*/ 3468625 w 8869926"/>
                <a:gd name="connsiteY65" fmla="*/ 2185214 h 2324914"/>
                <a:gd name="connsiteX66" fmla="*/ 2103375 w 8869926"/>
                <a:gd name="connsiteY66" fmla="*/ 2280464 h 2324914"/>
                <a:gd name="connsiteX67" fmla="*/ 1296925 w 8869926"/>
                <a:gd name="connsiteY67" fmla="*/ 2299514 h 2324914"/>
                <a:gd name="connsiteX68" fmla="*/ 509525 w 8869926"/>
                <a:gd name="connsiteY68" fmla="*/ 2324914 h 2324914"/>
                <a:gd name="connsiteX69" fmla="*/ 39625 w 8869926"/>
                <a:gd name="connsiteY69" fmla="*/ 2312214 h 2324914"/>
                <a:gd name="connsiteX70" fmla="*/ 52325 w 8869926"/>
                <a:gd name="connsiteY70"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402325 w 8869926"/>
                <a:gd name="connsiteY59" fmla="*/ 1143814 h 2324914"/>
                <a:gd name="connsiteX60" fmla="*/ 6046725 w 8869926"/>
                <a:gd name="connsiteY60" fmla="*/ 1270814 h 2324914"/>
                <a:gd name="connsiteX61" fmla="*/ 5462525 w 8869926"/>
                <a:gd name="connsiteY61" fmla="*/ 1474014 h 2324914"/>
                <a:gd name="connsiteX62" fmla="*/ 4903725 w 8869926"/>
                <a:gd name="connsiteY62" fmla="*/ 1696264 h 2324914"/>
                <a:gd name="connsiteX63" fmla="*/ 4217925 w 8869926"/>
                <a:gd name="connsiteY63" fmla="*/ 1994714 h 2324914"/>
                <a:gd name="connsiteX64" fmla="*/ 3468625 w 8869926"/>
                <a:gd name="connsiteY64" fmla="*/ 2185214 h 2324914"/>
                <a:gd name="connsiteX65" fmla="*/ 2103375 w 8869926"/>
                <a:gd name="connsiteY65" fmla="*/ 2280464 h 2324914"/>
                <a:gd name="connsiteX66" fmla="*/ 1296925 w 8869926"/>
                <a:gd name="connsiteY66" fmla="*/ 2299514 h 2324914"/>
                <a:gd name="connsiteX67" fmla="*/ 509525 w 8869926"/>
                <a:gd name="connsiteY67" fmla="*/ 2324914 h 2324914"/>
                <a:gd name="connsiteX68" fmla="*/ 39625 w 8869926"/>
                <a:gd name="connsiteY68" fmla="*/ 2312214 h 2324914"/>
                <a:gd name="connsiteX69" fmla="*/ 52325 w 8869926"/>
                <a:gd name="connsiteY69"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503925 w 8869926"/>
                <a:gd name="connsiteY58" fmla="*/ 1105714 h 2324914"/>
                <a:gd name="connsiteX59" fmla="*/ 6046725 w 8869926"/>
                <a:gd name="connsiteY59" fmla="*/ 1270814 h 2324914"/>
                <a:gd name="connsiteX60" fmla="*/ 5462525 w 8869926"/>
                <a:gd name="connsiteY60" fmla="*/ 1474014 h 2324914"/>
                <a:gd name="connsiteX61" fmla="*/ 4903725 w 8869926"/>
                <a:gd name="connsiteY61" fmla="*/ 1696264 h 2324914"/>
                <a:gd name="connsiteX62" fmla="*/ 4217925 w 8869926"/>
                <a:gd name="connsiteY62" fmla="*/ 1994714 h 2324914"/>
                <a:gd name="connsiteX63" fmla="*/ 3468625 w 8869926"/>
                <a:gd name="connsiteY63" fmla="*/ 2185214 h 2324914"/>
                <a:gd name="connsiteX64" fmla="*/ 2103375 w 8869926"/>
                <a:gd name="connsiteY64" fmla="*/ 2280464 h 2324914"/>
                <a:gd name="connsiteX65" fmla="*/ 1296925 w 8869926"/>
                <a:gd name="connsiteY65" fmla="*/ 2299514 h 2324914"/>
                <a:gd name="connsiteX66" fmla="*/ 509525 w 8869926"/>
                <a:gd name="connsiteY66" fmla="*/ 2324914 h 2324914"/>
                <a:gd name="connsiteX67" fmla="*/ 39625 w 8869926"/>
                <a:gd name="connsiteY67" fmla="*/ 2312214 h 2324914"/>
                <a:gd name="connsiteX68" fmla="*/ 52325 w 8869926"/>
                <a:gd name="connsiteY68"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18225 w 8869926"/>
                <a:gd name="connsiteY57" fmla="*/ 1080314 h 2324914"/>
                <a:gd name="connsiteX58" fmla="*/ 6046725 w 8869926"/>
                <a:gd name="connsiteY58" fmla="*/ 1270814 h 2324914"/>
                <a:gd name="connsiteX59" fmla="*/ 5462525 w 8869926"/>
                <a:gd name="connsiteY59" fmla="*/ 1474014 h 2324914"/>
                <a:gd name="connsiteX60" fmla="*/ 4903725 w 8869926"/>
                <a:gd name="connsiteY60" fmla="*/ 1696264 h 2324914"/>
                <a:gd name="connsiteX61" fmla="*/ 4217925 w 8869926"/>
                <a:gd name="connsiteY61" fmla="*/ 1994714 h 2324914"/>
                <a:gd name="connsiteX62" fmla="*/ 3468625 w 8869926"/>
                <a:gd name="connsiteY62" fmla="*/ 2185214 h 2324914"/>
                <a:gd name="connsiteX63" fmla="*/ 2103375 w 8869926"/>
                <a:gd name="connsiteY63" fmla="*/ 2280464 h 2324914"/>
                <a:gd name="connsiteX64" fmla="*/ 1296925 w 8869926"/>
                <a:gd name="connsiteY64" fmla="*/ 2299514 h 2324914"/>
                <a:gd name="connsiteX65" fmla="*/ 509525 w 8869926"/>
                <a:gd name="connsiteY65" fmla="*/ 2324914 h 2324914"/>
                <a:gd name="connsiteX66" fmla="*/ 39625 w 8869926"/>
                <a:gd name="connsiteY66" fmla="*/ 2312214 h 2324914"/>
                <a:gd name="connsiteX67" fmla="*/ 52325 w 8869926"/>
                <a:gd name="connsiteY6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30925 w 8869926"/>
                <a:gd name="connsiteY57" fmla="*/ 1124764 h 2324914"/>
                <a:gd name="connsiteX58" fmla="*/ 6046725 w 8869926"/>
                <a:gd name="connsiteY58" fmla="*/ 1270814 h 2324914"/>
                <a:gd name="connsiteX59" fmla="*/ 5462525 w 8869926"/>
                <a:gd name="connsiteY59" fmla="*/ 1474014 h 2324914"/>
                <a:gd name="connsiteX60" fmla="*/ 4903725 w 8869926"/>
                <a:gd name="connsiteY60" fmla="*/ 1696264 h 2324914"/>
                <a:gd name="connsiteX61" fmla="*/ 4217925 w 8869926"/>
                <a:gd name="connsiteY61" fmla="*/ 1994714 h 2324914"/>
                <a:gd name="connsiteX62" fmla="*/ 3468625 w 8869926"/>
                <a:gd name="connsiteY62" fmla="*/ 2185214 h 2324914"/>
                <a:gd name="connsiteX63" fmla="*/ 2103375 w 8869926"/>
                <a:gd name="connsiteY63" fmla="*/ 2280464 h 2324914"/>
                <a:gd name="connsiteX64" fmla="*/ 1296925 w 8869926"/>
                <a:gd name="connsiteY64" fmla="*/ 2299514 h 2324914"/>
                <a:gd name="connsiteX65" fmla="*/ 509525 w 8869926"/>
                <a:gd name="connsiteY65" fmla="*/ 2324914 h 2324914"/>
                <a:gd name="connsiteX66" fmla="*/ 39625 w 8869926"/>
                <a:gd name="connsiteY66" fmla="*/ 2312214 h 2324914"/>
                <a:gd name="connsiteX67" fmla="*/ 52325 w 8869926"/>
                <a:gd name="connsiteY6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56325 w 8869926"/>
                <a:gd name="connsiteY56" fmla="*/ 1054914 h 2324914"/>
                <a:gd name="connsiteX57" fmla="*/ 6630925 w 8869926"/>
                <a:gd name="connsiteY57" fmla="*/ 1124764 h 2324914"/>
                <a:gd name="connsiteX58" fmla="*/ 6046725 w 8869926"/>
                <a:gd name="connsiteY58" fmla="*/ 1270814 h 2324914"/>
                <a:gd name="connsiteX59" fmla="*/ 5462525 w 8869926"/>
                <a:gd name="connsiteY59" fmla="*/ 1474014 h 2324914"/>
                <a:gd name="connsiteX60" fmla="*/ 4903725 w 8869926"/>
                <a:gd name="connsiteY60" fmla="*/ 1696264 h 2324914"/>
                <a:gd name="connsiteX61" fmla="*/ 4217925 w 8869926"/>
                <a:gd name="connsiteY61" fmla="*/ 1994714 h 2324914"/>
                <a:gd name="connsiteX62" fmla="*/ 3468625 w 8869926"/>
                <a:gd name="connsiteY62" fmla="*/ 2185214 h 2324914"/>
                <a:gd name="connsiteX63" fmla="*/ 2103375 w 8869926"/>
                <a:gd name="connsiteY63" fmla="*/ 2280464 h 2324914"/>
                <a:gd name="connsiteX64" fmla="*/ 1296925 w 8869926"/>
                <a:gd name="connsiteY64" fmla="*/ 2299514 h 2324914"/>
                <a:gd name="connsiteX65" fmla="*/ 509525 w 8869926"/>
                <a:gd name="connsiteY65" fmla="*/ 2324914 h 2324914"/>
                <a:gd name="connsiteX66" fmla="*/ 39625 w 8869926"/>
                <a:gd name="connsiteY66" fmla="*/ 2312214 h 2324914"/>
                <a:gd name="connsiteX67" fmla="*/ 52325 w 8869926"/>
                <a:gd name="connsiteY67"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757925 w 8869926"/>
                <a:gd name="connsiteY55" fmla="*/ 1042214 h 2324914"/>
                <a:gd name="connsiteX56" fmla="*/ 6630925 w 8869926"/>
                <a:gd name="connsiteY56" fmla="*/ 1124764 h 2324914"/>
                <a:gd name="connsiteX57" fmla="*/ 6046725 w 8869926"/>
                <a:gd name="connsiteY57" fmla="*/ 1270814 h 2324914"/>
                <a:gd name="connsiteX58" fmla="*/ 5462525 w 8869926"/>
                <a:gd name="connsiteY58" fmla="*/ 1474014 h 2324914"/>
                <a:gd name="connsiteX59" fmla="*/ 4903725 w 8869926"/>
                <a:gd name="connsiteY59" fmla="*/ 1696264 h 2324914"/>
                <a:gd name="connsiteX60" fmla="*/ 4217925 w 8869926"/>
                <a:gd name="connsiteY60" fmla="*/ 1994714 h 2324914"/>
                <a:gd name="connsiteX61" fmla="*/ 3468625 w 8869926"/>
                <a:gd name="connsiteY61" fmla="*/ 2185214 h 2324914"/>
                <a:gd name="connsiteX62" fmla="*/ 2103375 w 8869926"/>
                <a:gd name="connsiteY62" fmla="*/ 2280464 h 2324914"/>
                <a:gd name="connsiteX63" fmla="*/ 1296925 w 8869926"/>
                <a:gd name="connsiteY63" fmla="*/ 2299514 h 2324914"/>
                <a:gd name="connsiteX64" fmla="*/ 509525 w 8869926"/>
                <a:gd name="connsiteY64" fmla="*/ 2324914 h 2324914"/>
                <a:gd name="connsiteX65" fmla="*/ 39625 w 8869926"/>
                <a:gd name="connsiteY65" fmla="*/ 2312214 h 2324914"/>
                <a:gd name="connsiteX66" fmla="*/ 52325 w 8869926"/>
                <a:gd name="connsiteY66"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821425 w 8869926"/>
                <a:gd name="connsiteY54" fmla="*/ 1016814 h 2324914"/>
                <a:gd name="connsiteX55" fmla="*/ 6630925 w 8869926"/>
                <a:gd name="connsiteY55" fmla="*/ 1124764 h 2324914"/>
                <a:gd name="connsiteX56" fmla="*/ 6046725 w 8869926"/>
                <a:gd name="connsiteY56" fmla="*/ 1270814 h 2324914"/>
                <a:gd name="connsiteX57" fmla="*/ 5462525 w 8869926"/>
                <a:gd name="connsiteY57" fmla="*/ 1474014 h 2324914"/>
                <a:gd name="connsiteX58" fmla="*/ 4903725 w 8869926"/>
                <a:gd name="connsiteY58" fmla="*/ 1696264 h 2324914"/>
                <a:gd name="connsiteX59" fmla="*/ 4217925 w 8869926"/>
                <a:gd name="connsiteY59" fmla="*/ 1994714 h 2324914"/>
                <a:gd name="connsiteX60" fmla="*/ 3468625 w 8869926"/>
                <a:gd name="connsiteY60" fmla="*/ 2185214 h 2324914"/>
                <a:gd name="connsiteX61" fmla="*/ 2103375 w 8869926"/>
                <a:gd name="connsiteY61" fmla="*/ 2280464 h 2324914"/>
                <a:gd name="connsiteX62" fmla="*/ 1296925 w 8869926"/>
                <a:gd name="connsiteY62" fmla="*/ 2299514 h 2324914"/>
                <a:gd name="connsiteX63" fmla="*/ 509525 w 8869926"/>
                <a:gd name="connsiteY63" fmla="*/ 2324914 h 2324914"/>
                <a:gd name="connsiteX64" fmla="*/ 39625 w 8869926"/>
                <a:gd name="connsiteY64" fmla="*/ 2312214 h 2324914"/>
                <a:gd name="connsiteX65" fmla="*/ 52325 w 8869926"/>
                <a:gd name="connsiteY65"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859525 w 8869926"/>
                <a:gd name="connsiteY53" fmla="*/ 1004114 h 2324914"/>
                <a:gd name="connsiteX54" fmla="*/ 6630925 w 8869926"/>
                <a:gd name="connsiteY54" fmla="*/ 1124764 h 2324914"/>
                <a:gd name="connsiteX55" fmla="*/ 6046725 w 8869926"/>
                <a:gd name="connsiteY55" fmla="*/ 1270814 h 2324914"/>
                <a:gd name="connsiteX56" fmla="*/ 5462525 w 8869926"/>
                <a:gd name="connsiteY56" fmla="*/ 1474014 h 2324914"/>
                <a:gd name="connsiteX57" fmla="*/ 4903725 w 8869926"/>
                <a:gd name="connsiteY57" fmla="*/ 1696264 h 2324914"/>
                <a:gd name="connsiteX58" fmla="*/ 4217925 w 8869926"/>
                <a:gd name="connsiteY58" fmla="*/ 1994714 h 2324914"/>
                <a:gd name="connsiteX59" fmla="*/ 3468625 w 8869926"/>
                <a:gd name="connsiteY59" fmla="*/ 2185214 h 2324914"/>
                <a:gd name="connsiteX60" fmla="*/ 2103375 w 8869926"/>
                <a:gd name="connsiteY60" fmla="*/ 2280464 h 2324914"/>
                <a:gd name="connsiteX61" fmla="*/ 1296925 w 8869926"/>
                <a:gd name="connsiteY61" fmla="*/ 2299514 h 2324914"/>
                <a:gd name="connsiteX62" fmla="*/ 509525 w 8869926"/>
                <a:gd name="connsiteY62" fmla="*/ 2324914 h 2324914"/>
                <a:gd name="connsiteX63" fmla="*/ 39625 w 8869926"/>
                <a:gd name="connsiteY63" fmla="*/ 2312214 h 2324914"/>
                <a:gd name="connsiteX64" fmla="*/ 52325 w 8869926"/>
                <a:gd name="connsiteY64"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7024625 w 8869926"/>
                <a:gd name="connsiteY52" fmla="*/ 991414 h 2324914"/>
                <a:gd name="connsiteX53" fmla="*/ 6630925 w 8869926"/>
                <a:gd name="connsiteY53" fmla="*/ 1124764 h 2324914"/>
                <a:gd name="connsiteX54" fmla="*/ 6046725 w 8869926"/>
                <a:gd name="connsiteY54" fmla="*/ 1270814 h 2324914"/>
                <a:gd name="connsiteX55" fmla="*/ 5462525 w 8869926"/>
                <a:gd name="connsiteY55" fmla="*/ 1474014 h 2324914"/>
                <a:gd name="connsiteX56" fmla="*/ 4903725 w 8869926"/>
                <a:gd name="connsiteY56" fmla="*/ 1696264 h 2324914"/>
                <a:gd name="connsiteX57" fmla="*/ 4217925 w 8869926"/>
                <a:gd name="connsiteY57" fmla="*/ 1994714 h 2324914"/>
                <a:gd name="connsiteX58" fmla="*/ 3468625 w 8869926"/>
                <a:gd name="connsiteY58" fmla="*/ 2185214 h 2324914"/>
                <a:gd name="connsiteX59" fmla="*/ 2103375 w 8869926"/>
                <a:gd name="connsiteY59" fmla="*/ 2280464 h 2324914"/>
                <a:gd name="connsiteX60" fmla="*/ 1296925 w 8869926"/>
                <a:gd name="connsiteY60" fmla="*/ 2299514 h 2324914"/>
                <a:gd name="connsiteX61" fmla="*/ 509525 w 8869926"/>
                <a:gd name="connsiteY61" fmla="*/ 2324914 h 2324914"/>
                <a:gd name="connsiteX62" fmla="*/ 39625 w 8869926"/>
                <a:gd name="connsiteY62" fmla="*/ 2312214 h 2324914"/>
                <a:gd name="connsiteX63" fmla="*/ 52325 w 8869926"/>
                <a:gd name="connsiteY63"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7088125 w 8869926"/>
                <a:gd name="connsiteY51" fmla="*/ 978714 h 2324914"/>
                <a:gd name="connsiteX52" fmla="*/ 6630925 w 8869926"/>
                <a:gd name="connsiteY52" fmla="*/ 1124764 h 2324914"/>
                <a:gd name="connsiteX53" fmla="*/ 6046725 w 8869926"/>
                <a:gd name="connsiteY53" fmla="*/ 1270814 h 2324914"/>
                <a:gd name="connsiteX54" fmla="*/ 5462525 w 8869926"/>
                <a:gd name="connsiteY54" fmla="*/ 1474014 h 2324914"/>
                <a:gd name="connsiteX55" fmla="*/ 4903725 w 8869926"/>
                <a:gd name="connsiteY55" fmla="*/ 1696264 h 2324914"/>
                <a:gd name="connsiteX56" fmla="*/ 4217925 w 8869926"/>
                <a:gd name="connsiteY56" fmla="*/ 1994714 h 2324914"/>
                <a:gd name="connsiteX57" fmla="*/ 3468625 w 8869926"/>
                <a:gd name="connsiteY57" fmla="*/ 2185214 h 2324914"/>
                <a:gd name="connsiteX58" fmla="*/ 2103375 w 8869926"/>
                <a:gd name="connsiteY58" fmla="*/ 2280464 h 2324914"/>
                <a:gd name="connsiteX59" fmla="*/ 1296925 w 8869926"/>
                <a:gd name="connsiteY59" fmla="*/ 2299514 h 2324914"/>
                <a:gd name="connsiteX60" fmla="*/ 509525 w 8869926"/>
                <a:gd name="connsiteY60" fmla="*/ 2324914 h 2324914"/>
                <a:gd name="connsiteX61" fmla="*/ 39625 w 8869926"/>
                <a:gd name="connsiteY61" fmla="*/ 2312214 h 2324914"/>
                <a:gd name="connsiteX62" fmla="*/ 52325 w 8869926"/>
                <a:gd name="connsiteY62" fmla="*/ 1232714 h 2324914"/>
                <a:gd name="connsiteX0" fmla="*/ 52325 w 8869926"/>
                <a:gd name="connsiteY0" fmla="*/ 1232714 h 2324914"/>
                <a:gd name="connsiteX1" fmla="*/ 674625 w 8869926"/>
                <a:gd name="connsiteY1" fmla="*/ 1232714 h 2324914"/>
                <a:gd name="connsiteX2" fmla="*/ 1366775 w 8869926"/>
                <a:gd name="connsiteY2" fmla="*/ 1194614 h 2324914"/>
                <a:gd name="connsiteX3" fmla="*/ 2439925 w 8869926"/>
                <a:gd name="connsiteY3" fmla="*/ 1131114 h 2324914"/>
                <a:gd name="connsiteX4" fmla="*/ 3246375 w 8869926"/>
                <a:gd name="connsiteY4" fmla="*/ 946964 h 2324914"/>
                <a:gd name="connsiteX5" fmla="*/ 4059175 w 8869926"/>
                <a:gd name="connsiteY5" fmla="*/ 819964 h 2324914"/>
                <a:gd name="connsiteX6" fmla="*/ 4179825 w 8869926"/>
                <a:gd name="connsiteY6" fmla="*/ 1016814 h 2324914"/>
                <a:gd name="connsiteX7" fmla="*/ 4217925 w 8869926"/>
                <a:gd name="connsiteY7" fmla="*/ 1004114 h 2324914"/>
                <a:gd name="connsiteX8" fmla="*/ 4294125 w 8869926"/>
                <a:gd name="connsiteY8" fmla="*/ 966014 h 2324914"/>
                <a:gd name="connsiteX9" fmla="*/ 4344925 w 8869926"/>
                <a:gd name="connsiteY9" fmla="*/ 940614 h 2324914"/>
                <a:gd name="connsiteX10" fmla="*/ 4421125 w 8869926"/>
                <a:gd name="connsiteY10" fmla="*/ 889814 h 2324914"/>
                <a:gd name="connsiteX11" fmla="*/ 4497325 w 8869926"/>
                <a:gd name="connsiteY11" fmla="*/ 826314 h 2324914"/>
                <a:gd name="connsiteX12" fmla="*/ 4535425 w 8869926"/>
                <a:gd name="connsiteY12" fmla="*/ 788214 h 2324914"/>
                <a:gd name="connsiteX13" fmla="*/ 4624325 w 8869926"/>
                <a:gd name="connsiteY13" fmla="*/ 724714 h 2324914"/>
                <a:gd name="connsiteX14" fmla="*/ 4675125 w 8869926"/>
                <a:gd name="connsiteY14" fmla="*/ 699314 h 2324914"/>
                <a:gd name="connsiteX15" fmla="*/ 4776725 w 8869926"/>
                <a:gd name="connsiteY15" fmla="*/ 673914 h 2324914"/>
                <a:gd name="connsiteX16" fmla="*/ 4865625 w 8869926"/>
                <a:gd name="connsiteY16" fmla="*/ 623114 h 2324914"/>
                <a:gd name="connsiteX17" fmla="*/ 4916425 w 8869926"/>
                <a:gd name="connsiteY17" fmla="*/ 597714 h 2324914"/>
                <a:gd name="connsiteX18" fmla="*/ 4992625 w 8869926"/>
                <a:gd name="connsiteY18" fmla="*/ 585014 h 2324914"/>
                <a:gd name="connsiteX19" fmla="*/ 5132325 w 8869926"/>
                <a:gd name="connsiteY19" fmla="*/ 546914 h 2324914"/>
                <a:gd name="connsiteX20" fmla="*/ 5233925 w 8869926"/>
                <a:gd name="connsiteY20" fmla="*/ 508814 h 2324914"/>
                <a:gd name="connsiteX21" fmla="*/ 5360925 w 8869926"/>
                <a:gd name="connsiteY21" fmla="*/ 470714 h 2324914"/>
                <a:gd name="connsiteX22" fmla="*/ 5399025 w 8869926"/>
                <a:gd name="connsiteY22" fmla="*/ 458014 h 2324914"/>
                <a:gd name="connsiteX23" fmla="*/ 5449825 w 8869926"/>
                <a:gd name="connsiteY23" fmla="*/ 445314 h 2324914"/>
                <a:gd name="connsiteX24" fmla="*/ 5513325 w 8869926"/>
                <a:gd name="connsiteY24" fmla="*/ 419914 h 2324914"/>
                <a:gd name="connsiteX25" fmla="*/ 5589525 w 8869926"/>
                <a:gd name="connsiteY25" fmla="*/ 394514 h 2324914"/>
                <a:gd name="connsiteX26" fmla="*/ 5627625 w 8869926"/>
                <a:gd name="connsiteY26" fmla="*/ 369114 h 2324914"/>
                <a:gd name="connsiteX27" fmla="*/ 5716525 w 8869926"/>
                <a:gd name="connsiteY27" fmla="*/ 343714 h 2324914"/>
                <a:gd name="connsiteX28" fmla="*/ 5754625 w 8869926"/>
                <a:gd name="connsiteY28" fmla="*/ 331014 h 2324914"/>
                <a:gd name="connsiteX29" fmla="*/ 5818125 w 8869926"/>
                <a:gd name="connsiteY29" fmla="*/ 318314 h 2324914"/>
                <a:gd name="connsiteX30" fmla="*/ 5894325 w 8869926"/>
                <a:gd name="connsiteY30" fmla="*/ 292914 h 2324914"/>
                <a:gd name="connsiteX31" fmla="*/ 5932425 w 8869926"/>
                <a:gd name="connsiteY31" fmla="*/ 280214 h 2324914"/>
                <a:gd name="connsiteX32" fmla="*/ 5970525 w 8869926"/>
                <a:gd name="connsiteY32" fmla="*/ 254814 h 2324914"/>
                <a:gd name="connsiteX33" fmla="*/ 6072125 w 8869926"/>
                <a:gd name="connsiteY33" fmla="*/ 242114 h 2324914"/>
                <a:gd name="connsiteX34" fmla="*/ 6554725 w 8869926"/>
                <a:gd name="connsiteY34" fmla="*/ 216714 h 2324914"/>
                <a:gd name="connsiteX35" fmla="*/ 6834125 w 8869926"/>
                <a:gd name="connsiteY35" fmla="*/ 191314 h 2324914"/>
                <a:gd name="connsiteX36" fmla="*/ 6872225 w 8869926"/>
                <a:gd name="connsiteY36" fmla="*/ 178614 h 2324914"/>
                <a:gd name="connsiteX37" fmla="*/ 6923025 w 8869926"/>
                <a:gd name="connsiteY37" fmla="*/ 165914 h 2324914"/>
                <a:gd name="connsiteX38" fmla="*/ 6961125 w 8869926"/>
                <a:gd name="connsiteY38" fmla="*/ 140514 h 2324914"/>
                <a:gd name="connsiteX39" fmla="*/ 7062725 w 8869926"/>
                <a:gd name="connsiteY39" fmla="*/ 127814 h 2324914"/>
                <a:gd name="connsiteX40" fmla="*/ 7138925 w 8869926"/>
                <a:gd name="connsiteY40" fmla="*/ 115114 h 2324914"/>
                <a:gd name="connsiteX41" fmla="*/ 7240525 w 8869926"/>
                <a:gd name="connsiteY41" fmla="*/ 89714 h 2324914"/>
                <a:gd name="connsiteX42" fmla="*/ 7278625 w 8869926"/>
                <a:gd name="connsiteY42" fmla="*/ 77014 h 2324914"/>
                <a:gd name="connsiteX43" fmla="*/ 7354825 w 8869926"/>
                <a:gd name="connsiteY43" fmla="*/ 64314 h 2324914"/>
                <a:gd name="connsiteX44" fmla="*/ 7494525 w 8869926"/>
                <a:gd name="connsiteY44" fmla="*/ 51614 h 2324914"/>
                <a:gd name="connsiteX45" fmla="*/ 7570725 w 8869926"/>
                <a:gd name="connsiteY45" fmla="*/ 38914 h 2324914"/>
                <a:gd name="connsiteX46" fmla="*/ 7913625 w 8869926"/>
                <a:gd name="connsiteY46" fmla="*/ 26214 h 2324914"/>
                <a:gd name="connsiteX47" fmla="*/ 8167625 w 8869926"/>
                <a:gd name="connsiteY47" fmla="*/ 814 h 2324914"/>
                <a:gd name="connsiteX48" fmla="*/ 8459725 w 8869926"/>
                <a:gd name="connsiteY48" fmla="*/ 915214 h 2324914"/>
                <a:gd name="connsiteX49" fmla="*/ 7507225 w 8869926"/>
                <a:gd name="connsiteY49" fmla="*/ 940614 h 2324914"/>
                <a:gd name="connsiteX50" fmla="*/ 7215125 w 8869926"/>
                <a:gd name="connsiteY50" fmla="*/ 966014 h 2324914"/>
                <a:gd name="connsiteX51" fmla="*/ 6630925 w 8869926"/>
                <a:gd name="connsiteY51" fmla="*/ 1124764 h 2324914"/>
                <a:gd name="connsiteX52" fmla="*/ 6046725 w 8869926"/>
                <a:gd name="connsiteY52" fmla="*/ 1270814 h 2324914"/>
                <a:gd name="connsiteX53" fmla="*/ 5462525 w 8869926"/>
                <a:gd name="connsiteY53" fmla="*/ 1474014 h 2324914"/>
                <a:gd name="connsiteX54" fmla="*/ 4903725 w 8869926"/>
                <a:gd name="connsiteY54" fmla="*/ 1696264 h 2324914"/>
                <a:gd name="connsiteX55" fmla="*/ 4217925 w 8869926"/>
                <a:gd name="connsiteY55" fmla="*/ 1994714 h 2324914"/>
                <a:gd name="connsiteX56" fmla="*/ 3468625 w 8869926"/>
                <a:gd name="connsiteY56" fmla="*/ 2185214 h 2324914"/>
                <a:gd name="connsiteX57" fmla="*/ 2103375 w 8869926"/>
                <a:gd name="connsiteY57" fmla="*/ 2280464 h 2324914"/>
                <a:gd name="connsiteX58" fmla="*/ 1296925 w 8869926"/>
                <a:gd name="connsiteY58" fmla="*/ 2299514 h 2324914"/>
                <a:gd name="connsiteX59" fmla="*/ 509525 w 8869926"/>
                <a:gd name="connsiteY59" fmla="*/ 2324914 h 2324914"/>
                <a:gd name="connsiteX60" fmla="*/ 39625 w 8869926"/>
                <a:gd name="connsiteY60" fmla="*/ 2312214 h 2324914"/>
                <a:gd name="connsiteX61" fmla="*/ 52325 w 8869926"/>
                <a:gd name="connsiteY61" fmla="*/ 1232714 h 2324914"/>
                <a:gd name="connsiteX0" fmla="*/ 52325 w 8522107"/>
                <a:gd name="connsiteY0" fmla="*/ 1231943 h 2324143"/>
                <a:gd name="connsiteX1" fmla="*/ 674625 w 8522107"/>
                <a:gd name="connsiteY1" fmla="*/ 1231943 h 2324143"/>
                <a:gd name="connsiteX2" fmla="*/ 1366775 w 8522107"/>
                <a:gd name="connsiteY2" fmla="*/ 1193843 h 2324143"/>
                <a:gd name="connsiteX3" fmla="*/ 2439925 w 8522107"/>
                <a:gd name="connsiteY3" fmla="*/ 1130343 h 2324143"/>
                <a:gd name="connsiteX4" fmla="*/ 3246375 w 8522107"/>
                <a:gd name="connsiteY4" fmla="*/ 946193 h 2324143"/>
                <a:gd name="connsiteX5" fmla="*/ 4059175 w 8522107"/>
                <a:gd name="connsiteY5" fmla="*/ 819193 h 2324143"/>
                <a:gd name="connsiteX6" fmla="*/ 4179825 w 8522107"/>
                <a:gd name="connsiteY6" fmla="*/ 1016043 h 2324143"/>
                <a:gd name="connsiteX7" fmla="*/ 4217925 w 8522107"/>
                <a:gd name="connsiteY7" fmla="*/ 1003343 h 2324143"/>
                <a:gd name="connsiteX8" fmla="*/ 4294125 w 8522107"/>
                <a:gd name="connsiteY8" fmla="*/ 965243 h 2324143"/>
                <a:gd name="connsiteX9" fmla="*/ 4344925 w 8522107"/>
                <a:gd name="connsiteY9" fmla="*/ 939843 h 2324143"/>
                <a:gd name="connsiteX10" fmla="*/ 4421125 w 8522107"/>
                <a:gd name="connsiteY10" fmla="*/ 889043 h 2324143"/>
                <a:gd name="connsiteX11" fmla="*/ 4497325 w 8522107"/>
                <a:gd name="connsiteY11" fmla="*/ 825543 h 2324143"/>
                <a:gd name="connsiteX12" fmla="*/ 4535425 w 8522107"/>
                <a:gd name="connsiteY12" fmla="*/ 787443 h 2324143"/>
                <a:gd name="connsiteX13" fmla="*/ 4624325 w 8522107"/>
                <a:gd name="connsiteY13" fmla="*/ 723943 h 2324143"/>
                <a:gd name="connsiteX14" fmla="*/ 4675125 w 8522107"/>
                <a:gd name="connsiteY14" fmla="*/ 698543 h 2324143"/>
                <a:gd name="connsiteX15" fmla="*/ 4776725 w 8522107"/>
                <a:gd name="connsiteY15" fmla="*/ 673143 h 2324143"/>
                <a:gd name="connsiteX16" fmla="*/ 4865625 w 8522107"/>
                <a:gd name="connsiteY16" fmla="*/ 622343 h 2324143"/>
                <a:gd name="connsiteX17" fmla="*/ 4916425 w 8522107"/>
                <a:gd name="connsiteY17" fmla="*/ 596943 h 2324143"/>
                <a:gd name="connsiteX18" fmla="*/ 4992625 w 8522107"/>
                <a:gd name="connsiteY18" fmla="*/ 584243 h 2324143"/>
                <a:gd name="connsiteX19" fmla="*/ 5132325 w 8522107"/>
                <a:gd name="connsiteY19" fmla="*/ 546143 h 2324143"/>
                <a:gd name="connsiteX20" fmla="*/ 5233925 w 8522107"/>
                <a:gd name="connsiteY20" fmla="*/ 508043 h 2324143"/>
                <a:gd name="connsiteX21" fmla="*/ 5360925 w 8522107"/>
                <a:gd name="connsiteY21" fmla="*/ 469943 h 2324143"/>
                <a:gd name="connsiteX22" fmla="*/ 5399025 w 8522107"/>
                <a:gd name="connsiteY22" fmla="*/ 457243 h 2324143"/>
                <a:gd name="connsiteX23" fmla="*/ 5449825 w 8522107"/>
                <a:gd name="connsiteY23" fmla="*/ 444543 h 2324143"/>
                <a:gd name="connsiteX24" fmla="*/ 5513325 w 8522107"/>
                <a:gd name="connsiteY24" fmla="*/ 419143 h 2324143"/>
                <a:gd name="connsiteX25" fmla="*/ 5589525 w 8522107"/>
                <a:gd name="connsiteY25" fmla="*/ 393743 h 2324143"/>
                <a:gd name="connsiteX26" fmla="*/ 5627625 w 8522107"/>
                <a:gd name="connsiteY26" fmla="*/ 368343 h 2324143"/>
                <a:gd name="connsiteX27" fmla="*/ 5716525 w 8522107"/>
                <a:gd name="connsiteY27" fmla="*/ 342943 h 2324143"/>
                <a:gd name="connsiteX28" fmla="*/ 5754625 w 8522107"/>
                <a:gd name="connsiteY28" fmla="*/ 330243 h 2324143"/>
                <a:gd name="connsiteX29" fmla="*/ 5818125 w 8522107"/>
                <a:gd name="connsiteY29" fmla="*/ 317543 h 2324143"/>
                <a:gd name="connsiteX30" fmla="*/ 5894325 w 8522107"/>
                <a:gd name="connsiteY30" fmla="*/ 292143 h 2324143"/>
                <a:gd name="connsiteX31" fmla="*/ 5932425 w 8522107"/>
                <a:gd name="connsiteY31" fmla="*/ 279443 h 2324143"/>
                <a:gd name="connsiteX32" fmla="*/ 5970525 w 8522107"/>
                <a:gd name="connsiteY32" fmla="*/ 254043 h 2324143"/>
                <a:gd name="connsiteX33" fmla="*/ 6072125 w 8522107"/>
                <a:gd name="connsiteY33" fmla="*/ 241343 h 2324143"/>
                <a:gd name="connsiteX34" fmla="*/ 6554725 w 8522107"/>
                <a:gd name="connsiteY34" fmla="*/ 215943 h 2324143"/>
                <a:gd name="connsiteX35" fmla="*/ 6834125 w 8522107"/>
                <a:gd name="connsiteY35" fmla="*/ 190543 h 2324143"/>
                <a:gd name="connsiteX36" fmla="*/ 6872225 w 8522107"/>
                <a:gd name="connsiteY36" fmla="*/ 177843 h 2324143"/>
                <a:gd name="connsiteX37" fmla="*/ 6923025 w 8522107"/>
                <a:gd name="connsiteY37" fmla="*/ 165143 h 2324143"/>
                <a:gd name="connsiteX38" fmla="*/ 6961125 w 8522107"/>
                <a:gd name="connsiteY38" fmla="*/ 139743 h 2324143"/>
                <a:gd name="connsiteX39" fmla="*/ 7062725 w 8522107"/>
                <a:gd name="connsiteY39" fmla="*/ 127043 h 2324143"/>
                <a:gd name="connsiteX40" fmla="*/ 7138925 w 8522107"/>
                <a:gd name="connsiteY40" fmla="*/ 114343 h 2324143"/>
                <a:gd name="connsiteX41" fmla="*/ 7240525 w 8522107"/>
                <a:gd name="connsiteY41" fmla="*/ 88943 h 2324143"/>
                <a:gd name="connsiteX42" fmla="*/ 7278625 w 8522107"/>
                <a:gd name="connsiteY42" fmla="*/ 76243 h 2324143"/>
                <a:gd name="connsiteX43" fmla="*/ 7354825 w 8522107"/>
                <a:gd name="connsiteY43" fmla="*/ 63543 h 2324143"/>
                <a:gd name="connsiteX44" fmla="*/ 7494525 w 8522107"/>
                <a:gd name="connsiteY44" fmla="*/ 50843 h 2324143"/>
                <a:gd name="connsiteX45" fmla="*/ 7570725 w 8522107"/>
                <a:gd name="connsiteY45" fmla="*/ 38143 h 2324143"/>
                <a:gd name="connsiteX46" fmla="*/ 7913625 w 8522107"/>
                <a:gd name="connsiteY46" fmla="*/ 25443 h 2324143"/>
                <a:gd name="connsiteX47" fmla="*/ 8167625 w 8522107"/>
                <a:gd name="connsiteY47" fmla="*/ 43 h 2324143"/>
                <a:gd name="connsiteX48" fmla="*/ 8459725 w 8522107"/>
                <a:gd name="connsiteY48" fmla="*/ 914443 h 2324143"/>
                <a:gd name="connsiteX49" fmla="*/ 7215125 w 8522107"/>
                <a:gd name="connsiteY49" fmla="*/ 965243 h 2324143"/>
                <a:gd name="connsiteX50" fmla="*/ 6630925 w 8522107"/>
                <a:gd name="connsiteY50" fmla="*/ 1123993 h 2324143"/>
                <a:gd name="connsiteX51" fmla="*/ 6046725 w 8522107"/>
                <a:gd name="connsiteY51" fmla="*/ 1270043 h 2324143"/>
                <a:gd name="connsiteX52" fmla="*/ 5462525 w 8522107"/>
                <a:gd name="connsiteY52" fmla="*/ 1473243 h 2324143"/>
                <a:gd name="connsiteX53" fmla="*/ 4903725 w 8522107"/>
                <a:gd name="connsiteY53" fmla="*/ 1695493 h 2324143"/>
                <a:gd name="connsiteX54" fmla="*/ 4217925 w 8522107"/>
                <a:gd name="connsiteY54" fmla="*/ 1993943 h 2324143"/>
                <a:gd name="connsiteX55" fmla="*/ 3468625 w 8522107"/>
                <a:gd name="connsiteY55" fmla="*/ 2184443 h 2324143"/>
                <a:gd name="connsiteX56" fmla="*/ 2103375 w 8522107"/>
                <a:gd name="connsiteY56" fmla="*/ 2279693 h 2324143"/>
                <a:gd name="connsiteX57" fmla="*/ 1296925 w 8522107"/>
                <a:gd name="connsiteY57" fmla="*/ 2298743 h 2324143"/>
                <a:gd name="connsiteX58" fmla="*/ 509525 w 8522107"/>
                <a:gd name="connsiteY58" fmla="*/ 2324143 h 2324143"/>
                <a:gd name="connsiteX59" fmla="*/ 39625 w 8522107"/>
                <a:gd name="connsiteY59" fmla="*/ 2311443 h 2324143"/>
                <a:gd name="connsiteX60" fmla="*/ 52325 w 8522107"/>
                <a:gd name="connsiteY60" fmla="*/ 1231943 h 2324143"/>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30925 w 8547187"/>
                <a:gd name="connsiteY50" fmla="*/ 118356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547187"/>
                <a:gd name="connsiteY0" fmla="*/ 1291510 h 2383710"/>
                <a:gd name="connsiteX1" fmla="*/ 674625 w 8547187"/>
                <a:gd name="connsiteY1" fmla="*/ 1291510 h 2383710"/>
                <a:gd name="connsiteX2" fmla="*/ 1366775 w 8547187"/>
                <a:gd name="connsiteY2" fmla="*/ 1253410 h 2383710"/>
                <a:gd name="connsiteX3" fmla="*/ 2439925 w 8547187"/>
                <a:gd name="connsiteY3" fmla="*/ 1189910 h 2383710"/>
                <a:gd name="connsiteX4" fmla="*/ 3246375 w 8547187"/>
                <a:gd name="connsiteY4" fmla="*/ 1005760 h 2383710"/>
                <a:gd name="connsiteX5" fmla="*/ 4059175 w 8547187"/>
                <a:gd name="connsiteY5" fmla="*/ 878760 h 2383710"/>
                <a:gd name="connsiteX6" fmla="*/ 4179825 w 8547187"/>
                <a:gd name="connsiteY6" fmla="*/ 1075610 h 2383710"/>
                <a:gd name="connsiteX7" fmla="*/ 4217925 w 8547187"/>
                <a:gd name="connsiteY7" fmla="*/ 1062910 h 2383710"/>
                <a:gd name="connsiteX8" fmla="*/ 4294125 w 8547187"/>
                <a:gd name="connsiteY8" fmla="*/ 1024810 h 2383710"/>
                <a:gd name="connsiteX9" fmla="*/ 4344925 w 8547187"/>
                <a:gd name="connsiteY9" fmla="*/ 999410 h 2383710"/>
                <a:gd name="connsiteX10" fmla="*/ 4421125 w 8547187"/>
                <a:gd name="connsiteY10" fmla="*/ 948610 h 2383710"/>
                <a:gd name="connsiteX11" fmla="*/ 4497325 w 8547187"/>
                <a:gd name="connsiteY11" fmla="*/ 885110 h 2383710"/>
                <a:gd name="connsiteX12" fmla="*/ 4535425 w 8547187"/>
                <a:gd name="connsiteY12" fmla="*/ 847010 h 2383710"/>
                <a:gd name="connsiteX13" fmla="*/ 4624325 w 8547187"/>
                <a:gd name="connsiteY13" fmla="*/ 783510 h 2383710"/>
                <a:gd name="connsiteX14" fmla="*/ 4675125 w 8547187"/>
                <a:gd name="connsiteY14" fmla="*/ 758110 h 2383710"/>
                <a:gd name="connsiteX15" fmla="*/ 4776725 w 8547187"/>
                <a:gd name="connsiteY15" fmla="*/ 732710 h 2383710"/>
                <a:gd name="connsiteX16" fmla="*/ 4865625 w 8547187"/>
                <a:gd name="connsiteY16" fmla="*/ 681910 h 2383710"/>
                <a:gd name="connsiteX17" fmla="*/ 4916425 w 8547187"/>
                <a:gd name="connsiteY17" fmla="*/ 656510 h 2383710"/>
                <a:gd name="connsiteX18" fmla="*/ 4992625 w 8547187"/>
                <a:gd name="connsiteY18" fmla="*/ 643810 h 2383710"/>
                <a:gd name="connsiteX19" fmla="*/ 5132325 w 8547187"/>
                <a:gd name="connsiteY19" fmla="*/ 605710 h 2383710"/>
                <a:gd name="connsiteX20" fmla="*/ 5233925 w 8547187"/>
                <a:gd name="connsiteY20" fmla="*/ 567610 h 2383710"/>
                <a:gd name="connsiteX21" fmla="*/ 5360925 w 8547187"/>
                <a:gd name="connsiteY21" fmla="*/ 529510 h 2383710"/>
                <a:gd name="connsiteX22" fmla="*/ 5399025 w 8547187"/>
                <a:gd name="connsiteY22" fmla="*/ 516810 h 2383710"/>
                <a:gd name="connsiteX23" fmla="*/ 5449825 w 8547187"/>
                <a:gd name="connsiteY23" fmla="*/ 504110 h 2383710"/>
                <a:gd name="connsiteX24" fmla="*/ 5513325 w 8547187"/>
                <a:gd name="connsiteY24" fmla="*/ 478710 h 2383710"/>
                <a:gd name="connsiteX25" fmla="*/ 5589525 w 8547187"/>
                <a:gd name="connsiteY25" fmla="*/ 453310 h 2383710"/>
                <a:gd name="connsiteX26" fmla="*/ 5627625 w 8547187"/>
                <a:gd name="connsiteY26" fmla="*/ 427910 h 2383710"/>
                <a:gd name="connsiteX27" fmla="*/ 5716525 w 8547187"/>
                <a:gd name="connsiteY27" fmla="*/ 402510 h 2383710"/>
                <a:gd name="connsiteX28" fmla="*/ 5754625 w 8547187"/>
                <a:gd name="connsiteY28" fmla="*/ 389810 h 2383710"/>
                <a:gd name="connsiteX29" fmla="*/ 5818125 w 8547187"/>
                <a:gd name="connsiteY29" fmla="*/ 377110 h 2383710"/>
                <a:gd name="connsiteX30" fmla="*/ 5894325 w 8547187"/>
                <a:gd name="connsiteY30" fmla="*/ 351710 h 2383710"/>
                <a:gd name="connsiteX31" fmla="*/ 5932425 w 8547187"/>
                <a:gd name="connsiteY31" fmla="*/ 339010 h 2383710"/>
                <a:gd name="connsiteX32" fmla="*/ 5970525 w 8547187"/>
                <a:gd name="connsiteY32" fmla="*/ 313610 h 2383710"/>
                <a:gd name="connsiteX33" fmla="*/ 6072125 w 8547187"/>
                <a:gd name="connsiteY33" fmla="*/ 300910 h 2383710"/>
                <a:gd name="connsiteX34" fmla="*/ 6554725 w 8547187"/>
                <a:gd name="connsiteY34" fmla="*/ 275510 h 2383710"/>
                <a:gd name="connsiteX35" fmla="*/ 6834125 w 8547187"/>
                <a:gd name="connsiteY35" fmla="*/ 250110 h 2383710"/>
                <a:gd name="connsiteX36" fmla="*/ 6872225 w 8547187"/>
                <a:gd name="connsiteY36" fmla="*/ 237410 h 2383710"/>
                <a:gd name="connsiteX37" fmla="*/ 6923025 w 8547187"/>
                <a:gd name="connsiteY37" fmla="*/ 224710 h 2383710"/>
                <a:gd name="connsiteX38" fmla="*/ 6961125 w 8547187"/>
                <a:gd name="connsiteY38" fmla="*/ 199310 h 2383710"/>
                <a:gd name="connsiteX39" fmla="*/ 7062725 w 8547187"/>
                <a:gd name="connsiteY39" fmla="*/ 186610 h 2383710"/>
                <a:gd name="connsiteX40" fmla="*/ 7138925 w 8547187"/>
                <a:gd name="connsiteY40" fmla="*/ 173910 h 2383710"/>
                <a:gd name="connsiteX41" fmla="*/ 7240525 w 8547187"/>
                <a:gd name="connsiteY41" fmla="*/ 148510 h 2383710"/>
                <a:gd name="connsiteX42" fmla="*/ 7278625 w 8547187"/>
                <a:gd name="connsiteY42" fmla="*/ 135810 h 2383710"/>
                <a:gd name="connsiteX43" fmla="*/ 7354825 w 8547187"/>
                <a:gd name="connsiteY43" fmla="*/ 123110 h 2383710"/>
                <a:gd name="connsiteX44" fmla="*/ 7494525 w 8547187"/>
                <a:gd name="connsiteY44" fmla="*/ 110410 h 2383710"/>
                <a:gd name="connsiteX45" fmla="*/ 7570725 w 8547187"/>
                <a:gd name="connsiteY45" fmla="*/ 97710 h 2383710"/>
                <a:gd name="connsiteX46" fmla="*/ 7913625 w 8547187"/>
                <a:gd name="connsiteY46" fmla="*/ 85010 h 2383710"/>
                <a:gd name="connsiteX47" fmla="*/ 8167625 w 8547187"/>
                <a:gd name="connsiteY47" fmla="*/ 59610 h 2383710"/>
                <a:gd name="connsiteX48" fmla="*/ 8510525 w 8547187"/>
                <a:gd name="connsiteY48" fmla="*/ 948610 h 2383710"/>
                <a:gd name="connsiteX49" fmla="*/ 7215125 w 8547187"/>
                <a:gd name="connsiteY49" fmla="*/ 1024810 h 2383710"/>
                <a:gd name="connsiteX50" fmla="*/ 6618225 w 8547187"/>
                <a:gd name="connsiteY50" fmla="*/ 1151810 h 2383710"/>
                <a:gd name="connsiteX51" fmla="*/ 6046725 w 8547187"/>
                <a:gd name="connsiteY51" fmla="*/ 1329610 h 2383710"/>
                <a:gd name="connsiteX52" fmla="*/ 5462525 w 8547187"/>
                <a:gd name="connsiteY52" fmla="*/ 1532810 h 2383710"/>
                <a:gd name="connsiteX53" fmla="*/ 4903725 w 8547187"/>
                <a:gd name="connsiteY53" fmla="*/ 1755060 h 2383710"/>
                <a:gd name="connsiteX54" fmla="*/ 4217925 w 8547187"/>
                <a:gd name="connsiteY54" fmla="*/ 2053510 h 2383710"/>
                <a:gd name="connsiteX55" fmla="*/ 3468625 w 8547187"/>
                <a:gd name="connsiteY55" fmla="*/ 2244010 h 2383710"/>
                <a:gd name="connsiteX56" fmla="*/ 2103375 w 8547187"/>
                <a:gd name="connsiteY56" fmla="*/ 2339260 h 2383710"/>
                <a:gd name="connsiteX57" fmla="*/ 1296925 w 8547187"/>
                <a:gd name="connsiteY57" fmla="*/ 2358310 h 2383710"/>
                <a:gd name="connsiteX58" fmla="*/ 509525 w 8547187"/>
                <a:gd name="connsiteY58" fmla="*/ 2383710 h 2383710"/>
                <a:gd name="connsiteX59" fmla="*/ 39625 w 8547187"/>
                <a:gd name="connsiteY59" fmla="*/ 2371010 h 2383710"/>
                <a:gd name="connsiteX60" fmla="*/ 52325 w 8547187"/>
                <a:gd name="connsiteY60" fmla="*/ 1291510 h 2383710"/>
                <a:gd name="connsiteX0" fmla="*/ 52325 w 8606007"/>
                <a:gd name="connsiteY0" fmla="*/ 1263341 h 2355541"/>
                <a:gd name="connsiteX1" fmla="*/ 674625 w 8606007"/>
                <a:gd name="connsiteY1" fmla="*/ 1263341 h 2355541"/>
                <a:gd name="connsiteX2" fmla="*/ 1366775 w 8606007"/>
                <a:gd name="connsiteY2" fmla="*/ 1225241 h 2355541"/>
                <a:gd name="connsiteX3" fmla="*/ 2439925 w 8606007"/>
                <a:gd name="connsiteY3" fmla="*/ 1161741 h 2355541"/>
                <a:gd name="connsiteX4" fmla="*/ 3246375 w 8606007"/>
                <a:gd name="connsiteY4" fmla="*/ 977591 h 2355541"/>
                <a:gd name="connsiteX5" fmla="*/ 4059175 w 8606007"/>
                <a:gd name="connsiteY5" fmla="*/ 850591 h 2355541"/>
                <a:gd name="connsiteX6" fmla="*/ 4179825 w 8606007"/>
                <a:gd name="connsiteY6" fmla="*/ 1047441 h 2355541"/>
                <a:gd name="connsiteX7" fmla="*/ 4217925 w 8606007"/>
                <a:gd name="connsiteY7" fmla="*/ 1034741 h 2355541"/>
                <a:gd name="connsiteX8" fmla="*/ 4294125 w 8606007"/>
                <a:gd name="connsiteY8" fmla="*/ 996641 h 2355541"/>
                <a:gd name="connsiteX9" fmla="*/ 4344925 w 8606007"/>
                <a:gd name="connsiteY9" fmla="*/ 971241 h 2355541"/>
                <a:gd name="connsiteX10" fmla="*/ 4421125 w 8606007"/>
                <a:gd name="connsiteY10" fmla="*/ 920441 h 2355541"/>
                <a:gd name="connsiteX11" fmla="*/ 4497325 w 8606007"/>
                <a:gd name="connsiteY11" fmla="*/ 856941 h 2355541"/>
                <a:gd name="connsiteX12" fmla="*/ 4535425 w 8606007"/>
                <a:gd name="connsiteY12" fmla="*/ 818841 h 2355541"/>
                <a:gd name="connsiteX13" fmla="*/ 4624325 w 8606007"/>
                <a:gd name="connsiteY13" fmla="*/ 755341 h 2355541"/>
                <a:gd name="connsiteX14" fmla="*/ 4675125 w 8606007"/>
                <a:gd name="connsiteY14" fmla="*/ 729941 h 2355541"/>
                <a:gd name="connsiteX15" fmla="*/ 4776725 w 8606007"/>
                <a:gd name="connsiteY15" fmla="*/ 704541 h 2355541"/>
                <a:gd name="connsiteX16" fmla="*/ 4865625 w 8606007"/>
                <a:gd name="connsiteY16" fmla="*/ 653741 h 2355541"/>
                <a:gd name="connsiteX17" fmla="*/ 4916425 w 8606007"/>
                <a:gd name="connsiteY17" fmla="*/ 628341 h 2355541"/>
                <a:gd name="connsiteX18" fmla="*/ 4992625 w 8606007"/>
                <a:gd name="connsiteY18" fmla="*/ 615641 h 2355541"/>
                <a:gd name="connsiteX19" fmla="*/ 5132325 w 8606007"/>
                <a:gd name="connsiteY19" fmla="*/ 577541 h 2355541"/>
                <a:gd name="connsiteX20" fmla="*/ 5233925 w 8606007"/>
                <a:gd name="connsiteY20" fmla="*/ 539441 h 2355541"/>
                <a:gd name="connsiteX21" fmla="*/ 5360925 w 8606007"/>
                <a:gd name="connsiteY21" fmla="*/ 501341 h 2355541"/>
                <a:gd name="connsiteX22" fmla="*/ 5399025 w 8606007"/>
                <a:gd name="connsiteY22" fmla="*/ 488641 h 2355541"/>
                <a:gd name="connsiteX23" fmla="*/ 5449825 w 8606007"/>
                <a:gd name="connsiteY23" fmla="*/ 475941 h 2355541"/>
                <a:gd name="connsiteX24" fmla="*/ 5513325 w 8606007"/>
                <a:gd name="connsiteY24" fmla="*/ 450541 h 2355541"/>
                <a:gd name="connsiteX25" fmla="*/ 5589525 w 8606007"/>
                <a:gd name="connsiteY25" fmla="*/ 425141 h 2355541"/>
                <a:gd name="connsiteX26" fmla="*/ 5627625 w 8606007"/>
                <a:gd name="connsiteY26" fmla="*/ 399741 h 2355541"/>
                <a:gd name="connsiteX27" fmla="*/ 5716525 w 8606007"/>
                <a:gd name="connsiteY27" fmla="*/ 374341 h 2355541"/>
                <a:gd name="connsiteX28" fmla="*/ 5754625 w 8606007"/>
                <a:gd name="connsiteY28" fmla="*/ 361641 h 2355541"/>
                <a:gd name="connsiteX29" fmla="*/ 5818125 w 8606007"/>
                <a:gd name="connsiteY29" fmla="*/ 348941 h 2355541"/>
                <a:gd name="connsiteX30" fmla="*/ 5894325 w 8606007"/>
                <a:gd name="connsiteY30" fmla="*/ 323541 h 2355541"/>
                <a:gd name="connsiteX31" fmla="*/ 5932425 w 8606007"/>
                <a:gd name="connsiteY31" fmla="*/ 310841 h 2355541"/>
                <a:gd name="connsiteX32" fmla="*/ 5970525 w 8606007"/>
                <a:gd name="connsiteY32" fmla="*/ 285441 h 2355541"/>
                <a:gd name="connsiteX33" fmla="*/ 6072125 w 8606007"/>
                <a:gd name="connsiteY33" fmla="*/ 272741 h 2355541"/>
                <a:gd name="connsiteX34" fmla="*/ 6554725 w 8606007"/>
                <a:gd name="connsiteY34" fmla="*/ 247341 h 2355541"/>
                <a:gd name="connsiteX35" fmla="*/ 6834125 w 8606007"/>
                <a:gd name="connsiteY35" fmla="*/ 221941 h 2355541"/>
                <a:gd name="connsiteX36" fmla="*/ 6872225 w 8606007"/>
                <a:gd name="connsiteY36" fmla="*/ 209241 h 2355541"/>
                <a:gd name="connsiteX37" fmla="*/ 6923025 w 8606007"/>
                <a:gd name="connsiteY37" fmla="*/ 196541 h 2355541"/>
                <a:gd name="connsiteX38" fmla="*/ 6961125 w 8606007"/>
                <a:gd name="connsiteY38" fmla="*/ 171141 h 2355541"/>
                <a:gd name="connsiteX39" fmla="*/ 7062725 w 8606007"/>
                <a:gd name="connsiteY39" fmla="*/ 158441 h 2355541"/>
                <a:gd name="connsiteX40" fmla="*/ 7138925 w 8606007"/>
                <a:gd name="connsiteY40" fmla="*/ 145741 h 2355541"/>
                <a:gd name="connsiteX41" fmla="*/ 7240525 w 8606007"/>
                <a:gd name="connsiteY41" fmla="*/ 120341 h 2355541"/>
                <a:gd name="connsiteX42" fmla="*/ 7278625 w 8606007"/>
                <a:gd name="connsiteY42" fmla="*/ 107641 h 2355541"/>
                <a:gd name="connsiteX43" fmla="*/ 7354825 w 8606007"/>
                <a:gd name="connsiteY43" fmla="*/ 94941 h 2355541"/>
                <a:gd name="connsiteX44" fmla="*/ 7494525 w 8606007"/>
                <a:gd name="connsiteY44" fmla="*/ 82241 h 2355541"/>
                <a:gd name="connsiteX45" fmla="*/ 7570725 w 8606007"/>
                <a:gd name="connsiteY45" fmla="*/ 69541 h 2355541"/>
                <a:gd name="connsiteX46" fmla="*/ 7913625 w 8606007"/>
                <a:gd name="connsiteY46" fmla="*/ 56841 h 2355541"/>
                <a:gd name="connsiteX47" fmla="*/ 8504175 w 8606007"/>
                <a:gd name="connsiteY47" fmla="*/ 69541 h 2355541"/>
                <a:gd name="connsiteX48" fmla="*/ 8510525 w 8606007"/>
                <a:gd name="connsiteY48" fmla="*/ 920441 h 2355541"/>
                <a:gd name="connsiteX49" fmla="*/ 7215125 w 8606007"/>
                <a:gd name="connsiteY49" fmla="*/ 996641 h 2355541"/>
                <a:gd name="connsiteX50" fmla="*/ 6618225 w 8606007"/>
                <a:gd name="connsiteY50" fmla="*/ 1123641 h 2355541"/>
                <a:gd name="connsiteX51" fmla="*/ 6046725 w 8606007"/>
                <a:gd name="connsiteY51" fmla="*/ 1301441 h 2355541"/>
                <a:gd name="connsiteX52" fmla="*/ 5462525 w 8606007"/>
                <a:gd name="connsiteY52" fmla="*/ 1504641 h 2355541"/>
                <a:gd name="connsiteX53" fmla="*/ 4903725 w 8606007"/>
                <a:gd name="connsiteY53" fmla="*/ 1726891 h 2355541"/>
                <a:gd name="connsiteX54" fmla="*/ 4217925 w 8606007"/>
                <a:gd name="connsiteY54" fmla="*/ 2025341 h 2355541"/>
                <a:gd name="connsiteX55" fmla="*/ 3468625 w 8606007"/>
                <a:gd name="connsiteY55" fmla="*/ 2215841 h 2355541"/>
                <a:gd name="connsiteX56" fmla="*/ 2103375 w 8606007"/>
                <a:gd name="connsiteY56" fmla="*/ 2311091 h 2355541"/>
                <a:gd name="connsiteX57" fmla="*/ 1296925 w 8606007"/>
                <a:gd name="connsiteY57" fmla="*/ 2330141 h 2355541"/>
                <a:gd name="connsiteX58" fmla="*/ 509525 w 8606007"/>
                <a:gd name="connsiteY58" fmla="*/ 2355541 h 2355541"/>
                <a:gd name="connsiteX59" fmla="*/ 39625 w 8606007"/>
                <a:gd name="connsiteY59" fmla="*/ 2342841 h 2355541"/>
                <a:gd name="connsiteX60" fmla="*/ 52325 w 8606007"/>
                <a:gd name="connsiteY60" fmla="*/ 1263341 h 2355541"/>
                <a:gd name="connsiteX0" fmla="*/ 52325 w 8606007"/>
                <a:gd name="connsiteY0" fmla="*/ 1263341 h 2355541"/>
                <a:gd name="connsiteX1" fmla="*/ 674625 w 8606007"/>
                <a:gd name="connsiteY1" fmla="*/ 1263341 h 2355541"/>
                <a:gd name="connsiteX2" fmla="*/ 1366775 w 8606007"/>
                <a:gd name="connsiteY2" fmla="*/ 1225241 h 2355541"/>
                <a:gd name="connsiteX3" fmla="*/ 2439925 w 8606007"/>
                <a:gd name="connsiteY3" fmla="*/ 1161741 h 2355541"/>
                <a:gd name="connsiteX4" fmla="*/ 3246375 w 8606007"/>
                <a:gd name="connsiteY4" fmla="*/ 977591 h 2355541"/>
                <a:gd name="connsiteX5" fmla="*/ 4059175 w 8606007"/>
                <a:gd name="connsiteY5" fmla="*/ 850591 h 2355541"/>
                <a:gd name="connsiteX6" fmla="*/ 4179825 w 8606007"/>
                <a:gd name="connsiteY6" fmla="*/ 1047441 h 2355541"/>
                <a:gd name="connsiteX7" fmla="*/ 4217925 w 8606007"/>
                <a:gd name="connsiteY7" fmla="*/ 1034741 h 2355541"/>
                <a:gd name="connsiteX8" fmla="*/ 4294125 w 8606007"/>
                <a:gd name="connsiteY8" fmla="*/ 996641 h 2355541"/>
                <a:gd name="connsiteX9" fmla="*/ 4344925 w 8606007"/>
                <a:gd name="connsiteY9" fmla="*/ 971241 h 2355541"/>
                <a:gd name="connsiteX10" fmla="*/ 4421125 w 8606007"/>
                <a:gd name="connsiteY10" fmla="*/ 920441 h 2355541"/>
                <a:gd name="connsiteX11" fmla="*/ 4497325 w 8606007"/>
                <a:gd name="connsiteY11" fmla="*/ 856941 h 2355541"/>
                <a:gd name="connsiteX12" fmla="*/ 4535425 w 8606007"/>
                <a:gd name="connsiteY12" fmla="*/ 818841 h 2355541"/>
                <a:gd name="connsiteX13" fmla="*/ 4624325 w 8606007"/>
                <a:gd name="connsiteY13" fmla="*/ 755341 h 2355541"/>
                <a:gd name="connsiteX14" fmla="*/ 4675125 w 8606007"/>
                <a:gd name="connsiteY14" fmla="*/ 729941 h 2355541"/>
                <a:gd name="connsiteX15" fmla="*/ 4776725 w 8606007"/>
                <a:gd name="connsiteY15" fmla="*/ 704541 h 2355541"/>
                <a:gd name="connsiteX16" fmla="*/ 4865625 w 8606007"/>
                <a:gd name="connsiteY16" fmla="*/ 653741 h 2355541"/>
                <a:gd name="connsiteX17" fmla="*/ 4916425 w 8606007"/>
                <a:gd name="connsiteY17" fmla="*/ 628341 h 2355541"/>
                <a:gd name="connsiteX18" fmla="*/ 4992625 w 8606007"/>
                <a:gd name="connsiteY18" fmla="*/ 615641 h 2355541"/>
                <a:gd name="connsiteX19" fmla="*/ 5132325 w 8606007"/>
                <a:gd name="connsiteY19" fmla="*/ 577541 h 2355541"/>
                <a:gd name="connsiteX20" fmla="*/ 5233925 w 8606007"/>
                <a:gd name="connsiteY20" fmla="*/ 539441 h 2355541"/>
                <a:gd name="connsiteX21" fmla="*/ 5360925 w 8606007"/>
                <a:gd name="connsiteY21" fmla="*/ 501341 h 2355541"/>
                <a:gd name="connsiteX22" fmla="*/ 5399025 w 8606007"/>
                <a:gd name="connsiteY22" fmla="*/ 488641 h 2355541"/>
                <a:gd name="connsiteX23" fmla="*/ 5449825 w 8606007"/>
                <a:gd name="connsiteY23" fmla="*/ 475941 h 2355541"/>
                <a:gd name="connsiteX24" fmla="*/ 5513325 w 8606007"/>
                <a:gd name="connsiteY24" fmla="*/ 450541 h 2355541"/>
                <a:gd name="connsiteX25" fmla="*/ 5589525 w 8606007"/>
                <a:gd name="connsiteY25" fmla="*/ 425141 h 2355541"/>
                <a:gd name="connsiteX26" fmla="*/ 5627625 w 8606007"/>
                <a:gd name="connsiteY26" fmla="*/ 399741 h 2355541"/>
                <a:gd name="connsiteX27" fmla="*/ 5716525 w 8606007"/>
                <a:gd name="connsiteY27" fmla="*/ 374341 h 2355541"/>
                <a:gd name="connsiteX28" fmla="*/ 5754625 w 8606007"/>
                <a:gd name="connsiteY28" fmla="*/ 361641 h 2355541"/>
                <a:gd name="connsiteX29" fmla="*/ 5818125 w 8606007"/>
                <a:gd name="connsiteY29" fmla="*/ 348941 h 2355541"/>
                <a:gd name="connsiteX30" fmla="*/ 5894325 w 8606007"/>
                <a:gd name="connsiteY30" fmla="*/ 323541 h 2355541"/>
                <a:gd name="connsiteX31" fmla="*/ 5932425 w 8606007"/>
                <a:gd name="connsiteY31" fmla="*/ 310841 h 2355541"/>
                <a:gd name="connsiteX32" fmla="*/ 5970525 w 8606007"/>
                <a:gd name="connsiteY32" fmla="*/ 285441 h 2355541"/>
                <a:gd name="connsiteX33" fmla="*/ 6072125 w 8606007"/>
                <a:gd name="connsiteY33" fmla="*/ 272741 h 2355541"/>
                <a:gd name="connsiteX34" fmla="*/ 6554725 w 8606007"/>
                <a:gd name="connsiteY34" fmla="*/ 247341 h 2355541"/>
                <a:gd name="connsiteX35" fmla="*/ 6834125 w 8606007"/>
                <a:gd name="connsiteY35" fmla="*/ 221941 h 2355541"/>
                <a:gd name="connsiteX36" fmla="*/ 6872225 w 8606007"/>
                <a:gd name="connsiteY36" fmla="*/ 209241 h 2355541"/>
                <a:gd name="connsiteX37" fmla="*/ 6923025 w 8606007"/>
                <a:gd name="connsiteY37" fmla="*/ 196541 h 2355541"/>
                <a:gd name="connsiteX38" fmla="*/ 6961125 w 8606007"/>
                <a:gd name="connsiteY38" fmla="*/ 171141 h 2355541"/>
                <a:gd name="connsiteX39" fmla="*/ 7062725 w 8606007"/>
                <a:gd name="connsiteY39" fmla="*/ 158441 h 2355541"/>
                <a:gd name="connsiteX40" fmla="*/ 7138925 w 8606007"/>
                <a:gd name="connsiteY40" fmla="*/ 145741 h 2355541"/>
                <a:gd name="connsiteX41" fmla="*/ 7240525 w 8606007"/>
                <a:gd name="connsiteY41" fmla="*/ 120341 h 2355541"/>
                <a:gd name="connsiteX42" fmla="*/ 7278625 w 8606007"/>
                <a:gd name="connsiteY42" fmla="*/ 107641 h 2355541"/>
                <a:gd name="connsiteX43" fmla="*/ 7354825 w 8606007"/>
                <a:gd name="connsiteY43" fmla="*/ 94941 h 2355541"/>
                <a:gd name="connsiteX44" fmla="*/ 7494525 w 8606007"/>
                <a:gd name="connsiteY44" fmla="*/ 82241 h 2355541"/>
                <a:gd name="connsiteX45" fmla="*/ 7570725 w 8606007"/>
                <a:gd name="connsiteY45" fmla="*/ 69541 h 2355541"/>
                <a:gd name="connsiteX46" fmla="*/ 7913625 w 8606007"/>
                <a:gd name="connsiteY46" fmla="*/ 56841 h 2355541"/>
                <a:gd name="connsiteX47" fmla="*/ 8504175 w 8606007"/>
                <a:gd name="connsiteY47" fmla="*/ 69541 h 2355541"/>
                <a:gd name="connsiteX48" fmla="*/ 8510525 w 8606007"/>
                <a:gd name="connsiteY48" fmla="*/ 920441 h 2355541"/>
                <a:gd name="connsiteX49" fmla="*/ 7215125 w 8606007"/>
                <a:gd name="connsiteY49" fmla="*/ 996641 h 2355541"/>
                <a:gd name="connsiteX50" fmla="*/ 6618225 w 8606007"/>
                <a:gd name="connsiteY50" fmla="*/ 1123641 h 2355541"/>
                <a:gd name="connsiteX51" fmla="*/ 6046725 w 8606007"/>
                <a:gd name="connsiteY51" fmla="*/ 1301441 h 2355541"/>
                <a:gd name="connsiteX52" fmla="*/ 5462525 w 8606007"/>
                <a:gd name="connsiteY52" fmla="*/ 1504641 h 2355541"/>
                <a:gd name="connsiteX53" fmla="*/ 4903725 w 8606007"/>
                <a:gd name="connsiteY53" fmla="*/ 1726891 h 2355541"/>
                <a:gd name="connsiteX54" fmla="*/ 4217925 w 8606007"/>
                <a:gd name="connsiteY54" fmla="*/ 2025341 h 2355541"/>
                <a:gd name="connsiteX55" fmla="*/ 3468625 w 8606007"/>
                <a:gd name="connsiteY55" fmla="*/ 2215841 h 2355541"/>
                <a:gd name="connsiteX56" fmla="*/ 2103375 w 8606007"/>
                <a:gd name="connsiteY56" fmla="*/ 2311091 h 2355541"/>
                <a:gd name="connsiteX57" fmla="*/ 1296925 w 8606007"/>
                <a:gd name="connsiteY57" fmla="*/ 2330141 h 2355541"/>
                <a:gd name="connsiteX58" fmla="*/ 509525 w 8606007"/>
                <a:gd name="connsiteY58" fmla="*/ 2355541 h 2355541"/>
                <a:gd name="connsiteX59" fmla="*/ 39625 w 8606007"/>
                <a:gd name="connsiteY59" fmla="*/ 2342841 h 2355541"/>
                <a:gd name="connsiteX60" fmla="*/ 52325 w 8606007"/>
                <a:gd name="connsiteY60" fmla="*/ 1263341 h 2355541"/>
                <a:gd name="connsiteX0" fmla="*/ 52325 w 8606007"/>
                <a:gd name="connsiteY0" fmla="*/ 1216829 h 2309029"/>
                <a:gd name="connsiteX1" fmla="*/ 674625 w 8606007"/>
                <a:gd name="connsiteY1" fmla="*/ 1216829 h 2309029"/>
                <a:gd name="connsiteX2" fmla="*/ 1366775 w 8606007"/>
                <a:gd name="connsiteY2" fmla="*/ 1178729 h 2309029"/>
                <a:gd name="connsiteX3" fmla="*/ 2439925 w 8606007"/>
                <a:gd name="connsiteY3" fmla="*/ 1115229 h 2309029"/>
                <a:gd name="connsiteX4" fmla="*/ 3246375 w 8606007"/>
                <a:gd name="connsiteY4" fmla="*/ 931079 h 2309029"/>
                <a:gd name="connsiteX5" fmla="*/ 4059175 w 8606007"/>
                <a:gd name="connsiteY5" fmla="*/ 804079 h 2309029"/>
                <a:gd name="connsiteX6" fmla="*/ 4179825 w 8606007"/>
                <a:gd name="connsiteY6" fmla="*/ 1000929 h 2309029"/>
                <a:gd name="connsiteX7" fmla="*/ 4217925 w 8606007"/>
                <a:gd name="connsiteY7" fmla="*/ 988229 h 2309029"/>
                <a:gd name="connsiteX8" fmla="*/ 4294125 w 8606007"/>
                <a:gd name="connsiteY8" fmla="*/ 950129 h 2309029"/>
                <a:gd name="connsiteX9" fmla="*/ 4344925 w 8606007"/>
                <a:gd name="connsiteY9" fmla="*/ 924729 h 2309029"/>
                <a:gd name="connsiteX10" fmla="*/ 4421125 w 8606007"/>
                <a:gd name="connsiteY10" fmla="*/ 873929 h 2309029"/>
                <a:gd name="connsiteX11" fmla="*/ 4497325 w 8606007"/>
                <a:gd name="connsiteY11" fmla="*/ 810429 h 2309029"/>
                <a:gd name="connsiteX12" fmla="*/ 4535425 w 8606007"/>
                <a:gd name="connsiteY12" fmla="*/ 772329 h 2309029"/>
                <a:gd name="connsiteX13" fmla="*/ 4624325 w 8606007"/>
                <a:gd name="connsiteY13" fmla="*/ 708829 h 2309029"/>
                <a:gd name="connsiteX14" fmla="*/ 4675125 w 8606007"/>
                <a:gd name="connsiteY14" fmla="*/ 683429 h 2309029"/>
                <a:gd name="connsiteX15" fmla="*/ 4776725 w 8606007"/>
                <a:gd name="connsiteY15" fmla="*/ 658029 h 2309029"/>
                <a:gd name="connsiteX16" fmla="*/ 4865625 w 8606007"/>
                <a:gd name="connsiteY16" fmla="*/ 607229 h 2309029"/>
                <a:gd name="connsiteX17" fmla="*/ 4916425 w 8606007"/>
                <a:gd name="connsiteY17" fmla="*/ 581829 h 2309029"/>
                <a:gd name="connsiteX18" fmla="*/ 4992625 w 8606007"/>
                <a:gd name="connsiteY18" fmla="*/ 569129 h 2309029"/>
                <a:gd name="connsiteX19" fmla="*/ 5132325 w 8606007"/>
                <a:gd name="connsiteY19" fmla="*/ 531029 h 2309029"/>
                <a:gd name="connsiteX20" fmla="*/ 5233925 w 8606007"/>
                <a:gd name="connsiteY20" fmla="*/ 492929 h 2309029"/>
                <a:gd name="connsiteX21" fmla="*/ 5360925 w 8606007"/>
                <a:gd name="connsiteY21" fmla="*/ 454829 h 2309029"/>
                <a:gd name="connsiteX22" fmla="*/ 5399025 w 8606007"/>
                <a:gd name="connsiteY22" fmla="*/ 442129 h 2309029"/>
                <a:gd name="connsiteX23" fmla="*/ 5449825 w 8606007"/>
                <a:gd name="connsiteY23" fmla="*/ 429429 h 2309029"/>
                <a:gd name="connsiteX24" fmla="*/ 5513325 w 8606007"/>
                <a:gd name="connsiteY24" fmla="*/ 404029 h 2309029"/>
                <a:gd name="connsiteX25" fmla="*/ 5589525 w 8606007"/>
                <a:gd name="connsiteY25" fmla="*/ 378629 h 2309029"/>
                <a:gd name="connsiteX26" fmla="*/ 5627625 w 8606007"/>
                <a:gd name="connsiteY26" fmla="*/ 353229 h 2309029"/>
                <a:gd name="connsiteX27" fmla="*/ 5716525 w 8606007"/>
                <a:gd name="connsiteY27" fmla="*/ 327829 h 2309029"/>
                <a:gd name="connsiteX28" fmla="*/ 5754625 w 8606007"/>
                <a:gd name="connsiteY28" fmla="*/ 315129 h 2309029"/>
                <a:gd name="connsiteX29" fmla="*/ 5818125 w 8606007"/>
                <a:gd name="connsiteY29" fmla="*/ 302429 h 2309029"/>
                <a:gd name="connsiteX30" fmla="*/ 5894325 w 8606007"/>
                <a:gd name="connsiteY30" fmla="*/ 277029 h 2309029"/>
                <a:gd name="connsiteX31" fmla="*/ 5932425 w 8606007"/>
                <a:gd name="connsiteY31" fmla="*/ 264329 h 2309029"/>
                <a:gd name="connsiteX32" fmla="*/ 5970525 w 8606007"/>
                <a:gd name="connsiteY32" fmla="*/ 238929 h 2309029"/>
                <a:gd name="connsiteX33" fmla="*/ 6072125 w 8606007"/>
                <a:gd name="connsiteY33" fmla="*/ 226229 h 2309029"/>
                <a:gd name="connsiteX34" fmla="*/ 6554725 w 8606007"/>
                <a:gd name="connsiteY34" fmla="*/ 200829 h 2309029"/>
                <a:gd name="connsiteX35" fmla="*/ 6834125 w 8606007"/>
                <a:gd name="connsiteY35" fmla="*/ 175429 h 2309029"/>
                <a:gd name="connsiteX36" fmla="*/ 6872225 w 8606007"/>
                <a:gd name="connsiteY36" fmla="*/ 162729 h 2309029"/>
                <a:gd name="connsiteX37" fmla="*/ 6923025 w 8606007"/>
                <a:gd name="connsiteY37" fmla="*/ 150029 h 2309029"/>
                <a:gd name="connsiteX38" fmla="*/ 6961125 w 8606007"/>
                <a:gd name="connsiteY38" fmla="*/ 124629 h 2309029"/>
                <a:gd name="connsiteX39" fmla="*/ 7062725 w 8606007"/>
                <a:gd name="connsiteY39" fmla="*/ 111929 h 2309029"/>
                <a:gd name="connsiteX40" fmla="*/ 7138925 w 8606007"/>
                <a:gd name="connsiteY40" fmla="*/ 99229 h 2309029"/>
                <a:gd name="connsiteX41" fmla="*/ 7240525 w 8606007"/>
                <a:gd name="connsiteY41" fmla="*/ 73829 h 2309029"/>
                <a:gd name="connsiteX42" fmla="*/ 7278625 w 8606007"/>
                <a:gd name="connsiteY42" fmla="*/ 61129 h 2309029"/>
                <a:gd name="connsiteX43" fmla="*/ 7354825 w 8606007"/>
                <a:gd name="connsiteY43" fmla="*/ 48429 h 2309029"/>
                <a:gd name="connsiteX44" fmla="*/ 7494525 w 8606007"/>
                <a:gd name="connsiteY44" fmla="*/ 35729 h 2309029"/>
                <a:gd name="connsiteX45" fmla="*/ 7570725 w 8606007"/>
                <a:gd name="connsiteY45" fmla="*/ 23029 h 2309029"/>
                <a:gd name="connsiteX46" fmla="*/ 7913625 w 8606007"/>
                <a:gd name="connsiteY46" fmla="*/ 10329 h 2309029"/>
                <a:gd name="connsiteX47" fmla="*/ 8504175 w 8606007"/>
                <a:gd name="connsiteY47" fmla="*/ 23029 h 2309029"/>
                <a:gd name="connsiteX48" fmla="*/ 8510525 w 8606007"/>
                <a:gd name="connsiteY48" fmla="*/ 873929 h 2309029"/>
                <a:gd name="connsiteX49" fmla="*/ 7215125 w 8606007"/>
                <a:gd name="connsiteY49" fmla="*/ 950129 h 2309029"/>
                <a:gd name="connsiteX50" fmla="*/ 6618225 w 8606007"/>
                <a:gd name="connsiteY50" fmla="*/ 1077129 h 2309029"/>
                <a:gd name="connsiteX51" fmla="*/ 6046725 w 8606007"/>
                <a:gd name="connsiteY51" fmla="*/ 1254929 h 2309029"/>
                <a:gd name="connsiteX52" fmla="*/ 5462525 w 8606007"/>
                <a:gd name="connsiteY52" fmla="*/ 1458129 h 2309029"/>
                <a:gd name="connsiteX53" fmla="*/ 4903725 w 8606007"/>
                <a:gd name="connsiteY53" fmla="*/ 1680379 h 2309029"/>
                <a:gd name="connsiteX54" fmla="*/ 4217925 w 8606007"/>
                <a:gd name="connsiteY54" fmla="*/ 1978829 h 2309029"/>
                <a:gd name="connsiteX55" fmla="*/ 3468625 w 8606007"/>
                <a:gd name="connsiteY55" fmla="*/ 2169329 h 2309029"/>
                <a:gd name="connsiteX56" fmla="*/ 2103375 w 8606007"/>
                <a:gd name="connsiteY56" fmla="*/ 2264579 h 2309029"/>
                <a:gd name="connsiteX57" fmla="*/ 1296925 w 8606007"/>
                <a:gd name="connsiteY57" fmla="*/ 2283629 h 2309029"/>
                <a:gd name="connsiteX58" fmla="*/ 509525 w 8606007"/>
                <a:gd name="connsiteY58" fmla="*/ 2309029 h 2309029"/>
                <a:gd name="connsiteX59" fmla="*/ 39625 w 8606007"/>
                <a:gd name="connsiteY59" fmla="*/ 2296329 h 2309029"/>
                <a:gd name="connsiteX60" fmla="*/ 52325 w 8606007"/>
                <a:gd name="connsiteY60" fmla="*/ 1216829 h 2309029"/>
                <a:gd name="connsiteX0" fmla="*/ 52325 w 8608605"/>
                <a:gd name="connsiteY0" fmla="*/ 1296254 h 2388454"/>
                <a:gd name="connsiteX1" fmla="*/ 674625 w 8608605"/>
                <a:gd name="connsiteY1" fmla="*/ 1296254 h 2388454"/>
                <a:gd name="connsiteX2" fmla="*/ 1366775 w 8608605"/>
                <a:gd name="connsiteY2" fmla="*/ 1258154 h 2388454"/>
                <a:gd name="connsiteX3" fmla="*/ 2439925 w 8608605"/>
                <a:gd name="connsiteY3" fmla="*/ 1194654 h 2388454"/>
                <a:gd name="connsiteX4" fmla="*/ 3246375 w 8608605"/>
                <a:gd name="connsiteY4" fmla="*/ 1010504 h 2388454"/>
                <a:gd name="connsiteX5" fmla="*/ 4059175 w 8608605"/>
                <a:gd name="connsiteY5" fmla="*/ 883504 h 2388454"/>
                <a:gd name="connsiteX6" fmla="*/ 4179825 w 8608605"/>
                <a:gd name="connsiteY6" fmla="*/ 1080354 h 2388454"/>
                <a:gd name="connsiteX7" fmla="*/ 4217925 w 8608605"/>
                <a:gd name="connsiteY7" fmla="*/ 1067654 h 2388454"/>
                <a:gd name="connsiteX8" fmla="*/ 4294125 w 8608605"/>
                <a:gd name="connsiteY8" fmla="*/ 1029554 h 2388454"/>
                <a:gd name="connsiteX9" fmla="*/ 4344925 w 8608605"/>
                <a:gd name="connsiteY9" fmla="*/ 1004154 h 2388454"/>
                <a:gd name="connsiteX10" fmla="*/ 4421125 w 8608605"/>
                <a:gd name="connsiteY10" fmla="*/ 953354 h 2388454"/>
                <a:gd name="connsiteX11" fmla="*/ 4497325 w 8608605"/>
                <a:gd name="connsiteY11" fmla="*/ 889854 h 2388454"/>
                <a:gd name="connsiteX12" fmla="*/ 4535425 w 8608605"/>
                <a:gd name="connsiteY12" fmla="*/ 851754 h 2388454"/>
                <a:gd name="connsiteX13" fmla="*/ 4624325 w 8608605"/>
                <a:gd name="connsiteY13" fmla="*/ 788254 h 2388454"/>
                <a:gd name="connsiteX14" fmla="*/ 4675125 w 8608605"/>
                <a:gd name="connsiteY14" fmla="*/ 762854 h 2388454"/>
                <a:gd name="connsiteX15" fmla="*/ 4776725 w 8608605"/>
                <a:gd name="connsiteY15" fmla="*/ 737454 h 2388454"/>
                <a:gd name="connsiteX16" fmla="*/ 4865625 w 8608605"/>
                <a:gd name="connsiteY16" fmla="*/ 686654 h 2388454"/>
                <a:gd name="connsiteX17" fmla="*/ 4916425 w 8608605"/>
                <a:gd name="connsiteY17" fmla="*/ 661254 h 2388454"/>
                <a:gd name="connsiteX18" fmla="*/ 4992625 w 8608605"/>
                <a:gd name="connsiteY18" fmla="*/ 648554 h 2388454"/>
                <a:gd name="connsiteX19" fmla="*/ 5132325 w 8608605"/>
                <a:gd name="connsiteY19" fmla="*/ 610454 h 2388454"/>
                <a:gd name="connsiteX20" fmla="*/ 5233925 w 8608605"/>
                <a:gd name="connsiteY20" fmla="*/ 572354 h 2388454"/>
                <a:gd name="connsiteX21" fmla="*/ 5360925 w 8608605"/>
                <a:gd name="connsiteY21" fmla="*/ 534254 h 2388454"/>
                <a:gd name="connsiteX22" fmla="*/ 5399025 w 8608605"/>
                <a:gd name="connsiteY22" fmla="*/ 521554 h 2388454"/>
                <a:gd name="connsiteX23" fmla="*/ 5449825 w 8608605"/>
                <a:gd name="connsiteY23" fmla="*/ 508854 h 2388454"/>
                <a:gd name="connsiteX24" fmla="*/ 5513325 w 8608605"/>
                <a:gd name="connsiteY24" fmla="*/ 483454 h 2388454"/>
                <a:gd name="connsiteX25" fmla="*/ 5589525 w 8608605"/>
                <a:gd name="connsiteY25" fmla="*/ 458054 h 2388454"/>
                <a:gd name="connsiteX26" fmla="*/ 5627625 w 8608605"/>
                <a:gd name="connsiteY26" fmla="*/ 432654 h 2388454"/>
                <a:gd name="connsiteX27" fmla="*/ 5716525 w 8608605"/>
                <a:gd name="connsiteY27" fmla="*/ 407254 h 2388454"/>
                <a:gd name="connsiteX28" fmla="*/ 5754625 w 8608605"/>
                <a:gd name="connsiteY28" fmla="*/ 394554 h 2388454"/>
                <a:gd name="connsiteX29" fmla="*/ 5818125 w 8608605"/>
                <a:gd name="connsiteY29" fmla="*/ 381854 h 2388454"/>
                <a:gd name="connsiteX30" fmla="*/ 5894325 w 8608605"/>
                <a:gd name="connsiteY30" fmla="*/ 356454 h 2388454"/>
                <a:gd name="connsiteX31" fmla="*/ 5932425 w 8608605"/>
                <a:gd name="connsiteY31" fmla="*/ 343754 h 2388454"/>
                <a:gd name="connsiteX32" fmla="*/ 5970525 w 8608605"/>
                <a:gd name="connsiteY32" fmla="*/ 318354 h 2388454"/>
                <a:gd name="connsiteX33" fmla="*/ 6072125 w 8608605"/>
                <a:gd name="connsiteY33" fmla="*/ 305654 h 2388454"/>
                <a:gd name="connsiteX34" fmla="*/ 6554725 w 8608605"/>
                <a:gd name="connsiteY34" fmla="*/ 280254 h 2388454"/>
                <a:gd name="connsiteX35" fmla="*/ 6834125 w 8608605"/>
                <a:gd name="connsiteY35" fmla="*/ 254854 h 2388454"/>
                <a:gd name="connsiteX36" fmla="*/ 6872225 w 8608605"/>
                <a:gd name="connsiteY36" fmla="*/ 242154 h 2388454"/>
                <a:gd name="connsiteX37" fmla="*/ 6923025 w 8608605"/>
                <a:gd name="connsiteY37" fmla="*/ 229454 h 2388454"/>
                <a:gd name="connsiteX38" fmla="*/ 6961125 w 8608605"/>
                <a:gd name="connsiteY38" fmla="*/ 204054 h 2388454"/>
                <a:gd name="connsiteX39" fmla="*/ 7062725 w 8608605"/>
                <a:gd name="connsiteY39" fmla="*/ 191354 h 2388454"/>
                <a:gd name="connsiteX40" fmla="*/ 7138925 w 8608605"/>
                <a:gd name="connsiteY40" fmla="*/ 178654 h 2388454"/>
                <a:gd name="connsiteX41" fmla="*/ 7240525 w 8608605"/>
                <a:gd name="connsiteY41" fmla="*/ 153254 h 2388454"/>
                <a:gd name="connsiteX42" fmla="*/ 7278625 w 8608605"/>
                <a:gd name="connsiteY42" fmla="*/ 140554 h 2388454"/>
                <a:gd name="connsiteX43" fmla="*/ 7354825 w 8608605"/>
                <a:gd name="connsiteY43" fmla="*/ 127854 h 2388454"/>
                <a:gd name="connsiteX44" fmla="*/ 7494525 w 8608605"/>
                <a:gd name="connsiteY44" fmla="*/ 115154 h 2388454"/>
                <a:gd name="connsiteX45" fmla="*/ 7570725 w 8608605"/>
                <a:gd name="connsiteY45" fmla="*/ 102454 h 2388454"/>
                <a:gd name="connsiteX46" fmla="*/ 7913625 w 8608605"/>
                <a:gd name="connsiteY46" fmla="*/ 89754 h 2388454"/>
                <a:gd name="connsiteX47" fmla="*/ 8510525 w 8608605"/>
                <a:gd name="connsiteY47" fmla="*/ 7204 h 2388454"/>
                <a:gd name="connsiteX48" fmla="*/ 8510525 w 8608605"/>
                <a:gd name="connsiteY48" fmla="*/ 953354 h 2388454"/>
                <a:gd name="connsiteX49" fmla="*/ 7215125 w 8608605"/>
                <a:gd name="connsiteY49" fmla="*/ 1029554 h 2388454"/>
                <a:gd name="connsiteX50" fmla="*/ 6618225 w 8608605"/>
                <a:gd name="connsiteY50" fmla="*/ 1156554 h 2388454"/>
                <a:gd name="connsiteX51" fmla="*/ 6046725 w 8608605"/>
                <a:gd name="connsiteY51" fmla="*/ 1334354 h 2388454"/>
                <a:gd name="connsiteX52" fmla="*/ 5462525 w 8608605"/>
                <a:gd name="connsiteY52" fmla="*/ 1537554 h 2388454"/>
                <a:gd name="connsiteX53" fmla="*/ 4903725 w 8608605"/>
                <a:gd name="connsiteY53" fmla="*/ 1759804 h 2388454"/>
                <a:gd name="connsiteX54" fmla="*/ 4217925 w 8608605"/>
                <a:gd name="connsiteY54" fmla="*/ 2058254 h 2388454"/>
                <a:gd name="connsiteX55" fmla="*/ 3468625 w 8608605"/>
                <a:gd name="connsiteY55" fmla="*/ 2248754 h 2388454"/>
                <a:gd name="connsiteX56" fmla="*/ 2103375 w 8608605"/>
                <a:gd name="connsiteY56" fmla="*/ 2344004 h 2388454"/>
                <a:gd name="connsiteX57" fmla="*/ 1296925 w 8608605"/>
                <a:gd name="connsiteY57" fmla="*/ 2363054 h 2388454"/>
                <a:gd name="connsiteX58" fmla="*/ 509525 w 8608605"/>
                <a:gd name="connsiteY58" fmla="*/ 2388454 h 2388454"/>
                <a:gd name="connsiteX59" fmla="*/ 39625 w 8608605"/>
                <a:gd name="connsiteY59" fmla="*/ 2375754 h 2388454"/>
                <a:gd name="connsiteX60" fmla="*/ 52325 w 8608605"/>
                <a:gd name="connsiteY60" fmla="*/ 1296254 h 2388454"/>
                <a:gd name="connsiteX0" fmla="*/ 52325 w 8608605"/>
                <a:gd name="connsiteY0" fmla="*/ 1289964 h 2382164"/>
                <a:gd name="connsiteX1" fmla="*/ 674625 w 8608605"/>
                <a:gd name="connsiteY1" fmla="*/ 1289964 h 2382164"/>
                <a:gd name="connsiteX2" fmla="*/ 1366775 w 8608605"/>
                <a:gd name="connsiteY2" fmla="*/ 1251864 h 2382164"/>
                <a:gd name="connsiteX3" fmla="*/ 2439925 w 8608605"/>
                <a:gd name="connsiteY3" fmla="*/ 1188364 h 2382164"/>
                <a:gd name="connsiteX4" fmla="*/ 3246375 w 8608605"/>
                <a:gd name="connsiteY4" fmla="*/ 1004214 h 2382164"/>
                <a:gd name="connsiteX5" fmla="*/ 4059175 w 8608605"/>
                <a:gd name="connsiteY5" fmla="*/ 877214 h 2382164"/>
                <a:gd name="connsiteX6" fmla="*/ 4179825 w 8608605"/>
                <a:gd name="connsiteY6" fmla="*/ 1074064 h 2382164"/>
                <a:gd name="connsiteX7" fmla="*/ 4217925 w 8608605"/>
                <a:gd name="connsiteY7" fmla="*/ 1061364 h 2382164"/>
                <a:gd name="connsiteX8" fmla="*/ 4294125 w 8608605"/>
                <a:gd name="connsiteY8" fmla="*/ 1023264 h 2382164"/>
                <a:gd name="connsiteX9" fmla="*/ 4344925 w 8608605"/>
                <a:gd name="connsiteY9" fmla="*/ 997864 h 2382164"/>
                <a:gd name="connsiteX10" fmla="*/ 4421125 w 8608605"/>
                <a:gd name="connsiteY10" fmla="*/ 947064 h 2382164"/>
                <a:gd name="connsiteX11" fmla="*/ 4497325 w 8608605"/>
                <a:gd name="connsiteY11" fmla="*/ 883564 h 2382164"/>
                <a:gd name="connsiteX12" fmla="*/ 4535425 w 8608605"/>
                <a:gd name="connsiteY12" fmla="*/ 845464 h 2382164"/>
                <a:gd name="connsiteX13" fmla="*/ 4624325 w 8608605"/>
                <a:gd name="connsiteY13" fmla="*/ 781964 h 2382164"/>
                <a:gd name="connsiteX14" fmla="*/ 4675125 w 8608605"/>
                <a:gd name="connsiteY14" fmla="*/ 756564 h 2382164"/>
                <a:gd name="connsiteX15" fmla="*/ 4776725 w 8608605"/>
                <a:gd name="connsiteY15" fmla="*/ 731164 h 2382164"/>
                <a:gd name="connsiteX16" fmla="*/ 4865625 w 8608605"/>
                <a:gd name="connsiteY16" fmla="*/ 680364 h 2382164"/>
                <a:gd name="connsiteX17" fmla="*/ 4916425 w 8608605"/>
                <a:gd name="connsiteY17" fmla="*/ 654964 h 2382164"/>
                <a:gd name="connsiteX18" fmla="*/ 4992625 w 8608605"/>
                <a:gd name="connsiteY18" fmla="*/ 642264 h 2382164"/>
                <a:gd name="connsiteX19" fmla="*/ 5132325 w 8608605"/>
                <a:gd name="connsiteY19" fmla="*/ 604164 h 2382164"/>
                <a:gd name="connsiteX20" fmla="*/ 5233925 w 8608605"/>
                <a:gd name="connsiteY20" fmla="*/ 566064 h 2382164"/>
                <a:gd name="connsiteX21" fmla="*/ 5360925 w 8608605"/>
                <a:gd name="connsiteY21" fmla="*/ 527964 h 2382164"/>
                <a:gd name="connsiteX22" fmla="*/ 5399025 w 8608605"/>
                <a:gd name="connsiteY22" fmla="*/ 515264 h 2382164"/>
                <a:gd name="connsiteX23" fmla="*/ 5449825 w 8608605"/>
                <a:gd name="connsiteY23" fmla="*/ 502564 h 2382164"/>
                <a:gd name="connsiteX24" fmla="*/ 5513325 w 8608605"/>
                <a:gd name="connsiteY24" fmla="*/ 477164 h 2382164"/>
                <a:gd name="connsiteX25" fmla="*/ 5589525 w 8608605"/>
                <a:gd name="connsiteY25" fmla="*/ 451764 h 2382164"/>
                <a:gd name="connsiteX26" fmla="*/ 5627625 w 8608605"/>
                <a:gd name="connsiteY26" fmla="*/ 426364 h 2382164"/>
                <a:gd name="connsiteX27" fmla="*/ 5716525 w 8608605"/>
                <a:gd name="connsiteY27" fmla="*/ 400964 h 2382164"/>
                <a:gd name="connsiteX28" fmla="*/ 5754625 w 8608605"/>
                <a:gd name="connsiteY28" fmla="*/ 388264 h 2382164"/>
                <a:gd name="connsiteX29" fmla="*/ 5818125 w 8608605"/>
                <a:gd name="connsiteY29" fmla="*/ 375564 h 2382164"/>
                <a:gd name="connsiteX30" fmla="*/ 5894325 w 8608605"/>
                <a:gd name="connsiteY30" fmla="*/ 350164 h 2382164"/>
                <a:gd name="connsiteX31" fmla="*/ 5932425 w 8608605"/>
                <a:gd name="connsiteY31" fmla="*/ 337464 h 2382164"/>
                <a:gd name="connsiteX32" fmla="*/ 5970525 w 8608605"/>
                <a:gd name="connsiteY32" fmla="*/ 312064 h 2382164"/>
                <a:gd name="connsiteX33" fmla="*/ 6072125 w 8608605"/>
                <a:gd name="connsiteY33" fmla="*/ 299364 h 2382164"/>
                <a:gd name="connsiteX34" fmla="*/ 6554725 w 8608605"/>
                <a:gd name="connsiteY34" fmla="*/ 273964 h 2382164"/>
                <a:gd name="connsiteX35" fmla="*/ 6834125 w 8608605"/>
                <a:gd name="connsiteY35" fmla="*/ 248564 h 2382164"/>
                <a:gd name="connsiteX36" fmla="*/ 6872225 w 8608605"/>
                <a:gd name="connsiteY36" fmla="*/ 235864 h 2382164"/>
                <a:gd name="connsiteX37" fmla="*/ 6923025 w 8608605"/>
                <a:gd name="connsiteY37" fmla="*/ 223164 h 2382164"/>
                <a:gd name="connsiteX38" fmla="*/ 6961125 w 8608605"/>
                <a:gd name="connsiteY38" fmla="*/ 197764 h 2382164"/>
                <a:gd name="connsiteX39" fmla="*/ 7062725 w 8608605"/>
                <a:gd name="connsiteY39" fmla="*/ 185064 h 2382164"/>
                <a:gd name="connsiteX40" fmla="*/ 7138925 w 8608605"/>
                <a:gd name="connsiteY40" fmla="*/ 172364 h 2382164"/>
                <a:gd name="connsiteX41" fmla="*/ 7240525 w 8608605"/>
                <a:gd name="connsiteY41" fmla="*/ 146964 h 2382164"/>
                <a:gd name="connsiteX42" fmla="*/ 7278625 w 8608605"/>
                <a:gd name="connsiteY42" fmla="*/ 134264 h 2382164"/>
                <a:gd name="connsiteX43" fmla="*/ 7354825 w 8608605"/>
                <a:gd name="connsiteY43" fmla="*/ 121564 h 2382164"/>
                <a:gd name="connsiteX44" fmla="*/ 7494525 w 8608605"/>
                <a:gd name="connsiteY44" fmla="*/ 108864 h 2382164"/>
                <a:gd name="connsiteX45" fmla="*/ 7570725 w 8608605"/>
                <a:gd name="connsiteY45" fmla="*/ 96164 h 2382164"/>
                <a:gd name="connsiteX46" fmla="*/ 7913625 w 8608605"/>
                <a:gd name="connsiteY46" fmla="*/ 83464 h 2382164"/>
                <a:gd name="connsiteX47" fmla="*/ 8510525 w 8608605"/>
                <a:gd name="connsiteY47" fmla="*/ 914 h 2382164"/>
                <a:gd name="connsiteX48" fmla="*/ 8510525 w 8608605"/>
                <a:gd name="connsiteY48" fmla="*/ 947064 h 2382164"/>
                <a:gd name="connsiteX49" fmla="*/ 7215125 w 8608605"/>
                <a:gd name="connsiteY49" fmla="*/ 1023264 h 2382164"/>
                <a:gd name="connsiteX50" fmla="*/ 6618225 w 8608605"/>
                <a:gd name="connsiteY50" fmla="*/ 1150264 h 2382164"/>
                <a:gd name="connsiteX51" fmla="*/ 6046725 w 8608605"/>
                <a:gd name="connsiteY51" fmla="*/ 1328064 h 2382164"/>
                <a:gd name="connsiteX52" fmla="*/ 5462525 w 8608605"/>
                <a:gd name="connsiteY52" fmla="*/ 1531264 h 2382164"/>
                <a:gd name="connsiteX53" fmla="*/ 4903725 w 8608605"/>
                <a:gd name="connsiteY53" fmla="*/ 1753514 h 2382164"/>
                <a:gd name="connsiteX54" fmla="*/ 4217925 w 8608605"/>
                <a:gd name="connsiteY54" fmla="*/ 2051964 h 2382164"/>
                <a:gd name="connsiteX55" fmla="*/ 3468625 w 8608605"/>
                <a:gd name="connsiteY55" fmla="*/ 2242464 h 2382164"/>
                <a:gd name="connsiteX56" fmla="*/ 2103375 w 8608605"/>
                <a:gd name="connsiteY56" fmla="*/ 2337714 h 2382164"/>
                <a:gd name="connsiteX57" fmla="*/ 1296925 w 8608605"/>
                <a:gd name="connsiteY57" fmla="*/ 2356764 h 2382164"/>
                <a:gd name="connsiteX58" fmla="*/ 509525 w 8608605"/>
                <a:gd name="connsiteY58" fmla="*/ 2382164 h 2382164"/>
                <a:gd name="connsiteX59" fmla="*/ 39625 w 8608605"/>
                <a:gd name="connsiteY59" fmla="*/ 2369464 h 2382164"/>
                <a:gd name="connsiteX60" fmla="*/ 52325 w 8608605"/>
                <a:gd name="connsiteY60" fmla="*/ 1289964 h 2382164"/>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78625 w 8608605"/>
                <a:gd name="connsiteY42" fmla="*/ 149126 h 2397026"/>
                <a:gd name="connsiteX43" fmla="*/ 7354825 w 8608605"/>
                <a:gd name="connsiteY43" fmla="*/ 136426 h 2397026"/>
                <a:gd name="connsiteX44" fmla="*/ 7494525 w 8608605"/>
                <a:gd name="connsiteY44" fmla="*/ 123726 h 2397026"/>
                <a:gd name="connsiteX45" fmla="*/ 7570725 w 8608605"/>
                <a:gd name="connsiteY45" fmla="*/ 111026 h 2397026"/>
                <a:gd name="connsiteX46" fmla="*/ 7888225 w 8608605"/>
                <a:gd name="connsiteY46" fmla="*/ 3076 h 2397026"/>
                <a:gd name="connsiteX47" fmla="*/ 8510525 w 8608605"/>
                <a:gd name="connsiteY47" fmla="*/ 15776 h 2397026"/>
                <a:gd name="connsiteX48" fmla="*/ 8510525 w 8608605"/>
                <a:gd name="connsiteY48" fmla="*/ 961926 h 2397026"/>
                <a:gd name="connsiteX49" fmla="*/ 7215125 w 8608605"/>
                <a:gd name="connsiteY49" fmla="*/ 1038126 h 2397026"/>
                <a:gd name="connsiteX50" fmla="*/ 6618225 w 8608605"/>
                <a:gd name="connsiteY50" fmla="*/ 1165126 h 2397026"/>
                <a:gd name="connsiteX51" fmla="*/ 6046725 w 8608605"/>
                <a:gd name="connsiteY51" fmla="*/ 1342926 h 2397026"/>
                <a:gd name="connsiteX52" fmla="*/ 5462525 w 8608605"/>
                <a:gd name="connsiteY52" fmla="*/ 1546126 h 2397026"/>
                <a:gd name="connsiteX53" fmla="*/ 4903725 w 8608605"/>
                <a:gd name="connsiteY53" fmla="*/ 1768376 h 2397026"/>
                <a:gd name="connsiteX54" fmla="*/ 4217925 w 8608605"/>
                <a:gd name="connsiteY54" fmla="*/ 2066826 h 2397026"/>
                <a:gd name="connsiteX55" fmla="*/ 3468625 w 8608605"/>
                <a:gd name="connsiteY55" fmla="*/ 2257326 h 2397026"/>
                <a:gd name="connsiteX56" fmla="*/ 2103375 w 8608605"/>
                <a:gd name="connsiteY56" fmla="*/ 2352576 h 2397026"/>
                <a:gd name="connsiteX57" fmla="*/ 1296925 w 8608605"/>
                <a:gd name="connsiteY57" fmla="*/ 2371626 h 2397026"/>
                <a:gd name="connsiteX58" fmla="*/ 509525 w 8608605"/>
                <a:gd name="connsiteY58" fmla="*/ 2397026 h 2397026"/>
                <a:gd name="connsiteX59" fmla="*/ 39625 w 8608605"/>
                <a:gd name="connsiteY59" fmla="*/ 2384326 h 2397026"/>
                <a:gd name="connsiteX60" fmla="*/ 52325 w 8608605"/>
                <a:gd name="connsiteY60"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78625 w 8608605"/>
                <a:gd name="connsiteY42" fmla="*/ 149126 h 2397026"/>
                <a:gd name="connsiteX43" fmla="*/ 7354825 w 8608605"/>
                <a:gd name="connsiteY43" fmla="*/ 136426 h 2397026"/>
                <a:gd name="connsiteX44" fmla="*/ 7494525 w 8608605"/>
                <a:gd name="connsiteY44" fmla="*/ 123726 h 2397026"/>
                <a:gd name="connsiteX45" fmla="*/ 7888225 w 8608605"/>
                <a:gd name="connsiteY45" fmla="*/ 3076 h 2397026"/>
                <a:gd name="connsiteX46" fmla="*/ 8510525 w 8608605"/>
                <a:gd name="connsiteY46" fmla="*/ 15776 h 2397026"/>
                <a:gd name="connsiteX47" fmla="*/ 8510525 w 8608605"/>
                <a:gd name="connsiteY47" fmla="*/ 961926 h 2397026"/>
                <a:gd name="connsiteX48" fmla="*/ 7215125 w 8608605"/>
                <a:gd name="connsiteY48" fmla="*/ 1038126 h 2397026"/>
                <a:gd name="connsiteX49" fmla="*/ 6618225 w 8608605"/>
                <a:gd name="connsiteY49" fmla="*/ 1165126 h 2397026"/>
                <a:gd name="connsiteX50" fmla="*/ 6046725 w 8608605"/>
                <a:gd name="connsiteY50" fmla="*/ 1342926 h 2397026"/>
                <a:gd name="connsiteX51" fmla="*/ 5462525 w 8608605"/>
                <a:gd name="connsiteY51" fmla="*/ 1546126 h 2397026"/>
                <a:gd name="connsiteX52" fmla="*/ 4903725 w 8608605"/>
                <a:gd name="connsiteY52" fmla="*/ 1768376 h 2397026"/>
                <a:gd name="connsiteX53" fmla="*/ 4217925 w 8608605"/>
                <a:gd name="connsiteY53" fmla="*/ 2066826 h 2397026"/>
                <a:gd name="connsiteX54" fmla="*/ 3468625 w 8608605"/>
                <a:gd name="connsiteY54" fmla="*/ 2257326 h 2397026"/>
                <a:gd name="connsiteX55" fmla="*/ 2103375 w 8608605"/>
                <a:gd name="connsiteY55" fmla="*/ 2352576 h 2397026"/>
                <a:gd name="connsiteX56" fmla="*/ 1296925 w 8608605"/>
                <a:gd name="connsiteY56" fmla="*/ 2371626 h 2397026"/>
                <a:gd name="connsiteX57" fmla="*/ 509525 w 8608605"/>
                <a:gd name="connsiteY57" fmla="*/ 2397026 h 2397026"/>
                <a:gd name="connsiteX58" fmla="*/ 39625 w 8608605"/>
                <a:gd name="connsiteY58" fmla="*/ 2384326 h 2397026"/>
                <a:gd name="connsiteX59" fmla="*/ 52325 w 8608605"/>
                <a:gd name="connsiteY59"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78625 w 8608605"/>
                <a:gd name="connsiteY42" fmla="*/ 149126 h 2397026"/>
                <a:gd name="connsiteX43" fmla="*/ 7354825 w 8608605"/>
                <a:gd name="connsiteY43" fmla="*/ 136426 h 2397026"/>
                <a:gd name="connsiteX44" fmla="*/ 7888225 w 8608605"/>
                <a:gd name="connsiteY44" fmla="*/ 3076 h 2397026"/>
                <a:gd name="connsiteX45" fmla="*/ 8510525 w 8608605"/>
                <a:gd name="connsiteY45" fmla="*/ 15776 h 2397026"/>
                <a:gd name="connsiteX46" fmla="*/ 8510525 w 8608605"/>
                <a:gd name="connsiteY46" fmla="*/ 961926 h 2397026"/>
                <a:gd name="connsiteX47" fmla="*/ 7215125 w 8608605"/>
                <a:gd name="connsiteY47" fmla="*/ 1038126 h 2397026"/>
                <a:gd name="connsiteX48" fmla="*/ 6618225 w 8608605"/>
                <a:gd name="connsiteY48" fmla="*/ 1165126 h 2397026"/>
                <a:gd name="connsiteX49" fmla="*/ 6046725 w 8608605"/>
                <a:gd name="connsiteY49" fmla="*/ 1342926 h 2397026"/>
                <a:gd name="connsiteX50" fmla="*/ 5462525 w 8608605"/>
                <a:gd name="connsiteY50" fmla="*/ 1546126 h 2397026"/>
                <a:gd name="connsiteX51" fmla="*/ 4903725 w 8608605"/>
                <a:gd name="connsiteY51" fmla="*/ 1768376 h 2397026"/>
                <a:gd name="connsiteX52" fmla="*/ 4217925 w 8608605"/>
                <a:gd name="connsiteY52" fmla="*/ 2066826 h 2397026"/>
                <a:gd name="connsiteX53" fmla="*/ 3468625 w 8608605"/>
                <a:gd name="connsiteY53" fmla="*/ 2257326 h 2397026"/>
                <a:gd name="connsiteX54" fmla="*/ 2103375 w 8608605"/>
                <a:gd name="connsiteY54" fmla="*/ 2352576 h 2397026"/>
                <a:gd name="connsiteX55" fmla="*/ 1296925 w 8608605"/>
                <a:gd name="connsiteY55" fmla="*/ 2371626 h 2397026"/>
                <a:gd name="connsiteX56" fmla="*/ 509525 w 8608605"/>
                <a:gd name="connsiteY56" fmla="*/ 2397026 h 2397026"/>
                <a:gd name="connsiteX57" fmla="*/ 39625 w 8608605"/>
                <a:gd name="connsiteY57" fmla="*/ 2384326 h 2397026"/>
                <a:gd name="connsiteX58" fmla="*/ 52325 w 8608605"/>
                <a:gd name="connsiteY58"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78625 w 8608605"/>
                <a:gd name="connsiteY42" fmla="*/ 149126 h 2397026"/>
                <a:gd name="connsiteX43" fmla="*/ 7888225 w 8608605"/>
                <a:gd name="connsiteY43" fmla="*/ 3076 h 2397026"/>
                <a:gd name="connsiteX44" fmla="*/ 8510525 w 8608605"/>
                <a:gd name="connsiteY44" fmla="*/ 15776 h 2397026"/>
                <a:gd name="connsiteX45" fmla="*/ 8510525 w 8608605"/>
                <a:gd name="connsiteY45" fmla="*/ 961926 h 2397026"/>
                <a:gd name="connsiteX46" fmla="*/ 7215125 w 8608605"/>
                <a:gd name="connsiteY46" fmla="*/ 1038126 h 2397026"/>
                <a:gd name="connsiteX47" fmla="*/ 6618225 w 8608605"/>
                <a:gd name="connsiteY47" fmla="*/ 1165126 h 2397026"/>
                <a:gd name="connsiteX48" fmla="*/ 6046725 w 8608605"/>
                <a:gd name="connsiteY48" fmla="*/ 1342926 h 2397026"/>
                <a:gd name="connsiteX49" fmla="*/ 5462525 w 8608605"/>
                <a:gd name="connsiteY49" fmla="*/ 1546126 h 2397026"/>
                <a:gd name="connsiteX50" fmla="*/ 4903725 w 8608605"/>
                <a:gd name="connsiteY50" fmla="*/ 1768376 h 2397026"/>
                <a:gd name="connsiteX51" fmla="*/ 4217925 w 8608605"/>
                <a:gd name="connsiteY51" fmla="*/ 2066826 h 2397026"/>
                <a:gd name="connsiteX52" fmla="*/ 3468625 w 8608605"/>
                <a:gd name="connsiteY52" fmla="*/ 2257326 h 2397026"/>
                <a:gd name="connsiteX53" fmla="*/ 2103375 w 8608605"/>
                <a:gd name="connsiteY53" fmla="*/ 2352576 h 2397026"/>
                <a:gd name="connsiteX54" fmla="*/ 1296925 w 8608605"/>
                <a:gd name="connsiteY54" fmla="*/ 2371626 h 2397026"/>
                <a:gd name="connsiteX55" fmla="*/ 509525 w 8608605"/>
                <a:gd name="connsiteY55" fmla="*/ 2397026 h 2397026"/>
                <a:gd name="connsiteX56" fmla="*/ 39625 w 8608605"/>
                <a:gd name="connsiteY56" fmla="*/ 2384326 h 2397026"/>
                <a:gd name="connsiteX57" fmla="*/ 52325 w 8608605"/>
                <a:gd name="connsiteY57"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53225 w 8608605"/>
                <a:gd name="connsiteY42" fmla="*/ 15776 h 2397026"/>
                <a:gd name="connsiteX43" fmla="*/ 7888225 w 8608605"/>
                <a:gd name="connsiteY43" fmla="*/ 3076 h 2397026"/>
                <a:gd name="connsiteX44" fmla="*/ 8510525 w 8608605"/>
                <a:gd name="connsiteY44" fmla="*/ 15776 h 2397026"/>
                <a:gd name="connsiteX45" fmla="*/ 8510525 w 8608605"/>
                <a:gd name="connsiteY45" fmla="*/ 961926 h 2397026"/>
                <a:gd name="connsiteX46" fmla="*/ 7215125 w 8608605"/>
                <a:gd name="connsiteY46" fmla="*/ 1038126 h 2397026"/>
                <a:gd name="connsiteX47" fmla="*/ 6618225 w 8608605"/>
                <a:gd name="connsiteY47" fmla="*/ 1165126 h 2397026"/>
                <a:gd name="connsiteX48" fmla="*/ 6046725 w 8608605"/>
                <a:gd name="connsiteY48" fmla="*/ 1342926 h 2397026"/>
                <a:gd name="connsiteX49" fmla="*/ 5462525 w 8608605"/>
                <a:gd name="connsiteY49" fmla="*/ 1546126 h 2397026"/>
                <a:gd name="connsiteX50" fmla="*/ 4903725 w 8608605"/>
                <a:gd name="connsiteY50" fmla="*/ 1768376 h 2397026"/>
                <a:gd name="connsiteX51" fmla="*/ 4217925 w 8608605"/>
                <a:gd name="connsiteY51" fmla="*/ 2066826 h 2397026"/>
                <a:gd name="connsiteX52" fmla="*/ 3468625 w 8608605"/>
                <a:gd name="connsiteY52" fmla="*/ 2257326 h 2397026"/>
                <a:gd name="connsiteX53" fmla="*/ 2103375 w 8608605"/>
                <a:gd name="connsiteY53" fmla="*/ 2352576 h 2397026"/>
                <a:gd name="connsiteX54" fmla="*/ 1296925 w 8608605"/>
                <a:gd name="connsiteY54" fmla="*/ 2371626 h 2397026"/>
                <a:gd name="connsiteX55" fmla="*/ 509525 w 8608605"/>
                <a:gd name="connsiteY55" fmla="*/ 2397026 h 2397026"/>
                <a:gd name="connsiteX56" fmla="*/ 39625 w 8608605"/>
                <a:gd name="connsiteY56" fmla="*/ 2384326 h 2397026"/>
                <a:gd name="connsiteX57" fmla="*/ 52325 w 8608605"/>
                <a:gd name="connsiteY57"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53225 w 8608605"/>
                <a:gd name="connsiteY42" fmla="*/ 15776 h 2397026"/>
                <a:gd name="connsiteX43" fmla="*/ 7888225 w 8608605"/>
                <a:gd name="connsiteY43" fmla="*/ 3076 h 2397026"/>
                <a:gd name="connsiteX44" fmla="*/ 8510525 w 8608605"/>
                <a:gd name="connsiteY44" fmla="*/ 15776 h 2397026"/>
                <a:gd name="connsiteX45" fmla="*/ 8510525 w 8608605"/>
                <a:gd name="connsiteY45" fmla="*/ 961926 h 2397026"/>
                <a:gd name="connsiteX46" fmla="*/ 7215125 w 8608605"/>
                <a:gd name="connsiteY46" fmla="*/ 1038126 h 2397026"/>
                <a:gd name="connsiteX47" fmla="*/ 6618225 w 8608605"/>
                <a:gd name="connsiteY47" fmla="*/ 1165126 h 2397026"/>
                <a:gd name="connsiteX48" fmla="*/ 6046725 w 8608605"/>
                <a:gd name="connsiteY48" fmla="*/ 1342926 h 2397026"/>
                <a:gd name="connsiteX49" fmla="*/ 5462525 w 8608605"/>
                <a:gd name="connsiteY49" fmla="*/ 1546126 h 2397026"/>
                <a:gd name="connsiteX50" fmla="*/ 4903725 w 8608605"/>
                <a:gd name="connsiteY50" fmla="*/ 1768376 h 2397026"/>
                <a:gd name="connsiteX51" fmla="*/ 4217925 w 8608605"/>
                <a:gd name="connsiteY51" fmla="*/ 2066826 h 2397026"/>
                <a:gd name="connsiteX52" fmla="*/ 3468625 w 8608605"/>
                <a:gd name="connsiteY52" fmla="*/ 2257326 h 2397026"/>
                <a:gd name="connsiteX53" fmla="*/ 2103375 w 8608605"/>
                <a:gd name="connsiteY53" fmla="*/ 2352576 h 2397026"/>
                <a:gd name="connsiteX54" fmla="*/ 1296925 w 8608605"/>
                <a:gd name="connsiteY54" fmla="*/ 2371626 h 2397026"/>
                <a:gd name="connsiteX55" fmla="*/ 509525 w 8608605"/>
                <a:gd name="connsiteY55" fmla="*/ 2397026 h 2397026"/>
                <a:gd name="connsiteX56" fmla="*/ 39625 w 8608605"/>
                <a:gd name="connsiteY56" fmla="*/ 2384326 h 2397026"/>
                <a:gd name="connsiteX57" fmla="*/ 52325 w 8608605"/>
                <a:gd name="connsiteY57" fmla="*/ 1304826 h 2397026"/>
                <a:gd name="connsiteX0" fmla="*/ 52325 w 8608605"/>
                <a:gd name="connsiteY0" fmla="*/ 1304826 h 2397026"/>
                <a:gd name="connsiteX1" fmla="*/ 674625 w 8608605"/>
                <a:gd name="connsiteY1" fmla="*/ 1304826 h 2397026"/>
                <a:gd name="connsiteX2" fmla="*/ 1366775 w 8608605"/>
                <a:gd name="connsiteY2" fmla="*/ 1266726 h 2397026"/>
                <a:gd name="connsiteX3" fmla="*/ 2439925 w 8608605"/>
                <a:gd name="connsiteY3" fmla="*/ 1203226 h 2397026"/>
                <a:gd name="connsiteX4" fmla="*/ 3246375 w 8608605"/>
                <a:gd name="connsiteY4" fmla="*/ 1019076 h 2397026"/>
                <a:gd name="connsiteX5" fmla="*/ 4059175 w 8608605"/>
                <a:gd name="connsiteY5" fmla="*/ 892076 h 2397026"/>
                <a:gd name="connsiteX6" fmla="*/ 4179825 w 8608605"/>
                <a:gd name="connsiteY6" fmla="*/ 1088926 h 2397026"/>
                <a:gd name="connsiteX7" fmla="*/ 4217925 w 8608605"/>
                <a:gd name="connsiteY7" fmla="*/ 1076226 h 2397026"/>
                <a:gd name="connsiteX8" fmla="*/ 4294125 w 8608605"/>
                <a:gd name="connsiteY8" fmla="*/ 1038126 h 2397026"/>
                <a:gd name="connsiteX9" fmla="*/ 4344925 w 8608605"/>
                <a:gd name="connsiteY9" fmla="*/ 1012726 h 2397026"/>
                <a:gd name="connsiteX10" fmla="*/ 4421125 w 8608605"/>
                <a:gd name="connsiteY10" fmla="*/ 961926 h 2397026"/>
                <a:gd name="connsiteX11" fmla="*/ 4497325 w 8608605"/>
                <a:gd name="connsiteY11" fmla="*/ 898426 h 2397026"/>
                <a:gd name="connsiteX12" fmla="*/ 4535425 w 8608605"/>
                <a:gd name="connsiteY12" fmla="*/ 860326 h 2397026"/>
                <a:gd name="connsiteX13" fmla="*/ 4624325 w 8608605"/>
                <a:gd name="connsiteY13" fmla="*/ 796826 h 2397026"/>
                <a:gd name="connsiteX14" fmla="*/ 4675125 w 8608605"/>
                <a:gd name="connsiteY14" fmla="*/ 771426 h 2397026"/>
                <a:gd name="connsiteX15" fmla="*/ 4776725 w 8608605"/>
                <a:gd name="connsiteY15" fmla="*/ 746026 h 2397026"/>
                <a:gd name="connsiteX16" fmla="*/ 4865625 w 8608605"/>
                <a:gd name="connsiteY16" fmla="*/ 695226 h 2397026"/>
                <a:gd name="connsiteX17" fmla="*/ 4916425 w 8608605"/>
                <a:gd name="connsiteY17" fmla="*/ 669826 h 2397026"/>
                <a:gd name="connsiteX18" fmla="*/ 4992625 w 8608605"/>
                <a:gd name="connsiteY18" fmla="*/ 657126 h 2397026"/>
                <a:gd name="connsiteX19" fmla="*/ 5132325 w 8608605"/>
                <a:gd name="connsiteY19" fmla="*/ 619026 h 2397026"/>
                <a:gd name="connsiteX20" fmla="*/ 5233925 w 8608605"/>
                <a:gd name="connsiteY20" fmla="*/ 580926 h 2397026"/>
                <a:gd name="connsiteX21" fmla="*/ 5360925 w 8608605"/>
                <a:gd name="connsiteY21" fmla="*/ 542826 h 2397026"/>
                <a:gd name="connsiteX22" fmla="*/ 5399025 w 8608605"/>
                <a:gd name="connsiteY22" fmla="*/ 530126 h 2397026"/>
                <a:gd name="connsiteX23" fmla="*/ 5449825 w 8608605"/>
                <a:gd name="connsiteY23" fmla="*/ 517426 h 2397026"/>
                <a:gd name="connsiteX24" fmla="*/ 5513325 w 8608605"/>
                <a:gd name="connsiteY24" fmla="*/ 492026 h 2397026"/>
                <a:gd name="connsiteX25" fmla="*/ 5589525 w 8608605"/>
                <a:gd name="connsiteY25" fmla="*/ 466626 h 2397026"/>
                <a:gd name="connsiteX26" fmla="*/ 5627625 w 8608605"/>
                <a:gd name="connsiteY26" fmla="*/ 441226 h 2397026"/>
                <a:gd name="connsiteX27" fmla="*/ 5716525 w 8608605"/>
                <a:gd name="connsiteY27" fmla="*/ 415826 h 2397026"/>
                <a:gd name="connsiteX28" fmla="*/ 5754625 w 8608605"/>
                <a:gd name="connsiteY28" fmla="*/ 403126 h 2397026"/>
                <a:gd name="connsiteX29" fmla="*/ 5818125 w 8608605"/>
                <a:gd name="connsiteY29" fmla="*/ 390426 h 2397026"/>
                <a:gd name="connsiteX30" fmla="*/ 5894325 w 8608605"/>
                <a:gd name="connsiteY30" fmla="*/ 365026 h 2397026"/>
                <a:gd name="connsiteX31" fmla="*/ 5932425 w 8608605"/>
                <a:gd name="connsiteY31" fmla="*/ 352326 h 2397026"/>
                <a:gd name="connsiteX32" fmla="*/ 5970525 w 8608605"/>
                <a:gd name="connsiteY32" fmla="*/ 326926 h 2397026"/>
                <a:gd name="connsiteX33" fmla="*/ 6072125 w 8608605"/>
                <a:gd name="connsiteY33" fmla="*/ 314226 h 2397026"/>
                <a:gd name="connsiteX34" fmla="*/ 6554725 w 8608605"/>
                <a:gd name="connsiteY34" fmla="*/ 288826 h 2397026"/>
                <a:gd name="connsiteX35" fmla="*/ 6834125 w 8608605"/>
                <a:gd name="connsiteY35" fmla="*/ 263426 h 2397026"/>
                <a:gd name="connsiteX36" fmla="*/ 6872225 w 8608605"/>
                <a:gd name="connsiteY36" fmla="*/ 250726 h 2397026"/>
                <a:gd name="connsiteX37" fmla="*/ 6923025 w 8608605"/>
                <a:gd name="connsiteY37" fmla="*/ 238026 h 2397026"/>
                <a:gd name="connsiteX38" fmla="*/ 6961125 w 8608605"/>
                <a:gd name="connsiteY38" fmla="*/ 212626 h 2397026"/>
                <a:gd name="connsiteX39" fmla="*/ 7062725 w 8608605"/>
                <a:gd name="connsiteY39" fmla="*/ 199926 h 2397026"/>
                <a:gd name="connsiteX40" fmla="*/ 7138925 w 8608605"/>
                <a:gd name="connsiteY40" fmla="*/ 187226 h 2397026"/>
                <a:gd name="connsiteX41" fmla="*/ 7240525 w 8608605"/>
                <a:gd name="connsiteY41" fmla="*/ 161826 h 2397026"/>
                <a:gd name="connsiteX42" fmla="*/ 7253225 w 8608605"/>
                <a:gd name="connsiteY42" fmla="*/ 15776 h 2397026"/>
                <a:gd name="connsiteX43" fmla="*/ 7888225 w 8608605"/>
                <a:gd name="connsiteY43" fmla="*/ 3076 h 2397026"/>
                <a:gd name="connsiteX44" fmla="*/ 8510525 w 8608605"/>
                <a:gd name="connsiteY44" fmla="*/ 15776 h 2397026"/>
                <a:gd name="connsiteX45" fmla="*/ 8510525 w 8608605"/>
                <a:gd name="connsiteY45" fmla="*/ 961926 h 2397026"/>
                <a:gd name="connsiteX46" fmla="*/ 7215125 w 8608605"/>
                <a:gd name="connsiteY46" fmla="*/ 1038126 h 2397026"/>
                <a:gd name="connsiteX47" fmla="*/ 6618225 w 8608605"/>
                <a:gd name="connsiteY47" fmla="*/ 1165126 h 2397026"/>
                <a:gd name="connsiteX48" fmla="*/ 6046725 w 8608605"/>
                <a:gd name="connsiteY48" fmla="*/ 1342926 h 2397026"/>
                <a:gd name="connsiteX49" fmla="*/ 5462525 w 8608605"/>
                <a:gd name="connsiteY49" fmla="*/ 1546126 h 2397026"/>
                <a:gd name="connsiteX50" fmla="*/ 4903725 w 8608605"/>
                <a:gd name="connsiteY50" fmla="*/ 1768376 h 2397026"/>
                <a:gd name="connsiteX51" fmla="*/ 4217925 w 8608605"/>
                <a:gd name="connsiteY51" fmla="*/ 2066826 h 2397026"/>
                <a:gd name="connsiteX52" fmla="*/ 3468625 w 8608605"/>
                <a:gd name="connsiteY52" fmla="*/ 2257326 h 2397026"/>
                <a:gd name="connsiteX53" fmla="*/ 2103375 w 8608605"/>
                <a:gd name="connsiteY53" fmla="*/ 2352576 h 2397026"/>
                <a:gd name="connsiteX54" fmla="*/ 1296925 w 8608605"/>
                <a:gd name="connsiteY54" fmla="*/ 2371626 h 2397026"/>
                <a:gd name="connsiteX55" fmla="*/ 509525 w 8608605"/>
                <a:gd name="connsiteY55" fmla="*/ 2397026 h 2397026"/>
                <a:gd name="connsiteX56" fmla="*/ 39625 w 8608605"/>
                <a:gd name="connsiteY56" fmla="*/ 2384326 h 2397026"/>
                <a:gd name="connsiteX57" fmla="*/ 52325 w 8608605"/>
                <a:gd name="connsiteY57" fmla="*/ 1304826 h 2397026"/>
                <a:gd name="connsiteX0" fmla="*/ 52325 w 8608605"/>
                <a:gd name="connsiteY0" fmla="*/ 1302795 h 2394995"/>
                <a:gd name="connsiteX1" fmla="*/ 674625 w 8608605"/>
                <a:gd name="connsiteY1" fmla="*/ 1302795 h 2394995"/>
                <a:gd name="connsiteX2" fmla="*/ 1366775 w 8608605"/>
                <a:gd name="connsiteY2" fmla="*/ 1264695 h 2394995"/>
                <a:gd name="connsiteX3" fmla="*/ 2439925 w 8608605"/>
                <a:gd name="connsiteY3" fmla="*/ 1201195 h 2394995"/>
                <a:gd name="connsiteX4" fmla="*/ 3246375 w 8608605"/>
                <a:gd name="connsiteY4" fmla="*/ 1017045 h 2394995"/>
                <a:gd name="connsiteX5" fmla="*/ 4059175 w 8608605"/>
                <a:gd name="connsiteY5" fmla="*/ 890045 h 2394995"/>
                <a:gd name="connsiteX6" fmla="*/ 4179825 w 8608605"/>
                <a:gd name="connsiteY6" fmla="*/ 1086895 h 2394995"/>
                <a:gd name="connsiteX7" fmla="*/ 4217925 w 8608605"/>
                <a:gd name="connsiteY7" fmla="*/ 1074195 h 2394995"/>
                <a:gd name="connsiteX8" fmla="*/ 4294125 w 8608605"/>
                <a:gd name="connsiteY8" fmla="*/ 1036095 h 2394995"/>
                <a:gd name="connsiteX9" fmla="*/ 4344925 w 8608605"/>
                <a:gd name="connsiteY9" fmla="*/ 1010695 h 2394995"/>
                <a:gd name="connsiteX10" fmla="*/ 4421125 w 8608605"/>
                <a:gd name="connsiteY10" fmla="*/ 959895 h 2394995"/>
                <a:gd name="connsiteX11" fmla="*/ 4497325 w 8608605"/>
                <a:gd name="connsiteY11" fmla="*/ 896395 h 2394995"/>
                <a:gd name="connsiteX12" fmla="*/ 4535425 w 8608605"/>
                <a:gd name="connsiteY12" fmla="*/ 858295 h 2394995"/>
                <a:gd name="connsiteX13" fmla="*/ 4624325 w 8608605"/>
                <a:gd name="connsiteY13" fmla="*/ 794795 h 2394995"/>
                <a:gd name="connsiteX14" fmla="*/ 4675125 w 8608605"/>
                <a:gd name="connsiteY14" fmla="*/ 769395 h 2394995"/>
                <a:gd name="connsiteX15" fmla="*/ 4776725 w 8608605"/>
                <a:gd name="connsiteY15" fmla="*/ 743995 h 2394995"/>
                <a:gd name="connsiteX16" fmla="*/ 4865625 w 8608605"/>
                <a:gd name="connsiteY16" fmla="*/ 693195 h 2394995"/>
                <a:gd name="connsiteX17" fmla="*/ 4916425 w 8608605"/>
                <a:gd name="connsiteY17" fmla="*/ 667795 h 2394995"/>
                <a:gd name="connsiteX18" fmla="*/ 4992625 w 8608605"/>
                <a:gd name="connsiteY18" fmla="*/ 655095 h 2394995"/>
                <a:gd name="connsiteX19" fmla="*/ 5132325 w 8608605"/>
                <a:gd name="connsiteY19" fmla="*/ 616995 h 2394995"/>
                <a:gd name="connsiteX20" fmla="*/ 5233925 w 8608605"/>
                <a:gd name="connsiteY20" fmla="*/ 578895 h 2394995"/>
                <a:gd name="connsiteX21" fmla="*/ 5360925 w 8608605"/>
                <a:gd name="connsiteY21" fmla="*/ 540795 h 2394995"/>
                <a:gd name="connsiteX22" fmla="*/ 5399025 w 8608605"/>
                <a:gd name="connsiteY22" fmla="*/ 528095 h 2394995"/>
                <a:gd name="connsiteX23" fmla="*/ 5449825 w 8608605"/>
                <a:gd name="connsiteY23" fmla="*/ 515395 h 2394995"/>
                <a:gd name="connsiteX24" fmla="*/ 5513325 w 8608605"/>
                <a:gd name="connsiteY24" fmla="*/ 489995 h 2394995"/>
                <a:gd name="connsiteX25" fmla="*/ 5589525 w 8608605"/>
                <a:gd name="connsiteY25" fmla="*/ 464595 h 2394995"/>
                <a:gd name="connsiteX26" fmla="*/ 5627625 w 8608605"/>
                <a:gd name="connsiteY26" fmla="*/ 439195 h 2394995"/>
                <a:gd name="connsiteX27" fmla="*/ 5716525 w 8608605"/>
                <a:gd name="connsiteY27" fmla="*/ 413795 h 2394995"/>
                <a:gd name="connsiteX28" fmla="*/ 5754625 w 8608605"/>
                <a:gd name="connsiteY28" fmla="*/ 401095 h 2394995"/>
                <a:gd name="connsiteX29" fmla="*/ 5818125 w 8608605"/>
                <a:gd name="connsiteY29" fmla="*/ 388395 h 2394995"/>
                <a:gd name="connsiteX30" fmla="*/ 5894325 w 8608605"/>
                <a:gd name="connsiteY30" fmla="*/ 362995 h 2394995"/>
                <a:gd name="connsiteX31" fmla="*/ 5932425 w 8608605"/>
                <a:gd name="connsiteY31" fmla="*/ 350295 h 2394995"/>
                <a:gd name="connsiteX32" fmla="*/ 5970525 w 8608605"/>
                <a:gd name="connsiteY32" fmla="*/ 324895 h 2394995"/>
                <a:gd name="connsiteX33" fmla="*/ 6072125 w 8608605"/>
                <a:gd name="connsiteY33" fmla="*/ 312195 h 2394995"/>
                <a:gd name="connsiteX34" fmla="*/ 6554725 w 8608605"/>
                <a:gd name="connsiteY34" fmla="*/ 286795 h 2394995"/>
                <a:gd name="connsiteX35" fmla="*/ 6834125 w 8608605"/>
                <a:gd name="connsiteY35" fmla="*/ 261395 h 2394995"/>
                <a:gd name="connsiteX36" fmla="*/ 6872225 w 8608605"/>
                <a:gd name="connsiteY36" fmla="*/ 248695 h 2394995"/>
                <a:gd name="connsiteX37" fmla="*/ 6923025 w 8608605"/>
                <a:gd name="connsiteY37" fmla="*/ 235995 h 2394995"/>
                <a:gd name="connsiteX38" fmla="*/ 6961125 w 8608605"/>
                <a:gd name="connsiteY38" fmla="*/ 210595 h 2394995"/>
                <a:gd name="connsiteX39" fmla="*/ 7062725 w 8608605"/>
                <a:gd name="connsiteY39" fmla="*/ 197895 h 2394995"/>
                <a:gd name="connsiteX40" fmla="*/ 7138925 w 8608605"/>
                <a:gd name="connsiteY40" fmla="*/ 185195 h 2394995"/>
                <a:gd name="connsiteX41" fmla="*/ 7240525 w 8608605"/>
                <a:gd name="connsiteY41" fmla="*/ 159795 h 2394995"/>
                <a:gd name="connsiteX42" fmla="*/ 7253225 w 8608605"/>
                <a:gd name="connsiteY42" fmla="*/ 13745 h 2394995"/>
                <a:gd name="connsiteX43" fmla="*/ 7888225 w 8608605"/>
                <a:gd name="connsiteY43" fmla="*/ 1045 h 2394995"/>
                <a:gd name="connsiteX44" fmla="*/ 8510525 w 8608605"/>
                <a:gd name="connsiteY44" fmla="*/ 13745 h 2394995"/>
                <a:gd name="connsiteX45" fmla="*/ 8510525 w 8608605"/>
                <a:gd name="connsiteY45" fmla="*/ 959895 h 2394995"/>
                <a:gd name="connsiteX46" fmla="*/ 7215125 w 8608605"/>
                <a:gd name="connsiteY46" fmla="*/ 1036095 h 2394995"/>
                <a:gd name="connsiteX47" fmla="*/ 6618225 w 8608605"/>
                <a:gd name="connsiteY47" fmla="*/ 1163095 h 2394995"/>
                <a:gd name="connsiteX48" fmla="*/ 6046725 w 8608605"/>
                <a:gd name="connsiteY48" fmla="*/ 1340895 h 2394995"/>
                <a:gd name="connsiteX49" fmla="*/ 5462525 w 8608605"/>
                <a:gd name="connsiteY49" fmla="*/ 1544095 h 2394995"/>
                <a:gd name="connsiteX50" fmla="*/ 4903725 w 8608605"/>
                <a:gd name="connsiteY50" fmla="*/ 1766345 h 2394995"/>
                <a:gd name="connsiteX51" fmla="*/ 4217925 w 8608605"/>
                <a:gd name="connsiteY51" fmla="*/ 2064795 h 2394995"/>
                <a:gd name="connsiteX52" fmla="*/ 3468625 w 8608605"/>
                <a:gd name="connsiteY52" fmla="*/ 2255295 h 2394995"/>
                <a:gd name="connsiteX53" fmla="*/ 2103375 w 8608605"/>
                <a:gd name="connsiteY53" fmla="*/ 2350545 h 2394995"/>
                <a:gd name="connsiteX54" fmla="*/ 1296925 w 8608605"/>
                <a:gd name="connsiteY54" fmla="*/ 2369595 h 2394995"/>
                <a:gd name="connsiteX55" fmla="*/ 509525 w 8608605"/>
                <a:gd name="connsiteY55" fmla="*/ 2394995 h 2394995"/>
                <a:gd name="connsiteX56" fmla="*/ 39625 w 8608605"/>
                <a:gd name="connsiteY56" fmla="*/ 2382295 h 2394995"/>
                <a:gd name="connsiteX57" fmla="*/ 52325 w 8608605"/>
                <a:gd name="connsiteY57" fmla="*/ 1302795 h 2394995"/>
                <a:gd name="connsiteX0" fmla="*/ 52325 w 8608605"/>
                <a:gd name="connsiteY0" fmla="*/ 1308499 h 2400699"/>
                <a:gd name="connsiteX1" fmla="*/ 674625 w 8608605"/>
                <a:gd name="connsiteY1" fmla="*/ 1308499 h 2400699"/>
                <a:gd name="connsiteX2" fmla="*/ 1366775 w 8608605"/>
                <a:gd name="connsiteY2" fmla="*/ 1270399 h 2400699"/>
                <a:gd name="connsiteX3" fmla="*/ 2439925 w 8608605"/>
                <a:gd name="connsiteY3" fmla="*/ 1206899 h 2400699"/>
                <a:gd name="connsiteX4" fmla="*/ 3246375 w 8608605"/>
                <a:gd name="connsiteY4" fmla="*/ 1022749 h 2400699"/>
                <a:gd name="connsiteX5" fmla="*/ 4059175 w 8608605"/>
                <a:gd name="connsiteY5" fmla="*/ 895749 h 2400699"/>
                <a:gd name="connsiteX6" fmla="*/ 4179825 w 8608605"/>
                <a:gd name="connsiteY6" fmla="*/ 1092599 h 2400699"/>
                <a:gd name="connsiteX7" fmla="*/ 4217925 w 8608605"/>
                <a:gd name="connsiteY7" fmla="*/ 1079899 h 2400699"/>
                <a:gd name="connsiteX8" fmla="*/ 4294125 w 8608605"/>
                <a:gd name="connsiteY8" fmla="*/ 1041799 h 2400699"/>
                <a:gd name="connsiteX9" fmla="*/ 4344925 w 8608605"/>
                <a:gd name="connsiteY9" fmla="*/ 1016399 h 2400699"/>
                <a:gd name="connsiteX10" fmla="*/ 4421125 w 8608605"/>
                <a:gd name="connsiteY10" fmla="*/ 965599 h 2400699"/>
                <a:gd name="connsiteX11" fmla="*/ 4497325 w 8608605"/>
                <a:gd name="connsiteY11" fmla="*/ 902099 h 2400699"/>
                <a:gd name="connsiteX12" fmla="*/ 4535425 w 8608605"/>
                <a:gd name="connsiteY12" fmla="*/ 863999 h 2400699"/>
                <a:gd name="connsiteX13" fmla="*/ 4624325 w 8608605"/>
                <a:gd name="connsiteY13" fmla="*/ 800499 h 2400699"/>
                <a:gd name="connsiteX14" fmla="*/ 4675125 w 8608605"/>
                <a:gd name="connsiteY14" fmla="*/ 775099 h 2400699"/>
                <a:gd name="connsiteX15" fmla="*/ 4776725 w 8608605"/>
                <a:gd name="connsiteY15" fmla="*/ 749699 h 2400699"/>
                <a:gd name="connsiteX16" fmla="*/ 4865625 w 8608605"/>
                <a:gd name="connsiteY16" fmla="*/ 698899 h 2400699"/>
                <a:gd name="connsiteX17" fmla="*/ 4916425 w 8608605"/>
                <a:gd name="connsiteY17" fmla="*/ 673499 h 2400699"/>
                <a:gd name="connsiteX18" fmla="*/ 4992625 w 8608605"/>
                <a:gd name="connsiteY18" fmla="*/ 660799 h 2400699"/>
                <a:gd name="connsiteX19" fmla="*/ 5132325 w 8608605"/>
                <a:gd name="connsiteY19" fmla="*/ 622699 h 2400699"/>
                <a:gd name="connsiteX20" fmla="*/ 5233925 w 8608605"/>
                <a:gd name="connsiteY20" fmla="*/ 584599 h 2400699"/>
                <a:gd name="connsiteX21" fmla="*/ 5360925 w 8608605"/>
                <a:gd name="connsiteY21" fmla="*/ 546499 h 2400699"/>
                <a:gd name="connsiteX22" fmla="*/ 5399025 w 8608605"/>
                <a:gd name="connsiteY22" fmla="*/ 533799 h 2400699"/>
                <a:gd name="connsiteX23" fmla="*/ 5449825 w 8608605"/>
                <a:gd name="connsiteY23" fmla="*/ 521099 h 2400699"/>
                <a:gd name="connsiteX24" fmla="*/ 5513325 w 8608605"/>
                <a:gd name="connsiteY24" fmla="*/ 495699 h 2400699"/>
                <a:gd name="connsiteX25" fmla="*/ 5589525 w 8608605"/>
                <a:gd name="connsiteY25" fmla="*/ 470299 h 2400699"/>
                <a:gd name="connsiteX26" fmla="*/ 5627625 w 8608605"/>
                <a:gd name="connsiteY26" fmla="*/ 444899 h 2400699"/>
                <a:gd name="connsiteX27" fmla="*/ 5716525 w 8608605"/>
                <a:gd name="connsiteY27" fmla="*/ 419499 h 2400699"/>
                <a:gd name="connsiteX28" fmla="*/ 5754625 w 8608605"/>
                <a:gd name="connsiteY28" fmla="*/ 406799 h 2400699"/>
                <a:gd name="connsiteX29" fmla="*/ 5818125 w 8608605"/>
                <a:gd name="connsiteY29" fmla="*/ 394099 h 2400699"/>
                <a:gd name="connsiteX30" fmla="*/ 5894325 w 8608605"/>
                <a:gd name="connsiteY30" fmla="*/ 368699 h 2400699"/>
                <a:gd name="connsiteX31" fmla="*/ 5932425 w 8608605"/>
                <a:gd name="connsiteY31" fmla="*/ 355999 h 2400699"/>
                <a:gd name="connsiteX32" fmla="*/ 5970525 w 8608605"/>
                <a:gd name="connsiteY32" fmla="*/ 330599 h 2400699"/>
                <a:gd name="connsiteX33" fmla="*/ 6072125 w 8608605"/>
                <a:gd name="connsiteY33" fmla="*/ 317899 h 2400699"/>
                <a:gd name="connsiteX34" fmla="*/ 6554725 w 8608605"/>
                <a:gd name="connsiteY34" fmla="*/ 292499 h 2400699"/>
                <a:gd name="connsiteX35" fmla="*/ 6834125 w 8608605"/>
                <a:gd name="connsiteY35" fmla="*/ 267099 h 2400699"/>
                <a:gd name="connsiteX36" fmla="*/ 6872225 w 8608605"/>
                <a:gd name="connsiteY36" fmla="*/ 254399 h 2400699"/>
                <a:gd name="connsiteX37" fmla="*/ 6923025 w 8608605"/>
                <a:gd name="connsiteY37" fmla="*/ 241699 h 2400699"/>
                <a:gd name="connsiteX38" fmla="*/ 6961125 w 8608605"/>
                <a:gd name="connsiteY38" fmla="*/ 216299 h 2400699"/>
                <a:gd name="connsiteX39" fmla="*/ 7062725 w 8608605"/>
                <a:gd name="connsiteY39" fmla="*/ 203599 h 2400699"/>
                <a:gd name="connsiteX40" fmla="*/ 7138925 w 8608605"/>
                <a:gd name="connsiteY40" fmla="*/ 190899 h 2400699"/>
                <a:gd name="connsiteX41" fmla="*/ 7253225 w 8608605"/>
                <a:gd name="connsiteY41" fmla="*/ 19449 h 2400699"/>
                <a:gd name="connsiteX42" fmla="*/ 7888225 w 8608605"/>
                <a:gd name="connsiteY42" fmla="*/ 6749 h 2400699"/>
                <a:gd name="connsiteX43" fmla="*/ 8510525 w 8608605"/>
                <a:gd name="connsiteY43" fmla="*/ 19449 h 2400699"/>
                <a:gd name="connsiteX44" fmla="*/ 8510525 w 8608605"/>
                <a:gd name="connsiteY44" fmla="*/ 965599 h 2400699"/>
                <a:gd name="connsiteX45" fmla="*/ 7215125 w 8608605"/>
                <a:gd name="connsiteY45" fmla="*/ 1041799 h 2400699"/>
                <a:gd name="connsiteX46" fmla="*/ 6618225 w 8608605"/>
                <a:gd name="connsiteY46" fmla="*/ 1168799 h 2400699"/>
                <a:gd name="connsiteX47" fmla="*/ 6046725 w 8608605"/>
                <a:gd name="connsiteY47" fmla="*/ 1346599 h 2400699"/>
                <a:gd name="connsiteX48" fmla="*/ 5462525 w 8608605"/>
                <a:gd name="connsiteY48" fmla="*/ 1549799 h 2400699"/>
                <a:gd name="connsiteX49" fmla="*/ 4903725 w 8608605"/>
                <a:gd name="connsiteY49" fmla="*/ 1772049 h 2400699"/>
                <a:gd name="connsiteX50" fmla="*/ 4217925 w 8608605"/>
                <a:gd name="connsiteY50" fmla="*/ 2070499 h 2400699"/>
                <a:gd name="connsiteX51" fmla="*/ 3468625 w 8608605"/>
                <a:gd name="connsiteY51" fmla="*/ 2260999 h 2400699"/>
                <a:gd name="connsiteX52" fmla="*/ 2103375 w 8608605"/>
                <a:gd name="connsiteY52" fmla="*/ 2356249 h 2400699"/>
                <a:gd name="connsiteX53" fmla="*/ 1296925 w 8608605"/>
                <a:gd name="connsiteY53" fmla="*/ 2375299 h 2400699"/>
                <a:gd name="connsiteX54" fmla="*/ 509525 w 8608605"/>
                <a:gd name="connsiteY54" fmla="*/ 2400699 h 2400699"/>
                <a:gd name="connsiteX55" fmla="*/ 39625 w 8608605"/>
                <a:gd name="connsiteY55" fmla="*/ 2387999 h 2400699"/>
                <a:gd name="connsiteX56" fmla="*/ 52325 w 8608605"/>
                <a:gd name="connsiteY56" fmla="*/ 1308499 h 2400699"/>
                <a:gd name="connsiteX0" fmla="*/ 52325 w 8608605"/>
                <a:gd name="connsiteY0" fmla="*/ 1309315 h 2401515"/>
                <a:gd name="connsiteX1" fmla="*/ 674625 w 8608605"/>
                <a:gd name="connsiteY1" fmla="*/ 1309315 h 2401515"/>
                <a:gd name="connsiteX2" fmla="*/ 1366775 w 8608605"/>
                <a:gd name="connsiteY2" fmla="*/ 1271215 h 2401515"/>
                <a:gd name="connsiteX3" fmla="*/ 2439925 w 8608605"/>
                <a:gd name="connsiteY3" fmla="*/ 1207715 h 2401515"/>
                <a:gd name="connsiteX4" fmla="*/ 3246375 w 8608605"/>
                <a:gd name="connsiteY4" fmla="*/ 1023565 h 2401515"/>
                <a:gd name="connsiteX5" fmla="*/ 4059175 w 8608605"/>
                <a:gd name="connsiteY5" fmla="*/ 896565 h 2401515"/>
                <a:gd name="connsiteX6" fmla="*/ 4179825 w 8608605"/>
                <a:gd name="connsiteY6" fmla="*/ 1093415 h 2401515"/>
                <a:gd name="connsiteX7" fmla="*/ 4217925 w 8608605"/>
                <a:gd name="connsiteY7" fmla="*/ 1080715 h 2401515"/>
                <a:gd name="connsiteX8" fmla="*/ 4294125 w 8608605"/>
                <a:gd name="connsiteY8" fmla="*/ 1042615 h 2401515"/>
                <a:gd name="connsiteX9" fmla="*/ 4344925 w 8608605"/>
                <a:gd name="connsiteY9" fmla="*/ 1017215 h 2401515"/>
                <a:gd name="connsiteX10" fmla="*/ 4421125 w 8608605"/>
                <a:gd name="connsiteY10" fmla="*/ 966415 h 2401515"/>
                <a:gd name="connsiteX11" fmla="*/ 4497325 w 8608605"/>
                <a:gd name="connsiteY11" fmla="*/ 902915 h 2401515"/>
                <a:gd name="connsiteX12" fmla="*/ 4535425 w 8608605"/>
                <a:gd name="connsiteY12" fmla="*/ 864815 h 2401515"/>
                <a:gd name="connsiteX13" fmla="*/ 4624325 w 8608605"/>
                <a:gd name="connsiteY13" fmla="*/ 801315 h 2401515"/>
                <a:gd name="connsiteX14" fmla="*/ 4675125 w 8608605"/>
                <a:gd name="connsiteY14" fmla="*/ 775915 h 2401515"/>
                <a:gd name="connsiteX15" fmla="*/ 4776725 w 8608605"/>
                <a:gd name="connsiteY15" fmla="*/ 750515 h 2401515"/>
                <a:gd name="connsiteX16" fmla="*/ 4865625 w 8608605"/>
                <a:gd name="connsiteY16" fmla="*/ 699715 h 2401515"/>
                <a:gd name="connsiteX17" fmla="*/ 4916425 w 8608605"/>
                <a:gd name="connsiteY17" fmla="*/ 674315 h 2401515"/>
                <a:gd name="connsiteX18" fmla="*/ 4992625 w 8608605"/>
                <a:gd name="connsiteY18" fmla="*/ 661615 h 2401515"/>
                <a:gd name="connsiteX19" fmla="*/ 5132325 w 8608605"/>
                <a:gd name="connsiteY19" fmla="*/ 623515 h 2401515"/>
                <a:gd name="connsiteX20" fmla="*/ 5233925 w 8608605"/>
                <a:gd name="connsiteY20" fmla="*/ 585415 h 2401515"/>
                <a:gd name="connsiteX21" fmla="*/ 5360925 w 8608605"/>
                <a:gd name="connsiteY21" fmla="*/ 547315 h 2401515"/>
                <a:gd name="connsiteX22" fmla="*/ 5399025 w 8608605"/>
                <a:gd name="connsiteY22" fmla="*/ 534615 h 2401515"/>
                <a:gd name="connsiteX23" fmla="*/ 5449825 w 8608605"/>
                <a:gd name="connsiteY23" fmla="*/ 521915 h 2401515"/>
                <a:gd name="connsiteX24" fmla="*/ 5513325 w 8608605"/>
                <a:gd name="connsiteY24" fmla="*/ 496515 h 2401515"/>
                <a:gd name="connsiteX25" fmla="*/ 5589525 w 8608605"/>
                <a:gd name="connsiteY25" fmla="*/ 471115 h 2401515"/>
                <a:gd name="connsiteX26" fmla="*/ 5627625 w 8608605"/>
                <a:gd name="connsiteY26" fmla="*/ 445715 h 2401515"/>
                <a:gd name="connsiteX27" fmla="*/ 5716525 w 8608605"/>
                <a:gd name="connsiteY27" fmla="*/ 420315 h 2401515"/>
                <a:gd name="connsiteX28" fmla="*/ 5754625 w 8608605"/>
                <a:gd name="connsiteY28" fmla="*/ 407615 h 2401515"/>
                <a:gd name="connsiteX29" fmla="*/ 5818125 w 8608605"/>
                <a:gd name="connsiteY29" fmla="*/ 394915 h 2401515"/>
                <a:gd name="connsiteX30" fmla="*/ 5894325 w 8608605"/>
                <a:gd name="connsiteY30" fmla="*/ 369515 h 2401515"/>
                <a:gd name="connsiteX31" fmla="*/ 5932425 w 8608605"/>
                <a:gd name="connsiteY31" fmla="*/ 356815 h 2401515"/>
                <a:gd name="connsiteX32" fmla="*/ 5970525 w 8608605"/>
                <a:gd name="connsiteY32" fmla="*/ 331415 h 2401515"/>
                <a:gd name="connsiteX33" fmla="*/ 6072125 w 8608605"/>
                <a:gd name="connsiteY33" fmla="*/ 318715 h 2401515"/>
                <a:gd name="connsiteX34" fmla="*/ 6554725 w 8608605"/>
                <a:gd name="connsiteY34" fmla="*/ 293315 h 2401515"/>
                <a:gd name="connsiteX35" fmla="*/ 6834125 w 8608605"/>
                <a:gd name="connsiteY35" fmla="*/ 267915 h 2401515"/>
                <a:gd name="connsiteX36" fmla="*/ 6872225 w 8608605"/>
                <a:gd name="connsiteY36" fmla="*/ 255215 h 2401515"/>
                <a:gd name="connsiteX37" fmla="*/ 6923025 w 8608605"/>
                <a:gd name="connsiteY37" fmla="*/ 242515 h 2401515"/>
                <a:gd name="connsiteX38" fmla="*/ 6961125 w 8608605"/>
                <a:gd name="connsiteY38" fmla="*/ 217115 h 2401515"/>
                <a:gd name="connsiteX39" fmla="*/ 7062725 w 8608605"/>
                <a:gd name="connsiteY39" fmla="*/ 204415 h 2401515"/>
                <a:gd name="connsiteX40" fmla="*/ 7253225 w 8608605"/>
                <a:gd name="connsiteY40" fmla="*/ 20265 h 2401515"/>
                <a:gd name="connsiteX41" fmla="*/ 7888225 w 8608605"/>
                <a:gd name="connsiteY41" fmla="*/ 7565 h 2401515"/>
                <a:gd name="connsiteX42" fmla="*/ 8510525 w 8608605"/>
                <a:gd name="connsiteY42" fmla="*/ 20265 h 2401515"/>
                <a:gd name="connsiteX43" fmla="*/ 8510525 w 8608605"/>
                <a:gd name="connsiteY43" fmla="*/ 966415 h 2401515"/>
                <a:gd name="connsiteX44" fmla="*/ 7215125 w 8608605"/>
                <a:gd name="connsiteY44" fmla="*/ 1042615 h 2401515"/>
                <a:gd name="connsiteX45" fmla="*/ 6618225 w 8608605"/>
                <a:gd name="connsiteY45" fmla="*/ 1169615 h 2401515"/>
                <a:gd name="connsiteX46" fmla="*/ 6046725 w 8608605"/>
                <a:gd name="connsiteY46" fmla="*/ 1347415 h 2401515"/>
                <a:gd name="connsiteX47" fmla="*/ 5462525 w 8608605"/>
                <a:gd name="connsiteY47" fmla="*/ 1550615 h 2401515"/>
                <a:gd name="connsiteX48" fmla="*/ 4903725 w 8608605"/>
                <a:gd name="connsiteY48" fmla="*/ 1772865 h 2401515"/>
                <a:gd name="connsiteX49" fmla="*/ 4217925 w 8608605"/>
                <a:gd name="connsiteY49" fmla="*/ 2071315 h 2401515"/>
                <a:gd name="connsiteX50" fmla="*/ 3468625 w 8608605"/>
                <a:gd name="connsiteY50" fmla="*/ 2261815 h 2401515"/>
                <a:gd name="connsiteX51" fmla="*/ 2103375 w 8608605"/>
                <a:gd name="connsiteY51" fmla="*/ 2357065 h 2401515"/>
                <a:gd name="connsiteX52" fmla="*/ 1296925 w 8608605"/>
                <a:gd name="connsiteY52" fmla="*/ 2376115 h 2401515"/>
                <a:gd name="connsiteX53" fmla="*/ 509525 w 8608605"/>
                <a:gd name="connsiteY53" fmla="*/ 2401515 h 2401515"/>
                <a:gd name="connsiteX54" fmla="*/ 39625 w 8608605"/>
                <a:gd name="connsiteY54" fmla="*/ 2388815 h 2401515"/>
                <a:gd name="connsiteX55" fmla="*/ 52325 w 8608605"/>
                <a:gd name="connsiteY55" fmla="*/ 1309315 h 2401515"/>
                <a:gd name="connsiteX0" fmla="*/ 52325 w 8608605"/>
                <a:gd name="connsiteY0" fmla="*/ 1310148 h 2402348"/>
                <a:gd name="connsiteX1" fmla="*/ 674625 w 8608605"/>
                <a:gd name="connsiteY1" fmla="*/ 1310148 h 2402348"/>
                <a:gd name="connsiteX2" fmla="*/ 1366775 w 8608605"/>
                <a:gd name="connsiteY2" fmla="*/ 1272048 h 2402348"/>
                <a:gd name="connsiteX3" fmla="*/ 2439925 w 8608605"/>
                <a:gd name="connsiteY3" fmla="*/ 1208548 h 2402348"/>
                <a:gd name="connsiteX4" fmla="*/ 3246375 w 8608605"/>
                <a:gd name="connsiteY4" fmla="*/ 1024398 h 2402348"/>
                <a:gd name="connsiteX5" fmla="*/ 4059175 w 8608605"/>
                <a:gd name="connsiteY5" fmla="*/ 897398 h 2402348"/>
                <a:gd name="connsiteX6" fmla="*/ 4179825 w 8608605"/>
                <a:gd name="connsiteY6" fmla="*/ 1094248 h 2402348"/>
                <a:gd name="connsiteX7" fmla="*/ 4217925 w 8608605"/>
                <a:gd name="connsiteY7" fmla="*/ 1081548 h 2402348"/>
                <a:gd name="connsiteX8" fmla="*/ 4294125 w 8608605"/>
                <a:gd name="connsiteY8" fmla="*/ 1043448 h 2402348"/>
                <a:gd name="connsiteX9" fmla="*/ 4344925 w 8608605"/>
                <a:gd name="connsiteY9" fmla="*/ 1018048 h 2402348"/>
                <a:gd name="connsiteX10" fmla="*/ 4421125 w 8608605"/>
                <a:gd name="connsiteY10" fmla="*/ 967248 h 2402348"/>
                <a:gd name="connsiteX11" fmla="*/ 4497325 w 8608605"/>
                <a:gd name="connsiteY11" fmla="*/ 903748 h 2402348"/>
                <a:gd name="connsiteX12" fmla="*/ 4535425 w 8608605"/>
                <a:gd name="connsiteY12" fmla="*/ 865648 h 2402348"/>
                <a:gd name="connsiteX13" fmla="*/ 4624325 w 8608605"/>
                <a:gd name="connsiteY13" fmla="*/ 802148 h 2402348"/>
                <a:gd name="connsiteX14" fmla="*/ 4675125 w 8608605"/>
                <a:gd name="connsiteY14" fmla="*/ 776748 h 2402348"/>
                <a:gd name="connsiteX15" fmla="*/ 4776725 w 8608605"/>
                <a:gd name="connsiteY15" fmla="*/ 751348 h 2402348"/>
                <a:gd name="connsiteX16" fmla="*/ 4865625 w 8608605"/>
                <a:gd name="connsiteY16" fmla="*/ 700548 h 2402348"/>
                <a:gd name="connsiteX17" fmla="*/ 4916425 w 8608605"/>
                <a:gd name="connsiteY17" fmla="*/ 675148 h 2402348"/>
                <a:gd name="connsiteX18" fmla="*/ 4992625 w 8608605"/>
                <a:gd name="connsiteY18" fmla="*/ 662448 h 2402348"/>
                <a:gd name="connsiteX19" fmla="*/ 5132325 w 8608605"/>
                <a:gd name="connsiteY19" fmla="*/ 624348 h 2402348"/>
                <a:gd name="connsiteX20" fmla="*/ 5233925 w 8608605"/>
                <a:gd name="connsiteY20" fmla="*/ 586248 h 2402348"/>
                <a:gd name="connsiteX21" fmla="*/ 5360925 w 8608605"/>
                <a:gd name="connsiteY21" fmla="*/ 548148 h 2402348"/>
                <a:gd name="connsiteX22" fmla="*/ 5399025 w 8608605"/>
                <a:gd name="connsiteY22" fmla="*/ 535448 h 2402348"/>
                <a:gd name="connsiteX23" fmla="*/ 5449825 w 8608605"/>
                <a:gd name="connsiteY23" fmla="*/ 522748 h 2402348"/>
                <a:gd name="connsiteX24" fmla="*/ 5513325 w 8608605"/>
                <a:gd name="connsiteY24" fmla="*/ 497348 h 2402348"/>
                <a:gd name="connsiteX25" fmla="*/ 5589525 w 8608605"/>
                <a:gd name="connsiteY25" fmla="*/ 471948 h 2402348"/>
                <a:gd name="connsiteX26" fmla="*/ 5627625 w 8608605"/>
                <a:gd name="connsiteY26" fmla="*/ 446548 h 2402348"/>
                <a:gd name="connsiteX27" fmla="*/ 5716525 w 8608605"/>
                <a:gd name="connsiteY27" fmla="*/ 421148 h 2402348"/>
                <a:gd name="connsiteX28" fmla="*/ 5754625 w 8608605"/>
                <a:gd name="connsiteY28" fmla="*/ 408448 h 2402348"/>
                <a:gd name="connsiteX29" fmla="*/ 5818125 w 8608605"/>
                <a:gd name="connsiteY29" fmla="*/ 395748 h 2402348"/>
                <a:gd name="connsiteX30" fmla="*/ 5894325 w 8608605"/>
                <a:gd name="connsiteY30" fmla="*/ 370348 h 2402348"/>
                <a:gd name="connsiteX31" fmla="*/ 5932425 w 8608605"/>
                <a:gd name="connsiteY31" fmla="*/ 357648 h 2402348"/>
                <a:gd name="connsiteX32" fmla="*/ 5970525 w 8608605"/>
                <a:gd name="connsiteY32" fmla="*/ 332248 h 2402348"/>
                <a:gd name="connsiteX33" fmla="*/ 6072125 w 8608605"/>
                <a:gd name="connsiteY33" fmla="*/ 319548 h 2402348"/>
                <a:gd name="connsiteX34" fmla="*/ 6554725 w 8608605"/>
                <a:gd name="connsiteY34" fmla="*/ 294148 h 2402348"/>
                <a:gd name="connsiteX35" fmla="*/ 6834125 w 8608605"/>
                <a:gd name="connsiteY35" fmla="*/ 268748 h 2402348"/>
                <a:gd name="connsiteX36" fmla="*/ 6872225 w 8608605"/>
                <a:gd name="connsiteY36" fmla="*/ 256048 h 2402348"/>
                <a:gd name="connsiteX37" fmla="*/ 6923025 w 8608605"/>
                <a:gd name="connsiteY37" fmla="*/ 243348 h 2402348"/>
                <a:gd name="connsiteX38" fmla="*/ 6961125 w 8608605"/>
                <a:gd name="connsiteY38" fmla="*/ 217948 h 2402348"/>
                <a:gd name="connsiteX39" fmla="*/ 7253225 w 8608605"/>
                <a:gd name="connsiteY39" fmla="*/ 21098 h 2402348"/>
                <a:gd name="connsiteX40" fmla="*/ 7888225 w 8608605"/>
                <a:gd name="connsiteY40" fmla="*/ 8398 h 2402348"/>
                <a:gd name="connsiteX41" fmla="*/ 8510525 w 8608605"/>
                <a:gd name="connsiteY41" fmla="*/ 21098 h 2402348"/>
                <a:gd name="connsiteX42" fmla="*/ 8510525 w 8608605"/>
                <a:gd name="connsiteY42" fmla="*/ 967248 h 2402348"/>
                <a:gd name="connsiteX43" fmla="*/ 7215125 w 8608605"/>
                <a:gd name="connsiteY43" fmla="*/ 1043448 h 2402348"/>
                <a:gd name="connsiteX44" fmla="*/ 6618225 w 8608605"/>
                <a:gd name="connsiteY44" fmla="*/ 1170448 h 2402348"/>
                <a:gd name="connsiteX45" fmla="*/ 6046725 w 8608605"/>
                <a:gd name="connsiteY45" fmla="*/ 1348248 h 2402348"/>
                <a:gd name="connsiteX46" fmla="*/ 5462525 w 8608605"/>
                <a:gd name="connsiteY46" fmla="*/ 1551448 h 2402348"/>
                <a:gd name="connsiteX47" fmla="*/ 4903725 w 8608605"/>
                <a:gd name="connsiteY47" fmla="*/ 1773698 h 2402348"/>
                <a:gd name="connsiteX48" fmla="*/ 4217925 w 8608605"/>
                <a:gd name="connsiteY48" fmla="*/ 2072148 h 2402348"/>
                <a:gd name="connsiteX49" fmla="*/ 3468625 w 8608605"/>
                <a:gd name="connsiteY49" fmla="*/ 2262648 h 2402348"/>
                <a:gd name="connsiteX50" fmla="*/ 2103375 w 8608605"/>
                <a:gd name="connsiteY50" fmla="*/ 2357898 h 2402348"/>
                <a:gd name="connsiteX51" fmla="*/ 1296925 w 8608605"/>
                <a:gd name="connsiteY51" fmla="*/ 2376948 h 2402348"/>
                <a:gd name="connsiteX52" fmla="*/ 509525 w 8608605"/>
                <a:gd name="connsiteY52" fmla="*/ 2402348 h 2402348"/>
                <a:gd name="connsiteX53" fmla="*/ 39625 w 8608605"/>
                <a:gd name="connsiteY53" fmla="*/ 2389648 h 2402348"/>
                <a:gd name="connsiteX54" fmla="*/ 52325 w 8608605"/>
                <a:gd name="connsiteY54" fmla="*/ 1310148 h 2402348"/>
                <a:gd name="connsiteX0" fmla="*/ 52325 w 8608605"/>
                <a:gd name="connsiteY0" fmla="*/ 1311856 h 2404056"/>
                <a:gd name="connsiteX1" fmla="*/ 674625 w 8608605"/>
                <a:gd name="connsiteY1" fmla="*/ 1311856 h 2404056"/>
                <a:gd name="connsiteX2" fmla="*/ 1366775 w 8608605"/>
                <a:gd name="connsiteY2" fmla="*/ 1273756 h 2404056"/>
                <a:gd name="connsiteX3" fmla="*/ 2439925 w 8608605"/>
                <a:gd name="connsiteY3" fmla="*/ 1210256 h 2404056"/>
                <a:gd name="connsiteX4" fmla="*/ 3246375 w 8608605"/>
                <a:gd name="connsiteY4" fmla="*/ 1026106 h 2404056"/>
                <a:gd name="connsiteX5" fmla="*/ 4059175 w 8608605"/>
                <a:gd name="connsiteY5" fmla="*/ 899106 h 2404056"/>
                <a:gd name="connsiteX6" fmla="*/ 4179825 w 8608605"/>
                <a:gd name="connsiteY6" fmla="*/ 1095956 h 2404056"/>
                <a:gd name="connsiteX7" fmla="*/ 4217925 w 8608605"/>
                <a:gd name="connsiteY7" fmla="*/ 1083256 h 2404056"/>
                <a:gd name="connsiteX8" fmla="*/ 4294125 w 8608605"/>
                <a:gd name="connsiteY8" fmla="*/ 1045156 h 2404056"/>
                <a:gd name="connsiteX9" fmla="*/ 4344925 w 8608605"/>
                <a:gd name="connsiteY9" fmla="*/ 1019756 h 2404056"/>
                <a:gd name="connsiteX10" fmla="*/ 4421125 w 8608605"/>
                <a:gd name="connsiteY10" fmla="*/ 968956 h 2404056"/>
                <a:gd name="connsiteX11" fmla="*/ 4497325 w 8608605"/>
                <a:gd name="connsiteY11" fmla="*/ 905456 h 2404056"/>
                <a:gd name="connsiteX12" fmla="*/ 4535425 w 8608605"/>
                <a:gd name="connsiteY12" fmla="*/ 867356 h 2404056"/>
                <a:gd name="connsiteX13" fmla="*/ 4624325 w 8608605"/>
                <a:gd name="connsiteY13" fmla="*/ 803856 h 2404056"/>
                <a:gd name="connsiteX14" fmla="*/ 4675125 w 8608605"/>
                <a:gd name="connsiteY14" fmla="*/ 778456 h 2404056"/>
                <a:gd name="connsiteX15" fmla="*/ 4776725 w 8608605"/>
                <a:gd name="connsiteY15" fmla="*/ 753056 h 2404056"/>
                <a:gd name="connsiteX16" fmla="*/ 4865625 w 8608605"/>
                <a:gd name="connsiteY16" fmla="*/ 702256 h 2404056"/>
                <a:gd name="connsiteX17" fmla="*/ 4916425 w 8608605"/>
                <a:gd name="connsiteY17" fmla="*/ 676856 h 2404056"/>
                <a:gd name="connsiteX18" fmla="*/ 4992625 w 8608605"/>
                <a:gd name="connsiteY18" fmla="*/ 664156 h 2404056"/>
                <a:gd name="connsiteX19" fmla="*/ 5132325 w 8608605"/>
                <a:gd name="connsiteY19" fmla="*/ 626056 h 2404056"/>
                <a:gd name="connsiteX20" fmla="*/ 5233925 w 8608605"/>
                <a:gd name="connsiteY20" fmla="*/ 587956 h 2404056"/>
                <a:gd name="connsiteX21" fmla="*/ 5360925 w 8608605"/>
                <a:gd name="connsiteY21" fmla="*/ 549856 h 2404056"/>
                <a:gd name="connsiteX22" fmla="*/ 5399025 w 8608605"/>
                <a:gd name="connsiteY22" fmla="*/ 537156 h 2404056"/>
                <a:gd name="connsiteX23" fmla="*/ 5449825 w 8608605"/>
                <a:gd name="connsiteY23" fmla="*/ 524456 h 2404056"/>
                <a:gd name="connsiteX24" fmla="*/ 5513325 w 8608605"/>
                <a:gd name="connsiteY24" fmla="*/ 499056 h 2404056"/>
                <a:gd name="connsiteX25" fmla="*/ 5589525 w 8608605"/>
                <a:gd name="connsiteY25" fmla="*/ 473656 h 2404056"/>
                <a:gd name="connsiteX26" fmla="*/ 5627625 w 8608605"/>
                <a:gd name="connsiteY26" fmla="*/ 448256 h 2404056"/>
                <a:gd name="connsiteX27" fmla="*/ 5716525 w 8608605"/>
                <a:gd name="connsiteY27" fmla="*/ 422856 h 2404056"/>
                <a:gd name="connsiteX28" fmla="*/ 5754625 w 8608605"/>
                <a:gd name="connsiteY28" fmla="*/ 410156 h 2404056"/>
                <a:gd name="connsiteX29" fmla="*/ 5818125 w 8608605"/>
                <a:gd name="connsiteY29" fmla="*/ 397456 h 2404056"/>
                <a:gd name="connsiteX30" fmla="*/ 5894325 w 8608605"/>
                <a:gd name="connsiteY30" fmla="*/ 372056 h 2404056"/>
                <a:gd name="connsiteX31" fmla="*/ 5932425 w 8608605"/>
                <a:gd name="connsiteY31" fmla="*/ 359356 h 2404056"/>
                <a:gd name="connsiteX32" fmla="*/ 5970525 w 8608605"/>
                <a:gd name="connsiteY32" fmla="*/ 333956 h 2404056"/>
                <a:gd name="connsiteX33" fmla="*/ 6072125 w 8608605"/>
                <a:gd name="connsiteY33" fmla="*/ 321256 h 2404056"/>
                <a:gd name="connsiteX34" fmla="*/ 6554725 w 8608605"/>
                <a:gd name="connsiteY34" fmla="*/ 295856 h 2404056"/>
                <a:gd name="connsiteX35" fmla="*/ 6834125 w 8608605"/>
                <a:gd name="connsiteY35" fmla="*/ 270456 h 2404056"/>
                <a:gd name="connsiteX36" fmla="*/ 6872225 w 8608605"/>
                <a:gd name="connsiteY36" fmla="*/ 257756 h 2404056"/>
                <a:gd name="connsiteX37" fmla="*/ 6923025 w 8608605"/>
                <a:gd name="connsiteY37" fmla="*/ 245056 h 2404056"/>
                <a:gd name="connsiteX38" fmla="*/ 7253225 w 8608605"/>
                <a:gd name="connsiteY38" fmla="*/ 22806 h 2404056"/>
                <a:gd name="connsiteX39" fmla="*/ 7888225 w 8608605"/>
                <a:gd name="connsiteY39" fmla="*/ 10106 h 2404056"/>
                <a:gd name="connsiteX40" fmla="*/ 8510525 w 8608605"/>
                <a:gd name="connsiteY40" fmla="*/ 22806 h 2404056"/>
                <a:gd name="connsiteX41" fmla="*/ 8510525 w 8608605"/>
                <a:gd name="connsiteY41" fmla="*/ 968956 h 2404056"/>
                <a:gd name="connsiteX42" fmla="*/ 7215125 w 8608605"/>
                <a:gd name="connsiteY42" fmla="*/ 1045156 h 2404056"/>
                <a:gd name="connsiteX43" fmla="*/ 6618225 w 8608605"/>
                <a:gd name="connsiteY43" fmla="*/ 1172156 h 2404056"/>
                <a:gd name="connsiteX44" fmla="*/ 6046725 w 8608605"/>
                <a:gd name="connsiteY44" fmla="*/ 1349956 h 2404056"/>
                <a:gd name="connsiteX45" fmla="*/ 5462525 w 8608605"/>
                <a:gd name="connsiteY45" fmla="*/ 1553156 h 2404056"/>
                <a:gd name="connsiteX46" fmla="*/ 4903725 w 8608605"/>
                <a:gd name="connsiteY46" fmla="*/ 1775406 h 2404056"/>
                <a:gd name="connsiteX47" fmla="*/ 4217925 w 8608605"/>
                <a:gd name="connsiteY47" fmla="*/ 2073856 h 2404056"/>
                <a:gd name="connsiteX48" fmla="*/ 3468625 w 8608605"/>
                <a:gd name="connsiteY48" fmla="*/ 2264356 h 2404056"/>
                <a:gd name="connsiteX49" fmla="*/ 2103375 w 8608605"/>
                <a:gd name="connsiteY49" fmla="*/ 2359606 h 2404056"/>
                <a:gd name="connsiteX50" fmla="*/ 1296925 w 8608605"/>
                <a:gd name="connsiteY50" fmla="*/ 2378656 h 2404056"/>
                <a:gd name="connsiteX51" fmla="*/ 509525 w 8608605"/>
                <a:gd name="connsiteY51" fmla="*/ 2404056 h 2404056"/>
                <a:gd name="connsiteX52" fmla="*/ 39625 w 8608605"/>
                <a:gd name="connsiteY52" fmla="*/ 2391356 h 2404056"/>
                <a:gd name="connsiteX53" fmla="*/ 52325 w 8608605"/>
                <a:gd name="connsiteY53" fmla="*/ 1311856 h 2404056"/>
                <a:gd name="connsiteX0" fmla="*/ 52325 w 8608605"/>
                <a:gd name="connsiteY0" fmla="*/ 1312725 h 2404925"/>
                <a:gd name="connsiteX1" fmla="*/ 674625 w 8608605"/>
                <a:gd name="connsiteY1" fmla="*/ 1312725 h 2404925"/>
                <a:gd name="connsiteX2" fmla="*/ 1366775 w 8608605"/>
                <a:gd name="connsiteY2" fmla="*/ 1274625 h 2404925"/>
                <a:gd name="connsiteX3" fmla="*/ 2439925 w 8608605"/>
                <a:gd name="connsiteY3" fmla="*/ 1211125 h 2404925"/>
                <a:gd name="connsiteX4" fmla="*/ 3246375 w 8608605"/>
                <a:gd name="connsiteY4" fmla="*/ 1026975 h 2404925"/>
                <a:gd name="connsiteX5" fmla="*/ 4059175 w 8608605"/>
                <a:gd name="connsiteY5" fmla="*/ 899975 h 2404925"/>
                <a:gd name="connsiteX6" fmla="*/ 4179825 w 8608605"/>
                <a:gd name="connsiteY6" fmla="*/ 1096825 h 2404925"/>
                <a:gd name="connsiteX7" fmla="*/ 4217925 w 8608605"/>
                <a:gd name="connsiteY7" fmla="*/ 1084125 h 2404925"/>
                <a:gd name="connsiteX8" fmla="*/ 4294125 w 8608605"/>
                <a:gd name="connsiteY8" fmla="*/ 1046025 h 2404925"/>
                <a:gd name="connsiteX9" fmla="*/ 4344925 w 8608605"/>
                <a:gd name="connsiteY9" fmla="*/ 1020625 h 2404925"/>
                <a:gd name="connsiteX10" fmla="*/ 4421125 w 8608605"/>
                <a:gd name="connsiteY10" fmla="*/ 969825 h 2404925"/>
                <a:gd name="connsiteX11" fmla="*/ 4497325 w 8608605"/>
                <a:gd name="connsiteY11" fmla="*/ 906325 h 2404925"/>
                <a:gd name="connsiteX12" fmla="*/ 4535425 w 8608605"/>
                <a:gd name="connsiteY12" fmla="*/ 868225 h 2404925"/>
                <a:gd name="connsiteX13" fmla="*/ 4624325 w 8608605"/>
                <a:gd name="connsiteY13" fmla="*/ 804725 h 2404925"/>
                <a:gd name="connsiteX14" fmla="*/ 4675125 w 8608605"/>
                <a:gd name="connsiteY14" fmla="*/ 779325 h 2404925"/>
                <a:gd name="connsiteX15" fmla="*/ 4776725 w 8608605"/>
                <a:gd name="connsiteY15" fmla="*/ 753925 h 2404925"/>
                <a:gd name="connsiteX16" fmla="*/ 4865625 w 8608605"/>
                <a:gd name="connsiteY16" fmla="*/ 703125 h 2404925"/>
                <a:gd name="connsiteX17" fmla="*/ 4916425 w 8608605"/>
                <a:gd name="connsiteY17" fmla="*/ 677725 h 2404925"/>
                <a:gd name="connsiteX18" fmla="*/ 4992625 w 8608605"/>
                <a:gd name="connsiteY18" fmla="*/ 665025 h 2404925"/>
                <a:gd name="connsiteX19" fmla="*/ 5132325 w 8608605"/>
                <a:gd name="connsiteY19" fmla="*/ 626925 h 2404925"/>
                <a:gd name="connsiteX20" fmla="*/ 5233925 w 8608605"/>
                <a:gd name="connsiteY20" fmla="*/ 588825 h 2404925"/>
                <a:gd name="connsiteX21" fmla="*/ 5360925 w 8608605"/>
                <a:gd name="connsiteY21" fmla="*/ 550725 h 2404925"/>
                <a:gd name="connsiteX22" fmla="*/ 5399025 w 8608605"/>
                <a:gd name="connsiteY22" fmla="*/ 538025 h 2404925"/>
                <a:gd name="connsiteX23" fmla="*/ 5449825 w 8608605"/>
                <a:gd name="connsiteY23" fmla="*/ 525325 h 2404925"/>
                <a:gd name="connsiteX24" fmla="*/ 5513325 w 8608605"/>
                <a:gd name="connsiteY24" fmla="*/ 499925 h 2404925"/>
                <a:gd name="connsiteX25" fmla="*/ 5589525 w 8608605"/>
                <a:gd name="connsiteY25" fmla="*/ 474525 h 2404925"/>
                <a:gd name="connsiteX26" fmla="*/ 5627625 w 8608605"/>
                <a:gd name="connsiteY26" fmla="*/ 449125 h 2404925"/>
                <a:gd name="connsiteX27" fmla="*/ 5716525 w 8608605"/>
                <a:gd name="connsiteY27" fmla="*/ 423725 h 2404925"/>
                <a:gd name="connsiteX28" fmla="*/ 5754625 w 8608605"/>
                <a:gd name="connsiteY28" fmla="*/ 411025 h 2404925"/>
                <a:gd name="connsiteX29" fmla="*/ 5818125 w 8608605"/>
                <a:gd name="connsiteY29" fmla="*/ 398325 h 2404925"/>
                <a:gd name="connsiteX30" fmla="*/ 5894325 w 8608605"/>
                <a:gd name="connsiteY30" fmla="*/ 372925 h 2404925"/>
                <a:gd name="connsiteX31" fmla="*/ 5932425 w 8608605"/>
                <a:gd name="connsiteY31" fmla="*/ 360225 h 2404925"/>
                <a:gd name="connsiteX32" fmla="*/ 5970525 w 8608605"/>
                <a:gd name="connsiteY32" fmla="*/ 334825 h 2404925"/>
                <a:gd name="connsiteX33" fmla="*/ 6072125 w 8608605"/>
                <a:gd name="connsiteY33" fmla="*/ 322125 h 2404925"/>
                <a:gd name="connsiteX34" fmla="*/ 6554725 w 8608605"/>
                <a:gd name="connsiteY34" fmla="*/ 296725 h 2404925"/>
                <a:gd name="connsiteX35" fmla="*/ 6834125 w 8608605"/>
                <a:gd name="connsiteY35" fmla="*/ 271325 h 2404925"/>
                <a:gd name="connsiteX36" fmla="*/ 6872225 w 8608605"/>
                <a:gd name="connsiteY36" fmla="*/ 258625 h 2404925"/>
                <a:gd name="connsiteX37" fmla="*/ 7253225 w 8608605"/>
                <a:gd name="connsiteY37" fmla="*/ 23675 h 2404925"/>
                <a:gd name="connsiteX38" fmla="*/ 7888225 w 8608605"/>
                <a:gd name="connsiteY38" fmla="*/ 10975 h 2404925"/>
                <a:gd name="connsiteX39" fmla="*/ 8510525 w 8608605"/>
                <a:gd name="connsiteY39" fmla="*/ 23675 h 2404925"/>
                <a:gd name="connsiteX40" fmla="*/ 8510525 w 8608605"/>
                <a:gd name="connsiteY40" fmla="*/ 969825 h 2404925"/>
                <a:gd name="connsiteX41" fmla="*/ 7215125 w 8608605"/>
                <a:gd name="connsiteY41" fmla="*/ 1046025 h 2404925"/>
                <a:gd name="connsiteX42" fmla="*/ 6618225 w 8608605"/>
                <a:gd name="connsiteY42" fmla="*/ 1173025 h 2404925"/>
                <a:gd name="connsiteX43" fmla="*/ 6046725 w 8608605"/>
                <a:gd name="connsiteY43" fmla="*/ 1350825 h 2404925"/>
                <a:gd name="connsiteX44" fmla="*/ 5462525 w 8608605"/>
                <a:gd name="connsiteY44" fmla="*/ 1554025 h 2404925"/>
                <a:gd name="connsiteX45" fmla="*/ 4903725 w 8608605"/>
                <a:gd name="connsiteY45" fmla="*/ 1776275 h 2404925"/>
                <a:gd name="connsiteX46" fmla="*/ 4217925 w 8608605"/>
                <a:gd name="connsiteY46" fmla="*/ 2074725 h 2404925"/>
                <a:gd name="connsiteX47" fmla="*/ 3468625 w 8608605"/>
                <a:gd name="connsiteY47" fmla="*/ 2265225 h 2404925"/>
                <a:gd name="connsiteX48" fmla="*/ 2103375 w 8608605"/>
                <a:gd name="connsiteY48" fmla="*/ 2360475 h 2404925"/>
                <a:gd name="connsiteX49" fmla="*/ 1296925 w 8608605"/>
                <a:gd name="connsiteY49" fmla="*/ 2379525 h 2404925"/>
                <a:gd name="connsiteX50" fmla="*/ 509525 w 8608605"/>
                <a:gd name="connsiteY50" fmla="*/ 2404925 h 2404925"/>
                <a:gd name="connsiteX51" fmla="*/ 39625 w 8608605"/>
                <a:gd name="connsiteY51" fmla="*/ 2392225 h 2404925"/>
                <a:gd name="connsiteX52" fmla="*/ 52325 w 8608605"/>
                <a:gd name="connsiteY52" fmla="*/ 1312725 h 2404925"/>
                <a:gd name="connsiteX0" fmla="*/ 52325 w 8608605"/>
                <a:gd name="connsiteY0" fmla="*/ 1313603 h 2405803"/>
                <a:gd name="connsiteX1" fmla="*/ 674625 w 8608605"/>
                <a:gd name="connsiteY1" fmla="*/ 1313603 h 2405803"/>
                <a:gd name="connsiteX2" fmla="*/ 1366775 w 8608605"/>
                <a:gd name="connsiteY2" fmla="*/ 1275503 h 2405803"/>
                <a:gd name="connsiteX3" fmla="*/ 2439925 w 8608605"/>
                <a:gd name="connsiteY3" fmla="*/ 1212003 h 2405803"/>
                <a:gd name="connsiteX4" fmla="*/ 3246375 w 8608605"/>
                <a:gd name="connsiteY4" fmla="*/ 1027853 h 2405803"/>
                <a:gd name="connsiteX5" fmla="*/ 4059175 w 8608605"/>
                <a:gd name="connsiteY5" fmla="*/ 900853 h 2405803"/>
                <a:gd name="connsiteX6" fmla="*/ 4179825 w 8608605"/>
                <a:gd name="connsiteY6" fmla="*/ 1097703 h 2405803"/>
                <a:gd name="connsiteX7" fmla="*/ 4217925 w 8608605"/>
                <a:gd name="connsiteY7" fmla="*/ 1085003 h 2405803"/>
                <a:gd name="connsiteX8" fmla="*/ 4294125 w 8608605"/>
                <a:gd name="connsiteY8" fmla="*/ 1046903 h 2405803"/>
                <a:gd name="connsiteX9" fmla="*/ 4344925 w 8608605"/>
                <a:gd name="connsiteY9" fmla="*/ 1021503 h 2405803"/>
                <a:gd name="connsiteX10" fmla="*/ 4421125 w 8608605"/>
                <a:gd name="connsiteY10" fmla="*/ 970703 h 2405803"/>
                <a:gd name="connsiteX11" fmla="*/ 4497325 w 8608605"/>
                <a:gd name="connsiteY11" fmla="*/ 907203 h 2405803"/>
                <a:gd name="connsiteX12" fmla="*/ 4535425 w 8608605"/>
                <a:gd name="connsiteY12" fmla="*/ 869103 h 2405803"/>
                <a:gd name="connsiteX13" fmla="*/ 4624325 w 8608605"/>
                <a:gd name="connsiteY13" fmla="*/ 805603 h 2405803"/>
                <a:gd name="connsiteX14" fmla="*/ 4675125 w 8608605"/>
                <a:gd name="connsiteY14" fmla="*/ 780203 h 2405803"/>
                <a:gd name="connsiteX15" fmla="*/ 4776725 w 8608605"/>
                <a:gd name="connsiteY15" fmla="*/ 754803 h 2405803"/>
                <a:gd name="connsiteX16" fmla="*/ 4865625 w 8608605"/>
                <a:gd name="connsiteY16" fmla="*/ 704003 h 2405803"/>
                <a:gd name="connsiteX17" fmla="*/ 4916425 w 8608605"/>
                <a:gd name="connsiteY17" fmla="*/ 678603 h 2405803"/>
                <a:gd name="connsiteX18" fmla="*/ 4992625 w 8608605"/>
                <a:gd name="connsiteY18" fmla="*/ 665903 h 2405803"/>
                <a:gd name="connsiteX19" fmla="*/ 5132325 w 8608605"/>
                <a:gd name="connsiteY19" fmla="*/ 627803 h 2405803"/>
                <a:gd name="connsiteX20" fmla="*/ 5233925 w 8608605"/>
                <a:gd name="connsiteY20" fmla="*/ 589703 h 2405803"/>
                <a:gd name="connsiteX21" fmla="*/ 5360925 w 8608605"/>
                <a:gd name="connsiteY21" fmla="*/ 551603 h 2405803"/>
                <a:gd name="connsiteX22" fmla="*/ 5399025 w 8608605"/>
                <a:gd name="connsiteY22" fmla="*/ 538903 h 2405803"/>
                <a:gd name="connsiteX23" fmla="*/ 5449825 w 8608605"/>
                <a:gd name="connsiteY23" fmla="*/ 526203 h 2405803"/>
                <a:gd name="connsiteX24" fmla="*/ 5513325 w 8608605"/>
                <a:gd name="connsiteY24" fmla="*/ 500803 h 2405803"/>
                <a:gd name="connsiteX25" fmla="*/ 5589525 w 8608605"/>
                <a:gd name="connsiteY25" fmla="*/ 475403 h 2405803"/>
                <a:gd name="connsiteX26" fmla="*/ 5627625 w 8608605"/>
                <a:gd name="connsiteY26" fmla="*/ 450003 h 2405803"/>
                <a:gd name="connsiteX27" fmla="*/ 5716525 w 8608605"/>
                <a:gd name="connsiteY27" fmla="*/ 424603 h 2405803"/>
                <a:gd name="connsiteX28" fmla="*/ 5754625 w 8608605"/>
                <a:gd name="connsiteY28" fmla="*/ 411903 h 2405803"/>
                <a:gd name="connsiteX29" fmla="*/ 5818125 w 8608605"/>
                <a:gd name="connsiteY29" fmla="*/ 399203 h 2405803"/>
                <a:gd name="connsiteX30" fmla="*/ 5894325 w 8608605"/>
                <a:gd name="connsiteY30" fmla="*/ 373803 h 2405803"/>
                <a:gd name="connsiteX31" fmla="*/ 5932425 w 8608605"/>
                <a:gd name="connsiteY31" fmla="*/ 361103 h 2405803"/>
                <a:gd name="connsiteX32" fmla="*/ 5970525 w 8608605"/>
                <a:gd name="connsiteY32" fmla="*/ 335703 h 2405803"/>
                <a:gd name="connsiteX33" fmla="*/ 6072125 w 8608605"/>
                <a:gd name="connsiteY33" fmla="*/ 323003 h 2405803"/>
                <a:gd name="connsiteX34" fmla="*/ 6554725 w 8608605"/>
                <a:gd name="connsiteY34" fmla="*/ 297603 h 2405803"/>
                <a:gd name="connsiteX35" fmla="*/ 6834125 w 8608605"/>
                <a:gd name="connsiteY35" fmla="*/ 272203 h 2405803"/>
                <a:gd name="connsiteX36" fmla="*/ 7253225 w 8608605"/>
                <a:gd name="connsiteY36" fmla="*/ 24553 h 2405803"/>
                <a:gd name="connsiteX37" fmla="*/ 7888225 w 8608605"/>
                <a:gd name="connsiteY37" fmla="*/ 11853 h 2405803"/>
                <a:gd name="connsiteX38" fmla="*/ 8510525 w 8608605"/>
                <a:gd name="connsiteY38" fmla="*/ 24553 h 2405803"/>
                <a:gd name="connsiteX39" fmla="*/ 8510525 w 8608605"/>
                <a:gd name="connsiteY39" fmla="*/ 970703 h 2405803"/>
                <a:gd name="connsiteX40" fmla="*/ 7215125 w 8608605"/>
                <a:gd name="connsiteY40" fmla="*/ 1046903 h 2405803"/>
                <a:gd name="connsiteX41" fmla="*/ 6618225 w 8608605"/>
                <a:gd name="connsiteY41" fmla="*/ 1173903 h 2405803"/>
                <a:gd name="connsiteX42" fmla="*/ 6046725 w 8608605"/>
                <a:gd name="connsiteY42" fmla="*/ 1351703 h 2405803"/>
                <a:gd name="connsiteX43" fmla="*/ 5462525 w 8608605"/>
                <a:gd name="connsiteY43" fmla="*/ 1554903 h 2405803"/>
                <a:gd name="connsiteX44" fmla="*/ 4903725 w 8608605"/>
                <a:gd name="connsiteY44" fmla="*/ 1777153 h 2405803"/>
                <a:gd name="connsiteX45" fmla="*/ 4217925 w 8608605"/>
                <a:gd name="connsiteY45" fmla="*/ 2075603 h 2405803"/>
                <a:gd name="connsiteX46" fmla="*/ 3468625 w 8608605"/>
                <a:gd name="connsiteY46" fmla="*/ 2266103 h 2405803"/>
                <a:gd name="connsiteX47" fmla="*/ 2103375 w 8608605"/>
                <a:gd name="connsiteY47" fmla="*/ 2361353 h 2405803"/>
                <a:gd name="connsiteX48" fmla="*/ 1296925 w 8608605"/>
                <a:gd name="connsiteY48" fmla="*/ 2380403 h 2405803"/>
                <a:gd name="connsiteX49" fmla="*/ 509525 w 8608605"/>
                <a:gd name="connsiteY49" fmla="*/ 2405803 h 2405803"/>
                <a:gd name="connsiteX50" fmla="*/ 39625 w 8608605"/>
                <a:gd name="connsiteY50" fmla="*/ 2393103 h 2405803"/>
                <a:gd name="connsiteX51" fmla="*/ 52325 w 8608605"/>
                <a:gd name="connsiteY51" fmla="*/ 1313603 h 2405803"/>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5894325 w 8608605"/>
                <a:gd name="connsiteY30" fmla="*/ 365102 h 2397102"/>
                <a:gd name="connsiteX31" fmla="*/ 5932425 w 8608605"/>
                <a:gd name="connsiteY31" fmla="*/ 352402 h 2397102"/>
                <a:gd name="connsiteX32" fmla="*/ 5970525 w 8608605"/>
                <a:gd name="connsiteY32" fmla="*/ 327002 h 2397102"/>
                <a:gd name="connsiteX33" fmla="*/ 6072125 w 8608605"/>
                <a:gd name="connsiteY33" fmla="*/ 314302 h 2397102"/>
                <a:gd name="connsiteX34" fmla="*/ 6554725 w 8608605"/>
                <a:gd name="connsiteY34" fmla="*/ 288902 h 2397102"/>
                <a:gd name="connsiteX35" fmla="*/ 6669025 w 8608605"/>
                <a:gd name="connsiteY35" fmla="*/ 123802 h 2397102"/>
                <a:gd name="connsiteX36" fmla="*/ 7253225 w 8608605"/>
                <a:gd name="connsiteY36" fmla="*/ 15852 h 2397102"/>
                <a:gd name="connsiteX37" fmla="*/ 7888225 w 8608605"/>
                <a:gd name="connsiteY37" fmla="*/ 3152 h 2397102"/>
                <a:gd name="connsiteX38" fmla="*/ 8510525 w 8608605"/>
                <a:gd name="connsiteY38" fmla="*/ 15852 h 2397102"/>
                <a:gd name="connsiteX39" fmla="*/ 8510525 w 8608605"/>
                <a:gd name="connsiteY39" fmla="*/ 962002 h 2397102"/>
                <a:gd name="connsiteX40" fmla="*/ 7215125 w 8608605"/>
                <a:gd name="connsiteY40" fmla="*/ 1038202 h 2397102"/>
                <a:gd name="connsiteX41" fmla="*/ 6618225 w 8608605"/>
                <a:gd name="connsiteY41" fmla="*/ 1165202 h 2397102"/>
                <a:gd name="connsiteX42" fmla="*/ 6046725 w 8608605"/>
                <a:gd name="connsiteY42" fmla="*/ 1343002 h 2397102"/>
                <a:gd name="connsiteX43" fmla="*/ 5462525 w 8608605"/>
                <a:gd name="connsiteY43" fmla="*/ 1546202 h 2397102"/>
                <a:gd name="connsiteX44" fmla="*/ 4903725 w 8608605"/>
                <a:gd name="connsiteY44" fmla="*/ 1768452 h 2397102"/>
                <a:gd name="connsiteX45" fmla="*/ 4217925 w 8608605"/>
                <a:gd name="connsiteY45" fmla="*/ 2066902 h 2397102"/>
                <a:gd name="connsiteX46" fmla="*/ 3468625 w 8608605"/>
                <a:gd name="connsiteY46" fmla="*/ 2257402 h 2397102"/>
                <a:gd name="connsiteX47" fmla="*/ 2103375 w 8608605"/>
                <a:gd name="connsiteY47" fmla="*/ 2352652 h 2397102"/>
                <a:gd name="connsiteX48" fmla="*/ 1296925 w 8608605"/>
                <a:gd name="connsiteY48" fmla="*/ 2371702 h 2397102"/>
                <a:gd name="connsiteX49" fmla="*/ 509525 w 8608605"/>
                <a:gd name="connsiteY49" fmla="*/ 2397102 h 2397102"/>
                <a:gd name="connsiteX50" fmla="*/ 39625 w 8608605"/>
                <a:gd name="connsiteY50" fmla="*/ 2384402 h 2397102"/>
                <a:gd name="connsiteX51" fmla="*/ 52325 w 8608605"/>
                <a:gd name="connsiteY51"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5894325 w 8608605"/>
                <a:gd name="connsiteY30" fmla="*/ 365102 h 2397102"/>
                <a:gd name="connsiteX31" fmla="*/ 5932425 w 8608605"/>
                <a:gd name="connsiteY31" fmla="*/ 352402 h 2397102"/>
                <a:gd name="connsiteX32" fmla="*/ 5970525 w 8608605"/>
                <a:gd name="connsiteY32" fmla="*/ 327002 h 2397102"/>
                <a:gd name="connsiteX33" fmla="*/ 6072125 w 8608605"/>
                <a:gd name="connsiteY33" fmla="*/ 314302 h 2397102"/>
                <a:gd name="connsiteX34" fmla="*/ 6554725 w 8608605"/>
                <a:gd name="connsiteY34" fmla="*/ 288902 h 2397102"/>
                <a:gd name="connsiteX35" fmla="*/ 6669025 w 8608605"/>
                <a:gd name="connsiteY35" fmla="*/ 123802 h 2397102"/>
                <a:gd name="connsiteX36" fmla="*/ 7253225 w 8608605"/>
                <a:gd name="connsiteY36" fmla="*/ 15852 h 2397102"/>
                <a:gd name="connsiteX37" fmla="*/ 7888225 w 8608605"/>
                <a:gd name="connsiteY37" fmla="*/ 3152 h 2397102"/>
                <a:gd name="connsiteX38" fmla="*/ 8510525 w 8608605"/>
                <a:gd name="connsiteY38" fmla="*/ 15852 h 2397102"/>
                <a:gd name="connsiteX39" fmla="*/ 8510525 w 8608605"/>
                <a:gd name="connsiteY39" fmla="*/ 962002 h 2397102"/>
                <a:gd name="connsiteX40" fmla="*/ 7215125 w 8608605"/>
                <a:gd name="connsiteY40" fmla="*/ 1038202 h 2397102"/>
                <a:gd name="connsiteX41" fmla="*/ 6618225 w 8608605"/>
                <a:gd name="connsiteY41" fmla="*/ 1165202 h 2397102"/>
                <a:gd name="connsiteX42" fmla="*/ 6046725 w 8608605"/>
                <a:gd name="connsiteY42" fmla="*/ 1343002 h 2397102"/>
                <a:gd name="connsiteX43" fmla="*/ 5462525 w 8608605"/>
                <a:gd name="connsiteY43" fmla="*/ 1546202 h 2397102"/>
                <a:gd name="connsiteX44" fmla="*/ 4903725 w 8608605"/>
                <a:gd name="connsiteY44" fmla="*/ 1768452 h 2397102"/>
                <a:gd name="connsiteX45" fmla="*/ 4217925 w 8608605"/>
                <a:gd name="connsiteY45" fmla="*/ 2066902 h 2397102"/>
                <a:gd name="connsiteX46" fmla="*/ 3468625 w 8608605"/>
                <a:gd name="connsiteY46" fmla="*/ 2257402 h 2397102"/>
                <a:gd name="connsiteX47" fmla="*/ 2103375 w 8608605"/>
                <a:gd name="connsiteY47" fmla="*/ 2352652 h 2397102"/>
                <a:gd name="connsiteX48" fmla="*/ 1296925 w 8608605"/>
                <a:gd name="connsiteY48" fmla="*/ 2371702 h 2397102"/>
                <a:gd name="connsiteX49" fmla="*/ 509525 w 8608605"/>
                <a:gd name="connsiteY49" fmla="*/ 2397102 h 2397102"/>
                <a:gd name="connsiteX50" fmla="*/ 39625 w 8608605"/>
                <a:gd name="connsiteY50" fmla="*/ 2384402 h 2397102"/>
                <a:gd name="connsiteX51" fmla="*/ 52325 w 8608605"/>
                <a:gd name="connsiteY51"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5894325 w 8608605"/>
                <a:gd name="connsiteY30" fmla="*/ 365102 h 2397102"/>
                <a:gd name="connsiteX31" fmla="*/ 5932425 w 8608605"/>
                <a:gd name="connsiteY31" fmla="*/ 352402 h 2397102"/>
                <a:gd name="connsiteX32" fmla="*/ 5970525 w 8608605"/>
                <a:gd name="connsiteY32" fmla="*/ 327002 h 2397102"/>
                <a:gd name="connsiteX33" fmla="*/ 6072125 w 8608605"/>
                <a:gd name="connsiteY33" fmla="*/ 314302 h 2397102"/>
                <a:gd name="connsiteX34" fmla="*/ 6669025 w 8608605"/>
                <a:gd name="connsiteY34" fmla="*/ 123802 h 2397102"/>
                <a:gd name="connsiteX35" fmla="*/ 7253225 w 8608605"/>
                <a:gd name="connsiteY35" fmla="*/ 15852 h 2397102"/>
                <a:gd name="connsiteX36" fmla="*/ 7888225 w 8608605"/>
                <a:gd name="connsiteY36" fmla="*/ 3152 h 2397102"/>
                <a:gd name="connsiteX37" fmla="*/ 8510525 w 8608605"/>
                <a:gd name="connsiteY37" fmla="*/ 15852 h 2397102"/>
                <a:gd name="connsiteX38" fmla="*/ 8510525 w 8608605"/>
                <a:gd name="connsiteY38" fmla="*/ 962002 h 2397102"/>
                <a:gd name="connsiteX39" fmla="*/ 7215125 w 8608605"/>
                <a:gd name="connsiteY39" fmla="*/ 1038202 h 2397102"/>
                <a:gd name="connsiteX40" fmla="*/ 6618225 w 8608605"/>
                <a:gd name="connsiteY40" fmla="*/ 1165202 h 2397102"/>
                <a:gd name="connsiteX41" fmla="*/ 6046725 w 8608605"/>
                <a:gd name="connsiteY41" fmla="*/ 1343002 h 2397102"/>
                <a:gd name="connsiteX42" fmla="*/ 5462525 w 8608605"/>
                <a:gd name="connsiteY42" fmla="*/ 1546202 h 2397102"/>
                <a:gd name="connsiteX43" fmla="*/ 4903725 w 8608605"/>
                <a:gd name="connsiteY43" fmla="*/ 1768452 h 2397102"/>
                <a:gd name="connsiteX44" fmla="*/ 4217925 w 8608605"/>
                <a:gd name="connsiteY44" fmla="*/ 2066902 h 2397102"/>
                <a:gd name="connsiteX45" fmla="*/ 3468625 w 8608605"/>
                <a:gd name="connsiteY45" fmla="*/ 2257402 h 2397102"/>
                <a:gd name="connsiteX46" fmla="*/ 2103375 w 8608605"/>
                <a:gd name="connsiteY46" fmla="*/ 2352652 h 2397102"/>
                <a:gd name="connsiteX47" fmla="*/ 1296925 w 8608605"/>
                <a:gd name="connsiteY47" fmla="*/ 2371702 h 2397102"/>
                <a:gd name="connsiteX48" fmla="*/ 509525 w 8608605"/>
                <a:gd name="connsiteY48" fmla="*/ 2397102 h 2397102"/>
                <a:gd name="connsiteX49" fmla="*/ 39625 w 8608605"/>
                <a:gd name="connsiteY49" fmla="*/ 2384402 h 2397102"/>
                <a:gd name="connsiteX50" fmla="*/ 52325 w 8608605"/>
                <a:gd name="connsiteY50"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5894325 w 8608605"/>
                <a:gd name="connsiteY30" fmla="*/ 365102 h 2397102"/>
                <a:gd name="connsiteX31" fmla="*/ 5932425 w 8608605"/>
                <a:gd name="connsiteY31" fmla="*/ 352402 h 2397102"/>
                <a:gd name="connsiteX32" fmla="*/ 6072125 w 8608605"/>
                <a:gd name="connsiteY32" fmla="*/ 314302 h 2397102"/>
                <a:gd name="connsiteX33" fmla="*/ 6669025 w 8608605"/>
                <a:gd name="connsiteY33" fmla="*/ 123802 h 2397102"/>
                <a:gd name="connsiteX34" fmla="*/ 7253225 w 8608605"/>
                <a:gd name="connsiteY34" fmla="*/ 15852 h 2397102"/>
                <a:gd name="connsiteX35" fmla="*/ 7888225 w 8608605"/>
                <a:gd name="connsiteY35" fmla="*/ 3152 h 2397102"/>
                <a:gd name="connsiteX36" fmla="*/ 8510525 w 8608605"/>
                <a:gd name="connsiteY36" fmla="*/ 15852 h 2397102"/>
                <a:gd name="connsiteX37" fmla="*/ 8510525 w 8608605"/>
                <a:gd name="connsiteY37" fmla="*/ 962002 h 2397102"/>
                <a:gd name="connsiteX38" fmla="*/ 7215125 w 8608605"/>
                <a:gd name="connsiteY38" fmla="*/ 1038202 h 2397102"/>
                <a:gd name="connsiteX39" fmla="*/ 6618225 w 8608605"/>
                <a:gd name="connsiteY39" fmla="*/ 1165202 h 2397102"/>
                <a:gd name="connsiteX40" fmla="*/ 6046725 w 8608605"/>
                <a:gd name="connsiteY40" fmla="*/ 1343002 h 2397102"/>
                <a:gd name="connsiteX41" fmla="*/ 5462525 w 8608605"/>
                <a:gd name="connsiteY41" fmla="*/ 1546202 h 2397102"/>
                <a:gd name="connsiteX42" fmla="*/ 4903725 w 8608605"/>
                <a:gd name="connsiteY42" fmla="*/ 1768452 h 2397102"/>
                <a:gd name="connsiteX43" fmla="*/ 4217925 w 8608605"/>
                <a:gd name="connsiteY43" fmla="*/ 2066902 h 2397102"/>
                <a:gd name="connsiteX44" fmla="*/ 3468625 w 8608605"/>
                <a:gd name="connsiteY44" fmla="*/ 2257402 h 2397102"/>
                <a:gd name="connsiteX45" fmla="*/ 2103375 w 8608605"/>
                <a:gd name="connsiteY45" fmla="*/ 2352652 h 2397102"/>
                <a:gd name="connsiteX46" fmla="*/ 1296925 w 8608605"/>
                <a:gd name="connsiteY46" fmla="*/ 2371702 h 2397102"/>
                <a:gd name="connsiteX47" fmla="*/ 509525 w 8608605"/>
                <a:gd name="connsiteY47" fmla="*/ 2397102 h 2397102"/>
                <a:gd name="connsiteX48" fmla="*/ 39625 w 8608605"/>
                <a:gd name="connsiteY48" fmla="*/ 2384402 h 2397102"/>
                <a:gd name="connsiteX49" fmla="*/ 52325 w 8608605"/>
                <a:gd name="connsiteY49"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5894325 w 8608605"/>
                <a:gd name="connsiteY30" fmla="*/ 365102 h 2397102"/>
                <a:gd name="connsiteX31" fmla="*/ 6072125 w 8608605"/>
                <a:gd name="connsiteY31" fmla="*/ 314302 h 2397102"/>
                <a:gd name="connsiteX32" fmla="*/ 6669025 w 8608605"/>
                <a:gd name="connsiteY32" fmla="*/ 123802 h 2397102"/>
                <a:gd name="connsiteX33" fmla="*/ 7253225 w 8608605"/>
                <a:gd name="connsiteY33" fmla="*/ 15852 h 2397102"/>
                <a:gd name="connsiteX34" fmla="*/ 7888225 w 8608605"/>
                <a:gd name="connsiteY34" fmla="*/ 3152 h 2397102"/>
                <a:gd name="connsiteX35" fmla="*/ 8510525 w 8608605"/>
                <a:gd name="connsiteY35" fmla="*/ 15852 h 2397102"/>
                <a:gd name="connsiteX36" fmla="*/ 8510525 w 8608605"/>
                <a:gd name="connsiteY36" fmla="*/ 962002 h 2397102"/>
                <a:gd name="connsiteX37" fmla="*/ 7215125 w 8608605"/>
                <a:gd name="connsiteY37" fmla="*/ 1038202 h 2397102"/>
                <a:gd name="connsiteX38" fmla="*/ 6618225 w 8608605"/>
                <a:gd name="connsiteY38" fmla="*/ 1165202 h 2397102"/>
                <a:gd name="connsiteX39" fmla="*/ 6046725 w 8608605"/>
                <a:gd name="connsiteY39" fmla="*/ 1343002 h 2397102"/>
                <a:gd name="connsiteX40" fmla="*/ 5462525 w 8608605"/>
                <a:gd name="connsiteY40" fmla="*/ 1546202 h 2397102"/>
                <a:gd name="connsiteX41" fmla="*/ 4903725 w 8608605"/>
                <a:gd name="connsiteY41" fmla="*/ 1768452 h 2397102"/>
                <a:gd name="connsiteX42" fmla="*/ 4217925 w 8608605"/>
                <a:gd name="connsiteY42" fmla="*/ 2066902 h 2397102"/>
                <a:gd name="connsiteX43" fmla="*/ 3468625 w 8608605"/>
                <a:gd name="connsiteY43" fmla="*/ 2257402 h 2397102"/>
                <a:gd name="connsiteX44" fmla="*/ 2103375 w 8608605"/>
                <a:gd name="connsiteY44" fmla="*/ 2352652 h 2397102"/>
                <a:gd name="connsiteX45" fmla="*/ 1296925 w 8608605"/>
                <a:gd name="connsiteY45" fmla="*/ 2371702 h 2397102"/>
                <a:gd name="connsiteX46" fmla="*/ 509525 w 8608605"/>
                <a:gd name="connsiteY46" fmla="*/ 2397102 h 2397102"/>
                <a:gd name="connsiteX47" fmla="*/ 39625 w 8608605"/>
                <a:gd name="connsiteY47" fmla="*/ 2384402 h 2397102"/>
                <a:gd name="connsiteX48" fmla="*/ 52325 w 8608605"/>
                <a:gd name="connsiteY48"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5818125 w 8608605"/>
                <a:gd name="connsiteY29" fmla="*/ 390502 h 2397102"/>
                <a:gd name="connsiteX30" fmla="*/ 6072125 w 8608605"/>
                <a:gd name="connsiteY30" fmla="*/ 314302 h 2397102"/>
                <a:gd name="connsiteX31" fmla="*/ 6669025 w 8608605"/>
                <a:gd name="connsiteY31" fmla="*/ 123802 h 2397102"/>
                <a:gd name="connsiteX32" fmla="*/ 7253225 w 8608605"/>
                <a:gd name="connsiteY32" fmla="*/ 15852 h 2397102"/>
                <a:gd name="connsiteX33" fmla="*/ 7888225 w 8608605"/>
                <a:gd name="connsiteY33" fmla="*/ 3152 h 2397102"/>
                <a:gd name="connsiteX34" fmla="*/ 8510525 w 8608605"/>
                <a:gd name="connsiteY34" fmla="*/ 15852 h 2397102"/>
                <a:gd name="connsiteX35" fmla="*/ 8510525 w 8608605"/>
                <a:gd name="connsiteY35" fmla="*/ 962002 h 2397102"/>
                <a:gd name="connsiteX36" fmla="*/ 7215125 w 8608605"/>
                <a:gd name="connsiteY36" fmla="*/ 1038202 h 2397102"/>
                <a:gd name="connsiteX37" fmla="*/ 6618225 w 8608605"/>
                <a:gd name="connsiteY37" fmla="*/ 1165202 h 2397102"/>
                <a:gd name="connsiteX38" fmla="*/ 6046725 w 8608605"/>
                <a:gd name="connsiteY38" fmla="*/ 1343002 h 2397102"/>
                <a:gd name="connsiteX39" fmla="*/ 5462525 w 8608605"/>
                <a:gd name="connsiteY39" fmla="*/ 1546202 h 2397102"/>
                <a:gd name="connsiteX40" fmla="*/ 4903725 w 8608605"/>
                <a:gd name="connsiteY40" fmla="*/ 1768452 h 2397102"/>
                <a:gd name="connsiteX41" fmla="*/ 4217925 w 8608605"/>
                <a:gd name="connsiteY41" fmla="*/ 2066902 h 2397102"/>
                <a:gd name="connsiteX42" fmla="*/ 3468625 w 8608605"/>
                <a:gd name="connsiteY42" fmla="*/ 2257402 h 2397102"/>
                <a:gd name="connsiteX43" fmla="*/ 2103375 w 8608605"/>
                <a:gd name="connsiteY43" fmla="*/ 2352652 h 2397102"/>
                <a:gd name="connsiteX44" fmla="*/ 1296925 w 8608605"/>
                <a:gd name="connsiteY44" fmla="*/ 2371702 h 2397102"/>
                <a:gd name="connsiteX45" fmla="*/ 509525 w 8608605"/>
                <a:gd name="connsiteY45" fmla="*/ 2397102 h 2397102"/>
                <a:gd name="connsiteX46" fmla="*/ 39625 w 8608605"/>
                <a:gd name="connsiteY46" fmla="*/ 2384402 h 2397102"/>
                <a:gd name="connsiteX47" fmla="*/ 52325 w 8608605"/>
                <a:gd name="connsiteY47"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5754625 w 8608605"/>
                <a:gd name="connsiteY28" fmla="*/ 403202 h 2397102"/>
                <a:gd name="connsiteX29" fmla="*/ 6072125 w 8608605"/>
                <a:gd name="connsiteY29" fmla="*/ 314302 h 2397102"/>
                <a:gd name="connsiteX30" fmla="*/ 6669025 w 8608605"/>
                <a:gd name="connsiteY30" fmla="*/ 123802 h 2397102"/>
                <a:gd name="connsiteX31" fmla="*/ 7253225 w 8608605"/>
                <a:gd name="connsiteY31" fmla="*/ 15852 h 2397102"/>
                <a:gd name="connsiteX32" fmla="*/ 7888225 w 8608605"/>
                <a:gd name="connsiteY32" fmla="*/ 3152 h 2397102"/>
                <a:gd name="connsiteX33" fmla="*/ 8510525 w 8608605"/>
                <a:gd name="connsiteY33" fmla="*/ 15852 h 2397102"/>
                <a:gd name="connsiteX34" fmla="*/ 8510525 w 8608605"/>
                <a:gd name="connsiteY34" fmla="*/ 962002 h 2397102"/>
                <a:gd name="connsiteX35" fmla="*/ 7215125 w 8608605"/>
                <a:gd name="connsiteY35" fmla="*/ 1038202 h 2397102"/>
                <a:gd name="connsiteX36" fmla="*/ 6618225 w 8608605"/>
                <a:gd name="connsiteY36" fmla="*/ 1165202 h 2397102"/>
                <a:gd name="connsiteX37" fmla="*/ 6046725 w 8608605"/>
                <a:gd name="connsiteY37" fmla="*/ 1343002 h 2397102"/>
                <a:gd name="connsiteX38" fmla="*/ 5462525 w 8608605"/>
                <a:gd name="connsiteY38" fmla="*/ 1546202 h 2397102"/>
                <a:gd name="connsiteX39" fmla="*/ 4903725 w 8608605"/>
                <a:gd name="connsiteY39" fmla="*/ 1768452 h 2397102"/>
                <a:gd name="connsiteX40" fmla="*/ 4217925 w 8608605"/>
                <a:gd name="connsiteY40" fmla="*/ 2066902 h 2397102"/>
                <a:gd name="connsiteX41" fmla="*/ 3468625 w 8608605"/>
                <a:gd name="connsiteY41" fmla="*/ 2257402 h 2397102"/>
                <a:gd name="connsiteX42" fmla="*/ 2103375 w 8608605"/>
                <a:gd name="connsiteY42" fmla="*/ 2352652 h 2397102"/>
                <a:gd name="connsiteX43" fmla="*/ 1296925 w 8608605"/>
                <a:gd name="connsiteY43" fmla="*/ 2371702 h 2397102"/>
                <a:gd name="connsiteX44" fmla="*/ 509525 w 8608605"/>
                <a:gd name="connsiteY44" fmla="*/ 2397102 h 2397102"/>
                <a:gd name="connsiteX45" fmla="*/ 39625 w 8608605"/>
                <a:gd name="connsiteY45" fmla="*/ 2384402 h 2397102"/>
                <a:gd name="connsiteX46" fmla="*/ 52325 w 8608605"/>
                <a:gd name="connsiteY46"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5716525 w 8608605"/>
                <a:gd name="connsiteY27" fmla="*/ 415902 h 2397102"/>
                <a:gd name="connsiteX28" fmla="*/ 6072125 w 8608605"/>
                <a:gd name="connsiteY28" fmla="*/ 314302 h 2397102"/>
                <a:gd name="connsiteX29" fmla="*/ 6669025 w 8608605"/>
                <a:gd name="connsiteY29" fmla="*/ 123802 h 2397102"/>
                <a:gd name="connsiteX30" fmla="*/ 7253225 w 8608605"/>
                <a:gd name="connsiteY30" fmla="*/ 15852 h 2397102"/>
                <a:gd name="connsiteX31" fmla="*/ 7888225 w 8608605"/>
                <a:gd name="connsiteY31" fmla="*/ 3152 h 2397102"/>
                <a:gd name="connsiteX32" fmla="*/ 8510525 w 8608605"/>
                <a:gd name="connsiteY32" fmla="*/ 15852 h 2397102"/>
                <a:gd name="connsiteX33" fmla="*/ 8510525 w 8608605"/>
                <a:gd name="connsiteY33" fmla="*/ 962002 h 2397102"/>
                <a:gd name="connsiteX34" fmla="*/ 7215125 w 8608605"/>
                <a:gd name="connsiteY34" fmla="*/ 1038202 h 2397102"/>
                <a:gd name="connsiteX35" fmla="*/ 6618225 w 8608605"/>
                <a:gd name="connsiteY35" fmla="*/ 1165202 h 2397102"/>
                <a:gd name="connsiteX36" fmla="*/ 6046725 w 8608605"/>
                <a:gd name="connsiteY36" fmla="*/ 1343002 h 2397102"/>
                <a:gd name="connsiteX37" fmla="*/ 5462525 w 8608605"/>
                <a:gd name="connsiteY37" fmla="*/ 1546202 h 2397102"/>
                <a:gd name="connsiteX38" fmla="*/ 4903725 w 8608605"/>
                <a:gd name="connsiteY38" fmla="*/ 1768452 h 2397102"/>
                <a:gd name="connsiteX39" fmla="*/ 4217925 w 8608605"/>
                <a:gd name="connsiteY39" fmla="*/ 2066902 h 2397102"/>
                <a:gd name="connsiteX40" fmla="*/ 3468625 w 8608605"/>
                <a:gd name="connsiteY40" fmla="*/ 2257402 h 2397102"/>
                <a:gd name="connsiteX41" fmla="*/ 2103375 w 8608605"/>
                <a:gd name="connsiteY41" fmla="*/ 2352652 h 2397102"/>
                <a:gd name="connsiteX42" fmla="*/ 1296925 w 8608605"/>
                <a:gd name="connsiteY42" fmla="*/ 2371702 h 2397102"/>
                <a:gd name="connsiteX43" fmla="*/ 509525 w 8608605"/>
                <a:gd name="connsiteY43" fmla="*/ 2397102 h 2397102"/>
                <a:gd name="connsiteX44" fmla="*/ 39625 w 8608605"/>
                <a:gd name="connsiteY44" fmla="*/ 2384402 h 2397102"/>
                <a:gd name="connsiteX45" fmla="*/ 52325 w 8608605"/>
                <a:gd name="connsiteY45"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589525 w 8608605"/>
                <a:gd name="connsiteY25" fmla="*/ 466702 h 2397102"/>
                <a:gd name="connsiteX26" fmla="*/ 5627625 w 8608605"/>
                <a:gd name="connsiteY26" fmla="*/ 441302 h 2397102"/>
                <a:gd name="connsiteX27" fmla="*/ 6072125 w 8608605"/>
                <a:gd name="connsiteY27" fmla="*/ 314302 h 2397102"/>
                <a:gd name="connsiteX28" fmla="*/ 6669025 w 8608605"/>
                <a:gd name="connsiteY28" fmla="*/ 123802 h 2397102"/>
                <a:gd name="connsiteX29" fmla="*/ 7253225 w 8608605"/>
                <a:gd name="connsiteY29" fmla="*/ 15852 h 2397102"/>
                <a:gd name="connsiteX30" fmla="*/ 7888225 w 8608605"/>
                <a:gd name="connsiteY30" fmla="*/ 3152 h 2397102"/>
                <a:gd name="connsiteX31" fmla="*/ 8510525 w 8608605"/>
                <a:gd name="connsiteY31" fmla="*/ 15852 h 2397102"/>
                <a:gd name="connsiteX32" fmla="*/ 8510525 w 8608605"/>
                <a:gd name="connsiteY32" fmla="*/ 962002 h 2397102"/>
                <a:gd name="connsiteX33" fmla="*/ 7215125 w 8608605"/>
                <a:gd name="connsiteY33" fmla="*/ 1038202 h 2397102"/>
                <a:gd name="connsiteX34" fmla="*/ 6618225 w 8608605"/>
                <a:gd name="connsiteY34" fmla="*/ 1165202 h 2397102"/>
                <a:gd name="connsiteX35" fmla="*/ 6046725 w 8608605"/>
                <a:gd name="connsiteY35" fmla="*/ 1343002 h 2397102"/>
                <a:gd name="connsiteX36" fmla="*/ 5462525 w 8608605"/>
                <a:gd name="connsiteY36" fmla="*/ 1546202 h 2397102"/>
                <a:gd name="connsiteX37" fmla="*/ 4903725 w 8608605"/>
                <a:gd name="connsiteY37" fmla="*/ 1768452 h 2397102"/>
                <a:gd name="connsiteX38" fmla="*/ 4217925 w 8608605"/>
                <a:gd name="connsiteY38" fmla="*/ 2066902 h 2397102"/>
                <a:gd name="connsiteX39" fmla="*/ 3468625 w 8608605"/>
                <a:gd name="connsiteY39" fmla="*/ 2257402 h 2397102"/>
                <a:gd name="connsiteX40" fmla="*/ 2103375 w 8608605"/>
                <a:gd name="connsiteY40" fmla="*/ 2352652 h 2397102"/>
                <a:gd name="connsiteX41" fmla="*/ 1296925 w 8608605"/>
                <a:gd name="connsiteY41" fmla="*/ 2371702 h 2397102"/>
                <a:gd name="connsiteX42" fmla="*/ 509525 w 8608605"/>
                <a:gd name="connsiteY42" fmla="*/ 2397102 h 2397102"/>
                <a:gd name="connsiteX43" fmla="*/ 39625 w 8608605"/>
                <a:gd name="connsiteY43" fmla="*/ 2384402 h 2397102"/>
                <a:gd name="connsiteX44" fmla="*/ 52325 w 8608605"/>
                <a:gd name="connsiteY44"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513325 w 8608605"/>
                <a:gd name="connsiteY24" fmla="*/ 492102 h 2397102"/>
                <a:gd name="connsiteX25" fmla="*/ 5627625 w 8608605"/>
                <a:gd name="connsiteY25" fmla="*/ 441302 h 2397102"/>
                <a:gd name="connsiteX26" fmla="*/ 6072125 w 8608605"/>
                <a:gd name="connsiteY26" fmla="*/ 314302 h 2397102"/>
                <a:gd name="connsiteX27" fmla="*/ 6669025 w 8608605"/>
                <a:gd name="connsiteY27" fmla="*/ 123802 h 2397102"/>
                <a:gd name="connsiteX28" fmla="*/ 7253225 w 8608605"/>
                <a:gd name="connsiteY28" fmla="*/ 15852 h 2397102"/>
                <a:gd name="connsiteX29" fmla="*/ 7888225 w 8608605"/>
                <a:gd name="connsiteY29" fmla="*/ 3152 h 2397102"/>
                <a:gd name="connsiteX30" fmla="*/ 8510525 w 8608605"/>
                <a:gd name="connsiteY30" fmla="*/ 15852 h 2397102"/>
                <a:gd name="connsiteX31" fmla="*/ 8510525 w 8608605"/>
                <a:gd name="connsiteY31" fmla="*/ 962002 h 2397102"/>
                <a:gd name="connsiteX32" fmla="*/ 7215125 w 8608605"/>
                <a:gd name="connsiteY32" fmla="*/ 1038202 h 2397102"/>
                <a:gd name="connsiteX33" fmla="*/ 6618225 w 8608605"/>
                <a:gd name="connsiteY33" fmla="*/ 1165202 h 2397102"/>
                <a:gd name="connsiteX34" fmla="*/ 6046725 w 8608605"/>
                <a:gd name="connsiteY34" fmla="*/ 1343002 h 2397102"/>
                <a:gd name="connsiteX35" fmla="*/ 5462525 w 8608605"/>
                <a:gd name="connsiteY35" fmla="*/ 1546202 h 2397102"/>
                <a:gd name="connsiteX36" fmla="*/ 4903725 w 8608605"/>
                <a:gd name="connsiteY36" fmla="*/ 1768452 h 2397102"/>
                <a:gd name="connsiteX37" fmla="*/ 4217925 w 8608605"/>
                <a:gd name="connsiteY37" fmla="*/ 2066902 h 2397102"/>
                <a:gd name="connsiteX38" fmla="*/ 3468625 w 8608605"/>
                <a:gd name="connsiteY38" fmla="*/ 2257402 h 2397102"/>
                <a:gd name="connsiteX39" fmla="*/ 2103375 w 8608605"/>
                <a:gd name="connsiteY39" fmla="*/ 2352652 h 2397102"/>
                <a:gd name="connsiteX40" fmla="*/ 1296925 w 8608605"/>
                <a:gd name="connsiteY40" fmla="*/ 2371702 h 2397102"/>
                <a:gd name="connsiteX41" fmla="*/ 509525 w 8608605"/>
                <a:gd name="connsiteY41" fmla="*/ 2397102 h 2397102"/>
                <a:gd name="connsiteX42" fmla="*/ 39625 w 8608605"/>
                <a:gd name="connsiteY42" fmla="*/ 2384402 h 2397102"/>
                <a:gd name="connsiteX43" fmla="*/ 52325 w 8608605"/>
                <a:gd name="connsiteY43"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449825 w 8608605"/>
                <a:gd name="connsiteY23" fmla="*/ 517502 h 2397102"/>
                <a:gd name="connsiteX24" fmla="*/ 5627625 w 8608605"/>
                <a:gd name="connsiteY24" fmla="*/ 441302 h 2397102"/>
                <a:gd name="connsiteX25" fmla="*/ 6072125 w 8608605"/>
                <a:gd name="connsiteY25" fmla="*/ 314302 h 2397102"/>
                <a:gd name="connsiteX26" fmla="*/ 6669025 w 8608605"/>
                <a:gd name="connsiteY26" fmla="*/ 123802 h 2397102"/>
                <a:gd name="connsiteX27" fmla="*/ 7253225 w 8608605"/>
                <a:gd name="connsiteY27" fmla="*/ 15852 h 2397102"/>
                <a:gd name="connsiteX28" fmla="*/ 7888225 w 8608605"/>
                <a:gd name="connsiteY28" fmla="*/ 3152 h 2397102"/>
                <a:gd name="connsiteX29" fmla="*/ 8510525 w 8608605"/>
                <a:gd name="connsiteY29" fmla="*/ 15852 h 2397102"/>
                <a:gd name="connsiteX30" fmla="*/ 8510525 w 8608605"/>
                <a:gd name="connsiteY30" fmla="*/ 962002 h 2397102"/>
                <a:gd name="connsiteX31" fmla="*/ 7215125 w 8608605"/>
                <a:gd name="connsiteY31" fmla="*/ 1038202 h 2397102"/>
                <a:gd name="connsiteX32" fmla="*/ 6618225 w 8608605"/>
                <a:gd name="connsiteY32" fmla="*/ 1165202 h 2397102"/>
                <a:gd name="connsiteX33" fmla="*/ 6046725 w 8608605"/>
                <a:gd name="connsiteY33" fmla="*/ 1343002 h 2397102"/>
                <a:gd name="connsiteX34" fmla="*/ 5462525 w 8608605"/>
                <a:gd name="connsiteY34" fmla="*/ 1546202 h 2397102"/>
                <a:gd name="connsiteX35" fmla="*/ 4903725 w 8608605"/>
                <a:gd name="connsiteY35" fmla="*/ 1768452 h 2397102"/>
                <a:gd name="connsiteX36" fmla="*/ 4217925 w 8608605"/>
                <a:gd name="connsiteY36" fmla="*/ 2066902 h 2397102"/>
                <a:gd name="connsiteX37" fmla="*/ 3468625 w 8608605"/>
                <a:gd name="connsiteY37" fmla="*/ 2257402 h 2397102"/>
                <a:gd name="connsiteX38" fmla="*/ 2103375 w 8608605"/>
                <a:gd name="connsiteY38" fmla="*/ 2352652 h 2397102"/>
                <a:gd name="connsiteX39" fmla="*/ 1296925 w 8608605"/>
                <a:gd name="connsiteY39" fmla="*/ 2371702 h 2397102"/>
                <a:gd name="connsiteX40" fmla="*/ 509525 w 8608605"/>
                <a:gd name="connsiteY40" fmla="*/ 2397102 h 2397102"/>
                <a:gd name="connsiteX41" fmla="*/ 39625 w 8608605"/>
                <a:gd name="connsiteY41" fmla="*/ 2384402 h 2397102"/>
                <a:gd name="connsiteX42" fmla="*/ 52325 w 8608605"/>
                <a:gd name="connsiteY42"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399025 w 8608605"/>
                <a:gd name="connsiteY22" fmla="*/ 530202 h 2397102"/>
                <a:gd name="connsiteX23" fmla="*/ 5627625 w 8608605"/>
                <a:gd name="connsiteY23" fmla="*/ 441302 h 2397102"/>
                <a:gd name="connsiteX24" fmla="*/ 6072125 w 8608605"/>
                <a:gd name="connsiteY24" fmla="*/ 314302 h 2397102"/>
                <a:gd name="connsiteX25" fmla="*/ 6669025 w 8608605"/>
                <a:gd name="connsiteY25" fmla="*/ 123802 h 2397102"/>
                <a:gd name="connsiteX26" fmla="*/ 7253225 w 8608605"/>
                <a:gd name="connsiteY26" fmla="*/ 15852 h 2397102"/>
                <a:gd name="connsiteX27" fmla="*/ 7888225 w 8608605"/>
                <a:gd name="connsiteY27" fmla="*/ 3152 h 2397102"/>
                <a:gd name="connsiteX28" fmla="*/ 8510525 w 8608605"/>
                <a:gd name="connsiteY28" fmla="*/ 15852 h 2397102"/>
                <a:gd name="connsiteX29" fmla="*/ 8510525 w 8608605"/>
                <a:gd name="connsiteY29" fmla="*/ 962002 h 2397102"/>
                <a:gd name="connsiteX30" fmla="*/ 7215125 w 8608605"/>
                <a:gd name="connsiteY30" fmla="*/ 1038202 h 2397102"/>
                <a:gd name="connsiteX31" fmla="*/ 6618225 w 8608605"/>
                <a:gd name="connsiteY31" fmla="*/ 1165202 h 2397102"/>
                <a:gd name="connsiteX32" fmla="*/ 6046725 w 8608605"/>
                <a:gd name="connsiteY32" fmla="*/ 1343002 h 2397102"/>
                <a:gd name="connsiteX33" fmla="*/ 5462525 w 8608605"/>
                <a:gd name="connsiteY33" fmla="*/ 1546202 h 2397102"/>
                <a:gd name="connsiteX34" fmla="*/ 4903725 w 8608605"/>
                <a:gd name="connsiteY34" fmla="*/ 1768452 h 2397102"/>
                <a:gd name="connsiteX35" fmla="*/ 4217925 w 8608605"/>
                <a:gd name="connsiteY35" fmla="*/ 2066902 h 2397102"/>
                <a:gd name="connsiteX36" fmla="*/ 3468625 w 8608605"/>
                <a:gd name="connsiteY36" fmla="*/ 2257402 h 2397102"/>
                <a:gd name="connsiteX37" fmla="*/ 2103375 w 8608605"/>
                <a:gd name="connsiteY37" fmla="*/ 2352652 h 2397102"/>
                <a:gd name="connsiteX38" fmla="*/ 1296925 w 8608605"/>
                <a:gd name="connsiteY38" fmla="*/ 2371702 h 2397102"/>
                <a:gd name="connsiteX39" fmla="*/ 509525 w 8608605"/>
                <a:gd name="connsiteY39" fmla="*/ 2397102 h 2397102"/>
                <a:gd name="connsiteX40" fmla="*/ 39625 w 8608605"/>
                <a:gd name="connsiteY40" fmla="*/ 2384402 h 2397102"/>
                <a:gd name="connsiteX41" fmla="*/ 52325 w 8608605"/>
                <a:gd name="connsiteY41"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360925 w 8608605"/>
                <a:gd name="connsiteY21" fmla="*/ 542902 h 2397102"/>
                <a:gd name="connsiteX22" fmla="*/ 5627625 w 8608605"/>
                <a:gd name="connsiteY22" fmla="*/ 441302 h 2397102"/>
                <a:gd name="connsiteX23" fmla="*/ 6072125 w 8608605"/>
                <a:gd name="connsiteY23" fmla="*/ 314302 h 2397102"/>
                <a:gd name="connsiteX24" fmla="*/ 6669025 w 8608605"/>
                <a:gd name="connsiteY24" fmla="*/ 123802 h 2397102"/>
                <a:gd name="connsiteX25" fmla="*/ 7253225 w 8608605"/>
                <a:gd name="connsiteY25" fmla="*/ 15852 h 2397102"/>
                <a:gd name="connsiteX26" fmla="*/ 7888225 w 8608605"/>
                <a:gd name="connsiteY26" fmla="*/ 3152 h 2397102"/>
                <a:gd name="connsiteX27" fmla="*/ 8510525 w 8608605"/>
                <a:gd name="connsiteY27" fmla="*/ 15852 h 2397102"/>
                <a:gd name="connsiteX28" fmla="*/ 8510525 w 8608605"/>
                <a:gd name="connsiteY28" fmla="*/ 962002 h 2397102"/>
                <a:gd name="connsiteX29" fmla="*/ 7215125 w 8608605"/>
                <a:gd name="connsiteY29" fmla="*/ 1038202 h 2397102"/>
                <a:gd name="connsiteX30" fmla="*/ 6618225 w 8608605"/>
                <a:gd name="connsiteY30" fmla="*/ 1165202 h 2397102"/>
                <a:gd name="connsiteX31" fmla="*/ 6046725 w 8608605"/>
                <a:gd name="connsiteY31" fmla="*/ 1343002 h 2397102"/>
                <a:gd name="connsiteX32" fmla="*/ 5462525 w 8608605"/>
                <a:gd name="connsiteY32" fmla="*/ 1546202 h 2397102"/>
                <a:gd name="connsiteX33" fmla="*/ 4903725 w 8608605"/>
                <a:gd name="connsiteY33" fmla="*/ 1768452 h 2397102"/>
                <a:gd name="connsiteX34" fmla="*/ 4217925 w 8608605"/>
                <a:gd name="connsiteY34" fmla="*/ 2066902 h 2397102"/>
                <a:gd name="connsiteX35" fmla="*/ 3468625 w 8608605"/>
                <a:gd name="connsiteY35" fmla="*/ 2257402 h 2397102"/>
                <a:gd name="connsiteX36" fmla="*/ 2103375 w 8608605"/>
                <a:gd name="connsiteY36" fmla="*/ 2352652 h 2397102"/>
                <a:gd name="connsiteX37" fmla="*/ 1296925 w 8608605"/>
                <a:gd name="connsiteY37" fmla="*/ 2371702 h 2397102"/>
                <a:gd name="connsiteX38" fmla="*/ 509525 w 8608605"/>
                <a:gd name="connsiteY38" fmla="*/ 2397102 h 2397102"/>
                <a:gd name="connsiteX39" fmla="*/ 39625 w 8608605"/>
                <a:gd name="connsiteY39" fmla="*/ 2384402 h 2397102"/>
                <a:gd name="connsiteX40" fmla="*/ 52325 w 8608605"/>
                <a:gd name="connsiteY40"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132325 w 8608605"/>
                <a:gd name="connsiteY19" fmla="*/ 619102 h 2397102"/>
                <a:gd name="connsiteX20" fmla="*/ 5233925 w 8608605"/>
                <a:gd name="connsiteY20" fmla="*/ 581002 h 2397102"/>
                <a:gd name="connsiteX21" fmla="*/ 5627625 w 8608605"/>
                <a:gd name="connsiteY21" fmla="*/ 441302 h 2397102"/>
                <a:gd name="connsiteX22" fmla="*/ 6072125 w 8608605"/>
                <a:gd name="connsiteY22" fmla="*/ 314302 h 2397102"/>
                <a:gd name="connsiteX23" fmla="*/ 6669025 w 8608605"/>
                <a:gd name="connsiteY23" fmla="*/ 123802 h 2397102"/>
                <a:gd name="connsiteX24" fmla="*/ 7253225 w 8608605"/>
                <a:gd name="connsiteY24" fmla="*/ 15852 h 2397102"/>
                <a:gd name="connsiteX25" fmla="*/ 7888225 w 8608605"/>
                <a:gd name="connsiteY25" fmla="*/ 3152 h 2397102"/>
                <a:gd name="connsiteX26" fmla="*/ 8510525 w 8608605"/>
                <a:gd name="connsiteY26" fmla="*/ 15852 h 2397102"/>
                <a:gd name="connsiteX27" fmla="*/ 8510525 w 8608605"/>
                <a:gd name="connsiteY27" fmla="*/ 962002 h 2397102"/>
                <a:gd name="connsiteX28" fmla="*/ 7215125 w 8608605"/>
                <a:gd name="connsiteY28" fmla="*/ 1038202 h 2397102"/>
                <a:gd name="connsiteX29" fmla="*/ 6618225 w 8608605"/>
                <a:gd name="connsiteY29" fmla="*/ 1165202 h 2397102"/>
                <a:gd name="connsiteX30" fmla="*/ 6046725 w 8608605"/>
                <a:gd name="connsiteY30" fmla="*/ 1343002 h 2397102"/>
                <a:gd name="connsiteX31" fmla="*/ 5462525 w 8608605"/>
                <a:gd name="connsiteY31" fmla="*/ 1546202 h 2397102"/>
                <a:gd name="connsiteX32" fmla="*/ 4903725 w 8608605"/>
                <a:gd name="connsiteY32" fmla="*/ 1768452 h 2397102"/>
                <a:gd name="connsiteX33" fmla="*/ 4217925 w 8608605"/>
                <a:gd name="connsiteY33" fmla="*/ 2066902 h 2397102"/>
                <a:gd name="connsiteX34" fmla="*/ 3468625 w 8608605"/>
                <a:gd name="connsiteY34" fmla="*/ 2257402 h 2397102"/>
                <a:gd name="connsiteX35" fmla="*/ 2103375 w 8608605"/>
                <a:gd name="connsiteY35" fmla="*/ 2352652 h 2397102"/>
                <a:gd name="connsiteX36" fmla="*/ 1296925 w 8608605"/>
                <a:gd name="connsiteY36" fmla="*/ 2371702 h 2397102"/>
                <a:gd name="connsiteX37" fmla="*/ 509525 w 8608605"/>
                <a:gd name="connsiteY37" fmla="*/ 2397102 h 2397102"/>
                <a:gd name="connsiteX38" fmla="*/ 39625 w 8608605"/>
                <a:gd name="connsiteY38" fmla="*/ 2384402 h 2397102"/>
                <a:gd name="connsiteX39" fmla="*/ 52325 w 8608605"/>
                <a:gd name="connsiteY39"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4992625 w 8608605"/>
                <a:gd name="connsiteY18" fmla="*/ 657202 h 2397102"/>
                <a:gd name="connsiteX19" fmla="*/ 5233925 w 8608605"/>
                <a:gd name="connsiteY19" fmla="*/ 581002 h 2397102"/>
                <a:gd name="connsiteX20" fmla="*/ 5627625 w 8608605"/>
                <a:gd name="connsiteY20" fmla="*/ 441302 h 2397102"/>
                <a:gd name="connsiteX21" fmla="*/ 6072125 w 8608605"/>
                <a:gd name="connsiteY21" fmla="*/ 314302 h 2397102"/>
                <a:gd name="connsiteX22" fmla="*/ 6669025 w 8608605"/>
                <a:gd name="connsiteY22" fmla="*/ 123802 h 2397102"/>
                <a:gd name="connsiteX23" fmla="*/ 7253225 w 8608605"/>
                <a:gd name="connsiteY23" fmla="*/ 15852 h 2397102"/>
                <a:gd name="connsiteX24" fmla="*/ 7888225 w 8608605"/>
                <a:gd name="connsiteY24" fmla="*/ 3152 h 2397102"/>
                <a:gd name="connsiteX25" fmla="*/ 8510525 w 8608605"/>
                <a:gd name="connsiteY25" fmla="*/ 15852 h 2397102"/>
                <a:gd name="connsiteX26" fmla="*/ 8510525 w 8608605"/>
                <a:gd name="connsiteY26" fmla="*/ 962002 h 2397102"/>
                <a:gd name="connsiteX27" fmla="*/ 7215125 w 8608605"/>
                <a:gd name="connsiteY27" fmla="*/ 1038202 h 2397102"/>
                <a:gd name="connsiteX28" fmla="*/ 6618225 w 8608605"/>
                <a:gd name="connsiteY28" fmla="*/ 1165202 h 2397102"/>
                <a:gd name="connsiteX29" fmla="*/ 6046725 w 8608605"/>
                <a:gd name="connsiteY29" fmla="*/ 1343002 h 2397102"/>
                <a:gd name="connsiteX30" fmla="*/ 5462525 w 8608605"/>
                <a:gd name="connsiteY30" fmla="*/ 1546202 h 2397102"/>
                <a:gd name="connsiteX31" fmla="*/ 4903725 w 8608605"/>
                <a:gd name="connsiteY31" fmla="*/ 1768452 h 2397102"/>
                <a:gd name="connsiteX32" fmla="*/ 4217925 w 8608605"/>
                <a:gd name="connsiteY32" fmla="*/ 2066902 h 2397102"/>
                <a:gd name="connsiteX33" fmla="*/ 3468625 w 8608605"/>
                <a:gd name="connsiteY33" fmla="*/ 2257402 h 2397102"/>
                <a:gd name="connsiteX34" fmla="*/ 2103375 w 8608605"/>
                <a:gd name="connsiteY34" fmla="*/ 2352652 h 2397102"/>
                <a:gd name="connsiteX35" fmla="*/ 1296925 w 8608605"/>
                <a:gd name="connsiteY35" fmla="*/ 2371702 h 2397102"/>
                <a:gd name="connsiteX36" fmla="*/ 509525 w 8608605"/>
                <a:gd name="connsiteY36" fmla="*/ 2397102 h 2397102"/>
                <a:gd name="connsiteX37" fmla="*/ 39625 w 8608605"/>
                <a:gd name="connsiteY37" fmla="*/ 2384402 h 2397102"/>
                <a:gd name="connsiteX38" fmla="*/ 52325 w 8608605"/>
                <a:gd name="connsiteY38"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4916425 w 8608605"/>
                <a:gd name="connsiteY17" fmla="*/ 669902 h 2397102"/>
                <a:gd name="connsiteX18" fmla="*/ 5233925 w 8608605"/>
                <a:gd name="connsiteY18" fmla="*/ 581002 h 2397102"/>
                <a:gd name="connsiteX19" fmla="*/ 5627625 w 8608605"/>
                <a:gd name="connsiteY19" fmla="*/ 441302 h 2397102"/>
                <a:gd name="connsiteX20" fmla="*/ 6072125 w 8608605"/>
                <a:gd name="connsiteY20" fmla="*/ 314302 h 2397102"/>
                <a:gd name="connsiteX21" fmla="*/ 6669025 w 8608605"/>
                <a:gd name="connsiteY21" fmla="*/ 123802 h 2397102"/>
                <a:gd name="connsiteX22" fmla="*/ 7253225 w 8608605"/>
                <a:gd name="connsiteY22" fmla="*/ 15852 h 2397102"/>
                <a:gd name="connsiteX23" fmla="*/ 7888225 w 8608605"/>
                <a:gd name="connsiteY23" fmla="*/ 3152 h 2397102"/>
                <a:gd name="connsiteX24" fmla="*/ 8510525 w 8608605"/>
                <a:gd name="connsiteY24" fmla="*/ 15852 h 2397102"/>
                <a:gd name="connsiteX25" fmla="*/ 8510525 w 8608605"/>
                <a:gd name="connsiteY25" fmla="*/ 962002 h 2397102"/>
                <a:gd name="connsiteX26" fmla="*/ 7215125 w 8608605"/>
                <a:gd name="connsiteY26" fmla="*/ 1038202 h 2397102"/>
                <a:gd name="connsiteX27" fmla="*/ 6618225 w 8608605"/>
                <a:gd name="connsiteY27" fmla="*/ 1165202 h 2397102"/>
                <a:gd name="connsiteX28" fmla="*/ 6046725 w 8608605"/>
                <a:gd name="connsiteY28" fmla="*/ 1343002 h 2397102"/>
                <a:gd name="connsiteX29" fmla="*/ 5462525 w 8608605"/>
                <a:gd name="connsiteY29" fmla="*/ 1546202 h 2397102"/>
                <a:gd name="connsiteX30" fmla="*/ 4903725 w 8608605"/>
                <a:gd name="connsiteY30" fmla="*/ 1768452 h 2397102"/>
                <a:gd name="connsiteX31" fmla="*/ 4217925 w 8608605"/>
                <a:gd name="connsiteY31" fmla="*/ 2066902 h 2397102"/>
                <a:gd name="connsiteX32" fmla="*/ 3468625 w 8608605"/>
                <a:gd name="connsiteY32" fmla="*/ 2257402 h 2397102"/>
                <a:gd name="connsiteX33" fmla="*/ 2103375 w 8608605"/>
                <a:gd name="connsiteY33" fmla="*/ 2352652 h 2397102"/>
                <a:gd name="connsiteX34" fmla="*/ 1296925 w 8608605"/>
                <a:gd name="connsiteY34" fmla="*/ 2371702 h 2397102"/>
                <a:gd name="connsiteX35" fmla="*/ 509525 w 8608605"/>
                <a:gd name="connsiteY35" fmla="*/ 2397102 h 2397102"/>
                <a:gd name="connsiteX36" fmla="*/ 39625 w 8608605"/>
                <a:gd name="connsiteY36" fmla="*/ 2384402 h 2397102"/>
                <a:gd name="connsiteX37" fmla="*/ 52325 w 8608605"/>
                <a:gd name="connsiteY37"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4865625 w 8608605"/>
                <a:gd name="connsiteY16" fmla="*/ 695302 h 2397102"/>
                <a:gd name="connsiteX17" fmla="*/ 5233925 w 8608605"/>
                <a:gd name="connsiteY17" fmla="*/ 581002 h 2397102"/>
                <a:gd name="connsiteX18" fmla="*/ 5627625 w 8608605"/>
                <a:gd name="connsiteY18" fmla="*/ 441302 h 2397102"/>
                <a:gd name="connsiteX19" fmla="*/ 6072125 w 8608605"/>
                <a:gd name="connsiteY19" fmla="*/ 314302 h 2397102"/>
                <a:gd name="connsiteX20" fmla="*/ 6669025 w 8608605"/>
                <a:gd name="connsiteY20" fmla="*/ 123802 h 2397102"/>
                <a:gd name="connsiteX21" fmla="*/ 7253225 w 8608605"/>
                <a:gd name="connsiteY21" fmla="*/ 15852 h 2397102"/>
                <a:gd name="connsiteX22" fmla="*/ 7888225 w 8608605"/>
                <a:gd name="connsiteY22" fmla="*/ 3152 h 2397102"/>
                <a:gd name="connsiteX23" fmla="*/ 8510525 w 8608605"/>
                <a:gd name="connsiteY23" fmla="*/ 15852 h 2397102"/>
                <a:gd name="connsiteX24" fmla="*/ 8510525 w 8608605"/>
                <a:gd name="connsiteY24" fmla="*/ 962002 h 2397102"/>
                <a:gd name="connsiteX25" fmla="*/ 7215125 w 8608605"/>
                <a:gd name="connsiteY25" fmla="*/ 1038202 h 2397102"/>
                <a:gd name="connsiteX26" fmla="*/ 6618225 w 8608605"/>
                <a:gd name="connsiteY26" fmla="*/ 1165202 h 2397102"/>
                <a:gd name="connsiteX27" fmla="*/ 6046725 w 8608605"/>
                <a:gd name="connsiteY27" fmla="*/ 1343002 h 2397102"/>
                <a:gd name="connsiteX28" fmla="*/ 5462525 w 8608605"/>
                <a:gd name="connsiteY28" fmla="*/ 1546202 h 2397102"/>
                <a:gd name="connsiteX29" fmla="*/ 4903725 w 8608605"/>
                <a:gd name="connsiteY29" fmla="*/ 1768452 h 2397102"/>
                <a:gd name="connsiteX30" fmla="*/ 4217925 w 8608605"/>
                <a:gd name="connsiteY30" fmla="*/ 2066902 h 2397102"/>
                <a:gd name="connsiteX31" fmla="*/ 3468625 w 8608605"/>
                <a:gd name="connsiteY31" fmla="*/ 2257402 h 2397102"/>
                <a:gd name="connsiteX32" fmla="*/ 2103375 w 8608605"/>
                <a:gd name="connsiteY32" fmla="*/ 2352652 h 2397102"/>
                <a:gd name="connsiteX33" fmla="*/ 1296925 w 8608605"/>
                <a:gd name="connsiteY33" fmla="*/ 2371702 h 2397102"/>
                <a:gd name="connsiteX34" fmla="*/ 509525 w 8608605"/>
                <a:gd name="connsiteY34" fmla="*/ 2397102 h 2397102"/>
                <a:gd name="connsiteX35" fmla="*/ 39625 w 8608605"/>
                <a:gd name="connsiteY35" fmla="*/ 2384402 h 2397102"/>
                <a:gd name="connsiteX36" fmla="*/ 52325 w 8608605"/>
                <a:gd name="connsiteY36"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4776725 w 8608605"/>
                <a:gd name="connsiteY15" fmla="*/ 746102 h 2397102"/>
                <a:gd name="connsiteX16" fmla="*/ 5233925 w 8608605"/>
                <a:gd name="connsiteY16" fmla="*/ 581002 h 2397102"/>
                <a:gd name="connsiteX17" fmla="*/ 5627625 w 8608605"/>
                <a:gd name="connsiteY17" fmla="*/ 441302 h 2397102"/>
                <a:gd name="connsiteX18" fmla="*/ 6072125 w 8608605"/>
                <a:gd name="connsiteY18" fmla="*/ 314302 h 2397102"/>
                <a:gd name="connsiteX19" fmla="*/ 6669025 w 8608605"/>
                <a:gd name="connsiteY19" fmla="*/ 123802 h 2397102"/>
                <a:gd name="connsiteX20" fmla="*/ 7253225 w 8608605"/>
                <a:gd name="connsiteY20" fmla="*/ 15852 h 2397102"/>
                <a:gd name="connsiteX21" fmla="*/ 7888225 w 8608605"/>
                <a:gd name="connsiteY21" fmla="*/ 3152 h 2397102"/>
                <a:gd name="connsiteX22" fmla="*/ 8510525 w 8608605"/>
                <a:gd name="connsiteY22" fmla="*/ 15852 h 2397102"/>
                <a:gd name="connsiteX23" fmla="*/ 8510525 w 8608605"/>
                <a:gd name="connsiteY23" fmla="*/ 962002 h 2397102"/>
                <a:gd name="connsiteX24" fmla="*/ 7215125 w 8608605"/>
                <a:gd name="connsiteY24" fmla="*/ 1038202 h 2397102"/>
                <a:gd name="connsiteX25" fmla="*/ 6618225 w 8608605"/>
                <a:gd name="connsiteY25" fmla="*/ 1165202 h 2397102"/>
                <a:gd name="connsiteX26" fmla="*/ 6046725 w 8608605"/>
                <a:gd name="connsiteY26" fmla="*/ 1343002 h 2397102"/>
                <a:gd name="connsiteX27" fmla="*/ 5462525 w 8608605"/>
                <a:gd name="connsiteY27" fmla="*/ 1546202 h 2397102"/>
                <a:gd name="connsiteX28" fmla="*/ 4903725 w 8608605"/>
                <a:gd name="connsiteY28" fmla="*/ 1768452 h 2397102"/>
                <a:gd name="connsiteX29" fmla="*/ 4217925 w 8608605"/>
                <a:gd name="connsiteY29" fmla="*/ 2066902 h 2397102"/>
                <a:gd name="connsiteX30" fmla="*/ 3468625 w 8608605"/>
                <a:gd name="connsiteY30" fmla="*/ 2257402 h 2397102"/>
                <a:gd name="connsiteX31" fmla="*/ 2103375 w 8608605"/>
                <a:gd name="connsiteY31" fmla="*/ 2352652 h 2397102"/>
                <a:gd name="connsiteX32" fmla="*/ 1296925 w 8608605"/>
                <a:gd name="connsiteY32" fmla="*/ 2371702 h 2397102"/>
                <a:gd name="connsiteX33" fmla="*/ 509525 w 8608605"/>
                <a:gd name="connsiteY33" fmla="*/ 2397102 h 2397102"/>
                <a:gd name="connsiteX34" fmla="*/ 39625 w 8608605"/>
                <a:gd name="connsiteY34" fmla="*/ 2384402 h 2397102"/>
                <a:gd name="connsiteX35" fmla="*/ 52325 w 8608605"/>
                <a:gd name="connsiteY35"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75125 w 8608605"/>
                <a:gd name="connsiteY14" fmla="*/ 771502 h 2397102"/>
                <a:gd name="connsiteX15" fmla="*/ 5233925 w 8608605"/>
                <a:gd name="connsiteY15" fmla="*/ 581002 h 2397102"/>
                <a:gd name="connsiteX16" fmla="*/ 5627625 w 8608605"/>
                <a:gd name="connsiteY16" fmla="*/ 441302 h 2397102"/>
                <a:gd name="connsiteX17" fmla="*/ 6072125 w 8608605"/>
                <a:gd name="connsiteY17" fmla="*/ 314302 h 2397102"/>
                <a:gd name="connsiteX18" fmla="*/ 6669025 w 8608605"/>
                <a:gd name="connsiteY18" fmla="*/ 123802 h 2397102"/>
                <a:gd name="connsiteX19" fmla="*/ 7253225 w 8608605"/>
                <a:gd name="connsiteY19" fmla="*/ 15852 h 2397102"/>
                <a:gd name="connsiteX20" fmla="*/ 7888225 w 8608605"/>
                <a:gd name="connsiteY20" fmla="*/ 3152 h 2397102"/>
                <a:gd name="connsiteX21" fmla="*/ 8510525 w 8608605"/>
                <a:gd name="connsiteY21" fmla="*/ 15852 h 2397102"/>
                <a:gd name="connsiteX22" fmla="*/ 8510525 w 8608605"/>
                <a:gd name="connsiteY22" fmla="*/ 962002 h 2397102"/>
                <a:gd name="connsiteX23" fmla="*/ 7215125 w 8608605"/>
                <a:gd name="connsiteY23" fmla="*/ 1038202 h 2397102"/>
                <a:gd name="connsiteX24" fmla="*/ 6618225 w 8608605"/>
                <a:gd name="connsiteY24" fmla="*/ 1165202 h 2397102"/>
                <a:gd name="connsiteX25" fmla="*/ 6046725 w 8608605"/>
                <a:gd name="connsiteY25" fmla="*/ 1343002 h 2397102"/>
                <a:gd name="connsiteX26" fmla="*/ 5462525 w 8608605"/>
                <a:gd name="connsiteY26" fmla="*/ 1546202 h 2397102"/>
                <a:gd name="connsiteX27" fmla="*/ 4903725 w 8608605"/>
                <a:gd name="connsiteY27" fmla="*/ 1768452 h 2397102"/>
                <a:gd name="connsiteX28" fmla="*/ 4217925 w 8608605"/>
                <a:gd name="connsiteY28" fmla="*/ 2066902 h 2397102"/>
                <a:gd name="connsiteX29" fmla="*/ 3468625 w 8608605"/>
                <a:gd name="connsiteY29" fmla="*/ 2257402 h 2397102"/>
                <a:gd name="connsiteX30" fmla="*/ 2103375 w 8608605"/>
                <a:gd name="connsiteY30" fmla="*/ 2352652 h 2397102"/>
                <a:gd name="connsiteX31" fmla="*/ 1296925 w 8608605"/>
                <a:gd name="connsiteY31" fmla="*/ 2371702 h 2397102"/>
                <a:gd name="connsiteX32" fmla="*/ 509525 w 8608605"/>
                <a:gd name="connsiteY32" fmla="*/ 2397102 h 2397102"/>
                <a:gd name="connsiteX33" fmla="*/ 39625 w 8608605"/>
                <a:gd name="connsiteY33" fmla="*/ 2384402 h 2397102"/>
                <a:gd name="connsiteX34" fmla="*/ 52325 w 8608605"/>
                <a:gd name="connsiteY34"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17925 w 8608605"/>
                <a:gd name="connsiteY7" fmla="*/ 1076302 h 2397102"/>
                <a:gd name="connsiteX8" fmla="*/ 4294125 w 8608605"/>
                <a:gd name="connsiteY8" fmla="*/ 1038202 h 2397102"/>
                <a:gd name="connsiteX9" fmla="*/ 4344925 w 8608605"/>
                <a:gd name="connsiteY9" fmla="*/ 1012802 h 2397102"/>
                <a:gd name="connsiteX10" fmla="*/ 4421125 w 8608605"/>
                <a:gd name="connsiteY10" fmla="*/ 962002 h 2397102"/>
                <a:gd name="connsiteX11" fmla="*/ 4497325 w 8608605"/>
                <a:gd name="connsiteY11" fmla="*/ 898502 h 2397102"/>
                <a:gd name="connsiteX12" fmla="*/ 4535425 w 8608605"/>
                <a:gd name="connsiteY12" fmla="*/ 860402 h 2397102"/>
                <a:gd name="connsiteX13" fmla="*/ 4624325 w 8608605"/>
                <a:gd name="connsiteY13" fmla="*/ 796902 h 2397102"/>
                <a:gd name="connsiteX14" fmla="*/ 4668775 w 8608605"/>
                <a:gd name="connsiteY14" fmla="*/ 746102 h 2397102"/>
                <a:gd name="connsiteX15" fmla="*/ 5233925 w 8608605"/>
                <a:gd name="connsiteY15" fmla="*/ 581002 h 2397102"/>
                <a:gd name="connsiteX16" fmla="*/ 5627625 w 8608605"/>
                <a:gd name="connsiteY16" fmla="*/ 441302 h 2397102"/>
                <a:gd name="connsiteX17" fmla="*/ 6072125 w 8608605"/>
                <a:gd name="connsiteY17" fmla="*/ 314302 h 2397102"/>
                <a:gd name="connsiteX18" fmla="*/ 6669025 w 8608605"/>
                <a:gd name="connsiteY18" fmla="*/ 123802 h 2397102"/>
                <a:gd name="connsiteX19" fmla="*/ 7253225 w 8608605"/>
                <a:gd name="connsiteY19" fmla="*/ 15852 h 2397102"/>
                <a:gd name="connsiteX20" fmla="*/ 7888225 w 8608605"/>
                <a:gd name="connsiteY20" fmla="*/ 3152 h 2397102"/>
                <a:gd name="connsiteX21" fmla="*/ 8510525 w 8608605"/>
                <a:gd name="connsiteY21" fmla="*/ 15852 h 2397102"/>
                <a:gd name="connsiteX22" fmla="*/ 8510525 w 8608605"/>
                <a:gd name="connsiteY22" fmla="*/ 962002 h 2397102"/>
                <a:gd name="connsiteX23" fmla="*/ 7215125 w 8608605"/>
                <a:gd name="connsiteY23" fmla="*/ 1038202 h 2397102"/>
                <a:gd name="connsiteX24" fmla="*/ 6618225 w 8608605"/>
                <a:gd name="connsiteY24" fmla="*/ 1165202 h 2397102"/>
                <a:gd name="connsiteX25" fmla="*/ 6046725 w 8608605"/>
                <a:gd name="connsiteY25" fmla="*/ 1343002 h 2397102"/>
                <a:gd name="connsiteX26" fmla="*/ 5462525 w 8608605"/>
                <a:gd name="connsiteY26" fmla="*/ 1546202 h 2397102"/>
                <a:gd name="connsiteX27" fmla="*/ 4903725 w 8608605"/>
                <a:gd name="connsiteY27" fmla="*/ 1768452 h 2397102"/>
                <a:gd name="connsiteX28" fmla="*/ 4217925 w 8608605"/>
                <a:gd name="connsiteY28" fmla="*/ 2066902 h 2397102"/>
                <a:gd name="connsiteX29" fmla="*/ 3468625 w 8608605"/>
                <a:gd name="connsiteY29" fmla="*/ 2257402 h 2397102"/>
                <a:gd name="connsiteX30" fmla="*/ 2103375 w 8608605"/>
                <a:gd name="connsiteY30" fmla="*/ 2352652 h 2397102"/>
                <a:gd name="connsiteX31" fmla="*/ 1296925 w 8608605"/>
                <a:gd name="connsiteY31" fmla="*/ 2371702 h 2397102"/>
                <a:gd name="connsiteX32" fmla="*/ 509525 w 8608605"/>
                <a:gd name="connsiteY32" fmla="*/ 2397102 h 2397102"/>
                <a:gd name="connsiteX33" fmla="*/ 39625 w 8608605"/>
                <a:gd name="connsiteY33" fmla="*/ 2384402 h 2397102"/>
                <a:gd name="connsiteX34" fmla="*/ 52325 w 8608605"/>
                <a:gd name="connsiteY34"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179825 w 8608605"/>
                <a:gd name="connsiteY6" fmla="*/ 1089002 h 2397102"/>
                <a:gd name="connsiteX7" fmla="*/ 4294125 w 8608605"/>
                <a:gd name="connsiteY7" fmla="*/ 1038202 h 2397102"/>
                <a:gd name="connsiteX8" fmla="*/ 4344925 w 8608605"/>
                <a:gd name="connsiteY8" fmla="*/ 1012802 h 2397102"/>
                <a:gd name="connsiteX9" fmla="*/ 4421125 w 8608605"/>
                <a:gd name="connsiteY9" fmla="*/ 962002 h 2397102"/>
                <a:gd name="connsiteX10" fmla="*/ 4497325 w 8608605"/>
                <a:gd name="connsiteY10" fmla="*/ 898502 h 2397102"/>
                <a:gd name="connsiteX11" fmla="*/ 4535425 w 8608605"/>
                <a:gd name="connsiteY11" fmla="*/ 860402 h 2397102"/>
                <a:gd name="connsiteX12" fmla="*/ 4624325 w 8608605"/>
                <a:gd name="connsiteY12" fmla="*/ 796902 h 2397102"/>
                <a:gd name="connsiteX13" fmla="*/ 4668775 w 8608605"/>
                <a:gd name="connsiteY13" fmla="*/ 746102 h 2397102"/>
                <a:gd name="connsiteX14" fmla="*/ 5233925 w 8608605"/>
                <a:gd name="connsiteY14" fmla="*/ 581002 h 2397102"/>
                <a:gd name="connsiteX15" fmla="*/ 5627625 w 8608605"/>
                <a:gd name="connsiteY15" fmla="*/ 441302 h 2397102"/>
                <a:gd name="connsiteX16" fmla="*/ 6072125 w 8608605"/>
                <a:gd name="connsiteY16" fmla="*/ 314302 h 2397102"/>
                <a:gd name="connsiteX17" fmla="*/ 6669025 w 8608605"/>
                <a:gd name="connsiteY17" fmla="*/ 123802 h 2397102"/>
                <a:gd name="connsiteX18" fmla="*/ 7253225 w 8608605"/>
                <a:gd name="connsiteY18" fmla="*/ 15852 h 2397102"/>
                <a:gd name="connsiteX19" fmla="*/ 7888225 w 8608605"/>
                <a:gd name="connsiteY19" fmla="*/ 3152 h 2397102"/>
                <a:gd name="connsiteX20" fmla="*/ 8510525 w 8608605"/>
                <a:gd name="connsiteY20" fmla="*/ 15852 h 2397102"/>
                <a:gd name="connsiteX21" fmla="*/ 8510525 w 8608605"/>
                <a:gd name="connsiteY21" fmla="*/ 962002 h 2397102"/>
                <a:gd name="connsiteX22" fmla="*/ 7215125 w 8608605"/>
                <a:gd name="connsiteY22" fmla="*/ 1038202 h 2397102"/>
                <a:gd name="connsiteX23" fmla="*/ 6618225 w 8608605"/>
                <a:gd name="connsiteY23" fmla="*/ 1165202 h 2397102"/>
                <a:gd name="connsiteX24" fmla="*/ 6046725 w 8608605"/>
                <a:gd name="connsiteY24" fmla="*/ 1343002 h 2397102"/>
                <a:gd name="connsiteX25" fmla="*/ 5462525 w 8608605"/>
                <a:gd name="connsiteY25" fmla="*/ 1546202 h 2397102"/>
                <a:gd name="connsiteX26" fmla="*/ 4903725 w 8608605"/>
                <a:gd name="connsiteY26" fmla="*/ 1768452 h 2397102"/>
                <a:gd name="connsiteX27" fmla="*/ 4217925 w 8608605"/>
                <a:gd name="connsiteY27" fmla="*/ 2066902 h 2397102"/>
                <a:gd name="connsiteX28" fmla="*/ 3468625 w 8608605"/>
                <a:gd name="connsiteY28" fmla="*/ 2257402 h 2397102"/>
                <a:gd name="connsiteX29" fmla="*/ 2103375 w 8608605"/>
                <a:gd name="connsiteY29" fmla="*/ 2352652 h 2397102"/>
                <a:gd name="connsiteX30" fmla="*/ 1296925 w 8608605"/>
                <a:gd name="connsiteY30" fmla="*/ 2371702 h 2397102"/>
                <a:gd name="connsiteX31" fmla="*/ 509525 w 8608605"/>
                <a:gd name="connsiteY31" fmla="*/ 2397102 h 2397102"/>
                <a:gd name="connsiteX32" fmla="*/ 39625 w 8608605"/>
                <a:gd name="connsiteY32" fmla="*/ 2384402 h 2397102"/>
                <a:gd name="connsiteX33" fmla="*/ 52325 w 8608605"/>
                <a:gd name="connsiteY33"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294125 w 8608605"/>
                <a:gd name="connsiteY6" fmla="*/ 1038202 h 2397102"/>
                <a:gd name="connsiteX7" fmla="*/ 4344925 w 8608605"/>
                <a:gd name="connsiteY7" fmla="*/ 1012802 h 2397102"/>
                <a:gd name="connsiteX8" fmla="*/ 4421125 w 8608605"/>
                <a:gd name="connsiteY8" fmla="*/ 962002 h 2397102"/>
                <a:gd name="connsiteX9" fmla="*/ 4497325 w 8608605"/>
                <a:gd name="connsiteY9" fmla="*/ 898502 h 2397102"/>
                <a:gd name="connsiteX10" fmla="*/ 4535425 w 8608605"/>
                <a:gd name="connsiteY10" fmla="*/ 860402 h 2397102"/>
                <a:gd name="connsiteX11" fmla="*/ 4624325 w 8608605"/>
                <a:gd name="connsiteY11" fmla="*/ 796902 h 2397102"/>
                <a:gd name="connsiteX12" fmla="*/ 4668775 w 8608605"/>
                <a:gd name="connsiteY12" fmla="*/ 746102 h 2397102"/>
                <a:gd name="connsiteX13" fmla="*/ 5233925 w 8608605"/>
                <a:gd name="connsiteY13" fmla="*/ 581002 h 2397102"/>
                <a:gd name="connsiteX14" fmla="*/ 5627625 w 8608605"/>
                <a:gd name="connsiteY14" fmla="*/ 441302 h 2397102"/>
                <a:gd name="connsiteX15" fmla="*/ 6072125 w 8608605"/>
                <a:gd name="connsiteY15" fmla="*/ 314302 h 2397102"/>
                <a:gd name="connsiteX16" fmla="*/ 6669025 w 8608605"/>
                <a:gd name="connsiteY16" fmla="*/ 123802 h 2397102"/>
                <a:gd name="connsiteX17" fmla="*/ 7253225 w 8608605"/>
                <a:gd name="connsiteY17" fmla="*/ 15852 h 2397102"/>
                <a:gd name="connsiteX18" fmla="*/ 7888225 w 8608605"/>
                <a:gd name="connsiteY18" fmla="*/ 3152 h 2397102"/>
                <a:gd name="connsiteX19" fmla="*/ 8510525 w 8608605"/>
                <a:gd name="connsiteY19" fmla="*/ 15852 h 2397102"/>
                <a:gd name="connsiteX20" fmla="*/ 8510525 w 8608605"/>
                <a:gd name="connsiteY20" fmla="*/ 962002 h 2397102"/>
                <a:gd name="connsiteX21" fmla="*/ 7215125 w 8608605"/>
                <a:gd name="connsiteY21" fmla="*/ 1038202 h 2397102"/>
                <a:gd name="connsiteX22" fmla="*/ 6618225 w 8608605"/>
                <a:gd name="connsiteY22" fmla="*/ 1165202 h 2397102"/>
                <a:gd name="connsiteX23" fmla="*/ 6046725 w 8608605"/>
                <a:gd name="connsiteY23" fmla="*/ 1343002 h 2397102"/>
                <a:gd name="connsiteX24" fmla="*/ 5462525 w 8608605"/>
                <a:gd name="connsiteY24" fmla="*/ 1546202 h 2397102"/>
                <a:gd name="connsiteX25" fmla="*/ 4903725 w 8608605"/>
                <a:gd name="connsiteY25" fmla="*/ 1768452 h 2397102"/>
                <a:gd name="connsiteX26" fmla="*/ 4217925 w 8608605"/>
                <a:gd name="connsiteY26" fmla="*/ 2066902 h 2397102"/>
                <a:gd name="connsiteX27" fmla="*/ 3468625 w 8608605"/>
                <a:gd name="connsiteY27" fmla="*/ 2257402 h 2397102"/>
                <a:gd name="connsiteX28" fmla="*/ 2103375 w 8608605"/>
                <a:gd name="connsiteY28" fmla="*/ 2352652 h 2397102"/>
                <a:gd name="connsiteX29" fmla="*/ 1296925 w 8608605"/>
                <a:gd name="connsiteY29" fmla="*/ 2371702 h 2397102"/>
                <a:gd name="connsiteX30" fmla="*/ 509525 w 8608605"/>
                <a:gd name="connsiteY30" fmla="*/ 2397102 h 2397102"/>
                <a:gd name="connsiteX31" fmla="*/ 39625 w 8608605"/>
                <a:gd name="connsiteY31" fmla="*/ 2384402 h 2397102"/>
                <a:gd name="connsiteX32" fmla="*/ 52325 w 8608605"/>
                <a:gd name="connsiteY32"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344925 w 8608605"/>
                <a:gd name="connsiteY6" fmla="*/ 1012802 h 2397102"/>
                <a:gd name="connsiteX7" fmla="*/ 4421125 w 8608605"/>
                <a:gd name="connsiteY7" fmla="*/ 962002 h 2397102"/>
                <a:gd name="connsiteX8" fmla="*/ 4497325 w 8608605"/>
                <a:gd name="connsiteY8" fmla="*/ 898502 h 2397102"/>
                <a:gd name="connsiteX9" fmla="*/ 4535425 w 8608605"/>
                <a:gd name="connsiteY9" fmla="*/ 860402 h 2397102"/>
                <a:gd name="connsiteX10" fmla="*/ 4624325 w 8608605"/>
                <a:gd name="connsiteY10" fmla="*/ 796902 h 2397102"/>
                <a:gd name="connsiteX11" fmla="*/ 4668775 w 8608605"/>
                <a:gd name="connsiteY11" fmla="*/ 746102 h 2397102"/>
                <a:gd name="connsiteX12" fmla="*/ 5233925 w 8608605"/>
                <a:gd name="connsiteY12" fmla="*/ 581002 h 2397102"/>
                <a:gd name="connsiteX13" fmla="*/ 5627625 w 8608605"/>
                <a:gd name="connsiteY13" fmla="*/ 441302 h 2397102"/>
                <a:gd name="connsiteX14" fmla="*/ 6072125 w 8608605"/>
                <a:gd name="connsiteY14" fmla="*/ 314302 h 2397102"/>
                <a:gd name="connsiteX15" fmla="*/ 6669025 w 8608605"/>
                <a:gd name="connsiteY15" fmla="*/ 123802 h 2397102"/>
                <a:gd name="connsiteX16" fmla="*/ 7253225 w 8608605"/>
                <a:gd name="connsiteY16" fmla="*/ 15852 h 2397102"/>
                <a:gd name="connsiteX17" fmla="*/ 7888225 w 8608605"/>
                <a:gd name="connsiteY17" fmla="*/ 3152 h 2397102"/>
                <a:gd name="connsiteX18" fmla="*/ 8510525 w 8608605"/>
                <a:gd name="connsiteY18" fmla="*/ 15852 h 2397102"/>
                <a:gd name="connsiteX19" fmla="*/ 8510525 w 8608605"/>
                <a:gd name="connsiteY19" fmla="*/ 962002 h 2397102"/>
                <a:gd name="connsiteX20" fmla="*/ 7215125 w 8608605"/>
                <a:gd name="connsiteY20" fmla="*/ 1038202 h 2397102"/>
                <a:gd name="connsiteX21" fmla="*/ 6618225 w 8608605"/>
                <a:gd name="connsiteY21" fmla="*/ 1165202 h 2397102"/>
                <a:gd name="connsiteX22" fmla="*/ 6046725 w 8608605"/>
                <a:gd name="connsiteY22" fmla="*/ 1343002 h 2397102"/>
                <a:gd name="connsiteX23" fmla="*/ 5462525 w 8608605"/>
                <a:gd name="connsiteY23" fmla="*/ 1546202 h 2397102"/>
                <a:gd name="connsiteX24" fmla="*/ 4903725 w 8608605"/>
                <a:gd name="connsiteY24" fmla="*/ 1768452 h 2397102"/>
                <a:gd name="connsiteX25" fmla="*/ 4217925 w 8608605"/>
                <a:gd name="connsiteY25" fmla="*/ 2066902 h 2397102"/>
                <a:gd name="connsiteX26" fmla="*/ 3468625 w 8608605"/>
                <a:gd name="connsiteY26" fmla="*/ 2257402 h 2397102"/>
                <a:gd name="connsiteX27" fmla="*/ 2103375 w 8608605"/>
                <a:gd name="connsiteY27" fmla="*/ 2352652 h 2397102"/>
                <a:gd name="connsiteX28" fmla="*/ 1296925 w 8608605"/>
                <a:gd name="connsiteY28" fmla="*/ 2371702 h 2397102"/>
                <a:gd name="connsiteX29" fmla="*/ 509525 w 8608605"/>
                <a:gd name="connsiteY29" fmla="*/ 2397102 h 2397102"/>
                <a:gd name="connsiteX30" fmla="*/ 39625 w 8608605"/>
                <a:gd name="connsiteY30" fmla="*/ 2384402 h 2397102"/>
                <a:gd name="connsiteX31" fmla="*/ 52325 w 8608605"/>
                <a:gd name="connsiteY31"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421125 w 8608605"/>
                <a:gd name="connsiteY6" fmla="*/ 962002 h 2397102"/>
                <a:gd name="connsiteX7" fmla="*/ 4497325 w 8608605"/>
                <a:gd name="connsiteY7" fmla="*/ 898502 h 2397102"/>
                <a:gd name="connsiteX8" fmla="*/ 4535425 w 8608605"/>
                <a:gd name="connsiteY8" fmla="*/ 860402 h 2397102"/>
                <a:gd name="connsiteX9" fmla="*/ 4624325 w 8608605"/>
                <a:gd name="connsiteY9" fmla="*/ 796902 h 2397102"/>
                <a:gd name="connsiteX10" fmla="*/ 4668775 w 8608605"/>
                <a:gd name="connsiteY10" fmla="*/ 746102 h 2397102"/>
                <a:gd name="connsiteX11" fmla="*/ 5233925 w 8608605"/>
                <a:gd name="connsiteY11" fmla="*/ 581002 h 2397102"/>
                <a:gd name="connsiteX12" fmla="*/ 5627625 w 8608605"/>
                <a:gd name="connsiteY12" fmla="*/ 441302 h 2397102"/>
                <a:gd name="connsiteX13" fmla="*/ 6072125 w 8608605"/>
                <a:gd name="connsiteY13" fmla="*/ 314302 h 2397102"/>
                <a:gd name="connsiteX14" fmla="*/ 6669025 w 8608605"/>
                <a:gd name="connsiteY14" fmla="*/ 123802 h 2397102"/>
                <a:gd name="connsiteX15" fmla="*/ 7253225 w 8608605"/>
                <a:gd name="connsiteY15" fmla="*/ 15852 h 2397102"/>
                <a:gd name="connsiteX16" fmla="*/ 7888225 w 8608605"/>
                <a:gd name="connsiteY16" fmla="*/ 3152 h 2397102"/>
                <a:gd name="connsiteX17" fmla="*/ 8510525 w 8608605"/>
                <a:gd name="connsiteY17" fmla="*/ 15852 h 2397102"/>
                <a:gd name="connsiteX18" fmla="*/ 8510525 w 8608605"/>
                <a:gd name="connsiteY18" fmla="*/ 962002 h 2397102"/>
                <a:gd name="connsiteX19" fmla="*/ 7215125 w 8608605"/>
                <a:gd name="connsiteY19" fmla="*/ 1038202 h 2397102"/>
                <a:gd name="connsiteX20" fmla="*/ 6618225 w 8608605"/>
                <a:gd name="connsiteY20" fmla="*/ 1165202 h 2397102"/>
                <a:gd name="connsiteX21" fmla="*/ 6046725 w 8608605"/>
                <a:gd name="connsiteY21" fmla="*/ 1343002 h 2397102"/>
                <a:gd name="connsiteX22" fmla="*/ 5462525 w 8608605"/>
                <a:gd name="connsiteY22" fmla="*/ 1546202 h 2397102"/>
                <a:gd name="connsiteX23" fmla="*/ 4903725 w 8608605"/>
                <a:gd name="connsiteY23" fmla="*/ 1768452 h 2397102"/>
                <a:gd name="connsiteX24" fmla="*/ 4217925 w 8608605"/>
                <a:gd name="connsiteY24" fmla="*/ 2066902 h 2397102"/>
                <a:gd name="connsiteX25" fmla="*/ 3468625 w 8608605"/>
                <a:gd name="connsiteY25" fmla="*/ 2257402 h 2397102"/>
                <a:gd name="connsiteX26" fmla="*/ 2103375 w 8608605"/>
                <a:gd name="connsiteY26" fmla="*/ 2352652 h 2397102"/>
                <a:gd name="connsiteX27" fmla="*/ 1296925 w 8608605"/>
                <a:gd name="connsiteY27" fmla="*/ 2371702 h 2397102"/>
                <a:gd name="connsiteX28" fmla="*/ 509525 w 8608605"/>
                <a:gd name="connsiteY28" fmla="*/ 2397102 h 2397102"/>
                <a:gd name="connsiteX29" fmla="*/ 39625 w 8608605"/>
                <a:gd name="connsiteY29" fmla="*/ 2384402 h 2397102"/>
                <a:gd name="connsiteX30" fmla="*/ 52325 w 8608605"/>
                <a:gd name="connsiteY30"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497325 w 8608605"/>
                <a:gd name="connsiteY6" fmla="*/ 898502 h 2397102"/>
                <a:gd name="connsiteX7" fmla="*/ 4535425 w 8608605"/>
                <a:gd name="connsiteY7" fmla="*/ 860402 h 2397102"/>
                <a:gd name="connsiteX8" fmla="*/ 4624325 w 8608605"/>
                <a:gd name="connsiteY8" fmla="*/ 796902 h 2397102"/>
                <a:gd name="connsiteX9" fmla="*/ 4668775 w 8608605"/>
                <a:gd name="connsiteY9" fmla="*/ 746102 h 2397102"/>
                <a:gd name="connsiteX10" fmla="*/ 5233925 w 8608605"/>
                <a:gd name="connsiteY10" fmla="*/ 581002 h 2397102"/>
                <a:gd name="connsiteX11" fmla="*/ 5627625 w 8608605"/>
                <a:gd name="connsiteY11" fmla="*/ 441302 h 2397102"/>
                <a:gd name="connsiteX12" fmla="*/ 6072125 w 8608605"/>
                <a:gd name="connsiteY12" fmla="*/ 314302 h 2397102"/>
                <a:gd name="connsiteX13" fmla="*/ 6669025 w 8608605"/>
                <a:gd name="connsiteY13" fmla="*/ 123802 h 2397102"/>
                <a:gd name="connsiteX14" fmla="*/ 7253225 w 8608605"/>
                <a:gd name="connsiteY14" fmla="*/ 15852 h 2397102"/>
                <a:gd name="connsiteX15" fmla="*/ 7888225 w 8608605"/>
                <a:gd name="connsiteY15" fmla="*/ 3152 h 2397102"/>
                <a:gd name="connsiteX16" fmla="*/ 8510525 w 8608605"/>
                <a:gd name="connsiteY16" fmla="*/ 15852 h 2397102"/>
                <a:gd name="connsiteX17" fmla="*/ 8510525 w 8608605"/>
                <a:gd name="connsiteY17" fmla="*/ 962002 h 2397102"/>
                <a:gd name="connsiteX18" fmla="*/ 7215125 w 8608605"/>
                <a:gd name="connsiteY18" fmla="*/ 1038202 h 2397102"/>
                <a:gd name="connsiteX19" fmla="*/ 6618225 w 8608605"/>
                <a:gd name="connsiteY19" fmla="*/ 1165202 h 2397102"/>
                <a:gd name="connsiteX20" fmla="*/ 6046725 w 8608605"/>
                <a:gd name="connsiteY20" fmla="*/ 1343002 h 2397102"/>
                <a:gd name="connsiteX21" fmla="*/ 5462525 w 8608605"/>
                <a:gd name="connsiteY21" fmla="*/ 1546202 h 2397102"/>
                <a:gd name="connsiteX22" fmla="*/ 4903725 w 8608605"/>
                <a:gd name="connsiteY22" fmla="*/ 1768452 h 2397102"/>
                <a:gd name="connsiteX23" fmla="*/ 4217925 w 8608605"/>
                <a:gd name="connsiteY23" fmla="*/ 2066902 h 2397102"/>
                <a:gd name="connsiteX24" fmla="*/ 3468625 w 8608605"/>
                <a:gd name="connsiteY24" fmla="*/ 2257402 h 2397102"/>
                <a:gd name="connsiteX25" fmla="*/ 2103375 w 8608605"/>
                <a:gd name="connsiteY25" fmla="*/ 2352652 h 2397102"/>
                <a:gd name="connsiteX26" fmla="*/ 1296925 w 8608605"/>
                <a:gd name="connsiteY26" fmla="*/ 2371702 h 2397102"/>
                <a:gd name="connsiteX27" fmla="*/ 509525 w 8608605"/>
                <a:gd name="connsiteY27" fmla="*/ 2397102 h 2397102"/>
                <a:gd name="connsiteX28" fmla="*/ 39625 w 8608605"/>
                <a:gd name="connsiteY28" fmla="*/ 2384402 h 2397102"/>
                <a:gd name="connsiteX29" fmla="*/ 52325 w 8608605"/>
                <a:gd name="connsiteY29"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535425 w 8608605"/>
                <a:gd name="connsiteY6" fmla="*/ 860402 h 2397102"/>
                <a:gd name="connsiteX7" fmla="*/ 4624325 w 8608605"/>
                <a:gd name="connsiteY7" fmla="*/ 796902 h 2397102"/>
                <a:gd name="connsiteX8" fmla="*/ 4668775 w 8608605"/>
                <a:gd name="connsiteY8" fmla="*/ 746102 h 2397102"/>
                <a:gd name="connsiteX9" fmla="*/ 5233925 w 8608605"/>
                <a:gd name="connsiteY9" fmla="*/ 581002 h 2397102"/>
                <a:gd name="connsiteX10" fmla="*/ 5627625 w 8608605"/>
                <a:gd name="connsiteY10" fmla="*/ 441302 h 2397102"/>
                <a:gd name="connsiteX11" fmla="*/ 6072125 w 8608605"/>
                <a:gd name="connsiteY11" fmla="*/ 314302 h 2397102"/>
                <a:gd name="connsiteX12" fmla="*/ 6669025 w 8608605"/>
                <a:gd name="connsiteY12" fmla="*/ 123802 h 2397102"/>
                <a:gd name="connsiteX13" fmla="*/ 7253225 w 8608605"/>
                <a:gd name="connsiteY13" fmla="*/ 15852 h 2397102"/>
                <a:gd name="connsiteX14" fmla="*/ 7888225 w 8608605"/>
                <a:gd name="connsiteY14" fmla="*/ 3152 h 2397102"/>
                <a:gd name="connsiteX15" fmla="*/ 8510525 w 8608605"/>
                <a:gd name="connsiteY15" fmla="*/ 15852 h 2397102"/>
                <a:gd name="connsiteX16" fmla="*/ 8510525 w 8608605"/>
                <a:gd name="connsiteY16" fmla="*/ 962002 h 2397102"/>
                <a:gd name="connsiteX17" fmla="*/ 7215125 w 8608605"/>
                <a:gd name="connsiteY17" fmla="*/ 1038202 h 2397102"/>
                <a:gd name="connsiteX18" fmla="*/ 6618225 w 8608605"/>
                <a:gd name="connsiteY18" fmla="*/ 1165202 h 2397102"/>
                <a:gd name="connsiteX19" fmla="*/ 6046725 w 8608605"/>
                <a:gd name="connsiteY19" fmla="*/ 1343002 h 2397102"/>
                <a:gd name="connsiteX20" fmla="*/ 5462525 w 8608605"/>
                <a:gd name="connsiteY20" fmla="*/ 1546202 h 2397102"/>
                <a:gd name="connsiteX21" fmla="*/ 4903725 w 8608605"/>
                <a:gd name="connsiteY21" fmla="*/ 1768452 h 2397102"/>
                <a:gd name="connsiteX22" fmla="*/ 4217925 w 8608605"/>
                <a:gd name="connsiteY22" fmla="*/ 2066902 h 2397102"/>
                <a:gd name="connsiteX23" fmla="*/ 3468625 w 8608605"/>
                <a:gd name="connsiteY23" fmla="*/ 2257402 h 2397102"/>
                <a:gd name="connsiteX24" fmla="*/ 2103375 w 8608605"/>
                <a:gd name="connsiteY24" fmla="*/ 2352652 h 2397102"/>
                <a:gd name="connsiteX25" fmla="*/ 1296925 w 8608605"/>
                <a:gd name="connsiteY25" fmla="*/ 2371702 h 2397102"/>
                <a:gd name="connsiteX26" fmla="*/ 509525 w 8608605"/>
                <a:gd name="connsiteY26" fmla="*/ 2397102 h 2397102"/>
                <a:gd name="connsiteX27" fmla="*/ 39625 w 8608605"/>
                <a:gd name="connsiteY27" fmla="*/ 2384402 h 2397102"/>
                <a:gd name="connsiteX28" fmla="*/ 52325 w 8608605"/>
                <a:gd name="connsiteY28"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624325 w 8608605"/>
                <a:gd name="connsiteY6" fmla="*/ 796902 h 2397102"/>
                <a:gd name="connsiteX7" fmla="*/ 4668775 w 8608605"/>
                <a:gd name="connsiteY7" fmla="*/ 746102 h 2397102"/>
                <a:gd name="connsiteX8" fmla="*/ 5233925 w 8608605"/>
                <a:gd name="connsiteY8" fmla="*/ 581002 h 2397102"/>
                <a:gd name="connsiteX9" fmla="*/ 5627625 w 8608605"/>
                <a:gd name="connsiteY9" fmla="*/ 441302 h 2397102"/>
                <a:gd name="connsiteX10" fmla="*/ 6072125 w 8608605"/>
                <a:gd name="connsiteY10" fmla="*/ 314302 h 2397102"/>
                <a:gd name="connsiteX11" fmla="*/ 6669025 w 8608605"/>
                <a:gd name="connsiteY11" fmla="*/ 123802 h 2397102"/>
                <a:gd name="connsiteX12" fmla="*/ 7253225 w 8608605"/>
                <a:gd name="connsiteY12" fmla="*/ 15852 h 2397102"/>
                <a:gd name="connsiteX13" fmla="*/ 7888225 w 8608605"/>
                <a:gd name="connsiteY13" fmla="*/ 3152 h 2397102"/>
                <a:gd name="connsiteX14" fmla="*/ 8510525 w 8608605"/>
                <a:gd name="connsiteY14" fmla="*/ 15852 h 2397102"/>
                <a:gd name="connsiteX15" fmla="*/ 8510525 w 8608605"/>
                <a:gd name="connsiteY15" fmla="*/ 962002 h 2397102"/>
                <a:gd name="connsiteX16" fmla="*/ 7215125 w 8608605"/>
                <a:gd name="connsiteY16" fmla="*/ 1038202 h 2397102"/>
                <a:gd name="connsiteX17" fmla="*/ 6618225 w 8608605"/>
                <a:gd name="connsiteY17" fmla="*/ 1165202 h 2397102"/>
                <a:gd name="connsiteX18" fmla="*/ 6046725 w 8608605"/>
                <a:gd name="connsiteY18" fmla="*/ 1343002 h 2397102"/>
                <a:gd name="connsiteX19" fmla="*/ 5462525 w 8608605"/>
                <a:gd name="connsiteY19" fmla="*/ 1546202 h 2397102"/>
                <a:gd name="connsiteX20" fmla="*/ 4903725 w 8608605"/>
                <a:gd name="connsiteY20" fmla="*/ 1768452 h 2397102"/>
                <a:gd name="connsiteX21" fmla="*/ 4217925 w 8608605"/>
                <a:gd name="connsiteY21" fmla="*/ 2066902 h 2397102"/>
                <a:gd name="connsiteX22" fmla="*/ 3468625 w 8608605"/>
                <a:gd name="connsiteY22" fmla="*/ 2257402 h 2397102"/>
                <a:gd name="connsiteX23" fmla="*/ 2103375 w 8608605"/>
                <a:gd name="connsiteY23" fmla="*/ 2352652 h 2397102"/>
                <a:gd name="connsiteX24" fmla="*/ 1296925 w 8608605"/>
                <a:gd name="connsiteY24" fmla="*/ 2371702 h 2397102"/>
                <a:gd name="connsiteX25" fmla="*/ 509525 w 8608605"/>
                <a:gd name="connsiteY25" fmla="*/ 2397102 h 2397102"/>
                <a:gd name="connsiteX26" fmla="*/ 39625 w 8608605"/>
                <a:gd name="connsiteY26" fmla="*/ 2384402 h 2397102"/>
                <a:gd name="connsiteX27" fmla="*/ 52325 w 8608605"/>
                <a:gd name="connsiteY27"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668775 w 8608605"/>
                <a:gd name="connsiteY6" fmla="*/ 746102 h 2397102"/>
                <a:gd name="connsiteX7" fmla="*/ 5233925 w 8608605"/>
                <a:gd name="connsiteY7" fmla="*/ 581002 h 2397102"/>
                <a:gd name="connsiteX8" fmla="*/ 5627625 w 8608605"/>
                <a:gd name="connsiteY8" fmla="*/ 441302 h 2397102"/>
                <a:gd name="connsiteX9" fmla="*/ 6072125 w 8608605"/>
                <a:gd name="connsiteY9" fmla="*/ 314302 h 2397102"/>
                <a:gd name="connsiteX10" fmla="*/ 6669025 w 8608605"/>
                <a:gd name="connsiteY10" fmla="*/ 123802 h 2397102"/>
                <a:gd name="connsiteX11" fmla="*/ 7253225 w 8608605"/>
                <a:gd name="connsiteY11" fmla="*/ 15852 h 2397102"/>
                <a:gd name="connsiteX12" fmla="*/ 7888225 w 8608605"/>
                <a:gd name="connsiteY12" fmla="*/ 3152 h 2397102"/>
                <a:gd name="connsiteX13" fmla="*/ 8510525 w 8608605"/>
                <a:gd name="connsiteY13" fmla="*/ 15852 h 2397102"/>
                <a:gd name="connsiteX14" fmla="*/ 8510525 w 8608605"/>
                <a:gd name="connsiteY14" fmla="*/ 962002 h 2397102"/>
                <a:gd name="connsiteX15" fmla="*/ 7215125 w 8608605"/>
                <a:gd name="connsiteY15" fmla="*/ 1038202 h 2397102"/>
                <a:gd name="connsiteX16" fmla="*/ 6618225 w 8608605"/>
                <a:gd name="connsiteY16" fmla="*/ 1165202 h 2397102"/>
                <a:gd name="connsiteX17" fmla="*/ 6046725 w 8608605"/>
                <a:gd name="connsiteY17" fmla="*/ 1343002 h 2397102"/>
                <a:gd name="connsiteX18" fmla="*/ 5462525 w 8608605"/>
                <a:gd name="connsiteY18" fmla="*/ 1546202 h 2397102"/>
                <a:gd name="connsiteX19" fmla="*/ 4903725 w 8608605"/>
                <a:gd name="connsiteY19" fmla="*/ 1768452 h 2397102"/>
                <a:gd name="connsiteX20" fmla="*/ 4217925 w 8608605"/>
                <a:gd name="connsiteY20" fmla="*/ 2066902 h 2397102"/>
                <a:gd name="connsiteX21" fmla="*/ 3468625 w 8608605"/>
                <a:gd name="connsiteY21" fmla="*/ 2257402 h 2397102"/>
                <a:gd name="connsiteX22" fmla="*/ 2103375 w 8608605"/>
                <a:gd name="connsiteY22" fmla="*/ 2352652 h 2397102"/>
                <a:gd name="connsiteX23" fmla="*/ 1296925 w 8608605"/>
                <a:gd name="connsiteY23" fmla="*/ 2371702 h 2397102"/>
                <a:gd name="connsiteX24" fmla="*/ 509525 w 8608605"/>
                <a:gd name="connsiteY24" fmla="*/ 2397102 h 2397102"/>
                <a:gd name="connsiteX25" fmla="*/ 39625 w 8608605"/>
                <a:gd name="connsiteY25" fmla="*/ 2384402 h 2397102"/>
                <a:gd name="connsiteX26" fmla="*/ 52325 w 8608605"/>
                <a:gd name="connsiteY26" fmla="*/ 1304902 h 2397102"/>
                <a:gd name="connsiteX0" fmla="*/ 52325 w 8608605"/>
                <a:gd name="connsiteY0" fmla="*/ 1304902 h 2397102"/>
                <a:gd name="connsiteX1" fmla="*/ 674625 w 8608605"/>
                <a:gd name="connsiteY1" fmla="*/ 1304902 h 2397102"/>
                <a:gd name="connsiteX2" fmla="*/ 1366775 w 8608605"/>
                <a:gd name="connsiteY2" fmla="*/ 1266802 h 2397102"/>
                <a:gd name="connsiteX3" fmla="*/ 2439925 w 8608605"/>
                <a:gd name="connsiteY3" fmla="*/ 1203302 h 2397102"/>
                <a:gd name="connsiteX4" fmla="*/ 3246375 w 8608605"/>
                <a:gd name="connsiteY4" fmla="*/ 1019152 h 2397102"/>
                <a:gd name="connsiteX5" fmla="*/ 4059175 w 8608605"/>
                <a:gd name="connsiteY5" fmla="*/ 892152 h 2397102"/>
                <a:gd name="connsiteX6" fmla="*/ 4668775 w 8608605"/>
                <a:gd name="connsiteY6" fmla="*/ 746102 h 2397102"/>
                <a:gd name="connsiteX7" fmla="*/ 5233925 w 8608605"/>
                <a:gd name="connsiteY7" fmla="*/ 581002 h 2397102"/>
                <a:gd name="connsiteX8" fmla="*/ 5627625 w 8608605"/>
                <a:gd name="connsiteY8" fmla="*/ 441302 h 2397102"/>
                <a:gd name="connsiteX9" fmla="*/ 6072125 w 8608605"/>
                <a:gd name="connsiteY9" fmla="*/ 314302 h 2397102"/>
                <a:gd name="connsiteX10" fmla="*/ 6669025 w 8608605"/>
                <a:gd name="connsiteY10" fmla="*/ 123802 h 2397102"/>
                <a:gd name="connsiteX11" fmla="*/ 7253225 w 8608605"/>
                <a:gd name="connsiteY11" fmla="*/ 15852 h 2397102"/>
                <a:gd name="connsiteX12" fmla="*/ 7888225 w 8608605"/>
                <a:gd name="connsiteY12" fmla="*/ 3152 h 2397102"/>
                <a:gd name="connsiteX13" fmla="*/ 8510525 w 8608605"/>
                <a:gd name="connsiteY13" fmla="*/ 15852 h 2397102"/>
                <a:gd name="connsiteX14" fmla="*/ 8510525 w 8608605"/>
                <a:gd name="connsiteY14" fmla="*/ 962002 h 2397102"/>
                <a:gd name="connsiteX15" fmla="*/ 7215125 w 8608605"/>
                <a:gd name="connsiteY15" fmla="*/ 1038202 h 2397102"/>
                <a:gd name="connsiteX16" fmla="*/ 6618225 w 8608605"/>
                <a:gd name="connsiteY16" fmla="*/ 1165202 h 2397102"/>
                <a:gd name="connsiteX17" fmla="*/ 6046725 w 8608605"/>
                <a:gd name="connsiteY17" fmla="*/ 1343002 h 2397102"/>
                <a:gd name="connsiteX18" fmla="*/ 5462525 w 8608605"/>
                <a:gd name="connsiteY18" fmla="*/ 1546202 h 2397102"/>
                <a:gd name="connsiteX19" fmla="*/ 4903725 w 8608605"/>
                <a:gd name="connsiteY19" fmla="*/ 1768452 h 2397102"/>
                <a:gd name="connsiteX20" fmla="*/ 4217925 w 8608605"/>
                <a:gd name="connsiteY20" fmla="*/ 2066902 h 2397102"/>
                <a:gd name="connsiteX21" fmla="*/ 3468625 w 8608605"/>
                <a:gd name="connsiteY21" fmla="*/ 2257402 h 2397102"/>
                <a:gd name="connsiteX22" fmla="*/ 2103375 w 8608605"/>
                <a:gd name="connsiteY22" fmla="*/ 2352652 h 2397102"/>
                <a:gd name="connsiteX23" fmla="*/ 1296925 w 8608605"/>
                <a:gd name="connsiteY23" fmla="*/ 2371702 h 2397102"/>
                <a:gd name="connsiteX24" fmla="*/ 509525 w 8608605"/>
                <a:gd name="connsiteY24" fmla="*/ 2397102 h 2397102"/>
                <a:gd name="connsiteX25" fmla="*/ 39625 w 8608605"/>
                <a:gd name="connsiteY25" fmla="*/ 2384402 h 2397102"/>
                <a:gd name="connsiteX26" fmla="*/ 52325 w 8608605"/>
                <a:gd name="connsiteY26" fmla="*/ 1304902 h 2397102"/>
                <a:gd name="connsiteX0" fmla="*/ 52325 w 8510525"/>
                <a:gd name="connsiteY0" fmla="*/ 1304902 h 2397102"/>
                <a:gd name="connsiteX1" fmla="*/ 674625 w 8510525"/>
                <a:gd name="connsiteY1" fmla="*/ 1304902 h 2397102"/>
                <a:gd name="connsiteX2" fmla="*/ 1366775 w 8510525"/>
                <a:gd name="connsiteY2" fmla="*/ 1266802 h 2397102"/>
                <a:gd name="connsiteX3" fmla="*/ 2439925 w 8510525"/>
                <a:gd name="connsiteY3" fmla="*/ 1203302 h 2397102"/>
                <a:gd name="connsiteX4" fmla="*/ 3246375 w 8510525"/>
                <a:gd name="connsiteY4" fmla="*/ 1019152 h 2397102"/>
                <a:gd name="connsiteX5" fmla="*/ 4059175 w 8510525"/>
                <a:gd name="connsiteY5" fmla="*/ 892152 h 2397102"/>
                <a:gd name="connsiteX6" fmla="*/ 4668775 w 8510525"/>
                <a:gd name="connsiteY6" fmla="*/ 746102 h 2397102"/>
                <a:gd name="connsiteX7" fmla="*/ 5233925 w 8510525"/>
                <a:gd name="connsiteY7" fmla="*/ 581002 h 2397102"/>
                <a:gd name="connsiteX8" fmla="*/ 5627625 w 8510525"/>
                <a:gd name="connsiteY8" fmla="*/ 441302 h 2397102"/>
                <a:gd name="connsiteX9" fmla="*/ 6072125 w 8510525"/>
                <a:gd name="connsiteY9" fmla="*/ 314302 h 2397102"/>
                <a:gd name="connsiteX10" fmla="*/ 6669025 w 8510525"/>
                <a:gd name="connsiteY10" fmla="*/ 123802 h 2397102"/>
                <a:gd name="connsiteX11" fmla="*/ 7253225 w 8510525"/>
                <a:gd name="connsiteY11" fmla="*/ 15852 h 2397102"/>
                <a:gd name="connsiteX12" fmla="*/ 7888225 w 8510525"/>
                <a:gd name="connsiteY12" fmla="*/ 3152 h 2397102"/>
                <a:gd name="connsiteX13" fmla="*/ 8510525 w 8510525"/>
                <a:gd name="connsiteY13" fmla="*/ 15852 h 2397102"/>
                <a:gd name="connsiteX14" fmla="*/ 8510525 w 8510525"/>
                <a:gd name="connsiteY14" fmla="*/ 962002 h 2397102"/>
                <a:gd name="connsiteX15" fmla="*/ 7215125 w 8510525"/>
                <a:gd name="connsiteY15" fmla="*/ 1038202 h 2397102"/>
                <a:gd name="connsiteX16" fmla="*/ 6618225 w 8510525"/>
                <a:gd name="connsiteY16" fmla="*/ 1165202 h 2397102"/>
                <a:gd name="connsiteX17" fmla="*/ 6046725 w 8510525"/>
                <a:gd name="connsiteY17" fmla="*/ 1343002 h 2397102"/>
                <a:gd name="connsiteX18" fmla="*/ 5462525 w 8510525"/>
                <a:gd name="connsiteY18" fmla="*/ 1546202 h 2397102"/>
                <a:gd name="connsiteX19" fmla="*/ 4903725 w 8510525"/>
                <a:gd name="connsiteY19" fmla="*/ 1768452 h 2397102"/>
                <a:gd name="connsiteX20" fmla="*/ 4217925 w 8510525"/>
                <a:gd name="connsiteY20" fmla="*/ 2066902 h 2397102"/>
                <a:gd name="connsiteX21" fmla="*/ 3468625 w 8510525"/>
                <a:gd name="connsiteY21" fmla="*/ 2257402 h 2397102"/>
                <a:gd name="connsiteX22" fmla="*/ 2103375 w 8510525"/>
                <a:gd name="connsiteY22" fmla="*/ 2352652 h 2397102"/>
                <a:gd name="connsiteX23" fmla="*/ 1296925 w 8510525"/>
                <a:gd name="connsiteY23" fmla="*/ 2371702 h 2397102"/>
                <a:gd name="connsiteX24" fmla="*/ 509525 w 8510525"/>
                <a:gd name="connsiteY24" fmla="*/ 2397102 h 2397102"/>
                <a:gd name="connsiteX25" fmla="*/ 39625 w 8510525"/>
                <a:gd name="connsiteY25" fmla="*/ 2384402 h 2397102"/>
                <a:gd name="connsiteX26" fmla="*/ 52325 w 8510525"/>
                <a:gd name="connsiteY26" fmla="*/ 1304902 h 2397102"/>
                <a:gd name="connsiteX0" fmla="*/ 12700 w 8470900"/>
                <a:gd name="connsiteY0" fmla="*/ 1304902 h 2397102"/>
                <a:gd name="connsiteX1" fmla="*/ 635000 w 8470900"/>
                <a:gd name="connsiteY1" fmla="*/ 1304902 h 2397102"/>
                <a:gd name="connsiteX2" fmla="*/ 1327150 w 8470900"/>
                <a:gd name="connsiteY2" fmla="*/ 1266802 h 2397102"/>
                <a:gd name="connsiteX3" fmla="*/ 2400300 w 8470900"/>
                <a:gd name="connsiteY3" fmla="*/ 1203302 h 2397102"/>
                <a:gd name="connsiteX4" fmla="*/ 3206750 w 8470900"/>
                <a:gd name="connsiteY4" fmla="*/ 1019152 h 2397102"/>
                <a:gd name="connsiteX5" fmla="*/ 4019550 w 8470900"/>
                <a:gd name="connsiteY5" fmla="*/ 892152 h 2397102"/>
                <a:gd name="connsiteX6" fmla="*/ 4629150 w 8470900"/>
                <a:gd name="connsiteY6" fmla="*/ 746102 h 2397102"/>
                <a:gd name="connsiteX7" fmla="*/ 5194300 w 8470900"/>
                <a:gd name="connsiteY7" fmla="*/ 581002 h 2397102"/>
                <a:gd name="connsiteX8" fmla="*/ 5588000 w 8470900"/>
                <a:gd name="connsiteY8" fmla="*/ 441302 h 2397102"/>
                <a:gd name="connsiteX9" fmla="*/ 6032500 w 8470900"/>
                <a:gd name="connsiteY9" fmla="*/ 314302 h 2397102"/>
                <a:gd name="connsiteX10" fmla="*/ 6629400 w 8470900"/>
                <a:gd name="connsiteY10" fmla="*/ 123802 h 2397102"/>
                <a:gd name="connsiteX11" fmla="*/ 7213600 w 8470900"/>
                <a:gd name="connsiteY11" fmla="*/ 15852 h 2397102"/>
                <a:gd name="connsiteX12" fmla="*/ 7848600 w 8470900"/>
                <a:gd name="connsiteY12" fmla="*/ 3152 h 2397102"/>
                <a:gd name="connsiteX13" fmla="*/ 8470900 w 8470900"/>
                <a:gd name="connsiteY13" fmla="*/ 15852 h 2397102"/>
                <a:gd name="connsiteX14" fmla="*/ 8470900 w 8470900"/>
                <a:gd name="connsiteY14" fmla="*/ 962002 h 2397102"/>
                <a:gd name="connsiteX15" fmla="*/ 7175500 w 8470900"/>
                <a:gd name="connsiteY15" fmla="*/ 1038202 h 2397102"/>
                <a:gd name="connsiteX16" fmla="*/ 6578600 w 8470900"/>
                <a:gd name="connsiteY16" fmla="*/ 1165202 h 2397102"/>
                <a:gd name="connsiteX17" fmla="*/ 6007100 w 8470900"/>
                <a:gd name="connsiteY17" fmla="*/ 1343002 h 2397102"/>
                <a:gd name="connsiteX18" fmla="*/ 5422900 w 8470900"/>
                <a:gd name="connsiteY18" fmla="*/ 1546202 h 2397102"/>
                <a:gd name="connsiteX19" fmla="*/ 4864100 w 8470900"/>
                <a:gd name="connsiteY19" fmla="*/ 1768452 h 2397102"/>
                <a:gd name="connsiteX20" fmla="*/ 4178300 w 8470900"/>
                <a:gd name="connsiteY20" fmla="*/ 2066902 h 2397102"/>
                <a:gd name="connsiteX21" fmla="*/ 3429000 w 8470900"/>
                <a:gd name="connsiteY21" fmla="*/ 2257402 h 2397102"/>
                <a:gd name="connsiteX22" fmla="*/ 2063750 w 8470900"/>
                <a:gd name="connsiteY22" fmla="*/ 2352652 h 2397102"/>
                <a:gd name="connsiteX23" fmla="*/ 1257300 w 8470900"/>
                <a:gd name="connsiteY23" fmla="*/ 2371702 h 2397102"/>
                <a:gd name="connsiteX24" fmla="*/ 469900 w 8470900"/>
                <a:gd name="connsiteY24" fmla="*/ 2397102 h 2397102"/>
                <a:gd name="connsiteX25" fmla="*/ 0 w 8470900"/>
                <a:gd name="connsiteY25" fmla="*/ 2384402 h 2397102"/>
                <a:gd name="connsiteX26" fmla="*/ 12700 w 8470900"/>
                <a:gd name="connsiteY26" fmla="*/ 1304902 h 2397102"/>
                <a:gd name="connsiteX0" fmla="*/ 0 w 8458200"/>
                <a:gd name="connsiteY0" fmla="*/ 1304902 h 2397102"/>
                <a:gd name="connsiteX1" fmla="*/ 622300 w 8458200"/>
                <a:gd name="connsiteY1" fmla="*/ 1304902 h 2397102"/>
                <a:gd name="connsiteX2" fmla="*/ 1314450 w 8458200"/>
                <a:gd name="connsiteY2" fmla="*/ 1266802 h 2397102"/>
                <a:gd name="connsiteX3" fmla="*/ 2387600 w 8458200"/>
                <a:gd name="connsiteY3" fmla="*/ 1203302 h 2397102"/>
                <a:gd name="connsiteX4" fmla="*/ 3194050 w 8458200"/>
                <a:gd name="connsiteY4" fmla="*/ 1019152 h 2397102"/>
                <a:gd name="connsiteX5" fmla="*/ 4006850 w 8458200"/>
                <a:gd name="connsiteY5" fmla="*/ 892152 h 2397102"/>
                <a:gd name="connsiteX6" fmla="*/ 4616450 w 8458200"/>
                <a:gd name="connsiteY6" fmla="*/ 746102 h 2397102"/>
                <a:gd name="connsiteX7" fmla="*/ 5181600 w 8458200"/>
                <a:gd name="connsiteY7" fmla="*/ 581002 h 2397102"/>
                <a:gd name="connsiteX8" fmla="*/ 5575300 w 8458200"/>
                <a:gd name="connsiteY8" fmla="*/ 441302 h 2397102"/>
                <a:gd name="connsiteX9" fmla="*/ 6019800 w 8458200"/>
                <a:gd name="connsiteY9" fmla="*/ 314302 h 2397102"/>
                <a:gd name="connsiteX10" fmla="*/ 6616700 w 8458200"/>
                <a:gd name="connsiteY10" fmla="*/ 123802 h 2397102"/>
                <a:gd name="connsiteX11" fmla="*/ 7200900 w 8458200"/>
                <a:gd name="connsiteY11" fmla="*/ 15852 h 2397102"/>
                <a:gd name="connsiteX12" fmla="*/ 7835900 w 8458200"/>
                <a:gd name="connsiteY12" fmla="*/ 3152 h 2397102"/>
                <a:gd name="connsiteX13" fmla="*/ 8458200 w 8458200"/>
                <a:gd name="connsiteY13" fmla="*/ 15852 h 2397102"/>
                <a:gd name="connsiteX14" fmla="*/ 8458200 w 8458200"/>
                <a:gd name="connsiteY14" fmla="*/ 962002 h 2397102"/>
                <a:gd name="connsiteX15" fmla="*/ 7162800 w 8458200"/>
                <a:gd name="connsiteY15" fmla="*/ 1038202 h 2397102"/>
                <a:gd name="connsiteX16" fmla="*/ 6565900 w 8458200"/>
                <a:gd name="connsiteY16" fmla="*/ 1165202 h 2397102"/>
                <a:gd name="connsiteX17" fmla="*/ 5994400 w 8458200"/>
                <a:gd name="connsiteY17" fmla="*/ 1343002 h 2397102"/>
                <a:gd name="connsiteX18" fmla="*/ 5410200 w 8458200"/>
                <a:gd name="connsiteY18" fmla="*/ 1546202 h 2397102"/>
                <a:gd name="connsiteX19" fmla="*/ 4851400 w 8458200"/>
                <a:gd name="connsiteY19" fmla="*/ 1768452 h 2397102"/>
                <a:gd name="connsiteX20" fmla="*/ 4165600 w 8458200"/>
                <a:gd name="connsiteY20" fmla="*/ 2066902 h 2397102"/>
                <a:gd name="connsiteX21" fmla="*/ 3416300 w 8458200"/>
                <a:gd name="connsiteY21" fmla="*/ 2257402 h 2397102"/>
                <a:gd name="connsiteX22" fmla="*/ 2051050 w 8458200"/>
                <a:gd name="connsiteY22" fmla="*/ 2352652 h 2397102"/>
                <a:gd name="connsiteX23" fmla="*/ 1244600 w 8458200"/>
                <a:gd name="connsiteY23" fmla="*/ 2371702 h 2397102"/>
                <a:gd name="connsiteX24" fmla="*/ 457200 w 8458200"/>
                <a:gd name="connsiteY24" fmla="*/ 2397102 h 2397102"/>
                <a:gd name="connsiteX25" fmla="*/ 6350 w 8458200"/>
                <a:gd name="connsiteY25" fmla="*/ 2384402 h 2397102"/>
                <a:gd name="connsiteX26" fmla="*/ 0 w 8458200"/>
                <a:gd name="connsiteY26" fmla="*/ 1304902 h 2397102"/>
                <a:gd name="connsiteX0" fmla="*/ 50859 w 8509059"/>
                <a:gd name="connsiteY0" fmla="*/ 1304902 h 2397102"/>
                <a:gd name="connsiteX1" fmla="*/ 673159 w 8509059"/>
                <a:gd name="connsiteY1" fmla="*/ 1304902 h 2397102"/>
                <a:gd name="connsiteX2" fmla="*/ 1365309 w 8509059"/>
                <a:gd name="connsiteY2" fmla="*/ 1266802 h 2397102"/>
                <a:gd name="connsiteX3" fmla="*/ 2438459 w 8509059"/>
                <a:gd name="connsiteY3" fmla="*/ 1203302 h 2397102"/>
                <a:gd name="connsiteX4" fmla="*/ 3244909 w 8509059"/>
                <a:gd name="connsiteY4" fmla="*/ 1019152 h 2397102"/>
                <a:gd name="connsiteX5" fmla="*/ 4057709 w 8509059"/>
                <a:gd name="connsiteY5" fmla="*/ 892152 h 2397102"/>
                <a:gd name="connsiteX6" fmla="*/ 4667309 w 8509059"/>
                <a:gd name="connsiteY6" fmla="*/ 746102 h 2397102"/>
                <a:gd name="connsiteX7" fmla="*/ 5232459 w 8509059"/>
                <a:gd name="connsiteY7" fmla="*/ 581002 h 2397102"/>
                <a:gd name="connsiteX8" fmla="*/ 5626159 w 8509059"/>
                <a:gd name="connsiteY8" fmla="*/ 441302 h 2397102"/>
                <a:gd name="connsiteX9" fmla="*/ 6070659 w 8509059"/>
                <a:gd name="connsiteY9" fmla="*/ 314302 h 2397102"/>
                <a:gd name="connsiteX10" fmla="*/ 6667559 w 8509059"/>
                <a:gd name="connsiteY10" fmla="*/ 123802 h 2397102"/>
                <a:gd name="connsiteX11" fmla="*/ 7251759 w 8509059"/>
                <a:gd name="connsiteY11" fmla="*/ 15852 h 2397102"/>
                <a:gd name="connsiteX12" fmla="*/ 7886759 w 8509059"/>
                <a:gd name="connsiteY12" fmla="*/ 3152 h 2397102"/>
                <a:gd name="connsiteX13" fmla="*/ 8509059 w 8509059"/>
                <a:gd name="connsiteY13" fmla="*/ 15852 h 2397102"/>
                <a:gd name="connsiteX14" fmla="*/ 8509059 w 8509059"/>
                <a:gd name="connsiteY14" fmla="*/ 962002 h 2397102"/>
                <a:gd name="connsiteX15" fmla="*/ 7213659 w 8509059"/>
                <a:gd name="connsiteY15" fmla="*/ 1038202 h 2397102"/>
                <a:gd name="connsiteX16" fmla="*/ 6616759 w 8509059"/>
                <a:gd name="connsiteY16" fmla="*/ 1165202 h 2397102"/>
                <a:gd name="connsiteX17" fmla="*/ 6045259 w 8509059"/>
                <a:gd name="connsiteY17" fmla="*/ 1343002 h 2397102"/>
                <a:gd name="connsiteX18" fmla="*/ 5461059 w 8509059"/>
                <a:gd name="connsiteY18" fmla="*/ 1546202 h 2397102"/>
                <a:gd name="connsiteX19" fmla="*/ 4902259 w 8509059"/>
                <a:gd name="connsiteY19" fmla="*/ 1768452 h 2397102"/>
                <a:gd name="connsiteX20" fmla="*/ 4216459 w 8509059"/>
                <a:gd name="connsiteY20" fmla="*/ 2066902 h 2397102"/>
                <a:gd name="connsiteX21" fmla="*/ 3467159 w 8509059"/>
                <a:gd name="connsiteY21" fmla="*/ 2257402 h 2397102"/>
                <a:gd name="connsiteX22" fmla="*/ 2101909 w 8509059"/>
                <a:gd name="connsiteY22" fmla="*/ 2352652 h 2397102"/>
                <a:gd name="connsiteX23" fmla="*/ 1295459 w 8509059"/>
                <a:gd name="connsiteY23" fmla="*/ 2371702 h 2397102"/>
                <a:gd name="connsiteX24" fmla="*/ 508059 w 8509059"/>
                <a:gd name="connsiteY24" fmla="*/ 2397102 h 2397102"/>
                <a:gd name="connsiteX25" fmla="*/ 59 w 8509059"/>
                <a:gd name="connsiteY25" fmla="*/ 2384402 h 2397102"/>
                <a:gd name="connsiteX26" fmla="*/ 50859 w 8509059"/>
                <a:gd name="connsiteY26" fmla="*/ 1304902 h 2397102"/>
                <a:gd name="connsiteX0" fmla="*/ 6631 w 8509281"/>
                <a:gd name="connsiteY0" fmla="*/ 1292202 h 2397102"/>
                <a:gd name="connsiteX1" fmla="*/ 673381 w 8509281"/>
                <a:gd name="connsiteY1" fmla="*/ 1304902 h 2397102"/>
                <a:gd name="connsiteX2" fmla="*/ 1365531 w 8509281"/>
                <a:gd name="connsiteY2" fmla="*/ 1266802 h 2397102"/>
                <a:gd name="connsiteX3" fmla="*/ 2438681 w 8509281"/>
                <a:gd name="connsiteY3" fmla="*/ 1203302 h 2397102"/>
                <a:gd name="connsiteX4" fmla="*/ 3245131 w 8509281"/>
                <a:gd name="connsiteY4" fmla="*/ 1019152 h 2397102"/>
                <a:gd name="connsiteX5" fmla="*/ 4057931 w 8509281"/>
                <a:gd name="connsiteY5" fmla="*/ 892152 h 2397102"/>
                <a:gd name="connsiteX6" fmla="*/ 4667531 w 8509281"/>
                <a:gd name="connsiteY6" fmla="*/ 746102 h 2397102"/>
                <a:gd name="connsiteX7" fmla="*/ 5232681 w 8509281"/>
                <a:gd name="connsiteY7" fmla="*/ 581002 h 2397102"/>
                <a:gd name="connsiteX8" fmla="*/ 5626381 w 8509281"/>
                <a:gd name="connsiteY8" fmla="*/ 441302 h 2397102"/>
                <a:gd name="connsiteX9" fmla="*/ 6070881 w 8509281"/>
                <a:gd name="connsiteY9" fmla="*/ 314302 h 2397102"/>
                <a:gd name="connsiteX10" fmla="*/ 6667781 w 8509281"/>
                <a:gd name="connsiteY10" fmla="*/ 123802 h 2397102"/>
                <a:gd name="connsiteX11" fmla="*/ 7251981 w 8509281"/>
                <a:gd name="connsiteY11" fmla="*/ 15852 h 2397102"/>
                <a:gd name="connsiteX12" fmla="*/ 7886981 w 8509281"/>
                <a:gd name="connsiteY12" fmla="*/ 3152 h 2397102"/>
                <a:gd name="connsiteX13" fmla="*/ 8509281 w 8509281"/>
                <a:gd name="connsiteY13" fmla="*/ 15852 h 2397102"/>
                <a:gd name="connsiteX14" fmla="*/ 8509281 w 8509281"/>
                <a:gd name="connsiteY14" fmla="*/ 962002 h 2397102"/>
                <a:gd name="connsiteX15" fmla="*/ 7213881 w 8509281"/>
                <a:gd name="connsiteY15" fmla="*/ 1038202 h 2397102"/>
                <a:gd name="connsiteX16" fmla="*/ 6616981 w 8509281"/>
                <a:gd name="connsiteY16" fmla="*/ 1165202 h 2397102"/>
                <a:gd name="connsiteX17" fmla="*/ 6045481 w 8509281"/>
                <a:gd name="connsiteY17" fmla="*/ 1343002 h 2397102"/>
                <a:gd name="connsiteX18" fmla="*/ 5461281 w 8509281"/>
                <a:gd name="connsiteY18" fmla="*/ 1546202 h 2397102"/>
                <a:gd name="connsiteX19" fmla="*/ 4902481 w 8509281"/>
                <a:gd name="connsiteY19" fmla="*/ 1768452 h 2397102"/>
                <a:gd name="connsiteX20" fmla="*/ 4216681 w 8509281"/>
                <a:gd name="connsiteY20" fmla="*/ 2066902 h 2397102"/>
                <a:gd name="connsiteX21" fmla="*/ 3467381 w 8509281"/>
                <a:gd name="connsiteY21" fmla="*/ 2257402 h 2397102"/>
                <a:gd name="connsiteX22" fmla="*/ 2102131 w 8509281"/>
                <a:gd name="connsiteY22" fmla="*/ 2352652 h 2397102"/>
                <a:gd name="connsiteX23" fmla="*/ 1295681 w 8509281"/>
                <a:gd name="connsiteY23" fmla="*/ 2371702 h 2397102"/>
                <a:gd name="connsiteX24" fmla="*/ 508281 w 8509281"/>
                <a:gd name="connsiteY24" fmla="*/ 2397102 h 2397102"/>
                <a:gd name="connsiteX25" fmla="*/ 281 w 8509281"/>
                <a:gd name="connsiteY25" fmla="*/ 2384402 h 2397102"/>
                <a:gd name="connsiteX26" fmla="*/ 6631 w 8509281"/>
                <a:gd name="connsiteY26" fmla="*/ 1292202 h 2397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509281" h="2397102">
                  <a:moveTo>
                    <a:pt x="6631" y="1292202"/>
                  </a:moveTo>
                  <a:cubicBezTo>
                    <a:pt x="99764" y="1271035"/>
                    <a:pt x="527331" y="1317602"/>
                    <a:pt x="673381" y="1304902"/>
                  </a:cubicBezTo>
                  <a:cubicBezTo>
                    <a:pt x="880814" y="1294319"/>
                    <a:pt x="1170798" y="1271035"/>
                    <a:pt x="1365531" y="1266802"/>
                  </a:cubicBezTo>
                  <a:cubicBezTo>
                    <a:pt x="1676681" y="1260452"/>
                    <a:pt x="2215373" y="1207535"/>
                    <a:pt x="2438681" y="1203302"/>
                  </a:cubicBezTo>
                  <a:cubicBezTo>
                    <a:pt x="2707498" y="1141919"/>
                    <a:pt x="2975256" y="1071010"/>
                    <a:pt x="3245131" y="1019152"/>
                  </a:cubicBezTo>
                  <a:cubicBezTo>
                    <a:pt x="3515006" y="967294"/>
                    <a:pt x="3883306" y="912260"/>
                    <a:pt x="4057931" y="892152"/>
                  </a:cubicBezTo>
                  <a:cubicBezTo>
                    <a:pt x="4294998" y="846644"/>
                    <a:pt x="4471739" y="797960"/>
                    <a:pt x="4667531" y="746102"/>
                  </a:cubicBezTo>
                  <a:cubicBezTo>
                    <a:pt x="4863323" y="694244"/>
                    <a:pt x="5072873" y="631802"/>
                    <a:pt x="5232681" y="581002"/>
                  </a:cubicBezTo>
                  <a:cubicBezTo>
                    <a:pt x="5392489" y="530202"/>
                    <a:pt x="5486681" y="485752"/>
                    <a:pt x="5626381" y="441302"/>
                  </a:cubicBezTo>
                  <a:cubicBezTo>
                    <a:pt x="5766081" y="396852"/>
                    <a:pt x="5897314" y="367219"/>
                    <a:pt x="6070881" y="314302"/>
                  </a:cubicBezTo>
                  <a:cubicBezTo>
                    <a:pt x="6244448" y="261385"/>
                    <a:pt x="6470931" y="173544"/>
                    <a:pt x="6667781" y="123802"/>
                  </a:cubicBezTo>
                  <a:cubicBezTo>
                    <a:pt x="6864631" y="74060"/>
                    <a:pt x="7048781" y="35960"/>
                    <a:pt x="7251981" y="15852"/>
                  </a:cubicBezTo>
                  <a:cubicBezTo>
                    <a:pt x="7455181" y="-4256"/>
                    <a:pt x="7713414" y="-1081"/>
                    <a:pt x="7886981" y="3152"/>
                  </a:cubicBezTo>
                  <a:cubicBezTo>
                    <a:pt x="8060548" y="7385"/>
                    <a:pt x="8289148" y="5269"/>
                    <a:pt x="8509281" y="15852"/>
                  </a:cubicBezTo>
                  <a:lnTo>
                    <a:pt x="8509281" y="962002"/>
                  </a:lnTo>
                  <a:cubicBezTo>
                    <a:pt x="8071131" y="957769"/>
                    <a:pt x="7529264" y="978935"/>
                    <a:pt x="7213881" y="1038202"/>
                  </a:cubicBezTo>
                  <a:cubicBezTo>
                    <a:pt x="6898498" y="1097469"/>
                    <a:pt x="6811714" y="1114402"/>
                    <a:pt x="6616981" y="1165202"/>
                  </a:cubicBezTo>
                  <a:cubicBezTo>
                    <a:pt x="6422248" y="1216002"/>
                    <a:pt x="6238098" y="1279502"/>
                    <a:pt x="6045481" y="1343002"/>
                  </a:cubicBezTo>
                  <a:cubicBezTo>
                    <a:pt x="5852864" y="1406502"/>
                    <a:pt x="5651781" y="1475294"/>
                    <a:pt x="5461281" y="1546202"/>
                  </a:cubicBezTo>
                  <a:cubicBezTo>
                    <a:pt x="5270781" y="1617110"/>
                    <a:pt x="5109914" y="1681669"/>
                    <a:pt x="4902481" y="1768452"/>
                  </a:cubicBezTo>
                  <a:cubicBezTo>
                    <a:pt x="4695048" y="1855235"/>
                    <a:pt x="4455864" y="1985410"/>
                    <a:pt x="4216681" y="2066902"/>
                  </a:cubicBezTo>
                  <a:cubicBezTo>
                    <a:pt x="3977498" y="2148394"/>
                    <a:pt x="3819806" y="2209777"/>
                    <a:pt x="3467381" y="2257402"/>
                  </a:cubicBezTo>
                  <a:cubicBezTo>
                    <a:pt x="3114956" y="2305027"/>
                    <a:pt x="2557214" y="2320902"/>
                    <a:pt x="2102131" y="2352652"/>
                  </a:cubicBezTo>
                  <a:cubicBezTo>
                    <a:pt x="1740181" y="2367469"/>
                    <a:pt x="1561323" y="2364294"/>
                    <a:pt x="1295681" y="2371702"/>
                  </a:cubicBezTo>
                  <a:lnTo>
                    <a:pt x="508281" y="2397102"/>
                  </a:lnTo>
                  <a:lnTo>
                    <a:pt x="281" y="2384402"/>
                  </a:lnTo>
                  <a:cubicBezTo>
                    <a:pt x="-1836" y="2024569"/>
                    <a:pt x="8748" y="1652035"/>
                    <a:pt x="6631" y="1292202"/>
                  </a:cubicBezTo>
                  <a:close/>
                </a:path>
              </a:pathLst>
            </a:custGeom>
            <a:solidFill>
              <a:srgbClr val="13DF17">
                <a:alpha val="30000"/>
              </a:srgbClr>
            </a:solidFill>
            <a:ln>
              <a:solidFill>
                <a:srgbClr val="13DF17"/>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 name="Freeform 17"/>
            <p:cNvSpPr/>
            <p:nvPr/>
          </p:nvSpPr>
          <p:spPr>
            <a:xfrm>
              <a:off x="298450" y="5041251"/>
              <a:ext cx="8509000" cy="476898"/>
            </a:xfrm>
            <a:custGeom>
              <a:avLst/>
              <a:gdLst>
                <a:gd name="connsiteX0" fmla="*/ 26142 w 8522442"/>
                <a:gd name="connsiteY0" fmla="*/ 342900 h 457200"/>
                <a:gd name="connsiteX1" fmla="*/ 38842 w 8522442"/>
                <a:gd name="connsiteY1" fmla="*/ 419100 h 457200"/>
                <a:gd name="connsiteX2" fmla="*/ 89642 w 8522442"/>
                <a:gd name="connsiteY2" fmla="*/ 431800 h 457200"/>
                <a:gd name="connsiteX3" fmla="*/ 407142 w 8522442"/>
                <a:gd name="connsiteY3" fmla="*/ 457200 h 457200"/>
                <a:gd name="connsiteX4" fmla="*/ 1778742 w 8522442"/>
                <a:gd name="connsiteY4" fmla="*/ 444500 h 457200"/>
                <a:gd name="connsiteX5" fmla="*/ 1943842 w 8522442"/>
                <a:gd name="connsiteY5" fmla="*/ 431800 h 457200"/>
                <a:gd name="connsiteX6" fmla="*/ 3353542 w 8522442"/>
                <a:gd name="connsiteY6" fmla="*/ 393700 h 457200"/>
                <a:gd name="connsiteX7" fmla="*/ 3455142 w 8522442"/>
                <a:gd name="connsiteY7" fmla="*/ 368300 h 457200"/>
                <a:gd name="connsiteX8" fmla="*/ 3556742 w 8522442"/>
                <a:gd name="connsiteY8" fmla="*/ 342900 h 457200"/>
                <a:gd name="connsiteX9" fmla="*/ 3886942 w 8522442"/>
                <a:gd name="connsiteY9" fmla="*/ 330200 h 457200"/>
                <a:gd name="connsiteX10" fmla="*/ 4394942 w 8522442"/>
                <a:gd name="connsiteY10" fmla="*/ 342900 h 457200"/>
                <a:gd name="connsiteX11" fmla="*/ 5334742 w 8522442"/>
                <a:gd name="connsiteY11" fmla="*/ 355600 h 457200"/>
                <a:gd name="connsiteX12" fmla="*/ 5372842 w 8522442"/>
                <a:gd name="connsiteY12" fmla="*/ 381000 h 457200"/>
                <a:gd name="connsiteX13" fmla="*/ 5703042 w 8522442"/>
                <a:gd name="connsiteY13" fmla="*/ 368300 h 457200"/>
                <a:gd name="connsiteX14" fmla="*/ 5855442 w 8522442"/>
                <a:gd name="connsiteY14" fmla="*/ 342900 h 457200"/>
                <a:gd name="connsiteX15" fmla="*/ 5995142 w 8522442"/>
                <a:gd name="connsiteY15" fmla="*/ 317500 h 457200"/>
                <a:gd name="connsiteX16" fmla="*/ 6084042 w 8522442"/>
                <a:gd name="connsiteY16" fmla="*/ 279400 h 457200"/>
                <a:gd name="connsiteX17" fmla="*/ 6261842 w 8522442"/>
                <a:gd name="connsiteY17" fmla="*/ 241300 h 457200"/>
                <a:gd name="connsiteX18" fmla="*/ 6312642 w 8522442"/>
                <a:gd name="connsiteY18" fmla="*/ 228600 h 457200"/>
                <a:gd name="connsiteX19" fmla="*/ 6731742 w 8522442"/>
                <a:gd name="connsiteY19" fmla="*/ 241300 h 457200"/>
                <a:gd name="connsiteX20" fmla="*/ 7239742 w 8522442"/>
                <a:gd name="connsiteY20" fmla="*/ 254000 h 457200"/>
                <a:gd name="connsiteX21" fmla="*/ 7227042 w 8522442"/>
                <a:gd name="connsiteY21" fmla="*/ 292100 h 457200"/>
                <a:gd name="connsiteX22" fmla="*/ 7315942 w 8522442"/>
                <a:gd name="connsiteY22" fmla="*/ 279400 h 457200"/>
                <a:gd name="connsiteX23" fmla="*/ 7620742 w 8522442"/>
                <a:gd name="connsiteY23" fmla="*/ 228600 h 457200"/>
                <a:gd name="connsiteX24" fmla="*/ 7747742 w 8522442"/>
                <a:gd name="connsiteY24" fmla="*/ 215900 h 457200"/>
                <a:gd name="connsiteX25" fmla="*/ 7785842 w 8522442"/>
                <a:gd name="connsiteY25" fmla="*/ 203200 h 457200"/>
                <a:gd name="connsiteX26" fmla="*/ 7849342 w 8522442"/>
                <a:gd name="connsiteY26" fmla="*/ 177800 h 457200"/>
                <a:gd name="connsiteX27" fmla="*/ 8166842 w 8522442"/>
                <a:gd name="connsiteY27" fmla="*/ 190500 h 457200"/>
                <a:gd name="connsiteX28" fmla="*/ 8319242 w 8522442"/>
                <a:gd name="connsiteY28" fmla="*/ 203200 h 457200"/>
                <a:gd name="connsiteX29" fmla="*/ 8433542 w 8522442"/>
                <a:gd name="connsiteY29" fmla="*/ 228600 h 457200"/>
                <a:gd name="connsiteX30" fmla="*/ 8522442 w 8522442"/>
                <a:gd name="connsiteY30" fmla="*/ 241300 h 457200"/>
                <a:gd name="connsiteX31" fmla="*/ 8509742 w 8522442"/>
                <a:gd name="connsiteY31" fmla="*/ 152400 h 457200"/>
                <a:gd name="connsiteX32" fmla="*/ 8471642 w 8522442"/>
                <a:gd name="connsiteY32" fmla="*/ 12700 h 457200"/>
                <a:gd name="connsiteX33" fmla="*/ 8243042 w 8522442"/>
                <a:gd name="connsiteY33" fmla="*/ 25400 h 457200"/>
                <a:gd name="connsiteX34" fmla="*/ 8179542 w 8522442"/>
                <a:gd name="connsiteY34" fmla="*/ 38100 h 457200"/>
                <a:gd name="connsiteX35" fmla="*/ 7950942 w 8522442"/>
                <a:gd name="connsiteY35" fmla="*/ 50800 h 457200"/>
                <a:gd name="connsiteX36" fmla="*/ 7227042 w 8522442"/>
                <a:gd name="connsiteY36" fmla="*/ 25400 h 457200"/>
                <a:gd name="connsiteX37" fmla="*/ 7112742 w 8522442"/>
                <a:gd name="connsiteY37" fmla="*/ 12700 h 457200"/>
                <a:gd name="connsiteX38" fmla="*/ 6668242 w 8522442"/>
                <a:gd name="connsiteY38" fmla="*/ 0 h 457200"/>
                <a:gd name="connsiteX39" fmla="*/ 5245842 w 8522442"/>
                <a:gd name="connsiteY39" fmla="*/ 38100 h 457200"/>
                <a:gd name="connsiteX40" fmla="*/ 5055342 w 8522442"/>
                <a:gd name="connsiteY40" fmla="*/ 63500 h 457200"/>
                <a:gd name="connsiteX41" fmla="*/ 4991842 w 8522442"/>
                <a:gd name="connsiteY41" fmla="*/ 76200 h 457200"/>
                <a:gd name="connsiteX42" fmla="*/ 4814042 w 8522442"/>
                <a:gd name="connsiteY42" fmla="*/ 88900 h 457200"/>
                <a:gd name="connsiteX43" fmla="*/ 3823442 w 8522442"/>
                <a:gd name="connsiteY43" fmla="*/ 101600 h 457200"/>
                <a:gd name="connsiteX44" fmla="*/ 3582142 w 8522442"/>
                <a:gd name="connsiteY44" fmla="*/ 114300 h 457200"/>
                <a:gd name="connsiteX45" fmla="*/ 3493242 w 8522442"/>
                <a:gd name="connsiteY45" fmla="*/ 127000 h 457200"/>
                <a:gd name="connsiteX46" fmla="*/ 3391642 w 8522442"/>
                <a:gd name="connsiteY46" fmla="*/ 139700 h 457200"/>
                <a:gd name="connsiteX47" fmla="*/ 3328142 w 8522442"/>
                <a:gd name="connsiteY47" fmla="*/ 152400 h 457200"/>
                <a:gd name="connsiteX48" fmla="*/ 3251942 w 8522442"/>
                <a:gd name="connsiteY48" fmla="*/ 165100 h 457200"/>
                <a:gd name="connsiteX49" fmla="*/ 3201142 w 8522442"/>
                <a:gd name="connsiteY49" fmla="*/ 177800 h 457200"/>
                <a:gd name="connsiteX50" fmla="*/ 3099542 w 8522442"/>
                <a:gd name="connsiteY50" fmla="*/ 190500 h 457200"/>
                <a:gd name="connsiteX51" fmla="*/ 3036042 w 8522442"/>
                <a:gd name="connsiteY51" fmla="*/ 215900 h 457200"/>
                <a:gd name="connsiteX52" fmla="*/ 2972542 w 8522442"/>
                <a:gd name="connsiteY52" fmla="*/ 228600 h 457200"/>
                <a:gd name="connsiteX53" fmla="*/ 1943842 w 8522442"/>
                <a:gd name="connsiteY53" fmla="*/ 254000 h 457200"/>
                <a:gd name="connsiteX54" fmla="*/ 1448542 w 8522442"/>
                <a:gd name="connsiteY54" fmla="*/ 292100 h 457200"/>
                <a:gd name="connsiteX55" fmla="*/ 1118342 w 8522442"/>
                <a:gd name="connsiteY55" fmla="*/ 304800 h 457200"/>
                <a:gd name="connsiteX56" fmla="*/ 13442 w 8522442"/>
                <a:gd name="connsiteY56" fmla="*/ 317500 h 457200"/>
                <a:gd name="connsiteX57" fmla="*/ 742 w 8522442"/>
                <a:gd name="connsiteY57" fmla="*/ 406400 h 457200"/>
                <a:gd name="connsiteX0" fmla="*/ 26142 w 8522442"/>
                <a:gd name="connsiteY0" fmla="*/ 342900 h 457200"/>
                <a:gd name="connsiteX1" fmla="*/ 38842 w 8522442"/>
                <a:gd name="connsiteY1" fmla="*/ 419100 h 457200"/>
                <a:gd name="connsiteX2" fmla="*/ 89642 w 8522442"/>
                <a:gd name="connsiteY2" fmla="*/ 431800 h 457200"/>
                <a:gd name="connsiteX3" fmla="*/ 407142 w 8522442"/>
                <a:gd name="connsiteY3" fmla="*/ 457200 h 457200"/>
                <a:gd name="connsiteX4" fmla="*/ 1778742 w 8522442"/>
                <a:gd name="connsiteY4" fmla="*/ 444500 h 457200"/>
                <a:gd name="connsiteX5" fmla="*/ 1943842 w 8522442"/>
                <a:gd name="connsiteY5" fmla="*/ 431800 h 457200"/>
                <a:gd name="connsiteX6" fmla="*/ 3353542 w 8522442"/>
                <a:gd name="connsiteY6" fmla="*/ 393700 h 457200"/>
                <a:gd name="connsiteX7" fmla="*/ 3455142 w 8522442"/>
                <a:gd name="connsiteY7" fmla="*/ 368300 h 457200"/>
                <a:gd name="connsiteX8" fmla="*/ 3556742 w 8522442"/>
                <a:gd name="connsiteY8" fmla="*/ 342900 h 457200"/>
                <a:gd name="connsiteX9" fmla="*/ 3886942 w 8522442"/>
                <a:gd name="connsiteY9" fmla="*/ 330200 h 457200"/>
                <a:gd name="connsiteX10" fmla="*/ 4394942 w 8522442"/>
                <a:gd name="connsiteY10" fmla="*/ 342900 h 457200"/>
                <a:gd name="connsiteX11" fmla="*/ 5334742 w 8522442"/>
                <a:gd name="connsiteY11" fmla="*/ 355600 h 457200"/>
                <a:gd name="connsiteX12" fmla="*/ 5372842 w 8522442"/>
                <a:gd name="connsiteY12" fmla="*/ 381000 h 457200"/>
                <a:gd name="connsiteX13" fmla="*/ 5703042 w 8522442"/>
                <a:gd name="connsiteY13" fmla="*/ 368300 h 457200"/>
                <a:gd name="connsiteX14" fmla="*/ 5855442 w 8522442"/>
                <a:gd name="connsiteY14" fmla="*/ 342900 h 457200"/>
                <a:gd name="connsiteX15" fmla="*/ 5995142 w 8522442"/>
                <a:gd name="connsiteY15" fmla="*/ 317500 h 457200"/>
                <a:gd name="connsiteX16" fmla="*/ 6084042 w 8522442"/>
                <a:gd name="connsiteY16" fmla="*/ 279400 h 457200"/>
                <a:gd name="connsiteX17" fmla="*/ 6261842 w 8522442"/>
                <a:gd name="connsiteY17" fmla="*/ 241300 h 457200"/>
                <a:gd name="connsiteX18" fmla="*/ 6312642 w 8522442"/>
                <a:gd name="connsiteY18" fmla="*/ 228600 h 457200"/>
                <a:gd name="connsiteX19" fmla="*/ 6731742 w 8522442"/>
                <a:gd name="connsiteY19" fmla="*/ 241300 h 457200"/>
                <a:gd name="connsiteX20" fmla="*/ 7239742 w 8522442"/>
                <a:gd name="connsiteY20" fmla="*/ 254000 h 457200"/>
                <a:gd name="connsiteX21" fmla="*/ 7227042 w 8522442"/>
                <a:gd name="connsiteY21" fmla="*/ 292100 h 457200"/>
                <a:gd name="connsiteX22" fmla="*/ 7315942 w 8522442"/>
                <a:gd name="connsiteY22" fmla="*/ 279400 h 457200"/>
                <a:gd name="connsiteX23" fmla="*/ 7620742 w 8522442"/>
                <a:gd name="connsiteY23" fmla="*/ 228600 h 457200"/>
                <a:gd name="connsiteX24" fmla="*/ 7747742 w 8522442"/>
                <a:gd name="connsiteY24" fmla="*/ 215900 h 457200"/>
                <a:gd name="connsiteX25" fmla="*/ 7785842 w 8522442"/>
                <a:gd name="connsiteY25" fmla="*/ 203200 h 457200"/>
                <a:gd name="connsiteX26" fmla="*/ 7849342 w 8522442"/>
                <a:gd name="connsiteY26" fmla="*/ 177800 h 457200"/>
                <a:gd name="connsiteX27" fmla="*/ 8166842 w 8522442"/>
                <a:gd name="connsiteY27" fmla="*/ 190500 h 457200"/>
                <a:gd name="connsiteX28" fmla="*/ 8319242 w 8522442"/>
                <a:gd name="connsiteY28" fmla="*/ 203200 h 457200"/>
                <a:gd name="connsiteX29" fmla="*/ 8433542 w 8522442"/>
                <a:gd name="connsiteY29" fmla="*/ 228600 h 457200"/>
                <a:gd name="connsiteX30" fmla="*/ 8522442 w 8522442"/>
                <a:gd name="connsiteY30" fmla="*/ 241300 h 457200"/>
                <a:gd name="connsiteX31" fmla="*/ 8509742 w 8522442"/>
                <a:gd name="connsiteY31" fmla="*/ 152400 h 457200"/>
                <a:gd name="connsiteX32" fmla="*/ 8471642 w 8522442"/>
                <a:gd name="connsiteY32" fmla="*/ 12700 h 457200"/>
                <a:gd name="connsiteX33" fmla="*/ 8243042 w 8522442"/>
                <a:gd name="connsiteY33" fmla="*/ 25400 h 457200"/>
                <a:gd name="connsiteX34" fmla="*/ 8179542 w 8522442"/>
                <a:gd name="connsiteY34" fmla="*/ 38100 h 457200"/>
                <a:gd name="connsiteX35" fmla="*/ 7950942 w 8522442"/>
                <a:gd name="connsiteY35" fmla="*/ 50800 h 457200"/>
                <a:gd name="connsiteX36" fmla="*/ 7227042 w 8522442"/>
                <a:gd name="connsiteY36" fmla="*/ 25400 h 457200"/>
                <a:gd name="connsiteX37" fmla="*/ 7112742 w 8522442"/>
                <a:gd name="connsiteY37" fmla="*/ 12700 h 457200"/>
                <a:gd name="connsiteX38" fmla="*/ 6668242 w 8522442"/>
                <a:gd name="connsiteY38" fmla="*/ 0 h 457200"/>
                <a:gd name="connsiteX39" fmla="*/ 5245842 w 8522442"/>
                <a:gd name="connsiteY39" fmla="*/ 38100 h 457200"/>
                <a:gd name="connsiteX40" fmla="*/ 5055342 w 8522442"/>
                <a:gd name="connsiteY40" fmla="*/ 63500 h 457200"/>
                <a:gd name="connsiteX41" fmla="*/ 4991842 w 8522442"/>
                <a:gd name="connsiteY41" fmla="*/ 76200 h 457200"/>
                <a:gd name="connsiteX42" fmla="*/ 4814042 w 8522442"/>
                <a:gd name="connsiteY42" fmla="*/ 88900 h 457200"/>
                <a:gd name="connsiteX43" fmla="*/ 3823442 w 8522442"/>
                <a:gd name="connsiteY43" fmla="*/ 101600 h 457200"/>
                <a:gd name="connsiteX44" fmla="*/ 3582142 w 8522442"/>
                <a:gd name="connsiteY44" fmla="*/ 114300 h 457200"/>
                <a:gd name="connsiteX45" fmla="*/ 3493242 w 8522442"/>
                <a:gd name="connsiteY45" fmla="*/ 127000 h 457200"/>
                <a:gd name="connsiteX46" fmla="*/ 3391642 w 8522442"/>
                <a:gd name="connsiteY46" fmla="*/ 139700 h 457200"/>
                <a:gd name="connsiteX47" fmla="*/ 3328142 w 8522442"/>
                <a:gd name="connsiteY47" fmla="*/ 152400 h 457200"/>
                <a:gd name="connsiteX48" fmla="*/ 3251942 w 8522442"/>
                <a:gd name="connsiteY48" fmla="*/ 165100 h 457200"/>
                <a:gd name="connsiteX49" fmla="*/ 3201142 w 8522442"/>
                <a:gd name="connsiteY49" fmla="*/ 177800 h 457200"/>
                <a:gd name="connsiteX50" fmla="*/ 3099542 w 8522442"/>
                <a:gd name="connsiteY50" fmla="*/ 190500 h 457200"/>
                <a:gd name="connsiteX51" fmla="*/ 3036042 w 8522442"/>
                <a:gd name="connsiteY51" fmla="*/ 215900 h 457200"/>
                <a:gd name="connsiteX52" fmla="*/ 2972542 w 8522442"/>
                <a:gd name="connsiteY52" fmla="*/ 228600 h 457200"/>
                <a:gd name="connsiteX53" fmla="*/ 1943842 w 8522442"/>
                <a:gd name="connsiteY53" fmla="*/ 254000 h 457200"/>
                <a:gd name="connsiteX54" fmla="*/ 1448542 w 8522442"/>
                <a:gd name="connsiteY54" fmla="*/ 292100 h 457200"/>
                <a:gd name="connsiteX55" fmla="*/ 1118342 w 8522442"/>
                <a:gd name="connsiteY55" fmla="*/ 304800 h 457200"/>
                <a:gd name="connsiteX56" fmla="*/ 13442 w 8522442"/>
                <a:gd name="connsiteY56" fmla="*/ 317500 h 457200"/>
                <a:gd name="connsiteX57" fmla="*/ 742 w 8522442"/>
                <a:gd name="connsiteY57" fmla="*/ 406400 h 457200"/>
                <a:gd name="connsiteX58" fmla="*/ 26142 w 8522442"/>
                <a:gd name="connsiteY58" fmla="*/ 342900 h 457200"/>
                <a:gd name="connsiteX0" fmla="*/ 742 w 8522442"/>
                <a:gd name="connsiteY0" fmla="*/ 406400 h 457200"/>
                <a:gd name="connsiteX1" fmla="*/ 38842 w 8522442"/>
                <a:gd name="connsiteY1" fmla="*/ 419100 h 457200"/>
                <a:gd name="connsiteX2" fmla="*/ 89642 w 8522442"/>
                <a:gd name="connsiteY2" fmla="*/ 431800 h 457200"/>
                <a:gd name="connsiteX3" fmla="*/ 407142 w 8522442"/>
                <a:gd name="connsiteY3" fmla="*/ 457200 h 457200"/>
                <a:gd name="connsiteX4" fmla="*/ 1778742 w 8522442"/>
                <a:gd name="connsiteY4" fmla="*/ 444500 h 457200"/>
                <a:gd name="connsiteX5" fmla="*/ 1943842 w 8522442"/>
                <a:gd name="connsiteY5" fmla="*/ 431800 h 457200"/>
                <a:gd name="connsiteX6" fmla="*/ 3353542 w 8522442"/>
                <a:gd name="connsiteY6" fmla="*/ 393700 h 457200"/>
                <a:gd name="connsiteX7" fmla="*/ 3455142 w 8522442"/>
                <a:gd name="connsiteY7" fmla="*/ 368300 h 457200"/>
                <a:gd name="connsiteX8" fmla="*/ 3556742 w 8522442"/>
                <a:gd name="connsiteY8" fmla="*/ 342900 h 457200"/>
                <a:gd name="connsiteX9" fmla="*/ 3886942 w 8522442"/>
                <a:gd name="connsiteY9" fmla="*/ 330200 h 457200"/>
                <a:gd name="connsiteX10" fmla="*/ 4394942 w 8522442"/>
                <a:gd name="connsiteY10" fmla="*/ 342900 h 457200"/>
                <a:gd name="connsiteX11" fmla="*/ 5334742 w 8522442"/>
                <a:gd name="connsiteY11" fmla="*/ 355600 h 457200"/>
                <a:gd name="connsiteX12" fmla="*/ 5372842 w 8522442"/>
                <a:gd name="connsiteY12" fmla="*/ 381000 h 457200"/>
                <a:gd name="connsiteX13" fmla="*/ 5703042 w 8522442"/>
                <a:gd name="connsiteY13" fmla="*/ 368300 h 457200"/>
                <a:gd name="connsiteX14" fmla="*/ 5855442 w 8522442"/>
                <a:gd name="connsiteY14" fmla="*/ 342900 h 457200"/>
                <a:gd name="connsiteX15" fmla="*/ 5995142 w 8522442"/>
                <a:gd name="connsiteY15" fmla="*/ 317500 h 457200"/>
                <a:gd name="connsiteX16" fmla="*/ 6084042 w 8522442"/>
                <a:gd name="connsiteY16" fmla="*/ 279400 h 457200"/>
                <a:gd name="connsiteX17" fmla="*/ 6261842 w 8522442"/>
                <a:gd name="connsiteY17" fmla="*/ 241300 h 457200"/>
                <a:gd name="connsiteX18" fmla="*/ 6312642 w 8522442"/>
                <a:gd name="connsiteY18" fmla="*/ 228600 h 457200"/>
                <a:gd name="connsiteX19" fmla="*/ 6731742 w 8522442"/>
                <a:gd name="connsiteY19" fmla="*/ 241300 h 457200"/>
                <a:gd name="connsiteX20" fmla="*/ 7239742 w 8522442"/>
                <a:gd name="connsiteY20" fmla="*/ 254000 h 457200"/>
                <a:gd name="connsiteX21" fmla="*/ 7227042 w 8522442"/>
                <a:gd name="connsiteY21" fmla="*/ 292100 h 457200"/>
                <a:gd name="connsiteX22" fmla="*/ 7315942 w 8522442"/>
                <a:gd name="connsiteY22" fmla="*/ 279400 h 457200"/>
                <a:gd name="connsiteX23" fmla="*/ 7620742 w 8522442"/>
                <a:gd name="connsiteY23" fmla="*/ 228600 h 457200"/>
                <a:gd name="connsiteX24" fmla="*/ 7747742 w 8522442"/>
                <a:gd name="connsiteY24" fmla="*/ 215900 h 457200"/>
                <a:gd name="connsiteX25" fmla="*/ 7785842 w 8522442"/>
                <a:gd name="connsiteY25" fmla="*/ 203200 h 457200"/>
                <a:gd name="connsiteX26" fmla="*/ 7849342 w 8522442"/>
                <a:gd name="connsiteY26" fmla="*/ 177800 h 457200"/>
                <a:gd name="connsiteX27" fmla="*/ 8166842 w 8522442"/>
                <a:gd name="connsiteY27" fmla="*/ 190500 h 457200"/>
                <a:gd name="connsiteX28" fmla="*/ 8319242 w 8522442"/>
                <a:gd name="connsiteY28" fmla="*/ 203200 h 457200"/>
                <a:gd name="connsiteX29" fmla="*/ 8433542 w 8522442"/>
                <a:gd name="connsiteY29" fmla="*/ 228600 h 457200"/>
                <a:gd name="connsiteX30" fmla="*/ 8522442 w 8522442"/>
                <a:gd name="connsiteY30" fmla="*/ 241300 h 457200"/>
                <a:gd name="connsiteX31" fmla="*/ 8509742 w 8522442"/>
                <a:gd name="connsiteY31" fmla="*/ 152400 h 457200"/>
                <a:gd name="connsiteX32" fmla="*/ 8471642 w 8522442"/>
                <a:gd name="connsiteY32" fmla="*/ 12700 h 457200"/>
                <a:gd name="connsiteX33" fmla="*/ 8243042 w 8522442"/>
                <a:gd name="connsiteY33" fmla="*/ 25400 h 457200"/>
                <a:gd name="connsiteX34" fmla="*/ 8179542 w 8522442"/>
                <a:gd name="connsiteY34" fmla="*/ 38100 h 457200"/>
                <a:gd name="connsiteX35" fmla="*/ 7950942 w 8522442"/>
                <a:gd name="connsiteY35" fmla="*/ 50800 h 457200"/>
                <a:gd name="connsiteX36" fmla="*/ 7227042 w 8522442"/>
                <a:gd name="connsiteY36" fmla="*/ 25400 h 457200"/>
                <a:gd name="connsiteX37" fmla="*/ 7112742 w 8522442"/>
                <a:gd name="connsiteY37" fmla="*/ 12700 h 457200"/>
                <a:gd name="connsiteX38" fmla="*/ 6668242 w 8522442"/>
                <a:gd name="connsiteY38" fmla="*/ 0 h 457200"/>
                <a:gd name="connsiteX39" fmla="*/ 5245842 w 8522442"/>
                <a:gd name="connsiteY39" fmla="*/ 38100 h 457200"/>
                <a:gd name="connsiteX40" fmla="*/ 5055342 w 8522442"/>
                <a:gd name="connsiteY40" fmla="*/ 63500 h 457200"/>
                <a:gd name="connsiteX41" fmla="*/ 4991842 w 8522442"/>
                <a:gd name="connsiteY41" fmla="*/ 76200 h 457200"/>
                <a:gd name="connsiteX42" fmla="*/ 4814042 w 8522442"/>
                <a:gd name="connsiteY42" fmla="*/ 88900 h 457200"/>
                <a:gd name="connsiteX43" fmla="*/ 3823442 w 8522442"/>
                <a:gd name="connsiteY43" fmla="*/ 101600 h 457200"/>
                <a:gd name="connsiteX44" fmla="*/ 3582142 w 8522442"/>
                <a:gd name="connsiteY44" fmla="*/ 114300 h 457200"/>
                <a:gd name="connsiteX45" fmla="*/ 3493242 w 8522442"/>
                <a:gd name="connsiteY45" fmla="*/ 127000 h 457200"/>
                <a:gd name="connsiteX46" fmla="*/ 3391642 w 8522442"/>
                <a:gd name="connsiteY46" fmla="*/ 139700 h 457200"/>
                <a:gd name="connsiteX47" fmla="*/ 3328142 w 8522442"/>
                <a:gd name="connsiteY47" fmla="*/ 152400 h 457200"/>
                <a:gd name="connsiteX48" fmla="*/ 3251942 w 8522442"/>
                <a:gd name="connsiteY48" fmla="*/ 165100 h 457200"/>
                <a:gd name="connsiteX49" fmla="*/ 3201142 w 8522442"/>
                <a:gd name="connsiteY49" fmla="*/ 177800 h 457200"/>
                <a:gd name="connsiteX50" fmla="*/ 3099542 w 8522442"/>
                <a:gd name="connsiteY50" fmla="*/ 190500 h 457200"/>
                <a:gd name="connsiteX51" fmla="*/ 3036042 w 8522442"/>
                <a:gd name="connsiteY51" fmla="*/ 215900 h 457200"/>
                <a:gd name="connsiteX52" fmla="*/ 2972542 w 8522442"/>
                <a:gd name="connsiteY52" fmla="*/ 228600 h 457200"/>
                <a:gd name="connsiteX53" fmla="*/ 1943842 w 8522442"/>
                <a:gd name="connsiteY53" fmla="*/ 254000 h 457200"/>
                <a:gd name="connsiteX54" fmla="*/ 1448542 w 8522442"/>
                <a:gd name="connsiteY54" fmla="*/ 292100 h 457200"/>
                <a:gd name="connsiteX55" fmla="*/ 1118342 w 8522442"/>
                <a:gd name="connsiteY55" fmla="*/ 304800 h 457200"/>
                <a:gd name="connsiteX56" fmla="*/ 13442 w 8522442"/>
                <a:gd name="connsiteY56" fmla="*/ 317500 h 457200"/>
                <a:gd name="connsiteX57" fmla="*/ 742 w 8522442"/>
                <a:gd name="connsiteY57" fmla="*/ 406400 h 457200"/>
                <a:gd name="connsiteX0" fmla="*/ 742 w 8522442"/>
                <a:gd name="connsiteY0" fmla="*/ 406400 h 457200"/>
                <a:gd name="connsiteX1" fmla="*/ 89642 w 8522442"/>
                <a:gd name="connsiteY1" fmla="*/ 431800 h 457200"/>
                <a:gd name="connsiteX2" fmla="*/ 407142 w 8522442"/>
                <a:gd name="connsiteY2" fmla="*/ 457200 h 457200"/>
                <a:gd name="connsiteX3" fmla="*/ 1778742 w 8522442"/>
                <a:gd name="connsiteY3" fmla="*/ 444500 h 457200"/>
                <a:gd name="connsiteX4" fmla="*/ 1943842 w 8522442"/>
                <a:gd name="connsiteY4" fmla="*/ 431800 h 457200"/>
                <a:gd name="connsiteX5" fmla="*/ 3353542 w 8522442"/>
                <a:gd name="connsiteY5" fmla="*/ 393700 h 457200"/>
                <a:gd name="connsiteX6" fmla="*/ 3455142 w 8522442"/>
                <a:gd name="connsiteY6" fmla="*/ 368300 h 457200"/>
                <a:gd name="connsiteX7" fmla="*/ 3556742 w 8522442"/>
                <a:gd name="connsiteY7" fmla="*/ 342900 h 457200"/>
                <a:gd name="connsiteX8" fmla="*/ 3886942 w 8522442"/>
                <a:gd name="connsiteY8" fmla="*/ 330200 h 457200"/>
                <a:gd name="connsiteX9" fmla="*/ 4394942 w 8522442"/>
                <a:gd name="connsiteY9" fmla="*/ 342900 h 457200"/>
                <a:gd name="connsiteX10" fmla="*/ 5334742 w 8522442"/>
                <a:gd name="connsiteY10" fmla="*/ 355600 h 457200"/>
                <a:gd name="connsiteX11" fmla="*/ 5372842 w 8522442"/>
                <a:gd name="connsiteY11" fmla="*/ 381000 h 457200"/>
                <a:gd name="connsiteX12" fmla="*/ 5703042 w 8522442"/>
                <a:gd name="connsiteY12" fmla="*/ 368300 h 457200"/>
                <a:gd name="connsiteX13" fmla="*/ 5855442 w 8522442"/>
                <a:gd name="connsiteY13" fmla="*/ 342900 h 457200"/>
                <a:gd name="connsiteX14" fmla="*/ 5995142 w 8522442"/>
                <a:gd name="connsiteY14" fmla="*/ 317500 h 457200"/>
                <a:gd name="connsiteX15" fmla="*/ 6084042 w 8522442"/>
                <a:gd name="connsiteY15" fmla="*/ 279400 h 457200"/>
                <a:gd name="connsiteX16" fmla="*/ 6261842 w 8522442"/>
                <a:gd name="connsiteY16" fmla="*/ 241300 h 457200"/>
                <a:gd name="connsiteX17" fmla="*/ 6312642 w 8522442"/>
                <a:gd name="connsiteY17" fmla="*/ 228600 h 457200"/>
                <a:gd name="connsiteX18" fmla="*/ 6731742 w 8522442"/>
                <a:gd name="connsiteY18" fmla="*/ 241300 h 457200"/>
                <a:gd name="connsiteX19" fmla="*/ 7239742 w 8522442"/>
                <a:gd name="connsiteY19" fmla="*/ 254000 h 457200"/>
                <a:gd name="connsiteX20" fmla="*/ 7227042 w 8522442"/>
                <a:gd name="connsiteY20" fmla="*/ 292100 h 457200"/>
                <a:gd name="connsiteX21" fmla="*/ 7315942 w 8522442"/>
                <a:gd name="connsiteY21" fmla="*/ 279400 h 457200"/>
                <a:gd name="connsiteX22" fmla="*/ 7620742 w 8522442"/>
                <a:gd name="connsiteY22" fmla="*/ 228600 h 457200"/>
                <a:gd name="connsiteX23" fmla="*/ 7747742 w 8522442"/>
                <a:gd name="connsiteY23" fmla="*/ 215900 h 457200"/>
                <a:gd name="connsiteX24" fmla="*/ 7785842 w 8522442"/>
                <a:gd name="connsiteY24" fmla="*/ 203200 h 457200"/>
                <a:gd name="connsiteX25" fmla="*/ 7849342 w 8522442"/>
                <a:gd name="connsiteY25" fmla="*/ 177800 h 457200"/>
                <a:gd name="connsiteX26" fmla="*/ 8166842 w 8522442"/>
                <a:gd name="connsiteY26" fmla="*/ 190500 h 457200"/>
                <a:gd name="connsiteX27" fmla="*/ 8319242 w 8522442"/>
                <a:gd name="connsiteY27" fmla="*/ 203200 h 457200"/>
                <a:gd name="connsiteX28" fmla="*/ 8433542 w 8522442"/>
                <a:gd name="connsiteY28" fmla="*/ 228600 h 457200"/>
                <a:gd name="connsiteX29" fmla="*/ 8522442 w 8522442"/>
                <a:gd name="connsiteY29" fmla="*/ 241300 h 457200"/>
                <a:gd name="connsiteX30" fmla="*/ 8509742 w 8522442"/>
                <a:gd name="connsiteY30" fmla="*/ 152400 h 457200"/>
                <a:gd name="connsiteX31" fmla="*/ 8471642 w 8522442"/>
                <a:gd name="connsiteY31" fmla="*/ 12700 h 457200"/>
                <a:gd name="connsiteX32" fmla="*/ 8243042 w 8522442"/>
                <a:gd name="connsiteY32" fmla="*/ 25400 h 457200"/>
                <a:gd name="connsiteX33" fmla="*/ 8179542 w 8522442"/>
                <a:gd name="connsiteY33" fmla="*/ 38100 h 457200"/>
                <a:gd name="connsiteX34" fmla="*/ 7950942 w 8522442"/>
                <a:gd name="connsiteY34" fmla="*/ 50800 h 457200"/>
                <a:gd name="connsiteX35" fmla="*/ 7227042 w 8522442"/>
                <a:gd name="connsiteY35" fmla="*/ 25400 h 457200"/>
                <a:gd name="connsiteX36" fmla="*/ 7112742 w 8522442"/>
                <a:gd name="connsiteY36" fmla="*/ 12700 h 457200"/>
                <a:gd name="connsiteX37" fmla="*/ 6668242 w 8522442"/>
                <a:gd name="connsiteY37" fmla="*/ 0 h 457200"/>
                <a:gd name="connsiteX38" fmla="*/ 5245842 w 8522442"/>
                <a:gd name="connsiteY38" fmla="*/ 38100 h 457200"/>
                <a:gd name="connsiteX39" fmla="*/ 5055342 w 8522442"/>
                <a:gd name="connsiteY39" fmla="*/ 63500 h 457200"/>
                <a:gd name="connsiteX40" fmla="*/ 4991842 w 8522442"/>
                <a:gd name="connsiteY40" fmla="*/ 76200 h 457200"/>
                <a:gd name="connsiteX41" fmla="*/ 4814042 w 8522442"/>
                <a:gd name="connsiteY41" fmla="*/ 88900 h 457200"/>
                <a:gd name="connsiteX42" fmla="*/ 3823442 w 8522442"/>
                <a:gd name="connsiteY42" fmla="*/ 101600 h 457200"/>
                <a:gd name="connsiteX43" fmla="*/ 3582142 w 8522442"/>
                <a:gd name="connsiteY43" fmla="*/ 114300 h 457200"/>
                <a:gd name="connsiteX44" fmla="*/ 3493242 w 8522442"/>
                <a:gd name="connsiteY44" fmla="*/ 127000 h 457200"/>
                <a:gd name="connsiteX45" fmla="*/ 3391642 w 8522442"/>
                <a:gd name="connsiteY45" fmla="*/ 139700 h 457200"/>
                <a:gd name="connsiteX46" fmla="*/ 3328142 w 8522442"/>
                <a:gd name="connsiteY46" fmla="*/ 152400 h 457200"/>
                <a:gd name="connsiteX47" fmla="*/ 3251942 w 8522442"/>
                <a:gd name="connsiteY47" fmla="*/ 165100 h 457200"/>
                <a:gd name="connsiteX48" fmla="*/ 3201142 w 8522442"/>
                <a:gd name="connsiteY48" fmla="*/ 177800 h 457200"/>
                <a:gd name="connsiteX49" fmla="*/ 3099542 w 8522442"/>
                <a:gd name="connsiteY49" fmla="*/ 190500 h 457200"/>
                <a:gd name="connsiteX50" fmla="*/ 3036042 w 8522442"/>
                <a:gd name="connsiteY50" fmla="*/ 215900 h 457200"/>
                <a:gd name="connsiteX51" fmla="*/ 2972542 w 8522442"/>
                <a:gd name="connsiteY51" fmla="*/ 228600 h 457200"/>
                <a:gd name="connsiteX52" fmla="*/ 1943842 w 8522442"/>
                <a:gd name="connsiteY52" fmla="*/ 254000 h 457200"/>
                <a:gd name="connsiteX53" fmla="*/ 1448542 w 8522442"/>
                <a:gd name="connsiteY53" fmla="*/ 292100 h 457200"/>
                <a:gd name="connsiteX54" fmla="*/ 1118342 w 8522442"/>
                <a:gd name="connsiteY54" fmla="*/ 304800 h 457200"/>
                <a:gd name="connsiteX55" fmla="*/ 13442 w 8522442"/>
                <a:gd name="connsiteY55" fmla="*/ 317500 h 457200"/>
                <a:gd name="connsiteX56" fmla="*/ 742 w 8522442"/>
                <a:gd name="connsiteY56" fmla="*/ 406400 h 457200"/>
                <a:gd name="connsiteX0" fmla="*/ 742 w 8522442"/>
                <a:gd name="connsiteY0" fmla="*/ 406400 h 457200"/>
                <a:gd name="connsiteX1" fmla="*/ 407142 w 8522442"/>
                <a:gd name="connsiteY1" fmla="*/ 457200 h 457200"/>
                <a:gd name="connsiteX2" fmla="*/ 1778742 w 8522442"/>
                <a:gd name="connsiteY2" fmla="*/ 444500 h 457200"/>
                <a:gd name="connsiteX3" fmla="*/ 1943842 w 8522442"/>
                <a:gd name="connsiteY3" fmla="*/ 431800 h 457200"/>
                <a:gd name="connsiteX4" fmla="*/ 3353542 w 8522442"/>
                <a:gd name="connsiteY4" fmla="*/ 393700 h 457200"/>
                <a:gd name="connsiteX5" fmla="*/ 3455142 w 8522442"/>
                <a:gd name="connsiteY5" fmla="*/ 368300 h 457200"/>
                <a:gd name="connsiteX6" fmla="*/ 3556742 w 8522442"/>
                <a:gd name="connsiteY6" fmla="*/ 342900 h 457200"/>
                <a:gd name="connsiteX7" fmla="*/ 3886942 w 8522442"/>
                <a:gd name="connsiteY7" fmla="*/ 330200 h 457200"/>
                <a:gd name="connsiteX8" fmla="*/ 4394942 w 8522442"/>
                <a:gd name="connsiteY8" fmla="*/ 342900 h 457200"/>
                <a:gd name="connsiteX9" fmla="*/ 5334742 w 8522442"/>
                <a:gd name="connsiteY9" fmla="*/ 355600 h 457200"/>
                <a:gd name="connsiteX10" fmla="*/ 5372842 w 8522442"/>
                <a:gd name="connsiteY10" fmla="*/ 381000 h 457200"/>
                <a:gd name="connsiteX11" fmla="*/ 5703042 w 8522442"/>
                <a:gd name="connsiteY11" fmla="*/ 368300 h 457200"/>
                <a:gd name="connsiteX12" fmla="*/ 5855442 w 8522442"/>
                <a:gd name="connsiteY12" fmla="*/ 342900 h 457200"/>
                <a:gd name="connsiteX13" fmla="*/ 5995142 w 8522442"/>
                <a:gd name="connsiteY13" fmla="*/ 317500 h 457200"/>
                <a:gd name="connsiteX14" fmla="*/ 6084042 w 8522442"/>
                <a:gd name="connsiteY14" fmla="*/ 279400 h 457200"/>
                <a:gd name="connsiteX15" fmla="*/ 6261842 w 8522442"/>
                <a:gd name="connsiteY15" fmla="*/ 241300 h 457200"/>
                <a:gd name="connsiteX16" fmla="*/ 6312642 w 8522442"/>
                <a:gd name="connsiteY16" fmla="*/ 228600 h 457200"/>
                <a:gd name="connsiteX17" fmla="*/ 6731742 w 8522442"/>
                <a:gd name="connsiteY17" fmla="*/ 241300 h 457200"/>
                <a:gd name="connsiteX18" fmla="*/ 7239742 w 8522442"/>
                <a:gd name="connsiteY18" fmla="*/ 254000 h 457200"/>
                <a:gd name="connsiteX19" fmla="*/ 7227042 w 8522442"/>
                <a:gd name="connsiteY19" fmla="*/ 292100 h 457200"/>
                <a:gd name="connsiteX20" fmla="*/ 7315942 w 8522442"/>
                <a:gd name="connsiteY20" fmla="*/ 279400 h 457200"/>
                <a:gd name="connsiteX21" fmla="*/ 7620742 w 8522442"/>
                <a:gd name="connsiteY21" fmla="*/ 228600 h 457200"/>
                <a:gd name="connsiteX22" fmla="*/ 7747742 w 8522442"/>
                <a:gd name="connsiteY22" fmla="*/ 215900 h 457200"/>
                <a:gd name="connsiteX23" fmla="*/ 7785842 w 8522442"/>
                <a:gd name="connsiteY23" fmla="*/ 203200 h 457200"/>
                <a:gd name="connsiteX24" fmla="*/ 7849342 w 8522442"/>
                <a:gd name="connsiteY24" fmla="*/ 177800 h 457200"/>
                <a:gd name="connsiteX25" fmla="*/ 8166842 w 8522442"/>
                <a:gd name="connsiteY25" fmla="*/ 190500 h 457200"/>
                <a:gd name="connsiteX26" fmla="*/ 8319242 w 8522442"/>
                <a:gd name="connsiteY26" fmla="*/ 203200 h 457200"/>
                <a:gd name="connsiteX27" fmla="*/ 8433542 w 8522442"/>
                <a:gd name="connsiteY27" fmla="*/ 228600 h 457200"/>
                <a:gd name="connsiteX28" fmla="*/ 8522442 w 8522442"/>
                <a:gd name="connsiteY28" fmla="*/ 241300 h 457200"/>
                <a:gd name="connsiteX29" fmla="*/ 8509742 w 8522442"/>
                <a:gd name="connsiteY29" fmla="*/ 152400 h 457200"/>
                <a:gd name="connsiteX30" fmla="*/ 8471642 w 8522442"/>
                <a:gd name="connsiteY30" fmla="*/ 12700 h 457200"/>
                <a:gd name="connsiteX31" fmla="*/ 8243042 w 8522442"/>
                <a:gd name="connsiteY31" fmla="*/ 25400 h 457200"/>
                <a:gd name="connsiteX32" fmla="*/ 8179542 w 8522442"/>
                <a:gd name="connsiteY32" fmla="*/ 38100 h 457200"/>
                <a:gd name="connsiteX33" fmla="*/ 7950942 w 8522442"/>
                <a:gd name="connsiteY33" fmla="*/ 50800 h 457200"/>
                <a:gd name="connsiteX34" fmla="*/ 7227042 w 8522442"/>
                <a:gd name="connsiteY34" fmla="*/ 25400 h 457200"/>
                <a:gd name="connsiteX35" fmla="*/ 7112742 w 8522442"/>
                <a:gd name="connsiteY35" fmla="*/ 12700 h 457200"/>
                <a:gd name="connsiteX36" fmla="*/ 6668242 w 8522442"/>
                <a:gd name="connsiteY36" fmla="*/ 0 h 457200"/>
                <a:gd name="connsiteX37" fmla="*/ 5245842 w 8522442"/>
                <a:gd name="connsiteY37" fmla="*/ 38100 h 457200"/>
                <a:gd name="connsiteX38" fmla="*/ 5055342 w 8522442"/>
                <a:gd name="connsiteY38" fmla="*/ 63500 h 457200"/>
                <a:gd name="connsiteX39" fmla="*/ 4991842 w 8522442"/>
                <a:gd name="connsiteY39" fmla="*/ 76200 h 457200"/>
                <a:gd name="connsiteX40" fmla="*/ 4814042 w 8522442"/>
                <a:gd name="connsiteY40" fmla="*/ 88900 h 457200"/>
                <a:gd name="connsiteX41" fmla="*/ 3823442 w 8522442"/>
                <a:gd name="connsiteY41" fmla="*/ 101600 h 457200"/>
                <a:gd name="connsiteX42" fmla="*/ 3582142 w 8522442"/>
                <a:gd name="connsiteY42" fmla="*/ 114300 h 457200"/>
                <a:gd name="connsiteX43" fmla="*/ 3493242 w 8522442"/>
                <a:gd name="connsiteY43" fmla="*/ 127000 h 457200"/>
                <a:gd name="connsiteX44" fmla="*/ 3391642 w 8522442"/>
                <a:gd name="connsiteY44" fmla="*/ 139700 h 457200"/>
                <a:gd name="connsiteX45" fmla="*/ 3328142 w 8522442"/>
                <a:gd name="connsiteY45" fmla="*/ 152400 h 457200"/>
                <a:gd name="connsiteX46" fmla="*/ 3251942 w 8522442"/>
                <a:gd name="connsiteY46" fmla="*/ 165100 h 457200"/>
                <a:gd name="connsiteX47" fmla="*/ 3201142 w 8522442"/>
                <a:gd name="connsiteY47" fmla="*/ 177800 h 457200"/>
                <a:gd name="connsiteX48" fmla="*/ 3099542 w 8522442"/>
                <a:gd name="connsiteY48" fmla="*/ 190500 h 457200"/>
                <a:gd name="connsiteX49" fmla="*/ 3036042 w 8522442"/>
                <a:gd name="connsiteY49" fmla="*/ 215900 h 457200"/>
                <a:gd name="connsiteX50" fmla="*/ 2972542 w 8522442"/>
                <a:gd name="connsiteY50" fmla="*/ 228600 h 457200"/>
                <a:gd name="connsiteX51" fmla="*/ 1943842 w 8522442"/>
                <a:gd name="connsiteY51" fmla="*/ 254000 h 457200"/>
                <a:gd name="connsiteX52" fmla="*/ 1448542 w 8522442"/>
                <a:gd name="connsiteY52" fmla="*/ 292100 h 457200"/>
                <a:gd name="connsiteX53" fmla="*/ 1118342 w 8522442"/>
                <a:gd name="connsiteY53" fmla="*/ 304800 h 457200"/>
                <a:gd name="connsiteX54" fmla="*/ 13442 w 8522442"/>
                <a:gd name="connsiteY54" fmla="*/ 317500 h 457200"/>
                <a:gd name="connsiteX55" fmla="*/ 742 w 8522442"/>
                <a:gd name="connsiteY55" fmla="*/ 406400 h 457200"/>
                <a:gd name="connsiteX0" fmla="*/ 35694 w 8512944"/>
                <a:gd name="connsiteY0" fmla="*/ 488950 h 488950"/>
                <a:gd name="connsiteX1" fmla="*/ 397644 w 8512944"/>
                <a:gd name="connsiteY1" fmla="*/ 457200 h 488950"/>
                <a:gd name="connsiteX2" fmla="*/ 1769244 w 8512944"/>
                <a:gd name="connsiteY2" fmla="*/ 444500 h 488950"/>
                <a:gd name="connsiteX3" fmla="*/ 1934344 w 8512944"/>
                <a:gd name="connsiteY3" fmla="*/ 431800 h 488950"/>
                <a:gd name="connsiteX4" fmla="*/ 3344044 w 8512944"/>
                <a:gd name="connsiteY4" fmla="*/ 393700 h 488950"/>
                <a:gd name="connsiteX5" fmla="*/ 3445644 w 8512944"/>
                <a:gd name="connsiteY5" fmla="*/ 368300 h 488950"/>
                <a:gd name="connsiteX6" fmla="*/ 3547244 w 8512944"/>
                <a:gd name="connsiteY6" fmla="*/ 342900 h 488950"/>
                <a:gd name="connsiteX7" fmla="*/ 3877444 w 8512944"/>
                <a:gd name="connsiteY7" fmla="*/ 330200 h 488950"/>
                <a:gd name="connsiteX8" fmla="*/ 4385444 w 8512944"/>
                <a:gd name="connsiteY8" fmla="*/ 342900 h 488950"/>
                <a:gd name="connsiteX9" fmla="*/ 5325244 w 8512944"/>
                <a:gd name="connsiteY9" fmla="*/ 355600 h 488950"/>
                <a:gd name="connsiteX10" fmla="*/ 5363344 w 8512944"/>
                <a:gd name="connsiteY10" fmla="*/ 381000 h 488950"/>
                <a:gd name="connsiteX11" fmla="*/ 5693544 w 8512944"/>
                <a:gd name="connsiteY11" fmla="*/ 368300 h 488950"/>
                <a:gd name="connsiteX12" fmla="*/ 5845944 w 8512944"/>
                <a:gd name="connsiteY12" fmla="*/ 342900 h 488950"/>
                <a:gd name="connsiteX13" fmla="*/ 5985644 w 8512944"/>
                <a:gd name="connsiteY13" fmla="*/ 317500 h 488950"/>
                <a:gd name="connsiteX14" fmla="*/ 6074544 w 8512944"/>
                <a:gd name="connsiteY14" fmla="*/ 279400 h 488950"/>
                <a:gd name="connsiteX15" fmla="*/ 6252344 w 8512944"/>
                <a:gd name="connsiteY15" fmla="*/ 241300 h 488950"/>
                <a:gd name="connsiteX16" fmla="*/ 6303144 w 8512944"/>
                <a:gd name="connsiteY16" fmla="*/ 228600 h 488950"/>
                <a:gd name="connsiteX17" fmla="*/ 6722244 w 8512944"/>
                <a:gd name="connsiteY17" fmla="*/ 241300 h 488950"/>
                <a:gd name="connsiteX18" fmla="*/ 7230244 w 8512944"/>
                <a:gd name="connsiteY18" fmla="*/ 254000 h 488950"/>
                <a:gd name="connsiteX19" fmla="*/ 7217544 w 8512944"/>
                <a:gd name="connsiteY19" fmla="*/ 292100 h 488950"/>
                <a:gd name="connsiteX20" fmla="*/ 7306444 w 8512944"/>
                <a:gd name="connsiteY20" fmla="*/ 279400 h 488950"/>
                <a:gd name="connsiteX21" fmla="*/ 7611244 w 8512944"/>
                <a:gd name="connsiteY21" fmla="*/ 228600 h 488950"/>
                <a:gd name="connsiteX22" fmla="*/ 7738244 w 8512944"/>
                <a:gd name="connsiteY22" fmla="*/ 215900 h 488950"/>
                <a:gd name="connsiteX23" fmla="*/ 7776344 w 8512944"/>
                <a:gd name="connsiteY23" fmla="*/ 203200 h 488950"/>
                <a:gd name="connsiteX24" fmla="*/ 7839844 w 8512944"/>
                <a:gd name="connsiteY24" fmla="*/ 177800 h 488950"/>
                <a:gd name="connsiteX25" fmla="*/ 8157344 w 8512944"/>
                <a:gd name="connsiteY25" fmla="*/ 190500 h 488950"/>
                <a:gd name="connsiteX26" fmla="*/ 8309744 w 8512944"/>
                <a:gd name="connsiteY26" fmla="*/ 203200 h 488950"/>
                <a:gd name="connsiteX27" fmla="*/ 8424044 w 8512944"/>
                <a:gd name="connsiteY27" fmla="*/ 228600 h 488950"/>
                <a:gd name="connsiteX28" fmla="*/ 8512944 w 8512944"/>
                <a:gd name="connsiteY28" fmla="*/ 241300 h 488950"/>
                <a:gd name="connsiteX29" fmla="*/ 8500244 w 8512944"/>
                <a:gd name="connsiteY29" fmla="*/ 152400 h 488950"/>
                <a:gd name="connsiteX30" fmla="*/ 8462144 w 8512944"/>
                <a:gd name="connsiteY30" fmla="*/ 12700 h 488950"/>
                <a:gd name="connsiteX31" fmla="*/ 8233544 w 8512944"/>
                <a:gd name="connsiteY31" fmla="*/ 25400 h 488950"/>
                <a:gd name="connsiteX32" fmla="*/ 8170044 w 8512944"/>
                <a:gd name="connsiteY32" fmla="*/ 38100 h 488950"/>
                <a:gd name="connsiteX33" fmla="*/ 7941444 w 8512944"/>
                <a:gd name="connsiteY33" fmla="*/ 50800 h 488950"/>
                <a:gd name="connsiteX34" fmla="*/ 7217544 w 8512944"/>
                <a:gd name="connsiteY34" fmla="*/ 25400 h 488950"/>
                <a:gd name="connsiteX35" fmla="*/ 7103244 w 8512944"/>
                <a:gd name="connsiteY35" fmla="*/ 12700 h 488950"/>
                <a:gd name="connsiteX36" fmla="*/ 6658744 w 8512944"/>
                <a:gd name="connsiteY36" fmla="*/ 0 h 488950"/>
                <a:gd name="connsiteX37" fmla="*/ 5236344 w 8512944"/>
                <a:gd name="connsiteY37" fmla="*/ 38100 h 488950"/>
                <a:gd name="connsiteX38" fmla="*/ 5045844 w 8512944"/>
                <a:gd name="connsiteY38" fmla="*/ 63500 h 488950"/>
                <a:gd name="connsiteX39" fmla="*/ 4982344 w 8512944"/>
                <a:gd name="connsiteY39" fmla="*/ 76200 h 488950"/>
                <a:gd name="connsiteX40" fmla="*/ 4804544 w 8512944"/>
                <a:gd name="connsiteY40" fmla="*/ 88900 h 488950"/>
                <a:gd name="connsiteX41" fmla="*/ 3813944 w 8512944"/>
                <a:gd name="connsiteY41" fmla="*/ 101600 h 488950"/>
                <a:gd name="connsiteX42" fmla="*/ 3572644 w 8512944"/>
                <a:gd name="connsiteY42" fmla="*/ 114300 h 488950"/>
                <a:gd name="connsiteX43" fmla="*/ 3483744 w 8512944"/>
                <a:gd name="connsiteY43" fmla="*/ 127000 h 488950"/>
                <a:gd name="connsiteX44" fmla="*/ 3382144 w 8512944"/>
                <a:gd name="connsiteY44" fmla="*/ 139700 h 488950"/>
                <a:gd name="connsiteX45" fmla="*/ 3318644 w 8512944"/>
                <a:gd name="connsiteY45" fmla="*/ 152400 h 488950"/>
                <a:gd name="connsiteX46" fmla="*/ 3242444 w 8512944"/>
                <a:gd name="connsiteY46" fmla="*/ 165100 h 488950"/>
                <a:gd name="connsiteX47" fmla="*/ 3191644 w 8512944"/>
                <a:gd name="connsiteY47" fmla="*/ 177800 h 488950"/>
                <a:gd name="connsiteX48" fmla="*/ 3090044 w 8512944"/>
                <a:gd name="connsiteY48" fmla="*/ 190500 h 488950"/>
                <a:gd name="connsiteX49" fmla="*/ 3026544 w 8512944"/>
                <a:gd name="connsiteY49" fmla="*/ 215900 h 488950"/>
                <a:gd name="connsiteX50" fmla="*/ 2963044 w 8512944"/>
                <a:gd name="connsiteY50" fmla="*/ 228600 h 488950"/>
                <a:gd name="connsiteX51" fmla="*/ 1934344 w 8512944"/>
                <a:gd name="connsiteY51" fmla="*/ 254000 h 488950"/>
                <a:gd name="connsiteX52" fmla="*/ 1439044 w 8512944"/>
                <a:gd name="connsiteY52" fmla="*/ 292100 h 488950"/>
                <a:gd name="connsiteX53" fmla="*/ 1108844 w 8512944"/>
                <a:gd name="connsiteY53" fmla="*/ 304800 h 488950"/>
                <a:gd name="connsiteX54" fmla="*/ 3944 w 8512944"/>
                <a:gd name="connsiteY54" fmla="*/ 317500 h 488950"/>
                <a:gd name="connsiteX55" fmla="*/ 35694 w 8512944"/>
                <a:gd name="connsiteY55" fmla="*/ 488950 h 488950"/>
                <a:gd name="connsiteX0" fmla="*/ 3731 w 8480981"/>
                <a:gd name="connsiteY0" fmla="*/ 488950 h 488950"/>
                <a:gd name="connsiteX1" fmla="*/ 365681 w 8480981"/>
                <a:gd name="connsiteY1" fmla="*/ 457200 h 488950"/>
                <a:gd name="connsiteX2" fmla="*/ 1737281 w 8480981"/>
                <a:gd name="connsiteY2" fmla="*/ 444500 h 488950"/>
                <a:gd name="connsiteX3" fmla="*/ 1902381 w 8480981"/>
                <a:gd name="connsiteY3" fmla="*/ 431800 h 488950"/>
                <a:gd name="connsiteX4" fmla="*/ 3312081 w 8480981"/>
                <a:gd name="connsiteY4" fmla="*/ 393700 h 488950"/>
                <a:gd name="connsiteX5" fmla="*/ 3413681 w 8480981"/>
                <a:gd name="connsiteY5" fmla="*/ 368300 h 488950"/>
                <a:gd name="connsiteX6" fmla="*/ 3515281 w 8480981"/>
                <a:gd name="connsiteY6" fmla="*/ 342900 h 488950"/>
                <a:gd name="connsiteX7" fmla="*/ 3845481 w 8480981"/>
                <a:gd name="connsiteY7" fmla="*/ 330200 h 488950"/>
                <a:gd name="connsiteX8" fmla="*/ 4353481 w 8480981"/>
                <a:gd name="connsiteY8" fmla="*/ 342900 h 488950"/>
                <a:gd name="connsiteX9" fmla="*/ 5293281 w 8480981"/>
                <a:gd name="connsiteY9" fmla="*/ 355600 h 488950"/>
                <a:gd name="connsiteX10" fmla="*/ 5331381 w 8480981"/>
                <a:gd name="connsiteY10" fmla="*/ 381000 h 488950"/>
                <a:gd name="connsiteX11" fmla="*/ 5661581 w 8480981"/>
                <a:gd name="connsiteY11" fmla="*/ 368300 h 488950"/>
                <a:gd name="connsiteX12" fmla="*/ 5813981 w 8480981"/>
                <a:gd name="connsiteY12" fmla="*/ 342900 h 488950"/>
                <a:gd name="connsiteX13" fmla="*/ 5953681 w 8480981"/>
                <a:gd name="connsiteY13" fmla="*/ 317500 h 488950"/>
                <a:gd name="connsiteX14" fmla="*/ 6042581 w 8480981"/>
                <a:gd name="connsiteY14" fmla="*/ 279400 h 488950"/>
                <a:gd name="connsiteX15" fmla="*/ 6220381 w 8480981"/>
                <a:gd name="connsiteY15" fmla="*/ 241300 h 488950"/>
                <a:gd name="connsiteX16" fmla="*/ 6271181 w 8480981"/>
                <a:gd name="connsiteY16" fmla="*/ 228600 h 488950"/>
                <a:gd name="connsiteX17" fmla="*/ 6690281 w 8480981"/>
                <a:gd name="connsiteY17" fmla="*/ 241300 h 488950"/>
                <a:gd name="connsiteX18" fmla="*/ 7198281 w 8480981"/>
                <a:gd name="connsiteY18" fmla="*/ 254000 h 488950"/>
                <a:gd name="connsiteX19" fmla="*/ 7185581 w 8480981"/>
                <a:gd name="connsiteY19" fmla="*/ 292100 h 488950"/>
                <a:gd name="connsiteX20" fmla="*/ 7274481 w 8480981"/>
                <a:gd name="connsiteY20" fmla="*/ 279400 h 488950"/>
                <a:gd name="connsiteX21" fmla="*/ 7579281 w 8480981"/>
                <a:gd name="connsiteY21" fmla="*/ 228600 h 488950"/>
                <a:gd name="connsiteX22" fmla="*/ 7706281 w 8480981"/>
                <a:gd name="connsiteY22" fmla="*/ 215900 h 488950"/>
                <a:gd name="connsiteX23" fmla="*/ 7744381 w 8480981"/>
                <a:gd name="connsiteY23" fmla="*/ 203200 h 488950"/>
                <a:gd name="connsiteX24" fmla="*/ 7807881 w 8480981"/>
                <a:gd name="connsiteY24" fmla="*/ 177800 h 488950"/>
                <a:gd name="connsiteX25" fmla="*/ 8125381 w 8480981"/>
                <a:gd name="connsiteY25" fmla="*/ 190500 h 488950"/>
                <a:gd name="connsiteX26" fmla="*/ 8277781 w 8480981"/>
                <a:gd name="connsiteY26" fmla="*/ 203200 h 488950"/>
                <a:gd name="connsiteX27" fmla="*/ 8392081 w 8480981"/>
                <a:gd name="connsiteY27" fmla="*/ 228600 h 488950"/>
                <a:gd name="connsiteX28" fmla="*/ 8480981 w 8480981"/>
                <a:gd name="connsiteY28" fmla="*/ 241300 h 488950"/>
                <a:gd name="connsiteX29" fmla="*/ 8468281 w 8480981"/>
                <a:gd name="connsiteY29" fmla="*/ 152400 h 488950"/>
                <a:gd name="connsiteX30" fmla="*/ 8430181 w 8480981"/>
                <a:gd name="connsiteY30" fmla="*/ 12700 h 488950"/>
                <a:gd name="connsiteX31" fmla="*/ 8201581 w 8480981"/>
                <a:gd name="connsiteY31" fmla="*/ 25400 h 488950"/>
                <a:gd name="connsiteX32" fmla="*/ 8138081 w 8480981"/>
                <a:gd name="connsiteY32" fmla="*/ 38100 h 488950"/>
                <a:gd name="connsiteX33" fmla="*/ 7909481 w 8480981"/>
                <a:gd name="connsiteY33" fmla="*/ 50800 h 488950"/>
                <a:gd name="connsiteX34" fmla="*/ 7185581 w 8480981"/>
                <a:gd name="connsiteY34" fmla="*/ 25400 h 488950"/>
                <a:gd name="connsiteX35" fmla="*/ 7071281 w 8480981"/>
                <a:gd name="connsiteY35" fmla="*/ 12700 h 488950"/>
                <a:gd name="connsiteX36" fmla="*/ 6626781 w 8480981"/>
                <a:gd name="connsiteY36" fmla="*/ 0 h 488950"/>
                <a:gd name="connsiteX37" fmla="*/ 5204381 w 8480981"/>
                <a:gd name="connsiteY37" fmla="*/ 38100 h 488950"/>
                <a:gd name="connsiteX38" fmla="*/ 5013881 w 8480981"/>
                <a:gd name="connsiteY38" fmla="*/ 63500 h 488950"/>
                <a:gd name="connsiteX39" fmla="*/ 4950381 w 8480981"/>
                <a:gd name="connsiteY39" fmla="*/ 76200 h 488950"/>
                <a:gd name="connsiteX40" fmla="*/ 4772581 w 8480981"/>
                <a:gd name="connsiteY40" fmla="*/ 88900 h 488950"/>
                <a:gd name="connsiteX41" fmla="*/ 3781981 w 8480981"/>
                <a:gd name="connsiteY41" fmla="*/ 101600 h 488950"/>
                <a:gd name="connsiteX42" fmla="*/ 3540681 w 8480981"/>
                <a:gd name="connsiteY42" fmla="*/ 114300 h 488950"/>
                <a:gd name="connsiteX43" fmla="*/ 3451781 w 8480981"/>
                <a:gd name="connsiteY43" fmla="*/ 127000 h 488950"/>
                <a:gd name="connsiteX44" fmla="*/ 3350181 w 8480981"/>
                <a:gd name="connsiteY44" fmla="*/ 139700 h 488950"/>
                <a:gd name="connsiteX45" fmla="*/ 3286681 w 8480981"/>
                <a:gd name="connsiteY45" fmla="*/ 152400 h 488950"/>
                <a:gd name="connsiteX46" fmla="*/ 3210481 w 8480981"/>
                <a:gd name="connsiteY46" fmla="*/ 165100 h 488950"/>
                <a:gd name="connsiteX47" fmla="*/ 3159681 w 8480981"/>
                <a:gd name="connsiteY47" fmla="*/ 177800 h 488950"/>
                <a:gd name="connsiteX48" fmla="*/ 3058081 w 8480981"/>
                <a:gd name="connsiteY48" fmla="*/ 190500 h 488950"/>
                <a:gd name="connsiteX49" fmla="*/ 2994581 w 8480981"/>
                <a:gd name="connsiteY49" fmla="*/ 215900 h 488950"/>
                <a:gd name="connsiteX50" fmla="*/ 2931081 w 8480981"/>
                <a:gd name="connsiteY50" fmla="*/ 228600 h 488950"/>
                <a:gd name="connsiteX51" fmla="*/ 1902381 w 8480981"/>
                <a:gd name="connsiteY51" fmla="*/ 254000 h 488950"/>
                <a:gd name="connsiteX52" fmla="*/ 1407081 w 8480981"/>
                <a:gd name="connsiteY52" fmla="*/ 292100 h 488950"/>
                <a:gd name="connsiteX53" fmla="*/ 1076881 w 8480981"/>
                <a:gd name="connsiteY53" fmla="*/ 304800 h 488950"/>
                <a:gd name="connsiteX54" fmla="*/ 10081 w 8480981"/>
                <a:gd name="connsiteY54" fmla="*/ 317500 h 488950"/>
                <a:gd name="connsiteX55" fmla="*/ 3731 w 8480981"/>
                <a:gd name="connsiteY55" fmla="*/ 488950 h 488950"/>
                <a:gd name="connsiteX0" fmla="*/ 18380 w 8495630"/>
                <a:gd name="connsiteY0" fmla="*/ 488950 h 488950"/>
                <a:gd name="connsiteX1" fmla="*/ 380330 w 8495630"/>
                <a:gd name="connsiteY1" fmla="*/ 457200 h 488950"/>
                <a:gd name="connsiteX2" fmla="*/ 1751930 w 8495630"/>
                <a:gd name="connsiteY2" fmla="*/ 444500 h 488950"/>
                <a:gd name="connsiteX3" fmla="*/ 1917030 w 8495630"/>
                <a:gd name="connsiteY3" fmla="*/ 431800 h 488950"/>
                <a:gd name="connsiteX4" fmla="*/ 3326730 w 8495630"/>
                <a:gd name="connsiteY4" fmla="*/ 393700 h 488950"/>
                <a:gd name="connsiteX5" fmla="*/ 3428330 w 8495630"/>
                <a:gd name="connsiteY5" fmla="*/ 368300 h 488950"/>
                <a:gd name="connsiteX6" fmla="*/ 3529930 w 8495630"/>
                <a:gd name="connsiteY6" fmla="*/ 342900 h 488950"/>
                <a:gd name="connsiteX7" fmla="*/ 3860130 w 8495630"/>
                <a:gd name="connsiteY7" fmla="*/ 330200 h 488950"/>
                <a:gd name="connsiteX8" fmla="*/ 4368130 w 8495630"/>
                <a:gd name="connsiteY8" fmla="*/ 342900 h 488950"/>
                <a:gd name="connsiteX9" fmla="*/ 5307930 w 8495630"/>
                <a:gd name="connsiteY9" fmla="*/ 355600 h 488950"/>
                <a:gd name="connsiteX10" fmla="*/ 5346030 w 8495630"/>
                <a:gd name="connsiteY10" fmla="*/ 381000 h 488950"/>
                <a:gd name="connsiteX11" fmla="*/ 5676230 w 8495630"/>
                <a:gd name="connsiteY11" fmla="*/ 368300 h 488950"/>
                <a:gd name="connsiteX12" fmla="*/ 5828630 w 8495630"/>
                <a:gd name="connsiteY12" fmla="*/ 342900 h 488950"/>
                <a:gd name="connsiteX13" fmla="*/ 5968330 w 8495630"/>
                <a:gd name="connsiteY13" fmla="*/ 317500 h 488950"/>
                <a:gd name="connsiteX14" fmla="*/ 6057230 w 8495630"/>
                <a:gd name="connsiteY14" fmla="*/ 279400 h 488950"/>
                <a:gd name="connsiteX15" fmla="*/ 6235030 w 8495630"/>
                <a:gd name="connsiteY15" fmla="*/ 241300 h 488950"/>
                <a:gd name="connsiteX16" fmla="*/ 6285830 w 8495630"/>
                <a:gd name="connsiteY16" fmla="*/ 228600 h 488950"/>
                <a:gd name="connsiteX17" fmla="*/ 6704930 w 8495630"/>
                <a:gd name="connsiteY17" fmla="*/ 241300 h 488950"/>
                <a:gd name="connsiteX18" fmla="*/ 7212930 w 8495630"/>
                <a:gd name="connsiteY18" fmla="*/ 254000 h 488950"/>
                <a:gd name="connsiteX19" fmla="*/ 7200230 w 8495630"/>
                <a:gd name="connsiteY19" fmla="*/ 292100 h 488950"/>
                <a:gd name="connsiteX20" fmla="*/ 7289130 w 8495630"/>
                <a:gd name="connsiteY20" fmla="*/ 279400 h 488950"/>
                <a:gd name="connsiteX21" fmla="*/ 7593930 w 8495630"/>
                <a:gd name="connsiteY21" fmla="*/ 228600 h 488950"/>
                <a:gd name="connsiteX22" fmla="*/ 7720930 w 8495630"/>
                <a:gd name="connsiteY22" fmla="*/ 215900 h 488950"/>
                <a:gd name="connsiteX23" fmla="*/ 7759030 w 8495630"/>
                <a:gd name="connsiteY23" fmla="*/ 203200 h 488950"/>
                <a:gd name="connsiteX24" fmla="*/ 7822530 w 8495630"/>
                <a:gd name="connsiteY24" fmla="*/ 177800 h 488950"/>
                <a:gd name="connsiteX25" fmla="*/ 8140030 w 8495630"/>
                <a:gd name="connsiteY25" fmla="*/ 190500 h 488950"/>
                <a:gd name="connsiteX26" fmla="*/ 8292430 w 8495630"/>
                <a:gd name="connsiteY26" fmla="*/ 203200 h 488950"/>
                <a:gd name="connsiteX27" fmla="*/ 8406730 w 8495630"/>
                <a:gd name="connsiteY27" fmla="*/ 228600 h 488950"/>
                <a:gd name="connsiteX28" fmla="*/ 8495630 w 8495630"/>
                <a:gd name="connsiteY28" fmla="*/ 241300 h 488950"/>
                <a:gd name="connsiteX29" fmla="*/ 8482930 w 8495630"/>
                <a:gd name="connsiteY29" fmla="*/ 152400 h 488950"/>
                <a:gd name="connsiteX30" fmla="*/ 8444830 w 8495630"/>
                <a:gd name="connsiteY30" fmla="*/ 12700 h 488950"/>
                <a:gd name="connsiteX31" fmla="*/ 8216230 w 8495630"/>
                <a:gd name="connsiteY31" fmla="*/ 25400 h 488950"/>
                <a:gd name="connsiteX32" fmla="*/ 8152730 w 8495630"/>
                <a:gd name="connsiteY32" fmla="*/ 38100 h 488950"/>
                <a:gd name="connsiteX33" fmla="*/ 7924130 w 8495630"/>
                <a:gd name="connsiteY33" fmla="*/ 50800 h 488950"/>
                <a:gd name="connsiteX34" fmla="*/ 7200230 w 8495630"/>
                <a:gd name="connsiteY34" fmla="*/ 25400 h 488950"/>
                <a:gd name="connsiteX35" fmla="*/ 7085930 w 8495630"/>
                <a:gd name="connsiteY35" fmla="*/ 12700 h 488950"/>
                <a:gd name="connsiteX36" fmla="*/ 6641430 w 8495630"/>
                <a:gd name="connsiteY36" fmla="*/ 0 h 488950"/>
                <a:gd name="connsiteX37" fmla="*/ 5219030 w 8495630"/>
                <a:gd name="connsiteY37" fmla="*/ 38100 h 488950"/>
                <a:gd name="connsiteX38" fmla="*/ 5028530 w 8495630"/>
                <a:gd name="connsiteY38" fmla="*/ 63500 h 488950"/>
                <a:gd name="connsiteX39" fmla="*/ 4965030 w 8495630"/>
                <a:gd name="connsiteY39" fmla="*/ 76200 h 488950"/>
                <a:gd name="connsiteX40" fmla="*/ 4787230 w 8495630"/>
                <a:gd name="connsiteY40" fmla="*/ 88900 h 488950"/>
                <a:gd name="connsiteX41" fmla="*/ 3796630 w 8495630"/>
                <a:gd name="connsiteY41" fmla="*/ 101600 h 488950"/>
                <a:gd name="connsiteX42" fmla="*/ 3555330 w 8495630"/>
                <a:gd name="connsiteY42" fmla="*/ 114300 h 488950"/>
                <a:gd name="connsiteX43" fmla="*/ 3466430 w 8495630"/>
                <a:gd name="connsiteY43" fmla="*/ 127000 h 488950"/>
                <a:gd name="connsiteX44" fmla="*/ 3364830 w 8495630"/>
                <a:gd name="connsiteY44" fmla="*/ 139700 h 488950"/>
                <a:gd name="connsiteX45" fmla="*/ 3301330 w 8495630"/>
                <a:gd name="connsiteY45" fmla="*/ 152400 h 488950"/>
                <a:gd name="connsiteX46" fmla="*/ 3225130 w 8495630"/>
                <a:gd name="connsiteY46" fmla="*/ 165100 h 488950"/>
                <a:gd name="connsiteX47" fmla="*/ 3174330 w 8495630"/>
                <a:gd name="connsiteY47" fmla="*/ 177800 h 488950"/>
                <a:gd name="connsiteX48" fmla="*/ 3072730 w 8495630"/>
                <a:gd name="connsiteY48" fmla="*/ 190500 h 488950"/>
                <a:gd name="connsiteX49" fmla="*/ 3009230 w 8495630"/>
                <a:gd name="connsiteY49" fmla="*/ 215900 h 488950"/>
                <a:gd name="connsiteX50" fmla="*/ 2945730 w 8495630"/>
                <a:gd name="connsiteY50" fmla="*/ 228600 h 488950"/>
                <a:gd name="connsiteX51" fmla="*/ 1917030 w 8495630"/>
                <a:gd name="connsiteY51" fmla="*/ 254000 h 488950"/>
                <a:gd name="connsiteX52" fmla="*/ 1421730 w 8495630"/>
                <a:gd name="connsiteY52" fmla="*/ 292100 h 488950"/>
                <a:gd name="connsiteX53" fmla="*/ 1091530 w 8495630"/>
                <a:gd name="connsiteY53" fmla="*/ 304800 h 488950"/>
                <a:gd name="connsiteX54" fmla="*/ 5680 w 8495630"/>
                <a:gd name="connsiteY54" fmla="*/ 304800 h 488950"/>
                <a:gd name="connsiteX55" fmla="*/ 18380 w 8495630"/>
                <a:gd name="connsiteY55" fmla="*/ 488950 h 488950"/>
                <a:gd name="connsiteX0" fmla="*/ 18380 w 8495630"/>
                <a:gd name="connsiteY0" fmla="*/ 488950 h 488950"/>
                <a:gd name="connsiteX1" fmla="*/ 691480 w 8495630"/>
                <a:gd name="connsiteY1" fmla="*/ 482600 h 488950"/>
                <a:gd name="connsiteX2" fmla="*/ 1751930 w 8495630"/>
                <a:gd name="connsiteY2" fmla="*/ 444500 h 488950"/>
                <a:gd name="connsiteX3" fmla="*/ 1917030 w 8495630"/>
                <a:gd name="connsiteY3" fmla="*/ 431800 h 488950"/>
                <a:gd name="connsiteX4" fmla="*/ 3326730 w 8495630"/>
                <a:gd name="connsiteY4" fmla="*/ 393700 h 488950"/>
                <a:gd name="connsiteX5" fmla="*/ 3428330 w 8495630"/>
                <a:gd name="connsiteY5" fmla="*/ 368300 h 488950"/>
                <a:gd name="connsiteX6" fmla="*/ 3529930 w 8495630"/>
                <a:gd name="connsiteY6" fmla="*/ 342900 h 488950"/>
                <a:gd name="connsiteX7" fmla="*/ 3860130 w 8495630"/>
                <a:gd name="connsiteY7" fmla="*/ 330200 h 488950"/>
                <a:gd name="connsiteX8" fmla="*/ 4368130 w 8495630"/>
                <a:gd name="connsiteY8" fmla="*/ 342900 h 488950"/>
                <a:gd name="connsiteX9" fmla="*/ 5307930 w 8495630"/>
                <a:gd name="connsiteY9" fmla="*/ 355600 h 488950"/>
                <a:gd name="connsiteX10" fmla="*/ 5346030 w 8495630"/>
                <a:gd name="connsiteY10" fmla="*/ 381000 h 488950"/>
                <a:gd name="connsiteX11" fmla="*/ 5676230 w 8495630"/>
                <a:gd name="connsiteY11" fmla="*/ 368300 h 488950"/>
                <a:gd name="connsiteX12" fmla="*/ 5828630 w 8495630"/>
                <a:gd name="connsiteY12" fmla="*/ 342900 h 488950"/>
                <a:gd name="connsiteX13" fmla="*/ 5968330 w 8495630"/>
                <a:gd name="connsiteY13" fmla="*/ 317500 h 488950"/>
                <a:gd name="connsiteX14" fmla="*/ 6057230 w 8495630"/>
                <a:gd name="connsiteY14" fmla="*/ 279400 h 488950"/>
                <a:gd name="connsiteX15" fmla="*/ 6235030 w 8495630"/>
                <a:gd name="connsiteY15" fmla="*/ 241300 h 488950"/>
                <a:gd name="connsiteX16" fmla="*/ 6285830 w 8495630"/>
                <a:gd name="connsiteY16" fmla="*/ 228600 h 488950"/>
                <a:gd name="connsiteX17" fmla="*/ 6704930 w 8495630"/>
                <a:gd name="connsiteY17" fmla="*/ 241300 h 488950"/>
                <a:gd name="connsiteX18" fmla="*/ 7212930 w 8495630"/>
                <a:gd name="connsiteY18" fmla="*/ 254000 h 488950"/>
                <a:gd name="connsiteX19" fmla="*/ 7200230 w 8495630"/>
                <a:gd name="connsiteY19" fmla="*/ 292100 h 488950"/>
                <a:gd name="connsiteX20" fmla="*/ 7289130 w 8495630"/>
                <a:gd name="connsiteY20" fmla="*/ 279400 h 488950"/>
                <a:gd name="connsiteX21" fmla="*/ 7593930 w 8495630"/>
                <a:gd name="connsiteY21" fmla="*/ 228600 h 488950"/>
                <a:gd name="connsiteX22" fmla="*/ 7720930 w 8495630"/>
                <a:gd name="connsiteY22" fmla="*/ 215900 h 488950"/>
                <a:gd name="connsiteX23" fmla="*/ 7759030 w 8495630"/>
                <a:gd name="connsiteY23" fmla="*/ 203200 h 488950"/>
                <a:gd name="connsiteX24" fmla="*/ 7822530 w 8495630"/>
                <a:gd name="connsiteY24" fmla="*/ 177800 h 488950"/>
                <a:gd name="connsiteX25" fmla="*/ 8140030 w 8495630"/>
                <a:gd name="connsiteY25" fmla="*/ 190500 h 488950"/>
                <a:gd name="connsiteX26" fmla="*/ 8292430 w 8495630"/>
                <a:gd name="connsiteY26" fmla="*/ 203200 h 488950"/>
                <a:gd name="connsiteX27" fmla="*/ 8406730 w 8495630"/>
                <a:gd name="connsiteY27" fmla="*/ 228600 h 488950"/>
                <a:gd name="connsiteX28" fmla="*/ 8495630 w 8495630"/>
                <a:gd name="connsiteY28" fmla="*/ 241300 h 488950"/>
                <a:gd name="connsiteX29" fmla="*/ 8482930 w 8495630"/>
                <a:gd name="connsiteY29" fmla="*/ 152400 h 488950"/>
                <a:gd name="connsiteX30" fmla="*/ 8444830 w 8495630"/>
                <a:gd name="connsiteY30" fmla="*/ 12700 h 488950"/>
                <a:gd name="connsiteX31" fmla="*/ 8216230 w 8495630"/>
                <a:gd name="connsiteY31" fmla="*/ 25400 h 488950"/>
                <a:gd name="connsiteX32" fmla="*/ 8152730 w 8495630"/>
                <a:gd name="connsiteY32" fmla="*/ 38100 h 488950"/>
                <a:gd name="connsiteX33" fmla="*/ 7924130 w 8495630"/>
                <a:gd name="connsiteY33" fmla="*/ 50800 h 488950"/>
                <a:gd name="connsiteX34" fmla="*/ 7200230 w 8495630"/>
                <a:gd name="connsiteY34" fmla="*/ 25400 h 488950"/>
                <a:gd name="connsiteX35" fmla="*/ 7085930 w 8495630"/>
                <a:gd name="connsiteY35" fmla="*/ 12700 h 488950"/>
                <a:gd name="connsiteX36" fmla="*/ 6641430 w 8495630"/>
                <a:gd name="connsiteY36" fmla="*/ 0 h 488950"/>
                <a:gd name="connsiteX37" fmla="*/ 5219030 w 8495630"/>
                <a:gd name="connsiteY37" fmla="*/ 38100 h 488950"/>
                <a:gd name="connsiteX38" fmla="*/ 5028530 w 8495630"/>
                <a:gd name="connsiteY38" fmla="*/ 63500 h 488950"/>
                <a:gd name="connsiteX39" fmla="*/ 4965030 w 8495630"/>
                <a:gd name="connsiteY39" fmla="*/ 76200 h 488950"/>
                <a:gd name="connsiteX40" fmla="*/ 4787230 w 8495630"/>
                <a:gd name="connsiteY40" fmla="*/ 88900 h 488950"/>
                <a:gd name="connsiteX41" fmla="*/ 3796630 w 8495630"/>
                <a:gd name="connsiteY41" fmla="*/ 101600 h 488950"/>
                <a:gd name="connsiteX42" fmla="*/ 3555330 w 8495630"/>
                <a:gd name="connsiteY42" fmla="*/ 114300 h 488950"/>
                <a:gd name="connsiteX43" fmla="*/ 3466430 w 8495630"/>
                <a:gd name="connsiteY43" fmla="*/ 127000 h 488950"/>
                <a:gd name="connsiteX44" fmla="*/ 3364830 w 8495630"/>
                <a:gd name="connsiteY44" fmla="*/ 139700 h 488950"/>
                <a:gd name="connsiteX45" fmla="*/ 3301330 w 8495630"/>
                <a:gd name="connsiteY45" fmla="*/ 152400 h 488950"/>
                <a:gd name="connsiteX46" fmla="*/ 3225130 w 8495630"/>
                <a:gd name="connsiteY46" fmla="*/ 165100 h 488950"/>
                <a:gd name="connsiteX47" fmla="*/ 3174330 w 8495630"/>
                <a:gd name="connsiteY47" fmla="*/ 177800 h 488950"/>
                <a:gd name="connsiteX48" fmla="*/ 3072730 w 8495630"/>
                <a:gd name="connsiteY48" fmla="*/ 190500 h 488950"/>
                <a:gd name="connsiteX49" fmla="*/ 3009230 w 8495630"/>
                <a:gd name="connsiteY49" fmla="*/ 215900 h 488950"/>
                <a:gd name="connsiteX50" fmla="*/ 2945730 w 8495630"/>
                <a:gd name="connsiteY50" fmla="*/ 228600 h 488950"/>
                <a:gd name="connsiteX51" fmla="*/ 1917030 w 8495630"/>
                <a:gd name="connsiteY51" fmla="*/ 254000 h 488950"/>
                <a:gd name="connsiteX52" fmla="*/ 1421730 w 8495630"/>
                <a:gd name="connsiteY52" fmla="*/ 292100 h 488950"/>
                <a:gd name="connsiteX53" fmla="*/ 1091530 w 8495630"/>
                <a:gd name="connsiteY53" fmla="*/ 304800 h 488950"/>
                <a:gd name="connsiteX54" fmla="*/ 5680 w 8495630"/>
                <a:gd name="connsiteY54" fmla="*/ 304800 h 488950"/>
                <a:gd name="connsiteX55" fmla="*/ 18380 w 8495630"/>
                <a:gd name="connsiteY55" fmla="*/ 488950 h 488950"/>
                <a:gd name="connsiteX0" fmla="*/ 18380 w 8495630"/>
                <a:gd name="connsiteY0" fmla="*/ 488950 h 488950"/>
                <a:gd name="connsiteX1" fmla="*/ 691480 w 8495630"/>
                <a:gd name="connsiteY1" fmla="*/ 482600 h 488950"/>
                <a:gd name="connsiteX2" fmla="*/ 1751930 w 8495630"/>
                <a:gd name="connsiteY2" fmla="*/ 444500 h 488950"/>
                <a:gd name="connsiteX3" fmla="*/ 1917030 w 8495630"/>
                <a:gd name="connsiteY3" fmla="*/ 431800 h 488950"/>
                <a:gd name="connsiteX4" fmla="*/ 3326730 w 8495630"/>
                <a:gd name="connsiteY4" fmla="*/ 393700 h 488950"/>
                <a:gd name="connsiteX5" fmla="*/ 3428330 w 8495630"/>
                <a:gd name="connsiteY5" fmla="*/ 368300 h 488950"/>
                <a:gd name="connsiteX6" fmla="*/ 3529930 w 8495630"/>
                <a:gd name="connsiteY6" fmla="*/ 342900 h 488950"/>
                <a:gd name="connsiteX7" fmla="*/ 3860130 w 8495630"/>
                <a:gd name="connsiteY7" fmla="*/ 330200 h 488950"/>
                <a:gd name="connsiteX8" fmla="*/ 4368130 w 8495630"/>
                <a:gd name="connsiteY8" fmla="*/ 342900 h 488950"/>
                <a:gd name="connsiteX9" fmla="*/ 5307930 w 8495630"/>
                <a:gd name="connsiteY9" fmla="*/ 355600 h 488950"/>
                <a:gd name="connsiteX10" fmla="*/ 5346030 w 8495630"/>
                <a:gd name="connsiteY10" fmla="*/ 381000 h 488950"/>
                <a:gd name="connsiteX11" fmla="*/ 5676230 w 8495630"/>
                <a:gd name="connsiteY11" fmla="*/ 368300 h 488950"/>
                <a:gd name="connsiteX12" fmla="*/ 5828630 w 8495630"/>
                <a:gd name="connsiteY12" fmla="*/ 342900 h 488950"/>
                <a:gd name="connsiteX13" fmla="*/ 5968330 w 8495630"/>
                <a:gd name="connsiteY13" fmla="*/ 317500 h 488950"/>
                <a:gd name="connsiteX14" fmla="*/ 6057230 w 8495630"/>
                <a:gd name="connsiteY14" fmla="*/ 279400 h 488950"/>
                <a:gd name="connsiteX15" fmla="*/ 6235030 w 8495630"/>
                <a:gd name="connsiteY15" fmla="*/ 241300 h 488950"/>
                <a:gd name="connsiteX16" fmla="*/ 6285830 w 8495630"/>
                <a:gd name="connsiteY16" fmla="*/ 228600 h 488950"/>
                <a:gd name="connsiteX17" fmla="*/ 6704930 w 8495630"/>
                <a:gd name="connsiteY17" fmla="*/ 241300 h 488950"/>
                <a:gd name="connsiteX18" fmla="*/ 7212930 w 8495630"/>
                <a:gd name="connsiteY18" fmla="*/ 254000 h 488950"/>
                <a:gd name="connsiteX19" fmla="*/ 7200230 w 8495630"/>
                <a:gd name="connsiteY19" fmla="*/ 292100 h 488950"/>
                <a:gd name="connsiteX20" fmla="*/ 7289130 w 8495630"/>
                <a:gd name="connsiteY20" fmla="*/ 279400 h 488950"/>
                <a:gd name="connsiteX21" fmla="*/ 7593930 w 8495630"/>
                <a:gd name="connsiteY21" fmla="*/ 228600 h 488950"/>
                <a:gd name="connsiteX22" fmla="*/ 7720930 w 8495630"/>
                <a:gd name="connsiteY22" fmla="*/ 215900 h 488950"/>
                <a:gd name="connsiteX23" fmla="*/ 7759030 w 8495630"/>
                <a:gd name="connsiteY23" fmla="*/ 203200 h 488950"/>
                <a:gd name="connsiteX24" fmla="*/ 7822530 w 8495630"/>
                <a:gd name="connsiteY24" fmla="*/ 177800 h 488950"/>
                <a:gd name="connsiteX25" fmla="*/ 8140030 w 8495630"/>
                <a:gd name="connsiteY25" fmla="*/ 190500 h 488950"/>
                <a:gd name="connsiteX26" fmla="*/ 8292430 w 8495630"/>
                <a:gd name="connsiteY26" fmla="*/ 203200 h 488950"/>
                <a:gd name="connsiteX27" fmla="*/ 8406730 w 8495630"/>
                <a:gd name="connsiteY27" fmla="*/ 228600 h 488950"/>
                <a:gd name="connsiteX28" fmla="*/ 8495630 w 8495630"/>
                <a:gd name="connsiteY28" fmla="*/ 241300 h 488950"/>
                <a:gd name="connsiteX29" fmla="*/ 8482930 w 8495630"/>
                <a:gd name="connsiteY29" fmla="*/ 152400 h 488950"/>
                <a:gd name="connsiteX30" fmla="*/ 8444830 w 8495630"/>
                <a:gd name="connsiteY30" fmla="*/ 12700 h 488950"/>
                <a:gd name="connsiteX31" fmla="*/ 8216230 w 8495630"/>
                <a:gd name="connsiteY31" fmla="*/ 25400 h 488950"/>
                <a:gd name="connsiteX32" fmla="*/ 8152730 w 8495630"/>
                <a:gd name="connsiteY32" fmla="*/ 38100 h 488950"/>
                <a:gd name="connsiteX33" fmla="*/ 7924130 w 8495630"/>
                <a:gd name="connsiteY33" fmla="*/ 50800 h 488950"/>
                <a:gd name="connsiteX34" fmla="*/ 7200230 w 8495630"/>
                <a:gd name="connsiteY34" fmla="*/ 25400 h 488950"/>
                <a:gd name="connsiteX35" fmla="*/ 7085930 w 8495630"/>
                <a:gd name="connsiteY35" fmla="*/ 12700 h 488950"/>
                <a:gd name="connsiteX36" fmla="*/ 6641430 w 8495630"/>
                <a:gd name="connsiteY36" fmla="*/ 0 h 488950"/>
                <a:gd name="connsiteX37" fmla="*/ 5219030 w 8495630"/>
                <a:gd name="connsiteY37" fmla="*/ 38100 h 488950"/>
                <a:gd name="connsiteX38" fmla="*/ 5028530 w 8495630"/>
                <a:gd name="connsiteY38" fmla="*/ 63500 h 488950"/>
                <a:gd name="connsiteX39" fmla="*/ 4965030 w 8495630"/>
                <a:gd name="connsiteY39" fmla="*/ 76200 h 488950"/>
                <a:gd name="connsiteX40" fmla="*/ 4787230 w 8495630"/>
                <a:gd name="connsiteY40" fmla="*/ 88900 h 488950"/>
                <a:gd name="connsiteX41" fmla="*/ 3796630 w 8495630"/>
                <a:gd name="connsiteY41" fmla="*/ 101600 h 488950"/>
                <a:gd name="connsiteX42" fmla="*/ 3555330 w 8495630"/>
                <a:gd name="connsiteY42" fmla="*/ 114300 h 488950"/>
                <a:gd name="connsiteX43" fmla="*/ 3466430 w 8495630"/>
                <a:gd name="connsiteY43" fmla="*/ 127000 h 488950"/>
                <a:gd name="connsiteX44" fmla="*/ 3364830 w 8495630"/>
                <a:gd name="connsiteY44" fmla="*/ 139700 h 488950"/>
                <a:gd name="connsiteX45" fmla="*/ 3301330 w 8495630"/>
                <a:gd name="connsiteY45" fmla="*/ 152400 h 488950"/>
                <a:gd name="connsiteX46" fmla="*/ 3225130 w 8495630"/>
                <a:gd name="connsiteY46" fmla="*/ 165100 h 488950"/>
                <a:gd name="connsiteX47" fmla="*/ 3174330 w 8495630"/>
                <a:gd name="connsiteY47" fmla="*/ 177800 h 488950"/>
                <a:gd name="connsiteX48" fmla="*/ 3072730 w 8495630"/>
                <a:gd name="connsiteY48" fmla="*/ 190500 h 488950"/>
                <a:gd name="connsiteX49" fmla="*/ 3009230 w 8495630"/>
                <a:gd name="connsiteY49" fmla="*/ 215900 h 488950"/>
                <a:gd name="connsiteX50" fmla="*/ 2945730 w 8495630"/>
                <a:gd name="connsiteY50" fmla="*/ 228600 h 488950"/>
                <a:gd name="connsiteX51" fmla="*/ 1917030 w 8495630"/>
                <a:gd name="connsiteY51" fmla="*/ 254000 h 488950"/>
                <a:gd name="connsiteX52" fmla="*/ 1091530 w 8495630"/>
                <a:gd name="connsiteY52" fmla="*/ 304800 h 488950"/>
                <a:gd name="connsiteX53" fmla="*/ 5680 w 8495630"/>
                <a:gd name="connsiteY53" fmla="*/ 304800 h 488950"/>
                <a:gd name="connsiteX54" fmla="*/ 18380 w 8495630"/>
                <a:gd name="connsiteY54"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326730 w 8495630"/>
                <a:gd name="connsiteY3" fmla="*/ 393700 h 488950"/>
                <a:gd name="connsiteX4" fmla="*/ 3428330 w 8495630"/>
                <a:gd name="connsiteY4" fmla="*/ 368300 h 488950"/>
                <a:gd name="connsiteX5" fmla="*/ 3529930 w 8495630"/>
                <a:gd name="connsiteY5" fmla="*/ 342900 h 488950"/>
                <a:gd name="connsiteX6" fmla="*/ 3860130 w 8495630"/>
                <a:gd name="connsiteY6" fmla="*/ 330200 h 488950"/>
                <a:gd name="connsiteX7" fmla="*/ 4368130 w 8495630"/>
                <a:gd name="connsiteY7" fmla="*/ 342900 h 488950"/>
                <a:gd name="connsiteX8" fmla="*/ 5307930 w 8495630"/>
                <a:gd name="connsiteY8" fmla="*/ 355600 h 488950"/>
                <a:gd name="connsiteX9" fmla="*/ 5346030 w 8495630"/>
                <a:gd name="connsiteY9" fmla="*/ 381000 h 488950"/>
                <a:gd name="connsiteX10" fmla="*/ 5676230 w 8495630"/>
                <a:gd name="connsiteY10" fmla="*/ 368300 h 488950"/>
                <a:gd name="connsiteX11" fmla="*/ 5828630 w 8495630"/>
                <a:gd name="connsiteY11" fmla="*/ 342900 h 488950"/>
                <a:gd name="connsiteX12" fmla="*/ 5968330 w 8495630"/>
                <a:gd name="connsiteY12" fmla="*/ 317500 h 488950"/>
                <a:gd name="connsiteX13" fmla="*/ 6057230 w 8495630"/>
                <a:gd name="connsiteY13" fmla="*/ 279400 h 488950"/>
                <a:gd name="connsiteX14" fmla="*/ 6235030 w 8495630"/>
                <a:gd name="connsiteY14" fmla="*/ 241300 h 488950"/>
                <a:gd name="connsiteX15" fmla="*/ 6285830 w 8495630"/>
                <a:gd name="connsiteY15" fmla="*/ 228600 h 488950"/>
                <a:gd name="connsiteX16" fmla="*/ 6704930 w 8495630"/>
                <a:gd name="connsiteY16" fmla="*/ 241300 h 488950"/>
                <a:gd name="connsiteX17" fmla="*/ 7212930 w 8495630"/>
                <a:gd name="connsiteY17" fmla="*/ 254000 h 488950"/>
                <a:gd name="connsiteX18" fmla="*/ 7200230 w 8495630"/>
                <a:gd name="connsiteY18" fmla="*/ 292100 h 488950"/>
                <a:gd name="connsiteX19" fmla="*/ 7289130 w 8495630"/>
                <a:gd name="connsiteY19" fmla="*/ 279400 h 488950"/>
                <a:gd name="connsiteX20" fmla="*/ 7593930 w 8495630"/>
                <a:gd name="connsiteY20" fmla="*/ 228600 h 488950"/>
                <a:gd name="connsiteX21" fmla="*/ 7720930 w 8495630"/>
                <a:gd name="connsiteY21" fmla="*/ 215900 h 488950"/>
                <a:gd name="connsiteX22" fmla="*/ 7759030 w 8495630"/>
                <a:gd name="connsiteY22" fmla="*/ 203200 h 488950"/>
                <a:gd name="connsiteX23" fmla="*/ 7822530 w 8495630"/>
                <a:gd name="connsiteY23" fmla="*/ 177800 h 488950"/>
                <a:gd name="connsiteX24" fmla="*/ 8140030 w 8495630"/>
                <a:gd name="connsiteY24" fmla="*/ 190500 h 488950"/>
                <a:gd name="connsiteX25" fmla="*/ 8292430 w 8495630"/>
                <a:gd name="connsiteY25" fmla="*/ 203200 h 488950"/>
                <a:gd name="connsiteX26" fmla="*/ 8406730 w 8495630"/>
                <a:gd name="connsiteY26" fmla="*/ 228600 h 488950"/>
                <a:gd name="connsiteX27" fmla="*/ 8495630 w 8495630"/>
                <a:gd name="connsiteY27" fmla="*/ 241300 h 488950"/>
                <a:gd name="connsiteX28" fmla="*/ 8482930 w 8495630"/>
                <a:gd name="connsiteY28" fmla="*/ 152400 h 488950"/>
                <a:gd name="connsiteX29" fmla="*/ 8444830 w 8495630"/>
                <a:gd name="connsiteY29" fmla="*/ 12700 h 488950"/>
                <a:gd name="connsiteX30" fmla="*/ 8216230 w 8495630"/>
                <a:gd name="connsiteY30" fmla="*/ 25400 h 488950"/>
                <a:gd name="connsiteX31" fmla="*/ 8152730 w 8495630"/>
                <a:gd name="connsiteY31" fmla="*/ 38100 h 488950"/>
                <a:gd name="connsiteX32" fmla="*/ 7924130 w 8495630"/>
                <a:gd name="connsiteY32" fmla="*/ 50800 h 488950"/>
                <a:gd name="connsiteX33" fmla="*/ 7200230 w 8495630"/>
                <a:gd name="connsiteY33" fmla="*/ 25400 h 488950"/>
                <a:gd name="connsiteX34" fmla="*/ 7085930 w 8495630"/>
                <a:gd name="connsiteY34" fmla="*/ 12700 h 488950"/>
                <a:gd name="connsiteX35" fmla="*/ 6641430 w 8495630"/>
                <a:gd name="connsiteY35" fmla="*/ 0 h 488950"/>
                <a:gd name="connsiteX36" fmla="*/ 5219030 w 8495630"/>
                <a:gd name="connsiteY36" fmla="*/ 38100 h 488950"/>
                <a:gd name="connsiteX37" fmla="*/ 5028530 w 8495630"/>
                <a:gd name="connsiteY37" fmla="*/ 63500 h 488950"/>
                <a:gd name="connsiteX38" fmla="*/ 4965030 w 8495630"/>
                <a:gd name="connsiteY38" fmla="*/ 76200 h 488950"/>
                <a:gd name="connsiteX39" fmla="*/ 4787230 w 8495630"/>
                <a:gd name="connsiteY39" fmla="*/ 88900 h 488950"/>
                <a:gd name="connsiteX40" fmla="*/ 3796630 w 8495630"/>
                <a:gd name="connsiteY40" fmla="*/ 101600 h 488950"/>
                <a:gd name="connsiteX41" fmla="*/ 3555330 w 8495630"/>
                <a:gd name="connsiteY41" fmla="*/ 114300 h 488950"/>
                <a:gd name="connsiteX42" fmla="*/ 3466430 w 8495630"/>
                <a:gd name="connsiteY42" fmla="*/ 127000 h 488950"/>
                <a:gd name="connsiteX43" fmla="*/ 3364830 w 8495630"/>
                <a:gd name="connsiteY43" fmla="*/ 139700 h 488950"/>
                <a:gd name="connsiteX44" fmla="*/ 3301330 w 8495630"/>
                <a:gd name="connsiteY44" fmla="*/ 152400 h 488950"/>
                <a:gd name="connsiteX45" fmla="*/ 3225130 w 8495630"/>
                <a:gd name="connsiteY45" fmla="*/ 165100 h 488950"/>
                <a:gd name="connsiteX46" fmla="*/ 3174330 w 8495630"/>
                <a:gd name="connsiteY46" fmla="*/ 177800 h 488950"/>
                <a:gd name="connsiteX47" fmla="*/ 3072730 w 8495630"/>
                <a:gd name="connsiteY47" fmla="*/ 190500 h 488950"/>
                <a:gd name="connsiteX48" fmla="*/ 3009230 w 8495630"/>
                <a:gd name="connsiteY48" fmla="*/ 215900 h 488950"/>
                <a:gd name="connsiteX49" fmla="*/ 2945730 w 8495630"/>
                <a:gd name="connsiteY49" fmla="*/ 228600 h 488950"/>
                <a:gd name="connsiteX50" fmla="*/ 1917030 w 8495630"/>
                <a:gd name="connsiteY50" fmla="*/ 254000 h 488950"/>
                <a:gd name="connsiteX51" fmla="*/ 1091530 w 8495630"/>
                <a:gd name="connsiteY51" fmla="*/ 304800 h 488950"/>
                <a:gd name="connsiteX52" fmla="*/ 5680 w 8495630"/>
                <a:gd name="connsiteY52" fmla="*/ 304800 h 488950"/>
                <a:gd name="connsiteX53" fmla="*/ 18380 w 8495630"/>
                <a:gd name="connsiteY53"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428330 w 8495630"/>
                <a:gd name="connsiteY4" fmla="*/ 368300 h 488950"/>
                <a:gd name="connsiteX5" fmla="*/ 3529930 w 8495630"/>
                <a:gd name="connsiteY5" fmla="*/ 342900 h 488950"/>
                <a:gd name="connsiteX6" fmla="*/ 3860130 w 8495630"/>
                <a:gd name="connsiteY6" fmla="*/ 330200 h 488950"/>
                <a:gd name="connsiteX7" fmla="*/ 4368130 w 8495630"/>
                <a:gd name="connsiteY7" fmla="*/ 342900 h 488950"/>
                <a:gd name="connsiteX8" fmla="*/ 5307930 w 8495630"/>
                <a:gd name="connsiteY8" fmla="*/ 355600 h 488950"/>
                <a:gd name="connsiteX9" fmla="*/ 5346030 w 8495630"/>
                <a:gd name="connsiteY9" fmla="*/ 381000 h 488950"/>
                <a:gd name="connsiteX10" fmla="*/ 5676230 w 8495630"/>
                <a:gd name="connsiteY10" fmla="*/ 368300 h 488950"/>
                <a:gd name="connsiteX11" fmla="*/ 5828630 w 8495630"/>
                <a:gd name="connsiteY11" fmla="*/ 342900 h 488950"/>
                <a:gd name="connsiteX12" fmla="*/ 5968330 w 8495630"/>
                <a:gd name="connsiteY12" fmla="*/ 317500 h 488950"/>
                <a:gd name="connsiteX13" fmla="*/ 6057230 w 8495630"/>
                <a:gd name="connsiteY13" fmla="*/ 279400 h 488950"/>
                <a:gd name="connsiteX14" fmla="*/ 6235030 w 8495630"/>
                <a:gd name="connsiteY14" fmla="*/ 241300 h 488950"/>
                <a:gd name="connsiteX15" fmla="*/ 6285830 w 8495630"/>
                <a:gd name="connsiteY15" fmla="*/ 228600 h 488950"/>
                <a:gd name="connsiteX16" fmla="*/ 6704930 w 8495630"/>
                <a:gd name="connsiteY16" fmla="*/ 241300 h 488950"/>
                <a:gd name="connsiteX17" fmla="*/ 7212930 w 8495630"/>
                <a:gd name="connsiteY17" fmla="*/ 254000 h 488950"/>
                <a:gd name="connsiteX18" fmla="*/ 7200230 w 8495630"/>
                <a:gd name="connsiteY18" fmla="*/ 292100 h 488950"/>
                <a:gd name="connsiteX19" fmla="*/ 7289130 w 8495630"/>
                <a:gd name="connsiteY19" fmla="*/ 279400 h 488950"/>
                <a:gd name="connsiteX20" fmla="*/ 7593930 w 8495630"/>
                <a:gd name="connsiteY20" fmla="*/ 228600 h 488950"/>
                <a:gd name="connsiteX21" fmla="*/ 7720930 w 8495630"/>
                <a:gd name="connsiteY21" fmla="*/ 215900 h 488950"/>
                <a:gd name="connsiteX22" fmla="*/ 7759030 w 8495630"/>
                <a:gd name="connsiteY22" fmla="*/ 203200 h 488950"/>
                <a:gd name="connsiteX23" fmla="*/ 7822530 w 8495630"/>
                <a:gd name="connsiteY23" fmla="*/ 177800 h 488950"/>
                <a:gd name="connsiteX24" fmla="*/ 8140030 w 8495630"/>
                <a:gd name="connsiteY24" fmla="*/ 190500 h 488950"/>
                <a:gd name="connsiteX25" fmla="*/ 8292430 w 8495630"/>
                <a:gd name="connsiteY25" fmla="*/ 203200 h 488950"/>
                <a:gd name="connsiteX26" fmla="*/ 8406730 w 8495630"/>
                <a:gd name="connsiteY26" fmla="*/ 228600 h 488950"/>
                <a:gd name="connsiteX27" fmla="*/ 8495630 w 8495630"/>
                <a:gd name="connsiteY27" fmla="*/ 241300 h 488950"/>
                <a:gd name="connsiteX28" fmla="*/ 8482930 w 8495630"/>
                <a:gd name="connsiteY28" fmla="*/ 152400 h 488950"/>
                <a:gd name="connsiteX29" fmla="*/ 8444830 w 8495630"/>
                <a:gd name="connsiteY29" fmla="*/ 12700 h 488950"/>
                <a:gd name="connsiteX30" fmla="*/ 8216230 w 8495630"/>
                <a:gd name="connsiteY30" fmla="*/ 25400 h 488950"/>
                <a:gd name="connsiteX31" fmla="*/ 8152730 w 8495630"/>
                <a:gd name="connsiteY31" fmla="*/ 38100 h 488950"/>
                <a:gd name="connsiteX32" fmla="*/ 7924130 w 8495630"/>
                <a:gd name="connsiteY32" fmla="*/ 50800 h 488950"/>
                <a:gd name="connsiteX33" fmla="*/ 7200230 w 8495630"/>
                <a:gd name="connsiteY33" fmla="*/ 25400 h 488950"/>
                <a:gd name="connsiteX34" fmla="*/ 7085930 w 8495630"/>
                <a:gd name="connsiteY34" fmla="*/ 12700 h 488950"/>
                <a:gd name="connsiteX35" fmla="*/ 6641430 w 8495630"/>
                <a:gd name="connsiteY35" fmla="*/ 0 h 488950"/>
                <a:gd name="connsiteX36" fmla="*/ 5219030 w 8495630"/>
                <a:gd name="connsiteY36" fmla="*/ 38100 h 488950"/>
                <a:gd name="connsiteX37" fmla="*/ 5028530 w 8495630"/>
                <a:gd name="connsiteY37" fmla="*/ 63500 h 488950"/>
                <a:gd name="connsiteX38" fmla="*/ 4965030 w 8495630"/>
                <a:gd name="connsiteY38" fmla="*/ 76200 h 488950"/>
                <a:gd name="connsiteX39" fmla="*/ 4787230 w 8495630"/>
                <a:gd name="connsiteY39" fmla="*/ 88900 h 488950"/>
                <a:gd name="connsiteX40" fmla="*/ 3796630 w 8495630"/>
                <a:gd name="connsiteY40" fmla="*/ 101600 h 488950"/>
                <a:gd name="connsiteX41" fmla="*/ 3555330 w 8495630"/>
                <a:gd name="connsiteY41" fmla="*/ 114300 h 488950"/>
                <a:gd name="connsiteX42" fmla="*/ 3466430 w 8495630"/>
                <a:gd name="connsiteY42" fmla="*/ 127000 h 488950"/>
                <a:gd name="connsiteX43" fmla="*/ 3364830 w 8495630"/>
                <a:gd name="connsiteY43" fmla="*/ 139700 h 488950"/>
                <a:gd name="connsiteX44" fmla="*/ 3301330 w 8495630"/>
                <a:gd name="connsiteY44" fmla="*/ 152400 h 488950"/>
                <a:gd name="connsiteX45" fmla="*/ 3225130 w 8495630"/>
                <a:gd name="connsiteY45" fmla="*/ 165100 h 488950"/>
                <a:gd name="connsiteX46" fmla="*/ 3174330 w 8495630"/>
                <a:gd name="connsiteY46" fmla="*/ 177800 h 488950"/>
                <a:gd name="connsiteX47" fmla="*/ 3072730 w 8495630"/>
                <a:gd name="connsiteY47" fmla="*/ 190500 h 488950"/>
                <a:gd name="connsiteX48" fmla="*/ 3009230 w 8495630"/>
                <a:gd name="connsiteY48" fmla="*/ 215900 h 488950"/>
                <a:gd name="connsiteX49" fmla="*/ 2945730 w 8495630"/>
                <a:gd name="connsiteY49" fmla="*/ 228600 h 488950"/>
                <a:gd name="connsiteX50" fmla="*/ 1917030 w 8495630"/>
                <a:gd name="connsiteY50" fmla="*/ 254000 h 488950"/>
                <a:gd name="connsiteX51" fmla="*/ 1091530 w 8495630"/>
                <a:gd name="connsiteY51" fmla="*/ 304800 h 488950"/>
                <a:gd name="connsiteX52" fmla="*/ 5680 w 8495630"/>
                <a:gd name="connsiteY52" fmla="*/ 304800 h 488950"/>
                <a:gd name="connsiteX53" fmla="*/ 18380 w 8495630"/>
                <a:gd name="connsiteY53"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529930 w 8495630"/>
                <a:gd name="connsiteY4" fmla="*/ 342900 h 488950"/>
                <a:gd name="connsiteX5" fmla="*/ 3860130 w 8495630"/>
                <a:gd name="connsiteY5" fmla="*/ 330200 h 488950"/>
                <a:gd name="connsiteX6" fmla="*/ 4368130 w 8495630"/>
                <a:gd name="connsiteY6" fmla="*/ 342900 h 488950"/>
                <a:gd name="connsiteX7" fmla="*/ 5307930 w 8495630"/>
                <a:gd name="connsiteY7" fmla="*/ 355600 h 488950"/>
                <a:gd name="connsiteX8" fmla="*/ 5346030 w 8495630"/>
                <a:gd name="connsiteY8" fmla="*/ 381000 h 488950"/>
                <a:gd name="connsiteX9" fmla="*/ 5676230 w 8495630"/>
                <a:gd name="connsiteY9" fmla="*/ 368300 h 488950"/>
                <a:gd name="connsiteX10" fmla="*/ 5828630 w 8495630"/>
                <a:gd name="connsiteY10" fmla="*/ 342900 h 488950"/>
                <a:gd name="connsiteX11" fmla="*/ 5968330 w 8495630"/>
                <a:gd name="connsiteY11" fmla="*/ 317500 h 488950"/>
                <a:gd name="connsiteX12" fmla="*/ 6057230 w 8495630"/>
                <a:gd name="connsiteY12" fmla="*/ 279400 h 488950"/>
                <a:gd name="connsiteX13" fmla="*/ 6235030 w 8495630"/>
                <a:gd name="connsiteY13" fmla="*/ 241300 h 488950"/>
                <a:gd name="connsiteX14" fmla="*/ 6285830 w 8495630"/>
                <a:gd name="connsiteY14" fmla="*/ 228600 h 488950"/>
                <a:gd name="connsiteX15" fmla="*/ 6704930 w 8495630"/>
                <a:gd name="connsiteY15" fmla="*/ 241300 h 488950"/>
                <a:gd name="connsiteX16" fmla="*/ 7212930 w 8495630"/>
                <a:gd name="connsiteY16" fmla="*/ 254000 h 488950"/>
                <a:gd name="connsiteX17" fmla="*/ 7200230 w 8495630"/>
                <a:gd name="connsiteY17" fmla="*/ 292100 h 488950"/>
                <a:gd name="connsiteX18" fmla="*/ 7289130 w 8495630"/>
                <a:gd name="connsiteY18" fmla="*/ 279400 h 488950"/>
                <a:gd name="connsiteX19" fmla="*/ 7593930 w 8495630"/>
                <a:gd name="connsiteY19" fmla="*/ 228600 h 488950"/>
                <a:gd name="connsiteX20" fmla="*/ 7720930 w 8495630"/>
                <a:gd name="connsiteY20" fmla="*/ 215900 h 488950"/>
                <a:gd name="connsiteX21" fmla="*/ 7759030 w 8495630"/>
                <a:gd name="connsiteY21" fmla="*/ 203200 h 488950"/>
                <a:gd name="connsiteX22" fmla="*/ 7822530 w 8495630"/>
                <a:gd name="connsiteY22" fmla="*/ 177800 h 488950"/>
                <a:gd name="connsiteX23" fmla="*/ 8140030 w 8495630"/>
                <a:gd name="connsiteY23" fmla="*/ 190500 h 488950"/>
                <a:gd name="connsiteX24" fmla="*/ 8292430 w 8495630"/>
                <a:gd name="connsiteY24" fmla="*/ 203200 h 488950"/>
                <a:gd name="connsiteX25" fmla="*/ 8406730 w 8495630"/>
                <a:gd name="connsiteY25" fmla="*/ 228600 h 488950"/>
                <a:gd name="connsiteX26" fmla="*/ 8495630 w 8495630"/>
                <a:gd name="connsiteY26" fmla="*/ 241300 h 488950"/>
                <a:gd name="connsiteX27" fmla="*/ 8482930 w 8495630"/>
                <a:gd name="connsiteY27" fmla="*/ 152400 h 488950"/>
                <a:gd name="connsiteX28" fmla="*/ 8444830 w 8495630"/>
                <a:gd name="connsiteY28" fmla="*/ 12700 h 488950"/>
                <a:gd name="connsiteX29" fmla="*/ 8216230 w 8495630"/>
                <a:gd name="connsiteY29" fmla="*/ 25400 h 488950"/>
                <a:gd name="connsiteX30" fmla="*/ 8152730 w 8495630"/>
                <a:gd name="connsiteY30" fmla="*/ 38100 h 488950"/>
                <a:gd name="connsiteX31" fmla="*/ 7924130 w 8495630"/>
                <a:gd name="connsiteY31" fmla="*/ 50800 h 488950"/>
                <a:gd name="connsiteX32" fmla="*/ 7200230 w 8495630"/>
                <a:gd name="connsiteY32" fmla="*/ 25400 h 488950"/>
                <a:gd name="connsiteX33" fmla="*/ 7085930 w 8495630"/>
                <a:gd name="connsiteY33" fmla="*/ 12700 h 488950"/>
                <a:gd name="connsiteX34" fmla="*/ 6641430 w 8495630"/>
                <a:gd name="connsiteY34" fmla="*/ 0 h 488950"/>
                <a:gd name="connsiteX35" fmla="*/ 5219030 w 8495630"/>
                <a:gd name="connsiteY35" fmla="*/ 38100 h 488950"/>
                <a:gd name="connsiteX36" fmla="*/ 5028530 w 8495630"/>
                <a:gd name="connsiteY36" fmla="*/ 63500 h 488950"/>
                <a:gd name="connsiteX37" fmla="*/ 4965030 w 8495630"/>
                <a:gd name="connsiteY37" fmla="*/ 76200 h 488950"/>
                <a:gd name="connsiteX38" fmla="*/ 4787230 w 8495630"/>
                <a:gd name="connsiteY38" fmla="*/ 88900 h 488950"/>
                <a:gd name="connsiteX39" fmla="*/ 3796630 w 8495630"/>
                <a:gd name="connsiteY39" fmla="*/ 101600 h 488950"/>
                <a:gd name="connsiteX40" fmla="*/ 3555330 w 8495630"/>
                <a:gd name="connsiteY40" fmla="*/ 114300 h 488950"/>
                <a:gd name="connsiteX41" fmla="*/ 3466430 w 8495630"/>
                <a:gd name="connsiteY41" fmla="*/ 127000 h 488950"/>
                <a:gd name="connsiteX42" fmla="*/ 3364830 w 8495630"/>
                <a:gd name="connsiteY42" fmla="*/ 139700 h 488950"/>
                <a:gd name="connsiteX43" fmla="*/ 3301330 w 8495630"/>
                <a:gd name="connsiteY43" fmla="*/ 152400 h 488950"/>
                <a:gd name="connsiteX44" fmla="*/ 3225130 w 8495630"/>
                <a:gd name="connsiteY44" fmla="*/ 165100 h 488950"/>
                <a:gd name="connsiteX45" fmla="*/ 3174330 w 8495630"/>
                <a:gd name="connsiteY45" fmla="*/ 177800 h 488950"/>
                <a:gd name="connsiteX46" fmla="*/ 3072730 w 8495630"/>
                <a:gd name="connsiteY46" fmla="*/ 190500 h 488950"/>
                <a:gd name="connsiteX47" fmla="*/ 3009230 w 8495630"/>
                <a:gd name="connsiteY47" fmla="*/ 215900 h 488950"/>
                <a:gd name="connsiteX48" fmla="*/ 2945730 w 8495630"/>
                <a:gd name="connsiteY48" fmla="*/ 228600 h 488950"/>
                <a:gd name="connsiteX49" fmla="*/ 1917030 w 8495630"/>
                <a:gd name="connsiteY49" fmla="*/ 254000 h 488950"/>
                <a:gd name="connsiteX50" fmla="*/ 1091530 w 8495630"/>
                <a:gd name="connsiteY50" fmla="*/ 304800 h 488950"/>
                <a:gd name="connsiteX51" fmla="*/ 5680 w 8495630"/>
                <a:gd name="connsiteY51" fmla="*/ 304800 h 488950"/>
                <a:gd name="connsiteX52" fmla="*/ 18380 w 8495630"/>
                <a:gd name="connsiteY52"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4368130 w 8495630"/>
                <a:gd name="connsiteY5" fmla="*/ 342900 h 488950"/>
                <a:gd name="connsiteX6" fmla="*/ 5307930 w 8495630"/>
                <a:gd name="connsiteY6" fmla="*/ 355600 h 488950"/>
                <a:gd name="connsiteX7" fmla="*/ 5346030 w 8495630"/>
                <a:gd name="connsiteY7" fmla="*/ 381000 h 488950"/>
                <a:gd name="connsiteX8" fmla="*/ 5676230 w 8495630"/>
                <a:gd name="connsiteY8" fmla="*/ 368300 h 488950"/>
                <a:gd name="connsiteX9" fmla="*/ 5828630 w 8495630"/>
                <a:gd name="connsiteY9" fmla="*/ 342900 h 488950"/>
                <a:gd name="connsiteX10" fmla="*/ 5968330 w 8495630"/>
                <a:gd name="connsiteY10" fmla="*/ 317500 h 488950"/>
                <a:gd name="connsiteX11" fmla="*/ 6057230 w 8495630"/>
                <a:gd name="connsiteY11" fmla="*/ 279400 h 488950"/>
                <a:gd name="connsiteX12" fmla="*/ 6235030 w 8495630"/>
                <a:gd name="connsiteY12" fmla="*/ 241300 h 488950"/>
                <a:gd name="connsiteX13" fmla="*/ 6285830 w 8495630"/>
                <a:gd name="connsiteY13" fmla="*/ 228600 h 488950"/>
                <a:gd name="connsiteX14" fmla="*/ 6704930 w 8495630"/>
                <a:gd name="connsiteY14" fmla="*/ 241300 h 488950"/>
                <a:gd name="connsiteX15" fmla="*/ 7212930 w 8495630"/>
                <a:gd name="connsiteY15" fmla="*/ 254000 h 488950"/>
                <a:gd name="connsiteX16" fmla="*/ 7200230 w 8495630"/>
                <a:gd name="connsiteY16" fmla="*/ 292100 h 488950"/>
                <a:gd name="connsiteX17" fmla="*/ 7289130 w 8495630"/>
                <a:gd name="connsiteY17" fmla="*/ 279400 h 488950"/>
                <a:gd name="connsiteX18" fmla="*/ 7593930 w 8495630"/>
                <a:gd name="connsiteY18" fmla="*/ 228600 h 488950"/>
                <a:gd name="connsiteX19" fmla="*/ 7720930 w 8495630"/>
                <a:gd name="connsiteY19" fmla="*/ 215900 h 488950"/>
                <a:gd name="connsiteX20" fmla="*/ 7759030 w 8495630"/>
                <a:gd name="connsiteY20" fmla="*/ 203200 h 488950"/>
                <a:gd name="connsiteX21" fmla="*/ 7822530 w 8495630"/>
                <a:gd name="connsiteY21" fmla="*/ 177800 h 488950"/>
                <a:gd name="connsiteX22" fmla="*/ 8140030 w 8495630"/>
                <a:gd name="connsiteY22" fmla="*/ 190500 h 488950"/>
                <a:gd name="connsiteX23" fmla="*/ 8292430 w 8495630"/>
                <a:gd name="connsiteY23" fmla="*/ 203200 h 488950"/>
                <a:gd name="connsiteX24" fmla="*/ 8406730 w 8495630"/>
                <a:gd name="connsiteY24" fmla="*/ 228600 h 488950"/>
                <a:gd name="connsiteX25" fmla="*/ 8495630 w 8495630"/>
                <a:gd name="connsiteY25" fmla="*/ 241300 h 488950"/>
                <a:gd name="connsiteX26" fmla="*/ 8482930 w 8495630"/>
                <a:gd name="connsiteY26" fmla="*/ 152400 h 488950"/>
                <a:gd name="connsiteX27" fmla="*/ 8444830 w 8495630"/>
                <a:gd name="connsiteY27" fmla="*/ 12700 h 488950"/>
                <a:gd name="connsiteX28" fmla="*/ 8216230 w 8495630"/>
                <a:gd name="connsiteY28" fmla="*/ 25400 h 488950"/>
                <a:gd name="connsiteX29" fmla="*/ 8152730 w 8495630"/>
                <a:gd name="connsiteY29" fmla="*/ 38100 h 488950"/>
                <a:gd name="connsiteX30" fmla="*/ 7924130 w 8495630"/>
                <a:gd name="connsiteY30" fmla="*/ 50800 h 488950"/>
                <a:gd name="connsiteX31" fmla="*/ 7200230 w 8495630"/>
                <a:gd name="connsiteY31" fmla="*/ 25400 h 488950"/>
                <a:gd name="connsiteX32" fmla="*/ 7085930 w 8495630"/>
                <a:gd name="connsiteY32" fmla="*/ 12700 h 488950"/>
                <a:gd name="connsiteX33" fmla="*/ 6641430 w 8495630"/>
                <a:gd name="connsiteY33" fmla="*/ 0 h 488950"/>
                <a:gd name="connsiteX34" fmla="*/ 5219030 w 8495630"/>
                <a:gd name="connsiteY34" fmla="*/ 38100 h 488950"/>
                <a:gd name="connsiteX35" fmla="*/ 5028530 w 8495630"/>
                <a:gd name="connsiteY35" fmla="*/ 63500 h 488950"/>
                <a:gd name="connsiteX36" fmla="*/ 4965030 w 8495630"/>
                <a:gd name="connsiteY36" fmla="*/ 76200 h 488950"/>
                <a:gd name="connsiteX37" fmla="*/ 4787230 w 8495630"/>
                <a:gd name="connsiteY37" fmla="*/ 88900 h 488950"/>
                <a:gd name="connsiteX38" fmla="*/ 3796630 w 8495630"/>
                <a:gd name="connsiteY38" fmla="*/ 101600 h 488950"/>
                <a:gd name="connsiteX39" fmla="*/ 3555330 w 8495630"/>
                <a:gd name="connsiteY39" fmla="*/ 114300 h 488950"/>
                <a:gd name="connsiteX40" fmla="*/ 3466430 w 8495630"/>
                <a:gd name="connsiteY40" fmla="*/ 127000 h 488950"/>
                <a:gd name="connsiteX41" fmla="*/ 3364830 w 8495630"/>
                <a:gd name="connsiteY41" fmla="*/ 139700 h 488950"/>
                <a:gd name="connsiteX42" fmla="*/ 3301330 w 8495630"/>
                <a:gd name="connsiteY42" fmla="*/ 152400 h 488950"/>
                <a:gd name="connsiteX43" fmla="*/ 3225130 w 8495630"/>
                <a:gd name="connsiteY43" fmla="*/ 165100 h 488950"/>
                <a:gd name="connsiteX44" fmla="*/ 3174330 w 8495630"/>
                <a:gd name="connsiteY44" fmla="*/ 177800 h 488950"/>
                <a:gd name="connsiteX45" fmla="*/ 3072730 w 8495630"/>
                <a:gd name="connsiteY45" fmla="*/ 190500 h 488950"/>
                <a:gd name="connsiteX46" fmla="*/ 3009230 w 8495630"/>
                <a:gd name="connsiteY46" fmla="*/ 215900 h 488950"/>
                <a:gd name="connsiteX47" fmla="*/ 2945730 w 8495630"/>
                <a:gd name="connsiteY47" fmla="*/ 228600 h 488950"/>
                <a:gd name="connsiteX48" fmla="*/ 1917030 w 8495630"/>
                <a:gd name="connsiteY48" fmla="*/ 254000 h 488950"/>
                <a:gd name="connsiteX49" fmla="*/ 1091530 w 8495630"/>
                <a:gd name="connsiteY49" fmla="*/ 304800 h 488950"/>
                <a:gd name="connsiteX50" fmla="*/ 5680 w 8495630"/>
                <a:gd name="connsiteY50" fmla="*/ 304800 h 488950"/>
                <a:gd name="connsiteX51" fmla="*/ 18380 w 8495630"/>
                <a:gd name="connsiteY51"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55600 h 488950"/>
                <a:gd name="connsiteX6" fmla="*/ 5346030 w 8495630"/>
                <a:gd name="connsiteY6" fmla="*/ 381000 h 488950"/>
                <a:gd name="connsiteX7" fmla="*/ 5676230 w 8495630"/>
                <a:gd name="connsiteY7" fmla="*/ 368300 h 488950"/>
                <a:gd name="connsiteX8" fmla="*/ 5828630 w 8495630"/>
                <a:gd name="connsiteY8" fmla="*/ 342900 h 488950"/>
                <a:gd name="connsiteX9" fmla="*/ 5968330 w 8495630"/>
                <a:gd name="connsiteY9" fmla="*/ 317500 h 488950"/>
                <a:gd name="connsiteX10" fmla="*/ 6057230 w 8495630"/>
                <a:gd name="connsiteY10" fmla="*/ 279400 h 488950"/>
                <a:gd name="connsiteX11" fmla="*/ 6235030 w 8495630"/>
                <a:gd name="connsiteY11" fmla="*/ 241300 h 488950"/>
                <a:gd name="connsiteX12" fmla="*/ 6285830 w 8495630"/>
                <a:gd name="connsiteY12" fmla="*/ 228600 h 488950"/>
                <a:gd name="connsiteX13" fmla="*/ 6704930 w 8495630"/>
                <a:gd name="connsiteY13" fmla="*/ 241300 h 488950"/>
                <a:gd name="connsiteX14" fmla="*/ 7212930 w 8495630"/>
                <a:gd name="connsiteY14" fmla="*/ 254000 h 488950"/>
                <a:gd name="connsiteX15" fmla="*/ 7200230 w 8495630"/>
                <a:gd name="connsiteY15" fmla="*/ 292100 h 488950"/>
                <a:gd name="connsiteX16" fmla="*/ 7289130 w 8495630"/>
                <a:gd name="connsiteY16" fmla="*/ 279400 h 488950"/>
                <a:gd name="connsiteX17" fmla="*/ 7593930 w 8495630"/>
                <a:gd name="connsiteY17" fmla="*/ 228600 h 488950"/>
                <a:gd name="connsiteX18" fmla="*/ 7720930 w 8495630"/>
                <a:gd name="connsiteY18" fmla="*/ 215900 h 488950"/>
                <a:gd name="connsiteX19" fmla="*/ 7759030 w 8495630"/>
                <a:gd name="connsiteY19" fmla="*/ 203200 h 488950"/>
                <a:gd name="connsiteX20" fmla="*/ 7822530 w 8495630"/>
                <a:gd name="connsiteY20" fmla="*/ 177800 h 488950"/>
                <a:gd name="connsiteX21" fmla="*/ 8140030 w 8495630"/>
                <a:gd name="connsiteY21" fmla="*/ 190500 h 488950"/>
                <a:gd name="connsiteX22" fmla="*/ 8292430 w 8495630"/>
                <a:gd name="connsiteY22" fmla="*/ 203200 h 488950"/>
                <a:gd name="connsiteX23" fmla="*/ 8406730 w 8495630"/>
                <a:gd name="connsiteY23" fmla="*/ 228600 h 488950"/>
                <a:gd name="connsiteX24" fmla="*/ 8495630 w 8495630"/>
                <a:gd name="connsiteY24" fmla="*/ 241300 h 488950"/>
                <a:gd name="connsiteX25" fmla="*/ 8482930 w 8495630"/>
                <a:gd name="connsiteY25" fmla="*/ 152400 h 488950"/>
                <a:gd name="connsiteX26" fmla="*/ 8444830 w 8495630"/>
                <a:gd name="connsiteY26" fmla="*/ 12700 h 488950"/>
                <a:gd name="connsiteX27" fmla="*/ 8216230 w 8495630"/>
                <a:gd name="connsiteY27" fmla="*/ 25400 h 488950"/>
                <a:gd name="connsiteX28" fmla="*/ 8152730 w 8495630"/>
                <a:gd name="connsiteY28" fmla="*/ 38100 h 488950"/>
                <a:gd name="connsiteX29" fmla="*/ 7924130 w 8495630"/>
                <a:gd name="connsiteY29" fmla="*/ 50800 h 488950"/>
                <a:gd name="connsiteX30" fmla="*/ 7200230 w 8495630"/>
                <a:gd name="connsiteY30" fmla="*/ 25400 h 488950"/>
                <a:gd name="connsiteX31" fmla="*/ 7085930 w 8495630"/>
                <a:gd name="connsiteY31" fmla="*/ 12700 h 488950"/>
                <a:gd name="connsiteX32" fmla="*/ 6641430 w 8495630"/>
                <a:gd name="connsiteY32" fmla="*/ 0 h 488950"/>
                <a:gd name="connsiteX33" fmla="*/ 5219030 w 8495630"/>
                <a:gd name="connsiteY33" fmla="*/ 38100 h 488950"/>
                <a:gd name="connsiteX34" fmla="*/ 5028530 w 8495630"/>
                <a:gd name="connsiteY34" fmla="*/ 63500 h 488950"/>
                <a:gd name="connsiteX35" fmla="*/ 4965030 w 8495630"/>
                <a:gd name="connsiteY35" fmla="*/ 76200 h 488950"/>
                <a:gd name="connsiteX36" fmla="*/ 4787230 w 8495630"/>
                <a:gd name="connsiteY36" fmla="*/ 88900 h 488950"/>
                <a:gd name="connsiteX37" fmla="*/ 3796630 w 8495630"/>
                <a:gd name="connsiteY37" fmla="*/ 101600 h 488950"/>
                <a:gd name="connsiteX38" fmla="*/ 3555330 w 8495630"/>
                <a:gd name="connsiteY38" fmla="*/ 114300 h 488950"/>
                <a:gd name="connsiteX39" fmla="*/ 3466430 w 8495630"/>
                <a:gd name="connsiteY39" fmla="*/ 127000 h 488950"/>
                <a:gd name="connsiteX40" fmla="*/ 3364830 w 8495630"/>
                <a:gd name="connsiteY40" fmla="*/ 139700 h 488950"/>
                <a:gd name="connsiteX41" fmla="*/ 3301330 w 8495630"/>
                <a:gd name="connsiteY41" fmla="*/ 152400 h 488950"/>
                <a:gd name="connsiteX42" fmla="*/ 3225130 w 8495630"/>
                <a:gd name="connsiteY42" fmla="*/ 165100 h 488950"/>
                <a:gd name="connsiteX43" fmla="*/ 3174330 w 8495630"/>
                <a:gd name="connsiteY43" fmla="*/ 177800 h 488950"/>
                <a:gd name="connsiteX44" fmla="*/ 3072730 w 8495630"/>
                <a:gd name="connsiteY44" fmla="*/ 190500 h 488950"/>
                <a:gd name="connsiteX45" fmla="*/ 3009230 w 8495630"/>
                <a:gd name="connsiteY45" fmla="*/ 215900 h 488950"/>
                <a:gd name="connsiteX46" fmla="*/ 2945730 w 8495630"/>
                <a:gd name="connsiteY46" fmla="*/ 228600 h 488950"/>
                <a:gd name="connsiteX47" fmla="*/ 1917030 w 8495630"/>
                <a:gd name="connsiteY47" fmla="*/ 254000 h 488950"/>
                <a:gd name="connsiteX48" fmla="*/ 1091530 w 8495630"/>
                <a:gd name="connsiteY48" fmla="*/ 304800 h 488950"/>
                <a:gd name="connsiteX49" fmla="*/ 5680 w 8495630"/>
                <a:gd name="connsiteY49" fmla="*/ 304800 h 488950"/>
                <a:gd name="connsiteX50" fmla="*/ 18380 w 8495630"/>
                <a:gd name="connsiteY50"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556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3174330 w 8495630"/>
                <a:gd name="connsiteY42" fmla="*/ 177800 h 488950"/>
                <a:gd name="connsiteX43" fmla="*/ 3072730 w 8495630"/>
                <a:gd name="connsiteY43" fmla="*/ 190500 h 488950"/>
                <a:gd name="connsiteX44" fmla="*/ 3009230 w 8495630"/>
                <a:gd name="connsiteY44" fmla="*/ 215900 h 488950"/>
                <a:gd name="connsiteX45" fmla="*/ 2945730 w 8495630"/>
                <a:gd name="connsiteY45" fmla="*/ 228600 h 488950"/>
                <a:gd name="connsiteX46" fmla="*/ 1917030 w 8495630"/>
                <a:gd name="connsiteY46" fmla="*/ 254000 h 488950"/>
                <a:gd name="connsiteX47" fmla="*/ 1091530 w 8495630"/>
                <a:gd name="connsiteY47" fmla="*/ 304800 h 488950"/>
                <a:gd name="connsiteX48" fmla="*/ 5680 w 8495630"/>
                <a:gd name="connsiteY48" fmla="*/ 304800 h 488950"/>
                <a:gd name="connsiteX49" fmla="*/ 18380 w 8495630"/>
                <a:gd name="connsiteY49"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3174330 w 8495630"/>
                <a:gd name="connsiteY42" fmla="*/ 177800 h 488950"/>
                <a:gd name="connsiteX43" fmla="*/ 3072730 w 8495630"/>
                <a:gd name="connsiteY43" fmla="*/ 190500 h 488950"/>
                <a:gd name="connsiteX44" fmla="*/ 3009230 w 8495630"/>
                <a:gd name="connsiteY44" fmla="*/ 215900 h 488950"/>
                <a:gd name="connsiteX45" fmla="*/ 2945730 w 8495630"/>
                <a:gd name="connsiteY45" fmla="*/ 228600 h 488950"/>
                <a:gd name="connsiteX46" fmla="*/ 1917030 w 8495630"/>
                <a:gd name="connsiteY46" fmla="*/ 254000 h 488950"/>
                <a:gd name="connsiteX47" fmla="*/ 1091530 w 8495630"/>
                <a:gd name="connsiteY47" fmla="*/ 304800 h 488950"/>
                <a:gd name="connsiteX48" fmla="*/ 5680 w 8495630"/>
                <a:gd name="connsiteY48" fmla="*/ 304800 h 488950"/>
                <a:gd name="connsiteX49" fmla="*/ 18380 w 8495630"/>
                <a:gd name="connsiteY49"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3174330 w 8495630"/>
                <a:gd name="connsiteY42" fmla="*/ 177800 h 488950"/>
                <a:gd name="connsiteX43" fmla="*/ 3072730 w 8495630"/>
                <a:gd name="connsiteY43" fmla="*/ 190500 h 488950"/>
                <a:gd name="connsiteX44" fmla="*/ 3009230 w 8495630"/>
                <a:gd name="connsiteY44" fmla="*/ 215900 h 488950"/>
                <a:gd name="connsiteX45" fmla="*/ 2945730 w 8495630"/>
                <a:gd name="connsiteY45" fmla="*/ 184150 h 488950"/>
                <a:gd name="connsiteX46" fmla="*/ 1917030 w 8495630"/>
                <a:gd name="connsiteY46" fmla="*/ 254000 h 488950"/>
                <a:gd name="connsiteX47" fmla="*/ 1091530 w 8495630"/>
                <a:gd name="connsiteY47" fmla="*/ 304800 h 488950"/>
                <a:gd name="connsiteX48" fmla="*/ 5680 w 8495630"/>
                <a:gd name="connsiteY48" fmla="*/ 304800 h 488950"/>
                <a:gd name="connsiteX49" fmla="*/ 18380 w 8495630"/>
                <a:gd name="connsiteY49"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3174330 w 8495630"/>
                <a:gd name="connsiteY42" fmla="*/ 177800 h 488950"/>
                <a:gd name="connsiteX43" fmla="*/ 3072730 w 8495630"/>
                <a:gd name="connsiteY43" fmla="*/ 190500 h 488950"/>
                <a:gd name="connsiteX44" fmla="*/ 2945730 w 8495630"/>
                <a:gd name="connsiteY44" fmla="*/ 184150 h 488950"/>
                <a:gd name="connsiteX45" fmla="*/ 1917030 w 8495630"/>
                <a:gd name="connsiteY45" fmla="*/ 254000 h 488950"/>
                <a:gd name="connsiteX46" fmla="*/ 1091530 w 8495630"/>
                <a:gd name="connsiteY46" fmla="*/ 304800 h 488950"/>
                <a:gd name="connsiteX47" fmla="*/ 5680 w 8495630"/>
                <a:gd name="connsiteY47" fmla="*/ 304800 h 488950"/>
                <a:gd name="connsiteX48" fmla="*/ 18380 w 8495630"/>
                <a:gd name="connsiteY48"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3174330 w 8495630"/>
                <a:gd name="connsiteY42" fmla="*/ 177800 h 488950"/>
                <a:gd name="connsiteX43" fmla="*/ 2945730 w 8495630"/>
                <a:gd name="connsiteY43" fmla="*/ 184150 h 488950"/>
                <a:gd name="connsiteX44" fmla="*/ 1917030 w 8495630"/>
                <a:gd name="connsiteY44" fmla="*/ 254000 h 488950"/>
                <a:gd name="connsiteX45" fmla="*/ 1091530 w 8495630"/>
                <a:gd name="connsiteY45" fmla="*/ 304800 h 488950"/>
                <a:gd name="connsiteX46" fmla="*/ 5680 w 8495630"/>
                <a:gd name="connsiteY46" fmla="*/ 304800 h 488950"/>
                <a:gd name="connsiteX47" fmla="*/ 18380 w 8495630"/>
                <a:gd name="connsiteY47"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3225130 w 8495630"/>
                <a:gd name="connsiteY41" fmla="*/ 165100 h 488950"/>
                <a:gd name="connsiteX42" fmla="*/ 2945730 w 8495630"/>
                <a:gd name="connsiteY42" fmla="*/ 184150 h 488950"/>
                <a:gd name="connsiteX43" fmla="*/ 1917030 w 8495630"/>
                <a:gd name="connsiteY43" fmla="*/ 254000 h 488950"/>
                <a:gd name="connsiteX44" fmla="*/ 1091530 w 8495630"/>
                <a:gd name="connsiteY44" fmla="*/ 304800 h 488950"/>
                <a:gd name="connsiteX45" fmla="*/ 5680 w 8495630"/>
                <a:gd name="connsiteY45" fmla="*/ 304800 h 488950"/>
                <a:gd name="connsiteX46" fmla="*/ 18380 w 8495630"/>
                <a:gd name="connsiteY46"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3301330 w 8495630"/>
                <a:gd name="connsiteY40" fmla="*/ 152400 h 488950"/>
                <a:gd name="connsiteX41" fmla="*/ 2945730 w 8495630"/>
                <a:gd name="connsiteY41" fmla="*/ 184150 h 488950"/>
                <a:gd name="connsiteX42" fmla="*/ 1917030 w 8495630"/>
                <a:gd name="connsiteY42" fmla="*/ 254000 h 488950"/>
                <a:gd name="connsiteX43" fmla="*/ 1091530 w 8495630"/>
                <a:gd name="connsiteY43" fmla="*/ 304800 h 488950"/>
                <a:gd name="connsiteX44" fmla="*/ 5680 w 8495630"/>
                <a:gd name="connsiteY44" fmla="*/ 304800 h 488950"/>
                <a:gd name="connsiteX45" fmla="*/ 18380 w 8495630"/>
                <a:gd name="connsiteY45"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3364830 w 8495630"/>
                <a:gd name="connsiteY39" fmla="*/ 139700 h 488950"/>
                <a:gd name="connsiteX40" fmla="*/ 2945730 w 8495630"/>
                <a:gd name="connsiteY40" fmla="*/ 184150 h 488950"/>
                <a:gd name="connsiteX41" fmla="*/ 1917030 w 8495630"/>
                <a:gd name="connsiteY41" fmla="*/ 254000 h 488950"/>
                <a:gd name="connsiteX42" fmla="*/ 1091530 w 8495630"/>
                <a:gd name="connsiteY42" fmla="*/ 304800 h 488950"/>
                <a:gd name="connsiteX43" fmla="*/ 5680 w 8495630"/>
                <a:gd name="connsiteY43" fmla="*/ 304800 h 488950"/>
                <a:gd name="connsiteX44" fmla="*/ 18380 w 8495630"/>
                <a:gd name="connsiteY44"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3466430 w 8495630"/>
                <a:gd name="connsiteY38" fmla="*/ 127000 h 488950"/>
                <a:gd name="connsiteX39" fmla="*/ 2945730 w 8495630"/>
                <a:gd name="connsiteY39" fmla="*/ 184150 h 488950"/>
                <a:gd name="connsiteX40" fmla="*/ 1917030 w 8495630"/>
                <a:gd name="connsiteY40" fmla="*/ 254000 h 488950"/>
                <a:gd name="connsiteX41" fmla="*/ 1091530 w 8495630"/>
                <a:gd name="connsiteY41" fmla="*/ 304800 h 488950"/>
                <a:gd name="connsiteX42" fmla="*/ 5680 w 8495630"/>
                <a:gd name="connsiteY42" fmla="*/ 304800 h 488950"/>
                <a:gd name="connsiteX43" fmla="*/ 18380 w 8495630"/>
                <a:gd name="connsiteY43"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3555330 w 8495630"/>
                <a:gd name="connsiteY37" fmla="*/ 114300 h 488950"/>
                <a:gd name="connsiteX38" fmla="*/ 2945730 w 8495630"/>
                <a:gd name="connsiteY38" fmla="*/ 184150 h 488950"/>
                <a:gd name="connsiteX39" fmla="*/ 1917030 w 8495630"/>
                <a:gd name="connsiteY39" fmla="*/ 254000 h 488950"/>
                <a:gd name="connsiteX40" fmla="*/ 1091530 w 8495630"/>
                <a:gd name="connsiteY40" fmla="*/ 304800 h 488950"/>
                <a:gd name="connsiteX41" fmla="*/ 5680 w 8495630"/>
                <a:gd name="connsiteY41" fmla="*/ 304800 h 488950"/>
                <a:gd name="connsiteX42" fmla="*/ 18380 w 8495630"/>
                <a:gd name="connsiteY42"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796630 w 8495630"/>
                <a:gd name="connsiteY36" fmla="*/ 101600 h 488950"/>
                <a:gd name="connsiteX37" fmla="*/ 2945730 w 8495630"/>
                <a:gd name="connsiteY37" fmla="*/ 184150 h 488950"/>
                <a:gd name="connsiteX38" fmla="*/ 1917030 w 8495630"/>
                <a:gd name="connsiteY38" fmla="*/ 254000 h 488950"/>
                <a:gd name="connsiteX39" fmla="*/ 1091530 w 8495630"/>
                <a:gd name="connsiteY39" fmla="*/ 304800 h 488950"/>
                <a:gd name="connsiteX40" fmla="*/ 5680 w 8495630"/>
                <a:gd name="connsiteY40" fmla="*/ 304800 h 488950"/>
                <a:gd name="connsiteX41" fmla="*/ 18380 w 8495630"/>
                <a:gd name="connsiteY41"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88900 h 488950"/>
                <a:gd name="connsiteX36" fmla="*/ 3809330 w 8495630"/>
                <a:gd name="connsiteY36" fmla="*/ 127000 h 488950"/>
                <a:gd name="connsiteX37" fmla="*/ 2945730 w 8495630"/>
                <a:gd name="connsiteY37" fmla="*/ 184150 h 488950"/>
                <a:gd name="connsiteX38" fmla="*/ 1917030 w 8495630"/>
                <a:gd name="connsiteY38" fmla="*/ 254000 h 488950"/>
                <a:gd name="connsiteX39" fmla="*/ 1091530 w 8495630"/>
                <a:gd name="connsiteY39" fmla="*/ 304800 h 488950"/>
                <a:gd name="connsiteX40" fmla="*/ 5680 w 8495630"/>
                <a:gd name="connsiteY40" fmla="*/ 304800 h 488950"/>
                <a:gd name="connsiteX41" fmla="*/ 18380 w 8495630"/>
                <a:gd name="connsiteY41"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965030 w 8495630"/>
                <a:gd name="connsiteY34" fmla="*/ 76200 h 488950"/>
                <a:gd name="connsiteX35" fmla="*/ 4787230 w 8495630"/>
                <a:gd name="connsiteY35" fmla="*/ 69850 h 488950"/>
                <a:gd name="connsiteX36" fmla="*/ 3809330 w 8495630"/>
                <a:gd name="connsiteY36" fmla="*/ 127000 h 488950"/>
                <a:gd name="connsiteX37" fmla="*/ 2945730 w 8495630"/>
                <a:gd name="connsiteY37" fmla="*/ 184150 h 488950"/>
                <a:gd name="connsiteX38" fmla="*/ 1917030 w 8495630"/>
                <a:gd name="connsiteY38" fmla="*/ 254000 h 488950"/>
                <a:gd name="connsiteX39" fmla="*/ 1091530 w 8495630"/>
                <a:gd name="connsiteY39" fmla="*/ 304800 h 488950"/>
                <a:gd name="connsiteX40" fmla="*/ 5680 w 8495630"/>
                <a:gd name="connsiteY40" fmla="*/ 304800 h 488950"/>
                <a:gd name="connsiteX41" fmla="*/ 18380 w 8495630"/>
                <a:gd name="connsiteY41"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5028530 w 8495630"/>
                <a:gd name="connsiteY33" fmla="*/ 63500 h 488950"/>
                <a:gd name="connsiteX34" fmla="*/ 4787230 w 8495630"/>
                <a:gd name="connsiteY34" fmla="*/ 69850 h 488950"/>
                <a:gd name="connsiteX35" fmla="*/ 3809330 w 8495630"/>
                <a:gd name="connsiteY35" fmla="*/ 127000 h 488950"/>
                <a:gd name="connsiteX36" fmla="*/ 2945730 w 8495630"/>
                <a:gd name="connsiteY36" fmla="*/ 184150 h 488950"/>
                <a:gd name="connsiteX37" fmla="*/ 1917030 w 8495630"/>
                <a:gd name="connsiteY37" fmla="*/ 254000 h 488950"/>
                <a:gd name="connsiteX38" fmla="*/ 1091530 w 8495630"/>
                <a:gd name="connsiteY38" fmla="*/ 304800 h 488950"/>
                <a:gd name="connsiteX39" fmla="*/ 5680 w 8495630"/>
                <a:gd name="connsiteY39" fmla="*/ 304800 h 488950"/>
                <a:gd name="connsiteX40" fmla="*/ 18380 w 8495630"/>
                <a:gd name="connsiteY40" fmla="*/ 488950 h 488950"/>
                <a:gd name="connsiteX0" fmla="*/ 18380 w 8495630"/>
                <a:gd name="connsiteY0" fmla="*/ 488950 h 488950"/>
                <a:gd name="connsiteX1" fmla="*/ 691480 w 8495630"/>
                <a:gd name="connsiteY1" fmla="*/ 482600 h 488950"/>
                <a:gd name="connsiteX2" fmla="*/ 1917030 w 8495630"/>
                <a:gd name="connsiteY2" fmla="*/ 431800 h 488950"/>
                <a:gd name="connsiteX3" fmla="*/ 3110830 w 8495630"/>
                <a:gd name="connsiteY3" fmla="*/ 374650 h 488950"/>
                <a:gd name="connsiteX4" fmla="*/ 3860130 w 8495630"/>
                <a:gd name="connsiteY4" fmla="*/ 330200 h 488950"/>
                <a:gd name="connsiteX5" fmla="*/ 5307930 w 8495630"/>
                <a:gd name="connsiteY5" fmla="*/ 330200 h 488950"/>
                <a:gd name="connsiteX6" fmla="*/ 5676230 w 8495630"/>
                <a:gd name="connsiteY6" fmla="*/ 368300 h 488950"/>
                <a:gd name="connsiteX7" fmla="*/ 5828630 w 8495630"/>
                <a:gd name="connsiteY7" fmla="*/ 342900 h 488950"/>
                <a:gd name="connsiteX8" fmla="*/ 5968330 w 8495630"/>
                <a:gd name="connsiteY8" fmla="*/ 317500 h 488950"/>
                <a:gd name="connsiteX9" fmla="*/ 6057230 w 8495630"/>
                <a:gd name="connsiteY9" fmla="*/ 279400 h 488950"/>
                <a:gd name="connsiteX10" fmla="*/ 6235030 w 8495630"/>
                <a:gd name="connsiteY10" fmla="*/ 241300 h 488950"/>
                <a:gd name="connsiteX11" fmla="*/ 6285830 w 8495630"/>
                <a:gd name="connsiteY11" fmla="*/ 228600 h 488950"/>
                <a:gd name="connsiteX12" fmla="*/ 6704930 w 8495630"/>
                <a:gd name="connsiteY12" fmla="*/ 241300 h 488950"/>
                <a:gd name="connsiteX13" fmla="*/ 7212930 w 8495630"/>
                <a:gd name="connsiteY13" fmla="*/ 254000 h 488950"/>
                <a:gd name="connsiteX14" fmla="*/ 7200230 w 8495630"/>
                <a:gd name="connsiteY14" fmla="*/ 292100 h 488950"/>
                <a:gd name="connsiteX15" fmla="*/ 7289130 w 8495630"/>
                <a:gd name="connsiteY15" fmla="*/ 279400 h 488950"/>
                <a:gd name="connsiteX16" fmla="*/ 7593930 w 8495630"/>
                <a:gd name="connsiteY16" fmla="*/ 228600 h 488950"/>
                <a:gd name="connsiteX17" fmla="*/ 7720930 w 8495630"/>
                <a:gd name="connsiteY17" fmla="*/ 215900 h 488950"/>
                <a:gd name="connsiteX18" fmla="*/ 7759030 w 8495630"/>
                <a:gd name="connsiteY18" fmla="*/ 203200 h 488950"/>
                <a:gd name="connsiteX19" fmla="*/ 7822530 w 8495630"/>
                <a:gd name="connsiteY19" fmla="*/ 177800 h 488950"/>
                <a:gd name="connsiteX20" fmla="*/ 8140030 w 8495630"/>
                <a:gd name="connsiteY20" fmla="*/ 190500 h 488950"/>
                <a:gd name="connsiteX21" fmla="*/ 8292430 w 8495630"/>
                <a:gd name="connsiteY21" fmla="*/ 203200 h 488950"/>
                <a:gd name="connsiteX22" fmla="*/ 8406730 w 8495630"/>
                <a:gd name="connsiteY22" fmla="*/ 228600 h 488950"/>
                <a:gd name="connsiteX23" fmla="*/ 8495630 w 8495630"/>
                <a:gd name="connsiteY23" fmla="*/ 241300 h 488950"/>
                <a:gd name="connsiteX24" fmla="*/ 8482930 w 8495630"/>
                <a:gd name="connsiteY24" fmla="*/ 152400 h 488950"/>
                <a:gd name="connsiteX25" fmla="*/ 8444830 w 8495630"/>
                <a:gd name="connsiteY25" fmla="*/ 12700 h 488950"/>
                <a:gd name="connsiteX26" fmla="*/ 8216230 w 8495630"/>
                <a:gd name="connsiteY26" fmla="*/ 25400 h 488950"/>
                <a:gd name="connsiteX27" fmla="*/ 8152730 w 8495630"/>
                <a:gd name="connsiteY27" fmla="*/ 38100 h 488950"/>
                <a:gd name="connsiteX28" fmla="*/ 7924130 w 8495630"/>
                <a:gd name="connsiteY28" fmla="*/ 50800 h 488950"/>
                <a:gd name="connsiteX29" fmla="*/ 7200230 w 8495630"/>
                <a:gd name="connsiteY29" fmla="*/ 25400 h 488950"/>
                <a:gd name="connsiteX30" fmla="*/ 7085930 w 8495630"/>
                <a:gd name="connsiteY30" fmla="*/ 12700 h 488950"/>
                <a:gd name="connsiteX31" fmla="*/ 6641430 w 8495630"/>
                <a:gd name="connsiteY31" fmla="*/ 0 h 488950"/>
                <a:gd name="connsiteX32" fmla="*/ 5219030 w 8495630"/>
                <a:gd name="connsiteY32" fmla="*/ 38100 h 488950"/>
                <a:gd name="connsiteX33" fmla="*/ 4787230 w 8495630"/>
                <a:gd name="connsiteY33" fmla="*/ 69850 h 488950"/>
                <a:gd name="connsiteX34" fmla="*/ 3809330 w 8495630"/>
                <a:gd name="connsiteY34" fmla="*/ 127000 h 488950"/>
                <a:gd name="connsiteX35" fmla="*/ 2945730 w 8495630"/>
                <a:gd name="connsiteY35" fmla="*/ 184150 h 488950"/>
                <a:gd name="connsiteX36" fmla="*/ 1917030 w 8495630"/>
                <a:gd name="connsiteY36" fmla="*/ 254000 h 488950"/>
                <a:gd name="connsiteX37" fmla="*/ 1091530 w 8495630"/>
                <a:gd name="connsiteY37" fmla="*/ 304800 h 488950"/>
                <a:gd name="connsiteX38" fmla="*/ 5680 w 8495630"/>
                <a:gd name="connsiteY38" fmla="*/ 304800 h 488950"/>
                <a:gd name="connsiteX39" fmla="*/ 18380 w 8495630"/>
                <a:gd name="connsiteY39" fmla="*/ 488950 h 488950"/>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5676230 w 8495630"/>
                <a:gd name="connsiteY6" fmla="*/ 369296 h 489946"/>
                <a:gd name="connsiteX7" fmla="*/ 5828630 w 8495630"/>
                <a:gd name="connsiteY7" fmla="*/ 343896 h 489946"/>
                <a:gd name="connsiteX8" fmla="*/ 5968330 w 8495630"/>
                <a:gd name="connsiteY8" fmla="*/ 318496 h 489946"/>
                <a:gd name="connsiteX9" fmla="*/ 6057230 w 8495630"/>
                <a:gd name="connsiteY9" fmla="*/ 280396 h 489946"/>
                <a:gd name="connsiteX10" fmla="*/ 6235030 w 8495630"/>
                <a:gd name="connsiteY10" fmla="*/ 242296 h 489946"/>
                <a:gd name="connsiteX11" fmla="*/ 6285830 w 8495630"/>
                <a:gd name="connsiteY11" fmla="*/ 229596 h 489946"/>
                <a:gd name="connsiteX12" fmla="*/ 6704930 w 8495630"/>
                <a:gd name="connsiteY12" fmla="*/ 242296 h 489946"/>
                <a:gd name="connsiteX13" fmla="*/ 7212930 w 8495630"/>
                <a:gd name="connsiteY13" fmla="*/ 254996 h 489946"/>
                <a:gd name="connsiteX14" fmla="*/ 7200230 w 8495630"/>
                <a:gd name="connsiteY14" fmla="*/ 293096 h 489946"/>
                <a:gd name="connsiteX15" fmla="*/ 7289130 w 8495630"/>
                <a:gd name="connsiteY15" fmla="*/ 280396 h 489946"/>
                <a:gd name="connsiteX16" fmla="*/ 7593930 w 8495630"/>
                <a:gd name="connsiteY16" fmla="*/ 229596 h 489946"/>
                <a:gd name="connsiteX17" fmla="*/ 7720930 w 8495630"/>
                <a:gd name="connsiteY17" fmla="*/ 216896 h 489946"/>
                <a:gd name="connsiteX18" fmla="*/ 7759030 w 8495630"/>
                <a:gd name="connsiteY18" fmla="*/ 204196 h 489946"/>
                <a:gd name="connsiteX19" fmla="*/ 7822530 w 8495630"/>
                <a:gd name="connsiteY19" fmla="*/ 178796 h 489946"/>
                <a:gd name="connsiteX20" fmla="*/ 8140030 w 8495630"/>
                <a:gd name="connsiteY20" fmla="*/ 191496 h 489946"/>
                <a:gd name="connsiteX21" fmla="*/ 8292430 w 8495630"/>
                <a:gd name="connsiteY21" fmla="*/ 204196 h 489946"/>
                <a:gd name="connsiteX22" fmla="*/ 8406730 w 8495630"/>
                <a:gd name="connsiteY22" fmla="*/ 229596 h 489946"/>
                <a:gd name="connsiteX23" fmla="*/ 8495630 w 8495630"/>
                <a:gd name="connsiteY23" fmla="*/ 242296 h 489946"/>
                <a:gd name="connsiteX24" fmla="*/ 8482930 w 8495630"/>
                <a:gd name="connsiteY24" fmla="*/ 153396 h 489946"/>
                <a:gd name="connsiteX25" fmla="*/ 8444830 w 8495630"/>
                <a:gd name="connsiteY25" fmla="*/ 13696 h 489946"/>
                <a:gd name="connsiteX26" fmla="*/ 8216230 w 8495630"/>
                <a:gd name="connsiteY26" fmla="*/ 26396 h 489946"/>
                <a:gd name="connsiteX27" fmla="*/ 8152730 w 8495630"/>
                <a:gd name="connsiteY27" fmla="*/ 39096 h 489946"/>
                <a:gd name="connsiteX28" fmla="*/ 7924130 w 8495630"/>
                <a:gd name="connsiteY28" fmla="*/ 51796 h 489946"/>
                <a:gd name="connsiteX29" fmla="*/ 7200230 w 8495630"/>
                <a:gd name="connsiteY29" fmla="*/ 26396 h 489946"/>
                <a:gd name="connsiteX30" fmla="*/ 7085930 w 8495630"/>
                <a:gd name="connsiteY30" fmla="*/ 13696 h 489946"/>
                <a:gd name="connsiteX31" fmla="*/ 6641430 w 8495630"/>
                <a:gd name="connsiteY31" fmla="*/ 996 h 489946"/>
                <a:gd name="connsiteX32" fmla="*/ 6006430 w 8495630"/>
                <a:gd name="connsiteY32" fmla="*/ 39096 h 489946"/>
                <a:gd name="connsiteX33" fmla="*/ 4787230 w 8495630"/>
                <a:gd name="connsiteY33" fmla="*/ 70846 h 489946"/>
                <a:gd name="connsiteX34" fmla="*/ 3809330 w 8495630"/>
                <a:gd name="connsiteY34" fmla="*/ 127996 h 489946"/>
                <a:gd name="connsiteX35" fmla="*/ 2945730 w 8495630"/>
                <a:gd name="connsiteY35" fmla="*/ 185146 h 489946"/>
                <a:gd name="connsiteX36" fmla="*/ 1917030 w 8495630"/>
                <a:gd name="connsiteY36" fmla="*/ 254996 h 489946"/>
                <a:gd name="connsiteX37" fmla="*/ 1091530 w 8495630"/>
                <a:gd name="connsiteY37" fmla="*/ 305796 h 489946"/>
                <a:gd name="connsiteX38" fmla="*/ 5680 w 8495630"/>
                <a:gd name="connsiteY38" fmla="*/ 305796 h 489946"/>
                <a:gd name="connsiteX39" fmla="*/ 18380 w 8495630"/>
                <a:gd name="connsiteY39" fmla="*/ 489946 h 489946"/>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5828630 w 8495630"/>
                <a:gd name="connsiteY6" fmla="*/ 343896 h 489946"/>
                <a:gd name="connsiteX7" fmla="*/ 5968330 w 8495630"/>
                <a:gd name="connsiteY7" fmla="*/ 318496 h 489946"/>
                <a:gd name="connsiteX8" fmla="*/ 6057230 w 8495630"/>
                <a:gd name="connsiteY8" fmla="*/ 280396 h 489946"/>
                <a:gd name="connsiteX9" fmla="*/ 6235030 w 8495630"/>
                <a:gd name="connsiteY9" fmla="*/ 242296 h 489946"/>
                <a:gd name="connsiteX10" fmla="*/ 6285830 w 8495630"/>
                <a:gd name="connsiteY10" fmla="*/ 229596 h 489946"/>
                <a:gd name="connsiteX11" fmla="*/ 6704930 w 8495630"/>
                <a:gd name="connsiteY11" fmla="*/ 242296 h 489946"/>
                <a:gd name="connsiteX12" fmla="*/ 7212930 w 8495630"/>
                <a:gd name="connsiteY12" fmla="*/ 254996 h 489946"/>
                <a:gd name="connsiteX13" fmla="*/ 7200230 w 8495630"/>
                <a:gd name="connsiteY13" fmla="*/ 293096 h 489946"/>
                <a:gd name="connsiteX14" fmla="*/ 7289130 w 8495630"/>
                <a:gd name="connsiteY14" fmla="*/ 280396 h 489946"/>
                <a:gd name="connsiteX15" fmla="*/ 7593930 w 8495630"/>
                <a:gd name="connsiteY15" fmla="*/ 229596 h 489946"/>
                <a:gd name="connsiteX16" fmla="*/ 7720930 w 8495630"/>
                <a:gd name="connsiteY16" fmla="*/ 216896 h 489946"/>
                <a:gd name="connsiteX17" fmla="*/ 7759030 w 8495630"/>
                <a:gd name="connsiteY17" fmla="*/ 204196 h 489946"/>
                <a:gd name="connsiteX18" fmla="*/ 7822530 w 8495630"/>
                <a:gd name="connsiteY18" fmla="*/ 178796 h 489946"/>
                <a:gd name="connsiteX19" fmla="*/ 8140030 w 8495630"/>
                <a:gd name="connsiteY19" fmla="*/ 191496 h 489946"/>
                <a:gd name="connsiteX20" fmla="*/ 8292430 w 8495630"/>
                <a:gd name="connsiteY20" fmla="*/ 204196 h 489946"/>
                <a:gd name="connsiteX21" fmla="*/ 8406730 w 8495630"/>
                <a:gd name="connsiteY21" fmla="*/ 229596 h 489946"/>
                <a:gd name="connsiteX22" fmla="*/ 8495630 w 8495630"/>
                <a:gd name="connsiteY22" fmla="*/ 242296 h 489946"/>
                <a:gd name="connsiteX23" fmla="*/ 8482930 w 8495630"/>
                <a:gd name="connsiteY23" fmla="*/ 153396 h 489946"/>
                <a:gd name="connsiteX24" fmla="*/ 8444830 w 8495630"/>
                <a:gd name="connsiteY24" fmla="*/ 13696 h 489946"/>
                <a:gd name="connsiteX25" fmla="*/ 8216230 w 8495630"/>
                <a:gd name="connsiteY25" fmla="*/ 26396 h 489946"/>
                <a:gd name="connsiteX26" fmla="*/ 8152730 w 8495630"/>
                <a:gd name="connsiteY26" fmla="*/ 39096 h 489946"/>
                <a:gd name="connsiteX27" fmla="*/ 7924130 w 8495630"/>
                <a:gd name="connsiteY27" fmla="*/ 51796 h 489946"/>
                <a:gd name="connsiteX28" fmla="*/ 7200230 w 8495630"/>
                <a:gd name="connsiteY28" fmla="*/ 26396 h 489946"/>
                <a:gd name="connsiteX29" fmla="*/ 7085930 w 8495630"/>
                <a:gd name="connsiteY29" fmla="*/ 13696 h 489946"/>
                <a:gd name="connsiteX30" fmla="*/ 6641430 w 8495630"/>
                <a:gd name="connsiteY30" fmla="*/ 996 h 489946"/>
                <a:gd name="connsiteX31" fmla="*/ 6006430 w 8495630"/>
                <a:gd name="connsiteY31" fmla="*/ 39096 h 489946"/>
                <a:gd name="connsiteX32" fmla="*/ 4787230 w 8495630"/>
                <a:gd name="connsiteY32" fmla="*/ 70846 h 489946"/>
                <a:gd name="connsiteX33" fmla="*/ 3809330 w 8495630"/>
                <a:gd name="connsiteY33" fmla="*/ 127996 h 489946"/>
                <a:gd name="connsiteX34" fmla="*/ 2945730 w 8495630"/>
                <a:gd name="connsiteY34" fmla="*/ 185146 h 489946"/>
                <a:gd name="connsiteX35" fmla="*/ 1917030 w 8495630"/>
                <a:gd name="connsiteY35" fmla="*/ 254996 h 489946"/>
                <a:gd name="connsiteX36" fmla="*/ 1091530 w 8495630"/>
                <a:gd name="connsiteY36" fmla="*/ 305796 h 489946"/>
                <a:gd name="connsiteX37" fmla="*/ 5680 w 8495630"/>
                <a:gd name="connsiteY37" fmla="*/ 305796 h 489946"/>
                <a:gd name="connsiteX38" fmla="*/ 18380 w 8495630"/>
                <a:gd name="connsiteY38" fmla="*/ 489946 h 489946"/>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5968330 w 8495630"/>
                <a:gd name="connsiteY6" fmla="*/ 318496 h 489946"/>
                <a:gd name="connsiteX7" fmla="*/ 6057230 w 8495630"/>
                <a:gd name="connsiteY7" fmla="*/ 280396 h 489946"/>
                <a:gd name="connsiteX8" fmla="*/ 6235030 w 8495630"/>
                <a:gd name="connsiteY8" fmla="*/ 242296 h 489946"/>
                <a:gd name="connsiteX9" fmla="*/ 6285830 w 8495630"/>
                <a:gd name="connsiteY9" fmla="*/ 229596 h 489946"/>
                <a:gd name="connsiteX10" fmla="*/ 6704930 w 8495630"/>
                <a:gd name="connsiteY10" fmla="*/ 242296 h 489946"/>
                <a:gd name="connsiteX11" fmla="*/ 7212930 w 8495630"/>
                <a:gd name="connsiteY11" fmla="*/ 254996 h 489946"/>
                <a:gd name="connsiteX12" fmla="*/ 7200230 w 8495630"/>
                <a:gd name="connsiteY12" fmla="*/ 293096 h 489946"/>
                <a:gd name="connsiteX13" fmla="*/ 7289130 w 8495630"/>
                <a:gd name="connsiteY13" fmla="*/ 280396 h 489946"/>
                <a:gd name="connsiteX14" fmla="*/ 7593930 w 8495630"/>
                <a:gd name="connsiteY14" fmla="*/ 229596 h 489946"/>
                <a:gd name="connsiteX15" fmla="*/ 7720930 w 8495630"/>
                <a:gd name="connsiteY15" fmla="*/ 216896 h 489946"/>
                <a:gd name="connsiteX16" fmla="*/ 7759030 w 8495630"/>
                <a:gd name="connsiteY16" fmla="*/ 204196 h 489946"/>
                <a:gd name="connsiteX17" fmla="*/ 7822530 w 8495630"/>
                <a:gd name="connsiteY17" fmla="*/ 178796 h 489946"/>
                <a:gd name="connsiteX18" fmla="*/ 8140030 w 8495630"/>
                <a:gd name="connsiteY18" fmla="*/ 191496 h 489946"/>
                <a:gd name="connsiteX19" fmla="*/ 8292430 w 8495630"/>
                <a:gd name="connsiteY19" fmla="*/ 204196 h 489946"/>
                <a:gd name="connsiteX20" fmla="*/ 8406730 w 8495630"/>
                <a:gd name="connsiteY20" fmla="*/ 229596 h 489946"/>
                <a:gd name="connsiteX21" fmla="*/ 8495630 w 8495630"/>
                <a:gd name="connsiteY21" fmla="*/ 242296 h 489946"/>
                <a:gd name="connsiteX22" fmla="*/ 8482930 w 8495630"/>
                <a:gd name="connsiteY22" fmla="*/ 153396 h 489946"/>
                <a:gd name="connsiteX23" fmla="*/ 8444830 w 8495630"/>
                <a:gd name="connsiteY23" fmla="*/ 13696 h 489946"/>
                <a:gd name="connsiteX24" fmla="*/ 8216230 w 8495630"/>
                <a:gd name="connsiteY24" fmla="*/ 26396 h 489946"/>
                <a:gd name="connsiteX25" fmla="*/ 8152730 w 8495630"/>
                <a:gd name="connsiteY25" fmla="*/ 39096 h 489946"/>
                <a:gd name="connsiteX26" fmla="*/ 7924130 w 8495630"/>
                <a:gd name="connsiteY26" fmla="*/ 51796 h 489946"/>
                <a:gd name="connsiteX27" fmla="*/ 7200230 w 8495630"/>
                <a:gd name="connsiteY27" fmla="*/ 26396 h 489946"/>
                <a:gd name="connsiteX28" fmla="*/ 7085930 w 8495630"/>
                <a:gd name="connsiteY28" fmla="*/ 13696 h 489946"/>
                <a:gd name="connsiteX29" fmla="*/ 6641430 w 8495630"/>
                <a:gd name="connsiteY29" fmla="*/ 996 h 489946"/>
                <a:gd name="connsiteX30" fmla="*/ 6006430 w 8495630"/>
                <a:gd name="connsiteY30" fmla="*/ 39096 h 489946"/>
                <a:gd name="connsiteX31" fmla="*/ 4787230 w 8495630"/>
                <a:gd name="connsiteY31" fmla="*/ 70846 h 489946"/>
                <a:gd name="connsiteX32" fmla="*/ 3809330 w 8495630"/>
                <a:gd name="connsiteY32" fmla="*/ 127996 h 489946"/>
                <a:gd name="connsiteX33" fmla="*/ 2945730 w 8495630"/>
                <a:gd name="connsiteY33" fmla="*/ 185146 h 489946"/>
                <a:gd name="connsiteX34" fmla="*/ 1917030 w 8495630"/>
                <a:gd name="connsiteY34" fmla="*/ 254996 h 489946"/>
                <a:gd name="connsiteX35" fmla="*/ 1091530 w 8495630"/>
                <a:gd name="connsiteY35" fmla="*/ 305796 h 489946"/>
                <a:gd name="connsiteX36" fmla="*/ 5680 w 8495630"/>
                <a:gd name="connsiteY36" fmla="*/ 305796 h 489946"/>
                <a:gd name="connsiteX37" fmla="*/ 18380 w 8495630"/>
                <a:gd name="connsiteY37" fmla="*/ 489946 h 489946"/>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6057230 w 8495630"/>
                <a:gd name="connsiteY6" fmla="*/ 280396 h 489946"/>
                <a:gd name="connsiteX7" fmla="*/ 6235030 w 8495630"/>
                <a:gd name="connsiteY7" fmla="*/ 242296 h 489946"/>
                <a:gd name="connsiteX8" fmla="*/ 6285830 w 8495630"/>
                <a:gd name="connsiteY8" fmla="*/ 229596 h 489946"/>
                <a:gd name="connsiteX9" fmla="*/ 6704930 w 8495630"/>
                <a:gd name="connsiteY9" fmla="*/ 242296 h 489946"/>
                <a:gd name="connsiteX10" fmla="*/ 7212930 w 8495630"/>
                <a:gd name="connsiteY10" fmla="*/ 254996 h 489946"/>
                <a:gd name="connsiteX11" fmla="*/ 7200230 w 8495630"/>
                <a:gd name="connsiteY11" fmla="*/ 293096 h 489946"/>
                <a:gd name="connsiteX12" fmla="*/ 7289130 w 8495630"/>
                <a:gd name="connsiteY12" fmla="*/ 280396 h 489946"/>
                <a:gd name="connsiteX13" fmla="*/ 7593930 w 8495630"/>
                <a:gd name="connsiteY13" fmla="*/ 229596 h 489946"/>
                <a:gd name="connsiteX14" fmla="*/ 7720930 w 8495630"/>
                <a:gd name="connsiteY14" fmla="*/ 216896 h 489946"/>
                <a:gd name="connsiteX15" fmla="*/ 7759030 w 8495630"/>
                <a:gd name="connsiteY15" fmla="*/ 204196 h 489946"/>
                <a:gd name="connsiteX16" fmla="*/ 7822530 w 8495630"/>
                <a:gd name="connsiteY16" fmla="*/ 178796 h 489946"/>
                <a:gd name="connsiteX17" fmla="*/ 8140030 w 8495630"/>
                <a:gd name="connsiteY17" fmla="*/ 191496 h 489946"/>
                <a:gd name="connsiteX18" fmla="*/ 8292430 w 8495630"/>
                <a:gd name="connsiteY18" fmla="*/ 204196 h 489946"/>
                <a:gd name="connsiteX19" fmla="*/ 8406730 w 8495630"/>
                <a:gd name="connsiteY19" fmla="*/ 229596 h 489946"/>
                <a:gd name="connsiteX20" fmla="*/ 8495630 w 8495630"/>
                <a:gd name="connsiteY20" fmla="*/ 242296 h 489946"/>
                <a:gd name="connsiteX21" fmla="*/ 8482930 w 8495630"/>
                <a:gd name="connsiteY21" fmla="*/ 153396 h 489946"/>
                <a:gd name="connsiteX22" fmla="*/ 8444830 w 8495630"/>
                <a:gd name="connsiteY22" fmla="*/ 13696 h 489946"/>
                <a:gd name="connsiteX23" fmla="*/ 8216230 w 8495630"/>
                <a:gd name="connsiteY23" fmla="*/ 26396 h 489946"/>
                <a:gd name="connsiteX24" fmla="*/ 8152730 w 8495630"/>
                <a:gd name="connsiteY24" fmla="*/ 39096 h 489946"/>
                <a:gd name="connsiteX25" fmla="*/ 7924130 w 8495630"/>
                <a:gd name="connsiteY25" fmla="*/ 51796 h 489946"/>
                <a:gd name="connsiteX26" fmla="*/ 7200230 w 8495630"/>
                <a:gd name="connsiteY26" fmla="*/ 26396 h 489946"/>
                <a:gd name="connsiteX27" fmla="*/ 7085930 w 8495630"/>
                <a:gd name="connsiteY27" fmla="*/ 13696 h 489946"/>
                <a:gd name="connsiteX28" fmla="*/ 6641430 w 8495630"/>
                <a:gd name="connsiteY28" fmla="*/ 996 h 489946"/>
                <a:gd name="connsiteX29" fmla="*/ 6006430 w 8495630"/>
                <a:gd name="connsiteY29" fmla="*/ 39096 h 489946"/>
                <a:gd name="connsiteX30" fmla="*/ 4787230 w 8495630"/>
                <a:gd name="connsiteY30" fmla="*/ 70846 h 489946"/>
                <a:gd name="connsiteX31" fmla="*/ 3809330 w 8495630"/>
                <a:gd name="connsiteY31" fmla="*/ 127996 h 489946"/>
                <a:gd name="connsiteX32" fmla="*/ 2945730 w 8495630"/>
                <a:gd name="connsiteY32" fmla="*/ 185146 h 489946"/>
                <a:gd name="connsiteX33" fmla="*/ 1917030 w 8495630"/>
                <a:gd name="connsiteY33" fmla="*/ 254996 h 489946"/>
                <a:gd name="connsiteX34" fmla="*/ 1091530 w 8495630"/>
                <a:gd name="connsiteY34" fmla="*/ 305796 h 489946"/>
                <a:gd name="connsiteX35" fmla="*/ 5680 w 8495630"/>
                <a:gd name="connsiteY35" fmla="*/ 305796 h 489946"/>
                <a:gd name="connsiteX36" fmla="*/ 18380 w 8495630"/>
                <a:gd name="connsiteY36" fmla="*/ 489946 h 489946"/>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6057230 w 8495630"/>
                <a:gd name="connsiteY6" fmla="*/ 280396 h 489946"/>
                <a:gd name="connsiteX7" fmla="*/ 6285830 w 8495630"/>
                <a:gd name="connsiteY7" fmla="*/ 229596 h 489946"/>
                <a:gd name="connsiteX8" fmla="*/ 6704930 w 8495630"/>
                <a:gd name="connsiteY8" fmla="*/ 242296 h 489946"/>
                <a:gd name="connsiteX9" fmla="*/ 7212930 w 8495630"/>
                <a:gd name="connsiteY9" fmla="*/ 254996 h 489946"/>
                <a:gd name="connsiteX10" fmla="*/ 7200230 w 8495630"/>
                <a:gd name="connsiteY10" fmla="*/ 293096 h 489946"/>
                <a:gd name="connsiteX11" fmla="*/ 7289130 w 8495630"/>
                <a:gd name="connsiteY11" fmla="*/ 280396 h 489946"/>
                <a:gd name="connsiteX12" fmla="*/ 7593930 w 8495630"/>
                <a:gd name="connsiteY12" fmla="*/ 229596 h 489946"/>
                <a:gd name="connsiteX13" fmla="*/ 7720930 w 8495630"/>
                <a:gd name="connsiteY13" fmla="*/ 216896 h 489946"/>
                <a:gd name="connsiteX14" fmla="*/ 7759030 w 8495630"/>
                <a:gd name="connsiteY14" fmla="*/ 204196 h 489946"/>
                <a:gd name="connsiteX15" fmla="*/ 7822530 w 8495630"/>
                <a:gd name="connsiteY15" fmla="*/ 178796 h 489946"/>
                <a:gd name="connsiteX16" fmla="*/ 8140030 w 8495630"/>
                <a:gd name="connsiteY16" fmla="*/ 191496 h 489946"/>
                <a:gd name="connsiteX17" fmla="*/ 8292430 w 8495630"/>
                <a:gd name="connsiteY17" fmla="*/ 204196 h 489946"/>
                <a:gd name="connsiteX18" fmla="*/ 8406730 w 8495630"/>
                <a:gd name="connsiteY18" fmla="*/ 229596 h 489946"/>
                <a:gd name="connsiteX19" fmla="*/ 8495630 w 8495630"/>
                <a:gd name="connsiteY19" fmla="*/ 242296 h 489946"/>
                <a:gd name="connsiteX20" fmla="*/ 8482930 w 8495630"/>
                <a:gd name="connsiteY20" fmla="*/ 153396 h 489946"/>
                <a:gd name="connsiteX21" fmla="*/ 8444830 w 8495630"/>
                <a:gd name="connsiteY21" fmla="*/ 13696 h 489946"/>
                <a:gd name="connsiteX22" fmla="*/ 8216230 w 8495630"/>
                <a:gd name="connsiteY22" fmla="*/ 26396 h 489946"/>
                <a:gd name="connsiteX23" fmla="*/ 8152730 w 8495630"/>
                <a:gd name="connsiteY23" fmla="*/ 39096 h 489946"/>
                <a:gd name="connsiteX24" fmla="*/ 7924130 w 8495630"/>
                <a:gd name="connsiteY24" fmla="*/ 51796 h 489946"/>
                <a:gd name="connsiteX25" fmla="*/ 7200230 w 8495630"/>
                <a:gd name="connsiteY25" fmla="*/ 26396 h 489946"/>
                <a:gd name="connsiteX26" fmla="*/ 7085930 w 8495630"/>
                <a:gd name="connsiteY26" fmla="*/ 13696 h 489946"/>
                <a:gd name="connsiteX27" fmla="*/ 6641430 w 8495630"/>
                <a:gd name="connsiteY27" fmla="*/ 996 h 489946"/>
                <a:gd name="connsiteX28" fmla="*/ 6006430 w 8495630"/>
                <a:gd name="connsiteY28" fmla="*/ 39096 h 489946"/>
                <a:gd name="connsiteX29" fmla="*/ 4787230 w 8495630"/>
                <a:gd name="connsiteY29" fmla="*/ 70846 h 489946"/>
                <a:gd name="connsiteX30" fmla="*/ 3809330 w 8495630"/>
                <a:gd name="connsiteY30" fmla="*/ 127996 h 489946"/>
                <a:gd name="connsiteX31" fmla="*/ 2945730 w 8495630"/>
                <a:gd name="connsiteY31" fmla="*/ 185146 h 489946"/>
                <a:gd name="connsiteX32" fmla="*/ 1917030 w 8495630"/>
                <a:gd name="connsiteY32" fmla="*/ 254996 h 489946"/>
                <a:gd name="connsiteX33" fmla="*/ 1091530 w 8495630"/>
                <a:gd name="connsiteY33" fmla="*/ 305796 h 489946"/>
                <a:gd name="connsiteX34" fmla="*/ 5680 w 8495630"/>
                <a:gd name="connsiteY34" fmla="*/ 305796 h 489946"/>
                <a:gd name="connsiteX35" fmla="*/ 18380 w 8495630"/>
                <a:gd name="connsiteY35" fmla="*/ 489946 h 489946"/>
                <a:gd name="connsiteX0" fmla="*/ 18380 w 8495630"/>
                <a:gd name="connsiteY0" fmla="*/ 489946 h 489946"/>
                <a:gd name="connsiteX1" fmla="*/ 691480 w 8495630"/>
                <a:gd name="connsiteY1" fmla="*/ 483596 h 489946"/>
                <a:gd name="connsiteX2" fmla="*/ 1917030 w 8495630"/>
                <a:gd name="connsiteY2" fmla="*/ 432796 h 489946"/>
                <a:gd name="connsiteX3" fmla="*/ 3110830 w 8495630"/>
                <a:gd name="connsiteY3" fmla="*/ 375646 h 489946"/>
                <a:gd name="connsiteX4" fmla="*/ 3860130 w 8495630"/>
                <a:gd name="connsiteY4" fmla="*/ 331196 h 489946"/>
                <a:gd name="connsiteX5" fmla="*/ 5307930 w 8495630"/>
                <a:gd name="connsiteY5" fmla="*/ 331196 h 489946"/>
                <a:gd name="connsiteX6" fmla="*/ 6057230 w 8495630"/>
                <a:gd name="connsiteY6" fmla="*/ 280396 h 489946"/>
                <a:gd name="connsiteX7" fmla="*/ 6704930 w 8495630"/>
                <a:gd name="connsiteY7" fmla="*/ 242296 h 489946"/>
                <a:gd name="connsiteX8" fmla="*/ 7212930 w 8495630"/>
                <a:gd name="connsiteY8" fmla="*/ 254996 h 489946"/>
                <a:gd name="connsiteX9" fmla="*/ 7200230 w 8495630"/>
                <a:gd name="connsiteY9" fmla="*/ 293096 h 489946"/>
                <a:gd name="connsiteX10" fmla="*/ 7289130 w 8495630"/>
                <a:gd name="connsiteY10" fmla="*/ 280396 h 489946"/>
                <a:gd name="connsiteX11" fmla="*/ 7593930 w 8495630"/>
                <a:gd name="connsiteY11" fmla="*/ 229596 h 489946"/>
                <a:gd name="connsiteX12" fmla="*/ 7720930 w 8495630"/>
                <a:gd name="connsiteY12" fmla="*/ 216896 h 489946"/>
                <a:gd name="connsiteX13" fmla="*/ 7759030 w 8495630"/>
                <a:gd name="connsiteY13" fmla="*/ 204196 h 489946"/>
                <a:gd name="connsiteX14" fmla="*/ 7822530 w 8495630"/>
                <a:gd name="connsiteY14" fmla="*/ 178796 h 489946"/>
                <a:gd name="connsiteX15" fmla="*/ 8140030 w 8495630"/>
                <a:gd name="connsiteY15" fmla="*/ 191496 h 489946"/>
                <a:gd name="connsiteX16" fmla="*/ 8292430 w 8495630"/>
                <a:gd name="connsiteY16" fmla="*/ 204196 h 489946"/>
                <a:gd name="connsiteX17" fmla="*/ 8406730 w 8495630"/>
                <a:gd name="connsiteY17" fmla="*/ 229596 h 489946"/>
                <a:gd name="connsiteX18" fmla="*/ 8495630 w 8495630"/>
                <a:gd name="connsiteY18" fmla="*/ 242296 h 489946"/>
                <a:gd name="connsiteX19" fmla="*/ 8482930 w 8495630"/>
                <a:gd name="connsiteY19" fmla="*/ 153396 h 489946"/>
                <a:gd name="connsiteX20" fmla="*/ 8444830 w 8495630"/>
                <a:gd name="connsiteY20" fmla="*/ 13696 h 489946"/>
                <a:gd name="connsiteX21" fmla="*/ 8216230 w 8495630"/>
                <a:gd name="connsiteY21" fmla="*/ 26396 h 489946"/>
                <a:gd name="connsiteX22" fmla="*/ 8152730 w 8495630"/>
                <a:gd name="connsiteY22" fmla="*/ 39096 h 489946"/>
                <a:gd name="connsiteX23" fmla="*/ 7924130 w 8495630"/>
                <a:gd name="connsiteY23" fmla="*/ 51796 h 489946"/>
                <a:gd name="connsiteX24" fmla="*/ 7200230 w 8495630"/>
                <a:gd name="connsiteY24" fmla="*/ 26396 h 489946"/>
                <a:gd name="connsiteX25" fmla="*/ 7085930 w 8495630"/>
                <a:gd name="connsiteY25" fmla="*/ 13696 h 489946"/>
                <a:gd name="connsiteX26" fmla="*/ 6641430 w 8495630"/>
                <a:gd name="connsiteY26" fmla="*/ 996 h 489946"/>
                <a:gd name="connsiteX27" fmla="*/ 6006430 w 8495630"/>
                <a:gd name="connsiteY27" fmla="*/ 39096 h 489946"/>
                <a:gd name="connsiteX28" fmla="*/ 4787230 w 8495630"/>
                <a:gd name="connsiteY28" fmla="*/ 70846 h 489946"/>
                <a:gd name="connsiteX29" fmla="*/ 3809330 w 8495630"/>
                <a:gd name="connsiteY29" fmla="*/ 127996 h 489946"/>
                <a:gd name="connsiteX30" fmla="*/ 2945730 w 8495630"/>
                <a:gd name="connsiteY30" fmla="*/ 185146 h 489946"/>
                <a:gd name="connsiteX31" fmla="*/ 1917030 w 8495630"/>
                <a:gd name="connsiteY31" fmla="*/ 254996 h 489946"/>
                <a:gd name="connsiteX32" fmla="*/ 1091530 w 8495630"/>
                <a:gd name="connsiteY32" fmla="*/ 305796 h 489946"/>
                <a:gd name="connsiteX33" fmla="*/ 5680 w 8495630"/>
                <a:gd name="connsiteY33" fmla="*/ 305796 h 489946"/>
                <a:gd name="connsiteX34" fmla="*/ 18380 w 8495630"/>
                <a:gd name="connsiteY34" fmla="*/ 489946 h 489946"/>
                <a:gd name="connsiteX0" fmla="*/ 18380 w 8495630"/>
                <a:gd name="connsiteY0" fmla="*/ 476482 h 476482"/>
                <a:gd name="connsiteX1" fmla="*/ 691480 w 8495630"/>
                <a:gd name="connsiteY1" fmla="*/ 470132 h 476482"/>
                <a:gd name="connsiteX2" fmla="*/ 1917030 w 8495630"/>
                <a:gd name="connsiteY2" fmla="*/ 419332 h 476482"/>
                <a:gd name="connsiteX3" fmla="*/ 3110830 w 8495630"/>
                <a:gd name="connsiteY3" fmla="*/ 362182 h 476482"/>
                <a:gd name="connsiteX4" fmla="*/ 3860130 w 8495630"/>
                <a:gd name="connsiteY4" fmla="*/ 317732 h 476482"/>
                <a:gd name="connsiteX5" fmla="*/ 5307930 w 8495630"/>
                <a:gd name="connsiteY5" fmla="*/ 317732 h 476482"/>
                <a:gd name="connsiteX6" fmla="*/ 6057230 w 8495630"/>
                <a:gd name="connsiteY6" fmla="*/ 266932 h 476482"/>
                <a:gd name="connsiteX7" fmla="*/ 6704930 w 8495630"/>
                <a:gd name="connsiteY7" fmla="*/ 228832 h 476482"/>
                <a:gd name="connsiteX8" fmla="*/ 7212930 w 8495630"/>
                <a:gd name="connsiteY8" fmla="*/ 241532 h 476482"/>
                <a:gd name="connsiteX9" fmla="*/ 7200230 w 8495630"/>
                <a:gd name="connsiteY9" fmla="*/ 279632 h 476482"/>
                <a:gd name="connsiteX10" fmla="*/ 7289130 w 8495630"/>
                <a:gd name="connsiteY10" fmla="*/ 266932 h 476482"/>
                <a:gd name="connsiteX11" fmla="*/ 7593930 w 8495630"/>
                <a:gd name="connsiteY11" fmla="*/ 216132 h 476482"/>
                <a:gd name="connsiteX12" fmla="*/ 7720930 w 8495630"/>
                <a:gd name="connsiteY12" fmla="*/ 203432 h 476482"/>
                <a:gd name="connsiteX13" fmla="*/ 7759030 w 8495630"/>
                <a:gd name="connsiteY13" fmla="*/ 190732 h 476482"/>
                <a:gd name="connsiteX14" fmla="*/ 7822530 w 8495630"/>
                <a:gd name="connsiteY14" fmla="*/ 165332 h 476482"/>
                <a:gd name="connsiteX15" fmla="*/ 8140030 w 8495630"/>
                <a:gd name="connsiteY15" fmla="*/ 178032 h 476482"/>
                <a:gd name="connsiteX16" fmla="*/ 8292430 w 8495630"/>
                <a:gd name="connsiteY16" fmla="*/ 190732 h 476482"/>
                <a:gd name="connsiteX17" fmla="*/ 8406730 w 8495630"/>
                <a:gd name="connsiteY17" fmla="*/ 216132 h 476482"/>
                <a:gd name="connsiteX18" fmla="*/ 8495630 w 8495630"/>
                <a:gd name="connsiteY18" fmla="*/ 228832 h 476482"/>
                <a:gd name="connsiteX19" fmla="*/ 8482930 w 8495630"/>
                <a:gd name="connsiteY19" fmla="*/ 139932 h 476482"/>
                <a:gd name="connsiteX20" fmla="*/ 8444830 w 8495630"/>
                <a:gd name="connsiteY20" fmla="*/ 232 h 476482"/>
                <a:gd name="connsiteX21" fmla="*/ 8216230 w 8495630"/>
                <a:gd name="connsiteY21" fmla="*/ 12932 h 476482"/>
                <a:gd name="connsiteX22" fmla="*/ 8152730 w 8495630"/>
                <a:gd name="connsiteY22" fmla="*/ 25632 h 476482"/>
                <a:gd name="connsiteX23" fmla="*/ 7924130 w 8495630"/>
                <a:gd name="connsiteY23" fmla="*/ 38332 h 476482"/>
                <a:gd name="connsiteX24" fmla="*/ 7200230 w 8495630"/>
                <a:gd name="connsiteY24" fmla="*/ 12932 h 476482"/>
                <a:gd name="connsiteX25" fmla="*/ 7085930 w 8495630"/>
                <a:gd name="connsiteY25" fmla="*/ 232 h 476482"/>
                <a:gd name="connsiteX26" fmla="*/ 6006430 w 8495630"/>
                <a:gd name="connsiteY26" fmla="*/ 25632 h 476482"/>
                <a:gd name="connsiteX27" fmla="*/ 4787230 w 8495630"/>
                <a:gd name="connsiteY27" fmla="*/ 57382 h 476482"/>
                <a:gd name="connsiteX28" fmla="*/ 3809330 w 8495630"/>
                <a:gd name="connsiteY28" fmla="*/ 114532 h 476482"/>
                <a:gd name="connsiteX29" fmla="*/ 2945730 w 8495630"/>
                <a:gd name="connsiteY29" fmla="*/ 171682 h 476482"/>
                <a:gd name="connsiteX30" fmla="*/ 1917030 w 8495630"/>
                <a:gd name="connsiteY30" fmla="*/ 241532 h 476482"/>
                <a:gd name="connsiteX31" fmla="*/ 1091530 w 8495630"/>
                <a:gd name="connsiteY31" fmla="*/ 292332 h 476482"/>
                <a:gd name="connsiteX32" fmla="*/ 5680 w 8495630"/>
                <a:gd name="connsiteY32" fmla="*/ 292332 h 476482"/>
                <a:gd name="connsiteX33" fmla="*/ 18380 w 8495630"/>
                <a:gd name="connsiteY33" fmla="*/ 476482 h 476482"/>
                <a:gd name="connsiteX0" fmla="*/ 18380 w 8495630"/>
                <a:gd name="connsiteY0" fmla="*/ 476250 h 476250"/>
                <a:gd name="connsiteX1" fmla="*/ 691480 w 8495630"/>
                <a:gd name="connsiteY1" fmla="*/ 469900 h 476250"/>
                <a:gd name="connsiteX2" fmla="*/ 1917030 w 8495630"/>
                <a:gd name="connsiteY2" fmla="*/ 419100 h 476250"/>
                <a:gd name="connsiteX3" fmla="*/ 3110830 w 8495630"/>
                <a:gd name="connsiteY3" fmla="*/ 361950 h 476250"/>
                <a:gd name="connsiteX4" fmla="*/ 3860130 w 8495630"/>
                <a:gd name="connsiteY4" fmla="*/ 317500 h 476250"/>
                <a:gd name="connsiteX5" fmla="*/ 5307930 w 8495630"/>
                <a:gd name="connsiteY5" fmla="*/ 317500 h 476250"/>
                <a:gd name="connsiteX6" fmla="*/ 6057230 w 8495630"/>
                <a:gd name="connsiteY6" fmla="*/ 266700 h 476250"/>
                <a:gd name="connsiteX7" fmla="*/ 6704930 w 8495630"/>
                <a:gd name="connsiteY7" fmla="*/ 228600 h 476250"/>
                <a:gd name="connsiteX8" fmla="*/ 7212930 w 8495630"/>
                <a:gd name="connsiteY8" fmla="*/ 241300 h 476250"/>
                <a:gd name="connsiteX9" fmla="*/ 7200230 w 8495630"/>
                <a:gd name="connsiteY9" fmla="*/ 279400 h 476250"/>
                <a:gd name="connsiteX10" fmla="*/ 7289130 w 8495630"/>
                <a:gd name="connsiteY10" fmla="*/ 266700 h 476250"/>
                <a:gd name="connsiteX11" fmla="*/ 7593930 w 8495630"/>
                <a:gd name="connsiteY11" fmla="*/ 215900 h 476250"/>
                <a:gd name="connsiteX12" fmla="*/ 7720930 w 8495630"/>
                <a:gd name="connsiteY12" fmla="*/ 203200 h 476250"/>
                <a:gd name="connsiteX13" fmla="*/ 7759030 w 8495630"/>
                <a:gd name="connsiteY13" fmla="*/ 190500 h 476250"/>
                <a:gd name="connsiteX14" fmla="*/ 7822530 w 8495630"/>
                <a:gd name="connsiteY14" fmla="*/ 165100 h 476250"/>
                <a:gd name="connsiteX15" fmla="*/ 8140030 w 8495630"/>
                <a:gd name="connsiteY15" fmla="*/ 177800 h 476250"/>
                <a:gd name="connsiteX16" fmla="*/ 8292430 w 8495630"/>
                <a:gd name="connsiteY16" fmla="*/ 190500 h 476250"/>
                <a:gd name="connsiteX17" fmla="*/ 8406730 w 8495630"/>
                <a:gd name="connsiteY17" fmla="*/ 215900 h 476250"/>
                <a:gd name="connsiteX18" fmla="*/ 8495630 w 8495630"/>
                <a:gd name="connsiteY18" fmla="*/ 228600 h 476250"/>
                <a:gd name="connsiteX19" fmla="*/ 8482930 w 8495630"/>
                <a:gd name="connsiteY19" fmla="*/ 139700 h 476250"/>
                <a:gd name="connsiteX20" fmla="*/ 8444830 w 8495630"/>
                <a:gd name="connsiteY20" fmla="*/ 0 h 476250"/>
                <a:gd name="connsiteX21" fmla="*/ 8216230 w 8495630"/>
                <a:gd name="connsiteY21" fmla="*/ 12700 h 476250"/>
                <a:gd name="connsiteX22" fmla="*/ 8152730 w 8495630"/>
                <a:gd name="connsiteY22" fmla="*/ 25400 h 476250"/>
                <a:gd name="connsiteX23" fmla="*/ 7924130 w 8495630"/>
                <a:gd name="connsiteY23" fmla="*/ 38100 h 476250"/>
                <a:gd name="connsiteX24" fmla="*/ 7085930 w 8495630"/>
                <a:gd name="connsiteY24" fmla="*/ 0 h 476250"/>
                <a:gd name="connsiteX25" fmla="*/ 6006430 w 8495630"/>
                <a:gd name="connsiteY25" fmla="*/ 25400 h 476250"/>
                <a:gd name="connsiteX26" fmla="*/ 4787230 w 8495630"/>
                <a:gd name="connsiteY26" fmla="*/ 57150 h 476250"/>
                <a:gd name="connsiteX27" fmla="*/ 3809330 w 8495630"/>
                <a:gd name="connsiteY27" fmla="*/ 114300 h 476250"/>
                <a:gd name="connsiteX28" fmla="*/ 2945730 w 8495630"/>
                <a:gd name="connsiteY28" fmla="*/ 171450 h 476250"/>
                <a:gd name="connsiteX29" fmla="*/ 1917030 w 8495630"/>
                <a:gd name="connsiteY29" fmla="*/ 241300 h 476250"/>
                <a:gd name="connsiteX30" fmla="*/ 1091530 w 8495630"/>
                <a:gd name="connsiteY30" fmla="*/ 292100 h 476250"/>
                <a:gd name="connsiteX31" fmla="*/ 5680 w 8495630"/>
                <a:gd name="connsiteY31" fmla="*/ 292100 h 476250"/>
                <a:gd name="connsiteX32" fmla="*/ 18380 w 8495630"/>
                <a:gd name="connsiteY32" fmla="*/ 476250 h 476250"/>
                <a:gd name="connsiteX0" fmla="*/ 18380 w 8495630"/>
                <a:gd name="connsiteY0" fmla="*/ 477029 h 477029"/>
                <a:gd name="connsiteX1" fmla="*/ 691480 w 8495630"/>
                <a:gd name="connsiteY1" fmla="*/ 470679 h 477029"/>
                <a:gd name="connsiteX2" fmla="*/ 1917030 w 8495630"/>
                <a:gd name="connsiteY2" fmla="*/ 419879 h 477029"/>
                <a:gd name="connsiteX3" fmla="*/ 3110830 w 8495630"/>
                <a:gd name="connsiteY3" fmla="*/ 362729 h 477029"/>
                <a:gd name="connsiteX4" fmla="*/ 3860130 w 8495630"/>
                <a:gd name="connsiteY4" fmla="*/ 318279 h 477029"/>
                <a:gd name="connsiteX5" fmla="*/ 5307930 w 8495630"/>
                <a:gd name="connsiteY5" fmla="*/ 318279 h 477029"/>
                <a:gd name="connsiteX6" fmla="*/ 6057230 w 8495630"/>
                <a:gd name="connsiteY6" fmla="*/ 267479 h 477029"/>
                <a:gd name="connsiteX7" fmla="*/ 6704930 w 8495630"/>
                <a:gd name="connsiteY7" fmla="*/ 229379 h 477029"/>
                <a:gd name="connsiteX8" fmla="*/ 7212930 w 8495630"/>
                <a:gd name="connsiteY8" fmla="*/ 242079 h 477029"/>
                <a:gd name="connsiteX9" fmla="*/ 7200230 w 8495630"/>
                <a:gd name="connsiteY9" fmla="*/ 280179 h 477029"/>
                <a:gd name="connsiteX10" fmla="*/ 7289130 w 8495630"/>
                <a:gd name="connsiteY10" fmla="*/ 267479 h 477029"/>
                <a:gd name="connsiteX11" fmla="*/ 7593930 w 8495630"/>
                <a:gd name="connsiteY11" fmla="*/ 216679 h 477029"/>
                <a:gd name="connsiteX12" fmla="*/ 7720930 w 8495630"/>
                <a:gd name="connsiteY12" fmla="*/ 203979 h 477029"/>
                <a:gd name="connsiteX13" fmla="*/ 7759030 w 8495630"/>
                <a:gd name="connsiteY13" fmla="*/ 191279 h 477029"/>
                <a:gd name="connsiteX14" fmla="*/ 7822530 w 8495630"/>
                <a:gd name="connsiteY14" fmla="*/ 165879 h 477029"/>
                <a:gd name="connsiteX15" fmla="*/ 8140030 w 8495630"/>
                <a:gd name="connsiteY15" fmla="*/ 178579 h 477029"/>
                <a:gd name="connsiteX16" fmla="*/ 8292430 w 8495630"/>
                <a:gd name="connsiteY16" fmla="*/ 191279 h 477029"/>
                <a:gd name="connsiteX17" fmla="*/ 8406730 w 8495630"/>
                <a:gd name="connsiteY17" fmla="*/ 216679 h 477029"/>
                <a:gd name="connsiteX18" fmla="*/ 8495630 w 8495630"/>
                <a:gd name="connsiteY18" fmla="*/ 229379 h 477029"/>
                <a:gd name="connsiteX19" fmla="*/ 8482930 w 8495630"/>
                <a:gd name="connsiteY19" fmla="*/ 140479 h 477029"/>
                <a:gd name="connsiteX20" fmla="*/ 8444830 w 8495630"/>
                <a:gd name="connsiteY20" fmla="*/ 779 h 477029"/>
                <a:gd name="connsiteX21" fmla="*/ 8216230 w 8495630"/>
                <a:gd name="connsiteY21" fmla="*/ 13479 h 477029"/>
                <a:gd name="connsiteX22" fmla="*/ 8152730 w 8495630"/>
                <a:gd name="connsiteY22" fmla="*/ 26179 h 477029"/>
                <a:gd name="connsiteX23" fmla="*/ 7911430 w 8495630"/>
                <a:gd name="connsiteY23" fmla="*/ 7129 h 477029"/>
                <a:gd name="connsiteX24" fmla="*/ 7085930 w 8495630"/>
                <a:gd name="connsiteY24" fmla="*/ 779 h 477029"/>
                <a:gd name="connsiteX25" fmla="*/ 6006430 w 8495630"/>
                <a:gd name="connsiteY25" fmla="*/ 26179 h 477029"/>
                <a:gd name="connsiteX26" fmla="*/ 4787230 w 8495630"/>
                <a:gd name="connsiteY26" fmla="*/ 57929 h 477029"/>
                <a:gd name="connsiteX27" fmla="*/ 3809330 w 8495630"/>
                <a:gd name="connsiteY27" fmla="*/ 115079 h 477029"/>
                <a:gd name="connsiteX28" fmla="*/ 2945730 w 8495630"/>
                <a:gd name="connsiteY28" fmla="*/ 172229 h 477029"/>
                <a:gd name="connsiteX29" fmla="*/ 1917030 w 8495630"/>
                <a:gd name="connsiteY29" fmla="*/ 242079 h 477029"/>
                <a:gd name="connsiteX30" fmla="*/ 1091530 w 8495630"/>
                <a:gd name="connsiteY30" fmla="*/ 292879 h 477029"/>
                <a:gd name="connsiteX31" fmla="*/ 5680 w 8495630"/>
                <a:gd name="connsiteY31" fmla="*/ 292879 h 477029"/>
                <a:gd name="connsiteX32" fmla="*/ 18380 w 8495630"/>
                <a:gd name="connsiteY32" fmla="*/ 477029 h 477029"/>
                <a:gd name="connsiteX0" fmla="*/ 18380 w 8495630"/>
                <a:gd name="connsiteY0" fmla="*/ 477029 h 477029"/>
                <a:gd name="connsiteX1" fmla="*/ 691480 w 8495630"/>
                <a:gd name="connsiteY1" fmla="*/ 470679 h 477029"/>
                <a:gd name="connsiteX2" fmla="*/ 1917030 w 8495630"/>
                <a:gd name="connsiteY2" fmla="*/ 419879 h 477029"/>
                <a:gd name="connsiteX3" fmla="*/ 3110830 w 8495630"/>
                <a:gd name="connsiteY3" fmla="*/ 362729 h 477029"/>
                <a:gd name="connsiteX4" fmla="*/ 3860130 w 8495630"/>
                <a:gd name="connsiteY4" fmla="*/ 318279 h 477029"/>
                <a:gd name="connsiteX5" fmla="*/ 5307930 w 8495630"/>
                <a:gd name="connsiteY5" fmla="*/ 318279 h 477029"/>
                <a:gd name="connsiteX6" fmla="*/ 6057230 w 8495630"/>
                <a:gd name="connsiteY6" fmla="*/ 267479 h 477029"/>
                <a:gd name="connsiteX7" fmla="*/ 6704930 w 8495630"/>
                <a:gd name="connsiteY7" fmla="*/ 229379 h 477029"/>
                <a:gd name="connsiteX8" fmla="*/ 7212930 w 8495630"/>
                <a:gd name="connsiteY8" fmla="*/ 242079 h 477029"/>
                <a:gd name="connsiteX9" fmla="*/ 7200230 w 8495630"/>
                <a:gd name="connsiteY9" fmla="*/ 280179 h 477029"/>
                <a:gd name="connsiteX10" fmla="*/ 7289130 w 8495630"/>
                <a:gd name="connsiteY10" fmla="*/ 267479 h 477029"/>
                <a:gd name="connsiteX11" fmla="*/ 7593930 w 8495630"/>
                <a:gd name="connsiteY11" fmla="*/ 216679 h 477029"/>
                <a:gd name="connsiteX12" fmla="*/ 7720930 w 8495630"/>
                <a:gd name="connsiteY12" fmla="*/ 203979 h 477029"/>
                <a:gd name="connsiteX13" fmla="*/ 7759030 w 8495630"/>
                <a:gd name="connsiteY13" fmla="*/ 191279 h 477029"/>
                <a:gd name="connsiteX14" fmla="*/ 7822530 w 8495630"/>
                <a:gd name="connsiteY14" fmla="*/ 165879 h 477029"/>
                <a:gd name="connsiteX15" fmla="*/ 8140030 w 8495630"/>
                <a:gd name="connsiteY15" fmla="*/ 178579 h 477029"/>
                <a:gd name="connsiteX16" fmla="*/ 8292430 w 8495630"/>
                <a:gd name="connsiteY16" fmla="*/ 191279 h 477029"/>
                <a:gd name="connsiteX17" fmla="*/ 8406730 w 8495630"/>
                <a:gd name="connsiteY17" fmla="*/ 216679 h 477029"/>
                <a:gd name="connsiteX18" fmla="*/ 8495630 w 8495630"/>
                <a:gd name="connsiteY18" fmla="*/ 229379 h 477029"/>
                <a:gd name="connsiteX19" fmla="*/ 8482930 w 8495630"/>
                <a:gd name="connsiteY19" fmla="*/ 140479 h 477029"/>
                <a:gd name="connsiteX20" fmla="*/ 8444830 w 8495630"/>
                <a:gd name="connsiteY20" fmla="*/ 779 h 477029"/>
                <a:gd name="connsiteX21" fmla="*/ 8216230 w 8495630"/>
                <a:gd name="connsiteY21" fmla="*/ 13479 h 477029"/>
                <a:gd name="connsiteX22" fmla="*/ 7911430 w 8495630"/>
                <a:gd name="connsiteY22" fmla="*/ 7129 h 477029"/>
                <a:gd name="connsiteX23" fmla="*/ 7085930 w 8495630"/>
                <a:gd name="connsiteY23" fmla="*/ 779 h 477029"/>
                <a:gd name="connsiteX24" fmla="*/ 6006430 w 8495630"/>
                <a:gd name="connsiteY24" fmla="*/ 26179 h 477029"/>
                <a:gd name="connsiteX25" fmla="*/ 4787230 w 8495630"/>
                <a:gd name="connsiteY25" fmla="*/ 57929 h 477029"/>
                <a:gd name="connsiteX26" fmla="*/ 3809330 w 8495630"/>
                <a:gd name="connsiteY26" fmla="*/ 115079 h 477029"/>
                <a:gd name="connsiteX27" fmla="*/ 2945730 w 8495630"/>
                <a:gd name="connsiteY27" fmla="*/ 172229 h 477029"/>
                <a:gd name="connsiteX28" fmla="*/ 1917030 w 8495630"/>
                <a:gd name="connsiteY28" fmla="*/ 242079 h 477029"/>
                <a:gd name="connsiteX29" fmla="*/ 1091530 w 8495630"/>
                <a:gd name="connsiteY29" fmla="*/ 292879 h 477029"/>
                <a:gd name="connsiteX30" fmla="*/ 5680 w 8495630"/>
                <a:gd name="connsiteY30" fmla="*/ 292879 h 477029"/>
                <a:gd name="connsiteX31" fmla="*/ 18380 w 8495630"/>
                <a:gd name="connsiteY31" fmla="*/ 477029 h 477029"/>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212930 w 8495630"/>
                <a:gd name="connsiteY8" fmla="*/ 249763 h 484713"/>
                <a:gd name="connsiteX9" fmla="*/ 7200230 w 8495630"/>
                <a:gd name="connsiteY9" fmla="*/ 287863 h 484713"/>
                <a:gd name="connsiteX10" fmla="*/ 7289130 w 8495630"/>
                <a:gd name="connsiteY10" fmla="*/ 275163 h 484713"/>
                <a:gd name="connsiteX11" fmla="*/ 7593930 w 8495630"/>
                <a:gd name="connsiteY11" fmla="*/ 224363 h 484713"/>
                <a:gd name="connsiteX12" fmla="*/ 7720930 w 8495630"/>
                <a:gd name="connsiteY12" fmla="*/ 211663 h 484713"/>
                <a:gd name="connsiteX13" fmla="*/ 7759030 w 8495630"/>
                <a:gd name="connsiteY13" fmla="*/ 198963 h 484713"/>
                <a:gd name="connsiteX14" fmla="*/ 7822530 w 8495630"/>
                <a:gd name="connsiteY14" fmla="*/ 173563 h 484713"/>
                <a:gd name="connsiteX15" fmla="*/ 8140030 w 8495630"/>
                <a:gd name="connsiteY15" fmla="*/ 186263 h 484713"/>
                <a:gd name="connsiteX16" fmla="*/ 8292430 w 8495630"/>
                <a:gd name="connsiteY16" fmla="*/ 198963 h 484713"/>
                <a:gd name="connsiteX17" fmla="*/ 8406730 w 8495630"/>
                <a:gd name="connsiteY17" fmla="*/ 224363 h 484713"/>
                <a:gd name="connsiteX18" fmla="*/ 8495630 w 8495630"/>
                <a:gd name="connsiteY18" fmla="*/ 237063 h 484713"/>
                <a:gd name="connsiteX19" fmla="*/ 8482930 w 8495630"/>
                <a:gd name="connsiteY19" fmla="*/ 148163 h 484713"/>
                <a:gd name="connsiteX20" fmla="*/ 8444830 w 8495630"/>
                <a:gd name="connsiteY20" fmla="*/ 8463 h 484713"/>
                <a:gd name="connsiteX21" fmla="*/ 7911430 w 8495630"/>
                <a:gd name="connsiteY21" fmla="*/ 14813 h 484713"/>
                <a:gd name="connsiteX22" fmla="*/ 7085930 w 8495630"/>
                <a:gd name="connsiteY22" fmla="*/ 8463 h 484713"/>
                <a:gd name="connsiteX23" fmla="*/ 6006430 w 8495630"/>
                <a:gd name="connsiteY23" fmla="*/ 33863 h 484713"/>
                <a:gd name="connsiteX24" fmla="*/ 4787230 w 8495630"/>
                <a:gd name="connsiteY24" fmla="*/ 65613 h 484713"/>
                <a:gd name="connsiteX25" fmla="*/ 3809330 w 8495630"/>
                <a:gd name="connsiteY25" fmla="*/ 122763 h 484713"/>
                <a:gd name="connsiteX26" fmla="*/ 2945730 w 8495630"/>
                <a:gd name="connsiteY26" fmla="*/ 179913 h 484713"/>
                <a:gd name="connsiteX27" fmla="*/ 1917030 w 8495630"/>
                <a:gd name="connsiteY27" fmla="*/ 249763 h 484713"/>
                <a:gd name="connsiteX28" fmla="*/ 1091530 w 8495630"/>
                <a:gd name="connsiteY28" fmla="*/ 300563 h 484713"/>
                <a:gd name="connsiteX29" fmla="*/ 5680 w 8495630"/>
                <a:gd name="connsiteY29" fmla="*/ 300563 h 484713"/>
                <a:gd name="connsiteX30" fmla="*/ 18380 w 8495630"/>
                <a:gd name="connsiteY30"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200230 w 8495630"/>
                <a:gd name="connsiteY8" fmla="*/ 287863 h 484713"/>
                <a:gd name="connsiteX9" fmla="*/ 7289130 w 8495630"/>
                <a:gd name="connsiteY9" fmla="*/ 275163 h 484713"/>
                <a:gd name="connsiteX10" fmla="*/ 7593930 w 8495630"/>
                <a:gd name="connsiteY10" fmla="*/ 224363 h 484713"/>
                <a:gd name="connsiteX11" fmla="*/ 7720930 w 8495630"/>
                <a:gd name="connsiteY11" fmla="*/ 211663 h 484713"/>
                <a:gd name="connsiteX12" fmla="*/ 7759030 w 8495630"/>
                <a:gd name="connsiteY12" fmla="*/ 198963 h 484713"/>
                <a:gd name="connsiteX13" fmla="*/ 7822530 w 8495630"/>
                <a:gd name="connsiteY13" fmla="*/ 173563 h 484713"/>
                <a:gd name="connsiteX14" fmla="*/ 8140030 w 8495630"/>
                <a:gd name="connsiteY14" fmla="*/ 186263 h 484713"/>
                <a:gd name="connsiteX15" fmla="*/ 8292430 w 8495630"/>
                <a:gd name="connsiteY15" fmla="*/ 198963 h 484713"/>
                <a:gd name="connsiteX16" fmla="*/ 8406730 w 8495630"/>
                <a:gd name="connsiteY16" fmla="*/ 224363 h 484713"/>
                <a:gd name="connsiteX17" fmla="*/ 8495630 w 8495630"/>
                <a:gd name="connsiteY17" fmla="*/ 237063 h 484713"/>
                <a:gd name="connsiteX18" fmla="*/ 8482930 w 8495630"/>
                <a:gd name="connsiteY18" fmla="*/ 148163 h 484713"/>
                <a:gd name="connsiteX19" fmla="*/ 8444830 w 8495630"/>
                <a:gd name="connsiteY19" fmla="*/ 8463 h 484713"/>
                <a:gd name="connsiteX20" fmla="*/ 7911430 w 8495630"/>
                <a:gd name="connsiteY20" fmla="*/ 14813 h 484713"/>
                <a:gd name="connsiteX21" fmla="*/ 7085930 w 8495630"/>
                <a:gd name="connsiteY21" fmla="*/ 8463 h 484713"/>
                <a:gd name="connsiteX22" fmla="*/ 6006430 w 8495630"/>
                <a:gd name="connsiteY22" fmla="*/ 33863 h 484713"/>
                <a:gd name="connsiteX23" fmla="*/ 4787230 w 8495630"/>
                <a:gd name="connsiteY23" fmla="*/ 65613 h 484713"/>
                <a:gd name="connsiteX24" fmla="*/ 3809330 w 8495630"/>
                <a:gd name="connsiteY24" fmla="*/ 122763 h 484713"/>
                <a:gd name="connsiteX25" fmla="*/ 2945730 w 8495630"/>
                <a:gd name="connsiteY25" fmla="*/ 179913 h 484713"/>
                <a:gd name="connsiteX26" fmla="*/ 1917030 w 8495630"/>
                <a:gd name="connsiteY26" fmla="*/ 249763 h 484713"/>
                <a:gd name="connsiteX27" fmla="*/ 1091530 w 8495630"/>
                <a:gd name="connsiteY27" fmla="*/ 300563 h 484713"/>
                <a:gd name="connsiteX28" fmla="*/ 5680 w 8495630"/>
                <a:gd name="connsiteY28" fmla="*/ 300563 h 484713"/>
                <a:gd name="connsiteX29" fmla="*/ 18380 w 8495630"/>
                <a:gd name="connsiteY29"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289130 w 8495630"/>
                <a:gd name="connsiteY8" fmla="*/ 275163 h 484713"/>
                <a:gd name="connsiteX9" fmla="*/ 7593930 w 8495630"/>
                <a:gd name="connsiteY9" fmla="*/ 224363 h 484713"/>
                <a:gd name="connsiteX10" fmla="*/ 7720930 w 8495630"/>
                <a:gd name="connsiteY10" fmla="*/ 211663 h 484713"/>
                <a:gd name="connsiteX11" fmla="*/ 7759030 w 8495630"/>
                <a:gd name="connsiteY11" fmla="*/ 198963 h 484713"/>
                <a:gd name="connsiteX12" fmla="*/ 7822530 w 8495630"/>
                <a:gd name="connsiteY12" fmla="*/ 173563 h 484713"/>
                <a:gd name="connsiteX13" fmla="*/ 8140030 w 8495630"/>
                <a:gd name="connsiteY13" fmla="*/ 186263 h 484713"/>
                <a:gd name="connsiteX14" fmla="*/ 8292430 w 8495630"/>
                <a:gd name="connsiteY14" fmla="*/ 198963 h 484713"/>
                <a:gd name="connsiteX15" fmla="*/ 8406730 w 8495630"/>
                <a:gd name="connsiteY15" fmla="*/ 224363 h 484713"/>
                <a:gd name="connsiteX16" fmla="*/ 8495630 w 8495630"/>
                <a:gd name="connsiteY16" fmla="*/ 237063 h 484713"/>
                <a:gd name="connsiteX17" fmla="*/ 8482930 w 8495630"/>
                <a:gd name="connsiteY17" fmla="*/ 148163 h 484713"/>
                <a:gd name="connsiteX18" fmla="*/ 8444830 w 8495630"/>
                <a:gd name="connsiteY18" fmla="*/ 8463 h 484713"/>
                <a:gd name="connsiteX19" fmla="*/ 7911430 w 8495630"/>
                <a:gd name="connsiteY19" fmla="*/ 14813 h 484713"/>
                <a:gd name="connsiteX20" fmla="*/ 7085930 w 8495630"/>
                <a:gd name="connsiteY20" fmla="*/ 8463 h 484713"/>
                <a:gd name="connsiteX21" fmla="*/ 6006430 w 8495630"/>
                <a:gd name="connsiteY21" fmla="*/ 33863 h 484713"/>
                <a:gd name="connsiteX22" fmla="*/ 4787230 w 8495630"/>
                <a:gd name="connsiteY22" fmla="*/ 65613 h 484713"/>
                <a:gd name="connsiteX23" fmla="*/ 3809330 w 8495630"/>
                <a:gd name="connsiteY23" fmla="*/ 122763 h 484713"/>
                <a:gd name="connsiteX24" fmla="*/ 2945730 w 8495630"/>
                <a:gd name="connsiteY24" fmla="*/ 179913 h 484713"/>
                <a:gd name="connsiteX25" fmla="*/ 1917030 w 8495630"/>
                <a:gd name="connsiteY25" fmla="*/ 249763 h 484713"/>
                <a:gd name="connsiteX26" fmla="*/ 1091530 w 8495630"/>
                <a:gd name="connsiteY26" fmla="*/ 300563 h 484713"/>
                <a:gd name="connsiteX27" fmla="*/ 5680 w 8495630"/>
                <a:gd name="connsiteY27" fmla="*/ 300563 h 484713"/>
                <a:gd name="connsiteX28" fmla="*/ 18380 w 8495630"/>
                <a:gd name="connsiteY28"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93930 w 8495630"/>
                <a:gd name="connsiteY8" fmla="*/ 224363 h 484713"/>
                <a:gd name="connsiteX9" fmla="*/ 7720930 w 8495630"/>
                <a:gd name="connsiteY9" fmla="*/ 211663 h 484713"/>
                <a:gd name="connsiteX10" fmla="*/ 7759030 w 8495630"/>
                <a:gd name="connsiteY10" fmla="*/ 198963 h 484713"/>
                <a:gd name="connsiteX11" fmla="*/ 7822530 w 8495630"/>
                <a:gd name="connsiteY11" fmla="*/ 173563 h 484713"/>
                <a:gd name="connsiteX12" fmla="*/ 8140030 w 8495630"/>
                <a:gd name="connsiteY12" fmla="*/ 186263 h 484713"/>
                <a:gd name="connsiteX13" fmla="*/ 8292430 w 8495630"/>
                <a:gd name="connsiteY13" fmla="*/ 198963 h 484713"/>
                <a:gd name="connsiteX14" fmla="*/ 8406730 w 8495630"/>
                <a:gd name="connsiteY14" fmla="*/ 224363 h 484713"/>
                <a:gd name="connsiteX15" fmla="*/ 8495630 w 8495630"/>
                <a:gd name="connsiteY15" fmla="*/ 237063 h 484713"/>
                <a:gd name="connsiteX16" fmla="*/ 8482930 w 8495630"/>
                <a:gd name="connsiteY16" fmla="*/ 148163 h 484713"/>
                <a:gd name="connsiteX17" fmla="*/ 8444830 w 8495630"/>
                <a:gd name="connsiteY17" fmla="*/ 8463 h 484713"/>
                <a:gd name="connsiteX18" fmla="*/ 7911430 w 8495630"/>
                <a:gd name="connsiteY18" fmla="*/ 14813 h 484713"/>
                <a:gd name="connsiteX19" fmla="*/ 7085930 w 8495630"/>
                <a:gd name="connsiteY19" fmla="*/ 8463 h 484713"/>
                <a:gd name="connsiteX20" fmla="*/ 6006430 w 8495630"/>
                <a:gd name="connsiteY20" fmla="*/ 33863 h 484713"/>
                <a:gd name="connsiteX21" fmla="*/ 4787230 w 8495630"/>
                <a:gd name="connsiteY21" fmla="*/ 65613 h 484713"/>
                <a:gd name="connsiteX22" fmla="*/ 3809330 w 8495630"/>
                <a:gd name="connsiteY22" fmla="*/ 122763 h 484713"/>
                <a:gd name="connsiteX23" fmla="*/ 2945730 w 8495630"/>
                <a:gd name="connsiteY23" fmla="*/ 179913 h 484713"/>
                <a:gd name="connsiteX24" fmla="*/ 1917030 w 8495630"/>
                <a:gd name="connsiteY24" fmla="*/ 249763 h 484713"/>
                <a:gd name="connsiteX25" fmla="*/ 1091530 w 8495630"/>
                <a:gd name="connsiteY25" fmla="*/ 300563 h 484713"/>
                <a:gd name="connsiteX26" fmla="*/ 5680 w 8495630"/>
                <a:gd name="connsiteY26" fmla="*/ 300563 h 484713"/>
                <a:gd name="connsiteX27" fmla="*/ 18380 w 8495630"/>
                <a:gd name="connsiteY27"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7720930 w 8495630"/>
                <a:gd name="connsiteY9" fmla="*/ 211663 h 484713"/>
                <a:gd name="connsiteX10" fmla="*/ 7759030 w 8495630"/>
                <a:gd name="connsiteY10" fmla="*/ 198963 h 484713"/>
                <a:gd name="connsiteX11" fmla="*/ 7822530 w 8495630"/>
                <a:gd name="connsiteY11" fmla="*/ 173563 h 484713"/>
                <a:gd name="connsiteX12" fmla="*/ 8140030 w 8495630"/>
                <a:gd name="connsiteY12" fmla="*/ 186263 h 484713"/>
                <a:gd name="connsiteX13" fmla="*/ 8292430 w 8495630"/>
                <a:gd name="connsiteY13" fmla="*/ 198963 h 484713"/>
                <a:gd name="connsiteX14" fmla="*/ 8406730 w 8495630"/>
                <a:gd name="connsiteY14" fmla="*/ 224363 h 484713"/>
                <a:gd name="connsiteX15" fmla="*/ 8495630 w 8495630"/>
                <a:gd name="connsiteY15" fmla="*/ 237063 h 484713"/>
                <a:gd name="connsiteX16" fmla="*/ 8482930 w 8495630"/>
                <a:gd name="connsiteY16" fmla="*/ 148163 h 484713"/>
                <a:gd name="connsiteX17" fmla="*/ 8444830 w 8495630"/>
                <a:gd name="connsiteY17" fmla="*/ 8463 h 484713"/>
                <a:gd name="connsiteX18" fmla="*/ 7911430 w 8495630"/>
                <a:gd name="connsiteY18" fmla="*/ 14813 h 484713"/>
                <a:gd name="connsiteX19" fmla="*/ 7085930 w 8495630"/>
                <a:gd name="connsiteY19" fmla="*/ 8463 h 484713"/>
                <a:gd name="connsiteX20" fmla="*/ 6006430 w 8495630"/>
                <a:gd name="connsiteY20" fmla="*/ 33863 h 484713"/>
                <a:gd name="connsiteX21" fmla="*/ 4787230 w 8495630"/>
                <a:gd name="connsiteY21" fmla="*/ 65613 h 484713"/>
                <a:gd name="connsiteX22" fmla="*/ 3809330 w 8495630"/>
                <a:gd name="connsiteY22" fmla="*/ 122763 h 484713"/>
                <a:gd name="connsiteX23" fmla="*/ 2945730 w 8495630"/>
                <a:gd name="connsiteY23" fmla="*/ 179913 h 484713"/>
                <a:gd name="connsiteX24" fmla="*/ 1917030 w 8495630"/>
                <a:gd name="connsiteY24" fmla="*/ 249763 h 484713"/>
                <a:gd name="connsiteX25" fmla="*/ 1091530 w 8495630"/>
                <a:gd name="connsiteY25" fmla="*/ 300563 h 484713"/>
                <a:gd name="connsiteX26" fmla="*/ 5680 w 8495630"/>
                <a:gd name="connsiteY26" fmla="*/ 300563 h 484713"/>
                <a:gd name="connsiteX27" fmla="*/ 18380 w 8495630"/>
                <a:gd name="connsiteY27"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7759030 w 8495630"/>
                <a:gd name="connsiteY9" fmla="*/ 198963 h 484713"/>
                <a:gd name="connsiteX10" fmla="*/ 7822530 w 8495630"/>
                <a:gd name="connsiteY10" fmla="*/ 173563 h 484713"/>
                <a:gd name="connsiteX11" fmla="*/ 8140030 w 8495630"/>
                <a:gd name="connsiteY11" fmla="*/ 186263 h 484713"/>
                <a:gd name="connsiteX12" fmla="*/ 8292430 w 8495630"/>
                <a:gd name="connsiteY12" fmla="*/ 198963 h 484713"/>
                <a:gd name="connsiteX13" fmla="*/ 8406730 w 8495630"/>
                <a:gd name="connsiteY13" fmla="*/ 224363 h 484713"/>
                <a:gd name="connsiteX14" fmla="*/ 8495630 w 8495630"/>
                <a:gd name="connsiteY14" fmla="*/ 237063 h 484713"/>
                <a:gd name="connsiteX15" fmla="*/ 8482930 w 8495630"/>
                <a:gd name="connsiteY15" fmla="*/ 148163 h 484713"/>
                <a:gd name="connsiteX16" fmla="*/ 8444830 w 8495630"/>
                <a:gd name="connsiteY16" fmla="*/ 8463 h 484713"/>
                <a:gd name="connsiteX17" fmla="*/ 7911430 w 8495630"/>
                <a:gd name="connsiteY17" fmla="*/ 14813 h 484713"/>
                <a:gd name="connsiteX18" fmla="*/ 7085930 w 8495630"/>
                <a:gd name="connsiteY18" fmla="*/ 8463 h 484713"/>
                <a:gd name="connsiteX19" fmla="*/ 6006430 w 8495630"/>
                <a:gd name="connsiteY19" fmla="*/ 33863 h 484713"/>
                <a:gd name="connsiteX20" fmla="*/ 4787230 w 8495630"/>
                <a:gd name="connsiteY20" fmla="*/ 65613 h 484713"/>
                <a:gd name="connsiteX21" fmla="*/ 3809330 w 8495630"/>
                <a:gd name="connsiteY21" fmla="*/ 122763 h 484713"/>
                <a:gd name="connsiteX22" fmla="*/ 2945730 w 8495630"/>
                <a:gd name="connsiteY22" fmla="*/ 179913 h 484713"/>
                <a:gd name="connsiteX23" fmla="*/ 1917030 w 8495630"/>
                <a:gd name="connsiteY23" fmla="*/ 249763 h 484713"/>
                <a:gd name="connsiteX24" fmla="*/ 1091530 w 8495630"/>
                <a:gd name="connsiteY24" fmla="*/ 300563 h 484713"/>
                <a:gd name="connsiteX25" fmla="*/ 5680 w 8495630"/>
                <a:gd name="connsiteY25" fmla="*/ 300563 h 484713"/>
                <a:gd name="connsiteX26" fmla="*/ 18380 w 8495630"/>
                <a:gd name="connsiteY26"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7822530 w 8495630"/>
                <a:gd name="connsiteY9" fmla="*/ 173563 h 484713"/>
                <a:gd name="connsiteX10" fmla="*/ 8140030 w 8495630"/>
                <a:gd name="connsiteY10" fmla="*/ 186263 h 484713"/>
                <a:gd name="connsiteX11" fmla="*/ 8292430 w 8495630"/>
                <a:gd name="connsiteY11" fmla="*/ 198963 h 484713"/>
                <a:gd name="connsiteX12" fmla="*/ 8406730 w 8495630"/>
                <a:gd name="connsiteY12" fmla="*/ 224363 h 484713"/>
                <a:gd name="connsiteX13" fmla="*/ 8495630 w 8495630"/>
                <a:gd name="connsiteY13" fmla="*/ 237063 h 484713"/>
                <a:gd name="connsiteX14" fmla="*/ 8482930 w 8495630"/>
                <a:gd name="connsiteY14" fmla="*/ 148163 h 484713"/>
                <a:gd name="connsiteX15" fmla="*/ 8444830 w 8495630"/>
                <a:gd name="connsiteY15" fmla="*/ 8463 h 484713"/>
                <a:gd name="connsiteX16" fmla="*/ 7911430 w 8495630"/>
                <a:gd name="connsiteY16" fmla="*/ 14813 h 484713"/>
                <a:gd name="connsiteX17" fmla="*/ 7085930 w 8495630"/>
                <a:gd name="connsiteY17" fmla="*/ 8463 h 484713"/>
                <a:gd name="connsiteX18" fmla="*/ 6006430 w 8495630"/>
                <a:gd name="connsiteY18" fmla="*/ 33863 h 484713"/>
                <a:gd name="connsiteX19" fmla="*/ 4787230 w 8495630"/>
                <a:gd name="connsiteY19" fmla="*/ 65613 h 484713"/>
                <a:gd name="connsiteX20" fmla="*/ 3809330 w 8495630"/>
                <a:gd name="connsiteY20" fmla="*/ 122763 h 484713"/>
                <a:gd name="connsiteX21" fmla="*/ 2945730 w 8495630"/>
                <a:gd name="connsiteY21" fmla="*/ 179913 h 484713"/>
                <a:gd name="connsiteX22" fmla="*/ 1917030 w 8495630"/>
                <a:gd name="connsiteY22" fmla="*/ 249763 h 484713"/>
                <a:gd name="connsiteX23" fmla="*/ 1091530 w 8495630"/>
                <a:gd name="connsiteY23" fmla="*/ 300563 h 484713"/>
                <a:gd name="connsiteX24" fmla="*/ 5680 w 8495630"/>
                <a:gd name="connsiteY24" fmla="*/ 300563 h 484713"/>
                <a:gd name="connsiteX25" fmla="*/ 18380 w 8495630"/>
                <a:gd name="connsiteY25"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8140030 w 8495630"/>
                <a:gd name="connsiteY9" fmla="*/ 186263 h 484713"/>
                <a:gd name="connsiteX10" fmla="*/ 8292430 w 8495630"/>
                <a:gd name="connsiteY10" fmla="*/ 198963 h 484713"/>
                <a:gd name="connsiteX11" fmla="*/ 8406730 w 8495630"/>
                <a:gd name="connsiteY11" fmla="*/ 224363 h 484713"/>
                <a:gd name="connsiteX12" fmla="*/ 8495630 w 8495630"/>
                <a:gd name="connsiteY12" fmla="*/ 237063 h 484713"/>
                <a:gd name="connsiteX13" fmla="*/ 8482930 w 8495630"/>
                <a:gd name="connsiteY13" fmla="*/ 148163 h 484713"/>
                <a:gd name="connsiteX14" fmla="*/ 8444830 w 8495630"/>
                <a:gd name="connsiteY14" fmla="*/ 8463 h 484713"/>
                <a:gd name="connsiteX15" fmla="*/ 7911430 w 8495630"/>
                <a:gd name="connsiteY15" fmla="*/ 14813 h 484713"/>
                <a:gd name="connsiteX16" fmla="*/ 7085930 w 8495630"/>
                <a:gd name="connsiteY16" fmla="*/ 8463 h 484713"/>
                <a:gd name="connsiteX17" fmla="*/ 6006430 w 8495630"/>
                <a:gd name="connsiteY17" fmla="*/ 33863 h 484713"/>
                <a:gd name="connsiteX18" fmla="*/ 4787230 w 8495630"/>
                <a:gd name="connsiteY18" fmla="*/ 65613 h 484713"/>
                <a:gd name="connsiteX19" fmla="*/ 3809330 w 8495630"/>
                <a:gd name="connsiteY19" fmla="*/ 122763 h 484713"/>
                <a:gd name="connsiteX20" fmla="*/ 2945730 w 8495630"/>
                <a:gd name="connsiteY20" fmla="*/ 179913 h 484713"/>
                <a:gd name="connsiteX21" fmla="*/ 1917030 w 8495630"/>
                <a:gd name="connsiteY21" fmla="*/ 249763 h 484713"/>
                <a:gd name="connsiteX22" fmla="*/ 1091530 w 8495630"/>
                <a:gd name="connsiteY22" fmla="*/ 300563 h 484713"/>
                <a:gd name="connsiteX23" fmla="*/ 5680 w 8495630"/>
                <a:gd name="connsiteY23" fmla="*/ 300563 h 484713"/>
                <a:gd name="connsiteX24" fmla="*/ 18380 w 8495630"/>
                <a:gd name="connsiteY24"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8292430 w 8495630"/>
                <a:gd name="connsiteY9" fmla="*/ 198963 h 484713"/>
                <a:gd name="connsiteX10" fmla="*/ 8406730 w 8495630"/>
                <a:gd name="connsiteY10" fmla="*/ 224363 h 484713"/>
                <a:gd name="connsiteX11" fmla="*/ 8495630 w 8495630"/>
                <a:gd name="connsiteY11" fmla="*/ 237063 h 484713"/>
                <a:gd name="connsiteX12" fmla="*/ 8482930 w 8495630"/>
                <a:gd name="connsiteY12" fmla="*/ 148163 h 484713"/>
                <a:gd name="connsiteX13" fmla="*/ 8444830 w 8495630"/>
                <a:gd name="connsiteY13" fmla="*/ 8463 h 484713"/>
                <a:gd name="connsiteX14" fmla="*/ 7911430 w 8495630"/>
                <a:gd name="connsiteY14" fmla="*/ 14813 h 484713"/>
                <a:gd name="connsiteX15" fmla="*/ 7085930 w 8495630"/>
                <a:gd name="connsiteY15" fmla="*/ 8463 h 484713"/>
                <a:gd name="connsiteX16" fmla="*/ 6006430 w 8495630"/>
                <a:gd name="connsiteY16" fmla="*/ 33863 h 484713"/>
                <a:gd name="connsiteX17" fmla="*/ 4787230 w 8495630"/>
                <a:gd name="connsiteY17" fmla="*/ 65613 h 484713"/>
                <a:gd name="connsiteX18" fmla="*/ 3809330 w 8495630"/>
                <a:gd name="connsiteY18" fmla="*/ 122763 h 484713"/>
                <a:gd name="connsiteX19" fmla="*/ 2945730 w 8495630"/>
                <a:gd name="connsiteY19" fmla="*/ 179913 h 484713"/>
                <a:gd name="connsiteX20" fmla="*/ 1917030 w 8495630"/>
                <a:gd name="connsiteY20" fmla="*/ 249763 h 484713"/>
                <a:gd name="connsiteX21" fmla="*/ 1091530 w 8495630"/>
                <a:gd name="connsiteY21" fmla="*/ 300563 h 484713"/>
                <a:gd name="connsiteX22" fmla="*/ 5680 w 8495630"/>
                <a:gd name="connsiteY22" fmla="*/ 300563 h 484713"/>
                <a:gd name="connsiteX23" fmla="*/ 18380 w 8495630"/>
                <a:gd name="connsiteY23"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8406730 w 8495630"/>
                <a:gd name="connsiteY9" fmla="*/ 224363 h 484713"/>
                <a:gd name="connsiteX10" fmla="*/ 8495630 w 8495630"/>
                <a:gd name="connsiteY10" fmla="*/ 237063 h 484713"/>
                <a:gd name="connsiteX11" fmla="*/ 8482930 w 8495630"/>
                <a:gd name="connsiteY11" fmla="*/ 148163 h 484713"/>
                <a:gd name="connsiteX12" fmla="*/ 8444830 w 8495630"/>
                <a:gd name="connsiteY12" fmla="*/ 8463 h 484713"/>
                <a:gd name="connsiteX13" fmla="*/ 7911430 w 8495630"/>
                <a:gd name="connsiteY13" fmla="*/ 14813 h 484713"/>
                <a:gd name="connsiteX14" fmla="*/ 7085930 w 8495630"/>
                <a:gd name="connsiteY14" fmla="*/ 8463 h 484713"/>
                <a:gd name="connsiteX15" fmla="*/ 6006430 w 8495630"/>
                <a:gd name="connsiteY15" fmla="*/ 33863 h 484713"/>
                <a:gd name="connsiteX16" fmla="*/ 4787230 w 8495630"/>
                <a:gd name="connsiteY16" fmla="*/ 65613 h 484713"/>
                <a:gd name="connsiteX17" fmla="*/ 3809330 w 8495630"/>
                <a:gd name="connsiteY17" fmla="*/ 122763 h 484713"/>
                <a:gd name="connsiteX18" fmla="*/ 2945730 w 8495630"/>
                <a:gd name="connsiteY18" fmla="*/ 179913 h 484713"/>
                <a:gd name="connsiteX19" fmla="*/ 1917030 w 8495630"/>
                <a:gd name="connsiteY19" fmla="*/ 249763 h 484713"/>
                <a:gd name="connsiteX20" fmla="*/ 1091530 w 8495630"/>
                <a:gd name="connsiteY20" fmla="*/ 300563 h 484713"/>
                <a:gd name="connsiteX21" fmla="*/ 5680 w 8495630"/>
                <a:gd name="connsiteY21" fmla="*/ 300563 h 484713"/>
                <a:gd name="connsiteX22" fmla="*/ 18380 w 8495630"/>
                <a:gd name="connsiteY22" fmla="*/ 484713 h 484713"/>
                <a:gd name="connsiteX0" fmla="*/ 18380 w 8495630"/>
                <a:gd name="connsiteY0" fmla="*/ 484713 h 484713"/>
                <a:gd name="connsiteX1" fmla="*/ 691480 w 8495630"/>
                <a:gd name="connsiteY1" fmla="*/ 478363 h 484713"/>
                <a:gd name="connsiteX2" fmla="*/ 1917030 w 8495630"/>
                <a:gd name="connsiteY2" fmla="*/ 427563 h 484713"/>
                <a:gd name="connsiteX3" fmla="*/ 3110830 w 8495630"/>
                <a:gd name="connsiteY3" fmla="*/ 370413 h 484713"/>
                <a:gd name="connsiteX4" fmla="*/ 3860130 w 8495630"/>
                <a:gd name="connsiteY4" fmla="*/ 325963 h 484713"/>
                <a:gd name="connsiteX5" fmla="*/ 5307930 w 8495630"/>
                <a:gd name="connsiteY5" fmla="*/ 325963 h 484713"/>
                <a:gd name="connsiteX6" fmla="*/ 6057230 w 8495630"/>
                <a:gd name="connsiteY6" fmla="*/ 275163 h 484713"/>
                <a:gd name="connsiteX7" fmla="*/ 6704930 w 8495630"/>
                <a:gd name="connsiteY7" fmla="*/ 237063 h 484713"/>
                <a:gd name="connsiteX8" fmla="*/ 7587580 w 8495630"/>
                <a:gd name="connsiteY8" fmla="*/ 205313 h 484713"/>
                <a:gd name="connsiteX9" fmla="*/ 8495630 w 8495630"/>
                <a:gd name="connsiteY9" fmla="*/ 237063 h 484713"/>
                <a:gd name="connsiteX10" fmla="*/ 8482930 w 8495630"/>
                <a:gd name="connsiteY10" fmla="*/ 148163 h 484713"/>
                <a:gd name="connsiteX11" fmla="*/ 8444830 w 8495630"/>
                <a:gd name="connsiteY11" fmla="*/ 8463 h 484713"/>
                <a:gd name="connsiteX12" fmla="*/ 7911430 w 8495630"/>
                <a:gd name="connsiteY12" fmla="*/ 14813 h 484713"/>
                <a:gd name="connsiteX13" fmla="*/ 7085930 w 8495630"/>
                <a:gd name="connsiteY13" fmla="*/ 8463 h 484713"/>
                <a:gd name="connsiteX14" fmla="*/ 6006430 w 8495630"/>
                <a:gd name="connsiteY14" fmla="*/ 33863 h 484713"/>
                <a:gd name="connsiteX15" fmla="*/ 4787230 w 8495630"/>
                <a:gd name="connsiteY15" fmla="*/ 65613 h 484713"/>
                <a:gd name="connsiteX16" fmla="*/ 3809330 w 8495630"/>
                <a:gd name="connsiteY16" fmla="*/ 122763 h 484713"/>
                <a:gd name="connsiteX17" fmla="*/ 2945730 w 8495630"/>
                <a:gd name="connsiteY17" fmla="*/ 179913 h 484713"/>
                <a:gd name="connsiteX18" fmla="*/ 1917030 w 8495630"/>
                <a:gd name="connsiteY18" fmla="*/ 249763 h 484713"/>
                <a:gd name="connsiteX19" fmla="*/ 1091530 w 8495630"/>
                <a:gd name="connsiteY19" fmla="*/ 300563 h 484713"/>
                <a:gd name="connsiteX20" fmla="*/ 5680 w 8495630"/>
                <a:gd name="connsiteY20" fmla="*/ 300563 h 484713"/>
                <a:gd name="connsiteX21" fmla="*/ 18380 w 8495630"/>
                <a:gd name="connsiteY21" fmla="*/ 484713 h 484713"/>
                <a:gd name="connsiteX0" fmla="*/ 18380 w 8568061"/>
                <a:gd name="connsiteY0" fmla="*/ 491214 h 491214"/>
                <a:gd name="connsiteX1" fmla="*/ 691480 w 8568061"/>
                <a:gd name="connsiteY1" fmla="*/ 484864 h 491214"/>
                <a:gd name="connsiteX2" fmla="*/ 1917030 w 8568061"/>
                <a:gd name="connsiteY2" fmla="*/ 434064 h 491214"/>
                <a:gd name="connsiteX3" fmla="*/ 3110830 w 8568061"/>
                <a:gd name="connsiteY3" fmla="*/ 376914 h 491214"/>
                <a:gd name="connsiteX4" fmla="*/ 3860130 w 8568061"/>
                <a:gd name="connsiteY4" fmla="*/ 332464 h 491214"/>
                <a:gd name="connsiteX5" fmla="*/ 5307930 w 8568061"/>
                <a:gd name="connsiteY5" fmla="*/ 332464 h 491214"/>
                <a:gd name="connsiteX6" fmla="*/ 6057230 w 8568061"/>
                <a:gd name="connsiteY6" fmla="*/ 281664 h 491214"/>
                <a:gd name="connsiteX7" fmla="*/ 6704930 w 8568061"/>
                <a:gd name="connsiteY7" fmla="*/ 243564 h 491214"/>
                <a:gd name="connsiteX8" fmla="*/ 7587580 w 8568061"/>
                <a:gd name="connsiteY8" fmla="*/ 211814 h 491214"/>
                <a:gd name="connsiteX9" fmla="*/ 8495630 w 8568061"/>
                <a:gd name="connsiteY9" fmla="*/ 243564 h 491214"/>
                <a:gd name="connsiteX10" fmla="*/ 8444830 w 8568061"/>
                <a:gd name="connsiteY10" fmla="*/ 14964 h 491214"/>
                <a:gd name="connsiteX11" fmla="*/ 7911430 w 8568061"/>
                <a:gd name="connsiteY11" fmla="*/ 21314 h 491214"/>
                <a:gd name="connsiteX12" fmla="*/ 7085930 w 8568061"/>
                <a:gd name="connsiteY12" fmla="*/ 14964 h 491214"/>
                <a:gd name="connsiteX13" fmla="*/ 6006430 w 8568061"/>
                <a:gd name="connsiteY13" fmla="*/ 40364 h 491214"/>
                <a:gd name="connsiteX14" fmla="*/ 4787230 w 8568061"/>
                <a:gd name="connsiteY14" fmla="*/ 72114 h 491214"/>
                <a:gd name="connsiteX15" fmla="*/ 3809330 w 8568061"/>
                <a:gd name="connsiteY15" fmla="*/ 129264 h 491214"/>
                <a:gd name="connsiteX16" fmla="*/ 2945730 w 8568061"/>
                <a:gd name="connsiteY16" fmla="*/ 186414 h 491214"/>
                <a:gd name="connsiteX17" fmla="*/ 1917030 w 8568061"/>
                <a:gd name="connsiteY17" fmla="*/ 256264 h 491214"/>
                <a:gd name="connsiteX18" fmla="*/ 1091530 w 8568061"/>
                <a:gd name="connsiteY18" fmla="*/ 307064 h 491214"/>
                <a:gd name="connsiteX19" fmla="*/ 5680 w 8568061"/>
                <a:gd name="connsiteY19" fmla="*/ 307064 h 491214"/>
                <a:gd name="connsiteX20" fmla="*/ 18380 w 8568061"/>
                <a:gd name="connsiteY20" fmla="*/ 491214 h 491214"/>
                <a:gd name="connsiteX0" fmla="*/ 18380 w 8547068"/>
                <a:gd name="connsiteY0" fmla="*/ 491214 h 491214"/>
                <a:gd name="connsiteX1" fmla="*/ 691480 w 8547068"/>
                <a:gd name="connsiteY1" fmla="*/ 484864 h 491214"/>
                <a:gd name="connsiteX2" fmla="*/ 1917030 w 8547068"/>
                <a:gd name="connsiteY2" fmla="*/ 434064 h 491214"/>
                <a:gd name="connsiteX3" fmla="*/ 3110830 w 8547068"/>
                <a:gd name="connsiteY3" fmla="*/ 376914 h 491214"/>
                <a:gd name="connsiteX4" fmla="*/ 3860130 w 8547068"/>
                <a:gd name="connsiteY4" fmla="*/ 332464 h 491214"/>
                <a:gd name="connsiteX5" fmla="*/ 5307930 w 8547068"/>
                <a:gd name="connsiteY5" fmla="*/ 332464 h 491214"/>
                <a:gd name="connsiteX6" fmla="*/ 6057230 w 8547068"/>
                <a:gd name="connsiteY6" fmla="*/ 281664 h 491214"/>
                <a:gd name="connsiteX7" fmla="*/ 6704930 w 8547068"/>
                <a:gd name="connsiteY7" fmla="*/ 243564 h 491214"/>
                <a:gd name="connsiteX8" fmla="*/ 7587580 w 8547068"/>
                <a:gd name="connsiteY8" fmla="*/ 211814 h 491214"/>
                <a:gd name="connsiteX9" fmla="*/ 8463880 w 8547068"/>
                <a:gd name="connsiteY9" fmla="*/ 192764 h 491214"/>
                <a:gd name="connsiteX10" fmla="*/ 8444830 w 8547068"/>
                <a:gd name="connsiteY10" fmla="*/ 14964 h 491214"/>
                <a:gd name="connsiteX11" fmla="*/ 7911430 w 8547068"/>
                <a:gd name="connsiteY11" fmla="*/ 21314 h 491214"/>
                <a:gd name="connsiteX12" fmla="*/ 7085930 w 8547068"/>
                <a:gd name="connsiteY12" fmla="*/ 14964 h 491214"/>
                <a:gd name="connsiteX13" fmla="*/ 6006430 w 8547068"/>
                <a:gd name="connsiteY13" fmla="*/ 40364 h 491214"/>
                <a:gd name="connsiteX14" fmla="*/ 4787230 w 8547068"/>
                <a:gd name="connsiteY14" fmla="*/ 72114 h 491214"/>
                <a:gd name="connsiteX15" fmla="*/ 3809330 w 8547068"/>
                <a:gd name="connsiteY15" fmla="*/ 129264 h 491214"/>
                <a:gd name="connsiteX16" fmla="*/ 2945730 w 8547068"/>
                <a:gd name="connsiteY16" fmla="*/ 186414 h 491214"/>
                <a:gd name="connsiteX17" fmla="*/ 1917030 w 8547068"/>
                <a:gd name="connsiteY17" fmla="*/ 256264 h 491214"/>
                <a:gd name="connsiteX18" fmla="*/ 1091530 w 8547068"/>
                <a:gd name="connsiteY18" fmla="*/ 307064 h 491214"/>
                <a:gd name="connsiteX19" fmla="*/ 5680 w 8547068"/>
                <a:gd name="connsiteY19" fmla="*/ 307064 h 491214"/>
                <a:gd name="connsiteX20" fmla="*/ 18380 w 8547068"/>
                <a:gd name="connsiteY20" fmla="*/ 491214 h 491214"/>
                <a:gd name="connsiteX0" fmla="*/ 18380 w 8491164"/>
                <a:gd name="connsiteY0" fmla="*/ 491214 h 491214"/>
                <a:gd name="connsiteX1" fmla="*/ 691480 w 8491164"/>
                <a:gd name="connsiteY1" fmla="*/ 484864 h 491214"/>
                <a:gd name="connsiteX2" fmla="*/ 1917030 w 8491164"/>
                <a:gd name="connsiteY2" fmla="*/ 434064 h 491214"/>
                <a:gd name="connsiteX3" fmla="*/ 3110830 w 8491164"/>
                <a:gd name="connsiteY3" fmla="*/ 376914 h 491214"/>
                <a:gd name="connsiteX4" fmla="*/ 3860130 w 8491164"/>
                <a:gd name="connsiteY4" fmla="*/ 332464 h 491214"/>
                <a:gd name="connsiteX5" fmla="*/ 5307930 w 8491164"/>
                <a:gd name="connsiteY5" fmla="*/ 332464 h 491214"/>
                <a:gd name="connsiteX6" fmla="*/ 6057230 w 8491164"/>
                <a:gd name="connsiteY6" fmla="*/ 281664 h 491214"/>
                <a:gd name="connsiteX7" fmla="*/ 6704930 w 8491164"/>
                <a:gd name="connsiteY7" fmla="*/ 243564 h 491214"/>
                <a:gd name="connsiteX8" fmla="*/ 7587580 w 8491164"/>
                <a:gd name="connsiteY8" fmla="*/ 211814 h 491214"/>
                <a:gd name="connsiteX9" fmla="*/ 8463880 w 8491164"/>
                <a:gd name="connsiteY9" fmla="*/ 192764 h 491214"/>
                <a:gd name="connsiteX10" fmla="*/ 8444830 w 8491164"/>
                <a:gd name="connsiteY10" fmla="*/ 14964 h 491214"/>
                <a:gd name="connsiteX11" fmla="*/ 7911430 w 8491164"/>
                <a:gd name="connsiteY11" fmla="*/ 21314 h 491214"/>
                <a:gd name="connsiteX12" fmla="*/ 7085930 w 8491164"/>
                <a:gd name="connsiteY12" fmla="*/ 14964 h 491214"/>
                <a:gd name="connsiteX13" fmla="*/ 6006430 w 8491164"/>
                <a:gd name="connsiteY13" fmla="*/ 40364 h 491214"/>
                <a:gd name="connsiteX14" fmla="*/ 4787230 w 8491164"/>
                <a:gd name="connsiteY14" fmla="*/ 72114 h 491214"/>
                <a:gd name="connsiteX15" fmla="*/ 3809330 w 8491164"/>
                <a:gd name="connsiteY15" fmla="*/ 129264 h 491214"/>
                <a:gd name="connsiteX16" fmla="*/ 2945730 w 8491164"/>
                <a:gd name="connsiteY16" fmla="*/ 186414 h 491214"/>
                <a:gd name="connsiteX17" fmla="*/ 1917030 w 8491164"/>
                <a:gd name="connsiteY17" fmla="*/ 256264 h 491214"/>
                <a:gd name="connsiteX18" fmla="*/ 1091530 w 8491164"/>
                <a:gd name="connsiteY18" fmla="*/ 307064 h 491214"/>
                <a:gd name="connsiteX19" fmla="*/ 5680 w 8491164"/>
                <a:gd name="connsiteY19" fmla="*/ 307064 h 491214"/>
                <a:gd name="connsiteX20" fmla="*/ 18380 w 8491164"/>
                <a:gd name="connsiteY20" fmla="*/ 491214 h 491214"/>
                <a:gd name="connsiteX0" fmla="*/ 18380 w 8463880"/>
                <a:gd name="connsiteY0" fmla="*/ 491214 h 491214"/>
                <a:gd name="connsiteX1" fmla="*/ 691480 w 8463880"/>
                <a:gd name="connsiteY1" fmla="*/ 484864 h 491214"/>
                <a:gd name="connsiteX2" fmla="*/ 1917030 w 8463880"/>
                <a:gd name="connsiteY2" fmla="*/ 434064 h 491214"/>
                <a:gd name="connsiteX3" fmla="*/ 3110830 w 8463880"/>
                <a:gd name="connsiteY3" fmla="*/ 376914 h 491214"/>
                <a:gd name="connsiteX4" fmla="*/ 3860130 w 8463880"/>
                <a:gd name="connsiteY4" fmla="*/ 332464 h 491214"/>
                <a:gd name="connsiteX5" fmla="*/ 5307930 w 8463880"/>
                <a:gd name="connsiteY5" fmla="*/ 332464 h 491214"/>
                <a:gd name="connsiteX6" fmla="*/ 6057230 w 8463880"/>
                <a:gd name="connsiteY6" fmla="*/ 281664 h 491214"/>
                <a:gd name="connsiteX7" fmla="*/ 6704930 w 8463880"/>
                <a:gd name="connsiteY7" fmla="*/ 243564 h 491214"/>
                <a:gd name="connsiteX8" fmla="*/ 7587580 w 8463880"/>
                <a:gd name="connsiteY8" fmla="*/ 211814 h 491214"/>
                <a:gd name="connsiteX9" fmla="*/ 8463880 w 8463880"/>
                <a:gd name="connsiteY9" fmla="*/ 192764 h 491214"/>
                <a:gd name="connsiteX10" fmla="*/ 8444830 w 8463880"/>
                <a:gd name="connsiteY10" fmla="*/ 14964 h 491214"/>
                <a:gd name="connsiteX11" fmla="*/ 7911430 w 8463880"/>
                <a:gd name="connsiteY11" fmla="*/ 21314 h 491214"/>
                <a:gd name="connsiteX12" fmla="*/ 7085930 w 8463880"/>
                <a:gd name="connsiteY12" fmla="*/ 14964 h 491214"/>
                <a:gd name="connsiteX13" fmla="*/ 6006430 w 8463880"/>
                <a:gd name="connsiteY13" fmla="*/ 40364 h 491214"/>
                <a:gd name="connsiteX14" fmla="*/ 4787230 w 8463880"/>
                <a:gd name="connsiteY14" fmla="*/ 72114 h 491214"/>
                <a:gd name="connsiteX15" fmla="*/ 3809330 w 8463880"/>
                <a:gd name="connsiteY15" fmla="*/ 129264 h 491214"/>
                <a:gd name="connsiteX16" fmla="*/ 2945730 w 8463880"/>
                <a:gd name="connsiteY16" fmla="*/ 186414 h 491214"/>
                <a:gd name="connsiteX17" fmla="*/ 1917030 w 8463880"/>
                <a:gd name="connsiteY17" fmla="*/ 256264 h 491214"/>
                <a:gd name="connsiteX18" fmla="*/ 1091530 w 8463880"/>
                <a:gd name="connsiteY18" fmla="*/ 307064 h 491214"/>
                <a:gd name="connsiteX19" fmla="*/ 5680 w 8463880"/>
                <a:gd name="connsiteY19" fmla="*/ 307064 h 491214"/>
                <a:gd name="connsiteX20" fmla="*/ 18380 w 8463880"/>
                <a:gd name="connsiteY20" fmla="*/ 491214 h 491214"/>
                <a:gd name="connsiteX0" fmla="*/ 18380 w 8463880"/>
                <a:gd name="connsiteY0" fmla="*/ 476898 h 476898"/>
                <a:gd name="connsiteX1" fmla="*/ 691480 w 8463880"/>
                <a:gd name="connsiteY1" fmla="*/ 470548 h 476898"/>
                <a:gd name="connsiteX2" fmla="*/ 1917030 w 8463880"/>
                <a:gd name="connsiteY2" fmla="*/ 419748 h 476898"/>
                <a:gd name="connsiteX3" fmla="*/ 3110830 w 8463880"/>
                <a:gd name="connsiteY3" fmla="*/ 362598 h 476898"/>
                <a:gd name="connsiteX4" fmla="*/ 3860130 w 8463880"/>
                <a:gd name="connsiteY4" fmla="*/ 318148 h 476898"/>
                <a:gd name="connsiteX5" fmla="*/ 5307930 w 8463880"/>
                <a:gd name="connsiteY5" fmla="*/ 318148 h 476898"/>
                <a:gd name="connsiteX6" fmla="*/ 6057230 w 8463880"/>
                <a:gd name="connsiteY6" fmla="*/ 267348 h 476898"/>
                <a:gd name="connsiteX7" fmla="*/ 6704930 w 8463880"/>
                <a:gd name="connsiteY7" fmla="*/ 229248 h 476898"/>
                <a:gd name="connsiteX8" fmla="*/ 7587580 w 8463880"/>
                <a:gd name="connsiteY8" fmla="*/ 197498 h 476898"/>
                <a:gd name="connsiteX9" fmla="*/ 8463880 w 8463880"/>
                <a:gd name="connsiteY9" fmla="*/ 178448 h 476898"/>
                <a:gd name="connsiteX10" fmla="*/ 8444830 w 8463880"/>
                <a:gd name="connsiteY10" fmla="*/ 648 h 476898"/>
                <a:gd name="connsiteX11" fmla="*/ 7911430 w 8463880"/>
                <a:gd name="connsiteY11" fmla="*/ 6998 h 476898"/>
                <a:gd name="connsiteX12" fmla="*/ 7085930 w 8463880"/>
                <a:gd name="connsiteY12" fmla="*/ 648 h 476898"/>
                <a:gd name="connsiteX13" fmla="*/ 6006430 w 8463880"/>
                <a:gd name="connsiteY13" fmla="*/ 26048 h 476898"/>
                <a:gd name="connsiteX14" fmla="*/ 4787230 w 8463880"/>
                <a:gd name="connsiteY14" fmla="*/ 57798 h 476898"/>
                <a:gd name="connsiteX15" fmla="*/ 3809330 w 8463880"/>
                <a:gd name="connsiteY15" fmla="*/ 114948 h 476898"/>
                <a:gd name="connsiteX16" fmla="*/ 2945730 w 8463880"/>
                <a:gd name="connsiteY16" fmla="*/ 172098 h 476898"/>
                <a:gd name="connsiteX17" fmla="*/ 1917030 w 8463880"/>
                <a:gd name="connsiteY17" fmla="*/ 241948 h 476898"/>
                <a:gd name="connsiteX18" fmla="*/ 1091530 w 8463880"/>
                <a:gd name="connsiteY18" fmla="*/ 292748 h 476898"/>
                <a:gd name="connsiteX19" fmla="*/ 5680 w 8463880"/>
                <a:gd name="connsiteY19" fmla="*/ 292748 h 476898"/>
                <a:gd name="connsiteX20" fmla="*/ 18380 w 8463880"/>
                <a:gd name="connsiteY20" fmla="*/ 476898 h 476898"/>
                <a:gd name="connsiteX0" fmla="*/ 18380 w 8463880"/>
                <a:gd name="connsiteY0" fmla="*/ 476898 h 476898"/>
                <a:gd name="connsiteX1" fmla="*/ 691480 w 8463880"/>
                <a:gd name="connsiteY1" fmla="*/ 470548 h 476898"/>
                <a:gd name="connsiteX2" fmla="*/ 1917030 w 8463880"/>
                <a:gd name="connsiteY2" fmla="*/ 419748 h 476898"/>
                <a:gd name="connsiteX3" fmla="*/ 3110830 w 8463880"/>
                <a:gd name="connsiteY3" fmla="*/ 362598 h 476898"/>
                <a:gd name="connsiteX4" fmla="*/ 3860130 w 8463880"/>
                <a:gd name="connsiteY4" fmla="*/ 318148 h 476898"/>
                <a:gd name="connsiteX5" fmla="*/ 5307930 w 8463880"/>
                <a:gd name="connsiteY5" fmla="*/ 318148 h 476898"/>
                <a:gd name="connsiteX6" fmla="*/ 6057230 w 8463880"/>
                <a:gd name="connsiteY6" fmla="*/ 267348 h 476898"/>
                <a:gd name="connsiteX7" fmla="*/ 6704930 w 8463880"/>
                <a:gd name="connsiteY7" fmla="*/ 229248 h 476898"/>
                <a:gd name="connsiteX8" fmla="*/ 7587580 w 8463880"/>
                <a:gd name="connsiteY8" fmla="*/ 197498 h 476898"/>
                <a:gd name="connsiteX9" fmla="*/ 8463880 w 8463880"/>
                <a:gd name="connsiteY9" fmla="*/ 178448 h 476898"/>
                <a:gd name="connsiteX10" fmla="*/ 8444830 w 8463880"/>
                <a:gd name="connsiteY10" fmla="*/ 648 h 476898"/>
                <a:gd name="connsiteX11" fmla="*/ 7911430 w 8463880"/>
                <a:gd name="connsiteY11" fmla="*/ 6998 h 476898"/>
                <a:gd name="connsiteX12" fmla="*/ 7085930 w 8463880"/>
                <a:gd name="connsiteY12" fmla="*/ 648 h 476898"/>
                <a:gd name="connsiteX13" fmla="*/ 6006430 w 8463880"/>
                <a:gd name="connsiteY13" fmla="*/ 26048 h 476898"/>
                <a:gd name="connsiteX14" fmla="*/ 4787230 w 8463880"/>
                <a:gd name="connsiteY14" fmla="*/ 57798 h 476898"/>
                <a:gd name="connsiteX15" fmla="*/ 3809330 w 8463880"/>
                <a:gd name="connsiteY15" fmla="*/ 114948 h 476898"/>
                <a:gd name="connsiteX16" fmla="*/ 2945730 w 8463880"/>
                <a:gd name="connsiteY16" fmla="*/ 172098 h 476898"/>
                <a:gd name="connsiteX17" fmla="*/ 1917030 w 8463880"/>
                <a:gd name="connsiteY17" fmla="*/ 241948 h 476898"/>
                <a:gd name="connsiteX18" fmla="*/ 1091530 w 8463880"/>
                <a:gd name="connsiteY18" fmla="*/ 292748 h 476898"/>
                <a:gd name="connsiteX19" fmla="*/ 5680 w 8463880"/>
                <a:gd name="connsiteY19" fmla="*/ 292748 h 476898"/>
                <a:gd name="connsiteX20" fmla="*/ 18380 w 8463880"/>
                <a:gd name="connsiteY20" fmla="*/ 476898 h 476898"/>
                <a:gd name="connsiteX0" fmla="*/ 18380 w 8463880"/>
                <a:gd name="connsiteY0" fmla="*/ 476898 h 476898"/>
                <a:gd name="connsiteX1" fmla="*/ 691480 w 8463880"/>
                <a:gd name="connsiteY1" fmla="*/ 470548 h 476898"/>
                <a:gd name="connsiteX2" fmla="*/ 1917030 w 8463880"/>
                <a:gd name="connsiteY2" fmla="*/ 419748 h 476898"/>
                <a:gd name="connsiteX3" fmla="*/ 3110830 w 8463880"/>
                <a:gd name="connsiteY3" fmla="*/ 362598 h 476898"/>
                <a:gd name="connsiteX4" fmla="*/ 3860130 w 8463880"/>
                <a:gd name="connsiteY4" fmla="*/ 318148 h 476898"/>
                <a:gd name="connsiteX5" fmla="*/ 5307930 w 8463880"/>
                <a:gd name="connsiteY5" fmla="*/ 318148 h 476898"/>
                <a:gd name="connsiteX6" fmla="*/ 6057230 w 8463880"/>
                <a:gd name="connsiteY6" fmla="*/ 267348 h 476898"/>
                <a:gd name="connsiteX7" fmla="*/ 6704930 w 8463880"/>
                <a:gd name="connsiteY7" fmla="*/ 229248 h 476898"/>
                <a:gd name="connsiteX8" fmla="*/ 7587580 w 8463880"/>
                <a:gd name="connsiteY8" fmla="*/ 197498 h 476898"/>
                <a:gd name="connsiteX9" fmla="*/ 8463880 w 8463880"/>
                <a:gd name="connsiteY9" fmla="*/ 178448 h 476898"/>
                <a:gd name="connsiteX10" fmla="*/ 8444830 w 8463880"/>
                <a:gd name="connsiteY10" fmla="*/ 648 h 476898"/>
                <a:gd name="connsiteX11" fmla="*/ 7911430 w 8463880"/>
                <a:gd name="connsiteY11" fmla="*/ 6998 h 476898"/>
                <a:gd name="connsiteX12" fmla="*/ 7085930 w 8463880"/>
                <a:gd name="connsiteY12" fmla="*/ 648 h 476898"/>
                <a:gd name="connsiteX13" fmla="*/ 6006430 w 8463880"/>
                <a:gd name="connsiteY13" fmla="*/ 26048 h 476898"/>
                <a:gd name="connsiteX14" fmla="*/ 4787230 w 8463880"/>
                <a:gd name="connsiteY14" fmla="*/ 57798 h 476898"/>
                <a:gd name="connsiteX15" fmla="*/ 3809330 w 8463880"/>
                <a:gd name="connsiteY15" fmla="*/ 114948 h 476898"/>
                <a:gd name="connsiteX16" fmla="*/ 2945730 w 8463880"/>
                <a:gd name="connsiteY16" fmla="*/ 172098 h 476898"/>
                <a:gd name="connsiteX17" fmla="*/ 1917030 w 8463880"/>
                <a:gd name="connsiteY17" fmla="*/ 241948 h 476898"/>
                <a:gd name="connsiteX18" fmla="*/ 1091530 w 8463880"/>
                <a:gd name="connsiteY18" fmla="*/ 292748 h 476898"/>
                <a:gd name="connsiteX19" fmla="*/ 5680 w 8463880"/>
                <a:gd name="connsiteY19" fmla="*/ 292748 h 476898"/>
                <a:gd name="connsiteX20" fmla="*/ 18380 w 8463880"/>
                <a:gd name="connsiteY20" fmla="*/ 476898 h 476898"/>
                <a:gd name="connsiteX0" fmla="*/ 12700 w 8458200"/>
                <a:gd name="connsiteY0" fmla="*/ 476898 h 476898"/>
                <a:gd name="connsiteX1" fmla="*/ 685800 w 8458200"/>
                <a:gd name="connsiteY1" fmla="*/ 470548 h 476898"/>
                <a:gd name="connsiteX2" fmla="*/ 1911350 w 8458200"/>
                <a:gd name="connsiteY2" fmla="*/ 419748 h 476898"/>
                <a:gd name="connsiteX3" fmla="*/ 3105150 w 8458200"/>
                <a:gd name="connsiteY3" fmla="*/ 362598 h 476898"/>
                <a:gd name="connsiteX4" fmla="*/ 3854450 w 8458200"/>
                <a:gd name="connsiteY4" fmla="*/ 318148 h 476898"/>
                <a:gd name="connsiteX5" fmla="*/ 5302250 w 8458200"/>
                <a:gd name="connsiteY5" fmla="*/ 318148 h 476898"/>
                <a:gd name="connsiteX6" fmla="*/ 6051550 w 8458200"/>
                <a:gd name="connsiteY6" fmla="*/ 267348 h 476898"/>
                <a:gd name="connsiteX7" fmla="*/ 6699250 w 8458200"/>
                <a:gd name="connsiteY7" fmla="*/ 229248 h 476898"/>
                <a:gd name="connsiteX8" fmla="*/ 7581900 w 8458200"/>
                <a:gd name="connsiteY8" fmla="*/ 197498 h 476898"/>
                <a:gd name="connsiteX9" fmla="*/ 8458200 w 8458200"/>
                <a:gd name="connsiteY9" fmla="*/ 178448 h 476898"/>
                <a:gd name="connsiteX10" fmla="*/ 8439150 w 8458200"/>
                <a:gd name="connsiteY10" fmla="*/ 648 h 476898"/>
                <a:gd name="connsiteX11" fmla="*/ 7905750 w 8458200"/>
                <a:gd name="connsiteY11" fmla="*/ 6998 h 476898"/>
                <a:gd name="connsiteX12" fmla="*/ 7080250 w 8458200"/>
                <a:gd name="connsiteY12" fmla="*/ 648 h 476898"/>
                <a:gd name="connsiteX13" fmla="*/ 6000750 w 8458200"/>
                <a:gd name="connsiteY13" fmla="*/ 26048 h 476898"/>
                <a:gd name="connsiteX14" fmla="*/ 4781550 w 8458200"/>
                <a:gd name="connsiteY14" fmla="*/ 57798 h 476898"/>
                <a:gd name="connsiteX15" fmla="*/ 3803650 w 8458200"/>
                <a:gd name="connsiteY15" fmla="*/ 114948 h 476898"/>
                <a:gd name="connsiteX16" fmla="*/ 2940050 w 8458200"/>
                <a:gd name="connsiteY16" fmla="*/ 172098 h 476898"/>
                <a:gd name="connsiteX17" fmla="*/ 1911350 w 8458200"/>
                <a:gd name="connsiteY17" fmla="*/ 241948 h 476898"/>
                <a:gd name="connsiteX18" fmla="*/ 1085850 w 8458200"/>
                <a:gd name="connsiteY18" fmla="*/ 292748 h 476898"/>
                <a:gd name="connsiteX19" fmla="*/ 0 w 8458200"/>
                <a:gd name="connsiteY19" fmla="*/ 292748 h 476898"/>
                <a:gd name="connsiteX20" fmla="*/ 12700 w 8458200"/>
                <a:gd name="connsiteY20" fmla="*/ 476898 h 476898"/>
                <a:gd name="connsiteX0" fmla="*/ 63500 w 8509000"/>
                <a:gd name="connsiteY0" fmla="*/ 476898 h 476898"/>
                <a:gd name="connsiteX1" fmla="*/ 736600 w 8509000"/>
                <a:gd name="connsiteY1" fmla="*/ 470548 h 476898"/>
                <a:gd name="connsiteX2" fmla="*/ 1962150 w 8509000"/>
                <a:gd name="connsiteY2" fmla="*/ 419748 h 476898"/>
                <a:gd name="connsiteX3" fmla="*/ 3155950 w 8509000"/>
                <a:gd name="connsiteY3" fmla="*/ 362598 h 476898"/>
                <a:gd name="connsiteX4" fmla="*/ 3905250 w 8509000"/>
                <a:gd name="connsiteY4" fmla="*/ 318148 h 476898"/>
                <a:gd name="connsiteX5" fmla="*/ 5353050 w 8509000"/>
                <a:gd name="connsiteY5" fmla="*/ 318148 h 476898"/>
                <a:gd name="connsiteX6" fmla="*/ 6102350 w 8509000"/>
                <a:gd name="connsiteY6" fmla="*/ 267348 h 476898"/>
                <a:gd name="connsiteX7" fmla="*/ 6750050 w 8509000"/>
                <a:gd name="connsiteY7" fmla="*/ 229248 h 476898"/>
                <a:gd name="connsiteX8" fmla="*/ 7632700 w 8509000"/>
                <a:gd name="connsiteY8" fmla="*/ 197498 h 476898"/>
                <a:gd name="connsiteX9" fmla="*/ 8509000 w 8509000"/>
                <a:gd name="connsiteY9" fmla="*/ 178448 h 476898"/>
                <a:gd name="connsiteX10" fmla="*/ 8489950 w 8509000"/>
                <a:gd name="connsiteY10" fmla="*/ 648 h 476898"/>
                <a:gd name="connsiteX11" fmla="*/ 7956550 w 8509000"/>
                <a:gd name="connsiteY11" fmla="*/ 6998 h 476898"/>
                <a:gd name="connsiteX12" fmla="*/ 7131050 w 8509000"/>
                <a:gd name="connsiteY12" fmla="*/ 648 h 476898"/>
                <a:gd name="connsiteX13" fmla="*/ 6051550 w 8509000"/>
                <a:gd name="connsiteY13" fmla="*/ 26048 h 476898"/>
                <a:gd name="connsiteX14" fmla="*/ 4832350 w 8509000"/>
                <a:gd name="connsiteY14" fmla="*/ 57798 h 476898"/>
                <a:gd name="connsiteX15" fmla="*/ 3854450 w 8509000"/>
                <a:gd name="connsiteY15" fmla="*/ 114948 h 476898"/>
                <a:gd name="connsiteX16" fmla="*/ 2990850 w 8509000"/>
                <a:gd name="connsiteY16" fmla="*/ 172098 h 476898"/>
                <a:gd name="connsiteX17" fmla="*/ 1962150 w 8509000"/>
                <a:gd name="connsiteY17" fmla="*/ 241948 h 476898"/>
                <a:gd name="connsiteX18" fmla="*/ 1136650 w 8509000"/>
                <a:gd name="connsiteY18" fmla="*/ 292748 h 476898"/>
                <a:gd name="connsiteX19" fmla="*/ 0 w 8509000"/>
                <a:gd name="connsiteY19" fmla="*/ 292748 h 476898"/>
                <a:gd name="connsiteX20" fmla="*/ 63500 w 8509000"/>
                <a:gd name="connsiteY20" fmla="*/ 476898 h 476898"/>
                <a:gd name="connsiteX0" fmla="*/ 6350 w 8509000"/>
                <a:gd name="connsiteY0" fmla="*/ 476898 h 476898"/>
                <a:gd name="connsiteX1" fmla="*/ 736600 w 8509000"/>
                <a:gd name="connsiteY1" fmla="*/ 470548 h 476898"/>
                <a:gd name="connsiteX2" fmla="*/ 1962150 w 8509000"/>
                <a:gd name="connsiteY2" fmla="*/ 419748 h 476898"/>
                <a:gd name="connsiteX3" fmla="*/ 3155950 w 8509000"/>
                <a:gd name="connsiteY3" fmla="*/ 362598 h 476898"/>
                <a:gd name="connsiteX4" fmla="*/ 3905250 w 8509000"/>
                <a:gd name="connsiteY4" fmla="*/ 318148 h 476898"/>
                <a:gd name="connsiteX5" fmla="*/ 5353050 w 8509000"/>
                <a:gd name="connsiteY5" fmla="*/ 318148 h 476898"/>
                <a:gd name="connsiteX6" fmla="*/ 6102350 w 8509000"/>
                <a:gd name="connsiteY6" fmla="*/ 267348 h 476898"/>
                <a:gd name="connsiteX7" fmla="*/ 6750050 w 8509000"/>
                <a:gd name="connsiteY7" fmla="*/ 229248 h 476898"/>
                <a:gd name="connsiteX8" fmla="*/ 7632700 w 8509000"/>
                <a:gd name="connsiteY8" fmla="*/ 197498 h 476898"/>
                <a:gd name="connsiteX9" fmla="*/ 8509000 w 8509000"/>
                <a:gd name="connsiteY9" fmla="*/ 178448 h 476898"/>
                <a:gd name="connsiteX10" fmla="*/ 8489950 w 8509000"/>
                <a:gd name="connsiteY10" fmla="*/ 648 h 476898"/>
                <a:gd name="connsiteX11" fmla="*/ 7956550 w 8509000"/>
                <a:gd name="connsiteY11" fmla="*/ 6998 h 476898"/>
                <a:gd name="connsiteX12" fmla="*/ 7131050 w 8509000"/>
                <a:gd name="connsiteY12" fmla="*/ 648 h 476898"/>
                <a:gd name="connsiteX13" fmla="*/ 6051550 w 8509000"/>
                <a:gd name="connsiteY13" fmla="*/ 26048 h 476898"/>
                <a:gd name="connsiteX14" fmla="*/ 4832350 w 8509000"/>
                <a:gd name="connsiteY14" fmla="*/ 57798 h 476898"/>
                <a:gd name="connsiteX15" fmla="*/ 3854450 w 8509000"/>
                <a:gd name="connsiteY15" fmla="*/ 114948 h 476898"/>
                <a:gd name="connsiteX16" fmla="*/ 2990850 w 8509000"/>
                <a:gd name="connsiteY16" fmla="*/ 172098 h 476898"/>
                <a:gd name="connsiteX17" fmla="*/ 1962150 w 8509000"/>
                <a:gd name="connsiteY17" fmla="*/ 241948 h 476898"/>
                <a:gd name="connsiteX18" fmla="*/ 1136650 w 8509000"/>
                <a:gd name="connsiteY18" fmla="*/ 292748 h 476898"/>
                <a:gd name="connsiteX19" fmla="*/ 0 w 8509000"/>
                <a:gd name="connsiteY19" fmla="*/ 292748 h 476898"/>
                <a:gd name="connsiteX20" fmla="*/ 6350 w 8509000"/>
                <a:gd name="connsiteY20" fmla="*/ 476898 h 47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509000" h="476898">
                  <a:moveTo>
                    <a:pt x="6350" y="476898"/>
                  </a:moveTo>
                  <a:cubicBezTo>
                    <a:pt x="127000" y="466315"/>
                    <a:pt x="410634" y="480073"/>
                    <a:pt x="736600" y="470548"/>
                  </a:cubicBezTo>
                  <a:cubicBezTo>
                    <a:pt x="1062566" y="461023"/>
                    <a:pt x="1558925" y="437740"/>
                    <a:pt x="1962150" y="419748"/>
                  </a:cubicBezTo>
                  <a:lnTo>
                    <a:pt x="3155950" y="362598"/>
                  </a:lnTo>
                  <a:cubicBezTo>
                    <a:pt x="3479800" y="345665"/>
                    <a:pt x="3695700" y="323440"/>
                    <a:pt x="3905250" y="318148"/>
                  </a:cubicBezTo>
                  <a:lnTo>
                    <a:pt x="5353050" y="318148"/>
                  </a:lnTo>
                  <a:cubicBezTo>
                    <a:pt x="5719233" y="309681"/>
                    <a:pt x="5869517" y="282165"/>
                    <a:pt x="6102350" y="267348"/>
                  </a:cubicBezTo>
                  <a:lnTo>
                    <a:pt x="6750050" y="229248"/>
                  </a:lnTo>
                  <a:lnTo>
                    <a:pt x="7632700" y="197498"/>
                  </a:lnTo>
                  <a:lnTo>
                    <a:pt x="8509000" y="178448"/>
                  </a:lnTo>
                  <a:lnTo>
                    <a:pt x="8489950" y="648"/>
                  </a:lnTo>
                  <a:cubicBezTo>
                    <a:pt x="8373533" y="8056"/>
                    <a:pt x="8183033" y="6998"/>
                    <a:pt x="7956550" y="6998"/>
                  </a:cubicBezTo>
                  <a:cubicBezTo>
                    <a:pt x="7730067" y="6998"/>
                    <a:pt x="7448550" y="-2527"/>
                    <a:pt x="7131050" y="648"/>
                  </a:cubicBezTo>
                  <a:cubicBezTo>
                    <a:pt x="6813550" y="3823"/>
                    <a:pt x="6434667" y="16523"/>
                    <a:pt x="6051550" y="26048"/>
                  </a:cubicBezTo>
                  <a:lnTo>
                    <a:pt x="4832350" y="57798"/>
                  </a:lnTo>
                  <a:cubicBezTo>
                    <a:pt x="4466167" y="72615"/>
                    <a:pt x="4180417" y="95898"/>
                    <a:pt x="3854450" y="114948"/>
                  </a:cubicBezTo>
                  <a:cubicBezTo>
                    <a:pt x="3547533" y="130823"/>
                    <a:pt x="3306233" y="150931"/>
                    <a:pt x="2990850" y="172098"/>
                  </a:cubicBezTo>
                  <a:cubicBezTo>
                    <a:pt x="2675467" y="193265"/>
                    <a:pt x="2305050" y="233481"/>
                    <a:pt x="1962150" y="241948"/>
                  </a:cubicBezTo>
                  <a:cubicBezTo>
                    <a:pt x="1653117" y="254648"/>
                    <a:pt x="1463675" y="284281"/>
                    <a:pt x="1136650" y="292748"/>
                  </a:cubicBezTo>
                  <a:cubicBezTo>
                    <a:pt x="809625" y="301215"/>
                    <a:pt x="361950" y="292748"/>
                    <a:pt x="0" y="292748"/>
                  </a:cubicBezTo>
                  <a:lnTo>
                    <a:pt x="6350" y="476898"/>
                  </a:lnTo>
                  <a:close/>
                </a:path>
              </a:pathLst>
            </a:custGeom>
            <a:solidFill>
              <a:srgbClr val="13DF17">
                <a:alpha val="30000"/>
              </a:srgbClr>
            </a:solidFill>
            <a:ln>
              <a:solidFill>
                <a:srgbClr val="13DF17"/>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279400" y="3171594"/>
              <a:ext cx="8509000" cy="2149705"/>
            </a:xfrm>
            <a:custGeom>
              <a:avLst/>
              <a:gdLst>
                <a:gd name="connsiteX0" fmla="*/ 59306 w 8518303"/>
                <a:gd name="connsiteY0" fmla="*/ 1435100 h 2095500"/>
                <a:gd name="connsiteX1" fmla="*/ 84706 w 8518303"/>
                <a:gd name="connsiteY1" fmla="*/ 1676400 h 2095500"/>
                <a:gd name="connsiteX2" fmla="*/ 110106 w 8518303"/>
                <a:gd name="connsiteY2" fmla="*/ 2032000 h 2095500"/>
                <a:gd name="connsiteX3" fmla="*/ 122806 w 8518303"/>
                <a:gd name="connsiteY3" fmla="*/ 2095500 h 2095500"/>
                <a:gd name="connsiteX4" fmla="*/ 529206 w 8518303"/>
                <a:gd name="connsiteY4" fmla="*/ 2082800 h 2095500"/>
                <a:gd name="connsiteX5" fmla="*/ 1469006 w 8518303"/>
                <a:gd name="connsiteY5" fmla="*/ 2070100 h 2095500"/>
                <a:gd name="connsiteX6" fmla="*/ 1850006 w 8518303"/>
                <a:gd name="connsiteY6" fmla="*/ 2044700 h 2095500"/>
                <a:gd name="connsiteX7" fmla="*/ 3450206 w 8518303"/>
                <a:gd name="connsiteY7" fmla="*/ 2032000 h 2095500"/>
                <a:gd name="connsiteX8" fmla="*/ 3704206 w 8518303"/>
                <a:gd name="connsiteY8" fmla="*/ 2006600 h 2095500"/>
                <a:gd name="connsiteX9" fmla="*/ 4034406 w 8518303"/>
                <a:gd name="connsiteY9" fmla="*/ 1981200 h 2095500"/>
                <a:gd name="connsiteX10" fmla="*/ 4148706 w 8518303"/>
                <a:gd name="connsiteY10" fmla="*/ 1955800 h 2095500"/>
                <a:gd name="connsiteX11" fmla="*/ 4186806 w 8518303"/>
                <a:gd name="connsiteY11" fmla="*/ 1930400 h 2095500"/>
                <a:gd name="connsiteX12" fmla="*/ 4250306 w 8518303"/>
                <a:gd name="connsiteY12" fmla="*/ 1917700 h 2095500"/>
                <a:gd name="connsiteX13" fmla="*/ 4288406 w 8518303"/>
                <a:gd name="connsiteY13" fmla="*/ 1905000 h 2095500"/>
                <a:gd name="connsiteX14" fmla="*/ 4440806 w 8518303"/>
                <a:gd name="connsiteY14" fmla="*/ 1930400 h 2095500"/>
                <a:gd name="connsiteX15" fmla="*/ 4466206 w 8518303"/>
                <a:gd name="connsiteY15" fmla="*/ 1968500 h 2095500"/>
                <a:gd name="connsiteX16" fmla="*/ 4682106 w 8518303"/>
                <a:gd name="connsiteY16" fmla="*/ 1981200 h 2095500"/>
                <a:gd name="connsiteX17" fmla="*/ 5482206 w 8518303"/>
                <a:gd name="connsiteY17" fmla="*/ 1981200 h 2095500"/>
                <a:gd name="connsiteX18" fmla="*/ 5647306 w 8518303"/>
                <a:gd name="connsiteY18" fmla="*/ 1955800 h 2095500"/>
                <a:gd name="connsiteX19" fmla="*/ 5748906 w 8518303"/>
                <a:gd name="connsiteY19" fmla="*/ 1943100 h 2095500"/>
                <a:gd name="connsiteX20" fmla="*/ 5939406 w 8518303"/>
                <a:gd name="connsiteY20" fmla="*/ 1917700 h 2095500"/>
                <a:gd name="connsiteX21" fmla="*/ 6079106 w 8518303"/>
                <a:gd name="connsiteY21" fmla="*/ 1905000 h 2095500"/>
                <a:gd name="connsiteX22" fmla="*/ 6333106 w 8518303"/>
                <a:gd name="connsiteY22" fmla="*/ 1879600 h 2095500"/>
                <a:gd name="connsiteX23" fmla="*/ 7425306 w 8518303"/>
                <a:gd name="connsiteY23" fmla="*/ 1854200 h 2095500"/>
                <a:gd name="connsiteX24" fmla="*/ 7844406 w 8518303"/>
                <a:gd name="connsiteY24" fmla="*/ 1841500 h 2095500"/>
                <a:gd name="connsiteX25" fmla="*/ 8492106 w 8518303"/>
                <a:gd name="connsiteY25" fmla="*/ 1828800 h 2095500"/>
                <a:gd name="connsiteX26" fmla="*/ 8479406 w 8518303"/>
                <a:gd name="connsiteY26" fmla="*/ 1689100 h 2095500"/>
                <a:gd name="connsiteX27" fmla="*/ 8479406 w 8518303"/>
                <a:gd name="connsiteY27" fmla="*/ 736600 h 2095500"/>
                <a:gd name="connsiteX28" fmla="*/ 8517506 w 8518303"/>
                <a:gd name="connsiteY28" fmla="*/ 190500 h 2095500"/>
                <a:gd name="connsiteX29" fmla="*/ 8466706 w 8518303"/>
                <a:gd name="connsiteY29" fmla="*/ 12700 h 2095500"/>
                <a:gd name="connsiteX30" fmla="*/ 8428606 w 8518303"/>
                <a:gd name="connsiteY30" fmla="*/ 0 h 2095500"/>
                <a:gd name="connsiteX31" fmla="*/ 8161906 w 8518303"/>
                <a:gd name="connsiteY31" fmla="*/ 12700 h 2095500"/>
                <a:gd name="connsiteX32" fmla="*/ 8123806 w 8518303"/>
                <a:gd name="connsiteY32" fmla="*/ 38100 h 2095500"/>
                <a:gd name="connsiteX33" fmla="*/ 7971406 w 8518303"/>
                <a:gd name="connsiteY33" fmla="*/ 50800 h 2095500"/>
                <a:gd name="connsiteX34" fmla="*/ 7628506 w 8518303"/>
                <a:gd name="connsiteY34" fmla="*/ 63500 h 2095500"/>
                <a:gd name="connsiteX35" fmla="*/ 7488806 w 8518303"/>
                <a:gd name="connsiteY35" fmla="*/ 76200 h 2095500"/>
                <a:gd name="connsiteX36" fmla="*/ 7323706 w 8518303"/>
                <a:gd name="connsiteY36" fmla="*/ 114300 h 2095500"/>
                <a:gd name="connsiteX37" fmla="*/ 7222106 w 8518303"/>
                <a:gd name="connsiteY37" fmla="*/ 127000 h 2095500"/>
                <a:gd name="connsiteX38" fmla="*/ 7044306 w 8518303"/>
                <a:gd name="connsiteY38" fmla="*/ 152400 h 2095500"/>
                <a:gd name="connsiteX39" fmla="*/ 6993506 w 8518303"/>
                <a:gd name="connsiteY39" fmla="*/ 165100 h 2095500"/>
                <a:gd name="connsiteX40" fmla="*/ 6904606 w 8518303"/>
                <a:gd name="connsiteY40" fmla="*/ 215900 h 2095500"/>
                <a:gd name="connsiteX41" fmla="*/ 6853806 w 8518303"/>
                <a:gd name="connsiteY41" fmla="*/ 228600 h 2095500"/>
                <a:gd name="connsiteX42" fmla="*/ 6714106 w 8518303"/>
                <a:gd name="connsiteY42" fmla="*/ 254000 h 2095500"/>
                <a:gd name="connsiteX43" fmla="*/ 6561706 w 8518303"/>
                <a:gd name="connsiteY43" fmla="*/ 292100 h 2095500"/>
                <a:gd name="connsiteX44" fmla="*/ 6460106 w 8518303"/>
                <a:gd name="connsiteY44" fmla="*/ 330200 h 2095500"/>
                <a:gd name="connsiteX45" fmla="*/ 6396606 w 8518303"/>
                <a:gd name="connsiteY45" fmla="*/ 342900 h 2095500"/>
                <a:gd name="connsiteX46" fmla="*/ 6345806 w 8518303"/>
                <a:gd name="connsiteY46" fmla="*/ 355600 h 2095500"/>
                <a:gd name="connsiteX47" fmla="*/ 6117206 w 8518303"/>
                <a:gd name="connsiteY47" fmla="*/ 381000 h 2095500"/>
                <a:gd name="connsiteX48" fmla="*/ 6002906 w 8518303"/>
                <a:gd name="connsiteY48" fmla="*/ 419100 h 2095500"/>
                <a:gd name="connsiteX49" fmla="*/ 5964806 w 8518303"/>
                <a:gd name="connsiteY49" fmla="*/ 431800 h 2095500"/>
                <a:gd name="connsiteX50" fmla="*/ 5926706 w 8518303"/>
                <a:gd name="connsiteY50" fmla="*/ 444500 h 2095500"/>
                <a:gd name="connsiteX51" fmla="*/ 5875906 w 8518303"/>
                <a:gd name="connsiteY51" fmla="*/ 469900 h 2095500"/>
                <a:gd name="connsiteX52" fmla="*/ 5837806 w 8518303"/>
                <a:gd name="connsiteY52" fmla="*/ 482600 h 2095500"/>
                <a:gd name="connsiteX53" fmla="*/ 5799706 w 8518303"/>
                <a:gd name="connsiteY53" fmla="*/ 508000 h 2095500"/>
                <a:gd name="connsiteX54" fmla="*/ 5761606 w 8518303"/>
                <a:gd name="connsiteY54" fmla="*/ 520700 h 2095500"/>
                <a:gd name="connsiteX55" fmla="*/ 5698106 w 8518303"/>
                <a:gd name="connsiteY55" fmla="*/ 546100 h 2095500"/>
                <a:gd name="connsiteX56" fmla="*/ 5660006 w 8518303"/>
                <a:gd name="connsiteY56" fmla="*/ 558800 h 2095500"/>
                <a:gd name="connsiteX57" fmla="*/ 5545706 w 8518303"/>
                <a:gd name="connsiteY57" fmla="*/ 622300 h 2095500"/>
                <a:gd name="connsiteX58" fmla="*/ 5469506 w 8518303"/>
                <a:gd name="connsiteY58" fmla="*/ 635000 h 2095500"/>
                <a:gd name="connsiteX59" fmla="*/ 5367906 w 8518303"/>
                <a:gd name="connsiteY59" fmla="*/ 685800 h 2095500"/>
                <a:gd name="connsiteX60" fmla="*/ 5279006 w 8518303"/>
                <a:gd name="connsiteY60" fmla="*/ 736600 h 2095500"/>
                <a:gd name="connsiteX61" fmla="*/ 5202806 w 8518303"/>
                <a:gd name="connsiteY61" fmla="*/ 762000 h 2095500"/>
                <a:gd name="connsiteX62" fmla="*/ 5088506 w 8518303"/>
                <a:gd name="connsiteY62" fmla="*/ 812800 h 2095500"/>
                <a:gd name="connsiteX63" fmla="*/ 5050406 w 8518303"/>
                <a:gd name="connsiteY63" fmla="*/ 838200 h 2095500"/>
                <a:gd name="connsiteX64" fmla="*/ 4974206 w 8518303"/>
                <a:gd name="connsiteY64" fmla="*/ 850900 h 2095500"/>
                <a:gd name="connsiteX65" fmla="*/ 4923406 w 8518303"/>
                <a:gd name="connsiteY65" fmla="*/ 863600 h 2095500"/>
                <a:gd name="connsiteX66" fmla="*/ 4885306 w 8518303"/>
                <a:gd name="connsiteY66" fmla="*/ 889000 h 2095500"/>
                <a:gd name="connsiteX67" fmla="*/ 4745606 w 8518303"/>
                <a:gd name="connsiteY67" fmla="*/ 914400 h 2095500"/>
                <a:gd name="connsiteX68" fmla="*/ 4707506 w 8518303"/>
                <a:gd name="connsiteY68" fmla="*/ 927100 h 2095500"/>
                <a:gd name="connsiteX69" fmla="*/ 4631306 w 8518303"/>
                <a:gd name="connsiteY69" fmla="*/ 939800 h 2095500"/>
                <a:gd name="connsiteX70" fmla="*/ 4593206 w 8518303"/>
                <a:gd name="connsiteY70" fmla="*/ 965200 h 2095500"/>
                <a:gd name="connsiteX71" fmla="*/ 4415406 w 8518303"/>
                <a:gd name="connsiteY71" fmla="*/ 1016000 h 2095500"/>
                <a:gd name="connsiteX72" fmla="*/ 4313806 w 8518303"/>
                <a:gd name="connsiteY72" fmla="*/ 1066800 h 2095500"/>
                <a:gd name="connsiteX73" fmla="*/ 4237606 w 8518303"/>
                <a:gd name="connsiteY73" fmla="*/ 1079500 h 2095500"/>
                <a:gd name="connsiteX74" fmla="*/ 4123306 w 8518303"/>
                <a:gd name="connsiteY74" fmla="*/ 1117600 h 2095500"/>
                <a:gd name="connsiteX75" fmla="*/ 4085206 w 8518303"/>
                <a:gd name="connsiteY75" fmla="*/ 1143000 h 2095500"/>
                <a:gd name="connsiteX76" fmla="*/ 4009006 w 8518303"/>
                <a:gd name="connsiteY76" fmla="*/ 1155700 h 2095500"/>
                <a:gd name="connsiteX77" fmla="*/ 3945506 w 8518303"/>
                <a:gd name="connsiteY77" fmla="*/ 1193800 h 2095500"/>
                <a:gd name="connsiteX78" fmla="*/ 3907406 w 8518303"/>
                <a:gd name="connsiteY78" fmla="*/ 1219200 h 2095500"/>
                <a:gd name="connsiteX79" fmla="*/ 3831206 w 8518303"/>
                <a:gd name="connsiteY79" fmla="*/ 1244600 h 2095500"/>
                <a:gd name="connsiteX80" fmla="*/ 3755006 w 8518303"/>
                <a:gd name="connsiteY80" fmla="*/ 1295400 h 2095500"/>
                <a:gd name="connsiteX81" fmla="*/ 3716906 w 8518303"/>
                <a:gd name="connsiteY81" fmla="*/ 1320800 h 2095500"/>
                <a:gd name="connsiteX82" fmla="*/ 3653406 w 8518303"/>
                <a:gd name="connsiteY82" fmla="*/ 1333500 h 2095500"/>
                <a:gd name="connsiteX83" fmla="*/ 2116706 w 8518303"/>
                <a:gd name="connsiteY83" fmla="*/ 1371600 h 2095500"/>
                <a:gd name="connsiteX84" fmla="*/ 1532506 w 8518303"/>
                <a:gd name="connsiteY84" fmla="*/ 1397000 h 2095500"/>
                <a:gd name="connsiteX85" fmla="*/ 948306 w 8518303"/>
                <a:gd name="connsiteY85" fmla="*/ 1435100 h 2095500"/>
                <a:gd name="connsiteX86" fmla="*/ 59306 w 8518303"/>
                <a:gd name="connsiteY86" fmla="*/ 1435100 h 2095500"/>
                <a:gd name="connsiteX0" fmla="*/ 52912 w 8511909"/>
                <a:gd name="connsiteY0" fmla="*/ 1435100 h 2097105"/>
                <a:gd name="connsiteX1" fmla="*/ 103712 w 8511909"/>
                <a:gd name="connsiteY1" fmla="*/ 2032000 h 2097105"/>
                <a:gd name="connsiteX2" fmla="*/ 116412 w 8511909"/>
                <a:gd name="connsiteY2" fmla="*/ 2095500 h 2097105"/>
                <a:gd name="connsiteX3" fmla="*/ 522812 w 8511909"/>
                <a:gd name="connsiteY3" fmla="*/ 2082800 h 2097105"/>
                <a:gd name="connsiteX4" fmla="*/ 1462612 w 8511909"/>
                <a:gd name="connsiteY4" fmla="*/ 2070100 h 2097105"/>
                <a:gd name="connsiteX5" fmla="*/ 1843612 w 8511909"/>
                <a:gd name="connsiteY5" fmla="*/ 2044700 h 2097105"/>
                <a:gd name="connsiteX6" fmla="*/ 3443812 w 8511909"/>
                <a:gd name="connsiteY6" fmla="*/ 2032000 h 2097105"/>
                <a:gd name="connsiteX7" fmla="*/ 3697812 w 8511909"/>
                <a:gd name="connsiteY7" fmla="*/ 2006600 h 2097105"/>
                <a:gd name="connsiteX8" fmla="*/ 4028012 w 8511909"/>
                <a:gd name="connsiteY8" fmla="*/ 1981200 h 2097105"/>
                <a:gd name="connsiteX9" fmla="*/ 4142312 w 8511909"/>
                <a:gd name="connsiteY9" fmla="*/ 1955800 h 2097105"/>
                <a:gd name="connsiteX10" fmla="*/ 4180412 w 8511909"/>
                <a:gd name="connsiteY10" fmla="*/ 1930400 h 2097105"/>
                <a:gd name="connsiteX11" fmla="*/ 4243912 w 8511909"/>
                <a:gd name="connsiteY11" fmla="*/ 1917700 h 2097105"/>
                <a:gd name="connsiteX12" fmla="*/ 4282012 w 8511909"/>
                <a:gd name="connsiteY12" fmla="*/ 1905000 h 2097105"/>
                <a:gd name="connsiteX13" fmla="*/ 4434412 w 8511909"/>
                <a:gd name="connsiteY13" fmla="*/ 1930400 h 2097105"/>
                <a:gd name="connsiteX14" fmla="*/ 4459812 w 8511909"/>
                <a:gd name="connsiteY14" fmla="*/ 1968500 h 2097105"/>
                <a:gd name="connsiteX15" fmla="*/ 4675712 w 8511909"/>
                <a:gd name="connsiteY15" fmla="*/ 1981200 h 2097105"/>
                <a:gd name="connsiteX16" fmla="*/ 5475812 w 8511909"/>
                <a:gd name="connsiteY16" fmla="*/ 1981200 h 2097105"/>
                <a:gd name="connsiteX17" fmla="*/ 5640912 w 8511909"/>
                <a:gd name="connsiteY17" fmla="*/ 1955800 h 2097105"/>
                <a:gd name="connsiteX18" fmla="*/ 5742512 w 8511909"/>
                <a:gd name="connsiteY18" fmla="*/ 1943100 h 2097105"/>
                <a:gd name="connsiteX19" fmla="*/ 5933012 w 8511909"/>
                <a:gd name="connsiteY19" fmla="*/ 1917700 h 2097105"/>
                <a:gd name="connsiteX20" fmla="*/ 6072712 w 8511909"/>
                <a:gd name="connsiteY20" fmla="*/ 1905000 h 2097105"/>
                <a:gd name="connsiteX21" fmla="*/ 6326712 w 8511909"/>
                <a:gd name="connsiteY21" fmla="*/ 1879600 h 2097105"/>
                <a:gd name="connsiteX22" fmla="*/ 7418912 w 8511909"/>
                <a:gd name="connsiteY22" fmla="*/ 1854200 h 2097105"/>
                <a:gd name="connsiteX23" fmla="*/ 7838012 w 8511909"/>
                <a:gd name="connsiteY23" fmla="*/ 1841500 h 2097105"/>
                <a:gd name="connsiteX24" fmla="*/ 8485712 w 8511909"/>
                <a:gd name="connsiteY24" fmla="*/ 1828800 h 2097105"/>
                <a:gd name="connsiteX25" fmla="*/ 8473012 w 8511909"/>
                <a:gd name="connsiteY25" fmla="*/ 1689100 h 2097105"/>
                <a:gd name="connsiteX26" fmla="*/ 8473012 w 8511909"/>
                <a:gd name="connsiteY26" fmla="*/ 736600 h 2097105"/>
                <a:gd name="connsiteX27" fmla="*/ 8511112 w 8511909"/>
                <a:gd name="connsiteY27" fmla="*/ 190500 h 2097105"/>
                <a:gd name="connsiteX28" fmla="*/ 8460312 w 8511909"/>
                <a:gd name="connsiteY28" fmla="*/ 12700 h 2097105"/>
                <a:gd name="connsiteX29" fmla="*/ 8422212 w 8511909"/>
                <a:gd name="connsiteY29" fmla="*/ 0 h 2097105"/>
                <a:gd name="connsiteX30" fmla="*/ 8155512 w 8511909"/>
                <a:gd name="connsiteY30" fmla="*/ 12700 h 2097105"/>
                <a:gd name="connsiteX31" fmla="*/ 8117412 w 8511909"/>
                <a:gd name="connsiteY31" fmla="*/ 38100 h 2097105"/>
                <a:gd name="connsiteX32" fmla="*/ 7965012 w 8511909"/>
                <a:gd name="connsiteY32" fmla="*/ 50800 h 2097105"/>
                <a:gd name="connsiteX33" fmla="*/ 7622112 w 8511909"/>
                <a:gd name="connsiteY33" fmla="*/ 63500 h 2097105"/>
                <a:gd name="connsiteX34" fmla="*/ 7482412 w 8511909"/>
                <a:gd name="connsiteY34" fmla="*/ 76200 h 2097105"/>
                <a:gd name="connsiteX35" fmla="*/ 7317312 w 8511909"/>
                <a:gd name="connsiteY35" fmla="*/ 114300 h 2097105"/>
                <a:gd name="connsiteX36" fmla="*/ 7215712 w 8511909"/>
                <a:gd name="connsiteY36" fmla="*/ 127000 h 2097105"/>
                <a:gd name="connsiteX37" fmla="*/ 7037912 w 8511909"/>
                <a:gd name="connsiteY37" fmla="*/ 152400 h 2097105"/>
                <a:gd name="connsiteX38" fmla="*/ 6987112 w 8511909"/>
                <a:gd name="connsiteY38" fmla="*/ 165100 h 2097105"/>
                <a:gd name="connsiteX39" fmla="*/ 6898212 w 8511909"/>
                <a:gd name="connsiteY39" fmla="*/ 215900 h 2097105"/>
                <a:gd name="connsiteX40" fmla="*/ 6847412 w 8511909"/>
                <a:gd name="connsiteY40" fmla="*/ 228600 h 2097105"/>
                <a:gd name="connsiteX41" fmla="*/ 6707712 w 8511909"/>
                <a:gd name="connsiteY41" fmla="*/ 254000 h 2097105"/>
                <a:gd name="connsiteX42" fmla="*/ 6555312 w 8511909"/>
                <a:gd name="connsiteY42" fmla="*/ 292100 h 2097105"/>
                <a:gd name="connsiteX43" fmla="*/ 6453712 w 8511909"/>
                <a:gd name="connsiteY43" fmla="*/ 330200 h 2097105"/>
                <a:gd name="connsiteX44" fmla="*/ 6390212 w 8511909"/>
                <a:gd name="connsiteY44" fmla="*/ 342900 h 2097105"/>
                <a:gd name="connsiteX45" fmla="*/ 6339412 w 8511909"/>
                <a:gd name="connsiteY45" fmla="*/ 355600 h 2097105"/>
                <a:gd name="connsiteX46" fmla="*/ 6110812 w 8511909"/>
                <a:gd name="connsiteY46" fmla="*/ 381000 h 2097105"/>
                <a:gd name="connsiteX47" fmla="*/ 5996512 w 8511909"/>
                <a:gd name="connsiteY47" fmla="*/ 419100 h 2097105"/>
                <a:gd name="connsiteX48" fmla="*/ 5958412 w 8511909"/>
                <a:gd name="connsiteY48" fmla="*/ 431800 h 2097105"/>
                <a:gd name="connsiteX49" fmla="*/ 5920312 w 8511909"/>
                <a:gd name="connsiteY49" fmla="*/ 444500 h 2097105"/>
                <a:gd name="connsiteX50" fmla="*/ 5869512 w 8511909"/>
                <a:gd name="connsiteY50" fmla="*/ 469900 h 2097105"/>
                <a:gd name="connsiteX51" fmla="*/ 5831412 w 8511909"/>
                <a:gd name="connsiteY51" fmla="*/ 482600 h 2097105"/>
                <a:gd name="connsiteX52" fmla="*/ 5793312 w 8511909"/>
                <a:gd name="connsiteY52" fmla="*/ 508000 h 2097105"/>
                <a:gd name="connsiteX53" fmla="*/ 5755212 w 8511909"/>
                <a:gd name="connsiteY53" fmla="*/ 520700 h 2097105"/>
                <a:gd name="connsiteX54" fmla="*/ 5691712 w 8511909"/>
                <a:gd name="connsiteY54" fmla="*/ 546100 h 2097105"/>
                <a:gd name="connsiteX55" fmla="*/ 5653612 w 8511909"/>
                <a:gd name="connsiteY55" fmla="*/ 558800 h 2097105"/>
                <a:gd name="connsiteX56" fmla="*/ 5539312 w 8511909"/>
                <a:gd name="connsiteY56" fmla="*/ 622300 h 2097105"/>
                <a:gd name="connsiteX57" fmla="*/ 5463112 w 8511909"/>
                <a:gd name="connsiteY57" fmla="*/ 635000 h 2097105"/>
                <a:gd name="connsiteX58" fmla="*/ 5361512 w 8511909"/>
                <a:gd name="connsiteY58" fmla="*/ 685800 h 2097105"/>
                <a:gd name="connsiteX59" fmla="*/ 5272612 w 8511909"/>
                <a:gd name="connsiteY59" fmla="*/ 736600 h 2097105"/>
                <a:gd name="connsiteX60" fmla="*/ 5196412 w 8511909"/>
                <a:gd name="connsiteY60" fmla="*/ 762000 h 2097105"/>
                <a:gd name="connsiteX61" fmla="*/ 5082112 w 8511909"/>
                <a:gd name="connsiteY61" fmla="*/ 812800 h 2097105"/>
                <a:gd name="connsiteX62" fmla="*/ 5044012 w 8511909"/>
                <a:gd name="connsiteY62" fmla="*/ 838200 h 2097105"/>
                <a:gd name="connsiteX63" fmla="*/ 4967812 w 8511909"/>
                <a:gd name="connsiteY63" fmla="*/ 850900 h 2097105"/>
                <a:gd name="connsiteX64" fmla="*/ 4917012 w 8511909"/>
                <a:gd name="connsiteY64" fmla="*/ 863600 h 2097105"/>
                <a:gd name="connsiteX65" fmla="*/ 4878912 w 8511909"/>
                <a:gd name="connsiteY65" fmla="*/ 889000 h 2097105"/>
                <a:gd name="connsiteX66" fmla="*/ 4739212 w 8511909"/>
                <a:gd name="connsiteY66" fmla="*/ 914400 h 2097105"/>
                <a:gd name="connsiteX67" fmla="*/ 4701112 w 8511909"/>
                <a:gd name="connsiteY67" fmla="*/ 927100 h 2097105"/>
                <a:gd name="connsiteX68" fmla="*/ 4624912 w 8511909"/>
                <a:gd name="connsiteY68" fmla="*/ 939800 h 2097105"/>
                <a:gd name="connsiteX69" fmla="*/ 4586812 w 8511909"/>
                <a:gd name="connsiteY69" fmla="*/ 965200 h 2097105"/>
                <a:gd name="connsiteX70" fmla="*/ 4409012 w 8511909"/>
                <a:gd name="connsiteY70" fmla="*/ 1016000 h 2097105"/>
                <a:gd name="connsiteX71" fmla="*/ 4307412 w 8511909"/>
                <a:gd name="connsiteY71" fmla="*/ 1066800 h 2097105"/>
                <a:gd name="connsiteX72" fmla="*/ 4231212 w 8511909"/>
                <a:gd name="connsiteY72" fmla="*/ 1079500 h 2097105"/>
                <a:gd name="connsiteX73" fmla="*/ 4116912 w 8511909"/>
                <a:gd name="connsiteY73" fmla="*/ 1117600 h 2097105"/>
                <a:gd name="connsiteX74" fmla="*/ 4078812 w 8511909"/>
                <a:gd name="connsiteY74" fmla="*/ 1143000 h 2097105"/>
                <a:gd name="connsiteX75" fmla="*/ 4002612 w 8511909"/>
                <a:gd name="connsiteY75" fmla="*/ 1155700 h 2097105"/>
                <a:gd name="connsiteX76" fmla="*/ 3939112 w 8511909"/>
                <a:gd name="connsiteY76" fmla="*/ 1193800 h 2097105"/>
                <a:gd name="connsiteX77" fmla="*/ 3901012 w 8511909"/>
                <a:gd name="connsiteY77" fmla="*/ 1219200 h 2097105"/>
                <a:gd name="connsiteX78" fmla="*/ 3824812 w 8511909"/>
                <a:gd name="connsiteY78" fmla="*/ 1244600 h 2097105"/>
                <a:gd name="connsiteX79" fmla="*/ 3748612 w 8511909"/>
                <a:gd name="connsiteY79" fmla="*/ 1295400 h 2097105"/>
                <a:gd name="connsiteX80" fmla="*/ 3710512 w 8511909"/>
                <a:gd name="connsiteY80" fmla="*/ 1320800 h 2097105"/>
                <a:gd name="connsiteX81" fmla="*/ 3647012 w 8511909"/>
                <a:gd name="connsiteY81" fmla="*/ 1333500 h 2097105"/>
                <a:gd name="connsiteX82" fmla="*/ 2110312 w 8511909"/>
                <a:gd name="connsiteY82" fmla="*/ 1371600 h 2097105"/>
                <a:gd name="connsiteX83" fmla="*/ 1526112 w 8511909"/>
                <a:gd name="connsiteY83" fmla="*/ 1397000 h 2097105"/>
                <a:gd name="connsiteX84" fmla="*/ 941912 w 8511909"/>
                <a:gd name="connsiteY84" fmla="*/ 1435100 h 2097105"/>
                <a:gd name="connsiteX85" fmla="*/ 52912 w 8511909"/>
                <a:gd name="connsiteY85" fmla="*/ 1435100 h 2097105"/>
                <a:gd name="connsiteX0" fmla="*/ 62109 w 8521106"/>
                <a:gd name="connsiteY0" fmla="*/ 1435100 h 2095500"/>
                <a:gd name="connsiteX1" fmla="*/ 125609 w 8521106"/>
                <a:gd name="connsiteY1" fmla="*/ 2095500 h 2095500"/>
                <a:gd name="connsiteX2" fmla="*/ 532009 w 8521106"/>
                <a:gd name="connsiteY2" fmla="*/ 2082800 h 2095500"/>
                <a:gd name="connsiteX3" fmla="*/ 1471809 w 8521106"/>
                <a:gd name="connsiteY3" fmla="*/ 2070100 h 2095500"/>
                <a:gd name="connsiteX4" fmla="*/ 1852809 w 8521106"/>
                <a:gd name="connsiteY4" fmla="*/ 2044700 h 2095500"/>
                <a:gd name="connsiteX5" fmla="*/ 3453009 w 8521106"/>
                <a:gd name="connsiteY5" fmla="*/ 2032000 h 2095500"/>
                <a:gd name="connsiteX6" fmla="*/ 3707009 w 8521106"/>
                <a:gd name="connsiteY6" fmla="*/ 2006600 h 2095500"/>
                <a:gd name="connsiteX7" fmla="*/ 4037209 w 8521106"/>
                <a:gd name="connsiteY7" fmla="*/ 1981200 h 2095500"/>
                <a:gd name="connsiteX8" fmla="*/ 4151509 w 8521106"/>
                <a:gd name="connsiteY8" fmla="*/ 1955800 h 2095500"/>
                <a:gd name="connsiteX9" fmla="*/ 4189609 w 8521106"/>
                <a:gd name="connsiteY9" fmla="*/ 1930400 h 2095500"/>
                <a:gd name="connsiteX10" fmla="*/ 4253109 w 8521106"/>
                <a:gd name="connsiteY10" fmla="*/ 1917700 h 2095500"/>
                <a:gd name="connsiteX11" fmla="*/ 4291209 w 8521106"/>
                <a:gd name="connsiteY11" fmla="*/ 1905000 h 2095500"/>
                <a:gd name="connsiteX12" fmla="*/ 4443609 w 8521106"/>
                <a:gd name="connsiteY12" fmla="*/ 1930400 h 2095500"/>
                <a:gd name="connsiteX13" fmla="*/ 4469009 w 8521106"/>
                <a:gd name="connsiteY13" fmla="*/ 1968500 h 2095500"/>
                <a:gd name="connsiteX14" fmla="*/ 4684909 w 8521106"/>
                <a:gd name="connsiteY14" fmla="*/ 1981200 h 2095500"/>
                <a:gd name="connsiteX15" fmla="*/ 5485009 w 8521106"/>
                <a:gd name="connsiteY15" fmla="*/ 1981200 h 2095500"/>
                <a:gd name="connsiteX16" fmla="*/ 5650109 w 8521106"/>
                <a:gd name="connsiteY16" fmla="*/ 1955800 h 2095500"/>
                <a:gd name="connsiteX17" fmla="*/ 5751709 w 8521106"/>
                <a:gd name="connsiteY17" fmla="*/ 1943100 h 2095500"/>
                <a:gd name="connsiteX18" fmla="*/ 5942209 w 8521106"/>
                <a:gd name="connsiteY18" fmla="*/ 1917700 h 2095500"/>
                <a:gd name="connsiteX19" fmla="*/ 6081909 w 8521106"/>
                <a:gd name="connsiteY19" fmla="*/ 1905000 h 2095500"/>
                <a:gd name="connsiteX20" fmla="*/ 6335909 w 8521106"/>
                <a:gd name="connsiteY20" fmla="*/ 1879600 h 2095500"/>
                <a:gd name="connsiteX21" fmla="*/ 7428109 w 8521106"/>
                <a:gd name="connsiteY21" fmla="*/ 1854200 h 2095500"/>
                <a:gd name="connsiteX22" fmla="*/ 7847209 w 8521106"/>
                <a:gd name="connsiteY22" fmla="*/ 1841500 h 2095500"/>
                <a:gd name="connsiteX23" fmla="*/ 8494909 w 8521106"/>
                <a:gd name="connsiteY23" fmla="*/ 1828800 h 2095500"/>
                <a:gd name="connsiteX24" fmla="*/ 8482209 w 8521106"/>
                <a:gd name="connsiteY24" fmla="*/ 1689100 h 2095500"/>
                <a:gd name="connsiteX25" fmla="*/ 8482209 w 8521106"/>
                <a:gd name="connsiteY25" fmla="*/ 736600 h 2095500"/>
                <a:gd name="connsiteX26" fmla="*/ 8520309 w 8521106"/>
                <a:gd name="connsiteY26" fmla="*/ 190500 h 2095500"/>
                <a:gd name="connsiteX27" fmla="*/ 8469509 w 8521106"/>
                <a:gd name="connsiteY27" fmla="*/ 12700 h 2095500"/>
                <a:gd name="connsiteX28" fmla="*/ 8431409 w 8521106"/>
                <a:gd name="connsiteY28" fmla="*/ 0 h 2095500"/>
                <a:gd name="connsiteX29" fmla="*/ 8164709 w 8521106"/>
                <a:gd name="connsiteY29" fmla="*/ 12700 h 2095500"/>
                <a:gd name="connsiteX30" fmla="*/ 8126609 w 8521106"/>
                <a:gd name="connsiteY30" fmla="*/ 38100 h 2095500"/>
                <a:gd name="connsiteX31" fmla="*/ 7974209 w 8521106"/>
                <a:gd name="connsiteY31" fmla="*/ 50800 h 2095500"/>
                <a:gd name="connsiteX32" fmla="*/ 7631309 w 8521106"/>
                <a:gd name="connsiteY32" fmla="*/ 63500 h 2095500"/>
                <a:gd name="connsiteX33" fmla="*/ 7491609 w 8521106"/>
                <a:gd name="connsiteY33" fmla="*/ 76200 h 2095500"/>
                <a:gd name="connsiteX34" fmla="*/ 7326509 w 8521106"/>
                <a:gd name="connsiteY34" fmla="*/ 114300 h 2095500"/>
                <a:gd name="connsiteX35" fmla="*/ 7224909 w 8521106"/>
                <a:gd name="connsiteY35" fmla="*/ 127000 h 2095500"/>
                <a:gd name="connsiteX36" fmla="*/ 7047109 w 8521106"/>
                <a:gd name="connsiteY36" fmla="*/ 152400 h 2095500"/>
                <a:gd name="connsiteX37" fmla="*/ 6996309 w 8521106"/>
                <a:gd name="connsiteY37" fmla="*/ 165100 h 2095500"/>
                <a:gd name="connsiteX38" fmla="*/ 6907409 w 8521106"/>
                <a:gd name="connsiteY38" fmla="*/ 215900 h 2095500"/>
                <a:gd name="connsiteX39" fmla="*/ 6856609 w 8521106"/>
                <a:gd name="connsiteY39" fmla="*/ 228600 h 2095500"/>
                <a:gd name="connsiteX40" fmla="*/ 6716909 w 8521106"/>
                <a:gd name="connsiteY40" fmla="*/ 254000 h 2095500"/>
                <a:gd name="connsiteX41" fmla="*/ 6564509 w 8521106"/>
                <a:gd name="connsiteY41" fmla="*/ 292100 h 2095500"/>
                <a:gd name="connsiteX42" fmla="*/ 6462909 w 8521106"/>
                <a:gd name="connsiteY42" fmla="*/ 330200 h 2095500"/>
                <a:gd name="connsiteX43" fmla="*/ 6399409 w 8521106"/>
                <a:gd name="connsiteY43" fmla="*/ 342900 h 2095500"/>
                <a:gd name="connsiteX44" fmla="*/ 6348609 w 8521106"/>
                <a:gd name="connsiteY44" fmla="*/ 355600 h 2095500"/>
                <a:gd name="connsiteX45" fmla="*/ 6120009 w 8521106"/>
                <a:gd name="connsiteY45" fmla="*/ 381000 h 2095500"/>
                <a:gd name="connsiteX46" fmla="*/ 6005709 w 8521106"/>
                <a:gd name="connsiteY46" fmla="*/ 419100 h 2095500"/>
                <a:gd name="connsiteX47" fmla="*/ 5967609 w 8521106"/>
                <a:gd name="connsiteY47" fmla="*/ 431800 h 2095500"/>
                <a:gd name="connsiteX48" fmla="*/ 5929509 w 8521106"/>
                <a:gd name="connsiteY48" fmla="*/ 444500 h 2095500"/>
                <a:gd name="connsiteX49" fmla="*/ 5878709 w 8521106"/>
                <a:gd name="connsiteY49" fmla="*/ 469900 h 2095500"/>
                <a:gd name="connsiteX50" fmla="*/ 5840609 w 8521106"/>
                <a:gd name="connsiteY50" fmla="*/ 482600 h 2095500"/>
                <a:gd name="connsiteX51" fmla="*/ 5802509 w 8521106"/>
                <a:gd name="connsiteY51" fmla="*/ 508000 h 2095500"/>
                <a:gd name="connsiteX52" fmla="*/ 5764409 w 8521106"/>
                <a:gd name="connsiteY52" fmla="*/ 520700 h 2095500"/>
                <a:gd name="connsiteX53" fmla="*/ 5700909 w 8521106"/>
                <a:gd name="connsiteY53" fmla="*/ 546100 h 2095500"/>
                <a:gd name="connsiteX54" fmla="*/ 5662809 w 8521106"/>
                <a:gd name="connsiteY54" fmla="*/ 558800 h 2095500"/>
                <a:gd name="connsiteX55" fmla="*/ 5548509 w 8521106"/>
                <a:gd name="connsiteY55" fmla="*/ 622300 h 2095500"/>
                <a:gd name="connsiteX56" fmla="*/ 5472309 w 8521106"/>
                <a:gd name="connsiteY56" fmla="*/ 635000 h 2095500"/>
                <a:gd name="connsiteX57" fmla="*/ 5370709 w 8521106"/>
                <a:gd name="connsiteY57" fmla="*/ 685800 h 2095500"/>
                <a:gd name="connsiteX58" fmla="*/ 5281809 w 8521106"/>
                <a:gd name="connsiteY58" fmla="*/ 736600 h 2095500"/>
                <a:gd name="connsiteX59" fmla="*/ 5205609 w 8521106"/>
                <a:gd name="connsiteY59" fmla="*/ 762000 h 2095500"/>
                <a:gd name="connsiteX60" fmla="*/ 5091309 w 8521106"/>
                <a:gd name="connsiteY60" fmla="*/ 812800 h 2095500"/>
                <a:gd name="connsiteX61" fmla="*/ 5053209 w 8521106"/>
                <a:gd name="connsiteY61" fmla="*/ 838200 h 2095500"/>
                <a:gd name="connsiteX62" fmla="*/ 4977009 w 8521106"/>
                <a:gd name="connsiteY62" fmla="*/ 850900 h 2095500"/>
                <a:gd name="connsiteX63" fmla="*/ 4926209 w 8521106"/>
                <a:gd name="connsiteY63" fmla="*/ 863600 h 2095500"/>
                <a:gd name="connsiteX64" fmla="*/ 4888109 w 8521106"/>
                <a:gd name="connsiteY64" fmla="*/ 889000 h 2095500"/>
                <a:gd name="connsiteX65" fmla="*/ 4748409 w 8521106"/>
                <a:gd name="connsiteY65" fmla="*/ 914400 h 2095500"/>
                <a:gd name="connsiteX66" fmla="*/ 4710309 w 8521106"/>
                <a:gd name="connsiteY66" fmla="*/ 927100 h 2095500"/>
                <a:gd name="connsiteX67" fmla="*/ 4634109 w 8521106"/>
                <a:gd name="connsiteY67" fmla="*/ 939800 h 2095500"/>
                <a:gd name="connsiteX68" fmla="*/ 4596009 w 8521106"/>
                <a:gd name="connsiteY68" fmla="*/ 965200 h 2095500"/>
                <a:gd name="connsiteX69" fmla="*/ 4418209 w 8521106"/>
                <a:gd name="connsiteY69" fmla="*/ 1016000 h 2095500"/>
                <a:gd name="connsiteX70" fmla="*/ 4316609 w 8521106"/>
                <a:gd name="connsiteY70" fmla="*/ 1066800 h 2095500"/>
                <a:gd name="connsiteX71" fmla="*/ 4240409 w 8521106"/>
                <a:gd name="connsiteY71" fmla="*/ 1079500 h 2095500"/>
                <a:gd name="connsiteX72" fmla="*/ 4126109 w 8521106"/>
                <a:gd name="connsiteY72" fmla="*/ 1117600 h 2095500"/>
                <a:gd name="connsiteX73" fmla="*/ 4088009 w 8521106"/>
                <a:gd name="connsiteY73" fmla="*/ 1143000 h 2095500"/>
                <a:gd name="connsiteX74" fmla="*/ 4011809 w 8521106"/>
                <a:gd name="connsiteY74" fmla="*/ 1155700 h 2095500"/>
                <a:gd name="connsiteX75" fmla="*/ 3948309 w 8521106"/>
                <a:gd name="connsiteY75" fmla="*/ 1193800 h 2095500"/>
                <a:gd name="connsiteX76" fmla="*/ 3910209 w 8521106"/>
                <a:gd name="connsiteY76" fmla="*/ 1219200 h 2095500"/>
                <a:gd name="connsiteX77" fmla="*/ 3834009 w 8521106"/>
                <a:gd name="connsiteY77" fmla="*/ 1244600 h 2095500"/>
                <a:gd name="connsiteX78" fmla="*/ 3757809 w 8521106"/>
                <a:gd name="connsiteY78" fmla="*/ 1295400 h 2095500"/>
                <a:gd name="connsiteX79" fmla="*/ 3719709 w 8521106"/>
                <a:gd name="connsiteY79" fmla="*/ 1320800 h 2095500"/>
                <a:gd name="connsiteX80" fmla="*/ 3656209 w 8521106"/>
                <a:gd name="connsiteY80" fmla="*/ 1333500 h 2095500"/>
                <a:gd name="connsiteX81" fmla="*/ 2119509 w 8521106"/>
                <a:gd name="connsiteY81" fmla="*/ 1371600 h 2095500"/>
                <a:gd name="connsiteX82" fmla="*/ 1535309 w 8521106"/>
                <a:gd name="connsiteY82" fmla="*/ 1397000 h 2095500"/>
                <a:gd name="connsiteX83" fmla="*/ 951109 w 8521106"/>
                <a:gd name="connsiteY83" fmla="*/ 1435100 h 2095500"/>
                <a:gd name="connsiteX84" fmla="*/ 62109 w 8521106"/>
                <a:gd name="connsiteY84" fmla="*/ 1435100 h 2095500"/>
                <a:gd name="connsiteX0" fmla="*/ 86864 w 8545861"/>
                <a:gd name="connsiteY0" fmla="*/ 1435100 h 2146300"/>
                <a:gd name="connsiteX1" fmla="*/ 86864 w 8545861"/>
                <a:gd name="connsiteY1" fmla="*/ 2146300 h 2146300"/>
                <a:gd name="connsiteX2" fmla="*/ 556764 w 8545861"/>
                <a:gd name="connsiteY2" fmla="*/ 2082800 h 2146300"/>
                <a:gd name="connsiteX3" fmla="*/ 1496564 w 8545861"/>
                <a:gd name="connsiteY3" fmla="*/ 2070100 h 2146300"/>
                <a:gd name="connsiteX4" fmla="*/ 1877564 w 8545861"/>
                <a:gd name="connsiteY4" fmla="*/ 2044700 h 2146300"/>
                <a:gd name="connsiteX5" fmla="*/ 3477764 w 8545861"/>
                <a:gd name="connsiteY5" fmla="*/ 2032000 h 2146300"/>
                <a:gd name="connsiteX6" fmla="*/ 3731764 w 8545861"/>
                <a:gd name="connsiteY6" fmla="*/ 2006600 h 2146300"/>
                <a:gd name="connsiteX7" fmla="*/ 4061964 w 8545861"/>
                <a:gd name="connsiteY7" fmla="*/ 1981200 h 2146300"/>
                <a:gd name="connsiteX8" fmla="*/ 4176264 w 8545861"/>
                <a:gd name="connsiteY8" fmla="*/ 1955800 h 2146300"/>
                <a:gd name="connsiteX9" fmla="*/ 4214364 w 8545861"/>
                <a:gd name="connsiteY9" fmla="*/ 1930400 h 2146300"/>
                <a:gd name="connsiteX10" fmla="*/ 4277864 w 8545861"/>
                <a:gd name="connsiteY10" fmla="*/ 1917700 h 2146300"/>
                <a:gd name="connsiteX11" fmla="*/ 4315964 w 8545861"/>
                <a:gd name="connsiteY11" fmla="*/ 1905000 h 2146300"/>
                <a:gd name="connsiteX12" fmla="*/ 4468364 w 8545861"/>
                <a:gd name="connsiteY12" fmla="*/ 1930400 h 2146300"/>
                <a:gd name="connsiteX13" fmla="*/ 4493764 w 8545861"/>
                <a:gd name="connsiteY13" fmla="*/ 1968500 h 2146300"/>
                <a:gd name="connsiteX14" fmla="*/ 4709664 w 8545861"/>
                <a:gd name="connsiteY14" fmla="*/ 1981200 h 2146300"/>
                <a:gd name="connsiteX15" fmla="*/ 5509764 w 8545861"/>
                <a:gd name="connsiteY15" fmla="*/ 1981200 h 2146300"/>
                <a:gd name="connsiteX16" fmla="*/ 5674864 w 8545861"/>
                <a:gd name="connsiteY16" fmla="*/ 1955800 h 2146300"/>
                <a:gd name="connsiteX17" fmla="*/ 5776464 w 8545861"/>
                <a:gd name="connsiteY17" fmla="*/ 1943100 h 2146300"/>
                <a:gd name="connsiteX18" fmla="*/ 5966964 w 8545861"/>
                <a:gd name="connsiteY18" fmla="*/ 1917700 h 2146300"/>
                <a:gd name="connsiteX19" fmla="*/ 6106664 w 8545861"/>
                <a:gd name="connsiteY19" fmla="*/ 1905000 h 2146300"/>
                <a:gd name="connsiteX20" fmla="*/ 6360664 w 8545861"/>
                <a:gd name="connsiteY20" fmla="*/ 1879600 h 2146300"/>
                <a:gd name="connsiteX21" fmla="*/ 7452864 w 8545861"/>
                <a:gd name="connsiteY21" fmla="*/ 1854200 h 2146300"/>
                <a:gd name="connsiteX22" fmla="*/ 7871964 w 8545861"/>
                <a:gd name="connsiteY22" fmla="*/ 1841500 h 2146300"/>
                <a:gd name="connsiteX23" fmla="*/ 8519664 w 8545861"/>
                <a:gd name="connsiteY23" fmla="*/ 1828800 h 2146300"/>
                <a:gd name="connsiteX24" fmla="*/ 8506964 w 8545861"/>
                <a:gd name="connsiteY24" fmla="*/ 1689100 h 2146300"/>
                <a:gd name="connsiteX25" fmla="*/ 8506964 w 8545861"/>
                <a:gd name="connsiteY25" fmla="*/ 736600 h 2146300"/>
                <a:gd name="connsiteX26" fmla="*/ 8545064 w 8545861"/>
                <a:gd name="connsiteY26" fmla="*/ 190500 h 2146300"/>
                <a:gd name="connsiteX27" fmla="*/ 8494264 w 8545861"/>
                <a:gd name="connsiteY27" fmla="*/ 12700 h 2146300"/>
                <a:gd name="connsiteX28" fmla="*/ 8456164 w 8545861"/>
                <a:gd name="connsiteY28" fmla="*/ 0 h 2146300"/>
                <a:gd name="connsiteX29" fmla="*/ 8189464 w 8545861"/>
                <a:gd name="connsiteY29" fmla="*/ 12700 h 2146300"/>
                <a:gd name="connsiteX30" fmla="*/ 8151364 w 8545861"/>
                <a:gd name="connsiteY30" fmla="*/ 38100 h 2146300"/>
                <a:gd name="connsiteX31" fmla="*/ 7998964 w 8545861"/>
                <a:gd name="connsiteY31" fmla="*/ 50800 h 2146300"/>
                <a:gd name="connsiteX32" fmla="*/ 7656064 w 8545861"/>
                <a:gd name="connsiteY32" fmla="*/ 63500 h 2146300"/>
                <a:gd name="connsiteX33" fmla="*/ 7516364 w 8545861"/>
                <a:gd name="connsiteY33" fmla="*/ 76200 h 2146300"/>
                <a:gd name="connsiteX34" fmla="*/ 7351264 w 8545861"/>
                <a:gd name="connsiteY34" fmla="*/ 114300 h 2146300"/>
                <a:gd name="connsiteX35" fmla="*/ 7249664 w 8545861"/>
                <a:gd name="connsiteY35" fmla="*/ 127000 h 2146300"/>
                <a:gd name="connsiteX36" fmla="*/ 7071864 w 8545861"/>
                <a:gd name="connsiteY36" fmla="*/ 152400 h 2146300"/>
                <a:gd name="connsiteX37" fmla="*/ 7021064 w 8545861"/>
                <a:gd name="connsiteY37" fmla="*/ 165100 h 2146300"/>
                <a:gd name="connsiteX38" fmla="*/ 6932164 w 8545861"/>
                <a:gd name="connsiteY38" fmla="*/ 215900 h 2146300"/>
                <a:gd name="connsiteX39" fmla="*/ 6881364 w 8545861"/>
                <a:gd name="connsiteY39" fmla="*/ 228600 h 2146300"/>
                <a:gd name="connsiteX40" fmla="*/ 6741664 w 8545861"/>
                <a:gd name="connsiteY40" fmla="*/ 254000 h 2146300"/>
                <a:gd name="connsiteX41" fmla="*/ 6589264 w 8545861"/>
                <a:gd name="connsiteY41" fmla="*/ 292100 h 2146300"/>
                <a:gd name="connsiteX42" fmla="*/ 6487664 w 8545861"/>
                <a:gd name="connsiteY42" fmla="*/ 330200 h 2146300"/>
                <a:gd name="connsiteX43" fmla="*/ 6424164 w 8545861"/>
                <a:gd name="connsiteY43" fmla="*/ 342900 h 2146300"/>
                <a:gd name="connsiteX44" fmla="*/ 6373364 w 8545861"/>
                <a:gd name="connsiteY44" fmla="*/ 355600 h 2146300"/>
                <a:gd name="connsiteX45" fmla="*/ 6144764 w 8545861"/>
                <a:gd name="connsiteY45" fmla="*/ 381000 h 2146300"/>
                <a:gd name="connsiteX46" fmla="*/ 6030464 w 8545861"/>
                <a:gd name="connsiteY46" fmla="*/ 419100 h 2146300"/>
                <a:gd name="connsiteX47" fmla="*/ 5992364 w 8545861"/>
                <a:gd name="connsiteY47" fmla="*/ 431800 h 2146300"/>
                <a:gd name="connsiteX48" fmla="*/ 5954264 w 8545861"/>
                <a:gd name="connsiteY48" fmla="*/ 444500 h 2146300"/>
                <a:gd name="connsiteX49" fmla="*/ 5903464 w 8545861"/>
                <a:gd name="connsiteY49" fmla="*/ 469900 h 2146300"/>
                <a:gd name="connsiteX50" fmla="*/ 5865364 w 8545861"/>
                <a:gd name="connsiteY50" fmla="*/ 482600 h 2146300"/>
                <a:gd name="connsiteX51" fmla="*/ 5827264 w 8545861"/>
                <a:gd name="connsiteY51" fmla="*/ 508000 h 2146300"/>
                <a:gd name="connsiteX52" fmla="*/ 5789164 w 8545861"/>
                <a:gd name="connsiteY52" fmla="*/ 520700 h 2146300"/>
                <a:gd name="connsiteX53" fmla="*/ 5725664 w 8545861"/>
                <a:gd name="connsiteY53" fmla="*/ 546100 h 2146300"/>
                <a:gd name="connsiteX54" fmla="*/ 5687564 w 8545861"/>
                <a:gd name="connsiteY54" fmla="*/ 558800 h 2146300"/>
                <a:gd name="connsiteX55" fmla="*/ 5573264 w 8545861"/>
                <a:gd name="connsiteY55" fmla="*/ 622300 h 2146300"/>
                <a:gd name="connsiteX56" fmla="*/ 5497064 w 8545861"/>
                <a:gd name="connsiteY56" fmla="*/ 635000 h 2146300"/>
                <a:gd name="connsiteX57" fmla="*/ 5395464 w 8545861"/>
                <a:gd name="connsiteY57" fmla="*/ 685800 h 2146300"/>
                <a:gd name="connsiteX58" fmla="*/ 5306564 w 8545861"/>
                <a:gd name="connsiteY58" fmla="*/ 736600 h 2146300"/>
                <a:gd name="connsiteX59" fmla="*/ 5230364 w 8545861"/>
                <a:gd name="connsiteY59" fmla="*/ 762000 h 2146300"/>
                <a:gd name="connsiteX60" fmla="*/ 5116064 w 8545861"/>
                <a:gd name="connsiteY60" fmla="*/ 812800 h 2146300"/>
                <a:gd name="connsiteX61" fmla="*/ 5077964 w 8545861"/>
                <a:gd name="connsiteY61" fmla="*/ 838200 h 2146300"/>
                <a:gd name="connsiteX62" fmla="*/ 5001764 w 8545861"/>
                <a:gd name="connsiteY62" fmla="*/ 850900 h 2146300"/>
                <a:gd name="connsiteX63" fmla="*/ 4950964 w 8545861"/>
                <a:gd name="connsiteY63" fmla="*/ 863600 h 2146300"/>
                <a:gd name="connsiteX64" fmla="*/ 4912864 w 8545861"/>
                <a:gd name="connsiteY64" fmla="*/ 889000 h 2146300"/>
                <a:gd name="connsiteX65" fmla="*/ 4773164 w 8545861"/>
                <a:gd name="connsiteY65" fmla="*/ 914400 h 2146300"/>
                <a:gd name="connsiteX66" fmla="*/ 4735064 w 8545861"/>
                <a:gd name="connsiteY66" fmla="*/ 927100 h 2146300"/>
                <a:gd name="connsiteX67" fmla="*/ 4658864 w 8545861"/>
                <a:gd name="connsiteY67" fmla="*/ 939800 h 2146300"/>
                <a:gd name="connsiteX68" fmla="*/ 4620764 w 8545861"/>
                <a:gd name="connsiteY68" fmla="*/ 965200 h 2146300"/>
                <a:gd name="connsiteX69" fmla="*/ 4442964 w 8545861"/>
                <a:gd name="connsiteY69" fmla="*/ 1016000 h 2146300"/>
                <a:gd name="connsiteX70" fmla="*/ 4341364 w 8545861"/>
                <a:gd name="connsiteY70" fmla="*/ 1066800 h 2146300"/>
                <a:gd name="connsiteX71" fmla="*/ 4265164 w 8545861"/>
                <a:gd name="connsiteY71" fmla="*/ 1079500 h 2146300"/>
                <a:gd name="connsiteX72" fmla="*/ 4150864 w 8545861"/>
                <a:gd name="connsiteY72" fmla="*/ 1117600 h 2146300"/>
                <a:gd name="connsiteX73" fmla="*/ 4112764 w 8545861"/>
                <a:gd name="connsiteY73" fmla="*/ 1143000 h 2146300"/>
                <a:gd name="connsiteX74" fmla="*/ 4036564 w 8545861"/>
                <a:gd name="connsiteY74" fmla="*/ 1155700 h 2146300"/>
                <a:gd name="connsiteX75" fmla="*/ 3973064 w 8545861"/>
                <a:gd name="connsiteY75" fmla="*/ 1193800 h 2146300"/>
                <a:gd name="connsiteX76" fmla="*/ 3934964 w 8545861"/>
                <a:gd name="connsiteY76" fmla="*/ 1219200 h 2146300"/>
                <a:gd name="connsiteX77" fmla="*/ 3858764 w 8545861"/>
                <a:gd name="connsiteY77" fmla="*/ 1244600 h 2146300"/>
                <a:gd name="connsiteX78" fmla="*/ 3782564 w 8545861"/>
                <a:gd name="connsiteY78" fmla="*/ 1295400 h 2146300"/>
                <a:gd name="connsiteX79" fmla="*/ 3744464 w 8545861"/>
                <a:gd name="connsiteY79" fmla="*/ 1320800 h 2146300"/>
                <a:gd name="connsiteX80" fmla="*/ 3680964 w 8545861"/>
                <a:gd name="connsiteY80" fmla="*/ 1333500 h 2146300"/>
                <a:gd name="connsiteX81" fmla="*/ 2144264 w 8545861"/>
                <a:gd name="connsiteY81" fmla="*/ 1371600 h 2146300"/>
                <a:gd name="connsiteX82" fmla="*/ 1560064 w 8545861"/>
                <a:gd name="connsiteY82" fmla="*/ 1397000 h 2146300"/>
                <a:gd name="connsiteX83" fmla="*/ 975864 w 8545861"/>
                <a:gd name="connsiteY83" fmla="*/ 1435100 h 2146300"/>
                <a:gd name="connsiteX84" fmla="*/ 86864 w 8545861"/>
                <a:gd name="connsiteY84" fmla="*/ 1435100 h 2146300"/>
                <a:gd name="connsiteX0" fmla="*/ 89538 w 8548535"/>
                <a:gd name="connsiteY0" fmla="*/ 1435100 h 2146300"/>
                <a:gd name="connsiteX1" fmla="*/ 89538 w 8548535"/>
                <a:gd name="connsiteY1" fmla="*/ 2146300 h 2146300"/>
                <a:gd name="connsiteX2" fmla="*/ 559438 w 8548535"/>
                <a:gd name="connsiteY2" fmla="*/ 2082800 h 2146300"/>
                <a:gd name="connsiteX3" fmla="*/ 1499238 w 8548535"/>
                <a:gd name="connsiteY3" fmla="*/ 2070100 h 2146300"/>
                <a:gd name="connsiteX4" fmla="*/ 1880238 w 8548535"/>
                <a:gd name="connsiteY4" fmla="*/ 2044700 h 2146300"/>
                <a:gd name="connsiteX5" fmla="*/ 3480438 w 8548535"/>
                <a:gd name="connsiteY5" fmla="*/ 2032000 h 2146300"/>
                <a:gd name="connsiteX6" fmla="*/ 3734438 w 8548535"/>
                <a:gd name="connsiteY6" fmla="*/ 2006600 h 2146300"/>
                <a:gd name="connsiteX7" fmla="*/ 4064638 w 8548535"/>
                <a:gd name="connsiteY7" fmla="*/ 1981200 h 2146300"/>
                <a:gd name="connsiteX8" fmla="*/ 4178938 w 8548535"/>
                <a:gd name="connsiteY8" fmla="*/ 1955800 h 2146300"/>
                <a:gd name="connsiteX9" fmla="*/ 4217038 w 8548535"/>
                <a:gd name="connsiteY9" fmla="*/ 1930400 h 2146300"/>
                <a:gd name="connsiteX10" fmla="*/ 4280538 w 8548535"/>
                <a:gd name="connsiteY10" fmla="*/ 1917700 h 2146300"/>
                <a:gd name="connsiteX11" fmla="*/ 4318638 w 8548535"/>
                <a:gd name="connsiteY11" fmla="*/ 1905000 h 2146300"/>
                <a:gd name="connsiteX12" fmla="*/ 4471038 w 8548535"/>
                <a:gd name="connsiteY12" fmla="*/ 1930400 h 2146300"/>
                <a:gd name="connsiteX13" fmla="*/ 4496438 w 8548535"/>
                <a:gd name="connsiteY13" fmla="*/ 1968500 h 2146300"/>
                <a:gd name="connsiteX14" fmla="*/ 4712338 w 8548535"/>
                <a:gd name="connsiteY14" fmla="*/ 1981200 h 2146300"/>
                <a:gd name="connsiteX15" fmla="*/ 5512438 w 8548535"/>
                <a:gd name="connsiteY15" fmla="*/ 1981200 h 2146300"/>
                <a:gd name="connsiteX16" fmla="*/ 5677538 w 8548535"/>
                <a:gd name="connsiteY16" fmla="*/ 1955800 h 2146300"/>
                <a:gd name="connsiteX17" fmla="*/ 5779138 w 8548535"/>
                <a:gd name="connsiteY17" fmla="*/ 1943100 h 2146300"/>
                <a:gd name="connsiteX18" fmla="*/ 5969638 w 8548535"/>
                <a:gd name="connsiteY18" fmla="*/ 1917700 h 2146300"/>
                <a:gd name="connsiteX19" fmla="*/ 6109338 w 8548535"/>
                <a:gd name="connsiteY19" fmla="*/ 1905000 h 2146300"/>
                <a:gd name="connsiteX20" fmla="*/ 6363338 w 8548535"/>
                <a:gd name="connsiteY20" fmla="*/ 1879600 h 2146300"/>
                <a:gd name="connsiteX21" fmla="*/ 7455538 w 8548535"/>
                <a:gd name="connsiteY21" fmla="*/ 1854200 h 2146300"/>
                <a:gd name="connsiteX22" fmla="*/ 7874638 w 8548535"/>
                <a:gd name="connsiteY22" fmla="*/ 1841500 h 2146300"/>
                <a:gd name="connsiteX23" fmla="*/ 8522338 w 8548535"/>
                <a:gd name="connsiteY23" fmla="*/ 1828800 h 2146300"/>
                <a:gd name="connsiteX24" fmla="*/ 8509638 w 8548535"/>
                <a:gd name="connsiteY24" fmla="*/ 1689100 h 2146300"/>
                <a:gd name="connsiteX25" fmla="*/ 8509638 w 8548535"/>
                <a:gd name="connsiteY25" fmla="*/ 736600 h 2146300"/>
                <a:gd name="connsiteX26" fmla="*/ 8547738 w 8548535"/>
                <a:gd name="connsiteY26" fmla="*/ 190500 h 2146300"/>
                <a:gd name="connsiteX27" fmla="*/ 8496938 w 8548535"/>
                <a:gd name="connsiteY27" fmla="*/ 12700 h 2146300"/>
                <a:gd name="connsiteX28" fmla="*/ 8458838 w 8548535"/>
                <a:gd name="connsiteY28" fmla="*/ 0 h 2146300"/>
                <a:gd name="connsiteX29" fmla="*/ 8192138 w 8548535"/>
                <a:gd name="connsiteY29" fmla="*/ 12700 h 2146300"/>
                <a:gd name="connsiteX30" fmla="*/ 8154038 w 8548535"/>
                <a:gd name="connsiteY30" fmla="*/ 38100 h 2146300"/>
                <a:gd name="connsiteX31" fmla="*/ 8001638 w 8548535"/>
                <a:gd name="connsiteY31" fmla="*/ 50800 h 2146300"/>
                <a:gd name="connsiteX32" fmla="*/ 7658738 w 8548535"/>
                <a:gd name="connsiteY32" fmla="*/ 63500 h 2146300"/>
                <a:gd name="connsiteX33" fmla="*/ 7519038 w 8548535"/>
                <a:gd name="connsiteY33" fmla="*/ 76200 h 2146300"/>
                <a:gd name="connsiteX34" fmla="*/ 7353938 w 8548535"/>
                <a:gd name="connsiteY34" fmla="*/ 114300 h 2146300"/>
                <a:gd name="connsiteX35" fmla="*/ 7252338 w 8548535"/>
                <a:gd name="connsiteY35" fmla="*/ 127000 h 2146300"/>
                <a:gd name="connsiteX36" fmla="*/ 7074538 w 8548535"/>
                <a:gd name="connsiteY36" fmla="*/ 152400 h 2146300"/>
                <a:gd name="connsiteX37" fmla="*/ 7023738 w 8548535"/>
                <a:gd name="connsiteY37" fmla="*/ 165100 h 2146300"/>
                <a:gd name="connsiteX38" fmla="*/ 6934838 w 8548535"/>
                <a:gd name="connsiteY38" fmla="*/ 215900 h 2146300"/>
                <a:gd name="connsiteX39" fmla="*/ 6884038 w 8548535"/>
                <a:gd name="connsiteY39" fmla="*/ 228600 h 2146300"/>
                <a:gd name="connsiteX40" fmla="*/ 6744338 w 8548535"/>
                <a:gd name="connsiteY40" fmla="*/ 254000 h 2146300"/>
                <a:gd name="connsiteX41" fmla="*/ 6591938 w 8548535"/>
                <a:gd name="connsiteY41" fmla="*/ 292100 h 2146300"/>
                <a:gd name="connsiteX42" fmla="*/ 6490338 w 8548535"/>
                <a:gd name="connsiteY42" fmla="*/ 330200 h 2146300"/>
                <a:gd name="connsiteX43" fmla="*/ 6426838 w 8548535"/>
                <a:gd name="connsiteY43" fmla="*/ 342900 h 2146300"/>
                <a:gd name="connsiteX44" fmla="*/ 6376038 w 8548535"/>
                <a:gd name="connsiteY44" fmla="*/ 355600 h 2146300"/>
                <a:gd name="connsiteX45" fmla="*/ 6147438 w 8548535"/>
                <a:gd name="connsiteY45" fmla="*/ 381000 h 2146300"/>
                <a:gd name="connsiteX46" fmla="*/ 6033138 w 8548535"/>
                <a:gd name="connsiteY46" fmla="*/ 419100 h 2146300"/>
                <a:gd name="connsiteX47" fmla="*/ 5995038 w 8548535"/>
                <a:gd name="connsiteY47" fmla="*/ 431800 h 2146300"/>
                <a:gd name="connsiteX48" fmla="*/ 5956938 w 8548535"/>
                <a:gd name="connsiteY48" fmla="*/ 444500 h 2146300"/>
                <a:gd name="connsiteX49" fmla="*/ 5906138 w 8548535"/>
                <a:gd name="connsiteY49" fmla="*/ 469900 h 2146300"/>
                <a:gd name="connsiteX50" fmla="*/ 5868038 w 8548535"/>
                <a:gd name="connsiteY50" fmla="*/ 482600 h 2146300"/>
                <a:gd name="connsiteX51" fmla="*/ 5829938 w 8548535"/>
                <a:gd name="connsiteY51" fmla="*/ 508000 h 2146300"/>
                <a:gd name="connsiteX52" fmla="*/ 5791838 w 8548535"/>
                <a:gd name="connsiteY52" fmla="*/ 520700 h 2146300"/>
                <a:gd name="connsiteX53" fmla="*/ 5728338 w 8548535"/>
                <a:gd name="connsiteY53" fmla="*/ 546100 h 2146300"/>
                <a:gd name="connsiteX54" fmla="*/ 5690238 w 8548535"/>
                <a:gd name="connsiteY54" fmla="*/ 558800 h 2146300"/>
                <a:gd name="connsiteX55" fmla="*/ 5575938 w 8548535"/>
                <a:gd name="connsiteY55" fmla="*/ 622300 h 2146300"/>
                <a:gd name="connsiteX56" fmla="*/ 5499738 w 8548535"/>
                <a:gd name="connsiteY56" fmla="*/ 635000 h 2146300"/>
                <a:gd name="connsiteX57" fmla="*/ 5398138 w 8548535"/>
                <a:gd name="connsiteY57" fmla="*/ 685800 h 2146300"/>
                <a:gd name="connsiteX58" fmla="*/ 5309238 w 8548535"/>
                <a:gd name="connsiteY58" fmla="*/ 736600 h 2146300"/>
                <a:gd name="connsiteX59" fmla="*/ 5233038 w 8548535"/>
                <a:gd name="connsiteY59" fmla="*/ 762000 h 2146300"/>
                <a:gd name="connsiteX60" fmla="*/ 5118738 w 8548535"/>
                <a:gd name="connsiteY60" fmla="*/ 812800 h 2146300"/>
                <a:gd name="connsiteX61" fmla="*/ 5080638 w 8548535"/>
                <a:gd name="connsiteY61" fmla="*/ 838200 h 2146300"/>
                <a:gd name="connsiteX62" fmla="*/ 5004438 w 8548535"/>
                <a:gd name="connsiteY62" fmla="*/ 850900 h 2146300"/>
                <a:gd name="connsiteX63" fmla="*/ 4953638 w 8548535"/>
                <a:gd name="connsiteY63" fmla="*/ 863600 h 2146300"/>
                <a:gd name="connsiteX64" fmla="*/ 4915538 w 8548535"/>
                <a:gd name="connsiteY64" fmla="*/ 889000 h 2146300"/>
                <a:gd name="connsiteX65" fmla="*/ 4775838 w 8548535"/>
                <a:gd name="connsiteY65" fmla="*/ 914400 h 2146300"/>
                <a:gd name="connsiteX66" fmla="*/ 4737738 w 8548535"/>
                <a:gd name="connsiteY66" fmla="*/ 927100 h 2146300"/>
                <a:gd name="connsiteX67" fmla="*/ 4661538 w 8548535"/>
                <a:gd name="connsiteY67" fmla="*/ 939800 h 2146300"/>
                <a:gd name="connsiteX68" fmla="*/ 4623438 w 8548535"/>
                <a:gd name="connsiteY68" fmla="*/ 965200 h 2146300"/>
                <a:gd name="connsiteX69" fmla="*/ 4445638 w 8548535"/>
                <a:gd name="connsiteY69" fmla="*/ 1016000 h 2146300"/>
                <a:gd name="connsiteX70" fmla="*/ 4344038 w 8548535"/>
                <a:gd name="connsiteY70" fmla="*/ 1066800 h 2146300"/>
                <a:gd name="connsiteX71" fmla="*/ 4267838 w 8548535"/>
                <a:gd name="connsiteY71" fmla="*/ 1079500 h 2146300"/>
                <a:gd name="connsiteX72" fmla="*/ 4153538 w 8548535"/>
                <a:gd name="connsiteY72" fmla="*/ 1117600 h 2146300"/>
                <a:gd name="connsiteX73" fmla="*/ 4115438 w 8548535"/>
                <a:gd name="connsiteY73" fmla="*/ 1143000 h 2146300"/>
                <a:gd name="connsiteX74" fmla="*/ 4039238 w 8548535"/>
                <a:gd name="connsiteY74" fmla="*/ 1155700 h 2146300"/>
                <a:gd name="connsiteX75" fmla="*/ 3975738 w 8548535"/>
                <a:gd name="connsiteY75" fmla="*/ 1193800 h 2146300"/>
                <a:gd name="connsiteX76" fmla="*/ 3937638 w 8548535"/>
                <a:gd name="connsiteY76" fmla="*/ 1219200 h 2146300"/>
                <a:gd name="connsiteX77" fmla="*/ 3861438 w 8548535"/>
                <a:gd name="connsiteY77" fmla="*/ 1244600 h 2146300"/>
                <a:gd name="connsiteX78" fmla="*/ 3785238 w 8548535"/>
                <a:gd name="connsiteY78" fmla="*/ 1295400 h 2146300"/>
                <a:gd name="connsiteX79" fmla="*/ 3747138 w 8548535"/>
                <a:gd name="connsiteY79" fmla="*/ 1320800 h 2146300"/>
                <a:gd name="connsiteX80" fmla="*/ 3683638 w 8548535"/>
                <a:gd name="connsiteY80" fmla="*/ 1333500 h 2146300"/>
                <a:gd name="connsiteX81" fmla="*/ 2146938 w 8548535"/>
                <a:gd name="connsiteY81" fmla="*/ 1371600 h 2146300"/>
                <a:gd name="connsiteX82" fmla="*/ 1562738 w 8548535"/>
                <a:gd name="connsiteY82" fmla="*/ 1397000 h 2146300"/>
                <a:gd name="connsiteX83" fmla="*/ 1016638 w 8548535"/>
                <a:gd name="connsiteY83" fmla="*/ 1403350 h 2146300"/>
                <a:gd name="connsiteX84" fmla="*/ 89538 w 8548535"/>
                <a:gd name="connsiteY84" fmla="*/ 1435100 h 2146300"/>
                <a:gd name="connsiteX0" fmla="*/ 89538 w 8548535"/>
                <a:gd name="connsiteY0" fmla="*/ 1435100 h 2146300"/>
                <a:gd name="connsiteX1" fmla="*/ 89538 w 8548535"/>
                <a:gd name="connsiteY1" fmla="*/ 2146300 h 2146300"/>
                <a:gd name="connsiteX2" fmla="*/ 559438 w 8548535"/>
                <a:gd name="connsiteY2" fmla="*/ 2082800 h 2146300"/>
                <a:gd name="connsiteX3" fmla="*/ 1499238 w 8548535"/>
                <a:gd name="connsiteY3" fmla="*/ 2070100 h 2146300"/>
                <a:gd name="connsiteX4" fmla="*/ 1880238 w 8548535"/>
                <a:gd name="connsiteY4" fmla="*/ 2044700 h 2146300"/>
                <a:gd name="connsiteX5" fmla="*/ 3480438 w 8548535"/>
                <a:gd name="connsiteY5" fmla="*/ 2032000 h 2146300"/>
                <a:gd name="connsiteX6" fmla="*/ 3734438 w 8548535"/>
                <a:gd name="connsiteY6" fmla="*/ 2006600 h 2146300"/>
                <a:gd name="connsiteX7" fmla="*/ 4064638 w 8548535"/>
                <a:gd name="connsiteY7" fmla="*/ 1981200 h 2146300"/>
                <a:gd name="connsiteX8" fmla="*/ 4178938 w 8548535"/>
                <a:gd name="connsiteY8" fmla="*/ 1955800 h 2146300"/>
                <a:gd name="connsiteX9" fmla="*/ 4217038 w 8548535"/>
                <a:gd name="connsiteY9" fmla="*/ 1930400 h 2146300"/>
                <a:gd name="connsiteX10" fmla="*/ 4280538 w 8548535"/>
                <a:gd name="connsiteY10" fmla="*/ 1917700 h 2146300"/>
                <a:gd name="connsiteX11" fmla="*/ 4318638 w 8548535"/>
                <a:gd name="connsiteY11" fmla="*/ 1905000 h 2146300"/>
                <a:gd name="connsiteX12" fmla="*/ 4471038 w 8548535"/>
                <a:gd name="connsiteY12" fmla="*/ 1930400 h 2146300"/>
                <a:gd name="connsiteX13" fmla="*/ 4496438 w 8548535"/>
                <a:gd name="connsiteY13" fmla="*/ 1968500 h 2146300"/>
                <a:gd name="connsiteX14" fmla="*/ 4712338 w 8548535"/>
                <a:gd name="connsiteY14" fmla="*/ 1981200 h 2146300"/>
                <a:gd name="connsiteX15" fmla="*/ 5512438 w 8548535"/>
                <a:gd name="connsiteY15" fmla="*/ 1981200 h 2146300"/>
                <a:gd name="connsiteX16" fmla="*/ 5677538 w 8548535"/>
                <a:gd name="connsiteY16" fmla="*/ 1955800 h 2146300"/>
                <a:gd name="connsiteX17" fmla="*/ 5779138 w 8548535"/>
                <a:gd name="connsiteY17" fmla="*/ 1943100 h 2146300"/>
                <a:gd name="connsiteX18" fmla="*/ 5969638 w 8548535"/>
                <a:gd name="connsiteY18" fmla="*/ 1917700 h 2146300"/>
                <a:gd name="connsiteX19" fmla="*/ 6109338 w 8548535"/>
                <a:gd name="connsiteY19" fmla="*/ 1905000 h 2146300"/>
                <a:gd name="connsiteX20" fmla="*/ 6363338 w 8548535"/>
                <a:gd name="connsiteY20" fmla="*/ 1879600 h 2146300"/>
                <a:gd name="connsiteX21" fmla="*/ 7455538 w 8548535"/>
                <a:gd name="connsiteY21" fmla="*/ 1854200 h 2146300"/>
                <a:gd name="connsiteX22" fmla="*/ 7874638 w 8548535"/>
                <a:gd name="connsiteY22" fmla="*/ 1841500 h 2146300"/>
                <a:gd name="connsiteX23" fmla="*/ 8522338 w 8548535"/>
                <a:gd name="connsiteY23" fmla="*/ 1828800 h 2146300"/>
                <a:gd name="connsiteX24" fmla="*/ 8509638 w 8548535"/>
                <a:gd name="connsiteY24" fmla="*/ 1689100 h 2146300"/>
                <a:gd name="connsiteX25" fmla="*/ 8509638 w 8548535"/>
                <a:gd name="connsiteY25" fmla="*/ 736600 h 2146300"/>
                <a:gd name="connsiteX26" fmla="*/ 8547738 w 8548535"/>
                <a:gd name="connsiteY26" fmla="*/ 190500 h 2146300"/>
                <a:gd name="connsiteX27" fmla="*/ 8496938 w 8548535"/>
                <a:gd name="connsiteY27" fmla="*/ 12700 h 2146300"/>
                <a:gd name="connsiteX28" fmla="*/ 8458838 w 8548535"/>
                <a:gd name="connsiteY28" fmla="*/ 0 h 2146300"/>
                <a:gd name="connsiteX29" fmla="*/ 8192138 w 8548535"/>
                <a:gd name="connsiteY29" fmla="*/ 12700 h 2146300"/>
                <a:gd name="connsiteX30" fmla="*/ 8154038 w 8548535"/>
                <a:gd name="connsiteY30" fmla="*/ 38100 h 2146300"/>
                <a:gd name="connsiteX31" fmla="*/ 8001638 w 8548535"/>
                <a:gd name="connsiteY31" fmla="*/ 50800 h 2146300"/>
                <a:gd name="connsiteX32" fmla="*/ 7658738 w 8548535"/>
                <a:gd name="connsiteY32" fmla="*/ 63500 h 2146300"/>
                <a:gd name="connsiteX33" fmla="*/ 7519038 w 8548535"/>
                <a:gd name="connsiteY33" fmla="*/ 76200 h 2146300"/>
                <a:gd name="connsiteX34" fmla="*/ 7353938 w 8548535"/>
                <a:gd name="connsiteY34" fmla="*/ 114300 h 2146300"/>
                <a:gd name="connsiteX35" fmla="*/ 7252338 w 8548535"/>
                <a:gd name="connsiteY35" fmla="*/ 127000 h 2146300"/>
                <a:gd name="connsiteX36" fmla="*/ 7074538 w 8548535"/>
                <a:gd name="connsiteY36" fmla="*/ 152400 h 2146300"/>
                <a:gd name="connsiteX37" fmla="*/ 7023738 w 8548535"/>
                <a:gd name="connsiteY37" fmla="*/ 165100 h 2146300"/>
                <a:gd name="connsiteX38" fmla="*/ 6934838 w 8548535"/>
                <a:gd name="connsiteY38" fmla="*/ 215900 h 2146300"/>
                <a:gd name="connsiteX39" fmla="*/ 6884038 w 8548535"/>
                <a:gd name="connsiteY39" fmla="*/ 228600 h 2146300"/>
                <a:gd name="connsiteX40" fmla="*/ 6744338 w 8548535"/>
                <a:gd name="connsiteY40" fmla="*/ 254000 h 2146300"/>
                <a:gd name="connsiteX41" fmla="*/ 6591938 w 8548535"/>
                <a:gd name="connsiteY41" fmla="*/ 292100 h 2146300"/>
                <a:gd name="connsiteX42" fmla="*/ 6490338 w 8548535"/>
                <a:gd name="connsiteY42" fmla="*/ 330200 h 2146300"/>
                <a:gd name="connsiteX43" fmla="*/ 6426838 w 8548535"/>
                <a:gd name="connsiteY43" fmla="*/ 342900 h 2146300"/>
                <a:gd name="connsiteX44" fmla="*/ 6376038 w 8548535"/>
                <a:gd name="connsiteY44" fmla="*/ 355600 h 2146300"/>
                <a:gd name="connsiteX45" fmla="*/ 6147438 w 8548535"/>
                <a:gd name="connsiteY45" fmla="*/ 381000 h 2146300"/>
                <a:gd name="connsiteX46" fmla="*/ 6033138 w 8548535"/>
                <a:gd name="connsiteY46" fmla="*/ 419100 h 2146300"/>
                <a:gd name="connsiteX47" fmla="*/ 5995038 w 8548535"/>
                <a:gd name="connsiteY47" fmla="*/ 431800 h 2146300"/>
                <a:gd name="connsiteX48" fmla="*/ 5956938 w 8548535"/>
                <a:gd name="connsiteY48" fmla="*/ 444500 h 2146300"/>
                <a:gd name="connsiteX49" fmla="*/ 5906138 w 8548535"/>
                <a:gd name="connsiteY49" fmla="*/ 469900 h 2146300"/>
                <a:gd name="connsiteX50" fmla="*/ 5868038 w 8548535"/>
                <a:gd name="connsiteY50" fmla="*/ 482600 h 2146300"/>
                <a:gd name="connsiteX51" fmla="*/ 5829938 w 8548535"/>
                <a:gd name="connsiteY51" fmla="*/ 508000 h 2146300"/>
                <a:gd name="connsiteX52" fmla="*/ 5791838 w 8548535"/>
                <a:gd name="connsiteY52" fmla="*/ 520700 h 2146300"/>
                <a:gd name="connsiteX53" fmla="*/ 5728338 w 8548535"/>
                <a:gd name="connsiteY53" fmla="*/ 546100 h 2146300"/>
                <a:gd name="connsiteX54" fmla="*/ 5690238 w 8548535"/>
                <a:gd name="connsiteY54" fmla="*/ 558800 h 2146300"/>
                <a:gd name="connsiteX55" fmla="*/ 5575938 w 8548535"/>
                <a:gd name="connsiteY55" fmla="*/ 622300 h 2146300"/>
                <a:gd name="connsiteX56" fmla="*/ 5499738 w 8548535"/>
                <a:gd name="connsiteY56" fmla="*/ 635000 h 2146300"/>
                <a:gd name="connsiteX57" fmla="*/ 5398138 w 8548535"/>
                <a:gd name="connsiteY57" fmla="*/ 685800 h 2146300"/>
                <a:gd name="connsiteX58" fmla="*/ 5309238 w 8548535"/>
                <a:gd name="connsiteY58" fmla="*/ 736600 h 2146300"/>
                <a:gd name="connsiteX59" fmla="*/ 5233038 w 8548535"/>
                <a:gd name="connsiteY59" fmla="*/ 762000 h 2146300"/>
                <a:gd name="connsiteX60" fmla="*/ 5118738 w 8548535"/>
                <a:gd name="connsiteY60" fmla="*/ 812800 h 2146300"/>
                <a:gd name="connsiteX61" fmla="*/ 5080638 w 8548535"/>
                <a:gd name="connsiteY61" fmla="*/ 838200 h 2146300"/>
                <a:gd name="connsiteX62" fmla="*/ 5004438 w 8548535"/>
                <a:gd name="connsiteY62" fmla="*/ 850900 h 2146300"/>
                <a:gd name="connsiteX63" fmla="*/ 4953638 w 8548535"/>
                <a:gd name="connsiteY63" fmla="*/ 863600 h 2146300"/>
                <a:gd name="connsiteX64" fmla="*/ 4915538 w 8548535"/>
                <a:gd name="connsiteY64" fmla="*/ 889000 h 2146300"/>
                <a:gd name="connsiteX65" fmla="*/ 4775838 w 8548535"/>
                <a:gd name="connsiteY65" fmla="*/ 914400 h 2146300"/>
                <a:gd name="connsiteX66" fmla="*/ 4737738 w 8548535"/>
                <a:gd name="connsiteY66" fmla="*/ 927100 h 2146300"/>
                <a:gd name="connsiteX67" fmla="*/ 4661538 w 8548535"/>
                <a:gd name="connsiteY67" fmla="*/ 939800 h 2146300"/>
                <a:gd name="connsiteX68" fmla="*/ 4623438 w 8548535"/>
                <a:gd name="connsiteY68" fmla="*/ 965200 h 2146300"/>
                <a:gd name="connsiteX69" fmla="*/ 4445638 w 8548535"/>
                <a:gd name="connsiteY69" fmla="*/ 1016000 h 2146300"/>
                <a:gd name="connsiteX70" fmla="*/ 4344038 w 8548535"/>
                <a:gd name="connsiteY70" fmla="*/ 1066800 h 2146300"/>
                <a:gd name="connsiteX71" fmla="*/ 4267838 w 8548535"/>
                <a:gd name="connsiteY71" fmla="*/ 1079500 h 2146300"/>
                <a:gd name="connsiteX72" fmla="*/ 4153538 w 8548535"/>
                <a:gd name="connsiteY72" fmla="*/ 1117600 h 2146300"/>
                <a:gd name="connsiteX73" fmla="*/ 4115438 w 8548535"/>
                <a:gd name="connsiteY73" fmla="*/ 1143000 h 2146300"/>
                <a:gd name="connsiteX74" fmla="*/ 4039238 w 8548535"/>
                <a:gd name="connsiteY74" fmla="*/ 1155700 h 2146300"/>
                <a:gd name="connsiteX75" fmla="*/ 3975738 w 8548535"/>
                <a:gd name="connsiteY75" fmla="*/ 1193800 h 2146300"/>
                <a:gd name="connsiteX76" fmla="*/ 3937638 w 8548535"/>
                <a:gd name="connsiteY76" fmla="*/ 1219200 h 2146300"/>
                <a:gd name="connsiteX77" fmla="*/ 3861438 w 8548535"/>
                <a:gd name="connsiteY77" fmla="*/ 1244600 h 2146300"/>
                <a:gd name="connsiteX78" fmla="*/ 3785238 w 8548535"/>
                <a:gd name="connsiteY78" fmla="*/ 1295400 h 2146300"/>
                <a:gd name="connsiteX79" fmla="*/ 3747138 w 8548535"/>
                <a:gd name="connsiteY79" fmla="*/ 1320800 h 2146300"/>
                <a:gd name="connsiteX80" fmla="*/ 3683638 w 8548535"/>
                <a:gd name="connsiteY80" fmla="*/ 1333500 h 2146300"/>
                <a:gd name="connsiteX81" fmla="*/ 2146938 w 8548535"/>
                <a:gd name="connsiteY81" fmla="*/ 1371600 h 2146300"/>
                <a:gd name="connsiteX82" fmla="*/ 1562738 w 8548535"/>
                <a:gd name="connsiteY82" fmla="*/ 1397000 h 2146300"/>
                <a:gd name="connsiteX83" fmla="*/ 1016638 w 8548535"/>
                <a:gd name="connsiteY83" fmla="*/ 1403350 h 2146300"/>
                <a:gd name="connsiteX84" fmla="*/ 89538 w 8548535"/>
                <a:gd name="connsiteY84" fmla="*/ 1435100 h 2146300"/>
                <a:gd name="connsiteX0" fmla="*/ 89538 w 8548535"/>
                <a:gd name="connsiteY0" fmla="*/ 1435100 h 2146300"/>
                <a:gd name="connsiteX1" fmla="*/ 89538 w 8548535"/>
                <a:gd name="connsiteY1" fmla="*/ 2146300 h 2146300"/>
                <a:gd name="connsiteX2" fmla="*/ 559438 w 8548535"/>
                <a:gd name="connsiteY2" fmla="*/ 2082800 h 2146300"/>
                <a:gd name="connsiteX3" fmla="*/ 1499238 w 8548535"/>
                <a:gd name="connsiteY3" fmla="*/ 2070100 h 2146300"/>
                <a:gd name="connsiteX4" fmla="*/ 1880238 w 8548535"/>
                <a:gd name="connsiteY4" fmla="*/ 2044700 h 2146300"/>
                <a:gd name="connsiteX5" fmla="*/ 3480438 w 8548535"/>
                <a:gd name="connsiteY5" fmla="*/ 2032000 h 2146300"/>
                <a:gd name="connsiteX6" fmla="*/ 3734438 w 8548535"/>
                <a:gd name="connsiteY6" fmla="*/ 2006600 h 2146300"/>
                <a:gd name="connsiteX7" fmla="*/ 4064638 w 8548535"/>
                <a:gd name="connsiteY7" fmla="*/ 1981200 h 2146300"/>
                <a:gd name="connsiteX8" fmla="*/ 4178938 w 8548535"/>
                <a:gd name="connsiteY8" fmla="*/ 1955800 h 2146300"/>
                <a:gd name="connsiteX9" fmla="*/ 4217038 w 8548535"/>
                <a:gd name="connsiteY9" fmla="*/ 1930400 h 2146300"/>
                <a:gd name="connsiteX10" fmla="*/ 4280538 w 8548535"/>
                <a:gd name="connsiteY10" fmla="*/ 1917700 h 2146300"/>
                <a:gd name="connsiteX11" fmla="*/ 4318638 w 8548535"/>
                <a:gd name="connsiteY11" fmla="*/ 1905000 h 2146300"/>
                <a:gd name="connsiteX12" fmla="*/ 4471038 w 8548535"/>
                <a:gd name="connsiteY12" fmla="*/ 1930400 h 2146300"/>
                <a:gd name="connsiteX13" fmla="*/ 4496438 w 8548535"/>
                <a:gd name="connsiteY13" fmla="*/ 1968500 h 2146300"/>
                <a:gd name="connsiteX14" fmla="*/ 4712338 w 8548535"/>
                <a:gd name="connsiteY14" fmla="*/ 1981200 h 2146300"/>
                <a:gd name="connsiteX15" fmla="*/ 5512438 w 8548535"/>
                <a:gd name="connsiteY15" fmla="*/ 1981200 h 2146300"/>
                <a:gd name="connsiteX16" fmla="*/ 5677538 w 8548535"/>
                <a:gd name="connsiteY16" fmla="*/ 1955800 h 2146300"/>
                <a:gd name="connsiteX17" fmla="*/ 5779138 w 8548535"/>
                <a:gd name="connsiteY17" fmla="*/ 1943100 h 2146300"/>
                <a:gd name="connsiteX18" fmla="*/ 5969638 w 8548535"/>
                <a:gd name="connsiteY18" fmla="*/ 1917700 h 2146300"/>
                <a:gd name="connsiteX19" fmla="*/ 6109338 w 8548535"/>
                <a:gd name="connsiteY19" fmla="*/ 1905000 h 2146300"/>
                <a:gd name="connsiteX20" fmla="*/ 6363338 w 8548535"/>
                <a:gd name="connsiteY20" fmla="*/ 1879600 h 2146300"/>
                <a:gd name="connsiteX21" fmla="*/ 7455538 w 8548535"/>
                <a:gd name="connsiteY21" fmla="*/ 1854200 h 2146300"/>
                <a:gd name="connsiteX22" fmla="*/ 7874638 w 8548535"/>
                <a:gd name="connsiteY22" fmla="*/ 1841500 h 2146300"/>
                <a:gd name="connsiteX23" fmla="*/ 8522338 w 8548535"/>
                <a:gd name="connsiteY23" fmla="*/ 1828800 h 2146300"/>
                <a:gd name="connsiteX24" fmla="*/ 8509638 w 8548535"/>
                <a:gd name="connsiteY24" fmla="*/ 1689100 h 2146300"/>
                <a:gd name="connsiteX25" fmla="*/ 8509638 w 8548535"/>
                <a:gd name="connsiteY25" fmla="*/ 736600 h 2146300"/>
                <a:gd name="connsiteX26" fmla="*/ 8547738 w 8548535"/>
                <a:gd name="connsiteY26" fmla="*/ 190500 h 2146300"/>
                <a:gd name="connsiteX27" fmla="*/ 8496938 w 8548535"/>
                <a:gd name="connsiteY27" fmla="*/ 12700 h 2146300"/>
                <a:gd name="connsiteX28" fmla="*/ 8458838 w 8548535"/>
                <a:gd name="connsiteY28" fmla="*/ 0 h 2146300"/>
                <a:gd name="connsiteX29" fmla="*/ 8192138 w 8548535"/>
                <a:gd name="connsiteY29" fmla="*/ 12700 h 2146300"/>
                <a:gd name="connsiteX30" fmla="*/ 8154038 w 8548535"/>
                <a:gd name="connsiteY30" fmla="*/ 38100 h 2146300"/>
                <a:gd name="connsiteX31" fmla="*/ 8001638 w 8548535"/>
                <a:gd name="connsiteY31" fmla="*/ 50800 h 2146300"/>
                <a:gd name="connsiteX32" fmla="*/ 7658738 w 8548535"/>
                <a:gd name="connsiteY32" fmla="*/ 63500 h 2146300"/>
                <a:gd name="connsiteX33" fmla="*/ 7519038 w 8548535"/>
                <a:gd name="connsiteY33" fmla="*/ 76200 h 2146300"/>
                <a:gd name="connsiteX34" fmla="*/ 7353938 w 8548535"/>
                <a:gd name="connsiteY34" fmla="*/ 114300 h 2146300"/>
                <a:gd name="connsiteX35" fmla="*/ 7252338 w 8548535"/>
                <a:gd name="connsiteY35" fmla="*/ 127000 h 2146300"/>
                <a:gd name="connsiteX36" fmla="*/ 7074538 w 8548535"/>
                <a:gd name="connsiteY36" fmla="*/ 152400 h 2146300"/>
                <a:gd name="connsiteX37" fmla="*/ 7023738 w 8548535"/>
                <a:gd name="connsiteY37" fmla="*/ 165100 h 2146300"/>
                <a:gd name="connsiteX38" fmla="*/ 6934838 w 8548535"/>
                <a:gd name="connsiteY38" fmla="*/ 215900 h 2146300"/>
                <a:gd name="connsiteX39" fmla="*/ 6884038 w 8548535"/>
                <a:gd name="connsiteY39" fmla="*/ 228600 h 2146300"/>
                <a:gd name="connsiteX40" fmla="*/ 6744338 w 8548535"/>
                <a:gd name="connsiteY40" fmla="*/ 254000 h 2146300"/>
                <a:gd name="connsiteX41" fmla="*/ 6591938 w 8548535"/>
                <a:gd name="connsiteY41" fmla="*/ 292100 h 2146300"/>
                <a:gd name="connsiteX42" fmla="*/ 6490338 w 8548535"/>
                <a:gd name="connsiteY42" fmla="*/ 330200 h 2146300"/>
                <a:gd name="connsiteX43" fmla="*/ 6426838 w 8548535"/>
                <a:gd name="connsiteY43" fmla="*/ 342900 h 2146300"/>
                <a:gd name="connsiteX44" fmla="*/ 6376038 w 8548535"/>
                <a:gd name="connsiteY44" fmla="*/ 355600 h 2146300"/>
                <a:gd name="connsiteX45" fmla="*/ 6147438 w 8548535"/>
                <a:gd name="connsiteY45" fmla="*/ 381000 h 2146300"/>
                <a:gd name="connsiteX46" fmla="*/ 6033138 w 8548535"/>
                <a:gd name="connsiteY46" fmla="*/ 419100 h 2146300"/>
                <a:gd name="connsiteX47" fmla="*/ 5995038 w 8548535"/>
                <a:gd name="connsiteY47" fmla="*/ 431800 h 2146300"/>
                <a:gd name="connsiteX48" fmla="*/ 5956938 w 8548535"/>
                <a:gd name="connsiteY48" fmla="*/ 444500 h 2146300"/>
                <a:gd name="connsiteX49" fmla="*/ 5906138 w 8548535"/>
                <a:gd name="connsiteY49" fmla="*/ 469900 h 2146300"/>
                <a:gd name="connsiteX50" fmla="*/ 5868038 w 8548535"/>
                <a:gd name="connsiteY50" fmla="*/ 482600 h 2146300"/>
                <a:gd name="connsiteX51" fmla="*/ 5829938 w 8548535"/>
                <a:gd name="connsiteY51" fmla="*/ 508000 h 2146300"/>
                <a:gd name="connsiteX52" fmla="*/ 5791838 w 8548535"/>
                <a:gd name="connsiteY52" fmla="*/ 520700 h 2146300"/>
                <a:gd name="connsiteX53" fmla="*/ 5728338 w 8548535"/>
                <a:gd name="connsiteY53" fmla="*/ 546100 h 2146300"/>
                <a:gd name="connsiteX54" fmla="*/ 5690238 w 8548535"/>
                <a:gd name="connsiteY54" fmla="*/ 558800 h 2146300"/>
                <a:gd name="connsiteX55" fmla="*/ 5575938 w 8548535"/>
                <a:gd name="connsiteY55" fmla="*/ 622300 h 2146300"/>
                <a:gd name="connsiteX56" fmla="*/ 5499738 w 8548535"/>
                <a:gd name="connsiteY56" fmla="*/ 635000 h 2146300"/>
                <a:gd name="connsiteX57" fmla="*/ 5398138 w 8548535"/>
                <a:gd name="connsiteY57" fmla="*/ 685800 h 2146300"/>
                <a:gd name="connsiteX58" fmla="*/ 5309238 w 8548535"/>
                <a:gd name="connsiteY58" fmla="*/ 736600 h 2146300"/>
                <a:gd name="connsiteX59" fmla="*/ 5233038 w 8548535"/>
                <a:gd name="connsiteY59" fmla="*/ 762000 h 2146300"/>
                <a:gd name="connsiteX60" fmla="*/ 5118738 w 8548535"/>
                <a:gd name="connsiteY60" fmla="*/ 812800 h 2146300"/>
                <a:gd name="connsiteX61" fmla="*/ 5080638 w 8548535"/>
                <a:gd name="connsiteY61" fmla="*/ 838200 h 2146300"/>
                <a:gd name="connsiteX62" fmla="*/ 5004438 w 8548535"/>
                <a:gd name="connsiteY62" fmla="*/ 850900 h 2146300"/>
                <a:gd name="connsiteX63" fmla="*/ 4953638 w 8548535"/>
                <a:gd name="connsiteY63" fmla="*/ 863600 h 2146300"/>
                <a:gd name="connsiteX64" fmla="*/ 4915538 w 8548535"/>
                <a:gd name="connsiteY64" fmla="*/ 889000 h 2146300"/>
                <a:gd name="connsiteX65" fmla="*/ 4775838 w 8548535"/>
                <a:gd name="connsiteY65" fmla="*/ 914400 h 2146300"/>
                <a:gd name="connsiteX66" fmla="*/ 4737738 w 8548535"/>
                <a:gd name="connsiteY66" fmla="*/ 927100 h 2146300"/>
                <a:gd name="connsiteX67" fmla="*/ 4661538 w 8548535"/>
                <a:gd name="connsiteY67" fmla="*/ 939800 h 2146300"/>
                <a:gd name="connsiteX68" fmla="*/ 4623438 w 8548535"/>
                <a:gd name="connsiteY68" fmla="*/ 965200 h 2146300"/>
                <a:gd name="connsiteX69" fmla="*/ 4445638 w 8548535"/>
                <a:gd name="connsiteY69" fmla="*/ 1016000 h 2146300"/>
                <a:gd name="connsiteX70" fmla="*/ 4344038 w 8548535"/>
                <a:gd name="connsiteY70" fmla="*/ 1066800 h 2146300"/>
                <a:gd name="connsiteX71" fmla="*/ 4267838 w 8548535"/>
                <a:gd name="connsiteY71" fmla="*/ 1079500 h 2146300"/>
                <a:gd name="connsiteX72" fmla="*/ 4153538 w 8548535"/>
                <a:gd name="connsiteY72" fmla="*/ 1117600 h 2146300"/>
                <a:gd name="connsiteX73" fmla="*/ 4115438 w 8548535"/>
                <a:gd name="connsiteY73" fmla="*/ 1143000 h 2146300"/>
                <a:gd name="connsiteX74" fmla="*/ 4039238 w 8548535"/>
                <a:gd name="connsiteY74" fmla="*/ 1155700 h 2146300"/>
                <a:gd name="connsiteX75" fmla="*/ 3975738 w 8548535"/>
                <a:gd name="connsiteY75" fmla="*/ 1193800 h 2146300"/>
                <a:gd name="connsiteX76" fmla="*/ 3937638 w 8548535"/>
                <a:gd name="connsiteY76" fmla="*/ 1219200 h 2146300"/>
                <a:gd name="connsiteX77" fmla="*/ 3861438 w 8548535"/>
                <a:gd name="connsiteY77" fmla="*/ 1244600 h 2146300"/>
                <a:gd name="connsiteX78" fmla="*/ 3785238 w 8548535"/>
                <a:gd name="connsiteY78" fmla="*/ 1295400 h 2146300"/>
                <a:gd name="connsiteX79" fmla="*/ 3747138 w 8548535"/>
                <a:gd name="connsiteY79" fmla="*/ 1320800 h 2146300"/>
                <a:gd name="connsiteX80" fmla="*/ 3683638 w 8548535"/>
                <a:gd name="connsiteY80" fmla="*/ 1333500 h 2146300"/>
                <a:gd name="connsiteX81" fmla="*/ 2146938 w 8548535"/>
                <a:gd name="connsiteY81" fmla="*/ 1371600 h 2146300"/>
                <a:gd name="connsiteX82" fmla="*/ 1562738 w 8548535"/>
                <a:gd name="connsiteY82" fmla="*/ 1397000 h 2146300"/>
                <a:gd name="connsiteX83" fmla="*/ 1016638 w 8548535"/>
                <a:gd name="connsiteY83" fmla="*/ 1403350 h 2146300"/>
                <a:gd name="connsiteX84" fmla="*/ 89538 w 8548535"/>
                <a:gd name="connsiteY84" fmla="*/ 1435100 h 2146300"/>
                <a:gd name="connsiteX0" fmla="*/ 89538 w 8548535"/>
                <a:gd name="connsiteY0" fmla="*/ 1435100 h 2149239"/>
                <a:gd name="connsiteX1" fmla="*/ 89538 w 8548535"/>
                <a:gd name="connsiteY1" fmla="*/ 2146300 h 2149239"/>
                <a:gd name="connsiteX2" fmla="*/ 915038 w 8548535"/>
                <a:gd name="connsiteY2" fmla="*/ 2146300 h 2149239"/>
                <a:gd name="connsiteX3" fmla="*/ 1499238 w 8548535"/>
                <a:gd name="connsiteY3" fmla="*/ 2070100 h 2149239"/>
                <a:gd name="connsiteX4" fmla="*/ 1880238 w 8548535"/>
                <a:gd name="connsiteY4" fmla="*/ 2044700 h 2149239"/>
                <a:gd name="connsiteX5" fmla="*/ 3480438 w 8548535"/>
                <a:gd name="connsiteY5" fmla="*/ 2032000 h 2149239"/>
                <a:gd name="connsiteX6" fmla="*/ 3734438 w 8548535"/>
                <a:gd name="connsiteY6" fmla="*/ 2006600 h 2149239"/>
                <a:gd name="connsiteX7" fmla="*/ 4064638 w 8548535"/>
                <a:gd name="connsiteY7" fmla="*/ 1981200 h 2149239"/>
                <a:gd name="connsiteX8" fmla="*/ 4178938 w 8548535"/>
                <a:gd name="connsiteY8" fmla="*/ 1955800 h 2149239"/>
                <a:gd name="connsiteX9" fmla="*/ 4217038 w 8548535"/>
                <a:gd name="connsiteY9" fmla="*/ 1930400 h 2149239"/>
                <a:gd name="connsiteX10" fmla="*/ 4280538 w 8548535"/>
                <a:gd name="connsiteY10" fmla="*/ 1917700 h 2149239"/>
                <a:gd name="connsiteX11" fmla="*/ 4318638 w 8548535"/>
                <a:gd name="connsiteY11" fmla="*/ 1905000 h 2149239"/>
                <a:gd name="connsiteX12" fmla="*/ 4471038 w 8548535"/>
                <a:gd name="connsiteY12" fmla="*/ 1930400 h 2149239"/>
                <a:gd name="connsiteX13" fmla="*/ 4496438 w 8548535"/>
                <a:gd name="connsiteY13" fmla="*/ 1968500 h 2149239"/>
                <a:gd name="connsiteX14" fmla="*/ 4712338 w 8548535"/>
                <a:gd name="connsiteY14" fmla="*/ 1981200 h 2149239"/>
                <a:gd name="connsiteX15" fmla="*/ 5512438 w 8548535"/>
                <a:gd name="connsiteY15" fmla="*/ 1981200 h 2149239"/>
                <a:gd name="connsiteX16" fmla="*/ 5677538 w 8548535"/>
                <a:gd name="connsiteY16" fmla="*/ 1955800 h 2149239"/>
                <a:gd name="connsiteX17" fmla="*/ 5779138 w 8548535"/>
                <a:gd name="connsiteY17" fmla="*/ 1943100 h 2149239"/>
                <a:gd name="connsiteX18" fmla="*/ 5969638 w 8548535"/>
                <a:gd name="connsiteY18" fmla="*/ 1917700 h 2149239"/>
                <a:gd name="connsiteX19" fmla="*/ 6109338 w 8548535"/>
                <a:gd name="connsiteY19" fmla="*/ 1905000 h 2149239"/>
                <a:gd name="connsiteX20" fmla="*/ 6363338 w 8548535"/>
                <a:gd name="connsiteY20" fmla="*/ 1879600 h 2149239"/>
                <a:gd name="connsiteX21" fmla="*/ 7455538 w 8548535"/>
                <a:gd name="connsiteY21" fmla="*/ 1854200 h 2149239"/>
                <a:gd name="connsiteX22" fmla="*/ 7874638 w 8548535"/>
                <a:gd name="connsiteY22" fmla="*/ 1841500 h 2149239"/>
                <a:gd name="connsiteX23" fmla="*/ 8522338 w 8548535"/>
                <a:gd name="connsiteY23" fmla="*/ 1828800 h 2149239"/>
                <a:gd name="connsiteX24" fmla="*/ 8509638 w 8548535"/>
                <a:gd name="connsiteY24" fmla="*/ 1689100 h 2149239"/>
                <a:gd name="connsiteX25" fmla="*/ 8509638 w 8548535"/>
                <a:gd name="connsiteY25" fmla="*/ 736600 h 2149239"/>
                <a:gd name="connsiteX26" fmla="*/ 8547738 w 8548535"/>
                <a:gd name="connsiteY26" fmla="*/ 190500 h 2149239"/>
                <a:gd name="connsiteX27" fmla="*/ 8496938 w 8548535"/>
                <a:gd name="connsiteY27" fmla="*/ 12700 h 2149239"/>
                <a:gd name="connsiteX28" fmla="*/ 8458838 w 8548535"/>
                <a:gd name="connsiteY28" fmla="*/ 0 h 2149239"/>
                <a:gd name="connsiteX29" fmla="*/ 8192138 w 8548535"/>
                <a:gd name="connsiteY29" fmla="*/ 12700 h 2149239"/>
                <a:gd name="connsiteX30" fmla="*/ 8154038 w 8548535"/>
                <a:gd name="connsiteY30" fmla="*/ 38100 h 2149239"/>
                <a:gd name="connsiteX31" fmla="*/ 8001638 w 8548535"/>
                <a:gd name="connsiteY31" fmla="*/ 50800 h 2149239"/>
                <a:gd name="connsiteX32" fmla="*/ 7658738 w 8548535"/>
                <a:gd name="connsiteY32" fmla="*/ 63500 h 2149239"/>
                <a:gd name="connsiteX33" fmla="*/ 7519038 w 8548535"/>
                <a:gd name="connsiteY33" fmla="*/ 76200 h 2149239"/>
                <a:gd name="connsiteX34" fmla="*/ 7353938 w 8548535"/>
                <a:gd name="connsiteY34" fmla="*/ 114300 h 2149239"/>
                <a:gd name="connsiteX35" fmla="*/ 7252338 w 8548535"/>
                <a:gd name="connsiteY35" fmla="*/ 127000 h 2149239"/>
                <a:gd name="connsiteX36" fmla="*/ 7074538 w 8548535"/>
                <a:gd name="connsiteY36" fmla="*/ 152400 h 2149239"/>
                <a:gd name="connsiteX37" fmla="*/ 7023738 w 8548535"/>
                <a:gd name="connsiteY37" fmla="*/ 165100 h 2149239"/>
                <a:gd name="connsiteX38" fmla="*/ 6934838 w 8548535"/>
                <a:gd name="connsiteY38" fmla="*/ 215900 h 2149239"/>
                <a:gd name="connsiteX39" fmla="*/ 6884038 w 8548535"/>
                <a:gd name="connsiteY39" fmla="*/ 228600 h 2149239"/>
                <a:gd name="connsiteX40" fmla="*/ 6744338 w 8548535"/>
                <a:gd name="connsiteY40" fmla="*/ 254000 h 2149239"/>
                <a:gd name="connsiteX41" fmla="*/ 6591938 w 8548535"/>
                <a:gd name="connsiteY41" fmla="*/ 292100 h 2149239"/>
                <a:gd name="connsiteX42" fmla="*/ 6490338 w 8548535"/>
                <a:gd name="connsiteY42" fmla="*/ 330200 h 2149239"/>
                <a:gd name="connsiteX43" fmla="*/ 6426838 w 8548535"/>
                <a:gd name="connsiteY43" fmla="*/ 342900 h 2149239"/>
                <a:gd name="connsiteX44" fmla="*/ 6376038 w 8548535"/>
                <a:gd name="connsiteY44" fmla="*/ 355600 h 2149239"/>
                <a:gd name="connsiteX45" fmla="*/ 6147438 w 8548535"/>
                <a:gd name="connsiteY45" fmla="*/ 381000 h 2149239"/>
                <a:gd name="connsiteX46" fmla="*/ 6033138 w 8548535"/>
                <a:gd name="connsiteY46" fmla="*/ 419100 h 2149239"/>
                <a:gd name="connsiteX47" fmla="*/ 5995038 w 8548535"/>
                <a:gd name="connsiteY47" fmla="*/ 431800 h 2149239"/>
                <a:gd name="connsiteX48" fmla="*/ 5956938 w 8548535"/>
                <a:gd name="connsiteY48" fmla="*/ 444500 h 2149239"/>
                <a:gd name="connsiteX49" fmla="*/ 5906138 w 8548535"/>
                <a:gd name="connsiteY49" fmla="*/ 469900 h 2149239"/>
                <a:gd name="connsiteX50" fmla="*/ 5868038 w 8548535"/>
                <a:gd name="connsiteY50" fmla="*/ 482600 h 2149239"/>
                <a:gd name="connsiteX51" fmla="*/ 5829938 w 8548535"/>
                <a:gd name="connsiteY51" fmla="*/ 508000 h 2149239"/>
                <a:gd name="connsiteX52" fmla="*/ 5791838 w 8548535"/>
                <a:gd name="connsiteY52" fmla="*/ 520700 h 2149239"/>
                <a:gd name="connsiteX53" fmla="*/ 5728338 w 8548535"/>
                <a:gd name="connsiteY53" fmla="*/ 546100 h 2149239"/>
                <a:gd name="connsiteX54" fmla="*/ 5690238 w 8548535"/>
                <a:gd name="connsiteY54" fmla="*/ 558800 h 2149239"/>
                <a:gd name="connsiteX55" fmla="*/ 5575938 w 8548535"/>
                <a:gd name="connsiteY55" fmla="*/ 622300 h 2149239"/>
                <a:gd name="connsiteX56" fmla="*/ 5499738 w 8548535"/>
                <a:gd name="connsiteY56" fmla="*/ 635000 h 2149239"/>
                <a:gd name="connsiteX57" fmla="*/ 5398138 w 8548535"/>
                <a:gd name="connsiteY57" fmla="*/ 685800 h 2149239"/>
                <a:gd name="connsiteX58" fmla="*/ 5309238 w 8548535"/>
                <a:gd name="connsiteY58" fmla="*/ 736600 h 2149239"/>
                <a:gd name="connsiteX59" fmla="*/ 5233038 w 8548535"/>
                <a:gd name="connsiteY59" fmla="*/ 762000 h 2149239"/>
                <a:gd name="connsiteX60" fmla="*/ 5118738 w 8548535"/>
                <a:gd name="connsiteY60" fmla="*/ 812800 h 2149239"/>
                <a:gd name="connsiteX61" fmla="*/ 5080638 w 8548535"/>
                <a:gd name="connsiteY61" fmla="*/ 838200 h 2149239"/>
                <a:gd name="connsiteX62" fmla="*/ 5004438 w 8548535"/>
                <a:gd name="connsiteY62" fmla="*/ 850900 h 2149239"/>
                <a:gd name="connsiteX63" fmla="*/ 4953638 w 8548535"/>
                <a:gd name="connsiteY63" fmla="*/ 863600 h 2149239"/>
                <a:gd name="connsiteX64" fmla="*/ 4915538 w 8548535"/>
                <a:gd name="connsiteY64" fmla="*/ 889000 h 2149239"/>
                <a:gd name="connsiteX65" fmla="*/ 4775838 w 8548535"/>
                <a:gd name="connsiteY65" fmla="*/ 914400 h 2149239"/>
                <a:gd name="connsiteX66" fmla="*/ 4737738 w 8548535"/>
                <a:gd name="connsiteY66" fmla="*/ 927100 h 2149239"/>
                <a:gd name="connsiteX67" fmla="*/ 4661538 w 8548535"/>
                <a:gd name="connsiteY67" fmla="*/ 939800 h 2149239"/>
                <a:gd name="connsiteX68" fmla="*/ 4623438 w 8548535"/>
                <a:gd name="connsiteY68" fmla="*/ 965200 h 2149239"/>
                <a:gd name="connsiteX69" fmla="*/ 4445638 w 8548535"/>
                <a:gd name="connsiteY69" fmla="*/ 1016000 h 2149239"/>
                <a:gd name="connsiteX70" fmla="*/ 4344038 w 8548535"/>
                <a:gd name="connsiteY70" fmla="*/ 1066800 h 2149239"/>
                <a:gd name="connsiteX71" fmla="*/ 4267838 w 8548535"/>
                <a:gd name="connsiteY71" fmla="*/ 1079500 h 2149239"/>
                <a:gd name="connsiteX72" fmla="*/ 4153538 w 8548535"/>
                <a:gd name="connsiteY72" fmla="*/ 1117600 h 2149239"/>
                <a:gd name="connsiteX73" fmla="*/ 4115438 w 8548535"/>
                <a:gd name="connsiteY73" fmla="*/ 1143000 h 2149239"/>
                <a:gd name="connsiteX74" fmla="*/ 4039238 w 8548535"/>
                <a:gd name="connsiteY74" fmla="*/ 1155700 h 2149239"/>
                <a:gd name="connsiteX75" fmla="*/ 3975738 w 8548535"/>
                <a:gd name="connsiteY75" fmla="*/ 1193800 h 2149239"/>
                <a:gd name="connsiteX76" fmla="*/ 3937638 w 8548535"/>
                <a:gd name="connsiteY76" fmla="*/ 1219200 h 2149239"/>
                <a:gd name="connsiteX77" fmla="*/ 3861438 w 8548535"/>
                <a:gd name="connsiteY77" fmla="*/ 1244600 h 2149239"/>
                <a:gd name="connsiteX78" fmla="*/ 3785238 w 8548535"/>
                <a:gd name="connsiteY78" fmla="*/ 1295400 h 2149239"/>
                <a:gd name="connsiteX79" fmla="*/ 3747138 w 8548535"/>
                <a:gd name="connsiteY79" fmla="*/ 1320800 h 2149239"/>
                <a:gd name="connsiteX80" fmla="*/ 3683638 w 8548535"/>
                <a:gd name="connsiteY80" fmla="*/ 1333500 h 2149239"/>
                <a:gd name="connsiteX81" fmla="*/ 2146938 w 8548535"/>
                <a:gd name="connsiteY81" fmla="*/ 1371600 h 2149239"/>
                <a:gd name="connsiteX82" fmla="*/ 1562738 w 8548535"/>
                <a:gd name="connsiteY82" fmla="*/ 1397000 h 2149239"/>
                <a:gd name="connsiteX83" fmla="*/ 1016638 w 8548535"/>
                <a:gd name="connsiteY83" fmla="*/ 1403350 h 2149239"/>
                <a:gd name="connsiteX84" fmla="*/ 89538 w 8548535"/>
                <a:gd name="connsiteY84" fmla="*/ 1435100 h 2149239"/>
                <a:gd name="connsiteX0" fmla="*/ 89538 w 8548535"/>
                <a:gd name="connsiteY0" fmla="*/ 1435100 h 2149239"/>
                <a:gd name="connsiteX1" fmla="*/ 89538 w 8548535"/>
                <a:gd name="connsiteY1" fmla="*/ 2146300 h 2149239"/>
                <a:gd name="connsiteX2" fmla="*/ 915038 w 8548535"/>
                <a:gd name="connsiteY2" fmla="*/ 2146300 h 2149239"/>
                <a:gd name="connsiteX3" fmla="*/ 1499238 w 8548535"/>
                <a:gd name="connsiteY3" fmla="*/ 2070100 h 2149239"/>
                <a:gd name="connsiteX4" fmla="*/ 1880238 w 8548535"/>
                <a:gd name="connsiteY4" fmla="*/ 2044700 h 2149239"/>
                <a:gd name="connsiteX5" fmla="*/ 3480438 w 8548535"/>
                <a:gd name="connsiteY5" fmla="*/ 2032000 h 2149239"/>
                <a:gd name="connsiteX6" fmla="*/ 3734438 w 8548535"/>
                <a:gd name="connsiteY6" fmla="*/ 2006600 h 2149239"/>
                <a:gd name="connsiteX7" fmla="*/ 4064638 w 8548535"/>
                <a:gd name="connsiteY7" fmla="*/ 1981200 h 2149239"/>
                <a:gd name="connsiteX8" fmla="*/ 4178938 w 8548535"/>
                <a:gd name="connsiteY8" fmla="*/ 1955800 h 2149239"/>
                <a:gd name="connsiteX9" fmla="*/ 4217038 w 8548535"/>
                <a:gd name="connsiteY9" fmla="*/ 1930400 h 2149239"/>
                <a:gd name="connsiteX10" fmla="*/ 4280538 w 8548535"/>
                <a:gd name="connsiteY10" fmla="*/ 1917700 h 2149239"/>
                <a:gd name="connsiteX11" fmla="*/ 4318638 w 8548535"/>
                <a:gd name="connsiteY11" fmla="*/ 1905000 h 2149239"/>
                <a:gd name="connsiteX12" fmla="*/ 4471038 w 8548535"/>
                <a:gd name="connsiteY12" fmla="*/ 1930400 h 2149239"/>
                <a:gd name="connsiteX13" fmla="*/ 4496438 w 8548535"/>
                <a:gd name="connsiteY13" fmla="*/ 1968500 h 2149239"/>
                <a:gd name="connsiteX14" fmla="*/ 4712338 w 8548535"/>
                <a:gd name="connsiteY14" fmla="*/ 1981200 h 2149239"/>
                <a:gd name="connsiteX15" fmla="*/ 5512438 w 8548535"/>
                <a:gd name="connsiteY15" fmla="*/ 1981200 h 2149239"/>
                <a:gd name="connsiteX16" fmla="*/ 5677538 w 8548535"/>
                <a:gd name="connsiteY16" fmla="*/ 1955800 h 2149239"/>
                <a:gd name="connsiteX17" fmla="*/ 5779138 w 8548535"/>
                <a:gd name="connsiteY17" fmla="*/ 1943100 h 2149239"/>
                <a:gd name="connsiteX18" fmla="*/ 5969638 w 8548535"/>
                <a:gd name="connsiteY18" fmla="*/ 1917700 h 2149239"/>
                <a:gd name="connsiteX19" fmla="*/ 6109338 w 8548535"/>
                <a:gd name="connsiteY19" fmla="*/ 1905000 h 2149239"/>
                <a:gd name="connsiteX20" fmla="*/ 6363338 w 8548535"/>
                <a:gd name="connsiteY20" fmla="*/ 1879600 h 2149239"/>
                <a:gd name="connsiteX21" fmla="*/ 7455538 w 8548535"/>
                <a:gd name="connsiteY21" fmla="*/ 1854200 h 2149239"/>
                <a:gd name="connsiteX22" fmla="*/ 7874638 w 8548535"/>
                <a:gd name="connsiteY22" fmla="*/ 1841500 h 2149239"/>
                <a:gd name="connsiteX23" fmla="*/ 8522338 w 8548535"/>
                <a:gd name="connsiteY23" fmla="*/ 1828800 h 2149239"/>
                <a:gd name="connsiteX24" fmla="*/ 8509638 w 8548535"/>
                <a:gd name="connsiteY24" fmla="*/ 1689100 h 2149239"/>
                <a:gd name="connsiteX25" fmla="*/ 8509638 w 8548535"/>
                <a:gd name="connsiteY25" fmla="*/ 736600 h 2149239"/>
                <a:gd name="connsiteX26" fmla="*/ 8547738 w 8548535"/>
                <a:gd name="connsiteY26" fmla="*/ 190500 h 2149239"/>
                <a:gd name="connsiteX27" fmla="*/ 8496938 w 8548535"/>
                <a:gd name="connsiteY27" fmla="*/ 12700 h 2149239"/>
                <a:gd name="connsiteX28" fmla="*/ 8458838 w 8548535"/>
                <a:gd name="connsiteY28" fmla="*/ 0 h 2149239"/>
                <a:gd name="connsiteX29" fmla="*/ 8192138 w 8548535"/>
                <a:gd name="connsiteY29" fmla="*/ 12700 h 2149239"/>
                <a:gd name="connsiteX30" fmla="*/ 8154038 w 8548535"/>
                <a:gd name="connsiteY30" fmla="*/ 38100 h 2149239"/>
                <a:gd name="connsiteX31" fmla="*/ 8001638 w 8548535"/>
                <a:gd name="connsiteY31" fmla="*/ 50800 h 2149239"/>
                <a:gd name="connsiteX32" fmla="*/ 7658738 w 8548535"/>
                <a:gd name="connsiteY32" fmla="*/ 63500 h 2149239"/>
                <a:gd name="connsiteX33" fmla="*/ 7519038 w 8548535"/>
                <a:gd name="connsiteY33" fmla="*/ 76200 h 2149239"/>
                <a:gd name="connsiteX34" fmla="*/ 7353938 w 8548535"/>
                <a:gd name="connsiteY34" fmla="*/ 114300 h 2149239"/>
                <a:gd name="connsiteX35" fmla="*/ 7252338 w 8548535"/>
                <a:gd name="connsiteY35" fmla="*/ 127000 h 2149239"/>
                <a:gd name="connsiteX36" fmla="*/ 7074538 w 8548535"/>
                <a:gd name="connsiteY36" fmla="*/ 152400 h 2149239"/>
                <a:gd name="connsiteX37" fmla="*/ 7023738 w 8548535"/>
                <a:gd name="connsiteY37" fmla="*/ 165100 h 2149239"/>
                <a:gd name="connsiteX38" fmla="*/ 6934838 w 8548535"/>
                <a:gd name="connsiteY38" fmla="*/ 215900 h 2149239"/>
                <a:gd name="connsiteX39" fmla="*/ 6884038 w 8548535"/>
                <a:gd name="connsiteY39" fmla="*/ 228600 h 2149239"/>
                <a:gd name="connsiteX40" fmla="*/ 6744338 w 8548535"/>
                <a:gd name="connsiteY40" fmla="*/ 254000 h 2149239"/>
                <a:gd name="connsiteX41" fmla="*/ 6591938 w 8548535"/>
                <a:gd name="connsiteY41" fmla="*/ 292100 h 2149239"/>
                <a:gd name="connsiteX42" fmla="*/ 6490338 w 8548535"/>
                <a:gd name="connsiteY42" fmla="*/ 330200 h 2149239"/>
                <a:gd name="connsiteX43" fmla="*/ 6426838 w 8548535"/>
                <a:gd name="connsiteY43" fmla="*/ 342900 h 2149239"/>
                <a:gd name="connsiteX44" fmla="*/ 6376038 w 8548535"/>
                <a:gd name="connsiteY44" fmla="*/ 355600 h 2149239"/>
                <a:gd name="connsiteX45" fmla="*/ 6147438 w 8548535"/>
                <a:gd name="connsiteY45" fmla="*/ 381000 h 2149239"/>
                <a:gd name="connsiteX46" fmla="*/ 6033138 w 8548535"/>
                <a:gd name="connsiteY46" fmla="*/ 419100 h 2149239"/>
                <a:gd name="connsiteX47" fmla="*/ 5995038 w 8548535"/>
                <a:gd name="connsiteY47" fmla="*/ 431800 h 2149239"/>
                <a:gd name="connsiteX48" fmla="*/ 5956938 w 8548535"/>
                <a:gd name="connsiteY48" fmla="*/ 444500 h 2149239"/>
                <a:gd name="connsiteX49" fmla="*/ 5906138 w 8548535"/>
                <a:gd name="connsiteY49" fmla="*/ 469900 h 2149239"/>
                <a:gd name="connsiteX50" fmla="*/ 5868038 w 8548535"/>
                <a:gd name="connsiteY50" fmla="*/ 482600 h 2149239"/>
                <a:gd name="connsiteX51" fmla="*/ 5829938 w 8548535"/>
                <a:gd name="connsiteY51" fmla="*/ 508000 h 2149239"/>
                <a:gd name="connsiteX52" fmla="*/ 5791838 w 8548535"/>
                <a:gd name="connsiteY52" fmla="*/ 520700 h 2149239"/>
                <a:gd name="connsiteX53" fmla="*/ 5728338 w 8548535"/>
                <a:gd name="connsiteY53" fmla="*/ 546100 h 2149239"/>
                <a:gd name="connsiteX54" fmla="*/ 5690238 w 8548535"/>
                <a:gd name="connsiteY54" fmla="*/ 558800 h 2149239"/>
                <a:gd name="connsiteX55" fmla="*/ 5575938 w 8548535"/>
                <a:gd name="connsiteY55" fmla="*/ 622300 h 2149239"/>
                <a:gd name="connsiteX56" fmla="*/ 5499738 w 8548535"/>
                <a:gd name="connsiteY56" fmla="*/ 635000 h 2149239"/>
                <a:gd name="connsiteX57" fmla="*/ 5398138 w 8548535"/>
                <a:gd name="connsiteY57" fmla="*/ 685800 h 2149239"/>
                <a:gd name="connsiteX58" fmla="*/ 5309238 w 8548535"/>
                <a:gd name="connsiteY58" fmla="*/ 736600 h 2149239"/>
                <a:gd name="connsiteX59" fmla="*/ 5233038 w 8548535"/>
                <a:gd name="connsiteY59" fmla="*/ 762000 h 2149239"/>
                <a:gd name="connsiteX60" fmla="*/ 5118738 w 8548535"/>
                <a:gd name="connsiteY60" fmla="*/ 812800 h 2149239"/>
                <a:gd name="connsiteX61" fmla="*/ 5080638 w 8548535"/>
                <a:gd name="connsiteY61" fmla="*/ 838200 h 2149239"/>
                <a:gd name="connsiteX62" fmla="*/ 5004438 w 8548535"/>
                <a:gd name="connsiteY62" fmla="*/ 850900 h 2149239"/>
                <a:gd name="connsiteX63" fmla="*/ 4953638 w 8548535"/>
                <a:gd name="connsiteY63" fmla="*/ 863600 h 2149239"/>
                <a:gd name="connsiteX64" fmla="*/ 4915538 w 8548535"/>
                <a:gd name="connsiteY64" fmla="*/ 889000 h 2149239"/>
                <a:gd name="connsiteX65" fmla="*/ 4775838 w 8548535"/>
                <a:gd name="connsiteY65" fmla="*/ 914400 h 2149239"/>
                <a:gd name="connsiteX66" fmla="*/ 4737738 w 8548535"/>
                <a:gd name="connsiteY66" fmla="*/ 927100 h 2149239"/>
                <a:gd name="connsiteX67" fmla="*/ 4661538 w 8548535"/>
                <a:gd name="connsiteY67" fmla="*/ 939800 h 2149239"/>
                <a:gd name="connsiteX68" fmla="*/ 4623438 w 8548535"/>
                <a:gd name="connsiteY68" fmla="*/ 965200 h 2149239"/>
                <a:gd name="connsiteX69" fmla="*/ 4445638 w 8548535"/>
                <a:gd name="connsiteY69" fmla="*/ 1016000 h 2149239"/>
                <a:gd name="connsiteX70" fmla="*/ 4344038 w 8548535"/>
                <a:gd name="connsiteY70" fmla="*/ 1066800 h 2149239"/>
                <a:gd name="connsiteX71" fmla="*/ 4267838 w 8548535"/>
                <a:gd name="connsiteY71" fmla="*/ 1079500 h 2149239"/>
                <a:gd name="connsiteX72" fmla="*/ 4153538 w 8548535"/>
                <a:gd name="connsiteY72" fmla="*/ 1117600 h 2149239"/>
                <a:gd name="connsiteX73" fmla="*/ 4115438 w 8548535"/>
                <a:gd name="connsiteY73" fmla="*/ 1143000 h 2149239"/>
                <a:gd name="connsiteX74" fmla="*/ 4039238 w 8548535"/>
                <a:gd name="connsiteY74" fmla="*/ 1155700 h 2149239"/>
                <a:gd name="connsiteX75" fmla="*/ 3975738 w 8548535"/>
                <a:gd name="connsiteY75" fmla="*/ 1193800 h 2149239"/>
                <a:gd name="connsiteX76" fmla="*/ 3937638 w 8548535"/>
                <a:gd name="connsiteY76" fmla="*/ 1219200 h 2149239"/>
                <a:gd name="connsiteX77" fmla="*/ 3861438 w 8548535"/>
                <a:gd name="connsiteY77" fmla="*/ 1244600 h 2149239"/>
                <a:gd name="connsiteX78" fmla="*/ 3785238 w 8548535"/>
                <a:gd name="connsiteY78" fmla="*/ 1295400 h 2149239"/>
                <a:gd name="connsiteX79" fmla="*/ 3747138 w 8548535"/>
                <a:gd name="connsiteY79" fmla="*/ 1320800 h 2149239"/>
                <a:gd name="connsiteX80" fmla="*/ 3683638 w 8548535"/>
                <a:gd name="connsiteY80" fmla="*/ 1333500 h 2149239"/>
                <a:gd name="connsiteX81" fmla="*/ 2146938 w 8548535"/>
                <a:gd name="connsiteY81" fmla="*/ 1371600 h 2149239"/>
                <a:gd name="connsiteX82" fmla="*/ 1562738 w 8548535"/>
                <a:gd name="connsiteY82" fmla="*/ 1397000 h 2149239"/>
                <a:gd name="connsiteX83" fmla="*/ 1016638 w 8548535"/>
                <a:gd name="connsiteY83" fmla="*/ 1403350 h 2149239"/>
                <a:gd name="connsiteX84" fmla="*/ 89538 w 8548535"/>
                <a:gd name="connsiteY84" fmla="*/ 1435100 h 2149239"/>
                <a:gd name="connsiteX0" fmla="*/ 89538 w 8548535"/>
                <a:gd name="connsiteY0" fmla="*/ 1435100 h 2151502"/>
                <a:gd name="connsiteX1" fmla="*/ 89538 w 8548535"/>
                <a:gd name="connsiteY1" fmla="*/ 2146300 h 2151502"/>
                <a:gd name="connsiteX2" fmla="*/ 915038 w 8548535"/>
                <a:gd name="connsiteY2" fmla="*/ 2146300 h 2151502"/>
                <a:gd name="connsiteX3" fmla="*/ 1499238 w 8548535"/>
                <a:gd name="connsiteY3" fmla="*/ 2070100 h 2151502"/>
                <a:gd name="connsiteX4" fmla="*/ 1880238 w 8548535"/>
                <a:gd name="connsiteY4" fmla="*/ 2044700 h 2151502"/>
                <a:gd name="connsiteX5" fmla="*/ 3480438 w 8548535"/>
                <a:gd name="connsiteY5" fmla="*/ 2032000 h 2151502"/>
                <a:gd name="connsiteX6" fmla="*/ 3734438 w 8548535"/>
                <a:gd name="connsiteY6" fmla="*/ 2006600 h 2151502"/>
                <a:gd name="connsiteX7" fmla="*/ 4064638 w 8548535"/>
                <a:gd name="connsiteY7" fmla="*/ 1981200 h 2151502"/>
                <a:gd name="connsiteX8" fmla="*/ 4178938 w 8548535"/>
                <a:gd name="connsiteY8" fmla="*/ 1955800 h 2151502"/>
                <a:gd name="connsiteX9" fmla="*/ 4217038 w 8548535"/>
                <a:gd name="connsiteY9" fmla="*/ 1930400 h 2151502"/>
                <a:gd name="connsiteX10" fmla="*/ 4280538 w 8548535"/>
                <a:gd name="connsiteY10" fmla="*/ 1917700 h 2151502"/>
                <a:gd name="connsiteX11" fmla="*/ 4318638 w 8548535"/>
                <a:gd name="connsiteY11" fmla="*/ 1905000 h 2151502"/>
                <a:gd name="connsiteX12" fmla="*/ 4471038 w 8548535"/>
                <a:gd name="connsiteY12" fmla="*/ 1930400 h 2151502"/>
                <a:gd name="connsiteX13" fmla="*/ 4496438 w 8548535"/>
                <a:gd name="connsiteY13" fmla="*/ 1968500 h 2151502"/>
                <a:gd name="connsiteX14" fmla="*/ 4712338 w 8548535"/>
                <a:gd name="connsiteY14" fmla="*/ 1981200 h 2151502"/>
                <a:gd name="connsiteX15" fmla="*/ 5512438 w 8548535"/>
                <a:gd name="connsiteY15" fmla="*/ 1981200 h 2151502"/>
                <a:gd name="connsiteX16" fmla="*/ 5677538 w 8548535"/>
                <a:gd name="connsiteY16" fmla="*/ 1955800 h 2151502"/>
                <a:gd name="connsiteX17" fmla="*/ 5779138 w 8548535"/>
                <a:gd name="connsiteY17" fmla="*/ 1943100 h 2151502"/>
                <a:gd name="connsiteX18" fmla="*/ 5969638 w 8548535"/>
                <a:gd name="connsiteY18" fmla="*/ 1917700 h 2151502"/>
                <a:gd name="connsiteX19" fmla="*/ 6109338 w 8548535"/>
                <a:gd name="connsiteY19" fmla="*/ 1905000 h 2151502"/>
                <a:gd name="connsiteX20" fmla="*/ 6363338 w 8548535"/>
                <a:gd name="connsiteY20" fmla="*/ 1879600 h 2151502"/>
                <a:gd name="connsiteX21" fmla="*/ 7455538 w 8548535"/>
                <a:gd name="connsiteY21" fmla="*/ 1854200 h 2151502"/>
                <a:gd name="connsiteX22" fmla="*/ 7874638 w 8548535"/>
                <a:gd name="connsiteY22" fmla="*/ 1841500 h 2151502"/>
                <a:gd name="connsiteX23" fmla="*/ 8522338 w 8548535"/>
                <a:gd name="connsiteY23" fmla="*/ 1828800 h 2151502"/>
                <a:gd name="connsiteX24" fmla="*/ 8509638 w 8548535"/>
                <a:gd name="connsiteY24" fmla="*/ 1689100 h 2151502"/>
                <a:gd name="connsiteX25" fmla="*/ 8509638 w 8548535"/>
                <a:gd name="connsiteY25" fmla="*/ 736600 h 2151502"/>
                <a:gd name="connsiteX26" fmla="*/ 8547738 w 8548535"/>
                <a:gd name="connsiteY26" fmla="*/ 190500 h 2151502"/>
                <a:gd name="connsiteX27" fmla="*/ 8496938 w 8548535"/>
                <a:gd name="connsiteY27" fmla="*/ 12700 h 2151502"/>
                <a:gd name="connsiteX28" fmla="*/ 8458838 w 8548535"/>
                <a:gd name="connsiteY28" fmla="*/ 0 h 2151502"/>
                <a:gd name="connsiteX29" fmla="*/ 8192138 w 8548535"/>
                <a:gd name="connsiteY29" fmla="*/ 12700 h 2151502"/>
                <a:gd name="connsiteX30" fmla="*/ 8154038 w 8548535"/>
                <a:gd name="connsiteY30" fmla="*/ 38100 h 2151502"/>
                <a:gd name="connsiteX31" fmla="*/ 8001638 w 8548535"/>
                <a:gd name="connsiteY31" fmla="*/ 50800 h 2151502"/>
                <a:gd name="connsiteX32" fmla="*/ 7658738 w 8548535"/>
                <a:gd name="connsiteY32" fmla="*/ 63500 h 2151502"/>
                <a:gd name="connsiteX33" fmla="*/ 7519038 w 8548535"/>
                <a:gd name="connsiteY33" fmla="*/ 76200 h 2151502"/>
                <a:gd name="connsiteX34" fmla="*/ 7353938 w 8548535"/>
                <a:gd name="connsiteY34" fmla="*/ 114300 h 2151502"/>
                <a:gd name="connsiteX35" fmla="*/ 7252338 w 8548535"/>
                <a:gd name="connsiteY35" fmla="*/ 127000 h 2151502"/>
                <a:gd name="connsiteX36" fmla="*/ 7074538 w 8548535"/>
                <a:gd name="connsiteY36" fmla="*/ 152400 h 2151502"/>
                <a:gd name="connsiteX37" fmla="*/ 7023738 w 8548535"/>
                <a:gd name="connsiteY37" fmla="*/ 165100 h 2151502"/>
                <a:gd name="connsiteX38" fmla="*/ 6934838 w 8548535"/>
                <a:gd name="connsiteY38" fmla="*/ 215900 h 2151502"/>
                <a:gd name="connsiteX39" fmla="*/ 6884038 w 8548535"/>
                <a:gd name="connsiteY39" fmla="*/ 228600 h 2151502"/>
                <a:gd name="connsiteX40" fmla="*/ 6744338 w 8548535"/>
                <a:gd name="connsiteY40" fmla="*/ 254000 h 2151502"/>
                <a:gd name="connsiteX41" fmla="*/ 6591938 w 8548535"/>
                <a:gd name="connsiteY41" fmla="*/ 292100 h 2151502"/>
                <a:gd name="connsiteX42" fmla="*/ 6490338 w 8548535"/>
                <a:gd name="connsiteY42" fmla="*/ 330200 h 2151502"/>
                <a:gd name="connsiteX43" fmla="*/ 6426838 w 8548535"/>
                <a:gd name="connsiteY43" fmla="*/ 342900 h 2151502"/>
                <a:gd name="connsiteX44" fmla="*/ 6376038 w 8548535"/>
                <a:gd name="connsiteY44" fmla="*/ 355600 h 2151502"/>
                <a:gd name="connsiteX45" fmla="*/ 6147438 w 8548535"/>
                <a:gd name="connsiteY45" fmla="*/ 381000 h 2151502"/>
                <a:gd name="connsiteX46" fmla="*/ 6033138 w 8548535"/>
                <a:gd name="connsiteY46" fmla="*/ 419100 h 2151502"/>
                <a:gd name="connsiteX47" fmla="*/ 5995038 w 8548535"/>
                <a:gd name="connsiteY47" fmla="*/ 431800 h 2151502"/>
                <a:gd name="connsiteX48" fmla="*/ 5956938 w 8548535"/>
                <a:gd name="connsiteY48" fmla="*/ 444500 h 2151502"/>
                <a:gd name="connsiteX49" fmla="*/ 5906138 w 8548535"/>
                <a:gd name="connsiteY49" fmla="*/ 469900 h 2151502"/>
                <a:gd name="connsiteX50" fmla="*/ 5868038 w 8548535"/>
                <a:gd name="connsiteY50" fmla="*/ 482600 h 2151502"/>
                <a:gd name="connsiteX51" fmla="*/ 5829938 w 8548535"/>
                <a:gd name="connsiteY51" fmla="*/ 508000 h 2151502"/>
                <a:gd name="connsiteX52" fmla="*/ 5791838 w 8548535"/>
                <a:gd name="connsiteY52" fmla="*/ 520700 h 2151502"/>
                <a:gd name="connsiteX53" fmla="*/ 5728338 w 8548535"/>
                <a:gd name="connsiteY53" fmla="*/ 546100 h 2151502"/>
                <a:gd name="connsiteX54" fmla="*/ 5690238 w 8548535"/>
                <a:gd name="connsiteY54" fmla="*/ 558800 h 2151502"/>
                <a:gd name="connsiteX55" fmla="*/ 5575938 w 8548535"/>
                <a:gd name="connsiteY55" fmla="*/ 622300 h 2151502"/>
                <a:gd name="connsiteX56" fmla="*/ 5499738 w 8548535"/>
                <a:gd name="connsiteY56" fmla="*/ 635000 h 2151502"/>
                <a:gd name="connsiteX57" fmla="*/ 5398138 w 8548535"/>
                <a:gd name="connsiteY57" fmla="*/ 685800 h 2151502"/>
                <a:gd name="connsiteX58" fmla="*/ 5309238 w 8548535"/>
                <a:gd name="connsiteY58" fmla="*/ 736600 h 2151502"/>
                <a:gd name="connsiteX59" fmla="*/ 5233038 w 8548535"/>
                <a:gd name="connsiteY59" fmla="*/ 762000 h 2151502"/>
                <a:gd name="connsiteX60" fmla="*/ 5118738 w 8548535"/>
                <a:gd name="connsiteY60" fmla="*/ 812800 h 2151502"/>
                <a:gd name="connsiteX61" fmla="*/ 5080638 w 8548535"/>
                <a:gd name="connsiteY61" fmla="*/ 838200 h 2151502"/>
                <a:gd name="connsiteX62" fmla="*/ 5004438 w 8548535"/>
                <a:gd name="connsiteY62" fmla="*/ 850900 h 2151502"/>
                <a:gd name="connsiteX63" fmla="*/ 4953638 w 8548535"/>
                <a:gd name="connsiteY63" fmla="*/ 863600 h 2151502"/>
                <a:gd name="connsiteX64" fmla="*/ 4915538 w 8548535"/>
                <a:gd name="connsiteY64" fmla="*/ 889000 h 2151502"/>
                <a:gd name="connsiteX65" fmla="*/ 4775838 w 8548535"/>
                <a:gd name="connsiteY65" fmla="*/ 914400 h 2151502"/>
                <a:gd name="connsiteX66" fmla="*/ 4737738 w 8548535"/>
                <a:gd name="connsiteY66" fmla="*/ 927100 h 2151502"/>
                <a:gd name="connsiteX67" fmla="*/ 4661538 w 8548535"/>
                <a:gd name="connsiteY67" fmla="*/ 939800 h 2151502"/>
                <a:gd name="connsiteX68" fmla="*/ 4623438 w 8548535"/>
                <a:gd name="connsiteY68" fmla="*/ 965200 h 2151502"/>
                <a:gd name="connsiteX69" fmla="*/ 4445638 w 8548535"/>
                <a:gd name="connsiteY69" fmla="*/ 1016000 h 2151502"/>
                <a:gd name="connsiteX70" fmla="*/ 4344038 w 8548535"/>
                <a:gd name="connsiteY70" fmla="*/ 1066800 h 2151502"/>
                <a:gd name="connsiteX71" fmla="*/ 4267838 w 8548535"/>
                <a:gd name="connsiteY71" fmla="*/ 1079500 h 2151502"/>
                <a:gd name="connsiteX72" fmla="*/ 4153538 w 8548535"/>
                <a:gd name="connsiteY72" fmla="*/ 1117600 h 2151502"/>
                <a:gd name="connsiteX73" fmla="*/ 4115438 w 8548535"/>
                <a:gd name="connsiteY73" fmla="*/ 1143000 h 2151502"/>
                <a:gd name="connsiteX74" fmla="*/ 4039238 w 8548535"/>
                <a:gd name="connsiteY74" fmla="*/ 1155700 h 2151502"/>
                <a:gd name="connsiteX75" fmla="*/ 3975738 w 8548535"/>
                <a:gd name="connsiteY75" fmla="*/ 1193800 h 2151502"/>
                <a:gd name="connsiteX76" fmla="*/ 3937638 w 8548535"/>
                <a:gd name="connsiteY76" fmla="*/ 1219200 h 2151502"/>
                <a:gd name="connsiteX77" fmla="*/ 3861438 w 8548535"/>
                <a:gd name="connsiteY77" fmla="*/ 1244600 h 2151502"/>
                <a:gd name="connsiteX78" fmla="*/ 3785238 w 8548535"/>
                <a:gd name="connsiteY78" fmla="*/ 1295400 h 2151502"/>
                <a:gd name="connsiteX79" fmla="*/ 3747138 w 8548535"/>
                <a:gd name="connsiteY79" fmla="*/ 1320800 h 2151502"/>
                <a:gd name="connsiteX80" fmla="*/ 3683638 w 8548535"/>
                <a:gd name="connsiteY80" fmla="*/ 1333500 h 2151502"/>
                <a:gd name="connsiteX81" fmla="*/ 2146938 w 8548535"/>
                <a:gd name="connsiteY81" fmla="*/ 1371600 h 2151502"/>
                <a:gd name="connsiteX82" fmla="*/ 1562738 w 8548535"/>
                <a:gd name="connsiteY82" fmla="*/ 1397000 h 2151502"/>
                <a:gd name="connsiteX83" fmla="*/ 1016638 w 8548535"/>
                <a:gd name="connsiteY83" fmla="*/ 1403350 h 2151502"/>
                <a:gd name="connsiteX84" fmla="*/ 89538 w 8548535"/>
                <a:gd name="connsiteY84" fmla="*/ 1435100 h 2151502"/>
                <a:gd name="connsiteX0" fmla="*/ 89538 w 8548535"/>
                <a:gd name="connsiteY0" fmla="*/ 1435100 h 2151502"/>
                <a:gd name="connsiteX1" fmla="*/ 89538 w 8548535"/>
                <a:gd name="connsiteY1" fmla="*/ 2146300 h 2151502"/>
                <a:gd name="connsiteX2" fmla="*/ 915038 w 8548535"/>
                <a:gd name="connsiteY2" fmla="*/ 2146300 h 2151502"/>
                <a:gd name="connsiteX3" fmla="*/ 1499238 w 8548535"/>
                <a:gd name="connsiteY3" fmla="*/ 2070100 h 2151502"/>
                <a:gd name="connsiteX4" fmla="*/ 1880238 w 8548535"/>
                <a:gd name="connsiteY4" fmla="*/ 2044700 h 2151502"/>
                <a:gd name="connsiteX5" fmla="*/ 3480438 w 8548535"/>
                <a:gd name="connsiteY5" fmla="*/ 2032000 h 2151502"/>
                <a:gd name="connsiteX6" fmla="*/ 3734438 w 8548535"/>
                <a:gd name="connsiteY6" fmla="*/ 2006600 h 2151502"/>
                <a:gd name="connsiteX7" fmla="*/ 4064638 w 8548535"/>
                <a:gd name="connsiteY7" fmla="*/ 1981200 h 2151502"/>
                <a:gd name="connsiteX8" fmla="*/ 4178938 w 8548535"/>
                <a:gd name="connsiteY8" fmla="*/ 1955800 h 2151502"/>
                <a:gd name="connsiteX9" fmla="*/ 4217038 w 8548535"/>
                <a:gd name="connsiteY9" fmla="*/ 1930400 h 2151502"/>
                <a:gd name="connsiteX10" fmla="*/ 4280538 w 8548535"/>
                <a:gd name="connsiteY10" fmla="*/ 1917700 h 2151502"/>
                <a:gd name="connsiteX11" fmla="*/ 4318638 w 8548535"/>
                <a:gd name="connsiteY11" fmla="*/ 1905000 h 2151502"/>
                <a:gd name="connsiteX12" fmla="*/ 4471038 w 8548535"/>
                <a:gd name="connsiteY12" fmla="*/ 1930400 h 2151502"/>
                <a:gd name="connsiteX13" fmla="*/ 4496438 w 8548535"/>
                <a:gd name="connsiteY13" fmla="*/ 1968500 h 2151502"/>
                <a:gd name="connsiteX14" fmla="*/ 4712338 w 8548535"/>
                <a:gd name="connsiteY14" fmla="*/ 1981200 h 2151502"/>
                <a:gd name="connsiteX15" fmla="*/ 5512438 w 8548535"/>
                <a:gd name="connsiteY15" fmla="*/ 1981200 h 2151502"/>
                <a:gd name="connsiteX16" fmla="*/ 5677538 w 8548535"/>
                <a:gd name="connsiteY16" fmla="*/ 1955800 h 2151502"/>
                <a:gd name="connsiteX17" fmla="*/ 5779138 w 8548535"/>
                <a:gd name="connsiteY17" fmla="*/ 1943100 h 2151502"/>
                <a:gd name="connsiteX18" fmla="*/ 5969638 w 8548535"/>
                <a:gd name="connsiteY18" fmla="*/ 1917700 h 2151502"/>
                <a:gd name="connsiteX19" fmla="*/ 6109338 w 8548535"/>
                <a:gd name="connsiteY19" fmla="*/ 1905000 h 2151502"/>
                <a:gd name="connsiteX20" fmla="*/ 6363338 w 8548535"/>
                <a:gd name="connsiteY20" fmla="*/ 1879600 h 2151502"/>
                <a:gd name="connsiteX21" fmla="*/ 7455538 w 8548535"/>
                <a:gd name="connsiteY21" fmla="*/ 1854200 h 2151502"/>
                <a:gd name="connsiteX22" fmla="*/ 7874638 w 8548535"/>
                <a:gd name="connsiteY22" fmla="*/ 1841500 h 2151502"/>
                <a:gd name="connsiteX23" fmla="*/ 8522338 w 8548535"/>
                <a:gd name="connsiteY23" fmla="*/ 1828800 h 2151502"/>
                <a:gd name="connsiteX24" fmla="*/ 8509638 w 8548535"/>
                <a:gd name="connsiteY24" fmla="*/ 1689100 h 2151502"/>
                <a:gd name="connsiteX25" fmla="*/ 8509638 w 8548535"/>
                <a:gd name="connsiteY25" fmla="*/ 736600 h 2151502"/>
                <a:gd name="connsiteX26" fmla="*/ 8547738 w 8548535"/>
                <a:gd name="connsiteY26" fmla="*/ 190500 h 2151502"/>
                <a:gd name="connsiteX27" fmla="*/ 8496938 w 8548535"/>
                <a:gd name="connsiteY27" fmla="*/ 12700 h 2151502"/>
                <a:gd name="connsiteX28" fmla="*/ 8458838 w 8548535"/>
                <a:gd name="connsiteY28" fmla="*/ 0 h 2151502"/>
                <a:gd name="connsiteX29" fmla="*/ 8192138 w 8548535"/>
                <a:gd name="connsiteY29" fmla="*/ 12700 h 2151502"/>
                <a:gd name="connsiteX30" fmla="*/ 8154038 w 8548535"/>
                <a:gd name="connsiteY30" fmla="*/ 38100 h 2151502"/>
                <a:gd name="connsiteX31" fmla="*/ 8001638 w 8548535"/>
                <a:gd name="connsiteY31" fmla="*/ 50800 h 2151502"/>
                <a:gd name="connsiteX32" fmla="*/ 7658738 w 8548535"/>
                <a:gd name="connsiteY32" fmla="*/ 63500 h 2151502"/>
                <a:gd name="connsiteX33" fmla="*/ 7519038 w 8548535"/>
                <a:gd name="connsiteY33" fmla="*/ 76200 h 2151502"/>
                <a:gd name="connsiteX34" fmla="*/ 7353938 w 8548535"/>
                <a:gd name="connsiteY34" fmla="*/ 114300 h 2151502"/>
                <a:gd name="connsiteX35" fmla="*/ 7252338 w 8548535"/>
                <a:gd name="connsiteY35" fmla="*/ 127000 h 2151502"/>
                <a:gd name="connsiteX36" fmla="*/ 7074538 w 8548535"/>
                <a:gd name="connsiteY36" fmla="*/ 152400 h 2151502"/>
                <a:gd name="connsiteX37" fmla="*/ 7023738 w 8548535"/>
                <a:gd name="connsiteY37" fmla="*/ 165100 h 2151502"/>
                <a:gd name="connsiteX38" fmla="*/ 6934838 w 8548535"/>
                <a:gd name="connsiteY38" fmla="*/ 215900 h 2151502"/>
                <a:gd name="connsiteX39" fmla="*/ 6884038 w 8548535"/>
                <a:gd name="connsiteY39" fmla="*/ 228600 h 2151502"/>
                <a:gd name="connsiteX40" fmla="*/ 6744338 w 8548535"/>
                <a:gd name="connsiteY40" fmla="*/ 254000 h 2151502"/>
                <a:gd name="connsiteX41" fmla="*/ 6591938 w 8548535"/>
                <a:gd name="connsiteY41" fmla="*/ 292100 h 2151502"/>
                <a:gd name="connsiteX42" fmla="*/ 6490338 w 8548535"/>
                <a:gd name="connsiteY42" fmla="*/ 330200 h 2151502"/>
                <a:gd name="connsiteX43" fmla="*/ 6426838 w 8548535"/>
                <a:gd name="connsiteY43" fmla="*/ 342900 h 2151502"/>
                <a:gd name="connsiteX44" fmla="*/ 6376038 w 8548535"/>
                <a:gd name="connsiteY44" fmla="*/ 355600 h 2151502"/>
                <a:gd name="connsiteX45" fmla="*/ 6147438 w 8548535"/>
                <a:gd name="connsiteY45" fmla="*/ 381000 h 2151502"/>
                <a:gd name="connsiteX46" fmla="*/ 6033138 w 8548535"/>
                <a:gd name="connsiteY46" fmla="*/ 419100 h 2151502"/>
                <a:gd name="connsiteX47" fmla="*/ 5995038 w 8548535"/>
                <a:gd name="connsiteY47" fmla="*/ 431800 h 2151502"/>
                <a:gd name="connsiteX48" fmla="*/ 5956938 w 8548535"/>
                <a:gd name="connsiteY48" fmla="*/ 444500 h 2151502"/>
                <a:gd name="connsiteX49" fmla="*/ 5906138 w 8548535"/>
                <a:gd name="connsiteY49" fmla="*/ 469900 h 2151502"/>
                <a:gd name="connsiteX50" fmla="*/ 5868038 w 8548535"/>
                <a:gd name="connsiteY50" fmla="*/ 482600 h 2151502"/>
                <a:gd name="connsiteX51" fmla="*/ 5829938 w 8548535"/>
                <a:gd name="connsiteY51" fmla="*/ 508000 h 2151502"/>
                <a:gd name="connsiteX52" fmla="*/ 5791838 w 8548535"/>
                <a:gd name="connsiteY52" fmla="*/ 520700 h 2151502"/>
                <a:gd name="connsiteX53" fmla="*/ 5728338 w 8548535"/>
                <a:gd name="connsiteY53" fmla="*/ 546100 h 2151502"/>
                <a:gd name="connsiteX54" fmla="*/ 5690238 w 8548535"/>
                <a:gd name="connsiteY54" fmla="*/ 558800 h 2151502"/>
                <a:gd name="connsiteX55" fmla="*/ 5575938 w 8548535"/>
                <a:gd name="connsiteY55" fmla="*/ 622300 h 2151502"/>
                <a:gd name="connsiteX56" fmla="*/ 5499738 w 8548535"/>
                <a:gd name="connsiteY56" fmla="*/ 635000 h 2151502"/>
                <a:gd name="connsiteX57" fmla="*/ 5398138 w 8548535"/>
                <a:gd name="connsiteY57" fmla="*/ 685800 h 2151502"/>
                <a:gd name="connsiteX58" fmla="*/ 5309238 w 8548535"/>
                <a:gd name="connsiteY58" fmla="*/ 736600 h 2151502"/>
                <a:gd name="connsiteX59" fmla="*/ 5233038 w 8548535"/>
                <a:gd name="connsiteY59" fmla="*/ 762000 h 2151502"/>
                <a:gd name="connsiteX60" fmla="*/ 5118738 w 8548535"/>
                <a:gd name="connsiteY60" fmla="*/ 812800 h 2151502"/>
                <a:gd name="connsiteX61" fmla="*/ 5080638 w 8548535"/>
                <a:gd name="connsiteY61" fmla="*/ 838200 h 2151502"/>
                <a:gd name="connsiteX62" fmla="*/ 5004438 w 8548535"/>
                <a:gd name="connsiteY62" fmla="*/ 850900 h 2151502"/>
                <a:gd name="connsiteX63" fmla="*/ 4953638 w 8548535"/>
                <a:gd name="connsiteY63" fmla="*/ 863600 h 2151502"/>
                <a:gd name="connsiteX64" fmla="*/ 4915538 w 8548535"/>
                <a:gd name="connsiteY64" fmla="*/ 889000 h 2151502"/>
                <a:gd name="connsiteX65" fmla="*/ 4775838 w 8548535"/>
                <a:gd name="connsiteY65" fmla="*/ 914400 h 2151502"/>
                <a:gd name="connsiteX66" fmla="*/ 4737738 w 8548535"/>
                <a:gd name="connsiteY66" fmla="*/ 927100 h 2151502"/>
                <a:gd name="connsiteX67" fmla="*/ 4661538 w 8548535"/>
                <a:gd name="connsiteY67" fmla="*/ 939800 h 2151502"/>
                <a:gd name="connsiteX68" fmla="*/ 4623438 w 8548535"/>
                <a:gd name="connsiteY68" fmla="*/ 965200 h 2151502"/>
                <a:gd name="connsiteX69" fmla="*/ 4445638 w 8548535"/>
                <a:gd name="connsiteY69" fmla="*/ 1016000 h 2151502"/>
                <a:gd name="connsiteX70" fmla="*/ 4344038 w 8548535"/>
                <a:gd name="connsiteY70" fmla="*/ 1066800 h 2151502"/>
                <a:gd name="connsiteX71" fmla="*/ 4267838 w 8548535"/>
                <a:gd name="connsiteY71" fmla="*/ 1079500 h 2151502"/>
                <a:gd name="connsiteX72" fmla="*/ 4153538 w 8548535"/>
                <a:gd name="connsiteY72" fmla="*/ 1117600 h 2151502"/>
                <a:gd name="connsiteX73" fmla="*/ 4115438 w 8548535"/>
                <a:gd name="connsiteY73" fmla="*/ 1143000 h 2151502"/>
                <a:gd name="connsiteX74" fmla="*/ 4039238 w 8548535"/>
                <a:gd name="connsiteY74" fmla="*/ 1155700 h 2151502"/>
                <a:gd name="connsiteX75" fmla="*/ 3975738 w 8548535"/>
                <a:gd name="connsiteY75" fmla="*/ 1193800 h 2151502"/>
                <a:gd name="connsiteX76" fmla="*/ 3937638 w 8548535"/>
                <a:gd name="connsiteY76" fmla="*/ 1219200 h 2151502"/>
                <a:gd name="connsiteX77" fmla="*/ 3861438 w 8548535"/>
                <a:gd name="connsiteY77" fmla="*/ 1244600 h 2151502"/>
                <a:gd name="connsiteX78" fmla="*/ 3785238 w 8548535"/>
                <a:gd name="connsiteY78" fmla="*/ 1295400 h 2151502"/>
                <a:gd name="connsiteX79" fmla="*/ 3747138 w 8548535"/>
                <a:gd name="connsiteY79" fmla="*/ 1320800 h 2151502"/>
                <a:gd name="connsiteX80" fmla="*/ 3683638 w 8548535"/>
                <a:gd name="connsiteY80" fmla="*/ 1333500 h 2151502"/>
                <a:gd name="connsiteX81" fmla="*/ 2477138 w 8548535"/>
                <a:gd name="connsiteY81" fmla="*/ 1365250 h 2151502"/>
                <a:gd name="connsiteX82" fmla="*/ 1562738 w 8548535"/>
                <a:gd name="connsiteY82" fmla="*/ 1397000 h 2151502"/>
                <a:gd name="connsiteX83" fmla="*/ 1016638 w 8548535"/>
                <a:gd name="connsiteY83" fmla="*/ 1403350 h 2151502"/>
                <a:gd name="connsiteX84" fmla="*/ 89538 w 8548535"/>
                <a:gd name="connsiteY84" fmla="*/ 1435100 h 2151502"/>
                <a:gd name="connsiteX0" fmla="*/ 89538 w 8548535"/>
                <a:gd name="connsiteY0" fmla="*/ 1435100 h 2151502"/>
                <a:gd name="connsiteX1" fmla="*/ 89538 w 8548535"/>
                <a:gd name="connsiteY1" fmla="*/ 2146300 h 2151502"/>
                <a:gd name="connsiteX2" fmla="*/ 915038 w 8548535"/>
                <a:gd name="connsiteY2" fmla="*/ 2146300 h 2151502"/>
                <a:gd name="connsiteX3" fmla="*/ 1499238 w 8548535"/>
                <a:gd name="connsiteY3" fmla="*/ 2070100 h 2151502"/>
                <a:gd name="connsiteX4" fmla="*/ 1880238 w 8548535"/>
                <a:gd name="connsiteY4" fmla="*/ 2044700 h 2151502"/>
                <a:gd name="connsiteX5" fmla="*/ 3480438 w 8548535"/>
                <a:gd name="connsiteY5" fmla="*/ 2032000 h 2151502"/>
                <a:gd name="connsiteX6" fmla="*/ 3734438 w 8548535"/>
                <a:gd name="connsiteY6" fmla="*/ 2006600 h 2151502"/>
                <a:gd name="connsiteX7" fmla="*/ 4064638 w 8548535"/>
                <a:gd name="connsiteY7" fmla="*/ 1981200 h 2151502"/>
                <a:gd name="connsiteX8" fmla="*/ 4178938 w 8548535"/>
                <a:gd name="connsiteY8" fmla="*/ 1955800 h 2151502"/>
                <a:gd name="connsiteX9" fmla="*/ 4217038 w 8548535"/>
                <a:gd name="connsiteY9" fmla="*/ 1930400 h 2151502"/>
                <a:gd name="connsiteX10" fmla="*/ 4280538 w 8548535"/>
                <a:gd name="connsiteY10" fmla="*/ 1917700 h 2151502"/>
                <a:gd name="connsiteX11" fmla="*/ 4318638 w 8548535"/>
                <a:gd name="connsiteY11" fmla="*/ 1905000 h 2151502"/>
                <a:gd name="connsiteX12" fmla="*/ 4471038 w 8548535"/>
                <a:gd name="connsiteY12" fmla="*/ 1930400 h 2151502"/>
                <a:gd name="connsiteX13" fmla="*/ 4496438 w 8548535"/>
                <a:gd name="connsiteY13" fmla="*/ 1968500 h 2151502"/>
                <a:gd name="connsiteX14" fmla="*/ 4712338 w 8548535"/>
                <a:gd name="connsiteY14" fmla="*/ 1981200 h 2151502"/>
                <a:gd name="connsiteX15" fmla="*/ 5512438 w 8548535"/>
                <a:gd name="connsiteY15" fmla="*/ 1981200 h 2151502"/>
                <a:gd name="connsiteX16" fmla="*/ 5677538 w 8548535"/>
                <a:gd name="connsiteY16" fmla="*/ 1955800 h 2151502"/>
                <a:gd name="connsiteX17" fmla="*/ 5779138 w 8548535"/>
                <a:gd name="connsiteY17" fmla="*/ 1943100 h 2151502"/>
                <a:gd name="connsiteX18" fmla="*/ 5969638 w 8548535"/>
                <a:gd name="connsiteY18" fmla="*/ 1917700 h 2151502"/>
                <a:gd name="connsiteX19" fmla="*/ 6109338 w 8548535"/>
                <a:gd name="connsiteY19" fmla="*/ 1905000 h 2151502"/>
                <a:gd name="connsiteX20" fmla="*/ 6363338 w 8548535"/>
                <a:gd name="connsiteY20" fmla="*/ 1879600 h 2151502"/>
                <a:gd name="connsiteX21" fmla="*/ 7455538 w 8548535"/>
                <a:gd name="connsiteY21" fmla="*/ 1854200 h 2151502"/>
                <a:gd name="connsiteX22" fmla="*/ 7874638 w 8548535"/>
                <a:gd name="connsiteY22" fmla="*/ 1841500 h 2151502"/>
                <a:gd name="connsiteX23" fmla="*/ 8522338 w 8548535"/>
                <a:gd name="connsiteY23" fmla="*/ 1828800 h 2151502"/>
                <a:gd name="connsiteX24" fmla="*/ 8509638 w 8548535"/>
                <a:gd name="connsiteY24" fmla="*/ 1689100 h 2151502"/>
                <a:gd name="connsiteX25" fmla="*/ 8509638 w 8548535"/>
                <a:gd name="connsiteY25" fmla="*/ 736600 h 2151502"/>
                <a:gd name="connsiteX26" fmla="*/ 8547738 w 8548535"/>
                <a:gd name="connsiteY26" fmla="*/ 190500 h 2151502"/>
                <a:gd name="connsiteX27" fmla="*/ 8496938 w 8548535"/>
                <a:gd name="connsiteY27" fmla="*/ 12700 h 2151502"/>
                <a:gd name="connsiteX28" fmla="*/ 8458838 w 8548535"/>
                <a:gd name="connsiteY28" fmla="*/ 0 h 2151502"/>
                <a:gd name="connsiteX29" fmla="*/ 8192138 w 8548535"/>
                <a:gd name="connsiteY29" fmla="*/ 12700 h 2151502"/>
                <a:gd name="connsiteX30" fmla="*/ 8154038 w 8548535"/>
                <a:gd name="connsiteY30" fmla="*/ 38100 h 2151502"/>
                <a:gd name="connsiteX31" fmla="*/ 8001638 w 8548535"/>
                <a:gd name="connsiteY31" fmla="*/ 50800 h 2151502"/>
                <a:gd name="connsiteX32" fmla="*/ 7658738 w 8548535"/>
                <a:gd name="connsiteY32" fmla="*/ 63500 h 2151502"/>
                <a:gd name="connsiteX33" fmla="*/ 7519038 w 8548535"/>
                <a:gd name="connsiteY33" fmla="*/ 76200 h 2151502"/>
                <a:gd name="connsiteX34" fmla="*/ 7353938 w 8548535"/>
                <a:gd name="connsiteY34" fmla="*/ 114300 h 2151502"/>
                <a:gd name="connsiteX35" fmla="*/ 7252338 w 8548535"/>
                <a:gd name="connsiteY35" fmla="*/ 127000 h 2151502"/>
                <a:gd name="connsiteX36" fmla="*/ 7074538 w 8548535"/>
                <a:gd name="connsiteY36" fmla="*/ 152400 h 2151502"/>
                <a:gd name="connsiteX37" fmla="*/ 7023738 w 8548535"/>
                <a:gd name="connsiteY37" fmla="*/ 165100 h 2151502"/>
                <a:gd name="connsiteX38" fmla="*/ 6934838 w 8548535"/>
                <a:gd name="connsiteY38" fmla="*/ 215900 h 2151502"/>
                <a:gd name="connsiteX39" fmla="*/ 6884038 w 8548535"/>
                <a:gd name="connsiteY39" fmla="*/ 228600 h 2151502"/>
                <a:gd name="connsiteX40" fmla="*/ 6744338 w 8548535"/>
                <a:gd name="connsiteY40" fmla="*/ 254000 h 2151502"/>
                <a:gd name="connsiteX41" fmla="*/ 6591938 w 8548535"/>
                <a:gd name="connsiteY41" fmla="*/ 292100 h 2151502"/>
                <a:gd name="connsiteX42" fmla="*/ 6490338 w 8548535"/>
                <a:gd name="connsiteY42" fmla="*/ 330200 h 2151502"/>
                <a:gd name="connsiteX43" fmla="*/ 6426838 w 8548535"/>
                <a:gd name="connsiteY43" fmla="*/ 342900 h 2151502"/>
                <a:gd name="connsiteX44" fmla="*/ 6376038 w 8548535"/>
                <a:gd name="connsiteY44" fmla="*/ 355600 h 2151502"/>
                <a:gd name="connsiteX45" fmla="*/ 6147438 w 8548535"/>
                <a:gd name="connsiteY45" fmla="*/ 381000 h 2151502"/>
                <a:gd name="connsiteX46" fmla="*/ 6033138 w 8548535"/>
                <a:gd name="connsiteY46" fmla="*/ 419100 h 2151502"/>
                <a:gd name="connsiteX47" fmla="*/ 5995038 w 8548535"/>
                <a:gd name="connsiteY47" fmla="*/ 431800 h 2151502"/>
                <a:gd name="connsiteX48" fmla="*/ 5956938 w 8548535"/>
                <a:gd name="connsiteY48" fmla="*/ 444500 h 2151502"/>
                <a:gd name="connsiteX49" fmla="*/ 5906138 w 8548535"/>
                <a:gd name="connsiteY49" fmla="*/ 469900 h 2151502"/>
                <a:gd name="connsiteX50" fmla="*/ 5868038 w 8548535"/>
                <a:gd name="connsiteY50" fmla="*/ 482600 h 2151502"/>
                <a:gd name="connsiteX51" fmla="*/ 5829938 w 8548535"/>
                <a:gd name="connsiteY51" fmla="*/ 508000 h 2151502"/>
                <a:gd name="connsiteX52" fmla="*/ 5791838 w 8548535"/>
                <a:gd name="connsiteY52" fmla="*/ 520700 h 2151502"/>
                <a:gd name="connsiteX53" fmla="*/ 5728338 w 8548535"/>
                <a:gd name="connsiteY53" fmla="*/ 546100 h 2151502"/>
                <a:gd name="connsiteX54" fmla="*/ 5690238 w 8548535"/>
                <a:gd name="connsiteY54" fmla="*/ 558800 h 2151502"/>
                <a:gd name="connsiteX55" fmla="*/ 5575938 w 8548535"/>
                <a:gd name="connsiteY55" fmla="*/ 622300 h 2151502"/>
                <a:gd name="connsiteX56" fmla="*/ 5499738 w 8548535"/>
                <a:gd name="connsiteY56" fmla="*/ 635000 h 2151502"/>
                <a:gd name="connsiteX57" fmla="*/ 5398138 w 8548535"/>
                <a:gd name="connsiteY57" fmla="*/ 685800 h 2151502"/>
                <a:gd name="connsiteX58" fmla="*/ 5309238 w 8548535"/>
                <a:gd name="connsiteY58" fmla="*/ 736600 h 2151502"/>
                <a:gd name="connsiteX59" fmla="*/ 5233038 w 8548535"/>
                <a:gd name="connsiteY59" fmla="*/ 762000 h 2151502"/>
                <a:gd name="connsiteX60" fmla="*/ 5118738 w 8548535"/>
                <a:gd name="connsiteY60" fmla="*/ 812800 h 2151502"/>
                <a:gd name="connsiteX61" fmla="*/ 5080638 w 8548535"/>
                <a:gd name="connsiteY61" fmla="*/ 838200 h 2151502"/>
                <a:gd name="connsiteX62" fmla="*/ 5004438 w 8548535"/>
                <a:gd name="connsiteY62" fmla="*/ 850900 h 2151502"/>
                <a:gd name="connsiteX63" fmla="*/ 4953638 w 8548535"/>
                <a:gd name="connsiteY63" fmla="*/ 863600 h 2151502"/>
                <a:gd name="connsiteX64" fmla="*/ 4915538 w 8548535"/>
                <a:gd name="connsiteY64" fmla="*/ 889000 h 2151502"/>
                <a:gd name="connsiteX65" fmla="*/ 4775838 w 8548535"/>
                <a:gd name="connsiteY65" fmla="*/ 914400 h 2151502"/>
                <a:gd name="connsiteX66" fmla="*/ 4737738 w 8548535"/>
                <a:gd name="connsiteY66" fmla="*/ 927100 h 2151502"/>
                <a:gd name="connsiteX67" fmla="*/ 4661538 w 8548535"/>
                <a:gd name="connsiteY67" fmla="*/ 939800 h 2151502"/>
                <a:gd name="connsiteX68" fmla="*/ 4623438 w 8548535"/>
                <a:gd name="connsiteY68" fmla="*/ 965200 h 2151502"/>
                <a:gd name="connsiteX69" fmla="*/ 4445638 w 8548535"/>
                <a:gd name="connsiteY69" fmla="*/ 1016000 h 2151502"/>
                <a:gd name="connsiteX70" fmla="*/ 4344038 w 8548535"/>
                <a:gd name="connsiteY70" fmla="*/ 1066800 h 2151502"/>
                <a:gd name="connsiteX71" fmla="*/ 4267838 w 8548535"/>
                <a:gd name="connsiteY71" fmla="*/ 1079500 h 2151502"/>
                <a:gd name="connsiteX72" fmla="*/ 4153538 w 8548535"/>
                <a:gd name="connsiteY72" fmla="*/ 1117600 h 2151502"/>
                <a:gd name="connsiteX73" fmla="*/ 4115438 w 8548535"/>
                <a:gd name="connsiteY73" fmla="*/ 1143000 h 2151502"/>
                <a:gd name="connsiteX74" fmla="*/ 4039238 w 8548535"/>
                <a:gd name="connsiteY74" fmla="*/ 1155700 h 2151502"/>
                <a:gd name="connsiteX75" fmla="*/ 3975738 w 8548535"/>
                <a:gd name="connsiteY75" fmla="*/ 1193800 h 2151502"/>
                <a:gd name="connsiteX76" fmla="*/ 3937638 w 8548535"/>
                <a:gd name="connsiteY76" fmla="*/ 1219200 h 2151502"/>
                <a:gd name="connsiteX77" fmla="*/ 3861438 w 8548535"/>
                <a:gd name="connsiteY77" fmla="*/ 1244600 h 2151502"/>
                <a:gd name="connsiteX78" fmla="*/ 3785238 w 8548535"/>
                <a:gd name="connsiteY78" fmla="*/ 1295400 h 2151502"/>
                <a:gd name="connsiteX79" fmla="*/ 3747138 w 8548535"/>
                <a:gd name="connsiteY79" fmla="*/ 1320800 h 2151502"/>
                <a:gd name="connsiteX80" fmla="*/ 3683638 w 8548535"/>
                <a:gd name="connsiteY80" fmla="*/ 1333500 h 2151502"/>
                <a:gd name="connsiteX81" fmla="*/ 2477138 w 8548535"/>
                <a:gd name="connsiteY81" fmla="*/ 1365250 h 2151502"/>
                <a:gd name="connsiteX82" fmla="*/ 1562738 w 8548535"/>
                <a:gd name="connsiteY82" fmla="*/ 1397000 h 2151502"/>
                <a:gd name="connsiteX83" fmla="*/ 1016638 w 8548535"/>
                <a:gd name="connsiteY83" fmla="*/ 1403350 h 2151502"/>
                <a:gd name="connsiteX84" fmla="*/ 89538 w 8548535"/>
                <a:gd name="connsiteY84" fmla="*/ 1435100 h 2151502"/>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1880238 w 8548535"/>
                <a:gd name="connsiteY4" fmla="*/ 2044700 h 2146911"/>
                <a:gd name="connsiteX5" fmla="*/ 3480438 w 8548535"/>
                <a:gd name="connsiteY5" fmla="*/ 2032000 h 2146911"/>
                <a:gd name="connsiteX6" fmla="*/ 3734438 w 8548535"/>
                <a:gd name="connsiteY6" fmla="*/ 2006600 h 2146911"/>
                <a:gd name="connsiteX7" fmla="*/ 4064638 w 8548535"/>
                <a:gd name="connsiteY7" fmla="*/ 1981200 h 2146911"/>
                <a:gd name="connsiteX8" fmla="*/ 4178938 w 8548535"/>
                <a:gd name="connsiteY8" fmla="*/ 1955800 h 2146911"/>
                <a:gd name="connsiteX9" fmla="*/ 4217038 w 8548535"/>
                <a:gd name="connsiteY9" fmla="*/ 1930400 h 2146911"/>
                <a:gd name="connsiteX10" fmla="*/ 4280538 w 8548535"/>
                <a:gd name="connsiteY10" fmla="*/ 1917700 h 2146911"/>
                <a:gd name="connsiteX11" fmla="*/ 4318638 w 8548535"/>
                <a:gd name="connsiteY11" fmla="*/ 1905000 h 2146911"/>
                <a:gd name="connsiteX12" fmla="*/ 4471038 w 8548535"/>
                <a:gd name="connsiteY12" fmla="*/ 1930400 h 2146911"/>
                <a:gd name="connsiteX13" fmla="*/ 4496438 w 8548535"/>
                <a:gd name="connsiteY13" fmla="*/ 1968500 h 2146911"/>
                <a:gd name="connsiteX14" fmla="*/ 4712338 w 8548535"/>
                <a:gd name="connsiteY14" fmla="*/ 1981200 h 2146911"/>
                <a:gd name="connsiteX15" fmla="*/ 5512438 w 8548535"/>
                <a:gd name="connsiteY15" fmla="*/ 1981200 h 2146911"/>
                <a:gd name="connsiteX16" fmla="*/ 5677538 w 8548535"/>
                <a:gd name="connsiteY16" fmla="*/ 1955800 h 2146911"/>
                <a:gd name="connsiteX17" fmla="*/ 5779138 w 8548535"/>
                <a:gd name="connsiteY17" fmla="*/ 1943100 h 2146911"/>
                <a:gd name="connsiteX18" fmla="*/ 5969638 w 8548535"/>
                <a:gd name="connsiteY18" fmla="*/ 1917700 h 2146911"/>
                <a:gd name="connsiteX19" fmla="*/ 6109338 w 8548535"/>
                <a:gd name="connsiteY19" fmla="*/ 1905000 h 2146911"/>
                <a:gd name="connsiteX20" fmla="*/ 6363338 w 8548535"/>
                <a:gd name="connsiteY20" fmla="*/ 1879600 h 2146911"/>
                <a:gd name="connsiteX21" fmla="*/ 7455538 w 8548535"/>
                <a:gd name="connsiteY21" fmla="*/ 1854200 h 2146911"/>
                <a:gd name="connsiteX22" fmla="*/ 7874638 w 8548535"/>
                <a:gd name="connsiteY22" fmla="*/ 1841500 h 2146911"/>
                <a:gd name="connsiteX23" fmla="*/ 8522338 w 8548535"/>
                <a:gd name="connsiteY23" fmla="*/ 1828800 h 2146911"/>
                <a:gd name="connsiteX24" fmla="*/ 8509638 w 8548535"/>
                <a:gd name="connsiteY24" fmla="*/ 1689100 h 2146911"/>
                <a:gd name="connsiteX25" fmla="*/ 8509638 w 8548535"/>
                <a:gd name="connsiteY25" fmla="*/ 736600 h 2146911"/>
                <a:gd name="connsiteX26" fmla="*/ 8547738 w 8548535"/>
                <a:gd name="connsiteY26" fmla="*/ 190500 h 2146911"/>
                <a:gd name="connsiteX27" fmla="*/ 8496938 w 8548535"/>
                <a:gd name="connsiteY27" fmla="*/ 12700 h 2146911"/>
                <a:gd name="connsiteX28" fmla="*/ 8458838 w 8548535"/>
                <a:gd name="connsiteY28" fmla="*/ 0 h 2146911"/>
                <a:gd name="connsiteX29" fmla="*/ 8192138 w 8548535"/>
                <a:gd name="connsiteY29" fmla="*/ 12700 h 2146911"/>
                <a:gd name="connsiteX30" fmla="*/ 8154038 w 8548535"/>
                <a:gd name="connsiteY30" fmla="*/ 38100 h 2146911"/>
                <a:gd name="connsiteX31" fmla="*/ 8001638 w 8548535"/>
                <a:gd name="connsiteY31" fmla="*/ 50800 h 2146911"/>
                <a:gd name="connsiteX32" fmla="*/ 7658738 w 8548535"/>
                <a:gd name="connsiteY32" fmla="*/ 63500 h 2146911"/>
                <a:gd name="connsiteX33" fmla="*/ 7519038 w 8548535"/>
                <a:gd name="connsiteY33" fmla="*/ 76200 h 2146911"/>
                <a:gd name="connsiteX34" fmla="*/ 7353938 w 8548535"/>
                <a:gd name="connsiteY34" fmla="*/ 114300 h 2146911"/>
                <a:gd name="connsiteX35" fmla="*/ 7252338 w 8548535"/>
                <a:gd name="connsiteY35" fmla="*/ 127000 h 2146911"/>
                <a:gd name="connsiteX36" fmla="*/ 7074538 w 8548535"/>
                <a:gd name="connsiteY36" fmla="*/ 152400 h 2146911"/>
                <a:gd name="connsiteX37" fmla="*/ 7023738 w 8548535"/>
                <a:gd name="connsiteY37" fmla="*/ 165100 h 2146911"/>
                <a:gd name="connsiteX38" fmla="*/ 6934838 w 8548535"/>
                <a:gd name="connsiteY38" fmla="*/ 215900 h 2146911"/>
                <a:gd name="connsiteX39" fmla="*/ 6884038 w 8548535"/>
                <a:gd name="connsiteY39" fmla="*/ 228600 h 2146911"/>
                <a:gd name="connsiteX40" fmla="*/ 6744338 w 8548535"/>
                <a:gd name="connsiteY40" fmla="*/ 254000 h 2146911"/>
                <a:gd name="connsiteX41" fmla="*/ 6591938 w 8548535"/>
                <a:gd name="connsiteY41" fmla="*/ 292100 h 2146911"/>
                <a:gd name="connsiteX42" fmla="*/ 6490338 w 8548535"/>
                <a:gd name="connsiteY42" fmla="*/ 330200 h 2146911"/>
                <a:gd name="connsiteX43" fmla="*/ 6426838 w 8548535"/>
                <a:gd name="connsiteY43" fmla="*/ 342900 h 2146911"/>
                <a:gd name="connsiteX44" fmla="*/ 6376038 w 8548535"/>
                <a:gd name="connsiteY44" fmla="*/ 355600 h 2146911"/>
                <a:gd name="connsiteX45" fmla="*/ 6147438 w 8548535"/>
                <a:gd name="connsiteY45" fmla="*/ 381000 h 2146911"/>
                <a:gd name="connsiteX46" fmla="*/ 6033138 w 8548535"/>
                <a:gd name="connsiteY46" fmla="*/ 419100 h 2146911"/>
                <a:gd name="connsiteX47" fmla="*/ 5995038 w 8548535"/>
                <a:gd name="connsiteY47" fmla="*/ 431800 h 2146911"/>
                <a:gd name="connsiteX48" fmla="*/ 5956938 w 8548535"/>
                <a:gd name="connsiteY48" fmla="*/ 444500 h 2146911"/>
                <a:gd name="connsiteX49" fmla="*/ 5906138 w 8548535"/>
                <a:gd name="connsiteY49" fmla="*/ 469900 h 2146911"/>
                <a:gd name="connsiteX50" fmla="*/ 5868038 w 8548535"/>
                <a:gd name="connsiteY50" fmla="*/ 482600 h 2146911"/>
                <a:gd name="connsiteX51" fmla="*/ 5829938 w 8548535"/>
                <a:gd name="connsiteY51" fmla="*/ 508000 h 2146911"/>
                <a:gd name="connsiteX52" fmla="*/ 5791838 w 8548535"/>
                <a:gd name="connsiteY52" fmla="*/ 520700 h 2146911"/>
                <a:gd name="connsiteX53" fmla="*/ 5728338 w 8548535"/>
                <a:gd name="connsiteY53" fmla="*/ 546100 h 2146911"/>
                <a:gd name="connsiteX54" fmla="*/ 5690238 w 8548535"/>
                <a:gd name="connsiteY54" fmla="*/ 558800 h 2146911"/>
                <a:gd name="connsiteX55" fmla="*/ 5575938 w 8548535"/>
                <a:gd name="connsiteY55" fmla="*/ 622300 h 2146911"/>
                <a:gd name="connsiteX56" fmla="*/ 5499738 w 8548535"/>
                <a:gd name="connsiteY56" fmla="*/ 635000 h 2146911"/>
                <a:gd name="connsiteX57" fmla="*/ 5398138 w 8548535"/>
                <a:gd name="connsiteY57" fmla="*/ 685800 h 2146911"/>
                <a:gd name="connsiteX58" fmla="*/ 5309238 w 8548535"/>
                <a:gd name="connsiteY58" fmla="*/ 736600 h 2146911"/>
                <a:gd name="connsiteX59" fmla="*/ 5233038 w 8548535"/>
                <a:gd name="connsiteY59" fmla="*/ 762000 h 2146911"/>
                <a:gd name="connsiteX60" fmla="*/ 5118738 w 8548535"/>
                <a:gd name="connsiteY60" fmla="*/ 812800 h 2146911"/>
                <a:gd name="connsiteX61" fmla="*/ 5080638 w 8548535"/>
                <a:gd name="connsiteY61" fmla="*/ 838200 h 2146911"/>
                <a:gd name="connsiteX62" fmla="*/ 5004438 w 8548535"/>
                <a:gd name="connsiteY62" fmla="*/ 850900 h 2146911"/>
                <a:gd name="connsiteX63" fmla="*/ 4953638 w 8548535"/>
                <a:gd name="connsiteY63" fmla="*/ 863600 h 2146911"/>
                <a:gd name="connsiteX64" fmla="*/ 4915538 w 8548535"/>
                <a:gd name="connsiteY64" fmla="*/ 889000 h 2146911"/>
                <a:gd name="connsiteX65" fmla="*/ 4775838 w 8548535"/>
                <a:gd name="connsiteY65" fmla="*/ 914400 h 2146911"/>
                <a:gd name="connsiteX66" fmla="*/ 4737738 w 8548535"/>
                <a:gd name="connsiteY66" fmla="*/ 927100 h 2146911"/>
                <a:gd name="connsiteX67" fmla="*/ 4661538 w 8548535"/>
                <a:gd name="connsiteY67" fmla="*/ 939800 h 2146911"/>
                <a:gd name="connsiteX68" fmla="*/ 4623438 w 8548535"/>
                <a:gd name="connsiteY68" fmla="*/ 965200 h 2146911"/>
                <a:gd name="connsiteX69" fmla="*/ 4445638 w 8548535"/>
                <a:gd name="connsiteY69" fmla="*/ 1016000 h 2146911"/>
                <a:gd name="connsiteX70" fmla="*/ 4344038 w 8548535"/>
                <a:gd name="connsiteY70" fmla="*/ 1066800 h 2146911"/>
                <a:gd name="connsiteX71" fmla="*/ 4267838 w 8548535"/>
                <a:gd name="connsiteY71" fmla="*/ 1079500 h 2146911"/>
                <a:gd name="connsiteX72" fmla="*/ 4153538 w 8548535"/>
                <a:gd name="connsiteY72" fmla="*/ 1117600 h 2146911"/>
                <a:gd name="connsiteX73" fmla="*/ 4115438 w 8548535"/>
                <a:gd name="connsiteY73" fmla="*/ 1143000 h 2146911"/>
                <a:gd name="connsiteX74" fmla="*/ 4039238 w 8548535"/>
                <a:gd name="connsiteY74" fmla="*/ 1155700 h 2146911"/>
                <a:gd name="connsiteX75" fmla="*/ 3975738 w 8548535"/>
                <a:gd name="connsiteY75" fmla="*/ 1193800 h 2146911"/>
                <a:gd name="connsiteX76" fmla="*/ 3937638 w 8548535"/>
                <a:gd name="connsiteY76" fmla="*/ 1219200 h 2146911"/>
                <a:gd name="connsiteX77" fmla="*/ 3861438 w 8548535"/>
                <a:gd name="connsiteY77" fmla="*/ 1244600 h 2146911"/>
                <a:gd name="connsiteX78" fmla="*/ 3785238 w 8548535"/>
                <a:gd name="connsiteY78" fmla="*/ 1295400 h 2146911"/>
                <a:gd name="connsiteX79" fmla="*/ 3747138 w 8548535"/>
                <a:gd name="connsiteY79" fmla="*/ 1320800 h 2146911"/>
                <a:gd name="connsiteX80" fmla="*/ 3683638 w 8548535"/>
                <a:gd name="connsiteY80" fmla="*/ 1333500 h 2146911"/>
                <a:gd name="connsiteX81" fmla="*/ 2477138 w 8548535"/>
                <a:gd name="connsiteY81" fmla="*/ 1365250 h 2146911"/>
                <a:gd name="connsiteX82" fmla="*/ 1562738 w 8548535"/>
                <a:gd name="connsiteY82" fmla="*/ 1397000 h 2146911"/>
                <a:gd name="connsiteX83" fmla="*/ 1016638 w 8548535"/>
                <a:gd name="connsiteY83" fmla="*/ 1403350 h 2146911"/>
                <a:gd name="connsiteX84" fmla="*/ 89538 w 8548535"/>
                <a:gd name="connsiteY8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32000 h 2146911"/>
                <a:gd name="connsiteX6" fmla="*/ 3734438 w 8548535"/>
                <a:gd name="connsiteY6" fmla="*/ 2006600 h 2146911"/>
                <a:gd name="connsiteX7" fmla="*/ 4064638 w 8548535"/>
                <a:gd name="connsiteY7" fmla="*/ 1981200 h 2146911"/>
                <a:gd name="connsiteX8" fmla="*/ 4178938 w 8548535"/>
                <a:gd name="connsiteY8" fmla="*/ 1955800 h 2146911"/>
                <a:gd name="connsiteX9" fmla="*/ 4217038 w 8548535"/>
                <a:gd name="connsiteY9" fmla="*/ 1930400 h 2146911"/>
                <a:gd name="connsiteX10" fmla="*/ 4280538 w 8548535"/>
                <a:gd name="connsiteY10" fmla="*/ 1917700 h 2146911"/>
                <a:gd name="connsiteX11" fmla="*/ 4318638 w 8548535"/>
                <a:gd name="connsiteY11" fmla="*/ 1905000 h 2146911"/>
                <a:gd name="connsiteX12" fmla="*/ 4471038 w 8548535"/>
                <a:gd name="connsiteY12" fmla="*/ 1930400 h 2146911"/>
                <a:gd name="connsiteX13" fmla="*/ 4496438 w 8548535"/>
                <a:gd name="connsiteY13" fmla="*/ 1968500 h 2146911"/>
                <a:gd name="connsiteX14" fmla="*/ 4712338 w 8548535"/>
                <a:gd name="connsiteY14" fmla="*/ 1981200 h 2146911"/>
                <a:gd name="connsiteX15" fmla="*/ 5512438 w 8548535"/>
                <a:gd name="connsiteY15" fmla="*/ 1981200 h 2146911"/>
                <a:gd name="connsiteX16" fmla="*/ 5677538 w 8548535"/>
                <a:gd name="connsiteY16" fmla="*/ 1955800 h 2146911"/>
                <a:gd name="connsiteX17" fmla="*/ 5779138 w 8548535"/>
                <a:gd name="connsiteY17" fmla="*/ 1943100 h 2146911"/>
                <a:gd name="connsiteX18" fmla="*/ 5969638 w 8548535"/>
                <a:gd name="connsiteY18" fmla="*/ 1917700 h 2146911"/>
                <a:gd name="connsiteX19" fmla="*/ 6109338 w 8548535"/>
                <a:gd name="connsiteY19" fmla="*/ 1905000 h 2146911"/>
                <a:gd name="connsiteX20" fmla="*/ 6363338 w 8548535"/>
                <a:gd name="connsiteY20" fmla="*/ 1879600 h 2146911"/>
                <a:gd name="connsiteX21" fmla="*/ 7455538 w 8548535"/>
                <a:gd name="connsiteY21" fmla="*/ 1854200 h 2146911"/>
                <a:gd name="connsiteX22" fmla="*/ 7874638 w 8548535"/>
                <a:gd name="connsiteY22" fmla="*/ 1841500 h 2146911"/>
                <a:gd name="connsiteX23" fmla="*/ 8522338 w 8548535"/>
                <a:gd name="connsiteY23" fmla="*/ 1828800 h 2146911"/>
                <a:gd name="connsiteX24" fmla="*/ 8509638 w 8548535"/>
                <a:gd name="connsiteY24" fmla="*/ 1689100 h 2146911"/>
                <a:gd name="connsiteX25" fmla="*/ 8509638 w 8548535"/>
                <a:gd name="connsiteY25" fmla="*/ 736600 h 2146911"/>
                <a:gd name="connsiteX26" fmla="*/ 8547738 w 8548535"/>
                <a:gd name="connsiteY26" fmla="*/ 190500 h 2146911"/>
                <a:gd name="connsiteX27" fmla="*/ 8496938 w 8548535"/>
                <a:gd name="connsiteY27" fmla="*/ 12700 h 2146911"/>
                <a:gd name="connsiteX28" fmla="*/ 8458838 w 8548535"/>
                <a:gd name="connsiteY28" fmla="*/ 0 h 2146911"/>
                <a:gd name="connsiteX29" fmla="*/ 8192138 w 8548535"/>
                <a:gd name="connsiteY29" fmla="*/ 12700 h 2146911"/>
                <a:gd name="connsiteX30" fmla="*/ 8154038 w 8548535"/>
                <a:gd name="connsiteY30" fmla="*/ 38100 h 2146911"/>
                <a:gd name="connsiteX31" fmla="*/ 8001638 w 8548535"/>
                <a:gd name="connsiteY31" fmla="*/ 50800 h 2146911"/>
                <a:gd name="connsiteX32" fmla="*/ 7658738 w 8548535"/>
                <a:gd name="connsiteY32" fmla="*/ 63500 h 2146911"/>
                <a:gd name="connsiteX33" fmla="*/ 7519038 w 8548535"/>
                <a:gd name="connsiteY33" fmla="*/ 76200 h 2146911"/>
                <a:gd name="connsiteX34" fmla="*/ 7353938 w 8548535"/>
                <a:gd name="connsiteY34" fmla="*/ 114300 h 2146911"/>
                <a:gd name="connsiteX35" fmla="*/ 7252338 w 8548535"/>
                <a:gd name="connsiteY35" fmla="*/ 127000 h 2146911"/>
                <a:gd name="connsiteX36" fmla="*/ 7074538 w 8548535"/>
                <a:gd name="connsiteY36" fmla="*/ 152400 h 2146911"/>
                <a:gd name="connsiteX37" fmla="*/ 7023738 w 8548535"/>
                <a:gd name="connsiteY37" fmla="*/ 165100 h 2146911"/>
                <a:gd name="connsiteX38" fmla="*/ 6934838 w 8548535"/>
                <a:gd name="connsiteY38" fmla="*/ 215900 h 2146911"/>
                <a:gd name="connsiteX39" fmla="*/ 6884038 w 8548535"/>
                <a:gd name="connsiteY39" fmla="*/ 228600 h 2146911"/>
                <a:gd name="connsiteX40" fmla="*/ 6744338 w 8548535"/>
                <a:gd name="connsiteY40" fmla="*/ 254000 h 2146911"/>
                <a:gd name="connsiteX41" fmla="*/ 6591938 w 8548535"/>
                <a:gd name="connsiteY41" fmla="*/ 292100 h 2146911"/>
                <a:gd name="connsiteX42" fmla="*/ 6490338 w 8548535"/>
                <a:gd name="connsiteY42" fmla="*/ 330200 h 2146911"/>
                <a:gd name="connsiteX43" fmla="*/ 6426838 w 8548535"/>
                <a:gd name="connsiteY43" fmla="*/ 342900 h 2146911"/>
                <a:gd name="connsiteX44" fmla="*/ 6376038 w 8548535"/>
                <a:gd name="connsiteY44" fmla="*/ 355600 h 2146911"/>
                <a:gd name="connsiteX45" fmla="*/ 6147438 w 8548535"/>
                <a:gd name="connsiteY45" fmla="*/ 381000 h 2146911"/>
                <a:gd name="connsiteX46" fmla="*/ 6033138 w 8548535"/>
                <a:gd name="connsiteY46" fmla="*/ 419100 h 2146911"/>
                <a:gd name="connsiteX47" fmla="*/ 5995038 w 8548535"/>
                <a:gd name="connsiteY47" fmla="*/ 431800 h 2146911"/>
                <a:gd name="connsiteX48" fmla="*/ 5956938 w 8548535"/>
                <a:gd name="connsiteY48" fmla="*/ 444500 h 2146911"/>
                <a:gd name="connsiteX49" fmla="*/ 5906138 w 8548535"/>
                <a:gd name="connsiteY49" fmla="*/ 469900 h 2146911"/>
                <a:gd name="connsiteX50" fmla="*/ 5868038 w 8548535"/>
                <a:gd name="connsiteY50" fmla="*/ 482600 h 2146911"/>
                <a:gd name="connsiteX51" fmla="*/ 5829938 w 8548535"/>
                <a:gd name="connsiteY51" fmla="*/ 508000 h 2146911"/>
                <a:gd name="connsiteX52" fmla="*/ 5791838 w 8548535"/>
                <a:gd name="connsiteY52" fmla="*/ 520700 h 2146911"/>
                <a:gd name="connsiteX53" fmla="*/ 5728338 w 8548535"/>
                <a:gd name="connsiteY53" fmla="*/ 546100 h 2146911"/>
                <a:gd name="connsiteX54" fmla="*/ 5690238 w 8548535"/>
                <a:gd name="connsiteY54" fmla="*/ 558800 h 2146911"/>
                <a:gd name="connsiteX55" fmla="*/ 5575938 w 8548535"/>
                <a:gd name="connsiteY55" fmla="*/ 622300 h 2146911"/>
                <a:gd name="connsiteX56" fmla="*/ 5499738 w 8548535"/>
                <a:gd name="connsiteY56" fmla="*/ 635000 h 2146911"/>
                <a:gd name="connsiteX57" fmla="*/ 5398138 w 8548535"/>
                <a:gd name="connsiteY57" fmla="*/ 685800 h 2146911"/>
                <a:gd name="connsiteX58" fmla="*/ 5309238 w 8548535"/>
                <a:gd name="connsiteY58" fmla="*/ 736600 h 2146911"/>
                <a:gd name="connsiteX59" fmla="*/ 5233038 w 8548535"/>
                <a:gd name="connsiteY59" fmla="*/ 762000 h 2146911"/>
                <a:gd name="connsiteX60" fmla="*/ 5118738 w 8548535"/>
                <a:gd name="connsiteY60" fmla="*/ 812800 h 2146911"/>
                <a:gd name="connsiteX61" fmla="*/ 5080638 w 8548535"/>
                <a:gd name="connsiteY61" fmla="*/ 838200 h 2146911"/>
                <a:gd name="connsiteX62" fmla="*/ 5004438 w 8548535"/>
                <a:gd name="connsiteY62" fmla="*/ 850900 h 2146911"/>
                <a:gd name="connsiteX63" fmla="*/ 4953638 w 8548535"/>
                <a:gd name="connsiteY63" fmla="*/ 863600 h 2146911"/>
                <a:gd name="connsiteX64" fmla="*/ 4915538 w 8548535"/>
                <a:gd name="connsiteY64" fmla="*/ 889000 h 2146911"/>
                <a:gd name="connsiteX65" fmla="*/ 4775838 w 8548535"/>
                <a:gd name="connsiteY65" fmla="*/ 914400 h 2146911"/>
                <a:gd name="connsiteX66" fmla="*/ 4737738 w 8548535"/>
                <a:gd name="connsiteY66" fmla="*/ 927100 h 2146911"/>
                <a:gd name="connsiteX67" fmla="*/ 4661538 w 8548535"/>
                <a:gd name="connsiteY67" fmla="*/ 939800 h 2146911"/>
                <a:gd name="connsiteX68" fmla="*/ 4623438 w 8548535"/>
                <a:gd name="connsiteY68" fmla="*/ 965200 h 2146911"/>
                <a:gd name="connsiteX69" fmla="*/ 4445638 w 8548535"/>
                <a:gd name="connsiteY69" fmla="*/ 1016000 h 2146911"/>
                <a:gd name="connsiteX70" fmla="*/ 4344038 w 8548535"/>
                <a:gd name="connsiteY70" fmla="*/ 1066800 h 2146911"/>
                <a:gd name="connsiteX71" fmla="*/ 4267838 w 8548535"/>
                <a:gd name="connsiteY71" fmla="*/ 1079500 h 2146911"/>
                <a:gd name="connsiteX72" fmla="*/ 4153538 w 8548535"/>
                <a:gd name="connsiteY72" fmla="*/ 1117600 h 2146911"/>
                <a:gd name="connsiteX73" fmla="*/ 4115438 w 8548535"/>
                <a:gd name="connsiteY73" fmla="*/ 1143000 h 2146911"/>
                <a:gd name="connsiteX74" fmla="*/ 4039238 w 8548535"/>
                <a:gd name="connsiteY74" fmla="*/ 1155700 h 2146911"/>
                <a:gd name="connsiteX75" fmla="*/ 3975738 w 8548535"/>
                <a:gd name="connsiteY75" fmla="*/ 1193800 h 2146911"/>
                <a:gd name="connsiteX76" fmla="*/ 3937638 w 8548535"/>
                <a:gd name="connsiteY76" fmla="*/ 1219200 h 2146911"/>
                <a:gd name="connsiteX77" fmla="*/ 3861438 w 8548535"/>
                <a:gd name="connsiteY77" fmla="*/ 1244600 h 2146911"/>
                <a:gd name="connsiteX78" fmla="*/ 3785238 w 8548535"/>
                <a:gd name="connsiteY78" fmla="*/ 1295400 h 2146911"/>
                <a:gd name="connsiteX79" fmla="*/ 3747138 w 8548535"/>
                <a:gd name="connsiteY79" fmla="*/ 1320800 h 2146911"/>
                <a:gd name="connsiteX80" fmla="*/ 3683638 w 8548535"/>
                <a:gd name="connsiteY80" fmla="*/ 1333500 h 2146911"/>
                <a:gd name="connsiteX81" fmla="*/ 2477138 w 8548535"/>
                <a:gd name="connsiteY81" fmla="*/ 1365250 h 2146911"/>
                <a:gd name="connsiteX82" fmla="*/ 1562738 w 8548535"/>
                <a:gd name="connsiteY82" fmla="*/ 1397000 h 2146911"/>
                <a:gd name="connsiteX83" fmla="*/ 1016638 w 8548535"/>
                <a:gd name="connsiteY83" fmla="*/ 1403350 h 2146911"/>
                <a:gd name="connsiteX84" fmla="*/ 89538 w 8548535"/>
                <a:gd name="connsiteY8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3734438 w 8548535"/>
                <a:gd name="connsiteY6" fmla="*/ 2006600 h 2146911"/>
                <a:gd name="connsiteX7" fmla="*/ 4064638 w 8548535"/>
                <a:gd name="connsiteY7" fmla="*/ 1981200 h 2146911"/>
                <a:gd name="connsiteX8" fmla="*/ 4178938 w 8548535"/>
                <a:gd name="connsiteY8" fmla="*/ 1955800 h 2146911"/>
                <a:gd name="connsiteX9" fmla="*/ 4217038 w 8548535"/>
                <a:gd name="connsiteY9" fmla="*/ 1930400 h 2146911"/>
                <a:gd name="connsiteX10" fmla="*/ 4280538 w 8548535"/>
                <a:gd name="connsiteY10" fmla="*/ 1917700 h 2146911"/>
                <a:gd name="connsiteX11" fmla="*/ 4318638 w 8548535"/>
                <a:gd name="connsiteY11" fmla="*/ 1905000 h 2146911"/>
                <a:gd name="connsiteX12" fmla="*/ 4471038 w 8548535"/>
                <a:gd name="connsiteY12" fmla="*/ 1930400 h 2146911"/>
                <a:gd name="connsiteX13" fmla="*/ 4496438 w 8548535"/>
                <a:gd name="connsiteY13" fmla="*/ 1968500 h 2146911"/>
                <a:gd name="connsiteX14" fmla="*/ 4712338 w 8548535"/>
                <a:gd name="connsiteY14" fmla="*/ 1981200 h 2146911"/>
                <a:gd name="connsiteX15" fmla="*/ 5512438 w 8548535"/>
                <a:gd name="connsiteY15" fmla="*/ 1981200 h 2146911"/>
                <a:gd name="connsiteX16" fmla="*/ 5677538 w 8548535"/>
                <a:gd name="connsiteY16" fmla="*/ 1955800 h 2146911"/>
                <a:gd name="connsiteX17" fmla="*/ 5779138 w 8548535"/>
                <a:gd name="connsiteY17" fmla="*/ 1943100 h 2146911"/>
                <a:gd name="connsiteX18" fmla="*/ 5969638 w 8548535"/>
                <a:gd name="connsiteY18" fmla="*/ 1917700 h 2146911"/>
                <a:gd name="connsiteX19" fmla="*/ 6109338 w 8548535"/>
                <a:gd name="connsiteY19" fmla="*/ 1905000 h 2146911"/>
                <a:gd name="connsiteX20" fmla="*/ 6363338 w 8548535"/>
                <a:gd name="connsiteY20" fmla="*/ 1879600 h 2146911"/>
                <a:gd name="connsiteX21" fmla="*/ 7455538 w 8548535"/>
                <a:gd name="connsiteY21" fmla="*/ 1854200 h 2146911"/>
                <a:gd name="connsiteX22" fmla="*/ 7874638 w 8548535"/>
                <a:gd name="connsiteY22" fmla="*/ 1841500 h 2146911"/>
                <a:gd name="connsiteX23" fmla="*/ 8522338 w 8548535"/>
                <a:gd name="connsiteY23" fmla="*/ 1828800 h 2146911"/>
                <a:gd name="connsiteX24" fmla="*/ 8509638 w 8548535"/>
                <a:gd name="connsiteY24" fmla="*/ 1689100 h 2146911"/>
                <a:gd name="connsiteX25" fmla="*/ 8509638 w 8548535"/>
                <a:gd name="connsiteY25" fmla="*/ 736600 h 2146911"/>
                <a:gd name="connsiteX26" fmla="*/ 8547738 w 8548535"/>
                <a:gd name="connsiteY26" fmla="*/ 190500 h 2146911"/>
                <a:gd name="connsiteX27" fmla="*/ 8496938 w 8548535"/>
                <a:gd name="connsiteY27" fmla="*/ 12700 h 2146911"/>
                <a:gd name="connsiteX28" fmla="*/ 8458838 w 8548535"/>
                <a:gd name="connsiteY28" fmla="*/ 0 h 2146911"/>
                <a:gd name="connsiteX29" fmla="*/ 8192138 w 8548535"/>
                <a:gd name="connsiteY29" fmla="*/ 12700 h 2146911"/>
                <a:gd name="connsiteX30" fmla="*/ 8154038 w 8548535"/>
                <a:gd name="connsiteY30" fmla="*/ 38100 h 2146911"/>
                <a:gd name="connsiteX31" fmla="*/ 8001638 w 8548535"/>
                <a:gd name="connsiteY31" fmla="*/ 50800 h 2146911"/>
                <a:gd name="connsiteX32" fmla="*/ 7658738 w 8548535"/>
                <a:gd name="connsiteY32" fmla="*/ 63500 h 2146911"/>
                <a:gd name="connsiteX33" fmla="*/ 7519038 w 8548535"/>
                <a:gd name="connsiteY33" fmla="*/ 76200 h 2146911"/>
                <a:gd name="connsiteX34" fmla="*/ 7353938 w 8548535"/>
                <a:gd name="connsiteY34" fmla="*/ 114300 h 2146911"/>
                <a:gd name="connsiteX35" fmla="*/ 7252338 w 8548535"/>
                <a:gd name="connsiteY35" fmla="*/ 127000 h 2146911"/>
                <a:gd name="connsiteX36" fmla="*/ 7074538 w 8548535"/>
                <a:gd name="connsiteY36" fmla="*/ 152400 h 2146911"/>
                <a:gd name="connsiteX37" fmla="*/ 7023738 w 8548535"/>
                <a:gd name="connsiteY37" fmla="*/ 165100 h 2146911"/>
                <a:gd name="connsiteX38" fmla="*/ 6934838 w 8548535"/>
                <a:gd name="connsiteY38" fmla="*/ 215900 h 2146911"/>
                <a:gd name="connsiteX39" fmla="*/ 6884038 w 8548535"/>
                <a:gd name="connsiteY39" fmla="*/ 228600 h 2146911"/>
                <a:gd name="connsiteX40" fmla="*/ 6744338 w 8548535"/>
                <a:gd name="connsiteY40" fmla="*/ 254000 h 2146911"/>
                <a:gd name="connsiteX41" fmla="*/ 6591938 w 8548535"/>
                <a:gd name="connsiteY41" fmla="*/ 292100 h 2146911"/>
                <a:gd name="connsiteX42" fmla="*/ 6490338 w 8548535"/>
                <a:gd name="connsiteY42" fmla="*/ 330200 h 2146911"/>
                <a:gd name="connsiteX43" fmla="*/ 6426838 w 8548535"/>
                <a:gd name="connsiteY43" fmla="*/ 342900 h 2146911"/>
                <a:gd name="connsiteX44" fmla="*/ 6376038 w 8548535"/>
                <a:gd name="connsiteY44" fmla="*/ 355600 h 2146911"/>
                <a:gd name="connsiteX45" fmla="*/ 6147438 w 8548535"/>
                <a:gd name="connsiteY45" fmla="*/ 381000 h 2146911"/>
                <a:gd name="connsiteX46" fmla="*/ 6033138 w 8548535"/>
                <a:gd name="connsiteY46" fmla="*/ 419100 h 2146911"/>
                <a:gd name="connsiteX47" fmla="*/ 5995038 w 8548535"/>
                <a:gd name="connsiteY47" fmla="*/ 431800 h 2146911"/>
                <a:gd name="connsiteX48" fmla="*/ 5956938 w 8548535"/>
                <a:gd name="connsiteY48" fmla="*/ 444500 h 2146911"/>
                <a:gd name="connsiteX49" fmla="*/ 5906138 w 8548535"/>
                <a:gd name="connsiteY49" fmla="*/ 469900 h 2146911"/>
                <a:gd name="connsiteX50" fmla="*/ 5868038 w 8548535"/>
                <a:gd name="connsiteY50" fmla="*/ 482600 h 2146911"/>
                <a:gd name="connsiteX51" fmla="*/ 5829938 w 8548535"/>
                <a:gd name="connsiteY51" fmla="*/ 508000 h 2146911"/>
                <a:gd name="connsiteX52" fmla="*/ 5791838 w 8548535"/>
                <a:gd name="connsiteY52" fmla="*/ 520700 h 2146911"/>
                <a:gd name="connsiteX53" fmla="*/ 5728338 w 8548535"/>
                <a:gd name="connsiteY53" fmla="*/ 546100 h 2146911"/>
                <a:gd name="connsiteX54" fmla="*/ 5690238 w 8548535"/>
                <a:gd name="connsiteY54" fmla="*/ 558800 h 2146911"/>
                <a:gd name="connsiteX55" fmla="*/ 5575938 w 8548535"/>
                <a:gd name="connsiteY55" fmla="*/ 622300 h 2146911"/>
                <a:gd name="connsiteX56" fmla="*/ 5499738 w 8548535"/>
                <a:gd name="connsiteY56" fmla="*/ 635000 h 2146911"/>
                <a:gd name="connsiteX57" fmla="*/ 5398138 w 8548535"/>
                <a:gd name="connsiteY57" fmla="*/ 685800 h 2146911"/>
                <a:gd name="connsiteX58" fmla="*/ 5309238 w 8548535"/>
                <a:gd name="connsiteY58" fmla="*/ 736600 h 2146911"/>
                <a:gd name="connsiteX59" fmla="*/ 5233038 w 8548535"/>
                <a:gd name="connsiteY59" fmla="*/ 762000 h 2146911"/>
                <a:gd name="connsiteX60" fmla="*/ 5118738 w 8548535"/>
                <a:gd name="connsiteY60" fmla="*/ 812800 h 2146911"/>
                <a:gd name="connsiteX61" fmla="*/ 5080638 w 8548535"/>
                <a:gd name="connsiteY61" fmla="*/ 838200 h 2146911"/>
                <a:gd name="connsiteX62" fmla="*/ 5004438 w 8548535"/>
                <a:gd name="connsiteY62" fmla="*/ 850900 h 2146911"/>
                <a:gd name="connsiteX63" fmla="*/ 4953638 w 8548535"/>
                <a:gd name="connsiteY63" fmla="*/ 863600 h 2146911"/>
                <a:gd name="connsiteX64" fmla="*/ 4915538 w 8548535"/>
                <a:gd name="connsiteY64" fmla="*/ 889000 h 2146911"/>
                <a:gd name="connsiteX65" fmla="*/ 4775838 w 8548535"/>
                <a:gd name="connsiteY65" fmla="*/ 914400 h 2146911"/>
                <a:gd name="connsiteX66" fmla="*/ 4737738 w 8548535"/>
                <a:gd name="connsiteY66" fmla="*/ 927100 h 2146911"/>
                <a:gd name="connsiteX67" fmla="*/ 4661538 w 8548535"/>
                <a:gd name="connsiteY67" fmla="*/ 939800 h 2146911"/>
                <a:gd name="connsiteX68" fmla="*/ 4623438 w 8548535"/>
                <a:gd name="connsiteY68" fmla="*/ 965200 h 2146911"/>
                <a:gd name="connsiteX69" fmla="*/ 4445638 w 8548535"/>
                <a:gd name="connsiteY69" fmla="*/ 1016000 h 2146911"/>
                <a:gd name="connsiteX70" fmla="*/ 4344038 w 8548535"/>
                <a:gd name="connsiteY70" fmla="*/ 1066800 h 2146911"/>
                <a:gd name="connsiteX71" fmla="*/ 4267838 w 8548535"/>
                <a:gd name="connsiteY71" fmla="*/ 1079500 h 2146911"/>
                <a:gd name="connsiteX72" fmla="*/ 4153538 w 8548535"/>
                <a:gd name="connsiteY72" fmla="*/ 1117600 h 2146911"/>
                <a:gd name="connsiteX73" fmla="*/ 4115438 w 8548535"/>
                <a:gd name="connsiteY73" fmla="*/ 1143000 h 2146911"/>
                <a:gd name="connsiteX74" fmla="*/ 4039238 w 8548535"/>
                <a:gd name="connsiteY74" fmla="*/ 1155700 h 2146911"/>
                <a:gd name="connsiteX75" fmla="*/ 3975738 w 8548535"/>
                <a:gd name="connsiteY75" fmla="*/ 1193800 h 2146911"/>
                <a:gd name="connsiteX76" fmla="*/ 3937638 w 8548535"/>
                <a:gd name="connsiteY76" fmla="*/ 1219200 h 2146911"/>
                <a:gd name="connsiteX77" fmla="*/ 3861438 w 8548535"/>
                <a:gd name="connsiteY77" fmla="*/ 1244600 h 2146911"/>
                <a:gd name="connsiteX78" fmla="*/ 3785238 w 8548535"/>
                <a:gd name="connsiteY78" fmla="*/ 1295400 h 2146911"/>
                <a:gd name="connsiteX79" fmla="*/ 3747138 w 8548535"/>
                <a:gd name="connsiteY79" fmla="*/ 1320800 h 2146911"/>
                <a:gd name="connsiteX80" fmla="*/ 3683638 w 8548535"/>
                <a:gd name="connsiteY80" fmla="*/ 1333500 h 2146911"/>
                <a:gd name="connsiteX81" fmla="*/ 2477138 w 8548535"/>
                <a:gd name="connsiteY81" fmla="*/ 1365250 h 2146911"/>
                <a:gd name="connsiteX82" fmla="*/ 1562738 w 8548535"/>
                <a:gd name="connsiteY82" fmla="*/ 1397000 h 2146911"/>
                <a:gd name="connsiteX83" fmla="*/ 1016638 w 8548535"/>
                <a:gd name="connsiteY83" fmla="*/ 1403350 h 2146911"/>
                <a:gd name="connsiteX84" fmla="*/ 89538 w 8548535"/>
                <a:gd name="connsiteY8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3734438 w 8548535"/>
                <a:gd name="connsiteY6" fmla="*/ 2006600 h 2146911"/>
                <a:gd name="connsiteX7" fmla="*/ 4064638 w 8548535"/>
                <a:gd name="connsiteY7" fmla="*/ 1981200 h 2146911"/>
                <a:gd name="connsiteX8" fmla="*/ 4178938 w 8548535"/>
                <a:gd name="connsiteY8" fmla="*/ 1955800 h 2146911"/>
                <a:gd name="connsiteX9" fmla="*/ 4217038 w 8548535"/>
                <a:gd name="connsiteY9" fmla="*/ 1930400 h 2146911"/>
                <a:gd name="connsiteX10" fmla="*/ 4280538 w 8548535"/>
                <a:gd name="connsiteY10" fmla="*/ 1917700 h 2146911"/>
                <a:gd name="connsiteX11" fmla="*/ 4318638 w 8548535"/>
                <a:gd name="connsiteY11" fmla="*/ 1905000 h 2146911"/>
                <a:gd name="connsiteX12" fmla="*/ 4471038 w 8548535"/>
                <a:gd name="connsiteY12" fmla="*/ 1930400 h 2146911"/>
                <a:gd name="connsiteX13" fmla="*/ 4496438 w 8548535"/>
                <a:gd name="connsiteY13" fmla="*/ 1968500 h 2146911"/>
                <a:gd name="connsiteX14" fmla="*/ 4712338 w 8548535"/>
                <a:gd name="connsiteY14" fmla="*/ 1981200 h 2146911"/>
                <a:gd name="connsiteX15" fmla="*/ 5512438 w 8548535"/>
                <a:gd name="connsiteY15" fmla="*/ 1981200 h 2146911"/>
                <a:gd name="connsiteX16" fmla="*/ 5677538 w 8548535"/>
                <a:gd name="connsiteY16" fmla="*/ 1955800 h 2146911"/>
                <a:gd name="connsiteX17" fmla="*/ 5779138 w 8548535"/>
                <a:gd name="connsiteY17" fmla="*/ 1943100 h 2146911"/>
                <a:gd name="connsiteX18" fmla="*/ 5969638 w 8548535"/>
                <a:gd name="connsiteY18" fmla="*/ 1917700 h 2146911"/>
                <a:gd name="connsiteX19" fmla="*/ 6109338 w 8548535"/>
                <a:gd name="connsiteY19" fmla="*/ 1905000 h 2146911"/>
                <a:gd name="connsiteX20" fmla="*/ 6363338 w 8548535"/>
                <a:gd name="connsiteY20" fmla="*/ 1879600 h 2146911"/>
                <a:gd name="connsiteX21" fmla="*/ 7455538 w 8548535"/>
                <a:gd name="connsiteY21" fmla="*/ 1854200 h 2146911"/>
                <a:gd name="connsiteX22" fmla="*/ 7874638 w 8548535"/>
                <a:gd name="connsiteY22" fmla="*/ 1841500 h 2146911"/>
                <a:gd name="connsiteX23" fmla="*/ 8522338 w 8548535"/>
                <a:gd name="connsiteY23" fmla="*/ 1828800 h 2146911"/>
                <a:gd name="connsiteX24" fmla="*/ 8509638 w 8548535"/>
                <a:gd name="connsiteY24" fmla="*/ 1689100 h 2146911"/>
                <a:gd name="connsiteX25" fmla="*/ 8509638 w 8548535"/>
                <a:gd name="connsiteY25" fmla="*/ 736600 h 2146911"/>
                <a:gd name="connsiteX26" fmla="*/ 8547738 w 8548535"/>
                <a:gd name="connsiteY26" fmla="*/ 190500 h 2146911"/>
                <a:gd name="connsiteX27" fmla="*/ 8496938 w 8548535"/>
                <a:gd name="connsiteY27" fmla="*/ 12700 h 2146911"/>
                <a:gd name="connsiteX28" fmla="*/ 8458838 w 8548535"/>
                <a:gd name="connsiteY28" fmla="*/ 0 h 2146911"/>
                <a:gd name="connsiteX29" fmla="*/ 8192138 w 8548535"/>
                <a:gd name="connsiteY29" fmla="*/ 12700 h 2146911"/>
                <a:gd name="connsiteX30" fmla="*/ 8154038 w 8548535"/>
                <a:gd name="connsiteY30" fmla="*/ 38100 h 2146911"/>
                <a:gd name="connsiteX31" fmla="*/ 8001638 w 8548535"/>
                <a:gd name="connsiteY31" fmla="*/ 50800 h 2146911"/>
                <a:gd name="connsiteX32" fmla="*/ 7658738 w 8548535"/>
                <a:gd name="connsiteY32" fmla="*/ 63500 h 2146911"/>
                <a:gd name="connsiteX33" fmla="*/ 7519038 w 8548535"/>
                <a:gd name="connsiteY33" fmla="*/ 76200 h 2146911"/>
                <a:gd name="connsiteX34" fmla="*/ 7353938 w 8548535"/>
                <a:gd name="connsiteY34" fmla="*/ 114300 h 2146911"/>
                <a:gd name="connsiteX35" fmla="*/ 7252338 w 8548535"/>
                <a:gd name="connsiteY35" fmla="*/ 127000 h 2146911"/>
                <a:gd name="connsiteX36" fmla="*/ 7074538 w 8548535"/>
                <a:gd name="connsiteY36" fmla="*/ 152400 h 2146911"/>
                <a:gd name="connsiteX37" fmla="*/ 7023738 w 8548535"/>
                <a:gd name="connsiteY37" fmla="*/ 165100 h 2146911"/>
                <a:gd name="connsiteX38" fmla="*/ 6934838 w 8548535"/>
                <a:gd name="connsiteY38" fmla="*/ 215900 h 2146911"/>
                <a:gd name="connsiteX39" fmla="*/ 6884038 w 8548535"/>
                <a:gd name="connsiteY39" fmla="*/ 228600 h 2146911"/>
                <a:gd name="connsiteX40" fmla="*/ 6744338 w 8548535"/>
                <a:gd name="connsiteY40" fmla="*/ 254000 h 2146911"/>
                <a:gd name="connsiteX41" fmla="*/ 6591938 w 8548535"/>
                <a:gd name="connsiteY41" fmla="*/ 292100 h 2146911"/>
                <a:gd name="connsiteX42" fmla="*/ 6490338 w 8548535"/>
                <a:gd name="connsiteY42" fmla="*/ 330200 h 2146911"/>
                <a:gd name="connsiteX43" fmla="*/ 6426838 w 8548535"/>
                <a:gd name="connsiteY43" fmla="*/ 342900 h 2146911"/>
                <a:gd name="connsiteX44" fmla="*/ 6376038 w 8548535"/>
                <a:gd name="connsiteY44" fmla="*/ 355600 h 2146911"/>
                <a:gd name="connsiteX45" fmla="*/ 6147438 w 8548535"/>
                <a:gd name="connsiteY45" fmla="*/ 381000 h 2146911"/>
                <a:gd name="connsiteX46" fmla="*/ 6033138 w 8548535"/>
                <a:gd name="connsiteY46" fmla="*/ 419100 h 2146911"/>
                <a:gd name="connsiteX47" fmla="*/ 5995038 w 8548535"/>
                <a:gd name="connsiteY47" fmla="*/ 431800 h 2146911"/>
                <a:gd name="connsiteX48" fmla="*/ 5956938 w 8548535"/>
                <a:gd name="connsiteY48" fmla="*/ 444500 h 2146911"/>
                <a:gd name="connsiteX49" fmla="*/ 5906138 w 8548535"/>
                <a:gd name="connsiteY49" fmla="*/ 469900 h 2146911"/>
                <a:gd name="connsiteX50" fmla="*/ 5868038 w 8548535"/>
                <a:gd name="connsiteY50" fmla="*/ 482600 h 2146911"/>
                <a:gd name="connsiteX51" fmla="*/ 5829938 w 8548535"/>
                <a:gd name="connsiteY51" fmla="*/ 508000 h 2146911"/>
                <a:gd name="connsiteX52" fmla="*/ 5791838 w 8548535"/>
                <a:gd name="connsiteY52" fmla="*/ 520700 h 2146911"/>
                <a:gd name="connsiteX53" fmla="*/ 5728338 w 8548535"/>
                <a:gd name="connsiteY53" fmla="*/ 546100 h 2146911"/>
                <a:gd name="connsiteX54" fmla="*/ 5690238 w 8548535"/>
                <a:gd name="connsiteY54" fmla="*/ 558800 h 2146911"/>
                <a:gd name="connsiteX55" fmla="*/ 5575938 w 8548535"/>
                <a:gd name="connsiteY55" fmla="*/ 622300 h 2146911"/>
                <a:gd name="connsiteX56" fmla="*/ 5499738 w 8548535"/>
                <a:gd name="connsiteY56" fmla="*/ 635000 h 2146911"/>
                <a:gd name="connsiteX57" fmla="*/ 5398138 w 8548535"/>
                <a:gd name="connsiteY57" fmla="*/ 685800 h 2146911"/>
                <a:gd name="connsiteX58" fmla="*/ 5309238 w 8548535"/>
                <a:gd name="connsiteY58" fmla="*/ 736600 h 2146911"/>
                <a:gd name="connsiteX59" fmla="*/ 5233038 w 8548535"/>
                <a:gd name="connsiteY59" fmla="*/ 762000 h 2146911"/>
                <a:gd name="connsiteX60" fmla="*/ 5118738 w 8548535"/>
                <a:gd name="connsiteY60" fmla="*/ 812800 h 2146911"/>
                <a:gd name="connsiteX61" fmla="*/ 5080638 w 8548535"/>
                <a:gd name="connsiteY61" fmla="*/ 838200 h 2146911"/>
                <a:gd name="connsiteX62" fmla="*/ 5004438 w 8548535"/>
                <a:gd name="connsiteY62" fmla="*/ 850900 h 2146911"/>
                <a:gd name="connsiteX63" fmla="*/ 4953638 w 8548535"/>
                <a:gd name="connsiteY63" fmla="*/ 863600 h 2146911"/>
                <a:gd name="connsiteX64" fmla="*/ 4915538 w 8548535"/>
                <a:gd name="connsiteY64" fmla="*/ 889000 h 2146911"/>
                <a:gd name="connsiteX65" fmla="*/ 4775838 w 8548535"/>
                <a:gd name="connsiteY65" fmla="*/ 914400 h 2146911"/>
                <a:gd name="connsiteX66" fmla="*/ 4737738 w 8548535"/>
                <a:gd name="connsiteY66" fmla="*/ 927100 h 2146911"/>
                <a:gd name="connsiteX67" fmla="*/ 4661538 w 8548535"/>
                <a:gd name="connsiteY67" fmla="*/ 939800 h 2146911"/>
                <a:gd name="connsiteX68" fmla="*/ 4623438 w 8548535"/>
                <a:gd name="connsiteY68" fmla="*/ 965200 h 2146911"/>
                <a:gd name="connsiteX69" fmla="*/ 4445638 w 8548535"/>
                <a:gd name="connsiteY69" fmla="*/ 1016000 h 2146911"/>
                <a:gd name="connsiteX70" fmla="*/ 4344038 w 8548535"/>
                <a:gd name="connsiteY70" fmla="*/ 1066800 h 2146911"/>
                <a:gd name="connsiteX71" fmla="*/ 4267838 w 8548535"/>
                <a:gd name="connsiteY71" fmla="*/ 1079500 h 2146911"/>
                <a:gd name="connsiteX72" fmla="*/ 4153538 w 8548535"/>
                <a:gd name="connsiteY72" fmla="*/ 1117600 h 2146911"/>
                <a:gd name="connsiteX73" fmla="*/ 4115438 w 8548535"/>
                <a:gd name="connsiteY73" fmla="*/ 1143000 h 2146911"/>
                <a:gd name="connsiteX74" fmla="*/ 4039238 w 8548535"/>
                <a:gd name="connsiteY74" fmla="*/ 1155700 h 2146911"/>
                <a:gd name="connsiteX75" fmla="*/ 3975738 w 8548535"/>
                <a:gd name="connsiteY75" fmla="*/ 1193800 h 2146911"/>
                <a:gd name="connsiteX76" fmla="*/ 3937638 w 8548535"/>
                <a:gd name="connsiteY76" fmla="*/ 1219200 h 2146911"/>
                <a:gd name="connsiteX77" fmla="*/ 3861438 w 8548535"/>
                <a:gd name="connsiteY77" fmla="*/ 1244600 h 2146911"/>
                <a:gd name="connsiteX78" fmla="*/ 3785238 w 8548535"/>
                <a:gd name="connsiteY78" fmla="*/ 1295400 h 2146911"/>
                <a:gd name="connsiteX79" fmla="*/ 3747138 w 8548535"/>
                <a:gd name="connsiteY79" fmla="*/ 1320800 h 2146911"/>
                <a:gd name="connsiteX80" fmla="*/ 3683638 w 8548535"/>
                <a:gd name="connsiteY80" fmla="*/ 1333500 h 2146911"/>
                <a:gd name="connsiteX81" fmla="*/ 2477138 w 8548535"/>
                <a:gd name="connsiteY81" fmla="*/ 1365250 h 2146911"/>
                <a:gd name="connsiteX82" fmla="*/ 1562738 w 8548535"/>
                <a:gd name="connsiteY82" fmla="*/ 1397000 h 2146911"/>
                <a:gd name="connsiteX83" fmla="*/ 1016638 w 8548535"/>
                <a:gd name="connsiteY83" fmla="*/ 1403350 h 2146911"/>
                <a:gd name="connsiteX84" fmla="*/ 89538 w 8548535"/>
                <a:gd name="connsiteY8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217038 w 8548535"/>
                <a:gd name="connsiteY8" fmla="*/ 1930400 h 2146911"/>
                <a:gd name="connsiteX9" fmla="*/ 4280538 w 8548535"/>
                <a:gd name="connsiteY9" fmla="*/ 1917700 h 2146911"/>
                <a:gd name="connsiteX10" fmla="*/ 4318638 w 8548535"/>
                <a:gd name="connsiteY10" fmla="*/ 1905000 h 2146911"/>
                <a:gd name="connsiteX11" fmla="*/ 4471038 w 8548535"/>
                <a:gd name="connsiteY11" fmla="*/ 1930400 h 2146911"/>
                <a:gd name="connsiteX12" fmla="*/ 4496438 w 8548535"/>
                <a:gd name="connsiteY12" fmla="*/ 1968500 h 2146911"/>
                <a:gd name="connsiteX13" fmla="*/ 4712338 w 8548535"/>
                <a:gd name="connsiteY13" fmla="*/ 1981200 h 2146911"/>
                <a:gd name="connsiteX14" fmla="*/ 5512438 w 8548535"/>
                <a:gd name="connsiteY14" fmla="*/ 1981200 h 2146911"/>
                <a:gd name="connsiteX15" fmla="*/ 5677538 w 8548535"/>
                <a:gd name="connsiteY15" fmla="*/ 1955800 h 2146911"/>
                <a:gd name="connsiteX16" fmla="*/ 5779138 w 8548535"/>
                <a:gd name="connsiteY16" fmla="*/ 1943100 h 2146911"/>
                <a:gd name="connsiteX17" fmla="*/ 5969638 w 8548535"/>
                <a:gd name="connsiteY17" fmla="*/ 1917700 h 2146911"/>
                <a:gd name="connsiteX18" fmla="*/ 6109338 w 8548535"/>
                <a:gd name="connsiteY18" fmla="*/ 1905000 h 2146911"/>
                <a:gd name="connsiteX19" fmla="*/ 6363338 w 8548535"/>
                <a:gd name="connsiteY19" fmla="*/ 1879600 h 2146911"/>
                <a:gd name="connsiteX20" fmla="*/ 7455538 w 8548535"/>
                <a:gd name="connsiteY20" fmla="*/ 1854200 h 2146911"/>
                <a:gd name="connsiteX21" fmla="*/ 7874638 w 8548535"/>
                <a:gd name="connsiteY21" fmla="*/ 1841500 h 2146911"/>
                <a:gd name="connsiteX22" fmla="*/ 8522338 w 8548535"/>
                <a:gd name="connsiteY22" fmla="*/ 1828800 h 2146911"/>
                <a:gd name="connsiteX23" fmla="*/ 8509638 w 8548535"/>
                <a:gd name="connsiteY23" fmla="*/ 1689100 h 2146911"/>
                <a:gd name="connsiteX24" fmla="*/ 8509638 w 8548535"/>
                <a:gd name="connsiteY24" fmla="*/ 736600 h 2146911"/>
                <a:gd name="connsiteX25" fmla="*/ 8547738 w 8548535"/>
                <a:gd name="connsiteY25" fmla="*/ 190500 h 2146911"/>
                <a:gd name="connsiteX26" fmla="*/ 8496938 w 8548535"/>
                <a:gd name="connsiteY26" fmla="*/ 12700 h 2146911"/>
                <a:gd name="connsiteX27" fmla="*/ 8458838 w 8548535"/>
                <a:gd name="connsiteY27" fmla="*/ 0 h 2146911"/>
                <a:gd name="connsiteX28" fmla="*/ 8192138 w 8548535"/>
                <a:gd name="connsiteY28" fmla="*/ 12700 h 2146911"/>
                <a:gd name="connsiteX29" fmla="*/ 8154038 w 8548535"/>
                <a:gd name="connsiteY29" fmla="*/ 38100 h 2146911"/>
                <a:gd name="connsiteX30" fmla="*/ 8001638 w 8548535"/>
                <a:gd name="connsiteY30" fmla="*/ 50800 h 2146911"/>
                <a:gd name="connsiteX31" fmla="*/ 7658738 w 8548535"/>
                <a:gd name="connsiteY31" fmla="*/ 63500 h 2146911"/>
                <a:gd name="connsiteX32" fmla="*/ 7519038 w 8548535"/>
                <a:gd name="connsiteY32" fmla="*/ 76200 h 2146911"/>
                <a:gd name="connsiteX33" fmla="*/ 7353938 w 8548535"/>
                <a:gd name="connsiteY33" fmla="*/ 114300 h 2146911"/>
                <a:gd name="connsiteX34" fmla="*/ 7252338 w 8548535"/>
                <a:gd name="connsiteY34" fmla="*/ 127000 h 2146911"/>
                <a:gd name="connsiteX35" fmla="*/ 7074538 w 8548535"/>
                <a:gd name="connsiteY35" fmla="*/ 152400 h 2146911"/>
                <a:gd name="connsiteX36" fmla="*/ 7023738 w 8548535"/>
                <a:gd name="connsiteY36" fmla="*/ 165100 h 2146911"/>
                <a:gd name="connsiteX37" fmla="*/ 6934838 w 8548535"/>
                <a:gd name="connsiteY37" fmla="*/ 215900 h 2146911"/>
                <a:gd name="connsiteX38" fmla="*/ 6884038 w 8548535"/>
                <a:gd name="connsiteY38" fmla="*/ 228600 h 2146911"/>
                <a:gd name="connsiteX39" fmla="*/ 6744338 w 8548535"/>
                <a:gd name="connsiteY39" fmla="*/ 254000 h 2146911"/>
                <a:gd name="connsiteX40" fmla="*/ 6591938 w 8548535"/>
                <a:gd name="connsiteY40" fmla="*/ 292100 h 2146911"/>
                <a:gd name="connsiteX41" fmla="*/ 6490338 w 8548535"/>
                <a:gd name="connsiteY41" fmla="*/ 330200 h 2146911"/>
                <a:gd name="connsiteX42" fmla="*/ 6426838 w 8548535"/>
                <a:gd name="connsiteY42" fmla="*/ 342900 h 2146911"/>
                <a:gd name="connsiteX43" fmla="*/ 6376038 w 8548535"/>
                <a:gd name="connsiteY43" fmla="*/ 355600 h 2146911"/>
                <a:gd name="connsiteX44" fmla="*/ 6147438 w 8548535"/>
                <a:gd name="connsiteY44" fmla="*/ 381000 h 2146911"/>
                <a:gd name="connsiteX45" fmla="*/ 6033138 w 8548535"/>
                <a:gd name="connsiteY45" fmla="*/ 419100 h 2146911"/>
                <a:gd name="connsiteX46" fmla="*/ 5995038 w 8548535"/>
                <a:gd name="connsiteY46" fmla="*/ 431800 h 2146911"/>
                <a:gd name="connsiteX47" fmla="*/ 5956938 w 8548535"/>
                <a:gd name="connsiteY47" fmla="*/ 444500 h 2146911"/>
                <a:gd name="connsiteX48" fmla="*/ 5906138 w 8548535"/>
                <a:gd name="connsiteY48" fmla="*/ 469900 h 2146911"/>
                <a:gd name="connsiteX49" fmla="*/ 5868038 w 8548535"/>
                <a:gd name="connsiteY49" fmla="*/ 482600 h 2146911"/>
                <a:gd name="connsiteX50" fmla="*/ 5829938 w 8548535"/>
                <a:gd name="connsiteY50" fmla="*/ 508000 h 2146911"/>
                <a:gd name="connsiteX51" fmla="*/ 5791838 w 8548535"/>
                <a:gd name="connsiteY51" fmla="*/ 520700 h 2146911"/>
                <a:gd name="connsiteX52" fmla="*/ 5728338 w 8548535"/>
                <a:gd name="connsiteY52" fmla="*/ 546100 h 2146911"/>
                <a:gd name="connsiteX53" fmla="*/ 5690238 w 8548535"/>
                <a:gd name="connsiteY53" fmla="*/ 558800 h 2146911"/>
                <a:gd name="connsiteX54" fmla="*/ 5575938 w 8548535"/>
                <a:gd name="connsiteY54" fmla="*/ 622300 h 2146911"/>
                <a:gd name="connsiteX55" fmla="*/ 5499738 w 8548535"/>
                <a:gd name="connsiteY55" fmla="*/ 635000 h 2146911"/>
                <a:gd name="connsiteX56" fmla="*/ 5398138 w 8548535"/>
                <a:gd name="connsiteY56" fmla="*/ 685800 h 2146911"/>
                <a:gd name="connsiteX57" fmla="*/ 5309238 w 8548535"/>
                <a:gd name="connsiteY57" fmla="*/ 736600 h 2146911"/>
                <a:gd name="connsiteX58" fmla="*/ 5233038 w 8548535"/>
                <a:gd name="connsiteY58" fmla="*/ 762000 h 2146911"/>
                <a:gd name="connsiteX59" fmla="*/ 5118738 w 8548535"/>
                <a:gd name="connsiteY59" fmla="*/ 812800 h 2146911"/>
                <a:gd name="connsiteX60" fmla="*/ 5080638 w 8548535"/>
                <a:gd name="connsiteY60" fmla="*/ 838200 h 2146911"/>
                <a:gd name="connsiteX61" fmla="*/ 5004438 w 8548535"/>
                <a:gd name="connsiteY61" fmla="*/ 850900 h 2146911"/>
                <a:gd name="connsiteX62" fmla="*/ 4953638 w 8548535"/>
                <a:gd name="connsiteY62" fmla="*/ 863600 h 2146911"/>
                <a:gd name="connsiteX63" fmla="*/ 4915538 w 8548535"/>
                <a:gd name="connsiteY63" fmla="*/ 889000 h 2146911"/>
                <a:gd name="connsiteX64" fmla="*/ 4775838 w 8548535"/>
                <a:gd name="connsiteY64" fmla="*/ 914400 h 2146911"/>
                <a:gd name="connsiteX65" fmla="*/ 4737738 w 8548535"/>
                <a:gd name="connsiteY65" fmla="*/ 927100 h 2146911"/>
                <a:gd name="connsiteX66" fmla="*/ 4661538 w 8548535"/>
                <a:gd name="connsiteY66" fmla="*/ 939800 h 2146911"/>
                <a:gd name="connsiteX67" fmla="*/ 4623438 w 8548535"/>
                <a:gd name="connsiteY67" fmla="*/ 965200 h 2146911"/>
                <a:gd name="connsiteX68" fmla="*/ 4445638 w 8548535"/>
                <a:gd name="connsiteY68" fmla="*/ 1016000 h 2146911"/>
                <a:gd name="connsiteX69" fmla="*/ 4344038 w 8548535"/>
                <a:gd name="connsiteY69" fmla="*/ 1066800 h 2146911"/>
                <a:gd name="connsiteX70" fmla="*/ 4267838 w 8548535"/>
                <a:gd name="connsiteY70" fmla="*/ 1079500 h 2146911"/>
                <a:gd name="connsiteX71" fmla="*/ 4153538 w 8548535"/>
                <a:gd name="connsiteY71" fmla="*/ 1117600 h 2146911"/>
                <a:gd name="connsiteX72" fmla="*/ 4115438 w 8548535"/>
                <a:gd name="connsiteY72" fmla="*/ 1143000 h 2146911"/>
                <a:gd name="connsiteX73" fmla="*/ 4039238 w 8548535"/>
                <a:gd name="connsiteY73" fmla="*/ 1155700 h 2146911"/>
                <a:gd name="connsiteX74" fmla="*/ 3975738 w 8548535"/>
                <a:gd name="connsiteY74" fmla="*/ 1193800 h 2146911"/>
                <a:gd name="connsiteX75" fmla="*/ 3937638 w 8548535"/>
                <a:gd name="connsiteY75" fmla="*/ 1219200 h 2146911"/>
                <a:gd name="connsiteX76" fmla="*/ 3861438 w 8548535"/>
                <a:gd name="connsiteY76" fmla="*/ 1244600 h 2146911"/>
                <a:gd name="connsiteX77" fmla="*/ 3785238 w 8548535"/>
                <a:gd name="connsiteY77" fmla="*/ 1295400 h 2146911"/>
                <a:gd name="connsiteX78" fmla="*/ 3747138 w 8548535"/>
                <a:gd name="connsiteY78" fmla="*/ 1320800 h 2146911"/>
                <a:gd name="connsiteX79" fmla="*/ 3683638 w 8548535"/>
                <a:gd name="connsiteY79" fmla="*/ 1333500 h 2146911"/>
                <a:gd name="connsiteX80" fmla="*/ 2477138 w 8548535"/>
                <a:gd name="connsiteY80" fmla="*/ 1365250 h 2146911"/>
                <a:gd name="connsiteX81" fmla="*/ 1562738 w 8548535"/>
                <a:gd name="connsiteY81" fmla="*/ 1397000 h 2146911"/>
                <a:gd name="connsiteX82" fmla="*/ 1016638 w 8548535"/>
                <a:gd name="connsiteY82" fmla="*/ 1403350 h 2146911"/>
                <a:gd name="connsiteX83" fmla="*/ 89538 w 8548535"/>
                <a:gd name="connsiteY8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217038 w 8548535"/>
                <a:gd name="connsiteY8" fmla="*/ 1930400 h 2146911"/>
                <a:gd name="connsiteX9" fmla="*/ 4280538 w 8548535"/>
                <a:gd name="connsiteY9" fmla="*/ 1917700 h 2146911"/>
                <a:gd name="connsiteX10" fmla="*/ 4318638 w 8548535"/>
                <a:gd name="connsiteY10" fmla="*/ 1905000 h 2146911"/>
                <a:gd name="connsiteX11" fmla="*/ 4471038 w 8548535"/>
                <a:gd name="connsiteY11" fmla="*/ 1930400 h 2146911"/>
                <a:gd name="connsiteX12" fmla="*/ 4712338 w 8548535"/>
                <a:gd name="connsiteY12" fmla="*/ 1981200 h 2146911"/>
                <a:gd name="connsiteX13" fmla="*/ 5512438 w 8548535"/>
                <a:gd name="connsiteY13" fmla="*/ 1981200 h 2146911"/>
                <a:gd name="connsiteX14" fmla="*/ 5677538 w 8548535"/>
                <a:gd name="connsiteY14" fmla="*/ 1955800 h 2146911"/>
                <a:gd name="connsiteX15" fmla="*/ 5779138 w 8548535"/>
                <a:gd name="connsiteY15" fmla="*/ 1943100 h 2146911"/>
                <a:gd name="connsiteX16" fmla="*/ 5969638 w 8548535"/>
                <a:gd name="connsiteY16" fmla="*/ 1917700 h 2146911"/>
                <a:gd name="connsiteX17" fmla="*/ 6109338 w 8548535"/>
                <a:gd name="connsiteY17" fmla="*/ 1905000 h 2146911"/>
                <a:gd name="connsiteX18" fmla="*/ 6363338 w 8548535"/>
                <a:gd name="connsiteY18" fmla="*/ 1879600 h 2146911"/>
                <a:gd name="connsiteX19" fmla="*/ 7455538 w 8548535"/>
                <a:gd name="connsiteY19" fmla="*/ 1854200 h 2146911"/>
                <a:gd name="connsiteX20" fmla="*/ 7874638 w 8548535"/>
                <a:gd name="connsiteY20" fmla="*/ 1841500 h 2146911"/>
                <a:gd name="connsiteX21" fmla="*/ 8522338 w 8548535"/>
                <a:gd name="connsiteY21" fmla="*/ 1828800 h 2146911"/>
                <a:gd name="connsiteX22" fmla="*/ 8509638 w 8548535"/>
                <a:gd name="connsiteY22" fmla="*/ 1689100 h 2146911"/>
                <a:gd name="connsiteX23" fmla="*/ 8509638 w 8548535"/>
                <a:gd name="connsiteY23" fmla="*/ 736600 h 2146911"/>
                <a:gd name="connsiteX24" fmla="*/ 8547738 w 8548535"/>
                <a:gd name="connsiteY24" fmla="*/ 190500 h 2146911"/>
                <a:gd name="connsiteX25" fmla="*/ 8496938 w 8548535"/>
                <a:gd name="connsiteY25" fmla="*/ 12700 h 2146911"/>
                <a:gd name="connsiteX26" fmla="*/ 8458838 w 8548535"/>
                <a:gd name="connsiteY26" fmla="*/ 0 h 2146911"/>
                <a:gd name="connsiteX27" fmla="*/ 8192138 w 8548535"/>
                <a:gd name="connsiteY27" fmla="*/ 12700 h 2146911"/>
                <a:gd name="connsiteX28" fmla="*/ 8154038 w 8548535"/>
                <a:gd name="connsiteY28" fmla="*/ 38100 h 2146911"/>
                <a:gd name="connsiteX29" fmla="*/ 8001638 w 8548535"/>
                <a:gd name="connsiteY29" fmla="*/ 50800 h 2146911"/>
                <a:gd name="connsiteX30" fmla="*/ 7658738 w 8548535"/>
                <a:gd name="connsiteY30" fmla="*/ 63500 h 2146911"/>
                <a:gd name="connsiteX31" fmla="*/ 7519038 w 8548535"/>
                <a:gd name="connsiteY31" fmla="*/ 76200 h 2146911"/>
                <a:gd name="connsiteX32" fmla="*/ 7353938 w 8548535"/>
                <a:gd name="connsiteY32" fmla="*/ 114300 h 2146911"/>
                <a:gd name="connsiteX33" fmla="*/ 7252338 w 8548535"/>
                <a:gd name="connsiteY33" fmla="*/ 127000 h 2146911"/>
                <a:gd name="connsiteX34" fmla="*/ 7074538 w 8548535"/>
                <a:gd name="connsiteY34" fmla="*/ 152400 h 2146911"/>
                <a:gd name="connsiteX35" fmla="*/ 7023738 w 8548535"/>
                <a:gd name="connsiteY35" fmla="*/ 165100 h 2146911"/>
                <a:gd name="connsiteX36" fmla="*/ 6934838 w 8548535"/>
                <a:gd name="connsiteY36" fmla="*/ 215900 h 2146911"/>
                <a:gd name="connsiteX37" fmla="*/ 6884038 w 8548535"/>
                <a:gd name="connsiteY37" fmla="*/ 228600 h 2146911"/>
                <a:gd name="connsiteX38" fmla="*/ 6744338 w 8548535"/>
                <a:gd name="connsiteY38" fmla="*/ 254000 h 2146911"/>
                <a:gd name="connsiteX39" fmla="*/ 6591938 w 8548535"/>
                <a:gd name="connsiteY39" fmla="*/ 292100 h 2146911"/>
                <a:gd name="connsiteX40" fmla="*/ 6490338 w 8548535"/>
                <a:gd name="connsiteY40" fmla="*/ 330200 h 2146911"/>
                <a:gd name="connsiteX41" fmla="*/ 6426838 w 8548535"/>
                <a:gd name="connsiteY41" fmla="*/ 342900 h 2146911"/>
                <a:gd name="connsiteX42" fmla="*/ 6376038 w 8548535"/>
                <a:gd name="connsiteY42" fmla="*/ 355600 h 2146911"/>
                <a:gd name="connsiteX43" fmla="*/ 6147438 w 8548535"/>
                <a:gd name="connsiteY43" fmla="*/ 381000 h 2146911"/>
                <a:gd name="connsiteX44" fmla="*/ 6033138 w 8548535"/>
                <a:gd name="connsiteY44" fmla="*/ 419100 h 2146911"/>
                <a:gd name="connsiteX45" fmla="*/ 5995038 w 8548535"/>
                <a:gd name="connsiteY45" fmla="*/ 431800 h 2146911"/>
                <a:gd name="connsiteX46" fmla="*/ 5956938 w 8548535"/>
                <a:gd name="connsiteY46" fmla="*/ 444500 h 2146911"/>
                <a:gd name="connsiteX47" fmla="*/ 5906138 w 8548535"/>
                <a:gd name="connsiteY47" fmla="*/ 469900 h 2146911"/>
                <a:gd name="connsiteX48" fmla="*/ 5868038 w 8548535"/>
                <a:gd name="connsiteY48" fmla="*/ 482600 h 2146911"/>
                <a:gd name="connsiteX49" fmla="*/ 5829938 w 8548535"/>
                <a:gd name="connsiteY49" fmla="*/ 508000 h 2146911"/>
                <a:gd name="connsiteX50" fmla="*/ 5791838 w 8548535"/>
                <a:gd name="connsiteY50" fmla="*/ 520700 h 2146911"/>
                <a:gd name="connsiteX51" fmla="*/ 5728338 w 8548535"/>
                <a:gd name="connsiteY51" fmla="*/ 546100 h 2146911"/>
                <a:gd name="connsiteX52" fmla="*/ 5690238 w 8548535"/>
                <a:gd name="connsiteY52" fmla="*/ 558800 h 2146911"/>
                <a:gd name="connsiteX53" fmla="*/ 5575938 w 8548535"/>
                <a:gd name="connsiteY53" fmla="*/ 622300 h 2146911"/>
                <a:gd name="connsiteX54" fmla="*/ 5499738 w 8548535"/>
                <a:gd name="connsiteY54" fmla="*/ 635000 h 2146911"/>
                <a:gd name="connsiteX55" fmla="*/ 5398138 w 8548535"/>
                <a:gd name="connsiteY55" fmla="*/ 685800 h 2146911"/>
                <a:gd name="connsiteX56" fmla="*/ 5309238 w 8548535"/>
                <a:gd name="connsiteY56" fmla="*/ 736600 h 2146911"/>
                <a:gd name="connsiteX57" fmla="*/ 5233038 w 8548535"/>
                <a:gd name="connsiteY57" fmla="*/ 762000 h 2146911"/>
                <a:gd name="connsiteX58" fmla="*/ 5118738 w 8548535"/>
                <a:gd name="connsiteY58" fmla="*/ 812800 h 2146911"/>
                <a:gd name="connsiteX59" fmla="*/ 5080638 w 8548535"/>
                <a:gd name="connsiteY59" fmla="*/ 838200 h 2146911"/>
                <a:gd name="connsiteX60" fmla="*/ 5004438 w 8548535"/>
                <a:gd name="connsiteY60" fmla="*/ 850900 h 2146911"/>
                <a:gd name="connsiteX61" fmla="*/ 4953638 w 8548535"/>
                <a:gd name="connsiteY61" fmla="*/ 863600 h 2146911"/>
                <a:gd name="connsiteX62" fmla="*/ 4915538 w 8548535"/>
                <a:gd name="connsiteY62" fmla="*/ 889000 h 2146911"/>
                <a:gd name="connsiteX63" fmla="*/ 4775838 w 8548535"/>
                <a:gd name="connsiteY63" fmla="*/ 914400 h 2146911"/>
                <a:gd name="connsiteX64" fmla="*/ 4737738 w 8548535"/>
                <a:gd name="connsiteY64" fmla="*/ 927100 h 2146911"/>
                <a:gd name="connsiteX65" fmla="*/ 4661538 w 8548535"/>
                <a:gd name="connsiteY65" fmla="*/ 939800 h 2146911"/>
                <a:gd name="connsiteX66" fmla="*/ 4623438 w 8548535"/>
                <a:gd name="connsiteY66" fmla="*/ 965200 h 2146911"/>
                <a:gd name="connsiteX67" fmla="*/ 4445638 w 8548535"/>
                <a:gd name="connsiteY67" fmla="*/ 1016000 h 2146911"/>
                <a:gd name="connsiteX68" fmla="*/ 4344038 w 8548535"/>
                <a:gd name="connsiteY68" fmla="*/ 1066800 h 2146911"/>
                <a:gd name="connsiteX69" fmla="*/ 4267838 w 8548535"/>
                <a:gd name="connsiteY69" fmla="*/ 1079500 h 2146911"/>
                <a:gd name="connsiteX70" fmla="*/ 4153538 w 8548535"/>
                <a:gd name="connsiteY70" fmla="*/ 1117600 h 2146911"/>
                <a:gd name="connsiteX71" fmla="*/ 4115438 w 8548535"/>
                <a:gd name="connsiteY71" fmla="*/ 1143000 h 2146911"/>
                <a:gd name="connsiteX72" fmla="*/ 4039238 w 8548535"/>
                <a:gd name="connsiteY72" fmla="*/ 1155700 h 2146911"/>
                <a:gd name="connsiteX73" fmla="*/ 3975738 w 8548535"/>
                <a:gd name="connsiteY73" fmla="*/ 1193800 h 2146911"/>
                <a:gd name="connsiteX74" fmla="*/ 3937638 w 8548535"/>
                <a:gd name="connsiteY74" fmla="*/ 1219200 h 2146911"/>
                <a:gd name="connsiteX75" fmla="*/ 3861438 w 8548535"/>
                <a:gd name="connsiteY75" fmla="*/ 1244600 h 2146911"/>
                <a:gd name="connsiteX76" fmla="*/ 3785238 w 8548535"/>
                <a:gd name="connsiteY76" fmla="*/ 1295400 h 2146911"/>
                <a:gd name="connsiteX77" fmla="*/ 3747138 w 8548535"/>
                <a:gd name="connsiteY77" fmla="*/ 1320800 h 2146911"/>
                <a:gd name="connsiteX78" fmla="*/ 3683638 w 8548535"/>
                <a:gd name="connsiteY78" fmla="*/ 1333500 h 2146911"/>
                <a:gd name="connsiteX79" fmla="*/ 2477138 w 8548535"/>
                <a:gd name="connsiteY79" fmla="*/ 1365250 h 2146911"/>
                <a:gd name="connsiteX80" fmla="*/ 1562738 w 8548535"/>
                <a:gd name="connsiteY80" fmla="*/ 1397000 h 2146911"/>
                <a:gd name="connsiteX81" fmla="*/ 1016638 w 8548535"/>
                <a:gd name="connsiteY81" fmla="*/ 1403350 h 2146911"/>
                <a:gd name="connsiteX82" fmla="*/ 89538 w 8548535"/>
                <a:gd name="connsiteY8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217038 w 8548535"/>
                <a:gd name="connsiteY8" fmla="*/ 1930400 h 2146911"/>
                <a:gd name="connsiteX9" fmla="*/ 4280538 w 8548535"/>
                <a:gd name="connsiteY9" fmla="*/ 1917700 h 2146911"/>
                <a:gd name="connsiteX10" fmla="*/ 4318638 w 8548535"/>
                <a:gd name="connsiteY10" fmla="*/ 1905000 h 2146911"/>
                <a:gd name="connsiteX11" fmla="*/ 4712338 w 8548535"/>
                <a:gd name="connsiteY11" fmla="*/ 1981200 h 2146911"/>
                <a:gd name="connsiteX12" fmla="*/ 5512438 w 8548535"/>
                <a:gd name="connsiteY12" fmla="*/ 1981200 h 2146911"/>
                <a:gd name="connsiteX13" fmla="*/ 5677538 w 8548535"/>
                <a:gd name="connsiteY13" fmla="*/ 1955800 h 2146911"/>
                <a:gd name="connsiteX14" fmla="*/ 5779138 w 8548535"/>
                <a:gd name="connsiteY14" fmla="*/ 1943100 h 2146911"/>
                <a:gd name="connsiteX15" fmla="*/ 5969638 w 8548535"/>
                <a:gd name="connsiteY15" fmla="*/ 1917700 h 2146911"/>
                <a:gd name="connsiteX16" fmla="*/ 6109338 w 8548535"/>
                <a:gd name="connsiteY16" fmla="*/ 1905000 h 2146911"/>
                <a:gd name="connsiteX17" fmla="*/ 6363338 w 8548535"/>
                <a:gd name="connsiteY17" fmla="*/ 1879600 h 2146911"/>
                <a:gd name="connsiteX18" fmla="*/ 7455538 w 8548535"/>
                <a:gd name="connsiteY18" fmla="*/ 1854200 h 2146911"/>
                <a:gd name="connsiteX19" fmla="*/ 7874638 w 8548535"/>
                <a:gd name="connsiteY19" fmla="*/ 1841500 h 2146911"/>
                <a:gd name="connsiteX20" fmla="*/ 8522338 w 8548535"/>
                <a:gd name="connsiteY20" fmla="*/ 1828800 h 2146911"/>
                <a:gd name="connsiteX21" fmla="*/ 8509638 w 8548535"/>
                <a:gd name="connsiteY21" fmla="*/ 1689100 h 2146911"/>
                <a:gd name="connsiteX22" fmla="*/ 8509638 w 8548535"/>
                <a:gd name="connsiteY22" fmla="*/ 736600 h 2146911"/>
                <a:gd name="connsiteX23" fmla="*/ 8547738 w 8548535"/>
                <a:gd name="connsiteY23" fmla="*/ 190500 h 2146911"/>
                <a:gd name="connsiteX24" fmla="*/ 8496938 w 8548535"/>
                <a:gd name="connsiteY24" fmla="*/ 12700 h 2146911"/>
                <a:gd name="connsiteX25" fmla="*/ 8458838 w 8548535"/>
                <a:gd name="connsiteY25" fmla="*/ 0 h 2146911"/>
                <a:gd name="connsiteX26" fmla="*/ 8192138 w 8548535"/>
                <a:gd name="connsiteY26" fmla="*/ 12700 h 2146911"/>
                <a:gd name="connsiteX27" fmla="*/ 8154038 w 8548535"/>
                <a:gd name="connsiteY27" fmla="*/ 38100 h 2146911"/>
                <a:gd name="connsiteX28" fmla="*/ 8001638 w 8548535"/>
                <a:gd name="connsiteY28" fmla="*/ 50800 h 2146911"/>
                <a:gd name="connsiteX29" fmla="*/ 7658738 w 8548535"/>
                <a:gd name="connsiteY29" fmla="*/ 63500 h 2146911"/>
                <a:gd name="connsiteX30" fmla="*/ 7519038 w 8548535"/>
                <a:gd name="connsiteY30" fmla="*/ 76200 h 2146911"/>
                <a:gd name="connsiteX31" fmla="*/ 7353938 w 8548535"/>
                <a:gd name="connsiteY31" fmla="*/ 114300 h 2146911"/>
                <a:gd name="connsiteX32" fmla="*/ 7252338 w 8548535"/>
                <a:gd name="connsiteY32" fmla="*/ 127000 h 2146911"/>
                <a:gd name="connsiteX33" fmla="*/ 7074538 w 8548535"/>
                <a:gd name="connsiteY33" fmla="*/ 152400 h 2146911"/>
                <a:gd name="connsiteX34" fmla="*/ 7023738 w 8548535"/>
                <a:gd name="connsiteY34" fmla="*/ 165100 h 2146911"/>
                <a:gd name="connsiteX35" fmla="*/ 6934838 w 8548535"/>
                <a:gd name="connsiteY35" fmla="*/ 215900 h 2146911"/>
                <a:gd name="connsiteX36" fmla="*/ 6884038 w 8548535"/>
                <a:gd name="connsiteY36" fmla="*/ 228600 h 2146911"/>
                <a:gd name="connsiteX37" fmla="*/ 6744338 w 8548535"/>
                <a:gd name="connsiteY37" fmla="*/ 254000 h 2146911"/>
                <a:gd name="connsiteX38" fmla="*/ 6591938 w 8548535"/>
                <a:gd name="connsiteY38" fmla="*/ 292100 h 2146911"/>
                <a:gd name="connsiteX39" fmla="*/ 6490338 w 8548535"/>
                <a:gd name="connsiteY39" fmla="*/ 330200 h 2146911"/>
                <a:gd name="connsiteX40" fmla="*/ 6426838 w 8548535"/>
                <a:gd name="connsiteY40" fmla="*/ 342900 h 2146911"/>
                <a:gd name="connsiteX41" fmla="*/ 6376038 w 8548535"/>
                <a:gd name="connsiteY41" fmla="*/ 355600 h 2146911"/>
                <a:gd name="connsiteX42" fmla="*/ 6147438 w 8548535"/>
                <a:gd name="connsiteY42" fmla="*/ 381000 h 2146911"/>
                <a:gd name="connsiteX43" fmla="*/ 6033138 w 8548535"/>
                <a:gd name="connsiteY43" fmla="*/ 419100 h 2146911"/>
                <a:gd name="connsiteX44" fmla="*/ 5995038 w 8548535"/>
                <a:gd name="connsiteY44" fmla="*/ 431800 h 2146911"/>
                <a:gd name="connsiteX45" fmla="*/ 5956938 w 8548535"/>
                <a:gd name="connsiteY45" fmla="*/ 444500 h 2146911"/>
                <a:gd name="connsiteX46" fmla="*/ 5906138 w 8548535"/>
                <a:gd name="connsiteY46" fmla="*/ 469900 h 2146911"/>
                <a:gd name="connsiteX47" fmla="*/ 5868038 w 8548535"/>
                <a:gd name="connsiteY47" fmla="*/ 482600 h 2146911"/>
                <a:gd name="connsiteX48" fmla="*/ 5829938 w 8548535"/>
                <a:gd name="connsiteY48" fmla="*/ 508000 h 2146911"/>
                <a:gd name="connsiteX49" fmla="*/ 5791838 w 8548535"/>
                <a:gd name="connsiteY49" fmla="*/ 520700 h 2146911"/>
                <a:gd name="connsiteX50" fmla="*/ 5728338 w 8548535"/>
                <a:gd name="connsiteY50" fmla="*/ 546100 h 2146911"/>
                <a:gd name="connsiteX51" fmla="*/ 5690238 w 8548535"/>
                <a:gd name="connsiteY51" fmla="*/ 558800 h 2146911"/>
                <a:gd name="connsiteX52" fmla="*/ 5575938 w 8548535"/>
                <a:gd name="connsiteY52" fmla="*/ 622300 h 2146911"/>
                <a:gd name="connsiteX53" fmla="*/ 5499738 w 8548535"/>
                <a:gd name="connsiteY53" fmla="*/ 635000 h 2146911"/>
                <a:gd name="connsiteX54" fmla="*/ 5398138 w 8548535"/>
                <a:gd name="connsiteY54" fmla="*/ 685800 h 2146911"/>
                <a:gd name="connsiteX55" fmla="*/ 5309238 w 8548535"/>
                <a:gd name="connsiteY55" fmla="*/ 736600 h 2146911"/>
                <a:gd name="connsiteX56" fmla="*/ 5233038 w 8548535"/>
                <a:gd name="connsiteY56" fmla="*/ 762000 h 2146911"/>
                <a:gd name="connsiteX57" fmla="*/ 5118738 w 8548535"/>
                <a:gd name="connsiteY57" fmla="*/ 812800 h 2146911"/>
                <a:gd name="connsiteX58" fmla="*/ 5080638 w 8548535"/>
                <a:gd name="connsiteY58" fmla="*/ 838200 h 2146911"/>
                <a:gd name="connsiteX59" fmla="*/ 5004438 w 8548535"/>
                <a:gd name="connsiteY59" fmla="*/ 850900 h 2146911"/>
                <a:gd name="connsiteX60" fmla="*/ 4953638 w 8548535"/>
                <a:gd name="connsiteY60" fmla="*/ 863600 h 2146911"/>
                <a:gd name="connsiteX61" fmla="*/ 4915538 w 8548535"/>
                <a:gd name="connsiteY61" fmla="*/ 889000 h 2146911"/>
                <a:gd name="connsiteX62" fmla="*/ 4775838 w 8548535"/>
                <a:gd name="connsiteY62" fmla="*/ 914400 h 2146911"/>
                <a:gd name="connsiteX63" fmla="*/ 4737738 w 8548535"/>
                <a:gd name="connsiteY63" fmla="*/ 927100 h 2146911"/>
                <a:gd name="connsiteX64" fmla="*/ 4661538 w 8548535"/>
                <a:gd name="connsiteY64" fmla="*/ 939800 h 2146911"/>
                <a:gd name="connsiteX65" fmla="*/ 4623438 w 8548535"/>
                <a:gd name="connsiteY65" fmla="*/ 965200 h 2146911"/>
                <a:gd name="connsiteX66" fmla="*/ 4445638 w 8548535"/>
                <a:gd name="connsiteY66" fmla="*/ 1016000 h 2146911"/>
                <a:gd name="connsiteX67" fmla="*/ 4344038 w 8548535"/>
                <a:gd name="connsiteY67" fmla="*/ 1066800 h 2146911"/>
                <a:gd name="connsiteX68" fmla="*/ 4267838 w 8548535"/>
                <a:gd name="connsiteY68" fmla="*/ 1079500 h 2146911"/>
                <a:gd name="connsiteX69" fmla="*/ 4153538 w 8548535"/>
                <a:gd name="connsiteY69" fmla="*/ 1117600 h 2146911"/>
                <a:gd name="connsiteX70" fmla="*/ 4115438 w 8548535"/>
                <a:gd name="connsiteY70" fmla="*/ 1143000 h 2146911"/>
                <a:gd name="connsiteX71" fmla="*/ 4039238 w 8548535"/>
                <a:gd name="connsiteY71" fmla="*/ 1155700 h 2146911"/>
                <a:gd name="connsiteX72" fmla="*/ 3975738 w 8548535"/>
                <a:gd name="connsiteY72" fmla="*/ 1193800 h 2146911"/>
                <a:gd name="connsiteX73" fmla="*/ 3937638 w 8548535"/>
                <a:gd name="connsiteY73" fmla="*/ 1219200 h 2146911"/>
                <a:gd name="connsiteX74" fmla="*/ 3861438 w 8548535"/>
                <a:gd name="connsiteY74" fmla="*/ 1244600 h 2146911"/>
                <a:gd name="connsiteX75" fmla="*/ 3785238 w 8548535"/>
                <a:gd name="connsiteY75" fmla="*/ 1295400 h 2146911"/>
                <a:gd name="connsiteX76" fmla="*/ 3747138 w 8548535"/>
                <a:gd name="connsiteY76" fmla="*/ 1320800 h 2146911"/>
                <a:gd name="connsiteX77" fmla="*/ 3683638 w 8548535"/>
                <a:gd name="connsiteY77" fmla="*/ 1333500 h 2146911"/>
                <a:gd name="connsiteX78" fmla="*/ 2477138 w 8548535"/>
                <a:gd name="connsiteY78" fmla="*/ 1365250 h 2146911"/>
                <a:gd name="connsiteX79" fmla="*/ 1562738 w 8548535"/>
                <a:gd name="connsiteY79" fmla="*/ 1397000 h 2146911"/>
                <a:gd name="connsiteX80" fmla="*/ 1016638 w 8548535"/>
                <a:gd name="connsiteY80" fmla="*/ 1403350 h 2146911"/>
                <a:gd name="connsiteX81" fmla="*/ 89538 w 8548535"/>
                <a:gd name="connsiteY8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217038 w 8548535"/>
                <a:gd name="connsiteY8" fmla="*/ 1930400 h 2146911"/>
                <a:gd name="connsiteX9" fmla="*/ 4280538 w 8548535"/>
                <a:gd name="connsiteY9" fmla="*/ 1917700 h 2146911"/>
                <a:gd name="connsiteX10" fmla="*/ 4712338 w 8548535"/>
                <a:gd name="connsiteY10" fmla="*/ 1981200 h 2146911"/>
                <a:gd name="connsiteX11" fmla="*/ 5512438 w 8548535"/>
                <a:gd name="connsiteY11" fmla="*/ 1981200 h 2146911"/>
                <a:gd name="connsiteX12" fmla="*/ 5677538 w 8548535"/>
                <a:gd name="connsiteY12" fmla="*/ 1955800 h 2146911"/>
                <a:gd name="connsiteX13" fmla="*/ 5779138 w 8548535"/>
                <a:gd name="connsiteY13" fmla="*/ 1943100 h 2146911"/>
                <a:gd name="connsiteX14" fmla="*/ 5969638 w 8548535"/>
                <a:gd name="connsiteY14" fmla="*/ 1917700 h 2146911"/>
                <a:gd name="connsiteX15" fmla="*/ 6109338 w 8548535"/>
                <a:gd name="connsiteY15" fmla="*/ 1905000 h 2146911"/>
                <a:gd name="connsiteX16" fmla="*/ 6363338 w 8548535"/>
                <a:gd name="connsiteY16" fmla="*/ 1879600 h 2146911"/>
                <a:gd name="connsiteX17" fmla="*/ 7455538 w 8548535"/>
                <a:gd name="connsiteY17" fmla="*/ 1854200 h 2146911"/>
                <a:gd name="connsiteX18" fmla="*/ 7874638 w 8548535"/>
                <a:gd name="connsiteY18" fmla="*/ 1841500 h 2146911"/>
                <a:gd name="connsiteX19" fmla="*/ 8522338 w 8548535"/>
                <a:gd name="connsiteY19" fmla="*/ 1828800 h 2146911"/>
                <a:gd name="connsiteX20" fmla="*/ 8509638 w 8548535"/>
                <a:gd name="connsiteY20" fmla="*/ 1689100 h 2146911"/>
                <a:gd name="connsiteX21" fmla="*/ 8509638 w 8548535"/>
                <a:gd name="connsiteY21" fmla="*/ 736600 h 2146911"/>
                <a:gd name="connsiteX22" fmla="*/ 8547738 w 8548535"/>
                <a:gd name="connsiteY22" fmla="*/ 190500 h 2146911"/>
                <a:gd name="connsiteX23" fmla="*/ 8496938 w 8548535"/>
                <a:gd name="connsiteY23" fmla="*/ 12700 h 2146911"/>
                <a:gd name="connsiteX24" fmla="*/ 8458838 w 8548535"/>
                <a:gd name="connsiteY24" fmla="*/ 0 h 2146911"/>
                <a:gd name="connsiteX25" fmla="*/ 8192138 w 8548535"/>
                <a:gd name="connsiteY25" fmla="*/ 12700 h 2146911"/>
                <a:gd name="connsiteX26" fmla="*/ 8154038 w 8548535"/>
                <a:gd name="connsiteY26" fmla="*/ 38100 h 2146911"/>
                <a:gd name="connsiteX27" fmla="*/ 8001638 w 8548535"/>
                <a:gd name="connsiteY27" fmla="*/ 50800 h 2146911"/>
                <a:gd name="connsiteX28" fmla="*/ 7658738 w 8548535"/>
                <a:gd name="connsiteY28" fmla="*/ 63500 h 2146911"/>
                <a:gd name="connsiteX29" fmla="*/ 7519038 w 8548535"/>
                <a:gd name="connsiteY29" fmla="*/ 76200 h 2146911"/>
                <a:gd name="connsiteX30" fmla="*/ 7353938 w 8548535"/>
                <a:gd name="connsiteY30" fmla="*/ 114300 h 2146911"/>
                <a:gd name="connsiteX31" fmla="*/ 7252338 w 8548535"/>
                <a:gd name="connsiteY31" fmla="*/ 127000 h 2146911"/>
                <a:gd name="connsiteX32" fmla="*/ 7074538 w 8548535"/>
                <a:gd name="connsiteY32" fmla="*/ 152400 h 2146911"/>
                <a:gd name="connsiteX33" fmla="*/ 7023738 w 8548535"/>
                <a:gd name="connsiteY33" fmla="*/ 165100 h 2146911"/>
                <a:gd name="connsiteX34" fmla="*/ 6934838 w 8548535"/>
                <a:gd name="connsiteY34" fmla="*/ 215900 h 2146911"/>
                <a:gd name="connsiteX35" fmla="*/ 6884038 w 8548535"/>
                <a:gd name="connsiteY35" fmla="*/ 228600 h 2146911"/>
                <a:gd name="connsiteX36" fmla="*/ 6744338 w 8548535"/>
                <a:gd name="connsiteY36" fmla="*/ 254000 h 2146911"/>
                <a:gd name="connsiteX37" fmla="*/ 6591938 w 8548535"/>
                <a:gd name="connsiteY37" fmla="*/ 292100 h 2146911"/>
                <a:gd name="connsiteX38" fmla="*/ 6490338 w 8548535"/>
                <a:gd name="connsiteY38" fmla="*/ 330200 h 2146911"/>
                <a:gd name="connsiteX39" fmla="*/ 6426838 w 8548535"/>
                <a:gd name="connsiteY39" fmla="*/ 342900 h 2146911"/>
                <a:gd name="connsiteX40" fmla="*/ 6376038 w 8548535"/>
                <a:gd name="connsiteY40" fmla="*/ 355600 h 2146911"/>
                <a:gd name="connsiteX41" fmla="*/ 6147438 w 8548535"/>
                <a:gd name="connsiteY41" fmla="*/ 381000 h 2146911"/>
                <a:gd name="connsiteX42" fmla="*/ 6033138 w 8548535"/>
                <a:gd name="connsiteY42" fmla="*/ 419100 h 2146911"/>
                <a:gd name="connsiteX43" fmla="*/ 5995038 w 8548535"/>
                <a:gd name="connsiteY43" fmla="*/ 431800 h 2146911"/>
                <a:gd name="connsiteX44" fmla="*/ 5956938 w 8548535"/>
                <a:gd name="connsiteY44" fmla="*/ 444500 h 2146911"/>
                <a:gd name="connsiteX45" fmla="*/ 5906138 w 8548535"/>
                <a:gd name="connsiteY45" fmla="*/ 469900 h 2146911"/>
                <a:gd name="connsiteX46" fmla="*/ 5868038 w 8548535"/>
                <a:gd name="connsiteY46" fmla="*/ 482600 h 2146911"/>
                <a:gd name="connsiteX47" fmla="*/ 5829938 w 8548535"/>
                <a:gd name="connsiteY47" fmla="*/ 508000 h 2146911"/>
                <a:gd name="connsiteX48" fmla="*/ 5791838 w 8548535"/>
                <a:gd name="connsiteY48" fmla="*/ 520700 h 2146911"/>
                <a:gd name="connsiteX49" fmla="*/ 5728338 w 8548535"/>
                <a:gd name="connsiteY49" fmla="*/ 546100 h 2146911"/>
                <a:gd name="connsiteX50" fmla="*/ 5690238 w 8548535"/>
                <a:gd name="connsiteY50" fmla="*/ 558800 h 2146911"/>
                <a:gd name="connsiteX51" fmla="*/ 5575938 w 8548535"/>
                <a:gd name="connsiteY51" fmla="*/ 622300 h 2146911"/>
                <a:gd name="connsiteX52" fmla="*/ 5499738 w 8548535"/>
                <a:gd name="connsiteY52" fmla="*/ 635000 h 2146911"/>
                <a:gd name="connsiteX53" fmla="*/ 5398138 w 8548535"/>
                <a:gd name="connsiteY53" fmla="*/ 685800 h 2146911"/>
                <a:gd name="connsiteX54" fmla="*/ 5309238 w 8548535"/>
                <a:gd name="connsiteY54" fmla="*/ 736600 h 2146911"/>
                <a:gd name="connsiteX55" fmla="*/ 5233038 w 8548535"/>
                <a:gd name="connsiteY55" fmla="*/ 762000 h 2146911"/>
                <a:gd name="connsiteX56" fmla="*/ 5118738 w 8548535"/>
                <a:gd name="connsiteY56" fmla="*/ 812800 h 2146911"/>
                <a:gd name="connsiteX57" fmla="*/ 5080638 w 8548535"/>
                <a:gd name="connsiteY57" fmla="*/ 838200 h 2146911"/>
                <a:gd name="connsiteX58" fmla="*/ 5004438 w 8548535"/>
                <a:gd name="connsiteY58" fmla="*/ 850900 h 2146911"/>
                <a:gd name="connsiteX59" fmla="*/ 4953638 w 8548535"/>
                <a:gd name="connsiteY59" fmla="*/ 863600 h 2146911"/>
                <a:gd name="connsiteX60" fmla="*/ 4915538 w 8548535"/>
                <a:gd name="connsiteY60" fmla="*/ 889000 h 2146911"/>
                <a:gd name="connsiteX61" fmla="*/ 4775838 w 8548535"/>
                <a:gd name="connsiteY61" fmla="*/ 914400 h 2146911"/>
                <a:gd name="connsiteX62" fmla="*/ 4737738 w 8548535"/>
                <a:gd name="connsiteY62" fmla="*/ 927100 h 2146911"/>
                <a:gd name="connsiteX63" fmla="*/ 4661538 w 8548535"/>
                <a:gd name="connsiteY63" fmla="*/ 939800 h 2146911"/>
                <a:gd name="connsiteX64" fmla="*/ 4623438 w 8548535"/>
                <a:gd name="connsiteY64" fmla="*/ 965200 h 2146911"/>
                <a:gd name="connsiteX65" fmla="*/ 4445638 w 8548535"/>
                <a:gd name="connsiteY65" fmla="*/ 1016000 h 2146911"/>
                <a:gd name="connsiteX66" fmla="*/ 4344038 w 8548535"/>
                <a:gd name="connsiteY66" fmla="*/ 1066800 h 2146911"/>
                <a:gd name="connsiteX67" fmla="*/ 4267838 w 8548535"/>
                <a:gd name="connsiteY67" fmla="*/ 1079500 h 2146911"/>
                <a:gd name="connsiteX68" fmla="*/ 4153538 w 8548535"/>
                <a:gd name="connsiteY68" fmla="*/ 1117600 h 2146911"/>
                <a:gd name="connsiteX69" fmla="*/ 4115438 w 8548535"/>
                <a:gd name="connsiteY69" fmla="*/ 1143000 h 2146911"/>
                <a:gd name="connsiteX70" fmla="*/ 4039238 w 8548535"/>
                <a:gd name="connsiteY70" fmla="*/ 1155700 h 2146911"/>
                <a:gd name="connsiteX71" fmla="*/ 3975738 w 8548535"/>
                <a:gd name="connsiteY71" fmla="*/ 1193800 h 2146911"/>
                <a:gd name="connsiteX72" fmla="*/ 3937638 w 8548535"/>
                <a:gd name="connsiteY72" fmla="*/ 1219200 h 2146911"/>
                <a:gd name="connsiteX73" fmla="*/ 3861438 w 8548535"/>
                <a:gd name="connsiteY73" fmla="*/ 1244600 h 2146911"/>
                <a:gd name="connsiteX74" fmla="*/ 3785238 w 8548535"/>
                <a:gd name="connsiteY74" fmla="*/ 1295400 h 2146911"/>
                <a:gd name="connsiteX75" fmla="*/ 3747138 w 8548535"/>
                <a:gd name="connsiteY75" fmla="*/ 1320800 h 2146911"/>
                <a:gd name="connsiteX76" fmla="*/ 3683638 w 8548535"/>
                <a:gd name="connsiteY76" fmla="*/ 1333500 h 2146911"/>
                <a:gd name="connsiteX77" fmla="*/ 2477138 w 8548535"/>
                <a:gd name="connsiteY77" fmla="*/ 1365250 h 2146911"/>
                <a:gd name="connsiteX78" fmla="*/ 1562738 w 8548535"/>
                <a:gd name="connsiteY78" fmla="*/ 1397000 h 2146911"/>
                <a:gd name="connsiteX79" fmla="*/ 1016638 w 8548535"/>
                <a:gd name="connsiteY79" fmla="*/ 1403350 h 2146911"/>
                <a:gd name="connsiteX80" fmla="*/ 89538 w 8548535"/>
                <a:gd name="connsiteY8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217038 w 8548535"/>
                <a:gd name="connsiteY8" fmla="*/ 1930400 h 2146911"/>
                <a:gd name="connsiteX9" fmla="*/ 4712338 w 8548535"/>
                <a:gd name="connsiteY9" fmla="*/ 1981200 h 2146911"/>
                <a:gd name="connsiteX10" fmla="*/ 5512438 w 8548535"/>
                <a:gd name="connsiteY10" fmla="*/ 1981200 h 2146911"/>
                <a:gd name="connsiteX11" fmla="*/ 5677538 w 8548535"/>
                <a:gd name="connsiteY11" fmla="*/ 1955800 h 2146911"/>
                <a:gd name="connsiteX12" fmla="*/ 5779138 w 8548535"/>
                <a:gd name="connsiteY12" fmla="*/ 1943100 h 2146911"/>
                <a:gd name="connsiteX13" fmla="*/ 5969638 w 8548535"/>
                <a:gd name="connsiteY13" fmla="*/ 1917700 h 2146911"/>
                <a:gd name="connsiteX14" fmla="*/ 6109338 w 8548535"/>
                <a:gd name="connsiteY14" fmla="*/ 1905000 h 2146911"/>
                <a:gd name="connsiteX15" fmla="*/ 6363338 w 8548535"/>
                <a:gd name="connsiteY15" fmla="*/ 1879600 h 2146911"/>
                <a:gd name="connsiteX16" fmla="*/ 7455538 w 8548535"/>
                <a:gd name="connsiteY16" fmla="*/ 1854200 h 2146911"/>
                <a:gd name="connsiteX17" fmla="*/ 7874638 w 8548535"/>
                <a:gd name="connsiteY17" fmla="*/ 1841500 h 2146911"/>
                <a:gd name="connsiteX18" fmla="*/ 8522338 w 8548535"/>
                <a:gd name="connsiteY18" fmla="*/ 1828800 h 2146911"/>
                <a:gd name="connsiteX19" fmla="*/ 8509638 w 8548535"/>
                <a:gd name="connsiteY19" fmla="*/ 1689100 h 2146911"/>
                <a:gd name="connsiteX20" fmla="*/ 8509638 w 8548535"/>
                <a:gd name="connsiteY20" fmla="*/ 736600 h 2146911"/>
                <a:gd name="connsiteX21" fmla="*/ 8547738 w 8548535"/>
                <a:gd name="connsiteY21" fmla="*/ 190500 h 2146911"/>
                <a:gd name="connsiteX22" fmla="*/ 8496938 w 8548535"/>
                <a:gd name="connsiteY22" fmla="*/ 12700 h 2146911"/>
                <a:gd name="connsiteX23" fmla="*/ 8458838 w 8548535"/>
                <a:gd name="connsiteY23" fmla="*/ 0 h 2146911"/>
                <a:gd name="connsiteX24" fmla="*/ 8192138 w 8548535"/>
                <a:gd name="connsiteY24" fmla="*/ 12700 h 2146911"/>
                <a:gd name="connsiteX25" fmla="*/ 8154038 w 8548535"/>
                <a:gd name="connsiteY25" fmla="*/ 38100 h 2146911"/>
                <a:gd name="connsiteX26" fmla="*/ 8001638 w 8548535"/>
                <a:gd name="connsiteY26" fmla="*/ 50800 h 2146911"/>
                <a:gd name="connsiteX27" fmla="*/ 7658738 w 8548535"/>
                <a:gd name="connsiteY27" fmla="*/ 63500 h 2146911"/>
                <a:gd name="connsiteX28" fmla="*/ 7519038 w 8548535"/>
                <a:gd name="connsiteY28" fmla="*/ 76200 h 2146911"/>
                <a:gd name="connsiteX29" fmla="*/ 7353938 w 8548535"/>
                <a:gd name="connsiteY29" fmla="*/ 114300 h 2146911"/>
                <a:gd name="connsiteX30" fmla="*/ 7252338 w 8548535"/>
                <a:gd name="connsiteY30" fmla="*/ 127000 h 2146911"/>
                <a:gd name="connsiteX31" fmla="*/ 7074538 w 8548535"/>
                <a:gd name="connsiteY31" fmla="*/ 152400 h 2146911"/>
                <a:gd name="connsiteX32" fmla="*/ 7023738 w 8548535"/>
                <a:gd name="connsiteY32" fmla="*/ 165100 h 2146911"/>
                <a:gd name="connsiteX33" fmla="*/ 6934838 w 8548535"/>
                <a:gd name="connsiteY33" fmla="*/ 215900 h 2146911"/>
                <a:gd name="connsiteX34" fmla="*/ 6884038 w 8548535"/>
                <a:gd name="connsiteY34" fmla="*/ 228600 h 2146911"/>
                <a:gd name="connsiteX35" fmla="*/ 6744338 w 8548535"/>
                <a:gd name="connsiteY35" fmla="*/ 254000 h 2146911"/>
                <a:gd name="connsiteX36" fmla="*/ 6591938 w 8548535"/>
                <a:gd name="connsiteY36" fmla="*/ 292100 h 2146911"/>
                <a:gd name="connsiteX37" fmla="*/ 6490338 w 8548535"/>
                <a:gd name="connsiteY37" fmla="*/ 330200 h 2146911"/>
                <a:gd name="connsiteX38" fmla="*/ 6426838 w 8548535"/>
                <a:gd name="connsiteY38" fmla="*/ 342900 h 2146911"/>
                <a:gd name="connsiteX39" fmla="*/ 6376038 w 8548535"/>
                <a:gd name="connsiteY39" fmla="*/ 355600 h 2146911"/>
                <a:gd name="connsiteX40" fmla="*/ 6147438 w 8548535"/>
                <a:gd name="connsiteY40" fmla="*/ 381000 h 2146911"/>
                <a:gd name="connsiteX41" fmla="*/ 6033138 w 8548535"/>
                <a:gd name="connsiteY41" fmla="*/ 419100 h 2146911"/>
                <a:gd name="connsiteX42" fmla="*/ 5995038 w 8548535"/>
                <a:gd name="connsiteY42" fmla="*/ 431800 h 2146911"/>
                <a:gd name="connsiteX43" fmla="*/ 5956938 w 8548535"/>
                <a:gd name="connsiteY43" fmla="*/ 444500 h 2146911"/>
                <a:gd name="connsiteX44" fmla="*/ 5906138 w 8548535"/>
                <a:gd name="connsiteY44" fmla="*/ 469900 h 2146911"/>
                <a:gd name="connsiteX45" fmla="*/ 5868038 w 8548535"/>
                <a:gd name="connsiteY45" fmla="*/ 482600 h 2146911"/>
                <a:gd name="connsiteX46" fmla="*/ 5829938 w 8548535"/>
                <a:gd name="connsiteY46" fmla="*/ 508000 h 2146911"/>
                <a:gd name="connsiteX47" fmla="*/ 5791838 w 8548535"/>
                <a:gd name="connsiteY47" fmla="*/ 520700 h 2146911"/>
                <a:gd name="connsiteX48" fmla="*/ 5728338 w 8548535"/>
                <a:gd name="connsiteY48" fmla="*/ 546100 h 2146911"/>
                <a:gd name="connsiteX49" fmla="*/ 5690238 w 8548535"/>
                <a:gd name="connsiteY49" fmla="*/ 558800 h 2146911"/>
                <a:gd name="connsiteX50" fmla="*/ 5575938 w 8548535"/>
                <a:gd name="connsiteY50" fmla="*/ 622300 h 2146911"/>
                <a:gd name="connsiteX51" fmla="*/ 5499738 w 8548535"/>
                <a:gd name="connsiteY51" fmla="*/ 635000 h 2146911"/>
                <a:gd name="connsiteX52" fmla="*/ 5398138 w 8548535"/>
                <a:gd name="connsiteY52" fmla="*/ 685800 h 2146911"/>
                <a:gd name="connsiteX53" fmla="*/ 5309238 w 8548535"/>
                <a:gd name="connsiteY53" fmla="*/ 736600 h 2146911"/>
                <a:gd name="connsiteX54" fmla="*/ 5233038 w 8548535"/>
                <a:gd name="connsiteY54" fmla="*/ 762000 h 2146911"/>
                <a:gd name="connsiteX55" fmla="*/ 5118738 w 8548535"/>
                <a:gd name="connsiteY55" fmla="*/ 812800 h 2146911"/>
                <a:gd name="connsiteX56" fmla="*/ 5080638 w 8548535"/>
                <a:gd name="connsiteY56" fmla="*/ 838200 h 2146911"/>
                <a:gd name="connsiteX57" fmla="*/ 5004438 w 8548535"/>
                <a:gd name="connsiteY57" fmla="*/ 850900 h 2146911"/>
                <a:gd name="connsiteX58" fmla="*/ 4953638 w 8548535"/>
                <a:gd name="connsiteY58" fmla="*/ 863600 h 2146911"/>
                <a:gd name="connsiteX59" fmla="*/ 4915538 w 8548535"/>
                <a:gd name="connsiteY59" fmla="*/ 889000 h 2146911"/>
                <a:gd name="connsiteX60" fmla="*/ 4775838 w 8548535"/>
                <a:gd name="connsiteY60" fmla="*/ 914400 h 2146911"/>
                <a:gd name="connsiteX61" fmla="*/ 4737738 w 8548535"/>
                <a:gd name="connsiteY61" fmla="*/ 927100 h 2146911"/>
                <a:gd name="connsiteX62" fmla="*/ 4661538 w 8548535"/>
                <a:gd name="connsiteY62" fmla="*/ 939800 h 2146911"/>
                <a:gd name="connsiteX63" fmla="*/ 4623438 w 8548535"/>
                <a:gd name="connsiteY63" fmla="*/ 965200 h 2146911"/>
                <a:gd name="connsiteX64" fmla="*/ 4445638 w 8548535"/>
                <a:gd name="connsiteY64" fmla="*/ 1016000 h 2146911"/>
                <a:gd name="connsiteX65" fmla="*/ 4344038 w 8548535"/>
                <a:gd name="connsiteY65" fmla="*/ 1066800 h 2146911"/>
                <a:gd name="connsiteX66" fmla="*/ 4267838 w 8548535"/>
                <a:gd name="connsiteY66" fmla="*/ 1079500 h 2146911"/>
                <a:gd name="connsiteX67" fmla="*/ 4153538 w 8548535"/>
                <a:gd name="connsiteY67" fmla="*/ 1117600 h 2146911"/>
                <a:gd name="connsiteX68" fmla="*/ 4115438 w 8548535"/>
                <a:gd name="connsiteY68" fmla="*/ 1143000 h 2146911"/>
                <a:gd name="connsiteX69" fmla="*/ 4039238 w 8548535"/>
                <a:gd name="connsiteY69" fmla="*/ 1155700 h 2146911"/>
                <a:gd name="connsiteX70" fmla="*/ 3975738 w 8548535"/>
                <a:gd name="connsiteY70" fmla="*/ 1193800 h 2146911"/>
                <a:gd name="connsiteX71" fmla="*/ 3937638 w 8548535"/>
                <a:gd name="connsiteY71" fmla="*/ 1219200 h 2146911"/>
                <a:gd name="connsiteX72" fmla="*/ 3861438 w 8548535"/>
                <a:gd name="connsiteY72" fmla="*/ 1244600 h 2146911"/>
                <a:gd name="connsiteX73" fmla="*/ 3785238 w 8548535"/>
                <a:gd name="connsiteY73" fmla="*/ 1295400 h 2146911"/>
                <a:gd name="connsiteX74" fmla="*/ 3747138 w 8548535"/>
                <a:gd name="connsiteY74" fmla="*/ 1320800 h 2146911"/>
                <a:gd name="connsiteX75" fmla="*/ 3683638 w 8548535"/>
                <a:gd name="connsiteY75" fmla="*/ 1333500 h 2146911"/>
                <a:gd name="connsiteX76" fmla="*/ 2477138 w 8548535"/>
                <a:gd name="connsiteY76" fmla="*/ 1365250 h 2146911"/>
                <a:gd name="connsiteX77" fmla="*/ 1562738 w 8548535"/>
                <a:gd name="connsiteY77" fmla="*/ 1397000 h 2146911"/>
                <a:gd name="connsiteX78" fmla="*/ 1016638 w 8548535"/>
                <a:gd name="connsiteY78" fmla="*/ 1403350 h 2146911"/>
                <a:gd name="connsiteX79" fmla="*/ 89538 w 8548535"/>
                <a:gd name="connsiteY79"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178938 w 8548535"/>
                <a:gd name="connsiteY7" fmla="*/ 1955800 h 2146911"/>
                <a:gd name="connsiteX8" fmla="*/ 4712338 w 8548535"/>
                <a:gd name="connsiteY8" fmla="*/ 1981200 h 2146911"/>
                <a:gd name="connsiteX9" fmla="*/ 5512438 w 8548535"/>
                <a:gd name="connsiteY9" fmla="*/ 1981200 h 2146911"/>
                <a:gd name="connsiteX10" fmla="*/ 5677538 w 8548535"/>
                <a:gd name="connsiteY10" fmla="*/ 1955800 h 2146911"/>
                <a:gd name="connsiteX11" fmla="*/ 5779138 w 8548535"/>
                <a:gd name="connsiteY11" fmla="*/ 1943100 h 2146911"/>
                <a:gd name="connsiteX12" fmla="*/ 5969638 w 8548535"/>
                <a:gd name="connsiteY12" fmla="*/ 1917700 h 2146911"/>
                <a:gd name="connsiteX13" fmla="*/ 6109338 w 8548535"/>
                <a:gd name="connsiteY13" fmla="*/ 1905000 h 2146911"/>
                <a:gd name="connsiteX14" fmla="*/ 6363338 w 8548535"/>
                <a:gd name="connsiteY14" fmla="*/ 1879600 h 2146911"/>
                <a:gd name="connsiteX15" fmla="*/ 7455538 w 8548535"/>
                <a:gd name="connsiteY15" fmla="*/ 1854200 h 2146911"/>
                <a:gd name="connsiteX16" fmla="*/ 7874638 w 8548535"/>
                <a:gd name="connsiteY16" fmla="*/ 1841500 h 2146911"/>
                <a:gd name="connsiteX17" fmla="*/ 8522338 w 8548535"/>
                <a:gd name="connsiteY17" fmla="*/ 1828800 h 2146911"/>
                <a:gd name="connsiteX18" fmla="*/ 8509638 w 8548535"/>
                <a:gd name="connsiteY18" fmla="*/ 1689100 h 2146911"/>
                <a:gd name="connsiteX19" fmla="*/ 8509638 w 8548535"/>
                <a:gd name="connsiteY19" fmla="*/ 736600 h 2146911"/>
                <a:gd name="connsiteX20" fmla="*/ 8547738 w 8548535"/>
                <a:gd name="connsiteY20" fmla="*/ 190500 h 2146911"/>
                <a:gd name="connsiteX21" fmla="*/ 8496938 w 8548535"/>
                <a:gd name="connsiteY21" fmla="*/ 12700 h 2146911"/>
                <a:gd name="connsiteX22" fmla="*/ 8458838 w 8548535"/>
                <a:gd name="connsiteY22" fmla="*/ 0 h 2146911"/>
                <a:gd name="connsiteX23" fmla="*/ 8192138 w 8548535"/>
                <a:gd name="connsiteY23" fmla="*/ 12700 h 2146911"/>
                <a:gd name="connsiteX24" fmla="*/ 8154038 w 8548535"/>
                <a:gd name="connsiteY24" fmla="*/ 38100 h 2146911"/>
                <a:gd name="connsiteX25" fmla="*/ 8001638 w 8548535"/>
                <a:gd name="connsiteY25" fmla="*/ 50800 h 2146911"/>
                <a:gd name="connsiteX26" fmla="*/ 7658738 w 8548535"/>
                <a:gd name="connsiteY26" fmla="*/ 63500 h 2146911"/>
                <a:gd name="connsiteX27" fmla="*/ 7519038 w 8548535"/>
                <a:gd name="connsiteY27" fmla="*/ 76200 h 2146911"/>
                <a:gd name="connsiteX28" fmla="*/ 7353938 w 8548535"/>
                <a:gd name="connsiteY28" fmla="*/ 114300 h 2146911"/>
                <a:gd name="connsiteX29" fmla="*/ 7252338 w 8548535"/>
                <a:gd name="connsiteY29" fmla="*/ 127000 h 2146911"/>
                <a:gd name="connsiteX30" fmla="*/ 7074538 w 8548535"/>
                <a:gd name="connsiteY30" fmla="*/ 152400 h 2146911"/>
                <a:gd name="connsiteX31" fmla="*/ 7023738 w 8548535"/>
                <a:gd name="connsiteY31" fmla="*/ 165100 h 2146911"/>
                <a:gd name="connsiteX32" fmla="*/ 6934838 w 8548535"/>
                <a:gd name="connsiteY32" fmla="*/ 215900 h 2146911"/>
                <a:gd name="connsiteX33" fmla="*/ 6884038 w 8548535"/>
                <a:gd name="connsiteY33" fmla="*/ 228600 h 2146911"/>
                <a:gd name="connsiteX34" fmla="*/ 6744338 w 8548535"/>
                <a:gd name="connsiteY34" fmla="*/ 254000 h 2146911"/>
                <a:gd name="connsiteX35" fmla="*/ 6591938 w 8548535"/>
                <a:gd name="connsiteY35" fmla="*/ 292100 h 2146911"/>
                <a:gd name="connsiteX36" fmla="*/ 6490338 w 8548535"/>
                <a:gd name="connsiteY36" fmla="*/ 330200 h 2146911"/>
                <a:gd name="connsiteX37" fmla="*/ 6426838 w 8548535"/>
                <a:gd name="connsiteY37" fmla="*/ 342900 h 2146911"/>
                <a:gd name="connsiteX38" fmla="*/ 6376038 w 8548535"/>
                <a:gd name="connsiteY38" fmla="*/ 355600 h 2146911"/>
                <a:gd name="connsiteX39" fmla="*/ 6147438 w 8548535"/>
                <a:gd name="connsiteY39" fmla="*/ 381000 h 2146911"/>
                <a:gd name="connsiteX40" fmla="*/ 6033138 w 8548535"/>
                <a:gd name="connsiteY40" fmla="*/ 419100 h 2146911"/>
                <a:gd name="connsiteX41" fmla="*/ 5995038 w 8548535"/>
                <a:gd name="connsiteY41" fmla="*/ 431800 h 2146911"/>
                <a:gd name="connsiteX42" fmla="*/ 5956938 w 8548535"/>
                <a:gd name="connsiteY42" fmla="*/ 444500 h 2146911"/>
                <a:gd name="connsiteX43" fmla="*/ 5906138 w 8548535"/>
                <a:gd name="connsiteY43" fmla="*/ 469900 h 2146911"/>
                <a:gd name="connsiteX44" fmla="*/ 5868038 w 8548535"/>
                <a:gd name="connsiteY44" fmla="*/ 482600 h 2146911"/>
                <a:gd name="connsiteX45" fmla="*/ 5829938 w 8548535"/>
                <a:gd name="connsiteY45" fmla="*/ 508000 h 2146911"/>
                <a:gd name="connsiteX46" fmla="*/ 5791838 w 8548535"/>
                <a:gd name="connsiteY46" fmla="*/ 520700 h 2146911"/>
                <a:gd name="connsiteX47" fmla="*/ 5728338 w 8548535"/>
                <a:gd name="connsiteY47" fmla="*/ 546100 h 2146911"/>
                <a:gd name="connsiteX48" fmla="*/ 5690238 w 8548535"/>
                <a:gd name="connsiteY48" fmla="*/ 558800 h 2146911"/>
                <a:gd name="connsiteX49" fmla="*/ 5575938 w 8548535"/>
                <a:gd name="connsiteY49" fmla="*/ 622300 h 2146911"/>
                <a:gd name="connsiteX50" fmla="*/ 5499738 w 8548535"/>
                <a:gd name="connsiteY50" fmla="*/ 635000 h 2146911"/>
                <a:gd name="connsiteX51" fmla="*/ 5398138 w 8548535"/>
                <a:gd name="connsiteY51" fmla="*/ 685800 h 2146911"/>
                <a:gd name="connsiteX52" fmla="*/ 5309238 w 8548535"/>
                <a:gd name="connsiteY52" fmla="*/ 736600 h 2146911"/>
                <a:gd name="connsiteX53" fmla="*/ 5233038 w 8548535"/>
                <a:gd name="connsiteY53" fmla="*/ 762000 h 2146911"/>
                <a:gd name="connsiteX54" fmla="*/ 5118738 w 8548535"/>
                <a:gd name="connsiteY54" fmla="*/ 812800 h 2146911"/>
                <a:gd name="connsiteX55" fmla="*/ 5080638 w 8548535"/>
                <a:gd name="connsiteY55" fmla="*/ 838200 h 2146911"/>
                <a:gd name="connsiteX56" fmla="*/ 5004438 w 8548535"/>
                <a:gd name="connsiteY56" fmla="*/ 850900 h 2146911"/>
                <a:gd name="connsiteX57" fmla="*/ 4953638 w 8548535"/>
                <a:gd name="connsiteY57" fmla="*/ 863600 h 2146911"/>
                <a:gd name="connsiteX58" fmla="*/ 4915538 w 8548535"/>
                <a:gd name="connsiteY58" fmla="*/ 889000 h 2146911"/>
                <a:gd name="connsiteX59" fmla="*/ 4775838 w 8548535"/>
                <a:gd name="connsiteY59" fmla="*/ 914400 h 2146911"/>
                <a:gd name="connsiteX60" fmla="*/ 4737738 w 8548535"/>
                <a:gd name="connsiteY60" fmla="*/ 927100 h 2146911"/>
                <a:gd name="connsiteX61" fmla="*/ 4661538 w 8548535"/>
                <a:gd name="connsiteY61" fmla="*/ 939800 h 2146911"/>
                <a:gd name="connsiteX62" fmla="*/ 4623438 w 8548535"/>
                <a:gd name="connsiteY62" fmla="*/ 965200 h 2146911"/>
                <a:gd name="connsiteX63" fmla="*/ 4445638 w 8548535"/>
                <a:gd name="connsiteY63" fmla="*/ 1016000 h 2146911"/>
                <a:gd name="connsiteX64" fmla="*/ 4344038 w 8548535"/>
                <a:gd name="connsiteY64" fmla="*/ 1066800 h 2146911"/>
                <a:gd name="connsiteX65" fmla="*/ 4267838 w 8548535"/>
                <a:gd name="connsiteY65" fmla="*/ 1079500 h 2146911"/>
                <a:gd name="connsiteX66" fmla="*/ 4153538 w 8548535"/>
                <a:gd name="connsiteY66" fmla="*/ 1117600 h 2146911"/>
                <a:gd name="connsiteX67" fmla="*/ 4115438 w 8548535"/>
                <a:gd name="connsiteY67" fmla="*/ 1143000 h 2146911"/>
                <a:gd name="connsiteX68" fmla="*/ 4039238 w 8548535"/>
                <a:gd name="connsiteY68" fmla="*/ 1155700 h 2146911"/>
                <a:gd name="connsiteX69" fmla="*/ 3975738 w 8548535"/>
                <a:gd name="connsiteY69" fmla="*/ 1193800 h 2146911"/>
                <a:gd name="connsiteX70" fmla="*/ 3937638 w 8548535"/>
                <a:gd name="connsiteY70" fmla="*/ 1219200 h 2146911"/>
                <a:gd name="connsiteX71" fmla="*/ 3861438 w 8548535"/>
                <a:gd name="connsiteY71" fmla="*/ 1244600 h 2146911"/>
                <a:gd name="connsiteX72" fmla="*/ 3785238 w 8548535"/>
                <a:gd name="connsiteY72" fmla="*/ 1295400 h 2146911"/>
                <a:gd name="connsiteX73" fmla="*/ 3747138 w 8548535"/>
                <a:gd name="connsiteY73" fmla="*/ 1320800 h 2146911"/>
                <a:gd name="connsiteX74" fmla="*/ 3683638 w 8548535"/>
                <a:gd name="connsiteY74" fmla="*/ 1333500 h 2146911"/>
                <a:gd name="connsiteX75" fmla="*/ 2477138 w 8548535"/>
                <a:gd name="connsiteY75" fmla="*/ 1365250 h 2146911"/>
                <a:gd name="connsiteX76" fmla="*/ 1562738 w 8548535"/>
                <a:gd name="connsiteY76" fmla="*/ 1397000 h 2146911"/>
                <a:gd name="connsiteX77" fmla="*/ 1016638 w 8548535"/>
                <a:gd name="connsiteY77" fmla="*/ 1403350 h 2146911"/>
                <a:gd name="connsiteX78" fmla="*/ 89538 w 8548535"/>
                <a:gd name="connsiteY7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064638 w 8548535"/>
                <a:gd name="connsiteY6" fmla="*/ 1981200 h 2146911"/>
                <a:gd name="connsiteX7" fmla="*/ 4712338 w 8548535"/>
                <a:gd name="connsiteY7" fmla="*/ 1981200 h 2146911"/>
                <a:gd name="connsiteX8" fmla="*/ 5512438 w 8548535"/>
                <a:gd name="connsiteY8" fmla="*/ 1981200 h 2146911"/>
                <a:gd name="connsiteX9" fmla="*/ 5677538 w 8548535"/>
                <a:gd name="connsiteY9" fmla="*/ 1955800 h 2146911"/>
                <a:gd name="connsiteX10" fmla="*/ 5779138 w 8548535"/>
                <a:gd name="connsiteY10" fmla="*/ 1943100 h 2146911"/>
                <a:gd name="connsiteX11" fmla="*/ 5969638 w 8548535"/>
                <a:gd name="connsiteY11" fmla="*/ 1917700 h 2146911"/>
                <a:gd name="connsiteX12" fmla="*/ 6109338 w 8548535"/>
                <a:gd name="connsiteY12" fmla="*/ 1905000 h 2146911"/>
                <a:gd name="connsiteX13" fmla="*/ 6363338 w 8548535"/>
                <a:gd name="connsiteY13" fmla="*/ 1879600 h 2146911"/>
                <a:gd name="connsiteX14" fmla="*/ 7455538 w 8548535"/>
                <a:gd name="connsiteY14" fmla="*/ 1854200 h 2146911"/>
                <a:gd name="connsiteX15" fmla="*/ 7874638 w 8548535"/>
                <a:gd name="connsiteY15" fmla="*/ 1841500 h 2146911"/>
                <a:gd name="connsiteX16" fmla="*/ 8522338 w 8548535"/>
                <a:gd name="connsiteY16" fmla="*/ 1828800 h 2146911"/>
                <a:gd name="connsiteX17" fmla="*/ 8509638 w 8548535"/>
                <a:gd name="connsiteY17" fmla="*/ 1689100 h 2146911"/>
                <a:gd name="connsiteX18" fmla="*/ 8509638 w 8548535"/>
                <a:gd name="connsiteY18" fmla="*/ 736600 h 2146911"/>
                <a:gd name="connsiteX19" fmla="*/ 8547738 w 8548535"/>
                <a:gd name="connsiteY19" fmla="*/ 190500 h 2146911"/>
                <a:gd name="connsiteX20" fmla="*/ 8496938 w 8548535"/>
                <a:gd name="connsiteY20" fmla="*/ 12700 h 2146911"/>
                <a:gd name="connsiteX21" fmla="*/ 8458838 w 8548535"/>
                <a:gd name="connsiteY21" fmla="*/ 0 h 2146911"/>
                <a:gd name="connsiteX22" fmla="*/ 8192138 w 8548535"/>
                <a:gd name="connsiteY22" fmla="*/ 12700 h 2146911"/>
                <a:gd name="connsiteX23" fmla="*/ 8154038 w 8548535"/>
                <a:gd name="connsiteY23" fmla="*/ 38100 h 2146911"/>
                <a:gd name="connsiteX24" fmla="*/ 8001638 w 8548535"/>
                <a:gd name="connsiteY24" fmla="*/ 50800 h 2146911"/>
                <a:gd name="connsiteX25" fmla="*/ 7658738 w 8548535"/>
                <a:gd name="connsiteY25" fmla="*/ 63500 h 2146911"/>
                <a:gd name="connsiteX26" fmla="*/ 7519038 w 8548535"/>
                <a:gd name="connsiteY26" fmla="*/ 76200 h 2146911"/>
                <a:gd name="connsiteX27" fmla="*/ 7353938 w 8548535"/>
                <a:gd name="connsiteY27" fmla="*/ 114300 h 2146911"/>
                <a:gd name="connsiteX28" fmla="*/ 7252338 w 8548535"/>
                <a:gd name="connsiteY28" fmla="*/ 127000 h 2146911"/>
                <a:gd name="connsiteX29" fmla="*/ 7074538 w 8548535"/>
                <a:gd name="connsiteY29" fmla="*/ 152400 h 2146911"/>
                <a:gd name="connsiteX30" fmla="*/ 7023738 w 8548535"/>
                <a:gd name="connsiteY30" fmla="*/ 165100 h 2146911"/>
                <a:gd name="connsiteX31" fmla="*/ 6934838 w 8548535"/>
                <a:gd name="connsiteY31" fmla="*/ 215900 h 2146911"/>
                <a:gd name="connsiteX32" fmla="*/ 6884038 w 8548535"/>
                <a:gd name="connsiteY32" fmla="*/ 228600 h 2146911"/>
                <a:gd name="connsiteX33" fmla="*/ 6744338 w 8548535"/>
                <a:gd name="connsiteY33" fmla="*/ 254000 h 2146911"/>
                <a:gd name="connsiteX34" fmla="*/ 6591938 w 8548535"/>
                <a:gd name="connsiteY34" fmla="*/ 292100 h 2146911"/>
                <a:gd name="connsiteX35" fmla="*/ 6490338 w 8548535"/>
                <a:gd name="connsiteY35" fmla="*/ 330200 h 2146911"/>
                <a:gd name="connsiteX36" fmla="*/ 6426838 w 8548535"/>
                <a:gd name="connsiteY36" fmla="*/ 342900 h 2146911"/>
                <a:gd name="connsiteX37" fmla="*/ 6376038 w 8548535"/>
                <a:gd name="connsiteY37" fmla="*/ 355600 h 2146911"/>
                <a:gd name="connsiteX38" fmla="*/ 6147438 w 8548535"/>
                <a:gd name="connsiteY38" fmla="*/ 381000 h 2146911"/>
                <a:gd name="connsiteX39" fmla="*/ 6033138 w 8548535"/>
                <a:gd name="connsiteY39" fmla="*/ 419100 h 2146911"/>
                <a:gd name="connsiteX40" fmla="*/ 5995038 w 8548535"/>
                <a:gd name="connsiteY40" fmla="*/ 431800 h 2146911"/>
                <a:gd name="connsiteX41" fmla="*/ 5956938 w 8548535"/>
                <a:gd name="connsiteY41" fmla="*/ 444500 h 2146911"/>
                <a:gd name="connsiteX42" fmla="*/ 5906138 w 8548535"/>
                <a:gd name="connsiteY42" fmla="*/ 469900 h 2146911"/>
                <a:gd name="connsiteX43" fmla="*/ 5868038 w 8548535"/>
                <a:gd name="connsiteY43" fmla="*/ 482600 h 2146911"/>
                <a:gd name="connsiteX44" fmla="*/ 5829938 w 8548535"/>
                <a:gd name="connsiteY44" fmla="*/ 508000 h 2146911"/>
                <a:gd name="connsiteX45" fmla="*/ 5791838 w 8548535"/>
                <a:gd name="connsiteY45" fmla="*/ 520700 h 2146911"/>
                <a:gd name="connsiteX46" fmla="*/ 5728338 w 8548535"/>
                <a:gd name="connsiteY46" fmla="*/ 546100 h 2146911"/>
                <a:gd name="connsiteX47" fmla="*/ 5690238 w 8548535"/>
                <a:gd name="connsiteY47" fmla="*/ 558800 h 2146911"/>
                <a:gd name="connsiteX48" fmla="*/ 5575938 w 8548535"/>
                <a:gd name="connsiteY48" fmla="*/ 622300 h 2146911"/>
                <a:gd name="connsiteX49" fmla="*/ 5499738 w 8548535"/>
                <a:gd name="connsiteY49" fmla="*/ 635000 h 2146911"/>
                <a:gd name="connsiteX50" fmla="*/ 5398138 w 8548535"/>
                <a:gd name="connsiteY50" fmla="*/ 685800 h 2146911"/>
                <a:gd name="connsiteX51" fmla="*/ 5309238 w 8548535"/>
                <a:gd name="connsiteY51" fmla="*/ 736600 h 2146911"/>
                <a:gd name="connsiteX52" fmla="*/ 5233038 w 8548535"/>
                <a:gd name="connsiteY52" fmla="*/ 762000 h 2146911"/>
                <a:gd name="connsiteX53" fmla="*/ 5118738 w 8548535"/>
                <a:gd name="connsiteY53" fmla="*/ 812800 h 2146911"/>
                <a:gd name="connsiteX54" fmla="*/ 5080638 w 8548535"/>
                <a:gd name="connsiteY54" fmla="*/ 838200 h 2146911"/>
                <a:gd name="connsiteX55" fmla="*/ 5004438 w 8548535"/>
                <a:gd name="connsiteY55" fmla="*/ 850900 h 2146911"/>
                <a:gd name="connsiteX56" fmla="*/ 4953638 w 8548535"/>
                <a:gd name="connsiteY56" fmla="*/ 863600 h 2146911"/>
                <a:gd name="connsiteX57" fmla="*/ 4915538 w 8548535"/>
                <a:gd name="connsiteY57" fmla="*/ 889000 h 2146911"/>
                <a:gd name="connsiteX58" fmla="*/ 4775838 w 8548535"/>
                <a:gd name="connsiteY58" fmla="*/ 914400 h 2146911"/>
                <a:gd name="connsiteX59" fmla="*/ 4737738 w 8548535"/>
                <a:gd name="connsiteY59" fmla="*/ 927100 h 2146911"/>
                <a:gd name="connsiteX60" fmla="*/ 4661538 w 8548535"/>
                <a:gd name="connsiteY60" fmla="*/ 939800 h 2146911"/>
                <a:gd name="connsiteX61" fmla="*/ 4623438 w 8548535"/>
                <a:gd name="connsiteY61" fmla="*/ 965200 h 2146911"/>
                <a:gd name="connsiteX62" fmla="*/ 4445638 w 8548535"/>
                <a:gd name="connsiteY62" fmla="*/ 1016000 h 2146911"/>
                <a:gd name="connsiteX63" fmla="*/ 4344038 w 8548535"/>
                <a:gd name="connsiteY63" fmla="*/ 1066800 h 2146911"/>
                <a:gd name="connsiteX64" fmla="*/ 4267838 w 8548535"/>
                <a:gd name="connsiteY64" fmla="*/ 1079500 h 2146911"/>
                <a:gd name="connsiteX65" fmla="*/ 4153538 w 8548535"/>
                <a:gd name="connsiteY65" fmla="*/ 1117600 h 2146911"/>
                <a:gd name="connsiteX66" fmla="*/ 4115438 w 8548535"/>
                <a:gd name="connsiteY66" fmla="*/ 1143000 h 2146911"/>
                <a:gd name="connsiteX67" fmla="*/ 4039238 w 8548535"/>
                <a:gd name="connsiteY67" fmla="*/ 1155700 h 2146911"/>
                <a:gd name="connsiteX68" fmla="*/ 3975738 w 8548535"/>
                <a:gd name="connsiteY68" fmla="*/ 1193800 h 2146911"/>
                <a:gd name="connsiteX69" fmla="*/ 3937638 w 8548535"/>
                <a:gd name="connsiteY69" fmla="*/ 1219200 h 2146911"/>
                <a:gd name="connsiteX70" fmla="*/ 3861438 w 8548535"/>
                <a:gd name="connsiteY70" fmla="*/ 1244600 h 2146911"/>
                <a:gd name="connsiteX71" fmla="*/ 3785238 w 8548535"/>
                <a:gd name="connsiteY71" fmla="*/ 1295400 h 2146911"/>
                <a:gd name="connsiteX72" fmla="*/ 3747138 w 8548535"/>
                <a:gd name="connsiteY72" fmla="*/ 1320800 h 2146911"/>
                <a:gd name="connsiteX73" fmla="*/ 3683638 w 8548535"/>
                <a:gd name="connsiteY73" fmla="*/ 1333500 h 2146911"/>
                <a:gd name="connsiteX74" fmla="*/ 2477138 w 8548535"/>
                <a:gd name="connsiteY74" fmla="*/ 1365250 h 2146911"/>
                <a:gd name="connsiteX75" fmla="*/ 1562738 w 8548535"/>
                <a:gd name="connsiteY75" fmla="*/ 1397000 h 2146911"/>
                <a:gd name="connsiteX76" fmla="*/ 1016638 w 8548535"/>
                <a:gd name="connsiteY76" fmla="*/ 1403350 h 2146911"/>
                <a:gd name="connsiteX77" fmla="*/ 89538 w 8548535"/>
                <a:gd name="connsiteY77"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81200 h 2146911"/>
                <a:gd name="connsiteX7" fmla="*/ 5512438 w 8548535"/>
                <a:gd name="connsiteY7" fmla="*/ 1981200 h 2146911"/>
                <a:gd name="connsiteX8" fmla="*/ 5677538 w 8548535"/>
                <a:gd name="connsiteY8" fmla="*/ 1955800 h 2146911"/>
                <a:gd name="connsiteX9" fmla="*/ 5779138 w 8548535"/>
                <a:gd name="connsiteY9" fmla="*/ 1943100 h 2146911"/>
                <a:gd name="connsiteX10" fmla="*/ 5969638 w 8548535"/>
                <a:gd name="connsiteY10" fmla="*/ 1917700 h 2146911"/>
                <a:gd name="connsiteX11" fmla="*/ 6109338 w 8548535"/>
                <a:gd name="connsiteY11" fmla="*/ 1905000 h 2146911"/>
                <a:gd name="connsiteX12" fmla="*/ 6363338 w 8548535"/>
                <a:gd name="connsiteY12" fmla="*/ 1879600 h 2146911"/>
                <a:gd name="connsiteX13" fmla="*/ 7455538 w 8548535"/>
                <a:gd name="connsiteY13" fmla="*/ 1854200 h 2146911"/>
                <a:gd name="connsiteX14" fmla="*/ 7874638 w 8548535"/>
                <a:gd name="connsiteY14" fmla="*/ 1841500 h 2146911"/>
                <a:gd name="connsiteX15" fmla="*/ 8522338 w 8548535"/>
                <a:gd name="connsiteY15" fmla="*/ 1828800 h 2146911"/>
                <a:gd name="connsiteX16" fmla="*/ 8509638 w 8548535"/>
                <a:gd name="connsiteY16" fmla="*/ 1689100 h 2146911"/>
                <a:gd name="connsiteX17" fmla="*/ 8509638 w 8548535"/>
                <a:gd name="connsiteY17" fmla="*/ 736600 h 2146911"/>
                <a:gd name="connsiteX18" fmla="*/ 8547738 w 8548535"/>
                <a:gd name="connsiteY18" fmla="*/ 190500 h 2146911"/>
                <a:gd name="connsiteX19" fmla="*/ 8496938 w 8548535"/>
                <a:gd name="connsiteY19" fmla="*/ 12700 h 2146911"/>
                <a:gd name="connsiteX20" fmla="*/ 8458838 w 8548535"/>
                <a:gd name="connsiteY20" fmla="*/ 0 h 2146911"/>
                <a:gd name="connsiteX21" fmla="*/ 8192138 w 8548535"/>
                <a:gd name="connsiteY21" fmla="*/ 12700 h 2146911"/>
                <a:gd name="connsiteX22" fmla="*/ 8154038 w 8548535"/>
                <a:gd name="connsiteY22" fmla="*/ 38100 h 2146911"/>
                <a:gd name="connsiteX23" fmla="*/ 8001638 w 8548535"/>
                <a:gd name="connsiteY23" fmla="*/ 50800 h 2146911"/>
                <a:gd name="connsiteX24" fmla="*/ 7658738 w 8548535"/>
                <a:gd name="connsiteY24" fmla="*/ 63500 h 2146911"/>
                <a:gd name="connsiteX25" fmla="*/ 7519038 w 8548535"/>
                <a:gd name="connsiteY25" fmla="*/ 76200 h 2146911"/>
                <a:gd name="connsiteX26" fmla="*/ 7353938 w 8548535"/>
                <a:gd name="connsiteY26" fmla="*/ 114300 h 2146911"/>
                <a:gd name="connsiteX27" fmla="*/ 7252338 w 8548535"/>
                <a:gd name="connsiteY27" fmla="*/ 127000 h 2146911"/>
                <a:gd name="connsiteX28" fmla="*/ 7074538 w 8548535"/>
                <a:gd name="connsiteY28" fmla="*/ 152400 h 2146911"/>
                <a:gd name="connsiteX29" fmla="*/ 7023738 w 8548535"/>
                <a:gd name="connsiteY29" fmla="*/ 165100 h 2146911"/>
                <a:gd name="connsiteX30" fmla="*/ 6934838 w 8548535"/>
                <a:gd name="connsiteY30" fmla="*/ 215900 h 2146911"/>
                <a:gd name="connsiteX31" fmla="*/ 6884038 w 8548535"/>
                <a:gd name="connsiteY31" fmla="*/ 228600 h 2146911"/>
                <a:gd name="connsiteX32" fmla="*/ 6744338 w 8548535"/>
                <a:gd name="connsiteY32" fmla="*/ 254000 h 2146911"/>
                <a:gd name="connsiteX33" fmla="*/ 6591938 w 8548535"/>
                <a:gd name="connsiteY33" fmla="*/ 292100 h 2146911"/>
                <a:gd name="connsiteX34" fmla="*/ 6490338 w 8548535"/>
                <a:gd name="connsiteY34" fmla="*/ 330200 h 2146911"/>
                <a:gd name="connsiteX35" fmla="*/ 6426838 w 8548535"/>
                <a:gd name="connsiteY35" fmla="*/ 342900 h 2146911"/>
                <a:gd name="connsiteX36" fmla="*/ 6376038 w 8548535"/>
                <a:gd name="connsiteY36" fmla="*/ 355600 h 2146911"/>
                <a:gd name="connsiteX37" fmla="*/ 6147438 w 8548535"/>
                <a:gd name="connsiteY37" fmla="*/ 381000 h 2146911"/>
                <a:gd name="connsiteX38" fmla="*/ 6033138 w 8548535"/>
                <a:gd name="connsiteY38" fmla="*/ 419100 h 2146911"/>
                <a:gd name="connsiteX39" fmla="*/ 5995038 w 8548535"/>
                <a:gd name="connsiteY39" fmla="*/ 431800 h 2146911"/>
                <a:gd name="connsiteX40" fmla="*/ 5956938 w 8548535"/>
                <a:gd name="connsiteY40" fmla="*/ 444500 h 2146911"/>
                <a:gd name="connsiteX41" fmla="*/ 5906138 w 8548535"/>
                <a:gd name="connsiteY41" fmla="*/ 469900 h 2146911"/>
                <a:gd name="connsiteX42" fmla="*/ 5868038 w 8548535"/>
                <a:gd name="connsiteY42" fmla="*/ 482600 h 2146911"/>
                <a:gd name="connsiteX43" fmla="*/ 5829938 w 8548535"/>
                <a:gd name="connsiteY43" fmla="*/ 508000 h 2146911"/>
                <a:gd name="connsiteX44" fmla="*/ 5791838 w 8548535"/>
                <a:gd name="connsiteY44" fmla="*/ 520700 h 2146911"/>
                <a:gd name="connsiteX45" fmla="*/ 5728338 w 8548535"/>
                <a:gd name="connsiteY45" fmla="*/ 546100 h 2146911"/>
                <a:gd name="connsiteX46" fmla="*/ 5690238 w 8548535"/>
                <a:gd name="connsiteY46" fmla="*/ 558800 h 2146911"/>
                <a:gd name="connsiteX47" fmla="*/ 5575938 w 8548535"/>
                <a:gd name="connsiteY47" fmla="*/ 622300 h 2146911"/>
                <a:gd name="connsiteX48" fmla="*/ 5499738 w 8548535"/>
                <a:gd name="connsiteY48" fmla="*/ 635000 h 2146911"/>
                <a:gd name="connsiteX49" fmla="*/ 5398138 w 8548535"/>
                <a:gd name="connsiteY49" fmla="*/ 685800 h 2146911"/>
                <a:gd name="connsiteX50" fmla="*/ 5309238 w 8548535"/>
                <a:gd name="connsiteY50" fmla="*/ 736600 h 2146911"/>
                <a:gd name="connsiteX51" fmla="*/ 5233038 w 8548535"/>
                <a:gd name="connsiteY51" fmla="*/ 762000 h 2146911"/>
                <a:gd name="connsiteX52" fmla="*/ 5118738 w 8548535"/>
                <a:gd name="connsiteY52" fmla="*/ 812800 h 2146911"/>
                <a:gd name="connsiteX53" fmla="*/ 5080638 w 8548535"/>
                <a:gd name="connsiteY53" fmla="*/ 838200 h 2146911"/>
                <a:gd name="connsiteX54" fmla="*/ 5004438 w 8548535"/>
                <a:gd name="connsiteY54" fmla="*/ 850900 h 2146911"/>
                <a:gd name="connsiteX55" fmla="*/ 4953638 w 8548535"/>
                <a:gd name="connsiteY55" fmla="*/ 863600 h 2146911"/>
                <a:gd name="connsiteX56" fmla="*/ 4915538 w 8548535"/>
                <a:gd name="connsiteY56" fmla="*/ 889000 h 2146911"/>
                <a:gd name="connsiteX57" fmla="*/ 4775838 w 8548535"/>
                <a:gd name="connsiteY57" fmla="*/ 914400 h 2146911"/>
                <a:gd name="connsiteX58" fmla="*/ 4737738 w 8548535"/>
                <a:gd name="connsiteY58" fmla="*/ 927100 h 2146911"/>
                <a:gd name="connsiteX59" fmla="*/ 4661538 w 8548535"/>
                <a:gd name="connsiteY59" fmla="*/ 939800 h 2146911"/>
                <a:gd name="connsiteX60" fmla="*/ 4623438 w 8548535"/>
                <a:gd name="connsiteY60" fmla="*/ 965200 h 2146911"/>
                <a:gd name="connsiteX61" fmla="*/ 4445638 w 8548535"/>
                <a:gd name="connsiteY61" fmla="*/ 1016000 h 2146911"/>
                <a:gd name="connsiteX62" fmla="*/ 4344038 w 8548535"/>
                <a:gd name="connsiteY62" fmla="*/ 1066800 h 2146911"/>
                <a:gd name="connsiteX63" fmla="*/ 4267838 w 8548535"/>
                <a:gd name="connsiteY63" fmla="*/ 1079500 h 2146911"/>
                <a:gd name="connsiteX64" fmla="*/ 4153538 w 8548535"/>
                <a:gd name="connsiteY64" fmla="*/ 1117600 h 2146911"/>
                <a:gd name="connsiteX65" fmla="*/ 4115438 w 8548535"/>
                <a:gd name="connsiteY65" fmla="*/ 1143000 h 2146911"/>
                <a:gd name="connsiteX66" fmla="*/ 4039238 w 8548535"/>
                <a:gd name="connsiteY66" fmla="*/ 1155700 h 2146911"/>
                <a:gd name="connsiteX67" fmla="*/ 3975738 w 8548535"/>
                <a:gd name="connsiteY67" fmla="*/ 1193800 h 2146911"/>
                <a:gd name="connsiteX68" fmla="*/ 3937638 w 8548535"/>
                <a:gd name="connsiteY68" fmla="*/ 1219200 h 2146911"/>
                <a:gd name="connsiteX69" fmla="*/ 3861438 w 8548535"/>
                <a:gd name="connsiteY69" fmla="*/ 1244600 h 2146911"/>
                <a:gd name="connsiteX70" fmla="*/ 3785238 w 8548535"/>
                <a:gd name="connsiteY70" fmla="*/ 1295400 h 2146911"/>
                <a:gd name="connsiteX71" fmla="*/ 3747138 w 8548535"/>
                <a:gd name="connsiteY71" fmla="*/ 1320800 h 2146911"/>
                <a:gd name="connsiteX72" fmla="*/ 3683638 w 8548535"/>
                <a:gd name="connsiteY72" fmla="*/ 1333500 h 2146911"/>
                <a:gd name="connsiteX73" fmla="*/ 2477138 w 8548535"/>
                <a:gd name="connsiteY73" fmla="*/ 1365250 h 2146911"/>
                <a:gd name="connsiteX74" fmla="*/ 1562738 w 8548535"/>
                <a:gd name="connsiteY74" fmla="*/ 1397000 h 2146911"/>
                <a:gd name="connsiteX75" fmla="*/ 1016638 w 8548535"/>
                <a:gd name="connsiteY75" fmla="*/ 1403350 h 2146911"/>
                <a:gd name="connsiteX76" fmla="*/ 89538 w 8548535"/>
                <a:gd name="connsiteY7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512438 w 8548535"/>
                <a:gd name="connsiteY7" fmla="*/ 1981200 h 2146911"/>
                <a:gd name="connsiteX8" fmla="*/ 5677538 w 8548535"/>
                <a:gd name="connsiteY8" fmla="*/ 1955800 h 2146911"/>
                <a:gd name="connsiteX9" fmla="*/ 5779138 w 8548535"/>
                <a:gd name="connsiteY9" fmla="*/ 1943100 h 2146911"/>
                <a:gd name="connsiteX10" fmla="*/ 5969638 w 8548535"/>
                <a:gd name="connsiteY10" fmla="*/ 1917700 h 2146911"/>
                <a:gd name="connsiteX11" fmla="*/ 6109338 w 8548535"/>
                <a:gd name="connsiteY11" fmla="*/ 1905000 h 2146911"/>
                <a:gd name="connsiteX12" fmla="*/ 6363338 w 8548535"/>
                <a:gd name="connsiteY12" fmla="*/ 1879600 h 2146911"/>
                <a:gd name="connsiteX13" fmla="*/ 7455538 w 8548535"/>
                <a:gd name="connsiteY13" fmla="*/ 1854200 h 2146911"/>
                <a:gd name="connsiteX14" fmla="*/ 7874638 w 8548535"/>
                <a:gd name="connsiteY14" fmla="*/ 1841500 h 2146911"/>
                <a:gd name="connsiteX15" fmla="*/ 8522338 w 8548535"/>
                <a:gd name="connsiteY15" fmla="*/ 1828800 h 2146911"/>
                <a:gd name="connsiteX16" fmla="*/ 8509638 w 8548535"/>
                <a:gd name="connsiteY16" fmla="*/ 1689100 h 2146911"/>
                <a:gd name="connsiteX17" fmla="*/ 8509638 w 8548535"/>
                <a:gd name="connsiteY17" fmla="*/ 736600 h 2146911"/>
                <a:gd name="connsiteX18" fmla="*/ 8547738 w 8548535"/>
                <a:gd name="connsiteY18" fmla="*/ 190500 h 2146911"/>
                <a:gd name="connsiteX19" fmla="*/ 8496938 w 8548535"/>
                <a:gd name="connsiteY19" fmla="*/ 12700 h 2146911"/>
                <a:gd name="connsiteX20" fmla="*/ 8458838 w 8548535"/>
                <a:gd name="connsiteY20" fmla="*/ 0 h 2146911"/>
                <a:gd name="connsiteX21" fmla="*/ 8192138 w 8548535"/>
                <a:gd name="connsiteY21" fmla="*/ 12700 h 2146911"/>
                <a:gd name="connsiteX22" fmla="*/ 8154038 w 8548535"/>
                <a:gd name="connsiteY22" fmla="*/ 38100 h 2146911"/>
                <a:gd name="connsiteX23" fmla="*/ 8001638 w 8548535"/>
                <a:gd name="connsiteY23" fmla="*/ 50800 h 2146911"/>
                <a:gd name="connsiteX24" fmla="*/ 7658738 w 8548535"/>
                <a:gd name="connsiteY24" fmla="*/ 63500 h 2146911"/>
                <a:gd name="connsiteX25" fmla="*/ 7519038 w 8548535"/>
                <a:gd name="connsiteY25" fmla="*/ 76200 h 2146911"/>
                <a:gd name="connsiteX26" fmla="*/ 7353938 w 8548535"/>
                <a:gd name="connsiteY26" fmla="*/ 114300 h 2146911"/>
                <a:gd name="connsiteX27" fmla="*/ 7252338 w 8548535"/>
                <a:gd name="connsiteY27" fmla="*/ 127000 h 2146911"/>
                <a:gd name="connsiteX28" fmla="*/ 7074538 w 8548535"/>
                <a:gd name="connsiteY28" fmla="*/ 152400 h 2146911"/>
                <a:gd name="connsiteX29" fmla="*/ 7023738 w 8548535"/>
                <a:gd name="connsiteY29" fmla="*/ 165100 h 2146911"/>
                <a:gd name="connsiteX30" fmla="*/ 6934838 w 8548535"/>
                <a:gd name="connsiteY30" fmla="*/ 215900 h 2146911"/>
                <a:gd name="connsiteX31" fmla="*/ 6884038 w 8548535"/>
                <a:gd name="connsiteY31" fmla="*/ 228600 h 2146911"/>
                <a:gd name="connsiteX32" fmla="*/ 6744338 w 8548535"/>
                <a:gd name="connsiteY32" fmla="*/ 254000 h 2146911"/>
                <a:gd name="connsiteX33" fmla="*/ 6591938 w 8548535"/>
                <a:gd name="connsiteY33" fmla="*/ 292100 h 2146911"/>
                <a:gd name="connsiteX34" fmla="*/ 6490338 w 8548535"/>
                <a:gd name="connsiteY34" fmla="*/ 330200 h 2146911"/>
                <a:gd name="connsiteX35" fmla="*/ 6426838 w 8548535"/>
                <a:gd name="connsiteY35" fmla="*/ 342900 h 2146911"/>
                <a:gd name="connsiteX36" fmla="*/ 6376038 w 8548535"/>
                <a:gd name="connsiteY36" fmla="*/ 355600 h 2146911"/>
                <a:gd name="connsiteX37" fmla="*/ 6147438 w 8548535"/>
                <a:gd name="connsiteY37" fmla="*/ 381000 h 2146911"/>
                <a:gd name="connsiteX38" fmla="*/ 6033138 w 8548535"/>
                <a:gd name="connsiteY38" fmla="*/ 419100 h 2146911"/>
                <a:gd name="connsiteX39" fmla="*/ 5995038 w 8548535"/>
                <a:gd name="connsiteY39" fmla="*/ 431800 h 2146911"/>
                <a:gd name="connsiteX40" fmla="*/ 5956938 w 8548535"/>
                <a:gd name="connsiteY40" fmla="*/ 444500 h 2146911"/>
                <a:gd name="connsiteX41" fmla="*/ 5906138 w 8548535"/>
                <a:gd name="connsiteY41" fmla="*/ 469900 h 2146911"/>
                <a:gd name="connsiteX42" fmla="*/ 5868038 w 8548535"/>
                <a:gd name="connsiteY42" fmla="*/ 482600 h 2146911"/>
                <a:gd name="connsiteX43" fmla="*/ 5829938 w 8548535"/>
                <a:gd name="connsiteY43" fmla="*/ 508000 h 2146911"/>
                <a:gd name="connsiteX44" fmla="*/ 5791838 w 8548535"/>
                <a:gd name="connsiteY44" fmla="*/ 520700 h 2146911"/>
                <a:gd name="connsiteX45" fmla="*/ 5728338 w 8548535"/>
                <a:gd name="connsiteY45" fmla="*/ 546100 h 2146911"/>
                <a:gd name="connsiteX46" fmla="*/ 5690238 w 8548535"/>
                <a:gd name="connsiteY46" fmla="*/ 558800 h 2146911"/>
                <a:gd name="connsiteX47" fmla="*/ 5575938 w 8548535"/>
                <a:gd name="connsiteY47" fmla="*/ 622300 h 2146911"/>
                <a:gd name="connsiteX48" fmla="*/ 5499738 w 8548535"/>
                <a:gd name="connsiteY48" fmla="*/ 635000 h 2146911"/>
                <a:gd name="connsiteX49" fmla="*/ 5398138 w 8548535"/>
                <a:gd name="connsiteY49" fmla="*/ 685800 h 2146911"/>
                <a:gd name="connsiteX50" fmla="*/ 5309238 w 8548535"/>
                <a:gd name="connsiteY50" fmla="*/ 736600 h 2146911"/>
                <a:gd name="connsiteX51" fmla="*/ 5233038 w 8548535"/>
                <a:gd name="connsiteY51" fmla="*/ 762000 h 2146911"/>
                <a:gd name="connsiteX52" fmla="*/ 5118738 w 8548535"/>
                <a:gd name="connsiteY52" fmla="*/ 812800 h 2146911"/>
                <a:gd name="connsiteX53" fmla="*/ 5080638 w 8548535"/>
                <a:gd name="connsiteY53" fmla="*/ 838200 h 2146911"/>
                <a:gd name="connsiteX54" fmla="*/ 5004438 w 8548535"/>
                <a:gd name="connsiteY54" fmla="*/ 850900 h 2146911"/>
                <a:gd name="connsiteX55" fmla="*/ 4953638 w 8548535"/>
                <a:gd name="connsiteY55" fmla="*/ 863600 h 2146911"/>
                <a:gd name="connsiteX56" fmla="*/ 4915538 w 8548535"/>
                <a:gd name="connsiteY56" fmla="*/ 889000 h 2146911"/>
                <a:gd name="connsiteX57" fmla="*/ 4775838 w 8548535"/>
                <a:gd name="connsiteY57" fmla="*/ 914400 h 2146911"/>
                <a:gd name="connsiteX58" fmla="*/ 4737738 w 8548535"/>
                <a:gd name="connsiteY58" fmla="*/ 927100 h 2146911"/>
                <a:gd name="connsiteX59" fmla="*/ 4661538 w 8548535"/>
                <a:gd name="connsiteY59" fmla="*/ 939800 h 2146911"/>
                <a:gd name="connsiteX60" fmla="*/ 4623438 w 8548535"/>
                <a:gd name="connsiteY60" fmla="*/ 965200 h 2146911"/>
                <a:gd name="connsiteX61" fmla="*/ 4445638 w 8548535"/>
                <a:gd name="connsiteY61" fmla="*/ 1016000 h 2146911"/>
                <a:gd name="connsiteX62" fmla="*/ 4344038 w 8548535"/>
                <a:gd name="connsiteY62" fmla="*/ 1066800 h 2146911"/>
                <a:gd name="connsiteX63" fmla="*/ 4267838 w 8548535"/>
                <a:gd name="connsiteY63" fmla="*/ 1079500 h 2146911"/>
                <a:gd name="connsiteX64" fmla="*/ 4153538 w 8548535"/>
                <a:gd name="connsiteY64" fmla="*/ 1117600 h 2146911"/>
                <a:gd name="connsiteX65" fmla="*/ 4115438 w 8548535"/>
                <a:gd name="connsiteY65" fmla="*/ 1143000 h 2146911"/>
                <a:gd name="connsiteX66" fmla="*/ 4039238 w 8548535"/>
                <a:gd name="connsiteY66" fmla="*/ 1155700 h 2146911"/>
                <a:gd name="connsiteX67" fmla="*/ 3975738 w 8548535"/>
                <a:gd name="connsiteY67" fmla="*/ 1193800 h 2146911"/>
                <a:gd name="connsiteX68" fmla="*/ 3937638 w 8548535"/>
                <a:gd name="connsiteY68" fmla="*/ 1219200 h 2146911"/>
                <a:gd name="connsiteX69" fmla="*/ 3861438 w 8548535"/>
                <a:gd name="connsiteY69" fmla="*/ 1244600 h 2146911"/>
                <a:gd name="connsiteX70" fmla="*/ 3785238 w 8548535"/>
                <a:gd name="connsiteY70" fmla="*/ 1295400 h 2146911"/>
                <a:gd name="connsiteX71" fmla="*/ 3747138 w 8548535"/>
                <a:gd name="connsiteY71" fmla="*/ 1320800 h 2146911"/>
                <a:gd name="connsiteX72" fmla="*/ 3683638 w 8548535"/>
                <a:gd name="connsiteY72" fmla="*/ 1333500 h 2146911"/>
                <a:gd name="connsiteX73" fmla="*/ 2477138 w 8548535"/>
                <a:gd name="connsiteY73" fmla="*/ 1365250 h 2146911"/>
                <a:gd name="connsiteX74" fmla="*/ 1562738 w 8548535"/>
                <a:gd name="connsiteY74" fmla="*/ 1397000 h 2146911"/>
                <a:gd name="connsiteX75" fmla="*/ 1016638 w 8548535"/>
                <a:gd name="connsiteY75" fmla="*/ 1403350 h 2146911"/>
                <a:gd name="connsiteX76" fmla="*/ 89538 w 8548535"/>
                <a:gd name="connsiteY7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677538 w 8548535"/>
                <a:gd name="connsiteY7" fmla="*/ 1955800 h 2146911"/>
                <a:gd name="connsiteX8" fmla="*/ 5779138 w 8548535"/>
                <a:gd name="connsiteY8" fmla="*/ 1943100 h 2146911"/>
                <a:gd name="connsiteX9" fmla="*/ 5969638 w 8548535"/>
                <a:gd name="connsiteY9" fmla="*/ 1917700 h 2146911"/>
                <a:gd name="connsiteX10" fmla="*/ 6109338 w 8548535"/>
                <a:gd name="connsiteY10" fmla="*/ 1905000 h 2146911"/>
                <a:gd name="connsiteX11" fmla="*/ 6363338 w 8548535"/>
                <a:gd name="connsiteY11" fmla="*/ 1879600 h 2146911"/>
                <a:gd name="connsiteX12" fmla="*/ 7455538 w 8548535"/>
                <a:gd name="connsiteY12" fmla="*/ 1854200 h 2146911"/>
                <a:gd name="connsiteX13" fmla="*/ 7874638 w 8548535"/>
                <a:gd name="connsiteY13" fmla="*/ 1841500 h 2146911"/>
                <a:gd name="connsiteX14" fmla="*/ 8522338 w 8548535"/>
                <a:gd name="connsiteY14" fmla="*/ 1828800 h 2146911"/>
                <a:gd name="connsiteX15" fmla="*/ 8509638 w 8548535"/>
                <a:gd name="connsiteY15" fmla="*/ 1689100 h 2146911"/>
                <a:gd name="connsiteX16" fmla="*/ 8509638 w 8548535"/>
                <a:gd name="connsiteY16" fmla="*/ 736600 h 2146911"/>
                <a:gd name="connsiteX17" fmla="*/ 8547738 w 8548535"/>
                <a:gd name="connsiteY17" fmla="*/ 190500 h 2146911"/>
                <a:gd name="connsiteX18" fmla="*/ 8496938 w 8548535"/>
                <a:gd name="connsiteY18" fmla="*/ 12700 h 2146911"/>
                <a:gd name="connsiteX19" fmla="*/ 8458838 w 8548535"/>
                <a:gd name="connsiteY19" fmla="*/ 0 h 2146911"/>
                <a:gd name="connsiteX20" fmla="*/ 8192138 w 8548535"/>
                <a:gd name="connsiteY20" fmla="*/ 12700 h 2146911"/>
                <a:gd name="connsiteX21" fmla="*/ 8154038 w 8548535"/>
                <a:gd name="connsiteY21" fmla="*/ 38100 h 2146911"/>
                <a:gd name="connsiteX22" fmla="*/ 8001638 w 8548535"/>
                <a:gd name="connsiteY22" fmla="*/ 50800 h 2146911"/>
                <a:gd name="connsiteX23" fmla="*/ 7658738 w 8548535"/>
                <a:gd name="connsiteY23" fmla="*/ 63500 h 2146911"/>
                <a:gd name="connsiteX24" fmla="*/ 7519038 w 8548535"/>
                <a:gd name="connsiteY24" fmla="*/ 76200 h 2146911"/>
                <a:gd name="connsiteX25" fmla="*/ 7353938 w 8548535"/>
                <a:gd name="connsiteY25" fmla="*/ 114300 h 2146911"/>
                <a:gd name="connsiteX26" fmla="*/ 7252338 w 8548535"/>
                <a:gd name="connsiteY26" fmla="*/ 127000 h 2146911"/>
                <a:gd name="connsiteX27" fmla="*/ 7074538 w 8548535"/>
                <a:gd name="connsiteY27" fmla="*/ 152400 h 2146911"/>
                <a:gd name="connsiteX28" fmla="*/ 7023738 w 8548535"/>
                <a:gd name="connsiteY28" fmla="*/ 165100 h 2146911"/>
                <a:gd name="connsiteX29" fmla="*/ 6934838 w 8548535"/>
                <a:gd name="connsiteY29" fmla="*/ 215900 h 2146911"/>
                <a:gd name="connsiteX30" fmla="*/ 6884038 w 8548535"/>
                <a:gd name="connsiteY30" fmla="*/ 228600 h 2146911"/>
                <a:gd name="connsiteX31" fmla="*/ 6744338 w 8548535"/>
                <a:gd name="connsiteY31" fmla="*/ 254000 h 2146911"/>
                <a:gd name="connsiteX32" fmla="*/ 6591938 w 8548535"/>
                <a:gd name="connsiteY32" fmla="*/ 292100 h 2146911"/>
                <a:gd name="connsiteX33" fmla="*/ 6490338 w 8548535"/>
                <a:gd name="connsiteY33" fmla="*/ 330200 h 2146911"/>
                <a:gd name="connsiteX34" fmla="*/ 6426838 w 8548535"/>
                <a:gd name="connsiteY34" fmla="*/ 342900 h 2146911"/>
                <a:gd name="connsiteX35" fmla="*/ 6376038 w 8548535"/>
                <a:gd name="connsiteY35" fmla="*/ 355600 h 2146911"/>
                <a:gd name="connsiteX36" fmla="*/ 6147438 w 8548535"/>
                <a:gd name="connsiteY36" fmla="*/ 381000 h 2146911"/>
                <a:gd name="connsiteX37" fmla="*/ 6033138 w 8548535"/>
                <a:gd name="connsiteY37" fmla="*/ 419100 h 2146911"/>
                <a:gd name="connsiteX38" fmla="*/ 5995038 w 8548535"/>
                <a:gd name="connsiteY38" fmla="*/ 431800 h 2146911"/>
                <a:gd name="connsiteX39" fmla="*/ 5956938 w 8548535"/>
                <a:gd name="connsiteY39" fmla="*/ 444500 h 2146911"/>
                <a:gd name="connsiteX40" fmla="*/ 5906138 w 8548535"/>
                <a:gd name="connsiteY40" fmla="*/ 469900 h 2146911"/>
                <a:gd name="connsiteX41" fmla="*/ 5868038 w 8548535"/>
                <a:gd name="connsiteY41" fmla="*/ 482600 h 2146911"/>
                <a:gd name="connsiteX42" fmla="*/ 5829938 w 8548535"/>
                <a:gd name="connsiteY42" fmla="*/ 508000 h 2146911"/>
                <a:gd name="connsiteX43" fmla="*/ 5791838 w 8548535"/>
                <a:gd name="connsiteY43" fmla="*/ 520700 h 2146911"/>
                <a:gd name="connsiteX44" fmla="*/ 5728338 w 8548535"/>
                <a:gd name="connsiteY44" fmla="*/ 546100 h 2146911"/>
                <a:gd name="connsiteX45" fmla="*/ 5690238 w 8548535"/>
                <a:gd name="connsiteY45" fmla="*/ 558800 h 2146911"/>
                <a:gd name="connsiteX46" fmla="*/ 5575938 w 8548535"/>
                <a:gd name="connsiteY46" fmla="*/ 622300 h 2146911"/>
                <a:gd name="connsiteX47" fmla="*/ 5499738 w 8548535"/>
                <a:gd name="connsiteY47" fmla="*/ 635000 h 2146911"/>
                <a:gd name="connsiteX48" fmla="*/ 5398138 w 8548535"/>
                <a:gd name="connsiteY48" fmla="*/ 685800 h 2146911"/>
                <a:gd name="connsiteX49" fmla="*/ 5309238 w 8548535"/>
                <a:gd name="connsiteY49" fmla="*/ 736600 h 2146911"/>
                <a:gd name="connsiteX50" fmla="*/ 5233038 w 8548535"/>
                <a:gd name="connsiteY50" fmla="*/ 762000 h 2146911"/>
                <a:gd name="connsiteX51" fmla="*/ 5118738 w 8548535"/>
                <a:gd name="connsiteY51" fmla="*/ 812800 h 2146911"/>
                <a:gd name="connsiteX52" fmla="*/ 5080638 w 8548535"/>
                <a:gd name="connsiteY52" fmla="*/ 838200 h 2146911"/>
                <a:gd name="connsiteX53" fmla="*/ 5004438 w 8548535"/>
                <a:gd name="connsiteY53" fmla="*/ 850900 h 2146911"/>
                <a:gd name="connsiteX54" fmla="*/ 4953638 w 8548535"/>
                <a:gd name="connsiteY54" fmla="*/ 863600 h 2146911"/>
                <a:gd name="connsiteX55" fmla="*/ 4915538 w 8548535"/>
                <a:gd name="connsiteY55" fmla="*/ 889000 h 2146911"/>
                <a:gd name="connsiteX56" fmla="*/ 4775838 w 8548535"/>
                <a:gd name="connsiteY56" fmla="*/ 914400 h 2146911"/>
                <a:gd name="connsiteX57" fmla="*/ 4737738 w 8548535"/>
                <a:gd name="connsiteY57" fmla="*/ 927100 h 2146911"/>
                <a:gd name="connsiteX58" fmla="*/ 4661538 w 8548535"/>
                <a:gd name="connsiteY58" fmla="*/ 939800 h 2146911"/>
                <a:gd name="connsiteX59" fmla="*/ 4623438 w 8548535"/>
                <a:gd name="connsiteY59" fmla="*/ 965200 h 2146911"/>
                <a:gd name="connsiteX60" fmla="*/ 4445638 w 8548535"/>
                <a:gd name="connsiteY60" fmla="*/ 1016000 h 2146911"/>
                <a:gd name="connsiteX61" fmla="*/ 4344038 w 8548535"/>
                <a:gd name="connsiteY61" fmla="*/ 1066800 h 2146911"/>
                <a:gd name="connsiteX62" fmla="*/ 4267838 w 8548535"/>
                <a:gd name="connsiteY62" fmla="*/ 1079500 h 2146911"/>
                <a:gd name="connsiteX63" fmla="*/ 4153538 w 8548535"/>
                <a:gd name="connsiteY63" fmla="*/ 1117600 h 2146911"/>
                <a:gd name="connsiteX64" fmla="*/ 4115438 w 8548535"/>
                <a:gd name="connsiteY64" fmla="*/ 1143000 h 2146911"/>
                <a:gd name="connsiteX65" fmla="*/ 4039238 w 8548535"/>
                <a:gd name="connsiteY65" fmla="*/ 1155700 h 2146911"/>
                <a:gd name="connsiteX66" fmla="*/ 3975738 w 8548535"/>
                <a:gd name="connsiteY66" fmla="*/ 1193800 h 2146911"/>
                <a:gd name="connsiteX67" fmla="*/ 3937638 w 8548535"/>
                <a:gd name="connsiteY67" fmla="*/ 1219200 h 2146911"/>
                <a:gd name="connsiteX68" fmla="*/ 3861438 w 8548535"/>
                <a:gd name="connsiteY68" fmla="*/ 1244600 h 2146911"/>
                <a:gd name="connsiteX69" fmla="*/ 3785238 w 8548535"/>
                <a:gd name="connsiteY69" fmla="*/ 1295400 h 2146911"/>
                <a:gd name="connsiteX70" fmla="*/ 3747138 w 8548535"/>
                <a:gd name="connsiteY70" fmla="*/ 1320800 h 2146911"/>
                <a:gd name="connsiteX71" fmla="*/ 3683638 w 8548535"/>
                <a:gd name="connsiteY71" fmla="*/ 1333500 h 2146911"/>
                <a:gd name="connsiteX72" fmla="*/ 2477138 w 8548535"/>
                <a:gd name="connsiteY72" fmla="*/ 1365250 h 2146911"/>
                <a:gd name="connsiteX73" fmla="*/ 1562738 w 8548535"/>
                <a:gd name="connsiteY73" fmla="*/ 1397000 h 2146911"/>
                <a:gd name="connsiteX74" fmla="*/ 1016638 w 8548535"/>
                <a:gd name="connsiteY74" fmla="*/ 1403350 h 2146911"/>
                <a:gd name="connsiteX75" fmla="*/ 89538 w 8548535"/>
                <a:gd name="connsiteY75"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779138 w 8548535"/>
                <a:gd name="connsiteY7" fmla="*/ 1943100 h 2146911"/>
                <a:gd name="connsiteX8" fmla="*/ 5969638 w 8548535"/>
                <a:gd name="connsiteY8" fmla="*/ 1917700 h 2146911"/>
                <a:gd name="connsiteX9" fmla="*/ 6109338 w 8548535"/>
                <a:gd name="connsiteY9" fmla="*/ 1905000 h 2146911"/>
                <a:gd name="connsiteX10" fmla="*/ 6363338 w 8548535"/>
                <a:gd name="connsiteY10" fmla="*/ 1879600 h 2146911"/>
                <a:gd name="connsiteX11" fmla="*/ 7455538 w 8548535"/>
                <a:gd name="connsiteY11" fmla="*/ 1854200 h 2146911"/>
                <a:gd name="connsiteX12" fmla="*/ 7874638 w 8548535"/>
                <a:gd name="connsiteY12" fmla="*/ 1841500 h 2146911"/>
                <a:gd name="connsiteX13" fmla="*/ 8522338 w 8548535"/>
                <a:gd name="connsiteY13" fmla="*/ 1828800 h 2146911"/>
                <a:gd name="connsiteX14" fmla="*/ 8509638 w 8548535"/>
                <a:gd name="connsiteY14" fmla="*/ 1689100 h 2146911"/>
                <a:gd name="connsiteX15" fmla="*/ 8509638 w 8548535"/>
                <a:gd name="connsiteY15" fmla="*/ 736600 h 2146911"/>
                <a:gd name="connsiteX16" fmla="*/ 8547738 w 8548535"/>
                <a:gd name="connsiteY16" fmla="*/ 190500 h 2146911"/>
                <a:gd name="connsiteX17" fmla="*/ 8496938 w 8548535"/>
                <a:gd name="connsiteY17" fmla="*/ 12700 h 2146911"/>
                <a:gd name="connsiteX18" fmla="*/ 8458838 w 8548535"/>
                <a:gd name="connsiteY18" fmla="*/ 0 h 2146911"/>
                <a:gd name="connsiteX19" fmla="*/ 8192138 w 8548535"/>
                <a:gd name="connsiteY19" fmla="*/ 12700 h 2146911"/>
                <a:gd name="connsiteX20" fmla="*/ 8154038 w 8548535"/>
                <a:gd name="connsiteY20" fmla="*/ 38100 h 2146911"/>
                <a:gd name="connsiteX21" fmla="*/ 8001638 w 8548535"/>
                <a:gd name="connsiteY21" fmla="*/ 50800 h 2146911"/>
                <a:gd name="connsiteX22" fmla="*/ 7658738 w 8548535"/>
                <a:gd name="connsiteY22" fmla="*/ 63500 h 2146911"/>
                <a:gd name="connsiteX23" fmla="*/ 7519038 w 8548535"/>
                <a:gd name="connsiteY23" fmla="*/ 76200 h 2146911"/>
                <a:gd name="connsiteX24" fmla="*/ 7353938 w 8548535"/>
                <a:gd name="connsiteY24" fmla="*/ 114300 h 2146911"/>
                <a:gd name="connsiteX25" fmla="*/ 7252338 w 8548535"/>
                <a:gd name="connsiteY25" fmla="*/ 127000 h 2146911"/>
                <a:gd name="connsiteX26" fmla="*/ 7074538 w 8548535"/>
                <a:gd name="connsiteY26" fmla="*/ 152400 h 2146911"/>
                <a:gd name="connsiteX27" fmla="*/ 7023738 w 8548535"/>
                <a:gd name="connsiteY27" fmla="*/ 165100 h 2146911"/>
                <a:gd name="connsiteX28" fmla="*/ 6934838 w 8548535"/>
                <a:gd name="connsiteY28" fmla="*/ 215900 h 2146911"/>
                <a:gd name="connsiteX29" fmla="*/ 6884038 w 8548535"/>
                <a:gd name="connsiteY29" fmla="*/ 228600 h 2146911"/>
                <a:gd name="connsiteX30" fmla="*/ 6744338 w 8548535"/>
                <a:gd name="connsiteY30" fmla="*/ 254000 h 2146911"/>
                <a:gd name="connsiteX31" fmla="*/ 6591938 w 8548535"/>
                <a:gd name="connsiteY31" fmla="*/ 292100 h 2146911"/>
                <a:gd name="connsiteX32" fmla="*/ 6490338 w 8548535"/>
                <a:gd name="connsiteY32" fmla="*/ 330200 h 2146911"/>
                <a:gd name="connsiteX33" fmla="*/ 6426838 w 8548535"/>
                <a:gd name="connsiteY33" fmla="*/ 342900 h 2146911"/>
                <a:gd name="connsiteX34" fmla="*/ 6376038 w 8548535"/>
                <a:gd name="connsiteY34" fmla="*/ 355600 h 2146911"/>
                <a:gd name="connsiteX35" fmla="*/ 6147438 w 8548535"/>
                <a:gd name="connsiteY35" fmla="*/ 381000 h 2146911"/>
                <a:gd name="connsiteX36" fmla="*/ 6033138 w 8548535"/>
                <a:gd name="connsiteY36" fmla="*/ 419100 h 2146911"/>
                <a:gd name="connsiteX37" fmla="*/ 5995038 w 8548535"/>
                <a:gd name="connsiteY37" fmla="*/ 431800 h 2146911"/>
                <a:gd name="connsiteX38" fmla="*/ 5956938 w 8548535"/>
                <a:gd name="connsiteY38" fmla="*/ 444500 h 2146911"/>
                <a:gd name="connsiteX39" fmla="*/ 5906138 w 8548535"/>
                <a:gd name="connsiteY39" fmla="*/ 469900 h 2146911"/>
                <a:gd name="connsiteX40" fmla="*/ 5868038 w 8548535"/>
                <a:gd name="connsiteY40" fmla="*/ 482600 h 2146911"/>
                <a:gd name="connsiteX41" fmla="*/ 5829938 w 8548535"/>
                <a:gd name="connsiteY41" fmla="*/ 508000 h 2146911"/>
                <a:gd name="connsiteX42" fmla="*/ 5791838 w 8548535"/>
                <a:gd name="connsiteY42" fmla="*/ 520700 h 2146911"/>
                <a:gd name="connsiteX43" fmla="*/ 5728338 w 8548535"/>
                <a:gd name="connsiteY43" fmla="*/ 546100 h 2146911"/>
                <a:gd name="connsiteX44" fmla="*/ 5690238 w 8548535"/>
                <a:gd name="connsiteY44" fmla="*/ 558800 h 2146911"/>
                <a:gd name="connsiteX45" fmla="*/ 5575938 w 8548535"/>
                <a:gd name="connsiteY45" fmla="*/ 622300 h 2146911"/>
                <a:gd name="connsiteX46" fmla="*/ 5499738 w 8548535"/>
                <a:gd name="connsiteY46" fmla="*/ 635000 h 2146911"/>
                <a:gd name="connsiteX47" fmla="*/ 5398138 w 8548535"/>
                <a:gd name="connsiteY47" fmla="*/ 685800 h 2146911"/>
                <a:gd name="connsiteX48" fmla="*/ 5309238 w 8548535"/>
                <a:gd name="connsiteY48" fmla="*/ 736600 h 2146911"/>
                <a:gd name="connsiteX49" fmla="*/ 5233038 w 8548535"/>
                <a:gd name="connsiteY49" fmla="*/ 762000 h 2146911"/>
                <a:gd name="connsiteX50" fmla="*/ 5118738 w 8548535"/>
                <a:gd name="connsiteY50" fmla="*/ 812800 h 2146911"/>
                <a:gd name="connsiteX51" fmla="*/ 5080638 w 8548535"/>
                <a:gd name="connsiteY51" fmla="*/ 838200 h 2146911"/>
                <a:gd name="connsiteX52" fmla="*/ 5004438 w 8548535"/>
                <a:gd name="connsiteY52" fmla="*/ 850900 h 2146911"/>
                <a:gd name="connsiteX53" fmla="*/ 4953638 w 8548535"/>
                <a:gd name="connsiteY53" fmla="*/ 863600 h 2146911"/>
                <a:gd name="connsiteX54" fmla="*/ 4915538 w 8548535"/>
                <a:gd name="connsiteY54" fmla="*/ 889000 h 2146911"/>
                <a:gd name="connsiteX55" fmla="*/ 4775838 w 8548535"/>
                <a:gd name="connsiteY55" fmla="*/ 914400 h 2146911"/>
                <a:gd name="connsiteX56" fmla="*/ 4737738 w 8548535"/>
                <a:gd name="connsiteY56" fmla="*/ 927100 h 2146911"/>
                <a:gd name="connsiteX57" fmla="*/ 4661538 w 8548535"/>
                <a:gd name="connsiteY57" fmla="*/ 939800 h 2146911"/>
                <a:gd name="connsiteX58" fmla="*/ 4623438 w 8548535"/>
                <a:gd name="connsiteY58" fmla="*/ 965200 h 2146911"/>
                <a:gd name="connsiteX59" fmla="*/ 4445638 w 8548535"/>
                <a:gd name="connsiteY59" fmla="*/ 1016000 h 2146911"/>
                <a:gd name="connsiteX60" fmla="*/ 4344038 w 8548535"/>
                <a:gd name="connsiteY60" fmla="*/ 1066800 h 2146911"/>
                <a:gd name="connsiteX61" fmla="*/ 4267838 w 8548535"/>
                <a:gd name="connsiteY61" fmla="*/ 1079500 h 2146911"/>
                <a:gd name="connsiteX62" fmla="*/ 4153538 w 8548535"/>
                <a:gd name="connsiteY62" fmla="*/ 1117600 h 2146911"/>
                <a:gd name="connsiteX63" fmla="*/ 4115438 w 8548535"/>
                <a:gd name="connsiteY63" fmla="*/ 1143000 h 2146911"/>
                <a:gd name="connsiteX64" fmla="*/ 4039238 w 8548535"/>
                <a:gd name="connsiteY64" fmla="*/ 1155700 h 2146911"/>
                <a:gd name="connsiteX65" fmla="*/ 3975738 w 8548535"/>
                <a:gd name="connsiteY65" fmla="*/ 1193800 h 2146911"/>
                <a:gd name="connsiteX66" fmla="*/ 3937638 w 8548535"/>
                <a:gd name="connsiteY66" fmla="*/ 1219200 h 2146911"/>
                <a:gd name="connsiteX67" fmla="*/ 3861438 w 8548535"/>
                <a:gd name="connsiteY67" fmla="*/ 1244600 h 2146911"/>
                <a:gd name="connsiteX68" fmla="*/ 3785238 w 8548535"/>
                <a:gd name="connsiteY68" fmla="*/ 1295400 h 2146911"/>
                <a:gd name="connsiteX69" fmla="*/ 3747138 w 8548535"/>
                <a:gd name="connsiteY69" fmla="*/ 1320800 h 2146911"/>
                <a:gd name="connsiteX70" fmla="*/ 3683638 w 8548535"/>
                <a:gd name="connsiteY70" fmla="*/ 1333500 h 2146911"/>
                <a:gd name="connsiteX71" fmla="*/ 2477138 w 8548535"/>
                <a:gd name="connsiteY71" fmla="*/ 1365250 h 2146911"/>
                <a:gd name="connsiteX72" fmla="*/ 1562738 w 8548535"/>
                <a:gd name="connsiteY72" fmla="*/ 1397000 h 2146911"/>
                <a:gd name="connsiteX73" fmla="*/ 1016638 w 8548535"/>
                <a:gd name="connsiteY73" fmla="*/ 1403350 h 2146911"/>
                <a:gd name="connsiteX74" fmla="*/ 89538 w 8548535"/>
                <a:gd name="connsiteY7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69638 w 8548535"/>
                <a:gd name="connsiteY7" fmla="*/ 1917700 h 2146911"/>
                <a:gd name="connsiteX8" fmla="*/ 6109338 w 8548535"/>
                <a:gd name="connsiteY8" fmla="*/ 1905000 h 2146911"/>
                <a:gd name="connsiteX9" fmla="*/ 6363338 w 8548535"/>
                <a:gd name="connsiteY9" fmla="*/ 1879600 h 2146911"/>
                <a:gd name="connsiteX10" fmla="*/ 7455538 w 8548535"/>
                <a:gd name="connsiteY10" fmla="*/ 1854200 h 2146911"/>
                <a:gd name="connsiteX11" fmla="*/ 7874638 w 8548535"/>
                <a:gd name="connsiteY11" fmla="*/ 1841500 h 2146911"/>
                <a:gd name="connsiteX12" fmla="*/ 8522338 w 8548535"/>
                <a:gd name="connsiteY12" fmla="*/ 1828800 h 2146911"/>
                <a:gd name="connsiteX13" fmla="*/ 8509638 w 8548535"/>
                <a:gd name="connsiteY13" fmla="*/ 1689100 h 2146911"/>
                <a:gd name="connsiteX14" fmla="*/ 8509638 w 8548535"/>
                <a:gd name="connsiteY14" fmla="*/ 736600 h 2146911"/>
                <a:gd name="connsiteX15" fmla="*/ 8547738 w 8548535"/>
                <a:gd name="connsiteY15" fmla="*/ 190500 h 2146911"/>
                <a:gd name="connsiteX16" fmla="*/ 8496938 w 8548535"/>
                <a:gd name="connsiteY16" fmla="*/ 12700 h 2146911"/>
                <a:gd name="connsiteX17" fmla="*/ 8458838 w 8548535"/>
                <a:gd name="connsiteY17" fmla="*/ 0 h 2146911"/>
                <a:gd name="connsiteX18" fmla="*/ 8192138 w 8548535"/>
                <a:gd name="connsiteY18" fmla="*/ 12700 h 2146911"/>
                <a:gd name="connsiteX19" fmla="*/ 8154038 w 8548535"/>
                <a:gd name="connsiteY19" fmla="*/ 38100 h 2146911"/>
                <a:gd name="connsiteX20" fmla="*/ 8001638 w 8548535"/>
                <a:gd name="connsiteY20" fmla="*/ 50800 h 2146911"/>
                <a:gd name="connsiteX21" fmla="*/ 7658738 w 8548535"/>
                <a:gd name="connsiteY21" fmla="*/ 63500 h 2146911"/>
                <a:gd name="connsiteX22" fmla="*/ 7519038 w 8548535"/>
                <a:gd name="connsiteY22" fmla="*/ 76200 h 2146911"/>
                <a:gd name="connsiteX23" fmla="*/ 7353938 w 8548535"/>
                <a:gd name="connsiteY23" fmla="*/ 114300 h 2146911"/>
                <a:gd name="connsiteX24" fmla="*/ 7252338 w 8548535"/>
                <a:gd name="connsiteY24" fmla="*/ 127000 h 2146911"/>
                <a:gd name="connsiteX25" fmla="*/ 7074538 w 8548535"/>
                <a:gd name="connsiteY25" fmla="*/ 152400 h 2146911"/>
                <a:gd name="connsiteX26" fmla="*/ 7023738 w 8548535"/>
                <a:gd name="connsiteY26" fmla="*/ 165100 h 2146911"/>
                <a:gd name="connsiteX27" fmla="*/ 6934838 w 8548535"/>
                <a:gd name="connsiteY27" fmla="*/ 215900 h 2146911"/>
                <a:gd name="connsiteX28" fmla="*/ 6884038 w 8548535"/>
                <a:gd name="connsiteY28" fmla="*/ 228600 h 2146911"/>
                <a:gd name="connsiteX29" fmla="*/ 6744338 w 8548535"/>
                <a:gd name="connsiteY29" fmla="*/ 254000 h 2146911"/>
                <a:gd name="connsiteX30" fmla="*/ 6591938 w 8548535"/>
                <a:gd name="connsiteY30" fmla="*/ 292100 h 2146911"/>
                <a:gd name="connsiteX31" fmla="*/ 6490338 w 8548535"/>
                <a:gd name="connsiteY31" fmla="*/ 330200 h 2146911"/>
                <a:gd name="connsiteX32" fmla="*/ 6426838 w 8548535"/>
                <a:gd name="connsiteY32" fmla="*/ 342900 h 2146911"/>
                <a:gd name="connsiteX33" fmla="*/ 6376038 w 8548535"/>
                <a:gd name="connsiteY33" fmla="*/ 355600 h 2146911"/>
                <a:gd name="connsiteX34" fmla="*/ 6147438 w 8548535"/>
                <a:gd name="connsiteY34" fmla="*/ 381000 h 2146911"/>
                <a:gd name="connsiteX35" fmla="*/ 6033138 w 8548535"/>
                <a:gd name="connsiteY35" fmla="*/ 419100 h 2146911"/>
                <a:gd name="connsiteX36" fmla="*/ 5995038 w 8548535"/>
                <a:gd name="connsiteY36" fmla="*/ 431800 h 2146911"/>
                <a:gd name="connsiteX37" fmla="*/ 5956938 w 8548535"/>
                <a:gd name="connsiteY37" fmla="*/ 444500 h 2146911"/>
                <a:gd name="connsiteX38" fmla="*/ 5906138 w 8548535"/>
                <a:gd name="connsiteY38" fmla="*/ 469900 h 2146911"/>
                <a:gd name="connsiteX39" fmla="*/ 5868038 w 8548535"/>
                <a:gd name="connsiteY39" fmla="*/ 482600 h 2146911"/>
                <a:gd name="connsiteX40" fmla="*/ 5829938 w 8548535"/>
                <a:gd name="connsiteY40" fmla="*/ 508000 h 2146911"/>
                <a:gd name="connsiteX41" fmla="*/ 5791838 w 8548535"/>
                <a:gd name="connsiteY41" fmla="*/ 520700 h 2146911"/>
                <a:gd name="connsiteX42" fmla="*/ 5728338 w 8548535"/>
                <a:gd name="connsiteY42" fmla="*/ 546100 h 2146911"/>
                <a:gd name="connsiteX43" fmla="*/ 5690238 w 8548535"/>
                <a:gd name="connsiteY43" fmla="*/ 558800 h 2146911"/>
                <a:gd name="connsiteX44" fmla="*/ 5575938 w 8548535"/>
                <a:gd name="connsiteY44" fmla="*/ 622300 h 2146911"/>
                <a:gd name="connsiteX45" fmla="*/ 5499738 w 8548535"/>
                <a:gd name="connsiteY45" fmla="*/ 635000 h 2146911"/>
                <a:gd name="connsiteX46" fmla="*/ 5398138 w 8548535"/>
                <a:gd name="connsiteY46" fmla="*/ 685800 h 2146911"/>
                <a:gd name="connsiteX47" fmla="*/ 5309238 w 8548535"/>
                <a:gd name="connsiteY47" fmla="*/ 736600 h 2146911"/>
                <a:gd name="connsiteX48" fmla="*/ 5233038 w 8548535"/>
                <a:gd name="connsiteY48" fmla="*/ 762000 h 2146911"/>
                <a:gd name="connsiteX49" fmla="*/ 5118738 w 8548535"/>
                <a:gd name="connsiteY49" fmla="*/ 812800 h 2146911"/>
                <a:gd name="connsiteX50" fmla="*/ 5080638 w 8548535"/>
                <a:gd name="connsiteY50" fmla="*/ 838200 h 2146911"/>
                <a:gd name="connsiteX51" fmla="*/ 5004438 w 8548535"/>
                <a:gd name="connsiteY51" fmla="*/ 850900 h 2146911"/>
                <a:gd name="connsiteX52" fmla="*/ 4953638 w 8548535"/>
                <a:gd name="connsiteY52" fmla="*/ 863600 h 2146911"/>
                <a:gd name="connsiteX53" fmla="*/ 4915538 w 8548535"/>
                <a:gd name="connsiteY53" fmla="*/ 889000 h 2146911"/>
                <a:gd name="connsiteX54" fmla="*/ 4775838 w 8548535"/>
                <a:gd name="connsiteY54" fmla="*/ 914400 h 2146911"/>
                <a:gd name="connsiteX55" fmla="*/ 4737738 w 8548535"/>
                <a:gd name="connsiteY55" fmla="*/ 927100 h 2146911"/>
                <a:gd name="connsiteX56" fmla="*/ 4661538 w 8548535"/>
                <a:gd name="connsiteY56" fmla="*/ 939800 h 2146911"/>
                <a:gd name="connsiteX57" fmla="*/ 4623438 w 8548535"/>
                <a:gd name="connsiteY57" fmla="*/ 965200 h 2146911"/>
                <a:gd name="connsiteX58" fmla="*/ 4445638 w 8548535"/>
                <a:gd name="connsiteY58" fmla="*/ 1016000 h 2146911"/>
                <a:gd name="connsiteX59" fmla="*/ 4344038 w 8548535"/>
                <a:gd name="connsiteY59" fmla="*/ 1066800 h 2146911"/>
                <a:gd name="connsiteX60" fmla="*/ 4267838 w 8548535"/>
                <a:gd name="connsiteY60" fmla="*/ 1079500 h 2146911"/>
                <a:gd name="connsiteX61" fmla="*/ 4153538 w 8548535"/>
                <a:gd name="connsiteY61" fmla="*/ 1117600 h 2146911"/>
                <a:gd name="connsiteX62" fmla="*/ 4115438 w 8548535"/>
                <a:gd name="connsiteY62" fmla="*/ 1143000 h 2146911"/>
                <a:gd name="connsiteX63" fmla="*/ 4039238 w 8548535"/>
                <a:gd name="connsiteY63" fmla="*/ 1155700 h 2146911"/>
                <a:gd name="connsiteX64" fmla="*/ 3975738 w 8548535"/>
                <a:gd name="connsiteY64" fmla="*/ 1193800 h 2146911"/>
                <a:gd name="connsiteX65" fmla="*/ 3937638 w 8548535"/>
                <a:gd name="connsiteY65" fmla="*/ 1219200 h 2146911"/>
                <a:gd name="connsiteX66" fmla="*/ 3861438 w 8548535"/>
                <a:gd name="connsiteY66" fmla="*/ 1244600 h 2146911"/>
                <a:gd name="connsiteX67" fmla="*/ 3785238 w 8548535"/>
                <a:gd name="connsiteY67" fmla="*/ 1295400 h 2146911"/>
                <a:gd name="connsiteX68" fmla="*/ 3747138 w 8548535"/>
                <a:gd name="connsiteY68" fmla="*/ 1320800 h 2146911"/>
                <a:gd name="connsiteX69" fmla="*/ 3683638 w 8548535"/>
                <a:gd name="connsiteY69" fmla="*/ 1333500 h 2146911"/>
                <a:gd name="connsiteX70" fmla="*/ 2477138 w 8548535"/>
                <a:gd name="connsiteY70" fmla="*/ 1365250 h 2146911"/>
                <a:gd name="connsiteX71" fmla="*/ 1562738 w 8548535"/>
                <a:gd name="connsiteY71" fmla="*/ 1397000 h 2146911"/>
                <a:gd name="connsiteX72" fmla="*/ 1016638 w 8548535"/>
                <a:gd name="connsiteY72" fmla="*/ 1403350 h 2146911"/>
                <a:gd name="connsiteX73" fmla="*/ 89538 w 8548535"/>
                <a:gd name="connsiteY7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109338 w 8548535"/>
                <a:gd name="connsiteY8" fmla="*/ 1905000 h 2146911"/>
                <a:gd name="connsiteX9" fmla="*/ 6363338 w 8548535"/>
                <a:gd name="connsiteY9" fmla="*/ 1879600 h 2146911"/>
                <a:gd name="connsiteX10" fmla="*/ 7455538 w 8548535"/>
                <a:gd name="connsiteY10" fmla="*/ 1854200 h 2146911"/>
                <a:gd name="connsiteX11" fmla="*/ 7874638 w 8548535"/>
                <a:gd name="connsiteY11" fmla="*/ 1841500 h 2146911"/>
                <a:gd name="connsiteX12" fmla="*/ 8522338 w 8548535"/>
                <a:gd name="connsiteY12" fmla="*/ 1828800 h 2146911"/>
                <a:gd name="connsiteX13" fmla="*/ 8509638 w 8548535"/>
                <a:gd name="connsiteY13" fmla="*/ 1689100 h 2146911"/>
                <a:gd name="connsiteX14" fmla="*/ 8509638 w 8548535"/>
                <a:gd name="connsiteY14" fmla="*/ 736600 h 2146911"/>
                <a:gd name="connsiteX15" fmla="*/ 8547738 w 8548535"/>
                <a:gd name="connsiteY15" fmla="*/ 190500 h 2146911"/>
                <a:gd name="connsiteX16" fmla="*/ 8496938 w 8548535"/>
                <a:gd name="connsiteY16" fmla="*/ 12700 h 2146911"/>
                <a:gd name="connsiteX17" fmla="*/ 8458838 w 8548535"/>
                <a:gd name="connsiteY17" fmla="*/ 0 h 2146911"/>
                <a:gd name="connsiteX18" fmla="*/ 8192138 w 8548535"/>
                <a:gd name="connsiteY18" fmla="*/ 12700 h 2146911"/>
                <a:gd name="connsiteX19" fmla="*/ 8154038 w 8548535"/>
                <a:gd name="connsiteY19" fmla="*/ 38100 h 2146911"/>
                <a:gd name="connsiteX20" fmla="*/ 8001638 w 8548535"/>
                <a:gd name="connsiteY20" fmla="*/ 50800 h 2146911"/>
                <a:gd name="connsiteX21" fmla="*/ 7658738 w 8548535"/>
                <a:gd name="connsiteY21" fmla="*/ 63500 h 2146911"/>
                <a:gd name="connsiteX22" fmla="*/ 7519038 w 8548535"/>
                <a:gd name="connsiteY22" fmla="*/ 76200 h 2146911"/>
                <a:gd name="connsiteX23" fmla="*/ 7353938 w 8548535"/>
                <a:gd name="connsiteY23" fmla="*/ 114300 h 2146911"/>
                <a:gd name="connsiteX24" fmla="*/ 7252338 w 8548535"/>
                <a:gd name="connsiteY24" fmla="*/ 127000 h 2146911"/>
                <a:gd name="connsiteX25" fmla="*/ 7074538 w 8548535"/>
                <a:gd name="connsiteY25" fmla="*/ 152400 h 2146911"/>
                <a:gd name="connsiteX26" fmla="*/ 7023738 w 8548535"/>
                <a:gd name="connsiteY26" fmla="*/ 165100 h 2146911"/>
                <a:gd name="connsiteX27" fmla="*/ 6934838 w 8548535"/>
                <a:gd name="connsiteY27" fmla="*/ 215900 h 2146911"/>
                <a:gd name="connsiteX28" fmla="*/ 6884038 w 8548535"/>
                <a:gd name="connsiteY28" fmla="*/ 228600 h 2146911"/>
                <a:gd name="connsiteX29" fmla="*/ 6744338 w 8548535"/>
                <a:gd name="connsiteY29" fmla="*/ 254000 h 2146911"/>
                <a:gd name="connsiteX30" fmla="*/ 6591938 w 8548535"/>
                <a:gd name="connsiteY30" fmla="*/ 292100 h 2146911"/>
                <a:gd name="connsiteX31" fmla="*/ 6490338 w 8548535"/>
                <a:gd name="connsiteY31" fmla="*/ 330200 h 2146911"/>
                <a:gd name="connsiteX32" fmla="*/ 6426838 w 8548535"/>
                <a:gd name="connsiteY32" fmla="*/ 342900 h 2146911"/>
                <a:gd name="connsiteX33" fmla="*/ 6376038 w 8548535"/>
                <a:gd name="connsiteY33" fmla="*/ 355600 h 2146911"/>
                <a:gd name="connsiteX34" fmla="*/ 6147438 w 8548535"/>
                <a:gd name="connsiteY34" fmla="*/ 381000 h 2146911"/>
                <a:gd name="connsiteX35" fmla="*/ 6033138 w 8548535"/>
                <a:gd name="connsiteY35" fmla="*/ 419100 h 2146911"/>
                <a:gd name="connsiteX36" fmla="*/ 5995038 w 8548535"/>
                <a:gd name="connsiteY36" fmla="*/ 431800 h 2146911"/>
                <a:gd name="connsiteX37" fmla="*/ 5956938 w 8548535"/>
                <a:gd name="connsiteY37" fmla="*/ 444500 h 2146911"/>
                <a:gd name="connsiteX38" fmla="*/ 5906138 w 8548535"/>
                <a:gd name="connsiteY38" fmla="*/ 469900 h 2146911"/>
                <a:gd name="connsiteX39" fmla="*/ 5868038 w 8548535"/>
                <a:gd name="connsiteY39" fmla="*/ 482600 h 2146911"/>
                <a:gd name="connsiteX40" fmla="*/ 5829938 w 8548535"/>
                <a:gd name="connsiteY40" fmla="*/ 508000 h 2146911"/>
                <a:gd name="connsiteX41" fmla="*/ 5791838 w 8548535"/>
                <a:gd name="connsiteY41" fmla="*/ 520700 h 2146911"/>
                <a:gd name="connsiteX42" fmla="*/ 5728338 w 8548535"/>
                <a:gd name="connsiteY42" fmla="*/ 546100 h 2146911"/>
                <a:gd name="connsiteX43" fmla="*/ 5690238 w 8548535"/>
                <a:gd name="connsiteY43" fmla="*/ 558800 h 2146911"/>
                <a:gd name="connsiteX44" fmla="*/ 5575938 w 8548535"/>
                <a:gd name="connsiteY44" fmla="*/ 622300 h 2146911"/>
                <a:gd name="connsiteX45" fmla="*/ 5499738 w 8548535"/>
                <a:gd name="connsiteY45" fmla="*/ 635000 h 2146911"/>
                <a:gd name="connsiteX46" fmla="*/ 5398138 w 8548535"/>
                <a:gd name="connsiteY46" fmla="*/ 685800 h 2146911"/>
                <a:gd name="connsiteX47" fmla="*/ 5309238 w 8548535"/>
                <a:gd name="connsiteY47" fmla="*/ 736600 h 2146911"/>
                <a:gd name="connsiteX48" fmla="*/ 5233038 w 8548535"/>
                <a:gd name="connsiteY48" fmla="*/ 762000 h 2146911"/>
                <a:gd name="connsiteX49" fmla="*/ 5118738 w 8548535"/>
                <a:gd name="connsiteY49" fmla="*/ 812800 h 2146911"/>
                <a:gd name="connsiteX50" fmla="*/ 5080638 w 8548535"/>
                <a:gd name="connsiteY50" fmla="*/ 838200 h 2146911"/>
                <a:gd name="connsiteX51" fmla="*/ 5004438 w 8548535"/>
                <a:gd name="connsiteY51" fmla="*/ 850900 h 2146911"/>
                <a:gd name="connsiteX52" fmla="*/ 4953638 w 8548535"/>
                <a:gd name="connsiteY52" fmla="*/ 863600 h 2146911"/>
                <a:gd name="connsiteX53" fmla="*/ 4915538 w 8548535"/>
                <a:gd name="connsiteY53" fmla="*/ 889000 h 2146911"/>
                <a:gd name="connsiteX54" fmla="*/ 4775838 w 8548535"/>
                <a:gd name="connsiteY54" fmla="*/ 914400 h 2146911"/>
                <a:gd name="connsiteX55" fmla="*/ 4737738 w 8548535"/>
                <a:gd name="connsiteY55" fmla="*/ 927100 h 2146911"/>
                <a:gd name="connsiteX56" fmla="*/ 4661538 w 8548535"/>
                <a:gd name="connsiteY56" fmla="*/ 939800 h 2146911"/>
                <a:gd name="connsiteX57" fmla="*/ 4623438 w 8548535"/>
                <a:gd name="connsiteY57" fmla="*/ 965200 h 2146911"/>
                <a:gd name="connsiteX58" fmla="*/ 4445638 w 8548535"/>
                <a:gd name="connsiteY58" fmla="*/ 1016000 h 2146911"/>
                <a:gd name="connsiteX59" fmla="*/ 4344038 w 8548535"/>
                <a:gd name="connsiteY59" fmla="*/ 1066800 h 2146911"/>
                <a:gd name="connsiteX60" fmla="*/ 4267838 w 8548535"/>
                <a:gd name="connsiteY60" fmla="*/ 1079500 h 2146911"/>
                <a:gd name="connsiteX61" fmla="*/ 4153538 w 8548535"/>
                <a:gd name="connsiteY61" fmla="*/ 1117600 h 2146911"/>
                <a:gd name="connsiteX62" fmla="*/ 4115438 w 8548535"/>
                <a:gd name="connsiteY62" fmla="*/ 1143000 h 2146911"/>
                <a:gd name="connsiteX63" fmla="*/ 4039238 w 8548535"/>
                <a:gd name="connsiteY63" fmla="*/ 1155700 h 2146911"/>
                <a:gd name="connsiteX64" fmla="*/ 3975738 w 8548535"/>
                <a:gd name="connsiteY64" fmla="*/ 1193800 h 2146911"/>
                <a:gd name="connsiteX65" fmla="*/ 3937638 w 8548535"/>
                <a:gd name="connsiteY65" fmla="*/ 1219200 h 2146911"/>
                <a:gd name="connsiteX66" fmla="*/ 3861438 w 8548535"/>
                <a:gd name="connsiteY66" fmla="*/ 1244600 h 2146911"/>
                <a:gd name="connsiteX67" fmla="*/ 3785238 w 8548535"/>
                <a:gd name="connsiteY67" fmla="*/ 1295400 h 2146911"/>
                <a:gd name="connsiteX68" fmla="*/ 3747138 w 8548535"/>
                <a:gd name="connsiteY68" fmla="*/ 1320800 h 2146911"/>
                <a:gd name="connsiteX69" fmla="*/ 3683638 w 8548535"/>
                <a:gd name="connsiteY69" fmla="*/ 1333500 h 2146911"/>
                <a:gd name="connsiteX70" fmla="*/ 2477138 w 8548535"/>
                <a:gd name="connsiteY70" fmla="*/ 1365250 h 2146911"/>
                <a:gd name="connsiteX71" fmla="*/ 1562738 w 8548535"/>
                <a:gd name="connsiteY71" fmla="*/ 1397000 h 2146911"/>
                <a:gd name="connsiteX72" fmla="*/ 1016638 w 8548535"/>
                <a:gd name="connsiteY72" fmla="*/ 1403350 h 2146911"/>
                <a:gd name="connsiteX73" fmla="*/ 89538 w 8548535"/>
                <a:gd name="connsiteY7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363338 w 8548535"/>
                <a:gd name="connsiteY8" fmla="*/ 187960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4153538 w 8548535"/>
                <a:gd name="connsiteY60" fmla="*/ 1117600 h 2146911"/>
                <a:gd name="connsiteX61" fmla="*/ 4115438 w 8548535"/>
                <a:gd name="connsiteY61" fmla="*/ 1143000 h 2146911"/>
                <a:gd name="connsiteX62" fmla="*/ 4039238 w 8548535"/>
                <a:gd name="connsiteY62" fmla="*/ 1155700 h 2146911"/>
                <a:gd name="connsiteX63" fmla="*/ 3975738 w 8548535"/>
                <a:gd name="connsiteY63" fmla="*/ 1193800 h 2146911"/>
                <a:gd name="connsiteX64" fmla="*/ 3937638 w 8548535"/>
                <a:gd name="connsiteY64" fmla="*/ 1219200 h 2146911"/>
                <a:gd name="connsiteX65" fmla="*/ 3861438 w 8548535"/>
                <a:gd name="connsiteY65" fmla="*/ 1244600 h 2146911"/>
                <a:gd name="connsiteX66" fmla="*/ 3785238 w 8548535"/>
                <a:gd name="connsiteY66" fmla="*/ 1295400 h 2146911"/>
                <a:gd name="connsiteX67" fmla="*/ 3747138 w 8548535"/>
                <a:gd name="connsiteY67" fmla="*/ 1320800 h 2146911"/>
                <a:gd name="connsiteX68" fmla="*/ 3683638 w 8548535"/>
                <a:gd name="connsiteY68" fmla="*/ 1333500 h 2146911"/>
                <a:gd name="connsiteX69" fmla="*/ 2477138 w 8548535"/>
                <a:gd name="connsiteY69" fmla="*/ 1365250 h 2146911"/>
                <a:gd name="connsiteX70" fmla="*/ 1562738 w 8548535"/>
                <a:gd name="connsiteY70" fmla="*/ 1397000 h 2146911"/>
                <a:gd name="connsiteX71" fmla="*/ 1016638 w 8548535"/>
                <a:gd name="connsiteY71" fmla="*/ 1403350 h 2146911"/>
                <a:gd name="connsiteX72" fmla="*/ 89538 w 8548535"/>
                <a:gd name="connsiteY7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4153538 w 8548535"/>
                <a:gd name="connsiteY60" fmla="*/ 1117600 h 2146911"/>
                <a:gd name="connsiteX61" fmla="*/ 4115438 w 8548535"/>
                <a:gd name="connsiteY61" fmla="*/ 1143000 h 2146911"/>
                <a:gd name="connsiteX62" fmla="*/ 4039238 w 8548535"/>
                <a:gd name="connsiteY62" fmla="*/ 1155700 h 2146911"/>
                <a:gd name="connsiteX63" fmla="*/ 3975738 w 8548535"/>
                <a:gd name="connsiteY63" fmla="*/ 1193800 h 2146911"/>
                <a:gd name="connsiteX64" fmla="*/ 3937638 w 8548535"/>
                <a:gd name="connsiteY64" fmla="*/ 1219200 h 2146911"/>
                <a:gd name="connsiteX65" fmla="*/ 3861438 w 8548535"/>
                <a:gd name="connsiteY65" fmla="*/ 1244600 h 2146911"/>
                <a:gd name="connsiteX66" fmla="*/ 3785238 w 8548535"/>
                <a:gd name="connsiteY66" fmla="*/ 1295400 h 2146911"/>
                <a:gd name="connsiteX67" fmla="*/ 3747138 w 8548535"/>
                <a:gd name="connsiteY67" fmla="*/ 1320800 h 2146911"/>
                <a:gd name="connsiteX68" fmla="*/ 3683638 w 8548535"/>
                <a:gd name="connsiteY68" fmla="*/ 1333500 h 2146911"/>
                <a:gd name="connsiteX69" fmla="*/ 2477138 w 8548535"/>
                <a:gd name="connsiteY69" fmla="*/ 1365250 h 2146911"/>
                <a:gd name="connsiteX70" fmla="*/ 1562738 w 8548535"/>
                <a:gd name="connsiteY70" fmla="*/ 1397000 h 2146911"/>
                <a:gd name="connsiteX71" fmla="*/ 1016638 w 8548535"/>
                <a:gd name="connsiteY71" fmla="*/ 1403350 h 2146911"/>
                <a:gd name="connsiteX72" fmla="*/ 89538 w 8548535"/>
                <a:gd name="connsiteY7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4115438 w 8548535"/>
                <a:gd name="connsiteY60" fmla="*/ 1143000 h 2146911"/>
                <a:gd name="connsiteX61" fmla="*/ 4039238 w 8548535"/>
                <a:gd name="connsiteY61" fmla="*/ 1155700 h 2146911"/>
                <a:gd name="connsiteX62" fmla="*/ 3975738 w 8548535"/>
                <a:gd name="connsiteY62" fmla="*/ 1193800 h 2146911"/>
                <a:gd name="connsiteX63" fmla="*/ 3937638 w 8548535"/>
                <a:gd name="connsiteY63" fmla="*/ 1219200 h 2146911"/>
                <a:gd name="connsiteX64" fmla="*/ 3861438 w 8548535"/>
                <a:gd name="connsiteY64" fmla="*/ 1244600 h 2146911"/>
                <a:gd name="connsiteX65" fmla="*/ 3785238 w 8548535"/>
                <a:gd name="connsiteY65" fmla="*/ 1295400 h 2146911"/>
                <a:gd name="connsiteX66" fmla="*/ 3747138 w 8548535"/>
                <a:gd name="connsiteY66" fmla="*/ 1320800 h 2146911"/>
                <a:gd name="connsiteX67" fmla="*/ 3683638 w 8548535"/>
                <a:gd name="connsiteY67" fmla="*/ 1333500 h 2146911"/>
                <a:gd name="connsiteX68" fmla="*/ 2477138 w 8548535"/>
                <a:gd name="connsiteY68" fmla="*/ 1365250 h 2146911"/>
                <a:gd name="connsiteX69" fmla="*/ 1562738 w 8548535"/>
                <a:gd name="connsiteY69" fmla="*/ 1397000 h 2146911"/>
                <a:gd name="connsiteX70" fmla="*/ 1016638 w 8548535"/>
                <a:gd name="connsiteY70" fmla="*/ 1403350 h 2146911"/>
                <a:gd name="connsiteX71" fmla="*/ 89538 w 8548535"/>
                <a:gd name="connsiteY7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4039238 w 8548535"/>
                <a:gd name="connsiteY60" fmla="*/ 1155700 h 2146911"/>
                <a:gd name="connsiteX61" fmla="*/ 3975738 w 8548535"/>
                <a:gd name="connsiteY61" fmla="*/ 1193800 h 2146911"/>
                <a:gd name="connsiteX62" fmla="*/ 3937638 w 8548535"/>
                <a:gd name="connsiteY62" fmla="*/ 1219200 h 2146911"/>
                <a:gd name="connsiteX63" fmla="*/ 3861438 w 8548535"/>
                <a:gd name="connsiteY63" fmla="*/ 1244600 h 2146911"/>
                <a:gd name="connsiteX64" fmla="*/ 3785238 w 8548535"/>
                <a:gd name="connsiteY64" fmla="*/ 1295400 h 2146911"/>
                <a:gd name="connsiteX65" fmla="*/ 3747138 w 8548535"/>
                <a:gd name="connsiteY65" fmla="*/ 1320800 h 2146911"/>
                <a:gd name="connsiteX66" fmla="*/ 3683638 w 8548535"/>
                <a:gd name="connsiteY66" fmla="*/ 1333500 h 2146911"/>
                <a:gd name="connsiteX67" fmla="*/ 2477138 w 8548535"/>
                <a:gd name="connsiteY67" fmla="*/ 1365250 h 2146911"/>
                <a:gd name="connsiteX68" fmla="*/ 1562738 w 8548535"/>
                <a:gd name="connsiteY68" fmla="*/ 1397000 h 2146911"/>
                <a:gd name="connsiteX69" fmla="*/ 1016638 w 8548535"/>
                <a:gd name="connsiteY69" fmla="*/ 1403350 h 2146911"/>
                <a:gd name="connsiteX70" fmla="*/ 89538 w 8548535"/>
                <a:gd name="connsiteY7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975738 w 8548535"/>
                <a:gd name="connsiteY60" fmla="*/ 1193800 h 2146911"/>
                <a:gd name="connsiteX61" fmla="*/ 3937638 w 8548535"/>
                <a:gd name="connsiteY61" fmla="*/ 1219200 h 2146911"/>
                <a:gd name="connsiteX62" fmla="*/ 3861438 w 8548535"/>
                <a:gd name="connsiteY62" fmla="*/ 1244600 h 2146911"/>
                <a:gd name="connsiteX63" fmla="*/ 3785238 w 8548535"/>
                <a:gd name="connsiteY63" fmla="*/ 1295400 h 2146911"/>
                <a:gd name="connsiteX64" fmla="*/ 3747138 w 8548535"/>
                <a:gd name="connsiteY64" fmla="*/ 1320800 h 2146911"/>
                <a:gd name="connsiteX65" fmla="*/ 3683638 w 8548535"/>
                <a:gd name="connsiteY65" fmla="*/ 1333500 h 2146911"/>
                <a:gd name="connsiteX66" fmla="*/ 2477138 w 8548535"/>
                <a:gd name="connsiteY66" fmla="*/ 1365250 h 2146911"/>
                <a:gd name="connsiteX67" fmla="*/ 1562738 w 8548535"/>
                <a:gd name="connsiteY67" fmla="*/ 1397000 h 2146911"/>
                <a:gd name="connsiteX68" fmla="*/ 1016638 w 8548535"/>
                <a:gd name="connsiteY68" fmla="*/ 1403350 h 2146911"/>
                <a:gd name="connsiteX69" fmla="*/ 89538 w 8548535"/>
                <a:gd name="connsiteY69"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937638 w 8548535"/>
                <a:gd name="connsiteY60" fmla="*/ 1219200 h 2146911"/>
                <a:gd name="connsiteX61" fmla="*/ 3861438 w 8548535"/>
                <a:gd name="connsiteY61" fmla="*/ 1244600 h 2146911"/>
                <a:gd name="connsiteX62" fmla="*/ 3785238 w 8548535"/>
                <a:gd name="connsiteY62" fmla="*/ 1295400 h 2146911"/>
                <a:gd name="connsiteX63" fmla="*/ 3747138 w 8548535"/>
                <a:gd name="connsiteY63" fmla="*/ 1320800 h 2146911"/>
                <a:gd name="connsiteX64" fmla="*/ 3683638 w 8548535"/>
                <a:gd name="connsiteY64" fmla="*/ 1333500 h 2146911"/>
                <a:gd name="connsiteX65" fmla="*/ 2477138 w 8548535"/>
                <a:gd name="connsiteY65" fmla="*/ 1365250 h 2146911"/>
                <a:gd name="connsiteX66" fmla="*/ 1562738 w 8548535"/>
                <a:gd name="connsiteY66" fmla="*/ 1397000 h 2146911"/>
                <a:gd name="connsiteX67" fmla="*/ 1016638 w 8548535"/>
                <a:gd name="connsiteY67" fmla="*/ 1403350 h 2146911"/>
                <a:gd name="connsiteX68" fmla="*/ 89538 w 8548535"/>
                <a:gd name="connsiteY6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861438 w 8548535"/>
                <a:gd name="connsiteY60" fmla="*/ 1244600 h 2146911"/>
                <a:gd name="connsiteX61" fmla="*/ 3785238 w 8548535"/>
                <a:gd name="connsiteY61" fmla="*/ 1295400 h 2146911"/>
                <a:gd name="connsiteX62" fmla="*/ 3747138 w 8548535"/>
                <a:gd name="connsiteY62" fmla="*/ 1320800 h 2146911"/>
                <a:gd name="connsiteX63" fmla="*/ 3683638 w 8548535"/>
                <a:gd name="connsiteY63" fmla="*/ 1333500 h 2146911"/>
                <a:gd name="connsiteX64" fmla="*/ 2477138 w 8548535"/>
                <a:gd name="connsiteY64" fmla="*/ 1365250 h 2146911"/>
                <a:gd name="connsiteX65" fmla="*/ 1562738 w 8548535"/>
                <a:gd name="connsiteY65" fmla="*/ 1397000 h 2146911"/>
                <a:gd name="connsiteX66" fmla="*/ 1016638 w 8548535"/>
                <a:gd name="connsiteY66" fmla="*/ 1403350 h 2146911"/>
                <a:gd name="connsiteX67" fmla="*/ 89538 w 8548535"/>
                <a:gd name="connsiteY67"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861438 w 8548535"/>
                <a:gd name="connsiteY60" fmla="*/ 1244600 h 2146911"/>
                <a:gd name="connsiteX61" fmla="*/ 3747138 w 8548535"/>
                <a:gd name="connsiteY61" fmla="*/ 1320800 h 2146911"/>
                <a:gd name="connsiteX62" fmla="*/ 3683638 w 8548535"/>
                <a:gd name="connsiteY62" fmla="*/ 1333500 h 2146911"/>
                <a:gd name="connsiteX63" fmla="*/ 2477138 w 8548535"/>
                <a:gd name="connsiteY63" fmla="*/ 1365250 h 2146911"/>
                <a:gd name="connsiteX64" fmla="*/ 1562738 w 8548535"/>
                <a:gd name="connsiteY64" fmla="*/ 1397000 h 2146911"/>
                <a:gd name="connsiteX65" fmla="*/ 1016638 w 8548535"/>
                <a:gd name="connsiteY65" fmla="*/ 1403350 h 2146911"/>
                <a:gd name="connsiteX66" fmla="*/ 89538 w 8548535"/>
                <a:gd name="connsiteY6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861438 w 8548535"/>
                <a:gd name="connsiteY60" fmla="*/ 1244600 h 2146911"/>
                <a:gd name="connsiteX61" fmla="*/ 3683638 w 8548535"/>
                <a:gd name="connsiteY61" fmla="*/ 1333500 h 2146911"/>
                <a:gd name="connsiteX62" fmla="*/ 2477138 w 8548535"/>
                <a:gd name="connsiteY62" fmla="*/ 1365250 h 2146911"/>
                <a:gd name="connsiteX63" fmla="*/ 1562738 w 8548535"/>
                <a:gd name="connsiteY63" fmla="*/ 1397000 h 2146911"/>
                <a:gd name="connsiteX64" fmla="*/ 1016638 w 8548535"/>
                <a:gd name="connsiteY64" fmla="*/ 1403350 h 2146911"/>
                <a:gd name="connsiteX65" fmla="*/ 89538 w 8548535"/>
                <a:gd name="connsiteY65"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861438 w 8548535"/>
                <a:gd name="connsiteY60" fmla="*/ 1244600 h 2146911"/>
                <a:gd name="connsiteX61" fmla="*/ 2477138 w 8548535"/>
                <a:gd name="connsiteY61" fmla="*/ 1365250 h 2146911"/>
                <a:gd name="connsiteX62" fmla="*/ 1562738 w 8548535"/>
                <a:gd name="connsiteY62" fmla="*/ 1397000 h 2146911"/>
                <a:gd name="connsiteX63" fmla="*/ 1016638 w 8548535"/>
                <a:gd name="connsiteY63" fmla="*/ 1403350 h 2146911"/>
                <a:gd name="connsiteX64" fmla="*/ 89538 w 8548535"/>
                <a:gd name="connsiteY6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632838 w 8548535"/>
                <a:gd name="connsiteY60" fmla="*/ 1270000 h 2146911"/>
                <a:gd name="connsiteX61" fmla="*/ 2477138 w 8548535"/>
                <a:gd name="connsiteY61" fmla="*/ 1365250 h 2146911"/>
                <a:gd name="connsiteX62" fmla="*/ 1562738 w 8548535"/>
                <a:gd name="connsiteY62" fmla="*/ 1397000 h 2146911"/>
                <a:gd name="connsiteX63" fmla="*/ 1016638 w 8548535"/>
                <a:gd name="connsiteY63" fmla="*/ 1403350 h 2146911"/>
                <a:gd name="connsiteX64" fmla="*/ 89538 w 8548535"/>
                <a:gd name="connsiteY6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632838 w 8548535"/>
                <a:gd name="connsiteY60" fmla="*/ 1270000 h 2146911"/>
                <a:gd name="connsiteX61" fmla="*/ 2477138 w 8548535"/>
                <a:gd name="connsiteY61" fmla="*/ 1365250 h 2146911"/>
                <a:gd name="connsiteX62" fmla="*/ 1562738 w 8548535"/>
                <a:gd name="connsiteY62" fmla="*/ 1397000 h 2146911"/>
                <a:gd name="connsiteX63" fmla="*/ 1016638 w 8548535"/>
                <a:gd name="connsiteY63" fmla="*/ 1403350 h 2146911"/>
                <a:gd name="connsiteX64" fmla="*/ 89538 w 8548535"/>
                <a:gd name="connsiteY6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344038 w 8548535"/>
                <a:gd name="connsiteY58" fmla="*/ 1066800 h 2146911"/>
                <a:gd name="connsiteX59" fmla="*/ 4267838 w 8548535"/>
                <a:gd name="connsiteY59" fmla="*/ 1079500 h 2146911"/>
                <a:gd name="connsiteX60" fmla="*/ 3632838 w 8548535"/>
                <a:gd name="connsiteY60" fmla="*/ 1270000 h 2146911"/>
                <a:gd name="connsiteX61" fmla="*/ 2477138 w 8548535"/>
                <a:gd name="connsiteY61" fmla="*/ 1365250 h 2146911"/>
                <a:gd name="connsiteX62" fmla="*/ 1562738 w 8548535"/>
                <a:gd name="connsiteY62" fmla="*/ 1397000 h 2146911"/>
                <a:gd name="connsiteX63" fmla="*/ 1016638 w 8548535"/>
                <a:gd name="connsiteY63" fmla="*/ 1403350 h 2146911"/>
                <a:gd name="connsiteX64" fmla="*/ 89538 w 8548535"/>
                <a:gd name="connsiteY6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445638 w 8548535"/>
                <a:gd name="connsiteY57" fmla="*/ 1016000 h 2146911"/>
                <a:gd name="connsiteX58" fmla="*/ 4267838 w 8548535"/>
                <a:gd name="connsiteY58" fmla="*/ 1079500 h 2146911"/>
                <a:gd name="connsiteX59" fmla="*/ 3632838 w 8548535"/>
                <a:gd name="connsiteY59" fmla="*/ 1270000 h 2146911"/>
                <a:gd name="connsiteX60" fmla="*/ 2477138 w 8548535"/>
                <a:gd name="connsiteY60" fmla="*/ 1365250 h 2146911"/>
                <a:gd name="connsiteX61" fmla="*/ 1562738 w 8548535"/>
                <a:gd name="connsiteY61" fmla="*/ 1397000 h 2146911"/>
                <a:gd name="connsiteX62" fmla="*/ 1016638 w 8548535"/>
                <a:gd name="connsiteY62" fmla="*/ 1403350 h 2146911"/>
                <a:gd name="connsiteX63" fmla="*/ 89538 w 8548535"/>
                <a:gd name="connsiteY6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623438 w 8548535"/>
                <a:gd name="connsiteY56" fmla="*/ 965200 h 2146911"/>
                <a:gd name="connsiteX57" fmla="*/ 4267838 w 8548535"/>
                <a:gd name="connsiteY57" fmla="*/ 1079500 h 2146911"/>
                <a:gd name="connsiteX58" fmla="*/ 3632838 w 8548535"/>
                <a:gd name="connsiteY58" fmla="*/ 1270000 h 2146911"/>
                <a:gd name="connsiteX59" fmla="*/ 2477138 w 8548535"/>
                <a:gd name="connsiteY59" fmla="*/ 1365250 h 2146911"/>
                <a:gd name="connsiteX60" fmla="*/ 1562738 w 8548535"/>
                <a:gd name="connsiteY60" fmla="*/ 1397000 h 2146911"/>
                <a:gd name="connsiteX61" fmla="*/ 1016638 w 8548535"/>
                <a:gd name="connsiteY61" fmla="*/ 1403350 h 2146911"/>
                <a:gd name="connsiteX62" fmla="*/ 89538 w 8548535"/>
                <a:gd name="connsiteY6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661538 w 8548535"/>
                <a:gd name="connsiteY55" fmla="*/ 939800 h 2146911"/>
                <a:gd name="connsiteX56" fmla="*/ 4267838 w 8548535"/>
                <a:gd name="connsiteY56" fmla="*/ 1079500 h 2146911"/>
                <a:gd name="connsiteX57" fmla="*/ 3632838 w 8548535"/>
                <a:gd name="connsiteY57" fmla="*/ 1270000 h 2146911"/>
                <a:gd name="connsiteX58" fmla="*/ 2477138 w 8548535"/>
                <a:gd name="connsiteY58" fmla="*/ 1365250 h 2146911"/>
                <a:gd name="connsiteX59" fmla="*/ 1562738 w 8548535"/>
                <a:gd name="connsiteY59" fmla="*/ 1397000 h 2146911"/>
                <a:gd name="connsiteX60" fmla="*/ 1016638 w 8548535"/>
                <a:gd name="connsiteY60" fmla="*/ 1403350 h 2146911"/>
                <a:gd name="connsiteX61" fmla="*/ 89538 w 8548535"/>
                <a:gd name="connsiteY6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737738 w 8548535"/>
                <a:gd name="connsiteY54" fmla="*/ 927100 h 2146911"/>
                <a:gd name="connsiteX55" fmla="*/ 4267838 w 8548535"/>
                <a:gd name="connsiteY55" fmla="*/ 1079500 h 2146911"/>
                <a:gd name="connsiteX56" fmla="*/ 3632838 w 8548535"/>
                <a:gd name="connsiteY56" fmla="*/ 1270000 h 2146911"/>
                <a:gd name="connsiteX57" fmla="*/ 2477138 w 8548535"/>
                <a:gd name="connsiteY57" fmla="*/ 1365250 h 2146911"/>
                <a:gd name="connsiteX58" fmla="*/ 1562738 w 8548535"/>
                <a:gd name="connsiteY58" fmla="*/ 1397000 h 2146911"/>
                <a:gd name="connsiteX59" fmla="*/ 1016638 w 8548535"/>
                <a:gd name="connsiteY59" fmla="*/ 1403350 h 2146911"/>
                <a:gd name="connsiteX60" fmla="*/ 89538 w 8548535"/>
                <a:gd name="connsiteY6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915538 w 8548535"/>
                <a:gd name="connsiteY52" fmla="*/ 889000 h 2146911"/>
                <a:gd name="connsiteX53" fmla="*/ 4775838 w 8548535"/>
                <a:gd name="connsiteY53" fmla="*/ 914400 h 2146911"/>
                <a:gd name="connsiteX54" fmla="*/ 4267838 w 8548535"/>
                <a:gd name="connsiteY54" fmla="*/ 1079500 h 2146911"/>
                <a:gd name="connsiteX55" fmla="*/ 3632838 w 8548535"/>
                <a:gd name="connsiteY55" fmla="*/ 1270000 h 2146911"/>
                <a:gd name="connsiteX56" fmla="*/ 2477138 w 8548535"/>
                <a:gd name="connsiteY56" fmla="*/ 1365250 h 2146911"/>
                <a:gd name="connsiteX57" fmla="*/ 1562738 w 8548535"/>
                <a:gd name="connsiteY57" fmla="*/ 1397000 h 2146911"/>
                <a:gd name="connsiteX58" fmla="*/ 1016638 w 8548535"/>
                <a:gd name="connsiteY58" fmla="*/ 1403350 h 2146911"/>
                <a:gd name="connsiteX59" fmla="*/ 89538 w 8548535"/>
                <a:gd name="connsiteY59"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953638 w 8548535"/>
                <a:gd name="connsiteY51" fmla="*/ 863600 h 2146911"/>
                <a:gd name="connsiteX52" fmla="*/ 4775838 w 8548535"/>
                <a:gd name="connsiteY52" fmla="*/ 914400 h 2146911"/>
                <a:gd name="connsiteX53" fmla="*/ 4267838 w 8548535"/>
                <a:gd name="connsiteY53" fmla="*/ 1079500 h 2146911"/>
                <a:gd name="connsiteX54" fmla="*/ 3632838 w 8548535"/>
                <a:gd name="connsiteY54" fmla="*/ 1270000 h 2146911"/>
                <a:gd name="connsiteX55" fmla="*/ 2477138 w 8548535"/>
                <a:gd name="connsiteY55" fmla="*/ 1365250 h 2146911"/>
                <a:gd name="connsiteX56" fmla="*/ 1562738 w 8548535"/>
                <a:gd name="connsiteY56" fmla="*/ 1397000 h 2146911"/>
                <a:gd name="connsiteX57" fmla="*/ 1016638 w 8548535"/>
                <a:gd name="connsiteY57" fmla="*/ 1403350 h 2146911"/>
                <a:gd name="connsiteX58" fmla="*/ 89538 w 8548535"/>
                <a:gd name="connsiteY5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5004438 w 8548535"/>
                <a:gd name="connsiteY50" fmla="*/ 850900 h 2146911"/>
                <a:gd name="connsiteX51" fmla="*/ 4775838 w 8548535"/>
                <a:gd name="connsiteY51" fmla="*/ 914400 h 2146911"/>
                <a:gd name="connsiteX52" fmla="*/ 4267838 w 8548535"/>
                <a:gd name="connsiteY52" fmla="*/ 1079500 h 2146911"/>
                <a:gd name="connsiteX53" fmla="*/ 3632838 w 8548535"/>
                <a:gd name="connsiteY53" fmla="*/ 1270000 h 2146911"/>
                <a:gd name="connsiteX54" fmla="*/ 2477138 w 8548535"/>
                <a:gd name="connsiteY54" fmla="*/ 1365250 h 2146911"/>
                <a:gd name="connsiteX55" fmla="*/ 1562738 w 8548535"/>
                <a:gd name="connsiteY55" fmla="*/ 1397000 h 2146911"/>
                <a:gd name="connsiteX56" fmla="*/ 1016638 w 8548535"/>
                <a:gd name="connsiteY56" fmla="*/ 1403350 h 2146911"/>
                <a:gd name="connsiteX57" fmla="*/ 89538 w 8548535"/>
                <a:gd name="connsiteY57"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5080638 w 8548535"/>
                <a:gd name="connsiteY49" fmla="*/ 838200 h 2146911"/>
                <a:gd name="connsiteX50" fmla="*/ 4775838 w 8548535"/>
                <a:gd name="connsiteY50" fmla="*/ 914400 h 2146911"/>
                <a:gd name="connsiteX51" fmla="*/ 4267838 w 8548535"/>
                <a:gd name="connsiteY51" fmla="*/ 1079500 h 2146911"/>
                <a:gd name="connsiteX52" fmla="*/ 3632838 w 8548535"/>
                <a:gd name="connsiteY52" fmla="*/ 1270000 h 2146911"/>
                <a:gd name="connsiteX53" fmla="*/ 2477138 w 8548535"/>
                <a:gd name="connsiteY53" fmla="*/ 1365250 h 2146911"/>
                <a:gd name="connsiteX54" fmla="*/ 1562738 w 8548535"/>
                <a:gd name="connsiteY54" fmla="*/ 1397000 h 2146911"/>
                <a:gd name="connsiteX55" fmla="*/ 1016638 w 8548535"/>
                <a:gd name="connsiteY55" fmla="*/ 1403350 h 2146911"/>
                <a:gd name="connsiteX56" fmla="*/ 89538 w 8548535"/>
                <a:gd name="connsiteY5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5118738 w 8548535"/>
                <a:gd name="connsiteY48" fmla="*/ 812800 h 2146911"/>
                <a:gd name="connsiteX49" fmla="*/ 4775838 w 8548535"/>
                <a:gd name="connsiteY49" fmla="*/ 914400 h 2146911"/>
                <a:gd name="connsiteX50" fmla="*/ 4267838 w 8548535"/>
                <a:gd name="connsiteY50" fmla="*/ 1079500 h 2146911"/>
                <a:gd name="connsiteX51" fmla="*/ 3632838 w 8548535"/>
                <a:gd name="connsiteY51" fmla="*/ 1270000 h 2146911"/>
                <a:gd name="connsiteX52" fmla="*/ 2477138 w 8548535"/>
                <a:gd name="connsiteY52" fmla="*/ 1365250 h 2146911"/>
                <a:gd name="connsiteX53" fmla="*/ 1562738 w 8548535"/>
                <a:gd name="connsiteY53" fmla="*/ 1397000 h 2146911"/>
                <a:gd name="connsiteX54" fmla="*/ 1016638 w 8548535"/>
                <a:gd name="connsiteY54" fmla="*/ 1403350 h 2146911"/>
                <a:gd name="connsiteX55" fmla="*/ 89538 w 8548535"/>
                <a:gd name="connsiteY55"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233038 w 8548535"/>
                <a:gd name="connsiteY47" fmla="*/ 762000 h 2146911"/>
                <a:gd name="connsiteX48" fmla="*/ 4775838 w 8548535"/>
                <a:gd name="connsiteY48" fmla="*/ 914400 h 2146911"/>
                <a:gd name="connsiteX49" fmla="*/ 4267838 w 8548535"/>
                <a:gd name="connsiteY49" fmla="*/ 1079500 h 2146911"/>
                <a:gd name="connsiteX50" fmla="*/ 3632838 w 8548535"/>
                <a:gd name="connsiteY50" fmla="*/ 1270000 h 2146911"/>
                <a:gd name="connsiteX51" fmla="*/ 2477138 w 8548535"/>
                <a:gd name="connsiteY51" fmla="*/ 1365250 h 2146911"/>
                <a:gd name="connsiteX52" fmla="*/ 1562738 w 8548535"/>
                <a:gd name="connsiteY52" fmla="*/ 1397000 h 2146911"/>
                <a:gd name="connsiteX53" fmla="*/ 1016638 w 8548535"/>
                <a:gd name="connsiteY53" fmla="*/ 1403350 h 2146911"/>
                <a:gd name="connsiteX54" fmla="*/ 89538 w 8548535"/>
                <a:gd name="connsiteY5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182238 w 8548535"/>
                <a:gd name="connsiteY47" fmla="*/ 717550 h 2146911"/>
                <a:gd name="connsiteX48" fmla="*/ 4775838 w 8548535"/>
                <a:gd name="connsiteY48" fmla="*/ 914400 h 2146911"/>
                <a:gd name="connsiteX49" fmla="*/ 4267838 w 8548535"/>
                <a:gd name="connsiteY49" fmla="*/ 1079500 h 2146911"/>
                <a:gd name="connsiteX50" fmla="*/ 3632838 w 8548535"/>
                <a:gd name="connsiteY50" fmla="*/ 1270000 h 2146911"/>
                <a:gd name="connsiteX51" fmla="*/ 2477138 w 8548535"/>
                <a:gd name="connsiteY51" fmla="*/ 1365250 h 2146911"/>
                <a:gd name="connsiteX52" fmla="*/ 1562738 w 8548535"/>
                <a:gd name="connsiteY52" fmla="*/ 1397000 h 2146911"/>
                <a:gd name="connsiteX53" fmla="*/ 1016638 w 8548535"/>
                <a:gd name="connsiteY53" fmla="*/ 1403350 h 2146911"/>
                <a:gd name="connsiteX54" fmla="*/ 89538 w 8548535"/>
                <a:gd name="connsiteY5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309238 w 8548535"/>
                <a:gd name="connsiteY46" fmla="*/ 736600 h 2146911"/>
                <a:gd name="connsiteX47" fmla="*/ 5182238 w 8548535"/>
                <a:gd name="connsiteY47" fmla="*/ 717550 h 2146911"/>
                <a:gd name="connsiteX48" fmla="*/ 4788538 w 8548535"/>
                <a:gd name="connsiteY48" fmla="*/ 876300 h 2146911"/>
                <a:gd name="connsiteX49" fmla="*/ 4267838 w 8548535"/>
                <a:gd name="connsiteY49" fmla="*/ 1079500 h 2146911"/>
                <a:gd name="connsiteX50" fmla="*/ 3632838 w 8548535"/>
                <a:gd name="connsiteY50" fmla="*/ 1270000 h 2146911"/>
                <a:gd name="connsiteX51" fmla="*/ 2477138 w 8548535"/>
                <a:gd name="connsiteY51" fmla="*/ 1365250 h 2146911"/>
                <a:gd name="connsiteX52" fmla="*/ 1562738 w 8548535"/>
                <a:gd name="connsiteY52" fmla="*/ 1397000 h 2146911"/>
                <a:gd name="connsiteX53" fmla="*/ 1016638 w 8548535"/>
                <a:gd name="connsiteY53" fmla="*/ 1403350 h 2146911"/>
                <a:gd name="connsiteX54" fmla="*/ 89538 w 8548535"/>
                <a:gd name="connsiteY5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398138 w 8548535"/>
                <a:gd name="connsiteY45" fmla="*/ 685800 h 2146911"/>
                <a:gd name="connsiteX46" fmla="*/ 5182238 w 8548535"/>
                <a:gd name="connsiteY46" fmla="*/ 717550 h 2146911"/>
                <a:gd name="connsiteX47" fmla="*/ 4788538 w 8548535"/>
                <a:gd name="connsiteY47" fmla="*/ 876300 h 2146911"/>
                <a:gd name="connsiteX48" fmla="*/ 4267838 w 8548535"/>
                <a:gd name="connsiteY48" fmla="*/ 1079500 h 2146911"/>
                <a:gd name="connsiteX49" fmla="*/ 3632838 w 8548535"/>
                <a:gd name="connsiteY49" fmla="*/ 1270000 h 2146911"/>
                <a:gd name="connsiteX50" fmla="*/ 2477138 w 8548535"/>
                <a:gd name="connsiteY50" fmla="*/ 1365250 h 2146911"/>
                <a:gd name="connsiteX51" fmla="*/ 1562738 w 8548535"/>
                <a:gd name="connsiteY51" fmla="*/ 1397000 h 2146911"/>
                <a:gd name="connsiteX52" fmla="*/ 1016638 w 8548535"/>
                <a:gd name="connsiteY52" fmla="*/ 1403350 h 2146911"/>
                <a:gd name="connsiteX53" fmla="*/ 89538 w 8548535"/>
                <a:gd name="connsiteY5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499738 w 8548535"/>
                <a:gd name="connsiteY44" fmla="*/ 635000 h 2146911"/>
                <a:gd name="connsiteX45" fmla="*/ 5182238 w 8548535"/>
                <a:gd name="connsiteY45" fmla="*/ 717550 h 2146911"/>
                <a:gd name="connsiteX46" fmla="*/ 4788538 w 8548535"/>
                <a:gd name="connsiteY46" fmla="*/ 876300 h 2146911"/>
                <a:gd name="connsiteX47" fmla="*/ 4267838 w 8548535"/>
                <a:gd name="connsiteY47" fmla="*/ 1079500 h 2146911"/>
                <a:gd name="connsiteX48" fmla="*/ 3632838 w 8548535"/>
                <a:gd name="connsiteY48" fmla="*/ 1270000 h 2146911"/>
                <a:gd name="connsiteX49" fmla="*/ 2477138 w 8548535"/>
                <a:gd name="connsiteY49" fmla="*/ 1365250 h 2146911"/>
                <a:gd name="connsiteX50" fmla="*/ 1562738 w 8548535"/>
                <a:gd name="connsiteY50" fmla="*/ 1397000 h 2146911"/>
                <a:gd name="connsiteX51" fmla="*/ 1016638 w 8548535"/>
                <a:gd name="connsiteY51" fmla="*/ 1403350 h 2146911"/>
                <a:gd name="connsiteX52" fmla="*/ 89538 w 8548535"/>
                <a:gd name="connsiteY5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575938 w 8548535"/>
                <a:gd name="connsiteY43" fmla="*/ 622300 h 2146911"/>
                <a:gd name="connsiteX44" fmla="*/ 5182238 w 8548535"/>
                <a:gd name="connsiteY44" fmla="*/ 717550 h 2146911"/>
                <a:gd name="connsiteX45" fmla="*/ 4788538 w 8548535"/>
                <a:gd name="connsiteY45" fmla="*/ 876300 h 2146911"/>
                <a:gd name="connsiteX46" fmla="*/ 4267838 w 8548535"/>
                <a:gd name="connsiteY46" fmla="*/ 1079500 h 2146911"/>
                <a:gd name="connsiteX47" fmla="*/ 3632838 w 8548535"/>
                <a:gd name="connsiteY47" fmla="*/ 1270000 h 2146911"/>
                <a:gd name="connsiteX48" fmla="*/ 2477138 w 8548535"/>
                <a:gd name="connsiteY48" fmla="*/ 1365250 h 2146911"/>
                <a:gd name="connsiteX49" fmla="*/ 1562738 w 8548535"/>
                <a:gd name="connsiteY49" fmla="*/ 1397000 h 2146911"/>
                <a:gd name="connsiteX50" fmla="*/ 1016638 w 8548535"/>
                <a:gd name="connsiteY50" fmla="*/ 1403350 h 2146911"/>
                <a:gd name="connsiteX51" fmla="*/ 89538 w 8548535"/>
                <a:gd name="connsiteY5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6033138 w 8548535"/>
                <a:gd name="connsiteY34" fmla="*/ 419100 h 2146911"/>
                <a:gd name="connsiteX35" fmla="*/ 5995038 w 8548535"/>
                <a:gd name="connsiteY35" fmla="*/ 431800 h 2146911"/>
                <a:gd name="connsiteX36" fmla="*/ 5956938 w 8548535"/>
                <a:gd name="connsiteY36" fmla="*/ 444500 h 2146911"/>
                <a:gd name="connsiteX37" fmla="*/ 5906138 w 8548535"/>
                <a:gd name="connsiteY37" fmla="*/ 469900 h 2146911"/>
                <a:gd name="connsiteX38" fmla="*/ 5868038 w 8548535"/>
                <a:gd name="connsiteY38" fmla="*/ 482600 h 2146911"/>
                <a:gd name="connsiteX39" fmla="*/ 5829938 w 8548535"/>
                <a:gd name="connsiteY39" fmla="*/ 508000 h 2146911"/>
                <a:gd name="connsiteX40" fmla="*/ 5791838 w 8548535"/>
                <a:gd name="connsiteY40" fmla="*/ 520700 h 2146911"/>
                <a:gd name="connsiteX41" fmla="*/ 5728338 w 8548535"/>
                <a:gd name="connsiteY41" fmla="*/ 546100 h 2146911"/>
                <a:gd name="connsiteX42" fmla="*/ 5690238 w 8548535"/>
                <a:gd name="connsiteY42" fmla="*/ 558800 h 2146911"/>
                <a:gd name="connsiteX43" fmla="*/ 5182238 w 8548535"/>
                <a:gd name="connsiteY43" fmla="*/ 717550 h 2146911"/>
                <a:gd name="connsiteX44" fmla="*/ 4788538 w 8548535"/>
                <a:gd name="connsiteY44" fmla="*/ 876300 h 2146911"/>
                <a:gd name="connsiteX45" fmla="*/ 4267838 w 8548535"/>
                <a:gd name="connsiteY45" fmla="*/ 1079500 h 2146911"/>
                <a:gd name="connsiteX46" fmla="*/ 3632838 w 8548535"/>
                <a:gd name="connsiteY46" fmla="*/ 1270000 h 2146911"/>
                <a:gd name="connsiteX47" fmla="*/ 2477138 w 8548535"/>
                <a:gd name="connsiteY47" fmla="*/ 1365250 h 2146911"/>
                <a:gd name="connsiteX48" fmla="*/ 1562738 w 8548535"/>
                <a:gd name="connsiteY48" fmla="*/ 1397000 h 2146911"/>
                <a:gd name="connsiteX49" fmla="*/ 1016638 w 8548535"/>
                <a:gd name="connsiteY49" fmla="*/ 1403350 h 2146911"/>
                <a:gd name="connsiteX50" fmla="*/ 89538 w 8548535"/>
                <a:gd name="connsiteY5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995038 w 8548535"/>
                <a:gd name="connsiteY34" fmla="*/ 431800 h 2146911"/>
                <a:gd name="connsiteX35" fmla="*/ 5956938 w 8548535"/>
                <a:gd name="connsiteY35" fmla="*/ 444500 h 2146911"/>
                <a:gd name="connsiteX36" fmla="*/ 5906138 w 8548535"/>
                <a:gd name="connsiteY36" fmla="*/ 469900 h 2146911"/>
                <a:gd name="connsiteX37" fmla="*/ 5868038 w 8548535"/>
                <a:gd name="connsiteY37" fmla="*/ 482600 h 2146911"/>
                <a:gd name="connsiteX38" fmla="*/ 5829938 w 8548535"/>
                <a:gd name="connsiteY38" fmla="*/ 508000 h 2146911"/>
                <a:gd name="connsiteX39" fmla="*/ 5791838 w 8548535"/>
                <a:gd name="connsiteY39" fmla="*/ 520700 h 2146911"/>
                <a:gd name="connsiteX40" fmla="*/ 5728338 w 8548535"/>
                <a:gd name="connsiteY40" fmla="*/ 546100 h 2146911"/>
                <a:gd name="connsiteX41" fmla="*/ 5690238 w 8548535"/>
                <a:gd name="connsiteY41" fmla="*/ 558800 h 2146911"/>
                <a:gd name="connsiteX42" fmla="*/ 5182238 w 8548535"/>
                <a:gd name="connsiteY42" fmla="*/ 717550 h 2146911"/>
                <a:gd name="connsiteX43" fmla="*/ 4788538 w 8548535"/>
                <a:gd name="connsiteY43" fmla="*/ 876300 h 2146911"/>
                <a:gd name="connsiteX44" fmla="*/ 4267838 w 8548535"/>
                <a:gd name="connsiteY44" fmla="*/ 1079500 h 2146911"/>
                <a:gd name="connsiteX45" fmla="*/ 3632838 w 8548535"/>
                <a:gd name="connsiteY45" fmla="*/ 1270000 h 2146911"/>
                <a:gd name="connsiteX46" fmla="*/ 2477138 w 8548535"/>
                <a:gd name="connsiteY46" fmla="*/ 1365250 h 2146911"/>
                <a:gd name="connsiteX47" fmla="*/ 1562738 w 8548535"/>
                <a:gd name="connsiteY47" fmla="*/ 1397000 h 2146911"/>
                <a:gd name="connsiteX48" fmla="*/ 1016638 w 8548535"/>
                <a:gd name="connsiteY48" fmla="*/ 1403350 h 2146911"/>
                <a:gd name="connsiteX49" fmla="*/ 89538 w 8548535"/>
                <a:gd name="connsiteY49"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956938 w 8548535"/>
                <a:gd name="connsiteY34" fmla="*/ 444500 h 2146911"/>
                <a:gd name="connsiteX35" fmla="*/ 5906138 w 8548535"/>
                <a:gd name="connsiteY35" fmla="*/ 469900 h 2146911"/>
                <a:gd name="connsiteX36" fmla="*/ 5868038 w 8548535"/>
                <a:gd name="connsiteY36" fmla="*/ 482600 h 2146911"/>
                <a:gd name="connsiteX37" fmla="*/ 5829938 w 8548535"/>
                <a:gd name="connsiteY37" fmla="*/ 508000 h 2146911"/>
                <a:gd name="connsiteX38" fmla="*/ 5791838 w 8548535"/>
                <a:gd name="connsiteY38" fmla="*/ 520700 h 2146911"/>
                <a:gd name="connsiteX39" fmla="*/ 5728338 w 8548535"/>
                <a:gd name="connsiteY39" fmla="*/ 546100 h 2146911"/>
                <a:gd name="connsiteX40" fmla="*/ 5690238 w 8548535"/>
                <a:gd name="connsiteY40" fmla="*/ 558800 h 2146911"/>
                <a:gd name="connsiteX41" fmla="*/ 5182238 w 8548535"/>
                <a:gd name="connsiteY41" fmla="*/ 717550 h 2146911"/>
                <a:gd name="connsiteX42" fmla="*/ 4788538 w 8548535"/>
                <a:gd name="connsiteY42" fmla="*/ 876300 h 2146911"/>
                <a:gd name="connsiteX43" fmla="*/ 4267838 w 8548535"/>
                <a:gd name="connsiteY43" fmla="*/ 1079500 h 2146911"/>
                <a:gd name="connsiteX44" fmla="*/ 3632838 w 8548535"/>
                <a:gd name="connsiteY44" fmla="*/ 1270000 h 2146911"/>
                <a:gd name="connsiteX45" fmla="*/ 2477138 w 8548535"/>
                <a:gd name="connsiteY45" fmla="*/ 1365250 h 2146911"/>
                <a:gd name="connsiteX46" fmla="*/ 1562738 w 8548535"/>
                <a:gd name="connsiteY46" fmla="*/ 1397000 h 2146911"/>
                <a:gd name="connsiteX47" fmla="*/ 1016638 w 8548535"/>
                <a:gd name="connsiteY47" fmla="*/ 1403350 h 2146911"/>
                <a:gd name="connsiteX48" fmla="*/ 89538 w 8548535"/>
                <a:gd name="connsiteY4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906138 w 8548535"/>
                <a:gd name="connsiteY34" fmla="*/ 469900 h 2146911"/>
                <a:gd name="connsiteX35" fmla="*/ 5868038 w 8548535"/>
                <a:gd name="connsiteY35" fmla="*/ 482600 h 2146911"/>
                <a:gd name="connsiteX36" fmla="*/ 5829938 w 8548535"/>
                <a:gd name="connsiteY36" fmla="*/ 508000 h 2146911"/>
                <a:gd name="connsiteX37" fmla="*/ 5791838 w 8548535"/>
                <a:gd name="connsiteY37" fmla="*/ 520700 h 2146911"/>
                <a:gd name="connsiteX38" fmla="*/ 5728338 w 8548535"/>
                <a:gd name="connsiteY38" fmla="*/ 546100 h 2146911"/>
                <a:gd name="connsiteX39" fmla="*/ 5690238 w 8548535"/>
                <a:gd name="connsiteY39" fmla="*/ 558800 h 2146911"/>
                <a:gd name="connsiteX40" fmla="*/ 5182238 w 8548535"/>
                <a:gd name="connsiteY40" fmla="*/ 717550 h 2146911"/>
                <a:gd name="connsiteX41" fmla="*/ 4788538 w 8548535"/>
                <a:gd name="connsiteY41" fmla="*/ 876300 h 2146911"/>
                <a:gd name="connsiteX42" fmla="*/ 4267838 w 8548535"/>
                <a:gd name="connsiteY42" fmla="*/ 1079500 h 2146911"/>
                <a:gd name="connsiteX43" fmla="*/ 3632838 w 8548535"/>
                <a:gd name="connsiteY43" fmla="*/ 1270000 h 2146911"/>
                <a:gd name="connsiteX44" fmla="*/ 2477138 w 8548535"/>
                <a:gd name="connsiteY44" fmla="*/ 1365250 h 2146911"/>
                <a:gd name="connsiteX45" fmla="*/ 1562738 w 8548535"/>
                <a:gd name="connsiteY45" fmla="*/ 1397000 h 2146911"/>
                <a:gd name="connsiteX46" fmla="*/ 1016638 w 8548535"/>
                <a:gd name="connsiteY46" fmla="*/ 1403350 h 2146911"/>
                <a:gd name="connsiteX47" fmla="*/ 89538 w 8548535"/>
                <a:gd name="connsiteY47"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868038 w 8548535"/>
                <a:gd name="connsiteY34" fmla="*/ 482600 h 2146911"/>
                <a:gd name="connsiteX35" fmla="*/ 5829938 w 8548535"/>
                <a:gd name="connsiteY35" fmla="*/ 508000 h 2146911"/>
                <a:gd name="connsiteX36" fmla="*/ 5791838 w 8548535"/>
                <a:gd name="connsiteY36" fmla="*/ 520700 h 2146911"/>
                <a:gd name="connsiteX37" fmla="*/ 5728338 w 8548535"/>
                <a:gd name="connsiteY37" fmla="*/ 546100 h 2146911"/>
                <a:gd name="connsiteX38" fmla="*/ 5690238 w 8548535"/>
                <a:gd name="connsiteY38" fmla="*/ 558800 h 2146911"/>
                <a:gd name="connsiteX39" fmla="*/ 5182238 w 8548535"/>
                <a:gd name="connsiteY39" fmla="*/ 717550 h 2146911"/>
                <a:gd name="connsiteX40" fmla="*/ 4788538 w 8548535"/>
                <a:gd name="connsiteY40" fmla="*/ 876300 h 2146911"/>
                <a:gd name="connsiteX41" fmla="*/ 4267838 w 8548535"/>
                <a:gd name="connsiteY41" fmla="*/ 1079500 h 2146911"/>
                <a:gd name="connsiteX42" fmla="*/ 3632838 w 8548535"/>
                <a:gd name="connsiteY42" fmla="*/ 1270000 h 2146911"/>
                <a:gd name="connsiteX43" fmla="*/ 2477138 w 8548535"/>
                <a:gd name="connsiteY43" fmla="*/ 1365250 h 2146911"/>
                <a:gd name="connsiteX44" fmla="*/ 1562738 w 8548535"/>
                <a:gd name="connsiteY44" fmla="*/ 1397000 h 2146911"/>
                <a:gd name="connsiteX45" fmla="*/ 1016638 w 8548535"/>
                <a:gd name="connsiteY45" fmla="*/ 1403350 h 2146911"/>
                <a:gd name="connsiteX46" fmla="*/ 89538 w 8548535"/>
                <a:gd name="connsiteY4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829938 w 8548535"/>
                <a:gd name="connsiteY34" fmla="*/ 508000 h 2146911"/>
                <a:gd name="connsiteX35" fmla="*/ 5791838 w 8548535"/>
                <a:gd name="connsiteY35" fmla="*/ 520700 h 2146911"/>
                <a:gd name="connsiteX36" fmla="*/ 5728338 w 8548535"/>
                <a:gd name="connsiteY36" fmla="*/ 546100 h 2146911"/>
                <a:gd name="connsiteX37" fmla="*/ 5690238 w 8548535"/>
                <a:gd name="connsiteY37" fmla="*/ 558800 h 2146911"/>
                <a:gd name="connsiteX38" fmla="*/ 5182238 w 8548535"/>
                <a:gd name="connsiteY38" fmla="*/ 717550 h 2146911"/>
                <a:gd name="connsiteX39" fmla="*/ 4788538 w 8548535"/>
                <a:gd name="connsiteY39" fmla="*/ 876300 h 2146911"/>
                <a:gd name="connsiteX40" fmla="*/ 4267838 w 8548535"/>
                <a:gd name="connsiteY40" fmla="*/ 1079500 h 2146911"/>
                <a:gd name="connsiteX41" fmla="*/ 3632838 w 8548535"/>
                <a:gd name="connsiteY41" fmla="*/ 1270000 h 2146911"/>
                <a:gd name="connsiteX42" fmla="*/ 2477138 w 8548535"/>
                <a:gd name="connsiteY42" fmla="*/ 1365250 h 2146911"/>
                <a:gd name="connsiteX43" fmla="*/ 1562738 w 8548535"/>
                <a:gd name="connsiteY43" fmla="*/ 1397000 h 2146911"/>
                <a:gd name="connsiteX44" fmla="*/ 1016638 w 8548535"/>
                <a:gd name="connsiteY44" fmla="*/ 1403350 h 2146911"/>
                <a:gd name="connsiteX45" fmla="*/ 89538 w 8548535"/>
                <a:gd name="connsiteY45"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791838 w 8548535"/>
                <a:gd name="connsiteY34" fmla="*/ 520700 h 2146911"/>
                <a:gd name="connsiteX35" fmla="*/ 5728338 w 8548535"/>
                <a:gd name="connsiteY35" fmla="*/ 546100 h 2146911"/>
                <a:gd name="connsiteX36" fmla="*/ 5690238 w 8548535"/>
                <a:gd name="connsiteY36" fmla="*/ 558800 h 2146911"/>
                <a:gd name="connsiteX37" fmla="*/ 5182238 w 8548535"/>
                <a:gd name="connsiteY37" fmla="*/ 717550 h 2146911"/>
                <a:gd name="connsiteX38" fmla="*/ 4788538 w 8548535"/>
                <a:gd name="connsiteY38" fmla="*/ 876300 h 2146911"/>
                <a:gd name="connsiteX39" fmla="*/ 4267838 w 8548535"/>
                <a:gd name="connsiteY39" fmla="*/ 1079500 h 2146911"/>
                <a:gd name="connsiteX40" fmla="*/ 3632838 w 8548535"/>
                <a:gd name="connsiteY40" fmla="*/ 1270000 h 2146911"/>
                <a:gd name="connsiteX41" fmla="*/ 2477138 w 8548535"/>
                <a:gd name="connsiteY41" fmla="*/ 1365250 h 2146911"/>
                <a:gd name="connsiteX42" fmla="*/ 1562738 w 8548535"/>
                <a:gd name="connsiteY42" fmla="*/ 1397000 h 2146911"/>
                <a:gd name="connsiteX43" fmla="*/ 1016638 w 8548535"/>
                <a:gd name="connsiteY43" fmla="*/ 1403350 h 2146911"/>
                <a:gd name="connsiteX44" fmla="*/ 89538 w 8548535"/>
                <a:gd name="connsiteY4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728338 w 8548535"/>
                <a:gd name="connsiteY34" fmla="*/ 546100 h 2146911"/>
                <a:gd name="connsiteX35" fmla="*/ 5690238 w 8548535"/>
                <a:gd name="connsiteY35" fmla="*/ 558800 h 2146911"/>
                <a:gd name="connsiteX36" fmla="*/ 5182238 w 8548535"/>
                <a:gd name="connsiteY36" fmla="*/ 717550 h 2146911"/>
                <a:gd name="connsiteX37" fmla="*/ 4788538 w 8548535"/>
                <a:gd name="connsiteY37" fmla="*/ 876300 h 2146911"/>
                <a:gd name="connsiteX38" fmla="*/ 4267838 w 8548535"/>
                <a:gd name="connsiteY38" fmla="*/ 1079500 h 2146911"/>
                <a:gd name="connsiteX39" fmla="*/ 3632838 w 8548535"/>
                <a:gd name="connsiteY39" fmla="*/ 1270000 h 2146911"/>
                <a:gd name="connsiteX40" fmla="*/ 2477138 w 8548535"/>
                <a:gd name="connsiteY40" fmla="*/ 1365250 h 2146911"/>
                <a:gd name="connsiteX41" fmla="*/ 1562738 w 8548535"/>
                <a:gd name="connsiteY41" fmla="*/ 1397000 h 2146911"/>
                <a:gd name="connsiteX42" fmla="*/ 1016638 w 8548535"/>
                <a:gd name="connsiteY42" fmla="*/ 1403350 h 2146911"/>
                <a:gd name="connsiteX43" fmla="*/ 89538 w 8548535"/>
                <a:gd name="connsiteY4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690238 w 8548535"/>
                <a:gd name="connsiteY34" fmla="*/ 558800 h 2146911"/>
                <a:gd name="connsiteX35" fmla="*/ 5182238 w 8548535"/>
                <a:gd name="connsiteY35" fmla="*/ 717550 h 2146911"/>
                <a:gd name="connsiteX36" fmla="*/ 4788538 w 8548535"/>
                <a:gd name="connsiteY36" fmla="*/ 876300 h 2146911"/>
                <a:gd name="connsiteX37" fmla="*/ 4267838 w 8548535"/>
                <a:gd name="connsiteY37" fmla="*/ 1079500 h 2146911"/>
                <a:gd name="connsiteX38" fmla="*/ 3632838 w 8548535"/>
                <a:gd name="connsiteY38" fmla="*/ 1270000 h 2146911"/>
                <a:gd name="connsiteX39" fmla="*/ 2477138 w 8548535"/>
                <a:gd name="connsiteY39" fmla="*/ 1365250 h 2146911"/>
                <a:gd name="connsiteX40" fmla="*/ 1562738 w 8548535"/>
                <a:gd name="connsiteY40" fmla="*/ 1397000 h 2146911"/>
                <a:gd name="connsiteX41" fmla="*/ 1016638 w 8548535"/>
                <a:gd name="connsiteY41" fmla="*/ 1403350 h 2146911"/>
                <a:gd name="connsiteX42" fmla="*/ 89538 w 8548535"/>
                <a:gd name="connsiteY4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81000 h 2146911"/>
                <a:gd name="connsiteX34" fmla="*/ 5677538 w 8548535"/>
                <a:gd name="connsiteY34" fmla="*/ 520700 h 2146911"/>
                <a:gd name="connsiteX35" fmla="*/ 5182238 w 8548535"/>
                <a:gd name="connsiteY35" fmla="*/ 717550 h 2146911"/>
                <a:gd name="connsiteX36" fmla="*/ 4788538 w 8548535"/>
                <a:gd name="connsiteY36" fmla="*/ 876300 h 2146911"/>
                <a:gd name="connsiteX37" fmla="*/ 4267838 w 8548535"/>
                <a:gd name="connsiteY37" fmla="*/ 1079500 h 2146911"/>
                <a:gd name="connsiteX38" fmla="*/ 3632838 w 8548535"/>
                <a:gd name="connsiteY38" fmla="*/ 1270000 h 2146911"/>
                <a:gd name="connsiteX39" fmla="*/ 2477138 w 8548535"/>
                <a:gd name="connsiteY39" fmla="*/ 1365250 h 2146911"/>
                <a:gd name="connsiteX40" fmla="*/ 1562738 w 8548535"/>
                <a:gd name="connsiteY40" fmla="*/ 1397000 h 2146911"/>
                <a:gd name="connsiteX41" fmla="*/ 1016638 w 8548535"/>
                <a:gd name="connsiteY41" fmla="*/ 1403350 h 2146911"/>
                <a:gd name="connsiteX42" fmla="*/ 89538 w 8548535"/>
                <a:gd name="connsiteY4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55600 h 2146911"/>
                <a:gd name="connsiteX34" fmla="*/ 5677538 w 8548535"/>
                <a:gd name="connsiteY34" fmla="*/ 520700 h 2146911"/>
                <a:gd name="connsiteX35" fmla="*/ 5182238 w 8548535"/>
                <a:gd name="connsiteY35" fmla="*/ 717550 h 2146911"/>
                <a:gd name="connsiteX36" fmla="*/ 4788538 w 8548535"/>
                <a:gd name="connsiteY36" fmla="*/ 876300 h 2146911"/>
                <a:gd name="connsiteX37" fmla="*/ 4267838 w 8548535"/>
                <a:gd name="connsiteY37" fmla="*/ 1079500 h 2146911"/>
                <a:gd name="connsiteX38" fmla="*/ 3632838 w 8548535"/>
                <a:gd name="connsiteY38" fmla="*/ 1270000 h 2146911"/>
                <a:gd name="connsiteX39" fmla="*/ 2477138 w 8548535"/>
                <a:gd name="connsiteY39" fmla="*/ 1365250 h 2146911"/>
                <a:gd name="connsiteX40" fmla="*/ 1562738 w 8548535"/>
                <a:gd name="connsiteY40" fmla="*/ 1397000 h 2146911"/>
                <a:gd name="connsiteX41" fmla="*/ 1016638 w 8548535"/>
                <a:gd name="connsiteY41" fmla="*/ 1403350 h 2146911"/>
                <a:gd name="connsiteX42" fmla="*/ 89538 w 8548535"/>
                <a:gd name="connsiteY4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55600 h 2146911"/>
                <a:gd name="connsiteX34" fmla="*/ 5677538 w 8548535"/>
                <a:gd name="connsiteY34" fmla="*/ 520700 h 2146911"/>
                <a:gd name="connsiteX35" fmla="*/ 5182238 w 8548535"/>
                <a:gd name="connsiteY35" fmla="*/ 698500 h 2146911"/>
                <a:gd name="connsiteX36" fmla="*/ 4788538 w 8548535"/>
                <a:gd name="connsiteY36" fmla="*/ 876300 h 2146911"/>
                <a:gd name="connsiteX37" fmla="*/ 4267838 w 8548535"/>
                <a:gd name="connsiteY37" fmla="*/ 1079500 h 2146911"/>
                <a:gd name="connsiteX38" fmla="*/ 3632838 w 8548535"/>
                <a:gd name="connsiteY38" fmla="*/ 1270000 h 2146911"/>
                <a:gd name="connsiteX39" fmla="*/ 2477138 w 8548535"/>
                <a:gd name="connsiteY39" fmla="*/ 1365250 h 2146911"/>
                <a:gd name="connsiteX40" fmla="*/ 1562738 w 8548535"/>
                <a:gd name="connsiteY40" fmla="*/ 1397000 h 2146911"/>
                <a:gd name="connsiteX41" fmla="*/ 1016638 w 8548535"/>
                <a:gd name="connsiteY41" fmla="*/ 1403350 h 2146911"/>
                <a:gd name="connsiteX42" fmla="*/ 89538 w 8548535"/>
                <a:gd name="connsiteY4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376038 w 8548535"/>
                <a:gd name="connsiteY32" fmla="*/ 355600 h 2146911"/>
                <a:gd name="connsiteX33" fmla="*/ 6147438 w 8548535"/>
                <a:gd name="connsiteY33" fmla="*/ 355600 h 2146911"/>
                <a:gd name="connsiteX34" fmla="*/ 5677538 w 8548535"/>
                <a:gd name="connsiteY34" fmla="*/ 520700 h 2146911"/>
                <a:gd name="connsiteX35" fmla="*/ 5182238 w 8548535"/>
                <a:gd name="connsiteY35" fmla="*/ 698500 h 2146911"/>
                <a:gd name="connsiteX36" fmla="*/ 4788538 w 8548535"/>
                <a:gd name="connsiteY36" fmla="*/ 876300 h 2146911"/>
                <a:gd name="connsiteX37" fmla="*/ 4274188 w 8548535"/>
                <a:gd name="connsiteY37" fmla="*/ 1098550 h 2146911"/>
                <a:gd name="connsiteX38" fmla="*/ 3632838 w 8548535"/>
                <a:gd name="connsiteY38" fmla="*/ 1270000 h 2146911"/>
                <a:gd name="connsiteX39" fmla="*/ 2477138 w 8548535"/>
                <a:gd name="connsiteY39" fmla="*/ 1365250 h 2146911"/>
                <a:gd name="connsiteX40" fmla="*/ 1562738 w 8548535"/>
                <a:gd name="connsiteY40" fmla="*/ 1397000 h 2146911"/>
                <a:gd name="connsiteX41" fmla="*/ 1016638 w 8548535"/>
                <a:gd name="connsiteY41" fmla="*/ 1403350 h 2146911"/>
                <a:gd name="connsiteX42" fmla="*/ 89538 w 8548535"/>
                <a:gd name="connsiteY4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426838 w 8548535"/>
                <a:gd name="connsiteY31" fmla="*/ 342900 h 2146911"/>
                <a:gd name="connsiteX32" fmla="*/ 6147438 w 8548535"/>
                <a:gd name="connsiteY32" fmla="*/ 355600 h 2146911"/>
                <a:gd name="connsiteX33" fmla="*/ 5677538 w 8548535"/>
                <a:gd name="connsiteY33" fmla="*/ 520700 h 2146911"/>
                <a:gd name="connsiteX34" fmla="*/ 5182238 w 8548535"/>
                <a:gd name="connsiteY34" fmla="*/ 698500 h 2146911"/>
                <a:gd name="connsiteX35" fmla="*/ 4788538 w 8548535"/>
                <a:gd name="connsiteY35" fmla="*/ 876300 h 2146911"/>
                <a:gd name="connsiteX36" fmla="*/ 4274188 w 8548535"/>
                <a:gd name="connsiteY36" fmla="*/ 1098550 h 2146911"/>
                <a:gd name="connsiteX37" fmla="*/ 3632838 w 8548535"/>
                <a:gd name="connsiteY37" fmla="*/ 1270000 h 2146911"/>
                <a:gd name="connsiteX38" fmla="*/ 2477138 w 8548535"/>
                <a:gd name="connsiteY38" fmla="*/ 1365250 h 2146911"/>
                <a:gd name="connsiteX39" fmla="*/ 1562738 w 8548535"/>
                <a:gd name="connsiteY39" fmla="*/ 1397000 h 2146911"/>
                <a:gd name="connsiteX40" fmla="*/ 1016638 w 8548535"/>
                <a:gd name="connsiteY40" fmla="*/ 1403350 h 2146911"/>
                <a:gd name="connsiteX41" fmla="*/ 89538 w 8548535"/>
                <a:gd name="connsiteY4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490338 w 8548535"/>
                <a:gd name="connsiteY30" fmla="*/ 330200 h 2146911"/>
                <a:gd name="connsiteX31" fmla="*/ 6147438 w 8548535"/>
                <a:gd name="connsiteY31" fmla="*/ 355600 h 2146911"/>
                <a:gd name="connsiteX32" fmla="*/ 5677538 w 8548535"/>
                <a:gd name="connsiteY32" fmla="*/ 520700 h 2146911"/>
                <a:gd name="connsiteX33" fmla="*/ 5182238 w 8548535"/>
                <a:gd name="connsiteY33" fmla="*/ 698500 h 2146911"/>
                <a:gd name="connsiteX34" fmla="*/ 4788538 w 8548535"/>
                <a:gd name="connsiteY34" fmla="*/ 876300 h 2146911"/>
                <a:gd name="connsiteX35" fmla="*/ 4274188 w 8548535"/>
                <a:gd name="connsiteY35" fmla="*/ 1098550 h 2146911"/>
                <a:gd name="connsiteX36" fmla="*/ 3632838 w 8548535"/>
                <a:gd name="connsiteY36" fmla="*/ 1270000 h 2146911"/>
                <a:gd name="connsiteX37" fmla="*/ 2477138 w 8548535"/>
                <a:gd name="connsiteY37" fmla="*/ 1365250 h 2146911"/>
                <a:gd name="connsiteX38" fmla="*/ 1562738 w 8548535"/>
                <a:gd name="connsiteY38" fmla="*/ 1397000 h 2146911"/>
                <a:gd name="connsiteX39" fmla="*/ 1016638 w 8548535"/>
                <a:gd name="connsiteY39" fmla="*/ 1403350 h 2146911"/>
                <a:gd name="connsiteX40" fmla="*/ 89538 w 8548535"/>
                <a:gd name="connsiteY4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591938 w 8548535"/>
                <a:gd name="connsiteY29" fmla="*/ 292100 h 2146911"/>
                <a:gd name="connsiteX30" fmla="*/ 6147438 w 8548535"/>
                <a:gd name="connsiteY30" fmla="*/ 355600 h 2146911"/>
                <a:gd name="connsiteX31" fmla="*/ 5677538 w 8548535"/>
                <a:gd name="connsiteY31" fmla="*/ 520700 h 2146911"/>
                <a:gd name="connsiteX32" fmla="*/ 5182238 w 8548535"/>
                <a:gd name="connsiteY32" fmla="*/ 698500 h 2146911"/>
                <a:gd name="connsiteX33" fmla="*/ 4788538 w 8548535"/>
                <a:gd name="connsiteY33" fmla="*/ 876300 h 2146911"/>
                <a:gd name="connsiteX34" fmla="*/ 4274188 w 8548535"/>
                <a:gd name="connsiteY34" fmla="*/ 1098550 h 2146911"/>
                <a:gd name="connsiteX35" fmla="*/ 3632838 w 8548535"/>
                <a:gd name="connsiteY35" fmla="*/ 1270000 h 2146911"/>
                <a:gd name="connsiteX36" fmla="*/ 2477138 w 8548535"/>
                <a:gd name="connsiteY36" fmla="*/ 1365250 h 2146911"/>
                <a:gd name="connsiteX37" fmla="*/ 1562738 w 8548535"/>
                <a:gd name="connsiteY37" fmla="*/ 1397000 h 2146911"/>
                <a:gd name="connsiteX38" fmla="*/ 1016638 w 8548535"/>
                <a:gd name="connsiteY38" fmla="*/ 1403350 h 2146911"/>
                <a:gd name="connsiteX39" fmla="*/ 89538 w 8548535"/>
                <a:gd name="connsiteY39"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44338 w 8548535"/>
                <a:gd name="connsiteY28" fmla="*/ 254000 h 2146911"/>
                <a:gd name="connsiteX29" fmla="*/ 6147438 w 8548535"/>
                <a:gd name="connsiteY29" fmla="*/ 355600 h 2146911"/>
                <a:gd name="connsiteX30" fmla="*/ 5677538 w 8548535"/>
                <a:gd name="connsiteY30" fmla="*/ 520700 h 2146911"/>
                <a:gd name="connsiteX31" fmla="*/ 5182238 w 8548535"/>
                <a:gd name="connsiteY31" fmla="*/ 698500 h 2146911"/>
                <a:gd name="connsiteX32" fmla="*/ 4788538 w 8548535"/>
                <a:gd name="connsiteY32" fmla="*/ 876300 h 2146911"/>
                <a:gd name="connsiteX33" fmla="*/ 4274188 w 8548535"/>
                <a:gd name="connsiteY33" fmla="*/ 1098550 h 2146911"/>
                <a:gd name="connsiteX34" fmla="*/ 3632838 w 8548535"/>
                <a:gd name="connsiteY34" fmla="*/ 1270000 h 2146911"/>
                <a:gd name="connsiteX35" fmla="*/ 2477138 w 8548535"/>
                <a:gd name="connsiteY35" fmla="*/ 1365250 h 2146911"/>
                <a:gd name="connsiteX36" fmla="*/ 1562738 w 8548535"/>
                <a:gd name="connsiteY36" fmla="*/ 1397000 h 2146911"/>
                <a:gd name="connsiteX37" fmla="*/ 1016638 w 8548535"/>
                <a:gd name="connsiteY37" fmla="*/ 1403350 h 2146911"/>
                <a:gd name="connsiteX38" fmla="*/ 89538 w 8548535"/>
                <a:gd name="connsiteY3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884038 w 8548535"/>
                <a:gd name="connsiteY27" fmla="*/ 228600 h 2146911"/>
                <a:gd name="connsiteX28" fmla="*/ 6706238 w 8548535"/>
                <a:gd name="connsiteY28" fmla="*/ 190500 h 2146911"/>
                <a:gd name="connsiteX29" fmla="*/ 6147438 w 8548535"/>
                <a:gd name="connsiteY29" fmla="*/ 355600 h 2146911"/>
                <a:gd name="connsiteX30" fmla="*/ 5677538 w 8548535"/>
                <a:gd name="connsiteY30" fmla="*/ 520700 h 2146911"/>
                <a:gd name="connsiteX31" fmla="*/ 5182238 w 8548535"/>
                <a:gd name="connsiteY31" fmla="*/ 698500 h 2146911"/>
                <a:gd name="connsiteX32" fmla="*/ 4788538 w 8548535"/>
                <a:gd name="connsiteY32" fmla="*/ 876300 h 2146911"/>
                <a:gd name="connsiteX33" fmla="*/ 4274188 w 8548535"/>
                <a:gd name="connsiteY33" fmla="*/ 1098550 h 2146911"/>
                <a:gd name="connsiteX34" fmla="*/ 3632838 w 8548535"/>
                <a:gd name="connsiteY34" fmla="*/ 1270000 h 2146911"/>
                <a:gd name="connsiteX35" fmla="*/ 2477138 w 8548535"/>
                <a:gd name="connsiteY35" fmla="*/ 1365250 h 2146911"/>
                <a:gd name="connsiteX36" fmla="*/ 1562738 w 8548535"/>
                <a:gd name="connsiteY36" fmla="*/ 1397000 h 2146911"/>
                <a:gd name="connsiteX37" fmla="*/ 1016638 w 8548535"/>
                <a:gd name="connsiteY37" fmla="*/ 1403350 h 2146911"/>
                <a:gd name="connsiteX38" fmla="*/ 89538 w 8548535"/>
                <a:gd name="connsiteY38"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934838 w 8548535"/>
                <a:gd name="connsiteY26" fmla="*/ 215900 h 2146911"/>
                <a:gd name="connsiteX27" fmla="*/ 6706238 w 8548535"/>
                <a:gd name="connsiteY27" fmla="*/ 190500 h 2146911"/>
                <a:gd name="connsiteX28" fmla="*/ 6147438 w 8548535"/>
                <a:gd name="connsiteY28" fmla="*/ 355600 h 2146911"/>
                <a:gd name="connsiteX29" fmla="*/ 5677538 w 8548535"/>
                <a:gd name="connsiteY29" fmla="*/ 520700 h 2146911"/>
                <a:gd name="connsiteX30" fmla="*/ 5182238 w 8548535"/>
                <a:gd name="connsiteY30" fmla="*/ 698500 h 2146911"/>
                <a:gd name="connsiteX31" fmla="*/ 4788538 w 8548535"/>
                <a:gd name="connsiteY31" fmla="*/ 876300 h 2146911"/>
                <a:gd name="connsiteX32" fmla="*/ 4274188 w 8548535"/>
                <a:gd name="connsiteY32" fmla="*/ 1098550 h 2146911"/>
                <a:gd name="connsiteX33" fmla="*/ 3632838 w 8548535"/>
                <a:gd name="connsiteY33" fmla="*/ 1270000 h 2146911"/>
                <a:gd name="connsiteX34" fmla="*/ 2477138 w 8548535"/>
                <a:gd name="connsiteY34" fmla="*/ 1365250 h 2146911"/>
                <a:gd name="connsiteX35" fmla="*/ 1562738 w 8548535"/>
                <a:gd name="connsiteY35" fmla="*/ 1397000 h 2146911"/>
                <a:gd name="connsiteX36" fmla="*/ 1016638 w 8548535"/>
                <a:gd name="connsiteY36" fmla="*/ 1403350 h 2146911"/>
                <a:gd name="connsiteX37" fmla="*/ 89538 w 8548535"/>
                <a:gd name="connsiteY37"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7023738 w 8548535"/>
                <a:gd name="connsiteY25" fmla="*/ 165100 h 2146911"/>
                <a:gd name="connsiteX26" fmla="*/ 6706238 w 8548535"/>
                <a:gd name="connsiteY26" fmla="*/ 190500 h 2146911"/>
                <a:gd name="connsiteX27" fmla="*/ 6147438 w 8548535"/>
                <a:gd name="connsiteY27" fmla="*/ 355600 h 2146911"/>
                <a:gd name="connsiteX28" fmla="*/ 5677538 w 8548535"/>
                <a:gd name="connsiteY28" fmla="*/ 520700 h 2146911"/>
                <a:gd name="connsiteX29" fmla="*/ 5182238 w 8548535"/>
                <a:gd name="connsiteY29" fmla="*/ 698500 h 2146911"/>
                <a:gd name="connsiteX30" fmla="*/ 4788538 w 8548535"/>
                <a:gd name="connsiteY30" fmla="*/ 876300 h 2146911"/>
                <a:gd name="connsiteX31" fmla="*/ 4274188 w 8548535"/>
                <a:gd name="connsiteY31" fmla="*/ 1098550 h 2146911"/>
                <a:gd name="connsiteX32" fmla="*/ 3632838 w 8548535"/>
                <a:gd name="connsiteY32" fmla="*/ 1270000 h 2146911"/>
                <a:gd name="connsiteX33" fmla="*/ 2477138 w 8548535"/>
                <a:gd name="connsiteY33" fmla="*/ 1365250 h 2146911"/>
                <a:gd name="connsiteX34" fmla="*/ 1562738 w 8548535"/>
                <a:gd name="connsiteY34" fmla="*/ 1397000 h 2146911"/>
                <a:gd name="connsiteX35" fmla="*/ 1016638 w 8548535"/>
                <a:gd name="connsiteY35" fmla="*/ 1403350 h 2146911"/>
                <a:gd name="connsiteX36" fmla="*/ 89538 w 8548535"/>
                <a:gd name="connsiteY36"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7074538 w 8548535"/>
                <a:gd name="connsiteY24" fmla="*/ 152400 h 2146911"/>
                <a:gd name="connsiteX25" fmla="*/ 6706238 w 8548535"/>
                <a:gd name="connsiteY25" fmla="*/ 190500 h 2146911"/>
                <a:gd name="connsiteX26" fmla="*/ 6147438 w 8548535"/>
                <a:gd name="connsiteY26" fmla="*/ 355600 h 2146911"/>
                <a:gd name="connsiteX27" fmla="*/ 5677538 w 8548535"/>
                <a:gd name="connsiteY27" fmla="*/ 520700 h 2146911"/>
                <a:gd name="connsiteX28" fmla="*/ 5182238 w 8548535"/>
                <a:gd name="connsiteY28" fmla="*/ 698500 h 2146911"/>
                <a:gd name="connsiteX29" fmla="*/ 4788538 w 8548535"/>
                <a:gd name="connsiteY29" fmla="*/ 876300 h 2146911"/>
                <a:gd name="connsiteX30" fmla="*/ 4274188 w 8548535"/>
                <a:gd name="connsiteY30" fmla="*/ 1098550 h 2146911"/>
                <a:gd name="connsiteX31" fmla="*/ 3632838 w 8548535"/>
                <a:gd name="connsiteY31" fmla="*/ 1270000 h 2146911"/>
                <a:gd name="connsiteX32" fmla="*/ 2477138 w 8548535"/>
                <a:gd name="connsiteY32" fmla="*/ 1365250 h 2146911"/>
                <a:gd name="connsiteX33" fmla="*/ 1562738 w 8548535"/>
                <a:gd name="connsiteY33" fmla="*/ 1397000 h 2146911"/>
                <a:gd name="connsiteX34" fmla="*/ 1016638 w 8548535"/>
                <a:gd name="connsiteY34" fmla="*/ 1403350 h 2146911"/>
                <a:gd name="connsiteX35" fmla="*/ 89538 w 8548535"/>
                <a:gd name="connsiteY35"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7252338 w 8548535"/>
                <a:gd name="connsiteY23" fmla="*/ 127000 h 2146911"/>
                <a:gd name="connsiteX24" fmla="*/ 6706238 w 8548535"/>
                <a:gd name="connsiteY24" fmla="*/ 190500 h 2146911"/>
                <a:gd name="connsiteX25" fmla="*/ 6147438 w 8548535"/>
                <a:gd name="connsiteY25" fmla="*/ 355600 h 2146911"/>
                <a:gd name="connsiteX26" fmla="*/ 5677538 w 8548535"/>
                <a:gd name="connsiteY26" fmla="*/ 520700 h 2146911"/>
                <a:gd name="connsiteX27" fmla="*/ 5182238 w 8548535"/>
                <a:gd name="connsiteY27" fmla="*/ 698500 h 2146911"/>
                <a:gd name="connsiteX28" fmla="*/ 4788538 w 8548535"/>
                <a:gd name="connsiteY28" fmla="*/ 876300 h 2146911"/>
                <a:gd name="connsiteX29" fmla="*/ 4274188 w 8548535"/>
                <a:gd name="connsiteY29" fmla="*/ 1098550 h 2146911"/>
                <a:gd name="connsiteX30" fmla="*/ 3632838 w 8548535"/>
                <a:gd name="connsiteY30" fmla="*/ 1270000 h 2146911"/>
                <a:gd name="connsiteX31" fmla="*/ 2477138 w 8548535"/>
                <a:gd name="connsiteY31" fmla="*/ 1365250 h 2146911"/>
                <a:gd name="connsiteX32" fmla="*/ 1562738 w 8548535"/>
                <a:gd name="connsiteY32" fmla="*/ 1397000 h 2146911"/>
                <a:gd name="connsiteX33" fmla="*/ 1016638 w 8548535"/>
                <a:gd name="connsiteY33" fmla="*/ 1403350 h 2146911"/>
                <a:gd name="connsiteX34" fmla="*/ 89538 w 8548535"/>
                <a:gd name="connsiteY34"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353938 w 8548535"/>
                <a:gd name="connsiteY22" fmla="*/ 114300 h 2146911"/>
                <a:gd name="connsiteX23" fmla="*/ 6706238 w 8548535"/>
                <a:gd name="connsiteY23" fmla="*/ 190500 h 2146911"/>
                <a:gd name="connsiteX24" fmla="*/ 6147438 w 8548535"/>
                <a:gd name="connsiteY24" fmla="*/ 355600 h 2146911"/>
                <a:gd name="connsiteX25" fmla="*/ 5677538 w 8548535"/>
                <a:gd name="connsiteY25" fmla="*/ 520700 h 2146911"/>
                <a:gd name="connsiteX26" fmla="*/ 5182238 w 8548535"/>
                <a:gd name="connsiteY26" fmla="*/ 698500 h 2146911"/>
                <a:gd name="connsiteX27" fmla="*/ 4788538 w 8548535"/>
                <a:gd name="connsiteY27" fmla="*/ 876300 h 2146911"/>
                <a:gd name="connsiteX28" fmla="*/ 4274188 w 8548535"/>
                <a:gd name="connsiteY28" fmla="*/ 1098550 h 2146911"/>
                <a:gd name="connsiteX29" fmla="*/ 3632838 w 8548535"/>
                <a:gd name="connsiteY29" fmla="*/ 1270000 h 2146911"/>
                <a:gd name="connsiteX30" fmla="*/ 2477138 w 8548535"/>
                <a:gd name="connsiteY30" fmla="*/ 1365250 h 2146911"/>
                <a:gd name="connsiteX31" fmla="*/ 1562738 w 8548535"/>
                <a:gd name="connsiteY31" fmla="*/ 1397000 h 2146911"/>
                <a:gd name="connsiteX32" fmla="*/ 1016638 w 8548535"/>
                <a:gd name="connsiteY32" fmla="*/ 1403350 h 2146911"/>
                <a:gd name="connsiteX33" fmla="*/ 89538 w 8548535"/>
                <a:gd name="connsiteY3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519038 w 8548535"/>
                <a:gd name="connsiteY21" fmla="*/ 76200 h 2146911"/>
                <a:gd name="connsiteX22" fmla="*/ 7296788 w 8548535"/>
                <a:gd name="connsiteY22" fmla="*/ 69850 h 2146911"/>
                <a:gd name="connsiteX23" fmla="*/ 6706238 w 8548535"/>
                <a:gd name="connsiteY23" fmla="*/ 190500 h 2146911"/>
                <a:gd name="connsiteX24" fmla="*/ 6147438 w 8548535"/>
                <a:gd name="connsiteY24" fmla="*/ 355600 h 2146911"/>
                <a:gd name="connsiteX25" fmla="*/ 5677538 w 8548535"/>
                <a:gd name="connsiteY25" fmla="*/ 520700 h 2146911"/>
                <a:gd name="connsiteX26" fmla="*/ 5182238 w 8548535"/>
                <a:gd name="connsiteY26" fmla="*/ 698500 h 2146911"/>
                <a:gd name="connsiteX27" fmla="*/ 4788538 w 8548535"/>
                <a:gd name="connsiteY27" fmla="*/ 876300 h 2146911"/>
                <a:gd name="connsiteX28" fmla="*/ 4274188 w 8548535"/>
                <a:gd name="connsiteY28" fmla="*/ 1098550 h 2146911"/>
                <a:gd name="connsiteX29" fmla="*/ 3632838 w 8548535"/>
                <a:gd name="connsiteY29" fmla="*/ 1270000 h 2146911"/>
                <a:gd name="connsiteX30" fmla="*/ 2477138 w 8548535"/>
                <a:gd name="connsiteY30" fmla="*/ 1365250 h 2146911"/>
                <a:gd name="connsiteX31" fmla="*/ 1562738 w 8548535"/>
                <a:gd name="connsiteY31" fmla="*/ 1397000 h 2146911"/>
                <a:gd name="connsiteX32" fmla="*/ 1016638 w 8548535"/>
                <a:gd name="connsiteY32" fmla="*/ 1403350 h 2146911"/>
                <a:gd name="connsiteX33" fmla="*/ 89538 w 8548535"/>
                <a:gd name="connsiteY33"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658738 w 8548535"/>
                <a:gd name="connsiteY20" fmla="*/ 63500 h 2146911"/>
                <a:gd name="connsiteX21" fmla="*/ 7296788 w 8548535"/>
                <a:gd name="connsiteY21" fmla="*/ 69850 h 2146911"/>
                <a:gd name="connsiteX22" fmla="*/ 6706238 w 8548535"/>
                <a:gd name="connsiteY22" fmla="*/ 190500 h 2146911"/>
                <a:gd name="connsiteX23" fmla="*/ 6147438 w 8548535"/>
                <a:gd name="connsiteY23" fmla="*/ 355600 h 2146911"/>
                <a:gd name="connsiteX24" fmla="*/ 5677538 w 8548535"/>
                <a:gd name="connsiteY24" fmla="*/ 520700 h 2146911"/>
                <a:gd name="connsiteX25" fmla="*/ 5182238 w 8548535"/>
                <a:gd name="connsiteY25" fmla="*/ 698500 h 2146911"/>
                <a:gd name="connsiteX26" fmla="*/ 4788538 w 8548535"/>
                <a:gd name="connsiteY26" fmla="*/ 876300 h 2146911"/>
                <a:gd name="connsiteX27" fmla="*/ 4274188 w 8548535"/>
                <a:gd name="connsiteY27" fmla="*/ 1098550 h 2146911"/>
                <a:gd name="connsiteX28" fmla="*/ 3632838 w 8548535"/>
                <a:gd name="connsiteY28" fmla="*/ 1270000 h 2146911"/>
                <a:gd name="connsiteX29" fmla="*/ 2477138 w 8548535"/>
                <a:gd name="connsiteY29" fmla="*/ 1365250 h 2146911"/>
                <a:gd name="connsiteX30" fmla="*/ 1562738 w 8548535"/>
                <a:gd name="connsiteY30" fmla="*/ 1397000 h 2146911"/>
                <a:gd name="connsiteX31" fmla="*/ 1016638 w 8548535"/>
                <a:gd name="connsiteY31" fmla="*/ 1403350 h 2146911"/>
                <a:gd name="connsiteX32" fmla="*/ 89538 w 8548535"/>
                <a:gd name="connsiteY32"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8001638 w 8548535"/>
                <a:gd name="connsiteY19" fmla="*/ 50800 h 2146911"/>
                <a:gd name="connsiteX20" fmla="*/ 7296788 w 8548535"/>
                <a:gd name="connsiteY20" fmla="*/ 69850 h 2146911"/>
                <a:gd name="connsiteX21" fmla="*/ 6706238 w 8548535"/>
                <a:gd name="connsiteY21" fmla="*/ 190500 h 2146911"/>
                <a:gd name="connsiteX22" fmla="*/ 6147438 w 8548535"/>
                <a:gd name="connsiteY22" fmla="*/ 355600 h 2146911"/>
                <a:gd name="connsiteX23" fmla="*/ 5677538 w 8548535"/>
                <a:gd name="connsiteY23" fmla="*/ 520700 h 2146911"/>
                <a:gd name="connsiteX24" fmla="*/ 5182238 w 8548535"/>
                <a:gd name="connsiteY24" fmla="*/ 698500 h 2146911"/>
                <a:gd name="connsiteX25" fmla="*/ 4788538 w 8548535"/>
                <a:gd name="connsiteY25" fmla="*/ 876300 h 2146911"/>
                <a:gd name="connsiteX26" fmla="*/ 4274188 w 8548535"/>
                <a:gd name="connsiteY26" fmla="*/ 1098550 h 2146911"/>
                <a:gd name="connsiteX27" fmla="*/ 3632838 w 8548535"/>
                <a:gd name="connsiteY27" fmla="*/ 1270000 h 2146911"/>
                <a:gd name="connsiteX28" fmla="*/ 2477138 w 8548535"/>
                <a:gd name="connsiteY28" fmla="*/ 1365250 h 2146911"/>
                <a:gd name="connsiteX29" fmla="*/ 1562738 w 8548535"/>
                <a:gd name="connsiteY29" fmla="*/ 1397000 h 2146911"/>
                <a:gd name="connsiteX30" fmla="*/ 1016638 w 8548535"/>
                <a:gd name="connsiteY30" fmla="*/ 1403350 h 2146911"/>
                <a:gd name="connsiteX31" fmla="*/ 89538 w 8548535"/>
                <a:gd name="connsiteY3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8154038 w 8548535"/>
                <a:gd name="connsiteY18" fmla="*/ 38100 h 2146911"/>
                <a:gd name="connsiteX19" fmla="*/ 7963538 w 8548535"/>
                <a:gd name="connsiteY19" fmla="*/ 6350 h 2146911"/>
                <a:gd name="connsiteX20" fmla="*/ 7296788 w 8548535"/>
                <a:gd name="connsiteY20" fmla="*/ 69850 h 2146911"/>
                <a:gd name="connsiteX21" fmla="*/ 6706238 w 8548535"/>
                <a:gd name="connsiteY21" fmla="*/ 190500 h 2146911"/>
                <a:gd name="connsiteX22" fmla="*/ 6147438 w 8548535"/>
                <a:gd name="connsiteY22" fmla="*/ 355600 h 2146911"/>
                <a:gd name="connsiteX23" fmla="*/ 5677538 w 8548535"/>
                <a:gd name="connsiteY23" fmla="*/ 520700 h 2146911"/>
                <a:gd name="connsiteX24" fmla="*/ 5182238 w 8548535"/>
                <a:gd name="connsiteY24" fmla="*/ 698500 h 2146911"/>
                <a:gd name="connsiteX25" fmla="*/ 4788538 w 8548535"/>
                <a:gd name="connsiteY25" fmla="*/ 876300 h 2146911"/>
                <a:gd name="connsiteX26" fmla="*/ 4274188 w 8548535"/>
                <a:gd name="connsiteY26" fmla="*/ 1098550 h 2146911"/>
                <a:gd name="connsiteX27" fmla="*/ 3632838 w 8548535"/>
                <a:gd name="connsiteY27" fmla="*/ 1270000 h 2146911"/>
                <a:gd name="connsiteX28" fmla="*/ 2477138 w 8548535"/>
                <a:gd name="connsiteY28" fmla="*/ 1365250 h 2146911"/>
                <a:gd name="connsiteX29" fmla="*/ 1562738 w 8548535"/>
                <a:gd name="connsiteY29" fmla="*/ 1397000 h 2146911"/>
                <a:gd name="connsiteX30" fmla="*/ 1016638 w 8548535"/>
                <a:gd name="connsiteY30" fmla="*/ 1403350 h 2146911"/>
                <a:gd name="connsiteX31" fmla="*/ 89538 w 8548535"/>
                <a:gd name="connsiteY31"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8192138 w 8548535"/>
                <a:gd name="connsiteY17" fmla="*/ 12700 h 2146911"/>
                <a:gd name="connsiteX18" fmla="*/ 7963538 w 8548535"/>
                <a:gd name="connsiteY18" fmla="*/ 6350 h 2146911"/>
                <a:gd name="connsiteX19" fmla="*/ 7296788 w 8548535"/>
                <a:gd name="connsiteY19" fmla="*/ 69850 h 2146911"/>
                <a:gd name="connsiteX20" fmla="*/ 6706238 w 8548535"/>
                <a:gd name="connsiteY20" fmla="*/ 190500 h 2146911"/>
                <a:gd name="connsiteX21" fmla="*/ 6147438 w 8548535"/>
                <a:gd name="connsiteY21" fmla="*/ 355600 h 2146911"/>
                <a:gd name="connsiteX22" fmla="*/ 5677538 w 8548535"/>
                <a:gd name="connsiteY22" fmla="*/ 520700 h 2146911"/>
                <a:gd name="connsiteX23" fmla="*/ 5182238 w 8548535"/>
                <a:gd name="connsiteY23" fmla="*/ 698500 h 2146911"/>
                <a:gd name="connsiteX24" fmla="*/ 4788538 w 8548535"/>
                <a:gd name="connsiteY24" fmla="*/ 876300 h 2146911"/>
                <a:gd name="connsiteX25" fmla="*/ 4274188 w 8548535"/>
                <a:gd name="connsiteY25" fmla="*/ 1098550 h 2146911"/>
                <a:gd name="connsiteX26" fmla="*/ 3632838 w 8548535"/>
                <a:gd name="connsiteY26" fmla="*/ 1270000 h 2146911"/>
                <a:gd name="connsiteX27" fmla="*/ 2477138 w 8548535"/>
                <a:gd name="connsiteY27" fmla="*/ 1365250 h 2146911"/>
                <a:gd name="connsiteX28" fmla="*/ 1562738 w 8548535"/>
                <a:gd name="connsiteY28" fmla="*/ 1397000 h 2146911"/>
                <a:gd name="connsiteX29" fmla="*/ 1016638 w 8548535"/>
                <a:gd name="connsiteY29" fmla="*/ 1403350 h 2146911"/>
                <a:gd name="connsiteX30" fmla="*/ 89538 w 8548535"/>
                <a:gd name="connsiteY30" fmla="*/ 1435100 h 2146911"/>
                <a:gd name="connsiteX0" fmla="*/ 89538 w 8548535"/>
                <a:gd name="connsiteY0" fmla="*/ 1435100 h 2146911"/>
                <a:gd name="connsiteX1" fmla="*/ 89538 w 8548535"/>
                <a:gd name="connsiteY1" fmla="*/ 2146300 h 2146911"/>
                <a:gd name="connsiteX2" fmla="*/ 915038 w 8548535"/>
                <a:gd name="connsiteY2" fmla="*/ 2146300 h 2146911"/>
                <a:gd name="connsiteX3" fmla="*/ 1511938 w 8548535"/>
                <a:gd name="connsiteY3" fmla="*/ 2133600 h 2146911"/>
                <a:gd name="connsiteX4" fmla="*/ 2318388 w 8548535"/>
                <a:gd name="connsiteY4" fmla="*/ 2082800 h 2146911"/>
                <a:gd name="connsiteX5" fmla="*/ 3480438 w 8548535"/>
                <a:gd name="connsiteY5" fmla="*/ 2006600 h 2146911"/>
                <a:gd name="connsiteX6" fmla="*/ 4712338 w 8548535"/>
                <a:gd name="connsiteY6" fmla="*/ 1924050 h 2146911"/>
                <a:gd name="connsiteX7" fmla="*/ 5944238 w 8548535"/>
                <a:gd name="connsiteY7" fmla="*/ 1898650 h 2146911"/>
                <a:gd name="connsiteX8" fmla="*/ 6826888 w 8548535"/>
                <a:gd name="connsiteY8" fmla="*/ 1873250 h 2146911"/>
                <a:gd name="connsiteX9" fmla="*/ 7455538 w 8548535"/>
                <a:gd name="connsiteY9" fmla="*/ 1854200 h 2146911"/>
                <a:gd name="connsiteX10" fmla="*/ 7874638 w 8548535"/>
                <a:gd name="connsiteY10" fmla="*/ 1841500 h 2146911"/>
                <a:gd name="connsiteX11" fmla="*/ 8522338 w 8548535"/>
                <a:gd name="connsiteY11" fmla="*/ 1828800 h 2146911"/>
                <a:gd name="connsiteX12" fmla="*/ 8509638 w 8548535"/>
                <a:gd name="connsiteY12" fmla="*/ 1689100 h 2146911"/>
                <a:gd name="connsiteX13" fmla="*/ 8509638 w 8548535"/>
                <a:gd name="connsiteY13" fmla="*/ 736600 h 2146911"/>
                <a:gd name="connsiteX14" fmla="*/ 8547738 w 8548535"/>
                <a:gd name="connsiteY14" fmla="*/ 190500 h 2146911"/>
                <a:gd name="connsiteX15" fmla="*/ 8496938 w 8548535"/>
                <a:gd name="connsiteY15" fmla="*/ 12700 h 2146911"/>
                <a:gd name="connsiteX16" fmla="*/ 8458838 w 8548535"/>
                <a:gd name="connsiteY16" fmla="*/ 0 h 2146911"/>
                <a:gd name="connsiteX17" fmla="*/ 7963538 w 8548535"/>
                <a:gd name="connsiteY17" fmla="*/ 6350 h 2146911"/>
                <a:gd name="connsiteX18" fmla="*/ 7296788 w 8548535"/>
                <a:gd name="connsiteY18" fmla="*/ 69850 h 2146911"/>
                <a:gd name="connsiteX19" fmla="*/ 6706238 w 8548535"/>
                <a:gd name="connsiteY19" fmla="*/ 190500 h 2146911"/>
                <a:gd name="connsiteX20" fmla="*/ 6147438 w 8548535"/>
                <a:gd name="connsiteY20" fmla="*/ 355600 h 2146911"/>
                <a:gd name="connsiteX21" fmla="*/ 5677538 w 8548535"/>
                <a:gd name="connsiteY21" fmla="*/ 520700 h 2146911"/>
                <a:gd name="connsiteX22" fmla="*/ 5182238 w 8548535"/>
                <a:gd name="connsiteY22" fmla="*/ 698500 h 2146911"/>
                <a:gd name="connsiteX23" fmla="*/ 4788538 w 8548535"/>
                <a:gd name="connsiteY23" fmla="*/ 876300 h 2146911"/>
                <a:gd name="connsiteX24" fmla="*/ 4274188 w 8548535"/>
                <a:gd name="connsiteY24" fmla="*/ 1098550 h 2146911"/>
                <a:gd name="connsiteX25" fmla="*/ 3632838 w 8548535"/>
                <a:gd name="connsiteY25" fmla="*/ 1270000 h 2146911"/>
                <a:gd name="connsiteX26" fmla="*/ 2477138 w 8548535"/>
                <a:gd name="connsiteY26" fmla="*/ 1365250 h 2146911"/>
                <a:gd name="connsiteX27" fmla="*/ 1562738 w 8548535"/>
                <a:gd name="connsiteY27" fmla="*/ 1397000 h 2146911"/>
                <a:gd name="connsiteX28" fmla="*/ 1016638 w 8548535"/>
                <a:gd name="connsiteY28" fmla="*/ 1403350 h 2146911"/>
                <a:gd name="connsiteX29" fmla="*/ 89538 w 8548535"/>
                <a:gd name="connsiteY29" fmla="*/ 1435100 h 2146911"/>
                <a:gd name="connsiteX0" fmla="*/ 89538 w 8555109"/>
                <a:gd name="connsiteY0" fmla="*/ 1440816 h 2152627"/>
                <a:gd name="connsiteX1" fmla="*/ 89538 w 8555109"/>
                <a:gd name="connsiteY1" fmla="*/ 2152016 h 2152627"/>
                <a:gd name="connsiteX2" fmla="*/ 915038 w 8555109"/>
                <a:gd name="connsiteY2" fmla="*/ 2152016 h 2152627"/>
                <a:gd name="connsiteX3" fmla="*/ 1511938 w 8555109"/>
                <a:gd name="connsiteY3" fmla="*/ 2139316 h 2152627"/>
                <a:gd name="connsiteX4" fmla="*/ 2318388 w 8555109"/>
                <a:gd name="connsiteY4" fmla="*/ 2088516 h 2152627"/>
                <a:gd name="connsiteX5" fmla="*/ 3480438 w 8555109"/>
                <a:gd name="connsiteY5" fmla="*/ 2012316 h 2152627"/>
                <a:gd name="connsiteX6" fmla="*/ 4712338 w 8555109"/>
                <a:gd name="connsiteY6" fmla="*/ 1929766 h 2152627"/>
                <a:gd name="connsiteX7" fmla="*/ 5944238 w 8555109"/>
                <a:gd name="connsiteY7" fmla="*/ 1904366 h 2152627"/>
                <a:gd name="connsiteX8" fmla="*/ 6826888 w 8555109"/>
                <a:gd name="connsiteY8" fmla="*/ 1878966 h 2152627"/>
                <a:gd name="connsiteX9" fmla="*/ 7455538 w 8555109"/>
                <a:gd name="connsiteY9" fmla="*/ 1859916 h 2152627"/>
                <a:gd name="connsiteX10" fmla="*/ 7874638 w 8555109"/>
                <a:gd name="connsiteY10" fmla="*/ 1847216 h 2152627"/>
                <a:gd name="connsiteX11" fmla="*/ 8522338 w 8555109"/>
                <a:gd name="connsiteY11" fmla="*/ 1834516 h 2152627"/>
                <a:gd name="connsiteX12" fmla="*/ 8509638 w 8555109"/>
                <a:gd name="connsiteY12" fmla="*/ 1694816 h 2152627"/>
                <a:gd name="connsiteX13" fmla="*/ 8509638 w 8555109"/>
                <a:gd name="connsiteY13" fmla="*/ 742316 h 2152627"/>
                <a:gd name="connsiteX14" fmla="*/ 8547738 w 8555109"/>
                <a:gd name="connsiteY14" fmla="*/ 196216 h 2152627"/>
                <a:gd name="connsiteX15" fmla="*/ 8496938 w 8555109"/>
                <a:gd name="connsiteY15" fmla="*/ 18416 h 2152627"/>
                <a:gd name="connsiteX16" fmla="*/ 7963538 w 8555109"/>
                <a:gd name="connsiteY16" fmla="*/ 12066 h 2152627"/>
                <a:gd name="connsiteX17" fmla="*/ 7296788 w 8555109"/>
                <a:gd name="connsiteY17" fmla="*/ 75566 h 2152627"/>
                <a:gd name="connsiteX18" fmla="*/ 6706238 w 8555109"/>
                <a:gd name="connsiteY18" fmla="*/ 196216 h 2152627"/>
                <a:gd name="connsiteX19" fmla="*/ 6147438 w 8555109"/>
                <a:gd name="connsiteY19" fmla="*/ 361316 h 2152627"/>
                <a:gd name="connsiteX20" fmla="*/ 5677538 w 8555109"/>
                <a:gd name="connsiteY20" fmla="*/ 526416 h 2152627"/>
                <a:gd name="connsiteX21" fmla="*/ 5182238 w 8555109"/>
                <a:gd name="connsiteY21" fmla="*/ 704216 h 2152627"/>
                <a:gd name="connsiteX22" fmla="*/ 4788538 w 8555109"/>
                <a:gd name="connsiteY22" fmla="*/ 882016 h 2152627"/>
                <a:gd name="connsiteX23" fmla="*/ 4274188 w 8555109"/>
                <a:gd name="connsiteY23" fmla="*/ 1104266 h 2152627"/>
                <a:gd name="connsiteX24" fmla="*/ 3632838 w 8555109"/>
                <a:gd name="connsiteY24" fmla="*/ 1275716 h 2152627"/>
                <a:gd name="connsiteX25" fmla="*/ 2477138 w 8555109"/>
                <a:gd name="connsiteY25" fmla="*/ 1370966 h 2152627"/>
                <a:gd name="connsiteX26" fmla="*/ 1562738 w 8555109"/>
                <a:gd name="connsiteY26" fmla="*/ 1402716 h 2152627"/>
                <a:gd name="connsiteX27" fmla="*/ 1016638 w 8555109"/>
                <a:gd name="connsiteY27" fmla="*/ 1409066 h 2152627"/>
                <a:gd name="connsiteX28" fmla="*/ 89538 w 8555109"/>
                <a:gd name="connsiteY28" fmla="*/ 1440816 h 2152627"/>
                <a:gd name="connsiteX0" fmla="*/ 89538 w 8570517"/>
                <a:gd name="connsiteY0" fmla="*/ 1449707 h 2161518"/>
                <a:gd name="connsiteX1" fmla="*/ 89538 w 8570517"/>
                <a:gd name="connsiteY1" fmla="*/ 2160907 h 2161518"/>
                <a:gd name="connsiteX2" fmla="*/ 915038 w 8570517"/>
                <a:gd name="connsiteY2" fmla="*/ 2160907 h 2161518"/>
                <a:gd name="connsiteX3" fmla="*/ 1511938 w 8570517"/>
                <a:gd name="connsiteY3" fmla="*/ 2148207 h 2161518"/>
                <a:gd name="connsiteX4" fmla="*/ 2318388 w 8570517"/>
                <a:gd name="connsiteY4" fmla="*/ 2097407 h 2161518"/>
                <a:gd name="connsiteX5" fmla="*/ 3480438 w 8570517"/>
                <a:gd name="connsiteY5" fmla="*/ 2021207 h 2161518"/>
                <a:gd name="connsiteX6" fmla="*/ 4712338 w 8570517"/>
                <a:gd name="connsiteY6" fmla="*/ 1938657 h 2161518"/>
                <a:gd name="connsiteX7" fmla="*/ 5944238 w 8570517"/>
                <a:gd name="connsiteY7" fmla="*/ 1913257 h 2161518"/>
                <a:gd name="connsiteX8" fmla="*/ 6826888 w 8570517"/>
                <a:gd name="connsiteY8" fmla="*/ 1887857 h 2161518"/>
                <a:gd name="connsiteX9" fmla="*/ 7455538 w 8570517"/>
                <a:gd name="connsiteY9" fmla="*/ 1868807 h 2161518"/>
                <a:gd name="connsiteX10" fmla="*/ 7874638 w 8570517"/>
                <a:gd name="connsiteY10" fmla="*/ 1856107 h 2161518"/>
                <a:gd name="connsiteX11" fmla="*/ 8522338 w 8570517"/>
                <a:gd name="connsiteY11" fmla="*/ 1843407 h 2161518"/>
                <a:gd name="connsiteX12" fmla="*/ 8509638 w 8570517"/>
                <a:gd name="connsiteY12" fmla="*/ 1703707 h 2161518"/>
                <a:gd name="connsiteX13" fmla="*/ 8509638 w 8570517"/>
                <a:gd name="connsiteY13" fmla="*/ 751207 h 2161518"/>
                <a:gd name="connsiteX14" fmla="*/ 8547738 w 8570517"/>
                <a:gd name="connsiteY14" fmla="*/ 205107 h 2161518"/>
                <a:gd name="connsiteX15" fmla="*/ 8522338 w 8570517"/>
                <a:gd name="connsiteY15" fmla="*/ 14607 h 2161518"/>
                <a:gd name="connsiteX16" fmla="*/ 7963538 w 8570517"/>
                <a:gd name="connsiteY16" fmla="*/ 20957 h 2161518"/>
                <a:gd name="connsiteX17" fmla="*/ 7296788 w 8570517"/>
                <a:gd name="connsiteY17" fmla="*/ 84457 h 2161518"/>
                <a:gd name="connsiteX18" fmla="*/ 6706238 w 8570517"/>
                <a:gd name="connsiteY18" fmla="*/ 205107 h 2161518"/>
                <a:gd name="connsiteX19" fmla="*/ 6147438 w 8570517"/>
                <a:gd name="connsiteY19" fmla="*/ 370207 h 2161518"/>
                <a:gd name="connsiteX20" fmla="*/ 5677538 w 8570517"/>
                <a:gd name="connsiteY20" fmla="*/ 535307 h 2161518"/>
                <a:gd name="connsiteX21" fmla="*/ 5182238 w 8570517"/>
                <a:gd name="connsiteY21" fmla="*/ 713107 h 2161518"/>
                <a:gd name="connsiteX22" fmla="*/ 4788538 w 8570517"/>
                <a:gd name="connsiteY22" fmla="*/ 890907 h 2161518"/>
                <a:gd name="connsiteX23" fmla="*/ 4274188 w 8570517"/>
                <a:gd name="connsiteY23" fmla="*/ 1113157 h 2161518"/>
                <a:gd name="connsiteX24" fmla="*/ 3632838 w 8570517"/>
                <a:gd name="connsiteY24" fmla="*/ 1284607 h 2161518"/>
                <a:gd name="connsiteX25" fmla="*/ 2477138 w 8570517"/>
                <a:gd name="connsiteY25" fmla="*/ 1379857 h 2161518"/>
                <a:gd name="connsiteX26" fmla="*/ 1562738 w 8570517"/>
                <a:gd name="connsiteY26" fmla="*/ 1411607 h 2161518"/>
                <a:gd name="connsiteX27" fmla="*/ 1016638 w 8570517"/>
                <a:gd name="connsiteY27" fmla="*/ 1417957 h 2161518"/>
                <a:gd name="connsiteX28" fmla="*/ 89538 w 8570517"/>
                <a:gd name="connsiteY28" fmla="*/ 1449707 h 2161518"/>
                <a:gd name="connsiteX0" fmla="*/ 89538 w 8570517"/>
                <a:gd name="connsiteY0" fmla="*/ 1449707 h 2161518"/>
                <a:gd name="connsiteX1" fmla="*/ 89538 w 8570517"/>
                <a:gd name="connsiteY1" fmla="*/ 2160907 h 2161518"/>
                <a:gd name="connsiteX2" fmla="*/ 915038 w 8570517"/>
                <a:gd name="connsiteY2" fmla="*/ 2160907 h 2161518"/>
                <a:gd name="connsiteX3" fmla="*/ 1511938 w 8570517"/>
                <a:gd name="connsiteY3" fmla="*/ 2148207 h 2161518"/>
                <a:gd name="connsiteX4" fmla="*/ 2318388 w 8570517"/>
                <a:gd name="connsiteY4" fmla="*/ 2097407 h 2161518"/>
                <a:gd name="connsiteX5" fmla="*/ 3480438 w 8570517"/>
                <a:gd name="connsiteY5" fmla="*/ 2021207 h 2161518"/>
                <a:gd name="connsiteX6" fmla="*/ 4712338 w 8570517"/>
                <a:gd name="connsiteY6" fmla="*/ 1938657 h 2161518"/>
                <a:gd name="connsiteX7" fmla="*/ 5944238 w 8570517"/>
                <a:gd name="connsiteY7" fmla="*/ 1913257 h 2161518"/>
                <a:gd name="connsiteX8" fmla="*/ 6826888 w 8570517"/>
                <a:gd name="connsiteY8" fmla="*/ 1887857 h 2161518"/>
                <a:gd name="connsiteX9" fmla="*/ 7455538 w 8570517"/>
                <a:gd name="connsiteY9" fmla="*/ 1868807 h 2161518"/>
                <a:gd name="connsiteX10" fmla="*/ 7874638 w 8570517"/>
                <a:gd name="connsiteY10" fmla="*/ 1856107 h 2161518"/>
                <a:gd name="connsiteX11" fmla="*/ 8522338 w 8570517"/>
                <a:gd name="connsiteY11" fmla="*/ 1843407 h 2161518"/>
                <a:gd name="connsiteX12" fmla="*/ 8509638 w 8570517"/>
                <a:gd name="connsiteY12" fmla="*/ 1703707 h 2161518"/>
                <a:gd name="connsiteX13" fmla="*/ 8509638 w 8570517"/>
                <a:gd name="connsiteY13" fmla="*/ 751207 h 2161518"/>
                <a:gd name="connsiteX14" fmla="*/ 8547738 w 8570517"/>
                <a:gd name="connsiteY14" fmla="*/ 205107 h 2161518"/>
                <a:gd name="connsiteX15" fmla="*/ 8522338 w 8570517"/>
                <a:gd name="connsiteY15" fmla="*/ 14607 h 2161518"/>
                <a:gd name="connsiteX16" fmla="*/ 7963538 w 8570517"/>
                <a:gd name="connsiteY16" fmla="*/ 20957 h 2161518"/>
                <a:gd name="connsiteX17" fmla="*/ 7296788 w 8570517"/>
                <a:gd name="connsiteY17" fmla="*/ 84457 h 2161518"/>
                <a:gd name="connsiteX18" fmla="*/ 6706238 w 8570517"/>
                <a:gd name="connsiteY18" fmla="*/ 205107 h 2161518"/>
                <a:gd name="connsiteX19" fmla="*/ 6147438 w 8570517"/>
                <a:gd name="connsiteY19" fmla="*/ 370207 h 2161518"/>
                <a:gd name="connsiteX20" fmla="*/ 5677538 w 8570517"/>
                <a:gd name="connsiteY20" fmla="*/ 535307 h 2161518"/>
                <a:gd name="connsiteX21" fmla="*/ 5182238 w 8570517"/>
                <a:gd name="connsiteY21" fmla="*/ 713107 h 2161518"/>
                <a:gd name="connsiteX22" fmla="*/ 4788538 w 8570517"/>
                <a:gd name="connsiteY22" fmla="*/ 890907 h 2161518"/>
                <a:gd name="connsiteX23" fmla="*/ 4274188 w 8570517"/>
                <a:gd name="connsiteY23" fmla="*/ 1113157 h 2161518"/>
                <a:gd name="connsiteX24" fmla="*/ 3632838 w 8570517"/>
                <a:gd name="connsiteY24" fmla="*/ 1284607 h 2161518"/>
                <a:gd name="connsiteX25" fmla="*/ 2477138 w 8570517"/>
                <a:gd name="connsiteY25" fmla="*/ 1379857 h 2161518"/>
                <a:gd name="connsiteX26" fmla="*/ 1562738 w 8570517"/>
                <a:gd name="connsiteY26" fmla="*/ 1411607 h 2161518"/>
                <a:gd name="connsiteX27" fmla="*/ 1016638 w 8570517"/>
                <a:gd name="connsiteY27" fmla="*/ 1417957 h 2161518"/>
                <a:gd name="connsiteX28" fmla="*/ 89538 w 8570517"/>
                <a:gd name="connsiteY28" fmla="*/ 1449707 h 2161518"/>
                <a:gd name="connsiteX0" fmla="*/ 89538 w 8570517"/>
                <a:gd name="connsiteY0" fmla="*/ 1435100 h 2146911"/>
                <a:gd name="connsiteX1" fmla="*/ 89538 w 8570517"/>
                <a:gd name="connsiteY1" fmla="*/ 2146300 h 2146911"/>
                <a:gd name="connsiteX2" fmla="*/ 915038 w 8570517"/>
                <a:gd name="connsiteY2" fmla="*/ 2146300 h 2146911"/>
                <a:gd name="connsiteX3" fmla="*/ 1511938 w 8570517"/>
                <a:gd name="connsiteY3" fmla="*/ 2133600 h 2146911"/>
                <a:gd name="connsiteX4" fmla="*/ 2318388 w 8570517"/>
                <a:gd name="connsiteY4" fmla="*/ 2082800 h 2146911"/>
                <a:gd name="connsiteX5" fmla="*/ 3480438 w 8570517"/>
                <a:gd name="connsiteY5" fmla="*/ 2006600 h 2146911"/>
                <a:gd name="connsiteX6" fmla="*/ 4712338 w 8570517"/>
                <a:gd name="connsiteY6" fmla="*/ 1924050 h 2146911"/>
                <a:gd name="connsiteX7" fmla="*/ 5944238 w 8570517"/>
                <a:gd name="connsiteY7" fmla="*/ 1898650 h 2146911"/>
                <a:gd name="connsiteX8" fmla="*/ 6826888 w 8570517"/>
                <a:gd name="connsiteY8" fmla="*/ 1873250 h 2146911"/>
                <a:gd name="connsiteX9" fmla="*/ 7455538 w 8570517"/>
                <a:gd name="connsiteY9" fmla="*/ 1854200 h 2146911"/>
                <a:gd name="connsiteX10" fmla="*/ 7874638 w 8570517"/>
                <a:gd name="connsiteY10" fmla="*/ 1841500 h 2146911"/>
                <a:gd name="connsiteX11" fmla="*/ 8522338 w 8570517"/>
                <a:gd name="connsiteY11" fmla="*/ 1828800 h 2146911"/>
                <a:gd name="connsiteX12" fmla="*/ 8509638 w 8570517"/>
                <a:gd name="connsiteY12" fmla="*/ 1689100 h 2146911"/>
                <a:gd name="connsiteX13" fmla="*/ 8509638 w 8570517"/>
                <a:gd name="connsiteY13" fmla="*/ 736600 h 2146911"/>
                <a:gd name="connsiteX14" fmla="*/ 8547738 w 8570517"/>
                <a:gd name="connsiteY14" fmla="*/ 190500 h 2146911"/>
                <a:gd name="connsiteX15" fmla="*/ 8522338 w 8570517"/>
                <a:gd name="connsiteY15" fmla="*/ 0 h 2146911"/>
                <a:gd name="connsiteX16" fmla="*/ 7963538 w 8570517"/>
                <a:gd name="connsiteY16" fmla="*/ 6350 h 2146911"/>
                <a:gd name="connsiteX17" fmla="*/ 7296788 w 8570517"/>
                <a:gd name="connsiteY17" fmla="*/ 69850 h 2146911"/>
                <a:gd name="connsiteX18" fmla="*/ 6706238 w 8570517"/>
                <a:gd name="connsiteY18" fmla="*/ 190500 h 2146911"/>
                <a:gd name="connsiteX19" fmla="*/ 6147438 w 8570517"/>
                <a:gd name="connsiteY19" fmla="*/ 355600 h 2146911"/>
                <a:gd name="connsiteX20" fmla="*/ 5677538 w 8570517"/>
                <a:gd name="connsiteY20" fmla="*/ 520700 h 2146911"/>
                <a:gd name="connsiteX21" fmla="*/ 5182238 w 8570517"/>
                <a:gd name="connsiteY21" fmla="*/ 698500 h 2146911"/>
                <a:gd name="connsiteX22" fmla="*/ 4788538 w 8570517"/>
                <a:gd name="connsiteY22" fmla="*/ 876300 h 2146911"/>
                <a:gd name="connsiteX23" fmla="*/ 4274188 w 8570517"/>
                <a:gd name="connsiteY23" fmla="*/ 1098550 h 2146911"/>
                <a:gd name="connsiteX24" fmla="*/ 3632838 w 8570517"/>
                <a:gd name="connsiteY24" fmla="*/ 1270000 h 2146911"/>
                <a:gd name="connsiteX25" fmla="*/ 2477138 w 8570517"/>
                <a:gd name="connsiteY25" fmla="*/ 1365250 h 2146911"/>
                <a:gd name="connsiteX26" fmla="*/ 1562738 w 8570517"/>
                <a:gd name="connsiteY26" fmla="*/ 1397000 h 2146911"/>
                <a:gd name="connsiteX27" fmla="*/ 1016638 w 8570517"/>
                <a:gd name="connsiteY27" fmla="*/ 1403350 h 2146911"/>
                <a:gd name="connsiteX28" fmla="*/ 89538 w 8570517"/>
                <a:gd name="connsiteY28" fmla="*/ 1435100 h 2146911"/>
                <a:gd name="connsiteX0" fmla="*/ 89538 w 8560155"/>
                <a:gd name="connsiteY0" fmla="*/ 1490140 h 2201951"/>
                <a:gd name="connsiteX1" fmla="*/ 89538 w 8560155"/>
                <a:gd name="connsiteY1" fmla="*/ 2201340 h 2201951"/>
                <a:gd name="connsiteX2" fmla="*/ 915038 w 8560155"/>
                <a:gd name="connsiteY2" fmla="*/ 2201340 h 2201951"/>
                <a:gd name="connsiteX3" fmla="*/ 1511938 w 8560155"/>
                <a:gd name="connsiteY3" fmla="*/ 2188640 h 2201951"/>
                <a:gd name="connsiteX4" fmla="*/ 2318388 w 8560155"/>
                <a:gd name="connsiteY4" fmla="*/ 2137840 h 2201951"/>
                <a:gd name="connsiteX5" fmla="*/ 3480438 w 8560155"/>
                <a:gd name="connsiteY5" fmla="*/ 2061640 h 2201951"/>
                <a:gd name="connsiteX6" fmla="*/ 4712338 w 8560155"/>
                <a:gd name="connsiteY6" fmla="*/ 1979090 h 2201951"/>
                <a:gd name="connsiteX7" fmla="*/ 5944238 w 8560155"/>
                <a:gd name="connsiteY7" fmla="*/ 1953690 h 2201951"/>
                <a:gd name="connsiteX8" fmla="*/ 6826888 w 8560155"/>
                <a:gd name="connsiteY8" fmla="*/ 1928290 h 2201951"/>
                <a:gd name="connsiteX9" fmla="*/ 7455538 w 8560155"/>
                <a:gd name="connsiteY9" fmla="*/ 1909240 h 2201951"/>
                <a:gd name="connsiteX10" fmla="*/ 7874638 w 8560155"/>
                <a:gd name="connsiteY10" fmla="*/ 1896540 h 2201951"/>
                <a:gd name="connsiteX11" fmla="*/ 8522338 w 8560155"/>
                <a:gd name="connsiteY11" fmla="*/ 1883840 h 2201951"/>
                <a:gd name="connsiteX12" fmla="*/ 8509638 w 8560155"/>
                <a:gd name="connsiteY12" fmla="*/ 1744140 h 2201951"/>
                <a:gd name="connsiteX13" fmla="*/ 8509638 w 8560155"/>
                <a:gd name="connsiteY13" fmla="*/ 791640 h 2201951"/>
                <a:gd name="connsiteX14" fmla="*/ 8522338 w 8560155"/>
                <a:gd name="connsiteY14" fmla="*/ 55040 h 2201951"/>
                <a:gd name="connsiteX15" fmla="*/ 7963538 w 8560155"/>
                <a:gd name="connsiteY15" fmla="*/ 61390 h 2201951"/>
                <a:gd name="connsiteX16" fmla="*/ 7296788 w 8560155"/>
                <a:gd name="connsiteY16" fmla="*/ 124890 h 2201951"/>
                <a:gd name="connsiteX17" fmla="*/ 6706238 w 8560155"/>
                <a:gd name="connsiteY17" fmla="*/ 245540 h 2201951"/>
                <a:gd name="connsiteX18" fmla="*/ 6147438 w 8560155"/>
                <a:gd name="connsiteY18" fmla="*/ 410640 h 2201951"/>
                <a:gd name="connsiteX19" fmla="*/ 5677538 w 8560155"/>
                <a:gd name="connsiteY19" fmla="*/ 575740 h 2201951"/>
                <a:gd name="connsiteX20" fmla="*/ 5182238 w 8560155"/>
                <a:gd name="connsiteY20" fmla="*/ 753540 h 2201951"/>
                <a:gd name="connsiteX21" fmla="*/ 4788538 w 8560155"/>
                <a:gd name="connsiteY21" fmla="*/ 931340 h 2201951"/>
                <a:gd name="connsiteX22" fmla="*/ 4274188 w 8560155"/>
                <a:gd name="connsiteY22" fmla="*/ 1153590 h 2201951"/>
                <a:gd name="connsiteX23" fmla="*/ 3632838 w 8560155"/>
                <a:gd name="connsiteY23" fmla="*/ 1325040 h 2201951"/>
                <a:gd name="connsiteX24" fmla="*/ 2477138 w 8560155"/>
                <a:gd name="connsiteY24" fmla="*/ 1420290 h 2201951"/>
                <a:gd name="connsiteX25" fmla="*/ 1562738 w 8560155"/>
                <a:gd name="connsiteY25" fmla="*/ 1452040 h 2201951"/>
                <a:gd name="connsiteX26" fmla="*/ 1016638 w 8560155"/>
                <a:gd name="connsiteY26" fmla="*/ 1458390 h 2201951"/>
                <a:gd name="connsiteX27" fmla="*/ 89538 w 8560155"/>
                <a:gd name="connsiteY27" fmla="*/ 1490140 h 2201951"/>
                <a:gd name="connsiteX0" fmla="*/ 89538 w 8559741"/>
                <a:gd name="connsiteY0" fmla="*/ 1560691 h 2272502"/>
                <a:gd name="connsiteX1" fmla="*/ 89538 w 8559741"/>
                <a:gd name="connsiteY1" fmla="*/ 2271891 h 2272502"/>
                <a:gd name="connsiteX2" fmla="*/ 915038 w 8559741"/>
                <a:gd name="connsiteY2" fmla="*/ 2271891 h 2272502"/>
                <a:gd name="connsiteX3" fmla="*/ 1511938 w 8559741"/>
                <a:gd name="connsiteY3" fmla="*/ 2259191 h 2272502"/>
                <a:gd name="connsiteX4" fmla="*/ 2318388 w 8559741"/>
                <a:gd name="connsiteY4" fmla="*/ 2208391 h 2272502"/>
                <a:gd name="connsiteX5" fmla="*/ 3480438 w 8559741"/>
                <a:gd name="connsiteY5" fmla="*/ 2132191 h 2272502"/>
                <a:gd name="connsiteX6" fmla="*/ 4712338 w 8559741"/>
                <a:gd name="connsiteY6" fmla="*/ 2049641 h 2272502"/>
                <a:gd name="connsiteX7" fmla="*/ 5944238 w 8559741"/>
                <a:gd name="connsiteY7" fmla="*/ 2024241 h 2272502"/>
                <a:gd name="connsiteX8" fmla="*/ 6826888 w 8559741"/>
                <a:gd name="connsiteY8" fmla="*/ 1998841 h 2272502"/>
                <a:gd name="connsiteX9" fmla="*/ 7455538 w 8559741"/>
                <a:gd name="connsiteY9" fmla="*/ 1979791 h 2272502"/>
                <a:gd name="connsiteX10" fmla="*/ 7874638 w 8559741"/>
                <a:gd name="connsiteY10" fmla="*/ 1967091 h 2272502"/>
                <a:gd name="connsiteX11" fmla="*/ 8522338 w 8559741"/>
                <a:gd name="connsiteY11" fmla="*/ 1954391 h 2272502"/>
                <a:gd name="connsiteX12" fmla="*/ 8509638 w 8559741"/>
                <a:gd name="connsiteY12" fmla="*/ 1814691 h 2272502"/>
                <a:gd name="connsiteX13" fmla="*/ 8522338 w 8559741"/>
                <a:gd name="connsiteY13" fmla="*/ 125591 h 2272502"/>
                <a:gd name="connsiteX14" fmla="*/ 7963538 w 8559741"/>
                <a:gd name="connsiteY14" fmla="*/ 131941 h 2272502"/>
                <a:gd name="connsiteX15" fmla="*/ 7296788 w 8559741"/>
                <a:gd name="connsiteY15" fmla="*/ 195441 h 2272502"/>
                <a:gd name="connsiteX16" fmla="*/ 6706238 w 8559741"/>
                <a:gd name="connsiteY16" fmla="*/ 316091 h 2272502"/>
                <a:gd name="connsiteX17" fmla="*/ 6147438 w 8559741"/>
                <a:gd name="connsiteY17" fmla="*/ 481191 h 2272502"/>
                <a:gd name="connsiteX18" fmla="*/ 5677538 w 8559741"/>
                <a:gd name="connsiteY18" fmla="*/ 646291 h 2272502"/>
                <a:gd name="connsiteX19" fmla="*/ 5182238 w 8559741"/>
                <a:gd name="connsiteY19" fmla="*/ 824091 h 2272502"/>
                <a:gd name="connsiteX20" fmla="*/ 4788538 w 8559741"/>
                <a:gd name="connsiteY20" fmla="*/ 1001891 h 2272502"/>
                <a:gd name="connsiteX21" fmla="*/ 4274188 w 8559741"/>
                <a:gd name="connsiteY21" fmla="*/ 1224141 h 2272502"/>
                <a:gd name="connsiteX22" fmla="*/ 3632838 w 8559741"/>
                <a:gd name="connsiteY22" fmla="*/ 1395591 h 2272502"/>
                <a:gd name="connsiteX23" fmla="*/ 2477138 w 8559741"/>
                <a:gd name="connsiteY23" fmla="*/ 1490841 h 2272502"/>
                <a:gd name="connsiteX24" fmla="*/ 1562738 w 8559741"/>
                <a:gd name="connsiteY24" fmla="*/ 1522591 h 2272502"/>
                <a:gd name="connsiteX25" fmla="*/ 1016638 w 8559741"/>
                <a:gd name="connsiteY25" fmla="*/ 1528941 h 2272502"/>
                <a:gd name="connsiteX26" fmla="*/ 89538 w 8559741"/>
                <a:gd name="connsiteY26" fmla="*/ 1560691 h 2272502"/>
                <a:gd name="connsiteX0" fmla="*/ 89538 w 8597846"/>
                <a:gd name="connsiteY0" fmla="*/ 1571040 h 2282851"/>
                <a:gd name="connsiteX1" fmla="*/ 89538 w 8597846"/>
                <a:gd name="connsiteY1" fmla="*/ 2282240 h 2282851"/>
                <a:gd name="connsiteX2" fmla="*/ 915038 w 8597846"/>
                <a:gd name="connsiteY2" fmla="*/ 2282240 h 2282851"/>
                <a:gd name="connsiteX3" fmla="*/ 1511938 w 8597846"/>
                <a:gd name="connsiteY3" fmla="*/ 2269540 h 2282851"/>
                <a:gd name="connsiteX4" fmla="*/ 2318388 w 8597846"/>
                <a:gd name="connsiteY4" fmla="*/ 2218740 h 2282851"/>
                <a:gd name="connsiteX5" fmla="*/ 3480438 w 8597846"/>
                <a:gd name="connsiteY5" fmla="*/ 2142540 h 2282851"/>
                <a:gd name="connsiteX6" fmla="*/ 4712338 w 8597846"/>
                <a:gd name="connsiteY6" fmla="*/ 2059990 h 2282851"/>
                <a:gd name="connsiteX7" fmla="*/ 5944238 w 8597846"/>
                <a:gd name="connsiteY7" fmla="*/ 2034590 h 2282851"/>
                <a:gd name="connsiteX8" fmla="*/ 6826888 w 8597846"/>
                <a:gd name="connsiteY8" fmla="*/ 2009190 h 2282851"/>
                <a:gd name="connsiteX9" fmla="*/ 7455538 w 8597846"/>
                <a:gd name="connsiteY9" fmla="*/ 1990140 h 2282851"/>
                <a:gd name="connsiteX10" fmla="*/ 7874638 w 8597846"/>
                <a:gd name="connsiteY10" fmla="*/ 1977440 h 2282851"/>
                <a:gd name="connsiteX11" fmla="*/ 8522338 w 8597846"/>
                <a:gd name="connsiteY11" fmla="*/ 1964740 h 2282851"/>
                <a:gd name="connsiteX12" fmla="*/ 8522338 w 8597846"/>
                <a:gd name="connsiteY12" fmla="*/ 135940 h 2282851"/>
                <a:gd name="connsiteX13" fmla="*/ 7963538 w 8597846"/>
                <a:gd name="connsiteY13" fmla="*/ 142290 h 2282851"/>
                <a:gd name="connsiteX14" fmla="*/ 7296788 w 8597846"/>
                <a:gd name="connsiteY14" fmla="*/ 205790 h 2282851"/>
                <a:gd name="connsiteX15" fmla="*/ 6706238 w 8597846"/>
                <a:gd name="connsiteY15" fmla="*/ 326440 h 2282851"/>
                <a:gd name="connsiteX16" fmla="*/ 6147438 w 8597846"/>
                <a:gd name="connsiteY16" fmla="*/ 491540 h 2282851"/>
                <a:gd name="connsiteX17" fmla="*/ 5677538 w 8597846"/>
                <a:gd name="connsiteY17" fmla="*/ 656640 h 2282851"/>
                <a:gd name="connsiteX18" fmla="*/ 5182238 w 8597846"/>
                <a:gd name="connsiteY18" fmla="*/ 834440 h 2282851"/>
                <a:gd name="connsiteX19" fmla="*/ 4788538 w 8597846"/>
                <a:gd name="connsiteY19" fmla="*/ 1012240 h 2282851"/>
                <a:gd name="connsiteX20" fmla="*/ 4274188 w 8597846"/>
                <a:gd name="connsiteY20" fmla="*/ 1234490 h 2282851"/>
                <a:gd name="connsiteX21" fmla="*/ 3632838 w 8597846"/>
                <a:gd name="connsiteY21" fmla="*/ 1405940 h 2282851"/>
                <a:gd name="connsiteX22" fmla="*/ 2477138 w 8597846"/>
                <a:gd name="connsiteY22" fmla="*/ 1501190 h 2282851"/>
                <a:gd name="connsiteX23" fmla="*/ 1562738 w 8597846"/>
                <a:gd name="connsiteY23" fmla="*/ 1532940 h 2282851"/>
                <a:gd name="connsiteX24" fmla="*/ 1016638 w 8597846"/>
                <a:gd name="connsiteY24" fmla="*/ 1539290 h 2282851"/>
                <a:gd name="connsiteX25" fmla="*/ 89538 w 8597846"/>
                <a:gd name="connsiteY25" fmla="*/ 1571040 h 2282851"/>
                <a:gd name="connsiteX0" fmla="*/ 89538 w 8597846"/>
                <a:gd name="connsiteY0" fmla="*/ 1571040 h 2282851"/>
                <a:gd name="connsiteX1" fmla="*/ 89538 w 8597846"/>
                <a:gd name="connsiteY1" fmla="*/ 2282240 h 2282851"/>
                <a:gd name="connsiteX2" fmla="*/ 915038 w 8597846"/>
                <a:gd name="connsiteY2" fmla="*/ 2282240 h 2282851"/>
                <a:gd name="connsiteX3" fmla="*/ 1511938 w 8597846"/>
                <a:gd name="connsiteY3" fmla="*/ 2269540 h 2282851"/>
                <a:gd name="connsiteX4" fmla="*/ 2318388 w 8597846"/>
                <a:gd name="connsiteY4" fmla="*/ 2218740 h 2282851"/>
                <a:gd name="connsiteX5" fmla="*/ 3480438 w 8597846"/>
                <a:gd name="connsiteY5" fmla="*/ 2142540 h 2282851"/>
                <a:gd name="connsiteX6" fmla="*/ 4712338 w 8597846"/>
                <a:gd name="connsiteY6" fmla="*/ 2059990 h 2282851"/>
                <a:gd name="connsiteX7" fmla="*/ 5944238 w 8597846"/>
                <a:gd name="connsiteY7" fmla="*/ 2034590 h 2282851"/>
                <a:gd name="connsiteX8" fmla="*/ 6826888 w 8597846"/>
                <a:gd name="connsiteY8" fmla="*/ 2009190 h 2282851"/>
                <a:gd name="connsiteX9" fmla="*/ 7455538 w 8597846"/>
                <a:gd name="connsiteY9" fmla="*/ 1990140 h 2282851"/>
                <a:gd name="connsiteX10" fmla="*/ 7874638 w 8597846"/>
                <a:gd name="connsiteY10" fmla="*/ 1977440 h 2282851"/>
                <a:gd name="connsiteX11" fmla="*/ 8522338 w 8597846"/>
                <a:gd name="connsiteY11" fmla="*/ 1996490 h 2282851"/>
                <a:gd name="connsiteX12" fmla="*/ 8522338 w 8597846"/>
                <a:gd name="connsiteY12" fmla="*/ 135940 h 2282851"/>
                <a:gd name="connsiteX13" fmla="*/ 7963538 w 8597846"/>
                <a:gd name="connsiteY13" fmla="*/ 142290 h 2282851"/>
                <a:gd name="connsiteX14" fmla="*/ 7296788 w 8597846"/>
                <a:gd name="connsiteY14" fmla="*/ 205790 h 2282851"/>
                <a:gd name="connsiteX15" fmla="*/ 6706238 w 8597846"/>
                <a:gd name="connsiteY15" fmla="*/ 326440 h 2282851"/>
                <a:gd name="connsiteX16" fmla="*/ 6147438 w 8597846"/>
                <a:gd name="connsiteY16" fmla="*/ 491540 h 2282851"/>
                <a:gd name="connsiteX17" fmla="*/ 5677538 w 8597846"/>
                <a:gd name="connsiteY17" fmla="*/ 656640 h 2282851"/>
                <a:gd name="connsiteX18" fmla="*/ 5182238 w 8597846"/>
                <a:gd name="connsiteY18" fmla="*/ 834440 h 2282851"/>
                <a:gd name="connsiteX19" fmla="*/ 4788538 w 8597846"/>
                <a:gd name="connsiteY19" fmla="*/ 1012240 h 2282851"/>
                <a:gd name="connsiteX20" fmla="*/ 4274188 w 8597846"/>
                <a:gd name="connsiteY20" fmla="*/ 1234490 h 2282851"/>
                <a:gd name="connsiteX21" fmla="*/ 3632838 w 8597846"/>
                <a:gd name="connsiteY21" fmla="*/ 1405940 h 2282851"/>
                <a:gd name="connsiteX22" fmla="*/ 2477138 w 8597846"/>
                <a:gd name="connsiteY22" fmla="*/ 1501190 h 2282851"/>
                <a:gd name="connsiteX23" fmla="*/ 1562738 w 8597846"/>
                <a:gd name="connsiteY23" fmla="*/ 1532940 h 2282851"/>
                <a:gd name="connsiteX24" fmla="*/ 1016638 w 8597846"/>
                <a:gd name="connsiteY24" fmla="*/ 1539290 h 2282851"/>
                <a:gd name="connsiteX25" fmla="*/ 89538 w 8597846"/>
                <a:gd name="connsiteY25" fmla="*/ 1571040 h 2282851"/>
                <a:gd name="connsiteX0" fmla="*/ 89538 w 8597846"/>
                <a:gd name="connsiteY0" fmla="*/ 1571040 h 2282851"/>
                <a:gd name="connsiteX1" fmla="*/ 89538 w 8597846"/>
                <a:gd name="connsiteY1" fmla="*/ 2282240 h 2282851"/>
                <a:gd name="connsiteX2" fmla="*/ 915038 w 8597846"/>
                <a:gd name="connsiteY2" fmla="*/ 2282240 h 2282851"/>
                <a:gd name="connsiteX3" fmla="*/ 1511938 w 8597846"/>
                <a:gd name="connsiteY3" fmla="*/ 2269540 h 2282851"/>
                <a:gd name="connsiteX4" fmla="*/ 2318388 w 8597846"/>
                <a:gd name="connsiteY4" fmla="*/ 2218740 h 2282851"/>
                <a:gd name="connsiteX5" fmla="*/ 3480438 w 8597846"/>
                <a:gd name="connsiteY5" fmla="*/ 2142540 h 2282851"/>
                <a:gd name="connsiteX6" fmla="*/ 4712338 w 8597846"/>
                <a:gd name="connsiteY6" fmla="*/ 2059990 h 2282851"/>
                <a:gd name="connsiteX7" fmla="*/ 5944238 w 8597846"/>
                <a:gd name="connsiteY7" fmla="*/ 2034590 h 2282851"/>
                <a:gd name="connsiteX8" fmla="*/ 6826888 w 8597846"/>
                <a:gd name="connsiteY8" fmla="*/ 2009190 h 2282851"/>
                <a:gd name="connsiteX9" fmla="*/ 7455538 w 8597846"/>
                <a:gd name="connsiteY9" fmla="*/ 1990140 h 2282851"/>
                <a:gd name="connsiteX10" fmla="*/ 7874638 w 8597846"/>
                <a:gd name="connsiteY10" fmla="*/ 1977440 h 2282851"/>
                <a:gd name="connsiteX11" fmla="*/ 8522338 w 8597846"/>
                <a:gd name="connsiteY11" fmla="*/ 1996490 h 2282851"/>
                <a:gd name="connsiteX12" fmla="*/ 8522338 w 8597846"/>
                <a:gd name="connsiteY12" fmla="*/ 135940 h 2282851"/>
                <a:gd name="connsiteX13" fmla="*/ 7963538 w 8597846"/>
                <a:gd name="connsiteY13" fmla="*/ 142290 h 2282851"/>
                <a:gd name="connsiteX14" fmla="*/ 7296788 w 8597846"/>
                <a:gd name="connsiteY14" fmla="*/ 205790 h 2282851"/>
                <a:gd name="connsiteX15" fmla="*/ 6706238 w 8597846"/>
                <a:gd name="connsiteY15" fmla="*/ 326440 h 2282851"/>
                <a:gd name="connsiteX16" fmla="*/ 6147438 w 8597846"/>
                <a:gd name="connsiteY16" fmla="*/ 491540 h 2282851"/>
                <a:gd name="connsiteX17" fmla="*/ 5677538 w 8597846"/>
                <a:gd name="connsiteY17" fmla="*/ 656640 h 2282851"/>
                <a:gd name="connsiteX18" fmla="*/ 5182238 w 8597846"/>
                <a:gd name="connsiteY18" fmla="*/ 834440 h 2282851"/>
                <a:gd name="connsiteX19" fmla="*/ 4788538 w 8597846"/>
                <a:gd name="connsiteY19" fmla="*/ 1012240 h 2282851"/>
                <a:gd name="connsiteX20" fmla="*/ 4274188 w 8597846"/>
                <a:gd name="connsiteY20" fmla="*/ 1234490 h 2282851"/>
                <a:gd name="connsiteX21" fmla="*/ 3632838 w 8597846"/>
                <a:gd name="connsiteY21" fmla="*/ 1405940 h 2282851"/>
                <a:gd name="connsiteX22" fmla="*/ 2477138 w 8597846"/>
                <a:gd name="connsiteY22" fmla="*/ 1501190 h 2282851"/>
                <a:gd name="connsiteX23" fmla="*/ 1562738 w 8597846"/>
                <a:gd name="connsiteY23" fmla="*/ 1532940 h 2282851"/>
                <a:gd name="connsiteX24" fmla="*/ 1016638 w 8597846"/>
                <a:gd name="connsiteY24" fmla="*/ 1539290 h 2282851"/>
                <a:gd name="connsiteX25" fmla="*/ 89538 w 8597846"/>
                <a:gd name="connsiteY25" fmla="*/ 1571040 h 2282851"/>
                <a:gd name="connsiteX0" fmla="*/ 89538 w 8626308"/>
                <a:gd name="connsiteY0" fmla="*/ 1571040 h 2282851"/>
                <a:gd name="connsiteX1" fmla="*/ 89538 w 8626308"/>
                <a:gd name="connsiteY1" fmla="*/ 2282240 h 2282851"/>
                <a:gd name="connsiteX2" fmla="*/ 915038 w 8626308"/>
                <a:gd name="connsiteY2" fmla="*/ 2282240 h 2282851"/>
                <a:gd name="connsiteX3" fmla="*/ 1511938 w 8626308"/>
                <a:gd name="connsiteY3" fmla="*/ 2269540 h 2282851"/>
                <a:gd name="connsiteX4" fmla="*/ 2318388 w 8626308"/>
                <a:gd name="connsiteY4" fmla="*/ 2218740 h 2282851"/>
                <a:gd name="connsiteX5" fmla="*/ 3480438 w 8626308"/>
                <a:gd name="connsiteY5" fmla="*/ 2142540 h 2282851"/>
                <a:gd name="connsiteX6" fmla="*/ 4712338 w 8626308"/>
                <a:gd name="connsiteY6" fmla="*/ 2059990 h 2282851"/>
                <a:gd name="connsiteX7" fmla="*/ 5944238 w 8626308"/>
                <a:gd name="connsiteY7" fmla="*/ 2034590 h 2282851"/>
                <a:gd name="connsiteX8" fmla="*/ 6826888 w 8626308"/>
                <a:gd name="connsiteY8" fmla="*/ 2009190 h 2282851"/>
                <a:gd name="connsiteX9" fmla="*/ 7455538 w 8626308"/>
                <a:gd name="connsiteY9" fmla="*/ 1990140 h 2282851"/>
                <a:gd name="connsiteX10" fmla="*/ 8522338 w 8626308"/>
                <a:gd name="connsiteY10" fmla="*/ 1996490 h 2282851"/>
                <a:gd name="connsiteX11" fmla="*/ 8522338 w 8626308"/>
                <a:gd name="connsiteY11" fmla="*/ 135940 h 2282851"/>
                <a:gd name="connsiteX12" fmla="*/ 7963538 w 8626308"/>
                <a:gd name="connsiteY12" fmla="*/ 142290 h 2282851"/>
                <a:gd name="connsiteX13" fmla="*/ 7296788 w 8626308"/>
                <a:gd name="connsiteY13" fmla="*/ 205790 h 2282851"/>
                <a:gd name="connsiteX14" fmla="*/ 6706238 w 8626308"/>
                <a:gd name="connsiteY14" fmla="*/ 326440 h 2282851"/>
                <a:gd name="connsiteX15" fmla="*/ 6147438 w 8626308"/>
                <a:gd name="connsiteY15" fmla="*/ 491540 h 2282851"/>
                <a:gd name="connsiteX16" fmla="*/ 5677538 w 8626308"/>
                <a:gd name="connsiteY16" fmla="*/ 656640 h 2282851"/>
                <a:gd name="connsiteX17" fmla="*/ 5182238 w 8626308"/>
                <a:gd name="connsiteY17" fmla="*/ 834440 h 2282851"/>
                <a:gd name="connsiteX18" fmla="*/ 4788538 w 8626308"/>
                <a:gd name="connsiteY18" fmla="*/ 1012240 h 2282851"/>
                <a:gd name="connsiteX19" fmla="*/ 4274188 w 8626308"/>
                <a:gd name="connsiteY19" fmla="*/ 1234490 h 2282851"/>
                <a:gd name="connsiteX20" fmla="*/ 3632838 w 8626308"/>
                <a:gd name="connsiteY20" fmla="*/ 1405940 h 2282851"/>
                <a:gd name="connsiteX21" fmla="*/ 2477138 w 8626308"/>
                <a:gd name="connsiteY21" fmla="*/ 1501190 h 2282851"/>
                <a:gd name="connsiteX22" fmla="*/ 1562738 w 8626308"/>
                <a:gd name="connsiteY22" fmla="*/ 1532940 h 2282851"/>
                <a:gd name="connsiteX23" fmla="*/ 1016638 w 8626308"/>
                <a:gd name="connsiteY23" fmla="*/ 1539290 h 2282851"/>
                <a:gd name="connsiteX24" fmla="*/ 89538 w 8626308"/>
                <a:gd name="connsiteY24" fmla="*/ 1571040 h 2282851"/>
                <a:gd name="connsiteX0" fmla="*/ 89538 w 8626308"/>
                <a:gd name="connsiteY0" fmla="*/ 1571040 h 2282851"/>
                <a:gd name="connsiteX1" fmla="*/ 89538 w 8626308"/>
                <a:gd name="connsiteY1" fmla="*/ 2282240 h 2282851"/>
                <a:gd name="connsiteX2" fmla="*/ 915038 w 8626308"/>
                <a:gd name="connsiteY2" fmla="*/ 2282240 h 2282851"/>
                <a:gd name="connsiteX3" fmla="*/ 1511938 w 8626308"/>
                <a:gd name="connsiteY3" fmla="*/ 2269540 h 2282851"/>
                <a:gd name="connsiteX4" fmla="*/ 2318388 w 8626308"/>
                <a:gd name="connsiteY4" fmla="*/ 2218740 h 2282851"/>
                <a:gd name="connsiteX5" fmla="*/ 3480438 w 8626308"/>
                <a:gd name="connsiteY5" fmla="*/ 2142540 h 2282851"/>
                <a:gd name="connsiteX6" fmla="*/ 4712338 w 8626308"/>
                <a:gd name="connsiteY6" fmla="*/ 2059990 h 2282851"/>
                <a:gd name="connsiteX7" fmla="*/ 5944238 w 8626308"/>
                <a:gd name="connsiteY7" fmla="*/ 2034590 h 2282851"/>
                <a:gd name="connsiteX8" fmla="*/ 6826888 w 8626308"/>
                <a:gd name="connsiteY8" fmla="*/ 2009190 h 2282851"/>
                <a:gd name="connsiteX9" fmla="*/ 7455538 w 8626308"/>
                <a:gd name="connsiteY9" fmla="*/ 2009190 h 2282851"/>
                <a:gd name="connsiteX10" fmla="*/ 8522338 w 8626308"/>
                <a:gd name="connsiteY10" fmla="*/ 1996490 h 2282851"/>
                <a:gd name="connsiteX11" fmla="*/ 8522338 w 8626308"/>
                <a:gd name="connsiteY11" fmla="*/ 135940 h 2282851"/>
                <a:gd name="connsiteX12" fmla="*/ 7963538 w 8626308"/>
                <a:gd name="connsiteY12" fmla="*/ 142290 h 2282851"/>
                <a:gd name="connsiteX13" fmla="*/ 7296788 w 8626308"/>
                <a:gd name="connsiteY13" fmla="*/ 205790 h 2282851"/>
                <a:gd name="connsiteX14" fmla="*/ 6706238 w 8626308"/>
                <a:gd name="connsiteY14" fmla="*/ 326440 h 2282851"/>
                <a:gd name="connsiteX15" fmla="*/ 6147438 w 8626308"/>
                <a:gd name="connsiteY15" fmla="*/ 491540 h 2282851"/>
                <a:gd name="connsiteX16" fmla="*/ 5677538 w 8626308"/>
                <a:gd name="connsiteY16" fmla="*/ 656640 h 2282851"/>
                <a:gd name="connsiteX17" fmla="*/ 5182238 w 8626308"/>
                <a:gd name="connsiteY17" fmla="*/ 834440 h 2282851"/>
                <a:gd name="connsiteX18" fmla="*/ 4788538 w 8626308"/>
                <a:gd name="connsiteY18" fmla="*/ 1012240 h 2282851"/>
                <a:gd name="connsiteX19" fmla="*/ 4274188 w 8626308"/>
                <a:gd name="connsiteY19" fmla="*/ 1234490 h 2282851"/>
                <a:gd name="connsiteX20" fmla="*/ 3632838 w 8626308"/>
                <a:gd name="connsiteY20" fmla="*/ 1405940 h 2282851"/>
                <a:gd name="connsiteX21" fmla="*/ 2477138 w 8626308"/>
                <a:gd name="connsiteY21" fmla="*/ 1501190 h 2282851"/>
                <a:gd name="connsiteX22" fmla="*/ 1562738 w 8626308"/>
                <a:gd name="connsiteY22" fmla="*/ 1532940 h 2282851"/>
                <a:gd name="connsiteX23" fmla="*/ 1016638 w 8626308"/>
                <a:gd name="connsiteY23" fmla="*/ 1539290 h 2282851"/>
                <a:gd name="connsiteX24" fmla="*/ 89538 w 8626308"/>
                <a:gd name="connsiteY24" fmla="*/ 1571040 h 2282851"/>
                <a:gd name="connsiteX0" fmla="*/ 89538 w 8626308"/>
                <a:gd name="connsiteY0" fmla="*/ 1571040 h 2282851"/>
                <a:gd name="connsiteX1" fmla="*/ 89538 w 8626308"/>
                <a:gd name="connsiteY1" fmla="*/ 2282240 h 2282851"/>
                <a:gd name="connsiteX2" fmla="*/ 915038 w 8626308"/>
                <a:gd name="connsiteY2" fmla="*/ 2282240 h 2282851"/>
                <a:gd name="connsiteX3" fmla="*/ 1511938 w 8626308"/>
                <a:gd name="connsiteY3" fmla="*/ 2269540 h 2282851"/>
                <a:gd name="connsiteX4" fmla="*/ 2318388 w 8626308"/>
                <a:gd name="connsiteY4" fmla="*/ 2218740 h 2282851"/>
                <a:gd name="connsiteX5" fmla="*/ 3480438 w 8626308"/>
                <a:gd name="connsiteY5" fmla="*/ 2142540 h 2282851"/>
                <a:gd name="connsiteX6" fmla="*/ 4712338 w 8626308"/>
                <a:gd name="connsiteY6" fmla="*/ 2059990 h 2282851"/>
                <a:gd name="connsiteX7" fmla="*/ 5944238 w 8626308"/>
                <a:gd name="connsiteY7" fmla="*/ 2034590 h 2282851"/>
                <a:gd name="connsiteX8" fmla="*/ 6826888 w 8626308"/>
                <a:gd name="connsiteY8" fmla="*/ 2009190 h 2282851"/>
                <a:gd name="connsiteX9" fmla="*/ 7455538 w 8626308"/>
                <a:gd name="connsiteY9" fmla="*/ 2009190 h 2282851"/>
                <a:gd name="connsiteX10" fmla="*/ 8522338 w 8626308"/>
                <a:gd name="connsiteY10" fmla="*/ 1996490 h 2282851"/>
                <a:gd name="connsiteX11" fmla="*/ 8522338 w 8626308"/>
                <a:gd name="connsiteY11" fmla="*/ 135940 h 2282851"/>
                <a:gd name="connsiteX12" fmla="*/ 7963538 w 8626308"/>
                <a:gd name="connsiteY12" fmla="*/ 142290 h 2282851"/>
                <a:gd name="connsiteX13" fmla="*/ 7296788 w 8626308"/>
                <a:gd name="connsiteY13" fmla="*/ 205790 h 2282851"/>
                <a:gd name="connsiteX14" fmla="*/ 6706238 w 8626308"/>
                <a:gd name="connsiteY14" fmla="*/ 326440 h 2282851"/>
                <a:gd name="connsiteX15" fmla="*/ 6147438 w 8626308"/>
                <a:gd name="connsiteY15" fmla="*/ 491540 h 2282851"/>
                <a:gd name="connsiteX16" fmla="*/ 5677538 w 8626308"/>
                <a:gd name="connsiteY16" fmla="*/ 656640 h 2282851"/>
                <a:gd name="connsiteX17" fmla="*/ 5182238 w 8626308"/>
                <a:gd name="connsiteY17" fmla="*/ 834440 h 2282851"/>
                <a:gd name="connsiteX18" fmla="*/ 4788538 w 8626308"/>
                <a:gd name="connsiteY18" fmla="*/ 1012240 h 2282851"/>
                <a:gd name="connsiteX19" fmla="*/ 4274188 w 8626308"/>
                <a:gd name="connsiteY19" fmla="*/ 1234490 h 2282851"/>
                <a:gd name="connsiteX20" fmla="*/ 3632838 w 8626308"/>
                <a:gd name="connsiteY20" fmla="*/ 1405940 h 2282851"/>
                <a:gd name="connsiteX21" fmla="*/ 2477138 w 8626308"/>
                <a:gd name="connsiteY21" fmla="*/ 1501190 h 2282851"/>
                <a:gd name="connsiteX22" fmla="*/ 1562738 w 8626308"/>
                <a:gd name="connsiteY22" fmla="*/ 1532940 h 2282851"/>
                <a:gd name="connsiteX23" fmla="*/ 1016638 w 8626308"/>
                <a:gd name="connsiteY23" fmla="*/ 1539290 h 2282851"/>
                <a:gd name="connsiteX24" fmla="*/ 89538 w 8626308"/>
                <a:gd name="connsiteY24" fmla="*/ 1571040 h 2282851"/>
                <a:gd name="connsiteX0" fmla="*/ 89538 w 8626308"/>
                <a:gd name="connsiteY0" fmla="*/ 1438505 h 2150316"/>
                <a:gd name="connsiteX1" fmla="*/ 89538 w 8626308"/>
                <a:gd name="connsiteY1" fmla="*/ 2149705 h 2150316"/>
                <a:gd name="connsiteX2" fmla="*/ 915038 w 8626308"/>
                <a:gd name="connsiteY2" fmla="*/ 2149705 h 2150316"/>
                <a:gd name="connsiteX3" fmla="*/ 1511938 w 8626308"/>
                <a:gd name="connsiteY3" fmla="*/ 2137005 h 2150316"/>
                <a:gd name="connsiteX4" fmla="*/ 2318388 w 8626308"/>
                <a:gd name="connsiteY4" fmla="*/ 2086205 h 2150316"/>
                <a:gd name="connsiteX5" fmla="*/ 3480438 w 8626308"/>
                <a:gd name="connsiteY5" fmla="*/ 2010005 h 2150316"/>
                <a:gd name="connsiteX6" fmla="*/ 4712338 w 8626308"/>
                <a:gd name="connsiteY6" fmla="*/ 1927455 h 2150316"/>
                <a:gd name="connsiteX7" fmla="*/ 5944238 w 8626308"/>
                <a:gd name="connsiteY7" fmla="*/ 1902055 h 2150316"/>
                <a:gd name="connsiteX8" fmla="*/ 6826888 w 8626308"/>
                <a:gd name="connsiteY8" fmla="*/ 1876655 h 2150316"/>
                <a:gd name="connsiteX9" fmla="*/ 7455538 w 8626308"/>
                <a:gd name="connsiteY9" fmla="*/ 1876655 h 2150316"/>
                <a:gd name="connsiteX10" fmla="*/ 8522338 w 8626308"/>
                <a:gd name="connsiteY10" fmla="*/ 1863955 h 2150316"/>
                <a:gd name="connsiteX11" fmla="*/ 8522338 w 8626308"/>
                <a:gd name="connsiteY11" fmla="*/ 3405 h 2150316"/>
                <a:gd name="connsiteX12" fmla="*/ 7963538 w 8626308"/>
                <a:gd name="connsiteY12" fmla="*/ 9755 h 2150316"/>
                <a:gd name="connsiteX13" fmla="*/ 7296788 w 8626308"/>
                <a:gd name="connsiteY13" fmla="*/ 73255 h 2150316"/>
                <a:gd name="connsiteX14" fmla="*/ 6706238 w 8626308"/>
                <a:gd name="connsiteY14" fmla="*/ 193905 h 2150316"/>
                <a:gd name="connsiteX15" fmla="*/ 6147438 w 8626308"/>
                <a:gd name="connsiteY15" fmla="*/ 359005 h 2150316"/>
                <a:gd name="connsiteX16" fmla="*/ 5677538 w 8626308"/>
                <a:gd name="connsiteY16" fmla="*/ 524105 h 2150316"/>
                <a:gd name="connsiteX17" fmla="*/ 5182238 w 8626308"/>
                <a:gd name="connsiteY17" fmla="*/ 701905 h 2150316"/>
                <a:gd name="connsiteX18" fmla="*/ 4788538 w 8626308"/>
                <a:gd name="connsiteY18" fmla="*/ 879705 h 2150316"/>
                <a:gd name="connsiteX19" fmla="*/ 4274188 w 8626308"/>
                <a:gd name="connsiteY19" fmla="*/ 1101955 h 2150316"/>
                <a:gd name="connsiteX20" fmla="*/ 3632838 w 8626308"/>
                <a:gd name="connsiteY20" fmla="*/ 1273405 h 2150316"/>
                <a:gd name="connsiteX21" fmla="*/ 2477138 w 8626308"/>
                <a:gd name="connsiteY21" fmla="*/ 1368655 h 2150316"/>
                <a:gd name="connsiteX22" fmla="*/ 1562738 w 8626308"/>
                <a:gd name="connsiteY22" fmla="*/ 1400405 h 2150316"/>
                <a:gd name="connsiteX23" fmla="*/ 1016638 w 8626308"/>
                <a:gd name="connsiteY23" fmla="*/ 1406755 h 2150316"/>
                <a:gd name="connsiteX24" fmla="*/ 89538 w 8626308"/>
                <a:gd name="connsiteY24" fmla="*/ 1438505 h 2150316"/>
                <a:gd name="connsiteX0" fmla="*/ 89538 w 8522338"/>
                <a:gd name="connsiteY0" fmla="*/ 1438505 h 2150316"/>
                <a:gd name="connsiteX1" fmla="*/ 89538 w 8522338"/>
                <a:gd name="connsiteY1" fmla="*/ 2149705 h 2150316"/>
                <a:gd name="connsiteX2" fmla="*/ 915038 w 8522338"/>
                <a:gd name="connsiteY2" fmla="*/ 2149705 h 2150316"/>
                <a:gd name="connsiteX3" fmla="*/ 1511938 w 8522338"/>
                <a:gd name="connsiteY3" fmla="*/ 2137005 h 2150316"/>
                <a:gd name="connsiteX4" fmla="*/ 2318388 w 8522338"/>
                <a:gd name="connsiteY4" fmla="*/ 2086205 h 2150316"/>
                <a:gd name="connsiteX5" fmla="*/ 3480438 w 8522338"/>
                <a:gd name="connsiteY5" fmla="*/ 2010005 h 2150316"/>
                <a:gd name="connsiteX6" fmla="*/ 4712338 w 8522338"/>
                <a:gd name="connsiteY6" fmla="*/ 1927455 h 2150316"/>
                <a:gd name="connsiteX7" fmla="*/ 5944238 w 8522338"/>
                <a:gd name="connsiteY7" fmla="*/ 1902055 h 2150316"/>
                <a:gd name="connsiteX8" fmla="*/ 6826888 w 8522338"/>
                <a:gd name="connsiteY8" fmla="*/ 1876655 h 2150316"/>
                <a:gd name="connsiteX9" fmla="*/ 7455538 w 8522338"/>
                <a:gd name="connsiteY9" fmla="*/ 1876655 h 2150316"/>
                <a:gd name="connsiteX10" fmla="*/ 8522338 w 8522338"/>
                <a:gd name="connsiteY10" fmla="*/ 1863955 h 2150316"/>
                <a:gd name="connsiteX11" fmla="*/ 8522338 w 8522338"/>
                <a:gd name="connsiteY11" fmla="*/ 3405 h 2150316"/>
                <a:gd name="connsiteX12" fmla="*/ 7963538 w 8522338"/>
                <a:gd name="connsiteY12" fmla="*/ 9755 h 2150316"/>
                <a:gd name="connsiteX13" fmla="*/ 7296788 w 8522338"/>
                <a:gd name="connsiteY13" fmla="*/ 73255 h 2150316"/>
                <a:gd name="connsiteX14" fmla="*/ 6706238 w 8522338"/>
                <a:gd name="connsiteY14" fmla="*/ 193905 h 2150316"/>
                <a:gd name="connsiteX15" fmla="*/ 6147438 w 8522338"/>
                <a:gd name="connsiteY15" fmla="*/ 359005 h 2150316"/>
                <a:gd name="connsiteX16" fmla="*/ 5677538 w 8522338"/>
                <a:gd name="connsiteY16" fmla="*/ 524105 h 2150316"/>
                <a:gd name="connsiteX17" fmla="*/ 5182238 w 8522338"/>
                <a:gd name="connsiteY17" fmla="*/ 701905 h 2150316"/>
                <a:gd name="connsiteX18" fmla="*/ 4788538 w 8522338"/>
                <a:gd name="connsiteY18" fmla="*/ 879705 h 2150316"/>
                <a:gd name="connsiteX19" fmla="*/ 4274188 w 8522338"/>
                <a:gd name="connsiteY19" fmla="*/ 1101955 h 2150316"/>
                <a:gd name="connsiteX20" fmla="*/ 3632838 w 8522338"/>
                <a:gd name="connsiteY20" fmla="*/ 1273405 h 2150316"/>
                <a:gd name="connsiteX21" fmla="*/ 2477138 w 8522338"/>
                <a:gd name="connsiteY21" fmla="*/ 1368655 h 2150316"/>
                <a:gd name="connsiteX22" fmla="*/ 1562738 w 8522338"/>
                <a:gd name="connsiteY22" fmla="*/ 1400405 h 2150316"/>
                <a:gd name="connsiteX23" fmla="*/ 1016638 w 8522338"/>
                <a:gd name="connsiteY23" fmla="*/ 1406755 h 2150316"/>
                <a:gd name="connsiteX24" fmla="*/ 89538 w 8522338"/>
                <a:gd name="connsiteY24" fmla="*/ 1438505 h 2150316"/>
                <a:gd name="connsiteX0" fmla="*/ 0 w 8432800"/>
                <a:gd name="connsiteY0" fmla="*/ 1438505 h 2150316"/>
                <a:gd name="connsiteX1" fmla="*/ 0 w 8432800"/>
                <a:gd name="connsiteY1" fmla="*/ 2149705 h 2150316"/>
                <a:gd name="connsiteX2" fmla="*/ 825500 w 8432800"/>
                <a:gd name="connsiteY2" fmla="*/ 2149705 h 2150316"/>
                <a:gd name="connsiteX3" fmla="*/ 1422400 w 8432800"/>
                <a:gd name="connsiteY3" fmla="*/ 2137005 h 2150316"/>
                <a:gd name="connsiteX4" fmla="*/ 2228850 w 8432800"/>
                <a:gd name="connsiteY4" fmla="*/ 2086205 h 2150316"/>
                <a:gd name="connsiteX5" fmla="*/ 3390900 w 8432800"/>
                <a:gd name="connsiteY5" fmla="*/ 2010005 h 2150316"/>
                <a:gd name="connsiteX6" fmla="*/ 4622800 w 8432800"/>
                <a:gd name="connsiteY6" fmla="*/ 1927455 h 2150316"/>
                <a:gd name="connsiteX7" fmla="*/ 5854700 w 8432800"/>
                <a:gd name="connsiteY7" fmla="*/ 1902055 h 2150316"/>
                <a:gd name="connsiteX8" fmla="*/ 6737350 w 8432800"/>
                <a:gd name="connsiteY8" fmla="*/ 1876655 h 2150316"/>
                <a:gd name="connsiteX9" fmla="*/ 7366000 w 8432800"/>
                <a:gd name="connsiteY9" fmla="*/ 1876655 h 2150316"/>
                <a:gd name="connsiteX10" fmla="*/ 8432800 w 8432800"/>
                <a:gd name="connsiteY10" fmla="*/ 1863955 h 2150316"/>
                <a:gd name="connsiteX11" fmla="*/ 8432800 w 8432800"/>
                <a:gd name="connsiteY11" fmla="*/ 3405 h 2150316"/>
                <a:gd name="connsiteX12" fmla="*/ 7874000 w 8432800"/>
                <a:gd name="connsiteY12" fmla="*/ 9755 h 2150316"/>
                <a:gd name="connsiteX13" fmla="*/ 7207250 w 8432800"/>
                <a:gd name="connsiteY13" fmla="*/ 73255 h 2150316"/>
                <a:gd name="connsiteX14" fmla="*/ 6616700 w 8432800"/>
                <a:gd name="connsiteY14" fmla="*/ 193905 h 2150316"/>
                <a:gd name="connsiteX15" fmla="*/ 6057900 w 8432800"/>
                <a:gd name="connsiteY15" fmla="*/ 359005 h 2150316"/>
                <a:gd name="connsiteX16" fmla="*/ 5588000 w 8432800"/>
                <a:gd name="connsiteY16" fmla="*/ 524105 h 2150316"/>
                <a:gd name="connsiteX17" fmla="*/ 5092700 w 8432800"/>
                <a:gd name="connsiteY17" fmla="*/ 701905 h 2150316"/>
                <a:gd name="connsiteX18" fmla="*/ 4699000 w 8432800"/>
                <a:gd name="connsiteY18" fmla="*/ 879705 h 2150316"/>
                <a:gd name="connsiteX19" fmla="*/ 4184650 w 8432800"/>
                <a:gd name="connsiteY19" fmla="*/ 1101955 h 2150316"/>
                <a:gd name="connsiteX20" fmla="*/ 3543300 w 8432800"/>
                <a:gd name="connsiteY20" fmla="*/ 1273405 h 2150316"/>
                <a:gd name="connsiteX21" fmla="*/ 2387600 w 8432800"/>
                <a:gd name="connsiteY21" fmla="*/ 1368655 h 2150316"/>
                <a:gd name="connsiteX22" fmla="*/ 1473200 w 8432800"/>
                <a:gd name="connsiteY22" fmla="*/ 1400405 h 2150316"/>
                <a:gd name="connsiteX23" fmla="*/ 927100 w 8432800"/>
                <a:gd name="connsiteY23" fmla="*/ 1406755 h 2150316"/>
                <a:gd name="connsiteX24" fmla="*/ 0 w 8432800"/>
                <a:gd name="connsiteY24" fmla="*/ 1438505 h 2150316"/>
                <a:gd name="connsiteX0" fmla="*/ 57150 w 8489950"/>
                <a:gd name="connsiteY0" fmla="*/ 1438505 h 2149705"/>
                <a:gd name="connsiteX1" fmla="*/ 0 w 8489950"/>
                <a:gd name="connsiteY1" fmla="*/ 2143355 h 2149705"/>
                <a:gd name="connsiteX2" fmla="*/ 882650 w 8489950"/>
                <a:gd name="connsiteY2" fmla="*/ 2149705 h 2149705"/>
                <a:gd name="connsiteX3" fmla="*/ 1479550 w 8489950"/>
                <a:gd name="connsiteY3" fmla="*/ 2137005 h 2149705"/>
                <a:gd name="connsiteX4" fmla="*/ 2286000 w 8489950"/>
                <a:gd name="connsiteY4" fmla="*/ 2086205 h 2149705"/>
                <a:gd name="connsiteX5" fmla="*/ 3448050 w 8489950"/>
                <a:gd name="connsiteY5" fmla="*/ 2010005 h 2149705"/>
                <a:gd name="connsiteX6" fmla="*/ 4679950 w 8489950"/>
                <a:gd name="connsiteY6" fmla="*/ 1927455 h 2149705"/>
                <a:gd name="connsiteX7" fmla="*/ 5911850 w 8489950"/>
                <a:gd name="connsiteY7" fmla="*/ 1902055 h 2149705"/>
                <a:gd name="connsiteX8" fmla="*/ 6794500 w 8489950"/>
                <a:gd name="connsiteY8" fmla="*/ 1876655 h 2149705"/>
                <a:gd name="connsiteX9" fmla="*/ 7423150 w 8489950"/>
                <a:gd name="connsiteY9" fmla="*/ 1876655 h 2149705"/>
                <a:gd name="connsiteX10" fmla="*/ 8489950 w 8489950"/>
                <a:gd name="connsiteY10" fmla="*/ 1863955 h 2149705"/>
                <a:gd name="connsiteX11" fmla="*/ 8489950 w 8489950"/>
                <a:gd name="connsiteY11" fmla="*/ 3405 h 2149705"/>
                <a:gd name="connsiteX12" fmla="*/ 7931150 w 8489950"/>
                <a:gd name="connsiteY12" fmla="*/ 9755 h 2149705"/>
                <a:gd name="connsiteX13" fmla="*/ 7264400 w 8489950"/>
                <a:gd name="connsiteY13" fmla="*/ 73255 h 2149705"/>
                <a:gd name="connsiteX14" fmla="*/ 6673850 w 8489950"/>
                <a:gd name="connsiteY14" fmla="*/ 193905 h 2149705"/>
                <a:gd name="connsiteX15" fmla="*/ 6115050 w 8489950"/>
                <a:gd name="connsiteY15" fmla="*/ 359005 h 2149705"/>
                <a:gd name="connsiteX16" fmla="*/ 5645150 w 8489950"/>
                <a:gd name="connsiteY16" fmla="*/ 524105 h 2149705"/>
                <a:gd name="connsiteX17" fmla="*/ 5149850 w 8489950"/>
                <a:gd name="connsiteY17" fmla="*/ 701905 h 2149705"/>
                <a:gd name="connsiteX18" fmla="*/ 4756150 w 8489950"/>
                <a:gd name="connsiteY18" fmla="*/ 879705 h 2149705"/>
                <a:gd name="connsiteX19" fmla="*/ 4241800 w 8489950"/>
                <a:gd name="connsiteY19" fmla="*/ 1101955 h 2149705"/>
                <a:gd name="connsiteX20" fmla="*/ 3600450 w 8489950"/>
                <a:gd name="connsiteY20" fmla="*/ 1273405 h 2149705"/>
                <a:gd name="connsiteX21" fmla="*/ 2444750 w 8489950"/>
                <a:gd name="connsiteY21" fmla="*/ 1368655 h 2149705"/>
                <a:gd name="connsiteX22" fmla="*/ 1530350 w 8489950"/>
                <a:gd name="connsiteY22" fmla="*/ 1400405 h 2149705"/>
                <a:gd name="connsiteX23" fmla="*/ 984250 w 8489950"/>
                <a:gd name="connsiteY23" fmla="*/ 1406755 h 2149705"/>
                <a:gd name="connsiteX24" fmla="*/ 57150 w 8489950"/>
                <a:gd name="connsiteY24" fmla="*/ 1438505 h 2149705"/>
                <a:gd name="connsiteX0" fmla="*/ 0 w 8509000"/>
                <a:gd name="connsiteY0" fmla="*/ 1419455 h 2149705"/>
                <a:gd name="connsiteX1" fmla="*/ 19050 w 8509000"/>
                <a:gd name="connsiteY1" fmla="*/ 2143355 h 2149705"/>
                <a:gd name="connsiteX2" fmla="*/ 901700 w 8509000"/>
                <a:gd name="connsiteY2" fmla="*/ 2149705 h 2149705"/>
                <a:gd name="connsiteX3" fmla="*/ 1498600 w 8509000"/>
                <a:gd name="connsiteY3" fmla="*/ 2137005 h 2149705"/>
                <a:gd name="connsiteX4" fmla="*/ 2305050 w 8509000"/>
                <a:gd name="connsiteY4" fmla="*/ 2086205 h 2149705"/>
                <a:gd name="connsiteX5" fmla="*/ 3467100 w 8509000"/>
                <a:gd name="connsiteY5" fmla="*/ 2010005 h 2149705"/>
                <a:gd name="connsiteX6" fmla="*/ 4699000 w 8509000"/>
                <a:gd name="connsiteY6" fmla="*/ 1927455 h 2149705"/>
                <a:gd name="connsiteX7" fmla="*/ 5930900 w 8509000"/>
                <a:gd name="connsiteY7" fmla="*/ 1902055 h 2149705"/>
                <a:gd name="connsiteX8" fmla="*/ 6813550 w 8509000"/>
                <a:gd name="connsiteY8" fmla="*/ 1876655 h 2149705"/>
                <a:gd name="connsiteX9" fmla="*/ 7442200 w 8509000"/>
                <a:gd name="connsiteY9" fmla="*/ 1876655 h 2149705"/>
                <a:gd name="connsiteX10" fmla="*/ 8509000 w 8509000"/>
                <a:gd name="connsiteY10" fmla="*/ 1863955 h 2149705"/>
                <a:gd name="connsiteX11" fmla="*/ 8509000 w 8509000"/>
                <a:gd name="connsiteY11" fmla="*/ 3405 h 2149705"/>
                <a:gd name="connsiteX12" fmla="*/ 7950200 w 8509000"/>
                <a:gd name="connsiteY12" fmla="*/ 9755 h 2149705"/>
                <a:gd name="connsiteX13" fmla="*/ 7283450 w 8509000"/>
                <a:gd name="connsiteY13" fmla="*/ 73255 h 2149705"/>
                <a:gd name="connsiteX14" fmla="*/ 6692900 w 8509000"/>
                <a:gd name="connsiteY14" fmla="*/ 193905 h 2149705"/>
                <a:gd name="connsiteX15" fmla="*/ 6134100 w 8509000"/>
                <a:gd name="connsiteY15" fmla="*/ 359005 h 2149705"/>
                <a:gd name="connsiteX16" fmla="*/ 5664200 w 8509000"/>
                <a:gd name="connsiteY16" fmla="*/ 524105 h 2149705"/>
                <a:gd name="connsiteX17" fmla="*/ 5168900 w 8509000"/>
                <a:gd name="connsiteY17" fmla="*/ 701905 h 2149705"/>
                <a:gd name="connsiteX18" fmla="*/ 4775200 w 8509000"/>
                <a:gd name="connsiteY18" fmla="*/ 879705 h 2149705"/>
                <a:gd name="connsiteX19" fmla="*/ 4260850 w 8509000"/>
                <a:gd name="connsiteY19" fmla="*/ 1101955 h 2149705"/>
                <a:gd name="connsiteX20" fmla="*/ 3619500 w 8509000"/>
                <a:gd name="connsiteY20" fmla="*/ 1273405 h 2149705"/>
                <a:gd name="connsiteX21" fmla="*/ 2463800 w 8509000"/>
                <a:gd name="connsiteY21" fmla="*/ 1368655 h 2149705"/>
                <a:gd name="connsiteX22" fmla="*/ 1549400 w 8509000"/>
                <a:gd name="connsiteY22" fmla="*/ 1400405 h 2149705"/>
                <a:gd name="connsiteX23" fmla="*/ 1003300 w 8509000"/>
                <a:gd name="connsiteY23" fmla="*/ 1406755 h 2149705"/>
                <a:gd name="connsiteX24" fmla="*/ 0 w 8509000"/>
                <a:gd name="connsiteY24" fmla="*/ 1419455 h 2149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09000" h="2149705">
                  <a:moveTo>
                    <a:pt x="0" y="1419455"/>
                  </a:moveTo>
                  <a:lnTo>
                    <a:pt x="19050" y="2143355"/>
                  </a:lnTo>
                  <a:lnTo>
                    <a:pt x="901700" y="2149705"/>
                  </a:lnTo>
                  <a:cubicBezTo>
                    <a:pt x="1148292" y="2148647"/>
                    <a:pt x="1264708" y="2147588"/>
                    <a:pt x="1498600" y="2137005"/>
                  </a:cubicBezTo>
                  <a:cubicBezTo>
                    <a:pt x="1732492" y="2126422"/>
                    <a:pt x="1976967" y="2107372"/>
                    <a:pt x="2305050" y="2086205"/>
                  </a:cubicBezTo>
                  <a:lnTo>
                    <a:pt x="3467100" y="2010005"/>
                  </a:lnTo>
                  <a:cubicBezTo>
                    <a:pt x="3866092" y="1983547"/>
                    <a:pt x="4360333" y="1931688"/>
                    <a:pt x="4699000" y="1927455"/>
                  </a:cubicBezTo>
                  <a:lnTo>
                    <a:pt x="5930900" y="1902055"/>
                  </a:lnTo>
                  <a:lnTo>
                    <a:pt x="6813550" y="1876655"/>
                  </a:lnTo>
                  <a:cubicBezTo>
                    <a:pt x="7065433" y="1872422"/>
                    <a:pt x="7159625" y="1878772"/>
                    <a:pt x="7442200" y="1876655"/>
                  </a:cubicBezTo>
                  <a:lnTo>
                    <a:pt x="8509000" y="1863955"/>
                  </a:lnTo>
                  <a:lnTo>
                    <a:pt x="8509000" y="3405"/>
                  </a:lnTo>
                  <a:cubicBezTo>
                    <a:pt x="8301567" y="-1887"/>
                    <a:pt x="8154458" y="-1887"/>
                    <a:pt x="7950200" y="9755"/>
                  </a:cubicBezTo>
                  <a:cubicBezTo>
                    <a:pt x="7745942" y="21397"/>
                    <a:pt x="7493000" y="42563"/>
                    <a:pt x="7283450" y="73255"/>
                  </a:cubicBezTo>
                  <a:cubicBezTo>
                    <a:pt x="7073900" y="103947"/>
                    <a:pt x="6893983" y="153688"/>
                    <a:pt x="6692900" y="193905"/>
                  </a:cubicBezTo>
                  <a:cubicBezTo>
                    <a:pt x="6491817" y="234122"/>
                    <a:pt x="6305550" y="303972"/>
                    <a:pt x="6134100" y="359005"/>
                  </a:cubicBezTo>
                  <a:cubicBezTo>
                    <a:pt x="5962650" y="414038"/>
                    <a:pt x="5825067" y="466955"/>
                    <a:pt x="5664200" y="524105"/>
                  </a:cubicBezTo>
                  <a:cubicBezTo>
                    <a:pt x="5503333" y="581255"/>
                    <a:pt x="5317067" y="642638"/>
                    <a:pt x="5168900" y="701905"/>
                  </a:cubicBezTo>
                  <a:lnTo>
                    <a:pt x="4775200" y="879705"/>
                  </a:lnTo>
                  <a:cubicBezTo>
                    <a:pt x="4623858" y="946380"/>
                    <a:pt x="4430183" y="1046922"/>
                    <a:pt x="4260850" y="1101955"/>
                  </a:cubicBezTo>
                  <a:cubicBezTo>
                    <a:pt x="4070350" y="1161222"/>
                    <a:pt x="3919008" y="1228955"/>
                    <a:pt x="3619500" y="1273405"/>
                  </a:cubicBezTo>
                  <a:cubicBezTo>
                    <a:pt x="3319992" y="1317855"/>
                    <a:pt x="2808817" y="1347488"/>
                    <a:pt x="2463800" y="1368655"/>
                  </a:cubicBezTo>
                  <a:cubicBezTo>
                    <a:pt x="2118783" y="1389822"/>
                    <a:pt x="1690773" y="1390061"/>
                    <a:pt x="1549400" y="1400405"/>
                  </a:cubicBezTo>
                  <a:cubicBezTo>
                    <a:pt x="1280150" y="1420106"/>
                    <a:pt x="1273437" y="1403911"/>
                    <a:pt x="1003300" y="1406755"/>
                  </a:cubicBezTo>
                  <a:lnTo>
                    <a:pt x="0" y="1419455"/>
                  </a:lnTo>
                  <a:close/>
                </a:path>
              </a:pathLst>
            </a:custGeom>
            <a:solidFill>
              <a:srgbClr val="FF0000">
                <a:alpha val="30000"/>
              </a:srgbClr>
            </a:solid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20" name="Group 19"/>
          <p:cNvGrpSpPr/>
          <p:nvPr/>
        </p:nvGrpSpPr>
        <p:grpSpPr>
          <a:xfrm>
            <a:off x="279403" y="1066798"/>
            <a:ext cx="4439108" cy="4233571"/>
            <a:chOff x="279403" y="1066798"/>
            <a:chExt cx="4439108" cy="4233571"/>
          </a:xfrm>
        </p:grpSpPr>
        <p:sp>
          <p:nvSpPr>
            <p:cNvPr id="21" name="Freeform 20"/>
            <p:cNvSpPr/>
            <p:nvPr/>
          </p:nvSpPr>
          <p:spPr>
            <a:xfrm>
              <a:off x="292100" y="2315914"/>
              <a:ext cx="3143775" cy="2008438"/>
            </a:xfrm>
            <a:custGeom>
              <a:avLst/>
              <a:gdLst>
                <a:gd name="connsiteX0" fmla="*/ 30822 w 2989922"/>
                <a:gd name="connsiteY0" fmla="*/ 104373 h 2112811"/>
                <a:gd name="connsiteX1" fmla="*/ 30822 w 2989922"/>
                <a:gd name="connsiteY1" fmla="*/ 1374373 h 2112811"/>
                <a:gd name="connsiteX2" fmla="*/ 43522 w 2989922"/>
                <a:gd name="connsiteY2" fmla="*/ 1501373 h 2112811"/>
                <a:gd name="connsiteX3" fmla="*/ 56222 w 2989922"/>
                <a:gd name="connsiteY3" fmla="*/ 1704573 h 2112811"/>
                <a:gd name="connsiteX4" fmla="*/ 94322 w 2989922"/>
                <a:gd name="connsiteY4" fmla="*/ 1869673 h 2112811"/>
                <a:gd name="connsiteX5" fmla="*/ 107022 w 2989922"/>
                <a:gd name="connsiteY5" fmla="*/ 2085573 h 2112811"/>
                <a:gd name="connsiteX6" fmla="*/ 957922 w 2989922"/>
                <a:gd name="connsiteY6" fmla="*/ 2072873 h 2112811"/>
                <a:gd name="connsiteX7" fmla="*/ 1148422 w 2989922"/>
                <a:gd name="connsiteY7" fmla="*/ 2060173 h 2112811"/>
                <a:gd name="connsiteX8" fmla="*/ 1338922 w 2989922"/>
                <a:gd name="connsiteY8" fmla="*/ 2034773 h 2112811"/>
                <a:gd name="connsiteX9" fmla="*/ 1465922 w 2989922"/>
                <a:gd name="connsiteY9" fmla="*/ 1983973 h 2112811"/>
                <a:gd name="connsiteX10" fmla="*/ 1504022 w 2989922"/>
                <a:gd name="connsiteY10" fmla="*/ 1958573 h 2112811"/>
                <a:gd name="connsiteX11" fmla="*/ 1554822 w 2989922"/>
                <a:gd name="connsiteY11" fmla="*/ 1945873 h 2112811"/>
                <a:gd name="connsiteX12" fmla="*/ 1656422 w 2989922"/>
                <a:gd name="connsiteY12" fmla="*/ 1882373 h 2112811"/>
                <a:gd name="connsiteX13" fmla="*/ 1694522 w 2989922"/>
                <a:gd name="connsiteY13" fmla="*/ 1844273 h 2112811"/>
                <a:gd name="connsiteX14" fmla="*/ 1770722 w 2989922"/>
                <a:gd name="connsiteY14" fmla="*/ 1818873 h 2112811"/>
                <a:gd name="connsiteX15" fmla="*/ 1897722 w 2989922"/>
                <a:gd name="connsiteY15" fmla="*/ 1755373 h 2112811"/>
                <a:gd name="connsiteX16" fmla="*/ 1935822 w 2989922"/>
                <a:gd name="connsiteY16" fmla="*/ 1729973 h 2112811"/>
                <a:gd name="connsiteX17" fmla="*/ 1986622 w 2989922"/>
                <a:gd name="connsiteY17" fmla="*/ 1717273 h 2112811"/>
                <a:gd name="connsiteX18" fmla="*/ 2164422 w 2989922"/>
                <a:gd name="connsiteY18" fmla="*/ 1679173 h 2112811"/>
                <a:gd name="connsiteX19" fmla="*/ 2240622 w 2989922"/>
                <a:gd name="connsiteY19" fmla="*/ 1628373 h 2112811"/>
                <a:gd name="connsiteX20" fmla="*/ 2354922 w 2989922"/>
                <a:gd name="connsiteY20" fmla="*/ 1577573 h 2112811"/>
                <a:gd name="connsiteX21" fmla="*/ 2431122 w 2989922"/>
                <a:gd name="connsiteY21" fmla="*/ 1526773 h 2112811"/>
                <a:gd name="connsiteX22" fmla="*/ 2545422 w 2989922"/>
                <a:gd name="connsiteY22" fmla="*/ 1450573 h 2112811"/>
                <a:gd name="connsiteX23" fmla="*/ 2634322 w 2989922"/>
                <a:gd name="connsiteY23" fmla="*/ 1374373 h 2112811"/>
                <a:gd name="connsiteX24" fmla="*/ 2672422 w 2989922"/>
                <a:gd name="connsiteY24" fmla="*/ 1298173 h 2112811"/>
                <a:gd name="connsiteX25" fmla="*/ 2710522 w 2989922"/>
                <a:gd name="connsiteY25" fmla="*/ 1285473 h 2112811"/>
                <a:gd name="connsiteX26" fmla="*/ 2735922 w 2989922"/>
                <a:gd name="connsiteY26" fmla="*/ 1221973 h 2112811"/>
                <a:gd name="connsiteX27" fmla="*/ 2748622 w 2989922"/>
                <a:gd name="connsiteY27" fmla="*/ 1183873 h 2112811"/>
                <a:gd name="connsiteX28" fmla="*/ 2824822 w 2989922"/>
                <a:gd name="connsiteY28" fmla="*/ 1094973 h 2112811"/>
                <a:gd name="connsiteX29" fmla="*/ 2875622 w 2989922"/>
                <a:gd name="connsiteY29" fmla="*/ 1044173 h 2112811"/>
                <a:gd name="connsiteX30" fmla="*/ 2901022 w 2989922"/>
                <a:gd name="connsiteY30" fmla="*/ 1006073 h 2112811"/>
                <a:gd name="connsiteX31" fmla="*/ 2939122 w 2989922"/>
                <a:gd name="connsiteY31" fmla="*/ 866373 h 2112811"/>
                <a:gd name="connsiteX32" fmla="*/ 2964522 w 2989922"/>
                <a:gd name="connsiteY32" fmla="*/ 828273 h 2112811"/>
                <a:gd name="connsiteX33" fmla="*/ 2989922 w 2989922"/>
                <a:gd name="connsiteY33" fmla="*/ 726673 h 2112811"/>
                <a:gd name="connsiteX34" fmla="*/ 2964522 w 2989922"/>
                <a:gd name="connsiteY34" fmla="*/ 510773 h 2112811"/>
                <a:gd name="connsiteX35" fmla="*/ 2939122 w 2989922"/>
                <a:gd name="connsiteY35" fmla="*/ 472673 h 2112811"/>
                <a:gd name="connsiteX36" fmla="*/ 2901022 w 2989922"/>
                <a:gd name="connsiteY36" fmla="*/ 459973 h 2112811"/>
                <a:gd name="connsiteX37" fmla="*/ 2875622 w 2989922"/>
                <a:gd name="connsiteY37" fmla="*/ 421873 h 2112811"/>
                <a:gd name="connsiteX38" fmla="*/ 2774022 w 2989922"/>
                <a:gd name="connsiteY38" fmla="*/ 383773 h 2112811"/>
                <a:gd name="connsiteX39" fmla="*/ 2735922 w 2989922"/>
                <a:gd name="connsiteY39" fmla="*/ 371073 h 2112811"/>
                <a:gd name="connsiteX40" fmla="*/ 2608922 w 2989922"/>
                <a:gd name="connsiteY40" fmla="*/ 320273 h 2112811"/>
                <a:gd name="connsiteX41" fmla="*/ 2507322 w 2989922"/>
                <a:gd name="connsiteY41" fmla="*/ 307573 h 2112811"/>
                <a:gd name="connsiteX42" fmla="*/ 2393022 w 2989922"/>
                <a:gd name="connsiteY42" fmla="*/ 282173 h 2112811"/>
                <a:gd name="connsiteX43" fmla="*/ 2329522 w 2989922"/>
                <a:gd name="connsiteY43" fmla="*/ 256773 h 2112811"/>
                <a:gd name="connsiteX44" fmla="*/ 2164422 w 2989922"/>
                <a:gd name="connsiteY44" fmla="*/ 231373 h 2112811"/>
                <a:gd name="connsiteX45" fmla="*/ 2100922 w 2989922"/>
                <a:gd name="connsiteY45" fmla="*/ 218673 h 2112811"/>
                <a:gd name="connsiteX46" fmla="*/ 2050122 w 2989922"/>
                <a:gd name="connsiteY46" fmla="*/ 205973 h 2112811"/>
                <a:gd name="connsiteX47" fmla="*/ 1910422 w 2989922"/>
                <a:gd name="connsiteY47" fmla="*/ 180573 h 2112811"/>
                <a:gd name="connsiteX48" fmla="*/ 1846922 w 2989922"/>
                <a:gd name="connsiteY48" fmla="*/ 167873 h 2112811"/>
                <a:gd name="connsiteX49" fmla="*/ 1694522 w 2989922"/>
                <a:gd name="connsiteY49" fmla="*/ 142473 h 2112811"/>
                <a:gd name="connsiteX50" fmla="*/ 1529422 w 2989922"/>
                <a:gd name="connsiteY50" fmla="*/ 129773 h 2112811"/>
                <a:gd name="connsiteX51" fmla="*/ 1364322 w 2989922"/>
                <a:gd name="connsiteY51" fmla="*/ 91673 h 2112811"/>
                <a:gd name="connsiteX52" fmla="*/ 1275422 w 2989922"/>
                <a:gd name="connsiteY52" fmla="*/ 78973 h 2112811"/>
                <a:gd name="connsiteX53" fmla="*/ 1199222 w 2989922"/>
                <a:gd name="connsiteY53" fmla="*/ 66273 h 2112811"/>
                <a:gd name="connsiteX54" fmla="*/ 1059522 w 2989922"/>
                <a:gd name="connsiteY54" fmla="*/ 53573 h 2112811"/>
                <a:gd name="connsiteX55" fmla="*/ 945222 w 2989922"/>
                <a:gd name="connsiteY55" fmla="*/ 28173 h 2112811"/>
                <a:gd name="connsiteX56" fmla="*/ 500722 w 2989922"/>
                <a:gd name="connsiteY56" fmla="*/ 40873 h 2112811"/>
                <a:gd name="connsiteX57" fmla="*/ 373722 w 2989922"/>
                <a:gd name="connsiteY57" fmla="*/ 66273 h 2112811"/>
                <a:gd name="connsiteX58" fmla="*/ 30822 w 2989922"/>
                <a:gd name="connsiteY58" fmla="*/ 104373 h 2112811"/>
                <a:gd name="connsiteX0" fmla="*/ 30822 w 2989922"/>
                <a:gd name="connsiteY0" fmla="*/ 104373 h 2112811"/>
                <a:gd name="connsiteX1" fmla="*/ 30822 w 2989922"/>
                <a:gd name="connsiteY1" fmla="*/ 1374373 h 2112811"/>
                <a:gd name="connsiteX2" fmla="*/ 43522 w 2989922"/>
                <a:gd name="connsiteY2" fmla="*/ 1501373 h 2112811"/>
                <a:gd name="connsiteX3" fmla="*/ 56222 w 2989922"/>
                <a:gd name="connsiteY3" fmla="*/ 1704573 h 2112811"/>
                <a:gd name="connsiteX4" fmla="*/ 94322 w 2989922"/>
                <a:gd name="connsiteY4" fmla="*/ 1869673 h 2112811"/>
                <a:gd name="connsiteX5" fmla="*/ 107022 w 2989922"/>
                <a:gd name="connsiteY5" fmla="*/ 2085573 h 2112811"/>
                <a:gd name="connsiteX6" fmla="*/ 957922 w 2989922"/>
                <a:gd name="connsiteY6" fmla="*/ 2072873 h 2112811"/>
                <a:gd name="connsiteX7" fmla="*/ 1148422 w 2989922"/>
                <a:gd name="connsiteY7" fmla="*/ 2060173 h 2112811"/>
                <a:gd name="connsiteX8" fmla="*/ 1338922 w 2989922"/>
                <a:gd name="connsiteY8" fmla="*/ 2034773 h 2112811"/>
                <a:gd name="connsiteX9" fmla="*/ 1465922 w 2989922"/>
                <a:gd name="connsiteY9" fmla="*/ 1983973 h 2112811"/>
                <a:gd name="connsiteX10" fmla="*/ 1504022 w 2989922"/>
                <a:gd name="connsiteY10" fmla="*/ 1958573 h 2112811"/>
                <a:gd name="connsiteX11" fmla="*/ 1554822 w 2989922"/>
                <a:gd name="connsiteY11" fmla="*/ 1945873 h 2112811"/>
                <a:gd name="connsiteX12" fmla="*/ 1656422 w 2989922"/>
                <a:gd name="connsiteY12" fmla="*/ 1882373 h 2112811"/>
                <a:gd name="connsiteX13" fmla="*/ 1694522 w 2989922"/>
                <a:gd name="connsiteY13" fmla="*/ 1844273 h 2112811"/>
                <a:gd name="connsiteX14" fmla="*/ 1770722 w 2989922"/>
                <a:gd name="connsiteY14" fmla="*/ 1818873 h 2112811"/>
                <a:gd name="connsiteX15" fmla="*/ 1897722 w 2989922"/>
                <a:gd name="connsiteY15" fmla="*/ 1755373 h 2112811"/>
                <a:gd name="connsiteX16" fmla="*/ 1935822 w 2989922"/>
                <a:gd name="connsiteY16" fmla="*/ 1729973 h 2112811"/>
                <a:gd name="connsiteX17" fmla="*/ 1986622 w 2989922"/>
                <a:gd name="connsiteY17" fmla="*/ 1717273 h 2112811"/>
                <a:gd name="connsiteX18" fmla="*/ 2164422 w 2989922"/>
                <a:gd name="connsiteY18" fmla="*/ 1679173 h 2112811"/>
                <a:gd name="connsiteX19" fmla="*/ 2240622 w 2989922"/>
                <a:gd name="connsiteY19" fmla="*/ 1628373 h 2112811"/>
                <a:gd name="connsiteX20" fmla="*/ 2354922 w 2989922"/>
                <a:gd name="connsiteY20" fmla="*/ 1577573 h 2112811"/>
                <a:gd name="connsiteX21" fmla="*/ 2431122 w 2989922"/>
                <a:gd name="connsiteY21" fmla="*/ 1526773 h 2112811"/>
                <a:gd name="connsiteX22" fmla="*/ 2545422 w 2989922"/>
                <a:gd name="connsiteY22" fmla="*/ 1450573 h 2112811"/>
                <a:gd name="connsiteX23" fmla="*/ 2634322 w 2989922"/>
                <a:gd name="connsiteY23" fmla="*/ 1374373 h 2112811"/>
                <a:gd name="connsiteX24" fmla="*/ 2672422 w 2989922"/>
                <a:gd name="connsiteY24" fmla="*/ 1298173 h 2112811"/>
                <a:gd name="connsiteX25" fmla="*/ 2710522 w 2989922"/>
                <a:gd name="connsiteY25" fmla="*/ 1285473 h 2112811"/>
                <a:gd name="connsiteX26" fmla="*/ 2735922 w 2989922"/>
                <a:gd name="connsiteY26" fmla="*/ 1221973 h 2112811"/>
                <a:gd name="connsiteX27" fmla="*/ 2748622 w 2989922"/>
                <a:gd name="connsiteY27" fmla="*/ 1183873 h 2112811"/>
                <a:gd name="connsiteX28" fmla="*/ 2824822 w 2989922"/>
                <a:gd name="connsiteY28" fmla="*/ 1094973 h 2112811"/>
                <a:gd name="connsiteX29" fmla="*/ 2875622 w 2989922"/>
                <a:gd name="connsiteY29" fmla="*/ 1044173 h 2112811"/>
                <a:gd name="connsiteX30" fmla="*/ 2901022 w 2989922"/>
                <a:gd name="connsiteY30" fmla="*/ 1006073 h 2112811"/>
                <a:gd name="connsiteX31" fmla="*/ 2939122 w 2989922"/>
                <a:gd name="connsiteY31" fmla="*/ 866373 h 2112811"/>
                <a:gd name="connsiteX32" fmla="*/ 2964522 w 2989922"/>
                <a:gd name="connsiteY32" fmla="*/ 828273 h 2112811"/>
                <a:gd name="connsiteX33" fmla="*/ 2989922 w 2989922"/>
                <a:gd name="connsiteY33" fmla="*/ 726673 h 2112811"/>
                <a:gd name="connsiteX34" fmla="*/ 2964522 w 2989922"/>
                <a:gd name="connsiteY34" fmla="*/ 510773 h 2112811"/>
                <a:gd name="connsiteX35" fmla="*/ 2939122 w 2989922"/>
                <a:gd name="connsiteY35" fmla="*/ 472673 h 2112811"/>
                <a:gd name="connsiteX36" fmla="*/ 2901022 w 2989922"/>
                <a:gd name="connsiteY36" fmla="*/ 459973 h 2112811"/>
                <a:gd name="connsiteX37" fmla="*/ 2875622 w 2989922"/>
                <a:gd name="connsiteY37" fmla="*/ 421873 h 2112811"/>
                <a:gd name="connsiteX38" fmla="*/ 2774022 w 2989922"/>
                <a:gd name="connsiteY38" fmla="*/ 383773 h 2112811"/>
                <a:gd name="connsiteX39" fmla="*/ 2735922 w 2989922"/>
                <a:gd name="connsiteY39" fmla="*/ 371073 h 2112811"/>
                <a:gd name="connsiteX40" fmla="*/ 2608922 w 2989922"/>
                <a:gd name="connsiteY40" fmla="*/ 320273 h 2112811"/>
                <a:gd name="connsiteX41" fmla="*/ 2507322 w 2989922"/>
                <a:gd name="connsiteY41" fmla="*/ 307573 h 2112811"/>
                <a:gd name="connsiteX42" fmla="*/ 2393022 w 2989922"/>
                <a:gd name="connsiteY42" fmla="*/ 282173 h 2112811"/>
                <a:gd name="connsiteX43" fmla="*/ 2329522 w 2989922"/>
                <a:gd name="connsiteY43" fmla="*/ 256773 h 2112811"/>
                <a:gd name="connsiteX44" fmla="*/ 2164422 w 2989922"/>
                <a:gd name="connsiteY44" fmla="*/ 231373 h 2112811"/>
                <a:gd name="connsiteX45" fmla="*/ 2100922 w 2989922"/>
                <a:gd name="connsiteY45" fmla="*/ 218673 h 2112811"/>
                <a:gd name="connsiteX46" fmla="*/ 2050122 w 2989922"/>
                <a:gd name="connsiteY46" fmla="*/ 205973 h 2112811"/>
                <a:gd name="connsiteX47" fmla="*/ 1910422 w 2989922"/>
                <a:gd name="connsiteY47" fmla="*/ 180573 h 2112811"/>
                <a:gd name="connsiteX48" fmla="*/ 1846922 w 2989922"/>
                <a:gd name="connsiteY48" fmla="*/ 167873 h 2112811"/>
                <a:gd name="connsiteX49" fmla="*/ 1694522 w 2989922"/>
                <a:gd name="connsiteY49" fmla="*/ 142473 h 2112811"/>
                <a:gd name="connsiteX50" fmla="*/ 1529422 w 2989922"/>
                <a:gd name="connsiteY50" fmla="*/ 129773 h 2112811"/>
                <a:gd name="connsiteX51" fmla="*/ 1364322 w 2989922"/>
                <a:gd name="connsiteY51" fmla="*/ 91673 h 2112811"/>
                <a:gd name="connsiteX52" fmla="*/ 1275422 w 2989922"/>
                <a:gd name="connsiteY52" fmla="*/ 78973 h 2112811"/>
                <a:gd name="connsiteX53" fmla="*/ 1199222 w 2989922"/>
                <a:gd name="connsiteY53" fmla="*/ 66273 h 2112811"/>
                <a:gd name="connsiteX54" fmla="*/ 1059522 w 2989922"/>
                <a:gd name="connsiteY54" fmla="*/ 53573 h 2112811"/>
                <a:gd name="connsiteX55" fmla="*/ 945222 w 2989922"/>
                <a:gd name="connsiteY55" fmla="*/ 28173 h 2112811"/>
                <a:gd name="connsiteX56" fmla="*/ 500722 w 2989922"/>
                <a:gd name="connsiteY56" fmla="*/ 40873 h 2112811"/>
                <a:gd name="connsiteX57" fmla="*/ 373722 w 2989922"/>
                <a:gd name="connsiteY57" fmla="*/ 66273 h 2112811"/>
                <a:gd name="connsiteX58" fmla="*/ 30822 w 2989922"/>
                <a:gd name="connsiteY58" fmla="*/ 104373 h 2112811"/>
                <a:gd name="connsiteX0" fmla="*/ 22327 w 2981427"/>
                <a:gd name="connsiteY0" fmla="*/ 104373 h 2112811"/>
                <a:gd name="connsiteX1" fmla="*/ 35027 w 2981427"/>
                <a:gd name="connsiteY1" fmla="*/ 1501373 h 2112811"/>
                <a:gd name="connsiteX2" fmla="*/ 47727 w 2981427"/>
                <a:gd name="connsiteY2" fmla="*/ 1704573 h 2112811"/>
                <a:gd name="connsiteX3" fmla="*/ 85827 w 2981427"/>
                <a:gd name="connsiteY3" fmla="*/ 1869673 h 2112811"/>
                <a:gd name="connsiteX4" fmla="*/ 98527 w 2981427"/>
                <a:gd name="connsiteY4" fmla="*/ 2085573 h 2112811"/>
                <a:gd name="connsiteX5" fmla="*/ 949427 w 2981427"/>
                <a:gd name="connsiteY5" fmla="*/ 2072873 h 2112811"/>
                <a:gd name="connsiteX6" fmla="*/ 1139927 w 2981427"/>
                <a:gd name="connsiteY6" fmla="*/ 2060173 h 2112811"/>
                <a:gd name="connsiteX7" fmla="*/ 1330427 w 2981427"/>
                <a:gd name="connsiteY7" fmla="*/ 2034773 h 2112811"/>
                <a:gd name="connsiteX8" fmla="*/ 1457427 w 2981427"/>
                <a:gd name="connsiteY8" fmla="*/ 1983973 h 2112811"/>
                <a:gd name="connsiteX9" fmla="*/ 1495527 w 2981427"/>
                <a:gd name="connsiteY9" fmla="*/ 1958573 h 2112811"/>
                <a:gd name="connsiteX10" fmla="*/ 1546327 w 2981427"/>
                <a:gd name="connsiteY10" fmla="*/ 1945873 h 2112811"/>
                <a:gd name="connsiteX11" fmla="*/ 1647927 w 2981427"/>
                <a:gd name="connsiteY11" fmla="*/ 1882373 h 2112811"/>
                <a:gd name="connsiteX12" fmla="*/ 1686027 w 2981427"/>
                <a:gd name="connsiteY12" fmla="*/ 1844273 h 2112811"/>
                <a:gd name="connsiteX13" fmla="*/ 1762227 w 2981427"/>
                <a:gd name="connsiteY13" fmla="*/ 1818873 h 2112811"/>
                <a:gd name="connsiteX14" fmla="*/ 1889227 w 2981427"/>
                <a:gd name="connsiteY14" fmla="*/ 1755373 h 2112811"/>
                <a:gd name="connsiteX15" fmla="*/ 1927327 w 2981427"/>
                <a:gd name="connsiteY15" fmla="*/ 1729973 h 2112811"/>
                <a:gd name="connsiteX16" fmla="*/ 1978127 w 2981427"/>
                <a:gd name="connsiteY16" fmla="*/ 1717273 h 2112811"/>
                <a:gd name="connsiteX17" fmla="*/ 2155927 w 2981427"/>
                <a:gd name="connsiteY17" fmla="*/ 1679173 h 2112811"/>
                <a:gd name="connsiteX18" fmla="*/ 2232127 w 2981427"/>
                <a:gd name="connsiteY18" fmla="*/ 1628373 h 2112811"/>
                <a:gd name="connsiteX19" fmla="*/ 2346427 w 2981427"/>
                <a:gd name="connsiteY19" fmla="*/ 1577573 h 2112811"/>
                <a:gd name="connsiteX20" fmla="*/ 2422627 w 2981427"/>
                <a:gd name="connsiteY20" fmla="*/ 1526773 h 2112811"/>
                <a:gd name="connsiteX21" fmla="*/ 2536927 w 2981427"/>
                <a:gd name="connsiteY21" fmla="*/ 1450573 h 2112811"/>
                <a:gd name="connsiteX22" fmla="*/ 2625827 w 2981427"/>
                <a:gd name="connsiteY22" fmla="*/ 1374373 h 2112811"/>
                <a:gd name="connsiteX23" fmla="*/ 2663927 w 2981427"/>
                <a:gd name="connsiteY23" fmla="*/ 1298173 h 2112811"/>
                <a:gd name="connsiteX24" fmla="*/ 2702027 w 2981427"/>
                <a:gd name="connsiteY24" fmla="*/ 1285473 h 2112811"/>
                <a:gd name="connsiteX25" fmla="*/ 2727427 w 2981427"/>
                <a:gd name="connsiteY25" fmla="*/ 1221973 h 2112811"/>
                <a:gd name="connsiteX26" fmla="*/ 2740127 w 2981427"/>
                <a:gd name="connsiteY26" fmla="*/ 1183873 h 2112811"/>
                <a:gd name="connsiteX27" fmla="*/ 2816327 w 2981427"/>
                <a:gd name="connsiteY27" fmla="*/ 1094973 h 2112811"/>
                <a:gd name="connsiteX28" fmla="*/ 2867127 w 2981427"/>
                <a:gd name="connsiteY28" fmla="*/ 1044173 h 2112811"/>
                <a:gd name="connsiteX29" fmla="*/ 2892527 w 2981427"/>
                <a:gd name="connsiteY29" fmla="*/ 1006073 h 2112811"/>
                <a:gd name="connsiteX30" fmla="*/ 2930627 w 2981427"/>
                <a:gd name="connsiteY30" fmla="*/ 866373 h 2112811"/>
                <a:gd name="connsiteX31" fmla="*/ 2956027 w 2981427"/>
                <a:gd name="connsiteY31" fmla="*/ 828273 h 2112811"/>
                <a:gd name="connsiteX32" fmla="*/ 2981427 w 2981427"/>
                <a:gd name="connsiteY32" fmla="*/ 726673 h 2112811"/>
                <a:gd name="connsiteX33" fmla="*/ 2956027 w 2981427"/>
                <a:gd name="connsiteY33" fmla="*/ 510773 h 2112811"/>
                <a:gd name="connsiteX34" fmla="*/ 2930627 w 2981427"/>
                <a:gd name="connsiteY34" fmla="*/ 472673 h 2112811"/>
                <a:gd name="connsiteX35" fmla="*/ 2892527 w 2981427"/>
                <a:gd name="connsiteY35" fmla="*/ 459973 h 2112811"/>
                <a:gd name="connsiteX36" fmla="*/ 2867127 w 2981427"/>
                <a:gd name="connsiteY36" fmla="*/ 421873 h 2112811"/>
                <a:gd name="connsiteX37" fmla="*/ 2765527 w 2981427"/>
                <a:gd name="connsiteY37" fmla="*/ 383773 h 2112811"/>
                <a:gd name="connsiteX38" fmla="*/ 2727427 w 2981427"/>
                <a:gd name="connsiteY38" fmla="*/ 371073 h 2112811"/>
                <a:gd name="connsiteX39" fmla="*/ 2600427 w 2981427"/>
                <a:gd name="connsiteY39" fmla="*/ 320273 h 2112811"/>
                <a:gd name="connsiteX40" fmla="*/ 2498827 w 2981427"/>
                <a:gd name="connsiteY40" fmla="*/ 307573 h 2112811"/>
                <a:gd name="connsiteX41" fmla="*/ 2384527 w 2981427"/>
                <a:gd name="connsiteY41" fmla="*/ 282173 h 2112811"/>
                <a:gd name="connsiteX42" fmla="*/ 2321027 w 2981427"/>
                <a:gd name="connsiteY42" fmla="*/ 256773 h 2112811"/>
                <a:gd name="connsiteX43" fmla="*/ 2155927 w 2981427"/>
                <a:gd name="connsiteY43" fmla="*/ 231373 h 2112811"/>
                <a:gd name="connsiteX44" fmla="*/ 2092427 w 2981427"/>
                <a:gd name="connsiteY44" fmla="*/ 218673 h 2112811"/>
                <a:gd name="connsiteX45" fmla="*/ 2041627 w 2981427"/>
                <a:gd name="connsiteY45" fmla="*/ 205973 h 2112811"/>
                <a:gd name="connsiteX46" fmla="*/ 1901927 w 2981427"/>
                <a:gd name="connsiteY46" fmla="*/ 180573 h 2112811"/>
                <a:gd name="connsiteX47" fmla="*/ 1838427 w 2981427"/>
                <a:gd name="connsiteY47" fmla="*/ 167873 h 2112811"/>
                <a:gd name="connsiteX48" fmla="*/ 1686027 w 2981427"/>
                <a:gd name="connsiteY48" fmla="*/ 142473 h 2112811"/>
                <a:gd name="connsiteX49" fmla="*/ 1520927 w 2981427"/>
                <a:gd name="connsiteY49" fmla="*/ 129773 h 2112811"/>
                <a:gd name="connsiteX50" fmla="*/ 1355827 w 2981427"/>
                <a:gd name="connsiteY50" fmla="*/ 91673 h 2112811"/>
                <a:gd name="connsiteX51" fmla="*/ 1266927 w 2981427"/>
                <a:gd name="connsiteY51" fmla="*/ 78973 h 2112811"/>
                <a:gd name="connsiteX52" fmla="*/ 1190727 w 2981427"/>
                <a:gd name="connsiteY52" fmla="*/ 66273 h 2112811"/>
                <a:gd name="connsiteX53" fmla="*/ 1051027 w 2981427"/>
                <a:gd name="connsiteY53" fmla="*/ 53573 h 2112811"/>
                <a:gd name="connsiteX54" fmla="*/ 936727 w 2981427"/>
                <a:gd name="connsiteY54" fmla="*/ 28173 h 2112811"/>
                <a:gd name="connsiteX55" fmla="*/ 492227 w 2981427"/>
                <a:gd name="connsiteY55" fmla="*/ 40873 h 2112811"/>
                <a:gd name="connsiteX56" fmla="*/ 365227 w 2981427"/>
                <a:gd name="connsiteY56" fmla="*/ 66273 h 2112811"/>
                <a:gd name="connsiteX57" fmla="*/ 22327 w 2981427"/>
                <a:gd name="connsiteY57" fmla="*/ 104373 h 2112811"/>
                <a:gd name="connsiteX0" fmla="*/ 19982 w 2979082"/>
                <a:gd name="connsiteY0" fmla="*/ 104373 h 2112811"/>
                <a:gd name="connsiteX1" fmla="*/ 45382 w 2979082"/>
                <a:gd name="connsiteY1" fmla="*/ 1704573 h 2112811"/>
                <a:gd name="connsiteX2" fmla="*/ 83482 w 2979082"/>
                <a:gd name="connsiteY2" fmla="*/ 1869673 h 2112811"/>
                <a:gd name="connsiteX3" fmla="*/ 96182 w 2979082"/>
                <a:gd name="connsiteY3" fmla="*/ 2085573 h 2112811"/>
                <a:gd name="connsiteX4" fmla="*/ 947082 w 2979082"/>
                <a:gd name="connsiteY4" fmla="*/ 2072873 h 2112811"/>
                <a:gd name="connsiteX5" fmla="*/ 1137582 w 2979082"/>
                <a:gd name="connsiteY5" fmla="*/ 2060173 h 2112811"/>
                <a:gd name="connsiteX6" fmla="*/ 1328082 w 2979082"/>
                <a:gd name="connsiteY6" fmla="*/ 2034773 h 2112811"/>
                <a:gd name="connsiteX7" fmla="*/ 1455082 w 2979082"/>
                <a:gd name="connsiteY7" fmla="*/ 1983973 h 2112811"/>
                <a:gd name="connsiteX8" fmla="*/ 1493182 w 2979082"/>
                <a:gd name="connsiteY8" fmla="*/ 1958573 h 2112811"/>
                <a:gd name="connsiteX9" fmla="*/ 1543982 w 2979082"/>
                <a:gd name="connsiteY9" fmla="*/ 1945873 h 2112811"/>
                <a:gd name="connsiteX10" fmla="*/ 1645582 w 2979082"/>
                <a:gd name="connsiteY10" fmla="*/ 1882373 h 2112811"/>
                <a:gd name="connsiteX11" fmla="*/ 1683682 w 2979082"/>
                <a:gd name="connsiteY11" fmla="*/ 1844273 h 2112811"/>
                <a:gd name="connsiteX12" fmla="*/ 1759882 w 2979082"/>
                <a:gd name="connsiteY12" fmla="*/ 1818873 h 2112811"/>
                <a:gd name="connsiteX13" fmla="*/ 1886882 w 2979082"/>
                <a:gd name="connsiteY13" fmla="*/ 1755373 h 2112811"/>
                <a:gd name="connsiteX14" fmla="*/ 1924982 w 2979082"/>
                <a:gd name="connsiteY14" fmla="*/ 1729973 h 2112811"/>
                <a:gd name="connsiteX15" fmla="*/ 1975782 w 2979082"/>
                <a:gd name="connsiteY15" fmla="*/ 1717273 h 2112811"/>
                <a:gd name="connsiteX16" fmla="*/ 2153582 w 2979082"/>
                <a:gd name="connsiteY16" fmla="*/ 1679173 h 2112811"/>
                <a:gd name="connsiteX17" fmla="*/ 2229782 w 2979082"/>
                <a:gd name="connsiteY17" fmla="*/ 1628373 h 2112811"/>
                <a:gd name="connsiteX18" fmla="*/ 2344082 w 2979082"/>
                <a:gd name="connsiteY18" fmla="*/ 1577573 h 2112811"/>
                <a:gd name="connsiteX19" fmla="*/ 2420282 w 2979082"/>
                <a:gd name="connsiteY19" fmla="*/ 1526773 h 2112811"/>
                <a:gd name="connsiteX20" fmla="*/ 2534582 w 2979082"/>
                <a:gd name="connsiteY20" fmla="*/ 1450573 h 2112811"/>
                <a:gd name="connsiteX21" fmla="*/ 2623482 w 2979082"/>
                <a:gd name="connsiteY21" fmla="*/ 1374373 h 2112811"/>
                <a:gd name="connsiteX22" fmla="*/ 2661582 w 2979082"/>
                <a:gd name="connsiteY22" fmla="*/ 1298173 h 2112811"/>
                <a:gd name="connsiteX23" fmla="*/ 2699682 w 2979082"/>
                <a:gd name="connsiteY23" fmla="*/ 1285473 h 2112811"/>
                <a:gd name="connsiteX24" fmla="*/ 2725082 w 2979082"/>
                <a:gd name="connsiteY24" fmla="*/ 1221973 h 2112811"/>
                <a:gd name="connsiteX25" fmla="*/ 2737782 w 2979082"/>
                <a:gd name="connsiteY25" fmla="*/ 1183873 h 2112811"/>
                <a:gd name="connsiteX26" fmla="*/ 2813982 w 2979082"/>
                <a:gd name="connsiteY26" fmla="*/ 1094973 h 2112811"/>
                <a:gd name="connsiteX27" fmla="*/ 2864782 w 2979082"/>
                <a:gd name="connsiteY27" fmla="*/ 1044173 h 2112811"/>
                <a:gd name="connsiteX28" fmla="*/ 2890182 w 2979082"/>
                <a:gd name="connsiteY28" fmla="*/ 1006073 h 2112811"/>
                <a:gd name="connsiteX29" fmla="*/ 2928282 w 2979082"/>
                <a:gd name="connsiteY29" fmla="*/ 866373 h 2112811"/>
                <a:gd name="connsiteX30" fmla="*/ 2953682 w 2979082"/>
                <a:gd name="connsiteY30" fmla="*/ 828273 h 2112811"/>
                <a:gd name="connsiteX31" fmla="*/ 2979082 w 2979082"/>
                <a:gd name="connsiteY31" fmla="*/ 726673 h 2112811"/>
                <a:gd name="connsiteX32" fmla="*/ 2953682 w 2979082"/>
                <a:gd name="connsiteY32" fmla="*/ 510773 h 2112811"/>
                <a:gd name="connsiteX33" fmla="*/ 2928282 w 2979082"/>
                <a:gd name="connsiteY33" fmla="*/ 472673 h 2112811"/>
                <a:gd name="connsiteX34" fmla="*/ 2890182 w 2979082"/>
                <a:gd name="connsiteY34" fmla="*/ 459973 h 2112811"/>
                <a:gd name="connsiteX35" fmla="*/ 2864782 w 2979082"/>
                <a:gd name="connsiteY35" fmla="*/ 421873 h 2112811"/>
                <a:gd name="connsiteX36" fmla="*/ 2763182 w 2979082"/>
                <a:gd name="connsiteY36" fmla="*/ 383773 h 2112811"/>
                <a:gd name="connsiteX37" fmla="*/ 2725082 w 2979082"/>
                <a:gd name="connsiteY37" fmla="*/ 371073 h 2112811"/>
                <a:gd name="connsiteX38" fmla="*/ 2598082 w 2979082"/>
                <a:gd name="connsiteY38" fmla="*/ 320273 h 2112811"/>
                <a:gd name="connsiteX39" fmla="*/ 2496482 w 2979082"/>
                <a:gd name="connsiteY39" fmla="*/ 307573 h 2112811"/>
                <a:gd name="connsiteX40" fmla="*/ 2382182 w 2979082"/>
                <a:gd name="connsiteY40" fmla="*/ 282173 h 2112811"/>
                <a:gd name="connsiteX41" fmla="*/ 2318682 w 2979082"/>
                <a:gd name="connsiteY41" fmla="*/ 256773 h 2112811"/>
                <a:gd name="connsiteX42" fmla="*/ 2153582 w 2979082"/>
                <a:gd name="connsiteY42" fmla="*/ 231373 h 2112811"/>
                <a:gd name="connsiteX43" fmla="*/ 2090082 w 2979082"/>
                <a:gd name="connsiteY43" fmla="*/ 218673 h 2112811"/>
                <a:gd name="connsiteX44" fmla="*/ 2039282 w 2979082"/>
                <a:gd name="connsiteY44" fmla="*/ 205973 h 2112811"/>
                <a:gd name="connsiteX45" fmla="*/ 1899582 w 2979082"/>
                <a:gd name="connsiteY45" fmla="*/ 180573 h 2112811"/>
                <a:gd name="connsiteX46" fmla="*/ 1836082 w 2979082"/>
                <a:gd name="connsiteY46" fmla="*/ 167873 h 2112811"/>
                <a:gd name="connsiteX47" fmla="*/ 1683682 w 2979082"/>
                <a:gd name="connsiteY47" fmla="*/ 142473 h 2112811"/>
                <a:gd name="connsiteX48" fmla="*/ 1518582 w 2979082"/>
                <a:gd name="connsiteY48" fmla="*/ 129773 h 2112811"/>
                <a:gd name="connsiteX49" fmla="*/ 1353482 w 2979082"/>
                <a:gd name="connsiteY49" fmla="*/ 91673 h 2112811"/>
                <a:gd name="connsiteX50" fmla="*/ 1264582 w 2979082"/>
                <a:gd name="connsiteY50" fmla="*/ 78973 h 2112811"/>
                <a:gd name="connsiteX51" fmla="*/ 1188382 w 2979082"/>
                <a:gd name="connsiteY51" fmla="*/ 66273 h 2112811"/>
                <a:gd name="connsiteX52" fmla="*/ 1048682 w 2979082"/>
                <a:gd name="connsiteY52" fmla="*/ 53573 h 2112811"/>
                <a:gd name="connsiteX53" fmla="*/ 934382 w 2979082"/>
                <a:gd name="connsiteY53" fmla="*/ 28173 h 2112811"/>
                <a:gd name="connsiteX54" fmla="*/ 489882 w 2979082"/>
                <a:gd name="connsiteY54" fmla="*/ 40873 h 2112811"/>
                <a:gd name="connsiteX55" fmla="*/ 362882 w 2979082"/>
                <a:gd name="connsiteY55" fmla="*/ 66273 h 2112811"/>
                <a:gd name="connsiteX56" fmla="*/ 19982 w 2979082"/>
                <a:gd name="connsiteY56" fmla="*/ 104373 h 2112811"/>
                <a:gd name="connsiteX0" fmla="*/ 12524 w 2971624"/>
                <a:gd name="connsiteY0" fmla="*/ 104373 h 2112811"/>
                <a:gd name="connsiteX1" fmla="*/ 76024 w 2971624"/>
                <a:gd name="connsiteY1" fmla="*/ 1869673 h 2112811"/>
                <a:gd name="connsiteX2" fmla="*/ 88724 w 2971624"/>
                <a:gd name="connsiteY2" fmla="*/ 2085573 h 2112811"/>
                <a:gd name="connsiteX3" fmla="*/ 939624 w 2971624"/>
                <a:gd name="connsiteY3" fmla="*/ 2072873 h 2112811"/>
                <a:gd name="connsiteX4" fmla="*/ 1130124 w 2971624"/>
                <a:gd name="connsiteY4" fmla="*/ 2060173 h 2112811"/>
                <a:gd name="connsiteX5" fmla="*/ 1320624 w 2971624"/>
                <a:gd name="connsiteY5" fmla="*/ 2034773 h 2112811"/>
                <a:gd name="connsiteX6" fmla="*/ 1447624 w 2971624"/>
                <a:gd name="connsiteY6" fmla="*/ 1983973 h 2112811"/>
                <a:gd name="connsiteX7" fmla="*/ 1485724 w 2971624"/>
                <a:gd name="connsiteY7" fmla="*/ 1958573 h 2112811"/>
                <a:gd name="connsiteX8" fmla="*/ 1536524 w 2971624"/>
                <a:gd name="connsiteY8" fmla="*/ 1945873 h 2112811"/>
                <a:gd name="connsiteX9" fmla="*/ 1638124 w 2971624"/>
                <a:gd name="connsiteY9" fmla="*/ 1882373 h 2112811"/>
                <a:gd name="connsiteX10" fmla="*/ 1676224 w 2971624"/>
                <a:gd name="connsiteY10" fmla="*/ 1844273 h 2112811"/>
                <a:gd name="connsiteX11" fmla="*/ 1752424 w 2971624"/>
                <a:gd name="connsiteY11" fmla="*/ 1818873 h 2112811"/>
                <a:gd name="connsiteX12" fmla="*/ 1879424 w 2971624"/>
                <a:gd name="connsiteY12" fmla="*/ 1755373 h 2112811"/>
                <a:gd name="connsiteX13" fmla="*/ 1917524 w 2971624"/>
                <a:gd name="connsiteY13" fmla="*/ 1729973 h 2112811"/>
                <a:gd name="connsiteX14" fmla="*/ 1968324 w 2971624"/>
                <a:gd name="connsiteY14" fmla="*/ 1717273 h 2112811"/>
                <a:gd name="connsiteX15" fmla="*/ 2146124 w 2971624"/>
                <a:gd name="connsiteY15" fmla="*/ 1679173 h 2112811"/>
                <a:gd name="connsiteX16" fmla="*/ 2222324 w 2971624"/>
                <a:gd name="connsiteY16" fmla="*/ 1628373 h 2112811"/>
                <a:gd name="connsiteX17" fmla="*/ 2336624 w 2971624"/>
                <a:gd name="connsiteY17" fmla="*/ 1577573 h 2112811"/>
                <a:gd name="connsiteX18" fmla="*/ 2412824 w 2971624"/>
                <a:gd name="connsiteY18" fmla="*/ 1526773 h 2112811"/>
                <a:gd name="connsiteX19" fmla="*/ 2527124 w 2971624"/>
                <a:gd name="connsiteY19" fmla="*/ 1450573 h 2112811"/>
                <a:gd name="connsiteX20" fmla="*/ 2616024 w 2971624"/>
                <a:gd name="connsiteY20" fmla="*/ 1374373 h 2112811"/>
                <a:gd name="connsiteX21" fmla="*/ 2654124 w 2971624"/>
                <a:gd name="connsiteY21" fmla="*/ 1298173 h 2112811"/>
                <a:gd name="connsiteX22" fmla="*/ 2692224 w 2971624"/>
                <a:gd name="connsiteY22" fmla="*/ 1285473 h 2112811"/>
                <a:gd name="connsiteX23" fmla="*/ 2717624 w 2971624"/>
                <a:gd name="connsiteY23" fmla="*/ 1221973 h 2112811"/>
                <a:gd name="connsiteX24" fmla="*/ 2730324 w 2971624"/>
                <a:gd name="connsiteY24" fmla="*/ 1183873 h 2112811"/>
                <a:gd name="connsiteX25" fmla="*/ 2806524 w 2971624"/>
                <a:gd name="connsiteY25" fmla="*/ 1094973 h 2112811"/>
                <a:gd name="connsiteX26" fmla="*/ 2857324 w 2971624"/>
                <a:gd name="connsiteY26" fmla="*/ 1044173 h 2112811"/>
                <a:gd name="connsiteX27" fmla="*/ 2882724 w 2971624"/>
                <a:gd name="connsiteY27" fmla="*/ 1006073 h 2112811"/>
                <a:gd name="connsiteX28" fmla="*/ 2920824 w 2971624"/>
                <a:gd name="connsiteY28" fmla="*/ 866373 h 2112811"/>
                <a:gd name="connsiteX29" fmla="*/ 2946224 w 2971624"/>
                <a:gd name="connsiteY29" fmla="*/ 828273 h 2112811"/>
                <a:gd name="connsiteX30" fmla="*/ 2971624 w 2971624"/>
                <a:gd name="connsiteY30" fmla="*/ 726673 h 2112811"/>
                <a:gd name="connsiteX31" fmla="*/ 2946224 w 2971624"/>
                <a:gd name="connsiteY31" fmla="*/ 510773 h 2112811"/>
                <a:gd name="connsiteX32" fmla="*/ 2920824 w 2971624"/>
                <a:gd name="connsiteY32" fmla="*/ 472673 h 2112811"/>
                <a:gd name="connsiteX33" fmla="*/ 2882724 w 2971624"/>
                <a:gd name="connsiteY33" fmla="*/ 459973 h 2112811"/>
                <a:gd name="connsiteX34" fmla="*/ 2857324 w 2971624"/>
                <a:gd name="connsiteY34" fmla="*/ 421873 h 2112811"/>
                <a:gd name="connsiteX35" fmla="*/ 2755724 w 2971624"/>
                <a:gd name="connsiteY35" fmla="*/ 383773 h 2112811"/>
                <a:gd name="connsiteX36" fmla="*/ 2717624 w 2971624"/>
                <a:gd name="connsiteY36" fmla="*/ 371073 h 2112811"/>
                <a:gd name="connsiteX37" fmla="*/ 2590624 w 2971624"/>
                <a:gd name="connsiteY37" fmla="*/ 320273 h 2112811"/>
                <a:gd name="connsiteX38" fmla="*/ 2489024 w 2971624"/>
                <a:gd name="connsiteY38" fmla="*/ 307573 h 2112811"/>
                <a:gd name="connsiteX39" fmla="*/ 2374724 w 2971624"/>
                <a:gd name="connsiteY39" fmla="*/ 282173 h 2112811"/>
                <a:gd name="connsiteX40" fmla="*/ 2311224 w 2971624"/>
                <a:gd name="connsiteY40" fmla="*/ 256773 h 2112811"/>
                <a:gd name="connsiteX41" fmla="*/ 2146124 w 2971624"/>
                <a:gd name="connsiteY41" fmla="*/ 231373 h 2112811"/>
                <a:gd name="connsiteX42" fmla="*/ 2082624 w 2971624"/>
                <a:gd name="connsiteY42" fmla="*/ 218673 h 2112811"/>
                <a:gd name="connsiteX43" fmla="*/ 2031824 w 2971624"/>
                <a:gd name="connsiteY43" fmla="*/ 205973 h 2112811"/>
                <a:gd name="connsiteX44" fmla="*/ 1892124 w 2971624"/>
                <a:gd name="connsiteY44" fmla="*/ 180573 h 2112811"/>
                <a:gd name="connsiteX45" fmla="*/ 1828624 w 2971624"/>
                <a:gd name="connsiteY45" fmla="*/ 167873 h 2112811"/>
                <a:gd name="connsiteX46" fmla="*/ 1676224 w 2971624"/>
                <a:gd name="connsiteY46" fmla="*/ 142473 h 2112811"/>
                <a:gd name="connsiteX47" fmla="*/ 1511124 w 2971624"/>
                <a:gd name="connsiteY47" fmla="*/ 129773 h 2112811"/>
                <a:gd name="connsiteX48" fmla="*/ 1346024 w 2971624"/>
                <a:gd name="connsiteY48" fmla="*/ 91673 h 2112811"/>
                <a:gd name="connsiteX49" fmla="*/ 1257124 w 2971624"/>
                <a:gd name="connsiteY49" fmla="*/ 78973 h 2112811"/>
                <a:gd name="connsiteX50" fmla="*/ 1180924 w 2971624"/>
                <a:gd name="connsiteY50" fmla="*/ 66273 h 2112811"/>
                <a:gd name="connsiteX51" fmla="*/ 1041224 w 2971624"/>
                <a:gd name="connsiteY51" fmla="*/ 53573 h 2112811"/>
                <a:gd name="connsiteX52" fmla="*/ 926924 w 2971624"/>
                <a:gd name="connsiteY52" fmla="*/ 28173 h 2112811"/>
                <a:gd name="connsiteX53" fmla="*/ 482424 w 2971624"/>
                <a:gd name="connsiteY53" fmla="*/ 40873 h 2112811"/>
                <a:gd name="connsiteX54" fmla="*/ 355424 w 2971624"/>
                <a:gd name="connsiteY54" fmla="*/ 66273 h 2112811"/>
                <a:gd name="connsiteX55" fmla="*/ 12524 w 2971624"/>
                <a:gd name="connsiteY55" fmla="*/ 104373 h 2112811"/>
                <a:gd name="connsiteX0" fmla="*/ 37385 w 2996485"/>
                <a:gd name="connsiteY0" fmla="*/ 104373 h 2229657"/>
                <a:gd name="connsiteX1" fmla="*/ 113585 w 2996485"/>
                <a:gd name="connsiteY1" fmla="*/ 2085573 h 2229657"/>
                <a:gd name="connsiteX2" fmla="*/ 964485 w 2996485"/>
                <a:gd name="connsiteY2" fmla="*/ 2072873 h 2229657"/>
                <a:gd name="connsiteX3" fmla="*/ 1154985 w 2996485"/>
                <a:gd name="connsiteY3" fmla="*/ 2060173 h 2229657"/>
                <a:gd name="connsiteX4" fmla="*/ 1345485 w 2996485"/>
                <a:gd name="connsiteY4" fmla="*/ 2034773 h 2229657"/>
                <a:gd name="connsiteX5" fmla="*/ 1472485 w 2996485"/>
                <a:gd name="connsiteY5" fmla="*/ 1983973 h 2229657"/>
                <a:gd name="connsiteX6" fmla="*/ 1510585 w 2996485"/>
                <a:gd name="connsiteY6" fmla="*/ 1958573 h 2229657"/>
                <a:gd name="connsiteX7" fmla="*/ 1561385 w 2996485"/>
                <a:gd name="connsiteY7" fmla="*/ 1945873 h 2229657"/>
                <a:gd name="connsiteX8" fmla="*/ 1662985 w 2996485"/>
                <a:gd name="connsiteY8" fmla="*/ 1882373 h 2229657"/>
                <a:gd name="connsiteX9" fmla="*/ 1701085 w 2996485"/>
                <a:gd name="connsiteY9" fmla="*/ 1844273 h 2229657"/>
                <a:gd name="connsiteX10" fmla="*/ 1777285 w 2996485"/>
                <a:gd name="connsiteY10" fmla="*/ 1818873 h 2229657"/>
                <a:gd name="connsiteX11" fmla="*/ 1904285 w 2996485"/>
                <a:gd name="connsiteY11" fmla="*/ 1755373 h 2229657"/>
                <a:gd name="connsiteX12" fmla="*/ 1942385 w 2996485"/>
                <a:gd name="connsiteY12" fmla="*/ 1729973 h 2229657"/>
                <a:gd name="connsiteX13" fmla="*/ 1993185 w 2996485"/>
                <a:gd name="connsiteY13" fmla="*/ 1717273 h 2229657"/>
                <a:gd name="connsiteX14" fmla="*/ 2170985 w 2996485"/>
                <a:gd name="connsiteY14" fmla="*/ 1679173 h 2229657"/>
                <a:gd name="connsiteX15" fmla="*/ 2247185 w 2996485"/>
                <a:gd name="connsiteY15" fmla="*/ 1628373 h 2229657"/>
                <a:gd name="connsiteX16" fmla="*/ 2361485 w 2996485"/>
                <a:gd name="connsiteY16" fmla="*/ 1577573 h 2229657"/>
                <a:gd name="connsiteX17" fmla="*/ 2437685 w 2996485"/>
                <a:gd name="connsiteY17" fmla="*/ 1526773 h 2229657"/>
                <a:gd name="connsiteX18" fmla="*/ 2551985 w 2996485"/>
                <a:gd name="connsiteY18" fmla="*/ 1450573 h 2229657"/>
                <a:gd name="connsiteX19" fmla="*/ 2640885 w 2996485"/>
                <a:gd name="connsiteY19" fmla="*/ 1374373 h 2229657"/>
                <a:gd name="connsiteX20" fmla="*/ 2678985 w 2996485"/>
                <a:gd name="connsiteY20" fmla="*/ 1298173 h 2229657"/>
                <a:gd name="connsiteX21" fmla="*/ 2717085 w 2996485"/>
                <a:gd name="connsiteY21" fmla="*/ 1285473 h 2229657"/>
                <a:gd name="connsiteX22" fmla="*/ 2742485 w 2996485"/>
                <a:gd name="connsiteY22" fmla="*/ 1221973 h 2229657"/>
                <a:gd name="connsiteX23" fmla="*/ 2755185 w 2996485"/>
                <a:gd name="connsiteY23" fmla="*/ 1183873 h 2229657"/>
                <a:gd name="connsiteX24" fmla="*/ 2831385 w 2996485"/>
                <a:gd name="connsiteY24" fmla="*/ 1094973 h 2229657"/>
                <a:gd name="connsiteX25" fmla="*/ 2882185 w 2996485"/>
                <a:gd name="connsiteY25" fmla="*/ 1044173 h 2229657"/>
                <a:gd name="connsiteX26" fmla="*/ 2907585 w 2996485"/>
                <a:gd name="connsiteY26" fmla="*/ 1006073 h 2229657"/>
                <a:gd name="connsiteX27" fmla="*/ 2945685 w 2996485"/>
                <a:gd name="connsiteY27" fmla="*/ 866373 h 2229657"/>
                <a:gd name="connsiteX28" fmla="*/ 2971085 w 2996485"/>
                <a:gd name="connsiteY28" fmla="*/ 828273 h 2229657"/>
                <a:gd name="connsiteX29" fmla="*/ 2996485 w 2996485"/>
                <a:gd name="connsiteY29" fmla="*/ 726673 h 2229657"/>
                <a:gd name="connsiteX30" fmla="*/ 2971085 w 2996485"/>
                <a:gd name="connsiteY30" fmla="*/ 510773 h 2229657"/>
                <a:gd name="connsiteX31" fmla="*/ 2945685 w 2996485"/>
                <a:gd name="connsiteY31" fmla="*/ 472673 h 2229657"/>
                <a:gd name="connsiteX32" fmla="*/ 2907585 w 2996485"/>
                <a:gd name="connsiteY32" fmla="*/ 459973 h 2229657"/>
                <a:gd name="connsiteX33" fmla="*/ 2882185 w 2996485"/>
                <a:gd name="connsiteY33" fmla="*/ 421873 h 2229657"/>
                <a:gd name="connsiteX34" fmla="*/ 2780585 w 2996485"/>
                <a:gd name="connsiteY34" fmla="*/ 383773 h 2229657"/>
                <a:gd name="connsiteX35" fmla="*/ 2742485 w 2996485"/>
                <a:gd name="connsiteY35" fmla="*/ 371073 h 2229657"/>
                <a:gd name="connsiteX36" fmla="*/ 2615485 w 2996485"/>
                <a:gd name="connsiteY36" fmla="*/ 320273 h 2229657"/>
                <a:gd name="connsiteX37" fmla="*/ 2513885 w 2996485"/>
                <a:gd name="connsiteY37" fmla="*/ 307573 h 2229657"/>
                <a:gd name="connsiteX38" fmla="*/ 2399585 w 2996485"/>
                <a:gd name="connsiteY38" fmla="*/ 282173 h 2229657"/>
                <a:gd name="connsiteX39" fmla="*/ 2336085 w 2996485"/>
                <a:gd name="connsiteY39" fmla="*/ 256773 h 2229657"/>
                <a:gd name="connsiteX40" fmla="*/ 2170985 w 2996485"/>
                <a:gd name="connsiteY40" fmla="*/ 231373 h 2229657"/>
                <a:gd name="connsiteX41" fmla="*/ 2107485 w 2996485"/>
                <a:gd name="connsiteY41" fmla="*/ 218673 h 2229657"/>
                <a:gd name="connsiteX42" fmla="*/ 2056685 w 2996485"/>
                <a:gd name="connsiteY42" fmla="*/ 205973 h 2229657"/>
                <a:gd name="connsiteX43" fmla="*/ 1916985 w 2996485"/>
                <a:gd name="connsiteY43" fmla="*/ 180573 h 2229657"/>
                <a:gd name="connsiteX44" fmla="*/ 1853485 w 2996485"/>
                <a:gd name="connsiteY44" fmla="*/ 167873 h 2229657"/>
                <a:gd name="connsiteX45" fmla="*/ 1701085 w 2996485"/>
                <a:gd name="connsiteY45" fmla="*/ 142473 h 2229657"/>
                <a:gd name="connsiteX46" fmla="*/ 1535985 w 2996485"/>
                <a:gd name="connsiteY46" fmla="*/ 129773 h 2229657"/>
                <a:gd name="connsiteX47" fmla="*/ 1370885 w 2996485"/>
                <a:gd name="connsiteY47" fmla="*/ 91673 h 2229657"/>
                <a:gd name="connsiteX48" fmla="*/ 1281985 w 2996485"/>
                <a:gd name="connsiteY48" fmla="*/ 78973 h 2229657"/>
                <a:gd name="connsiteX49" fmla="*/ 1205785 w 2996485"/>
                <a:gd name="connsiteY49" fmla="*/ 66273 h 2229657"/>
                <a:gd name="connsiteX50" fmla="*/ 1066085 w 2996485"/>
                <a:gd name="connsiteY50" fmla="*/ 53573 h 2229657"/>
                <a:gd name="connsiteX51" fmla="*/ 951785 w 2996485"/>
                <a:gd name="connsiteY51" fmla="*/ 28173 h 2229657"/>
                <a:gd name="connsiteX52" fmla="*/ 507285 w 2996485"/>
                <a:gd name="connsiteY52" fmla="*/ 40873 h 2229657"/>
                <a:gd name="connsiteX53" fmla="*/ 380285 w 2996485"/>
                <a:gd name="connsiteY53" fmla="*/ 66273 h 2229657"/>
                <a:gd name="connsiteX54" fmla="*/ 37385 w 2996485"/>
                <a:gd name="connsiteY54" fmla="*/ 104373 h 2229657"/>
                <a:gd name="connsiteX0" fmla="*/ 67346 w 3026446"/>
                <a:gd name="connsiteY0" fmla="*/ 104373 h 2244147"/>
                <a:gd name="connsiteX1" fmla="*/ 86396 w 3026446"/>
                <a:gd name="connsiteY1" fmla="*/ 2104623 h 2244147"/>
                <a:gd name="connsiteX2" fmla="*/ 994446 w 3026446"/>
                <a:gd name="connsiteY2" fmla="*/ 2072873 h 2244147"/>
                <a:gd name="connsiteX3" fmla="*/ 1184946 w 3026446"/>
                <a:gd name="connsiteY3" fmla="*/ 2060173 h 2244147"/>
                <a:gd name="connsiteX4" fmla="*/ 1375446 w 3026446"/>
                <a:gd name="connsiteY4" fmla="*/ 2034773 h 2244147"/>
                <a:gd name="connsiteX5" fmla="*/ 1502446 w 3026446"/>
                <a:gd name="connsiteY5" fmla="*/ 1983973 h 2244147"/>
                <a:gd name="connsiteX6" fmla="*/ 1540546 w 3026446"/>
                <a:gd name="connsiteY6" fmla="*/ 1958573 h 2244147"/>
                <a:gd name="connsiteX7" fmla="*/ 1591346 w 3026446"/>
                <a:gd name="connsiteY7" fmla="*/ 1945873 h 2244147"/>
                <a:gd name="connsiteX8" fmla="*/ 1692946 w 3026446"/>
                <a:gd name="connsiteY8" fmla="*/ 1882373 h 2244147"/>
                <a:gd name="connsiteX9" fmla="*/ 1731046 w 3026446"/>
                <a:gd name="connsiteY9" fmla="*/ 1844273 h 2244147"/>
                <a:gd name="connsiteX10" fmla="*/ 1807246 w 3026446"/>
                <a:gd name="connsiteY10" fmla="*/ 1818873 h 2244147"/>
                <a:gd name="connsiteX11" fmla="*/ 1934246 w 3026446"/>
                <a:gd name="connsiteY11" fmla="*/ 1755373 h 2244147"/>
                <a:gd name="connsiteX12" fmla="*/ 1972346 w 3026446"/>
                <a:gd name="connsiteY12" fmla="*/ 1729973 h 2244147"/>
                <a:gd name="connsiteX13" fmla="*/ 2023146 w 3026446"/>
                <a:gd name="connsiteY13" fmla="*/ 1717273 h 2244147"/>
                <a:gd name="connsiteX14" fmla="*/ 2200946 w 3026446"/>
                <a:gd name="connsiteY14" fmla="*/ 1679173 h 2244147"/>
                <a:gd name="connsiteX15" fmla="*/ 2277146 w 3026446"/>
                <a:gd name="connsiteY15" fmla="*/ 1628373 h 2244147"/>
                <a:gd name="connsiteX16" fmla="*/ 2391446 w 3026446"/>
                <a:gd name="connsiteY16" fmla="*/ 1577573 h 2244147"/>
                <a:gd name="connsiteX17" fmla="*/ 2467646 w 3026446"/>
                <a:gd name="connsiteY17" fmla="*/ 1526773 h 2244147"/>
                <a:gd name="connsiteX18" fmla="*/ 2581946 w 3026446"/>
                <a:gd name="connsiteY18" fmla="*/ 1450573 h 2244147"/>
                <a:gd name="connsiteX19" fmla="*/ 2670846 w 3026446"/>
                <a:gd name="connsiteY19" fmla="*/ 1374373 h 2244147"/>
                <a:gd name="connsiteX20" fmla="*/ 2708946 w 3026446"/>
                <a:gd name="connsiteY20" fmla="*/ 1298173 h 2244147"/>
                <a:gd name="connsiteX21" fmla="*/ 2747046 w 3026446"/>
                <a:gd name="connsiteY21" fmla="*/ 1285473 h 2244147"/>
                <a:gd name="connsiteX22" fmla="*/ 2772446 w 3026446"/>
                <a:gd name="connsiteY22" fmla="*/ 1221973 h 2244147"/>
                <a:gd name="connsiteX23" fmla="*/ 2785146 w 3026446"/>
                <a:gd name="connsiteY23" fmla="*/ 1183873 h 2244147"/>
                <a:gd name="connsiteX24" fmla="*/ 2861346 w 3026446"/>
                <a:gd name="connsiteY24" fmla="*/ 1094973 h 2244147"/>
                <a:gd name="connsiteX25" fmla="*/ 2912146 w 3026446"/>
                <a:gd name="connsiteY25" fmla="*/ 1044173 h 2244147"/>
                <a:gd name="connsiteX26" fmla="*/ 2937546 w 3026446"/>
                <a:gd name="connsiteY26" fmla="*/ 1006073 h 2244147"/>
                <a:gd name="connsiteX27" fmla="*/ 2975646 w 3026446"/>
                <a:gd name="connsiteY27" fmla="*/ 866373 h 2244147"/>
                <a:gd name="connsiteX28" fmla="*/ 3001046 w 3026446"/>
                <a:gd name="connsiteY28" fmla="*/ 828273 h 2244147"/>
                <a:gd name="connsiteX29" fmla="*/ 3026446 w 3026446"/>
                <a:gd name="connsiteY29" fmla="*/ 726673 h 2244147"/>
                <a:gd name="connsiteX30" fmla="*/ 3001046 w 3026446"/>
                <a:gd name="connsiteY30" fmla="*/ 510773 h 2244147"/>
                <a:gd name="connsiteX31" fmla="*/ 2975646 w 3026446"/>
                <a:gd name="connsiteY31" fmla="*/ 472673 h 2244147"/>
                <a:gd name="connsiteX32" fmla="*/ 2937546 w 3026446"/>
                <a:gd name="connsiteY32" fmla="*/ 459973 h 2244147"/>
                <a:gd name="connsiteX33" fmla="*/ 2912146 w 3026446"/>
                <a:gd name="connsiteY33" fmla="*/ 421873 h 2244147"/>
                <a:gd name="connsiteX34" fmla="*/ 2810546 w 3026446"/>
                <a:gd name="connsiteY34" fmla="*/ 383773 h 2244147"/>
                <a:gd name="connsiteX35" fmla="*/ 2772446 w 3026446"/>
                <a:gd name="connsiteY35" fmla="*/ 371073 h 2244147"/>
                <a:gd name="connsiteX36" fmla="*/ 2645446 w 3026446"/>
                <a:gd name="connsiteY36" fmla="*/ 320273 h 2244147"/>
                <a:gd name="connsiteX37" fmla="*/ 2543846 w 3026446"/>
                <a:gd name="connsiteY37" fmla="*/ 307573 h 2244147"/>
                <a:gd name="connsiteX38" fmla="*/ 2429546 w 3026446"/>
                <a:gd name="connsiteY38" fmla="*/ 282173 h 2244147"/>
                <a:gd name="connsiteX39" fmla="*/ 2366046 w 3026446"/>
                <a:gd name="connsiteY39" fmla="*/ 256773 h 2244147"/>
                <a:gd name="connsiteX40" fmla="*/ 2200946 w 3026446"/>
                <a:gd name="connsiteY40" fmla="*/ 231373 h 2244147"/>
                <a:gd name="connsiteX41" fmla="*/ 2137446 w 3026446"/>
                <a:gd name="connsiteY41" fmla="*/ 218673 h 2244147"/>
                <a:gd name="connsiteX42" fmla="*/ 2086646 w 3026446"/>
                <a:gd name="connsiteY42" fmla="*/ 205973 h 2244147"/>
                <a:gd name="connsiteX43" fmla="*/ 1946946 w 3026446"/>
                <a:gd name="connsiteY43" fmla="*/ 180573 h 2244147"/>
                <a:gd name="connsiteX44" fmla="*/ 1883446 w 3026446"/>
                <a:gd name="connsiteY44" fmla="*/ 167873 h 2244147"/>
                <a:gd name="connsiteX45" fmla="*/ 1731046 w 3026446"/>
                <a:gd name="connsiteY45" fmla="*/ 142473 h 2244147"/>
                <a:gd name="connsiteX46" fmla="*/ 1565946 w 3026446"/>
                <a:gd name="connsiteY46" fmla="*/ 129773 h 2244147"/>
                <a:gd name="connsiteX47" fmla="*/ 1400846 w 3026446"/>
                <a:gd name="connsiteY47" fmla="*/ 91673 h 2244147"/>
                <a:gd name="connsiteX48" fmla="*/ 1311946 w 3026446"/>
                <a:gd name="connsiteY48" fmla="*/ 78973 h 2244147"/>
                <a:gd name="connsiteX49" fmla="*/ 1235746 w 3026446"/>
                <a:gd name="connsiteY49" fmla="*/ 66273 h 2244147"/>
                <a:gd name="connsiteX50" fmla="*/ 1096046 w 3026446"/>
                <a:gd name="connsiteY50" fmla="*/ 53573 h 2244147"/>
                <a:gd name="connsiteX51" fmla="*/ 981746 w 3026446"/>
                <a:gd name="connsiteY51" fmla="*/ 28173 h 2244147"/>
                <a:gd name="connsiteX52" fmla="*/ 537246 w 3026446"/>
                <a:gd name="connsiteY52" fmla="*/ 40873 h 2244147"/>
                <a:gd name="connsiteX53" fmla="*/ 410246 w 3026446"/>
                <a:gd name="connsiteY53" fmla="*/ 66273 h 2244147"/>
                <a:gd name="connsiteX54" fmla="*/ 67346 w 3026446"/>
                <a:gd name="connsiteY54" fmla="*/ 104373 h 2244147"/>
                <a:gd name="connsiteX0" fmla="*/ 67346 w 3026446"/>
                <a:gd name="connsiteY0" fmla="*/ 104373 h 2244147"/>
                <a:gd name="connsiteX1" fmla="*/ 86396 w 3026446"/>
                <a:gd name="connsiteY1" fmla="*/ 2104623 h 2244147"/>
                <a:gd name="connsiteX2" fmla="*/ 994446 w 3026446"/>
                <a:gd name="connsiteY2" fmla="*/ 2072873 h 2244147"/>
                <a:gd name="connsiteX3" fmla="*/ 1184946 w 3026446"/>
                <a:gd name="connsiteY3" fmla="*/ 2060173 h 2244147"/>
                <a:gd name="connsiteX4" fmla="*/ 1375446 w 3026446"/>
                <a:gd name="connsiteY4" fmla="*/ 2034773 h 2244147"/>
                <a:gd name="connsiteX5" fmla="*/ 1502446 w 3026446"/>
                <a:gd name="connsiteY5" fmla="*/ 1983973 h 2244147"/>
                <a:gd name="connsiteX6" fmla="*/ 1540546 w 3026446"/>
                <a:gd name="connsiteY6" fmla="*/ 1958573 h 2244147"/>
                <a:gd name="connsiteX7" fmla="*/ 1591346 w 3026446"/>
                <a:gd name="connsiteY7" fmla="*/ 1945873 h 2244147"/>
                <a:gd name="connsiteX8" fmla="*/ 1692946 w 3026446"/>
                <a:gd name="connsiteY8" fmla="*/ 1882373 h 2244147"/>
                <a:gd name="connsiteX9" fmla="*/ 1731046 w 3026446"/>
                <a:gd name="connsiteY9" fmla="*/ 1844273 h 2244147"/>
                <a:gd name="connsiteX10" fmla="*/ 1807246 w 3026446"/>
                <a:gd name="connsiteY10" fmla="*/ 1818873 h 2244147"/>
                <a:gd name="connsiteX11" fmla="*/ 1934246 w 3026446"/>
                <a:gd name="connsiteY11" fmla="*/ 1755373 h 2244147"/>
                <a:gd name="connsiteX12" fmla="*/ 1972346 w 3026446"/>
                <a:gd name="connsiteY12" fmla="*/ 1729973 h 2244147"/>
                <a:gd name="connsiteX13" fmla="*/ 2023146 w 3026446"/>
                <a:gd name="connsiteY13" fmla="*/ 1717273 h 2244147"/>
                <a:gd name="connsiteX14" fmla="*/ 2200946 w 3026446"/>
                <a:gd name="connsiteY14" fmla="*/ 1679173 h 2244147"/>
                <a:gd name="connsiteX15" fmla="*/ 2277146 w 3026446"/>
                <a:gd name="connsiteY15" fmla="*/ 1628373 h 2244147"/>
                <a:gd name="connsiteX16" fmla="*/ 2391446 w 3026446"/>
                <a:gd name="connsiteY16" fmla="*/ 1577573 h 2244147"/>
                <a:gd name="connsiteX17" fmla="*/ 2467646 w 3026446"/>
                <a:gd name="connsiteY17" fmla="*/ 1526773 h 2244147"/>
                <a:gd name="connsiteX18" fmla="*/ 2581946 w 3026446"/>
                <a:gd name="connsiteY18" fmla="*/ 1450573 h 2244147"/>
                <a:gd name="connsiteX19" fmla="*/ 2670846 w 3026446"/>
                <a:gd name="connsiteY19" fmla="*/ 1374373 h 2244147"/>
                <a:gd name="connsiteX20" fmla="*/ 2708946 w 3026446"/>
                <a:gd name="connsiteY20" fmla="*/ 1298173 h 2244147"/>
                <a:gd name="connsiteX21" fmla="*/ 2747046 w 3026446"/>
                <a:gd name="connsiteY21" fmla="*/ 1285473 h 2244147"/>
                <a:gd name="connsiteX22" fmla="*/ 2772446 w 3026446"/>
                <a:gd name="connsiteY22" fmla="*/ 1221973 h 2244147"/>
                <a:gd name="connsiteX23" fmla="*/ 2785146 w 3026446"/>
                <a:gd name="connsiteY23" fmla="*/ 1183873 h 2244147"/>
                <a:gd name="connsiteX24" fmla="*/ 2861346 w 3026446"/>
                <a:gd name="connsiteY24" fmla="*/ 1094973 h 2244147"/>
                <a:gd name="connsiteX25" fmla="*/ 2912146 w 3026446"/>
                <a:gd name="connsiteY25" fmla="*/ 1044173 h 2244147"/>
                <a:gd name="connsiteX26" fmla="*/ 2937546 w 3026446"/>
                <a:gd name="connsiteY26" fmla="*/ 1006073 h 2244147"/>
                <a:gd name="connsiteX27" fmla="*/ 2975646 w 3026446"/>
                <a:gd name="connsiteY27" fmla="*/ 866373 h 2244147"/>
                <a:gd name="connsiteX28" fmla="*/ 3001046 w 3026446"/>
                <a:gd name="connsiteY28" fmla="*/ 828273 h 2244147"/>
                <a:gd name="connsiteX29" fmla="*/ 3026446 w 3026446"/>
                <a:gd name="connsiteY29" fmla="*/ 726673 h 2244147"/>
                <a:gd name="connsiteX30" fmla="*/ 3001046 w 3026446"/>
                <a:gd name="connsiteY30" fmla="*/ 510773 h 2244147"/>
                <a:gd name="connsiteX31" fmla="*/ 2975646 w 3026446"/>
                <a:gd name="connsiteY31" fmla="*/ 472673 h 2244147"/>
                <a:gd name="connsiteX32" fmla="*/ 2937546 w 3026446"/>
                <a:gd name="connsiteY32" fmla="*/ 459973 h 2244147"/>
                <a:gd name="connsiteX33" fmla="*/ 2912146 w 3026446"/>
                <a:gd name="connsiteY33" fmla="*/ 421873 h 2244147"/>
                <a:gd name="connsiteX34" fmla="*/ 2810546 w 3026446"/>
                <a:gd name="connsiteY34" fmla="*/ 383773 h 2244147"/>
                <a:gd name="connsiteX35" fmla="*/ 2772446 w 3026446"/>
                <a:gd name="connsiteY35" fmla="*/ 371073 h 2244147"/>
                <a:gd name="connsiteX36" fmla="*/ 2645446 w 3026446"/>
                <a:gd name="connsiteY36" fmla="*/ 320273 h 2244147"/>
                <a:gd name="connsiteX37" fmla="*/ 2543846 w 3026446"/>
                <a:gd name="connsiteY37" fmla="*/ 307573 h 2244147"/>
                <a:gd name="connsiteX38" fmla="*/ 2429546 w 3026446"/>
                <a:gd name="connsiteY38" fmla="*/ 282173 h 2244147"/>
                <a:gd name="connsiteX39" fmla="*/ 2366046 w 3026446"/>
                <a:gd name="connsiteY39" fmla="*/ 256773 h 2244147"/>
                <a:gd name="connsiteX40" fmla="*/ 2200946 w 3026446"/>
                <a:gd name="connsiteY40" fmla="*/ 231373 h 2244147"/>
                <a:gd name="connsiteX41" fmla="*/ 2137446 w 3026446"/>
                <a:gd name="connsiteY41" fmla="*/ 218673 h 2244147"/>
                <a:gd name="connsiteX42" fmla="*/ 2086646 w 3026446"/>
                <a:gd name="connsiteY42" fmla="*/ 205973 h 2244147"/>
                <a:gd name="connsiteX43" fmla="*/ 1946946 w 3026446"/>
                <a:gd name="connsiteY43" fmla="*/ 180573 h 2244147"/>
                <a:gd name="connsiteX44" fmla="*/ 1883446 w 3026446"/>
                <a:gd name="connsiteY44" fmla="*/ 167873 h 2244147"/>
                <a:gd name="connsiteX45" fmla="*/ 1731046 w 3026446"/>
                <a:gd name="connsiteY45" fmla="*/ 142473 h 2244147"/>
                <a:gd name="connsiteX46" fmla="*/ 1565946 w 3026446"/>
                <a:gd name="connsiteY46" fmla="*/ 129773 h 2244147"/>
                <a:gd name="connsiteX47" fmla="*/ 1400846 w 3026446"/>
                <a:gd name="connsiteY47" fmla="*/ 91673 h 2244147"/>
                <a:gd name="connsiteX48" fmla="*/ 1311946 w 3026446"/>
                <a:gd name="connsiteY48" fmla="*/ 78973 h 2244147"/>
                <a:gd name="connsiteX49" fmla="*/ 1235746 w 3026446"/>
                <a:gd name="connsiteY49" fmla="*/ 66273 h 2244147"/>
                <a:gd name="connsiteX50" fmla="*/ 1096046 w 3026446"/>
                <a:gd name="connsiteY50" fmla="*/ 53573 h 2244147"/>
                <a:gd name="connsiteX51" fmla="*/ 981746 w 3026446"/>
                <a:gd name="connsiteY51" fmla="*/ 28173 h 2244147"/>
                <a:gd name="connsiteX52" fmla="*/ 537246 w 3026446"/>
                <a:gd name="connsiteY52" fmla="*/ 40873 h 2244147"/>
                <a:gd name="connsiteX53" fmla="*/ 410246 w 3026446"/>
                <a:gd name="connsiteY53" fmla="*/ 66273 h 2244147"/>
                <a:gd name="connsiteX54" fmla="*/ 67346 w 3026446"/>
                <a:gd name="connsiteY54" fmla="*/ 104373 h 2244147"/>
                <a:gd name="connsiteX0" fmla="*/ 67346 w 3026446"/>
                <a:gd name="connsiteY0" fmla="*/ 104373 h 2226938"/>
                <a:gd name="connsiteX1" fmla="*/ 86396 w 3026446"/>
                <a:gd name="connsiteY1" fmla="*/ 2104623 h 2226938"/>
                <a:gd name="connsiteX2" fmla="*/ 981746 w 3026446"/>
                <a:gd name="connsiteY2" fmla="*/ 1990323 h 2226938"/>
                <a:gd name="connsiteX3" fmla="*/ 1184946 w 3026446"/>
                <a:gd name="connsiteY3" fmla="*/ 2060173 h 2226938"/>
                <a:gd name="connsiteX4" fmla="*/ 1375446 w 3026446"/>
                <a:gd name="connsiteY4" fmla="*/ 2034773 h 2226938"/>
                <a:gd name="connsiteX5" fmla="*/ 1502446 w 3026446"/>
                <a:gd name="connsiteY5" fmla="*/ 1983973 h 2226938"/>
                <a:gd name="connsiteX6" fmla="*/ 1540546 w 3026446"/>
                <a:gd name="connsiteY6" fmla="*/ 1958573 h 2226938"/>
                <a:gd name="connsiteX7" fmla="*/ 1591346 w 3026446"/>
                <a:gd name="connsiteY7" fmla="*/ 1945873 h 2226938"/>
                <a:gd name="connsiteX8" fmla="*/ 1692946 w 3026446"/>
                <a:gd name="connsiteY8" fmla="*/ 1882373 h 2226938"/>
                <a:gd name="connsiteX9" fmla="*/ 1731046 w 3026446"/>
                <a:gd name="connsiteY9" fmla="*/ 1844273 h 2226938"/>
                <a:gd name="connsiteX10" fmla="*/ 1807246 w 3026446"/>
                <a:gd name="connsiteY10" fmla="*/ 1818873 h 2226938"/>
                <a:gd name="connsiteX11" fmla="*/ 1934246 w 3026446"/>
                <a:gd name="connsiteY11" fmla="*/ 1755373 h 2226938"/>
                <a:gd name="connsiteX12" fmla="*/ 1972346 w 3026446"/>
                <a:gd name="connsiteY12" fmla="*/ 1729973 h 2226938"/>
                <a:gd name="connsiteX13" fmla="*/ 2023146 w 3026446"/>
                <a:gd name="connsiteY13" fmla="*/ 1717273 h 2226938"/>
                <a:gd name="connsiteX14" fmla="*/ 2200946 w 3026446"/>
                <a:gd name="connsiteY14" fmla="*/ 1679173 h 2226938"/>
                <a:gd name="connsiteX15" fmla="*/ 2277146 w 3026446"/>
                <a:gd name="connsiteY15" fmla="*/ 1628373 h 2226938"/>
                <a:gd name="connsiteX16" fmla="*/ 2391446 w 3026446"/>
                <a:gd name="connsiteY16" fmla="*/ 1577573 h 2226938"/>
                <a:gd name="connsiteX17" fmla="*/ 2467646 w 3026446"/>
                <a:gd name="connsiteY17" fmla="*/ 1526773 h 2226938"/>
                <a:gd name="connsiteX18" fmla="*/ 2581946 w 3026446"/>
                <a:gd name="connsiteY18" fmla="*/ 1450573 h 2226938"/>
                <a:gd name="connsiteX19" fmla="*/ 2670846 w 3026446"/>
                <a:gd name="connsiteY19" fmla="*/ 1374373 h 2226938"/>
                <a:gd name="connsiteX20" fmla="*/ 2708946 w 3026446"/>
                <a:gd name="connsiteY20" fmla="*/ 1298173 h 2226938"/>
                <a:gd name="connsiteX21" fmla="*/ 2747046 w 3026446"/>
                <a:gd name="connsiteY21" fmla="*/ 1285473 h 2226938"/>
                <a:gd name="connsiteX22" fmla="*/ 2772446 w 3026446"/>
                <a:gd name="connsiteY22" fmla="*/ 1221973 h 2226938"/>
                <a:gd name="connsiteX23" fmla="*/ 2785146 w 3026446"/>
                <a:gd name="connsiteY23" fmla="*/ 1183873 h 2226938"/>
                <a:gd name="connsiteX24" fmla="*/ 2861346 w 3026446"/>
                <a:gd name="connsiteY24" fmla="*/ 1094973 h 2226938"/>
                <a:gd name="connsiteX25" fmla="*/ 2912146 w 3026446"/>
                <a:gd name="connsiteY25" fmla="*/ 1044173 h 2226938"/>
                <a:gd name="connsiteX26" fmla="*/ 2937546 w 3026446"/>
                <a:gd name="connsiteY26" fmla="*/ 1006073 h 2226938"/>
                <a:gd name="connsiteX27" fmla="*/ 2975646 w 3026446"/>
                <a:gd name="connsiteY27" fmla="*/ 866373 h 2226938"/>
                <a:gd name="connsiteX28" fmla="*/ 3001046 w 3026446"/>
                <a:gd name="connsiteY28" fmla="*/ 828273 h 2226938"/>
                <a:gd name="connsiteX29" fmla="*/ 3026446 w 3026446"/>
                <a:gd name="connsiteY29" fmla="*/ 726673 h 2226938"/>
                <a:gd name="connsiteX30" fmla="*/ 3001046 w 3026446"/>
                <a:gd name="connsiteY30" fmla="*/ 510773 h 2226938"/>
                <a:gd name="connsiteX31" fmla="*/ 2975646 w 3026446"/>
                <a:gd name="connsiteY31" fmla="*/ 472673 h 2226938"/>
                <a:gd name="connsiteX32" fmla="*/ 2937546 w 3026446"/>
                <a:gd name="connsiteY32" fmla="*/ 459973 h 2226938"/>
                <a:gd name="connsiteX33" fmla="*/ 2912146 w 3026446"/>
                <a:gd name="connsiteY33" fmla="*/ 421873 h 2226938"/>
                <a:gd name="connsiteX34" fmla="*/ 2810546 w 3026446"/>
                <a:gd name="connsiteY34" fmla="*/ 383773 h 2226938"/>
                <a:gd name="connsiteX35" fmla="*/ 2772446 w 3026446"/>
                <a:gd name="connsiteY35" fmla="*/ 371073 h 2226938"/>
                <a:gd name="connsiteX36" fmla="*/ 2645446 w 3026446"/>
                <a:gd name="connsiteY36" fmla="*/ 320273 h 2226938"/>
                <a:gd name="connsiteX37" fmla="*/ 2543846 w 3026446"/>
                <a:gd name="connsiteY37" fmla="*/ 307573 h 2226938"/>
                <a:gd name="connsiteX38" fmla="*/ 2429546 w 3026446"/>
                <a:gd name="connsiteY38" fmla="*/ 282173 h 2226938"/>
                <a:gd name="connsiteX39" fmla="*/ 2366046 w 3026446"/>
                <a:gd name="connsiteY39" fmla="*/ 256773 h 2226938"/>
                <a:gd name="connsiteX40" fmla="*/ 2200946 w 3026446"/>
                <a:gd name="connsiteY40" fmla="*/ 231373 h 2226938"/>
                <a:gd name="connsiteX41" fmla="*/ 2137446 w 3026446"/>
                <a:gd name="connsiteY41" fmla="*/ 218673 h 2226938"/>
                <a:gd name="connsiteX42" fmla="*/ 2086646 w 3026446"/>
                <a:gd name="connsiteY42" fmla="*/ 205973 h 2226938"/>
                <a:gd name="connsiteX43" fmla="*/ 1946946 w 3026446"/>
                <a:gd name="connsiteY43" fmla="*/ 180573 h 2226938"/>
                <a:gd name="connsiteX44" fmla="*/ 1883446 w 3026446"/>
                <a:gd name="connsiteY44" fmla="*/ 167873 h 2226938"/>
                <a:gd name="connsiteX45" fmla="*/ 1731046 w 3026446"/>
                <a:gd name="connsiteY45" fmla="*/ 142473 h 2226938"/>
                <a:gd name="connsiteX46" fmla="*/ 1565946 w 3026446"/>
                <a:gd name="connsiteY46" fmla="*/ 129773 h 2226938"/>
                <a:gd name="connsiteX47" fmla="*/ 1400846 w 3026446"/>
                <a:gd name="connsiteY47" fmla="*/ 91673 h 2226938"/>
                <a:gd name="connsiteX48" fmla="*/ 1311946 w 3026446"/>
                <a:gd name="connsiteY48" fmla="*/ 78973 h 2226938"/>
                <a:gd name="connsiteX49" fmla="*/ 1235746 w 3026446"/>
                <a:gd name="connsiteY49" fmla="*/ 66273 h 2226938"/>
                <a:gd name="connsiteX50" fmla="*/ 1096046 w 3026446"/>
                <a:gd name="connsiteY50" fmla="*/ 53573 h 2226938"/>
                <a:gd name="connsiteX51" fmla="*/ 981746 w 3026446"/>
                <a:gd name="connsiteY51" fmla="*/ 28173 h 2226938"/>
                <a:gd name="connsiteX52" fmla="*/ 537246 w 3026446"/>
                <a:gd name="connsiteY52" fmla="*/ 40873 h 2226938"/>
                <a:gd name="connsiteX53" fmla="*/ 410246 w 3026446"/>
                <a:gd name="connsiteY53" fmla="*/ 66273 h 2226938"/>
                <a:gd name="connsiteX54" fmla="*/ 67346 w 3026446"/>
                <a:gd name="connsiteY54" fmla="*/ 104373 h 2226938"/>
                <a:gd name="connsiteX0" fmla="*/ 67346 w 3026446"/>
                <a:gd name="connsiteY0" fmla="*/ 104373 h 2235683"/>
                <a:gd name="connsiteX1" fmla="*/ 86396 w 3026446"/>
                <a:gd name="connsiteY1" fmla="*/ 2104623 h 2235683"/>
                <a:gd name="connsiteX2" fmla="*/ 981746 w 3026446"/>
                <a:gd name="connsiteY2" fmla="*/ 1990323 h 2235683"/>
                <a:gd name="connsiteX3" fmla="*/ 1184946 w 3026446"/>
                <a:gd name="connsiteY3" fmla="*/ 2060173 h 2235683"/>
                <a:gd name="connsiteX4" fmla="*/ 1375446 w 3026446"/>
                <a:gd name="connsiteY4" fmla="*/ 2034773 h 2235683"/>
                <a:gd name="connsiteX5" fmla="*/ 1502446 w 3026446"/>
                <a:gd name="connsiteY5" fmla="*/ 1983973 h 2235683"/>
                <a:gd name="connsiteX6" fmla="*/ 1540546 w 3026446"/>
                <a:gd name="connsiteY6" fmla="*/ 1958573 h 2235683"/>
                <a:gd name="connsiteX7" fmla="*/ 1591346 w 3026446"/>
                <a:gd name="connsiteY7" fmla="*/ 1945873 h 2235683"/>
                <a:gd name="connsiteX8" fmla="*/ 1692946 w 3026446"/>
                <a:gd name="connsiteY8" fmla="*/ 1882373 h 2235683"/>
                <a:gd name="connsiteX9" fmla="*/ 1731046 w 3026446"/>
                <a:gd name="connsiteY9" fmla="*/ 1844273 h 2235683"/>
                <a:gd name="connsiteX10" fmla="*/ 1807246 w 3026446"/>
                <a:gd name="connsiteY10" fmla="*/ 1818873 h 2235683"/>
                <a:gd name="connsiteX11" fmla="*/ 1934246 w 3026446"/>
                <a:gd name="connsiteY11" fmla="*/ 1755373 h 2235683"/>
                <a:gd name="connsiteX12" fmla="*/ 1972346 w 3026446"/>
                <a:gd name="connsiteY12" fmla="*/ 1729973 h 2235683"/>
                <a:gd name="connsiteX13" fmla="*/ 2023146 w 3026446"/>
                <a:gd name="connsiteY13" fmla="*/ 1717273 h 2235683"/>
                <a:gd name="connsiteX14" fmla="*/ 2200946 w 3026446"/>
                <a:gd name="connsiteY14" fmla="*/ 1679173 h 2235683"/>
                <a:gd name="connsiteX15" fmla="*/ 2277146 w 3026446"/>
                <a:gd name="connsiteY15" fmla="*/ 1628373 h 2235683"/>
                <a:gd name="connsiteX16" fmla="*/ 2391446 w 3026446"/>
                <a:gd name="connsiteY16" fmla="*/ 1577573 h 2235683"/>
                <a:gd name="connsiteX17" fmla="*/ 2467646 w 3026446"/>
                <a:gd name="connsiteY17" fmla="*/ 1526773 h 2235683"/>
                <a:gd name="connsiteX18" fmla="*/ 2581946 w 3026446"/>
                <a:gd name="connsiteY18" fmla="*/ 1450573 h 2235683"/>
                <a:gd name="connsiteX19" fmla="*/ 2670846 w 3026446"/>
                <a:gd name="connsiteY19" fmla="*/ 1374373 h 2235683"/>
                <a:gd name="connsiteX20" fmla="*/ 2708946 w 3026446"/>
                <a:gd name="connsiteY20" fmla="*/ 1298173 h 2235683"/>
                <a:gd name="connsiteX21" fmla="*/ 2747046 w 3026446"/>
                <a:gd name="connsiteY21" fmla="*/ 1285473 h 2235683"/>
                <a:gd name="connsiteX22" fmla="*/ 2772446 w 3026446"/>
                <a:gd name="connsiteY22" fmla="*/ 1221973 h 2235683"/>
                <a:gd name="connsiteX23" fmla="*/ 2785146 w 3026446"/>
                <a:gd name="connsiteY23" fmla="*/ 1183873 h 2235683"/>
                <a:gd name="connsiteX24" fmla="*/ 2861346 w 3026446"/>
                <a:gd name="connsiteY24" fmla="*/ 1094973 h 2235683"/>
                <a:gd name="connsiteX25" fmla="*/ 2912146 w 3026446"/>
                <a:gd name="connsiteY25" fmla="*/ 1044173 h 2235683"/>
                <a:gd name="connsiteX26" fmla="*/ 2937546 w 3026446"/>
                <a:gd name="connsiteY26" fmla="*/ 1006073 h 2235683"/>
                <a:gd name="connsiteX27" fmla="*/ 2975646 w 3026446"/>
                <a:gd name="connsiteY27" fmla="*/ 866373 h 2235683"/>
                <a:gd name="connsiteX28" fmla="*/ 3001046 w 3026446"/>
                <a:gd name="connsiteY28" fmla="*/ 828273 h 2235683"/>
                <a:gd name="connsiteX29" fmla="*/ 3026446 w 3026446"/>
                <a:gd name="connsiteY29" fmla="*/ 726673 h 2235683"/>
                <a:gd name="connsiteX30" fmla="*/ 3001046 w 3026446"/>
                <a:gd name="connsiteY30" fmla="*/ 510773 h 2235683"/>
                <a:gd name="connsiteX31" fmla="*/ 2975646 w 3026446"/>
                <a:gd name="connsiteY31" fmla="*/ 472673 h 2235683"/>
                <a:gd name="connsiteX32" fmla="*/ 2937546 w 3026446"/>
                <a:gd name="connsiteY32" fmla="*/ 459973 h 2235683"/>
                <a:gd name="connsiteX33" fmla="*/ 2912146 w 3026446"/>
                <a:gd name="connsiteY33" fmla="*/ 421873 h 2235683"/>
                <a:gd name="connsiteX34" fmla="*/ 2810546 w 3026446"/>
                <a:gd name="connsiteY34" fmla="*/ 383773 h 2235683"/>
                <a:gd name="connsiteX35" fmla="*/ 2772446 w 3026446"/>
                <a:gd name="connsiteY35" fmla="*/ 371073 h 2235683"/>
                <a:gd name="connsiteX36" fmla="*/ 2645446 w 3026446"/>
                <a:gd name="connsiteY36" fmla="*/ 320273 h 2235683"/>
                <a:gd name="connsiteX37" fmla="*/ 2543846 w 3026446"/>
                <a:gd name="connsiteY37" fmla="*/ 307573 h 2235683"/>
                <a:gd name="connsiteX38" fmla="*/ 2429546 w 3026446"/>
                <a:gd name="connsiteY38" fmla="*/ 282173 h 2235683"/>
                <a:gd name="connsiteX39" fmla="*/ 2366046 w 3026446"/>
                <a:gd name="connsiteY39" fmla="*/ 256773 h 2235683"/>
                <a:gd name="connsiteX40" fmla="*/ 2200946 w 3026446"/>
                <a:gd name="connsiteY40" fmla="*/ 231373 h 2235683"/>
                <a:gd name="connsiteX41" fmla="*/ 2137446 w 3026446"/>
                <a:gd name="connsiteY41" fmla="*/ 218673 h 2235683"/>
                <a:gd name="connsiteX42" fmla="*/ 2086646 w 3026446"/>
                <a:gd name="connsiteY42" fmla="*/ 205973 h 2235683"/>
                <a:gd name="connsiteX43" fmla="*/ 1946946 w 3026446"/>
                <a:gd name="connsiteY43" fmla="*/ 180573 h 2235683"/>
                <a:gd name="connsiteX44" fmla="*/ 1883446 w 3026446"/>
                <a:gd name="connsiteY44" fmla="*/ 167873 h 2235683"/>
                <a:gd name="connsiteX45" fmla="*/ 1731046 w 3026446"/>
                <a:gd name="connsiteY45" fmla="*/ 142473 h 2235683"/>
                <a:gd name="connsiteX46" fmla="*/ 1565946 w 3026446"/>
                <a:gd name="connsiteY46" fmla="*/ 129773 h 2235683"/>
                <a:gd name="connsiteX47" fmla="*/ 1400846 w 3026446"/>
                <a:gd name="connsiteY47" fmla="*/ 91673 h 2235683"/>
                <a:gd name="connsiteX48" fmla="*/ 1311946 w 3026446"/>
                <a:gd name="connsiteY48" fmla="*/ 78973 h 2235683"/>
                <a:gd name="connsiteX49" fmla="*/ 1235746 w 3026446"/>
                <a:gd name="connsiteY49" fmla="*/ 66273 h 2235683"/>
                <a:gd name="connsiteX50" fmla="*/ 1096046 w 3026446"/>
                <a:gd name="connsiteY50" fmla="*/ 53573 h 2235683"/>
                <a:gd name="connsiteX51" fmla="*/ 981746 w 3026446"/>
                <a:gd name="connsiteY51" fmla="*/ 28173 h 2235683"/>
                <a:gd name="connsiteX52" fmla="*/ 537246 w 3026446"/>
                <a:gd name="connsiteY52" fmla="*/ 40873 h 2235683"/>
                <a:gd name="connsiteX53" fmla="*/ 410246 w 3026446"/>
                <a:gd name="connsiteY53" fmla="*/ 66273 h 2235683"/>
                <a:gd name="connsiteX54" fmla="*/ 67346 w 3026446"/>
                <a:gd name="connsiteY54" fmla="*/ 104373 h 2235683"/>
                <a:gd name="connsiteX0" fmla="*/ 67346 w 3026446"/>
                <a:gd name="connsiteY0" fmla="*/ 104373 h 2104623"/>
                <a:gd name="connsiteX1" fmla="*/ 86396 w 3026446"/>
                <a:gd name="connsiteY1" fmla="*/ 2104623 h 2104623"/>
                <a:gd name="connsiteX2" fmla="*/ 981746 w 3026446"/>
                <a:gd name="connsiteY2" fmla="*/ 1990323 h 2104623"/>
                <a:gd name="connsiteX3" fmla="*/ 1184946 w 3026446"/>
                <a:gd name="connsiteY3" fmla="*/ 2060173 h 2104623"/>
                <a:gd name="connsiteX4" fmla="*/ 1375446 w 3026446"/>
                <a:gd name="connsiteY4" fmla="*/ 2034773 h 2104623"/>
                <a:gd name="connsiteX5" fmla="*/ 1502446 w 3026446"/>
                <a:gd name="connsiteY5" fmla="*/ 1983973 h 2104623"/>
                <a:gd name="connsiteX6" fmla="*/ 1540546 w 3026446"/>
                <a:gd name="connsiteY6" fmla="*/ 1958573 h 2104623"/>
                <a:gd name="connsiteX7" fmla="*/ 1591346 w 3026446"/>
                <a:gd name="connsiteY7" fmla="*/ 1945873 h 2104623"/>
                <a:gd name="connsiteX8" fmla="*/ 1692946 w 3026446"/>
                <a:gd name="connsiteY8" fmla="*/ 1882373 h 2104623"/>
                <a:gd name="connsiteX9" fmla="*/ 1731046 w 3026446"/>
                <a:gd name="connsiteY9" fmla="*/ 1844273 h 2104623"/>
                <a:gd name="connsiteX10" fmla="*/ 1807246 w 3026446"/>
                <a:gd name="connsiteY10" fmla="*/ 1818873 h 2104623"/>
                <a:gd name="connsiteX11" fmla="*/ 1934246 w 3026446"/>
                <a:gd name="connsiteY11" fmla="*/ 1755373 h 2104623"/>
                <a:gd name="connsiteX12" fmla="*/ 1972346 w 3026446"/>
                <a:gd name="connsiteY12" fmla="*/ 1729973 h 2104623"/>
                <a:gd name="connsiteX13" fmla="*/ 2023146 w 3026446"/>
                <a:gd name="connsiteY13" fmla="*/ 1717273 h 2104623"/>
                <a:gd name="connsiteX14" fmla="*/ 2200946 w 3026446"/>
                <a:gd name="connsiteY14" fmla="*/ 1679173 h 2104623"/>
                <a:gd name="connsiteX15" fmla="*/ 2277146 w 3026446"/>
                <a:gd name="connsiteY15" fmla="*/ 1628373 h 2104623"/>
                <a:gd name="connsiteX16" fmla="*/ 2391446 w 3026446"/>
                <a:gd name="connsiteY16" fmla="*/ 1577573 h 2104623"/>
                <a:gd name="connsiteX17" fmla="*/ 2467646 w 3026446"/>
                <a:gd name="connsiteY17" fmla="*/ 1526773 h 2104623"/>
                <a:gd name="connsiteX18" fmla="*/ 2581946 w 3026446"/>
                <a:gd name="connsiteY18" fmla="*/ 1450573 h 2104623"/>
                <a:gd name="connsiteX19" fmla="*/ 2670846 w 3026446"/>
                <a:gd name="connsiteY19" fmla="*/ 1374373 h 2104623"/>
                <a:gd name="connsiteX20" fmla="*/ 2708946 w 3026446"/>
                <a:gd name="connsiteY20" fmla="*/ 1298173 h 2104623"/>
                <a:gd name="connsiteX21" fmla="*/ 2747046 w 3026446"/>
                <a:gd name="connsiteY21" fmla="*/ 1285473 h 2104623"/>
                <a:gd name="connsiteX22" fmla="*/ 2772446 w 3026446"/>
                <a:gd name="connsiteY22" fmla="*/ 1221973 h 2104623"/>
                <a:gd name="connsiteX23" fmla="*/ 2785146 w 3026446"/>
                <a:gd name="connsiteY23" fmla="*/ 1183873 h 2104623"/>
                <a:gd name="connsiteX24" fmla="*/ 2861346 w 3026446"/>
                <a:gd name="connsiteY24" fmla="*/ 1094973 h 2104623"/>
                <a:gd name="connsiteX25" fmla="*/ 2912146 w 3026446"/>
                <a:gd name="connsiteY25" fmla="*/ 1044173 h 2104623"/>
                <a:gd name="connsiteX26" fmla="*/ 2937546 w 3026446"/>
                <a:gd name="connsiteY26" fmla="*/ 1006073 h 2104623"/>
                <a:gd name="connsiteX27" fmla="*/ 2975646 w 3026446"/>
                <a:gd name="connsiteY27" fmla="*/ 866373 h 2104623"/>
                <a:gd name="connsiteX28" fmla="*/ 3001046 w 3026446"/>
                <a:gd name="connsiteY28" fmla="*/ 828273 h 2104623"/>
                <a:gd name="connsiteX29" fmla="*/ 3026446 w 3026446"/>
                <a:gd name="connsiteY29" fmla="*/ 726673 h 2104623"/>
                <a:gd name="connsiteX30" fmla="*/ 3001046 w 3026446"/>
                <a:gd name="connsiteY30" fmla="*/ 510773 h 2104623"/>
                <a:gd name="connsiteX31" fmla="*/ 2975646 w 3026446"/>
                <a:gd name="connsiteY31" fmla="*/ 472673 h 2104623"/>
                <a:gd name="connsiteX32" fmla="*/ 2937546 w 3026446"/>
                <a:gd name="connsiteY32" fmla="*/ 459973 h 2104623"/>
                <a:gd name="connsiteX33" fmla="*/ 2912146 w 3026446"/>
                <a:gd name="connsiteY33" fmla="*/ 421873 h 2104623"/>
                <a:gd name="connsiteX34" fmla="*/ 2810546 w 3026446"/>
                <a:gd name="connsiteY34" fmla="*/ 383773 h 2104623"/>
                <a:gd name="connsiteX35" fmla="*/ 2772446 w 3026446"/>
                <a:gd name="connsiteY35" fmla="*/ 371073 h 2104623"/>
                <a:gd name="connsiteX36" fmla="*/ 2645446 w 3026446"/>
                <a:gd name="connsiteY36" fmla="*/ 320273 h 2104623"/>
                <a:gd name="connsiteX37" fmla="*/ 2543846 w 3026446"/>
                <a:gd name="connsiteY37" fmla="*/ 307573 h 2104623"/>
                <a:gd name="connsiteX38" fmla="*/ 2429546 w 3026446"/>
                <a:gd name="connsiteY38" fmla="*/ 282173 h 2104623"/>
                <a:gd name="connsiteX39" fmla="*/ 2366046 w 3026446"/>
                <a:gd name="connsiteY39" fmla="*/ 256773 h 2104623"/>
                <a:gd name="connsiteX40" fmla="*/ 2200946 w 3026446"/>
                <a:gd name="connsiteY40" fmla="*/ 231373 h 2104623"/>
                <a:gd name="connsiteX41" fmla="*/ 2137446 w 3026446"/>
                <a:gd name="connsiteY41" fmla="*/ 218673 h 2104623"/>
                <a:gd name="connsiteX42" fmla="*/ 2086646 w 3026446"/>
                <a:gd name="connsiteY42" fmla="*/ 205973 h 2104623"/>
                <a:gd name="connsiteX43" fmla="*/ 1946946 w 3026446"/>
                <a:gd name="connsiteY43" fmla="*/ 180573 h 2104623"/>
                <a:gd name="connsiteX44" fmla="*/ 1883446 w 3026446"/>
                <a:gd name="connsiteY44" fmla="*/ 167873 h 2104623"/>
                <a:gd name="connsiteX45" fmla="*/ 1731046 w 3026446"/>
                <a:gd name="connsiteY45" fmla="*/ 142473 h 2104623"/>
                <a:gd name="connsiteX46" fmla="*/ 1565946 w 3026446"/>
                <a:gd name="connsiteY46" fmla="*/ 129773 h 2104623"/>
                <a:gd name="connsiteX47" fmla="*/ 1400846 w 3026446"/>
                <a:gd name="connsiteY47" fmla="*/ 91673 h 2104623"/>
                <a:gd name="connsiteX48" fmla="*/ 1311946 w 3026446"/>
                <a:gd name="connsiteY48" fmla="*/ 78973 h 2104623"/>
                <a:gd name="connsiteX49" fmla="*/ 1235746 w 3026446"/>
                <a:gd name="connsiteY49" fmla="*/ 66273 h 2104623"/>
                <a:gd name="connsiteX50" fmla="*/ 1096046 w 3026446"/>
                <a:gd name="connsiteY50" fmla="*/ 53573 h 2104623"/>
                <a:gd name="connsiteX51" fmla="*/ 981746 w 3026446"/>
                <a:gd name="connsiteY51" fmla="*/ 28173 h 2104623"/>
                <a:gd name="connsiteX52" fmla="*/ 537246 w 3026446"/>
                <a:gd name="connsiteY52" fmla="*/ 40873 h 2104623"/>
                <a:gd name="connsiteX53" fmla="*/ 410246 w 3026446"/>
                <a:gd name="connsiteY53" fmla="*/ 66273 h 2104623"/>
                <a:gd name="connsiteX54" fmla="*/ 67346 w 3026446"/>
                <a:gd name="connsiteY54"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375446 w 3026446"/>
                <a:gd name="connsiteY3" fmla="*/ 2034773 h 2104623"/>
                <a:gd name="connsiteX4" fmla="*/ 1502446 w 3026446"/>
                <a:gd name="connsiteY4" fmla="*/ 1983973 h 2104623"/>
                <a:gd name="connsiteX5" fmla="*/ 1540546 w 3026446"/>
                <a:gd name="connsiteY5" fmla="*/ 1958573 h 2104623"/>
                <a:gd name="connsiteX6" fmla="*/ 1591346 w 3026446"/>
                <a:gd name="connsiteY6" fmla="*/ 1945873 h 2104623"/>
                <a:gd name="connsiteX7" fmla="*/ 1692946 w 3026446"/>
                <a:gd name="connsiteY7" fmla="*/ 1882373 h 2104623"/>
                <a:gd name="connsiteX8" fmla="*/ 1731046 w 3026446"/>
                <a:gd name="connsiteY8" fmla="*/ 1844273 h 2104623"/>
                <a:gd name="connsiteX9" fmla="*/ 1807246 w 3026446"/>
                <a:gd name="connsiteY9" fmla="*/ 1818873 h 2104623"/>
                <a:gd name="connsiteX10" fmla="*/ 1934246 w 3026446"/>
                <a:gd name="connsiteY10" fmla="*/ 1755373 h 2104623"/>
                <a:gd name="connsiteX11" fmla="*/ 1972346 w 3026446"/>
                <a:gd name="connsiteY11" fmla="*/ 1729973 h 2104623"/>
                <a:gd name="connsiteX12" fmla="*/ 2023146 w 3026446"/>
                <a:gd name="connsiteY12" fmla="*/ 1717273 h 2104623"/>
                <a:gd name="connsiteX13" fmla="*/ 2200946 w 3026446"/>
                <a:gd name="connsiteY13" fmla="*/ 1679173 h 2104623"/>
                <a:gd name="connsiteX14" fmla="*/ 2277146 w 3026446"/>
                <a:gd name="connsiteY14" fmla="*/ 1628373 h 2104623"/>
                <a:gd name="connsiteX15" fmla="*/ 2391446 w 3026446"/>
                <a:gd name="connsiteY15" fmla="*/ 1577573 h 2104623"/>
                <a:gd name="connsiteX16" fmla="*/ 2467646 w 3026446"/>
                <a:gd name="connsiteY16" fmla="*/ 1526773 h 2104623"/>
                <a:gd name="connsiteX17" fmla="*/ 2581946 w 3026446"/>
                <a:gd name="connsiteY17" fmla="*/ 1450573 h 2104623"/>
                <a:gd name="connsiteX18" fmla="*/ 2670846 w 3026446"/>
                <a:gd name="connsiteY18" fmla="*/ 1374373 h 2104623"/>
                <a:gd name="connsiteX19" fmla="*/ 2708946 w 3026446"/>
                <a:gd name="connsiteY19" fmla="*/ 1298173 h 2104623"/>
                <a:gd name="connsiteX20" fmla="*/ 2747046 w 3026446"/>
                <a:gd name="connsiteY20" fmla="*/ 1285473 h 2104623"/>
                <a:gd name="connsiteX21" fmla="*/ 2772446 w 3026446"/>
                <a:gd name="connsiteY21" fmla="*/ 1221973 h 2104623"/>
                <a:gd name="connsiteX22" fmla="*/ 2785146 w 3026446"/>
                <a:gd name="connsiteY22" fmla="*/ 1183873 h 2104623"/>
                <a:gd name="connsiteX23" fmla="*/ 2861346 w 3026446"/>
                <a:gd name="connsiteY23" fmla="*/ 1094973 h 2104623"/>
                <a:gd name="connsiteX24" fmla="*/ 2912146 w 3026446"/>
                <a:gd name="connsiteY24" fmla="*/ 1044173 h 2104623"/>
                <a:gd name="connsiteX25" fmla="*/ 2937546 w 3026446"/>
                <a:gd name="connsiteY25" fmla="*/ 1006073 h 2104623"/>
                <a:gd name="connsiteX26" fmla="*/ 2975646 w 3026446"/>
                <a:gd name="connsiteY26" fmla="*/ 866373 h 2104623"/>
                <a:gd name="connsiteX27" fmla="*/ 3001046 w 3026446"/>
                <a:gd name="connsiteY27" fmla="*/ 828273 h 2104623"/>
                <a:gd name="connsiteX28" fmla="*/ 3026446 w 3026446"/>
                <a:gd name="connsiteY28" fmla="*/ 726673 h 2104623"/>
                <a:gd name="connsiteX29" fmla="*/ 3001046 w 3026446"/>
                <a:gd name="connsiteY29" fmla="*/ 510773 h 2104623"/>
                <a:gd name="connsiteX30" fmla="*/ 2975646 w 3026446"/>
                <a:gd name="connsiteY30" fmla="*/ 472673 h 2104623"/>
                <a:gd name="connsiteX31" fmla="*/ 2937546 w 3026446"/>
                <a:gd name="connsiteY31" fmla="*/ 459973 h 2104623"/>
                <a:gd name="connsiteX32" fmla="*/ 2912146 w 3026446"/>
                <a:gd name="connsiteY32" fmla="*/ 421873 h 2104623"/>
                <a:gd name="connsiteX33" fmla="*/ 2810546 w 3026446"/>
                <a:gd name="connsiteY33" fmla="*/ 383773 h 2104623"/>
                <a:gd name="connsiteX34" fmla="*/ 2772446 w 3026446"/>
                <a:gd name="connsiteY34" fmla="*/ 371073 h 2104623"/>
                <a:gd name="connsiteX35" fmla="*/ 2645446 w 3026446"/>
                <a:gd name="connsiteY35" fmla="*/ 320273 h 2104623"/>
                <a:gd name="connsiteX36" fmla="*/ 2543846 w 3026446"/>
                <a:gd name="connsiteY36" fmla="*/ 307573 h 2104623"/>
                <a:gd name="connsiteX37" fmla="*/ 2429546 w 3026446"/>
                <a:gd name="connsiteY37" fmla="*/ 282173 h 2104623"/>
                <a:gd name="connsiteX38" fmla="*/ 2366046 w 3026446"/>
                <a:gd name="connsiteY38" fmla="*/ 256773 h 2104623"/>
                <a:gd name="connsiteX39" fmla="*/ 2200946 w 3026446"/>
                <a:gd name="connsiteY39" fmla="*/ 231373 h 2104623"/>
                <a:gd name="connsiteX40" fmla="*/ 2137446 w 3026446"/>
                <a:gd name="connsiteY40" fmla="*/ 218673 h 2104623"/>
                <a:gd name="connsiteX41" fmla="*/ 2086646 w 3026446"/>
                <a:gd name="connsiteY41" fmla="*/ 205973 h 2104623"/>
                <a:gd name="connsiteX42" fmla="*/ 1946946 w 3026446"/>
                <a:gd name="connsiteY42" fmla="*/ 180573 h 2104623"/>
                <a:gd name="connsiteX43" fmla="*/ 1883446 w 3026446"/>
                <a:gd name="connsiteY43" fmla="*/ 167873 h 2104623"/>
                <a:gd name="connsiteX44" fmla="*/ 1731046 w 3026446"/>
                <a:gd name="connsiteY44" fmla="*/ 142473 h 2104623"/>
                <a:gd name="connsiteX45" fmla="*/ 1565946 w 3026446"/>
                <a:gd name="connsiteY45" fmla="*/ 129773 h 2104623"/>
                <a:gd name="connsiteX46" fmla="*/ 1400846 w 3026446"/>
                <a:gd name="connsiteY46" fmla="*/ 91673 h 2104623"/>
                <a:gd name="connsiteX47" fmla="*/ 1311946 w 3026446"/>
                <a:gd name="connsiteY47" fmla="*/ 78973 h 2104623"/>
                <a:gd name="connsiteX48" fmla="*/ 1235746 w 3026446"/>
                <a:gd name="connsiteY48" fmla="*/ 66273 h 2104623"/>
                <a:gd name="connsiteX49" fmla="*/ 1096046 w 3026446"/>
                <a:gd name="connsiteY49" fmla="*/ 53573 h 2104623"/>
                <a:gd name="connsiteX50" fmla="*/ 981746 w 3026446"/>
                <a:gd name="connsiteY50" fmla="*/ 28173 h 2104623"/>
                <a:gd name="connsiteX51" fmla="*/ 537246 w 3026446"/>
                <a:gd name="connsiteY51" fmla="*/ 40873 h 2104623"/>
                <a:gd name="connsiteX52" fmla="*/ 410246 w 3026446"/>
                <a:gd name="connsiteY52" fmla="*/ 66273 h 2104623"/>
                <a:gd name="connsiteX53" fmla="*/ 67346 w 3026446"/>
                <a:gd name="connsiteY53"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502446 w 3026446"/>
                <a:gd name="connsiteY3" fmla="*/ 1983973 h 2104623"/>
                <a:gd name="connsiteX4" fmla="*/ 1540546 w 3026446"/>
                <a:gd name="connsiteY4" fmla="*/ 1958573 h 2104623"/>
                <a:gd name="connsiteX5" fmla="*/ 1591346 w 3026446"/>
                <a:gd name="connsiteY5" fmla="*/ 1945873 h 2104623"/>
                <a:gd name="connsiteX6" fmla="*/ 1692946 w 3026446"/>
                <a:gd name="connsiteY6" fmla="*/ 1882373 h 2104623"/>
                <a:gd name="connsiteX7" fmla="*/ 1731046 w 3026446"/>
                <a:gd name="connsiteY7" fmla="*/ 1844273 h 2104623"/>
                <a:gd name="connsiteX8" fmla="*/ 1807246 w 3026446"/>
                <a:gd name="connsiteY8" fmla="*/ 1818873 h 2104623"/>
                <a:gd name="connsiteX9" fmla="*/ 1934246 w 3026446"/>
                <a:gd name="connsiteY9" fmla="*/ 1755373 h 2104623"/>
                <a:gd name="connsiteX10" fmla="*/ 1972346 w 3026446"/>
                <a:gd name="connsiteY10" fmla="*/ 1729973 h 2104623"/>
                <a:gd name="connsiteX11" fmla="*/ 2023146 w 3026446"/>
                <a:gd name="connsiteY11" fmla="*/ 1717273 h 2104623"/>
                <a:gd name="connsiteX12" fmla="*/ 2200946 w 3026446"/>
                <a:gd name="connsiteY12" fmla="*/ 1679173 h 2104623"/>
                <a:gd name="connsiteX13" fmla="*/ 2277146 w 3026446"/>
                <a:gd name="connsiteY13" fmla="*/ 1628373 h 2104623"/>
                <a:gd name="connsiteX14" fmla="*/ 2391446 w 3026446"/>
                <a:gd name="connsiteY14" fmla="*/ 1577573 h 2104623"/>
                <a:gd name="connsiteX15" fmla="*/ 2467646 w 3026446"/>
                <a:gd name="connsiteY15" fmla="*/ 1526773 h 2104623"/>
                <a:gd name="connsiteX16" fmla="*/ 2581946 w 3026446"/>
                <a:gd name="connsiteY16" fmla="*/ 1450573 h 2104623"/>
                <a:gd name="connsiteX17" fmla="*/ 2670846 w 3026446"/>
                <a:gd name="connsiteY17" fmla="*/ 1374373 h 2104623"/>
                <a:gd name="connsiteX18" fmla="*/ 2708946 w 3026446"/>
                <a:gd name="connsiteY18" fmla="*/ 1298173 h 2104623"/>
                <a:gd name="connsiteX19" fmla="*/ 2747046 w 3026446"/>
                <a:gd name="connsiteY19" fmla="*/ 1285473 h 2104623"/>
                <a:gd name="connsiteX20" fmla="*/ 2772446 w 3026446"/>
                <a:gd name="connsiteY20" fmla="*/ 1221973 h 2104623"/>
                <a:gd name="connsiteX21" fmla="*/ 2785146 w 3026446"/>
                <a:gd name="connsiteY21" fmla="*/ 1183873 h 2104623"/>
                <a:gd name="connsiteX22" fmla="*/ 2861346 w 3026446"/>
                <a:gd name="connsiteY22" fmla="*/ 1094973 h 2104623"/>
                <a:gd name="connsiteX23" fmla="*/ 2912146 w 3026446"/>
                <a:gd name="connsiteY23" fmla="*/ 1044173 h 2104623"/>
                <a:gd name="connsiteX24" fmla="*/ 2937546 w 3026446"/>
                <a:gd name="connsiteY24" fmla="*/ 1006073 h 2104623"/>
                <a:gd name="connsiteX25" fmla="*/ 2975646 w 3026446"/>
                <a:gd name="connsiteY25" fmla="*/ 866373 h 2104623"/>
                <a:gd name="connsiteX26" fmla="*/ 3001046 w 3026446"/>
                <a:gd name="connsiteY26" fmla="*/ 828273 h 2104623"/>
                <a:gd name="connsiteX27" fmla="*/ 3026446 w 3026446"/>
                <a:gd name="connsiteY27" fmla="*/ 726673 h 2104623"/>
                <a:gd name="connsiteX28" fmla="*/ 3001046 w 3026446"/>
                <a:gd name="connsiteY28" fmla="*/ 510773 h 2104623"/>
                <a:gd name="connsiteX29" fmla="*/ 2975646 w 3026446"/>
                <a:gd name="connsiteY29" fmla="*/ 472673 h 2104623"/>
                <a:gd name="connsiteX30" fmla="*/ 2937546 w 3026446"/>
                <a:gd name="connsiteY30" fmla="*/ 459973 h 2104623"/>
                <a:gd name="connsiteX31" fmla="*/ 2912146 w 3026446"/>
                <a:gd name="connsiteY31" fmla="*/ 421873 h 2104623"/>
                <a:gd name="connsiteX32" fmla="*/ 2810546 w 3026446"/>
                <a:gd name="connsiteY32" fmla="*/ 383773 h 2104623"/>
                <a:gd name="connsiteX33" fmla="*/ 2772446 w 3026446"/>
                <a:gd name="connsiteY33" fmla="*/ 371073 h 2104623"/>
                <a:gd name="connsiteX34" fmla="*/ 2645446 w 3026446"/>
                <a:gd name="connsiteY34" fmla="*/ 320273 h 2104623"/>
                <a:gd name="connsiteX35" fmla="*/ 2543846 w 3026446"/>
                <a:gd name="connsiteY35" fmla="*/ 307573 h 2104623"/>
                <a:gd name="connsiteX36" fmla="*/ 2429546 w 3026446"/>
                <a:gd name="connsiteY36" fmla="*/ 282173 h 2104623"/>
                <a:gd name="connsiteX37" fmla="*/ 2366046 w 3026446"/>
                <a:gd name="connsiteY37" fmla="*/ 256773 h 2104623"/>
                <a:gd name="connsiteX38" fmla="*/ 2200946 w 3026446"/>
                <a:gd name="connsiteY38" fmla="*/ 231373 h 2104623"/>
                <a:gd name="connsiteX39" fmla="*/ 2137446 w 3026446"/>
                <a:gd name="connsiteY39" fmla="*/ 218673 h 2104623"/>
                <a:gd name="connsiteX40" fmla="*/ 2086646 w 3026446"/>
                <a:gd name="connsiteY40" fmla="*/ 205973 h 2104623"/>
                <a:gd name="connsiteX41" fmla="*/ 1946946 w 3026446"/>
                <a:gd name="connsiteY41" fmla="*/ 180573 h 2104623"/>
                <a:gd name="connsiteX42" fmla="*/ 1883446 w 3026446"/>
                <a:gd name="connsiteY42" fmla="*/ 167873 h 2104623"/>
                <a:gd name="connsiteX43" fmla="*/ 1731046 w 3026446"/>
                <a:gd name="connsiteY43" fmla="*/ 142473 h 2104623"/>
                <a:gd name="connsiteX44" fmla="*/ 1565946 w 3026446"/>
                <a:gd name="connsiteY44" fmla="*/ 129773 h 2104623"/>
                <a:gd name="connsiteX45" fmla="*/ 1400846 w 3026446"/>
                <a:gd name="connsiteY45" fmla="*/ 91673 h 2104623"/>
                <a:gd name="connsiteX46" fmla="*/ 1311946 w 3026446"/>
                <a:gd name="connsiteY46" fmla="*/ 78973 h 2104623"/>
                <a:gd name="connsiteX47" fmla="*/ 1235746 w 3026446"/>
                <a:gd name="connsiteY47" fmla="*/ 66273 h 2104623"/>
                <a:gd name="connsiteX48" fmla="*/ 1096046 w 3026446"/>
                <a:gd name="connsiteY48" fmla="*/ 53573 h 2104623"/>
                <a:gd name="connsiteX49" fmla="*/ 981746 w 3026446"/>
                <a:gd name="connsiteY49" fmla="*/ 28173 h 2104623"/>
                <a:gd name="connsiteX50" fmla="*/ 537246 w 3026446"/>
                <a:gd name="connsiteY50" fmla="*/ 40873 h 2104623"/>
                <a:gd name="connsiteX51" fmla="*/ 410246 w 3026446"/>
                <a:gd name="connsiteY51" fmla="*/ 66273 h 2104623"/>
                <a:gd name="connsiteX52" fmla="*/ 67346 w 3026446"/>
                <a:gd name="connsiteY52"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540546 w 3026446"/>
                <a:gd name="connsiteY3" fmla="*/ 1958573 h 2104623"/>
                <a:gd name="connsiteX4" fmla="*/ 1591346 w 3026446"/>
                <a:gd name="connsiteY4" fmla="*/ 1945873 h 2104623"/>
                <a:gd name="connsiteX5" fmla="*/ 1692946 w 3026446"/>
                <a:gd name="connsiteY5" fmla="*/ 1882373 h 2104623"/>
                <a:gd name="connsiteX6" fmla="*/ 1731046 w 3026446"/>
                <a:gd name="connsiteY6" fmla="*/ 1844273 h 2104623"/>
                <a:gd name="connsiteX7" fmla="*/ 1807246 w 3026446"/>
                <a:gd name="connsiteY7" fmla="*/ 1818873 h 2104623"/>
                <a:gd name="connsiteX8" fmla="*/ 1934246 w 3026446"/>
                <a:gd name="connsiteY8" fmla="*/ 1755373 h 2104623"/>
                <a:gd name="connsiteX9" fmla="*/ 1972346 w 3026446"/>
                <a:gd name="connsiteY9" fmla="*/ 1729973 h 2104623"/>
                <a:gd name="connsiteX10" fmla="*/ 2023146 w 3026446"/>
                <a:gd name="connsiteY10" fmla="*/ 1717273 h 2104623"/>
                <a:gd name="connsiteX11" fmla="*/ 2200946 w 3026446"/>
                <a:gd name="connsiteY11" fmla="*/ 1679173 h 2104623"/>
                <a:gd name="connsiteX12" fmla="*/ 2277146 w 3026446"/>
                <a:gd name="connsiteY12" fmla="*/ 1628373 h 2104623"/>
                <a:gd name="connsiteX13" fmla="*/ 2391446 w 3026446"/>
                <a:gd name="connsiteY13" fmla="*/ 1577573 h 2104623"/>
                <a:gd name="connsiteX14" fmla="*/ 2467646 w 3026446"/>
                <a:gd name="connsiteY14" fmla="*/ 1526773 h 2104623"/>
                <a:gd name="connsiteX15" fmla="*/ 2581946 w 3026446"/>
                <a:gd name="connsiteY15" fmla="*/ 1450573 h 2104623"/>
                <a:gd name="connsiteX16" fmla="*/ 2670846 w 3026446"/>
                <a:gd name="connsiteY16" fmla="*/ 1374373 h 2104623"/>
                <a:gd name="connsiteX17" fmla="*/ 2708946 w 3026446"/>
                <a:gd name="connsiteY17" fmla="*/ 1298173 h 2104623"/>
                <a:gd name="connsiteX18" fmla="*/ 2747046 w 3026446"/>
                <a:gd name="connsiteY18" fmla="*/ 1285473 h 2104623"/>
                <a:gd name="connsiteX19" fmla="*/ 2772446 w 3026446"/>
                <a:gd name="connsiteY19" fmla="*/ 1221973 h 2104623"/>
                <a:gd name="connsiteX20" fmla="*/ 2785146 w 3026446"/>
                <a:gd name="connsiteY20" fmla="*/ 1183873 h 2104623"/>
                <a:gd name="connsiteX21" fmla="*/ 2861346 w 3026446"/>
                <a:gd name="connsiteY21" fmla="*/ 1094973 h 2104623"/>
                <a:gd name="connsiteX22" fmla="*/ 2912146 w 3026446"/>
                <a:gd name="connsiteY22" fmla="*/ 1044173 h 2104623"/>
                <a:gd name="connsiteX23" fmla="*/ 2937546 w 3026446"/>
                <a:gd name="connsiteY23" fmla="*/ 1006073 h 2104623"/>
                <a:gd name="connsiteX24" fmla="*/ 2975646 w 3026446"/>
                <a:gd name="connsiteY24" fmla="*/ 866373 h 2104623"/>
                <a:gd name="connsiteX25" fmla="*/ 3001046 w 3026446"/>
                <a:gd name="connsiteY25" fmla="*/ 828273 h 2104623"/>
                <a:gd name="connsiteX26" fmla="*/ 3026446 w 3026446"/>
                <a:gd name="connsiteY26" fmla="*/ 726673 h 2104623"/>
                <a:gd name="connsiteX27" fmla="*/ 3001046 w 3026446"/>
                <a:gd name="connsiteY27" fmla="*/ 510773 h 2104623"/>
                <a:gd name="connsiteX28" fmla="*/ 2975646 w 3026446"/>
                <a:gd name="connsiteY28" fmla="*/ 472673 h 2104623"/>
                <a:gd name="connsiteX29" fmla="*/ 2937546 w 3026446"/>
                <a:gd name="connsiteY29" fmla="*/ 459973 h 2104623"/>
                <a:gd name="connsiteX30" fmla="*/ 2912146 w 3026446"/>
                <a:gd name="connsiteY30" fmla="*/ 421873 h 2104623"/>
                <a:gd name="connsiteX31" fmla="*/ 2810546 w 3026446"/>
                <a:gd name="connsiteY31" fmla="*/ 383773 h 2104623"/>
                <a:gd name="connsiteX32" fmla="*/ 2772446 w 3026446"/>
                <a:gd name="connsiteY32" fmla="*/ 371073 h 2104623"/>
                <a:gd name="connsiteX33" fmla="*/ 2645446 w 3026446"/>
                <a:gd name="connsiteY33" fmla="*/ 320273 h 2104623"/>
                <a:gd name="connsiteX34" fmla="*/ 2543846 w 3026446"/>
                <a:gd name="connsiteY34" fmla="*/ 307573 h 2104623"/>
                <a:gd name="connsiteX35" fmla="*/ 2429546 w 3026446"/>
                <a:gd name="connsiteY35" fmla="*/ 282173 h 2104623"/>
                <a:gd name="connsiteX36" fmla="*/ 2366046 w 3026446"/>
                <a:gd name="connsiteY36" fmla="*/ 256773 h 2104623"/>
                <a:gd name="connsiteX37" fmla="*/ 2200946 w 3026446"/>
                <a:gd name="connsiteY37" fmla="*/ 231373 h 2104623"/>
                <a:gd name="connsiteX38" fmla="*/ 2137446 w 3026446"/>
                <a:gd name="connsiteY38" fmla="*/ 218673 h 2104623"/>
                <a:gd name="connsiteX39" fmla="*/ 2086646 w 3026446"/>
                <a:gd name="connsiteY39" fmla="*/ 205973 h 2104623"/>
                <a:gd name="connsiteX40" fmla="*/ 1946946 w 3026446"/>
                <a:gd name="connsiteY40" fmla="*/ 180573 h 2104623"/>
                <a:gd name="connsiteX41" fmla="*/ 1883446 w 3026446"/>
                <a:gd name="connsiteY41" fmla="*/ 167873 h 2104623"/>
                <a:gd name="connsiteX42" fmla="*/ 1731046 w 3026446"/>
                <a:gd name="connsiteY42" fmla="*/ 142473 h 2104623"/>
                <a:gd name="connsiteX43" fmla="*/ 1565946 w 3026446"/>
                <a:gd name="connsiteY43" fmla="*/ 129773 h 2104623"/>
                <a:gd name="connsiteX44" fmla="*/ 1400846 w 3026446"/>
                <a:gd name="connsiteY44" fmla="*/ 91673 h 2104623"/>
                <a:gd name="connsiteX45" fmla="*/ 1311946 w 3026446"/>
                <a:gd name="connsiteY45" fmla="*/ 78973 h 2104623"/>
                <a:gd name="connsiteX46" fmla="*/ 1235746 w 3026446"/>
                <a:gd name="connsiteY46" fmla="*/ 66273 h 2104623"/>
                <a:gd name="connsiteX47" fmla="*/ 1096046 w 3026446"/>
                <a:gd name="connsiteY47" fmla="*/ 53573 h 2104623"/>
                <a:gd name="connsiteX48" fmla="*/ 981746 w 3026446"/>
                <a:gd name="connsiteY48" fmla="*/ 28173 h 2104623"/>
                <a:gd name="connsiteX49" fmla="*/ 537246 w 3026446"/>
                <a:gd name="connsiteY49" fmla="*/ 40873 h 2104623"/>
                <a:gd name="connsiteX50" fmla="*/ 410246 w 3026446"/>
                <a:gd name="connsiteY50" fmla="*/ 66273 h 2104623"/>
                <a:gd name="connsiteX51" fmla="*/ 67346 w 3026446"/>
                <a:gd name="connsiteY51"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591346 w 3026446"/>
                <a:gd name="connsiteY3" fmla="*/ 1945873 h 2104623"/>
                <a:gd name="connsiteX4" fmla="*/ 1692946 w 3026446"/>
                <a:gd name="connsiteY4" fmla="*/ 1882373 h 2104623"/>
                <a:gd name="connsiteX5" fmla="*/ 1731046 w 3026446"/>
                <a:gd name="connsiteY5" fmla="*/ 1844273 h 2104623"/>
                <a:gd name="connsiteX6" fmla="*/ 1807246 w 3026446"/>
                <a:gd name="connsiteY6" fmla="*/ 1818873 h 2104623"/>
                <a:gd name="connsiteX7" fmla="*/ 1934246 w 3026446"/>
                <a:gd name="connsiteY7" fmla="*/ 1755373 h 2104623"/>
                <a:gd name="connsiteX8" fmla="*/ 1972346 w 3026446"/>
                <a:gd name="connsiteY8" fmla="*/ 1729973 h 2104623"/>
                <a:gd name="connsiteX9" fmla="*/ 2023146 w 3026446"/>
                <a:gd name="connsiteY9" fmla="*/ 1717273 h 2104623"/>
                <a:gd name="connsiteX10" fmla="*/ 2200946 w 3026446"/>
                <a:gd name="connsiteY10" fmla="*/ 1679173 h 2104623"/>
                <a:gd name="connsiteX11" fmla="*/ 2277146 w 3026446"/>
                <a:gd name="connsiteY11" fmla="*/ 1628373 h 2104623"/>
                <a:gd name="connsiteX12" fmla="*/ 2391446 w 3026446"/>
                <a:gd name="connsiteY12" fmla="*/ 1577573 h 2104623"/>
                <a:gd name="connsiteX13" fmla="*/ 2467646 w 3026446"/>
                <a:gd name="connsiteY13" fmla="*/ 1526773 h 2104623"/>
                <a:gd name="connsiteX14" fmla="*/ 2581946 w 3026446"/>
                <a:gd name="connsiteY14" fmla="*/ 1450573 h 2104623"/>
                <a:gd name="connsiteX15" fmla="*/ 2670846 w 3026446"/>
                <a:gd name="connsiteY15" fmla="*/ 1374373 h 2104623"/>
                <a:gd name="connsiteX16" fmla="*/ 2708946 w 3026446"/>
                <a:gd name="connsiteY16" fmla="*/ 1298173 h 2104623"/>
                <a:gd name="connsiteX17" fmla="*/ 2747046 w 3026446"/>
                <a:gd name="connsiteY17" fmla="*/ 1285473 h 2104623"/>
                <a:gd name="connsiteX18" fmla="*/ 2772446 w 3026446"/>
                <a:gd name="connsiteY18" fmla="*/ 1221973 h 2104623"/>
                <a:gd name="connsiteX19" fmla="*/ 2785146 w 3026446"/>
                <a:gd name="connsiteY19" fmla="*/ 1183873 h 2104623"/>
                <a:gd name="connsiteX20" fmla="*/ 2861346 w 3026446"/>
                <a:gd name="connsiteY20" fmla="*/ 1094973 h 2104623"/>
                <a:gd name="connsiteX21" fmla="*/ 2912146 w 3026446"/>
                <a:gd name="connsiteY21" fmla="*/ 1044173 h 2104623"/>
                <a:gd name="connsiteX22" fmla="*/ 2937546 w 3026446"/>
                <a:gd name="connsiteY22" fmla="*/ 1006073 h 2104623"/>
                <a:gd name="connsiteX23" fmla="*/ 2975646 w 3026446"/>
                <a:gd name="connsiteY23" fmla="*/ 866373 h 2104623"/>
                <a:gd name="connsiteX24" fmla="*/ 3001046 w 3026446"/>
                <a:gd name="connsiteY24" fmla="*/ 828273 h 2104623"/>
                <a:gd name="connsiteX25" fmla="*/ 3026446 w 3026446"/>
                <a:gd name="connsiteY25" fmla="*/ 726673 h 2104623"/>
                <a:gd name="connsiteX26" fmla="*/ 3001046 w 3026446"/>
                <a:gd name="connsiteY26" fmla="*/ 510773 h 2104623"/>
                <a:gd name="connsiteX27" fmla="*/ 2975646 w 3026446"/>
                <a:gd name="connsiteY27" fmla="*/ 472673 h 2104623"/>
                <a:gd name="connsiteX28" fmla="*/ 2937546 w 3026446"/>
                <a:gd name="connsiteY28" fmla="*/ 459973 h 2104623"/>
                <a:gd name="connsiteX29" fmla="*/ 2912146 w 3026446"/>
                <a:gd name="connsiteY29" fmla="*/ 421873 h 2104623"/>
                <a:gd name="connsiteX30" fmla="*/ 2810546 w 3026446"/>
                <a:gd name="connsiteY30" fmla="*/ 383773 h 2104623"/>
                <a:gd name="connsiteX31" fmla="*/ 2772446 w 3026446"/>
                <a:gd name="connsiteY31" fmla="*/ 371073 h 2104623"/>
                <a:gd name="connsiteX32" fmla="*/ 2645446 w 3026446"/>
                <a:gd name="connsiteY32" fmla="*/ 320273 h 2104623"/>
                <a:gd name="connsiteX33" fmla="*/ 2543846 w 3026446"/>
                <a:gd name="connsiteY33" fmla="*/ 307573 h 2104623"/>
                <a:gd name="connsiteX34" fmla="*/ 2429546 w 3026446"/>
                <a:gd name="connsiteY34" fmla="*/ 282173 h 2104623"/>
                <a:gd name="connsiteX35" fmla="*/ 2366046 w 3026446"/>
                <a:gd name="connsiteY35" fmla="*/ 256773 h 2104623"/>
                <a:gd name="connsiteX36" fmla="*/ 2200946 w 3026446"/>
                <a:gd name="connsiteY36" fmla="*/ 231373 h 2104623"/>
                <a:gd name="connsiteX37" fmla="*/ 2137446 w 3026446"/>
                <a:gd name="connsiteY37" fmla="*/ 218673 h 2104623"/>
                <a:gd name="connsiteX38" fmla="*/ 2086646 w 3026446"/>
                <a:gd name="connsiteY38" fmla="*/ 205973 h 2104623"/>
                <a:gd name="connsiteX39" fmla="*/ 1946946 w 3026446"/>
                <a:gd name="connsiteY39" fmla="*/ 180573 h 2104623"/>
                <a:gd name="connsiteX40" fmla="*/ 1883446 w 3026446"/>
                <a:gd name="connsiteY40" fmla="*/ 167873 h 2104623"/>
                <a:gd name="connsiteX41" fmla="*/ 1731046 w 3026446"/>
                <a:gd name="connsiteY41" fmla="*/ 142473 h 2104623"/>
                <a:gd name="connsiteX42" fmla="*/ 1565946 w 3026446"/>
                <a:gd name="connsiteY42" fmla="*/ 129773 h 2104623"/>
                <a:gd name="connsiteX43" fmla="*/ 1400846 w 3026446"/>
                <a:gd name="connsiteY43" fmla="*/ 91673 h 2104623"/>
                <a:gd name="connsiteX44" fmla="*/ 1311946 w 3026446"/>
                <a:gd name="connsiteY44" fmla="*/ 78973 h 2104623"/>
                <a:gd name="connsiteX45" fmla="*/ 1235746 w 3026446"/>
                <a:gd name="connsiteY45" fmla="*/ 66273 h 2104623"/>
                <a:gd name="connsiteX46" fmla="*/ 1096046 w 3026446"/>
                <a:gd name="connsiteY46" fmla="*/ 53573 h 2104623"/>
                <a:gd name="connsiteX47" fmla="*/ 981746 w 3026446"/>
                <a:gd name="connsiteY47" fmla="*/ 28173 h 2104623"/>
                <a:gd name="connsiteX48" fmla="*/ 537246 w 3026446"/>
                <a:gd name="connsiteY48" fmla="*/ 40873 h 2104623"/>
                <a:gd name="connsiteX49" fmla="*/ 410246 w 3026446"/>
                <a:gd name="connsiteY49" fmla="*/ 66273 h 2104623"/>
                <a:gd name="connsiteX50" fmla="*/ 67346 w 3026446"/>
                <a:gd name="connsiteY50"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1731046 w 3026446"/>
                <a:gd name="connsiteY4" fmla="*/ 1844273 h 2104623"/>
                <a:gd name="connsiteX5" fmla="*/ 1807246 w 3026446"/>
                <a:gd name="connsiteY5" fmla="*/ 1818873 h 2104623"/>
                <a:gd name="connsiteX6" fmla="*/ 1934246 w 3026446"/>
                <a:gd name="connsiteY6" fmla="*/ 1755373 h 2104623"/>
                <a:gd name="connsiteX7" fmla="*/ 1972346 w 3026446"/>
                <a:gd name="connsiteY7" fmla="*/ 1729973 h 2104623"/>
                <a:gd name="connsiteX8" fmla="*/ 2023146 w 3026446"/>
                <a:gd name="connsiteY8" fmla="*/ 1717273 h 2104623"/>
                <a:gd name="connsiteX9" fmla="*/ 2200946 w 3026446"/>
                <a:gd name="connsiteY9" fmla="*/ 1679173 h 2104623"/>
                <a:gd name="connsiteX10" fmla="*/ 2277146 w 3026446"/>
                <a:gd name="connsiteY10" fmla="*/ 1628373 h 2104623"/>
                <a:gd name="connsiteX11" fmla="*/ 2391446 w 3026446"/>
                <a:gd name="connsiteY11" fmla="*/ 1577573 h 2104623"/>
                <a:gd name="connsiteX12" fmla="*/ 2467646 w 3026446"/>
                <a:gd name="connsiteY12" fmla="*/ 1526773 h 2104623"/>
                <a:gd name="connsiteX13" fmla="*/ 2581946 w 3026446"/>
                <a:gd name="connsiteY13" fmla="*/ 1450573 h 2104623"/>
                <a:gd name="connsiteX14" fmla="*/ 2670846 w 3026446"/>
                <a:gd name="connsiteY14" fmla="*/ 1374373 h 2104623"/>
                <a:gd name="connsiteX15" fmla="*/ 2708946 w 3026446"/>
                <a:gd name="connsiteY15" fmla="*/ 1298173 h 2104623"/>
                <a:gd name="connsiteX16" fmla="*/ 2747046 w 3026446"/>
                <a:gd name="connsiteY16" fmla="*/ 1285473 h 2104623"/>
                <a:gd name="connsiteX17" fmla="*/ 2772446 w 3026446"/>
                <a:gd name="connsiteY17" fmla="*/ 1221973 h 2104623"/>
                <a:gd name="connsiteX18" fmla="*/ 2785146 w 3026446"/>
                <a:gd name="connsiteY18" fmla="*/ 1183873 h 2104623"/>
                <a:gd name="connsiteX19" fmla="*/ 2861346 w 3026446"/>
                <a:gd name="connsiteY19" fmla="*/ 1094973 h 2104623"/>
                <a:gd name="connsiteX20" fmla="*/ 2912146 w 3026446"/>
                <a:gd name="connsiteY20" fmla="*/ 1044173 h 2104623"/>
                <a:gd name="connsiteX21" fmla="*/ 2937546 w 3026446"/>
                <a:gd name="connsiteY21" fmla="*/ 1006073 h 2104623"/>
                <a:gd name="connsiteX22" fmla="*/ 2975646 w 3026446"/>
                <a:gd name="connsiteY22" fmla="*/ 866373 h 2104623"/>
                <a:gd name="connsiteX23" fmla="*/ 3001046 w 3026446"/>
                <a:gd name="connsiteY23" fmla="*/ 828273 h 2104623"/>
                <a:gd name="connsiteX24" fmla="*/ 3026446 w 3026446"/>
                <a:gd name="connsiteY24" fmla="*/ 726673 h 2104623"/>
                <a:gd name="connsiteX25" fmla="*/ 3001046 w 3026446"/>
                <a:gd name="connsiteY25" fmla="*/ 510773 h 2104623"/>
                <a:gd name="connsiteX26" fmla="*/ 2975646 w 3026446"/>
                <a:gd name="connsiteY26" fmla="*/ 472673 h 2104623"/>
                <a:gd name="connsiteX27" fmla="*/ 2937546 w 3026446"/>
                <a:gd name="connsiteY27" fmla="*/ 459973 h 2104623"/>
                <a:gd name="connsiteX28" fmla="*/ 2912146 w 3026446"/>
                <a:gd name="connsiteY28" fmla="*/ 421873 h 2104623"/>
                <a:gd name="connsiteX29" fmla="*/ 2810546 w 3026446"/>
                <a:gd name="connsiteY29" fmla="*/ 383773 h 2104623"/>
                <a:gd name="connsiteX30" fmla="*/ 2772446 w 3026446"/>
                <a:gd name="connsiteY30" fmla="*/ 371073 h 2104623"/>
                <a:gd name="connsiteX31" fmla="*/ 2645446 w 3026446"/>
                <a:gd name="connsiteY31" fmla="*/ 320273 h 2104623"/>
                <a:gd name="connsiteX32" fmla="*/ 2543846 w 3026446"/>
                <a:gd name="connsiteY32" fmla="*/ 307573 h 2104623"/>
                <a:gd name="connsiteX33" fmla="*/ 2429546 w 3026446"/>
                <a:gd name="connsiteY33" fmla="*/ 282173 h 2104623"/>
                <a:gd name="connsiteX34" fmla="*/ 2366046 w 3026446"/>
                <a:gd name="connsiteY34" fmla="*/ 256773 h 2104623"/>
                <a:gd name="connsiteX35" fmla="*/ 2200946 w 3026446"/>
                <a:gd name="connsiteY35" fmla="*/ 231373 h 2104623"/>
                <a:gd name="connsiteX36" fmla="*/ 2137446 w 3026446"/>
                <a:gd name="connsiteY36" fmla="*/ 218673 h 2104623"/>
                <a:gd name="connsiteX37" fmla="*/ 2086646 w 3026446"/>
                <a:gd name="connsiteY37" fmla="*/ 205973 h 2104623"/>
                <a:gd name="connsiteX38" fmla="*/ 1946946 w 3026446"/>
                <a:gd name="connsiteY38" fmla="*/ 180573 h 2104623"/>
                <a:gd name="connsiteX39" fmla="*/ 1883446 w 3026446"/>
                <a:gd name="connsiteY39" fmla="*/ 167873 h 2104623"/>
                <a:gd name="connsiteX40" fmla="*/ 1731046 w 3026446"/>
                <a:gd name="connsiteY40" fmla="*/ 142473 h 2104623"/>
                <a:gd name="connsiteX41" fmla="*/ 1565946 w 3026446"/>
                <a:gd name="connsiteY41" fmla="*/ 129773 h 2104623"/>
                <a:gd name="connsiteX42" fmla="*/ 1400846 w 3026446"/>
                <a:gd name="connsiteY42" fmla="*/ 91673 h 2104623"/>
                <a:gd name="connsiteX43" fmla="*/ 1311946 w 3026446"/>
                <a:gd name="connsiteY43" fmla="*/ 78973 h 2104623"/>
                <a:gd name="connsiteX44" fmla="*/ 1235746 w 3026446"/>
                <a:gd name="connsiteY44" fmla="*/ 66273 h 2104623"/>
                <a:gd name="connsiteX45" fmla="*/ 1096046 w 3026446"/>
                <a:gd name="connsiteY45" fmla="*/ 53573 h 2104623"/>
                <a:gd name="connsiteX46" fmla="*/ 981746 w 3026446"/>
                <a:gd name="connsiteY46" fmla="*/ 28173 h 2104623"/>
                <a:gd name="connsiteX47" fmla="*/ 537246 w 3026446"/>
                <a:gd name="connsiteY47" fmla="*/ 40873 h 2104623"/>
                <a:gd name="connsiteX48" fmla="*/ 410246 w 3026446"/>
                <a:gd name="connsiteY48" fmla="*/ 66273 h 2104623"/>
                <a:gd name="connsiteX49" fmla="*/ 67346 w 3026446"/>
                <a:gd name="connsiteY49"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1807246 w 3026446"/>
                <a:gd name="connsiteY4" fmla="*/ 1818873 h 2104623"/>
                <a:gd name="connsiteX5" fmla="*/ 1934246 w 3026446"/>
                <a:gd name="connsiteY5" fmla="*/ 1755373 h 2104623"/>
                <a:gd name="connsiteX6" fmla="*/ 1972346 w 3026446"/>
                <a:gd name="connsiteY6" fmla="*/ 1729973 h 2104623"/>
                <a:gd name="connsiteX7" fmla="*/ 2023146 w 3026446"/>
                <a:gd name="connsiteY7" fmla="*/ 1717273 h 2104623"/>
                <a:gd name="connsiteX8" fmla="*/ 2200946 w 3026446"/>
                <a:gd name="connsiteY8" fmla="*/ 1679173 h 2104623"/>
                <a:gd name="connsiteX9" fmla="*/ 2277146 w 3026446"/>
                <a:gd name="connsiteY9" fmla="*/ 1628373 h 2104623"/>
                <a:gd name="connsiteX10" fmla="*/ 2391446 w 3026446"/>
                <a:gd name="connsiteY10" fmla="*/ 1577573 h 2104623"/>
                <a:gd name="connsiteX11" fmla="*/ 2467646 w 3026446"/>
                <a:gd name="connsiteY11" fmla="*/ 1526773 h 2104623"/>
                <a:gd name="connsiteX12" fmla="*/ 2581946 w 3026446"/>
                <a:gd name="connsiteY12" fmla="*/ 1450573 h 2104623"/>
                <a:gd name="connsiteX13" fmla="*/ 2670846 w 3026446"/>
                <a:gd name="connsiteY13" fmla="*/ 1374373 h 2104623"/>
                <a:gd name="connsiteX14" fmla="*/ 2708946 w 3026446"/>
                <a:gd name="connsiteY14" fmla="*/ 1298173 h 2104623"/>
                <a:gd name="connsiteX15" fmla="*/ 2747046 w 3026446"/>
                <a:gd name="connsiteY15" fmla="*/ 1285473 h 2104623"/>
                <a:gd name="connsiteX16" fmla="*/ 2772446 w 3026446"/>
                <a:gd name="connsiteY16" fmla="*/ 1221973 h 2104623"/>
                <a:gd name="connsiteX17" fmla="*/ 2785146 w 3026446"/>
                <a:gd name="connsiteY17" fmla="*/ 1183873 h 2104623"/>
                <a:gd name="connsiteX18" fmla="*/ 2861346 w 3026446"/>
                <a:gd name="connsiteY18" fmla="*/ 1094973 h 2104623"/>
                <a:gd name="connsiteX19" fmla="*/ 2912146 w 3026446"/>
                <a:gd name="connsiteY19" fmla="*/ 1044173 h 2104623"/>
                <a:gd name="connsiteX20" fmla="*/ 2937546 w 3026446"/>
                <a:gd name="connsiteY20" fmla="*/ 1006073 h 2104623"/>
                <a:gd name="connsiteX21" fmla="*/ 2975646 w 3026446"/>
                <a:gd name="connsiteY21" fmla="*/ 866373 h 2104623"/>
                <a:gd name="connsiteX22" fmla="*/ 3001046 w 3026446"/>
                <a:gd name="connsiteY22" fmla="*/ 828273 h 2104623"/>
                <a:gd name="connsiteX23" fmla="*/ 3026446 w 3026446"/>
                <a:gd name="connsiteY23" fmla="*/ 726673 h 2104623"/>
                <a:gd name="connsiteX24" fmla="*/ 3001046 w 3026446"/>
                <a:gd name="connsiteY24" fmla="*/ 510773 h 2104623"/>
                <a:gd name="connsiteX25" fmla="*/ 2975646 w 3026446"/>
                <a:gd name="connsiteY25" fmla="*/ 472673 h 2104623"/>
                <a:gd name="connsiteX26" fmla="*/ 2937546 w 3026446"/>
                <a:gd name="connsiteY26" fmla="*/ 459973 h 2104623"/>
                <a:gd name="connsiteX27" fmla="*/ 2912146 w 3026446"/>
                <a:gd name="connsiteY27" fmla="*/ 421873 h 2104623"/>
                <a:gd name="connsiteX28" fmla="*/ 2810546 w 3026446"/>
                <a:gd name="connsiteY28" fmla="*/ 383773 h 2104623"/>
                <a:gd name="connsiteX29" fmla="*/ 2772446 w 3026446"/>
                <a:gd name="connsiteY29" fmla="*/ 371073 h 2104623"/>
                <a:gd name="connsiteX30" fmla="*/ 2645446 w 3026446"/>
                <a:gd name="connsiteY30" fmla="*/ 320273 h 2104623"/>
                <a:gd name="connsiteX31" fmla="*/ 2543846 w 3026446"/>
                <a:gd name="connsiteY31" fmla="*/ 307573 h 2104623"/>
                <a:gd name="connsiteX32" fmla="*/ 2429546 w 3026446"/>
                <a:gd name="connsiteY32" fmla="*/ 282173 h 2104623"/>
                <a:gd name="connsiteX33" fmla="*/ 2366046 w 3026446"/>
                <a:gd name="connsiteY33" fmla="*/ 256773 h 2104623"/>
                <a:gd name="connsiteX34" fmla="*/ 2200946 w 3026446"/>
                <a:gd name="connsiteY34" fmla="*/ 231373 h 2104623"/>
                <a:gd name="connsiteX35" fmla="*/ 2137446 w 3026446"/>
                <a:gd name="connsiteY35" fmla="*/ 218673 h 2104623"/>
                <a:gd name="connsiteX36" fmla="*/ 2086646 w 3026446"/>
                <a:gd name="connsiteY36" fmla="*/ 205973 h 2104623"/>
                <a:gd name="connsiteX37" fmla="*/ 1946946 w 3026446"/>
                <a:gd name="connsiteY37" fmla="*/ 180573 h 2104623"/>
                <a:gd name="connsiteX38" fmla="*/ 1883446 w 3026446"/>
                <a:gd name="connsiteY38" fmla="*/ 167873 h 2104623"/>
                <a:gd name="connsiteX39" fmla="*/ 1731046 w 3026446"/>
                <a:gd name="connsiteY39" fmla="*/ 142473 h 2104623"/>
                <a:gd name="connsiteX40" fmla="*/ 1565946 w 3026446"/>
                <a:gd name="connsiteY40" fmla="*/ 129773 h 2104623"/>
                <a:gd name="connsiteX41" fmla="*/ 1400846 w 3026446"/>
                <a:gd name="connsiteY41" fmla="*/ 91673 h 2104623"/>
                <a:gd name="connsiteX42" fmla="*/ 1311946 w 3026446"/>
                <a:gd name="connsiteY42" fmla="*/ 78973 h 2104623"/>
                <a:gd name="connsiteX43" fmla="*/ 1235746 w 3026446"/>
                <a:gd name="connsiteY43" fmla="*/ 66273 h 2104623"/>
                <a:gd name="connsiteX44" fmla="*/ 1096046 w 3026446"/>
                <a:gd name="connsiteY44" fmla="*/ 53573 h 2104623"/>
                <a:gd name="connsiteX45" fmla="*/ 981746 w 3026446"/>
                <a:gd name="connsiteY45" fmla="*/ 28173 h 2104623"/>
                <a:gd name="connsiteX46" fmla="*/ 537246 w 3026446"/>
                <a:gd name="connsiteY46" fmla="*/ 40873 h 2104623"/>
                <a:gd name="connsiteX47" fmla="*/ 410246 w 3026446"/>
                <a:gd name="connsiteY47" fmla="*/ 66273 h 2104623"/>
                <a:gd name="connsiteX48" fmla="*/ 67346 w 3026446"/>
                <a:gd name="connsiteY48"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1934246 w 3026446"/>
                <a:gd name="connsiteY4" fmla="*/ 1755373 h 2104623"/>
                <a:gd name="connsiteX5" fmla="*/ 1972346 w 3026446"/>
                <a:gd name="connsiteY5" fmla="*/ 1729973 h 2104623"/>
                <a:gd name="connsiteX6" fmla="*/ 2023146 w 3026446"/>
                <a:gd name="connsiteY6" fmla="*/ 1717273 h 2104623"/>
                <a:gd name="connsiteX7" fmla="*/ 2200946 w 3026446"/>
                <a:gd name="connsiteY7" fmla="*/ 1679173 h 2104623"/>
                <a:gd name="connsiteX8" fmla="*/ 2277146 w 3026446"/>
                <a:gd name="connsiteY8" fmla="*/ 1628373 h 2104623"/>
                <a:gd name="connsiteX9" fmla="*/ 2391446 w 3026446"/>
                <a:gd name="connsiteY9" fmla="*/ 1577573 h 2104623"/>
                <a:gd name="connsiteX10" fmla="*/ 2467646 w 3026446"/>
                <a:gd name="connsiteY10" fmla="*/ 1526773 h 2104623"/>
                <a:gd name="connsiteX11" fmla="*/ 2581946 w 3026446"/>
                <a:gd name="connsiteY11" fmla="*/ 1450573 h 2104623"/>
                <a:gd name="connsiteX12" fmla="*/ 2670846 w 3026446"/>
                <a:gd name="connsiteY12" fmla="*/ 1374373 h 2104623"/>
                <a:gd name="connsiteX13" fmla="*/ 2708946 w 3026446"/>
                <a:gd name="connsiteY13" fmla="*/ 1298173 h 2104623"/>
                <a:gd name="connsiteX14" fmla="*/ 2747046 w 3026446"/>
                <a:gd name="connsiteY14" fmla="*/ 1285473 h 2104623"/>
                <a:gd name="connsiteX15" fmla="*/ 2772446 w 3026446"/>
                <a:gd name="connsiteY15" fmla="*/ 1221973 h 2104623"/>
                <a:gd name="connsiteX16" fmla="*/ 2785146 w 3026446"/>
                <a:gd name="connsiteY16" fmla="*/ 1183873 h 2104623"/>
                <a:gd name="connsiteX17" fmla="*/ 2861346 w 3026446"/>
                <a:gd name="connsiteY17" fmla="*/ 1094973 h 2104623"/>
                <a:gd name="connsiteX18" fmla="*/ 2912146 w 3026446"/>
                <a:gd name="connsiteY18" fmla="*/ 1044173 h 2104623"/>
                <a:gd name="connsiteX19" fmla="*/ 2937546 w 3026446"/>
                <a:gd name="connsiteY19" fmla="*/ 1006073 h 2104623"/>
                <a:gd name="connsiteX20" fmla="*/ 2975646 w 3026446"/>
                <a:gd name="connsiteY20" fmla="*/ 866373 h 2104623"/>
                <a:gd name="connsiteX21" fmla="*/ 3001046 w 3026446"/>
                <a:gd name="connsiteY21" fmla="*/ 828273 h 2104623"/>
                <a:gd name="connsiteX22" fmla="*/ 3026446 w 3026446"/>
                <a:gd name="connsiteY22" fmla="*/ 726673 h 2104623"/>
                <a:gd name="connsiteX23" fmla="*/ 3001046 w 3026446"/>
                <a:gd name="connsiteY23" fmla="*/ 510773 h 2104623"/>
                <a:gd name="connsiteX24" fmla="*/ 2975646 w 3026446"/>
                <a:gd name="connsiteY24" fmla="*/ 472673 h 2104623"/>
                <a:gd name="connsiteX25" fmla="*/ 2937546 w 3026446"/>
                <a:gd name="connsiteY25" fmla="*/ 459973 h 2104623"/>
                <a:gd name="connsiteX26" fmla="*/ 2912146 w 3026446"/>
                <a:gd name="connsiteY26" fmla="*/ 421873 h 2104623"/>
                <a:gd name="connsiteX27" fmla="*/ 2810546 w 3026446"/>
                <a:gd name="connsiteY27" fmla="*/ 383773 h 2104623"/>
                <a:gd name="connsiteX28" fmla="*/ 2772446 w 3026446"/>
                <a:gd name="connsiteY28" fmla="*/ 371073 h 2104623"/>
                <a:gd name="connsiteX29" fmla="*/ 2645446 w 3026446"/>
                <a:gd name="connsiteY29" fmla="*/ 320273 h 2104623"/>
                <a:gd name="connsiteX30" fmla="*/ 2543846 w 3026446"/>
                <a:gd name="connsiteY30" fmla="*/ 307573 h 2104623"/>
                <a:gd name="connsiteX31" fmla="*/ 2429546 w 3026446"/>
                <a:gd name="connsiteY31" fmla="*/ 282173 h 2104623"/>
                <a:gd name="connsiteX32" fmla="*/ 2366046 w 3026446"/>
                <a:gd name="connsiteY32" fmla="*/ 256773 h 2104623"/>
                <a:gd name="connsiteX33" fmla="*/ 2200946 w 3026446"/>
                <a:gd name="connsiteY33" fmla="*/ 231373 h 2104623"/>
                <a:gd name="connsiteX34" fmla="*/ 2137446 w 3026446"/>
                <a:gd name="connsiteY34" fmla="*/ 218673 h 2104623"/>
                <a:gd name="connsiteX35" fmla="*/ 2086646 w 3026446"/>
                <a:gd name="connsiteY35" fmla="*/ 205973 h 2104623"/>
                <a:gd name="connsiteX36" fmla="*/ 1946946 w 3026446"/>
                <a:gd name="connsiteY36" fmla="*/ 180573 h 2104623"/>
                <a:gd name="connsiteX37" fmla="*/ 1883446 w 3026446"/>
                <a:gd name="connsiteY37" fmla="*/ 167873 h 2104623"/>
                <a:gd name="connsiteX38" fmla="*/ 1731046 w 3026446"/>
                <a:gd name="connsiteY38" fmla="*/ 142473 h 2104623"/>
                <a:gd name="connsiteX39" fmla="*/ 1565946 w 3026446"/>
                <a:gd name="connsiteY39" fmla="*/ 129773 h 2104623"/>
                <a:gd name="connsiteX40" fmla="*/ 1400846 w 3026446"/>
                <a:gd name="connsiteY40" fmla="*/ 91673 h 2104623"/>
                <a:gd name="connsiteX41" fmla="*/ 1311946 w 3026446"/>
                <a:gd name="connsiteY41" fmla="*/ 78973 h 2104623"/>
                <a:gd name="connsiteX42" fmla="*/ 1235746 w 3026446"/>
                <a:gd name="connsiteY42" fmla="*/ 66273 h 2104623"/>
                <a:gd name="connsiteX43" fmla="*/ 1096046 w 3026446"/>
                <a:gd name="connsiteY43" fmla="*/ 53573 h 2104623"/>
                <a:gd name="connsiteX44" fmla="*/ 981746 w 3026446"/>
                <a:gd name="connsiteY44" fmla="*/ 28173 h 2104623"/>
                <a:gd name="connsiteX45" fmla="*/ 537246 w 3026446"/>
                <a:gd name="connsiteY45" fmla="*/ 40873 h 2104623"/>
                <a:gd name="connsiteX46" fmla="*/ 410246 w 3026446"/>
                <a:gd name="connsiteY46" fmla="*/ 66273 h 2104623"/>
                <a:gd name="connsiteX47" fmla="*/ 67346 w 3026446"/>
                <a:gd name="connsiteY47"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1972346 w 3026446"/>
                <a:gd name="connsiteY4" fmla="*/ 1729973 h 2104623"/>
                <a:gd name="connsiteX5" fmla="*/ 2023146 w 3026446"/>
                <a:gd name="connsiteY5" fmla="*/ 1717273 h 2104623"/>
                <a:gd name="connsiteX6" fmla="*/ 2200946 w 3026446"/>
                <a:gd name="connsiteY6" fmla="*/ 1679173 h 2104623"/>
                <a:gd name="connsiteX7" fmla="*/ 2277146 w 3026446"/>
                <a:gd name="connsiteY7" fmla="*/ 1628373 h 2104623"/>
                <a:gd name="connsiteX8" fmla="*/ 2391446 w 3026446"/>
                <a:gd name="connsiteY8" fmla="*/ 1577573 h 2104623"/>
                <a:gd name="connsiteX9" fmla="*/ 2467646 w 3026446"/>
                <a:gd name="connsiteY9" fmla="*/ 1526773 h 2104623"/>
                <a:gd name="connsiteX10" fmla="*/ 2581946 w 3026446"/>
                <a:gd name="connsiteY10" fmla="*/ 1450573 h 2104623"/>
                <a:gd name="connsiteX11" fmla="*/ 2670846 w 3026446"/>
                <a:gd name="connsiteY11" fmla="*/ 1374373 h 2104623"/>
                <a:gd name="connsiteX12" fmla="*/ 2708946 w 3026446"/>
                <a:gd name="connsiteY12" fmla="*/ 1298173 h 2104623"/>
                <a:gd name="connsiteX13" fmla="*/ 2747046 w 3026446"/>
                <a:gd name="connsiteY13" fmla="*/ 1285473 h 2104623"/>
                <a:gd name="connsiteX14" fmla="*/ 2772446 w 3026446"/>
                <a:gd name="connsiteY14" fmla="*/ 1221973 h 2104623"/>
                <a:gd name="connsiteX15" fmla="*/ 2785146 w 3026446"/>
                <a:gd name="connsiteY15" fmla="*/ 1183873 h 2104623"/>
                <a:gd name="connsiteX16" fmla="*/ 2861346 w 3026446"/>
                <a:gd name="connsiteY16" fmla="*/ 1094973 h 2104623"/>
                <a:gd name="connsiteX17" fmla="*/ 2912146 w 3026446"/>
                <a:gd name="connsiteY17" fmla="*/ 1044173 h 2104623"/>
                <a:gd name="connsiteX18" fmla="*/ 2937546 w 3026446"/>
                <a:gd name="connsiteY18" fmla="*/ 1006073 h 2104623"/>
                <a:gd name="connsiteX19" fmla="*/ 2975646 w 3026446"/>
                <a:gd name="connsiteY19" fmla="*/ 866373 h 2104623"/>
                <a:gd name="connsiteX20" fmla="*/ 3001046 w 3026446"/>
                <a:gd name="connsiteY20" fmla="*/ 828273 h 2104623"/>
                <a:gd name="connsiteX21" fmla="*/ 3026446 w 3026446"/>
                <a:gd name="connsiteY21" fmla="*/ 726673 h 2104623"/>
                <a:gd name="connsiteX22" fmla="*/ 3001046 w 3026446"/>
                <a:gd name="connsiteY22" fmla="*/ 510773 h 2104623"/>
                <a:gd name="connsiteX23" fmla="*/ 2975646 w 3026446"/>
                <a:gd name="connsiteY23" fmla="*/ 472673 h 2104623"/>
                <a:gd name="connsiteX24" fmla="*/ 2937546 w 3026446"/>
                <a:gd name="connsiteY24" fmla="*/ 459973 h 2104623"/>
                <a:gd name="connsiteX25" fmla="*/ 2912146 w 3026446"/>
                <a:gd name="connsiteY25" fmla="*/ 421873 h 2104623"/>
                <a:gd name="connsiteX26" fmla="*/ 2810546 w 3026446"/>
                <a:gd name="connsiteY26" fmla="*/ 383773 h 2104623"/>
                <a:gd name="connsiteX27" fmla="*/ 2772446 w 3026446"/>
                <a:gd name="connsiteY27" fmla="*/ 371073 h 2104623"/>
                <a:gd name="connsiteX28" fmla="*/ 2645446 w 3026446"/>
                <a:gd name="connsiteY28" fmla="*/ 320273 h 2104623"/>
                <a:gd name="connsiteX29" fmla="*/ 2543846 w 3026446"/>
                <a:gd name="connsiteY29" fmla="*/ 307573 h 2104623"/>
                <a:gd name="connsiteX30" fmla="*/ 2429546 w 3026446"/>
                <a:gd name="connsiteY30" fmla="*/ 282173 h 2104623"/>
                <a:gd name="connsiteX31" fmla="*/ 2366046 w 3026446"/>
                <a:gd name="connsiteY31" fmla="*/ 256773 h 2104623"/>
                <a:gd name="connsiteX32" fmla="*/ 2200946 w 3026446"/>
                <a:gd name="connsiteY32" fmla="*/ 231373 h 2104623"/>
                <a:gd name="connsiteX33" fmla="*/ 2137446 w 3026446"/>
                <a:gd name="connsiteY33" fmla="*/ 218673 h 2104623"/>
                <a:gd name="connsiteX34" fmla="*/ 2086646 w 3026446"/>
                <a:gd name="connsiteY34" fmla="*/ 205973 h 2104623"/>
                <a:gd name="connsiteX35" fmla="*/ 1946946 w 3026446"/>
                <a:gd name="connsiteY35" fmla="*/ 180573 h 2104623"/>
                <a:gd name="connsiteX36" fmla="*/ 1883446 w 3026446"/>
                <a:gd name="connsiteY36" fmla="*/ 167873 h 2104623"/>
                <a:gd name="connsiteX37" fmla="*/ 1731046 w 3026446"/>
                <a:gd name="connsiteY37" fmla="*/ 142473 h 2104623"/>
                <a:gd name="connsiteX38" fmla="*/ 1565946 w 3026446"/>
                <a:gd name="connsiteY38" fmla="*/ 129773 h 2104623"/>
                <a:gd name="connsiteX39" fmla="*/ 1400846 w 3026446"/>
                <a:gd name="connsiteY39" fmla="*/ 91673 h 2104623"/>
                <a:gd name="connsiteX40" fmla="*/ 1311946 w 3026446"/>
                <a:gd name="connsiteY40" fmla="*/ 78973 h 2104623"/>
                <a:gd name="connsiteX41" fmla="*/ 1235746 w 3026446"/>
                <a:gd name="connsiteY41" fmla="*/ 66273 h 2104623"/>
                <a:gd name="connsiteX42" fmla="*/ 1096046 w 3026446"/>
                <a:gd name="connsiteY42" fmla="*/ 53573 h 2104623"/>
                <a:gd name="connsiteX43" fmla="*/ 981746 w 3026446"/>
                <a:gd name="connsiteY43" fmla="*/ 28173 h 2104623"/>
                <a:gd name="connsiteX44" fmla="*/ 537246 w 3026446"/>
                <a:gd name="connsiteY44" fmla="*/ 40873 h 2104623"/>
                <a:gd name="connsiteX45" fmla="*/ 410246 w 3026446"/>
                <a:gd name="connsiteY45" fmla="*/ 66273 h 2104623"/>
                <a:gd name="connsiteX46" fmla="*/ 67346 w 3026446"/>
                <a:gd name="connsiteY46"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023146 w 3026446"/>
                <a:gd name="connsiteY4" fmla="*/ 1717273 h 2104623"/>
                <a:gd name="connsiteX5" fmla="*/ 2200946 w 3026446"/>
                <a:gd name="connsiteY5" fmla="*/ 1679173 h 2104623"/>
                <a:gd name="connsiteX6" fmla="*/ 2277146 w 3026446"/>
                <a:gd name="connsiteY6" fmla="*/ 1628373 h 2104623"/>
                <a:gd name="connsiteX7" fmla="*/ 2391446 w 3026446"/>
                <a:gd name="connsiteY7" fmla="*/ 1577573 h 2104623"/>
                <a:gd name="connsiteX8" fmla="*/ 2467646 w 3026446"/>
                <a:gd name="connsiteY8" fmla="*/ 1526773 h 2104623"/>
                <a:gd name="connsiteX9" fmla="*/ 2581946 w 3026446"/>
                <a:gd name="connsiteY9" fmla="*/ 1450573 h 2104623"/>
                <a:gd name="connsiteX10" fmla="*/ 2670846 w 3026446"/>
                <a:gd name="connsiteY10" fmla="*/ 1374373 h 2104623"/>
                <a:gd name="connsiteX11" fmla="*/ 2708946 w 3026446"/>
                <a:gd name="connsiteY11" fmla="*/ 1298173 h 2104623"/>
                <a:gd name="connsiteX12" fmla="*/ 2747046 w 3026446"/>
                <a:gd name="connsiteY12" fmla="*/ 1285473 h 2104623"/>
                <a:gd name="connsiteX13" fmla="*/ 2772446 w 3026446"/>
                <a:gd name="connsiteY13" fmla="*/ 1221973 h 2104623"/>
                <a:gd name="connsiteX14" fmla="*/ 2785146 w 3026446"/>
                <a:gd name="connsiteY14" fmla="*/ 1183873 h 2104623"/>
                <a:gd name="connsiteX15" fmla="*/ 2861346 w 3026446"/>
                <a:gd name="connsiteY15" fmla="*/ 1094973 h 2104623"/>
                <a:gd name="connsiteX16" fmla="*/ 2912146 w 3026446"/>
                <a:gd name="connsiteY16" fmla="*/ 1044173 h 2104623"/>
                <a:gd name="connsiteX17" fmla="*/ 2937546 w 3026446"/>
                <a:gd name="connsiteY17" fmla="*/ 1006073 h 2104623"/>
                <a:gd name="connsiteX18" fmla="*/ 2975646 w 3026446"/>
                <a:gd name="connsiteY18" fmla="*/ 866373 h 2104623"/>
                <a:gd name="connsiteX19" fmla="*/ 3001046 w 3026446"/>
                <a:gd name="connsiteY19" fmla="*/ 828273 h 2104623"/>
                <a:gd name="connsiteX20" fmla="*/ 3026446 w 3026446"/>
                <a:gd name="connsiteY20" fmla="*/ 726673 h 2104623"/>
                <a:gd name="connsiteX21" fmla="*/ 3001046 w 3026446"/>
                <a:gd name="connsiteY21" fmla="*/ 510773 h 2104623"/>
                <a:gd name="connsiteX22" fmla="*/ 2975646 w 3026446"/>
                <a:gd name="connsiteY22" fmla="*/ 472673 h 2104623"/>
                <a:gd name="connsiteX23" fmla="*/ 2937546 w 3026446"/>
                <a:gd name="connsiteY23" fmla="*/ 459973 h 2104623"/>
                <a:gd name="connsiteX24" fmla="*/ 2912146 w 3026446"/>
                <a:gd name="connsiteY24" fmla="*/ 421873 h 2104623"/>
                <a:gd name="connsiteX25" fmla="*/ 2810546 w 3026446"/>
                <a:gd name="connsiteY25" fmla="*/ 383773 h 2104623"/>
                <a:gd name="connsiteX26" fmla="*/ 2772446 w 3026446"/>
                <a:gd name="connsiteY26" fmla="*/ 371073 h 2104623"/>
                <a:gd name="connsiteX27" fmla="*/ 2645446 w 3026446"/>
                <a:gd name="connsiteY27" fmla="*/ 320273 h 2104623"/>
                <a:gd name="connsiteX28" fmla="*/ 2543846 w 3026446"/>
                <a:gd name="connsiteY28" fmla="*/ 307573 h 2104623"/>
                <a:gd name="connsiteX29" fmla="*/ 2429546 w 3026446"/>
                <a:gd name="connsiteY29" fmla="*/ 282173 h 2104623"/>
                <a:gd name="connsiteX30" fmla="*/ 2366046 w 3026446"/>
                <a:gd name="connsiteY30" fmla="*/ 256773 h 2104623"/>
                <a:gd name="connsiteX31" fmla="*/ 2200946 w 3026446"/>
                <a:gd name="connsiteY31" fmla="*/ 231373 h 2104623"/>
                <a:gd name="connsiteX32" fmla="*/ 2137446 w 3026446"/>
                <a:gd name="connsiteY32" fmla="*/ 218673 h 2104623"/>
                <a:gd name="connsiteX33" fmla="*/ 2086646 w 3026446"/>
                <a:gd name="connsiteY33" fmla="*/ 205973 h 2104623"/>
                <a:gd name="connsiteX34" fmla="*/ 1946946 w 3026446"/>
                <a:gd name="connsiteY34" fmla="*/ 180573 h 2104623"/>
                <a:gd name="connsiteX35" fmla="*/ 1883446 w 3026446"/>
                <a:gd name="connsiteY35" fmla="*/ 167873 h 2104623"/>
                <a:gd name="connsiteX36" fmla="*/ 1731046 w 3026446"/>
                <a:gd name="connsiteY36" fmla="*/ 142473 h 2104623"/>
                <a:gd name="connsiteX37" fmla="*/ 1565946 w 3026446"/>
                <a:gd name="connsiteY37" fmla="*/ 129773 h 2104623"/>
                <a:gd name="connsiteX38" fmla="*/ 1400846 w 3026446"/>
                <a:gd name="connsiteY38" fmla="*/ 91673 h 2104623"/>
                <a:gd name="connsiteX39" fmla="*/ 1311946 w 3026446"/>
                <a:gd name="connsiteY39" fmla="*/ 78973 h 2104623"/>
                <a:gd name="connsiteX40" fmla="*/ 1235746 w 3026446"/>
                <a:gd name="connsiteY40" fmla="*/ 66273 h 2104623"/>
                <a:gd name="connsiteX41" fmla="*/ 1096046 w 3026446"/>
                <a:gd name="connsiteY41" fmla="*/ 53573 h 2104623"/>
                <a:gd name="connsiteX42" fmla="*/ 981746 w 3026446"/>
                <a:gd name="connsiteY42" fmla="*/ 28173 h 2104623"/>
                <a:gd name="connsiteX43" fmla="*/ 537246 w 3026446"/>
                <a:gd name="connsiteY43" fmla="*/ 40873 h 2104623"/>
                <a:gd name="connsiteX44" fmla="*/ 410246 w 3026446"/>
                <a:gd name="connsiteY44" fmla="*/ 66273 h 2104623"/>
                <a:gd name="connsiteX45" fmla="*/ 67346 w 3026446"/>
                <a:gd name="connsiteY45"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00946 w 3026446"/>
                <a:gd name="connsiteY4" fmla="*/ 1679173 h 2104623"/>
                <a:gd name="connsiteX5" fmla="*/ 2277146 w 3026446"/>
                <a:gd name="connsiteY5" fmla="*/ 1628373 h 2104623"/>
                <a:gd name="connsiteX6" fmla="*/ 2391446 w 3026446"/>
                <a:gd name="connsiteY6" fmla="*/ 1577573 h 2104623"/>
                <a:gd name="connsiteX7" fmla="*/ 2467646 w 3026446"/>
                <a:gd name="connsiteY7" fmla="*/ 1526773 h 2104623"/>
                <a:gd name="connsiteX8" fmla="*/ 2581946 w 3026446"/>
                <a:gd name="connsiteY8" fmla="*/ 1450573 h 2104623"/>
                <a:gd name="connsiteX9" fmla="*/ 2670846 w 3026446"/>
                <a:gd name="connsiteY9" fmla="*/ 1374373 h 2104623"/>
                <a:gd name="connsiteX10" fmla="*/ 2708946 w 3026446"/>
                <a:gd name="connsiteY10" fmla="*/ 1298173 h 2104623"/>
                <a:gd name="connsiteX11" fmla="*/ 2747046 w 3026446"/>
                <a:gd name="connsiteY11" fmla="*/ 1285473 h 2104623"/>
                <a:gd name="connsiteX12" fmla="*/ 2772446 w 3026446"/>
                <a:gd name="connsiteY12" fmla="*/ 1221973 h 2104623"/>
                <a:gd name="connsiteX13" fmla="*/ 2785146 w 3026446"/>
                <a:gd name="connsiteY13" fmla="*/ 1183873 h 2104623"/>
                <a:gd name="connsiteX14" fmla="*/ 2861346 w 3026446"/>
                <a:gd name="connsiteY14" fmla="*/ 1094973 h 2104623"/>
                <a:gd name="connsiteX15" fmla="*/ 2912146 w 3026446"/>
                <a:gd name="connsiteY15" fmla="*/ 1044173 h 2104623"/>
                <a:gd name="connsiteX16" fmla="*/ 2937546 w 3026446"/>
                <a:gd name="connsiteY16" fmla="*/ 1006073 h 2104623"/>
                <a:gd name="connsiteX17" fmla="*/ 2975646 w 3026446"/>
                <a:gd name="connsiteY17" fmla="*/ 866373 h 2104623"/>
                <a:gd name="connsiteX18" fmla="*/ 3001046 w 3026446"/>
                <a:gd name="connsiteY18" fmla="*/ 828273 h 2104623"/>
                <a:gd name="connsiteX19" fmla="*/ 3026446 w 3026446"/>
                <a:gd name="connsiteY19" fmla="*/ 726673 h 2104623"/>
                <a:gd name="connsiteX20" fmla="*/ 3001046 w 3026446"/>
                <a:gd name="connsiteY20" fmla="*/ 510773 h 2104623"/>
                <a:gd name="connsiteX21" fmla="*/ 2975646 w 3026446"/>
                <a:gd name="connsiteY21" fmla="*/ 472673 h 2104623"/>
                <a:gd name="connsiteX22" fmla="*/ 2937546 w 3026446"/>
                <a:gd name="connsiteY22" fmla="*/ 459973 h 2104623"/>
                <a:gd name="connsiteX23" fmla="*/ 2912146 w 3026446"/>
                <a:gd name="connsiteY23" fmla="*/ 421873 h 2104623"/>
                <a:gd name="connsiteX24" fmla="*/ 2810546 w 3026446"/>
                <a:gd name="connsiteY24" fmla="*/ 383773 h 2104623"/>
                <a:gd name="connsiteX25" fmla="*/ 2772446 w 3026446"/>
                <a:gd name="connsiteY25" fmla="*/ 371073 h 2104623"/>
                <a:gd name="connsiteX26" fmla="*/ 2645446 w 3026446"/>
                <a:gd name="connsiteY26" fmla="*/ 320273 h 2104623"/>
                <a:gd name="connsiteX27" fmla="*/ 2543846 w 3026446"/>
                <a:gd name="connsiteY27" fmla="*/ 307573 h 2104623"/>
                <a:gd name="connsiteX28" fmla="*/ 2429546 w 3026446"/>
                <a:gd name="connsiteY28" fmla="*/ 282173 h 2104623"/>
                <a:gd name="connsiteX29" fmla="*/ 2366046 w 3026446"/>
                <a:gd name="connsiteY29" fmla="*/ 256773 h 2104623"/>
                <a:gd name="connsiteX30" fmla="*/ 2200946 w 3026446"/>
                <a:gd name="connsiteY30" fmla="*/ 231373 h 2104623"/>
                <a:gd name="connsiteX31" fmla="*/ 2137446 w 3026446"/>
                <a:gd name="connsiteY31" fmla="*/ 218673 h 2104623"/>
                <a:gd name="connsiteX32" fmla="*/ 2086646 w 3026446"/>
                <a:gd name="connsiteY32" fmla="*/ 205973 h 2104623"/>
                <a:gd name="connsiteX33" fmla="*/ 1946946 w 3026446"/>
                <a:gd name="connsiteY33" fmla="*/ 180573 h 2104623"/>
                <a:gd name="connsiteX34" fmla="*/ 1883446 w 3026446"/>
                <a:gd name="connsiteY34" fmla="*/ 167873 h 2104623"/>
                <a:gd name="connsiteX35" fmla="*/ 1731046 w 3026446"/>
                <a:gd name="connsiteY35" fmla="*/ 142473 h 2104623"/>
                <a:gd name="connsiteX36" fmla="*/ 1565946 w 3026446"/>
                <a:gd name="connsiteY36" fmla="*/ 129773 h 2104623"/>
                <a:gd name="connsiteX37" fmla="*/ 1400846 w 3026446"/>
                <a:gd name="connsiteY37" fmla="*/ 91673 h 2104623"/>
                <a:gd name="connsiteX38" fmla="*/ 1311946 w 3026446"/>
                <a:gd name="connsiteY38" fmla="*/ 78973 h 2104623"/>
                <a:gd name="connsiteX39" fmla="*/ 1235746 w 3026446"/>
                <a:gd name="connsiteY39" fmla="*/ 66273 h 2104623"/>
                <a:gd name="connsiteX40" fmla="*/ 1096046 w 3026446"/>
                <a:gd name="connsiteY40" fmla="*/ 53573 h 2104623"/>
                <a:gd name="connsiteX41" fmla="*/ 981746 w 3026446"/>
                <a:gd name="connsiteY41" fmla="*/ 28173 h 2104623"/>
                <a:gd name="connsiteX42" fmla="*/ 537246 w 3026446"/>
                <a:gd name="connsiteY42" fmla="*/ 40873 h 2104623"/>
                <a:gd name="connsiteX43" fmla="*/ 410246 w 3026446"/>
                <a:gd name="connsiteY43" fmla="*/ 66273 h 2104623"/>
                <a:gd name="connsiteX44" fmla="*/ 67346 w 3026446"/>
                <a:gd name="connsiteY44"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277146 w 3026446"/>
                <a:gd name="connsiteY5" fmla="*/ 1628373 h 2104623"/>
                <a:gd name="connsiteX6" fmla="*/ 2391446 w 3026446"/>
                <a:gd name="connsiteY6" fmla="*/ 1577573 h 2104623"/>
                <a:gd name="connsiteX7" fmla="*/ 2467646 w 3026446"/>
                <a:gd name="connsiteY7" fmla="*/ 1526773 h 2104623"/>
                <a:gd name="connsiteX8" fmla="*/ 2581946 w 3026446"/>
                <a:gd name="connsiteY8" fmla="*/ 1450573 h 2104623"/>
                <a:gd name="connsiteX9" fmla="*/ 2670846 w 3026446"/>
                <a:gd name="connsiteY9" fmla="*/ 1374373 h 2104623"/>
                <a:gd name="connsiteX10" fmla="*/ 2708946 w 3026446"/>
                <a:gd name="connsiteY10" fmla="*/ 1298173 h 2104623"/>
                <a:gd name="connsiteX11" fmla="*/ 2747046 w 3026446"/>
                <a:gd name="connsiteY11" fmla="*/ 1285473 h 2104623"/>
                <a:gd name="connsiteX12" fmla="*/ 2772446 w 3026446"/>
                <a:gd name="connsiteY12" fmla="*/ 1221973 h 2104623"/>
                <a:gd name="connsiteX13" fmla="*/ 2785146 w 3026446"/>
                <a:gd name="connsiteY13" fmla="*/ 1183873 h 2104623"/>
                <a:gd name="connsiteX14" fmla="*/ 2861346 w 3026446"/>
                <a:gd name="connsiteY14" fmla="*/ 1094973 h 2104623"/>
                <a:gd name="connsiteX15" fmla="*/ 2912146 w 3026446"/>
                <a:gd name="connsiteY15" fmla="*/ 1044173 h 2104623"/>
                <a:gd name="connsiteX16" fmla="*/ 2937546 w 3026446"/>
                <a:gd name="connsiteY16" fmla="*/ 1006073 h 2104623"/>
                <a:gd name="connsiteX17" fmla="*/ 2975646 w 3026446"/>
                <a:gd name="connsiteY17" fmla="*/ 866373 h 2104623"/>
                <a:gd name="connsiteX18" fmla="*/ 3001046 w 3026446"/>
                <a:gd name="connsiteY18" fmla="*/ 828273 h 2104623"/>
                <a:gd name="connsiteX19" fmla="*/ 3026446 w 3026446"/>
                <a:gd name="connsiteY19" fmla="*/ 726673 h 2104623"/>
                <a:gd name="connsiteX20" fmla="*/ 3001046 w 3026446"/>
                <a:gd name="connsiteY20" fmla="*/ 510773 h 2104623"/>
                <a:gd name="connsiteX21" fmla="*/ 2975646 w 3026446"/>
                <a:gd name="connsiteY21" fmla="*/ 472673 h 2104623"/>
                <a:gd name="connsiteX22" fmla="*/ 2937546 w 3026446"/>
                <a:gd name="connsiteY22" fmla="*/ 459973 h 2104623"/>
                <a:gd name="connsiteX23" fmla="*/ 2912146 w 3026446"/>
                <a:gd name="connsiteY23" fmla="*/ 421873 h 2104623"/>
                <a:gd name="connsiteX24" fmla="*/ 2810546 w 3026446"/>
                <a:gd name="connsiteY24" fmla="*/ 383773 h 2104623"/>
                <a:gd name="connsiteX25" fmla="*/ 2772446 w 3026446"/>
                <a:gd name="connsiteY25" fmla="*/ 371073 h 2104623"/>
                <a:gd name="connsiteX26" fmla="*/ 2645446 w 3026446"/>
                <a:gd name="connsiteY26" fmla="*/ 320273 h 2104623"/>
                <a:gd name="connsiteX27" fmla="*/ 2543846 w 3026446"/>
                <a:gd name="connsiteY27" fmla="*/ 307573 h 2104623"/>
                <a:gd name="connsiteX28" fmla="*/ 2429546 w 3026446"/>
                <a:gd name="connsiteY28" fmla="*/ 282173 h 2104623"/>
                <a:gd name="connsiteX29" fmla="*/ 2366046 w 3026446"/>
                <a:gd name="connsiteY29" fmla="*/ 256773 h 2104623"/>
                <a:gd name="connsiteX30" fmla="*/ 2200946 w 3026446"/>
                <a:gd name="connsiteY30" fmla="*/ 231373 h 2104623"/>
                <a:gd name="connsiteX31" fmla="*/ 2137446 w 3026446"/>
                <a:gd name="connsiteY31" fmla="*/ 218673 h 2104623"/>
                <a:gd name="connsiteX32" fmla="*/ 2086646 w 3026446"/>
                <a:gd name="connsiteY32" fmla="*/ 205973 h 2104623"/>
                <a:gd name="connsiteX33" fmla="*/ 1946946 w 3026446"/>
                <a:gd name="connsiteY33" fmla="*/ 180573 h 2104623"/>
                <a:gd name="connsiteX34" fmla="*/ 1883446 w 3026446"/>
                <a:gd name="connsiteY34" fmla="*/ 167873 h 2104623"/>
                <a:gd name="connsiteX35" fmla="*/ 1731046 w 3026446"/>
                <a:gd name="connsiteY35" fmla="*/ 142473 h 2104623"/>
                <a:gd name="connsiteX36" fmla="*/ 1565946 w 3026446"/>
                <a:gd name="connsiteY36" fmla="*/ 129773 h 2104623"/>
                <a:gd name="connsiteX37" fmla="*/ 1400846 w 3026446"/>
                <a:gd name="connsiteY37" fmla="*/ 91673 h 2104623"/>
                <a:gd name="connsiteX38" fmla="*/ 1311946 w 3026446"/>
                <a:gd name="connsiteY38" fmla="*/ 78973 h 2104623"/>
                <a:gd name="connsiteX39" fmla="*/ 1235746 w 3026446"/>
                <a:gd name="connsiteY39" fmla="*/ 66273 h 2104623"/>
                <a:gd name="connsiteX40" fmla="*/ 1096046 w 3026446"/>
                <a:gd name="connsiteY40" fmla="*/ 53573 h 2104623"/>
                <a:gd name="connsiteX41" fmla="*/ 981746 w 3026446"/>
                <a:gd name="connsiteY41" fmla="*/ 28173 h 2104623"/>
                <a:gd name="connsiteX42" fmla="*/ 537246 w 3026446"/>
                <a:gd name="connsiteY42" fmla="*/ 40873 h 2104623"/>
                <a:gd name="connsiteX43" fmla="*/ 410246 w 3026446"/>
                <a:gd name="connsiteY43" fmla="*/ 66273 h 2104623"/>
                <a:gd name="connsiteX44" fmla="*/ 67346 w 3026446"/>
                <a:gd name="connsiteY44"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391446 w 3026446"/>
                <a:gd name="connsiteY5" fmla="*/ 1577573 h 2104623"/>
                <a:gd name="connsiteX6" fmla="*/ 2467646 w 3026446"/>
                <a:gd name="connsiteY6" fmla="*/ 1526773 h 2104623"/>
                <a:gd name="connsiteX7" fmla="*/ 2581946 w 3026446"/>
                <a:gd name="connsiteY7" fmla="*/ 1450573 h 2104623"/>
                <a:gd name="connsiteX8" fmla="*/ 2670846 w 3026446"/>
                <a:gd name="connsiteY8" fmla="*/ 1374373 h 2104623"/>
                <a:gd name="connsiteX9" fmla="*/ 2708946 w 3026446"/>
                <a:gd name="connsiteY9" fmla="*/ 1298173 h 2104623"/>
                <a:gd name="connsiteX10" fmla="*/ 2747046 w 3026446"/>
                <a:gd name="connsiteY10" fmla="*/ 1285473 h 2104623"/>
                <a:gd name="connsiteX11" fmla="*/ 2772446 w 3026446"/>
                <a:gd name="connsiteY11" fmla="*/ 1221973 h 2104623"/>
                <a:gd name="connsiteX12" fmla="*/ 2785146 w 3026446"/>
                <a:gd name="connsiteY12" fmla="*/ 1183873 h 2104623"/>
                <a:gd name="connsiteX13" fmla="*/ 2861346 w 3026446"/>
                <a:gd name="connsiteY13" fmla="*/ 1094973 h 2104623"/>
                <a:gd name="connsiteX14" fmla="*/ 2912146 w 3026446"/>
                <a:gd name="connsiteY14" fmla="*/ 1044173 h 2104623"/>
                <a:gd name="connsiteX15" fmla="*/ 2937546 w 3026446"/>
                <a:gd name="connsiteY15" fmla="*/ 1006073 h 2104623"/>
                <a:gd name="connsiteX16" fmla="*/ 2975646 w 3026446"/>
                <a:gd name="connsiteY16" fmla="*/ 866373 h 2104623"/>
                <a:gd name="connsiteX17" fmla="*/ 3001046 w 3026446"/>
                <a:gd name="connsiteY17" fmla="*/ 828273 h 2104623"/>
                <a:gd name="connsiteX18" fmla="*/ 3026446 w 3026446"/>
                <a:gd name="connsiteY18" fmla="*/ 726673 h 2104623"/>
                <a:gd name="connsiteX19" fmla="*/ 3001046 w 3026446"/>
                <a:gd name="connsiteY19" fmla="*/ 510773 h 2104623"/>
                <a:gd name="connsiteX20" fmla="*/ 2975646 w 3026446"/>
                <a:gd name="connsiteY20" fmla="*/ 472673 h 2104623"/>
                <a:gd name="connsiteX21" fmla="*/ 2937546 w 3026446"/>
                <a:gd name="connsiteY21" fmla="*/ 459973 h 2104623"/>
                <a:gd name="connsiteX22" fmla="*/ 2912146 w 3026446"/>
                <a:gd name="connsiteY22" fmla="*/ 421873 h 2104623"/>
                <a:gd name="connsiteX23" fmla="*/ 2810546 w 3026446"/>
                <a:gd name="connsiteY23" fmla="*/ 383773 h 2104623"/>
                <a:gd name="connsiteX24" fmla="*/ 2772446 w 3026446"/>
                <a:gd name="connsiteY24" fmla="*/ 371073 h 2104623"/>
                <a:gd name="connsiteX25" fmla="*/ 2645446 w 3026446"/>
                <a:gd name="connsiteY25" fmla="*/ 320273 h 2104623"/>
                <a:gd name="connsiteX26" fmla="*/ 2543846 w 3026446"/>
                <a:gd name="connsiteY26" fmla="*/ 307573 h 2104623"/>
                <a:gd name="connsiteX27" fmla="*/ 2429546 w 3026446"/>
                <a:gd name="connsiteY27" fmla="*/ 282173 h 2104623"/>
                <a:gd name="connsiteX28" fmla="*/ 2366046 w 3026446"/>
                <a:gd name="connsiteY28" fmla="*/ 256773 h 2104623"/>
                <a:gd name="connsiteX29" fmla="*/ 2200946 w 3026446"/>
                <a:gd name="connsiteY29" fmla="*/ 231373 h 2104623"/>
                <a:gd name="connsiteX30" fmla="*/ 2137446 w 3026446"/>
                <a:gd name="connsiteY30" fmla="*/ 218673 h 2104623"/>
                <a:gd name="connsiteX31" fmla="*/ 2086646 w 3026446"/>
                <a:gd name="connsiteY31" fmla="*/ 205973 h 2104623"/>
                <a:gd name="connsiteX32" fmla="*/ 1946946 w 3026446"/>
                <a:gd name="connsiteY32" fmla="*/ 180573 h 2104623"/>
                <a:gd name="connsiteX33" fmla="*/ 1883446 w 3026446"/>
                <a:gd name="connsiteY33" fmla="*/ 167873 h 2104623"/>
                <a:gd name="connsiteX34" fmla="*/ 1731046 w 3026446"/>
                <a:gd name="connsiteY34" fmla="*/ 142473 h 2104623"/>
                <a:gd name="connsiteX35" fmla="*/ 1565946 w 3026446"/>
                <a:gd name="connsiteY35" fmla="*/ 129773 h 2104623"/>
                <a:gd name="connsiteX36" fmla="*/ 1400846 w 3026446"/>
                <a:gd name="connsiteY36" fmla="*/ 91673 h 2104623"/>
                <a:gd name="connsiteX37" fmla="*/ 1311946 w 3026446"/>
                <a:gd name="connsiteY37" fmla="*/ 78973 h 2104623"/>
                <a:gd name="connsiteX38" fmla="*/ 1235746 w 3026446"/>
                <a:gd name="connsiteY38" fmla="*/ 66273 h 2104623"/>
                <a:gd name="connsiteX39" fmla="*/ 1096046 w 3026446"/>
                <a:gd name="connsiteY39" fmla="*/ 53573 h 2104623"/>
                <a:gd name="connsiteX40" fmla="*/ 981746 w 3026446"/>
                <a:gd name="connsiteY40" fmla="*/ 28173 h 2104623"/>
                <a:gd name="connsiteX41" fmla="*/ 537246 w 3026446"/>
                <a:gd name="connsiteY41" fmla="*/ 40873 h 2104623"/>
                <a:gd name="connsiteX42" fmla="*/ 410246 w 3026446"/>
                <a:gd name="connsiteY42" fmla="*/ 66273 h 2104623"/>
                <a:gd name="connsiteX43" fmla="*/ 67346 w 3026446"/>
                <a:gd name="connsiteY43"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467646 w 3026446"/>
                <a:gd name="connsiteY5" fmla="*/ 1526773 h 2104623"/>
                <a:gd name="connsiteX6" fmla="*/ 2581946 w 3026446"/>
                <a:gd name="connsiteY6" fmla="*/ 1450573 h 2104623"/>
                <a:gd name="connsiteX7" fmla="*/ 2670846 w 3026446"/>
                <a:gd name="connsiteY7" fmla="*/ 1374373 h 2104623"/>
                <a:gd name="connsiteX8" fmla="*/ 2708946 w 3026446"/>
                <a:gd name="connsiteY8" fmla="*/ 1298173 h 2104623"/>
                <a:gd name="connsiteX9" fmla="*/ 2747046 w 3026446"/>
                <a:gd name="connsiteY9" fmla="*/ 1285473 h 2104623"/>
                <a:gd name="connsiteX10" fmla="*/ 2772446 w 3026446"/>
                <a:gd name="connsiteY10" fmla="*/ 1221973 h 2104623"/>
                <a:gd name="connsiteX11" fmla="*/ 2785146 w 3026446"/>
                <a:gd name="connsiteY11" fmla="*/ 1183873 h 2104623"/>
                <a:gd name="connsiteX12" fmla="*/ 2861346 w 3026446"/>
                <a:gd name="connsiteY12" fmla="*/ 1094973 h 2104623"/>
                <a:gd name="connsiteX13" fmla="*/ 2912146 w 3026446"/>
                <a:gd name="connsiteY13" fmla="*/ 1044173 h 2104623"/>
                <a:gd name="connsiteX14" fmla="*/ 2937546 w 3026446"/>
                <a:gd name="connsiteY14" fmla="*/ 1006073 h 2104623"/>
                <a:gd name="connsiteX15" fmla="*/ 2975646 w 3026446"/>
                <a:gd name="connsiteY15" fmla="*/ 866373 h 2104623"/>
                <a:gd name="connsiteX16" fmla="*/ 3001046 w 3026446"/>
                <a:gd name="connsiteY16" fmla="*/ 828273 h 2104623"/>
                <a:gd name="connsiteX17" fmla="*/ 3026446 w 3026446"/>
                <a:gd name="connsiteY17" fmla="*/ 726673 h 2104623"/>
                <a:gd name="connsiteX18" fmla="*/ 3001046 w 3026446"/>
                <a:gd name="connsiteY18" fmla="*/ 510773 h 2104623"/>
                <a:gd name="connsiteX19" fmla="*/ 2975646 w 3026446"/>
                <a:gd name="connsiteY19" fmla="*/ 472673 h 2104623"/>
                <a:gd name="connsiteX20" fmla="*/ 2937546 w 3026446"/>
                <a:gd name="connsiteY20" fmla="*/ 459973 h 2104623"/>
                <a:gd name="connsiteX21" fmla="*/ 2912146 w 3026446"/>
                <a:gd name="connsiteY21" fmla="*/ 421873 h 2104623"/>
                <a:gd name="connsiteX22" fmla="*/ 2810546 w 3026446"/>
                <a:gd name="connsiteY22" fmla="*/ 383773 h 2104623"/>
                <a:gd name="connsiteX23" fmla="*/ 2772446 w 3026446"/>
                <a:gd name="connsiteY23" fmla="*/ 371073 h 2104623"/>
                <a:gd name="connsiteX24" fmla="*/ 2645446 w 3026446"/>
                <a:gd name="connsiteY24" fmla="*/ 320273 h 2104623"/>
                <a:gd name="connsiteX25" fmla="*/ 2543846 w 3026446"/>
                <a:gd name="connsiteY25" fmla="*/ 307573 h 2104623"/>
                <a:gd name="connsiteX26" fmla="*/ 2429546 w 3026446"/>
                <a:gd name="connsiteY26" fmla="*/ 282173 h 2104623"/>
                <a:gd name="connsiteX27" fmla="*/ 2366046 w 3026446"/>
                <a:gd name="connsiteY27" fmla="*/ 256773 h 2104623"/>
                <a:gd name="connsiteX28" fmla="*/ 2200946 w 3026446"/>
                <a:gd name="connsiteY28" fmla="*/ 231373 h 2104623"/>
                <a:gd name="connsiteX29" fmla="*/ 2137446 w 3026446"/>
                <a:gd name="connsiteY29" fmla="*/ 218673 h 2104623"/>
                <a:gd name="connsiteX30" fmla="*/ 2086646 w 3026446"/>
                <a:gd name="connsiteY30" fmla="*/ 205973 h 2104623"/>
                <a:gd name="connsiteX31" fmla="*/ 1946946 w 3026446"/>
                <a:gd name="connsiteY31" fmla="*/ 180573 h 2104623"/>
                <a:gd name="connsiteX32" fmla="*/ 1883446 w 3026446"/>
                <a:gd name="connsiteY32" fmla="*/ 167873 h 2104623"/>
                <a:gd name="connsiteX33" fmla="*/ 1731046 w 3026446"/>
                <a:gd name="connsiteY33" fmla="*/ 142473 h 2104623"/>
                <a:gd name="connsiteX34" fmla="*/ 1565946 w 3026446"/>
                <a:gd name="connsiteY34" fmla="*/ 129773 h 2104623"/>
                <a:gd name="connsiteX35" fmla="*/ 1400846 w 3026446"/>
                <a:gd name="connsiteY35" fmla="*/ 91673 h 2104623"/>
                <a:gd name="connsiteX36" fmla="*/ 1311946 w 3026446"/>
                <a:gd name="connsiteY36" fmla="*/ 78973 h 2104623"/>
                <a:gd name="connsiteX37" fmla="*/ 1235746 w 3026446"/>
                <a:gd name="connsiteY37" fmla="*/ 66273 h 2104623"/>
                <a:gd name="connsiteX38" fmla="*/ 1096046 w 3026446"/>
                <a:gd name="connsiteY38" fmla="*/ 53573 h 2104623"/>
                <a:gd name="connsiteX39" fmla="*/ 981746 w 3026446"/>
                <a:gd name="connsiteY39" fmla="*/ 28173 h 2104623"/>
                <a:gd name="connsiteX40" fmla="*/ 537246 w 3026446"/>
                <a:gd name="connsiteY40" fmla="*/ 40873 h 2104623"/>
                <a:gd name="connsiteX41" fmla="*/ 410246 w 3026446"/>
                <a:gd name="connsiteY41" fmla="*/ 66273 h 2104623"/>
                <a:gd name="connsiteX42" fmla="*/ 67346 w 3026446"/>
                <a:gd name="connsiteY42"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581946 w 3026446"/>
                <a:gd name="connsiteY5" fmla="*/ 1450573 h 2104623"/>
                <a:gd name="connsiteX6" fmla="*/ 2670846 w 3026446"/>
                <a:gd name="connsiteY6" fmla="*/ 1374373 h 2104623"/>
                <a:gd name="connsiteX7" fmla="*/ 2708946 w 3026446"/>
                <a:gd name="connsiteY7" fmla="*/ 1298173 h 2104623"/>
                <a:gd name="connsiteX8" fmla="*/ 2747046 w 3026446"/>
                <a:gd name="connsiteY8" fmla="*/ 1285473 h 2104623"/>
                <a:gd name="connsiteX9" fmla="*/ 2772446 w 3026446"/>
                <a:gd name="connsiteY9" fmla="*/ 1221973 h 2104623"/>
                <a:gd name="connsiteX10" fmla="*/ 2785146 w 3026446"/>
                <a:gd name="connsiteY10" fmla="*/ 1183873 h 2104623"/>
                <a:gd name="connsiteX11" fmla="*/ 2861346 w 3026446"/>
                <a:gd name="connsiteY11" fmla="*/ 1094973 h 2104623"/>
                <a:gd name="connsiteX12" fmla="*/ 2912146 w 3026446"/>
                <a:gd name="connsiteY12" fmla="*/ 1044173 h 2104623"/>
                <a:gd name="connsiteX13" fmla="*/ 2937546 w 3026446"/>
                <a:gd name="connsiteY13" fmla="*/ 1006073 h 2104623"/>
                <a:gd name="connsiteX14" fmla="*/ 2975646 w 3026446"/>
                <a:gd name="connsiteY14" fmla="*/ 866373 h 2104623"/>
                <a:gd name="connsiteX15" fmla="*/ 3001046 w 3026446"/>
                <a:gd name="connsiteY15" fmla="*/ 828273 h 2104623"/>
                <a:gd name="connsiteX16" fmla="*/ 3026446 w 3026446"/>
                <a:gd name="connsiteY16" fmla="*/ 726673 h 2104623"/>
                <a:gd name="connsiteX17" fmla="*/ 3001046 w 3026446"/>
                <a:gd name="connsiteY17" fmla="*/ 510773 h 2104623"/>
                <a:gd name="connsiteX18" fmla="*/ 2975646 w 3026446"/>
                <a:gd name="connsiteY18" fmla="*/ 472673 h 2104623"/>
                <a:gd name="connsiteX19" fmla="*/ 2937546 w 3026446"/>
                <a:gd name="connsiteY19" fmla="*/ 459973 h 2104623"/>
                <a:gd name="connsiteX20" fmla="*/ 2912146 w 3026446"/>
                <a:gd name="connsiteY20" fmla="*/ 421873 h 2104623"/>
                <a:gd name="connsiteX21" fmla="*/ 2810546 w 3026446"/>
                <a:gd name="connsiteY21" fmla="*/ 383773 h 2104623"/>
                <a:gd name="connsiteX22" fmla="*/ 2772446 w 3026446"/>
                <a:gd name="connsiteY22" fmla="*/ 371073 h 2104623"/>
                <a:gd name="connsiteX23" fmla="*/ 2645446 w 3026446"/>
                <a:gd name="connsiteY23" fmla="*/ 320273 h 2104623"/>
                <a:gd name="connsiteX24" fmla="*/ 2543846 w 3026446"/>
                <a:gd name="connsiteY24" fmla="*/ 307573 h 2104623"/>
                <a:gd name="connsiteX25" fmla="*/ 2429546 w 3026446"/>
                <a:gd name="connsiteY25" fmla="*/ 282173 h 2104623"/>
                <a:gd name="connsiteX26" fmla="*/ 2366046 w 3026446"/>
                <a:gd name="connsiteY26" fmla="*/ 256773 h 2104623"/>
                <a:gd name="connsiteX27" fmla="*/ 2200946 w 3026446"/>
                <a:gd name="connsiteY27" fmla="*/ 231373 h 2104623"/>
                <a:gd name="connsiteX28" fmla="*/ 2137446 w 3026446"/>
                <a:gd name="connsiteY28" fmla="*/ 218673 h 2104623"/>
                <a:gd name="connsiteX29" fmla="*/ 2086646 w 3026446"/>
                <a:gd name="connsiteY29" fmla="*/ 205973 h 2104623"/>
                <a:gd name="connsiteX30" fmla="*/ 1946946 w 3026446"/>
                <a:gd name="connsiteY30" fmla="*/ 180573 h 2104623"/>
                <a:gd name="connsiteX31" fmla="*/ 1883446 w 3026446"/>
                <a:gd name="connsiteY31" fmla="*/ 167873 h 2104623"/>
                <a:gd name="connsiteX32" fmla="*/ 1731046 w 3026446"/>
                <a:gd name="connsiteY32" fmla="*/ 142473 h 2104623"/>
                <a:gd name="connsiteX33" fmla="*/ 1565946 w 3026446"/>
                <a:gd name="connsiteY33" fmla="*/ 129773 h 2104623"/>
                <a:gd name="connsiteX34" fmla="*/ 1400846 w 3026446"/>
                <a:gd name="connsiteY34" fmla="*/ 91673 h 2104623"/>
                <a:gd name="connsiteX35" fmla="*/ 1311946 w 3026446"/>
                <a:gd name="connsiteY35" fmla="*/ 78973 h 2104623"/>
                <a:gd name="connsiteX36" fmla="*/ 1235746 w 3026446"/>
                <a:gd name="connsiteY36" fmla="*/ 66273 h 2104623"/>
                <a:gd name="connsiteX37" fmla="*/ 1096046 w 3026446"/>
                <a:gd name="connsiteY37" fmla="*/ 53573 h 2104623"/>
                <a:gd name="connsiteX38" fmla="*/ 981746 w 3026446"/>
                <a:gd name="connsiteY38" fmla="*/ 28173 h 2104623"/>
                <a:gd name="connsiteX39" fmla="*/ 537246 w 3026446"/>
                <a:gd name="connsiteY39" fmla="*/ 40873 h 2104623"/>
                <a:gd name="connsiteX40" fmla="*/ 410246 w 3026446"/>
                <a:gd name="connsiteY40" fmla="*/ 66273 h 2104623"/>
                <a:gd name="connsiteX41" fmla="*/ 67346 w 3026446"/>
                <a:gd name="connsiteY41"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670846 w 3026446"/>
                <a:gd name="connsiteY5" fmla="*/ 1374373 h 2104623"/>
                <a:gd name="connsiteX6" fmla="*/ 2708946 w 3026446"/>
                <a:gd name="connsiteY6" fmla="*/ 1298173 h 2104623"/>
                <a:gd name="connsiteX7" fmla="*/ 2747046 w 3026446"/>
                <a:gd name="connsiteY7" fmla="*/ 1285473 h 2104623"/>
                <a:gd name="connsiteX8" fmla="*/ 2772446 w 3026446"/>
                <a:gd name="connsiteY8" fmla="*/ 1221973 h 2104623"/>
                <a:gd name="connsiteX9" fmla="*/ 2785146 w 3026446"/>
                <a:gd name="connsiteY9" fmla="*/ 1183873 h 2104623"/>
                <a:gd name="connsiteX10" fmla="*/ 2861346 w 3026446"/>
                <a:gd name="connsiteY10" fmla="*/ 1094973 h 2104623"/>
                <a:gd name="connsiteX11" fmla="*/ 2912146 w 3026446"/>
                <a:gd name="connsiteY11" fmla="*/ 1044173 h 2104623"/>
                <a:gd name="connsiteX12" fmla="*/ 2937546 w 3026446"/>
                <a:gd name="connsiteY12" fmla="*/ 1006073 h 2104623"/>
                <a:gd name="connsiteX13" fmla="*/ 2975646 w 3026446"/>
                <a:gd name="connsiteY13" fmla="*/ 866373 h 2104623"/>
                <a:gd name="connsiteX14" fmla="*/ 3001046 w 3026446"/>
                <a:gd name="connsiteY14" fmla="*/ 828273 h 2104623"/>
                <a:gd name="connsiteX15" fmla="*/ 3026446 w 3026446"/>
                <a:gd name="connsiteY15" fmla="*/ 726673 h 2104623"/>
                <a:gd name="connsiteX16" fmla="*/ 3001046 w 3026446"/>
                <a:gd name="connsiteY16" fmla="*/ 510773 h 2104623"/>
                <a:gd name="connsiteX17" fmla="*/ 2975646 w 3026446"/>
                <a:gd name="connsiteY17" fmla="*/ 472673 h 2104623"/>
                <a:gd name="connsiteX18" fmla="*/ 2937546 w 3026446"/>
                <a:gd name="connsiteY18" fmla="*/ 459973 h 2104623"/>
                <a:gd name="connsiteX19" fmla="*/ 2912146 w 3026446"/>
                <a:gd name="connsiteY19" fmla="*/ 421873 h 2104623"/>
                <a:gd name="connsiteX20" fmla="*/ 2810546 w 3026446"/>
                <a:gd name="connsiteY20" fmla="*/ 383773 h 2104623"/>
                <a:gd name="connsiteX21" fmla="*/ 2772446 w 3026446"/>
                <a:gd name="connsiteY21" fmla="*/ 371073 h 2104623"/>
                <a:gd name="connsiteX22" fmla="*/ 2645446 w 3026446"/>
                <a:gd name="connsiteY22" fmla="*/ 320273 h 2104623"/>
                <a:gd name="connsiteX23" fmla="*/ 2543846 w 3026446"/>
                <a:gd name="connsiteY23" fmla="*/ 307573 h 2104623"/>
                <a:gd name="connsiteX24" fmla="*/ 2429546 w 3026446"/>
                <a:gd name="connsiteY24" fmla="*/ 282173 h 2104623"/>
                <a:gd name="connsiteX25" fmla="*/ 2366046 w 3026446"/>
                <a:gd name="connsiteY25" fmla="*/ 256773 h 2104623"/>
                <a:gd name="connsiteX26" fmla="*/ 2200946 w 3026446"/>
                <a:gd name="connsiteY26" fmla="*/ 231373 h 2104623"/>
                <a:gd name="connsiteX27" fmla="*/ 2137446 w 3026446"/>
                <a:gd name="connsiteY27" fmla="*/ 218673 h 2104623"/>
                <a:gd name="connsiteX28" fmla="*/ 2086646 w 3026446"/>
                <a:gd name="connsiteY28" fmla="*/ 205973 h 2104623"/>
                <a:gd name="connsiteX29" fmla="*/ 1946946 w 3026446"/>
                <a:gd name="connsiteY29" fmla="*/ 180573 h 2104623"/>
                <a:gd name="connsiteX30" fmla="*/ 1883446 w 3026446"/>
                <a:gd name="connsiteY30" fmla="*/ 167873 h 2104623"/>
                <a:gd name="connsiteX31" fmla="*/ 1731046 w 3026446"/>
                <a:gd name="connsiteY31" fmla="*/ 142473 h 2104623"/>
                <a:gd name="connsiteX32" fmla="*/ 1565946 w 3026446"/>
                <a:gd name="connsiteY32" fmla="*/ 129773 h 2104623"/>
                <a:gd name="connsiteX33" fmla="*/ 1400846 w 3026446"/>
                <a:gd name="connsiteY33" fmla="*/ 91673 h 2104623"/>
                <a:gd name="connsiteX34" fmla="*/ 1311946 w 3026446"/>
                <a:gd name="connsiteY34" fmla="*/ 78973 h 2104623"/>
                <a:gd name="connsiteX35" fmla="*/ 1235746 w 3026446"/>
                <a:gd name="connsiteY35" fmla="*/ 66273 h 2104623"/>
                <a:gd name="connsiteX36" fmla="*/ 1096046 w 3026446"/>
                <a:gd name="connsiteY36" fmla="*/ 53573 h 2104623"/>
                <a:gd name="connsiteX37" fmla="*/ 981746 w 3026446"/>
                <a:gd name="connsiteY37" fmla="*/ 28173 h 2104623"/>
                <a:gd name="connsiteX38" fmla="*/ 537246 w 3026446"/>
                <a:gd name="connsiteY38" fmla="*/ 40873 h 2104623"/>
                <a:gd name="connsiteX39" fmla="*/ 410246 w 3026446"/>
                <a:gd name="connsiteY39" fmla="*/ 66273 h 2104623"/>
                <a:gd name="connsiteX40" fmla="*/ 67346 w 3026446"/>
                <a:gd name="connsiteY40"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778796 w 3026446"/>
                <a:gd name="connsiteY5" fmla="*/ 1431523 h 2104623"/>
                <a:gd name="connsiteX6" fmla="*/ 2708946 w 3026446"/>
                <a:gd name="connsiteY6" fmla="*/ 1298173 h 2104623"/>
                <a:gd name="connsiteX7" fmla="*/ 2747046 w 3026446"/>
                <a:gd name="connsiteY7" fmla="*/ 1285473 h 2104623"/>
                <a:gd name="connsiteX8" fmla="*/ 2772446 w 3026446"/>
                <a:gd name="connsiteY8" fmla="*/ 1221973 h 2104623"/>
                <a:gd name="connsiteX9" fmla="*/ 2785146 w 3026446"/>
                <a:gd name="connsiteY9" fmla="*/ 1183873 h 2104623"/>
                <a:gd name="connsiteX10" fmla="*/ 2861346 w 3026446"/>
                <a:gd name="connsiteY10" fmla="*/ 1094973 h 2104623"/>
                <a:gd name="connsiteX11" fmla="*/ 2912146 w 3026446"/>
                <a:gd name="connsiteY11" fmla="*/ 1044173 h 2104623"/>
                <a:gd name="connsiteX12" fmla="*/ 2937546 w 3026446"/>
                <a:gd name="connsiteY12" fmla="*/ 1006073 h 2104623"/>
                <a:gd name="connsiteX13" fmla="*/ 2975646 w 3026446"/>
                <a:gd name="connsiteY13" fmla="*/ 866373 h 2104623"/>
                <a:gd name="connsiteX14" fmla="*/ 3001046 w 3026446"/>
                <a:gd name="connsiteY14" fmla="*/ 828273 h 2104623"/>
                <a:gd name="connsiteX15" fmla="*/ 3026446 w 3026446"/>
                <a:gd name="connsiteY15" fmla="*/ 726673 h 2104623"/>
                <a:gd name="connsiteX16" fmla="*/ 3001046 w 3026446"/>
                <a:gd name="connsiteY16" fmla="*/ 510773 h 2104623"/>
                <a:gd name="connsiteX17" fmla="*/ 2975646 w 3026446"/>
                <a:gd name="connsiteY17" fmla="*/ 472673 h 2104623"/>
                <a:gd name="connsiteX18" fmla="*/ 2937546 w 3026446"/>
                <a:gd name="connsiteY18" fmla="*/ 459973 h 2104623"/>
                <a:gd name="connsiteX19" fmla="*/ 2912146 w 3026446"/>
                <a:gd name="connsiteY19" fmla="*/ 421873 h 2104623"/>
                <a:gd name="connsiteX20" fmla="*/ 2810546 w 3026446"/>
                <a:gd name="connsiteY20" fmla="*/ 383773 h 2104623"/>
                <a:gd name="connsiteX21" fmla="*/ 2772446 w 3026446"/>
                <a:gd name="connsiteY21" fmla="*/ 371073 h 2104623"/>
                <a:gd name="connsiteX22" fmla="*/ 2645446 w 3026446"/>
                <a:gd name="connsiteY22" fmla="*/ 320273 h 2104623"/>
                <a:gd name="connsiteX23" fmla="*/ 2543846 w 3026446"/>
                <a:gd name="connsiteY23" fmla="*/ 307573 h 2104623"/>
                <a:gd name="connsiteX24" fmla="*/ 2429546 w 3026446"/>
                <a:gd name="connsiteY24" fmla="*/ 282173 h 2104623"/>
                <a:gd name="connsiteX25" fmla="*/ 2366046 w 3026446"/>
                <a:gd name="connsiteY25" fmla="*/ 256773 h 2104623"/>
                <a:gd name="connsiteX26" fmla="*/ 2200946 w 3026446"/>
                <a:gd name="connsiteY26" fmla="*/ 231373 h 2104623"/>
                <a:gd name="connsiteX27" fmla="*/ 2137446 w 3026446"/>
                <a:gd name="connsiteY27" fmla="*/ 218673 h 2104623"/>
                <a:gd name="connsiteX28" fmla="*/ 2086646 w 3026446"/>
                <a:gd name="connsiteY28" fmla="*/ 205973 h 2104623"/>
                <a:gd name="connsiteX29" fmla="*/ 1946946 w 3026446"/>
                <a:gd name="connsiteY29" fmla="*/ 180573 h 2104623"/>
                <a:gd name="connsiteX30" fmla="*/ 1883446 w 3026446"/>
                <a:gd name="connsiteY30" fmla="*/ 167873 h 2104623"/>
                <a:gd name="connsiteX31" fmla="*/ 1731046 w 3026446"/>
                <a:gd name="connsiteY31" fmla="*/ 142473 h 2104623"/>
                <a:gd name="connsiteX32" fmla="*/ 1565946 w 3026446"/>
                <a:gd name="connsiteY32" fmla="*/ 129773 h 2104623"/>
                <a:gd name="connsiteX33" fmla="*/ 1400846 w 3026446"/>
                <a:gd name="connsiteY33" fmla="*/ 91673 h 2104623"/>
                <a:gd name="connsiteX34" fmla="*/ 1311946 w 3026446"/>
                <a:gd name="connsiteY34" fmla="*/ 78973 h 2104623"/>
                <a:gd name="connsiteX35" fmla="*/ 1235746 w 3026446"/>
                <a:gd name="connsiteY35" fmla="*/ 66273 h 2104623"/>
                <a:gd name="connsiteX36" fmla="*/ 1096046 w 3026446"/>
                <a:gd name="connsiteY36" fmla="*/ 53573 h 2104623"/>
                <a:gd name="connsiteX37" fmla="*/ 981746 w 3026446"/>
                <a:gd name="connsiteY37" fmla="*/ 28173 h 2104623"/>
                <a:gd name="connsiteX38" fmla="*/ 537246 w 3026446"/>
                <a:gd name="connsiteY38" fmla="*/ 40873 h 2104623"/>
                <a:gd name="connsiteX39" fmla="*/ 410246 w 3026446"/>
                <a:gd name="connsiteY39" fmla="*/ 66273 h 2104623"/>
                <a:gd name="connsiteX40" fmla="*/ 67346 w 3026446"/>
                <a:gd name="connsiteY40"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778796 w 3026446"/>
                <a:gd name="connsiteY5" fmla="*/ 1431523 h 2104623"/>
                <a:gd name="connsiteX6" fmla="*/ 2747046 w 3026446"/>
                <a:gd name="connsiteY6" fmla="*/ 1285473 h 2104623"/>
                <a:gd name="connsiteX7" fmla="*/ 2772446 w 3026446"/>
                <a:gd name="connsiteY7" fmla="*/ 1221973 h 2104623"/>
                <a:gd name="connsiteX8" fmla="*/ 2785146 w 3026446"/>
                <a:gd name="connsiteY8" fmla="*/ 1183873 h 2104623"/>
                <a:gd name="connsiteX9" fmla="*/ 2861346 w 3026446"/>
                <a:gd name="connsiteY9" fmla="*/ 1094973 h 2104623"/>
                <a:gd name="connsiteX10" fmla="*/ 2912146 w 3026446"/>
                <a:gd name="connsiteY10" fmla="*/ 1044173 h 2104623"/>
                <a:gd name="connsiteX11" fmla="*/ 2937546 w 3026446"/>
                <a:gd name="connsiteY11" fmla="*/ 1006073 h 2104623"/>
                <a:gd name="connsiteX12" fmla="*/ 2975646 w 3026446"/>
                <a:gd name="connsiteY12" fmla="*/ 866373 h 2104623"/>
                <a:gd name="connsiteX13" fmla="*/ 3001046 w 3026446"/>
                <a:gd name="connsiteY13" fmla="*/ 828273 h 2104623"/>
                <a:gd name="connsiteX14" fmla="*/ 3026446 w 3026446"/>
                <a:gd name="connsiteY14" fmla="*/ 726673 h 2104623"/>
                <a:gd name="connsiteX15" fmla="*/ 3001046 w 3026446"/>
                <a:gd name="connsiteY15" fmla="*/ 510773 h 2104623"/>
                <a:gd name="connsiteX16" fmla="*/ 2975646 w 3026446"/>
                <a:gd name="connsiteY16" fmla="*/ 472673 h 2104623"/>
                <a:gd name="connsiteX17" fmla="*/ 2937546 w 3026446"/>
                <a:gd name="connsiteY17" fmla="*/ 459973 h 2104623"/>
                <a:gd name="connsiteX18" fmla="*/ 2912146 w 3026446"/>
                <a:gd name="connsiteY18" fmla="*/ 421873 h 2104623"/>
                <a:gd name="connsiteX19" fmla="*/ 2810546 w 3026446"/>
                <a:gd name="connsiteY19" fmla="*/ 383773 h 2104623"/>
                <a:gd name="connsiteX20" fmla="*/ 2772446 w 3026446"/>
                <a:gd name="connsiteY20" fmla="*/ 371073 h 2104623"/>
                <a:gd name="connsiteX21" fmla="*/ 2645446 w 3026446"/>
                <a:gd name="connsiteY21" fmla="*/ 320273 h 2104623"/>
                <a:gd name="connsiteX22" fmla="*/ 2543846 w 3026446"/>
                <a:gd name="connsiteY22" fmla="*/ 307573 h 2104623"/>
                <a:gd name="connsiteX23" fmla="*/ 2429546 w 3026446"/>
                <a:gd name="connsiteY23" fmla="*/ 282173 h 2104623"/>
                <a:gd name="connsiteX24" fmla="*/ 2366046 w 3026446"/>
                <a:gd name="connsiteY24" fmla="*/ 256773 h 2104623"/>
                <a:gd name="connsiteX25" fmla="*/ 2200946 w 3026446"/>
                <a:gd name="connsiteY25" fmla="*/ 231373 h 2104623"/>
                <a:gd name="connsiteX26" fmla="*/ 2137446 w 3026446"/>
                <a:gd name="connsiteY26" fmla="*/ 218673 h 2104623"/>
                <a:gd name="connsiteX27" fmla="*/ 2086646 w 3026446"/>
                <a:gd name="connsiteY27" fmla="*/ 205973 h 2104623"/>
                <a:gd name="connsiteX28" fmla="*/ 1946946 w 3026446"/>
                <a:gd name="connsiteY28" fmla="*/ 180573 h 2104623"/>
                <a:gd name="connsiteX29" fmla="*/ 1883446 w 3026446"/>
                <a:gd name="connsiteY29" fmla="*/ 167873 h 2104623"/>
                <a:gd name="connsiteX30" fmla="*/ 1731046 w 3026446"/>
                <a:gd name="connsiteY30" fmla="*/ 142473 h 2104623"/>
                <a:gd name="connsiteX31" fmla="*/ 1565946 w 3026446"/>
                <a:gd name="connsiteY31" fmla="*/ 129773 h 2104623"/>
                <a:gd name="connsiteX32" fmla="*/ 1400846 w 3026446"/>
                <a:gd name="connsiteY32" fmla="*/ 91673 h 2104623"/>
                <a:gd name="connsiteX33" fmla="*/ 1311946 w 3026446"/>
                <a:gd name="connsiteY33" fmla="*/ 78973 h 2104623"/>
                <a:gd name="connsiteX34" fmla="*/ 1235746 w 3026446"/>
                <a:gd name="connsiteY34" fmla="*/ 66273 h 2104623"/>
                <a:gd name="connsiteX35" fmla="*/ 1096046 w 3026446"/>
                <a:gd name="connsiteY35" fmla="*/ 53573 h 2104623"/>
                <a:gd name="connsiteX36" fmla="*/ 981746 w 3026446"/>
                <a:gd name="connsiteY36" fmla="*/ 28173 h 2104623"/>
                <a:gd name="connsiteX37" fmla="*/ 537246 w 3026446"/>
                <a:gd name="connsiteY37" fmla="*/ 40873 h 2104623"/>
                <a:gd name="connsiteX38" fmla="*/ 410246 w 3026446"/>
                <a:gd name="connsiteY38" fmla="*/ 66273 h 2104623"/>
                <a:gd name="connsiteX39" fmla="*/ 67346 w 3026446"/>
                <a:gd name="connsiteY39"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778796 w 3026446"/>
                <a:gd name="connsiteY5" fmla="*/ 1431523 h 2104623"/>
                <a:gd name="connsiteX6" fmla="*/ 2772446 w 3026446"/>
                <a:gd name="connsiteY6" fmla="*/ 1221973 h 2104623"/>
                <a:gd name="connsiteX7" fmla="*/ 2785146 w 3026446"/>
                <a:gd name="connsiteY7" fmla="*/ 1183873 h 2104623"/>
                <a:gd name="connsiteX8" fmla="*/ 2861346 w 3026446"/>
                <a:gd name="connsiteY8" fmla="*/ 1094973 h 2104623"/>
                <a:gd name="connsiteX9" fmla="*/ 2912146 w 3026446"/>
                <a:gd name="connsiteY9" fmla="*/ 1044173 h 2104623"/>
                <a:gd name="connsiteX10" fmla="*/ 2937546 w 3026446"/>
                <a:gd name="connsiteY10" fmla="*/ 1006073 h 2104623"/>
                <a:gd name="connsiteX11" fmla="*/ 2975646 w 3026446"/>
                <a:gd name="connsiteY11" fmla="*/ 866373 h 2104623"/>
                <a:gd name="connsiteX12" fmla="*/ 3001046 w 3026446"/>
                <a:gd name="connsiteY12" fmla="*/ 828273 h 2104623"/>
                <a:gd name="connsiteX13" fmla="*/ 3026446 w 3026446"/>
                <a:gd name="connsiteY13" fmla="*/ 726673 h 2104623"/>
                <a:gd name="connsiteX14" fmla="*/ 3001046 w 3026446"/>
                <a:gd name="connsiteY14" fmla="*/ 510773 h 2104623"/>
                <a:gd name="connsiteX15" fmla="*/ 2975646 w 3026446"/>
                <a:gd name="connsiteY15" fmla="*/ 472673 h 2104623"/>
                <a:gd name="connsiteX16" fmla="*/ 2937546 w 3026446"/>
                <a:gd name="connsiteY16" fmla="*/ 459973 h 2104623"/>
                <a:gd name="connsiteX17" fmla="*/ 2912146 w 3026446"/>
                <a:gd name="connsiteY17" fmla="*/ 421873 h 2104623"/>
                <a:gd name="connsiteX18" fmla="*/ 2810546 w 3026446"/>
                <a:gd name="connsiteY18" fmla="*/ 383773 h 2104623"/>
                <a:gd name="connsiteX19" fmla="*/ 2772446 w 3026446"/>
                <a:gd name="connsiteY19" fmla="*/ 371073 h 2104623"/>
                <a:gd name="connsiteX20" fmla="*/ 2645446 w 3026446"/>
                <a:gd name="connsiteY20" fmla="*/ 320273 h 2104623"/>
                <a:gd name="connsiteX21" fmla="*/ 2543846 w 3026446"/>
                <a:gd name="connsiteY21" fmla="*/ 307573 h 2104623"/>
                <a:gd name="connsiteX22" fmla="*/ 2429546 w 3026446"/>
                <a:gd name="connsiteY22" fmla="*/ 282173 h 2104623"/>
                <a:gd name="connsiteX23" fmla="*/ 2366046 w 3026446"/>
                <a:gd name="connsiteY23" fmla="*/ 256773 h 2104623"/>
                <a:gd name="connsiteX24" fmla="*/ 2200946 w 3026446"/>
                <a:gd name="connsiteY24" fmla="*/ 231373 h 2104623"/>
                <a:gd name="connsiteX25" fmla="*/ 2137446 w 3026446"/>
                <a:gd name="connsiteY25" fmla="*/ 218673 h 2104623"/>
                <a:gd name="connsiteX26" fmla="*/ 2086646 w 3026446"/>
                <a:gd name="connsiteY26" fmla="*/ 205973 h 2104623"/>
                <a:gd name="connsiteX27" fmla="*/ 1946946 w 3026446"/>
                <a:gd name="connsiteY27" fmla="*/ 180573 h 2104623"/>
                <a:gd name="connsiteX28" fmla="*/ 1883446 w 3026446"/>
                <a:gd name="connsiteY28" fmla="*/ 167873 h 2104623"/>
                <a:gd name="connsiteX29" fmla="*/ 1731046 w 3026446"/>
                <a:gd name="connsiteY29" fmla="*/ 142473 h 2104623"/>
                <a:gd name="connsiteX30" fmla="*/ 1565946 w 3026446"/>
                <a:gd name="connsiteY30" fmla="*/ 129773 h 2104623"/>
                <a:gd name="connsiteX31" fmla="*/ 1400846 w 3026446"/>
                <a:gd name="connsiteY31" fmla="*/ 91673 h 2104623"/>
                <a:gd name="connsiteX32" fmla="*/ 1311946 w 3026446"/>
                <a:gd name="connsiteY32" fmla="*/ 78973 h 2104623"/>
                <a:gd name="connsiteX33" fmla="*/ 1235746 w 3026446"/>
                <a:gd name="connsiteY33" fmla="*/ 66273 h 2104623"/>
                <a:gd name="connsiteX34" fmla="*/ 1096046 w 3026446"/>
                <a:gd name="connsiteY34" fmla="*/ 53573 h 2104623"/>
                <a:gd name="connsiteX35" fmla="*/ 981746 w 3026446"/>
                <a:gd name="connsiteY35" fmla="*/ 28173 h 2104623"/>
                <a:gd name="connsiteX36" fmla="*/ 537246 w 3026446"/>
                <a:gd name="connsiteY36" fmla="*/ 40873 h 2104623"/>
                <a:gd name="connsiteX37" fmla="*/ 410246 w 3026446"/>
                <a:gd name="connsiteY37" fmla="*/ 66273 h 2104623"/>
                <a:gd name="connsiteX38" fmla="*/ 67346 w 3026446"/>
                <a:gd name="connsiteY38"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778796 w 3026446"/>
                <a:gd name="connsiteY5" fmla="*/ 1431523 h 2104623"/>
                <a:gd name="connsiteX6" fmla="*/ 2785146 w 3026446"/>
                <a:gd name="connsiteY6" fmla="*/ 1183873 h 2104623"/>
                <a:gd name="connsiteX7" fmla="*/ 2861346 w 3026446"/>
                <a:gd name="connsiteY7" fmla="*/ 1094973 h 2104623"/>
                <a:gd name="connsiteX8" fmla="*/ 2912146 w 3026446"/>
                <a:gd name="connsiteY8" fmla="*/ 1044173 h 2104623"/>
                <a:gd name="connsiteX9" fmla="*/ 2937546 w 3026446"/>
                <a:gd name="connsiteY9" fmla="*/ 1006073 h 2104623"/>
                <a:gd name="connsiteX10" fmla="*/ 2975646 w 3026446"/>
                <a:gd name="connsiteY10" fmla="*/ 866373 h 2104623"/>
                <a:gd name="connsiteX11" fmla="*/ 3001046 w 3026446"/>
                <a:gd name="connsiteY11" fmla="*/ 828273 h 2104623"/>
                <a:gd name="connsiteX12" fmla="*/ 3026446 w 3026446"/>
                <a:gd name="connsiteY12" fmla="*/ 726673 h 2104623"/>
                <a:gd name="connsiteX13" fmla="*/ 3001046 w 3026446"/>
                <a:gd name="connsiteY13" fmla="*/ 510773 h 2104623"/>
                <a:gd name="connsiteX14" fmla="*/ 2975646 w 3026446"/>
                <a:gd name="connsiteY14" fmla="*/ 472673 h 2104623"/>
                <a:gd name="connsiteX15" fmla="*/ 2937546 w 3026446"/>
                <a:gd name="connsiteY15" fmla="*/ 459973 h 2104623"/>
                <a:gd name="connsiteX16" fmla="*/ 2912146 w 3026446"/>
                <a:gd name="connsiteY16" fmla="*/ 421873 h 2104623"/>
                <a:gd name="connsiteX17" fmla="*/ 2810546 w 3026446"/>
                <a:gd name="connsiteY17" fmla="*/ 383773 h 2104623"/>
                <a:gd name="connsiteX18" fmla="*/ 2772446 w 3026446"/>
                <a:gd name="connsiteY18" fmla="*/ 371073 h 2104623"/>
                <a:gd name="connsiteX19" fmla="*/ 2645446 w 3026446"/>
                <a:gd name="connsiteY19" fmla="*/ 320273 h 2104623"/>
                <a:gd name="connsiteX20" fmla="*/ 2543846 w 3026446"/>
                <a:gd name="connsiteY20" fmla="*/ 307573 h 2104623"/>
                <a:gd name="connsiteX21" fmla="*/ 2429546 w 3026446"/>
                <a:gd name="connsiteY21" fmla="*/ 282173 h 2104623"/>
                <a:gd name="connsiteX22" fmla="*/ 2366046 w 3026446"/>
                <a:gd name="connsiteY22" fmla="*/ 256773 h 2104623"/>
                <a:gd name="connsiteX23" fmla="*/ 2200946 w 3026446"/>
                <a:gd name="connsiteY23" fmla="*/ 231373 h 2104623"/>
                <a:gd name="connsiteX24" fmla="*/ 2137446 w 3026446"/>
                <a:gd name="connsiteY24" fmla="*/ 218673 h 2104623"/>
                <a:gd name="connsiteX25" fmla="*/ 2086646 w 3026446"/>
                <a:gd name="connsiteY25" fmla="*/ 205973 h 2104623"/>
                <a:gd name="connsiteX26" fmla="*/ 1946946 w 3026446"/>
                <a:gd name="connsiteY26" fmla="*/ 180573 h 2104623"/>
                <a:gd name="connsiteX27" fmla="*/ 1883446 w 3026446"/>
                <a:gd name="connsiteY27" fmla="*/ 167873 h 2104623"/>
                <a:gd name="connsiteX28" fmla="*/ 1731046 w 3026446"/>
                <a:gd name="connsiteY28" fmla="*/ 142473 h 2104623"/>
                <a:gd name="connsiteX29" fmla="*/ 1565946 w 3026446"/>
                <a:gd name="connsiteY29" fmla="*/ 129773 h 2104623"/>
                <a:gd name="connsiteX30" fmla="*/ 1400846 w 3026446"/>
                <a:gd name="connsiteY30" fmla="*/ 91673 h 2104623"/>
                <a:gd name="connsiteX31" fmla="*/ 1311946 w 3026446"/>
                <a:gd name="connsiteY31" fmla="*/ 78973 h 2104623"/>
                <a:gd name="connsiteX32" fmla="*/ 1235746 w 3026446"/>
                <a:gd name="connsiteY32" fmla="*/ 66273 h 2104623"/>
                <a:gd name="connsiteX33" fmla="*/ 1096046 w 3026446"/>
                <a:gd name="connsiteY33" fmla="*/ 53573 h 2104623"/>
                <a:gd name="connsiteX34" fmla="*/ 981746 w 3026446"/>
                <a:gd name="connsiteY34" fmla="*/ 28173 h 2104623"/>
                <a:gd name="connsiteX35" fmla="*/ 537246 w 3026446"/>
                <a:gd name="connsiteY35" fmla="*/ 40873 h 2104623"/>
                <a:gd name="connsiteX36" fmla="*/ 410246 w 3026446"/>
                <a:gd name="connsiteY36" fmla="*/ 66273 h 2104623"/>
                <a:gd name="connsiteX37" fmla="*/ 67346 w 3026446"/>
                <a:gd name="connsiteY37" fmla="*/ 104373 h 2104623"/>
                <a:gd name="connsiteX0" fmla="*/ 67346 w 3026446"/>
                <a:gd name="connsiteY0" fmla="*/ 104373 h 2104623"/>
                <a:gd name="connsiteX1" fmla="*/ 86396 w 3026446"/>
                <a:gd name="connsiteY1" fmla="*/ 2104623 h 2104623"/>
                <a:gd name="connsiteX2" fmla="*/ 981746 w 3026446"/>
                <a:gd name="connsiteY2" fmla="*/ 1990323 h 2104623"/>
                <a:gd name="connsiteX3" fmla="*/ 1692946 w 3026446"/>
                <a:gd name="connsiteY3" fmla="*/ 1882373 h 2104623"/>
                <a:gd name="connsiteX4" fmla="*/ 2245396 w 3026446"/>
                <a:gd name="connsiteY4" fmla="*/ 1717273 h 2104623"/>
                <a:gd name="connsiteX5" fmla="*/ 2778796 w 3026446"/>
                <a:gd name="connsiteY5" fmla="*/ 1431523 h 2104623"/>
                <a:gd name="connsiteX6" fmla="*/ 2861346 w 3026446"/>
                <a:gd name="connsiteY6" fmla="*/ 1094973 h 2104623"/>
                <a:gd name="connsiteX7" fmla="*/ 2912146 w 3026446"/>
                <a:gd name="connsiteY7" fmla="*/ 1044173 h 2104623"/>
                <a:gd name="connsiteX8" fmla="*/ 2937546 w 3026446"/>
                <a:gd name="connsiteY8" fmla="*/ 1006073 h 2104623"/>
                <a:gd name="connsiteX9" fmla="*/ 2975646 w 3026446"/>
                <a:gd name="connsiteY9" fmla="*/ 866373 h 2104623"/>
                <a:gd name="connsiteX10" fmla="*/ 3001046 w 3026446"/>
                <a:gd name="connsiteY10" fmla="*/ 828273 h 2104623"/>
                <a:gd name="connsiteX11" fmla="*/ 3026446 w 3026446"/>
                <a:gd name="connsiteY11" fmla="*/ 726673 h 2104623"/>
                <a:gd name="connsiteX12" fmla="*/ 3001046 w 3026446"/>
                <a:gd name="connsiteY12" fmla="*/ 510773 h 2104623"/>
                <a:gd name="connsiteX13" fmla="*/ 2975646 w 3026446"/>
                <a:gd name="connsiteY13" fmla="*/ 472673 h 2104623"/>
                <a:gd name="connsiteX14" fmla="*/ 2937546 w 3026446"/>
                <a:gd name="connsiteY14" fmla="*/ 459973 h 2104623"/>
                <a:gd name="connsiteX15" fmla="*/ 2912146 w 3026446"/>
                <a:gd name="connsiteY15" fmla="*/ 421873 h 2104623"/>
                <a:gd name="connsiteX16" fmla="*/ 2810546 w 3026446"/>
                <a:gd name="connsiteY16" fmla="*/ 383773 h 2104623"/>
                <a:gd name="connsiteX17" fmla="*/ 2772446 w 3026446"/>
                <a:gd name="connsiteY17" fmla="*/ 371073 h 2104623"/>
                <a:gd name="connsiteX18" fmla="*/ 2645446 w 3026446"/>
                <a:gd name="connsiteY18" fmla="*/ 320273 h 2104623"/>
                <a:gd name="connsiteX19" fmla="*/ 2543846 w 3026446"/>
                <a:gd name="connsiteY19" fmla="*/ 307573 h 2104623"/>
                <a:gd name="connsiteX20" fmla="*/ 2429546 w 3026446"/>
                <a:gd name="connsiteY20" fmla="*/ 282173 h 2104623"/>
                <a:gd name="connsiteX21" fmla="*/ 2366046 w 3026446"/>
                <a:gd name="connsiteY21" fmla="*/ 256773 h 2104623"/>
                <a:gd name="connsiteX22" fmla="*/ 2200946 w 3026446"/>
                <a:gd name="connsiteY22" fmla="*/ 231373 h 2104623"/>
                <a:gd name="connsiteX23" fmla="*/ 2137446 w 3026446"/>
                <a:gd name="connsiteY23" fmla="*/ 218673 h 2104623"/>
                <a:gd name="connsiteX24" fmla="*/ 2086646 w 3026446"/>
                <a:gd name="connsiteY24" fmla="*/ 205973 h 2104623"/>
                <a:gd name="connsiteX25" fmla="*/ 1946946 w 3026446"/>
                <a:gd name="connsiteY25" fmla="*/ 180573 h 2104623"/>
                <a:gd name="connsiteX26" fmla="*/ 1883446 w 3026446"/>
                <a:gd name="connsiteY26" fmla="*/ 167873 h 2104623"/>
                <a:gd name="connsiteX27" fmla="*/ 1731046 w 3026446"/>
                <a:gd name="connsiteY27" fmla="*/ 142473 h 2104623"/>
                <a:gd name="connsiteX28" fmla="*/ 1565946 w 3026446"/>
                <a:gd name="connsiteY28" fmla="*/ 129773 h 2104623"/>
                <a:gd name="connsiteX29" fmla="*/ 1400846 w 3026446"/>
                <a:gd name="connsiteY29" fmla="*/ 91673 h 2104623"/>
                <a:gd name="connsiteX30" fmla="*/ 1311946 w 3026446"/>
                <a:gd name="connsiteY30" fmla="*/ 78973 h 2104623"/>
                <a:gd name="connsiteX31" fmla="*/ 1235746 w 3026446"/>
                <a:gd name="connsiteY31" fmla="*/ 66273 h 2104623"/>
                <a:gd name="connsiteX32" fmla="*/ 1096046 w 3026446"/>
                <a:gd name="connsiteY32" fmla="*/ 53573 h 2104623"/>
                <a:gd name="connsiteX33" fmla="*/ 981746 w 3026446"/>
                <a:gd name="connsiteY33" fmla="*/ 28173 h 2104623"/>
                <a:gd name="connsiteX34" fmla="*/ 537246 w 3026446"/>
                <a:gd name="connsiteY34" fmla="*/ 40873 h 2104623"/>
                <a:gd name="connsiteX35" fmla="*/ 410246 w 3026446"/>
                <a:gd name="connsiteY35" fmla="*/ 66273 h 2104623"/>
                <a:gd name="connsiteX36" fmla="*/ 67346 w 3026446"/>
                <a:gd name="connsiteY36" fmla="*/ 104373 h 2104623"/>
                <a:gd name="connsiteX0" fmla="*/ 67346 w 3067778"/>
                <a:gd name="connsiteY0" fmla="*/ 104373 h 2104623"/>
                <a:gd name="connsiteX1" fmla="*/ 86396 w 3067778"/>
                <a:gd name="connsiteY1" fmla="*/ 2104623 h 2104623"/>
                <a:gd name="connsiteX2" fmla="*/ 981746 w 3067778"/>
                <a:gd name="connsiteY2" fmla="*/ 1990323 h 2104623"/>
                <a:gd name="connsiteX3" fmla="*/ 1692946 w 3067778"/>
                <a:gd name="connsiteY3" fmla="*/ 1882373 h 2104623"/>
                <a:gd name="connsiteX4" fmla="*/ 2245396 w 3067778"/>
                <a:gd name="connsiteY4" fmla="*/ 1717273 h 2104623"/>
                <a:gd name="connsiteX5" fmla="*/ 2778796 w 3067778"/>
                <a:gd name="connsiteY5" fmla="*/ 1431523 h 2104623"/>
                <a:gd name="connsiteX6" fmla="*/ 3064546 w 3067778"/>
                <a:gd name="connsiteY6" fmla="*/ 1177523 h 2104623"/>
                <a:gd name="connsiteX7" fmla="*/ 2912146 w 3067778"/>
                <a:gd name="connsiteY7" fmla="*/ 1044173 h 2104623"/>
                <a:gd name="connsiteX8" fmla="*/ 2937546 w 3067778"/>
                <a:gd name="connsiteY8" fmla="*/ 1006073 h 2104623"/>
                <a:gd name="connsiteX9" fmla="*/ 2975646 w 3067778"/>
                <a:gd name="connsiteY9" fmla="*/ 866373 h 2104623"/>
                <a:gd name="connsiteX10" fmla="*/ 3001046 w 3067778"/>
                <a:gd name="connsiteY10" fmla="*/ 828273 h 2104623"/>
                <a:gd name="connsiteX11" fmla="*/ 3026446 w 3067778"/>
                <a:gd name="connsiteY11" fmla="*/ 726673 h 2104623"/>
                <a:gd name="connsiteX12" fmla="*/ 3001046 w 3067778"/>
                <a:gd name="connsiteY12" fmla="*/ 510773 h 2104623"/>
                <a:gd name="connsiteX13" fmla="*/ 2975646 w 3067778"/>
                <a:gd name="connsiteY13" fmla="*/ 472673 h 2104623"/>
                <a:gd name="connsiteX14" fmla="*/ 2937546 w 3067778"/>
                <a:gd name="connsiteY14" fmla="*/ 459973 h 2104623"/>
                <a:gd name="connsiteX15" fmla="*/ 2912146 w 3067778"/>
                <a:gd name="connsiteY15" fmla="*/ 421873 h 2104623"/>
                <a:gd name="connsiteX16" fmla="*/ 2810546 w 3067778"/>
                <a:gd name="connsiteY16" fmla="*/ 383773 h 2104623"/>
                <a:gd name="connsiteX17" fmla="*/ 2772446 w 3067778"/>
                <a:gd name="connsiteY17" fmla="*/ 371073 h 2104623"/>
                <a:gd name="connsiteX18" fmla="*/ 2645446 w 3067778"/>
                <a:gd name="connsiteY18" fmla="*/ 320273 h 2104623"/>
                <a:gd name="connsiteX19" fmla="*/ 2543846 w 3067778"/>
                <a:gd name="connsiteY19" fmla="*/ 307573 h 2104623"/>
                <a:gd name="connsiteX20" fmla="*/ 2429546 w 3067778"/>
                <a:gd name="connsiteY20" fmla="*/ 282173 h 2104623"/>
                <a:gd name="connsiteX21" fmla="*/ 2366046 w 3067778"/>
                <a:gd name="connsiteY21" fmla="*/ 256773 h 2104623"/>
                <a:gd name="connsiteX22" fmla="*/ 2200946 w 3067778"/>
                <a:gd name="connsiteY22" fmla="*/ 231373 h 2104623"/>
                <a:gd name="connsiteX23" fmla="*/ 2137446 w 3067778"/>
                <a:gd name="connsiteY23" fmla="*/ 218673 h 2104623"/>
                <a:gd name="connsiteX24" fmla="*/ 2086646 w 3067778"/>
                <a:gd name="connsiteY24" fmla="*/ 205973 h 2104623"/>
                <a:gd name="connsiteX25" fmla="*/ 1946946 w 3067778"/>
                <a:gd name="connsiteY25" fmla="*/ 180573 h 2104623"/>
                <a:gd name="connsiteX26" fmla="*/ 1883446 w 3067778"/>
                <a:gd name="connsiteY26" fmla="*/ 167873 h 2104623"/>
                <a:gd name="connsiteX27" fmla="*/ 1731046 w 3067778"/>
                <a:gd name="connsiteY27" fmla="*/ 142473 h 2104623"/>
                <a:gd name="connsiteX28" fmla="*/ 1565946 w 3067778"/>
                <a:gd name="connsiteY28" fmla="*/ 129773 h 2104623"/>
                <a:gd name="connsiteX29" fmla="*/ 1400846 w 3067778"/>
                <a:gd name="connsiteY29" fmla="*/ 91673 h 2104623"/>
                <a:gd name="connsiteX30" fmla="*/ 1311946 w 3067778"/>
                <a:gd name="connsiteY30" fmla="*/ 78973 h 2104623"/>
                <a:gd name="connsiteX31" fmla="*/ 1235746 w 3067778"/>
                <a:gd name="connsiteY31" fmla="*/ 66273 h 2104623"/>
                <a:gd name="connsiteX32" fmla="*/ 1096046 w 3067778"/>
                <a:gd name="connsiteY32" fmla="*/ 53573 h 2104623"/>
                <a:gd name="connsiteX33" fmla="*/ 981746 w 3067778"/>
                <a:gd name="connsiteY33" fmla="*/ 28173 h 2104623"/>
                <a:gd name="connsiteX34" fmla="*/ 537246 w 3067778"/>
                <a:gd name="connsiteY34" fmla="*/ 40873 h 2104623"/>
                <a:gd name="connsiteX35" fmla="*/ 410246 w 3067778"/>
                <a:gd name="connsiteY35" fmla="*/ 66273 h 2104623"/>
                <a:gd name="connsiteX36" fmla="*/ 67346 w 3067778"/>
                <a:gd name="connsiteY36" fmla="*/ 104373 h 2104623"/>
                <a:gd name="connsiteX0" fmla="*/ 67346 w 3067892"/>
                <a:gd name="connsiteY0" fmla="*/ 104373 h 2104623"/>
                <a:gd name="connsiteX1" fmla="*/ 86396 w 3067892"/>
                <a:gd name="connsiteY1" fmla="*/ 2104623 h 2104623"/>
                <a:gd name="connsiteX2" fmla="*/ 981746 w 3067892"/>
                <a:gd name="connsiteY2" fmla="*/ 1990323 h 2104623"/>
                <a:gd name="connsiteX3" fmla="*/ 1692946 w 3067892"/>
                <a:gd name="connsiteY3" fmla="*/ 1882373 h 2104623"/>
                <a:gd name="connsiteX4" fmla="*/ 2245396 w 3067892"/>
                <a:gd name="connsiteY4" fmla="*/ 1717273 h 2104623"/>
                <a:gd name="connsiteX5" fmla="*/ 2778796 w 3067892"/>
                <a:gd name="connsiteY5" fmla="*/ 1431523 h 2104623"/>
                <a:gd name="connsiteX6" fmla="*/ 3064546 w 3067892"/>
                <a:gd name="connsiteY6" fmla="*/ 1177523 h 2104623"/>
                <a:gd name="connsiteX7" fmla="*/ 2937546 w 3067892"/>
                <a:gd name="connsiteY7" fmla="*/ 1006073 h 2104623"/>
                <a:gd name="connsiteX8" fmla="*/ 2975646 w 3067892"/>
                <a:gd name="connsiteY8" fmla="*/ 866373 h 2104623"/>
                <a:gd name="connsiteX9" fmla="*/ 3001046 w 3067892"/>
                <a:gd name="connsiteY9" fmla="*/ 828273 h 2104623"/>
                <a:gd name="connsiteX10" fmla="*/ 3026446 w 3067892"/>
                <a:gd name="connsiteY10" fmla="*/ 726673 h 2104623"/>
                <a:gd name="connsiteX11" fmla="*/ 3001046 w 3067892"/>
                <a:gd name="connsiteY11" fmla="*/ 510773 h 2104623"/>
                <a:gd name="connsiteX12" fmla="*/ 2975646 w 3067892"/>
                <a:gd name="connsiteY12" fmla="*/ 472673 h 2104623"/>
                <a:gd name="connsiteX13" fmla="*/ 2937546 w 3067892"/>
                <a:gd name="connsiteY13" fmla="*/ 459973 h 2104623"/>
                <a:gd name="connsiteX14" fmla="*/ 2912146 w 3067892"/>
                <a:gd name="connsiteY14" fmla="*/ 421873 h 2104623"/>
                <a:gd name="connsiteX15" fmla="*/ 2810546 w 3067892"/>
                <a:gd name="connsiteY15" fmla="*/ 383773 h 2104623"/>
                <a:gd name="connsiteX16" fmla="*/ 2772446 w 3067892"/>
                <a:gd name="connsiteY16" fmla="*/ 371073 h 2104623"/>
                <a:gd name="connsiteX17" fmla="*/ 2645446 w 3067892"/>
                <a:gd name="connsiteY17" fmla="*/ 320273 h 2104623"/>
                <a:gd name="connsiteX18" fmla="*/ 2543846 w 3067892"/>
                <a:gd name="connsiteY18" fmla="*/ 307573 h 2104623"/>
                <a:gd name="connsiteX19" fmla="*/ 2429546 w 3067892"/>
                <a:gd name="connsiteY19" fmla="*/ 282173 h 2104623"/>
                <a:gd name="connsiteX20" fmla="*/ 2366046 w 3067892"/>
                <a:gd name="connsiteY20" fmla="*/ 256773 h 2104623"/>
                <a:gd name="connsiteX21" fmla="*/ 2200946 w 3067892"/>
                <a:gd name="connsiteY21" fmla="*/ 231373 h 2104623"/>
                <a:gd name="connsiteX22" fmla="*/ 2137446 w 3067892"/>
                <a:gd name="connsiteY22" fmla="*/ 218673 h 2104623"/>
                <a:gd name="connsiteX23" fmla="*/ 2086646 w 3067892"/>
                <a:gd name="connsiteY23" fmla="*/ 205973 h 2104623"/>
                <a:gd name="connsiteX24" fmla="*/ 1946946 w 3067892"/>
                <a:gd name="connsiteY24" fmla="*/ 180573 h 2104623"/>
                <a:gd name="connsiteX25" fmla="*/ 1883446 w 3067892"/>
                <a:gd name="connsiteY25" fmla="*/ 167873 h 2104623"/>
                <a:gd name="connsiteX26" fmla="*/ 1731046 w 3067892"/>
                <a:gd name="connsiteY26" fmla="*/ 142473 h 2104623"/>
                <a:gd name="connsiteX27" fmla="*/ 1565946 w 3067892"/>
                <a:gd name="connsiteY27" fmla="*/ 129773 h 2104623"/>
                <a:gd name="connsiteX28" fmla="*/ 1400846 w 3067892"/>
                <a:gd name="connsiteY28" fmla="*/ 91673 h 2104623"/>
                <a:gd name="connsiteX29" fmla="*/ 1311946 w 3067892"/>
                <a:gd name="connsiteY29" fmla="*/ 78973 h 2104623"/>
                <a:gd name="connsiteX30" fmla="*/ 1235746 w 3067892"/>
                <a:gd name="connsiteY30" fmla="*/ 66273 h 2104623"/>
                <a:gd name="connsiteX31" fmla="*/ 1096046 w 3067892"/>
                <a:gd name="connsiteY31" fmla="*/ 53573 h 2104623"/>
                <a:gd name="connsiteX32" fmla="*/ 981746 w 3067892"/>
                <a:gd name="connsiteY32" fmla="*/ 28173 h 2104623"/>
                <a:gd name="connsiteX33" fmla="*/ 537246 w 3067892"/>
                <a:gd name="connsiteY33" fmla="*/ 40873 h 2104623"/>
                <a:gd name="connsiteX34" fmla="*/ 410246 w 3067892"/>
                <a:gd name="connsiteY34" fmla="*/ 66273 h 2104623"/>
                <a:gd name="connsiteX35" fmla="*/ 67346 w 3067892"/>
                <a:gd name="connsiteY35" fmla="*/ 104373 h 2104623"/>
                <a:gd name="connsiteX0" fmla="*/ 67346 w 3070582"/>
                <a:gd name="connsiteY0" fmla="*/ 104373 h 2104623"/>
                <a:gd name="connsiteX1" fmla="*/ 86396 w 3070582"/>
                <a:gd name="connsiteY1" fmla="*/ 2104623 h 2104623"/>
                <a:gd name="connsiteX2" fmla="*/ 981746 w 3070582"/>
                <a:gd name="connsiteY2" fmla="*/ 1990323 h 2104623"/>
                <a:gd name="connsiteX3" fmla="*/ 1692946 w 3070582"/>
                <a:gd name="connsiteY3" fmla="*/ 1882373 h 2104623"/>
                <a:gd name="connsiteX4" fmla="*/ 2245396 w 3070582"/>
                <a:gd name="connsiteY4" fmla="*/ 1717273 h 2104623"/>
                <a:gd name="connsiteX5" fmla="*/ 2778796 w 3070582"/>
                <a:gd name="connsiteY5" fmla="*/ 1431523 h 2104623"/>
                <a:gd name="connsiteX6" fmla="*/ 3064546 w 3070582"/>
                <a:gd name="connsiteY6" fmla="*/ 1177523 h 2104623"/>
                <a:gd name="connsiteX7" fmla="*/ 2975646 w 3070582"/>
                <a:gd name="connsiteY7" fmla="*/ 866373 h 2104623"/>
                <a:gd name="connsiteX8" fmla="*/ 3001046 w 3070582"/>
                <a:gd name="connsiteY8" fmla="*/ 828273 h 2104623"/>
                <a:gd name="connsiteX9" fmla="*/ 3026446 w 3070582"/>
                <a:gd name="connsiteY9" fmla="*/ 726673 h 2104623"/>
                <a:gd name="connsiteX10" fmla="*/ 3001046 w 3070582"/>
                <a:gd name="connsiteY10" fmla="*/ 510773 h 2104623"/>
                <a:gd name="connsiteX11" fmla="*/ 2975646 w 3070582"/>
                <a:gd name="connsiteY11" fmla="*/ 472673 h 2104623"/>
                <a:gd name="connsiteX12" fmla="*/ 2937546 w 3070582"/>
                <a:gd name="connsiteY12" fmla="*/ 459973 h 2104623"/>
                <a:gd name="connsiteX13" fmla="*/ 2912146 w 3070582"/>
                <a:gd name="connsiteY13" fmla="*/ 421873 h 2104623"/>
                <a:gd name="connsiteX14" fmla="*/ 2810546 w 3070582"/>
                <a:gd name="connsiteY14" fmla="*/ 383773 h 2104623"/>
                <a:gd name="connsiteX15" fmla="*/ 2772446 w 3070582"/>
                <a:gd name="connsiteY15" fmla="*/ 371073 h 2104623"/>
                <a:gd name="connsiteX16" fmla="*/ 2645446 w 3070582"/>
                <a:gd name="connsiteY16" fmla="*/ 320273 h 2104623"/>
                <a:gd name="connsiteX17" fmla="*/ 2543846 w 3070582"/>
                <a:gd name="connsiteY17" fmla="*/ 307573 h 2104623"/>
                <a:gd name="connsiteX18" fmla="*/ 2429546 w 3070582"/>
                <a:gd name="connsiteY18" fmla="*/ 282173 h 2104623"/>
                <a:gd name="connsiteX19" fmla="*/ 2366046 w 3070582"/>
                <a:gd name="connsiteY19" fmla="*/ 256773 h 2104623"/>
                <a:gd name="connsiteX20" fmla="*/ 2200946 w 3070582"/>
                <a:gd name="connsiteY20" fmla="*/ 231373 h 2104623"/>
                <a:gd name="connsiteX21" fmla="*/ 2137446 w 3070582"/>
                <a:gd name="connsiteY21" fmla="*/ 218673 h 2104623"/>
                <a:gd name="connsiteX22" fmla="*/ 2086646 w 3070582"/>
                <a:gd name="connsiteY22" fmla="*/ 205973 h 2104623"/>
                <a:gd name="connsiteX23" fmla="*/ 1946946 w 3070582"/>
                <a:gd name="connsiteY23" fmla="*/ 180573 h 2104623"/>
                <a:gd name="connsiteX24" fmla="*/ 1883446 w 3070582"/>
                <a:gd name="connsiteY24" fmla="*/ 167873 h 2104623"/>
                <a:gd name="connsiteX25" fmla="*/ 1731046 w 3070582"/>
                <a:gd name="connsiteY25" fmla="*/ 142473 h 2104623"/>
                <a:gd name="connsiteX26" fmla="*/ 1565946 w 3070582"/>
                <a:gd name="connsiteY26" fmla="*/ 129773 h 2104623"/>
                <a:gd name="connsiteX27" fmla="*/ 1400846 w 3070582"/>
                <a:gd name="connsiteY27" fmla="*/ 91673 h 2104623"/>
                <a:gd name="connsiteX28" fmla="*/ 1311946 w 3070582"/>
                <a:gd name="connsiteY28" fmla="*/ 78973 h 2104623"/>
                <a:gd name="connsiteX29" fmla="*/ 1235746 w 3070582"/>
                <a:gd name="connsiteY29" fmla="*/ 66273 h 2104623"/>
                <a:gd name="connsiteX30" fmla="*/ 1096046 w 3070582"/>
                <a:gd name="connsiteY30" fmla="*/ 53573 h 2104623"/>
                <a:gd name="connsiteX31" fmla="*/ 981746 w 3070582"/>
                <a:gd name="connsiteY31" fmla="*/ 28173 h 2104623"/>
                <a:gd name="connsiteX32" fmla="*/ 537246 w 3070582"/>
                <a:gd name="connsiteY32" fmla="*/ 40873 h 2104623"/>
                <a:gd name="connsiteX33" fmla="*/ 410246 w 3070582"/>
                <a:gd name="connsiteY33" fmla="*/ 66273 h 2104623"/>
                <a:gd name="connsiteX34" fmla="*/ 67346 w 3070582"/>
                <a:gd name="connsiteY34" fmla="*/ 104373 h 2104623"/>
                <a:gd name="connsiteX0" fmla="*/ 67346 w 3073148"/>
                <a:gd name="connsiteY0" fmla="*/ 104373 h 2104623"/>
                <a:gd name="connsiteX1" fmla="*/ 86396 w 3073148"/>
                <a:gd name="connsiteY1" fmla="*/ 2104623 h 2104623"/>
                <a:gd name="connsiteX2" fmla="*/ 981746 w 3073148"/>
                <a:gd name="connsiteY2" fmla="*/ 1990323 h 2104623"/>
                <a:gd name="connsiteX3" fmla="*/ 1692946 w 3073148"/>
                <a:gd name="connsiteY3" fmla="*/ 1882373 h 2104623"/>
                <a:gd name="connsiteX4" fmla="*/ 2245396 w 3073148"/>
                <a:gd name="connsiteY4" fmla="*/ 1717273 h 2104623"/>
                <a:gd name="connsiteX5" fmla="*/ 2778796 w 3073148"/>
                <a:gd name="connsiteY5" fmla="*/ 1431523 h 2104623"/>
                <a:gd name="connsiteX6" fmla="*/ 3064546 w 3073148"/>
                <a:gd name="connsiteY6" fmla="*/ 1177523 h 2104623"/>
                <a:gd name="connsiteX7" fmla="*/ 3001046 w 3073148"/>
                <a:gd name="connsiteY7" fmla="*/ 828273 h 2104623"/>
                <a:gd name="connsiteX8" fmla="*/ 3026446 w 3073148"/>
                <a:gd name="connsiteY8" fmla="*/ 726673 h 2104623"/>
                <a:gd name="connsiteX9" fmla="*/ 3001046 w 3073148"/>
                <a:gd name="connsiteY9" fmla="*/ 510773 h 2104623"/>
                <a:gd name="connsiteX10" fmla="*/ 2975646 w 3073148"/>
                <a:gd name="connsiteY10" fmla="*/ 472673 h 2104623"/>
                <a:gd name="connsiteX11" fmla="*/ 2937546 w 3073148"/>
                <a:gd name="connsiteY11" fmla="*/ 459973 h 2104623"/>
                <a:gd name="connsiteX12" fmla="*/ 2912146 w 3073148"/>
                <a:gd name="connsiteY12" fmla="*/ 421873 h 2104623"/>
                <a:gd name="connsiteX13" fmla="*/ 2810546 w 3073148"/>
                <a:gd name="connsiteY13" fmla="*/ 383773 h 2104623"/>
                <a:gd name="connsiteX14" fmla="*/ 2772446 w 3073148"/>
                <a:gd name="connsiteY14" fmla="*/ 371073 h 2104623"/>
                <a:gd name="connsiteX15" fmla="*/ 2645446 w 3073148"/>
                <a:gd name="connsiteY15" fmla="*/ 320273 h 2104623"/>
                <a:gd name="connsiteX16" fmla="*/ 2543846 w 3073148"/>
                <a:gd name="connsiteY16" fmla="*/ 307573 h 2104623"/>
                <a:gd name="connsiteX17" fmla="*/ 2429546 w 3073148"/>
                <a:gd name="connsiteY17" fmla="*/ 282173 h 2104623"/>
                <a:gd name="connsiteX18" fmla="*/ 2366046 w 3073148"/>
                <a:gd name="connsiteY18" fmla="*/ 256773 h 2104623"/>
                <a:gd name="connsiteX19" fmla="*/ 2200946 w 3073148"/>
                <a:gd name="connsiteY19" fmla="*/ 231373 h 2104623"/>
                <a:gd name="connsiteX20" fmla="*/ 2137446 w 3073148"/>
                <a:gd name="connsiteY20" fmla="*/ 218673 h 2104623"/>
                <a:gd name="connsiteX21" fmla="*/ 2086646 w 3073148"/>
                <a:gd name="connsiteY21" fmla="*/ 205973 h 2104623"/>
                <a:gd name="connsiteX22" fmla="*/ 1946946 w 3073148"/>
                <a:gd name="connsiteY22" fmla="*/ 180573 h 2104623"/>
                <a:gd name="connsiteX23" fmla="*/ 1883446 w 3073148"/>
                <a:gd name="connsiteY23" fmla="*/ 167873 h 2104623"/>
                <a:gd name="connsiteX24" fmla="*/ 1731046 w 3073148"/>
                <a:gd name="connsiteY24" fmla="*/ 142473 h 2104623"/>
                <a:gd name="connsiteX25" fmla="*/ 1565946 w 3073148"/>
                <a:gd name="connsiteY25" fmla="*/ 129773 h 2104623"/>
                <a:gd name="connsiteX26" fmla="*/ 1400846 w 3073148"/>
                <a:gd name="connsiteY26" fmla="*/ 91673 h 2104623"/>
                <a:gd name="connsiteX27" fmla="*/ 1311946 w 3073148"/>
                <a:gd name="connsiteY27" fmla="*/ 78973 h 2104623"/>
                <a:gd name="connsiteX28" fmla="*/ 1235746 w 3073148"/>
                <a:gd name="connsiteY28" fmla="*/ 66273 h 2104623"/>
                <a:gd name="connsiteX29" fmla="*/ 1096046 w 3073148"/>
                <a:gd name="connsiteY29" fmla="*/ 53573 h 2104623"/>
                <a:gd name="connsiteX30" fmla="*/ 981746 w 3073148"/>
                <a:gd name="connsiteY30" fmla="*/ 28173 h 2104623"/>
                <a:gd name="connsiteX31" fmla="*/ 537246 w 3073148"/>
                <a:gd name="connsiteY31" fmla="*/ 40873 h 2104623"/>
                <a:gd name="connsiteX32" fmla="*/ 410246 w 3073148"/>
                <a:gd name="connsiteY32" fmla="*/ 66273 h 2104623"/>
                <a:gd name="connsiteX33" fmla="*/ 67346 w 3073148"/>
                <a:gd name="connsiteY33" fmla="*/ 104373 h 2104623"/>
                <a:gd name="connsiteX0" fmla="*/ 67346 w 3185515"/>
                <a:gd name="connsiteY0" fmla="*/ 104373 h 2104623"/>
                <a:gd name="connsiteX1" fmla="*/ 86396 w 3185515"/>
                <a:gd name="connsiteY1" fmla="*/ 2104623 h 2104623"/>
                <a:gd name="connsiteX2" fmla="*/ 981746 w 3185515"/>
                <a:gd name="connsiteY2" fmla="*/ 1990323 h 2104623"/>
                <a:gd name="connsiteX3" fmla="*/ 1692946 w 3185515"/>
                <a:gd name="connsiteY3" fmla="*/ 1882373 h 2104623"/>
                <a:gd name="connsiteX4" fmla="*/ 2245396 w 3185515"/>
                <a:gd name="connsiteY4" fmla="*/ 1717273 h 2104623"/>
                <a:gd name="connsiteX5" fmla="*/ 2778796 w 3185515"/>
                <a:gd name="connsiteY5" fmla="*/ 1431523 h 2104623"/>
                <a:gd name="connsiteX6" fmla="*/ 3064546 w 3185515"/>
                <a:gd name="connsiteY6" fmla="*/ 1177523 h 2104623"/>
                <a:gd name="connsiteX7" fmla="*/ 3185196 w 3185515"/>
                <a:gd name="connsiteY7" fmla="*/ 840973 h 2104623"/>
                <a:gd name="connsiteX8" fmla="*/ 3026446 w 3185515"/>
                <a:gd name="connsiteY8" fmla="*/ 726673 h 2104623"/>
                <a:gd name="connsiteX9" fmla="*/ 3001046 w 3185515"/>
                <a:gd name="connsiteY9" fmla="*/ 510773 h 2104623"/>
                <a:gd name="connsiteX10" fmla="*/ 2975646 w 3185515"/>
                <a:gd name="connsiteY10" fmla="*/ 472673 h 2104623"/>
                <a:gd name="connsiteX11" fmla="*/ 2937546 w 3185515"/>
                <a:gd name="connsiteY11" fmla="*/ 459973 h 2104623"/>
                <a:gd name="connsiteX12" fmla="*/ 2912146 w 3185515"/>
                <a:gd name="connsiteY12" fmla="*/ 421873 h 2104623"/>
                <a:gd name="connsiteX13" fmla="*/ 2810546 w 3185515"/>
                <a:gd name="connsiteY13" fmla="*/ 383773 h 2104623"/>
                <a:gd name="connsiteX14" fmla="*/ 2772446 w 3185515"/>
                <a:gd name="connsiteY14" fmla="*/ 371073 h 2104623"/>
                <a:gd name="connsiteX15" fmla="*/ 2645446 w 3185515"/>
                <a:gd name="connsiteY15" fmla="*/ 320273 h 2104623"/>
                <a:gd name="connsiteX16" fmla="*/ 2543846 w 3185515"/>
                <a:gd name="connsiteY16" fmla="*/ 307573 h 2104623"/>
                <a:gd name="connsiteX17" fmla="*/ 2429546 w 3185515"/>
                <a:gd name="connsiteY17" fmla="*/ 282173 h 2104623"/>
                <a:gd name="connsiteX18" fmla="*/ 2366046 w 3185515"/>
                <a:gd name="connsiteY18" fmla="*/ 256773 h 2104623"/>
                <a:gd name="connsiteX19" fmla="*/ 2200946 w 3185515"/>
                <a:gd name="connsiteY19" fmla="*/ 231373 h 2104623"/>
                <a:gd name="connsiteX20" fmla="*/ 2137446 w 3185515"/>
                <a:gd name="connsiteY20" fmla="*/ 218673 h 2104623"/>
                <a:gd name="connsiteX21" fmla="*/ 2086646 w 3185515"/>
                <a:gd name="connsiteY21" fmla="*/ 205973 h 2104623"/>
                <a:gd name="connsiteX22" fmla="*/ 1946946 w 3185515"/>
                <a:gd name="connsiteY22" fmla="*/ 180573 h 2104623"/>
                <a:gd name="connsiteX23" fmla="*/ 1883446 w 3185515"/>
                <a:gd name="connsiteY23" fmla="*/ 167873 h 2104623"/>
                <a:gd name="connsiteX24" fmla="*/ 1731046 w 3185515"/>
                <a:gd name="connsiteY24" fmla="*/ 142473 h 2104623"/>
                <a:gd name="connsiteX25" fmla="*/ 1565946 w 3185515"/>
                <a:gd name="connsiteY25" fmla="*/ 129773 h 2104623"/>
                <a:gd name="connsiteX26" fmla="*/ 1400846 w 3185515"/>
                <a:gd name="connsiteY26" fmla="*/ 91673 h 2104623"/>
                <a:gd name="connsiteX27" fmla="*/ 1311946 w 3185515"/>
                <a:gd name="connsiteY27" fmla="*/ 78973 h 2104623"/>
                <a:gd name="connsiteX28" fmla="*/ 1235746 w 3185515"/>
                <a:gd name="connsiteY28" fmla="*/ 66273 h 2104623"/>
                <a:gd name="connsiteX29" fmla="*/ 1096046 w 3185515"/>
                <a:gd name="connsiteY29" fmla="*/ 53573 h 2104623"/>
                <a:gd name="connsiteX30" fmla="*/ 981746 w 3185515"/>
                <a:gd name="connsiteY30" fmla="*/ 28173 h 2104623"/>
                <a:gd name="connsiteX31" fmla="*/ 537246 w 3185515"/>
                <a:gd name="connsiteY31" fmla="*/ 40873 h 2104623"/>
                <a:gd name="connsiteX32" fmla="*/ 410246 w 3185515"/>
                <a:gd name="connsiteY32" fmla="*/ 66273 h 2104623"/>
                <a:gd name="connsiteX33" fmla="*/ 67346 w 3185515"/>
                <a:gd name="connsiteY33" fmla="*/ 104373 h 2104623"/>
                <a:gd name="connsiteX0" fmla="*/ 67346 w 3185515"/>
                <a:gd name="connsiteY0" fmla="*/ 104373 h 2104623"/>
                <a:gd name="connsiteX1" fmla="*/ 86396 w 3185515"/>
                <a:gd name="connsiteY1" fmla="*/ 2104623 h 2104623"/>
                <a:gd name="connsiteX2" fmla="*/ 981746 w 3185515"/>
                <a:gd name="connsiteY2" fmla="*/ 1990323 h 2104623"/>
                <a:gd name="connsiteX3" fmla="*/ 1692946 w 3185515"/>
                <a:gd name="connsiteY3" fmla="*/ 1882373 h 2104623"/>
                <a:gd name="connsiteX4" fmla="*/ 2245396 w 3185515"/>
                <a:gd name="connsiteY4" fmla="*/ 1717273 h 2104623"/>
                <a:gd name="connsiteX5" fmla="*/ 2778796 w 3185515"/>
                <a:gd name="connsiteY5" fmla="*/ 1431523 h 2104623"/>
                <a:gd name="connsiteX6" fmla="*/ 3064546 w 3185515"/>
                <a:gd name="connsiteY6" fmla="*/ 1177523 h 2104623"/>
                <a:gd name="connsiteX7" fmla="*/ 3185196 w 3185515"/>
                <a:gd name="connsiteY7" fmla="*/ 840973 h 2104623"/>
                <a:gd name="connsiteX8" fmla="*/ 3026446 w 3185515"/>
                <a:gd name="connsiteY8" fmla="*/ 726673 h 2104623"/>
                <a:gd name="connsiteX9" fmla="*/ 3001046 w 3185515"/>
                <a:gd name="connsiteY9" fmla="*/ 510773 h 2104623"/>
                <a:gd name="connsiteX10" fmla="*/ 2975646 w 3185515"/>
                <a:gd name="connsiteY10" fmla="*/ 472673 h 2104623"/>
                <a:gd name="connsiteX11" fmla="*/ 2937546 w 3185515"/>
                <a:gd name="connsiteY11" fmla="*/ 459973 h 2104623"/>
                <a:gd name="connsiteX12" fmla="*/ 2912146 w 3185515"/>
                <a:gd name="connsiteY12" fmla="*/ 421873 h 2104623"/>
                <a:gd name="connsiteX13" fmla="*/ 2810546 w 3185515"/>
                <a:gd name="connsiteY13" fmla="*/ 383773 h 2104623"/>
                <a:gd name="connsiteX14" fmla="*/ 2772446 w 3185515"/>
                <a:gd name="connsiteY14" fmla="*/ 371073 h 2104623"/>
                <a:gd name="connsiteX15" fmla="*/ 2645446 w 3185515"/>
                <a:gd name="connsiteY15" fmla="*/ 320273 h 2104623"/>
                <a:gd name="connsiteX16" fmla="*/ 2543846 w 3185515"/>
                <a:gd name="connsiteY16" fmla="*/ 307573 h 2104623"/>
                <a:gd name="connsiteX17" fmla="*/ 2429546 w 3185515"/>
                <a:gd name="connsiteY17" fmla="*/ 282173 h 2104623"/>
                <a:gd name="connsiteX18" fmla="*/ 2366046 w 3185515"/>
                <a:gd name="connsiteY18" fmla="*/ 256773 h 2104623"/>
                <a:gd name="connsiteX19" fmla="*/ 2200946 w 3185515"/>
                <a:gd name="connsiteY19" fmla="*/ 231373 h 2104623"/>
                <a:gd name="connsiteX20" fmla="*/ 2137446 w 3185515"/>
                <a:gd name="connsiteY20" fmla="*/ 218673 h 2104623"/>
                <a:gd name="connsiteX21" fmla="*/ 2086646 w 3185515"/>
                <a:gd name="connsiteY21" fmla="*/ 205973 h 2104623"/>
                <a:gd name="connsiteX22" fmla="*/ 1946946 w 3185515"/>
                <a:gd name="connsiteY22" fmla="*/ 180573 h 2104623"/>
                <a:gd name="connsiteX23" fmla="*/ 1883446 w 3185515"/>
                <a:gd name="connsiteY23" fmla="*/ 167873 h 2104623"/>
                <a:gd name="connsiteX24" fmla="*/ 1731046 w 3185515"/>
                <a:gd name="connsiteY24" fmla="*/ 142473 h 2104623"/>
                <a:gd name="connsiteX25" fmla="*/ 1565946 w 3185515"/>
                <a:gd name="connsiteY25" fmla="*/ 129773 h 2104623"/>
                <a:gd name="connsiteX26" fmla="*/ 1400846 w 3185515"/>
                <a:gd name="connsiteY26" fmla="*/ 91673 h 2104623"/>
                <a:gd name="connsiteX27" fmla="*/ 1311946 w 3185515"/>
                <a:gd name="connsiteY27" fmla="*/ 78973 h 2104623"/>
                <a:gd name="connsiteX28" fmla="*/ 1235746 w 3185515"/>
                <a:gd name="connsiteY28" fmla="*/ 66273 h 2104623"/>
                <a:gd name="connsiteX29" fmla="*/ 1096046 w 3185515"/>
                <a:gd name="connsiteY29" fmla="*/ 53573 h 2104623"/>
                <a:gd name="connsiteX30" fmla="*/ 981746 w 3185515"/>
                <a:gd name="connsiteY30" fmla="*/ 28173 h 2104623"/>
                <a:gd name="connsiteX31" fmla="*/ 537246 w 3185515"/>
                <a:gd name="connsiteY31" fmla="*/ 40873 h 2104623"/>
                <a:gd name="connsiteX32" fmla="*/ 410246 w 3185515"/>
                <a:gd name="connsiteY32" fmla="*/ 66273 h 2104623"/>
                <a:gd name="connsiteX33" fmla="*/ 67346 w 3185515"/>
                <a:gd name="connsiteY33" fmla="*/ 104373 h 2104623"/>
                <a:gd name="connsiteX0" fmla="*/ 67346 w 3185671"/>
                <a:gd name="connsiteY0" fmla="*/ 104373 h 2104623"/>
                <a:gd name="connsiteX1" fmla="*/ 86396 w 3185671"/>
                <a:gd name="connsiteY1" fmla="*/ 2104623 h 2104623"/>
                <a:gd name="connsiteX2" fmla="*/ 981746 w 3185671"/>
                <a:gd name="connsiteY2" fmla="*/ 1990323 h 2104623"/>
                <a:gd name="connsiteX3" fmla="*/ 1692946 w 3185671"/>
                <a:gd name="connsiteY3" fmla="*/ 1882373 h 2104623"/>
                <a:gd name="connsiteX4" fmla="*/ 2245396 w 3185671"/>
                <a:gd name="connsiteY4" fmla="*/ 1717273 h 2104623"/>
                <a:gd name="connsiteX5" fmla="*/ 2778796 w 3185671"/>
                <a:gd name="connsiteY5" fmla="*/ 1431523 h 2104623"/>
                <a:gd name="connsiteX6" fmla="*/ 3064546 w 3185671"/>
                <a:gd name="connsiteY6" fmla="*/ 1177523 h 2104623"/>
                <a:gd name="connsiteX7" fmla="*/ 3185196 w 3185671"/>
                <a:gd name="connsiteY7" fmla="*/ 840973 h 2104623"/>
                <a:gd name="connsiteX8" fmla="*/ 3026446 w 3185671"/>
                <a:gd name="connsiteY8" fmla="*/ 726673 h 2104623"/>
                <a:gd name="connsiteX9" fmla="*/ 3001046 w 3185671"/>
                <a:gd name="connsiteY9" fmla="*/ 510773 h 2104623"/>
                <a:gd name="connsiteX10" fmla="*/ 2975646 w 3185671"/>
                <a:gd name="connsiteY10" fmla="*/ 472673 h 2104623"/>
                <a:gd name="connsiteX11" fmla="*/ 2937546 w 3185671"/>
                <a:gd name="connsiteY11" fmla="*/ 459973 h 2104623"/>
                <a:gd name="connsiteX12" fmla="*/ 2912146 w 3185671"/>
                <a:gd name="connsiteY12" fmla="*/ 421873 h 2104623"/>
                <a:gd name="connsiteX13" fmla="*/ 2810546 w 3185671"/>
                <a:gd name="connsiteY13" fmla="*/ 383773 h 2104623"/>
                <a:gd name="connsiteX14" fmla="*/ 2772446 w 3185671"/>
                <a:gd name="connsiteY14" fmla="*/ 371073 h 2104623"/>
                <a:gd name="connsiteX15" fmla="*/ 2645446 w 3185671"/>
                <a:gd name="connsiteY15" fmla="*/ 320273 h 2104623"/>
                <a:gd name="connsiteX16" fmla="*/ 2543846 w 3185671"/>
                <a:gd name="connsiteY16" fmla="*/ 307573 h 2104623"/>
                <a:gd name="connsiteX17" fmla="*/ 2429546 w 3185671"/>
                <a:gd name="connsiteY17" fmla="*/ 282173 h 2104623"/>
                <a:gd name="connsiteX18" fmla="*/ 2366046 w 3185671"/>
                <a:gd name="connsiteY18" fmla="*/ 256773 h 2104623"/>
                <a:gd name="connsiteX19" fmla="*/ 2200946 w 3185671"/>
                <a:gd name="connsiteY19" fmla="*/ 231373 h 2104623"/>
                <a:gd name="connsiteX20" fmla="*/ 2137446 w 3185671"/>
                <a:gd name="connsiteY20" fmla="*/ 218673 h 2104623"/>
                <a:gd name="connsiteX21" fmla="*/ 2086646 w 3185671"/>
                <a:gd name="connsiteY21" fmla="*/ 205973 h 2104623"/>
                <a:gd name="connsiteX22" fmla="*/ 1946946 w 3185671"/>
                <a:gd name="connsiteY22" fmla="*/ 180573 h 2104623"/>
                <a:gd name="connsiteX23" fmla="*/ 1883446 w 3185671"/>
                <a:gd name="connsiteY23" fmla="*/ 167873 h 2104623"/>
                <a:gd name="connsiteX24" fmla="*/ 1731046 w 3185671"/>
                <a:gd name="connsiteY24" fmla="*/ 142473 h 2104623"/>
                <a:gd name="connsiteX25" fmla="*/ 1565946 w 3185671"/>
                <a:gd name="connsiteY25" fmla="*/ 129773 h 2104623"/>
                <a:gd name="connsiteX26" fmla="*/ 1400846 w 3185671"/>
                <a:gd name="connsiteY26" fmla="*/ 91673 h 2104623"/>
                <a:gd name="connsiteX27" fmla="*/ 1311946 w 3185671"/>
                <a:gd name="connsiteY27" fmla="*/ 78973 h 2104623"/>
                <a:gd name="connsiteX28" fmla="*/ 1235746 w 3185671"/>
                <a:gd name="connsiteY28" fmla="*/ 66273 h 2104623"/>
                <a:gd name="connsiteX29" fmla="*/ 1096046 w 3185671"/>
                <a:gd name="connsiteY29" fmla="*/ 53573 h 2104623"/>
                <a:gd name="connsiteX30" fmla="*/ 981746 w 3185671"/>
                <a:gd name="connsiteY30" fmla="*/ 28173 h 2104623"/>
                <a:gd name="connsiteX31" fmla="*/ 537246 w 3185671"/>
                <a:gd name="connsiteY31" fmla="*/ 40873 h 2104623"/>
                <a:gd name="connsiteX32" fmla="*/ 410246 w 3185671"/>
                <a:gd name="connsiteY32" fmla="*/ 66273 h 2104623"/>
                <a:gd name="connsiteX33" fmla="*/ 67346 w 3185671"/>
                <a:gd name="connsiteY33" fmla="*/ 104373 h 2104623"/>
                <a:gd name="connsiteX0" fmla="*/ 67346 w 3186915"/>
                <a:gd name="connsiteY0" fmla="*/ 104373 h 2104623"/>
                <a:gd name="connsiteX1" fmla="*/ 86396 w 3186915"/>
                <a:gd name="connsiteY1" fmla="*/ 2104623 h 2104623"/>
                <a:gd name="connsiteX2" fmla="*/ 981746 w 3186915"/>
                <a:gd name="connsiteY2" fmla="*/ 1990323 h 2104623"/>
                <a:gd name="connsiteX3" fmla="*/ 1692946 w 3186915"/>
                <a:gd name="connsiteY3" fmla="*/ 1882373 h 2104623"/>
                <a:gd name="connsiteX4" fmla="*/ 2245396 w 3186915"/>
                <a:gd name="connsiteY4" fmla="*/ 1717273 h 2104623"/>
                <a:gd name="connsiteX5" fmla="*/ 2778796 w 3186915"/>
                <a:gd name="connsiteY5" fmla="*/ 1431523 h 2104623"/>
                <a:gd name="connsiteX6" fmla="*/ 3064546 w 3186915"/>
                <a:gd name="connsiteY6" fmla="*/ 1177523 h 2104623"/>
                <a:gd name="connsiteX7" fmla="*/ 3185196 w 3186915"/>
                <a:gd name="connsiteY7" fmla="*/ 840973 h 2104623"/>
                <a:gd name="connsiteX8" fmla="*/ 3140746 w 3186915"/>
                <a:gd name="connsiteY8" fmla="*/ 663173 h 2104623"/>
                <a:gd name="connsiteX9" fmla="*/ 3001046 w 3186915"/>
                <a:gd name="connsiteY9" fmla="*/ 510773 h 2104623"/>
                <a:gd name="connsiteX10" fmla="*/ 2975646 w 3186915"/>
                <a:gd name="connsiteY10" fmla="*/ 472673 h 2104623"/>
                <a:gd name="connsiteX11" fmla="*/ 2937546 w 3186915"/>
                <a:gd name="connsiteY11" fmla="*/ 459973 h 2104623"/>
                <a:gd name="connsiteX12" fmla="*/ 2912146 w 3186915"/>
                <a:gd name="connsiteY12" fmla="*/ 421873 h 2104623"/>
                <a:gd name="connsiteX13" fmla="*/ 2810546 w 3186915"/>
                <a:gd name="connsiteY13" fmla="*/ 383773 h 2104623"/>
                <a:gd name="connsiteX14" fmla="*/ 2772446 w 3186915"/>
                <a:gd name="connsiteY14" fmla="*/ 371073 h 2104623"/>
                <a:gd name="connsiteX15" fmla="*/ 2645446 w 3186915"/>
                <a:gd name="connsiteY15" fmla="*/ 320273 h 2104623"/>
                <a:gd name="connsiteX16" fmla="*/ 2543846 w 3186915"/>
                <a:gd name="connsiteY16" fmla="*/ 307573 h 2104623"/>
                <a:gd name="connsiteX17" fmla="*/ 2429546 w 3186915"/>
                <a:gd name="connsiteY17" fmla="*/ 282173 h 2104623"/>
                <a:gd name="connsiteX18" fmla="*/ 2366046 w 3186915"/>
                <a:gd name="connsiteY18" fmla="*/ 256773 h 2104623"/>
                <a:gd name="connsiteX19" fmla="*/ 2200946 w 3186915"/>
                <a:gd name="connsiteY19" fmla="*/ 231373 h 2104623"/>
                <a:gd name="connsiteX20" fmla="*/ 2137446 w 3186915"/>
                <a:gd name="connsiteY20" fmla="*/ 218673 h 2104623"/>
                <a:gd name="connsiteX21" fmla="*/ 2086646 w 3186915"/>
                <a:gd name="connsiteY21" fmla="*/ 205973 h 2104623"/>
                <a:gd name="connsiteX22" fmla="*/ 1946946 w 3186915"/>
                <a:gd name="connsiteY22" fmla="*/ 180573 h 2104623"/>
                <a:gd name="connsiteX23" fmla="*/ 1883446 w 3186915"/>
                <a:gd name="connsiteY23" fmla="*/ 167873 h 2104623"/>
                <a:gd name="connsiteX24" fmla="*/ 1731046 w 3186915"/>
                <a:gd name="connsiteY24" fmla="*/ 142473 h 2104623"/>
                <a:gd name="connsiteX25" fmla="*/ 1565946 w 3186915"/>
                <a:gd name="connsiteY25" fmla="*/ 129773 h 2104623"/>
                <a:gd name="connsiteX26" fmla="*/ 1400846 w 3186915"/>
                <a:gd name="connsiteY26" fmla="*/ 91673 h 2104623"/>
                <a:gd name="connsiteX27" fmla="*/ 1311946 w 3186915"/>
                <a:gd name="connsiteY27" fmla="*/ 78973 h 2104623"/>
                <a:gd name="connsiteX28" fmla="*/ 1235746 w 3186915"/>
                <a:gd name="connsiteY28" fmla="*/ 66273 h 2104623"/>
                <a:gd name="connsiteX29" fmla="*/ 1096046 w 3186915"/>
                <a:gd name="connsiteY29" fmla="*/ 53573 h 2104623"/>
                <a:gd name="connsiteX30" fmla="*/ 981746 w 3186915"/>
                <a:gd name="connsiteY30" fmla="*/ 28173 h 2104623"/>
                <a:gd name="connsiteX31" fmla="*/ 537246 w 3186915"/>
                <a:gd name="connsiteY31" fmla="*/ 40873 h 2104623"/>
                <a:gd name="connsiteX32" fmla="*/ 410246 w 3186915"/>
                <a:gd name="connsiteY32" fmla="*/ 66273 h 2104623"/>
                <a:gd name="connsiteX33" fmla="*/ 67346 w 3186915"/>
                <a:gd name="connsiteY33" fmla="*/ 104373 h 2104623"/>
                <a:gd name="connsiteX0" fmla="*/ 67346 w 3186915"/>
                <a:gd name="connsiteY0" fmla="*/ 104373 h 2104623"/>
                <a:gd name="connsiteX1" fmla="*/ 86396 w 3186915"/>
                <a:gd name="connsiteY1" fmla="*/ 2104623 h 2104623"/>
                <a:gd name="connsiteX2" fmla="*/ 981746 w 3186915"/>
                <a:gd name="connsiteY2" fmla="*/ 1990323 h 2104623"/>
                <a:gd name="connsiteX3" fmla="*/ 1692946 w 3186915"/>
                <a:gd name="connsiteY3" fmla="*/ 1882373 h 2104623"/>
                <a:gd name="connsiteX4" fmla="*/ 2245396 w 3186915"/>
                <a:gd name="connsiteY4" fmla="*/ 1717273 h 2104623"/>
                <a:gd name="connsiteX5" fmla="*/ 2778796 w 3186915"/>
                <a:gd name="connsiteY5" fmla="*/ 1431523 h 2104623"/>
                <a:gd name="connsiteX6" fmla="*/ 3064546 w 3186915"/>
                <a:gd name="connsiteY6" fmla="*/ 1177523 h 2104623"/>
                <a:gd name="connsiteX7" fmla="*/ 3185196 w 3186915"/>
                <a:gd name="connsiteY7" fmla="*/ 840973 h 2104623"/>
                <a:gd name="connsiteX8" fmla="*/ 3140746 w 3186915"/>
                <a:gd name="connsiteY8" fmla="*/ 663173 h 2104623"/>
                <a:gd name="connsiteX9" fmla="*/ 3001046 w 3186915"/>
                <a:gd name="connsiteY9" fmla="*/ 510773 h 2104623"/>
                <a:gd name="connsiteX10" fmla="*/ 2975646 w 3186915"/>
                <a:gd name="connsiteY10" fmla="*/ 472673 h 2104623"/>
                <a:gd name="connsiteX11" fmla="*/ 2937546 w 3186915"/>
                <a:gd name="connsiteY11" fmla="*/ 459973 h 2104623"/>
                <a:gd name="connsiteX12" fmla="*/ 2912146 w 3186915"/>
                <a:gd name="connsiteY12" fmla="*/ 421873 h 2104623"/>
                <a:gd name="connsiteX13" fmla="*/ 2810546 w 3186915"/>
                <a:gd name="connsiteY13" fmla="*/ 383773 h 2104623"/>
                <a:gd name="connsiteX14" fmla="*/ 2772446 w 3186915"/>
                <a:gd name="connsiteY14" fmla="*/ 371073 h 2104623"/>
                <a:gd name="connsiteX15" fmla="*/ 2645446 w 3186915"/>
                <a:gd name="connsiteY15" fmla="*/ 320273 h 2104623"/>
                <a:gd name="connsiteX16" fmla="*/ 2543846 w 3186915"/>
                <a:gd name="connsiteY16" fmla="*/ 307573 h 2104623"/>
                <a:gd name="connsiteX17" fmla="*/ 2429546 w 3186915"/>
                <a:gd name="connsiteY17" fmla="*/ 282173 h 2104623"/>
                <a:gd name="connsiteX18" fmla="*/ 2366046 w 3186915"/>
                <a:gd name="connsiteY18" fmla="*/ 256773 h 2104623"/>
                <a:gd name="connsiteX19" fmla="*/ 2200946 w 3186915"/>
                <a:gd name="connsiteY19" fmla="*/ 231373 h 2104623"/>
                <a:gd name="connsiteX20" fmla="*/ 2137446 w 3186915"/>
                <a:gd name="connsiteY20" fmla="*/ 218673 h 2104623"/>
                <a:gd name="connsiteX21" fmla="*/ 2086646 w 3186915"/>
                <a:gd name="connsiteY21" fmla="*/ 205973 h 2104623"/>
                <a:gd name="connsiteX22" fmla="*/ 1946946 w 3186915"/>
                <a:gd name="connsiteY22" fmla="*/ 180573 h 2104623"/>
                <a:gd name="connsiteX23" fmla="*/ 1883446 w 3186915"/>
                <a:gd name="connsiteY23" fmla="*/ 167873 h 2104623"/>
                <a:gd name="connsiteX24" fmla="*/ 1731046 w 3186915"/>
                <a:gd name="connsiteY24" fmla="*/ 142473 h 2104623"/>
                <a:gd name="connsiteX25" fmla="*/ 1565946 w 3186915"/>
                <a:gd name="connsiteY25" fmla="*/ 129773 h 2104623"/>
                <a:gd name="connsiteX26" fmla="*/ 1400846 w 3186915"/>
                <a:gd name="connsiteY26" fmla="*/ 91673 h 2104623"/>
                <a:gd name="connsiteX27" fmla="*/ 1311946 w 3186915"/>
                <a:gd name="connsiteY27" fmla="*/ 78973 h 2104623"/>
                <a:gd name="connsiteX28" fmla="*/ 1235746 w 3186915"/>
                <a:gd name="connsiteY28" fmla="*/ 66273 h 2104623"/>
                <a:gd name="connsiteX29" fmla="*/ 1096046 w 3186915"/>
                <a:gd name="connsiteY29" fmla="*/ 53573 h 2104623"/>
                <a:gd name="connsiteX30" fmla="*/ 981746 w 3186915"/>
                <a:gd name="connsiteY30" fmla="*/ 28173 h 2104623"/>
                <a:gd name="connsiteX31" fmla="*/ 537246 w 3186915"/>
                <a:gd name="connsiteY31" fmla="*/ 40873 h 2104623"/>
                <a:gd name="connsiteX32" fmla="*/ 410246 w 3186915"/>
                <a:gd name="connsiteY32" fmla="*/ 66273 h 2104623"/>
                <a:gd name="connsiteX33" fmla="*/ 67346 w 3186915"/>
                <a:gd name="connsiteY33" fmla="*/ 104373 h 2104623"/>
                <a:gd name="connsiteX0" fmla="*/ 67346 w 3185671"/>
                <a:gd name="connsiteY0" fmla="*/ 104373 h 2104623"/>
                <a:gd name="connsiteX1" fmla="*/ 86396 w 3185671"/>
                <a:gd name="connsiteY1" fmla="*/ 2104623 h 2104623"/>
                <a:gd name="connsiteX2" fmla="*/ 981746 w 3185671"/>
                <a:gd name="connsiteY2" fmla="*/ 1990323 h 2104623"/>
                <a:gd name="connsiteX3" fmla="*/ 1692946 w 3185671"/>
                <a:gd name="connsiteY3" fmla="*/ 1882373 h 2104623"/>
                <a:gd name="connsiteX4" fmla="*/ 2245396 w 3185671"/>
                <a:gd name="connsiteY4" fmla="*/ 1717273 h 2104623"/>
                <a:gd name="connsiteX5" fmla="*/ 2778796 w 3185671"/>
                <a:gd name="connsiteY5" fmla="*/ 1431523 h 2104623"/>
                <a:gd name="connsiteX6" fmla="*/ 3064546 w 3185671"/>
                <a:gd name="connsiteY6" fmla="*/ 1177523 h 2104623"/>
                <a:gd name="connsiteX7" fmla="*/ 3185196 w 3185671"/>
                <a:gd name="connsiteY7" fmla="*/ 840973 h 2104623"/>
                <a:gd name="connsiteX8" fmla="*/ 3140746 w 3185671"/>
                <a:gd name="connsiteY8" fmla="*/ 663173 h 2104623"/>
                <a:gd name="connsiteX9" fmla="*/ 3001046 w 3185671"/>
                <a:gd name="connsiteY9" fmla="*/ 510773 h 2104623"/>
                <a:gd name="connsiteX10" fmla="*/ 2975646 w 3185671"/>
                <a:gd name="connsiteY10" fmla="*/ 472673 h 2104623"/>
                <a:gd name="connsiteX11" fmla="*/ 2937546 w 3185671"/>
                <a:gd name="connsiteY11" fmla="*/ 459973 h 2104623"/>
                <a:gd name="connsiteX12" fmla="*/ 2912146 w 3185671"/>
                <a:gd name="connsiteY12" fmla="*/ 421873 h 2104623"/>
                <a:gd name="connsiteX13" fmla="*/ 2810546 w 3185671"/>
                <a:gd name="connsiteY13" fmla="*/ 383773 h 2104623"/>
                <a:gd name="connsiteX14" fmla="*/ 2772446 w 3185671"/>
                <a:gd name="connsiteY14" fmla="*/ 371073 h 2104623"/>
                <a:gd name="connsiteX15" fmla="*/ 2645446 w 3185671"/>
                <a:gd name="connsiteY15" fmla="*/ 320273 h 2104623"/>
                <a:gd name="connsiteX16" fmla="*/ 2543846 w 3185671"/>
                <a:gd name="connsiteY16" fmla="*/ 307573 h 2104623"/>
                <a:gd name="connsiteX17" fmla="*/ 2429546 w 3185671"/>
                <a:gd name="connsiteY17" fmla="*/ 282173 h 2104623"/>
                <a:gd name="connsiteX18" fmla="*/ 2366046 w 3185671"/>
                <a:gd name="connsiteY18" fmla="*/ 256773 h 2104623"/>
                <a:gd name="connsiteX19" fmla="*/ 2200946 w 3185671"/>
                <a:gd name="connsiteY19" fmla="*/ 231373 h 2104623"/>
                <a:gd name="connsiteX20" fmla="*/ 2137446 w 3185671"/>
                <a:gd name="connsiteY20" fmla="*/ 218673 h 2104623"/>
                <a:gd name="connsiteX21" fmla="*/ 2086646 w 3185671"/>
                <a:gd name="connsiteY21" fmla="*/ 205973 h 2104623"/>
                <a:gd name="connsiteX22" fmla="*/ 1946946 w 3185671"/>
                <a:gd name="connsiteY22" fmla="*/ 180573 h 2104623"/>
                <a:gd name="connsiteX23" fmla="*/ 1883446 w 3185671"/>
                <a:gd name="connsiteY23" fmla="*/ 167873 h 2104623"/>
                <a:gd name="connsiteX24" fmla="*/ 1731046 w 3185671"/>
                <a:gd name="connsiteY24" fmla="*/ 142473 h 2104623"/>
                <a:gd name="connsiteX25" fmla="*/ 1565946 w 3185671"/>
                <a:gd name="connsiteY25" fmla="*/ 129773 h 2104623"/>
                <a:gd name="connsiteX26" fmla="*/ 1400846 w 3185671"/>
                <a:gd name="connsiteY26" fmla="*/ 91673 h 2104623"/>
                <a:gd name="connsiteX27" fmla="*/ 1311946 w 3185671"/>
                <a:gd name="connsiteY27" fmla="*/ 78973 h 2104623"/>
                <a:gd name="connsiteX28" fmla="*/ 1235746 w 3185671"/>
                <a:gd name="connsiteY28" fmla="*/ 66273 h 2104623"/>
                <a:gd name="connsiteX29" fmla="*/ 1096046 w 3185671"/>
                <a:gd name="connsiteY29" fmla="*/ 53573 h 2104623"/>
                <a:gd name="connsiteX30" fmla="*/ 981746 w 3185671"/>
                <a:gd name="connsiteY30" fmla="*/ 28173 h 2104623"/>
                <a:gd name="connsiteX31" fmla="*/ 537246 w 3185671"/>
                <a:gd name="connsiteY31" fmla="*/ 40873 h 2104623"/>
                <a:gd name="connsiteX32" fmla="*/ 410246 w 3185671"/>
                <a:gd name="connsiteY32" fmla="*/ 66273 h 2104623"/>
                <a:gd name="connsiteX33" fmla="*/ 67346 w 3185671"/>
                <a:gd name="connsiteY33" fmla="*/ 104373 h 2104623"/>
                <a:gd name="connsiteX0" fmla="*/ 67346 w 3185859"/>
                <a:gd name="connsiteY0" fmla="*/ 104373 h 2104623"/>
                <a:gd name="connsiteX1" fmla="*/ 86396 w 3185859"/>
                <a:gd name="connsiteY1" fmla="*/ 2104623 h 2104623"/>
                <a:gd name="connsiteX2" fmla="*/ 981746 w 3185859"/>
                <a:gd name="connsiteY2" fmla="*/ 1990323 h 2104623"/>
                <a:gd name="connsiteX3" fmla="*/ 1692946 w 3185859"/>
                <a:gd name="connsiteY3" fmla="*/ 1882373 h 2104623"/>
                <a:gd name="connsiteX4" fmla="*/ 2245396 w 3185859"/>
                <a:gd name="connsiteY4" fmla="*/ 1717273 h 2104623"/>
                <a:gd name="connsiteX5" fmla="*/ 2778796 w 3185859"/>
                <a:gd name="connsiteY5" fmla="*/ 1431523 h 2104623"/>
                <a:gd name="connsiteX6" fmla="*/ 3064546 w 3185859"/>
                <a:gd name="connsiteY6" fmla="*/ 1177523 h 2104623"/>
                <a:gd name="connsiteX7" fmla="*/ 3185196 w 3185859"/>
                <a:gd name="connsiteY7" fmla="*/ 840973 h 2104623"/>
                <a:gd name="connsiteX8" fmla="*/ 3140746 w 3185859"/>
                <a:gd name="connsiteY8" fmla="*/ 663173 h 2104623"/>
                <a:gd name="connsiteX9" fmla="*/ 3001046 w 3185859"/>
                <a:gd name="connsiteY9" fmla="*/ 510773 h 2104623"/>
                <a:gd name="connsiteX10" fmla="*/ 2975646 w 3185859"/>
                <a:gd name="connsiteY10" fmla="*/ 472673 h 2104623"/>
                <a:gd name="connsiteX11" fmla="*/ 2937546 w 3185859"/>
                <a:gd name="connsiteY11" fmla="*/ 459973 h 2104623"/>
                <a:gd name="connsiteX12" fmla="*/ 2912146 w 3185859"/>
                <a:gd name="connsiteY12" fmla="*/ 421873 h 2104623"/>
                <a:gd name="connsiteX13" fmla="*/ 2810546 w 3185859"/>
                <a:gd name="connsiteY13" fmla="*/ 383773 h 2104623"/>
                <a:gd name="connsiteX14" fmla="*/ 2772446 w 3185859"/>
                <a:gd name="connsiteY14" fmla="*/ 371073 h 2104623"/>
                <a:gd name="connsiteX15" fmla="*/ 2645446 w 3185859"/>
                <a:gd name="connsiteY15" fmla="*/ 320273 h 2104623"/>
                <a:gd name="connsiteX16" fmla="*/ 2543846 w 3185859"/>
                <a:gd name="connsiteY16" fmla="*/ 307573 h 2104623"/>
                <a:gd name="connsiteX17" fmla="*/ 2429546 w 3185859"/>
                <a:gd name="connsiteY17" fmla="*/ 282173 h 2104623"/>
                <a:gd name="connsiteX18" fmla="*/ 2366046 w 3185859"/>
                <a:gd name="connsiteY18" fmla="*/ 256773 h 2104623"/>
                <a:gd name="connsiteX19" fmla="*/ 2200946 w 3185859"/>
                <a:gd name="connsiteY19" fmla="*/ 231373 h 2104623"/>
                <a:gd name="connsiteX20" fmla="*/ 2137446 w 3185859"/>
                <a:gd name="connsiteY20" fmla="*/ 218673 h 2104623"/>
                <a:gd name="connsiteX21" fmla="*/ 2086646 w 3185859"/>
                <a:gd name="connsiteY21" fmla="*/ 205973 h 2104623"/>
                <a:gd name="connsiteX22" fmla="*/ 1946946 w 3185859"/>
                <a:gd name="connsiteY22" fmla="*/ 180573 h 2104623"/>
                <a:gd name="connsiteX23" fmla="*/ 1883446 w 3185859"/>
                <a:gd name="connsiteY23" fmla="*/ 167873 h 2104623"/>
                <a:gd name="connsiteX24" fmla="*/ 1731046 w 3185859"/>
                <a:gd name="connsiteY24" fmla="*/ 142473 h 2104623"/>
                <a:gd name="connsiteX25" fmla="*/ 1565946 w 3185859"/>
                <a:gd name="connsiteY25" fmla="*/ 129773 h 2104623"/>
                <a:gd name="connsiteX26" fmla="*/ 1400846 w 3185859"/>
                <a:gd name="connsiteY26" fmla="*/ 91673 h 2104623"/>
                <a:gd name="connsiteX27" fmla="*/ 1311946 w 3185859"/>
                <a:gd name="connsiteY27" fmla="*/ 78973 h 2104623"/>
                <a:gd name="connsiteX28" fmla="*/ 1235746 w 3185859"/>
                <a:gd name="connsiteY28" fmla="*/ 66273 h 2104623"/>
                <a:gd name="connsiteX29" fmla="*/ 1096046 w 3185859"/>
                <a:gd name="connsiteY29" fmla="*/ 53573 h 2104623"/>
                <a:gd name="connsiteX30" fmla="*/ 981746 w 3185859"/>
                <a:gd name="connsiteY30" fmla="*/ 28173 h 2104623"/>
                <a:gd name="connsiteX31" fmla="*/ 537246 w 3185859"/>
                <a:gd name="connsiteY31" fmla="*/ 40873 h 2104623"/>
                <a:gd name="connsiteX32" fmla="*/ 410246 w 3185859"/>
                <a:gd name="connsiteY32" fmla="*/ 66273 h 2104623"/>
                <a:gd name="connsiteX33" fmla="*/ 67346 w 3185859"/>
                <a:gd name="connsiteY33"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01046 w 3185721"/>
                <a:gd name="connsiteY9" fmla="*/ 510773 h 2104623"/>
                <a:gd name="connsiteX10" fmla="*/ 2975646 w 3185721"/>
                <a:gd name="connsiteY10" fmla="*/ 472673 h 2104623"/>
                <a:gd name="connsiteX11" fmla="*/ 2937546 w 3185721"/>
                <a:gd name="connsiteY11" fmla="*/ 459973 h 2104623"/>
                <a:gd name="connsiteX12" fmla="*/ 2912146 w 3185721"/>
                <a:gd name="connsiteY12" fmla="*/ 421873 h 2104623"/>
                <a:gd name="connsiteX13" fmla="*/ 2810546 w 3185721"/>
                <a:gd name="connsiteY13" fmla="*/ 383773 h 2104623"/>
                <a:gd name="connsiteX14" fmla="*/ 2772446 w 3185721"/>
                <a:gd name="connsiteY14" fmla="*/ 371073 h 2104623"/>
                <a:gd name="connsiteX15" fmla="*/ 2645446 w 3185721"/>
                <a:gd name="connsiteY15" fmla="*/ 320273 h 2104623"/>
                <a:gd name="connsiteX16" fmla="*/ 2543846 w 3185721"/>
                <a:gd name="connsiteY16" fmla="*/ 307573 h 2104623"/>
                <a:gd name="connsiteX17" fmla="*/ 2429546 w 3185721"/>
                <a:gd name="connsiteY17" fmla="*/ 282173 h 2104623"/>
                <a:gd name="connsiteX18" fmla="*/ 2366046 w 3185721"/>
                <a:gd name="connsiteY18" fmla="*/ 256773 h 2104623"/>
                <a:gd name="connsiteX19" fmla="*/ 2200946 w 3185721"/>
                <a:gd name="connsiteY19" fmla="*/ 231373 h 2104623"/>
                <a:gd name="connsiteX20" fmla="*/ 2137446 w 3185721"/>
                <a:gd name="connsiteY20" fmla="*/ 218673 h 2104623"/>
                <a:gd name="connsiteX21" fmla="*/ 2086646 w 3185721"/>
                <a:gd name="connsiteY21" fmla="*/ 205973 h 2104623"/>
                <a:gd name="connsiteX22" fmla="*/ 1946946 w 3185721"/>
                <a:gd name="connsiteY22" fmla="*/ 180573 h 2104623"/>
                <a:gd name="connsiteX23" fmla="*/ 1883446 w 3185721"/>
                <a:gd name="connsiteY23" fmla="*/ 167873 h 2104623"/>
                <a:gd name="connsiteX24" fmla="*/ 1731046 w 3185721"/>
                <a:gd name="connsiteY24" fmla="*/ 142473 h 2104623"/>
                <a:gd name="connsiteX25" fmla="*/ 1565946 w 3185721"/>
                <a:gd name="connsiteY25" fmla="*/ 129773 h 2104623"/>
                <a:gd name="connsiteX26" fmla="*/ 1400846 w 3185721"/>
                <a:gd name="connsiteY26" fmla="*/ 91673 h 2104623"/>
                <a:gd name="connsiteX27" fmla="*/ 1311946 w 3185721"/>
                <a:gd name="connsiteY27" fmla="*/ 78973 h 2104623"/>
                <a:gd name="connsiteX28" fmla="*/ 1235746 w 3185721"/>
                <a:gd name="connsiteY28" fmla="*/ 66273 h 2104623"/>
                <a:gd name="connsiteX29" fmla="*/ 1096046 w 3185721"/>
                <a:gd name="connsiteY29" fmla="*/ 53573 h 2104623"/>
                <a:gd name="connsiteX30" fmla="*/ 981746 w 3185721"/>
                <a:gd name="connsiteY30" fmla="*/ 28173 h 2104623"/>
                <a:gd name="connsiteX31" fmla="*/ 537246 w 3185721"/>
                <a:gd name="connsiteY31" fmla="*/ 40873 h 2104623"/>
                <a:gd name="connsiteX32" fmla="*/ 410246 w 3185721"/>
                <a:gd name="connsiteY32" fmla="*/ 66273 h 2104623"/>
                <a:gd name="connsiteX33" fmla="*/ 67346 w 3185721"/>
                <a:gd name="connsiteY33"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01046 w 3185721"/>
                <a:gd name="connsiteY9" fmla="*/ 510773 h 2104623"/>
                <a:gd name="connsiteX10" fmla="*/ 2975646 w 3185721"/>
                <a:gd name="connsiteY10" fmla="*/ 472673 h 2104623"/>
                <a:gd name="connsiteX11" fmla="*/ 2937546 w 3185721"/>
                <a:gd name="connsiteY11" fmla="*/ 459973 h 2104623"/>
                <a:gd name="connsiteX12" fmla="*/ 2912146 w 3185721"/>
                <a:gd name="connsiteY12" fmla="*/ 421873 h 2104623"/>
                <a:gd name="connsiteX13" fmla="*/ 2810546 w 3185721"/>
                <a:gd name="connsiteY13" fmla="*/ 383773 h 2104623"/>
                <a:gd name="connsiteX14" fmla="*/ 2772446 w 3185721"/>
                <a:gd name="connsiteY14" fmla="*/ 371073 h 2104623"/>
                <a:gd name="connsiteX15" fmla="*/ 2645446 w 3185721"/>
                <a:gd name="connsiteY15" fmla="*/ 320273 h 2104623"/>
                <a:gd name="connsiteX16" fmla="*/ 2543846 w 3185721"/>
                <a:gd name="connsiteY16" fmla="*/ 307573 h 2104623"/>
                <a:gd name="connsiteX17" fmla="*/ 2429546 w 3185721"/>
                <a:gd name="connsiteY17" fmla="*/ 282173 h 2104623"/>
                <a:gd name="connsiteX18" fmla="*/ 2366046 w 3185721"/>
                <a:gd name="connsiteY18" fmla="*/ 256773 h 2104623"/>
                <a:gd name="connsiteX19" fmla="*/ 2200946 w 3185721"/>
                <a:gd name="connsiteY19" fmla="*/ 231373 h 2104623"/>
                <a:gd name="connsiteX20" fmla="*/ 2137446 w 3185721"/>
                <a:gd name="connsiteY20" fmla="*/ 218673 h 2104623"/>
                <a:gd name="connsiteX21" fmla="*/ 2086646 w 3185721"/>
                <a:gd name="connsiteY21" fmla="*/ 205973 h 2104623"/>
                <a:gd name="connsiteX22" fmla="*/ 1946946 w 3185721"/>
                <a:gd name="connsiteY22" fmla="*/ 180573 h 2104623"/>
                <a:gd name="connsiteX23" fmla="*/ 1883446 w 3185721"/>
                <a:gd name="connsiteY23" fmla="*/ 167873 h 2104623"/>
                <a:gd name="connsiteX24" fmla="*/ 1731046 w 3185721"/>
                <a:gd name="connsiteY24" fmla="*/ 142473 h 2104623"/>
                <a:gd name="connsiteX25" fmla="*/ 1565946 w 3185721"/>
                <a:gd name="connsiteY25" fmla="*/ 129773 h 2104623"/>
                <a:gd name="connsiteX26" fmla="*/ 1400846 w 3185721"/>
                <a:gd name="connsiteY26" fmla="*/ 91673 h 2104623"/>
                <a:gd name="connsiteX27" fmla="*/ 1311946 w 3185721"/>
                <a:gd name="connsiteY27" fmla="*/ 78973 h 2104623"/>
                <a:gd name="connsiteX28" fmla="*/ 1235746 w 3185721"/>
                <a:gd name="connsiteY28" fmla="*/ 66273 h 2104623"/>
                <a:gd name="connsiteX29" fmla="*/ 1096046 w 3185721"/>
                <a:gd name="connsiteY29" fmla="*/ 53573 h 2104623"/>
                <a:gd name="connsiteX30" fmla="*/ 981746 w 3185721"/>
                <a:gd name="connsiteY30" fmla="*/ 28173 h 2104623"/>
                <a:gd name="connsiteX31" fmla="*/ 537246 w 3185721"/>
                <a:gd name="connsiteY31" fmla="*/ 40873 h 2104623"/>
                <a:gd name="connsiteX32" fmla="*/ 410246 w 3185721"/>
                <a:gd name="connsiteY32" fmla="*/ 66273 h 2104623"/>
                <a:gd name="connsiteX33" fmla="*/ 67346 w 3185721"/>
                <a:gd name="connsiteY33"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2975646 w 3185721"/>
                <a:gd name="connsiteY9" fmla="*/ 472673 h 2104623"/>
                <a:gd name="connsiteX10" fmla="*/ 2937546 w 3185721"/>
                <a:gd name="connsiteY10" fmla="*/ 459973 h 2104623"/>
                <a:gd name="connsiteX11" fmla="*/ 2912146 w 3185721"/>
                <a:gd name="connsiteY11" fmla="*/ 421873 h 2104623"/>
                <a:gd name="connsiteX12" fmla="*/ 2810546 w 3185721"/>
                <a:gd name="connsiteY12" fmla="*/ 383773 h 2104623"/>
                <a:gd name="connsiteX13" fmla="*/ 2772446 w 3185721"/>
                <a:gd name="connsiteY13" fmla="*/ 371073 h 2104623"/>
                <a:gd name="connsiteX14" fmla="*/ 2645446 w 3185721"/>
                <a:gd name="connsiteY14" fmla="*/ 320273 h 2104623"/>
                <a:gd name="connsiteX15" fmla="*/ 2543846 w 3185721"/>
                <a:gd name="connsiteY15" fmla="*/ 307573 h 2104623"/>
                <a:gd name="connsiteX16" fmla="*/ 2429546 w 3185721"/>
                <a:gd name="connsiteY16" fmla="*/ 282173 h 2104623"/>
                <a:gd name="connsiteX17" fmla="*/ 2366046 w 3185721"/>
                <a:gd name="connsiteY17" fmla="*/ 256773 h 2104623"/>
                <a:gd name="connsiteX18" fmla="*/ 2200946 w 3185721"/>
                <a:gd name="connsiteY18" fmla="*/ 231373 h 2104623"/>
                <a:gd name="connsiteX19" fmla="*/ 2137446 w 3185721"/>
                <a:gd name="connsiteY19" fmla="*/ 218673 h 2104623"/>
                <a:gd name="connsiteX20" fmla="*/ 2086646 w 3185721"/>
                <a:gd name="connsiteY20" fmla="*/ 205973 h 2104623"/>
                <a:gd name="connsiteX21" fmla="*/ 1946946 w 3185721"/>
                <a:gd name="connsiteY21" fmla="*/ 180573 h 2104623"/>
                <a:gd name="connsiteX22" fmla="*/ 1883446 w 3185721"/>
                <a:gd name="connsiteY22" fmla="*/ 167873 h 2104623"/>
                <a:gd name="connsiteX23" fmla="*/ 1731046 w 3185721"/>
                <a:gd name="connsiteY23" fmla="*/ 142473 h 2104623"/>
                <a:gd name="connsiteX24" fmla="*/ 1565946 w 3185721"/>
                <a:gd name="connsiteY24" fmla="*/ 129773 h 2104623"/>
                <a:gd name="connsiteX25" fmla="*/ 1400846 w 3185721"/>
                <a:gd name="connsiteY25" fmla="*/ 91673 h 2104623"/>
                <a:gd name="connsiteX26" fmla="*/ 1311946 w 3185721"/>
                <a:gd name="connsiteY26" fmla="*/ 78973 h 2104623"/>
                <a:gd name="connsiteX27" fmla="*/ 1235746 w 3185721"/>
                <a:gd name="connsiteY27" fmla="*/ 66273 h 2104623"/>
                <a:gd name="connsiteX28" fmla="*/ 1096046 w 3185721"/>
                <a:gd name="connsiteY28" fmla="*/ 53573 h 2104623"/>
                <a:gd name="connsiteX29" fmla="*/ 981746 w 3185721"/>
                <a:gd name="connsiteY29" fmla="*/ 28173 h 2104623"/>
                <a:gd name="connsiteX30" fmla="*/ 537246 w 3185721"/>
                <a:gd name="connsiteY30" fmla="*/ 40873 h 2104623"/>
                <a:gd name="connsiteX31" fmla="*/ 410246 w 3185721"/>
                <a:gd name="connsiteY31" fmla="*/ 66273 h 2104623"/>
                <a:gd name="connsiteX32" fmla="*/ 67346 w 3185721"/>
                <a:gd name="connsiteY32"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2937546 w 3185721"/>
                <a:gd name="connsiteY9" fmla="*/ 459973 h 2104623"/>
                <a:gd name="connsiteX10" fmla="*/ 2912146 w 3185721"/>
                <a:gd name="connsiteY10" fmla="*/ 421873 h 2104623"/>
                <a:gd name="connsiteX11" fmla="*/ 2810546 w 3185721"/>
                <a:gd name="connsiteY11" fmla="*/ 383773 h 2104623"/>
                <a:gd name="connsiteX12" fmla="*/ 2772446 w 3185721"/>
                <a:gd name="connsiteY12" fmla="*/ 371073 h 2104623"/>
                <a:gd name="connsiteX13" fmla="*/ 2645446 w 3185721"/>
                <a:gd name="connsiteY13" fmla="*/ 320273 h 2104623"/>
                <a:gd name="connsiteX14" fmla="*/ 2543846 w 3185721"/>
                <a:gd name="connsiteY14" fmla="*/ 307573 h 2104623"/>
                <a:gd name="connsiteX15" fmla="*/ 2429546 w 3185721"/>
                <a:gd name="connsiteY15" fmla="*/ 282173 h 2104623"/>
                <a:gd name="connsiteX16" fmla="*/ 2366046 w 3185721"/>
                <a:gd name="connsiteY16" fmla="*/ 256773 h 2104623"/>
                <a:gd name="connsiteX17" fmla="*/ 2200946 w 3185721"/>
                <a:gd name="connsiteY17" fmla="*/ 231373 h 2104623"/>
                <a:gd name="connsiteX18" fmla="*/ 2137446 w 3185721"/>
                <a:gd name="connsiteY18" fmla="*/ 218673 h 2104623"/>
                <a:gd name="connsiteX19" fmla="*/ 2086646 w 3185721"/>
                <a:gd name="connsiteY19" fmla="*/ 205973 h 2104623"/>
                <a:gd name="connsiteX20" fmla="*/ 1946946 w 3185721"/>
                <a:gd name="connsiteY20" fmla="*/ 180573 h 2104623"/>
                <a:gd name="connsiteX21" fmla="*/ 1883446 w 3185721"/>
                <a:gd name="connsiteY21" fmla="*/ 167873 h 2104623"/>
                <a:gd name="connsiteX22" fmla="*/ 1731046 w 3185721"/>
                <a:gd name="connsiteY22" fmla="*/ 142473 h 2104623"/>
                <a:gd name="connsiteX23" fmla="*/ 1565946 w 3185721"/>
                <a:gd name="connsiteY23" fmla="*/ 129773 h 2104623"/>
                <a:gd name="connsiteX24" fmla="*/ 1400846 w 3185721"/>
                <a:gd name="connsiteY24" fmla="*/ 91673 h 2104623"/>
                <a:gd name="connsiteX25" fmla="*/ 1311946 w 3185721"/>
                <a:gd name="connsiteY25" fmla="*/ 78973 h 2104623"/>
                <a:gd name="connsiteX26" fmla="*/ 1235746 w 3185721"/>
                <a:gd name="connsiteY26" fmla="*/ 66273 h 2104623"/>
                <a:gd name="connsiteX27" fmla="*/ 1096046 w 3185721"/>
                <a:gd name="connsiteY27" fmla="*/ 53573 h 2104623"/>
                <a:gd name="connsiteX28" fmla="*/ 981746 w 3185721"/>
                <a:gd name="connsiteY28" fmla="*/ 28173 h 2104623"/>
                <a:gd name="connsiteX29" fmla="*/ 537246 w 3185721"/>
                <a:gd name="connsiteY29" fmla="*/ 40873 h 2104623"/>
                <a:gd name="connsiteX30" fmla="*/ 410246 w 3185721"/>
                <a:gd name="connsiteY30" fmla="*/ 66273 h 2104623"/>
                <a:gd name="connsiteX31" fmla="*/ 67346 w 3185721"/>
                <a:gd name="connsiteY31"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912146 w 3185721"/>
                <a:gd name="connsiteY10" fmla="*/ 421873 h 2104623"/>
                <a:gd name="connsiteX11" fmla="*/ 2810546 w 3185721"/>
                <a:gd name="connsiteY11" fmla="*/ 383773 h 2104623"/>
                <a:gd name="connsiteX12" fmla="*/ 2772446 w 3185721"/>
                <a:gd name="connsiteY12" fmla="*/ 371073 h 2104623"/>
                <a:gd name="connsiteX13" fmla="*/ 2645446 w 3185721"/>
                <a:gd name="connsiteY13" fmla="*/ 320273 h 2104623"/>
                <a:gd name="connsiteX14" fmla="*/ 2543846 w 3185721"/>
                <a:gd name="connsiteY14" fmla="*/ 307573 h 2104623"/>
                <a:gd name="connsiteX15" fmla="*/ 2429546 w 3185721"/>
                <a:gd name="connsiteY15" fmla="*/ 282173 h 2104623"/>
                <a:gd name="connsiteX16" fmla="*/ 2366046 w 3185721"/>
                <a:gd name="connsiteY16" fmla="*/ 256773 h 2104623"/>
                <a:gd name="connsiteX17" fmla="*/ 2200946 w 3185721"/>
                <a:gd name="connsiteY17" fmla="*/ 231373 h 2104623"/>
                <a:gd name="connsiteX18" fmla="*/ 2137446 w 3185721"/>
                <a:gd name="connsiteY18" fmla="*/ 218673 h 2104623"/>
                <a:gd name="connsiteX19" fmla="*/ 2086646 w 3185721"/>
                <a:gd name="connsiteY19" fmla="*/ 205973 h 2104623"/>
                <a:gd name="connsiteX20" fmla="*/ 1946946 w 3185721"/>
                <a:gd name="connsiteY20" fmla="*/ 180573 h 2104623"/>
                <a:gd name="connsiteX21" fmla="*/ 1883446 w 3185721"/>
                <a:gd name="connsiteY21" fmla="*/ 167873 h 2104623"/>
                <a:gd name="connsiteX22" fmla="*/ 1731046 w 3185721"/>
                <a:gd name="connsiteY22" fmla="*/ 142473 h 2104623"/>
                <a:gd name="connsiteX23" fmla="*/ 1565946 w 3185721"/>
                <a:gd name="connsiteY23" fmla="*/ 129773 h 2104623"/>
                <a:gd name="connsiteX24" fmla="*/ 1400846 w 3185721"/>
                <a:gd name="connsiteY24" fmla="*/ 91673 h 2104623"/>
                <a:gd name="connsiteX25" fmla="*/ 1311946 w 3185721"/>
                <a:gd name="connsiteY25" fmla="*/ 78973 h 2104623"/>
                <a:gd name="connsiteX26" fmla="*/ 1235746 w 3185721"/>
                <a:gd name="connsiteY26" fmla="*/ 66273 h 2104623"/>
                <a:gd name="connsiteX27" fmla="*/ 1096046 w 3185721"/>
                <a:gd name="connsiteY27" fmla="*/ 53573 h 2104623"/>
                <a:gd name="connsiteX28" fmla="*/ 981746 w 3185721"/>
                <a:gd name="connsiteY28" fmla="*/ 28173 h 2104623"/>
                <a:gd name="connsiteX29" fmla="*/ 537246 w 3185721"/>
                <a:gd name="connsiteY29" fmla="*/ 40873 h 2104623"/>
                <a:gd name="connsiteX30" fmla="*/ 410246 w 3185721"/>
                <a:gd name="connsiteY30" fmla="*/ 66273 h 2104623"/>
                <a:gd name="connsiteX31" fmla="*/ 67346 w 3185721"/>
                <a:gd name="connsiteY31"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83773 h 2104623"/>
                <a:gd name="connsiteX11" fmla="*/ 2772446 w 3185721"/>
                <a:gd name="connsiteY11" fmla="*/ 371073 h 2104623"/>
                <a:gd name="connsiteX12" fmla="*/ 2645446 w 3185721"/>
                <a:gd name="connsiteY12" fmla="*/ 320273 h 2104623"/>
                <a:gd name="connsiteX13" fmla="*/ 2543846 w 3185721"/>
                <a:gd name="connsiteY13" fmla="*/ 307573 h 2104623"/>
                <a:gd name="connsiteX14" fmla="*/ 2429546 w 3185721"/>
                <a:gd name="connsiteY14" fmla="*/ 282173 h 2104623"/>
                <a:gd name="connsiteX15" fmla="*/ 2366046 w 3185721"/>
                <a:gd name="connsiteY15" fmla="*/ 256773 h 2104623"/>
                <a:gd name="connsiteX16" fmla="*/ 2200946 w 3185721"/>
                <a:gd name="connsiteY16" fmla="*/ 231373 h 2104623"/>
                <a:gd name="connsiteX17" fmla="*/ 2137446 w 3185721"/>
                <a:gd name="connsiteY17" fmla="*/ 218673 h 2104623"/>
                <a:gd name="connsiteX18" fmla="*/ 2086646 w 3185721"/>
                <a:gd name="connsiteY18" fmla="*/ 205973 h 2104623"/>
                <a:gd name="connsiteX19" fmla="*/ 1946946 w 3185721"/>
                <a:gd name="connsiteY19" fmla="*/ 180573 h 2104623"/>
                <a:gd name="connsiteX20" fmla="*/ 1883446 w 3185721"/>
                <a:gd name="connsiteY20" fmla="*/ 167873 h 2104623"/>
                <a:gd name="connsiteX21" fmla="*/ 1731046 w 3185721"/>
                <a:gd name="connsiteY21" fmla="*/ 142473 h 2104623"/>
                <a:gd name="connsiteX22" fmla="*/ 1565946 w 3185721"/>
                <a:gd name="connsiteY22" fmla="*/ 129773 h 2104623"/>
                <a:gd name="connsiteX23" fmla="*/ 1400846 w 3185721"/>
                <a:gd name="connsiteY23" fmla="*/ 91673 h 2104623"/>
                <a:gd name="connsiteX24" fmla="*/ 1311946 w 3185721"/>
                <a:gd name="connsiteY24" fmla="*/ 78973 h 2104623"/>
                <a:gd name="connsiteX25" fmla="*/ 1235746 w 3185721"/>
                <a:gd name="connsiteY25" fmla="*/ 66273 h 2104623"/>
                <a:gd name="connsiteX26" fmla="*/ 1096046 w 3185721"/>
                <a:gd name="connsiteY26" fmla="*/ 53573 h 2104623"/>
                <a:gd name="connsiteX27" fmla="*/ 981746 w 3185721"/>
                <a:gd name="connsiteY27" fmla="*/ 28173 h 2104623"/>
                <a:gd name="connsiteX28" fmla="*/ 537246 w 3185721"/>
                <a:gd name="connsiteY28" fmla="*/ 40873 h 2104623"/>
                <a:gd name="connsiteX29" fmla="*/ 410246 w 3185721"/>
                <a:gd name="connsiteY29" fmla="*/ 66273 h 2104623"/>
                <a:gd name="connsiteX30" fmla="*/ 67346 w 3185721"/>
                <a:gd name="connsiteY30"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772446 w 3185721"/>
                <a:gd name="connsiteY10" fmla="*/ 371073 h 2104623"/>
                <a:gd name="connsiteX11" fmla="*/ 2645446 w 3185721"/>
                <a:gd name="connsiteY11" fmla="*/ 320273 h 2104623"/>
                <a:gd name="connsiteX12" fmla="*/ 2543846 w 3185721"/>
                <a:gd name="connsiteY12" fmla="*/ 307573 h 2104623"/>
                <a:gd name="connsiteX13" fmla="*/ 2429546 w 3185721"/>
                <a:gd name="connsiteY13" fmla="*/ 282173 h 2104623"/>
                <a:gd name="connsiteX14" fmla="*/ 2366046 w 3185721"/>
                <a:gd name="connsiteY14" fmla="*/ 256773 h 2104623"/>
                <a:gd name="connsiteX15" fmla="*/ 2200946 w 3185721"/>
                <a:gd name="connsiteY15" fmla="*/ 231373 h 2104623"/>
                <a:gd name="connsiteX16" fmla="*/ 2137446 w 3185721"/>
                <a:gd name="connsiteY16" fmla="*/ 218673 h 2104623"/>
                <a:gd name="connsiteX17" fmla="*/ 2086646 w 3185721"/>
                <a:gd name="connsiteY17" fmla="*/ 205973 h 2104623"/>
                <a:gd name="connsiteX18" fmla="*/ 1946946 w 3185721"/>
                <a:gd name="connsiteY18" fmla="*/ 180573 h 2104623"/>
                <a:gd name="connsiteX19" fmla="*/ 1883446 w 3185721"/>
                <a:gd name="connsiteY19" fmla="*/ 167873 h 2104623"/>
                <a:gd name="connsiteX20" fmla="*/ 1731046 w 3185721"/>
                <a:gd name="connsiteY20" fmla="*/ 142473 h 2104623"/>
                <a:gd name="connsiteX21" fmla="*/ 1565946 w 3185721"/>
                <a:gd name="connsiteY21" fmla="*/ 129773 h 2104623"/>
                <a:gd name="connsiteX22" fmla="*/ 1400846 w 3185721"/>
                <a:gd name="connsiteY22" fmla="*/ 91673 h 2104623"/>
                <a:gd name="connsiteX23" fmla="*/ 1311946 w 3185721"/>
                <a:gd name="connsiteY23" fmla="*/ 78973 h 2104623"/>
                <a:gd name="connsiteX24" fmla="*/ 1235746 w 3185721"/>
                <a:gd name="connsiteY24" fmla="*/ 66273 h 2104623"/>
                <a:gd name="connsiteX25" fmla="*/ 1096046 w 3185721"/>
                <a:gd name="connsiteY25" fmla="*/ 53573 h 2104623"/>
                <a:gd name="connsiteX26" fmla="*/ 981746 w 3185721"/>
                <a:gd name="connsiteY26" fmla="*/ 28173 h 2104623"/>
                <a:gd name="connsiteX27" fmla="*/ 537246 w 3185721"/>
                <a:gd name="connsiteY27" fmla="*/ 40873 h 2104623"/>
                <a:gd name="connsiteX28" fmla="*/ 410246 w 3185721"/>
                <a:gd name="connsiteY28" fmla="*/ 66273 h 2104623"/>
                <a:gd name="connsiteX29" fmla="*/ 67346 w 3185721"/>
                <a:gd name="connsiteY29"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645446 w 3185721"/>
                <a:gd name="connsiteY11" fmla="*/ 320273 h 2104623"/>
                <a:gd name="connsiteX12" fmla="*/ 2543846 w 3185721"/>
                <a:gd name="connsiteY12" fmla="*/ 307573 h 2104623"/>
                <a:gd name="connsiteX13" fmla="*/ 2429546 w 3185721"/>
                <a:gd name="connsiteY13" fmla="*/ 282173 h 2104623"/>
                <a:gd name="connsiteX14" fmla="*/ 2366046 w 3185721"/>
                <a:gd name="connsiteY14" fmla="*/ 256773 h 2104623"/>
                <a:gd name="connsiteX15" fmla="*/ 2200946 w 3185721"/>
                <a:gd name="connsiteY15" fmla="*/ 231373 h 2104623"/>
                <a:gd name="connsiteX16" fmla="*/ 2137446 w 3185721"/>
                <a:gd name="connsiteY16" fmla="*/ 218673 h 2104623"/>
                <a:gd name="connsiteX17" fmla="*/ 2086646 w 3185721"/>
                <a:gd name="connsiteY17" fmla="*/ 205973 h 2104623"/>
                <a:gd name="connsiteX18" fmla="*/ 1946946 w 3185721"/>
                <a:gd name="connsiteY18" fmla="*/ 180573 h 2104623"/>
                <a:gd name="connsiteX19" fmla="*/ 1883446 w 3185721"/>
                <a:gd name="connsiteY19" fmla="*/ 167873 h 2104623"/>
                <a:gd name="connsiteX20" fmla="*/ 1731046 w 3185721"/>
                <a:gd name="connsiteY20" fmla="*/ 142473 h 2104623"/>
                <a:gd name="connsiteX21" fmla="*/ 1565946 w 3185721"/>
                <a:gd name="connsiteY21" fmla="*/ 129773 h 2104623"/>
                <a:gd name="connsiteX22" fmla="*/ 1400846 w 3185721"/>
                <a:gd name="connsiteY22" fmla="*/ 91673 h 2104623"/>
                <a:gd name="connsiteX23" fmla="*/ 1311946 w 3185721"/>
                <a:gd name="connsiteY23" fmla="*/ 78973 h 2104623"/>
                <a:gd name="connsiteX24" fmla="*/ 1235746 w 3185721"/>
                <a:gd name="connsiteY24" fmla="*/ 66273 h 2104623"/>
                <a:gd name="connsiteX25" fmla="*/ 1096046 w 3185721"/>
                <a:gd name="connsiteY25" fmla="*/ 53573 h 2104623"/>
                <a:gd name="connsiteX26" fmla="*/ 981746 w 3185721"/>
                <a:gd name="connsiteY26" fmla="*/ 28173 h 2104623"/>
                <a:gd name="connsiteX27" fmla="*/ 537246 w 3185721"/>
                <a:gd name="connsiteY27" fmla="*/ 40873 h 2104623"/>
                <a:gd name="connsiteX28" fmla="*/ 410246 w 3185721"/>
                <a:gd name="connsiteY28" fmla="*/ 66273 h 2104623"/>
                <a:gd name="connsiteX29" fmla="*/ 67346 w 3185721"/>
                <a:gd name="connsiteY29"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543846 w 3185721"/>
                <a:gd name="connsiteY11" fmla="*/ 307573 h 2104623"/>
                <a:gd name="connsiteX12" fmla="*/ 2429546 w 3185721"/>
                <a:gd name="connsiteY12" fmla="*/ 282173 h 2104623"/>
                <a:gd name="connsiteX13" fmla="*/ 2366046 w 3185721"/>
                <a:gd name="connsiteY13" fmla="*/ 256773 h 2104623"/>
                <a:gd name="connsiteX14" fmla="*/ 2200946 w 3185721"/>
                <a:gd name="connsiteY14" fmla="*/ 231373 h 2104623"/>
                <a:gd name="connsiteX15" fmla="*/ 2137446 w 3185721"/>
                <a:gd name="connsiteY15" fmla="*/ 218673 h 2104623"/>
                <a:gd name="connsiteX16" fmla="*/ 2086646 w 3185721"/>
                <a:gd name="connsiteY16" fmla="*/ 205973 h 2104623"/>
                <a:gd name="connsiteX17" fmla="*/ 1946946 w 3185721"/>
                <a:gd name="connsiteY17" fmla="*/ 180573 h 2104623"/>
                <a:gd name="connsiteX18" fmla="*/ 1883446 w 3185721"/>
                <a:gd name="connsiteY18" fmla="*/ 167873 h 2104623"/>
                <a:gd name="connsiteX19" fmla="*/ 1731046 w 3185721"/>
                <a:gd name="connsiteY19" fmla="*/ 142473 h 2104623"/>
                <a:gd name="connsiteX20" fmla="*/ 1565946 w 3185721"/>
                <a:gd name="connsiteY20" fmla="*/ 129773 h 2104623"/>
                <a:gd name="connsiteX21" fmla="*/ 1400846 w 3185721"/>
                <a:gd name="connsiteY21" fmla="*/ 91673 h 2104623"/>
                <a:gd name="connsiteX22" fmla="*/ 1311946 w 3185721"/>
                <a:gd name="connsiteY22" fmla="*/ 78973 h 2104623"/>
                <a:gd name="connsiteX23" fmla="*/ 1235746 w 3185721"/>
                <a:gd name="connsiteY23" fmla="*/ 66273 h 2104623"/>
                <a:gd name="connsiteX24" fmla="*/ 1096046 w 3185721"/>
                <a:gd name="connsiteY24" fmla="*/ 53573 h 2104623"/>
                <a:gd name="connsiteX25" fmla="*/ 981746 w 3185721"/>
                <a:gd name="connsiteY25" fmla="*/ 28173 h 2104623"/>
                <a:gd name="connsiteX26" fmla="*/ 537246 w 3185721"/>
                <a:gd name="connsiteY26" fmla="*/ 40873 h 2104623"/>
                <a:gd name="connsiteX27" fmla="*/ 410246 w 3185721"/>
                <a:gd name="connsiteY27" fmla="*/ 66273 h 2104623"/>
                <a:gd name="connsiteX28" fmla="*/ 67346 w 3185721"/>
                <a:gd name="connsiteY28"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366046 w 3185721"/>
                <a:gd name="connsiteY12" fmla="*/ 256773 h 2104623"/>
                <a:gd name="connsiteX13" fmla="*/ 2200946 w 3185721"/>
                <a:gd name="connsiteY13" fmla="*/ 231373 h 2104623"/>
                <a:gd name="connsiteX14" fmla="*/ 2137446 w 3185721"/>
                <a:gd name="connsiteY14" fmla="*/ 218673 h 2104623"/>
                <a:gd name="connsiteX15" fmla="*/ 2086646 w 3185721"/>
                <a:gd name="connsiteY15" fmla="*/ 205973 h 2104623"/>
                <a:gd name="connsiteX16" fmla="*/ 1946946 w 3185721"/>
                <a:gd name="connsiteY16" fmla="*/ 180573 h 2104623"/>
                <a:gd name="connsiteX17" fmla="*/ 1883446 w 3185721"/>
                <a:gd name="connsiteY17" fmla="*/ 167873 h 2104623"/>
                <a:gd name="connsiteX18" fmla="*/ 1731046 w 3185721"/>
                <a:gd name="connsiteY18" fmla="*/ 142473 h 2104623"/>
                <a:gd name="connsiteX19" fmla="*/ 1565946 w 3185721"/>
                <a:gd name="connsiteY19" fmla="*/ 129773 h 2104623"/>
                <a:gd name="connsiteX20" fmla="*/ 1400846 w 3185721"/>
                <a:gd name="connsiteY20" fmla="*/ 91673 h 2104623"/>
                <a:gd name="connsiteX21" fmla="*/ 1311946 w 3185721"/>
                <a:gd name="connsiteY21" fmla="*/ 78973 h 2104623"/>
                <a:gd name="connsiteX22" fmla="*/ 1235746 w 3185721"/>
                <a:gd name="connsiteY22" fmla="*/ 66273 h 2104623"/>
                <a:gd name="connsiteX23" fmla="*/ 1096046 w 3185721"/>
                <a:gd name="connsiteY23" fmla="*/ 53573 h 2104623"/>
                <a:gd name="connsiteX24" fmla="*/ 981746 w 3185721"/>
                <a:gd name="connsiteY24" fmla="*/ 28173 h 2104623"/>
                <a:gd name="connsiteX25" fmla="*/ 537246 w 3185721"/>
                <a:gd name="connsiteY25" fmla="*/ 40873 h 2104623"/>
                <a:gd name="connsiteX26" fmla="*/ 410246 w 3185721"/>
                <a:gd name="connsiteY26" fmla="*/ 66273 h 2104623"/>
                <a:gd name="connsiteX27" fmla="*/ 67346 w 3185721"/>
                <a:gd name="connsiteY27"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200946 w 3185721"/>
                <a:gd name="connsiteY12" fmla="*/ 231373 h 2104623"/>
                <a:gd name="connsiteX13" fmla="*/ 2137446 w 3185721"/>
                <a:gd name="connsiteY13" fmla="*/ 218673 h 2104623"/>
                <a:gd name="connsiteX14" fmla="*/ 2086646 w 3185721"/>
                <a:gd name="connsiteY14" fmla="*/ 205973 h 2104623"/>
                <a:gd name="connsiteX15" fmla="*/ 1946946 w 3185721"/>
                <a:gd name="connsiteY15" fmla="*/ 180573 h 2104623"/>
                <a:gd name="connsiteX16" fmla="*/ 1883446 w 3185721"/>
                <a:gd name="connsiteY16" fmla="*/ 167873 h 2104623"/>
                <a:gd name="connsiteX17" fmla="*/ 1731046 w 3185721"/>
                <a:gd name="connsiteY17" fmla="*/ 142473 h 2104623"/>
                <a:gd name="connsiteX18" fmla="*/ 1565946 w 3185721"/>
                <a:gd name="connsiteY18" fmla="*/ 129773 h 2104623"/>
                <a:gd name="connsiteX19" fmla="*/ 1400846 w 3185721"/>
                <a:gd name="connsiteY19" fmla="*/ 91673 h 2104623"/>
                <a:gd name="connsiteX20" fmla="*/ 1311946 w 3185721"/>
                <a:gd name="connsiteY20" fmla="*/ 78973 h 2104623"/>
                <a:gd name="connsiteX21" fmla="*/ 1235746 w 3185721"/>
                <a:gd name="connsiteY21" fmla="*/ 66273 h 2104623"/>
                <a:gd name="connsiteX22" fmla="*/ 1096046 w 3185721"/>
                <a:gd name="connsiteY22" fmla="*/ 53573 h 2104623"/>
                <a:gd name="connsiteX23" fmla="*/ 981746 w 3185721"/>
                <a:gd name="connsiteY23" fmla="*/ 28173 h 2104623"/>
                <a:gd name="connsiteX24" fmla="*/ 537246 w 3185721"/>
                <a:gd name="connsiteY24" fmla="*/ 40873 h 2104623"/>
                <a:gd name="connsiteX25" fmla="*/ 410246 w 3185721"/>
                <a:gd name="connsiteY25" fmla="*/ 66273 h 2104623"/>
                <a:gd name="connsiteX26" fmla="*/ 67346 w 3185721"/>
                <a:gd name="connsiteY26"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2086646 w 3185721"/>
                <a:gd name="connsiteY13" fmla="*/ 205973 h 2104623"/>
                <a:gd name="connsiteX14" fmla="*/ 1946946 w 3185721"/>
                <a:gd name="connsiteY14" fmla="*/ 180573 h 2104623"/>
                <a:gd name="connsiteX15" fmla="*/ 1883446 w 3185721"/>
                <a:gd name="connsiteY15" fmla="*/ 167873 h 2104623"/>
                <a:gd name="connsiteX16" fmla="*/ 1731046 w 3185721"/>
                <a:gd name="connsiteY16" fmla="*/ 142473 h 2104623"/>
                <a:gd name="connsiteX17" fmla="*/ 1565946 w 3185721"/>
                <a:gd name="connsiteY17" fmla="*/ 129773 h 2104623"/>
                <a:gd name="connsiteX18" fmla="*/ 1400846 w 3185721"/>
                <a:gd name="connsiteY18" fmla="*/ 91673 h 2104623"/>
                <a:gd name="connsiteX19" fmla="*/ 1311946 w 3185721"/>
                <a:gd name="connsiteY19" fmla="*/ 78973 h 2104623"/>
                <a:gd name="connsiteX20" fmla="*/ 1235746 w 3185721"/>
                <a:gd name="connsiteY20" fmla="*/ 66273 h 2104623"/>
                <a:gd name="connsiteX21" fmla="*/ 1096046 w 3185721"/>
                <a:gd name="connsiteY21" fmla="*/ 53573 h 2104623"/>
                <a:gd name="connsiteX22" fmla="*/ 981746 w 3185721"/>
                <a:gd name="connsiteY22" fmla="*/ 28173 h 2104623"/>
                <a:gd name="connsiteX23" fmla="*/ 537246 w 3185721"/>
                <a:gd name="connsiteY23" fmla="*/ 40873 h 2104623"/>
                <a:gd name="connsiteX24" fmla="*/ 410246 w 3185721"/>
                <a:gd name="connsiteY24" fmla="*/ 66273 h 2104623"/>
                <a:gd name="connsiteX25" fmla="*/ 67346 w 3185721"/>
                <a:gd name="connsiteY25"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946946 w 3185721"/>
                <a:gd name="connsiteY13" fmla="*/ 180573 h 2104623"/>
                <a:gd name="connsiteX14" fmla="*/ 1883446 w 3185721"/>
                <a:gd name="connsiteY14" fmla="*/ 167873 h 2104623"/>
                <a:gd name="connsiteX15" fmla="*/ 1731046 w 3185721"/>
                <a:gd name="connsiteY15" fmla="*/ 142473 h 2104623"/>
                <a:gd name="connsiteX16" fmla="*/ 1565946 w 3185721"/>
                <a:gd name="connsiteY16" fmla="*/ 129773 h 2104623"/>
                <a:gd name="connsiteX17" fmla="*/ 1400846 w 3185721"/>
                <a:gd name="connsiteY17" fmla="*/ 91673 h 2104623"/>
                <a:gd name="connsiteX18" fmla="*/ 1311946 w 3185721"/>
                <a:gd name="connsiteY18" fmla="*/ 78973 h 2104623"/>
                <a:gd name="connsiteX19" fmla="*/ 1235746 w 3185721"/>
                <a:gd name="connsiteY19" fmla="*/ 66273 h 2104623"/>
                <a:gd name="connsiteX20" fmla="*/ 1096046 w 3185721"/>
                <a:gd name="connsiteY20" fmla="*/ 53573 h 2104623"/>
                <a:gd name="connsiteX21" fmla="*/ 981746 w 3185721"/>
                <a:gd name="connsiteY21" fmla="*/ 28173 h 2104623"/>
                <a:gd name="connsiteX22" fmla="*/ 537246 w 3185721"/>
                <a:gd name="connsiteY22" fmla="*/ 40873 h 2104623"/>
                <a:gd name="connsiteX23" fmla="*/ 410246 w 3185721"/>
                <a:gd name="connsiteY23" fmla="*/ 66273 h 2104623"/>
                <a:gd name="connsiteX24" fmla="*/ 67346 w 3185721"/>
                <a:gd name="connsiteY24"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883446 w 3185721"/>
                <a:gd name="connsiteY13" fmla="*/ 167873 h 2104623"/>
                <a:gd name="connsiteX14" fmla="*/ 1731046 w 3185721"/>
                <a:gd name="connsiteY14" fmla="*/ 142473 h 2104623"/>
                <a:gd name="connsiteX15" fmla="*/ 1565946 w 3185721"/>
                <a:gd name="connsiteY15" fmla="*/ 129773 h 2104623"/>
                <a:gd name="connsiteX16" fmla="*/ 1400846 w 3185721"/>
                <a:gd name="connsiteY16" fmla="*/ 91673 h 2104623"/>
                <a:gd name="connsiteX17" fmla="*/ 1311946 w 3185721"/>
                <a:gd name="connsiteY17" fmla="*/ 78973 h 2104623"/>
                <a:gd name="connsiteX18" fmla="*/ 1235746 w 3185721"/>
                <a:gd name="connsiteY18" fmla="*/ 66273 h 2104623"/>
                <a:gd name="connsiteX19" fmla="*/ 1096046 w 3185721"/>
                <a:gd name="connsiteY19" fmla="*/ 53573 h 2104623"/>
                <a:gd name="connsiteX20" fmla="*/ 981746 w 3185721"/>
                <a:gd name="connsiteY20" fmla="*/ 28173 h 2104623"/>
                <a:gd name="connsiteX21" fmla="*/ 537246 w 3185721"/>
                <a:gd name="connsiteY21" fmla="*/ 40873 h 2104623"/>
                <a:gd name="connsiteX22" fmla="*/ 410246 w 3185721"/>
                <a:gd name="connsiteY22" fmla="*/ 66273 h 2104623"/>
                <a:gd name="connsiteX23" fmla="*/ 67346 w 3185721"/>
                <a:gd name="connsiteY23"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565946 w 3185721"/>
                <a:gd name="connsiteY14" fmla="*/ 129773 h 2104623"/>
                <a:gd name="connsiteX15" fmla="*/ 1400846 w 3185721"/>
                <a:gd name="connsiteY15" fmla="*/ 91673 h 2104623"/>
                <a:gd name="connsiteX16" fmla="*/ 1311946 w 3185721"/>
                <a:gd name="connsiteY16" fmla="*/ 78973 h 2104623"/>
                <a:gd name="connsiteX17" fmla="*/ 1235746 w 3185721"/>
                <a:gd name="connsiteY17" fmla="*/ 66273 h 2104623"/>
                <a:gd name="connsiteX18" fmla="*/ 1096046 w 3185721"/>
                <a:gd name="connsiteY18" fmla="*/ 53573 h 2104623"/>
                <a:gd name="connsiteX19" fmla="*/ 981746 w 3185721"/>
                <a:gd name="connsiteY19" fmla="*/ 28173 h 2104623"/>
                <a:gd name="connsiteX20" fmla="*/ 537246 w 3185721"/>
                <a:gd name="connsiteY20" fmla="*/ 40873 h 2104623"/>
                <a:gd name="connsiteX21" fmla="*/ 410246 w 3185721"/>
                <a:gd name="connsiteY21" fmla="*/ 66273 h 2104623"/>
                <a:gd name="connsiteX22" fmla="*/ 67346 w 3185721"/>
                <a:gd name="connsiteY22"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400846 w 3185721"/>
                <a:gd name="connsiteY14" fmla="*/ 91673 h 2104623"/>
                <a:gd name="connsiteX15" fmla="*/ 1311946 w 3185721"/>
                <a:gd name="connsiteY15" fmla="*/ 78973 h 2104623"/>
                <a:gd name="connsiteX16" fmla="*/ 1235746 w 3185721"/>
                <a:gd name="connsiteY16" fmla="*/ 66273 h 2104623"/>
                <a:gd name="connsiteX17" fmla="*/ 1096046 w 3185721"/>
                <a:gd name="connsiteY17" fmla="*/ 53573 h 2104623"/>
                <a:gd name="connsiteX18" fmla="*/ 981746 w 3185721"/>
                <a:gd name="connsiteY18" fmla="*/ 28173 h 2104623"/>
                <a:gd name="connsiteX19" fmla="*/ 537246 w 3185721"/>
                <a:gd name="connsiteY19" fmla="*/ 40873 h 2104623"/>
                <a:gd name="connsiteX20" fmla="*/ 410246 w 3185721"/>
                <a:gd name="connsiteY20" fmla="*/ 66273 h 2104623"/>
                <a:gd name="connsiteX21" fmla="*/ 67346 w 3185721"/>
                <a:gd name="connsiteY21"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311946 w 3185721"/>
                <a:gd name="connsiteY14" fmla="*/ 78973 h 2104623"/>
                <a:gd name="connsiteX15" fmla="*/ 1235746 w 3185721"/>
                <a:gd name="connsiteY15" fmla="*/ 66273 h 2104623"/>
                <a:gd name="connsiteX16" fmla="*/ 1096046 w 3185721"/>
                <a:gd name="connsiteY16" fmla="*/ 53573 h 2104623"/>
                <a:gd name="connsiteX17" fmla="*/ 981746 w 3185721"/>
                <a:gd name="connsiteY17" fmla="*/ 28173 h 2104623"/>
                <a:gd name="connsiteX18" fmla="*/ 537246 w 3185721"/>
                <a:gd name="connsiteY18" fmla="*/ 40873 h 2104623"/>
                <a:gd name="connsiteX19" fmla="*/ 410246 w 3185721"/>
                <a:gd name="connsiteY19" fmla="*/ 66273 h 2104623"/>
                <a:gd name="connsiteX20" fmla="*/ 67346 w 3185721"/>
                <a:gd name="connsiteY20"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311946 w 3185721"/>
                <a:gd name="connsiteY14" fmla="*/ 78973 h 2104623"/>
                <a:gd name="connsiteX15" fmla="*/ 1096046 w 3185721"/>
                <a:gd name="connsiteY15" fmla="*/ 53573 h 2104623"/>
                <a:gd name="connsiteX16" fmla="*/ 981746 w 3185721"/>
                <a:gd name="connsiteY16" fmla="*/ 28173 h 2104623"/>
                <a:gd name="connsiteX17" fmla="*/ 537246 w 3185721"/>
                <a:gd name="connsiteY17" fmla="*/ 40873 h 2104623"/>
                <a:gd name="connsiteX18" fmla="*/ 410246 w 3185721"/>
                <a:gd name="connsiteY18" fmla="*/ 66273 h 2104623"/>
                <a:gd name="connsiteX19" fmla="*/ 67346 w 3185721"/>
                <a:gd name="connsiteY19"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311946 w 3185721"/>
                <a:gd name="connsiteY14" fmla="*/ 78973 h 2104623"/>
                <a:gd name="connsiteX15" fmla="*/ 981746 w 3185721"/>
                <a:gd name="connsiteY15" fmla="*/ 28173 h 2104623"/>
                <a:gd name="connsiteX16" fmla="*/ 537246 w 3185721"/>
                <a:gd name="connsiteY16" fmla="*/ 40873 h 2104623"/>
                <a:gd name="connsiteX17" fmla="*/ 410246 w 3185721"/>
                <a:gd name="connsiteY17" fmla="*/ 66273 h 2104623"/>
                <a:gd name="connsiteX18" fmla="*/ 67346 w 3185721"/>
                <a:gd name="connsiteY18"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311946 w 3185721"/>
                <a:gd name="connsiteY14" fmla="*/ 78973 h 2104623"/>
                <a:gd name="connsiteX15" fmla="*/ 537246 w 3185721"/>
                <a:gd name="connsiteY15" fmla="*/ 40873 h 2104623"/>
                <a:gd name="connsiteX16" fmla="*/ 410246 w 3185721"/>
                <a:gd name="connsiteY16" fmla="*/ 66273 h 2104623"/>
                <a:gd name="connsiteX17" fmla="*/ 67346 w 3185721"/>
                <a:gd name="connsiteY17" fmla="*/ 104373 h 2104623"/>
                <a:gd name="connsiteX0" fmla="*/ 67346 w 3185721"/>
                <a:gd name="connsiteY0" fmla="*/ 104373 h 2104623"/>
                <a:gd name="connsiteX1" fmla="*/ 86396 w 3185721"/>
                <a:gd name="connsiteY1" fmla="*/ 2104623 h 2104623"/>
                <a:gd name="connsiteX2" fmla="*/ 981746 w 3185721"/>
                <a:gd name="connsiteY2" fmla="*/ 1990323 h 2104623"/>
                <a:gd name="connsiteX3" fmla="*/ 1692946 w 3185721"/>
                <a:gd name="connsiteY3" fmla="*/ 1882373 h 2104623"/>
                <a:gd name="connsiteX4" fmla="*/ 2245396 w 3185721"/>
                <a:gd name="connsiteY4" fmla="*/ 1717273 h 2104623"/>
                <a:gd name="connsiteX5" fmla="*/ 2778796 w 3185721"/>
                <a:gd name="connsiteY5" fmla="*/ 1431523 h 2104623"/>
                <a:gd name="connsiteX6" fmla="*/ 3064546 w 3185721"/>
                <a:gd name="connsiteY6" fmla="*/ 1177523 h 2104623"/>
                <a:gd name="connsiteX7" fmla="*/ 3185196 w 3185721"/>
                <a:gd name="connsiteY7" fmla="*/ 840973 h 2104623"/>
                <a:gd name="connsiteX8" fmla="*/ 3140746 w 3185721"/>
                <a:gd name="connsiteY8" fmla="*/ 663173 h 2104623"/>
                <a:gd name="connsiteX9" fmla="*/ 3020096 w 3185721"/>
                <a:gd name="connsiteY9" fmla="*/ 472673 h 2104623"/>
                <a:gd name="connsiteX10" fmla="*/ 2810546 w 3185721"/>
                <a:gd name="connsiteY10" fmla="*/ 371073 h 2104623"/>
                <a:gd name="connsiteX11" fmla="*/ 2429546 w 3185721"/>
                <a:gd name="connsiteY11" fmla="*/ 282173 h 2104623"/>
                <a:gd name="connsiteX12" fmla="*/ 2137446 w 3185721"/>
                <a:gd name="connsiteY12" fmla="*/ 218673 h 2104623"/>
                <a:gd name="connsiteX13" fmla="*/ 1731046 w 3185721"/>
                <a:gd name="connsiteY13" fmla="*/ 142473 h 2104623"/>
                <a:gd name="connsiteX14" fmla="*/ 1311946 w 3185721"/>
                <a:gd name="connsiteY14" fmla="*/ 78973 h 2104623"/>
                <a:gd name="connsiteX15" fmla="*/ 645196 w 3185721"/>
                <a:gd name="connsiteY15" fmla="*/ 59923 h 2104623"/>
                <a:gd name="connsiteX16" fmla="*/ 410246 w 3185721"/>
                <a:gd name="connsiteY16" fmla="*/ 66273 h 2104623"/>
                <a:gd name="connsiteX17" fmla="*/ 67346 w 3185721"/>
                <a:gd name="connsiteY17" fmla="*/ 104373 h 2104623"/>
                <a:gd name="connsiteX0" fmla="*/ 67346 w 3185721"/>
                <a:gd name="connsiteY0" fmla="*/ 162839 h 2163089"/>
                <a:gd name="connsiteX1" fmla="*/ 86396 w 3185721"/>
                <a:gd name="connsiteY1" fmla="*/ 2163089 h 2163089"/>
                <a:gd name="connsiteX2" fmla="*/ 981746 w 3185721"/>
                <a:gd name="connsiteY2" fmla="*/ 2048789 h 2163089"/>
                <a:gd name="connsiteX3" fmla="*/ 1692946 w 3185721"/>
                <a:gd name="connsiteY3" fmla="*/ 1940839 h 2163089"/>
                <a:gd name="connsiteX4" fmla="*/ 2245396 w 3185721"/>
                <a:gd name="connsiteY4" fmla="*/ 1775739 h 2163089"/>
                <a:gd name="connsiteX5" fmla="*/ 2778796 w 3185721"/>
                <a:gd name="connsiteY5" fmla="*/ 1489989 h 2163089"/>
                <a:gd name="connsiteX6" fmla="*/ 3064546 w 3185721"/>
                <a:gd name="connsiteY6" fmla="*/ 1235989 h 2163089"/>
                <a:gd name="connsiteX7" fmla="*/ 3185196 w 3185721"/>
                <a:gd name="connsiteY7" fmla="*/ 899439 h 2163089"/>
                <a:gd name="connsiteX8" fmla="*/ 3140746 w 3185721"/>
                <a:gd name="connsiteY8" fmla="*/ 721639 h 2163089"/>
                <a:gd name="connsiteX9" fmla="*/ 3020096 w 3185721"/>
                <a:gd name="connsiteY9" fmla="*/ 531139 h 2163089"/>
                <a:gd name="connsiteX10" fmla="*/ 2810546 w 3185721"/>
                <a:gd name="connsiteY10" fmla="*/ 429539 h 2163089"/>
                <a:gd name="connsiteX11" fmla="*/ 2429546 w 3185721"/>
                <a:gd name="connsiteY11" fmla="*/ 340639 h 2163089"/>
                <a:gd name="connsiteX12" fmla="*/ 2137446 w 3185721"/>
                <a:gd name="connsiteY12" fmla="*/ 277139 h 2163089"/>
                <a:gd name="connsiteX13" fmla="*/ 1731046 w 3185721"/>
                <a:gd name="connsiteY13" fmla="*/ 200939 h 2163089"/>
                <a:gd name="connsiteX14" fmla="*/ 1311946 w 3185721"/>
                <a:gd name="connsiteY14" fmla="*/ 137439 h 2163089"/>
                <a:gd name="connsiteX15" fmla="*/ 645196 w 3185721"/>
                <a:gd name="connsiteY15" fmla="*/ 118389 h 2163089"/>
                <a:gd name="connsiteX16" fmla="*/ 67346 w 3185721"/>
                <a:gd name="connsiteY16" fmla="*/ 162839 h 2163089"/>
                <a:gd name="connsiteX0" fmla="*/ 67346 w 3185721"/>
                <a:gd name="connsiteY0" fmla="*/ 44450 h 2044700"/>
                <a:gd name="connsiteX1" fmla="*/ 86396 w 3185721"/>
                <a:gd name="connsiteY1" fmla="*/ 2044700 h 2044700"/>
                <a:gd name="connsiteX2" fmla="*/ 981746 w 3185721"/>
                <a:gd name="connsiteY2" fmla="*/ 1930400 h 2044700"/>
                <a:gd name="connsiteX3" fmla="*/ 1692946 w 3185721"/>
                <a:gd name="connsiteY3" fmla="*/ 1822450 h 2044700"/>
                <a:gd name="connsiteX4" fmla="*/ 2245396 w 3185721"/>
                <a:gd name="connsiteY4" fmla="*/ 1657350 h 2044700"/>
                <a:gd name="connsiteX5" fmla="*/ 2778796 w 3185721"/>
                <a:gd name="connsiteY5" fmla="*/ 1371600 h 2044700"/>
                <a:gd name="connsiteX6" fmla="*/ 3064546 w 3185721"/>
                <a:gd name="connsiteY6" fmla="*/ 1117600 h 2044700"/>
                <a:gd name="connsiteX7" fmla="*/ 3185196 w 3185721"/>
                <a:gd name="connsiteY7" fmla="*/ 781050 h 2044700"/>
                <a:gd name="connsiteX8" fmla="*/ 3140746 w 3185721"/>
                <a:gd name="connsiteY8" fmla="*/ 603250 h 2044700"/>
                <a:gd name="connsiteX9" fmla="*/ 3020096 w 3185721"/>
                <a:gd name="connsiteY9" fmla="*/ 412750 h 2044700"/>
                <a:gd name="connsiteX10" fmla="*/ 2810546 w 3185721"/>
                <a:gd name="connsiteY10" fmla="*/ 311150 h 2044700"/>
                <a:gd name="connsiteX11" fmla="*/ 2429546 w 3185721"/>
                <a:gd name="connsiteY11" fmla="*/ 222250 h 2044700"/>
                <a:gd name="connsiteX12" fmla="*/ 2137446 w 3185721"/>
                <a:gd name="connsiteY12" fmla="*/ 158750 h 2044700"/>
                <a:gd name="connsiteX13" fmla="*/ 1731046 w 3185721"/>
                <a:gd name="connsiteY13" fmla="*/ 82550 h 2044700"/>
                <a:gd name="connsiteX14" fmla="*/ 1311946 w 3185721"/>
                <a:gd name="connsiteY14" fmla="*/ 19050 h 2044700"/>
                <a:gd name="connsiteX15" fmla="*/ 645196 w 3185721"/>
                <a:gd name="connsiteY15" fmla="*/ 0 h 2044700"/>
                <a:gd name="connsiteX16" fmla="*/ 67346 w 3185721"/>
                <a:gd name="connsiteY16" fmla="*/ 44450 h 2044700"/>
                <a:gd name="connsiteX0" fmla="*/ 67346 w 3185721"/>
                <a:gd name="connsiteY0" fmla="*/ 45464 h 2045714"/>
                <a:gd name="connsiteX1" fmla="*/ 86396 w 3185721"/>
                <a:gd name="connsiteY1" fmla="*/ 2045714 h 2045714"/>
                <a:gd name="connsiteX2" fmla="*/ 981746 w 3185721"/>
                <a:gd name="connsiteY2" fmla="*/ 1931414 h 2045714"/>
                <a:gd name="connsiteX3" fmla="*/ 1692946 w 3185721"/>
                <a:gd name="connsiteY3" fmla="*/ 1823464 h 2045714"/>
                <a:gd name="connsiteX4" fmla="*/ 2245396 w 3185721"/>
                <a:gd name="connsiteY4" fmla="*/ 1658364 h 2045714"/>
                <a:gd name="connsiteX5" fmla="*/ 2778796 w 3185721"/>
                <a:gd name="connsiteY5" fmla="*/ 1372614 h 2045714"/>
                <a:gd name="connsiteX6" fmla="*/ 3064546 w 3185721"/>
                <a:gd name="connsiteY6" fmla="*/ 1118614 h 2045714"/>
                <a:gd name="connsiteX7" fmla="*/ 3185196 w 3185721"/>
                <a:gd name="connsiteY7" fmla="*/ 782064 h 2045714"/>
                <a:gd name="connsiteX8" fmla="*/ 3140746 w 3185721"/>
                <a:gd name="connsiteY8" fmla="*/ 604264 h 2045714"/>
                <a:gd name="connsiteX9" fmla="*/ 3020096 w 3185721"/>
                <a:gd name="connsiteY9" fmla="*/ 413764 h 2045714"/>
                <a:gd name="connsiteX10" fmla="*/ 2810546 w 3185721"/>
                <a:gd name="connsiteY10" fmla="*/ 312164 h 2045714"/>
                <a:gd name="connsiteX11" fmla="*/ 2429546 w 3185721"/>
                <a:gd name="connsiteY11" fmla="*/ 223264 h 2045714"/>
                <a:gd name="connsiteX12" fmla="*/ 2137446 w 3185721"/>
                <a:gd name="connsiteY12" fmla="*/ 159764 h 2045714"/>
                <a:gd name="connsiteX13" fmla="*/ 1731046 w 3185721"/>
                <a:gd name="connsiteY13" fmla="*/ 83564 h 2045714"/>
                <a:gd name="connsiteX14" fmla="*/ 1311946 w 3185721"/>
                <a:gd name="connsiteY14" fmla="*/ 20064 h 2045714"/>
                <a:gd name="connsiteX15" fmla="*/ 645196 w 3185721"/>
                <a:gd name="connsiteY15" fmla="*/ 1014 h 2045714"/>
                <a:gd name="connsiteX16" fmla="*/ 67346 w 3185721"/>
                <a:gd name="connsiteY16" fmla="*/ 45464 h 2045714"/>
                <a:gd name="connsiteX0" fmla="*/ 67346 w 3185721"/>
                <a:gd name="connsiteY0" fmla="*/ 45464 h 2045714"/>
                <a:gd name="connsiteX1" fmla="*/ 86396 w 3185721"/>
                <a:gd name="connsiteY1" fmla="*/ 2045714 h 2045714"/>
                <a:gd name="connsiteX2" fmla="*/ 981746 w 3185721"/>
                <a:gd name="connsiteY2" fmla="*/ 1931414 h 2045714"/>
                <a:gd name="connsiteX3" fmla="*/ 1692946 w 3185721"/>
                <a:gd name="connsiteY3" fmla="*/ 1823464 h 2045714"/>
                <a:gd name="connsiteX4" fmla="*/ 2245396 w 3185721"/>
                <a:gd name="connsiteY4" fmla="*/ 1658364 h 2045714"/>
                <a:gd name="connsiteX5" fmla="*/ 2778796 w 3185721"/>
                <a:gd name="connsiteY5" fmla="*/ 1372614 h 2045714"/>
                <a:gd name="connsiteX6" fmla="*/ 3064546 w 3185721"/>
                <a:gd name="connsiteY6" fmla="*/ 1118614 h 2045714"/>
                <a:gd name="connsiteX7" fmla="*/ 3185196 w 3185721"/>
                <a:gd name="connsiteY7" fmla="*/ 782064 h 2045714"/>
                <a:gd name="connsiteX8" fmla="*/ 3140746 w 3185721"/>
                <a:gd name="connsiteY8" fmla="*/ 604264 h 2045714"/>
                <a:gd name="connsiteX9" fmla="*/ 3020096 w 3185721"/>
                <a:gd name="connsiteY9" fmla="*/ 413764 h 2045714"/>
                <a:gd name="connsiteX10" fmla="*/ 2810546 w 3185721"/>
                <a:gd name="connsiteY10" fmla="*/ 312164 h 2045714"/>
                <a:gd name="connsiteX11" fmla="*/ 2429546 w 3185721"/>
                <a:gd name="connsiteY11" fmla="*/ 223264 h 2045714"/>
                <a:gd name="connsiteX12" fmla="*/ 2137446 w 3185721"/>
                <a:gd name="connsiteY12" fmla="*/ 159764 h 2045714"/>
                <a:gd name="connsiteX13" fmla="*/ 1731046 w 3185721"/>
                <a:gd name="connsiteY13" fmla="*/ 83564 h 2045714"/>
                <a:gd name="connsiteX14" fmla="*/ 1311946 w 3185721"/>
                <a:gd name="connsiteY14" fmla="*/ 20064 h 2045714"/>
                <a:gd name="connsiteX15" fmla="*/ 645196 w 3185721"/>
                <a:gd name="connsiteY15" fmla="*/ 1014 h 2045714"/>
                <a:gd name="connsiteX16" fmla="*/ 67346 w 3185721"/>
                <a:gd name="connsiteY16" fmla="*/ 45464 h 2045714"/>
                <a:gd name="connsiteX0" fmla="*/ 67346 w 3185721"/>
                <a:gd name="connsiteY0" fmla="*/ 29051 h 2029301"/>
                <a:gd name="connsiteX1" fmla="*/ 86396 w 3185721"/>
                <a:gd name="connsiteY1" fmla="*/ 2029301 h 2029301"/>
                <a:gd name="connsiteX2" fmla="*/ 981746 w 3185721"/>
                <a:gd name="connsiteY2" fmla="*/ 1915001 h 2029301"/>
                <a:gd name="connsiteX3" fmla="*/ 1692946 w 3185721"/>
                <a:gd name="connsiteY3" fmla="*/ 1807051 h 2029301"/>
                <a:gd name="connsiteX4" fmla="*/ 2245396 w 3185721"/>
                <a:gd name="connsiteY4" fmla="*/ 1641951 h 2029301"/>
                <a:gd name="connsiteX5" fmla="*/ 2778796 w 3185721"/>
                <a:gd name="connsiteY5" fmla="*/ 1356201 h 2029301"/>
                <a:gd name="connsiteX6" fmla="*/ 3064546 w 3185721"/>
                <a:gd name="connsiteY6" fmla="*/ 1102201 h 2029301"/>
                <a:gd name="connsiteX7" fmla="*/ 3185196 w 3185721"/>
                <a:gd name="connsiteY7" fmla="*/ 765651 h 2029301"/>
                <a:gd name="connsiteX8" fmla="*/ 3140746 w 3185721"/>
                <a:gd name="connsiteY8" fmla="*/ 587851 h 2029301"/>
                <a:gd name="connsiteX9" fmla="*/ 3020096 w 3185721"/>
                <a:gd name="connsiteY9" fmla="*/ 397351 h 2029301"/>
                <a:gd name="connsiteX10" fmla="*/ 2810546 w 3185721"/>
                <a:gd name="connsiteY10" fmla="*/ 295751 h 2029301"/>
                <a:gd name="connsiteX11" fmla="*/ 2429546 w 3185721"/>
                <a:gd name="connsiteY11" fmla="*/ 206851 h 2029301"/>
                <a:gd name="connsiteX12" fmla="*/ 2137446 w 3185721"/>
                <a:gd name="connsiteY12" fmla="*/ 143351 h 2029301"/>
                <a:gd name="connsiteX13" fmla="*/ 1731046 w 3185721"/>
                <a:gd name="connsiteY13" fmla="*/ 67151 h 2029301"/>
                <a:gd name="connsiteX14" fmla="*/ 1311946 w 3185721"/>
                <a:gd name="connsiteY14" fmla="*/ 3651 h 2029301"/>
                <a:gd name="connsiteX15" fmla="*/ 645196 w 3185721"/>
                <a:gd name="connsiteY15" fmla="*/ 10001 h 2029301"/>
                <a:gd name="connsiteX16" fmla="*/ 67346 w 3185721"/>
                <a:gd name="connsiteY16" fmla="*/ 29051 h 2029301"/>
                <a:gd name="connsiteX0" fmla="*/ 67346 w 3185721"/>
                <a:gd name="connsiteY0" fmla="*/ 29051 h 2029301"/>
                <a:gd name="connsiteX1" fmla="*/ 86396 w 3185721"/>
                <a:gd name="connsiteY1" fmla="*/ 2029301 h 2029301"/>
                <a:gd name="connsiteX2" fmla="*/ 981746 w 3185721"/>
                <a:gd name="connsiteY2" fmla="*/ 1915001 h 2029301"/>
                <a:gd name="connsiteX3" fmla="*/ 1692946 w 3185721"/>
                <a:gd name="connsiteY3" fmla="*/ 1807051 h 2029301"/>
                <a:gd name="connsiteX4" fmla="*/ 2245396 w 3185721"/>
                <a:gd name="connsiteY4" fmla="*/ 1641951 h 2029301"/>
                <a:gd name="connsiteX5" fmla="*/ 2778796 w 3185721"/>
                <a:gd name="connsiteY5" fmla="*/ 1356201 h 2029301"/>
                <a:gd name="connsiteX6" fmla="*/ 3064546 w 3185721"/>
                <a:gd name="connsiteY6" fmla="*/ 1102201 h 2029301"/>
                <a:gd name="connsiteX7" fmla="*/ 3185196 w 3185721"/>
                <a:gd name="connsiteY7" fmla="*/ 765651 h 2029301"/>
                <a:gd name="connsiteX8" fmla="*/ 3140746 w 3185721"/>
                <a:gd name="connsiteY8" fmla="*/ 587851 h 2029301"/>
                <a:gd name="connsiteX9" fmla="*/ 3020096 w 3185721"/>
                <a:gd name="connsiteY9" fmla="*/ 397351 h 2029301"/>
                <a:gd name="connsiteX10" fmla="*/ 2810546 w 3185721"/>
                <a:gd name="connsiteY10" fmla="*/ 295751 h 2029301"/>
                <a:gd name="connsiteX11" fmla="*/ 2429546 w 3185721"/>
                <a:gd name="connsiteY11" fmla="*/ 206851 h 2029301"/>
                <a:gd name="connsiteX12" fmla="*/ 2137446 w 3185721"/>
                <a:gd name="connsiteY12" fmla="*/ 143351 h 2029301"/>
                <a:gd name="connsiteX13" fmla="*/ 1731046 w 3185721"/>
                <a:gd name="connsiteY13" fmla="*/ 67151 h 2029301"/>
                <a:gd name="connsiteX14" fmla="*/ 1311946 w 3185721"/>
                <a:gd name="connsiteY14" fmla="*/ 3651 h 2029301"/>
                <a:gd name="connsiteX15" fmla="*/ 645196 w 3185721"/>
                <a:gd name="connsiteY15" fmla="*/ 10001 h 2029301"/>
                <a:gd name="connsiteX16" fmla="*/ 67346 w 3185721"/>
                <a:gd name="connsiteY16" fmla="*/ 29051 h 2029301"/>
                <a:gd name="connsiteX0" fmla="*/ 67346 w 3185721"/>
                <a:gd name="connsiteY0" fmla="*/ 20888 h 2021138"/>
                <a:gd name="connsiteX1" fmla="*/ 86396 w 3185721"/>
                <a:gd name="connsiteY1" fmla="*/ 2021138 h 2021138"/>
                <a:gd name="connsiteX2" fmla="*/ 981746 w 3185721"/>
                <a:gd name="connsiteY2" fmla="*/ 1906838 h 2021138"/>
                <a:gd name="connsiteX3" fmla="*/ 1692946 w 3185721"/>
                <a:gd name="connsiteY3" fmla="*/ 1798888 h 2021138"/>
                <a:gd name="connsiteX4" fmla="*/ 2245396 w 3185721"/>
                <a:gd name="connsiteY4" fmla="*/ 1633788 h 2021138"/>
                <a:gd name="connsiteX5" fmla="*/ 2778796 w 3185721"/>
                <a:gd name="connsiteY5" fmla="*/ 1348038 h 2021138"/>
                <a:gd name="connsiteX6" fmla="*/ 3064546 w 3185721"/>
                <a:gd name="connsiteY6" fmla="*/ 1094038 h 2021138"/>
                <a:gd name="connsiteX7" fmla="*/ 3185196 w 3185721"/>
                <a:gd name="connsiteY7" fmla="*/ 757488 h 2021138"/>
                <a:gd name="connsiteX8" fmla="*/ 3140746 w 3185721"/>
                <a:gd name="connsiteY8" fmla="*/ 579688 h 2021138"/>
                <a:gd name="connsiteX9" fmla="*/ 3020096 w 3185721"/>
                <a:gd name="connsiteY9" fmla="*/ 389188 h 2021138"/>
                <a:gd name="connsiteX10" fmla="*/ 2810546 w 3185721"/>
                <a:gd name="connsiteY10" fmla="*/ 287588 h 2021138"/>
                <a:gd name="connsiteX11" fmla="*/ 2429546 w 3185721"/>
                <a:gd name="connsiteY11" fmla="*/ 198688 h 2021138"/>
                <a:gd name="connsiteX12" fmla="*/ 2137446 w 3185721"/>
                <a:gd name="connsiteY12" fmla="*/ 135188 h 2021138"/>
                <a:gd name="connsiteX13" fmla="*/ 1731046 w 3185721"/>
                <a:gd name="connsiteY13" fmla="*/ 58988 h 2021138"/>
                <a:gd name="connsiteX14" fmla="*/ 1311946 w 3185721"/>
                <a:gd name="connsiteY14" fmla="*/ 20888 h 2021138"/>
                <a:gd name="connsiteX15" fmla="*/ 645196 w 3185721"/>
                <a:gd name="connsiteY15" fmla="*/ 1838 h 2021138"/>
                <a:gd name="connsiteX16" fmla="*/ 67346 w 3185721"/>
                <a:gd name="connsiteY16" fmla="*/ 20888 h 2021138"/>
                <a:gd name="connsiteX0" fmla="*/ 0 w 3118375"/>
                <a:gd name="connsiteY0" fmla="*/ 20888 h 2021138"/>
                <a:gd name="connsiteX1" fmla="*/ 19050 w 3118375"/>
                <a:gd name="connsiteY1" fmla="*/ 2021138 h 2021138"/>
                <a:gd name="connsiteX2" fmla="*/ 914400 w 3118375"/>
                <a:gd name="connsiteY2" fmla="*/ 1906838 h 2021138"/>
                <a:gd name="connsiteX3" fmla="*/ 1625600 w 3118375"/>
                <a:gd name="connsiteY3" fmla="*/ 1798888 h 2021138"/>
                <a:gd name="connsiteX4" fmla="*/ 2178050 w 3118375"/>
                <a:gd name="connsiteY4" fmla="*/ 1633788 h 2021138"/>
                <a:gd name="connsiteX5" fmla="*/ 2711450 w 3118375"/>
                <a:gd name="connsiteY5" fmla="*/ 1348038 h 2021138"/>
                <a:gd name="connsiteX6" fmla="*/ 2997200 w 3118375"/>
                <a:gd name="connsiteY6" fmla="*/ 1094038 h 2021138"/>
                <a:gd name="connsiteX7" fmla="*/ 3117850 w 3118375"/>
                <a:gd name="connsiteY7" fmla="*/ 757488 h 2021138"/>
                <a:gd name="connsiteX8" fmla="*/ 3073400 w 3118375"/>
                <a:gd name="connsiteY8" fmla="*/ 579688 h 2021138"/>
                <a:gd name="connsiteX9" fmla="*/ 2952750 w 3118375"/>
                <a:gd name="connsiteY9" fmla="*/ 389188 h 2021138"/>
                <a:gd name="connsiteX10" fmla="*/ 2743200 w 3118375"/>
                <a:gd name="connsiteY10" fmla="*/ 287588 h 2021138"/>
                <a:gd name="connsiteX11" fmla="*/ 2362200 w 3118375"/>
                <a:gd name="connsiteY11" fmla="*/ 198688 h 2021138"/>
                <a:gd name="connsiteX12" fmla="*/ 2070100 w 3118375"/>
                <a:gd name="connsiteY12" fmla="*/ 135188 h 2021138"/>
                <a:gd name="connsiteX13" fmla="*/ 1663700 w 3118375"/>
                <a:gd name="connsiteY13" fmla="*/ 58988 h 2021138"/>
                <a:gd name="connsiteX14" fmla="*/ 1244600 w 3118375"/>
                <a:gd name="connsiteY14" fmla="*/ 20888 h 2021138"/>
                <a:gd name="connsiteX15" fmla="*/ 577850 w 3118375"/>
                <a:gd name="connsiteY15" fmla="*/ 1838 h 2021138"/>
                <a:gd name="connsiteX16" fmla="*/ 0 w 3118375"/>
                <a:gd name="connsiteY16" fmla="*/ 20888 h 2021138"/>
                <a:gd name="connsiteX0" fmla="*/ 25400 w 3143775"/>
                <a:gd name="connsiteY0" fmla="*/ 20888 h 2008438"/>
                <a:gd name="connsiteX1" fmla="*/ 0 w 3143775"/>
                <a:gd name="connsiteY1" fmla="*/ 2008438 h 2008438"/>
                <a:gd name="connsiteX2" fmla="*/ 939800 w 3143775"/>
                <a:gd name="connsiteY2" fmla="*/ 1906838 h 2008438"/>
                <a:gd name="connsiteX3" fmla="*/ 1651000 w 3143775"/>
                <a:gd name="connsiteY3" fmla="*/ 1798888 h 2008438"/>
                <a:gd name="connsiteX4" fmla="*/ 2203450 w 3143775"/>
                <a:gd name="connsiteY4" fmla="*/ 1633788 h 2008438"/>
                <a:gd name="connsiteX5" fmla="*/ 2736850 w 3143775"/>
                <a:gd name="connsiteY5" fmla="*/ 1348038 h 2008438"/>
                <a:gd name="connsiteX6" fmla="*/ 3022600 w 3143775"/>
                <a:gd name="connsiteY6" fmla="*/ 1094038 h 2008438"/>
                <a:gd name="connsiteX7" fmla="*/ 3143250 w 3143775"/>
                <a:gd name="connsiteY7" fmla="*/ 757488 h 2008438"/>
                <a:gd name="connsiteX8" fmla="*/ 3098800 w 3143775"/>
                <a:gd name="connsiteY8" fmla="*/ 579688 h 2008438"/>
                <a:gd name="connsiteX9" fmla="*/ 2978150 w 3143775"/>
                <a:gd name="connsiteY9" fmla="*/ 389188 h 2008438"/>
                <a:gd name="connsiteX10" fmla="*/ 2768600 w 3143775"/>
                <a:gd name="connsiteY10" fmla="*/ 287588 h 2008438"/>
                <a:gd name="connsiteX11" fmla="*/ 2387600 w 3143775"/>
                <a:gd name="connsiteY11" fmla="*/ 198688 h 2008438"/>
                <a:gd name="connsiteX12" fmla="*/ 2095500 w 3143775"/>
                <a:gd name="connsiteY12" fmla="*/ 135188 h 2008438"/>
                <a:gd name="connsiteX13" fmla="*/ 1689100 w 3143775"/>
                <a:gd name="connsiteY13" fmla="*/ 58988 h 2008438"/>
                <a:gd name="connsiteX14" fmla="*/ 1270000 w 3143775"/>
                <a:gd name="connsiteY14" fmla="*/ 20888 h 2008438"/>
                <a:gd name="connsiteX15" fmla="*/ 603250 w 3143775"/>
                <a:gd name="connsiteY15" fmla="*/ 1838 h 2008438"/>
                <a:gd name="connsiteX16" fmla="*/ 25400 w 3143775"/>
                <a:gd name="connsiteY16" fmla="*/ 20888 h 200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43775" h="2008438">
                  <a:moveTo>
                    <a:pt x="25400" y="20888"/>
                  </a:moveTo>
                  <a:lnTo>
                    <a:pt x="0" y="2008438"/>
                  </a:lnTo>
                  <a:cubicBezTo>
                    <a:pt x="503767" y="1980921"/>
                    <a:pt x="664633" y="1941763"/>
                    <a:pt x="939800" y="1906838"/>
                  </a:cubicBezTo>
                  <a:cubicBezTo>
                    <a:pt x="1214967" y="1871913"/>
                    <a:pt x="1440392" y="1844396"/>
                    <a:pt x="1651000" y="1798888"/>
                  </a:cubicBezTo>
                  <a:cubicBezTo>
                    <a:pt x="1861608" y="1753380"/>
                    <a:pt x="2106083" y="1676121"/>
                    <a:pt x="2203450" y="1633788"/>
                  </a:cubicBezTo>
                  <a:cubicBezTo>
                    <a:pt x="2366433" y="1549121"/>
                    <a:pt x="2659592" y="1417888"/>
                    <a:pt x="2736850" y="1348038"/>
                  </a:cubicBezTo>
                  <a:cubicBezTo>
                    <a:pt x="2839508" y="1244321"/>
                    <a:pt x="2947458" y="1200930"/>
                    <a:pt x="3022600" y="1094038"/>
                  </a:cubicBezTo>
                  <a:cubicBezTo>
                    <a:pt x="3097742" y="987146"/>
                    <a:pt x="3149600" y="881313"/>
                    <a:pt x="3143250" y="757488"/>
                  </a:cubicBezTo>
                  <a:cubicBezTo>
                    <a:pt x="3136900" y="633663"/>
                    <a:pt x="3093970" y="603840"/>
                    <a:pt x="3098800" y="579688"/>
                  </a:cubicBezTo>
                  <a:cubicBezTo>
                    <a:pt x="3057525" y="516188"/>
                    <a:pt x="3016250" y="429405"/>
                    <a:pt x="2978150" y="389188"/>
                  </a:cubicBezTo>
                  <a:cubicBezTo>
                    <a:pt x="2916767" y="340505"/>
                    <a:pt x="2867025" y="319338"/>
                    <a:pt x="2768600" y="287588"/>
                  </a:cubicBezTo>
                  <a:cubicBezTo>
                    <a:pt x="2670175" y="255838"/>
                    <a:pt x="2489200" y="221971"/>
                    <a:pt x="2387600" y="198688"/>
                  </a:cubicBezTo>
                  <a:lnTo>
                    <a:pt x="2095500" y="135188"/>
                  </a:lnTo>
                  <a:cubicBezTo>
                    <a:pt x="1960033" y="109788"/>
                    <a:pt x="1826683" y="78038"/>
                    <a:pt x="1689100" y="58988"/>
                  </a:cubicBezTo>
                  <a:cubicBezTo>
                    <a:pt x="1551517" y="39938"/>
                    <a:pt x="1450975" y="30413"/>
                    <a:pt x="1270000" y="20888"/>
                  </a:cubicBezTo>
                  <a:cubicBezTo>
                    <a:pt x="1089025" y="11363"/>
                    <a:pt x="810683" y="1838"/>
                    <a:pt x="603250" y="1838"/>
                  </a:cubicBezTo>
                  <a:cubicBezTo>
                    <a:pt x="395817" y="1838"/>
                    <a:pt x="289983" y="-8745"/>
                    <a:pt x="25400" y="20888"/>
                  </a:cubicBezTo>
                  <a:close/>
                </a:path>
              </a:pathLst>
            </a:custGeom>
            <a:solidFill>
              <a:srgbClr val="FF0000">
                <a:alpha val="5000"/>
              </a:srgbClr>
            </a:solid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Freeform 21"/>
            <p:cNvSpPr/>
            <p:nvPr/>
          </p:nvSpPr>
          <p:spPr>
            <a:xfrm>
              <a:off x="279403" y="1066798"/>
              <a:ext cx="4439108" cy="4233571"/>
            </a:xfrm>
            <a:custGeom>
              <a:avLst/>
              <a:gdLst>
                <a:gd name="connsiteX0" fmla="*/ 112683 w 4417983"/>
                <a:gd name="connsiteY0" fmla="*/ 3149600 h 4102100"/>
                <a:gd name="connsiteX1" fmla="*/ 125383 w 4417983"/>
                <a:gd name="connsiteY1" fmla="*/ 3784600 h 4102100"/>
                <a:gd name="connsiteX2" fmla="*/ 150783 w 4417983"/>
                <a:gd name="connsiteY2" fmla="*/ 3924300 h 4102100"/>
                <a:gd name="connsiteX3" fmla="*/ 201583 w 4417983"/>
                <a:gd name="connsiteY3" fmla="*/ 4102100 h 4102100"/>
                <a:gd name="connsiteX4" fmla="*/ 277783 w 4417983"/>
                <a:gd name="connsiteY4" fmla="*/ 4089400 h 4102100"/>
                <a:gd name="connsiteX5" fmla="*/ 353983 w 4417983"/>
                <a:gd name="connsiteY5" fmla="*/ 4064000 h 4102100"/>
                <a:gd name="connsiteX6" fmla="*/ 595283 w 4417983"/>
                <a:gd name="connsiteY6" fmla="*/ 4038600 h 4102100"/>
                <a:gd name="connsiteX7" fmla="*/ 734983 w 4417983"/>
                <a:gd name="connsiteY7" fmla="*/ 4013200 h 4102100"/>
                <a:gd name="connsiteX8" fmla="*/ 912783 w 4417983"/>
                <a:gd name="connsiteY8" fmla="*/ 4000500 h 4102100"/>
                <a:gd name="connsiteX9" fmla="*/ 950883 w 4417983"/>
                <a:gd name="connsiteY9" fmla="*/ 3975100 h 4102100"/>
                <a:gd name="connsiteX10" fmla="*/ 1166783 w 4417983"/>
                <a:gd name="connsiteY10" fmla="*/ 3962400 h 4102100"/>
                <a:gd name="connsiteX11" fmla="*/ 1877983 w 4417983"/>
                <a:gd name="connsiteY11" fmla="*/ 3937000 h 4102100"/>
                <a:gd name="connsiteX12" fmla="*/ 2208183 w 4417983"/>
                <a:gd name="connsiteY12" fmla="*/ 3886200 h 4102100"/>
                <a:gd name="connsiteX13" fmla="*/ 2246283 w 4417983"/>
                <a:gd name="connsiteY13" fmla="*/ 3873500 h 4102100"/>
                <a:gd name="connsiteX14" fmla="*/ 2309783 w 4417983"/>
                <a:gd name="connsiteY14" fmla="*/ 3860800 h 4102100"/>
                <a:gd name="connsiteX15" fmla="*/ 2462183 w 4417983"/>
                <a:gd name="connsiteY15" fmla="*/ 3835400 h 4102100"/>
                <a:gd name="connsiteX16" fmla="*/ 2525683 w 4417983"/>
                <a:gd name="connsiteY16" fmla="*/ 3797300 h 4102100"/>
                <a:gd name="connsiteX17" fmla="*/ 2563783 w 4417983"/>
                <a:gd name="connsiteY17" fmla="*/ 3771900 h 4102100"/>
                <a:gd name="connsiteX18" fmla="*/ 2601883 w 4417983"/>
                <a:gd name="connsiteY18" fmla="*/ 3759200 h 4102100"/>
                <a:gd name="connsiteX19" fmla="*/ 2639983 w 4417983"/>
                <a:gd name="connsiteY19" fmla="*/ 3721100 h 4102100"/>
                <a:gd name="connsiteX20" fmla="*/ 2678083 w 4417983"/>
                <a:gd name="connsiteY20" fmla="*/ 3708400 h 4102100"/>
                <a:gd name="connsiteX21" fmla="*/ 2716183 w 4417983"/>
                <a:gd name="connsiteY21" fmla="*/ 3683000 h 4102100"/>
                <a:gd name="connsiteX22" fmla="*/ 2779683 w 4417983"/>
                <a:gd name="connsiteY22" fmla="*/ 3619500 h 4102100"/>
                <a:gd name="connsiteX23" fmla="*/ 2881283 w 4417983"/>
                <a:gd name="connsiteY23" fmla="*/ 3517900 h 4102100"/>
                <a:gd name="connsiteX24" fmla="*/ 2932083 w 4417983"/>
                <a:gd name="connsiteY24" fmla="*/ 3467100 h 4102100"/>
                <a:gd name="connsiteX25" fmla="*/ 3020983 w 4417983"/>
                <a:gd name="connsiteY25" fmla="*/ 3365500 h 4102100"/>
                <a:gd name="connsiteX26" fmla="*/ 3059083 w 4417983"/>
                <a:gd name="connsiteY26" fmla="*/ 3302000 h 4102100"/>
                <a:gd name="connsiteX27" fmla="*/ 3147983 w 4417983"/>
                <a:gd name="connsiteY27" fmla="*/ 3200400 h 4102100"/>
                <a:gd name="connsiteX28" fmla="*/ 3160683 w 4417983"/>
                <a:gd name="connsiteY28" fmla="*/ 3162300 h 4102100"/>
                <a:gd name="connsiteX29" fmla="*/ 3224183 w 4417983"/>
                <a:gd name="connsiteY29" fmla="*/ 3073400 h 4102100"/>
                <a:gd name="connsiteX30" fmla="*/ 3262283 w 4417983"/>
                <a:gd name="connsiteY30" fmla="*/ 3009900 h 4102100"/>
                <a:gd name="connsiteX31" fmla="*/ 3313083 w 4417983"/>
                <a:gd name="connsiteY31" fmla="*/ 2908300 h 4102100"/>
                <a:gd name="connsiteX32" fmla="*/ 3363883 w 4417983"/>
                <a:gd name="connsiteY32" fmla="*/ 2819400 h 4102100"/>
                <a:gd name="connsiteX33" fmla="*/ 3389283 w 4417983"/>
                <a:gd name="connsiteY33" fmla="*/ 2768600 h 4102100"/>
                <a:gd name="connsiteX34" fmla="*/ 3414683 w 4417983"/>
                <a:gd name="connsiteY34" fmla="*/ 2705100 h 4102100"/>
                <a:gd name="connsiteX35" fmla="*/ 3440083 w 4417983"/>
                <a:gd name="connsiteY35" fmla="*/ 2667000 h 4102100"/>
                <a:gd name="connsiteX36" fmla="*/ 3452783 w 4417983"/>
                <a:gd name="connsiteY36" fmla="*/ 2628900 h 4102100"/>
                <a:gd name="connsiteX37" fmla="*/ 3490883 w 4417983"/>
                <a:gd name="connsiteY37" fmla="*/ 2578100 h 4102100"/>
                <a:gd name="connsiteX38" fmla="*/ 3554383 w 4417983"/>
                <a:gd name="connsiteY38" fmla="*/ 2476500 h 4102100"/>
                <a:gd name="connsiteX39" fmla="*/ 3579783 w 4417983"/>
                <a:gd name="connsiteY39" fmla="*/ 2413000 h 4102100"/>
                <a:gd name="connsiteX40" fmla="*/ 3592483 w 4417983"/>
                <a:gd name="connsiteY40" fmla="*/ 2374900 h 4102100"/>
                <a:gd name="connsiteX41" fmla="*/ 3617883 w 4417983"/>
                <a:gd name="connsiteY41" fmla="*/ 2336800 h 4102100"/>
                <a:gd name="connsiteX42" fmla="*/ 3630583 w 4417983"/>
                <a:gd name="connsiteY42" fmla="*/ 2298700 h 4102100"/>
                <a:gd name="connsiteX43" fmla="*/ 3655983 w 4417983"/>
                <a:gd name="connsiteY43" fmla="*/ 2235200 h 4102100"/>
                <a:gd name="connsiteX44" fmla="*/ 3668683 w 4417983"/>
                <a:gd name="connsiteY44" fmla="*/ 2171700 h 4102100"/>
                <a:gd name="connsiteX45" fmla="*/ 3732183 w 4417983"/>
                <a:gd name="connsiteY45" fmla="*/ 2057400 h 4102100"/>
                <a:gd name="connsiteX46" fmla="*/ 3770283 w 4417983"/>
                <a:gd name="connsiteY46" fmla="*/ 1955800 h 4102100"/>
                <a:gd name="connsiteX47" fmla="*/ 3808383 w 4417983"/>
                <a:gd name="connsiteY47" fmla="*/ 1905000 h 4102100"/>
                <a:gd name="connsiteX48" fmla="*/ 3871883 w 4417983"/>
                <a:gd name="connsiteY48" fmla="*/ 1790700 h 4102100"/>
                <a:gd name="connsiteX49" fmla="*/ 3884583 w 4417983"/>
                <a:gd name="connsiteY49" fmla="*/ 1752600 h 4102100"/>
                <a:gd name="connsiteX50" fmla="*/ 3960783 w 4417983"/>
                <a:gd name="connsiteY50" fmla="*/ 1689100 h 4102100"/>
                <a:gd name="connsiteX51" fmla="*/ 4024283 w 4417983"/>
                <a:gd name="connsiteY51" fmla="*/ 1638300 h 4102100"/>
                <a:gd name="connsiteX52" fmla="*/ 4075083 w 4417983"/>
                <a:gd name="connsiteY52" fmla="*/ 1574800 h 4102100"/>
                <a:gd name="connsiteX53" fmla="*/ 4240183 w 4417983"/>
                <a:gd name="connsiteY53" fmla="*/ 1447800 h 4102100"/>
                <a:gd name="connsiteX54" fmla="*/ 4278283 w 4417983"/>
                <a:gd name="connsiteY54" fmla="*/ 1384300 h 4102100"/>
                <a:gd name="connsiteX55" fmla="*/ 4316383 w 4417983"/>
                <a:gd name="connsiteY55" fmla="*/ 1358900 h 4102100"/>
                <a:gd name="connsiteX56" fmla="*/ 4329083 w 4417983"/>
                <a:gd name="connsiteY56" fmla="*/ 1320800 h 4102100"/>
                <a:gd name="connsiteX57" fmla="*/ 4367183 w 4417983"/>
                <a:gd name="connsiteY57" fmla="*/ 1282700 h 4102100"/>
                <a:gd name="connsiteX58" fmla="*/ 4392583 w 4417983"/>
                <a:gd name="connsiteY58" fmla="*/ 1206500 h 4102100"/>
                <a:gd name="connsiteX59" fmla="*/ 4405283 w 4417983"/>
                <a:gd name="connsiteY59" fmla="*/ 1168400 h 4102100"/>
                <a:gd name="connsiteX60" fmla="*/ 4417983 w 4417983"/>
                <a:gd name="connsiteY60" fmla="*/ 1117600 h 4102100"/>
                <a:gd name="connsiteX61" fmla="*/ 4405283 w 4417983"/>
                <a:gd name="connsiteY61" fmla="*/ 660400 h 4102100"/>
                <a:gd name="connsiteX62" fmla="*/ 4379883 w 4417983"/>
                <a:gd name="connsiteY62" fmla="*/ 533400 h 4102100"/>
                <a:gd name="connsiteX63" fmla="*/ 4354483 w 4417983"/>
                <a:gd name="connsiteY63" fmla="*/ 482600 h 4102100"/>
                <a:gd name="connsiteX64" fmla="*/ 4316383 w 4417983"/>
                <a:gd name="connsiteY64" fmla="*/ 304800 h 4102100"/>
                <a:gd name="connsiteX65" fmla="*/ 4303683 w 4417983"/>
                <a:gd name="connsiteY65" fmla="*/ 266700 h 4102100"/>
                <a:gd name="connsiteX66" fmla="*/ 4290983 w 4417983"/>
                <a:gd name="connsiteY66" fmla="*/ 228600 h 4102100"/>
                <a:gd name="connsiteX67" fmla="*/ 4240183 w 4417983"/>
                <a:gd name="connsiteY67" fmla="*/ 190500 h 4102100"/>
                <a:gd name="connsiteX68" fmla="*/ 4202083 w 4417983"/>
                <a:gd name="connsiteY68" fmla="*/ 114300 h 4102100"/>
                <a:gd name="connsiteX69" fmla="*/ 4087783 w 4417983"/>
                <a:gd name="connsiteY69" fmla="*/ 50800 h 4102100"/>
                <a:gd name="connsiteX70" fmla="*/ 4062383 w 4417983"/>
                <a:gd name="connsiteY70" fmla="*/ 12700 h 4102100"/>
                <a:gd name="connsiteX71" fmla="*/ 4024283 w 4417983"/>
                <a:gd name="connsiteY71" fmla="*/ 0 h 4102100"/>
                <a:gd name="connsiteX72" fmla="*/ 3516283 w 4417983"/>
                <a:gd name="connsiteY72" fmla="*/ 12700 h 4102100"/>
                <a:gd name="connsiteX73" fmla="*/ 3059083 w 4417983"/>
                <a:gd name="connsiteY73" fmla="*/ 38100 h 4102100"/>
                <a:gd name="connsiteX74" fmla="*/ 2843183 w 4417983"/>
                <a:gd name="connsiteY74" fmla="*/ 50800 h 4102100"/>
                <a:gd name="connsiteX75" fmla="*/ 2652683 w 4417983"/>
                <a:gd name="connsiteY75" fmla="*/ 38100 h 4102100"/>
                <a:gd name="connsiteX76" fmla="*/ 2500283 w 4417983"/>
                <a:gd name="connsiteY76" fmla="*/ 25400 h 4102100"/>
                <a:gd name="connsiteX77" fmla="*/ 2170083 w 4417983"/>
                <a:gd name="connsiteY77" fmla="*/ 12700 h 4102100"/>
                <a:gd name="connsiteX78" fmla="*/ 1585883 w 4417983"/>
                <a:gd name="connsiteY78" fmla="*/ 25400 h 4102100"/>
                <a:gd name="connsiteX79" fmla="*/ 1014383 w 4417983"/>
                <a:gd name="connsiteY79" fmla="*/ 63500 h 4102100"/>
                <a:gd name="connsiteX80" fmla="*/ 265083 w 4417983"/>
                <a:gd name="connsiteY80" fmla="*/ 38100 h 4102100"/>
                <a:gd name="connsiteX81" fmla="*/ 214283 w 4417983"/>
                <a:gd name="connsiteY81" fmla="*/ 25400 h 4102100"/>
                <a:gd name="connsiteX82" fmla="*/ 150783 w 4417983"/>
                <a:gd name="connsiteY82" fmla="*/ 12700 h 4102100"/>
                <a:gd name="connsiteX83" fmla="*/ 99983 w 4417983"/>
                <a:gd name="connsiteY83" fmla="*/ 723900 h 4102100"/>
                <a:gd name="connsiteX84" fmla="*/ 125383 w 4417983"/>
                <a:gd name="connsiteY84" fmla="*/ 1104900 h 4102100"/>
                <a:gd name="connsiteX85" fmla="*/ 226983 w 4417983"/>
                <a:gd name="connsiteY85" fmla="*/ 1092200 h 4102100"/>
                <a:gd name="connsiteX86" fmla="*/ 277783 w 4417983"/>
                <a:gd name="connsiteY86" fmla="*/ 1079500 h 4102100"/>
                <a:gd name="connsiteX87" fmla="*/ 315883 w 4417983"/>
                <a:gd name="connsiteY87" fmla="*/ 1066800 h 4102100"/>
                <a:gd name="connsiteX88" fmla="*/ 709583 w 4417983"/>
                <a:gd name="connsiteY88" fmla="*/ 1028700 h 4102100"/>
                <a:gd name="connsiteX89" fmla="*/ 1382683 w 4417983"/>
                <a:gd name="connsiteY89" fmla="*/ 1041400 h 4102100"/>
                <a:gd name="connsiteX90" fmla="*/ 1522383 w 4417983"/>
                <a:gd name="connsiteY90" fmla="*/ 1054100 h 4102100"/>
                <a:gd name="connsiteX91" fmla="*/ 1827183 w 4417983"/>
                <a:gd name="connsiteY91" fmla="*/ 1079500 h 4102100"/>
                <a:gd name="connsiteX92" fmla="*/ 1928783 w 4417983"/>
                <a:gd name="connsiteY92" fmla="*/ 1104900 h 4102100"/>
                <a:gd name="connsiteX93" fmla="*/ 2017683 w 4417983"/>
                <a:gd name="connsiteY93" fmla="*/ 1117600 h 4102100"/>
                <a:gd name="connsiteX94" fmla="*/ 2093883 w 4417983"/>
                <a:gd name="connsiteY94" fmla="*/ 1143000 h 4102100"/>
                <a:gd name="connsiteX95" fmla="*/ 2182783 w 4417983"/>
                <a:gd name="connsiteY95" fmla="*/ 1155700 h 4102100"/>
                <a:gd name="connsiteX96" fmla="*/ 2246283 w 4417983"/>
                <a:gd name="connsiteY96" fmla="*/ 1168400 h 4102100"/>
                <a:gd name="connsiteX97" fmla="*/ 2360583 w 4417983"/>
                <a:gd name="connsiteY97" fmla="*/ 1181100 h 4102100"/>
                <a:gd name="connsiteX98" fmla="*/ 2462183 w 4417983"/>
                <a:gd name="connsiteY98" fmla="*/ 1219200 h 4102100"/>
                <a:gd name="connsiteX99" fmla="*/ 2563783 w 4417983"/>
                <a:gd name="connsiteY99" fmla="*/ 1244600 h 4102100"/>
                <a:gd name="connsiteX100" fmla="*/ 2652683 w 4417983"/>
                <a:gd name="connsiteY100" fmla="*/ 1282700 h 4102100"/>
                <a:gd name="connsiteX101" fmla="*/ 2754283 w 4417983"/>
                <a:gd name="connsiteY101" fmla="*/ 1295400 h 4102100"/>
                <a:gd name="connsiteX102" fmla="*/ 2830483 w 4417983"/>
                <a:gd name="connsiteY102" fmla="*/ 1308100 h 4102100"/>
                <a:gd name="connsiteX103" fmla="*/ 2868583 w 4417983"/>
                <a:gd name="connsiteY103" fmla="*/ 1333500 h 4102100"/>
                <a:gd name="connsiteX104" fmla="*/ 2932083 w 4417983"/>
                <a:gd name="connsiteY104" fmla="*/ 1358900 h 4102100"/>
                <a:gd name="connsiteX105" fmla="*/ 2970183 w 4417983"/>
                <a:gd name="connsiteY105" fmla="*/ 1397000 h 4102100"/>
                <a:gd name="connsiteX106" fmla="*/ 3046383 w 4417983"/>
                <a:gd name="connsiteY106" fmla="*/ 1422400 h 4102100"/>
                <a:gd name="connsiteX107" fmla="*/ 3084483 w 4417983"/>
                <a:gd name="connsiteY107" fmla="*/ 1460500 h 4102100"/>
                <a:gd name="connsiteX108" fmla="*/ 3135283 w 4417983"/>
                <a:gd name="connsiteY108" fmla="*/ 1536700 h 4102100"/>
                <a:gd name="connsiteX109" fmla="*/ 3211483 w 4417983"/>
                <a:gd name="connsiteY109" fmla="*/ 1612900 h 4102100"/>
                <a:gd name="connsiteX110" fmla="*/ 3249583 w 4417983"/>
                <a:gd name="connsiteY110" fmla="*/ 1689100 h 4102100"/>
                <a:gd name="connsiteX111" fmla="*/ 3274983 w 4417983"/>
                <a:gd name="connsiteY111" fmla="*/ 1803400 h 4102100"/>
                <a:gd name="connsiteX112" fmla="*/ 3262283 w 4417983"/>
                <a:gd name="connsiteY112" fmla="*/ 2044700 h 4102100"/>
                <a:gd name="connsiteX113" fmla="*/ 3236883 w 4417983"/>
                <a:gd name="connsiteY113" fmla="*/ 2120900 h 4102100"/>
                <a:gd name="connsiteX114" fmla="*/ 3224183 w 4417983"/>
                <a:gd name="connsiteY114" fmla="*/ 2159000 h 4102100"/>
                <a:gd name="connsiteX115" fmla="*/ 3198783 w 4417983"/>
                <a:gd name="connsiteY115" fmla="*/ 2197100 h 4102100"/>
                <a:gd name="connsiteX116" fmla="*/ 3173383 w 4417983"/>
                <a:gd name="connsiteY116" fmla="*/ 2247900 h 4102100"/>
                <a:gd name="connsiteX117" fmla="*/ 3160683 w 4417983"/>
                <a:gd name="connsiteY117" fmla="*/ 2298700 h 4102100"/>
                <a:gd name="connsiteX118" fmla="*/ 3122583 w 4417983"/>
                <a:gd name="connsiteY118" fmla="*/ 2324100 h 4102100"/>
                <a:gd name="connsiteX119" fmla="*/ 3084483 w 4417983"/>
                <a:gd name="connsiteY119" fmla="*/ 2374900 h 4102100"/>
                <a:gd name="connsiteX120" fmla="*/ 3008283 w 4417983"/>
                <a:gd name="connsiteY120" fmla="*/ 2425700 h 4102100"/>
                <a:gd name="connsiteX121" fmla="*/ 2970183 w 4417983"/>
                <a:gd name="connsiteY121" fmla="*/ 2451100 h 4102100"/>
                <a:gd name="connsiteX122" fmla="*/ 2932083 w 4417983"/>
                <a:gd name="connsiteY122" fmla="*/ 2489200 h 4102100"/>
                <a:gd name="connsiteX123" fmla="*/ 2893983 w 4417983"/>
                <a:gd name="connsiteY123" fmla="*/ 2501900 h 4102100"/>
                <a:gd name="connsiteX124" fmla="*/ 2830483 w 4417983"/>
                <a:gd name="connsiteY124" fmla="*/ 2540000 h 4102100"/>
                <a:gd name="connsiteX125" fmla="*/ 2754283 w 4417983"/>
                <a:gd name="connsiteY125" fmla="*/ 2590800 h 4102100"/>
                <a:gd name="connsiteX126" fmla="*/ 2716183 w 4417983"/>
                <a:gd name="connsiteY126" fmla="*/ 2628900 h 4102100"/>
                <a:gd name="connsiteX127" fmla="*/ 2678083 w 4417983"/>
                <a:gd name="connsiteY127" fmla="*/ 2641600 h 4102100"/>
                <a:gd name="connsiteX128" fmla="*/ 2601883 w 4417983"/>
                <a:gd name="connsiteY128" fmla="*/ 2705100 h 4102100"/>
                <a:gd name="connsiteX129" fmla="*/ 2538383 w 4417983"/>
                <a:gd name="connsiteY129" fmla="*/ 2717800 h 4102100"/>
                <a:gd name="connsiteX130" fmla="*/ 2449483 w 4417983"/>
                <a:gd name="connsiteY130" fmla="*/ 2781300 h 4102100"/>
                <a:gd name="connsiteX131" fmla="*/ 2411383 w 4417983"/>
                <a:gd name="connsiteY131" fmla="*/ 2794000 h 4102100"/>
                <a:gd name="connsiteX132" fmla="*/ 2347883 w 4417983"/>
                <a:gd name="connsiteY132" fmla="*/ 2819400 h 4102100"/>
                <a:gd name="connsiteX133" fmla="*/ 2309783 w 4417983"/>
                <a:gd name="connsiteY133" fmla="*/ 2844800 h 4102100"/>
                <a:gd name="connsiteX134" fmla="*/ 2170083 w 4417983"/>
                <a:gd name="connsiteY134" fmla="*/ 2870200 h 4102100"/>
                <a:gd name="connsiteX135" fmla="*/ 2068483 w 4417983"/>
                <a:gd name="connsiteY135" fmla="*/ 2908300 h 4102100"/>
                <a:gd name="connsiteX136" fmla="*/ 1941483 w 4417983"/>
                <a:gd name="connsiteY136" fmla="*/ 2946400 h 4102100"/>
                <a:gd name="connsiteX137" fmla="*/ 1903383 w 4417983"/>
                <a:gd name="connsiteY137" fmla="*/ 2959100 h 4102100"/>
                <a:gd name="connsiteX138" fmla="*/ 1814483 w 4417983"/>
                <a:gd name="connsiteY138" fmla="*/ 2971800 h 4102100"/>
                <a:gd name="connsiteX139" fmla="*/ 1547783 w 4417983"/>
                <a:gd name="connsiteY139" fmla="*/ 2997200 h 4102100"/>
                <a:gd name="connsiteX140" fmla="*/ 1331883 w 4417983"/>
                <a:gd name="connsiteY140" fmla="*/ 3022600 h 4102100"/>
                <a:gd name="connsiteX141" fmla="*/ 1230283 w 4417983"/>
                <a:gd name="connsiteY141" fmla="*/ 3035300 h 4102100"/>
                <a:gd name="connsiteX142" fmla="*/ 1090583 w 4417983"/>
                <a:gd name="connsiteY142" fmla="*/ 3048000 h 4102100"/>
                <a:gd name="connsiteX143" fmla="*/ 976283 w 4417983"/>
                <a:gd name="connsiteY143" fmla="*/ 3073400 h 4102100"/>
                <a:gd name="connsiteX144" fmla="*/ 747683 w 4417983"/>
                <a:gd name="connsiteY144" fmla="*/ 3111500 h 4102100"/>
                <a:gd name="connsiteX145" fmla="*/ 544483 w 4417983"/>
                <a:gd name="connsiteY145" fmla="*/ 3136900 h 4102100"/>
                <a:gd name="connsiteX146" fmla="*/ 112683 w 4417983"/>
                <a:gd name="connsiteY146" fmla="*/ 3149600 h 4102100"/>
                <a:gd name="connsiteX0" fmla="*/ 112683 w 4417983"/>
                <a:gd name="connsiteY0" fmla="*/ 3150717 h 4103217"/>
                <a:gd name="connsiteX1" fmla="*/ 125383 w 4417983"/>
                <a:gd name="connsiteY1" fmla="*/ 3785717 h 4103217"/>
                <a:gd name="connsiteX2" fmla="*/ 150783 w 4417983"/>
                <a:gd name="connsiteY2" fmla="*/ 3925417 h 4103217"/>
                <a:gd name="connsiteX3" fmla="*/ 201583 w 4417983"/>
                <a:gd name="connsiteY3" fmla="*/ 4103217 h 4103217"/>
                <a:gd name="connsiteX4" fmla="*/ 277783 w 4417983"/>
                <a:gd name="connsiteY4" fmla="*/ 4090517 h 4103217"/>
                <a:gd name="connsiteX5" fmla="*/ 353983 w 4417983"/>
                <a:gd name="connsiteY5" fmla="*/ 4065117 h 4103217"/>
                <a:gd name="connsiteX6" fmla="*/ 595283 w 4417983"/>
                <a:gd name="connsiteY6" fmla="*/ 4039717 h 4103217"/>
                <a:gd name="connsiteX7" fmla="*/ 734983 w 4417983"/>
                <a:gd name="connsiteY7" fmla="*/ 4014317 h 4103217"/>
                <a:gd name="connsiteX8" fmla="*/ 912783 w 4417983"/>
                <a:gd name="connsiteY8" fmla="*/ 4001617 h 4103217"/>
                <a:gd name="connsiteX9" fmla="*/ 950883 w 4417983"/>
                <a:gd name="connsiteY9" fmla="*/ 3976217 h 4103217"/>
                <a:gd name="connsiteX10" fmla="*/ 1166783 w 4417983"/>
                <a:gd name="connsiteY10" fmla="*/ 3963517 h 4103217"/>
                <a:gd name="connsiteX11" fmla="*/ 1877983 w 4417983"/>
                <a:gd name="connsiteY11" fmla="*/ 3938117 h 4103217"/>
                <a:gd name="connsiteX12" fmla="*/ 2208183 w 4417983"/>
                <a:gd name="connsiteY12" fmla="*/ 3887317 h 4103217"/>
                <a:gd name="connsiteX13" fmla="*/ 2246283 w 4417983"/>
                <a:gd name="connsiteY13" fmla="*/ 3874617 h 4103217"/>
                <a:gd name="connsiteX14" fmla="*/ 2309783 w 4417983"/>
                <a:gd name="connsiteY14" fmla="*/ 3861917 h 4103217"/>
                <a:gd name="connsiteX15" fmla="*/ 2462183 w 4417983"/>
                <a:gd name="connsiteY15" fmla="*/ 3836517 h 4103217"/>
                <a:gd name="connsiteX16" fmla="*/ 2525683 w 4417983"/>
                <a:gd name="connsiteY16" fmla="*/ 3798417 h 4103217"/>
                <a:gd name="connsiteX17" fmla="*/ 2563783 w 4417983"/>
                <a:gd name="connsiteY17" fmla="*/ 3773017 h 4103217"/>
                <a:gd name="connsiteX18" fmla="*/ 2601883 w 4417983"/>
                <a:gd name="connsiteY18" fmla="*/ 3760317 h 4103217"/>
                <a:gd name="connsiteX19" fmla="*/ 2639983 w 4417983"/>
                <a:gd name="connsiteY19" fmla="*/ 3722217 h 4103217"/>
                <a:gd name="connsiteX20" fmla="*/ 2678083 w 4417983"/>
                <a:gd name="connsiteY20" fmla="*/ 3709517 h 4103217"/>
                <a:gd name="connsiteX21" fmla="*/ 2716183 w 4417983"/>
                <a:gd name="connsiteY21" fmla="*/ 3684117 h 4103217"/>
                <a:gd name="connsiteX22" fmla="*/ 2779683 w 4417983"/>
                <a:gd name="connsiteY22" fmla="*/ 3620617 h 4103217"/>
                <a:gd name="connsiteX23" fmla="*/ 2881283 w 4417983"/>
                <a:gd name="connsiteY23" fmla="*/ 3519017 h 4103217"/>
                <a:gd name="connsiteX24" fmla="*/ 2932083 w 4417983"/>
                <a:gd name="connsiteY24" fmla="*/ 3468217 h 4103217"/>
                <a:gd name="connsiteX25" fmla="*/ 3020983 w 4417983"/>
                <a:gd name="connsiteY25" fmla="*/ 3366617 h 4103217"/>
                <a:gd name="connsiteX26" fmla="*/ 3059083 w 4417983"/>
                <a:gd name="connsiteY26" fmla="*/ 3303117 h 4103217"/>
                <a:gd name="connsiteX27" fmla="*/ 3147983 w 4417983"/>
                <a:gd name="connsiteY27" fmla="*/ 3201517 h 4103217"/>
                <a:gd name="connsiteX28" fmla="*/ 3160683 w 4417983"/>
                <a:gd name="connsiteY28" fmla="*/ 3163417 h 4103217"/>
                <a:gd name="connsiteX29" fmla="*/ 3224183 w 4417983"/>
                <a:gd name="connsiteY29" fmla="*/ 3074517 h 4103217"/>
                <a:gd name="connsiteX30" fmla="*/ 3262283 w 4417983"/>
                <a:gd name="connsiteY30" fmla="*/ 3011017 h 4103217"/>
                <a:gd name="connsiteX31" fmla="*/ 3313083 w 4417983"/>
                <a:gd name="connsiteY31" fmla="*/ 2909417 h 4103217"/>
                <a:gd name="connsiteX32" fmla="*/ 3363883 w 4417983"/>
                <a:gd name="connsiteY32" fmla="*/ 2820517 h 4103217"/>
                <a:gd name="connsiteX33" fmla="*/ 3389283 w 4417983"/>
                <a:gd name="connsiteY33" fmla="*/ 2769717 h 4103217"/>
                <a:gd name="connsiteX34" fmla="*/ 3414683 w 4417983"/>
                <a:gd name="connsiteY34" fmla="*/ 2706217 h 4103217"/>
                <a:gd name="connsiteX35" fmla="*/ 3440083 w 4417983"/>
                <a:gd name="connsiteY35" fmla="*/ 2668117 h 4103217"/>
                <a:gd name="connsiteX36" fmla="*/ 3452783 w 4417983"/>
                <a:gd name="connsiteY36" fmla="*/ 2630017 h 4103217"/>
                <a:gd name="connsiteX37" fmla="*/ 3490883 w 4417983"/>
                <a:gd name="connsiteY37" fmla="*/ 2579217 h 4103217"/>
                <a:gd name="connsiteX38" fmla="*/ 3554383 w 4417983"/>
                <a:gd name="connsiteY38" fmla="*/ 2477617 h 4103217"/>
                <a:gd name="connsiteX39" fmla="*/ 3579783 w 4417983"/>
                <a:gd name="connsiteY39" fmla="*/ 2414117 h 4103217"/>
                <a:gd name="connsiteX40" fmla="*/ 3592483 w 4417983"/>
                <a:gd name="connsiteY40" fmla="*/ 2376017 h 4103217"/>
                <a:gd name="connsiteX41" fmla="*/ 3617883 w 4417983"/>
                <a:gd name="connsiteY41" fmla="*/ 2337917 h 4103217"/>
                <a:gd name="connsiteX42" fmla="*/ 3630583 w 4417983"/>
                <a:gd name="connsiteY42" fmla="*/ 2299817 h 4103217"/>
                <a:gd name="connsiteX43" fmla="*/ 3655983 w 4417983"/>
                <a:gd name="connsiteY43" fmla="*/ 2236317 h 4103217"/>
                <a:gd name="connsiteX44" fmla="*/ 3668683 w 4417983"/>
                <a:gd name="connsiteY44" fmla="*/ 2172817 h 4103217"/>
                <a:gd name="connsiteX45" fmla="*/ 3732183 w 4417983"/>
                <a:gd name="connsiteY45" fmla="*/ 2058517 h 4103217"/>
                <a:gd name="connsiteX46" fmla="*/ 3770283 w 4417983"/>
                <a:gd name="connsiteY46" fmla="*/ 1956917 h 4103217"/>
                <a:gd name="connsiteX47" fmla="*/ 3808383 w 4417983"/>
                <a:gd name="connsiteY47" fmla="*/ 1906117 h 4103217"/>
                <a:gd name="connsiteX48" fmla="*/ 3871883 w 4417983"/>
                <a:gd name="connsiteY48" fmla="*/ 1791817 h 4103217"/>
                <a:gd name="connsiteX49" fmla="*/ 3884583 w 4417983"/>
                <a:gd name="connsiteY49" fmla="*/ 1753717 h 4103217"/>
                <a:gd name="connsiteX50" fmla="*/ 3960783 w 4417983"/>
                <a:gd name="connsiteY50" fmla="*/ 1690217 h 4103217"/>
                <a:gd name="connsiteX51" fmla="*/ 4024283 w 4417983"/>
                <a:gd name="connsiteY51" fmla="*/ 1639417 h 4103217"/>
                <a:gd name="connsiteX52" fmla="*/ 4075083 w 4417983"/>
                <a:gd name="connsiteY52" fmla="*/ 1575917 h 4103217"/>
                <a:gd name="connsiteX53" fmla="*/ 4240183 w 4417983"/>
                <a:gd name="connsiteY53" fmla="*/ 1448917 h 4103217"/>
                <a:gd name="connsiteX54" fmla="*/ 4278283 w 4417983"/>
                <a:gd name="connsiteY54" fmla="*/ 1385417 h 4103217"/>
                <a:gd name="connsiteX55" fmla="*/ 4316383 w 4417983"/>
                <a:gd name="connsiteY55" fmla="*/ 1360017 h 4103217"/>
                <a:gd name="connsiteX56" fmla="*/ 4329083 w 4417983"/>
                <a:gd name="connsiteY56" fmla="*/ 1321917 h 4103217"/>
                <a:gd name="connsiteX57" fmla="*/ 4367183 w 4417983"/>
                <a:gd name="connsiteY57" fmla="*/ 1283817 h 4103217"/>
                <a:gd name="connsiteX58" fmla="*/ 4392583 w 4417983"/>
                <a:gd name="connsiteY58" fmla="*/ 1207617 h 4103217"/>
                <a:gd name="connsiteX59" fmla="*/ 4405283 w 4417983"/>
                <a:gd name="connsiteY59" fmla="*/ 1169517 h 4103217"/>
                <a:gd name="connsiteX60" fmla="*/ 4417983 w 4417983"/>
                <a:gd name="connsiteY60" fmla="*/ 1118717 h 4103217"/>
                <a:gd name="connsiteX61" fmla="*/ 4405283 w 4417983"/>
                <a:gd name="connsiteY61" fmla="*/ 661517 h 4103217"/>
                <a:gd name="connsiteX62" fmla="*/ 4379883 w 4417983"/>
                <a:gd name="connsiteY62" fmla="*/ 534517 h 4103217"/>
                <a:gd name="connsiteX63" fmla="*/ 4354483 w 4417983"/>
                <a:gd name="connsiteY63" fmla="*/ 483717 h 4103217"/>
                <a:gd name="connsiteX64" fmla="*/ 4316383 w 4417983"/>
                <a:gd name="connsiteY64" fmla="*/ 305917 h 4103217"/>
                <a:gd name="connsiteX65" fmla="*/ 4303683 w 4417983"/>
                <a:gd name="connsiteY65" fmla="*/ 267817 h 4103217"/>
                <a:gd name="connsiteX66" fmla="*/ 4290983 w 4417983"/>
                <a:gd name="connsiteY66" fmla="*/ 229717 h 4103217"/>
                <a:gd name="connsiteX67" fmla="*/ 4240183 w 4417983"/>
                <a:gd name="connsiteY67" fmla="*/ 191617 h 4103217"/>
                <a:gd name="connsiteX68" fmla="*/ 4202083 w 4417983"/>
                <a:gd name="connsiteY68" fmla="*/ 115417 h 4103217"/>
                <a:gd name="connsiteX69" fmla="*/ 4087783 w 4417983"/>
                <a:gd name="connsiteY69" fmla="*/ 51917 h 4103217"/>
                <a:gd name="connsiteX70" fmla="*/ 4062383 w 4417983"/>
                <a:gd name="connsiteY70" fmla="*/ 13817 h 4103217"/>
                <a:gd name="connsiteX71" fmla="*/ 4024283 w 4417983"/>
                <a:gd name="connsiteY71" fmla="*/ 1117 h 4103217"/>
                <a:gd name="connsiteX72" fmla="*/ 3059083 w 4417983"/>
                <a:gd name="connsiteY72" fmla="*/ 39217 h 4103217"/>
                <a:gd name="connsiteX73" fmla="*/ 2843183 w 4417983"/>
                <a:gd name="connsiteY73" fmla="*/ 51917 h 4103217"/>
                <a:gd name="connsiteX74" fmla="*/ 2652683 w 4417983"/>
                <a:gd name="connsiteY74" fmla="*/ 39217 h 4103217"/>
                <a:gd name="connsiteX75" fmla="*/ 2500283 w 4417983"/>
                <a:gd name="connsiteY75" fmla="*/ 26517 h 4103217"/>
                <a:gd name="connsiteX76" fmla="*/ 2170083 w 4417983"/>
                <a:gd name="connsiteY76" fmla="*/ 13817 h 4103217"/>
                <a:gd name="connsiteX77" fmla="*/ 1585883 w 4417983"/>
                <a:gd name="connsiteY77" fmla="*/ 26517 h 4103217"/>
                <a:gd name="connsiteX78" fmla="*/ 1014383 w 4417983"/>
                <a:gd name="connsiteY78" fmla="*/ 64617 h 4103217"/>
                <a:gd name="connsiteX79" fmla="*/ 265083 w 4417983"/>
                <a:gd name="connsiteY79" fmla="*/ 39217 h 4103217"/>
                <a:gd name="connsiteX80" fmla="*/ 214283 w 4417983"/>
                <a:gd name="connsiteY80" fmla="*/ 26517 h 4103217"/>
                <a:gd name="connsiteX81" fmla="*/ 150783 w 4417983"/>
                <a:gd name="connsiteY81" fmla="*/ 13817 h 4103217"/>
                <a:gd name="connsiteX82" fmla="*/ 99983 w 4417983"/>
                <a:gd name="connsiteY82" fmla="*/ 725017 h 4103217"/>
                <a:gd name="connsiteX83" fmla="*/ 125383 w 4417983"/>
                <a:gd name="connsiteY83" fmla="*/ 1106017 h 4103217"/>
                <a:gd name="connsiteX84" fmla="*/ 226983 w 4417983"/>
                <a:gd name="connsiteY84" fmla="*/ 1093317 h 4103217"/>
                <a:gd name="connsiteX85" fmla="*/ 277783 w 4417983"/>
                <a:gd name="connsiteY85" fmla="*/ 1080617 h 4103217"/>
                <a:gd name="connsiteX86" fmla="*/ 315883 w 4417983"/>
                <a:gd name="connsiteY86" fmla="*/ 1067917 h 4103217"/>
                <a:gd name="connsiteX87" fmla="*/ 709583 w 4417983"/>
                <a:gd name="connsiteY87" fmla="*/ 1029817 h 4103217"/>
                <a:gd name="connsiteX88" fmla="*/ 1382683 w 4417983"/>
                <a:gd name="connsiteY88" fmla="*/ 1042517 h 4103217"/>
                <a:gd name="connsiteX89" fmla="*/ 1522383 w 4417983"/>
                <a:gd name="connsiteY89" fmla="*/ 1055217 h 4103217"/>
                <a:gd name="connsiteX90" fmla="*/ 1827183 w 4417983"/>
                <a:gd name="connsiteY90" fmla="*/ 1080617 h 4103217"/>
                <a:gd name="connsiteX91" fmla="*/ 1928783 w 4417983"/>
                <a:gd name="connsiteY91" fmla="*/ 1106017 h 4103217"/>
                <a:gd name="connsiteX92" fmla="*/ 2017683 w 4417983"/>
                <a:gd name="connsiteY92" fmla="*/ 1118717 h 4103217"/>
                <a:gd name="connsiteX93" fmla="*/ 2093883 w 4417983"/>
                <a:gd name="connsiteY93" fmla="*/ 1144117 h 4103217"/>
                <a:gd name="connsiteX94" fmla="*/ 2182783 w 4417983"/>
                <a:gd name="connsiteY94" fmla="*/ 1156817 h 4103217"/>
                <a:gd name="connsiteX95" fmla="*/ 2246283 w 4417983"/>
                <a:gd name="connsiteY95" fmla="*/ 1169517 h 4103217"/>
                <a:gd name="connsiteX96" fmla="*/ 2360583 w 4417983"/>
                <a:gd name="connsiteY96" fmla="*/ 1182217 h 4103217"/>
                <a:gd name="connsiteX97" fmla="*/ 2462183 w 4417983"/>
                <a:gd name="connsiteY97" fmla="*/ 1220317 h 4103217"/>
                <a:gd name="connsiteX98" fmla="*/ 2563783 w 4417983"/>
                <a:gd name="connsiteY98" fmla="*/ 1245717 h 4103217"/>
                <a:gd name="connsiteX99" fmla="*/ 2652683 w 4417983"/>
                <a:gd name="connsiteY99" fmla="*/ 1283817 h 4103217"/>
                <a:gd name="connsiteX100" fmla="*/ 2754283 w 4417983"/>
                <a:gd name="connsiteY100" fmla="*/ 1296517 h 4103217"/>
                <a:gd name="connsiteX101" fmla="*/ 2830483 w 4417983"/>
                <a:gd name="connsiteY101" fmla="*/ 1309217 h 4103217"/>
                <a:gd name="connsiteX102" fmla="*/ 2868583 w 4417983"/>
                <a:gd name="connsiteY102" fmla="*/ 1334617 h 4103217"/>
                <a:gd name="connsiteX103" fmla="*/ 2932083 w 4417983"/>
                <a:gd name="connsiteY103" fmla="*/ 1360017 h 4103217"/>
                <a:gd name="connsiteX104" fmla="*/ 2970183 w 4417983"/>
                <a:gd name="connsiteY104" fmla="*/ 1398117 h 4103217"/>
                <a:gd name="connsiteX105" fmla="*/ 3046383 w 4417983"/>
                <a:gd name="connsiteY105" fmla="*/ 1423517 h 4103217"/>
                <a:gd name="connsiteX106" fmla="*/ 3084483 w 4417983"/>
                <a:gd name="connsiteY106" fmla="*/ 1461617 h 4103217"/>
                <a:gd name="connsiteX107" fmla="*/ 3135283 w 4417983"/>
                <a:gd name="connsiteY107" fmla="*/ 1537817 h 4103217"/>
                <a:gd name="connsiteX108" fmla="*/ 3211483 w 4417983"/>
                <a:gd name="connsiteY108" fmla="*/ 1614017 h 4103217"/>
                <a:gd name="connsiteX109" fmla="*/ 3249583 w 4417983"/>
                <a:gd name="connsiteY109" fmla="*/ 1690217 h 4103217"/>
                <a:gd name="connsiteX110" fmla="*/ 3274983 w 4417983"/>
                <a:gd name="connsiteY110" fmla="*/ 1804517 h 4103217"/>
                <a:gd name="connsiteX111" fmla="*/ 3262283 w 4417983"/>
                <a:gd name="connsiteY111" fmla="*/ 2045817 h 4103217"/>
                <a:gd name="connsiteX112" fmla="*/ 3236883 w 4417983"/>
                <a:gd name="connsiteY112" fmla="*/ 2122017 h 4103217"/>
                <a:gd name="connsiteX113" fmla="*/ 3224183 w 4417983"/>
                <a:gd name="connsiteY113" fmla="*/ 2160117 h 4103217"/>
                <a:gd name="connsiteX114" fmla="*/ 3198783 w 4417983"/>
                <a:gd name="connsiteY114" fmla="*/ 2198217 h 4103217"/>
                <a:gd name="connsiteX115" fmla="*/ 3173383 w 4417983"/>
                <a:gd name="connsiteY115" fmla="*/ 2249017 h 4103217"/>
                <a:gd name="connsiteX116" fmla="*/ 3160683 w 4417983"/>
                <a:gd name="connsiteY116" fmla="*/ 2299817 h 4103217"/>
                <a:gd name="connsiteX117" fmla="*/ 3122583 w 4417983"/>
                <a:gd name="connsiteY117" fmla="*/ 2325217 h 4103217"/>
                <a:gd name="connsiteX118" fmla="*/ 3084483 w 4417983"/>
                <a:gd name="connsiteY118" fmla="*/ 2376017 h 4103217"/>
                <a:gd name="connsiteX119" fmla="*/ 3008283 w 4417983"/>
                <a:gd name="connsiteY119" fmla="*/ 2426817 h 4103217"/>
                <a:gd name="connsiteX120" fmla="*/ 2970183 w 4417983"/>
                <a:gd name="connsiteY120" fmla="*/ 2452217 h 4103217"/>
                <a:gd name="connsiteX121" fmla="*/ 2932083 w 4417983"/>
                <a:gd name="connsiteY121" fmla="*/ 2490317 h 4103217"/>
                <a:gd name="connsiteX122" fmla="*/ 2893983 w 4417983"/>
                <a:gd name="connsiteY122" fmla="*/ 2503017 h 4103217"/>
                <a:gd name="connsiteX123" fmla="*/ 2830483 w 4417983"/>
                <a:gd name="connsiteY123" fmla="*/ 2541117 h 4103217"/>
                <a:gd name="connsiteX124" fmla="*/ 2754283 w 4417983"/>
                <a:gd name="connsiteY124" fmla="*/ 2591917 h 4103217"/>
                <a:gd name="connsiteX125" fmla="*/ 2716183 w 4417983"/>
                <a:gd name="connsiteY125" fmla="*/ 2630017 h 4103217"/>
                <a:gd name="connsiteX126" fmla="*/ 2678083 w 4417983"/>
                <a:gd name="connsiteY126" fmla="*/ 2642717 h 4103217"/>
                <a:gd name="connsiteX127" fmla="*/ 2601883 w 4417983"/>
                <a:gd name="connsiteY127" fmla="*/ 2706217 h 4103217"/>
                <a:gd name="connsiteX128" fmla="*/ 2538383 w 4417983"/>
                <a:gd name="connsiteY128" fmla="*/ 2718917 h 4103217"/>
                <a:gd name="connsiteX129" fmla="*/ 2449483 w 4417983"/>
                <a:gd name="connsiteY129" fmla="*/ 2782417 h 4103217"/>
                <a:gd name="connsiteX130" fmla="*/ 2411383 w 4417983"/>
                <a:gd name="connsiteY130" fmla="*/ 2795117 h 4103217"/>
                <a:gd name="connsiteX131" fmla="*/ 2347883 w 4417983"/>
                <a:gd name="connsiteY131" fmla="*/ 2820517 h 4103217"/>
                <a:gd name="connsiteX132" fmla="*/ 2309783 w 4417983"/>
                <a:gd name="connsiteY132" fmla="*/ 2845917 h 4103217"/>
                <a:gd name="connsiteX133" fmla="*/ 2170083 w 4417983"/>
                <a:gd name="connsiteY133" fmla="*/ 2871317 h 4103217"/>
                <a:gd name="connsiteX134" fmla="*/ 2068483 w 4417983"/>
                <a:gd name="connsiteY134" fmla="*/ 2909417 h 4103217"/>
                <a:gd name="connsiteX135" fmla="*/ 1941483 w 4417983"/>
                <a:gd name="connsiteY135" fmla="*/ 2947517 h 4103217"/>
                <a:gd name="connsiteX136" fmla="*/ 1903383 w 4417983"/>
                <a:gd name="connsiteY136" fmla="*/ 2960217 h 4103217"/>
                <a:gd name="connsiteX137" fmla="*/ 1814483 w 4417983"/>
                <a:gd name="connsiteY137" fmla="*/ 2972917 h 4103217"/>
                <a:gd name="connsiteX138" fmla="*/ 1547783 w 4417983"/>
                <a:gd name="connsiteY138" fmla="*/ 2998317 h 4103217"/>
                <a:gd name="connsiteX139" fmla="*/ 1331883 w 4417983"/>
                <a:gd name="connsiteY139" fmla="*/ 3023717 h 4103217"/>
                <a:gd name="connsiteX140" fmla="*/ 1230283 w 4417983"/>
                <a:gd name="connsiteY140" fmla="*/ 3036417 h 4103217"/>
                <a:gd name="connsiteX141" fmla="*/ 1090583 w 4417983"/>
                <a:gd name="connsiteY141" fmla="*/ 3049117 h 4103217"/>
                <a:gd name="connsiteX142" fmla="*/ 976283 w 4417983"/>
                <a:gd name="connsiteY142" fmla="*/ 3074517 h 4103217"/>
                <a:gd name="connsiteX143" fmla="*/ 747683 w 4417983"/>
                <a:gd name="connsiteY143" fmla="*/ 3112617 h 4103217"/>
                <a:gd name="connsiteX144" fmla="*/ 544483 w 4417983"/>
                <a:gd name="connsiteY144" fmla="*/ 3138017 h 4103217"/>
                <a:gd name="connsiteX145" fmla="*/ 112683 w 4417983"/>
                <a:gd name="connsiteY145" fmla="*/ 3150717 h 4103217"/>
                <a:gd name="connsiteX0" fmla="*/ 112683 w 4417983"/>
                <a:gd name="connsiteY0" fmla="*/ 3151525 h 4104025"/>
                <a:gd name="connsiteX1" fmla="*/ 125383 w 4417983"/>
                <a:gd name="connsiteY1" fmla="*/ 3786525 h 4104025"/>
                <a:gd name="connsiteX2" fmla="*/ 150783 w 4417983"/>
                <a:gd name="connsiteY2" fmla="*/ 3926225 h 4104025"/>
                <a:gd name="connsiteX3" fmla="*/ 201583 w 4417983"/>
                <a:gd name="connsiteY3" fmla="*/ 4104025 h 4104025"/>
                <a:gd name="connsiteX4" fmla="*/ 277783 w 4417983"/>
                <a:gd name="connsiteY4" fmla="*/ 4091325 h 4104025"/>
                <a:gd name="connsiteX5" fmla="*/ 353983 w 4417983"/>
                <a:gd name="connsiteY5" fmla="*/ 4065925 h 4104025"/>
                <a:gd name="connsiteX6" fmla="*/ 595283 w 4417983"/>
                <a:gd name="connsiteY6" fmla="*/ 4040525 h 4104025"/>
                <a:gd name="connsiteX7" fmla="*/ 734983 w 4417983"/>
                <a:gd name="connsiteY7" fmla="*/ 4015125 h 4104025"/>
                <a:gd name="connsiteX8" fmla="*/ 912783 w 4417983"/>
                <a:gd name="connsiteY8" fmla="*/ 4002425 h 4104025"/>
                <a:gd name="connsiteX9" fmla="*/ 950883 w 4417983"/>
                <a:gd name="connsiteY9" fmla="*/ 3977025 h 4104025"/>
                <a:gd name="connsiteX10" fmla="*/ 1166783 w 4417983"/>
                <a:gd name="connsiteY10" fmla="*/ 3964325 h 4104025"/>
                <a:gd name="connsiteX11" fmla="*/ 1877983 w 4417983"/>
                <a:gd name="connsiteY11" fmla="*/ 3938925 h 4104025"/>
                <a:gd name="connsiteX12" fmla="*/ 2208183 w 4417983"/>
                <a:gd name="connsiteY12" fmla="*/ 3888125 h 4104025"/>
                <a:gd name="connsiteX13" fmla="*/ 2246283 w 4417983"/>
                <a:gd name="connsiteY13" fmla="*/ 3875425 h 4104025"/>
                <a:gd name="connsiteX14" fmla="*/ 2309783 w 4417983"/>
                <a:gd name="connsiteY14" fmla="*/ 3862725 h 4104025"/>
                <a:gd name="connsiteX15" fmla="*/ 2462183 w 4417983"/>
                <a:gd name="connsiteY15" fmla="*/ 3837325 h 4104025"/>
                <a:gd name="connsiteX16" fmla="*/ 2525683 w 4417983"/>
                <a:gd name="connsiteY16" fmla="*/ 3799225 h 4104025"/>
                <a:gd name="connsiteX17" fmla="*/ 2563783 w 4417983"/>
                <a:gd name="connsiteY17" fmla="*/ 3773825 h 4104025"/>
                <a:gd name="connsiteX18" fmla="*/ 2601883 w 4417983"/>
                <a:gd name="connsiteY18" fmla="*/ 3761125 h 4104025"/>
                <a:gd name="connsiteX19" fmla="*/ 2639983 w 4417983"/>
                <a:gd name="connsiteY19" fmla="*/ 3723025 h 4104025"/>
                <a:gd name="connsiteX20" fmla="*/ 2678083 w 4417983"/>
                <a:gd name="connsiteY20" fmla="*/ 3710325 h 4104025"/>
                <a:gd name="connsiteX21" fmla="*/ 2716183 w 4417983"/>
                <a:gd name="connsiteY21" fmla="*/ 3684925 h 4104025"/>
                <a:gd name="connsiteX22" fmla="*/ 2779683 w 4417983"/>
                <a:gd name="connsiteY22" fmla="*/ 3621425 h 4104025"/>
                <a:gd name="connsiteX23" fmla="*/ 2881283 w 4417983"/>
                <a:gd name="connsiteY23" fmla="*/ 3519825 h 4104025"/>
                <a:gd name="connsiteX24" fmla="*/ 2932083 w 4417983"/>
                <a:gd name="connsiteY24" fmla="*/ 3469025 h 4104025"/>
                <a:gd name="connsiteX25" fmla="*/ 3020983 w 4417983"/>
                <a:gd name="connsiteY25" fmla="*/ 3367425 h 4104025"/>
                <a:gd name="connsiteX26" fmla="*/ 3059083 w 4417983"/>
                <a:gd name="connsiteY26" fmla="*/ 3303925 h 4104025"/>
                <a:gd name="connsiteX27" fmla="*/ 3147983 w 4417983"/>
                <a:gd name="connsiteY27" fmla="*/ 3202325 h 4104025"/>
                <a:gd name="connsiteX28" fmla="*/ 3160683 w 4417983"/>
                <a:gd name="connsiteY28" fmla="*/ 3164225 h 4104025"/>
                <a:gd name="connsiteX29" fmla="*/ 3224183 w 4417983"/>
                <a:gd name="connsiteY29" fmla="*/ 3075325 h 4104025"/>
                <a:gd name="connsiteX30" fmla="*/ 3262283 w 4417983"/>
                <a:gd name="connsiteY30" fmla="*/ 3011825 h 4104025"/>
                <a:gd name="connsiteX31" fmla="*/ 3313083 w 4417983"/>
                <a:gd name="connsiteY31" fmla="*/ 2910225 h 4104025"/>
                <a:gd name="connsiteX32" fmla="*/ 3363883 w 4417983"/>
                <a:gd name="connsiteY32" fmla="*/ 2821325 h 4104025"/>
                <a:gd name="connsiteX33" fmla="*/ 3389283 w 4417983"/>
                <a:gd name="connsiteY33" fmla="*/ 2770525 h 4104025"/>
                <a:gd name="connsiteX34" fmla="*/ 3414683 w 4417983"/>
                <a:gd name="connsiteY34" fmla="*/ 2707025 h 4104025"/>
                <a:gd name="connsiteX35" fmla="*/ 3440083 w 4417983"/>
                <a:gd name="connsiteY35" fmla="*/ 2668925 h 4104025"/>
                <a:gd name="connsiteX36" fmla="*/ 3452783 w 4417983"/>
                <a:gd name="connsiteY36" fmla="*/ 2630825 h 4104025"/>
                <a:gd name="connsiteX37" fmla="*/ 3490883 w 4417983"/>
                <a:gd name="connsiteY37" fmla="*/ 2580025 h 4104025"/>
                <a:gd name="connsiteX38" fmla="*/ 3554383 w 4417983"/>
                <a:gd name="connsiteY38" fmla="*/ 2478425 h 4104025"/>
                <a:gd name="connsiteX39" fmla="*/ 3579783 w 4417983"/>
                <a:gd name="connsiteY39" fmla="*/ 2414925 h 4104025"/>
                <a:gd name="connsiteX40" fmla="*/ 3592483 w 4417983"/>
                <a:gd name="connsiteY40" fmla="*/ 2376825 h 4104025"/>
                <a:gd name="connsiteX41" fmla="*/ 3617883 w 4417983"/>
                <a:gd name="connsiteY41" fmla="*/ 2338725 h 4104025"/>
                <a:gd name="connsiteX42" fmla="*/ 3630583 w 4417983"/>
                <a:gd name="connsiteY42" fmla="*/ 2300625 h 4104025"/>
                <a:gd name="connsiteX43" fmla="*/ 3655983 w 4417983"/>
                <a:gd name="connsiteY43" fmla="*/ 2237125 h 4104025"/>
                <a:gd name="connsiteX44" fmla="*/ 3668683 w 4417983"/>
                <a:gd name="connsiteY44" fmla="*/ 2173625 h 4104025"/>
                <a:gd name="connsiteX45" fmla="*/ 3732183 w 4417983"/>
                <a:gd name="connsiteY45" fmla="*/ 2059325 h 4104025"/>
                <a:gd name="connsiteX46" fmla="*/ 3770283 w 4417983"/>
                <a:gd name="connsiteY46" fmla="*/ 1957725 h 4104025"/>
                <a:gd name="connsiteX47" fmla="*/ 3808383 w 4417983"/>
                <a:gd name="connsiteY47" fmla="*/ 1906925 h 4104025"/>
                <a:gd name="connsiteX48" fmla="*/ 3871883 w 4417983"/>
                <a:gd name="connsiteY48" fmla="*/ 1792625 h 4104025"/>
                <a:gd name="connsiteX49" fmla="*/ 3884583 w 4417983"/>
                <a:gd name="connsiteY49" fmla="*/ 1754525 h 4104025"/>
                <a:gd name="connsiteX50" fmla="*/ 3960783 w 4417983"/>
                <a:gd name="connsiteY50" fmla="*/ 1691025 h 4104025"/>
                <a:gd name="connsiteX51" fmla="*/ 4024283 w 4417983"/>
                <a:gd name="connsiteY51" fmla="*/ 1640225 h 4104025"/>
                <a:gd name="connsiteX52" fmla="*/ 4075083 w 4417983"/>
                <a:gd name="connsiteY52" fmla="*/ 1576725 h 4104025"/>
                <a:gd name="connsiteX53" fmla="*/ 4240183 w 4417983"/>
                <a:gd name="connsiteY53" fmla="*/ 1449725 h 4104025"/>
                <a:gd name="connsiteX54" fmla="*/ 4278283 w 4417983"/>
                <a:gd name="connsiteY54" fmla="*/ 1386225 h 4104025"/>
                <a:gd name="connsiteX55" fmla="*/ 4316383 w 4417983"/>
                <a:gd name="connsiteY55" fmla="*/ 1360825 h 4104025"/>
                <a:gd name="connsiteX56" fmla="*/ 4329083 w 4417983"/>
                <a:gd name="connsiteY56" fmla="*/ 1322725 h 4104025"/>
                <a:gd name="connsiteX57" fmla="*/ 4367183 w 4417983"/>
                <a:gd name="connsiteY57" fmla="*/ 1284625 h 4104025"/>
                <a:gd name="connsiteX58" fmla="*/ 4392583 w 4417983"/>
                <a:gd name="connsiteY58" fmla="*/ 1208425 h 4104025"/>
                <a:gd name="connsiteX59" fmla="*/ 4405283 w 4417983"/>
                <a:gd name="connsiteY59" fmla="*/ 1170325 h 4104025"/>
                <a:gd name="connsiteX60" fmla="*/ 4417983 w 4417983"/>
                <a:gd name="connsiteY60" fmla="*/ 1119525 h 4104025"/>
                <a:gd name="connsiteX61" fmla="*/ 4405283 w 4417983"/>
                <a:gd name="connsiteY61" fmla="*/ 662325 h 4104025"/>
                <a:gd name="connsiteX62" fmla="*/ 4379883 w 4417983"/>
                <a:gd name="connsiteY62" fmla="*/ 535325 h 4104025"/>
                <a:gd name="connsiteX63" fmla="*/ 4354483 w 4417983"/>
                <a:gd name="connsiteY63" fmla="*/ 484525 h 4104025"/>
                <a:gd name="connsiteX64" fmla="*/ 4316383 w 4417983"/>
                <a:gd name="connsiteY64" fmla="*/ 306725 h 4104025"/>
                <a:gd name="connsiteX65" fmla="*/ 4303683 w 4417983"/>
                <a:gd name="connsiteY65" fmla="*/ 268625 h 4104025"/>
                <a:gd name="connsiteX66" fmla="*/ 4290983 w 4417983"/>
                <a:gd name="connsiteY66" fmla="*/ 230525 h 4104025"/>
                <a:gd name="connsiteX67" fmla="*/ 4240183 w 4417983"/>
                <a:gd name="connsiteY67" fmla="*/ 192425 h 4104025"/>
                <a:gd name="connsiteX68" fmla="*/ 4202083 w 4417983"/>
                <a:gd name="connsiteY68" fmla="*/ 116225 h 4104025"/>
                <a:gd name="connsiteX69" fmla="*/ 4087783 w 4417983"/>
                <a:gd name="connsiteY69" fmla="*/ 52725 h 4104025"/>
                <a:gd name="connsiteX70" fmla="*/ 4062383 w 4417983"/>
                <a:gd name="connsiteY70" fmla="*/ 14625 h 4104025"/>
                <a:gd name="connsiteX71" fmla="*/ 4024283 w 4417983"/>
                <a:gd name="connsiteY71" fmla="*/ 1925 h 4104025"/>
                <a:gd name="connsiteX72" fmla="*/ 2843183 w 4417983"/>
                <a:gd name="connsiteY72" fmla="*/ 52725 h 4104025"/>
                <a:gd name="connsiteX73" fmla="*/ 2652683 w 4417983"/>
                <a:gd name="connsiteY73" fmla="*/ 40025 h 4104025"/>
                <a:gd name="connsiteX74" fmla="*/ 2500283 w 4417983"/>
                <a:gd name="connsiteY74" fmla="*/ 27325 h 4104025"/>
                <a:gd name="connsiteX75" fmla="*/ 2170083 w 4417983"/>
                <a:gd name="connsiteY75" fmla="*/ 14625 h 4104025"/>
                <a:gd name="connsiteX76" fmla="*/ 1585883 w 4417983"/>
                <a:gd name="connsiteY76" fmla="*/ 27325 h 4104025"/>
                <a:gd name="connsiteX77" fmla="*/ 1014383 w 4417983"/>
                <a:gd name="connsiteY77" fmla="*/ 65425 h 4104025"/>
                <a:gd name="connsiteX78" fmla="*/ 265083 w 4417983"/>
                <a:gd name="connsiteY78" fmla="*/ 40025 h 4104025"/>
                <a:gd name="connsiteX79" fmla="*/ 214283 w 4417983"/>
                <a:gd name="connsiteY79" fmla="*/ 27325 h 4104025"/>
                <a:gd name="connsiteX80" fmla="*/ 150783 w 4417983"/>
                <a:gd name="connsiteY80" fmla="*/ 14625 h 4104025"/>
                <a:gd name="connsiteX81" fmla="*/ 99983 w 4417983"/>
                <a:gd name="connsiteY81" fmla="*/ 725825 h 4104025"/>
                <a:gd name="connsiteX82" fmla="*/ 125383 w 4417983"/>
                <a:gd name="connsiteY82" fmla="*/ 1106825 h 4104025"/>
                <a:gd name="connsiteX83" fmla="*/ 226983 w 4417983"/>
                <a:gd name="connsiteY83" fmla="*/ 1094125 h 4104025"/>
                <a:gd name="connsiteX84" fmla="*/ 277783 w 4417983"/>
                <a:gd name="connsiteY84" fmla="*/ 1081425 h 4104025"/>
                <a:gd name="connsiteX85" fmla="*/ 315883 w 4417983"/>
                <a:gd name="connsiteY85" fmla="*/ 1068725 h 4104025"/>
                <a:gd name="connsiteX86" fmla="*/ 709583 w 4417983"/>
                <a:gd name="connsiteY86" fmla="*/ 1030625 h 4104025"/>
                <a:gd name="connsiteX87" fmla="*/ 1382683 w 4417983"/>
                <a:gd name="connsiteY87" fmla="*/ 1043325 h 4104025"/>
                <a:gd name="connsiteX88" fmla="*/ 1522383 w 4417983"/>
                <a:gd name="connsiteY88" fmla="*/ 1056025 h 4104025"/>
                <a:gd name="connsiteX89" fmla="*/ 1827183 w 4417983"/>
                <a:gd name="connsiteY89" fmla="*/ 1081425 h 4104025"/>
                <a:gd name="connsiteX90" fmla="*/ 1928783 w 4417983"/>
                <a:gd name="connsiteY90" fmla="*/ 1106825 h 4104025"/>
                <a:gd name="connsiteX91" fmla="*/ 2017683 w 4417983"/>
                <a:gd name="connsiteY91" fmla="*/ 1119525 h 4104025"/>
                <a:gd name="connsiteX92" fmla="*/ 2093883 w 4417983"/>
                <a:gd name="connsiteY92" fmla="*/ 1144925 h 4104025"/>
                <a:gd name="connsiteX93" fmla="*/ 2182783 w 4417983"/>
                <a:gd name="connsiteY93" fmla="*/ 1157625 h 4104025"/>
                <a:gd name="connsiteX94" fmla="*/ 2246283 w 4417983"/>
                <a:gd name="connsiteY94" fmla="*/ 1170325 h 4104025"/>
                <a:gd name="connsiteX95" fmla="*/ 2360583 w 4417983"/>
                <a:gd name="connsiteY95" fmla="*/ 1183025 h 4104025"/>
                <a:gd name="connsiteX96" fmla="*/ 2462183 w 4417983"/>
                <a:gd name="connsiteY96" fmla="*/ 1221125 h 4104025"/>
                <a:gd name="connsiteX97" fmla="*/ 2563783 w 4417983"/>
                <a:gd name="connsiteY97" fmla="*/ 1246525 h 4104025"/>
                <a:gd name="connsiteX98" fmla="*/ 2652683 w 4417983"/>
                <a:gd name="connsiteY98" fmla="*/ 1284625 h 4104025"/>
                <a:gd name="connsiteX99" fmla="*/ 2754283 w 4417983"/>
                <a:gd name="connsiteY99" fmla="*/ 1297325 h 4104025"/>
                <a:gd name="connsiteX100" fmla="*/ 2830483 w 4417983"/>
                <a:gd name="connsiteY100" fmla="*/ 1310025 h 4104025"/>
                <a:gd name="connsiteX101" fmla="*/ 2868583 w 4417983"/>
                <a:gd name="connsiteY101" fmla="*/ 1335425 h 4104025"/>
                <a:gd name="connsiteX102" fmla="*/ 2932083 w 4417983"/>
                <a:gd name="connsiteY102" fmla="*/ 1360825 h 4104025"/>
                <a:gd name="connsiteX103" fmla="*/ 2970183 w 4417983"/>
                <a:gd name="connsiteY103" fmla="*/ 1398925 h 4104025"/>
                <a:gd name="connsiteX104" fmla="*/ 3046383 w 4417983"/>
                <a:gd name="connsiteY104" fmla="*/ 1424325 h 4104025"/>
                <a:gd name="connsiteX105" fmla="*/ 3084483 w 4417983"/>
                <a:gd name="connsiteY105" fmla="*/ 1462425 h 4104025"/>
                <a:gd name="connsiteX106" fmla="*/ 3135283 w 4417983"/>
                <a:gd name="connsiteY106" fmla="*/ 1538625 h 4104025"/>
                <a:gd name="connsiteX107" fmla="*/ 3211483 w 4417983"/>
                <a:gd name="connsiteY107" fmla="*/ 1614825 h 4104025"/>
                <a:gd name="connsiteX108" fmla="*/ 3249583 w 4417983"/>
                <a:gd name="connsiteY108" fmla="*/ 1691025 h 4104025"/>
                <a:gd name="connsiteX109" fmla="*/ 3274983 w 4417983"/>
                <a:gd name="connsiteY109" fmla="*/ 1805325 h 4104025"/>
                <a:gd name="connsiteX110" fmla="*/ 3262283 w 4417983"/>
                <a:gd name="connsiteY110" fmla="*/ 2046625 h 4104025"/>
                <a:gd name="connsiteX111" fmla="*/ 3236883 w 4417983"/>
                <a:gd name="connsiteY111" fmla="*/ 2122825 h 4104025"/>
                <a:gd name="connsiteX112" fmla="*/ 3224183 w 4417983"/>
                <a:gd name="connsiteY112" fmla="*/ 2160925 h 4104025"/>
                <a:gd name="connsiteX113" fmla="*/ 3198783 w 4417983"/>
                <a:gd name="connsiteY113" fmla="*/ 2199025 h 4104025"/>
                <a:gd name="connsiteX114" fmla="*/ 3173383 w 4417983"/>
                <a:gd name="connsiteY114" fmla="*/ 2249825 h 4104025"/>
                <a:gd name="connsiteX115" fmla="*/ 3160683 w 4417983"/>
                <a:gd name="connsiteY115" fmla="*/ 2300625 h 4104025"/>
                <a:gd name="connsiteX116" fmla="*/ 3122583 w 4417983"/>
                <a:gd name="connsiteY116" fmla="*/ 2326025 h 4104025"/>
                <a:gd name="connsiteX117" fmla="*/ 3084483 w 4417983"/>
                <a:gd name="connsiteY117" fmla="*/ 2376825 h 4104025"/>
                <a:gd name="connsiteX118" fmla="*/ 3008283 w 4417983"/>
                <a:gd name="connsiteY118" fmla="*/ 2427625 h 4104025"/>
                <a:gd name="connsiteX119" fmla="*/ 2970183 w 4417983"/>
                <a:gd name="connsiteY119" fmla="*/ 2453025 h 4104025"/>
                <a:gd name="connsiteX120" fmla="*/ 2932083 w 4417983"/>
                <a:gd name="connsiteY120" fmla="*/ 2491125 h 4104025"/>
                <a:gd name="connsiteX121" fmla="*/ 2893983 w 4417983"/>
                <a:gd name="connsiteY121" fmla="*/ 2503825 h 4104025"/>
                <a:gd name="connsiteX122" fmla="*/ 2830483 w 4417983"/>
                <a:gd name="connsiteY122" fmla="*/ 2541925 h 4104025"/>
                <a:gd name="connsiteX123" fmla="*/ 2754283 w 4417983"/>
                <a:gd name="connsiteY123" fmla="*/ 2592725 h 4104025"/>
                <a:gd name="connsiteX124" fmla="*/ 2716183 w 4417983"/>
                <a:gd name="connsiteY124" fmla="*/ 2630825 h 4104025"/>
                <a:gd name="connsiteX125" fmla="*/ 2678083 w 4417983"/>
                <a:gd name="connsiteY125" fmla="*/ 2643525 h 4104025"/>
                <a:gd name="connsiteX126" fmla="*/ 2601883 w 4417983"/>
                <a:gd name="connsiteY126" fmla="*/ 2707025 h 4104025"/>
                <a:gd name="connsiteX127" fmla="*/ 2538383 w 4417983"/>
                <a:gd name="connsiteY127" fmla="*/ 2719725 h 4104025"/>
                <a:gd name="connsiteX128" fmla="*/ 2449483 w 4417983"/>
                <a:gd name="connsiteY128" fmla="*/ 2783225 h 4104025"/>
                <a:gd name="connsiteX129" fmla="*/ 2411383 w 4417983"/>
                <a:gd name="connsiteY129" fmla="*/ 2795925 h 4104025"/>
                <a:gd name="connsiteX130" fmla="*/ 2347883 w 4417983"/>
                <a:gd name="connsiteY130" fmla="*/ 2821325 h 4104025"/>
                <a:gd name="connsiteX131" fmla="*/ 2309783 w 4417983"/>
                <a:gd name="connsiteY131" fmla="*/ 2846725 h 4104025"/>
                <a:gd name="connsiteX132" fmla="*/ 2170083 w 4417983"/>
                <a:gd name="connsiteY132" fmla="*/ 2872125 h 4104025"/>
                <a:gd name="connsiteX133" fmla="*/ 2068483 w 4417983"/>
                <a:gd name="connsiteY133" fmla="*/ 2910225 h 4104025"/>
                <a:gd name="connsiteX134" fmla="*/ 1941483 w 4417983"/>
                <a:gd name="connsiteY134" fmla="*/ 2948325 h 4104025"/>
                <a:gd name="connsiteX135" fmla="*/ 1903383 w 4417983"/>
                <a:gd name="connsiteY135" fmla="*/ 2961025 h 4104025"/>
                <a:gd name="connsiteX136" fmla="*/ 1814483 w 4417983"/>
                <a:gd name="connsiteY136" fmla="*/ 2973725 h 4104025"/>
                <a:gd name="connsiteX137" fmla="*/ 1547783 w 4417983"/>
                <a:gd name="connsiteY137" fmla="*/ 2999125 h 4104025"/>
                <a:gd name="connsiteX138" fmla="*/ 1331883 w 4417983"/>
                <a:gd name="connsiteY138" fmla="*/ 3024525 h 4104025"/>
                <a:gd name="connsiteX139" fmla="*/ 1230283 w 4417983"/>
                <a:gd name="connsiteY139" fmla="*/ 3037225 h 4104025"/>
                <a:gd name="connsiteX140" fmla="*/ 1090583 w 4417983"/>
                <a:gd name="connsiteY140" fmla="*/ 3049925 h 4104025"/>
                <a:gd name="connsiteX141" fmla="*/ 976283 w 4417983"/>
                <a:gd name="connsiteY141" fmla="*/ 3075325 h 4104025"/>
                <a:gd name="connsiteX142" fmla="*/ 747683 w 4417983"/>
                <a:gd name="connsiteY142" fmla="*/ 3113425 h 4104025"/>
                <a:gd name="connsiteX143" fmla="*/ 544483 w 4417983"/>
                <a:gd name="connsiteY143" fmla="*/ 3138825 h 4104025"/>
                <a:gd name="connsiteX144" fmla="*/ 112683 w 4417983"/>
                <a:gd name="connsiteY144" fmla="*/ 3151525 h 4104025"/>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2652683 w 4417983"/>
                <a:gd name="connsiteY72" fmla="*/ 39218 h 4103218"/>
                <a:gd name="connsiteX73" fmla="*/ 2500283 w 4417983"/>
                <a:gd name="connsiteY73" fmla="*/ 26518 h 4103218"/>
                <a:gd name="connsiteX74" fmla="*/ 2170083 w 4417983"/>
                <a:gd name="connsiteY74" fmla="*/ 13818 h 4103218"/>
                <a:gd name="connsiteX75" fmla="*/ 1585883 w 4417983"/>
                <a:gd name="connsiteY75" fmla="*/ 26518 h 4103218"/>
                <a:gd name="connsiteX76" fmla="*/ 1014383 w 4417983"/>
                <a:gd name="connsiteY76" fmla="*/ 64618 h 4103218"/>
                <a:gd name="connsiteX77" fmla="*/ 265083 w 4417983"/>
                <a:gd name="connsiteY77" fmla="*/ 39218 h 4103218"/>
                <a:gd name="connsiteX78" fmla="*/ 214283 w 4417983"/>
                <a:gd name="connsiteY78" fmla="*/ 26518 h 4103218"/>
                <a:gd name="connsiteX79" fmla="*/ 150783 w 4417983"/>
                <a:gd name="connsiteY79" fmla="*/ 13818 h 4103218"/>
                <a:gd name="connsiteX80" fmla="*/ 99983 w 4417983"/>
                <a:gd name="connsiteY80" fmla="*/ 725018 h 4103218"/>
                <a:gd name="connsiteX81" fmla="*/ 125383 w 4417983"/>
                <a:gd name="connsiteY81" fmla="*/ 1106018 h 4103218"/>
                <a:gd name="connsiteX82" fmla="*/ 226983 w 4417983"/>
                <a:gd name="connsiteY82" fmla="*/ 1093318 h 4103218"/>
                <a:gd name="connsiteX83" fmla="*/ 277783 w 4417983"/>
                <a:gd name="connsiteY83" fmla="*/ 1080618 h 4103218"/>
                <a:gd name="connsiteX84" fmla="*/ 315883 w 4417983"/>
                <a:gd name="connsiteY84" fmla="*/ 1067918 h 4103218"/>
                <a:gd name="connsiteX85" fmla="*/ 709583 w 4417983"/>
                <a:gd name="connsiteY85" fmla="*/ 1029818 h 4103218"/>
                <a:gd name="connsiteX86" fmla="*/ 1382683 w 4417983"/>
                <a:gd name="connsiteY86" fmla="*/ 1042518 h 4103218"/>
                <a:gd name="connsiteX87" fmla="*/ 1522383 w 4417983"/>
                <a:gd name="connsiteY87" fmla="*/ 1055218 h 4103218"/>
                <a:gd name="connsiteX88" fmla="*/ 1827183 w 4417983"/>
                <a:gd name="connsiteY88" fmla="*/ 1080618 h 4103218"/>
                <a:gd name="connsiteX89" fmla="*/ 1928783 w 4417983"/>
                <a:gd name="connsiteY89" fmla="*/ 1106018 h 4103218"/>
                <a:gd name="connsiteX90" fmla="*/ 2017683 w 4417983"/>
                <a:gd name="connsiteY90" fmla="*/ 1118718 h 4103218"/>
                <a:gd name="connsiteX91" fmla="*/ 2093883 w 4417983"/>
                <a:gd name="connsiteY91" fmla="*/ 1144118 h 4103218"/>
                <a:gd name="connsiteX92" fmla="*/ 2182783 w 4417983"/>
                <a:gd name="connsiteY92" fmla="*/ 1156818 h 4103218"/>
                <a:gd name="connsiteX93" fmla="*/ 2246283 w 4417983"/>
                <a:gd name="connsiteY93" fmla="*/ 1169518 h 4103218"/>
                <a:gd name="connsiteX94" fmla="*/ 2360583 w 4417983"/>
                <a:gd name="connsiteY94" fmla="*/ 1182218 h 4103218"/>
                <a:gd name="connsiteX95" fmla="*/ 2462183 w 4417983"/>
                <a:gd name="connsiteY95" fmla="*/ 1220318 h 4103218"/>
                <a:gd name="connsiteX96" fmla="*/ 2563783 w 4417983"/>
                <a:gd name="connsiteY96" fmla="*/ 1245718 h 4103218"/>
                <a:gd name="connsiteX97" fmla="*/ 2652683 w 4417983"/>
                <a:gd name="connsiteY97" fmla="*/ 1283818 h 4103218"/>
                <a:gd name="connsiteX98" fmla="*/ 2754283 w 4417983"/>
                <a:gd name="connsiteY98" fmla="*/ 1296518 h 4103218"/>
                <a:gd name="connsiteX99" fmla="*/ 2830483 w 4417983"/>
                <a:gd name="connsiteY99" fmla="*/ 1309218 h 4103218"/>
                <a:gd name="connsiteX100" fmla="*/ 2868583 w 4417983"/>
                <a:gd name="connsiteY100" fmla="*/ 1334618 h 4103218"/>
                <a:gd name="connsiteX101" fmla="*/ 2932083 w 4417983"/>
                <a:gd name="connsiteY101" fmla="*/ 1360018 h 4103218"/>
                <a:gd name="connsiteX102" fmla="*/ 2970183 w 4417983"/>
                <a:gd name="connsiteY102" fmla="*/ 1398118 h 4103218"/>
                <a:gd name="connsiteX103" fmla="*/ 3046383 w 4417983"/>
                <a:gd name="connsiteY103" fmla="*/ 1423518 h 4103218"/>
                <a:gd name="connsiteX104" fmla="*/ 3084483 w 4417983"/>
                <a:gd name="connsiteY104" fmla="*/ 1461618 h 4103218"/>
                <a:gd name="connsiteX105" fmla="*/ 3135283 w 4417983"/>
                <a:gd name="connsiteY105" fmla="*/ 1537818 h 4103218"/>
                <a:gd name="connsiteX106" fmla="*/ 3211483 w 4417983"/>
                <a:gd name="connsiteY106" fmla="*/ 1614018 h 4103218"/>
                <a:gd name="connsiteX107" fmla="*/ 3249583 w 4417983"/>
                <a:gd name="connsiteY107" fmla="*/ 1690218 h 4103218"/>
                <a:gd name="connsiteX108" fmla="*/ 3274983 w 4417983"/>
                <a:gd name="connsiteY108" fmla="*/ 1804518 h 4103218"/>
                <a:gd name="connsiteX109" fmla="*/ 3262283 w 4417983"/>
                <a:gd name="connsiteY109" fmla="*/ 2045818 h 4103218"/>
                <a:gd name="connsiteX110" fmla="*/ 3236883 w 4417983"/>
                <a:gd name="connsiteY110" fmla="*/ 2122018 h 4103218"/>
                <a:gd name="connsiteX111" fmla="*/ 3224183 w 4417983"/>
                <a:gd name="connsiteY111" fmla="*/ 2160118 h 4103218"/>
                <a:gd name="connsiteX112" fmla="*/ 3198783 w 4417983"/>
                <a:gd name="connsiteY112" fmla="*/ 2198218 h 4103218"/>
                <a:gd name="connsiteX113" fmla="*/ 3173383 w 4417983"/>
                <a:gd name="connsiteY113" fmla="*/ 2249018 h 4103218"/>
                <a:gd name="connsiteX114" fmla="*/ 3160683 w 4417983"/>
                <a:gd name="connsiteY114" fmla="*/ 2299818 h 4103218"/>
                <a:gd name="connsiteX115" fmla="*/ 3122583 w 4417983"/>
                <a:gd name="connsiteY115" fmla="*/ 2325218 h 4103218"/>
                <a:gd name="connsiteX116" fmla="*/ 3084483 w 4417983"/>
                <a:gd name="connsiteY116" fmla="*/ 2376018 h 4103218"/>
                <a:gd name="connsiteX117" fmla="*/ 3008283 w 4417983"/>
                <a:gd name="connsiteY117" fmla="*/ 2426818 h 4103218"/>
                <a:gd name="connsiteX118" fmla="*/ 2970183 w 4417983"/>
                <a:gd name="connsiteY118" fmla="*/ 2452218 h 4103218"/>
                <a:gd name="connsiteX119" fmla="*/ 2932083 w 4417983"/>
                <a:gd name="connsiteY119" fmla="*/ 2490318 h 4103218"/>
                <a:gd name="connsiteX120" fmla="*/ 2893983 w 4417983"/>
                <a:gd name="connsiteY120" fmla="*/ 2503018 h 4103218"/>
                <a:gd name="connsiteX121" fmla="*/ 2830483 w 4417983"/>
                <a:gd name="connsiteY121" fmla="*/ 2541118 h 4103218"/>
                <a:gd name="connsiteX122" fmla="*/ 2754283 w 4417983"/>
                <a:gd name="connsiteY122" fmla="*/ 2591918 h 4103218"/>
                <a:gd name="connsiteX123" fmla="*/ 2716183 w 4417983"/>
                <a:gd name="connsiteY123" fmla="*/ 2630018 h 4103218"/>
                <a:gd name="connsiteX124" fmla="*/ 2678083 w 4417983"/>
                <a:gd name="connsiteY124" fmla="*/ 2642718 h 4103218"/>
                <a:gd name="connsiteX125" fmla="*/ 2601883 w 4417983"/>
                <a:gd name="connsiteY125" fmla="*/ 2706218 h 4103218"/>
                <a:gd name="connsiteX126" fmla="*/ 2538383 w 4417983"/>
                <a:gd name="connsiteY126" fmla="*/ 2718918 h 4103218"/>
                <a:gd name="connsiteX127" fmla="*/ 2449483 w 4417983"/>
                <a:gd name="connsiteY127" fmla="*/ 2782418 h 4103218"/>
                <a:gd name="connsiteX128" fmla="*/ 2411383 w 4417983"/>
                <a:gd name="connsiteY128" fmla="*/ 2795118 h 4103218"/>
                <a:gd name="connsiteX129" fmla="*/ 2347883 w 4417983"/>
                <a:gd name="connsiteY129" fmla="*/ 2820518 h 4103218"/>
                <a:gd name="connsiteX130" fmla="*/ 2309783 w 4417983"/>
                <a:gd name="connsiteY130" fmla="*/ 2845918 h 4103218"/>
                <a:gd name="connsiteX131" fmla="*/ 2170083 w 4417983"/>
                <a:gd name="connsiteY131" fmla="*/ 2871318 h 4103218"/>
                <a:gd name="connsiteX132" fmla="*/ 2068483 w 4417983"/>
                <a:gd name="connsiteY132" fmla="*/ 2909418 h 4103218"/>
                <a:gd name="connsiteX133" fmla="*/ 1941483 w 4417983"/>
                <a:gd name="connsiteY133" fmla="*/ 2947518 h 4103218"/>
                <a:gd name="connsiteX134" fmla="*/ 1903383 w 4417983"/>
                <a:gd name="connsiteY134" fmla="*/ 2960218 h 4103218"/>
                <a:gd name="connsiteX135" fmla="*/ 1814483 w 4417983"/>
                <a:gd name="connsiteY135" fmla="*/ 2972918 h 4103218"/>
                <a:gd name="connsiteX136" fmla="*/ 1547783 w 4417983"/>
                <a:gd name="connsiteY136" fmla="*/ 2998318 h 4103218"/>
                <a:gd name="connsiteX137" fmla="*/ 1331883 w 4417983"/>
                <a:gd name="connsiteY137" fmla="*/ 3023718 h 4103218"/>
                <a:gd name="connsiteX138" fmla="*/ 1230283 w 4417983"/>
                <a:gd name="connsiteY138" fmla="*/ 3036418 h 4103218"/>
                <a:gd name="connsiteX139" fmla="*/ 1090583 w 4417983"/>
                <a:gd name="connsiteY139" fmla="*/ 3049118 h 4103218"/>
                <a:gd name="connsiteX140" fmla="*/ 976283 w 4417983"/>
                <a:gd name="connsiteY140" fmla="*/ 3074518 h 4103218"/>
                <a:gd name="connsiteX141" fmla="*/ 747683 w 4417983"/>
                <a:gd name="connsiteY141" fmla="*/ 3112618 h 4103218"/>
                <a:gd name="connsiteX142" fmla="*/ 544483 w 4417983"/>
                <a:gd name="connsiteY142" fmla="*/ 3138018 h 4103218"/>
                <a:gd name="connsiteX143" fmla="*/ 112683 w 4417983"/>
                <a:gd name="connsiteY143" fmla="*/ 3150718 h 4103218"/>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2500283 w 4417983"/>
                <a:gd name="connsiteY72" fmla="*/ 26518 h 4103218"/>
                <a:gd name="connsiteX73" fmla="*/ 2170083 w 4417983"/>
                <a:gd name="connsiteY73" fmla="*/ 13818 h 4103218"/>
                <a:gd name="connsiteX74" fmla="*/ 1585883 w 4417983"/>
                <a:gd name="connsiteY74" fmla="*/ 26518 h 4103218"/>
                <a:gd name="connsiteX75" fmla="*/ 1014383 w 4417983"/>
                <a:gd name="connsiteY75" fmla="*/ 64618 h 4103218"/>
                <a:gd name="connsiteX76" fmla="*/ 265083 w 4417983"/>
                <a:gd name="connsiteY76" fmla="*/ 39218 h 4103218"/>
                <a:gd name="connsiteX77" fmla="*/ 214283 w 4417983"/>
                <a:gd name="connsiteY77" fmla="*/ 26518 h 4103218"/>
                <a:gd name="connsiteX78" fmla="*/ 150783 w 4417983"/>
                <a:gd name="connsiteY78" fmla="*/ 13818 h 4103218"/>
                <a:gd name="connsiteX79" fmla="*/ 99983 w 4417983"/>
                <a:gd name="connsiteY79" fmla="*/ 725018 h 4103218"/>
                <a:gd name="connsiteX80" fmla="*/ 125383 w 4417983"/>
                <a:gd name="connsiteY80" fmla="*/ 1106018 h 4103218"/>
                <a:gd name="connsiteX81" fmla="*/ 226983 w 4417983"/>
                <a:gd name="connsiteY81" fmla="*/ 1093318 h 4103218"/>
                <a:gd name="connsiteX82" fmla="*/ 277783 w 4417983"/>
                <a:gd name="connsiteY82" fmla="*/ 1080618 h 4103218"/>
                <a:gd name="connsiteX83" fmla="*/ 315883 w 4417983"/>
                <a:gd name="connsiteY83" fmla="*/ 1067918 h 4103218"/>
                <a:gd name="connsiteX84" fmla="*/ 709583 w 4417983"/>
                <a:gd name="connsiteY84" fmla="*/ 1029818 h 4103218"/>
                <a:gd name="connsiteX85" fmla="*/ 1382683 w 4417983"/>
                <a:gd name="connsiteY85" fmla="*/ 1042518 h 4103218"/>
                <a:gd name="connsiteX86" fmla="*/ 1522383 w 4417983"/>
                <a:gd name="connsiteY86" fmla="*/ 1055218 h 4103218"/>
                <a:gd name="connsiteX87" fmla="*/ 1827183 w 4417983"/>
                <a:gd name="connsiteY87" fmla="*/ 1080618 h 4103218"/>
                <a:gd name="connsiteX88" fmla="*/ 1928783 w 4417983"/>
                <a:gd name="connsiteY88" fmla="*/ 1106018 h 4103218"/>
                <a:gd name="connsiteX89" fmla="*/ 2017683 w 4417983"/>
                <a:gd name="connsiteY89" fmla="*/ 1118718 h 4103218"/>
                <a:gd name="connsiteX90" fmla="*/ 2093883 w 4417983"/>
                <a:gd name="connsiteY90" fmla="*/ 1144118 h 4103218"/>
                <a:gd name="connsiteX91" fmla="*/ 2182783 w 4417983"/>
                <a:gd name="connsiteY91" fmla="*/ 1156818 h 4103218"/>
                <a:gd name="connsiteX92" fmla="*/ 2246283 w 4417983"/>
                <a:gd name="connsiteY92" fmla="*/ 1169518 h 4103218"/>
                <a:gd name="connsiteX93" fmla="*/ 2360583 w 4417983"/>
                <a:gd name="connsiteY93" fmla="*/ 1182218 h 4103218"/>
                <a:gd name="connsiteX94" fmla="*/ 2462183 w 4417983"/>
                <a:gd name="connsiteY94" fmla="*/ 1220318 h 4103218"/>
                <a:gd name="connsiteX95" fmla="*/ 2563783 w 4417983"/>
                <a:gd name="connsiteY95" fmla="*/ 1245718 h 4103218"/>
                <a:gd name="connsiteX96" fmla="*/ 2652683 w 4417983"/>
                <a:gd name="connsiteY96" fmla="*/ 1283818 h 4103218"/>
                <a:gd name="connsiteX97" fmla="*/ 2754283 w 4417983"/>
                <a:gd name="connsiteY97" fmla="*/ 1296518 h 4103218"/>
                <a:gd name="connsiteX98" fmla="*/ 2830483 w 4417983"/>
                <a:gd name="connsiteY98" fmla="*/ 1309218 h 4103218"/>
                <a:gd name="connsiteX99" fmla="*/ 2868583 w 4417983"/>
                <a:gd name="connsiteY99" fmla="*/ 1334618 h 4103218"/>
                <a:gd name="connsiteX100" fmla="*/ 2932083 w 4417983"/>
                <a:gd name="connsiteY100" fmla="*/ 1360018 h 4103218"/>
                <a:gd name="connsiteX101" fmla="*/ 2970183 w 4417983"/>
                <a:gd name="connsiteY101" fmla="*/ 1398118 h 4103218"/>
                <a:gd name="connsiteX102" fmla="*/ 3046383 w 4417983"/>
                <a:gd name="connsiteY102" fmla="*/ 1423518 h 4103218"/>
                <a:gd name="connsiteX103" fmla="*/ 3084483 w 4417983"/>
                <a:gd name="connsiteY103" fmla="*/ 1461618 h 4103218"/>
                <a:gd name="connsiteX104" fmla="*/ 3135283 w 4417983"/>
                <a:gd name="connsiteY104" fmla="*/ 1537818 h 4103218"/>
                <a:gd name="connsiteX105" fmla="*/ 3211483 w 4417983"/>
                <a:gd name="connsiteY105" fmla="*/ 1614018 h 4103218"/>
                <a:gd name="connsiteX106" fmla="*/ 3249583 w 4417983"/>
                <a:gd name="connsiteY106" fmla="*/ 1690218 h 4103218"/>
                <a:gd name="connsiteX107" fmla="*/ 3274983 w 4417983"/>
                <a:gd name="connsiteY107" fmla="*/ 1804518 h 4103218"/>
                <a:gd name="connsiteX108" fmla="*/ 3262283 w 4417983"/>
                <a:gd name="connsiteY108" fmla="*/ 2045818 h 4103218"/>
                <a:gd name="connsiteX109" fmla="*/ 3236883 w 4417983"/>
                <a:gd name="connsiteY109" fmla="*/ 2122018 h 4103218"/>
                <a:gd name="connsiteX110" fmla="*/ 3224183 w 4417983"/>
                <a:gd name="connsiteY110" fmla="*/ 2160118 h 4103218"/>
                <a:gd name="connsiteX111" fmla="*/ 3198783 w 4417983"/>
                <a:gd name="connsiteY111" fmla="*/ 2198218 h 4103218"/>
                <a:gd name="connsiteX112" fmla="*/ 3173383 w 4417983"/>
                <a:gd name="connsiteY112" fmla="*/ 2249018 h 4103218"/>
                <a:gd name="connsiteX113" fmla="*/ 3160683 w 4417983"/>
                <a:gd name="connsiteY113" fmla="*/ 2299818 h 4103218"/>
                <a:gd name="connsiteX114" fmla="*/ 3122583 w 4417983"/>
                <a:gd name="connsiteY114" fmla="*/ 2325218 h 4103218"/>
                <a:gd name="connsiteX115" fmla="*/ 3084483 w 4417983"/>
                <a:gd name="connsiteY115" fmla="*/ 2376018 h 4103218"/>
                <a:gd name="connsiteX116" fmla="*/ 3008283 w 4417983"/>
                <a:gd name="connsiteY116" fmla="*/ 2426818 h 4103218"/>
                <a:gd name="connsiteX117" fmla="*/ 2970183 w 4417983"/>
                <a:gd name="connsiteY117" fmla="*/ 2452218 h 4103218"/>
                <a:gd name="connsiteX118" fmla="*/ 2932083 w 4417983"/>
                <a:gd name="connsiteY118" fmla="*/ 2490318 h 4103218"/>
                <a:gd name="connsiteX119" fmla="*/ 2893983 w 4417983"/>
                <a:gd name="connsiteY119" fmla="*/ 2503018 h 4103218"/>
                <a:gd name="connsiteX120" fmla="*/ 2830483 w 4417983"/>
                <a:gd name="connsiteY120" fmla="*/ 2541118 h 4103218"/>
                <a:gd name="connsiteX121" fmla="*/ 2754283 w 4417983"/>
                <a:gd name="connsiteY121" fmla="*/ 2591918 h 4103218"/>
                <a:gd name="connsiteX122" fmla="*/ 2716183 w 4417983"/>
                <a:gd name="connsiteY122" fmla="*/ 2630018 h 4103218"/>
                <a:gd name="connsiteX123" fmla="*/ 2678083 w 4417983"/>
                <a:gd name="connsiteY123" fmla="*/ 2642718 h 4103218"/>
                <a:gd name="connsiteX124" fmla="*/ 2601883 w 4417983"/>
                <a:gd name="connsiteY124" fmla="*/ 2706218 h 4103218"/>
                <a:gd name="connsiteX125" fmla="*/ 2538383 w 4417983"/>
                <a:gd name="connsiteY125" fmla="*/ 2718918 h 4103218"/>
                <a:gd name="connsiteX126" fmla="*/ 2449483 w 4417983"/>
                <a:gd name="connsiteY126" fmla="*/ 2782418 h 4103218"/>
                <a:gd name="connsiteX127" fmla="*/ 2411383 w 4417983"/>
                <a:gd name="connsiteY127" fmla="*/ 2795118 h 4103218"/>
                <a:gd name="connsiteX128" fmla="*/ 2347883 w 4417983"/>
                <a:gd name="connsiteY128" fmla="*/ 2820518 h 4103218"/>
                <a:gd name="connsiteX129" fmla="*/ 2309783 w 4417983"/>
                <a:gd name="connsiteY129" fmla="*/ 2845918 h 4103218"/>
                <a:gd name="connsiteX130" fmla="*/ 2170083 w 4417983"/>
                <a:gd name="connsiteY130" fmla="*/ 2871318 h 4103218"/>
                <a:gd name="connsiteX131" fmla="*/ 2068483 w 4417983"/>
                <a:gd name="connsiteY131" fmla="*/ 2909418 h 4103218"/>
                <a:gd name="connsiteX132" fmla="*/ 1941483 w 4417983"/>
                <a:gd name="connsiteY132" fmla="*/ 2947518 h 4103218"/>
                <a:gd name="connsiteX133" fmla="*/ 1903383 w 4417983"/>
                <a:gd name="connsiteY133" fmla="*/ 2960218 h 4103218"/>
                <a:gd name="connsiteX134" fmla="*/ 1814483 w 4417983"/>
                <a:gd name="connsiteY134" fmla="*/ 2972918 h 4103218"/>
                <a:gd name="connsiteX135" fmla="*/ 1547783 w 4417983"/>
                <a:gd name="connsiteY135" fmla="*/ 2998318 h 4103218"/>
                <a:gd name="connsiteX136" fmla="*/ 1331883 w 4417983"/>
                <a:gd name="connsiteY136" fmla="*/ 3023718 h 4103218"/>
                <a:gd name="connsiteX137" fmla="*/ 1230283 w 4417983"/>
                <a:gd name="connsiteY137" fmla="*/ 3036418 h 4103218"/>
                <a:gd name="connsiteX138" fmla="*/ 1090583 w 4417983"/>
                <a:gd name="connsiteY138" fmla="*/ 3049118 h 4103218"/>
                <a:gd name="connsiteX139" fmla="*/ 976283 w 4417983"/>
                <a:gd name="connsiteY139" fmla="*/ 3074518 h 4103218"/>
                <a:gd name="connsiteX140" fmla="*/ 747683 w 4417983"/>
                <a:gd name="connsiteY140" fmla="*/ 3112618 h 4103218"/>
                <a:gd name="connsiteX141" fmla="*/ 544483 w 4417983"/>
                <a:gd name="connsiteY141" fmla="*/ 3138018 h 4103218"/>
                <a:gd name="connsiteX142" fmla="*/ 112683 w 4417983"/>
                <a:gd name="connsiteY142" fmla="*/ 3150718 h 4103218"/>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2170083 w 4417983"/>
                <a:gd name="connsiteY72" fmla="*/ 13818 h 4103218"/>
                <a:gd name="connsiteX73" fmla="*/ 1585883 w 4417983"/>
                <a:gd name="connsiteY73" fmla="*/ 26518 h 4103218"/>
                <a:gd name="connsiteX74" fmla="*/ 1014383 w 4417983"/>
                <a:gd name="connsiteY74" fmla="*/ 64618 h 4103218"/>
                <a:gd name="connsiteX75" fmla="*/ 265083 w 4417983"/>
                <a:gd name="connsiteY75" fmla="*/ 39218 h 4103218"/>
                <a:gd name="connsiteX76" fmla="*/ 214283 w 4417983"/>
                <a:gd name="connsiteY76" fmla="*/ 26518 h 4103218"/>
                <a:gd name="connsiteX77" fmla="*/ 150783 w 4417983"/>
                <a:gd name="connsiteY77" fmla="*/ 13818 h 4103218"/>
                <a:gd name="connsiteX78" fmla="*/ 99983 w 4417983"/>
                <a:gd name="connsiteY78" fmla="*/ 725018 h 4103218"/>
                <a:gd name="connsiteX79" fmla="*/ 125383 w 4417983"/>
                <a:gd name="connsiteY79" fmla="*/ 1106018 h 4103218"/>
                <a:gd name="connsiteX80" fmla="*/ 226983 w 4417983"/>
                <a:gd name="connsiteY80" fmla="*/ 1093318 h 4103218"/>
                <a:gd name="connsiteX81" fmla="*/ 277783 w 4417983"/>
                <a:gd name="connsiteY81" fmla="*/ 1080618 h 4103218"/>
                <a:gd name="connsiteX82" fmla="*/ 315883 w 4417983"/>
                <a:gd name="connsiteY82" fmla="*/ 1067918 h 4103218"/>
                <a:gd name="connsiteX83" fmla="*/ 709583 w 4417983"/>
                <a:gd name="connsiteY83" fmla="*/ 1029818 h 4103218"/>
                <a:gd name="connsiteX84" fmla="*/ 1382683 w 4417983"/>
                <a:gd name="connsiteY84" fmla="*/ 1042518 h 4103218"/>
                <a:gd name="connsiteX85" fmla="*/ 1522383 w 4417983"/>
                <a:gd name="connsiteY85" fmla="*/ 1055218 h 4103218"/>
                <a:gd name="connsiteX86" fmla="*/ 1827183 w 4417983"/>
                <a:gd name="connsiteY86" fmla="*/ 1080618 h 4103218"/>
                <a:gd name="connsiteX87" fmla="*/ 1928783 w 4417983"/>
                <a:gd name="connsiteY87" fmla="*/ 1106018 h 4103218"/>
                <a:gd name="connsiteX88" fmla="*/ 2017683 w 4417983"/>
                <a:gd name="connsiteY88" fmla="*/ 1118718 h 4103218"/>
                <a:gd name="connsiteX89" fmla="*/ 2093883 w 4417983"/>
                <a:gd name="connsiteY89" fmla="*/ 1144118 h 4103218"/>
                <a:gd name="connsiteX90" fmla="*/ 2182783 w 4417983"/>
                <a:gd name="connsiteY90" fmla="*/ 1156818 h 4103218"/>
                <a:gd name="connsiteX91" fmla="*/ 2246283 w 4417983"/>
                <a:gd name="connsiteY91" fmla="*/ 1169518 h 4103218"/>
                <a:gd name="connsiteX92" fmla="*/ 2360583 w 4417983"/>
                <a:gd name="connsiteY92" fmla="*/ 1182218 h 4103218"/>
                <a:gd name="connsiteX93" fmla="*/ 2462183 w 4417983"/>
                <a:gd name="connsiteY93" fmla="*/ 1220318 h 4103218"/>
                <a:gd name="connsiteX94" fmla="*/ 2563783 w 4417983"/>
                <a:gd name="connsiteY94" fmla="*/ 1245718 h 4103218"/>
                <a:gd name="connsiteX95" fmla="*/ 2652683 w 4417983"/>
                <a:gd name="connsiteY95" fmla="*/ 1283818 h 4103218"/>
                <a:gd name="connsiteX96" fmla="*/ 2754283 w 4417983"/>
                <a:gd name="connsiteY96" fmla="*/ 1296518 h 4103218"/>
                <a:gd name="connsiteX97" fmla="*/ 2830483 w 4417983"/>
                <a:gd name="connsiteY97" fmla="*/ 1309218 h 4103218"/>
                <a:gd name="connsiteX98" fmla="*/ 2868583 w 4417983"/>
                <a:gd name="connsiteY98" fmla="*/ 1334618 h 4103218"/>
                <a:gd name="connsiteX99" fmla="*/ 2932083 w 4417983"/>
                <a:gd name="connsiteY99" fmla="*/ 1360018 h 4103218"/>
                <a:gd name="connsiteX100" fmla="*/ 2970183 w 4417983"/>
                <a:gd name="connsiteY100" fmla="*/ 1398118 h 4103218"/>
                <a:gd name="connsiteX101" fmla="*/ 3046383 w 4417983"/>
                <a:gd name="connsiteY101" fmla="*/ 1423518 h 4103218"/>
                <a:gd name="connsiteX102" fmla="*/ 3084483 w 4417983"/>
                <a:gd name="connsiteY102" fmla="*/ 1461618 h 4103218"/>
                <a:gd name="connsiteX103" fmla="*/ 3135283 w 4417983"/>
                <a:gd name="connsiteY103" fmla="*/ 1537818 h 4103218"/>
                <a:gd name="connsiteX104" fmla="*/ 3211483 w 4417983"/>
                <a:gd name="connsiteY104" fmla="*/ 1614018 h 4103218"/>
                <a:gd name="connsiteX105" fmla="*/ 3249583 w 4417983"/>
                <a:gd name="connsiteY105" fmla="*/ 1690218 h 4103218"/>
                <a:gd name="connsiteX106" fmla="*/ 3274983 w 4417983"/>
                <a:gd name="connsiteY106" fmla="*/ 1804518 h 4103218"/>
                <a:gd name="connsiteX107" fmla="*/ 3262283 w 4417983"/>
                <a:gd name="connsiteY107" fmla="*/ 2045818 h 4103218"/>
                <a:gd name="connsiteX108" fmla="*/ 3236883 w 4417983"/>
                <a:gd name="connsiteY108" fmla="*/ 2122018 h 4103218"/>
                <a:gd name="connsiteX109" fmla="*/ 3224183 w 4417983"/>
                <a:gd name="connsiteY109" fmla="*/ 2160118 h 4103218"/>
                <a:gd name="connsiteX110" fmla="*/ 3198783 w 4417983"/>
                <a:gd name="connsiteY110" fmla="*/ 2198218 h 4103218"/>
                <a:gd name="connsiteX111" fmla="*/ 3173383 w 4417983"/>
                <a:gd name="connsiteY111" fmla="*/ 2249018 h 4103218"/>
                <a:gd name="connsiteX112" fmla="*/ 3160683 w 4417983"/>
                <a:gd name="connsiteY112" fmla="*/ 2299818 h 4103218"/>
                <a:gd name="connsiteX113" fmla="*/ 3122583 w 4417983"/>
                <a:gd name="connsiteY113" fmla="*/ 2325218 h 4103218"/>
                <a:gd name="connsiteX114" fmla="*/ 3084483 w 4417983"/>
                <a:gd name="connsiteY114" fmla="*/ 2376018 h 4103218"/>
                <a:gd name="connsiteX115" fmla="*/ 3008283 w 4417983"/>
                <a:gd name="connsiteY115" fmla="*/ 2426818 h 4103218"/>
                <a:gd name="connsiteX116" fmla="*/ 2970183 w 4417983"/>
                <a:gd name="connsiteY116" fmla="*/ 2452218 h 4103218"/>
                <a:gd name="connsiteX117" fmla="*/ 2932083 w 4417983"/>
                <a:gd name="connsiteY117" fmla="*/ 2490318 h 4103218"/>
                <a:gd name="connsiteX118" fmla="*/ 2893983 w 4417983"/>
                <a:gd name="connsiteY118" fmla="*/ 2503018 h 4103218"/>
                <a:gd name="connsiteX119" fmla="*/ 2830483 w 4417983"/>
                <a:gd name="connsiteY119" fmla="*/ 2541118 h 4103218"/>
                <a:gd name="connsiteX120" fmla="*/ 2754283 w 4417983"/>
                <a:gd name="connsiteY120" fmla="*/ 2591918 h 4103218"/>
                <a:gd name="connsiteX121" fmla="*/ 2716183 w 4417983"/>
                <a:gd name="connsiteY121" fmla="*/ 2630018 h 4103218"/>
                <a:gd name="connsiteX122" fmla="*/ 2678083 w 4417983"/>
                <a:gd name="connsiteY122" fmla="*/ 2642718 h 4103218"/>
                <a:gd name="connsiteX123" fmla="*/ 2601883 w 4417983"/>
                <a:gd name="connsiteY123" fmla="*/ 2706218 h 4103218"/>
                <a:gd name="connsiteX124" fmla="*/ 2538383 w 4417983"/>
                <a:gd name="connsiteY124" fmla="*/ 2718918 h 4103218"/>
                <a:gd name="connsiteX125" fmla="*/ 2449483 w 4417983"/>
                <a:gd name="connsiteY125" fmla="*/ 2782418 h 4103218"/>
                <a:gd name="connsiteX126" fmla="*/ 2411383 w 4417983"/>
                <a:gd name="connsiteY126" fmla="*/ 2795118 h 4103218"/>
                <a:gd name="connsiteX127" fmla="*/ 2347883 w 4417983"/>
                <a:gd name="connsiteY127" fmla="*/ 2820518 h 4103218"/>
                <a:gd name="connsiteX128" fmla="*/ 2309783 w 4417983"/>
                <a:gd name="connsiteY128" fmla="*/ 2845918 h 4103218"/>
                <a:gd name="connsiteX129" fmla="*/ 2170083 w 4417983"/>
                <a:gd name="connsiteY129" fmla="*/ 2871318 h 4103218"/>
                <a:gd name="connsiteX130" fmla="*/ 2068483 w 4417983"/>
                <a:gd name="connsiteY130" fmla="*/ 2909418 h 4103218"/>
                <a:gd name="connsiteX131" fmla="*/ 1941483 w 4417983"/>
                <a:gd name="connsiteY131" fmla="*/ 2947518 h 4103218"/>
                <a:gd name="connsiteX132" fmla="*/ 1903383 w 4417983"/>
                <a:gd name="connsiteY132" fmla="*/ 2960218 h 4103218"/>
                <a:gd name="connsiteX133" fmla="*/ 1814483 w 4417983"/>
                <a:gd name="connsiteY133" fmla="*/ 2972918 h 4103218"/>
                <a:gd name="connsiteX134" fmla="*/ 1547783 w 4417983"/>
                <a:gd name="connsiteY134" fmla="*/ 2998318 h 4103218"/>
                <a:gd name="connsiteX135" fmla="*/ 1331883 w 4417983"/>
                <a:gd name="connsiteY135" fmla="*/ 3023718 h 4103218"/>
                <a:gd name="connsiteX136" fmla="*/ 1230283 w 4417983"/>
                <a:gd name="connsiteY136" fmla="*/ 3036418 h 4103218"/>
                <a:gd name="connsiteX137" fmla="*/ 1090583 w 4417983"/>
                <a:gd name="connsiteY137" fmla="*/ 3049118 h 4103218"/>
                <a:gd name="connsiteX138" fmla="*/ 976283 w 4417983"/>
                <a:gd name="connsiteY138" fmla="*/ 3074518 h 4103218"/>
                <a:gd name="connsiteX139" fmla="*/ 747683 w 4417983"/>
                <a:gd name="connsiteY139" fmla="*/ 3112618 h 4103218"/>
                <a:gd name="connsiteX140" fmla="*/ 544483 w 4417983"/>
                <a:gd name="connsiteY140" fmla="*/ 3138018 h 4103218"/>
                <a:gd name="connsiteX141" fmla="*/ 112683 w 4417983"/>
                <a:gd name="connsiteY141" fmla="*/ 3150718 h 4103218"/>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1585883 w 4417983"/>
                <a:gd name="connsiteY72" fmla="*/ 26518 h 4103218"/>
                <a:gd name="connsiteX73" fmla="*/ 1014383 w 4417983"/>
                <a:gd name="connsiteY73" fmla="*/ 64618 h 4103218"/>
                <a:gd name="connsiteX74" fmla="*/ 265083 w 4417983"/>
                <a:gd name="connsiteY74" fmla="*/ 39218 h 4103218"/>
                <a:gd name="connsiteX75" fmla="*/ 214283 w 4417983"/>
                <a:gd name="connsiteY75" fmla="*/ 26518 h 4103218"/>
                <a:gd name="connsiteX76" fmla="*/ 150783 w 4417983"/>
                <a:gd name="connsiteY76" fmla="*/ 13818 h 4103218"/>
                <a:gd name="connsiteX77" fmla="*/ 99983 w 4417983"/>
                <a:gd name="connsiteY77" fmla="*/ 725018 h 4103218"/>
                <a:gd name="connsiteX78" fmla="*/ 125383 w 4417983"/>
                <a:gd name="connsiteY78" fmla="*/ 1106018 h 4103218"/>
                <a:gd name="connsiteX79" fmla="*/ 226983 w 4417983"/>
                <a:gd name="connsiteY79" fmla="*/ 1093318 h 4103218"/>
                <a:gd name="connsiteX80" fmla="*/ 277783 w 4417983"/>
                <a:gd name="connsiteY80" fmla="*/ 1080618 h 4103218"/>
                <a:gd name="connsiteX81" fmla="*/ 315883 w 4417983"/>
                <a:gd name="connsiteY81" fmla="*/ 1067918 h 4103218"/>
                <a:gd name="connsiteX82" fmla="*/ 709583 w 4417983"/>
                <a:gd name="connsiteY82" fmla="*/ 1029818 h 4103218"/>
                <a:gd name="connsiteX83" fmla="*/ 1382683 w 4417983"/>
                <a:gd name="connsiteY83" fmla="*/ 1042518 h 4103218"/>
                <a:gd name="connsiteX84" fmla="*/ 1522383 w 4417983"/>
                <a:gd name="connsiteY84" fmla="*/ 1055218 h 4103218"/>
                <a:gd name="connsiteX85" fmla="*/ 1827183 w 4417983"/>
                <a:gd name="connsiteY85" fmla="*/ 1080618 h 4103218"/>
                <a:gd name="connsiteX86" fmla="*/ 1928783 w 4417983"/>
                <a:gd name="connsiteY86" fmla="*/ 1106018 h 4103218"/>
                <a:gd name="connsiteX87" fmla="*/ 2017683 w 4417983"/>
                <a:gd name="connsiteY87" fmla="*/ 1118718 h 4103218"/>
                <a:gd name="connsiteX88" fmla="*/ 2093883 w 4417983"/>
                <a:gd name="connsiteY88" fmla="*/ 1144118 h 4103218"/>
                <a:gd name="connsiteX89" fmla="*/ 2182783 w 4417983"/>
                <a:gd name="connsiteY89" fmla="*/ 1156818 h 4103218"/>
                <a:gd name="connsiteX90" fmla="*/ 2246283 w 4417983"/>
                <a:gd name="connsiteY90" fmla="*/ 1169518 h 4103218"/>
                <a:gd name="connsiteX91" fmla="*/ 2360583 w 4417983"/>
                <a:gd name="connsiteY91" fmla="*/ 1182218 h 4103218"/>
                <a:gd name="connsiteX92" fmla="*/ 2462183 w 4417983"/>
                <a:gd name="connsiteY92" fmla="*/ 1220318 h 4103218"/>
                <a:gd name="connsiteX93" fmla="*/ 2563783 w 4417983"/>
                <a:gd name="connsiteY93" fmla="*/ 1245718 h 4103218"/>
                <a:gd name="connsiteX94" fmla="*/ 2652683 w 4417983"/>
                <a:gd name="connsiteY94" fmla="*/ 1283818 h 4103218"/>
                <a:gd name="connsiteX95" fmla="*/ 2754283 w 4417983"/>
                <a:gd name="connsiteY95" fmla="*/ 1296518 h 4103218"/>
                <a:gd name="connsiteX96" fmla="*/ 2830483 w 4417983"/>
                <a:gd name="connsiteY96" fmla="*/ 1309218 h 4103218"/>
                <a:gd name="connsiteX97" fmla="*/ 2868583 w 4417983"/>
                <a:gd name="connsiteY97" fmla="*/ 1334618 h 4103218"/>
                <a:gd name="connsiteX98" fmla="*/ 2932083 w 4417983"/>
                <a:gd name="connsiteY98" fmla="*/ 1360018 h 4103218"/>
                <a:gd name="connsiteX99" fmla="*/ 2970183 w 4417983"/>
                <a:gd name="connsiteY99" fmla="*/ 1398118 h 4103218"/>
                <a:gd name="connsiteX100" fmla="*/ 3046383 w 4417983"/>
                <a:gd name="connsiteY100" fmla="*/ 1423518 h 4103218"/>
                <a:gd name="connsiteX101" fmla="*/ 3084483 w 4417983"/>
                <a:gd name="connsiteY101" fmla="*/ 1461618 h 4103218"/>
                <a:gd name="connsiteX102" fmla="*/ 3135283 w 4417983"/>
                <a:gd name="connsiteY102" fmla="*/ 1537818 h 4103218"/>
                <a:gd name="connsiteX103" fmla="*/ 3211483 w 4417983"/>
                <a:gd name="connsiteY103" fmla="*/ 1614018 h 4103218"/>
                <a:gd name="connsiteX104" fmla="*/ 3249583 w 4417983"/>
                <a:gd name="connsiteY104" fmla="*/ 1690218 h 4103218"/>
                <a:gd name="connsiteX105" fmla="*/ 3274983 w 4417983"/>
                <a:gd name="connsiteY105" fmla="*/ 1804518 h 4103218"/>
                <a:gd name="connsiteX106" fmla="*/ 3262283 w 4417983"/>
                <a:gd name="connsiteY106" fmla="*/ 2045818 h 4103218"/>
                <a:gd name="connsiteX107" fmla="*/ 3236883 w 4417983"/>
                <a:gd name="connsiteY107" fmla="*/ 2122018 h 4103218"/>
                <a:gd name="connsiteX108" fmla="*/ 3224183 w 4417983"/>
                <a:gd name="connsiteY108" fmla="*/ 2160118 h 4103218"/>
                <a:gd name="connsiteX109" fmla="*/ 3198783 w 4417983"/>
                <a:gd name="connsiteY109" fmla="*/ 2198218 h 4103218"/>
                <a:gd name="connsiteX110" fmla="*/ 3173383 w 4417983"/>
                <a:gd name="connsiteY110" fmla="*/ 2249018 h 4103218"/>
                <a:gd name="connsiteX111" fmla="*/ 3160683 w 4417983"/>
                <a:gd name="connsiteY111" fmla="*/ 2299818 h 4103218"/>
                <a:gd name="connsiteX112" fmla="*/ 3122583 w 4417983"/>
                <a:gd name="connsiteY112" fmla="*/ 2325218 h 4103218"/>
                <a:gd name="connsiteX113" fmla="*/ 3084483 w 4417983"/>
                <a:gd name="connsiteY113" fmla="*/ 2376018 h 4103218"/>
                <a:gd name="connsiteX114" fmla="*/ 3008283 w 4417983"/>
                <a:gd name="connsiteY114" fmla="*/ 2426818 h 4103218"/>
                <a:gd name="connsiteX115" fmla="*/ 2970183 w 4417983"/>
                <a:gd name="connsiteY115" fmla="*/ 2452218 h 4103218"/>
                <a:gd name="connsiteX116" fmla="*/ 2932083 w 4417983"/>
                <a:gd name="connsiteY116" fmla="*/ 2490318 h 4103218"/>
                <a:gd name="connsiteX117" fmla="*/ 2893983 w 4417983"/>
                <a:gd name="connsiteY117" fmla="*/ 2503018 h 4103218"/>
                <a:gd name="connsiteX118" fmla="*/ 2830483 w 4417983"/>
                <a:gd name="connsiteY118" fmla="*/ 2541118 h 4103218"/>
                <a:gd name="connsiteX119" fmla="*/ 2754283 w 4417983"/>
                <a:gd name="connsiteY119" fmla="*/ 2591918 h 4103218"/>
                <a:gd name="connsiteX120" fmla="*/ 2716183 w 4417983"/>
                <a:gd name="connsiteY120" fmla="*/ 2630018 h 4103218"/>
                <a:gd name="connsiteX121" fmla="*/ 2678083 w 4417983"/>
                <a:gd name="connsiteY121" fmla="*/ 2642718 h 4103218"/>
                <a:gd name="connsiteX122" fmla="*/ 2601883 w 4417983"/>
                <a:gd name="connsiteY122" fmla="*/ 2706218 h 4103218"/>
                <a:gd name="connsiteX123" fmla="*/ 2538383 w 4417983"/>
                <a:gd name="connsiteY123" fmla="*/ 2718918 h 4103218"/>
                <a:gd name="connsiteX124" fmla="*/ 2449483 w 4417983"/>
                <a:gd name="connsiteY124" fmla="*/ 2782418 h 4103218"/>
                <a:gd name="connsiteX125" fmla="*/ 2411383 w 4417983"/>
                <a:gd name="connsiteY125" fmla="*/ 2795118 h 4103218"/>
                <a:gd name="connsiteX126" fmla="*/ 2347883 w 4417983"/>
                <a:gd name="connsiteY126" fmla="*/ 2820518 h 4103218"/>
                <a:gd name="connsiteX127" fmla="*/ 2309783 w 4417983"/>
                <a:gd name="connsiteY127" fmla="*/ 2845918 h 4103218"/>
                <a:gd name="connsiteX128" fmla="*/ 2170083 w 4417983"/>
                <a:gd name="connsiteY128" fmla="*/ 2871318 h 4103218"/>
                <a:gd name="connsiteX129" fmla="*/ 2068483 w 4417983"/>
                <a:gd name="connsiteY129" fmla="*/ 2909418 h 4103218"/>
                <a:gd name="connsiteX130" fmla="*/ 1941483 w 4417983"/>
                <a:gd name="connsiteY130" fmla="*/ 2947518 h 4103218"/>
                <a:gd name="connsiteX131" fmla="*/ 1903383 w 4417983"/>
                <a:gd name="connsiteY131" fmla="*/ 2960218 h 4103218"/>
                <a:gd name="connsiteX132" fmla="*/ 1814483 w 4417983"/>
                <a:gd name="connsiteY132" fmla="*/ 2972918 h 4103218"/>
                <a:gd name="connsiteX133" fmla="*/ 1547783 w 4417983"/>
                <a:gd name="connsiteY133" fmla="*/ 2998318 h 4103218"/>
                <a:gd name="connsiteX134" fmla="*/ 1331883 w 4417983"/>
                <a:gd name="connsiteY134" fmla="*/ 3023718 h 4103218"/>
                <a:gd name="connsiteX135" fmla="*/ 1230283 w 4417983"/>
                <a:gd name="connsiteY135" fmla="*/ 3036418 h 4103218"/>
                <a:gd name="connsiteX136" fmla="*/ 1090583 w 4417983"/>
                <a:gd name="connsiteY136" fmla="*/ 3049118 h 4103218"/>
                <a:gd name="connsiteX137" fmla="*/ 976283 w 4417983"/>
                <a:gd name="connsiteY137" fmla="*/ 3074518 h 4103218"/>
                <a:gd name="connsiteX138" fmla="*/ 747683 w 4417983"/>
                <a:gd name="connsiteY138" fmla="*/ 3112618 h 4103218"/>
                <a:gd name="connsiteX139" fmla="*/ 544483 w 4417983"/>
                <a:gd name="connsiteY139" fmla="*/ 3138018 h 4103218"/>
                <a:gd name="connsiteX140" fmla="*/ 112683 w 4417983"/>
                <a:gd name="connsiteY140" fmla="*/ 3150718 h 4103218"/>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1014383 w 4417983"/>
                <a:gd name="connsiteY72" fmla="*/ 64618 h 4103218"/>
                <a:gd name="connsiteX73" fmla="*/ 265083 w 4417983"/>
                <a:gd name="connsiteY73" fmla="*/ 39218 h 4103218"/>
                <a:gd name="connsiteX74" fmla="*/ 214283 w 4417983"/>
                <a:gd name="connsiteY74" fmla="*/ 26518 h 4103218"/>
                <a:gd name="connsiteX75" fmla="*/ 150783 w 4417983"/>
                <a:gd name="connsiteY75" fmla="*/ 13818 h 4103218"/>
                <a:gd name="connsiteX76" fmla="*/ 99983 w 4417983"/>
                <a:gd name="connsiteY76" fmla="*/ 725018 h 4103218"/>
                <a:gd name="connsiteX77" fmla="*/ 125383 w 4417983"/>
                <a:gd name="connsiteY77" fmla="*/ 1106018 h 4103218"/>
                <a:gd name="connsiteX78" fmla="*/ 226983 w 4417983"/>
                <a:gd name="connsiteY78" fmla="*/ 1093318 h 4103218"/>
                <a:gd name="connsiteX79" fmla="*/ 277783 w 4417983"/>
                <a:gd name="connsiteY79" fmla="*/ 1080618 h 4103218"/>
                <a:gd name="connsiteX80" fmla="*/ 315883 w 4417983"/>
                <a:gd name="connsiteY80" fmla="*/ 1067918 h 4103218"/>
                <a:gd name="connsiteX81" fmla="*/ 709583 w 4417983"/>
                <a:gd name="connsiteY81" fmla="*/ 1029818 h 4103218"/>
                <a:gd name="connsiteX82" fmla="*/ 1382683 w 4417983"/>
                <a:gd name="connsiteY82" fmla="*/ 1042518 h 4103218"/>
                <a:gd name="connsiteX83" fmla="*/ 1522383 w 4417983"/>
                <a:gd name="connsiteY83" fmla="*/ 1055218 h 4103218"/>
                <a:gd name="connsiteX84" fmla="*/ 1827183 w 4417983"/>
                <a:gd name="connsiteY84" fmla="*/ 1080618 h 4103218"/>
                <a:gd name="connsiteX85" fmla="*/ 1928783 w 4417983"/>
                <a:gd name="connsiteY85" fmla="*/ 1106018 h 4103218"/>
                <a:gd name="connsiteX86" fmla="*/ 2017683 w 4417983"/>
                <a:gd name="connsiteY86" fmla="*/ 1118718 h 4103218"/>
                <a:gd name="connsiteX87" fmla="*/ 2093883 w 4417983"/>
                <a:gd name="connsiteY87" fmla="*/ 1144118 h 4103218"/>
                <a:gd name="connsiteX88" fmla="*/ 2182783 w 4417983"/>
                <a:gd name="connsiteY88" fmla="*/ 1156818 h 4103218"/>
                <a:gd name="connsiteX89" fmla="*/ 2246283 w 4417983"/>
                <a:gd name="connsiteY89" fmla="*/ 1169518 h 4103218"/>
                <a:gd name="connsiteX90" fmla="*/ 2360583 w 4417983"/>
                <a:gd name="connsiteY90" fmla="*/ 1182218 h 4103218"/>
                <a:gd name="connsiteX91" fmla="*/ 2462183 w 4417983"/>
                <a:gd name="connsiteY91" fmla="*/ 1220318 h 4103218"/>
                <a:gd name="connsiteX92" fmla="*/ 2563783 w 4417983"/>
                <a:gd name="connsiteY92" fmla="*/ 1245718 h 4103218"/>
                <a:gd name="connsiteX93" fmla="*/ 2652683 w 4417983"/>
                <a:gd name="connsiteY93" fmla="*/ 1283818 h 4103218"/>
                <a:gd name="connsiteX94" fmla="*/ 2754283 w 4417983"/>
                <a:gd name="connsiteY94" fmla="*/ 1296518 h 4103218"/>
                <a:gd name="connsiteX95" fmla="*/ 2830483 w 4417983"/>
                <a:gd name="connsiteY95" fmla="*/ 1309218 h 4103218"/>
                <a:gd name="connsiteX96" fmla="*/ 2868583 w 4417983"/>
                <a:gd name="connsiteY96" fmla="*/ 1334618 h 4103218"/>
                <a:gd name="connsiteX97" fmla="*/ 2932083 w 4417983"/>
                <a:gd name="connsiteY97" fmla="*/ 1360018 h 4103218"/>
                <a:gd name="connsiteX98" fmla="*/ 2970183 w 4417983"/>
                <a:gd name="connsiteY98" fmla="*/ 1398118 h 4103218"/>
                <a:gd name="connsiteX99" fmla="*/ 3046383 w 4417983"/>
                <a:gd name="connsiteY99" fmla="*/ 1423518 h 4103218"/>
                <a:gd name="connsiteX100" fmla="*/ 3084483 w 4417983"/>
                <a:gd name="connsiteY100" fmla="*/ 1461618 h 4103218"/>
                <a:gd name="connsiteX101" fmla="*/ 3135283 w 4417983"/>
                <a:gd name="connsiteY101" fmla="*/ 1537818 h 4103218"/>
                <a:gd name="connsiteX102" fmla="*/ 3211483 w 4417983"/>
                <a:gd name="connsiteY102" fmla="*/ 1614018 h 4103218"/>
                <a:gd name="connsiteX103" fmla="*/ 3249583 w 4417983"/>
                <a:gd name="connsiteY103" fmla="*/ 1690218 h 4103218"/>
                <a:gd name="connsiteX104" fmla="*/ 3274983 w 4417983"/>
                <a:gd name="connsiteY104" fmla="*/ 1804518 h 4103218"/>
                <a:gd name="connsiteX105" fmla="*/ 3262283 w 4417983"/>
                <a:gd name="connsiteY105" fmla="*/ 2045818 h 4103218"/>
                <a:gd name="connsiteX106" fmla="*/ 3236883 w 4417983"/>
                <a:gd name="connsiteY106" fmla="*/ 2122018 h 4103218"/>
                <a:gd name="connsiteX107" fmla="*/ 3224183 w 4417983"/>
                <a:gd name="connsiteY107" fmla="*/ 2160118 h 4103218"/>
                <a:gd name="connsiteX108" fmla="*/ 3198783 w 4417983"/>
                <a:gd name="connsiteY108" fmla="*/ 2198218 h 4103218"/>
                <a:gd name="connsiteX109" fmla="*/ 3173383 w 4417983"/>
                <a:gd name="connsiteY109" fmla="*/ 2249018 h 4103218"/>
                <a:gd name="connsiteX110" fmla="*/ 3160683 w 4417983"/>
                <a:gd name="connsiteY110" fmla="*/ 2299818 h 4103218"/>
                <a:gd name="connsiteX111" fmla="*/ 3122583 w 4417983"/>
                <a:gd name="connsiteY111" fmla="*/ 2325218 h 4103218"/>
                <a:gd name="connsiteX112" fmla="*/ 3084483 w 4417983"/>
                <a:gd name="connsiteY112" fmla="*/ 2376018 h 4103218"/>
                <a:gd name="connsiteX113" fmla="*/ 3008283 w 4417983"/>
                <a:gd name="connsiteY113" fmla="*/ 2426818 h 4103218"/>
                <a:gd name="connsiteX114" fmla="*/ 2970183 w 4417983"/>
                <a:gd name="connsiteY114" fmla="*/ 2452218 h 4103218"/>
                <a:gd name="connsiteX115" fmla="*/ 2932083 w 4417983"/>
                <a:gd name="connsiteY115" fmla="*/ 2490318 h 4103218"/>
                <a:gd name="connsiteX116" fmla="*/ 2893983 w 4417983"/>
                <a:gd name="connsiteY116" fmla="*/ 2503018 h 4103218"/>
                <a:gd name="connsiteX117" fmla="*/ 2830483 w 4417983"/>
                <a:gd name="connsiteY117" fmla="*/ 2541118 h 4103218"/>
                <a:gd name="connsiteX118" fmla="*/ 2754283 w 4417983"/>
                <a:gd name="connsiteY118" fmla="*/ 2591918 h 4103218"/>
                <a:gd name="connsiteX119" fmla="*/ 2716183 w 4417983"/>
                <a:gd name="connsiteY119" fmla="*/ 2630018 h 4103218"/>
                <a:gd name="connsiteX120" fmla="*/ 2678083 w 4417983"/>
                <a:gd name="connsiteY120" fmla="*/ 2642718 h 4103218"/>
                <a:gd name="connsiteX121" fmla="*/ 2601883 w 4417983"/>
                <a:gd name="connsiteY121" fmla="*/ 2706218 h 4103218"/>
                <a:gd name="connsiteX122" fmla="*/ 2538383 w 4417983"/>
                <a:gd name="connsiteY122" fmla="*/ 2718918 h 4103218"/>
                <a:gd name="connsiteX123" fmla="*/ 2449483 w 4417983"/>
                <a:gd name="connsiteY123" fmla="*/ 2782418 h 4103218"/>
                <a:gd name="connsiteX124" fmla="*/ 2411383 w 4417983"/>
                <a:gd name="connsiteY124" fmla="*/ 2795118 h 4103218"/>
                <a:gd name="connsiteX125" fmla="*/ 2347883 w 4417983"/>
                <a:gd name="connsiteY125" fmla="*/ 2820518 h 4103218"/>
                <a:gd name="connsiteX126" fmla="*/ 2309783 w 4417983"/>
                <a:gd name="connsiteY126" fmla="*/ 2845918 h 4103218"/>
                <a:gd name="connsiteX127" fmla="*/ 2170083 w 4417983"/>
                <a:gd name="connsiteY127" fmla="*/ 2871318 h 4103218"/>
                <a:gd name="connsiteX128" fmla="*/ 2068483 w 4417983"/>
                <a:gd name="connsiteY128" fmla="*/ 2909418 h 4103218"/>
                <a:gd name="connsiteX129" fmla="*/ 1941483 w 4417983"/>
                <a:gd name="connsiteY129" fmla="*/ 2947518 h 4103218"/>
                <a:gd name="connsiteX130" fmla="*/ 1903383 w 4417983"/>
                <a:gd name="connsiteY130" fmla="*/ 2960218 h 4103218"/>
                <a:gd name="connsiteX131" fmla="*/ 1814483 w 4417983"/>
                <a:gd name="connsiteY131" fmla="*/ 2972918 h 4103218"/>
                <a:gd name="connsiteX132" fmla="*/ 1547783 w 4417983"/>
                <a:gd name="connsiteY132" fmla="*/ 2998318 h 4103218"/>
                <a:gd name="connsiteX133" fmla="*/ 1331883 w 4417983"/>
                <a:gd name="connsiteY133" fmla="*/ 3023718 h 4103218"/>
                <a:gd name="connsiteX134" fmla="*/ 1230283 w 4417983"/>
                <a:gd name="connsiteY134" fmla="*/ 3036418 h 4103218"/>
                <a:gd name="connsiteX135" fmla="*/ 1090583 w 4417983"/>
                <a:gd name="connsiteY135" fmla="*/ 3049118 h 4103218"/>
                <a:gd name="connsiteX136" fmla="*/ 976283 w 4417983"/>
                <a:gd name="connsiteY136" fmla="*/ 3074518 h 4103218"/>
                <a:gd name="connsiteX137" fmla="*/ 747683 w 4417983"/>
                <a:gd name="connsiteY137" fmla="*/ 3112618 h 4103218"/>
                <a:gd name="connsiteX138" fmla="*/ 544483 w 4417983"/>
                <a:gd name="connsiteY138" fmla="*/ 3138018 h 4103218"/>
                <a:gd name="connsiteX139" fmla="*/ 112683 w 4417983"/>
                <a:gd name="connsiteY139" fmla="*/ 3150718 h 4103218"/>
                <a:gd name="connsiteX0" fmla="*/ 112683 w 4417983"/>
                <a:gd name="connsiteY0" fmla="*/ 3150718 h 4103218"/>
                <a:gd name="connsiteX1" fmla="*/ 125383 w 4417983"/>
                <a:gd name="connsiteY1" fmla="*/ 3785718 h 4103218"/>
                <a:gd name="connsiteX2" fmla="*/ 150783 w 4417983"/>
                <a:gd name="connsiteY2" fmla="*/ 3925418 h 4103218"/>
                <a:gd name="connsiteX3" fmla="*/ 201583 w 4417983"/>
                <a:gd name="connsiteY3" fmla="*/ 4103218 h 4103218"/>
                <a:gd name="connsiteX4" fmla="*/ 277783 w 4417983"/>
                <a:gd name="connsiteY4" fmla="*/ 4090518 h 4103218"/>
                <a:gd name="connsiteX5" fmla="*/ 353983 w 4417983"/>
                <a:gd name="connsiteY5" fmla="*/ 4065118 h 4103218"/>
                <a:gd name="connsiteX6" fmla="*/ 595283 w 4417983"/>
                <a:gd name="connsiteY6" fmla="*/ 4039718 h 4103218"/>
                <a:gd name="connsiteX7" fmla="*/ 734983 w 4417983"/>
                <a:gd name="connsiteY7" fmla="*/ 4014318 h 4103218"/>
                <a:gd name="connsiteX8" fmla="*/ 912783 w 4417983"/>
                <a:gd name="connsiteY8" fmla="*/ 4001618 h 4103218"/>
                <a:gd name="connsiteX9" fmla="*/ 950883 w 4417983"/>
                <a:gd name="connsiteY9" fmla="*/ 3976218 h 4103218"/>
                <a:gd name="connsiteX10" fmla="*/ 1166783 w 4417983"/>
                <a:gd name="connsiteY10" fmla="*/ 3963518 h 4103218"/>
                <a:gd name="connsiteX11" fmla="*/ 1877983 w 4417983"/>
                <a:gd name="connsiteY11" fmla="*/ 3938118 h 4103218"/>
                <a:gd name="connsiteX12" fmla="*/ 2208183 w 4417983"/>
                <a:gd name="connsiteY12" fmla="*/ 3887318 h 4103218"/>
                <a:gd name="connsiteX13" fmla="*/ 2246283 w 4417983"/>
                <a:gd name="connsiteY13" fmla="*/ 3874618 h 4103218"/>
                <a:gd name="connsiteX14" fmla="*/ 2309783 w 4417983"/>
                <a:gd name="connsiteY14" fmla="*/ 3861918 h 4103218"/>
                <a:gd name="connsiteX15" fmla="*/ 2462183 w 4417983"/>
                <a:gd name="connsiteY15" fmla="*/ 3836518 h 4103218"/>
                <a:gd name="connsiteX16" fmla="*/ 2525683 w 4417983"/>
                <a:gd name="connsiteY16" fmla="*/ 3798418 h 4103218"/>
                <a:gd name="connsiteX17" fmla="*/ 2563783 w 4417983"/>
                <a:gd name="connsiteY17" fmla="*/ 3773018 h 4103218"/>
                <a:gd name="connsiteX18" fmla="*/ 2601883 w 4417983"/>
                <a:gd name="connsiteY18" fmla="*/ 3760318 h 4103218"/>
                <a:gd name="connsiteX19" fmla="*/ 2639983 w 4417983"/>
                <a:gd name="connsiteY19" fmla="*/ 3722218 h 4103218"/>
                <a:gd name="connsiteX20" fmla="*/ 2678083 w 4417983"/>
                <a:gd name="connsiteY20" fmla="*/ 3709518 h 4103218"/>
                <a:gd name="connsiteX21" fmla="*/ 2716183 w 4417983"/>
                <a:gd name="connsiteY21" fmla="*/ 3684118 h 4103218"/>
                <a:gd name="connsiteX22" fmla="*/ 2779683 w 4417983"/>
                <a:gd name="connsiteY22" fmla="*/ 3620618 h 4103218"/>
                <a:gd name="connsiteX23" fmla="*/ 2881283 w 4417983"/>
                <a:gd name="connsiteY23" fmla="*/ 3519018 h 4103218"/>
                <a:gd name="connsiteX24" fmla="*/ 2932083 w 4417983"/>
                <a:gd name="connsiteY24" fmla="*/ 3468218 h 4103218"/>
                <a:gd name="connsiteX25" fmla="*/ 3020983 w 4417983"/>
                <a:gd name="connsiteY25" fmla="*/ 3366618 h 4103218"/>
                <a:gd name="connsiteX26" fmla="*/ 3059083 w 4417983"/>
                <a:gd name="connsiteY26" fmla="*/ 3303118 h 4103218"/>
                <a:gd name="connsiteX27" fmla="*/ 3147983 w 4417983"/>
                <a:gd name="connsiteY27" fmla="*/ 3201518 h 4103218"/>
                <a:gd name="connsiteX28" fmla="*/ 3160683 w 4417983"/>
                <a:gd name="connsiteY28" fmla="*/ 3163418 h 4103218"/>
                <a:gd name="connsiteX29" fmla="*/ 3224183 w 4417983"/>
                <a:gd name="connsiteY29" fmla="*/ 3074518 h 4103218"/>
                <a:gd name="connsiteX30" fmla="*/ 3262283 w 4417983"/>
                <a:gd name="connsiteY30" fmla="*/ 3011018 h 4103218"/>
                <a:gd name="connsiteX31" fmla="*/ 3313083 w 4417983"/>
                <a:gd name="connsiteY31" fmla="*/ 2909418 h 4103218"/>
                <a:gd name="connsiteX32" fmla="*/ 3363883 w 4417983"/>
                <a:gd name="connsiteY32" fmla="*/ 2820518 h 4103218"/>
                <a:gd name="connsiteX33" fmla="*/ 3389283 w 4417983"/>
                <a:gd name="connsiteY33" fmla="*/ 2769718 h 4103218"/>
                <a:gd name="connsiteX34" fmla="*/ 3414683 w 4417983"/>
                <a:gd name="connsiteY34" fmla="*/ 2706218 h 4103218"/>
                <a:gd name="connsiteX35" fmla="*/ 3440083 w 4417983"/>
                <a:gd name="connsiteY35" fmla="*/ 2668118 h 4103218"/>
                <a:gd name="connsiteX36" fmla="*/ 3452783 w 4417983"/>
                <a:gd name="connsiteY36" fmla="*/ 2630018 h 4103218"/>
                <a:gd name="connsiteX37" fmla="*/ 3490883 w 4417983"/>
                <a:gd name="connsiteY37" fmla="*/ 2579218 h 4103218"/>
                <a:gd name="connsiteX38" fmla="*/ 3554383 w 4417983"/>
                <a:gd name="connsiteY38" fmla="*/ 2477618 h 4103218"/>
                <a:gd name="connsiteX39" fmla="*/ 3579783 w 4417983"/>
                <a:gd name="connsiteY39" fmla="*/ 2414118 h 4103218"/>
                <a:gd name="connsiteX40" fmla="*/ 3592483 w 4417983"/>
                <a:gd name="connsiteY40" fmla="*/ 2376018 h 4103218"/>
                <a:gd name="connsiteX41" fmla="*/ 3617883 w 4417983"/>
                <a:gd name="connsiteY41" fmla="*/ 2337918 h 4103218"/>
                <a:gd name="connsiteX42" fmla="*/ 3630583 w 4417983"/>
                <a:gd name="connsiteY42" fmla="*/ 2299818 h 4103218"/>
                <a:gd name="connsiteX43" fmla="*/ 3655983 w 4417983"/>
                <a:gd name="connsiteY43" fmla="*/ 2236318 h 4103218"/>
                <a:gd name="connsiteX44" fmla="*/ 3668683 w 4417983"/>
                <a:gd name="connsiteY44" fmla="*/ 2172818 h 4103218"/>
                <a:gd name="connsiteX45" fmla="*/ 3732183 w 4417983"/>
                <a:gd name="connsiteY45" fmla="*/ 2058518 h 4103218"/>
                <a:gd name="connsiteX46" fmla="*/ 3770283 w 4417983"/>
                <a:gd name="connsiteY46" fmla="*/ 1956918 h 4103218"/>
                <a:gd name="connsiteX47" fmla="*/ 3808383 w 4417983"/>
                <a:gd name="connsiteY47" fmla="*/ 1906118 h 4103218"/>
                <a:gd name="connsiteX48" fmla="*/ 3871883 w 4417983"/>
                <a:gd name="connsiteY48" fmla="*/ 1791818 h 4103218"/>
                <a:gd name="connsiteX49" fmla="*/ 3884583 w 4417983"/>
                <a:gd name="connsiteY49" fmla="*/ 1753718 h 4103218"/>
                <a:gd name="connsiteX50" fmla="*/ 3960783 w 4417983"/>
                <a:gd name="connsiteY50" fmla="*/ 1690218 h 4103218"/>
                <a:gd name="connsiteX51" fmla="*/ 4024283 w 4417983"/>
                <a:gd name="connsiteY51" fmla="*/ 1639418 h 4103218"/>
                <a:gd name="connsiteX52" fmla="*/ 4075083 w 4417983"/>
                <a:gd name="connsiteY52" fmla="*/ 1575918 h 4103218"/>
                <a:gd name="connsiteX53" fmla="*/ 4240183 w 4417983"/>
                <a:gd name="connsiteY53" fmla="*/ 1448918 h 4103218"/>
                <a:gd name="connsiteX54" fmla="*/ 4278283 w 4417983"/>
                <a:gd name="connsiteY54" fmla="*/ 1385418 h 4103218"/>
                <a:gd name="connsiteX55" fmla="*/ 4316383 w 4417983"/>
                <a:gd name="connsiteY55" fmla="*/ 1360018 h 4103218"/>
                <a:gd name="connsiteX56" fmla="*/ 4329083 w 4417983"/>
                <a:gd name="connsiteY56" fmla="*/ 1321918 h 4103218"/>
                <a:gd name="connsiteX57" fmla="*/ 4367183 w 4417983"/>
                <a:gd name="connsiteY57" fmla="*/ 1283818 h 4103218"/>
                <a:gd name="connsiteX58" fmla="*/ 4392583 w 4417983"/>
                <a:gd name="connsiteY58" fmla="*/ 1207618 h 4103218"/>
                <a:gd name="connsiteX59" fmla="*/ 4405283 w 4417983"/>
                <a:gd name="connsiteY59" fmla="*/ 1169518 h 4103218"/>
                <a:gd name="connsiteX60" fmla="*/ 4417983 w 4417983"/>
                <a:gd name="connsiteY60" fmla="*/ 1118718 h 4103218"/>
                <a:gd name="connsiteX61" fmla="*/ 4405283 w 4417983"/>
                <a:gd name="connsiteY61" fmla="*/ 661518 h 4103218"/>
                <a:gd name="connsiteX62" fmla="*/ 4379883 w 4417983"/>
                <a:gd name="connsiteY62" fmla="*/ 534518 h 4103218"/>
                <a:gd name="connsiteX63" fmla="*/ 4354483 w 4417983"/>
                <a:gd name="connsiteY63" fmla="*/ 483718 h 4103218"/>
                <a:gd name="connsiteX64" fmla="*/ 4316383 w 4417983"/>
                <a:gd name="connsiteY64" fmla="*/ 305918 h 4103218"/>
                <a:gd name="connsiteX65" fmla="*/ 4303683 w 4417983"/>
                <a:gd name="connsiteY65" fmla="*/ 267818 h 4103218"/>
                <a:gd name="connsiteX66" fmla="*/ 4290983 w 4417983"/>
                <a:gd name="connsiteY66" fmla="*/ 229718 h 4103218"/>
                <a:gd name="connsiteX67" fmla="*/ 4240183 w 4417983"/>
                <a:gd name="connsiteY67" fmla="*/ 191618 h 4103218"/>
                <a:gd name="connsiteX68" fmla="*/ 4202083 w 4417983"/>
                <a:gd name="connsiteY68" fmla="*/ 115418 h 4103218"/>
                <a:gd name="connsiteX69" fmla="*/ 4087783 w 4417983"/>
                <a:gd name="connsiteY69" fmla="*/ 51918 h 4103218"/>
                <a:gd name="connsiteX70" fmla="*/ 4062383 w 4417983"/>
                <a:gd name="connsiteY70" fmla="*/ 13818 h 4103218"/>
                <a:gd name="connsiteX71" fmla="*/ 4024283 w 4417983"/>
                <a:gd name="connsiteY71" fmla="*/ 1118 h 4103218"/>
                <a:gd name="connsiteX72" fmla="*/ 265083 w 4417983"/>
                <a:gd name="connsiteY72" fmla="*/ 39218 h 4103218"/>
                <a:gd name="connsiteX73" fmla="*/ 214283 w 4417983"/>
                <a:gd name="connsiteY73" fmla="*/ 26518 h 4103218"/>
                <a:gd name="connsiteX74" fmla="*/ 150783 w 4417983"/>
                <a:gd name="connsiteY74" fmla="*/ 13818 h 4103218"/>
                <a:gd name="connsiteX75" fmla="*/ 99983 w 4417983"/>
                <a:gd name="connsiteY75" fmla="*/ 725018 h 4103218"/>
                <a:gd name="connsiteX76" fmla="*/ 125383 w 4417983"/>
                <a:gd name="connsiteY76" fmla="*/ 1106018 h 4103218"/>
                <a:gd name="connsiteX77" fmla="*/ 226983 w 4417983"/>
                <a:gd name="connsiteY77" fmla="*/ 1093318 h 4103218"/>
                <a:gd name="connsiteX78" fmla="*/ 277783 w 4417983"/>
                <a:gd name="connsiteY78" fmla="*/ 1080618 h 4103218"/>
                <a:gd name="connsiteX79" fmla="*/ 315883 w 4417983"/>
                <a:gd name="connsiteY79" fmla="*/ 1067918 h 4103218"/>
                <a:gd name="connsiteX80" fmla="*/ 709583 w 4417983"/>
                <a:gd name="connsiteY80" fmla="*/ 1029818 h 4103218"/>
                <a:gd name="connsiteX81" fmla="*/ 1382683 w 4417983"/>
                <a:gd name="connsiteY81" fmla="*/ 1042518 h 4103218"/>
                <a:gd name="connsiteX82" fmla="*/ 1522383 w 4417983"/>
                <a:gd name="connsiteY82" fmla="*/ 1055218 h 4103218"/>
                <a:gd name="connsiteX83" fmla="*/ 1827183 w 4417983"/>
                <a:gd name="connsiteY83" fmla="*/ 1080618 h 4103218"/>
                <a:gd name="connsiteX84" fmla="*/ 1928783 w 4417983"/>
                <a:gd name="connsiteY84" fmla="*/ 1106018 h 4103218"/>
                <a:gd name="connsiteX85" fmla="*/ 2017683 w 4417983"/>
                <a:gd name="connsiteY85" fmla="*/ 1118718 h 4103218"/>
                <a:gd name="connsiteX86" fmla="*/ 2093883 w 4417983"/>
                <a:gd name="connsiteY86" fmla="*/ 1144118 h 4103218"/>
                <a:gd name="connsiteX87" fmla="*/ 2182783 w 4417983"/>
                <a:gd name="connsiteY87" fmla="*/ 1156818 h 4103218"/>
                <a:gd name="connsiteX88" fmla="*/ 2246283 w 4417983"/>
                <a:gd name="connsiteY88" fmla="*/ 1169518 h 4103218"/>
                <a:gd name="connsiteX89" fmla="*/ 2360583 w 4417983"/>
                <a:gd name="connsiteY89" fmla="*/ 1182218 h 4103218"/>
                <a:gd name="connsiteX90" fmla="*/ 2462183 w 4417983"/>
                <a:gd name="connsiteY90" fmla="*/ 1220318 h 4103218"/>
                <a:gd name="connsiteX91" fmla="*/ 2563783 w 4417983"/>
                <a:gd name="connsiteY91" fmla="*/ 1245718 h 4103218"/>
                <a:gd name="connsiteX92" fmla="*/ 2652683 w 4417983"/>
                <a:gd name="connsiteY92" fmla="*/ 1283818 h 4103218"/>
                <a:gd name="connsiteX93" fmla="*/ 2754283 w 4417983"/>
                <a:gd name="connsiteY93" fmla="*/ 1296518 h 4103218"/>
                <a:gd name="connsiteX94" fmla="*/ 2830483 w 4417983"/>
                <a:gd name="connsiteY94" fmla="*/ 1309218 h 4103218"/>
                <a:gd name="connsiteX95" fmla="*/ 2868583 w 4417983"/>
                <a:gd name="connsiteY95" fmla="*/ 1334618 h 4103218"/>
                <a:gd name="connsiteX96" fmla="*/ 2932083 w 4417983"/>
                <a:gd name="connsiteY96" fmla="*/ 1360018 h 4103218"/>
                <a:gd name="connsiteX97" fmla="*/ 2970183 w 4417983"/>
                <a:gd name="connsiteY97" fmla="*/ 1398118 h 4103218"/>
                <a:gd name="connsiteX98" fmla="*/ 3046383 w 4417983"/>
                <a:gd name="connsiteY98" fmla="*/ 1423518 h 4103218"/>
                <a:gd name="connsiteX99" fmla="*/ 3084483 w 4417983"/>
                <a:gd name="connsiteY99" fmla="*/ 1461618 h 4103218"/>
                <a:gd name="connsiteX100" fmla="*/ 3135283 w 4417983"/>
                <a:gd name="connsiteY100" fmla="*/ 1537818 h 4103218"/>
                <a:gd name="connsiteX101" fmla="*/ 3211483 w 4417983"/>
                <a:gd name="connsiteY101" fmla="*/ 1614018 h 4103218"/>
                <a:gd name="connsiteX102" fmla="*/ 3249583 w 4417983"/>
                <a:gd name="connsiteY102" fmla="*/ 1690218 h 4103218"/>
                <a:gd name="connsiteX103" fmla="*/ 3274983 w 4417983"/>
                <a:gd name="connsiteY103" fmla="*/ 1804518 h 4103218"/>
                <a:gd name="connsiteX104" fmla="*/ 3262283 w 4417983"/>
                <a:gd name="connsiteY104" fmla="*/ 2045818 h 4103218"/>
                <a:gd name="connsiteX105" fmla="*/ 3236883 w 4417983"/>
                <a:gd name="connsiteY105" fmla="*/ 2122018 h 4103218"/>
                <a:gd name="connsiteX106" fmla="*/ 3224183 w 4417983"/>
                <a:gd name="connsiteY106" fmla="*/ 2160118 h 4103218"/>
                <a:gd name="connsiteX107" fmla="*/ 3198783 w 4417983"/>
                <a:gd name="connsiteY107" fmla="*/ 2198218 h 4103218"/>
                <a:gd name="connsiteX108" fmla="*/ 3173383 w 4417983"/>
                <a:gd name="connsiteY108" fmla="*/ 2249018 h 4103218"/>
                <a:gd name="connsiteX109" fmla="*/ 3160683 w 4417983"/>
                <a:gd name="connsiteY109" fmla="*/ 2299818 h 4103218"/>
                <a:gd name="connsiteX110" fmla="*/ 3122583 w 4417983"/>
                <a:gd name="connsiteY110" fmla="*/ 2325218 h 4103218"/>
                <a:gd name="connsiteX111" fmla="*/ 3084483 w 4417983"/>
                <a:gd name="connsiteY111" fmla="*/ 2376018 h 4103218"/>
                <a:gd name="connsiteX112" fmla="*/ 3008283 w 4417983"/>
                <a:gd name="connsiteY112" fmla="*/ 2426818 h 4103218"/>
                <a:gd name="connsiteX113" fmla="*/ 2970183 w 4417983"/>
                <a:gd name="connsiteY113" fmla="*/ 2452218 h 4103218"/>
                <a:gd name="connsiteX114" fmla="*/ 2932083 w 4417983"/>
                <a:gd name="connsiteY114" fmla="*/ 2490318 h 4103218"/>
                <a:gd name="connsiteX115" fmla="*/ 2893983 w 4417983"/>
                <a:gd name="connsiteY115" fmla="*/ 2503018 h 4103218"/>
                <a:gd name="connsiteX116" fmla="*/ 2830483 w 4417983"/>
                <a:gd name="connsiteY116" fmla="*/ 2541118 h 4103218"/>
                <a:gd name="connsiteX117" fmla="*/ 2754283 w 4417983"/>
                <a:gd name="connsiteY117" fmla="*/ 2591918 h 4103218"/>
                <a:gd name="connsiteX118" fmla="*/ 2716183 w 4417983"/>
                <a:gd name="connsiteY118" fmla="*/ 2630018 h 4103218"/>
                <a:gd name="connsiteX119" fmla="*/ 2678083 w 4417983"/>
                <a:gd name="connsiteY119" fmla="*/ 2642718 h 4103218"/>
                <a:gd name="connsiteX120" fmla="*/ 2601883 w 4417983"/>
                <a:gd name="connsiteY120" fmla="*/ 2706218 h 4103218"/>
                <a:gd name="connsiteX121" fmla="*/ 2538383 w 4417983"/>
                <a:gd name="connsiteY121" fmla="*/ 2718918 h 4103218"/>
                <a:gd name="connsiteX122" fmla="*/ 2449483 w 4417983"/>
                <a:gd name="connsiteY122" fmla="*/ 2782418 h 4103218"/>
                <a:gd name="connsiteX123" fmla="*/ 2411383 w 4417983"/>
                <a:gd name="connsiteY123" fmla="*/ 2795118 h 4103218"/>
                <a:gd name="connsiteX124" fmla="*/ 2347883 w 4417983"/>
                <a:gd name="connsiteY124" fmla="*/ 2820518 h 4103218"/>
                <a:gd name="connsiteX125" fmla="*/ 2309783 w 4417983"/>
                <a:gd name="connsiteY125" fmla="*/ 2845918 h 4103218"/>
                <a:gd name="connsiteX126" fmla="*/ 2170083 w 4417983"/>
                <a:gd name="connsiteY126" fmla="*/ 2871318 h 4103218"/>
                <a:gd name="connsiteX127" fmla="*/ 2068483 w 4417983"/>
                <a:gd name="connsiteY127" fmla="*/ 2909418 h 4103218"/>
                <a:gd name="connsiteX128" fmla="*/ 1941483 w 4417983"/>
                <a:gd name="connsiteY128" fmla="*/ 2947518 h 4103218"/>
                <a:gd name="connsiteX129" fmla="*/ 1903383 w 4417983"/>
                <a:gd name="connsiteY129" fmla="*/ 2960218 h 4103218"/>
                <a:gd name="connsiteX130" fmla="*/ 1814483 w 4417983"/>
                <a:gd name="connsiteY130" fmla="*/ 2972918 h 4103218"/>
                <a:gd name="connsiteX131" fmla="*/ 1547783 w 4417983"/>
                <a:gd name="connsiteY131" fmla="*/ 2998318 h 4103218"/>
                <a:gd name="connsiteX132" fmla="*/ 1331883 w 4417983"/>
                <a:gd name="connsiteY132" fmla="*/ 3023718 h 4103218"/>
                <a:gd name="connsiteX133" fmla="*/ 1230283 w 4417983"/>
                <a:gd name="connsiteY133" fmla="*/ 3036418 h 4103218"/>
                <a:gd name="connsiteX134" fmla="*/ 1090583 w 4417983"/>
                <a:gd name="connsiteY134" fmla="*/ 3049118 h 4103218"/>
                <a:gd name="connsiteX135" fmla="*/ 976283 w 4417983"/>
                <a:gd name="connsiteY135" fmla="*/ 3074518 h 4103218"/>
                <a:gd name="connsiteX136" fmla="*/ 747683 w 4417983"/>
                <a:gd name="connsiteY136" fmla="*/ 3112618 h 4103218"/>
                <a:gd name="connsiteX137" fmla="*/ 544483 w 4417983"/>
                <a:gd name="connsiteY137" fmla="*/ 3138018 h 4103218"/>
                <a:gd name="connsiteX138" fmla="*/ 112683 w 4417983"/>
                <a:gd name="connsiteY138" fmla="*/ 3150718 h 4103218"/>
                <a:gd name="connsiteX0" fmla="*/ 160261 w 4465561"/>
                <a:gd name="connsiteY0" fmla="*/ 3181481 h 4133981"/>
                <a:gd name="connsiteX1" fmla="*/ 172961 w 4465561"/>
                <a:gd name="connsiteY1" fmla="*/ 3816481 h 4133981"/>
                <a:gd name="connsiteX2" fmla="*/ 198361 w 4465561"/>
                <a:gd name="connsiteY2" fmla="*/ 3956181 h 4133981"/>
                <a:gd name="connsiteX3" fmla="*/ 249161 w 4465561"/>
                <a:gd name="connsiteY3" fmla="*/ 4133981 h 4133981"/>
                <a:gd name="connsiteX4" fmla="*/ 325361 w 4465561"/>
                <a:gd name="connsiteY4" fmla="*/ 4121281 h 4133981"/>
                <a:gd name="connsiteX5" fmla="*/ 401561 w 4465561"/>
                <a:gd name="connsiteY5" fmla="*/ 4095881 h 4133981"/>
                <a:gd name="connsiteX6" fmla="*/ 642861 w 4465561"/>
                <a:gd name="connsiteY6" fmla="*/ 4070481 h 4133981"/>
                <a:gd name="connsiteX7" fmla="*/ 782561 w 4465561"/>
                <a:gd name="connsiteY7" fmla="*/ 4045081 h 4133981"/>
                <a:gd name="connsiteX8" fmla="*/ 960361 w 4465561"/>
                <a:gd name="connsiteY8" fmla="*/ 4032381 h 4133981"/>
                <a:gd name="connsiteX9" fmla="*/ 998461 w 4465561"/>
                <a:gd name="connsiteY9" fmla="*/ 4006981 h 4133981"/>
                <a:gd name="connsiteX10" fmla="*/ 1214361 w 4465561"/>
                <a:gd name="connsiteY10" fmla="*/ 3994281 h 4133981"/>
                <a:gd name="connsiteX11" fmla="*/ 1925561 w 4465561"/>
                <a:gd name="connsiteY11" fmla="*/ 3968881 h 4133981"/>
                <a:gd name="connsiteX12" fmla="*/ 2255761 w 4465561"/>
                <a:gd name="connsiteY12" fmla="*/ 3918081 h 4133981"/>
                <a:gd name="connsiteX13" fmla="*/ 2293861 w 4465561"/>
                <a:gd name="connsiteY13" fmla="*/ 3905381 h 4133981"/>
                <a:gd name="connsiteX14" fmla="*/ 2357361 w 4465561"/>
                <a:gd name="connsiteY14" fmla="*/ 3892681 h 4133981"/>
                <a:gd name="connsiteX15" fmla="*/ 2509761 w 4465561"/>
                <a:gd name="connsiteY15" fmla="*/ 3867281 h 4133981"/>
                <a:gd name="connsiteX16" fmla="*/ 2573261 w 4465561"/>
                <a:gd name="connsiteY16" fmla="*/ 3829181 h 4133981"/>
                <a:gd name="connsiteX17" fmla="*/ 2611361 w 4465561"/>
                <a:gd name="connsiteY17" fmla="*/ 3803781 h 4133981"/>
                <a:gd name="connsiteX18" fmla="*/ 2649461 w 4465561"/>
                <a:gd name="connsiteY18" fmla="*/ 3791081 h 4133981"/>
                <a:gd name="connsiteX19" fmla="*/ 2687561 w 4465561"/>
                <a:gd name="connsiteY19" fmla="*/ 3752981 h 4133981"/>
                <a:gd name="connsiteX20" fmla="*/ 2725661 w 4465561"/>
                <a:gd name="connsiteY20" fmla="*/ 3740281 h 4133981"/>
                <a:gd name="connsiteX21" fmla="*/ 2763761 w 4465561"/>
                <a:gd name="connsiteY21" fmla="*/ 3714881 h 4133981"/>
                <a:gd name="connsiteX22" fmla="*/ 2827261 w 4465561"/>
                <a:gd name="connsiteY22" fmla="*/ 3651381 h 4133981"/>
                <a:gd name="connsiteX23" fmla="*/ 2928861 w 4465561"/>
                <a:gd name="connsiteY23" fmla="*/ 3549781 h 4133981"/>
                <a:gd name="connsiteX24" fmla="*/ 2979661 w 4465561"/>
                <a:gd name="connsiteY24" fmla="*/ 3498981 h 4133981"/>
                <a:gd name="connsiteX25" fmla="*/ 3068561 w 4465561"/>
                <a:gd name="connsiteY25" fmla="*/ 3397381 h 4133981"/>
                <a:gd name="connsiteX26" fmla="*/ 3106661 w 4465561"/>
                <a:gd name="connsiteY26" fmla="*/ 3333881 h 4133981"/>
                <a:gd name="connsiteX27" fmla="*/ 3195561 w 4465561"/>
                <a:gd name="connsiteY27" fmla="*/ 3232281 h 4133981"/>
                <a:gd name="connsiteX28" fmla="*/ 3208261 w 4465561"/>
                <a:gd name="connsiteY28" fmla="*/ 3194181 h 4133981"/>
                <a:gd name="connsiteX29" fmla="*/ 3271761 w 4465561"/>
                <a:gd name="connsiteY29" fmla="*/ 3105281 h 4133981"/>
                <a:gd name="connsiteX30" fmla="*/ 3309861 w 4465561"/>
                <a:gd name="connsiteY30" fmla="*/ 3041781 h 4133981"/>
                <a:gd name="connsiteX31" fmla="*/ 3360661 w 4465561"/>
                <a:gd name="connsiteY31" fmla="*/ 2940181 h 4133981"/>
                <a:gd name="connsiteX32" fmla="*/ 3411461 w 4465561"/>
                <a:gd name="connsiteY32" fmla="*/ 2851281 h 4133981"/>
                <a:gd name="connsiteX33" fmla="*/ 3436861 w 4465561"/>
                <a:gd name="connsiteY33" fmla="*/ 2800481 h 4133981"/>
                <a:gd name="connsiteX34" fmla="*/ 3462261 w 4465561"/>
                <a:gd name="connsiteY34" fmla="*/ 2736981 h 4133981"/>
                <a:gd name="connsiteX35" fmla="*/ 3487661 w 4465561"/>
                <a:gd name="connsiteY35" fmla="*/ 2698881 h 4133981"/>
                <a:gd name="connsiteX36" fmla="*/ 3500361 w 4465561"/>
                <a:gd name="connsiteY36" fmla="*/ 2660781 h 4133981"/>
                <a:gd name="connsiteX37" fmla="*/ 3538461 w 4465561"/>
                <a:gd name="connsiteY37" fmla="*/ 2609981 h 4133981"/>
                <a:gd name="connsiteX38" fmla="*/ 3601961 w 4465561"/>
                <a:gd name="connsiteY38" fmla="*/ 2508381 h 4133981"/>
                <a:gd name="connsiteX39" fmla="*/ 3627361 w 4465561"/>
                <a:gd name="connsiteY39" fmla="*/ 2444881 h 4133981"/>
                <a:gd name="connsiteX40" fmla="*/ 3640061 w 4465561"/>
                <a:gd name="connsiteY40" fmla="*/ 2406781 h 4133981"/>
                <a:gd name="connsiteX41" fmla="*/ 3665461 w 4465561"/>
                <a:gd name="connsiteY41" fmla="*/ 2368681 h 4133981"/>
                <a:gd name="connsiteX42" fmla="*/ 3678161 w 4465561"/>
                <a:gd name="connsiteY42" fmla="*/ 2330581 h 4133981"/>
                <a:gd name="connsiteX43" fmla="*/ 3703561 w 4465561"/>
                <a:gd name="connsiteY43" fmla="*/ 2267081 h 4133981"/>
                <a:gd name="connsiteX44" fmla="*/ 3716261 w 4465561"/>
                <a:gd name="connsiteY44" fmla="*/ 2203581 h 4133981"/>
                <a:gd name="connsiteX45" fmla="*/ 3779761 w 4465561"/>
                <a:gd name="connsiteY45" fmla="*/ 2089281 h 4133981"/>
                <a:gd name="connsiteX46" fmla="*/ 3817861 w 4465561"/>
                <a:gd name="connsiteY46" fmla="*/ 1987681 h 4133981"/>
                <a:gd name="connsiteX47" fmla="*/ 3855961 w 4465561"/>
                <a:gd name="connsiteY47" fmla="*/ 1936881 h 4133981"/>
                <a:gd name="connsiteX48" fmla="*/ 3919461 w 4465561"/>
                <a:gd name="connsiteY48" fmla="*/ 1822581 h 4133981"/>
                <a:gd name="connsiteX49" fmla="*/ 3932161 w 4465561"/>
                <a:gd name="connsiteY49" fmla="*/ 1784481 h 4133981"/>
                <a:gd name="connsiteX50" fmla="*/ 4008361 w 4465561"/>
                <a:gd name="connsiteY50" fmla="*/ 1720981 h 4133981"/>
                <a:gd name="connsiteX51" fmla="*/ 4071861 w 4465561"/>
                <a:gd name="connsiteY51" fmla="*/ 1670181 h 4133981"/>
                <a:gd name="connsiteX52" fmla="*/ 4122661 w 4465561"/>
                <a:gd name="connsiteY52" fmla="*/ 1606681 h 4133981"/>
                <a:gd name="connsiteX53" fmla="*/ 4287761 w 4465561"/>
                <a:gd name="connsiteY53" fmla="*/ 1479681 h 4133981"/>
                <a:gd name="connsiteX54" fmla="*/ 4325861 w 4465561"/>
                <a:gd name="connsiteY54" fmla="*/ 1416181 h 4133981"/>
                <a:gd name="connsiteX55" fmla="*/ 4363961 w 4465561"/>
                <a:gd name="connsiteY55" fmla="*/ 1390781 h 4133981"/>
                <a:gd name="connsiteX56" fmla="*/ 4376661 w 4465561"/>
                <a:gd name="connsiteY56" fmla="*/ 1352681 h 4133981"/>
                <a:gd name="connsiteX57" fmla="*/ 4414761 w 4465561"/>
                <a:gd name="connsiteY57" fmla="*/ 1314581 h 4133981"/>
                <a:gd name="connsiteX58" fmla="*/ 4440161 w 4465561"/>
                <a:gd name="connsiteY58" fmla="*/ 1238381 h 4133981"/>
                <a:gd name="connsiteX59" fmla="*/ 4452861 w 4465561"/>
                <a:gd name="connsiteY59" fmla="*/ 1200281 h 4133981"/>
                <a:gd name="connsiteX60" fmla="*/ 4465561 w 4465561"/>
                <a:gd name="connsiteY60" fmla="*/ 1149481 h 4133981"/>
                <a:gd name="connsiteX61" fmla="*/ 4452861 w 4465561"/>
                <a:gd name="connsiteY61" fmla="*/ 692281 h 4133981"/>
                <a:gd name="connsiteX62" fmla="*/ 4427461 w 4465561"/>
                <a:gd name="connsiteY62" fmla="*/ 565281 h 4133981"/>
                <a:gd name="connsiteX63" fmla="*/ 4402061 w 4465561"/>
                <a:gd name="connsiteY63" fmla="*/ 514481 h 4133981"/>
                <a:gd name="connsiteX64" fmla="*/ 4363961 w 4465561"/>
                <a:gd name="connsiteY64" fmla="*/ 336681 h 4133981"/>
                <a:gd name="connsiteX65" fmla="*/ 4351261 w 4465561"/>
                <a:gd name="connsiteY65" fmla="*/ 298581 h 4133981"/>
                <a:gd name="connsiteX66" fmla="*/ 4338561 w 4465561"/>
                <a:gd name="connsiteY66" fmla="*/ 260481 h 4133981"/>
                <a:gd name="connsiteX67" fmla="*/ 4287761 w 4465561"/>
                <a:gd name="connsiteY67" fmla="*/ 222381 h 4133981"/>
                <a:gd name="connsiteX68" fmla="*/ 4249661 w 4465561"/>
                <a:gd name="connsiteY68" fmla="*/ 146181 h 4133981"/>
                <a:gd name="connsiteX69" fmla="*/ 4135361 w 4465561"/>
                <a:gd name="connsiteY69" fmla="*/ 82681 h 4133981"/>
                <a:gd name="connsiteX70" fmla="*/ 4109961 w 4465561"/>
                <a:gd name="connsiteY70" fmla="*/ 44581 h 4133981"/>
                <a:gd name="connsiteX71" fmla="*/ 4071861 w 4465561"/>
                <a:gd name="connsiteY71" fmla="*/ 31881 h 4133981"/>
                <a:gd name="connsiteX72" fmla="*/ 312661 w 4465561"/>
                <a:gd name="connsiteY72" fmla="*/ 69981 h 4133981"/>
                <a:gd name="connsiteX73" fmla="*/ 198361 w 4465561"/>
                <a:gd name="connsiteY73" fmla="*/ 44581 h 4133981"/>
                <a:gd name="connsiteX74" fmla="*/ 147561 w 4465561"/>
                <a:gd name="connsiteY74" fmla="*/ 755781 h 4133981"/>
                <a:gd name="connsiteX75" fmla="*/ 172961 w 4465561"/>
                <a:gd name="connsiteY75" fmla="*/ 1136781 h 4133981"/>
                <a:gd name="connsiteX76" fmla="*/ 274561 w 4465561"/>
                <a:gd name="connsiteY76" fmla="*/ 1124081 h 4133981"/>
                <a:gd name="connsiteX77" fmla="*/ 325361 w 4465561"/>
                <a:gd name="connsiteY77" fmla="*/ 1111381 h 4133981"/>
                <a:gd name="connsiteX78" fmla="*/ 363461 w 4465561"/>
                <a:gd name="connsiteY78" fmla="*/ 1098681 h 4133981"/>
                <a:gd name="connsiteX79" fmla="*/ 757161 w 4465561"/>
                <a:gd name="connsiteY79" fmla="*/ 1060581 h 4133981"/>
                <a:gd name="connsiteX80" fmla="*/ 1430261 w 4465561"/>
                <a:gd name="connsiteY80" fmla="*/ 1073281 h 4133981"/>
                <a:gd name="connsiteX81" fmla="*/ 1569961 w 4465561"/>
                <a:gd name="connsiteY81" fmla="*/ 1085981 h 4133981"/>
                <a:gd name="connsiteX82" fmla="*/ 1874761 w 4465561"/>
                <a:gd name="connsiteY82" fmla="*/ 1111381 h 4133981"/>
                <a:gd name="connsiteX83" fmla="*/ 1976361 w 4465561"/>
                <a:gd name="connsiteY83" fmla="*/ 1136781 h 4133981"/>
                <a:gd name="connsiteX84" fmla="*/ 2065261 w 4465561"/>
                <a:gd name="connsiteY84" fmla="*/ 1149481 h 4133981"/>
                <a:gd name="connsiteX85" fmla="*/ 2141461 w 4465561"/>
                <a:gd name="connsiteY85" fmla="*/ 1174881 h 4133981"/>
                <a:gd name="connsiteX86" fmla="*/ 2230361 w 4465561"/>
                <a:gd name="connsiteY86" fmla="*/ 1187581 h 4133981"/>
                <a:gd name="connsiteX87" fmla="*/ 2293861 w 4465561"/>
                <a:gd name="connsiteY87" fmla="*/ 1200281 h 4133981"/>
                <a:gd name="connsiteX88" fmla="*/ 2408161 w 4465561"/>
                <a:gd name="connsiteY88" fmla="*/ 1212981 h 4133981"/>
                <a:gd name="connsiteX89" fmla="*/ 2509761 w 4465561"/>
                <a:gd name="connsiteY89" fmla="*/ 1251081 h 4133981"/>
                <a:gd name="connsiteX90" fmla="*/ 2611361 w 4465561"/>
                <a:gd name="connsiteY90" fmla="*/ 1276481 h 4133981"/>
                <a:gd name="connsiteX91" fmla="*/ 2700261 w 4465561"/>
                <a:gd name="connsiteY91" fmla="*/ 1314581 h 4133981"/>
                <a:gd name="connsiteX92" fmla="*/ 2801861 w 4465561"/>
                <a:gd name="connsiteY92" fmla="*/ 1327281 h 4133981"/>
                <a:gd name="connsiteX93" fmla="*/ 2878061 w 4465561"/>
                <a:gd name="connsiteY93" fmla="*/ 1339981 h 4133981"/>
                <a:gd name="connsiteX94" fmla="*/ 2916161 w 4465561"/>
                <a:gd name="connsiteY94" fmla="*/ 1365381 h 4133981"/>
                <a:gd name="connsiteX95" fmla="*/ 2979661 w 4465561"/>
                <a:gd name="connsiteY95" fmla="*/ 1390781 h 4133981"/>
                <a:gd name="connsiteX96" fmla="*/ 3017761 w 4465561"/>
                <a:gd name="connsiteY96" fmla="*/ 1428881 h 4133981"/>
                <a:gd name="connsiteX97" fmla="*/ 3093961 w 4465561"/>
                <a:gd name="connsiteY97" fmla="*/ 1454281 h 4133981"/>
                <a:gd name="connsiteX98" fmla="*/ 3132061 w 4465561"/>
                <a:gd name="connsiteY98" fmla="*/ 1492381 h 4133981"/>
                <a:gd name="connsiteX99" fmla="*/ 3182861 w 4465561"/>
                <a:gd name="connsiteY99" fmla="*/ 1568581 h 4133981"/>
                <a:gd name="connsiteX100" fmla="*/ 3259061 w 4465561"/>
                <a:gd name="connsiteY100" fmla="*/ 1644781 h 4133981"/>
                <a:gd name="connsiteX101" fmla="*/ 3297161 w 4465561"/>
                <a:gd name="connsiteY101" fmla="*/ 1720981 h 4133981"/>
                <a:gd name="connsiteX102" fmla="*/ 3322561 w 4465561"/>
                <a:gd name="connsiteY102" fmla="*/ 1835281 h 4133981"/>
                <a:gd name="connsiteX103" fmla="*/ 3309861 w 4465561"/>
                <a:gd name="connsiteY103" fmla="*/ 2076581 h 4133981"/>
                <a:gd name="connsiteX104" fmla="*/ 3284461 w 4465561"/>
                <a:gd name="connsiteY104" fmla="*/ 2152781 h 4133981"/>
                <a:gd name="connsiteX105" fmla="*/ 3271761 w 4465561"/>
                <a:gd name="connsiteY105" fmla="*/ 2190881 h 4133981"/>
                <a:gd name="connsiteX106" fmla="*/ 3246361 w 4465561"/>
                <a:gd name="connsiteY106" fmla="*/ 2228981 h 4133981"/>
                <a:gd name="connsiteX107" fmla="*/ 3220961 w 4465561"/>
                <a:gd name="connsiteY107" fmla="*/ 2279781 h 4133981"/>
                <a:gd name="connsiteX108" fmla="*/ 3208261 w 4465561"/>
                <a:gd name="connsiteY108" fmla="*/ 2330581 h 4133981"/>
                <a:gd name="connsiteX109" fmla="*/ 3170161 w 4465561"/>
                <a:gd name="connsiteY109" fmla="*/ 2355981 h 4133981"/>
                <a:gd name="connsiteX110" fmla="*/ 3132061 w 4465561"/>
                <a:gd name="connsiteY110" fmla="*/ 2406781 h 4133981"/>
                <a:gd name="connsiteX111" fmla="*/ 3055861 w 4465561"/>
                <a:gd name="connsiteY111" fmla="*/ 2457581 h 4133981"/>
                <a:gd name="connsiteX112" fmla="*/ 3017761 w 4465561"/>
                <a:gd name="connsiteY112" fmla="*/ 2482981 h 4133981"/>
                <a:gd name="connsiteX113" fmla="*/ 2979661 w 4465561"/>
                <a:gd name="connsiteY113" fmla="*/ 2521081 h 4133981"/>
                <a:gd name="connsiteX114" fmla="*/ 2941561 w 4465561"/>
                <a:gd name="connsiteY114" fmla="*/ 2533781 h 4133981"/>
                <a:gd name="connsiteX115" fmla="*/ 2878061 w 4465561"/>
                <a:gd name="connsiteY115" fmla="*/ 2571881 h 4133981"/>
                <a:gd name="connsiteX116" fmla="*/ 2801861 w 4465561"/>
                <a:gd name="connsiteY116" fmla="*/ 2622681 h 4133981"/>
                <a:gd name="connsiteX117" fmla="*/ 2763761 w 4465561"/>
                <a:gd name="connsiteY117" fmla="*/ 2660781 h 4133981"/>
                <a:gd name="connsiteX118" fmla="*/ 2725661 w 4465561"/>
                <a:gd name="connsiteY118" fmla="*/ 2673481 h 4133981"/>
                <a:gd name="connsiteX119" fmla="*/ 2649461 w 4465561"/>
                <a:gd name="connsiteY119" fmla="*/ 2736981 h 4133981"/>
                <a:gd name="connsiteX120" fmla="*/ 2585961 w 4465561"/>
                <a:gd name="connsiteY120" fmla="*/ 2749681 h 4133981"/>
                <a:gd name="connsiteX121" fmla="*/ 2497061 w 4465561"/>
                <a:gd name="connsiteY121" fmla="*/ 2813181 h 4133981"/>
                <a:gd name="connsiteX122" fmla="*/ 2458961 w 4465561"/>
                <a:gd name="connsiteY122" fmla="*/ 2825881 h 4133981"/>
                <a:gd name="connsiteX123" fmla="*/ 2395461 w 4465561"/>
                <a:gd name="connsiteY123" fmla="*/ 2851281 h 4133981"/>
                <a:gd name="connsiteX124" fmla="*/ 2357361 w 4465561"/>
                <a:gd name="connsiteY124" fmla="*/ 2876681 h 4133981"/>
                <a:gd name="connsiteX125" fmla="*/ 2217661 w 4465561"/>
                <a:gd name="connsiteY125" fmla="*/ 2902081 h 4133981"/>
                <a:gd name="connsiteX126" fmla="*/ 2116061 w 4465561"/>
                <a:gd name="connsiteY126" fmla="*/ 2940181 h 4133981"/>
                <a:gd name="connsiteX127" fmla="*/ 1989061 w 4465561"/>
                <a:gd name="connsiteY127" fmla="*/ 2978281 h 4133981"/>
                <a:gd name="connsiteX128" fmla="*/ 1950961 w 4465561"/>
                <a:gd name="connsiteY128" fmla="*/ 2990981 h 4133981"/>
                <a:gd name="connsiteX129" fmla="*/ 1862061 w 4465561"/>
                <a:gd name="connsiteY129" fmla="*/ 3003681 h 4133981"/>
                <a:gd name="connsiteX130" fmla="*/ 1595361 w 4465561"/>
                <a:gd name="connsiteY130" fmla="*/ 3029081 h 4133981"/>
                <a:gd name="connsiteX131" fmla="*/ 1379461 w 4465561"/>
                <a:gd name="connsiteY131" fmla="*/ 3054481 h 4133981"/>
                <a:gd name="connsiteX132" fmla="*/ 1277861 w 4465561"/>
                <a:gd name="connsiteY132" fmla="*/ 3067181 h 4133981"/>
                <a:gd name="connsiteX133" fmla="*/ 1138161 w 4465561"/>
                <a:gd name="connsiteY133" fmla="*/ 3079881 h 4133981"/>
                <a:gd name="connsiteX134" fmla="*/ 1023861 w 4465561"/>
                <a:gd name="connsiteY134" fmla="*/ 3105281 h 4133981"/>
                <a:gd name="connsiteX135" fmla="*/ 795261 w 4465561"/>
                <a:gd name="connsiteY135" fmla="*/ 3143381 h 4133981"/>
                <a:gd name="connsiteX136" fmla="*/ 592061 w 4465561"/>
                <a:gd name="connsiteY136" fmla="*/ 3168781 h 4133981"/>
                <a:gd name="connsiteX137" fmla="*/ 160261 w 4465561"/>
                <a:gd name="connsiteY137" fmla="*/ 3181481 h 4133981"/>
                <a:gd name="connsiteX0" fmla="*/ 112684 w 4417984"/>
                <a:gd name="connsiteY0" fmla="*/ 3150718 h 4103218"/>
                <a:gd name="connsiteX1" fmla="*/ 125384 w 4417984"/>
                <a:gd name="connsiteY1" fmla="*/ 3785718 h 4103218"/>
                <a:gd name="connsiteX2" fmla="*/ 150784 w 4417984"/>
                <a:gd name="connsiteY2" fmla="*/ 3925418 h 4103218"/>
                <a:gd name="connsiteX3" fmla="*/ 201584 w 4417984"/>
                <a:gd name="connsiteY3" fmla="*/ 4103218 h 4103218"/>
                <a:gd name="connsiteX4" fmla="*/ 277784 w 4417984"/>
                <a:gd name="connsiteY4" fmla="*/ 4090518 h 4103218"/>
                <a:gd name="connsiteX5" fmla="*/ 353984 w 4417984"/>
                <a:gd name="connsiteY5" fmla="*/ 4065118 h 4103218"/>
                <a:gd name="connsiteX6" fmla="*/ 595284 w 4417984"/>
                <a:gd name="connsiteY6" fmla="*/ 4039718 h 4103218"/>
                <a:gd name="connsiteX7" fmla="*/ 734984 w 4417984"/>
                <a:gd name="connsiteY7" fmla="*/ 4014318 h 4103218"/>
                <a:gd name="connsiteX8" fmla="*/ 912784 w 4417984"/>
                <a:gd name="connsiteY8" fmla="*/ 4001618 h 4103218"/>
                <a:gd name="connsiteX9" fmla="*/ 950884 w 4417984"/>
                <a:gd name="connsiteY9" fmla="*/ 3976218 h 4103218"/>
                <a:gd name="connsiteX10" fmla="*/ 1166784 w 4417984"/>
                <a:gd name="connsiteY10" fmla="*/ 3963518 h 4103218"/>
                <a:gd name="connsiteX11" fmla="*/ 1877984 w 4417984"/>
                <a:gd name="connsiteY11" fmla="*/ 3938118 h 4103218"/>
                <a:gd name="connsiteX12" fmla="*/ 2208184 w 4417984"/>
                <a:gd name="connsiteY12" fmla="*/ 3887318 h 4103218"/>
                <a:gd name="connsiteX13" fmla="*/ 2246284 w 4417984"/>
                <a:gd name="connsiteY13" fmla="*/ 3874618 h 4103218"/>
                <a:gd name="connsiteX14" fmla="*/ 2309784 w 4417984"/>
                <a:gd name="connsiteY14" fmla="*/ 3861918 h 4103218"/>
                <a:gd name="connsiteX15" fmla="*/ 2462184 w 4417984"/>
                <a:gd name="connsiteY15" fmla="*/ 3836518 h 4103218"/>
                <a:gd name="connsiteX16" fmla="*/ 2525684 w 4417984"/>
                <a:gd name="connsiteY16" fmla="*/ 3798418 h 4103218"/>
                <a:gd name="connsiteX17" fmla="*/ 2563784 w 4417984"/>
                <a:gd name="connsiteY17" fmla="*/ 3773018 h 4103218"/>
                <a:gd name="connsiteX18" fmla="*/ 2601884 w 4417984"/>
                <a:gd name="connsiteY18" fmla="*/ 3760318 h 4103218"/>
                <a:gd name="connsiteX19" fmla="*/ 2639984 w 4417984"/>
                <a:gd name="connsiteY19" fmla="*/ 3722218 h 4103218"/>
                <a:gd name="connsiteX20" fmla="*/ 2678084 w 4417984"/>
                <a:gd name="connsiteY20" fmla="*/ 3709518 h 4103218"/>
                <a:gd name="connsiteX21" fmla="*/ 2716184 w 4417984"/>
                <a:gd name="connsiteY21" fmla="*/ 3684118 h 4103218"/>
                <a:gd name="connsiteX22" fmla="*/ 2779684 w 4417984"/>
                <a:gd name="connsiteY22" fmla="*/ 3620618 h 4103218"/>
                <a:gd name="connsiteX23" fmla="*/ 2881284 w 4417984"/>
                <a:gd name="connsiteY23" fmla="*/ 3519018 h 4103218"/>
                <a:gd name="connsiteX24" fmla="*/ 2932084 w 4417984"/>
                <a:gd name="connsiteY24" fmla="*/ 3468218 h 4103218"/>
                <a:gd name="connsiteX25" fmla="*/ 3020984 w 4417984"/>
                <a:gd name="connsiteY25" fmla="*/ 3366618 h 4103218"/>
                <a:gd name="connsiteX26" fmla="*/ 3059084 w 4417984"/>
                <a:gd name="connsiteY26" fmla="*/ 3303118 h 4103218"/>
                <a:gd name="connsiteX27" fmla="*/ 3147984 w 4417984"/>
                <a:gd name="connsiteY27" fmla="*/ 3201518 h 4103218"/>
                <a:gd name="connsiteX28" fmla="*/ 3160684 w 4417984"/>
                <a:gd name="connsiteY28" fmla="*/ 3163418 h 4103218"/>
                <a:gd name="connsiteX29" fmla="*/ 3224184 w 4417984"/>
                <a:gd name="connsiteY29" fmla="*/ 3074518 h 4103218"/>
                <a:gd name="connsiteX30" fmla="*/ 3262284 w 4417984"/>
                <a:gd name="connsiteY30" fmla="*/ 3011018 h 4103218"/>
                <a:gd name="connsiteX31" fmla="*/ 3313084 w 4417984"/>
                <a:gd name="connsiteY31" fmla="*/ 2909418 h 4103218"/>
                <a:gd name="connsiteX32" fmla="*/ 3363884 w 4417984"/>
                <a:gd name="connsiteY32" fmla="*/ 2820518 h 4103218"/>
                <a:gd name="connsiteX33" fmla="*/ 3389284 w 4417984"/>
                <a:gd name="connsiteY33" fmla="*/ 2769718 h 4103218"/>
                <a:gd name="connsiteX34" fmla="*/ 3414684 w 4417984"/>
                <a:gd name="connsiteY34" fmla="*/ 2706218 h 4103218"/>
                <a:gd name="connsiteX35" fmla="*/ 3440084 w 4417984"/>
                <a:gd name="connsiteY35" fmla="*/ 2668118 h 4103218"/>
                <a:gd name="connsiteX36" fmla="*/ 3452784 w 4417984"/>
                <a:gd name="connsiteY36" fmla="*/ 2630018 h 4103218"/>
                <a:gd name="connsiteX37" fmla="*/ 3490884 w 4417984"/>
                <a:gd name="connsiteY37" fmla="*/ 2579218 h 4103218"/>
                <a:gd name="connsiteX38" fmla="*/ 3554384 w 4417984"/>
                <a:gd name="connsiteY38" fmla="*/ 2477618 h 4103218"/>
                <a:gd name="connsiteX39" fmla="*/ 3579784 w 4417984"/>
                <a:gd name="connsiteY39" fmla="*/ 2414118 h 4103218"/>
                <a:gd name="connsiteX40" fmla="*/ 3592484 w 4417984"/>
                <a:gd name="connsiteY40" fmla="*/ 2376018 h 4103218"/>
                <a:gd name="connsiteX41" fmla="*/ 3617884 w 4417984"/>
                <a:gd name="connsiteY41" fmla="*/ 2337918 h 4103218"/>
                <a:gd name="connsiteX42" fmla="*/ 3630584 w 4417984"/>
                <a:gd name="connsiteY42" fmla="*/ 2299818 h 4103218"/>
                <a:gd name="connsiteX43" fmla="*/ 3655984 w 4417984"/>
                <a:gd name="connsiteY43" fmla="*/ 2236318 h 4103218"/>
                <a:gd name="connsiteX44" fmla="*/ 3668684 w 4417984"/>
                <a:gd name="connsiteY44" fmla="*/ 2172818 h 4103218"/>
                <a:gd name="connsiteX45" fmla="*/ 3732184 w 4417984"/>
                <a:gd name="connsiteY45" fmla="*/ 2058518 h 4103218"/>
                <a:gd name="connsiteX46" fmla="*/ 3770284 w 4417984"/>
                <a:gd name="connsiteY46" fmla="*/ 1956918 h 4103218"/>
                <a:gd name="connsiteX47" fmla="*/ 3808384 w 4417984"/>
                <a:gd name="connsiteY47" fmla="*/ 1906118 h 4103218"/>
                <a:gd name="connsiteX48" fmla="*/ 3871884 w 4417984"/>
                <a:gd name="connsiteY48" fmla="*/ 1791818 h 4103218"/>
                <a:gd name="connsiteX49" fmla="*/ 3884584 w 4417984"/>
                <a:gd name="connsiteY49" fmla="*/ 1753718 h 4103218"/>
                <a:gd name="connsiteX50" fmla="*/ 3960784 w 4417984"/>
                <a:gd name="connsiteY50" fmla="*/ 1690218 h 4103218"/>
                <a:gd name="connsiteX51" fmla="*/ 4024284 w 4417984"/>
                <a:gd name="connsiteY51" fmla="*/ 1639418 h 4103218"/>
                <a:gd name="connsiteX52" fmla="*/ 4075084 w 4417984"/>
                <a:gd name="connsiteY52" fmla="*/ 1575918 h 4103218"/>
                <a:gd name="connsiteX53" fmla="*/ 4240184 w 4417984"/>
                <a:gd name="connsiteY53" fmla="*/ 1448918 h 4103218"/>
                <a:gd name="connsiteX54" fmla="*/ 4278284 w 4417984"/>
                <a:gd name="connsiteY54" fmla="*/ 1385418 h 4103218"/>
                <a:gd name="connsiteX55" fmla="*/ 4316384 w 4417984"/>
                <a:gd name="connsiteY55" fmla="*/ 1360018 h 4103218"/>
                <a:gd name="connsiteX56" fmla="*/ 4329084 w 4417984"/>
                <a:gd name="connsiteY56" fmla="*/ 1321918 h 4103218"/>
                <a:gd name="connsiteX57" fmla="*/ 4367184 w 4417984"/>
                <a:gd name="connsiteY57" fmla="*/ 1283818 h 4103218"/>
                <a:gd name="connsiteX58" fmla="*/ 4392584 w 4417984"/>
                <a:gd name="connsiteY58" fmla="*/ 1207618 h 4103218"/>
                <a:gd name="connsiteX59" fmla="*/ 4405284 w 4417984"/>
                <a:gd name="connsiteY59" fmla="*/ 1169518 h 4103218"/>
                <a:gd name="connsiteX60" fmla="*/ 4417984 w 4417984"/>
                <a:gd name="connsiteY60" fmla="*/ 1118718 h 4103218"/>
                <a:gd name="connsiteX61" fmla="*/ 4405284 w 4417984"/>
                <a:gd name="connsiteY61" fmla="*/ 661518 h 4103218"/>
                <a:gd name="connsiteX62" fmla="*/ 4379884 w 4417984"/>
                <a:gd name="connsiteY62" fmla="*/ 534518 h 4103218"/>
                <a:gd name="connsiteX63" fmla="*/ 4354484 w 4417984"/>
                <a:gd name="connsiteY63" fmla="*/ 483718 h 4103218"/>
                <a:gd name="connsiteX64" fmla="*/ 4316384 w 4417984"/>
                <a:gd name="connsiteY64" fmla="*/ 305918 h 4103218"/>
                <a:gd name="connsiteX65" fmla="*/ 4303684 w 4417984"/>
                <a:gd name="connsiteY65" fmla="*/ 267818 h 4103218"/>
                <a:gd name="connsiteX66" fmla="*/ 4290984 w 4417984"/>
                <a:gd name="connsiteY66" fmla="*/ 229718 h 4103218"/>
                <a:gd name="connsiteX67" fmla="*/ 4240184 w 4417984"/>
                <a:gd name="connsiteY67" fmla="*/ 191618 h 4103218"/>
                <a:gd name="connsiteX68" fmla="*/ 4202084 w 4417984"/>
                <a:gd name="connsiteY68" fmla="*/ 115418 h 4103218"/>
                <a:gd name="connsiteX69" fmla="*/ 4087784 w 4417984"/>
                <a:gd name="connsiteY69" fmla="*/ 51918 h 4103218"/>
                <a:gd name="connsiteX70" fmla="*/ 4062384 w 4417984"/>
                <a:gd name="connsiteY70" fmla="*/ 13818 h 4103218"/>
                <a:gd name="connsiteX71" fmla="*/ 4024284 w 4417984"/>
                <a:gd name="connsiteY71" fmla="*/ 1118 h 4103218"/>
                <a:gd name="connsiteX72" fmla="*/ 150784 w 4417984"/>
                <a:gd name="connsiteY72" fmla="*/ 13818 h 4103218"/>
                <a:gd name="connsiteX73" fmla="*/ 99984 w 4417984"/>
                <a:gd name="connsiteY73" fmla="*/ 725018 h 4103218"/>
                <a:gd name="connsiteX74" fmla="*/ 125384 w 4417984"/>
                <a:gd name="connsiteY74" fmla="*/ 1106018 h 4103218"/>
                <a:gd name="connsiteX75" fmla="*/ 226984 w 4417984"/>
                <a:gd name="connsiteY75" fmla="*/ 1093318 h 4103218"/>
                <a:gd name="connsiteX76" fmla="*/ 277784 w 4417984"/>
                <a:gd name="connsiteY76" fmla="*/ 1080618 h 4103218"/>
                <a:gd name="connsiteX77" fmla="*/ 315884 w 4417984"/>
                <a:gd name="connsiteY77" fmla="*/ 1067918 h 4103218"/>
                <a:gd name="connsiteX78" fmla="*/ 709584 w 4417984"/>
                <a:gd name="connsiteY78" fmla="*/ 1029818 h 4103218"/>
                <a:gd name="connsiteX79" fmla="*/ 1382684 w 4417984"/>
                <a:gd name="connsiteY79" fmla="*/ 1042518 h 4103218"/>
                <a:gd name="connsiteX80" fmla="*/ 1522384 w 4417984"/>
                <a:gd name="connsiteY80" fmla="*/ 1055218 h 4103218"/>
                <a:gd name="connsiteX81" fmla="*/ 1827184 w 4417984"/>
                <a:gd name="connsiteY81" fmla="*/ 1080618 h 4103218"/>
                <a:gd name="connsiteX82" fmla="*/ 1928784 w 4417984"/>
                <a:gd name="connsiteY82" fmla="*/ 1106018 h 4103218"/>
                <a:gd name="connsiteX83" fmla="*/ 2017684 w 4417984"/>
                <a:gd name="connsiteY83" fmla="*/ 1118718 h 4103218"/>
                <a:gd name="connsiteX84" fmla="*/ 2093884 w 4417984"/>
                <a:gd name="connsiteY84" fmla="*/ 1144118 h 4103218"/>
                <a:gd name="connsiteX85" fmla="*/ 2182784 w 4417984"/>
                <a:gd name="connsiteY85" fmla="*/ 1156818 h 4103218"/>
                <a:gd name="connsiteX86" fmla="*/ 2246284 w 4417984"/>
                <a:gd name="connsiteY86" fmla="*/ 1169518 h 4103218"/>
                <a:gd name="connsiteX87" fmla="*/ 2360584 w 4417984"/>
                <a:gd name="connsiteY87" fmla="*/ 1182218 h 4103218"/>
                <a:gd name="connsiteX88" fmla="*/ 2462184 w 4417984"/>
                <a:gd name="connsiteY88" fmla="*/ 1220318 h 4103218"/>
                <a:gd name="connsiteX89" fmla="*/ 2563784 w 4417984"/>
                <a:gd name="connsiteY89" fmla="*/ 1245718 h 4103218"/>
                <a:gd name="connsiteX90" fmla="*/ 2652684 w 4417984"/>
                <a:gd name="connsiteY90" fmla="*/ 1283818 h 4103218"/>
                <a:gd name="connsiteX91" fmla="*/ 2754284 w 4417984"/>
                <a:gd name="connsiteY91" fmla="*/ 1296518 h 4103218"/>
                <a:gd name="connsiteX92" fmla="*/ 2830484 w 4417984"/>
                <a:gd name="connsiteY92" fmla="*/ 1309218 h 4103218"/>
                <a:gd name="connsiteX93" fmla="*/ 2868584 w 4417984"/>
                <a:gd name="connsiteY93" fmla="*/ 1334618 h 4103218"/>
                <a:gd name="connsiteX94" fmla="*/ 2932084 w 4417984"/>
                <a:gd name="connsiteY94" fmla="*/ 1360018 h 4103218"/>
                <a:gd name="connsiteX95" fmla="*/ 2970184 w 4417984"/>
                <a:gd name="connsiteY95" fmla="*/ 1398118 h 4103218"/>
                <a:gd name="connsiteX96" fmla="*/ 3046384 w 4417984"/>
                <a:gd name="connsiteY96" fmla="*/ 1423518 h 4103218"/>
                <a:gd name="connsiteX97" fmla="*/ 3084484 w 4417984"/>
                <a:gd name="connsiteY97" fmla="*/ 1461618 h 4103218"/>
                <a:gd name="connsiteX98" fmla="*/ 3135284 w 4417984"/>
                <a:gd name="connsiteY98" fmla="*/ 1537818 h 4103218"/>
                <a:gd name="connsiteX99" fmla="*/ 3211484 w 4417984"/>
                <a:gd name="connsiteY99" fmla="*/ 1614018 h 4103218"/>
                <a:gd name="connsiteX100" fmla="*/ 3249584 w 4417984"/>
                <a:gd name="connsiteY100" fmla="*/ 1690218 h 4103218"/>
                <a:gd name="connsiteX101" fmla="*/ 3274984 w 4417984"/>
                <a:gd name="connsiteY101" fmla="*/ 1804518 h 4103218"/>
                <a:gd name="connsiteX102" fmla="*/ 3262284 w 4417984"/>
                <a:gd name="connsiteY102" fmla="*/ 2045818 h 4103218"/>
                <a:gd name="connsiteX103" fmla="*/ 3236884 w 4417984"/>
                <a:gd name="connsiteY103" fmla="*/ 2122018 h 4103218"/>
                <a:gd name="connsiteX104" fmla="*/ 3224184 w 4417984"/>
                <a:gd name="connsiteY104" fmla="*/ 2160118 h 4103218"/>
                <a:gd name="connsiteX105" fmla="*/ 3198784 w 4417984"/>
                <a:gd name="connsiteY105" fmla="*/ 2198218 h 4103218"/>
                <a:gd name="connsiteX106" fmla="*/ 3173384 w 4417984"/>
                <a:gd name="connsiteY106" fmla="*/ 2249018 h 4103218"/>
                <a:gd name="connsiteX107" fmla="*/ 3160684 w 4417984"/>
                <a:gd name="connsiteY107" fmla="*/ 2299818 h 4103218"/>
                <a:gd name="connsiteX108" fmla="*/ 3122584 w 4417984"/>
                <a:gd name="connsiteY108" fmla="*/ 2325218 h 4103218"/>
                <a:gd name="connsiteX109" fmla="*/ 3084484 w 4417984"/>
                <a:gd name="connsiteY109" fmla="*/ 2376018 h 4103218"/>
                <a:gd name="connsiteX110" fmla="*/ 3008284 w 4417984"/>
                <a:gd name="connsiteY110" fmla="*/ 2426818 h 4103218"/>
                <a:gd name="connsiteX111" fmla="*/ 2970184 w 4417984"/>
                <a:gd name="connsiteY111" fmla="*/ 2452218 h 4103218"/>
                <a:gd name="connsiteX112" fmla="*/ 2932084 w 4417984"/>
                <a:gd name="connsiteY112" fmla="*/ 2490318 h 4103218"/>
                <a:gd name="connsiteX113" fmla="*/ 2893984 w 4417984"/>
                <a:gd name="connsiteY113" fmla="*/ 2503018 h 4103218"/>
                <a:gd name="connsiteX114" fmla="*/ 2830484 w 4417984"/>
                <a:gd name="connsiteY114" fmla="*/ 2541118 h 4103218"/>
                <a:gd name="connsiteX115" fmla="*/ 2754284 w 4417984"/>
                <a:gd name="connsiteY115" fmla="*/ 2591918 h 4103218"/>
                <a:gd name="connsiteX116" fmla="*/ 2716184 w 4417984"/>
                <a:gd name="connsiteY116" fmla="*/ 2630018 h 4103218"/>
                <a:gd name="connsiteX117" fmla="*/ 2678084 w 4417984"/>
                <a:gd name="connsiteY117" fmla="*/ 2642718 h 4103218"/>
                <a:gd name="connsiteX118" fmla="*/ 2601884 w 4417984"/>
                <a:gd name="connsiteY118" fmla="*/ 2706218 h 4103218"/>
                <a:gd name="connsiteX119" fmla="*/ 2538384 w 4417984"/>
                <a:gd name="connsiteY119" fmla="*/ 2718918 h 4103218"/>
                <a:gd name="connsiteX120" fmla="*/ 2449484 w 4417984"/>
                <a:gd name="connsiteY120" fmla="*/ 2782418 h 4103218"/>
                <a:gd name="connsiteX121" fmla="*/ 2411384 w 4417984"/>
                <a:gd name="connsiteY121" fmla="*/ 2795118 h 4103218"/>
                <a:gd name="connsiteX122" fmla="*/ 2347884 w 4417984"/>
                <a:gd name="connsiteY122" fmla="*/ 2820518 h 4103218"/>
                <a:gd name="connsiteX123" fmla="*/ 2309784 w 4417984"/>
                <a:gd name="connsiteY123" fmla="*/ 2845918 h 4103218"/>
                <a:gd name="connsiteX124" fmla="*/ 2170084 w 4417984"/>
                <a:gd name="connsiteY124" fmla="*/ 2871318 h 4103218"/>
                <a:gd name="connsiteX125" fmla="*/ 2068484 w 4417984"/>
                <a:gd name="connsiteY125" fmla="*/ 2909418 h 4103218"/>
                <a:gd name="connsiteX126" fmla="*/ 1941484 w 4417984"/>
                <a:gd name="connsiteY126" fmla="*/ 2947518 h 4103218"/>
                <a:gd name="connsiteX127" fmla="*/ 1903384 w 4417984"/>
                <a:gd name="connsiteY127" fmla="*/ 2960218 h 4103218"/>
                <a:gd name="connsiteX128" fmla="*/ 1814484 w 4417984"/>
                <a:gd name="connsiteY128" fmla="*/ 2972918 h 4103218"/>
                <a:gd name="connsiteX129" fmla="*/ 1547784 w 4417984"/>
                <a:gd name="connsiteY129" fmla="*/ 2998318 h 4103218"/>
                <a:gd name="connsiteX130" fmla="*/ 1331884 w 4417984"/>
                <a:gd name="connsiteY130" fmla="*/ 3023718 h 4103218"/>
                <a:gd name="connsiteX131" fmla="*/ 1230284 w 4417984"/>
                <a:gd name="connsiteY131" fmla="*/ 3036418 h 4103218"/>
                <a:gd name="connsiteX132" fmla="*/ 1090584 w 4417984"/>
                <a:gd name="connsiteY132" fmla="*/ 3049118 h 4103218"/>
                <a:gd name="connsiteX133" fmla="*/ 976284 w 4417984"/>
                <a:gd name="connsiteY133" fmla="*/ 3074518 h 4103218"/>
                <a:gd name="connsiteX134" fmla="*/ 747684 w 4417984"/>
                <a:gd name="connsiteY134" fmla="*/ 3112618 h 4103218"/>
                <a:gd name="connsiteX135" fmla="*/ 544484 w 4417984"/>
                <a:gd name="connsiteY135" fmla="*/ 3138018 h 4103218"/>
                <a:gd name="connsiteX136" fmla="*/ 112684 w 4417984"/>
                <a:gd name="connsiteY136" fmla="*/ 3150718 h 4103218"/>
                <a:gd name="connsiteX0" fmla="*/ 260400 w 4565700"/>
                <a:gd name="connsiteY0" fmla="*/ 3150718 h 4103218"/>
                <a:gd name="connsiteX1" fmla="*/ 273100 w 4565700"/>
                <a:gd name="connsiteY1" fmla="*/ 3785718 h 4103218"/>
                <a:gd name="connsiteX2" fmla="*/ 298500 w 4565700"/>
                <a:gd name="connsiteY2" fmla="*/ 3925418 h 4103218"/>
                <a:gd name="connsiteX3" fmla="*/ 349300 w 4565700"/>
                <a:gd name="connsiteY3" fmla="*/ 4103218 h 4103218"/>
                <a:gd name="connsiteX4" fmla="*/ 425500 w 4565700"/>
                <a:gd name="connsiteY4" fmla="*/ 4090518 h 4103218"/>
                <a:gd name="connsiteX5" fmla="*/ 501700 w 4565700"/>
                <a:gd name="connsiteY5" fmla="*/ 4065118 h 4103218"/>
                <a:gd name="connsiteX6" fmla="*/ 743000 w 4565700"/>
                <a:gd name="connsiteY6" fmla="*/ 4039718 h 4103218"/>
                <a:gd name="connsiteX7" fmla="*/ 882700 w 4565700"/>
                <a:gd name="connsiteY7" fmla="*/ 4014318 h 4103218"/>
                <a:gd name="connsiteX8" fmla="*/ 1060500 w 4565700"/>
                <a:gd name="connsiteY8" fmla="*/ 4001618 h 4103218"/>
                <a:gd name="connsiteX9" fmla="*/ 1098600 w 4565700"/>
                <a:gd name="connsiteY9" fmla="*/ 3976218 h 4103218"/>
                <a:gd name="connsiteX10" fmla="*/ 1314500 w 4565700"/>
                <a:gd name="connsiteY10" fmla="*/ 3963518 h 4103218"/>
                <a:gd name="connsiteX11" fmla="*/ 2025700 w 4565700"/>
                <a:gd name="connsiteY11" fmla="*/ 3938118 h 4103218"/>
                <a:gd name="connsiteX12" fmla="*/ 2355900 w 4565700"/>
                <a:gd name="connsiteY12" fmla="*/ 3887318 h 4103218"/>
                <a:gd name="connsiteX13" fmla="*/ 2394000 w 4565700"/>
                <a:gd name="connsiteY13" fmla="*/ 3874618 h 4103218"/>
                <a:gd name="connsiteX14" fmla="*/ 2457500 w 4565700"/>
                <a:gd name="connsiteY14" fmla="*/ 3861918 h 4103218"/>
                <a:gd name="connsiteX15" fmla="*/ 2609900 w 4565700"/>
                <a:gd name="connsiteY15" fmla="*/ 3836518 h 4103218"/>
                <a:gd name="connsiteX16" fmla="*/ 2673400 w 4565700"/>
                <a:gd name="connsiteY16" fmla="*/ 3798418 h 4103218"/>
                <a:gd name="connsiteX17" fmla="*/ 2711500 w 4565700"/>
                <a:gd name="connsiteY17" fmla="*/ 3773018 h 4103218"/>
                <a:gd name="connsiteX18" fmla="*/ 2749600 w 4565700"/>
                <a:gd name="connsiteY18" fmla="*/ 3760318 h 4103218"/>
                <a:gd name="connsiteX19" fmla="*/ 2787700 w 4565700"/>
                <a:gd name="connsiteY19" fmla="*/ 3722218 h 4103218"/>
                <a:gd name="connsiteX20" fmla="*/ 2825800 w 4565700"/>
                <a:gd name="connsiteY20" fmla="*/ 3709518 h 4103218"/>
                <a:gd name="connsiteX21" fmla="*/ 2863900 w 4565700"/>
                <a:gd name="connsiteY21" fmla="*/ 3684118 h 4103218"/>
                <a:gd name="connsiteX22" fmla="*/ 2927400 w 4565700"/>
                <a:gd name="connsiteY22" fmla="*/ 3620618 h 4103218"/>
                <a:gd name="connsiteX23" fmla="*/ 3029000 w 4565700"/>
                <a:gd name="connsiteY23" fmla="*/ 3519018 h 4103218"/>
                <a:gd name="connsiteX24" fmla="*/ 3079800 w 4565700"/>
                <a:gd name="connsiteY24" fmla="*/ 3468218 h 4103218"/>
                <a:gd name="connsiteX25" fmla="*/ 3168700 w 4565700"/>
                <a:gd name="connsiteY25" fmla="*/ 3366618 h 4103218"/>
                <a:gd name="connsiteX26" fmla="*/ 3206800 w 4565700"/>
                <a:gd name="connsiteY26" fmla="*/ 3303118 h 4103218"/>
                <a:gd name="connsiteX27" fmla="*/ 3295700 w 4565700"/>
                <a:gd name="connsiteY27" fmla="*/ 3201518 h 4103218"/>
                <a:gd name="connsiteX28" fmla="*/ 3308400 w 4565700"/>
                <a:gd name="connsiteY28" fmla="*/ 3163418 h 4103218"/>
                <a:gd name="connsiteX29" fmla="*/ 3371900 w 4565700"/>
                <a:gd name="connsiteY29" fmla="*/ 3074518 h 4103218"/>
                <a:gd name="connsiteX30" fmla="*/ 3410000 w 4565700"/>
                <a:gd name="connsiteY30" fmla="*/ 3011018 h 4103218"/>
                <a:gd name="connsiteX31" fmla="*/ 3460800 w 4565700"/>
                <a:gd name="connsiteY31" fmla="*/ 2909418 h 4103218"/>
                <a:gd name="connsiteX32" fmla="*/ 3511600 w 4565700"/>
                <a:gd name="connsiteY32" fmla="*/ 2820518 h 4103218"/>
                <a:gd name="connsiteX33" fmla="*/ 3537000 w 4565700"/>
                <a:gd name="connsiteY33" fmla="*/ 2769718 h 4103218"/>
                <a:gd name="connsiteX34" fmla="*/ 3562400 w 4565700"/>
                <a:gd name="connsiteY34" fmla="*/ 2706218 h 4103218"/>
                <a:gd name="connsiteX35" fmla="*/ 3587800 w 4565700"/>
                <a:gd name="connsiteY35" fmla="*/ 2668118 h 4103218"/>
                <a:gd name="connsiteX36" fmla="*/ 3600500 w 4565700"/>
                <a:gd name="connsiteY36" fmla="*/ 2630018 h 4103218"/>
                <a:gd name="connsiteX37" fmla="*/ 3638600 w 4565700"/>
                <a:gd name="connsiteY37" fmla="*/ 2579218 h 4103218"/>
                <a:gd name="connsiteX38" fmla="*/ 3702100 w 4565700"/>
                <a:gd name="connsiteY38" fmla="*/ 2477618 h 4103218"/>
                <a:gd name="connsiteX39" fmla="*/ 3727500 w 4565700"/>
                <a:gd name="connsiteY39" fmla="*/ 2414118 h 4103218"/>
                <a:gd name="connsiteX40" fmla="*/ 3740200 w 4565700"/>
                <a:gd name="connsiteY40" fmla="*/ 2376018 h 4103218"/>
                <a:gd name="connsiteX41" fmla="*/ 3765600 w 4565700"/>
                <a:gd name="connsiteY41" fmla="*/ 2337918 h 4103218"/>
                <a:gd name="connsiteX42" fmla="*/ 3778300 w 4565700"/>
                <a:gd name="connsiteY42" fmla="*/ 2299818 h 4103218"/>
                <a:gd name="connsiteX43" fmla="*/ 3803700 w 4565700"/>
                <a:gd name="connsiteY43" fmla="*/ 2236318 h 4103218"/>
                <a:gd name="connsiteX44" fmla="*/ 3816400 w 4565700"/>
                <a:gd name="connsiteY44" fmla="*/ 2172818 h 4103218"/>
                <a:gd name="connsiteX45" fmla="*/ 3879900 w 4565700"/>
                <a:gd name="connsiteY45" fmla="*/ 2058518 h 4103218"/>
                <a:gd name="connsiteX46" fmla="*/ 3918000 w 4565700"/>
                <a:gd name="connsiteY46" fmla="*/ 1956918 h 4103218"/>
                <a:gd name="connsiteX47" fmla="*/ 3956100 w 4565700"/>
                <a:gd name="connsiteY47" fmla="*/ 1906118 h 4103218"/>
                <a:gd name="connsiteX48" fmla="*/ 4019600 w 4565700"/>
                <a:gd name="connsiteY48" fmla="*/ 1791818 h 4103218"/>
                <a:gd name="connsiteX49" fmla="*/ 4032300 w 4565700"/>
                <a:gd name="connsiteY49" fmla="*/ 1753718 h 4103218"/>
                <a:gd name="connsiteX50" fmla="*/ 4108500 w 4565700"/>
                <a:gd name="connsiteY50" fmla="*/ 1690218 h 4103218"/>
                <a:gd name="connsiteX51" fmla="*/ 4172000 w 4565700"/>
                <a:gd name="connsiteY51" fmla="*/ 1639418 h 4103218"/>
                <a:gd name="connsiteX52" fmla="*/ 4222800 w 4565700"/>
                <a:gd name="connsiteY52" fmla="*/ 1575918 h 4103218"/>
                <a:gd name="connsiteX53" fmla="*/ 4387900 w 4565700"/>
                <a:gd name="connsiteY53" fmla="*/ 1448918 h 4103218"/>
                <a:gd name="connsiteX54" fmla="*/ 4426000 w 4565700"/>
                <a:gd name="connsiteY54" fmla="*/ 1385418 h 4103218"/>
                <a:gd name="connsiteX55" fmla="*/ 4464100 w 4565700"/>
                <a:gd name="connsiteY55" fmla="*/ 1360018 h 4103218"/>
                <a:gd name="connsiteX56" fmla="*/ 4476800 w 4565700"/>
                <a:gd name="connsiteY56" fmla="*/ 1321918 h 4103218"/>
                <a:gd name="connsiteX57" fmla="*/ 4514900 w 4565700"/>
                <a:gd name="connsiteY57" fmla="*/ 1283818 h 4103218"/>
                <a:gd name="connsiteX58" fmla="*/ 4540300 w 4565700"/>
                <a:gd name="connsiteY58" fmla="*/ 1207618 h 4103218"/>
                <a:gd name="connsiteX59" fmla="*/ 4553000 w 4565700"/>
                <a:gd name="connsiteY59" fmla="*/ 1169518 h 4103218"/>
                <a:gd name="connsiteX60" fmla="*/ 4565700 w 4565700"/>
                <a:gd name="connsiteY60" fmla="*/ 1118718 h 4103218"/>
                <a:gd name="connsiteX61" fmla="*/ 4553000 w 4565700"/>
                <a:gd name="connsiteY61" fmla="*/ 661518 h 4103218"/>
                <a:gd name="connsiteX62" fmla="*/ 4527600 w 4565700"/>
                <a:gd name="connsiteY62" fmla="*/ 534518 h 4103218"/>
                <a:gd name="connsiteX63" fmla="*/ 4502200 w 4565700"/>
                <a:gd name="connsiteY63" fmla="*/ 483718 h 4103218"/>
                <a:gd name="connsiteX64" fmla="*/ 4464100 w 4565700"/>
                <a:gd name="connsiteY64" fmla="*/ 305918 h 4103218"/>
                <a:gd name="connsiteX65" fmla="*/ 4451400 w 4565700"/>
                <a:gd name="connsiteY65" fmla="*/ 267818 h 4103218"/>
                <a:gd name="connsiteX66" fmla="*/ 4438700 w 4565700"/>
                <a:gd name="connsiteY66" fmla="*/ 229718 h 4103218"/>
                <a:gd name="connsiteX67" fmla="*/ 4387900 w 4565700"/>
                <a:gd name="connsiteY67" fmla="*/ 191618 h 4103218"/>
                <a:gd name="connsiteX68" fmla="*/ 4349800 w 4565700"/>
                <a:gd name="connsiteY68" fmla="*/ 115418 h 4103218"/>
                <a:gd name="connsiteX69" fmla="*/ 4235500 w 4565700"/>
                <a:gd name="connsiteY69" fmla="*/ 51918 h 4103218"/>
                <a:gd name="connsiteX70" fmla="*/ 4210100 w 4565700"/>
                <a:gd name="connsiteY70" fmla="*/ 13818 h 4103218"/>
                <a:gd name="connsiteX71" fmla="*/ 4172000 w 4565700"/>
                <a:gd name="connsiteY71" fmla="*/ 1118 h 4103218"/>
                <a:gd name="connsiteX72" fmla="*/ 298500 w 4565700"/>
                <a:gd name="connsiteY72" fmla="*/ 13818 h 4103218"/>
                <a:gd name="connsiteX73" fmla="*/ 273100 w 4565700"/>
                <a:gd name="connsiteY73" fmla="*/ 1106018 h 4103218"/>
                <a:gd name="connsiteX74" fmla="*/ 374700 w 4565700"/>
                <a:gd name="connsiteY74" fmla="*/ 1093318 h 4103218"/>
                <a:gd name="connsiteX75" fmla="*/ 425500 w 4565700"/>
                <a:gd name="connsiteY75" fmla="*/ 1080618 h 4103218"/>
                <a:gd name="connsiteX76" fmla="*/ 463600 w 4565700"/>
                <a:gd name="connsiteY76" fmla="*/ 1067918 h 4103218"/>
                <a:gd name="connsiteX77" fmla="*/ 857300 w 4565700"/>
                <a:gd name="connsiteY77" fmla="*/ 1029818 h 4103218"/>
                <a:gd name="connsiteX78" fmla="*/ 1530400 w 4565700"/>
                <a:gd name="connsiteY78" fmla="*/ 1042518 h 4103218"/>
                <a:gd name="connsiteX79" fmla="*/ 1670100 w 4565700"/>
                <a:gd name="connsiteY79" fmla="*/ 1055218 h 4103218"/>
                <a:gd name="connsiteX80" fmla="*/ 1974900 w 4565700"/>
                <a:gd name="connsiteY80" fmla="*/ 1080618 h 4103218"/>
                <a:gd name="connsiteX81" fmla="*/ 2076500 w 4565700"/>
                <a:gd name="connsiteY81" fmla="*/ 1106018 h 4103218"/>
                <a:gd name="connsiteX82" fmla="*/ 2165400 w 4565700"/>
                <a:gd name="connsiteY82" fmla="*/ 1118718 h 4103218"/>
                <a:gd name="connsiteX83" fmla="*/ 2241600 w 4565700"/>
                <a:gd name="connsiteY83" fmla="*/ 1144118 h 4103218"/>
                <a:gd name="connsiteX84" fmla="*/ 2330500 w 4565700"/>
                <a:gd name="connsiteY84" fmla="*/ 1156818 h 4103218"/>
                <a:gd name="connsiteX85" fmla="*/ 2394000 w 4565700"/>
                <a:gd name="connsiteY85" fmla="*/ 1169518 h 4103218"/>
                <a:gd name="connsiteX86" fmla="*/ 2508300 w 4565700"/>
                <a:gd name="connsiteY86" fmla="*/ 1182218 h 4103218"/>
                <a:gd name="connsiteX87" fmla="*/ 2609900 w 4565700"/>
                <a:gd name="connsiteY87" fmla="*/ 1220318 h 4103218"/>
                <a:gd name="connsiteX88" fmla="*/ 2711500 w 4565700"/>
                <a:gd name="connsiteY88" fmla="*/ 1245718 h 4103218"/>
                <a:gd name="connsiteX89" fmla="*/ 2800400 w 4565700"/>
                <a:gd name="connsiteY89" fmla="*/ 1283818 h 4103218"/>
                <a:gd name="connsiteX90" fmla="*/ 2902000 w 4565700"/>
                <a:gd name="connsiteY90" fmla="*/ 1296518 h 4103218"/>
                <a:gd name="connsiteX91" fmla="*/ 2978200 w 4565700"/>
                <a:gd name="connsiteY91" fmla="*/ 1309218 h 4103218"/>
                <a:gd name="connsiteX92" fmla="*/ 3016300 w 4565700"/>
                <a:gd name="connsiteY92" fmla="*/ 1334618 h 4103218"/>
                <a:gd name="connsiteX93" fmla="*/ 3079800 w 4565700"/>
                <a:gd name="connsiteY93" fmla="*/ 1360018 h 4103218"/>
                <a:gd name="connsiteX94" fmla="*/ 3117900 w 4565700"/>
                <a:gd name="connsiteY94" fmla="*/ 1398118 h 4103218"/>
                <a:gd name="connsiteX95" fmla="*/ 3194100 w 4565700"/>
                <a:gd name="connsiteY95" fmla="*/ 1423518 h 4103218"/>
                <a:gd name="connsiteX96" fmla="*/ 3232200 w 4565700"/>
                <a:gd name="connsiteY96" fmla="*/ 1461618 h 4103218"/>
                <a:gd name="connsiteX97" fmla="*/ 3283000 w 4565700"/>
                <a:gd name="connsiteY97" fmla="*/ 1537818 h 4103218"/>
                <a:gd name="connsiteX98" fmla="*/ 3359200 w 4565700"/>
                <a:gd name="connsiteY98" fmla="*/ 1614018 h 4103218"/>
                <a:gd name="connsiteX99" fmla="*/ 3397300 w 4565700"/>
                <a:gd name="connsiteY99" fmla="*/ 1690218 h 4103218"/>
                <a:gd name="connsiteX100" fmla="*/ 3422700 w 4565700"/>
                <a:gd name="connsiteY100" fmla="*/ 1804518 h 4103218"/>
                <a:gd name="connsiteX101" fmla="*/ 3410000 w 4565700"/>
                <a:gd name="connsiteY101" fmla="*/ 2045818 h 4103218"/>
                <a:gd name="connsiteX102" fmla="*/ 3384600 w 4565700"/>
                <a:gd name="connsiteY102" fmla="*/ 2122018 h 4103218"/>
                <a:gd name="connsiteX103" fmla="*/ 3371900 w 4565700"/>
                <a:gd name="connsiteY103" fmla="*/ 2160118 h 4103218"/>
                <a:gd name="connsiteX104" fmla="*/ 3346500 w 4565700"/>
                <a:gd name="connsiteY104" fmla="*/ 2198218 h 4103218"/>
                <a:gd name="connsiteX105" fmla="*/ 3321100 w 4565700"/>
                <a:gd name="connsiteY105" fmla="*/ 2249018 h 4103218"/>
                <a:gd name="connsiteX106" fmla="*/ 3308400 w 4565700"/>
                <a:gd name="connsiteY106" fmla="*/ 2299818 h 4103218"/>
                <a:gd name="connsiteX107" fmla="*/ 3270300 w 4565700"/>
                <a:gd name="connsiteY107" fmla="*/ 2325218 h 4103218"/>
                <a:gd name="connsiteX108" fmla="*/ 3232200 w 4565700"/>
                <a:gd name="connsiteY108" fmla="*/ 2376018 h 4103218"/>
                <a:gd name="connsiteX109" fmla="*/ 3156000 w 4565700"/>
                <a:gd name="connsiteY109" fmla="*/ 2426818 h 4103218"/>
                <a:gd name="connsiteX110" fmla="*/ 3117900 w 4565700"/>
                <a:gd name="connsiteY110" fmla="*/ 2452218 h 4103218"/>
                <a:gd name="connsiteX111" fmla="*/ 3079800 w 4565700"/>
                <a:gd name="connsiteY111" fmla="*/ 2490318 h 4103218"/>
                <a:gd name="connsiteX112" fmla="*/ 3041700 w 4565700"/>
                <a:gd name="connsiteY112" fmla="*/ 2503018 h 4103218"/>
                <a:gd name="connsiteX113" fmla="*/ 2978200 w 4565700"/>
                <a:gd name="connsiteY113" fmla="*/ 2541118 h 4103218"/>
                <a:gd name="connsiteX114" fmla="*/ 2902000 w 4565700"/>
                <a:gd name="connsiteY114" fmla="*/ 2591918 h 4103218"/>
                <a:gd name="connsiteX115" fmla="*/ 2863900 w 4565700"/>
                <a:gd name="connsiteY115" fmla="*/ 2630018 h 4103218"/>
                <a:gd name="connsiteX116" fmla="*/ 2825800 w 4565700"/>
                <a:gd name="connsiteY116" fmla="*/ 2642718 h 4103218"/>
                <a:gd name="connsiteX117" fmla="*/ 2749600 w 4565700"/>
                <a:gd name="connsiteY117" fmla="*/ 2706218 h 4103218"/>
                <a:gd name="connsiteX118" fmla="*/ 2686100 w 4565700"/>
                <a:gd name="connsiteY118" fmla="*/ 2718918 h 4103218"/>
                <a:gd name="connsiteX119" fmla="*/ 2597200 w 4565700"/>
                <a:gd name="connsiteY119" fmla="*/ 2782418 h 4103218"/>
                <a:gd name="connsiteX120" fmla="*/ 2559100 w 4565700"/>
                <a:gd name="connsiteY120" fmla="*/ 2795118 h 4103218"/>
                <a:gd name="connsiteX121" fmla="*/ 2495600 w 4565700"/>
                <a:gd name="connsiteY121" fmla="*/ 2820518 h 4103218"/>
                <a:gd name="connsiteX122" fmla="*/ 2457500 w 4565700"/>
                <a:gd name="connsiteY122" fmla="*/ 2845918 h 4103218"/>
                <a:gd name="connsiteX123" fmla="*/ 2317800 w 4565700"/>
                <a:gd name="connsiteY123" fmla="*/ 2871318 h 4103218"/>
                <a:gd name="connsiteX124" fmla="*/ 2216200 w 4565700"/>
                <a:gd name="connsiteY124" fmla="*/ 2909418 h 4103218"/>
                <a:gd name="connsiteX125" fmla="*/ 2089200 w 4565700"/>
                <a:gd name="connsiteY125" fmla="*/ 2947518 h 4103218"/>
                <a:gd name="connsiteX126" fmla="*/ 2051100 w 4565700"/>
                <a:gd name="connsiteY126" fmla="*/ 2960218 h 4103218"/>
                <a:gd name="connsiteX127" fmla="*/ 1962200 w 4565700"/>
                <a:gd name="connsiteY127" fmla="*/ 2972918 h 4103218"/>
                <a:gd name="connsiteX128" fmla="*/ 1695500 w 4565700"/>
                <a:gd name="connsiteY128" fmla="*/ 2998318 h 4103218"/>
                <a:gd name="connsiteX129" fmla="*/ 1479600 w 4565700"/>
                <a:gd name="connsiteY129" fmla="*/ 3023718 h 4103218"/>
                <a:gd name="connsiteX130" fmla="*/ 1378000 w 4565700"/>
                <a:gd name="connsiteY130" fmla="*/ 3036418 h 4103218"/>
                <a:gd name="connsiteX131" fmla="*/ 1238300 w 4565700"/>
                <a:gd name="connsiteY131" fmla="*/ 3049118 h 4103218"/>
                <a:gd name="connsiteX132" fmla="*/ 1124000 w 4565700"/>
                <a:gd name="connsiteY132" fmla="*/ 3074518 h 4103218"/>
                <a:gd name="connsiteX133" fmla="*/ 895400 w 4565700"/>
                <a:gd name="connsiteY133" fmla="*/ 3112618 h 4103218"/>
                <a:gd name="connsiteX134" fmla="*/ 692200 w 4565700"/>
                <a:gd name="connsiteY134" fmla="*/ 3138018 h 4103218"/>
                <a:gd name="connsiteX135" fmla="*/ 260400 w 4565700"/>
                <a:gd name="connsiteY135" fmla="*/ 3150718 h 4103218"/>
                <a:gd name="connsiteX0" fmla="*/ 260400 w 4565700"/>
                <a:gd name="connsiteY0" fmla="*/ 3289405 h 4241905"/>
                <a:gd name="connsiteX1" fmla="*/ 273100 w 4565700"/>
                <a:gd name="connsiteY1" fmla="*/ 3924405 h 4241905"/>
                <a:gd name="connsiteX2" fmla="*/ 298500 w 4565700"/>
                <a:gd name="connsiteY2" fmla="*/ 4064105 h 4241905"/>
                <a:gd name="connsiteX3" fmla="*/ 349300 w 4565700"/>
                <a:gd name="connsiteY3" fmla="*/ 4241905 h 4241905"/>
                <a:gd name="connsiteX4" fmla="*/ 425500 w 4565700"/>
                <a:gd name="connsiteY4" fmla="*/ 4229205 h 4241905"/>
                <a:gd name="connsiteX5" fmla="*/ 501700 w 4565700"/>
                <a:gd name="connsiteY5" fmla="*/ 4203805 h 4241905"/>
                <a:gd name="connsiteX6" fmla="*/ 743000 w 4565700"/>
                <a:gd name="connsiteY6" fmla="*/ 4178405 h 4241905"/>
                <a:gd name="connsiteX7" fmla="*/ 882700 w 4565700"/>
                <a:gd name="connsiteY7" fmla="*/ 4153005 h 4241905"/>
                <a:gd name="connsiteX8" fmla="*/ 1060500 w 4565700"/>
                <a:gd name="connsiteY8" fmla="*/ 4140305 h 4241905"/>
                <a:gd name="connsiteX9" fmla="*/ 1098600 w 4565700"/>
                <a:gd name="connsiteY9" fmla="*/ 4114905 h 4241905"/>
                <a:gd name="connsiteX10" fmla="*/ 1314500 w 4565700"/>
                <a:gd name="connsiteY10" fmla="*/ 4102205 h 4241905"/>
                <a:gd name="connsiteX11" fmla="*/ 2025700 w 4565700"/>
                <a:gd name="connsiteY11" fmla="*/ 4076805 h 4241905"/>
                <a:gd name="connsiteX12" fmla="*/ 2355900 w 4565700"/>
                <a:gd name="connsiteY12" fmla="*/ 4026005 h 4241905"/>
                <a:gd name="connsiteX13" fmla="*/ 2394000 w 4565700"/>
                <a:gd name="connsiteY13" fmla="*/ 4013305 h 4241905"/>
                <a:gd name="connsiteX14" fmla="*/ 2457500 w 4565700"/>
                <a:gd name="connsiteY14" fmla="*/ 4000605 h 4241905"/>
                <a:gd name="connsiteX15" fmla="*/ 2609900 w 4565700"/>
                <a:gd name="connsiteY15" fmla="*/ 3975205 h 4241905"/>
                <a:gd name="connsiteX16" fmla="*/ 2673400 w 4565700"/>
                <a:gd name="connsiteY16" fmla="*/ 3937105 h 4241905"/>
                <a:gd name="connsiteX17" fmla="*/ 2711500 w 4565700"/>
                <a:gd name="connsiteY17" fmla="*/ 3911705 h 4241905"/>
                <a:gd name="connsiteX18" fmla="*/ 2749600 w 4565700"/>
                <a:gd name="connsiteY18" fmla="*/ 3899005 h 4241905"/>
                <a:gd name="connsiteX19" fmla="*/ 2787700 w 4565700"/>
                <a:gd name="connsiteY19" fmla="*/ 3860905 h 4241905"/>
                <a:gd name="connsiteX20" fmla="*/ 2825800 w 4565700"/>
                <a:gd name="connsiteY20" fmla="*/ 3848205 h 4241905"/>
                <a:gd name="connsiteX21" fmla="*/ 2863900 w 4565700"/>
                <a:gd name="connsiteY21" fmla="*/ 3822805 h 4241905"/>
                <a:gd name="connsiteX22" fmla="*/ 2927400 w 4565700"/>
                <a:gd name="connsiteY22" fmla="*/ 3759305 h 4241905"/>
                <a:gd name="connsiteX23" fmla="*/ 3029000 w 4565700"/>
                <a:gd name="connsiteY23" fmla="*/ 3657705 h 4241905"/>
                <a:gd name="connsiteX24" fmla="*/ 3079800 w 4565700"/>
                <a:gd name="connsiteY24" fmla="*/ 3606905 h 4241905"/>
                <a:gd name="connsiteX25" fmla="*/ 3168700 w 4565700"/>
                <a:gd name="connsiteY25" fmla="*/ 3505305 h 4241905"/>
                <a:gd name="connsiteX26" fmla="*/ 3206800 w 4565700"/>
                <a:gd name="connsiteY26" fmla="*/ 3441805 h 4241905"/>
                <a:gd name="connsiteX27" fmla="*/ 3295700 w 4565700"/>
                <a:gd name="connsiteY27" fmla="*/ 3340205 h 4241905"/>
                <a:gd name="connsiteX28" fmla="*/ 3308400 w 4565700"/>
                <a:gd name="connsiteY28" fmla="*/ 3302105 h 4241905"/>
                <a:gd name="connsiteX29" fmla="*/ 3371900 w 4565700"/>
                <a:gd name="connsiteY29" fmla="*/ 3213205 h 4241905"/>
                <a:gd name="connsiteX30" fmla="*/ 3410000 w 4565700"/>
                <a:gd name="connsiteY30" fmla="*/ 3149705 h 4241905"/>
                <a:gd name="connsiteX31" fmla="*/ 3460800 w 4565700"/>
                <a:gd name="connsiteY31" fmla="*/ 3048105 h 4241905"/>
                <a:gd name="connsiteX32" fmla="*/ 3511600 w 4565700"/>
                <a:gd name="connsiteY32" fmla="*/ 2959205 h 4241905"/>
                <a:gd name="connsiteX33" fmla="*/ 3537000 w 4565700"/>
                <a:gd name="connsiteY33" fmla="*/ 2908405 h 4241905"/>
                <a:gd name="connsiteX34" fmla="*/ 3562400 w 4565700"/>
                <a:gd name="connsiteY34" fmla="*/ 2844905 h 4241905"/>
                <a:gd name="connsiteX35" fmla="*/ 3587800 w 4565700"/>
                <a:gd name="connsiteY35" fmla="*/ 2806805 h 4241905"/>
                <a:gd name="connsiteX36" fmla="*/ 3600500 w 4565700"/>
                <a:gd name="connsiteY36" fmla="*/ 2768705 h 4241905"/>
                <a:gd name="connsiteX37" fmla="*/ 3638600 w 4565700"/>
                <a:gd name="connsiteY37" fmla="*/ 2717905 h 4241905"/>
                <a:gd name="connsiteX38" fmla="*/ 3702100 w 4565700"/>
                <a:gd name="connsiteY38" fmla="*/ 2616305 h 4241905"/>
                <a:gd name="connsiteX39" fmla="*/ 3727500 w 4565700"/>
                <a:gd name="connsiteY39" fmla="*/ 2552805 h 4241905"/>
                <a:gd name="connsiteX40" fmla="*/ 3740200 w 4565700"/>
                <a:gd name="connsiteY40" fmla="*/ 2514705 h 4241905"/>
                <a:gd name="connsiteX41" fmla="*/ 3765600 w 4565700"/>
                <a:gd name="connsiteY41" fmla="*/ 2476605 h 4241905"/>
                <a:gd name="connsiteX42" fmla="*/ 3778300 w 4565700"/>
                <a:gd name="connsiteY42" fmla="*/ 2438505 h 4241905"/>
                <a:gd name="connsiteX43" fmla="*/ 3803700 w 4565700"/>
                <a:gd name="connsiteY43" fmla="*/ 2375005 h 4241905"/>
                <a:gd name="connsiteX44" fmla="*/ 3816400 w 4565700"/>
                <a:gd name="connsiteY44" fmla="*/ 2311505 h 4241905"/>
                <a:gd name="connsiteX45" fmla="*/ 3879900 w 4565700"/>
                <a:gd name="connsiteY45" fmla="*/ 2197205 h 4241905"/>
                <a:gd name="connsiteX46" fmla="*/ 3918000 w 4565700"/>
                <a:gd name="connsiteY46" fmla="*/ 2095605 h 4241905"/>
                <a:gd name="connsiteX47" fmla="*/ 3956100 w 4565700"/>
                <a:gd name="connsiteY47" fmla="*/ 2044805 h 4241905"/>
                <a:gd name="connsiteX48" fmla="*/ 4019600 w 4565700"/>
                <a:gd name="connsiteY48" fmla="*/ 1930505 h 4241905"/>
                <a:gd name="connsiteX49" fmla="*/ 4032300 w 4565700"/>
                <a:gd name="connsiteY49" fmla="*/ 1892405 h 4241905"/>
                <a:gd name="connsiteX50" fmla="*/ 4108500 w 4565700"/>
                <a:gd name="connsiteY50" fmla="*/ 1828905 h 4241905"/>
                <a:gd name="connsiteX51" fmla="*/ 4172000 w 4565700"/>
                <a:gd name="connsiteY51" fmla="*/ 1778105 h 4241905"/>
                <a:gd name="connsiteX52" fmla="*/ 4222800 w 4565700"/>
                <a:gd name="connsiteY52" fmla="*/ 1714605 h 4241905"/>
                <a:gd name="connsiteX53" fmla="*/ 4387900 w 4565700"/>
                <a:gd name="connsiteY53" fmla="*/ 1587605 h 4241905"/>
                <a:gd name="connsiteX54" fmla="*/ 4426000 w 4565700"/>
                <a:gd name="connsiteY54" fmla="*/ 1524105 h 4241905"/>
                <a:gd name="connsiteX55" fmla="*/ 4464100 w 4565700"/>
                <a:gd name="connsiteY55" fmla="*/ 1498705 h 4241905"/>
                <a:gd name="connsiteX56" fmla="*/ 4476800 w 4565700"/>
                <a:gd name="connsiteY56" fmla="*/ 1460605 h 4241905"/>
                <a:gd name="connsiteX57" fmla="*/ 4514900 w 4565700"/>
                <a:gd name="connsiteY57" fmla="*/ 1422505 h 4241905"/>
                <a:gd name="connsiteX58" fmla="*/ 4540300 w 4565700"/>
                <a:gd name="connsiteY58" fmla="*/ 1346305 h 4241905"/>
                <a:gd name="connsiteX59" fmla="*/ 4553000 w 4565700"/>
                <a:gd name="connsiteY59" fmla="*/ 1308205 h 4241905"/>
                <a:gd name="connsiteX60" fmla="*/ 4565700 w 4565700"/>
                <a:gd name="connsiteY60" fmla="*/ 1257405 h 4241905"/>
                <a:gd name="connsiteX61" fmla="*/ 4553000 w 4565700"/>
                <a:gd name="connsiteY61" fmla="*/ 800205 h 4241905"/>
                <a:gd name="connsiteX62" fmla="*/ 4527600 w 4565700"/>
                <a:gd name="connsiteY62" fmla="*/ 673205 h 4241905"/>
                <a:gd name="connsiteX63" fmla="*/ 4502200 w 4565700"/>
                <a:gd name="connsiteY63" fmla="*/ 622405 h 4241905"/>
                <a:gd name="connsiteX64" fmla="*/ 4464100 w 4565700"/>
                <a:gd name="connsiteY64" fmla="*/ 444605 h 4241905"/>
                <a:gd name="connsiteX65" fmla="*/ 4451400 w 4565700"/>
                <a:gd name="connsiteY65" fmla="*/ 406505 h 4241905"/>
                <a:gd name="connsiteX66" fmla="*/ 4438700 w 4565700"/>
                <a:gd name="connsiteY66" fmla="*/ 368405 h 4241905"/>
                <a:gd name="connsiteX67" fmla="*/ 4387900 w 4565700"/>
                <a:gd name="connsiteY67" fmla="*/ 330305 h 4241905"/>
                <a:gd name="connsiteX68" fmla="*/ 4349800 w 4565700"/>
                <a:gd name="connsiteY68" fmla="*/ 254105 h 4241905"/>
                <a:gd name="connsiteX69" fmla="*/ 4235500 w 4565700"/>
                <a:gd name="connsiteY69" fmla="*/ 190605 h 4241905"/>
                <a:gd name="connsiteX70" fmla="*/ 4210100 w 4565700"/>
                <a:gd name="connsiteY70" fmla="*/ 152505 h 4241905"/>
                <a:gd name="connsiteX71" fmla="*/ 4172000 w 4565700"/>
                <a:gd name="connsiteY71" fmla="*/ 105 h 4241905"/>
                <a:gd name="connsiteX72" fmla="*/ 298500 w 4565700"/>
                <a:gd name="connsiteY72" fmla="*/ 152505 h 4241905"/>
                <a:gd name="connsiteX73" fmla="*/ 273100 w 4565700"/>
                <a:gd name="connsiteY73" fmla="*/ 1244705 h 4241905"/>
                <a:gd name="connsiteX74" fmla="*/ 374700 w 4565700"/>
                <a:gd name="connsiteY74" fmla="*/ 1232005 h 4241905"/>
                <a:gd name="connsiteX75" fmla="*/ 425500 w 4565700"/>
                <a:gd name="connsiteY75" fmla="*/ 1219305 h 4241905"/>
                <a:gd name="connsiteX76" fmla="*/ 463600 w 4565700"/>
                <a:gd name="connsiteY76" fmla="*/ 1206605 h 4241905"/>
                <a:gd name="connsiteX77" fmla="*/ 857300 w 4565700"/>
                <a:gd name="connsiteY77" fmla="*/ 1168505 h 4241905"/>
                <a:gd name="connsiteX78" fmla="*/ 1530400 w 4565700"/>
                <a:gd name="connsiteY78" fmla="*/ 1181205 h 4241905"/>
                <a:gd name="connsiteX79" fmla="*/ 1670100 w 4565700"/>
                <a:gd name="connsiteY79" fmla="*/ 1193905 h 4241905"/>
                <a:gd name="connsiteX80" fmla="*/ 1974900 w 4565700"/>
                <a:gd name="connsiteY80" fmla="*/ 1219305 h 4241905"/>
                <a:gd name="connsiteX81" fmla="*/ 2076500 w 4565700"/>
                <a:gd name="connsiteY81" fmla="*/ 1244705 h 4241905"/>
                <a:gd name="connsiteX82" fmla="*/ 2165400 w 4565700"/>
                <a:gd name="connsiteY82" fmla="*/ 1257405 h 4241905"/>
                <a:gd name="connsiteX83" fmla="*/ 2241600 w 4565700"/>
                <a:gd name="connsiteY83" fmla="*/ 1282805 h 4241905"/>
                <a:gd name="connsiteX84" fmla="*/ 2330500 w 4565700"/>
                <a:gd name="connsiteY84" fmla="*/ 1295505 h 4241905"/>
                <a:gd name="connsiteX85" fmla="*/ 2394000 w 4565700"/>
                <a:gd name="connsiteY85" fmla="*/ 1308205 h 4241905"/>
                <a:gd name="connsiteX86" fmla="*/ 2508300 w 4565700"/>
                <a:gd name="connsiteY86" fmla="*/ 1320905 h 4241905"/>
                <a:gd name="connsiteX87" fmla="*/ 2609900 w 4565700"/>
                <a:gd name="connsiteY87" fmla="*/ 1359005 h 4241905"/>
                <a:gd name="connsiteX88" fmla="*/ 2711500 w 4565700"/>
                <a:gd name="connsiteY88" fmla="*/ 1384405 h 4241905"/>
                <a:gd name="connsiteX89" fmla="*/ 2800400 w 4565700"/>
                <a:gd name="connsiteY89" fmla="*/ 1422505 h 4241905"/>
                <a:gd name="connsiteX90" fmla="*/ 2902000 w 4565700"/>
                <a:gd name="connsiteY90" fmla="*/ 1435205 h 4241905"/>
                <a:gd name="connsiteX91" fmla="*/ 2978200 w 4565700"/>
                <a:gd name="connsiteY91" fmla="*/ 1447905 h 4241905"/>
                <a:gd name="connsiteX92" fmla="*/ 3016300 w 4565700"/>
                <a:gd name="connsiteY92" fmla="*/ 1473305 h 4241905"/>
                <a:gd name="connsiteX93" fmla="*/ 3079800 w 4565700"/>
                <a:gd name="connsiteY93" fmla="*/ 1498705 h 4241905"/>
                <a:gd name="connsiteX94" fmla="*/ 3117900 w 4565700"/>
                <a:gd name="connsiteY94" fmla="*/ 1536805 h 4241905"/>
                <a:gd name="connsiteX95" fmla="*/ 3194100 w 4565700"/>
                <a:gd name="connsiteY95" fmla="*/ 1562205 h 4241905"/>
                <a:gd name="connsiteX96" fmla="*/ 3232200 w 4565700"/>
                <a:gd name="connsiteY96" fmla="*/ 1600305 h 4241905"/>
                <a:gd name="connsiteX97" fmla="*/ 3283000 w 4565700"/>
                <a:gd name="connsiteY97" fmla="*/ 1676505 h 4241905"/>
                <a:gd name="connsiteX98" fmla="*/ 3359200 w 4565700"/>
                <a:gd name="connsiteY98" fmla="*/ 1752705 h 4241905"/>
                <a:gd name="connsiteX99" fmla="*/ 3397300 w 4565700"/>
                <a:gd name="connsiteY99" fmla="*/ 1828905 h 4241905"/>
                <a:gd name="connsiteX100" fmla="*/ 3422700 w 4565700"/>
                <a:gd name="connsiteY100" fmla="*/ 1943205 h 4241905"/>
                <a:gd name="connsiteX101" fmla="*/ 3410000 w 4565700"/>
                <a:gd name="connsiteY101" fmla="*/ 2184505 h 4241905"/>
                <a:gd name="connsiteX102" fmla="*/ 3384600 w 4565700"/>
                <a:gd name="connsiteY102" fmla="*/ 2260705 h 4241905"/>
                <a:gd name="connsiteX103" fmla="*/ 3371900 w 4565700"/>
                <a:gd name="connsiteY103" fmla="*/ 2298805 h 4241905"/>
                <a:gd name="connsiteX104" fmla="*/ 3346500 w 4565700"/>
                <a:gd name="connsiteY104" fmla="*/ 2336905 h 4241905"/>
                <a:gd name="connsiteX105" fmla="*/ 3321100 w 4565700"/>
                <a:gd name="connsiteY105" fmla="*/ 2387705 h 4241905"/>
                <a:gd name="connsiteX106" fmla="*/ 3308400 w 4565700"/>
                <a:gd name="connsiteY106" fmla="*/ 2438505 h 4241905"/>
                <a:gd name="connsiteX107" fmla="*/ 3270300 w 4565700"/>
                <a:gd name="connsiteY107" fmla="*/ 2463905 h 4241905"/>
                <a:gd name="connsiteX108" fmla="*/ 3232200 w 4565700"/>
                <a:gd name="connsiteY108" fmla="*/ 2514705 h 4241905"/>
                <a:gd name="connsiteX109" fmla="*/ 3156000 w 4565700"/>
                <a:gd name="connsiteY109" fmla="*/ 2565505 h 4241905"/>
                <a:gd name="connsiteX110" fmla="*/ 3117900 w 4565700"/>
                <a:gd name="connsiteY110" fmla="*/ 2590905 h 4241905"/>
                <a:gd name="connsiteX111" fmla="*/ 3079800 w 4565700"/>
                <a:gd name="connsiteY111" fmla="*/ 2629005 h 4241905"/>
                <a:gd name="connsiteX112" fmla="*/ 3041700 w 4565700"/>
                <a:gd name="connsiteY112" fmla="*/ 2641705 h 4241905"/>
                <a:gd name="connsiteX113" fmla="*/ 2978200 w 4565700"/>
                <a:gd name="connsiteY113" fmla="*/ 2679805 h 4241905"/>
                <a:gd name="connsiteX114" fmla="*/ 2902000 w 4565700"/>
                <a:gd name="connsiteY114" fmla="*/ 2730605 h 4241905"/>
                <a:gd name="connsiteX115" fmla="*/ 2863900 w 4565700"/>
                <a:gd name="connsiteY115" fmla="*/ 2768705 h 4241905"/>
                <a:gd name="connsiteX116" fmla="*/ 2825800 w 4565700"/>
                <a:gd name="connsiteY116" fmla="*/ 2781405 h 4241905"/>
                <a:gd name="connsiteX117" fmla="*/ 2749600 w 4565700"/>
                <a:gd name="connsiteY117" fmla="*/ 2844905 h 4241905"/>
                <a:gd name="connsiteX118" fmla="*/ 2686100 w 4565700"/>
                <a:gd name="connsiteY118" fmla="*/ 2857605 h 4241905"/>
                <a:gd name="connsiteX119" fmla="*/ 2597200 w 4565700"/>
                <a:gd name="connsiteY119" fmla="*/ 2921105 h 4241905"/>
                <a:gd name="connsiteX120" fmla="*/ 2559100 w 4565700"/>
                <a:gd name="connsiteY120" fmla="*/ 2933805 h 4241905"/>
                <a:gd name="connsiteX121" fmla="*/ 2495600 w 4565700"/>
                <a:gd name="connsiteY121" fmla="*/ 2959205 h 4241905"/>
                <a:gd name="connsiteX122" fmla="*/ 2457500 w 4565700"/>
                <a:gd name="connsiteY122" fmla="*/ 2984605 h 4241905"/>
                <a:gd name="connsiteX123" fmla="*/ 2317800 w 4565700"/>
                <a:gd name="connsiteY123" fmla="*/ 3010005 h 4241905"/>
                <a:gd name="connsiteX124" fmla="*/ 2216200 w 4565700"/>
                <a:gd name="connsiteY124" fmla="*/ 3048105 h 4241905"/>
                <a:gd name="connsiteX125" fmla="*/ 2089200 w 4565700"/>
                <a:gd name="connsiteY125" fmla="*/ 3086205 h 4241905"/>
                <a:gd name="connsiteX126" fmla="*/ 2051100 w 4565700"/>
                <a:gd name="connsiteY126" fmla="*/ 3098905 h 4241905"/>
                <a:gd name="connsiteX127" fmla="*/ 1962200 w 4565700"/>
                <a:gd name="connsiteY127" fmla="*/ 3111605 h 4241905"/>
                <a:gd name="connsiteX128" fmla="*/ 1695500 w 4565700"/>
                <a:gd name="connsiteY128" fmla="*/ 3137005 h 4241905"/>
                <a:gd name="connsiteX129" fmla="*/ 1479600 w 4565700"/>
                <a:gd name="connsiteY129" fmla="*/ 3162405 h 4241905"/>
                <a:gd name="connsiteX130" fmla="*/ 1378000 w 4565700"/>
                <a:gd name="connsiteY130" fmla="*/ 3175105 h 4241905"/>
                <a:gd name="connsiteX131" fmla="*/ 1238300 w 4565700"/>
                <a:gd name="connsiteY131" fmla="*/ 3187805 h 4241905"/>
                <a:gd name="connsiteX132" fmla="*/ 1124000 w 4565700"/>
                <a:gd name="connsiteY132" fmla="*/ 3213205 h 4241905"/>
                <a:gd name="connsiteX133" fmla="*/ 895400 w 4565700"/>
                <a:gd name="connsiteY133" fmla="*/ 3251305 h 4241905"/>
                <a:gd name="connsiteX134" fmla="*/ 692200 w 4565700"/>
                <a:gd name="connsiteY134" fmla="*/ 3276705 h 4241905"/>
                <a:gd name="connsiteX135" fmla="*/ 260400 w 4565700"/>
                <a:gd name="connsiteY135" fmla="*/ 3289405 h 4241905"/>
                <a:gd name="connsiteX0" fmla="*/ 299646 w 4604946"/>
                <a:gd name="connsiteY0" fmla="*/ 3292707 h 4245207"/>
                <a:gd name="connsiteX1" fmla="*/ 312346 w 4604946"/>
                <a:gd name="connsiteY1" fmla="*/ 3927707 h 4245207"/>
                <a:gd name="connsiteX2" fmla="*/ 337746 w 4604946"/>
                <a:gd name="connsiteY2" fmla="*/ 4067407 h 4245207"/>
                <a:gd name="connsiteX3" fmla="*/ 388546 w 4604946"/>
                <a:gd name="connsiteY3" fmla="*/ 4245207 h 4245207"/>
                <a:gd name="connsiteX4" fmla="*/ 464746 w 4604946"/>
                <a:gd name="connsiteY4" fmla="*/ 4232507 h 4245207"/>
                <a:gd name="connsiteX5" fmla="*/ 540946 w 4604946"/>
                <a:gd name="connsiteY5" fmla="*/ 4207107 h 4245207"/>
                <a:gd name="connsiteX6" fmla="*/ 782246 w 4604946"/>
                <a:gd name="connsiteY6" fmla="*/ 4181707 h 4245207"/>
                <a:gd name="connsiteX7" fmla="*/ 921946 w 4604946"/>
                <a:gd name="connsiteY7" fmla="*/ 4156307 h 4245207"/>
                <a:gd name="connsiteX8" fmla="*/ 1099746 w 4604946"/>
                <a:gd name="connsiteY8" fmla="*/ 4143607 h 4245207"/>
                <a:gd name="connsiteX9" fmla="*/ 1137846 w 4604946"/>
                <a:gd name="connsiteY9" fmla="*/ 4118207 h 4245207"/>
                <a:gd name="connsiteX10" fmla="*/ 1353746 w 4604946"/>
                <a:gd name="connsiteY10" fmla="*/ 4105507 h 4245207"/>
                <a:gd name="connsiteX11" fmla="*/ 2064946 w 4604946"/>
                <a:gd name="connsiteY11" fmla="*/ 4080107 h 4245207"/>
                <a:gd name="connsiteX12" fmla="*/ 2395146 w 4604946"/>
                <a:gd name="connsiteY12" fmla="*/ 4029307 h 4245207"/>
                <a:gd name="connsiteX13" fmla="*/ 2433246 w 4604946"/>
                <a:gd name="connsiteY13" fmla="*/ 4016607 h 4245207"/>
                <a:gd name="connsiteX14" fmla="*/ 2496746 w 4604946"/>
                <a:gd name="connsiteY14" fmla="*/ 4003907 h 4245207"/>
                <a:gd name="connsiteX15" fmla="*/ 2649146 w 4604946"/>
                <a:gd name="connsiteY15" fmla="*/ 3978507 h 4245207"/>
                <a:gd name="connsiteX16" fmla="*/ 2712646 w 4604946"/>
                <a:gd name="connsiteY16" fmla="*/ 3940407 h 4245207"/>
                <a:gd name="connsiteX17" fmla="*/ 2750746 w 4604946"/>
                <a:gd name="connsiteY17" fmla="*/ 3915007 h 4245207"/>
                <a:gd name="connsiteX18" fmla="*/ 2788846 w 4604946"/>
                <a:gd name="connsiteY18" fmla="*/ 3902307 h 4245207"/>
                <a:gd name="connsiteX19" fmla="*/ 2826946 w 4604946"/>
                <a:gd name="connsiteY19" fmla="*/ 3864207 h 4245207"/>
                <a:gd name="connsiteX20" fmla="*/ 2865046 w 4604946"/>
                <a:gd name="connsiteY20" fmla="*/ 3851507 h 4245207"/>
                <a:gd name="connsiteX21" fmla="*/ 2903146 w 4604946"/>
                <a:gd name="connsiteY21" fmla="*/ 3826107 h 4245207"/>
                <a:gd name="connsiteX22" fmla="*/ 2966646 w 4604946"/>
                <a:gd name="connsiteY22" fmla="*/ 3762607 h 4245207"/>
                <a:gd name="connsiteX23" fmla="*/ 3068246 w 4604946"/>
                <a:gd name="connsiteY23" fmla="*/ 3661007 h 4245207"/>
                <a:gd name="connsiteX24" fmla="*/ 3119046 w 4604946"/>
                <a:gd name="connsiteY24" fmla="*/ 3610207 h 4245207"/>
                <a:gd name="connsiteX25" fmla="*/ 3207946 w 4604946"/>
                <a:gd name="connsiteY25" fmla="*/ 3508607 h 4245207"/>
                <a:gd name="connsiteX26" fmla="*/ 3246046 w 4604946"/>
                <a:gd name="connsiteY26" fmla="*/ 3445107 h 4245207"/>
                <a:gd name="connsiteX27" fmla="*/ 3334946 w 4604946"/>
                <a:gd name="connsiteY27" fmla="*/ 3343507 h 4245207"/>
                <a:gd name="connsiteX28" fmla="*/ 3347646 w 4604946"/>
                <a:gd name="connsiteY28" fmla="*/ 3305407 h 4245207"/>
                <a:gd name="connsiteX29" fmla="*/ 3411146 w 4604946"/>
                <a:gd name="connsiteY29" fmla="*/ 3216507 h 4245207"/>
                <a:gd name="connsiteX30" fmla="*/ 3449246 w 4604946"/>
                <a:gd name="connsiteY30" fmla="*/ 3153007 h 4245207"/>
                <a:gd name="connsiteX31" fmla="*/ 3500046 w 4604946"/>
                <a:gd name="connsiteY31" fmla="*/ 3051407 h 4245207"/>
                <a:gd name="connsiteX32" fmla="*/ 3550846 w 4604946"/>
                <a:gd name="connsiteY32" fmla="*/ 2962507 h 4245207"/>
                <a:gd name="connsiteX33" fmla="*/ 3576246 w 4604946"/>
                <a:gd name="connsiteY33" fmla="*/ 2911707 h 4245207"/>
                <a:gd name="connsiteX34" fmla="*/ 3601646 w 4604946"/>
                <a:gd name="connsiteY34" fmla="*/ 2848207 h 4245207"/>
                <a:gd name="connsiteX35" fmla="*/ 3627046 w 4604946"/>
                <a:gd name="connsiteY35" fmla="*/ 2810107 h 4245207"/>
                <a:gd name="connsiteX36" fmla="*/ 3639746 w 4604946"/>
                <a:gd name="connsiteY36" fmla="*/ 2772007 h 4245207"/>
                <a:gd name="connsiteX37" fmla="*/ 3677846 w 4604946"/>
                <a:gd name="connsiteY37" fmla="*/ 2721207 h 4245207"/>
                <a:gd name="connsiteX38" fmla="*/ 3741346 w 4604946"/>
                <a:gd name="connsiteY38" fmla="*/ 2619607 h 4245207"/>
                <a:gd name="connsiteX39" fmla="*/ 3766746 w 4604946"/>
                <a:gd name="connsiteY39" fmla="*/ 2556107 h 4245207"/>
                <a:gd name="connsiteX40" fmla="*/ 3779446 w 4604946"/>
                <a:gd name="connsiteY40" fmla="*/ 2518007 h 4245207"/>
                <a:gd name="connsiteX41" fmla="*/ 3804846 w 4604946"/>
                <a:gd name="connsiteY41" fmla="*/ 2479907 h 4245207"/>
                <a:gd name="connsiteX42" fmla="*/ 3817546 w 4604946"/>
                <a:gd name="connsiteY42" fmla="*/ 2441807 h 4245207"/>
                <a:gd name="connsiteX43" fmla="*/ 3842946 w 4604946"/>
                <a:gd name="connsiteY43" fmla="*/ 2378307 h 4245207"/>
                <a:gd name="connsiteX44" fmla="*/ 3855646 w 4604946"/>
                <a:gd name="connsiteY44" fmla="*/ 2314807 h 4245207"/>
                <a:gd name="connsiteX45" fmla="*/ 3919146 w 4604946"/>
                <a:gd name="connsiteY45" fmla="*/ 2200507 h 4245207"/>
                <a:gd name="connsiteX46" fmla="*/ 3957246 w 4604946"/>
                <a:gd name="connsiteY46" fmla="*/ 2098907 h 4245207"/>
                <a:gd name="connsiteX47" fmla="*/ 3995346 w 4604946"/>
                <a:gd name="connsiteY47" fmla="*/ 2048107 h 4245207"/>
                <a:gd name="connsiteX48" fmla="*/ 4058846 w 4604946"/>
                <a:gd name="connsiteY48" fmla="*/ 1933807 h 4245207"/>
                <a:gd name="connsiteX49" fmla="*/ 4071546 w 4604946"/>
                <a:gd name="connsiteY49" fmla="*/ 1895707 h 4245207"/>
                <a:gd name="connsiteX50" fmla="*/ 4147746 w 4604946"/>
                <a:gd name="connsiteY50" fmla="*/ 1832207 h 4245207"/>
                <a:gd name="connsiteX51" fmla="*/ 4211246 w 4604946"/>
                <a:gd name="connsiteY51" fmla="*/ 1781407 h 4245207"/>
                <a:gd name="connsiteX52" fmla="*/ 4262046 w 4604946"/>
                <a:gd name="connsiteY52" fmla="*/ 1717907 h 4245207"/>
                <a:gd name="connsiteX53" fmla="*/ 4427146 w 4604946"/>
                <a:gd name="connsiteY53" fmla="*/ 1590907 h 4245207"/>
                <a:gd name="connsiteX54" fmla="*/ 4465246 w 4604946"/>
                <a:gd name="connsiteY54" fmla="*/ 1527407 h 4245207"/>
                <a:gd name="connsiteX55" fmla="*/ 4503346 w 4604946"/>
                <a:gd name="connsiteY55" fmla="*/ 1502007 h 4245207"/>
                <a:gd name="connsiteX56" fmla="*/ 4516046 w 4604946"/>
                <a:gd name="connsiteY56" fmla="*/ 1463907 h 4245207"/>
                <a:gd name="connsiteX57" fmla="*/ 4554146 w 4604946"/>
                <a:gd name="connsiteY57" fmla="*/ 1425807 h 4245207"/>
                <a:gd name="connsiteX58" fmla="*/ 4579546 w 4604946"/>
                <a:gd name="connsiteY58" fmla="*/ 1349607 h 4245207"/>
                <a:gd name="connsiteX59" fmla="*/ 4592246 w 4604946"/>
                <a:gd name="connsiteY59" fmla="*/ 1311507 h 4245207"/>
                <a:gd name="connsiteX60" fmla="*/ 4604946 w 4604946"/>
                <a:gd name="connsiteY60" fmla="*/ 1260707 h 4245207"/>
                <a:gd name="connsiteX61" fmla="*/ 4592246 w 4604946"/>
                <a:gd name="connsiteY61" fmla="*/ 803507 h 4245207"/>
                <a:gd name="connsiteX62" fmla="*/ 4566846 w 4604946"/>
                <a:gd name="connsiteY62" fmla="*/ 676507 h 4245207"/>
                <a:gd name="connsiteX63" fmla="*/ 4541446 w 4604946"/>
                <a:gd name="connsiteY63" fmla="*/ 625707 h 4245207"/>
                <a:gd name="connsiteX64" fmla="*/ 4503346 w 4604946"/>
                <a:gd name="connsiteY64" fmla="*/ 447907 h 4245207"/>
                <a:gd name="connsiteX65" fmla="*/ 4490646 w 4604946"/>
                <a:gd name="connsiteY65" fmla="*/ 409807 h 4245207"/>
                <a:gd name="connsiteX66" fmla="*/ 4477946 w 4604946"/>
                <a:gd name="connsiteY66" fmla="*/ 371707 h 4245207"/>
                <a:gd name="connsiteX67" fmla="*/ 4427146 w 4604946"/>
                <a:gd name="connsiteY67" fmla="*/ 333607 h 4245207"/>
                <a:gd name="connsiteX68" fmla="*/ 4389046 w 4604946"/>
                <a:gd name="connsiteY68" fmla="*/ 257407 h 4245207"/>
                <a:gd name="connsiteX69" fmla="*/ 4274746 w 4604946"/>
                <a:gd name="connsiteY69" fmla="*/ 193907 h 4245207"/>
                <a:gd name="connsiteX70" fmla="*/ 4249346 w 4604946"/>
                <a:gd name="connsiteY70" fmla="*/ 155807 h 4245207"/>
                <a:gd name="connsiteX71" fmla="*/ 4211246 w 4604946"/>
                <a:gd name="connsiteY71" fmla="*/ 3407 h 4245207"/>
                <a:gd name="connsiteX72" fmla="*/ 286946 w 4604946"/>
                <a:gd name="connsiteY72" fmla="*/ 54207 h 4245207"/>
                <a:gd name="connsiteX73" fmla="*/ 312346 w 4604946"/>
                <a:gd name="connsiteY73" fmla="*/ 1248007 h 4245207"/>
                <a:gd name="connsiteX74" fmla="*/ 413946 w 4604946"/>
                <a:gd name="connsiteY74" fmla="*/ 1235307 h 4245207"/>
                <a:gd name="connsiteX75" fmla="*/ 464746 w 4604946"/>
                <a:gd name="connsiteY75" fmla="*/ 1222607 h 4245207"/>
                <a:gd name="connsiteX76" fmla="*/ 502846 w 4604946"/>
                <a:gd name="connsiteY76" fmla="*/ 1209907 h 4245207"/>
                <a:gd name="connsiteX77" fmla="*/ 896546 w 4604946"/>
                <a:gd name="connsiteY77" fmla="*/ 1171807 h 4245207"/>
                <a:gd name="connsiteX78" fmla="*/ 1569646 w 4604946"/>
                <a:gd name="connsiteY78" fmla="*/ 1184507 h 4245207"/>
                <a:gd name="connsiteX79" fmla="*/ 1709346 w 4604946"/>
                <a:gd name="connsiteY79" fmla="*/ 1197207 h 4245207"/>
                <a:gd name="connsiteX80" fmla="*/ 2014146 w 4604946"/>
                <a:gd name="connsiteY80" fmla="*/ 1222607 h 4245207"/>
                <a:gd name="connsiteX81" fmla="*/ 2115746 w 4604946"/>
                <a:gd name="connsiteY81" fmla="*/ 1248007 h 4245207"/>
                <a:gd name="connsiteX82" fmla="*/ 2204646 w 4604946"/>
                <a:gd name="connsiteY82" fmla="*/ 1260707 h 4245207"/>
                <a:gd name="connsiteX83" fmla="*/ 2280846 w 4604946"/>
                <a:gd name="connsiteY83" fmla="*/ 1286107 h 4245207"/>
                <a:gd name="connsiteX84" fmla="*/ 2369746 w 4604946"/>
                <a:gd name="connsiteY84" fmla="*/ 1298807 h 4245207"/>
                <a:gd name="connsiteX85" fmla="*/ 2433246 w 4604946"/>
                <a:gd name="connsiteY85" fmla="*/ 1311507 h 4245207"/>
                <a:gd name="connsiteX86" fmla="*/ 2547546 w 4604946"/>
                <a:gd name="connsiteY86" fmla="*/ 1324207 h 4245207"/>
                <a:gd name="connsiteX87" fmla="*/ 2649146 w 4604946"/>
                <a:gd name="connsiteY87" fmla="*/ 1362307 h 4245207"/>
                <a:gd name="connsiteX88" fmla="*/ 2750746 w 4604946"/>
                <a:gd name="connsiteY88" fmla="*/ 1387707 h 4245207"/>
                <a:gd name="connsiteX89" fmla="*/ 2839646 w 4604946"/>
                <a:gd name="connsiteY89" fmla="*/ 1425807 h 4245207"/>
                <a:gd name="connsiteX90" fmla="*/ 2941246 w 4604946"/>
                <a:gd name="connsiteY90" fmla="*/ 1438507 h 4245207"/>
                <a:gd name="connsiteX91" fmla="*/ 3017446 w 4604946"/>
                <a:gd name="connsiteY91" fmla="*/ 1451207 h 4245207"/>
                <a:gd name="connsiteX92" fmla="*/ 3055546 w 4604946"/>
                <a:gd name="connsiteY92" fmla="*/ 1476607 h 4245207"/>
                <a:gd name="connsiteX93" fmla="*/ 3119046 w 4604946"/>
                <a:gd name="connsiteY93" fmla="*/ 1502007 h 4245207"/>
                <a:gd name="connsiteX94" fmla="*/ 3157146 w 4604946"/>
                <a:gd name="connsiteY94" fmla="*/ 1540107 h 4245207"/>
                <a:gd name="connsiteX95" fmla="*/ 3233346 w 4604946"/>
                <a:gd name="connsiteY95" fmla="*/ 1565507 h 4245207"/>
                <a:gd name="connsiteX96" fmla="*/ 3271446 w 4604946"/>
                <a:gd name="connsiteY96" fmla="*/ 1603607 h 4245207"/>
                <a:gd name="connsiteX97" fmla="*/ 3322246 w 4604946"/>
                <a:gd name="connsiteY97" fmla="*/ 1679807 h 4245207"/>
                <a:gd name="connsiteX98" fmla="*/ 3398446 w 4604946"/>
                <a:gd name="connsiteY98" fmla="*/ 1756007 h 4245207"/>
                <a:gd name="connsiteX99" fmla="*/ 3436546 w 4604946"/>
                <a:gd name="connsiteY99" fmla="*/ 1832207 h 4245207"/>
                <a:gd name="connsiteX100" fmla="*/ 3461946 w 4604946"/>
                <a:gd name="connsiteY100" fmla="*/ 1946507 h 4245207"/>
                <a:gd name="connsiteX101" fmla="*/ 3449246 w 4604946"/>
                <a:gd name="connsiteY101" fmla="*/ 2187807 h 4245207"/>
                <a:gd name="connsiteX102" fmla="*/ 3423846 w 4604946"/>
                <a:gd name="connsiteY102" fmla="*/ 2264007 h 4245207"/>
                <a:gd name="connsiteX103" fmla="*/ 3411146 w 4604946"/>
                <a:gd name="connsiteY103" fmla="*/ 2302107 h 4245207"/>
                <a:gd name="connsiteX104" fmla="*/ 3385746 w 4604946"/>
                <a:gd name="connsiteY104" fmla="*/ 2340207 h 4245207"/>
                <a:gd name="connsiteX105" fmla="*/ 3360346 w 4604946"/>
                <a:gd name="connsiteY105" fmla="*/ 2391007 h 4245207"/>
                <a:gd name="connsiteX106" fmla="*/ 3347646 w 4604946"/>
                <a:gd name="connsiteY106" fmla="*/ 2441807 h 4245207"/>
                <a:gd name="connsiteX107" fmla="*/ 3309546 w 4604946"/>
                <a:gd name="connsiteY107" fmla="*/ 2467207 h 4245207"/>
                <a:gd name="connsiteX108" fmla="*/ 3271446 w 4604946"/>
                <a:gd name="connsiteY108" fmla="*/ 2518007 h 4245207"/>
                <a:gd name="connsiteX109" fmla="*/ 3195246 w 4604946"/>
                <a:gd name="connsiteY109" fmla="*/ 2568807 h 4245207"/>
                <a:gd name="connsiteX110" fmla="*/ 3157146 w 4604946"/>
                <a:gd name="connsiteY110" fmla="*/ 2594207 h 4245207"/>
                <a:gd name="connsiteX111" fmla="*/ 3119046 w 4604946"/>
                <a:gd name="connsiteY111" fmla="*/ 2632307 h 4245207"/>
                <a:gd name="connsiteX112" fmla="*/ 3080946 w 4604946"/>
                <a:gd name="connsiteY112" fmla="*/ 2645007 h 4245207"/>
                <a:gd name="connsiteX113" fmla="*/ 3017446 w 4604946"/>
                <a:gd name="connsiteY113" fmla="*/ 2683107 h 4245207"/>
                <a:gd name="connsiteX114" fmla="*/ 2941246 w 4604946"/>
                <a:gd name="connsiteY114" fmla="*/ 2733907 h 4245207"/>
                <a:gd name="connsiteX115" fmla="*/ 2903146 w 4604946"/>
                <a:gd name="connsiteY115" fmla="*/ 2772007 h 4245207"/>
                <a:gd name="connsiteX116" fmla="*/ 2865046 w 4604946"/>
                <a:gd name="connsiteY116" fmla="*/ 2784707 h 4245207"/>
                <a:gd name="connsiteX117" fmla="*/ 2788846 w 4604946"/>
                <a:gd name="connsiteY117" fmla="*/ 2848207 h 4245207"/>
                <a:gd name="connsiteX118" fmla="*/ 2725346 w 4604946"/>
                <a:gd name="connsiteY118" fmla="*/ 2860907 h 4245207"/>
                <a:gd name="connsiteX119" fmla="*/ 2636446 w 4604946"/>
                <a:gd name="connsiteY119" fmla="*/ 2924407 h 4245207"/>
                <a:gd name="connsiteX120" fmla="*/ 2598346 w 4604946"/>
                <a:gd name="connsiteY120" fmla="*/ 2937107 h 4245207"/>
                <a:gd name="connsiteX121" fmla="*/ 2534846 w 4604946"/>
                <a:gd name="connsiteY121" fmla="*/ 2962507 h 4245207"/>
                <a:gd name="connsiteX122" fmla="*/ 2496746 w 4604946"/>
                <a:gd name="connsiteY122" fmla="*/ 2987907 h 4245207"/>
                <a:gd name="connsiteX123" fmla="*/ 2357046 w 4604946"/>
                <a:gd name="connsiteY123" fmla="*/ 3013307 h 4245207"/>
                <a:gd name="connsiteX124" fmla="*/ 2255446 w 4604946"/>
                <a:gd name="connsiteY124" fmla="*/ 3051407 h 4245207"/>
                <a:gd name="connsiteX125" fmla="*/ 2128446 w 4604946"/>
                <a:gd name="connsiteY125" fmla="*/ 3089507 h 4245207"/>
                <a:gd name="connsiteX126" fmla="*/ 2090346 w 4604946"/>
                <a:gd name="connsiteY126" fmla="*/ 3102207 h 4245207"/>
                <a:gd name="connsiteX127" fmla="*/ 2001446 w 4604946"/>
                <a:gd name="connsiteY127" fmla="*/ 3114907 h 4245207"/>
                <a:gd name="connsiteX128" fmla="*/ 1734746 w 4604946"/>
                <a:gd name="connsiteY128" fmla="*/ 3140307 h 4245207"/>
                <a:gd name="connsiteX129" fmla="*/ 1518846 w 4604946"/>
                <a:gd name="connsiteY129" fmla="*/ 3165707 h 4245207"/>
                <a:gd name="connsiteX130" fmla="*/ 1417246 w 4604946"/>
                <a:gd name="connsiteY130" fmla="*/ 3178407 h 4245207"/>
                <a:gd name="connsiteX131" fmla="*/ 1277546 w 4604946"/>
                <a:gd name="connsiteY131" fmla="*/ 3191107 h 4245207"/>
                <a:gd name="connsiteX132" fmla="*/ 1163246 w 4604946"/>
                <a:gd name="connsiteY132" fmla="*/ 3216507 h 4245207"/>
                <a:gd name="connsiteX133" fmla="*/ 934646 w 4604946"/>
                <a:gd name="connsiteY133" fmla="*/ 3254607 h 4245207"/>
                <a:gd name="connsiteX134" fmla="*/ 731446 w 4604946"/>
                <a:gd name="connsiteY134" fmla="*/ 3280007 h 4245207"/>
                <a:gd name="connsiteX135" fmla="*/ 299646 w 4604946"/>
                <a:gd name="connsiteY135" fmla="*/ 3292707 h 4245207"/>
                <a:gd name="connsiteX0" fmla="*/ 299646 w 4604946"/>
                <a:gd name="connsiteY0" fmla="*/ 3289300 h 4241800"/>
                <a:gd name="connsiteX1" fmla="*/ 312346 w 4604946"/>
                <a:gd name="connsiteY1" fmla="*/ 3924300 h 4241800"/>
                <a:gd name="connsiteX2" fmla="*/ 337746 w 4604946"/>
                <a:gd name="connsiteY2" fmla="*/ 4064000 h 4241800"/>
                <a:gd name="connsiteX3" fmla="*/ 388546 w 4604946"/>
                <a:gd name="connsiteY3" fmla="*/ 4241800 h 4241800"/>
                <a:gd name="connsiteX4" fmla="*/ 464746 w 4604946"/>
                <a:gd name="connsiteY4" fmla="*/ 4229100 h 4241800"/>
                <a:gd name="connsiteX5" fmla="*/ 540946 w 4604946"/>
                <a:gd name="connsiteY5" fmla="*/ 4203700 h 4241800"/>
                <a:gd name="connsiteX6" fmla="*/ 782246 w 4604946"/>
                <a:gd name="connsiteY6" fmla="*/ 4178300 h 4241800"/>
                <a:gd name="connsiteX7" fmla="*/ 921946 w 4604946"/>
                <a:gd name="connsiteY7" fmla="*/ 4152900 h 4241800"/>
                <a:gd name="connsiteX8" fmla="*/ 1099746 w 4604946"/>
                <a:gd name="connsiteY8" fmla="*/ 4140200 h 4241800"/>
                <a:gd name="connsiteX9" fmla="*/ 1137846 w 4604946"/>
                <a:gd name="connsiteY9" fmla="*/ 4114800 h 4241800"/>
                <a:gd name="connsiteX10" fmla="*/ 1353746 w 4604946"/>
                <a:gd name="connsiteY10" fmla="*/ 4102100 h 4241800"/>
                <a:gd name="connsiteX11" fmla="*/ 2064946 w 4604946"/>
                <a:gd name="connsiteY11" fmla="*/ 4076700 h 4241800"/>
                <a:gd name="connsiteX12" fmla="*/ 2395146 w 4604946"/>
                <a:gd name="connsiteY12" fmla="*/ 4025900 h 4241800"/>
                <a:gd name="connsiteX13" fmla="*/ 2433246 w 4604946"/>
                <a:gd name="connsiteY13" fmla="*/ 4013200 h 4241800"/>
                <a:gd name="connsiteX14" fmla="*/ 2496746 w 4604946"/>
                <a:gd name="connsiteY14" fmla="*/ 4000500 h 4241800"/>
                <a:gd name="connsiteX15" fmla="*/ 2649146 w 4604946"/>
                <a:gd name="connsiteY15" fmla="*/ 3975100 h 4241800"/>
                <a:gd name="connsiteX16" fmla="*/ 2712646 w 4604946"/>
                <a:gd name="connsiteY16" fmla="*/ 3937000 h 4241800"/>
                <a:gd name="connsiteX17" fmla="*/ 2750746 w 4604946"/>
                <a:gd name="connsiteY17" fmla="*/ 3911600 h 4241800"/>
                <a:gd name="connsiteX18" fmla="*/ 2788846 w 4604946"/>
                <a:gd name="connsiteY18" fmla="*/ 3898900 h 4241800"/>
                <a:gd name="connsiteX19" fmla="*/ 2826946 w 4604946"/>
                <a:gd name="connsiteY19" fmla="*/ 3860800 h 4241800"/>
                <a:gd name="connsiteX20" fmla="*/ 2865046 w 4604946"/>
                <a:gd name="connsiteY20" fmla="*/ 3848100 h 4241800"/>
                <a:gd name="connsiteX21" fmla="*/ 2903146 w 4604946"/>
                <a:gd name="connsiteY21" fmla="*/ 3822700 h 4241800"/>
                <a:gd name="connsiteX22" fmla="*/ 2966646 w 4604946"/>
                <a:gd name="connsiteY22" fmla="*/ 3759200 h 4241800"/>
                <a:gd name="connsiteX23" fmla="*/ 3068246 w 4604946"/>
                <a:gd name="connsiteY23" fmla="*/ 3657600 h 4241800"/>
                <a:gd name="connsiteX24" fmla="*/ 3119046 w 4604946"/>
                <a:gd name="connsiteY24" fmla="*/ 3606800 h 4241800"/>
                <a:gd name="connsiteX25" fmla="*/ 3207946 w 4604946"/>
                <a:gd name="connsiteY25" fmla="*/ 3505200 h 4241800"/>
                <a:gd name="connsiteX26" fmla="*/ 3246046 w 4604946"/>
                <a:gd name="connsiteY26" fmla="*/ 3441700 h 4241800"/>
                <a:gd name="connsiteX27" fmla="*/ 3334946 w 4604946"/>
                <a:gd name="connsiteY27" fmla="*/ 3340100 h 4241800"/>
                <a:gd name="connsiteX28" fmla="*/ 3347646 w 4604946"/>
                <a:gd name="connsiteY28" fmla="*/ 3302000 h 4241800"/>
                <a:gd name="connsiteX29" fmla="*/ 3411146 w 4604946"/>
                <a:gd name="connsiteY29" fmla="*/ 3213100 h 4241800"/>
                <a:gd name="connsiteX30" fmla="*/ 3449246 w 4604946"/>
                <a:gd name="connsiteY30" fmla="*/ 3149600 h 4241800"/>
                <a:gd name="connsiteX31" fmla="*/ 3500046 w 4604946"/>
                <a:gd name="connsiteY31" fmla="*/ 3048000 h 4241800"/>
                <a:gd name="connsiteX32" fmla="*/ 3550846 w 4604946"/>
                <a:gd name="connsiteY32" fmla="*/ 2959100 h 4241800"/>
                <a:gd name="connsiteX33" fmla="*/ 3576246 w 4604946"/>
                <a:gd name="connsiteY33" fmla="*/ 2908300 h 4241800"/>
                <a:gd name="connsiteX34" fmla="*/ 3601646 w 4604946"/>
                <a:gd name="connsiteY34" fmla="*/ 2844800 h 4241800"/>
                <a:gd name="connsiteX35" fmla="*/ 3627046 w 4604946"/>
                <a:gd name="connsiteY35" fmla="*/ 2806700 h 4241800"/>
                <a:gd name="connsiteX36" fmla="*/ 3639746 w 4604946"/>
                <a:gd name="connsiteY36" fmla="*/ 2768600 h 4241800"/>
                <a:gd name="connsiteX37" fmla="*/ 3677846 w 4604946"/>
                <a:gd name="connsiteY37" fmla="*/ 2717800 h 4241800"/>
                <a:gd name="connsiteX38" fmla="*/ 3741346 w 4604946"/>
                <a:gd name="connsiteY38" fmla="*/ 2616200 h 4241800"/>
                <a:gd name="connsiteX39" fmla="*/ 3766746 w 4604946"/>
                <a:gd name="connsiteY39" fmla="*/ 2552700 h 4241800"/>
                <a:gd name="connsiteX40" fmla="*/ 3779446 w 4604946"/>
                <a:gd name="connsiteY40" fmla="*/ 2514600 h 4241800"/>
                <a:gd name="connsiteX41" fmla="*/ 3804846 w 4604946"/>
                <a:gd name="connsiteY41" fmla="*/ 2476500 h 4241800"/>
                <a:gd name="connsiteX42" fmla="*/ 3817546 w 4604946"/>
                <a:gd name="connsiteY42" fmla="*/ 2438400 h 4241800"/>
                <a:gd name="connsiteX43" fmla="*/ 3842946 w 4604946"/>
                <a:gd name="connsiteY43" fmla="*/ 2374900 h 4241800"/>
                <a:gd name="connsiteX44" fmla="*/ 3855646 w 4604946"/>
                <a:gd name="connsiteY44" fmla="*/ 2311400 h 4241800"/>
                <a:gd name="connsiteX45" fmla="*/ 3919146 w 4604946"/>
                <a:gd name="connsiteY45" fmla="*/ 2197100 h 4241800"/>
                <a:gd name="connsiteX46" fmla="*/ 3957246 w 4604946"/>
                <a:gd name="connsiteY46" fmla="*/ 2095500 h 4241800"/>
                <a:gd name="connsiteX47" fmla="*/ 3995346 w 4604946"/>
                <a:gd name="connsiteY47" fmla="*/ 2044700 h 4241800"/>
                <a:gd name="connsiteX48" fmla="*/ 4058846 w 4604946"/>
                <a:gd name="connsiteY48" fmla="*/ 1930400 h 4241800"/>
                <a:gd name="connsiteX49" fmla="*/ 4071546 w 4604946"/>
                <a:gd name="connsiteY49" fmla="*/ 1892300 h 4241800"/>
                <a:gd name="connsiteX50" fmla="*/ 4147746 w 4604946"/>
                <a:gd name="connsiteY50" fmla="*/ 1828800 h 4241800"/>
                <a:gd name="connsiteX51" fmla="*/ 4211246 w 4604946"/>
                <a:gd name="connsiteY51" fmla="*/ 1778000 h 4241800"/>
                <a:gd name="connsiteX52" fmla="*/ 4262046 w 4604946"/>
                <a:gd name="connsiteY52" fmla="*/ 1714500 h 4241800"/>
                <a:gd name="connsiteX53" fmla="*/ 4427146 w 4604946"/>
                <a:gd name="connsiteY53" fmla="*/ 1587500 h 4241800"/>
                <a:gd name="connsiteX54" fmla="*/ 4465246 w 4604946"/>
                <a:gd name="connsiteY54" fmla="*/ 1524000 h 4241800"/>
                <a:gd name="connsiteX55" fmla="*/ 4503346 w 4604946"/>
                <a:gd name="connsiteY55" fmla="*/ 1498600 h 4241800"/>
                <a:gd name="connsiteX56" fmla="*/ 4516046 w 4604946"/>
                <a:gd name="connsiteY56" fmla="*/ 1460500 h 4241800"/>
                <a:gd name="connsiteX57" fmla="*/ 4554146 w 4604946"/>
                <a:gd name="connsiteY57" fmla="*/ 1422400 h 4241800"/>
                <a:gd name="connsiteX58" fmla="*/ 4579546 w 4604946"/>
                <a:gd name="connsiteY58" fmla="*/ 1346200 h 4241800"/>
                <a:gd name="connsiteX59" fmla="*/ 4592246 w 4604946"/>
                <a:gd name="connsiteY59" fmla="*/ 1308100 h 4241800"/>
                <a:gd name="connsiteX60" fmla="*/ 4604946 w 4604946"/>
                <a:gd name="connsiteY60" fmla="*/ 1257300 h 4241800"/>
                <a:gd name="connsiteX61" fmla="*/ 4592246 w 4604946"/>
                <a:gd name="connsiteY61" fmla="*/ 800100 h 4241800"/>
                <a:gd name="connsiteX62" fmla="*/ 4566846 w 4604946"/>
                <a:gd name="connsiteY62" fmla="*/ 673100 h 4241800"/>
                <a:gd name="connsiteX63" fmla="*/ 4541446 w 4604946"/>
                <a:gd name="connsiteY63" fmla="*/ 622300 h 4241800"/>
                <a:gd name="connsiteX64" fmla="*/ 4503346 w 4604946"/>
                <a:gd name="connsiteY64" fmla="*/ 444500 h 4241800"/>
                <a:gd name="connsiteX65" fmla="*/ 4490646 w 4604946"/>
                <a:gd name="connsiteY65" fmla="*/ 406400 h 4241800"/>
                <a:gd name="connsiteX66" fmla="*/ 4477946 w 4604946"/>
                <a:gd name="connsiteY66" fmla="*/ 368300 h 4241800"/>
                <a:gd name="connsiteX67" fmla="*/ 4427146 w 4604946"/>
                <a:gd name="connsiteY67" fmla="*/ 330200 h 4241800"/>
                <a:gd name="connsiteX68" fmla="*/ 4389046 w 4604946"/>
                <a:gd name="connsiteY68" fmla="*/ 254000 h 4241800"/>
                <a:gd name="connsiteX69" fmla="*/ 4274746 w 4604946"/>
                <a:gd name="connsiteY69" fmla="*/ 190500 h 4241800"/>
                <a:gd name="connsiteX70" fmla="*/ 4249346 w 4604946"/>
                <a:gd name="connsiteY70" fmla="*/ 152400 h 4241800"/>
                <a:gd name="connsiteX71" fmla="*/ 4211246 w 4604946"/>
                <a:gd name="connsiteY71" fmla="*/ 0 h 4241800"/>
                <a:gd name="connsiteX72" fmla="*/ 286946 w 4604946"/>
                <a:gd name="connsiteY72" fmla="*/ 50800 h 4241800"/>
                <a:gd name="connsiteX73" fmla="*/ 312346 w 4604946"/>
                <a:gd name="connsiteY73" fmla="*/ 1244600 h 4241800"/>
                <a:gd name="connsiteX74" fmla="*/ 413946 w 4604946"/>
                <a:gd name="connsiteY74" fmla="*/ 1231900 h 4241800"/>
                <a:gd name="connsiteX75" fmla="*/ 464746 w 4604946"/>
                <a:gd name="connsiteY75" fmla="*/ 1219200 h 4241800"/>
                <a:gd name="connsiteX76" fmla="*/ 502846 w 4604946"/>
                <a:gd name="connsiteY76" fmla="*/ 1206500 h 4241800"/>
                <a:gd name="connsiteX77" fmla="*/ 896546 w 4604946"/>
                <a:gd name="connsiteY77" fmla="*/ 1168400 h 4241800"/>
                <a:gd name="connsiteX78" fmla="*/ 1569646 w 4604946"/>
                <a:gd name="connsiteY78" fmla="*/ 1181100 h 4241800"/>
                <a:gd name="connsiteX79" fmla="*/ 1709346 w 4604946"/>
                <a:gd name="connsiteY79" fmla="*/ 1193800 h 4241800"/>
                <a:gd name="connsiteX80" fmla="*/ 2014146 w 4604946"/>
                <a:gd name="connsiteY80" fmla="*/ 1219200 h 4241800"/>
                <a:gd name="connsiteX81" fmla="*/ 2115746 w 4604946"/>
                <a:gd name="connsiteY81" fmla="*/ 1244600 h 4241800"/>
                <a:gd name="connsiteX82" fmla="*/ 2204646 w 4604946"/>
                <a:gd name="connsiteY82" fmla="*/ 1257300 h 4241800"/>
                <a:gd name="connsiteX83" fmla="*/ 2280846 w 4604946"/>
                <a:gd name="connsiteY83" fmla="*/ 1282700 h 4241800"/>
                <a:gd name="connsiteX84" fmla="*/ 2369746 w 4604946"/>
                <a:gd name="connsiteY84" fmla="*/ 1295400 h 4241800"/>
                <a:gd name="connsiteX85" fmla="*/ 2433246 w 4604946"/>
                <a:gd name="connsiteY85" fmla="*/ 1308100 h 4241800"/>
                <a:gd name="connsiteX86" fmla="*/ 2547546 w 4604946"/>
                <a:gd name="connsiteY86" fmla="*/ 1320800 h 4241800"/>
                <a:gd name="connsiteX87" fmla="*/ 2649146 w 4604946"/>
                <a:gd name="connsiteY87" fmla="*/ 1358900 h 4241800"/>
                <a:gd name="connsiteX88" fmla="*/ 2750746 w 4604946"/>
                <a:gd name="connsiteY88" fmla="*/ 1384300 h 4241800"/>
                <a:gd name="connsiteX89" fmla="*/ 2839646 w 4604946"/>
                <a:gd name="connsiteY89" fmla="*/ 1422400 h 4241800"/>
                <a:gd name="connsiteX90" fmla="*/ 2941246 w 4604946"/>
                <a:gd name="connsiteY90" fmla="*/ 1435100 h 4241800"/>
                <a:gd name="connsiteX91" fmla="*/ 3017446 w 4604946"/>
                <a:gd name="connsiteY91" fmla="*/ 1447800 h 4241800"/>
                <a:gd name="connsiteX92" fmla="*/ 3055546 w 4604946"/>
                <a:gd name="connsiteY92" fmla="*/ 1473200 h 4241800"/>
                <a:gd name="connsiteX93" fmla="*/ 3119046 w 4604946"/>
                <a:gd name="connsiteY93" fmla="*/ 1498600 h 4241800"/>
                <a:gd name="connsiteX94" fmla="*/ 3157146 w 4604946"/>
                <a:gd name="connsiteY94" fmla="*/ 1536700 h 4241800"/>
                <a:gd name="connsiteX95" fmla="*/ 3233346 w 4604946"/>
                <a:gd name="connsiteY95" fmla="*/ 1562100 h 4241800"/>
                <a:gd name="connsiteX96" fmla="*/ 3271446 w 4604946"/>
                <a:gd name="connsiteY96" fmla="*/ 1600200 h 4241800"/>
                <a:gd name="connsiteX97" fmla="*/ 3322246 w 4604946"/>
                <a:gd name="connsiteY97" fmla="*/ 1676400 h 4241800"/>
                <a:gd name="connsiteX98" fmla="*/ 3398446 w 4604946"/>
                <a:gd name="connsiteY98" fmla="*/ 1752600 h 4241800"/>
                <a:gd name="connsiteX99" fmla="*/ 3436546 w 4604946"/>
                <a:gd name="connsiteY99" fmla="*/ 1828800 h 4241800"/>
                <a:gd name="connsiteX100" fmla="*/ 3461946 w 4604946"/>
                <a:gd name="connsiteY100" fmla="*/ 1943100 h 4241800"/>
                <a:gd name="connsiteX101" fmla="*/ 3449246 w 4604946"/>
                <a:gd name="connsiteY101" fmla="*/ 2184400 h 4241800"/>
                <a:gd name="connsiteX102" fmla="*/ 3423846 w 4604946"/>
                <a:gd name="connsiteY102" fmla="*/ 2260600 h 4241800"/>
                <a:gd name="connsiteX103" fmla="*/ 3411146 w 4604946"/>
                <a:gd name="connsiteY103" fmla="*/ 2298700 h 4241800"/>
                <a:gd name="connsiteX104" fmla="*/ 3385746 w 4604946"/>
                <a:gd name="connsiteY104" fmla="*/ 2336800 h 4241800"/>
                <a:gd name="connsiteX105" fmla="*/ 3360346 w 4604946"/>
                <a:gd name="connsiteY105" fmla="*/ 2387600 h 4241800"/>
                <a:gd name="connsiteX106" fmla="*/ 3347646 w 4604946"/>
                <a:gd name="connsiteY106" fmla="*/ 2438400 h 4241800"/>
                <a:gd name="connsiteX107" fmla="*/ 3309546 w 4604946"/>
                <a:gd name="connsiteY107" fmla="*/ 2463800 h 4241800"/>
                <a:gd name="connsiteX108" fmla="*/ 3271446 w 4604946"/>
                <a:gd name="connsiteY108" fmla="*/ 2514600 h 4241800"/>
                <a:gd name="connsiteX109" fmla="*/ 3195246 w 4604946"/>
                <a:gd name="connsiteY109" fmla="*/ 2565400 h 4241800"/>
                <a:gd name="connsiteX110" fmla="*/ 3157146 w 4604946"/>
                <a:gd name="connsiteY110" fmla="*/ 2590800 h 4241800"/>
                <a:gd name="connsiteX111" fmla="*/ 3119046 w 4604946"/>
                <a:gd name="connsiteY111" fmla="*/ 2628900 h 4241800"/>
                <a:gd name="connsiteX112" fmla="*/ 3080946 w 4604946"/>
                <a:gd name="connsiteY112" fmla="*/ 2641600 h 4241800"/>
                <a:gd name="connsiteX113" fmla="*/ 3017446 w 4604946"/>
                <a:gd name="connsiteY113" fmla="*/ 2679700 h 4241800"/>
                <a:gd name="connsiteX114" fmla="*/ 2941246 w 4604946"/>
                <a:gd name="connsiteY114" fmla="*/ 2730500 h 4241800"/>
                <a:gd name="connsiteX115" fmla="*/ 2903146 w 4604946"/>
                <a:gd name="connsiteY115" fmla="*/ 2768600 h 4241800"/>
                <a:gd name="connsiteX116" fmla="*/ 2865046 w 4604946"/>
                <a:gd name="connsiteY116" fmla="*/ 2781300 h 4241800"/>
                <a:gd name="connsiteX117" fmla="*/ 2788846 w 4604946"/>
                <a:gd name="connsiteY117" fmla="*/ 2844800 h 4241800"/>
                <a:gd name="connsiteX118" fmla="*/ 2725346 w 4604946"/>
                <a:gd name="connsiteY118" fmla="*/ 2857500 h 4241800"/>
                <a:gd name="connsiteX119" fmla="*/ 2636446 w 4604946"/>
                <a:gd name="connsiteY119" fmla="*/ 2921000 h 4241800"/>
                <a:gd name="connsiteX120" fmla="*/ 2598346 w 4604946"/>
                <a:gd name="connsiteY120" fmla="*/ 2933700 h 4241800"/>
                <a:gd name="connsiteX121" fmla="*/ 2534846 w 4604946"/>
                <a:gd name="connsiteY121" fmla="*/ 2959100 h 4241800"/>
                <a:gd name="connsiteX122" fmla="*/ 2496746 w 4604946"/>
                <a:gd name="connsiteY122" fmla="*/ 2984500 h 4241800"/>
                <a:gd name="connsiteX123" fmla="*/ 2357046 w 4604946"/>
                <a:gd name="connsiteY123" fmla="*/ 3009900 h 4241800"/>
                <a:gd name="connsiteX124" fmla="*/ 2255446 w 4604946"/>
                <a:gd name="connsiteY124" fmla="*/ 3048000 h 4241800"/>
                <a:gd name="connsiteX125" fmla="*/ 2128446 w 4604946"/>
                <a:gd name="connsiteY125" fmla="*/ 3086100 h 4241800"/>
                <a:gd name="connsiteX126" fmla="*/ 2090346 w 4604946"/>
                <a:gd name="connsiteY126" fmla="*/ 3098800 h 4241800"/>
                <a:gd name="connsiteX127" fmla="*/ 2001446 w 4604946"/>
                <a:gd name="connsiteY127" fmla="*/ 3111500 h 4241800"/>
                <a:gd name="connsiteX128" fmla="*/ 1734746 w 4604946"/>
                <a:gd name="connsiteY128" fmla="*/ 3136900 h 4241800"/>
                <a:gd name="connsiteX129" fmla="*/ 1518846 w 4604946"/>
                <a:gd name="connsiteY129" fmla="*/ 3162300 h 4241800"/>
                <a:gd name="connsiteX130" fmla="*/ 1417246 w 4604946"/>
                <a:gd name="connsiteY130" fmla="*/ 3175000 h 4241800"/>
                <a:gd name="connsiteX131" fmla="*/ 1277546 w 4604946"/>
                <a:gd name="connsiteY131" fmla="*/ 3187700 h 4241800"/>
                <a:gd name="connsiteX132" fmla="*/ 1163246 w 4604946"/>
                <a:gd name="connsiteY132" fmla="*/ 3213100 h 4241800"/>
                <a:gd name="connsiteX133" fmla="*/ 934646 w 4604946"/>
                <a:gd name="connsiteY133" fmla="*/ 3251200 h 4241800"/>
                <a:gd name="connsiteX134" fmla="*/ 731446 w 4604946"/>
                <a:gd name="connsiteY134" fmla="*/ 3276600 h 4241800"/>
                <a:gd name="connsiteX135" fmla="*/ 299646 w 4604946"/>
                <a:gd name="connsiteY135" fmla="*/ 3289300 h 4241800"/>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233811 w 4335411"/>
                <a:gd name="connsiteY64" fmla="*/ 444500 h 4241800"/>
                <a:gd name="connsiteX65" fmla="*/ 4221111 w 4335411"/>
                <a:gd name="connsiteY65" fmla="*/ 406400 h 4241800"/>
                <a:gd name="connsiteX66" fmla="*/ 4208411 w 4335411"/>
                <a:gd name="connsiteY66" fmla="*/ 368300 h 4241800"/>
                <a:gd name="connsiteX67" fmla="*/ 4157611 w 4335411"/>
                <a:gd name="connsiteY67" fmla="*/ 330200 h 4241800"/>
                <a:gd name="connsiteX68" fmla="*/ 4119511 w 4335411"/>
                <a:gd name="connsiteY68" fmla="*/ 254000 h 4241800"/>
                <a:gd name="connsiteX69" fmla="*/ 4005211 w 4335411"/>
                <a:gd name="connsiteY69" fmla="*/ 190500 h 4241800"/>
                <a:gd name="connsiteX70" fmla="*/ 3979811 w 4335411"/>
                <a:gd name="connsiteY70" fmla="*/ 152400 h 4241800"/>
                <a:gd name="connsiteX71" fmla="*/ 3941711 w 4335411"/>
                <a:gd name="connsiteY71" fmla="*/ 0 h 4241800"/>
                <a:gd name="connsiteX72" fmla="*/ 17411 w 4335411"/>
                <a:gd name="connsiteY72" fmla="*/ 50800 h 4241800"/>
                <a:gd name="connsiteX73" fmla="*/ 42811 w 4335411"/>
                <a:gd name="connsiteY73" fmla="*/ 1244600 h 4241800"/>
                <a:gd name="connsiteX74" fmla="*/ 144411 w 4335411"/>
                <a:gd name="connsiteY74" fmla="*/ 1231900 h 4241800"/>
                <a:gd name="connsiteX75" fmla="*/ 195211 w 4335411"/>
                <a:gd name="connsiteY75" fmla="*/ 1219200 h 4241800"/>
                <a:gd name="connsiteX76" fmla="*/ 233311 w 4335411"/>
                <a:gd name="connsiteY76" fmla="*/ 1206500 h 4241800"/>
                <a:gd name="connsiteX77" fmla="*/ 627011 w 4335411"/>
                <a:gd name="connsiteY77" fmla="*/ 1168400 h 4241800"/>
                <a:gd name="connsiteX78" fmla="*/ 1300111 w 4335411"/>
                <a:gd name="connsiteY78" fmla="*/ 1181100 h 4241800"/>
                <a:gd name="connsiteX79" fmla="*/ 1439811 w 4335411"/>
                <a:gd name="connsiteY79" fmla="*/ 1193800 h 4241800"/>
                <a:gd name="connsiteX80" fmla="*/ 1744611 w 4335411"/>
                <a:gd name="connsiteY80" fmla="*/ 1219200 h 4241800"/>
                <a:gd name="connsiteX81" fmla="*/ 1846211 w 4335411"/>
                <a:gd name="connsiteY81" fmla="*/ 1244600 h 4241800"/>
                <a:gd name="connsiteX82" fmla="*/ 1935111 w 4335411"/>
                <a:gd name="connsiteY82" fmla="*/ 1257300 h 4241800"/>
                <a:gd name="connsiteX83" fmla="*/ 2011311 w 4335411"/>
                <a:gd name="connsiteY83" fmla="*/ 1282700 h 4241800"/>
                <a:gd name="connsiteX84" fmla="*/ 2100211 w 4335411"/>
                <a:gd name="connsiteY84" fmla="*/ 1295400 h 4241800"/>
                <a:gd name="connsiteX85" fmla="*/ 2163711 w 4335411"/>
                <a:gd name="connsiteY85" fmla="*/ 1308100 h 4241800"/>
                <a:gd name="connsiteX86" fmla="*/ 2278011 w 4335411"/>
                <a:gd name="connsiteY86" fmla="*/ 1320800 h 4241800"/>
                <a:gd name="connsiteX87" fmla="*/ 2379611 w 4335411"/>
                <a:gd name="connsiteY87" fmla="*/ 1358900 h 4241800"/>
                <a:gd name="connsiteX88" fmla="*/ 2481211 w 4335411"/>
                <a:gd name="connsiteY88" fmla="*/ 1384300 h 4241800"/>
                <a:gd name="connsiteX89" fmla="*/ 2570111 w 4335411"/>
                <a:gd name="connsiteY89" fmla="*/ 1422400 h 4241800"/>
                <a:gd name="connsiteX90" fmla="*/ 2671711 w 4335411"/>
                <a:gd name="connsiteY90" fmla="*/ 1435100 h 4241800"/>
                <a:gd name="connsiteX91" fmla="*/ 2747911 w 4335411"/>
                <a:gd name="connsiteY91" fmla="*/ 1447800 h 4241800"/>
                <a:gd name="connsiteX92" fmla="*/ 2786011 w 4335411"/>
                <a:gd name="connsiteY92" fmla="*/ 1473200 h 4241800"/>
                <a:gd name="connsiteX93" fmla="*/ 2849511 w 4335411"/>
                <a:gd name="connsiteY93" fmla="*/ 1498600 h 4241800"/>
                <a:gd name="connsiteX94" fmla="*/ 2887611 w 4335411"/>
                <a:gd name="connsiteY94" fmla="*/ 1536700 h 4241800"/>
                <a:gd name="connsiteX95" fmla="*/ 2963811 w 4335411"/>
                <a:gd name="connsiteY95" fmla="*/ 1562100 h 4241800"/>
                <a:gd name="connsiteX96" fmla="*/ 3001911 w 4335411"/>
                <a:gd name="connsiteY96" fmla="*/ 1600200 h 4241800"/>
                <a:gd name="connsiteX97" fmla="*/ 3052711 w 4335411"/>
                <a:gd name="connsiteY97" fmla="*/ 1676400 h 4241800"/>
                <a:gd name="connsiteX98" fmla="*/ 3128911 w 4335411"/>
                <a:gd name="connsiteY98" fmla="*/ 1752600 h 4241800"/>
                <a:gd name="connsiteX99" fmla="*/ 3167011 w 4335411"/>
                <a:gd name="connsiteY99" fmla="*/ 1828800 h 4241800"/>
                <a:gd name="connsiteX100" fmla="*/ 3192411 w 4335411"/>
                <a:gd name="connsiteY100" fmla="*/ 1943100 h 4241800"/>
                <a:gd name="connsiteX101" fmla="*/ 3179711 w 4335411"/>
                <a:gd name="connsiteY101" fmla="*/ 2184400 h 4241800"/>
                <a:gd name="connsiteX102" fmla="*/ 3154311 w 4335411"/>
                <a:gd name="connsiteY102" fmla="*/ 2260600 h 4241800"/>
                <a:gd name="connsiteX103" fmla="*/ 3141611 w 4335411"/>
                <a:gd name="connsiteY103" fmla="*/ 2298700 h 4241800"/>
                <a:gd name="connsiteX104" fmla="*/ 3116211 w 4335411"/>
                <a:gd name="connsiteY104" fmla="*/ 2336800 h 4241800"/>
                <a:gd name="connsiteX105" fmla="*/ 3090811 w 4335411"/>
                <a:gd name="connsiteY105" fmla="*/ 2387600 h 4241800"/>
                <a:gd name="connsiteX106" fmla="*/ 3078111 w 4335411"/>
                <a:gd name="connsiteY106" fmla="*/ 2438400 h 4241800"/>
                <a:gd name="connsiteX107" fmla="*/ 3040011 w 4335411"/>
                <a:gd name="connsiteY107" fmla="*/ 2463800 h 4241800"/>
                <a:gd name="connsiteX108" fmla="*/ 3001911 w 4335411"/>
                <a:gd name="connsiteY108" fmla="*/ 2514600 h 4241800"/>
                <a:gd name="connsiteX109" fmla="*/ 2925711 w 4335411"/>
                <a:gd name="connsiteY109" fmla="*/ 2565400 h 4241800"/>
                <a:gd name="connsiteX110" fmla="*/ 2887611 w 4335411"/>
                <a:gd name="connsiteY110" fmla="*/ 2590800 h 4241800"/>
                <a:gd name="connsiteX111" fmla="*/ 2849511 w 4335411"/>
                <a:gd name="connsiteY111" fmla="*/ 2628900 h 4241800"/>
                <a:gd name="connsiteX112" fmla="*/ 2811411 w 4335411"/>
                <a:gd name="connsiteY112" fmla="*/ 2641600 h 4241800"/>
                <a:gd name="connsiteX113" fmla="*/ 2747911 w 4335411"/>
                <a:gd name="connsiteY113" fmla="*/ 2679700 h 4241800"/>
                <a:gd name="connsiteX114" fmla="*/ 2671711 w 4335411"/>
                <a:gd name="connsiteY114" fmla="*/ 2730500 h 4241800"/>
                <a:gd name="connsiteX115" fmla="*/ 2633611 w 4335411"/>
                <a:gd name="connsiteY115" fmla="*/ 2768600 h 4241800"/>
                <a:gd name="connsiteX116" fmla="*/ 2595511 w 4335411"/>
                <a:gd name="connsiteY116" fmla="*/ 2781300 h 4241800"/>
                <a:gd name="connsiteX117" fmla="*/ 2519311 w 4335411"/>
                <a:gd name="connsiteY117" fmla="*/ 2844800 h 4241800"/>
                <a:gd name="connsiteX118" fmla="*/ 2455811 w 4335411"/>
                <a:gd name="connsiteY118" fmla="*/ 2857500 h 4241800"/>
                <a:gd name="connsiteX119" fmla="*/ 2366911 w 4335411"/>
                <a:gd name="connsiteY119" fmla="*/ 2921000 h 4241800"/>
                <a:gd name="connsiteX120" fmla="*/ 2328811 w 4335411"/>
                <a:gd name="connsiteY120" fmla="*/ 2933700 h 4241800"/>
                <a:gd name="connsiteX121" fmla="*/ 2265311 w 4335411"/>
                <a:gd name="connsiteY121" fmla="*/ 2959100 h 4241800"/>
                <a:gd name="connsiteX122" fmla="*/ 2227211 w 4335411"/>
                <a:gd name="connsiteY122" fmla="*/ 2984500 h 4241800"/>
                <a:gd name="connsiteX123" fmla="*/ 2087511 w 4335411"/>
                <a:gd name="connsiteY123" fmla="*/ 3009900 h 4241800"/>
                <a:gd name="connsiteX124" fmla="*/ 1985911 w 4335411"/>
                <a:gd name="connsiteY124" fmla="*/ 3048000 h 4241800"/>
                <a:gd name="connsiteX125" fmla="*/ 1858911 w 4335411"/>
                <a:gd name="connsiteY125" fmla="*/ 3086100 h 4241800"/>
                <a:gd name="connsiteX126" fmla="*/ 1820811 w 4335411"/>
                <a:gd name="connsiteY126" fmla="*/ 3098800 h 4241800"/>
                <a:gd name="connsiteX127" fmla="*/ 1731911 w 4335411"/>
                <a:gd name="connsiteY127" fmla="*/ 3111500 h 4241800"/>
                <a:gd name="connsiteX128" fmla="*/ 1465211 w 4335411"/>
                <a:gd name="connsiteY128" fmla="*/ 3136900 h 4241800"/>
                <a:gd name="connsiteX129" fmla="*/ 1249311 w 4335411"/>
                <a:gd name="connsiteY129" fmla="*/ 3162300 h 4241800"/>
                <a:gd name="connsiteX130" fmla="*/ 1147711 w 4335411"/>
                <a:gd name="connsiteY130" fmla="*/ 3175000 h 4241800"/>
                <a:gd name="connsiteX131" fmla="*/ 1008011 w 4335411"/>
                <a:gd name="connsiteY131" fmla="*/ 3187700 h 4241800"/>
                <a:gd name="connsiteX132" fmla="*/ 893711 w 4335411"/>
                <a:gd name="connsiteY132" fmla="*/ 3213100 h 4241800"/>
                <a:gd name="connsiteX133" fmla="*/ 665111 w 4335411"/>
                <a:gd name="connsiteY133" fmla="*/ 3251200 h 4241800"/>
                <a:gd name="connsiteX134" fmla="*/ 461911 w 4335411"/>
                <a:gd name="connsiteY134" fmla="*/ 3276600 h 4241800"/>
                <a:gd name="connsiteX135" fmla="*/ 30111 w 4335411"/>
                <a:gd name="connsiteY135" fmla="*/ 3289300 h 4241800"/>
                <a:gd name="connsiteX0" fmla="*/ 30111 w 4335411"/>
                <a:gd name="connsiteY0" fmla="*/ 3294797 h 4247297"/>
                <a:gd name="connsiteX1" fmla="*/ 42811 w 4335411"/>
                <a:gd name="connsiteY1" fmla="*/ 3929797 h 4247297"/>
                <a:gd name="connsiteX2" fmla="*/ 68211 w 4335411"/>
                <a:gd name="connsiteY2" fmla="*/ 4069497 h 4247297"/>
                <a:gd name="connsiteX3" fmla="*/ 119011 w 4335411"/>
                <a:gd name="connsiteY3" fmla="*/ 4247297 h 4247297"/>
                <a:gd name="connsiteX4" fmla="*/ 195211 w 4335411"/>
                <a:gd name="connsiteY4" fmla="*/ 4234597 h 4247297"/>
                <a:gd name="connsiteX5" fmla="*/ 271411 w 4335411"/>
                <a:gd name="connsiteY5" fmla="*/ 4209197 h 4247297"/>
                <a:gd name="connsiteX6" fmla="*/ 512711 w 4335411"/>
                <a:gd name="connsiteY6" fmla="*/ 4183797 h 4247297"/>
                <a:gd name="connsiteX7" fmla="*/ 652411 w 4335411"/>
                <a:gd name="connsiteY7" fmla="*/ 4158397 h 4247297"/>
                <a:gd name="connsiteX8" fmla="*/ 830211 w 4335411"/>
                <a:gd name="connsiteY8" fmla="*/ 4145697 h 4247297"/>
                <a:gd name="connsiteX9" fmla="*/ 868311 w 4335411"/>
                <a:gd name="connsiteY9" fmla="*/ 4120297 h 4247297"/>
                <a:gd name="connsiteX10" fmla="*/ 1084211 w 4335411"/>
                <a:gd name="connsiteY10" fmla="*/ 4107597 h 4247297"/>
                <a:gd name="connsiteX11" fmla="*/ 1795411 w 4335411"/>
                <a:gd name="connsiteY11" fmla="*/ 4082197 h 4247297"/>
                <a:gd name="connsiteX12" fmla="*/ 2125611 w 4335411"/>
                <a:gd name="connsiteY12" fmla="*/ 4031397 h 4247297"/>
                <a:gd name="connsiteX13" fmla="*/ 2163711 w 4335411"/>
                <a:gd name="connsiteY13" fmla="*/ 4018697 h 4247297"/>
                <a:gd name="connsiteX14" fmla="*/ 2227211 w 4335411"/>
                <a:gd name="connsiteY14" fmla="*/ 4005997 h 4247297"/>
                <a:gd name="connsiteX15" fmla="*/ 2379611 w 4335411"/>
                <a:gd name="connsiteY15" fmla="*/ 3980597 h 4247297"/>
                <a:gd name="connsiteX16" fmla="*/ 2443111 w 4335411"/>
                <a:gd name="connsiteY16" fmla="*/ 3942497 h 4247297"/>
                <a:gd name="connsiteX17" fmla="*/ 2481211 w 4335411"/>
                <a:gd name="connsiteY17" fmla="*/ 3917097 h 4247297"/>
                <a:gd name="connsiteX18" fmla="*/ 2519311 w 4335411"/>
                <a:gd name="connsiteY18" fmla="*/ 3904397 h 4247297"/>
                <a:gd name="connsiteX19" fmla="*/ 2557411 w 4335411"/>
                <a:gd name="connsiteY19" fmla="*/ 3866297 h 4247297"/>
                <a:gd name="connsiteX20" fmla="*/ 2595511 w 4335411"/>
                <a:gd name="connsiteY20" fmla="*/ 3853597 h 4247297"/>
                <a:gd name="connsiteX21" fmla="*/ 2633611 w 4335411"/>
                <a:gd name="connsiteY21" fmla="*/ 3828197 h 4247297"/>
                <a:gd name="connsiteX22" fmla="*/ 2697111 w 4335411"/>
                <a:gd name="connsiteY22" fmla="*/ 3764697 h 4247297"/>
                <a:gd name="connsiteX23" fmla="*/ 2798711 w 4335411"/>
                <a:gd name="connsiteY23" fmla="*/ 3663097 h 4247297"/>
                <a:gd name="connsiteX24" fmla="*/ 2849511 w 4335411"/>
                <a:gd name="connsiteY24" fmla="*/ 3612297 h 4247297"/>
                <a:gd name="connsiteX25" fmla="*/ 2938411 w 4335411"/>
                <a:gd name="connsiteY25" fmla="*/ 3510697 h 4247297"/>
                <a:gd name="connsiteX26" fmla="*/ 2976511 w 4335411"/>
                <a:gd name="connsiteY26" fmla="*/ 3447197 h 4247297"/>
                <a:gd name="connsiteX27" fmla="*/ 3065411 w 4335411"/>
                <a:gd name="connsiteY27" fmla="*/ 3345597 h 4247297"/>
                <a:gd name="connsiteX28" fmla="*/ 3078111 w 4335411"/>
                <a:gd name="connsiteY28" fmla="*/ 3307497 h 4247297"/>
                <a:gd name="connsiteX29" fmla="*/ 3141611 w 4335411"/>
                <a:gd name="connsiteY29" fmla="*/ 3218597 h 4247297"/>
                <a:gd name="connsiteX30" fmla="*/ 3179711 w 4335411"/>
                <a:gd name="connsiteY30" fmla="*/ 3155097 h 4247297"/>
                <a:gd name="connsiteX31" fmla="*/ 3230511 w 4335411"/>
                <a:gd name="connsiteY31" fmla="*/ 3053497 h 4247297"/>
                <a:gd name="connsiteX32" fmla="*/ 3281311 w 4335411"/>
                <a:gd name="connsiteY32" fmla="*/ 2964597 h 4247297"/>
                <a:gd name="connsiteX33" fmla="*/ 3306711 w 4335411"/>
                <a:gd name="connsiteY33" fmla="*/ 2913797 h 4247297"/>
                <a:gd name="connsiteX34" fmla="*/ 3332111 w 4335411"/>
                <a:gd name="connsiteY34" fmla="*/ 2850297 h 4247297"/>
                <a:gd name="connsiteX35" fmla="*/ 3357511 w 4335411"/>
                <a:gd name="connsiteY35" fmla="*/ 2812197 h 4247297"/>
                <a:gd name="connsiteX36" fmla="*/ 3370211 w 4335411"/>
                <a:gd name="connsiteY36" fmla="*/ 2774097 h 4247297"/>
                <a:gd name="connsiteX37" fmla="*/ 3408311 w 4335411"/>
                <a:gd name="connsiteY37" fmla="*/ 2723297 h 4247297"/>
                <a:gd name="connsiteX38" fmla="*/ 3471811 w 4335411"/>
                <a:gd name="connsiteY38" fmla="*/ 2621697 h 4247297"/>
                <a:gd name="connsiteX39" fmla="*/ 3497211 w 4335411"/>
                <a:gd name="connsiteY39" fmla="*/ 2558197 h 4247297"/>
                <a:gd name="connsiteX40" fmla="*/ 3509911 w 4335411"/>
                <a:gd name="connsiteY40" fmla="*/ 2520097 h 4247297"/>
                <a:gd name="connsiteX41" fmla="*/ 3535311 w 4335411"/>
                <a:gd name="connsiteY41" fmla="*/ 2481997 h 4247297"/>
                <a:gd name="connsiteX42" fmla="*/ 3548011 w 4335411"/>
                <a:gd name="connsiteY42" fmla="*/ 2443897 h 4247297"/>
                <a:gd name="connsiteX43" fmla="*/ 3573411 w 4335411"/>
                <a:gd name="connsiteY43" fmla="*/ 2380397 h 4247297"/>
                <a:gd name="connsiteX44" fmla="*/ 3586111 w 4335411"/>
                <a:gd name="connsiteY44" fmla="*/ 2316897 h 4247297"/>
                <a:gd name="connsiteX45" fmla="*/ 3649611 w 4335411"/>
                <a:gd name="connsiteY45" fmla="*/ 2202597 h 4247297"/>
                <a:gd name="connsiteX46" fmla="*/ 3687711 w 4335411"/>
                <a:gd name="connsiteY46" fmla="*/ 2100997 h 4247297"/>
                <a:gd name="connsiteX47" fmla="*/ 3725811 w 4335411"/>
                <a:gd name="connsiteY47" fmla="*/ 2050197 h 4247297"/>
                <a:gd name="connsiteX48" fmla="*/ 3789311 w 4335411"/>
                <a:gd name="connsiteY48" fmla="*/ 1935897 h 4247297"/>
                <a:gd name="connsiteX49" fmla="*/ 3802011 w 4335411"/>
                <a:gd name="connsiteY49" fmla="*/ 1897797 h 4247297"/>
                <a:gd name="connsiteX50" fmla="*/ 3878211 w 4335411"/>
                <a:gd name="connsiteY50" fmla="*/ 1834297 h 4247297"/>
                <a:gd name="connsiteX51" fmla="*/ 3941711 w 4335411"/>
                <a:gd name="connsiteY51" fmla="*/ 1783497 h 4247297"/>
                <a:gd name="connsiteX52" fmla="*/ 3992511 w 4335411"/>
                <a:gd name="connsiteY52" fmla="*/ 1719997 h 4247297"/>
                <a:gd name="connsiteX53" fmla="*/ 4157611 w 4335411"/>
                <a:gd name="connsiteY53" fmla="*/ 1592997 h 4247297"/>
                <a:gd name="connsiteX54" fmla="*/ 4195711 w 4335411"/>
                <a:gd name="connsiteY54" fmla="*/ 1529497 h 4247297"/>
                <a:gd name="connsiteX55" fmla="*/ 4233811 w 4335411"/>
                <a:gd name="connsiteY55" fmla="*/ 1504097 h 4247297"/>
                <a:gd name="connsiteX56" fmla="*/ 4246511 w 4335411"/>
                <a:gd name="connsiteY56" fmla="*/ 1465997 h 4247297"/>
                <a:gd name="connsiteX57" fmla="*/ 4284611 w 4335411"/>
                <a:gd name="connsiteY57" fmla="*/ 1427897 h 4247297"/>
                <a:gd name="connsiteX58" fmla="*/ 4310011 w 4335411"/>
                <a:gd name="connsiteY58" fmla="*/ 1351697 h 4247297"/>
                <a:gd name="connsiteX59" fmla="*/ 4322711 w 4335411"/>
                <a:gd name="connsiteY59" fmla="*/ 1313597 h 4247297"/>
                <a:gd name="connsiteX60" fmla="*/ 4335411 w 4335411"/>
                <a:gd name="connsiteY60" fmla="*/ 1262797 h 4247297"/>
                <a:gd name="connsiteX61" fmla="*/ 4322711 w 4335411"/>
                <a:gd name="connsiteY61" fmla="*/ 805597 h 4247297"/>
                <a:gd name="connsiteX62" fmla="*/ 4297311 w 4335411"/>
                <a:gd name="connsiteY62" fmla="*/ 678597 h 4247297"/>
                <a:gd name="connsiteX63" fmla="*/ 4271911 w 4335411"/>
                <a:gd name="connsiteY63" fmla="*/ 627797 h 4247297"/>
                <a:gd name="connsiteX64" fmla="*/ 4233811 w 4335411"/>
                <a:gd name="connsiteY64" fmla="*/ 449997 h 4247297"/>
                <a:gd name="connsiteX65" fmla="*/ 4221111 w 4335411"/>
                <a:gd name="connsiteY65" fmla="*/ 411897 h 4247297"/>
                <a:gd name="connsiteX66" fmla="*/ 4208411 w 4335411"/>
                <a:gd name="connsiteY66" fmla="*/ 373797 h 4247297"/>
                <a:gd name="connsiteX67" fmla="*/ 4157611 w 4335411"/>
                <a:gd name="connsiteY67" fmla="*/ 335697 h 4247297"/>
                <a:gd name="connsiteX68" fmla="*/ 4119511 w 4335411"/>
                <a:gd name="connsiteY68" fmla="*/ 259497 h 4247297"/>
                <a:gd name="connsiteX69" fmla="*/ 4005211 w 4335411"/>
                <a:gd name="connsiteY69" fmla="*/ 195997 h 4247297"/>
                <a:gd name="connsiteX70" fmla="*/ 3941711 w 4335411"/>
                <a:gd name="connsiteY70" fmla="*/ 5497 h 4247297"/>
                <a:gd name="connsiteX71" fmla="*/ 17411 w 4335411"/>
                <a:gd name="connsiteY71" fmla="*/ 56297 h 4247297"/>
                <a:gd name="connsiteX72" fmla="*/ 42811 w 4335411"/>
                <a:gd name="connsiteY72" fmla="*/ 1250097 h 4247297"/>
                <a:gd name="connsiteX73" fmla="*/ 144411 w 4335411"/>
                <a:gd name="connsiteY73" fmla="*/ 1237397 h 4247297"/>
                <a:gd name="connsiteX74" fmla="*/ 195211 w 4335411"/>
                <a:gd name="connsiteY74" fmla="*/ 1224697 h 4247297"/>
                <a:gd name="connsiteX75" fmla="*/ 233311 w 4335411"/>
                <a:gd name="connsiteY75" fmla="*/ 1211997 h 4247297"/>
                <a:gd name="connsiteX76" fmla="*/ 627011 w 4335411"/>
                <a:gd name="connsiteY76" fmla="*/ 1173897 h 4247297"/>
                <a:gd name="connsiteX77" fmla="*/ 1300111 w 4335411"/>
                <a:gd name="connsiteY77" fmla="*/ 1186597 h 4247297"/>
                <a:gd name="connsiteX78" fmla="*/ 1439811 w 4335411"/>
                <a:gd name="connsiteY78" fmla="*/ 1199297 h 4247297"/>
                <a:gd name="connsiteX79" fmla="*/ 1744611 w 4335411"/>
                <a:gd name="connsiteY79" fmla="*/ 1224697 h 4247297"/>
                <a:gd name="connsiteX80" fmla="*/ 1846211 w 4335411"/>
                <a:gd name="connsiteY80" fmla="*/ 1250097 h 4247297"/>
                <a:gd name="connsiteX81" fmla="*/ 1935111 w 4335411"/>
                <a:gd name="connsiteY81" fmla="*/ 1262797 h 4247297"/>
                <a:gd name="connsiteX82" fmla="*/ 2011311 w 4335411"/>
                <a:gd name="connsiteY82" fmla="*/ 1288197 h 4247297"/>
                <a:gd name="connsiteX83" fmla="*/ 2100211 w 4335411"/>
                <a:gd name="connsiteY83" fmla="*/ 1300897 h 4247297"/>
                <a:gd name="connsiteX84" fmla="*/ 2163711 w 4335411"/>
                <a:gd name="connsiteY84" fmla="*/ 1313597 h 4247297"/>
                <a:gd name="connsiteX85" fmla="*/ 2278011 w 4335411"/>
                <a:gd name="connsiteY85" fmla="*/ 1326297 h 4247297"/>
                <a:gd name="connsiteX86" fmla="*/ 2379611 w 4335411"/>
                <a:gd name="connsiteY86" fmla="*/ 1364397 h 4247297"/>
                <a:gd name="connsiteX87" fmla="*/ 2481211 w 4335411"/>
                <a:gd name="connsiteY87" fmla="*/ 1389797 h 4247297"/>
                <a:gd name="connsiteX88" fmla="*/ 2570111 w 4335411"/>
                <a:gd name="connsiteY88" fmla="*/ 1427897 h 4247297"/>
                <a:gd name="connsiteX89" fmla="*/ 2671711 w 4335411"/>
                <a:gd name="connsiteY89" fmla="*/ 1440597 h 4247297"/>
                <a:gd name="connsiteX90" fmla="*/ 2747911 w 4335411"/>
                <a:gd name="connsiteY90" fmla="*/ 1453297 h 4247297"/>
                <a:gd name="connsiteX91" fmla="*/ 2786011 w 4335411"/>
                <a:gd name="connsiteY91" fmla="*/ 1478697 h 4247297"/>
                <a:gd name="connsiteX92" fmla="*/ 2849511 w 4335411"/>
                <a:gd name="connsiteY92" fmla="*/ 1504097 h 4247297"/>
                <a:gd name="connsiteX93" fmla="*/ 2887611 w 4335411"/>
                <a:gd name="connsiteY93" fmla="*/ 1542197 h 4247297"/>
                <a:gd name="connsiteX94" fmla="*/ 2963811 w 4335411"/>
                <a:gd name="connsiteY94" fmla="*/ 1567597 h 4247297"/>
                <a:gd name="connsiteX95" fmla="*/ 3001911 w 4335411"/>
                <a:gd name="connsiteY95" fmla="*/ 1605697 h 4247297"/>
                <a:gd name="connsiteX96" fmla="*/ 3052711 w 4335411"/>
                <a:gd name="connsiteY96" fmla="*/ 1681897 h 4247297"/>
                <a:gd name="connsiteX97" fmla="*/ 3128911 w 4335411"/>
                <a:gd name="connsiteY97" fmla="*/ 1758097 h 4247297"/>
                <a:gd name="connsiteX98" fmla="*/ 3167011 w 4335411"/>
                <a:gd name="connsiteY98" fmla="*/ 1834297 h 4247297"/>
                <a:gd name="connsiteX99" fmla="*/ 3192411 w 4335411"/>
                <a:gd name="connsiteY99" fmla="*/ 1948597 h 4247297"/>
                <a:gd name="connsiteX100" fmla="*/ 3179711 w 4335411"/>
                <a:gd name="connsiteY100" fmla="*/ 2189897 h 4247297"/>
                <a:gd name="connsiteX101" fmla="*/ 3154311 w 4335411"/>
                <a:gd name="connsiteY101" fmla="*/ 2266097 h 4247297"/>
                <a:gd name="connsiteX102" fmla="*/ 3141611 w 4335411"/>
                <a:gd name="connsiteY102" fmla="*/ 2304197 h 4247297"/>
                <a:gd name="connsiteX103" fmla="*/ 3116211 w 4335411"/>
                <a:gd name="connsiteY103" fmla="*/ 2342297 h 4247297"/>
                <a:gd name="connsiteX104" fmla="*/ 3090811 w 4335411"/>
                <a:gd name="connsiteY104" fmla="*/ 2393097 h 4247297"/>
                <a:gd name="connsiteX105" fmla="*/ 3078111 w 4335411"/>
                <a:gd name="connsiteY105" fmla="*/ 2443897 h 4247297"/>
                <a:gd name="connsiteX106" fmla="*/ 3040011 w 4335411"/>
                <a:gd name="connsiteY106" fmla="*/ 2469297 h 4247297"/>
                <a:gd name="connsiteX107" fmla="*/ 3001911 w 4335411"/>
                <a:gd name="connsiteY107" fmla="*/ 2520097 h 4247297"/>
                <a:gd name="connsiteX108" fmla="*/ 2925711 w 4335411"/>
                <a:gd name="connsiteY108" fmla="*/ 2570897 h 4247297"/>
                <a:gd name="connsiteX109" fmla="*/ 2887611 w 4335411"/>
                <a:gd name="connsiteY109" fmla="*/ 2596297 h 4247297"/>
                <a:gd name="connsiteX110" fmla="*/ 2849511 w 4335411"/>
                <a:gd name="connsiteY110" fmla="*/ 2634397 h 4247297"/>
                <a:gd name="connsiteX111" fmla="*/ 2811411 w 4335411"/>
                <a:gd name="connsiteY111" fmla="*/ 2647097 h 4247297"/>
                <a:gd name="connsiteX112" fmla="*/ 2747911 w 4335411"/>
                <a:gd name="connsiteY112" fmla="*/ 2685197 h 4247297"/>
                <a:gd name="connsiteX113" fmla="*/ 2671711 w 4335411"/>
                <a:gd name="connsiteY113" fmla="*/ 2735997 h 4247297"/>
                <a:gd name="connsiteX114" fmla="*/ 2633611 w 4335411"/>
                <a:gd name="connsiteY114" fmla="*/ 2774097 h 4247297"/>
                <a:gd name="connsiteX115" fmla="*/ 2595511 w 4335411"/>
                <a:gd name="connsiteY115" fmla="*/ 2786797 h 4247297"/>
                <a:gd name="connsiteX116" fmla="*/ 2519311 w 4335411"/>
                <a:gd name="connsiteY116" fmla="*/ 2850297 h 4247297"/>
                <a:gd name="connsiteX117" fmla="*/ 2455811 w 4335411"/>
                <a:gd name="connsiteY117" fmla="*/ 2862997 h 4247297"/>
                <a:gd name="connsiteX118" fmla="*/ 2366911 w 4335411"/>
                <a:gd name="connsiteY118" fmla="*/ 2926497 h 4247297"/>
                <a:gd name="connsiteX119" fmla="*/ 2328811 w 4335411"/>
                <a:gd name="connsiteY119" fmla="*/ 2939197 h 4247297"/>
                <a:gd name="connsiteX120" fmla="*/ 2265311 w 4335411"/>
                <a:gd name="connsiteY120" fmla="*/ 2964597 h 4247297"/>
                <a:gd name="connsiteX121" fmla="*/ 2227211 w 4335411"/>
                <a:gd name="connsiteY121" fmla="*/ 2989997 h 4247297"/>
                <a:gd name="connsiteX122" fmla="*/ 2087511 w 4335411"/>
                <a:gd name="connsiteY122" fmla="*/ 3015397 h 4247297"/>
                <a:gd name="connsiteX123" fmla="*/ 1985911 w 4335411"/>
                <a:gd name="connsiteY123" fmla="*/ 3053497 h 4247297"/>
                <a:gd name="connsiteX124" fmla="*/ 1858911 w 4335411"/>
                <a:gd name="connsiteY124" fmla="*/ 3091597 h 4247297"/>
                <a:gd name="connsiteX125" fmla="*/ 1820811 w 4335411"/>
                <a:gd name="connsiteY125" fmla="*/ 3104297 h 4247297"/>
                <a:gd name="connsiteX126" fmla="*/ 1731911 w 4335411"/>
                <a:gd name="connsiteY126" fmla="*/ 3116997 h 4247297"/>
                <a:gd name="connsiteX127" fmla="*/ 1465211 w 4335411"/>
                <a:gd name="connsiteY127" fmla="*/ 3142397 h 4247297"/>
                <a:gd name="connsiteX128" fmla="*/ 1249311 w 4335411"/>
                <a:gd name="connsiteY128" fmla="*/ 3167797 h 4247297"/>
                <a:gd name="connsiteX129" fmla="*/ 1147711 w 4335411"/>
                <a:gd name="connsiteY129" fmla="*/ 3180497 h 4247297"/>
                <a:gd name="connsiteX130" fmla="*/ 1008011 w 4335411"/>
                <a:gd name="connsiteY130" fmla="*/ 3193197 h 4247297"/>
                <a:gd name="connsiteX131" fmla="*/ 893711 w 4335411"/>
                <a:gd name="connsiteY131" fmla="*/ 3218597 h 4247297"/>
                <a:gd name="connsiteX132" fmla="*/ 665111 w 4335411"/>
                <a:gd name="connsiteY132" fmla="*/ 3256697 h 4247297"/>
                <a:gd name="connsiteX133" fmla="*/ 461911 w 4335411"/>
                <a:gd name="connsiteY133" fmla="*/ 3282097 h 4247297"/>
                <a:gd name="connsiteX134" fmla="*/ 30111 w 4335411"/>
                <a:gd name="connsiteY134" fmla="*/ 3294797 h 4247297"/>
                <a:gd name="connsiteX0" fmla="*/ 30111 w 4335411"/>
                <a:gd name="connsiteY0" fmla="*/ 3298652 h 4251152"/>
                <a:gd name="connsiteX1" fmla="*/ 42811 w 4335411"/>
                <a:gd name="connsiteY1" fmla="*/ 3933652 h 4251152"/>
                <a:gd name="connsiteX2" fmla="*/ 68211 w 4335411"/>
                <a:gd name="connsiteY2" fmla="*/ 4073352 h 4251152"/>
                <a:gd name="connsiteX3" fmla="*/ 119011 w 4335411"/>
                <a:gd name="connsiteY3" fmla="*/ 4251152 h 4251152"/>
                <a:gd name="connsiteX4" fmla="*/ 195211 w 4335411"/>
                <a:gd name="connsiteY4" fmla="*/ 4238452 h 4251152"/>
                <a:gd name="connsiteX5" fmla="*/ 271411 w 4335411"/>
                <a:gd name="connsiteY5" fmla="*/ 4213052 h 4251152"/>
                <a:gd name="connsiteX6" fmla="*/ 512711 w 4335411"/>
                <a:gd name="connsiteY6" fmla="*/ 4187652 h 4251152"/>
                <a:gd name="connsiteX7" fmla="*/ 652411 w 4335411"/>
                <a:gd name="connsiteY7" fmla="*/ 4162252 h 4251152"/>
                <a:gd name="connsiteX8" fmla="*/ 830211 w 4335411"/>
                <a:gd name="connsiteY8" fmla="*/ 4149552 h 4251152"/>
                <a:gd name="connsiteX9" fmla="*/ 868311 w 4335411"/>
                <a:gd name="connsiteY9" fmla="*/ 4124152 h 4251152"/>
                <a:gd name="connsiteX10" fmla="*/ 1084211 w 4335411"/>
                <a:gd name="connsiteY10" fmla="*/ 4111452 h 4251152"/>
                <a:gd name="connsiteX11" fmla="*/ 1795411 w 4335411"/>
                <a:gd name="connsiteY11" fmla="*/ 4086052 h 4251152"/>
                <a:gd name="connsiteX12" fmla="*/ 2125611 w 4335411"/>
                <a:gd name="connsiteY12" fmla="*/ 4035252 h 4251152"/>
                <a:gd name="connsiteX13" fmla="*/ 2163711 w 4335411"/>
                <a:gd name="connsiteY13" fmla="*/ 4022552 h 4251152"/>
                <a:gd name="connsiteX14" fmla="*/ 2227211 w 4335411"/>
                <a:gd name="connsiteY14" fmla="*/ 4009852 h 4251152"/>
                <a:gd name="connsiteX15" fmla="*/ 2379611 w 4335411"/>
                <a:gd name="connsiteY15" fmla="*/ 3984452 h 4251152"/>
                <a:gd name="connsiteX16" fmla="*/ 2443111 w 4335411"/>
                <a:gd name="connsiteY16" fmla="*/ 3946352 h 4251152"/>
                <a:gd name="connsiteX17" fmla="*/ 2481211 w 4335411"/>
                <a:gd name="connsiteY17" fmla="*/ 3920952 h 4251152"/>
                <a:gd name="connsiteX18" fmla="*/ 2519311 w 4335411"/>
                <a:gd name="connsiteY18" fmla="*/ 3908252 h 4251152"/>
                <a:gd name="connsiteX19" fmla="*/ 2557411 w 4335411"/>
                <a:gd name="connsiteY19" fmla="*/ 3870152 h 4251152"/>
                <a:gd name="connsiteX20" fmla="*/ 2595511 w 4335411"/>
                <a:gd name="connsiteY20" fmla="*/ 3857452 h 4251152"/>
                <a:gd name="connsiteX21" fmla="*/ 2633611 w 4335411"/>
                <a:gd name="connsiteY21" fmla="*/ 3832052 h 4251152"/>
                <a:gd name="connsiteX22" fmla="*/ 2697111 w 4335411"/>
                <a:gd name="connsiteY22" fmla="*/ 3768552 h 4251152"/>
                <a:gd name="connsiteX23" fmla="*/ 2798711 w 4335411"/>
                <a:gd name="connsiteY23" fmla="*/ 3666952 h 4251152"/>
                <a:gd name="connsiteX24" fmla="*/ 2849511 w 4335411"/>
                <a:gd name="connsiteY24" fmla="*/ 3616152 h 4251152"/>
                <a:gd name="connsiteX25" fmla="*/ 2938411 w 4335411"/>
                <a:gd name="connsiteY25" fmla="*/ 3514552 h 4251152"/>
                <a:gd name="connsiteX26" fmla="*/ 2976511 w 4335411"/>
                <a:gd name="connsiteY26" fmla="*/ 3451052 h 4251152"/>
                <a:gd name="connsiteX27" fmla="*/ 3065411 w 4335411"/>
                <a:gd name="connsiteY27" fmla="*/ 3349452 h 4251152"/>
                <a:gd name="connsiteX28" fmla="*/ 3078111 w 4335411"/>
                <a:gd name="connsiteY28" fmla="*/ 3311352 h 4251152"/>
                <a:gd name="connsiteX29" fmla="*/ 3141611 w 4335411"/>
                <a:gd name="connsiteY29" fmla="*/ 3222452 h 4251152"/>
                <a:gd name="connsiteX30" fmla="*/ 3179711 w 4335411"/>
                <a:gd name="connsiteY30" fmla="*/ 3158952 h 4251152"/>
                <a:gd name="connsiteX31" fmla="*/ 3230511 w 4335411"/>
                <a:gd name="connsiteY31" fmla="*/ 3057352 h 4251152"/>
                <a:gd name="connsiteX32" fmla="*/ 3281311 w 4335411"/>
                <a:gd name="connsiteY32" fmla="*/ 2968452 h 4251152"/>
                <a:gd name="connsiteX33" fmla="*/ 3306711 w 4335411"/>
                <a:gd name="connsiteY33" fmla="*/ 2917652 h 4251152"/>
                <a:gd name="connsiteX34" fmla="*/ 3332111 w 4335411"/>
                <a:gd name="connsiteY34" fmla="*/ 2854152 h 4251152"/>
                <a:gd name="connsiteX35" fmla="*/ 3357511 w 4335411"/>
                <a:gd name="connsiteY35" fmla="*/ 2816052 h 4251152"/>
                <a:gd name="connsiteX36" fmla="*/ 3370211 w 4335411"/>
                <a:gd name="connsiteY36" fmla="*/ 2777952 h 4251152"/>
                <a:gd name="connsiteX37" fmla="*/ 3408311 w 4335411"/>
                <a:gd name="connsiteY37" fmla="*/ 2727152 h 4251152"/>
                <a:gd name="connsiteX38" fmla="*/ 3471811 w 4335411"/>
                <a:gd name="connsiteY38" fmla="*/ 2625552 h 4251152"/>
                <a:gd name="connsiteX39" fmla="*/ 3497211 w 4335411"/>
                <a:gd name="connsiteY39" fmla="*/ 2562052 h 4251152"/>
                <a:gd name="connsiteX40" fmla="*/ 3509911 w 4335411"/>
                <a:gd name="connsiteY40" fmla="*/ 2523952 h 4251152"/>
                <a:gd name="connsiteX41" fmla="*/ 3535311 w 4335411"/>
                <a:gd name="connsiteY41" fmla="*/ 2485852 h 4251152"/>
                <a:gd name="connsiteX42" fmla="*/ 3548011 w 4335411"/>
                <a:gd name="connsiteY42" fmla="*/ 2447752 h 4251152"/>
                <a:gd name="connsiteX43" fmla="*/ 3573411 w 4335411"/>
                <a:gd name="connsiteY43" fmla="*/ 2384252 h 4251152"/>
                <a:gd name="connsiteX44" fmla="*/ 3586111 w 4335411"/>
                <a:gd name="connsiteY44" fmla="*/ 2320752 h 4251152"/>
                <a:gd name="connsiteX45" fmla="*/ 3649611 w 4335411"/>
                <a:gd name="connsiteY45" fmla="*/ 2206452 h 4251152"/>
                <a:gd name="connsiteX46" fmla="*/ 3687711 w 4335411"/>
                <a:gd name="connsiteY46" fmla="*/ 2104852 h 4251152"/>
                <a:gd name="connsiteX47" fmla="*/ 3725811 w 4335411"/>
                <a:gd name="connsiteY47" fmla="*/ 2054052 h 4251152"/>
                <a:gd name="connsiteX48" fmla="*/ 3789311 w 4335411"/>
                <a:gd name="connsiteY48" fmla="*/ 1939752 h 4251152"/>
                <a:gd name="connsiteX49" fmla="*/ 3802011 w 4335411"/>
                <a:gd name="connsiteY49" fmla="*/ 1901652 h 4251152"/>
                <a:gd name="connsiteX50" fmla="*/ 3878211 w 4335411"/>
                <a:gd name="connsiteY50" fmla="*/ 1838152 h 4251152"/>
                <a:gd name="connsiteX51" fmla="*/ 3941711 w 4335411"/>
                <a:gd name="connsiteY51" fmla="*/ 1787352 h 4251152"/>
                <a:gd name="connsiteX52" fmla="*/ 3992511 w 4335411"/>
                <a:gd name="connsiteY52" fmla="*/ 1723852 h 4251152"/>
                <a:gd name="connsiteX53" fmla="*/ 4157611 w 4335411"/>
                <a:gd name="connsiteY53" fmla="*/ 1596852 h 4251152"/>
                <a:gd name="connsiteX54" fmla="*/ 4195711 w 4335411"/>
                <a:gd name="connsiteY54" fmla="*/ 1533352 h 4251152"/>
                <a:gd name="connsiteX55" fmla="*/ 4233811 w 4335411"/>
                <a:gd name="connsiteY55" fmla="*/ 1507952 h 4251152"/>
                <a:gd name="connsiteX56" fmla="*/ 4246511 w 4335411"/>
                <a:gd name="connsiteY56" fmla="*/ 1469852 h 4251152"/>
                <a:gd name="connsiteX57" fmla="*/ 4284611 w 4335411"/>
                <a:gd name="connsiteY57" fmla="*/ 1431752 h 4251152"/>
                <a:gd name="connsiteX58" fmla="*/ 4310011 w 4335411"/>
                <a:gd name="connsiteY58" fmla="*/ 1355552 h 4251152"/>
                <a:gd name="connsiteX59" fmla="*/ 4322711 w 4335411"/>
                <a:gd name="connsiteY59" fmla="*/ 1317452 h 4251152"/>
                <a:gd name="connsiteX60" fmla="*/ 4335411 w 4335411"/>
                <a:gd name="connsiteY60" fmla="*/ 1266652 h 4251152"/>
                <a:gd name="connsiteX61" fmla="*/ 4322711 w 4335411"/>
                <a:gd name="connsiteY61" fmla="*/ 809452 h 4251152"/>
                <a:gd name="connsiteX62" fmla="*/ 4297311 w 4335411"/>
                <a:gd name="connsiteY62" fmla="*/ 682452 h 4251152"/>
                <a:gd name="connsiteX63" fmla="*/ 4271911 w 4335411"/>
                <a:gd name="connsiteY63" fmla="*/ 631652 h 4251152"/>
                <a:gd name="connsiteX64" fmla="*/ 4233811 w 4335411"/>
                <a:gd name="connsiteY64" fmla="*/ 453852 h 4251152"/>
                <a:gd name="connsiteX65" fmla="*/ 4221111 w 4335411"/>
                <a:gd name="connsiteY65" fmla="*/ 415752 h 4251152"/>
                <a:gd name="connsiteX66" fmla="*/ 4208411 w 4335411"/>
                <a:gd name="connsiteY66" fmla="*/ 377652 h 4251152"/>
                <a:gd name="connsiteX67" fmla="*/ 4157611 w 4335411"/>
                <a:gd name="connsiteY67" fmla="*/ 339552 h 4251152"/>
                <a:gd name="connsiteX68" fmla="*/ 4119511 w 4335411"/>
                <a:gd name="connsiteY68" fmla="*/ 263352 h 4251152"/>
                <a:gd name="connsiteX69" fmla="*/ 3941711 w 4335411"/>
                <a:gd name="connsiteY69" fmla="*/ 9352 h 4251152"/>
                <a:gd name="connsiteX70" fmla="*/ 17411 w 4335411"/>
                <a:gd name="connsiteY70" fmla="*/ 60152 h 4251152"/>
                <a:gd name="connsiteX71" fmla="*/ 42811 w 4335411"/>
                <a:gd name="connsiteY71" fmla="*/ 1253952 h 4251152"/>
                <a:gd name="connsiteX72" fmla="*/ 144411 w 4335411"/>
                <a:gd name="connsiteY72" fmla="*/ 1241252 h 4251152"/>
                <a:gd name="connsiteX73" fmla="*/ 195211 w 4335411"/>
                <a:gd name="connsiteY73" fmla="*/ 1228552 h 4251152"/>
                <a:gd name="connsiteX74" fmla="*/ 233311 w 4335411"/>
                <a:gd name="connsiteY74" fmla="*/ 1215852 h 4251152"/>
                <a:gd name="connsiteX75" fmla="*/ 627011 w 4335411"/>
                <a:gd name="connsiteY75" fmla="*/ 1177752 h 4251152"/>
                <a:gd name="connsiteX76" fmla="*/ 1300111 w 4335411"/>
                <a:gd name="connsiteY76" fmla="*/ 1190452 h 4251152"/>
                <a:gd name="connsiteX77" fmla="*/ 1439811 w 4335411"/>
                <a:gd name="connsiteY77" fmla="*/ 1203152 h 4251152"/>
                <a:gd name="connsiteX78" fmla="*/ 1744611 w 4335411"/>
                <a:gd name="connsiteY78" fmla="*/ 1228552 h 4251152"/>
                <a:gd name="connsiteX79" fmla="*/ 1846211 w 4335411"/>
                <a:gd name="connsiteY79" fmla="*/ 1253952 h 4251152"/>
                <a:gd name="connsiteX80" fmla="*/ 1935111 w 4335411"/>
                <a:gd name="connsiteY80" fmla="*/ 1266652 h 4251152"/>
                <a:gd name="connsiteX81" fmla="*/ 2011311 w 4335411"/>
                <a:gd name="connsiteY81" fmla="*/ 1292052 h 4251152"/>
                <a:gd name="connsiteX82" fmla="*/ 2100211 w 4335411"/>
                <a:gd name="connsiteY82" fmla="*/ 1304752 h 4251152"/>
                <a:gd name="connsiteX83" fmla="*/ 2163711 w 4335411"/>
                <a:gd name="connsiteY83" fmla="*/ 1317452 h 4251152"/>
                <a:gd name="connsiteX84" fmla="*/ 2278011 w 4335411"/>
                <a:gd name="connsiteY84" fmla="*/ 1330152 h 4251152"/>
                <a:gd name="connsiteX85" fmla="*/ 2379611 w 4335411"/>
                <a:gd name="connsiteY85" fmla="*/ 1368252 h 4251152"/>
                <a:gd name="connsiteX86" fmla="*/ 2481211 w 4335411"/>
                <a:gd name="connsiteY86" fmla="*/ 1393652 h 4251152"/>
                <a:gd name="connsiteX87" fmla="*/ 2570111 w 4335411"/>
                <a:gd name="connsiteY87" fmla="*/ 1431752 h 4251152"/>
                <a:gd name="connsiteX88" fmla="*/ 2671711 w 4335411"/>
                <a:gd name="connsiteY88" fmla="*/ 1444452 h 4251152"/>
                <a:gd name="connsiteX89" fmla="*/ 2747911 w 4335411"/>
                <a:gd name="connsiteY89" fmla="*/ 1457152 h 4251152"/>
                <a:gd name="connsiteX90" fmla="*/ 2786011 w 4335411"/>
                <a:gd name="connsiteY90" fmla="*/ 1482552 h 4251152"/>
                <a:gd name="connsiteX91" fmla="*/ 2849511 w 4335411"/>
                <a:gd name="connsiteY91" fmla="*/ 1507952 h 4251152"/>
                <a:gd name="connsiteX92" fmla="*/ 2887611 w 4335411"/>
                <a:gd name="connsiteY92" fmla="*/ 1546052 h 4251152"/>
                <a:gd name="connsiteX93" fmla="*/ 2963811 w 4335411"/>
                <a:gd name="connsiteY93" fmla="*/ 1571452 h 4251152"/>
                <a:gd name="connsiteX94" fmla="*/ 3001911 w 4335411"/>
                <a:gd name="connsiteY94" fmla="*/ 1609552 h 4251152"/>
                <a:gd name="connsiteX95" fmla="*/ 3052711 w 4335411"/>
                <a:gd name="connsiteY95" fmla="*/ 1685752 h 4251152"/>
                <a:gd name="connsiteX96" fmla="*/ 3128911 w 4335411"/>
                <a:gd name="connsiteY96" fmla="*/ 1761952 h 4251152"/>
                <a:gd name="connsiteX97" fmla="*/ 3167011 w 4335411"/>
                <a:gd name="connsiteY97" fmla="*/ 1838152 h 4251152"/>
                <a:gd name="connsiteX98" fmla="*/ 3192411 w 4335411"/>
                <a:gd name="connsiteY98" fmla="*/ 1952452 h 4251152"/>
                <a:gd name="connsiteX99" fmla="*/ 3179711 w 4335411"/>
                <a:gd name="connsiteY99" fmla="*/ 2193752 h 4251152"/>
                <a:gd name="connsiteX100" fmla="*/ 3154311 w 4335411"/>
                <a:gd name="connsiteY100" fmla="*/ 2269952 h 4251152"/>
                <a:gd name="connsiteX101" fmla="*/ 3141611 w 4335411"/>
                <a:gd name="connsiteY101" fmla="*/ 2308052 h 4251152"/>
                <a:gd name="connsiteX102" fmla="*/ 3116211 w 4335411"/>
                <a:gd name="connsiteY102" fmla="*/ 2346152 h 4251152"/>
                <a:gd name="connsiteX103" fmla="*/ 3090811 w 4335411"/>
                <a:gd name="connsiteY103" fmla="*/ 2396952 h 4251152"/>
                <a:gd name="connsiteX104" fmla="*/ 3078111 w 4335411"/>
                <a:gd name="connsiteY104" fmla="*/ 2447752 h 4251152"/>
                <a:gd name="connsiteX105" fmla="*/ 3040011 w 4335411"/>
                <a:gd name="connsiteY105" fmla="*/ 2473152 h 4251152"/>
                <a:gd name="connsiteX106" fmla="*/ 3001911 w 4335411"/>
                <a:gd name="connsiteY106" fmla="*/ 2523952 h 4251152"/>
                <a:gd name="connsiteX107" fmla="*/ 2925711 w 4335411"/>
                <a:gd name="connsiteY107" fmla="*/ 2574752 h 4251152"/>
                <a:gd name="connsiteX108" fmla="*/ 2887611 w 4335411"/>
                <a:gd name="connsiteY108" fmla="*/ 2600152 h 4251152"/>
                <a:gd name="connsiteX109" fmla="*/ 2849511 w 4335411"/>
                <a:gd name="connsiteY109" fmla="*/ 2638252 h 4251152"/>
                <a:gd name="connsiteX110" fmla="*/ 2811411 w 4335411"/>
                <a:gd name="connsiteY110" fmla="*/ 2650952 h 4251152"/>
                <a:gd name="connsiteX111" fmla="*/ 2747911 w 4335411"/>
                <a:gd name="connsiteY111" fmla="*/ 2689052 h 4251152"/>
                <a:gd name="connsiteX112" fmla="*/ 2671711 w 4335411"/>
                <a:gd name="connsiteY112" fmla="*/ 2739852 h 4251152"/>
                <a:gd name="connsiteX113" fmla="*/ 2633611 w 4335411"/>
                <a:gd name="connsiteY113" fmla="*/ 2777952 h 4251152"/>
                <a:gd name="connsiteX114" fmla="*/ 2595511 w 4335411"/>
                <a:gd name="connsiteY114" fmla="*/ 2790652 h 4251152"/>
                <a:gd name="connsiteX115" fmla="*/ 2519311 w 4335411"/>
                <a:gd name="connsiteY115" fmla="*/ 2854152 h 4251152"/>
                <a:gd name="connsiteX116" fmla="*/ 2455811 w 4335411"/>
                <a:gd name="connsiteY116" fmla="*/ 2866852 h 4251152"/>
                <a:gd name="connsiteX117" fmla="*/ 2366911 w 4335411"/>
                <a:gd name="connsiteY117" fmla="*/ 2930352 h 4251152"/>
                <a:gd name="connsiteX118" fmla="*/ 2328811 w 4335411"/>
                <a:gd name="connsiteY118" fmla="*/ 2943052 h 4251152"/>
                <a:gd name="connsiteX119" fmla="*/ 2265311 w 4335411"/>
                <a:gd name="connsiteY119" fmla="*/ 2968452 h 4251152"/>
                <a:gd name="connsiteX120" fmla="*/ 2227211 w 4335411"/>
                <a:gd name="connsiteY120" fmla="*/ 2993852 h 4251152"/>
                <a:gd name="connsiteX121" fmla="*/ 2087511 w 4335411"/>
                <a:gd name="connsiteY121" fmla="*/ 3019252 h 4251152"/>
                <a:gd name="connsiteX122" fmla="*/ 1985911 w 4335411"/>
                <a:gd name="connsiteY122" fmla="*/ 3057352 h 4251152"/>
                <a:gd name="connsiteX123" fmla="*/ 1858911 w 4335411"/>
                <a:gd name="connsiteY123" fmla="*/ 3095452 h 4251152"/>
                <a:gd name="connsiteX124" fmla="*/ 1820811 w 4335411"/>
                <a:gd name="connsiteY124" fmla="*/ 3108152 h 4251152"/>
                <a:gd name="connsiteX125" fmla="*/ 1731911 w 4335411"/>
                <a:gd name="connsiteY125" fmla="*/ 3120852 h 4251152"/>
                <a:gd name="connsiteX126" fmla="*/ 1465211 w 4335411"/>
                <a:gd name="connsiteY126" fmla="*/ 3146252 h 4251152"/>
                <a:gd name="connsiteX127" fmla="*/ 1249311 w 4335411"/>
                <a:gd name="connsiteY127" fmla="*/ 3171652 h 4251152"/>
                <a:gd name="connsiteX128" fmla="*/ 1147711 w 4335411"/>
                <a:gd name="connsiteY128" fmla="*/ 3184352 h 4251152"/>
                <a:gd name="connsiteX129" fmla="*/ 1008011 w 4335411"/>
                <a:gd name="connsiteY129" fmla="*/ 3197052 h 4251152"/>
                <a:gd name="connsiteX130" fmla="*/ 893711 w 4335411"/>
                <a:gd name="connsiteY130" fmla="*/ 3222452 h 4251152"/>
                <a:gd name="connsiteX131" fmla="*/ 665111 w 4335411"/>
                <a:gd name="connsiteY131" fmla="*/ 3260552 h 4251152"/>
                <a:gd name="connsiteX132" fmla="*/ 461911 w 4335411"/>
                <a:gd name="connsiteY132" fmla="*/ 3285952 h 4251152"/>
                <a:gd name="connsiteX133" fmla="*/ 30111 w 4335411"/>
                <a:gd name="connsiteY133" fmla="*/ 3298652 h 4251152"/>
                <a:gd name="connsiteX0" fmla="*/ 30111 w 4335411"/>
                <a:gd name="connsiteY0" fmla="*/ 3528326 h 4480826"/>
                <a:gd name="connsiteX1" fmla="*/ 42811 w 4335411"/>
                <a:gd name="connsiteY1" fmla="*/ 4163326 h 4480826"/>
                <a:gd name="connsiteX2" fmla="*/ 68211 w 4335411"/>
                <a:gd name="connsiteY2" fmla="*/ 4303026 h 4480826"/>
                <a:gd name="connsiteX3" fmla="*/ 119011 w 4335411"/>
                <a:gd name="connsiteY3" fmla="*/ 4480826 h 4480826"/>
                <a:gd name="connsiteX4" fmla="*/ 195211 w 4335411"/>
                <a:gd name="connsiteY4" fmla="*/ 4468126 h 4480826"/>
                <a:gd name="connsiteX5" fmla="*/ 271411 w 4335411"/>
                <a:gd name="connsiteY5" fmla="*/ 4442726 h 4480826"/>
                <a:gd name="connsiteX6" fmla="*/ 512711 w 4335411"/>
                <a:gd name="connsiteY6" fmla="*/ 4417326 h 4480826"/>
                <a:gd name="connsiteX7" fmla="*/ 652411 w 4335411"/>
                <a:gd name="connsiteY7" fmla="*/ 4391926 h 4480826"/>
                <a:gd name="connsiteX8" fmla="*/ 830211 w 4335411"/>
                <a:gd name="connsiteY8" fmla="*/ 4379226 h 4480826"/>
                <a:gd name="connsiteX9" fmla="*/ 868311 w 4335411"/>
                <a:gd name="connsiteY9" fmla="*/ 4353826 h 4480826"/>
                <a:gd name="connsiteX10" fmla="*/ 1084211 w 4335411"/>
                <a:gd name="connsiteY10" fmla="*/ 4341126 h 4480826"/>
                <a:gd name="connsiteX11" fmla="*/ 1795411 w 4335411"/>
                <a:gd name="connsiteY11" fmla="*/ 4315726 h 4480826"/>
                <a:gd name="connsiteX12" fmla="*/ 2125611 w 4335411"/>
                <a:gd name="connsiteY12" fmla="*/ 4264926 h 4480826"/>
                <a:gd name="connsiteX13" fmla="*/ 2163711 w 4335411"/>
                <a:gd name="connsiteY13" fmla="*/ 4252226 h 4480826"/>
                <a:gd name="connsiteX14" fmla="*/ 2227211 w 4335411"/>
                <a:gd name="connsiteY14" fmla="*/ 4239526 h 4480826"/>
                <a:gd name="connsiteX15" fmla="*/ 2379611 w 4335411"/>
                <a:gd name="connsiteY15" fmla="*/ 4214126 h 4480826"/>
                <a:gd name="connsiteX16" fmla="*/ 2443111 w 4335411"/>
                <a:gd name="connsiteY16" fmla="*/ 4176026 h 4480826"/>
                <a:gd name="connsiteX17" fmla="*/ 2481211 w 4335411"/>
                <a:gd name="connsiteY17" fmla="*/ 4150626 h 4480826"/>
                <a:gd name="connsiteX18" fmla="*/ 2519311 w 4335411"/>
                <a:gd name="connsiteY18" fmla="*/ 4137926 h 4480826"/>
                <a:gd name="connsiteX19" fmla="*/ 2557411 w 4335411"/>
                <a:gd name="connsiteY19" fmla="*/ 4099826 h 4480826"/>
                <a:gd name="connsiteX20" fmla="*/ 2595511 w 4335411"/>
                <a:gd name="connsiteY20" fmla="*/ 4087126 h 4480826"/>
                <a:gd name="connsiteX21" fmla="*/ 2633611 w 4335411"/>
                <a:gd name="connsiteY21" fmla="*/ 4061726 h 4480826"/>
                <a:gd name="connsiteX22" fmla="*/ 2697111 w 4335411"/>
                <a:gd name="connsiteY22" fmla="*/ 3998226 h 4480826"/>
                <a:gd name="connsiteX23" fmla="*/ 2798711 w 4335411"/>
                <a:gd name="connsiteY23" fmla="*/ 3896626 h 4480826"/>
                <a:gd name="connsiteX24" fmla="*/ 2849511 w 4335411"/>
                <a:gd name="connsiteY24" fmla="*/ 3845826 h 4480826"/>
                <a:gd name="connsiteX25" fmla="*/ 2938411 w 4335411"/>
                <a:gd name="connsiteY25" fmla="*/ 3744226 h 4480826"/>
                <a:gd name="connsiteX26" fmla="*/ 2976511 w 4335411"/>
                <a:gd name="connsiteY26" fmla="*/ 3680726 h 4480826"/>
                <a:gd name="connsiteX27" fmla="*/ 3065411 w 4335411"/>
                <a:gd name="connsiteY27" fmla="*/ 3579126 h 4480826"/>
                <a:gd name="connsiteX28" fmla="*/ 3078111 w 4335411"/>
                <a:gd name="connsiteY28" fmla="*/ 3541026 h 4480826"/>
                <a:gd name="connsiteX29" fmla="*/ 3141611 w 4335411"/>
                <a:gd name="connsiteY29" fmla="*/ 3452126 h 4480826"/>
                <a:gd name="connsiteX30" fmla="*/ 3179711 w 4335411"/>
                <a:gd name="connsiteY30" fmla="*/ 3388626 h 4480826"/>
                <a:gd name="connsiteX31" fmla="*/ 3230511 w 4335411"/>
                <a:gd name="connsiteY31" fmla="*/ 3287026 h 4480826"/>
                <a:gd name="connsiteX32" fmla="*/ 3281311 w 4335411"/>
                <a:gd name="connsiteY32" fmla="*/ 3198126 h 4480826"/>
                <a:gd name="connsiteX33" fmla="*/ 3306711 w 4335411"/>
                <a:gd name="connsiteY33" fmla="*/ 3147326 h 4480826"/>
                <a:gd name="connsiteX34" fmla="*/ 3332111 w 4335411"/>
                <a:gd name="connsiteY34" fmla="*/ 3083826 h 4480826"/>
                <a:gd name="connsiteX35" fmla="*/ 3357511 w 4335411"/>
                <a:gd name="connsiteY35" fmla="*/ 3045726 h 4480826"/>
                <a:gd name="connsiteX36" fmla="*/ 3370211 w 4335411"/>
                <a:gd name="connsiteY36" fmla="*/ 3007626 h 4480826"/>
                <a:gd name="connsiteX37" fmla="*/ 3408311 w 4335411"/>
                <a:gd name="connsiteY37" fmla="*/ 2956826 h 4480826"/>
                <a:gd name="connsiteX38" fmla="*/ 3471811 w 4335411"/>
                <a:gd name="connsiteY38" fmla="*/ 2855226 h 4480826"/>
                <a:gd name="connsiteX39" fmla="*/ 3497211 w 4335411"/>
                <a:gd name="connsiteY39" fmla="*/ 2791726 h 4480826"/>
                <a:gd name="connsiteX40" fmla="*/ 3509911 w 4335411"/>
                <a:gd name="connsiteY40" fmla="*/ 2753626 h 4480826"/>
                <a:gd name="connsiteX41" fmla="*/ 3535311 w 4335411"/>
                <a:gd name="connsiteY41" fmla="*/ 2715526 h 4480826"/>
                <a:gd name="connsiteX42" fmla="*/ 3548011 w 4335411"/>
                <a:gd name="connsiteY42" fmla="*/ 2677426 h 4480826"/>
                <a:gd name="connsiteX43" fmla="*/ 3573411 w 4335411"/>
                <a:gd name="connsiteY43" fmla="*/ 2613926 h 4480826"/>
                <a:gd name="connsiteX44" fmla="*/ 3586111 w 4335411"/>
                <a:gd name="connsiteY44" fmla="*/ 2550426 h 4480826"/>
                <a:gd name="connsiteX45" fmla="*/ 3649611 w 4335411"/>
                <a:gd name="connsiteY45" fmla="*/ 2436126 h 4480826"/>
                <a:gd name="connsiteX46" fmla="*/ 3687711 w 4335411"/>
                <a:gd name="connsiteY46" fmla="*/ 2334526 h 4480826"/>
                <a:gd name="connsiteX47" fmla="*/ 3725811 w 4335411"/>
                <a:gd name="connsiteY47" fmla="*/ 2283726 h 4480826"/>
                <a:gd name="connsiteX48" fmla="*/ 3789311 w 4335411"/>
                <a:gd name="connsiteY48" fmla="*/ 2169426 h 4480826"/>
                <a:gd name="connsiteX49" fmla="*/ 3802011 w 4335411"/>
                <a:gd name="connsiteY49" fmla="*/ 2131326 h 4480826"/>
                <a:gd name="connsiteX50" fmla="*/ 3878211 w 4335411"/>
                <a:gd name="connsiteY50" fmla="*/ 2067826 h 4480826"/>
                <a:gd name="connsiteX51" fmla="*/ 3941711 w 4335411"/>
                <a:gd name="connsiteY51" fmla="*/ 2017026 h 4480826"/>
                <a:gd name="connsiteX52" fmla="*/ 3992511 w 4335411"/>
                <a:gd name="connsiteY52" fmla="*/ 1953526 h 4480826"/>
                <a:gd name="connsiteX53" fmla="*/ 4157611 w 4335411"/>
                <a:gd name="connsiteY53" fmla="*/ 1826526 h 4480826"/>
                <a:gd name="connsiteX54" fmla="*/ 4195711 w 4335411"/>
                <a:gd name="connsiteY54" fmla="*/ 1763026 h 4480826"/>
                <a:gd name="connsiteX55" fmla="*/ 4233811 w 4335411"/>
                <a:gd name="connsiteY55" fmla="*/ 1737626 h 4480826"/>
                <a:gd name="connsiteX56" fmla="*/ 4246511 w 4335411"/>
                <a:gd name="connsiteY56" fmla="*/ 1699526 h 4480826"/>
                <a:gd name="connsiteX57" fmla="*/ 4284611 w 4335411"/>
                <a:gd name="connsiteY57" fmla="*/ 1661426 h 4480826"/>
                <a:gd name="connsiteX58" fmla="*/ 4310011 w 4335411"/>
                <a:gd name="connsiteY58" fmla="*/ 1585226 h 4480826"/>
                <a:gd name="connsiteX59" fmla="*/ 4322711 w 4335411"/>
                <a:gd name="connsiteY59" fmla="*/ 1547126 h 4480826"/>
                <a:gd name="connsiteX60" fmla="*/ 4335411 w 4335411"/>
                <a:gd name="connsiteY60" fmla="*/ 1496326 h 4480826"/>
                <a:gd name="connsiteX61" fmla="*/ 4322711 w 4335411"/>
                <a:gd name="connsiteY61" fmla="*/ 1039126 h 4480826"/>
                <a:gd name="connsiteX62" fmla="*/ 4297311 w 4335411"/>
                <a:gd name="connsiteY62" fmla="*/ 912126 h 4480826"/>
                <a:gd name="connsiteX63" fmla="*/ 4271911 w 4335411"/>
                <a:gd name="connsiteY63" fmla="*/ 861326 h 4480826"/>
                <a:gd name="connsiteX64" fmla="*/ 4233811 w 4335411"/>
                <a:gd name="connsiteY64" fmla="*/ 683526 h 4480826"/>
                <a:gd name="connsiteX65" fmla="*/ 4221111 w 4335411"/>
                <a:gd name="connsiteY65" fmla="*/ 645426 h 4480826"/>
                <a:gd name="connsiteX66" fmla="*/ 4208411 w 4335411"/>
                <a:gd name="connsiteY66" fmla="*/ 607326 h 4480826"/>
                <a:gd name="connsiteX67" fmla="*/ 4157611 w 4335411"/>
                <a:gd name="connsiteY67" fmla="*/ 569226 h 4480826"/>
                <a:gd name="connsiteX68" fmla="*/ 4119511 w 4335411"/>
                <a:gd name="connsiteY68" fmla="*/ 493026 h 4480826"/>
                <a:gd name="connsiteX69" fmla="*/ 3941711 w 4335411"/>
                <a:gd name="connsiteY69" fmla="*/ 239026 h 4480826"/>
                <a:gd name="connsiteX70" fmla="*/ 17411 w 4335411"/>
                <a:gd name="connsiteY70" fmla="*/ 289826 h 4480826"/>
                <a:gd name="connsiteX71" fmla="*/ 42811 w 4335411"/>
                <a:gd name="connsiteY71" fmla="*/ 1483626 h 4480826"/>
                <a:gd name="connsiteX72" fmla="*/ 144411 w 4335411"/>
                <a:gd name="connsiteY72" fmla="*/ 1470926 h 4480826"/>
                <a:gd name="connsiteX73" fmla="*/ 195211 w 4335411"/>
                <a:gd name="connsiteY73" fmla="*/ 1458226 h 4480826"/>
                <a:gd name="connsiteX74" fmla="*/ 233311 w 4335411"/>
                <a:gd name="connsiteY74" fmla="*/ 1445526 h 4480826"/>
                <a:gd name="connsiteX75" fmla="*/ 627011 w 4335411"/>
                <a:gd name="connsiteY75" fmla="*/ 1407426 h 4480826"/>
                <a:gd name="connsiteX76" fmla="*/ 1300111 w 4335411"/>
                <a:gd name="connsiteY76" fmla="*/ 1420126 h 4480826"/>
                <a:gd name="connsiteX77" fmla="*/ 1439811 w 4335411"/>
                <a:gd name="connsiteY77" fmla="*/ 1432826 h 4480826"/>
                <a:gd name="connsiteX78" fmla="*/ 1744611 w 4335411"/>
                <a:gd name="connsiteY78" fmla="*/ 1458226 h 4480826"/>
                <a:gd name="connsiteX79" fmla="*/ 1846211 w 4335411"/>
                <a:gd name="connsiteY79" fmla="*/ 1483626 h 4480826"/>
                <a:gd name="connsiteX80" fmla="*/ 1935111 w 4335411"/>
                <a:gd name="connsiteY80" fmla="*/ 1496326 h 4480826"/>
                <a:gd name="connsiteX81" fmla="*/ 2011311 w 4335411"/>
                <a:gd name="connsiteY81" fmla="*/ 1521726 h 4480826"/>
                <a:gd name="connsiteX82" fmla="*/ 2100211 w 4335411"/>
                <a:gd name="connsiteY82" fmla="*/ 1534426 h 4480826"/>
                <a:gd name="connsiteX83" fmla="*/ 2163711 w 4335411"/>
                <a:gd name="connsiteY83" fmla="*/ 1547126 h 4480826"/>
                <a:gd name="connsiteX84" fmla="*/ 2278011 w 4335411"/>
                <a:gd name="connsiteY84" fmla="*/ 1559826 h 4480826"/>
                <a:gd name="connsiteX85" fmla="*/ 2379611 w 4335411"/>
                <a:gd name="connsiteY85" fmla="*/ 1597926 h 4480826"/>
                <a:gd name="connsiteX86" fmla="*/ 2481211 w 4335411"/>
                <a:gd name="connsiteY86" fmla="*/ 1623326 h 4480826"/>
                <a:gd name="connsiteX87" fmla="*/ 2570111 w 4335411"/>
                <a:gd name="connsiteY87" fmla="*/ 1661426 h 4480826"/>
                <a:gd name="connsiteX88" fmla="*/ 2671711 w 4335411"/>
                <a:gd name="connsiteY88" fmla="*/ 1674126 h 4480826"/>
                <a:gd name="connsiteX89" fmla="*/ 2747911 w 4335411"/>
                <a:gd name="connsiteY89" fmla="*/ 1686826 h 4480826"/>
                <a:gd name="connsiteX90" fmla="*/ 2786011 w 4335411"/>
                <a:gd name="connsiteY90" fmla="*/ 1712226 h 4480826"/>
                <a:gd name="connsiteX91" fmla="*/ 2849511 w 4335411"/>
                <a:gd name="connsiteY91" fmla="*/ 1737626 h 4480826"/>
                <a:gd name="connsiteX92" fmla="*/ 2887611 w 4335411"/>
                <a:gd name="connsiteY92" fmla="*/ 1775726 h 4480826"/>
                <a:gd name="connsiteX93" fmla="*/ 2963811 w 4335411"/>
                <a:gd name="connsiteY93" fmla="*/ 1801126 h 4480826"/>
                <a:gd name="connsiteX94" fmla="*/ 3001911 w 4335411"/>
                <a:gd name="connsiteY94" fmla="*/ 1839226 h 4480826"/>
                <a:gd name="connsiteX95" fmla="*/ 3052711 w 4335411"/>
                <a:gd name="connsiteY95" fmla="*/ 1915426 h 4480826"/>
                <a:gd name="connsiteX96" fmla="*/ 3128911 w 4335411"/>
                <a:gd name="connsiteY96" fmla="*/ 1991626 h 4480826"/>
                <a:gd name="connsiteX97" fmla="*/ 3167011 w 4335411"/>
                <a:gd name="connsiteY97" fmla="*/ 2067826 h 4480826"/>
                <a:gd name="connsiteX98" fmla="*/ 3192411 w 4335411"/>
                <a:gd name="connsiteY98" fmla="*/ 2182126 h 4480826"/>
                <a:gd name="connsiteX99" fmla="*/ 3179711 w 4335411"/>
                <a:gd name="connsiteY99" fmla="*/ 2423426 h 4480826"/>
                <a:gd name="connsiteX100" fmla="*/ 3154311 w 4335411"/>
                <a:gd name="connsiteY100" fmla="*/ 2499626 h 4480826"/>
                <a:gd name="connsiteX101" fmla="*/ 3141611 w 4335411"/>
                <a:gd name="connsiteY101" fmla="*/ 2537726 h 4480826"/>
                <a:gd name="connsiteX102" fmla="*/ 3116211 w 4335411"/>
                <a:gd name="connsiteY102" fmla="*/ 2575826 h 4480826"/>
                <a:gd name="connsiteX103" fmla="*/ 3090811 w 4335411"/>
                <a:gd name="connsiteY103" fmla="*/ 2626626 h 4480826"/>
                <a:gd name="connsiteX104" fmla="*/ 3078111 w 4335411"/>
                <a:gd name="connsiteY104" fmla="*/ 2677426 h 4480826"/>
                <a:gd name="connsiteX105" fmla="*/ 3040011 w 4335411"/>
                <a:gd name="connsiteY105" fmla="*/ 2702826 h 4480826"/>
                <a:gd name="connsiteX106" fmla="*/ 3001911 w 4335411"/>
                <a:gd name="connsiteY106" fmla="*/ 2753626 h 4480826"/>
                <a:gd name="connsiteX107" fmla="*/ 2925711 w 4335411"/>
                <a:gd name="connsiteY107" fmla="*/ 2804426 h 4480826"/>
                <a:gd name="connsiteX108" fmla="*/ 2887611 w 4335411"/>
                <a:gd name="connsiteY108" fmla="*/ 2829826 h 4480826"/>
                <a:gd name="connsiteX109" fmla="*/ 2849511 w 4335411"/>
                <a:gd name="connsiteY109" fmla="*/ 2867926 h 4480826"/>
                <a:gd name="connsiteX110" fmla="*/ 2811411 w 4335411"/>
                <a:gd name="connsiteY110" fmla="*/ 2880626 h 4480826"/>
                <a:gd name="connsiteX111" fmla="*/ 2747911 w 4335411"/>
                <a:gd name="connsiteY111" fmla="*/ 2918726 h 4480826"/>
                <a:gd name="connsiteX112" fmla="*/ 2671711 w 4335411"/>
                <a:gd name="connsiteY112" fmla="*/ 2969526 h 4480826"/>
                <a:gd name="connsiteX113" fmla="*/ 2633611 w 4335411"/>
                <a:gd name="connsiteY113" fmla="*/ 3007626 h 4480826"/>
                <a:gd name="connsiteX114" fmla="*/ 2595511 w 4335411"/>
                <a:gd name="connsiteY114" fmla="*/ 3020326 h 4480826"/>
                <a:gd name="connsiteX115" fmla="*/ 2519311 w 4335411"/>
                <a:gd name="connsiteY115" fmla="*/ 3083826 h 4480826"/>
                <a:gd name="connsiteX116" fmla="*/ 2455811 w 4335411"/>
                <a:gd name="connsiteY116" fmla="*/ 3096526 h 4480826"/>
                <a:gd name="connsiteX117" fmla="*/ 2366911 w 4335411"/>
                <a:gd name="connsiteY117" fmla="*/ 3160026 h 4480826"/>
                <a:gd name="connsiteX118" fmla="*/ 2328811 w 4335411"/>
                <a:gd name="connsiteY118" fmla="*/ 3172726 h 4480826"/>
                <a:gd name="connsiteX119" fmla="*/ 2265311 w 4335411"/>
                <a:gd name="connsiteY119" fmla="*/ 3198126 h 4480826"/>
                <a:gd name="connsiteX120" fmla="*/ 2227211 w 4335411"/>
                <a:gd name="connsiteY120" fmla="*/ 3223526 h 4480826"/>
                <a:gd name="connsiteX121" fmla="*/ 2087511 w 4335411"/>
                <a:gd name="connsiteY121" fmla="*/ 3248926 h 4480826"/>
                <a:gd name="connsiteX122" fmla="*/ 1985911 w 4335411"/>
                <a:gd name="connsiteY122" fmla="*/ 3287026 h 4480826"/>
                <a:gd name="connsiteX123" fmla="*/ 1858911 w 4335411"/>
                <a:gd name="connsiteY123" fmla="*/ 3325126 h 4480826"/>
                <a:gd name="connsiteX124" fmla="*/ 1820811 w 4335411"/>
                <a:gd name="connsiteY124" fmla="*/ 3337826 h 4480826"/>
                <a:gd name="connsiteX125" fmla="*/ 1731911 w 4335411"/>
                <a:gd name="connsiteY125" fmla="*/ 3350526 h 4480826"/>
                <a:gd name="connsiteX126" fmla="*/ 1465211 w 4335411"/>
                <a:gd name="connsiteY126" fmla="*/ 3375926 h 4480826"/>
                <a:gd name="connsiteX127" fmla="*/ 1249311 w 4335411"/>
                <a:gd name="connsiteY127" fmla="*/ 3401326 h 4480826"/>
                <a:gd name="connsiteX128" fmla="*/ 1147711 w 4335411"/>
                <a:gd name="connsiteY128" fmla="*/ 3414026 h 4480826"/>
                <a:gd name="connsiteX129" fmla="*/ 1008011 w 4335411"/>
                <a:gd name="connsiteY129" fmla="*/ 3426726 h 4480826"/>
                <a:gd name="connsiteX130" fmla="*/ 893711 w 4335411"/>
                <a:gd name="connsiteY130" fmla="*/ 3452126 h 4480826"/>
                <a:gd name="connsiteX131" fmla="*/ 665111 w 4335411"/>
                <a:gd name="connsiteY131" fmla="*/ 3490226 h 4480826"/>
                <a:gd name="connsiteX132" fmla="*/ 461911 w 4335411"/>
                <a:gd name="connsiteY132" fmla="*/ 3515626 h 4480826"/>
                <a:gd name="connsiteX133" fmla="*/ 30111 w 4335411"/>
                <a:gd name="connsiteY133" fmla="*/ 3528326 h 4480826"/>
                <a:gd name="connsiteX0" fmla="*/ 30111 w 4335411"/>
                <a:gd name="connsiteY0" fmla="*/ 3528326 h 4480826"/>
                <a:gd name="connsiteX1" fmla="*/ 42811 w 4335411"/>
                <a:gd name="connsiteY1" fmla="*/ 4163326 h 4480826"/>
                <a:gd name="connsiteX2" fmla="*/ 68211 w 4335411"/>
                <a:gd name="connsiteY2" fmla="*/ 4303026 h 4480826"/>
                <a:gd name="connsiteX3" fmla="*/ 119011 w 4335411"/>
                <a:gd name="connsiteY3" fmla="*/ 4480826 h 4480826"/>
                <a:gd name="connsiteX4" fmla="*/ 195211 w 4335411"/>
                <a:gd name="connsiteY4" fmla="*/ 4468126 h 4480826"/>
                <a:gd name="connsiteX5" fmla="*/ 271411 w 4335411"/>
                <a:gd name="connsiteY5" fmla="*/ 4442726 h 4480826"/>
                <a:gd name="connsiteX6" fmla="*/ 512711 w 4335411"/>
                <a:gd name="connsiteY6" fmla="*/ 4417326 h 4480826"/>
                <a:gd name="connsiteX7" fmla="*/ 652411 w 4335411"/>
                <a:gd name="connsiteY7" fmla="*/ 4391926 h 4480826"/>
                <a:gd name="connsiteX8" fmla="*/ 830211 w 4335411"/>
                <a:gd name="connsiteY8" fmla="*/ 4379226 h 4480826"/>
                <a:gd name="connsiteX9" fmla="*/ 868311 w 4335411"/>
                <a:gd name="connsiteY9" fmla="*/ 4353826 h 4480826"/>
                <a:gd name="connsiteX10" fmla="*/ 1084211 w 4335411"/>
                <a:gd name="connsiteY10" fmla="*/ 4341126 h 4480826"/>
                <a:gd name="connsiteX11" fmla="*/ 1795411 w 4335411"/>
                <a:gd name="connsiteY11" fmla="*/ 4315726 h 4480826"/>
                <a:gd name="connsiteX12" fmla="*/ 2125611 w 4335411"/>
                <a:gd name="connsiteY12" fmla="*/ 4264926 h 4480826"/>
                <a:gd name="connsiteX13" fmla="*/ 2163711 w 4335411"/>
                <a:gd name="connsiteY13" fmla="*/ 4252226 h 4480826"/>
                <a:gd name="connsiteX14" fmla="*/ 2227211 w 4335411"/>
                <a:gd name="connsiteY14" fmla="*/ 4239526 h 4480826"/>
                <a:gd name="connsiteX15" fmla="*/ 2379611 w 4335411"/>
                <a:gd name="connsiteY15" fmla="*/ 4214126 h 4480826"/>
                <a:gd name="connsiteX16" fmla="*/ 2443111 w 4335411"/>
                <a:gd name="connsiteY16" fmla="*/ 4176026 h 4480826"/>
                <a:gd name="connsiteX17" fmla="*/ 2481211 w 4335411"/>
                <a:gd name="connsiteY17" fmla="*/ 4150626 h 4480826"/>
                <a:gd name="connsiteX18" fmla="*/ 2519311 w 4335411"/>
                <a:gd name="connsiteY18" fmla="*/ 4137926 h 4480826"/>
                <a:gd name="connsiteX19" fmla="*/ 2557411 w 4335411"/>
                <a:gd name="connsiteY19" fmla="*/ 4099826 h 4480826"/>
                <a:gd name="connsiteX20" fmla="*/ 2595511 w 4335411"/>
                <a:gd name="connsiteY20" fmla="*/ 4087126 h 4480826"/>
                <a:gd name="connsiteX21" fmla="*/ 2633611 w 4335411"/>
                <a:gd name="connsiteY21" fmla="*/ 4061726 h 4480826"/>
                <a:gd name="connsiteX22" fmla="*/ 2697111 w 4335411"/>
                <a:gd name="connsiteY22" fmla="*/ 3998226 h 4480826"/>
                <a:gd name="connsiteX23" fmla="*/ 2798711 w 4335411"/>
                <a:gd name="connsiteY23" fmla="*/ 3896626 h 4480826"/>
                <a:gd name="connsiteX24" fmla="*/ 2849511 w 4335411"/>
                <a:gd name="connsiteY24" fmla="*/ 3845826 h 4480826"/>
                <a:gd name="connsiteX25" fmla="*/ 2938411 w 4335411"/>
                <a:gd name="connsiteY25" fmla="*/ 3744226 h 4480826"/>
                <a:gd name="connsiteX26" fmla="*/ 2976511 w 4335411"/>
                <a:gd name="connsiteY26" fmla="*/ 3680726 h 4480826"/>
                <a:gd name="connsiteX27" fmla="*/ 3065411 w 4335411"/>
                <a:gd name="connsiteY27" fmla="*/ 3579126 h 4480826"/>
                <a:gd name="connsiteX28" fmla="*/ 3078111 w 4335411"/>
                <a:gd name="connsiteY28" fmla="*/ 3541026 h 4480826"/>
                <a:gd name="connsiteX29" fmla="*/ 3141611 w 4335411"/>
                <a:gd name="connsiteY29" fmla="*/ 3452126 h 4480826"/>
                <a:gd name="connsiteX30" fmla="*/ 3179711 w 4335411"/>
                <a:gd name="connsiteY30" fmla="*/ 3388626 h 4480826"/>
                <a:gd name="connsiteX31" fmla="*/ 3230511 w 4335411"/>
                <a:gd name="connsiteY31" fmla="*/ 3287026 h 4480826"/>
                <a:gd name="connsiteX32" fmla="*/ 3281311 w 4335411"/>
                <a:gd name="connsiteY32" fmla="*/ 3198126 h 4480826"/>
                <a:gd name="connsiteX33" fmla="*/ 3306711 w 4335411"/>
                <a:gd name="connsiteY33" fmla="*/ 3147326 h 4480826"/>
                <a:gd name="connsiteX34" fmla="*/ 3332111 w 4335411"/>
                <a:gd name="connsiteY34" fmla="*/ 3083826 h 4480826"/>
                <a:gd name="connsiteX35" fmla="*/ 3357511 w 4335411"/>
                <a:gd name="connsiteY35" fmla="*/ 3045726 h 4480826"/>
                <a:gd name="connsiteX36" fmla="*/ 3370211 w 4335411"/>
                <a:gd name="connsiteY36" fmla="*/ 3007626 h 4480826"/>
                <a:gd name="connsiteX37" fmla="*/ 3408311 w 4335411"/>
                <a:gd name="connsiteY37" fmla="*/ 2956826 h 4480826"/>
                <a:gd name="connsiteX38" fmla="*/ 3471811 w 4335411"/>
                <a:gd name="connsiteY38" fmla="*/ 2855226 h 4480826"/>
                <a:gd name="connsiteX39" fmla="*/ 3497211 w 4335411"/>
                <a:gd name="connsiteY39" fmla="*/ 2791726 h 4480826"/>
                <a:gd name="connsiteX40" fmla="*/ 3509911 w 4335411"/>
                <a:gd name="connsiteY40" fmla="*/ 2753626 h 4480826"/>
                <a:gd name="connsiteX41" fmla="*/ 3535311 w 4335411"/>
                <a:gd name="connsiteY41" fmla="*/ 2715526 h 4480826"/>
                <a:gd name="connsiteX42" fmla="*/ 3548011 w 4335411"/>
                <a:gd name="connsiteY42" fmla="*/ 2677426 h 4480826"/>
                <a:gd name="connsiteX43" fmla="*/ 3573411 w 4335411"/>
                <a:gd name="connsiteY43" fmla="*/ 2613926 h 4480826"/>
                <a:gd name="connsiteX44" fmla="*/ 3586111 w 4335411"/>
                <a:gd name="connsiteY44" fmla="*/ 2550426 h 4480826"/>
                <a:gd name="connsiteX45" fmla="*/ 3649611 w 4335411"/>
                <a:gd name="connsiteY45" fmla="*/ 2436126 h 4480826"/>
                <a:gd name="connsiteX46" fmla="*/ 3687711 w 4335411"/>
                <a:gd name="connsiteY46" fmla="*/ 2334526 h 4480826"/>
                <a:gd name="connsiteX47" fmla="*/ 3725811 w 4335411"/>
                <a:gd name="connsiteY47" fmla="*/ 2283726 h 4480826"/>
                <a:gd name="connsiteX48" fmla="*/ 3789311 w 4335411"/>
                <a:gd name="connsiteY48" fmla="*/ 2169426 h 4480826"/>
                <a:gd name="connsiteX49" fmla="*/ 3802011 w 4335411"/>
                <a:gd name="connsiteY49" fmla="*/ 2131326 h 4480826"/>
                <a:gd name="connsiteX50" fmla="*/ 3878211 w 4335411"/>
                <a:gd name="connsiteY50" fmla="*/ 2067826 h 4480826"/>
                <a:gd name="connsiteX51" fmla="*/ 3941711 w 4335411"/>
                <a:gd name="connsiteY51" fmla="*/ 2017026 h 4480826"/>
                <a:gd name="connsiteX52" fmla="*/ 3992511 w 4335411"/>
                <a:gd name="connsiteY52" fmla="*/ 1953526 h 4480826"/>
                <a:gd name="connsiteX53" fmla="*/ 4157611 w 4335411"/>
                <a:gd name="connsiteY53" fmla="*/ 1826526 h 4480826"/>
                <a:gd name="connsiteX54" fmla="*/ 4195711 w 4335411"/>
                <a:gd name="connsiteY54" fmla="*/ 1763026 h 4480826"/>
                <a:gd name="connsiteX55" fmla="*/ 4233811 w 4335411"/>
                <a:gd name="connsiteY55" fmla="*/ 1737626 h 4480826"/>
                <a:gd name="connsiteX56" fmla="*/ 4246511 w 4335411"/>
                <a:gd name="connsiteY56" fmla="*/ 1699526 h 4480826"/>
                <a:gd name="connsiteX57" fmla="*/ 4284611 w 4335411"/>
                <a:gd name="connsiteY57" fmla="*/ 1661426 h 4480826"/>
                <a:gd name="connsiteX58" fmla="*/ 4310011 w 4335411"/>
                <a:gd name="connsiteY58" fmla="*/ 1585226 h 4480826"/>
                <a:gd name="connsiteX59" fmla="*/ 4322711 w 4335411"/>
                <a:gd name="connsiteY59" fmla="*/ 1547126 h 4480826"/>
                <a:gd name="connsiteX60" fmla="*/ 4335411 w 4335411"/>
                <a:gd name="connsiteY60" fmla="*/ 1496326 h 4480826"/>
                <a:gd name="connsiteX61" fmla="*/ 4322711 w 4335411"/>
                <a:gd name="connsiteY61" fmla="*/ 1039126 h 4480826"/>
                <a:gd name="connsiteX62" fmla="*/ 4297311 w 4335411"/>
                <a:gd name="connsiteY62" fmla="*/ 912126 h 4480826"/>
                <a:gd name="connsiteX63" fmla="*/ 4271911 w 4335411"/>
                <a:gd name="connsiteY63" fmla="*/ 861326 h 4480826"/>
                <a:gd name="connsiteX64" fmla="*/ 4233811 w 4335411"/>
                <a:gd name="connsiteY64" fmla="*/ 683526 h 4480826"/>
                <a:gd name="connsiteX65" fmla="*/ 4221111 w 4335411"/>
                <a:gd name="connsiteY65" fmla="*/ 645426 h 4480826"/>
                <a:gd name="connsiteX66" fmla="*/ 4208411 w 4335411"/>
                <a:gd name="connsiteY66" fmla="*/ 607326 h 4480826"/>
                <a:gd name="connsiteX67" fmla="*/ 4157611 w 4335411"/>
                <a:gd name="connsiteY67" fmla="*/ 569226 h 4480826"/>
                <a:gd name="connsiteX68" fmla="*/ 4119511 w 4335411"/>
                <a:gd name="connsiteY68" fmla="*/ 493026 h 4480826"/>
                <a:gd name="connsiteX69" fmla="*/ 3941711 w 4335411"/>
                <a:gd name="connsiteY69" fmla="*/ 239026 h 4480826"/>
                <a:gd name="connsiteX70" fmla="*/ 17411 w 4335411"/>
                <a:gd name="connsiteY70" fmla="*/ 289826 h 4480826"/>
                <a:gd name="connsiteX71" fmla="*/ 42811 w 4335411"/>
                <a:gd name="connsiteY71" fmla="*/ 1483626 h 4480826"/>
                <a:gd name="connsiteX72" fmla="*/ 144411 w 4335411"/>
                <a:gd name="connsiteY72" fmla="*/ 1470926 h 4480826"/>
                <a:gd name="connsiteX73" fmla="*/ 195211 w 4335411"/>
                <a:gd name="connsiteY73" fmla="*/ 1458226 h 4480826"/>
                <a:gd name="connsiteX74" fmla="*/ 233311 w 4335411"/>
                <a:gd name="connsiteY74" fmla="*/ 1445526 h 4480826"/>
                <a:gd name="connsiteX75" fmla="*/ 627011 w 4335411"/>
                <a:gd name="connsiteY75" fmla="*/ 1407426 h 4480826"/>
                <a:gd name="connsiteX76" fmla="*/ 1300111 w 4335411"/>
                <a:gd name="connsiteY76" fmla="*/ 1420126 h 4480826"/>
                <a:gd name="connsiteX77" fmla="*/ 1439811 w 4335411"/>
                <a:gd name="connsiteY77" fmla="*/ 1432826 h 4480826"/>
                <a:gd name="connsiteX78" fmla="*/ 1744611 w 4335411"/>
                <a:gd name="connsiteY78" fmla="*/ 1458226 h 4480826"/>
                <a:gd name="connsiteX79" fmla="*/ 1846211 w 4335411"/>
                <a:gd name="connsiteY79" fmla="*/ 1483626 h 4480826"/>
                <a:gd name="connsiteX80" fmla="*/ 1935111 w 4335411"/>
                <a:gd name="connsiteY80" fmla="*/ 1496326 h 4480826"/>
                <a:gd name="connsiteX81" fmla="*/ 2011311 w 4335411"/>
                <a:gd name="connsiteY81" fmla="*/ 1521726 h 4480826"/>
                <a:gd name="connsiteX82" fmla="*/ 2100211 w 4335411"/>
                <a:gd name="connsiteY82" fmla="*/ 1534426 h 4480826"/>
                <a:gd name="connsiteX83" fmla="*/ 2163711 w 4335411"/>
                <a:gd name="connsiteY83" fmla="*/ 1547126 h 4480826"/>
                <a:gd name="connsiteX84" fmla="*/ 2278011 w 4335411"/>
                <a:gd name="connsiteY84" fmla="*/ 1559826 h 4480826"/>
                <a:gd name="connsiteX85" fmla="*/ 2379611 w 4335411"/>
                <a:gd name="connsiteY85" fmla="*/ 1597926 h 4480826"/>
                <a:gd name="connsiteX86" fmla="*/ 2481211 w 4335411"/>
                <a:gd name="connsiteY86" fmla="*/ 1623326 h 4480826"/>
                <a:gd name="connsiteX87" fmla="*/ 2570111 w 4335411"/>
                <a:gd name="connsiteY87" fmla="*/ 1661426 h 4480826"/>
                <a:gd name="connsiteX88" fmla="*/ 2671711 w 4335411"/>
                <a:gd name="connsiteY88" fmla="*/ 1674126 h 4480826"/>
                <a:gd name="connsiteX89" fmla="*/ 2747911 w 4335411"/>
                <a:gd name="connsiteY89" fmla="*/ 1686826 h 4480826"/>
                <a:gd name="connsiteX90" fmla="*/ 2786011 w 4335411"/>
                <a:gd name="connsiteY90" fmla="*/ 1712226 h 4480826"/>
                <a:gd name="connsiteX91" fmla="*/ 2849511 w 4335411"/>
                <a:gd name="connsiteY91" fmla="*/ 1737626 h 4480826"/>
                <a:gd name="connsiteX92" fmla="*/ 2887611 w 4335411"/>
                <a:gd name="connsiteY92" fmla="*/ 1775726 h 4480826"/>
                <a:gd name="connsiteX93" fmla="*/ 2963811 w 4335411"/>
                <a:gd name="connsiteY93" fmla="*/ 1801126 h 4480826"/>
                <a:gd name="connsiteX94" fmla="*/ 3001911 w 4335411"/>
                <a:gd name="connsiteY94" fmla="*/ 1839226 h 4480826"/>
                <a:gd name="connsiteX95" fmla="*/ 3052711 w 4335411"/>
                <a:gd name="connsiteY95" fmla="*/ 1915426 h 4480826"/>
                <a:gd name="connsiteX96" fmla="*/ 3128911 w 4335411"/>
                <a:gd name="connsiteY96" fmla="*/ 1991626 h 4480826"/>
                <a:gd name="connsiteX97" fmla="*/ 3167011 w 4335411"/>
                <a:gd name="connsiteY97" fmla="*/ 2067826 h 4480826"/>
                <a:gd name="connsiteX98" fmla="*/ 3192411 w 4335411"/>
                <a:gd name="connsiteY98" fmla="*/ 2182126 h 4480826"/>
                <a:gd name="connsiteX99" fmla="*/ 3179711 w 4335411"/>
                <a:gd name="connsiteY99" fmla="*/ 2423426 h 4480826"/>
                <a:gd name="connsiteX100" fmla="*/ 3154311 w 4335411"/>
                <a:gd name="connsiteY100" fmla="*/ 2499626 h 4480826"/>
                <a:gd name="connsiteX101" fmla="*/ 3141611 w 4335411"/>
                <a:gd name="connsiteY101" fmla="*/ 2537726 h 4480826"/>
                <a:gd name="connsiteX102" fmla="*/ 3116211 w 4335411"/>
                <a:gd name="connsiteY102" fmla="*/ 2575826 h 4480826"/>
                <a:gd name="connsiteX103" fmla="*/ 3090811 w 4335411"/>
                <a:gd name="connsiteY103" fmla="*/ 2626626 h 4480826"/>
                <a:gd name="connsiteX104" fmla="*/ 3078111 w 4335411"/>
                <a:gd name="connsiteY104" fmla="*/ 2677426 h 4480826"/>
                <a:gd name="connsiteX105" fmla="*/ 3040011 w 4335411"/>
                <a:gd name="connsiteY105" fmla="*/ 2702826 h 4480826"/>
                <a:gd name="connsiteX106" fmla="*/ 3001911 w 4335411"/>
                <a:gd name="connsiteY106" fmla="*/ 2753626 h 4480826"/>
                <a:gd name="connsiteX107" fmla="*/ 2925711 w 4335411"/>
                <a:gd name="connsiteY107" fmla="*/ 2804426 h 4480826"/>
                <a:gd name="connsiteX108" fmla="*/ 2887611 w 4335411"/>
                <a:gd name="connsiteY108" fmla="*/ 2829826 h 4480826"/>
                <a:gd name="connsiteX109" fmla="*/ 2849511 w 4335411"/>
                <a:gd name="connsiteY109" fmla="*/ 2867926 h 4480826"/>
                <a:gd name="connsiteX110" fmla="*/ 2811411 w 4335411"/>
                <a:gd name="connsiteY110" fmla="*/ 2880626 h 4480826"/>
                <a:gd name="connsiteX111" fmla="*/ 2747911 w 4335411"/>
                <a:gd name="connsiteY111" fmla="*/ 2918726 h 4480826"/>
                <a:gd name="connsiteX112" fmla="*/ 2671711 w 4335411"/>
                <a:gd name="connsiteY112" fmla="*/ 2969526 h 4480826"/>
                <a:gd name="connsiteX113" fmla="*/ 2633611 w 4335411"/>
                <a:gd name="connsiteY113" fmla="*/ 3007626 h 4480826"/>
                <a:gd name="connsiteX114" fmla="*/ 2595511 w 4335411"/>
                <a:gd name="connsiteY114" fmla="*/ 3020326 h 4480826"/>
                <a:gd name="connsiteX115" fmla="*/ 2519311 w 4335411"/>
                <a:gd name="connsiteY115" fmla="*/ 3083826 h 4480826"/>
                <a:gd name="connsiteX116" fmla="*/ 2455811 w 4335411"/>
                <a:gd name="connsiteY116" fmla="*/ 3096526 h 4480826"/>
                <a:gd name="connsiteX117" fmla="*/ 2366911 w 4335411"/>
                <a:gd name="connsiteY117" fmla="*/ 3160026 h 4480826"/>
                <a:gd name="connsiteX118" fmla="*/ 2328811 w 4335411"/>
                <a:gd name="connsiteY118" fmla="*/ 3172726 h 4480826"/>
                <a:gd name="connsiteX119" fmla="*/ 2265311 w 4335411"/>
                <a:gd name="connsiteY119" fmla="*/ 3198126 h 4480826"/>
                <a:gd name="connsiteX120" fmla="*/ 2227211 w 4335411"/>
                <a:gd name="connsiteY120" fmla="*/ 3223526 h 4480826"/>
                <a:gd name="connsiteX121" fmla="*/ 2087511 w 4335411"/>
                <a:gd name="connsiteY121" fmla="*/ 3248926 h 4480826"/>
                <a:gd name="connsiteX122" fmla="*/ 1985911 w 4335411"/>
                <a:gd name="connsiteY122" fmla="*/ 3287026 h 4480826"/>
                <a:gd name="connsiteX123" fmla="*/ 1858911 w 4335411"/>
                <a:gd name="connsiteY123" fmla="*/ 3325126 h 4480826"/>
                <a:gd name="connsiteX124" fmla="*/ 1820811 w 4335411"/>
                <a:gd name="connsiteY124" fmla="*/ 3337826 h 4480826"/>
                <a:gd name="connsiteX125" fmla="*/ 1731911 w 4335411"/>
                <a:gd name="connsiteY125" fmla="*/ 3350526 h 4480826"/>
                <a:gd name="connsiteX126" fmla="*/ 1465211 w 4335411"/>
                <a:gd name="connsiteY126" fmla="*/ 3375926 h 4480826"/>
                <a:gd name="connsiteX127" fmla="*/ 1249311 w 4335411"/>
                <a:gd name="connsiteY127" fmla="*/ 3401326 h 4480826"/>
                <a:gd name="connsiteX128" fmla="*/ 1147711 w 4335411"/>
                <a:gd name="connsiteY128" fmla="*/ 3414026 h 4480826"/>
                <a:gd name="connsiteX129" fmla="*/ 1008011 w 4335411"/>
                <a:gd name="connsiteY129" fmla="*/ 3426726 h 4480826"/>
                <a:gd name="connsiteX130" fmla="*/ 893711 w 4335411"/>
                <a:gd name="connsiteY130" fmla="*/ 3452126 h 4480826"/>
                <a:gd name="connsiteX131" fmla="*/ 665111 w 4335411"/>
                <a:gd name="connsiteY131" fmla="*/ 3490226 h 4480826"/>
                <a:gd name="connsiteX132" fmla="*/ 461911 w 4335411"/>
                <a:gd name="connsiteY132" fmla="*/ 3515626 h 4480826"/>
                <a:gd name="connsiteX133" fmla="*/ 30111 w 4335411"/>
                <a:gd name="connsiteY133" fmla="*/ 3528326 h 4480826"/>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233811 w 4335411"/>
                <a:gd name="connsiteY64" fmla="*/ 444500 h 4241800"/>
                <a:gd name="connsiteX65" fmla="*/ 4221111 w 4335411"/>
                <a:gd name="connsiteY65" fmla="*/ 406400 h 4241800"/>
                <a:gd name="connsiteX66" fmla="*/ 4208411 w 4335411"/>
                <a:gd name="connsiteY66" fmla="*/ 368300 h 4241800"/>
                <a:gd name="connsiteX67" fmla="*/ 4157611 w 4335411"/>
                <a:gd name="connsiteY67" fmla="*/ 330200 h 4241800"/>
                <a:gd name="connsiteX68" fmla="*/ 4119511 w 4335411"/>
                <a:gd name="connsiteY68" fmla="*/ 254000 h 4241800"/>
                <a:gd name="connsiteX69" fmla="*/ 3941711 w 4335411"/>
                <a:gd name="connsiteY69" fmla="*/ 0 h 4241800"/>
                <a:gd name="connsiteX70" fmla="*/ 17411 w 4335411"/>
                <a:gd name="connsiteY70" fmla="*/ 50800 h 4241800"/>
                <a:gd name="connsiteX71" fmla="*/ 42811 w 4335411"/>
                <a:gd name="connsiteY71" fmla="*/ 1244600 h 4241800"/>
                <a:gd name="connsiteX72" fmla="*/ 144411 w 4335411"/>
                <a:gd name="connsiteY72" fmla="*/ 1231900 h 4241800"/>
                <a:gd name="connsiteX73" fmla="*/ 195211 w 4335411"/>
                <a:gd name="connsiteY73" fmla="*/ 1219200 h 4241800"/>
                <a:gd name="connsiteX74" fmla="*/ 233311 w 4335411"/>
                <a:gd name="connsiteY74" fmla="*/ 1206500 h 4241800"/>
                <a:gd name="connsiteX75" fmla="*/ 627011 w 4335411"/>
                <a:gd name="connsiteY75" fmla="*/ 1168400 h 4241800"/>
                <a:gd name="connsiteX76" fmla="*/ 1300111 w 4335411"/>
                <a:gd name="connsiteY76" fmla="*/ 1181100 h 4241800"/>
                <a:gd name="connsiteX77" fmla="*/ 1439811 w 4335411"/>
                <a:gd name="connsiteY77" fmla="*/ 1193800 h 4241800"/>
                <a:gd name="connsiteX78" fmla="*/ 1744611 w 4335411"/>
                <a:gd name="connsiteY78" fmla="*/ 1219200 h 4241800"/>
                <a:gd name="connsiteX79" fmla="*/ 1846211 w 4335411"/>
                <a:gd name="connsiteY79" fmla="*/ 1244600 h 4241800"/>
                <a:gd name="connsiteX80" fmla="*/ 1935111 w 4335411"/>
                <a:gd name="connsiteY80" fmla="*/ 1257300 h 4241800"/>
                <a:gd name="connsiteX81" fmla="*/ 2011311 w 4335411"/>
                <a:gd name="connsiteY81" fmla="*/ 1282700 h 4241800"/>
                <a:gd name="connsiteX82" fmla="*/ 2100211 w 4335411"/>
                <a:gd name="connsiteY82" fmla="*/ 1295400 h 4241800"/>
                <a:gd name="connsiteX83" fmla="*/ 2163711 w 4335411"/>
                <a:gd name="connsiteY83" fmla="*/ 1308100 h 4241800"/>
                <a:gd name="connsiteX84" fmla="*/ 2278011 w 4335411"/>
                <a:gd name="connsiteY84" fmla="*/ 1320800 h 4241800"/>
                <a:gd name="connsiteX85" fmla="*/ 2379611 w 4335411"/>
                <a:gd name="connsiteY85" fmla="*/ 1358900 h 4241800"/>
                <a:gd name="connsiteX86" fmla="*/ 2481211 w 4335411"/>
                <a:gd name="connsiteY86" fmla="*/ 1384300 h 4241800"/>
                <a:gd name="connsiteX87" fmla="*/ 2570111 w 4335411"/>
                <a:gd name="connsiteY87" fmla="*/ 1422400 h 4241800"/>
                <a:gd name="connsiteX88" fmla="*/ 2671711 w 4335411"/>
                <a:gd name="connsiteY88" fmla="*/ 1435100 h 4241800"/>
                <a:gd name="connsiteX89" fmla="*/ 2747911 w 4335411"/>
                <a:gd name="connsiteY89" fmla="*/ 1447800 h 4241800"/>
                <a:gd name="connsiteX90" fmla="*/ 2786011 w 4335411"/>
                <a:gd name="connsiteY90" fmla="*/ 1473200 h 4241800"/>
                <a:gd name="connsiteX91" fmla="*/ 2849511 w 4335411"/>
                <a:gd name="connsiteY91" fmla="*/ 1498600 h 4241800"/>
                <a:gd name="connsiteX92" fmla="*/ 2887611 w 4335411"/>
                <a:gd name="connsiteY92" fmla="*/ 1536700 h 4241800"/>
                <a:gd name="connsiteX93" fmla="*/ 2963811 w 4335411"/>
                <a:gd name="connsiteY93" fmla="*/ 1562100 h 4241800"/>
                <a:gd name="connsiteX94" fmla="*/ 3001911 w 4335411"/>
                <a:gd name="connsiteY94" fmla="*/ 1600200 h 4241800"/>
                <a:gd name="connsiteX95" fmla="*/ 3052711 w 4335411"/>
                <a:gd name="connsiteY95" fmla="*/ 1676400 h 4241800"/>
                <a:gd name="connsiteX96" fmla="*/ 3128911 w 4335411"/>
                <a:gd name="connsiteY96" fmla="*/ 1752600 h 4241800"/>
                <a:gd name="connsiteX97" fmla="*/ 3167011 w 4335411"/>
                <a:gd name="connsiteY97" fmla="*/ 1828800 h 4241800"/>
                <a:gd name="connsiteX98" fmla="*/ 3192411 w 4335411"/>
                <a:gd name="connsiteY98" fmla="*/ 1943100 h 4241800"/>
                <a:gd name="connsiteX99" fmla="*/ 3179711 w 4335411"/>
                <a:gd name="connsiteY99" fmla="*/ 2184400 h 4241800"/>
                <a:gd name="connsiteX100" fmla="*/ 3154311 w 4335411"/>
                <a:gd name="connsiteY100" fmla="*/ 2260600 h 4241800"/>
                <a:gd name="connsiteX101" fmla="*/ 3141611 w 4335411"/>
                <a:gd name="connsiteY101" fmla="*/ 2298700 h 4241800"/>
                <a:gd name="connsiteX102" fmla="*/ 3116211 w 4335411"/>
                <a:gd name="connsiteY102" fmla="*/ 2336800 h 4241800"/>
                <a:gd name="connsiteX103" fmla="*/ 3090811 w 4335411"/>
                <a:gd name="connsiteY103" fmla="*/ 2387600 h 4241800"/>
                <a:gd name="connsiteX104" fmla="*/ 3078111 w 4335411"/>
                <a:gd name="connsiteY104" fmla="*/ 2438400 h 4241800"/>
                <a:gd name="connsiteX105" fmla="*/ 3040011 w 4335411"/>
                <a:gd name="connsiteY105" fmla="*/ 2463800 h 4241800"/>
                <a:gd name="connsiteX106" fmla="*/ 3001911 w 4335411"/>
                <a:gd name="connsiteY106" fmla="*/ 2514600 h 4241800"/>
                <a:gd name="connsiteX107" fmla="*/ 2925711 w 4335411"/>
                <a:gd name="connsiteY107" fmla="*/ 2565400 h 4241800"/>
                <a:gd name="connsiteX108" fmla="*/ 2887611 w 4335411"/>
                <a:gd name="connsiteY108" fmla="*/ 2590800 h 4241800"/>
                <a:gd name="connsiteX109" fmla="*/ 2849511 w 4335411"/>
                <a:gd name="connsiteY109" fmla="*/ 2628900 h 4241800"/>
                <a:gd name="connsiteX110" fmla="*/ 2811411 w 4335411"/>
                <a:gd name="connsiteY110" fmla="*/ 2641600 h 4241800"/>
                <a:gd name="connsiteX111" fmla="*/ 2747911 w 4335411"/>
                <a:gd name="connsiteY111" fmla="*/ 2679700 h 4241800"/>
                <a:gd name="connsiteX112" fmla="*/ 2671711 w 4335411"/>
                <a:gd name="connsiteY112" fmla="*/ 2730500 h 4241800"/>
                <a:gd name="connsiteX113" fmla="*/ 2633611 w 4335411"/>
                <a:gd name="connsiteY113" fmla="*/ 2768600 h 4241800"/>
                <a:gd name="connsiteX114" fmla="*/ 2595511 w 4335411"/>
                <a:gd name="connsiteY114" fmla="*/ 2781300 h 4241800"/>
                <a:gd name="connsiteX115" fmla="*/ 2519311 w 4335411"/>
                <a:gd name="connsiteY115" fmla="*/ 2844800 h 4241800"/>
                <a:gd name="connsiteX116" fmla="*/ 2455811 w 4335411"/>
                <a:gd name="connsiteY116" fmla="*/ 2857500 h 4241800"/>
                <a:gd name="connsiteX117" fmla="*/ 2366911 w 4335411"/>
                <a:gd name="connsiteY117" fmla="*/ 2921000 h 4241800"/>
                <a:gd name="connsiteX118" fmla="*/ 2328811 w 4335411"/>
                <a:gd name="connsiteY118" fmla="*/ 2933700 h 4241800"/>
                <a:gd name="connsiteX119" fmla="*/ 2265311 w 4335411"/>
                <a:gd name="connsiteY119" fmla="*/ 2959100 h 4241800"/>
                <a:gd name="connsiteX120" fmla="*/ 2227211 w 4335411"/>
                <a:gd name="connsiteY120" fmla="*/ 2984500 h 4241800"/>
                <a:gd name="connsiteX121" fmla="*/ 2087511 w 4335411"/>
                <a:gd name="connsiteY121" fmla="*/ 3009900 h 4241800"/>
                <a:gd name="connsiteX122" fmla="*/ 1985911 w 4335411"/>
                <a:gd name="connsiteY122" fmla="*/ 3048000 h 4241800"/>
                <a:gd name="connsiteX123" fmla="*/ 1858911 w 4335411"/>
                <a:gd name="connsiteY123" fmla="*/ 3086100 h 4241800"/>
                <a:gd name="connsiteX124" fmla="*/ 1820811 w 4335411"/>
                <a:gd name="connsiteY124" fmla="*/ 3098800 h 4241800"/>
                <a:gd name="connsiteX125" fmla="*/ 1731911 w 4335411"/>
                <a:gd name="connsiteY125" fmla="*/ 3111500 h 4241800"/>
                <a:gd name="connsiteX126" fmla="*/ 1465211 w 4335411"/>
                <a:gd name="connsiteY126" fmla="*/ 3136900 h 4241800"/>
                <a:gd name="connsiteX127" fmla="*/ 1249311 w 4335411"/>
                <a:gd name="connsiteY127" fmla="*/ 3162300 h 4241800"/>
                <a:gd name="connsiteX128" fmla="*/ 1147711 w 4335411"/>
                <a:gd name="connsiteY128" fmla="*/ 3175000 h 4241800"/>
                <a:gd name="connsiteX129" fmla="*/ 1008011 w 4335411"/>
                <a:gd name="connsiteY129" fmla="*/ 3187700 h 4241800"/>
                <a:gd name="connsiteX130" fmla="*/ 893711 w 4335411"/>
                <a:gd name="connsiteY130" fmla="*/ 3213100 h 4241800"/>
                <a:gd name="connsiteX131" fmla="*/ 665111 w 4335411"/>
                <a:gd name="connsiteY131" fmla="*/ 3251200 h 4241800"/>
                <a:gd name="connsiteX132" fmla="*/ 461911 w 4335411"/>
                <a:gd name="connsiteY132" fmla="*/ 3276600 h 4241800"/>
                <a:gd name="connsiteX133" fmla="*/ 30111 w 4335411"/>
                <a:gd name="connsiteY133" fmla="*/ 3289300 h 4241800"/>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233811 w 4335411"/>
                <a:gd name="connsiteY64" fmla="*/ 444500 h 4241800"/>
                <a:gd name="connsiteX65" fmla="*/ 4221111 w 4335411"/>
                <a:gd name="connsiteY65" fmla="*/ 406400 h 4241800"/>
                <a:gd name="connsiteX66" fmla="*/ 4208411 w 4335411"/>
                <a:gd name="connsiteY66" fmla="*/ 368300 h 4241800"/>
                <a:gd name="connsiteX67" fmla="*/ 4119511 w 4335411"/>
                <a:gd name="connsiteY67" fmla="*/ 254000 h 4241800"/>
                <a:gd name="connsiteX68" fmla="*/ 3941711 w 4335411"/>
                <a:gd name="connsiteY68" fmla="*/ 0 h 4241800"/>
                <a:gd name="connsiteX69" fmla="*/ 17411 w 4335411"/>
                <a:gd name="connsiteY69" fmla="*/ 50800 h 4241800"/>
                <a:gd name="connsiteX70" fmla="*/ 42811 w 4335411"/>
                <a:gd name="connsiteY70" fmla="*/ 1244600 h 4241800"/>
                <a:gd name="connsiteX71" fmla="*/ 144411 w 4335411"/>
                <a:gd name="connsiteY71" fmla="*/ 1231900 h 4241800"/>
                <a:gd name="connsiteX72" fmla="*/ 195211 w 4335411"/>
                <a:gd name="connsiteY72" fmla="*/ 1219200 h 4241800"/>
                <a:gd name="connsiteX73" fmla="*/ 233311 w 4335411"/>
                <a:gd name="connsiteY73" fmla="*/ 1206500 h 4241800"/>
                <a:gd name="connsiteX74" fmla="*/ 627011 w 4335411"/>
                <a:gd name="connsiteY74" fmla="*/ 1168400 h 4241800"/>
                <a:gd name="connsiteX75" fmla="*/ 1300111 w 4335411"/>
                <a:gd name="connsiteY75" fmla="*/ 1181100 h 4241800"/>
                <a:gd name="connsiteX76" fmla="*/ 1439811 w 4335411"/>
                <a:gd name="connsiteY76" fmla="*/ 1193800 h 4241800"/>
                <a:gd name="connsiteX77" fmla="*/ 1744611 w 4335411"/>
                <a:gd name="connsiteY77" fmla="*/ 1219200 h 4241800"/>
                <a:gd name="connsiteX78" fmla="*/ 1846211 w 4335411"/>
                <a:gd name="connsiteY78" fmla="*/ 1244600 h 4241800"/>
                <a:gd name="connsiteX79" fmla="*/ 1935111 w 4335411"/>
                <a:gd name="connsiteY79" fmla="*/ 1257300 h 4241800"/>
                <a:gd name="connsiteX80" fmla="*/ 2011311 w 4335411"/>
                <a:gd name="connsiteY80" fmla="*/ 1282700 h 4241800"/>
                <a:gd name="connsiteX81" fmla="*/ 2100211 w 4335411"/>
                <a:gd name="connsiteY81" fmla="*/ 1295400 h 4241800"/>
                <a:gd name="connsiteX82" fmla="*/ 2163711 w 4335411"/>
                <a:gd name="connsiteY82" fmla="*/ 1308100 h 4241800"/>
                <a:gd name="connsiteX83" fmla="*/ 2278011 w 4335411"/>
                <a:gd name="connsiteY83" fmla="*/ 1320800 h 4241800"/>
                <a:gd name="connsiteX84" fmla="*/ 2379611 w 4335411"/>
                <a:gd name="connsiteY84" fmla="*/ 1358900 h 4241800"/>
                <a:gd name="connsiteX85" fmla="*/ 2481211 w 4335411"/>
                <a:gd name="connsiteY85" fmla="*/ 1384300 h 4241800"/>
                <a:gd name="connsiteX86" fmla="*/ 2570111 w 4335411"/>
                <a:gd name="connsiteY86" fmla="*/ 1422400 h 4241800"/>
                <a:gd name="connsiteX87" fmla="*/ 2671711 w 4335411"/>
                <a:gd name="connsiteY87" fmla="*/ 1435100 h 4241800"/>
                <a:gd name="connsiteX88" fmla="*/ 2747911 w 4335411"/>
                <a:gd name="connsiteY88" fmla="*/ 1447800 h 4241800"/>
                <a:gd name="connsiteX89" fmla="*/ 2786011 w 4335411"/>
                <a:gd name="connsiteY89" fmla="*/ 1473200 h 4241800"/>
                <a:gd name="connsiteX90" fmla="*/ 2849511 w 4335411"/>
                <a:gd name="connsiteY90" fmla="*/ 1498600 h 4241800"/>
                <a:gd name="connsiteX91" fmla="*/ 2887611 w 4335411"/>
                <a:gd name="connsiteY91" fmla="*/ 1536700 h 4241800"/>
                <a:gd name="connsiteX92" fmla="*/ 2963811 w 4335411"/>
                <a:gd name="connsiteY92" fmla="*/ 1562100 h 4241800"/>
                <a:gd name="connsiteX93" fmla="*/ 3001911 w 4335411"/>
                <a:gd name="connsiteY93" fmla="*/ 1600200 h 4241800"/>
                <a:gd name="connsiteX94" fmla="*/ 3052711 w 4335411"/>
                <a:gd name="connsiteY94" fmla="*/ 1676400 h 4241800"/>
                <a:gd name="connsiteX95" fmla="*/ 3128911 w 4335411"/>
                <a:gd name="connsiteY95" fmla="*/ 1752600 h 4241800"/>
                <a:gd name="connsiteX96" fmla="*/ 3167011 w 4335411"/>
                <a:gd name="connsiteY96" fmla="*/ 1828800 h 4241800"/>
                <a:gd name="connsiteX97" fmla="*/ 3192411 w 4335411"/>
                <a:gd name="connsiteY97" fmla="*/ 1943100 h 4241800"/>
                <a:gd name="connsiteX98" fmla="*/ 3179711 w 4335411"/>
                <a:gd name="connsiteY98" fmla="*/ 2184400 h 4241800"/>
                <a:gd name="connsiteX99" fmla="*/ 3154311 w 4335411"/>
                <a:gd name="connsiteY99" fmla="*/ 2260600 h 4241800"/>
                <a:gd name="connsiteX100" fmla="*/ 3141611 w 4335411"/>
                <a:gd name="connsiteY100" fmla="*/ 2298700 h 4241800"/>
                <a:gd name="connsiteX101" fmla="*/ 3116211 w 4335411"/>
                <a:gd name="connsiteY101" fmla="*/ 2336800 h 4241800"/>
                <a:gd name="connsiteX102" fmla="*/ 3090811 w 4335411"/>
                <a:gd name="connsiteY102" fmla="*/ 2387600 h 4241800"/>
                <a:gd name="connsiteX103" fmla="*/ 3078111 w 4335411"/>
                <a:gd name="connsiteY103" fmla="*/ 2438400 h 4241800"/>
                <a:gd name="connsiteX104" fmla="*/ 3040011 w 4335411"/>
                <a:gd name="connsiteY104" fmla="*/ 2463800 h 4241800"/>
                <a:gd name="connsiteX105" fmla="*/ 3001911 w 4335411"/>
                <a:gd name="connsiteY105" fmla="*/ 2514600 h 4241800"/>
                <a:gd name="connsiteX106" fmla="*/ 2925711 w 4335411"/>
                <a:gd name="connsiteY106" fmla="*/ 2565400 h 4241800"/>
                <a:gd name="connsiteX107" fmla="*/ 2887611 w 4335411"/>
                <a:gd name="connsiteY107" fmla="*/ 2590800 h 4241800"/>
                <a:gd name="connsiteX108" fmla="*/ 2849511 w 4335411"/>
                <a:gd name="connsiteY108" fmla="*/ 2628900 h 4241800"/>
                <a:gd name="connsiteX109" fmla="*/ 2811411 w 4335411"/>
                <a:gd name="connsiteY109" fmla="*/ 2641600 h 4241800"/>
                <a:gd name="connsiteX110" fmla="*/ 2747911 w 4335411"/>
                <a:gd name="connsiteY110" fmla="*/ 2679700 h 4241800"/>
                <a:gd name="connsiteX111" fmla="*/ 2671711 w 4335411"/>
                <a:gd name="connsiteY111" fmla="*/ 2730500 h 4241800"/>
                <a:gd name="connsiteX112" fmla="*/ 2633611 w 4335411"/>
                <a:gd name="connsiteY112" fmla="*/ 2768600 h 4241800"/>
                <a:gd name="connsiteX113" fmla="*/ 2595511 w 4335411"/>
                <a:gd name="connsiteY113" fmla="*/ 2781300 h 4241800"/>
                <a:gd name="connsiteX114" fmla="*/ 2519311 w 4335411"/>
                <a:gd name="connsiteY114" fmla="*/ 2844800 h 4241800"/>
                <a:gd name="connsiteX115" fmla="*/ 2455811 w 4335411"/>
                <a:gd name="connsiteY115" fmla="*/ 2857500 h 4241800"/>
                <a:gd name="connsiteX116" fmla="*/ 2366911 w 4335411"/>
                <a:gd name="connsiteY116" fmla="*/ 2921000 h 4241800"/>
                <a:gd name="connsiteX117" fmla="*/ 2328811 w 4335411"/>
                <a:gd name="connsiteY117" fmla="*/ 2933700 h 4241800"/>
                <a:gd name="connsiteX118" fmla="*/ 2265311 w 4335411"/>
                <a:gd name="connsiteY118" fmla="*/ 2959100 h 4241800"/>
                <a:gd name="connsiteX119" fmla="*/ 2227211 w 4335411"/>
                <a:gd name="connsiteY119" fmla="*/ 2984500 h 4241800"/>
                <a:gd name="connsiteX120" fmla="*/ 2087511 w 4335411"/>
                <a:gd name="connsiteY120" fmla="*/ 3009900 h 4241800"/>
                <a:gd name="connsiteX121" fmla="*/ 1985911 w 4335411"/>
                <a:gd name="connsiteY121" fmla="*/ 3048000 h 4241800"/>
                <a:gd name="connsiteX122" fmla="*/ 1858911 w 4335411"/>
                <a:gd name="connsiteY122" fmla="*/ 3086100 h 4241800"/>
                <a:gd name="connsiteX123" fmla="*/ 1820811 w 4335411"/>
                <a:gd name="connsiteY123" fmla="*/ 3098800 h 4241800"/>
                <a:gd name="connsiteX124" fmla="*/ 1731911 w 4335411"/>
                <a:gd name="connsiteY124" fmla="*/ 3111500 h 4241800"/>
                <a:gd name="connsiteX125" fmla="*/ 1465211 w 4335411"/>
                <a:gd name="connsiteY125" fmla="*/ 3136900 h 4241800"/>
                <a:gd name="connsiteX126" fmla="*/ 1249311 w 4335411"/>
                <a:gd name="connsiteY126" fmla="*/ 3162300 h 4241800"/>
                <a:gd name="connsiteX127" fmla="*/ 1147711 w 4335411"/>
                <a:gd name="connsiteY127" fmla="*/ 3175000 h 4241800"/>
                <a:gd name="connsiteX128" fmla="*/ 1008011 w 4335411"/>
                <a:gd name="connsiteY128" fmla="*/ 3187700 h 4241800"/>
                <a:gd name="connsiteX129" fmla="*/ 893711 w 4335411"/>
                <a:gd name="connsiteY129" fmla="*/ 3213100 h 4241800"/>
                <a:gd name="connsiteX130" fmla="*/ 665111 w 4335411"/>
                <a:gd name="connsiteY130" fmla="*/ 3251200 h 4241800"/>
                <a:gd name="connsiteX131" fmla="*/ 461911 w 4335411"/>
                <a:gd name="connsiteY131" fmla="*/ 3276600 h 4241800"/>
                <a:gd name="connsiteX132" fmla="*/ 30111 w 4335411"/>
                <a:gd name="connsiteY132" fmla="*/ 3289300 h 4241800"/>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233811 w 4335411"/>
                <a:gd name="connsiteY64" fmla="*/ 444500 h 4241800"/>
                <a:gd name="connsiteX65" fmla="*/ 4221111 w 4335411"/>
                <a:gd name="connsiteY65" fmla="*/ 406400 h 4241800"/>
                <a:gd name="connsiteX66" fmla="*/ 4119511 w 4335411"/>
                <a:gd name="connsiteY66" fmla="*/ 254000 h 4241800"/>
                <a:gd name="connsiteX67" fmla="*/ 3941711 w 4335411"/>
                <a:gd name="connsiteY67" fmla="*/ 0 h 4241800"/>
                <a:gd name="connsiteX68" fmla="*/ 17411 w 4335411"/>
                <a:gd name="connsiteY68" fmla="*/ 50800 h 4241800"/>
                <a:gd name="connsiteX69" fmla="*/ 42811 w 4335411"/>
                <a:gd name="connsiteY69" fmla="*/ 1244600 h 4241800"/>
                <a:gd name="connsiteX70" fmla="*/ 144411 w 4335411"/>
                <a:gd name="connsiteY70" fmla="*/ 1231900 h 4241800"/>
                <a:gd name="connsiteX71" fmla="*/ 195211 w 4335411"/>
                <a:gd name="connsiteY71" fmla="*/ 1219200 h 4241800"/>
                <a:gd name="connsiteX72" fmla="*/ 233311 w 4335411"/>
                <a:gd name="connsiteY72" fmla="*/ 1206500 h 4241800"/>
                <a:gd name="connsiteX73" fmla="*/ 627011 w 4335411"/>
                <a:gd name="connsiteY73" fmla="*/ 1168400 h 4241800"/>
                <a:gd name="connsiteX74" fmla="*/ 1300111 w 4335411"/>
                <a:gd name="connsiteY74" fmla="*/ 1181100 h 4241800"/>
                <a:gd name="connsiteX75" fmla="*/ 1439811 w 4335411"/>
                <a:gd name="connsiteY75" fmla="*/ 1193800 h 4241800"/>
                <a:gd name="connsiteX76" fmla="*/ 1744611 w 4335411"/>
                <a:gd name="connsiteY76" fmla="*/ 1219200 h 4241800"/>
                <a:gd name="connsiteX77" fmla="*/ 1846211 w 4335411"/>
                <a:gd name="connsiteY77" fmla="*/ 1244600 h 4241800"/>
                <a:gd name="connsiteX78" fmla="*/ 1935111 w 4335411"/>
                <a:gd name="connsiteY78" fmla="*/ 1257300 h 4241800"/>
                <a:gd name="connsiteX79" fmla="*/ 2011311 w 4335411"/>
                <a:gd name="connsiteY79" fmla="*/ 1282700 h 4241800"/>
                <a:gd name="connsiteX80" fmla="*/ 2100211 w 4335411"/>
                <a:gd name="connsiteY80" fmla="*/ 1295400 h 4241800"/>
                <a:gd name="connsiteX81" fmla="*/ 2163711 w 4335411"/>
                <a:gd name="connsiteY81" fmla="*/ 1308100 h 4241800"/>
                <a:gd name="connsiteX82" fmla="*/ 2278011 w 4335411"/>
                <a:gd name="connsiteY82" fmla="*/ 1320800 h 4241800"/>
                <a:gd name="connsiteX83" fmla="*/ 2379611 w 4335411"/>
                <a:gd name="connsiteY83" fmla="*/ 1358900 h 4241800"/>
                <a:gd name="connsiteX84" fmla="*/ 2481211 w 4335411"/>
                <a:gd name="connsiteY84" fmla="*/ 1384300 h 4241800"/>
                <a:gd name="connsiteX85" fmla="*/ 2570111 w 4335411"/>
                <a:gd name="connsiteY85" fmla="*/ 1422400 h 4241800"/>
                <a:gd name="connsiteX86" fmla="*/ 2671711 w 4335411"/>
                <a:gd name="connsiteY86" fmla="*/ 1435100 h 4241800"/>
                <a:gd name="connsiteX87" fmla="*/ 2747911 w 4335411"/>
                <a:gd name="connsiteY87" fmla="*/ 1447800 h 4241800"/>
                <a:gd name="connsiteX88" fmla="*/ 2786011 w 4335411"/>
                <a:gd name="connsiteY88" fmla="*/ 1473200 h 4241800"/>
                <a:gd name="connsiteX89" fmla="*/ 2849511 w 4335411"/>
                <a:gd name="connsiteY89" fmla="*/ 1498600 h 4241800"/>
                <a:gd name="connsiteX90" fmla="*/ 2887611 w 4335411"/>
                <a:gd name="connsiteY90" fmla="*/ 1536700 h 4241800"/>
                <a:gd name="connsiteX91" fmla="*/ 2963811 w 4335411"/>
                <a:gd name="connsiteY91" fmla="*/ 1562100 h 4241800"/>
                <a:gd name="connsiteX92" fmla="*/ 3001911 w 4335411"/>
                <a:gd name="connsiteY92" fmla="*/ 1600200 h 4241800"/>
                <a:gd name="connsiteX93" fmla="*/ 3052711 w 4335411"/>
                <a:gd name="connsiteY93" fmla="*/ 1676400 h 4241800"/>
                <a:gd name="connsiteX94" fmla="*/ 3128911 w 4335411"/>
                <a:gd name="connsiteY94" fmla="*/ 1752600 h 4241800"/>
                <a:gd name="connsiteX95" fmla="*/ 3167011 w 4335411"/>
                <a:gd name="connsiteY95" fmla="*/ 1828800 h 4241800"/>
                <a:gd name="connsiteX96" fmla="*/ 3192411 w 4335411"/>
                <a:gd name="connsiteY96" fmla="*/ 1943100 h 4241800"/>
                <a:gd name="connsiteX97" fmla="*/ 3179711 w 4335411"/>
                <a:gd name="connsiteY97" fmla="*/ 2184400 h 4241800"/>
                <a:gd name="connsiteX98" fmla="*/ 3154311 w 4335411"/>
                <a:gd name="connsiteY98" fmla="*/ 2260600 h 4241800"/>
                <a:gd name="connsiteX99" fmla="*/ 3141611 w 4335411"/>
                <a:gd name="connsiteY99" fmla="*/ 2298700 h 4241800"/>
                <a:gd name="connsiteX100" fmla="*/ 3116211 w 4335411"/>
                <a:gd name="connsiteY100" fmla="*/ 2336800 h 4241800"/>
                <a:gd name="connsiteX101" fmla="*/ 3090811 w 4335411"/>
                <a:gd name="connsiteY101" fmla="*/ 2387600 h 4241800"/>
                <a:gd name="connsiteX102" fmla="*/ 3078111 w 4335411"/>
                <a:gd name="connsiteY102" fmla="*/ 2438400 h 4241800"/>
                <a:gd name="connsiteX103" fmla="*/ 3040011 w 4335411"/>
                <a:gd name="connsiteY103" fmla="*/ 2463800 h 4241800"/>
                <a:gd name="connsiteX104" fmla="*/ 3001911 w 4335411"/>
                <a:gd name="connsiteY104" fmla="*/ 2514600 h 4241800"/>
                <a:gd name="connsiteX105" fmla="*/ 2925711 w 4335411"/>
                <a:gd name="connsiteY105" fmla="*/ 2565400 h 4241800"/>
                <a:gd name="connsiteX106" fmla="*/ 2887611 w 4335411"/>
                <a:gd name="connsiteY106" fmla="*/ 2590800 h 4241800"/>
                <a:gd name="connsiteX107" fmla="*/ 2849511 w 4335411"/>
                <a:gd name="connsiteY107" fmla="*/ 2628900 h 4241800"/>
                <a:gd name="connsiteX108" fmla="*/ 2811411 w 4335411"/>
                <a:gd name="connsiteY108" fmla="*/ 2641600 h 4241800"/>
                <a:gd name="connsiteX109" fmla="*/ 2747911 w 4335411"/>
                <a:gd name="connsiteY109" fmla="*/ 2679700 h 4241800"/>
                <a:gd name="connsiteX110" fmla="*/ 2671711 w 4335411"/>
                <a:gd name="connsiteY110" fmla="*/ 2730500 h 4241800"/>
                <a:gd name="connsiteX111" fmla="*/ 2633611 w 4335411"/>
                <a:gd name="connsiteY111" fmla="*/ 2768600 h 4241800"/>
                <a:gd name="connsiteX112" fmla="*/ 2595511 w 4335411"/>
                <a:gd name="connsiteY112" fmla="*/ 2781300 h 4241800"/>
                <a:gd name="connsiteX113" fmla="*/ 2519311 w 4335411"/>
                <a:gd name="connsiteY113" fmla="*/ 2844800 h 4241800"/>
                <a:gd name="connsiteX114" fmla="*/ 2455811 w 4335411"/>
                <a:gd name="connsiteY114" fmla="*/ 2857500 h 4241800"/>
                <a:gd name="connsiteX115" fmla="*/ 2366911 w 4335411"/>
                <a:gd name="connsiteY115" fmla="*/ 2921000 h 4241800"/>
                <a:gd name="connsiteX116" fmla="*/ 2328811 w 4335411"/>
                <a:gd name="connsiteY116" fmla="*/ 2933700 h 4241800"/>
                <a:gd name="connsiteX117" fmla="*/ 2265311 w 4335411"/>
                <a:gd name="connsiteY117" fmla="*/ 2959100 h 4241800"/>
                <a:gd name="connsiteX118" fmla="*/ 2227211 w 4335411"/>
                <a:gd name="connsiteY118" fmla="*/ 2984500 h 4241800"/>
                <a:gd name="connsiteX119" fmla="*/ 2087511 w 4335411"/>
                <a:gd name="connsiteY119" fmla="*/ 3009900 h 4241800"/>
                <a:gd name="connsiteX120" fmla="*/ 1985911 w 4335411"/>
                <a:gd name="connsiteY120" fmla="*/ 3048000 h 4241800"/>
                <a:gd name="connsiteX121" fmla="*/ 1858911 w 4335411"/>
                <a:gd name="connsiteY121" fmla="*/ 3086100 h 4241800"/>
                <a:gd name="connsiteX122" fmla="*/ 1820811 w 4335411"/>
                <a:gd name="connsiteY122" fmla="*/ 3098800 h 4241800"/>
                <a:gd name="connsiteX123" fmla="*/ 1731911 w 4335411"/>
                <a:gd name="connsiteY123" fmla="*/ 3111500 h 4241800"/>
                <a:gd name="connsiteX124" fmla="*/ 1465211 w 4335411"/>
                <a:gd name="connsiteY124" fmla="*/ 3136900 h 4241800"/>
                <a:gd name="connsiteX125" fmla="*/ 1249311 w 4335411"/>
                <a:gd name="connsiteY125" fmla="*/ 3162300 h 4241800"/>
                <a:gd name="connsiteX126" fmla="*/ 1147711 w 4335411"/>
                <a:gd name="connsiteY126" fmla="*/ 3175000 h 4241800"/>
                <a:gd name="connsiteX127" fmla="*/ 1008011 w 4335411"/>
                <a:gd name="connsiteY127" fmla="*/ 3187700 h 4241800"/>
                <a:gd name="connsiteX128" fmla="*/ 893711 w 4335411"/>
                <a:gd name="connsiteY128" fmla="*/ 3213100 h 4241800"/>
                <a:gd name="connsiteX129" fmla="*/ 665111 w 4335411"/>
                <a:gd name="connsiteY129" fmla="*/ 3251200 h 4241800"/>
                <a:gd name="connsiteX130" fmla="*/ 461911 w 4335411"/>
                <a:gd name="connsiteY130" fmla="*/ 3276600 h 4241800"/>
                <a:gd name="connsiteX131" fmla="*/ 30111 w 4335411"/>
                <a:gd name="connsiteY131" fmla="*/ 3289300 h 4241800"/>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233811 w 4335411"/>
                <a:gd name="connsiteY64" fmla="*/ 444500 h 4241800"/>
                <a:gd name="connsiteX65" fmla="*/ 4119511 w 4335411"/>
                <a:gd name="connsiteY65" fmla="*/ 254000 h 4241800"/>
                <a:gd name="connsiteX66" fmla="*/ 3941711 w 4335411"/>
                <a:gd name="connsiteY66" fmla="*/ 0 h 4241800"/>
                <a:gd name="connsiteX67" fmla="*/ 17411 w 4335411"/>
                <a:gd name="connsiteY67" fmla="*/ 50800 h 4241800"/>
                <a:gd name="connsiteX68" fmla="*/ 42811 w 4335411"/>
                <a:gd name="connsiteY68" fmla="*/ 1244600 h 4241800"/>
                <a:gd name="connsiteX69" fmla="*/ 144411 w 4335411"/>
                <a:gd name="connsiteY69" fmla="*/ 1231900 h 4241800"/>
                <a:gd name="connsiteX70" fmla="*/ 195211 w 4335411"/>
                <a:gd name="connsiteY70" fmla="*/ 1219200 h 4241800"/>
                <a:gd name="connsiteX71" fmla="*/ 233311 w 4335411"/>
                <a:gd name="connsiteY71" fmla="*/ 1206500 h 4241800"/>
                <a:gd name="connsiteX72" fmla="*/ 627011 w 4335411"/>
                <a:gd name="connsiteY72" fmla="*/ 1168400 h 4241800"/>
                <a:gd name="connsiteX73" fmla="*/ 1300111 w 4335411"/>
                <a:gd name="connsiteY73" fmla="*/ 1181100 h 4241800"/>
                <a:gd name="connsiteX74" fmla="*/ 1439811 w 4335411"/>
                <a:gd name="connsiteY74" fmla="*/ 1193800 h 4241800"/>
                <a:gd name="connsiteX75" fmla="*/ 1744611 w 4335411"/>
                <a:gd name="connsiteY75" fmla="*/ 1219200 h 4241800"/>
                <a:gd name="connsiteX76" fmla="*/ 1846211 w 4335411"/>
                <a:gd name="connsiteY76" fmla="*/ 1244600 h 4241800"/>
                <a:gd name="connsiteX77" fmla="*/ 1935111 w 4335411"/>
                <a:gd name="connsiteY77" fmla="*/ 1257300 h 4241800"/>
                <a:gd name="connsiteX78" fmla="*/ 2011311 w 4335411"/>
                <a:gd name="connsiteY78" fmla="*/ 1282700 h 4241800"/>
                <a:gd name="connsiteX79" fmla="*/ 2100211 w 4335411"/>
                <a:gd name="connsiteY79" fmla="*/ 1295400 h 4241800"/>
                <a:gd name="connsiteX80" fmla="*/ 2163711 w 4335411"/>
                <a:gd name="connsiteY80" fmla="*/ 1308100 h 4241800"/>
                <a:gd name="connsiteX81" fmla="*/ 2278011 w 4335411"/>
                <a:gd name="connsiteY81" fmla="*/ 1320800 h 4241800"/>
                <a:gd name="connsiteX82" fmla="*/ 2379611 w 4335411"/>
                <a:gd name="connsiteY82" fmla="*/ 1358900 h 4241800"/>
                <a:gd name="connsiteX83" fmla="*/ 2481211 w 4335411"/>
                <a:gd name="connsiteY83" fmla="*/ 1384300 h 4241800"/>
                <a:gd name="connsiteX84" fmla="*/ 2570111 w 4335411"/>
                <a:gd name="connsiteY84" fmla="*/ 1422400 h 4241800"/>
                <a:gd name="connsiteX85" fmla="*/ 2671711 w 4335411"/>
                <a:gd name="connsiteY85" fmla="*/ 1435100 h 4241800"/>
                <a:gd name="connsiteX86" fmla="*/ 2747911 w 4335411"/>
                <a:gd name="connsiteY86" fmla="*/ 1447800 h 4241800"/>
                <a:gd name="connsiteX87" fmla="*/ 2786011 w 4335411"/>
                <a:gd name="connsiteY87" fmla="*/ 1473200 h 4241800"/>
                <a:gd name="connsiteX88" fmla="*/ 2849511 w 4335411"/>
                <a:gd name="connsiteY88" fmla="*/ 1498600 h 4241800"/>
                <a:gd name="connsiteX89" fmla="*/ 2887611 w 4335411"/>
                <a:gd name="connsiteY89" fmla="*/ 1536700 h 4241800"/>
                <a:gd name="connsiteX90" fmla="*/ 2963811 w 4335411"/>
                <a:gd name="connsiteY90" fmla="*/ 1562100 h 4241800"/>
                <a:gd name="connsiteX91" fmla="*/ 3001911 w 4335411"/>
                <a:gd name="connsiteY91" fmla="*/ 1600200 h 4241800"/>
                <a:gd name="connsiteX92" fmla="*/ 3052711 w 4335411"/>
                <a:gd name="connsiteY92" fmla="*/ 1676400 h 4241800"/>
                <a:gd name="connsiteX93" fmla="*/ 3128911 w 4335411"/>
                <a:gd name="connsiteY93" fmla="*/ 1752600 h 4241800"/>
                <a:gd name="connsiteX94" fmla="*/ 3167011 w 4335411"/>
                <a:gd name="connsiteY94" fmla="*/ 1828800 h 4241800"/>
                <a:gd name="connsiteX95" fmla="*/ 3192411 w 4335411"/>
                <a:gd name="connsiteY95" fmla="*/ 1943100 h 4241800"/>
                <a:gd name="connsiteX96" fmla="*/ 3179711 w 4335411"/>
                <a:gd name="connsiteY96" fmla="*/ 2184400 h 4241800"/>
                <a:gd name="connsiteX97" fmla="*/ 3154311 w 4335411"/>
                <a:gd name="connsiteY97" fmla="*/ 2260600 h 4241800"/>
                <a:gd name="connsiteX98" fmla="*/ 3141611 w 4335411"/>
                <a:gd name="connsiteY98" fmla="*/ 2298700 h 4241800"/>
                <a:gd name="connsiteX99" fmla="*/ 3116211 w 4335411"/>
                <a:gd name="connsiteY99" fmla="*/ 2336800 h 4241800"/>
                <a:gd name="connsiteX100" fmla="*/ 3090811 w 4335411"/>
                <a:gd name="connsiteY100" fmla="*/ 2387600 h 4241800"/>
                <a:gd name="connsiteX101" fmla="*/ 3078111 w 4335411"/>
                <a:gd name="connsiteY101" fmla="*/ 2438400 h 4241800"/>
                <a:gd name="connsiteX102" fmla="*/ 3040011 w 4335411"/>
                <a:gd name="connsiteY102" fmla="*/ 2463800 h 4241800"/>
                <a:gd name="connsiteX103" fmla="*/ 3001911 w 4335411"/>
                <a:gd name="connsiteY103" fmla="*/ 2514600 h 4241800"/>
                <a:gd name="connsiteX104" fmla="*/ 2925711 w 4335411"/>
                <a:gd name="connsiteY104" fmla="*/ 2565400 h 4241800"/>
                <a:gd name="connsiteX105" fmla="*/ 2887611 w 4335411"/>
                <a:gd name="connsiteY105" fmla="*/ 2590800 h 4241800"/>
                <a:gd name="connsiteX106" fmla="*/ 2849511 w 4335411"/>
                <a:gd name="connsiteY106" fmla="*/ 2628900 h 4241800"/>
                <a:gd name="connsiteX107" fmla="*/ 2811411 w 4335411"/>
                <a:gd name="connsiteY107" fmla="*/ 2641600 h 4241800"/>
                <a:gd name="connsiteX108" fmla="*/ 2747911 w 4335411"/>
                <a:gd name="connsiteY108" fmla="*/ 2679700 h 4241800"/>
                <a:gd name="connsiteX109" fmla="*/ 2671711 w 4335411"/>
                <a:gd name="connsiteY109" fmla="*/ 2730500 h 4241800"/>
                <a:gd name="connsiteX110" fmla="*/ 2633611 w 4335411"/>
                <a:gd name="connsiteY110" fmla="*/ 2768600 h 4241800"/>
                <a:gd name="connsiteX111" fmla="*/ 2595511 w 4335411"/>
                <a:gd name="connsiteY111" fmla="*/ 2781300 h 4241800"/>
                <a:gd name="connsiteX112" fmla="*/ 2519311 w 4335411"/>
                <a:gd name="connsiteY112" fmla="*/ 2844800 h 4241800"/>
                <a:gd name="connsiteX113" fmla="*/ 2455811 w 4335411"/>
                <a:gd name="connsiteY113" fmla="*/ 2857500 h 4241800"/>
                <a:gd name="connsiteX114" fmla="*/ 2366911 w 4335411"/>
                <a:gd name="connsiteY114" fmla="*/ 2921000 h 4241800"/>
                <a:gd name="connsiteX115" fmla="*/ 2328811 w 4335411"/>
                <a:gd name="connsiteY115" fmla="*/ 2933700 h 4241800"/>
                <a:gd name="connsiteX116" fmla="*/ 2265311 w 4335411"/>
                <a:gd name="connsiteY116" fmla="*/ 2959100 h 4241800"/>
                <a:gd name="connsiteX117" fmla="*/ 2227211 w 4335411"/>
                <a:gd name="connsiteY117" fmla="*/ 2984500 h 4241800"/>
                <a:gd name="connsiteX118" fmla="*/ 2087511 w 4335411"/>
                <a:gd name="connsiteY118" fmla="*/ 3009900 h 4241800"/>
                <a:gd name="connsiteX119" fmla="*/ 1985911 w 4335411"/>
                <a:gd name="connsiteY119" fmla="*/ 3048000 h 4241800"/>
                <a:gd name="connsiteX120" fmla="*/ 1858911 w 4335411"/>
                <a:gd name="connsiteY120" fmla="*/ 3086100 h 4241800"/>
                <a:gd name="connsiteX121" fmla="*/ 1820811 w 4335411"/>
                <a:gd name="connsiteY121" fmla="*/ 3098800 h 4241800"/>
                <a:gd name="connsiteX122" fmla="*/ 1731911 w 4335411"/>
                <a:gd name="connsiteY122" fmla="*/ 3111500 h 4241800"/>
                <a:gd name="connsiteX123" fmla="*/ 1465211 w 4335411"/>
                <a:gd name="connsiteY123" fmla="*/ 3136900 h 4241800"/>
                <a:gd name="connsiteX124" fmla="*/ 1249311 w 4335411"/>
                <a:gd name="connsiteY124" fmla="*/ 3162300 h 4241800"/>
                <a:gd name="connsiteX125" fmla="*/ 1147711 w 4335411"/>
                <a:gd name="connsiteY125" fmla="*/ 3175000 h 4241800"/>
                <a:gd name="connsiteX126" fmla="*/ 1008011 w 4335411"/>
                <a:gd name="connsiteY126" fmla="*/ 3187700 h 4241800"/>
                <a:gd name="connsiteX127" fmla="*/ 893711 w 4335411"/>
                <a:gd name="connsiteY127" fmla="*/ 3213100 h 4241800"/>
                <a:gd name="connsiteX128" fmla="*/ 665111 w 4335411"/>
                <a:gd name="connsiteY128" fmla="*/ 3251200 h 4241800"/>
                <a:gd name="connsiteX129" fmla="*/ 461911 w 4335411"/>
                <a:gd name="connsiteY129" fmla="*/ 3276600 h 4241800"/>
                <a:gd name="connsiteX130" fmla="*/ 30111 w 4335411"/>
                <a:gd name="connsiteY130" fmla="*/ 3289300 h 4241800"/>
                <a:gd name="connsiteX0" fmla="*/ 30111 w 4335411"/>
                <a:gd name="connsiteY0" fmla="*/ 3289300 h 4241800"/>
                <a:gd name="connsiteX1" fmla="*/ 42811 w 4335411"/>
                <a:gd name="connsiteY1" fmla="*/ 3924300 h 4241800"/>
                <a:gd name="connsiteX2" fmla="*/ 68211 w 4335411"/>
                <a:gd name="connsiteY2" fmla="*/ 4064000 h 4241800"/>
                <a:gd name="connsiteX3" fmla="*/ 119011 w 4335411"/>
                <a:gd name="connsiteY3" fmla="*/ 4241800 h 4241800"/>
                <a:gd name="connsiteX4" fmla="*/ 195211 w 4335411"/>
                <a:gd name="connsiteY4" fmla="*/ 4229100 h 4241800"/>
                <a:gd name="connsiteX5" fmla="*/ 271411 w 4335411"/>
                <a:gd name="connsiteY5" fmla="*/ 4203700 h 4241800"/>
                <a:gd name="connsiteX6" fmla="*/ 512711 w 4335411"/>
                <a:gd name="connsiteY6" fmla="*/ 4178300 h 4241800"/>
                <a:gd name="connsiteX7" fmla="*/ 652411 w 4335411"/>
                <a:gd name="connsiteY7" fmla="*/ 4152900 h 4241800"/>
                <a:gd name="connsiteX8" fmla="*/ 830211 w 4335411"/>
                <a:gd name="connsiteY8" fmla="*/ 4140200 h 4241800"/>
                <a:gd name="connsiteX9" fmla="*/ 868311 w 4335411"/>
                <a:gd name="connsiteY9" fmla="*/ 4114800 h 4241800"/>
                <a:gd name="connsiteX10" fmla="*/ 1084211 w 4335411"/>
                <a:gd name="connsiteY10" fmla="*/ 4102100 h 4241800"/>
                <a:gd name="connsiteX11" fmla="*/ 1795411 w 4335411"/>
                <a:gd name="connsiteY11" fmla="*/ 4076700 h 4241800"/>
                <a:gd name="connsiteX12" fmla="*/ 2125611 w 4335411"/>
                <a:gd name="connsiteY12" fmla="*/ 4025900 h 4241800"/>
                <a:gd name="connsiteX13" fmla="*/ 2163711 w 4335411"/>
                <a:gd name="connsiteY13" fmla="*/ 4013200 h 4241800"/>
                <a:gd name="connsiteX14" fmla="*/ 2227211 w 4335411"/>
                <a:gd name="connsiteY14" fmla="*/ 4000500 h 4241800"/>
                <a:gd name="connsiteX15" fmla="*/ 2379611 w 4335411"/>
                <a:gd name="connsiteY15" fmla="*/ 3975100 h 4241800"/>
                <a:gd name="connsiteX16" fmla="*/ 2443111 w 4335411"/>
                <a:gd name="connsiteY16" fmla="*/ 3937000 h 4241800"/>
                <a:gd name="connsiteX17" fmla="*/ 2481211 w 4335411"/>
                <a:gd name="connsiteY17" fmla="*/ 3911600 h 4241800"/>
                <a:gd name="connsiteX18" fmla="*/ 2519311 w 4335411"/>
                <a:gd name="connsiteY18" fmla="*/ 3898900 h 4241800"/>
                <a:gd name="connsiteX19" fmla="*/ 2557411 w 4335411"/>
                <a:gd name="connsiteY19" fmla="*/ 3860800 h 4241800"/>
                <a:gd name="connsiteX20" fmla="*/ 2595511 w 4335411"/>
                <a:gd name="connsiteY20" fmla="*/ 3848100 h 4241800"/>
                <a:gd name="connsiteX21" fmla="*/ 2633611 w 4335411"/>
                <a:gd name="connsiteY21" fmla="*/ 3822700 h 4241800"/>
                <a:gd name="connsiteX22" fmla="*/ 2697111 w 4335411"/>
                <a:gd name="connsiteY22" fmla="*/ 3759200 h 4241800"/>
                <a:gd name="connsiteX23" fmla="*/ 2798711 w 4335411"/>
                <a:gd name="connsiteY23" fmla="*/ 3657600 h 4241800"/>
                <a:gd name="connsiteX24" fmla="*/ 2849511 w 4335411"/>
                <a:gd name="connsiteY24" fmla="*/ 3606800 h 4241800"/>
                <a:gd name="connsiteX25" fmla="*/ 2938411 w 4335411"/>
                <a:gd name="connsiteY25" fmla="*/ 3505200 h 4241800"/>
                <a:gd name="connsiteX26" fmla="*/ 2976511 w 4335411"/>
                <a:gd name="connsiteY26" fmla="*/ 3441700 h 4241800"/>
                <a:gd name="connsiteX27" fmla="*/ 3065411 w 4335411"/>
                <a:gd name="connsiteY27" fmla="*/ 3340100 h 4241800"/>
                <a:gd name="connsiteX28" fmla="*/ 3078111 w 4335411"/>
                <a:gd name="connsiteY28" fmla="*/ 3302000 h 4241800"/>
                <a:gd name="connsiteX29" fmla="*/ 3141611 w 4335411"/>
                <a:gd name="connsiteY29" fmla="*/ 3213100 h 4241800"/>
                <a:gd name="connsiteX30" fmla="*/ 3179711 w 4335411"/>
                <a:gd name="connsiteY30" fmla="*/ 3149600 h 4241800"/>
                <a:gd name="connsiteX31" fmla="*/ 3230511 w 4335411"/>
                <a:gd name="connsiteY31" fmla="*/ 3048000 h 4241800"/>
                <a:gd name="connsiteX32" fmla="*/ 3281311 w 4335411"/>
                <a:gd name="connsiteY32" fmla="*/ 2959100 h 4241800"/>
                <a:gd name="connsiteX33" fmla="*/ 3306711 w 4335411"/>
                <a:gd name="connsiteY33" fmla="*/ 2908300 h 4241800"/>
                <a:gd name="connsiteX34" fmla="*/ 3332111 w 4335411"/>
                <a:gd name="connsiteY34" fmla="*/ 2844800 h 4241800"/>
                <a:gd name="connsiteX35" fmla="*/ 3357511 w 4335411"/>
                <a:gd name="connsiteY35" fmla="*/ 2806700 h 4241800"/>
                <a:gd name="connsiteX36" fmla="*/ 3370211 w 4335411"/>
                <a:gd name="connsiteY36" fmla="*/ 2768600 h 4241800"/>
                <a:gd name="connsiteX37" fmla="*/ 3408311 w 4335411"/>
                <a:gd name="connsiteY37" fmla="*/ 2717800 h 4241800"/>
                <a:gd name="connsiteX38" fmla="*/ 3471811 w 4335411"/>
                <a:gd name="connsiteY38" fmla="*/ 2616200 h 4241800"/>
                <a:gd name="connsiteX39" fmla="*/ 3497211 w 4335411"/>
                <a:gd name="connsiteY39" fmla="*/ 2552700 h 4241800"/>
                <a:gd name="connsiteX40" fmla="*/ 3509911 w 4335411"/>
                <a:gd name="connsiteY40" fmla="*/ 2514600 h 4241800"/>
                <a:gd name="connsiteX41" fmla="*/ 3535311 w 4335411"/>
                <a:gd name="connsiteY41" fmla="*/ 2476500 h 4241800"/>
                <a:gd name="connsiteX42" fmla="*/ 3548011 w 4335411"/>
                <a:gd name="connsiteY42" fmla="*/ 2438400 h 4241800"/>
                <a:gd name="connsiteX43" fmla="*/ 3573411 w 4335411"/>
                <a:gd name="connsiteY43" fmla="*/ 2374900 h 4241800"/>
                <a:gd name="connsiteX44" fmla="*/ 3586111 w 4335411"/>
                <a:gd name="connsiteY44" fmla="*/ 2311400 h 4241800"/>
                <a:gd name="connsiteX45" fmla="*/ 3649611 w 4335411"/>
                <a:gd name="connsiteY45" fmla="*/ 2197100 h 4241800"/>
                <a:gd name="connsiteX46" fmla="*/ 3687711 w 4335411"/>
                <a:gd name="connsiteY46" fmla="*/ 2095500 h 4241800"/>
                <a:gd name="connsiteX47" fmla="*/ 3725811 w 4335411"/>
                <a:gd name="connsiteY47" fmla="*/ 2044700 h 4241800"/>
                <a:gd name="connsiteX48" fmla="*/ 3789311 w 4335411"/>
                <a:gd name="connsiteY48" fmla="*/ 1930400 h 4241800"/>
                <a:gd name="connsiteX49" fmla="*/ 3802011 w 4335411"/>
                <a:gd name="connsiteY49" fmla="*/ 1892300 h 4241800"/>
                <a:gd name="connsiteX50" fmla="*/ 3878211 w 4335411"/>
                <a:gd name="connsiteY50" fmla="*/ 1828800 h 4241800"/>
                <a:gd name="connsiteX51" fmla="*/ 3941711 w 4335411"/>
                <a:gd name="connsiteY51" fmla="*/ 1778000 h 4241800"/>
                <a:gd name="connsiteX52" fmla="*/ 3992511 w 4335411"/>
                <a:gd name="connsiteY52" fmla="*/ 1714500 h 4241800"/>
                <a:gd name="connsiteX53" fmla="*/ 4157611 w 4335411"/>
                <a:gd name="connsiteY53" fmla="*/ 1587500 h 4241800"/>
                <a:gd name="connsiteX54" fmla="*/ 4195711 w 4335411"/>
                <a:gd name="connsiteY54" fmla="*/ 1524000 h 4241800"/>
                <a:gd name="connsiteX55" fmla="*/ 4233811 w 4335411"/>
                <a:gd name="connsiteY55" fmla="*/ 1498600 h 4241800"/>
                <a:gd name="connsiteX56" fmla="*/ 4246511 w 4335411"/>
                <a:gd name="connsiteY56" fmla="*/ 1460500 h 4241800"/>
                <a:gd name="connsiteX57" fmla="*/ 4284611 w 4335411"/>
                <a:gd name="connsiteY57" fmla="*/ 1422400 h 4241800"/>
                <a:gd name="connsiteX58" fmla="*/ 4310011 w 4335411"/>
                <a:gd name="connsiteY58" fmla="*/ 1346200 h 4241800"/>
                <a:gd name="connsiteX59" fmla="*/ 4322711 w 4335411"/>
                <a:gd name="connsiteY59" fmla="*/ 1308100 h 4241800"/>
                <a:gd name="connsiteX60" fmla="*/ 4335411 w 4335411"/>
                <a:gd name="connsiteY60" fmla="*/ 1257300 h 4241800"/>
                <a:gd name="connsiteX61" fmla="*/ 4322711 w 4335411"/>
                <a:gd name="connsiteY61" fmla="*/ 800100 h 4241800"/>
                <a:gd name="connsiteX62" fmla="*/ 4297311 w 4335411"/>
                <a:gd name="connsiteY62" fmla="*/ 673100 h 4241800"/>
                <a:gd name="connsiteX63" fmla="*/ 4271911 w 4335411"/>
                <a:gd name="connsiteY63" fmla="*/ 622300 h 4241800"/>
                <a:gd name="connsiteX64" fmla="*/ 4119511 w 4335411"/>
                <a:gd name="connsiteY64" fmla="*/ 254000 h 4241800"/>
                <a:gd name="connsiteX65" fmla="*/ 3941711 w 4335411"/>
                <a:gd name="connsiteY65" fmla="*/ 0 h 4241800"/>
                <a:gd name="connsiteX66" fmla="*/ 17411 w 4335411"/>
                <a:gd name="connsiteY66" fmla="*/ 50800 h 4241800"/>
                <a:gd name="connsiteX67" fmla="*/ 42811 w 4335411"/>
                <a:gd name="connsiteY67" fmla="*/ 1244600 h 4241800"/>
                <a:gd name="connsiteX68" fmla="*/ 144411 w 4335411"/>
                <a:gd name="connsiteY68" fmla="*/ 1231900 h 4241800"/>
                <a:gd name="connsiteX69" fmla="*/ 195211 w 4335411"/>
                <a:gd name="connsiteY69" fmla="*/ 1219200 h 4241800"/>
                <a:gd name="connsiteX70" fmla="*/ 233311 w 4335411"/>
                <a:gd name="connsiteY70" fmla="*/ 1206500 h 4241800"/>
                <a:gd name="connsiteX71" fmla="*/ 627011 w 4335411"/>
                <a:gd name="connsiteY71" fmla="*/ 1168400 h 4241800"/>
                <a:gd name="connsiteX72" fmla="*/ 1300111 w 4335411"/>
                <a:gd name="connsiteY72" fmla="*/ 1181100 h 4241800"/>
                <a:gd name="connsiteX73" fmla="*/ 1439811 w 4335411"/>
                <a:gd name="connsiteY73" fmla="*/ 1193800 h 4241800"/>
                <a:gd name="connsiteX74" fmla="*/ 1744611 w 4335411"/>
                <a:gd name="connsiteY74" fmla="*/ 1219200 h 4241800"/>
                <a:gd name="connsiteX75" fmla="*/ 1846211 w 4335411"/>
                <a:gd name="connsiteY75" fmla="*/ 1244600 h 4241800"/>
                <a:gd name="connsiteX76" fmla="*/ 1935111 w 4335411"/>
                <a:gd name="connsiteY76" fmla="*/ 1257300 h 4241800"/>
                <a:gd name="connsiteX77" fmla="*/ 2011311 w 4335411"/>
                <a:gd name="connsiteY77" fmla="*/ 1282700 h 4241800"/>
                <a:gd name="connsiteX78" fmla="*/ 2100211 w 4335411"/>
                <a:gd name="connsiteY78" fmla="*/ 1295400 h 4241800"/>
                <a:gd name="connsiteX79" fmla="*/ 2163711 w 4335411"/>
                <a:gd name="connsiteY79" fmla="*/ 1308100 h 4241800"/>
                <a:gd name="connsiteX80" fmla="*/ 2278011 w 4335411"/>
                <a:gd name="connsiteY80" fmla="*/ 1320800 h 4241800"/>
                <a:gd name="connsiteX81" fmla="*/ 2379611 w 4335411"/>
                <a:gd name="connsiteY81" fmla="*/ 1358900 h 4241800"/>
                <a:gd name="connsiteX82" fmla="*/ 2481211 w 4335411"/>
                <a:gd name="connsiteY82" fmla="*/ 1384300 h 4241800"/>
                <a:gd name="connsiteX83" fmla="*/ 2570111 w 4335411"/>
                <a:gd name="connsiteY83" fmla="*/ 1422400 h 4241800"/>
                <a:gd name="connsiteX84" fmla="*/ 2671711 w 4335411"/>
                <a:gd name="connsiteY84" fmla="*/ 1435100 h 4241800"/>
                <a:gd name="connsiteX85" fmla="*/ 2747911 w 4335411"/>
                <a:gd name="connsiteY85" fmla="*/ 1447800 h 4241800"/>
                <a:gd name="connsiteX86" fmla="*/ 2786011 w 4335411"/>
                <a:gd name="connsiteY86" fmla="*/ 1473200 h 4241800"/>
                <a:gd name="connsiteX87" fmla="*/ 2849511 w 4335411"/>
                <a:gd name="connsiteY87" fmla="*/ 1498600 h 4241800"/>
                <a:gd name="connsiteX88" fmla="*/ 2887611 w 4335411"/>
                <a:gd name="connsiteY88" fmla="*/ 1536700 h 4241800"/>
                <a:gd name="connsiteX89" fmla="*/ 2963811 w 4335411"/>
                <a:gd name="connsiteY89" fmla="*/ 1562100 h 4241800"/>
                <a:gd name="connsiteX90" fmla="*/ 3001911 w 4335411"/>
                <a:gd name="connsiteY90" fmla="*/ 1600200 h 4241800"/>
                <a:gd name="connsiteX91" fmla="*/ 3052711 w 4335411"/>
                <a:gd name="connsiteY91" fmla="*/ 1676400 h 4241800"/>
                <a:gd name="connsiteX92" fmla="*/ 3128911 w 4335411"/>
                <a:gd name="connsiteY92" fmla="*/ 1752600 h 4241800"/>
                <a:gd name="connsiteX93" fmla="*/ 3167011 w 4335411"/>
                <a:gd name="connsiteY93" fmla="*/ 1828800 h 4241800"/>
                <a:gd name="connsiteX94" fmla="*/ 3192411 w 4335411"/>
                <a:gd name="connsiteY94" fmla="*/ 1943100 h 4241800"/>
                <a:gd name="connsiteX95" fmla="*/ 3179711 w 4335411"/>
                <a:gd name="connsiteY95" fmla="*/ 2184400 h 4241800"/>
                <a:gd name="connsiteX96" fmla="*/ 3154311 w 4335411"/>
                <a:gd name="connsiteY96" fmla="*/ 2260600 h 4241800"/>
                <a:gd name="connsiteX97" fmla="*/ 3141611 w 4335411"/>
                <a:gd name="connsiteY97" fmla="*/ 2298700 h 4241800"/>
                <a:gd name="connsiteX98" fmla="*/ 3116211 w 4335411"/>
                <a:gd name="connsiteY98" fmla="*/ 2336800 h 4241800"/>
                <a:gd name="connsiteX99" fmla="*/ 3090811 w 4335411"/>
                <a:gd name="connsiteY99" fmla="*/ 2387600 h 4241800"/>
                <a:gd name="connsiteX100" fmla="*/ 3078111 w 4335411"/>
                <a:gd name="connsiteY100" fmla="*/ 2438400 h 4241800"/>
                <a:gd name="connsiteX101" fmla="*/ 3040011 w 4335411"/>
                <a:gd name="connsiteY101" fmla="*/ 2463800 h 4241800"/>
                <a:gd name="connsiteX102" fmla="*/ 3001911 w 4335411"/>
                <a:gd name="connsiteY102" fmla="*/ 2514600 h 4241800"/>
                <a:gd name="connsiteX103" fmla="*/ 2925711 w 4335411"/>
                <a:gd name="connsiteY103" fmla="*/ 2565400 h 4241800"/>
                <a:gd name="connsiteX104" fmla="*/ 2887611 w 4335411"/>
                <a:gd name="connsiteY104" fmla="*/ 2590800 h 4241800"/>
                <a:gd name="connsiteX105" fmla="*/ 2849511 w 4335411"/>
                <a:gd name="connsiteY105" fmla="*/ 2628900 h 4241800"/>
                <a:gd name="connsiteX106" fmla="*/ 2811411 w 4335411"/>
                <a:gd name="connsiteY106" fmla="*/ 2641600 h 4241800"/>
                <a:gd name="connsiteX107" fmla="*/ 2747911 w 4335411"/>
                <a:gd name="connsiteY107" fmla="*/ 2679700 h 4241800"/>
                <a:gd name="connsiteX108" fmla="*/ 2671711 w 4335411"/>
                <a:gd name="connsiteY108" fmla="*/ 2730500 h 4241800"/>
                <a:gd name="connsiteX109" fmla="*/ 2633611 w 4335411"/>
                <a:gd name="connsiteY109" fmla="*/ 2768600 h 4241800"/>
                <a:gd name="connsiteX110" fmla="*/ 2595511 w 4335411"/>
                <a:gd name="connsiteY110" fmla="*/ 2781300 h 4241800"/>
                <a:gd name="connsiteX111" fmla="*/ 2519311 w 4335411"/>
                <a:gd name="connsiteY111" fmla="*/ 2844800 h 4241800"/>
                <a:gd name="connsiteX112" fmla="*/ 2455811 w 4335411"/>
                <a:gd name="connsiteY112" fmla="*/ 2857500 h 4241800"/>
                <a:gd name="connsiteX113" fmla="*/ 2366911 w 4335411"/>
                <a:gd name="connsiteY113" fmla="*/ 2921000 h 4241800"/>
                <a:gd name="connsiteX114" fmla="*/ 2328811 w 4335411"/>
                <a:gd name="connsiteY114" fmla="*/ 2933700 h 4241800"/>
                <a:gd name="connsiteX115" fmla="*/ 2265311 w 4335411"/>
                <a:gd name="connsiteY115" fmla="*/ 2959100 h 4241800"/>
                <a:gd name="connsiteX116" fmla="*/ 2227211 w 4335411"/>
                <a:gd name="connsiteY116" fmla="*/ 2984500 h 4241800"/>
                <a:gd name="connsiteX117" fmla="*/ 2087511 w 4335411"/>
                <a:gd name="connsiteY117" fmla="*/ 3009900 h 4241800"/>
                <a:gd name="connsiteX118" fmla="*/ 1985911 w 4335411"/>
                <a:gd name="connsiteY118" fmla="*/ 3048000 h 4241800"/>
                <a:gd name="connsiteX119" fmla="*/ 1858911 w 4335411"/>
                <a:gd name="connsiteY119" fmla="*/ 3086100 h 4241800"/>
                <a:gd name="connsiteX120" fmla="*/ 1820811 w 4335411"/>
                <a:gd name="connsiteY120" fmla="*/ 3098800 h 4241800"/>
                <a:gd name="connsiteX121" fmla="*/ 1731911 w 4335411"/>
                <a:gd name="connsiteY121" fmla="*/ 3111500 h 4241800"/>
                <a:gd name="connsiteX122" fmla="*/ 1465211 w 4335411"/>
                <a:gd name="connsiteY122" fmla="*/ 3136900 h 4241800"/>
                <a:gd name="connsiteX123" fmla="*/ 1249311 w 4335411"/>
                <a:gd name="connsiteY123" fmla="*/ 3162300 h 4241800"/>
                <a:gd name="connsiteX124" fmla="*/ 1147711 w 4335411"/>
                <a:gd name="connsiteY124" fmla="*/ 3175000 h 4241800"/>
                <a:gd name="connsiteX125" fmla="*/ 1008011 w 4335411"/>
                <a:gd name="connsiteY125" fmla="*/ 3187700 h 4241800"/>
                <a:gd name="connsiteX126" fmla="*/ 893711 w 4335411"/>
                <a:gd name="connsiteY126" fmla="*/ 3213100 h 4241800"/>
                <a:gd name="connsiteX127" fmla="*/ 665111 w 4335411"/>
                <a:gd name="connsiteY127" fmla="*/ 3251200 h 4241800"/>
                <a:gd name="connsiteX128" fmla="*/ 461911 w 4335411"/>
                <a:gd name="connsiteY128" fmla="*/ 3276600 h 4241800"/>
                <a:gd name="connsiteX129" fmla="*/ 30111 w 4335411"/>
                <a:gd name="connsiteY129" fmla="*/ 3289300 h 4241800"/>
                <a:gd name="connsiteX0" fmla="*/ 30111 w 4341761"/>
                <a:gd name="connsiteY0" fmla="*/ 3289300 h 4241800"/>
                <a:gd name="connsiteX1" fmla="*/ 42811 w 4341761"/>
                <a:gd name="connsiteY1" fmla="*/ 3924300 h 4241800"/>
                <a:gd name="connsiteX2" fmla="*/ 68211 w 4341761"/>
                <a:gd name="connsiteY2" fmla="*/ 4064000 h 4241800"/>
                <a:gd name="connsiteX3" fmla="*/ 119011 w 4341761"/>
                <a:gd name="connsiteY3" fmla="*/ 4241800 h 4241800"/>
                <a:gd name="connsiteX4" fmla="*/ 195211 w 4341761"/>
                <a:gd name="connsiteY4" fmla="*/ 4229100 h 4241800"/>
                <a:gd name="connsiteX5" fmla="*/ 271411 w 4341761"/>
                <a:gd name="connsiteY5" fmla="*/ 4203700 h 4241800"/>
                <a:gd name="connsiteX6" fmla="*/ 512711 w 4341761"/>
                <a:gd name="connsiteY6" fmla="*/ 4178300 h 4241800"/>
                <a:gd name="connsiteX7" fmla="*/ 652411 w 4341761"/>
                <a:gd name="connsiteY7" fmla="*/ 4152900 h 4241800"/>
                <a:gd name="connsiteX8" fmla="*/ 830211 w 4341761"/>
                <a:gd name="connsiteY8" fmla="*/ 4140200 h 4241800"/>
                <a:gd name="connsiteX9" fmla="*/ 868311 w 4341761"/>
                <a:gd name="connsiteY9" fmla="*/ 4114800 h 4241800"/>
                <a:gd name="connsiteX10" fmla="*/ 1084211 w 4341761"/>
                <a:gd name="connsiteY10" fmla="*/ 4102100 h 4241800"/>
                <a:gd name="connsiteX11" fmla="*/ 1795411 w 4341761"/>
                <a:gd name="connsiteY11" fmla="*/ 4076700 h 4241800"/>
                <a:gd name="connsiteX12" fmla="*/ 2125611 w 4341761"/>
                <a:gd name="connsiteY12" fmla="*/ 4025900 h 4241800"/>
                <a:gd name="connsiteX13" fmla="*/ 2163711 w 4341761"/>
                <a:gd name="connsiteY13" fmla="*/ 4013200 h 4241800"/>
                <a:gd name="connsiteX14" fmla="*/ 2227211 w 4341761"/>
                <a:gd name="connsiteY14" fmla="*/ 4000500 h 4241800"/>
                <a:gd name="connsiteX15" fmla="*/ 2379611 w 4341761"/>
                <a:gd name="connsiteY15" fmla="*/ 3975100 h 4241800"/>
                <a:gd name="connsiteX16" fmla="*/ 2443111 w 4341761"/>
                <a:gd name="connsiteY16" fmla="*/ 3937000 h 4241800"/>
                <a:gd name="connsiteX17" fmla="*/ 2481211 w 4341761"/>
                <a:gd name="connsiteY17" fmla="*/ 3911600 h 4241800"/>
                <a:gd name="connsiteX18" fmla="*/ 2519311 w 4341761"/>
                <a:gd name="connsiteY18" fmla="*/ 3898900 h 4241800"/>
                <a:gd name="connsiteX19" fmla="*/ 2557411 w 4341761"/>
                <a:gd name="connsiteY19" fmla="*/ 3860800 h 4241800"/>
                <a:gd name="connsiteX20" fmla="*/ 2595511 w 4341761"/>
                <a:gd name="connsiteY20" fmla="*/ 3848100 h 4241800"/>
                <a:gd name="connsiteX21" fmla="*/ 2633611 w 4341761"/>
                <a:gd name="connsiteY21" fmla="*/ 3822700 h 4241800"/>
                <a:gd name="connsiteX22" fmla="*/ 2697111 w 4341761"/>
                <a:gd name="connsiteY22" fmla="*/ 3759200 h 4241800"/>
                <a:gd name="connsiteX23" fmla="*/ 2798711 w 4341761"/>
                <a:gd name="connsiteY23" fmla="*/ 3657600 h 4241800"/>
                <a:gd name="connsiteX24" fmla="*/ 2849511 w 4341761"/>
                <a:gd name="connsiteY24" fmla="*/ 3606800 h 4241800"/>
                <a:gd name="connsiteX25" fmla="*/ 2938411 w 4341761"/>
                <a:gd name="connsiteY25" fmla="*/ 3505200 h 4241800"/>
                <a:gd name="connsiteX26" fmla="*/ 2976511 w 4341761"/>
                <a:gd name="connsiteY26" fmla="*/ 3441700 h 4241800"/>
                <a:gd name="connsiteX27" fmla="*/ 3065411 w 4341761"/>
                <a:gd name="connsiteY27" fmla="*/ 3340100 h 4241800"/>
                <a:gd name="connsiteX28" fmla="*/ 3078111 w 4341761"/>
                <a:gd name="connsiteY28" fmla="*/ 3302000 h 4241800"/>
                <a:gd name="connsiteX29" fmla="*/ 3141611 w 4341761"/>
                <a:gd name="connsiteY29" fmla="*/ 3213100 h 4241800"/>
                <a:gd name="connsiteX30" fmla="*/ 3179711 w 4341761"/>
                <a:gd name="connsiteY30" fmla="*/ 3149600 h 4241800"/>
                <a:gd name="connsiteX31" fmla="*/ 3230511 w 4341761"/>
                <a:gd name="connsiteY31" fmla="*/ 3048000 h 4241800"/>
                <a:gd name="connsiteX32" fmla="*/ 3281311 w 4341761"/>
                <a:gd name="connsiteY32" fmla="*/ 2959100 h 4241800"/>
                <a:gd name="connsiteX33" fmla="*/ 3306711 w 4341761"/>
                <a:gd name="connsiteY33" fmla="*/ 2908300 h 4241800"/>
                <a:gd name="connsiteX34" fmla="*/ 3332111 w 4341761"/>
                <a:gd name="connsiteY34" fmla="*/ 2844800 h 4241800"/>
                <a:gd name="connsiteX35" fmla="*/ 3357511 w 4341761"/>
                <a:gd name="connsiteY35" fmla="*/ 2806700 h 4241800"/>
                <a:gd name="connsiteX36" fmla="*/ 3370211 w 4341761"/>
                <a:gd name="connsiteY36" fmla="*/ 2768600 h 4241800"/>
                <a:gd name="connsiteX37" fmla="*/ 3408311 w 4341761"/>
                <a:gd name="connsiteY37" fmla="*/ 2717800 h 4241800"/>
                <a:gd name="connsiteX38" fmla="*/ 3471811 w 4341761"/>
                <a:gd name="connsiteY38" fmla="*/ 2616200 h 4241800"/>
                <a:gd name="connsiteX39" fmla="*/ 3497211 w 4341761"/>
                <a:gd name="connsiteY39" fmla="*/ 2552700 h 4241800"/>
                <a:gd name="connsiteX40" fmla="*/ 3509911 w 4341761"/>
                <a:gd name="connsiteY40" fmla="*/ 2514600 h 4241800"/>
                <a:gd name="connsiteX41" fmla="*/ 3535311 w 4341761"/>
                <a:gd name="connsiteY41" fmla="*/ 2476500 h 4241800"/>
                <a:gd name="connsiteX42" fmla="*/ 3548011 w 4341761"/>
                <a:gd name="connsiteY42" fmla="*/ 2438400 h 4241800"/>
                <a:gd name="connsiteX43" fmla="*/ 3573411 w 4341761"/>
                <a:gd name="connsiteY43" fmla="*/ 2374900 h 4241800"/>
                <a:gd name="connsiteX44" fmla="*/ 3586111 w 4341761"/>
                <a:gd name="connsiteY44" fmla="*/ 2311400 h 4241800"/>
                <a:gd name="connsiteX45" fmla="*/ 3649611 w 4341761"/>
                <a:gd name="connsiteY45" fmla="*/ 2197100 h 4241800"/>
                <a:gd name="connsiteX46" fmla="*/ 3687711 w 4341761"/>
                <a:gd name="connsiteY46" fmla="*/ 2095500 h 4241800"/>
                <a:gd name="connsiteX47" fmla="*/ 3725811 w 4341761"/>
                <a:gd name="connsiteY47" fmla="*/ 2044700 h 4241800"/>
                <a:gd name="connsiteX48" fmla="*/ 3789311 w 4341761"/>
                <a:gd name="connsiteY48" fmla="*/ 1930400 h 4241800"/>
                <a:gd name="connsiteX49" fmla="*/ 3802011 w 4341761"/>
                <a:gd name="connsiteY49" fmla="*/ 1892300 h 4241800"/>
                <a:gd name="connsiteX50" fmla="*/ 3878211 w 4341761"/>
                <a:gd name="connsiteY50" fmla="*/ 1828800 h 4241800"/>
                <a:gd name="connsiteX51" fmla="*/ 3941711 w 4341761"/>
                <a:gd name="connsiteY51" fmla="*/ 1778000 h 4241800"/>
                <a:gd name="connsiteX52" fmla="*/ 3992511 w 4341761"/>
                <a:gd name="connsiteY52" fmla="*/ 1714500 h 4241800"/>
                <a:gd name="connsiteX53" fmla="*/ 4157611 w 4341761"/>
                <a:gd name="connsiteY53" fmla="*/ 1587500 h 4241800"/>
                <a:gd name="connsiteX54" fmla="*/ 4195711 w 4341761"/>
                <a:gd name="connsiteY54" fmla="*/ 1524000 h 4241800"/>
                <a:gd name="connsiteX55" fmla="*/ 4233811 w 4341761"/>
                <a:gd name="connsiteY55" fmla="*/ 1498600 h 4241800"/>
                <a:gd name="connsiteX56" fmla="*/ 4246511 w 4341761"/>
                <a:gd name="connsiteY56" fmla="*/ 1460500 h 4241800"/>
                <a:gd name="connsiteX57" fmla="*/ 4284611 w 4341761"/>
                <a:gd name="connsiteY57" fmla="*/ 1422400 h 4241800"/>
                <a:gd name="connsiteX58" fmla="*/ 4310011 w 4341761"/>
                <a:gd name="connsiteY58" fmla="*/ 1346200 h 4241800"/>
                <a:gd name="connsiteX59" fmla="*/ 4322711 w 4341761"/>
                <a:gd name="connsiteY59" fmla="*/ 1308100 h 4241800"/>
                <a:gd name="connsiteX60" fmla="*/ 4335411 w 4341761"/>
                <a:gd name="connsiteY60" fmla="*/ 1257300 h 4241800"/>
                <a:gd name="connsiteX61" fmla="*/ 4322711 w 4341761"/>
                <a:gd name="connsiteY61" fmla="*/ 800100 h 4241800"/>
                <a:gd name="connsiteX62" fmla="*/ 4297311 w 4341761"/>
                <a:gd name="connsiteY62" fmla="*/ 673100 h 4241800"/>
                <a:gd name="connsiteX63" fmla="*/ 4341761 w 4341761"/>
                <a:gd name="connsiteY63" fmla="*/ 590550 h 4241800"/>
                <a:gd name="connsiteX64" fmla="*/ 4119511 w 4341761"/>
                <a:gd name="connsiteY64" fmla="*/ 254000 h 4241800"/>
                <a:gd name="connsiteX65" fmla="*/ 3941711 w 4341761"/>
                <a:gd name="connsiteY65" fmla="*/ 0 h 4241800"/>
                <a:gd name="connsiteX66" fmla="*/ 17411 w 4341761"/>
                <a:gd name="connsiteY66" fmla="*/ 50800 h 4241800"/>
                <a:gd name="connsiteX67" fmla="*/ 42811 w 4341761"/>
                <a:gd name="connsiteY67" fmla="*/ 1244600 h 4241800"/>
                <a:gd name="connsiteX68" fmla="*/ 144411 w 4341761"/>
                <a:gd name="connsiteY68" fmla="*/ 1231900 h 4241800"/>
                <a:gd name="connsiteX69" fmla="*/ 195211 w 4341761"/>
                <a:gd name="connsiteY69" fmla="*/ 1219200 h 4241800"/>
                <a:gd name="connsiteX70" fmla="*/ 233311 w 4341761"/>
                <a:gd name="connsiteY70" fmla="*/ 1206500 h 4241800"/>
                <a:gd name="connsiteX71" fmla="*/ 627011 w 4341761"/>
                <a:gd name="connsiteY71" fmla="*/ 1168400 h 4241800"/>
                <a:gd name="connsiteX72" fmla="*/ 1300111 w 4341761"/>
                <a:gd name="connsiteY72" fmla="*/ 1181100 h 4241800"/>
                <a:gd name="connsiteX73" fmla="*/ 1439811 w 4341761"/>
                <a:gd name="connsiteY73" fmla="*/ 1193800 h 4241800"/>
                <a:gd name="connsiteX74" fmla="*/ 1744611 w 4341761"/>
                <a:gd name="connsiteY74" fmla="*/ 1219200 h 4241800"/>
                <a:gd name="connsiteX75" fmla="*/ 1846211 w 4341761"/>
                <a:gd name="connsiteY75" fmla="*/ 1244600 h 4241800"/>
                <a:gd name="connsiteX76" fmla="*/ 1935111 w 4341761"/>
                <a:gd name="connsiteY76" fmla="*/ 1257300 h 4241800"/>
                <a:gd name="connsiteX77" fmla="*/ 2011311 w 4341761"/>
                <a:gd name="connsiteY77" fmla="*/ 1282700 h 4241800"/>
                <a:gd name="connsiteX78" fmla="*/ 2100211 w 4341761"/>
                <a:gd name="connsiteY78" fmla="*/ 1295400 h 4241800"/>
                <a:gd name="connsiteX79" fmla="*/ 2163711 w 4341761"/>
                <a:gd name="connsiteY79" fmla="*/ 1308100 h 4241800"/>
                <a:gd name="connsiteX80" fmla="*/ 2278011 w 4341761"/>
                <a:gd name="connsiteY80" fmla="*/ 1320800 h 4241800"/>
                <a:gd name="connsiteX81" fmla="*/ 2379611 w 4341761"/>
                <a:gd name="connsiteY81" fmla="*/ 1358900 h 4241800"/>
                <a:gd name="connsiteX82" fmla="*/ 2481211 w 4341761"/>
                <a:gd name="connsiteY82" fmla="*/ 1384300 h 4241800"/>
                <a:gd name="connsiteX83" fmla="*/ 2570111 w 4341761"/>
                <a:gd name="connsiteY83" fmla="*/ 1422400 h 4241800"/>
                <a:gd name="connsiteX84" fmla="*/ 2671711 w 4341761"/>
                <a:gd name="connsiteY84" fmla="*/ 1435100 h 4241800"/>
                <a:gd name="connsiteX85" fmla="*/ 2747911 w 4341761"/>
                <a:gd name="connsiteY85" fmla="*/ 1447800 h 4241800"/>
                <a:gd name="connsiteX86" fmla="*/ 2786011 w 4341761"/>
                <a:gd name="connsiteY86" fmla="*/ 1473200 h 4241800"/>
                <a:gd name="connsiteX87" fmla="*/ 2849511 w 4341761"/>
                <a:gd name="connsiteY87" fmla="*/ 1498600 h 4241800"/>
                <a:gd name="connsiteX88" fmla="*/ 2887611 w 4341761"/>
                <a:gd name="connsiteY88" fmla="*/ 1536700 h 4241800"/>
                <a:gd name="connsiteX89" fmla="*/ 2963811 w 4341761"/>
                <a:gd name="connsiteY89" fmla="*/ 1562100 h 4241800"/>
                <a:gd name="connsiteX90" fmla="*/ 3001911 w 4341761"/>
                <a:gd name="connsiteY90" fmla="*/ 1600200 h 4241800"/>
                <a:gd name="connsiteX91" fmla="*/ 3052711 w 4341761"/>
                <a:gd name="connsiteY91" fmla="*/ 1676400 h 4241800"/>
                <a:gd name="connsiteX92" fmla="*/ 3128911 w 4341761"/>
                <a:gd name="connsiteY92" fmla="*/ 1752600 h 4241800"/>
                <a:gd name="connsiteX93" fmla="*/ 3167011 w 4341761"/>
                <a:gd name="connsiteY93" fmla="*/ 1828800 h 4241800"/>
                <a:gd name="connsiteX94" fmla="*/ 3192411 w 4341761"/>
                <a:gd name="connsiteY94" fmla="*/ 1943100 h 4241800"/>
                <a:gd name="connsiteX95" fmla="*/ 3179711 w 4341761"/>
                <a:gd name="connsiteY95" fmla="*/ 2184400 h 4241800"/>
                <a:gd name="connsiteX96" fmla="*/ 3154311 w 4341761"/>
                <a:gd name="connsiteY96" fmla="*/ 2260600 h 4241800"/>
                <a:gd name="connsiteX97" fmla="*/ 3141611 w 4341761"/>
                <a:gd name="connsiteY97" fmla="*/ 2298700 h 4241800"/>
                <a:gd name="connsiteX98" fmla="*/ 3116211 w 4341761"/>
                <a:gd name="connsiteY98" fmla="*/ 2336800 h 4241800"/>
                <a:gd name="connsiteX99" fmla="*/ 3090811 w 4341761"/>
                <a:gd name="connsiteY99" fmla="*/ 2387600 h 4241800"/>
                <a:gd name="connsiteX100" fmla="*/ 3078111 w 4341761"/>
                <a:gd name="connsiteY100" fmla="*/ 2438400 h 4241800"/>
                <a:gd name="connsiteX101" fmla="*/ 3040011 w 4341761"/>
                <a:gd name="connsiteY101" fmla="*/ 2463800 h 4241800"/>
                <a:gd name="connsiteX102" fmla="*/ 3001911 w 4341761"/>
                <a:gd name="connsiteY102" fmla="*/ 2514600 h 4241800"/>
                <a:gd name="connsiteX103" fmla="*/ 2925711 w 4341761"/>
                <a:gd name="connsiteY103" fmla="*/ 2565400 h 4241800"/>
                <a:gd name="connsiteX104" fmla="*/ 2887611 w 4341761"/>
                <a:gd name="connsiteY104" fmla="*/ 2590800 h 4241800"/>
                <a:gd name="connsiteX105" fmla="*/ 2849511 w 4341761"/>
                <a:gd name="connsiteY105" fmla="*/ 2628900 h 4241800"/>
                <a:gd name="connsiteX106" fmla="*/ 2811411 w 4341761"/>
                <a:gd name="connsiteY106" fmla="*/ 2641600 h 4241800"/>
                <a:gd name="connsiteX107" fmla="*/ 2747911 w 4341761"/>
                <a:gd name="connsiteY107" fmla="*/ 2679700 h 4241800"/>
                <a:gd name="connsiteX108" fmla="*/ 2671711 w 4341761"/>
                <a:gd name="connsiteY108" fmla="*/ 2730500 h 4241800"/>
                <a:gd name="connsiteX109" fmla="*/ 2633611 w 4341761"/>
                <a:gd name="connsiteY109" fmla="*/ 2768600 h 4241800"/>
                <a:gd name="connsiteX110" fmla="*/ 2595511 w 4341761"/>
                <a:gd name="connsiteY110" fmla="*/ 2781300 h 4241800"/>
                <a:gd name="connsiteX111" fmla="*/ 2519311 w 4341761"/>
                <a:gd name="connsiteY111" fmla="*/ 2844800 h 4241800"/>
                <a:gd name="connsiteX112" fmla="*/ 2455811 w 4341761"/>
                <a:gd name="connsiteY112" fmla="*/ 2857500 h 4241800"/>
                <a:gd name="connsiteX113" fmla="*/ 2366911 w 4341761"/>
                <a:gd name="connsiteY113" fmla="*/ 2921000 h 4241800"/>
                <a:gd name="connsiteX114" fmla="*/ 2328811 w 4341761"/>
                <a:gd name="connsiteY114" fmla="*/ 2933700 h 4241800"/>
                <a:gd name="connsiteX115" fmla="*/ 2265311 w 4341761"/>
                <a:gd name="connsiteY115" fmla="*/ 2959100 h 4241800"/>
                <a:gd name="connsiteX116" fmla="*/ 2227211 w 4341761"/>
                <a:gd name="connsiteY116" fmla="*/ 2984500 h 4241800"/>
                <a:gd name="connsiteX117" fmla="*/ 2087511 w 4341761"/>
                <a:gd name="connsiteY117" fmla="*/ 3009900 h 4241800"/>
                <a:gd name="connsiteX118" fmla="*/ 1985911 w 4341761"/>
                <a:gd name="connsiteY118" fmla="*/ 3048000 h 4241800"/>
                <a:gd name="connsiteX119" fmla="*/ 1858911 w 4341761"/>
                <a:gd name="connsiteY119" fmla="*/ 3086100 h 4241800"/>
                <a:gd name="connsiteX120" fmla="*/ 1820811 w 4341761"/>
                <a:gd name="connsiteY120" fmla="*/ 3098800 h 4241800"/>
                <a:gd name="connsiteX121" fmla="*/ 1731911 w 4341761"/>
                <a:gd name="connsiteY121" fmla="*/ 3111500 h 4241800"/>
                <a:gd name="connsiteX122" fmla="*/ 1465211 w 4341761"/>
                <a:gd name="connsiteY122" fmla="*/ 3136900 h 4241800"/>
                <a:gd name="connsiteX123" fmla="*/ 1249311 w 4341761"/>
                <a:gd name="connsiteY123" fmla="*/ 3162300 h 4241800"/>
                <a:gd name="connsiteX124" fmla="*/ 1147711 w 4341761"/>
                <a:gd name="connsiteY124" fmla="*/ 3175000 h 4241800"/>
                <a:gd name="connsiteX125" fmla="*/ 1008011 w 4341761"/>
                <a:gd name="connsiteY125" fmla="*/ 3187700 h 4241800"/>
                <a:gd name="connsiteX126" fmla="*/ 893711 w 4341761"/>
                <a:gd name="connsiteY126" fmla="*/ 3213100 h 4241800"/>
                <a:gd name="connsiteX127" fmla="*/ 665111 w 4341761"/>
                <a:gd name="connsiteY127" fmla="*/ 3251200 h 4241800"/>
                <a:gd name="connsiteX128" fmla="*/ 461911 w 4341761"/>
                <a:gd name="connsiteY128" fmla="*/ 3276600 h 4241800"/>
                <a:gd name="connsiteX129" fmla="*/ 30111 w 4341761"/>
                <a:gd name="connsiteY129" fmla="*/ 3289300 h 4241800"/>
                <a:gd name="connsiteX0" fmla="*/ 30111 w 4353223"/>
                <a:gd name="connsiteY0" fmla="*/ 3289300 h 4241800"/>
                <a:gd name="connsiteX1" fmla="*/ 42811 w 4353223"/>
                <a:gd name="connsiteY1" fmla="*/ 3924300 h 4241800"/>
                <a:gd name="connsiteX2" fmla="*/ 68211 w 4353223"/>
                <a:gd name="connsiteY2" fmla="*/ 4064000 h 4241800"/>
                <a:gd name="connsiteX3" fmla="*/ 119011 w 4353223"/>
                <a:gd name="connsiteY3" fmla="*/ 4241800 h 4241800"/>
                <a:gd name="connsiteX4" fmla="*/ 195211 w 4353223"/>
                <a:gd name="connsiteY4" fmla="*/ 4229100 h 4241800"/>
                <a:gd name="connsiteX5" fmla="*/ 271411 w 4353223"/>
                <a:gd name="connsiteY5" fmla="*/ 4203700 h 4241800"/>
                <a:gd name="connsiteX6" fmla="*/ 512711 w 4353223"/>
                <a:gd name="connsiteY6" fmla="*/ 4178300 h 4241800"/>
                <a:gd name="connsiteX7" fmla="*/ 652411 w 4353223"/>
                <a:gd name="connsiteY7" fmla="*/ 4152900 h 4241800"/>
                <a:gd name="connsiteX8" fmla="*/ 830211 w 4353223"/>
                <a:gd name="connsiteY8" fmla="*/ 4140200 h 4241800"/>
                <a:gd name="connsiteX9" fmla="*/ 868311 w 4353223"/>
                <a:gd name="connsiteY9" fmla="*/ 4114800 h 4241800"/>
                <a:gd name="connsiteX10" fmla="*/ 1084211 w 4353223"/>
                <a:gd name="connsiteY10" fmla="*/ 4102100 h 4241800"/>
                <a:gd name="connsiteX11" fmla="*/ 1795411 w 4353223"/>
                <a:gd name="connsiteY11" fmla="*/ 4076700 h 4241800"/>
                <a:gd name="connsiteX12" fmla="*/ 2125611 w 4353223"/>
                <a:gd name="connsiteY12" fmla="*/ 4025900 h 4241800"/>
                <a:gd name="connsiteX13" fmla="*/ 2163711 w 4353223"/>
                <a:gd name="connsiteY13" fmla="*/ 4013200 h 4241800"/>
                <a:gd name="connsiteX14" fmla="*/ 2227211 w 4353223"/>
                <a:gd name="connsiteY14" fmla="*/ 4000500 h 4241800"/>
                <a:gd name="connsiteX15" fmla="*/ 2379611 w 4353223"/>
                <a:gd name="connsiteY15" fmla="*/ 3975100 h 4241800"/>
                <a:gd name="connsiteX16" fmla="*/ 2443111 w 4353223"/>
                <a:gd name="connsiteY16" fmla="*/ 3937000 h 4241800"/>
                <a:gd name="connsiteX17" fmla="*/ 2481211 w 4353223"/>
                <a:gd name="connsiteY17" fmla="*/ 3911600 h 4241800"/>
                <a:gd name="connsiteX18" fmla="*/ 2519311 w 4353223"/>
                <a:gd name="connsiteY18" fmla="*/ 3898900 h 4241800"/>
                <a:gd name="connsiteX19" fmla="*/ 2557411 w 4353223"/>
                <a:gd name="connsiteY19" fmla="*/ 3860800 h 4241800"/>
                <a:gd name="connsiteX20" fmla="*/ 2595511 w 4353223"/>
                <a:gd name="connsiteY20" fmla="*/ 3848100 h 4241800"/>
                <a:gd name="connsiteX21" fmla="*/ 2633611 w 4353223"/>
                <a:gd name="connsiteY21" fmla="*/ 3822700 h 4241800"/>
                <a:gd name="connsiteX22" fmla="*/ 2697111 w 4353223"/>
                <a:gd name="connsiteY22" fmla="*/ 3759200 h 4241800"/>
                <a:gd name="connsiteX23" fmla="*/ 2798711 w 4353223"/>
                <a:gd name="connsiteY23" fmla="*/ 3657600 h 4241800"/>
                <a:gd name="connsiteX24" fmla="*/ 2849511 w 4353223"/>
                <a:gd name="connsiteY24" fmla="*/ 3606800 h 4241800"/>
                <a:gd name="connsiteX25" fmla="*/ 2938411 w 4353223"/>
                <a:gd name="connsiteY25" fmla="*/ 3505200 h 4241800"/>
                <a:gd name="connsiteX26" fmla="*/ 2976511 w 4353223"/>
                <a:gd name="connsiteY26" fmla="*/ 3441700 h 4241800"/>
                <a:gd name="connsiteX27" fmla="*/ 3065411 w 4353223"/>
                <a:gd name="connsiteY27" fmla="*/ 3340100 h 4241800"/>
                <a:gd name="connsiteX28" fmla="*/ 3078111 w 4353223"/>
                <a:gd name="connsiteY28" fmla="*/ 3302000 h 4241800"/>
                <a:gd name="connsiteX29" fmla="*/ 3141611 w 4353223"/>
                <a:gd name="connsiteY29" fmla="*/ 3213100 h 4241800"/>
                <a:gd name="connsiteX30" fmla="*/ 3179711 w 4353223"/>
                <a:gd name="connsiteY30" fmla="*/ 3149600 h 4241800"/>
                <a:gd name="connsiteX31" fmla="*/ 3230511 w 4353223"/>
                <a:gd name="connsiteY31" fmla="*/ 3048000 h 4241800"/>
                <a:gd name="connsiteX32" fmla="*/ 3281311 w 4353223"/>
                <a:gd name="connsiteY32" fmla="*/ 2959100 h 4241800"/>
                <a:gd name="connsiteX33" fmla="*/ 3306711 w 4353223"/>
                <a:gd name="connsiteY33" fmla="*/ 2908300 h 4241800"/>
                <a:gd name="connsiteX34" fmla="*/ 3332111 w 4353223"/>
                <a:gd name="connsiteY34" fmla="*/ 2844800 h 4241800"/>
                <a:gd name="connsiteX35" fmla="*/ 3357511 w 4353223"/>
                <a:gd name="connsiteY35" fmla="*/ 2806700 h 4241800"/>
                <a:gd name="connsiteX36" fmla="*/ 3370211 w 4353223"/>
                <a:gd name="connsiteY36" fmla="*/ 2768600 h 4241800"/>
                <a:gd name="connsiteX37" fmla="*/ 3408311 w 4353223"/>
                <a:gd name="connsiteY37" fmla="*/ 2717800 h 4241800"/>
                <a:gd name="connsiteX38" fmla="*/ 3471811 w 4353223"/>
                <a:gd name="connsiteY38" fmla="*/ 2616200 h 4241800"/>
                <a:gd name="connsiteX39" fmla="*/ 3497211 w 4353223"/>
                <a:gd name="connsiteY39" fmla="*/ 2552700 h 4241800"/>
                <a:gd name="connsiteX40" fmla="*/ 3509911 w 4353223"/>
                <a:gd name="connsiteY40" fmla="*/ 2514600 h 4241800"/>
                <a:gd name="connsiteX41" fmla="*/ 3535311 w 4353223"/>
                <a:gd name="connsiteY41" fmla="*/ 2476500 h 4241800"/>
                <a:gd name="connsiteX42" fmla="*/ 3548011 w 4353223"/>
                <a:gd name="connsiteY42" fmla="*/ 2438400 h 4241800"/>
                <a:gd name="connsiteX43" fmla="*/ 3573411 w 4353223"/>
                <a:gd name="connsiteY43" fmla="*/ 2374900 h 4241800"/>
                <a:gd name="connsiteX44" fmla="*/ 3586111 w 4353223"/>
                <a:gd name="connsiteY44" fmla="*/ 2311400 h 4241800"/>
                <a:gd name="connsiteX45" fmla="*/ 3649611 w 4353223"/>
                <a:gd name="connsiteY45" fmla="*/ 2197100 h 4241800"/>
                <a:gd name="connsiteX46" fmla="*/ 3687711 w 4353223"/>
                <a:gd name="connsiteY46" fmla="*/ 2095500 h 4241800"/>
                <a:gd name="connsiteX47" fmla="*/ 3725811 w 4353223"/>
                <a:gd name="connsiteY47" fmla="*/ 2044700 h 4241800"/>
                <a:gd name="connsiteX48" fmla="*/ 3789311 w 4353223"/>
                <a:gd name="connsiteY48" fmla="*/ 1930400 h 4241800"/>
                <a:gd name="connsiteX49" fmla="*/ 3802011 w 4353223"/>
                <a:gd name="connsiteY49" fmla="*/ 1892300 h 4241800"/>
                <a:gd name="connsiteX50" fmla="*/ 3878211 w 4353223"/>
                <a:gd name="connsiteY50" fmla="*/ 1828800 h 4241800"/>
                <a:gd name="connsiteX51" fmla="*/ 3941711 w 4353223"/>
                <a:gd name="connsiteY51" fmla="*/ 1778000 h 4241800"/>
                <a:gd name="connsiteX52" fmla="*/ 3992511 w 4353223"/>
                <a:gd name="connsiteY52" fmla="*/ 1714500 h 4241800"/>
                <a:gd name="connsiteX53" fmla="*/ 4157611 w 4353223"/>
                <a:gd name="connsiteY53" fmla="*/ 1587500 h 4241800"/>
                <a:gd name="connsiteX54" fmla="*/ 4195711 w 4353223"/>
                <a:gd name="connsiteY54" fmla="*/ 1524000 h 4241800"/>
                <a:gd name="connsiteX55" fmla="*/ 4233811 w 4353223"/>
                <a:gd name="connsiteY55" fmla="*/ 1498600 h 4241800"/>
                <a:gd name="connsiteX56" fmla="*/ 4246511 w 4353223"/>
                <a:gd name="connsiteY56" fmla="*/ 1460500 h 4241800"/>
                <a:gd name="connsiteX57" fmla="*/ 4284611 w 4353223"/>
                <a:gd name="connsiteY57" fmla="*/ 1422400 h 4241800"/>
                <a:gd name="connsiteX58" fmla="*/ 4310011 w 4353223"/>
                <a:gd name="connsiteY58" fmla="*/ 1346200 h 4241800"/>
                <a:gd name="connsiteX59" fmla="*/ 4322711 w 4353223"/>
                <a:gd name="connsiteY59" fmla="*/ 1308100 h 4241800"/>
                <a:gd name="connsiteX60" fmla="*/ 4335411 w 4353223"/>
                <a:gd name="connsiteY60" fmla="*/ 1257300 h 4241800"/>
                <a:gd name="connsiteX61" fmla="*/ 4322711 w 4353223"/>
                <a:gd name="connsiteY61" fmla="*/ 800100 h 4241800"/>
                <a:gd name="connsiteX62" fmla="*/ 4341761 w 4353223"/>
                <a:gd name="connsiteY62" fmla="*/ 590550 h 4241800"/>
                <a:gd name="connsiteX63" fmla="*/ 4119511 w 4353223"/>
                <a:gd name="connsiteY63" fmla="*/ 254000 h 4241800"/>
                <a:gd name="connsiteX64" fmla="*/ 3941711 w 4353223"/>
                <a:gd name="connsiteY64" fmla="*/ 0 h 4241800"/>
                <a:gd name="connsiteX65" fmla="*/ 17411 w 4353223"/>
                <a:gd name="connsiteY65" fmla="*/ 50800 h 4241800"/>
                <a:gd name="connsiteX66" fmla="*/ 42811 w 4353223"/>
                <a:gd name="connsiteY66" fmla="*/ 1244600 h 4241800"/>
                <a:gd name="connsiteX67" fmla="*/ 144411 w 4353223"/>
                <a:gd name="connsiteY67" fmla="*/ 1231900 h 4241800"/>
                <a:gd name="connsiteX68" fmla="*/ 195211 w 4353223"/>
                <a:gd name="connsiteY68" fmla="*/ 1219200 h 4241800"/>
                <a:gd name="connsiteX69" fmla="*/ 233311 w 4353223"/>
                <a:gd name="connsiteY69" fmla="*/ 1206500 h 4241800"/>
                <a:gd name="connsiteX70" fmla="*/ 627011 w 4353223"/>
                <a:gd name="connsiteY70" fmla="*/ 1168400 h 4241800"/>
                <a:gd name="connsiteX71" fmla="*/ 1300111 w 4353223"/>
                <a:gd name="connsiteY71" fmla="*/ 1181100 h 4241800"/>
                <a:gd name="connsiteX72" fmla="*/ 1439811 w 4353223"/>
                <a:gd name="connsiteY72" fmla="*/ 1193800 h 4241800"/>
                <a:gd name="connsiteX73" fmla="*/ 1744611 w 4353223"/>
                <a:gd name="connsiteY73" fmla="*/ 1219200 h 4241800"/>
                <a:gd name="connsiteX74" fmla="*/ 1846211 w 4353223"/>
                <a:gd name="connsiteY74" fmla="*/ 1244600 h 4241800"/>
                <a:gd name="connsiteX75" fmla="*/ 1935111 w 4353223"/>
                <a:gd name="connsiteY75" fmla="*/ 1257300 h 4241800"/>
                <a:gd name="connsiteX76" fmla="*/ 2011311 w 4353223"/>
                <a:gd name="connsiteY76" fmla="*/ 1282700 h 4241800"/>
                <a:gd name="connsiteX77" fmla="*/ 2100211 w 4353223"/>
                <a:gd name="connsiteY77" fmla="*/ 1295400 h 4241800"/>
                <a:gd name="connsiteX78" fmla="*/ 2163711 w 4353223"/>
                <a:gd name="connsiteY78" fmla="*/ 1308100 h 4241800"/>
                <a:gd name="connsiteX79" fmla="*/ 2278011 w 4353223"/>
                <a:gd name="connsiteY79" fmla="*/ 1320800 h 4241800"/>
                <a:gd name="connsiteX80" fmla="*/ 2379611 w 4353223"/>
                <a:gd name="connsiteY80" fmla="*/ 1358900 h 4241800"/>
                <a:gd name="connsiteX81" fmla="*/ 2481211 w 4353223"/>
                <a:gd name="connsiteY81" fmla="*/ 1384300 h 4241800"/>
                <a:gd name="connsiteX82" fmla="*/ 2570111 w 4353223"/>
                <a:gd name="connsiteY82" fmla="*/ 1422400 h 4241800"/>
                <a:gd name="connsiteX83" fmla="*/ 2671711 w 4353223"/>
                <a:gd name="connsiteY83" fmla="*/ 1435100 h 4241800"/>
                <a:gd name="connsiteX84" fmla="*/ 2747911 w 4353223"/>
                <a:gd name="connsiteY84" fmla="*/ 1447800 h 4241800"/>
                <a:gd name="connsiteX85" fmla="*/ 2786011 w 4353223"/>
                <a:gd name="connsiteY85" fmla="*/ 1473200 h 4241800"/>
                <a:gd name="connsiteX86" fmla="*/ 2849511 w 4353223"/>
                <a:gd name="connsiteY86" fmla="*/ 1498600 h 4241800"/>
                <a:gd name="connsiteX87" fmla="*/ 2887611 w 4353223"/>
                <a:gd name="connsiteY87" fmla="*/ 1536700 h 4241800"/>
                <a:gd name="connsiteX88" fmla="*/ 2963811 w 4353223"/>
                <a:gd name="connsiteY88" fmla="*/ 1562100 h 4241800"/>
                <a:gd name="connsiteX89" fmla="*/ 3001911 w 4353223"/>
                <a:gd name="connsiteY89" fmla="*/ 1600200 h 4241800"/>
                <a:gd name="connsiteX90" fmla="*/ 3052711 w 4353223"/>
                <a:gd name="connsiteY90" fmla="*/ 1676400 h 4241800"/>
                <a:gd name="connsiteX91" fmla="*/ 3128911 w 4353223"/>
                <a:gd name="connsiteY91" fmla="*/ 1752600 h 4241800"/>
                <a:gd name="connsiteX92" fmla="*/ 3167011 w 4353223"/>
                <a:gd name="connsiteY92" fmla="*/ 1828800 h 4241800"/>
                <a:gd name="connsiteX93" fmla="*/ 3192411 w 4353223"/>
                <a:gd name="connsiteY93" fmla="*/ 1943100 h 4241800"/>
                <a:gd name="connsiteX94" fmla="*/ 3179711 w 4353223"/>
                <a:gd name="connsiteY94" fmla="*/ 2184400 h 4241800"/>
                <a:gd name="connsiteX95" fmla="*/ 3154311 w 4353223"/>
                <a:gd name="connsiteY95" fmla="*/ 2260600 h 4241800"/>
                <a:gd name="connsiteX96" fmla="*/ 3141611 w 4353223"/>
                <a:gd name="connsiteY96" fmla="*/ 2298700 h 4241800"/>
                <a:gd name="connsiteX97" fmla="*/ 3116211 w 4353223"/>
                <a:gd name="connsiteY97" fmla="*/ 2336800 h 4241800"/>
                <a:gd name="connsiteX98" fmla="*/ 3090811 w 4353223"/>
                <a:gd name="connsiteY98" fmla="*/ 2387600 h 4241800"/>
                <a:gd name="connsiteX99" fmla="*/ 3078111 w 4353223"/>
                <a:gd name="connsiteY99" fmla="*/ 2438400 h 4241800"/>
                <a:gd name="connsiteX100" fmla="*/ 3040011 w 4353223"/>
                <a:gd name="connsiteY100" fmla="*/ 2463800 h 4241800"/>
                <a:gd name="connsiteX101" fmla="*/ 3001911 w 4353223"/>
                <a:gd name="connsiteY101" fmla="*/ 2514600 h 4241800"/>
                <a:gd name="connsiteX102" fmla="*/ 2925711 w 4353223"/>
                <a:gd name="connsiteY102" fmla="*/ 2565400 h 4241800"/>
                <a:gd name="connsiteX103" fmla="*/ 2887611 w 4353223"/>
                <a:gd name="connsiteY103" fmla="*/ 2590800 h 4241800"/>
                <a:gd name="connsiteX104" fmla="*/ 2849511 w 4353223"/>
                <a:gd name="connsiteY104" fmla="*/ 2628900 h 4241800"/>
                <a:gd name="connsiteX105" fmla="*/ 2811411 w 4353223"/>
                <a:gd name="connsiteY105" fmla="*/ 2641600 h 4241800"/>
                <a:gd name="connsiteX106" fmla="*/ 2747911 w 4353223"/>
                <a:gd name="connsiteY106" fmla="*/ 2679700 h 4241800"/>
                <a:gd name="connsiteX107" fmla="*/ 2671711 w 4353223"/>
                <a:gd name="connsiteY107" fmla="*/ 2730500 h 4241800"/>
                <a:gd name="connsiteX108" fmla="*/ 2633611 w 4353223"/>
                <a:gd name="connsiteY108" fmla="*/ 2768600 h 4241800"/>
                <a:gd name="connsiteX109" fmla="*/ 2595511 w 4353223"/>
                <a:gd name="connsiteY109" fmla="*/ 2781300 h 4241800"/>
                <a:gd name="connsiteX110" fmla="*/ 2519311 w 4353223"/>
                <a:gd name="connsiteY110" fmla="*/ 2844800 h 4241800"/>
                <a:gd name="connsiteX111" fmla="*/ 2455811 w 4353223"/>
                <a:gd name="connsiteY111" fmla="*/ 2857500 h 4241800"/>
                <a:gd name="connsiteX112" fmla="*/ 2366911 w 4353223"/>
                <a:gd name="connsiteY112" fmla="*/ 2921000 h 4241800"/>
                <a:gd name="connsiteX113" fmla="*/ 2328811 w 4353223"/>
                <a:gd name="connsiteY113" fmla="*/ 2933700 h 4241800"/>
                <a:gd name="connsiteX114" fmla="*/ 2265311 w 4353223"/>
                <a:gd name="connsiteY114" fmla="*/ 2959100 h 4241800"/>
                <a:gd name="connsiteX115" fmla="*/ 2227211 w 4353223"/>
                <a:gd name="connsiteY115" fmla="*/ 2984500 h 4241800"/>
                <a:gd name="connsiteX116" fmla="*/ 2087511 w 4353223"/>
                <a:gd name="connsiteY116" fmla="*/ 3009900 h 4241800"/>
                <a:gd name="connsiteX117" fmla="*/ 1985911 w 4353223"/>
                <a:gd name="connsiteY117" fmla="*/ 3048000 h 4241800"/>
                <a:gd name="connsiteX118" fmla="*/ 1858911 w 4353223"/>
                <a:gd name="connsiteY118" fmla="*/ 3086100 h 4241800"/>
                <a:gd name="connsiteX119" fmla="*/ 1820811 w 4353223"/>
                <a:gd name="connsiteY119" fmla="*/ 3098800 h 4241800"/>
                <a:gd name="connsiteX120" fmla="*/ 1731911 w 4353223"/>
                <a:gd name="connsiteY120" fmla="*/ 3111500 h 4241800"/>
                <a:gd name="connsiteX121" fmla="*/ 1465211 w 4353223"/>
                <a:gd name="connsiteY121" fmla="*/ 3136900 h 4241800"/>
                <a:gd name="connsiteX122" fmla="*/ 1249311 w 4353223"/>
                <a:gd name="connsiteY122" fmla="*/ 3162300 h 4241800"/>
                <a:gd name="connsiteX123" fmla="*/ 1147711 w 4353223"/>
                <a:gd name="connsiteY123" fmla="*/ 3175000 h 4241800"/>
                <a:gd name="connsiteX124" fmla="*/ 1008011 w 4353223"/>
                <a:gd name="connsiteY124" fmla="*/ 3187700 h 4241800"/>
                <a:gd name="connsiteX125" fmla="*/ 893711 w 4353223"/>
                <a:gd name="connsiteY125" fmla="*/ 3213100 h 4241800"/>
                <a:gd name="connsiteX126" fmla="*/ 665111 w 4353223"/>
                <a:gd name="connsiteY126" fmla="*/ 3251200 h 4241800"/>
                <a:gd name="connsiteX127" fmla="*/ 461911 w 4353223"/>
                <a:gd name="connsiteY127" fmla="*/ 3276600 h 4241800"/>
                <a:gd name="connsiteX128" fmla="*/ 30111 w 4353223"/>
                <a:gd name="connsiteY128" fmla="*/ 3289300 h 4241800"/>
                <a:gd name="connsiteX0" fmla="*/ 30111 w 4356872"/>
                <a:gd name="connsiteY0" fmla="*/ 3289300 h 4241800"/>
                <a:gd name="connsiteX1" fmla="*/ 42811 w 4356872"/>
                <a:gd name="connsiteY1" fmla="*/ 3924300 h 4241800"/>
                <a:gd name="connsiteX2" fmla="*/ 68211 w 4356872"/>
                <a:gd name="connsiteY2" fmla="*/ 4064000 h 4241800"/>
                <a:gd name="connsiteX3" fmla="*/ 119011 w 4356872"/>
                <a:gd name="connsiteY3" fmla="*/ 4241800 h 4241800"/>
                <a:gd name="connsiteX4" fmla="*/ 195211 w 4356872"/>
                <a:gd name="connsiteY4" fmla="*/ 4229100 h 4241800"/>
                <a:gd name="connsiteX5" fmla="*/ 271411 w 4356872"/>
                <a:gd name="connsiteY5" fmla="*/ 4203700 h 4241800"/>
                <a:gd name="connsiteX6" fmla="*/ 512711 w 4356872"/>
                <a:gd name="connsiteY6" fmla="*/ 4178300 h 4241800"/>
                <a:gd name="connsiteX7" fmla="*/ 652411 w 4356872"/>
                <a:gd name="connsiteY7" fmla="*/ 4152900 h 4241800"/>
                <a:gd name="connsiteX8" fmla="*/ 830211 w 4356872"/>
                <a:gd name="connsiteY8" fmla="*/ 4140200 h 4241800"/>
                <a:gd name="connsiteX9" fmla="*/ 868311 w 4356872"/>
                <a:gd name="connsiteY9" fmla="*/ 4114800 h 4241800"/>
                <a:gd name="connsiteX10" fmla="*/ 1084211 w 4356872"/>
                <a:gd name="connsiteY10" fmla="*/ 4102100 h 4241800"/>
                <a:gd name="connsiteX11" fmla="*/ 1795411 w 4356872"/>
                <a:gd name="connsiteY11" fmla="*/ 4076700 h 4241800"/>
                <a:gd name="connsiteX12" fmla="*/ 2125611 w 4356872"/>
                <a:gd name="connsiteY12" fmla="*/ 4025900 h 4241800"/>
                <a:gd name="connsiteX13" fmla="*/ 2163711 w 4356872"/>
                <a:gd name="connsiteY13" fmla="*/ 4013200 h 4241800"/>
                <a:gd name="connsiteX14" fmla="*/ 2227211 w 4356872"/>
                <a:gd name="connsiteY14" fmla="*/ 4000500 h 4241800"/>
                <a:gd name="connsiteX15" fmla="*/ 2379611 w 4356872"/>
                <a:gd name="connsiteY15" fmla="*/ 3975100 h 4241800"/>
                <a:gd name="connsiteX16" fmla="*/ 2443111 w 4356872"/>
                <a:gd name="connsiteY16" fmla="*/ 3937000 h 4241800"/>
                <a:gd name="connsiteX17" fmla="*/ 2481211 w 4356872"/>
                <a:gd name="connsiteY17" fmla="*/ 3911600 h 4241800"/>
                <a:gd name="connsiteX18" fmla="*/ 2519311 w 4356872"/>
                <a:gd name="connsiteY18" fmla="*/ 3898900 h 4241800"/>
                <a:gd name="connsiteX19" fmla="*/ 2557411 w 4356872"/>
                <a:gd name="connsiteY19" fmla="*/ 3860800 h 4241800"/>
                <a:gd name="connsiteX20" fmla="*/ 2595511 w 4356872"/>
                <a:gd name="connsiteY20" fmla="*/ 3848100 h 4241800"/>
                <a:gd name="connsiteX21" fmla="*/ 2633611 w 4356872"/>
                <a:gd name="connsiteY21" fmla="*/ 3822700 h 4241800"/>
                <a:gd name="connsiteX22" fmla="*/ 2697111 w 4356872"/>
                <a:gd name="connsiteY22" fmla="*/ 3759200 h 4241800"/>
                <a:gd name="connsiteX23" fmla="*/ 2798711 w 4356872"/>
                <a:gd name="connsiteY23" fmla="*/ 3657600 h 4241800"/>
                <a:gd name="connsiteX24" fmla="*/ 2849511 w 4356872"/>
                <a:gd name="connsiteY24" fmla="*/ 3606800 h 4241800"/>
                <a:gd name="connsiteX25" fmla="*/ 2938411 w 4356872"/>
                <a:gd name="connsiteY25" fmla="*/ 3505200 h 4241800"/>
                <a:gd name="connsiteX26" fmla="*/ 2976511 w 4356872"/>
                <a:gd name="connsiteY26" fmla="*/ 3441700 h 4241800"/>
                <a:gd name="connsiteX27" fmla="*/ 3065411 w 4356872"/>
                <a:gd name="connsiteY27" fmla="*/ 3340100 h 4241800"/>
                <a:gd name="connsiteX28" fmla="*/ 3078111 w 4356872"/>
                <a:gd name="connsiteY28" fmla="*/ 3302000 h 4241800"/>
                <a:gd name="connsiteX29" fmla="*/ 3141611 w 4356872"/>
                <a:gd name="connsiteY29" fmla="*/ 3213100 h 4241800"/>
                <a:gd name="connsiteX30" fmla="*/ 3179711 w 4356872"/>
                <a:gd name="connsiteY30" fmla="*/ 3149600 h 4241800"/>
                <a:gd name="connsiteX31" fmla="*/ 3230511 w 4356872"/>
                <a:gd name="connsiteY31" fmla="*/ 3048000 h 4241800"/>
                <a:gd name="connsiteX32" fmla="*/ 3281311 w 4356872"/>
                <a:gd name="connsiteY32" fmla="*/ 2959100 h 4241800"/>
                <a:gd name="connsiteX33" fmla="*/ 3306711 w 4356872"/>
                <a:gd name="connsiteY33" fmla="*/ 2908300 h 4241800"/>
                <a:gd name="connsiteX34" fmla="*/ 3332111 w 4356872"/>
                <a:gd name="connsiteY34" fmla="*/ 2844800 h 4241800"/>
                <a:gd name="connsiteX35" fmla="*/ 3357511 w 4356872"/>
                <a:gd name="connsiteY35" fmla="*/ 2806700 h 4241800"/>
                <a:gd name="connsiteX36" fmla="*/ 3370211 w 4356872"/>
                <a:gd name="connsiteY36" fmla="*/ 2768600 h 4241800"/>
                <a:gd name="connsiteX37" fmla="*/ 3408311 w 4356872"/>
                <a:gd name="connsiteY37" fmla="*/ 2717800 h 4241800"/>
                <a:gd name="connsiteX38" fmla="*/ 3471811 w 4356872"/>
                <a:gd name="connsiteY38" fmla="*/ 2616200 h 4241800"/>
                <a:gd name="connsiteX39" fmla="*/ 3497211 w 4356872"/>
                <a:gd name="connsiteY39" fmla="*/ 2552700 h 4241800"/>
                <a:gd name="connsiteX40" fmla="*/ 3509911 w 4356872"/>
                <a:gd name="connsiteY40" fmla="*/ 2514600 h 4241800"/>
                <a:gd name="connsiteX41" fmla="*/ 3535311 w 4356872"/>
                <a:gd name="connsiteY41" fmla="*/ 2476500 h 4241800"/>
                <a:gd name="connsiteX42" fmla="*/ 3548011 w 4356872"/>
                <a:gd name="connsiteY42" fmla="*/ 2438400 h 4241800"/>
                <a:gd name="connsiteX43" fmla="*/ 3573411 w 4356872"/>
                <a:gd name="connsiteY43" fmla="*/ 2374900 h 4241800"/>
                <a:gd name="connsiteX44" fmla="*/ 3586111 w 4356872"/>
                <a:gd name="connsiteY44" fmla="*/ 2311400 h 4241800"/>
                <a:gd name="connsiteX45" fmla="*/ 3649611 w 4356872"/>
                <a:gd name="connsiteY45" fmla="*/ 2197100 h 4241800"/>
                <a:gd name="connsiteX46" fmla="*/ 3687711 w 4356872"/>
                <a:gd name="connsiteY46" fmla="*/ 2095500 h 4241800"/>
                <a:gd name="connsiteX47" fmla="*/ 3725811 w 4356872"/>
                <a:gd name="connsiteY47" fmla="*/ 2044700 h 4241800"/>
                <a:gd name="connsiteX48" fmla="*/ 3789311 w 4356872"/>
                <a:gd name="connsiteY48" fmla="*/ 1930400 h 4241800"/>
                <a:gd name="connsiteX49" fmla="*/ 3802011 w 4356872"/>
                <a:gd name="connsiteY49" fmla="*/ 1892300 h 4241800"/>
                <a:gd name="connsiteX50" fmla="*/ 3878211 w 4356872"/>
                <a:gd name="connsiteY50" fmla="*/ 1828800 h 4241800"/>
                <a:gd name="connsiteX51" fmla="*/ 3941711 w 4356872"/>
                <a:gd name="connsiteY51" fmla="*/ 1778000 h 4241800"/>
                <a:gd name="connsiteX52" fmla="*/ 3992511 w 4356872"/>
                <a:gd name="connsiteY52" fmla="*/ 1714500 h 4241800"/>
                <a:gd name="connsiteX53" fmla="*/ 4157611 w 4356872"/>
                <a:gd name="connsiteY53" fmla="*/ 1587500 h 4241800"/>
                <a:gd name="connsiteX54" fmla="*/ 4195711 w 4356872"/>
                <a:gd name="connsiteY54" fmla="*/ 1524000 h 4241800"/>
                <a:gd name="connsiteX55" fmla="*/ 4233811 w 4356872"/>
                <a:gd name="connsiteY55" fmla="*/ 1498600 h 4241800"/>
                <a:gd name="connsiteX56" fmla="*/ 4246511 w 4356872"/>
                <a:gd name="connsiteY56" fmla="*/ 1460500 h 4241800"/>
                <a:gd name="connsiteX57" fmla="*/ 4284611 w 4356872"/>
                <a:gd name="connsiteY57" fmla="*/ 1422400 h 4241800"/>
                <a:gd name="connsiteX58" fmla="*/ 4310011 w 4356872"/>
                <a:gd name="connsiteY58" fmla="*/ 1346200 h 4241800"/>
                <a:gd name="connsiteX59" fmla="*/ 4322711 w 4356872"/>
                <a:gd name="connsiteY59" fmla="*/ 1308100 h 4241800"/>
                <a:gd name="connsiteX60" fmla="*/ 4335411 w 4356872"/>
                <a:gd name="connsiteY60" fmla="*/ 1257300 h 4241800"/>
                <a:gd name="connsiteX61" fmla="*/ 4341761 w 4356872"/>
                <a:gd name="connsiteY61" fmla="*/ 590550 h 4241800"/>
                <a:gd name="connsiteX62" fmla="*/ 4119511 w 4356872"/>
                <a:gd name="connsiteY62" fmla="*/ 254000 h 4241800"/>
                <a:gd name="connsiteX63" fmla="*/ 3941711 w 4356872"/>
                <a:gd name="connsiteY63" fmla="*/ 0 h 4241800"/>
                <a:gd name="connsiteX64" fmla="*/ 17411 w 4356872"/>
                <a:gd name="connsiteY64" fmla="*/ 50800 h 4241800"/>
                <a:gd name="connsiteX65" fmla="*/ 42811 w 4356872"/>
                <a:gd name="connsiteY65" fmla="*/ 1244600 h 4241800"/>
                <a:gd name="connsiteX66" fmla="*/ 144411 w 4356872"/>
                <a:gd name="connsiteY66" fmla="*/ 1231900 h 4241800"/>
                <a:gd name="connsiteX67" fmla="*/ 195211 w 4356872"/>
                <a:gd name="connsiteY67" fmla="*/ 1219200 h 4241800"/>
                <a:gd name="connsiteX68" fmla="*/ 233311 w 4356872"/>
                <a:gd name="connsiteY68" fmla="*/ 1206500 h 4241800"/>
                <a:gd name="connsiteX69" fmla="*/ 627011 w 4356872"/>
                <a:gd name="connsiteY69" fmla="*/ 1168400 h 4241800"/>
                <a:gd name="connsiteX70" fmla="*/ 1300111 w 4356872"/>
                <a:gd name="connsiteY70" fmla="*/ 1181100 h 4241800"/>
                <a:gd name="connsiteX71" fmla="*/ 1439811 w 4356872"/>
                <a:gd name="connsiteY71" fmla="*/ 1193800 h 4241800"/>
                <a:gd name="connsiteX72" fmla="*/ 1744611 w 4356872"/>
                <a:gd name="connsiteY72" fmla="*/ 1219200 h 4241800"/>
                <a:gd name="connsiteX73" fmla="*/ 1846211 w 4356872"/>
                <a:gd name="connsiteY73" fmla="*/ 1244600 h 4241800"/>
                <a:gd name="connsiteX74" fmla="*/ 1935111 w 4356872"/>
                <a:gd name="connsiteY74" fmla="*/ 1257300 h 4241800"/>
                <a:gd name="connsiteX75" fmla="*/ 2011311 w 4356872"/>
                <a:gd name="connsiteY75" fmla="*/ 1282700 h 4241800"/>
                <a:gd name="connsiteX76" fmla="*/ 2100211 w 4356872"/>
                <a:gd name="connsiteY76" fmla="*/ 1295400 h 4241800"/>
                <a:gd name="connsiteX77" fmla="*/ 2163711 w 4356872"/>
                <a:gd name="connsiteY77" fmla="*/ 1308100 h 4241800"/>
                <a:gd name="connsiteX78" fmla="*/ 2278011 w 4356872"/>
                <a:gd name="connsiteY78" fmla="*/ 1320800 h 4241800"/>
                <a:gd name="connsiteX79" fmla="*/ 2379611 w 4356872"/>
                <a:gd name="connsiteY79" fmla="*/ 1358900 h 4241800"/>
                <a:gd name="connsiteX80" fmla="*/ 2481211 w 4356872"/>
                <a:gd name="connsiteY80" fmla="*/ 1384300 h 4241800"/>
                <a:gd name="connsiteX81" fmla="*/ 2570111 w 4356872"/>
                <a:gd name="connsiteY81" fmla="*/ 1422400 h 4241800"/>
                <a:gd name="connsiteX82" fmla="*/ 2671711 w 4356872"/>
                <a:gd name="connsiteY82" fmla="*/ 1435100 h 4241800"/>
                <a:gd name="connsiteX83" fmla="*/ 2747911 w 4356872"/>
                <a:gd name="connsiteY83" fmla="*/ 1447800 h 4241800"/>
                <a:gd name="connsiteX84" fmla="*/ 2786011 w 4356872"/>
                <a:gd name="connsiteY84" fmla="*/ 1473200 h 4241800"/>
                <a:gd name="connsiteX85" fmla="*/ 2849511 w 4356872"/>
                <a:gd name="connsiteY85" fmla="*/ 1498600 h 4241800"/>
                <a:gd name="connsiteX86" fmla="*/ 2887611 w 4356872"/>
                <a:gd name="connsiteY86" fmla="*/ 1536700 h 4241800"/>
                <a:gd name="connsiteX87" fmla="*/ 2963811 w 4356872"/>
                <a:gd name="connsiteY87" fmla="*/ 1562100 h 4241800"/>
                <a:gd name="connsiteX88" fmla="*/ 3001911 w 4356872"/>
                <a:gd name="connsiteY88" fmla="*/ 1600200 h 4241800"/>
                <a:gd name="connsiteX89" fmla="*/ 3052711 w 4356872"/>
                <a:gd name="connsiteY89" fmla="*/ 1676400 h 4241800"/>
                <a:gd name="connsiteX90" fmla="*/ 3128911 w 4356872"/>
                <a:gd name="connsiteY90" fmla="*/ 1752600 h 4241800"/>
                <a:gd name="connsiteX91" fmla="*/ 3167011 w 4356872"/>
                <a:gd name="connsiteY91" fmla="*/ 1828800 h 4241800"/>
                <a:gd name="connsiteX92" fmla="*/ 3192411 w 4356872"/>
                <a:gd name="connsiteY92" fmla="*/ 1943100 h 4241800"/>
                <a:gd name="connsiteX93" fmla="*/ 3179711 w 4356872"/>
                <a:gd name="connsiteY93" fmla="*/ 2184400 h 4241800"/>
                <a:gd name="connsiteX94" fmla="*/ 3154311 w 4356872"/>
                <a:gd name="connsiteY94" fmla="*/ 2260600 h 4241800"/>
                <a:gd name="connsiteX95" fmla="*/ 3141611 w 4356872"/>
                <a:gd name="connsiteY95" fmla="*/ 2298700 h 4241800"/>
                <a:gd name="connsiteX96" fmla="*/ 3116211 w 4356872"/>
                <a:gd name="connsiteY96" fmla="*/ 2336800 h 4241800"/>
                <a:gd name="connsiteX97" fmla="*/ 3090811 w 4356872"/>
                <a:gd name="connsiteY97" fmla="*/ 2387600 h 4241800"/>
                <a:gd name="connsiteX98" fmla="*/ 3078111 w 4356872"/>
                <a:gd name="connsiteY98" fmla="*/ 2438400 h 4241800"/>
                <a:gd name="connsiteX99" fmla="*/ 3040011 w 4356872"/>
                <a:gd name="connsiteY99" fmla="*/ 2463800 h 4241800"/>
                <a:gd name="connsiteX100" fmla="*/ 3001911 w 4356872"/>
                <a:gd name="connsiteY100" fmla="*/ 2514600 h 4241800"/>
                <a:gd name="connsiteX101" fmla="*/ 2925711 w 4356872"/>
                <a:gd name="connsiteY101" fmla="*/ 2565400 h 4241800"/>
                <a:gd name="connsiteX102" fmla="*/ 2887611 w 4356872"/>
                <a:gd name="connsiteY102" fmla="*/ 2590800 h 4241800"/>
                <a:gd name="connsiteX103" fmla="*/ 2849511 w 4356872"/>
                <a:gd name="connsiteY103" fmla="*/ 2628900 h 4241800"/>
                <a:gd name="connsiteX104" fmla="*/ 2811411 w 4356872"/>
                <a:gd name="connsiteY104" fmla="*/ 2641600 h 4241800"/>
                <a:gd name="connsiteX105" fmla="*/ 2747911 w 4356872"/>
                <a:gd name="connsiteY105" fmla="*/ 2679700 h 4241800"/>
                <a:gd name="connsiteX106" fmla="*/ 2671711 w 4356872"/>
                <a:gd name="connsiteY106" fmla="*/ 2730500 h 4241800"/>
                <a:gd name="connsiteX107" fmla="*/ 2633611 w 4356872"/>
                <a:gd name="connsiteY107" fmla="*/ 2768600 h 4241800"/>
                <a:gd name="connsiteX108" fmla="*/ 2595511 w 4356872"/>
                <a:gd name="connsiteY108" fmla="*/ 2781300 h 4241800"/>
                <a:gd name="connsiteX109" fmla="*/ 2519311 w 4356872"/>
                <a:gd name="connsiteY109" fmla="*/ 2844800 h 4241800"/>
                <a:gd name="connsiteX110" fmla="*/ 2455811 w 4356872"/>
                <a:gd name="connsiteY110" fmla="*/ 2857500 h 4241800"/>
                <a:gd name="connsiteX111" fmla="*/ 2366911 w 4356872"/>
                <a:gd name="connsiteY111" fmla="*/ 2921000 h 4241800"/>
                <a:gd name="connsiteX112" fmla="*/ 2328811 w 4356872"/>
                <a:gd name="connsiteY112" fmla="*/ 2933700 h 4241800"/>
                <a:gd name="connsiteX113" fmla="*/ 2265311 w 4356872"/>
                <a:gd name="connsiteY113" fmla="*/ 2959100 h 4241800"/>
                <a:gd name="connsiteX114" fmla="*/ 2227211 w 4356872"/>
                <a:gd name="connsiteY114" fmla="*/ 2984500 h 4241800"/>
                <a:gd name="connsiteX115" fmla="*/ 2087511 w 4356872"/>
                <a:gd name="connsiteY115" fmla="*/ 3009900 h 4241800"/>
                <a:gd name="connsiteX116" fmla="*/ 1985911 w 4356872"/>
                <a:gd name="connsiteY116" fmla="*/ 3048000 h 4241800"/>
                <a:gd name="connsiteX117" fmla="*/ 1858911 w 4356872"/>
                <a:gd name="connsiteY117" fmla="*/ 3086100 h 4241800"/>
                <a:gd name="connsiteX118" fmla="*/ 1820811 w 4356872"/>
                <a:gd name="connsiteY118" fmla="*/ 3098800 h 4241800"/>
                <a:gd name="connsiteX119" fmla="*/ 1731911 w 4356872"/>
                <a:gd name="connsiteY119" fmla="*/ 3111500 h 4241800"/>
                <a:gd name="connsiteX120" fmla="*/ 1465211 w 4356872"/>
                <a:gd name="connsiteY120" fmla="*/ 3136900 h 4241800"/>
                <a:gd name="connsiteX121" fmla="*/ 1249311 w 4356872"/>
                <a:gd name="connsiteY121" fmla="*/ 3162300 h 4241800"/>
                <a:gd name="connsiteX122" fmla="*/ 1147711 w 4356872"/>
                <a:gd name="connsiteY122" fmla="*/ 3175000 h 4241800"/>
                <a:gd name="connsiteX123" fmla="*/ 1008011 w 4356872"/>
                <a:gd name="connsiteY123" fmla="*/ 3187700 h 4241800"/>
                <a:gd name="connsiteX124" fmla="*/ 893711 w 4356872"/>
                <a:gd name="connsiteY124" fmla="*/ 3213100 h 4241800"/>
                <a:gd name="connsiteX125" fmla="*/ 665111 w 4356872"/>
                <a:gd name="connsiteY125" fmla="*/ 3251200 h 4241800"/>
                <a:gd name="connsiteX126" fmla="*/ 461911 w 4356872"/>
                <a:gd name="connsiteY126" fmla="*/ 3276600 h 4241800"/>
                <a:gd name="connsiteX127" fmla="*/ 30111 w 4356872"/>
                <a:gd name="connsiteY127" fmla="*/ 3289300 h 4241800"/>
                <a:gd name="connsiteX0" fmla="*/ 30111 w 4430790"/>
                <a:gd name="connsiteY0" fmla="*/ 3289300 h 4241800"/>
                <a:gd name="connsiteX1" fmla="*/ 42811 w 4430790"/>
                <a:gd name="connsiteY1" fmla="*/ 3924300 h 4241800"/>
                <a:gd name="connsiteX2" fmla="*/ 68211 w 4430790"/>
                <a:gd name="connsiteY2" fmla="*/ 4064000 h 4241800"/>
                <a:gd name="connsiteX3" fmla="*/ 119011 w 4430790"/>
                <a:gd name="connsiteY3" fmla="*/ 4241800 h 4241800"/>
                <a:gd name="connsiteX4" fmla="*/ 195211 w 4430790"/>
                <a:gd name="connsiteY4" fmla="*/ 4229100 h 4241800"/>
                <a:gd name="connsiteX5" fmla="*/ 271411 w 4430790"/>
                <a:gd name="connsiteY5" fmla="*/ 4203700 h 4241800"/>
                <a:gd name="connsiteX6" fmla="*/ 512711 w 4430790"/>
                <a:gd name="connsiteY6" fmla="*/ 4178300 h 4241800"/>
                <a:gd name="connsiteX7" fmla="*/ 652411 w 4430790"/>
                <a:gd name="connsiteY7" fmla="*/ 4152900 h 4241800"/>
                <a:gd name="connsiteX8" fmla="*/ 830211 w 4430790"/>
                <a:gd name="connsiteY8" fmla="*/ 4140200 h 4241800"/>
                <a:gd name="connsiteX9" fmla="*/ 868311 w 4430790"/>
                <a:gd name="connsiteY9" fmla="*/ 4114800 h 4241800"/>
                <a:gd name="connsiteX10" fmla="*/ 1084211 w 4430790"/>
                <a:gd name="connsiteY10" fmla="*/ 4102100 h 4241800"/>
                <a:gd name="connsiteX11" fmla="*/ 1795411 w 4430790"/>
                <a:gd name="connsiteY11" fmla="*/ 4076700 h 4241800"/>
                <a:gd name="connsiteX12" fmla="*/ 2125611 w 4430790"/>
                <a:gd name="connsiteY12" fmla="*/ 4025900 h 4241800"/>
                <a:gd name="connsiteX13" fmla="*/ 2163711 w 4430790"/>
                <a:gd name="connsiteY13" fmla="*/ 4013200 h 4241800"/>
                <a:gd name="connsiteX14" fmla="*/ 2227211 w 4430790"/>
                <a:gd name="connsiteY14" fmla="*/ 4000500 h 4241800"/>
                <a:gd name="connsiteX15" fmla="*/ 2379611 w 4430790"/>
                <a:gd name="connsiteY15" fmla="*/ 3975100 h 4241800"/>
                <a:gd name="connsiteX16" fmla="*/ 2443111 w 4430790"/>
                <a:gd name="connsiteY16" fmla="*/ 3937000 h 4241800"/>
                <a:gd name="connsiteX17" fmla="*/ 2481211 w 4430790"/>
                <a:gd name="connsiteY17" fmla="*/ 3911600 h 4241800"/>
                <a:gd name="connsiteX18" fmla="*/ 2519311 w 4430790"/>
                <a:gd name="connsiteY18" fmla="*/ 3898900 h 4241800"/>
                <a:gd name="connsiteX19" fmla="*/ 2557411 w 4430790"/>
                <a:gd name="connsiteY19" fmla="*/ 3860800 h 4241800"/>
                <a:gd name="connsiteX20" fmla="*/ 2595511 w 4430790"/>
                <a:gd name="connsiteY20" fmla="*/ 3848100 h 4241800"/>
                <a:gd name="connsiteX21" fmla="*/ 2633611 w 4430790"/>
                <a:gd name="connsiteY21" fmla="*/ 3822700 h 4241800"/>
                <a:gd name="connsiteX22" fmla="*/ 2697111 w 4430790"/>
                <a:gd name="connsiteY22" fmla="*/ 3759200 h 4241800"/>
                <a:gd name="connsiteX23" fmla="*/ 2798711 w 4430790"/>
                <a:gd name="connsiteY23" fmla="*/ 3657600 h 4241800"/>
                <a:gd name="connsiteX24" fmla="*/ 2849511 w 4430790"/>
                <a:gd name="connsiteY24" fmla="*/ 3606800 h 4241800"/>
                <a:gd name="connsiteX25" fmla="*/ 2938411 w 4430790"/>
                <a:gd name="connsiteY25" fmla="*/ 3505200 h 4241800"/>
                <a:gd name="connsiteX26" fmla="*/ 2976511 w 4430790"/>
                <a:gd name="connsiteY26" fmla="*/ 3441700 h 4241800"/>
                <a:gd name="connsiteX27" fmla="*/ 3065411 w 4430790"/>
                <a:gd name="connsiteY27" fmla="*/ 3340100 h 4241800"/>
                <a:gd name="connsiteX28" fmla="*/ 3078111 w 4430790"/>
                <a:gd name="connsiteY28" fmla="*/ 3302000 h 4241800"/>
                <a:gd name="connsiteX29" fmla="*/ 3141611 w 4430790"/>
                <a:gd name="connsiteY29" fmla="*/ 3213100 h 4241800"/>
                <a:gd name="connsiteX30" fmla="*/ 3179711 w 4430790"/>
                <a:gd name="connsiteY30" fmla="*/ 3149600 h 4241800"/>
                <a:gd name="connsiteX31" fmla="*/ 3230511 w 4430790"/>
                <a:gd name="connsiteY31" fmla="*/ 3048000 h 4241800"/>
                <a:gd name="connsiteX32" fmla="*/ 3281311 w 4430790"/>
                <a:gd name="connsiteY32" fmla="*/ 2959100 h 4241800"/>
                <a:gd name="connsiteX33" fmla="*/ 3306711 w 4430790"/>
                <a:gd name="connsiteY33" fmla="*/ 2908300 h 4241800"/>
                <a:gd name="connsiteX34" fmla="*/ 3332111 w 4430790"/>
                <a:gd name="connsiteY34" fmla="*/ 2844800 h 4241800"/>
                <a:gd name="connsiteX35" fmla="*/ 3357511 w 4430790"/>
                <a:gd name="connsiteY35" fmla="*/ 2806700 h 4241800"/>
                <a:gd name="connsiteX36" fmla="*/ 3370211 w 4430790"/>
                <a:gd name="connsiteY36" fmla="*/ 2768600 h 4241800"/>
                <a:gd name="connsiteX37" fmla="*/ 3408311 w 4430790"/>
                <a:gd name="connsiteY37" fmla="*/ 2717800 h 4241800"/>
                <a:gd name="connsiteX38" fmla="*/ 3471811 w 4430790"/>
                <a:gd name="connsiteY38" fmla="*/ 2616200 h 4241800"/>
                <a:gd name="connsiteX39" fmla="*/ 3497211 w 4430790"/>
                <a:gd name="connsiteY39" fmla="*/ 2552700 h 4241800"/>
                <a:gd name="connsiteX40" fmla="*/ 3509911 w 4430790"/>
                <a:gd name="connsiteY40" fmla="*/ 2514600 h 4241800"/>
                <a:gd name="connsiteX41" fmla="*/ 3535311 w 4430790"/>
                <a:gd name="connsiteY41" fmla="*/ 2476500 h 4241800"/>
                <a:gd name="connsiteX42" fmla="*/ 3548011 w 4430790"/>
                <a:gd name="connsiteY42" fmla="*/ 2438400 h 4241800"/>
                <a:gd name="connsiteX43" fmla="*/ 3573411 w 4430790"/>
                <a:gd name="connsiteY43" fmla="*/ 2374900 h 4241800"/>
                <a:gd name="connsiteX44" fmla="*/ 3586111 w 4430790"/>
                <a:gd name="connsiteY44" fmla="*/ 2311400 h 4241800"/>
                <a:gd name="connsiteX45" fmla="*/ 3649611 w 4430790"/>
                <a:gd name="connsiteY45" fmla="*/ 2197100 h 4241800"/>
                <a:gd name="connsiteX46" fmla="*/ 3687711 w 4430790"/>
                <a:gd name="connsiteY46" fmla="*/ 2095500 h 4241800"/>
                <a:gd name="connsiteX47" fmla="*/ 3725811 w 4430790"/>
                <a:gd name="connsiteY47" fmla="*/ 2044700 h 4241800"/>
                <a:gd name="connsiteX48" fmla="*/ 3789311 w 4430790"/>
                <a:gd name="connsiteY48" fmla="*/ 1930400 h 4241800"/>
                <a:gd name="connsiteX49" fmla="*/ 3802011 w 4430790"/>
                <a:gd name="connsiteY49" fmla="*/ 1892300 h 4241800"/>
                <a:gd name="connsiteX50" fmla="*/ 3878211 w 4430790"/>
                <a:gd name="connsiteY50" fmla="*/ 1828800 h 4241800"/>
                <a:gd name="connsiteX51" fmla="*/ 3941711 w 4430790"/>
                <a:gd name="connsiteY51" fmla="*/ 1778000 h 4241800"/>
                <a:gd name="connsiteX52" fmla="*/ 3992511 w 4430790"/>
                <a:gd name="connsiteY52" fmla="*/ 1714500 h 4241800"/>
                <a:gd name="connsiteX53" fmla="*/ 4157611 w 4430790"/>
                <a:gd name="connsiteY53" fmla="*/ 1587500 h 4241800"/>
                <a:gd name="connsiteX54" fmla="*/ 4195711 w 4430790"/>
                <a:gd name="connsiteY54" fmla="*/ 1524000 h 4241800"/>
                <a:gd name="connsiteX55" fmla="*/ 4233811 w 4430790"/>
                <a:gd name="connsiteY55" fmla="*/ 1498600 h 4241800"/>
                <a:gd name="connsiteX56" fmla="*/ 4246511 w 4430790"/>
                <a:gd name="connsiteY56" fmla="*/ 1460500 h 4241800"/>
                <a:gd name="connsiteX57" fmla="*/ 4284611 w 4430790"/>
                <a:gd name="connsiteY57" fmla="*/ 1422400 h 4241800"/>
                <a:gd name="connsiteX58" fmla="*/ 4310011 w 4430790"/>
                <a:gd name="connsiteY58" fmla="*/ 1346200 h 4241800"/>
                <a:gd name="connsiteX59" fmla="*/ 4322711 w 4430790"/>
                <a:gd name="connsiteY59" fmla="*/ 1308100 h 4241800"/>
                <a:gd name="connsiteX60" fmla="*/ 4430661 w 4430790"/>
                <a:gd name="connsiteY60" fmla="*/ 1035050 h 4241800"/>
                <a:gd name="connsiteX61" fmla="*/ 4341761 w 4430790"/>
                <a:gd name="connsiteY61" fmla="*/ 590550 h 4241800"/>
                <a:gd name="connsiteX62" fmla="*/ 4119511 w 4430790"/>
                <a:gd name="connsiteY62" fmla="*/ 254000 h 4241800"/>
                <a:gd name="connsiteX63" fmla="*/ 3941711 w 4430790"/>
                <a:gd name="connsiteY63" fmla="*/ 0 h 4241800"/>
                <a:gd name="connsiteX64" fmla="*/ 17411 w 4430790"/>
                <a:gd name="connsiteY64" fmla="*/ 50800 h 4241800"/>
                <a:gd name="connsiteX65" fmla="*/ 42811 w 4430790"/>
                <a:gd name="connsiteY65" fmla="*/ 1244600 h 4241800"/>
                <a:gd name="connsiteX66" fmla="*/ 144411 w 4430790"/>
                <a:gd name="connsiteY66" fmla="*/ 1231900 h 4241800"/>
                <a:gd name="connsiteX67" fmla="*/ 195211 w 4430790"/>
                <a:gd name="connsiteY67" fmla="*/ 1219200 h 4241800"/>
                <a:gd name="connsiteX68" fmla="*/ 233311 w 4430790"/>
                <a:gd name="connsiteY68" fmla="*/ 1206500 h 4241800"/>
                <a:gd name="connsiteX69" fmla="*/ 627011 w 4430790"/>
                <a:gd name="connsiteY69" fmla="*/ 1168400 h 4241800"/>
                <a:gd name="connsiteX70" fmla="*/ 1300111 w 4430790"/>
                <a:gd name="connsiteY70" fmla="*/ 1181100 h 4241800"/>
                <a:gd name="connsiteX71" fmla="*/ 1439811 w 4430790"/>
                <a:gd name="connsiteY71" fmla="*/ 1193800 h 4241800"/>
                <a:gd name="connsiteX72" fmla="*/ 1744611 w 4430790"/>
                <a:gd name="connsiteY72" fmla="*/ 1219200 h 4241800"/>
                <a:gd name="connsiteX73" fmla="*/ 1846211 w 4430790"/>
                <a:gd name="connsiteY73" fmla="*/ 1244600 h 4241800"/>
                <a:gd name="connsiteX74" fmla="*/ 1935111 w 4430790"/>
                <a:gd name="connsiteY74" fmla="*/ 1257300 h 4241800"/>
                <a:gd name="connsiteX75" fmla="*/ 2011311 w 4430790"/>
                <a:gd name="connsiteY75" fmla="*/ 1282700 h 4241800"/>
                <a:gd name="connsiteX76" fmla="*/ 2100211 w 4430790"/>
                <a:gd name="connsiteY76" fmla="*/ 1295400 h 4241800"/>
                <a:gd name="connsiteX77" fmla="*/ 2163711 w 4430790"/>
                <a:gd name="connsiteY77" fmla="*/ 1308100 h 4241800"/>
                <a:gd name="connsiteX78" fmla="*/ 2278011 w 4430790"/>
                <a:gd name="connsiteY78" fmla="*/ 1320800 h 4241800"/>
                <a:gd name="connsiteX79" fmla="*/ 2379611 w 4430790"/>
                <a:gd name="connsiteY79" fmla="*/ 1358900 h 4241800"/>
                <a:gd name="connsiteX80" fmla="*/ 2481211 w 4430790"/>
                <a:gd name="connsiteY80" fmla="*/ 1384300 h 4241800"/>
                <a:gd name="connsiteX81" fmla="*/ 2570111 w 4430790"/>
                <a:gd name="connsiteY81" fmla="*/ 1422400 h 4241800"/>
                <a:gd name="connsiteX82" fmla="*/ 2671711 w 4430790"/>
                <a:gd name="connsiteY82" fmla="*/ 1435100 h 4241800"/>
                <a:gd name="connsiteX83" fmla="*/ 2747911 w 4430790"/>
                <a:gd name="connsiteY83" fmla="*/ 1447800 h 4241800"/>
                <a:gd name="connsiteX84" fmla="*/ 2786011 w 4430790"/>
                <a:gd name="connsiteY84" fmla="*/ 1473200 h 4241800"/>
                <a:gd name="connsiteX85" fmla="*/ 2849511 w 4430790"/>
                <a:gd name="connsiteY85" fmla="*/ 1498600 h 4241800"/>
                <a:gd name="connsiteX86" fmla="*/ 2887611 w 4430790"/>
                <a:gd name="connsiteY86" fmla="*/ 1536700 h 4241800"/>
                <a:gd name="connsiteX87" fmla="*/ 2963811 w 4430790"/>
                <a:gd name="connsiteY87" fmla="*/ 1562100 h 4241800"/>
                <a:gd name="connsiteX88" fmla="*/ 3001911 w 4430790"/>
                <a:gd name="connsiteY88" fmla="*/ 1600200 h 4241800"/>
                <a:gd name="connsiteX89" fmla="*/ 3052711 w 4430790"/>
                <a:gd name="connsiteY89" fmla="*/ 1676400 h 4241800"/>
                <a:gd name="connsiteX90" fmla="*/ 3128911 w 4430790"/>
                <a:gd name="connsiteY90" fmla="*/ 1752600 h 4241800"/>
                <a:gd name="connsiteX91" fmla="*/ 3167011 w 4430790"/>
                <a:gd name="connsiteY91" fmla="*/ 1828800 h 4241800"/>
                <a:gd name="connsiteX92" fmla="*/ 3192411 w 4430790"/>
                <a:gd name="connsiteY92" fmla="*/ 1943100 h 4241800"/>
                <a:gd name="connsiteX93" fmla="*/ 3179711 w 4430790"/>
                <a:gd name="connsiteY93" fmla="*/ 2184400 h 4241800"/>
                <a:gd name="connsiteX94" fmla="*/ 3154311 w 4430790"/>
                <a:gd name="connsiteY94" fmla="*/ 2260600 h 4241800"/>
                <a:gd name="connsiteX95" fmla="*/ 3141611 w 4430790"/>
                <a:gd name="connsiteY95" fmla="*/ 2298700 h 4241800"/>
                <a:gd name="connsiteX96" fmla="*/ 3116211 w 4430790"/>
                <a:gd name="connsiteY96" fmla="*/ 2336800 h 4241800"/>
                <a:gd name="connsiteX97" fmla="*/ 3090811 w 4430790"/>
                <a:gd name="connsiteY97" fmla="*/ 2387600 h 4241800"/>
                <a:gd name="connsiteX98" fmla="*/ 3078111 w 4430790"/>
                <a:gd name="connsiteY98" fmla="*/ 2438400 h 4241800"/>
                <a:gd name="connsiteX99" fmla="*/ 3040011 w 4430790"/>
                <a:gd name="connsiteY99" fmla="*/ 2463800 h 4241800"/>
                <a:gd name="connsiteX100" fmla="*/ 3001911 w 4430790"/>
                <a:gd name="connsiteY100" fmla="*/ 2514600 h 4241800"/>
                <a:gd name="connsiteX101" fmla="*/ 2925711 w 4430790"/>
                <a:gd name="connsiteY101" fmla="*/ 2565400 h 4241800"/>
                <a:gd name="connsiteX102" fmla="*/ 2887611 w 4430790"/>
                <a:gd name="connsiteY102" fmla="*/ 2590800 h 4241800"/>
                <a:gd name="connsiteX103" fmla="*/ 2849511 w 4430790"/>
                <a:gd name="connsiteY103" fmla="*/ 2628900 h 4241800"/>
                <a:gd name="connsiteX104" fmla="*/ 2811411 w 4430790"/>
                <a:gd name="connsiteY104" fmla="*/ 2641600 h 4241800"/>
                <a:gd name="connsiteX105" fmla="*/ 2747911 w 4430790"/>
                <a:gd name="connsiteY105" fmla="*/ 2679700 h 4241800"/>
                <a:gd name="connsiteX106" fmla="*/ 2671711 w 4430790"/>
                <a:gd name="connsiteY106" fmla="*/ 2730500 h 4241800"/>
                <a:gd name="connsiteX107" fmla="*/ 2633611 w 4430790"/>
                <a:gd name="connsiteY107" fmla="*/ 2768600 h 4241800"/>
                <a:gd name="connsiteX108" fmla="*/ 2595511 w 4430790"/>
                <a:gd name="connsiteY108" fmla="*/ 2781300 h 4241800"/>
                <a:gd name="connsiteX109" fmla="*/ 2519311 w 4430790"/>
                <a:gd name="connsiteY109" fmla="*/ 2844800 h 4241800"/>
                <a:gd name="connsiteX110" fmla="*/ 2455811 w 4430790"/>
                <a:gd name="connsiteY110" fmla="*/ 2857500 h 4241800"/>
                <a:gd name="connsiteX111" fmla="*/ 2366911 w 4430790"/>
                <a:gd name="connsiteY111" fmla="*/ 2921000 h 4241800"/>
                <a:gd name="connsiteX112" fmla="*/ 2328811 w 4430790"/>
                <a:gd name="connsiteY112" fmla="*/ 2933700 h 4241800"/>
                <a:gd name="connsiteX113" fmla="*/ 2265311 w 4430790"/>
                <a:gd name="connsiteY113" fmla="*/ 2959100 h 4241800"/>
                <a:gd name="connsiteX114" fmla="*/ 2227211 w 4430790"/>
                <a:gd name="connsiteY114" fmla="*/ 2984500 h 4241800"/>
                <a:gd name="connsiteX115" fmla="*/ 2087511 w 4430790"/>
                <a:gd name="connsiteY115" fmla="*/ 3009900 h 4241800"/>
                <a:gd name="connsiteX116" fmla="*/ 1985911 w 4430790"/>
                <a:gd name="connsiteY116" fmla="*/ 3048000 h 4241800"/>
                <a:gd name="connsiteX117" fmla="*/ 1858911 w 4430790"/>
                <a:gd name="connsiteY117" fmla="*/ 3086100 h 4241800"/>
                <a:gd name="connsiteX118" fmla="*/ 1820811 w 4430790"/>
                <a:gd name="connsiteY118" fmla="*/ 3098800 h 4241800"/>
                <a:gd name="connsiteX119" fmla="*/ 1731911 w 4430790"/>
                <a:gd name="connsiteY119" fmla="*/ 3111500 h 4241800"/>
                <a:gd name="connsiteX120" fmla="*/ 1465211 w 4430790"/>
                <a:gd name="connsiteY120" fmla="*/ 3136900 h 4241800"/>
                <a:gd name="connsiteX121" fmla="*/ 1249311 w 4430790"/>
                <a:gd name="connsiteY121" fmla="*/ 3162300 h 4241800"/>
                <a:gd name="connsiteX122" fmla="*/ 1147711 w 4430790"/>
                <a:gd name="connsiteY122" fmla="*/ 3175000 h 4241800"/>
                <a:gd name="connsiteX123" fmla="*/ 1008011 w 4430790"/>
                <a:gd name="connsiteY123" fmla="*/ 3187700 h 4241800"/>
                <a:gd name="connsiteX124" fmla="*/ 893711 w 4430790"/>
                <a:gd name="connsiteY124" fmla="*/ 3213100 h 4241800"/>
                <a:gd name="connsiteX125" fmla="*/ 665111 w 4430790"/>
                <a:gd name="connsiteY125" fmla="*/ 3251200 h 4241800"/>
                <a:gd name="connsiteX126" fmla="*/ 461911 w 4430790"/>
                <a:gd name="connsiteY126" fmla="*/ 3276600 h 4241800"/>
                <a:gd name="connsiteX127" fmla="*/ 30111 w 4430790"/>
                <a:gd name="connsiteY127" fmla="*/ 3289300 h 4241800"/>
                <a:gd name="connsiteX0" fmla="*/ 30111 w 4430790"/>
                <a:gd name="connsiteY0" fmla="*/ 3289300 h 4241800"/>
                <a:gd name="connsiteX1" fmla="*/ 42811 w 4430790"/>
                <a:gd name="connsiteY1" fmla="*/ 3924300 h 4241800"/>
                <a:gd name="connsiteX2" fmla="*/ 68211 w 4430790"/>
                <a:gd name="connsiteY2" fmla="*/ 4064000 h 4241800"/>
                <a:gd name="connsiteX3" fmla="*/ 119011 w 4430790"/>
                <a:gd name="connsiteY3" fmla="*/ 4241800 h 4241800"/>
                <a:gd name="connsiteX4" fmla="*/ 195211 w 4430790"/>
                <a:gd name="connsiteY4" fmla="*/ 4229100 h 4241800"/>
                <a:gd name="connsiteX5" fmla="*/ 271411 w 4430790"/>
                <a:gd name="connsiteY5" fmla="*/ 4203700 h 4241800"/>
                <a:gd name="connsiteX6" fmla="*/ 512711 w 4430790"/>
                <a:gd name="connsiteY6" fmla="*/ 4178300 h 4241800"/>
                <a:gd name="connsiteX7" fmla="*/ 652411 w 4430790"/>
                <a:gd name="connsiteY7" fmla="*/ 4152900 h 4241800"/>
                <a:gd name="connsiteX8" fmla="*/ 830211 w 4430790"/>
                <a:gd name="connsiteY8" fmla="*/ 4140200 h 4241800"/>
                <a:gd name="connsiteX9" fmla="*/ 868311 w 4430790"/>
                <a:gd name="connsiteY9" fmla="*/ 4114800 h 4241800"/>
                <a:gd name="connsiteX10" fmla="*/ 1084211 w 4430790"/>
                <a:gd name="connsiteY10" fmla="*/ 4102100 h 4241800"/>
                <a:gd name="connsiteX11" fmla="*/ 1795411 w 4430790"/>
                <a:gd name="connsiteY11" fmla="*/ 4076700 h 4241800"/>
                <a:gd name="connsiteX12" fmla="*/ 2125611 w 4430790"/>
                <a:gd name="connsiteY12" fmla="*/ 4025900 h 4241800"/>
                <a:gd name="connsiteX13" fmla="*/ 2163711 w 4430790"/>
                <a:gd name="connsiteY13" fmla="*/ 4013200 h 4241800"/>
                <a:gd name="connsiteX14" fmla="*/ 2227211 w 4430790"/>
                <a:gd name="connsiteY14" fmla="*/ 4000500 h 4241800"/>
                <a:gd name="connsiteX15" fmla="*/ 2379611 w 4430790"/>
                <a:gd name="connsiteY15" fmla="*/ 3975100 h 4241800"/>
                <a:gd name="connsiteX16" fmla="*/ 2443111 w 4430790"/>
                <a:gd name="connsiteY16" fmla="*/ 3937000 h 4241800"/>
                <a:gd name="connsiteX17" fmla="*/ 2481211 w 4430790"/>
                <a:gd name="connsiteY17" fmla="*/ 3911600 h 4241800"/>
                <a:gd name="connsiteX18" fmla="*/ 2519311 w 4430790"/>
                <a:gd name="connsiteY18" fmla="*/ 3898900 h 4241800"/>
                <a:gd name="connsiteX19" fmla="*/ 2557411 w 4430790"/>
                <a:gd name="connsiteY19" fmla="*/ 3860800 h 4241800"/>
                <a:gd name="connsiteX20" fmla="*/ 2595511 w 4430790"/>
                <a:gd name="connsiteY20" fmla="*/ 3848100 h 4241800"/>
                <a:gd name="connsiteX21" fmla="*/ 2633611 w 4430790"/>
                <a:gd name="connsiteY21" fmla="*/ 3822700 h 4241800"/>
                <a:gd name="connsiteX22" fmla="*/ 2697111 w 4430790"/>
                <a:gd name="connsiteY22" fmla="*/ 3759200 h 4241800"/>
                <a:gd name="connsiteX23" fmla="*/ 2798711 w 4430790"/>
                <a:gd name="connsiteY23" fmla="*/ 3657600 h 4241800"/>
                <a:gd name="connsiteX24" fmla="*/ 2849511 w 4430790"/>
                <a:gd name="connsiteY24" fmla="*/ 3606800 h 4241800"/>
                <a:gd name="connsiteX25" fmla="*/ 2938411 w 4430790"/>
                <a:gd name="connsiteY25" fmla="*/ 3505200 h 4241800"/>
                <a:gd name="connsiteX26" fmla="*/ 2976511 w 4430790"/>
                <a:gd name="connsiteY26" fmla="*/ 3441700 h 4241800"/>
                <a:gd name="connsiteX27" fmla="*/ 3065411 w 4430790"/>
                <a:gd name="connsiteY27" fmla="*/ 3340100 h 4241800"/>
                <a:gd name="connsiteX28" fmla="*/ 3078111 w 4430790"/>
                <a:gd name="connsiteY28" fmla="*/ 3302000 h 4241800"/>
                <a:gd name="connsiteX29" fmla="*/ 3141611 w 4430790"/>
                <a:gd name="connsiteY29" fmla="*/ 3213100 h 4241800"/>
                <a:gd name="connsiteX30" fmla="*/ 3179711 w 4430790"/>
                <a:gd name="connsiteY30" fmla="*/ 3149600 h 4241800"/>
                <a:gd name="connsiteX31" fmla="*/ 3230511 w 4430790"/>
                <a:gd name="connsiteY31" fmla="*/ 3048000 h 4241800"/>
                <a:gd name="connsiteX32" fmla="*/ 3281311 w 4430790"/>
                <a:gd name="connsiteY32" fmla="*/ 2959100 h 4241800"/>
                <a:gd name="connsiteX33" fmla="*/ 3306711 w 4430790"/>
                <a:gd name="connsiteY33" fmla="*/ 2908300 h 4241800"/>
                <a:gd name="connsiteX34" fmla="*/ 3332111 w 4430790"/>
                <a:gd name="connsiteY34" fmla="*/ 2844800 h 4241800"/>
                <a:gd name="connsiteX35" fmla="*/ 3357511 w 4430790"/>
                <a:gd name="connsiteY35" fmla="*/ 2806700 h 4241800"/>
                <a:gd name="connsiteX36" fmla="*/ 3370211 w 4430790"/>
                <a:gd name="connsiteY36" fmla="*/ 2768600 h 4241800"/>
                <a:gd name="connsiteX37" fmla="*/ 3408311 w 4430790"/>
                <a:gd name="connsiteY37" fmla="*/ 2717800 h 4241800"/>
                <a:gd name="connsiteX38" fmla="*/ 3471811 w 4430790"/>
                <a:gd name="connsiteY38" fmla="*/ 2616200 h 4241800"/>
                <a:gd name="connsiteX39" fmla="*/ 3497211 w 4430790"/>
                <a:gd name="connsiteY39" fmla="*/ 2552700 h 4241800"/>
                <a:gd name="connsiteX40" fmla="*/ 3509911 w 4430790"/>
                <a:gd name="connsiteY40" fmla="*/ 2514600 h 4241800"/>
                <a:gd name="connsiteX41" fmla="*/ 3535311 w 4430790"/>
                <a:gd name="connsiteY41" fmla="*/ 2476500 h 4241800"/>
                <a:gd name="connsiteX42" fmla="*/ 3548011 w 4430790"/>
                <a:gd name="connsiteY42" fmla="*/ 2438400 h 4241800"/>
                <a:gd name="connsiteX43" fmla="*/ 3573411 w 4430790"/>
                <a:gd name="connsiteY43" fmla="*/ 2374900 h 4241800"/>
                <a:gd name="connsiteX44" fmla="*/ 3586111 w 4430790"/>
                <a:gd name="connsiteY44" fmla="*/ 2311400 h 4241800"/>
                <a:gd name="connsiteX45" fmla="*/ 3649611 w 4430790"/>
                <a:gd name="connsiteY45" fmla="*/ 2197100 h 4241800"/>
                <a:gd name="connsiteX46" fmla="*/ 3687711 w 4430790"/>
                <a:gd name="connsiteY46" fmla="*/ 2095500 h 4241800"/>
                <a:gd name="connsiteX47" fmla="*/ 3725811 w 4430790"/>
                <a:gd name="connsiteY47" fmla="*/ 2044700 h 4241800"/>
                <a:gd name="connsiteX48" fmla="*/ 3789311 w 4430790"/>
                <a:gd name="connsiteY48" fmla="*/ 1930400 h 4241800"/>
                <a:gd name="connsiteX49" fmla="*/ 3802011 w 4430790"/>
                <a:gd name="connsiteY49" fmla="*/ 1892300 h 4241800"/>
                <a:gd name="connsiteX50" fmla="*/ 3878211 w 4430790"/>
                <a:gd name="connsiteY50" fmla="*/ 1828800 h 4241800"/>
                <a:gd name="connsiteX51" fmla="*/ 3941711 w 4430790"/>
                <a:gd name="connsiteY51" fmla="*/ 1778000 h 4241800"/>
                <a:gd name="connsiteX52" fmla="*/ 3992511 w 4430790"/>
                <a:gd name="connsiteY52" fmla="*/ 1714500 h 4241800"/>
                <a:gd name="connsiteX53" fmla="*/ 4157611 w 4430790"/>
                <a:gd name="connsiteY53" fmla="*/ 1587500 h 4241800"/>
                <a:gd name="connsiteX54" fmla="*/ 4195711 w 4430790"/>
                <a:gd name="connsiteY54" fmla="*/ 1524000 h 4241800"/>
                <a:gd name="connsiteX55" fmla="*/ 4233811 w 4430790"/>
                <a:gd name="connsiteY55" fmla="*/ 1498600 h 4241800"/>
                <a:gd name="connsiteX56" fmla="*/ 4246511 w 4430790"/>
                <a:gd name="connsiteY56" fmla="*/ 1460500 h 4241800"/>
                <a:gd name="connsiteX57" fmla="*/ 4284611 w 4430790"/>
                <a:gd name="connsiteY57" fmla="*/ 1422400 h 4241800"/>
                <a:gd name="connsiteX58" fmla="*/ 4310011 w 4430790"/>
                <a:gd name="connsiteY58" fmla="*/ 1346200 h 4241800"/>
                <a:gd name="connsiteX59" fmla="*/ 4322711 w 4430790"/>
                <a:gd name="connsiteY59" fmla="*/ 1308100 h 4241800"/>
                <a:gd name="connsiteX60" fmla="*/ 4430661 w 4430790"/>
                <a:gd name="connsiteY60" fmla="*/ 1035050 h 4241800"/>
                <a:gd name="connsiteX61" fmla="*/ 4341761 w 4430790"/>
                <a:gd name="connsiteY61" fmla="*/ 590550 h 4241800"/>
                <a:gd name="connsiteX62" fmla="*/ 4119511 w 4430790"/>
                <a:gd name="connsiteY62" fmla="*/ 254000 h 4241800"/>
                <a:gd name="connsiteX63" fmla="*/ 3941711 w 4430790"/>
                <a:gd name="connsiteY63" fmla="*/ 0 h 4241800"/>
                <a:gd name="connsiteX64" fmla="*/ 17411 w 4430790"/>
                <a:gd name="connsiteY64" fmla="*/ 50800 h 4241800"/>
                <a:gd name="connsiteX65" fmla="*/ 42811 w 4430790"/>
                <a:gd name="connsiteY65" fmla="*/ 1244600 h 4241800"/>
                <a:gd name="connsiteX66" fmla="*/ 144411 w 4430790"/>
                <a:gd name="connsiteY66" fmla="*/ 1231900 h 4241800"/>
                <a:gd name="connsiteX67" fmla="*/ 195211 w 4430790"/>
                <a:gd name="connsiteY67" fmla="*/ 1219200 h 4241800"/>
                <a:gd name="connsiteX68" fmla="*/ 233311 w 4430790"/>
                <a:gd name="connsiteY68" fmla="*/ 1206500 h 4241800"/>
                <a:gd name="connsiteX69" fmla="*/ 627011 w 4430790"/>
                <a:gd name="connsiteY69" fmla="*/ 1168400 h 4241800"/>
                <a:gd name="connsiteX70" fmla="*/ 1300111 w 4430790"/>
                <a:gd name="connsiteY70" fmla="*/ 1181100 h 4241800"/>
                <a:gd name="connsiteX71" fmla="*/ 1439811 w 4430790"/>
                <a:gd name="connsiteY71" fmla="*/ 1193800 h 4241800"/>
                <a:gd name="connsiteX72" fmla="*/ 1744611 w 4430790"/>
                <a:gd name="connsiteY72" fmla="*/ 1219200 h 4241800"/>
                <a:gd name="connsiteX73" fmla="*/ 1846211 w 4430790"/>
                <a:gd name="connsiteY73" fmla="*/ 1244600 h 4241800"/>
                <a:gd name="connsiteX74" fmla="*/ 1935111 w 4430790"/>
                <a:gd name="connsiteY74" fmla="*/ 1257300 h 4241800"/>
                <a:gd name="connsiteX75" fmla="*/ 2011311 w 4430790"/>
                <a:gd name="connsiteY75" fmla="*/ 1282700 h 4241800"/>
                <a:gd name="connsiteX76" fmla="*/ 2100211 w 4430790"/>
                <a:gd name="connsiteY76" fmla="*/ 1295400 h 4241800"/>
                <a:gd name="connsiteX77" fmla="*/ 2163711 w 4430790"/>
                <a:gd name="connsiteY77" fmla="*/ 1308100 h 4241800"/>
                <a:gd name="connsiteX78" fmla="*/ 2278011 w 4430790"/>
                <a:gd name="connsiteY78" fmla="*/ 1320800 h 4241800"/>
                <a:gd name="connsiteX79" fmla="*/ 2379611 w 4430790"/>
                <a:gd name="connsiteY79" fmla="*/ 1358900 h 4241800"/>
                <a:gd name="connsiteX80" fmla="*/ 2481211 w 4430790"/>
                <a:gd name="connsiteY80" fmla="*/ 1384300 h 4241800"/>
                <a:gd name="connsiteX81" fmla="*/ 2570111 w 4430790"/>
                <a:gd name="connsiteY81" fmla="*/ 1422400 h 4241800"/>
                <a:gd name="connsiteX82" fmla="*/ 2671711 w 4430790"/>
                <a:gd name="connsiteY82" fmla="*/ 1435100 h 4241800"/>
                <a:gd name="connsiteX83" fmla="*/ 2747911 w 4430790"/>
                <a:gd name="connsiteY83" fmla="*/ 1447800 h 4241800"/>
                <a:gd name="connsiteX84" fmla="*/ 2786011 w 4430790"/>
                <a:gd name="connsiteY84" fmla="*/ 1473200 h 4241800"/>
                <a:gd name="connsiteX85" fmla="*/ 2849511 w 4430790"/>
                <a:gd name="connsiteY85" fmla="*/ 1498600 h 4241800"/>
                <a:gd name="connsiteX86" fmla="*/ 2887611 w 4430790"/>
                <a:gd name="connsiteY86" fmla="*/ 1536700 h 4241800"/>
                <a:gd name="connsiteX87" fmla="*/ 2963811 w 4430790"/>
                <a:gd name="connsiteY87" fmla="*/ 1562100 h 4241800"/>
                <a:gd name="connsiteX88" fmla="*/ 3001911 w 4430790"/>
                <a:gd name="connsiteY88" fmla="*/ 1600200 h 4241800"/>
                <a:gd name="connsiteX89" fmla="*/ 3052711 w 4430790"/>
                <a:gd name="connsiteY89" fmla="*/ 1676400 h 4241800"/>
                <a:gd name="connsiteX90" fmla="*/ 3128911 w 4430790"/>
                <a:gd name="connsiteY90" fmla="*/ 1752600 h 4241800"/>
                <a:gd name="connsiteX91" fmla="*/ 3167011 w 4430790"/>
                <a:gd name="connsiteY91" fmla="*/ 1828800 h 4241800"/>
                <a:gd name="connsiteX92" fmla="*/ 3192411 w 4430790"/>
                <a:gd name="connsiteY92" fmla="*/ 1943100 h 4241800"/>
                <a:gd name="connsiteX93" fmla="*/ 3179711 w 4430790"/>
                <a:gd name="connsiteY93" fmla="*/ 2184400 h 4241800"/>
                <a:gd name="connsiteX94" fmla="*/ 3154311 w 4430790"/>
                <a:gd name="connsiteY94" fmla="*/ 2260600 h 4241800"/>
                <a:gd name="connsiteX95" fmla="*/ 3141611 w 4430790"/>
                <a:gd name="connsiteY95" fmla="*/ 2298700 h 4241800"/>
                <a:gd name="connsiteX96" fmla="*/ 3116211 w 4430790"/>
                <a:gd name="connsiteY96" fmla="*/ 2336800 h 4241800"/>
                <a:gd name="connsiteX97" fmla="*/ 3090811 w 4430790"/>
                <a:gd name="connsiteY97" fmla="*/ 2387600 h 4241800"/>
                <a:gd name="connsiteX98" fmla="*/ 3078111 w 4430790"/>
                <a:gd name="connsiteY98" fmla="*/ 2438400 h 4241800"/>
                <a:gd name="connsiteX99" fmla="*/ 3040011 w 4430790"/>
                <a:gd name="connsiteY99" fmla="*/ 2463800 h 4241800"/>
                <a:gd name="connsiteX100" fmla="*/ 3001911 w 4430790"/>
                <a:gd name="connsiteY100" fmla="*/ 2514600 h 4241800"/>
                <a:gd name="connsiteX101" fmla="*/ 2925711 w 4430790"/>
                <a:gd name="connsiteY101" fmla="*/ 2565400 h 4241800"/>
                <a:gd name="connsiteX102" fmla="*/ 2887611 w 4430790"/>
                <a:gd name="connsiteY102" fmla="*/ 2590800 h 4241800"/>
                <a:gd name="connsiteX103" fmla="*/ 2849511 w 4430790"/>
                <a:gd name="connsiteY103" fmla="*/ 2628900 h 4241800"/>
                <a:gd name="connsiteX104" fmla="*/ 2811411 w 4430790"/>
                <a:gd name="connsiteY104" fmla="*/ 2641600 h 4241800"/>
                <a:gd name="connsiteX105" fmla="*/ 2747911 w 4430790"/>
                <a:gd name="connsiteY105" fmla="*/ 2679700 h 4241800"/>
                <a:gd name="connsiteX106" fmla="*/ 2671711 w 4430790"/>
                <a:gd name="connsiteY106" fmla="*/ 2730500 h 4241800"/>
                <a:gd name="connsiteX107" fmla="*/ 2633611 w 4430790"/>
                <a:gd name="connsiteY107" fmla="*/ 2768600 h 4241800"/>
                <a:gd name="connsiteX108" fmla="*/ 2595511 w 4430790"/>
                <a:gd name="connsiteY108" fmla="*/ 2781300 h 4241800"/>
                <a:gd name="connsiteX109" fmla="*/ 2519311 w 4430790"/>
                <a:gd name="connsiteY109" fmla="*/ 2844800 h 4241800"/>
                <a:gd name="connsiteX110" fmla="*/ 2455811 w 4430790"/>
                <a:gd name="connsiteY110" fmla="*/ 2857500 h 4241800"/>
                <a:gd name="connsiteX111" fmla="*/ 2366911 w 4430790"/>
                <a:gd name="connsiteY111" fmla="*/ 2921000 h 4241800"/>
                <a:gd name="connsiteX112" fmla="*/ 2328811 w 4430790"/>
                <a:gd name="connsiteY112" fmla="*/ 2933700 h 4241800"/>
                <a:gd name="connsiteX113" fmla="*/ 2265311 w 4430790"/>
                <a:gd name="connsiteY113" fmla="*/ 2959100 h 4241800"/>
                <a:gd name="connsiteX114" fmla="*/ 2227211 w 4430790"/>
                <a:gd name="connsiteY114" fmla="*/ 2984500 h 4241800"/>
                <a:gd name="connsiteX115" fmla="*/ 2087511 w 4430790"/>
                <a:gd name="connsiteY115" fmla="*/ 3009900 h 4241800"/>
                <a:gd name="connsiteX116" fmla="*/ 1985911 w 4430790"/>
                <a:gd name="connsiteY116" fmla="*/ 3048000 h 4241800"/>
                <a:gd name="connsiteX117" fmla="*/ 1858911 w 4430790"/>
                <a:gd name="connsiteY117" fmla="*/ 3086100 h 4241800"/>
                <a:gd name="connsiteX118" fmla="*/ 1820811 w 4430790"/>
                <a:gd name="connsiteY118" fmla="*/ 3098800 h 4241800"/>
                <a:gd name="connsiteX119" fmla="*/ 1731911 w 4430790"/>
                <a:gd name="connsiteY119" fmla="*/ 3111500 h 4241800"/>
                <a:gd name="connsiteX120" fmla="*/ 1465211 w 4430790"/>
                <a:gd name="connsiteY120" fmla="*/ 3136900 h 4241800"/>
                <a:gd name="connsiteX121" fmla="*/ 1249311 w 4430790"/>
                <a:gd name="connsiteY121" fmla="*/ 3162300 h 4241800"/>
                <a:gd name="connsiteX122" fmla="*/ 1147711 w 4430790"/>
                <a:gd name="connsiteY122" fmla="*/ 3175000 h 4241800"/>
                <a:gd name="connsiteX123" fmla="*/ 1008011 w 4430790"/>
                <a:gd name="connsiteY123" fmla="*/ 3187700 h 4241800"/>
                <a:gd name="connsiteX124" fmla="*/ 893711 w 4430790"/>
                <a:gd name="connsiteY124" fmla="*/ 3213100 h 4241800"/>
                <a:gd name="connsiteX125" fmla="*/ 665111 w 4430790"/>
                <a:gd name="connsiteY125" fmla="*/ 3251200 h 4241800"/>
                <a:gd name="connsiteX126" fmla="*/ 461911 w 4430790"/>
                <a:gd name="connsiteY126" fmla="*/ 3276600 h 4241800"/>
                <a:gd name="connsiteX127" fmla="*/ 30111 w 4430790"/>
                <a:gd name="connsiteY12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233811 w 4431119"/>
                <a:gd name="connsiteY55" fmla="*/ 1498600 h 4241800"/>
                <a:gd name="connsiteX56" fmla="*/ 4246511 w 4431119"/>
                <a:gd name="connsiteY56" fmla="*/ 1460500 h 4241800"/>
                <a:gd name="connsiteX57" fmla="*/ 4284611 w 4431119"/>
                <a:gd name="connsiteY57" fmla="*/ 1422400 h 4241800"/>
                <a:gd name="connsiteX58" fmla="*/ 4310011 w 4431119"/>
                <a:gd name="connsiteY58" fmla="*/ 1346200 h 4241800"/>
                <a:gd name="connsiteX59" fmla="*/ 4322711 w 4431119"/>
                <a:gd name="connsiteY59" fmla="*/ 1308100 h 4241800"/>
                <a:gd name="connsiteX60" fmla="*/ 4430661 w 4431119"/>
                <a:gd name="connsiteY60" fmla="*/ 1035050 h 4241800"/>
                <a:gd name="connsiteX61" fmla="*/ 4341761 w 4431119"/>
                <a:gd name="connsiteY61" fmla="*/ 590550 h 4241800"/>
                <a:gd name="connsiteX62" fmla="*/ 4119511 w 4431119"/>
                <a:gd name="connsiteY62" fmla="*/ 254000 h 4241800"/>
                <a:gd name="connsiteX63" fmla="*/ 3941711 w 4431119"/>
                <a:gd name="connsiteY63" fmla="*/ 0 h 4241800"/>
                <a:gd name="connsiteX64" fmla="*/ 17411 w 4431119"/>
                <a:gd name="connsiteY64" fmla="*/ 50800 h 4241800"/>
                <a:gd name="connsiteX65" fmla="*/ 42811 w 4431119"/>
                <a:gd name="connsiteY65" fmla="*/ 1244600 h 4241800"/>
                <a:gd name="connsiteX66" fmla="*/ 144411 w 4431119"/>
                <a:gd name="connsiteY66" fmla="*/ 1231900 h 4241800"/>
                <a:gd name="connsiteX67" fmla="*/ 195211 w 4431119"/>
                <a:gd name="connsiteY67" fmla="*/ 1219200 h 4241800"/>
                <a:gd name="connsiteX68" fmla="*/ 233311 w 4431119"/>
                <a:gd name="connsiteY68" fmla="*/ 1206500 h 4241800"/>
                <a:gd name="connsiteX69" fmla="*/ 627011 w 4431119"/>
                <a:gd name="connsiteY69" fmla="*/ 1168400 h 4241800"/>
                <a:gd name="connsiteX70" fmla="*/ 1300111 w 4431119"/>
                <a:gd name="connsiteY70" fmla="*/ 1181100 h 4241800"/>
                <a:gd name="connsiteX71" fmla="*/ 1439811 w 4431119"/>
                <a:gd name="connsiteY71" fmla="*/ 1193800 h 4241800"/>
                <a:gd name="connsiteX72" fmla="*/ 1744611 w 4431119"/>
                <a:gd name="connsiteY72" fmla="*/ 1219200 h 4241800"/>
                <a:gd name="connsiteX73" fmla="*/ 1846211 w 4431119"/>
                <a:gd name="connsiteY73" fmla="*/ 1244600 h 4241800"/>
                <a:gd name="connsiteX74" fmla="*/ 1935111 w 4431119"/>
                <a:gd name="connsiteY74" fmla="*/ 1257300 h 4241800"/>
                <a:gd name="connsiteX75" fmla="*/ 2011311 w 4431119"/>
                <a:gd name="connsiteY75" fmla="*/ 1282700 h 4241800"/>
                <a:gd name="connsiteX76" fmla="*/ 2100211 w 4431119"/>
                <a:gd name="connsiteY76" fmla="*/ 1295400 h 4241800"/>
                <a:gd name="connsiteX77" fmla="*/ 2163711 w 4431119"/>
                <a:gd name="connsiteY77" fmla="*/ 1308100 h 4241800"/>
                <a:gd name="connsiteX78" fmla="*/ 2278011 w 4431119"/>
                <a:gd name="connsiteY78" fmla="*/ 1320800 h 4241800"/>
                <a:gd name="connsiteX79" fmla="*/ 2379611 w 4431119"/>
                <a:gd name="connsiteY79" fmla="*/ 1358900 h 4241800"/>
                <a:gd name="connsiteX80" fmla="*/ 2481211 w 4431119"/>
                <a:gd name="connsiteY80" fmla="*/ 1384300 h 4241800"/>
                <a:gd name="connsiteX81" fmla="*/ 2570111 w 4431119"/>
                <a:gd name="connsiteY81" fmla="*/ 1422400 h 4241800"/>
                <a:gd name="connsiteX82" fmla="*/ 2671711 w 4431119"/>
                <a:gd name="connsiteY82" fmla="*/ 1435100 h 4241800"/>
                <a:gd name="connsiteX83" fmla="*/ 2747911 w 4431119"/>
                <a:gd name="connsiteY83" fmla="*/ 1447800 h 4241800"/>
                <a:gd name="connsiteX84" fmla="*/ 2786011 w 4431119"/>
                <a:gd name="connsiteY84" fmla="*/ 1473200 h 4241800"/>
                <a:gd name="connsiteX85" fmla="*/ 2849511 w 4431119"/>
                <a:gd name="connsiteY85" fmla="*/ 1498600 h 4241800"/>
                <a:gd name="connsiteX86" fmla="*/ 2887611 w 4431119"/>
                <a:gd name="connsiteY86" fmla="*/ 1536700 h 4241800"/>
                <a:gd name="connsiteX87" fmla="*/ 2963811 w 4431119"/>
                <a:gd name="connsiteY87" fmla="*/ 1562100 h 4241800"/>
                <a:gd name="connsiteX88" fmla="*/ 3001911 w 4431119"/>
                <a:gd name="connsiteY88" fmla="*/ 1600200 h 4241800"/>
                <a:gd name="connsiteX89" fmla="*/ 3052711 w 4431119"/>
                <a:gd name="connsiteY89" fmla="*/ 1676400 h 4241800"/>
                <a:gd name="connsiteX90" fmla="*/ 3128911 w 4431119"/>
                <a:gd name="connsiteY90" fmla="*/ 1752600 h 4241800"/>
                <a:gd name="connsiteX91" fmla="*/ 3167011 w 4431119"/>
                <a:gd name="connsiteY91" fmla="*/ 1828800 h 4241800"/>
                <a:gd name="connsiteX92" fmla="*/ 3192411 w 4431119"/>
                <a:gd name="connsiteY92" fmla="*/ 1943100 h 4241800"/>
                <a:gd name="connsiteX93" fmla="*/ 3179711 w 4431119"/>
                <a:gd name="connsiteY93" fmla="*/ 2184400 h 4241800"/>
                <a:gd name="connsiteX94" fmla="*/ 3154311 w 4431119"/>
                <a:gd name="connsiteY94" fmla="*/ 2260600 h 4241800"/>
                <a:gd name="connsiteX95" fmla="*/ 3141611 w 4431119"/>
                <a:gd name="connsiteY95" fmla="*/ 2298700 h 4241800"/>
                <a:gd name="connsiteX96" fmla="*/ 3116211 w 4431119"/>
                <a:gd name="connsiteY96" fmla="*/ 2336800 h 4241800"/>
                <a:gd name="connsiteX97" fmla="*/ 3090811 w 4431119"/>
                <a:gd name="connsiteY97" fmla="*/ 2387600 h 4241800"/>
                <a:gd name="connsiteX98" fmla="*/ 3078111 w 4431119"/>
                <a:gd name="connsiteY98" fmla="*/ 2438400 h 4241800"/>
                <a:gd name="connsiteX99" fmla="*/ 3040011 w 4431119"/>
                <a:gd name="connsiteY99" fmla="*/ 2463800 h 4241800"/>
                <a:gd name="connsiteX100" fmla="*/ 3001911 w 4431119"/>
                <a:gd name="connsiteY100" fmla="*/ 2514600 h 4241800"/>
                <a:gd name="connsiteX101" fmla="*/ 2925711 w 4431119"/>
                <a:gd name="connsiteY101" fmla="*/ 2565400 h 4241800"/>
                <a:gd name="connsiteX102" fmla="*/ 2887611 w 4431119"/>
                <a:gd name="connsiteY102" fmla="*/ 2590800 h 4241800"/>
                <a:gd name="connsiteX103" fmla="*/ 2849511 w 4431119"/>
                <a:gd name="connsiteY103" fmla="*/ 2628900 h 4241800"/>
                <a:gd name="connsiteX104" fmla="*/ 2811411 w 4431119"/>
                <a:gd name="connsiteY104" fmla="*/ 2641600 h 4241800"/>
                <a:gd name="connsiteX105" fmla="*/ 2747911 w 4431119"/>
                <a:gd name="connsiteY105" fmla="*/ 2679700 h 4241800"/>
                <a:gd name="connsiteX106" fmla="*/ 2671711 w 4431119"/>
                <a:gd name="connsiteY106" fmla="*/ 2730500 h 4241800"/>
                <a:gd name="connsiteX107" fmla="*/ 2633611 w 4431119"/>
                <a:gd name="connsiteY107" fmla="*/ 2768600 h 4241800"/>
                <a:gd name="connsiteX108" fmla="*/ 2595511 w 4431119"/>
                <a:gd name="connsiteY108" fmla="*/ 2781300 h 4241800"/>
                <a:gd name="connsiteX109" fmla="*/ 2519311 w 4431119"/>
                <a:gd name="connsiteY109" fmla="*/ 2844800 h 4241800"/>
                <a:gd name="connsiteX110" fmla="*/ 2455811 w 4431119"/>
                <a:gd name="connsiteY110" fmla="*/ 2857500 h 4241800"/>
                <a:gd name="connsiteX111" fmla="*/ 2366911 w 4431119"/>
                <a:gd name="connsiteY111" fmla="*/ 2921000 h 4241800"/>
                <a:gd name="connsiteX112" fmla="*/ 2328811 w 4431119"/>
                <a:gd name="connsiteY112" fmla="*/ 2933700 h 4241800"/>
                <a:gd name="connsiteX113" fmla="*/ 2265311 w 4431119"/>
                <a:gd name="connsiteY113" fmla="*/ 2959100 h 4241800"/>
                <a:gd name="connsiteX114" fmla="*/ 2227211 w 4431119"/>
                <a:gd name="connsiteY114" fmla="*/ 2984500 h 4241800"/>
                <a:gd name="connsiteX115" fmla="*/ 2087511 w 4431119"/>
                <a:gd name="connsiteY115" fmla="*/ 3009900 h 4241800"/>
                <a:gd name="connsiteX116" fmla="*/ 1985911 w 4431119"/>
                <a:gd name="connsiteY116" fmla="*/ 3048000 h 4241800"/>
                <a:gd name="connsiteX117" fmla="*/ 1858911 w 4431119"/>
                <a:gd name="connsiteY117" fmla="*/ 3086100 h 4241800"/>
                <a:gd name="connsiteX118" fmla="*/ 1820811 w 4431119"/>
                <a:gd name="connsiteY118" fmla="*/ 3098800 h 4241800"/>
                <a:gd name="connsiteX119" fmla="*/ 1731911 w 4431119"/>
                <a:gd name="connsiteY119" fmla="*/ 3111500 h 4241800"/>
                <a:gd name="connsiteX120" fmla="*/ 1465211 w 4431119"/>
                <a:gd name="connsiteY120" fmla="*/ 3136900 h 4241800"/>
                <a:gd name="connsiteX121" fmla="*/ 1249311 w 4431119"/>
                <a:gd name="connsiteY121" fmla="*/ 3162300 h 4241800"/>
                <a:gd name="connsiteX122" fmla="*/ 1147711 w 4431119"/>
                <a:gd name="connsiteY122" fmla="*/ 3175000 h 4241800"/>
                <a:gd name="connsiteX123" fmla="*/ 1008011 w 4431119"/>
                <a:gd name="connsiteY123" fmla="*/ 3187700 h 4241800"/>
                <a:gd name="connsiteX124" fmla="*/ 893711 w 4431119"/>
                <a:gd name="connsiteY124" fmla="*/ 3213100 h 4241800"/>
                <a:gd name="connsiteX125" fmla="*/ 665111 w 4431119"/>
                <a:gd name="connsiteY125" fmla="*/ 3251200 h 4241800"/>
                <a:gd name="connsiteX126" fmla="*/ 461911 w 4431119"/>
                <a:gd name="connsiteY126" fmla="*/ 3276600 h 4241800"/>
                <a:gd name="connsiteX127" fmla="*/ 30111 w 4431119"/>
                <a:gd name="connsiteY12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233811 w 4431119"/>
                <a:gd name="connsiteY55" fmla="*/ 1498600 h 4241800"/>
                <a:gd name="connsiteX56" fmla="*/ 4246511 w 4431119"/>
                <a:gd name="connsiteY56" fmla="*/ 1460500 h 4241800"/>
                <a:gd name="connsiteX57" fmla="*/ 4284611 w 4431119"/>
                <a:gd name="connsiteY57" fmla="*/ 1422400 h 4241800"/>
                <a:gd name="connsiteX58" fmla="*/ 4310011 w 4431119"/>
                <a:gd name="connsiteY58" fmla="*/ 1346200 h 4241800"/>
                <a:gd name="connsiteX59" fmla="*/ 4360811 w 4431119"/>
                <a:gd name="connsiteY59" fmla="*/ 1320800 h 4241800"/>
                <a:gd name="connsiteX60" fmla="*/ 4430661 w 4431119"/>
                <a:gd name="connsiteY60" fmla="*/ 1035050 h 4241800"/>
                <a:gd name="connsiteX61" fmla="*/ 4341761 w 4431119"/>
                <a:gd name="connsiteY61" fmla="*/ 590550 h 4241800"/>
                <a:gd name="connsiteX62" fmla="*/ 4119511 w 4431119"/>
                <a:gd name="connsiteY62" fmla="*/ 254000 h 4241800"/>
                <a:gd name="connsiteX63" fmla="*/ 3941711 w 4431119"/>
                <a:gd name="connsiteY63" fmla="*/ 0 h 4241800"/>
                <a:gd name="connsiteX64" fmla="*/ 17411 w 4431119"/>
                <a:gd name="connsiteY64" fmla="*/ 50800 h 4241800"/>
                <a:gd name="connsiteX65" fmla="*/ 42811 w 4431119"/>
                <a:gd name="connsiteY65" fmla="*/ 1244600 h 4241800"/>
                <a:gd name="connsiteX66" fmla="*/ 144411 w 4431119"/>
                <a:gd name="connsiteY66" fmla="*/ 1231900 h 4241800"/>
                <a:gd name="connsiteX67" fmla="*/ 195211 w 4431119"/>
                <a:gd name="connsiteY67" fmla="*/ 1219200 h 4241800"/>
                <a:gd name="connsiteX68" fmla="*/ 233311 w 4431119"/>
                <a:gd name="connsiteY68" fmla="*/ 1206500 h 4241800"/>
                <a:gd name="connsiteX69" fmla="*/ 627011 w 4431119"/>
                <a:gd name="connsiteY69" fmla="*/ 1168400 h 4241800"/>
                <a:gd name="connsiteX70" fmla="*/ 1300111 w 4431119"/>
                <a:gd name="connsiteY70" fmla="*/ 1181100 h 4241800"/>
                <a:gd name="connsiteX71" fmla="*/ 1439811 w 4431119"/>
                <a:gd name="connsiteY71" fmla="*/ 1193800 h 4241800"/>
                <a:gd name="connsiteX72" fmla="*/ 1744611 w 4431119"/>
                <a:gd name="connsiteY72" fmla="*/ 1219200 h 4241800"/>
                <a:gd name="connsiteX73" fmla="*/ 1846211 w 4431119"/>
                <a:gd name="connsiteY73" fmla="*/ 1244600 h 4241800"/>
                <a:gd name="connsiteX74" fmla="*/ 1935111 w 4431119"/>
                <a:gd name="connsiteY74" fmla="*/ 1257300 h 4241800"/>
                <a:gd name="connsiteX75" fmla="*/ 2011311 w 4431119"/>
                <a:gd name="connsiteY75" fmla="*/ 1282700 h 4241800"/>
                <a:gd name="connsiteX76" fmla="*/ 2100211 w 4431119"/>
                <a:gd name="connsiteY76" fmla="*/ 1295400 h 4241800"/>
                <a:gd name="connsiteX77" fmla="*/ 2163711 w 4431119"/>
                <a:gd name="connsiteY77" fmla="*/ 1308100 h 4241800"/>
                <a:gd name="connsiteX78" fmla="*/ 2278011 w 4431119"/>
                <a:gd name="connsiteY78" fmla="*/ 1320800 h 4241800"/>
                <a:gd name="connsiteX79" fmla="*/ 2379611 w 4431119"/>
                <a:gd name="connsiteY79" fmla="*/ 1358900 h 4241800"/>
                <a:gd name="connsiteX80" fmla="*/ 2481211 w 4431119"/>
                <a:gd name="connsiteY80" fmla="*/ 1384300 h 4241800"/>
                <a:gd name="connsiteX81" fmla="*/ 2570111 w 4431119"/>
                <a:gd name="connsiteY81" fmla="*/ 1422400 h 4241800"/>
                <a:gd name="connsiteX82" fmla="*/ 2671711 w 4431119"/>
                <a:gd name="connsiteY82" fmla="*/ 1435100 h 4241800"/>
                <a:gd name="connsiteX83" fmla="*/ 2747911 w 4431119"/>
                <a:gd name="connsiteY83" fmla="*/ 1447800 h 4241800"/>
                <a:gd name="connsiteX84" fmla="*/ 2786011 w 4431119"/>
                <a:gd name="connsiteY84" fmla="*/ 1473200 h 4241800"/>
                <a:gd name="connsiteX85" fmla="*/ 2849511 w 4431119"/>
                <a:gd name="connsiteY85" fmla="*/ 1498600 h 4241800"/>
                <a:gd name="connsiteX86" fmla="*/ 2887611 w 4431119"/>
                <a:gd name="connsiteY86" fmla="*/ 1536700 h 4241800"/>
                <a:gd name="connsiteX87" fmla="*/ 2963811 w 4431119"/>
                <a:gd name="connsiteY87" fmla="*/ 1562100 h 4241800"/>
                <a:gd name="connsiteX88" fmla="*/ 3001911 w 4431119"/>
                <a:gd name="connsiteY88" fmla="*/ 1600200 h 4241800"/>
                <a:gd name="connsiteX89" fmla="*/ 3052711 w 4431119"/>
                <a:gd name="connsiteY89" fmla="*/ 1676400 h 4241800"/>
                <a:gd name="connsiteX90" fmla="*/ 3128911 w 4431119"/>
                <a:gd name="connsiteY90" fmla="*/ 1752600 h 4241800"/>
                <a:gd name="connsiteX91" fmla="*/ 3167011 w 4431119"/>
                <a:gd name="connsiteY91" fmla="*/ 1828800 h 4241800"/>
                <a:gd name="connsiteX92" fmla="*/ 3192411 w 4431119"/>
                <a:gd name="connsiteY92" fmla="*/ 1943100 h 4241800"/>
                <a:gd name="connsiteX93" fmla="*/ 3179711 w 4431119"/>
                <a:gd name="connsiteY93" fmla="*/ 2184400 h 4241800"/>
                <a:gd name="connsiteX94" fmla="*/ 3154311 w 4431119"/>
                <a:gd name="connsiteY94" fmla="*/ 2260600 h 4241800"/>
                <a:gd name="connsiteX95" fmla="*/ 3141611 w 4431119"/>
                <a:gd name="connsiteY95" fmla="*/ 2298700 h 4241800"/>
                <a:gd name="connsiteX96" fmla="*/ 3116211 w 4431119"/>
                <a:gd name="connsiteY96" fmla="*/ 2336800 h 4241800"/>
                <a:gd name="connsiteX97" fmla="*/ 3090811 w 4431119"/>
                <a:gd name="connsiteY97" fmla="*/ 2387600 h 4241800"/>
                <a:gd name="connsiteX98" fmla="*/ 3078111 w 4431119"/>
                <a:gd name="connsiteY98" fmla="*/ 2438400 h 4241800"/>
                <a:gd name="connsiteX99" fmla="*/ 3040011 w 4431119"/>
                <a:gd name="connsiteY99" fmla="*/ 2463800 h 4241800"/>
                <a:gd name="connsiteX100" fmla="*/ 3001911 w 4431119"/>
                <a:gd name="connsiteY100" fmla="*/ 2514600 h 4241800"/>
                <a:gd name="connsiteX101" fmla="*/ 2925711 w 4431119"/>
                <a:gd name="connsiteY101" fmla="*/ 2565400 h 4241800"/>
                <a:gd name="connsiteX102" fmla="*/ 2887611 w 4431119"/>
                <a:gd name="connsiteY102" fmla="*/ 2590800 h 4241800"/>
                <a:gd name="connsiteX103" fmla="*/ 2849511 w 4431119"/>
                <a:gd name="connsiteY103" fmla="*/ 2628900 h 4241800"/>
                <a:gd name="connsiteX104" fmla="*/ 2811411 w 4431119"/>
                <a:gd name="connsiteY104" fmla="*/ 2641600 h 4241800"/>
                <a:gd name="connsiteX105" fmla="*/ 2747911 w 4431119"/>
                <a:gd name="connsiteY105" fmla="*/ 2679700 h 4241800"/>
                <a:gd name="connsiteX106" fmla="*/ 2671711 w 4431119"/>
                <a:gd name="connsiteY106" fmla="*/ 2730500 h 4241800"/>
                <a:gd name="connsiteX107" fmla="*/ 2633611 w 4431119"/>
                <a:gd name="connsiteY107" fmla="*/ 2768600 h 4241800"/>
                <a:gd name="connsiteX108" fmla="*/ 2595511 w 4431119"/>
                <a:gd name="connsiteY108" fmla="*/ 2781300 h 4241800"/>
                <a:gd name="connsiteX109" fmla="*/ 2519311 w 4431119"/>
                <a:gd name="connsiteY109" fmla="*/ 2844800 h 4241800"/>
                <a:gd name="connsiteX110" fmla="*/ 2455811 w 4431119"/>
                <a:gd name="connsiteY110" fmla="*/ 2857500 h 4241800"/>
                <a:gd name="connsiteX111" fmla="*/ 2366911 w 4431119"/>
                <a:gd name="connsiteY111" fmla="*/ 2921000 h 4241800"/>
                <a:gd name="connsiteX112" fmla="*/ 2328811 w 4431119"/>
                <a:gd name="connsiteY112" fmla="*/ 2933700 h 4241800"/>
                <a:gd name="connsiteX113" fmla="*/ 2265311 w 4431119"/>
                <a:gd name="connsiteY113" fmla="*/ 2959100 h 4241800"/>
                <a:gd name="connsiteX114" fmla="*/ 2227211 w 4431119"/>
                <a:gd name="connsiteY114" fmla="*/ 2984500 h 4241800"/>
                <a:gd name="connsiteX115" fmla="*/ 2087511 w 4431119"/>
                <a:gd name="connsiteY115" fmla="*/ 3009900 h 4241800"/>
                <a:gd name="connsiteX116" fmla="*/ 1985911 w 4431119"/>
                <a:gd name="connsiteY116" fmla="*/ 3048000 h 4241800"/>
                <a:gd name="connsiteX117" fmla="*/ 1858911 w 4431119"/>
                <a:gd name="connsiteY117" fmla="*/ 3086100 h 4241800"/>
                <a:gd name="connsiteX118" fmla="*/ 1820811 w 4431119"/>
                <a:gd name="connsiteY118" fmla="*/ 3098800 h 4241800"/>
                <a:gd name="connsiteX119" fmla="*/ 1731911 w 4431119"/>
                <a:gd name="connsiteY119" fmla="*/ 3111500 h 4241800"/>
                <a:gd name="connsiteX120" fmla="*/ 1465211 w 4431119"/>
                <a:gd name="connsiteY120" fmla="*/ 3136900 h 4241800"/>
                <a:gd name="connsiteX121" fmla="*/ 1249311 w 4431119"/>
                <a:gd name="connsiteY121" fmla="*/ 3162300 h 4241800"/>
                <a:gd name="connsiteX122" fmla="*/ 1147711 w 4431119"/>
                <a:gd name="connsiteY122" fmla="*/ 3175000 h 4241800"/>
                <a:gd name="connsiteX123" fmla="*/ 1008011 w 4431119"/>
                <a:gd name="connsiteY123" fmla="*/ 3187700 h 4241800"/>
                <a:gd name="connsiteX124" fmla="*/ 893711 w 4431119"/>
                <a:gd name="connsiteY124" fmla="*/ 3213100 h 4241800"/>
                <a:gd name="connsiteX125" fmla="*/ 665111 w 4431119"/>
                <a:gd name="connsiteY125" fmla="*/ 3251200 h 4241800"/>
                <a:gd name="connsiteX126" fmla="*/ 461911 w 4431119"/>
                <a:gd name="connsiteY126" fmla="*/ 3276600 h 4241800"/>
                <a:gd name="connsiteX127" fmla="*/ 30111 w 4431119"/>
                <a:gd name="connsiteY12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233811 w 4431119"/>
                <a:gd name="connsiteY55" fmla="*/ 1498600 h 4241800"/>
                <a:gd name="connsiteX56" fmla="*/ 4246511 w 4431119"/>
                <a:gd name="connsiteY56" fmla="*/ 1460500 h 4241800"/>
                <a:gd name="connsiteX57" fmla="*/ 4284611 w 4431119"/>
                <a:gd name="connsiteY57" fmla="*/ 1422400 h 4241800"/>
                <a:gd name="connsiteX58" fmla="*/ 4360811 w 4431119"/>
                <a:gd name="connsiteY58" fmla="*/ 1320800 h 4241800"/>
                <a:gd name="connsiteX59" fmla="*/ 4430661 w 4431119"/>
                <a:gd name="connsiteY59" fmla="*/ 1035050 h 4241800"/>
                <a:gd name="connsiteX60" fmla="*/ 4341761 w 4431119"/>
                <a:gd name="connsiteY60" fmla="*/ 590550 h 4241800"/>
                <a:gd name="connsiteX61" fmla="*/ 4119511 w 4431119"/>
                <a:gd name="connsiteY61" fmla="*/ 254000 h 4241800"/>
                <a:gd name="connsiteX62" fmla="*/ 3941711 w 4431119"/>
                <a:gd name="connsiteY62" fmla="*/ 0 h 4241800"/>
                <a:gd name="connsiteX63" fmla="*/ 17411 w 4431119"/>
                <a:gd name="connsiteY63" fmla="*/ 50800 h 4241800"/>
                <a:gd name="connsiteX64" fmla="*/ 42811 w 4431119"/>
                <a:gd name="connsiteY64" fmla="*/ 1244600 h 4241800"/>
                <a:gd name="connsiteX65" fmla="*/ 144411 w 4431119"/>
                <a:gd name="connsiteY65" fmla="*/ 1231900 h 4241800"/>
                <a:gd name="connsiteX66" fmla="*/ 195211 w 4431119"/>
                <a:gd name="connsiteY66" fmla="*/ 1219200 h 4241800"/>
                <a:gd name="connsiteX67" fmla="*/ 233311 w 4431119"/>
                <a:gd name="connsiteY67" fmla="*/ 1206500 h 4241800"/>
                <a:gd name="connsiteX68" fmla="*/ 627011 w 4431119"/>
                <a:gd name="connsiteY68" fmla="*/ 1168400 h 4241800"/>
                <a:gd name="connsiteX69" fmla="*/ 1300111 w 4431119"/>
                <a:gd name="connsiteY69" fmla="*/ 1181100 h 4241800"/>
                <a:gd name="connsiteX70" fmla="*/ 1439811 w 4431119"/>
                <a:gd name="connsiteY70" fmla="*/ 1193800 h 4241800"/>
                <a:gd name="connsiteX71" fmla="*/ 1744611 w 4431119"/>
                <a:gd name="connsiteY71" fmla="*/ 1219200 h 4241800"/>
                <a:gd name="connsiteX72" fmla="*/ 1846211 w 4431119"/>
                <a:gd name="connsiteY72" fmla="*/ 1244600 h 4241800"/>
                <a:gd name="connsiteX73" fmla="*/ 1935111 w 4431119"/>
                <a:gd name="connsiteY73" fmla="*/ 1257300 h 4241800"/>
                <a:gd name="connsiteX74" fmla="*/ 2011311 w 4431119"/>
                <a:gd name="connsiteY74" fmla="*/ 1282700 h 4241800"/>
                <a:gd name="connsiteX75" fmla="*/ 2100211 w 4431119"/>
                <a:gd name="connsiteY75" fmla="*/ 1295400 h 4241800"/>
                <a:gd name="connsiteX76" fmla="*/ 2163711 w 4431119"/>
                <a:gd name="connsiteY76" fmla="*/ 1308100 h 4241800"/>
                <a:gd name="connsiteX77" fmla="*/ 2278011 w 4431119"/>
                <a:gd name="connsiteY77" fmla="*/ 1320800 h 4241800"/>
                <a:gd name="connsiteX78" fmla="*/ 2379611 w 4431119"/>
                <a:gd name="connsiteY78" fmla="*/ 1358900 h 4241800"/>
                <a:gd name="connsiteX79" fmla="*/ 2481211 w 4431119"/>
                <a:gd name="connsiteY79" fmla="*/ 1384300 h 4241800"/>
                <a:gd name="connsiteX80" fmla="*/ 2570111 w 4431119"/>
                <a:gd name="connsiteY80" fmla="*/ 1422400 h 4241800"/>
                <a:gd name="connsiteX81" fmla="*/ 2671711 w 4431119"/>
                <a:gd name="connsiteY81" fmla="*/ 1435100 h 4241800"/>
                <a:gd name="connsiteX82" fmla="*/ 2747911 w 4431119"/>
                <a:gd name="connsiteY82" fmla="*/ 1447800 h 4241800"/>
                <a:gd name="connsiteX83" fmla="*/ 2786011 w 4431119"/>
                <a:gd name="connsiteY83" fmla="*/ 1473200 h 4241800"/>
                <a:gd name="connsiteX84" fmla="*/ 2849511 w 4431119"/>
                <a:gd name="connsiteY84" fmla="*/ 1498600 h 4241800"/>
                <a:gd name="connsiteX85" fmla="*/ 2887611 w 4431119"/>
                <a:gd name="connsiteY85" fmla="*/ 1536700 h 4241800"/>
                <a:gd name="connsiteX86" fmla="*/ 2963811 w 4431119"/>
                <a:gd name="connsiteY86" fmla="*/ 1562100 h 4241800"/>
                <a:gd name="connsiteX87" fmla="*/ 3001911 w 4431119"/>
                <a:gd name="connsiteY87" fmla="*/ 1600200 h 4241800"/>
                <a:gd name="connsiteX88" fmla="*/ 3052711 w 4431119"/>
                <a:gd name="connsiteY88" fmla="*/ 1676400 h 4241800"/>
                <a:gd name="connsiteX89" fmla="*/ 3128911 w 4431119"/>
                <a:gd name="connsiteY89" fmla="*/ 1752600 h 4241800"/>
                <a:gd name="connsiteX90" fmla="*/ 3167011 w 4431119"/>
                <a:gd name="connsiteY90" fmla="*/ 1828800 h 4241800"/>
                <a:gd name="connsiteX91" fmla="*/ 3192411 w 4431119"/>
                <a:gd name="connsiteY91" fmla="*/ 1943100 h 4241800"/>
                <a:gd name="connsiteX92" fmla="*/ 3179711 w 4431119"/>
                <a:gd name="connsiteY92" fmla="*/ 2184400 h 4241800"/>
                <a:gd name="connsiteX93" fmla="*/ 3154311 w 4431119"/>
                <a:gd name="connsiteY93" fmla="*/ 2260600 h 4241800"/>
                <a:gd name="connsiteX94" fmla="*/ 3141611 w 4431119"/>
                <a:gd name="connsiteY94" fmla="*/ 2298700 h 4241800"/>
                <a:gd name="connsiteX95" fmla="*/ 3116211 w 4431119"/>
                <a:gd name="connsiteY95" fmla="*/ 2336800 h 4241800"/>
                <a:gd name="connsiteX96" fmla="*/ 3090811 w 4431119"/>
                <a:gd name="connsiteY96" fmla="*/ 2387600 h 4241800"/>
                <a:gd name="connsiteX97" fmla="*/ 3078111 w 4431119"/>
                <a:gd name="connsiteY97" fmla="*/ 2438400 h 4241800"/>
                <a:gd name="connsiteX98" fmla="*/ 3040011 w 4431119"/>
                <a:gd name="connsiteY98" fmla="*/ 2463800 h 4241800"/>
                <a:gd name="connsiteX99" fmla="*/ 3001911 w 4431119"/>
                <a:gd name="connsiteY99" fmla="*/ 2514600 h 4241800"/>
                <a:gd name="connsiteX100" fmla="*/ 2925711 w 4431119"/>
                <a:gd name="connsiteY100" fmla="*/ 2565400 h 4241800"/>
                <a:gd name="connsiteX101" fmla="*/ 2887611 w 4431119"/>
                <a:gd name="connsiteY101" fmla="*/ 2590800 h 4241800"/>
                <a:gd name="connsiteX102" fmla="*/ 2849511 w 4431119"/>
                <a:gd name="connsiteY102" fmla="*/ 2628900 h 4241800"/>
                <a:gd name="connsiteX103" fmla="*/ 2811411 w 4431119"/>
                <a:gd name="connsiteY103" fmla="*/ 2641600 h 4241800"/>
                <a:gd name="connsiteX104" fmla="*/ 2747911 w 4431119"/>
                <a:gd name="connsiteY104" fmla="*/ 2679700 h 4241800"/>
                <a:gd name="connsiteX105" fmla="*/ 2671711 w 4431119"/>
                <a:gd name="connsiteY105" fmla="*/ 2730500 h 4241800"/>
                <a:gd name="connsiteX106" fmla="*/ 2633611 w 4431119"/>
                <a:gd name="connsiteY106" fmla="*/ 2768600 h 4241800"/>
                <a:gd name="connsiteX107" fmla="*/ 2595511 w 4431119"/>
                <a:gd name="connsiteY107" fmla="*/ 2781300 h 4241800"/>
                <a:gd name="connsiteX108" fmla="*/ 2519311 w 4431119"/>
                <a:gd name="connsiteY108" fmla="*/ 2844800 h 4241800"/>
                <a:gd name="connsiteX109" fmla="*/ 2455811 w 4431119"/>
                <a:gd name="connsiteY109" fmla="*/ 2857500 h 4241800"/>
                <a:gd name="connsiteX110" fmla="*/ 2366911 w 4431119"/>
                <a:gd name="connsiteY110" fmla="*/ 2921000 h 4241800"/>
                <a:gd name="connsiteX111" fmla="*/ 2328811 w 4431119"/>
                <a:gd name="connsiteY111" fmla="*/ 2933700 h 4241800"/>
                <a:gd name="connsiteX112" fmla="*/ 2265311 w 4431119"/>
                <a:gd name="connsiteY112" fmla="*/ 2959100 h 4241800"/>
                <a:gd name="connsiteX113" fmla="*/ 2227211 w 4431119"/>
                <a:gd name="connsiteY113" fmla="*/ 2984500 h 4241800"/>
                <a:gd name="connsiteX114" fmla="*/ 2087511 w 4431119"/>
                <a:gd name="connsiteY114" fmla="*/ 3009900 h 4241800"/>
                <a:gd name="connsiteX115" fmla="*/ 1985911 w 4431119"/>
                <a:gd name="connsiteY115" fmla="*/ 3048000 h 4241800"/>
                <a:gd name="connsiteX116" fmla="*/ 1858911 w 4431119"/>
                <a:gd name="connsiteY116" fmla="*/ 3086100 h 4241800"/>
                <a:gd name="connsiteX117" fmla="*/ 1820811 w 4431119"/>
                <a:gd name="connsiteY117" fmla="*/ 3098800 h 4241800"/>
                <a:gd name="connsiteX118" fmla="*/ 1731911 w 4431119"/>
                <a:gd name="connsiteY118" fmla="*/ 3111500 h 4241800"/>
                <a:gd name="connsiteX119" fmla="*/ 1465211 w 4431119"/>
                <a:gd name="connsiteY119" fmla="*/ 3136900 h 4241800"/>
                <a:gd name="connsiteX120" fmla="*/ 1249311 w 4431119"/>
                <a:gd name="connsiteY120" fmla="*/ 3162300 h 4241800"/>
                <a:gd name="connsiteX121" fmla="*/ 1147711 w 4431119"/>
                <a:gd name="connsiteY121" fmla="*/ 3175000 h 4241800"/>
                <a:gd name="connsiteX122" fmla="*/ 1008011 w 4431119"/>
                <a:gd name="connsiteY122" fmla="*/ 3187700 h 4241800"/>
                <a:gd name="connsiteX123" fmla="*/ 893711 w 4431119"/>
                <a:gd name="connsiteY123" fmla="*/ 3213100 h 4241800"/>
                <a:gd name="connsiteX124" fmla="*/ 665111 w 4431119"/>
                <a:gd name="connsiteY124" fmla="*/ 3251200 h 4241800"/>
                <a:gd name="connsiteX125" fmla="*/ 461911 w 4431119"/>
                <a:gd name="connsiteY125" fmla="*/ 3276600 h 4241800"/>
                <a:gd name="connsiteX126" fmla="*/ 30111 w 4431119"/>
                <a:gd name="connsiteY12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233811 w 4431119"/>
                <a:gd name="connsiteY55" fmla="*/ 1498600 h 4241800"/>
                <a:gd name="connsiteX56" fmla="*/ 4246511 w 4431119"/>
                <a:gd name="connsiteY56" fmla="*/ 1460500 h 4241800"/>
                <a:gd name="connsiteX57" fmla="*/ 4360811 w 4431119"/>
                <a:gd name="connsiteY57" fmla="*/ 1320800 h 4241800"/>
                <a:gd name="connsiteX58" fmla="*/ 4430661 w 4431119"/>
                <a:gd name="connsiteY58" fmla="*/ 1035050 h 4241800"/>
                <a:gd name="connsiteX59" fmla="*/ 4341761 w 4431119"/>
                <a:gd name="connsiteY59" fmla="*/ 590550 h 4241800"/>
                <a:gd name="connsiteX60" fmla="*/ 4119511 w 4431119"/>
                <a:gd name="connsiteY60" fmla="*/ 254000 h 4241800"/>
                <a:gd name="connsiteX61" fmla="*/ 3941711 w 4431119"/>
                <a:gd name="connsiteY61" fmla="*/ 0 h 4241800"/>
                <a:gd name="connsiteX62" fmla="*/ 17411 w 4431119"/>
                <a:gd name="connsiteY62" fmla="*/ 50800 h 4241800"/>
                <a:gd name="connsiteX63" fmla="*/ 42811 w 4431119"/>
                <a:gd name="connsiteY63" fmla="*/ 1244600 h 4241800"/>
                <a:gd name="connsiteX64" fmla="*/ 144411 w 4431119"/>
                <a:gd name="connsiteY64" fmla="*/ 1231900 h 4241800"/>
                <a:gd name="connsiteX65" fmla="*/ 195211 w 4431119"/>
                <a:gd name="connsiteY65" fmla="*/ 1219200 h 4241800"/>
                <a:gd name="connsiteX66" fmla="*/ 233311 w 4431119"/>
                <a:gd name="connsiteY66" fmla="*/ 1206500 h 4241800"/>
                <a:gd name="connsiteX67" fmla="*/ 627011 w 4431119"/>
                <a:gd name="connsiteY67" fmla="*/ 1168400 h 4241800"/>
                <a:gd name="connsiteX68" fmla="*/ 1300111 w 4431119"/>
                <a:gd name="connsiteY68" fmla="*/ 1181100 h 4241800"/>
                <a:gd name="connsiteX69" fmla="*/ 1439811 w 4431119"/>
                <a:gd name="connsiteY69" fmla="*/ 1193800 h 4241800"/>
                <a:gd name="connsiteX70" fmla="*/ 1744611 w 4431119"/>
                <a:gd name="connsiteY70" fmla="*/ 1219200 h 4241800"/>
                <a:gd name="connsiteX71" fmla="*/ 1846211 w 4431119"/>
                <a:gd name="connsiteY71" fmla="*/ 1244600 h 4241800"/>
                <a:gd name="connsiteX72" fmla="*/ 1935111 w 4431119"/>
                <a:gd name="connsiteY72" fmla="*/ 1257300 h 4241800"/>
                <a:gd name="connsiteX73" fmla="*/ 2011311 w 4431119"/>
                <a:gd name="connsiteY73" fmla="*/ 1282700 h 4241800"/>
                <a:gd name="connsiteX74" fmla="*/ 2100211 w 4431119"/>
                <a:gd name="connsiteY74" fmla="*/ 1295400 h 4241800"/>
                <a:gd name="connsiteX75" fmla="*/ 2163711 w 4431119"/>
                <a:gd name="connsiteY75" fmla="*/ 1308100 h 4241800"/>
                <a:gd name="connsiteX76" fmla="*/ 2278011 w 4431119"/>
                <a:gd name="connsiteY76" fmla="*/ 1320800 h 4241800"/>
                <a:gd name="connsiteX77" fmla="*/ 2379611 w 4431119"/>
                <a:gd name="connsiteY77" fmla="*/ 1358900 h 4241800"/>
                <a:gd name="connsiteX78" fmla="*/ 2481211 w 4431119"/>
                <a:gd name="connsiteY78" fmla="*/ 1384300 h 4241800"/>
                <a:gd name="connsiteX79" fmla="*/ 2570111 w 4431119"/>
                <a:gd name="connsiteY79" fmla="*/ 1422400 h 4241800"/>
                <a:gd name="connsiteX80" fmla="*/ 2671711 w 4431119"/>
                <a:gd name="connsiteY80" fmla="*/ 1435100 h 4241800"/>
                <a:gd name="connsiteX81" fmla="*/ 2747911 w 4431119"/>
                <a:gd name="connsiteY81" fmla="*/ 1447800 h 4241800"/>
                <a:gd name="connsiteX82" fmla="*/ 2786011 w 4431119"/>
                <a:gd name="connsiteY82" fmla="*/ 1473200 h 4241800"/>
                <a:gd name="connsiteX83" fmla="*/ 2849511 w 4431119"/>
                <a:gd name="connsiteY83" fmla="*/ 1498600 h 4241800"/>
                <a:gd name="connsiteX84" fmla="*/ 2887611 w 4431119"/>
                <a:gd name="connsiteY84" fmla="*/ 1536700 h 4241800"/>
                <a:gd name="connsiteX85" fmla="*/ 2963811 w 4431119"/>
                <a:gd name="connsiteY85" fmla="*/ 1562100 h 4241800"/>
                <a:gd name="connsiteX86" fmla="*/ 3001911 w 4431119"/>
                <a:gd name="connsiteY86" fmla="*/ 1600200 h 4241800"/>
                <a:gd name="connsiteX87" fmla="*/ 3052711 w 4431119"/>
                <a:gd name="connsiteY87" fmla="*/ 1676400 h 4241800"/>
                <a:gd name="connsiteX88" fmla="*/ 3128911 w 4431119"/>
                <a:gd name="connsiteY88" fmla="*/ 1752600 h 4241800"/>
                <a:gd name="connsiteX89" fmla="*/ 3167011 w 4431119"/>
                <a:gd name="connsiteY89" fmla="*/ 1828800 h 4241800"/>
                <a:gd name="connsiteX90" fmla="*/ 3192411 w 4431119"/>
                <a:gd name="connsiteY90" fmla="*/ 1943100 h 4241800"/>
                <a:gd name="connsiteX91" fmla="*/ 3179711 w 4431119"/>
                <a:gd name="connsiteY91" fmla="*/ 2184400 h 4241800"/>
                <a:gd name="connsiteX92" fmla="*/ 3154311 w 4431119"/>
                <a:gd name="connsiteY92" fmla="*/ 2260600 h 4241800"/>
                <a:gd name="connsiteX93" fmla="*/ 3141611 w 4431119"/>
                <a:gd name="connsiteY93" fmla="*/ 2298700 h 4241800"/>
                <a:gd name="connsiteX94" fmla="*/ 3116211 w 4431119"/>
                <a:gd name="connsiteY94" fmla="*/ 2336800 h 4241800"/>
                <a:gd name="connsiteX95" fmla="*/ 3090811 w 4431119"/>
                <a:gd name="connsiteY95" fmla="*/ 2387600 h 4241800"/>
                <a:gd name="connsiteX96" fmla="*/ 3078111 w 4431119"/>
                <a:gd name="connsiteY96" fmla="*/ 2438400 h 4241800"/>
                <a:gd name="connsiteX97" fmla="*/ 3040011 w 4431119"/>
                <a:gd name="connsiteY97" fmla="*/ 2463800 h 4241800"/>
                <a:gd name="connsiteX98" fmla="*/ 3001911 w 4431119"/>
                <a:gd name="connsiteY98" fmla="*/ 2514600 h 4241800"/>
                <a:gd name="connsiteX99" fmla="*/ 2925711 w 4431119"/>
                <a:gd name="connsiteY99" fmla="*/ 2565400 h 4241800"/>
                <a:gd name="connsiteX100" fmla="*/ 2887611 w 4431119"/>
                <a:gd name="connsiteY100" fmla="*/ 2590800 h 4241800"/>
                <a:gd name="connsiteX101" fmla="*/ 2849511 w 4431119"/>
                <a:gd name="connsiteY101" fmla="*/ 2628900 h 4241800"/>
                <a:gd name="connsiteX102" fmla="*/ 2811411 w 4431119"/>
                <a:gd name="connsiteY102" fmla="*/ 2641600 h 4241800"/>
                <a:gd name="connsiteX103" fmla="*/ 2747911 w 4431119"/>
                <a:gd name="connsiteY103" fmla="*/ 2679700 h 4241800"/>
                <a:gd name="connsiteX104" fmla="*/ 2671711 w 4431119"/>
                <a:gd name="connsiteY104" fmla="*/ 2730500 h 4241800"/>
                <a:gd name="connsiteX105" fmla="*/ 2633611 w 4431119"/>
                <a:gd name="connsiteY105" fmla="*/ 2768600 h 4241800"/>
                <a:gd name="connsiteX106" fmla="*/ 2595511 w 4431119"/>
                <a:gd name="connsiteY106" fmla="*/ 2781300 h 4241800"/>
                <a:gd name="connsiteX107" fmla="*/ 2519311 w 4431119"/>
                <a:gd name="connsiteY107" fmla="*/ 2844800 h 4241800"/>
                <a:gd name="connsiteX108" fmla="*/ 2455811 w 4431119"/>
                <a:gd name="connsiteY108" fmla="*/ 2857500 h 4241800"/>
                <a:gd name="connsiteX109" fmla="*/ 2366911 w 4431119"/>
                <a:gd name="connsiteY109" fmla="*/ 2921000 h 4241800"/>
                <a:gd name="connsiteX110" fmla="*/ 2328811 w 4431119"/>
                <a:gd name="connsiteY110" fmla="*/ 2933700 h 4241800"/>
                <a:gd name="connsiteX111" fmla="*/ 2265311 w 4431119"/>
                <a:gd name="connsiteY111" fmla="*/ 2959100 h 4241800"/>
                <a:gd name="connsiteX112" fmla="*/ 2227211 w 4431119"/>
                <a:gd name="connsiteY112" fmla="*/ 2984500 h 4241800"/>
                <a:gd name="connsiteX113" fmla="*/ 2087511 w 4431119"/>
                <a:gd name="connsiteY113" fmla="*/ 3009900 h 4241800"/>
                <a:gd name="connsiteX114" fmla="*/ 1985911 w 4431119"/>
                <a:gd name="connsiteY114" fmla="*/ 3048000 h 4241800"/>
                <a:gd name="connsiteX115" fmla="*/ 1858911 w 4431119"/>
                <a:gd name="connsiteY115" fmla="*/ 3086100 h 4241800"/>
                <a:gd name="connsiteX116" fmla="*/ 1820811 w 4431119"/>
                <a:gd name="connsiteY116" fmla="*/ 3098800 h 4241800"/>
                <a:gd name="connsiteX117" fmla="*/ 1731911 w 4431119"/>
                <a:gd name="connsiteY117" fmla="*/ 3111500 h 4241800"/>
                <a:gd name="connsiteX118" fmla="*/ 1465211 w 4431119"/>
                <a:gd name="connsiteY118" fmla="*/ 3136900 h 4241800"/>
                <a:gd name="connsiteX119" fmla="*/ 1249311 w 4431119"/>
                <a:gd name="connsiteY119" fmla="*/ 3162300 h 4241800"/>
                <a:gd name="connsiteX120" fmla="*/ 1147711 w 4431119"/>
                <a:gd name="connsiteY120" fmla="*/ 3175000 h 4241800"/>
                <a:gd name="connsiteX121" fmla="*/ 1008011 w 4431119"/>
                <a:gd name="connsiteY121" fmla="*/ 3187700 h 4241800"/>
                <a:gd name="connsiteX122" fmla="*/ 893711 w 4431119"/>
                <a:gd name="connsiteY122" fmla="*/ 3213100 h 4241800"/>
                <a:gd name="connsiteX123" fmla="*/ 665111 w 4431119"/>
                <a:gd name="connsiteY123" fmla="*/ 3251200 h 4241800"/>
                <a:gd name="connsiteX124" fmla="*/ 461911 w 4431119"/>
                <a:gd name="connsiteY124" fmla="*/ 3276600 h 4241800"/>
                <a:gd name="connsiteX125" fmla="*/ 30111 w 4431119"/>
                <a:gd name="connsiteY12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233811 w 4431119"/>
                <a:gd name="connsiteY55" fmla="*/ 1498600 h 4241800"/>
                <a:gd name="connsiteX56" fmla="*/ 4360811 w 4431119"/>
                <a:gd name="connsiteY56" fmla="*/ 1320800 h 4241800"/>
                <a:gd name="connsiteX57" fmla="*/ 4430661 w 4431119"/>
                <a:gd name="connsiteY57" fmla="*/ 1035050 h 4241800"/>
                <a:gd name="connsiteX58" fmla="*/ 4341761 w 4431119"/>
                <a:gd name="connsiteY58" fmla="*/ 590550 h 4241800"/>
                <a:gd name="connsiteX59" fmla="*/ 4119511 w 4431119"/>
                <a:gd name="connsiteY59" fmla="*/ 254000 h 4241800"/>
                <a:gd name="connsiteX60" fmla="*/ 3941711 w 4431119"/>
                <a:gd name="connsiteY60" fmla="*/ 0 h 4241800"/>
                <a:gd name="connsiteX61" fmla="*/ 17411 w 4431119"/>
                <a:gd name="connsiteY61" fmla="*/ 50800 h 4241800"/>
                <a:gd name="connsiteX62" fmla="*/ 42811 w 4431119"/>
                <a:gd name="connsiteY62" fmla="*/ 1244600 h 4241800"/>
                <a:gd name="connsiteX63" fmla="*/ 144411 w 4431119"/>
                <a:gd name="connsiteY63" fmla="*/ 1231900 h 4241800"/>
                <a:gd name="connsiteX64" fmla="*/ 195211 w 4431119"/>
                <a:gd name="connsiteY64" fmla="*/ 1219200 h 4241800"/>
                <a:gd name="connsiteX65" fmla="*/ 233311 w 4431119"/>
                <a:gd name="connsiteY65" fmla="*/ 1206500 h 4241800"/>
                <a:gd name="connsiteX66" fmla="*/ 627011 w 4431119"/>
                <a:gd name="connsiteY66" fmla="*/ 1168400 h 4241800"/>
                <a:gd name="connsiteX67" fmla="*/ 1300111 w 4431119"/>
                <a:gd name="connsiteY67" fmla="*/ 1181100 h 4241800"/>
                <a:gd name="connsiteX68" fmla="*/ 1439811 w 4431119"/>
                <a:gd name="connsiteY68" fmla="*/ 1193800 h 4241800"/>
                <a:gd name="connsiteX69" fmla="*/ 1744611 w 4431119"/>
                <a:gd name="connsiteY69" fmla="*/ 1219200 h 4241800"/>
                <a:gd name="connsiteX70" fmla="*/ 1846211 w 4431119"/>
                <a:gd name="connsiteY70" fmla="*/ 1244600 h 4241800"/>
                <a:gd name="connsiteX71" fmla="*/ 1935111 w 4431119"/>
                <a:gd name="connsiteY71" fmla="*/ 1257300 h 4241800"/>
                <a:gd name="connsiteX72" fmla="*/ 2011311 w 4431119"/>
                <a:gd name="connsiteY72" fmla="*/ 1282700 h 4241800"/>
                <a:gd name="connsiteX73" fmla="*/ 2100211 w 4431119"/>
                <a:gd name="connsiteY73" fmla="*/ 1295400 h 4241800"/>
                <a:gd name="connsiteX74" fmla="*/ 2163711 w 4431119"/>
                <a:gd name="connsiteY74" fmla="*/ 1308100 h 4241800"/>
                <a:gd name="connsiteX75" fmla="*/ 2278011 w 4431119"/>
                <a:gd name="connsiteY75" fmla="*/ 1320800 h 4241800"/>
                <a:gd name="connsiteX76" fmla="*/ 2379611 w 4431119"/>
                <a:gd name="connsiteY76" fmla="*/ 1358900 h 4241800"/>
                <a:gd name="connsiteX77" fmla="*/ 2481211 w 4431119"/>
                <a:gd name="connsiteY77" fmla="*/ 1384300 h 4241800"/>
                <a:gd name="connsiteX78" fmla="*/ 2570111 w 4431119"/>
                <a:gd name="connsiteY78" fmla="*/ 1422400 h 4241800"/>
                <a:gd name="connsiteX79" fmla="*/ 2671711 w 4431119"/>
                <a:gd name="connsiteY79" fmla="*/ 1435100 h 4241800"/>
                <a:gd name="connsiteX80" fmla="*/ 2747911 w 4431119"/>
                <a:gd name="connsiteY80" fmla="*/ 1447800 h 4241800"/>
                <a:gd name="connsiteX81" fmla="*/ 2786011 w 4431119"/>
                <a:gd name="connsiteY81" fmla="*/ 1473200 h 4241800"/>
                <a:gd name="connsiteX82" fmla="*/ 2849511 w 4431119"/>
                <a:gd name="connsiteY82" fmla="*/ 1498600 h 4241800"/>
                <a:gd name="connsiteX83" fmla="*/ 2887611 w 4431119"/>
                <a:gd name="connsiteY83" fmla="*/ 1536700 h 4241800"/>
                <a:gd name="connsiteX84" fmla="*/ 2963811 w 4431119"/>
                <a:gd name="connsiteY84" fmla="*/ 1562100 h 4241800"/>
                <a:gd name="connsiteX85" fmla="*/ 3001911 w 4431119"/>
                <a:gd name="connsiteY85" fmla="*/ 1600200 h 4241800"/>
                <a:gd name="connsiteX86" fmla="*/ 3052711 w 4431119"/>
                <a:gd name="connsiteY86" fmla="*/ 1676400 h 4241800"/>
                <a:gd name="connsiteX87" fmla="*/ 3128911 w 4431119"/>
                <a:gd name="connsiteY87" fmla="*/ 1752600 h 4241800"/>
                <a:gd name="connsiteX88" fmla="*/ 3167011 w 4431119"/>
                <a:gd name="connsiteY88" fmla="*/ 1828800 h 4241800"/>
                <a:gd name="connsiteX89" fmla="*/ 3192411 w 4431119"/>
                <a:gd name="connsiteY89" fmla="*/ 1943100 h 4241800"/>
                <a:gd name="connsiteX90" fmla="*/ 3179711 w 4431119"/>
                <a:gd name="connsiteY90" fmla="*/ 2184400 h 4241800"/>
                <a:gd name="connsiteX91" fmla="*/ 3154311 w 4431119"/>
                <a:gd name="connsiteY91" fmla="*/ 2260600 h 4241800"/>
                <a:gd name="connsiteX92" fmla="*/ 3141611 w 4431119"/>
                <a:gd name="connsiteY92" fmla="*/ 2298700 h 4241800"/>
                <a:gd name="connsiteX93" fmla="*/ 3116211 w 4431119"/>
                <a:gd name="connsiteY93" fmla="*/ 2336800 h 4241800"/>
                <a:gd name="connsiteX94" fmla="*/ 3090811 w 4431119"/>
                <a:gd name="connsiteY94" fmla="*/ 2387600 h 4241800"/>
                <a:gd name="connsiteX95" fmla="*/ 3078111 w 4431119"/>
                <a:gd name="connsiteY95" fmla="*/ 2438400 h 4241800"/>
                <a:gd name="connsiteX96" fmla="*/ 3040011 w 4431119"/>
                <a:gd name="connsiteY96" fmla="*/ 2463800 h 4241800"/>
                <a:gd name="connsiteX97" fmla="*/ 3001911 w 4431119"/>
                <a:gd name="connsiteY97" fmla="*/ 2514600 h 4241800"/>
                <a:gd name="connsiteX98" fmla="*/ 2925711 w 4431119"/>
                <a:gd name="connsiteY98" fmla="*/ 2565400 h 4241800"/>
                <a:gd name="connsiteX99" fmla="*/ 2887611 w 4431119"/>
                <a:gd name="connsiteY99" fmla="*/ 2590800 h 4241800"/>
                <a:gd name="connsiteX100" fmla="*/ 2849511 w 4431119"/>
                <a:gd name="connsiteY100" fmla="*/ 2628900 h 4241800"/>
                <a:gd name="connsiteX101" fmla="*/ 2811411 w 4431119"/>
                <a:gd name="connsiteY101" fmla="*/ 2641600 h 4241800"/>
                <a:gd name="connsiteX102" fmla="*/ 2747911 w 4431119"/>
                <a:gd name="connsiteY102" fmla="*/ 2679700 h 4241800"/>
                <a:gd name="connsiteX103" fmla="*/ 2671711 w 4431119"/>
                <a:gd name="connsiteY103" fmla="*/ 2730500 h 4241800"/>
                <a:gd name="connsiteX104" fmla="*/ 2633611 w 4431119"/>
                <a:gd name="connsiteY104" fmla="*/ 2768600 h 4241800"/>
                <a:gd name="connsiteX105" fmla="*/ 2595511 w 4431119"/>
                <a:gd name="connsiteY105" fmla="*/ 2781300 h 4241800"/>
                <a:gd name="connsiteX106" fmla="*/ 2519311 w 4431119"/>
                <a:gd name="connsiteY106" fmla="*/ 2844800 h 4241800"/>
                <a:gd name="connsiteX107" fmla="*/ 2455811 w 4431119"/>
                <a:gd name="connsiteY107" fmla="*/ 2857500 h 4241800"/>
                <a:gd name="connsiteX108" fmla="*/ 2366911 w 4431119"/>
                <a:gd name="connsiteY108" fmla="*/ 2921000 h 4241800"/>
                <a:gd name="connsiteX109" fmla="*/ 2328811 w 4431119"/>
                <a:gd name="connsiteY109" fmla="*/ 2933700 h 4241800"/>
                <a:gd name="connsiteX110" fmla="*/ 2265311 w 4431119"/>
                <a:gd name="connsiteY110" fmla="*/ 2959100 h 4241800"/>
                <a:gd name="connsiteX111" fmla="*/ 2227211 w 4431119"/>
                <a:gd name="connsiteY111" fmla="*/ 2984500 h 4241800"/>
                <a:gd name="connsiteX112" fmla="*/ 2087511 w 4431119"/>
                <a:gd name="connsiteY112" fmla="*/ 3009900 h 4241800"/>
                <a:gd name="connsiteX113" fmla="*/ 1985911 w 4431119"/>
                <a:gd name="connsiteY113" fmla="*/ 3048000 h 4241800"/>
                <a:gd name="connsiteX114" fmla="*/ 1858911 w 4431119"/>
                <a:gd name="connsiteY114" fmla="*/ 3086100 h 4241800"/>
                <a:gd name="connsiteX115" fmla="*/ 1820811 w 4431119"/>
                <a:gd name="connsiteY115" fmla="*/ 3098800 h 4241800"/>
                <a:gd name="connsiteX116" fmla="*/ 1731911 w 4431119"/>
                <a:gd name="connsiteY116" fmla="*/ 3111500 h 4241800"/>
                <a:gd name="connsiteX117" fmla="*/ 1465211 w 4431119"/>
                <a:gd name="connsiteY117" fmla="*/ 3136900 h 4241800"/>
                <a:gd name="connsiteX118" fmla="*/ 1249311 w 4431119"/>
                <a:gd name="connsiteY118" fmla="*/ 3162300 h 4241800"/>
                <a:gd name="connsiteX119" fmla="*/ 1147711 w 4431119"/>
                <a:gd name="connsiteY119" fmla="*/ 3175000 h 4241800"/>
                <a:gd name="connsiteX120" fmla="*/ 1008011 w 4431119"/>
                <a:gd name="connsiteY120" fmla="*/ 3187700 h 4241800"/>
                <a:gd name="connsiteX121" fmla="*/ 893711 w 4431119"/>
                <a:gd name="connsiteY121" fmla="*/ 3213100 h 4241800"/>
                <a:gd name="connsiteX122" fmla="*/ 665111 w 4431119"/>
                <a:gd name="connsiteY122" fmla="*/ 3251200 h 4241800"/>
                <a:gd name="connsiteX123" fmla="*/ 461911 w 4431119"/>
                <a:gd name="connsiteY123" fmla="*/ 3276600 h 4241800"/>
                <a:gd name="connsiteX124" fmla="*/ 30111 w 4431119"/>
                <a:gd name="connsiteY12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195711 w 4431119"/>
                <a:gd name="connsiteY54" fmla="*/ 1524000 h 4241800"/>
                <a:gd name="connsiteX55" fmla="*/ 4360811 w 4431119"/>
                <a:gd name="connsiteY55" fmla="*/ 1320800 h 4241800"/>
                <a:gd name="connsiteX56" fmla="*/ 4430661 w 4431119"/>
                <a:gd name="connsiteY56" fmla="*/ 1035050 h 4241800"/>
                <a:gd name="connsiteX57" fmla="*/ 4341761 w 4431119"/>
                <a:gd name="connsiteY57" fmla="*/ 590550 h 4241800"/>
                <a:gd name="connsiteX58" fmla="*/ 4119511 w 4431119"/>
                <a:gd name="connsiteY58" fmla="*/ 254000 h 4241800"/>
                <a:gd name="connsiteX59" fmla="*/ 3941711 w 4431119"/>
                <a:gd name="connsiteY59" fmla="*/ 0 h 4241800"/>
                <a:gd name="connsiteX60" fmla="*/ 17411 w 4431119"/>
                <a:gd name="connsiteY60" fmla="*/ 50800 h 4241800"/>
                <a:gd name="connsiteX61" fmla="*/ 42811 w 4431119"/>
                <a:gd name="connsiteY61" fmla="*/ 1244600 h 4241800"/>
                <a:gd name="connsiteX62" fmla="*/ 144411 w 4431119"/>
                <a:gd name="connsiteY62" fmla="*/ 1231900 h 4241800"/>
                <a:gd name="connsiteX63" fmla="*/ 195211 w 4431119"/>
                <a:gd name="connsiteY63" fmla="*/ 1219200 h 4241800"/>
                <a:gd name="connsiteX64" fmla="*/ 233311 w 4431119"/>
                <a:gd name="connsiteY64" fmla="*/ 1206500 h 4241800"/>
                <a:gd name="connsiteX65" fmla="*/ 627011 w 4431119"/>
                <a:gd name="connsiteY65" fmla="*/ 1168400 h 4241800"/>
                <a:gd name="connsiteX66" fmla="*/ 1300111 w 4431119"/>
                <a:gd name="connsiteY66" fmla="*/ 1181100 h 4241800"/>
                <a:gd name="connsiteX67" fmla="*/ 1439811 w 4431119"/>
                <a:gd name="connsiteY67" fmla="*/ 1193800 h 4241800"/>
                <a:gd name="connsiteX68" fmla="*/ 1744611 w 4431119"/>
                <a:gd name="connsiteY68" fmla="*/ 1219200 h 4241800"/>
                <a:gd name="connsiteX69" fmla="*/ 1846211 w 4431119"/>
                <a:gd name="connsiteY69" fmla="*/ 1244600 h 4241800"/>
                <a:gd name="connsiteX70" fmla="*/ 1935111 w 4431119"/>
                <a:gd name="connsiteY70" fmla="*/ 1257300 h 4241800"/>
                <a:gd name="connsiteX71" fmla="*/ 2011311 w 4431119"/>
                <a:gd name="connsiteY71" fmla="*/ 1282700 h 4241800"/>
                <a:gd name="connsiteX72" fmla="*/ 2100211 w 4431119"/>
                <a:gd name="connsiteY72" fmla="*/ 1295400 h 4241800"/>
                <a:gd name="connsiteX73" fmla="*/ 2163711 w 4431119"/>
                <a:gd name="connsiteY73" fmla="*/ 1308100 h 4241800"/>
                <a:gd name="connsiteX74" fmla="*/ 2278011 w 4431119"/>
                <a:gd name="connsiteY74" fmla="*/ 1320800 h 4241800"/>
                <a:gd name="connsiteX75" fmla="*/ 2379611 w 4431119"/>
                <a:gd name="connsiteY75" fmla="*/ 1358900 h 4241800"/>
                <a:gd name="connsiteX76" fmla="*/ 2481211 w 4431119"/>
                <a:gd name="connsiteY76" fmla="*/ 1384300 h 4241800"/>
                <a:gd name="connsiteX77" fmla="*/ 2570111 w 4431119"/>
                <a:gd name="connsiteY77" fmla="*/ 1422400 h 4241800"/>
                <a:gd name="connsiteX78" fmla="*/ 2671711 w 4431119"/>
                <a:gd name="connsiteY78" fmla="*/ 1435100 h 4241800"/>
                <a:gd name="connsiteX79" fmla="*/ 2747911 w 4431119"/>
                <a:gd name="connsiteY79" fmla="*/ 1447800 h 4241800"/>
                <a:gd name="connsiteX80" fmla="*/ 2786011 w 4431119"/>
                <a:gd name="connsiteY80" fmla="*/ 1473200 h 4241800"/>
                <a:gd name="connsiteX81" fmla="*/ 2849511 w 4431119"/>
                <a:gd name="connsiteY81" fmla="*/ 1498600 h 4241800"/>
                <a:gd name="connsiteX82" fmla="*/ 2887611 w 4431119"/>
                <a:gd name="connsiteY82" fmla="*/ 1536700 h 4241800"/>
                <a:gd name="connsiteX83" fmla="*/ 2963811 w 4431119"/>
                <a:gd name="connsiteY83" fmla="*/ 1562100 h 4241800"/>
                <a:gd name="connsiteX84" fmla="*/ 3001911 w 4431119"/>
                <a:gd name="connsiteY84" fmla="*/ 1600200 h 4241800"/>
                <a:gd name="connsiteX85" fmla="*/ 3052711 w 4431119"/>
                <a:gd name="connsiteY85" fmla="*/ 1676400 h 4241800"/>
                <a:gd name="connsiteX86" fmla="*/ 3128911 w 4431119"/>
                <a:gd name="connsiteY86" fmla="*/ 1752600 h 4241800"/>
                <a:gd name="connsiteX87" fmla="*/ 3167011 w 4431119"/>
                <a:gd name="connsiteY87" fmla="*/ 1828800 h 4241800"/>
                <a:gd name="connsiteX88" fmla="*/ 3192411 w 4431119"/>
                <a:gd name="connsiteY88" fmla="*/ 1943100 h 4241800"/>
                <a:gd name="connsiteX89" fmla="*/ 3179711 w 4431119"/>
                <a:gd name="connsiteY89" fmla="*/ 2184400 h 4241800"/>
                <a:gd name="connsiteX90" fmla="*/ 3154311 w 4431119"/>
                <a:gd name="connsiteY90" fmla="*/ 2260600 h 4241800"/>
                <a:gd name="connsiteX91" fmla="*/ 3141611 w 4431119"/>
                <a:gd name="connsiteY91" fmla="*/ 2298700 h 4241800"/>
                <a:gd name="connsiteX92" fmla="*/ 3116211 w 4431119"/>
                <a:gd name="connsiteY92" fmla="*/ 2336800 h 4241800"/>
                <a:gd name="connsiteX93" fmla="*/ 3090811 w 4431119"/>
                <a:gd name="connsiteY93" fmla="*/ 2387600 h 4241800"/>
                <a:gd name="connsiteX94" fmla="*/ 3078111 w 4431119"/>
                <a:gd name="connsiteY94" fmla="*/ 2438400 h 4241800"/>
                <a:gd name="connsiteX95" fmla="*/ 3040011 w 4431119"/>
                <a:gd name="connsiteY95" fmla="*/ 2463800 h 4241800"/>
                <a:gd name="connsiteX96" fmla="*/ 3001911 w 4431119"/>
                <a:gd name="connsiteY96" fmla="*/ 2514600 h 4241800"/>
                <a:gd name="connsiteX97" fmla="*/ 2925711 w 4431119"/>
                <a:gd name="connsiteY97" fmla="*/ 2565400 h 4241800"/>
                <a:gd name="connsiteX98" fmla="*/ 2887611 w 4431119"/>
                <a:gd name="connsiteY98" fmla="*/ 2590800 h 4241800"/>
                <a:gd name="connsiteX99" fmla="*/ 2849511 w 4431119"/>
                <a:gd name="connsiteY99" fmla="*/ 2628900 h 4241800"/>
                <a:gd name="connsiteX100" fmla="*/ 2811411 w 4431119"/>
                <a:gd name="connsiteY100" fmla="*/ 2641600 h 4241800"/>
                <a:gd name="connsiteX101" fmla="*/ 2747911 w 4431119"/>
                <a:gd name="connsiteY101" fmla="*/ 2679700 h 4241800"/>
                <a:gd name="connsiteX102" fmla="*/ 2671711 w 4431119"/>
                <a:gd name="connsiteY102" fmla="*/ 2730500 h 4241800"/>
                <a:gd name="connsiteX103" fmla="*/ 2633611 w 4431119"/>
                <a:gd name="connsiteY103" fmla="*/ 2768600 h 4241800"/>
                <a:gd name="connsiteX104" fmla="*/ 2595511 w 4431119"/>
                <a:gd name="connsiteY104" fmla="*/ 2781300 h 4241800"/>
                <a:gd name="connsiteX105" fmla="*/ 2519311 w 4431119"/>
                <a:gd name="connsiteY105" fmla="*/ 2844800 h 4241800"/>
                <a:gd name="connsiteX106" fmla="*/ 2455811 w 4431119"/>
                <a:gd name="connsiteY106" fmla="*/ 2857500 h 4241800"/>
                <a:gd name="connsiteX107" fmla="*/ 2366911 w 4431119"/>
                <a:gd name="connsiteY107" fmla="*/ 2921000 h 4241800"/>
                <a:gd name="connsiteX108" fmla="*/ 2328811 w 4431119"/>
                <a:gd name="connsiteY108" fmla="*/ 2933700 h 4241800"/>
                <a:gd name="connsiteX109" fmla="*/ 2265311 w 4431119"/>
                <a:gd name="connsiteY109" fmla="*/ 2959100 h 4241800"/>
                <a:gd name="connsiteX110" fmla="*/ 2227211 w 4431119"/>
                <a:gd name="connsiteY110" fmla="*/ 2984500 h 4241800"/>
                <a:gd name="connsiteX111" fmla="*/ 2087511 w 4431119"/>
                <a:gd name="connsiteY111" fmla="*/ 3009900 h 4241800"/>
                <a:gd name="connsiteX112" fmla="*/ 1985911 w 4431119"/>
                <a:gd name="connsiteY112" fmla="*/ 3048000 h 4241800"/>
                <a:gd name="connsiteX113" fmla="*/ 1858911 w 4431119"/>
                <a:gd name="connsiteY113" fmla="*/ 3086100 h 4241800"/>
                <a:gd name="connsiteX114" fmla="*/ 1820811 w 4431119"/>
                <a:gd name="connsiteY114" fmla="*/ 3098800 h 4241800"/>
                <a:gd name="connsiteX115" fmla="*/ 1731911 w 4431119"/>
                <a:gd name="connsiteY115" fmla="*/ 3111500 h 4241800"/>
                <a:gd name="connsiteX116" fmla="*/ 1465211 w 4431119"/>
                <a:gd name="connsiteY116" fmla="*/ 3136900 h 4241800"/>
                <a:gd name="connsiteX117" fmla="*/ 1249311 w 4431119"/>
                <a:gd name="connsiteY117" fmla="*/ 3162300 h 4241800"/>
                <a:gd name="connsiteX118" fmla="*/ 1147711 w 4431119"/>
                <a:gd name="connsiteY118" fmla="*/ 3175000 h 4241800"/>
                <a:gd name="connsiteX119" fmla="*/ 1008011 w 4431119"/>
                <a:gd name="connsiteY119" fmla="*/ 3187700 h 4241800"/>
                <a:gd name="connsiteX120" fmla="*/ 893711 w 4431119"/>
                <a:gd name="connsiteY120" fmla="*/ 3213100 h 4241800"/>
                <a:gd name="connsiteX121" fmla="*/ 665111 w 4431119"/>
                <a:gd name="connsiteY121" fmla="*/ 3251200 h 4241800"/>
                <a:gd name="connsiteX122" fmla="*/ 461911 w 4431119"/>
                <a:gd name="connsiteY122" fmla="*/ 3276600 h 4241800"/>
                <a:gd name="connsiteX123" fmla="*/ 30111 w 4431119"/>
                <a:gd name="connsiteY12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157611 w 4431119"/>
                <a:gd name="connsiteY53" fmla="*/ 1587500 h 4241800"/>
                <a:gd name="connsiteX54" fmla="*/ 4240161 w 4431119"/>
                <a:gd name="connsiteY54" fmla="*/ 1562100 h 4241800"/>
                <a:gd name="connsiteX55" fmla="*/ 4360811 w 4431119"/>
                <a:gd name="connsiteY55" fmla="*/ 1320800 h 4241800"/>
                <a:gd name="connsiteX56" fmla="*/ 4430661 w 4431119"/>
                <a:gd name="connsiteY56" fmla="*/ 1035050 h 4241800"/>
                <a:gd name="connsiteX57" fmla="*/ 4341761 w 4431119"/>
                <a:gd name="connsiteY57" fmla="*/ 590550 h 4241800"/>
                <a:gd name="connsiteX58" fmla="*/ 4119511 w 4431119"/>
                <a:gd name="connsiteY58" fmla="*/ 254000 h 4241800"/>
                <a:gd name="connsiteX59" fmla="*/ 3941711 w 4431119"/>
                <a:gd name="connsiteY59" fmla="*/ 0 h 4241800"/>
                <a:gd name="connsiteX60" fmla="*/ 17411 w 4431119"/>
                <a:gd name="connsiteY60" fmla="*/ 50800 h 4241800"/>
                <a:gd name="connsiteX61" fmla="*/ 42811 w 4431119"/>
                <a:gd name="connsiteY61" fmla="*/ 1244600 h 4241800"/>
                <a:gd name="connsiteX62" fmla="*/ 144411 w 4431119"/>
                <a:gd name="connsiteY62" fmla="*/ 1231900 h 4241800"/>
                <a:gd name="connsiteX63" fmla="*/ 195211 w 4431119"/>
                <a:gd name="connsiteY63" fmla="*/ 1219200 h 4241800"/>
                <a:gd name="connsiteX64" fmla="*/ 233311 w 4431119"/>
                <a:gd name="connsiteY64" fmla="*/ 1206500 h 4241800"/>
                <a:gd name="connsiteX65" fmla="*/ 627011 w 4431119"/>
                <a:gd name="connsiteY65" fmla="*/ 1168400 h 4241800"/>
                <a:gd name="connsiteX66" fmla="*/ 1300111 w 4431119"/>
                <a:gd name="connsiteY66" fmla="*/ 1181100 h 4241800"/>
                <a:gd name="connsiteX67" fmla="*/ 1439811 w 4431119"/>
                <a:gd name="connsiteY67" fmla="*/ 1193800 h 4241800"/>
                <a:gd name="connsiteX68" fmla="*/ 1744611 w 4431119"/>
                <a:gd name="connsiteY68" fmla="*/ 1219200 h 4241800"/>
                <a:gd name="connsiteX69" fmla="*/ 1846211 w 4431119"/>
                <a:gd name="connsiteY69" fmla="*/ 1244600 h 4241800"/>
                <a:gd name="connsiteX70" fmla="*/ 1935111 w 4431119"/>
                <a:gd name="connsiteY70" fmla="*/ 1257300 h 4241800"/>
                <a:gd name="connsiteX71" fmla="*/ 2011311 w 4431119"/>
                <a:gd name="connsiteY71" fmla="*/ 1282700 h 4241800"/>
                <a:gd name="connsiteX72" fmla="*/ 2100211 w 4431119"/>
                <a:gd name="connsiteY72" fmla="*/ 1295400 h 4241800"/>
                <a:gd name="connsiteX73" fmla="*/ 2163711 w 4431119"/>
                <a:gd name="connsiteY73" fmla="*/ 1308100 h 4241800"/>
                <a:gd name="connsiteX74" fmla="*/ 2278011 w 4431119"/>
                <a:gd name="connsiteY74" fmla="*/ 1320800 h 4241800"/>
                <a:gd name="connsiteX75" fmla="*/ 2379611 w 4431119"/>
                <a:gd name="connsiteY75" fmla="*/ 1358900 h 4241800"/>
                <a:gd name="connsiteX76" fmla="*/ 2481211 w 4431119"/>
                <a:gd name="connsiteY76" fmla="*/ 1384300 h 4241800"/>
                <a:gd name="connsiteX77" fmla="*/ 2570111 w 4431119"/>
                <a:gd name="connsiteY77" fmla="*/ 1422400 h 4241800"/>
                <a:gd name="connsiteX78" fmla="*/ 2671711 w 4431119"/>
                <a:gd name="connsiteY78" fmla="*/ 1435100 h 4241800"/>
                <a:gd name="connsiteX79" fmla="*/ 2747911 w 4431119"/>
                <a:gd name="connsiteY79" fmla="*/ 1447800 h 4241800"/>
                <a:gd name="connsiteX80" fmla="*/ 2786011 w 4431119"/>
                <a:gd name="connsiteY80" fmla="*/ 1473200 h 4241800"/>
                <a:gd name="connsiteX81" fmla="*/ 2849511 w 4431119"/>
                <a:gd name="connsiteY81" fmla="*/ 1498600 h 4241800"/>
                <a:gd name="connsiteX82" fmla="*/ 2887611 w 4431119"/>
                <a:gd name="connsiteY82" fmla="*/ 1536700 h 4241800"/>
                <a:gd name="connsiteX83" fmla="*/ 2963811 w 4431119"/>
                <a:gd name="connsiteY83" fmla="*/ 1562100 h 4241800"/>
                <a:gd name="connsiteX84" fmla="*/ 3001911 w 4431119"/>
                <a:gd name="connsiteY84" fmla="*/ 1600200 h 4241800"/>
                <a:gd name="connsiteX85" fmla="*/ 3052711 w 4431119"/>
                <a:gd name="connsiteY85" fmla="*/ 1676400 h 4241800"/>
                <a:gd name="connsiteX86" fmla="*/ 3128911 w 4431119"/>
                <a:gd name="connsiteY86" fmla="*/ 1752600 h 4241800"/>
                <a:gd name="connsiteX87" fmla="*/ 3167011 w 4431119"/>
                <a:gd name="connsiteY87" fmla="*/ 1828800 h 4241800"/>
                <a:gd name="connsiteX88" fmla="*/ 3192411 w 4431119"/>
                <a:gd name="connsiteY88" fmla="*/ 1943100 h 4241800"/>
                <a:gd name="connsiteX89" fmla="*/ 3179711 w 4431119"/>
                <a:gd name="connsiteY89" fmla="*/ 2184400 h 4241800"/>
                <a:gd name="connsiteX90" fmla="*/ 3154311 w 4431119"/>
                <a:gd name="connsiteY90" fmla="*/ 2260600 h 4241800"/>
                <a:gd name="connsiteX91" fmla="*/ 3141611 w 4431119"/>
                <a:gd name="connsiteY91" fmla="*/ 2298700 h 4241800"/>
                <a:gd name="connsiteX92" fmla="*/ 3116211 w 4431119"/>
                <a:gd name="connsiteY92" fmla="*/ 2336800 h 4241800"/>
                <a:gd name="connsiteX93" fmla="*/ 3090811 w 4431119"/>
                <a:gd name="connsiteY93" fmla="*/ 2387600 h 4241800"/>
                <a:gd name="connsiteX94" fmla="*/ 3078111 w 4431119"/>
                <a:gd name="connsiteY94" fmla="*/ 2438400 h 4241800"/>
                <a:gd name="connsiteX95" fmla="*/ 3040011 w 4431119"/>
                <a:gd name="connsiteY95" fmla="*/ 2463800 h 4241800"/>
                <a:gd name="connsiteX96" fmla="*/ 3001911 w 4431119"/>
                <a:gd name="connsiteY96" fmla="*/ 2514600 h 4241800"/>
                <a:gd name="connsiteX97" fmla="*/ 2925711 w 4431119"/>
                <a:gd name="connsiteY97" fmla="*/ 2565400 h 4241800"/>
                <a:gd name="connsiteX98" fmla="*/ 2887611 w 4431119"/>
                <a:gd name="connsiteY98" fmla="*/ 2590800 h 4241800"/>
                <a:gd name="connsiteX99" fmla="*/ 2849511 w 4431119"/>
                <a:gd name="connsiteY99" fmla="*/ 2628900 h 4241800"/>
                <a:gd name="connsiteX100" fmla="*/ 2811411 w 4431119"/>
                <a:gd name="connsiteY100" fmla="*/ 2641600 h 4241800"/>
                <a:gd name="connsiteX101" fmla="*/ 2747911 w 4431119"/>
                <a:gd name="connsiteY101" fmla="*/ 2679700 h 4241800"/>
                <a:gd name="connsiteX102" fmla="*/ 2671711 w 4431119"/>
                <a:gd name="connsiteY102" fmla="*/ 2730500 h 4241800"/>
                <a:gd name="connsiteX103" fmla="*/ 2633611 w 4431119"/>
                <a:gd name="connsiteY103" fmla="*/ 2768600 h 4241800"/>
                <a:gd name="connsiteX104" fmla="*/ 2595511 w 4431119"/>
                <a:gd name="connsiteY104" fmla="*/ 2781300 h 4241800"/>
                <a:gd name="connsiteX105" fmla="*/ 2519311 w 4431119"/>
                <a:gd name="connsiteY105" fmla="*/ 2844800 h 4241800"/>
                <a:gd name="connsiteX106" fmla="*/ 2455811 w 4431119"/>
                <a:gd name="connsiteY106" fmla="*/ 2857500 h 4241800"/>
                <a:gd name="connsiteX107" fmla="*/ 2366911 w 4431119"/>
                <a:gd name="connsiteY107" fmla="*/ 2921000 h 4241800"/>
                <a:gd name="connsiteX108" fmla="*/ 2328811 w 4431119"/>
                <a:gd name="connsiteY108" fmla="*/ 2933700 h 4241800"/>
                <a:gd name="connsiteX109" fmla="*/ 2265311 w 4431119"/>
                <a:gd name="connsiteY109" fmla="*/ 2959100 h 4241800"/>
                <a:gd name="connsiteX110" fmla="*/ 2227211 w 4431119"/>
                <a:gd name="connsiteY110" fmla="*/ 2984500 h 4241800"/>
                <a:gd name="connsiteX111" fmla="*/ 2087511 w 4431119"/>
                <a:gd name="connsiteY111" fmla="*/ 3009900 h 4241800"/>
                <a:gd name="connsiteX112" fmla="*/ 1985911 w 4431119"/>
                <a:gd name="connsiteY112" fmla="*/ 3048000 h 4241800"/>
                <a:gd name="connsiteX113" fmla="*/ 1858911 w 4431119"/>
                <a:gd name="connsiteY113" fmla="*/ 3086100 h 4241800"/>
                <a:gd name="connsiteX114" fmla="*/ 1820811 w 4431119"/>
                <a:gd name="connsiteY114" fmla="*/ 3098800 h 4241800"/>
                <a:gd name="connsiteX115" fmla="*/ 1731911 w 4431119"/>
                <a:gd name="connsiteY115" fmla="*/ 3111500 h 4241800"/>
                <a:gd name="connsiteX116" fmla="*/ 1465211 w 4431119"/>
                <a:gd name="connsiteY116" fmla="*/ 3136900 h 4241800"/>
                <a:gd name="connsiteX117" fmla="*/ 1249311 w 4431119"/>
                <a:gd name="connsiteY117" fmla="*/ 3162300 h 4241800"/>
                <a:gd name="connsiteX118" fmla="*/ 1147711 w 4431119"/>
                <a:gd name="connsiteY118" fmla="*/ 3175000 h 4241800"/>
                <a:gd name="connsiteX119" fmla="*/ 1008011 w 4431119"/>
                <a:gd name="connsiteY119" fmla="*/ 3187700 h 4241800"/>
                <a:gd name="connsiteX120" fmla="*/ 893711 w 4431119"/>
                <a:gd name="connsiteY120" fmla="*/ 3213100 h 4241800"/>
                <a:gd name="connsiteX121" fmla="*/ 665111 w 4431119"/>
                <a:gd name="connsiteY121" fmla="*/ 3251200 h 4241800"/>
                <a:gd name="connsiteX122" fmla="*/ 461911 w 4431119"/>
                <a:gd name="connsiteY122" fmla="*/ 3276600 h 4241800"/>
                <a:gd name="connsiteX123" fmla="*/ 30111 w 4431119"/>
                <a:gd name="connsiteY12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3992511 w 4431119"/>
                <a:gd name="connsiteY52" fmla="*/ 1714500 h 4241800"/>
                <a:gd name="connsiteX53" fmla="*/ 4240161 w 4431119"/>
                <a:gd name="connsiteY53" fmla="*/ 1562100 h 4241800"/>
                <a:gd name="connsiteX54" fmla="*/ 4360811 w 4431119"/>
                <a:gd name="connsiteY54" fmla="*/ 1320800 h 4241800"/>
                <a:gd name="connsiteX55" fmla="*/ 4430661 w 4431119"/>
                <a:gd name="connsiteY55" fmla="*/ 1035050 h 4241800"/>
                <a:gd name="connsiteX56" fmla="*/ 4341761 w 4431119"/>
                <a:gd name="connsiteY56" fmla="*/ 590550 h 4241800"/>
                <a:gd name="connsiteX57" fmla="*/ 4119511 w 4431119"/>
                <a:gd name="connsiteY57" fmla="*/ 254000 h 4241800"/>
                <a:gd name="connsiteX58" fmla="*/ 3941711 w 4431119"/>
                <a:gd name="connsiteY58" fmla="*/ 0 h 4241800"/>
                <a:gd name="connsiteX59" fmla="*/ 17411 w 4431119"/>
                <a:gd name="connsiteY59" fmla="*/ 50800 h 4241800"/>
                <a:gd name="connsiteX60" fmla="*/ 42811 w 4431119"/>
                <a:gd name="connsiteY60" fmla="*/ 1244600 h 4241800"/>
                <a:gd name="connsiteX61" fmla="*/ 144411 w 4431119"/>
                <a:gd name="connsiteY61" fmla="*/ 1231900 h 4241800"/>
                <a:gd name="connsiteX62" fmla="*/ 195211 w 4431119"/>
                <a:gd name="connsiteY62" fmla="*/ 1219200 h 4241800"/>
                <a:gd name="connsiteX63" fmla="*/ 233311 w 4431119"/>
                <a:gd name="connsiteY63" fmla="*/ 1206500 h 4241800"/>
                <a:gd name="connsiteX64" fmla="*/ 627011 w 4431119"/>
                <a:gd name="connsiteY64" fmla="*/ 1168400 h 4241800"/>
                <a:gd name="connsiteX65" fmla="*/ 1300111 w 4431119"/>
                <a:gd name="connsiteY65" fmla="*/ 1181100 h 4241800"/>
                <a:gd name="connsiteX66" fmla="*/ 1439811 w 4431119"/>
                <a:gd name="connsiteY66" fmla="*/ 1193800 h 4241800"/>
                <a:gd name="connsiteX67" fmla="*/ 1744611 w 4431119"/>
                <a:gd name="connsiteY67" fmla="*/ 1219200 h 4241800"/>
                <a:gd name="connsiteX68" fmla="*/ 1846211 w 4431119"/>
                <a:gd name="connsiteY68" fmla="*/ 1244600 h 4241800"/>
                <a:gd name="connsiteX69" fmla="*/ 1935111 w 4431119"/>
                <a:gd name="connsiteY69" fmla="*/ 1257300 h 4241800"/>
                <a:gd name="connsiteX70" fmla="*/ 2011311 w 4431119"/>
                <a:gd name="connsiteY70" fmla="*/ 1282700 h 4241800"/>
                <a:gd name="connsiteX71" fmla="*/ 2100211 w 4431119"/>
                <a:gd name="connsiteY71" fmla="*/ 1295400 h 4241800"/>
                <a:gd name="connsiteX72" fmla="*/ 2163711 w 4431119"/>
                <a:gd name="connsiteY72" fmla="*/ 1308100 h 4241800"/>
                <a:gd name="connsiteX73" fmla="*/ 2278011 w 4431119"/>
                <a:gd name="connsiteY73" fmla="*/ 1320800 h 4241800"/>
                <a:gd name="connsiteX74" fmla="*/ 2379611 w 4431119"/>
                <a:gd name="connsiteY74" fmla="*/ 1358900 h 4241800"/>
                <a:gd name="connsiteX75" fmla="*/ 2481211 w 4431119"/>
                <a:gd name="connsiteY75" fmla="*/ 1384300 h 4241800"/>
                <a:gd name="connsiteX76" fmla="*/ 2570111 w 4431119"/>
                <a:gd name="connsiteY76" fmla="*/ 1422400 h 4241800"/>
                <a:gd name="connsiteX77" fmla="*/ 2671711 w 4431119"/>
                <a:gd name="connsiteY77" fmla="*/ 1435100 h 4241800"/>
                <a:gd name="connsiteX78" fmla="*/ 2747911 w 4431119"/>
                <a:gd name="connsiteY78" fmla="*/ 1447800 h 4241800"/>
                <a:gd name="connsiteX79" fmla="*/ 2786011 w 4431119"/>
                <a:gd name="connsiteY79" fmla="*/ 1473200 h 4241800"/>
                <a:gd name="connsiteX80" fmla="*/ 2849511 w 4431119"/>
                <a:gd name="connsiteY80" fmla="*/ 1498600 h 4241800"/>
                <a:gd name="connsiteX81" fmla="*/ 2887611 w 4431119"/>
                <a:gd name="connsiteY81" fmla="*/ 1536700 h 4241800"/>
                <a:gd name="connsiteX82" fmla="*/ 2963811 w 4431119"/>
                <a:gd name="connsiteY82" fmla="*/ 1562100 h 4241800"/>
                <a:gd name="connsiteX83" fmla="*/ 3001911 w 4431119"/>
                <a:gd name="connsiteY83" fmla="*/ 1600200 h 4241800"/>
                <a:gd name="connsiteX84" fmla="*/ 3052711 w 4431119"/>
                <a:gd name="connsiteY84" fmla="*/ 1676400 h 4241800"/>
                <a:gd name="connsiteX85" fmla="*/ 3128911 w 4431119"/>
                <a:gd name="connsiteY85" fmla="*/ 1752600 h 4241800"/>
                <a:gd name="connsiteX86" fmla="*/ 3167011 w 4431119"/>
                <a:gd name="connsiteY86" fmla="*/ 1828800 h 4241800"/>
                <a:gd name="connsiteX87" fmla="*/ 3192411 w 4431119"/>
                <a:gd name="connsiteY87" fmla="*/ 1943100 h 4241800"/>
                <a:gd name="connsiteX88" fmla="*/ 3179711 w 4431119"/>
                <a:gd name="connsiteY88" fmla="*/ 2184400 h 4241800"/>
                <a:gd name="connsiteX89" fmla="*/ 3154311 w 4431119"/>
                <a:gd name="connsiteY89" fmla="*/ 2260600 h 4241800"/>
                <a:gd name="connsiteX90" fmla="*/ 3141611 w 4431119"/>
                <a:gd name="connsiteY90" fmla="*/ 2298700 h 4241800"/>
                <a:gd name="connsiteX91" fmla="*/ 3116211 w 4431119"/>
                <a:gd name="connsiteY91" fmla="*/ 2336800 h 4241800"/>
                <a:gd name="connsiteX92" fmla="*/ 3090811 w 4431119"/>
                <a:gd name="connsiteY92" fmla="*/ 2387600 h 4241800"/>
                <a:gd name="connsiteX93" fmla="*/ 3078111 w 4431119"/>
                <a:gd name="connsiteY93" fmla="*/ 2438400 h 4241800"/>
                <a:gd name="connsiteX94" fmla="*/ 3040011 w 4431119"/>
                <a:gd name="connsiteY94" fmla="*/ 2463800 h 4241800"/>
                <a:gd name="connsiteX95" fmla="*/ 3001911 w 4431119"/>
                <a:gd name="connsiteY95" fmla="*/ 2514600 h 4241800"/>
                <a:gd name="connsiteX96" fmla="*/ 2925711 w 4431119"/>
                <a:gd name="connsiteY96" fmla="*/ 2565400 h 4241800"/>
                <a:gd name="connsiteX97" fmla="*/ 2887611 w 4431119"/>
                <a:gd name="connsiteY97" fmla="*/ 2590800 h 4241800"/>
                <a:gd name="connsiteX98" fmla="*/ 2849511 w 4431119"/>
                <a:gd name="connsiteY98" fmla="*/ 2628900 h 4241800"/>
                <a:gd name="connsiteX99" fmla="*/ 2811411 w 4431119"/>
                <a:gd name="connsiteY99" fmla="*/ 2641600 h 4241800"/>
                <a:gd name="connsiteX100" fmla="*/ 2747911 w 4431119"/>
                <a:gd name="connsiteY100" fmla="*/ 2679700 h 4241800"/>
                <a:gd name="connsiteX101" fmla="*/ 2671711 w 4431119"/>
                <a:gd name="connsiteY101" fmla="*/ 2730500 h 4241800"/>
                <a:gd name="connsiteX102" fmla="*/ 2633611 w 4431119"/>
                <a:gd name="connsiteY102" fmla="*/ 2768600 h 4241800"/>
                <a:gd name="connsiteX103" fmla="*/ 2595511 w 4431119"/>
                <a:gd name="connsiteY103" fmla="*/ 2781300 h 4241800"/>
                <a:gd name="connsiteX104" fmla="*/ 2519311 w 4431119"/>
                <a:gd name="connsiteY104" fmla="*/ 2844800 h 4241800"/>
                <a:gd name="connsiteX105" fmla="*/ 2455811 w 4431119"/>
                <a:gd name="connsiteY105" fmla="*/ 2857500 h 4241800"/>
                <a:gd name="connsiteX106" fmla="*/ 2366911 w 4431119"/>
                <a:gd name="connsiteY106" fmla="*/ 2921000 h 4241800"/>
                <a:gd name="connsiteX107" fmla="*/ 2328811 w 4431119"/>
                <a:gd name="connsiteY107" fmla="*/ 2933700 h 4241800"/>
                <a:gd name="connsiteX108" fmla="*/ 2265311 w 4431119"/>
                <a:gd name="connsiteY108" fmla="*/ 2959100 h 4241800"/>
                <a:gd name="connsiteX109" fmla="*/ 2227211 w 4431119"/>
                <a:gd name="connsiteY109" fmla="*/ 2984500 h 4241800"/>
                <a:gd name="connsiteX110" fmla="*/ 2087511 w 4431119"/>
                <a:gd name="connsiteY110" fmla="*/ 3009900 h 4241800"/>
                <a:gd name="connsiteX111" fmla="*/ 1985911 w 4431119"/>
                <a:gd name="connsiteY111" fmla="*/ 3048000 h 4241800"/>
                <a:gd name="connsiteX112" fmla="*/ 1858911 w 4431119"/>
                <a:gd name="connsiteY112" fmla="*/ 3086100 h 4241800"/>
                <a:gd name="connsiteX113" fmla="*/ 1820811 w 4431119"/>
                <a:gd name="connsiteY113" fmla="*/ 3098800 h 4241800"/>
                <a:gd name="connsiteX114" fmla="*/ 1731911 w 4431119"/>
                <a:gd name="connsiteY114" fmla="*/ 3111500 h 4241800"/>
                <a:gd name="connsiteX115" fmla="*/ 1465211 w 4431119"/>
                <a:gd name="connsiteY115" fmla="*/ 3136900 h 4241800"/>
                <a:gd name="connsiteX116" fmla="*/ 1249311 w 4431119"/>
                <a:gd name="connsiteY116" fmla="*/ 3162300 h 4241800"/>
                <a:gd name="connsiteX117" fmla="*/ 1147711 w 4431119"/>
                <a:gd name="connsiteY117" fmla="*/ 3175000 h 4241800"/>
                <a:gd name="connsiteX118" fmla="*/ 1008011 w 4431119"/>
                <a:gd name="connsiteY118" fmla="*/ 3187700 h 4241800"/>
                <a:gd name="connsiteX119" fmla="*/ 893711 w 4431119"/>
                <a:gd name="connsiteY119" fmla="*/ 3213100 h 4241800"/>
                <a:gd name="connsiteX120" fmla="*/ 665111 w 4431119"/>
                <a:gd name="connsiteY120" fmla="*/ 3251200 h 4241800"/>
                <a:gd name="connsiteX121" fmla="*/ 461911 w 4431119"/>
                <a:gd name="connsiteY121" fmla="*/ 3276600 h 4241800"/>
                <a:gd name="connsiteX122" fmla="*/ 30111 w 4431119"/>
                <a:gd name="connsiteY12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3941711 w 4431119"/>
                <a:gd name="connsiteY51" fmla="*/ 1778000 h 4241800"/>
                <a:gd name="connsiteX52" fmla="*/ 4036961 w 4431119"/>
                <a:gd name="connsiteY52" fmla="*/ 1803400 h 4241800"/>
                <a:gd name="connsiteX53" fmla="*/ 4240161 w 4431119"/>
                <a:gd name="connsiteY53" fmla="*/ 1562100 h 4241800"/>
                <a:gd name="connsiteX54" fmla="*/ 4360811 w 4431119"/>
                <a:gd name="connsiteY54" fmla="*/ 1320800 h 4241800"/>
                <a:gd name="connsiteX55" fmla="*/ 4430661 w 4431119"/>
                <a:gd name="connsiteY55" fmla="*/ 1035050 h 4241800"/>
                <a:gd name="connsiteX56" fmla="*/ 4341761 w 4431119"/>
                <a:gd name="connsiteY56" fmla="*/ 590550 h 4241800"/>
                <a:gd name="connsiteX57" fmla="*/ 4119511 w 4431119"/>
                <a:gd name="connsiteY57" fmla="*/ 254000 h 4241800"/>
                <a:gd name="connsiteX58" fmla="*/ 3941711 w 4431119"/>
                <a:gd name="connsiteY58" fmla="*/ 0 h 4241800"/>
                <a:gd name="connsiteX59" fmla="*/ 17411 w 4431119"/>
                <a:gd name="connsiteY59" fmla="*/ 50800 h 4241800"/>
                <a:gd name="connsiteX60" fmla="*/ 42811 w 4431119"/>
                <a:gd name="connsiteY60" fmla="*/ 1244600 h 4241800"/>
                <a:gd name="connsiteX61" fmla="*/ 144411 w 4431119"/>
                <a:gd name="connsiteY61" fmla="*/ 1231900 h 4241800"/>
                <a:gd name="connsiteX62" fmla="*/ 195211 w 4431119"/>
                <a:gd name="connsiteY62" fmla="*/ 1219200 h 4241800"/>
                <a:gd name="connsiteX63" fmla="*/ 233311 w 4431119"/>
                <a:gd name="connsiteY63" fmla="*/ 1206500 h 4241800"/>
                <a:gd name="connsiteX64" fmla="*/ 627011 w 4431119"/>
                <a:gd name="connsiteY64" fmla="*/ 1168400 h 4241800"/>
                <a:gd name="connsiteX65" fmla="*/ 1300111 w 4431119"/>
                <a:gd name="connsiteY65" fmla="*/ 1181100 h 4241800"/>
                <a:gd name="connsiteX66" fmla="*/ 1439811 w 4431119"/>
                <a:gd name="connsiteY66" fmla="*/ 1193800 h 4241800"/>
                <a:gd name="connsiteX67" fmla="*/ 1744611 w 4431119"/>
                <a:gd name="connsiteY67" fmla="*/ 1219200 h 4241800"/>
                <a:gd name="connsiteX68" fmla="*/ 1846211 w 4431119"/>
                <a:gd name="connsiteY68" fmla="*/ 1244600 h 4241800"/>
                <a:gd name="connsiteX69" fmla="*/ 1935111 w 4431119"/>
                <a:gd name="connsiteY69" fmla="*/ 1257300 h 4241800"/>
                <a:gd name="connsiteX70" fmla="*/ 2011311 w 4431119"/>
                <a:gd name="connsiteY70" fmla="*/ 1282700 h 4241800"/>
                <a:gd name="connsiteX71" fmla="*/ 2100211 w 4431119"/>
                <a:gd name="connsiteY71" fmla="*/ 1295400 h 4241800"/>
                <a:gd name="connsiteX72" fmla="*/ 2163711 w 4431119"/>
                <a:gd name="connsiteY72" fmla="*/ 1308100 h 4241800"/>
                <a:gd name="connsiteX73" fmla="*/ 2278011 w 4431119"/>
                <a:gd name="connsiteY73" fmla="*/ 1320800 h 4241800"/>
                <a:gd name="connsiteX74" fmla="*/ 2379611 w 4431119"/>
                <a:gd name="connsiteY74" fmla="*/ 1358900 h 4241800"/>
                <a:gd name="connsiteX75" fmla="*/ 2481211 w 4431119"/>
                <a:gd name="connsiteY75" fmla="*/ 1384300 h 4241800"/>
                <a:gd name="connsiteX76" fmla="*/ 2570111 w 4431119"/>
                <a:gd name="connsiteY76" fmla="*/ 1422400 h 4241800"/>
                <a:gd name="connsiteX77" fmla="*/ 2671711 w 4431119"/>
                <a:gd name="connsiteY77" fmla="*/ 1435100 h 4241800"/>
                <a:gd name="connsiteX78" fmla="*/ 2747911 w 4431119"/>
                <a:gd name="connsiteY78" fmla="*/ 1447800 h 4241800"/>
                <a:gd name="connsiteX79" fmla="*/ 2786011 w 4431119"/>
                <a:gd name="connsiteY79" fmla="*/ 1473200 h 4241800"/>
                <a:gd name="connsiteX80" fmla="*/ 2849511 w 4431119"/>
                <a:gd name="connsiteY80" fmla="*/ 1498600 h 4241800"/>
                <a:gd name="connsiteX81" fmla="*/ 2887611 w 4431119"/>
                <a:gd name="connsiteY81" fmla="*/ 1536700 h 4241800"/>
                <a:gd name="connsiteX82" fmla="*/ 2963811 w 4431119"/>
                <a:gd name="connsiteY82" fmla="*/ 1562100 h 4241800"/>
                <a:gd name="connsiteX83" fmla="*/ 3001911 w 4431119"/>
                <a:gd name="connsiteY83" fmla="*/ 1600200 h 4241800"/>
                <a:gd name="connsiteX84" fmla="*/ 3052711 w 4431119"/>
                <a:gd name="connsiteY84" fmla="*/ 1676400 h 4241800"/>
                <a:gd name="connsiteX85" fmla="*/ 3128911 w 4431119"/>
                <a:gd name="connsiteY85" fmla="*/ 1752600 h 4241800"/>
                <a:gd name="connsiteX86" fmla="*/ 3167011 w 4431119"/>
                <a:gd name="connsiteY86" fmla="*/ 1828800 h 4241800"/>
                <a:gd name="connsiteX87" fmla="*/ 3192411 w 4431119"/>
                <a:gd name="connsiteY87" fmla="*/ 1943100 h 4241800"/>
                <a:gd name="connsiteX88" fmla="*/ 3179711 w 4431119"/>
                <a:gd name="connsiteY88" fmla="*/ 2184400 h 4241800"/>
                <a:gd name="connsiteX89" fmla="*/ 3154311 w 4431119"/>
                <a:gd name="connsiteY89" fmla="*/ 2260600 h 4241800"/>
                <a:gd name="connsiteX90" fmla="*/ 3141611 w 4431119"/>
                <a:gd name="connsiteY90" fmla="*/ 2298700 h 4241800"/>
                <a:gd name="connsiteX91" fmla="*/ 3116211 w 4431119"/>
                <a:gd name="connsiteY91" fmla="*/ 2336800 h 4241800"/>
                <a:gd name="connsiteX92" fmla="*/ 3090811 w 4431119"/>
                <a:gd name="connsiteY92" fmla="*/ 2387600 h 4241800"/>
                <a:gd name="connsiteX93" fmla="*/ 3078111 w 4431119"/>
                <a:gd name="connsiteY93" fmla="*/ 2438400 h 4241800"/>
                <a:gd name="connsiteX94" fmla="*/ 3040011 w 4431119"/>
                <a:gd name="connsiteY94" fmla="*/ 2463800 h 4241800"/>
                <a:gd name="connsiteX95" fmla="*/ 3001911 w 4431119"/>
                <a:gd name="connsiteY95" fmla="*/ 2514600 h 4241800"/>
                <a:gd name="connsiteX96" fmla="*/ 2925711 w 4431119"/>
                <a:gd name="connsiteY96" fmla="*/ 2565400 h 4241800"/>
                <a:gd name="connsiteX97" fmla="*/ 2887611 w 4431119"/>
                <a:gd name="connsiteY97" fmla="*/ 2590800 h 4241800"/>
                <a:gd name="connsiteX98" fmla="*/ 2849511 w 4431119"/>
                <a:gd name="connsiteY98" fmla="*/ 2628900 h 4241800"/>
                <a:gd name="connsiteX99" fmla="*/ 2811411 w 4431119"/>
                <a:gd name="connsiteY99" fmla="*/ 2641600 h 4241800"/>
                <a:gd name="connsiteX100" fmla="*/ 2747911 w 4431119"/>
                <a:gd name="connsiteY100" fmla="*/ 2679700 h 4241800"/>
                <a:gd name="connsiteX101" fmla="*/ 2671711 w 4431119"/>
                <a:gd name="connsiteY101" fmla="*/ 2730500 h 4241800"/>
                <a:gd name="connsiteX102" fmla="*/ 2633611 w 4431119"/>
                <a:gd name="connsiteY102" fmla="*/ 2768600 h 4241800"/>
                <a:gd name="connsiteX103" fmla="*/ 2595511 w 4431119"/>
                <a:gd name="connsiteY103" fmla="*/ 2781300 h 4241800"/>
                <a:gd name="connsiteX104" fmla="*/ 2519311 w 4431119"/>
                <a:gd name="connsiteY104" fmla="*/ 2844800 h 4241800"/>
                <a:gd name="connsiteX105" fmla="*/ 2455811 w 4431119"/>
                <a:gd name="connsiteY105" fmla="*/ 2857500 h 4241800"/>
                <a:gd name="connsiteX106" fmla="*/ 2366911 w 4431119"/>
                <a:gd name="connsiteY106" fmla="*/ 2921000 h 4241800"/>
                <a:gd name="connsiteX107" fmla="*/ 2328811 w 4431119"/>
                <a:gd name="connsiteY107" fmla="*/ 2933700 h 4241800"/>
                <a:gd name="connsiteX108" fmla="*/ 2265311 w 4431119"/>
                <a:gd name="connsiteY108" fmla="*/ 2959100 h 4241800"/>
                <a:gd name="connsiteX109" fmla="*/ 2227211 w 4431119"/>
                <a:gd name="connsiteY109" fmla="*/ 2984500 h 4241800"/>
                <a:gd name="connsiteX110" fmla="*/ 2087511 w 4431119"/>
                <a:gd name="connsiteY110" fmla="*/ 3009900 h 4241800"/>
                <a:gd name="connsiteX111" fmla="*/ 1985911 w 4431119"/>
                <a:gd name="connsiteY111" fmla="*/ 3048000 h 4241800"/>
                <a:gd name="connsiteX112" fmla="*/ 1858911 w 4431119"/>
                <a:gd name="connsiteY112" fmla="*/ 3086100 h 4241800"/>
                <a:gd name="connsiteX113" fmla="*/ 1820811 w 4431119"/>
                <a:gd name="connsiteY113" fmla="*/ 3098800 h 4241800"/>
                <a:gd name="connsiteX114" fmla="*/ 1731911 w 4431119"/>
                <a:gd name="connsiteY114" fmla="*/ 3111500 h 4241800"/>
                <a:gd name="connsiteX115" fmla="*/ 1465211 w 4431119"/>
                <a:gd name="connsiteY115" fmla="*/ 3136900 h 4241800"/>
                <a:gd name="connsiteX116" fmla="*/ 1249311 w 4431119"/>
                <a:gd name="connsiteY116" fmla="*/ 3162300 h 4241800"/>
                <a:gd name="connsiteX117" fmla="*/ 1147711 w 4431119"/>
                <a:gd name="connsiteY117" fmla="*/ 3175000 h 4241800"/>
                <a:gd name="connsiteX118" fmla="*/ 1008011 w 4431119"/>
                <a:gd name="connsiteY118" fmla="*/ 3187700 h 4241800"/>
                <a:gd name="connsiteX119" fmla="*/ 893711 w 4431119"/>
                <a:gd name="connsiteY119" fmla="*/ 3213100 h 4241800"/>
                <a:gd name="connsiteX120" fmla="*/ 665111 w 4431119"/>
                <a:gd name="connsiteY120" fmla="*/ 3251200 h 4241800"/>
                <a:gd name="connsiteX121" fmla="*/ 461911 w 4431119"/>
                <a:gd name="connsiteY121" fmla="*/ 3276600 h 4241800"/>
                <a:gd name="connsiteX122" fmla="*/ 30111 w 4431119"/>
                <a:gd name="connsiteY12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3878211 w 4431119"/>
                <a:gd name="connsiteY50" fmla="*/ 1828800 h 4241800"/>
                <a:gd name="connsiteX51" fmla="*/ 4036961 w 4431119"/>
                <a:gd name="connsiteY51" fmla="*/ 1803400 h 4241800"/>
                <a:gd name="connsiteX52" fmla="*/ 4240161 w 4431119"/>
                <a:gd name="connsiteY52" fmla="*/ 1562100 h 4241800"/>
                <a:gd name="connsiteX53" fmla="*/ 4360811 w 4431119"/>
                <a:gd name="connsiteY53" fmla="*/ 1320800 h 4241800"/>
                <a:gd name="connsiteX54" fmla="*/ 4430661 w 4431119"/>
                <a:gd name="connsiteY54" fmla="*/ 1035050 h 4241800"/>
                <a:gd name="connsiteX55" fmla="*/ 4341761 w 4431119"/>
                <a:gd name="connsiteY55" fmla="*/ 590550 h 4241800"/>
                <a:gd name="connsiteX56" fmla="*/ 4119511 w 4431119"/>
                <a:gd name="connsiteY56" fmla="*/ 254000 h 4241800"/>
                <a:gd name="connsiteX57" fmla="*/ 3941711 w 4431119"/>
                <a:gd name="connsiteY57" fmla="*/ 0 h 4241800"/>
                <a:gd name="connsiteX58" fmla="*/ 17411 w 4431119"/>
                <a:gd name="connsiteY58" fmla="*/ 50800 h 4241800"/>
                <a:gd name="connsiteX59" fmla="*/ 42811 w 4431119"/>
                <a:gd name="connsiteY59" fmla="*/ 1244600 h 4241800"/>
                <a:gd name="connsiteX60" fmla="*/ 144411 w 4431119"/>
                <a:gd name="connsiteY60" fmla="*/ 1231900 h 4241800"/>
                <a:gd name="connsiteX61" fmla="*/ 195211 w 4431119"/>
                <a:gd name="connsiteY61" fmla="*/ 1219200 h 4241800"/>
                <a:gd name="connsiteX62" fmla="*/ 233311 w 4431119"/>
                <a:gd name="connsiteY62" fmla="*/ 1206500 h 4241800"/>
                <a:gd name="connsiteX63" fmla="*/ 627011 w 4431119"/>
                <a:gd name="connsiteY63" fmla="*/ 1168400 h 4241800"/>
                <a:gd name="connsiteX64" fmla="*/ 1300111 w 4431119"/>
                <a:gd name="connsiteY64" fmla="*/ 1181100 h 4241800"/>
                <a:gd name="connsiteX65" fmla="*/ 1439811 w 4431119"/>
                <a:gd name="connsiteY65" fmla="*/ 1193800 h 4241800"/>
                <a:gd name="connsiteX66" fmla="*/ 1744611 w 4431119"/>
                <a:gd name="connsiteY66" fmla="*/ 1219200 h 4241800"/>
                <a:gd name="connsiteX67" fmla="*/ 1846211 w 4431119"/>
                <a:gd name="connsiteY67" fmla="*/ 1244600 h 4241800"/>
                <a:gd name="connsiteX68" fmla="*/ 1935111 w 4431119"/>
                <a:gd name="connsiteY68" fmla="*/ 1257300 h 4241800"/>
                <a:gd name="connsiteX69" fmla="*/ 2011311 w 4431119"/>
                <a:gd name="connsiteY69" fmla="*/ 1282700 h 4241800"/>
                <a:gd name="connsiteX70" fmla="*/ 2100211 w 4431119"/>
                <a:gd name="connsiteY70" fmla="*/ 1295400 h 4241800"/>
                <a:gd name="connsiteX71" fmla="*/ 2163711 w 4431119"/>
                <a:gd name="connsiteY71" fmla="*/ 1308100 h 4241800"/>
                <a:gd name="connsiteX72" fmla="*/ 2278011 w 4431119"/>
                <a:gd name="connsiteY72" fmla="*/ 1320800 h 4241800"/>
                <a:gd name="connsiteX73" fmla="*/ 2379611 w 4431119"/>
                <a:gd name="connsiteY73" fmla="*/ 1358900 h 4241800"/>
                <a:gd name="connsiteX74" fmla="*/ 2481211 w 4431119"/>
                <a:gd name="connsiteY74" fmla="*/ 1384300 h 4241800"/>
                <a:gd name="connsiteX75" fmla="*/ 2570111 w 4431119"/>
                <a:gd name="connsiteY75" fmla="*/ 1422400 h 4241800"/>
                <a:gd name="connsiteX76" fmla="*/ 2671711 w 4431119"/>
                <a:gd name="connsiteY76" fmla="*/ 1435100 h 4241800"/>
                <a:gd name="connsiteX77" fmla="*/ 2747911 w 4431119"/>
                <a:gd name="connsiteY77" fmla="*/ 1447800 h 4241800"/>
                <a:gd name="connsiteX78" fmla="*/ 2786011 w 4431119"/>
                <a:gd name="connsiteY78" fmla="*/ 1473200 h 4241800"/>
                <a:gd name="connsiteX79" fmla="*/ 2849511 w 4431119"/>
                <a:gd name="connsiteY79" fmla="*/ 1498600 h 4241800"/>
                <a:gd name="connsiteX80" fmla="*/ 2887611 w 4431119"/>
                <a:gd name="connsiteY80" fmla="*/ 1536700 h 4241800"/>
                <a:gd name="connsiteX81" fmla="*/ 2963811 w 4431119"/>
                <a:gd name="connsiteY81" fmla="*/ 1562100 h 4241800"/>
                <a:gd name="connsiteX82" fmla="*/ 3001911 w 4431119"/>
                <a:gd name="connsiteY82" fmla="*/ 1600200 h 4241800"/>
                <a:gd name="connsiteX83" fmla="*/ 3052711 w 4431119"/>
                <a:gd name="connsiteY83" fmla="*/ 1676400 h 4241800"/>
                <a:gd name="connsiteX84" fmla="*/ 3128911 w 4431119"/>
                <a:gd name="connsiteY84" fmla="*/ 1752600 h 4241800"/>
                <a:gd name="connsiteX85" fmla="*/ 3167011 w 4431119"/>
                <a:gd name="connsiteY85" fmla="*/ 1828800 h 4241800"/>
                <a:gd name="connsiteX86" fmla="*/ 3192411 w 4431119"/>
                <a:gd name="connsiteY86" fmla="*/ 1943100 h 4241800"/>
                <a:gd name="connsiteX87" fmla="*/ 3179711 w 4431119"/>
                <a:gd name="connsiteY87" fmla="*/ 2184400 h 4241800"/>
                <a:gd name="connsiteX88" fmla="*/ 3154311 w 4431119"/>
                <a:gd name="connsiteY88" fmla="*/ 2260600 h 4241800"/>
                <a:gd name="connsiteX89" fmla="*/ 3141611 w 4431119"/>
                <a:gd name="connsiteY89" fmla="*/ 2298700 h 4241800"/>
                <a:gd name="connsiteX90" fmla="*/ 3116211 w 4431119"/>
                <a:gd name="connsiteY90" fmla="*/ 2336800 h 4241800"/>
                <a:gd name="connsiteX91" fmla="*/ 3090811 w 4431119"/>
                <a:gd name="connsiteY91" fmla="*/ 2387600 h 4241800"/>
                <a:gd name="connsiteX92" fmla="*/ 3078111 w 4431119"/>
                <a:gd name="connsiteY92" fmla="*/ 2438400 h 4241800"/>
                <a:gd name="connsiteX93" fmla="*/ 3040011 w 4431119"/>
                <a:gd name="connsiteY93" fmla="*/ 2463800 h 4241800"/>
                <a:gd name="connsiteX94" fmla="*/ 3001911 w 4431119"/>
                <a:gd name="connsiteY94" fmla="*/ 2514600 h 4241800"/>
                <a:gd name="connsiteX95" fmla="*/ 2925711 w 4431119"/>
                <a:gd name="connsiteY95" fmla="*/ 2565400 h 4241800"/>
                <a:gd name="connsiteX96" fmla="*/ 2887611 w 4431119"/>
                <a:gd name="connsiteY96" fmla="*/ 2590800 h 4241800"/>
                <a:gd name="connsiteX97" fmla="*/ 2849511 w 4431119"/>
                <a:gd name="connsiteY97" fmla="*/ 2628900 h 4241800"/>
                <a:gd name="connsiteX98" fmla="*/ 2811411 w 4431119"/>
                <a:gd name="connsiteY98" fmla="*/ 2641600 h 4241800"/>
                <a:gd name="connsiteX99" fmla="*/ 2747911 w 4431119"/>
                <a:gd name="connsiteY99" fmla="*/ 2679700 h 4241800"/>
                <a:gd name="connsiteX100" fmla="*/ 2671711 w 4431119"/>
                <a:gd name="connsiteY100" fmla="*/ 2730500 h 4241800"/>
                <a:gd name="connsiteX101" fmla="*/ 2633611 w 4431119"/>
                <a:gd name="connsiteY101" fmla="*/ 2768600 h 4241800"/>
                <a:gd name="connsiteX102" fmla="*/ 2595511 w 4431119"/>
                <a:gd name="connsiteY102" fmla="*/ 2781300 h 4241800"/>
                <a:gd name="connsiteX103" fmla="*/ 2519311 w 4431119"/>
                <a:gd name="connsiteY103" fmla="*/ 2844800 h 4241800"/>
                <a:gd name="connsiteX104" fmla="*/ 2455811 w 4431119"/>
                <a:gd name="connsiteY104" fmla="*/ 2857500 h 4241800"/>
                <a:gd name="connsiteX105" fmla="*/ 2366911 w 4431119"/>
                <a:gd name="connsiteY105" fmla="*/ 2921000 h 4241800"/>
                <a:gd name="connsiteX106" fmla="*/ 2328811 w 4431119"/>
                <a:gd name="connsiteY106" fmla="*/ 2933700 h 4241800"/>
                <a:gd name="connsiteX107" fmla="*/ 2265311 w 4431119"/>
                <a:gd name="connsiteY107" fmla="*/ 2959100 h 4241800"/>
                <a:gd name="connsiteX108" fmla="*/ 2227211 w 4431119"/>
                <a:gd name="connsiteY108" fmla="*/ 2984500 h 4241800"/>
                <a:gd name="connsiteX109" fmla="*/ 2087511 w 4431119"/>
                <a:gd name="connsiteY109" fmla="*/ 3009900 h 4241800"/>
                <a:gd name="connsiteX110" fmla="*/ 1985911 w 4431119"/>
                <a:gd name="connsiteY110" fmla="*/ 3048000 h 4241800"/>
                <a:gd name="connsiteX111" fmla="*/ 1858911 w 4431119"/>
                <a:gd name="connsiteY111" fmla="*/ 3086100 h 4241800"/>
                <a:gd name="connsiteX112" fmla="*/ 1820811 w 4431119"/>
                <a:gd name="connsiteY112" fmla="*/ 3098800 h 4241800"/>
                <a:gd name="connsiteX113" fmla="*/ 1731911 w 4431119"/>
                <a:gd name="connsiteY113" fmla="*/ 3111500 h 4241800"/>
                <a:gd name="connsiteX114" fmla="*/ 1465211 w 4431119"/>
                <a:gd name="connsiteY114" fmla="*/ 3136900 h 4241800"/>
                <a:gd name="connsiteX115" fmla="*/ 1249311 w 4431119"/>
                <a:gd name="connsiteY115" fmla="*/ 3162300 h 4241800"/>
                <a:gd name="connsiteX116" fmla="*/ 1147711 w 4431119"/>
                <a:gd name="connsiteY116" fmla="*/ 3175000 h 4241800"/>
                <a:gd name="connsiteX117" fmla="*/ 1008011 w 4431119"/>
                <a:gd name="connsiteY117" fmla="*/ 3187700 h 4241800"/>
                <a:gd name="connsiteX118" fmla="*/ 893711 w 4431119"/>
                <a:gd name="connsiteY118" fmla="*/ 3213100 h 4241800"/>
                <a:gd name="connsiteX119" fmla="*/ 665111 w 4431119"/>
                <a:gd name="connsiteY119" fmla="*/ 3251200 h 4241800"/>
                <a:gd name="connsiteX120" fmla="*/ 461911 w 4431119"/>
                <a:gd name="connsiteY120" fmla="*/ 3276600 h 4241800"/>
                <a:gd name="connsiteX121" fmla="*/ 30111 w 4431119"/>
                <a:gd name="connsiteY12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3802011 w 4431119"/>
                <a:gd name="connsiteY49" fmla="*/ 1892300 h 4241800"/>
                <a:gd name="connsiteX50" fmla="*/ 4036961 w 4431119"/>
                <a:gd name="connsiteY50" fmla="*/ 1803400 h 4241800"/>
                <a:gd name="connsiteX51" fmla="*/ 4240161 w 4431119"/>
                <a:gd name="connsiteY51" fmla="*/ 1562100 h 4241800"/>
                <a:gd name="connsiteX52" fmla="*/ 4360811 w 4431119"/>
                <a:gd name="connsiteY52" fmla="*/ 1320800 h 4241800"/>
                <a:gd name="connsiteX53" fmla="*/ 4430661 w 4431119"/>
                <a:gd name="connsiteY53" fmla="*/ 1035050 h 4241800"/>
                <a:gd name="connsiteX54" fmla="*/ 4341761 w 4431119"/>
                <a:gd name="connsiteY54" fmla="*/ 590550 h 4241800"/>
                <a:gd name="connsiteX55" fmla="*/ 4119511 w 4431119"/>
                <a:gd name="connsiteY55" fmla="*/ 254000 h 4241800"/>
                <a:gd name="connsiteX56" fmla="*/ 3941711 w 4431119"/>
                <a:gd name="connsiteY56" fmla="*/ 0 h 4241800"/>
                <a:gd name="connsiteX57" fmla="*/ 17411 w 4431119"/>
                <a:gd name="connsiteY57" fmla="*/ 50800 h 4241800"/>
                <a:gd name="connsiteX58" fmla="*/ 42811 w 4431119"/>
                <a:gd name="connsiteY58" fmla="*/ 1244600 h 4241800"/>
                <a:gd name="connsiteX59" fmla="*/ 144411 w 4431119"/>
                <a:gd name="connsiteY59" fmla="*/ 1231900 h 4241800"/>
                <a:gd name="connsiteX60" fmla="*/ 195211 w 4431119"/>
                <a:gd name="connsiteY60" fmla="*/ 1219200 h 4241800"/>
                <a:gd name="connsiteX61" fmla="*/ 233311 w 4431119"/>
                <a:gd name="connsiteY61" fmla="*/ 1206500 h 4241800"/>
                <a:gd name="connsiteX62" fmla="*/ 627011 w 4431119"/>
                <a:gd name="connsiteY62" fmla="*/ 1168400 h 4241800"/>
                <a:gd name="connsiteX63" fmla="*/ 1300111 w 4431119"/>
                <a:gd name="connsiteY63" fmla="*/ 1181100 h 4241800"/>
                <a:gd name="connsiteX64" fmla="*/ 1439811 w 4431119"/>
                <a:gd name="connsiteY64" fmla="*/ 1193800 h 4241800"/>
                <a:gd name="connsiteX65" fmla="*/ 1744611 w 4431119"/>
                <a:gd name="connsiteY65" fmla="*/ 1219200 h 4241800"/>
                <a:gd name="connsiteX66" fmla="*/ 1846211 w 4431119"/>
                <a:gd name="connsiteY66" fmla="*/ 1244600 h 4241800"/>
                <a:gd name="connsiteX67" fmla="*/ 1935111 w 4431119"/>
                <a:gd name="connsiteY67" fmla="*/ 1257300 h 4241800"/>
                <a:gd name="connsiteX68" fmla="*/ 2011311 w 4431119"/>
                <a:gd name="connsiteY68" fmla="*/ 1282700 h 4241800"/>
                <a:gd name="connsiteX69" fmla="*/ 2100211 w 4431119"/>
                <a:gd name="connsiteY69" fmla="*/ 1295400 h 4241800"/>
                <a:gd name="connsiteX70" fmla="*/ 2163711 w 4431119"/>
                <a:gd name="connsiteY70" fmla="*/ 1308100 h 4241800"/>
                <a:gd name="connsiteX71" fmla="*/ 2278011 w 4431119"/>
                <a:gd name="connsiteY71" fmla="*/ 1320800 h 4241800"/>
                <a:gd name="connsiteX72" fmla="*/ 2379611 w 4431119"/>
                <a:gd name="connsiteY72" fmla="*/ 1358900 h 4241800"/>
                <a:gd name="connsiteX73" fmla="*/ 2481211 w 4431119"/>
                <a:gd name="connsiteY73" fmla="*/ 1384300 h 4241800"/>
                <a:gd name="connsiteX74" fmla="*/ 2570111 w 4431119"/>
                <a:gd name="connsiteY74" fmla="*/ 1422400 h 4241800"/>
                <a:gd name="connsiteX75" fmla="*/ 2671711 w 4431119"/>
                <a:gd name="connsiteY75" fmla="*/ 1435100 h 4241800"/>
                <a:gd name="connsiteX76" fmla="*/ 2747911 w 4431119"/>
                <a:gd name="connsiteY76" fmla="*/ 1447800 h 4241800"/>
                <a:gd name="connsiteX77" fmla="*/ 2786011 w 4431119"/>
                <a:gd name="connsiteY77" fmla="*/ 1473200 h 4241800"/>
                <a:gd name="connsiteX78" fmla="*/ 2849511 w 4431119"/>
                <a:gd name="connsiteY78" fmla="*/ 1498600 h 4241800"/>
                <a:gd name="connsiteX79" fmla="*/ 2887611 w 4431119"/>
                <a:gd name="connsiteY79" fmla="*/ 1536700 h 4241800"/>
                <a:gd name="connsiteX80" fmla="*/ 2963811 w 4431119"/>
                <a:gd name="connsiteY80" fmla="*/ 1562100 h 4241800"/>
                <a:gd name="connsiteX81" fmla="*/ 3001911 w 4431119"/>
                <a:gd name="connsiteY81" fmla="*/ 1600200 h 4241800"/>
                <a:gd name="connsiteX82" fmla="*/ 3052711 w 4431119"/>
                <a:gd name="connsiteY82" fmla="*/ 1676400 h 4241800"/>
                <a:gd name="connsiteX83" fmla="*/ 3128911 w 4431119"/>
                <a:gd name="connsiteY83" fmla="*/ 1752600 h 4241800"/>
                <a:gd name="connsiteX84" fmla="*/ 3167011 w 4431119"/>
                <a:gd name="connsiteY84" fmla="*/ 1828800 h 4241800"/>
                <a:gd name="connsiteX85" fmla="*/ 3192411 w 4431119"/>
                <a:gd name="connsiteY85" fmla="*/ 1943100 h 4241800"/>
                <a:gd name="connsiteX86" fmla="*/ 3179711 w 4431119"/>
                <a:gd name="connsiteY86" fmla="*/ 2184400 h 4241800"/>
                <a:gd name="connsiteX87" fmla="*/ 3154311 w 4431119"/>
                <a:gd name="connsiteY87" fmla="*/ 2260600 h 4241800"/>
                <a:gd name="connsiteX88" fmla="*/ 3141611 w 4431119"/>
                <a:gd name="connsiteY88" fmla="*/ 2298700 h 4241800"/>
                <a:gd name="connsiteX89" fmla="*/ 3116211 w 4431119"/>
                <a:gd name="connsiteY89" fmla="*/ 2336800 h 4241800"/>
                <a:gd name="connsiteX90" fmla="*/ 3090811 w 4431119"/>
                <a:gd name="connsiteY90" fmla="*/ 2387600 h 4241800"/>
                <a:gd name="connsiteX91" fmla="*/ 3078111 w 4431119"/>
                <a:gd name="connsiteY91" fmla="*/ 2438400 h 4241800"/>
                <a:gd name="connsiteX92" fmla="*/ 3040011 w 4431119"/>
                <a:gd name="connsiteY92" fmla="*/ 2463800 h 4241800"/>
                <a:gd name="connsiteX93" fmla="*/ 3001911 w 4431119"/>
                <a:gd name="connsiteY93" fmla="*/ 2514600 h 4241800"/>
                <a:gd name="connsiteX94" fmla="*/ 2925711 w 4431119"/>
                <a:gd name="connsiteY94" fmla="*/ 2565400 h 4241800"/>
                <a:gd name="connsiteX95" fmla="*/ 2887611 w 4431119"/>
                <a:gd name="connsiteY95" fmla="*/ 2590800 h 4241800"/>
                <a:gd name="connsiteX96" fmla="*/ 2849511 w 4431119"/>
                <a:gd name="connsiteY96" fmla="*/ 2628900 h 4241800"/>
                <a:gd name="connsiteX97" fmla="*/ 2811411 w 4431119"/>
                <a:gd name="connsiteY97" fmla="*/ 2641600 h 4241800"/>
                <a:gd name="connsiteX98" fmla="*/ 2747911 w 4431119"/>
                <a:gd name="connsiteY98" fmla="*/ 2679700 h 4241800"/>
                <a:gd name="connsiteX99" fmla="*/ 2671711 w 4431119"/>
                <a:gd name="connsiteY99" fmla="*/ 2730500 h 4241800"/>
                <a:gd name="connsiteX100" fmla="*/ 2633611 w 4431119"/>
                <a:gd name="connsiteY100" fmla="*/ 2768600 h 4241800"/>
                <a:gd name="connsiteX101" fmla="*/ 2595511 w 4431119"/>
                <a:gd name="connsiteY101" fmla="*/ 2781300 h 4241800"/>
                <a:gd name="connsiteX102" fmla="*/ 2519311 w 4431119"/>
                <a:gd name="connsiteY102" fmla="*/ 2844800 h 4241800"/>
                <a:gd name="connsiteX103" fmla="*/ 2455811 w 4431119"/>
                <a:gd name="connsiteY103" fmla="*/ 2857500 h 4241800"/>
                <a:gd name="connsiteX104" fmla="*/ 2366911 w 4431119"/>
                <a:gd name="connsiteY104" fmla="*/ 2921000 h 4241800"/>
                <a:gd name="connsiteX105" fmla="*/ 2328811 w 4431119"/>
                <a:gd name="connsiteY105" fmla="*/ 2933700 h 4241800"/>
                <a:gd name="connsiteX106" fmla="*/ 2265311 w 4431119"/>
                <a:gd name="connsiteY106" fmla="*/ 2959100 h 4241800"/>
                <a:gd name="connsiteX107" fmla="*/ 2227211 w 4431119"/>
                <a:gd name="connsiteY107" fmla="*/ 2984500 h 4241800"/>
                <a:gd name="connsiteX108" fmla="*/ 2087511 w 4431119"/>
                <a:gd name="connsiteY108" fmla="*/ 3009900 h 4241800"/>
                <a:gd name="connsiteX109" fmla="*/ 1985911 w 4431119"/>
                <a:gd name="connsiteY109" fmla="*/ 3048000 h 4241800"/>
                <a:gd name="connsiteX110" fmla="*/ 1858911 w 4431119"/>
                <a:gd name="connsiteY110" fmla="*/ 3086100 h 4241800"/>
                <a:gd name="connsiteX111" fmla="*/ 1820811 w 4431119"/>
                <a:gd name="connsiteY111" fmla="*/ 3098800 h 4241800"/>
                <a:gd name="connsiteX112" fmla="*/ 1731911 w 4431119"/>
                <a:gd name="connsiteY112" fmla="*/ 3111500 h 4241800"/>
                <a:gd name="connsiteX113" fmla="*/ 1465211 w 4431119"/>
                <a:gd name="connsiteY113" fmla="*/ 3136900 h 4241800"/>
                <a:gd name="connsiteX114" fmla="*/ 1249311 w 4431119"/>
                <a:gd name="connsiteY114" fmla="*/ 3162300 h 4241800"/>
                <a:gd name="connsiteX115" fmla="*/ 1147711 w 4431119"/>
                <a:gd name="connsiteY115" fmla="*/ 3175000 h 4241800"/>
                <a:gd name="connsiteX116" fmla="*/ 1008011 w 4431119"/>
                <a:gd name="connsiteY116" fmla="*/ 3187700 h 4241800"/>
                <a:gd name="connsiteX117" fmla="*/ 893711 w 4431119"/>
                <a:gd name="connsiteY117" fmla="*/ 3213100 h 4241800"/>
                <a:gd name="connsiteX118" fmla="*/ 665111 w 4431119"/>
                <a:gd name="connsiteY118" fmla="*/ 3251200 h 4241800"/>
                <a:gd name="connsiteX119" fmla="*/ 461911 w 4431119"/>
                <a:gd name="connsiteY119" fmla="*/ 3276600 h 4241800"/>
                <a:gd name="connsiteX120" fmla="*/ 30111 w 4431119"/>
                <a:gd name="connsiteY12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3789311 w 4431119"/>
                <a:gd name="connsiteY48" fmla="*/ 1930400 h 4241800"/>
                <a:gd name="connsiteX49" fmla="*/ 4036961 w 4431119"/>
                <a:gd name="connsiteY49" fmla="*/ 1803400 h 4241800"/>
                <a:gd name="connsiteX50" fmla="*/ 4240161 w 4431119"/>
                <a:gd name="connsiteY50" fmla="*/ 1562100 h 4241800"/>
                <a:gd name="connsiteX51" fmla="*/ 4360811 w 4431119"/>
                <a:gd name="connsiteY51" fmla="*/ 1320800 h 4241800"/>
                <a:gd name="connsiteX52" fmla="*/ 4430661 w 4431119"/>
                <a:gd name="connsiteY52" fmla="*/ 1035050 h 4241800"/>
                <a:gd name="connsiteX53" fmla="*/ 4341761 w 4431119"/>
                <a:gd name="connsiteY53" fmla="*/ 590550 h 4241800"/>
                <a:gd name="connsiteX54" fmla="*/ 4119511 w 4431119"/>
                <a:gd name="connsiteY54" fmla="*/ 254000 h 4241800"/>
                <a:gd name="connsiteX55" fmla="*/ 3941711 w 4431119"/>
                <a:gd name="connsiteY55" fmla="*/ 0 h 4241800"/>
                <a:gd name="connsiteX56" fmla="*/ 17411 w 4431119"/>
                <a:gd name="connsiteY56" fmla="*/ 50800 h 4241800"/>
                <a:gd name="connsiteX57" fmla="*/ 42811 w 4431119"/>
                <a:gd name="connsiteY57" fmla="*/ 1244600 h 4241800"/>
                <a:gd name="connsiteX58" fmla="*/ 144411 w 4431119"/>
                <a:gd name="connsiteY58" fmla="*/ 1231900 h 4241800"/>
                <a:gd name="connsiteX59" fmla="*/ 195211 w 4431119"/>
                <a:gd name="connsiteY59" fmla="*/ 1219200 h 4241800"/>
                <a:gd name="connsiteX60" fmla="*/ 233311 w 4431119"/>
                <a:gd name="connsiteY60" fmla="*/ 1206500 h 4241800"/>
                <a:gd name="connsiteX61" fmla="*/ 627011 w 4431119"/>
                <a:gd name="connsiteY61" fmla="*/ 1168400 h 4241800"/>
                <a:gd name="connsiteX62" fmla="*/ 1300111 w 4431119"/>
                <a:gd name="connsiteY62" fmla="*/ 1181100 h 4241800"/>
                <a:gd name="connsiteX63" fmla="*/ 1439811 w 4431119"/>
                <a:gd name="connsiteY63" fmla="*/ 1193800 h 4241800"/>
                <a:gd name="connsiteX64" fmla="*/ 1744611 w 4431119"/>
                <a:gd name="connsiteY64" fmla="*/ 1219200 h 4241800"/>
                <a:gd name="connsiteX65" fmla="*/ 1846211 w 4431119"/>
                <a:gd name="connsiteY65" fmla="*/ 1244600 h 4241800"/>
                <a:gd name="connsiteX66" fmla="*/ 1935111 w 4431119"/>
                <a:gd name="connsiteY66" fmla="*/ 1257300 h 4241800"/>
                <a:gd name="connsiteX67" fmla="*/ 2011311 w 4431119"/>
                <a:gd name="connsiteY67" fmla="*/ 1282700 h 4241800"/>
                <a:gd name="connsiteX68" fmla="*/ 2100211 w 4431119"/>
                <a:gd name="connsiteY68" fmla="*/ 1295400 h 4241800"/>
                <a:gd name="connsiteX69" fmla="*/ 2163711 w 4431119"/>
                <a:gd name="connsiteY69" fmla="*/ 1308100 h 4241800"/>
                <a:gd name="connsiteX70" fmla="*/ 2278011 w 4431119"/>
                <a:gd name="connsiteY70" fmla="*/ 1320800 h 4241800"/>
                <a:gd name="connsiteX71" fmla="*/ 2379611 w 4431119"/>
                <a:gd name="connsiteY71" fmla="*/ 1358900 h 4241800"/>
                <a:gd name="connsiteX72" fmla="*/ 2481211 w 4431119"/>
                <a:gd name="connsiteY72" fmla="*/ 1384300 h 4241800"/>
                <a:gd name="connsiteX73" fmla="*/ 2570111 w 4431119"/>
                <a:gd name="connsiteY73" fmla="*/ 1422400 h 4241800"/>
                <a:gd name="connsiteX74" fmla="*/ 2671711 w 4431119"/>
                <a:gd name="connsiteY74" fmla="*/ 1435100 h 4241800"/>
                <a:gd name="connsiteX75" fmla="*/ 2747911 w 4431119"/>
                <a:gd name="connsiteY75" fmla="*/ 1447800 h 4241800"/>
                <a:gd name="connsiteX76" fmla="*/ 2786011 w 4431119"/>
                <a:gd name="connsiteY76" fmla="*/ 1473200 h 4241800"/>
                <a:gd name="connsiteX77" fmla="*/ 2849511 w 4431119"/>
                <a:gd name="connsiteY77" fmla="*/ 1498600 h 4241800"/>
                <a:gd name="connsiteX78" fmla="*/ 2887611 w 4431119"/>
                <a:gd name="connsiteY78" fmla="*/ 1536700 h 4241800"/>
                <a:gd name="connsiteX79" fmla="*/ 2963811 w 4431119"/>
                <a:gd name="connsiteY79" fmla="*/ 1562100 h 4241800"/>
                <a:gd name="connsiteX80" fmla="*/ 3001911 w 4431119"/>
                <a:gd name="connsiteY80" fmla="*/ 1600200 h 4241800"/>
                <a:gd name="connsiteX81" fmla="*/ 3052711 w 4431119"/>
                <a:gd name="connsiteY81" fmla="*/ 1676400 h 4241800"/>
                <a:gd name="connsiteX82" fmla="*/ 3128911 w 4431119"/>
                <a:gd name="connsiteY82" fmla="*/ 1752600 h 4241800"/>
                <a:gd name="connsiteX83" fmla="*/ 3167011 w 4431119"/>
                <a:gd name="connsiteY83" fmla="*/ 1828800 h 4241800"/>
                <a:gd name="connsiteX84" fmla="*/ 3192411 w 4431119"/>
                <a:gd name="connsiteY84" fmla="*/ 1943100 h 4241800"/>
                <a:gd name="connsiteX85" fmla="*/ 3179711 w 4431119"/>
                <a:gd name="connsiteY85" fmla="*/ 2184400 h 4241800"/>
                <a:gd name="connsiteX86" fmla="*/ 3154311 w 4431119"/>
                <a:gd name="connsiteY86" fmla="*/ 2260600 h 4241800"/>
                <a:gd name="connsiteX87" fmla="*/ 3141611 w 4431119"/>
                <a:gd name="connsiteY87" fmla="*/ 2298700 h 4241800"/>
                <a:gd name="connsiteX88" fmla="*/ 3116211 w 4431119"/>
                <a:gd name="connsiteY88" fmla="*/ 2336800 h 4241800"/>
                <a:gd name="connsiteX89" fmla="*/ 3090811 w 4431119"/>
                <a:gd name="connsiteY89" fmla="*/ 2387600 h 4241800"/>
                <a:gd name="connsiteX90" fmla="*/ 3078111 w 4431119"/>
                <a:gd name="connsiteY90" fmla="*/ 2438400 h 4241800"/>
                <a:gd name="connsiteX91" fmla="*/ 3040011 w 4431119"/>
                <a:gd name="connsiteY91" fmla="*/ 2463800 h 4241800"/>
                <a:gd name="connsiteX92" fmla="*/ 3001911 w 4431119"/>
                <a:gd name="connsiteY92" fmla="*/ 2514600 h 4241800"/>
                <a:gd name="connsiteX93" fmla="*/ 2925711 w 4431119"/>
                <a:gd name="connsiteY93" fmla="*/ 2565400 h 4241800"/>
                <a:gd name="connsiteX94" fmla="*/ 2887611 w 4431119"/>
                <a:gd name="connsiteY94" fmla="*/ 2590800 h 4241800"/>
                <a:gd name="connsiteX95" fmla="*/ 2849511 w 4431119"/>
                <a:gd name="connsiteY95" fmla="*/ 2628900 h 4241800"/>
                <a:gd name="connsiteX96" fmla="*/ 2811411 w 4431119"/>
                <a:gd name="connsiteY96" fmla="*/ 2641600 h 4241800"/>
                <a:gd name="connsiteX97" fmla="*/ 2747911 w 4431119"/>
                <a:gd name="connsiteY97" fmla="*/ 2679700 h 4241800"/>
                <a:gd name="connsiteX98" fmla="*/ 2671711 w 4431119"/>
                <a:gd name="connsiteY98" fmla="*/ 2730500 h 4241800"/>
                <a:gd name="connsiteX99" fmla="*/ 2633611 w 4431119"/>
                <a:gd name="connsiteY99" fmla="*/ 2768600 h 4241800"/>
                <a:gd name="connsiteX100" fmla="*/ 2595511 w 4431119"/>
                <a:gd name="connsiteY100" fmla="*/ 2781300 h 4241800"/>
                <a:gd name="connsiteX101" fmla="*/ 2519311 w 4431119"/>
                <a:gd name="connsiteY101" fmla="*/ 2844800 h 4241800"/>
                <a:gd name="connsiteX102" fmla="*/ 2455811 w 4431119"/>
                <a:gd name="connsiteY102" fmla="*/ 2857500 h 4241800"/>
                <a:gd name="connsiteX103" fmla="*/ 2366911 w 4431119"/>
                <a:gd name="connsiteY103" fmla="*/ 2921000 h 4241800"/>
                <a:gd name="connsiteX104" fmla="*/ 2328811 w 4431119"/>
                <a:gd name="connsiteY104" fmla="*/ 2933700 h 4241800"/>
                <a:gd name="connsiteX105" fmla="*/ 2265311 w 4431119"/>
                <a:gd name="connsiteY105" fmla="*/ 2959100 h 4241800"/>
                <a:gd name="connsiteX106" fmla="*/ 2227211 w 4431119"/>
                <a:gd name="connsiteY106" fmla="*/ 2984500 h 4241800"/>
                <a:gd name="connsiteX107" fmla="*/ 2087511 w 4431119"/>
                <a:gd name="connsiteY107" fmla="*/ 3009900 h 4241800"/>
                <a:gd name="connsiteX108" fmla="*/ 1985911 w 4431119"/>
                <a:gd name="connsiteY108" fmla="*/ 3048000 h 4241800"/>
                <a:gd name="connsiteX109" fmla="*/ 1858911 w 4431119"/>
                <a:gd name="connsiteY109" fmla="*/ 3086100 h 4241800"/>
                <a:gd name="connsiteX110" fmla="*/ 1820811 w 4431119"/>
                <a:gd name="connsiteY110" fmla="*/ 3098800 h 4241800"/>
                <a:gd name="connsiteX111" fmla="*/ 1731911 w 4431119"/>
                <a:gd name="connsiteY111" fmla="*/ 3111500 h 4241800"/>
                <a:gd name="connsiteX112" fmla="*/ 1465211 w 4431119"/>
                <a:gd name="connsiteY112" fmla="*/ 3136900 h 4241800"/>
                <a:gd name="connsiteX113" fmla="*/ 1249311 w 4431119"/>
                <a:gd name="connsiteY113" fmla="*/ 3162300 h 4241800"/>
                <a:gd name="connsiteX114" fmla="*/ 1147711 w 4431119"/>
                <a:gd name="connsiteY114" fmla="*/ 3175000 h 4241800"/>
                <a:gd name="connsiteX115" fmla="*/ 1008011 w 4431119"/>
                <a:gd name="connsiteY115" fmla="*/ 3187700 h 4241800"/>
                <a:gd name="connsiteX116" fmla="*/ 893711 w 4431119"/>
                <a:gd name="connsiteY116" fmla="*/ 3213100 h 4241800"/>
                <a:gd name="connsiteX117" fmla="*/ 665111 w 4431119"/>
                <a:gd name="connsiteY117" fmla="*/ 3251200 h 4241800"/>
                <a:gd name="connsiteX118" fmla="*/ 461911 w 4431119"/>
                <a:gd name="connsiteY118" fmla="*/ 3276600 h 4241800"/>
                <a:gd name="connsiteX119" fmla="*/ 30111 w 4431119"/>
                <a:gd name="connsiteY11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3725811 w 4431119"/>
                <a:gd name="connsiteY47" fmla="*/ 2044700 h 4241800"/>
                <a:gd name="connsiteX48" fmla="*/ 4036961 w 4431119"/>
                <a:gd name="connsiteY48" fmla="*/ 1803400 h 4241800"/>
                <a:gd name="connsiteX49" fmla="*/ 4240161 w 4431119"/>
                <a:gd name="connsiteY49" fmla="*/ 1562100 h 4241800"/>
                <a:gd name="connsiteX50" fmla="*/ 4360811 w 4431119"/>
                <a:gd name="connsiteY50" fmla="*/ 1320800 h 4241800"/>
                <a:gd name="connsiteX51" fmla="*/ 4430661 w 4431119"/>
                <a:gd name="connsiteY51" fmla="*/ 1035050 h 4241800"/>
                <a:gd name="connsiteX52" fmla="*/ 4341761 w 4431119"/>
                <a:gd name="connsiteY52" fmla="*/ 590550 h 4241800"/>
                <a:gd name="connsiteX53" fmla="*/ 4119511 w 4431119"/>
                <a:gd name="connsiteY53" fmla="*/ 254000 h 4241800"/>
                <a:gd name="connsiteX54" fmla="*/ 3941711 w 4431119"/>
                <a:gd name="connsiteY54" fmla="*/ 0 h 4241800"/>
                <a:gd name="connsiteX55" fmla="*/ 17411 w 4431119"/>
                <a:gd name="connsiteY55" fmla="*/ 50800 h 4241800"/>
                <a:gd name="connsiteX56" fmla="*/ 42811 w 4431119"/>
                <a:gd name="connsiteY56" fmla="*/ 1244600 h 4241800"/>
                <a:gd name="connsiteX57" fmla="*/ 144411 w 4431119"/>
                <a:gd name="connsiteY57" fmla="*/ 1231900 h 4241800"/>
                <a:gd name="connsiteX58" fmla="*/ 195211 w 4431119"/>
                <a:gd name="connsiteY58" fmla="*/ 1219200 h 4241800"/>
                <a:gd name="connsiteX59" fmla="*/ 233311 w 4431119"/>
                <a:gd name="connsiteY59" fmla="*/ 1206500 h 4241800"/>
                <a:gd name="connsiteX60" fmla="*/ 627011 w 4431119"/>
                <a:gd name="connsiteY60" fmla="*/ 1168400 h 4241800"/>
                <a:gd name="connsiteX61" fmla="*/ 1300111 w 4431119"/>
                <a:gd name="connsiteY61" fmla="*/ 1181100 h 4241800"/>
                <a:gd name="connsiteX62" fmla="*/ 1439811 w 4431119"/>
                <a:gd name="connsiteY62" fmla="*/ 1193800 h 4241800"/>
                <a:gd name="connsiteX63" fmla="*/ 1744611 w 4431119"/>
                <a:gd name="connsiteY63" fmla="*/ 1219200 h 4241800"/>
                <a:gd name="connsiteX64" fmla="*/ 1846211 w 4431119"/>
                <a:gd name="connsiteY64" fmla="*/ 1244600 h 4241800"/>
                <a:gd name="connsiteX65" fmla="*/ 1935111 w 4431119"/>
                <a:gd name="connsiteY65" fmla="*/ 1257300 h 4241800"/>
                <a:gd name="connsiteX66" fmla="*/ 2011311 w 4431119"/>
                <a:gd name="connsiteY66" fmla="*/ 1282700 h 4241800"/>
                <a:gd name="connsiteX67" fmla="*/ 2100211 w 4431119"/>
                <a:gd name="connsiteY67" fmla="*/ 1295400 h 4241800"/>
                <a:gd name="connsiteX68" fmla="*/ 2163711 w 4431119"/>
                <a:gd name="connsiteY68" fmla="*/ 1308100 h 4241800"/>
                <a:gd name="connsiteX69" fmla="*/ 2278011 w 4431119"/>
                <a:gd name="connsiteY69" fmla="*/ 1320800 h 4241800"/>
                <a:gd name="connsiteX70" fmla="*/ 2379611 w 4431119"/>
                <a:gd name="connsiteY70" fmla="*/ 1358900 h 4241800"/>
                <a:gd name="connsiteX71" fmla="*/ 2481211 w 4431119"/>
                <a:gd name="connsiteY71" fmla="*/ 1384300 h 4241800"/>
                <a:gd name="connsiteX72" fmla="*/ 2570111 w 4431119"/>
                <a:gd name="connsiteY72" fmla="*/ 1422400 h 4241800"/>
                <a:gd name="connsiteX73" fmla="*/ 2671711 w 4431119"/>
                <a:gd name="connsiteY73" fmla="*/ 1435100 h 4241800"/>
                <a:gd name="connsiteX74" fmla="*/ 2747911 w 4431119"/>
                <a:gd name="connsiteY74" fmla="*/ 1447800 h 4241800"/>
                <a:gd name="connsiteX75" fmla="*/ 2786011 w 4431119"/>
                <a:gd name="connsiteY75" fmla="*/ 1473200 h 4241800"/>
                <a:gd name="connsiteX76" fmla="*/ 2849511 w 4431119"/>
                <a:gd name="connsiteY76" fmla="*/ 1498600 h 4241800"/>
                <a:gd name="connsiteX77" fmla="*/ 2887611 w 4431119"/>
                <a:gd name="connsiteY77" fmla="*/ 1536700 h 4241800"/>
                <a:gd name="connsiteX78" fmla="*/ 2963811 w 4431119"/>
                <a:gd name="connsiteY78" fmla="*/ 1562100 h 4241800"/>
                <a:gd name="connsiteX79" fmla="*/ 3001911 w 4431119"/>
                <a:gd name="connsiteY79" fmla="*/ 1600200 h 4241800"/>
                <a:gd name="connsiteX80" fmla="*/ 3052711 w 4431119"/>
                <a:gd name="connsiteY80" fmla="*/ 1676400 h 4241800"/>
                <a:gd name="connsiteX81" fmla="*/ 3128911 w 4431119"/>
                <a:gd name="connsiteY81" fmla="*/ 1752600 h 4241800"/>
                <a:gd name="connsiteX82" fmla="*/ 3167011 w 4431119"/>
                <a:gd name="connsiteY82" fmla="*/ 1828800 h 4241800"/>
                <a:gd name="connsiteX83" fmla="*/ 3192411 w 4431119"/>
                <a:gd name="connsiteY83" fmla="*/ 1943100 h 4241800"/>
                <a:gd name="connsiteX84" fmla="*/ 3179711 w 4431119"/>
                <a:gd name="connsiteY84" fmla="*/ 2184400 h 4241800"/>
                <a:gd name="connsiteX85" fmla="*/ 3154311 w 4431119"/>
                <a:gd name="connsiteY85" fmla="*/ 2260600 h 4241800"/>
                <a:gd name="connsiteX86" fmla="*/ 3141611 w 4431119"/>
                <a:gd name="connsiteY86" fmla="*/ 2298700 h 4241800"/>
                <a:gd name="connsiteX87" fmla="*/ 3116211 w 4431119"/>
                <a:gd name="connsiteY87" fmla="*/ 2336800 h 4241800"/>
                <a:gd name="connsiteX88" fmla="*/ 3090811 w 4431119"/>
                <a:gd name="connsiteY88" fmla="*/ 2387600 h 4241800"/>
                <a:gd name="connsiteX89" fmla="*/ 3078111 w 4431119"/>
                <a:gd name="connsiteY89" fmla="*/ 2438400 h 4241800"/>
                <a:gd name="connsiteX90" fmla="*/ 3040011 w 4431119"/>
                <a:gd name="connsiteY90" fmla="*/ 2463800 h 4241800"/>
                <a:gd name="connsiteX91" fmla="*/ 3001911 w 4431119"/>
                <a:gd name="connsiteY91" fmla="*/ 2514600 h 4241800"/>
                <a:gd name="connsiteX92" fmla="*/ 2925711 w 4431119"/>
                <a:gd name="connsiteY92" fmla="*/ 2565400 h 4241800"/>
                <a:gd name="connsiteX93" fmla="*/ 2887611 w 4431119"/>
                <a:gd name="connsiteY93" fmla="*/ 2590800 h 4241800"/>
                <a:gd name="connsiteX94" fmla="*/ 2849511 w 4431119"/>
                <a:gd name="connsiteY94" fmla="*/ 2628900 h 4241800"/>
                <a:gd name="connsiteX95" fmla="*/ 2811411 w 4431119"/>
                <a:gd name="connsiteY95" fmla="*/ 2641600 h 4241800"/>
                <a:gd name="connsiteX96" fmla="*/ 2747911 w 4431119"/>
                <a:gd name="connsiteY96" fmla="*/ 2679700 h 4241800"/>
                <a:gd name="connsiteX97" fmla="*/ 2671711 w 4431119"/>
                <a:gd name="connsiteY97" fmla="*/ 2730500 h 4241800"/>
                <a:gd name="connsiteX98" fmla="*/ 2633611 w 4431119"/>
                <a:gd name="connsiteY98" fmla="*/ 2768600 h 4241800"/>
                <a:gd name="connsiteX99" fmla="*/ 2595511 w 4431119"/>
                <a:gd name="connsiteY99" fmla="*/ 2781300 h 4241800"/>
                <a:gd name="connsiteX100" fmla="*/ 2519311 w 4431119"/>
                <a:gd name="connsiteY100" fmla="*/ 2844800 h 4241800"/>
                <a:gd name="connsiteX101" fmla="*/ 2455811 w 4431119"/>
                <a:gd name="connsiteY101" fmla="*/ 2857500 h 4241800"/>
                <a:gd name="connsiteX102" fmla="*/ 2366911 w 4431119"/>
                <a:gd name="connsiteY102" fmla="*/ 2921000 h 4241800"/>
                <a:gd name="connsiteX103" fmla="*/ 2328811 w 4431119"/>
                <a:gd name="connsiteY103" fmla="*/ 2933700 h 4241800"/>
                <a:gd name="connsiteX104" fmla="*/ 2265311 w 4431119"/>
                <a:gd name="connsiteY104" fmla="*/ 2959100 h 4241800"/>
                <a:gd name="connsiteX105" fmla="*/ 2227211 w 4431119"/>
                <a:gd name="connsiteY105" fmla="*/ 2984500 h 4241800"/>
                <a:gd name="connsiteX106" fmla="*/ 2087511 w 4431119"/>
                <a:gd name="connsiteY106" fmla="*/ 3009900 h 4241800"/>
                <a:gd name="connsiteX107" fmla="*/ 1985911 w 4431119"/>
                <a:gd name="connsiteY107" fmla="*/ 3048000 h 4241800"/>
                <a:gd name="connsiteX108" fmla="*/ 1858911 w 4431119"/>
                <a:gd name="connsiteY108" fmla="*/ 3086100 h 4241800"/>
                <a:gd name="connsiteX109" fmla="*/ 1820811 w 4431119"/>
                <a:gd name="connsiteY109" fmla="*/ 3098800 h 4241800"/>
                <a:gd name="connsiteX110" fmla="*/ 1731911 w 4431119"/>
                <a:gd name="connsiteY110" fmla="*/ 3111500 h 4241800"/>
                <a:gd name="connsiteX111" fmla="*/ 1465211 w 4431119"/>
                <a:gd name="connsiteY111" fmla="*/ 3136900 h 4241800"/>
                <a:gd name="connsiteX112" fmla="*/ 1249311 w 4431119"/>
                <a:gd name="connsiteY112" fmla="*/ 3162300 h 4241800"/>
                <a:gd name="connsiteX113" fmla="*/ 1147711 w 4431119"/>
                <a:gd name="connsiteY113" fmla="*/ 3175000 h 4241800"/>
                <a:gd name="connsiteX114" fmla="*/ 1008011 w 4431119"/>
                <a:gd name="connsiteY114" fmla="*/ 3187700 h 4241800"/>
                <a:gd name="connsiteX115" fmla="*/ 893711 w 4431119"/>
                <a:gd name="connsiteY115" fmla="*/ 3213100 h 4241800"/>
                <a:gd name="connsiteX116" fmla="*/ 665111 w 4431119"/>
                <a:gd name="connsiteY116" fmla="*/ 3251200 h 4241800"/>
                <a:gd name="connsiteX117" fmla="*/ 461911 w 4431119"/>
                <a:gd name="connsiteY117" fmla="*/ 3276600 h 4241800"/>
                <a:gd name="connsiteX118" fmla="*/ 30111 w 4431119"/>
                <a:gd name="connsiteY11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68771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195211 w 4431119"/>
                <a:gd name="connsiteY57" fmla="*/ 1219200 h 4241800"/>
                <a:gd name="connsiteX58" fmla="*/ 233311 w 4431119"/>
                <a:gd name="connsiteY58" fmla="*/ 1206500 h 4241800"/>
                <a:gd name="connsiteX59" fmla="*/ 627011 w 4431119"/>
                <a:gd name="connsiteY59" fmla="*/ 1168400 h 4241800"/>
                <a:gd name="connsiteX60" fmla="*/ 1300111 w 4431119"/>
                <a:gd name="connsiteY60" fmla="*/ 1181100 h 4241800"/>
                <a:gd name="connsiteX61" fmla="*/ 1439811 w 4431119"/>
                <a:gd name="connsiteY61" fmla="*/ 1193800 h 4241800"/>
                <a:gd name="connsiteX62" fmla="*/ 1744611 w 4431119"/>
                <a:gd name="connsiteY62" fmla="*/ 1219200 h 4241800"/>
                <a:gd name="connsiteX63" fmla="*/ 1846211 w 4431119"/>
                <a:gd name="connsiteY63" fmla="*/ 1244600 h 4241800"/>
                <a:gd name="connsiteX64" fmla="*/ 1935111 w 4431119"/>
                <a:gd name="connsiteY64" fmla="*/ 1257300 h 4241800"/>
                <a:gd name="connsiteX65" fmla="*/ 2011311 w 4431119"/>
                <a:gd name="connsiteY65" fmla="*/ 1282700 h 4241800"/>
                <a:gd name="connsiteX66" fmla="*/ 2100211 w 4431119"/>
                <a:gd name="connsiteY66" fmla="*/ 1295400 h 4241800"/>
                <a:gd name="connsiteX67" fmla="*/ 2163711 w 4431119"/>
                <a:gd name="connsiteY67" fmla="*/ 1308100 h 4241800"/>
                <a:gd name="connsiteX68" fmla="*/ 2278011 w 4431119"/>
                <a:gd name="connsiteY68" fmla="*/ 1320800 h 4241800"/>
                <a:gd name="connsiteX69" fmla="*/ 2379611 w 4431119"/>
                <a:gd name="connsiteY69" fmla="*/ 1358900 h 4241800"/>
                <a:gd name="connsiteX70" fmla="*/ 2481211 w 4431119"/>
                <a:gd name="connsiteY70" fmla="*/ 1384300 h 4241800"/>
                <a:gd name="connsiteX71" fmla="*/ 2570111 w 4431119"/>
                <a:gd name="connsiteY71" fmla="*/ 1422400 h 4241800"/>
                <a:gd name="connsiteX72" fmla="*/ 2671711 w 4431119"/>
                <a:gd name="connsiteY72" fmla="*/ 1435100 h 4241800"/>
                <a:gd name="connsiteX73" fmla="*/ 2747911 w 4431119"/>
                <a:gd name="connsiteY73" fmla="*/ 1447800 h 4241800"/>
                <a:gd name="connsiteX74" fmla="*/ 2786011 w 4431119"/>
                <a:gd name="connsiteY74" fmla="*/ 1473200 h 4241800"/>
                <a:gd name="connsiteX75" fmla="*/ 2849511 w 4431119"/>
                <a:gd name="connsiteY75" fmla="*/ 1498600 h 4241800"/>
                <a:gd name="connsiteX76" fmla="*/ 2887611 w 4431119"/>
                <a:gd name="connsiteY76" fmla="*/ 1536700 h 4241800"/>
                <a:gd name="connsiteX77" fmla="*/ 2963811 w 4431119"/>
                <a:gd name="connsiteY77" fmla="*/ 1562100 h 4241800"/>
                <a:gd name="connsiteX78" fmla="*/ 3001911 w 4431119"/>
                <a:gd name="connsiteY78" fmla="*/ 1600200 h 4241800"/>
                <a:gd name="connsiteX79" fmla="*/ 3052711 w 4431119"/>
                <a:gd name="connsiteY79" fmla="*/ 1676400 h 4241800"/>
                <a:gd name="connsiteX80" fmla="*/ 3128911 w 4431119"/>
                <a:gd name="connsiteY80" fmla="*/ 1752600 h 4241800"/>
                <a:gd name="connsiteX81" fmla="*/ 3167011 w 4431119"/>
                <a:gd name="connsiteY81" fmla="*/ 1828800 h 4241800"/>
                <a:gd name="connsiteX82" fmla="*/ 3192411 w 4431119"/>
                <a:gd name="connsiteY82" fmla="*/ 1943100 h 4241800"/>
                <a:gd name="connsiteX83" fmla="*/ 3179711 w 4431119"/>
                <a:gd name="connsiteY83" fmla="*/ 2184400 h 4241800"/>
                <a:gd name="connsiteX84" fmla="*/ 3154311 w 4431119"/>
                <a:gd name="connsiteY84" fmla="*/ 2260600 h 4241800"/>
                <a:gd name="connsiteX85" fmla="*/ 3141611 w 4431119"/>
                <a:gd name="connsiteY85" fmla="*/ 2298700 h 4241800"/>
                <a:gd name="connsiteX86" fmla="*/ 3116211 w 4431119"/>
                <a:gd name="connsiteY86" fmla="*/ 2336800 h 4241800"/>
                <a:gd name="connsiteX87" fmla="*/ 3090811 w 4431119"/>
                <a:gd name="connsiteY87" fmla="*/ 2387600 h 4241800"/>
                <a:gd name="connsiteX88" fmla="*/ 3078111 w 4431119"/>
                <a:gd name="connsiteY88" fmla="*/ 2438400 h 4241800"/>
                <a:gd name="connsiteX89" fmla="*/ 3040011 w 4431119"/>
                <a:gd name="connsiteY89" fmla="*/ 2463800 h 4241800"/>
                <a:gd name="connsiteX90" fmla="*/ 3001911 w 4431119"/>
                <a:gd name="connsiteY90" fmla="*/ 2514600 h 4241800"/>
                <a:gd name="connsiteX91" fmla="*/ 2925711 w 4431119"/>
                <a:gd name="connsiteY91" fmla="*/ 2565400 h 4241800"/>
                <a:gd name="connsiteX92" fmla="*/ 2887611 w 4431119"/>
                <a:gd name="connsiteY92" fmla="*/ 2590800 h 4241800"/>
                <a:gd name="connsiteX93" fmla="*/ 2849511 w 4431119"/>
                <a:gd name="connsiteY93" fmla="*/ 2628900 h 4241800"/>
                <a:gd name="connsiteX94" fmla="*/ 2811411 w 4431119"/>
                <a:gd name="connsiteY94" fmla="*/ 2641600 h 4241800"/>
                <a:gd name="connsiteX95" fmla="*/ 2747911 w 4431119"/>
                <a:gd name="connsiteY95" fmla="*/ 2679700 h 4241800"/>
                <a:gd name="connsiteX96" fmla="*/ 2671711 w 4431119"/>
                <a:gd name="connsiteY96" fmla="*/ 2730500 h 4241800"/>
                <a:gd name="connsiteX97" fmla="*/ 2633611 w 4431119"/>
                <a:gd name="connsiteY97" fmla="*/ 2768600 h 4241800"/>
                <a:gd name="connsiteX98" fmla="*/ 2595511 w 4431119"/>
                <a:gd name="connsiteY98" fmla="*/ 2781300 h 4241800"/>
                <a:gd name="connsiteX99" fmla="*/ 2519311 w 4431119"/>
                <a:gd name="connsiteY99" fmla="*/ 2844800 h 4241800"/>
                <a:gd name="connsiteX100" fmla="*/ 2455811 w 4431119"/>
                <a:gd name="connsiteY100" fmla="*/ 2857500 h 4241800"/>
                <a:gd name="connsiteX101" fmla="*/ 2366911 w 4431119"/>
                <a:gd name="connsiteY101" fmla="*/ 2921000 h 4241800"/>
                <a:gd name="connsiteX102" fmla="*/ 2328811 w 4431119"/>
                <a:gd name="connsiteY102" fmla="*/ 2933700 h 4241800"/>
                <a:gd name="connsiteX103" fmla="*/ 2265311 w 4431119"/>
                <a:gd name="connsiteY103" fmla="*/ 2959100 h 4241800"/>
                <a:gd name="connsiteX104" fmla="*/ 2227211 w 4431119"/>
                <a:gd name="connsiteY104" fmla="*/ 2984500 h 4241800"/>
                <a:gd name="connsiteX105" fmla="*/ 2087511 w 4431119"/>
                <a:gd name="connsiteY105" fmla="*/ 3009900 h 4241800"/>
                <a:gd name="connsiteX106" fmla="*/ 1985911 w 4431119"/>
                <a:gd name="connsiteY106" fmla="*/ 3048000 h 4241800"/>
                <a:gd name="connsiteX107" fmla="*/ 1858911 w 4431119"/>
                <a:gd name="connsiteY107" fmla="*/ 3086100 h 4241800"/>
                <a:gd name="connsiteX108" fmla="*/ 1820811 w 4431119"/>
                <a:gd name="connsiteY108" fmla="*/ 3098800 h 4241800"/>
                <a:gd name="connsiteX109" fmla="*/ 1731911 w 4431119"/>
                <a:gd name="connsiteY109" fmla="*/ 3111500 h 4241800"/>
                <a:gd name="connsiteX110" fmla="*/ 1465211 w 4431119"/>
                <a:gd name="connsiteY110" fmla="*/ 3136900 h 4241800"/>
                <a:gd name="connsiteX111" fmla="*/ 1249311 w 4431119"/>
                <a:gd name="connsiteY111" fmla="*/ 3162300 h 4241800"/>
                <a:gd name="connsiteX112" fmla="*/ 1147711 w 4431119"/>
                <a:gd name="connsiteY112" fmla="*/ 3175000 h 4241800"/>
                <a:gd name="connsiteX113" fmla="*/ 1008011 w 4431119"/>
                <a:gd name="connsiteY113" fmla="*/ 3187700 h 4241800"/>
                <a:gd name="connsiteX114" fmla="*/ 893711 w 4431119"/>
                <a:gd name="connsiteY114" fmla="*/ 3213100 h 4241800"/>
                <a:gd name="connsiteX115" fmla="*/ 665111 w 4431119"/>
                <a:gd name="connsiteY115" fmla="*/ 3251200 h 4241800"/>
                <a:gd name="connsiteX116" fmla="*/ 461911 w 4431119"/>
                <a:gd name="connsiteY116" fmla="*/ 3276600 h 4241800"/>
                <a:gd name="connsiteX117" fmla="*/ 30111 w 4431119"/>
                <a:gd name="connsiteY11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195211 w 4431119"/>
                <a:gd name="connsiteY57" fmla="*/ 1219200 h 4241800"/>
                <a:gd name="connsiteX58" fmla="*/ 233311 w 4431119"/>
                <a:gd name="connsiteY58" fmla="*/ 1206500 h 4241800"/>
                <a:gd name="connsiteX59" fmla="*/ 627011 w 4431119"/>
                <a:gd name="connsiteY59" fmla="*/ 1168400 h 4241800"/>
                <a:gd name="connsiteX60" fmla="*/ 1300111 w 4431119"/>
                <a:gd name="connsiteY60" fmla="*/ 1181100 h 4241800"/>
                <a:gd name="connsiteX61" fmla="*/ 1439811 w 4431119"/>
                <a:gd name="connsiteY61" fmla="*/ 1193800 h 4241800"/>
                <a:gd name="connsiteX62" fmla="*/ 1744611 w 4431119"/>
                <a:gd name="connsiteY62" fmla="*/ 1219200 h 4241800"/>
                <a:gd name="connsiteX63" fmla="*/ 1846211 w 4431119"/>
                <a:gd name="connsiteY63" fmla="*/ 1244600 h 4241800"/>
                <a:gd name="connsiteX64" fmla="*/ 1935111 w 4431119"/>
                <a:gd name="connsiteY64" fmla="*/ 1257300 h 4241800"/>
                <a:gd name="connsiteX65" fmla="*/ 2011311 w 4431119"/>
                <a:gd name="connsiteY65" fmla="*/ 1282700 h 4241800"/>
                <a:gd name="connsiteX66" fmla="*/ 2100211 w 4431119"/>
                <a:gd name="connsiteY66" fmla="*/ 1295400 h 4241800"/>
                <a:gd name="connsiteX67" fmla="*/ 2163711 w 4431119"/>
                <a:gd name="connsiteY67" fmla="*/ 1308100 h 4241800"/>
                <a:gd name="connsiteX68" fmla="*/ 2278011 w 4431119"/>
                <a:gd name="connsiteY68" fmla="*/ 1320800 h 4241800"/>
                <a:gd name="connsiteX69" fmla="*/ 2379611 w 4431119"/>
                <a:gd name="connsiteY69" fmla="*/ 1358900 h 4241800"/>
                <a:gd name="connsiteX70" fmla="*/ 2481211 w 4431119"/>
                <a:gd name="connsiteY70" fmla="*/ 1384300 h 4241800"/>
                <a:gd name="connsiteX71" fmla="*/ 2570111 w 4431119"/>
                <a:gd name="connsiteY71" fmla="*/ 1422400 h 4241800"/>
                <a:gd name="connsiteX72" fmla="*/ 2671711 w 4431119"/>
                <a:gd name="connsiteY72" fmla="*/ 1435100 h 4241800"/>
                <a:gd name="connsiteX73" fmla="*/ 2747911 w 4431119"/>
                <a:gd name="connsiteY73" fmla="*/ 1447800 h 4241800"/>
                <a:gd name="connsiteX74" fmla="*/ 2786011 w 4431119"/>
                <a:gd name="connsiteY74" fmla="*/ 1473200 h 4241800"/>
                <a:gd name="connsiteX75" fmla="*/ 2849511 w 4431119"/>
                <a:gd name="connsiteY75" fmla="*/ 1498600 h 4241800"/>
                <a:gd name="connsiteX76" fmla="*/ 2887611 w 4431119"/>
                <a:gd name="connsiteY76" fmla="*/ 1536700 h 4241800"/>
                <a:gd name="connsiteX77" fmla="*/ 2963811 w 4431119"/>
                <a:gd name="connsiteY77" fmla="*/ 1562100 h 4241800"/>
                <a:gd name="connsiteX78" fmla="*/ 3001911 w 4431119"/>
                <a:gd name="connsiteY78" fmla="*/ 1600200 h 4241800"/>
                <a:gd name="connsiteX79" fmla="*/ 3052711 w 4431119"/>
                <a:gd name="connsiteY79" fmla="*/ 1676400 h 4241800"/>
                <a:gd name="connsiteX80" fmla="*/ 3128911 w 4431119"/>
                <a:gd name="connsiteY80" fmla="*/ 1752600 h 4241800"/>
                <a:gd name="connsiteX81" fmla="*/ 3167011 w 4431119"/>
                <a:gd name="connsiteY81" fmla="*/ 1828800 h 4241800"/>
                <a:gd name="connsiteX82" fmla="*/ 3192411 w 4431119"/>
                <a:gd name="connsiteY82" fmla="*/ 1943100 h 4241800"/>
                <a:gd name="connsiteX83" fmla="*/ 3179711 w 4431119"/>
                <a:gd name="connsiteY83" fmla="*/ 2184400 h 4241800"/>
                <a:gd name="connsiteX84" fmla="*/ 3154311 w 4431119"/>
                <a:gd name="connsiteY84" fmla="*/ 2260600 h 4241800"/>
                <a:gd name="connsiteX85" fmla="*/ 3141611 w 4431119"/>
                <a:gd name="connsiteY85" fmla="*/ 2298700 h 4241800"/>
                <a:gd name="connsiteX86" fmla="*/ 3116211 w 4431119"/>
                <a:gd name="connsiteY86" fmla="*/ 2336800 h 4241800"/>
                <a:gd name="connsiteX87" fmla="*/ 3090811 w 4431119"/>
                <a:gd name="connsiteY87" fmla="*/ 2387600 h 4241800"/>
                <a:gd name="connsiteX88" fmla="*/ 3078111 w 4431119"/>
                <a:gd name="connsiteY88" fmla="*/ 2438400 h 4241800"/>
                <a:gd name="connsiteX89" fmla="*/ 3040011 w 4431119"/>
                <a:gd name="connsiteY89" fmla="*/ 2463800 h 4241800"/>
                <a:gd name="connsiteX90" fmla="*/ 3001911 w 4431119"/>
                <a:gd name="connsiteY90" fmla="*/ 2514600 h 4241800"/>
                <a:gd name="connsiteX91" fmla="*/ 2925711 w 4431119"/>
                <a:gd name="connsiteY91" fmla="*/ 2565400 h 4241800"/>
                <a:gd name="connsiteX92" fmla="*/ 2887611 w 4431119"/>
                <a:gd name="connsiteY92" fmla="*/ 2590800 h 4241800"/>
                <a:gd name="connsiteX93" fmla="*/ 2849511 w 4431119"/>
                <a:gd name="connsiteY93" fmla="*/ 2628900 h 4241800"/>
                <a:gd name="connsiteX94" fmla="*/ 2811411 w 4431119"/>
                <a:gd name="connsiteY94" fmla="*/ 2641600 h 4241800"/>
                <a:gd name="connsiteX95" fmla="*/ 2747911 w 4431119"/>
                <a:gd name="connsiteY95" fmla="*/ 2679700 h 4241800"/>
                <a:gd name="connsiteX96" fmla="*/ 2671711 w 4431119"/>
                <a:gd name="connsiteY96" fmla="*/ 2730500 h 4241800"/>
                <a:gd name="connsiteX97" fmla="*/ 2633611 w 4431119"/>
                <a:gd name="connsiteY97" fmla="*/ 2768600 h 4241800"/>
                <a:gd name="connsiteX98" fmla="*/ 2595511 w 4431119"/>
                <a:gd name="connsiteY98" fmla="*/ 2781300 h 4241800"/>
                <a:gd name="connsiteX99" fmla="*/ 2519311 w 4431119"/>
                <a:gd name="connsiteY99" fmla="*/ 2844800 h 4241800"/>
                <a:gd name="connsiteX100" fmla="*/ 2455811 w 4431119"/>
                <a:gd name="connsiteY100" fmla="*/ 2857500 h 4241800"/>
                <a:gd name="connsiteX101" fmla="*/ 2366911 w 4431119"/>
                <a:gd name="connsiteY101" fmla="*/ 2921000 h 4241800"/>
                <a:gd name="connsiteX102" fmla="*/ 2328811 w 4431119"/>
                <a:gd name="connsiteY102" fmla="*/ 2933700 h 4241800"/>
                <a:gd name="connsiteX103" fmla="*/ 2265311 w 4431119"/>
                <a:gd name="connsiteY103" fmla="*/ 2959100 h 4241800"/>
                <a:gd name="connsiteX104" fmla="*/ 2227211 w 4431119"/>
                <a:gd name="connsiteY104" fmla="*/ 2984500 h 4241800"/>
                <a:gd name="connsiteX105" fmla="*/ 2087511 w 4431119"/>
                <a:gd name="connsiteY105" fmla="*/ 3009900 h 4241800"/>
                <a:gd name="connsiteX106" fmla="*/ 1985911 w 4431119"/>
                <a:gd name="connsiteY106" fmla="*/ 3048000 h 4241800"/>
                <a:gd name="connsiteX107" fmla="*/ 1858911 w 4431119"/>
                <a:gd name="connsiteY107" fmla="*/ 3086100 h 4241800"/>
                <a:gd name="connsiteX108" fmla="*/ 1820811 w 4431119"/>
                <a:gd name="connsiteY108" fmla="*/ 3098800 h 4241800"/>
                <a:gd name="connsiteX109" fmla="*/ 1731911 w 4431119"/>
                <a:gd name="connsiteY109" fmla="*/ 3111500 h 4241800"/>
                <a:gd name="connsiteX110" fmla="*/ 1465211 w 4431119"/>
                <a:gd name="connsiteY110" fmla="*/ 3136900 h 4241800"/>
                <a:gd name="connsiteX111" fmla="*/ 1249311 w 4431119"/>
                <a:gd name="connsiteY111" fmla="*/ 3162300 h 4241800"/>
                <a:gd name="connsiteX112" fmla="*/ 1147711 w 4431119"/>
                <a:gd name="connsiteY112" fmla="*/ 3175000 h 4241800"/>
                <a:gd name="connsiteX113" fmla="*/ 1008011 w 4431119"/>
                <a:gd name="connsiteY113" fmla="*/ 3187700 h 4241800"/>
                <a:gd name="connsiteX114" fmla="*/ 893711 w 4431119"/>
                <a:gd name="connsiteY114" fmla="*/ 3213100 h 4241800"/>
                <a:gd name="connsiteX115" fmla="*/ 665111 w 4431119"/>
                <a:gd name="connsiteY115" fmla="*/ 3251200 h 4241800"/>
                <a:gd name="connsiteX116" fmla="*/ 461911 w 4431119"/>
                <a:gd name="connsiteY116" fmla="*/ 3276600 h 4241800"/>
                <a:gd name="connsiteX117" fmla="*/ 30111 w 4431119"/>
                <a:gd name="connsiteY11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195211 w 4431119"/>
                <a:gd name="connsiteY57" fmla="*/ 1219200 h 4241800"/>
                <a:gd name="connsiteX58" fmla="*/ 233311 w 4431119"/>
                <a:gd name="connsiteY58" fmla="*/ 1206500 h 4241800"/>
                <a:gd name="connsiteX59" fmla="*/ 627011 w 4431119"/>
                <a:gd name="connsiteY59" fmla="*/ 1168400 h 4241800"/>
                <a:gd name="connsiteX60" fmla="*/ 1300111 w 4431119"/>
                <a:gd name="connsiteY60" fmla="*/ 1181100 h 4241800"/>
                <a:gd name="connsiteX61" fmla="*/ 1439811 w 4431119"/>
                <a:gd name="connsiteY61" fmla="*/ 1193800 h 4241800"/>
                <a:gd name="connsiteX62" fmla="*/ 1744611 w 4431119"/>
                <a:gd name="connsiteY62" fmla="*/ 1219200 h 4241800"/>
                <a:gd name="connsiteX63" fmla="*/ 1846211 w 4431119"/>
                <a:gd name="connsiteY63" fmla="*/ 1244600 h 4241800"/>
                <a:gd name="connsiteX64" fmla="*/ 1935111 w 4431119"/>
                <a:gd name="connsiteY64" fmla="*/ 1257300 h 4241800"/>
                <a:gd name="connsiteX65" fmla="*/ 2011311 w 4431119"/>
                <a:gd name="connsiteY65" fmla="*/ 1282700 h 4241800"/>
                <a:gd name="connsiteX66" fmla="*/ 2100211 w 4431119"/>
                <a:gd name="connsiteY66" fmla="*/ 1295400 h 4241800"/>
                <a:gd name="connsiteX67" fmla="*/ 2163711 w 4431119"/>
                <a:gd name="connsiteY67" fmla="*/ 1308100 h 4241800"/>
                <a:gd name="connsiteX68" fmla="*/ 2278011 w 4431119"/>
                <a:gd name="connsiteY68" fmla="*/ 1320800 h 4241800"/>
                <a:gd name="connsiteX69" fmla="*/ 2379611 w 4431119"/>
                <a:gd name="connsiteY69" fmla="*/ 1358900 h 4241800"/>
                <a:gd name="connsiteX70" fmla="*/ 2481211 w 4431119"/>
                <a:gd name="connsiteY70" fmla="*/ 1384300 h 4241800"/>
                <a:gd name="connsiteX71" fmla="*/ 2570111 w 4431119"/>
                <a:gd name="connsiteY71" fmla="*/ 1422400 h 4241800"/>
                <a:gd name="connsiteX72" fmla="*/ 2671711 w 4431119"/>
                <a:gd name="connsiteY72" fmla="*/ 1435100 h 4241800"/>
                <a:gd name="connsiteX73" fmla="*/ 2747911 w 4431119"/>
                <a:gd name="connsiteY73" fmla="*/ 1447800 h 4241800"/>
                <a:gd name="connsiteX74" fmla="*/ 2786011 w 4431119"/>
                <a:gd name="connsiteY74" fmla="*/ 1473200 h 4241800"/>
                <a:gd name="connsiteX75" fmla="*/ 2849511 w 4431119"/>
                <a:gd name="connsiteY75" fmla="*/ 1498600 h 4241800"/>
                <a:gd name="connsiteX76" fmla="*/ 2887611 w 4431119"/>
                <a:gd name="connsiteY76" fmla="*/ 1536700 h 4241800"/>
                <a:gd name="connsiteX77" fmla="*/ 2963811 w 4431119"/>
                <a:gd name="connsiteY77" fmla="*/ 1562100 h 4241800"/>
                <a:gd name="connsiteX78" fmla="*/ 3001911 w 4431119"/>
                <a:gd name="connsiteY78" fmla="*/ 1600200 h 4241800"/>
                <a:gd name="connsiteX79" fmla="*/ 3052711 w 4431119"/>
                <a:gd name="connsiteY79" fmla="*/ 1676400 h 4241800"/>
                <a:gd name="connsiteX80" fmla="*/ 3128911 w 4431119"/>
                <a:gd name="connsiteY80" fmla="*/ 1752600 h 4241800"/>
                <a:gd name="connsiteX81" fmla="*/ 3167011 w 4431119"/>
                <a:gd name="connsiteY81" fmla="*/ 1828800 h 4241800"/>
                <a:gd name="connsiteX82" fmla="*/ 3192411 w 4431119"/>
                <a:gd name="connsiteY82" fmla="*/ 1943100 h 4241800"/>
                <a:gd name="connsiteX83" fmla="*/ 3179711 w 4431119"/>
                <a:gd name="connsiteY83" fmla="*/ 2184400 h 4241800"/>
                <a:gd name="connsiteX84" fmla="*/ 3154311 w 4431119"/>
                <a:gd name="connsiteY84" fmla="*/ 2260600 h 4241800"/>
                <a:gd name="connsiteX85" fmla="*/ 3141611 w 4431119"/>
                <a:gd name="connsiteY85" fmla="*/ 2298700 h 4241800"/>
                <a:gd name="connsiteX86" fmla="*/ 3116211 w 4431119"/>
                <a:gd name="connsiteY86" fmla="*/ 2336800 h 4241800"/>
                <a:gd name="connsiteX87" fmla="*/ 3090811 w 4431119"/>
                <a:gd name="connsiteY87" fmla="*/ 2387600 h 4241800"/>
                <a:gd name="connsiteX88" fmla="*/ 3078111 w 4431119"/>
                <a:gd name="connsiteY88" fmla="*/ 2438400 h 4241800"/>
                <a:gd name="connsiteX89" fmla="*/ 3040011 w 4431119"/>
                <a:gd name="connsiteY89" fmla="*/ 2463800 h 4241800"/>
                <a:gd name="connsiteX90" fmla="*/ 3001911 w 4431119"/>
                <a:gd name="connsiteY90" fmla="*/ 2514600 h 4241800"/>
                <a:gd name="connsiteX91" fmla="*/ 2925711 w 4431119"/>
                <a:gd name="connsiteY91" fmla="*/ 2565400 h 4241800"/>
                <a:gd name="connsiteX92" fmla="*/ 2887611 w 4431119"/>
                <a:gd name="connsiteY92" fmla="*/ 2590800 h 4241800"/>
                <a:gd name="connsiteX93" fmla="*/ 2849511 w 4431119"/>
                <a:gd name="connsiteY93" fmla="*/ 2628900 h 4241800"/>
                <a:gd name="connsiteX94" fmla="*/ 2811411 w 4431119"/>
                <a:gd name="connsiteY94" fmla="*/ 2641600 h 4241800"/>
                <a:gd name="connsiteX95" fmla="*/ 2747911 w 4431119"/>
                <a:gd name="connsiteY95" fmla="*/ 2679700 h 4241800"/>
                <a:gd name="connsiteX96" fmla="*/ 2671711 w 4431119"/>
                <a:gd name="connsiteY96" fmla="*/ 2730500 h 4241800"/>
                <a:gd name="connsiteX97" fmla="*/ 2633611 w 4431119"/>
                <a:gd name="connsiteY97" fmla="*/ 2768600 h 4241800"/>
                <a:gd name="connsiteX98" fmla="*/ 2595511 w 4431119"/>
                <a:gd name="connsiteY98" fmla="*/ 2781300 h 4241800"/>
                <a:gd name="connsiteX99" fmla="*/ 2519311 w 4431119"/>
                <a:gd name="connsiteY99" fmla="*/ 2844800 h 4241800"/>
                <a:gd name="connsiteX100" fmla="*/ 2455811 w 4431119"/>
                <a:gd name="connsiteY100" fmla="*/ 2857500 h 4241800"/>
                <a:gd name="connsiteX101" fmla="*/ 2366911 w 4431119"/>
                <a:gd name="connsiteY101" fmla="*/ 2921000 h 4241800"/>
                <a:gd name="connsiteX102" fmla="*/ 2328811 w 4431119"/>
                <a:gd name="connsiteY102" fmla="*/ 2933700 h 4241800"/>
                <a:gd name="connsiteX103" fmla="*/ 2265311 w 4431119"/>
                <a:gd name="connsiteY103" fmla="*/ 2959100 h 4241800"/>
                <a:gd name="connsiteX104" fmla="*/ 2227211 w 4431119"/>
                <a:gd name="connsiteY104" fmla="*/ 2984500 h 4241800"/>
                <a:gd name="connsiteX105" fmla="*/ 2087511 w 4431119"/>
                <a:gd name="connsiteY105" fmla="*/ 3009900 h 4241800"/>
                <a:gd name="connsiteX106" fmla="*/ 1985911 w 4431119"/>
                <a:gd name="connsiteY106" fmla="*/ 3048000 h 4241800"/>
                <a:gd name="connsiteX107" fmla="*/ 1858911 w 4431119"/>
                <a:gd name="connsiteY107" fmla="*/ 3086100 h 4241800"/>
                <a:gd name="connsiteX108" fmla="*/ 1820811 w 4431119"/>
                <a:gd name="connsiteY108" fmla="*/ 3098800 h 4241800"/>
                <a:gd name="connsiteX109" fmla="*/ 1731911 w 4431119"/>
                <a:gd name="connsiteY109" fmla="*/ 3111500 h 4241800"/>
                <a:gd name="connsiteX110" fmla="*/ 1465211 w 4431119"/>
                <a:gd name="connsiteY110" fmla="*/ 3136900 h 4241800"/>
                <a:gd name="connsiteX111" fmla="*/ 1249311 w 4431119"/>
                <a:gd name="connsiteY111" fmla="*/ 3162300 h 4241800"/>
                <a:gd name="connsiteX112" fmla="*/ 1147711 w 4431119"/>
                <a:gd name="connsiteY112" fmla="*/ 3175000 h 4241800"/>
                <a:gd name="connsiteX113" fmla="*/ 1008011 w 4431119"/>
                <a:gd name="connsiteY113" fmla="*/ 3187700 h 4241800"/>
                <a:gd name="connsiteX114" fmla="*/ 893711 w 4431119"/>
                <a:gd name="connsiteY114" fmla="*/ 3213100 h 4241800"/>
                <a:gd name="connsiteX115" fmla="*/ 665111 w 4431119"/>
                <a:gd name="connsiteY115" fmla="*/ 3251200 h 4241800"/>
                <a:gd name="connsiteX116" fmla="*/ 461911 w 4431119"/>
                <a:gd name="connsiteY116" fmla="*/ 3276600 h 4241800"/>
                <a:gd name="connsiteX117" fmla="*/ 30111 w 4431119"/>
                <a:gd name="connsiteY11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195211 w 4431119"/>
                <a:gd name="connsiteY57" fmla="*/ 1219200 h 4241800"/>
                <a:gd name="connsiteX58" fmla="*/ 233311 w 4431119"/>
                <a:gd name="connsiteY58" fmla="*/ 1206500 h 4241800"/>
                <a:gd name="connsiteX59" fmla="*/ 627011 w 4431119"/>
                <a:gd name="connsiteY59" fmla="*/ 1168400 h 4241800"/>
                <a:gd name="connsiteX60" fmla="*/ 1300111 w 4431119"/>
                <a:gd name="connsiteY60" fmla="*/ 1181100 h 4241800"/>
                <a:gd name="connsiteX61" fmla="*/ 1439811 w 4431119"/>
                <a:gd name="connsiteY61" fmla="*/ 1193800 h 4241800"/>
                <a:gd name="connsiteX62" fmla="*/ 1744611 w 4431119"/>
                <a:gd name="connsiteY62" fmla="*/ 1219200 h 4241800"/>
                <a:gd name="connsiteX63" fmla="*/ 1846211 w 4431119"/>
                <a:gd name="connsiteY63" fmla="*/ 1244600 h 4241800"/>
                <a:gd name="connsiteX64" fmla="*/ 1935111 w 4431119"/>
                <a:gd name="connsiteY64" fmla="*/ 1257300 h 4241800"/>
                <a:gd name="connsiteX65" fmla="*/ 2011311 w 4431119"/>
                <a:gd name="connsiteY65" fmla="*/ 1282700 h 4241800"/>
                <a:gd name="connsiteX66" fmla="*/ 2100211 w 4431119"/>
                <a:gd name="connsiteY66" fmla="*/ 1295400 h 4241800"/>
                <a:gd name="connsiteX67" fmla="*/ 2163711 w 4431119"/>
                <a:gd name="connsiteY67" fmla="*/ 1308100 h 4241800"/>
                <a:gd name="connsiteX68" fmla="*/ 2278011 w 4431119"/>
                <a:gd name="connsiteY68" fmla="*/ 1320800 h 4241800"/>
                <a:gd name="connsiteX69" fmla="*/ 2379611 w 4431119"/>
                <a:gd name="connsiteY69" fmla="*/ 1358900 h 4241800"/>
                <a:gd name="connsiteX70" fmla="*/ 2481211 w 4431119"/>
                <a:gd name="connsiteY70" fmla="*/ 1384300 h 4241800"/>
                <a:gd name="connsiteX71" fmla="*/ 2570111 w 4431119"/>
                <a:gd name="connsiteY71" fmla="*/ 1422400 h 4241800"/>
                <a:gd name="connsiteX72" fmla="*/ 2671711 w 4431119"/>
                <a:gd name="connsiteY72" fmla="*/ 1435100 h 4241800"/>
                <a:gd name="connsiteX73" fmla="*/ 2747911 w 4431119"/>
                <a:gd name="connsiteY73" fmla="*/ 1447800 h 4241800"/>
                <a:gd name="connsiteX74" fmla="*/ 2786011 w 4431119"/>
                <a:gd name="connsiteY74" fmla="*/ 1473200 h 4241800"/>
                <a:gd name="connsiteX75" fmla="*/ 2849511 w 4431119"/>
                <a:gd name="connsiteY75" fmla="*/ 1498600 h 4241800"/>
                <a:gd name="connsiteX76" fmla="*/ 2887611 w 4431119"/>
                <a:gd name="connsiteY76" fmla="*/ 1536700 h 4241800"/>
                <a:gd name="connsiteX77" fmla="*/ 2963811 w 4431119"/>
                <a:gd name="connsiteY77" fmla="*/ 1562100 h 4241800"/>
                <a:gd name="connsiteX78" fmla="*/ 3001911 w 4431119"/>
                <a:gd name="connsiteY78" fmla="*/ 1600200 h 4241800"/>
                <a:gd name="connsiteX79" fmla="*/ 3052711 w 4431119"/>
                <a:gd name="connsiteY79" fmla="*/ 1676400 h 4241800"/>
                <a:gd name="connsiteX80" fmla="*/ 3128911 w 4431119"/>
                <a:gd name="connsiteY80" fmla="*/ 1752600 h 4241800"/>
                <a:gd name="connsiteX81" fmla="*/ 3167011 w 4431119"/>
                <a:gd name="connsiteY81" fmla="*/ 1828800 h 4241800"/>
                <a:gd name="connsiteX82" fmla="*/ 3192411 w 4431119"/>
                <a:gd name="connsiteY82" fmla="*/ 1943100 h 4241800"/>
                <a:gd name="connsiteX83" fmla="*/ 3179711 w 4431119"/>
                <a:gd name="connsiteY83" fmla="*/ 2184400 h 4241800"/>
                <a:gd name="connsiteX84" fmla="*/ 3154311 w 4431119"/>
                <a:gd name="connsiteY84" fmla="*/ 2260600 h 4241800"/>
                <a:gd name="connsiteX85" fmla="*/ 3141611 w 4431119"/>
                <a:gd name="connsiteY85" fmla="*/ 2298700 h 4241800"/>
                <a:gd name="connsiteX86" fmla="*/ 3116211 w 4431119"/>
                <a:gd name="connsiteY86" fmla="*/ 2336800 h 4241800"/>
                <a:gd name="connsiteX87" fmla="*/ 3090811 w 4431119"/>
                <a:gd name="connsiteY87" fmla="*/ 2387600 h 4241800"/>
                <a:gd name="connsiteX88" fmla="*/ 3078111 w 4431119"/>
                <a:gd name="connsiteY88" fmla="*/ 2438400 h 4241800"/>
                <a:gd name="connsiteX89" fmla="*/ 3040011 w 4431119"/>
                <a:gd name="connsiteY89" fmla="*/ 2463800 h 4241800"/>
                <a:gd name="connsiteX90" fmla="*/ 3001911 w 4431119"/>
                <a:gd name="connsiteY90" fmla="*/ 2514600 h 4241800"/>
                <a:gd name="connsiteX91" fmla="*/ 2925711 w 4431119"/>
                <a:gd name="connsiteY91" fmla="*/ 2565400 h 4241800"/>
                <a:gd name="connsiteX92" fmla="*/ 2887611 w 4431119"/>
                <a:gd name="connsiteY92" fmla="*/ 2590800 h 4241800"/>
                <a:gd name="connsiteX93" fmla="*/ 2849511 w 4431119"/>
                <a:gd name="connsiteY93" fmla="*/ 2628900 h 4241800"/>
                <a:gd name="connsiteX94" fmla="*/ 2811411 w 4431119"/>
                <a:gd name="connsiteY94" fmla="*/ 2641600 h 4241800"/>
                <a:gd name="connsiteX95" fmla="*/ 2747911 w 4431119"/>
                <a:gd name="connsiteY95" fmla="*/ 2679700 h 4241800"/>
                <a:gd name="connsiteX96" fmla="*/ 2671711 w 4431119"/>
                <a:gd name="connsiteY96" fmla="*/ 2730500 h 4241800"/>
                <a:gd name="connsiteX97" fmla="*/ 2633611 w 4431119"/>
                <a:gd name="connsiteY97" fmla="*/ 2768600 h 4241800"/>
                <a:gd name="connsiteX98" fmla="*/ 2595511 w 4431119"/>
                <a:gd name="connsiteY98" fmla="*/ 2781300 h 4241800"/>
                <a:gd name="connsiteX99" fmla="*/ 2519311 w 4431119"/>
                <a:gd name="connsiteY99" fmla="*/ 2844800 h 4241800"/>
                <a:gd name="connsiteX100" fmla="*/ 2455811 w 4431119"/>
                <a:gd name="connsiteY100" fmla="*/ 2857500 h 4241800"/>
                <a:gd name="connsiteX101" fmla="*/ 2366911 w 4431119"/>
                <a:gd name="connsiteY101" fmla="*/ 2921000 h 4241800"/>
                <a:gd name="connsiteX102" fmla="*/ 2328811 w 4431119"/>
                <a:gd name="connsiteY102" fmla="*/ 2933700 h 4241800"/>
                <a:gd name="connsiteX103" fmla="*/ 2265311 w 4431119"/>
                <a:gd name="connsiteY103" fmla="*/ 2959100 h 4241800"/>
                <a:gd name="connsiteX104" fmla="*/ 2227211 w 4431119"/>
                <a:gd name="connsiteY104" fmla="*/ 2984500 h 4241800"/>
                <a:gd name="connsiteX105" fmla="*/ 2087511 w 4431119"/>
                <a:gd name="connsiteY105" fmla="*/ 3009900 h 4241800"/>
                <a:gd name="connsiteX106" fmla="*/ 1985911 w 4431119"/>
                <a:gd name="connsiteY106" fmla="*/ 3048000 h 4241800"/>
                <a:gd name="connsiteX107" fmla="*/ 1858911 w 4431119"/>
                <a:gd name="connsiteY107" fmla="*/ 3086100 h 4241800"/>
                <a:gd name="connsiteX108" fmla="*/ 1820811 w 4431119"/>
                <a:gd name="connsiteY108" fmla="*/ 3098800 h 4241800"/>
                <a:gd name="connsiteX109" fmla="*/ 1731911 w 4431119"/>
                <a:gd name="connsiteY109" fmla="*/ 3111500 h 4241800"/>
                <a:gd name="connsiteX110" fmla="*/ 1465211 w 4431119"/>
                <a:gd name="connsiteY110" fmla="*/ 3136900 h 4241800"/>
                <a:gd name="connsiteX111" fmla="*/ 1249311 w 4431119"/>
                <a:gd name="connsiteY111" fmla="*/ 3162300 h 4241800"/>
                <a:gd name="connsiteX112" fmla="*/ 1147711 w 4431119"/>
                <a:gd name="connsiteY112" fmla="*/ 3175000 h 4241800"/>
                <a:gd name="connsiteX113" fmla="*/ 1008011 w 4431119"/>
                <a:gd name="connsiteY113" fmla="*/ 3187700 h 4241800"/>
                <a:gd name="connsiteX114" fmla="*/ 893711 w 4431119"/>
                <a:gd name="connsiteY114" fmla="*/ 3213100 h 4241800"/>
                <a:gd name="connsiteX115" fmla="*/ 665111 w 4431119"/>
                <a:gd name="connsiteY115" fmla="*/ 3251200 h 4241800"/>
                <a:gd name="connsiteX116" fmla="*/ 461911 w 4431119"/>
                <a:gd name="connsiteY116" fmla="*/ 3276600 h 4241800"/>
                <a:gd name="connsiteX117" fmla="*/ 30111 w 4431119"/>
                <a:gd name="connsiteY11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195211 w 4431119"/>
                <a:gd name="connsiteY57" fmla="*/ 1219200 h 4241800"/>
                <a:gd name="connsiteX58" fmla="*/ 627011 w 4431119"/>
                <a:gd name="connsiteY58" fmla="*/ 1168400 h 4241800"/>
                <a:gd name="connsiteX59" fmla="*/ 1300111 w 4431119"/>
                <a:gd name="connsiteY59" fmla="*/ 1181100 h 4241800"/>
                <a:gd name="connsiteX60" fmla="*/ 1439811 w 4431119"/>
                <a:gd name="connsiteY60" fmla="*/ 1193800 h 4241800"/>
                <a:gd name="connsiteX61" fmla="*/ 1744611 w 4431119"/>
                <a:gd name="connsiteY61" fmla="*/ 1219200 h 4241800"/>
                <a:gd name="connsiteX62" fmla="*/ 1846211 w 4431119"/>
                <a:gd name="connsiteY62" fmla="*/ 1244600 h 4241800"/>
                <a:gd name="connsiteX63" fmla="*/ 1935111 w 4431119"/>
                <a:gd name="connsiteY63" fmla="*/ 1257300 h 4241800"/>
                <a:gd name="connsiteX64" fmla="*/ 2011311 w 4431119"/>
                <a:gd name="connsiteY64" fmla="*/ 1282700 h 4241800"/>
                <a:gd name="connsiteX65" fmla="*/ 2100211 w 4431119"/>
                <a:gd name="connsiteY65" fmla="*/ 1295400 h 4241800"/>
                <a:gd name="connsiteX66" fmla="*/ 2163711 w 4431119"/>
                <a:gd name="connsiteY66" fmla="*/ 1308100 h 4241800"/>
                <a:gd name="connsiteX67" fmla="*/ 2278011 w 4431119"/>
                <a:gd name="connsiteY67" fmla="*/ 1320800 h 4241800"/>
                <a:gd name="connsiteX68" fmla="*/ 2379611 w 4431119"/>
                <a:gd name="connsiteY68" fmla="*/ 1358900 h 4241800"/>
                <a:gd name="connsiteX69" fmla="*/ 2481211 w 4431119"/>
                <a:gd name="connsiteY69" fmla="*/ 1384300 h 4241800"/>
                <a:gd name="connsiteX70" fmla="*/ 2570111 w 4431119"/>
                <a:gd name="connsiteY70" fmla="*/ 1422400 h 4241800"/>
                <a:gd name="connsiteX71" fmla="*/ 2671711 w 4431119"/>
                <a:gd name="connsiteY71" fmla="*/ 1435100 h 4241800"/>
                <a:gd name="connsiteX72" fmla="*/ 2747911 w 4431119"/>
                <a:gd name="connsiteY72" fmla="*/ 1447800 h 4241800"/>
                <a:gd name="connsiteX73" fmla="*/ 2786011 w 4431119"/>
                <a:gd name="connsiteY73" fmla="*/ 1473200 h 4241800"/>
                <a:gd name="connsiteX74" fmla="*/ 2849511 w 4431119"/>
                <a:gd name="connsiteY74" fmla="*/ 1498600 h 4241800"/>
                <a:gd name="connsiteX75" fmla="*/ 2887611 w 4431119"/>
                <a:gd name="connsiteY75" fmla="*/ 1536700 h 4241800"/>
                <a:gd name="connsiteX76" fmla="*/ 2963811 w 4431119"/>
                <a:gd name="connsiteY76" fmla="*/ 1562100 h 4241800"/>
                <a:gd name="connsiteX77" fmla="*/ 3001911 w 4431119"/>
                <a:gd name="connsiteY77" fmla="*/ 1600200 h 4241800"/>
                <a:gd name="connsiteX78" fmla="*/ 3052711 w 4431119"/>
                <a:gd name="connsiteY78" fmla="*/ 1676400 h 4241800"/>
                <a:gd name="connsiteX79" fmla="*/ 3128911 w 4431119"/>
                <a:gd name="connsiteY79" fmla="*/ 1752600 h 4241800"/>
                <a:gd name="connsiteX80" fmla="*/ 3167011 w 4431119"/>
                <a:gd name="connsiteY80" fmla="*/ 1828800 h 4241800"/>
                <a:gd name="connsiteX81" fmla="*/ 3192411 w 4431119"/>
                <a:gd name="connsiteY81" fmla="*/ 1943100 h 4241800"/>
                <a:gd name="connsiteX82" fmla="*/ 3179711 w 4431119"/>
                <a:gd name="connsiteY82" fmla="*/ 2184400 h 4241800"/>
                <a:gd name="connsiteX83" fmla="*/ 3154311 w 4431119"/>
                <a:gd name="connsiteY83" fmla="*/ 2260600 h 4241800"/>
                <a:gd name="connsiteX84" fmla="*/ 3141611 w 4431119"/>
                <a:gd name="connsiteY84" fmla="*/ 2298700 h 4241800"/>
                <a:gd name="connsiteX85" fmla="*/ 3116211 w 4431119"/>
                <a:gd name="connsiteY85" fmla="*/ 2336800 h 4241800"/>
                <a:gd name="connsiteX86" fmla="*/ 3090811 w 4431119"/>
                <a:gd name="connsiteY86" fmla="*/ 2387600 h 4241800"/>
                <a:gd name="connsiteX87" fmla="*/ 3078111 w 4431119"/>
                <a:gd name="connsiteY87" fmla="*/ 2438400 h 4241800"/>
                <a:gd name="connsiteX88" fmla="*/ 3040011 w 4431119"/>
                <a:gd name="connsiteY88" fmla="*/ 2463800 h 4241800"/>
                <a:gd name="connsiteX89" fmla="*/ 3001911 w 4431119"/>
                <a:gd name="connsiteY89" fmla="*/ 2514600 h 4241800"/>
                <a:gd name="connsiteX90" fmla="*/ 2925711 w 4431119"/>
                <a:gd name="connsiteY90" fmla="*/ 2565400 h 4241800"/>
                <a:gd name="connsiteX91" fmla="*/ 2887611 w 4431119"/>
                <a:gd name="connsiteY91" fmla="*/ 2590800 h 4241800"/>
                <a:gd name="connsiteX92" fmla="*/ 2849511 w 4431119"/>
                <a:gd name="connsiteY92" fmla="*/ 2628900 h 4241800"/>
                <a:gd name="connsiteX93" fmla="*/ 2811411 w 4431119"/>
                <a:gd name="connsiteY93" fmla="*/ 2641600 h 4241800"/>
                <a:gd name="connsiteX94" fmla="*/ 2747911 w 4431119"/>
                <a:gd name="connsiteY94" fmla="*/ 2679700 h 4241800"/>
                <a:gd name="connsiteX95" fmla="*/ 2671711 w 4431119"/>
                <a:gd name="connsiteY95" fmla="*/ 2730500 h 4241800"/>
                <a:gd name="connsiteX96" fmla="*/ 2633611 w 4431119"/>
                <a:gd name="connsiteY96" fmla="*/ 2768600 h 4241800"/>
                <a:gd name="connsiteX97" fmla="*/ 2595511 w 4431119"/>
                <a:gd name="connsiteY97" fmla="*/ 2781300 h 4241800"/>
                <a:gd name="connsiteX98" fmla="*/ 2519311 w 4431119"/>
                <a:gd name="connsiteY98" fmla="*/ 2844800 h 4241800"/>
                <a:gd name="connsiteX99" fmla="*/ 2455811 w 4431119"/>
                <a:gd name="connsiteY99" fmla="*/ 2857500 h 4241800"/>
                <a:gd name="connsiteX100" fmla="*/ 2366911 w 4431119"/>
                <a:gd name="connsiteY100" fmla="*/ 2921000 h 4241800"/>
                <a:gd name="connsiteX101" fmla="*/ 2328811 w 4431119"/>
                <a:gd name="connsiteY101" fmla="*/ 2933700 h 4241800"/>
                <a:gd name="connsiteX102" fmla="*/ 2265311 w 4431119"/>
                <a:gd name="connsiteY102" fmla="*/ 2959100 h 4241800"/>
                <a:gd name="connsiteX103" fmla="*/ 2227211 w 4431119"/>
                <a:gd name="connsiteY103" fmla="*/ 2984500 h 4241800"/>
                <a:gd name="connsiteX104" fmla="*/ 2087511 w 4431119"/>
                <a:gd name="connsiteY104" fmla="*/ 3009900 h 4241800"/>
                <a:gd name="connsiteX105" fmla="*/ 1985911 w 4431119"/>
                <a:gd name="connsiteY105" fmla="*/ 3048000 h 4241800"/>
                <a:gd name="connsiteX106" fmla="*/ 1858911 w 4431119"/>
                <a:gd name="connsiteY106" fmla="*/ 3086100 h 4241800"/>
                <a:gd name="connsiteX107" fmla="*/ 1820811 w 4431119"/>
                <a:gd name="connsiteY107" fmla="*/ 3098800 h 4241800"/>
                <a:gd name="connsiteX108" fmla="*/ 1731911 w 4431119"/>
                <a:gd name="connsiteY108" fmla="*/ 3111500 h 4241800"/>
                <a:gd name="connsiteX109" fmla="*/ 1465211 w 4431119"/>
                <a:gd name="connsiteY109" fmla="*/ 3136900 h 4241800"/>
                <a:gd name="connsiteX110" fmla="*/ 1249311 w 4431119"/>
                <a:gd name="connsiteY110" fmla="*/ 3162300 h 4241800"/>
                <a:gd name="connsiteX111" fmla="*/ 1147711 w 4431119"/>
                <a:gd name="connsiteY111" fmla="*/ 3175000 h 4241800"/>
                <a:gd name="connsiteX112" fmla="*/ 1008011 w 4431119"/>
                <a:gd name="connsiteY112" fmla="*/ 3187700 h 4241800"/>
                <a:gd name="connsiteX113" fmla="*/ 893711 w 4431119"/>
                <a:gd name="connsiteY113" fmla="*/ 3213100 h 4241800"/>
                <a:gd name="connsiteX114" fmla="*/ 665111 w 4431119"/>
                <a:gd name="connsiteY114" fmla="*/ 3251200 h 4241800"/>
                <a:gd name="connsiteX115" fmla="*/ 461911 w 4431119"/>
                <a:gd name="connsiteY115" fmla="*/ 3276600 h 4241800"/>
                <a:gd name="connsiteX116" fmla="*/ 30111 w 4431119"/>
                <a:gd name="connsiteY11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144411 w 4431119"/>
                <a:gd name="connsiteY56" fmla="*/ 1231900 h 4241800"/>
                <a:gd name="connsiteX57" fmla="*/ 627011 w 4431119"/>
                <a:gd name="connsiteY57" fmla="*/ 1168400 h 4241800"/>
                <a:gd name="connsiteX58" fmla="*/ 1300111 w 4431119"/>
                <a:gd name="connsiteY58" fmla="*/ 1181100 h 4241800"/>
                <a:gd name="connsiteX59" fmla="*/ 1439811 w 4431119"/>
                <a:gd name="connsiteY59" fmla="*/ 1193800 h 4241800"/>
                <a:gd name="connsiteX60" fmla="*/ 1744611 w 4431119"/>
                <a:gd name="connsiteY60" fmla="*/ 1219200 h 4241800"/>
                <a:gd name="connsiteX61" fmla="*/ 1846211 w 4431119"/>
                <a:gd name="connsiteY61" fmla="*/ 1244600 h 4241800"/>
                <a:gd name="connsiteX62" fmla="*/ 1935111 w 4431119"/>
                <a:gd name="connsiteY62" fmla="*/ 1257300 h 4241800"/>
                <a:gd name="connsiteX63" fmla="*/ 2011311 w 4431119"/>
                <a:gd name="connsiteY63" fmla="*/ 1282700 h 4241800"/>
                <a:gd name="connsiteX64" fmla="*/ 2100211 w 4431119"/>
                <a:gd name="connsiteY64" fmla="*/ 1295400 h 4241800"/>
                <a:gd name="connsiteX65" fmla="*/ 2163711 w 4431119"/>
                <a:gd name="connsiteY65" fmla="*/ 1308100 h 4241800"/>
                <a:gd name="connsiteX66" fmla="*/ 2278011 w 4431119"/>
                <a:gd name="connsiteY66" fmla="*/ 1320800 h 4241800"/>
                <a:gd name="connsiteX67" fmla="*/ 2379611 w 4431119"/>
                <a:gd name="connsiteY67" fmla="*/ 1358900 h 4241800"/>
                <a:gd name="connsiteX68" fmla="*/ 2481211 w 4431119"/>
                <a:gd name="connsiteY68" fmla="*/ 1384300 h 4241800"/>
                <a:gd name="connsiteX69" fmla="*/ 2570111 w 4431119"/>
                <a:gd name="connsiteY69" fmla="*/ 1422400 h 4241800"/>
                <a:gd name="connsiteX70" fmla="*/ 2671711 w 4431119"/>
                <a:gd name="connsiteY70" fmla="*/ 1435100 h 4241800"/>
                <a:gd name="connsiteX71" fmla="*/ 2747911 w 4431119"/>
                <a:gd name="connsiteY71" fmla="*/ 1447800 h 4241800"/>
                <a:gd name="connsiteX72" fmla="*/ 2786011 w 4431119"/>
                <a:gd name="connsiteY72" fmla="*/ 1473200 h 4241800"/>
                <a:gd name="connsiteX73" fmla="*/ 2849511 w 4431119"/>
                <a:gd name="connsiteY73" fmla="*/ 1498600 h 4241800"/>
                <a:gd name="connsiteX74" fmla="*/ 2887611 w 4431119"/>
                <a:gd name="connsiteY74" fmla="*/ 1536700 h 4241800"/>
                <a:gd name="connsiteX75" fmla="*/ 2963811 w 4431119"/>
                <a:gd name="connsiteY75" fmla="*/ 1562100 h 4241800"/>
                <a:gd name="connsiteX76" fmla="*/ 3001911 w 4431119"/>
                <a:gd name="connsiteY76" fmla="*/ 1600200 h 4241800"/>
                <a:gd name="connsiteX77" fmla="*/ 3052711 w 4431119"/>
                <a:gd name="connsiteY77" fmla="*/ 1676400 h 4241800"/>
                <a:gd name="connsiteX78" fmla="*/ 3128911 w 4431119"/>
                <a:gd name="connsiteY78" fmla="*/ 1752600 h 4241800"/>
                <a:gd name="connsiteX79" fmla="*/ 3167011 w 4431119"/>
                <a:gd name="connsiteY79" fmla="*/ 1828800 h 4241800"/>
                <a:gd name="connsiteX80" fmla="*/ 3192411 w 4431119"/>
                <a:gd name="connsiteY80" fmla="*/ 1943100 h 4241800"/>
                <a:gd name="connsiteX81" fmla="*/ 3179711 w 4431119"/>
                <a:gd name="connsiteY81" fmla="*/ 2184400 h 4241800"/>
                <a:gd name="connsiteX82" fmla="*/ 3154311 w 4431119"/>
                <a:gd name="connsiteY82" fmla="*/ 2260600 h 4241800"/>
                <a:gd name="connsiteX83" fmla="*/ 3141611 w 4431119"/>
                <a:gd name="connsiteY83" fmla="*/ 2298700 h 4241800"/>
                <a:gd name="connsiteX84" fmla="*/ 3116211 w 4431119"/>
                <a:gd name="connsiteY84" fmla="*/ 2336800 h 4241800"/>
                <a:gd name="connsiteX85" fmla="*/ 3090811 w 4431119"/>
                <a:gd name="connsiteY85" fmla="*/ 2387600 h 4241800"/>
                <a:gd name="connsiteX86" fmla="*/ 3078111 w 4431119"/>
                <a:gd name="connsiteY86" fmla="*/ 2438400 h 4241800"/>
                <a:gd name="connsiteX87" fmla="*/ 3040011 w 4431119"/>
                <a:gd name="connsiteY87" fmla="*/ 2463800 h 4241800"/>
                <a:gd name="connsiteX88" fmla="*/ 3001911 w 4431119"/>
                <a:gd name="connsiteY88" fmla="*/ 2514600 h 4241800"/>
                <a:gd name="connsiteX89" fmla="*/ 2925711 w 4431119"/>
                <a:gd name="connsiteY89" fmla="*/ 2565400 h 4241800"/>
                <a:gd name="connsiteX90" fmla="*/ 2887611 w 4431119"/>
                <a:gd name="connsiteY90" fmla="*/ 2590800 h 4241800"/>
                <a:gd name="connsiteX91" fmla="*/ 2849511 w 4431119"/>
                <a:gd name="connsiteY91" fmla="*/ 2628900 h 4241800"/>
                <a:gd name="connsiteX92" fmla="*/ 2811411 w 4431119"/>
                <a:gd name="connsiteY92" fmla="*/ 2641600 h 4241800"/>
                <a:gd name="connsiteX93" fmla="*/ 2747911 w 4431119"/>
                <a:gd name="connsiteY93" fmla="*/ 2679700 h 4241800"/>
                <a:gd name="connsiteX94" fmla="*/ 2671711 w 4431119"/>
                <a:gd name="connsiteY94" fmla="*/ 2730500 h 4241800"/>
                <a:gd name="connsiteX95" fmla="*/ 2633611 w 4431119"/>
                <a:gd name="connsiteY95" fmla="*/ 2768600 h 4241800"/>
                <a:gd name="connsiteX96" fmla="*/ 2595511 w 4431119"/>
                <a:gd name="connsiteY96" fmla="*/ 2781300 h 4241800"/>
                <a:gd name="connsiteX97" fmla="*/ 2519311 w 4431119"/>
                <a:gd name="connsiteY97" fmla="*/ 2844800 h 4241800"/>
                <a:gd name="connsiteX98" fmla="*/ 2455811 w 4431119"/>
                <a:gd name="connsiteY98" fmla="*/ 2857500 h 4241800"/>
                <a:gd name="connsiteX99" fmla="*/ 2366911 w 4431119"/>
                <a:gd name="connsiteY99" fmla="*/ 2921000 h 4241800"/>
                <a:gd name="connsiteX100" fmla="*/ 2328811 w 4431119"/>
                <a:gd name="connsiteY100" fmla="*/ 2933700 h 4241800"/>
                <a:gd name="connsiteX101" fmla="*/ 2265311 w 4431119"/>
                <a:gd name="connsiteY101" fmla="*/ 2959100 h 4241800"/>
                <a:gd name="connsiteX102" fmla="*/ 2227211 w 4431119"/>
                <a:gd name="connsiteY102" fmla="*/ 2984500 h 4241800"/>
                <a:gd name="connsiteX103" fmla="*/ 2087511 w 4431119"/>
                <a:gd name="connsiteY103" fmla="*/ 3009900 h 4241800"/>
                <a:gd name="connsiteX104" fmla="*/ 1985911 w 4431119"/>
                <a:gd name="connsiteY104" fmla="*/ 3048000 h 4241800"/>
                <a:gd name="connsiteX105" fmla="*/ 1858911 w 4431119"/>
                <a:gd name="connsiteY105" fmla="*/ 3086100 h 4241800"/>
                <a:gd name="connsiteX106" fmla="*/ 1820811 w 4431119"/>
                <a:gd name="connsiteY106" fmla="*/ 3098800 h 4241800"/>
                <a:gd name="connsiteX107" fmla="*/ 1731911 w 4431119"/>
                <a:gd name="connsiteY107" fmla="*/ 3111500 h 4241800"/>
                <a:gd name="connsiteX108" fmla="*/ 1465211 w 4431119"/>
                <a:gd name="connsiteY108" fmla="*/ 3136900 h 4241800"/>
                <a:gd name="connsiteX109" fmla="*/ 1249311 w 4431119"/>
                <a:gd name="connsiteY109" fmla="*/ 3162300 h 4241800"/>
                <a:gd name="connsiteX110" fmla="*/ 1147711 w 4431119"/>
                <a:gd name="connsiteY110" fmla="*/ 3175000 h 4241800"/>
                <a:gd name="connsiteX111" fmla="*/ 1008011 w 4431119"/>
                <a:gd name="connsiteY111" fmla="*/ 3187700 h 4241800"/>
                <a:gd name="connsiteX112" fmla="*/ 893711 w 4431119"/>
                <a:gd name="connsiteY112" fmla="*/ 3213100 h 4241800"/>
                <a:gd name="connsiteX113" fmla="*/ 665111 w 4431119"/>
                <a:gd name="connsiteY113" fmla="*/ 3251200 h 4241800"/>
                <a:gd name="connsiteX114" fmla="*/ 461911 w 4431119"/>
                <a:gd name="connsiteY114" fmla="*/ 3276600 h 4241800"/>
                <a:gd name="connsiteX115" fmla="*/ 30111 w 4431119"/>
                <a:gd name="connsiteY11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27011 w 4431119"/>
                <a:gd name="connsiteY56" fmla="*/ 1168400 h 4241800"/>
                <a:gd name="connsiteX57" fmla="*/ 1300111 w 4431119"/>
                <a:gd name="connsiteY57" fmla="*/ 1181100 h 4241800"/>
                <a:gd name="connsiteX58" fmla="*/ 1439811 w 4431119"/>
                <a:gd name="connsiteY58" fmla="*/ 1193800 h 4241800"/>
                <a:gd name="connsiteX59" fmla="*/ 1744611 w 4431119"/>
                <a:gd name="connsiteY59" fmla="*/ 1219200 h 4241800"/>
                <a:gd name="connsiteX60" fmla="*/ 1846211 w 4431119"/>
                <a:gd name="connsiteY60" fmla="*/ 1244600 h 4241800"/>
                <a:gd name="connsiteX61" fmla="*/ 1935111 w 4431119"/>
                <a:gd name="connsiteY61" fmla="*/ 1257300 h 4241800"/>
                <a:gd name="connsiteX62" fmla="*/ 2011311 w 4431119"/>
                <a:gd name="connsiteY62" fmla="*/ 1282700 h 4241800"/>
                <a:gd name="connsiteX63" fmla="*/ 2100211 w 4431119"/>
                <a:gd name="connsiteY63" fmla="*/ 1295400 h 4241800"/>
                <a:gd name="connsiteX64" fmla="*/ 2163711 w 4431119"/>
                <a:gd name="connsiteY64" fmla="*/ 1308100 h 4241800"/>
                <a:gd name="connsiteX65" fmla="*/ 2278011 w 4431119"/>
                <a:gd name="connsiteY65" fmla="*/ 1320800 h 4241800"/>
                <a:gd name="connsiteX66" fmla="*/ 2379611 w 4431119"/>
                <a:gd name="connsiteY66" fmla="*/ 1358900 h 4241800"/>
                <a:gd name="connsiteX67" fmla="*/ 2481211 w 4431119"/>
                <a:gd name="connsiteY67" fmla="*/ 1384300 h 4241800"/>
                <a:gd name="connsiteX68" fmla="*/ 2570111 w 4431119"/>
                <a:gd name="connsiteY68" fmla="*/ 1422400 h 4241800"/>
                <a:gd name="connsiteX69" fmla="*/ 2671711 w 4431119"/>
                <a:gd name="connsiteY69" fmla="*/ 1435100 h 4241800"/>
                <a:gd name="connsiteX70" fmla="*/ 2747911 w 4431119"/>
                <a:gd name="connsiteY70" fmla="*/ 1447800 h 4241800"/>
                <a:gd name="connsiteX71" fmla="*/ 2786011 w 4431119"/>
                <a:gd name="connsiteY71" fmla="*/ 1473200 h 4241800"/>
                <a:gd name="connsiteX72" fmla="*/ 2849511 w 4431119"/>
                <a:gd name="connsiteY72" fmla="*/ 1498600 h 4241800"/>
                <a:gd name="connsiteX73" fmla="*/ 2887611 w 4431119"/>
                <a:gd name="connsiteY73" fmla="*/ 1536700 h 4241800"/>
                <a:gd name="connsiteX74" fmla="*/ 2963811 w 4431119"/>
                <a:gd name="connsiteY74" fmla="*/ 1562100 h 4241800"/>
                <a:gd name="connsiteX75" fmla="*/ 3001911 w 4431119"/>
                <a:gd name="connsiteY75" fmla="*/ 1600200 h 4241800"/>
                <a:gd name="connsiteX76" fmla="*/ 3052711 w 4431119"/>
                <a:gd name="connsiteY76" fmla="*/ 1676400 h 4241800"/>
                <a:gd name="connsiteX77" fmla="*/ 3128911 w 4431119"/>
                <a:gd name="connsiteY77" fmla="*/ 1752600 h 4241800"/>
                <a:gd name="connsiteX78" fmla="*/ 3167011 w 4431119"/>
                <a:gd name="connsiteY78" fmla="*/ 1828800 h 4241800"/>
                <a:gd name="connsiteX79" fmla="*/ 3192411 w 4431119"/>
                <a:gd name="connsiteY79" fmla="*/ 1943100 h 4241800"/>
                <a:gd name="connsiteX80" fmla="*/ 3179711 w 4431119"/>
                <a:gd name="connsiteY80" fmla="*/ 2184400 h 4241800"/>
                <a:gd name="connsiteX81" fmla="*/ 3154311 w 4431119"/>
                <a:gd name="connsiteY81" fmla="*/ 2260600 h 4241800"/>
                <a:gd name="connsiteX82" fmla="*/ 3141611 w 4431119"/>
                <a:gd name="connsiteY82" fmla="*/ 2298700 h 4241800"/>
                <a:gd name="connsiteX83" fmla="*/ 3116211 w 4431119"/>
                <a:gd name="connsiteY83" fmla="*/ 2336800 h 4241800"/>
                <a:gd name="connsiteX84" fmla="*/ 3090811 w 4431119"/>
                <a:gd name="connsiteY84" fmla="*/ 2387600 h 4241800"/>
                <a:gd name="connsiteX85" fmla="*/ 3078111 w 4431119"/>
                <a:gd name="connsiteY85" fmla="*/ 2438400 h 4241800"/>
                <a:gd name="connsiteX86" fmla="*/ 3040011 w 4431119"/>
                <a:gd name="connsiteY86" fmla="*/ 2463800 h 4241800"/>
                <a:gd name="connsiteX87" fmla="*/ 3001911 w 4431119"/>
                <a:gd name="connsiteY87" fmla="*/ 2514600 h 4241800"/>
                <a:gd name="connsiteX88" fmla="*/ 2925711 w 4431119"/>
                <a:gd name="connsiteY88" fmla="*/ 2565400 h 4241800"/>
                <a:gd name="connsiteX89" fmla="*/ 2887611 w 4431119"/>
                <a:gd name="connsiteY89" fmla="*/ 2590800 h 4241800"/>
                <a:gd name="connsiteX90" fmla="*/ 2849511 w 4431119"/>
                <a:gd name="connsiteY90" fmla="*/ 2628900 h 4241800"/>
                <a:gd name="connsiteX91" fmla="*/ 2811411 w 4431119"/>
                <a:gd name="connsiteY91" fmla="*/ 2641600 h 4241800"/>
                <a:gd name="connsiteX92" fmla="*/ 2747911 w 4431119"/>
                <a:gd name="connsiteY92" fmla="*/ 2679700 h 4241800"/>
                <a:gd name="connsiteX93" fmla="*/ 2671711 w 4431119"/>
                <a:gd name="connsiteY93" fmla="*/ 2730500 h 4241800"/>
                <a:gd name="connsiteX94" fmla="*/ 2633611 w 4431119"/>
                <a:gd name="connsiteY94" fmla="*/ 2768600 h 4241800"/>
                <a:gd name="connsiteX95" fmla="*/ 2595511 w 4431119"/>
                <a:gd name="connsiteY95" fmla="*/ 2781300 h 4241800"/>
                <a:gd name="connsiteX96" fmla="*/ 2519311 w 4431119"/>
                <a:gd name="connsiteY96" fmla="*/ 2844800 h 4241800"/>
                <a:gd name="connsiteX97" fmla="*/ 2455811 w 4431119"/>
                <a:gd name="connsiteY97" fmla="*/ 2857500 h 4241800"/>
                <a:gd name="connsiteX98" fmla="*/ 2366911 w 4431119"/>
                <a:gd name="connsiteY98" fmla="*/ 2921000 h 4241800"/>
                <a:gd name="connsiteX99" fmla="*/ 2328811 w 4431119"/>
                <a:gd name="connsiteY99" fmla="*/ 2933700 h 4241800"/>
                <a:gd name="connsiteX100" fmla="*/ 2265311 w 4431119"/>
                <a:gd name="connsiteY100" fmla="*/ 2959100 h 4241800"/>
                <a:gd name="connsiteX101" fmla="*/ 2227211 w 4431119"/>
                <a:gd name="connsiteY101" fmla="*/ 2984500 h 4241800"/>
                <a:gd name="connsiteX102" fmla="*/ 2087511 w 4431119"/>
                <a:gd name="connsiteY102" fmla="*/ 3009900 h 4241800"/>
                <a:gd name="connsiteX103" fmla="*/ 1985911 w 4431119"/>
                <a:gd name="connsiteY103" fmla="*/ 3048000 h 4241800"/>
                <a:gd name="connsiteX104" fmla="*/ 1858911 w 4431119"/>
                <a:gd name="connsiteY104" fmla="*/ 3086100 h 4241800"/>
                <a:gd name="connsiteX105" fmla="*/ 1820811 w 4431119"/>
                <a:gd name="connsiteY105" fmla="*/ 3098800 h 4241800"/>
                <a:gd name="connsiteX106" fmla="*/ 1731911 w 4431119"/>
                <a:gd name="connsiteY106" fmla="*/ 3111500 h 4241800"/>
                <a:gd name="connsiteX107" fmla="*/ 1465211 w 4431119"/>
                <a:gd name="connsiteY107" fmla="*/ 3136900 h 4241800"/>
                <a:gd name="connsiteX108" fmla="*/ 1249311 w 4431119"/>
                <a:gd name="connsiteY108" fmla="*/ 3162300 h 4241800"/>
                <a:gd name="connsiteX109" fmla="*/ 1147711 w 4431119"/>
                <a:gd name="connsiteY109" fmla="*/ 3175000 h 4241800"/>
                <a:gd name="connsiteX110" fmla="*/ 1008011 w 4431119"/>
                <a:gd name="connsiteY110" fmla="*/ 3187700 h 4241800"/>
                <a:gd name="connsiteX111" fmla="*/ 893711 w 4431119"/>
                <a:gd name="connsiteY111" fmla="*/ 3213100 h 4241800"/>
                <a:gd name="connsiteX112" fmla="*/ 665111 w 4431119"/>
                <a:gd name="connsiteY112" fmla="*/ 3251200 h 4241800"/>
                <a:gd name="connsiteX113" fmla="*/ 461911 w 4431119"/>
                <a:gd name="connsiteY113" fmla="*/ 3276600 h 4241800"/>
                <a:gd name="connsiteX114" fmla="*/ 30111 w 4431119"/>
                <a:gd name="connsiteY11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300111 w 4431119"/>
                <a:gd name="connsiteY57" fmla="*/ 1181100 h 4241800"/>
                <a:gd name="connsiteX58" fmla="*/ 1439811 w 4431119"/>
                <a:gd name="connsiteY58" fmla="*/ 1193800 h 4241800"/>
                <a:gd name="connsiteX59" fmla="*/ 1744611 w 4431119"/>
                <a:gd name="connsiteY59" fmla="*/ 1219200 h 4241800"/>
                <a:gd name="connsiteX60" fmla="*/ 1846211 w 4431119"/>
                <a:gd name="connsiteY60" fmla="*/ 1244600 h 4241800"/>
                <a:gd name="connsiteX61" fmla="*/ 1935111 w 4431119"/>
                <a:gd name="connsiteY61" fmla="*/ 1257300 h 4241800"/>
                <a:gd name="connsiteX62" fmla="*/ 2011311 w 4431119"/>
                <a:gd name="connsiteY62" fmla="*/ 1282700 h 4241800"/>
                <a:gd name="connsiteX63" fmla="*/ 2100211 w 4431119"/>
                <a:gd name="connsiteY63" fmla="*/ 1295400 h 4241800"/>
                <a:gd name="connsiteX64" fmla="*/ 2163711 w 4431119"/>
                <a:gd name="connsiteY64" fmla="*/ 1308100 h 4241800"/>
                <a:gd name="connsiteX65" fmla="*/ 2278011 w 4431119"/>
                <a:gd name="connsiteY65" fmla="*/ 1320800 h 4241800"/>
                <a:gd name="connsiteX66" fmla="*/ 2379611 w 4431119"/>
                <a:gd name="connsiteY66" fmla="*/ 1358900 h 4241800"/>
                <a:gd name="connsiteX67" fmla="*/ 2481211 w 4431119"/>
                <a:gd name="connsiteY67" fmla="*/ 1384300 h 4241800"/>
                <a:gd name="connsiteX68" fmla="*/ 2570111 w 4431119"/>
                <a:gd name="connsiteY68" fmla="*/ 1422400 h 4241800"/>
                <a:gd name="connsiteX69" fmla="*/ 2671711 w 4431119"/>
                <a:gd name="connsiteY69" fmla="*/ 1435100 h 4241800"/>
                <a:gd name="connsiteX70" fmla="*/ 2747911 w 4431119"/>
                <a:gd name="connsiteY70" fmla="*/ 1447800 h 4241800"/>
                <a:gd name="connsiteX71" fmla="*/ 2786011 w 4431119"/>
                <a:gd name="connsiteY71" fmla="*/ 1473200 h 4241800"/>
                <a:gd name="connsiteX72" fmla="*/ 2849511 w 4431119"/>
                <a:gd name="connsiteY72" fmla="*/ 1498600 h 4241800"/>
                <a:gd name="connsiteX73" fmla="*/ 2887611 w 4431119"/>
                <a:gd name="connsiteY73" fmla="*/ 1536700 h 4241800"/>
                <a:gd name="connsiteX74" fmla="*/ 2963811 w 4431119"/>
                <a:gd name="connsiteY74" fmla="*/ 1562100 h 4241800"/>
                <a:gd name="connsiteX75" fmla="*/ 3001911 w 4431119"/>
                <a:gd name="connsiteY75" fmla="*/ 1600200 h 4241800"/>
                <a:gd name="connsiteX76" fmla="*/ 3052711 w 4431119"/>
                <a:gd name="connsiteY76" fmla="*/ 1676400 h 4241800"/>
                <a:gd name="connsiteX77" fmla="*/ 3128911 w 4431119"/>
                <a:gd name="connsiteY77" fmla="*/ 1752600 h 4241800"/>
                <a:gd name="connsiteX78" fmla="*/ 3167011 w 4431119"/>
                <a:gd name="connsiteY78" fmla="*/ 1828800 h 4241800"/>
                <a:gd name="connsiteX79" fmla="*/ 3192411 w 4431119"/>
                <a:gd name="connsiteY79" fmla="*/ 1943100 h 4241800"/>
                <a:gd name="connsiteX80" fmla="*/ 3179711 w 4431119"/>
                <a:gd name="connsiteY80" fmla="*/ 2184400 h 4241800"/>
                <a:gd name="connsiteX81" fmla="*/ 3154311 w 4431119"/>
                <a:gd name="connsiteY81" fmla="*/ 2260600 h 4241800"/>
                <a:gd name="connsiteX82" fmla="*/ 3141611 w 4431119"/>
                <a:gd name="connsiteY82" fmla="*/ 2298700 h 4241800"/>
                <a:gd name="connsiteX83" fmla="*/ 3116211 w 4431119"/>
                <a:gd name="connsiteY83" fmla="*/ 2336800 h 4241800"/>
                <a:gd name="connsiteX84" fmla="*/ 3090811 w 4431119"/>
                <a:gd name="connsiteY84" fmla="*/ 2387600 h 4241800"/>
                <a:gd name="connsiteX85" fmla="*/ 3078111 w 4431119"/>
                <a:gd name="connsiteY85" fmla="*/ 2438400 h 4241800"/>
                <a:gd name="connsiteX86" fmla="*/ 3040011 w 4431119"/>
                <a:gd name="connsiteY86" fmla="*/ 2463800 h 4241800"/>
                <a:gd name="connsiteX87" fmla="*/ 3001911 w 4431119"/>
                <a:gd name="connsiteY87" fmla="*/ 2514600 h 4241800"/>
                <a:gd name="connsiteX88" fmla="*/ 2925711 w 4431119"/>
                <a:gd name="connsiteY88" fmla="*/ 2565400 h 4241800"/>
                <a:gd name="connsiteX89" fmla="*/ 2887611 w 4431119"/>
                <a:gd name="connsiteY89" fmla="*/ 2590800 h 4241800"/>
                <a:gd name="connsiteX90" fmla="*/ 2849511 w 4431119"/>
                <a:gd name="connsiteY90" fmla="*/ 2628900 h 4241800"/>
                <a:gd name="connsiteX91" fmla="*/ 2811411 w 4431119"/>
                <a:gd name="connsiteY91" fmla="*/ 2641600 h 4241800"/>
                <a:gd name="connsiteX92" fmla="*/ 2747911 w 4431119"/>
                <a:gd name="connsiteY92" fmla="*/ 2679700 h 4241800"/>
                <a:gd name="connsiteX93" fmla="*/ 2671711 w 4431119"/>
                <a:gd name="connsiteY93" fmla="*/ 2730500 h 4241800"/>
                <a:gd name="connsiteX94" fmla="*/ 2633611 w 4431119"/>
                <a:gd name="connsiteY94" fmla="*/ 2768600 h 4241800"/>
                <a:gd name="connsiteX95" fmla="*/ 2595511 w 4431119"/>
                <a:gd name="connsiteY95" fmla="*/ 2781300 h 4241800"/>
                <a:gd name="connsiteX96" fmla="*/ 2519311 w 4431119"/>
                <a:gd name="connsiteY96" fmla="*/ 2844800 h 4241800"/>
                <a:gd name="connsiteX97" fmla="*/ 2455811 w 4431119"/>
                <a:gd name="connsiteY97" fmla="*/ 2857500 h 4241800"/>
                <a:gd name="connsiteX98" fmla="*/ 2366911 w 4431119"/>
                <a:gd name="connsiteY98" fmla="*/ 2921000 h 4241800"/>
                <a:gd name="connsiteX99" fmla="*/ 2328811 w 4431119"/>
                <a:gd name="connsiteY99" fmla="*/ 2933700 h 4241800"/>
                <a:gd name="connsiteX100" fmla="*/ 2265311 w 4431119"/>
                <a:gd name="connsiteY100" fmla="*/ 2959100 h 4241800"/>
                <a:gd name="connsiteX101" fmla="*/ 2227211 w 4431119"/>
                <a:gd name="connsiteY101" fmla="*/ 2984500 h 4241800"/>
                <a:gd name="connsiteX102" fmla="*/ 2087511 w 4431119"/>
                <a:gd name="connsiteY102" fmla="*/ 3009900 h 4241800"/>
                <a:gd name="connsiteX103" fmla="*/ 1985911 w 4431119"/>
                <a:gd name="connsiteY103" fmla="*/ 3048000 h 4241800"/>
                <a:gd name="connsiteX104" fmla="*/ 1858911 w 4431119"/>
                <a:gd name="connsiteY104" fmla="*/ 3086100 h 4241800"/>
                <a:gd name="connsiteX105" fmla="*/ 1820811 w 4431119"/>
                <a:gd name="connsiteY105" fmla="*/ 3098800 h 4241800"/>
                <a:gd name="connsiteX106" fmla="*/ 1731911 w 4431119"/>
                <a:gd name="connsiteY106" fmla="*/ 3111500 h 4241800"/>
                <a:gd name="connsiteX107" fmla="*/ 1465211 w 4431119"/>
                <a:gd name="connsiteY107" fmla="*/ 3136900 h 4241800"/>
                <a:gd name="connsiteX108" fmla="*/ 1249311 w 4431119"/>
                <a:gd name="connsiteY108" fmla="*/ 3162300 h 4241800"/>
                <a:gd name="connsiteX109" fmla="*/ 1147711 w 4431119"/>
                <a:gd name="connsiteY109" fmla="*/ 3175000 h 4241800"/>
                <a:gd name="connsiteX110" fmla="*/ 1008011 w 4431119"/>
                <a:gd name="connsiteY110" fmla="*/ 3187700 h 4241800"/>
                <a:gd name="connsiteX111" fmla="*/ 893711 w 4431119"/>
                <a:gd name="connsiteY111" fmla="*/ 3213100 h 4241800"/>
                <a:gd name="connsiteX112" fmla="*/ 665111 w 4431119"/>
                <a:gd name="connsiteY112" fmla="*/ 3251200 h 4241800"/>
                <a:gd name="connsiteX113" fmla="*/ 461911 w 4431119"/>
                <a:gd name="connsiteY113" fmla="*/ 3276600 h 4241800"/>
                <a:gd name="connsiteX114" fmla="*/ 30111 w 4431119"/>
                <a:gd name="connsiteY11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300111 w 4431119"/>
                <a:gd name="connsiteY57" fmla="*/ 1181100 h 4241800"/>
                <a:gd name="connsiteX58" fmla="*/ 1439811 w 4431119"/>
                <a:gd name="connsiteY58" fmla="*/ 1193800 h 4241800"/>
                <a:gd name="connsiteX59" fmla="*/ 1744611 w 4431119"/>
                <a:gd name="connsiteY59" fmla="*/ 1219200 h 4241800"/>
                <a:gd name="connsiteX60" fmla="*/ 1846211 w 4431119"/>
                <a:gd name="connsiteY60" fmla="*/ 1244600 h 4241800"/>
                <a:gd name="connsiteX61" fmla="*/ 1935111 w 4431119"/>
                <a:gd name="connsiteY61" fmla="*/ 1257300 h 4241800"/>
                <a:gd name="connsiteX62" fmla="*/ 2011311 w 4431119"/>
                <a:gd name="connsiteY62" fmla="*/ 1282700 h 4241800"/>
                <a:gd name="connsiteX63" fmla="*/ 2100211 w 4431119"/>
                <a:gd name="connsiteY63" fmla="*/ 1295400 h 4241800"/>
                <a:gd name="connsiteX64" fmla="*/ 2163711 w 4431119"/>
                <a:gd name="connsiteY64" fmla="*/ 1308100 h 4241800"/>
                <a:gd name="connsiteX65" fmla="*/ 2278011 w 4431119"/>
                <a:gd name="connsiteY65" fmla="*/ 1320800 h 4241800"/>
                <a:gd name="connsiteX66" fmla="*/ 2379611 w 4431119"/>
                <a:gd name="connsiteY66" fmla="*/ 1358900 h 4241800"/>
                <a:gd name="connsiteX67" fmla="*/ 2481211 w 4431119"/>
                <a:gd name="connsiteY67" fmla="*/ 1384300 h 4241800"/>
                <a:gd name="connsiteX68" fmla="*/ 2570111 w 4431119"/>
                <a:gd name="connsiteY68" fmla="*/ 1422400 h 4241800"/>
                <a:gd name="connsiteX69" fmla="*/ 2671711 w 4431119"/>
                <a:gd name="connsiteY69" fmla="*/ 1435100 h 4241800"/>
                <a:gd name="connsiteX70" fmla="*/ 2747911 w 4431119"/>
                <a:gd name="connsiteY70" fmla="*/ 1447800 h 4241800"/>
                <a:gd name="connsiteX71" fmla="*/ 2786011 w 4431119"/>
                <a:gd name="connsiteY71" fmla="*/ 1473200 h 4241800"/>
                <a:gd name="connsiteX72" fmla="*/ 2849511 w 4431119"/>
                <a:gd name="connsiteY72" fmla="*/ 1498600 h 4241800"/>
                <a:gd name="connsiteX73" fmla="*/ 2887611 w 4431119"/>
                <a:gd name="connsiteY73" fmla="*/ 1536700 h 4241800"/>
                <a:gd name="connsiteX74" fmla="*/ 2963811 w 4431119"/>
                <a:gd name="connsiteY74" fmla="*/ 1562100 h 4241800"/>
                <a:gd name="connsiteX75" fmla="*/ 3001911 w 4431119"/>
                <a:gd name="connsiteY75" fmla="*/ 1600200 h 4241800"/>
                <a:gd name="connsiteX76" fmla="*/ 3052711 w 4431119"/>
                <a:gd name="connsiteY76" fmla="*/ 1676400 h 4241800"/>
                <a:gd name="connsiteX77" fmla="*/ 3128911 w 4431119"/>
                <a:gd name="connsiteY77" fmla="*/ 1752600 h 4241800"/>
                <a:gd name="connsiteX78" fmla="*/ 3167011 w 4431119"/>
                <a:gd name="connsiteY78" fmla="*/ 1828800 h 4241800"/>
                <a:gd name="connsiteX79" fmla="*/ 3192411 w 4431119"/>
                <a:gd name="connsiteY79" fmla="*/ 1943100 h 4241800"/>
                <a:gd name="connsiteX80" fmla="*/ 3179711 w 4431119"/>
                <a:gd name="connsiteY80" fmla="*/ 2184400 h 4241800"/>
                <a:gd name="connsiteX81" fmla="*/ 3154311 w 4431119"/>
                <a:gd name="connsiteY81" fmla="*/ 2260600 h 4241800"/>
                <a:gd name="connsiteX82" fmla="*/ 3141611 w 4431119"/>
                <a:gd name="connsiteY82" fmla="*/ 2298700 h 4241800"/>
                <a:gd name="connsiteX83" fmla="*/ 3116211 w 4431119"/>
                <a:gd name="connsiteY83" fmla="*/ 2336800 h 4241800"/>
                <a:gd name="connsiteX84" fmla="*/ 3090811 w 4431119"/>
                <a:gd name="connsiteY84" fmla="*/ 2387600 h 4241800"/>
                <a:gd name="connsiteX85" fmla="*/ 3078111 w 4431119"/>
                <a:gd name="connsiteY85" fmla="*/ 2438400 h 4241800"/>
                <a:gd name="connsiteX86" fmla="*/ 3040011 w 4431119"/>
                <a:gd name="connsiteY86" fmla="*/ 2463800 h 4241800"/>
                <a:gd name="connsiteX87" fmla="*/ 3001911 w 4431119"/>
                <a:gd name="connsiteY87" fmla="*/ 2514600 h 4241800"/>
                <a:gd name="connsiteX88" fmla="*/ 2925711 w 4431119"/>
                <a:gd name="connsiteY88" fmla="*/ 2565400 h 4241800"/>
                <a:gd name="connsiteX89" fmla="*/ 2887611 w 4431119"/>
                <a:gd name="connsiteY89" fmla="*/ 2590800 h 4241800"/>
                <a:gd name="connsiteX90" fmla="*/ 2849511 w 4431119"/>
                <a:gd name="connsiteY90" fmla="*/ 2628900 h 4241800"/>
                <a:gd name="connsiteX91" fmla="*/ 2811411 w 4431119"/>
                <a:gd name="connsiteY91" fmla="*/ 2641600 h 4241800"/>
                <a:gd name="connsiteX92" fmla="*/ 2747911 w 4431119"/>
                <a:gd name="connsiteY92" fmla="*/ 2679700 h 4241800"/>
                <a:gd name="connsiteX93" fmla="*/ 2671711 w 4431119"/>
                <a:gd name="connsiteY93" fmla="*/ 2730500 h 4241800"/>
                <a:gd name="connsiteX94" fmla="*/ 2633611 w 4431119"/>
                <a:gd name="connsiteY94" fmla="*/ 2768600 h 4241800"/>
                <a:gd name="connsiteX95" fmla="*/ 2595511 w 4431119"/>
                <a:gd name="connsiteY95" fmla="*/ 2781300 h 4241800"/>
                <a:gd name="connsiteX96" fmla="*/ 2519311 w 4431119"/>
                <a:gd name="connsiteY96" fmla="*/ 2844800 h 4241800"/>
                <a:gd name="connsiteX97" fmla="*/ 2455811 w 4431119"/>
                <a:gd name="connsiteY97" fmla="*/ 2857500 h 4241800"/>
                <a:gd name="connsiteX98" fmla="*/ 2366911 w 4431119"/>
                <a:gd name="connsiteY98" fmla="*/ 2921000 h 4241800"/>
                <a:gd name="connsiteX99" fmla="*/ 2328811 w 4431119"/>
                <a:gd name="connsiteY99" fmla="*/ 2933700 h 4241800"/>
                <a:gd name="connsiteX100" fmla="*/ 2265311 w 4431119"/>
                <a:gd name="connsiteY100" fmla="*/ 2959100 h 4241800"/>
                <a:gd name="connsiteX101" fmla="*/ 2227211 w 4431119"/>
                <a:gd name="connsiteY101" fmla="*/ 2984500 h 4241800"/>
                <a:gd name="connsiteX102" fmla="*/ 2087511 w 4431119"/>
                <a:gd name="connsiteY102" fmla="*/ 3009900 h 4241800"/>
                <a:gd name="connsiteX103" fmla="*/ 1985911 w 4431119"/>
                <a:gd name="connsiteY103" fmla="*/ 3048000 h 4241800"/>
                <a:gd name="connsiteX104" fmla="*/ 1858911 w 4431119"/>
                <a:gd name="connsiteY104" fmla="*/ 3086100 h 4241800"/>
                <a:gd name="connsiteX105" fmla="*/ 1820811 w 4431119"/>
                <a:gd name="connsiteY105" fmla="*/ 3098800 h 4241800"/>
                <a:gd name="connsiteX106" fmla="*/ 1731911 w 4431119"/>
                <a:gd name="connsiteY106" fmla="*/ 3111500 h 4241800"/>
                <a:gd name="connsiteX107" fmla="*/ 1465211 w 4431119"/>
                <a:gd name="connsiteY107" fmla="*/ 3136900 h 4241800"/>
                <a:gd name="connsiteX108" fmla="*/ 1249311 w 4431119"/>
                <a:gd name="connsiteY108" fmla="*/ 3162300 h 4241800"/>
                <a:gd name="connsiteX109" fmla="*/ 1147711 w 4431119"/>
                <a:gd name="connsiteY109" fmla="*/ 3175000 h 4241800"/>
                <a:gd name="connsiteX110" fmla="*/ 1008011 w 4431119"/>
                <a:gd name="connsiteY110" fmla="*/ 3187700 h 4241800"/>
                <a:gd name="connsiteX111" fmla="*/ 893711 w 4431119"/>
                <a:gd name="connsiteY111" fmla="*/ 3213100 h 4241800"/>
                <a:gd name="connsiteX112" fmla="*/ 665111 w 4431119"/>
                <a:gd name="connsiteY112" fmla="*/ 3251200 h 4241800"/>
                <a:gd name="connsiteX113" fmla="*/ 461911 w 4431119"/>
                <a:gd name="connsiteY113" fmla="*/ 3276600 h 4241800"/>
                <a:gd name="connsiteX114" fmla="*/ 30111 w 4431119"/>
                <a:gd name="connsiteY11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193800 h 4241800"/>
                <a:gd name="connsiteX58" fmla="*/ 1744611 w 4431119"/>
                <a:gd name="connsiteY58" fmla="*/ 1219200 h 4241800"/>
                <a:gd name="connsiteX59" fmla="*/ 1846211 w 4431119"/>
                <a:gd name="connsiteY59" fmla="*/ 1244600 h 4241800"/>
                <a:gd name="connsiteX60" fmla="*/ 1935111 w 4431119"/>
                <a:gd name="connsiteY60" fmla="*/ 1257300 h 4241800"/>
                <a:gd name="connsiteX61" fmla="*/ 2011311 w 4431119"/>
                <a:gd name="connsiteY61" fmla="*/ 1282700 h 4241800"/>
                <a:gd name="connsiteX62" fmla="*/ 2100211 w 4431119"/>
                <a:gd name="connsiteY62" fmla="*/ 1295400 h 4241800"/>
                <a:gd name="connsiteX63" fmla="*/ 2163711 w 4431119"/>
                <a:gd name="connsiteY63" fmla="*/ 1308100 h 4241800"/>
                <a:gd name="connsiteX64" fmla="*/ 2278011 w 4431119"/>
                <a:gd name="connsiteY64" fmla="*/ 1320800 h 4241800"/>
                <a:gd name="connsiteX65" fmla="*/ 2379611 w 4431119"/>
                <a:gd name="connsiteY65" fmla="*/ 1358900 h 4241800"/>
                <a:gd name="connsiteX66" fmla="*/ 2481211 w 4431119"/>
                <a:gd name="connsiteY66" fmla="*/ 1384300 h 4241800"/>
                <a:gd name="connsiteX67" fmla="*/ 2570111 w 4431119"/>
                <a:gd name="connsiteY67" fmla="*/ 1422400 h 4241800"/>
                <a:gd name="connsiteX68" fmla="*/ 2671711 w 4431119"/>
                <a:gd name="connsiteY68" fmla="*/ 1435100 h 4241800"/>
                <a:gd name="connsiteX69" fmla="*/ 2747911 w 4431119"/>
                <a:gd name="connsiteY69" fmla="*/ 1447800 h 4241800"/>
                <a:gd name="connsiteX70" fmla="*/ 2786011 w 4431119"/>
                <a:gd name="connsiteY70" fmla="*/ 1473200 h 4241800"/>
                <a:gd name="connsiteX71" fmla="*/ 2849511 w 4431119"/>
                <a:gd name="connsiteY71" fmla="*/ 1498600 h 4241800"/>
                <a:gd name="connsiteX72" fmla="*/ 2887611 w 4431119"/>
                <a:gd name="connsiteY72" fmla="*/ 1536700 h 4241800"/>
                <a:gd name="connsiteX73" fmla="*/ 2963811 w 4431119"/>
                <a:gd name="connsiteY73" fmla="*/ 1562100 h 4241800"/>
                <a:gd name="connsiteX74" fmla="*/ 3001911 w 4431119"/>
                <a:gd name="connsiteY74" fmla="*/ 1600200 h 4241800"/>
                <a:gd name="connsiteX75" fmla="*/ 3052711 w 4431119"/>
                <a:gd name="connsiteY75" fmla="*/ 1676400 h 4241800"/>
                <a:gd name="connsiteX76" fmla="*/ 3128911 w 4431119"/>
                <a:gd name="connsiteY76" fmla="*/ 1752600 h 4241800"/>
                <a:gd name="connsiteX77" fmla="*/ 3167011 w 4431119"/>
                <a:gd name="connsiteY77" fmla="*/ 1828800 h 4241800"/>
                <a:gd name="connsiteX78" fmla="*/ 3192411 w 4431119"/>
                <a:gd name="connsiteY78" fmla="*/ 1943100 h 4241800"/>
                <a:gd name="connsiteX79" fmla="*/ 3179711 w 4431119"/>
                <a:gd name="connsiteY79" fmla="*/ 2184400 h 4241800"/>
                <a:gd name="connsiteX80" fmla="*/ 3154311 w 4431119"/>
                <a:gd name="connsiteY80" fmla="*/ 2260600 h 4241800"/>
                <a:gd name="connsiteX81" fmla="*/ 3141611 w 4431119"/>
                <a:gd name="connsiteY81" fmla="*/ 2298700 h 4241800"/>
                <a:gd name="connsiteX82" fmla="*/ 3116211 w 4431119"/>
                <a:gd name="connsiteY82" fmla="*/ 2336800 h 4241800"/>
                <a:gd name="connsiteX83" fmla="*/ 3090811 w 4431119"/>
                <a:gd name="connsiteY83" fmla="*/ 2387600 h 4241800"/>
                <a:gd name="connsiteX84" fmla="*/ 3078111 w 4431119"/>
                <a:gd name="connsiteY84" fmla="*/ 2438400 h 4241800"/>
                <a:gd name="connsiteX85" fmla="*/ 3040011 w 4431119"/>
                <a:gd name="connsiteY85" fmla="*/ 2463800 h 4241800"/>
                <a:gd name="connsiteX86" fmla="*/ 3001911 w 4431119"/>
                <a:gd name="connsiteY86" fmla="*/ 2514600 h 4241800"/>
                <a:gd name="connsiteX87" fmla="*/ 2925711 w 4431119"/>
                <a:gd name="connsiteY87" fmla="*/ 2565400 h 4241800"/>
                <a:gd name="connsiteX88" fmla="*/ 2887611 w 4431119"/>
                <a:gd name="connsiteY88" fmla="*/ 2590800 h 4241800"/>
                <a:gd name="connsiteX89" fmla="*/ 2849511 w 4431119"/>
                <a:gd name="connsiteY89" fmla="*/ 2628900 h 4241800"/>
                <a:gd name="connsiteX90" fmla="*/ 2811411 w 4431119"/>
                <a:gd name="connsiteY90" fmla="*/ 2641600 h 4241800"/>
                <a:gd name="connsiteX91" fmla="*/ 2747911 w 4431119"/>
                <a:gd name="connsiteY91" fmla="*/ 2679700 h 4241800"/>
                <a:gd name="connsiteX92" fmla="*/ 2671711 w 4431119"/>
                <a:gd name="connsiteY92" fmla="*/ 2730500 h 4241800"/>
                <a:gd name="connsiteX93" fmla="*/ 2633611 w 4431119"/>
                <a:gd name="connsiteY93" fmla="*/ 2768600 h 4241800"/>
                <a:gd name="connsiteX94" fmla="*/ 2595511 w 4431119"/>
                <a:gd name="connsiteY94" fmla="*/ 2781300 h 4241800"/>
                <a:gd name="connsiteX95" fmla="*/ 2519311 w 4431119"/>
                <a:gd name="connsiteY95" fmla="*/ 2844800 h 4241800"/>
                <a:gd name="connsiteX96" fmla="*/ 2455811 w 4431119"/>
                <a:gd name="connsiteY96" fmla="*/ 2857500 h 4241800"/>
                <a:gd name="connsiteX97" fmla="*/ 2366911 w 4431119"/>
                <a:gd name="connsiteY97" fmla="*/ 2921000 h 4241800"/>
                <a:gd name="connsiteX98" fmla="*/ 2328811 w 4431119"/>
                <a:gd name="connsiteY98" fmla="*/ 2933700 h 4241800"/>
                <a:gd name="connsiteX99" fmla="*/ 2265311 w 4431119"/>
                <a:gd name="connsiteY99" fmla="*/ 2959100 h 4241800"/>
                <a:gd name="connsiteX100" fmla="*/ 2227211 w 4431119"/>
                <a:gd name="connsiteY100" fmla="*/ 2984500 h 4241800"/>
                <a:gd name="connsiteX101" fmla="*/ 2087511 w 4431119"/>
                <a:gd name="connsiteY101" fmla="*/ 3009900 h 4241800"/>
                <a:gd name="connsiteX102" fmla="*/ 1985911 w 4431119"/>
                <a:gd name="connsiteY102" fmla="*/ 3048000 h 4241800"/>
                <a:gd name="connsiteX103" fmla="*/ 1858911 w 4431119"/>
                <a:gd name="connsiteY103" fmla="*/ 3086100 h 4241800"/>
                <a:gd name="connsiteX104" fmla="*/ 1820811 w 4431119"/>
                <a:gd name="connsiteY104" fmla="*/ 3098800 h 4241800"/>
                <a:gd name="connsiteX105" fmla="*/ 1731911 w 4431119"/>
                <a:gd name="connsiteY105" fmla="*/ 3111500 h 4241800"/>
                <a:gd name="connsiteX106" fmla="*/ 1465211 w 4431119"/>
                <a:gd name="connsiteY106" fmla="*/ 3136900 h 4241800"/>
                <a:gd name="connsiteX107" fmla="*/ 1249311 w 4431119"/>
                <a:gd name="connsiteY107" fmla="*/ 3162300 h 4241800"/>
                <a:gd name="connsiteX108" fmla="*/ 1147711 w 4431119"/>
                <a:gd name="connsiteY108" fmla="*/ 3175000 h 4241800"/>
                <a:gd name="connsiteX109" fmla="*/ 1008011 w 4431119"/>
                <a:gd name="connsiteY109" fmla="*/ 3187700 h 4241800"/>
                <a:gd name="connsiteX110" fmla="*/ 893711 w 4431119"/>
                <a:gd name="connsiteY110" fmla="*/ 3213100 h 4241800"/>
                <a:gd name="connsiteX111" fmla="*/ 665111 w 4431119"/>
                <a:gd name="connsiteY111" fmla="*/ 3251200 h 4241800"/>
                <a:gd name="connsiteX112" fmla="*/ 461911 w 4431119"/>
                <a:gd name="connsiteY112" fmla="*/ 3276600 h 4241800"/>
                <a:gd name="connsiteX113" fmla="*/ 30111 w 4431119"/>
                <a:gd name="connsiteY11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1744611 w 4431119"/>
                <a:gd name="connsiteY58" fmla="*/ 1219200 h 4241800"/>
                <a:gd name="connsiteX59" fmla="*/ 1846211 w 4431119"/>
                <a:gd name="connsiteY59" fmla="*/ 1244600 h 4241800"/>
                <a:gd name="connsiteX60" fmla="*/ 1935111 w 4431119"/>
                <a:gd name="connsiteY60" fmla="*/ 1257300 h 4241800"/>
                <a:gd name="connsiteX61" fmla="*/ 2011311 w 4431119"/>
                <a:gd name="connsiteY61" fmla="*/ 1282700 h 4241800"/>
                <a:gd name="connsiteX62" fmla="*/ 2100211 w 4431119"/>
                <a:gd name="connsiteY62" fmla="*/ 1295400 h 4241800"/>
                <a:gd name="connsiteX63" fmla="*/ 2163711 w 4431119"/>
                <a:gd name="connsiteY63" fmla="*/ 1308100 h 4241800"/>
                <a:gd name="connsiteX64" fmla="*/ 2278011 w 4431119"/>
                <a:gd name="connsiteY64" fmla="*/ 1320800 h 4241800"/>
                <a:gd name="connsiteX65" fmla="*/ 2379611 w 4431119"/>
                <a:gd name="connsiteY65" fmla="*/ 1358900 h 4241800"/>
                <a:gd name="connsiteX66" fmla="*/ 2481211 w 4431119"/>
                <a:gd name="connsiteY66" fmla="*/ 1384300 h 4241800"/>
                <a:gd name="connsiteX67" fmla="*/ 2570111 w 4431119"/>
                <a:gd name="connsiteY67" fmla="*/ 1422400 h 4241800"/>
                <a:gd name="connsiteX68" fmla="*/ 2671711 w 4431119"/>
                <a:gd name="connsiteY68" fmla="*/ 1435100 h 4241800"/>
                <a:gd name="connsiteX69" fmla="*/ 2747911 w 4431119"/>
                <a:gd name="connsiteY69" fmla="*/ 1447800 h 4241800"/>
                <a:gd name="connsiteX70" fmla="*/ 2786011 w 4431119"/>
                <a:gd name="connsiteY70" fmla="*/ 1473200 h 4241800"/>
                <a:gd name="connsiteX71" fmla="*/ 2849511 w 4431119"/>
                <a:gd name="connsiteY71" fmla="*/ 1498600 h 4241800"/>
                <a:gd name="connsiteX72" fmla="*/ 2887611 w 4431119"/>
                <a:gd name="connsiteY72" fmla="*/ 1536700 h 4241800"/>
                <a:gd name="connsiteX73" fmla="*/ 2963811 w 4431119"/>
                <a:gd name="connsiteY73" fmla="*/ 1562100 h 4241800"/>
                <a:gd name="connsiteX74" fmla="*/ 3001911 w 4431119"/>
                <a:gd name="connsiteY74" fmla="*/ 1600200 h 4241800"/>
                <a:gd name="connsiteX75" fmla="*/ 3052711 w 4431119"/>
                <a:gd name="connsiteY75" fmla="*/ 1676400 h 4241800"/>
                <a:gd name="connsiteX76" fmla="*/ 3128911 w 4431119"/>
                <a:gd name="connsiteY76" fmla="*/ 1752600 h 4241800"/>
                <a:gd name="connsiteX77" fmla="*/ 3167011 w 4431119"/>
                <a:gd name="connsiteY77" fmla="*/ 1828800 h 4241800"/>
                <a:gd name="connsiteX78" fmla="*/ 3192411 w 4431119"/>
                <a:gd name="connsiteY78" fmla="*/ 1943100 h 4241800"/>
                <a:gd name="connsiteX79" fmla="*/ 3179711 w 4431119"/>
                <a:gd name="connsiteY79" fmla="*/ 2184400 h 4241800"/>
                <a:gd name="connsiteX80" fmla="*/ 3154311 w 4431119"/>
                <a:gd name="connsiteY80" fmla="*/ 2260600 h 4241800"/>
                <a:gd name="connsiteX81" fmla="*/ 3141611 w 4431119"/>
                <a:gd name="connsiteY81" fmla="*/ 2298700 h 4241800"/>
                <a:gd name="connsiteX82" fmla="*/ 3116211 w 4431119"/>
                <a:gd name="connsiteY82" fmla="*/ 2336800 h 4241800"/>
                <a:gd name="connsiteX83" fmla="*/ 3090811 w 4431119"/>
                <a:gd name="connsiteY83" fmla="*/ 2387600 h 4241800"/>
                <a:gd name="connsiteX84" fmla="*/ 3078111 w 4431119"/>
                <a:gd name="connsiteY84" fmla="*/ 2438400 h 4241800"/>
                <a:gd name="connsiteX85" fmla="*/ 3040011 w 4431119"/>
                <a:gd name="connsiteY85" fmla="*/ 2463800 h 4241800"/>
                <a:gd name="connsiteX86" fmla="*/ 3001911 w 4431119"/>
                <a:gd name="connsiteY86" fmla="*/ 2514600 h 4241800"/>
                <a:gd name="connsiteX87" fmla="*/ 2925711 w 4431119"/>
                <a:gd name="connsiteY87" fmla="*/ 2565400 h 4241800"/>
                <a:gd name="connsiteX88" fmla="*/ 2887611 w 4431119"/>
                <a:gd name="connsiteY88" fmla="*/ 2590800 h 4241800"/>
                <a:gd name="connsiteX89" fmla="*/ 2849511 w 4431119"/>
                <a:gd name="connsiteY89" fmla="*/ 2628900 h 4241800"/>
                <a:gd name="connsiteX90" fmla="*/ 2811411 w 4431119"/>
                <a:gd name="connsiteY90" fmla="*/ 2641600 h 4241800"/>
                <a:gd name="connsiteX91" fmla="*/ 2747911 w 4431119"/>
                <a:gd name="connsiteY91" fmla="*/ 2679700 h 4241800"/>
                <a:gd name="connsiteX92" fmla="*/ 2671711 w 4431119"/>
                <a:gd name="connsiteY92" fmla="*/ 2730500 h 4241800"/>
                <a:gd name="connsiteX93" fmla="*/ 2633611 w 4431119"/>
                <a:gd name="connsiteY93" fmla="*/ 2768600 h 4241800"/>
                <a:gd name="connsiteX94" fmla="*/ 2595511 w 4431119"/>
                <a:gd name="connsiteY94" fmla="*/ 2781300 h 4241800"/>
                <a:gd name="connsiteX95" fmla="*/ 2519311 w 4431119"/>
                <a:gd name="connsiteY95" fmla="*/ 2844800 h 4241800"/>
                <a:gd name="connsiteX96" fmla="*/ 2455811 w 4431119"/>
                <a:gd name="connsiteY96" fmla="*/ 2857500 h 4241800"/>
                <a:gd name="connsiteX97" fmla="*/ 2366911 w 4431119"/>
                <a:gd name="connsiteY97" fmla="*/ 2921000 h 4241800"/>
                <a:gd name="connsiteX98" fmla="*/ 2328811 w 4431119"/>
                <a:gd name="connsiteY98" fmla="*/ 2933700 h 4241800"/>
                <a:gd name="connsiteX99" fmla="*/ 2265311 w 4431119"/>
                <a:gd name="connsiteY99" fmla="*/ 2959100 h 4241800"/>
                <a:gd name="connsiteX100" fmla="*/ 2227211 w 4431119"/>
                <a:gd name="connsiteY100" fmla="*/ 2984500 h 4241800"/>
                <a:gd name="connsiteX101" fmla="*/ 2087511 w 4431119"/>
                <a:gd name="connsiteY101" fmla="*/ 3009900 h 4241800"/>
                <a:gd name="connsiteX102" fmla="*/ 1985911 w 4431119"/>
                <a:gd name="connsiteY102" fmla="*/ 3048000 h 4241800"/>
                <a:gd name="connsiteX103" fmla="*/ 1858911 w 4431119"/>
                <a:gd name="connsiteY103" fmla="*/ 3086100 h 4241800"/>
                <a:gd name="connsiteX104" fmla="*/ 1820811 w 4431119"/>
                <a:gd name="connsiteY104" fmla="*/ 3098800 h 4241800"/>
                <a:gd name="connsiteX105" fmla="*/ 1731911 w 4431119"/>
                <a:gd name="connsiteY105" fmla="*/ 3111500 h 4241800"/>
                <a:gd name="connsiteX106" fmla="*/ 1465211 w 4431119"/>
                <a:gd name="connsiteY106" fmla="*/ 3136900 h 4241800"/>
                <a:gd name="connsiteX107" fmla="*/ 1249311 w 4431119"/>
                <a:gd name="connsiteY107" fmla="*/ 3162300 h 4241800"/>
                <a:gd name="connsiteX108" fmla="*/ 1147711 w 4431119"/>
                <a:gd name="connsiteY108" fmla="*/ 3175000 h 4241800"/>
                <a:gd name="connsiteX109" fmla="*/ 1008011 w 4431119"/>
                <a:gd name="connsiteY109" fmla="*/ 3187700 h 4241800"/>
                <a:gd name="connsiteX110" fmla="*/ 893711 w 4431119"/>
                <a:gd name="connsiteY110" fmla="*/ 3213100 h 4241800"/>
                <a:gd name="connsiteX111" fmla="*/ 665111 w 4431119"/>
                <a:gd name="connsiteY111" fmla="*/ 3251200 h 4241800"/>
                <a:gd name="connsiteX112" fmla="*/ 461911 w 4431119"/>
                <a:gd name="connsiteY112" fmla="*/ 3276600 h 4241800"/>
                <a:gd name="connsiteX113" fmla="*/ 30111 w 4431119"/>
                <a:gd name="connsiteY11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1846211 w 4431119"/>
                <a:gd name="connsiteY58" fmla="*/ 1244600 h 4241800"/>
                <a:gd name="connsiteX59" fmla="*/ 1935111 w 4431119"/>
                <a:gd name="connsiteY59" fmla="*/ 1257300 h 4241800"/>
                <a:gd name="connsiteX60" fmla="*/ 2011311 w 4431119"/>
                <a:gd name="connsiteY60" fmla="*/ 1282700 h 4241800"/>
                <a:gd name="connsiteX61" fmla="*/ 2100211 w 4431119"/>
                <a:gd name="connsiteY61" fmla="*/ 1295400 h 4241800"/>
                <a:gd name="connsiteX62" fmla="*/ 2163711 w 4431119"/>
                <a:gd name="connsiteY62" fmla="*/ 1308100 h 4241800"/>
                <a:gd name="connsiteX63" fmla="*/ 2278011 w 4431119"/>
                <a:gd name="connsiteY63" fmla="*/ 1320800 h 4241800"/>
                <a:gd name="connsiteX64" fmla="*/ 2379611 w 4431119"/>
                <a:gd name="connsiteY64" fmla="*/ 1358900 h 4241800"/>
                <a:gd name="connsiteX65" fmla="*/ 2481211 w 4431119"/>
                <a:gd name="connsiteY65" fmla="*/ 1384300 h 4241800"/>
                <a:gd name="connsiteX66" fmla="*/ 2570111 w 4431119"/>
                <a:gd name="connsiteY66" fmla="*/ 1422400 h 4241800"/>
                <a:gd name="connsiteX67" fmla="*/ 2671711 w 4431119"/>
                <a:gd name="connsiteY67" fmla="*/ 1435100 h 4241800"/>
                <a:gd name="connsiteX68" fmla="*/ 2747911 w 4431119"/>
                <a:gd name="connsiteY68" fmla="*/ 1447800 h 4241800"/>
                <a:gd name="connsiteX69" fmla="*/ 2786011 w 4431119"/>
                <a:gd name="connsiteY69" fmla="*/ 1473200 h 4241800"/>
                <a:gd name="connsiteX70" fmla="*/ 2849511 w 4431119"/>
                <a:gd name="connsiteY70" fmla="*/ 1498600 h 4241800"/>
                <a:gd name="connsiteX71" fmla="*/ 2887611 w 4431119"/>
                <a:gd name="connsiteY71" fmla="*/ 1536700 h 4241800"/>
                <a:gd name="connsiteX72" fmla="*/ 2963811 w 4431119"/>
                <a:gd name="connsiteY72" fmla="*/ 1562100 h 4241800"/>
                <a:gd name="connsiteX73" fmla="*/ 3001911 w 4431119"/>
                <a:gd name="connsiteY73" fmla="*/ 1600200 h 4241800"/>
                <a:gd name="connsiteX74" fmla="*/ 3052711 w 4431119"/>
                <a:gd name="connsiteY74" fmla="*/ 1676400 h 4241800"/>
                <a:gd name="connsiteX75" fmla="*/ 3128911 w 4431119"/>
                <a:gd name="connsiteY75" fmla="*/ 1752600 h 4241800"/>
                <a:gd name="connsiteX76" fmla="*/ 3167011 w 4431119"/>
                <a:gd name="connsiteY76" fmla="*/ 1828800 h 4241800"/>
                <a:gd name="connsiteX77" fmla="*/ 3192411 w 4431119"/>
                <a:gd name="connsiteY77" fmla="*/ 1943100 h 4241800"/>
                <a:gd name="connsiteX78" fmla="*/ 3179711 w 4431119"/>
                <a:gd name="connsiteY78" fmla="*/ 2184400 h 4241800"/>
                <a:gd name="connsiteX79" fmla="*/ 3154311 w 4431119"/>
                <a:gd name="connsiteY79" fmla="*/ 2260600 h 4241800"/>
                <a:gd name="connsiteX80" fmla="*/ 3141611 w 4431119"/>
                <a:gd name="connsiteY80" fmla="*/ 2298700 h 4241800"/>
                <a:gd name="connsiteX81" fmla="*/ 3116211 w 4431119"/>
                <a:gd name="connsiteY81" fmla="*/ 2336800 h 4241800"/>
                <a:gd name="connsiteX82" fmla="*/ 3090811 w 4431119"/>
                <a:gd name="connsiteY82" fmla="*/ 2387600 h 4241800"/>
                <a:gd name="connsiteX83" fmla="*/ 3078111 w 4431119"/>
                <a:gd name="connsiteY83" fmla="*/ 2438400 h 4241800"/>
                <a:gd name="connsiteX84" fmla="*/ 3040011 w 4431119"/>
                <a:gd name="connsiteY84" fmla="*/ 2463800 h 4241800"/>
                <a:gd name="connsiteX85" fmla="*/ 3001911 w 4431119"/>
                <a:gd name="connsiteY85" fmla="*/ 2514600 h 4241800"/>
                <a:gd name="connsiteX86" fmla="*/ 2925711 w 4431119"/>
                <a:gd name="connsiteY86" fmla="*/ 2565400 h 4241800"/>
                <a:gd name="connsiteX87" fmla="*/ 2887611 w 4431119"/>
                <a:gd name="connsiteY87" fmla="*/ 2590800 h 4241800"/>
                <a:gd name="connsiteX88" fmla="*/ 2849511 w 4431119"/>
                <a:gd name="connsiteY88" fmla="*/ 2628900 h 4241800"/>
                <a:gd name="connsiteX89" fmla="*/ 2811411 w 4431119"/>
                <a:gd name="connsiteY89" fmla="*/ 2641600 h 4241800"/>
                <a:gd name="connsiteX90" fmla="*/ 2747911 w 4431119"/>
                <a:gd name="connsiteY90" fmla="*/ 2679700 h 4241800"/>
                <a:gd name="connsiteX91" fmla="*/ 2671711 w 4431119"/>
                <a:gd name="connsiteY91" fmla="*/ 2730500 h 4241800"/>
                <a:gd name="connsiteX92" fmla="*/ 2633611 w 4431119"/>
                <a:gd name="connsiteY92" fmla="*/ 2768600 h 4241800"/>
                <a:gd name="connsiteX93" fmla="*/ 2595511 w 4431119"/>
                <a:gd name="connsiteY93" fmla="*/ 2781300 h 4241800"/>
                <a:gd name="connsiteX94" fmla="*/ 2519311 w 4431119"/>
                <a:gd name="connsiteY94" fmla="*/ 2844800 h 4241800"/>
                <a:gd name="connsiteX95" fmla="*/ 2455811 w 4431119"/>
                <a:gd name="connsiteY95" fmla="*/ 2857500 h 4241800"/>
                <a:gd name="connsiteX96" fmla="*/ 2366911 w 4431119"/>
                <a:gd name="connsiteY96" fmla="*/ 2921000 h 4241800"/>
                <a:gd name="connsiteX97" fmla="*/ 2328811 w 4431119"/>
                <a:gd name="connsiteY97" fmla="*/ 2933700 h 4241800"/>
                <a:gd name="connsiteX98" fmla="*/ 2265311 w 4431119"/>
                <a:gd name="connsiteY98" fmla="*/ 2959100 h 4241800"/>
                <a:gd name="connsiteX99" fmla="*/ 2227211 w 4431119"/>
                <a:gd name="connsiteY99" fmla="*/ 2984500 h 4241800"/>
                <a:gd name="connsiteX100" fmla="*/ 2087511 w 4431119"/>
                <a:gd name="connsiteY100" fmla="*/ 3009900 h 4241800"/>
                <a:gd name="connsiteX101" fmla="*/ 1985911 w 4431119"/>
                <a:gd name="connsiteY101" fmla="*/ 3048000 h 4241800"/>
                <a:gd name="connsiteX102" fmla="*/ 1858911 w 4431119"/>
                <a:gd name="connsiteY102" fmla="*/ 3086100 h 4241800"/>
                <a:gd name="connsiteX103" fmla="*/ 1820811 w 4431119"/>
                <a:gd name="connsiteY103" fmla="*/ 3098800 h 4241800"/>
                <a:gd name="connsiteX104" fmla="*/ 1731911 w 4431119"/>
                <a:gd name="connsiteY104" fmla="*/ 3111500 h 4241800"/>
                <a:gd name="connsiteX105" fmla="*/ 1465211 w 4431119"/>
                <a:gd name="connsiteY105" fmla="*/ 3136900 h 4241800"/>
                <a:gd name="connsiteX106" fmla="*/ 1249311 w 4431119"/>
                <a:gd name="connsiteY106" fmla="*/ 3162300 h 4241800"/>
                <a:gd name="connsiteX107" fmla="*/ 1147711 w 4431119"/>
                <a:gd name="connsiteY107" fmla="*/ 3175000 h 4241800"/>
                <a:gd name="connsiteX108" fmla="*/ 1008011 w 4431119"/>
                <a:gd name="connsiteY108" fmla="*/ 3187700 h 4241800"/>
                <a:gd name="connsiteX109" fmla="*/ 893711 w 4431119"/>
                <a:gd name="connsiteY109" fmla="*/ 3213100 h 4241800"/>
                <a:gd name="connsiteX110" fmla="*/ 665111 w 4431119"/>
                <a:gd name="connsiteY110" fmla="*/ 3251200 h 4241800"/>
                <a:gd name="connsiteX111" fmla="*/ 461911 w 4431119"/>
                <a:gd name="connsiteY111" fmla="*/ 3276600 h 4241800"/>
                <a:gd name="connsiteX112" fmla="*/ 30111 w 4431119"/>
                <a:gd name="connsiteY11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1935111 w 4431119"/>
                <a:gd name="connsiteY58" fmla="*/ 1257300 h 4241800"/>
                <a:gd name="connsiteX59" fmla="*/ 2011311 w 4431119"/>
                <a:gd name="connsiteY59" fmla="*/ 1282700 h 4241800"/>
                <a:gd name="connsiteX60" fmla="*/ 2100211 w 4431119"/>
                <a:gd name="connsiteY60" fmla="*/ 1295400 h 4241800"/>
                <a:gd name="connsiteX61" fmla="*/ 2163711 w 4431119"/>
                <a:gd name="connsiteY61" fmla="*/ 1308100 h 4241800"/>
                <a:gd name="connsiteX62" fmla="*/ 2278011 w 4431119"/>
                <a:gd name="connsiteY62" fmla="*/ 1320800 h 4241800"/>
                <a:gd name="connsiteX63" fmla="*/ 2379611 w 4431119"/>
                <a:gd name="connsiteY63" fmla="*/ 1358900 h 4241800"/>
                <a:gd name="connsiteX64" fmla="*/ 2481211 w 4431119"/>
                <a:gd name="connsiteY64" fmla="*/ 1384300 h 4241800"/>
                <a:gd name="connsiteX65" fmla="*/ 2570111 w 4431119"/>
                <a:gd name="connsiteY65" fmla="*/ 1422400 h 4241800"/>
                <a:gd name="connsiteX66" fmla="*/ 2671711 w 4431119"/>
                <a:gd name="connsiteY66" fmla="*/ 1435100 h 4241800"/>
                <a:gd name="connsiteX67" fmla="*/ 2747911 w 4431119"/>
                <a:gd name="connsiteY67" fmla="*/ 1447800 h 4241800"/>
                <a:gd name="connsiteX68" fmla="*/ 2786011 w 4431119"/>
                <a:gd name="connsiteY68" fmla="*/ 1473200 h 4241800"/>
                <a:gd name="connsiteX69" fmla="*/ 2849511 w 4431119"/>
                <a:gd name="connsiteY69" fmla="*/ 1498600 h 4241800"/>
                <a:gd name="connsiteX70" fmla="*/ 2887611 w 4431119"/>
                <a:gd name="connsiteY70" fmla="*/ 1536700 h 4241800"/>
                <a:gd name="connsiteX71" fmla="*/ 2963811 w 4431119"/>
                <a:gd name="connsiteY71" fmla="*/ 1562100 h 4241800"/>
                <a:gd name="connsiteX72" fmla="*/ 3001911 w 4431119"/>
                <a:gd name="connsiteY72" fmla="*/ 1600200 h 4241800"/>
                <a:gd name="connsiteX73" fmla="*/ 3052711 w 4431119"/>
                <a:gd name="connsiteY73" fmla="*/ 1676400 h 4241800"/>
                <a:gd name="connsiteX74" fmla="*/ 3128911 w 4431119"/>
                <a:gd name="connsiteY74" fmla="*/ 1752600 h 4241800"/>
                <a:gd name="connsiteX75" fmla="*/ 3167011 w 4431119"/>
                <a:gd name="connsiteY75" fmla="*/ 1828800 h 4241800"/>
                <a:gd name="connsiteX76" fmla="*/ 3192411 w 4431119"/>
                <a:gd name="connsiteY76" fmla="*/ 1943100 h 4241800"/>
                <a:gd name="connsiteX77" fmla="*/ 3179711 w 4431119"/>
                <a:gd name="connsiteY77" fmla="*/ 2184400 h 4241800"/>
                <a:gd name="connsiteX78" fmla="*/ 3154311 w 4431119"/>
                <a:gd name="connsiteY78" fmla="*/ 2260600 h 4241800"/>
                <a:gd name="connsiteX79" fmla="*/ 3141611 w 4431119"/>
                <a:gd name="connsiteY79" fmla="*/ 2298700 h 4241800"/>
                <a:gd name="connsiteX80" fmla="*/ 3116211 w 4431119"/>
                <a:gd name="connsiteY80" fmla="*/ 2336800 h 4241800"/>
                <a:gd name="connsiteX81" fmla="*/ 3090811 w 4431119"/>
                <a:gd name="connsiteY81" fmla="*/ 2387600 h 4241800"/>
                <a:gd name="connsiteX82" fmla="*/ 3078111 w 4431119"/>
                <a:gd name="connsiteY82" fmla="*/ 2438400 h 4241800"/>
                <a:gd name="connsiteX83" fmla="*/ 3040011 w 4431119"/>
                <a:gd name="connsiteY83" fmla="*/ 2463800 h 4241800"/>
                <a:gd name="connsiteX84" fmla="*/ 3001911 w 4431119"/>
                <a:gd name="connsiteY84" fmla="*/ 2514600 h 4241800"/>
                <a:gd name="connsiteX85" fmla="*/ 2925711 w 4431119"/>
                <a:gd name="connsiteY85" fmla="*/ 2565400 h 4241800"/>
                <a:gd name="connsiteX86" fmla="*/ 2887611 w 4431119"/>
                <a:gd name="connsiteY86" fmla="*/ 2590800 h 4241800"/>
                <a:gd name="connsiteX87" fmla="*/ 2849511 w 4431119"/>
                <a:gd name="connsiteY87" fmla="*/ 2628900 h 4241800"/>
                <a:gd name="connsiteX88" fmla="*/ 2811411 w 4431119"/>
                <a:gd name="connsiteY88" fmla="*/ 2641600 h 4241800"/>
                <a:gd name="connsiteX89" fmla="*/ 2747911 w 4431119"/>
                <a:gd name="connsiteY89" fmla="*/ 2679700 h 4241800"/>
                <a:gd name="connsiteX90" fmla="*/ 2671711 w 4431119"/>
                <a:gd name="connsiteY90" fmla="*/ 2730500 h 4241800"/>
                <a:gd name="connsiteX91" fmla="*/ 2633611 w 4431119"/>
                <a:gd name="connsiteY91" fmla="*/ 2768600 h 4241800"/>
                <a:gd name="connsiteX92" fmla="*/ 2595511 w 4431119"/>
                <a:gd name="connsiteY92" fmla="*/ 2781300 h 4241800"/>
                <a:gd name="connsiteX93" fmla="*/ 2519311 w 4431119"/>
                <a:gd name="connsiteY93" fmla="*/ 2844800 h 4241800"/>
                <a:gd name="connsiteX94" fmla="*/ 2455811 w 4431119"/>
                <a:gd name="connsiteY94" fmla="*/ 2857500 h 4241800"/>
                <a:gd name="connsiteX95" fmla="*/ 2366911 w 4431119"/>
                <a:gd name="connsiteY95" fmla="*/ 2921000 h 4241800"/>
                <a:gd name="connsiteX96" fmla="*/ 2328811 w 4431119"/>
                <a:gd name="connsiteY96" fmla="*/ 2933700 h 4241800"/>
                <a:gd name="connsiteX97" fmla="*/ 2265311 w 4431119"/>
                <a:gd name="connsiteY97" fmla="*/ 2959100 h 4241800"/>
                <a:gd name="connsiteX98" fmla="*/ 2227211 w 4431119"/>
                <a:gd name="connsiteY98" fmla="*/ 2984500 h 4241800"/>
                <a:gd name="connsiteX99" fmla="*/ 2087511 w 4431119"/>
                <a:gd name="connsiteY99" fmla="*/ 3009900 h 4241800"/>
                <a:gd name="connsiteX100" fmla="*/ 1985911 w 4431119"/>
                <a:gd name="connsiteY100" fmla="*/ 3048000 h 4241800"/>
                <a:gd name="connsiteX101" fmla="*/ 1858911 w 4431119"/>
                <a:gd name="connsiteY101" fmla="*/ 3086100 h 4241800"/>
                <a:gd name="connsiteX102" fmla="*/ 1820811 w 4431119"/>
                <a:gd name="connsiteY102" fmla="*/ 3098800 h 4241800"/>
                <a:gd name="connsiteX103" fmla="*/ 1731911 w 4431119"/>
                <a:gd name="connsiteY103" fmla="*/ 3111500 h 4241800"/>
                <a:gd name="connsiteX104" fmla="*/ 1465211 w 4431119"/>
                <a:gd name="connsiteY104" fmla="*/ 3136900 h 4241800"/>
                <a:gd name="connsiteX105" fmla="*/ 1249311 w 4431119"/>
                <a:gd name="connsiteY105" fmla="*/ 3162300 h 4241800"/>
                <a:gd name="connsiteX106" fmla="*/ 1147711 w 4431119"/>
                <a:gd name="connsiteY106" fmla="*/ 3175000 h 4241800"/>
                <a:gd name="connsiteX107" fmla="*/ 1008011 w 4431119"/>
                <a:gd name="connsiteY107" fmla="*/ 3187700 h 4241800"/>
                <a:gd name="connsiteX108" fmla="*/ 893711 w 4431119"/>
                <a:gd name="connsiteY108" fmla="*/ 3213100 h 4241800"/>
                <a:gd name="connsiteX109" fmla="*/ 665111 w 4431119"/>
                <a:gd name="connsiteY109" fmla="*/ 3251200 h 4241800"/>
                <a:gd name="connsiteX110" fmla="*/ 461911 w 4431119"/>
                <a:gd name="connsiteY110" fmla="*/ 3276600 h 4241800"/>
                <a:gd name="connsiteX111" fmla="*/ 30111 w 4431119"/>
                <a:gd name="connsiteY11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11311 w 4431119"/>
                <a:gd name="connsiteY58" fmla="*/ 1282700 h 4241800"/>
                <a:gd name="connsiteX59" fmla="*/ 2100211 w 4431119"/>
                <a:gd name="connsiteY59" fmla="*/ 1295400 h 4241800"/>
                <a:gd name="connsiteX60" fmla="*/ 2163711 w 4431119"/>
                <a:gd name="connsiteY60" fmla="*/ 1308100 h 4241800"/>
                <a:gd name="connsiteX61" fmla="*/ 2278011 w 4431119"/>
                <a:gd name="connsiteY61" fmla="*/ 1320800 h 4241800"/>
                <a:gd name="connsiteX62" fmla="*/ 2379611 w 4431119"/>
                <a:gd name="connsiteY62" fmla="*/ 1358900 h 4241800"/>
                <a:gd name="connsiteX63" fmla="*/ 2481211 w 4431119"/>
                <a:gd name="connsiteY63" fmla="*/ 1384300 h 4241800"/>
                <a:gd name="connsiteX64" fmla="*/ 2570111 w 4431119"/>
                <a:gd name="connsiteY64" fmla="*/ 1422400 h 4241800"/>
                <a:gd name="connsiteX65" fmla="*/ 2671711 w 4431119"/>
                <a:gd name="connsiteY65" fmla="*/ 1435100 h 4241800"/>
                <a:gd name="connsiteX66" fmla="*/ 2747911 w 4431119"/>
                <a:gd name="connsiteY66" fmla="*/ 1447800 h 4241800"/>
                <a:gd name="connsiteX67" fmla="*/ 2786011 w 4431119"/>
                <a:gd name="connsiteY67" fmla="*/ 1473200 h 4241800"/>
                <a:gd name="connsiteX68" fmla="*/ 2849511 w 4431119"/>
                <a:gd name="connsiteY68" fmla="*/ 1498600 h 4241800"/>
                <a:gd name="connsiteX69" fmla="*/ 2887611 w 4431119"/>
                <a:gd name="connsiteY69" fmla="*/ 1536700 h 4241800"/>
                <a:gd name="connsiteX70" fmla="*/ 2963811 w 4431119"/>
                <a:gd name="connsiteY70" fmla="*/ 1562100 h 4241800"/>
                <a:gd name="connsiteX71" fmla="*/ 3001911 w 4431119"/>
                <a:gd name="connsiteY71" fmla="*/ 1600200 h 4241800"/>
                <a:gd name="connsiteX72" fmla="*/ 3052711 w 4431119"/>
                <a:gd name="connsiteY72" fmla="*/ 1676400 h 4241800"/>
                <a:gd name="connsiteX73" fmla="*/ 3128911 w 4431119"/>
                <a:gd name="connsiteY73" fmla="*/ 1752600 h 4241800"/>
                <a:gd name="connsiteX74" fmla="*/ 3167011 w 4431119"/>
                <a:gd name="connsiteY74" fmla="*/ 1828800 h 4241800"/>
                <a:gd name="connsiteX75" fmla="*/ 3192411 w 4431119"/>
                <a:gd name="connsiteY75" fmla="*/ 1943100 h 4241800"/>
                <a:gd name="connsiteX76" fmla="*/ 3179711 w 4431119"/>
                <a:gd name="connsiteY76" fmla="*/ 2184400 h 4241800"/>
                <a:gd name="connsiteX77" fmla="*/ 3154311 w 4431119"/>
                <a:gd name="connsiteY77" fmla="*/ 2260600 h 4241800"/>
                <a:gd name="connsiteX78" fmla="*/ 3141611 w 4431119"/>
                <a:gd name="connsiteY78" fmla="*/ 2298700 h 4241800"/>
                <a:gd name="connsiteX79" fmla="*/ 3116211 w 4431119"/>
                <a:gd name="connsiteY79" fmla="*/ 2336800 h 4241800"/>
                <a:gd name="connsiteX80" fmla="*/ 3090811 w 4431119"/>
                <a:gd name="connsiteY80" fmla="*/ 2387600 h 4241800"/>
                <a:gd name="connsiteX81" fmla="*/ 3078111 w 4431119"/>
                <a:gd name="connsiteY81" fmla="*/ 2438400 h 4241800"/>
                <a:gd name="connsiteX82" fmla="*/ 3040011 w 4431119"/>
                <a:gd name="connsiteY82" fmla="*/ 2463800 h 4241800"/>
                <a:gd name="connsiteX83" fmla="*/ 3001911 w 4431119"/>
                <a:gd name="connsiteY83" fmla="*/ 2514600 h 4241800"/>
                <a:gd name="connsiteX84" fmla="*/ 2925711 w 4431119"/>
                <a:gd name="connsiteY84" fmla="*/ 2565400 h 4241800"/>
                <a:gd name="connsiteX85" fmla="*/ 2887611 w 4431119"/>
                <a:gd name="connsiteY85" fmla="*/ 2590800 h 4241800"/>
                <a:gd name="connsiteX86" fmla="*/ 2849511 w 4431119"/>
                <a:gd name="connsiteY86" fmla="*/ 2628900 h 4241800"/>
                <a:gd name="connsiteX87" fmla="*/ 2811411 w 4431119"/>
                <a:gd name="connsiteY87" fmla="*/ 2641600 h 4241800"/>
                <a:gd name="connsiteX88" fmla="*/ 2747911 w 4431119"/>
                <a:gd name="connsiteY88" fmla="*/ 2679700 h 4241800"/>
                <a:gd name="connsiteX89" fmla="*/ 2671711 w 4431119"/>
                <a:gd name="connsiteY89" fmla="*/ 2730500 h 4241800"/>
                <a:gd name="connsiteX90" fmla="*/ 2633611 w 4431119"/>
                <a:gd name="connsiteY90" fmla="*/ 2768600 h 4241800"/>
                <a:gd name="connsiteX91" fmla="*/ 2595511 w 4431119"/>
                <a:gd name="connsiteY91" fmla="*/ 2781300 h 4241800"/>
                <a:gd name="connsiteX92" fmla="*/ 2519311 w 4431119"/>
                <a:gd name="connsiteY92" fmla="*/ 2844800 h 4241800"/>
                <a:gd name="connsiteX93" fmla="*/ 2455811 w 4431119"/>
                <a:gd name="connsiteY93" fmla="*/ 2857500 h 4241800"/>
                <a:gd name="connsiteX94" fmla="*/ 2366911 w 4431119"/>
                <a:gd name="connsiteY94" fmla="*/ 2921000 h 4241800"/>
                <a:gd name="connsiteX95" fmla="*/ 2328811 w 4431119"/>
                <a:gd name="connsiteY95" fmla="*/ 2933700 h 4241800"/>
                <a:gd name="connsiteX96" fmla="*/ 2265311 w 4431119"/>
                <a:gd name="connsiteY96" fmla="*/ 2959100 h 4241800"/>
                <a:gd name="connsiteX97" fmla="*/ 2227211 w 4431119"/>
                <a:gd name="connsiteY97" fmla="*/ 2984500 h 4241800"/>
                <a:gd name="connsiteX98" fmla="*/ 2087511 w 4431119"/>
                <a:gd name="connsiteY98" fmla="*/ 3009900 h 4241800"/>
                <a:gd name="connsiteX99" fmla="*/ 1985911 w 4431119"/>
                <a:gd name="connsiteY99" fmla="*/ 3048000 h 4241800"/>
                <a:gd name="connsiteX100" fmla="*/ 1858911 w 4431119"/>
                <a:gd name="connsiteY100" fmla="*/ 3086100 h 4241800"/>
                <a:gd name="connsiteX101" fmla="*/ 1820811 w 4431119"/>
                <a:gd name="connsiteY101" fmla="*/ 3098800 h 4241800"/>
                <a:gd name="connsiteX102" fmla="*/ 1731911 w 4431119"/>
                <a:gd name="connsiteY102" fmla="*/ 3111500 h 4241800"/>
                <a:gd name="connsiteX103" fmla="*/ 1465211 w 4431119"/>
                <a:gd name="connsiteY103" fmla="*/ 3136900 h 4241800"/>
                <a:gd name="connsiteX104" fmla="*/ 1249311 w 4431119"/>
                <a:gd name="connsiteY104" fmla="*/ 3162300 h 4241800"/>
                <a:gd name="connsiteX105" fmla="*/ 1147711 w 4431119"/>
                <a:gd name="connsiteY105" fmla="*/ 3175000 h 4241800"/>
                <a:gd name="connsiteX106" fmla="*/ 1008011 w 4431119"/>
                <a:gd name="connsiteY106" fmla="*/ 3187700 h 4241800"/>
                <a:gd name="connsiteX107" fmla="*/ 893711 w 4431119"/>
                <a:gd name="connsiteY107" fmla="*/ 3213100 h 4241800"/>
                <a:gd name="connsiteX108" fmla="*/ 665111 w 4431119"/>
                <a:gd name="connsiteY108" fmla="*/ 3251200 h 4241800"/>
                <a:gd name="connsiteX109" fmla="*/ 461911 w 4431119"/>
                <a:gd name="connsiteY109" fmla="*/ 3276600 h 4241800"/>
                <a:gd name="connsiteX110" fmla="*/ 30111 w 4431119"/>
                <a:gd name="connsiteY11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100211 w 4431119"/>
                <a:gd name="connsiteY59" fmla="*/ 1295400 h 4241800"/>
                <a:gd name="connsiteX60" fmla="*/ 2163711 w 4431119"/>
                <a:gd name="connsiteY60" fmla="*/ 1308100 h 4241800"/>
                <a:gd name="connsiteX61" fmla="*/ 2278011 w 4431119"/>
                <a:gd name="connsiteY61" fmla="*/ 1320800 h 4241800"/>
                <a:gd name="connsiteX62" fmla="*/ 2379611 w 4431119"/>
                <a:gd name="connsiteY62" fmla="*/ 1358900 h 4241800"/>
                <a:gd name="connsiteX63" fmla="*/ 2481211 w 4431119"/>
                <a:gd name="connsiteY63" fmla="*/ 1384300 h 4241800"/>
                <a:gd name="connsiteX64" fmla="*/ 2570111 w 4431119"/>
                <a:gd name="connsiteY64" fmla="*/ 1422400 h 4241800"/>
                <a:gd name="connsiteX65" fmla="*/ 2671711 w 4431119"/>
                <a:gd name="connsiteY65" fmla="*/ 1435100 h 4241800"/>
                <a:gd name="connsiteX66" fmla="*/ 2747911 w 4431119"/>
                <a:gd name="connsiteY66" fmla="*/ 1447800 h 4241800"/>
                <a:gd name="connsiteX67" fmla="*/ 2786011 w 4431119"/>
                <a:gd name="connsiteY67" fmla="*/ 1473200 h 4241800"/>
                <a:gd name="connsiteX68" fmla="*/ 2849511 w 4431119"/>
                <a:gd name="connsiteY68" fmla="*/ 1498600 h 4241800"/>
                <a:gd name="connsiteX69" fmla="*/ 2887611 w 4431119"/>
                <a:gd name="connsiteY69" fmla="*/ 1536700 h 4241800"/>
                <a:gd name="connsiteX70" fmla="*/ 2963811 w 4431119"/>
                <a:gd name="connsiteY70" fmla="*/ 1562100 h 4241800"/>
                <a:gd name="connsiteX71" fmla="*/ 3001911 w 4431119"/>
                <a:gd name="connsiteY71" fmla="*/ 1600200 h 4241800"/>
                <a:gd name="connsiteX72" fmla="*/ 3052711 w 4431119"/>
                <a:gd name="connsiteY72" fmla="*/ 1676400 h 4241800"/>
                <a:gd name="connsiteX73" fmla="*/ 3128911 w 4431119"/>
                <a:gd name="connsiteY73" fmla="*/ 1752600 h 4241800"/>
                <a:gd name="connsiteX74" fmla="*/ 3167011 w 4431119"/>
                <a:gd name="connsiteY74" fmla="*/ 1828800 h 4241800"/>
                <a:gd name="connsiteX75" fmla="*/ 3192411 w 4431119"/>
                <a:gd name="connsiteY75" fmla="*/ 1943100 h 4241800"/>
                <a:gd name="connsiteX76" fmla="*/ 3179711 w 4431119"/>
                <a:gd name="connsiteY76" fmla="*/ 2184400 h 4241800"/>
                <a:gd name="connsiteX77" fmla="*/ 3154311 w 4431119"/>
                <a:gd name="connsiteY77" fmla="*/ 2260600 h 4241800"/>
                <a:gd name="connsiteX78" fmla="*/ 3141611 w 4431119"/>
                <a:gd name="connsiteY78" fmla="*/ 2298700 h 4241800"/>
                <a:gd name="connsiteX79" fmla="*/ 3116211 w 4431119"/>
                <a:gd name="connsiteY79" fmla="*/ 2336800 h 4241800"/>
                <a:gd name="connsiteX80" fmla="*/ 3090811 w 4431119"/>
                <a:gd name="connsiteY80" fmla="*/ 2387600 h 4241800"/>
                <a:gd name="connsiteX81" fmla="*/ 3078111 w 4431119"/>
                <a:gd name="connsiteY81" fmla="*/ 2438400 h 4241800"/>
                <a:gd name="connsiteX82" fmla="*/ 3040011 w 4431119"/>
                <a:gd name="connsiteY82" fmla="*/ 2463800 h 4241800"/>
                <a:gd name="connsiteX83" fmla="*/ 3001911 w 4431119"/>
                <a:gd name="connsiteY83" fmla="*/ 2514600 h 4241800"/>
                <a:gd name="connsiteX84" fmla="*/ 2925711 w 4431119"/>
                <a:gd name="connsiteY84" fmla="*/ 2565400 h 4241800"/>
                <a:gd name="connsiteX85" fmla="*/ 2887611 w 4431119"/>
                <a:gd name="connsiteY85" fmla="*/ 2590800 h 4241800"/>
                <a:gd name="connsiteX86" fmla="*/ 2849511 w 4431119"/>
                <a:gd name="connsiteY86" fmla="*/ 2628900 h 4241800"/>
                <a:gd name="connsiteX87" fmla="*/ 2811411 w 4431119"/>
                <a:gd name="connsiteY87" fmla="*/ 2641600 h 4241800"/>
                <a:gd name="connsiteX88" fmla="*/ 2747911 w 4431119"/>
                <a:gd name="connsiteY88" fmla="*/ 2679700 h 4241800"/>
                <a:gd name="connsiteX89" fmla="*/ 2671711 w 4431119"/>
                <a:gd name="connsiteY89" fmla="*/ 2730500 h 4241800"/>
                <a:gd name="connsiteX90" fmla="*/ 2633611 w 4431119"/>
                <a:gd name="connsiteY90" fmla="*/ 2768600 h 4241800"/>
                <a:gd name="connsiteX91" fmla="*/ 2595511 w 4431119"/>
                <a:gd name="connsiteY91" fmla="*/ 2781300 h 4241800"/>
                <a:gd name="connsiteX92" fmla="*/ 2519311 w 4431119"/>
                <a:gd name="connsiteY92" fmla="*/ 2844800 h 4241800"/>
                <a:gd name="connsiteX93" fmla="*/ 2455811 w 4431119"/>
                <a:gd name="connsiteY93" fmla="*/ 2857500 h 4241800"/>
                <a:gd name="connsiteX94" fmla="*/ 2366911 w 4431119"/>
                <a:gd name="connsiteY94" fmla="*/ 2921000 h 4241800"/>
                <a:gd name="connsiteX95" fmla="*/ 2328811 w 4431119"/>
                <a:gd name="connsiteY95" fmla="*/ 2933700 h 4241800"/>
                <a:gd name="connsiteX96" fmla="*/ 2265311 w 4431119"/>
                <a:gd name="connsiteY96" fmla="*/ 2959100 h 4241800"/>
                <a:gd name="connsiteX97" fmla="*/ 2227211 w 4431119"/>
                <a:gd name="connsiteY97" fmla="*/ 2984500 h 4241800"/>
                <a:gd name="connsiteX98" fmla="*/ 2087511 w 4431119"/>
                <a:gd name="connsiteY98" fmla="*/ 3009900 h 4241800"/>
                <a:gd name="connsiteX99" fmla="*/ 1985911 w 4431119"/>
                <a:gd name="connsiteY99" fmla="*/ 3048000 h 4241800"/>
                <a:gd name="connsiteX100" fmla="*/ 1858911 w 4431119"/>
                <a:gd name="connsiteY100" fmla="*/ 3086100 h 4241800"/>
                <a:gd name="connsiteX101" fmla="*/ 1820811 w 4431119"/>
                <a:gd name="connsiteY101" fmla="*/ 3098800 h 4241800"/>
                <a:gd name="connsiteX102" fmla="*/ 1731911 w 4431119"/>
                <a:gd name="connsiteY102" fmla="*/ 3111500 h 4241800"/>
                <a:gd name="connsiteX103" fmla="*/ 1465211 w 4431119"/>
                <a:gd name="connsiteY103" fmla="*/ 3136900 h 4241800"/>
                <a:gd name="connsiteX104" fmla="*/ 1249311 w 4431119"/>
                <a:gd name="connsiteY104" fmla="*/ 3162300 h 4241800"/>
                <a:gd name="connsiteX105" fmla="*/ 1147711 w 4431119"/>
                <a:gd name="connsiteY105" fmla="*/ 3175000 h 4241800"/>
                <a:gd name="connsiteX106" fmla="*/ 1008011 w 4431119"/>
                <a:gd name="connsiteY106" fmla="*/ 3187700 h 4241800"/>
                <a:gd name="connsiteX107" fmla="*/ 893711 w 4431119"/>
                <a:gd name="connsiteY107" fmla="*/ 3213100 h 4241800"/>
                <a:gd name="connsiteX108" fmla="*/ 665111 w 4431119"/>
                <a:gd name="connsiteY108" fmla="*/ 3251200 h 4241800"/>
                <a:gd name="connsiteX109" fmla="*/ 461911 w 4431119"/>
                <a:gd name="connsiteY109" fmla="*/ 3276600 h 4241800"/>
                <a:gd name="connsiteX110" fmla="*/ 30111 w 4431119"/>
                <a:gd name="connsiteY11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163711 w 4431119"/>
                <a:gd name="connsiteY59" fmla="*/ 1308100 h 4241800"/>
                <a:gd name="connsiteX60" fmla="*/ 2278011 w 4431119"/>
                <a:gd name="connsiteY60" fmla="*/ 1320800 h 4241800"/>
                <a:gd name="connsiteX61" fmla="*/ 2379611 w 4431119"/>
                <a:gd name="connsiteY61" fmla="*/ 1358900 h 4241800"/>
                <a:gd name="connsiteX62" fmla="*/ 2481211 w 4431119"/>
                <a:gd name="connsiteY62" fmla="*/ 1384300 h 4241800"/>
                <a:gd name="connsiteX63" fmla="*/ 2570111 w 4431119"/>
                <a:gd name="connsiteY63" fmla="*/ 1422400 h 4241800"/>
                <a:gd name="connsiteX64" fmla="*/ 2671711 w 4431119"/>
                <a:gd name="connsiteY64" fmla="*/ 1435100 h 4241800"/>
                <a:gd name="connsiteX65" fmla="*/ 2747911 w 4431119"/>
                <a:gd name="connsiteY65" fmla="*/ 1447800 h 4241800"/>
                <a:gd name="connsiteX66" fmla="*/ 2786011 w 4431119"/>
                <a:gd name="connsiteY66" fmla="*/ 1473200 h 4241800"/>
                <a:gd name="connsiteX67" fmla="*/ 2849511 w 4431119"/>
                <a:gd name="connsiteY67" fmla="*/ 1498600 h 4241800"/>
                <a:gd name="connsiteX68" fmla="*/ 2887611 w 4431119"/>
                <a:gd name="connsiteY68" fmla="*/ 1536700 h 4241800"/>
                <a:gd name="connsiteX69" fmla="*/ 2963811 w 4431119"/>
                <a:gd name="connsiteY69" fmla="*/ 1562100 h 4241800"/>
                <a:gd name="connsiteX70" fmla="*/ 3001911 w 4431119"/>
                <a:gd name="connsiteY70" fmla="*/ 1600200 h 4241800"/>
                <a:gd name="connsiteX71" fmla="*/ 3052711 w 4431119"/>
                <a:gd name="connsiteY71" fmla="*/ 1676400 h 4241800"/>
                <a:gd name="connsiteX72" fmla="*/ 3128911 w 4431119"/>
                <a:gd name="connsiteY72" fmla="*/ 1752600 h 4241800"/>
                <a:gd name="connsiteX73" fmla="*/ 3167011 w 4431119"/>
                <a:gd name="connsiteY73" fmla="*/ 1828800 h 4241800"/>
                <a:gd name="connsiteX74" fmla="*/ 3192411 w 4431119"/>
                <a:gd name="connsiteY74" fmla="*/ 1943100 h 4241800"/>
                <a:gd name="connsiteX75" fmla="*/ 3179711 w 4431119"/>
                <a:gd name="connsiteY75" fmla="*/ 2184400 h 4241800"/>
                <a:gd name="connsiteX76" fmla="*/ 3154311 w 4431119"/>
                <a:gd name="connsiteY76" fmla="*/ 2260600 h 4241800"/>
                <a:gd name="connsiteX77" fmla="*/ 3141611 w 4431119"/>
                <a:gd name="connsiteY77" fmla="*/ 2298700 h 4241800"/>
                <a:gd name="connsiteX78" fmla="*/ 3116211 w 4431119"/>
                <a:gd name="connsiteY78" fmla="*/ 2336800 h 4241800"/>
                <a:gd name="connsiteX79" fmla="*/ 3090811 w 4431119"/>
                <a:gd name="connsiteY79" fmla="*/ 2387600 h 4241800"/>
                <a:gd name="connsiteX80" fmla="*/ 3078111 w 4431119"/>
                <a:gd name="connsiteY80" fmla="*/ 2438400 h 4241800"/>
                <a:gd name="connsiteX81" fmla="*/ 3040011 w 4431119"/>
                <a:gd name="connsiteY81" fmla="*/ 2463800 h 4241800"/>
                <a:gd name="connsiteX82" fmla="*/ 3001911 w 4431119"/>
                <a:gd name="connsiteY82" fmla="*/ 2514600 h 4241800"/>
                <a:gd name="connsiteX83" fmla="*/ 2925711 w 4431119"/>
                <a:gd name="connsiteY83" fmla="*/ 2565400 h 4241800"/>
                <a:gd name="connsiteX84" fmla="*/ 2887611 w 4431119"/>
                <a:gd name="connsiteY84" fmla="*/ 2590800 h 4241800"/>
                <a:gd name="connsiteX85" fmla="*/ 2849511 w 4431119"/>
                <a:gd name="connsiteY85" fmla="*/ 2628900 h 4241800"/>
                <a:gd name="connsiteX86" fmla="*/ 2811411 w 4431119"/>
                <a:gd name="connsiteY86" fmla="*/ 2641600 h 4241800"/>
                <a:gd name="connsiteX87" fmla="*/ 2747911 w 4431119"/>
                <a:gd name="connsiteY87" fmla="*/ 2679700 h 4241800"/>
                <a:gd name="connsiteX88" fmla="*/ 2671711 w 4431119"/>
                <a:gd name="connsiteY88" fmla="*/ 2730500 h 4241800"/>
                <a:gd name="connsiteX89" fmla="*/ 2633611 w 4431119"/>
                <a:gd name="connsiteY89" fmla="*/ 2768600 h 4241800"/>
                <a:gd name="connsiteX90" fmla="*/ 2595511 w 4431119"/>
                <a:gd name="connsiteY90" fmla="*/ 2781300 h 4241800"/>
                <a:gd name="connsiteX91" fmla="*/ 2519311 w 4431119"/>
                <a:gd name="connsiteY91" fmla="*/ 2844800 h 4241800"/>
                <a:gd name="connsiteX92" fmla="*/ 2455811 w 4431119"/>
                <a:gd name="connsiteY92" fmla="*/ 2857500 h 4241800"/>
                <a:gd name="connsiteX93" fmla="*/ 2366911 w 4431119"/>
                <a:gd name="connsiteY93" fmla="*/ 2921000 h 4241800"/>
                <a:gd name="connsiteX94" fmla="*/ 2328811 w 4431119"/>
                <a:gd name="connsiteY94" fmla="*/ 2933700 h 4241800"/>
                <a:gd name="connsiteX95" fmla="*/ 2265311 w 4431119"/>
                <a:gd name="connsiteY95" fmla="*/ 2959100 h 4241800"/>
                <a:gd name="connsiteX96" fmla="*/ 2227211 w 4431119"/>
                <a:gd name="connsiteY96" fmla="*/ 2984500 h 4241800"/>
                <a:gd name="connsiteX97" fmla="*/ 2087511 w 4431119"/>
                <a:gd name="connsiteY97" fmla="*/ 3009900 h 4241800"/>
                <a:gd name="connsiteX98" fmla="*/ 1985911 w 4431119"/>
                <a:gd name="connsiteY98" fmla="*/ 3048000 h 4241800"/>
                <a:gd name="connsiteX99" fmla="*/ 1858911 w 4431119"/>
                <a:gd name="connsiteY99" fmla="*/ 3086100 h 4241800"/>
                <a:gd name="connsiteX100" fmla="*/ 1820811 w 4431119"/>
                <a:gd name="connsiteY100" fmla="*/ 3098800 h 4241800"/>
                <a:gd name="connsiteX101" fmla="*/ 1731911 w 4431119"/>
                <a:gd name="connsiteY101" fmla="*/ 3111500 h 4241800"/>
                <a:gd name="connsiteX102" fmla="*/ 1465211 w 4431119"/>
                <a:gd name="connsiteY102" fmla="*/ 3136900 h 4241800"/>
                <a:gd name="connsiteX103" fmla="*/ 1249311 w 4431119"/>
                <a:gd name="connsiteY103" fmla="*/ 3162300 h 4241800"/>
                <a:gd name="connsiteX104" fmla="*/ 1147711 w 4431119"/>
                <a:gd name="connsiteY104" fmla="*/ 3175000 h 4241800"/>
                <a:gd name="connsiteX105" fmla="*/ 1008011 w 4431119"/>
                <a:gd name="connsiteY105" fmla="*/ 3187700 h 4241800"/>
                <a:gd name="connsiteX106" fmla="*/ 893711 w 4431119"/>
                <a:gd name="connsiteY106" fmla="*/ 3213100 h 4241800"/>
                <a:gd name="connsiteX107" fmla="*/ 665111 w 4431119"/>
                <a:gd name="connsiteY107" fmla="*/ 3251200 h 4241800"/>
                <a:gd name="connsiteX108" fmla="*/ 461911 w 4431119"/>
                <a:gd name="connsiteY108" fmla="*/ 3276600 h 4241800"/>
                <a:gd name="connsiteX109" fmla="*/ 30111 w 4431119"/>
                <a:gd name="connsiteY10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278011 w 4431119"/>
                <a:gd name="connsiteY59" fmla="*/ 1320800 h 4241800"/>
                <a:gd name="connsiteX60" fmla="*/ 2379611 w 4431119"/>
                <a:gd name="connsiteY60" fmla="*/ 1358900 h 4241800"/>
                <a:gd name="connsiteX61" fmla="*/ 2481211 w 4431119"/>
                <a:gd name="connsiteY61" fmla="*/ 1384300 h 4241800"/>
                <a:gd name="connsiteX62" fmla="*/ 2570111 w 4431119"/>
                <a:gd name="connsiteY62" fmla="*/ 1422400 h 4241800"/>
                <a:gd name="connsiteX63" fmla="*/ 2671711 w 4431119"/>
                <a:gd name="connsiteY63" fmla="*/ 1435100 h 4241800"/>
                <a:gd name="connsiteX64" fmla="*/ 2747911 w 4431119"/>
                <a:gd name="connsiteY64" fmla="*/ 1447800 h 4241800"/>
                <a:gd name="connsiteX65" fmla="*/ 2786011 w 4431119"/>
                <a:gd name="connsiteY65" fmla="*/ 1473200 h 4241800"/>
                <a:gd name="connsiteX66" fmla="*/ 2849511 w 4431119"/>
                <a:gd name="connsiteY66" fmla="*/ 1498600 h 4241800"/>
                <a:gd name="connsiteX67" fmla="*/ 2887611 w 4431119"/>
                <a:gd name="connsiteY67" fmla="*/ 1536700 h 4241800"/>
                <a:gd name="connsiteX68" fmla="*/ 2963811 w 4431119"/>
                <a:gd name="connsiteY68" fmla="*/ 1562100 h 4241800"/>
                <a:gd name="connsiteX69" fmla="*/ 3001911 w 4431119"/>
                <a:gd name="connsiteY69" fmla="*/ 1600200 h 4241800"/>
                <a:gd name="connsiteX70" fmla="*/ 3052711 w 4431119"/>
                <a:gd name="connsiteY70" fmla="*/ 1676400 h 4241800"/>
                <a:gd name="connsiteX71" fmla="*/ 3128911 w 4431119"/>
                <a:gd name="connsiteY71" fmla="*/ 1752600 h 4241800"/>
                <a:gd name="connsiteX72" fmla="*/ 3167011 w 4431119"/>
                <a:gd name="connsiteY72" fmla="*/ 1828800 h 4241800"/>
                <a:gd name="connsiteX73" fmla="*/ 3192411 w 4431119"/>
                <a:gd name="connsiteY73" fmla="*/ 1943100 h 4241800"/>
                <a:gd name="connsiteX74" fmla="*/ 3179711 w 4431119"/>
                <a:gd name="connsiteY74" fmla="*/ 2184400 h 4241800"/>
                <a:gd name="connsiteX75" fmla="*/ 3154311 w 4431119"/>
                <a:gd name="connsiteY75" fmla="*/ 2260600 h 4241800"/>
                <a:gd name="connsiteX76" fmla="*/ 3141611 w 4431119"/>
                <a:gd name="connsiteY76" fmla="*/ 2298700 h 4241800"/>
                <a:gd name="connsiteX77" fmla="*/ 3116211 w 4431119"/>
                <a:gd name="connsiteY77" fmla="*/ 2336800 h 4241800"/>
                <a:gd name="connsiteX78" fmla="*/ 3090811 w 4431119"/>
                <a:gd name="connsiteY78" fmla="*/ 2387600 h 4241800"/>
                <a:gd name="connsiteX79" fmla="*/ 3078111 w 4431119"/>
                <a:gd name="connsiteY79" fmla="*/ 2438400 h 4241800"/>
                <a:gd name="connsiteX80" fmla="*/ 3040011 w 4431119"/>
                <a:gd name="connsiteY80" fmla="*/ 2463800 h 4241800"/>
                <a:gd name="connsiteX81" fmla="*/ 3001911 w 4431119"/>
                <a:gd name="connsiteY81" fmla="*/ 2514600 h 4241800"/>
                <a:gd name="connsiteX82" fmla="*/ 2925711 w 4431119"/>
                <a:gd name="connsiteY82" fmla="*/ 2565400 h 4241800"/>
                <a:gd name="connsiteX83" fmla="*/ 2887611 w 4431119"/>
                <a:gd name="connsiteY83" fmla="*/ 2590800 h 4241800"/>
                <a:gd name="connsiteX84" fmla="*/ 2849511 w 4431119"/>
                <a:gd name="connsiteY84" fmla="*/ 2628900 h 4241800"/>
                <a:gd name="connsiteX85" fmla="*/ 2811411 w 4431119"/>
                <a:gd name="connsiteY85" fmla="*/ 2641600 h 4241800"/>
                <a:gd name="connsiteX86" fmla="*/ 2747911 w 4431119"/>
                <a:gd name="connsiteY86" fmla="*/ 2679700 h 4241800"/>
                <a:gd name="connsiteX87" fmla="*/ 2671711 w 4431119"/>
                <a:gd name="connsiteY87" fmla="*/ 2730500 h 4241800"/>
                <a:gd name="connsiteX88" fmla="*/ 2633611 w 4431119"/>
                <a:gd name="connsiteY88" fmla="*/ 2768600 h 4241800"/>
                <a:gd name="connsiteX89" fmla="*/ 2595511 w 4431119"/>
                <a:gd name="connsiteY89" fmla="*/ 2781300 h 4241800"/>
                <a:gd name="connsiteX90" fmla="*/ 2519311 w 4431119"/>
                <a:gd name="connsiteY90" fmla="*/ 2844800 h 4241800"/>
                <a:gd name="connsiteX91" fmla="*/ 2455811 w 4431119"/>
                <a:gd name="connsiteY91" fmla="*/ 2857500 h 4241800"/>
                <a:gd name="connsiteX92" fmla="*/ 2366911 w 4431119"/>
                <a:gd name="connsiteY92" fmla="*/ 2921000 h 4241800"/>
                <a:gd name="connsiteX93" fmla="*/ 2328811 w 4431119"/>
                <a:gd name="connsiteY93" fmla="*/ 2933700 h 4241800"/>
                <a:gd name="connsiteX94" fmla="*/ 2265311 w 4431119"/>
                <a:gd name="connsiteY94" fmla="*/ 2959100 h 4241800"/>
                <a:gd name="connsiteX95" fmla="*/ 2227211 w 4431119"/>
                <a:gd name="connsiteY95" fmla="*/ 2984500 h 4241800"/>
                <a:gd name="connsiteX96" fmla="*/ 2087511 w 4431119"/>
                <a:gd name="connsiteY96" fmla="*/ 3009900 h 4241800"/>
                <a:gd name="connsiteX97" fmla="*/ 1985911 w 4431119"/>
                <a:gd name="connsiteY97" fmla="*/ 3048000 h 4241800"/>
                <a:gd name="connsiteX98" fmla="*/ 1858911 w 4431119"/>
                <a:gd name="connsiteY98" fmla="*/ 3086100 h 4241800"/>
                <a:gd name="connsiteX99" fmla="*/ 1820811 w 4431119"/>
                <a:gd name="connsiteY99" fmla="*/ 3098800 h 4241800"/>
                <a:gd name="connsiteX100" fmla="*/ 1731911 w 4431119"/>
                <a:gd name="connsiteY100" fmla="*/ 3111500 h 4241800"/>
                <a:gd name="connsiteX101" fmla="*/ 1465211 w 4431119"/>
                <a:gd name="connsiteY101" fmla="*/ 3136900 h 4241800"/>
                <a:gd name="connsiteX102" fmla="*/ 1249311 w 4431119"/>
                <a:gd name="connsiteY102" fmla="*/ 3162300 h 4241800"/>
                <a:gd name="connsiteX103" fmla="*/ 1147711 w 4431119"/>
                <a:gd name="connsiteY103" fmla="*/ 3175000 h 4241800"/>
                <a:gd name="connsiteX104" fmla="*/ 1008011 w 4431119"/>
                <a:gd name="connsiteY104" fmla="*/ 3187700 h 4241800"/>
                <a:gd name="connsiteX105" fmla="*/ 893711 w 4431119"/>
                <a:gd name="connsiteY105" fmla="*/ 3213100 h 4241800"/>
                <a:gd name="connsiteX106" fmla="*/ 665111 w 4431119"/>
                <a:gd name="connsiteY106" fmla="*/ 3251200 h 4241800"/>
                <a:gd name="connsiteX107" fmla="*/ 461911 w 4431119"/>
                <a:gd name="connsiteY107" fmla="*/ 3276600 h 4241800"/>
                <a:gd name="connsiteX108" fmla="*/ 30111 w 4431119"/>
                <a:gd name="connsiteY10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379611 w 4431119"/>
                <a:gd name="connsiteY59" fmla="*/ 1358900 h 4241800"/>
                <a:gd name="connsiteX60" fmla="*/ 2481211 w 4431119"/>
                <a:gd name="connsiteY60" fmla="*/ 1384300 h 4241800"/>
                <a:gd name="connsiteX61" fmla="*/ 2570111 w 4431119"/>
                <a:gd name="connsiteY61" fmla="*/ 1422400 h 4241800"/>
                <a:gd name="connsiteX62" fmla="*/ 2671711 w 4431119"/>
                <a:gd name="connsiteY62" fmla="*/ 1435100 h 4241800"/>
                <a:gd name="connsiteX63" fmla="*/ 2747911 w 4431119"/>
                <a:gd name="connsiteY63" fmla="*/ 1447800 h 4241800"/>
                <a:gd name="connsiteX64" fmla="*/ 2786011 w 4431119"/>
                <a:gd name="connsiteY64" fmla="*/ 1473200 h 4241800"/>
                <a:gd name="connsiteX65" fmla="*/ 2849511 w 4431119"/>
                <a:gd name="connsiteY65" fmla="*/ 1498600 h 4241800"/>
                <a:gd name="connsiteX66" fmla="*/ 2887611 w 4431119"/>
                <a:gd name="connsiteY66" fmla="*/ 1536700 h 4241800"/>
                <a:gd name="connsiteX67" fmla="*/ 2963811 w 4431119"/>
                <a:gd name="connsiteY67" fmla="*/ 1562100 h 4241800"/>
                <a:gd name="connsiteX68" fmla="*/ 3001911 w 4431119"/>
                <a:gd name="connsiteY68" fmla="*/ 1600200 h 4241800"/>
                <a:gd name="connsiteX69" fmla="*/ 3052711 w 4431119"/>
                <a:gd name="connsiteY69" fmla="*/ 1676400 h 4241800"/>
                <a:gd name="connsiteX70" fmla="*/ 3128911 w 4431119"/>
                <a:gd name="connsiteY70" fmla="*/ 1752600 h 4241800"/>
                <a:gd name="connsiteX71" fmla="*/ 3167011 w 4431119"/>
                <a:gd name="connsiteY71" fmla="*/ 1828800 h 4241800"/>
                <a:gd name="connsiteX72" fmla="*/ 3192411 w 4431119"/>
                <a:gd name="connsiteY72" fmla="*/ 1943100 h 4241800"/>
                <a:gd name="connsiteX73" fmla="*/ 3179711 w 4431119"/>
                <a:gd name="connsiteY73" fmla="*/ 2184400 h 4241800"/>
                <a:gd name="connsiteX74" fmla="*/ 3154311 w 4431119"/>
                <a:gd name="connsiteY74" fmla="*/ 2260600 h 4241800"/>
                <a:gd name="connsiteX75" fmla="*/ 3141611 w 4431119"/>
                <a:gd name="connsiteY75" fmla="*/ 2298700 h 4241800"/>
                <a:gd name="connsiteX76" fmla="*/ 3116211 w 4431119"/>
                <a:gd name="connsiteY76" fmla="*/ 2336800 h 4241800"/>
                <a:gd name="connsiteX77" fmla="*/ 3090811 w 4431119"/>
                <a:gd name="connsiteY77" fmla="*/ 2387600 h 4241800"/>
                <a:gd name="connsiteX78" fmla="*/ 3078111 w 4431119"/>
                <a:gd name="connsiteY78" fmla="*/ 2438400 h 4241800"/>
                <a:gd name="connsiteX79" fmla="*/ 3040011 w 4431119"/>
                <a:gd name="connsiteY79" fmla="*/ 2463800 h 4241800"/>
                <a:gd name="connsiteX80" fmla="*/ 3001911 w 4431119"/>
                <a:gd name="connsiteY80" fmla="*/ 2514600 h 4241800"/>
                <a:gd name="connsiteX81" fmla="*/ 2925711 w 4431119"/>
                <a:gd name="connsiteY81" fmla="*/ 2565400 h 4241800"/>
                <a:gd name="connsiteX82" fmla="*/ 2887611 w 4431119"/>
                <a:gd name="connsiteY82" fmla="*/ 2590800 h 4241800"/>
                <a:gd name="connsiteX83" fmla="*/ 2849511 w 4431119"/>
                <a:gd name="connsiteY83" fmla="*/ 2628900 h 4241800"/>
                <a:gd name="connsiteX84" fmla="*/ 2811411 w 4431119"/>
                <a:gd name="connsiteY84" fmla="*/ 2641600 h 4241800"/>
                <a:gd name="connsiteX85" fmla="*/ 2747911 w 4431119"/>
                <a:gd name="connsiteY85" fmla="*/ 2679700 h 4241800"/>
                <a:gd name="connsiteX86" fmla="*/ 2671711 w 4431119"/>
                <a:gd name="connsiteY86" fmla="*/ 2730500 h 4241800"/>
                <a:gd name="connsiteX87" fmla="*/ 2633611 w 4431119"/>
                <a:gd name="connsiteY87" fmla="*/ 2768600 h 4241800"/>
                <a:gd name="connsiteX88" fmla="*/ 2595511 w 4431119"/>
                <a:gd name="connsiteY88" fmla="*/ 2781300 h 4241800"/>
                <a:gd name="connsiteX89" fmla="*/ 2519311 w 4431119"/>
                <a:gd name="connsiteY89" fmla="*/ 2844800 h 4241800"/>
                <a:gd name="connsiteX90" fmla="*/ 2455811 w 4431119"/>
                <a:gd name="connsiteY90" fmla="*/ 2857500 h 4241800"/>
                <a:gd name="connsiteX91" fmla="*/ 2366911 w 4431119"/>
                <a:gd name="connsiteY91" fmla="*/ 2921000 h 4241800"/>
                <a:gd name="connsiteX92" fmla="*/ 2328811 w 4431119"/>
                <a:gd name="connsiteY92" fmla="*/ 2933700 h 4241800"/>
                <a:gd name="connsiteX93" fmla="*/ 2265311 w 4431119"/>
                <a:gd name="connsiteY93" fmla="*/ 2959100 h 4241800"/>
                <a:gd name="connsiteX94" fmla="*/ 2227211 w 4431119"/>
                <a:gd name="connsiteY94" fmla="*/ 2984500 h 4241800"/>
                <a:gd name="connsiteX95" fmla="*/ 2087511 w 4431119"/>
                <a:gd name="connsiteY95" fmla="*/ 3009900 h 4241800"/>
                <a:gd name="connsiteX96" fmla="*/ 1985911 w 4431119"/>
                <a:gd name="connsiteY96" fmla="*/ 3048000 h 4241800"/>
                <a:gd name="connsiteX97" fmla="*/ 1858911 w 4431119"/>
                <a:gd name="connsiteY97" fmla="*/ 3086100 h 4241800"/>
                <a:gd name="connsiteX98" fmla="*/ 1820811 w 4431119"/>
                <a:gd name="connsiteY98" fmla="*/ 3098800 h 4241800"/>
                <a:gd name="connsiteX99" fmla="*/ 1731911 w 4431119"/>
                <a:gd name="connsiteY99" fmla="*/ 3111500 h 4241800"/>
                <a:gd name="connsiteX100" fmla="*/ 1465211 w 4431119"/>
                <a:gd name="connsiteY100" fmla="*/ 3136900 h 4241800"/>
                <a:gd name="connsiteX101" fmla="*/ 1249311 w 4431119"/>
                <a:gd name="connsiteY101" fmla="*/ 3162300 h 4241800"/>
                <a:gd name="connsiteX102" fmla="*/ 1147711 w 4431119"/>
                <a:gd name="connsiteY102" fmla="*/ 3175000 h 4241800"/>
                <a:gd name="connsiteX103" fmla="*/ 1008011 w 4431119"/>
                <a:gd name="connsiteY103" fmla="*/ 3187700 h 4241800"/>
                <a:gd name="connsiteX104" fmla="*/ 893711 w 4431119"/>
                <a:gd name="connsiteY104" fmla="*/ 3213100 h 4241800"/>
                <a:gd name="connsiteX105" fmla="*/ 665111 w 4431119"/>
                <a:gd name="connsiteY105" fmla="*/ 3251200 h 4241800"/>
                <a:gd name="connsiteX106" fmla="*/ 461911 w 4431119"/>
                <a:gd name="connsiteY106" fmla="*/ 3276600 h 4241800"/>
                <a:gd name="connsiteX107" fmla="*/ 30111 w 4431119"/>
                <a:gd name="connsiteY10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481211 w 4431119"/>
                <a:gd name="connsiteY59" fmla="*/ 1384300 h 4241800"/>
                <a:gd name="connsiteX60" fmla="*/ 2570111 w 4431119"/>
                <a:gd name="connsiteY60" fmla="*/ 1422400 h 4241800"/>
                <a:gd name="connsiteX61" fmla="*/ 2671711 w 4431119"/>
                <a:gd name="connsiteY61" fmla="*/ 1435100 h 4241800"/>
                <a:gd name="connsiteX62" fmla="*/ 2747911 w 4431119"/>
                <a:gd name="connsiteY62" fmla="*/ 1447800 h 4241800"/>
                <a:gd name="connsiteX63" fmla="*/ 2786011 w 4431119"/>
                <a:gd name="connsiteY63" fmla="*/ 1473200 h 4241800"/>
                <a:gd name="connsiteX64" fmla="*/ 2849511 w 4431119"/>
                <a:gd name="connsiteY64" fmla="*/ 1498600 h 4241800"/>
                <a:gd name="connsiteX65" fmla="*/ 2887611 w 4431119"/>
                <a:gd name="connsiteY65" fmla="*/ 1536700 h 4241800"/>
                <a:gd name="connsiteX66" fmla="*/ 2963811 w 4431119"/>
                <a:gd name="connsiteY66" fmla="*/ 1562100 h 4241800"/>
                <a:gd name="connsiteX67" fmla="*/ 3001911 w 4431119"/>
                <a:gd name="connsiteY67" fmla="*/ 1600200 h 4241800"/>
                <a:gd name="connsiteX68" fmla="*/ 3052711 w 4431119"/>
                <a:gd name="connsiteY68" fmla="*/ 1676400 h 4241800"/>
                <a:gd name="connsiteX69" fmla="*/ 3128911 w 4431119"/>
                <a:gd name="connsiteY69" fmla="*/ 1752600 h 4241800"/>
                <a:gd name="connsiteX70" fmla="*/ 3167011 w 4431119"/>
                <a:gd name="connsiteY70" fmla="*/ 1828800 h 4241800"/>
                <a:gd name="connsiteX71" fmla="*/ 3192411 w 4431119"/>
                <a:gd name="connsiteY71" fmla="*/ 1943100 h 4241800"/>
                <a:gd name="connsiteX72" fmla="*/ 3179711 w 4431119"/>
                <a:gd name="connsiteY72" fmla="*/ 2184400 h 4241800"/>
                <a:gd name="connsiteX73" fmla="*/ 3154311 w 4431119"/>
                <a:gd name="connsiteY73" fmla="*/ 2260600 h 4241800"/>
                <a:gd name="connsiteX74" fmla="*/ 3141611 w 4431119"/>
                <a:gd name="connsiteY74" fmla="*/ 2298700 h 4241800"/>
                <a:gd name="connsiteX75" fmla="*/ 3116211 w 4431119"/>
                <a:gd name="connsiteY75" fmla="*/ 2336800 h 4241800"/>
                <a:gd name="connsiteX76" fmla="*/ 3090811 w 4431119"/>
                <a:gd name="connsiteY76" fmla="*/ 2387600 h 4241800"/>
                <a:gd name="connsiteX77" fmla="*/ 3078111 w 4431119"/>
                <a:gd name="connsiteY77" fmla="*/ 2438400 h 4241800"/>
                <a:gd name="connsiteX78" fmla="*/ 3040011 w 4431119"/>
                <a:gd name="connsiteY78" fmla="*/ 2463800 h 4241800"/>
                <a:gd name="connsiteX79" fmla="*/ 3001911 w 4431119"/>
                <a:gd name="connsiteY79" fmla="*/ 2514600 h 4241800"/>
                <a:gd name="connsiteX80" fmla="*/ 2925711 w 4431119"/>
                <a:gd name="connsiteY80" fmla="*/ 2565400 h 4241800"/>
                <a:gd name="connsiteX81" fmla="*/ 2887611 w 4431119"/>
                <a:gd name="connsiteY81" fmla="*/ 2590800 h 4241800"/>
                <a:gd name="connsiteX82" fmla="*/ 2849511 w 4431119"/>
                <a:gd name="connsiteY82" fmla="*/ 2628900 h 4241800"/>
                <a:gd name="connsiteX83" fmla="*/ 2811411 w 4431119"/>
                <a:gd name="connsiteY83" fmla="*/ 2641600 h 4241800"/>
                <a:gd name="connsiteX84" fmla="*/ 2747911 w 4431119"/>
                <a:gd name="connsiteY84" fmla="*/ 2679700 h 4241800"/>
                <a:gd name="connsiteX85" fmla="*/ 2671711 w 4431119"/>
                <a:gd name="connsiteY85" fmla="*/ 2730500 h 4241800"/>
                <a:gd name="connsiteX86" fmla="*/ 2633611 w 4431119"/>
                <a:gd name="connsiteY86" fmla="*/ 2768600 h 4241800"/>
                <a:gd name="connsiteX87" fmla="*/ 2595511 w 4431119"/>
                <a:gd name="connsiteY87" fmla="*/ 2781300 h 4241800"/>
                <a:gd name="connsiteX88" fmla="*/ 2519311 w 4431119"/>
                <a:gd name="connsiteY88" fmla="*/ 2844800 h 4241800"/>
                <a:gd name="connsiteX89" fmla="*/ 2455811 w 4431119"/>
                <a:gd name="connsiteY89" fmla="*/ 2857500 h 4241800"/>
                <a:gd name="connsiteX90" fmla="*/ 2366911 w 4431119"/>
                <a:gd name="connsiteY90" fmla="*/ 2921000 h 4241800"/>
                <a:gd name="connsiteX91" fmla="*/ 2328811 w 4431119"/>
                <a:gd name="connsiteY91" fmla="*/ 2933700 h 4241800"/>
                <a:gd name="connsiteX92" fmla="*/ 2265311 w 4431119"/>
                <a:gd name="connsiteY92" fmla="*/ 2959100 h 4241800"/>
                <a:gd name="connsiteX93" fmla="*/ 2227211 w 4431119"/>
                <a:gd name="connsiteY93" fmla="*/ 2984500 h 4241800"/>
                <a:gd name="connsiteX94" fmla="*/ 2087511 w 4431119"/>
                <a:gd name="connsiteY94" fmla="*/ 3009900 h 4241800"/>
                <a:gd name="connsiteX95" fmla="*/ 1985911 w 4431119"/>
                <a:gd name="connsiteY95" fmla="*/ 3048000 h 4241800"/>
                <a:gd name="connsiteX96" fmla="*/ 1858911 w 4431119"/>
                <a:gd name="connsiteY96" fmla="*/ 3086100 h 4241800"/>
                <a:gd name="connsiteX97" fmla="*/ 1820811 w 4431119"/>
                <a:gd name="connsiteY97" fmla="*/ 3098800 h 4241800"/>
                <a:gd name="connsiteX98" fmla="*/ 1731911 w 4431119"/>
                <a:gd name="connsiteY98" fmla="*/ 3111500 h 4241800"/>
                <a:gd name="connsiteX99" fmla="*/ 1465211 w 4431119"/>
                <a:gd name="connsiteY99" fmla="*/ 3136900 h 4241800"/>
                <a:gd name="connsiteX100" fmla="*/ 1249311 w 4431119"/>
                <a:gd name="connsiteY100" fmla="*/ 3162300 h 4241800"/>
                <a:gd name="connsiteX101" fmla="*/ 1147711 w 4431119"/>
                <a:gd name="connsiteY101" fmla="*/ 3175000 h 4241800"/>
                <a:gd name="connsiteX102" fmla="*/ 1008011 w 4431119"/>
                <a:gd name="connsiteY102" fmla="*/ 3187700 h 4241800"/>
                <a:gd name="connsiteX103" fmla="*/ 893711 w 4431119"/>
                <a:gd name="connsiteY103" fmla="*/ 3213100 h 4241800"/>
                <a:gd name="connsiteX104" fmla="*/ 665111 w 4431119"/>
                <a:gd name="connsiteY104" fmla="*/ 3251200 h 4241800"/>
                <a:gd name="connsiteX105" fmla="*/ 461911 w 4431119"/>
                <a:gd name="connsiteY105" fmla="*/ 3276600 h 4241800"/>
                <a:gd name="connsiteX106" fmla="*/ 30111 w 4431119"/>
                <a:gd name="connsiteY10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70111 w 4431119"/>
                <a:gd name="connsiteY59" fmla="*/ 1422400 h 4241800"/>
                <a:gd name="connsiteX60" fmla="*/ 2671711 w 4431119"/>
                <a:gd name="connsiteY60" fmla="*/ 1435100 h 4241800"/>
                <a:gd name="connsiteX61" fmla="*/ 2747911 w 4431119"/>
                <a:gd name="connsiteY61" fmla="*/ 1447800 h 4241800"/>
                <a:gd name="connsiteX62" fmla="*/ 2786011 w 4431119"/>
                <a:gd name="connsiteY62" fmla="*/ 1473200 h 4241800"/>
                <a:gd name="connsiteX63" fmla="*/ 2849511 w 4431119"/>
                <a:gd name="connsiteY63" fmla="*/ 1498600 h 4241800"/>
                <a:gd name="connsiteX64" fmla="*/ 2887611 w 4431119"/>
                <a:gd name="connsiteY64" fmla="*/ 1536700 h 4241800"/>
                <a:gd name="connsiteX65" fmla="*/ 2963811 w 4431119"/>
                <a:gd name="connsiteY65" fmla="*/ 1562100 h 4241800"/>
                <a:gd name="connsiteX66" fmla="*/ 3001911 w 4431119"/>
                <a:gd name="connsiteY66" fmla="*/ 1600200 h 4241800"/>
                <a:gd name="connsiteX67" fmla="*/ 3052711 w 4431119"/>
                <a:gd name="connsiteY67" fmla="*/ 1676400 h 4241800"/>
                <a:gd name="connsiteX68" fmla="*/ 3128911 w 4431119"/>
                <a:gd name="connsiteY68" fmla="*/ 1752600 h 4241800"/>
                <a:gd name="connsiteX69" fmla="*/ 3167011 w 4431119"/>
                <a:gd name="connsiteY69" fmla="*/ 1828800 h 4241800"/>
                <a:gd name="connsiteX70" fmla="*/ 3192411 w 4431119"/>
                <a:gd name="connsiteY70" fmla="*/ 1943100 h 4241800"/>
                <a:gd name="connsiteX71" fmla="*/ 3179711 w 4431119"/>
                <a:gd name="connsiteY71" fmla="*/ 2184400 h 4241800"/>
                <a:gd name="connsiteX72" fmla="*/ 3154311 w 4431119"/>
                <a:gd name="connsiteY72" fmla="*/ 2260600 h 4241800"/>
                <a:gd name="connsiteX73" fmla="*/ 3141611 w 4431119"/>
                <a:gd name="connsiteY73" fmla="*/ 2298700 h 4241800"/>
                <a:gd name="connsiteX74" fmla="*/ 3116211 w 4431119"/>
                <a:gd name="connsiteY74" fmla="*/ 2336800 h 4241800"/>
                <a:gd name="connsiteX75" fmla="*/ 3090811 w 4431119"/>
                <a:gd name="connsiteY75" fmla="*/ 2387600 h 4241800"/>
                <a:gd name="connsiteX76" fmla="*/ 3078111 w 4431119"/>
                <a:gd name="connsiteY76" fmla="*/ 2438400 h 4241800"/>
                <a:gd name="connsiteX77" fmla="*/ 3040011 w 4431119"/>
                <a:gd name="connsiteY77" fmla="*/ 2463800 h 4241800"/>
                <a:gd name="connsiteX78" fmla="*/ 3001911 w 4431119"/>
                <a:gd name="connsiteY78" fmla="*/ 2514600 h 4241800"/>
                <a:gd name="connsiteX79" fmla="*/ 2925711 w 4431119"/>
                <a:gd name="connsiteY79" fmla="*/ 2565400 h 4241800"/>
                <a:gd name="connsiteX80" fmla="*/ 2887611 w 4431119"/>
                <a:gd name="connsiteY80" fmla="*/ 2590800 h 4241800"/>
                <a:gd name="connsiteX81" fmla="*/ 2849511 w 4431119"/>
                <a:gd name="connsiteY81" fmla="*/ 2628900 h 4241800"/>
                <a:gd name="connsiteX82" fmla="*/ 2811411 w 4431119"/>
                <a:gd name="connsiteY82" fmla="*/ 2641600 h 4241800"/>
                <a:gd name="connsiteX83" fmla="*/ 2747911 w 4431119"/>
                <a:gd name="connsiteY83" fmla="*/ 2679700 h 4241800"/>
                <a:gd name="connsiteX84" fmla="*/ 2671711 w 4431119"/>
                <a:gd name="connsiteY84" fmla="*/ 2730500 h 4241800"/>
                <a:gd name="connsiteX85" fmla="*/ 2633611 w 4431119"/>
                <a:gd name="connsiteY85" fmla="*/ 2768600 h 4241800"/>
                <a:gd name="connsiteX86" fmla="*/ 2595511 w 4431119"/>
                <a:gd name="connsiteY86" fmla="*/ 2781300 h 4241800"/>
                <a:gd name="connsiteX87" fmla="*/ 2519311 w 4431119"/>
                <a:gd name="connsiteY87" fmla="*/ 2844800 h 4241800"/>
                <a:gd name="connsiteX88" fmla="*/ 2455811 w 4431119"/>
                <a:gd name="connsiteY88" fmla="*/ 2857500 h 4241800"/>
                <a:gd name="connsiteX89" fmla="*/ 2366911 w 4431119"/>
                <a:gd name="connsiteY89" fmla="*/ 2921000 h 4241800"/>
                <a:gd name="connsiteX90" fmla="*/ 2328811 w 4431119"/>
                <a:gd name="connsiteY90" fmla="*/ 2933700 h 4241800"/>
                <a:gd name="connsiteX91" fmla="*/ 2265311 w 4431119"/>
                <a:gd name="connsiteY91" fmla="*/ 2959100 h 4241800"/>
                <a:gd name="connsiteX92" fmla="*/ 2227211 w 4431119"/>
                <a:gd name="connsiteY92" fmla="*/ 2984500 h 4241800"/>
                <a:gd name="connsiteX93" fmla="*/ 2087511 w 4431119"/>
                <a:gd name="connsiteY93" fmla="*/ 3009900 h 4241800"/>
                <a:gd name="connsiteX94" fmla="*/ 1985911 w 4431119"/>
                <a:gd name="connsiteY94" fmla="*/ 3048000 h 4241800"/>
                <a:gd name="connsiteX95" fmla="*/ 1858911 w 4431119"/>
                <a:gd name="connsiteY95" fmla="*/ 3086100 h 4241800"/>
                <a:gd name="connsiteX96" fmla="*/ 1820811 w 4431119"/>
                <a:gd name="connsiteY96" fmla="*/ 3098800 h 4241800"/>
                <a:gd name="connsiteX97" fmla="*/ 1731911 w 4431119"/>
                <a:gd name="connsiteY97" fmla="*/ 3111500 h 4241800"/>
                <a:gd name="connsiteX98" fmla="*/ 1465211 w 4431119"/>
                <a:gd name="connsiteY98" fmla="*/ 3136900 h 4241800"/>
                <a:gd name="connsiteX99" fmla="*/ 1249311 w 4431119"/>
                <a:gd name="connsiteY99" fmla="*/ 3162300 h 4241800"/>
                <a:gd name="connsiteX100" fmla="*/ 1147711 w 4431119"/>
                <a:gd name="connsiteY100" fmla="*/ 3175000 h 4241800"/>
                <a:gd name="connsiteX101" fmla="*/ 1008011 w 4431119"/>
                <a:gd name="connsiteY101" fmla="*/ 3187700 h 4241800"/>
                <a:gd name="connsiteX102" fmla="*/ 893711 w 4431119"/>
                <a:gd name="connsiteY102" fmla="*/ 3213100 h 4241800"/>
                <a:gd name="connsiteX103" fmla="*/ 665111 w 4431119"/>
                <a:gd name="connsiteY103" fmla="*/ 3251200 h 4241800"/>
                <a:gd name="connsiteX104" fmla="*/ 461911 w 4431119"/>
                <a:gd name="connsiteY104" fmla="*/ 3276600 h 4241800"/>
                <a:gd name="connsiteX105" fmla="*/ 30111 w 4431119"/>
                <a:gd name="connsiteY10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671711 w 4431119"/>
                <a:gd name="connsiteY60" fmla="*/ 1435100 h 4241800"/>
                <a:gd name="connsiteX61" fmla="*/ 2747911 w 4431119"/>
                <a:gd name="connsiteY61" fmla="*/ 1447800 h 4241800"/>
                <a:gd name="connsiteX62" fmla="*/ 2786011 w 4431119"/>
                <a:gd name="connsiteY62" fmla="*/ 1473200 h 4241800"/>
                <a:gd name="connsiteX63" fmla="*/ 2849511 w 4431119"/>
                <a:gd name="connsiteY63" fmla="*/ 1498600 h 4241800"/>
                <a:gd name="connsiteX64" fmla="*/ 2887611 w 4431119"/>
                <a:gd name="connsiteY64" fmla="*/ 1536700 h 4241800"/>
                <a:gd name="connsiteX65" fmla="*/ 2963811 w 4431119"/>
                <a:gd name="connsiteY65" fmla="*/ 1562100 h 4241800"/>
                <a:gd name="connsiteX66" fmla="*/ 3001911 w 4431119"/>
                <a:gd name="connsiteY66" fmla="*/ 1600200 h 4241800"/>
                <a:gd name="connsiteX67" fmla="*/ 3052711 w 4431119"/>
                <a:gd name="connsiteY67" fmla="*/ 1676400 h 4241800"/>
                <a:gd name="connsiteX68" fmla="*/ 3128911 w 4431119"/>
                <a:gd name="connsiteY68" fmla="*/ 1752600 h 4241800"/>
                <a:gd name="connsiteX69" fmla="*/ 3167011 w 4431119"/>
                <a:gd name="connsiteY69" fmla="*/ 1828800 h 4241800"/>
                <a:gd name="connsiteX70" fmla="*/ 3192411 w 4431119"/>
                <a:gd name="connsiteY70" fmla="*/ 1943100 h 4241800"/>
                <a:gd name="connsiteX71" fmla="*/ 3179711 w 4431119"/>
                <a:gd name="connsiteY71" fmla="*/ 2184400 h 4241800"/>
                <a:gd name="connsiteX72" fmla="*/ 3154311 w 4431119"/>
                <a:gd name="connsiteY72" fmla="*/ 2260600 h 4241800"/>
                <a:gd name="connsiteX73" fmla="*/ 3141611 w 4431119"/>
                <a:gd name="connsiteY73" fmla="*/ 2298700 h 4241800"/>
                <a:gd name="connsiteX74" fmla="*/ 3116211 w 4431119"/>
                <a:gd name="connsiteY74" fmla="*/ 2336800 h 4241800"/>
                <a:gd name="connsiteX75" fmla="*/ 3090811 w 4431119"/>
                <a:gd name="connsiteY75" fmla="*/ 2387600 h 4241800"/>
                <a:gd name="connsiteX76" fmla="*/ 3078111 w 4431119"/>
                <a:gd name="connsiteY76" fmla="*/ 2438400 h 4241800"/>
                <a:gd name="connsiteX77" fmla="*/ 3040011 w 4431119"/>
                <a:gd name="connsiteY77" fmla="*/ 2463800 h 4241800"/>
                <a:gd name="connsiteX78" fmla="*/ 3001911 w 4431119"/>
                <a:gd name="connsiteY78" fmla="*/ 2514600 h 4241800"/>
                <a:gd name="connsiteX79" fmla="*/ 2925711 w 4431119"/>
                <a:gd name="connsiteY79" fmla="*/ 2565400 h 4241800"/>
                <a:gd name="connsiteX80" fmla="*/ 2887611 w 4431119"/>
                <a:gd name="connsiteY80" fmla="*/ 2590800 h 4241800"/>
                <a:gd name="connsiteX81" fmla="*/ 2849511 w 4431119"/>
                <a:gd name="connsiteY81" fmla="*/ 2628900 h 4241800"/>
                <a:gd name="connsiteX82" fmla="*/ 2811411 w 4431119"/>
                <a:gd name="connsiteY82" fmla="*/ 2641600 h 4241800"/>
                <a:gd name="connsiteX83" fmla="*/ 2747911 w 4431119"/>
                <a:gd name="connsiteY83" fmla="*/ 2679700 h 4241800"/>
                <a:gd name="connsiteX84" fmla="*/ 2671711 w 4431119"/>
                <a:gd name="connsiteY84" fmla="*/ 2730500 h 4241800"/>
                <a:gd name="connsiteX85" fmla="*/ 2633611 w 4431119"/>
                <a:gd name="connsiteY85" fmla="*/ 2768600 h 4241800"/>
                <a:gd name="connsiteX86" fmla="*/ 2595511 w 4431119"/>
                <a:gd name="connsiteY86" fmla="*/ 2781300 h 4241800"/>
                <a:gd name="connsiteX87" fmla="*/ 2519311 w 4431119"/>
                <a:gd name="connsiteY87" fmla="*/ 2844800 h 4241800"/>
                <a:gd name="connsiteX88" fmla="*/ 2455811 w 4431119"/>
                <a:gd name="connsiteY88" fmla="*/ 2857500 h 4241800"/>
                <a:gd name="connsiteX89" fmla="*/ 2366911 w 4431119"/>
                <a:gd name="connsiteY89" fmla="*/ 2921000 h 4241800"/>
                <a:gd name="connsiteX90" fmla="*/ 2328811 w 4431119"/>
                <a:gd name="connsiteY90" fmla="*/ 2933700 h 4241800"/>
                <a:gd name="connsiteX91" fmla="*/ 2265311 w 4431119"/>
                <a:gd name="connsiteY91" fmla="*/ 2959100 h 4241800"/>
                <a:gd name="connsiteX92" fmla="*/ 2227211 w 4431119"/>
                <a:gd name="connsiteY92" fmla="*/ 2984500 h 4241800"/>
                <a:gd name="connsiteX93" fmla="*/ 2087511 w 4431119"/>
                <a:gd name="connsiteY93" fmla="*/ 3009900 h 4241800"/>
                <a:gd name="connsiteX94" fmla="*/ 1985911 w 4431119"/>
                <a:gd name="connsiteY94" fmla="*/ 3048000 h 4241800"/>
                <a:gd name="connsiteX95" fmla="*/ 1858911 w 4431119"/>
                <a:gd name="connsiteY95" fmla="*/ 3086100 h 4241800"/>
                <a:gd name="connsiteX96" fmla="*/ 1820811 w 4431119"/>
                <a:gd name="connsiteY96" fmla="*/ 3098800 h 4241800"/>
                <a:gd name="connsiteX97" fmla="*/ 1731911 w 4431119"/>
                <a:gd name="connsiteY97" fmla="*/ 3111500 h 4241800"/>
                <a:gd name="connsiteX98" fmla="*/ 1465211 w 4431119"/>
                <a:gd name="connsiteY98" fmla="*/ 3136900 h 4241800"/>
                <a:gd name="connsiteX99" fmla="*/ 1249311 w 4431119"/>
                <a:gd name="connsiteY99" fmla="*/ 3162300 h 4241800"/>
                <a:gd name="connsiteX100" fmla="*/ 1147711 w 4431119"/>
                <a:gd name="connsiteY100" fmla="*/ 3175000 h 4241800"/>
                <a:gd name="connsiteX101" fmla="*/ 1008011 w 4431119"/>
                <a:gd name="connsiteY101" fmla="*/ 3187700 h 4241800"/>
                <a:gd name="connsiteX102" fmla="*/ 893711 w 4431119"/>
                <a:gd name="connsiteY102" fmla="*/ 3213100 h 4241800"/>
                <a:gd name="connsiteX103" fmla="*/ 665111 w 4431119"/>
                <a:gd name="connsiteY103" fmla="*/ 3251200 h 4241800"/>
                <a:gd name="connsiteX104" fmla="*/ 461911 w 4431119"/>
                <a:gd name="connsiteY104" fmla="*/ 3276600 h 4241800"/>
                <a:gd name="connsiteX105" fmla="*/ 30111 w 4431119"/>
                <a:gd name="connsiteY10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671711 w 4431119"/>
                <a:gd name="connsiteY60" fmla="*/ 1435100 h 4241800"/>
                <a:gd name="connsiteX61" fmla="*/ 2747911 w 4431119"/>
                <a:gd name="connsiteY61" fmla="*/ 1447800 h 4241800"/>
                <a:gd name="connsiteX62" fmla="*/ 2786011 w 4431119"/>
                <a:gd name="connsiteY62" fmla="*/ 1473200 h 4241800"/>
                <a:gd name="connsiteX63" fmla="*/ 2849511 w 4431119"/>
                <a:gd name="connsiteY63" fmla="*/ 1498600 h 4241800"/>
                <a:gd name="connsiteX64" fmla="*/ 2887611 w 4431119"/>
                <a:gd name="connsiteY64" fmla="*/ 1536700 h 4241800"/>
                <a:gd name="connsiteX65" fmla="*/ 2963811 w 4431119"/>
                <a:gd name="connsiteY65" fmla="*/ 1562100 h 4241800"/>
                <a:gd name="connsiteX66" fmla="*/ 3001911 w 4431119"/>
                <a:gd name="connsiteY66" fmla="*/ 1600200 h 4241800"/>
                <a:gd name="connsiteX67" fmla="*/ 3052711 w 4431119"/>
                <a:gd name="connsiteY67" fmla="*/ 1676400 h 4241800"/>
                <a:gd name="connsiteX68" fmla="*/ 3128911 w 4431119"/>
                <a:gd name="connsiteY68" fmla="*/ 1752600 h 4241800"/>
                <a:gd name="connsiteX69" fmla="*/ 3167011 w 4431119"/>
                <a:gd name="connsiteY69" fmla="*/ 1828800 h 4241800"/>
                <a:gd name="connsiteX70" fmla="*/ 3192411 w 4431119"/>
                <a:gd name="connsiteY70" fmla="*/ 1943100 h 4241800"/>
                <a:gd name="connsiteX71" fmla="*/ 3179711 w 4431119"/>
                <a:gd name="connsiteY71" fmla="*/ 2184400 h 4241800"/>
                <a:gd name="connsiteX72" fmla="*/ 3154311 w 4431119"/>
                <a:gd name="connsiteY72" fmla="*/ 2260600 h 4241800"/>
                <a:gd name="connsiteX73" fmla="*/ 3141611 w 4431119"/>
                <a:gd name="connsiteY73" fmla="*/ 2298700 h 4241800"/>
                <a:gd name="connsiteX74" fmla="*/ 3116211 w 4431119"/>
                <a:gd name="connsiteY74" fmla="*/ 2336800 h 4241800"/>
                <a:gd name="connsiteX75" fmla="*/ 3090811 w 4431119"/>
                <a:gd name="connsiteY75" fmla="*/ 2387600 h 4241800"/>
                <a:gd name="connsiteX76" fmla="*/ 3078111 w 4431119"/>
                <a:gd name="connsiteY76" fmla="*/ 2438400 h 4241800"/>
                <a:gd name="connsiteX77" fmla="*/ 3040011 w 4431119"/>
                <a:gd name="connsiteY77" fmla="*/ 2463800 h 4241800"/>
                <a:gd name="connsiteX78" fmla="*/ 3001911 w 4431119"/>
                <a:gd name="connsiteY78" fmla="*/ 2514600 h 4241800"/>
                <a:gd name="connsiteX79" fmla="*/ 2925711 w 4431119"/>
                <a:gd name="connsiteY79" fmla="*/ 2565400 h 4241800"/>
                <a:gd name="connsiteX80" fmla="*/ 2887611 w 4431119"/>
                <a:gd name="connsiteY80" fmla="*/ 2590800 h 4241800"/>
                <a:gd name="connsiteX81" fmla="*/ 2849511 w 4431119"/>
                <a:gd name="connsiteY81" fmla="*/ 2628900 h 4241800"/>
                <a:gd name="connsiteX82" fmla="*/ 2811411 w 4431119"/>
                <a:gd name="connsiteY82" fmla="*/ 2641600 h 4241800"/>
                <a:gd name="connsiteX83" fmla="*/ 2747911 w 4431119"/>
                <a:gd name="connsiteY83" fmla="*/ 2679700 h 4241800"/>
                <a:gd name="connsiteX84" fmla="*/ 2671711 w 4431119"/>
                <a:gd name="connsiteY84" fmla="*/ 2730500 h 4241800"/>
                <a:gd name="connsiteX85" fmla="*/ 2633611 w 4431119"/>
                <a:gd name="connsiteY85" fmla="*/ 2768600 h 4241800"/>
                <a:gd name="connsiteX86" fmla="*/ 2595511 w 4431119"/>
                <a:gd name="connsiteY86" fmla="*/ 2781300 h 4241800"/>
                <a:gd name="connsiteX87" fmla="*/ 2519311 w 4431119"/>
                <a:gd name="connsiteY87" fmla="*/ 2844800 h 4241800"/>
                <a:gd name="connsiteX88" fmla="*/ 2455811 w 4431119"/>
                <a:gd name="connsiteY88" fmla="*/ 2857500 h 4241800"/>
                <a:gd name="connsiteX89" fmla="*/ 2366911 w 4431119"/>
                <a:gd name="connsiteY89" fmla="*/ 2921000 h 4241800"/>
                <a:gd name="connsiteX90" fmla="*/ 2328811 w 4431119"/>
                <a:gd name="connsiteY90" fmla="*/ 2933700 h 4241800"/>
                <a:gd name="connsiteX91" fmla="*/ 2265311 w 4431119"/>
                <a:gd name="connsiteY91" fmla="*/ 2959100 h 4241800"/>
                <a:gd name="connsiteX92" fmla="*/ 2227211 w 4431119"/>
                <a:gd name="connsiteY92" fmla="*/ 2984500 h 4241800"/>
                <a:gd name="connsiteX93" fmla="*/ 2087511 w 4431119"/>
                <a:gd name="connsiteY93" fmla="*/ 3009900 h 4241800"/>
                <a:gd name="connsiteX94" fmla="*/ 1985911 w 4431119"/>
                <a:gd name="connsiteY94" fmla="*/ 3048000 h 4241800"/>
                <a:gd name="connsiteX95" fmla="*/ 1858911 w 4431119"/>
                <a:gd name="connsiteY95" fmla="*/ 3086100 h 4241800"/>
                <a:gd name="connsiteX96" fmla="*/ 1820811 w 4431119"/>
                <a:gd name="connsiteY96" fmla="*/ 3098800 h 4241800"/>
                <a:gd name="connsiteX97" fmla="*/ 1731911 w 4431119"/>
                <a:gd name="connsiteY97" fmla="*/ 3111500 h 4241800"/>
                <a:gd name="connsiteX98" fmla="*/ 1465211 w 4431119"/>
                <a:gd name="connsiteY98" fmla="*/ 3136900 h 4241800"/>
                <a:gd name="connsiteX99" fmla="*/ 1249311 w 4431119"/>
                <a:gd name="connsiteY99" fmla="*/ 3162300 h 4241800"/>
                <a:gd name="connsiteX100" fmla="*/ 1147711 w 4431119"/>
                <a:gd name="connsiteY100" fmla="*/ 3175000 h 4241800"/>
                <a:gd name="connsiteX101" fmla="*/ 1008011 w 4431119"/>
                <a:gd name="connsiteY101" fmla="*/ 3187700 h 4241800"/>
                <a:gd name="connsiteX102" fmla="*/ 893711 w 4431119"/>
                <a:gd name="connsiteY102" fmla="*/ 3213100 h 4241800"/>
                <a:gd name="connsiteX103" fmla="*/ 665111 w 4431119"/>
                <a:gd name="connsiteY103" fmla="*/ 3251200 h 4241800"/>
                <a:gd name="connsiteX104" fmla="*/ 461911 w 4431119"/>
                <a:gd name="connsiteY104" fmla="*/ 3276600 h 4241800"/>
                <a:gd name="connsiteX105" fmla="*/ 30111 w 4431119"/>
                <a:gd name="connsiteY10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747911 w 4431119"/>
                <a:gd name="connsiteY60" fmla="*/ 1447800 h 4241800"/>
                <a:gd name="connsiteX61" fmla="*/ 2786011 w 4431119"/>
                <a:gd name="connsiteY61" fmla="*/ 1473200 h 4241800"/>
                <a:gd name="connsiteX62" fmla="*/ 2849511 w 4431119"/>
                <a:gd name="connsiteY62" fmla="*/ 1498600 h 4241800"/>
                <a:gd name="connsiteX63" fmla="*/ 2887611 w 4431119"/>
                <a:gd name="connsiteY63" fmla="*/ 1536700 h 4241800"/>
                <a:gd name="connsiteX64" fmla="*/ 2963811 w 4431119"/>
                <a:gd name="connsiteY64" fmla="*/ 1562100 h 4241800"/>
                <a:gd name="connsiteX65" fmla="*/ 3001911 w 4431119"/>
                <a:gd name="connsiteY65" fmla="*/ 1600200 h 4241800"/>
                <a:gd name="connsiteX66" fmla="*/ 3052711 w 4431119"/>
                <a:gd name="connsiteY66" fmla="*/ 1676400 h 4241800"/>
                <a:gd name="connsiteX67" fmla="*/ 3128911 w 4431119"/>
                <a:gd name="connsiteY67" fmla="*/ 1752600 h 4241800"/>
                <a:gd name="connsiteX68" fmla="*/ 3167011 w 4431119"/>
                <a:gd name="connsiteY68" fmla="*/ 1828800 h 4241800"/>
                <a:gd name="connsiteX69" fmla="*/ 3192411 w 4431119"/>
                <a:gd name="connsiteY69" fmla="*/ 1943100 h 4241800"/>
                <a:gd name="connsiteX70" fmla="*/ 3179711 w 4431119"/>
                <a:gd name="connsiteY70" fmla="*/ 2184400 h 4241800"/>
                <a:gd name="connsiteX71" fmla="*/ 3154311 w 4431119"/>
                <a:gd name="connsiteY71" fmla="*/ 2260600 h 4241800"/>
                <a:gd name="connsiteX72" fmla="*/ 3141611 w 4431119"/>
                <a:gd name="connsiteY72" fmla="*/ 2298700 h 4241800"/>
                <a:gd name="connsiteX73" fmla="*/ 3116211 w 4431119"/>
                <a:gd name="connsiteY73" fmla="*/ 2336800 h 4241800"/>
                <a:gd name="connsiteX74" fmla="*/ 3090811 w 4431119"/>
                <a:gd name="connsiteY74" fmla="*/ 2387600 h 4241800"/>
                <a:gd name="connsiteX75" fmla="*/ 3078111 w 4431119"/>
                <a:gd name="connsiteY75" fmla="*/ 2438400 h 4241800"/>
                <a:gd name="connsiteX76" fmla="*/ 3040011 w 4431119"/>
                <a:gd name="connsiteY76" fmla="*/ 2463800 h 4241800"/>
                <a:gd name="connsiteX77" fmla="*/ 3001911 w 4431119"/>
                <a:gd name="connsiteY77" fmla="*/ 2514600 h 4241800"/>
                <a:gd name="connsiteX78" fmla="*/ 2925711 w 4431119"/>
                <a:gd name="connsiteY78" fmla="*/ 2565400 h 4241800"/>
                <a:gd name="connsiteX79" fmla="*/ 2887611 w 4431119"/>
                <a:gd name="connsiteY79" fmla="*/ 2590800 h 4241800"/>
                <a:gd name="connsiteX80" fmla="*/ 2849511 w 4431119"/>
                <a:gd name="connsiteY80" fmla="*/ 2628900 h 4241800"/>
                <a:gd name="connsiteX81" fmla="*/ 2811411 w 4431119"/>
                <a:gd name="connsiteY81" fmla="*/ 2641600 h 4241800"/>
                <a:gd name="connsiteX82" fmla="*/ 2747911 w 4431119"/>
                <a:gd name="connsiteY82" fmla="*/ 2679700 h 4241800"/>
                <a:gd name="connsiteX83" fmla="*/ 2671711 w 4431119"/>
                <a:gd name="connsiteY83" fmla="*/ 2730500 h 4241800"/>
                <a:gd name="connsiteX84" fmla="*/ 2633611 w 4431119"/>
                <a:gd name="connsiteY84" fmla="*/ 2768600 h 4241800"/>
                <a:gd name="connsiteX85" fmla="*/ 2595511 w 4431119"/>
                <a:gd name="connsiteY85" fmla="*/ 2781300 h 4241800"/>
                <a:gd name="connsiteX86" fmla="*/ 2519311 w 4431119"/>
                <a:gd name="connsiteY86" fmla="*/ 2844800 h 4241800"/>
                <a:gd name="connsiteX87" fmla="*/ 2455811 w 4431119"/>
                <a:gd name="connsiteY87" fmla="*/ 2857500 h 4241800"/>
                <a:gd name="connsiteX88" fmla="*/ 2366911 w 4431119"/>
                <a:gd name="connsiteY88" fmla="*/ 2921000 h 4241800"/>
                <a:gd name="connsiteX89" fmla="*/ 2328811 w 4431119"/>
                <a:gd name="connsiteY89" fmla="*/ 2933700 h 4241800"/>
                <a:gd name="connsiteX90" fmla="*/ 2265311 w 4431119"/>
                <a:gd name="connsiteY90" fmla="*/ 2959100 h 4241800"/>
                <a:gd name="connsiteX91" fmla="*/ 2227211 w 4431119"/>
                <a:gd name="connsiteY91" fmla="*/ 2984500 h 4241800"/>
                <a:gd name="connsiteX92" fmla="*/ 2087511 w 4431119"/>
                <a:gd name="connsiteY92" fmla="*/ 3009900 h 4241800"/>
                <a:gd name="connsiteX93" fmla="*/ 1985911 w 4431119"/>
                <a:gd name="connsiteY93" fmla="*/ 3048000 h 4241800"/>
                <a:gd name="connsiteX94" fmla="*/ 1858911 w 4431119"/>
                <a:gd name="connsiteY94" fmla="*/ 3086100 h 4241800"/>
                <a:gd name="connsiteX95" fmla="*/ 1820811 w 4431119"/>
                <a:gd name="connsiteY95" fmla="*/ 3098800 h 4241800"/>
                <a:gd name="connsiteX96" fmla="*/ 1731911 w 4431119"/>
                <a:gd name="connsiteY96" fmla="*/ 3111500 h 4241800"/>
                <a:gd name="connsiteX97" fmla="*/ 1465211 w 4431119"/>
                <a:gd name="connsiteY97" fmla="*/ 3136900 h 4241800"/>
                <a:gd name="connsiteX98" fmla="*/ 1249311 w 4431119"/>
                <a:gd name="connsiteY98" fmla="*/ 3162300 h 4241800"/>
                <a:gd name="connsiteX99" fmla="*/ 1147711 w 4431119"/>
                <a:gd name="connsiteY99" fmla="*/ 3175000 h 4241800"/>
                <a:gd name="connsiteX100" fmla="*/ 1008011 w 4431119"/>
                <a:gd name="connsiteY100" fmla="*/ 3187700 h 4241800"/>
                <a:gd name="connsiteX101" fmla="*/ 893711 w 4431119"/>
                <a:gd name="connsiteY101" fmla="*/ 3213100 h 4241800"/>
                <a:gd name="connsiteX102" fmla="*/ 665111 w 4431119"/>
                <a:gd name="connsiteY102" fmla="*/ 3251200 h 4241800"/>
                <a:gd name="connsiteX103" fmla="*/ 461911 w 4431119"/>
                <a:gd name="connsiteY103" fmla="*/ 3276600 h 4241800"/>
                <a:gd name="connsiteX104" fmla="*/ 30111 w 4431119"/>
                <a:gd name="connsiteY10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786011 w 4431119"/>
                <a:gd name="connsiteY60" fmla="*/ 1473200 h 4241800"/>
                <a:gd name="connsiteX61" fmla="*/ 2849511 w 4431119"/>
                <a:gd name="connsiteY61" fmla="*/ 1498600 h 4241800"/>
                <a:gd name="connsiteX62" fmla="*/ 2887611 w 4431119"/>
                <a:gd name="connsiteY62" fmla="*/ 1536700 h 4241800"/>
                <a:gd name="connsiteX63" fmla="*/ 2963811 w 4431119"/>
                <a:gd name="connsiteY63" fmla="*/ 1562100 h 4241800"/>
                <a:gd name="connsiteX64" fmla="*/ 3001911 w 4431119"/>
                <a:gd name="connsiteY64" fmla="*/ 1600200 h 4241800"/>
                <a:gd name="connsiteX65" fmla="*/ 3052711 w 4431119"/>
                <a:gd name="connsiteY65" fmla="*/ 1676400 h 4241800"/>
                <a:gd name="connsiteX66" fmla="*/ 3128911 w 4431119"/>
                <a:gd name="connsiteY66" fmla="*/ 1752600 h 4241800"/>
                <a:gd name="connsiteX67" fmla="*/ 3167011 w 4431119"/>
                <a:gd name="connsiteY67" fmla="*/ 1828800 h 4241800"/>
                <a:gd name="connsiteX68" fmla="*/ 3192411 w 4431119"/>
                <a:gd name="connsiteY68" fmla="*/ 1943100 h 4241800"/>
                <a:gd name="connsiteX69" fmla="*/ 3179711 w 4431119"/>
                <a:gd name="connsiteY69" fmla="*/ 2184400 h 4241800"/>
                <a:gd name="connsiteX70" fmla="*/ 3154311 w 4431119"/>
                <a:gd name="connsiteY70" fmla="*/ 2260600 h 4241800"/>
                <a:gd name="connsiteX71" fmla="*/ 3141611 w 4431119"/>
                <a:gd name="connsiteY71" fmla="*/ 2298700 h 4241800"/>
                <a:gd name="connsiteX72" fmla="*/ 3116211 w 4431119"/>
                <a:gd name="connsiteY72" fmla="*/ 2336800 h 4241800"/>
                <a:gd name="connsiteX73" fmla="*/ 3090811 w 4431119"/>
                <a:gd name="connsiteY73" fmla="*/ 2387600 h 4241800"/>
                <a:gd name="connsiteX74" fmla="*/ 3078111 w 4431119"/>
                <a:gd name="connsiteY74" fmla="*/ 2438400 h 4241800"/>
                <a:gd name="connsiteX75" fmla="*/ 3040011 w 4431119"/>
                <a:gd name="connsiteY75" fmla="*/ 2463800 h 4241800"/>
                <a:gd name="connsiteX76" fmla="*/ 3001911 w 4431119"/>
                <a:gd name="connsiteY76" fmla="*/ 2514600 h 4241800"/>
                <a:gd name="connsiteX77" fmla="*/ 2925711 w 4431119"/>
                <a:gd name="connsiteY77" fmla="*/ 2565400 h 4241800"/>
                <a:gd name="connsiteX78" fmla="*/ 2887611 w 4431119"/>
                <a:gd name="connsiteY78" fmla="*/ 2590800 h 4241800"/>
                <a:gd name="connsiteX79" fmla="*/ 2849511 w 4431119"/>
                <a:gd name="connsiteY79" fmla="*/ 2628900 h 4241800"/>
                <a:gd name="connsiteX80" fmla="*/ 2811411 w 4431119"/>
                <a:gd name="connsiteY80" fmla="*/ 2641600 h 4241800"/>
                <a:gd name="connsiteX81" fmla="*/ 2747911 w 4431119"/>
                <a:gd name="connsiteY81" fmla="*/ 2679700 h 4241800"/>
                <a:gd name="connsiteX82" fmla="*/ 2671711 w 4431119"/>
                <a:gd name="connsiteY82" fmla="*/ 2730500 h 4241800"/>
                <a:gd name="connsiteX83" fmla="*/ 2633611 w 4431119"/>
                <a:gd name="connsiteY83" fmla="*/ 2768600 h 4241800"/>
                <a:gd name="connsiteX84" fmla="*/ 2595511 w 4431119"/>
                <a:gd name="connsiteY84" fmla="*/ 2781300 h 4241800"/>
                <a:gd name="connsiteX85" fmla="*/ 2519311 w 4431119"/>
                <a:gd name="connsiteY85" fmla="*/ 2844800 h 4241800"/>
                <a:gd name="connsiteX86" fmla="*/ 2455811 w 4431119"/>
                <a:gd name="connsiteY86" fmla="*/ 2857500 h 4241800"/>
                <a:gd name="connsiteX87" fmla="*/ 2366911 w 4431119"/>
                <a:gd name="connsiteY87" fmla="*/ 2921000 h 4241800"/>
                <a:gd name="connsiteX88" fmla="*/ 2328811 w 4431119"/>
                <a:gd name="connsiteY88" fmla="*/ 2933700 h 4241800"/>
                <a:gd name="connsiteX89" fmla="*/ 2265311 w 4431119"/>
                <a:gd name="connsiteY89" fmla="*/ 2959100 h 4241800"/>
                <a:gd name="connsiteX90" fmla="*/ 2227211 w 4431119"/>
                <a:gd name="connsiteY90" fmla="*/ 2984500 h 4241800"/>
                <a:gd name="connsiteX91" fmla="*/ 2087511 w 4431119"/>
                <a:gd name="connsiteY91" fmla="*/ 3009900 h 4241800"/>
                <a:gd name="connsiteX92" fmla="*/ 1985911 w 4431119"/>
                <a:gd name="connsiteY92" fmla="*/ 3048000 h 4241800"/>
                <a:gd name="connsiteX93" fmla="*/ 1858911 w 4431119"/>
                <a:gd name="connsiteY93" fmla="*/ 3086100 h 4241800"/>
                <a:gd name="connsiteX94" fmla="*/ 1820811 w 4431119"/>
                <a:gd name="connsiteY94" fmla="*/ 3098800 h 4241800"/>
                <a:gd name="connsiteX95" fmla="*/ 1731911 w 4431119"/>
                <a:gd name="connsiteY95" fmla="*/ 3111500 h 4241800"/>
                <a:gd name="connsiteX96" fmla="*/ 1465211 w 4431119"/>
                <a:gd name="connsiteY96" fmla="*/ 3136900 h 4241800"/>
                <a:gd name="connsiteX97" fmla="*/ 1249311 w 4431119"/>
                <a:gd name="connsiteY97" fmla="*/ 3162300 h 4241800"/>
                <a:gd name="connsiteX98" fmla="*/ 1147711 w 4431119"/>
                <a:gd name="connsiteY98" fmla="*/ 3175000 h 4241800"/>
                <a:gd name="connsiteX99" fmla="*/ 1008011 w 4431119"/>
                <a:gd name="connsiteY99" fmla="*/ 3187700 h 4241800"/>
                <a:gd name="connsiteX100" fmla="*/ 893711 w 4431119"/>
                <a:gd name="connsiteY100" fmla="*/ 3213100 h 4241800"/>
                <a:gd name="connsiteX101" fmla="*/ 665111 w 4431119"/>
                <a:gd name="connsiteY101" fmla="*/ 3251200 h 4241800"/>
                <a:gd name="connsiteX102" fmla="*/ 461911 w 4431119"/>
                <a:gd name="connsiteY102" fmla="*/ 3276600 h 4241800"/>
                <a:gd name="connsiteX103" fmla="*/ 30111 w 4431119"/>
                <a:gd name="connsiteY10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849511 w 4431119"/>
                <a:gd name="connsiteY60" fmla="*/ 1498600 h 4241800"/>
                <a:gd name="connsiteX61" fmla="*/ 2887611 w 4431119"/>
                <a:gd name="connsiteY61" fmla="*/ 1536700 h 4241800"/>
                <a:gd name="connsiteX62" fmla="*/ 2963811 w 4431119"/>
                <a:gd name="connsiteY62" fmla="*/ 1562100 h 4241800"/>
                <a:gd name="connsiteX63" fmla="*/ 3001911 w 4431119"/>
                <a:gd name="connsiteY63" fmla="*/ 1600200 h 4241800"/>
                <a:gd name="connsiteX64" fmla="*/ 3052711 w 4431119"/>
                <a:gd name="connsiteY64" fmla="*/ 1676400 h 4241800"/>
                <a:gd name="connsiteX65" fmla="*/ 3128911 w 4431119"/>
                <a:gd name="connsiteY65" fmla="*/ 1752600 h 4241800"/>
                <a:gd name="connsiteX66" fmla="*/ 3167011 w 4431119"/>
                <a:gd name="connsiteY66" fmla="*/ 1828800 h 4241800"/>
                <a:gd name="connsiteX67" fmla="*/ 3192411 w 4431119"/>
                <a:gd name="connsiteY67" fmla="*/ 1943100 h 4241800"/>
                <a:gd name="connsiteX68" fmla="*/ 3179711 w 4431119"/>
                <a:gd name="connsiteY68" fmla="*/ 2184400 h 4241800"/>
                <a:gd name="connsiteX69" fmla="*/ 3154311 w 4431119"/>
                <a:gd name="connsiteY69" fmla="*/ 2260600 h 4241800"/>
                <a:gd name="connsiteX70" fmla="*/ 3141611 w 4431119"/>
                <a:gd name="connsiteY70" fmla="*/ 2298700 h 4241800"/>
                <a:gd name="connsiteX71" fmla="*/ 3116211 w 4431119"/>
                <a:gd name="connsiteY71" fmla="*/ 2336800 h 4241800"/>
                <a:gd name="connsiteX72" fmla="*/ 3090811 w 4431119"/>
                <a:gd name="connsiteY72" fmla="*/ 2387600 h 4241800"/>
                <a:gd name="connsiteX73" fmla="*/ 3078111 w 4431119"/>
                <a:gd name="connsiteY73" fmla="*/ 2438400 h 4241800"/>
                <a:gd name="connsiteX74" fmla="*/ 3040011 w 4431119"/>
                <a:gd name="connsiteY74" fmla="*/ 2463800 h 4241800"/>
                <a:gd name="connsiteX75" fmla="*/ 3001911 w 4431119"/>
                <a:gd name="connsiteY75" fmla="*/ 2514600 h 4241800"/>
                <a:gd name="connsiteX76" fmla="*/ 2925711 w 4431119"/>
                <a:gd name="connsiteY76" fmla="*/ 2565400 h 4241800"/>
                <a:gd name="connsiteX77" fmla="*/ 2887611 w 4431119"/>
                <a:gd name="connsiteY77" fmla="*/ 2590800 h 4241800"/>
                <a:gd name="connsiteX78" fmla="*/ 2849511 w 4431119"/>
                <a:gd name="connsiteY78" fmla="*/ 2628900 h 4241800"/>
                <a:gd name="connsiteX79" fmla="*/ 2811411 w 4431119"/>
                <a:gd name="connsiteY79" fmla="*/ 2641600 h 4241800"/>
                <a:gd name="connsiteX80" fmla="*/ 2747911 w 4431119"/>
                <a:gd name="connsiteY80" fmla="*/ 2679700 h 4241800"/>
                <a:gd name="connsiteX81" fmla="*/ 2671711 w 4431119"/>
                <a:gd name="connsiteY81" fmla="*/ 2730500 h 4241800"/>
                <a:gd name="connsiteX82" fmla="*/ 2633611 w 4431119"/>
                <a:gd name="connsiteY82" fmla="*/ 2768600 h 4241800"/>
                <a:gd name="connsiteX83" fmla="*/ 2595511 w 4431119"/>
                <a:gd name="connsiteY83" fmla="*/ 2781300 h 4241800"/>
                <a:gd name="connsiteX84" fmla="*/ 2519311 w 4431119"/>
                <a:gd name="connsiteY84" fmla="*/ 2844800 h 4241800"/>
                <a:gd name="connsiteX85" fmla="*/ 2455811 w 4431119"/>
                <a:gd name="connsiteY85" fmla="*/ 2857500 h 4241800"/>
                <a:gd name="connsiteX86" fmla="*/ 2366911 w 4431119"/>
                <a:gd name="connsiteY86" fmla="*/ 2921000 h 4241800"/>
                <a:gd name="connsiteX87" fmla="*/ 2328811 w 4431119"/>
                <a:gd name="connsiteY87" fmla="*/ 2933700 h 4241800"/>
                <a:gd name="connsiteX88" fmla="*/ 2265311 w 4431119"/>
                <a:gd name="connsiteY88" fmla="*/ 2959100 h 4241800"/>
                <a:gd name="connsiteX89" fmla="*/ 2227211 w 4431119"/>
                <a:gd name="connsiteY89" fmla="*/ 2984500 h 4241800"/>
                <a:gd name="connsiteX90" fmla="*/ 2087511 w 4431119"/>
                <a:gd name="connsiteY90" fmla="*/ 3009900 h 4241800"/>
                <a:gd name="connsiteX91" fmla="*/ 1985911 w 4431119"/>
                <a:gd name="connsiteY91" fmla="*/ 3048000 h 4241800"/>
                <a:gd name="connsiteX92" fmla="*/ 1858911 w 4431119"/>
                <a:gd name="connsiteY92" fmla="*/ 3086100 h 4241800"/>
                <a:gd name="connsiteX93" fmla="*/ 1820811 w 4431119"/>
                <a:gd name="connsiteY93" fmla="*/ 3098800 h 4241800"/>
                <a:gd name="connsiteX94" fmla="*/ 1731911 w 4431119"/>
                <a:gd name="connsiteY94" fmla="*/ 3111500 h 4241800"/>
                <a:gd name="connsiteX95" fmla="*/ 1465211 w 4431119"/>
                <a:gd name="connsiteY95" fmla="*/ 3136900 h 4241800"/>
                <a:gd name="connsiteX96" fmla="*/ 1249311 w 4431119"/>
                <a:gd name="connsiteY96" fmla="*/ 3162300 h 4241800"/>
                <a:gd name="connsiteX97" fmla="*/ 1147711 w 4431119"/>
                <a:gd name="connsiteY97" fmla="*/ 3175000 h 4241800"/>
                <a:gd name="connsiteX98" fmla="*/ 1008011 w 4431119"/>
                <a:gd name="connsiteY98" fmla="*/ 3187700 h 4241800"/>
                <a:gd name="connsiteX99" fmla="*/ 893711 w 4431119"/>
                <a:gd name="connsiteY99" fmla="*/ 3213100 h 4241800"/>
                <a:gd name="connsiteX100" fmla="*/ 665111 w 4431119"/>
                <a:gd name="connsiteY100" fmla="*/ 3251200 h 4241800"/>
                <a:gd name="connsiteX101" fmla="*/ 461911 w 4431119"/>
                <a:gd name="connsiteY101" fmla="*/ 3276600 h 4241800"/>
                <a:gd name="connsiteX102" fmla="*/ 30111 w 4431119"/>
                <a:gd name="connsiteY10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887611 w 4431119"/>
                <a:gd name="connsiteY60" fmla="*/ 1536700 h 4241800"/>
                <a:gd name="connsiteX61" fmla="*/ 2963811 w 4431119"/>
                <a:gd name="connsiteY61" fmla="*/ 1562100 h 4241800"/>
                <a:gd name="connsiteX62" fmla="*/ 3001911 w 4431119"/>
                <a:gd name="connsiteY62" fmla="*/ 1600200 h 4241800"/>
                <a:gd name="connsiteX63" fmla="*/ 3052711 w 4431119"/>
                <a:gd name="connsiteY63" fmla="*/ 1676400 h 4241800"/>
                <a:gd name="connsiteX64" fmla="*/ 3128911 w 4431119"/>
                <a:gd name="connsiteY64" fmla="*/ 1752600 h 4241800"/>
                <a:gd name="connsiteX65" fmla="*/ 3167011 w 4431119"/>
                <a:gd name="connsiteY65" fmla="*/ 1828800 h 4241800"/>
                <a:gd name="connsiteX66" fmla="*/ 3192411 w 4431119"/>
                <a:gd name="connsiteY66" fmla="*/ 1943100 h 4241800"/>
                <a:gd name="connsiteX67" fmla="*/ 3179711 w 4431119"/>
                <a:gd name="connsiteY67" fmla="*/ 2184400 h 4241800"/>
                <a:gd name="connsiteX68" fmla="*/ 3154311 w 4431119"/>
                <a:gd name="connsiteY68" fmla="*/ 2260600 h 4241800"/>
                <a:gd name="connsiteX69" fmla="*/ 3141611 w 4431119"/>
                <a:gd name="connsiteY69" fmla="*/ 2298700 h 4241800"/>
                <a:gd name="connsiteX70" fmla="*/ 3116211 w 4431119"/>
                <a:gd name="connsiteY70" fmla="*/ 2336800 h 4241800"/>
                <a:gd name="connsiteX71" fmla="*/ 3090811 w 4431119"/>
                <a:gd name="connsiteY71" fmla="*/ 2387600 h 4241800"/>
                <a:gd name="connsiteX72" fmla="*/ 3078111 w 4431119"/>
                <a:gd name="connsiteY72" fmla="*/ 2438400 h 4241800"/>
                <a:gd name="connsiteX73" fmla="*/ 3040011 w 4431119"/>
                <a:gd name="connsiteY73" fmla="*/ 2463800 h 4241800"/>
                <a:gd name="connsiteX74" fmla="*/ 3001911 w 4431119"/>
                <a:gd name="connsiteY74" fmla="*/ 2514600 h 4241800"/>
                <a:gd name="connsiteX75" fmla="*/ 2925711 w 4431119"/>
                <a:gd name="connsiteY75" fmla="*/ 2565400 h 4241800"/>
                <a:gd name="connsiteX76" fmla="*/ 2887611 w 4431119"/>
                <a:gd name="connsiteY76" fmla="*/ 2590800 h 4241800"/>
                <a:gd name="connsiteX77" fmla="*/ 2849511 w 4431119"/>
                <a:gd name="connsiteY77" fmla="*/ 2628900 h 4241800"/>
                <a:gd name="connsiteX78" fmla="*/ 2811411 w 4431119"/>
                <a:gd name="connsiteY78" fmla="*/ 2641600 h 4241800"/>
                <a:gd name="connsiteX79" fmla="*/ 2747911 w 4431119"/>
                <a:gd name="connsiteY79" fmla="*/ 2679700 h 4241800"/>
                <a:gd name="connsiteX80" fmla="*/ 2671711 w 4431119"/>
                <a:gd name="connsiteY80" fmla="*/ 2730500 h 4241800"/>
                <a:gd name="connsiteX81" fmla="*/ 2633611 w 4431119"/>
                <a:gd name="connsiteY81" fmla="*/ 2768600 h 4241800"/>
                <a:gd name="connsiteX82" fmla="*/ 2595511 w 4431119"/>
                <a:gd name="connsiteY82" fmla="*/ 2781300 h 4241800"/>
                <a:gd name="connsiteX83" fmla="*/ 2519311 w 4431119"/>
                <a:gd name="connsiteY83" fmla="*/ 2844800 h 4241800"/>
                <a:gd name="connsiteX84" fmla="*/ 2455811 w 4431119"/>
                <a:gd name="connsiteY84" fmla="*/ 2857500 h 4241800"/>
                <a:gd name="connsiteX85" fmla="*/ 2366911 w 4431119"/>
                <a:gd name="connsiteY85" fmla="*/ 2921000 h 4241800"/>
                <a:gd name="connsiteX86" fmla="*/ 2328811 w 4431119"/>
                <a:gd name="connsiteY86" fmla="*/ 2933700 h 4241800"/>
                <a:gd name="connsiteX87" fmla="*/ 2265311 w 4431119"/>
                <a:gd name="connsiteY87" fmla="*/ 2959100 h 4241800"/>
                <a:gd name="connsiteX88" fmla="*/ 2227211 w 4431119"/>
                <a:gd name="connsiteY88" fmla="*/ 2984500 h 4241800"/>
                <a:gd name="connsiteX89" fmla="*/ 2087511 w 4431119"/>
                <a:gd name="connsiteY89" fmla="*/ 3009900 h 4241800"/>
                <a:gd name="connsiteX90" fmla="*/ 1985911 w 4431119"/>
                <a:gd name="connsiteY90" fmla="*/ 3048000 h 4241800"/>
                <a:gd name="connsiteX91" fmla="*/ 1858911 w 4431119"/>
                <a:gd name="connsiteY91" fmla="*/ 3086100 h 4241800"/>
                <a:gd name="connsiteX92" fmla="*/ 1820811 w 4431119"/>
                <a:gd name="connsiteY92" fmla="*/ 3098800 h 4241800"/>
                <a:gd name="connsiteX93" fmla="*/ 1731911 w 4431119"/>
                <a:gd name="connsiteY93" fmla="*/ 3111500 h 4241800"/>
                <a:gd name="connsiteX94" fmla="*/ 1465211 w 4431119"/>
                <a:gd name="connsiteY94" fmla="*/ 3136900 h 4241800"/>
                <a:gd name="connsiteX95" fmla="*/ 1249311 w 4431119"/>
                <a:gd name="connsiteY95" fmla="*/ 3162300 h 4241800"/>
                <a:gd name="connsiteX96" fmla="*/ 1147711 w 4431119"/>
                <a:gd name="connsiteY96" fmla="*/ 3175000 h 4241800"/>
                <a:gd name="connsiteX97" fmla="*/ 1008011 w 4431119"/>
                <a:gd name="connsiteY97" fmla="*/ 3187700 h 4241800"/>
                <a:gd name="connsiteX98" fmla="*/ 893711 w 4431119"/>
                <a:gd name="connsiteY98" fmla="*/ 3213100 h 4241800"/>
                <a:gd name="connsiteX99" fmla="*/ 665111 w 4431119"/>
                <a:gd name="connsiteY99" fmla="*/ 3251200 h 4241800"/>
                <a:gd name="connsiteX100" fmla="*/ 461911 w 4431119"/>
                <a:gd name="connsiteY100" fmla="*/ 3276600 h 4241800"/>
                <a:gd name="connsiteX101" fmla="*/ 30111 w 4431119"/>
                <a:gd name="connsiteY10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63811 w 4431119"/>
                <a:gd name="connsiteY60" fmla="*/ 1562100 h 4241800"/>
                <a:gd name="connsiteX61" fmla="*/ 3001911 w 4431119"/>
                <a:gd name="connsiteY61" fmla="*/ 1600200 h 4241800"/>
                <a:gd name="connsiteX62" fmla="*/ 3052711 w 4431119"/>
                <a:gd name="connsiteY62" fmla="*/ 1676400 h 4241800"/>
                <a:gd name="connsiteX63" fmla="*/ 3128911 w 4431119"/>
                <a:gd name="connsiteY63" fmla="*/ 1752600 h 4241800"/>
                <a:gd name="connsiteX64" fmla="*/ 3167011 w 4431119"/>
                <a:gd name="connsiteY64" fmla="*/ 1828800 h 4241800"/>
                <a:gd name="connsiteX65" fmla="*/ 3192411 w 4431119"/>
                <a:gd name="connsiteY65" fmla="*/ 1943100 h 4241800"/>
                <a:gd name="connsiteX66" fmla="*/ 3179711 w 4431119"/>
                <a:gd name="connsiteY66" fmla="*/ 2184400 h 4241800"/>
                <a:gd name="connsiteX67" fmla="*/ 3154311 w 4431119"/>
                <a:gd name="connsiteY67" fmla="*/ 2260600 h 4241800"/>
                <a:gd name="connsiteX68" fmla="*/ 3141611 w 4431119"/>
                <a:gd name="connsiteY68" fmla="*/ 2298700 h 4241800"/>
                <a:gd name="connsiteX69" fmla="*/ 3116211 w 4431119"/>
                <a:gd name="connsiteY69" fmla="*/ 2336800 h 4241800"/>
                <a:gd name="connsiteX70" fmla="*/ 3090811 w 4431119"/>
                <a:gd name="connsiteY70" fmla="*/ 2387600 h 4241800"/>
                <a:gd name="connsiteX71" fmla="*/ 3078111 w 4431119"/>
                <a:gd name="connsiteY71" fmla="*/ 2438400 h 4241800"/>
                <a:gd name="connsiteX72" fmla="*/ 3040011 w 4431119"/>
                <a:gd name="connsiteY72" fmla="*/ 2463800 h 4241800"/>
                <a:gd name="connsiteX73" fmla="*/ 3001911 w 4431119"/>
                <a:gd name="connsiteY73" fmla="*/ 2514600 h 4241800"/>
                <a:gd name="connsiteX74" fmla="*/ 2925711 w 4431119"/>
                <a:gd name="connsiteY74" fmla="*/ 2565400 h 4241800"/>
                <a:gd name="connsiteX75" fmla="*/ 2887611 w 4431119"/>
                <a:gd name="connsiteY75" fmla="*/ 2590800 h 4241800"/>
                <a:gd name="connsiteX76" fmla="*/ 2849511 w 4431119"/>
                <a:gd name="connsiteY76" fmla="*/ 2628900 h 4241800"/>
                <a:gd name="connsiteX77" fmla="*/ 2811411 w 4431119"/>
                <a:gd name="connsiteY77" fmla="*/ 2641600 h 4241800"/>
                <a:gd name="connsiteX78" fmla="*/ 2747911 w 4431119"/>
                <a:gd name="connsiteY78" fmla="*/ 2679700 h 4241800"/>
                <a:gd name="connsiteX79" fmla="*/ 2671711 w 4431119"/>
                <a:gd name="connsiteY79" fmla="*/ 2730500 h 4241800"/>
                <a:gd name="connsiteX80" fmla="*/ 2633611 w 4431119"/>
                <a:gd name="connsiteY80" fmla="*/ 2768600 h 4241800"/>
                <a:gd name="connsiteX81" fmla="*/ 2595511 w 4431119"/>
                <a:gd name="connsiteY81" fmla="*/ 2781300 h 4241800"/>
                <a:gd name="connsiteX82" fmla="*/ 2519311 w 4431119"/>
                <a:gd name="connsiteY82" fmla="*/ 2844800 h 4241800"/>
                <a:gd name="connsiteX83" fmla="*/ 2455811 w 4431119"/>
                <a:gd name="connsiteY83" fmla="*/ 2857500 h 4241800"/>
                <a:gd name="connsiteX84" fmla="*/ 2366911 w 4431119"/>
                <a:gd name="connsiteY84" fmla="*/ 2921000 h 4241800"/>
                <a:gd name="connsiteX85" fmla="*/ 2328811 w 4431119"/>
                <a:gd name="connsiteY85" fmla="*/ 2933700 h 4241800"/>
                <a:gd name="connsiteX86" fmla="*/ 2265311 w 4431119"/>
                <a:gd name="connsiteY86" fmla="*/ 2959100 h 4241800"/>
                <a:gd name="connsiteX87" fmla="*/ 2227211 w 4431119"/>
                <a:gd name="connsiteY87" fmla="*/ 2984500 h 4241800"/>
                <a:gd name="connsiteX88" fmla="*/ 2087511 w 4431119"/>
                <a:gd name="connsiteY88" fmla="*/ 3009900 h 4241800"/>
                <a:gd name="connsiteX89" fmla="*/ 1985911 w 4431119"/>
                <a:gd name="connsiteY89" fmla="*/ 3048000 h 4241800"/>
                <a:gd name="connsiteX90" fmla="*/ 1858911 w 4431119"/>
                <a:gd name="connsiteY90" fmla="*/ 3086100 h 4241800"/>
                <a:gd name="connsiteX91" fmla="*/ 1820811 w 4431119"/>
                <a:gd name="connsiteY91" fmla="*/ 3098800 h 4241800"/>
                <a:gd name="connsiteX92" fmla="*/ 1731911 w 4431119"/>
                <a:gd name="connsiteY92" fmla="*/ 3111500 h 4241800"/>
                <a:gd name="connsiteX93" fmla="*/ 1465211 w 4431119"/>
                <a:gd name="connsiteY93" fmla="*/ 3136900 h 4241800"/>
                <a:gd name="connsiteX94" fmla="*/ 1249311 w 4431119"/>
                <a:gd name="connsiteY94" fmla="*/ 3162300 h 4241800"/>
                <a:gd name="connsiteX95" fmla="*/ 1147711 w 4431119"/>
                <a:gd name="connsiteY95" fmla="*/ 3175000 h 4241800"/>
                <a:gd name="connsiteX96" fmla="*/ 1008011 w 4431119"/>
                <a:gd name="connsiteY96" fmla="*/ 3187700 h 4241800"/>
                <a:gd name="connsiteX97" fmla="*/ 893711 w 4431119"/>
                <a:gd name="connsiteY97" fmla="*/ 3213100 h 4241800"/>
                <a:gd name="connsiteX98" fmla="*/ 665111 w 4431119"/>
                <a:gd name="connsiteY98" fmla="*/ 3251200 h 4241800"/>
                <a:gd name="connsiteX99" fmla="*/ 461911 w 4431119"/>
                <a:gd name="connsiteY99" fmla="*/ 3276600 h 4241800"/>
                <a:gd name="connsiteX100" fmla="*/ 30111 w 4431119"/>
                <a:gd name="connsiteY10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001911 w 4431119"/>
                <a:gd name="connsiteY61" fmla="*/ 1600200 h 4241800"/>
                <a:gd name="connsiteX62" fmla="*/ 3052711 w 4431119"/>
                <a:gd name="connsiteY62" fmla="*/ 1676400 h 4241800"/>
                <a:gd name="connsiteX63" fmla="*/ 3128911 w 4431119"/>
                <a:gd name="connsiteY63" fmla="*/ 1752600 h 4241800"/>
                <a:gd name="connsiteX64" fmla="*/ 3167011 w 4431119"/>
                <a:gd name="connsiteY64" fmla="*/ 1828800 h 4241800"/>
                <a:gd name="connsiteX65" fmla="*/ 3192411 w 4431119"/>
                <a:gd name="connsiteY65" fmla="*/ 1943100 h 4241800"/>
                <a:gd name="connsiteX66" fmla="*/ 3179711 w 4431119"/>
                <a:gd name="connsiteY66" fmla="*/ 2184400 h 4241800"/>
                <a:gd name="connsiteX67" fmla="*/ 3154311 w 4431119"/>
                <a:gd name="connsiteY67" fmla="*/ 2260600 h 4241800"/>
                <a:gd name="connsiteX68" fmla="*/ 3141611 w 4431119"/>
                <a:gd name="connsiteY68" fmla="*/ 2298700 h 4241800"/>
                <a:gd name="connsiteX69" fmla="*/ 3116211 w 4431119"/>
                <a:gd name="connsiteY69" fmla="*/ 2336800 h 4241800"/>
                <a:gd name="connsiteX70" fmla="*/ 3090811 w 4431119"/>
                <a:gd name="connsiteY70" fmla="*/ 2387600 h 4241800"/>
                <a:gd name="connsiteX71" fmla="*/ 3078111 w 4431119"/>
                <a:gd name="connsiteY71" fmla="*/ 2438400 h 4241800"/>
                <a:gd name="connsiteX72" fmla="*/ 3040011 w 4431119"/>
                <a:gd name="connsiteY72" fmla="*/ 2463800 h 4241800"/>
                <a:gd name="connsiteX73" fmla="*/ 3001911 w 4431119"/>
                <a:gd name="connsiteY73" fmla="*/ 2514600 h 4241800"/>
                <a:gd name="connsiteX74" fmla="*/ 2925711 w 4431119"/>
                <a:gd name="connsiteY74" fmla="*/ 2565400 h 4241800"/>
                <a:gd name="connsiteX75" fmla="*/ 2887611 w 4431119"/>
                <a:gd name="connsiteY75" fmla="*/ 2590800 h 4241800"/>
                <a:gd name="connsiteX76" fmla="*/ 2849511 w 4431119"/>
                <a:gd name="connsiteY76" fmla="*/ 2628900 h 4241800"/>
                <a:gd name="connsiteX77" fmla="*/ 2811411 w 4431119"/>
                <a:gd name="connsiteY77" fmla="*/ 2641600 h 4241800"/>
                <a:gd name="connsiteX78" fmla="*/ 2747911 w 4431119"/>
                <a:gd name="connsiteY78" fmla="*/ 2679700 h 4241800"/>
                <a:gd name="connsiteX79" fmla="*/ 2671711 w 4431119"/>
                <a:gd name="connsiteY79" fmla="*/ 2730500 h 4241800"/>
                <a:gd name="connsiteX80" fmla="*/ 2633611 w 4431119"/>
                <a:gd name="connsiteY80" fmla="*/ 2768600 h 4241800"/>
                <a:gd name="connsiteX81" fmla="*/ 2595511 w 4431119"/>
                <a:gd name="connsiteY81" fmla="*/ 2781300 h 4241800"/>
                <a:gd name="connsiteX82" fmla="*/ 2519311 w 4431119"/>
                <a:gd name="connsiteY82" fmla="*/ 2844800 h 4241800"/>
                <a:gd name="connsiteX83" fmla="*/ 2455811 w 4431119"/>
                <a:gd name="connsiteY83" fmla="*/ 2857500 h 4241800"/>
                <a:gd name="connsiteX84" fmla="*/ 2366911 w 4431119"/>
                <a:gd name="connsiteY84" fmla="*/ 2921000 h 4241800"/>
                <a:gd name="connsiteX85" fmla="*/ 2328811 w 4431119"/>
                <a:gd name="connsiteY85" fmla="*/ 2933700 h 4241800"/>
                <a:gd name="connsiteX86" fmla="*/ 2265311 w 4431119"/>
                <a:gd name="connsiteY86" fmla="*/ 2959100 h 4241800"/>
                <a:gd name="connsiteX87" fmla="*/ 2227211 w 4431119"/>
                <a:gd name="connsiteY87" fmla="*/ 2984500 h 4241800"/>
                <a:gd name="connsiteX88" fmla="*/ 2087511 w 4431119"/>
                <a:gd name="connsiteY88" fmla="*/ 3009900 h 4241800"/>
                <a:gd name="connsiteX89" fmla="*/ 1985911 w 4431119"/>
                <a:gd name="connsiteY89" fmla="*/ 3048000 h 4241800"/>
                <a:gd name="connsiteX90" fmla="*/ 1858911 w 4431119"/>
                <a:gd name="connsiteY90" fmla="*/ 3086100 h 4241800"/>
                <a:gd name="connsiteX91" fmla="*/ 1820811 w 4431119"/>
                <a:gd name="connsiteY91" fmla="*/ 3098800 h 4241800"/>
                <a:gd name="connsiteX92" fmla="*/ 1731911 w 4431119"/>
                <a:gd name="connsiteY92" fmla="*/ 3111500 h 4241800"/>
                <a:gd name="connsiteX93" fmla="*/ 1465211 w 4431119"/>
                <a:gd name="connsiteY93" fmla="*/ 3136900 h 4241800"/>
                <a:gd name="connsiteX94" fmla="*/ 1249311 w 4431119"/>
                <a:gd name="connsiteY94" fmla="*/ 3162300 h 4241800"/>
                <a:gd name="connsiteX95" fmla="*/ 1147711 w 4431119"/>
                <a:gd name="connsiteY95" fmla="*/ 3175000 h 4241800"/>
                <a:gd name="connsiteX96" fmla="*/ 1008011 w 4431119"/>
                <a:gd name="connsiteY96" fmla="*/ 3187700 h 4241800"/>
                <a:gd name="connsiteX97" fmla="*/ 893711 w 4431119"/>
                <a:gd name="connsiteY97" fmla="*/ 3213100 h 4241800"/>
                <a:gd name="connsiteX98" fmla="*/ 665111 w 4431119"/>
                <a:gd name="connsiteY98" fmla="*/ 3251200 h 4241800"/>
                <a:gd name="connsiteX99" fmla="*/ 461911 w 4431119"/>
                <a:gd name="connsiteY99" fmla="*/ 3276600 h 4241800"/>
                <a:gd name="connsiteX100" fmla="*/ 30111 w 4431119"/>
                <a:gd name="connsiteY10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001911 w 4431119"/>
                <a:gd name="connsiteY61" fmla="*/ 1600200 h 4241800"/>
                <a:gd name="connsiteX62" fmla="*/ 3052711 w 4431119"/>
                <a:gd name="connsiteY62" fmla="*/ 1676400 h 4241800"/>
                <a:gd name="connsiteX63" fmla="*/ 3128911 w 4431119"/>
                <a:gd name="connsiteY63" fmla="*/ 1752600 h 4241800"/>
                <a:gd name="connsiteX64" fmla="*/ 3167011 w 4431119"/>
                <a:gd name="connsiteY64" fmla="*/ 1828800 h 4241800"/>
                <a:gd name="connsiteX65" fmla="*/ 3192411 w 4431119"/>
                <a:gd name="connsiteY65" fmla="*/ 1943100 h 4241800"/>
                <a:gd name="connsiteX66" fmla="*/ 3179711 w 4431119"/>
                <a:gd name="connsiteY66" fmla="*/ 2184400 h 4241800"/>
                <a:gd name="connsiteX67" fmla="*/ 3154311 w 4431119"/>
                <a:gd name="connsiteY67" fmla="*/ 2260600 h 4241800"/>
                <a:gd name="connsiteX68" fmla="*/ 3141611 w 4431119"/>
                <a:gd name="connsiteY68" fmla="*/ 2298700 h 4241800"/>
                <a:gd name="connsiteX69" fmla="*/ 3116211 w 4431119"/>
                <a:gd name="connsiteY69" fmla="*/ 2336800 h 4241800"/>
                <a:gd name="connsiteX70" fmla="*/ 3090811 w 4431119"/>
                <a:gd name="connsiteY70" fmla="*/ 2387600 h 4241800"/>
                <a:gd name="connsiteX71" fmla="*/ 3078111 w 4431119"/>
                <a:gd name="connsiteY71" fmla="*/ 2438400 h 4241800"/>
                <a:gd name="connsiteX72" fmla="*/ 3040011 w 4431119"/>
                <a:gd name="connsiteY72" fmla="*/ 2463800 h 4241800"/>
                <a:gd name="connsiteX73" fmla="*/ 3001911 w 4431119"/>
                <a:gd name="connsiteY73" fmla="*/ 2514600 h 4241800"/>
                <a:gd name="connsiteX74" fmla="*/ 2925711 w 4431119"/>
                <a:gd name="connsiteY74" fmla="*/ 2565400 h 4241800"/>
                <a:gd name="connsiteX75" fmla="*/ 2887611 w 4431119"/>
                <a:gd name="connsiteY75" fmla="*/ 2590800 h 4241800"/>
                <a:gd name="connsiteX76" fmla="*/ 2849511 w 4431119"/>
                <a:gd name="connsiteY76" fmla="*/ 2628900 h 4241800"/>
                <a:gd name="connsiteX77" fmla="*/ 2811411 w 4431119"/>
                <a:gd name="connsiteY77" fmla="*/ 2641600 h 4241800"/>
                <a:gd name="connsiteX78" fmla="*/ 2747911 w 4431119"/>
                <a:gd name="connsiteY78" fmla="*/ 2679700 h 4241800"/>
                <a:gd name="connsiteX79" fmla="*/ 2671711 w 4431119"/>
                <a:gd name="connsiteY79" fmla="*/ 2730500 h 4241800"/>
                <a:gd name="connsiteX80" fmla="*/ 2633611 w 4431119"/>
                <a:gd name="connsiteY80" fmla="*/ 2768600 h 4241800"/>
                <a:gd name="connsiteX81" fmla="*/ 2595511 w 4431119"/>
                <a:gd name="connsiteY81" fmla="*/ 2781300 h 4241800"/>
                <a:gd name="connsiteX82" fmla="*/ 2519311 w 4431119"/>
                <a:gd name="connsiteY82" fmla="*/ 2844800 h 4241800"/>
                <a:gd name="connsiteX83" fmla="*/ 2455811 w 4431119"/>
                <a:gd name="connsiteY83" fmla="*/ 2857500 h 4241800"/>
                <a:gd name="connsiteX84" fmla="*/ 2366911 w 4431119"/>
                <a:gd name="connsiteY84" fmla="*/ 2921000 h 4241800"/>
                <a:gd name="connsiteX85" fmla="*/ 2328811 w 4431119"/>
                <a:gd name="connsiteY85" fmla="*/ 2933700 h 4241800"/>
                <a:gd name="connsiteX86" fmla="*/ 2265311 w 4431119"/>
                <a:gd name="connsiteY86" fmla="*/ 2959100 h 4241800"/>
                <a:gd name="connsiteX87" fmla="*/ 2227211 w 4431119"/>
                <a:gd name="connsiteY87" fmla="*/ 2984500 h 4241800"/>
                <a:gd name="connsiteX88" fmla="*/ 2087511 w 4431119"/>
                <a:gd name="connsiteY88" fmla="*/ 3009900 h 4241800"/>
                <a:gd name="connsiteX89" fmla="*/ 1985911 w 4431119"/>
                <a:gd name="connsiteY89" fmla="*/ 3048000 h 4241800"/>
                <a:gd name="connsiteX90" fmla="*/ 1858911 w 4431119"/>
                <a:gd name="connsiteY90" fmla="*/ 3086100 h 4241800"/>
                <a:gd name="connsiteX91" fmla="*/ 1820811 w 4431119"/>
                <a:gd name="connsiteY91" fmla="*/ 3098800 h 4241800"/>
                <a:gd name="connsiteX92" fmla="*/ 1731911 w 4431119"/>
                <a:gd name="connsiteY92" fmla="*/ 3111500 h 4241800"/>
                <a:gd name="connsiteX93" fmla="*/ 1465211 w 4431119"/>
                <a:gd name="connsiteY93" fmla="*/ 3136900 h 4241800"/>
                <a:gd name="connsiteX94" fmla="*/ 1249311 w 4431119"/>
                <a:gd name="connsiteY94" fmla="*/ 3162300 h 4241800"/>
                <a:gd name="connsiteX95" fmla="*/ 1147711 w 4431119"/>
                <a:gd name="connsiteY95" fmla="*/ 3175000 h 4241800"/>
                <a:gd name="connsiteX96" fmla="*/ 1008011 w 4431119"/>
                <a:gd name="connsiteY96" fmla="*/ 3187700 h 4241800"/>
                <a:gd name="connsiteX97" fmla="*/ 893711 w 4431119"/>
                <a:gd name="connsiteY97" fmla="*/ 3213100 h 4241800"/>
                <a:gd name="connsiteX98" fmla="*/ 665111 w 4431119"/>
                <a:gd name="connsiteY98" fmla="*/ 3251200 h 4241800"/>
                <a:gd name="connsiteX99" fmla="*/ 461911 w 4431119"/>
                <a:gd name="connsiteY99" fmla="*/ 3276600 h 4241800"/>
                <a:gd name="connsiteX100" fmla="*/ 30111 w 4431119"/>
                <a:gd name="connsiteY10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052711 w 4431119"/>
                <a:gd name="connsiteY61" fmla="*/ 1676400 h 4241800"/>
                <a:gd name="connsiteX62" fmla="*/ 3128911 w 4431119"/>
                <a:gd name="connsiteY62" fmla="*/ 1752600 h 4241800"/>
                <a:gd name="connsiteX63" fmla="*/ 3167011 w 4431119"/>
                <a:gd name="connsiteY63" fmla="*/ 1828800 h 4241800"/>
                <a:gd name="connsiteX64" fmla="*/ 3192411 w 4431119"/>
                <a:gd name="connsiteY64" fmla="*/ 1943100 h 4241800"/>
                <a:gd name="connsiteX65" fmla="*/ 3179711 w 4431119"/>
                <a:gd name="connsiteY65" fmla="*/ 2184400 h 4241800"/>
                <a:gd name="connsiteX66" fmla="*/ 3154311 w 4431119"/>
                <a:gd name="connsiteY66" fmla="*/ 2260600 h 4241800"/>
                <a:gd name="connsiteX67" fmla="*/ 3141611 w 4431119"/>
                <a:gd name="connsiteY67" fmla="*/ 2298700 h 4241800"/>
                <a:gd name="connsiteX68" fmla="*/ 3116211 w 4431119"/>
                <a:gd name="connsiteY68" fmla="*/ 2336800 h 4241800"/>
                <a:gd name="connsiteX69" fmla="*/ 3090811 w 4431119"/>
                <a:gd name="connsiteY69" fmla="*/ 2387600 h 4241800"/>
                <a:gd name="connsiteX70" fmla="*/ 3078111 w 4431119"/>
                <a:gd name="connsiteY70" fmla="*/ 2438400 h 4241800"/>
                <a:gd name="connsiteX71" fmla="*/ 3040011 w 4431119"/>
                <a:gd name="connsiteY71" fmla="*/ 2463800 h 4241800"/>
                <a:gd name="connsiteX72" fmla="*/ 3001911 w 4431119"/>
                <a:gd name="connsiteY72" fmla="*/ 2514600 h 4241800"/>
                <a:gd name="connsiteX73" fmla="*/ 2925711 w 4431119"/>
                <a:gd name="connsiteY73" fmla="*/ 2565400 h 4241800"/>
                <a:gd name="connsiteX74" fmla="*/ 2887611 w 4431119"/>
                <a:gd name="connsiteY74" fmla="*/ 2590800 h 4241800"/>
                <a:gd name="connsiteX75" fmla="*/ 2849511 w 4431119"/>
                <a:gd name="connsiteY75" fmla="*/ 2628900 h 4241800"/>
                <a:gd name="connsiteX76" fmla="*/ 2811411 w 4431119"/>
                <a:gd name="connsiteY76" fmla="*/ 2641600 h 4241800"/>
                <a:gd name="connsiteX77" fmla="*/ 2747911 w 4431119"/>
                <a:gd name="connsiteY77" fmla="*/ 2679700 h 4241800"/>
                <a:gd name="connsiteX78" fmla="*/ 2671711 w 4431119"/>
                <a:gd name="connsiteY78" fmla="*/ 2730500 h 4241800"/>
                <a:gd name="connsiteX79" fmla="*/ 2633611 w 4431119"/>
                <a:gd name="connsiteY79" fmla="*/ 2768600 h 4241800"/>
                <a:gd name="connsiteX80" fmla="*/ 2595511 w 4431119"/>
                <a:gd name="connsiteY80" fmla="*/ 2781300 h 4241800"/>
                <a:gd name="connsiteX81" fmla="*/ 2519311 w 4431119"/>
                <a:gd name="connsiteY81" fmla="*/ 2844800 h 4241800"/>
                <a:gd name="connsiteX82" fmla="*/ 2455811 w 4431119"/>
                <a:gd name="connsiteY82" fmla="*/ 2857500 h 4241800"/>
                <a:gd name="connsiteX83" fmla="*/ 2366911 w 4431119"/>
                <a:gd name="connsiteY83" fmla="*/ 2921000 h 4241800"/>
                <a:gd name="connsiteX84" fmla="*/ 2328811 w 4431119"/>
                <a:gd name="connsiteY84" fmla="*/ 2933700 h 4241800"/>
                <a:gd name="connsiteX85" fmla="*/ 2265311 w 4431119"/>
                <a:gd name="connsiteY85" fmla="*/ 2959100 h 4241800"/>
                <a:gd name="connsiteX86" fmla="*/ 2227211 w 4431119"/>
                <a:gd name="connsiteY86" fmla="*/ 2984500 h 4241800"/>
                <a:gd name="connsiteX87" fmla="*/ 2087511 w 4431119"/>
                <a:gd name="connsiteY87" fmla="*/ 3009900 h 4241800"/>
                <a:gd name="connsiteX88" fmla="*/ 1985911 w 4431119"/>
                <a:gd name="connsiteY88" fmla="*/ 3048000 h 4241800"/>
                <a:gd name="connsiteX89" fmla="*/ 1858911 w 4431119"/>
                <a:gd name="connsiteY89" fmla="*/ 3086100 h 4241800"/>
                <a:gd name="connsiteX90" fmla="*/ 1820811 w 4431119"/>
                <a:gd name="connsiteY90" fmla="*/ 3098800 h 4241800"/>
                <a:gd name="connsiteX91" fmla="*/ 1731911 w 4431119"/>
                <a:gd name="connsiteY91" fmla="*/ 3111500 h 4241800"/>
                <a:gd name="connsiteX92" fmla="*/ 1465211 w 4431119"/>
                <a:gd name="connsiteY92" fmla="*/ 3136900 h 4241800"/>
                <a:gd name="connsiteX93" fmla="*/ 1249311 w 4431119"/>
                <a:gd name="connsiteY93" fmla="*/ 3162300 h 4241800"/>
                <a:gd name="connsiteX94" fmla="*/ 1147711 w 4431119"/>
                <a:gd name="connsiteY94" fmla="*/ 3175000 h 4241800"/>
                <a:gd name="connsiteX95" fmla="*/ 1008011 w 4431119"/>
                <a:gd name="connsiteY95" fmla="*/ 3187700 h 4241800"/>
                <a:gd name="connsiteX96" fmla="*/ 893711 w 4431119"/>
                <a:gd name="connsiteY96" fmla="*/ 3213100 h 4241800"/>
                <a:gd name="connsiteX97" fmla="*/ 665111 w 4431119"/>
                <a:gd name="connsiteY97" fmla="*/ 3251200 h 4241800"/>
                <a:gd name="connsiteX98" fmla="*/ 461911 w 4431119"/>
                <a:gd name="connsiteY98" fmla="*/ 3276600 h 4241800"/>
                <a:gd name="connsiteX99" fmla="*/ 30111 w 4431119"/>
                <a:gd name="connsiteY9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128911 w 4431119"/>
                <a:gd name="connsiteY61" fmla="*/ 1752600 h 4241800"/>
                <a:gd name="connsiteX62" fmla="*/ 3167011 w 4431119"/>
                <a:gd name="connsiteY62" fmla="*/ 1828800 h 4241800"/>
                <a:gd name="connsiteX63" fmla="*/ 3192411 w 4431119"/>
                <a:gd name="connsiteY63" fmla="*/ 1943100 h 4241800"/>
                <a:gd name="connsiteX64" fmla="*/ 3179711 w 4431119"/>
                <a:gd name="connsiteY64" fmla="*/ 2184400 h 4241800"/>
                <a:gd name="connsiteX65" fmla="*/ 3154311 w 4431119"/>
                <a:gd name="connsiteY65" fmla="*/ 2260600 h 4241800"/>
                <a:gd name="connsiteX66" fmla="*/ 3141611 w 4431119"/>
                <a:gd name="connsiteY66" fmla="*/ 2298700 h 4241800"/>
                <a:gd name="connsiteX67" fmla="*/ 3116211 w 4431119"/>
                <a:gd name="connsiteY67" fmla="*/ 2336800 h 4241800"/>
                <a:gd name="connsiteX68" fmla="*/ 3090811 w 4431119"/>
                <a:gd name="connsiteY68" fmla="*/ 2387600 h 4241800"/>
                <a:gd name="connsiteX69" fmla="*/ 3078111 w 4431119"/>
                <a:gd name="connsiteY69" fmla="*/ 2438400 h 4241800"/>
                <a:gd name="connsiteX70" fmla="*/ 3040011 w 4431119"/>
                <a:gd name="connsiteY70" fmla="*/ 2463800 h 4241800"/>
                <a:gd name="connsiteX71" fmla="*/ 3001911 w 4431119"/>
                <a:gd name="connsiteY71" fmla="*/ 2514600 h 4241800"/>
                <a:gd name="connsiteX72" fmla="*/ 2925711 w 4431119"/>
                <a:gd name="connsiteY72" fmla="*/ 2565400 h 4241800"/>
                <a:gd name="connsiteX73" fmla="*/ 2887611 w 4431119"/>
                <a:gd name="connsiteY73" fmla="*/ 2590800 h 4241800"/>
                <a:gd name="connsiteX74" fmla="*/ 2849511 w 4431119"/>
                <a:gd name="connsiteY74" fmla="*/ 2628900 h 4241800"/>
                <a:gd name="connsiteX75" fmla="*/ 2811411 w 4431119"/>
                <a:gd name="connsiteY75" fmla="*/ 2641600 h 4241800"/>
                <a:gd name="connsiteX76" fmla="*/ 2747911 w 4431119"/>
                <a:gd name="connsiteY76" fmla="*/ 2679700 h 4241800"/>
                <a:gd name="connsiteX77" fmla="*/ 2671711 w 4431119"/>
                <a:gd name="connsiteY77" fmla="*/ 2730500 h 4241800"/>
                <a:gd name="connsiteX78" fmla="*/ 2633611 w 4431119"/>
                <a:gd name="connsiteY78" fmla="*/ 2768600 h 4241800"/>
                <a:gd name="connsiteX79" fmla="*/ 2595511 w 4431119"/>
                <a:gd name="connsiteY79" fmla="*/ 2781300 h 4241800"/>
                <a:gd name="connsiteX80" fmla="*/ 2519311 w 4431119"/>
                <a:gd name="connsiteY80" fmla="*/ 2844800 h 4241800"/>
                <a:gd name="connsiteX81" fmla="*/ 2455811 w 4431119"/>
                <a:gd name="connsiteY81" fmla="*/ 2857500 h 4241800"/>
                <a:gd name="connsiteX82" fmla="*/ 2366911 w 4431119"/>
                <a:gd name="connsiteY82" fmla="*/ 2921000 h 4241800"/>
                <a:gd name="connsiteX83" fmla="*/ 2328811 w 4431119"/>
                <a:gd name="connsiteY83" fmla="*/ 2933700 h 4241800"/>
                <a:gd name="connsiteX84" fmla="*/ 2265311 w 4431119"/>
                <a:gd name="connsiteY84" fmla="*/ 2959100 h 4241800"/>
                <a:gd name="connsiteX85" fmla="*/ 2227211 w 4431119"/>
                <a:gd name="connsiteY85" fmla="*/ 2984500 h 4241800"/>
                <a:gd name="connsiteX86" fmla="*/ 2087511 w 4431119"/>
                <a:gd name="connsiteY86" fmla="*/ 3009900 h 4241800"/>
                <a:gd name="connsiteX87" fmla="*/ 1985911 w 4431119"/>
                <a:gd name="connsiteY87" fmla="*/ 3048000 h 4241800"/>
                <a:gd name="connsiteX88" fmla="*/ 1858911 w 4431119"/>
                <a:gd name="connsiteY88" fmla="*/ 3086100 h 4241800"/>
                <a:gd name="connsiteX89" fmla="*/ 1820811 w 4431119"/>
                <a:gd name="connsiteY89" fmla="*/ 3098800 h 4241800"/>
                <a:gd name="connsiteX90" fmla="*/ 1731911 w 4431119"/>
                <a:gd name="connsiteY90" fmla="*/ 3111500 h 4241800"/>
                <a:gd name="connsiteX91" fmla="*/ 1465211 w 4431119"/>
                <a:gd name="connsiteY91" fmla="*/ 3136900 h 4241800"/>
                <a:gd name="connsiteX92" fmla="*/ 1249311 w 4431119"/>
                <a:gd name="connsiteY92" fmla="*/ 3162300 h 4241800"/>
                <a:gd name="connsiteX93" fmla="*/ 1147711 w 4431119"/>
                <a:gd name="connsiteY93" fmla="*/ 3175000 h 4241800"/>
                <a:gd name="connsiteX94" fmla="*/ 1008011 w 4431119"/>
                <a:gd name="connsiteY94" fmla="*/ 3187700 h 4241800"/>
                <a:gd name="connsiteX95" fmla="*/ 893711 w 4431119"/>
                <a:gd name="connsiteY95" fmla="*/ 3213100 h 4241800"/>
                <a:gd name="connsiteX96" fmla="*/ 665111 w 4431119"/>
                <a:gd name="connsiteY96" fmla="*/ 3251200 h 4241800"/>
                <a:gd name="connsiteX97" fmla="*/ 461911 w 4431119"/>
                <a:gd name="connsiteY97" fmla="*/ 3276600 h 4241800"/>
                <a:gd name="connsiteX98" fmla="*/ 30111 w 4431119"/>
                <a:gd name="connsiteY9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059061 w 4431119"/>
                <a:gd name="connsiteY61" fmla="*/ 1752600 h 4241800"/>
                <a:gd name="connsiteX62" fmla="*/ 3167011 w 4431119"/>
                <a:gd name="connsiteY62" fmla="*/ 1828800 h 4241800"/>
                <a:gd name="connsiteX63" fmla="*/ 3192411 w 4431119"/>
                <a:gd name="connsiteY63" fmla="*/ 1943100 h 4241800"/>
                <a:gd name="connsiteX64" fmla="*/ 3179711 w 4431119"/>
                <a:gd name="connsiteY64" fmla="*/ 2184400 h 4241800"/>
                <a:gd name="connsiteX65" fmla="*/ 3154311 w 4431119"/>
                <a:gd name="connsiteY65" fmla="*/ 2260600 h 4241800"/>
                <a:gd name="connsiteX66" fmla="*/ 3141611 w 4431119"/>
                <a:gd name="connsiteY66" fmla="*/ 2298700 h 4241800"/>
                <a:gd name="connsiteX67" fmla="*/ 3116211 w 4431119"/>
                <a:gd name="connsiteY67" fmla="*/ 2336800 h 4241800"/>
                <a:gd name="connsiteX68" fmla="*/ 3090811 w 4431119"/>
                <a:gd name="connsiteY68" fmla="*/ 2387600 h 4241800"/>
                <a:gd name="connsiteX69" fmla="*/ 3078111 w 4431119"/>
                <a:gd name="connsiteY69" fmla="*/ 2438400 h 4241800"/>
                <a:gd name="connsiteX70" fmla="*/ 3040011 w 4431119"/>
                <a:gd name="connsiteY70" fmla="*/ 2463800 h 4241800"/>
                <a:gd name="connsiteX71" fmla="*/ 3001911 w 4431119"/>
                <a:gd name="connsiteY71" fmla="*/ 2514600 h 4241800"/>
                <a:gd name="connsiteX72" fmla="*/ 2925711 w 4431119"/>
                <a:gd name="connsiteY72" fmla="*/ 2565400 h 4241800"/>
                <a:gd name="connsiteX73" fmla="*/ 2887611 w 4431119"/>
                <a:gd name="connsiteY73" fmla="*/ 2590800 h 4241800"/>
                <a:gd name="connsiteX74" fmla="*/ 2849511 w 4431119"/>
                <a:gd name="connsiteY74" fmla="*/ 2628900 h 4241800"/>
                <a:gd name="connsiteX75" fmla="*/ 2811411 w 4431119"/>
                <a:gd name="connsiteY75" fmla="*/ 2641600 h 4241800"/>
                <a:gd name="connsiteX76" fmla="*/ 2747911 w 4431119"/>
                <a:gd name="connsiteY76" fmla="*/ 2679700 h 4241800"/>
                <a:gd name="connsiteX77" fmla="*/ 2671711 w 4431119"/>
                <a:gd name="connsiteY77" fmla="*/ 2730500 h 4241800"/>
                <a:gd name="connsiteX78" fmla="*/ 2633611 w 4431119"/>
                <a:gd name="connsiteY78" fmla="*/ 2768600 h 4241800"/>
                <a:gd name="connsiteX79" fmla="*/ 2595511 w 4431119"/>
                <a:gd name="connsiteY79" fmla="*/ 2781300 h 4241800"/>
                <a:gd name="connsiteX80" fmla="*/ 2519311 w 4431119"/>
                <a:gd name="connsiteY80" fmla="*/ 2844800 h 4241800"/>
                <a:gd name="connsiteX81" fmla="*/ 2455811 w 4431119"/>
                <a:gd name="connsiteY81" fmla="*/ 2857500 h 4241800"/>
                <a:gd name="connsiteX82" fmla="*/ 2366911 w 4431119"/>
                <a:gd name="connsiteY82" fmla="*/ 2921000 h 4241800"/>
                <a:gd name="connsiteX83" fmla="*/ 2328811 w 4431119"/>
                <a:gd name="connsiteY83" fmla="*/ 2933700 h 4241800"/>
                <a:gd name="connsiteX84" fmla="*/ 2265311 w 4431119"/>
                <a:gd name="connsiteY84" fmla="*/ 2959100 h 4241800"/>
                <a:gd name="connsiteX85" fmla="*/ 2227211 w 4431119"/>
                <a:gd name="connsiteY85" fmla="*/ 2984500 h 4241800"/>
                <a:gd name="connsiteX86" fmla="*/ 2087511 w 4431119"/>
                <a:gd name="connsiteY86" fmla="*/ 3009900 h 4241800"/>
                <a:gd name="connsiteX87" fmla="*/ 1985911 w 4431119"/>
                <a:gd name="connsiteY87" fmla="*/ 3048000 h 4241800"/>
                <a:gd name="connsiteX88" fmla="*/ 1858911 w 4431119"/>
                <a:gd name="connsiteY88" fmla="*/ 3086100 h 4241800"/>
                <a:gd name="connsiteX89" fmla="*/ 1820811 w 4431119"/>
                <a:gd name="connsiteY89" fmla="*/ 3098800 h 4241800"/>
                <a:gd name="connsiteX90" fmla="*/ 1731911 w 4431119"/>
                <a:gd name="connsiteY90" fmla="*/ 3111500 h 4241800"/>
                <a:gd name="connsiteX91" fmla="*/ 1465211 w 4431119"/>
                <a:gd name="connsiteY91" fmla="*/ 3136900 h 4241800"/>
                <a:gd name="connsiteX92" fmla="*/ 1249311 w 4431119"/>
                <a:gd name="connsiteY92" fmla="*/ 3162300 h 4241800"/>
                <a:gd name="connsiteX93" fmla="*/ 1147711 w 4431119"/>
                <a:gd name="connsiteY93" fmla="*/ 3175000 h 4241800"/>
                <a:gd name="connsiteX94" fmla="*/ 1008011 w 4431119"/>
                <a:gd name="connsiteY94" fmla="*/ 3187700 h 4241800"/>
                <a:gd name="connsiteX95" fmla="*/ 893711 w 4431119"/>
                <a:gd name="connsiteY95" fmla="*/ 3213100 h 4241800"/>
                <a:gd name="connsiteX96" fmla="*/ 665111 w 4431119"/>
                <a:gd name="connsiteY96" fmla="*/ 3251200 h 4241800"/>
                <a:gd name="connsiteX97" fmla="*/ 461911 w 4431119"/>
                <a:gd name="connsiteY97" fmla="*/ 3276600 h 4241800"/>
                <a:gd name="connsiteX98" fmla="*/ 30111 w 4431119"/>
                <a:gd name="connsiteY9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00311 w 4431119"/>
                <a:gd name="connsiteY60" fmla="*/ 1574800 h 4241800"/>
                <a:gd name="connsiteX61" fmla="*/ 3059061 w 4431119"/>
                <a:gd name="connsiteY61" fmla="*/ 1752600 h 4241800"/>
                <a:gd name="connsiteX62" fmla="*/ 3167011 w 4431119"/>
                <a:gd name="connsiteY62" fmla="*/ 1828800 h 4241800"/>
                <a:gd name="connsiteX63" fmla="*/ 3192411 w 4431119"/>
                <a:gd name="connsiteY63" fmla="*/ 1943100 h 4241800"/>
                <a:gd name="connsiteX64" fmla="*/ 3179711 w 4431119"/>
                <a:gd name="connsiteY64" fmla="*/ 2184400 h 4241800"/>
                <a:gd name="connsiteX65" fmla="*/ 3154311 w 4431119"/>
                <a:gd name="connsiteY65" fmla="*/ 2260600 h 4241800"/>
                <a:gd name="connsiteX66" fmla="*/ 3141611 w 4431119"/>
                <a:gd name="connsiteY66" fmla="*/ 2298700 h 4241800"/>
                <a:gd name="connsiteX67" fmla="*/ 3116211 w 4431119"/>
                <a:gd name="connsiteY67" fmla="*/ 2336800 h 4241800"/>
                <a:gd name="connsiteX68" fmla="*/ 3090811 w 4431119"/>
                <a:gd name="connsiteY68" fmla="*/ 2387600 h 4241800"/>
                <a:gd name="connsiteX69" fmla="*/ 3078111 w 4431119"/>
                <a:gd name="connsiteY69" fmla="*/ 2438400 h 4241800"/>
                <a:gd name="connsiteX70" fmla="*/ 3040011 w 4431119"/>
                <a:gd name="connsiteY70" fmla="*/ 2463800 h 4241800"/>
                <a:gd name="connsiteX71" fmla="*/ 3001911 w 4431119"/>
                <a:gd name="connsiteY71" fmla="*/ 2514600 h 4241800"/>
                <a:gd name="connsiteX72" fmla="*/ 2925711 w 4431119"/>
                <a:gd name="connsiteY72" fmla="*/ 2565400 h 4241800"/>
                <a:gd name="connsiteX73" fmla="*/ 2887611 w 4431119"/>
                <a:gd name="connsiteY73" fmla="*/ 2590800 h 4241800"/>
                <a:gd name="connsiteX74" fmla="*/ 2849511 w 4431119"/>
                <a:gd name="connsiteY74" fmla="*/ 2628900 h 4241800"/>
                <a:gd name="connsiteX75" fmla="*/ 2811411 w 4431119"/>
                <a:gd name="connsiteY75" fmla="*/ 2641600 h 4241800"/>
                <a:gd name="connsiteX76" fmla="*/ 2747911 w 4431119"/>
                <a:gd name="connsiteY76" fmla="*/ 2679700 h 4241800"/>
                <a:gd name="connsiteX77" fmla="*/ 2671711 w 4431119"/>
                <a:gd name="connsiteY77" fmla="*/ 2730500 h 4241800"/>
                <a:gd name="connsiteX78" fmla="*/ 2633611 w 4431119"/>
                <a:gd name="connsiteY78" fmla="*/ 2768600 h 4241800"/>
                <a:gd name="connsiteX79" fmla="*/ 2595511 w 4431119"/>
                <a:gd name="connsiteY79" fmla="*/ 2781300 h 4241800"/>
                <a:gd name="connsiteX80" fmla="*/ 2519311 w 4431119"/>
                <a:gd name="connsiteY80" fmla="*/ 2844800 h 4241800"/>
                <a:gd name="connsiteX81" fmla="*/ 2455811 w 4431119"/>
                <a:gd name="connsiteY81" fmla="*/ 2857500 h 4241800"/>
                <a:gd name="connsiteX82" fmla="*/ 2366911 w 4431119"/>
                <a:gd name="connsiteY82" fmla="*/ 2921000 h 4241800"/>
                <a:gd name="connsiteX83" fmla="*/ 2328811 w 4431119"/>
                <a:gd name="connsiteY83" fmla="*/ 2933700 h 4241800"/>
                <a:gd name="connsiteX84" fmla="*/ 2265311 w 4431119"/>
                <a:gd name="connsiteY84" fmla="*/ 2959100 h 4241800"/>
                <a:gd name="connsiteX85" fmla="*/ 2227211 w 4431119"/>
                <a:gd name="connsiteY85" fmla="*/ 2984500 h 4241800"/>
                <a:gd name="connsiteX86" fmla="*/ 2087511 w 4431119"/>
                <a:gd name="connsiteY86" fmla="*/ 3009900 h 4241800"/>
                <a:gd name="connsiteX87" fmla="*/ 1985911 w 4431119"/>
                <a:gd name="connsiteY87" fmla="*/ 3048000 h 4241800"/>
                <a:gd name="connsiteX88" fmla="*/ 1858911 w 4431119"/>
                <a:gd name="connsiteY88" fmla="*/ 3086100 h 4241800"/>
                <a:gd name="connsiteX89" fmla="*/ 1820811 w 4431119"/>
                <a:gd name="connsiteY89" fmla="*/ 3098800 h 4241800"/>
                <a:gd name="connsiteX90" fmla="*/ 1731911 w 4431119"/>
                <a:gd name="connsiteY90" fmla="*/ 3111500 h 4241800"/>
                <a:gd name="connsiteX91" fmla="*/ 1465211 w 4431119"/>
                <a:gd name="connsiteY91" fmla="*/ 3136900 h 4241800"/>
                <a:gd name="connsiteX92" fmla="*/ 1249311 w 4431119"/>
                <a:gd name="connsiteY92" fmla="*/ 3162300 h 4241800"/>
                <a:gd name="connsiteX93" fmla="*/ 1147711 w 4431119"/>
                <a:gd name="connsiteY93" fmla="*/ 3175000 h 4241800"/>
                <a:gd name="connsiteX94" fmla="*/ 1008011 w 4431119"/>
                <a:gd name="connsiteY94" fmla="*/ 3187700 h 4241800"/>
                <a:gd name="connsiteX95" fmla="*/ 893711 w 4431119"/>
                <a:gd name="connsiteY95" fmla="*/ 3213100 h 4241800"/>
                <a:gd name="connsiteX96" fmla="*/ 665111 w 4431119"/>
                <a:gd name="connsiteY96" fmla="*/ 3251200 h 4241800"/>
                <a:gd name="connsiteX97" fmla="*/ 461911 w 4431119"/>
                <a:gd name="connsiteY97" fmla="*/ 3276600 h 4241800"/>
                <a:gd name="connsiteX98" fmla="*/ 30111 w 4431119"/>
                <a:gd name="connsiteY9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67011 w 4431119"/>
                <a:gd name="connsiteY62" fmla="*/ 1828800 h 4241800"/>
                <a:gd name="connsiteX63" fmla="*/ 3192411 w 4431119"/>
                <a:gd name="connsiteY63" fmla="*/ 1943100 h 4241800"/>
                <a:gd name="connsiteX64" fmla="*/ 3179711 w 4431119"/>
                <a:gd name="connsiteY64" fmla="*/ 2184400 h 4241800"/>
                <a:gd name="connsiteX65" fmla="*/ 3154311 w 4431119"/>
                <a:gd name="connsiteY65" fmla="*/ 2260600 h 4241800"/>
                <a:gd name="connsiteX66" fmla="*/ 3141611 w 4431119"/>
                <a:gd name="connsiteY66" fmla="*/ 2298700 h 4241800"/>
                <a:gd name="connsiteX67" fmla="*/ 3116211 w 4431119"/>
                <a:gd name="connsiteY67" fmla="*/ 2336800 h 4241800"/>
                <a:gd name="connsiteX68" fmla="*/ 3090811 w 4431119"/>
                <a:gd name="connsiteY68" fmla="*/ 2387600 h 4241800"/>
                <a:gd name="connsiteX69" fmla="*/ 3078111 w 4431119"/>
                <a:gd name="connsiteY69" fmla="*/ 2438400 h 4241800"/>
                <a:gd name="connsiteX70" fmla="*/ 3040011 w 4431119"/>
                <a:gd name="connsiteY70" fmla="*/ 2463800 h 4241800"/>
                <a:gd name="connsiteX71" fmla="*/ 3001911 w 4431119"/>
                <a:gd name="connsiteY71" fmla="*/ 2514600 h 4241800"/>
                <a:gd name="connsiteX72" fmla="*/ 2925711 w 4431119"/>
                <a:gd name="connsiteY72" fmla="*/ 2565400 h 4241800"/>
                <a:gd name="connsiteX73" fmla="*/ 2887611 w 4431119"/>
                <a:gd name="connsiteY73" fmla="*/ 2590800 h 4241800"/>
                <a:gd name="connsiteX74" fmla="*/ 2849511 w 4431119"/>
                <a:gd name="connsiteY74" fmla="*/ 2628900 h 4241800"/>
                <a:gd name="connsiteX75" fmla="*/ 2811411 w 4431119"/>
                <a:gd name="connsiteY75" fmla="*/ 2641600 h 4241800"/>
                <a:gd name="connsiteX76" fmla="*/ 2747911 w 4431119"/>
                <a:gd name="connsiteY76" fmla="*/ 2679700 h 4241800"/>
                <a:gd name="connsiteX77" fmla="*/ 2671711 w 4431119"/>
                <a:gd name="connsiteY77" fmla="*/ 2730500 h 4241800"/>
                <a:gd name="connsiteX78" fmla="*/ 2633611 w 4431119"/>
                <a:gd name="connsiteY78" fmla="*/ 2768600 h 4241800"/>
                <a:gd name="connsiteX79" fmla="*/ 2595511 w 4431119"/>
                <a:gd name="connsiteY79" fmla="*/ 2781300 h 4241800"/>
                <a:gd name="connsiteX80" fmla="*/ 2519311 w 4431119"/>
                <a:gd name="connsiteY80" fmla="*/ 2844800 h 4241800"/>
                <a:gd name="connsiteX81" fmla="*/ 2455811 w 4431119"/>
                <a:gd name="connsiteY81" fmla="*/ 2857500 h 4241800"/>
                <a:gd name="connsiteX82" fmla="*/ 2366911 w 4431119"/>
                <a:gd name="connsiteY82" fmla="*/ 2921000 h 4241800"/>
                <a:gd name="connsiteX83" fmla="*/ 2328811 w 4431119"/>
                <a:gd name="connsiteY83" fmla="*/ 2933700 h 4241800"/>
                <a:gd name="connsiteX84" fmla="*/ 2265311 w 4431119"/>
                <a:gd name="connsiteY84" fmla="*/ 2959100 h 4241800"/>
                <a:gd name="connsiteX85" fmla="*/ 2227211 w 4431119"/>
                <a:gd name="connsiteY85" fmla="*/ 2984500 h 4241800"/>
                <a:gd name="connsiteX86" fmla="*/ 2087511 w 4431119"/>
                <a:gd name="connsiteY86" fmla="*/ 3009900 h 4241800"/>
                <a:gd name="connsiteX87" fmla="*/ 1985911 w 4431119"/>
                <a:gd name="connsiteY87" fmla="*/ 3048000 h 4241800"/>
                <a:gd name="connsiteX88" fmla="*/ 1858911 w 4431119"/>
                <a:gd name="connsiteY88" fmla="*/ 3086100 h 4241800"/>
                <a:gd name="connsiteX89" fmla="*/ 1820811 w 4431119"/>
                <a:gd name="connsiteY89" fmla="*/ 3098800 h 4241800"/>
                <a:gd name="connsiteX90" fmla="*/ 1731911 w 4431119"/>
                <a:gd name="connsiteY90" fmla="*/ 3111500 h 4241800"/>
                <a:gd name="connsiteX91" fmla="*/ 1465211 w 4431119"/>
                <a:gd name="connsiteY91" fmla="*/ 3136900 h 4241800"/>
                <a:gd name="connsiteX92" fmla="*/ 1249311 w 4431119"/>
                <a:gd name="connsiteY92" fmla="*/ 3162300 h 4241800"/>
                <a:gd name="connsiteX93" fmla="*/ 1147711 w 4431119"/>
                <a:gd name="connsiteY93" fmla="*/ 3175000 h 4241800"/>
                <a:gd name="connsiteX94" fmla="*/ 1008011 w 4431119"/>
                <a:gd name="connsiteY94" fmla="*/ 3187700 h 4241800"/>
                <a:gd name="connsiteX95" fmla="*/ 893711 w 4431119"/>
                <a:gd name="connsiteY95" fmla="*/ 3213100 h 4241800"/>
                <a:gd name="connsiteX96" fmla="*/ 665111 w 4431119"/>
                <a:gd name="connsiteY96" fmla="*/ 3251200 h 4241800"/>
                <a:gd name="connsiteX97" fmla="*/ 461911 w 4431119"/>
                <a:gd name="connsiteY97" fmla="*/ 3276600 h 4241800"/>
                <a:gd name="connsiteX98" fmla="*/ 30111 w 4431119"/>
                <a:gd name="connsiteY9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67011 w 4431119"/>
                <a:gd name="connsiteY62" fmla="*/ 1828800 h 4241800"/>
                <a:gd name="connsiteX63" fmla="*/ 3192411 w 4431119"/>
                <a:gd name="connsiteY63" fmla="*/ 1943100 h 4241800"/>
                <a:gd name="connsiteX64" fmla="*/ 3179711 w 4431119"/>
                <a:gd name="connsiteY64" fmla="*/ 2184400 h 4241800"/>
                <a:gd name="connsiteX65" fmla="*/ 3154311 w 4431119"/>
                <a:gd name="connsiteY65" fmla="*/ 2260600 h 4241800"/>
                <a:gd name="connsiteX66" fmla="*/ 3141611 w 4431119"/>
                <a:gd name="connsiteY66" fmla="*/ 2298700 h 4241800"/>
                <a:gd name="connsiteX67" fmla="*/ 3116211 w 4431119"/>
                <a:gd name="connsiteY67" fmla="*/ 2336800 h 4241800"/>
                <a:gd name="connsiteX68" fmla="*/ 3090811 w 4431119"/>
                <a:gd name="connsiteY68" fmla="*/ 2387600 h 4241800"/>
                <a:gd name="connsiteX69" fmla="*/ 3078111 w 4431119"/>
                <a:gd name="connsiteY69" fmla="*/ 2438400 h 4241800"/>
                <a:gd name="connsiteX70" fmla="*/ 3040011 w 4431119"/>
                <a:gd name="connsiteY70" fmla="*/ 2463800 h 4241800"/>
                <a:gd name="connsiteX71" fmla="*/ 3001911 w 4431119"/>
                <a:gd name="connsiteY71" fmla="*/ 2514600 h 4241800"/>
                <a:gd name="connsiteX72" fmla="*/ 2925711 w 4431119"/>
                <a:gd name="connsiteY72" fmla="*/ 2565400 h 4241800"/>
                <a:gd name="connsiteX73" fmla="*/ 2887611 w 4431119"/>
                <a:gd name="connsiteY73" fmla="*/ 2590800 h 4241800"/>
                <a:gd name="connsiteX74" fmla="*/ 2849511 w 4431119"/>
                <a:gd name="connsiteY74" fmla="*/ 2628900 h 4241800"/>
                <a:gd name="connsiteX75" fmla="*/ 2811411 w 4431119"/>
                <a:gd name="connsiteY75" fmla="*/ 2641600 h 4241800"/>
                <a:gd name="connsiteX76" fmla="*/ 2747911 w 4431119"/>
                <a:gd name="connsiteY76" fmla="*/ 2679700 h 4241800"/>
                <a:gd name="connsiteX77" fmla="*/ 2671711 w 4431119"/>
                <a:gd name="connsiteY77" fmla="*/ 2730500 h 4241800"/>
                <a:gd name="connsiteX78" fmla="*/ 2633611 w 4431119"/>
                <a:gd name="connsiteY78" fmla="*/ 2768600 h 4241800"/>
                <a:gd name="connsiteX79" fmla="*/ 2595511 w 4431119"/>
                <a:gd name="connsiteY79" fmla="*/ 2781300 h 4241800"/>
                <a:gd name="connsiteX80" fmla="*/ 2519311 w 4431119"/>
                <a:gd name="connsiteY80" fmla="*/ 2844800 h 4241800"/>
                <a:gd name="connsiteX81" fmla="*/ 2455811 w 4431119"/>
                <a:gd name="connsiteY81" fmla="*/ 2857500 h 4241800"/>
                <a:gd name="connsiteX82" fmla="*/ 2366911 w 4431119"/>
                <a:gd name="connsiteY82" fmla="*/ 2921000 h 4241800"/>
                <a:gd name="connsiteX83" fmla="*/ 2328811 w 4431119"/>
                <a:gd name="connsiteY83" fmla="*/ 2933700 h 4241800"/>
                <a:gd name="connsiteX84" fmla="*/ 2265311 w 4431119"/>
                <a:gd name="connsiteY84" fmla="*/ 2959100 h 4241800"/>
                <a:gd name="connsiteX85" fmla="*/ 2227211 w 4431119"/>
                <a:gd name="connsiteY85" fmla="*/ 2984500 h 4241800"/>
                <a:gd name="connsiteX86" fmla="*/ 2087511 w 4431119"/>
                <a:gd name="connsiteY86" fmla="*/ 3009900 h 4241800"/>
                <a:gd name="connsiteX87" fmla="*/ 1985911 w 4431119"/>
                <a:gd name="connsiteY87" fmla="*/ 3048000 h 4241800"/>
                <a:gd name="connsiteX88" fmla="*/ 1858911 w 4431119"/>
                <a:gd name="connsiteY88" fmla="*/ 3086100 h 4241800"/>
                <a:gd name="connsiteX89" fmla="*/ 1820811 w 4431119"/>
                <a:gd name="connsiteY89" fmla="*/ 3098800 h 4241800"/>
                <a:gd name="connsiteX90" fmla="*/ 1731911 w 4431119"/>
                <a:gd name="connsiteY90" fmla="*/ 3111500 h 4241800"/>
                <a:gd name="connsiteX91" fmla="*/ 1465211 w 4431119"/>
                <a:gd name="connsiteY91" fmla="*/ 3136900 h 4241800"/>
                <a:gd name="connsiteX92" fmla="*/ 1249311 w 4431119"/>
                <a:gd name="connsiteY92" fmla="*/ 3162300 h 4241800"/>
                <a:gd name="connsiteX93" fmla="*/ 1147711 w 4431119"/>
                <a:gd name="connsiteY93" fmla="*/ 3175000 h 4241800"/>
                <a:gd name="connsiteX94" fmla="*/ 1008011 w 4431119"/>
                <a:gd name="connsiteY94" fmla="*/ 3187700 h 4241800"/>
                <a:gd name="connsiteX95" fmla="*/ 893711 w 4431119"/>
                <a:gd name="connsiteY95" fmla="*/ 3213100 h 4241800"/>
                <a:gd name="connsiteX96" fmla="*/ 665111 w 4431119"/>
                <a:gd name="connsiteY96" fmla="*/ 3251200 h 4241800"/>
                <a:gd name="connsiteX97" fmla="*/ 461911 w 4431119"/>
                <a:gd name="connsiteY97" fmla="*/ 3276600 h 4241800"/>
                <a:gd name="connsiteX98" fmla="*/ 30111 w 4431119"/>
                <a:gd name="connsiteY9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92411 w 4431119"/>
                <a:gd name="connsiteY62" fmla="*/ 1943100 h 4241800"/>
                <a:gd name="connsiteX63" fmla="*/ 3179711 w 4431119"/>
                <a:gd name="connsiteY63" fmla="*/ 2184400 h 4241800"/>
                <a:gd name="connsiteX64" fmla="*/ 3154311 w 4431119"/>
                <a:gd name="connsiteY64" fmla="*/ 2260600 h 4241800"/>
                <a:gd name="connsiteX65" fmla="*/ 3141611 w 4431119"/>
                <a:gd name="connsiteY65" fmla="*/ 2298700 h 4241800"/>
                <a:gd name="connsiteX66" fmla="*/ 3116211 w 4431119"/>
                <a:gd name="connsiteY66" fmla="*/ 2336800 h 4241800"/>
                <a:gd name="connsiteX67" fmla="*/ 3090811 w 4431119"/>
                <a:gd name="connsiteY67" fmla="*/ 2387600 h 4241800"/>
                <a:gd name="connsiteX68" fmla="*/ 3078111 w 4431119"/>
                <a:gd name="connsiteY68" fmla="*/ 2438400 h 4241800"/>
                <a:gd name="connsiteX69" fmla="*/ 3040011 w 4431119"/>
                <a:gd name="connsiteY69" fmla="*/ 2463800 h 4241800"/>
                <a:gd name="connsiteX70" fmla="*/ 3001911 w 4431119"/>
                <a:gd name="connsiteY70" fmla="*/ 2514600 h 4241800"/>
                <a:gd name="connsiteX71" fmla="*/ 2925711 w 4431119"/>
                <a:gd name="connsiteY71" fmla="*/ 2565400 h 4241800"/>
                <a:gd name="connsiteX72" fmla="*/ 2887611 w 4431119"/>
                <a:gd name="connsiteY72" fmla="*/ 2590800 h 4241800"/>
                <a:gd name="connsiteX73" fmla="*/ 2849511 w 4431119"/>
                <a:gd name="connsiteY73" fmla="*/ 2628900 h 4241800"/>
                <a:gd name="connsiteX74" fmla="*/ 2811411 w 4431119"/>
                <a:gd name="connsiteY74" fmla="*/ 2641600 h 4241800"/>
                <a:gd name="connsiteX75" fmla="*/ 2747911 w 4431119"/>
                <a:gd name="connsiteY75" fmla="*/ 2679700 h 4241800"/>
                <a:gd name="connsiteX76" fmla="*/ 2671711 w 4431119"/>
                <a:gd name="connsiteY76" fmla="*/ 2730500 h 4241800"/>
                <a:gd name="connsiteX77" fmla="*/ 2633611 w 4431119"/>
                <a:gd name="connsiteY77" fmla="*/ 2768600 h 4241800"/>
                <a:gd name="connsiteX78" fmla="*/ 2595511 w 4431119"/>
                <a:gd name="connsiteY78" fmla="*/ 2781300 h 4241800"/>
                <a:gd name="connsiteX79" fmla="*/ 2519311 w 4431119"/>
                <a:gd name="connsiteY79" fmla="*/ 2844800 h 4241800"/>
                <a:gd name="connsiteX80" fmla="*/ 2455811 w 4431119"/>
                <a:gd name="connsiteY80" fmla="*/ 2857500 h 4241800"/>
                <a:gd name="connsiteX81" fmla="*/ 2366911 w 4431119"/>
                <a:gd name="connsiteY81" fmla="*/ 2921000 h 4241800"/>
                <a:gd name="connsiteX82" fmla="*/ 2328811 w 4431119"/>
                <a:gd name="connsiteY82" fmla="*/ 2933700 h 4241800"/>
                <a:gd name="connsiteX83" fmla="*/ 2265311 w 4431119"/>
                <a:gd name="connsiteY83" fmla="*/ 2959100 h 4241800"/>
                <a:gd name="connsiteX84" fmla="*/ 2227211 w 4431119"/>
                <a:gd name="connsiteY84" fmla="*/ 2984500 h 4241800"/>
                <a:gd name="connsiteX85" fmla="*/ 2087511 w 4431119"/>
                <a:gd name="connsiteY85" fmla="*/ 3009900 h 4241800"/>
                <a:gd name="connsiteX86" fmla="*/ 1985911 w 4431119"/>
                <a:gd name="connsiteY86" fmla="*/ 3048000 h 4241800"/>
                <a:gd name="connsiteX87" fmla="*/ 1858911 w 4431119"/>
                <a:gd name="connsiteY87" fmla="*/ 3086100 h 4241800"/>
                <a:gd name="connsiteX88" fmla="*/ 1820811 w 4431119"/>
                <a:gd name="connsiteY88" fmla="*/ 3098800 h 4241800"/>
                <a:gd name="connsiteX89" fmla="*/ 1731911 w 4431119"/>
                <a:gd name="connsiteY89" fmla="*/ 3111500 h 4241800"/>
                <a:gd name="connsiteX90" fmla="*/ 1465211 w 4431119"/>
                <a:gd name="connsiteY90" fmla="*/ 3136900 h 4241800"/>
                <a:gd name="connsiteX91" fmla="*/ 1249311 w 4431119"/>
                <a:gd name="connsiteY91" fmla="*/ 3162300 h 4241800"/>
                <a:gd name="connsiteX92" fmla="*/ 1147711 w 4431119"/>
                <a:gd name="connsiteY92" fmla="*/ 3175000 h 4241800"/>
                <a:gd name="connsiteX93" fmla="*/ 1008011 w 4431119"/>
                <a:gd name="connsiteY93" fmla="*/ 3187700 h 4241800"/>
                <a:gd name="connsiteX94" fmla="*/ 893711 w 4431119"/>
                <a:gd name="connsiteY94" fmla="*/ 3213100 h 4241800"/>
                <a:gd name="connsiteX95" fmla="*/ 665111 w 4431119"/>
                <a:gd name="connsiteY95" fmla="*/ 3251200 h 4241800"/>
                <a:gd name="connsiteX96" fmla="*/ 461911 w 4431119"/>
                <a:gd name="connsiteY96" fmla="*/ 3276600 h 4241800"/>
                <a:gd name="connsiteX97" fmla="*/ 30111 w 4431119"/>
                <a:gd name="connsiteY9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79711 w 4431119"/>
                <a:gd name="connsiteY63" fmla="*/ 2184400 h 4241800"/>
                <a:gd name="connsiteX64" fmla="*/ 3154311 w 4431119"/>
                <a:gd name="connsiteY64" fmla="*/ 2260600 h 4241800"/>
                <a:gd name="connsiteX65" fmla="*/ 3141611 w 4431119"/>
                <a:gd name="connsiteY65" fmla="*/ 2298700 h 4241800"/>
                <a:gd name="connsiteX66" fmla="*/ 3116211 w 4431119"/>
                <a:gd name="connsiteY66" fmla="*/ 2336800 h 4241800"/>
                <a:gd name="connsiteX67" fmla="*/ 3090811 w 4431119"/>
                <a:gd name="connsiteY67" fmla="*/ 2387600 h 4241800"/>
                <a:gd name="connsiteX68" fmla="*/ 3078111 w 4431119"/>
                <a:gd name="connsiteY68" fmla="*/ 2438400 h 4241800"/>
                <a:gd name="connsiteX69" fmla="*/ 3040011 w 4431119"/>
                <a:gd name="connsiteY69" fmla="*/ 2463800 h 4241800"/>
                <a:gd name="connsiteX70" fmla="*/ 3001911 w 4431119"/>
                <a:gd name="connsiteY70" fmla="*/ 2514600 h 4241800"/>
                <a:gd name="connsiteX71" fmla="*/ 2925711 w 4431119"/>
                <a:gd name="connsiteY71" fmla="*/ 2565400 h 4241800"/>
                <a:gd name="connsiteX72" fmla="*/ 2887611 w 4431119"/>
                <a:gd name="connsiteY72" fmla="*/ 2590800 h 4241800"/>
                <a:gd name="connsiteX73" fmla="*/ 2849511 w 4431119"/>
                <a:gd name="connsiteY73" fmla="*/ 2628900 h 4241800"/>
                <a:gd name="connsiteX74" fmla="*/ 2811411 w 4431119"/>
                <a:gd name="connsiteY74" fmla="*/ 2641600 h 4241800"/>
                <a:gd name="connsiteX75" fmla="*/ 2747911 w 4431119"/>
                <a:gd name="connsiteY75" fmla="*/ 2679700 h 4241800"/>
                <a:gd name="connsiteX76" fmla="*/ 2671711 w 4431119"/>
                <a:gd name="connsiteY76" fmla="*/ 2730500 h 4241800"/>
                <a:gd name="connsiteX77" fmla="*/ 2633611 w 4431119"/>
                <a:gd name="connsiteY77" fmla="*/ 2768600 h 4241800"/>
                <a:gd name="connsiteX78" fmla="*/ 2595511 w 4431119"/>
                <a:gd name="connsiteY78" fmla="*/ 2781300 h 4241800"/>
                <a:gd name="connsiteX79" fmla="*/ 2519311 w 4431119"/>
                <a:gd name="connsiteY79" fmla="*/ 2844800 h 4241800"/>
                <a:gd name="connsiteX80" fmla="*/ 2455811 w 4431119"/>
                <a:gd name="connsiteY80" fmla="*/ 2857500 h 4241800"/>
                <a:gd name="connsiteX81" fmla="*/ 2366911 w 4431119"/>
                <a:gd name="connsiteY81" fmla="*/ 2921000 h 4241800"/>
                <a:gd name="connsiteX82" fmla="*/ 2328811 w 4431119"/>
                <a:gd name="connsiteY82" fmla="*/ 2933700 h 4241800"/>
                <a:gd name="connsiteX83" fmla="*/ 2265311 w 4431119"/>
                <a:gd name="connsiteY83" fmla="*/ 2959100 h 4241800"/>
                <a:gd name="connsiteX84" fmla="*/ 2227211 w 4431119"/>
                <a:gd name="connsiteY84" fmla="*/ 2984500 h 4241800"/>
                <a:gd name="connsiteX85" fmla="*/ 2087511 w 4431119"/>
                <a:gd name="connsiteY85" fmla="*/ 3009900 h 4241800"/>
                <a:gd name="connsiteX86" fmla="*/ 1985911 w 4431119"/>
                <a:gd name="connsiteY86" fmla="*/ 3048000 h 4241800"/>
                <a:gd name="connsiteX87" fmla="*/ 1858911 w 4431119"/>
                <a:gd name="connsiteY87" fmla="*/ 3086100 h 4241800"/>
                <a:gd name="connsiteX88" fmla="*/ 1820811 w 4431119"/>
                <a:gd name="connsiteY88" fmla="*/ 3098800 h 4241800"/>
                <a:gd name="connsiteX89" fmla="*/ 1731911 w 4431119"/>
                <a:gd name="connsiteY89" fmla="*/ 3111500 h 4241800"/>
                <a:gd name="connsiteX90" fmla="*/ 1465211 w 4431119"/>
                <a:gd name="connsiteY90" fmla="*/ 3136900 h 4241800"/>
                <a:gd name="connsiteX91" fmla="*/ 1249311 w 4431119"/>
                <a:gd name="connsiteY91" fmla="*/ 3162300 h 4241800"/>
                <a:gd name="connsiteX92" fmla="*/ 1147711 w 4431119"/>
                <a:gd name="connsiteY92" fmla="*/ 3175000 h 4241800"/>
                <a:gd name="connsiteX93" fmla="*/ 1008011 w 4431119"/>
                <a:gd name="connsiteY93" fmla="*/ 3187700 h 4241800"/>
                <a:gd name="connsiteX94" fmla="*/ 893711 w 4431119"/>
                <a:gd name="connsiteY94" fmla="*/ 3213100 h 4241800"/>
                <a:gd name="connsiteX95" fmla="*/ 665111 w 4431119"/>
                <a:gd name="connsiteY95" fmla="*/ 3251200 h 4241800"/>
                <a:gd name="connsiteX96" fmla="*/ 461911 w 4431119"/>
                <a:gd name="connsiteY96" fmla="*/ 3276600 h 4241800"/>
                <a:gd name="connsiteX97" fmla="*/ 30111 w 4431119"/>
                <a:gd name="connsiteY9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54311 w 4431119"/>
                <a:gd name="connsiteY63" fmla="*/ 2260600 h 4241800"/>
                <a:gd name="connsiteX64" fmla="*/ 3141611 w 4431119"/>
                <a:gd name="connsiteY64" fmla="*/ 2298700 h 4241800"/>
                <a:gd name="connsiteX65" fmla="*/ 3116211 w 4431119"/>
                <a:gd name="connsiteY65" fmla="*/ 2336800 h 4241800"/>
                <a:gd name="connsiteX66" fmla="*/ 3090811 w 4431119"/>
                <a:gd name="connsiteY66" fmla="*/ 2387600 h 4241800"/>
                <a:gd name="connsiteX67" fmla="*/ 3078111 w 4431119"/>
                <a:gd name="connsiteY67" fmla="*/ 2438400 h 4241800"/>
                <a:gd name="connsiteX68" fmla="*/ 3040011 w 4431119"/>
                <a:gd name="connsiteY68" fmla="*/ 2463800 h 4241800"/>
                <a:gd name="connsiteX69" fmla="*/ 3001911 w 4431119"/>
                <a:gd name="connsiteY69" fmla="*/ 2514600 h 4241800"/>
                <a:gd name="connsiteX70" fmla="*/ 2925711 w 4431119"/>
                <a:gd name="connsiteY70" fmla="*/ 2565400 h 4241800"/>
                <a:gd name="connsiteX71" fmla="*/ 2887611 w 4431119"/>
                <a:gd name="connsiteY71" fmla="*/ 2590800 h 4241800"/>
                <a:gd name="connsiteX72" fmla="*/ 2849511 w 4431119"/>
                <a:gd name="connsiteY72" fmla="*/ 2628900 h 4241800"/>
                <a:gd name="connsiteX73" fmla="*/ 2811411 w 4431119"/>
                <a:gd name="connsiteY73" fmla="*/ 2641600 h 4241800"/>
                <a:gd name="connsiteX74" fmla="*/ 2747911 w 4431119"/>
                <a:gd name="connsiteY74" fmla="*/ 2679700 h 4241800"/>
                <a:gd name="connsiteX75" fmla="*/ 2671711 w 4431119"/>
                <a:gd name="connsiteY75" fmla="*/ 2730500 h 4241800"/>
                <a:gd name="connsiteX76" fmla="*/ 2633611 w 4431119"/>
                <a:gd name="connsiteY76" fmla="*/ 2768600 h 4241800"/>
                <a:gd name="connsiteX77" fmla="*/ 2595511 w 4431119"/>
                <a:gd name="connsiteY77" fmla="*/ 2781300 h 4241800"/>
                <a:gd name="connsiteX78" fmla="*/ 2519311 w 4431119"/>
                <a:gd name="connsiteY78" fmla="*/ 2844800 h 4241800"/>
                <a:gd name="connsiteX79" fmla="*/ 2455811 w 4431119"/>
                <a:gd name="connsiteY79" fmla="*/ 2857500 h 4241800"/>
                <a:gd name="connsiteX80" fmla="*/ 2366911 w 4431119"/>
                <a:gd name="connsiteY80" fmla="*/ 2921000 h 4241800"/>
                <a:gd name="connsiteX81" fmla="*/ 2328811 w 4431119"/>
                <a:gd name="connsiteY81" fmla="*/ 2933700 h 4241800"/>
                <a:gd name="connsiteX82" fmla="*/ 2265311 w 4431119"/>
                <a:gd name="connsiteY82" fmla="*/ 2959100 h 4241800"/>
                <a:gd name="connsiteX83" fmla="*/ 2227211 w 4431119"/>
                <a:gd name="connsiteY83" fmla="*/ 2984500 h 4241800"/>
                <a:gd name="connsiteX84" fmla="*/ 2087511 w 4431119"/>
                <a:gd name="connsiteY84" fmla="*/ 3009900 h 4241800"/>
                <a:gd name="connsiteX85" fmla="*/ 1985911 w 4431119"/>
                <a:gd name="connsiteY85" fmla="*/ 3048000 h 4241800"/>
                <a:gd name="connsiteX86" fmla="*/ 1858911 w 4431119"/>
                <a:gd name="connsiteY86" fmla="*/ 3086100 h 4241800"/>
                <a:gd name="connsiteX87" fmla="*/ 1820811 w 4431119"/>
                <a:gd name="connsiteY87" fmla="*/ 3098800 h 4241800"/>
                <a:gd name="connsiteX88" fmla="*/ 1731911 w 4431119"/>
                <a:gd name="connsiteY88" fmla="*/ 3111500 h 4241800"/>
                <a:gd name="connsiteX89" fmla="*/ 1465211 w 4431119"/>
                <a:gd name="connsiteY89" fmla="*/ 3136900 h 4241800"/>
                <a:gd name="connsiteX90" fmla="*/ 1249311 w 4431119"/>
                <a:gd name="connsiteY90" fmla="*/ 3162300 h 4241800"/>
                <a:gd name="connsiteX91" fmla="*/ 1147711 w 4431119"/>
                <a:gd name="connsiteY91" fmla="*/ 3175000 h 4241800"/>
                <a:gd name="connsiteX92" fmla="*/ 1008011 w 4431119"/>
                <a:gd name="connsiteY92" fmla="*/ 3187700 h 4241800"/>
                <a:gd name="connsiteX93" fmla="*/ 893711 w 4431119"/>
                <a:gd name="connsiteY93" fmla="*/ 3213100 h 4241800"/>
                <a:gd name="connsiteX94" fmla="*/ 665111 w 4431119"/>
                <a:gd name="connsiteY94" fmla="*/ 3251200 h 4241800"/>
                <a:gd name="connsiteX95" fmla="*/ 461911 w 4431119"/>
                <a:gd name="connsiteY95" fmla="*/ 3276600 h 4241800"/>
                <a:gd name="connsiteX96" fmla="*/ 30111 w 4431119"/>
                <a:gd name="connsiteY9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141611 w 4431119"/>
                <a:gd name="connsiteY64" fmla="*/ 2298700 h 4241800"/>
                <a:gd name="connsiteX65" fmla="*/ 3116211 w 4431119"/>
                <a:gd name="connsiteY65" fmla="*/ 2336800 h 4241800"/>
                <a:gd name="connsiteX66" fmla="*/ 3090811 w 4431119"/>
                <a:gd name="connsiteY66" fmla="*/ 2387600 h 4241800"/>
                <a:gd name="connsiteX67" fmla="*/ 3078111 w 4431119"/>
                <a:gd name="connsiteY67" fmla="*/ 2438400 h 4241800"/>
                <a:gd name="connsiteX68" fmla="*/ 3040011 w 4431119"/>
                <a:gd name="connsiteY68" fmla="*/ 2463800 h 4241800"/>
                <a:gd name="connsiteX69" fmla="*/ 3001911 w 4431119"/>
                <a:gd name="connsiteY69" fmla="*/ 2514600 h 4241800"/>
                <a:gd name="connsiteX70" fmla="*/ 2925711 w 4431119"/>
                <a:gd name="connsiteY70" fmla="*/ 2565400 h 4241800"/>
                <a:gd name="connsiteX71" fmla="*/ 2887611 w 4431119"/>
                <a:gd name="connsiteY71" fmla="*/ 2590800 h 4241800"/>
                <a:gd name="connsiteX72" fmla="*/ 2849511 w 4431119"/>
                <a:gd name="connsiteY72" fmla="*/ 2628900 h 4241800"/>
                <a:gd name="connsiteX73" fmla="*/ 2811411 w 4431119"/>
                <a:gd name="connsiteY73" fmla="*/ 2641600 h 4241800"/>
                <a:gd name="connsiteX74" fmla="*/ 2747911 w 4431119"/>
                <a:gd name="connsiteY74" fmla="*/ 2679700 h 4241800"/>
                <a:gd name="connsiteX75" fmla="*/ 2671711 w 4431119"/>
                <a:gd name="connsiteY75" fmla="*/ 2730500 h 4241800"/>
                <a:gd name="connsiteX76" fmla="*/ 2633611 w 4431119"/>
                <a:gd name="connsiteY76" fmla="*/ 2768600 h 4241800"/>
                <a:gd name="connsiteX77" fmla="*/ 2595511 w 4431119"/>
                <a:gd name="connsiteY77" fmla="*/ 2781300 h 4241800"/>
                <a:gd name="connsiteX78" fmla="*/ 2519311 w 4431119"/>
                <a:gd name="connsiteY78" fmla="*/ 2844800 h 4241800"/>
                <a:gd name="connsiteX79" fmla="*/ 2455811 w 4431119"/>
                <a:gd name="connsiteY79" fmla="*/ 2857500 h 4241800"/>
                <a:gd name="connsiteX80" fmla="*/ 2366911 w 4431119"/>
                <a:gd name="connsiteY80" fmla="*/ 2921000 h 4241800"/>
                <a:gd name="connsiteX81" fmla="*/ 2328811 w 4431119"/>
                <a:gd name="connsiteY81" fmla="*/ 2933700 h 4241800"/>
                <a:gd name="connsiteX82" fmla="*/ 2265311 w 4431119"/>
                <a:gd name="connsiteY82" fmla="*/ 2959100 h 4241800"/>
                <a:gd name="connsiteX83" fmla="*/ 2227211 w 4431119"/>
                <a:gd name="connsiteY83" fmla="*/ 2984500 h 4241800"/>
                <a:gd name="connsiteX84" fmla="*/ 2087511 w 4431119"/>
                <a:gd name="connsiteY84" fmla="*/ 3009900 h 4241800"/>
                <a:gd name="connsiteX85" fmla="*/ 1985911 w 4431119"/>
                <a:gd name="connsiteY85" fmla="*/ 3048000 h 4241800"/>
                <a:gd name="connsiteX86" fmla="*/ 1858911 w 4431119"/>
                <a:gd name="connsiteY86" fmla="*/ 3086100 h 4241800"/>
                <a:gd name="connsiteX87" fmla="*/ 1820811 w 4431119"/>
                <a:gd name="connsiteY87" fmla="*/ 3098800 h 4241800"/>
                <a:gd name="connsiteX88" fmla="*/ 1731911 w 4431119"/>
                <a:gd name="connsiteY88" fmla="*/ 3111500 h 4241800"/>
                <a:gd name="connsiteX89" fmla="*/ 1465211 w 4431119"/>
                <a:gd name="connsiteY89" fmla="*/ 3136900 h 4241800"/>
                <a:gd name="connsiteX90" fmla="*/ 1249311 w 4431119"/>
                <a:gd name="connsiteY90" fmla="*/ 3162300 h 4241800"/>
                <a:gd name="connsiteX91" fmla="*/ 1147711 w 4431119"/>
                <a:gd name="connsiteY91" fmla="*/ 3175000 h 4241800"/>
                <a:gd name="connsiteX92" fmla="*/ 1008011 w 4431119"/>
                <a:gd name="connsiteY92" fmla="*/ 3187700 h 4241800"/>
                <a:gd name="connsiteX93" fmla="*/ 893711 w 4431119"/>
                <a:gd name="connsiteY93" fmla="*/ 3213100 h 4241800"/>
                <a:gd name="connsiteX94" fmla="*/ 665111 w 4431119"/>
                <a:gd name="connsiteY94" fmla="*/ 3251200 h 4241800"/>
                <a:gd name="connsiteX95" fmla="*/ 461911 w 4431119"/>
                <a:gd name="connsiteY95" fmla="*/ 3276600 h 4241800"/>
                <a:gd name="connsiteX96" fmla="*/ 30111 w 4431119"/>
                <a:gd name="connsiteY9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141611 w 4431119"/>
                <a:gd name="connsiteY64" fmla="*/ 2298700 h 4241800"/>
                <a:gd name="connsiteX65" fmla="*/ 3116211 w 4431119"/>
                <a:gd name="connsiteY65" fmla="*/ 2336800 h 4241800"/>
                <a:gd name="connsiteX66" fmla="*/ 3090811 w 4431119"/>
                <a:gd name="connsiteY66" fmla="*/ 2387600 h 4241800"/>
                <a:gd name="connsiteX67" fmla="*/ 3078111 w 4431119"/>
                <a:gd name="connsiteY67" fmla="*/ 2438400 h 4241800"/>
                <a:gd name="connsiteX68" fmla="*/ 3040011 w 4431119"/>
                <a:gd name="connsiteY68" fmla="*/ 2463800 h 4241800"/>
                <a:gd name="connsiteX69" fmla="*/ 3001911 w 4431119"/>
                <a:gd name="connsiteY69" fmla="*/ 2514600 h 4241800"/>
                <a:gd name="connsiteX70" fmla="*/ 2925711 w 4431119"/>
                <a:gd name="connsiteY70" fmla="*/ 2565400 h 4241800"/>
                <a:gd name="connsiteX71" fmla="*/ 2887611 w 4431119"/>
                <a:gd name="connsiteY71" fmla="*/ 2590800 h 4241800"/>
                <a:gd name="connsiteX72" fmla="*/ 2849511 w 4431119"/>
                <a:gd name="connsiteY72" fmla="*/ 2628900 h 4241800"/>
                <a:gd name="connsiteX73" fmla="*/ 2811411 w 4431119"/>
                <a:gd name="connsiteY73" fmla="*/ 2641600 h 4241800"/>
                <a:gd name="connsiteX74" fmla="*/ 2747911 w 4431119"/>
                <a:gd name="connsiteY74" fmla="*/ 2679700 h 4241800"/>
                <a:gd name="connsiteX75" fmla="*/ 2671711 w 4431119"/>
                <a:gd name="connsiteY75" fmla="*/ 2730500 h 4241800"/>
                <a:gd name="connsiteX76" fmla="*/ 2633611 w 4431119"/>
                <a:gd name="connsiteY76" fmla="*/ 2768600 h 4241800"/>
                <a:gd name="connsiteX77" fmla="*/ 2595511 w 4431119"/>
                <a:gd name="connsiteY77" fmla="*/ 2781300 h 4241800"/>
                <a:gd name="connsiteX78" fmla="*/ 2519311 w 4431119"/>
                <a:gd name="connsiteY78" fmla="*/ 2844800 h 4241800"/>
                <a:gd name="connsiteX79" fmla="*/ 2455811 w 4431119"/>
                <a:gd name="connsiteY79" fmla="*/ 2857500 h 4241800"/>
                <a:gd name="connsiteX80" fmla="*/ 2366911 w 4431119"/>
                <a:gd name="connsiteY80" fmla="*/ 2921000 h 4241800"/>
                <a:gd name="connsiteX81" fmla="*/ 2328811 w 4431119"/>
                <a:gd name="connsiteY81" fmla="*/ 2933700 h 4241800"/>
                <a:gd name="connsiteX82" fmla="*/ 2265311 w 4431119"/>
                <a:gd name="connsiteY82" fmla="*/ 2959100 h 4241800"/>
                <a:gd name="connsiteX83" fmla="*/ 2227211 w 4431119"/>
                <a:gd name="connsiteY83" fmla="*/ 2984500 h 4241800"/>
                <a:gd name="connsiteX84" fmla="*/ 2087511 w 4431119"/>
                <a:gd name="connsiteY84" fmla="*/ 3009900 h 4241800"/>
                <a:gd name="connsiteX85" fmla="*/ 1985911 w 4431119"/>
                <a:gd name="connsiteY85" fmla="*/ 3048000 h 4241800"/>
                <a:gd name="connsiteX86" fmla="*/ 1858911 w 4431119"/>
                <a:gd name="connsiteY86" fmla="*/ 3086100 h 4241800"/>
                <a:gd name="connsiteX87" fmla="*/ 1820811 w 4431119"/>
                <a:gd name="connsiteY87" fmla="*/ 3098800 h 4241800"/>
                <a:gd name="connsiteX88" fmla="*/ 1731911 w 4431119"/>
                <a:gd name="connsiteY88" fmla="*/ 3111500 h 4241800"/>
                <a:gd name="connsiteX89" fmla="*/ 1465211 w 4431119"/>
                <a:gd name="connsiteY89" fmla="*/ 3136900 h 4241800"/>
                <a:gd name="connsiteX90" fmla="*/ 1249311 w 4431119"/>
                <a:gd name="connsiteY90" fmla="*/ 3162300 h 4241800"/>
                <a:gd name="connsiteX91" fmla="*/ 1147711 w 4431119"/>
                <a:gd name="connsiteY91" fmla="*/ 3175000 h 4241800"/>
                <a:gd name="connsiteX92" fmla="*/ 1008011 w 4431119"/>
                <a:gd name="connsiteY92" fmla="*/ 3187700 h 4241800"/>
                <a:gd name="connsiteX93" fmla="*/ 893711 w 4431119"/>
                <a:gd name="connsiteY93" fmla="*/ 3213100 h 4241800"/>
                <a:gd name="connsiteX94" fmla="*/ 665111 w 4431119"/>
                <a:gd name="connsiteY94" fmla="*/ 3251200 h 4241800"/>
                <a:gd name="connsiteX95" fmla="*/ 461911 w 4431119"/>
                <a:gd name="connsiteY95" fmla="*/ 3276600 h 4241800"/>
                <a:gd name="connsiteX96" fmla="*/ 30111 w 4431119"/>
                <a:gd name="connsiteY9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116211 w 4431119"/>
                <a:gd name="connsiteY64" fmla="*/ 2336800 h 4241800"/>
                <a:gd name="connsiteX65" fmla="*/ 3090811 w 4431119"/>
                <a:gd name="connsiteY65" fmla="*/ 2387600 h 4241800"/>
                <a:gd name="connsiteX66" fmla="*/ 3078111 w 4431119"/>
                <a:gd name="connsiteY66" fmla="*/ 2438400 h 4241800"/>
                <a:gd name="connsiteX67" fmla="*/ 3040011 w 4431119"/>
                <a:gd name="connsiteY67" fmla="*/ 2463800 h 4241800"/>
                <a:gd name="connsiteX68" fmla="*/ 3001911 w 4431119"/>
                <a:gd name="connsiteY68" fmla="*/ 2514600 h 4241800"/>
                <a:gd name="connsiteX69" fmla="*/ 2925711 w 4431119"/>
                <a:gd name="connsiteY69" fmla="*/ 2565400 h 4241800"/>
                <a:gd name="connsiteX70" fmla="*/ 2887611 w 4431119"/>
                <a:gd name="connsiteY70" fmla="*/ 2590800 h 4241800"/>
                <a:gd name="connsiteX71" fmla="*/ 2849511 w 4431119"/>
                <a:gd name="connsiteY71" fmla="*/ 2628900 h 4241800"/>
                <a:gd name="connsiteX72" fmla="*/ 2811411 w 4431119"/>
                <a:gd name="connsiteY72" fmla="*/ 2641600 h 4241800"/>
                <a:gd name="connsiteX73" fmla="*/ 2747911 w 4431119"/>
                <a:gd name="connsiteY73" fmla="*/ 2679700 h 4241800"/>
                <a:gd name="connsiteX74" fmla="*/ 2671711 w 4431119"/>
                <a:gd name="connsiteY74" fmla="*/ 2730500 h 4241800"/>
                <a:gd name="connsiteX75" fmla="*/ 2633611 w 4431119"/>
                <a:gd name="connsiteY75" fmla="*/ 2768600 h 4241800"/>
                <a:gd name="connsiteX76" fmla="*/ 2595511 w 4431119"/>
                <a:gd name="connsiteY76" fmla="*/ 2781300 h 4241800"/>
                <a:gd name="connsiteX77" fmla="*/ 2519311 w 4431119"/>
                <a:gd name="connsiteY77" fmla="*/ 2844800 h 4241800"/>
                <a:gd name="connsiteX78" fmla="*/ 2455811 w 4431119"/>
                <a:gd name="connsiteY78" fmla="*/ 2857500 h 4241800"/>
                <a:gd name="connsiteX79" fmla="*/ 2366911 w 4431119"/>
                <a:gd name="connsiteY79" fmla="*/ 2921000 h 4241800"/>
                <a:gd name="connsiteX80" fmla="*/ 2328811 w 4431119"/>
                <a:gd name="connsiteY80" fmla="*/ 2933700 h 4241800"/>
                <a:gd name="connsiteX81" fmla="*/ 2265311 w 4431119"/>
                <a:gd name="connsiteY81" fmla="*/ 2959100 h 4241800"/>
                <a:gd name="connsiteX82" fmla="*/ 2227211 w 4431119"/>
                <a:gd name="connsiteY82" fmla="*/ 2984500 h 4241800"/>
                <a:gd name="connsiteX83" fmla="*/ 2087511 w 4431119"/>
                <a:gd name="connsiteY83" fmla="*/ 3009900 h 4241800"/>
                <a:gd name="connsiteX84" fmla="*/ 1985911 w 4431119"/>
                <a:gd name="connsiteY84" fmla="*/ 3048000 h 4241800"/>
                <a:gd name="connsiteX85" fmla="*/ 1858911 w 4431119"/>
                <a:gd name="connsiteY85" fmla="*/ 3086100 h 4241800"/>
                <a:gd name="connsiteX86" fmla="*/ 1820811 w 4431119"/>
                <a:gd name="connsiteY86" fmla="*/ 3098800 h 4241800"/>
                <a:gd name="connsiteX87" fmla="*/ 1731911 w 4431119"/>
                <a:gd name="connsiteY87" fmla="*/ 3111500 h 4241800"/>
                <a:gd name="connsiteX88" fmla="*/ 1465211 w 4431119"/>
                <a:gd name="connsiteY88" fmla="*/ 3136900 h 4241800"/>
                <a:gd name="connsiteX89" fmla="*/ 1249311 w 4431119"/>
                <a:gd name="connsiteY89" fmla="*/ 3162300 h 4241800"/>
                <a:gd name="connsiteX90" fmla="*/ 1147711 w 4431119"/>
                <a:gd name="connsiteY90" fmla="*/ 3175000 h 4241800"/>
                <a:gd name="connsiteX91" fmla="*/ 1008011 w 4431119"/>
                <a:gd name="connsiteY91" fmla="*/ 3187700 h 4241800"/>
                <a:gd name="connsiteX92" fmla="*/ 893711 w 4431119"/>
                <a:gd name="connsiteY92" fmla="*/ 3213100 h 4241800"/>
                <a:gd name="connsiteX93" fmla="*/ 665111 w 4431119"/>
                <a:gd name="connsiteY93" fmla="*/ 3251200 h 4241800"/>
                <a:gd name="connsiteX94" fmla="*/ 461911 w 4431119"/>
                <a:gd name="connsiteY94" fmla="*/ 3276600 h 4241800"/>
                <a:gd name="connsiteX95" fmla="*/ 30111 w 4431119"/>
                <a:gd name="connsiteY9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090811 w 4431119"/>
                <a:gd name="connsiteY64" fmla="*/ 2387600 h 4241800"/>
                <a:gd name="connsiteX65" fmla="*/ 3078111 w 4431119"/>
                <a:gd name="connsiteY65" fmla="*/ 2438400 h 4241800"/>
                <a:gd name="connsiteX66" fmla="*/ 3040011 w 4431119"/>
                <a:gd name="connsiteY66" fmla="*/ 2463800 h 4241800"/>
                <a:gd name="connsiteX67" fmla="*/ 3001911 w 4431119"/>
                <a:gd name="connsiteY67" fmla="*/ 2514600 h 4241800"/>
                <a:gd name="connsiteX68" fmla="*/ 2925711 w 4431119"/>
                <a:gd name="connsiteY68" fmla="*/ 2565400 h 4241800"/>
                <a:gd name="connsiteX69" fmla="*/ 2887611 w 4431119"/>
                <a:gd name="connsiteY69" fmla="*/ 2590800 h 4241800"/>
                <a:gd name="connsiteX70" fmla="*/ 2849511 w 4431119"/>
                <a:gd name="connsiteY70" fmla="*/ 2628900 h 4241800"/>
                <a:gd name="connsiteX71" fmla="*/ 2811411 w 4431119"/>
                <a:gd name="connsiteY71" fmla="*/ 2641600 h 4241800"/>
                <a:gd name="connsiteX72" fmla="*/ 2747911 w 4431119"/>
                <a:gd name="connsiteY72" fmla="*/ 2679700 h 4241800"/>
                <a:gd name="connsiteX73" fmla="*/ 2671711 w 4431119"/>
                <a:gd name="connsiteY73" fmla="*/ 2730500 h 4241800"/>
                <a:gd name="connsiteX74" fmla="*/ 2633611 w 4431119"/>
                <a:gd name="connsiteY74" fmla="*/ 2768600 h 4241800"/>
                <a:gd name="connsiteX75" fmla="*/ 2595511 w 4431119"/>
                <a:gd name="connsiteY75" fmla="*/ 2781300 h 4241800"/>
                <a:gd name="connsiteX76" fmla="*/ 2519311 w 4431119"/>
                <a:gd name="connsiteY76" fmla="*/ 2844800 h 4241800"/>
                <a:gd name="connsiteX77" fmla="*/ 2455811 w 4431119"/>
                <a:gd name="connsiteY77" fmla="*/ 2857500 h 4241800"/>
                <a:gd name="connsiteX78" fmla="*/ 2366911 w 4431119"/>
                <a:gd name="connsiteY78" fmla="*/ 2921000 h 4241800"/>
                <a:gd name="connsiteX79" fmla="*/ 2328811 w 4431119"/>
                <a:gd name="connsiteY79" fmla="*/ 2933700 h 4241800"/>
                <a:gd name="connsiteX80" fmla="*/ 2265311 w 4431119"/>
                <a:gd name="connsiteY80" fmla="*/ 2959100 h 4241800"/>
                <a:gd name="connsiteX81" fmla="*/ 2227211 w 4431119"/>
                <a:gd name="connsiteY81" fmla="*/ 2984500 h 4241800"/>
                <a:gd name="connsiteX82" fmla="*/ 2087511 w 4431119"/>
                <a:gd name="connsiteY82" fmla="*/ 3009900 h 4241800"/>
                <a:gd name="connsiteX83" fmla="*/ 1985911 w 4431119"/>
                <a:gd name="connsiteY83" fmla="*/ 3048000 h 4241800"/>
                <a:gd name="connsiteX84" fmla="*/ 1858911 w 4431119"/>
                <a:gd name="connsiteY84" fmla="*/ 3086100 h 4241800"/>
                <a:gd name="connsiteX85" fmla="*/ 1820811 w 4431119"/>
                <a:gd name="connsiteY85" fmla="*/ 3098800 h 4241800"/>
                <a:gd name="connsiteX86" fmla="*/ 1731911 w 4431119"/>
                <a:gd name="connsiteY86" fmla="*/ 3111500 h 4241800"/>
                <a:gd name="connsiteX87" fmla="*/ 1465211 w 4431119"/>
                <a:gd name="connsiteY87" fmla="*/ 3136900 h 4241800"/>
                <a:gd name="connsiteX88" fmla="*/ 1249311 w 4431119"/>
                <a:gd name="connsiteY88" fmla="*/ 3162300 h 4241800"/>
                <a:gd name="connsiteX89" fmla="*/ 1147711 w 4431119"/>
                <a:gd name="connsiteY89" fmla="*/ 3175000 h 4241800"/>
                <a:gd name="connsiteX90" fmla="*/ 1008011 w 4431119"/>
                <a:gd name="connsiteY90" fmla="*/ 3187700 h 4241800"/>
                <a:gd name="connsiteX91" fmla="*/ 893711 w 4431119"/>
                <a:gd name="connsiteY91" fmla="*/ 3213100 h 4241800"/>
                <a:gd name="connsiteX92" fmla="*/ 665111 w 4431119"/>
                <a:gd name="connsiteY92" fmla="*/ 3251200 h 4241800"/>
                <a:gd name="connsiteX93" fmla="*/ 461911 w 4431119"/>
                <a:gd name="connsiteY93" fmla="*/ 3276600 h 4241800"/>
                <a:gd name="connsiteX94" fmla="*/ 30111 w 4431119"/>
                <a:gd name="connsiteY9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078111 w 4431119"/>
                <a:gd name="connsiteY64" fmla="*/ 2438400 h 4241800"/>
                <a:gd name="connsiteX65" fmla="*/ 3040011 w 4431119"/>
                <a:gd name="connsiteY65" fmla="*/ 2463800 h 4241800"/>
                <a:gd name="connsiteX66" fmla="*/ 3001911 w 4431119"/>
                <a:gd name="connsiteY66" fmla="*/ 2514600 h 4241800"/>
                <a:gd name="connsiteX67" fmla="*/ 2925711 w 4431119"/>
                <a:gd name="connsiteY67" fmla="*/ 2565400 h 4241800"/>
                <a:gd name="connsiteX68" fmla="*/ 2887611 w 4431119"/>
                <a:gd name="connsiteY68" fmla="*/ 2590800 h 4241800"/>
                <a:gd name="connsiteX69" fmla="*/ 2849511 w 4431119"/>
                <a:gd name="connsiteY69" fmla="*/ 2628900 h 4241800"/>
                <a:gd name="connsiteX70" fmla="*/ 2811411 w 4431119"/>
                <a:gd name="connsiteY70" fmla="*/ 2641600 h 4241800"/>
                <a:gd name="connsiteX71" fmla="*/ 2747911 w 4431119"/>
                <a:gd name="connsiteY71" fmla="*/ 2679700 h 4241800"/>
                <a:gd name="connsiteX72" fmla="*/ 2671711 w 4431119"/>
                <a:gd name="connsiteY72" fmla="*/ 2730500 h 4241800"/>
                <a:gd name="connsiteX73" fmla="*/ 2633611 w 4431119"/>
                <a:gd name="connsiteY73" fmla="*/ 2768600 h 4241800"/>
                <a:gd name="connsiteX74" fmla="*/ 2595511 w 4431119"/>
                <a:gd name="connsiteY74" fmla="*/ 2781300 h 4241800"/>
                <a:gd name="connsiteX75" fmla="*/ 2519311 w 4431119"/>
                <a:gd name="connsiteY75" fmla="*/ 2844800 h 4241800"/>
                <a:gd name="connsiteX76" fmla="*/ 2455811 w 4431119"/>
                <a:gd name="connsiteY76" fmla="*/ 2857500 h 4241800"/>
                <a:gd name="connsiteX77" fmla="*/ 2366911 w 4431119"/>
                <a:gd name="connsiteY77" fmla="*/ 2921000 h 4241800"/>
                <a:gd name="connsiteX78" fmla="*/ 2328811 w 4431119"/>
                <a:gd name="connsiteY78" fmla="*/ 2933700 h 4241800"/>
                <a:gd name="connsiteX79" fmla="*/ 2265311 w 4431119"/>
                <a:gd name="connsiteY79" fmla="*/ 2959100 h 4241800"/>
                <a:gd name="connsiteX80" fmla="*/ 2227211 w 4431119"/>
                <a:gd name="connsiteY80" fmla="*/ 2984500 h 4241800"/>
                <a:gd name="connsiteX81" fmla="*/ 2087511 w 4431119"/>
                <a:gd name="connsiteY81" fmla="*/ 3009900 h 4241800"/>
                <a:gd name="connsiteX82" fmla="*/ 1985911 w 4431119"/>
                <a:gd name="connsiteY82" fmla="*/ 3048000 h 4241800"/>
                <a:gd name="connsiteX83" fmla="*/ 1858911 w 4431119"/>
                <a:gd name="connsiteY83" fmla="*/ 3086100 h 4241800"/>
                <a:gd name="connsiteX84" fmla="*/ 1820811 w 4431119"/>
                <a:gd name="connsiteY84" fmla="*/ 3098800 h 4241800"/>
                <a:gd name="connsiteX85" fmla="*/ 1731911 w 4431119"/>
                <a:gd name="connsiteY85" fmla="*/ 3111500 h 4241800"/>
                <a:gd name="connsiteX86" fmla="*/ 1465211 w 4431119"/>
                <a:gd name="connsiteY86" fmla="*/ 3136900 h 4241800"/>
                <a:gd name="connsiteX87" fmla="*/ 1249311 w 4431119"/>
                <a:gd name="connsiteY87" fmla="*/ 3162300 h 4241800"/>
                <a:gd name="connsiteX88" fmla="*/ 1147711 w 4431119"/>
                <a:gd name="connsiteY88" fmla="*/ 3175000 h 4241800"/>
                <a:gd name="connsiteX89" fmla="*/ 1008011 w 4431119"/>
                <a:gd name="connsiteY89" fmla="*/ 3187700 h 4241800"/>
                <a:gd name="connsiteX90" fmla="*/ 893711 w 4431119"/>
                <a:gd name="connsiteY90" fmla="*/ 3213100 h 4241800"/>
                <a:gd name="connsiteX91" fmla="*/ 665111 w 4431119"/>
                <a:gd name="connsiteY91" fmla="*/ 3251200 h 4241800"/>
                <a:gd name="connsiteX92" fmla="*/ 461911 w 4431119"/>
                <a:gd name="connsiteY92" fmla="*/ 3276600 h 4241800"/>
                <a:gd name="connsiteX93" fmla="*/ 30111 w 4431119"/>
                <a:gd name="connsiteY9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3040011 w 4431119"/>
                <a:gd name="connsiteY64" fmla="*/ 2463800 h 4241800"/>
                <a:gd name="connsiteX65" fmla="*/ 3001911 w 4431119"/>
                <a:gd name="connsiteY65" fmla="*/ 2514600 h 4241800"/>
                <a:gd name="connsiteX66" fmla="*/ 2925711 w 4431119"/>
                <a:gd name="connsiteY66" fmla="*/ 2565400 h 4241800"/>
                <a:gd name="connsiteX67" fmla="*/ 2887611 w 4431119"/>
                <a:gd name="connsiteY67" fmla="*/ 2590800 h 4241800"/>
                <a:gd name="connsiteX68" fmla="*/ 2849511 w 4431119"/>
                <a:gd name="connsiteY68" fmla="*/ 2628900 h 4241800"/>
                <a:gd name="connsiteX69" fmla="*/ 2811411 w 4431119"/>
                <a:gd name="connsiteY69" fmla="*/ 2641600 h 4241800"/>
                <a:gd name="connsiteX70" fmla="*/ 2747911 w 4431119"/>
                <a:gd name="connsiteY70" fmla="*/ 2679700 h 4241800"/>
                <a:gd name="connsiteX71" fmla="*/ 2671711 w 4431119"/>
                <a:gd name="connsiteY71" fmla="*/ 2730500 h 4241800"/>
                <a:gd name="connsiteX72" fmla="*/ 2633611 w 4431119"/>
                <a:gd name="connsiteY72" fmla="*/ 2768600 h 4241800"/>
                <a:gd name="connsiteX73" fmla="*/ 2595511 w 4431119"/>
                <a:gd name="connsiteY73" fmla="*/ 2781300 h 4241800"/>
                <a:gd name="connsiteX74" fmla="*/ 2519311 w 4431119"/>
                <a:gd name="connsiteY74" fmla="*/ 2844800 h 4241800"/>
                <a:gd name="connsiteX75" fmla="*/ 2455811 w 4431119"/>
                <a:gd name="connsiteY75" fmla="*/ 2857500 h 4241800"/>
                <a:gd name="connsiteX76" fmla="*/ 2366911 w 4431119"/>
                <a:gd name="connsiteY76" fmla="*/ 2921000 h 4241800"/>
                <a:gd name="connsiteX77" fmla="*/ 2328811 w 4431119"/>
                <a:gd name="connsiteY77" fmla="*/ 2933700 h 4241800"/>
                <a:gd name="connsiteX78" fmla="*/ 2265311 w 4431119"/>
                <a:gd name="connsiteY78" fmla="*/ 2959100 h 4241800"/>
                <a:gd name="connsiteX79" fmla="*/ 2227211 w 4431119"/>
                <a:gd name="connsiteY79" fmla="*/ 2984500 h 4241800"/>
                <a:gd name="connsiteX80" fmla="*/ 2087511 w 4431119"/>
                <a:gd name="connsiteY80" fmla="*/ 3009900 h 4241800"/>
                <a:gd name="connsiteX81" fmla="*/ 1985911 w 4431119"/>
                <a:gd name="connsiteY81" fmla="*/ 3048000 h 4241800"/>
                <a:gd name="connsiteX82" fmla="*/ 1858911 w 4431119"/>
                <a:gd name="connsiteY82" fmla="*/ 3086100 h 4241800"/>
                <a:gd name="connsiteX83" fmla="*/ 1820811 w 4431119"/>
                <a:gd name="connsiteY83" fmla="*/ 3098800 h 4241800"/>
                <a:gd name="connsiteX84" fmla="*/ 1731911 w 4431119"/>
                <a:gd name="connsiteY84" fmla="*/ 3111500 h 4241800"/>
                <a:gd name="connsiteX85" fmla="*/ 1465211 w 4431119"/>
                <a:gd name="connsiteY85" fmla="*/ 3136900 h 4241800"/>
                <a:gd name="connsiteX86" fmla="*/ 1249311 w 4431119"/>
                <a:gd name="connsiteY86" fmla="*/ 3162300 h 4241800"/>
                <a:gd name="connsiteX87" fmla="*/ 1147711 w 4431119"/>
                <a:gd name="connsiteY87" fmla="*/ 3175000 h 4241800"/>
                <a:gd name="connsiteX88" fmla="*/ 1008011 w 4431119"/>
                <a:gd name="connsiteY88" fmla="*/ 3187700 h 4241800"/>
                <a:gd name="connsiteX89" fmla="*/ 893711 w 4431119"/>
                <a:gd name="connsiteY89" fmla="*/ 3213100 h 4241800"/>
                <a:gd name="connsiteX90" fmla="*/ 665111 w 4431119"/>
                <a:gd name="connsiteY90" fmla="*/ 3251200 h 4241800"/>
                <a:gd name="connsiteX91" fmla="*/ 461911 w 4431119"/>
                <a:gd name="connsiteY91" fmla="*/ 3276600 h 4241800"/>
                <a:gd name="connsiteX92" fmla="*/ 30111 w 4431119"/>
                <a:gd name="connsiteY9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3001911 w 4431119"/>
                <a:gd name="connsiteY65" fmla="*/ 2514600 h 4241800"/>
                <a:gd name="connsiteX66" fmla="*/ 2925711 w 4431119"/>
                <a:gd name="connsiteY66" fmla="*/ 2565400 h 4241800"/>
                <a:gd name="connsiteX67" fmla="*/ 2887611 w 4431119"/>
                <a:gd name="connsiteY67" fmla="*/ 2590800 h 4241800"/>
                <a:gd name="connsiteX68" fmla="*/ 2849511 w 4431119"/>
                <a:gd name="connsiteY68" fmla="*/ 2628900 h 4241800"/>
                <a:gd name="connsiteX69" fmla="*/ 2811411 w 4431119"/>
                <a:gd name="connsiteY69" fmla="*/ 2641600 h 4241800"/>
                <a:gd name="connsiteX70" fmla="*/ 2747911 w 4431119"/>
                <a:gd name="connsiteY70" fmla="*/ 2679700 h 4241800"/>
                <a:gd name="connsiteX71" fmla="*/ 2671711 w 4431119"/>
                <a:gd name="connsiteY71" fmla="*/ 2730500 h 4241800"/>
                <a:gd name="connsiteX72" fmla="*/ 2633611 w 4431119"/>
                <a:gd name="connsiteY72" fmla="*/ 2768600 h 4241800"/>
                <a:gd name="connsiteX73" fmla="*/ 2595511 w 4431119"/>
                <a:gd name="connsiteY73" fmla="*/ 2781300 h 4241800"/>
                <a:gd name="connsiteX74" fmla="*/ 2519311 w 4431119"/>
                <a:gd name="connsiteY74" fmla="*/ 2844800 h 4241800"/>
                <a:gd name="connsiteX75" fmla="*/ 2455811 w 4431119"/>
                <a:gd name="connsiteY75" fmla="*/ 2857500 h 4241800"/>
                <a:gd name="connsiteX76" fmla="*/ 2366911 w 4431119"/>
                <a:gd name="connsiteY76" fmla="*/ 2921000 h 4241800"/>
                <a:gd name="connsiteX77" fmla="*/ 2328811 w 4431119"/>
                <a:gd name="connsiteY77" fmla="*/ 2933700 h 4241800"/>
                <a:gd name="connsiteX78" fmla="*/ 2265311 w 4431119"/>
                <a:gd name="connsiteY78" fmla="*/ 2959100 h 4241800"/>
                <a:gd name="connsiteX79" fmla="*/ 2227211 w 4431119"/>
                <a:gd name="connsiteY79" fmla="*/ 2984500 h 4241800"/>
                <a:gd name="connsiteX80" fmla="*/ 2087511 w 4431119"/>
                <a:gd name="connsiteY80" fmla="*/ 3009900 h 4241800"/>
                <a:gd name="connsiteX81" fmla="*/ 1985911 w 4431119"/>
                <a:gd name="connsiteY81" fmla="*/ 3048000 h 4241800"/>
                <a:gd name="connsiteX82" fmla="*/ 1858911 w 4431119"/>
                <a:gd name="connsiteY82" fmla="*/ 3086100 h 4241800"/>
                <a:gd name="connsiteX83" fmla="*/ 1820811 w 4431119"/>
                <a:gd name="connsiteY83" fmla="*/ 3098800 h 4241800"/>
                <a:gd name="connsiteX84" fmla="*/ 1731911 w 4431119"/>
                <a:gd name="connsiteY84" fmla="*/ 3111500 h 4241800"/>
                <a:gd name="connsiteX85" fmla="*/ 1465211 w 4431119"/>
                <a:gd name="connsiteY85" fmla="*/ 3136900 h 4241800"/>
                <a:gd name="connsiteX86" fmla="*/ 1249311 w 4431119"/>
                <a:gd name="connsiteY86" fmla="*/ 3162300 h 4241800"/>
                <a:gd name="connsiteX87" fmla="*/ 1147711 w 4431119"/>
                <a:gd name="connsiteY87" fmla="*/ 3175000 h 4241800"/>
                <a:gd name="connsiteX88" fmla="*/ 1008011 w 4431119"/>
                <a:gd name="connsiteY88" fmla="*/ 3187700 h 4241800"/>
                <a:gd name="connsiteX89" fmla="*/ 893711 w 4431119"/>
                <a:gd name="connsiteY89" fmla="*/ 3213100 h 4241800"/>
                <a:gd name="connsiteX90" fmla="*/ 665111 w 4431119"/>
                <a:gd name="connsiteY90" fmla="*/ 3251200 h 4241800"/>
                <a:gd name="connsiteX91" fmla="*/ 461911 w 4431119"/>
                <a:gd name="connsiteY91" fmla="*/ 3276600 h 4241800"/>
                <a:gd name="connsiteX92" fmla="*/ 30111 w 4431119"/>
                <a:gd name="connsiteY9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3001911 w 4431119"/>
                <a:gd name="connsiteY65" fmla="*/ 2514600 h 4241800"/>
                <a:gd name="connsiteX66" fmla="*/ 2925711 w 4431119"/>
                <a:gd name="connsiteY66" fmla="*/ 2565400 h 4241800"/>
                <a:gd name="connsiteX67" fmla="*/ 2887611 w 4431119"/>
                <a:gd name="connsiteY67" fmla="*/ 2590800 h 4241800"/>
                <a:gd name="connsiteX68" fmla="*/ 2849511 w 4431119"/>
                <a:gd name="connsiteY68" fmla="*/ 2628900 h 4241800"/>
                <a:gd name="connsiteX69" fmla="*/ 2811411 w 4431119"/>
                <a:gd name="connsiteY69" fmla="*/ 2641600 h 4241800"/>
                <a:gd name="connsiteX70" fmla="*/ 2747911 w 4431119"/>
                <a:gd name="connsiteY70" fmla="*/ 2679700 h 4241800"/>
                <a:gd name="connsiteX71" fmla="*/ 2671711 w 4431119"/>
                <a:gd name="connsiteY71" fmla="*/ 2730500 h 4241800"/>
                <a:gd name="connsiteX72" fmla="*/ 2633611 w 4431119"/>
                <a:gd name="connsiteY72" fmla="*/ 2768600 h 4241800"/>
                <a:gd name="connsiteX73" fmla="*/ 2595511 w 4431119"/>
                <a:gd name="connsiteY73" fmla="*/ 2781300 h 4241800"/>
                <a:gd name="connsiteX74" fmla="*/ 2519311 w 4431119"/>
                <a:gd name="connsiteY74" fmla="*/ 2844800 h 4241800"/>
                <a:gd name="connsiteX75" fmla="*/ 2455811 w 4431119"/>
                <a:gd name="connsiteY75" fmla="*/ 2857500 h 4241800"/>
                <a:gd name="connsiteX76" fmla="*/ 2366911 w 4431119"/>
                <a:gd name="connsiteY76" fmla="*/ 2921000 h 4241800"/>
                <a:gd name="connsiteX77" fmla="*/ 2328811 w 4431119"/>
                <a:gd name="connsiteY77" fmla="*/ 2933700 h 4241800"/>
                <a:gd name="connsiteX78" fmla="*/ 2265311 w 4431119"/>
                <a:gd name="connsiteY78" fmla="*/ 2959100 h 4241800"/>
                <a:gd name="connsiteX79" fmla="*/ 2227211 w 4431119"/>
                <a:gd name="connsiteY79" fmla="*/ 2984500 h 4241800"/>
                <a:gd name="connsiteX80" fmla="*/ 2087511 w 4431119"/>
                <a:gd name="connsiteY80" fmla="*/ 3009900 h 4241800"/>
                <a:gd name="connsiteX81" fmla="*/ 1985911 w 4431119"/>
                <a:gd name="connsiteY81" fmla="*/ 3048000 h 4241800"/>
                <a:gd name="connsiteX82" fmla="*/ 1858911 w 4431119"/>
                <a:gd name="connsiteY82" fmla="*/ 3086100 h 4241800"/>
                <a:gd name="connsiteX83" fmla="*/ 1820811 w 4431119"/>
                <a:gd name="connsiteY83" fmla="*/ 3098800 h 4241800"/>
                <a:gd name="connsiteX84" fmla="*/ 1731911 w 4431119"/>
                <a:gd name="connsiteY84" fmla="*/ 3111500 h 4241800"/>
                <a:gd name="connsiteX85" fmla="*/ 1465211 w 4431119"/>
                <a:gd name="connsiteY85" fmla="*/ 3136900 h 4241800"/>
                <a:gd name="connsiteX86" fmla="*/ 1249311 w 4431119"/>
                <a:gd name="connsiteY86" fmla="*/ 3162300 h 4241800"/>
                <a:gd name="connsiteX87" fmla="*/ 1147711 w 4431119"/>
                <a:gd name="connsiteY87" fmla="*/ 3175000 h 4241800"/>
                <a:gd name="connsiteX88" fmla="*/ 1008011 w 4431119"/>
                <a:gd name="connsiteY88" fmla="*/ 3187700 h 4241800"/>
                <a:gd name="connsiteX89" fmla="*/ 893711 w 4431119"/>
                <a:gd name="connsiteY89" fmla="*/ 3213100 h 4241800"/>
                <a:gd name="connsiteX90" fmla="*/ 665111 w 4431119"/>
                <a:gd name="connsiteY90" fmla="*/ 3251200 h 4241800"/>
                <a:gd name="connsiteX91" fmla="*/ 461911 w 4431119"/>
                <a:gd name="connsiteY91" fmla="*/ 3276600 h 4241800"/>
                <a:gd name="connsiteX92" fmla="*/ 30111 w 4431119"/>
                <a:gd name="connsiteY9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925711 w 4431119"/>
                <a:gd name="connsiteY65" fmla="*/ 2565400 h 4241800"/>
                <a:gd name="connsiteX66" fmla="*/ 2887611 w 4431119"/>
                <a:gd name="connsiteY66" fmla="*/ 2590800 h 4241800"/>
                <a:gd name="connsiteX67" fmla="*/ 2849511 w 4431119"/>
                <a:gd name="connsiteY67" fmla="*/ 2628900 h 4241800"/>
                <a:gd name="connsiteX68" fmla="*/ 2811411 w 4431119"/>
                <a:gd name="connsiteY68" fmla="*/ 2641600 h 4241800"/>
                <a:gd name="connsiteX69" fmla="*/ 2747911 w 4431119"/>
                <a:gd name="connsiteY69" fmla="*/ 2679700 h 4241800"/>
                <a:gd name="connsiteX70" fmla="*/ 2671711 w 4431119"/>
                <a:gd name="connsiteY70" fmla="*/ 2730500 h 4241800"/>
                <a:gd name="connsiteX71" fmla="*/ 2633611 w 4431119"/>
                <a:gd name="connsiteY71" fmla="*/ 2768600 h 4241800"/>
                <a:gd name="connsiteX72" fmla="*/ 2595511 w 4431119"/>
                <a:gd name="connsiteY72" fmla="*/ 2781300 h 4241800"/>
                <a:gd name="connsiteX73" fmla="*/ 2519311 w 4431119"/>
                <a:gd name="connsiteY73" fmla="*/ 2844800 h 4241800"/>
                <a:gd name="connsiteX74" fmla="*/ 2455811 w 4431119"/>
                <a:gd name="connsiteY74" fmla="*/ 2857500 h 4241800"/>
                <a:gd name="connsiteX75" fmla="*/ 2366911 w 4431119"/>
                <a:gd name="connsiteY75" fmla="*/ 2921000 h 4241800"/>
                <a:gd name="connsiteX76" fmla="*/ 2328811 w 4431119"/>
                <a:gd name="connsiteY76" fmla="*/ 2933700 h 4241800"/>
                <a:gd name="connsiteX77" fmla="*/ 2265311 w 4431119"/>
                <a:gd name="connsiteY77" fmla="*/ 2959100 h 4241800"/>
                <a:gd name="connsiteX78" fmla="*/ 2227211 w 4431119"/>
                <a:gd name="connsiteY78" fmla="*/ 2984500 h 4241800"/>
                <a:gd name="connsiteX79" fmla="*/ 2087511 w 4431119"/>
                <a:gd name="connsiteY79" fmla="*/ 3009900 h 4241800"/>
                <a:gd name="connsiteX80" fmla="*/ 1985911 w 4431119"/>
                <a:gd name="connsiteY80" fmla="*/ 3048000 h 4241800"/>
                <a:gd name="connsiteX81" fmla="*/ 1858911 w 4431119"/>
                <a:gd name="connsiteY81" fmla="*/ 3086100 h 4241800"/>
                <a:gd name="connsiteX82" fmla="*/ 1820811 w 4431119"/>
                <a:gd name="connsiteY82" fmla="*/ 3098800 h 4241800"/>
                <a:gd name="connsiteX83" fmla="*/ 1731911 w 4431119"/>
                <a:gd name="connsiteY83" fmla="*/ 3111500 h 4241800"/>
                <a:gd name="connsiteX84" fmla="*/ 1465211 w 4431119"/>
                <a:gd name="connsiteY84" fmla="*/ 3136900 h 4241800"/>
                <a:gd name="connsiteX85" fmla="*/ 1249311 w 4431119"/>
                <a:gd name="connsiteY85" fmla="*/ 3162300 h 4241800"/>
                <a:gd name="connsiteX86" fmla="*/ 1147711 w 4431119"/>
                <a:gd name="connsiteY86" fmla="*/ 3175000 h 4241800"/>
                <a:gd name="connsiteX87" fmla="*/ 1008011 w 4431119"/>
                <a:gd name="connsiteY87" fmla="*/ 3187700 h 4241800"/>
                <a:gd name="connsiteX88" fmla="*/ 893711 w 4431119"/>
                <a:gd name="connsiteY88" fmla="*/ 3213100 h 4241800"/>
                <a:gd name="connsiteX89" fmla="*/ 665111 w 4431119"/>
                <a:gd name="connsiteY89" fmla="*/ 3251200 h 4241800"/>
                <a:gd name="connsiteX90" fmla="*/ 461911 w 4431119"/>
                <a:gd name="connsiteY90" fmla="*/ 3276600 h 4241800"/>
                <a:gd name="connsiteX91" fmla="*/ 30111 w 4431119"/>
                <a:gd name="connsiteY9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887611 w 4431119"/>
                <a:gd name="connsiteY65" fmla="*/ 2590800 h 4241800"/>
                <a:gd name="connsiteX66" fmla="*/ 2849511 w 4431119"/>
                <a:gd name="connsiteY66" fmla="*/ 2628900 h 4241800"/>
                <a:gd name="connsiteX67" fmla="*/ 2811411 w 4431119"/>
                <a:gd name="connsiteY67" fmla="*/ 2641600 h 4241800"/>
                <a:gd name="connsiteX68" fmla="*/ 2747911 w 4431119"/>
                <a:gd name="connsiteY68" fmla="*/ 2679700 h 4241800"/>
                <a:gd name="connsiteX69" fmla="*/ 2671711 w 4431119"/>
                <a:gd name="connsiteY69" fmla="*/ 2730500 h 4241800"/>
                <a:gd name="connsiteX70" fmla="*/ 2633611 w 4431119"/>
                <a:gd name="connsiteY70" fmla="*/ 2768600 h 4241800"/>
                <a:gd name="connsiteX71" fmla="*/ 2595511 w 4431119"/>
                <a:gd name="connsiteY71" fmla="*/ 2781300 h 4241800"/>
                <a:gd name="connsiteX72" fmla="*/ 2519311 w 4431119"/>
                <a:gd name="connsiteY72" fmla="*/ 2844800 h 4241800"/>
                <a:gd name="connsiteX73" fmla="*/ 2455811 w 4431119"/>
                <a:gd name="connsiteY73" fmla="*/ 2857500 h 4241800"/>
                <a:gd name="connsiteX74" fmla="*/ 2366911 w 4431119"/>
                <a:gd name="connsiteY74" fmla="*/ 2921000 h 4241800"/>
                <a:gd name="connsiteX75" fmla="*/ 2328811 w 4431119"/>
                <a:gd name="connsiteY75" fmla="*/ 2933700 h 4241800"/>
                <a:gd name="connsiteX76" fmla="*/ 2265311 w 4431119"/>
                <a:gd name="connsiteY76" fmla="*/ 2959100 h 4241800"/>
                <a:gd name="connsiteX77" fmla="*/ 2227211 w 4431119"/>
                <a:gd name="connsiteY77" fmla="*/ 2984500 h 4241800"/>
                <a:gd name="connsiteX78" fmla="*/ 2087511 w 4431119"/>
                <a:gd name="connsiteY78" fmla="*/ 3009900 h 4241800"/>
                <a:gd name="connsiteX79" fmla="*/ 1985911 w 4431119"/>
                <a:gd name="connsiteY79" fmla="*/ 3048000 h 4241800"/>
                <a:gd name="connsiteX80" fmla="*/ 1858911 w 4431119"/>
                <a:gd name="connsiteY80" fmla="*/ 3086100 h 4241800"/>
                <a:gd name="connsiteX81" fmla="*/ 1820811 w 4431119"/>
                <a:gd name="connsiteY81" fmla="*/ 3098800 h 4241800"/>
                <a:gd name="connsiteX82" fmla="*/ 1731911 w 4431119"/>
                <a:gd name="connsiteY82" fmla="*/ 3111500 h 4241800"/>
                <a:gd name="connsiteX83" fmla="*/ 1465211 w 4431119"/>
                <a:gd name="connsiteY83" fmla="*/ 3136900 h 4241800"/>
                <a:gd name="connsiteX84" fmla="*/ 1249311 w 4431119"/>
                <a:gd name="connsiteY84" fmla="*/ 3162300 h 4241800"/>
                <a:gd name="connsiteX85" fmla="*/ 1147711 w 4431119"/>
                <a:gd name="connsiteY85" fmla="*/ 3175000 h 4241800"/>
                <a:gd name="connsiteX86" fmla="*/ 1008011 w 4431119"/>
                <a:gd name="connsiteY86" fmla="*/ 3187700 h 4241800"/>
                <a:gd name="connsiteX87" fmla="*/ 893711 w 4431119"/>
                <a:gd name="connsiteY87" fmla="*/ 3213100 h 4241800"/>
                <a:gd name="connsiteX88" fmla="*/ 665111 w 4431119"/>
                <a:gd name="connsiteY88" fmla="*/ 3251200 h 4241800"/>
                <a:gd name="connsiteX89" fmla="*/ 461911 w 4431119"/>
                <a:gd name="connsiteY89" fmla="*/ 3276600 h 4241800"/>
                <a:gd name="connsiteX90" fmla="*/ 30111 w 4431119"/>
                <a:gd name="connsiteY9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849511 w 4431119"/>
                <a:gd name="connsiteY65" fmla="*/ 2628900 h 4241800"/>
                <a:gd name="connsiteX66" fmla="*/ 2811411 w 4431119"/>
                <a:gd name="connsiteY66" fmla="*/ 2641600 h 4241800"/>
                <a:gd name="connsiteX67" fmla="*/ 2747911 w 4431119"/>
                <a:gd name="connsiteY67" fmla="*/ 2679700 h 4241800"/>
                <a:gd name="connsiteX68" fmla="*/ 2671711 w 4431119"/>
                <a:gd name="connsiteY68" fmla="*/ 2730500 h 4241800"/>
                <a:gd name="connsiteX69" fmla="*/ 2633611 w 4431119"/>
                <a:gd name="connsiteY69" fmla="*/ 2768600 h 4241800"/>
                <a:gd name="connsiteX70" fmla="*/ 2595511 w 4431119"/>
                <a:gd name="connsiteY70" fmla="*/ 2781300 h 4241800"/>
                <a:gd name="connsiteX71" fmla="*/ 2519311 w 4431119"/>
                <a:gd name="connsiteY71" fmla="*/ 2844800 h 4241800"/>
                <a:gd name="connsiteX72" fmla="*/ 2455811 w 4431119"/>
                <a:gd name="connsiteY72" fmla="*/ 2857500 h 4241800"/>
                <a:gd name="connsiteX73" fmla="*/ 2366911 w 4431119"/>
                <a:gd name="connsiteY73" fmla="*/ 2921000 h 4241800"/>
                <a:gd name="connsiteX74" fmla="*/ 2328811 w 4431119"/>
                <a:gd name="connsiteY74" fmla="*/ 2933700 h 4241800"/>
                <a:gd name="connsiteX75" fmla="*/ 2265311 w 4431119"/>
                <a:gd name="connsiteY75" fmla="*/ 2959100 h 4241800"/>
                <a:gd name="connsiteX76" fmla="*/ 2227211 w 4431119"/>
                <a:gd name="connsiteY76" fmla="*/ 2984500 h 4241800"/>
                <a:gd name="connsiteX77" fmla="*/ 2087511 w 4431119"/>
                <a:gd name="connsiteY77" fmla="*/ 3009900 h 4241800"/>
                <a:gd name="connsiteX78" fmla="*/ 1985911 w 4431119"/>
                <a:gd name="connsiteY78" fmla="*/ 3048000 h 4241800"/>
                <a:gd name="connsiteX79" fmla="*/ 1858911 w 4431119"/>
                <a:gd name="connsiteY79" fmla="*/ 3086100 h 4241800"/>
                <a:gd name="connsiteX80" fmla="*/ 1820811 w 4431119"/>
                <a:gd name="connsiteY80" fmla="*/ 3098800 h 4241800"/>
                <a:gd name="connsiteX81" fmla="*/ 1731911 w 4431119"/>
                <a:gd name="connsiteY81" fmla="*/ 3111500 h 4241800"/>
                <a:gd name="connsiteX82" fmla="*/ 1465211 w 4431119"/>
                <a:gd name="connsiteY82" fmla="*/ 3136900 h 4241800"/>
                <a:gd name="connsiteX83" fmla="*/ 1249311 w 4431119"/>
                <a:gd name="connsiteY83" fmla="*/ 3162300 h 4241800"/>
                <a:gd name="connsiteX84" fmla="*/ 1147711 w 4431119"/>
                <a:gd name="connsiteY84" fmla="*/ 3175000 h 4241800"/>
                <a:gd name="connsiteX85" fmla="*/ 1008011 w 4431119"/>
                <a:gd name="connsiteY85" fmla="*/ 3187700 h 4241800"/>
                <a:gd name="connsiteX86" fmla="*/ 893711 w 4431119"/>
                <a:gd name="connsiteY86" fmla="*/ 3213100 h 4241800"/>
                <a:gd name="connsiteX87" fmla="*/ 665111 w 4431119"/>
                <a:gd name="connsiteY87" fmla="*/ 3251200 h 4241800"/>
                <a:gd name="connsiteX88" fmla="*/ 461911 w 4431119"/>
                <a:gd name="connsiteY88" fmla="*/ 3276600 h 4241800"/>
                <a:gd name="connsiteX89" fmla="*/ 30111 w 4431119"/>
                <a:gd name="connsiteY8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811411 w 4431119"/>
                <a:gd name="connsiteY66" fmla="*/ 2641600 h 4241800"/>
                <a:gd name="connsiteX67" fmla="*/ 2747911 w 4431119"/>
                <a:gd name="connsiteY67" fmla="*/ 2679700 h 4241800"/>
                <a:gd name="connsiteX68" fmla="*/ 2671711 w 4431119"/>
                <a:gd name="connsiteY68" fmla="*/ 2730500 h 4241800"/>
                <a:gd name="connsiteX69" fmla="*/ 2633611 w 4431119"/>
                <a:gd name="connsiteY69" fmla="*/ 2768600 h 4241800"/>
                <a:gd name="connsiteX70" fmla="*/ 2595511 w 4431119"/>
                <a:gd name="connsiteY70" fmla="*/ 2781300 h 4241800"/>
                <a:gd name="connsiteX71" fmla="*/ 2519311 w 4431119"/>
                <a:gd name="connsiteY71" fmla="*/ 2844800 h 4241800"/>
                <a:gd name="connsiteX72" fmla="*/ 2455811 w 4431119"/>
                <a:gd name="connsiteY72" fmla="*/ 2857500 h 4241800"/>
                <a:gd name="connsiteX73" fmla="*/ 2366911 w 4431119"/>
                <a:gd name="connsiteY73" fmla="*/ 2921000 h 4241800"/>
                <a:gd name="connsiteX74" fmla="*/ 2328811 w 4431119"/>
                <a:gd name="connsiteY74" fmla="*/ 2933700 h 4241800"/>
                <a:gd name="connsiteX75" fmla="*/ 2265311 w 4431119"/>
                <a:gd name="connsiteY75" fmla="*/ 2959100 h 4241800"/>
                <a:gd name="connsiteX76" fmla="*/ 2227211 w 4431119"/>
                <a:gd name="connsiteY76" fmla="*/ 2984500 h 4241800"/>
                <a:gd name="connsiteX77" fmla="*/ 2087511 w 4431119"/>
                <a:gd name="connsiteY77" fmla="*/ 3009900 h 4241800"/>
                <a:gd name="connsiteX78" fmla="*/ 1985911 w 4431119"/>
                <a:gd name="connsiteY78" fmla="*/ 3048000 h 4241800"/>
                <a:gd name="connsiteX79" fmla="*/ 1858911 w 4431119"/>
                <a:gd name="connsiteY79" fmla="*/ 3086100 h 4241800"/>
                <a:gd name="connsiteX80" fmla="*/ 1820811 w 4431119"/>
                <a:gd name="connsiteY80" fmla="*/ 3098800 h 4241800"/>
                <a:gd name="connsiteX81" fmla="*/ 1731911 w 4431119"/>
                <a:gd name="connsiteY81" fmla="*/ 3111500 h 4241800"/>
                <a:gd name="connsiteX82" fmla="*/ 1465211 w 4431119"/>
                <a:gd name="connsiteY82" fmla="*/ 3136900 h 4241800"/>
                <a:gd name="connsiteX83" fmla="*/ 1249311 w 4431119"/>
                <a:gd name="connsiteY83" fmla="*/ 3162300 h 4241800"/>
                <a:gd name="connsiteX84" fmla="*/ 1147711 w 4431119"/>
                <a:gd name="connsiteY84" fmla="*/ 3175000 h 4241800"/>
                <a:gd name="connsiteX85" fmla="*/ 1008011 w 4431119"/>
                <a:gd name="connsiteY85" fmla="*/ 3187700 h 4241800"/>
                <a:gd name="connsiteX86" fmla="*/ 893711 w 4431119"/>
                <a:gd name="connsiteY86" fmla="*/ 3213100 h 4241800"/>
                <a:gd name="connsiteX87" fmla="*/ 665111 w 4431119"/>
                <a:gd name="connsiteY87" fmla="*/ 3251200 h 4241800"/>
                <a:gd name="connsiteX88" fmla="*/ 461911 w 4431119"/>
                <a:gd name="connsiteY88" fmla="*/ 3276600 h 4241800"/>
                <a:gd name="connsiteX89" fmla="*/ 30111 w 4431119"/>
                <a:gd name="connsiteY8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811411 w 4431119"/>
                <a:gd name="connsiteY66" fmla="*/ 2641600 h 4241800"/>
                <a:gd name="connsiteX67" fmla="*/ 2747911 w 4431119"/>
                <a:gd name="connsiteY67" fmla="*/ 2679700 h 4241800"/>
                <a:gd name="connsiteX68" fmla="*/ 2671711 w 4431119"/>
                <a:gd name="connsiteY68" fmla="*/ 2730500 h 4241800"/>
                <a:gd name="connsiteX69" fmla="*/ 2633611 w 4431119"/>
                <a:gd name="connsiteY69" fmla="*/ 2768600 h 4241800"/>
                <a:gd name="connsiteX70" fmla="*/ 2595511 w 4431119"/>
                <a:gd name="connsiteY70" fmla="*/ 2781300 h 4241800"/>
                <a:gd name="connsiteX71" fmla="*/ 2519311 w 4431119"/>
                <a:gd name="connsiteY71" fmla="*/ 2844800 h 4241800"/>
                <a:gd name="connsiteX72" fmla="*/ 2455811 w 4431119"/>
                <a:gd name="connsiteY72" fmla="*/ 2857500 h 4241800"/>
                <a:gd name="connsiteX73" fmla="*/ 2366911 w 4431119"/>
                <a:gd name="connsiteY73" fmla="*/ 2921000 h 4241800"/>
                <a:gd name="connsiteX74" fmla="*/ 2328811 w 4431119"/>
                <a:gd name="connsiteY74" fmla="*/ 2933700 h 4241800"/>
                <a:gd name="connsiteX75" fmla="*/ 2265311 w 4431119"/>
                <a:gd name="connsiteY75" fmla="*/ 2959100 h 4241800"/>
                <a:gd name="connsiteX76" fmla="*/ 2227211 w 4431119"/>
                <a:gd name="connsiteY76" fmla="*/ 2984500 h 4241800"/>
                <a:gd name="connsiteX77" fmla="*/ 2087511 w 4431119"/>
                <a:gd name="connsiteY77" fmla="*/ 3009900 h 4241800"/>
                <a:gd name="connsiteX78" fmla="*/ 1985911 w 4431119"/>
                <a:gd name="connsiteY78" fmla="*/ 3048000 h 4241800"/>
                <a:gd name="connsiteX79" fmla="*/ 1858911 w 4431119"/>
                <a:gd name="connsiteY79" fmla="*/ 3086100 h 4241800"/>
                <a:gd name="connsiteX80" fmla="*/ 1820811 w 4431119"/>
                <a:gd name="connsiteY80" fmla="*/ 3098800 h 4241800"/>
                <a:gd name="connsiteX81" fmla="*/ 1731911 w 4431119"/>
                <a:gd name="connsiteY81" fmla="*/ 3111500 h 4241800"/>
                <a:gd name="connsiteX82" fmla="*/ 1465211 w 4431119"/>
                <a:gd name="connsiteY82" fmla="*/ 3136900 h 4241800"/>
                <a:gd name="connsiteX83" fmla="*/ 1249311 w 4431119"/>
                <a:gd name="connsiteY83" fmla="*/ 3162300 h 4241800"/>
                <a:gd name="connsiteX84" fmla="*/ 1147711 w 4431119"/>
                <a:gd name="connsiteY84" fmla="*/ 3175000 h 4241800"/>
                <a:gd name="connsiteX85" fmla="*/ 1008011 w 4431119"/>
                <a:gd name="connsiteY85" fmla="*/ 3187700 h 4241800"/>
                <a:gd name="connsiteX86" fmla="*/ 893711 w 4431119"/>
                <a:gd name="connsiteY86" fmla="*/ 3213100 h 4241800"/>
                <a:gd name="connsiteX87" fmla="*/ 665111 w 4431119"/>
                <a:gd name="connsiteY87" fmla="*/ 3251200 h 4241800"/>
                <a:gd name="connsiteX88" fmla="*/ 461911 w 4431119"/>
                <a:gd name="connsiteY88" fmla="*/ 3276600 h 4241800"/>
                <a:gd name="connsiteX89" fmla="*/ 30111 w 4431119"/>
                <a:gd name="connsiteY8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747911 w 4431119"/>
                <a:gd name="connsiteY66" fmla="*/ 2679700 h 4241800"/>
                <a:gd name="connsiteX67" fmla="*/ 2671711 w 4431119"/>
                <a:gd name="connsiteY67" fmla="*/ 2730500 h 4241800"/>
                <a:gd name="connsiteX68" fmla="*/ 2633611 w 4431119"/>
                <a:gd name="connsiteY68" fmla="*/ 2768600 h 4241800"/>
                <a:gd name="connsiteX69" fmla="*/ 2595511 w 4431119"/>
                <a:gd name="connsiteY69" fmla="*/ 2781300 h 4241800"/>
                <a:gd name="connsiteX70" fmla="*/ 2519311 w 4431119"/>
                <a:gd name="connsiteY70" fmla="*/ 2844800 h 4241800"/>
                <a:gd name="connsiteX71" fmla="*/ 2455811 w 4431119"/>
                <a:gd name="connsiteY71" fmla="*/ 2857500 h 4241800"/>
                <a:gd name="connsiteX72" fmla="*/ 2366911 w 4431119"/>
                <a:gd name="connsiteY72" fmla="*/ 2921000 h 4241800"/>
                <a:gd name="connsiteX73" fmla="*/ 2328811 w 4431119"/>
                <a:gd name="connsiteY73" fmla="*/ 2933700 h 4241800"/>
                <a:gd name="connsiteX74" fmla="*/ 2265311 w 4431119"/>
                <a:gd name="connsiteY74" fmla="*/ 2959100 h 4241800"/>
                <a:gd name="connsiteX75" fmla="*/ 2227211 w 4431119"/>
                <a:gd name="connsiteY75" fmla="*/ 2984500 h 4241800"/>
                <a:gd name="connsiteX76" fmla="*/ 2087511 w 4431119"/>
                <a:gd name="connsiteY76" fmla="*/ 3009900 h 4241800"/>
                <a:gd name="connsiteX77" fmla="*/ 1985911 w 4431119"/>
                <a:gd name="connsiteY77" fmla="*/ 3048000 h 4241800"/>
                <a:gd name="connsiteX78" fmla="*/ 1858911 w 4431119"/>
                <a:gd name="connsiteY78" fmla="*/ 3086100 h 4241800"/>
                <a:gd name="connsiteX79" fmla="*/ 1820811 w 4431119"/>
                <a:gd name="connsiteY79" fmla="*/ 3098800 h 4241800"/>
                <a:gd name="connsiteX80" fmla="*/ 1731911 w 4431119"/>
                <a:gd name="connsiteY80" fmla="*/ 3111500 h 4241800"/>
                <a:gd name="connsiteX81" fmla="*/ 1465211 w 4431119"/>
                <a:gd name="connsiteY81" fmla="*/ 3136900 h 4241800"/>
                <a:gd name="connsiteX82" fmla="*/ 1249311 w 4431119"/>
                <a:gd name="connsiteY82" fmla="*/ 3162300 h 4241800"/>
                <a:gd name="connsiteX83" fmla="*/ 1147711 w 4431119"/>
                <a:gd name="connsiteY83" fmla="*/ 3175000 h 4241800"/>
                <a:gd name="connsiteX84" fmla="*/ 1008011 w 4431119"/>
                <a:gd name="connsiteY84" fmla="*/ 3187700 h 4241800"/>
                <a:gd name="connsiteX85" fmla="*/ 893711 w 4431119"/>
                <a:gd name="connsiteY85" fmla="*/ 3213100 h 4241800"/>
                <a:gd name="connsiteX86" fmla="*/ 665111 w 4431119"/>
                <a:gd name="connsiteY86" fmla="*/ 3251200 h 4241800"/>
                <a:gd name="connsiteX87" fmla="*/ 461911 w 4431119"/>
                <a:gd name="connsiteY87" fmla="*/ 3276600 h 4241800"/>
                <a:gd name="connsiteX88" fmla="*/ 30111 w 4431119"/>
                <a:gd name="connsiteY8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671711 w 4431119"/>
                <a:gd name="connsiteY66" fmla="*/ 2730500 h 4241800"/>
                <a:gd name="connsiteX67" fmla="*/ 2633611 w 4431119"/>
                <a:gd name="connsiteY67" fmla="*/ 2768600 h 4241800"/>
                <a:gd name="connsiteX68" fmla="*/ 2595511 w 4431119"/>
                <a:gd name="connsiteY68" fmla="*/ 2781300 h 4241800"/>
                <a:gd name="connsiteX69" fmla="*/ 2519311 w 4431119"/>
                <a:gd name="connsiteY69" fmla="*/ 2844800 h 4241800"/>
                <a:gd name="connsiteX70" fmla="*/ 2455811 w 4431119"/>
                <a:gd name="connsiteY70" fmla="*/ 2857500 h 4241800"/>
                <a:gd name="connsiteX71" fmla="*/ 2366911 w 4431119"/>
                <a:gd name="connsiteY71" fmla="*/ 2921000 h 4241800"/>
                <a:gd name="connsiteX72" fmla="*/ 2328811 w 4431119"/>
                <a:gd name="connsiteY72" fmla="*/ 2933700 h 4241800"/>
                <a:gd name="connsiteX73" fmla="*/ 2265311 w 4431119"/>
                <a:gd name="connsiteY73" fmla="*/ 2959100 h 4241800"/>
                <a:gd name="connsiteX74" fmla="*/ 2227211 w 4431119"/>
                <a:gd name="connsiteY74" fmla="*/ 2984500 h 4241800"/>
                <a:gd name="connsiteX75" fmla="*/ 2087511 w 4431119"/>
                <a:gd name="connsiteY75" fmla="*/ 3009900 h 4241800"/>
                <a:gd name="connsiteX76" fmla="*/ 1985911 w 4431119"/>
                <a:gd name="connsiteY76" fmla="*/ 3048000 h 4241800"/>
                <a:gd name="connsiteX77" fmla="*/ 1858911 w 4431119"/>
                <a:gd name="connsiteY77" fmla="*/ 3086100 h 4241800"/>
                <a:gd name="connsiteX78" fmla="*/ 1820811 w 4431119"/>
                <a:gd name="connsiteY78" fmla="*/ 3098800 h 4241800"/>
                <a:gd name="connsiteX79" fmla="*/ 1731911 w 4431119"/>
                <a:gd name="connsiteY79" fmla="*/ 3111500 h 4241800"/>
                <a:gd name="connsiteX80" fmla="*/ 1465211 w 4431119"/>
                <a:gd name="connsiteY80" fmla="*/ 3136900 h 4241800"/>
                <a:gd name="connsiteX81" fmla="*/ 1249311 w 4431119"/>
                <a:gd name="connsiteY81" fmla="*/ 3162300 h 4241800"/>
                <a:gd name="connsiteX82" fmla="*/ 1147711 w 4431119"/>
                <a:gd name="connsiteY82" fmla="*/ 3175000 h 4241800"/>
                <a:gd name="connsiteX83" fmla="*/ 1008011 w 4431119"/>
                <a:gd name="connsiteY83" fmla="*/ 3187700 h 4241800"/>
                <a:gd name="connsiteX84" fmla="*/ 893711 w 4431119"/>
                <a:gd name="connsiteY84" fmla="*/ 3213100 h 4241800"/>
                <a:gd name="connsiteX85" fmla="*/ 665111 w 4431119"/>
                <a:gd name="connsiteY85" fmla="*/ 3251200 h 4241800"/>
                <a:gd name="connsiteX86" fmla="*/ 461911 w 4431119"/>
                <a:gd name="connsiteY86" fmla="*/ 3276600 h 4241800"/>
                <a:gd name="connsiteX87" fmla="*/ 30111 w 4431119"/>
                <a:gd name="connsiteY8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633611 w 4431119"/>
                <a:gd name="connsiteY66" fmla="*/ 2768600 h 4241800"/>
                <a:gd name="connsiteX67" fmla="*/ 2595511 w 4431119"/>
                <a:gd name="connsiteY67" fmla="*/ 2781300 h 4241800"/>
                <a:gd name="connsiteX68" fmla="*/ 2519311 w 4431119"/>
                <a:gd name="connsiteY68" fmla="*/ 2844800 h 4241800"/>
                <a:gd name="connsiteX69" fmla="*/ 2455811 w 4431119"/>
                <a:gd name="connsiteY69" fmla="*/ 2857500 h 4241800"/>
                <a:gd name="connsiteX70" fmla="*/ 2366911 w 4431119"/>
                <a:gd name="connsiteY70" fmla="*/ 2921000 h 4241800"/>
                <a:gd name="connsiteX71" fmla="*/ 2328811 w 4431119"/>
                <a:gd name="connsiteY71" fmla="*/ 2933700 h 4241800"/>
                <a:gd name="connsiteX72" fmla="*/ 2265311 w 4431119"/>
                <a:gd name="connsiteY72" fmla="*/ 2959100 h 4241800"/>
                <a:gd name="connsiteX73" fmla="*/ 2227211 w 4431119"/>
                <a:gd name="connsiteY73" fmla="*/ 2984500 h 4241800"/>
                <a:gd name="connsiteX74" fmla="*/ 2087511 w 4431119"/>
                <a:gd name="connsiteY74" fmla="*/ 3009900 h 4241800"/>
                <a:gd name="connsiteX75" fmla="*/ 1985911 w 4431119"/>
                <a:gd name="connsiteY75" fmla="*/ 3048000 h 4241800"/>
                <a:gd name="connsiteX76" fmla="*/ 1858911 w 4431119"/>
                <a:gd name="connsiteY76" fmla="*/ 3086100 h 4241800"/>
                <a:gd name="connsiteX77" fmla="*/ 1820811 w 4431119"/>
                <a:gd name="connsiteY77" fmla="*/ 3098800 h 4241800"/>
                <a:gd name="connsiteX78" fmla="*/ 1731911 w 4431119"/>
                <a:gd name="connsiteY78" fmla="*/ 3111500 h 4241800"/>
                <a:gd name="connsiteX79" fmla="*/ 1465211 w 4431119"/>
                <a:gd name="connsiteY79" fmla="*/ 3136900 h 4241800"/>
                <a:gd name="connsiteX80" fmla="*/ 1249311 w 4431119"/>
                <a:gd name="connsiteY80" fmla="*/ 3162300 h 4241800"/>
                <a:gd name="connsiteX81" fmla="*/ 1147711 w 4431119"/>
                <a:gd name="connsiteY81" fmla="*/ 3175000 h 4241800"/>
                <a:gd name="connsiteX82" fmla="*/ 1008011 w 4431119"/>
                <a:gd name="connsiteY82" fmla="*/ 3187700 h 4241800"/>
                <a:gd name="connsiteX83" fmla="*/ 893711 w 4431119"/>
                <a:gd name="connsiteY83" fmla="*/ 3213100 h 4241800"/>
                <a:gd name="connsiteX84" fmla="*/ 665111 w 4431119"/>
                <a:gd name="connsiteY84" fmla="*/ 3251200 h 4241800"/>
                <a:gd name="connsiteX85" fmla="*/ 461911 w 4431119"/>
                <a:gd name="connsiteY85" fmla="*/ 3276600 h 4241800"/>
                <a:gd name="connsiteX86" fmla="*/ 30111 w 4431119"/>
                <a:gd name="connsiteY8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95511 w 4431119"/>
                <a:gd name="connsiteY66" fmla="*/ 2781300 h 4241800"/>
                <a:gd name="connsiteX67" fmla="*/ 2519311 w 4431119"/>
                <a:gd name="connsiteY67" fmla="*/ 2844800 h 4241800"/>
                <a:gd name="connsiteX68" fmla="*/ 2455811 w 4431119"/>
                <a:gd name="connsiteY68" fmla="*/ 2857500 h 4241800"/>
                <a:gd name="connsiteX69" fmla="*/ 2366911 w 4431119"/>
                <a:gd name="connsiteY69" fmla="*/ 2921000 h 4241800"/>
                <a:gd name="connsiteX70" fmla="*/ 2328811 w 4431119"/>
                <a:gd name="connsiteY70" fmla="*/ 2933700 h 4241800"/>
                <a:gd name="connsiteX71" fmla="*/ 2265311 w 4431119"/>
                <a:gd name="connsiteY71" fmla="*/ 2959100 h 4241800"/>
                <a:gd name="connsiteX72" fmla="*/ 2227211 w 4431119"/>
                <a:gd name="connsiteY72" fmla="*/ 2984500 h 4241800"/>
                <a:gd name="connsiteX73" fmla="*/ 2087511 w 4431119"/>
                <a:gd name="connsiteY73" fmla="*/ 3009900 h 4241800"/>
                <a:gd name="connsiteX74" fmla="*/ 1985911 w 4431119"/>
                <a:gd name="connsiteY74" fmla="*/ 3048000 h 4241800"/>
                <a:gd name="connsiteX75" fmla="*/ 1858911 w 4431119"/>
                <a:gd name="connsiteY75" fmla="*/ 3086100 h 4241800"/>
                <a:gd name="connsiteX76" fmla="*/ 1820811 w 4431119"/>
                <a:gd name="connsiteY76" fmla="*/ 3098800 h 4241800"/>
                <a:gd name="connsiteX77" fmla="*/ 1731911 w 4431119"/>
                <a:gd name="connsiteY77" fmla="*/ 3111500 h 4241800"/>
                <a:gd name="connsiteX78" fmla="*/ 1465211 w 4431119"/>
                <a:gd name="connsiteY78" fmla="*/ 3136900 h 4241800"/>
                <a:gd name="connsiteX79" fmla="*/ 1249311 w 4431119"/>
                <a:gd name="connsiteY79" fmla="*/ 3162300 h 4241800"/>
                <a:gd name="connsiteX80" fmla="*/ 1147711 w 4431119"/>
                <a:gd name="connsiteY80" fmla="*/ 3175000 h 4241800"/>
                <a:gd name="connsiteX81" fmla="*/ 1008011 w 4431119"/>
                <a:gd name="connsiteY81" fmla="*/ 3187700 h 4241800"/>
                <a:gd name="connsiteX82" fmla="*/ 893711 w 4431119"/>
                <a:gd name="connsiteY82" fmla="*/ 3213100 h 4241800"/>
                <a:gd name="connsiteX83" fmla="*/ 665111 w 4431119"/>
                <a:gd name="connsiteY83" fmla="*/ 3251200 h 4241800"/>
                <a:gd name="connsiteX84" fmla="*/ 461911 w 4431119"/>
                <a:gd name="connsiteY84" fmla="*/ 3276600 h 4241800"/>
                <a:gd name="connsiteX85" fmla="*/ 30111 w 4431119"/>
                <a:gd name="connsiteY8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519311 w 4431119"/>
                <a:gd name="connsiteY67" fmla="*/ 2844800 h 4241800"/>
                <a:gd name="connsiteX68" fmla="*/ 2455811 w 4431119"/>
                <a:gd name="connsiteY68" fmla="*/ 2857500 h 4241800"/>
                <a:gd name="connsiteX69" fmla="*/ 2366911 w 4431119"/>
                <a:gd name="connsiteY69" fmla="*/ 2921000 h 4241800"/>
                <a:gd name="connsiteX70" fmla="*/ 2328811 w 4431119"/>
                <a:gd name="connsiteY70" fmla="*/ 2933700 h 4241800"/>
                <a:gd name="connsiteX71" fmla="*/ 2265311 w 4431119"/>
                <a:gd name="connsiteY71" fmla="*/ 2959100 h 4241800"/>
                <a:gd name="connsiteX72" fmla="*/ 2227211 w 4431119"/>
                <a:gd name="connsiteY72" fmla="*/ 2984500 h 4241800"/>
                <a:gd name="connsiteX73" fmla="*/ 2087511 w 4431119"/>
                <a:gd name="connsiteY73" fmla="*/ 3009900 h 4241800"/>
                <a:gd name="connsiteX74" fmla="*/ 1985911 w 4431119"/>
                <a:gd name="connsiteY74" fmla="*/ 3048000 h 4241800"/>
                <a:gd name="connsiteX75" fmla="*/ 1858911 w 4431119"/>
                <a:gd name="connsiteY75" fmla="*/ 3086100 h 4241800"/>
                <a:gd name="connsiteX76" fmla="*/ 1820811 w 4431119"/>
                <a:gd name="connsiteY76" fmla="*/ 3098800 h 4241800"/>
                <a:gd name="connsiteX77" fmla="*/ 1731911 w 4431119"/>
                <a:gd name="connsiteY77" fmla="*/ 3111500 h 4241800"/>
                <a:gd name="connsiteX78" fmla="*/ 1465211 w 4431119"/>
                <a:gd name="connsiteY78" fmla="*/ 3136900 h 4241800"/>
                <a:gd name="connsiteX79" fmla="*/ 1249311 w 4431119"/>
                <a:gd name="connsiteY79" fmla="*/ 3162300 h 4241800"/>
                <a:gd name="connsiteX80" fmla="*/ 1147711 w 4431119"/>
                <a:gd name="connsiteY80" fmla="*/ 3175000 h 4241800"/>
                <a:gd name="connsiteX81" fmla="*/ 1008011 w 4431119"/>
                <a:gd name="connsiteY81" fmla="*/ 3187700 h 4241800"/>
                <a:gd name="connsiteX82" fmla="*/ 893711 w 4431119"/>
                <a:gd name="connsiteY82" fmla="*/ 3213100 h 4241800"/>
                <a:gd name="connsiteX83" fmla="*/ 665111 w 4431119"/>
                <a:gd name="connsiteY83" fmla="*/ 3251200 h 4241800"/>
                <a:gd name="connsiteX84" fmla="*/ 461911 w 4431119"/>
                <a:gd name="connsiteY84" fmla="*/ 3276600 h 4241800"/>
                <a:gd name="connsiteX85" fmla="*/ 30111 w 4431119"/>
                <a:gd name="connsiteY8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519311 w 4431119"/>
                <a:gd name="connsiteY67" fmla="*/ 2844800 h 4241800"/>
                <a:gd name="connsiteX68" fmla="*/ 2455811 w 4431119"/>
                <a:gd name="connsiteY68" fmla="*/ 2857500 h 4241800"/>
                <a:gd name="connsiteX69" fmla="*/ 2366911 w 4431119"/>
                <a:gd name="connsiteY69" fmla="*/ 2921000 h 4241800"/>
                <a:gd name="connsiteX70" fmla="*/ 2328811 w 4431119"/>
                <a:gd name="connsiteY70" fmla="*/ 2933700 h 4241800"/>
                <a:gd name="connsiteX71" fmla="*/ 2265311 w 4431119"/>
                <a:gd name="connsiteY71" fmla="*/ 2959100 h 4241800"/>
                <a:gd name="connsiteX72" fmla="*/ 2227211 w 4431119"/>
                <a:gd name="connsiteY72" fmla="*/ 2984500 h 4241800"/>
                <a:gd name="connsiteX73" fmla="*/ 2087511 w 4431119"/>
                <a:gd name="connsiteY73" fmla="*/ 3009900 h 4241800"/>
                <a:gd name="connsiteX74" fmla="*/ 1985911 w 4431119"/>
                <a:gd name="connsiteY74" fmla="*/ 3048000 h 4241800"/>
                <a:gd name="connsiteX75" fmla="*/ 1858911 w 4431119"/>
                <a:gd name="connsiteY75" fmla="*/ 3086100 h 4241800"/>
                <a:gd name="connsiteX76" fmla="*/ 1820811 w 4431119"/>
                <a:gd name="connsiteY76" fmla="*/ 3098800 h 4241800"/>
                <a:gd name="connsiteX77" fmla="*/ 1731911 w 4431119"/>
                <a:gd name="connsiteY77" fmla="*/ 3111500 h 4241800"/>
                <a:gd name="connsiteX78" fmla="*/ 1465211 w 4431119"/>
                <a:gd name="connsiteY78" fmla="*/ 3136900 h 4241800"/>
                <a:gd name="connsiteX79" fmla="*/ 1249311 w 4431119"/>
                <a:gd name="connsiteY79" fmla="*/ 3162300 h 4241800"/>
                <a:gd name="connsiteX80" fmla="*/ 1147711 w 4431119"/>
                <a:gd name="connsiteY80" fmla="*/ 3175000 h 4241800"/>
                <a:gd name="connsiteX81" fmla="*/ 1008011 w 4431119"/>
                <a:gd name="connsiteY81" fmla="*/ 3187700 h 4241800"/>
                <a:gd name="connsiteX82" fmla="*/ 893711 w 4431119"/>
                <a:gd name="connsiteY82" fmla="*/ 3213100 h 4241800"/>
                <a:gd name="connsiteX83" fmla="*/ 665111 w 4431119"/>
                <a:gd name="connsiteY83" fmla="*/ 3251200 h 4241800"/>
                <a:gd name="connsiteX84" fmla="*/ 461911 w 4431119"/>
                <a:gd name="connsiteY84" fmla="*/ 3276600 h 4241800"/>
                <a:gd name="connsiteX85" fmla="*/ 30111 w 4431119"/>
                <a:gd name="connsiteY8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519311 w 4431119"/>
                <a:gd name="connsiteY67" fmla="*/ 2844800 h 4241800"/>
                <a:gd name="connsiteX68" fmla="*/ 2455811 w 4431119"/>
                <a:gd name="connsiteY68" fmla="*/ 2857500 h 4241800"/>
                <a:gd name="connsiteX69" fmla="*/ 2366911 w 4431119"/>
                <a:gd name="connsiteY69" fmla="*/ 2921000 h 4241800"/>
                <a:gd name="connsiteX70" fmla="*/ 2328811 w 4431119"/>
                <a:gd name="connsiteY70" fmla="*/ 2933700 h 4241800"/>
                <a:gd name="connsiteX71" fmla="*/ 2265311 w 4431119"/>
                <a:gd name="connsiteY71" fmla="*/ 2959100 h 4241800"/>
                <a:gd name="connsiteX72" fmla="*/ 2227211 w 4431119"/>
                <a:gd name="connsiteY72" fmla="*/ 2984500 h 4241800"/>
                <a:gd name="connsiteX73" fmla="*/ 2087511 w 4431119"/>
                <a:gd name="connsiteY73" fmla="*/ 3009900 h 4241800"/>
                <a:gd name="connsiteX74" fmla="*/ 1985911 w 4431119"/>
                <a:gd name="connsiteY74" fmla="*/ 3048000 h 4241800"/>
                <a:gd name="connsiteX75" fmla="*/ 1858911 w 4431119"/>
                <a:gd name="connsiteY75" fmla="*/ 3086100 h 4241800"/>
                <a:gd name="connsiteX76" fmla="*/ 1820811 w 4431119"/>
                <a:gd name="connsiteY76" fmla="*/ 3098800 h 4241800"/>
                <a:gd name="connsiteX77" fmla="*/ 1731911 w 4431119"/>
                <a:gd name="connsiteY77" fmla="*/ 3111500 h 4241800"/>
                <a:gd name="connsiteX78" fmla="*/ 1465211 w 4431119"/>
                <a:gd name="connsiteY78" fmla="*/ 3136900 h 4241800"/>
                <a:gd name="connsiteX79" fmla="*/ 1249311 w 4431119"/>
                <a:gd name="connsiteY79" fmla="*/ 3162300 h 4241800"/>
                <a:gd name="connsiteX80" fmla="*/ 1147711 w 4431119"/>
                <a:gd name="connsiteY80" fmla="*/ 3175000 h 4241800"/>
                <a:gd name="connsiteX81" fmla="*/ 1008011 w 4431119"/>
                <a:gd name="connsiteY81" fmla="*/ 3187700 h 4241800"/>
                <a:gd name="connsiteX82" fmla="*/ 893711 w 4431119"/>
                <a:gd name="connsiteY82" fmla="*/ 3213100 h 4241800"/>
                <a:gd name="connsiteX83" fmla="*/ 665111 w 4431119"/>
                <a:gd name="connsiteY83" fmla="*/ 3251200 h 4241800"/>
                <a:gd name="connsiteX84" fmla="*/ 461911 w 4431119"/>
                <a:gd name="connsiteY84" fmla="*/ 3276600 h 4241800"/>
                <a:gd name="connsiteX85" fmla="*/ 30111 w 4431119"/>
                <a:gd name="connsiteY8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519311 w 4431119"/>
                <a:gd name="connsiteY67" fmla="*/ 2844800 h 4241800"/>
                <a:gd name="connsiteX68" fmla="*/ 2455811 w 4431119"/>
                <a:gd name="connsiteY68" fmla="*/ 2857500 h 4241800"/>
                <a:gd name="connsiteX69" fmla="*/ 2366911 w 4431119"/>
                <a:gd name="connsiteY69" fmla="*/ 2921000 h 4241800"/>
                <a:gd name="connsiteX70" fmla="*/ 2328811 w 4431119"/>
                <a:gd name="connsiteY70" fmla="*/ 2933700 h 4241800"/>
                <a:gd name="connsiteX71" fmla="*/ 2265311 w 4431119"/>
                <a:gd name="connsiteY71" fmla="*/ 2959100 h 4241800"/>
                <a:gd name="connsiteX72" fmla="*/ 2227211 w 4431119"/>
                <a:gd name="connsiteY72" fmla="*/ 2984500 h 4241800"/>
                <a:gd name="connsiteX73" fmla="*/ 2087511 w 4431119"/>
                <a:gd name="connsiteY73" fmla="*/ 3009900 h 4241800"/>
                <a:gd name="connsiteX74" fmla="*/ 1985911 w 4431119"/>
                <a:gd name="connsiteY74" fmla="*/ 3048000 h 4241800"/>
                <a:gd name="connsiteX75" fmla="*/ 1858911 w 4431119"/>
                <a:gd name="connsiteY75" fmla="*/ 3086100 h 4241800"/>
                <a:gd name="connsiteX76" fmla="*/ 1820811 w 4431119"/>
                <a:gd name="connsiteY76" fmla="*/ 3098800 h 4241800"/>
                <a:gd name="connsiteX77" fmla="*/ 1731911 w 4431119"/>
                <a:gd name="connsiteY77" fmla="*/ 3111500 h 4241800"/>
                <a:gd name="connsiteX78" fmla="*/ 1465211 w 4431119"/>
                <a:gd name="connsiteY78" fmla="*/ 3136900 h 4241800"/>
                <a:gd name="connsiteX79" fmla="*/ 1249311 w 4431119"/>
                <a:gd name="connsiteY79" fmla="*/ 3162300 h 4241800"/>
                <a:gd name="connsiteX80" fmla="*/ 1147711 w 4431119"/>
                <a:gd name="connsiteY80" fmla="*/ 3175000 h 4241800"/>
                <a:gd name="connsiteX81" fmla="*/ 1008011 w 4431119"/>
                <a:gd name="connsiteY81" fmla="*/ 3187700 h 4241800"/>
                <a:gd name="connsiteX82" fmla="*/ 893711 w 4431119"/>
                <a:gd name="connsiteY82" fmla="*/ 3213100 h 4241800"/>
                <a:gd name="connsiteX83" fmla="*/ 665111 w 4431119"/>
                <a:gd name="connsiteY83" fmla="*/ 3251200 h 4241800"/>
                <a:gd name="connsiteX84" fmla="*/ 461911 w 4431119"/>
                <a:gd name="connsiteY84" fmla="*/ 3276600 h 4241800"/>
                <a:gd name="connsiteX85" fmla="*/ 30111 w 4431119"/>
                <a:gd name="connsiteY8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455811 w 4431119"/>
                <a:gd name="connsiteY67" fmla="*/ 2857500 h 4241800"/>
                <a:gd name="connsiteX68" fmla="*/ 2366911 w 4431119"/>
                <a:gd name="connsiteY68" fmla="*/ 2921000 h 4241800"/>
                <a:gd name="connsiteX69" fmla="*/ 2328811 w 4431119"/>
                <a:gd name="connsiteY69" fmla="*/ 2933700 h 4241800"/>
                <a:gd name="connsiteX70" fmla="*/ 2265311 w 4431119"/>
                <a:gd name="connsiteY70" fmla="*/ 2959100 h 4241800"/>
                <a:gd name="connsiteX71" fmla="*/ 2227211 w 4431119"/>
                <a:gd name="connsiteY71" fmla="*/ 2984500 h 4241800"/>
                <a:gd name="connsiteX72" fmla="*/ 2087511 w 4431119"/>
                <a:gd name="connsiteY72" fmla="*/ 3009900 h 4241800"/>
                <a:gd name="connsiteX73" fmla="*/ 1985911 w 4431119"/>
                <a:gd name="connsiteY73" fmla="*/ 3048000 h 4241800"/>
                <a:gd name="connsiteX74" fmla="*/ 1858911 w 4431119"/>
                <a:gd name="connsiteY74" fmla="*/ 3086100 h 4241800"/>
                <a:gd name="connsiteX75" fmla="*/ 1820811 w 4431119"/>
                <a:gd name="connsiteY75" fmla="*/ 3098800 h 4241800"/>
                <a:gd name="connsiteX76" fmla="*/ 1731911 w 4431119"/>
                <a:gd name="connsiteY76" fmla="*/ 3111500 h 4241800"/>
                <a:gd name="connsiteX77" fmla="*/ 1465211 w 4431119"/>
                <a:gd name="connsiteY77" fmla="*/ 3136900 h 4241800"/>
                <a:gd name="connsiteX78" fmla="*/ 1249311 w 4431119"/>
                <a:gd name="connsiteY78" fmla="*/ 3162300 h 4241800"/>
                <a:gd name="connsiteX79" fmla="*/ 1147711 w 4431119"/>
                <a:gd name="connsiteY79" fmla="*/ 3175000 h 4241800"/>
                <a:gd name="connsiteX80" fmla="*/ 1008011 w 4431119"/>
                <a:gd name="connsiteY80" fmla="*/ 3187700 h 4241800"/>
                <a:gd name="connsiteX81" fmla="*/ 893711 w 4431119"/>
                <a:gd name="connsiteY81" fmla="*/ 3213100 h 4241800"/>
                <a:gd name="connsiteX82" fmla="*/ 665111 w 4431119"/>
                <a:gd name="connsiteY82" fmla="*/ 3251200 h 4241800"/>
                <a:gd name="connsiteX83" fmla="*/ 461911 w 4431119"/>
                <a:gd name="connsiteY83" fmla="*/ 3276600 h 4241800"/>
                <a:gd name="connsiteX84" fmla="*/ 30111 w 4431119"/>
                <a:gd name="connsiteY8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366911 w 4431119"/>
                <a:gd name="connsiteY67" fmla="*/ 2921000 h 4241800"/>
                <a:gd name="connsiteX68" fmla="*/ 2328811 w 4431119"/>
                <a:gd name="connsiteY68" fmla="*/ 2933700 h 4241800"/>
                <a:gd name="connsiteX69" fmla="*/ 2265311 w 4431119"/>
                <a:gd name="connsiteY69" fmla="*/ 2959100 h 4241800"/>
                <a:gd name="connsiteX70" fmla="*/ 2227211 w 4431119"/>
                <a:gd name="connsiteY70" fmla="*/ 2984500 h 4241800"/>
                <a:gd name="connsiteX71" fmla="*/ 2087511 w 4431119"/>
                <a:gd name="connsiteY71" fmla="*/ 3009900 h 4241800"/>
                <a:gd name="connsiteX72" fmla="*/ 1985911 w 4431119"/>
                <a:gd name="connsiteY72" fmla="*/ 3048000 h 4241800"/>
                <a:gd name="connsiteX73" fmla="*/ 1858911 w 4431119"/>
                <a:gd name="connsiteY73" fmla="*/ 3086100 h 4241800"/>
                <a:gd name="connsiteX74" fmla="*/ 1820811 w 4431119"/>
                <a:gd name="connsiteY74" fmla="*/ 3098800 h 4241800"/>
                <a:gd name="connsiteX75" fmla="*/ 1731911 w 4431119"/>
                <a:gd name="connsiteY75" fmla="*/ 3111500 h 4241800"/>
                <a:gd name="connsiteX76" fmla="*/ 1465211 w 4431119"/>
                <a:gd name="connsiteY76" fmla="*/ 3136900 h 4241800"/>
                <a:gd name="connsiteX77" fmla="*/ 1249311 w 4431119"/>
                <a:gd name="connsiteY77" fmla="*/ 3162300 h 4241800"/>
                <a:gd name="connsiteX78" fmla="*/ 1147711 w 4431119"/>
                <a:gd name="connsiteY78" fmla="*/ 3175000 h 4241800"/>
                <a:gd name="connsiteX79" fmla="*/ 1008011 w 4431119"/>
                <a:gd name="connsiteY79" fmla="*/ 3187700 h 4241800"/>
                <a:gd name="connsiteX80" fmla="*/ 893711 w 4431119"/>
                <a:gd name="connsiteY80" fmla="*/ 3213100 h 4241800"/>
                <a:gd name="connsiteX81" fmla="*/ 665111 w 4431119"/>
                <a:gd name="connsiteY81" fmla="*/ 3251200 h 4241800"/>
                <a:gd name="connsiteX82" fmla="*/ 461911 w 4431119"/>
                <a:gd name="connsiteY82" fmla="*/ 3276600 h 4241800"/>
                <a:gd name="connsiteX83" fmla="*/ 30111 w 4431119"/>
                <a:gd name="connsiteY8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328811 w 4431119"/>
                <a:gd name="connsiteY67" fmla="*/ 2933700 h 4241800"/>
                <a:gd name="connsiteX68" fmla="*/ 2265311 w 4431119"/>
                <a:gd name="connsiteY68" fmla="*/ 2959100 h 4241800"/>
                <a:gd name="connsiteX69" fmla="*/ 2227211 w 4431119"/>
                <a:gd name="connsiteY69" fmla="*/ 2984500 h 4241800"/>
                <a:gd name="connsiteX70" fmla="*/ 2087511 w 4431119"/>
                <a:gd name="connsiteY70" fmla="*/ 3009900 h 4241800"/>
                <a:gd name="connsiteX71" fmla="*/ 1985911 w 4431119"/>
                <a:gd name="connsiteY71" fmla="*/ 3048000 h 4241800"/>
                <a:gd name="connsiteX72" fmla="*/ 1858911 w 4431119"/>
                <a:gd name="connsiteY72" fmla="*/ 3086100 h 4241800"/>
                <a:gd name="connsiteX73" fmla="*/ 1820811 w 4431119"/>
                <a:gd name="connsiteY73" fmla="*/ 3098800 h 4241800"/>
                <a:gd name="connsiteX74" fmla="*/ 1731911 w 4431119"/>
                <a:gd name="connsiteY74" fmla="*/ 3111500 h 4241800"/>
                <a:gd name="connsiteX75" fmla="*/ 1465211 w 4431119"/>
                <a:gd name="connsiteY75" fmla="*/ 3136900 h 4241800"/>
                <a:gd name="connsiteX76" fmla="*/ 1249311 w 4431119"/>
                <a:gd name="connsiteY76" fmla="*/ 3162300 h 4241800"/>
                <a:gd name="connsiteX77" fmla="*/ 1147711 w 4431119"/>
                <a:gd name="connsiteY77" fmla="*/ 3175000 h 4241800"/>
                <a:gd name="connsiteX78" fmla="*/ 1008011 w 4431119"/>
                <a:gd name="connsiteY78" fmla="*/ 3187700 h 4241800"/>
                <a:gd name="connsiteX79" fmla="*/ 893711 w 4431119"/>
                <a:gd name="connsiteY79" fmla="*/ 3213100 h 4241800"/>
                <a:gd name="connsiteX80" fmla="*/ 665111 w 4431119"/>
                <a:gd name="connsiteY80" fmla="*/ 3251200 h 4241800"/>
                <a:gd name="connsiteX81" fmla="*/ 461911 w 4431119"/>
                <a:gd name="connsiteY81" fmla="*/ 3276600 h 4241800"/>
                <a:gd name="connsiteX82" fmla="*/ 30111 w 4431119"/>
                <a:gd name="connsiteY8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65311 w 4431119"/>
                <a:gd name="connsiteY67" fmla="*/ 2959100 h 4241800"/>
                <a:gd name="connsiteX68" fmla="*/ 2227211 w 4431119"/>
                <a:gd name="connsiteY68" fmla="*/ 2984500 h 4241800"/>
                <a:gd name="connsiteX69" fmla="*/ 2087511 w 4431119"/>
                <a:gd name="connsiteY69" fmla="*/ 3009900 h 4241800"/>
                <a:gd name="connsiteX70" fmla="*/ 1985911 w 4431119"/>
                <a:gd name="connsiteY70" fmla="*/ 3048000 h 4241800"/>
                <a:gd name="connsiteX71" fmla="*/ 1858911 w 4431119"/>
                <a:gd name="connsiteY71" fmla="*/ 3086100 h 4241800"/>
                <a:gd name="connsiteX72" fmla="*/ 1820811 w 4431119"/>
                <a:gd name="connsiteY72" fmla="*/ 3098800 h 4241800"/>
                <a:gd name="connsiteX73" fmla="*/ 1731911 w 4431119"/>
                <a:gd name="connsiteY73" fmla="*/ 3111500 h 4241800"/>
                <a:gd name="connsiteX74" fmla="*/ 1465211 w 4431119"/>
                <a:gd name="connsiteY74" fmla="*/ 3136900 h 4241800"/>
                <a:gd name="connsiteX75" fmla="*/ 1249311 w 4431119"/>
                <a:gd name="connsiteY75" fmla="*/ 3162300 h 4241800"/>
                <a:gd name="connsiteX76" fmla="*/ 1147711 w 4431119"/>
                <a:gd name="connsiteY76" fmla="*/ 3175000 h 4241800"/>
                <a:gd name="connsiteX77" fmla="*/ 1008011 w 4431119"/>
                <a:gd name="connsiteY77" fmla="*/ 3187700 h 4241800"/>
                <a:gd name="connsiteX78" fmla="*/ 893711 w 4431119"/>
                <a:gd name="connsiteY78" fmla="*/ 3213100 h 4241800"/>
                <a:gd name="connsiteX79" fmla="*/ 665111 w 4431119"/>
                <a:gd name="connsiteY79" fmla="*/ 3251200 h 4241800"/>
                <a:gd name="connsiteX80" fmla="*/ 461911 w 4431119"/>
                <a:gd name="connsiteY80" fmla="*/ 3276600 h 4241800"/>
                <a:gd name="connsiteX81" fmla="*/ 30111 w 4431119"/>
                <a:gd name="connsiteY8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2227211 w 4431119"/>
                <a:gd name="connsiteY68" fmla="*/ 2984500 h 4241800"/>
                <a:gd name="connsiteX69" fmla="*/ 2087511 w 4431119"/>
                <a:gd name="connsiteY69" fmla="*/ 3009900 h 4241800"/>
                <a:gd name="connsiteX70" fmla="*/ 1985911 w 4431119"/>
                <a:gd name="connsiteY70" fmla="*/ 3048000 h 4241800"/>
                <a:gd name="connsiteX71" fmla="*/ 1858911 w 4431119"/>
                <a:gd name="connsiteY71" fmla="*/ 3086100 h 4241800"/>
                <a:gd name="connsiteX72" fmla="*/ 1820811 w 4431119"/>
                <a:gd name="connsiteY72" fmla="*/ 3098800 h 4241800"/>
                <a:gd name="connsiteX73" fmla="*/ 1731911 w 4431119"/>
                <a:gd name="connsiteY73" fmla="*/ 3111500 h 4241800"/>
                <a:gd name="connsiteX74" fmla="*/ 1465211 w 4431119"/>
                <a:gd name="connsiteY74" fmla="*/ 3136900 h 4241800"/>
                <a:gd name="connsiteX75" fmla="*/ 1249311 w 4431119"/>
                <a:gd name="connsiteY75" fmla="*/ 3162300 h 4241800"/>
                <a:gd name="connsiteX76" fmla="*/ 1147711 w 4431119"/>
                <a:gd name="connsiteY76" fmla="*/ 3175000 h 4241800"/>
                <a:gd name="connsiteX77" fmla="*/ 1008011 w 4431119"/>
                <a:gd name="connsiteY77" fmla="*/ 3187700 h 4241800"/>
                <a:gd name="connsiteX78" fmla="*/ 893711 w 4431119"/>
                <a:gd name="connsiteY78" fmla="*/ 3213100 h 4241800"/>
                <a:gd name="connsiteX79" fmla="*/ 665111 w 4431119"/>
                <a:gd name="connsiteY79" fmla="*/ 3251200 h 4241800"/>
                <a:gd name="connsiteX80" fmla="*/ 461911 w 4431119"/>
                <a:gd name="connsiteY80" fmla="*/ 3276600 h 4241800"/>
                <a:gd name="connsiteX81" fmla="*/ 30111 w 4431119"/>
                <a:gd name="connsiteY8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2227211 w 4431119"/>
                <a:gd name="connsiteY68" fmla="*/ 2984500 h 4241800"/>
                <a:gd name="connsiteX69" fmla="*/ 2087511 w 4431119"/>
                <a:gd name="connsiteY69" fmla="*/ 3009900 h 4241800"/>
                <a:gd name="connsiteX70" fmla="*/ 1985911 w 4431119"/>
                <a:gd name="connsiteY70" fmla="*/ 3048000 h 4241800"/>
                <a:gd name="connsiteX71" fmla="*/ 1858911 w 4431119"/>
                <a:gd name="connsiteY71" fmla="*/ 3086100 h 4241800"/>
                <a:gd name="connsiteX72" fmla="*/ 1820811 w 4431119"/>
                <a:gd name="connsiteY72" fmla="*/ 3098800 h 4241800"/>
                <a:gd name="connsiteX73" fmla="*/ 1731911 w 4431119"/>
                <a:gd name="connsiteY73" fmla="*/ 3111500 h 4241800"/>
                <a:gd name="connsiteX74" fmla="*/ 1465211 w 4431119"/>
                <a:gd name="connsiteY74" fmla="*/ 3136900 h 4241800"/>
                <a:gd name="connsiteX75" fmla="*/ 1249311 w 4431119"/>
                <a:gd name="connsiteY75" fmla="*/ 3162300 h 4241800"/>
                <a:gd name="connsiteX76" fmla="*/ 1147711 w 4431119"/>
                <a:gd name="connsiteY76" fmla="*/ 3175000 h 4241800"/>
                <a:gd name="connsiteX77" fmla="*/ 1008011 w 4431119"/>
                <a:gd name="connsiteY77" fmla="*/ 3187700 h 4241800"/>
                <a:gd name="connsiteX78" fmla="*/ 893711 w 4431119"/>
                <a:gd name="connsiteY78" fmla="*/ 3213100 h 4241800"/>
                <a:gd name="connsiteX79" fmla="*/ 665111 w 4431119"/>
                <a:gd name="connsiteY79" fmla="*/ 3251200 h 4241800"/>
                <a:gd name="connsiteX80" fmla="*/ 461911 w 4431119"/>
                <a:gd name="connsiteY80" fmla="*/ 3276600 h 4241800"/>
                <a:gd name="connsiteX81" fmla="*/ 30111 w 4431119"/>
                <a:gd name="connsiteY81"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2087511 w 4431119"/>
                <a:gd name="connsiteY68" fmla="*/ 3009900 h 4241800"/>
                <a:gd name="connsiteX69" fmla="*/ 1985911 w 4431119"/>
                <a:gd name="connsiteY69" fmla="*/ 3048000 h 4241800"/>
                <a:gd name="connsiteX70" fmla="*/ 1858911 w 4431119"/>
                <a:gd name="connsiteY70" fmla="*/ 3086100 h 4241800"/>
                <a:gd name="connsiteX71" fmla="*/ 1820811 w 4431119"/>
                <a:gd name="connsiteY71" fmla="*/ 3098800 h 4241800"/>
                <a:gd name="connsiteX72" fmla="*/ 1731911 w 4431119"/>
                <a:gd name="connsiteY72" fmla="*/ 3111500 h 4241800"/>
                <a:gd name="connsiteX73" fmla="*/ 1465211 w 4431119"/>
                <a:gd name="connsiteY73" fmla="*/ 3136900 h 4241800"/>
                <a:gd name="connsiteX74" fmla="*/ 1249311 w 4431119"/>
                <a:gd name="connsiteY74" fmla="*/ 3162300 h 4241800"/>
                <a:gd name="connsiteX75" fmla="*/ 1147711 w 4431119"/>
                <a:gd name="connsiteY75" fmla="*/ 3175000 h 4241800"/>
                <a:gd name="connsiteX76" fmla="*/ 1008011 w 4431119"/>
                <a:gd name="connsiteY76" fmla="*/ 3187700 h 4241800"/>
                <a:gd name="connsiteX77" fmla="*/ 893711 w 4431119"/>
                <a:gd name="connsiteY77" fmla="*/ 3213100 h 4241800"/>
                <a:gd name="connsiteX78" fmla="*/ 665111 w 4431119"/>
                <a:gd name="connsiteY78" fmla="*/ 3251200 h 4241800"/>
                <a:gd name="connsiteX79" fmla="*/ 461911 w 4431119"/>
                <a:gd name="connsiteY79" fmla="*/ 3276600 h 4241800"/>
                <a:gd name="connsiteX80" fmla="*/ 30111 w 4431119"/>
                <a:gd name="connsiteY80"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985911 w 4431119"/>
                <a:gd name="connsiteY68" fmla="*/ 3048000 h 4241800"/>
                <a:gd name="connsiteX69" fmla="*/ 1858911 w 4431119"/>
                <a:gd name="connsiteY69" fmla="*/ 3086100 h 4241800"/>
                <a:gd name="connsiteX70" fmla="*/ 1820811 w 4431119"/>
                <a:gd name="connsiteY70" fmla="*/ 3098800 h 4241800"/>
                <a:gd name="connsiteX71" fmla="*/ 1731911 w 4431119"/>
                <a:gd name="connsiteY71" fmla="*/ 3111500 h 4241800"/>
                <a:gd name="connsiteX72" fmla="*/ 1465211 w 4431119"/>
                <a:gd name="connsiteY72" fmla="*/ 3136900 h 4241800"/>
                <a:gd name="connsiteX73" fmla="*/ 1249311 w 4431119"/>
                <a:gd name="connsiteY73" fmla="*/ 3162300 h 4241800"/>
                <a:gd name="connsiteX74" fmla="*/ 1147711 w 4431119"/>
                <a:gd name="connsiteY74" fmla="*/ 3175000 h 4241800"/>
                <a:gd name="connsiteX75" fmla="*/ 1008011 w 4431119"/>
                <a:gd name="connsiteY75" fmla="*/ 3187700 h 4241800"/>
                <a:gd name="connsiteX76" fmla="*/ 893711 w 4431119"/>
                <a:gd name="connsiteY76" fmla="*/ 3213100 h 4241800"/>
                <a:gd name="connsiteX77" fmla="*/ 665111 w 4431119"/>
                <a:gd name="connsiteY77" fmla="*/ 3251200 h 4241800"/>
                <a:gd name="connsiteX78" fmla="*/ 461911 w 4431119"/>
                <a:gd name="connsiteY78" fmla="*/ 3276600 h 4241800"/>
                <a:gd name="connsiteX79" fmla="*/ 30111 w 4431119"/>
                <a:gd name="connsiteY79"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858911 w 4431119"/>
                <a:gd name="connsiteY68" fmla="*/ 3086100 h 4241800"/>
                <a:gd name="connsiteX69" fmla="*/ 1820811 w 4431119"/>
                <a:gd name="connsiteY69" fmla="*/ 3098800 h 4241800"/>
                <a:gd name="connsiteX70" fmla="*/ 1731911 w 4431119"/>
                <a:gd name="connsiteY70" fmla="*/ 3111500 h 4241800"/>
                <a:gd name="connsiteX71" fmla="*/ 1465211 w 4431119"/>
                <a:gd name="connsiteY71" fmla="*/ 3136900 h 4241800"/>
                <a:gd name="connsiteX72" fmla="*/ 1249311 w 4431119"/>
                <a:gd name="connsiteY72" fmla="*/ 3162300 h 4241800"/>
                <a:gd name="connsiteX73" fmla="*/ 1147711 w 4431119"/>
                <a:gd name="connsiteY73" fmla="*/ 3175000 h 4241800"/>
                <a:gd name="connsiteX74" fmla="*/ 1008011 w 4431119"/>
                <a:gd name="connsiteY74" fmla="*/ 3187700 h 4241800"/>
                <a:gd name="connsiteX75" fmla="*/ 893711 w 4431119"/>
                <a:gd name="connsiteY75" fmla="*/ 3213100 h 4241800"/>
                <a:gd name="connsiteX76" fmla="*/ 665111 w 4431119"/>
                <a:gd name="connsiteY76" fmla="*/ 3251200 h 4241800"/>
                <a:gd name="connsiteX77" fmla="*/ 461911 w 4431119"/>
                <a:gd name="connsiteY77" fmla="*/ 3276600 h 4241800"/>
                <a:gd name="connsiteX78" fmla="*/ 30111 w 4431119"/>
                <a:gd name="connsiteY78"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820811 w 4431119"/>
                <a:gd name="connsiteY68" fmla="*/ 3098800 h 4241800"/>
                <a:gd name="connsiteX69" fmla="*/ 1731911 w 4431119"/>
                <a:gd name="connsiteY69" fmla="*/ 3111500 h 4241800"/>
                <a:gd name="connsiteX70" fmla="*/ 1465211 w 4431119"/>
                <a:gd name="connsiteY70" fmla="*/ 3136900 h 4241800"/>
                <a:gd name="connsiteX71" fmla="*/ 1249311 w 4431119"/>
                <a:gd name="connsiteY71" fmla="*/ 3162300 h 4241800"/>
                <a:gd name="connsiteX72" fmla="*/ 1147711 w 4431119"/>
                <a:gd name="connsiteY72" fmla="*/ 3175000 h 4241800"/>
                <a:gd name="connsiteX73" fmla="*/ 1008011 w 4431119"/>
                <a:gd name="connsiteY73" fmla="*/ 3187700 h 4241800"/>
                <a:gd name="connsiteX74" fmla="*/ 893711 w 4431119"/>
                <a:gd name="connsiteY74" fmla="*/ 3213100 h 4241800"/>
                <a:gd name="connsiteX75" fmla="*/ 665111 w 4431119"/>
                <a:gd name="connsiteY75" fmla="*/ 3251200 h 4241800"/>
                <a:gd name="connsiteX76" fmla="*/ 461911 w 4431119"/>
                <a:gd name="connsiteY76" fmla="*/ 3276600 h 4241800"/>
                <a:gd name="connsiteX77" fmla="*/ 30111 w 4431119"/>
                <a:gd name="connsiteY77"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731911 w 4431119"/>
                <a:gd name="connsiteY68" fmla="*/ 3111500 h 4241800"/>
                <a:gd name="connsiteX69" fmla="*/ 1465211 w 4431119"/>
                <a:gd name="connsiteY69" fmla="*/ 3136900 h 4241800"/>
                <a:gd name="connsiteX70" fmla="*/ 1249311 w 4431119"/>
                <a:gd name="connsiteY70" fmla="*/ 3162300 h 4241800"/>
                <a:gd name="connsiteX71" fmla="*/ 1147711 w 4431119"/>
                <a:gd name="connsiteY71" fmla="*/ 3175000 h 4241800"/>
                <a:gd name="connsiteX72" fmla="*/ 1008011 w 4431119"/>
                <a:gd name="connsiteY72" fmla="*/ 3187700 h 4241800"/>
                <a:gd name="connsiteX73" fmla="*/ 893711 w 4431119"/>
                <a:gd name="connsiteY73" fmla="*/ 3213100 h 4241800"/>
                <a:gd name="connsiteX74" fmla="*/ 665111 w 4431119"/>
                <a:gd name="connsiteY74" fmla="*/ 3251200 h 4241800"/>
                <a:gd name="connsiteX75" fmla="*/ 461911 w 4431119"/>
                <a:gd name="connsiteY75" fmla="*/ 3276600 h 4241800"/>
                <a:gd name="connsiteX76" fmla="*/ 30111 w 4431119"/>
                <a:gd name="connsiteY7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465211 w 4431119"/>
                <a:gd name="connsiteY69" fmla="*/ 3136900 h 4241800"/>
                <a:gd name="connsiteX70" fmla="*/ 1249311 w 4431119"/>
                <a:gd name="connsiteY70" fmla="*/ 3162300 h 4241800"/>
                <a:gd name="connsiteX71" fmla="*/ 1147711 w 4431119"/>
                <a:gd name="connsiteY71" fmla="*/ 3175000 h 4241800"/>
                <a:gd name="connsiteX72" fmla="*/ 1008011 w 4431119"/>
                <a:gd name="connsiteY72" fmla="*/ 3187700 h 4241800"/>
                <a:gd name="connsiteX73" fmla="*/ 893711 w 4431119"/>
                <a:gd name="connsiteY73" fmla="*/ 3213100 h 4241800"/>
                <a:gd name="connsiteX74" fmla="*/ 665111 w 4431119"/>
                <a:gd name="connsiteY74" fmla="*/ 3251200 h 4241800"/>
                <a:gd name="connsiteX75" fmla="*/ 461911 w 4431119"/>
                <a:gd name="connsiteY75" fmla="*/ 3276600 h 4241800"/>
                <a:gd name="connsiteX76" fmla="*/ 30111 w 4431119"/>
                <a:gd name="connsiteY7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465211 w 4431119"/>
                <a:gd name="connsiteY69" fmla="*/ 3136900 h 4241800"/>
                <a:gd name="connsiteX70" fmla="*/ 1249311 w 4431119"/>
                <a:gd name="connsiteY70" fmla="*/ 3162300 h 4241800"/>
                <a:gd name="connsiteX71" fmla="*/ 1147711 w 4431119"/>
                <a:gd name="connsiteY71" fmla="*/ 3175000 h 4241800"/>
                <a:gd name="connsiteX72" fmla="*/ 1008011 w 4431119"/>
                <a:gd name="connsiteY72" fmla="*/ 3187700 h 4241800"/>
                <a:gd name="connsiteX73" fmla="*/ 893711 w 4431119"/>
                <a:gd name="connsiteY73" fmla="*/ 3213100 h 4241800"/>
                <a:gd name="connsiteX74" fmla="*/ 665111 w 4431119"/>
                <a:gd name="connsiteY74" fmla="*/ 3251200 h 4241800"/>
                <a:gd name="connsiteX75" fmla="*/ 461911 w 4431119"/>
                <a:gd name="connsiteY75" fmla="*/ 3276600 h 4241800"/>
                <a:gd name="connsiteX76" fmla="*/ 30111 w 4431119"/>
                <a:gd name="connsiteY76"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249311 w 4431119"/>
                <a:gd name="connsiteY69" fmla="*/ 3162300 h 4241800"/>
                <a:gd name="connsiteX70" fmla="*/ 1147711 w 4431119"/>
                <a:gd name="connsiteY70" fmla="*/ 3175000 h 4241800"/>
                <a:gd name="connsiteX71" fmla="*/ 1008011 w 4431119"/>
                <a:gd name="connsiteY71" fmla="*/ 3187700 h 4241800"/>
                <a:gd name="connsiteX72" fmla="*/ 893711 w 4431119"/>
                <a:gd name="connsiteY72" fmla="*/ 3213100 h 4241800"/>
                <a:gd name="connsiteX73" fmla="*/ 665111 w 4431119"/>
                <a:gd name="connsiteY73" fmla="*/ 3251200 h 4241800"/>
                <a:gd name="connsiteX74" fmla="*/ 461911 w 4431119"/>
                <a:gd name="connsiteY74" fmla="*/ 3276600 h 4241800"/>
                <a:gd name="connsiteX75" fmla="*/ 30111 w 4431119"/>
                <a:gd name="connsiteY75"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147711 w 4431119"/>
                <a:gd name="connsiteY69" fmla="*/ 3175000 h 4241800"/>
                <a:gd name="connsiteX70" fmla="*/ 1008011 w 4431119"/>
                <a:gd name="connsiteY70" fmla="*/ 3187700 h 4241800"/>
                <a:gd name="connsiteX71" fmla="*/ 893711 w 4431119"/>
                <a:gd name="connsiteY71" fmla="*/ 3213100 h 4241800"/>
                <a:gd name="connsiteX72" fmla="*/ 665111 w 4431119"/>
                <a:gd name="connsiteY72" fmla="*/ 3251200 h 4241800"/>
                <a:gd name="connsiteX73" fmla="*/ 461911 w 4431119"/>
                <a:gd name="connsiteY73" fmla="*/ 3276600 h 4241800"/>
                <a:gd name="connsiteX74" fmla="*/ 30111 w 4431119"/>
                <a:gd name="connsiteY74"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008011 w 4431119"/>
                <a:gd name="connsiteY69" fmla="*/ 3187700 h 4241800"/>
                <a:gd name="connsiteX70" fmla="*/ 893711 w 4431119"/>
                <a:gd name="connsiteY70" fmla="*/ 3213100 h 4241800"/>
                <a:gd name="connsiteX71" fmla="*/ 665111 w 4431119"/>
                <a:gd name="connsiteY71" fmla="*/ 3251200 h 4241800"/>
                <a:gd name="connsiteX72" fmla="*/ 461911 w 4431119"/>
                <a:gd name="connsiteY72" fmla="*/ 3276600 h 4241800"/>
                <a:gd name="connsiteX73" fmla="*/ 30111 w 4431119"/>
                <a:gd name="connsiteY7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020711 w 4431119"/>
                <a:gd name="connsiteY69" fmla="*/ 3136900 h 4241800"/>
                <a:gd name="connsiteX70" fmla="*/ 893711 w 4431119"/>
                <a:gd name="connsiteY70" fmla="*/ 3213100 h 4241800"/>
                <a:gd name="connsiteX71" fmla="*/ 665111 w 4431119"/>
                <a:gd name="connsiteY71" fmla="*/ 3251200 h 4241800"/>
                <a:gd name="connsiteX72" fmla="*/ 461911 w 4431119"/>
                <a:gd name="connsiteY72" fmla="*/ 3276600 h 4241800"/>
                <a:gd name="connsiteX73" fmla="*/ 30111 w 4431119"/>
                <a:gd name="connsiteY73"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020711 w 4431119"/>
                <a:gd name="connsiteY69" fmla="*/ 3136900 h 4241800"/>
                <a:gd name="connsiteX70" fmla="*/ 665111 w 4431119"/>
                <a:gd name="connsiteY70" fmla="*/ 3251200 h 4241800"/>
                <a:gd name="connsiteX71" fmla="*/ 461911 w 4431119"/>
                <a:gd name="connsiteY71" fmla="*/ 3276600 h 4241800"/>
                <a:gd name="connsiteX72" fmla="*/ 30111 w 4431119"/>
                <a:gd name="connsiteY72" fmla="*/ 3289300 h 4241800"/>
                <a:gd name="connsiteX0" fmla="*/ 30111 w 4431119"/>
                <a:gd name="connsiteY0" fmla="*/ 3289300 h 4241800"/>
                <a:gd name="connsiteX1" fmla="*/ 42811 w 4431119"/>
                <a:gd name="connsiteY1" fmla="*/ 3924300 h 4241800"/>
                <a:gd name="connsiteX2" fmla="*/ 68211 w 4431119"/>
                <a:gd name="connsiteY2" fmla="*/ 4064000 h 4241800"/>
                <a:gd name="connsiteX3" fmla="*/ 119011 w 4431119"/>
                <a:gd name="connsiteY3" fmla="*/ 4241800 h 4241800"/>
                <a:gd name="connsiteX4" fmla="*/ 195211 w 4431119"/>
                <a:gd name="connsiteY4" fmla="*/ 4229100 h 4241800"/>
                <a:gd name="connsiteX5" fmla="*/ 271411 w 4431119"/>
                <a:gd name="connsiteY5" fmla="*/ 4203700 h 4241800"/>
                <a:gd name="connsiteX6" fmla="*/ 512711 w 4431119"/>
                <a:gd name="connsiteY6" fmla="*/ 4178300 h 4241800"/>
                <a:gd name="connsiteX7" fmla="*/ 652411 w 4431119"/>
                <a:gd name="connsiteY7" fmla="*/ 4152900 h 4241800"/>
                <a:gd name="connsiteX8" fmla="*/ 830211 w 4431119"/>
                <a:gd name="connsiteY8" fmla="*/ 4140200 h 4241800"/>
                <a:gd name="connsiteX9" fmla="*/ 868311 w 4431119"/>
                <a:gd name="connsiteY9" fmla="*/ 4114800 h 4241800"/>
                <a:gd name="connsiteX10" fmla="*/ 1084211 w 4431119"/>
                <a:gd name="connsiteY10" fmla="*/ 4102100 h 4241800"/>
                <a:gd name="connsiteX11" fmla="*/ 1795411 w 4431119"/>
                <a:gd name="connsiteY11" fmla="*/ 4076700 h 4241800"/>
                <a:gd name="connsiteX12" fmla="*/ 2125611 w 4431119"/>
                <a:gd name="connsiteY12" fmla="*/ 4025900 h 4241800"/>
                <a:gd name="connsiteX13" fmla="*/ 2163711 w 4431119"/>
                <a:gd name="connsiteY13" fmla="*/ 4013200 h 4241800"/>
                <a:gd name="connsiteX14" fmla="*/ 2227211 w 4431119"/>
                <a:gd name="connsiteY14" fmla="*/ 4000500 h 4241800"/>
                <a:gd name="connsiteX15" fmla="*/ 2379611 w 4431119"/>
                <a:gd name="connsiteY15" fmla="*/ 3975100 h 4241800"/>
                <a:gd name="connsiteX16" fmla="*/ 2443111 w 4431119"/>
                <a:gd name="connsiteY16" fmla="*/ 3937000 h 4241800"/>
                <a:gd name="connsiteX17" fmla="*/ 2481211 w 4431119"/>
                <a:gd name="connsiteY17" fmla="*/ 3911600 h 4241800"/>
                <a:gd name="connsiteX18" fmla="*/ 2519311 w 4431119"/>
                <a:gd name="connsiteY18" fmla="*/ 3898900 h 4241800"/>
                <a:gd name="connsiteX19" fmla="*/ 2557411 w 4431119"/>
                <a:gd name="connsiteY19" fmla="*/ 3860800 h 4241800"/>
                <a:gd name="connsiteX20" fmla="*/ 2595511 w 4431119"/>
                <a:gd name="connsiteY20" fmla="*/ 3848100 h 4241800"/>
                <a:gd name="connsiteX21" fmla="*/ 2633611 w 4431119"/>
                <a:gd name="connsiteY21" fmla="*/ 3822700 h 4241800"/>
                <a:gd name="connsiteX22" fmla="*/ 2697111 w 4431119"/>
                <a:gd name="connsiteY22" fmla="*/ 3759200 h 4241800"/>
                <a:gd name="connsiteX23" fmla="*/ 2798711 w 4431119"/>
                <a:gd name="connsiteY23" fmla="*/ 3657600 h 4241800"/>
                <a:gd name="connsiteX24" fmla="*/ 2849511 w 4431119"/>
                <a:gd name="connsiteY24" fmla="*/ 3606800 h 4241800"/>
                <a:gd name="connsiteX25" fmla="*/ 2938411 w 4431119"/>
                <a:gd name="connsiteY25" fmla="*/ 3505200 h 4241800"/>
                <a:gd name="connsiteX26" fmla="*/ 2976511 w 4431119"/>
                <a:gd name="connsiteY26" fmla="*/ 3441700 h 4241800"/>
                <a:gd name="connsiteX27" fmla="*/ 3065411 w 4431119"/>
                <a:gd name="connsiteY27" fmla="*/ 3340100 h 4241800"/>
                <a:gd name="connsiteX28" fmla="*/ 3078111 w 4431119"/>
                <a:gd name="connsiteY28" fmla="*/ 3302000 h 4241800"/>
                <a:gd name="connsiteX29" fmla="*/ 3141611 w 4431119"/>
                <a:gd name="connsiteY29" fmla="*/ 3213100 h 4241800"/>
                <a:gd name="connsiteX30" fmla="*/ 3179711 w 4431119"/>
                <a:gd name="connsiteY30" fmla="*/ 3149600 h 4241800"/>
                <a:gd name="connsiteX31" fmla="*/ 3230511 w 4431119"/>
                <a:gd name="connsiteY31" fmla="*/ 3048000 h 4241800"/>
                <a:gd name="connsiteX32" fmla="*/ 3281311 w 4431119"/>
                <a:gd name="connsiteY32" fmla="*/ 2959100 h 4241800"/>
                <a:gd name="connsiteX33" fmla="*/ 3306711 w 4431119"/>
                <a:gd name="connsiteY33" fmla="*/ 2908300 h 4241800"/>
                <a:gd name="connsiteX34" fmla="*/ 3332111 w 4431119"/>
                <a:gd name="connsiteY34" fmla="*/ 2844800 h 4241800"/>
                <a:gd name="connsiteX35" fmla="*/ 3357511 w 4431119"/>
                <a:gd name="connsiteY35" fmla="*/ 2806700 h 4241800"/>
                <a:gd name="connsiteX36" fmla="*/ 3370211 w 4431119"/>
                <a:gd name="connsiteY36" fmla="*/ 2768600 h 4241800"/>
                <a:gd name="connsiteX37" fmla="*/ 3408311 w 4431119"/>
                <a:gd name="connsiteY37" fmla="*/ 2717800 h 4241800"/>
                <a:gd name="connsiteX38" fmla="*/ 3471811 w 4431119"/>
                <a:gd name="connsiteY38" fmla="*/ 2616200 h 4241800"/>
                <a:gd name="connsiteX39" fmla="*/ 3497211 w 4431119"/>
                <a:gd name="connsiteY39" fmla="*/ 2552700 h 4241800"/>
                <a:gd name="connsiteX40" fmla="*/ 3509911 w 4431119"/>
                <a:gd name="connsiteY40" fmla="*/ 2514600 h 4241800"/>
                <a:gd name="connsiteX41" fmla="*/ 3535311 w 4431119"/>
                <a:gd name="connsiteY41" fmla="*/ 2476500 h 4241800"/>
                <a:gd name="connsiteX42" fmla="*/ 3548011 w 4431119"/>
                <a:gd name="connsiteY42" fmla="*/ 2438400 h 4241800"/>
                <a:gd name="connsiteX43" fmla="*/ 3573411 w 4431119"/>
                <a:gd name="connsiteY43" fmla="*/ 2374900 h 4241800"/>
                <a:gd name="connsiteX44" fmla="*/ 3586111 w 4431119"/>
                <a:gd name="connsiteY44" fmla="*/ 2311400 h 4241800"/>
                <a:gd name="connsiteX45" fmla="*/ 3649611 w 4431119"/>
                <a:gd name="connsiteY45" fmla="*/ 2197100 h 4241800"/>
                <a:gd name="connsiteX46" fmla="*/ 3719461 w 4431119"/>
                <a:gd name="connsiteY46" fmla="*/ 2095500 h 4241800"/>
                <a:gd name="connsiteX47" fmla="*/ 4036961 w 4431119"/>
                <a:gd name="connsiteY47" fmla="*/ 1803400 h 4241800"/>
                <a:gd name="connsiteX48" fmla="*/ 4240161 w 4431119"/>
                <a:gd name="connsiteY48" fmla="*/ 1562100 h 4241800"/>
                <a:gd name="connsiteX49" fmla="*/ 4360811 w 4431119"/>
                <a:gd name="connsiteY49" fmla="*/ 1320800 h 4241800"/>
                <a:gd name="connsiteX50" fmla="*/ 4430661 w 4431119"/>
                <a:gd name="connsiteY50" fmla="*/ 1035050 h 4241800"/>
                <a:gd name="connsiteX51" fmla="*/ 4341761 w 4431119"/>
                <a:gd name="connsiteY51" fmla="*/ 590550 h 4241800"/>
                <a:gd name="connsiteX52" fmla="*/ 4119511 w 4431119"/>
                <a:gd name="connsiteY52" fmla="*/ 254000 h 4241800"/>
                <a:gd name="connsiteX53" fmla="*/ 3941711 w 4431119"/>
                <a:gd name="connsiteY53" fmla="*/ 0 h 4241800"/>
                <a:gd name="connsiteX54" fmla="*/ 17411 w 4431119"/>
                <a:gd name="connsiteY54" fmla="*/ 50800 h 4241800"/>
                <a:gd name="connsiteX55" fmla="*/ 42811 w 4431119"/>
                <a:gd name="connsiteY55" fmla="*/ 1244600 h 4241800"/>
                <a:gd name="connsiteX56" fmla="*/ 633361 w 4431119"/>
                <a:gd name="connsiteY56" fmla="*/ 1225550 h 4241800"/>
                <a:gd name="connsiteX57" fmla="*/ 1439811 w 4431119"/>
                <a:gd name="connsiteY57" fmla="*/ 1257300 h 4241800"/>
                <a:gd name="connsiteX58" fmla="*/ 2004961 w 4431119"/>
                <a:gd name="connsiteY58" fmla="*/ 1352550 h 4241800"/>
                <a:gd name="connsiteX59" fmla="*/ 2538361 w 4431119"/>
                <a:gd name="connsiteY59" fmla="*/ 1479550 h 4241800"/>
                <a:gd name="connsiteX60" fmla="*/ 2957461 w 4431119"/>
                <a:gd name="connsiteY60" fmla="*/ 1612900 h 4241800"/>
                <a:gd name="connsiteX61" fmla="*/ 3059061 w 4431119"/>
                <a:gd name="connsiteY61" fmla="*/ 1752600 h 4241800"/>
                <a:gd name="connsiteX62" fmla="*/ 3147961 w 4431119"/>
                <a:gd name="connsiteY62" fmla="*/ 1943100 h 4241800"/>
                <a:gd name="connsiteX63" fmla="*/ 3103511 w 4431119"/>
                <a:gd name="connsiteY63" fmla="*/ 2235200 h 4241800"/>
                <a:gd name="connsiteX64" fmla="*/ 2957461 w 4431119"/>
                <a:gd name="connsiteY64" fmla="*/ 2387600 h 4241800"/>
                <a:gd name="connsiteX65" fmla="*/ 2786011 w 4431119"/>
                <a:gd name="connsiteY65" fmla="*/ 2552700 h 4241800"/>
                <a:gd name="connsiteX66" fmla="*/ 2506611 w 4431119"/>
                <a:gd name="connsiteY66" fmla="*/ 2717800 h 4241800"/>
                <a:gd name="connsiteX67" fmla="*/ 2201811 w 4431119"/>
                <a:gd name="connsiteY67" fmla="*/ 2882900 h 4241800"/>
                <a:gd name="connsiteX68" fmla="*/ 1693811 w 4431119"/>
                <a:gd name="connsiteY68" fmla="*/ 3016250 h 4241800"/>
                <a:gd name="connsiteX69" fmla="*/ 1020711 w 4431119"/>
                <a:gd name="connsiteY69" fmla="*/ 3136900 h 4241800"/>
                <a:gd name="connsiteX70" fmla="*/ 461911 w 4431119"/>
                <a:gd name="connsiteY70" fmla="*/ 3276600 h 4241800"/>
                <a:gd name="connsiteX71" fmla="*/ 30111 w 4431119"/>
                <a:gd name="connsiteY71" fmla="*/ 3289300 h 4241800"/>
                <a:gd name="connsiteX0" fmla="*/ 30579 w 4431587"/>
                <a:gd name="connsiteY0" fmla="*/ 3289300 h 4241800"/>
                <a:gd name="connsiteX1" fmla="*/ 43279 w 4431587"/>
                <a:gd name="connsiteY1" fmla="*/ 3924300 h 4241800"/>
                <a:gd name="connsiteX2" fmla="*/ 68679 w 4431587"/>
                <a:gd name="connsiteY2" fmla="*/ 4064000 h 4241800"/>
                <a:gd name="connsiteX3" fmla="*/ 119479 w 4431587"/>
                <a:gd name="connsiteY3" fmla="*/ 4241800 h 4241800"/>
                <a:gd name="connsiteX4" fmla="*/ 195679 w 4431587"/>
                <a:gd name="connsiteY4" fmla="*/ 4229100 h 4241800"/>
                <a:gd name="connsiteX5" fmla="*/ 271879 w 4431587"/>
                <a:gd name="connsiteY5" fmla="*/ 4203700 h 4241800"/>
                <a:gd name="connsiteX6" fmla="*/ 513179 w 4431587"/>
                <a:gd name="connsiteY6" fmla="*/ 4178300 h 4241800"/>
                <a:gd name="connsiteX7" fmla="*/ 652879 w 4431587"/>
                <a:gd name="connsiteY7" fmla="*/ 4152900 h 4241800"/>
                <a:gd name="connsiteX8" fmla="*/ 830679 w 4431587"/>
                <a:gd name="connsiteY8" fmla="*/ 4140200 h 4241800"/>
                <a:gd name="connsiteX9" fmla="*/ 868779 w 4431587"/>
                <a:gd name="connsiteY9" fmla="*/ 4114800 h 4241800"/>
                <a:gd name="connsiteX10" fmla="*/ 1084679 w 4431587"/>
                <a:gd name="connsiteY10" fmla="*/ 4102100 h 4241800"/>
                <a:gd name="connsiteX11" fmla="*/ 1795879 w 4431587"/>
                <a:gd name="connsiteY11" fmla="*/ 4076700 h 4241800"/>
                <a:gd name="connsiteX12" fmla="*/ 2126079 w 4431587"/>
                <a:gd name="connsiteY12" fmla="*/ 4025900 h 4241800"/>
                <a:gd name="connsiteX13" fmla="*/ 2164179 w 4431587"/>
                <a:gd name="connsiteY13" fmla="*/ 4013200 h 4241800"/>
                <a:gd name="connsiteX14" fmla="*/ 2227679 w 4431587"/>
                <a:gd name="connsiteY14" fmla="*/ 4000500 h 4241800"/>
                <a:gd name="connsiteX15" fmla="*/ 2380079 w 4431587"/>
                <a:gd name="connsiteY15" fmla="*/ 3975100 h 4241800"/>
                <a:gd name="connsiteX16" fmla="*/ 2443579 w 4431587"/>
                <a:gd name="connsiteY16" fmla="*/ 3937000 h 4241800"/>
                <a:gd name="connsiteX17" fmla="*/ 2481679 w 4431587"/>
                <a:gd name="connsiteY17" fmla="*/ 3911600 h 4241800"/>
                <a:gd name="connsiteX18" fmla="*/ 2519779 w 4431587"/>
                <a:gd name="connsiteY18" fmla="*/ 3898900 h 4241800"/>
                <a:gd name="connsiteX19" fmla="*/ 2557879 w 4431587"/>
                <a:gd name="connsiteY19" fmla="*/ 3860800 h 4241800"/>
                <a:gd name="connsiteX20" fmla="*/ 2595979 w 4431587"/>
                <a:gd name="connsiteY20" fmla="*/ 3848100 h 4241800"/>
                <a:gd name="connsiteX21" fmla="*/ 2634079 w 4431587"/>
                <a:gd name="connsiteY21" fmla="*/ 3822700 h 4241800"/>
                <a:gd name="connsiteX22" fmla="*/ 2697579 w 4431587"/>
                <a:gd name="connsiteY22" fmla="*/ 3759200 h 4241800"/>
                <a:gd name="connsiteX23" fmla="*/ 2799179 w 4431587"/>
                <a:gd name="connsiteY23" fmla="*/ 3657600 h 4241800"/>
                <a:gd name="connsiteX24" fmla="*/ 2849979 w 4431587"/>
                <a:gd name="connsiteY24" fmla="*/ 3606800 h 4241800"/>
                <a:gd name="connsiteX25" fmla="*/ 2938879 w 4431587"/>
                <a:gd name="connsiteY25" fmla="*/ 3505200 h 4241800"/>
                <a:gd name="connsiteX26" fmla="*/ 2976979 w 4431587"/>
                <a:gd name="connsiteY26" fmla="*/ 3441700 h 4241800"/>
                <a:gd name="connsiteX27" fmla="*/ 3065879 w 4431587"/>
                <a:gd name="connsiteY27" fmla="*/ 3340100 h 4241800"/>
                <a:gd name="connsiteX28" fmla="*/ 3078579 w 4431587"/>
                <a:gd name="connsiteY28" fmla="*/ 3302000 h 4241800"/>
                <a:gd name="connsiteX29" fmla="*/ 3142079 w 4431587"/>
                <a:gd name="connsiteY29" fmla="*/ 3213100 h 4241800"/>
                <a:gd name="connsiteX30" fmla="*/ 3180179 w 4431587"/>
                <a:gd name="connsiteY30" fmla="*/ 3149600 h 4241800"/>
                <a:gd name="connsiteX31" fmla="*/ 3230979 w 4431587"/>
                <a:gd name="connsiteY31" fmla="*/ 3048000 h 4241800"/>
                <a:gd name="connsiteX32" fmla="*/ 3281779 w 4431587"/>
                <a:gd name="connsiteY32" fmla="*/ 2959100 h 4241800"/>
                <a:gd name="connsiteX33" fmla="*/ 3307179 w 4431587"/>
                <a:gd name="connsiteY33" fmla="*/ 2908300 h 4241800"/>
                <a:gd name="connsiteX34" fmla="*/ 3332579 w 4431587"/>
                <a:gd name="connsiteY34" fmla="*/ 2844800 h 4241800"/>
                <a:gd name="connsiteX35" fmla="*/ 3357979 w 4431587"/>
                <a:gd name="connsiteY35" fmla="*/ 2806700 h 4241800"/>
                <a:gd name="connsiteX36" fmla="*/ 3370679 w 4431587"/>
                <a:gd name="connsiteY36" fmla="*/ 2768600 h 4241800"/>
                <a:gd name="connsiteX37" fmla="*/ 3408779 w 4431587"/>
                <a:gd name="connsiteY37" fmla="*/ 2717800 h 4241800"/>
                <a:gd name="connsiteX38" fmla="*/ 3472279 w 4431587"/>
                <a:gd name="connsiteY38" fmla="*/ 2616200 h 4241800"/>
                <a:gd name="connsiteX39" fmla="*/ 3497679 w 4431587"/>
                <a:gd name="connsiteY39" fmla="*/ 2552700 h 4241800"/>
                <a:gd name="connsiteX40" fmla="*/ 3510379 w 4431587"/>
                <a:gd name="connsiteY40" fmla="*/ 2514600 h 4241800"/>
                <a:gd name="connsiteX41" fmla="*/ 3535779 w 4431587"/>
                <a:gd name="connsiteY41" fmla="*/ 2476500 h 4241800"/>
                <a:gd name="connsiteX42" fmla="*/ 3548479 w 4431587"/>
                <a:gd name="connsiteY42" fmla="*/ 2438400 h 4241800"/>
                <a:gd name="connsiteX43" fmla="*/ 3573879 w 4431587"/>
                <a:gd name="connsiteY43" fmla="*/ 2374900 h 4241800"/>
                <a:gd name="connsiteX44" fmla="*/ 3586579 w 4431587"/>
                <a:gd name="connsiteY44" fmla="*/ 2311400 h 4241800"/>
                <a:gd name="connsiteX45" fmla="*/ 3650079 w 4431587"/>
                <a:gd name="connsiteY45" fmla="*/ 2197100 h 4241800"/>
                <a:gd name="connsiteX46" fmla="*/ 3719929 w 4431587"/>
                <a:gd name="connsiteY46" fmla="*/ 2095500 h 4241800"/>
                <a:gd name="connsiteX47" fmla="*/ 4037429 w 4431587"/>
                <a:gd name="connsiteY47" fmla="*/ 1803400 h 4241800"/>
                <a:gd name="connsiteX48" fmla="*/ 4240629 w 4431587"/>
                <a:gd name="connsiteY48" fmla="*/ 1562100 h 4241800"/>
                <a:gd name="connsiteX49" fmla="*/ 4361279 w 4431587"/>
                <a:gd name="connsiteY49" fmla="*/ 1320800 h 4241800"/>
                <a:gd name="connsiteX50" fmla="*/ 4431129 w 4431587"/>
                <a:gd name="connsiteY50" fmla="*/ 1035050 h 4241800"/>
                <a:gd name="connsiteX51" fmla="*/ 4342229 w 4431587"/>
                <a:gd name="connsiteY51" fmla="*/ 590550 h 4241800"/>
                <a:gd name="connsiteX52" fmla="*/ 4119979 w 4431587"/>
                <a:gd name="connsiteY52" fmla="*/ 254000 h 4241800"/>
                <a:gd name="connsiteX53" fmla="*/ 3942179 w 4431587"/>
                <a:gd name="connsiteY53" fmla="*/ 0 h 4241800"/>
                <a:gd name="connsiteX54" fmla="*/ 17879 w 4431587"/>
                <a:gd name="connsiteY54" fmla="*/ 50800 h 4241800"/>
                <a:gd name="connsiteX55" fmla="*/ 43279 w 4431587"/>
                <a:gd name="connsiteY55" fmla="*/ 1244600 h 4241800"/>
                <a:gd name="connsiteX56" fmla="*/ 633829 w 4431587"/>
                <a:gd name="connsiteY56" fmla="*/ 1225550 h 4241800"/>
                <a:gd name="connsiteX57" fmla="*/ 1440279 w 4431587"/>
                <a:gd name="connsiteY57" fmla="*/ 1257300 h 4241800"/>
                <a:gd name="connsiteX58" fmla="*/ 2005429 w 4431587"/>
                <a:gd name="connsiteY58" fmla="*/ 1352550 h 4241800"/>
                <a:gd name="connsiteX59" fmla="*/ 2538829 w 4431587"/>
                <a:gd name="connsiteY59" fmla="*/ 1479550 h 4241800"/>
                <a:gd name="connsiteX60" fmla="*/ 2957929 w 4431587"/>
                <a:gd name="connsiteY60" fmla="*/ 1612900 h 4241800"/>
                <a:gd name="connsiteX61" fmla="*/ 3059529 w 4431587"/>
                <a:gd name="connsiteY61" fmla="*/ 1752600 h 4241800"/>
                <a:gd name="connsiteX62" fmla="*/ 3148429 w 4431587"/>
                <a:gd name="connsiteY62" fmla="*/ 1943100 h 4241800"/>
                <a:gd name="connsiteX63" fmla="*/ 3103979 w 4431587"/>
                <a:gd name="connsiteY63" fmla="*/ 2235200 h 4241800"/>
                <a:gd name="connsiteX64" fmla="*/ 2957929 w 4431587"/>
                <a:gd name="connsiteY64" fmla="*/ 2387600 h 4241800"/>
                <a:gd name="connsiteX65" fmla="*/ 2786479 w 4431587"/>
                <a:gd name="connsiteY65" fmla="*/ 2552700 h 4241800"/>
                <a:gd name="connsiteX66" fmla="*/ 2507079 w 4431587"/>
                <a:gd name="connsiteY66" fmla="*/ 2717800 h 4241800"/>
                <a:gd name="connsiteX67" fmla="*/ 2202279 w 4431587"/>
                <a:gd name="connsiteY67" fmla="*/ 2882900 h 4241800"/>
                <a:gd name="connsiteX68" fmla="*/ 1694279 w 4431587"/>
                <a:gd name="connsiteY68" fmla="*/ 3016250 h 4241800"/>
                <a:gd name="connsiteX69" fmla="*/ 1021179 w 4431587"/>
                <a:gd name="connsiteY69" fmla="*/ 3136900 h 4241800"/>
                <a:gd name="connsiteX70" fmla="*/ 468729 w 4431587"/>
                <a:gd name="connsiteY70" fmla="*/ 3219450 h 4241800"/>
                <a:gd name="connsiteX71" fmla="*/ 30579 w 4431587"/>
                <a:gd name="connsiteY71" fmla="*/ 3289300 h 4241800"/>
                <a:gd name="connsiteX0" fmla="*/ 38100 w 4413708"/>
                <a:gd name="connsiteY0" fmla="*/ 3263900 h 4241800"/>
                <a:gd name="connsiteX1" fmla="*/ 25400 w 4413708"/>
                <a:gd name="connsiteY1" fmla="*/ 3924300 h 4241800"/>
                <a:gd name="connsiteX2" fmla="*/ 50800 w 4413708"/>
                <a:gd name="connsiteY2" fmla="*/ 4064000 h 4241800"/>
                <a:gd name="connsiteX3" fmla="*/ 101600 w 4413708"/>
                <a:gd name="connsiteY3" fmla="*/ 4241800 h 4241800"/>
                <a:gd name="connsiteX4" fmla="*/ 177800 w 4413708"/>
                <a:gd name="connsiteY4" fmla="*/ 4229100 h 4241800"/>
                <a:gd name="connsiteX5" fmla="*/ 254000 w 4413708"/>
                <a:gd name="connsiteY5" fmla="*/ 4203700 h 4241800"/>
                <a:gd name="connsiteX6" fmla="*/ 495300 w 4413708"/>
                <a:gd name="connsiteY6" fmla="*/ 4178300 h 4241800"/>
                <a:gd name="connsiteX7" fmla="*/ 635000 w 4413708"/>
                <a:gd name="connsiteY7" fmla="*/ 4152900 h 4241800"/>
                <a:gd name="connsiteX8" fmla="*/ 812800 w 4413708"/>
                <a:gd name="connsiteY8" fmla="*/ 4140200 h 4241800"/>
                <a:gd name="connsiteX9" fmla="*/ 850900 w 4413708"/>
                <a:gd name="connsiteY9" fmla="*/ 4114800 h 4241800"/>
                <a:gd name="connsiteX10" fmla="*/ 1066800 w 4413708"/>
                <a:gd name="connsiteY10" fmla="*/ 4102100 h 4241800"/>
                <a:gd name="connsiteX11" fmla="*/ 1778000 w 4413708"/>
                <a:gd name="connsiteY11" fmla="*/ 4076700 h 4241800"/>
                <a:gd name="connsiteX12" fmla="*/ 2108200 w 4413708"/>
                <a:gd name="connsiteY12" fmla="*/ 4025900 h 4241800"/>
                <a:gd name="connsiteX13" fmla="*/ 2146300 w 4413708"/>
                <a:gd name="connsiteY13" fmla="*/ 4013200 h 4241800"/>
                <a:gd name="connsiteX14" fmla="*/ 2209800 w 4413708"/>
                <a:gd name="connsiteY14" fmla="*/ 4000500 h 4241800"/>
                <a:gd name="connsiteX15" fmla="*/ 2362200 w 4413708"/>
                <a:gd name="connsiteY15" fmla="*/ 3975100 h 4241800"/>
                <a:gd name="connsiteX16" fmla="*/ 2425700 w 4413708"/>
                <a:gd name="connsiteY16" fmla="*/ 3937000 h 4241800"/>
                <a:gd name="connsiteX17" fmla="*/ 2463800 w 4413708"/>
                <a:gd name="connsiteY17" fmla="*/ 3911600 h 4241800"/>
                <a:gd name="connsiteX18" fmla="*/ 2501900 w 4413708"/>
                <a:gd name="connsiteY18" fmla="*/ 3898900 h 4241800"/>
                <a:gd name="connsiteX19" fmla="*/ 2540000 w 4413708"/>
                <a:gd name="connsiteY19" fmla="*/ 3860800 h 4241800"/>
                <a:gd name="connsiteX20" fmla="*/ 2578100 w 4413708"/>
                <a:gd name="connsiteY20" fmla="*/ 3848100 h 4241800"/>
                <a:gd name="connsiteX21" fmla="*/ 2616200 w 4413708"/>
                <a:gd name="connsiteY21" fmla="*/ 3822700 h 4241800"/>
                <a:gd name="connsiteX22" fmla="*/ 2679700 w 4413708"/>
                <a:gd name="connsiteY22" fmla="*/ 3759200 h 4241800"/>
                <a:gd name="connsiteX23" fmla="*/ 2781300 w 4413708"/>
                <a:gd name="connsiteY23" fmla="*/ 3657600 h 4241800"/>
                <a:gd name="connsiteX24" fmla="*/ 2832100 w 4413708"/>
                <a:gd name="connsiteY24" fmla="*/ 3606800 h 4241800"/>
                <a:gd name="connsiteX25" fmla="*/ 2921000 w 4413708"/>
                <a:gd name="connsiteY25" fmla="*/ 3505200 h 4241800"/>
                <a:gd name="connsiteX26" fmla="*/ 2959100 w 4413708"/>
                <a:gd name="connsiteY26" fmla="*/ 3441700 h 4241800"/>
                <a:gd name="connsiteX27" fmla="*/ 3048000 w 4413708"/>
                <a:gd name="connsiteY27" fmla="*/ 3340100 h 4241800"/>
                <a:gd name="connsiteX28" fmla="*/ 3060700 w 4413708"/>
                <a:gd name="connsiteY28" fmla="*/ 3302000 h 4241800"/>
                <a:gd name="connsiteX29" fmla="*/ 3124200 w 4413708"/>
                <a:gd name="connsiteY29" fmla="*/ 3213100 h 4241800"/>
                <a:gd name="connsiteX30" fmla="*/ 3162300 w 4413708"/>
                <a:gd name="connsiteY30" fmla="*/ 3149600 h 4241800"/>
                <a:gd name="connsiteX31" fmla="*/ 3213100 w 4413708"/>
                <a:gd name="connsiteY31" fmla="*/ 3048000 h 4241800"/>
                <a:gd name="connsiteX32" fmla="*/ 3263900 w 4413708"/>
                <a:gd name="connsiteY32" fmla="*/ 2959100 h 4241800"/>
                <a:gd name="connsiteX33" fmla="*/ 3289300 w 4413708"/>
                <a:gd name="connsiteY33" fmla="*/ 2908300 h 4241800"/>
                <a:gd name="connsiteX34" fmla="*/ 3314700 w 4413708"/>
                <a:gd name="connsiteY34" fmla="*/ 2844800 h 4241800"/>
                <a:gd name="connsiteX35" fmla="*/ 3340100 w 4413708"/>
                <a:gd name="connsiteY35" fmla="*/ 2806700 h 4241800"/>
                <a:gd name="connsiteX36" fmla="*/ 3352800 w 4413708"/>
                <a:gd name="connsiteY36" fmla="*/ 2768600 h 4241800"/>
                <a:gd name="connsiteX37" fmla="*/ 3390900 w 4413708"/>
                <a:gd name="connsiteY37" fmla="*/ 2717800 h 4241800"/>
                <a:gd name="connsiteX38" fmla="*/ 3454400 w 4413708"/>
                <a:gd name="connsiteY38" fmla="*/ 2616200 h 4241800"/>
                <a:gd name="connsiteX39" fmla="*/ 3479800 w 4413708"/>
                <a:gd name="connsiteY39" fmla="*/ 2552700 h 4241800"/>
                <a:gd name="connsiteX40" fmla="*/ 3492500 w 4413708"/>
                <a:gd name="connsiteY40" fmla="*/ 2514600 h 4241800"/>
                <a:gd name="connsiteX41" fmla="*/ 3517900 w 4413708"/>
                <a:gd name="connsiteY41" fmla="*/ 2476500 h 4241800"/>
                <a:gd name="connsiteX42" fmla="*/ 3530600 w 4413708"/>
                <a:gd name="connsiteY42" fmla="*/ 2438400 h 4241800"/>
                <a:gd name="connsiteX43" fmla="*/ 3556000 w 4413708"/>
                <a:gd name="connsiteY43" fmla="*/ 2374900 h 4241800"/>
                <a:gd name="connsiteX44" fmla="*/ 3568700 w 4413708"/>
                <a:gd name="connsiteY44" fmla="*/ 2311400 h 4241800"/>
                <a:gd name="connsiteX45" fmla="*/ 3632200 w 4413708"/>
                <a:gd name="connsiteY45" fmla="*/ 2197100 h 4241800"/>
                <a:gd name="connsiteX46" fmla="*/ 3702050 w 4413708"/>
                <a:gd name="connsiteY46" fmla="*/ 2095500 h 4241800"/>
                <a:gd name="connsiteX47" fmla="*/ 4019550 w 4413708"/>
                <a:gd name="connsiteY47" fmla="*/ 1803400 h 4241800"/>
                <a:gd name="connsiteX48" fmla="*/ 4222750 w 4413708"/>
                <a:gd name="connsiteY48" fmla="*/ 1562100 h 4241800"/>
                <a:gd name="connsiteX49" fmla="*/ 4343400 w 4413708"/>
                <a:gd name="connsiteY49" fmla="*/ 1320800 h 4241800"/>
                <a:gd name="connsiteX50" fmla="*/ 4413250 w 4413708"/>
                <a:gd name="connsiteY50" fmla="*/ 1035050 h 4241800"/>
                <a:gd name="connsiteX51" fmla="*/ 4324350 w 4413708"/>
                <a:gd name="connsiteY51" fmla="*/ 590550 h 4241800"/>
                <a:gd name="connsiteX52" fmla="*/ 4102100 w 4413708"/>
                <a:gd name="connsiteY52" fmla="*/ 254000 h 4241800"/>
                <a:gd name="connsiteX53" fmla="*/ 3924300 w 4413708"/>
                <a:gd name="connsiteY53" fmla="*/ 0 h 4241800"/>
                <a:gd name="connsiteX54" fmla="*/ 0 w 4413708"/>
                <a:gd name="connsiteY54" fmla="*/ 50800 h 4241800"/>
                <a:gd name="connsiteX55" fmla="*/ 25400 w 4413708"/>
                <a:gd name="connsiteY55" fmla="*/ 1244600 h 4241800"/>
                <a:gd name="connsiteX56" fmla="*/ 615950 w 4413708"/>
                <a:gd name="connsiteY56" fmla="*/ 1225550 h 4241800"/>
                <a:gd name="connsiteX57" fmla="*/ 1422400 w 4413708"/>
                <a:gd name="connsiteY57" fmla="*/ 1257300 h 4241800"/>
                <a:gd name="connsiteX58" fmla="*/ 1987550 w 4413708"/>
                <a:gd name="connsiteY58" fmla="*/ 1352550 h 4241800"/>
                <a:gd name="connsiteX59" fmla="*/ 2520950 w 4413708"/>
                <a:gd name="connsiteY59" fmla="*/ 1479550 h 4241800"/>
                <a:gd name="connsiteX60" fmla="*/ 2940050 w 4413708"/>
                <a:gd name="connsiteY60" fmla="*/ 1612900 h 4241800"/>
                <a:gd name="connsiteX61" fmla="*/ 3041650 w 4413708"/>
                <a:gd name="connsiteY61" fmla="*/ 1752600 h 4241800"/>
                <a:gd name="connsiteX62" fmla="*/ 3130550 w 4413708"/>
                <a:gd name="connsiteY62" fmla="*/ 1943100 h 4241800"/>
                <a:gd name="connsiteX63" fmla="*/ 3086100 w 4413708"/>
                <a:gd name="connsiteY63" fmla="*/ 2235200 h 4241800"/>
                <a:gd name="connsiteX64" fmla="*/ 2940050 w 4413708"/>
                <a:gd name="connsiteY64" fmla="*/ 2387600 h 4241800"/>
                <a:gd name="connsiteX65" fmla="*/ 2768600 w 4413708"/>
                <a:gd name="connsiteY65" fmla="*/ 2552700 h 4241800"/>
                <a:gd name="connsiteX66" fmla="*/ 2489200 w 4413708"/>
                <a:gd name="connsiteY66" fmla="*/ 2717800 h 4241800"/>
                <a:gd name="connsiteX67" fmla="*/ 2184400 w 4413708"/>
                <a:gd name="connsiteY67" fmla="*/ 2882900 h 4241800"/>
                <a:gd name="connsiteX68" fmla="*/ 1676400 w 4413708"/>
                <a:gd name="connsiteY68" fmla="*/ 3016250 h 4241800"/>
                <a:gd name="connsiteX69" fmla="*/ 1003300 w 4413708"/>
                <a:gd name="connsiteY69" fmla="*/ 3136900 h 4241800"/>
                <a:gd name="connsiteX70" fmla="*/ 450850 w 4413708"/>
                <a:gd name="connsiteY70" fmla="*/ 3219450 h 4241800"/>
                <a:gd name="connsiteX71" fmla="*/ 38100 w 4413708"/>
                <a:gd name="connsiteY71" fmla="*/ 3263900 h 4241800"/>
                <a:gd name="connsiteX0" fmla="*/ 38100 w 4413708"/>
                <a:gd name="connsiteY0" fmla="*/ 3263900 h 4241800"/>
                <a:gd name="connsiteX1" fmla="*/ 25400 w 4413708"/>
                <a:gd name="connsiteY1" fmla="*/ 3924300 h 4241800"/>
                <a:gd name="connsiteX2" fmla="*/ 50800 w 4413708"/>
                <a:gd name="connsiteY2" fmla="*/ 4064000 h 4241800"/>
                <a:gd name="connsiteX3" fmla="*/ 101600 w 4413708"/>
                <a:gd name="connsiteY3" fmla="*/ 4241800 h 4241800"/>
                <a:gd name="connsiteX4" fmla="*/ 177800 w 4413708"/>
                <a:gd name="connsiteY4" fmla="*/ 4229100 h 4241800"/>
                <a:gd name="connsiteX5" fmla="*/ 254000 w 4413708"/>
                <a:gd name="connsiteY5" fmla="*/ 4203700 h 4241800"/>
                <a:gd name="connsiteX6" fmla="*/ 495300 w 4413708"/>
                <a:gd name="connsiteY6" fmla="*/ 4178300 h 4241800"/>
                <a:gd name="connsiteX7" fmla="*/ 635000 w 4413708"/>
                <a:gd name="connsiteY7" fmla="*/ 4152900 h 4241800"/>
                <a:gd name="connsiteX8" fmla="*/ 812800 w 4413708"/>
                <a:gd name="connsiteY8" fmla="*/ 4140200 h 4241800"/>
                <a:gd name="connsiteX9" fmla="*/ 850900 w 4413708"/>
                <a:gd name="connsiteY9" fmla="*/ 4114800 h 4241800"/>
                <a:gd name="connsiteX10" fmla="*/ 1066800 w 4413708"/>
                <a:gd name="connsiteY10" fmla="*/ 4102100 h 4241800"/>
                <a:gd name="connsiteX11" fmla="*/ 1778000 w 4413708"/>
                <a:gd name="connsiteY11" fmla="*/ 4076700 h 4241800"/>
                <a:gd name="connsiteX12" fmla="*/ 2108200 w 4413708"/>
                <a:gd name="connsiteY12" fmla="*/ 4025900 h 4241800"/>
                <a:gd name="connsiteX13" fmla="*/ 2146300 w 4413708"/>
                <a:gd name="connsiteY13" fmla="*/ 4013200 h 4241800"/>
                <a:gd name="connsiteX14" fmla="*/ 2209800 w 4413708"/>
                <a:gd name="connsiteY14" fmla="*/ 4000500 h 4241800"/>
                <a:gd name="connsiteX15" fmla="*/ 2362200 w 4413708"/>
                <a:gd name="connsiteY15" fmla="*/ 3975100 h 4241800"/>
                <a:gd name="connsiteX16" fmla="*/ 2425700 w 4413708"/>
                <a:gd name="connsiteY16" fmla="*/ 3937000 h 4241800"/>
                <a:gd name="connsiteX17" fmla="*/ 2463800 w 4413708"/>
                <a:gd name="connsiteY17" fmla="*/ 3911600 h 4241800"/>
                <a:gd name="connsiteX18" fmla="*/ 2501900 w 4413708"/>
                <a:gd name="connsiteY18" fmla="*/ 3898900 h 4241800"/>
                <a:gd name="connsiteX19" fmla="*/ 2540000 w 4413708"/>
                <a:gd name="connsiteY19" fmla="*/ 3860800 h 4241800"/>
                <a:gd name="connsiteX20" fmla="*/ 2578100 w 4413708"/>
                <a:gd name="connsiteY20" fmla="*/ 3848100 h 4241800"/>
                <a:gd name="connsiteX21" fmla="*/ 2616200 w 4413708"/>
                <a:gd name="connsiteY21" fmla="*/ 3822700 h 4241800"/>
                <a:gd name="connsiteX22" fmla="*/ 2679700 w 4413708"/>
                <a:gd name="connsiteY22" fmla="*/ 3759200 h 4241800"/>
                <a:gd name="connsiteX23" fmla="*/ 2781300 w 4413708"/>
                <a:gd name="connsiteY23" fmla="*/ 3657600 h 4241800"/>
                <a:gd name="connsiteX24" fmla="*/ 2832100 w 4413708"/>
                <a:gd name="connsiteY24" fmla="*/ 3606800 h 4241800"/>
                <a:gd name="connsiteX25" fmla="*/ 2921000 w 4413708"/>
                <a:gd name="connsiteY25" fmla="*/ 3505200 h 4241800"/>
                <a:gd name="connsiteX26" fmla="*/ 2959100 w 4413708"/>
                <a:gd name="connsiteY26" fmla="*/ 3441700 h 4241800"/>
                <a:gd name="connsiteX27" fmla="*/ 3048000 w 4413708"/>
                <a:gd name="connsiteY27" fmla="*/ 3340100 h 4241800"/>
                <a:gd name="connsiteX28" fmla="*/ 3060700 w 4413708"/>
                <a:gd name="connsiteY28" fmla="*/ 3302000 h 4241800"/>
                <a:gd name="connsiteX29" fmla="*/ 3124200 w 4413708"/>
                <a:gd name="connsiteY29" fmla="*/ 3213100 h 4241800"/>
                <a:gd name="connsiteX30" fmla="*/ 3162300 w 4413708"/>
                <a:gd name="connsiteY30" fmla="*/ 3149600 h 4241800"/>
                <a:gd name="connsiteX31" fmla="*/ 3213100 w 4413708"/>
                <a:gd name="connsiteY31" fmla="*/ 3048000 h 4241800"/>
                <a:gd name="connsiteX32" fmla="*/ 3263900 w 4413708"/>
                <a:gd name="connsiteY32" fmla="*/ 2959100 h 4241800"/>
                <a:gd name="connsiteX33" fmla="*/ 3289300 w 4413708"/>
                <a:gd name="connsiteY33" fmla="*/ 2908300 h 4241800"/>
                <a:gd name="connsiteX34" fmla="*/ 3314700 w 4413708"/>
                <a:gd name="connsiteY34" fmla="*/ 2844800 h 4241800"/>
                <a:gd name="connsiteX35" fmla="*/ 3340100 w 4413708"/>
                <a:gd name="connsiteY35" fmla="*/ 2806700 h 4241800"/>
                <a:gd name="connsiteX36" fmla="*/ 3352800 w 4413708"/>
                <a:gd name="connsiteY36" fmla="*/ 2768600 h 4241800"/>
                <a:gd name="connsiteX37" fmla="*/ 3390900 w 4413708"/>
                <a:gd name="connsiteY37" fmla="*/ 2717800 h 4241800"/>
                <a:gd name="connsiteX38" fmla="*/ 3454400 w 4413708"/>
                <a:gd name="connsiteY38" fmla="*/ 2616200 h 4241800"/>
                <a:gd name="connsiteX39" fmla="*/ 3479800 w 4413708"/>
                <a:gd name="connsiteY39" fmla="*/ 2552700 h 4241800"/>
                <a:gd name="connsiteX40" fmla="*/ 3492500 w 4413708"/>
                <a:gd name="connsiteY40" fmla="*/ 2514600 h 4241800"/>
                <a:gd name="connsiteX41" fmla="*/ 3517900 w 4413708"/>
                <a:gd name="connsiteY41" fmla="*/ 2476500 h 4241800"/>
                <a:gd name="connsiteX42" fmla="*/ 3530600 w 4413708"/>
                <a:gd name="connsiteY42" fmla="*/ 2438400 h 4241800"/>
                <a:gd name="connsiteX43" fmla="*/ 3556000 w 4413708"/>
                <a:gd name="connsiteY43" fmla="*/ 2374900 h 4241800"/>
                <a:gd name="connsiteX44" fmla="*/ 3568700 w 4413708"/>
                <a:gd name="connsiteY44" fmla="*/ 2311400 h 4241800"/>
                <a:gd name="connsiteX45" fmla="*/ 3632200 w 4413708"/>
                <a:gd name="connsiteY45" fmla="*/ 2197100 h 4241800"/>
                <a:gd name="connsiteX46" fmla="*/ 3702050 w 4413708"/>
                <a:gd name="connsiteY46" fmla="*/ 2095500 h 4241800"/>
                <a:gd name="connsiteX47" fmla="*/ 4019550 w 4413708"/>
                <a:gd name="connsiteY47" fmla="*/ 1803400 h 4241800"/>
                <a:gd name="connsiteX48" fmla="*/ 4222750 w 4413708"/>
                <a:gd name="connsiteY48" fmla="*/ 1562100 h 4241800"/>
                <a:gd name="connsiteX49" fmla="*/ 4343400 w 4413708"/>
                <a:gd name="connsiteY49" fmla="*/ 1320800 h 4241800"/>
                <a:gd name="connsiteX50" fmla="*/ 4413250 w 4413708"/>
                <a:gd name="connsiteY50" fmla="*/ 1035050 h 4241800"/>
                <a:gd name="connsiteX51" fmla="*/ 4324350 w 4413708"/>
                <a:gd name="connsiteY51" fmla="*/ 590550 h 4241800"/>
                <a:gd name="connsiteX52" fmla="*/ 4102100 w 4413708"/>
                <a:gd name="connsiteY52" fmla="*/ 254000 h 4241800"/>
                <a:gd name="connsiteX53" fmla="*/ 3924300 w 4413708"/>
                <a:gd name="connsiteY53" fmla="*/ 0 h 4241800"/>
                <a:gd name="connsiteX54" fmla="*/ 0 w 4413708"/>
                <a:gd name="connsiteY54" fmla="*/ 50800 h 4241800"/>
                <a:gd name="connsiteX55" fmla="*/ 25400 w 4413708"/>
                <a:gd name="connsiteY55" fmla="*/ 1244600 h 4241800"/>
                <a:gd name="connsiteX56" fmla="*/ 615950 w 4413708"/>
                <a:gd name="connsiteY56" fmla="*/ 1225550 h 4241800"/>
                <a:gd name="connsiteX57" fmla="*/ 1422400 w 4413708"/>
                <a:gd name="connsiteY57" fmla="*/ 1257300 h 4241800"/>
                <a:gd name="connsiteX58" fmla="*/ 1987550 w 4413708"/>
                <a:gd name="connsiteY58" fmla="*/ 1352550 h 4241800"/>
                <a:gd name="connsiteX59" fmla="*/ 2520950 w 4413708"/>
                <a:gd name="connsiteY59" fmla="*/ 1479550 h 4241800"/>
                <a:gd name="connsiteX60" fmla="*/ 2940050 w 4413708"/>
                <a:gd name="connsiteY60" fmla="*/ 1612900 h 4241800"/>
                <a:gd name="connsiteX61" fmla="*/ 3041650 w 4413708"/>
                <a:gd name="connsiteY61" fmla="*/ 1752600 h 4241800"/>
                <a:gd name="connsiteX62" fmla="*/ 3130550 w 4413708"/>
                <a:gd name="connsiteY62" fmla="*/ 1943100 h 4241800"/>
                <a:gd name="connsiteX63" fmla="*/ 3086100 w 4413708"/>
                <a:gd name="connsiteY63" fmla="*/ 2235200 h 4241800"/>
                <a:gd name="connsiteX64" fmla="*/ 2940050 w 4413708"/>
                <a:gd name="connsiteY64" fmla="*/ 2387600 h 4241800"/>
                <a:gd name="connsiteX65" fmla="*/ 2768600 w 4413708"/>
                <a:gd name="connsiteY65" fmla="*/ 2552700 h 4241800"/>
                <a:gd name="connsiteX66" fmla="*/ 2489200 w 4413708"/>
                <a:gd name="connsiteY66" fmla="*/ 2717800 h 4241800"/>
                <a:gd name="connsiteX67" fmla="*/ 2184400 w 4413708"/>
                <a:gd name="connsiteY67" fmla="*/ 2882900 h 4241800"/>
                <a:gd name="connsiteX68" fmla="*/ 1676400 w 4413708"/>
                <a:gd name="connsiteY68" fmla="*/ 3016250 h 4241800"/>
                <a:gd name="connsiteX69" fmla="*/ 1003300 w 4413708"/>
                <a:gd name="connsiteY69" fmla="*/ 3136900 h 4241800"/>
                <a:gd name="connsiteX70" fmla="*/ 450850 w 4413708"/>
                <a:gd name="connsiteY70" fmla="*/ 3219450 h 4241800"/>
                <a:gd name="connsiteX71" fmla="*/ 38100 w 4413708"/>
                <a:gd name="connsiteY71" fmla="*/ 3263900 h 4241800"/>
                <a:gd name="connsiteX0" fmla="*/ 38100 w 4413708"/>
                <a:gd name="connsiteY0" fmla="*/ 3263900 h 4241800"/>
                <a:gd name="connsiteX1" fmla="*/ 25400 w 4413708"/>
                <a:gd name="connsiteY1" fmla="*/ 3924300 h 4241800"/>
                <a:gd name="connsiteX2" fmla="*/ 50800 w 4413708"/>
                <a:gd name="connsiteY2" fmla="*/ 4064000 h 4241800"/>
                <a:gd name="connsiteX3" fmla="*/ 101600 w 4413708"/>
                <a:gd name="connsiteY3" fmla="*/ 4241800 h 4241800"/>
                <a:gd name="connsiteX4" fmla="*/ 177800 w 4413708"/>
                <a:gd name="connsiteY4" fmla="*/ 4229100 h 4241800"/>
                <a:gd name="connsiteX5" fmla="*/ 254000 w 4413708"/>
                <a:gd name="connsiteY5" fmla="*/ 4203700 h 4241800"/>
                <a:gd name="connsiteX6" fmla="*/ 495300 w 4413708"/>
                <a:gd name="connsiteY6" fmla="*/ 4178300 h 4241800"/>
                <a:gd name="connsiteX7" fmla="*/ 635000 w 4413708"/>
                <a:gd name="connsiteY7" fmla="*/ 4152900 h 4241800"/>
                <a:gd name="connsiteX8" fmla="*/ 812800 w 4413708"/>
                <a:gd name="connsiteY8" fmla="*/ 4140200 h 4241800"/>
                <a:gd name="connsiteX9" fmla="*/ 850900 w 4413708"/>
                <a:gd name="connsiteY9" fmla="*/ 4114800 h 4241800"/>
                <a:gd name="connsiteX10" fmla="*/ 1066800 w 4413708"/>
                <a:gd name="connsiteY10" fmla="*/ 4102100 h 4241800"/>
                <a:gd name="connsiteX11" fmla="*/ 1778000 w 4413708"/>
                <a:gd name="connsiteY11" fmla="*/ 4076700 h 4241800"/>
                <a:gd name="connsiteX12" fmla="*/ 2108200 w 4413708"/>
                <a:gd name="connsiteY12" fmla="*/ 4025900 h 4241800"/>
                <a:gd name="connsiteX13" fmla="*/ 2146300 w 4413708"/>
                <a:gd name="connsiteY13" fmla="*/ 4013200 h 4241800"/>
                <a:gd name="connsiteX14" fmla="*/ 2209800 w 4413708"/>
                <a:gd name="connsiteY14" fmla="*/ 4000500 h 4241800"/>
                <a:gd name="connsiteX15" fmla="*/ 2362200 w 4413708"/>
                <a:gd name="connsiteY15" fmla="*/ 3975100 h 4241800"/>
                <a:gd name="connsiteX16" fmla="*/ 2425700 w 4413708"/>
                <a:gd name="connsiteY16" fmla="*/ 3937000 h 4241800"/>
                <a:gd name="connsiteX17" fmla="*/ 2463800 w 4413708"/>
                <a:gd name="connsiteY17" fmla="*/ 3911600 h 4241800"/>
                <a:gd name="connsiteX18" fmla="*/ 2501900 w 4413708"/>
                <a:gd name="connsiteY18" fmla="*/ 3898900 h 4241800"/>
                <a:gd name="connsiteX19" fmla="*/ 2540000 w 4413708"/>
                <a:gd name="connsiteY19" fmla="*/ 3860800 h 4241800"/>
                <a:gd name="connsiteX20" fmla="*/ 2578100 w 4413708"/>
                <a:gd name="connsiteY20" fmla="*/ 3848100 h 4241800"/>
                <a:gd name="connsiteX21" fmla="*/ 2616200 w 4413708"/>
                <a:gd name="connsiteY21" fmla="*/ 3822700 h 4241800"/>
                <a:gd name="connsiteX22" fmla="*/ 2679700 w 4413708"/>
                <a:gd name="connsiteY22" fmla="*/ 3759200 h 4241800"/>
                <a:gd name="connsiteX23" fmla="*/ 2781300 w 4413708"/>
                <a:gd name="connsiteY23" fmla="*/ 3657600 h 4241800"/>
                <a:gd name="connsiteX24" fmla="*/ 2832100 w 4413708"/>
                <a:gd name="connsiteY24" fmla="*/ 3606800 h 4241800"/>
                <a:gd name="connsiteX25" fmla="*/ 2921000 w 4413708"/>
                <a:gd name="connsiteY25" fmla="*/ 3505200 h 4241800"/>
                <a:gd name="connsiteX26" fmla="*/ 2959100 w 4413708"/>
                <a:gd name="connsiteY26" fmla="*/ 3441700 h 4241800"/>
                <a:gd name="connsiteX27" fmla="*/ 3048000 w 4413708"/>
                <a:gd name="connsiteY27" fmla="*/ 3340100 h 4241800"/>
                <a:gd name="connsiteX28" fmla="*/ 3060700 w 4413708"/>
                <a:gd name="connsiteY28" fmla="*/ 3302000 h 4241800"/>
                <a:gd name="connsiteX29" fmla="*/ 3124200 w 4413708"/>
                <a:gd name="connsiteY29" fmla="*/ 3213100 h 4241800"/>
                <a:gd name="connsiteX30" fmla="*/ 3162300 w 4413708"/>
                <a:gd name="connsiteY30" fmla="*/ 3149600 h 4241800"/>
                <a:gd name="connsiteX31" fmla="*/ 3213100 w 4413708"/>
                <a:gd name="connsiteY31" fmla="*/ 3048000 h 4241800"/>
                <a:gd name="connsiteX32" fmla="*/ 3263900 w 4413708"/>
                <a:gd name="connsiteY32" fmla="*/ 2959100 h 4241800"/>
                <a:gd name="connsiteX33" fmla="*/ 3289300 w 4413708"/>
                <a:gd name="connsiteY33" fmla="*/ 2908300 h 4241800"/>
                <a:gd name="connsiteX34" fmla="*/ 3314700 w 4413708"/>
                <a:gd name="connsiteY34" fmla="*/ 2844800 h 4241800"/>
                <a:gd name="connsiteX35" fmla="*/ 3340100 w 4413708"/>
                <a:gd name="connsiteY35" fmla="*/ 2806700 h 4241800"/>
                <a:gd name="connsiteX36" fmla="*/ 3352800 w 4413708"/>
                <a:gd name="connsiteY36" fmla="*/ 2768600 h 4241800"/>
                <a:gd name="connsiteX37" fmla="*/ 3390900 w 4413708"/>
                <a:gd name="connsiteY37" fmla="*/ 2717800 h 4241800"/>
                <a:gd name="connsiteX38" fmla="*/ 3454400 w 4413708"/>
                <a:gd name="connsiteY38" fmla="*/ 2616200 h 4241800"/>
                <a:gd name="connsiteX39" fmla="*/ 3479800 w 4413708"/>
                <a:gd name="connsiteY39" fmla="*/ 2552700 h 4241800"/>
                <a:gd name="connsiteX40" fmla="*/ 3492500 w 4413708"/>
                <a:gd name="connsiteY40" fmla="*/ 2514600 h 4241800"/>
                <a:gd name="connsiteX41" fmla="*/ 3517900 w 4413708"/>
                <a:gd name="connsiteY41" fmla="*/ 2476500 h 4241800"/>
                <a:gd name="connsiteX42" fmla="*/ 3530600 w 4413708"/>
                <a:gd name="connsiteY42" fmla="*/ 2438400 h 4241800"/>
                <a:gd name="connsiteX43" fmla="*/ 3556000 w 4413708"/>
                <a:gd name="connsiteY43" fmla="*/ 2374900 h 4241800"/>
                <a:gd name="connsiteX44" fmla="*/ 3568700 w 4413708"/>
                <a:gd name="connsiteY44" fmla="*/ 2311400 h 4241800"/>
                <a:gd name="connsiteX45" fmla="*/ 3632200 w 4413708"/>
                <a:gd name="connsiteY45" fmla="*/ 2197100 h 4241800"/>
                <a:gd name="connsiteX46" fmla="*/ 3702050 w 4413708"/>
                <a:gd name="connsiteY46" fmla="*/ 2095500 h 4241800"/>
                <a:gd name="connsiteX47" fmla="*/ 4019550 w 4413708"/>
                <a:gd name="connsiteY47" fmla="*/ 1803400 h 4241800"/>
                <a:gd name="connsiteX48" fmla="*/ 4222750 w 4413708"/>
                <a:gd name="connsiteY48" fmla="*/ 1562100 h 4241800"/>
                <a:gd name="connsiteX49" fmla="*/ 4343400 w 4413708"/>
                <a:gd name="connsiteY49" fmla="*/ 1320800 h 4241800"/>
                <a:gd name="connsiteX50" fmla="*/ 4413250 w 4413708"/>
                <a:gd name="connsiteY50" fmla="*/ 1035050 h 4241800"/>
                <a:gd name="connsiteX51" fmla="*/ 4324350 w 4413708"/>
                <a:gd name="connsiteY51" fmla="*/ 590550 h 4241800"/>
                <a:gd name="connsiteX52" fmla="*/ 4102100 w 4413708"/>
                <a:gd name="connsiteY52" fmla="*/ 254000 h 4241800"/>
                <a:gd name="connsiteX53" fmla="*/ 3924300 w 4413708"/>
                <a:gd name="connsiteY53" fmla="*/ 0 h 4241800"/>
                <a:gd name="connsiteX54" fmla="*/ 0 w 4413708"/>
                <a:gd name="connsiteY54" fmla="*/ 50800 h 4241800"/>
                <a:gd name="connsiteX55" fmla="*/ 25400 w 4413708"/>
                <a:gd name="connsiteY55" fmla="*/ 1244600 h 4241800"/>
                <a:gd name="connsiteX56" fmla="*/ 615950 w 4413708"/>
                <a:gd name="connsiteY56" fmla="*/ 1225550 h 4241800"/>
                <a:gd name="connsiteX57" fmla="*/ 1422400 w 4413708"/>
                <a:gd name="connsiteY57" fmla="*/ 1257300 h 4241800"/>
                <a:gd name="connsiteX58" fmla="*/ 1987550 w 4413708"/>
                <a:gd name="connsiteY58" fmla="*/ 1352550 h 4241800"/>
                <a:gd name="connsiteX59" fmla="*/ 2520950 w 4413708"/>
                <a:gd name="connsiteY59" fmla="*/ 1479550 h 4241800"/>
                <a:gd name="connsiteX60" fmla="*/ 2940050 w 4413708"/>
                <a:gd name="connsiteY60" fmla="*/ 1612900 h 4241800"/>
                <a:gd name="connsiteX61" fmla="*/ 3041650 w 4413708"/>
                <a:gd name="connsiteY61" fmla="*/ 1752600 h 4241800"/>
                <a:gd name="connsiteX62" fmla="*/ 3130550 w 4413708"/>
                <a:gd name="connsiteY62" fmla="*/ 1943100 h 4241800"/>
                <a:gd name="connsiteX63" fmla="*/ 3086100 w 4413708"/>
                <a:gd name="connsiteY63" fmla="*/ 2235200 h 4241800"/>
                <a:gd name="connsiteX64" fmla="*/ 2940050 w 4413708"/>
                <a:gd name="connsiteY64" fmla="*/ 2387600 h 4241800"/>
                <a:gd name="connsiteX65" fmla="*/ 2768600 w 4413708"/>
                <a:gd name="connsiteY65" fmla="*/ 2552700 h 4241800"/>
                <a:gd name="connsiteX66" fmla="*/ 2489200 w 4413708"/>
                <a:gd name="connsiteY66" fmla="*/ 2717800 h 4241800"/>
                <a:gd name="connsiteX67" fmla="*/ 2184400 w 4413708"/>
                <a:gd name="connsiteY67" fmla="*/ 2882900 h 4241800"/>
                <a:gd name="connsiteX68" fmla="*/ 1676400 w 4413708"/>
                <a:gd name="connsiteY68" fmla="*/ 3016250 h 4241800"/>
                <a:gd name="connsiteX69" fmla="*/ 1003300 w 4413708"/>
                <a:gd name="connsiteY69" fmla="*/ 3136900 h 4241800"/>
                <a:gd name="connsiteX70" fmla="*/ 450850 w 4413708"/>
                <a:gd name="connsiteY70" fmla="*/ 3219450 h 4241800"/>
                <a:gd name="connsiteX71" fmla="*/ 38100 w 4413708"/>
                <a:gd name="connsiteY71" fmla="*/ 3263900 h 4241800"/>
                <a:gd name="connsiteX0" fmla="*/ 38100 w 4413708"/>
                <a:gd name="connsiteY0" fmla="*/ 3263900 h 4241800"/>
                <a:gd name="connsiteX1" fmla="*/ 25400 w 4413708"/>
                <a:gd name="connsiteY1" fmla="*/ 3924300 h 4241800"/>
                <a:gd name="connsiteX2" fmla="*/ 50800 w 4413708"/>
                <a:gd name="connsiteY2" fmla="*/ 4064000 h 4241800"/>
                <a:gd name="connsiteX3" fmla="*/ 101600 w 4413708"/>
                <a:gd name="connsiteY3" fmla="*/ 4241800 h 4241800"/>
                <a:gd name="connsiteX4" fmla="*/ 177800 w 4413708"/>
                <a:gd name="connsiteY4" fmla="*/ 4229100 h 4241800"/>
                <a:gd name="connsiteX5" fmla="*/ 254000 w 4413708"/>
                <a:gd name="connsiteY5" fmla="*/ 4203700 h 4241800"/>
                <a:gd name="connsiteX6" fmla="*/ 495300 w 4413708"/>
                <a:gd name="connsiteY6" fmla="*/ 4178300 h 4241800"/>
                <a:gd name="connsiteX7" fmla="*/ 635000 w 4413708"/>
                <a:gd name="connsiteY7" fmla="*/ 4152900 h 4241800"/>
                <a:gd name="connsiteX8" fmla="*/ 812800 w 4413708"/>
                <a:gd name="connsiteY8" fmla="*/ 4140200 h 4241800"/>
                <a:gd name="connsiteX9" fmla="*/ 850900 w 4413708"/>
                <a:gd name="connsiteY9" fmla="*/ 4114800 h 4241800"/>
                <a:gd name="connsiteX10" fmla="*/ 1066800 w 4413708"/>
                <a:gd name="connsiteY10" fmla="*/ 4102100 h 4241800"/>
                <a:gd name="connsiteX11" fmla="*/ 1778000 w 4413708"/>
                <a:gd name="connsiteY11" fmla="*/ 4076700 h 4241800"/>
                <a:gd name="connsiteX12" fmla="*/ 2108200 w 4413708"/>
                <a:gd name="connsiteY12" fmla="*/ 4025900 h 4241800"/>
                <a:gd name="connsiteX13" fmla="*/ 2146300 w 4413708"/>
                <a:gd name="connsiteY13" fmla="*/ 4013200 h 4241800"/>
                <a:gd name="connsiteX14" fmla="*/ 2209800 w 4413708"/>
                <a:gd name="connsiteY14" fmla="*/ 4000500 h 4241800"/>
                <a:gd name="connsiteX15" fmla="*/ 2362200 w 4413708"/>
                <a:gd name="connsiteY15" fmla="*/ 3975100 h 4241800"/>
                <a:gd name="connsiteX16" fmla="*/ 2425700 w 4413708"/>
                <a:gd name="connsiteY16" fmla="*/ 3937000 h 4241800"/>
                <a:gd name="connsiteX17" fmla="*/ 2463800 w 4413708"/>
                <a:gd name="connsiteY17" fmla="*/ 3911600 h 4241800"/>
                <a:gd name="connsiteX18" fmla="*/ 2501900 w 4413708"/>
                <a:gd name="connsiteY18" fmla="*/ 3898900 h 4241800"/>
                <a:gd name="connsiteX19" fmla="*/ 2540000 w 4413708"/>
                <a:gd name="connsiteY19" fmla="*/ 3860800 h 4241800"/>
                <a:gd name="connsiteX20" fmla="*/ 2578100 w 4413708"/>
                <a:gd name="connsiteY20" fmla="*/ 3848100 h 4241800"/>
                <a:gd name="connsiteX21" fmla="*/ 2616200 w 4413708"/>
                <a:gd name="connsiteY21" fmla="*/ 3822700 h 4241800"/>
                <a:gd name="connsiteX22" fmla="*/ 2679700 w 4413708"/>
                <a:gd name="connsiteY22" fmla="*/ 3759200 h 4241800"/>
                <a:gd name="connsiteX23" fmla="*/ 2781300 w 4413708"/>
                <a:gd name="connsiteY23" fmla="*/ 3657600 h 4241800"/>
                <a:gd name="connsiteX24" fmla="*/ 2832100 w 4413708"/>
                <a:gd name="connsiteY24" fmla="*/ 3606800 h 4241800"/>
                <a:gd name="connsiteX25" fmla="*/ 2921000 w 4413708"/>
                <a:gd name="connsiteY25" fmla="*/ 3505200 h 4241800"/>
                <a:gd name="connsiteX26" fmla="*/ 2959100 w 4413708"/>
                <a:gd name="connsiteY26" fmla="*/ 3441700 h 4241800"/>
                <a:gd name="connsiteX27" fmla="*/ 3048000 w 4413708"/>
                <a:gd name="connsiteY27" fmla="*/ 3340100 h 4241800"/>
                <a:gd name="connsiteX28" fmla="*/ 3060700 w 4413708"/>
                <a:gd name="connsiteY28" fmla="*/ 3302000 h 4241800"/>
                <a:gd name="connsiteX29" fmla="*/ 3124200 w 4413708"/>
                <a:gd name="connsiteY29" fmla="*/ 3213100 h 4241800"/>
                <a:gd name="connsiteX30" fmla="*/ 3162300 w 4413708"/>
                <a:gd name="connsiteY30" fmla="*/ 3149600 h 4241800"/>
                <a:gd name="connsiteX31" fmla="*/ 3213100 w 4413708"/>
                <a:gd name="connsiteY31" fmla="*/ 3048000 h 4241800"/>
                <a:gd name="connsiteX32" fmla="*/ 3263900 w 4413708"/>
                <a:gd name="connsiteY32" fmla="*/ 2959100 h 4241800"/>
                <a:gd name="connsiteX33" fmla="*/ 3289300 w 4413708"/>
                <a:gd name="connsiteY33" fmla="*/ 2908300 h 4241800"/>
                <a:gd name="connsiteX34" fmla="*/ 3314700 w 4413708"/>
                <a:gd name="connsiteY34" fmla="*/ 2844800 h 4241800"/>
                <a:gd name="connsiteX35" fmla="*/ 3340100 w 4413708"/>
                <a:gd name="connsiteY35" fmla="*/ 2806700 h 4241800"/>
                <a:gd name="connsiteX36" fmla="*/ 3352800 w 4413708"/>
                <a:gd name="connsiteY36" fmla="*/ 2768600 h 4241800"/>
                <a:gd name="connsiteX37" fmla="*/ 3390900 w 4413708"/>
                <a:gd name="connsiteY37" fmla="*/ 2717800 h 4241800"/>
                <a:gd name="connsiteX38" fmla="*/ 3454400 w 4413708"/>
                <a:gd name="connsiteY38" fmla="*/ 2616200 h 4241800"/>
                <a:gd name="connsiteX39" fmla="*/ 3479800 w 4413708"/>
                <a:gd name="connsiteY39" fmla="*/ 2552700 h 4241800"/>
                <a:gd name="connsiteX40" fmla="*/ 3492500 w 4413708"/>
                <a:gd name="connsiteY40" fmla="*/ 2514600 h 4241800"/>
                <a:gd name="connsiteX41" fmla="*/ 3517900 w 4413708"/>
                <a:gd name="connsiteY41" fmla="*/ 2476500 h 4241800"/>
                <a:gd name="connsiteX42" fmla="*/ 3530600 w 4413708"/>
                <a:gd name="connsiteY42" fmla="*/ 2438400 h 4241800"/>
                <a:gd name="connsiteX43" fmla="*/ 3556000 w 4413708"/>
                <a:gd name="connsiteY43" fmla="*/ 2374900 h 4241800"/>
                <a:gd name="connsiteX44" fmla="*/ 3568700 w 4413708"/>
                <a:gd name="connsiteY44" fmla="*/ 2311400 h 4241800"/>
                <a:gd name="connsiteX45" fmla="*/ 3632200 w 4413708"/>
                <a:gd name="connsiteY45" fmla="*/ 2197100 h 4241800"/>
                <a:gd name="connsiteX46" fmla="*/ 3702050 w 4413708"/>
                <a:gd name="connsiteY46" fmla="*/ 2095500 h 4241800"/>
                <a:gd name="connsiteX47" fmla="*/ 4019550 w 4413708"/>
                <a:gd name="connsiteY47" fmla="*/ 1803400 h 4241800"/>
                <a:gd name="connsiteX48" fmla="*/ 4222750 w 4413708"/>
                <a:gd name="connsiteY48" fmla="*/ 1562100 h 4241800"/>
                <a:gd name="connsiteX49" fmla="*/ 4343400 w 4413708"/>
                <a:gd name="connsiteY49" fmla="*/ 1320800 h 4241800"/>
                <a:gd name="connsiteX50" fmla="*/ 4413250 w 4413708"/>
                <a:gd name="connsiteY50" fmla="*/ 1035050 h 4241800"/>
                <a:gd name="connsiteX51" fmla="*/ 4324350 w 4413708"/>
                <a:gd name="connsiteY51" fmla="*/ 590550 h 4241800"/>
                <a:gd name="connsiteX52" fmla="*/ 4102100 w 4413708"/>
                <a:gd name="connsiteY52" fmla="*/ 254000 h 4241800"/>
                <a:gd name="connsiteX53" fmla="*/ 3924300 w 4413708"/>
                <a:gd name="connsiteY53" fmla="*/ 0 h 4241800"/>
                <a:gd name="connsiteX54" fmla="*/ 0 w 4413708"/>
                <a:gd name="connsiteY54" fmla="*/ 50800 h 4241800"/>
                <a:gd name="connsiteX55" fmla="*/ 25400 w 4413708"/>
                <a:gd name="connsiteY55" fmla="*/ 1244600 h 4241800"/>
                <a:gd name="connsiteX56" fmla="*/ 615950 w 4413708"/>
                <a:gd name="connsiteY56" fmla="*/ 1225550 h 4241800"/>
                <a:gd name="connsiteX57" fmla="*/ 1422400 w 4413708"/>
                <a:gd name="connsiteY57" fmla="*/ 1257300 h 4241800"/>
                <a:gd name="connsiteX58" fmla="*/ 1987550 w 4413708"/>
                <a:gd name="connsiteY58" fmla="*/ 1352550 h 4241800"/>
                <a:gd name="connsiteX59" fmla="*/ 2520950 w 4413708"/>
                <a:gd name="connsiteY59" fmla="*/ 1479550 h 4241800"/>
                <a:gd name="connsiteX60" fmla="*/ 2940050 w 4413708"/>
                <a:gd name="connsiteY60" fmla="*/ 1612900 h 4241800"/>
                <a:gd name="connsiteX61" fmla="*/ 3041650 w 4413708"/>
                <a:gd name="connsiteY61" fmla="*/ 1752600 h 4241800"/>
                <a:gd name="connsiteX62" fmla="*/ 3130550 w 4413708"/>
                <a:gd name="connsiteY62" fmla="*/ 1943100 h 4241800"/>
                <a:gd name="connsiteX63" fmla="*/ 3086100 w 4413708"/>
                <a:gd name="connsiteY63" fmla="*/ 2235200 h 4241800"/>
                <a:gd name="connsiteX64" fmla="*/ 2940050 w 4413708"/>
                <a:gd name="connsiteY64" fmla="*/ 2387600 h 4241800"/>
                <a:gd name="connsiteX65" fmla="*/ 2768600 w 4413708"/>
                <a:gd name="connsiteY65" fmla="*/ 2552700 h 4241800"/>
                <a:gd name="connsiteX66" fmla="*/ 2489200 w 4413708"/>
                <a:gd name="connsiteY66" fmla="*/ 2717800 h 4241800"/>
                <a:gd name="connsiteX67" fmla="*/ 2184400 w 4413708"/>
                <a:gd name="connsiteY67" fmla="*/ 2882900 h 4241800"/>
                <a:gd name="connsiteX68" fmla="*/ 1676400 w 4413708"/>
                <a:gd name="connsiteY68" fmla="*/ 3016250 h 4241800"/>
                <a:gd name="connsiteX69" fmla="*/ 1003300 w 4413708"/>
                <a:gd name="connsiteY69" fmla="*/ 3136900 h 4241800"/>
                <a:gd name="connsiteX70" fmla="*/ 450850 w 4413708"/>
                <a:gd name="connsiteY70" fmla="*/ 3219450 h 4241800"/>
                <a:gd name="connsiteX71" fmla="*/ 38100 w 4413708"/>
                <a:gd name="connsiteY71" fmla="*/ 3263900 h 4241800"/>
                <a:gd name="connsiteX0" fmla="*/ 38100 w 4413708"/>
                <a:gd name="connsiteY0" fmla="*/ 3263900 h 4241800"/>
                <a:gd name="connsiteX1" fmla="*/ 50800 w 4413708"/>
                <a:gd name="connsiteY1" fmla="*/ 4064000 h 4241800"/>
                <a:gd name="connsiteX2" fmla="*/ 101600 w 4413708"/>
                <a:gd name="connsiteY2" fmla="*/ 4241800 h 4241800"/>
                <a:gd name="connsiteX3" fmla="*/ 177800 w 4413708"/>
                <a:gd name="connsiteY3" fmla="*/ 4229100 h 4241800"/>
                <a:gd name="connsiteX4" fmla="*/ 254000 w 4413708"/>
                <a:gd name="connsiteY4" fmla="*/ 4203700 h 4241800"/>
                <a:gd name="connsiteX5" fmla="*/ 495300 w 4413708"/>
                <a:gd name="connsiteY5" fmla="*/ 4178300 h 4241800"/>
                <a:gd name="connsiteX6" fmla="*/ 635000 w 4413708"/>
                <a:gd name="connsiteY6" fmla="*/ 4152900 h 4241800"/>
                <a:gd name="connsiteX7" fmla="*/ 812800 w 4413708"/>
                <a:gd name="connsiteY7" fmla="*/ 4140200 h 4241800"/>
                <a:gd name="connsiteX8" fmla="*/ 850900 w 4413708"/>
                <a:gd name="connsiteY8" fmla="*/ 4114800 h 4241800"/>
                <a:gd name="connsiteX9" fmla="*/ 1066800 w 4413708"/>
                <a:gd name="connsiteY9" fmla="*/ 4102100 h 4241800"/>
                <a:gd name="connsiteX10" fmla="*/ 1778000 w 4413708"/>
                <a:gd name="connsiteY10" fmla="*/ 4076700 h 4241800"/>
                <a:gd name="connsiteX11" fmla="*/ 2108200 w 4413708"/>
                <a:gd name="connsiteY11" fmla="*/ 4025900 h 4241800"/>
                <a:gd name="connsiteX12" fmla="*/ 2146300 w 4413708"/>
                <a:gd name="connsiteY12" fmla="*/ 4013200 h 4241800"/>
                <a:gd name="connsiteX13" fmla="*/ 2209800 w 4413708"/>
                <a:gd name="connsiteY13" fmla="*/ 4000500 h 4241800"/>
                <a:gd name="connsiteX14" fmla="*/ 2362200 w 4413708"/>
                <a:gd name="connsiteY14" fmla="*/ 3975100 h 4241800"/>
                <a:gd name="connsiteX15" fmla="*/ 2425700 w 4413708"/>
                <a:gd name="connsiteY15" fmla="*/ 3937000 h 4241800"/>
                <a:gd name="connsiteX16" fmla="*/ 2463800 w 4413708"/>
                <a:gd name="connsiteY16" fmla="*/ 3911600 h 4241800"/>
                <a:gd name="connsiteX17" fmla="*/ 2501900 w 4413708"/>
                <a:gd name="connsiteY17" fmla="*/ 3898900 h 4241800"/>
                <a:gd name="connsiteX18" fmla="*/ 2540000 w 4413708"/>
                <a:gd name="connsiteY18" fmla="*/ 3860800 h 4241800"/>
                <a:gd name="connsiteX19" fmla="*/ 2578100 w 4413708"/>
                <a:gd name="connsiteY19" fmla="*/ 3848100 h 4241800"/>
                <a:gd name="connsiteX20" fmla="*/ 2616200 w 4413708"/>
                <a:gd name="connsiteY20" fmla="*/ 3822700 h 4241800"/>
                <a:gd name="connsiteX21" fmla="*/ 2679700 w 4413708"/>
                <a:gd name="connsiteY21" fmla="*/ 3759200 h 4241800"/>
                <a:gd name="connsiteX22" fmla="*/ 2781300 w 4413708"/>
                <a:gd name="connsiteY22" fmla="*/ 3657600 h 4241800"/>
                <a:gd name="connsiteX23" fmla="*/ 2832100 w 4413708"/>
                <a:gd name="connsiteY23" fmla="*/ 3606800 h 4241800"/>
                <a:gd name="connsiteX24" fmla="*/ 2921000 w 4413708"/>
                <a:gd name="connsiteY24" fmla="*/ 3505200 h 4241800"/>
                <a:gd name="connsiteX25" fmla="*/ 2959100 w 4413708"/>
                <a:gd name="connsiteY25" fmla="*/ 3441700 h 4241800"/>
                <a:gd name="connsiteX26" fmla="*/ 3048000 w 4413708"/>
                <a:gd name="connsiteY26" fmla="*/ 3340100 h 4241800"/>
                <a:gd name="connsiteX27" fmla="*/ 3060700 w 4413708"/>
                <a:gd name="connsiteY27" fmla="*/ 3302000 h 4241800"/>
                <a:gd name="connsiteX28" fmla="*/ 3124200 w 4413708"/>
                <a:gd name="connsiteY28" fmla="*/ 3213100 h 4241800"/>
                <a:gd name="connsiteX29" fmla="*/ 3162300 w 4413708"/>
                <a:gd name="connsiteY29" fmla="*/ 3149600 h 4241800"/>
                <a:gd name="connsiteX30" fmla="*/ 3213100 w 4413708"/>
                <a:gd name="connsiteY30" fmla="*/ 3048000 h 4241800"/>
                <a:gd name="connsiteX31" fmla="*/ 3263900 w 4413708"/>
                <a:gd name="connsiteY31" fmla="*/ 2959100 h 4241800"/>
                <a:gd name="connsiteX32" fmla="*/ 3289300 w 4413708"/>
                <a:gd name="connsiteY32" fmla="*/ 2908300 h 4241800"/>
                <a:gd name="connsiteX33" fmla="*/ 3314700 w 4413708"/>
                <a:gd name="connsiteY33" fmla="*/ 2844800 h 4241800"/>
                <a:gd name="connsiteX34" fmla="*/ 3340100 w 4413708"/>
                <a:gd name="connsiteY34" fmla="*/ 2806700 h 4241800"/>
                <a:gd name="connsiteX35" fmla="*/ 3352800 w 4413708"/>
                <a:gd name="connsiteY35" fmla="*/ 2768600 h 4241800"/>
                <a:gd name="connsiteX36" fmla="*/ 3390900 w 4413708"/>
                <a:gd name="connsiteY36" fmla="*/ 2717800 h 4241800"/>
                <a:gd name="connsiteX37" fmla="*/ 3454400 w 4413708"/>
                <a:gd name="connsiteY37" fmla="*/ 2616200 h 4241800"/>
                <a:gd name="connsiteX38" fmla="*/ 3479800 w 4413708"/>
                <a:gd name="connsiteY38" fmla="*/ 2552700 h 4241800"/>
                <a:gd name="connsiteX39" fmla="*/ 3492500 w 4413708"/>
                <a:gd name="connsiteY39" fmla="*/ 2514600 h 4241800"/>
                <a:gd name="connsiteX40" fmla="*/ 3517900 w 4413708"/>
                <a:gd name="connsiteY40" fmla="*/ 2476500 h 4241800"/>
                <a:gd name="connsiteX41" fmla="*/ 3530600 w 4413708"/>
                <a:gd name="connsiteY41" fmla="*/ 2438400 h 4241800"/>
                <a:gd name="connsiteX42" fmla="*/ 3556000 w 4413708"/>
                <a:gd name="connsiteY42" fmla="*/ 2374900 h 4241800"/>
                <a:gd name="connsiteX43" fmla="*/ 3568700 w 4413708"/>
                <a:gd name="connsiteY43" fmla="*/ 2311400 h 4241800"/>
                <a:gd name="connsiteX44" fmla="*/ 3632200 w 4413708"/>
                <a:gd name="connsiteY44" fmla="*/ 2197100 h 4241800"/>
                <a:gd name="connsiteX45" fmla="*/ 3702050 w 4413708"/>
                <a:gd name="connsiteY45" fmla="*/ 2095500 h 4241800"/>
                <a:gd name="connsiteX46" fmla="*/ 4019550 w 4413708"/>
                <a:gd name="connsiteY46" fmla="*/ 1803400 h 4241800"/>
                <a:gd name="connsiteX47" fmla="*/ 4222750 w 4413708"/>
                <a:gd name="connsiteY47" fmla="*/ 1562100 h 4241800"/>
                <a:gd name="connsiteX48" fmla="*/ 4343400 w 4413708"/>
                <a:gd name="connsiteY48" fmla="*/ 1320800 h 4241800"/>
                <a:gd name="connsiteX49" fmla="*/ 4413250 w 4413708"/>
                <a:gd name="connsiteY49" fmla="*/ 1035050 h 4241800"/>
                <a:gd name="connsiteX50" fmla="*/ 4324350 w 4413708"/>
                <a:gd name="connsiteY50" fmla="*/ 590550 h 4241800"/>
                <a:gd name="connsiteX51" fmla="*/ 4102100 w 4413708"/>
                <a:gd name="connsiteY51" fmla="*/ 254000 h 4241800"/>
                <a:gd name="connsiteX52" fmla="*/ 3924300 w 4413708"/>
                <a:gd name="connsiteY52" fmla="*/ 0 h 4241800"/>
                <a:gd name="connsiteX53" fmla="*/ 0 w 4413708"/>
                <a:gd name="connsiteY53" fmla="*/ 50800 h 4241800"/>
                <a:gd name="connsiteX54" fmla="*/ 25400 w 4413708"/>
                <a:gd name="connsiteY54" fmla="*/ 1244600 h 4241800"/>
                <a:gd name="connsiteX55" fmla="*/ 615950 w 4413708"/>
                <a:gd name="connsiteY55" fmla="*/ 1225550 h 4241800"/>
                <a:gd name="connsiteX56" fmla="*/ 1422400 w 4413708"/>
                <a:gd name="connsiteY56" fmla="*/ 1257300 h 4241800"/>
                <a:gd name="connsiteX57" fmla="*/ 1987550 w 4413708"/>
                <a:gd name="connsiteY57" fmla="*/ 1352550 h 4241800"/>
                <a:gd name="connsiteX58" fmla="*/ 2520950 w 4413708"/>
                <a:gd name="connsiteY58" fmla="*/ 1479550 h 4241800"/>
                <a:gd name="connsiteX59" fmla="*/ 2940050 w 4413708"/>
                <a:gd name="connsiteY59" fmla="*/ 1612900 h 4241800"/>
                <a:gd name="connsiteX60" fmla="*/ 3041650 w 4413708"/>
                <a:gd name="connsiteY60" fmla="*/ 1752600 h 4241800"/>
                <a:gd name="connsiteX61" fmla="*/ 3130550 w 4413708"/>
                <a:gd name="connsiteY61" fmla="*/ 1943100 h 4241800"/>
                <a:gd name="connsiteX62" fmla="*/ 3086100 w 4413708"/>
                <a:gd name="connsiteY62" fmla="*/ 2235200 h 4241800"/>
                <a:gd name="connsiteX63" fmla="*/ 2940050 w 4413708"/>
                <a:gd name="connsiteY63" fmla="*/ 2387600 h 4241800"/>
                <a:gd name="connsiteX64" fmla="*/ 2768600 w 4413708"/>
                <a:gd name="connsiteY64" fmla="*/ 2552700 h 4241800"/>
                <a:gd name="connsiteX65" fmla="*/ 2489200 w 4413708"/>
                <a:gd name="connsiteY65" fmla="*/ 2717800 h 4241800"/>
                <a:gd name="connsiteX66" fmla="*/ 2184400 w 4413708"/>
                <a:gd name="connsiteY66" fmla="*/ 2882900 h 4241800"/>
                <a:gd name="connsiteX67" fmla="*/ 1676400 w 4413708"/>
                <a:gd name="connsiteY67" fmla="*/ 3016250 h 4241800"/>
                <a:gd name="connsiteX68" fmla="*/ 1003300 w 4413708"/>
                <a:gd name="connsiteY68" fmla="*/ 3136900 h 4241800"/>
                <a:gd name="connsiteX69" fmla="*/ 450850 w 4413708"/>
                <a:gd name="connsiteY69" fmla="*/ 3219450 h 4241800"/>
                <a:gd name="connsiteX70" fmla="*/ 38100 w 4413708"/>
                <a:gd name="connsiteY70" fmla="*/ 3263900 h 4241800"/>
                <a:gd name="connsiteX0" fmla="*/ 38100 w 4413708"/>
                <a:gd name="connsiteY0" fmla="*/ 3263900 h 4241800"/>
                <a:gd name="connsiteX1" fmla="*/ 101600 w 4413708"/>
                <a:gd name="connsiteY1" fmla="*/ 4241800 h 4241800"/>
                <a:gd name="connsiteX2" fmla="*/ 177800 w 4413708"/>
                <a:gd name="connsiteY2" fmla="*/ 4229100 h 4241800"/>
                <a:gd name="connsiteX3" fmla="*/ 254000 w 4413708"/>
                <a:gd name="connsiteY3" fmla="*/ 4203700 h 4241800"/>
                <a:gd name="connsiteX4" fmla="*/ 495300 w 4413708"/>
                <a:gd name="connsiteY4" fmla="*/ 4178300 h 4241800"/>
                <a:gd name="connsiteX5" fmla="*/ 635000 w 4413708"/>
                <a:gd name="connsiteY5" fmla="*/ 4152900 h 4241800"/>
                <a:gd name="connsiteX6" fmla="*/ 812800 w 4413708"/>
                <a:gd name="connsiteY6" fmla="*/ 4140200 h 4241800"/>
                <a:gd name="connsiteX7" fmla="*/ 850900 w 4413708"/>
                <a:gd name="connsiteY7" fmla="*/ 4114800 h 4241800"/>
                <a:gd name="connsiteX8" fmla="*/ 1066800 w 4413708"/>
                <a:gd name="connsiteY8" fmla="*/ 4102100 h 4241800"/>
                <a:gd name="connsiteX9" fmla="*/ 1778000 w 4413708"/>
                <a:gd name="connsiteY9" fmla="*/ 4076700 h 4241800"/>
                <a:gd name="connsiteX10" fmla="*/ 2108200 w 4413708"/>
                <a:gd name="connsiteY10" fmla="*/ 4025900 h 4241800"/>
                <a:gd name="connsiteX11" fmla="*/ 2146300 w 4413708"/>
                <a:gd name="connsiteY11" fmla="*/ 4013200 h 4241800"/>
                <a:gd name="connsiteX12" fmla="*/ 2209800 w 4413708"/>
                <a:gd name="connsiteY12" fmla="*/ 4000500 h 4241800"/>
                <a:gd name="connsiteX13" fmla="*/ 2362200 w 4413708"/>
                <a:gd name="connsiteY13" fmla="*/ 3975100 h 4241800"/>
                <a:gd name="connsiteX14" fmla="*/ 2425700 w 4413708"/>
                <a:gd name="connsiteY14" fmla="*/ 3937000 h 4241800"/>
                <a:gd name="connsiteX15" fmla="*/ 2463800 w 4413708"/>
                <a:gd name="connsiteY15" fmla="*/ 3911600 h 4241800"/>
                <a:gd name="connsiteX16" fmla="*/ 2501900 w 4413708"/>
                <a:gd name="connsiteY16" fmla="*/ 3898900 h 4241800"/>
                <a:gd name="connsiteX17" fmla="*/ 2540000 w 4413708"/>
                <a:gd name="connsiteY17" fmla="*/ 3860800 h 4241800"/>
                <a:gd name="connsiteX18" fmla="*/ 2578100 w 4413708"/>
                <a:gd name="connsiteY18" fmla="*/ 3848100 h 4241800"/>
                <a:gd name="connsiteX19" fmla="*/ 2616200 w 4413708"/>
                <a:gd name="connsiteY19" fmla="*/ 3822700 h 4241800"/>
                <a:gd name="connsiteX20" fmla="*/ 2679700 w 4413708"/>
                <a:gd name="connsiteY20" fmla="*/ 3759200 h 4241800"/>
                <a:gd name="connsiteX21" fmla="*/ 2781300 w 4413708"/>
                <a:gd name="connsiteY21" fmla="*/ 3657600 h 4241800"/>
                <a:gd name="connsiteX22" fmla="*/ 2832100 w 4413708"/>
                <a:gd name="connsiteY22" fmla="*/ 3606800 h 4241800"/>
                <a:gd name="connsiteX23" fmla="*/ 2921000 w 4413708"/>
                <a:gd name="connsiteY23" fmla="*/ 3505200 h 4241800"/>
                <a:gd name="connsiteX24" fmla="*/ 2959100 w 4413708"/>
                <a:gd name="connsiteY24" fmla="*/ 3441700 h 4241800"/>
                <a:gd name="connsiteX25" fmla="*/ 3048000 w 4413708"/>
                <a:gd name="connsiteY25" fmla="*/ 3340100 h 4241800"/>
                <a:gd name="connsiteX26" fmla="*/ 3060700 w 4413708"/>
                <a:gd name="connsiteY26" fmla="*/ 3302000 h 4241800"/>
                <a:gd name="connsiteX27" fmla="*/ 3124200 w 4413708"/>
                <a:gd name="connsiteY27" fmla="*/ 3213100 h 4241800"/>
                <a:gd name="connsiteX28" fmla="*/ 3162300 w 4413708"/>
                <a:gd name="connsiteY28" fmla="*/ 3149600 h 4241800"/>
                <a:gd name="connsiteX29" fmla="*/ 3213100 w 4413708"/>
                <a:gd name="connsiteY29" fmla="*/ 3048000 h 4241800"/>
                <a:gd name="connsiteX30" fmla="*/ 3263900 w 4413708"/>
                <a:gd name="connsiteY30" fmla="*/ 2959100 h 4241800"/>
                <a:gd name="connsiteX31" fmla="*/ 3289300 w 4413708"/>
                <a:gd name="connsiteY31" fmla="*/ 2908300 h 4241800"/>
                <a:gd name="connsiteX32" fmla="*/ 3314700 w 4413708"/>
                <a:gd name="connsiteY32" fmla="*/ 2844800 h 4241800"/>
                <a:gd name="connsiteX33" fmla="*/ 3340100 w 4413708"/>
                <a:gd name="connsiteY33" fmla="*/ 2806700 h 4241800"/>
                <a:gd name="connsiteX34" fmla="*/ 3352800 w 4413708"/>
                <a:gd name="connsiteY34" fmla="*/ 2768600 h 4241800"/>
                <a:gd name="connsiteX35" fmla="*/ 3390900 w 4413708"/>
                <a:gd name="connsiteY35" fmla="*/ 2717800 h 4241800"/>
                <a:gd name="connsiteX36" fmla="*/ 3454400 w 4413708"/>
                <a:gd name="connsiteY36" fmla="*/ 2616200 h 4241800"/>
                <a:gd name="connsiteX37" fmla="*/ 3479800 w 4413708"/>
                <a:gd name="connsiteY37" fmla="*/ 2552700 h 4241800"/>
                <a:gd name="connsiteX38" fmla="*/ 3492500 w 4413708"/>
                <a:gd name="connsiteY38" fmla="*/ 2514600 h 4241800"/>
                <a:gd name="connsiteX39" fmla="*/ 3517900 w 4413708"/>
                <a:gd name="connsiteY39" fmla="*/ 2476500 h 4241800"/>
                <a:gd name="connsiteX40" fmla="*/ 3530600 w 4413708"/>
                <a:gd name="connsiteY40" fmla="*/ 2438400 h 4241800"/>
                <a:gd name="connsiteX41" fmla="*/ 3556000 w 4413708"/>
                <a:gd name="connsiteY41" fmla="*/ 2374900 h 4241800"/>
                <a:gd name="connsiteX42" fmla="*/ 3568700 w 4413708"/>
                <a:gd name="connsiteY42" fmla="*/ 2311400 h 4241800"/>
                <a:gd name="connsiteX43" fmla="*/ 3632200 w 4413708"/>
                <a:gd name="connsiteY43" fmla="*/ 2197100 h 4241800"/>
                <a:gd name="connsiteX44" fmla="*/ 3702050 w 4413708"/>
                <a:gd name="connsiteY44" fmla="*/ 2095500 h 4241800"/>
                <a:gd name="connsiteX45" fmla="*/ 4019550 w 4413708"/>
                <a:gd name="connsiteY45" fmla="*/ 1803400 h 4241800"/>
                <a:gd name="connsiteX46" fmla="*/ 4222750 w 4413708"/>
                <a:gd name="connsiteY46" fmla="*/ 1562100 h 4241800"/>
                <a:gd name="connsiteX47" fmla="*/ 4343400 w 4413708"/>
                <a:gd name="connsiteY47" fmla="*/ 1320800 h 4241800"/>
                <a:gd name="connsiteX48" fmla="*/ 4413250 w 4413708"/>
                <a:gd name="connsiteY48" fmla="*/ 1035050 h 4241800"/>
                <a:gd name="connsiteX49" fmla="*/ 4324350 w 4413708"/>
                <a:gd name="connsiteY49" fmla="*/ 590550 h 4241800"/>
                <a:gd name="connsiteX50" fmla="*/ 4102100 w 4413708"/>
                <a:gd name="connsiteY50" fmla="*/ 254000 h 4241800"/>
                <a:gd name="connsiteX51" fmla="*/ 3924300 w 4413708"/>
                <a:gd name="connsiteY51" fmla="*/ 0 h 4241800"/>
                <a:gd name="connsiteX52" fmla="*/ 0 w 4413708"/>
                <a:gd name="connsiteY52" fmla="*/ 50800 h 4241800"/>
                <a:gd name="connsiteX53" fmla="*/ 25400 w 4413708"/>
                <a:gd name="connsiteY53" fmla="*/ 1244600 h 4241800"/>
                <a:gd name="connsiteX54" fmla="*/ 615950 w 4413708"/>
                <a:gd name="connsiteY54" fmla="*/ 1225550 h 4241800"/>
                <a:gd name="connsiteX55" fmla="*/ 1422400 w 4413708"/>
                <a:gd name="connsiteY55" fmla="*/ 1257300 h 4241800"/>
                <a:gd name="connsiteX56" fmla="*/ 1987550 w 4413708"/>
                <a:gd name="connsiteY56" fmla="*/ 1352550 h 4241800"/>
                <a:gd name="connsiteX57" fmla="*/ 2520950 w 4413708"/>
                <a:gd name="connsiteY57" fmla="*/ 1479550 h 4241800"/>
                <a:gd name="connsiteX58" fmla="*/ 2940050 w 4413708"/>
                <a:gd name="connsiteY58" fmla="*/ 1612900 h 4241800"/>
                <a:gd name="connsiteX59" fmla="*/ 3041650 w 4413708"/>
                <a:gd name="connsiteY59" fmla="*/ 1752600 h 4241800"/>
                <a:gd name="connsiteX60" fmla="*/ 3130550 w 4413708"/>
                <a:gd name="connsiteY60" fmla="*/ 1943100 h 4241800"/>
                <a:gd name="connsiteX61" fmla="*/ 3086100 w 4413708"/>
                <a:gd name="connsiteY61" fmla="*/ 2235200 h 4241800"/>
                <a:gd name="connsiteX62" fmla="*/ 2940050 w 4413708"/>
                <a:gd name="connsiteY62" fmla="*/ 2387600 h 4241800"/>
                <a:gd name="connsiteX63" fmla="*/ 2768600 w 4413708"/>
                <a:gd name="connsiteY63" fmla="*/ 2552700 h 4241800"/>
                <a:gd name="connsiteX64" fmla="*/ 2489200 w 4413708"/>
                <a:gd name="connsiteY64" fmla="*/ 2717800 h 4241800"/>
                <a:gd name="connsiteX65" fmla="*/ 2184400 w 4413708"/>
                <a:gd name="connsiteY65" fmla="*/ 2882900 h 4241800"/>
                <a:gd name="connsiteX66" fmla="*/ 1676400 w 4413708"/>
                <a:gd name="connsiteY66" fmla="*/ 3016250 h 4241800"/>
                <a:gd name="connsiteX67" fmla="*/ 1003300 w 4413708"/>
                <a:gd name="connsiteY67" fmla="*/ 3136900 h 4241800"/>
                <a:gd name="connsiteX68" fmla="*/ 450850 w 4413708"/>
                <a:gd name="connsiteY68" fmla="*/ 3219450 h 4241800"/>
                <a:gd name="connsiteX69" fmla="*/ 38100 w 4413708"/>
                <a:gd name="connsiteY69" fmla="*/ 3263900 h 4241800"/>
                <a:gd name="connsiteX0" fmla="*/ 38100 w 4413708"/>
                <a:gd name="connsiteY0" fmla="*/ 3263900 h 4230321"/>
                <a:gd name="connsiteX1" fmla="*/ 44450 w 4413708"/>
                <a:gd name="connsiteY1" fmla="*/ 4229100 h 4230321"/>
                <a:gd name="connsiteX2" fmla="*/ 177800 w 4413708"/>
                <a:gd name="connsiteY2" fmla="*/ 4229100 h 4230321"/>
                <a:gd name="connsiteX3" fmla="*/ 254000 w 4413708"/>
                <a:gd name="connsiteY3" fmla="*/ 4203700 h 4230321"/>
                <a:gd name="connsiteX4" fmla="*/ 495300 w 4413708"/>
                <a:gd name="connsiteY4" fmla="*/ 4178300 h 4230321"/>
                <a:gd name="connsiteX5" fmla="*/ 635000 w 4413708"/>
                <a:gd name="connsiteY5" fmla="*/ 4152900 h 4230321"/>
                <a:gd name="connsiteX6" fmla="*/ 812800 w 4413708"/>
                <a:gd name="connsiteY6" fmla="*/ 4140200 h 4230321"/>
                <a:gd name="connsiteX7" fmla="*/ 850900 w 4413708"/>
                <a:gd name="connsiteY7" fmla="*/ 4114800 h 4230321"/>
                <a:gd name="connsiteX8" fmla="*/ 1066800 w 4413708"/>
                <a:gd name="connsiteY8" fmla="*/ 4102100 h 4230321"/>
                <a:gd name="connsiteX9" fmla="*/ 1778000 w 4413708"/>
                <a:gd name="connsiteY9" fmla="*/ 4076700 h 4230321"/>
                <a:gd name="connsiteX10" fmla="*/ 2108200 w 4413708"/>
                <a:gd name="connsiteY10" fmla="*/ 4025900 h 4230321"/>
                <a:gd name="connsiteX11" fmla="*/ 2146300 w 4413708"/>
                <a:gd name="connsiteY11" fmla="*/ 4013200 h 4230321"/>
                <a:gd name="connsiteX12" fmla="*/ 2209800 w 4413708"/>
                <a:gd name="connsiteY12" fmla="*/ 4000500 h 4230321"/>
                <a:gd name="connsiteX13" fmla="*/ 2362200 w 4413708"/>
                <a:gd name="connsiteY13" fmla="*/ 3975100 h 4230321"/>
                <a:gd name="connsiteX14" fmla="*/ 2425700 w 4413708"/>
                <a:gd name="connsiteY14" fmla="*/ 3937000 h 4230321"/>
                <a:gd name="connsiteX15" fmla="*/ 2463800 w 4413708"/>
                <a:gd name="connsiteY15" fmla="*/ 3911600 h 4230321"/>
                <a:gd name="connsiteX16" fmla="*/ 2501900 w 4413708"/>
                <a:gd name="connsiteY16" fmla="*/ 3898900 h 4230321"/>
                <a:gd name="connsiteX17" fmla="*/ 2540000 w 4413708"/>
                <a:gd name="connsiteY17" fmla="*/ 3860800 h 4230321"/>
                <a:gd name="connsiteX18" fmla="*/ 2578100 w 4413708"/>
                <a:gd name="connsiteY18" fmla="*/ 3848100 h 4230321"/>
                <a:gd name="connsiteX19" fmla="*/ 2616200 w 4413708"/>
                <a:gd name="connsiteY19" fmla="*/ 3822700 h 4230321"/>
                <a:gd name="connsiteX20" fmla="*/ 2679700 w 4413708"/>
                <a:gd name="connsiteY20" fmla="*/ 3759200 h 4230321"/>
                <a:gd name="connsiteX21" fmla="*/ 2781300 w 4413708"/>
                <a:gd name="connsiteY21" fmla="*/ 3657600 h 4230321"/>
                <a:gd name="connsiteX22" fmla="*/ 2832100 w 4413708"/>
                <a:gd name="connsiteY22" fmla="*/ 3606800 h 4230321"/>
                <a:gd name="connsiteX23" fmla="*/ 2921000 w 4413708"/>
                <a:gd name="connsiteY23" fmla="*/ 3505200 h 4230321"/>
                <a:gd name="connsiteX24" fmla="*/ 2959100 w 4413708"/>
                <a:gd name="connsiteY24" fmla="*/ 3441700 h 4230321"/>
                <a:gd name="connsiteX25" fmla="*/ 3048000 w 4413708"/>
                <a:gd name="connsiteY25" fmla="*/ 3340100 h 4230321"/>
                <a:gd name="connsiteX26" fmla="*/ 3060700 w 4413708"/>
                <a:gd name="connsiteY26" fmla="*/ 3302000 h 4230321"/>
                <a:gd name="connsiteX27" fmla="*/ 3124200 w 4413708"/>
                <a:gd name="connsiteY27" fmla="*/ 3213100 h 4230321"/>
                <a:gd name="connsiteX28" fmla="*/ 3162300 w 4413708"/>
                <a:gd name="connsiteY28" fmla="*/ 3149600 h 4230321"/>
                <a:gd name="connsiteX29" fmla="*/ 3213100 w 4413708"/>
                <a:gd name="connsiteY29" fmla="*/ 3048000 h 4230321"/>
                <a:gd name="connsiteX30" fmla="*/ 3263900 w 4413708"/>
                <a:gd name="connsiteY30" fmla="*/ 2959100 h 4230321"/>
                <a:gd name="connsiteX31" fmla="*/ 3289300 w 4413708"/>
                <a:gd name="connsiteY31" fmla="*/ 2908300 h 4230321"/>
                <a:gd name="connsiteX32" fmla="*/ 3314700 w 4413708"/>
                <a:gd name="connsiteY32" fmla="*/ 2844800 h 4230321"/>
                <a:gd name="connsiteX33" fmla="*/ 3340100 w 4413708"/>
                <a:gd name="connsiteY33" fmla="*/ 2806700 h 4230321"/>
                <a:gd name="connsiteX34" fmla="*/ 3352800 w 4413708"/>
                <a:gd name="connsiteY34" fmla="*/ 2768600 h 4230321"/>
                <a:gd name="connsiteX35" fmla="*/ 3390900 w 4413708"/>
                <a:gd name="connsiteY35" fmla="*/ 2717800 h 4230321"/>
                <a:gd name="connsiteX36" fmla="*/ 3454400 w 4413708"/>
                <a:gd name="connsiteY36" fmla="*/ 2616200 h 4230321"/>
                <a:gd name="connsiteX37" fmla="*/ 3479800 w 4413708"/>
                <a:gd name="connsiteY37" fmla="*/ 2552700 h 4230321"/>
                <a:gd name="connsiteX38" fmla="*/ 3492500 w 4413708"/>
                <a:gd name="connsiteY38" fmla="*/ 2514600 h 4230321"/>
                <a:gd name="connsiteX39" fmla="*/ 3517900 w 4413708"/>
                <a:gd name="connsiteY39" fmla="*/ 2476500 h 4230321"/>
                <a:gd name="connsiteX40" fmla="*/ 3530600 w 4413708"/>
                <a:gd name="connsiteY40" fmla="*/ 2438400 h 4230321"/>
                <a:gd name="connsiteX41" fmla="*/ 3556000 w 4413708"/>
                <a:gd name="connsiteY41" fmla="*/ 2374900 h 4230321"/>
                <a:gd name="connsiteX42" fmla="*/ 3568700 w 4413708"/>
                <a:gd name="connsiteY42" fmla="*/ 2311400 h 4230321"/>
                <a:gd name="connsiteX43" fmla="*/ 3632200 w 4413708"/>
                <a:gd name="connsiteY43" fmla="*/ 2197100 h 4230321"/>
                <a:gd name="connsiteX44" fmla="*/ 3702050 w 4413708"/>
                <a:gd name="connsiteY44" fmla="*/ 2095500 h 4230321"/>
                <a:gd name="connsiteX45" fmla="*/ 4019550 w 4413708"/>
                <a:gd name="connsiteY45" fmla="*/ 1803400 h 4230321"/>
                <a:gd name="connsiteX46" fmla="*/ 4222750 w 4413708"/>
                <a:gd name="connsiteY46" fmla="*/ 1562100 h 4230321"/>
                <a:gd name="connsiteX47" fmla="*/ 4343400 w 4413708"/>
                <a:gd name="connsiteY47" fmla="*/ 1320800 h 4230321"/>
                <a:gd name="connsiteX48" fmla="*/ 4413250 w 4413708"/>
                <a:gd name="connsiteY48" fmla="*/ 1035050 h 4230321"/>
                <a:gd name="connsiteX49" fmla="*/ 4324350 w 4413708"/>
                <a:gd name="connsiteY49" fmla="*/ 590550 h 4230321"/>
                <a:gd name="connsiteX50" fmla="*/ 4102100 w 4413708"/>
                <a:gd name="connsiteY50" fmla="*/ 254000 h 4230321"/>
                <a:gd name="connsiteX51" fmla="*/ 3924300 w 4413708"/>
                <a:gd name="connsiteY51" fmla="*/ 0 h 4230321"/>
                <a:gd name="connsiteX52" fmla="*/ 0 w 4413708"/>
                <a:gd name="connsiteY52" fmla="*/ 50800 h 4230321"/>
                <a:gd name="connsiteX53" fmla="*/ 25400 w 4413708"/>
                <a:gd name="connsiteY53" fmla="*/ 1244600 h 4230321"/>
                <a:gd name="connsiteX54" fmla="*/ 615950 w 4413708"/>
                <a:gd name="connsiteY54" fmla="*/ 1225550 h 4230321"/>
                <a:gd name="connsiteX55" fmla="*/ 1422400 w 4413708"/>
                <a:gd name="connsiteY55" fmla="*/ 1257300 h 4230321"/>
                <a:gd name="connsiteX56" fmla="*/ 1987550 w 4413708"/>
                <a:gd name="connsiteY56" fmla="*/ 1352550 h 4230321"/>
                <a:gd name="connsiteX57" fmla="*/ 2520950 w 4413708"/>
                <a:gd name="connsiteY57" fmla="*/ 1479550 h 4230321"/>
                <a:gd name="connsiteX58" fmla="*/ 2940050 w 4413708"/>
                <a:gd name="connsiteY58" fmla="*/ 1612900 h 4230321"/>
                <a:gd name="connsiteX59" fmla="*/ 3041650 w 4413708"/>
                <a:gd name="connsiteY59" fmla="*/ 1752600 h 4230321"/>
                <a:gd name="connsiteX60" fmla="*/ 3130550 w 4413708"/>
                <a:gd name="connsiteY60" fmla="*/ 1943100 h 4230321"/>
                <a:gd name="connsiteX61" fmla="*/ 3086100 w 4413708"/>
                <a:gd name="connsiteY61" fmla="*/ 2235200 h 4230321"/>
                <a:gd name="connsiteX62" fmla="*/ 2940050 w 4413708"/>
                <a:gd name="connsiteY62" fmla="*/ 2387600 h 4230321"/>
                <a:gd name="connsiteX63" fmla="*/ 2768600 w 4413708"/>
                <a:gd name="connsiteY63" fmla="*/ 2552700 h 4230321"/>
                <a:gd name="connsiteX64" fmla="*/ 2489200 w 4413708"/>
                <a:gd name="connsiteY64" fmla="*/ 2717800 h 4230321"/>
                <a:gd name="connsiteX65" fmla="*/ 2184400 w 4413708"/>
                <a:gd name="connsiteY65" fmla="*/ 2882900 h 4230321"/>
                <a:gd name="connsiteX66" fmla="*/ 1676400 w 4413708"/>
                <a:gd name="connsiteY66" fmla="*/ 3016250 h 4230321"/>
                <a:gd name="connsiteX67" fmla="*/ 1003300 w 4413708"/>
                <a:gd name="connsiteY67" fmla="*/ 3136900 h 4230321"/>
                <a:gd name="connsiteX68" fmla="*/ 450850 w 4413708"/>
                <a:gd name="connsiteY68" fmla="*/ 3219450 h 4230321"/>
                <a:gd name="connsiteX69" fmla="*/ 38100 w 4413708"/>
                <a:gd name="connsiteY69" fmla="*/ 3263900 h 4230321"/>
                <a:gd name="connsiteX0" fmla="*/ 38100 w 4413708"/>
                <a:gd name="connsiteY0" fmla="*/ 3263900 h 4230321"/>
                <a:gd name="connsiteX1" fmla="*/ 44450 w 4413708"/>
                <a:gd name="connsiteY1" fmla="*/ 4229100 h 4230321"/>
                <a:gd name="connsiteX2" fmla="*/ 177800 w 4413708"/>
                <a:gd name="connsiteY2" fmla="*/ 4229100 h 4230321"/>
                <a:gd name="connsiteX3" fmla="*/ 254000 w 4413708"/>
                <a:gd name="connsiteY3" fmla="*/ 4203700 h 4230321"/>
                <a:gd name="connsiteX4" fmla="*/ 495300 w 4413708"/>
                <a:gd name="connsiteY4" fmla="*/ 4178300 h 4230321"/>
                <a:gd name="connsiteX5" fmla="*/ 635000 w 4413708"/>
                <a:gd name="connsiteY5" fmla="*/ 4152900 h 4230321"/>
                <a:gd name="connsiteX6" fmla="*/ 812800 w 4413708"/>
                <a:gd name="connsiteY6" fmla="*/ 4140200 h 4230321"/>
                <a:gd name="connsiteX7" fmla="*/ 850900 w 4413708"/>
                <a:gd name="connsiteY7" fmla="*/ 4114800 h 4230321"/>
                <a:gd name="connsiteX8" fmla="*/ 1066800 w 4413708"/>
                <a:gd name="connsiteY8" fmla="*/ 4102100 h 4230321"/>
                <a:gd name="connsiteX9" fmla="*/ 1778000 w 4413708"/>
                <a:gd name="connsiteY9" fmla="*/ 4076700 h 4230321"/>
                <a:gd name="connsiteX10" fmla="*/ 2108200 w 4413708"/>
                <a:gd name="connsiteY10" fmla="*/ 4025900 h 4230321"/>
                <a:gd name="connsiteX11" fmla="*/ 2146300 w 4413708"/>
                <a:gd name="connsiteY11" fmla="*/ 4013200 h 4230321"/>
                <a:gd name="connsiteX12" fmla="*/ 2209800 w 4413708"/>
                <a:gd name="connsiteY12" fmla="*/ 4000500 h 4230321"/>
                <a:gd name="connsiteX13" fmla="*/ 2362200 w 4413708"/>
                <a:gd name="connsiteY13" fmla="*/ 3975100 h 4230321"/>
                <a:gd name="connsiteX14" fmla="*/ 2425700 w 4413708"/>
                <a:gd name="connsiteY14" fmla="*/ 3937000 h 4230321"/>
                <a:gd name="connsiteX15" fmla="*/ 2463800 w 4413708"/>
                <a:gd name="connsiteY15" fmla="*/ 3911600 h 4230321"/>
                <a:gd name="connsiteX16" fmla="*/ 2501900 w 4413708"/>
                <a:gd name="connsiteY16" fmla="*/ 3898900 h 4230321"/>
                <a:gd name="connsiteX17" fmla="*/ 2540000 w 4413708"/>
                <a:gd name="connsiteY17" fmla="*/ 3860800 h 4230321"/>
                <a:gd name="connsiteX18" fmla="*/ 2578100 w 4413708"/>
                <a:gd name="connsiteY18" fmla="*/ 3848100 h 4230321"/>
                <a:gd name="connsiteX19" fmla="*/ 2616200 w 4413708"/>
                <a:gd name="connsiteY19" fmla="*/ 3822700 h 4230321"/>
                <a:gd name="connsiteX20" fmla="*/ 2679700 w 4413708"/>
                <a:gd name="connsiteY20" fmla="*/ 3759200 h 4230321"/>
                <a:gd name="connsiteX21" fmla="*/ 2781300 w 4413708"/>
                <a:gd name="connsiteY21" fmla="*/ 3657600 h 4230321"/>
                <a:gd name="connsiteX22" fmla="*/ 2832100 w 4413708"/>
                <a:gd name="connsiteY22" fmla="*/ 3606800 h 4230321"/>
                <a:gd name="connsiteX23" fmla="*/ 2921000 w 4413708"/>
                <a:gd name="connsiteY23" fmla="*/ 3505200 h 4230321"/>
                <a:gd name="connsiteX24" fmla="*/ 2959100 w 4413708"/>
                <a:gd name="connsiteY24" fmla="*/ 3441700 h 4230321"/>
                <a:gd name="connsiteX25" fmla="*/ 3048000 w 4413708"/>
                <a:gd name="connsiteY25" fmla="*/ 3340100 h 4230321"/>
                <a:gd name="connsiteX26" fmla="*/ 3060700 w 4413708"/>
                <a:gd name="connsiteY26" fmla="*/ 3302000 h 4230321"/>
                <a:gd name="connsiteX27" fmla="*/ 3124200 w 4413708"/>
                <a:gd name="connsiteY27" fmla="*/ 3213100 h 4230321"/>
                <a:gd name="connsiteX28" fmla="*/ 3162300 w 4413708"/>
                <a:gd name="connsiteY28" fmla="*/ 3149600 h 4230321"/>
                <a:gd name="connsiteX29" fmla="*/ 3213100 w 4413708"/>
                <a:gd name="connsiteY29" fmla="*/ 3048000 h 4230321"/>
                <a:gd name="connsiteX30" fmla="*/ 3263900 w 4413708"/>
                <a:gd name="connsiteY30" fmla="*/ 2959100 h 4230321"/>
                <a:gd name="connsiteX31" fmla="*/ 3289300 w 4413708"/>
                <a:gd name="connsiteY31" fmla="*/ 2908300 h 4230321"/>
                <a:gd name="connsiteX32" fmla="*/ 3314700 w 4413708"/>
                <a:gd name="connsiteY32" fmla="*/ 2844800 h 4230321"/>
                <a:gd name="connsiteX33" fmla="*/ 3340100 w 4413708"/>
                <a:gd name="connsiteY33" fmla="*/ 2806700 h 4230321"/>
                <a:gd name="connsiteX34" fmla="*/ 3352800 w 4413708"/>
                <a:gd name="connsiteY34" fmla="*/ 2768600 h 4230321"/>
                <a:gd name="connsiteX35" fmla="*/ 3390900 w 4413708"/>
                <a:gd name="connsiteY35" fmla="*/ 2717800 h 4230321"/>
                <a:gd name="connsiteX36" fmla="*/ 3454400 w 4413708"/>
                <a:gd name="connsiteY36" fmla="*/ 2616200 h 4230321"/>
                <a:gd name="connsiteX37" fmla="*/ 3479800 w 4413708"/>
                <a:gd name="connsiteY37" fmla="*/ 2552700 h 4230321"/>
                <a:gd name="connsiteX38" fmla="*/ 3492500 w 4413708"/>
                <a:gd name="connsiteY38" fmla="*/ 2514600 h 4230321"/>
                <a:gd name="connsiteX39" fmla="*/ 3517900 w 4413708"/>
                <a:gd name="connsiteY39" fmla="*/ 2476500 h 4230321"/>
                <a:gd name="connsiteX40" fmla="*/ 3530600 w 4413708"/>
                <a:gd name="connsiteY40" fmla="*/ 2438400 h 4230321"/>
                <a:gd name="connsiteX41" fmla="*/ 3556000 w 4413708"/>
                <a:gd name="connsiteY41" fmla="*/ 2374900 h 4230321"/>
                <a:gd name="connsiteX42" fmla="*/ 3568700 w 4413708"/>
                <a:gd name="connsiteY42" fmla="*/ 2311400 h 4230321"/>
                <a:gd name="connsiteX43" fmla="*/ 3632200 w 4413708"/>
                <a:gd name="connsiteY43" fmla="*/ 2197100 h 4230321"/>
                <a:gd name="connsiteX44" fmla="*/ 3702050 w 4413708"/>
                <a:gd name="connsiteY44" fmla="*/ 2095500 h 4230321"/>
                <a:gd name="connsiteX45" fmla="*/ 4019550 w 4413708"/>
                <a:gd name="connsiteY45" fmla="*/ 1803400 h 4230321"/>
                <a:gd name="connsiteX46" fmla="*/ 4222750 w 4413708"/>
                <a:gd name="connsiteY46" fmla="*/ 1562100 h 4230321"/>
                <a:gd name="connsiteX47" fmla="*/ 4343400 w 4413708"/>
                <a:gd name="connsiteY47" fmla="*/ 1320800 h 4230321"/>
                <a:gd name="connsiteX48" fmla="*/ 4413250 w 4413708"/>
                <a:gd name="connsiteY48" fmla="*/ 1035050 h 4230321"/>
                <a:gd name="connsiteX49" fmla="*/ 4324350 w 4413708"/>
                <a:gd name="connsiteY49" fmla="*/ 590550 h 4230321"/>
                <a:gd name="connsiteX50" fmla="*/ 4102100 w 4413708"/>
                <a:gd name="connsiteY50" fmla="*/ 254000 h 4230321"/>
                <a:gd name="connsiteX51" fmla="*/ 3924300 w 4413708"/>
                <a:gd name="connsiteY51" fmla="*/ 0 h 4230321"/>
                <a:gd name="connsiteX52" fmla="*/ 0 w 4413708"/>
                <a:gd name="connsiteY52" fmla="*/ 50800 h 4230321"/>
                <a:gd name="connsiteX53" fmla="*/ 25400 w 4413708"/>
                <a:gd name="connsiteY53" fmla="*/ 1244600 h 4230321"/>
                <a:gd name="connsiteX54" fmla="*/ 615950 w 4413708"/>
                <a:gd name="connsiteY54" fmla="*/ 1225550 h 4230321"/>
                <a:gd name="connsiteX55" fmla="*/ 1422400 w 4413708"/>
                <a:gd name="connsiteY55" fmla="*/ 1257300 h 4230321"/>
                <a:gd name="connsiteX56" fmla="*/ 1987550 w 4413708"/>
                <a:gd name="connsiteY56" fmla="*/ 1352550 h 4230321"/>
                <a:gd name="connsiteX57" fmla="*/ 2520950 w 4413708"/>
                <a:gd name="connsiteY57" fmla="*/ 1479550 h 4230321"/>
                <a:gd name="connsiteX58" fmla="*/ 2940050 w 4413708"/>
                <a:gd name="connsiteY58" fmla="*/ 1612900 h 4230321"/>
                <a:gd name="connsiteX59" fmla="*/ 3041650 w 4413708"/>
                <a:gd name="connsiteY59" fmla="*/ 1752600 h 4230321"/>
                <a:gd name="connsiteX60" fmla="*/ 3130550 w 4413708"/>
                <a:gd name="connsiteY60" fmla="*/ 1943100 h 4230321"/>
                <a:gd name="connsiteX61" fmla="*/ 3086100 w 4413708"/>
                <a:gd name="connsiteY61" fmla="*/ 2235200 h 4230321"/>
                <a:gd name="connsiteX62" fmla="*/ 2940050 w 4413708"/>
                <a:gd name="connsiteY62" fmla="*/ 2387600 h 4230321"/>
                <a:gd name="connsiteX63" fmla="*/ 2768600 w 4413708"/>
                <a:gd name="connsiteY63" fmla="*/ 2552700 h 4230321"/>
                <a:gd name="connsiteX64" fmla="*/ 2489200 w 4413708"/>
                <a:gd name="connsiteY64" fmla="*/ 2717800 h 4230321"/>
                <a:gd name="connsiteX65" fmla="*/ 2184400 w 4413708"/>
                <a:gd name="connsiteY65" fmla="*/ 2882900 h 4230321"/>
                <a:gd name="connsiteX66" fmla="*/ 1676400 w 4413708"/>
                <a:gd name="connsiteY66" fmla="*/ 3016250 h 4230321"/>
                <a:gd name="connsiteX67" fmla="*/ 1003300 w 4413708"/>
                <a:gd name="connsiteY67" fmla="*/ 3136900 h 4230321"/>
                <a:gd name="connsiteX68" fmla="*/ 450850 w 4413708"/>
                <a:gd name="connsiteY68" fmla="*/ 3219450 h 4230321"/>
                <a:gd name="connsiteX69" fmla="*/ 38100 w 4413708"/>
                <a:gd name="connsiteY69" fmla="*/ 3263900 h 4230321"/>
                <a:gd name="connsiteX0" fmla="*/ 38100 w 4413708"/>
                <a:gd name="connsiteY0" fmla="*/ 3263900 h 4294328"/>
                <a:gd name="connsiteX1" fmla="*/ 44450 w 4413708"/>
                <a:gd name="connsiteY1" fmla="*/ 4229100 h 4294328"/>
                <a:gd name="connsiteX2" fmla="*/ 254000 w 4413708"/>
                <a:gd name="connsiteY2" fmla="*/ 4203700 h 4294328"/>
                <a:gd name="connsiteX3" fmla="*/ 495300 w 4413708"/>
                <a:gd name="connsiteY3" fmla="*/ 4178300 h 4294328"/>
                <a:gd name="connsiteX4" fmla="*/ 635000 w 4413708"/>
                <a:gd name="connsiteY4" fmla="*/ 4152900 h 4294328"/>
                <a:gd name="connsiteX5" fmla="*/ 812800 w 4413708"/>
                <a:gd name="connsiteY5" fmla="*/ 4140200 h 4294328"/>
                <a:gd name="connsiteX6" fmla="*/ 850900 w 4413708"/>
                <a:gd name="connsiteY6" fmla="*/ 4114800 h 4294328"/>
                <a:gd name="connsiteX7" fmla="*/ 1066800 w 4413708"/>
                <a:gd name="connsiteY7" fmla="*/ 4102100 h 4294328"/>
                <a:gd name="connsiteX8" fmla="*/ 1778000 w 4413708"/>
                <a:gd name="connsiteY8" fmla="*/ 4076700 h 4294328"/>
                <a:gd name="connsiteX9" fmla="*/ 2108200 w 4413708"/>
                <a:gd name="connsiteY9" fmla="*/ 4025900 h 4294328"/>
                <a:gd name="connsiteX10" fmla="*/ 2146300 w 4413708"/>
                <a:gd name="connsiteY10" fmla="*/ 4013200 h 4294328"/>
                <a:gd name="connsiteX11" fmla="*/ 2209800 w 4413708"/>
                <a:gd name="connsiteY11" fmla="*/ 4000500 h 4294328"/>
                <a:gd name="connsiteX12" fmla="*/ 2362200 w 4413708"/>
                <a:gd name="connsiteY12" fmla="*/ 3975100 h 4294328"/>
                <a:gd name="connsiteX13" fmla="*/ 2425700 w 4413708"/>
                <a:gd name="connsiteY13" fmla="*/ 3937000 h 4294328"/>
                <a:gd name="connsiteX14" fmla="*/ 2463800 w 4413708"/>
                <a:gd name="connsiteY14" fmla="*/ 3911600 h 4294328"/>
                <a:gd name="connsiteX15" fmla="*/ 2501900 w 4413708"/>
                <a:gd name="connsiteY15" fmla="*/ 3898900 h 4294328"/>
                <a:gd name="connsiteX16" fmla="*/ 2540000 w 4413708"/>
                <a:gd name="connsiteY16" fmla="*/ 3860800 h 4294328"/>
                <a:gd name="connsiteX17" fmla="*/ 2578100 w 4413708"/>
                <a:gd name="connsiteY17" fmla="*/ 3848100 h 4294328"/>
                <a:gd name="connsiteX18" fmla="*/ 2616200 w 4413708"/>
                <a:gd name="connsiteY18" fmla="*/ 3822700 h 4294328"/>
                <a:gd name="connsiteX19" fmla="*/ 2679700 w 4413708"/>
                <a:gd name="connsiteY19" fmla="*/ 3759200 h 4294328"/>
                <a:gd name="connsiteX20" fmla="*/ 2781300 w 4413708"/>
                <a:gd name="connsiteY20" fmla="*/ 3657600 h 4294328"/>
                <a:gd name="connsiteX21" fmla="*/ 2832100 w 4413708"/>
                <a:gd name="connsiteY21" fmla="*/ 3606800 h 4294328"/>
                <a:gd name="connsiteX22" fmla="*/ 2921000 w 4413708"/>
                <a:gd name="connsiteY22" fmla="*/ 3505200 h 4294328"/>
                <a:gd name="connsiteX23" fmla="*/ 2959100 w 4413708"/>
                <a:gd name="connsiteY23" fmla="*/ 3441700 h 4294328"/>
                <a:gd name="connsiteX24" fmla="*/ 3048000 w 4413708"/>
                <a:gd name="connsiteY24" fmla="*/ 3340100 h 4294328"/>
                <a:gd name="connsiteX25" fmla="*/ 3060700 w 4413708"/>
                <a:gd name="connsiteY25" fmla="*/ 3302000 h 4294328"/>
                <a:gd name="connsiteX26" fmla="*/ 3124200 w 4413708"/>
                <a:gd name="connsiteY26" fmla="*/ 3213100 h 4294328"/>
                <a:gd name="connsiteX27" fmla="*/ 3162300 w 4413708"/>
                <a:gd name="connsiteY27" fmla="*/ 3149600 h 4294328"/>
                <a:gd name="connsiteX28" fmla="*/ 3213100 w 4413708"/>
                <a:gd name="connsiteY28" fmla="*/ 3048000 h 4294328"/>
                <a:gd name="connsiteX29" fmla="*/ 3263900 w 4413708"/>
                <a:gd name="connsiteY29" fmla="*/ 2959100 h 4294328"/>
                <a:gd name="connsiteX30" fmla="*/ 3289300 w 4413708"/>
                <a:gd name="connsiteY30" fmla="*/ 2908300 h 4294328"/>
                <a:gd name="connsiteX31" fmla="*/ 3314700 w 4413708"/>
                <a:gd name="connsiteY31" fmla="*/ 2844800 h 4294328"/>
                <a:gd name="connsiteX32" fmla="*/ 3340100 w 4413708"/>
                <a:gd name="connsiteY32" fmla="*/ 2806700 h 4294328"/>
                <a:gd name="connsiteX33" fmla="*/ 3352800 w 4413708"/>
                <a:gd name="connsiteY33" fmla="*/ 2768600 h 4294328"/>
                <a:gd name="connsiteX34" fmla="*/ 3390900 w 4413708"/>
                <a:gd name="connsiteY34" fmla="*/ 2717800 h 4294328"/>
                <a:gd name="connsiteX35" fmla="*/ 3454400 w 4413708"/>
                <a:gd name="connsiteY35" fmla="*/ 2616200 h 4294328"/>
                <a:gd name="connsiteX36" fmla="*/ 3479800 w 4413708"/>
                <a:gd name="connsiteY36" fmla="*/ 2552700 h 4294328"/>
                <a:gd name="connsiteX37" fmla="*/ 3492500 w 4413708"/>
                <a:gd name="connsiteY37" fmla="*/ 2514600 h 4294328"/>
                <a:gd name="connsiteX38" fmla="*/ 3517900 w 4413708"/>
                <a:gd name="connsiteY38" fmla="*/ 2476500 h 4294328"/>
                <a:gd name="connsiteX39" fmla="*/ 3530600 w 4413708"/>
                <a:gd name="connsiteY39" fmla="*/ 2438400 h 4294328"/>
                <a:gd name="connsiteX40" fmla="*/ 3556000 w 4413708"/>
                <a:gd name="connsiteY40" fmla="*/ 2374900 h 4294328"/>
                <a:gd name="connsiteX41" fmla="*/ 3568700 w 4413708"/>
                <a:gd name="connsiteY41" fmla="*/ 2311400 h 4294328"/>
                <a:gd name="connsiteX42" fmla="*/ 3632200 w 4413708"/>
                <a:gd name="connsiteY42" fmla="*/ 2197100 h 4294328"/>
                <a:gd name="connsiteX43" fmla="*/ 3702050 w 4413708"/>
                <a:gd name="connsiteY43" fmla="*/ 2095500 h 4294328"/>
                <a:gd name="connsiteX44" fmla="*/ 4019550 w 4413708"/>
                <a:gd name="connsiteY44" fmla="*/ 1803400 h 4294328"/>
                <a:gd name="connsiteX45" fmla="*/ 4222750 w 4413708"/>
                <a:gd name="connsiteY45" fmla="*/ 1562100 h 4294328"/>
                <a:gd name="connsiteX46" fmla="*/ 4343400 w 4413708"/>
                <a:gd name="connsiteY46" fmla="*/ 1320800 h 4294328"/>
                <a:gd name="connsiteX47" fmla="*/ 4413250 w 4413708"/>
                <a:gd name="connsiteY47" fmla="*/ 1035050 h 4294328"/>
                <a:gd name="connsiteX48" fmla="*/ 4324350 w 4413708"/>
                <a:gd name="connsiteY48" fmla="*/ 590550 h 4294328"/>
                <a:gd name="connsiteX49" fmla="*/ 4102100 w 4413708"/>
                <a:gd name="connsiteY49" fmla="*/ 254000 h 4294328"/>
                <a:gd name="connsiteX50" fmla="*/ 3924300 w 4413708"/>
                <a:gd name="connsiteY50" fmla="*/ 0 h 4294328"/>
                <a:gd name="connsiteX51" fmla="*/ 0 w 4413708"/>
                <a:gd name="connsiteY51" fmla="*/ 50800 h 4294328"/>
                <a:gd name="connsiteX52" fmla="*/ 25400 w 4413708"/>
                <a:gd name="connsiteY52" fmla="*/ 1244600 h 4294328"/>
                <a:gd name="connsiteX53" fmla="*/ 615950 w 4413708"/>
                <a:gd name="connsiteY53" fmla="*/ 1225550 h 4294328"/>
                <a:gd name="connsiteX54" fmla="*/ 1422400 w 4413708"/>
                <a:gd name="connsiteY54" fmla="*/ 1257300 h 4294328"/>
                <a:gd name="connsiteX55" fmla="*/ 1987550 w 4413708"/>
                <a:gd name="connsiteY55" fmla="*/ 1352550 h 4294328"/>
                <a:gd name="connsiteX56" fmla="*/ 2520950 w 4413708"/>
                <a:gd name="connsiteY56" fmla="*/ 1479550 h 4294328"/>
                <a:gd name="connsiteX57" fmla="*/ 2940050 w 4413708"/>
                <a:gd name="connsiteY57" fmla="*/ 1612900 h 4294328"/>
                <a:gd name="connsiteX58" fmla="*/ 3041650 w 4413708"/>
                <a:gd name="connsiteY58" fmla="*/ 1752600 h 4294328"/>
                <a:gd name="connsiteX59" fmla="*/ 3130550 w 4413708"/>
                <a:gd name="connsiteY59" fmla="*/ 1943100 h 4294328"/>
                <a:gd name="connsiteX60" fmla="*/ 3086100 w 4413708"/>
                <a:gd name="connsiteY60" fmla="*/ 2235200 h 4294328"/>
                <a:gd name="connsiteX61" fmla="*/ 2940050 w 4413708"/>
                <a:gd name="connsiteY61" fmla="*/ 2387600 h 4294328"/>
                <a:gd name="connsiteX62" fmla="*/ 2768600 w 4413708"/>
                <a:gd name="connsiteY62" fmla="*/ 2552700 h 4294328"/>
                <a:gd name="connsiteX63" fmla="*/ 2489200 w 4413708"/>
                <a:gd name="connsiteY63" fmla="*/ 2717800 h 4294328"/>
                <a:gd name="connsiteX64" fmla="*/ 2184400 w 4413708"/>
                <a:gd name="connsiteY64" fmla="*/ 2882900 h 4294328"/>
                <a:gd name="connsiteX65" fmla="*/ 1676400 w 4413708"/>
                <a:gd name="connsiteY65" fmla="*/ 3016250 h 4294328"/>
                <a:gd name="connsiteX66" fmla="*/ 1003300 w 4413708"/>
                <a:gd name="connsiteY66" fmla="*/ 3136900 h 4294328"/>
                <a:gd name="connsiteX67" fmla="*/ 450850 w 4413708"/>
                <a:gd name="connsiteY67" fmla="*/ 3219450 h 4294328"/>
                <a:gd name="connsiteX68" fmla="*/ 38100 w 4413708"/>
                <a:gd name="connsiteY68" fmla="*/ 3263900 h 4294328"/>
                <a:gd name="connsiteX0" fmla="*/ 38100 w 4413708"/>
                <a:gd name="connsiteY0" fmla="*/ 3263900 h 4287901"/>
                <a:gd name="connsiteX1" fmla="*/ 44450 w 4413708"/>
                <a:gd name="connsiteY1" fmla="*/ 4229100 h 4287901"/>
                <a:gd name="connsiteX2" fmla="*/ 495300 w 4413708"/>
                <a:gd name="connsiteY2" fmla="*/ 4178300 h 4287901"/>
                <a:gd name="connsiteX3" fmla="*/ 635000 w 4413708"/>
                <a:gd name="connsiteY3" fmla="*/ 4152900 h 4287901"/>
                <a:gd name="connsiteX4" fmla="*/ 812800 w 4413708"/>
                <a:gd name="connsiteY4" fmla="*/ 4140200 h 4287901"/>
                <a:gd name="connsiteX5" fmla="*/ 850900 w 4413708"/>
                <a:gd name="connsiteY5" fmla="*/ 4114800 h 4287901"/>
                <a:gd name="connsiteX6" fmla="*/ 1066800 w 4413708"/>
                <a:gd name="connsiteY6" fmla="*/ 4102100 h 4287901"/>
                <a:gd name="connsiteX7" fmla="*/ 1778000 w 4413708"/>
                <a:gd name="connsiteY7" fmla="*/ 4076700 h 4287901"/>
                <a:gd name="connsiteX8" fmla="*/ 2108200 w 4413708"/>
                <a:gd name="connsiteY8" fmla="*/ 4025900 h 4287901"/>
                <a:gd name="connsiteX9" fmla="*/ 2146300 w 4413708"/>
                <a:gd name="connsiteY9" fmla="*/ 4013200 h 4287901"/>
                <a:gd name="connsiteX10" fmla="*/ 2209800 w 4413708"/>
                <a:gd name="connsiteY10" fmla="*/ 4000500 h 4287901"/>
                <a:gd name="connsiteX11" fmla="*/ 2362200 w 4413708"/>
                <a:gd name="connsiteY11" fmla="*/ 3975100 h 4287901"/>
                <a:gd name="connsiteX12" fmla="*/ 2425700 w 4413708"/>
                <a:gd name="connsiteY12" fmla="*/ 3937000 h 4287901"/>
                <a:gd name="connsiteX13" fmla="*/ 2463800 w 4413708"/>
                <a:gd name="connsiteY13" fmla="*/ 3911600 h 4287901"/>
                <a:gd name="connsiteX14" fmla="*/ 2501900 w 4413708"/>
                <a:gd name="connsiteY14" fmla="*/ 3898900 h 4287901"/>
                <a:gd name="connsiteX15" fmla="*/ 2540000 w 4413708"/>
                <a:gd name="connsiteY15" fmla="*/ 3860800 h 4287901"/>
                <a:gd name="connsiteX16" fmla="*/ 2578100 w 4413708"/>
                <a:gd name="connsiteY16" fmla="*/ 3848100 h 4287901"/>
                <a:gd name="connsiteX17" fmla="*/ 2616200 w 4413708"/>
                <a:gd name="connsiteY17" fmla="*/ 3822700 h 4287901"/>
                <a:gd name="connsiteX18" fmla="*/ 2679700 w 4413708"/>
                <a:gd name="connsiteY18" fmla="*/ 3759200 h 4287901"/>
                <a:gd name="connsiteX19" fmla="*/ 2781300 w 4413708"/>
                <a:gd name="connsiteY19" fmla="*/ 3657600 h 4287901"/>
                <a:gd name="connsiteX20" fmla="*/ 2832100 w 4413708"/>
                <a:gd name="connsiteY20" fmla="*/ 3606800 h 4287901"/>
                <a:gd name="connsiteX21" fmla="*/ 2921000 w 4413708"/>
                <a:gd name="connsiteY21" fmla="*/ 3505200 h 4287901"/>
                <a:gd name="connsiteX22" fmla="*/ 2959100 w 4413708"/>
                <a:gd name="connsiteY22" fmla="*/ 3441700 h 4287901"/>
                <a:gd name="connsiteX23" fmla="*/ 3048000 w 4413708"/>
                <a:gd name="connsiteY23" fmla="*/ 3340100 h 4287901"/>
                <a:gd name="connsiteX24" fmla="*/ 3060700 w 4413708"/>
                <a:gd name="connsiteY24" fmla="*/ 3302000 h 4287901"/>
                <a:gd name="connsiteX25" fmla="*/ 3124200 w 4413708"/>
                <a:gd name="connsiteY25" fmla="*/ 3213100 h 4287901"/>
                <a:gd name="connsiteX26" fmla="*/ 3162300 w 4413708"/>
                <a:gd name="connsiteY26" fmla="*/ 3149600 h 4287901"/>
                <a:gd name="connsiteX27" fmla="*/ 3213100 w 4413708"/>
                <a:gd name="connsiteY27" fmla="*/ 3048000 h 4287901"/>
                <a:gd name="connsiteX28" fmla="*/ 3263900 w 4413708"/>
                <a:gd name="connsiteY28" fmla="*/ 2959100 h 4287901"/>
                <a:gd name="connsiteX29" fmla="*/ 3289300 w 4413708"/>
                <a:gd name="connsiteY29" fmla="*/ 2908300 h 4287901"/>
                <a:gd name="connsiteX30" fmla="*/ 3314700 w 4413708"/>
                <a:gd name="connsiteY30" fmla="*/ 2844800 h 4287901"/>
                <a:gd name="connsiteX31" fmla="*/ 3340100 w 4413708"/>
                <a:gd name="connsiteY31" fmla="*/ 2806700 h 4287901"/>
                <a:gd name="connsiteX32" fmla="*/ 3352800 w 4413708"/>
                <a:gd name="connsiteY32" fmla="*/ 2768600 h 4287901"/>
                <a:gd name="connsiteX33" fmla="*/ 3390900 w 4413708"/>
                <a:gd name="connsiteY33" fmla="*/ 2717800 h 4287901"/>
                <a:gd name="connsiteX34" fmla="*/ 3454400 w 4413708"/>
                <a:gd name="connsiteY34" fmla="*/ 2616200 h 4287901"/>
                <a:gd name="connsiteX35" fmla="*/ 3479800 w 4413708"/>
                <a:gd name="connsiteY35" fmla="*/ 2552700 h 4287901"/>
                <a:gd name="connsiteX36" fmla="*/ 3492500 w 4413708"/>
                <a:gd name="connsiteY36" fmla="*/ 2514600 h 4287901"/>
                <a:gd name="connsiteX37" fmla="*/ 3517900 w 4413708"/>
                <a:gd name="connsiteY37" fmla="*/ 2476500 h 4287901"/>
                <a:gd name="connsiteX38" fmla="*/ 3530600 w 4413708"/>
                <a:gd name="connsiteY38" fmla="*/ 2438400 h 4287901"/>
                <a:gd name="connsiteX39" fmla="*/ 3556000 w 4413708"/>
                <a:gd name="connsiteY39" fmla="*/ 2374900 h 4287901"/>
                <a:gd name="connsiteX40" fmla="*/ 3568700 w 4413708"/>
                <a:gd name="connsiteY40" fmla="*/ 2311400 h 4287901"/>
                <a:gd name="connsiteX41" fmla="*/ 3632200 w 4413708"/>
                <a:gd name="connsiteY41" fmla="*/ 2197100 h 4287901"/>
                <a:gd name="connsiteX42" fmla="*/ 3702050 w 4413708"/>
                <a:gd name="connsiteY42" fmla="*/ 2095500 h 4287901"/>
                <a:gd name="connsiteX43" fmla="*/ 4019550 w 4413708"/>
                <a:gd name="connsiteY43" fmla="*/ 1803400 h 4287901"/>
                <a:gd name="connsiteX44" fmla="*/ 4222750 w 4413708"/>
                <a:gd name="connsiteY44" fmla="*/ 1562100 h 4287901"/>
                <a:gd name="connsiteX45" fmla="*/ 4343400 w 4413708"/>
                <a:gd name="connsiteY45" fmla="*/ 1320800 h 4287901"/>
                <a:gd name="connsiteX46" fmla="*/ 4413250 w 4413708"/>
                <a:gd name="connsiteY46" fmla="*/ 1035050 h 4287901"/>
                <a:gd name="connsiteX47" fmla="*/ 4324350 w 4413708"/>
                <a:gd name="connsiteY47" fmla="*/ 590550 h 4287901"/>
                <a:gd name="connsiteX48" fmla="*/ 4102100 w 4413708"/>
                <a:gd name="connsiteY48" fmla="*/ 254000 h 4287901"/>
                <a:gd name="connsiteX49" fmla="*/ 3924300 w 4413708"/>
                <a:gd name="connsiteY49" fmla="*/ 0 h 4287901"/>
                <a:gd name="connsiteX50" fmla="*/ 0 w 4413708"/>
                <a:gd name="connsiteY50" fmla="*/ 50800 h 4287901"/>
                <a:gd name="connsiteX51" fmla="*/ 25400 w 4413708"/>
                <a:gd name="connsiteY51" fmla="*/ 1244600 h 4287901"/>
                <a:gd name="connsiteX52" fmla="*/ 615950 w 4413708"/>
                <a:gd name="connsiteY52" fmla="*/ 1225550 h 4287901"/>
                <a:gd name="connsiteX53" fmla="*/ 1422400 w 4413708"/>
                <a:gd name="connsiteY53" fmla="*/ 1257300 h 4287901"/>
                <a:gd name="connsiteX54" fmla="*/ 1987550 w 4413708"/>
                <a:gd name="connsiteY54" fmla="*/ 1352550 h 4287901"/>
                <a:gd name="connsiteX55" fmla="*/ 2520950 w 4413708"/>
                <a:gd name="connsiteY55" fmla="*/ 1479550 h 4287901"/>
                <a:gd name="connsiteX56" fmla="*/ 2940050 w 4413708"/>
                <a:gd name="connsiteY56" fmla="*/ 1612900 h 4287901"/>
                <a:gd name="connsiteX57" fmla="*/ 3041650 w 4413708"/>
                <a:gd name="connsiteY57" fmla="*/ 1752600 h 4287901"/>
                <a:gd name="connsiteX58" fmla="*/ 3130550 w 4413708"/>
                <a:gd name="connsiteY58" fmla="*/ 1943100 h 4287901"/>
                <a:gd name="connsiteX59" fmla="*/ 3086100 w 4413708"/>
                <a:gd name="connsiteY59" fmla="*/ 2235200 h 4287901"/>
                <a:gd name="connsiteX60" fmla="*/ 2940050 w 4413708"/>
                <a:gd name="connsiteY60" fmla="*/ 2387600 h 4287901"/>
                <a:gd name="connsiteX61" fmla="*/ 2768600 w 4413708"/>
                <a:gd name="connsiteY61" fmla="*/ 2552700 h 4287901"/>
                <a:gd name="connsiteX62" fmla="*/ 2489200 w 4413708"/>
                <a:gd name="connsiteY62" fmla="*/ 2717800 h 4287901"/>
                <a:gd name="connsiteX63" fmla="*/ 2184400 w 4413708"/>
                <a:gd name="connsiteY63" fmla="*/ 2882900 h 4287901"/>
                <a:gd name="connsiteX64" fmla="*/ 1676400 w 4413708"/>
                <a:gd name="connsiteY64" fmla="*/ 3016250 h 4287901"/>
                <a:gd name="connsiteX65" fmla="*/ 1003300 w 4413708"/>
                <a:gd name="connsiteY65" fmla="*/ 3136900 h 4287901"/>
                <a:gd name="connsiteX66" fmla="*/ 450850 w 4413708"/>
                <a:gd name="connsiteY66" fmla="*/ 3219450 h 4287901"/>
                <a:gd name="connsiteX67" fmla="*/ 38100 w 4413708"/>
                <a:gd name="connsiteY67" fmla="*/ 3263900 h 4287901"/>
                <a:gd name="connsiteX0" fmla="*/ 38100 w 4413708"/>
                <a:gd name="connsiteY0" fmla="*/ 3263900 h 4296372"/>
                <a:gd name="connsiteX1" fmla="*/ 44450 w 4413708"/>
                <a:gd name="connsiteY1" fmla="*/ 4229100 h 4296372"/>
                <a:gd name="connsiteX2" fmla="*/ 514350 w 4413708"/>
                <a:gd name="connsiteY2" fmla="*/ 4216400 h 4296372"/>
                <a:gd name="connsiteX3" fmla="*/ 635000 w 4413708"/>
                <a:gd name="connsiteY3" fmla="*/ 4152900 h 4296372"/>
                <a:gd name="connsiteX4" fmla="*/ 812800 w 4413708"/>
                <a:gd name="connsiteY4" fmla="*/ 4140200 h 4296372"/>
                <a:gd name="connsiteX5" fmla="*/ 850900 w 4413708"/>
                <a:gd name="connsiteY5" fmla="*/ 4114800 h 4296372"/>
                <a:gd name="connsiteX6" fmla="*/ 1066800 w 4413708"/>
                <a:gd name="connsiteY6" fmla="*/ 4102100 h 4296372"/>
                <a:gd name="connsiteX7" fmla="*/ 1778000 w 4413708"/>
                <a:gd name="connsiteY7" fmla="*/ 4076700 h 4296372"/>
                <a:gd name="connsiteX8" fmla="*/ 2108200 w 4413708"/>
                <a:gd name="connsiteY8" fmla="*/ 4025900 h 4296372"/>
                <a:gd name="connsiteX9" fmla="*/ 2146300 w 4413708"/>
                <a:gd name="connsiteY9" fmla="*/ 4013200 h 4296372"/>
                <a:gd name="connsiteX10" fmla="*/ 2209800 w 4413708"/>
                <a:gd name="connsiteY10" fmla="*/ 4000500 h 4296372"/>
                <a:gd name="connsiteX11" fmla="*/ 2362200 w 4413708"/>
                <a:gd name="connsiteY11" fmla="*/ 3975100 h 4296372"/>
                <a:gd name="connsiteX12" fmla="*/ 2425700 w 4413708"/>
                <a:gd name="connsiteY12" fmla="*/ 3937000 h 4296372"/>
                <a:gd name="connsiteX13" fmla="*/ 2463800 w 4413708"/>
                <a:gd name="connsiteY13" fmla="*/ 3911600 h 4296372"/>
                <a:gd name="connsiteX14" fmla="*/ 2501900 w 4413708"/>
                <a:gd name="connsiteY14" fmla="*/ 3898900 h 4296372"/>
                <a:gd name="connsiteX15" fmla="*/ 2540000 w 4413708"/>
                <a:gd name="connsiteY15" fmla="*/ 3860800 h 4296372"/>
                <a:gd name="connsiteX16" fmla="*/ 2578100 w 4413708"/>
                <a:gd name="connsiteY16" fmla="*/ 3848100 h 4296372"/>
                <a:gd name="connsiteX17" fmla="*/ 2616200 w 4413708"/>
                <a:gd name="connsiteY17" fmla="*/ 3822700 h 4296372"/>
                <a:gd name="connsiteX18" fmla="*/ 2679700 w 4413708"/>
                <a:gd name="connsiteY18" fmla="*/ 3759200 h 4296372"/>
                <a:gd name="connsiteX19" fmla="*/ 2781300 w 4413708"/>
                <a:gd name="connsiteY19" fmla="*/ 3657600 h 4296372"/>
                <a:gd name="connsiteX20" fmla="*/ 2832100 w 4413708"/>
                <a:gd name="connsiteY20" fmla="*/ 3606800 h 4296372"/>
                <a:gd name="connsiteX21" fmla="*/ 2921000 w 4413708"/>
                <a:gd name="connsiteY21" fmla="*/ 3505200 h 4296372"/>
                <a:gd name="connsiteX22" fmla="*/ 2959100 w 4413708"/>
                <a:gd name="connsiteY22" fmla="*/ 3441700 h 4296372"/>
                <a:gd name="connsiteX23" fmla="*/ 3048000 w 4413708"/>
                <a:gd name="connsiteY23" fmla="*/ 3340100 h 4296372"/>
                <a:gd name="connsiteX24" fmla="*/ 3060700 w 4413708"/>
                <a:gd name="connsiteY24" fmla="*/ 3302000 h 4296372"/>
                <a:gd name="connsiteX25" fmla="*/ 3124200 w 4413708"/>
                <a:gd name="connsiteY25" fmla="*/ 3213100 h 4296372"/>
                <a:gd name="connsiteX26" fmla="*/ 3162300 w 4413708"/>
                <a:gd name="connsiteY26" fmla="*/ 3149600 h 4296372"/>
                <a:gd name="connsiteX27" fmla="*/ 3213100 w 4413708"/>
                <a:gd name="connsiteY27" fmla="*/ 3048000 h 4296372"/>
                <a:gd name="connsiteX28" fmla="*/ 3263900 w 4413708"/>
                <a:gd name="connsiteY28" fmla="*/ 2959100 h 4296372"/>
                <a:gd name="connsiteX29" fmla="*/ 3289300 w 4413708"/>
                <a:gd name="connsiteY29" fmla="*/ 2908300 h 4296372"/>
                <a:gd name="connsiteX30" fmla="*/ 3314700 w 4413708"/>
                <a:gd name="connsiteY30" fmla="*/ 2844800 h 4296372"/>
                <a:gd name="connsiteX31" fmla="*/ 3340100 w 4413708"/>
                <a:gd name="connsiteY31" fmla="*/ 2806700 h 4296372"/>
                <a:gd name="connsiteX32" fmla="*/ 3352800 w 4413708"/>
                <a:gd name="connsiteY32" fmla="*/ 2768600 h 4296372"/>
                <a:gd name="connsiteX33" fmla="*/ 3390900 w 4413708"/>
                <a:gd name="connsiteY33" fmla="*/ 2717800 h 4296372"/>
                <a:gd name="connsiteX34" fmla="*/ 3454400 w 4413708"/>
                <a:gd name="connsiteY34" fmla="*/ 2616200 h 4296372"/>
                <a:gd name="connsiteX35" fmla="*/ 3479800 w 4413708"/>
                <a:gd name="connsiteY35" fmla="*/ 2552700 h 4296372"/>
                <a:gd name="connsiteX36" fmla="*/ 3492500 w 4413708"/>
                <a:gd name="connsiteY36" fmla="*/ 2514600 h 4296372"/>
                <a:gd name="connsiteX37" fmla="*/ 3517900 w 4413708"/>
                <a:gd name="connsiteY37" fmla="*/ 2476500 h 4296372"/>
                <a:gd name="connsiteX38" fmla="*/ 3530600 w 4413708"/>
                <a:gd name="connsiteY38" fmla="*/ 2438400 h 4296372"/>
                <a:gd name="connsiteX39" fmla="*/ 3556000 w 4413708"/>
                <a:gd name="connsiteY39" fmla="*/ 2374900 h 4296372"/>
                <a:gd name="connsiteX40" fmla="*/ 3568700 w 4413708"/>
                <a:gd name="connsiteY40" fmla="*/ 2311400 h 4296372"/>
                <a:gd name="connsiteX41" fmla="*/ 3632200 w 4413708"/>
                <a:gd name="connsiteY41" fmla="*/ 2197100 h 4296372"/>
                <a:gd name="connsiteX42" fmla="*/ 3702050 w 4413708"/>
                <a:gd name="connsiteY42" fmla="*/ 2095500 h 4296372"/>
                <a:gd name="connsiteX43" fmla="*/ 4019550 w 4413708"/>
                <a:gd name="connsiteY43" fmla="*/ 1803400 h 4296372"/>
                <a:gd name="connsiteX44" fmla="*/ 4222750 w 4413708"/>
                <a:gd name="connsiteY44" fmla="*/ 1562100 h 4296372"/>
                <a:gd name="connsiteX45" fmla="*/ 4343400 w 4413708"/>
                <a:gd name="connsiteY45" fmla="*/ 1320800 h 4296372"/>
                <a:gd name="connsiteX46" fmla="*/ 4413250 w 4413708"/>
                <a:gd name="connsiteY46" fmla="*/ 1035050 h 4296372"/>
                <a:gd name="connsiteX47" fmla="*/ 4324350 w 4413708"/>
                <a:gd name="connsiteY47" fmla="*/ 590550 h 4296372"/>
                <a:gd name="connsiteX48" fmla="*/ 4102100 w 4413708"/>
                <a:gd name="connsiteY48" fmla="*/ 254000 h 4296372"/>
                <a:gd name="connsiteX49" fmla="*/ 3924300 w 4413708"/>
                <a:gd name="connsiteY49" fmla="*/ 0 h 4296372"/>
                <a:gd name="connsiteX50" fmla="*/ 0 w 4413708"/>
                <a:gd name="connsiteY50" fmla="*/ 50800 h 4296372"/>
                <a:gd name="connsiteX51" fmla="*/ 25400 w 4413708"/>
                <a:gd name="connsiteY51" fmla="*/ 1244600 h 4296372"/>
                <a:gd name="connsiteX52" fmla="*/ 615950 w 4413708"/>
                <a:gd name="connsiteY52" fmla="*/ 1225550 h 4296372"/>
                <a:gd name="connsiteX53" fmla="*/ 1422400 w 4413708"/>
                <a:gd name="connsiteY53" fmla="*/ 1257300 h 4296372"/>
                <a:gd name="connsiteX54" fmla="*/ 1987550 w 4413708"/>
                <a:gd name="connsiteY54" fmla="*/ 1352550 h 4296372"/>
                <a:gd name="connsiteX55" fmla="*/ 2520950 w 4413708"/>
                <a:gd name="connsiteY55" fmla="*/ 1479550 h 4296372"/>
                <a:gd name="connsiteX56" fmla="*/ 2940050 w 4413708"/>
                <a:gd name="connsiteY56" fmla="*/ 1612900 h 4296372"/>
                <a:gd name="connsiteX57" fmla="*/ 3041650 w 4413708"/>
                <a:gd name="connsiteY57" fmla="*/ 1752600 h 4296372"/>
                <a:gd name="connsiteX58" fmla="*/ 3130550 w 4413708"/>
                <a:gd name="connsiteY58" fmla="*/ 1943100 h 4296372"/>
                <a:gd name="connsiteX59" fmla="*/ 3086100 w 4413708"/>
                <a:gd name="connsiteY59" fmla="*/ 2235200 h 4296372"/>
                <a:gd name="connsiteX60" fmla="*/ 2940050 w 4413708"/>
                <a:gd name="connsiteY60" fmla="*/ 2387600 h 4296372"/>
                <a:gd name="connsiteX61" fmla="*/ 2768600 w 4413708"/>
                <a:gd name="connsiteY61" fmla="*/ 2552700 h 4296372"/>
                <a:gd name="connsiteX62" fmla="*/ 2489200 w 4413708"/>
                <a:gd name="connsiteY62" fmla="*/ 2717800 h 4296372"/>
                <a:gd name="connsiteX63" fmla="*/ 2184400 w 4413708"/>
                <a:gd name="connsiteY63" fmla="*/ 2882900 h 4296372"/>
                <a:gd name="connsiteX64" fmla="*/ 1676400 w 4413708"/>
                <a:gd name="connsiteY64" fmla="*/ 3016250 h 4296372"/>
                <a:gd name="connsiteX65" fmla="*/ 1003300 w 4413708"/>
                <a:gd name="connsiteY65" fmla="*/ 3136900 h 4296372"/>
                <a:gd name="connsiteX66" fmla="*/ 450850 w 4413708"/>
                <a:gd name="connsiteY66" fmla="*/ 3219450 h 4296372"/>
                <a:gd name="connsiteX67" fmla="*/ 38100 w 4413708"/>
                <a:gd name="connsiteY67" fmla="*/ 3263900 h 4296372"/>
                <a:gd name="connsiteX0" fmla="*/ 38100 w 4413708"/>
                <a:gd name="connsiteY0" fmla="*/ 3263900 h 4229100"/>
                <a:gd name="connsiteX1" fmla="*/ 44450 w 4413708"/>
                <a:gd name="connsiteY1" fmla="*/ 4229100 h 4229100"/>
                <a:gd name="connsiteX2" fmla="*/ 514350 w 4413708"/>
                <a:gd name="connsiteY2" fmla="*/ 4216400 h 4229100"/>
                <a:gd name="connsiteX3" fmla="*/ 635000 w 4413708"/>
                <a:gd name="connsiteY3" fmla="*/ 4152900 h 4229100"/>
                <a:gd name="connsiteX4" fmla="*/ 812800 w 4413708"/>
                <a:gd name="connsiteY4" fmla="*/ 4140200 h 4229100"/>
                <a:gd name="connsiteX5" fmla="*/ 850900 w 4413708"/>
                <a:gd name="connsiteY5" fmla="*/ 4114800 h 4229100"/>
                <a:gd name="connsiteX6" fmla="*/ 1066800 w 4413708"/>
                <a:gd name="connsiteY6" fmla="*/ 4102100 h 4229100"/>
                <a:gd name="connsiteX7" fmla="*/ 1778000 w 4413708"/>
                <a:gd name="connsiteY7" fmla="*/ 4076700 h 4229100"/>
                <a:gd name="connsiteX8" fmla="*/ 2108200 w 4413708"/>
                <a:gd name="connsiteY8" fmla="*/ 4025900 h 4229100"/>
                <a:gd name="connsiteX9" fmla="*/ 2146300 w 4413708"/>
                <a:gd name="connsiteY9" fmla="*/ 4013200 h 4229100"/>
                <a:gd name="connsiteX10" fmla="*/ 2209800 w 4413708"/>
                <a:gd name="connsiteY10" fmla="*/ 4000500 h 4229100"/>
                <a:gd name="connsiteX11" fmla="*/ 2362200 w 4413708"/>
                <a:gd name="connsiteY11" fmla="*/ 3975100 h 4229100"/>
                <a:gd name="connsiteX12" fmla="*/ 2425700 w 4413708"/>
                <a:gd name="connsiteY12" fmla="*/ 3937000 h 4229100"/>
                <a:gd name="connsiteX13" fmla="*/ 2463800 w 4413708"/>
                <a:gd name="connsiteY13" fmla="*/ 3911600 h 4229100"/>
                <a:gd name="connsiteX14" fmla="*/ 2501900 w 4413708"/>
                <a:gd name="connsiteY14" fmla="*/ 3898900 h 4229100"/>
                <a:gd name="connsiteX15" fmla="*/ 2540000 w 4413708"/>
                <a:gd name="connsiteY15" fmla="*/ 3860800 h 4229100"/>
                <a:gd name="connsiteX16" fmla="*/ 2578100 w 4413708"/>
                <a:gd name="connsiteY16" fmla="*/ 3848100 h 4229100"/>
                <a:gd name="connsiteX17" fmla="*/ 2616200 w 4413708"/>
                <a:gd name="connsiteY17" fmla="*/ 3822700 h 4229100"/>
                <a:gd name="connsiteX18" fmla="*/ 2679700 w 4413708"/>
                <a:gd name="connsiteY18" fmla="*/ 3759200 h 4229100"/>
                <a:gd name="connsiteX19" fmla="*/ 2781300 w 4413708"/>
                <a:gd name="connsiteY19" fmla="*/ 3657600 h 4229100"/>
                <a:gd name="connsiteX20" fmla="*/ 2832100 w 4413708"/>
                <a:gd name="connsiteY20" fmla="*/ 3606800 h 4229100"/>
                <a:gd name="connsiteX21" fmla="*/ 2921000 w 4413708"/>
                <a:gd name="connsiteY21" fmla="*/ 3505200 h 4229100"/>
                <a:gd name="connsiteX22" fmla="*/ 2959100 w 4413708"/>
                <a:gd name="connsiteY22" fmla="*/ 3441700 h 4229100"/>
                <a:gd name="connsiteX23" fmla="*/ 3048000 w 4413708"/>
                <a:gd name="connsiteY23" fmla="*/ 3340100 h 4229100"/>
                <a:gd name="connsiteX24" fmla="*/ 3060700 w 4413708"/>
                <a:gd name="connsiteY24" fmla="*/ 3302000 h 4229100"/>
                <a:gd name="connsiteX25" fmla="*/ 3124200 w 4413708"/>
                <a:gd name="connsiteY25" fmla="*/ 3213100 h 4229100"/>
                <a:gd name="connsiteX26" fmla="*/ 3162300 w 4413708"/>
                <a:gd name="connsiteY26" fmla="*/ 3149600 h 4229100"/>
                <a:gd name="connsiteX27" fmla="*/ 3213100 w 4413708"/>
                <a:gd name="connsiteY27" fmla="*/ 3048000 h 4229100"/>
                <a:gd name="connsiteX28" fmla="*/ 3263900 w 4413708"/>
                <a:gd name="connsiteY28" fmla="*/ 2959100 h 4229100"/>
                <a:gd name="connsiteX29" fmla="*/ 3289300 w 4413708"/>
                <a:gd name="connsiteY29" fmla="*/ 2908300 h 4229100"/>
                <a:gd name="connsiteX30" fmla="*/ 3314700 w 4413708"/>
                <a:gd name="connsiteY30" fmla="*/ 2844800 h 4229100"/>
                <a:gd name="connsiteX31" fmla="*/ 3340100 w 4413708"/>
                <a:gd name="connsiteY31" fmla="*/ 2806700 h 4229100"/>
                <a:gd name="connsiteX32" fmla="*/ 3352800 w 4413708"/>
                <a:gd name="connsiteY32" fmla="*/ 2768600 h 4229100"/>
                <a:gd name="connsiteX33" fmla="*/ 3390900 w 4413708"/>
                <a:gd name="connsiteY33" fmla="*/ 2717800 h 4229100"/>
                <a:gd name="connsiteX34" fmla="*/ 3454400 w 4413708"/>
                <a:gd name="connsiteY34" fmla="*/ 2616200 h 4229100"/>
                <a:gd name="connsiteX35" fmla="*/ 3479800 w 4413708"/>
                <a:gd name="connsiteY35" fmla="*/ 2552700 h 4229100"/>
                <a:gd name="connsiteX36" fmla="*/ 3492500 w 4413708"/>
                <a:gd name="connsiteY36" fmla="*/ 2514600 h 4229100"/>
                <a:gd name="connsiteX37" fmla="*/ 3517900 w 4413708"/>
                <a:gd name="connsiteY37" fmla="*/ 2476500 h 4229100"/>
                <a:gd name="connsiteX38" fmla="*/ 3530600 w 4413708"/>
                <a:gd name="connsiteY38" fmla="*/ 2438400 h 4229100"/>
                <a:gd name="connsiteX39" fmla="*/ 3556000 w 4413708"/>
                <a:gd name="connsiteY39" fmla="*/ 2374900 h 4229100"/>
                <a:gd name="connsiteX40" fmla="*/ 3568700 w 4413708"/>
                <a:gd name="connsiteY40" fmla="*/ 2311400 h 4229100"/>
                <a:gd name="connsiteX41" fmla="*/ 3632200 w 4413708"/>
                <a:gd name="connsiteY41" fmla="*/ 2197100 h 4229100"/>
                <a:gd name="connsiteX42" fmla="*/ 3702050 w 4413708"/>
                <a:gd name="connsiteY42" fmla="*/ 2095500 h 4229100"/>
                <a:gd name="connsiteX43" fmla="*/ 4019550 w 4413708"/>
                <a:gd name="connsiteY43" fmla="*/ 1803400 h 4229100"/>
                <a:gd name="connsiteX44" fmla="*/ 4222750 w 4413708"/>
                <a:gd name="connsiteY44" fmla="*/ 1562100 h 4229100"/>
                <a:gd name="connsiteX45" fmla="*/ 4343400 w 4413708"/>
                <a:gd name="connsiteY45" fmla="*/ 1320800 h 4229100"/>
                <a:gd name="connsiteX46" fmla="*/ 4413250 w 4413708"/>
                <a:gd name="connsiteY46" fmla="*/ 1035050 h 4229100"/>
                <a:gd name="connsiteX47" fmla="*/ 4324350 w 4413708"/>
                <a:gd name="connsiteY47" fmla="*/ 590550 h 4229100"/>
                <a:gd name="connsiteX48" fmla="*/ 4102100 w 4413708"/>
                <a:gd name="connsiteY48" fmla="*/ 254000 h 4229100"/>
                <a:gd name="connsiteX49" fmla="*/ 3924300 w 4413708"/>
                <a:gd name="connsiteY49" fmla="*/ 0 h 4229100"/>
                <a:gd name="connsiteX50" fmla="*/ 0 w 4413708"/>
                <a:gd name="connsiteY50" fmla="*/ 50800 h 4229100"/>
                <a:gd name="connsiteX51" fmla="*/ 25400 w 4413708"/>
                <a:gd name="connsiteY51" fmla="*/ 1244600 h 4229100"/>
                <a:gd name="connsiteX52" fmla="*/ 615950 w 4413708"/>
                <a:gd name="connsiteY52" fmla="*/ 1225550 h 4229100"/>
                <a:gd name="connsiteX53" fmla="*/ 1422400 w 4413708"/>
                <a:gd name="connsiteY53" fmla="*/ 1257300 h 4229100"/>
                <a:gd name="connsiteX54" fmla="*/ 1987550 w 4413708"/>
                <a:gd name="connsiteY54" fmla="*/ 1352550 h 4229100"/>
                <a:gd name="connsiteX55" fmla="*/ 2520950 w 4413708"/>
                <a:gd name="connsiteY55" fmla="*/ 1479550 h 4229100"/>
                <a:gd name="connsiteX56" fmla="*/ 2940050 w 4413708"/>
                <a:gd name="connsiteY56" fmla="*/ 1612900 h 4229100"/>
                <a:gd name="connsiteX57" fmla="*/ 3041650 w 4413708"/>
                <a:gd name="connsiteY57" fmla="*/ 1752600 h 4229100"/>
                <a:gd name="connsiteX58" fmla="*/ 3130550 w 4413708"/>
                <a:gd name="connsiteY58" fmla="*/ 1943100 h 4229100"/>
                <a:gd name="connsiteX59" fmla="*/ 3086100 w 4413708"/>
                <a:gd name="connsiteY59" fmla="*/ 2235200 h 4229100"/>
                <a:gd name="connsiteX60" fmla="*/ 2940050 w 4413708"/>
                <a:gd name="connsiteY60" fmla="*/ 2387600 h 4229100"/>
                <a:gd name="connsiteX61" fmla="*/ 2768600 w 4413708"/>
                <a:gd name="connsiteY61" fmla="*/ 2552700 h 4229100"/>
                <a:gd name="connsiteX62" fmla="*/ 2489200 w 4413708"/>
                <a:gd name="connsiteY62" fmla="*/ 2717800 h 4229100"/>
                <a:gd name="connsiteX63" fmla="*/ 2184400 w 4413708"/>
                <a:gd name="connsiteY63" fmla="*/ 2882900 h 4229100"/>
                <a:gd name="connsiteX64" fmla="*/ 1676400 w 4413708"/>
                <a:gd name="connsiteY64" fmla="*/ 3016250 h 4229100"/>
                <a:gd name="connsiteX65" fmla="*/ 1003300 w 4413708"/>
                <a:gd name="connsiteY65" fmla="*/ 3136900 h 4229100"/>
                <a:gd name="connsiteX66" fmla="*/ 450850 w 4413708"/>
                <a:gd name="connsiteY66" fmla="*/ 3219450 h 4229100"/>
                <a:gd name="connsiteX67" fmla="*/ 38100 w 4413708"/>
                <a:gd name="connsiteY6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635000 w 4413708"/>
                <a:gd name="connsiteY3" fmla="*/ 4152900 h 4229100"/>
                <a:gd name="connsiteX4" fmla="*/ 812800 w 4413708"/>
                <a:gd name="connsiteY4" fmla="*/ 4140200 h 4229100"/>
                <a:gd name="connsiteX5" fmla="*/ 850900 w 4413708"/>
                <a:gd name="connsiteY5" fmla="*/ 4114800 h 4229100"/>
                <a:gd name="connsiteX6" fmla="*/ 1066800 w 4413708"/>
                <a:gd name="connsiteY6" fmla="*/ 4102100 h 4229100"/>
                <a:gd name="connsiteX7" fmla="*/ 1778000 w 4413708"/>
                <a:gd name="connsiteY7" fmla="*/ 4076700 h 4229100"/>
                <a:gd name="connsiteX8" fmla="*/ 2108200 w 4413708"/>
                <a:gd name="connsiteY8" fmla="*/ 4025900 h 4229100"/>
                <a:gd name="connsiteX9" fmla="*/ 2146300 w 4413708"/>
                <a:gd name="connsiteY9" fmla="*/ 4013200 h 4229100"/>
                <a:gd name="connsiteX10" fmla="*/ 2209800 w 4413708"/>
                <a:gd name="connsiteY10" fmla="*/ 4000500 h 4229100"/>
                <a:gd name="connsiteX11" fmla="*/ 2362200 w 4413708"/>
                <a:gd name="connsiteY11" fmla="*/ 3975100 h 4229100"/>
                <a:gd name="connsiteX12" fmla="*/ 2425700 w 4413708"/>
                <a:gd name="connsiteY12" fmla="*/ 3937000 h 4229100"/>
                <a:gd name="connsiteX13" fmla="*/ 2463800 w 4413708"/>
                <a:gd name="connsiteY13" fmla="*/ 3911600 h 4229100"/>
                <a:gd name="connsiteX14" fmla="*/ 2501900 w 4413708"/>
                <a:gd name="connsiteY14" fmla="*/ 3898900 h 4229100"/>
                <a:gd name="connsiteX15" fmla="*/ 2540000 w 4413708"/>
                <a:gd name="connsiteY15" fmla="*/ 3860800 h 4229100"/>
                <a:gd name="connsiteX16" fmla="*/ 2578100 w 4413708"/>
                <a:gd name="connsiteY16" fmla="*/ 3848100 h 4229100"/>
                <a:gd name="connsiteX17" fmla="*/ 2616200 w 4413708"/>
                <a:gd name="connsiteY17" fmla="*/ 3822700 h 4229100"/>
                <a:gd name="connsiteX18" fmla="*/ 2679700 w 4413708"/>
                <a:gd name="connsiteY18" fmla="*/ 3759200 h 4229100"/>
                <a:gd name="connsiteX19" fmla="*/ 2781300 w 4413708"/>
                <a:gd name="connsiteY19" fmla="*/ 3657600 h 4229100"/>
                <a:gd name="connsiteX20" fmla="*/ 2832100 w 4413708"/>
                <a:gd name="connsiteY20" fmla="*/ 3606800 h 4229100"/>
                <a:gd name="connsiteX21" fmla="*/ 2921000 w 4413708"/>
                <a:gd name="connsiteY21" fmla="*/ 3505200 h 4229100"/>
                <a:gd name="connsiteX22" fmla="*/ 2959100 w 4413708"/>
                <a:gd name="connsiteY22" fmla="*/ 3441700 h 4229100"/>
                <a:gd name="connsiteX23" fmla="*/ 3048000 w 4413708"/>
                <a:gd name="connsiteY23" fmla="*/ 3340100 h 4229100"/>
                <a:gd name="connsiteX24" fmla="*/ 3060700 w 4413708"/>
                <a:gd name="connsiteY24" fmla="*/ 3302000 h 4229100"/>
                <a:gd name="connsiteX25" fmla="*/ 3124200 w 4413708"/>
                <a:gd name="connsiteY25" fmla="*/ 3213100 h 4229100"/>
                <a:gd name="connsiteX26" fmla="*/ 3162300 w 4413708"/>
                <a:gd name="connsiteY26" fmla="*/ 3149600 h 4229100"/>
                <a:gd name="connsiteX27" fmla="*/ 3213100 w 4413708"/>
                <a:gd name="connsiteY27" fmla="*/ 3048000 h 4229100"/>
                <a:gd name="connsiteX28" fmla="*/ 3263900 w 4413708"/>
                <a:gd name="connsiteY28" fmla="*/ 2959100 h 4229100"/>
                <a:gd name="connsiteX29" fmla="*/ 3289300 w 4413708"/>
                <a:gd name="connsiteY29" fmla="*/ 2908300 h 4229100"/>
                <a:gd name="connsiteX30" fmla="*/ 3314700 w 4413708"/>
                <a:gd name="connsiteY30" fmla="*/ 2844800 h 4229100"/>
                <a:gd name="connsiteX31" fmla="*/ 3340100 w 4413708"/>
                <a:gd name="connsiteY31" fmla="*/ 2806700 h 4229100"/>
                <a:gd name="connsiteX32" fmla="*/ 3352800 w 4413708"/>
                <a:gd name="connsiteY32" fmla="*/ 2768600 h 4229100"/>
                <a:gd name="connsiteX33" fmla="*/ 3390900 w 4413708"/>
                <a:gd name="connsiteY33" fmla="*/ 2717800 h 4229100"/>
                <a:gd name="connsiteX34" fmla="*/ 3454400 w 4413708"/>
                <a:gd name="connsiteY34" fmla="*/ 2616200 h 4229100"/>
                <a:gd name="connsiteX35" fmla="*/ 3479800 w 4413708"/>
                <a:gd name="connsiteY35" fmla="*/ 2552700 h 4229100"/>
                <a:gd name="connsiteX36" fmla="*/ 3492500 w 4413708"/>
                <a:gd name="connsiteY36" fmla="*/ 2514600 h 4229100"/>
                <a:gd name="connsiteX37" fmla="*/ 3517900 w 4413708"/>
                <a:gd name="connsiteY37" fmla="*/ 2476500 h 4229100"/>
                <a:gd name="connsiteX38" fmla="*/ 3530600 w 4413708"/>
                <a:gd name="connsiteY38" fmla="*/ 2438400 h 4229100"/>
                <a:gd name="connsiteX39" fmla="*/ 3556000 w 4413708"/>
                <a:gd name="connsiteY39" fmla="*/ 2374900 h 4229100"/>
                <a:gd name="connsiteX40" fmla="*/ 3568700 w 4413708"/>
                <a:gd name="connsiteY40" fmla="*/ 2311400 h 4229100"/>
                <a:gd name="connsiteX41" fmla="*/ 3632200 w 4413708"/>
                <a:gd name="connsiteY41" fmla="*/ 2197100 h 4229100"/>
                <a:gd name="connsiteX42" fmla="*/ 3702050 w 4413708"/>
                <a:gd name="connsiteY42" fmla="*/ 2095500 h 4229100"/>
                <a:gd name="connsiteX43" fmla="*/ 4019550 w 4413708"/>
                <a:gd name="connsiteY43" fmla="*/ 1803400 h 4229100"/>
                <a:gd name="connsiteX44" fmla="*/ 4222750 w 4413708"/>
                <a:gd name="connsiteY44" fmla="*/ 1562100 h 4229100"/>
                <a:gd name="connsiteX45" fmla="*/ 4343400 w 4413708"/>
                <a:gd name="connsiteY45" fmla="*/ 1320800 h 4229100"/>
                <a:gd name="connsiteX46" fmla="*/ 4413250 w 4413708"/>
                <a:gd name="connsiteY46" fmla="*/ 1035050 h 4229100"/>
                <a:gd name="connsiteX47" fmla="*/ 4324350 w 4413708"/>
                <a:gd name="connsiteY47" fmla="*/ 590550 h 4229100"/>
                <a:gd name="connsiteX48" fmla="*/ 4102100 w 4413708"/>
                <a:gd name="connsiteY48" fmla="*/ 254000 h 4229100"/>
                <a:gd name="connsiteX49" fmla="*/ 3924300 w 4413708"/>
                <a:gd name="connsiteY49" fmla="*/ 0 h 4229100"/>
                <a:gd name="connsiteX50" fmla="*/ 0 w 4413708"/>
                <a:gd name="connsiteY50" fmla="*/ 50800 h 4229100"/>
                <a:gd name="connsiteX51" fmla="*/ 25400 w 4413708"/>
                <a:gd name="connsiteY51" fmla="*/ 1244600 h 4229100"/>
                <a:gd name="connsiteX52" fmla="*/ 615950 w 4413708"/>
                <a:gd name="connsiteY52" fmla="*/ 1225550 h 4229100"/>
                <a:gd name="connsiteX53" fmla="*/ 1422400 w 4413708"/>
                <a:gd name="connsiteY53" fmla="*/ 1257300 h 4229100"/>
                <a:gd name="connsiteX54" fmla="*/ 1987550 w 4413708"/>
                <a:gd name="connsiteY54" fmla="*/ 1352550 h 4229100"/>
                <a:gd name="connsiteX55" fmla="*/ 2520950 w 4413708"/>
                <a:gd name="connsiteY55" fmla="*/ 1479550 h 4229100"/>
                <a:gd name="connsiteX56" fmla="*/ 2940050 w 4413708"/>
                <a:gd name="connsiteY56" fmla="*/ 1612900 h 4229100"/>
                <a:gd name="connsiteX57" fmla="*/ 3041650 w 4413708"/>
                <a:gd name="connsiteY57" fmla="*/ 1752600 h 4229100"/>
                <a:gd name="connsiteX58" fmla="*/ 3130550 w 4413708"/>
                <a:gd name="connsiteY58" fmla="*/ 1943100 h 4229100"/>
                <a:gd name="connsiteX59" fmla="*/ 3086100 w 4413708"/>
                <a:gd name="connsiteY59" fmla="*/ 2235200 h 4229100"/>
                <a:gd name="connsiteX60" fmla="*/ 2940050 w 4413708"/>
                <a:gd name="connsiteY60" fmla="*/ 2387600 h 4229100"/>
                <a:gd name="connsiteX61" fmla="*/ 2768600 w 4413708"/>
                <a:gd name="connsiteY61" fmla="*/ 2552700 h 4229100"/>
                <a:gd name="connsiteX62" fmla="*/ 2489200 w 4413708"/>
                <a:gd name="connsiteY62" fmla="*/ 2717800 h 4229100"/>
                <a:gd name="connsiteX63" fmla="*/ 2184400 w 4413708"/>
                <a:gd name="connsiteY63" fmla="*/ 2882900 h 4229100"/>
                <a:gd name="connsiteX64" fmla="*/ 1676400 w 4413708"/>
                <a:gd name="connsiteY64" fmla="*/ 3016250 h 4229100"/>
                <a:gd name="connsiteX65" fmla="*/ 1003300 w 4413708"/>
                <a:gd name="connsiteY65" fmla="*/ 3136900 h 4229100"/>
                <a:gd name="connsiteX66" fmla="*/ 450850 w 4413708"/>
                <a:gd name="connsiteY66" fmla="*/ 3219450 h 4229100"/>
                <a:gd name="connsiteX67" fmla="*/ 38100 w 4413708"/>
                <a:gd name="connsiteY6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635000 w 4413708"/>
                <a:gd name="connsiteY3" fmla="*/ 4152900 h 4229100"/>
                <a:gd name="connsiteX4" fmla="*/ 812800 w 4413708"/>
                <a:gd name="connsiteY4" fmla="*/ 4140200 h 4229100"/>
                <a:gd name="connsiteX5" fmla="*/ 850900 w 4413708"/>
                <a:gd name="connsiteY5" fmla="*/ 4114800 h 4229100"/>
                <a:gd name="connsiteX6" fmla="*/ 1066800 w 4413708"/>
                <a:gd name="connsiteY6" fmla="*/ 4102100 h 4229100"/>
                <a:gd name="connsiteX7" fmla="*/ 1778000 w 4413708"/>
                <a:gd name="connsiteY7" fmla="*/ 4076700 h 4229100"/>
                <a:gd name="connsiteX8" fmla="*/ 2108200 w 4413708"/>
                <a:gd name="connsiteY8" fmla="*/ 4025900 h 4229100"/>
                <a:gd name="connsiteX9" fmla="*/ 2146300 w 4413708"/>
                <a:gd name="connsiteY9" fmla="*/ 4013200 h 4229100"/>
                <a:gd name="connsiteX10" fmla="*/ 2209800 w 4413708"/>
                <a:gd name="connsiteY10" fmla="*/ 4000500 h 4229100"/>
                <a:gd name="connsiteX11" fmla="*/ 2362200 w 4413708"/>
                <a:gd name="connsiteY11" fmla="*/ 3975100 h 4229100"/>
                <a:gd name="connsiteX12" fmla="*/ 2425700 w 4413708"/>
                <a:gd name="connsiteY12" fmla="*/ 3937000 h 4229100"/>
                <a:gd name="connsiteX13" fmla="*/ 2463800 w 4413708"/>
                <a:gd name="connsiteY13" fmla="*/ 3911600 h 4229100"/>
                <a:gd name="connsiteX14" fmla="*/ 2501900 w 4413708"/>
                <a:gd name="connsiteY14" fmla="*/ 3898900 h 4229100"/>
                <a:gd name="connsiteX15" fmla="*/ 2540000 w 4413708"/>
                <a:gd name="connsiteY15" fmla="*/ 3860800 h 4229100"/>
                <a:gd name="connsiteX16" fmla="*/ 2578100 w 4413708"/>
                <a:gd name="connsiteY16" fmla="*/ 3848100 h 4229100"/>
                <a:gd name="connsiteX17" fmla="*/ 2616200 w 4413708"/>
                <a:gd name="connsiteY17" fmla="*/ 3822700 h 4229100"/>
                <a:gd name="connsiteX18" fmla="*/ 2679700 w 4413708"/>
                <a:gd name="connsiteY18" fmla="*/ 3759200 h 4229100"/>
                <a:gd name="connsiteX19" fmla="*/ 2781300 w 4413708"/>
                <a:gd name="connsiteY19" fmla="*/ 3657600 h 4229100"/>
                <a:gd name="connsiteX20" fmla="*/ 2832100 w 4413708"/>
                <a:gd name="connsiteY20" fmla="*/ 3606800 h 4229100"/>
                <a:gd name="connsiteX21" fmla="*/ 2921000 w 4413708"/>
                <a:gd name="connsiteY21" fmla="*/ 3505200 h 4229100"/>
                <a:gd name="connsiteX22" fmla="*/ 2959100 w 4413708"/>
                <a:gd name="connsiteY22" fmla="*/ 3441700 h 4229100"/>
                <a:gd name="connsiteX23" fmla="*/ 3048000 w 4413708"/>
                <a:gd name="connsiteY23" fmla="*/ 3340100 h 4229100"/>
                <a:gd name="connsiteX24" fmla="*/ 3060700 w 4413708"/>
                <a:gd name="connsiteY24" fmla="*/ 3302000 h 4229100"/>
                <a:gd name="connsiteX25" fmla="*/ 3124200 w 4413708"/>
                <a:gd name="connsiteY25" fmla="*/ 3213100 h 4229100"/>
                <a:gd name="connsiteX26" fmla="*/ 3162300 w 4413708"/>
                <a:gd name="connsiteY26" fmla="*/ 3149600 h 4229100"/>
                <a:gd name="connsiteX27" fmla="*/ 3213100 w 4413708"/>
                <a:gd name="connsiteY27" fmla="*/ 3048000 h 4229100"/>
                <a:gd name="connsiteX28" fmla="*/ 3263900 w 4413708"/>
                <a:gd name="connsiteY28" fmla="*/ 2959100 h 4229100"/>
                <a:gd name="connsiteX29" fmla="*/ 3289300 w 4413708"/>
                <a:gd name="connsiteY29" fmla="*/ 2908300 h 4229100"/>
                <a:gd name="connsiteX30" fmla="*/ 3314700 w 4413708"/>
                <a:gd name="connsiteY30" fmla="*/ 2844800 h 4229100"/>
                <a:gd name="connsiteX31" fmla="*/ 3340100 w 4413708"/>
                <a:gd name="connsiteY31" fmla="*/ 2806700 h 4229100"/>
                <a:gd name="connsiteX32" fmla="*/ 3352800 w 4413708"/>
                <a:gd name="connsiteY32" fmla="*/ 2768600 h 4229100"/>
                <a:gd name="connsiteX33" fmla="*/ 3390900 w 4413708"/>
                <a:gd name="connsiteY33" fmla="*/ 2717800 h 4229100"/>
                <a:gd name="connsiteX34" fmla="*/ 3454400 w 4413708"/>
                <a:gd name="connsiteY34" fmla="*/ 2616200 h 4229100"/>
                <a:gd name="connsiteX35" fmla="*/ 3479800 w 4413708"/>
                <a:gd name="connsiteY35" fmla="*/ 2552700 h 4229100"/>
                <a:gd name="connsiteX36" fmla="*/ 3492500 w 4413708"/>
                <a:gd name="connsiteY36" fmla="*/ 2514600 h 4229100"/>
                <a:gd name="connsiteX37" fmla="*/ 3517900 w 4413708"/>
                <a:gd name="connsiteY37" fmla="*/ 2476500 h 4229100"/>
                <a:gd name="connsiteX38" fmla="*/ 3530600 w 4413708"/>
                <a:gd name="connsiteY38" fmla="*/ 2438400 h 4229100"/>
                <a:gd name="connsiteX39" fmla="*/ 3556000 w 4413708"/>
                <a:gd name="connsiteY39" fmla="*/ 2374900 h 4229100"/>
                <a:gd name="connsiteX40" fmla="*/ 3568700 w 4413708"/>
                <a:gd name="connsiteY40" fmla="*/ 2311400 h 4229100"/>
                <a:gd name="connsiteX41" fmla="*/ 3632200 w 4413708"/>
                <a:gd name="connsiteY41" fmla="*/ 2197100 h 4229100"/>
                <a:gd name="connsiteX42" fmla="*/ 3702050 w 4413708"/>
                <a:gd name="connsiteY42" fmla="*/ 2095500 h 4229100"/>
                <a:gd name="connsiteX43" fmla="*/ 4019550 w 4413708"/>
                <a:gd name="connsiteY43" fmla="*/ 1803400 h 4229100"/>
                <a:gd name="connsiteX44" fmla="*/ 4222750 w 4413708"/>
                <a:gd name="connsiteY44" fmla="*/ 1562100 h 4229100"/>
                <a:gd name="connsiteX45" fmla="*/ 4343400 w 4413708"/>
                <a:gd name="connsiteY45" fmla="*/ 1320800 h 4229100"/>
                <a:gd name="connsiteX46" fmla="*/ 4413250 w 4413708"/>
                <a:gd name="connsiteY46" fmla="*/ 1035050 h 4229100"/>
                <a:gd name="connsiteX47" fmla="*/ 4324350 w 4413708"/>
                <a:gd name="connsiteY47" fmla="*/ 590550 h 4229100"/>
                <a:gd name="connsiteX48" fmla="*/ 4102100 w 4413708"/>
                <a:gd name="connsiteY48" fmla="*/ 254000 h 4229100"/>
                <a:gd name="connsiteX49" fmla="*/ 3924300 w 4413708"/>
                <a:gd name="connsiteY49" fmla="*/ 0 h 4229100"/>
                <a:gd name="connsiteX50" fmla="*/ 0 w 4413708"/>
                <a:gd name="connsiteY50" fmla="*/ 50800 h 4229100"/>
                <a:gd name="connsiteX51" fmla="*/ 25400 w 4413708"/>
                <a:gd name="connsiteY51" fmla="*/ 1244600 h 4229100"/>
                <a:gd name="connsiteX52" fmla="*/ 615950 w 4413708"/>
                <a:gd name="connsiteY52" fmla="*/ 1225550 h 4229100"/>
                <a:gd name="connsiteX53" fmla="*/ 1422400 w 4413708"/>
                <a:gd name="connsiteY53" fmla="*/ 1257300 h 4229100"/>
                <a:gd name="connsiteX54" fmla="*/ 1987550 w 4413708"/>
                <a:gd name="connsiteY54" fmla="*/ 1352550 h 4229100"/>
                <a:gd name="connsiteX55" fmla="*/ 2520950 w 4413708"/>
                <a:gd name="connsiteY55" fmla="*/ 1479550 h 4229100"/>
                <a:gd name="connsiteX56" fmla="*/ 2940050 w 4413708"/>
                <a:gd name="connsiteY56" fmla="*/ 1612900 h 4229100"/>
                <a:gd name="connsiteX57" fmla="*/ 3041650 w 4413708"/>
                <a:gd name="connsiteY57" fmla="*/ 1752600 h 4229100"/>
                <a:gd name="connsiteX58" fmla="*/ 3130550 w 4413708"/>
                <a:gd name="connsiteY58" fmla="*/ 1943100 h 4229100"/>
                <a:gd name="connsiteX59" fmla="*/ 3086100 w 4413708"/>
                <a:gd name="connsiteY59" fmla="*/ 2235200 h 4229100"/>
                <a:gd name="connsiteX60" fmla="*/ 2940050 w 4413708"/>
                <a:gd name="connsiteY60" fmla="*/ 2387600 h 4229100"/>
                <a:gd name="connsiteX61" fmla="*/ 2768600 w 4413708"/>
                <a:gd name="connsiteY61" fmla="*/ 2552700 h 4229100"/>
                <a:gd name="connsiteX62" fmla="*/ 2489200 w 4413708"/>
                <a:gd name="connsiteY62" fmla="*/ 2717800 h 4229100"/>
                <a:gd name="connsiteX63" fmla="*/ 2184400 w 4413708"/>
                <a:gd name="connsiteY63" fmla="*/ 2882900 h 4229100"/>
                <a:gd name="connsiteX64" fmla="*/ 1676400 w 4413708"/>
                <a:gd name="connsiteY64" fmla="*/ 3016250 h 4229100"/>
                <a:gd name="connsiteX65" fmla="*/ 1003300 w 4413708"/>
                <a:gd name="connsiteY65" fmla="*/ 3136900 h 4229100"/>
                <a:gd name="connsiteX66" fmla="*/ 450850 w 4413708"/>
                <a:gd name="connsiteY66" fmla="*/ 3219450 h 4229100"/>
                <a:gd name="connsiteX67" fmla="*/ 38100 w 4413708"/>
                <a:gd name="connsiteY6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812800 w 4413708"/>
                <a:gd name="connsiteY3" fmla="*/ 4140200 h 4229100"/>
                <a:gd name="connsiteX4" fmla="*/ 850900 w 4413708"/>
                <a:gd name="connsiteY4" fmla="*/ 4114800 h 4229100"/>
                <a:gd name="connsiteX5" fmla="*/ 1066800 w 4413708"/>
                <a:gd name="connsiteY5" fmla="*/ 4102100 h 4229100"/>
                <a:gd name="connsiteX6" fmla="*/ 1778000 w 4413708"/>
                <a:gd name="connsiteY6" fmla="*/ 4076700 h 4229100"/>
                <a:gd name="connsiteX7" fmla="*/ 2108200 w 4413708"/>
                <a:gd name="connsiteY7" fmla="*/ 4025900 h 4229100"/>
                <a:gd name="connsiteX8" fmla="*/ 2146300 w 4413708"/>
                <a:gd name="connsiteY8" fmla="*/ 4013200 h 4229100"/>
                <a:gd name="connsiteX9" fmla="*/ 2209800 w 4413708"/>
                <a:gd name="connsiteY9" fmla="*/ 4000500 h 4229100"/>
                <a:gd name="connsiteX10" fmla="*/ 2362200 w 4413708"/>
                <a:gd name="connsiteY10" fmla="*/ 3975100 h 4229100"/>
                <a:gd name="connsiteX11" fmla="*/ 2425700 w 4413708"/>
                <a:gd name="connsiteY11" fmla="*/ 3937000 h 4229100"/>
                <a:gd name="connsiteX12" fmla="*/ 2463800 w 4413708"/>
                <a:gd name="connsiteY12" fmla="*/ 3911600 h 4229100"/>
                <a:gd name="connsiteX13" fmla="*/ 2501900 w 4413708"/>
                <a:gd name="connsiteY13" fmla="*/ 3898900 h 4229100"/>
                <a:gd name="connsiteX14" fmla="*/ 2540000 w 4413708"/>
                <a:gd name="connsiteY14" fmla="*/ 3860800 h 4229100"/>
                <a:gd name="connsiteX15" fmla="*/ 2578100 w 4413708"/>
                <a:gd name="connsiteY15" fmla="*/ 3848100 h 4229100"/>
                <a:gd name="connsiteX16" fmla="*/ 2616200 w 4413708"/>
                <a:gd name="connsiteY16" fmla="*/ 3822700 h 4229100"/>
                <a:gd name="connsiteX17" fmla="*/ 2679700 w 4413708"/>
                <a:gd name="connsiteY17" fmla="*/ 3759200 h 4229100"/>
                <a:gd name="connsiteX18" fmla="*/ 2781300 w 4413708"/>
                <a:gd name="connsiteY18" fmla="*/ 3657600 h 4229100"/>
                <a:gd name="connsiteX19" fmla="*/ 2832100 w 4413708"/>
                <a:gd name="connsiteY19" fmla="*/ 3606800 h 4229100"/>
                <a:gd name="connsiteX20" fmla="*/ 2921000 w 4413708"/>
                <a:gd name="connsiteY20" fmla="*/ 3505200 h 4229100"/>
                <a:gd name="connsiteX21" fmla="*/ 2959100 w 4413708"/>
                <a:gd name="connsiteY21" fmla="*/ 3441700 h 4229100"/>
                <a:gd name="connsiteX22" fmla="*/ 3048000 w 4413708"/>
                <a:gd name="connsiteY22" fmla="*/ 3340100 h 4229100"/>
                <a:gd name="connsiteX23" fmla="*/ 3060700 w 4413708"/>
                <a:gd name="connsiteY23" fmla="*/ 3302000 h 4229100"/>
                <a:gd name="connsiteX24" fmla="*/ 3124200 w 4413708"/>
                <a:gd name="connsiteY24" fmla="*/ 3213100 h 4229100"/>
                <a:gd name="connsiteX25" fmla="*/ 3162300 w 4413708"/>
                <a:gd name="connsiteY25" fmla="*/ 3149600 h 4229100"/>
                <a:gd name="connsiteX26" fmla="*/ 3213100 w 4413708"/>
                <a:gd name="connsiteY26" fmla="*/ 3048000 h 4229100"/>
                <a:gd name="connsiteX27" fmla="*/ 3263900 w 4413708"/>
                <a:gd name="connsiteY27" fmla="*/ 2959100 h 4229100"/>
                <a:gd name="connsiteX28" fmla="*/ 3289300 w 4413708"/>
                <a:gd name="connsiteY28" fmla="*/ 2908300 h 4229100"/>
                <a:gd name="connsiteX29" fmla="*/ 3314700 w 4413708"/>
                <a:gd name="connsiteY29" fmla="*/ 2844800 h 4229100"/>
                <a:gd name="connsiteX30" fmla="*/ 3340100 w 4413708"/>
                <a:gd name="connsiteY30" fmla="*/ 2806700 h 4229100"/>
                <a:gd name="connsiteX31" fmla="*/ 3352800 w 4413708"/>
                <a:gd name="connsiteY31" fmla="*/ 2768600 h 4229100"/>
                <a:gd name="connsiteX32" fmla="*/ 3390900 w 4413708"/>
                <a:gd name="connsiteY32" fmla="*/ 2717800 h 4229100"/>
                <a:gd name="connsiteX33" fmla="*/ 3454400 w 4413708"/>
                <a:gd name="connsiteY33" fmla="*/ 2616200 h 4229100"/>
                <a:gd name="connsiteX34" fmla="*/ 3479800 w 4413708"/>
                <a:gd name="connsiteY34" fmla="*/ 2552700 h 4229100"/>
                <a:gd name="connsiteX35" fmla="*/ 3492500 w 4413708"/>
                <a:gd name="connsiteY35" fmla="*/ 2514600 h 4229100"/>
                <a:gd name="connsiteX36" fmla="*/ 3517900 w 4413708"/>
                <a:gd name="connsiteY36" fmla="*/ 2476500 h 4229100"/>
                <a:gd name="connsiteX37" fmla="*/ 3530600 w 4413708"/>
                <a:gd name="connsiteY37" fmla="*/ 2438400 h 4229100"/>
                <a:gd name="connsiteX38" fmla="*/ 3556000 w 4413708"/>
                <a:gd name="connsiteY38" fmla="*/ 2374900 h 4229100"/>
                <a:gd name="connsiteX39" fmla="*/ 3568700 w 4413708"/>
                <a:gd name="connsiteY39" fmla="*/ 2311400 h 4229100"/>
                <a:gd name="connsiteX40" fmla="*/ 3632200 w 4413708"/>
                <a:gd name="connsiteY40" fmla="*/ 2197100 h 4229100"/>
                <a:gd name="connsiteX41" fmla="*/ 3702050 w 4413708"/>
                <a:gd name="connsiteY41" fmla="*/ 2095500 h 4229100"/>
                <a:gd name="connsiteX42" fmla="*/ 4019550 w 4413708"/>
                <a:gd name="connsiteY42" fmla="*/ 1803400 h 4229100"/>
                <a:gd name="connsiteX43" fmla="*/ 4222750 w 4413708"/>
                <a:gd name="connsiteY43" fmla="*/ 1562100 h 4229100"/>
                <a:gd name="connsiteX44" fmla="*/ 4343400 w 4413708"/>
                <a:gd name="connsiteY44" fmla="*/ 1320800 h 4229100"/>
                <a:gd name="connsiteX45" fmla="*/ 4413250 w 4413708"/>
                <a:gd name="connsiteY45" fmla="*/ 1035050 h 4229100"/>
                <a:gd name="connsiteX46" fmla="*/ 4324350 w 4413708"/>
                <a:gd name="connsiteY46" fmla="*/ 590550 h 4229100"/>
                <a:gd name="connsiteX47" fmla="*/ 4102100 w 4413708"/>
                <a:gd name="connsiteY47" fmla="*/ 254000 h 4229100"/>
                <a:gd name="connsiteX48" fmla="*/ 3924300 w 4413708"/>
                <a:gd name="connsiteY48" fmla="*/ 0 h 4229100"/>
                <a:gd name="connsiteX49" fmla="*/ 0 w 4413708"/>
                <a:gd name="connsiteY49" fmla="*/ 50800 h 4229100"/>
                <a:gd name="connsiteX50" fmla="*/ 25400 w 4413708"/>
                <a:gd name="connsiteY50" fmla="*/ 1244600 h 4229100"/>
                <a:gd name="connsiteX51" fmla="*/ 615950 w 4413708"/>
                <a:gd name="connsiteY51" fmla="*/ 1225550 h 4229100"/>
                <a:gd name="connsiteX52" fmla="*/ 1422400 w 4413708"/>
                <a:gd name="connsiteY52" fmla="*/ 1257300 h 4229100"/>
                <a:gd name="connsiteX53" fmla="*/ 1987550 w 4413708"/>
                <a:gd name="connsiteY53" fmla="*/ 1352550 h 4229100"/>
                <a:gd name="connsiteX54" fmla="*/ 2520950 w 4413708"/>
                <a:gd name="connsiteY54" fmla="*/ 1479550 h 4229100"/>
                <a:gd name="connsiteX55" fmla="*/ 2940050 w 4413708"/>
                <a:gd name="connsiteY55" fmla="*/ 1612900 h 4229100"/>
                <a:gd name="connsiteX56" fmla="*/ 3041650 w 4413708"/>
                <a:gd name="connsiteY56" fmla="*/ 1752600 h 4229100"/>
                <a:gd name="connsiteX57" fmla="*/ 3130550 w 4413708"/>
                <a:gd name="connsiteY57" fmla="*/ 1943100 h 4229100"/>
                <a:gd name="connsiteX58" fmla="*/ 3086100 w 4413708"/>
                <a:gd name="connsiteY58" fmla="*/ 2235200 h 4229100"/>
                <a:gd name="connsiteX59" fmla="*/ 2940050 w 4413708"/>
                <a:gd name="connsiteY59" fmla="*/ 2387600 h 4229100"/>
                <a:gd name="connsiteX60" fmla="*/ 2768600 w 4413708"/>
                <a:gd name="connsiteY60" fmla="*/ 2552700 h 4229100"/>
                <a:gd name="connsiteX61" fmla="*/ 2489200 w 4413708"/>
                <a:gd name="connsiteY61" fmla="*/ 2717800 h 4229100"/>
                <a:gd name="connsiteX62" fmla="*/ 2184400 w 4413708"/>
                <a:gd name="connsiteY62" fmla="*/ 2882900 h 4229100"/>
                <a:gd name="connsiteX63" fmla="*/ 1676400 w 4413708"/>
                <a:gd name="connsiteY63" fmla="*/ 3016250 h 4229100"/>
                <a:gd name="connsiteX64" fmla="*/ 1003300 w 4413708"/>
                <a:gd name="connsiteY64" fmla="*/ 3136900 h 4229100"/>
                <a:gd name="connsiteX65" fmla="*/ 450850 w 4413708"/>
                <a:gd name="connsiteY65" fmla="*/ 3219450 h 4229100"/>
                <a:gd name="connsiteX66" fmla="*/ 38100 w 4413708"/>
                <a:gd name="connsiteY6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850900 w 4413708"/>
                <a:gd name="connsiteY3" fmla="*/ 4114800 h 4229100"/>
                <a:gd name="connsiteX4" fmla="*/ 1066800 w 4413708"/>
                <a:gd name="connsiteY4" fmla="*/ 4102100 h 4229100"/>
                <a:gd name="connsiteX5" fmla="*/ 1778000 w 4413708"/>
                <a:gd name="connsiteY5" fmla="*/ 4076700 h 4229100"/>
                <a:gd name="connsiteX6" fmla="*/ 2108200 w 4413708"/>
                <a:gd name="connsiteY6" fmla="*/ 4025900 h 4229100"/>
                <a:gd name="connsiteX7" fmla="*/ 2146300 w 4413708"/>
                <a:gd name="connsiteY7" fmla="*/ 4013200 h 4229100"/>
                <a:gd name="connsiteX8" fmla="*/ 2209800 w 4413708"/>
                <a:gd name="connsiteY8" fmla="*/ 4000500 h 4229100"/>
                <a:gd name="connsiteX9" fmla="*/ 2362200 w 4413708"/>
                <a:gd name="connsiteY9" fmla="*/ 3975100 h 4229100"/>
                <a:gd name="connsiteX10" fmla="*/ 2425700 w 4413708"/>
                <a:gd name="connsiteY10" fmla="*/ 3937000 h 4229100"/>
                <a:gd name="connsiteX11" fmla="*/ 2463800 w 4413708"/>
                <a:gd name="connsiteY11" fmla="*/ 3911600 h 4229100"/>
                <a:gd name="connsiteX12" fmla="*/ 2501900 w 4413708"/>
                <a:gd name="connsiteY12" fmla="*/ 3898900 h 4229100"/>
                <a:gd name="connsiteX13" fmla="*/ 2540000 w 4413708"/>
                <a:gd name="connsiteY13" fmla="*/ 3860800 h 4229100"/>
                <a:gd name="connsiteX14" fmla="*/ 2578100 w 4413708"/>
                <a:gd name="connsiteY14" fmla="*/ 3848100 h 4229100"/>
                <a:gd name="connsiteX15" fmla="*/ 2616200 w 4413708"/>
                <a:gd name="connsiteY15" fmla="*/ 3822700 h 4229100"/>
                <a:gd name="connsiteX16" fmla="*/ 2679700 w 4413708"/>
                <a:gd name="connsiteY16" fmla="*/ 3759200 h 4229100"/>
                <a:gd name="connsiteX17" fmla="*/ 2781300 w 4413708"/>
                <a:gd name="connsiteY17" fmla="*/ 3657600 h 4229100"/>
                <a:gd name="connsiteX18" fmla="*/ 2832100 w 4413708"/>
                <a:gd name="connsiteY18" fmla="*/ 3606800 h 4229100"/>
                <a:gd name="connsiteX19" fmla="*/ 2921000 w 4413708"/>
                <a:gd name="connsiteY19" fmla="*/ 3505200 h 4229100"/>
                <a:gd name="connsiteX20" fmla="*/ 2959100 w 4413708"/>
                <a:gd name="connsiteY20" fmla="*/ 3441700 h 4229100"/>
                <a:gd name="connsiteX21" fmla="*/ 3048000 w 4413708"/>
                <a:gd name="connsiteY21" fmla="*/ 3340100 h 4229100"/>
                <a:gd name="connsiteX22" fmla="*/ 3060700 w 4413708"/>
                <a:gd name="connsiteY22" fmla="*/ 3302000 h 4229100"/>
                <a:gd name="connsiteX23" fmla="*/ 3124200 w 4413708"/>
                <a:gd name="connsiteY23" fmla="*/ 3213100 h 4229100"/>
                <a:gd name="connsiteX24" fmla="*/ 3162300 w 4413708"/>
                <a:gd name="connsiteY24" fmla="*/ 3149600 h 4229100"/>
                <a:gd name="connsiteX25" fmla="*/ 3213100 w 4413708"/>
                <a:gd name="connsiteY25" fmla="*/ 3048000 h 4229100"/>
                <a:gd name="connsiteX26" fmla="*/ 3263900 w 4413708"/>
                <a:gd name="connsiteY26" fmla="*/ 2959100 h 4229100"/>
                <a:gd name="connsiteX27" fmla="*/ 3289300 w 4413708"/>
                <a:gd name="connsiteY27" fmla="*/ 2908300 h 4229100"/>
                <a:gd name="connsiteX28" fmla="*/ 3314700 w 4413708"/>
                <a:gd name="connsiteY28" fmla="*/ 2844800 h 4229100"/>
                <a:gd name="connsiteX29" fmla="*/ 3340100 w 4413708"/>
                <a:gd name="connsiteY29" fmla="*/ 2806700 h 4229100"/>
                <a:gd name="connsiteX30" fmla="*/ 3352800 w 4413708"/>
                <a:gd name="connsiteY30" fmla="*/ 2768600 h 4229100"/>
                <a:gd name="connsiteX31" fmla="*/ 3390900 w 4413708"/>
                <a:gd name="connsiteY31" fmla="*/ 2717800 h 4229100"/>
                <a:gd name="connsiteX32" fmla="*/ 3454400 w 4413708"/>
                <a:gd name="connsiteY32" fmla="*/ 2616200 h 4229100"/>
                <a:gd name="connsiteX33" fmla="*/ 3479800 w 4413708"/>
                <a:gd name="connsiteY33" fmla="*/ 2552700 h 4229100"/>
                <a:gd name="connsiteX34" fmla="*/ 3492500 w 4413708"/>
                <a:gd name="connsiteY34" fmla="*/ 2514600 h 4229100"/>
                <a:gd name="connsiteX35" fmla="*/ 3517900 w 4413708"/>
                <a:gd name="connsiteY35" fmla="*/ 2476500 h 4229100"/>
                <a:gd name="connsiteX36" fmla="*/ 3530600 w 4413708"/>
                <a:gd name="connsiteY36" fmla="*/ 2438400 h 4229100"/>
                <a:gd name="connsiteX37" fmla="*/ 3556000 w 4413708"/>
                <a:gd name="connsiteY37" fmla="*/ 2374900 h 4229100"/>
                <a:gd name="connsiteX38" fmla="*/ 3568700 w 4413708"/>
                <a:gd name="connsiteY38" fmla="*/ 2311400 h 4229100"/>
                <a:gd name="connsiteX39" fmla="*/ 3632200 w 4413708"/>
                <a:gd name="connsiteY39" fmla="*/ 2197100 h 4229100"/>
                <a:gd name="connsiteX40" fmla="*/ 3702050 w 4413708"/>
                <a:gd name="connsiteY40" fmla="*/ 2095500 h 4229100"/>
                <a:gd name="connsiteX41" fmla="*/ 4019550 w 4413708"/>
                <a:gd name="connsiteY41" fmla="*/ 1803400 h 4229100"/>
                <a:gd name="connsiteX42" fmla="*/ 4222750 w 4413708"/>
                <a:gd name="connsiteY42" fmla="*/ 1562100 h 4229100"/>
                <a:gd name="connsiteX43" fmla="*/ 4343400 w 4413708"/>
                <a:gd name="connsiteY43" fmla="*/ 1320800 h 4229100"/>
                <a:gd name="connsiteX44" fmla="*/ 4413250 w 4413708"/>
                <a:gd name="connsiteY44" fmla="*/ 1035050 h 4229100"/>
                <a:gd name="connsiteX45" fmla="*/ 4324350 w 4413708"/>
                <a:gd name="connsiteY45" fmla="*/ 590550 h 4229100"/>
                <a:gd name="connsiteX46" fmla="*/ 4102100 w 4413708"/>
                <a:gd name="connsiteY46" fmla="*/ 254000 h 4229100"/>
                <a:gd name="connsiteX47" fmla="*/ 3924300 w 4413708"/>
                <a:gd name="connsiteY47" fmla="*/ 0 h 4229100"/>
                <a:gd name="connsiteX48" fmla="*/ 0 w 4413708"/>
                <a:gd name="connsiteY48" fmla="*/ 50800 h 4229100"/>
                <a:gd name="connsiteX49" fmla="*/ 25400 w 4413708"/>
                <a:gd name="connsiteY49" fmla="*/ 1244600 h 4229100"/>
                <a:gd name="connsiteX50" fmla="*/ 615950 w 4413708"/>
                <a:gd name="connsiteY50" fmla="*/ 1225550 h 4229100"/>
                <a:gd name="connsiteX51" fmla="*/ 1422400 w 4413708"/>
                <a:gd name="connsiteY51" fmla="*/ 1257300 h 4229100"/>
                <a:gd name="connsiteX52" fmla="*/ 1987550 w 4413708"/>
                <a:gd name="connsiteY52" fmla="*/ 1352550 h 4229100"/>
                <a:gd name="connsiteX53" fmla="*/ 2520950 w 4413708"/>
                <a:gd name="connsiteY53" fmla="*/ 1479550 h 4229100"/>
                <a:gd name="connsiteX54" fmla="*/ 2940050 w 4413708"/>
                <a:gd name="connsiteY54" fmla="*/ 1612900 h 4229100"/>
                <a:gd name="connsiteX55" fmla="*/ 3041650 w 4413708"/>
                <a:gd name="connsiteY55" fmla="*/ 1752600 h 4229100"/>
                <a:gd name="connsiteX56" fmla="*/ 3130550 w 4413708"/>
                <a:gd name="connsiteY56" fmla="*/ 1943100 h 4229100"/>
                <a:gd name="connsiteX57" fmla="*/ 3086100 w 4413708"/>
                <a:gd name="connsiteY57" fmla="*/ 2235200 h 4229100"/>
                <a:gd name="connsiteX58" fmla="*/ 2940050 w 4413708"/>
                <a:gd name="connsiteY58" fmla="*/ 2387600 h 4229100"/>
                <a:gd name="connsiteX59" fmla="*/ 2768600 w 4413708"/>
                <a:gd name="connsiteY59" fmla="*/ 2552700 h 4229100"/>
                <a:gd name="connsiteX60" fmla="*/ 2489200 w 4413708"/>
                <a:gd name="connsiteY60" fmla="*/ 2717800 h 4229100"/>
                <a:gd name="connsiteX61" fmla="*/ 2184400 w 4413708"/>
                <a:gd name="connsiteY61" fmla="*/ 2882900 h 4229100"/>
                <a:gd name="connsiteX62" fmla="*/ 1676400 w 4413708"/>
                <a:gd name="connsiteY62" fmla="*/ 3016250 h 4229100"/>
                <a:gd name="connsiteX63" fmla="*/ 1003300 w 4413708"/>
                <a:gd name="connsiteY63" fmla="*/ 3136900 h 4229100"/>
                <a:gd name="connsiteX64" fmla="*/ 450850 w 4413708"/>
                <a:gd name="connsiteY64" fmla="*/ 3219450 h 4229100"/>
                <a:gd name="connsiteX65" fmla="*/ 38100 w 4413708"/>
                <a:gd name="connsiteY6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066800 w 4413708"/>
                <a:gd name="connsiteY3" fmla="*/ 4102100 h 4229100"/>
                <a:gd name="connsiteX4" fmla="*/ 1778000 w 4413708"/>
                <a:gd name="connsiteY4" fmla="*/ 4076700 h 4229100"/>
                <a:gd name="connsiteX5" fmla="*/ 2108200 w 4413708"/>
                <a:gd name="connsiteY5" fmla="*/ 4025900 h 4229100"/>
                <a:gd name="connsiteX6" fmla="*/ 2146300 w 4413708"/>
                <a:gd name="connsiteY6" fmla="*/ 4013200 h 4229100"/>
                <a:gd name="connsiteX7" fmla="*/ 2209800 w 4413708"/>
                <a:gd name="connsiteY7" fmla="*/ 4000500 h 4229100"/>
                <a:gd name="connsiteX8" fmla="*/ 2362200 w 4413708"/>
                <a:gd name="connsiteY8" fmla="*/ 3975100 h 4229100"/>
                <a:gd name="connsiteX9" fmla="*/ 2425700 w 4413708"/>
                <a:gd name="connsiteY9" fmla="*/ 3937000 h 4229100"/>
                <a:gd name="connsiteX10" fmla="*/ 2463800 w 4413708"/>
                <a:gd name="connsiteY10" fmla="*/ 3911600 h 4229100"/>
                <a:gd name="connsiteX11" fmla="*/ 2501900 w 4413708"/>
                <a:gd name="connsiteY11" fmla="*/ 3898900 h 4229100"/>
                <a:gd name="connsiteX12" fmla="*/ 2540000 w 4413708"/>
                <a:gd name="connsiteY12" fmla="*/ 3860800 h 4229100"/>
                <a:gd name="connsiteX13" fmla="*/ 2578100 w 4413708"/>
                <a:gd name="connsiteY13" fmla="*/ 3848100 h 4229100"/>
                <a:gd name="connsiteX14" fmla="*/ 2616200 w 4413708"/>
                <a:gd name="connsiteY14" fmla="*/ 3822700 h 4229100"/>
                <a:gd name="connsiteX15" fmla="*/ 2679700 w 4413708"/>
                <a:gd name="connsiteY15" fmla="*/ 3759200 h 4229100"/>
                <a:gd name="connsiteX16" fmla="*/ 2781300 w 4413708"/>
                <a:gd name="connsiteY16" fmla="*/ 3657600 h 4229100"/>
                <a:gd name="connsiteX17" fmla="*/ 2832100 w 4413708"/>
                <a:gd name="connsiteY17" fmla="*/ 3606800 h 4229100"/>
                <a:gd name="connsiteX18" fmla="*/ 2921000 w 4413708"/>
                <a:gd name="connsiteY18" fmla="*/ 3505200 h 4229100"/>
                <a:gd name="connsiteX19" fmla="*/ 2959100 w 4413708"/>
                <a:gd name="connsiteY19" fmla="*/ 3441700 h 4229100"/>
                <a:gd name="connsiteX20" fmla="*/ 3048000 w 4413708"/>
                <a:gd name="connsiteY20" fmla="*/ 3340100 h 4229100"/>
                <a:gd name="connsiteX21" fmla="*/ 3060700 w 4413708"/>
                <a:gd name="connsiteY21" fmla="*/ 3302000 h 4229100"/>
                <a:gd name="connsiteX22" fmla="*/ 3124200 w 4413708"/>
                <a:gd name="connsiteY22" fmla="*/ 3213100 h 4229100"/>
                <a:gd name="connsiteX23" fmla="*/ 3162300 w 4413708"/>
                <a:gd name="connsiteY23" fmla="*/ 3149600 h 4229100"/>
                <a:gd name="connsiteX24" fmla="*/ 3213100 w 4413708"/>
                <a:gd name="connsiteY24" fmla="*/ 3048000 h 4229100"/>
                <a:gd name="connsiteX25" fmla="*/ 3263900 w 4413708"/>
                <a:gd name="connsiteY25" fmla="*/ 2959100 h 4229100"/>
                <a:gd name="connsiteX26" fmla="*/ 3289300 w 4413708"/>
                <a:gd name="connsiteY26" fmla="*/ 2908300 h 4229100"/>
                <a:gd name="connsiteX27" fmla="*/ 3314700 w 4413708"/>
                <a:gd name="connsiteY27" fmla="*/ 2844800 h 4229100"/>
                <a:gd name="connsiteX28" fmla="*/ 3340100 w 4413708"/>
                <a:gd name="connsiteY28" fmla="*/ 2806700 h 4229100"/>
                <a:gd name="connsiteX29" fmla="*/ 3352800 w 4413708"/>
                <a:gd name="connsiteY29" fmla="*/ 2768600 h 4229100"/>
                <a:gd name="connsiteX30" fmla="*/ 3390900 w 4413708"/>
                <a:gd name="connsiteY30" fmla="*/ 2717800 h 4229100"/>
                <a:gd name="connsiteX31" fmla="*/ 3454400 w 4413708"/>
                <a:gd name="connsiteY31" fmla="*/ 2616200 h 4229100"/>
                <a:gd name="connsiteX32" fmla="*/ 3479800 w 4413708"/>
                <a:gd name="connsiteY32" fmla="*/ 2552700 h 4229100"/>
                <a:gd name="connsiteX33" fmla="*/ 3492500 w 4413708"/>
                <a:gd name="connsiteY33" fmla="*/ 2514600 h 4229100"/>
                <a:gd name="connsiteX34" fmla="*/ 3517900 w 4413708"/>
                <a:gd name="connsiteY34" fmla="*/ 2476500 h 4229100"/>
                <a:gd name="connsiteX35" fmla="*/ 3530600 w 4413708"/>
                <a:gd name="connsiteY35" fmla="*/ 2438400 h 4229100"/>
                <a:gd name="connsiteX36" fmla="*/ 3556000 w 4413708"/>
                <a:gd name="connsiteY36" fmla="*/ 2374900 h 4229100"/>
                <a:gd name="connsiteX37" fmla="*/ 3568700 w 4413708"/>
                <a:gd name="connsiteY37" fmla="*/ 2311400 h 4229100"/>
                <a:gd name="connsiteX38" fmla="*/ 3632200 w 4413708"/>
                <a:gd name="connsiteY38" fmla="*/ 2197100 h 4229100"/>
                <a:gd name="connsiteX39" fmla="*/ 3702050 w 4413708"/>
                <a:gd name="connsiteY39" fmla="*/ 2095500 h 4229100"/>
                <a:gd name="connsiteX40" fmla="*/ 4019550 w 4413708"/>
                <a:gd name="connsiteY40" fmla="*/ 1803400 h 4229100"/>
                <a:gd name="connsiteX41" fmla="*/ 4222750 w 4413708"/>
                <a:gd name="connsiteY41" fmla="*/ 1562100 h 4229100"/>
                <a:gd name="connsiteX42" fmla="*/ 4343400 w 4413708"/>
                <a:gd name="connsiteY42" fmla="*/ 1320800 h 4229100"/>
                <a:gd name="connsiteX43" fmla="*/ 4413250 w 4413708"/>
                <a:gd name="connsiteY43" fmla="*/ 1035050 h 4229100"/>
                <a:gd name="connsiteX44" fmla="*/ 4324350 w 4413708"/>
                <a:gd name="connsiteY44" fmla="*/ 590550 h 4229100"/>
                <a:gd name="connsiteX45" fmla="*/ 4102100 w 4413708"/>
                <a:gd name="connsiteY45" fmla="*/ 254000 h 4229100"/>
                <a:gd name="connsiteX46" fmla="*/ 3924300 w 4413708"/>
                <a:gd name="connsiteY46" fmla="*/ 0 h 4229100"/>
                <a:gd name="connsiteX47" fmla="*/ 0 w 4413708"/>
                <a:gd name="connsiteY47" fmla="*/ 50800 h 4229100"/>
                <a:gd name="connsiteX48" fmla="*/ 25400 w 4413708"/>
                <a:gd name="connsiteY48" fmla="*/ 1244600 h 4229100"/>
                <a:gd name="connsiteX49" fmla="*/ 615950 w 4413708"/>
                <a:gd name="connsiteY49" fmla="*/ 1225550 h 4229100"/>
                <a:gd name="connsiteX50" fmla="*/ 1422400 w 4413708"/>
                <a:gd name="connsiteY50" fmla="*/ 1257300 h 4229100"/>
                <a:gd name="connsiteX51" fmla="*/ 1987550 w 4413708"/>
                <a:gd name="connsiteY51" fmla="*/ 1352550 h 4229100"/>
                <a:gd name="connsiteX52" fmla="*/ 2520950 w 4413708"/>
                <a:gd name="connsiteY52" fmla="*/ 1479550 h 4229100"/>
                <a:gd name="connsiteX53" fmla="*/ 2940050 w 4413708"/>
                <a:gd name="connsiteY53" fmla="*/ 1612900 h 4229100"/>
                <a:gd name="connsiteX54" fmla="*/ 3041650 w 4413708"/>
                <a:gd name="connsiteY54" fmla="*/ 1752600 h 4229100"/>
                <a:gd name="connsiteX55" fmla="*/ 3130550 w 4413708"/>
                <a:gd name="connsiteY55" fmla="*/ 1943100 h 4229100"/>
                <a:gd name="connsiteX56" fmla="*/ 3086100 w 4413708"/>
                <a:gd name="connsiteY56" fmla="*/ 2235200 h 4229100"/>
                <a:gd name="connsiteX57" fmla="*/ 2940050 w 4413708"/>
                <a:gd name="connsiteY57" fmla="*/ 2387600 h 4229100"/>
                <a:gd name="connsiteX58" fmla="*/ 2768600 w 4413708"/>
                <a:gd name="connsiteY58" fmla="*/ 2552700 h 4229100"/>
                <a:gd name="connsiteX59" fmla="*/ 2489200 w 4413708"/>
                <a:gd name="connsiteY59" fmla="*/ 2717800 h 4229100"/>
                <a:gd name="connsiteX60" fmla="*/ 2184400 w 4413708"/>
                <a:gd name="connsiteY60" fmla="*/ 2882900 h 4229100"/>
                <a:gd name="connsiteX61" fmla="*/ 1676400 w 4413708"/>
                <a:gd name="connsiteY61" fmla="*/ 3016250 h 4229100"/>
                <a:gd name="connsiteX62" fmla="*/ 1003300 w 4413708"/>
                <a:gd name="connsiteY62" fmla="*/ 3136900 h 4229100"/>
                <a:gd name="connsiteX63" fmla="*/ 450850 w 4413708"/>
                <a:gd name="connsiteY63" fmla="*/ 3219450 h 4229100"/>
                <a:gd name="connsiteX64" fmla="*/ 38100 w 4413708"/>
                <a:gd name="connsiteY6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778000 w 4413708"/>
                <a:gd name="connsiteY4" fmla="*/ 4076700 h 4229100"/>
                <a:gd name="connsiteX5" fmla="*/ 2108200 w 4413708"/>
                <a:gd name="connsiteY5" fmla="*/ 4025900 h 4229100"/>
                <a:gd name="connsiteX6" fmla="*/ 2146300 w 4413708"/>
                <a:gd name="connsiteY6" fmla="*/ 4013200 h 4229100"/>
                <a:gd name="connsiteX7" fmla="*/ 2209800 w 4413708"/>
                <a:gd name="connsiteY7" fmla="*/ 4000500 h 4229100"/>
                <a:gd name="connsiteX8" fmla="*/ 2362200 w 4413708"/>
                <a:gd name="connsiteY8" fmla="*/ 3975100 h 4229100"/>
                <a:gd name="connsiteX9" fmla="*/ 2425700 w 4413708"/>
                <a:gd name="connsiteY9" fmla="*/ 3937000 h 4229100"/>
                <a:gd name="connsiteX10" fmla="*/ 2463800 w 4413708"/>
                <a:gd name="connsiteY10" fmla="*/ 3911600 h 4229100"/>
                <a:gd name="connsiteX11" fmla="*/ 2501900 w 4413708"/>
                <a:gd name="connsiteY11" fmla="*/ 3898900 h 4229100"/>
                <a:gd name="connsiteX12" fmla="*/ 2540000 w 4413708"/>
                <a:gd name="connsiteY12" fmla="*/ 3860800 h 4229100"/>
                <a:gd name="connsiteX13" fmla="*/ 2578100 w 4413708"/>
                <a:gd name="connsiteY13" fmla="*/ 3848100 h 4229100"/>
                <a:gd name="connsiteX14" fmla="*/ 2616200 w 4413708"/>
                <a:gd name="connsiteY14" fmla="*/ 3822700 h 4229100"/>
                <a:gd name="connsiteX15" fmla="*/ 2679700 w 4413708"/>
                <a:gd name="connsiteY15" fmla="*/ 3759200 h 4229100"/>
                <a:gd name="connsiteX16" fmla="*/ 2781300 w 4413708"/>
                <a:gd name="connsiteY16" fmla="*/ 3657600 h 4229100"/>
                <a:gd name="connsiteX17" fmla="*/ 2832100 w 4413708"/>
                <a:gd name="connsiteY17" fmla="*/ 3606800 h 4229100"/>
                <a:gd name="connsiteX18" fmla="*/ 2921000 w 4413708"/>
                <a:gd name="connsiteY18" fmla="*/ 3505200 h 4229100"/>
                <a:gd name="connsiteX19" fmla="*/ 2959100 w 4413708"/>
                <a:gd name="connsiteY19" fmla="*/ 3441700 h 4229100"/>
                <a:gd name="connsiteX20" fmla="*/ 3048000 w 4413708"/>
                <a:gd name="connsiteY20" fmla="*/ 3340100 h 4229100"/>
                <a:gd name="connsiteX21" fmla="*/ 3060700 w 4413708"/>
                <a:gd name="connsiteY21" fmla="*/ 3302000 h 4229100"/>
                <a:gd name="connsiteX22" fmla="*/ 3124200 w 4413708"/>
                <a:gd name="connsiteY22" fmla="*/ 3213100 h 4229100"/>
                <a:gd name="connsiteX23" fmla="*/ 3162300 w 4413708"/>
                <a:gd name="connsiteY23" fmla="*/ 3149600 h 4229100"/>
                <a:gd name="connsiteX24" fmla="*/ 3213100 w 4413708"/>
                <a:gd name="connsiteY24" fmla="*/ 3048000 h 4229100"/>
                <a:gd name="connsiteX25" fmla="*/ 3263900 w 4413708"/>
                <a:gd name="connsiteY25" fmla="*/ 2959100 h 4229100"/>
                <a:gd name="connsiteX26" fmla="*/ 3289300 w 4413708"/>
                <a:gd name="connsiteY26" fmla="*/ 2908300 h 4229100"/>
                <a:gd name="connsiteX27" fmla="*/ 3314700 w 4413708"/>
                <a:gd name="connsiteY27" fmla="*/ 2844800 h 4229100"/>
                <a:gd name="connsiteX28" fmla="*/ 3340100 w 4413708"/>
                <a:gd name="connsiteY28" fmla="*/ 2806700 h 4229100"/>
                <a:gd name="connsiteX29" fmla="*/ 3352800 w 4413708"/>
                <a:gd name="connsiteY29" fmla="*/ 2768600 h 4229100"/>
                <a:gd name="connsiteX30" fmla="*/ 3390900 w 4413708"/>
                <a:gd name="connsiteY30" fmla="*/ 2717800 h 4229100"/>
                <a:gd name="connsiteX31" fmla="*/ 3454400 w 4413708"/>
                <a:gd name="connsiteY31" fmla="*/ 2616200 h 4229100"/>
                <a:gd name="connsiteX32" fmla="*/ 3479800 w 4413708"/>
                <a:gd name="connsiteY32" fmla="*/ 2552700 h 4229100"/>
                <a:gd name="connsiteX33" fmla="*/ 3492500 w 4413708"/>
                <a:gd name="connsiteY33" fmla="*/ 2514600 h 4229100"/>
                <a:gd name="connsiteX34" fmla="*/ 3517900 w 4413708"/>
                <a:gd name="connsiteY34" fmla="*/ 2476500 h 4229100"/>
                <a:gd name="connsiteX35" fmla="*/ 3530600 w 4413708"/>
                <a:gd name="connsiteY35" fmla="*/ 2438400 h 4229100"/>
                <a:gd name="connsiteX36" fmla="*/ 3556000 w 4413708"/>
                <a:gd name="connsiteY36" fmla="*/ 2374900 h 4229100"/>
                <a:gd name="connsiteX37" fmla="*/ 3568700 w 4413708"/>
                <a:gd name="connsiteY37" fmla="*/ 2311400 h 4229100"/>
                <a:gd name="connsiteX38" fmla="*/ 3632200 w 4413708"/>
                <a:gd name="connsiteY38" fmla="*/ 2197100 h 4229100"/>
                <a:gd name="connsiteX39" fmla="*/ 3702050 w 4413708"/>
                <a:gd name="connsiteY39" fmla="*/ 2095500 h 4229100"/>
                <a:gd name="connsiteX40" fmla="*/ 4019550 w 4413708"/>
                <a:gd name="connsiteY40" fmla="*/ 1803400 h 4229100"/>
                <a:gd name="connsiteX41" fmla="*/ 4222750 w 4413708"/>
                <a:gd name="connsiteY41" fmla="*/ 1562100 h 4229100"/>
                <a:gd name="connsiteX42" fmla="*/ 4343400 w 4413708"/>
                <a:gd name="connsiteY42" fmla="*/ 1320800 h 4229100"/>
                <a:gd name="connsiteX43" fmla="*/ 4413250 w 4413708"/>
                <a:gd name="connsiteY43" fmla="*/ 1035050 h 4229100"/>
                <a:gd name="connsiteX44" fmla="*/ 4324350 w 4413708"/>
                <a:gd name="connsiteY44" fmla="*/ 590550 h 4229100"/>
                <a:gd name="connsiteX45" fmla="*/ 4102100 w 4413708"/>
                <a:gd name="connsiteY45" fmla="*/ 254000 h 4229100"/>
                <a:gd name="connsiteX46" fmla="*/ 3924300 w 4413708"/>
                <a:gd name="connsiteY46" fmla="*/ 0 h 4229100"/>
                <a:gd name="connsiteX47" fmla="*/ 0 w 4413708"/>
                <a:gd name="connsiteY47" fmla="*/ 50800 h 4229100"/>
                <a:gd name="connsiteX48" fmla="*/ 25400 w 4413708"/>
                <a:gd name="connsiteY48" fmla="*/ 1244600 h 4229100"/>
                <a:gd name="connsiteX49" fmla="*/ 615950 w 4413708"/>
                <a:gd name="connsiteY49" fmla="*/ 1225550 h 4229100"/>
                <a:gd name="connsiteX50" fmla="*/ 1422400 w 4413708"/>
                <a:gd name="connsiteY50" fmla="*/ 1257300 h 4229100"/>
                <a:gd name="connsiteX51" fmla="*/ 1987550 w 4413708"/>
                <a:gd name="connsiteY51" fmla="*/ 1352550 h 4229100"/>
                <a:gd name="connsiteX52" fmla="*/ 2520950 w 4413708"/>
                <a:gd name="connsiteY52" fmla="*/ 1479550 h 4229100"/>
                <a:gd name="connsiteX53" fmla="*/ 2940050 w 4413708"/>
                <a:gd name="connsiteY53" fmla="*/ 1612900 h 4229100"/>
                <a:gd name="connsiteX54" fmla="*/ 3041650 w 4413708"/>
                <a:gd name="connsiteY54" fmla="*/ 1752600 h 4229100"/>
                <a:gd name="connsiteX55" fmla="*/ 3130550 w 4413708"/>
                <a:gd name="connsiteY55" fmla="*/ 1943100 h 4229100"/>
                <a:gd name="connsiteX56" fmla="*/ 3086100 w 4413708"/>
                <a:gd name="connsiteY56" fmla="*/ 2235200 h 4229100"/>
                <a:gd name="connsiteX57" fmla="*/ 2940050 w 4413708"/>
                <a:gd name="connsiteY57" fmla="*/ 2387600 h 4229100"/>
                <a:gd name="connsiteX58" fmla="*/ 2768600 w 4413708"/>
                <a:gd name="connsiteY58" fmla="*/ 2552700 h 4229100"/>
                <a:gd name="connsiteX59" fmla="*/ 2489200 w 4413708"/>
                <a:gd name="connsiteY59" fmla="*/ 2717800 h 4229100"/>
                <a:gd name="connsiteX60" fmla="*/ 2184400 w 4413708"/>
                <a:gd name="connsiteY60" fmla="*/ 2882900 h 4229100"/>
                <a:gd name="connsiteX61" fmla="*/ 1676400 w 4413708"/>
                <a:gd name="connsiteY61" fmla="*/ 3016250 h 4229100"/>
                <a:gd name="connsiteX62" fmla="*/ 1003300 w 4413708"/>
                <a:gd name="connsiteY62" fmla="*/ 3136900 h 4229100"/>
                <a:gd name="connsiteX63" fmla="*/ 450850 w 4413708"/>
                <a:gd name="connsiteY63" fmla="*/ 3219450 h 4229100"/>
                <a:gd name="connsiteX64" fmla="*/ 38100 w 4413708"/>
                <a:gd name="connsiteY6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778000 w 4413708"/>
                <a:gd name="connsiteY4" fmla="*/ 4076700 h 4229100"/>
                <a:gd name="connsiteX5" fmla="*/ 2108200 w 4413708"/>
                <a:gd name="connsiteY5" fmla="*/ 4025900 h 4229100"/>
                <a:gd name="connsiteX6" fmla="*/ 2146300 w 4413708"/>
                <a:gd name="connsiteY6" fmla="*/ 4013200 h 4229100"/>
                <a:gd name="connsiteX7" fmla="*/ 2209800 w 4413708"/>
                <a:gd name="connsiteY7" fmla="*/ 4000500 h 4229100"/>
                <a:gd name="connsiteX8" fmla="*/ 2362200 w 4413708"/>
                <a:gd name="connsiteY8" fmla="*/ 3975100 h 4229100"/>
                <a:gd name="connsiteX9" fmla="*/ 2425700 w 4413708"/>
                <a:gd name="connsiteY9" fmla="*/ 3937000 h 4229100"/>
                <a:gd name="connsiteX10" fmla="*/ 2463800 w 4413708"/>
                <a:gd name="connsiteY10" fmla="*/ 3911600 h 4229100"/>
                <a:gd name="connsiteX11" fmla="*/ 2501900 w 4413708"/>
                <a:gd name="connsiteY11" fmla="*/ 3898900 h 4229100"/>
                <a:gd name="connsiteX12" fmla="*/ 2540000 w 4413708"/>
                <a:gd name="connsiteY12" fmla="*/ 3860800 h 4229100"/>
                <a:gd name="connsiteX13" fmla="*/ 2578100 w 4413708"/>
                <a:gd name="connsiteY13" fmla="*/ 3848100 h 4229100"/>
                <a:gd name="connsiteX14" fmla="*/ 2616200 w 4413708"/>
                <a:gd name="connsiteY14" fmla="*/ 3822700 h 4229100"/>
                <a:gd name="connsiteX15" fmla="*/ 2679700 w 4413708"/>
                <a:gd name="connsiteY15" fmla="*/ 3759200 h 4229100"/>
                <a:gd name="connsiteX16" fmla="*/ 2781300 w 4413708"/>
                <a:gd name="connsiteY16" fmla="*/ 3657600 h 4229100"/>
                <a:gd name="connsiteX17" fmla="*/ 2832100 w 4413708"/>
                <a:gd name="connsiteY17" fmla="*/ 3606800 h 4229100"/>
                <a:gd name="connsiteX18" fmla="*/ 2921000 w 4413708"/>
                <a:gd name="connsiteY18" fmla="*/ 3505200 h 4229100"/>
                <a:gd name="connsiteX19" fmla="*/ 2959100 w 4413708"/>
                <a:gd name="connsiteY19" fmla="*/ 3441700 h 4229100"/>
                <a:gd name="connsiteX20" fmla="*/ 3048000 w 4413708"/>
                <a:gd name="connsiteY20" fmla="*/ 3340100 h 4229100"/>
                <a:gd name="connsiteX21" fmla="*/ 3060700 w 4413708"/>
                <a:gd name="connsiteY21" fmla="*/ 3302000 h 4229100"/>
                <a:gd name="connsiteX22" fmla="*/ 3124200 w 4413708"/>
                <a:gd name="connsiteY22" fmla="*/ 3213100 h 4229100"/>
                <a:gd name="connsiteX23" fmla="*/ 3162300 w 4413708"/>
                <a:gd name="connsiteY23" fmla="*/ 3149600 h 4229100"/>
                <a:gd name="connsiteX24" fmla="*/ 3213100 w 4413708"/>
                <a:gd name="connsiteY24" fmla="*/ 3048000 h 4229100"/>
                <a:gd name="connsiteX25" fmla="*/ 3263900 w 4413708"/>
                <a:gd name="connsiteY25" fmla="*/ 2959100 h 4229100"/>
                <a:gd name="connsiteX26" fmla="*/ 3289300 w 4413708"/>
                <a:gd name="connsiteY26" fmla="*/ 2908300 h 4229100"/>
                <a:gd name="connsiteX27" fmla="*/ 3314700 w 4413708"/>
                <a:gd name="connsiteY27" fmla="*/ 2844800 h 4229100"/>
                <a:gd name="connsiteX28" fmla="*/ 3340100 w 4413708"/>
                <a:gd name="connsiteY28" fmla="*/ 2806700 h 4229100"/>
                <a:gd name="connsiteX29" fmla="*/ 3352800 w 4413708"/>
                <a:gd name="connsiteY29" fmla="*/ 2768600 h 4229100"/>
                <a:gd name="connsiteX30" fmla="*/ 3390900 w 4413708"/>
                <a:gd name="connsiteY30" fmla="*/ 2717800 h 4229100"/>
                <a:gd name="connsiteX31" fmla="*/ 3454400 w 4413708"/>
                <a:gd name="connsiteY31" fmla="*/ 2616200 h 4229100"/>
                <a:gd name="connsiteX32" fmla="*/ 3479800 w 4413708"/>
                <a:gd name="connsiteY32" fmla="*/ 2552700 h 4229100"/>
                <a:gd name="connsiteX33" fmla="*/ 3492500 w 4413708"/>
                <a:gd name="connsiteY33" fmla="*/ 2514600 h 4229100"/>
                <a:gd name="connsiteX34" fmla="*/ 3517900 w 4413708"/>
                <a:gd name="connsiteY34" fmla="*/ 2476500 h 4229100"/>
                <a:gd name="connsiteX35" fmla="*/ 3530600 w 4413708"/>
                <a:gd name="connsiteY35" fmla="*/ 2438400 h 4229100"/>
                <a:gd name="connsiteX36" fmla="*/ 3556000 w 4413708"/>
                <a:gd name="connsiteY36" fmla="*/ 2374900 h 4229100"/>
                <a:gd name="connsiteX37" fmla="*/ 3568700 w 4413708"/>
                <a:gd name="connsiteY37" fmla="*/ 2311400 h 4229100"/>
                <a:gd name="connsiteX38" fmla="*/ 3632200 w 4413708"/>
                <a:gd name="connsiteY38" fmla="*/ 2197100 h 4229100"/>
                <a:gd name="connsiteX39" fmla="*/ 3702050 w 4413708"/>
                <a:gd name="connsiteY39" fmla="*/ 2095500 h 4229100"/>
                <a:gd name="connsiteX40" fmla="*/ 4019550 w 4413708"/>
                <a:gd name="connsiteY40" fmla="*/ 1803400 h 4229100"/>
                <a:gd name="connsiteX41" fmla="*/ 4222750 w 4413708"/>
                <a:gd name="connsiteY41" fmla="*/ 1562100 h 4229100"/>
                <a:gd name="connsiteX42" fmla="*/ 4343400 w 4413708"/>
                <a:gd name="connsiteY42" fmla="*/ 1320800 h 4229100"/>
                <a:gd name="connsiteX43" fmla="*/ 4413250 w 4413708"/>
                <a:gd name="connsiteY43" fmla="*/ 1035050 h 4229100"/>
                <a:gd name="connsiteX44" fmla="*/ 4324350 w 4413708"/>
                <a:gd name="connsiteY44" fmla="*/ 590550 h 4229100"/>
                <a:gd name="connsiteX45" fmla="*/ 4102100 w 4413708"/>
                <a:gd name="connsiteY45" fmla="*/ 254000 h 4229100"/>
                <a:gd name="connsiteX46" fmla="*/ 3924300 w 4413708"/>
                <a:gd name="connsiteY46" fmla="*/ 0 h 4229100"/>
                <a:gd name="connsiteX47" fmla="*/ 0 w 4413708"/>
                <a:gd name="connsiteY47" fmla="*/ 50800 h 4229100"/>
                <a:gd name="connsiteX48" fmla="*/ 25400 w 4413708"/>
                <a:gd name="connsiteY48" fmla="*/ 1244600 h 4229100"/>
                <a:gd name="connsiteX49" fmla="*/ 615950 w 4413708"/>
                <a:gd name="connsiteY49" fmla="*/ 1225550 h 4229100"/>
                <a:gd name="connsiteX50" fmla="*/ 1422400 w 4413708"/>
                <a:gd name="connsiteY50" fmla="*/ 1257300 h 4229100"/>
                <a:gd name="connsiteX51" fmla="*/ 1987550 w 4413708"/>
                <a:gd name="connsiteY51" fmla="*/ 1352550 h 4229100"/>
                <a:gd name="connsiteX52" fmla="*/ 2520950 w 4413708"/>
                <a:gd name="connsiteY52" fmla="*/ 1479550 h 4229100"/>
                <a:gd name="connsiteX53" fmla="*/ 2940050 w 4413708"/>
                <a:gd name="connsiteY53" fmla="*/ 1612900 h 4229100"/>
                <a:gd name="connsiteX54" fmla="*/ 3041650 w 4413708"/>
                <a:gd name="connsiteY54" fmla="*/ 1752600 h 4229100"/>
                <a:gd name="connsiteX55" fmla="*/ 3130550 w 4413708"/>
                <a:gd name="connsiteY55" fmla="*/ 1943100 h 4229100"/>
                <a:gd name="connsiteX56" fmla="*/ 3086100 w 4413708"/>
                <a:gd name="connsiteY56" fmla="*/ 2235200 h 4229100"/>
                <a:gd name="connsiteX57" fmla="*/ 2940050 w 4413708"/>
                <a:gd name="connsiteY57" fmla="*/ 2387600 h 4229100"/>
                <a:gd name="connsiteX58" fmla="*/ 2768600 w 4413708"/>
                <a:gd name="connsiteY58" fmla="*/ 2552700 h 4229100"/>
                <a:gd name="connsiteX59" fmla="*/ 2489200 w 4413708"/>
                <a:gd name="connsiteY59" fmla="*/ 2717800 h 4229100"/>
                <a:gd name="connsiteX60" fmla="*/ 2184400 w 4413708"/>
                <a:gd name="connsiteY60" fmla="*/ 2882900 h 4229100"/>
                <a:gd name="connsiteX61" fmla="*/ 1676400 w 4413708"/>
                <a:gd name="connsiteY61" fmla="*/ 3016250 h 4229100"/>
                <a:gd name="connsiteX62" fmla="*/ 1003300 w 4413708"/>
                <a:gd name="connsiteY62" fmla="*/ 3136900 h 4229100"/>
                <a:gd name="connsiteX63" fmla="*/ 450850 w 4413708"/>
                <a:gd name="connsiteY63" fmla="*/ 3219450 h 4229100"/>
                <a:gd name="connsiteX64" fmla="*/ 38100 w 4413708"/>
                <a:gd name="connsiteY6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108200 w 4413708"/>
                <a:gd name="connsiteY5" fmla="*/ 4025900 h 4229100"/>
                <a:gd name="connsiteX6" fmla="*/ 2146300 w 4413708"/>
                <a:gd name="connsiteY6" fmla="*/ 4013200 h 4229100"/>
                <a:gd name="connsiteX7" fmla="*/ 2209800 w 4413708"/>
                <a:gd name="connsiteY7" fmla="*/ 4000500 h 4229100"/>
                <a:gd name="connsiteX8" fmla="*/ 2362200 w 4413708"/>
                <a:gd name="connsiteY8" fmla="*/ 3975100 h 4229100"/>
                <a:gd name="connsiteX9" fmla="*/ 2425700 w 4413708"/>
                <a:gd name="connsiteY9" fmla="*/ 3937000 h 4229100"/>
                <a:gd name="connsiteX10" fmla="*/ 2463800 w 4413708"/>
                <a:gd name="connsiteY10" fmla="*/ 3911600 h 4229100"/>
                <a:gd name="connsiteX11" fmla="*/ 2501900 w 4413708"/>
                <a:gd name="connsiteY11" fmla="*/ 3898900 h 4229100"/>
                <a:gd name="connsiteX12" fmla="*/ 2540000 w 4413708"/>
                <a:gd name="connsiteY12" fmla="*/ 3860800 h 4229100"/>
                <a:gd name="connsiteX13" fmla="*/ 2578100 w 4413708"/>
                <a:gd name="connsiteY13" fmla="*/ 3848100 h 4229100"/>
                <a:gd name="connsiteX14" fmla="*/ 2616200 w 4413708"/>
                <a:gd name="connsiteY14" fmla="*/ 3822700 h 4229100"/>
                <a:gd name="connsiteX15" fmla="*/ 2679700 w 4413708"/>
                <a:gd name="connsiteY15" fmla="*/ 3759200 h 4229100"/>
                <a:gd name="connsiteX16" fmla="*/ 2781300 w 4413708"/>
                <a:gd name="connsiteY16" fmla="*/ 3657600 h 4229100"/>
                <a:gd name="connsiteX17" fmla="*/ 2832100 w 4413708"/>
                <a:gd name="connsiteY17" fmla="*/ 3606800 h 4229100"/>
                <a:gd name="connsiteX18" fmla="*/ 2921000 w 4413708"/>
                <a:gd name="connsiteY18" fmla="*/ 3505200 h 4229100"/>
                <a:gd name="connsiteX19" fmla="*/ 2959100 w 4413708"/>
                <a:gd name="connsiteY19" fmla="*/ 3441700 h 4229100"/>
                <a:gd name="connsiteX20" fmla="*/ 3048000 w 4413708"/>
                <a:gd name="connsiteY20" fmla="*/ 3340100 h 4229100"/>
                <a:gd name="connsiteX21" fmla="*/ 3060700 w 4413708"/>
                <a:gd name="connsiteY21" fmla="*/ 3302000 h 4229100"/>
                <a:gd name="connsiteX22" fmla="*/ 3124200 w 4413708"/>
                <a:gd name="connsiteY22" fmla="*/ 3213100 h 4229100"/>
                <a:gd name="connsiteX23" fmla="*/ 3162300 w 4413708"/>
                <a:gd name="connsiteY23" fmla="*/ 3149600 h 4229100"/>
                <a:gd name="connsiteX24" fmla="*/ 3213100 w 4413708"/>
                <a:gd name="connsiteY24" fmla="*/ 3048000 h 4229100"/>
                <a:gd name="connsiteX25" fmla="*/ 3263900 w 4413708"/>
                <a:gd name="connsiteY25" fmla="*/ 2959100 h 4229100"/>
                <a:gd name="connsiteX26" fmla="*/ 3289300 w 4413708"/>
                <a:gd name="connsiteY26" fmla="*/ 2908300 h 4229100"/>
                <a:gd name="connsiteX27" fmla="*/ 3314700 w 4413708"/>
                <a:gd name="connsiteY27" fmla="*/ 2844800 h 4229100"/>
                <a:gd name="connsiteX28" fmla="*/ 3340100 w 4413708"/>
                <a:gd name="connsiteY28" fmla="*/ 2806700 h 4229100"/>
                <a:gd name="connsiteX29" fmla="*/ 3352800 w 4413708"/>
                <a:gd name="connsiteY29" fmla="*/ 2768600 h 4229100"/>
                <a:gd name="connsiteX30" fmla="*/ 3390900 w 4413708"/>
                <a:gd name="connsiteY30" fmla="*/ 2717800 h 4229100"/>
                <a:gd name="connsiteX31" fmla="*/ 3454400 w 4413708"/>
                <a:gd name="connsiteY31" fmla="*/ 2616200 h 4229100"/>
                <a:gd name="connsiteX32" fmla="*/ 3479800 w 4413708"/>
                <a:gd name="connsiteY32" fmla="*/ 2552700 h 4229100"/>
                <a:gd name="connsiteX33" fmla="*/ 3492500 w 4413708"/>
                <a:gd name="connsiteY33" fmla="*/ 2514600 h 4229100"/>
                <a:gd name="connsiteX34" fmla="*/ 3517900 w 4413708"/>
                <a:gd name="connsiteY34" fmla="*/ 2476500 h 4229100"/>
                <a:gd name="connsiteX35" fmla="*/ 3530600 w 4413708"/>
                <a:gd name="connsiteY35" fmla="*/ 2438400 h 4229100"/>
                <a:gd name="connsiteX36" fmla="*/ 3556000 w 4413708"/>
                <a:gd name="connsiteY36" fmla="*/ 2374900 h 4229100"/>
                <a:gd name="connsiteX37" fmla="*/ 3568700 w 4413708"/>
                <a:gd name="connsiteY37" fmla="*/ 2311400 h 4229100"/>
                <a:gd name="connsiteX38" fmla="*/ 3632200 w 4413708"/>
                <a:gd name="connsiteY38" fmla="*/ 2197100 h 4229100"/>
                <a:gd name="connsiteX39" fmla="*/ 3702050 w 4413708"/>
                <a:gd name="connsiteY39" fmla="*/ 2095500 h 4229100"/>
                <a:gd name="connsiteX40" fmla="*/ 4019550 w 4413708"/>
                <a:gd name="connsiteY40" fmla="*/ 1803400 h 4229100"/>
                <a:gd name="connsiteX41" fmla="*/ 4222750 w 4413708"/>
                <a:gd name="connsiteY41" fmla="*/ 1562100 h 4229100"/>
                <a:gd name="connsiteX42" fmla="*/ 4343400 w 4413708"/>
                <a:gd name="connsiteY42" fmla="*/ 1320800 h 4229100"/>
                <a:gd name="connsiteX43" fmla="*/ 4413250 w 4413708"/>
                <a:gd name="connsiteY43" fmla="*/ 1035050 h 4229100"/>
                <a:gd name="connsiteX44" fmla="*/ 4324350 w 4413708"/>
                <a:gd name="connsiteY44" fmla="*/ 590550 h 4229100"/>
                <a:gd name="connsiteX45" fmla="*/ 4102100 w 4413708"/>
                <a:gd name="connsiteY45" fmla="*/ 254000 h 4229100"/>
                <a:gd name="connsiteX46" fmla="*/ 3924300 w 4413708"/>
                <a:gd name="connsiteY46" fmla="*/ 0 h 4229100"/>
                <a:gd name="connsiteX47" fmla="*/ 0 w 4413708"/>
                <a:gd name="connsiteY47" fmla="*/ 50800 h 4229100"/>
                <a:gd name="connsiteX48" fmla="*/ 25400 w 4413708"/>
                <a:gd name="connsiteY48" fmla="*/ 1244600 h 4229100"/>
                <a:gd name="connsiteX49" fmla="*/ 615950 w 4413708"/>
                <a:gd name="connsiteY49" fmla="*/ 1225550 h 4229100"/>
                <a:gd name="connsiteX50" fmla="*/ 1422400 w 4413708"/>
                <a:gd name="connsiteY50" fmla="*/ 1257300 h 4229100"/>
                <a:gd name="connsiteX51" fmla="*/ 1987550 w 4413708"/>
                <a:gd name="connsiteY51" fmla="*/ 1352550 h 4229100"/>
                <a:gd name="connsiteX52" fmla="*/ 2520950 w 4413708"/>
                <a:gd name="connsiteY52" fmla="*/ 1479550 h 4229100"/>
                <a:gd name="connsiteX53" fmla="*/ 2940050 w 4413708"/>
                <a:gd name="connsiteY53" fmla="*/ 1612900 h 4229100"/>
                <a:gd name="connsiteX54" fmla="*/ 3041650 w 4413708"/>
                <a:gd name="connsiteY54" fmla="*/ 1752600 h 4229100"/>
                <a:gd name="connsiteX55" fmla="*/ 3130550 w 4413708"/>
                <a:gd name="connsiteY55" fmla="*/ 1943100 h 4229100"/>
                <a:gd name="connsiteX56" fmla="*/ 3086100 w 4413708"/>
                <a:gd name="connsiteY56" fmla="*/ 2235200 h 4229100"/>
                <a:gd name="connsiteX57" fmla="*/ 2940050 w 4413708"/>
                <a:gd name="connsiteY57" fmla="*/ 2387600 h 4229100"/>
                <a:gd name="connsiteX58" fmla="*/ 2768600 w 4413708"/>
                <a:gd name="connsiteY58" fmla="*/ 2552700 h 4229100"/>
                <a:gd name="connsiteX59" fmla="*/ 2489200 w 4413708"/>
                <a:gd name="connsiteY59" fmla="*/ 2717800 h 4229100"/>
                <a:gd name="connsiteX60" fmla="*/ 2184400 w 4413708"/>
                <a:gd name="connsiteY60" fmla="*/ 2882900 h 4229100"/>
                <a:gd name="connsiteX61" fmla="*/ 1676400 w 4413708"/>
                <a:gd name="connsiteY61" fmla="*/ 3016250 h 4229100"/>
                <a:gd name="connsiteX62" fmla="*/ 1003300 w 4413708"/>
                <a:gd name="connsiteY62" fmla="*/ 3136900 h 4229100"/>
                <a:gd name="connsiteX63" fmla="*/ 450850 w 4413708"/>
                <a:gd name="connsiteY63" fmla="*/ 3219450 h 4229100"/>
                <a:gd name="connsiteX64" fmla="*/ 38100 w 4413708"/>
                <a:gd name="connsiteY6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108200 w 4413708"/>
                <a:gd name="connsiteY5" fmla="*/ 4025900 h 4229100"/>
                <a:gd name="connsiteX6" fmla="*/ 2146300 w 4413708"/>
                <a:gd name="connsiteY6" fmla="*/ 4013200 h 4229100"/>
                <a:gd name="connsiteX7" fmla="*/ 2209800 w 4413708"/>
                <a:gd name="connsiteY7" fmla="*/ 4000500 h 4229100"/>
                <a:gd name="connsiteX8" fmla="*/ 2362200 w 4413708"/>
                <a:gd name="connsiteY8" fmla="*/ 3975100 h 4229100"/>
                <a:gd name="connsiteX9" fmla="*/ 2425700 w 4413708"/>
                <a:gd name="connsiteY9" fmla="*/ 3937000 h 4229100"/>
                <a:gd name="connsiteX10" fmla="*/ 2463800 w 4413708"/>
                <a:gd name="connsiteY10" fmla="*/ 3911600 h 4229100"/>
                <a:gd name="connsiteX11" fmla="*/ 2501900 w 4413708"/>
                <a:gd name="connsiteY11" fmla="*/ 3898900 h 4229100"/>
                <a:gd name="connsiteX12" fmla="*/ 2540000 w 4413708"/>
                <a:gd name="connsiteY12" fmla="*/ 3860800 h 4229100"/>
                <a:gd name="connsiteX13" fmla="*/ 2578100 w 4413708"/>
                <a:gd name="connsiteY13" fmla="*/ 3848100 h 4229100"/>
                <a:gd name="connsiteX14" fmla="*/ 2616200 w 4413708"/>
                <a:gd name="connsiteY14" fmla="*/ 3822700 h 4229100"/>
                <a:gd name="connsiteX15" fmla="*/ 2679700 w 4413708"/>
                <a:gd name="connsiteY15" fmla="*/ 3759200 h 4229100"/>
                <a:gd name="connsiteX16" fmla="*/ 2781300 w 4413708"/>
                <a:gd name="connsiteY16" fmla="*/ 3657600 h 4229100"/>
                <a:gd name="connsiteX17" fmla="*/ 2832100 w 4413708"/>
                <a:gd name="connsiteY17" fmla="*/ 3606800 h 4229100"/>
                <a:gd name="connsiteX18" fmla="*/ 2921000 w 4413708"/>
                <a:gd name="connsiteY18" fmla="*/ 3505200 h 4229100"/>
                <a:gd name="connsiteX19" fmla="*/ 2959100 w 4413708"/>
                <a:gd name="connsiteY19" fmla="*/ 3441700 h 4229100"/>
                <a:gd name="connsiteX20" fmla="*/ 3048000 w 4413708"/>
                <a:gd name="connsiteY20" fmla="*/ 3340100 h 4229100"/>
                <a:gd name="connsiteX21" fmla="*/ 3060700 w 4413708"/>
                <a:gd name="connsiteY21" fmla="*/ 3302000 h 4229100"/>
                <a:gd name="connsiteX22" fmla="*/ 3124200 w 4413708"/>
                <a:gd name="connsiteY22" fmla="*/ 3213100 h 4229100"/>
                <a:gd name="connsiteX23" fmla="*/ 3162300 w 4413708"/>
                <a:gd name="connsiteY23" fmla="*/ 3149600 h 4229100"/>
                <a:gd name="connsiteX24" fmla="*/ 3213100 w 4413708"/>
                <a:gd name="connsiteY24" fmla="*/ 3048000 h 4229100"/>
                <a:gd name="connsiteX25" fmla="*/ 3263900 w 4413708"/>
                <a:gd name="connsiteY25" fmla="*/ 2959100 h 4229100"/>
                <a:gd name="connsiteX26" fmla="*/ 3289300 w 4413708"/>
                <a:gd name="connsiteY26" fmla="*/ 2908300 h 4229100"/>
                <a:gd name="connsiteX27" fmla="*/ 3314700 w 4413708"/>
                <a:gd name="connsiteY27" fmla="*/ 2844800 h 4229100"/>
                <a:gd name="connsiteX28" fmla="*/ 3340100 w 4413708"/>
                <a:gd name="connsiteY28" fmla="*/ 2806700 h 4229100"/>
                <a:gd name="connsiteX29" fmla="*/ 3352800 w 4413708"/>
                <a:gd name="connsiteY29" fmla="*/ 2768600 h 4229100"/>
                <a:gd name="connsiteX30" fmla="*/ 3390900 w 4413708"/>
                <a:gd name="connsiteY30" fmla="*/ 2717800 h 4229100"/>
                <a:gd name="connsiteX31" fmla="*/ 3454400 w 4413708"/>
                <a:gd name="connsiteY31" fmla="*/ 2616200 h 4229100"/>
                <a:gd name="connsiteX32" fmla="*/ 3479800 w 4413708"/>
                <a:gd name="connsiteY32" fmla="*/ 2552700 h 4229100"/>
                <a:gd name="connsiteX33" fmla="*/ 3492500 w 4413708"/>
                <a:gd name="connsiteY33" fmla="*/ 2514600 h 4229100"/>
                <a:gd name="connsiteX34" fmla="*/ 3517900 w 4413708"/>
                <a:gd name="connsiteY34" fmla="*/ 2476500 h 4229100"/>
                <a:gd name="connsiteX35" fmla="*/ 3530600 w 4413708"/>
                <a:gd name="connsiteY35" fmla="*/ 2438400 h 4229100"/>
                <a:gd name="connsiteX36" fmla="*/ 3556000 w 4413708"/>
                <a:gd name="connsiteY36" fmla="*/ 2374900 h 4229100"/>
                <a:gd name="connsiteX37" fmla="*/ 3568700 w 4413708"/>
                <a:gd name="connsiteY37" fmla="*/ 2311400 h 4229100"/>
                <a:gd name="connsiteX38" fmla="*/ 3632200 w 4413708"/>
                <a:gd name="connsiteY38" fmla="*/ 2197100 h 4229100"/>
                <a:gd name="connsiteX39" fmla="*/ 3702050 w 4413708"/>
                <a:gd name="connsiteY39" fmla="*/ 2095500 h 4229100"/>
                <a:gd name="connsiteX40" fmla="*/ 4019550 w 4413708"/>
                <a:gd name="connsiteY40" fmla="*/ 1803400 h 4229100"/>
                <a:gd name="connsiteX41" fmla="*/ 4222750 w 4413708"/>
                <a:gd name="connsiteY41" fmla="*/ 1562100 h 4229100"/>
                <a:gd name="connsiteX42" fmla="*/ 4343400 w 4413708"/>
                <a:gd name="connsiteY42" fmla="*/ 1320800 h 4229100"/>
                <a:gd name="connsiteX43" fmla="*/ 4413250 w 4413708"/>
                <a:gd name="connsiteY43" fmla="*/ 1035050 h 4229100"/>
                <a:gd name="connsiteX44" fmla="*/ 4324350 w 4413708"/>
                <a:gd name="connsiteY44" fmla="*/ 590550 h 4229100"/>
                <a:gd name="connsiteX45" fmla="*/ 4102100 w 4413708"/>
                <a:gd name="connsiteY45" fmla="*/ 254000 h 4229100"/>
                <a:gd name="connsiteX46" fmla="*/ 3924300 w 4413708"/>
                <a:gd name="connsiteY46" fmla="*/ 0 h 4229100"/>
                <a:gd name="connsiteX47" fmla="*/ 0 w 4413708"/>
                <a:gd name="connsiteY47" fmla="*/ 50800 h 4229100"/>
                <a:gd name="connsiteX48" fmla="*/ 25400 w 4413708"/>
                <a:gd name="connsiteY48" fmla="*/ 1244600 h 4229100"/>
                <a:gd name="connsiteX49" fmla="*/ 615950 w 4413708"/>
                <a:gd name="connsiteY49" fmla="*/ 1225550 h 4229100"/>
                <a:gd name="connsiteX50" fmla="*/ 1422400 w 4413708"/>
                <a:gd name="connsiteY50" fmla="*/ 1257300 h 4229100"/>
                <a:gd name="connsiteX51" fmla="*/ 1987550 w 4413708"/>
                <a:gd name="connsiteY51" fmla="*/ 1352550 h 4229100"/>
                <a:gd name="connsiteX52" fmla="*/ 2520950 w 4413708"/>
                <a:gd name="connsiteY52" fmla="*/ 1479550 h 4229100"/>
                <a:gd name="connsiteX53" fmla="*/ 2940050 w 4413708"/>
                <a:gd name="connsiteY53" fmla="*/ 1612900 h 4229100"/>
                <a:gd name="connsiteX54" fmla="*/ 3041650 w 4413708"/>
                <a:gd name="connsiteY54" fmla="*/ 1752600 h 4229100"/>
                <a:gd name="connsiteX55" fmla="*/ 3130550 w 4413708"/>
                <a:gd name="connsiteY55" fmla="*/ 1943100 h 4229100"/>
                <a:gd name="connsiteX56" fmla="*/ 3086100 w 4413708"/>
                <a:gd name="connsiteY56" fmla="*/ 2235200 h 4229100"/>
                <a:gd name="connsiteX57" fmla="*/ 2940050 w 4413708"/>
                <a:gd name="connsiteY57" fmla="*/ 2387600 h 4229100"/>
                <a:gd name="connsiteX58" fmla="*/ 2768600 w 4413708"/>
                <a:gd name="connsiteY58" fmla="*/ 2552700 h 4229100"/>
                <a:gd name="connsiteX59" fmla="*/ 2489200 w 4413708"/>
                <a:gd name="connsiteY59" fmla="*/ 2717800 h 4229100"/>
                <a:gd name="connsiteX60" fmla="*/ 2184400 w 4413708"/>
                <a:gd name="connsiteY60" fmla="*/ 2882900 h 4229100"/>
                <a:gd name="connsiteX61" fmla="*/ 1676400 w 4413708"/>
                <a:gd name="connsiteY61" fmla="*/ 3016250 h 4229100"/>
                <a:gd name="connsiteX62" fmla="*/ 1003300 w 4413708"/>
                <a:gd name="connsiteY62" fmla="*/ 3136900 h 4229100"/>
                <a:gd name="connsiteX63" fmla="*/ 450850 w 4413708"/>
                <a:gd name="connsiteY63" fmla="*/ 3219450 h 4229100"/>
                <a:gd name="connsiteX64" fmla="*/ 38100 w 4413708"/>
                <a:gd name="connsiteY6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146300 w 4413708"/>
                <a:gd name="connsiteY5" fmla="*/ 4013200 h 4229100"/>
                <a:gd name="connsiteX6" fmla="*/ 2209800 w 4413708"/>
                <a:gd name="connsiteY6" fmla="*/ 4000500 h 4229100"/>
                <a:gd name="connsiteX7" fmla="*/ 2362200 w 4413708"/>
                <a:gd name="connsiteY7" fmla="*/ 3975100 h 4229100"/>
                <a:gd name="connsiteX8" fmla="*/ 2425700 w 4413708"/>
                <a:gd name="connsiteY8" fmla="*/ 3937000 h 4229100"/>
                <a:gd name="connsiteX9" fmla="*/ 2463800 w 4413708"/>
                <a:gd name="connsiteY9" fmla="*/ 3911600 h 4229100"/>
                <a:gd name="connsiteX10" fmla="*/ 2501900 w 4413708"/>
                <a:gd name="connsiteY10" fmla="*/ 3898900 h 4229100"/>
                <a:gd name="connsiteX11" fmla="*/ 2540000 w 4413708"/>
                <a:gd name="connsiteY11" fmla="*/ 3860800 h 4229100"/>
                <a:gd name="connsiteX12" fmla="*/ 2578100 w 4413708"/>
                <a:gd name="connsiteY12" fmla="*/ 3848100 h 4229100"/>
                <a:gd name="connsiteX13" fmla="*/ 2616200 w 4413708"/>
                <a:gd name="connsiteY13" fmla="*/ 3822700 h 4229100"/>
                <a:gd name="connsiteX14" fmla="*/ 2679700 w 4413708"/>
                <a:gd name="connsiteY14" fmla="*/ 3759200 h 4229100"/>
                <a:gd name="connsiteX15" fmla="*/ 2781300 w 4413708"/>
                <a:gd name="connsiteY15" fmla="*/ 3657600 h 4229100"/>
                <a:gd name="connsiteX16" fmla="*/ 2832100 w 4413708"/>
                <a:gd name="connsiteY16" fmla="*/ 3606800 h 4229100"/>
                <a:gd name="connsiteX17" fmla="*/ 2921000 w 4413708"/>
                <a:gd name="connsiteY17" fmla="*/ 3505200 h 4229100"/>
                <a:gd name="connsiteX18" fmla="*/ 2959100 w 4413708"/>
                <a:gd name="connsiteY18" fmla="*/ 3441700 h 4229100"/>
                <a:gd name="connsiteX19" fmla="*/ 3048000 w 4413708"/>
                <a:gd name="connsiteY19" fmla="*/ 3340100 h 4229100"/>
                <a:gd name="connsiteX20" fmla="*/ 3060700 w 4413708"/>
                <a:gd name="connsiteY20" fmla="*/ 3302000 h 4229100"/>
                <a:gd name="connsiteX21" fmla="*/ 3124200 w 4413708"/>
                <a:gd name="connsiteY21" fmla="*/ 3213100 h 4229100"/>
                <a:gd name="connsiteX22" fmla="*/ 3162300 w 4413708"/>
                <a:gd name="connsiteY22" fmla="*/ 3149600 h 4229100"/>
                <a:gd name="connsiteX23" fmla="*/ 3213100 w 4413708"/>
                <a:gd name="connsiteY23" fmla="*/ 3048000 h 4229100"/>
                <a:gd name="connsiteX24" fmla="*/ 3263900 w 4413708"/>
                <a:gd name="connsiteY24" fmla="*/ 2959100 h 4229100"/>
                <a:gd name="connsiteX25" fmla="*/ 3289300 w 4413708"/>
                <a:gd name="connsiteY25" fmla="*/ 2908300 h 4229100"/>
                <a:gd name="connsiteX26" fmla="*/ 3314700 w 4413708"/>
                <a:gd name="connsiteY26" fmla="*/ 2844800 h 4229100"/>
                <a:gd name="connsiteX27" fmla="*/ 3340100 w 4413708"/>
                <a:gd name="connsiteY27" fmla="*/ 2806700 h 4229100"/>
                <a:gd name="connsiteX28" fmla="*/ 3352800 w 4413708"/>
                <a:gd name="connsiteY28" fmla="*/ 2768600 h 4229100"/>
                <a:gd name="connsiteX29" fmla="*/ 3390900 w 4413708"/>
                <a:gd name="connsiteY29" fmla="*/ 2717800 h 4229100"/>
                <a:gd name="connsiteX30" fmla="*/ 3454400 w 4413708"/>
                <a:gd name="connsiteY30" fmla="*/ 2616200 h 4229100"/>
                <a:gd name="connsiteX31" fmla="*/ 3479800 w 4413708"/>
                <a:gd name="connsiteY31" fmla="*/ 2552700 h 4229100"/>
                <a:gd name="connsiteX32" fmla="*/ 3492500 w 4413708"/>
                <a:gd name="connsiteY32" fmla="*/ 2514600 h 4229100"/>
                <a:gd name="connsiteX33" fmla="*/ 3517900 w 4413708"/>
                <a:gd name="connsiteY33" fmla="*/ 2476500 h 4229100"/>
                <a:gd name="connsiteX34" fmla="*/ 3530600 w 4413708"/>
                <a:gd name="connsiteY34" fmla="*/ 2438400 h 4229100"/>
                <a:gd name="connsiteX35" fmla="*/ 3556000 w 4413708"/>
                <a:gd name="connsiteY35" fmla="*/ 2374900 h 4229100"/>
                <a:gd name="connsiteX36" fmla="*/ 3568700 w 4413708"/>
                <a:gd name="connsiteY36" fmla="*/ 2311400 h 4229100"/>
                <a:gd name="connsiteX37" fmla="*/ 3632200 w 4413708"/>
                <a:gd name="connsiteY37" fmla="*/ 2197100 h 4229100"/>
                <a:gd name="connsiteX38" fmla="*/ 3702050 w 4413708"/>
                <a:gd name="connsiteY38" fmla="*/ 2095500 h 4229100"/>
                <a:gd name="connsiteX39" fmla="*/ 4019550 w 4413708"/>
                <a:gd name="connsiteY39" fmla="*/ 1803400 h 4229100"/>
                <a:gd name="connsiteX40" fmla="*/ 4222750 w 4413708"/>
                <a:gd name="connsiteY40" fmla="*/ 1562100 h 4229100"/>
                <a:gd name="connsiteX41" fmla="*/ 4343400 w 4413708"/>
                <a:gd name="connsiteY41" fmla="*/ 1320800 h 4229100"/>
                <a:gd name="connsiteX42" fmla="*/ 4413250 w 4413708"/>
                <a:gd name="connsiteY42" fmla="*/ 1035050 h 4229100"/>
                <a:gd name="connsiteX43" fmla="*/ 4324350 w 4413708"/>
                <a:gd name="connsiteY43" fmla="*/ 590550 h 4229100"/>
                <a:gd name="connsiteX44" fmla="*/ 4102100 w 4413708"/>
                <a:gd name="connsiteY44" fmla="*/ 254000 h 4229100"/>
                <a:gd name="connsiteX45" fmla="*/ 3924300 w 4413708"/>
                <a:gd name="connsiteY45" fmla="*/ 0 h 4229100"/>
                <a:gd name="connsiteX46" fmla="*/ 0 w 4413708"/>
                <a:gd name="connsiteY46" fmla="*/ 50800 h 4229100"/>
                <a:gd name="connsiteX47" fmla="*/ 25400 w 4413708"/>
                <a:gd name="connsiteY47" fmla="*/ 1244600 h 4229100"/>
                <a:gd name="connsiteX48" fmla="*/ 615950 w 4413708"/>
                <a:gd name="connsiteY48" fmla="*/ 1225550 h 4229100"/>
                <a:gd name="connsiteX49" fmla="*/ 1422400 w 4413708"/>
                <a:gd name="connsiteY49" fmla="*/ 1257300 h 4229100"/>
                <a:gd name="connsiteX50" fmla="*/ 1987550 w 4413708"/>
                <a:gd name="connsiteY50" fmla="*/ 1352550 h 4229100"/>
                <a:gd name="connsiteX51" fmla="*/ 2520950 w 4413708"/>
                <a:gd name="connsiteY51" fmla="*/ 1479550 h 4229100"/>
                <a:gd name="connsiteX52" fmla="*/ 2940050 w 4413708"/>
                <a:gd name="connsiteY52" fmla="*/ 1612900 h 4229100"/>
                <a:gd name="connsiteX53" fmla="*/ 3041650 w 4413708"/>
                <a:gd name="connsiteY53" fmla="*/ 1752600 h 4229100"/>
                <a:gd name="connsiteX54" fmla="*/ 3130550 w 4413708"/>
                <a:gd name="connsiteY54" fmla="*/ 1943100 h 4229100"/>
                <a:gd name="connsiteX55" fmla="*/ 3086100 w 4413708"/>
                <a:gd name="connsiteY55" fmla="*/ 2235200 h 4229100"/>
                <a:gd name="connsiteX56" fmla="*/ 2940050 w 4413708"/>
                <a:gd name="connsiteY56" fmla="*/ 2387600 h 4229100"/>
                <a:gd name="connsiteX57" fmla="*/ 2768600 w 4413708"/>
                <a:gd name="connsiteY57" fmla="*/ 2552700 h 4229100"/>
                <a:gd name="connsiteX58" fmla="*/ 2489200 w 4413708"/>
                <a:gd name="connsiteY58" fmla="*/ 2717800 h 4229100"/>
                <a:gd name="connsiteX59" fmla="*/ 2184400 w 4413708"/>
                <a:gd name="connsiteY59" fmla="*/ 2882900 h 4229100"/>
                <a:gd name="connsiteX60" fmla="*/ 1676400 w 4413708"/>
                <a:gd name="connsiteY60" fmla="*/ 3016250 h 4229100"/>
                <a:gd name="connsiteX61" fmla="*/ 1003300 w 4413708"/>
                <a:gd name="connsiteY61" fmla="*/ 3136900 h 4229100"/>
                <a:gd name="connsiteX62" fmla="*/ 450850 w 4413708"/>
                <a:gd name="connsiteY62" fmla="*/ 3219450 h 4229100"/>
                <a:gd name="connsiteX63" fmla="*/ 38100 w 4413708"/>
                <a:gd name="connsiteY63"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209800 w 4413708"/>
                <a:gd name="connsiteY5" fmla="*/ 4000500 h 4229100"/>
                <a:gd name="connsiteX6" fmla="*/ 2362200 w 4413708"/>
                <a:gd name="connsiteY6" fmla="*/ 3975100 h 4229100"/>
                <a:gd name="connsiteX7" fmla="*/ 2425700 w 4413708"/>
                <a:gd name="connsiteY7" fmla="*/ 3937000 h 4229100"/>
                <a:gd name="connsiteX8" fmla="*/ 2463800 w 4413708"/>
                <a:gd name="connsiteY8" fmla="*/ 3911600 h 4229100"/>
                <a:gd name="connsiteX9" fmla="*/ 2501900 w 4413708"/>
                <a:gd name="connsiteY9" fmla="*/ 3898900 h 4229100"/>
                <a:gd name="connsiteX10" fmla="*/ 2540000 w 4413708"/>
                <a:gd name="connsiteY10" fmla="*/ 3860800 h 4229100"/>
                <a:gd name="connsiteX11" fmla="*/ 2578100 w 4413708"/>
                <a:gd name="connsiteY11" fmla="*/ 3848100 h 4229100"/>
                <a:gd name="connsiteX12" fmla="*/ 2616200 w 4413708"/>
                <a:gd name="connsiteY12" fmla="*/ 3822700 h 4229100"/>
                <a:gd name="connsiteX13" fmla="*/ 2679700 w 4413708"/>
                <a:gd name="connsiteY13" fmla="*/ 3759200 h 4229100"/>
                <a:gd name="connsiteX14" fmla="*/ 2781300 w 4413708"/>
                <a:gd name="connsiteY14" fmla="*/ 3657600 h 4229100"/>
                <a:gd name="connsiteX15" fmla="*/ 2832100 w 4413708"/>
                <a:gd name="connsiteY15" fmla="*/ 3606800 h 4229100"/>
                <a:gd name="connsiteX16" fmla="*/ 2921000 w 4413708"/>
                <a:gd name="connsiteY16" fmla="*/ 3505200 h 4229100"/>
                <a:gd name="connsiteX17" fmla="*/ 2959100 w 4413708"/>
                <a:gd name="connsiteY17" fmla="*/ 3441700 h 4229100"/>
                <a:gd name="connsiteX18" fmla="*/ 3048000 w 4413708"/>
                <a:gd name="connsiteY18" fmla="*/ 3340100 h 4229100"/>
                <a:gd name="connsiteX19" fmla="*/ 3060700 w 4413708"/>
                <a:gd name="connsiteY19" fmla="*/ 3302000 h 4229100"/>
                <a:gd name="connsiteX20" fmla="*/ 3124200 w 4413708"/>
                <a:gd name="connsiteY20" fmla="*/ 3213100 h 4229100"/>
                <a:gd name="connsiteX21" fmla="*/ 3162300 w 4413708"/>
                <a:gd name="connsiteY21" fmla="*/ 3149600 h 4229100"/>
                <a:gd name="connsiteX22" fmla="*/ 3213100 w 4413708"/>
                <a:gd name="connsiteY22" fmla="*/ 3048000 h 4229100"/>
                <a:gd name="connsiteX23" fmla="*/ 3263900 w 4413708"/>
                <a:gd name="connsiteY23" fmla="*/ 2959100 h 4229100"/>
                <a:gd name="connsiteX24" fmla="*/ 3289300 w 4413708"/>
                <a:gd name="connsiteY24" fmla="*/ 2908300 h 4229100"/>
                <a:gd name="connsiteX25" fmla="*/ 3314700 w 4413708"/>
                <a:gd name="connsiteY25" fmla="*/ 2844800 h 4229100"/>
                <a:gd name="connsiteX26" fmla="*/ 3340100 w 4413708"/>
                <a:gd name="connsiteY26" fmla="*/ 2806700 h 4229100"/>
                <a:gd name="connsiteX27" fmla="*/ 3352800 w 4413708"/>
                <a:gd name="connsiteY27" fmla="*/ 2768600 h 4229100"/>
                <a:gd name="connsiteX28" fmla="*/ 3390900 w 4413708"/>
                <a:gd name="connsiteY28" fmla="*/ 2717800 h 4229100"/>
                <a:gd name="connsiteX29" fmla="*/ 3454400 w 4413708"/>
                <a:gd name="connsiteY29" fmla="*/ 2616200 h 4229100"/>
                <a:gd name="connsiteX30" fmla="*/ 3479800 w 4413708"/>
                <a:gd name="connsiteY30" fmla="*/ 2552700 h 4229100"/>
                <a:gd name="connsiteX31" fmla="*/ 3492500 w 4413708"/>
                <a:gd name="connsiteY31" fmla="*/ 2514600 h 4229100"/>
                <a:gd name="connsiteX32" fmla="*/ 3517900 w 4413708"/>
                <a:gd name="connsiteY32" fmla="*/ 2476500 h 4229100"/>
                <a:gd name="connsiteX33" fmla="*/ 3530600 w 4413708"/>
                <a:gd name="connsiteY33" fmla="*/ 2438400 h 4229100"/>
                <a:gd name="connsiteX34" fmla="*/ 3556000 w 4413708"/>
                <a:gd name="connsiteY34" fmla="*/ 2374900 h 4229100"/>
                <a:gd name="connsiteX35" fmla="*/ 3568700 w 4413708"/>
                <a:gd name="connsiteY35" fmla="*/ 2311400 h 4229100"/>
                <a:gd name="connsiteX36" fmla="*/ 3632200 w 4413708"/>
                <a:gd name="connsiteY36" fmla="*/ 2197100 h 4229100"/>
                <a:gd name="connsiteX37" fmla="*/ 3702050 w 4413708"/>
                <a:gd name="connsiteY37" fmla="*/ 2095500 h 4229100"/>
                <a:gd name="connsiteX38" fmla="*/ 4019550 w 4413708"/>
                <a:gd name="connsiteY38" fmla="*/ 1803400 h 4229100"/>
                <a:gd name="connsiteX39" fmla="*/ 4222750 w 4413708"/>
                <a:gd name="connsiteY39" fmla="*/ 1562100 h 4229100"/>
                <a:gd name="connsiteX40" fmla="*/ 4343400 w 4413708"/>
                <a:gd name="connsiteY40" fmla="*/ 1320800 h 4229100"/>
                <a:gd name="connsiteX41" fmla="*/ 4413250 w 4413708"/>
                <a:gd name="connsiteY41" fmla="*/ 1035050 h 4229100"/>
                <a:gd name="connsiteX42" fmla="*/ 4324350 w 4413708"/>
                <a:gd name="connsiteY42" fmla="*/ 590550 h 4229100"/>
                <a:gd name="connsiteX43" fmla="*/ 4102100 w 4413708"/>
                <a:gd name="connsiteY43" fmla="*/ 254000 h 4229100"/>
                <a:gd name="connsiteX44" fmla="*/ 3924300 w 4413708"/>
                <a:gd name="connsiteY44" fmla="*/ 0 h 4229100"/>
                <a:gd name="connsiteX45" fmla="*/ 0 w 4413708"/>
                <a:gd name="connsiteY45" fmla="*/ 50800 h 4229100"/>
                <a:gd name="connsiteX46" fmla="*/ 25400 w 4413708"/>
                <a:gd name="connsiteY46" fmla="*/ 1244600 h 4229100"/>
                <a:gd name="connsiteX47" fmla="*/ 615950 w 4413708"/>
                <a:gd name="connsiteY47" fmla="*/ 1225550 h 4229100"/>
                <a:gd name="connsiteX48" fmla="*/ 1422400 w 4413708"/>
                <a:gd name="connsiteY48" fmla="*/ 1257300 h 4229100"/>
                <a:gd name="connsiteX49" fmla="*/ 1987550 w 4413708"/>
                <a:gd name="connsiteY49" fmla="*/ 1352550 h 4229100"/>
                <a:gd name="connsiteX50" fmla="*/ 2520950 w 4413708"/>
                <a:gd name="connsiteY50" fmla="*/ 1479550 h 4229100"/>
                <a:gd name="connsiteX51" fmla="*/ 2940050 w 4413708"/>
                <a:gd name="connsiteY51" fmla="*/ 1612900 h 4229100"/>
                <a:gd name="connsiteX52" fmla="*/ 3041650 w 4413708"/>
                <a:gd name="connsiteY52" fmla="*/ 1752600 h 4229100"/>
                <a:gd name="connsiteX53" fmla="*/ 3130550 w 4413708"/>
                <a:gd name="connsiteY53" fmla="*/ 1943100 h 4229100"/>
                <a:gd name="connsiteX54" fmla="*/ 3086100 w 4413708"/>
                <a:gd name="connsiteY54" fmla="*/ 2235200 h 4229100"/>
                <a:gd name="connsiteX55" fmla="*/ 2940050 w 4413708"/>
                <a:gd name="connsiteY55" fmla="*/ 2387600 h 4229100"/>
                <a:gd name="connsiteX56" fmla="*/ 2768600 w 4413708"/>
                <a:gd name="connsiteY56" fmla="*/ 2552700 h 4229100"/>
                <a:gd name="connsiteX57" fmla="*/ 2489200 w 4413708"/>
                <a:gd name="connsiteY57" fmla="*/ 2717800 h 4229100"/>
                <a:gd name="connsiteX58" fmla="*/ 2184400 w 4413708"/>
                <a:gd name="connsiteY58" fmla="*/ 2882900 h 4229100"/>
                <a:gd name="connsiteX59" fmla="*/ 1676400 w 4413708"/>
                <a:gd name="connsiteY59" fmla="*/ 3016250 h 4229100"/>
                <a:gd name="connsiteX60" fmla="*/ 1003300 w 4413708"/>
                <a:gd name="connsiteY60" fmla="*/ 3136900 h 4229100"/>
                <a:gd name="connsiteX61" fmla="*/ 450850 w 4413708"/>
                <a:gd name="connsiteY61" fmla="*/ 3219450 h 4229100"/>
                <a:gd name="connsiteX62" fmla="*/ 38100 w 4413708"/>
                <a:gd name="connsiteY62"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62200 w 4413708"/>
                <a:gd name="connsiteY5" fmla="*/ 3975100 h 4229100"/>
                <a:gd name="connsiteX6" fmla="*/ 2425700 w 4413708"/>
                <a:gd name="connsiteY6" fmla="*/ 3937000 h 4229100"/>
                <a:gd name="connsiteX7" fmla="*/ 2463800 w 4413708"/>
                <a:gd name="connsiteY7" fmla="*/ 3911600 h 4229100"/>
                <a:gd name="connsiteX8" fmla="*/ 2501900 w 4413708"/>
                <a:gd name="connsiteY8" fmla="*/ 3898900 h 4229100"/>
                <a:gd name="connsiteX9" fmla="*/ 2540000 w 4413708"/>
                <a:gd name="connsiteY9" fmla="*/ 3860800 h 4229100"/>
                <a:gd name="connsiteX10" fmla="*/ 2578100 w 4413708"/>
                <a:gd name="connsiteY10" fmla="*/ 3848100 h 4229100"/>
                <a:gd name="connsiteX11" fmla="*/ 2616200 w 4413708"/>
                <a:gd name="connsiteY11" fmla="*/ 3822700 h 4229100"/>
                <a:gd name="connsiteX12" fmla="*/ 2679700 w 4413708"/>
                <a:gd name="connsiteY12" fmla="*/ 3759200 h 4229100"/>
                <a:gd name="connsiteX13" fmla="*/ 2781300 w 4413708"/>
                <a:gd name="connsiteY13" fmla="*/ 3657600 h 4229100"/>
                <a:gd name="connsiteX14" fmla="*/ 2832100 w 4413708"/>
                <a:gd name="connsiteY14" fmla="*/ 3606800 h 4229100"/>
                <a:gd name="connsiteX15" fmla="*/ 2921000 w 4413708"/>
                <a:gd name="connsiteY15" fmla="*/ 3505200 h 4229100"/>
                <a:gd name="connsiteX16" fmla="*/ 2959100 w 4413708"/>
                <a:gd name="connsiteY16" fmla="*/ 3441700 h 4229100"/>
                <a:gd name="connsiteX17" fmla="*/ 3048000 w 4413708"/>
                <a:gd name="connsiteY17" fmla="*/ 3340100 h 4229100"/>
                <a:gd name="connsiteX18" fmla="*/ 3060700 w 4413708"/>
                <a:gd name="connsiteY18" fmla="*/ 3302000 h 4229100"/>
                <a:gd name="connsiteX19" fmla="*/ 3124200 w 4413708"/>
                <a:gd name="connsiteY19" fmla="*/ 3213100 h 4229100"/>
                <a:gd name="connsiteX20" fmla="*/ 3162300 w 4413708"/>
                <a:gd name="connsiteY20" fmla="*/ 3149600 h 4229100"/>
                <a:gd name="connsiteX21" fmla="*/ 3213100 w 4413708"/>
                <a:gd name="connsiteY21" fmla="*/ 3048000 h 4229100"/>
                <a:gd name="connsiteX22" fmla="*/ 3263900 w 4413708"/>
                <a:gd name="connsiteY22" fmla="*/ 2959100 h 4229100"/>
                <a:gd name="connsiteX23" fmla="*/ 3289300 w 4413708"/>
                <a:gd name="connsiteY23" fmla="*/ 2908300 h 4229100"/>
                <a:gd name="connsiteX24" fmla="*/ 3314700 w 4413708"/>
                <a:gd name="connsiteY24" fmla="*/ 2844800 h 4229100"/>
                <a:gd name="connsiteX25" fmla="*/ 3340100 w 4413708"/>
                <a:gd name="connsiteY25" fmla="*/ 2806700 h 4229100"/>
                <a:gd name="connsiteX26" fmla="*/ 3352800 w 4413708"/>
                <a:gd name="connsiteY26" fmla="*/ 2768600 h 4229100"/>
                <a:gd name="connsiteX27" fmla="*/ 3390900 w 4413708"/>
                <a:gd name="connsiteY27" fmla="*/ 2717800 h 4229100"/>
                <a:gd name="connsiteX28" fmla="*/ 3454400 w 4413708"/>
                <a:gd name="connsiteY28" fmla="*/ 2616200 h 4229100"/>
                <a:gd name="connsiteX29" fmla="*/ 3479800 w 4413708"/>
                <a:gd name="connsiteY29" fmla="*/ 2552700 h 4229100"/>
                <a:gd name="connsiteX30" fmla="*/ 3492500 w 4413708"/>
                <a:gd name="connsiteY30" fmla="*/ 2514600 h 4229100"/>
                <a:gd name="connsiteX31" fmla="*/ 3517900 w 4413708"/>
                <a:gd name="connsiteY31" fmla="*/ 2476500 h 4229100"/>
                <a:gd name="connsiteX32" fmla="*/ 3530600 w 4413708"/>
                <a:gd name="connsiteY32" fmla="*/ 2438400 h 4229100"/>
                <a:gd name="connsiteX33" fmla="*/ 3556000 w 4413708"/>
                <a:gd name="connsiteY33" fmla="*/ 2374900 h 4229100"/>
                <a:gd name="connsiteX34" fmla="*/ 3568700 w 4413708"/>
                <a:gd name="connsiteY34" fmla="*/ 2311400 h 4229100"/>
                <a:gd name="connsiteX35" fmla="*/ 3632200 w 4413708"/>
                <a:gd name="connsiteY35" fmla="*/ 2197100 h 4229100"/>
                <a:gd name="connsiteX36" fmla="*/ 3702050 w 4413708"/>
                <a:gd name="connsiteY36" fmla="*/ 2095500 h 4229100"/>
                <a:gd name="connsiteX37" fmla="*/ 4019550 w 4413708"/>
                <a:gd name="connsiteY37" fmla="*/ 1803400 h 4229100"/>
                <a:gd name="connsiteX38" fmla="*/ 4222750 w 4413708"/>
                <a:gd name="connsiteY38" fmla="*/ 1562100 h 4229100"/>
                <a:gd name="connsiteX39" fmla="*/ 4343400 w 4413708"/>
                <a:gd name="connsiteY39" fmla="*/ 1320800 h 4229100"/>
                <a:gd name="connsiteX40" fmla="*/ 4413250 w 4413708"/>
                <a:gd name="connsiteY40" fmla="*/ 1035050 h 4229100"/>
                <a:gd name="connsiteX41" fmla="*/ 4324350 w 4413708"/>
                <a:gd name="connsiteY41" fmla="*/ 590550 h 4229100"/>
                <a:gd name="connsiteX42" fmla="*/ 4102100 w 4413708"/>
                <a:gd name="connsiteY42" fmla="*/ 254000 h 4229100"/>
                <a:gd name="connsiteX43" fmla="*/ 3924300 w 4413708"/>
                <a:gd name="connsiteY43" fmla="*/ 0 h 4229100"/>
                <a:gd name="connsiteX44" fmla="*/ 0 w 4413708"/>
                <a:gd name="connsiteY44" fmla="*/ 50800 h 4229100"/>
                <a:gd name="connsiteX45" fmla="*/ 25400 w 4413708"/>
                <a:gd name="connsiteY45" fmla="*/ 1244600 h 4229100"/>
                <a:gd name="connsiteX46" fmla="*/ 615950 w 4413708"/>
                <a:gd name="connsiteY46" fmla="*/ 1225550 h 4229100"/>
                <a:gd name="connsiteX47" fmla="*/ 1422400 w 4413708"/>
                <a:gd name="connsiteY47" fmla="*/ 1257300 h 4229100"/>
                <a:gd name="connsiteX48" fmla="*/ 1987550 w 4413708"/>
                <a:gd name="connsiteY48" fmla="*/ 1352550 h 4229100"/>
                <a:gd name="connsiteX49" fmla="*/ 2520950 w 4413708"/>
                <a:gd name="connsiteY49" fmla="*/ 1479550 h 4229100"/>
                <a:gd name="connsiteX50" fmla="*/ 2940050 w 4413708"/>
                <a:gd name="connsiteY50" fmla="*/ 1612900 h 4229100"/>
                <a:gd name="connsiteX51" fmla="*/ 3041650 w 4413708"/>
                <a:gd name="connsiteY51" fmla="*/ 1752600 h 4229100"/>
                <a:gd name="connsiteX52" fmla="*/ 3130550 w 4413708"/>
                <a:gd name="connsiteY52" fmla="*/ 1943100 h 4229100"/>
                <a:gd name="connsiteX53" fmla="*/ 3086100 w 4413708"/>
                <a:gd name="connsiteY53" fmla="*/ 2235200 h 4229100"/>
                <a:gd name="connsiteX54" fmla="*/ 2940050 w 4413708"/>
                <a:gd name="connsiteY54" fmla="*/ 2387600 h 4229100"/>
                <a:gd name="connsiteX55" fmla="*/ 2768600 w 4413708"/>
                <a:gd name="connsiteY55" fmla="*/ 2552700 h 4229100"/>
                <a:gd name="connsiteX56" fmla="*/ 2489200 w 4413708"/>
                <a:gd name="connsiteY56" fmla="*/ 2717800 h 4229100"/>
                <a:gd name="connsiteX57" fmla="*/ 2184400 w 4413708"/>
                <a:gd name="connsiteY57" fmla="*/ 2882900 h 4229100"/>
                <a:gd name="connsiteX58" fmla="*/ 1676400 w 4413708"/>
                <a:gd name="connsiteY58" fmla="*/ 3016250 h 4229100"/>
                <a:gd name="connsiteX59" fmla="*/ 1003300 w 4413708"/>
                <a:gd name="connsiteY59" fmla="*/ 3136900 h 4229100"/>
                <a:gd name="connsiteX60" fmla="*/ 450850 w 4413708"/>
                <a:gd name="connsiteY60" fmla="*/ 3219450 h 4229100"/>
                <a:gd name="connsiteX61" fmla="*/ 38100 w 4413708"/>
                <a:gd name="connsiteY61"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425700 w 4413708"/>
                <a:gd name="connsiteY6" fmla="*/ 3937000 h 4229100"/>
                <a:gd name="connsiteX7" fmla="*/ 2463800 w 4413708"/>
                <a:gd name="connsiteY7" fmla="*/ 3911600 h 4229100"/>
                <a:gd name="connsiteX8" fmla="*/ 2501900 w 4413708"/>
                <a:gd name="connsiteY8" fmla="*/ 3898900 h 4229100"/>
                <a:gd name="connsiteX9" fmla="*/ 2540000 w 4413708"/>
                <a:gd name="connsiteY9" fmla="*/ 3860800 h 4229100"/>
                <a:gd name="connsiteX10" fmla="*/ 2578100 w 4413708"/>
                <a:gd name="connsiteY10" fmla="*/ 3848100 h 4229100"/>
                <a:gd name="connsiteX11" fmla="*/ 2616200 w 4413708"/>
                <a:gd name="connsiteY11" fmla="*/ 3822700 h 4229100"/>
                <a:gd name="connsiteX12" fmla="*/ 2679700 w 4413708"/>
                <a:gd name="connsiteY12" fmla="*/ 3759200 h 4229100"/>
                <a:gd name="connsiteX13" fmla="*/ 2781300 w 4413708"/>
                <a:gd name="connsiteY13" fmla="*/ 3657600 h 4229100"/>
                <a:gd name="connsiteX14" fmla="*/ 2832100 w 4413708"/>
                <a:gd name="connsiteY14" fmla="*/ 3606800 h 4229100"/>
                <a:gd name="connsiteX15" fmla="*/ 2921000 w 4413708"/>
                <a:gd name="connsiteY15" fmla="*/ 3505200 h 4229100"/>
                <a:gd name="connsiteX16" fmla="*/ 2959100 w 4413708"/>
                <a:gd name="connsiteY16" fmla="*/ 3441700 h 4229100"/>
                <a:gd name="connsiteX17" fmla="*/ 3048000 w 4413708"/>
                <a:gd name="connsiteY17" fmla="*/ 3340100 h 4229100"/>
                <a:gd name="connsiteX18" fmla="*/ 3060700 w 4413708"/>
                <a:gd name="connsiteY18" fmla="*/ 3302000 h 4229100"/>
                <a:gd name="connsiteX19" fmla="*/ 3124200 w 4413708"/>
                <a:gd name="connsiteY19" fmla="*/ 3213100 h 4229100"/>
                <a:gd name="connsiteX20" fmla="*/ 3162300 w 4413708"/>
                <a:gd name="connsiteY20" fmla="*/ 3149600 h 4229100"/>
                <a:gd name="connsiteX21" fmla="*/ 3213100 w 4413708"/>
                <a:gd name="connsiteY21" fmla="*/ 3048000 h 4229100"/>
                <a:gd name="connsiteX22" fmla="*/ 3263900 w 4413708"/>
                <a:gd name="connsiteY22" fmla="*/ 2959100 h 4229100"/>
                <a:gd name="connsiteX23" fmla="*/ 3289300 w 4413708"/>
                <a:gd name="connsiteY23" fmla="*/ 2908300 h 4229100"/>
                <a:gd name="connsiteX24" fmla="*/ 3314700 w 4413708"/>
                <a:gd name="connsiteY24" fmla="*/ 2844800 h 4229100"/>
                <a:gd name="connsiteX25" fmla="*/ 3340100 w 4413708"/>
                <a:gd name="connsiteY25" fmla="*/ 2806700 h 4229100"/>
                <a:gd name="connsiteX26" fmla="*/ 3352800 w 4413708"/>
                <a:gd name="connsiteY26" fmla="*/ 2768600 h 4229100"/>
                <a:gd name="connsiteX27" fmla="*/ 3390900 w 4413708"/>
                <a:gd name="connsiteY27" fmla="*/ 2717800 h 4229100"/>
                <a:gd name="connsiteX28" fmla="*/ 3454400 w 4413708"/>
                <a:gd name="connsiteY28" fmla="*/ 2616200 h 4229100"/>
                <a:gd name="connsiteX29" fmla="*/ 3479800 w 4413708"/>
                <a:gd name="connsiteY29" fmla="*/ 2552700 h 4229100"/>
                <a:gd name="connsiteX30" fmla="*/ 3492500 w 4413708"/>
                <a:gd name="connsiteY30" fmla="*/ 2514600 h 4229100"/>
                <a:gd name="connsiteX31" fmla="*/ 3517900 w 4413708"/>
                <a:gd name="connsiteY31" fmla="*/ 2476500 h 4229100"/>
                <a:gd name="connsiteX32" fmla="*/ 3530600 w 4413708"/>
                <a:gd name="connsiteY32" fmla="*/ 2438400 h 4229100"/>
                <a:gd name="connsiteX33" fmla="*/ 3556000 w 4413708"/>
                <a:gd name="connsiteY33" fmla="*/ 2374900 h 4229100"/>
                <a:gd name="connsiteX34" fmla="*/ 3568700 w 4413708"/>
                <a:gd name="connsiteY34" fmla="*/ 2311400 h 4229100"/>
                <a:gd name="connsiteX35" fmla="*/ 3632200 w 4413708"/>
                <a:gd name="connsiteY35" fmla="*/ 2197100 h 4229100"/>
                <a:gd name="connsiteX36" fmla="*/ 3702050 w 4413708"/>
                <a:gd name="connsiteY36" fmla="*/ 2095500 h 4229100"/>
                <a:gd name="connsiteX37" fmla="*/ 4019550 w 4413708"/>
                <a:gd name="connsiteY37" fmla="*/ 1803400 h 4229100"/>
                <a:gd name="connsiteX38" fmla="*/ 4222750 w 4413708"/>
                <a:gd name="connsiteY38" fmla="*/ 1562100 h 4229100"/>
                <a:gd name="connsiteX39" fmla="*/ 4343400 w 4413708"/>
                <a:gd name="connsiteY39" fmla="*/ 1320800 h 4229100"/>
                <a:gd name="connsiteX40" fmla="*/ 4413250 w 4413708"/>
                <a:gd name="connsiteY40" fmla="*/ 1035050 h 4229100"/>
                <a:gd name="connsiteX41" fmla="*/ 4324350 w 4413708"/>
                <a:gd name="connsiteY41" fmla="*/ 590550 h 4229100"/>
                <a:gd name="connsiteX42" fmla="*/ 4102100 w 4413708"/>
                <a:gd name="connsiteY42" fmla="*/ 254000 h 4229100"/>
                <a:gd name="connsiteX43" fmla="*/ 3924300 w 4413708"/>
                <a:gd name="connsiteY43" fmla="*/ 0 h 4229100"/>
                <a:gd name="connsiteX44" fmla="*/ 0 w 4413708"/>
                <a:gd name="connsiteY44" fmla="*/ 50800 h 4229100"/>
                <a:gd name="connsiteX45" fmla="*/ 25400 w 4413708"/>
                <a:gd name="connsiteY45" fmla="*/ 1244600 h 4229100"/>
                <a:gd name="connsiteX46" fmla="*/ 615950 w 4413708"/>
                <a:gd name="connsiteY46" fmla="*/ 1225550 h 4229100"/>
                <a:gd name="connsiteX47" fmla="*/ 1422400 w 4413708"/>
                <a:gd name="connsiteY47" fmla="*/ 1257300 h 4229100"/>
                <a:gd name="connsiteX48" fmla="*/ 1987550 w 4413708"/>
                <a:gd name="connsiteY48" fmla="*/ 1352550 h 4229100"/>
                <a:gd name="connsiteX49" fmla="*/ 2520950 w 4413708"/>
                <a:gd name="connsiteY49" fmla="*/ 1479550 h 4229100"/>
                <a:gd name="connsiteX50" fmla="*/ 2940050 w 4413708"/>
                <a:gd name="connsiteY50" fmla="*/ 1612900 h 4229100"/>
                <a:gd name="connsiteX51" fmla="*/ 3041650 w 4413708"/>
                <a:gd name="connsiteY51" fmla="*/ 1752600 h 4229100"/>
                <a:gd name="connsiteX52" fmla="*/ 3130550 w 4413708"/>
                <a:gd name="connsiteY52" fmla="*/ 1943100 h 4229100"/>
                <a:gd name="connsiteX53" fmla="*/ 3086100 w 4413708"/>
                <a:gd name="connsiteY53" fmla="*/ 2235200 h 4229100"/>
                <a:gd name="connsiteX54" fmla="*/ 2940050 w 4413708"/>
                <a:gd name="connsiteY54" fmla="*/ 2387600 h 4229100"/>
                <a:gd name="connsiteX55" fmla="*/ 2768600 w 4413708"/>
                <a:gd name="connsiteY55" fmla="*/ 2552700 h 4229100"/>
                <a:gd name="connsiteX56" fmla="*/ 2489200 w 4413708"/>
                <a:gd name="connsiteY56" fmla="*/ 2717800 h 4229100"/>
                <a:gd name="connsiteX57" fmla="*/ 2184400 w 4413708"/>
                <a:gd name="connsiteY57" fmla="*/ 2882900 h 4229100"/>
                <a:gd name="connsiteX58" fmla="*/ 1676400 w 4413708"/>
                <a:gd name="connsiteY58" fmla="*/ 3016250 h 4229100"/>
                <a:gd name="connsiteX59" fmla="*/ 1003300 w 4413708"/>
                <a:gd name="connsiteY59" fmla="*/ 3136900 h 4229100"/>
                <a:gd name="connsiteX60" fmla="*/ 450850 w 4413708"/>
                <a:gd name="connsiteY60" fmla="*/ 3219450 h 4229100"/>
                <a:gd name="connsiteX61" fmla="*/ 38100 w 4413708"/>
                <a:gd name="connsiteY61"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463800 w 4413708"/>
                <a:gd name="connsiteY6" fmla="*/ 3911600 h 4229100"/>
                <a:gd name="connsiteX7" fmla="*/ 2501900 w 4413708"/>
                <a:gd name="connsiteY7" fmla="*/ 3898900 h 4229100"/>
                <a:gd name="connsiteX8" fmla="*/ 2540000 w 4413708"/>
                <a:gd name="connsiteY8" fmla="*/ 3860800 h 4229100"/>
                <a:gd name="connsiteX9" fmla="*/ 2578100 w 4413708"/>
                <a:gd name="connsiteY9" fmla="*/ 3848100 h 4229100"/>
                <a:gd name="connsiteX10" fmla="*/ 2616200 w 4413708"/>
                <a:gd name="connsiteY10" fmla="*/ 3822700 h 4229100"/>
                <a:gd name="connsiteX11" fmla="*/ 2679700 w 4413708"/>
                <a:gd name="connsiteY11" fmla="*/ 3759200 h 4229100"/>
                <a:gd name="connsiteX12" fmla="*/ 2781300 w 4413708"/>
                <a:gd name="connsiteY12" fmla="*/ 3657600 h 4229100"/>
                <a:gd name="connsiteX13" fmla="*/ 2832100 w 4413708"/>
                <a:gd name="connsiteY13" fmla="*/ 3606800 h 4229100"/>
                <a:gd name="connsiteX14" fmla="*/ 2921000 w 4413708"/>
                <a:gd name="connsiteY14" fmla="*/ 3505200 h 4229100"/>
                <a:gd name="connsiteX15" fmla="*/ 2959100 w 4413708"/>
                <a:gd name="connsiteY15" fmla="*/ 3441700 h 4229100"/>
                <a:gd name="connsiteX16" fmla="*/ 3048000 w 4413708"/>
                <a:gd name="connsiteY16" fmla="*/ 3340100 h 4229100"/>
                <a:gd name="connsiteX17" fmla="*/ 3060700 w 4413708"/>
                <a:gd name="connsiteY17" fmla="*/ 3302000 h 4229100"/>
                <a:gd name="connsiteX18" fmla="*/ 3124200 w 4413708"/>
                <a:gd name="connsiteY18" fmla="*/ 3213100 h 4229100"/>
                <a:gd name="connsiteX19" fmla="*/ 3162300 w 4413708"/>
                <a:gd name="connsiteY19" fmla="*/ 3149600 h 4229100"/>
                <a:gd name="connsiteX20" fmla="*/ 3213100 w 4413708"/>
                <a:gd name="connsiteY20" fmla="*/ 3048000 h 4229100"/>
                <a:gd name="connsiteX21" fmla="*/ 3263900 w 4413708"/>
                <a:gd name="connsiteY21" fmla="*/ 2959100 h 4229100"/>
                <a:gd name="connsiteX22" fmla="*/ 3289300 w 4413708"/>
                <a:gd name="connsiteY22" fmla="*/ 2908300 h 4229100"/>
                <a:gd name="connsiteX23" fmla="*/ 3314700 w 4413708"/>
                <a:gd name="connsiteY23" fmla="*/ 2844800 h 4229100"/>
                <a:gd name="connsiteX24" fmla="*/ 3340100 w 4413708"/>
                <a:gd name="connsiteY24" fmla="*/ 2806700 h 4229100"/>
                <a:gd name="connsiteX25" fmla="*/ 3352800 w 4413708"/>
                <a:gd name="connsiteY25" fmla="*/ 2768600 h 4229100"/>
                <a:gd name="connsiteX26" fmla="*/ 3390900 w 4413708"/>
                <a:gd name="connsiteY26" fmla="*/ 2717800 h 4229100"/>
                <a:gd name="connsiteX27" fmla="*/ 3454400 w 4413708"/>
                <a:gd name="connsiteY27" fmla="*/ 2616200 h 4229100"/>
                <a:gd name="connsiteX28" fmla="*/ 3479800 w 4413708"/>
                <a:gd name="connsiteY28" fmla="*/ 2552700 h 4229100"/>
                <a:gd name="connsiteX29" fmla="*/ 3492500 w 4413708"/>
                <a:gd name="connsiteY29" fmla="*/ 2514600 h 4229100"/>
                <a:gd name="connsiteX30" fmla="*/ 3517900 w 4413708"/>
                <a:gd name="connsiteY30" fmla="*/ 2476500 h 4229100"/>
                <a:gd name="connsiteX31" fmla="*/ 3530600 w 4413708"/>
                <a:gd name="connsiteY31" fmla="*/ 2438400 h 4229100"/>
                <a:gd name="connsiteX32" fmla="*/ 3556000 w 4413708"/>
                <a:gd name="connsiteY32" fmla="*/ 2374900 h 4229100"/>
                <a:gd name="connsiteX33" fmla="*/ 3568700 w 4413708"/>
                <a:gd name="connsiteY33" fmla="*/ 2311400 h 4229100"/>
                <a:gd name="connsiteX34" fmla="*/ 3632200 w 4413708"/>
                <a:gd name="connsiteY34" fmla="*/ 2197100 h 4229100"/>
                <a:gd name="connsiteX35" fmla="*/ 3702050 w 4413708"/>
                <a:gd name="connsiteY35" fmla="*/ 2095500 h 4229100"/>
                <a:gd name="connsiteX36" fmla="*/ 4019550 w 4413708"/>
                <a:gd name="connsiteY36" fmla="*/ 1803400 h 4229100"/>
                <a:gd name="connsiteX37" fmla="*/ 4222750 w 4413708"/>
                <a:gd name="connsiteY37" fmla="*/ 1562100 h 4229100"/>
                <a:gd name="connsiteX38" fmla="*/ 4343400 w 4413708"/>
                <a:gd name="connsiteY38" fmla="*/ 1320800 h 4229100"/>
                <a:gd name="connsiteX39" fmla="*/ 4413250 w 4413708"/>
                <a:gd name="connsiteY39" fmla="*/ 1035050 h 4229100"/>
                <a:gd name="connsiteX40" fmla="*/ 4324350 w 4413708"/>
                <a:gd name="connsiteY40" fmla="*/ 590550 h 4229100"/>
                <a:gd name="connsiteX41" fmla="*/ 4102100 w 4413708"/>
                <a:gd name="connsiteY41" fmla="*/ 254000 h 4229100"/>
                <a:gd name="connsiteX42" fmla="*/ 3924300 w 4413708"/>
                <a:gd name="connsiteY42" fmla="*/ 0 h 4229100"/>
                <a:gd name="connsiteX43" fmla="*/ 0 w 4413708"/>
                <a:gd name="connsiteY43" fmla="*/ 50800 h 4229100"/>
                <a:gd name="connsiteX44" fmla="*/ 25400 w 4413708"/>
                <a:gd name="connsiteY44" fmla="*/ 1244600 h 4229100"/>
                <a:gd name="connsiteX45" fmla="*/ 615950 w 4413708"/>
                <a:gd name="connsiteY45" fmla="*/ 1225550 h 4229100"/>
                <a:gd name="connsiteX46" fmla="*/ 1422400 w 4413708"/>
                <a:gd name="connsiteY46" fmla="*/ 1257300 h 4229100"/>
                <a:gd name="connsiteX47" fmla="*/ 1987550 w 4413708"/>
                <a:gd name="connsiteY47" fmla="*/ 1352550 h 4229100"/>
                <a:gd name="connsiteX48" fmla="*/ 2520950 w 4413708"/>
                <a:gd name="connsiteY48" fmla="*/ 1479550 h 4229100"/>
                <a:gd name="connsiteX49" fmla="*/ 2940050 w 4413708"/>
                <a:gd name="connsiteY49" fmla="*/ 1612900 h 4229100"/>
                <a:gd name="connsiteX50" fmla="*/ 3041650 w 4413708"/>
                <a:gd name="connsiteY50" fmla="*/ 1752600 h 4229100"/>
                <a:gd name="connsiteX51" fmla="*/ 3130550 w 4413708"/>
                <a:gd name="connsiteY51" fmla="*/ 1943100 h 4229100"/>
                <a:gd name="connsiteX52" fmla="*/ 3086100 w 4413708"/>
                <a:gd name="connsiteY52" fmla="*/ 2235200 h 4229100"/>
                <a:gd name="connsiteX53" fmla="*/ 2940050 w 4413708"/>
                <a:gd name="connsiteY53" fmla="*/ 2387600 h 4229100"/>
                <a:gd name="connsiteX54" fmla="*/ 2768600 w 4413708"/>
                <a:gd name="connsiteY54" fmla="*/ 2552700 h 4229100"/>
                <a:gd name="connsiteX55" fmla="*/ 2489200 w 4413708"/>
                <a:gd name="connsiteY55" fmla="*/ 2717800 h 4229100"/>
                <a:gd name="connsiteX56" fmla="*/ 2184400 w 4413708"/>
                <a:gd name="connsiteY56" fmla="*/ 2882900 h 4229100"/>
                <a:gd name="connsiteX57" fmla="*/ 1676400 w 4413708"/>
                <a:gd name="connsiteY57" fmla="*/ 3016250 h 4229100"/>
                <a:gd name="connsiteX58" fmla="*/ 1003300 w 4413708"/>
                <a:gd name="connsiteY58" fmla="*/ 3136900 h 4229100"/>
                <a:gd name="connsiteX59" fmla="*/ 450850 w 4413708"/>
                <a:gd name="connsiteY59" fmla="*/ 3219450 h 4229100"/>
                <a:gd name="connsiteX60" fmla="*/ 38100 w 4413708"/>
                <a:gd name="connsiteY60"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01900 w 4413708"/>
                <a:gd name="connsiteY6" fmla="*/ 3898900 h 4229100"/>
                <a:gd name="connsiteX7" fmla="*/ 2540000 w 4413708"/>
                <a:gd name="connsiteY7" fmla="*/ 3860800 h 4229100"/>
                <a:gd name="connsiteX8" fmla="*/ 2578100 w 4413708"/>
                <a:gd name="connsiteY8" fmla="*/ 3848100 h 4229100"/>
                <a:gd name="connsiteX9" fmla="*/ 2616200 w 4413708"/>
                <a:gd name="connsiteY9" fmla="*/ 3822700 h 4229100"/>
                <a:gd name="connsiteX10" fmla="*/ 2679700 w 4413708"/>
                <a:gd name="connsiteY10" fmla="*/ 3759200 h 4229100"/>
                <a:gd name="connsiteX11" fmla="*/ 2781300 w 4413708"/>
                <a:gd name="connsiteY11" fmla="*/ 3657600 h 4229100"/>
                <a:gd name="connsiteX12" fmla="*/ 2832100 w 4413708"/>
                <a:gd name="connsiteY12" fmla="*/ 3606800 h 4229100"/>
                <a:gd name="connsiteX13" fmla="*/ 2921000 w 4413708"/>
                <a:gd name="connsiteY13" fmla="*/ 3505200 h 4229100"/>
                <a:gd name="connsiteX14" fmla="*/ 2959100 w 4413708"/>
                <a:gd name="connsiteY14" fmla="*/ 3441700 h 4229100"/>
                <a:gd name="connsiteX15" fmla="*/ 3048000 w 4413708"/>
                <a:gd name="connsiteY15" fmla="*/ 3340100 h 4229100"/>
                <a:gd name="connsiteX16" fmla="*/ 3060700 w 4413708"/>
                <a:gd name="connsiteY16" fmla="*/ 3302000 h 4229100"/>
                <a:gd name="connsiteX17" fmla="*/ 3124200 w 4413708"/>
                <a:gd name="connsiteY17" fmla="*/ 3213100 h 4229100"/>
                <a:gd name="connsiteX18" fmla="*/ 3162300 w 4413708"/>
                <a:gd name="connsiteY18" fmla="*/ 3149600 h 4229100"/>
                <a:gd name="connsiteX19" fmla="*/ 3213100 w 4413708"/>
                <a:gd name="connsiteY19" fmla="*/ 3048000 h 4229100"/>
                <a:gd name="connsiteX20" fmla="*/ 3263900 w 4413708"/>
                <a:gd name="connsiteY20" fmla="*/ 2959100 h 4229100"/>
                <a:gd name="connsiteX21" fmla="*/ 3289300 w 4413708"/>
                <a:gd name="connsiteY21" fmla="*/ 2908300 h 4229100"/>
                <a:gd name="connsiteX22" fmla="*/ 3314700 w 4413708"/>
                <a:gd name="connsiteY22" fmla="*/ 2844800 h 4229100"/>
                <a:gd name="connsiteX23" fmla="*/ 3340100 w 4413708"/>
                <a:gd name="connsiteY23" fmla="*/ 2806700 h 4229100"/>
                <a:gd name="connsiteX24" fmla="*/ 3352800 w 4413708"/>
                <a:gd name="connsiteY24" fmla="*/ 2768600 h 4229100"/>
                <a:gd name="connsiteX25" fmla="*/ 3390900 w 4413708"/>
                <a:gd name="connsiteY25" fmla="*/ 2717800 h 4229100"/>
                <a:gd name="connsiteX26" fmla="*/ 3454400 w 4413708"/>
                <a:gd name="connsiteY26" fmla="*/ 2616200 h 4229100"/>
                <a:gd name="connsiteX27" fmla="*/ 3479800 w 4413708"/>
                <a:gd name="connsiteY27" fmla="*/ 2552700 h 4229100"/>
                <a:gd name="connsiteX28" fmla="*/ 3492500 w 4413708"/>
                <a:gd name="connsiteY28" fmla="*/ 2514600 h 4229100"/>
                <a:gd name="connsiteX29" fmla="*/ 3517900 w 4413708"/>
                <a:gd name="connsiteY29" fmla="*/ 2476500 h 4229100"/>
                <a:gd name="connsiteX30" fmla="*/ 3530600 w 4413708"/>
                <a:gd name="connsiteY30" fmla="*/ 2438400 h 4229100"/>
                <a:gd name="connsiteX31" fmla="*/ 3556000 w 4413708"/>
                <a:gd name="connsiteY31" fmla="*/ 2374900 h 4229100"/>
                <a:gd name="connsiteX32" fmla="*/ 3568700 w 4413708"/>
                <a:gd name="connsiteY32" fmla="*/ 2311400 h 4229100"/>
                <a:gd name="connsiteX33" fmla="*/ 3632200 w 4413708"/>
                <a:gd name="connsiteY33" fmla="*/ 2197100 h 4229100"/>
                <a:gd name="connsiteX34" fmla="*/ 3702050 w 4413708"/>
                <a:gd name="connsiteY34" fmla="*/ 2095500 h 4229100"/>
                <a:gd name="connsiteX35" fmla="*/ 4019550 w 4413708"/>
                <a:gd name="connsiteY35" fmla="*/ 1803400 h 4229100"/>
                <a:gd name="connsiteX36" fmla="*/ 4222750 w 4413708"/>
                <a:gd name="connsiteY36" fmla="*/ 1562100 h 4229100"/>
                <a:gd name="connsiteX37" fmla="*/ 4343400 w 4413708"/>
                <a:gd name="connsiteY37" fmla="*/ 1320800 h 4229100"/>
                <a:gd name="connsiteX38" fmla="*/ 4413250 w 4413708"/>
                <a:gd name="connsiteY38" fmla="*/ 1035050 h 4229100"/>
                <a:gd name="connsiteX39" fmla="*/ 4324350 w 4413708"/>
                <a:gd name="connsiteY39" fmla="*/ 590550 h 4229100"/>
                <a:gd name="connsiteX40" fmla="*/ 4102100 w 4413708"/>
                <a:gd name="connsiteY40" fmla="*/ 254000 h 4229100"/>
                <a:gd name="connsiteX41" fmla="*/ 3924300 w 4413708"/>
                <a:gd name="connsiteY41" fmla="*/ 0 h 4229100"/>
                <a:gd name="connsiteX42" fmla="*/ 0 w 4413708"/>
                <a:gd name="connsiteY42" fmla="*/ 50800 h 4229100"/>
                <a:gd name="connsiteX43" fmla="*/ 25400 w 4413708"/>
                <a:gd name="connsiteY43" fmla="*/ 1244600 h 4229100"/>
                <a:gd name="connsiteX44" fmla="*/ 615950 w 4413708"/>
                <a:gd name="connsiteY44" fmla="*/ 1225550 h 4229100"/>
                <a:gd name="connsiteX45" fmla="*/ 1422400 w 4413708"/>
                <a:gd name="connsiteY45" fmla="*/ 1257300 h 4229100"/>
                <a:gd name="connsiteX46" fmla="*/ 1987550 w 4413708"/>
                <a:gd name="connsiteY46" fmla="*/ 1352550 h 4229100"/>
                <a:gd name="connsiteX47" fmla="*/ 2520950 w 4413708"/>
                <a:gd name="connsiteY47" fmla="*/ 1479550 h 4229100"/>
                <a:gd name="connsiteX48" fmla="*/ 2940050 w 4413708"/>
                <a:gd name="connsiteY48" fmla="*/ 1612900 h 4229100"/>
                <a:gd name="connsiteX49" fmla="*/ 3041650 w 4413708"/>
                <a:gd name="connsiteY49" fmla="*/ 1752600 h 4229100"/>
                <a:gd name="connsiteX50" fmla="*/ 3130550 w 4413708"/>
                <a:gd name="connsiteY50" fmla="*/ 1943100 h 4229100"/>
                <a:gd name="connsiteX51" fmla="*/ 3086100 w 4413708"/>
                <a:gd name="connsiteY51" fmla="*/ 2235200 h 4229100"/>
                <a:gd name="connsiteX52" fmla="*/ 2940050 w 4413708"/>
                <a:gd name="connsiteY52" fmla="*/ 2387600 h 4229100"/>
                <a:gd name="connsiteX53" fmla="*/ 2768600 w 4413708"/>
                <a:gd name="connsiteY53" fmla="*/ 2552700 h 4229100"/>
                <a:gd name="connsiteX54" fmla="*/ 2489200 w 4413708"/>
                <a:gd name="connsiteY54" fmla="*/ 2717800 h 4229100"/>
                <a:gd name="connsiteX55" fmla="*/ 2184400 w 4413708"/>
                <a:gd name="connsiteY55" fmla="*/ 2882900 h 4229100"/>
                <a:gd name="connsiteX56" fmla="*/ 1676400 w 4413708"/>
                <a:gd name="connsiteY56" fmla="*/ 3016250 h 4229100"/>
                <a:gd name="connsiteX57" fmla="*/ 1003300 w 4413708"/>
                <a:gd name="connsiteY57" fmla="*/ 3136900 h 4229100"/>
                <a:gd name="connsiteX58" fmla="*/ 450850 w 4413708"/>
                <a:gd name="connsiteY58" fmla="*/ 3219450 h 4229100"/>
                <a:gd name="connsiteX59" fmla="*/ 38100 w 4413708"/>
                <a:gd name="connsiteY59"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40000 w 4413708"/>
                <a:gd name="connsiteY6" fmla="*/ 3860800 h 4229100"/>
                <a:gd name="connsiteX7" fmla="*/ 2578100 w 4413708"/>
                <a:gd name="connsiteY7" fmla="*/ 3848100 h 4229100"/>
                <a:gd name="connsiteX8" fmla="*/ 2616200 w 4413708"/>
                <a:gd name="connsiteY8" fmla="*/ 3822700 h 4229100"/>
                <a:gd name="connsiteX9" fmla="*/ 2679700 w 4413708"/>
                <a:gd name="connsiteY9" fmla="*/ 3759200 h 4229100"/>
                <a:gd name="connsiteX10" fmla="*/ 2781300 w 4413708"/>
                <a:gd name="connsiteY10" fmla="*/ 3657600 h 4229100"/>
                <a:gd name="connsiteX11" fmla="*/ 2832100 w 4413708"/>
                <a:gd name="connsiteY11" fmla="*/ 3606800 h 4229100"/>
                <a:gd name="connsiteX12" fmla="*/ 2921000 w 4413708"/>
                <a:gd name="connsiteY12" fmla="*/ 3505200 h 4229100"/>
                <a:gd name="connsiteX13" fmla="*/ 2959100 w 4413708"/>
                <a:gd name="connsiteY13" fmla="*/ 3441700 h 4229100"/>
                <a:gd name="connsiteX14" fmla="*/ 3048000 w 4413708"/>
                <a:gd name="connsiteY14" fmla="*/ 3340100 h 4229100"/>
                <a:gd name="connsiteX15" fmla="*/ 3060700 w 4413708"/>
                <a:gd name="connsiteY15" fmla="*/ 3302000 h 4229100"/>
                <a:gd name="connsiteX16" fmla="*/ 3124200 w 4413708"/>
                <a:gd name="connsiteY16" fmla="*/ 3213100 h 4229100"/>
                <a:gd name="connsiteX17" fmla="*/ 3162300 w 4413708"/>
                <a:gd name="connsiteY17" fmla="*/ 3149600 h 4229100"/>
                <a:gd name="connsiteX18" fmla="*/ 3213100 w 4413708"/>
                <a:gd name="connsiteY18" fmla="*/ 3048000 h 4229100"/>
                <a:gd name="connsiteX19" fmla="*/ 3263900 w 4413708"/>
                <a:gd name="connsiteY19" fmla="*/ 2959100 h 4229100"/>
                <a:gd name="connsiteX20" fmla="*/ 3289300 w 4413708"/>
                <a:gd name="connsiteY20" fmla="*/ 2908300 h 4229100"/>
                <a:gd name="connsiteX21" fmla="*/ 3314700 w 4413708"/>
                <a:gd name="connsiteY21" fmla="*/ 2844800 h 4229100"/>
                <a:gd name="connsiteX22" fmla="*/ 3340100 w 4413708"/>
                <a:gd name="connsiteY22" fmla="*/ 2806700 h 4229100"/>
                <a:gd name="connsiteX23" fmla="*/ 3352800 w 4413708"/>
                <a:gd name="connsiteY23" fmla="*/ 2768600 h 4229100"/>
                <a:gd name="connsiteX24" fmla="*/ 3390900 w 4413708"/>
                <a:gd name="connsiteY24" fmla="*/ 2717800 h 4229100"/>
                <a:gd name="connsiteX25" fmla="*/ 3454400 w 4413708"/>
                <a:gd name="connsiteY25" fmla="*/ 2616200 h 4229100"/>
                <a:gd name="connsiteX26" fmla="*/ 3479800 w 4413708"/>
                <a:gd name="connsiteY26" fmla="*/ 2552700 h 4229100"/>
                <a:gd name="connsiteX27" fmla="*/ 3492500 w 4413708"/>
                <a:gd name="connsiteY27" fmla="*/ 2514600 h 4229100"/>
                <a:gd name="connsiteX28" fmla="*/ 3517900 w 4413708"/>
                <a:gd name="connsiteY28" fmla="*/ 2476500 h 4229100"/>
                <a:gd name="connsiteX29" fmla="*/ 3530600 w 4413708"/>
                <a:gd name="connsiteY29" fmla="*/ 2438400 h 4229100"/>
                <a:gd name="connsiteX30" fmla="*/ 3556000 w 4413708"/>
                <a:gd name="connsiteY30" fmla="*/ 2374900 h 4229100"/>
                <a:gd name="connsiteX31" fmla="*/ 3568700 w 4413708"/>
                <a:gd name="connsiteY31" fmla="*/ 2311400 h 4229100"/>
                <a:gd name="connsiteX32" fmla="*/ 3632200 w 4413708"/>
                <a:gd name="connsiteY32" fmla="*/ 2197100 h 4229100"/>
                <a:gd name="connsiteX33" fmla="*/ 3702050 w 4413708"/>
                <a:gd name="connsiteY33" fmla="*/ 2095500 h 4229100"/>
                <a:gd name="connsiteX34" fmla="*/ 4019550 w 4413708"/>
                <a:gd name="connsiteY34" fmla="*/ 1803400 h 4229100"/>
                <a:gd name="connsiteX35" fmla="*/ 4222750 w 4413708"/>
                <a:gd name="connsiteY35" fmla="*/ 1562100 h 4229100"/>
                <a:gd name="connsiteX36" fmla="*/ 4343400 w 4413708"/>
                <a:gd name="connsiteY36" fmla="*/ 1320800 h 4229100"/>
                <a:gd name="connsiteX37" fmla="*/ 4413250 w 4413708"/>
                <a:gd name="connsiteY37" fmla="*/ 1035050 h 4229100"/>
                <a:gd name="connsiteX38" fmla="*/ 4324350 w 4413708"/>
                <a:gd name="connsiteY38" fmla="*/ 590550 h 4229100"/>
                <a:gd name="connsiteX39" fmla="*/ 4102100 w 4413708"/>
                <a:gd name="connsiteY39" fmla="*/ 254000 h 4229100"/>
                <a:gd name="connsiteX40" fmla="*/ 3924300 w 4413708"/>
                <a:gd name="connsiteY40" fmla="*/ 0 h 4229100"/>
                <a:gd name="connsiteX41" fmla="*/ 0 w 4413708"/>
                <a:gd name="connsiteY41" fmla="*/ 50800 h 4229100"/>
                <a:gd name="connsiteX42" fmla="*/ 25400 w 4413708"/>
                <a:gd name="connsiteY42" fmla="*/ 1244600 h 4229100"/>
                <a:gd name="connsiteX43" fmla="*/ 615950 w 4413708"/>
                <a:gd name="connsiteY43" fmla="*/ 1225550 h 4229100"/>
                <a:gd name="connsiteX44" fmla="*/ 1422400 w 4413708"/>
                <a:gd name="connsiteY44" fmla="*/ 1257300 h 4229100"/>
                <a:gd name="connsiteX45" fmla="*/ 1987550 w 4413708"/>
                <a:gd name="connsiteY45" fmla="*/ 1352550 h 4229100"/>
                <a:gd name="connsiteX46" fmla="*/ 2520950 w 4413708"/>
                <a:gd name="connsiteY46" fmla="*/ 1479550 h 4229100"/>
                <a:gd name="connsiteX47" fmla="*/ 2940050 w 4413708"/>
                <a:gd name="connsiteY47" fmla="*/ 1612900 h 4229100"/>
                <a:gd name="connsiteX48" fmla="*/ 3041650 w 4413708"/>
                <a:gd name="connsiteY48" fmla="*/ 1752600 h 4229100"/>
                <a:gd name="connsiteX49" fmla="*/ 3130550 w 4413708"/>
                <a:gd name="connsiteY49" fmla="*/ 1943100 h 4229100"/>
                <a:gd name="connsiteX50" fmla="*/ 3086100 w 4413708"/>
                <a:gd name="connsiteY50" fmla="*/ 2235200 h 4229100"/>
                <a:gd name="connsiteX51" fmla="*/ 2940050 w 4413708"/>
                <a:gd name="connsiteY51" fmla="*/ 2387600 h 4229100"/>
                <a:gd name="connsiteX52" fmla="*/ 2768600 w 4413708"/>
                <a:gd name="connsiteY52" fmla="*/ 2552700 h 4229100"/>
                <a:gd name="connsiteX53" fmla="*/ 2489200 w 4413708"/>
                <a:gd name="connsiteY53" fmla="*/ 2717800 h 4229100"/>
                <a:gd name="connsiteX54" fmla="*/ 2184400 w 4413708"/>
                <a:gd name="connsiteY54" fmla="*/ 2882900 h 4229100"/>
                <a:gd name="connsiteX55" fmla="*/ 1676400 w 4413708"/>
                <a:gd name="connsiteY55" fmla="*/ 3016250 h 4229100"/>
                <a:gd name="connsiteX56" fmla="*/ 1003300 w 4413708"/>
                <a:gd name="connsiteY56" fmla="*/ 3136900 h 4229100"/>
                <a:gd name="connsiteX57" fmla="*/ 450850 w 4413708"/>
                <a:gd name="connsiteY57" fmla="*/ 3219450 h 4229100"/>
                <a:gd name="connsiteX58" fmla="*/ 38100 w 4413708"/>
                <a:gd name="connsiteY58"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40000 w 4413708"/>
                <a:gd name="connsiteY6" fmla="*/ 3860800 h 4229100"/>
                <a:gd name="connsiteX7" fmla="*/ 2603500 w 4413708"/>
                <a:gd name="connsiteY7" fmla="*/ 3937000 h 4229100"/>
                <a:gd name="connsiteX8" fmla="*/ 2616200 w 4413708"/>
                <a:gd name="connsiteY8" fmla="*/ 3822700 h 4229100"/>
                <a:gd name="connsiteX9" fmla="*/ 2679700 w 4413708"/>
                <a:gd name="connsiteY9" fmla="*/ 3759200 h 4229100"/>
                <a:gd name="connsiteX10" fmla="*/ 2781300 w 4413708"/>
                <a:gd name="connsiteY10" fmla="*/ 3657600 h 4229100"/>
                <a:gd name="connsiteX11" fmla="*/ 2832100 w 4413708"/>
                <a:gd name="connsiteY11" fmla="*/ 3606800 h 4229100"/>
                <a:gd name="connsiteX12" fmla="*/ 2921000 w 4413708"/>
                <a:gd name="connsiteY12" fmla="*/ 3505200 h 4229100"/>
                <a:gd name="connsiteX13" fmla="*/ 2959100 w 4413708"/>
                <a:gd name="connsiteY13" fmla="*/ 3441700 h 4229100"/>
                <a:gd name="connsiteX14" fmla="*/ 3048000 w 4413708"/>
                <a:gd name="connsiteY14" fmla="*/ 3340100 h 4229100"/>
                <a:gd name="connsiteX15" fmla="*/ 3060700 w 4413708"/>
                <a:gd name="connsiteY15" fmla="*/ 3302000 h 4229100"/>
                <a:gd name="connsiteX16" fmla="*/ 3124200 w 4413708"/>
                <a:gd name="connsiteY16" fmla="*/ 3213100 h 4229100"/>
                <a:gd name="connsiteX17" fmla="*/ 3162300 w 4413708"/>
                <a:gd name="connsiteY17" fmla="*/ 3149600 h 4229100"/>
                <a:gd name="connsiteX18" fmla="*/ 3213100 w 4413708"/>
                <a:gd name="connsiteY18" fmla="*/ 3048000 h 4229100"/>
                <a:gd name="connsiteX19" fmla="*/ 3263900 w 4413708"/>
                <a:gd name="connsiteY19" fmla="*/ 2959100 h 4229100"/>
                <a:gd name="connsiteX20" fmla="*/ 3289300 w 4413708"/>
                <a:gd name="connsiteY20" fmla="*/ 2908300 h 4229100"/>
                <a:gd name="connsiteX21" fmla="*/ 3314700 w 4413708"/>
                <a:gd name="connsiteY21" fmla="*/ 2844800 h 4229100"/>
                <a:gd name="connsiteX22" fmla="*/ 3340100 w 4413708"/>
                <a:gd name="connsiteY22" fmla="*/ 2806700 h 4229100"/>
                <a:gd name="connsiteX23" fmla="*/ 3352800 w 4413708"/>
                <a:gd name="connsiteY23" fmla="*/ 2768600 h 4229100"/>
                <a:gd name="connsiteX24" fmla="*/ 3390900 w 4413708"/>
                <a:gd name="connsiteY24" fmla="*/ 2717800 h 4229100"/>
                <a:gd name="connsiteX25" fmla="*/ 3454400 w 4413708"/>
                <a:gd name="connsiteY25" fmla="*/ 2616200 h 4229100"/>
                <a:gd name="connsiteX26" fmla="*/ 3479800 w 4413708"/>
                <a:gd name="connsiteY26" fmla="*/ 2552700 h 4229100"/>
                <a:gd name="connsiteX27" fmla="*/ 3492500 w 4413708"/>
                <a:gd name="connsiteY27" fmla="*/ 2514600 h 4229100"/>
                <a:gd name="connsiteX28" fmla="*/ 3517900 w 4413708"/>
                <a:gd name="connsiteY28" fmla="*/ 2476500 h 4229100"/>
                <a:gd name="connsiteX29" fmla="*/ 3530600 w 4413708"/>
                <a:gd name="connsiteY29" fmla="*/ 2438400 h 4229100"/>
                <a:gd name="connsiteX30" fmla="*/ 3556000 w 4413708"/>
                <a:gd name="connsiteY30" fmla="*/ 2374900 h 4229100"/>
                <a:gd name="connsiteX31" fmla="*/ 3568700 w 4413708"/>
                <a:gd name="connsiteY31" fmla="*/ 2311400 h 4229100"/>
                <a:gd name="connsiteX32" fmla="*/ 3632200 w 4413708"/>
                <a:gd name="connsiteY32" fmla="*/ 2197100 h 4229100"/>
                <a:gd name="connsiteX33" fmla="*/ 3702050 w 4413708"/>
                <a:gd name="connsiteY33" fmla="*/ 2095500 h 4229100"/>
                <a:gd name="connsiteX34" fmla="*/ 4019550 w 4413708"/>
                <a:gd name="connsiteY34" fmla="*/ 1803400 h 4229100"/>
                <a:gd name="connsiteX35" fmla="*/ 4222750 w 4413708"/>
                <a:gd name="connsiteY35" fmla="*/ 1562100 h 4229100"/>
                <a:gd name="connsiteX36" fmla="*/ 4343400 w 4413708"/>
                <a:gd name="connsiteY36" fmla="*/ 1320800 h 4229100"/>
                <a:gd name="connsiteX37" fmla="*/ 4413250 w 4413708"/>
                <a:gd name="connsiteY37" fmla="*/ 1035050 h 4229100"/>
                <a:gd name="connsiteX38" fmla="*/ 4324350 w 4413708"/>
                <a:gd name="connsiteY38" fmla="*/ 590550 h 4229100"/>
                <a:gd name="connsiteX39" fmla="*/ 4102100 w 4413708"/>
                <a:gd name="connsiteY39" fmla="*/ 254000 h 4229100"/>
                <a:gd name="connsiteX40" fmla="*/ 3924300 w 4413708"/>
                <a:gd name="connsiteY40" fmla="*/ 0 h 4229100"/>
                <a:gd name="connsiteX41" fmla="*/ 0 w 4413708"/>
                <a:gd name="connsiteY41" fmla="*/ 50800 h 4229100"/>
                <a:gd name="connsiteX42" fmla="*/ 25400 w 4413708"/>
                <a:gd name="connsiteY42" fmla="*/ 1244600 h 4229100"/>
                <a:gd name="connsiteX43" fmla="*/ 615950 w 4413708"/>
                <a:gd name="connsiteY43" fmla="*/ 1225550 h 4229100"/>
                <a:gd name="connsiteX44" fmla="*/ 1422400 w 4413708"/>
                <a:gd name="connsiteY44" fmla="*/ 1257300 h 4229100"/>
                <a:gd name="connsiteX45" fmla="*/ 1987550 w 4413708"/>
                <a:gd name="connsiteY45" fmla="*/ 1352550 h 4229100"/>
                <a:gd name="connsiteX46" fmla="*/ 2520950 w 4413708"/>
                <a:gd name="connsiteY46" fmla="*/ 1479550 h 4229100"/>
                <a:gd name="connsiteX47" fmla="*/ 2940050 w 4413708"/>
                <a:gd name="connsiteY47" fmla="*/ 1612900 h 4229100"/>
                <a:gd name="connsiteX48" fmla="*/ 3041650 w 4413708"/>
                <a:gd name="connsiteY48" fmla="*/ 1752600 h 4229100"/>
                <a:gd name="connsiteX49" fmla="*/ 3130550 w 4413708"/>
                <a:gd name="connsiteY49" fmla="*/ 1943100 h 4229100"/>
                <a:gd name="connsiteX50" fmla="*/ 3086100 w 4413708"/>
                <a:gd name="connsiteY50" fmla="*/ 2235200 h 4229100"/>
                <a:gd name="connsiteX51" fmla="*/ 2940050 w 4413708"/>
                <a:gd name="connsiteY51" fmla="*/ 2387600 h 4229100"/>
                <a:gd name="connsiteX52" fmla="*/ 2768600 w 4413708"/>
                <a:gd name="connsiteY52" fmla="*/ 2552700 h 4229100"/>
                <a:gd name="connsiteX53" fmla="*/ 2489200 w 4413708"/>
                <a:gd name="connsiteY53" fmla="*/ 2717800 h 4229100"/>
                <a:gd name="connsiteX54" fmla="*/ 2184400 w 4413708"/>
                <a:gd name="connsiteY54" fmla="*/ 2882900 h 4229100"/>
                <a:gd name="connsiteX55" fmla="*/ 1676400 w 4413708"/>
                <a:gd name="connsiteY55" fmla="*/ 3016250 h 4229100"/>
                <a:gd name="connsiteX56" fmla="*/ 1003300 w 4413708"/>
                <a:gd name="connsiteY56" fmla="*/ 3136900 h 4229100"/>
                <a:gd name="connsiteX57" fmla="*/ 450850 w 4413708"/>
                <a:gd name="connsiteY57" fmla="*/ 3219450 h 4229100"/>
                <a:gd name="connsiteX58" fmla="*/ 38100 w 4413708"/>
                <a:gd name="connsiteY58"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603500 w 4413708"/>
                <a:gd name="connsiteY6" fmla="*/ 3937000 h 4229100"/>
                <a:gd name="connsiteX7" fmla="*/ 2616200 w 4413708"/>
                <a:gd name="connsiteY7" fmla="*/ 3822700 h 4229100"/>
                <a:gd name="connsiteX8" fmla="*/ 2679700 w 4413708"/>
                <a:gd name="connsiteY8" fmla="*/ 3759200 h 4229100"/>
                <a:gd name="connsiteX9" fmla="*/ 2781300 w 4413708"/>
                <a:gd name="connsiteY9" fmla="*/ 3657600 h 4229100"/>
                <a:gd name="connsiteX10" fmla="*/ 2832100 w 4413708"/>
                <a:gd name="connsiteY10" fmla="*/ 3606800 h 4229100"/>
                <a:gd name="connsiteX11" fmla="*/ 2921000 w 4413708"/>
                <a:gd name="connsiteY11" fmla="*/ 3505200 h 4229100"/>
                <a:gd name="connsiteX12" fmla="*/ 2959100 w 4413708"/>
                <a:gd name="connsiteY12" fmla="*/ 3441700 h 4229100"/>
                <a:gd name="connsiteX13" fmla="*/ 3048000 w 4413708"/>
                <a:gd name="connsiteY13" fmla="*/ 3340100 h 4229100"/>
                <a:gd name="connsiteX14" fmla="*/ 3060700 w 4413708"/>
                <a:gd name="connsiteY14" fmla="*/ 3302000 h 4229100"/>
                <a:gd name="connsiteX15" fmla="*/ 3124200 w 4413708"/>
                <a:gd name="connsiteY15" fmla="*/ 3213100 h 4229100"/>
                <a:gd name="connsiteX16" fmla="*/ 3162300 w 4413708"/>
                <a:gd name="connsiteY16" fmla="*/ 3149600 h 4229100"/>
                <a:gd name="connsiteX17" fmla="*/ 3213100 w 4413708"/>
                <a:gd name="connsiteY17" fmla="*/ 3048000 h 4229100"/>
                <a:gd name="connsiteX18" fmla="*/ 3263900 w 4413708"/>
                <a:gd name="connsiteY18" fmla="*/ 2959100 h 4229100"/>
                <a:gd name="connsiteX19" fmla="*/ 3289300 w 4413708"/>
                <a:gd name="connsiteY19" fmla="*/ 2908300 h 4229100"/>
                <a:gd name="connsiteX20" fmla="*/ 3314700 w 4413708"/>
                <a:gd name="connsiteY20" fmla="*/ 2844800 h 4229100"/>
                <a:gd name="connsiteX21" fmla="*/ 3340100 w 4413708"/>
                <a:gd name="connsiteY21" fmla="*/ 2806700 h 4229100"/>
                <a:gd name="connsiteX22" fmla="*/ 3352800 w 4413708"/>
                <a:gd name="connsiteY22" fmla="*/ 2768600 h 4229100"/>
                <a:gd name="connsiteX23" fmla="*/ 3390900 w 4413708"/>
                <a:gd name="connsiteY23" fmla="*/ 2717800 h 4229100"/>
                <a:gd name="connsiteX24" fmla="*/ 3454400 w 4413708"/>
                <a:gd name="connsiteY24" fmla="*/ 2616200 h 4229100"/>
                <a:gd name="connsiteX25" fmla="*/ 3479800 w 4413708"/>
                <a:gd name="connsiteY25" fmla="*/ 2552700 h 4229100"/>
                <a:gd name="connsiteX26" fmla="*/ 3492500 w 4413708"/>
                <a:gd name="connsiteY26" fmla="*/ 2514600 h 4229100"/>
                <a:gd name="connsiteX27" fmla="*/ 3517900 w 4413708"/>
                <a:gd name="connsiteY27" fmla="*/ 2476500 h 4229100"/>
                <a:gd name="connsiteX28" fmla="*/ 3530600 w 4413708"/>
                <a:gd name="connsiteY28" fmla="*/ 2438400 h 4229100"/>
                <a:gd name="connsiteX29" fmla="*/ 3556000 w 4413708"/>
                <a:gd name="connsiteY29" fmla="*/ 2374900 h 4229100"/>
                <a:gd name="connsiteX30" fmla="*/ 3568700 w 4413708"/>
                <a:gd name="connsiteY30" fmla="*/ 2311400 h 4229100"/>
                <a:gd name="connsiteX31" fmla="*/ 3632200 w 4413708"/>
                <a:gd name="connsiteY31" fmla="*/ 2197100 h 4229100"/>
                <a:gd name="connsiteX32" fmla="*/ 3702050 w 4413708"/>
                <a:gd name="connsiteY32" fmla="*/ 2095500 h 4229100"/>
                <a:gd name="connsiteX33" fmla="*/ 4019550 w 4413708"/>
                <a:gd name="connsiteY33" fmla="*/ 1803400 h 4229100"/>
                <a:gd name="connsiteX34" fmla="*/ 4222750 w 4413708"/>
                <a:gd name="connsiteY34" fmla="*/ 1562100 h 4229100"/>
                <a:gd name="connsiteX35" fmla="*/ 4343400 w 4413708"/>
                <a:gd name="connsiteY35" fmla="*/ 1320800 h 4229100"/>
                <a:gd name="connsiteX36" fmla="*/ 4413250 w 4413708"/>
                <a:gd name="connsiteY36" fmla="*/ 1035050 h 4229100"/>
                <a:gd name="connsiteX37" fmla="*/ 4324350 w 4413708"/>
                <a:gd name="connsiteY37" fmla="*/ 590550 h 4229100"/>
                <a:gd name="connsiteX38" fmla="*/ 4102100 w 4413708"/>
                <a:gd name="connsiteY38" fmla="*/ 254000 h 4229100"/>
                <a:gd name="connsiteX39" fmla="*/ 3924300 w 4413708"/>
                <a:gd name="connsiteY39" fmla="*/ 0 h 4229100"/>
                <a:gd name="connsiteX40" fmla="*/ 0 w 4413708"/>
                <a:gd name="connsiteY40" fmla="*/ 50800 h 4229100"/>
                <a:gd name="connsiteX41" fmla="*/ 25400 w 4413708"/>
                <a:gd name="connsiteY41" fmla="*/ 1244600 h 4229100"/>
                <a:gd name="connsiteX42" fmla="*/ 615950 w 4413708"/>
                <a:gd name="connsiteY42" fmla="*/ 1225550 h 4229100"/>
                <a:gd name="connsiteX43" fmla="*/ 1422400 w 4413708"/>
                <a:gd name="connsiteY43" fmla="*/ 1257300 h 4229100"/>
                <a:gd name="connsiteX44" fmla="*/ 1987550 w 4413708"/>
                <a:gd name="connsiteY44" fmla="*/ 1352550 h 4229100"/>
                <a:gd name="connsiteX45" fmla="*/ 2520950 w 4413708"/>
                <a:gd name="connsiteY45" fmla="*/ 1479550 h 4229100"/>
                <a:gd name="connsiteX46" fmla="*/ 2940050 w 4413708"/>
                <a:gd name="connsiteY46" fmla="*/ 1612900 h 4229100"/>
                <a:gd name="connsiteX47" fmla="*/ 3041650 w 4413708"/>
                <a:gd name="connsiteY47" fmla="*/ 1752600 h 4229100"/>
                <a:gd name="connsiteX48" fmla="*/ 3130550 w 4413708"/>
                <a:gd name="connsiteY48" fmla="*/ 1943100 h 4229100"/>
                <a:gd name="connsiteX49" fmla="*/ 3086100 w 4413708"/>
                <a:gd name="connsiteY49" fmla="*/ 2235200 h 4229100"/>
                <a:gd name="connsiteX50" fmla="*/ 2940050 w 4413708"/>
                <a:gd name="connsiteY50" fmla="*/ 2387600 h 4229100"/>
                <a:gd name="connsiteX51" fmla="*/ 2768600 w 4413708"/>
                <a:gd name="connsiteY51" fmla="*/ 2552700 h 4229100"/>
                <a:gd name="connsiteX52" fmla="*/ 2489200 w 4413708"/>
                <a:gd name="connsiteY52" fmla="*/ 2717800 h 4229100"/>
                <a:gd name="connsiteX53" fmla="*/ 2184400 w 4413708"/>
                <a:gd name="connsiteY53" fmla="*/ 2882900 h 4229100"/>
                <a:gd name="connsiteX54" fmla="*/ 1676400 w 4413708"/>
                <a:gd name="connsiteY54" fmla="*/ 3016250 h 4229100"/>
                <a:gd name="connsiteX55" fmla="*/ 1003300 w 4413708"/>
                <a:gd name="connsiteY55" fmla="*/ 3136900 h 4229100"/>
                <a:gd name="connsiteX56" fmla="*/ 450850 w 4413708"/>
                <a:gd name="connsiteY56" fmla="*/ 3219450 h 4229100"/>
                <a:gd name="connsiteX57" fmla="*/ 38100 w 4413708"/>
                <a:gd name="connsiteY5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603500 w 4413708"/>
                <a:gd name="connsiteY6" fmla="*/ 3937000 h 4229100"/>
                <a:gd name="connsiteX7" fmla="*/ 2679700 w 4413708"/>
                <a:gd name="connsiteY7" fmla="*/ 3759200 h 4229100"/>
                <a:gd name="connsiteX8" fmla="*/ 2781300 w 4413708"/>
                <a:gd name="connsiteY8" fmla="*/ 3657600 h 4229100"/>
                <a:gd name="connsiteX9" fmla="*/ 2832100 w 4413708"/>
                <a:gd name="connsiteY9" fmla="*/ 3606800 h 4229100"/>
                <a:gd name="connsiteX10" fmla="*/ 2921000 w 4413708"/>
                <a:gd name="connsiteY10" fmla="*/ 3505200 h 4229100"/>
                <a:gd name="connsiteX11" fmla="*/ 2959100 w 4413708"/>
                <a:gd name="connsiteY11" fmla="*/ 3441700 h 4229100"/>
                <a:gd name="connsiteX12" fmla="*/ 3048000 w 4413708"/>
                <a:gd name="connsiteY12" fmla="*/ 3340100 h 4229100"/>
                <a:gd name="connsiteX13" fmla="*/ 3060700 w 4413708"/>
                <a:gd name="connsiteY13" fmla="*/ 3302000 h 4229100"/>
                <a:gd name="connsiteX14" fmla="*/ 3124200 w 4413708"/>
                <a:gd name="connsiteY14" fmla="*/ 3213100 h 4229100"/>
                <a:gd name="connsiteX15" fmla="*/ 3162300 w 4413708"/>
                <a:gd name="connsiteY15" fmla="*/ 3149600 h 4229100"/>
                <a:gd name="connsiteX16" fmla="*/ 3213100 w 4413708"/>
                <a:gd name="connsiteY16" fmla="*/ 3048000 h 4229100"/>
                <a:gd name="connsiteX17" fmla="*/ 3263900 w 4413708"/>
                <a:gd name="connsiteY17" fmla="*/ 2959100 h 4229100"/>
                <a:gd name="connsiteX18" fmla="*/ 3289300 w 4413708"/>
                <a:gd name="connsiteY18" fmla="*/ 2908300 h 4229100"/>
                <a:gd name="connsiteX19" fmla="*/ 3314700 w 4413708"/>
                <a:gd name="connsiteY19" fmla="*/ 2844800 h 4229100"/>
                <a:gd name="connsiteX20" fmla="*/ 3340100 w 4413708"/>
                <a:gd name="connsiteY20" fmla="*/ 2806700 h 4229100"/>
                <a:gd name="connsiteX21" fmla="*/ 3352800 w 4413708"/>
                <a:gd name="connsiteY21" fmla="*/ 2768600 h 4229100"/>
                <a:gd name="connsiteX22" fmla="*/ 3390900 w 4413708"/>
                <a:gd name="connsiteY22" fmla="*/ 2717800 h 4229100"/>
                <a:gd name="connsiteX23" fmla="*/ 3454400 w 4413708"/>
                <a:gd name="connsiteY23" fmla="*/ 2616200 h 4229100"/>
                <a:gd name="connsiteX24" fmla="*/ 3479800 w 4413708"/>
                <a:gd name="connsiteY24" fmla="*/ 2552700 h 4229100"/>
                <a:gd name="connsiteX25" fmla="*/ 3492500 w 4413708"/>
                <a:gd name="connsiteY25" fmla="*/ 2514600 h 4229100"/>
                <a:gd name="connsiteX26" fmla="*/ 3517900 w 4413708"/>
                <a:gd name="connsiteY26" fmla="*/ 2476500 h 4229100"/>
                <a:gd name="connsiteX27" fmla="*/ 3530600 w 4413708"/>
                <a:gd name="connsiteY27" fmla="*/ 2438400 h 4229100"/>
                <a:gd name="connsiteX28" fmla="*/ 3556000 w 4413708"/>
                <a:gd name="connsiteY28" fmla="*/ 2374900 h 4229100"/>
                <a:gd name="connsiteX29" fmla="*/ 3568700 w 4413708"/>
                <a:gd name="connsiteY29" fmla="*/ 2311400 h 4229100"/>
                <a:gd name="connsiteX30" fmla="*/ 3632200 w 4413708"/>
                <a:gd name="connsiteY30" fmla="*/ 2197100 h 4229100"/>
                <a:gd name="connsiteX31" fmla="*/ 3702050 w 4413708"/>
                <a:gd name="connsiteY31" fmla="*/ 2095500 h 4229100"/>
                <a:gd name="connsiteX32" fmla="*/ 4019550 w 4413708"/>
                <a:gd name="connsiteY32" fmla="*/ 1803400 h 4229100"/>
                <a:gd name="connsiteX33" fmla="*/ 4222750 w 4413708"/>
                <a:gd name="connsiteY33" fmla="*/ 1562100 h 4229100"/>
                <a:gd name="connsiteX34" fmla="*/ 4343400 w 4413708"/>
                <a:gd name="connsiteY34" fmla="*/ 1320800 h 4229100"/>
                <a:gd name="connsiteX35" fmla="*/ 4413250 w 4413708"/>
                <a:gd name="connsiteY35" fmla="*/ 1035050 h 4229100"/>
                <a:gd name="connsiteX36" fmla="*/ 4324350 w 4413708"/>
                <a:gd name="connsiteY36" fmla="*/ 590550 h 4229100"/>
                <a:gd name="connsiteX37" fmla="*/ 4102100 w 4413708"/>
                <a:gd name="connsiteY37" fmla="*/ 254000 h 4229100"/>
                <a:gd name="connsiteX38" fmla="*/ 3924300 w 4413708"/>
                <a:gd name="connsiteY38" fmla="*/ 0 h 4229100"/>
                <a:gd name="connsiteX39" fmla="*/ 0 w 4413708"/>
                <a:gd name="connsiteY39" fmla="*/ 50800 h 4229100"/>
                <a:gd name="connsiteX40" fmla="*/ 25400 w 4413708"/>
                <a:gd name="connsiteY40" fmla="*/ 1244600 h 4229100"/>
                <a:gd name="connsiteX41" fmla="*/ 615950 w 4413708"/>
                <a:gd name="connsiteY41" fmla="*/ 1225550 h 4229100"/>
                <a:gd name="connsiteX42" fmla="*/ 1422400 w 4413708"/>
                <a:gd name="connsiteY42" fmla="*/ 1257300 h 4229100"/>
                <a:gd name="connsiteX43" fmla="*/ 1987550 w 4413708"/>
                <a:gd name="connsiteY43" fmla="*/ 1352550 h 4229100"/>
                <a:gd name="connsiteX44" fmla="*/ 2520950 w 4413708"/>
                <a:gd name="connsiteY44" fmla="*/ 1479550 h 4229100"/>
                <a:gd name="connsiteX45" fmla="*/ 2940050 w 4413708"/>
                <a:gd name="connsiteY45" fmla="*/ 1612900 h 4229100"/>
                <a:gd name="connsiteX46" fmla="*/ 3041650 w 4413708"/>
                <a:gd name="connsiteY46" fmla="*/ 1752600 h 4229100"/>
                <a:gd name="connsiteX47" fmla="*/ 3130550 w 4413708"/>
                <a:gd name="connsiteY47" fmla="*/ 1943100 h 4229100"/>
                <a:gd name="connsiteX48" fmla="*/ 3086100 w 4413708"/>
                <a:gd name="connsiteY48" fmla="*/ 2235200 h 4229100"/>
                <a:gd name="connsiteX49" fmla="*/ 2940050 w 4413708"/>
                <a:gd name="connsiteY49" fmla="*/ 2387600 h 4229100"/>
                <a:gd name="connsiteX50" fmla="*/ 2768600 w 4413708"/>
                <a:gd name="connsiteY50" fmla="*/ 2552700 h 4229100"/>
                <a:gd name="connsiteX51" fmla="*/ 2489200 w 4413708"/>
                <a:gd name="connsiteY51" fmla="*/ 2717800 h 4229100"/>
                <a:gd name="connsiteX52" fmla="*/ 2184400 w 4413708"/>
                <a:gd name="connsiteY52" fmla="*/ 2882900 h 4229100"/>
                <a:gd name="connsiteX53" fmla="*/ 1676400 w 4413708"/>
                <a:gd name="connsiteY53" fmla="*/ 3016250 h 4229100"/>
                <a:gd name="connsiteX54" fmla="*/ 1003300 w 4413708"/>
                <a:gd name="connsiteY54" fmla="*/ 3136900 h 4229100"/>
                <a:gd name="connsiteX55" fmla="*/ 450850 w 4413708"/>
                <a:gd name="connsiteY55" fmla="*/ 3219450 h 4229100"/>
                <a:gd name="connsiteX56" fmla="*/ 38100 w 4413708"/>
                <a:gd name="connsiteY5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603500 w 4413708"/>
                <a:gd name="connsiteY6" fmla="*/ 3937000 h 4229100"/>
                <a:gd name="connsiteX7" fmla="*/ 2781300 w 4413708"/>
                <a:gd name="connsiteY7" fmla="*/ 3657600 h 4229100"/>
                <a:gd name="connsiteX8" fmla="*/ 2832100 w 4413708"/>
                <a:gd name="connsiteY8" fmla="*/ 3606800 h 4229100"/>
                <a:gd name="connsiteX9" fmla="*/ 2921000 w 4413708"/>
                <a:gd name="connsiteY9" fmla="*/ 3505200 h 4229100"/>
                <a:gd name="connsiteX10" fmla="*/ 2959100 w 4413708"/>
                <a:gd name="connsiteY10" fmla="*/ 3441700 h 4229100"/>
                <a:gd name="connsiteX11" fmla="*/ 3048000 w 4413708"/>
                <a:gd name="connsiteY11" fmla="*/ 3340100 h 4229100"/>
                <a:gd name="connsiteX12" fmla="*/ 3060700 w 4413708"/>
                <a:gd name="connsiteY12" fmla="*/ 3302000 h 4229100"/>
                <a:gd name="connsiteX13" fmla="*/ 3124200 w 4413708"/>
                <a:gd name="connsiteY13" fmla="*/ 3213100 h 4229100"/>
                <a:gd name="connsiteX14" fmla="*/ 3162300 w 4413708"/>
                <a:gd name="connsiteY14" fmla="*/ 3149600 h 4229100"/>
                <a:gd name="connsiteX15" fmla="*/ 3213100 w 4413708"/>
                <a:gd name="connsiteY15" fmla="*/ 3048000 h 4229100"/>
                <a:gd name="connsiteX16" fmla="*/ 3263900 w 4413708"/>
                <a:gd name="connsiteY16" fmla="*/ 2959100 h 4229100"/>
                <a:gd name="connsiteX17" fmla="*/ 3289300 w 4413708"/>
                <a:gd name="connsiteY17" fmla="*/ 2908300 h 4229100"/>
                <a:gd name="connsiteX18" fmla="*/ 3314700 w 4413708"/>
                <a:gd name="connsiteY18" fmla="*/ 2844800 h 4229100"/>
                <a:gd name="connsiteX19" fmla="*/ 3340100 w 4413708"/>
                <a:gd name="connsiteY19" fmla="*/ 2806700 h 4229100"/>
                <a:gd name="connsiteX20" fmla="*/ 3352800 w 4413708"/>
                <a:gd name="connsiteY20" fmla="*/ 2768600 h 4229100"/>
                <a:gd name="connsiteX21" fmla="*/ 3390900 w 4413708"/>
                <a:gd name="connsiteY21" fmla="*/ 2717800 h 4229100"/>
                <a:gd name="connsiteX22" fmla="*/ 3454400 w 4413708"/>
                <a:gd name="connsiteY22" fmla="*/ 2616200 h 4229100"/>
                <a:gd name="connsiteX23" fmla="*/ 3479800 w 4413708"/>
                <a:gd name="connsiteY23" fmla="*/ 2552700 h 4229100"/>
                <a:gd name="connsiteX24" fmla="*/ 3492500 w 4413708"/>
                <a:gd name="connsiteY24" fmla="*/ 2514600 h 4229100"/>
                <a:gd name="connsiteX25" fmla="*/ 3517900 w 4413708"/>
                <a:gd name="connsiteY25" fmla="*/ 2476500 h 4229100"/>
                <a:gd name="connsiteX26" fmla="*/ 3530600 w 4413708"/>
                <a:gd name="connsiteY26" fmla="*/ 2438400 h 4229100"/>
                <a:gd name="connsiteX27" fmla="*/ 3556000 w 4413708"/>
                <a:gd name="connsiteY27" fmla="*/ 2374900 h 4229100"/>
                <a:gd name="connsiteX28" fmla="*/ 3568700 w 4413708"/>
                <a:gd name="connsiteY28" fmla="*/ 2311400 h 4229100"/>
                <a:gd name="connsiteX29" fmla="*/ 3632200 w 4413708"/>
                <a:gd name="connsiteY29" fmla="*/ 2197100 h 4229100"/>
                <a:gd name="connsiteX30" fmla="*/ 3702050 w 4413708"/>
                <a:gd name="connsiteY30" fmla="*/ 2095500 h 4229100"/>
                <a:gd name="connsiteX31" fmla="*/ 4019550 w 4413708"/>
                <a:gd name="connsiteY31" fmla="*/ 1803400 h 4229100"/>
                <a:gd name="connsiteX32" fmla="*/ 4222750 w 4413708"/>
                <a:gd name="connsiteY32" fmla="*/ 1562100 h 4229100"/>
                <a:gd name="connsiteX33" fmla="*/ 4343400 w 4413708"/>
                <a:gd name="connsiteY33" fmla="*/ 1320800 h 4229100"/>
                <a:gd name="connsiteX34" fmla="*/ 4413250 w 4413708"/>
                <a:gd name="connsiteY34" fmla="*/ 1035050 h 4229100"/>
                <a:gd name="connsiteX35" fmla="*/ 4324350 w 4413708"/>
                <a:gd name="connsiteY35" fmla="*/ 590550 h 4229100"/>
                <a:gd name="connsiteX36" fmla="*/ 4102100 w 4413708"/>
                <a:gd name="connsiteY36" fmla="*/ 254000 h 4229100"/>
                <a:gd name="connsiteX37" fmla="*/ 3924300 w 4413708"/>
                <a:gd name="connsiteY37" fmla="*/ 0 h 4229100"/>
                <a:gd name="connsiteX38" fmla="*/ 0 w 4413708"/>
                <a:gd name="connsiteY38" fmla="*/ 50800 h 4229100"/>
                <a:gd name="connsiteX39" fmla="*/ 25400 w 4413708"/>
                <a:gd name="connsiteY39" fmla="*/ 1244600 h 4229100"/>
                <a:gd name="connsiteX40" fmla="*/ 615950 w 4413708"/>
                <a:gd name="connsiteY40" fmla="*/ 1225550 h 4229100"/>
                <a:gd name="connsiteX41" fmla="*/ 1422400 w 4413708"/>
                <a:gd name="connsiteY41" fmla="*/ 1257300 h 4229100"/>
                <a:gd name="connsiteX42" fmla="*/ 1987550 w 4413708"/>
                <a:gd name="connsiteY42" fmla="*/ 1352550 h 4229100"/>
                <a:gd name="connsiteX43" fmla="*/ 2520950 w 4413708"/>
                <a:gd name="connsiteY43" fmla="*/ 1479550 h 4229100"/>
                <a:gd name="connsiteX44" fmla="*/ 2940050 w 4413708"/>
                <a:gd name="connsiteY44" fmla="*/ 1612900 h 4229100"/>
                <a:gd name="connsiteX45" fmla="*/ 3041650 w 4413708"/>
                <a:gd name="connsiteY45" fmla="*/ 1752600 h 4229100"/>
                <a:gd name="connsiteX46" fmla="*/ 3130550 w 4413708"/>
                <a:gd name="connsiteY46" fmla="*/ 1943100 h 4229100"/>
                <a:gd name="connsiteX47" fmla="*/ 3086100 w 4413708"/>
                <a:gd name="connsiteY47" fmla="*/ 2235200 h 4229100"/>
                <a:gd name="connsiteX48" fmla="*/ 2940050 w 4413708"/>
                <a:gd name="connsiteY48" fmla="*/ 2387600 h 4229100"/>
                <a:gd name="connsiteX49" fmla="*/ 2768600 w 4413708"/>
                <a:gd name="connsiteY49" fmla="*/ 2552700 h 4229100"/>
                <a:gd name="connsiteX50" fmla="*/ 2489200 w 4413708"/>
                <a:gd name="connsiteY50" fmla="*/ 2717800 h 4229100"/>
                <a:gd name="connsiteX51" fmla="*/ 2184400 w 4413708"/>
                <a:gd name="connsiteY51" fmla="*/ 2882900 h 4229100"/>
                <a:gd name="connsiteX52" fmla="*/ 1676400 w 4413708"/>
                <a:gd name="connsiteY52" fmla="*/ 3016250 h 4229100"/>
                <a:gd name="connsiteX53" fmla="*/ 1003300 w 4413708"/>
                <a:gd name="connsiteY53" fmla="*/ 3136900 h 4229100"/>
                <a:gd name="connsiteX54" fmla="*/ 450850 w 4413708"/>
                <a:gd name="connsiteY54" fmla="*/ 3219450 h 4229100"/>
                <a:gd name="connsiteX55" fmla="*/ 38100 w 4413708"/>
                <a:gd name="connsiteY5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603500 w 4413708"/>
                <a:gd name="connsiteY6" fmla="*/ 3937000 h 4229100"/>
                <a:gd name="connsiteX7" fmla="*/ 2851150 w 4413708"/>
                <a:gd name="connsiteY7" fmla="*/ 3689350 h 4229100"/>
                <a:gd name="connsiteX8" fmla="*/ 2832100 w 4413708"/>
                <a:gd name="connsiteY8" fmla="*/ 3606800 h 4229100"/>
                <a:gd name="connsiteX9" fmla="*/ 2921000 w 4413708"/>
                <a:gd name="connsiteY9" fmla="*/ 3505200 h 4229100"/>
                <a:gd name="connsiteX10" fmla="*/ 2959100 w 4413708"/>
                <a:gd name="connsiteY10" fmla="*/ 3441700 h 4229100"/>
                <a:gd name="connsiteX11" fmla="*/ 3048000 w 4413708"/>
                <a:gd name="connsiteY11" fmla="*/ 3340100 h 4229100"/>
                <a:gd name="connsiteX12" fmla="*/ 3060700 w 4413708"/>
                <a:gd name="connsiteY12" fmla="*/ 3302000 h 4229100"/>
                <a:gd name="connsiteX13" fmla="*/ 3124200 w 4413708"/>
                <a:gd name="connsiteY13" fmla="*/ 3213100 h 4229100"/>
                <a:gd name="connsiteX14" fmla="*/ 3162300 w 4413708"/>
                <a:gd name="connsiteY14" fmla="*/ 3149600 h 4229100"/>
                <a:gd name="connsiteX15" fmla="*/ 3213100 w 4413708"/>
                <a:gd name="connsiteY15" fmla="*/ 3048000 h 4229100"/>
                <a:gd name="connsiteX16" fmla="*/ 3263900 w 4413708"/>
                <a:gd name="connsiteY16" fmla="*/ 2959100 h 4229100"/>
                <a:gd name="connsiteX17" fmla="*/ 3289300 w 4413708"/>
                <a:gd name="connsiteY17" fmla="*/ 2908300 h 4229100"/>
                <a:gd name="connsiteX18" fmla="*/ 3314700 w 4413708"/>
                <a:gd name="connsiteY18" fmla="*/ 2844800 h 4229100"/>
                <a:gd name="connsiteX19" fmla="*/ 3340100 w 4413708"/>
                <a:gd name="connsiteY19" fmla="*/ 2806700 h 4229100"/>
                <a:gd name="connsiteX20" fmla="*/ 3352800 w 4413708"/>
                <a:gd name="connsiteY20" fmla="*/ 2768600 h 4229100"/>
                <a:gd name="connsiteX21" fmla="*/ 3390900 w 4413708"/>
                <a:gd name="connsiteY21" fmla="*/ 2717800 h 4229100"/>
                <a:gd name="connsiteX22" fmla="*/ 3454400 w 4413708"/>
                <a:gd name="connsiteY22" fmla="*/ 2616200 h 4229100"/>
                <a:gd name="connsiteX23" fmla="*/ 3479800 w 4413708"/>
                <a:gd name="connsiteY23" fmla="*/ 2552700 h 4229100"/>
                <a:gd name="connsiteX24" fmla="*/ 3492500 w 4413708"/>
                <a:gd name="connsiteY24" fmla="*/ 2514600 h 4229100"/>
                <a:gd name="connsiteX25" fmla="*/ 3517900 w 4413708"/>
                <a:gd name="connsiteY25" fmla="*/ 2476500 h 4229100"/>
                <a:gd name="connsiteX26" fmla="*/ 3530600 w 4413708"/>
                <a:gd name="connsiteY26" fmla="*/ 2438400 h 4229100"/>
                <a:gd name="connsiteX27" fmla="*/ 3556000 w 4413708"/>
                <a:gd name="connsiteY27" fmla="*/ 2374900 h 4229100"/>
                <a:gd name="connsiteX28" fmla="*/ 3568700 w 4413708"/>
                <a:gd name="connsiteY28" fmla="*/ 2311400 h 4229100"/>
                <a:gd name="connsiteX29" fmla="*/ 3632200 w 4413708"/>
                <a:gd name="connsiteY29" fmla="*/ 2197100 h 4229100"/>
                <a:gd name="connsiteX30" fmla="*/ 3702050 w 4413708"/>
                <a:gd name="connsiteY30" fmla="*/ 2095500 h 4229100"/>
                <a:gd name="connsiteX31" fmla="*/ 4019550 w 4413708"/>
                <a:gd name="connsiteY31" fmla="*/ 1803400 h 4229100"/>
                <a:gd name="connsiteX32" fmla="*/ 4222750 w 4413708"/>
                <a:gd name="connsiteY32" fmla="*/ 1562100 h 4229100"/>
                <a:gd name="connsiteX33" fmla="*/ 4343400 w 4413708"/>
                <a:gd name="connsiteY33" fmla="*/ 1320800 h 4229100"/>
                <a:gd name="connsiteX34" fmla="*/ 4413250 w 4413708"/>
                <a:gd name="connsiteY34" fmla="*/ 1035050 h 4229100"/>
                <a:gd name="connsiteX35" fmla="*/ 4324350 w 4413708"/>
                <a:gd name="connsiteY35" fmla="*/ 590550 h 4229100"/>
                <a:gd name="connsiteX36" fmla="*/ 4102100 w 4413708"/>
                <a:gd name="connsiteY36" fmla="*/ 254000 h 4229100"/>
                <a:gd name="connsiteX37" fmla="*/ 3924300 w 4413708"/>
                <a:gd name="connsiteY37" fmla="*/ 0 h 4229100"/>
                <a:gd name="connsiteX38" fmla="*/ 0 w 4413708"/>
                <a:gd name="connsiteY38" fmla="*/ 50800 h 4229100"/>
                <a:gd name="connsiteX39" fmla="*/ 25400 w 4413708"/>
                <a:gd name="connsiteY39" fmla="*/ 1244600 h 4229100"/>
                <a:gd name="connsiteX40" fmla="*/ 615950 w 4413708"/>
                <a:gd name="connsiteY40" fmla="*/ 1225550 h 4229100"/>
                <a:gd name="connsiteX41" fmla="*/ 1422400 w 4413708"/>
                <a:gd name="connsiteY41" fmla="*/ 1257300 h 4229100"/>
                <a:gd name="connsiteX42" fmla="*/ 1987550 w 4413708"/>
                <a:gd name="connsiteY42" fmla="*/ 1352550 h 4229100"/>
                <a:gd name="connsiteX43" fmla="*/ 2520950 w 4413708"/>
                <a:gd name="connsiteY43" fmla="*/ 1479550 h 4229100"/>
                <a:gd name="connsiteX44" fmla="*/ 2940050 w 4413708"/>
                <a:gd name="connsiteY44" fmla="*/ 1612900 h 4229100"/>
                <a:gd name="connsiteX45" fmla="*/ 3041650 w 4413708"/>
                <a:gd name="connsiteY45" fmla="*/ 1752600 h 4229100"/>
                <a:gd name="connsiteX46" fmla="*/ 3130550 w 4413708"/>
                <a:gd name="connsiteY46" fmla="*/ 1943100 h 4229100"/>
                <a:gd name="connsiteX47" fmla="*/ 3086100 w 4413708"/>
                <a:gd name="connsiteY47" fmla="*/ 2235200 h 4229100"/>
                <a:gd name="connsiteX48" fmla="*/ 2940050 w 4413708"/>
                <a:gd name="connsiteY48" fmla="*/ 2387600 h 4229100"/>
                <a:gd name="connsiteX49" fmla="*/ 2768600 w 4413708"/>
                <a:gd name="connsiteY49" fmla="*/ 2552700 h 4229100"/>
                <a:gd name="connsiteX50" fmla="*/ 2489200 w 4413708"/>
                <a:gd name="connsiteY50" fmla="*/ 2717800 h 4229100"/>
                <a:gd name="connsiteX51" fmla="*/ 2184400 w 4413708"/>
                <a:gd name="connsiteY51" fmla="*/ 2882900 h 4229100"/>
                <a:gd name="connsiteX52" fmla="*/ 1676400 w 4413708"/>
                <a:gd name="connsiteY52" fmla="*/ 3016250 h 4229100"/>
                <a:gd name="connsiteX53" fmla="*/ 1003300 w 4413708"/>
                <a:gd name="connsiteY53" fmla="*/ 3136900 h 4229100"/>
                <a:gd name="connsiteX54" fmla="*/ 450850 w 4413708"/>
                <a:gd name="connsiteY54" fmla="*/ 3219450 h 4229100"/>
                <a:gd name="connsiteX55" fmla="*/ 38100 w 4413708"/>
                <a:gd name="connsiteY5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603500 w 4413708"/>
                <a:gd name="connsiteY6" fmla="*/ 3937000 h 4229100"/>
                <a:gd name="connsiteX7" fmla="*/ 2851150 w 4413708"/>
                <a:gd name="connsiteY7" fmla="*/ 3689350 h 4229100"/>
                <a:gd name="connsiteX8" fmla="*/ 2832100 w 4413708"/>
                <a:gd name="connsiteY8" fmla="*/ 3606800 h 4229100"/>
                <a:gd name="connsiteX9" fmla="*/ 2921000 w 4413708"/>
                <a:gd name="connsiteY9" fmla="*/ 3505200 h 4229100"/>
                <a:gd name="connsiteX10" fmla="*/ 2959100 w 4413708"/>
                <a:gd name="connsiteY10" fmla="*/ 3441700 h 4229100"/>
                <a:gd name="connsiteX11" fmla="*/ 3048000 w 4413708"/>
                <a:gd name="connsiteY11" fmla="*/ 3340100 h 4229100"/>
                <a:gd name="connsiteX12" fmla="*/ 3060700 w 4413708"/>
                <a:gd name="connsiteY12" fmla="*/ 3302000 h 4229100"/>
                <a:gd name="connsiteX13" fmla="*/ 3124200 w 4413708"/>
                <a:gd name="connsiteY13" fmla="*/ 3213100 h 4229100"/>
                <a:gd name="connsiteX14" fmla="*/ 3162300 w 4413708"/>
                <a:gd name="connsiteY14" fmla="*/ 3149600 h 4229100"/>
                <a:gd name="connsiteX15" fmla="*/ 3213100 w 4413708"/>
                <a:gd name="connsiteY15" fmla="*/ 3048000 h 4229100"/>
                <a:gd name="connsiteX16" fmla="*/ 3263900 w 4413708"/>
                <a:gd name="connsiteY16" fmla="*/ 2959100 h 4229100"/>
                <a:gd name="connsiteX17" fmla="*/ 3289300 w 4413708"/>
                <a:gd name="connsiteY17" fmla="*/ 2908300 h 4229100"/>
                <a:gd name="connsiteX18" fmla="*/ 3314700 w 4413708"/>
                <a:gd name="connsiteY18" fmla="*/ 2844800 h 4229100"/>
                <a:gd name="connsiteX19" fmla="*/ 3340100 w 4413708"/>
                <a:gd name="connsiteY19" fmla="*/ 2806700 h 4229100"/>
                <a:gd name="connsiteX20" fmla="*/ 3352800 w 4413708"/>
                <a:gd name="connsiteY20" fmla="*/ 2768600 h 4229100"/>
                <a:gd name="connsiteX21" fmla="*/ 3390900 w 4413708"/>
                <a:gd name="connsiteY21" fmla="*/ 2717800 h 4229100"/>
                <a:gd name="connsiteX22" fmla="*/ 3454400 w 4413708"/>
                <a:gd name="connsiteY22" fmla="*/ 2616200 h 4229100"/>
                <a:gd name="connsiteX23" fmla="*/ 3479800 w 4413708"/>
                <a:gd name="connsiteY23" fmla="*/ 2552700 h 4229100"/>
                <a:gd name="connsiteX24" fmla="*/ 3492500 w 4413708"/>
                <a:gd name="connsiteY24" fmla="*/ 2514600 h 4229100"/>
                <a:gd name="connsiteX25" fmla="*/ 3517900 w 4413708"/>
                <a:gd name="connsiteY25" fmla="*/ 2476500 h 4229100"/>
                <a:gd name="connsiteX26" fmla="*/ 3530600 w 4413708"/>
                <a:gd name="connsiteY26" fmla="*/ 2438400 h 4229100"/>
                <a:gd name="connsiteX27" fmla="*/ 3556000 w 4413708"/>
                <a:gd name="connsiteY27" fmla="*/ 2374900 h 4229100"/>
                <a:gd name="connsiteX28" fmla="*/ 3568700 w 4413708"/>
                <a:gd name="connsiteY28" fmla="*/ 2311400 h 4229100"/>
                <a:gd name="connsiteX29" fmla="*/ 3632200 w 4413708"/>
                <a:gd name="connsiteY29" fmla="*/ 2197100 h 4229100"/>
                <a:gd name="connsiteX30" fmla="*/ 3702050 w 4413708"/>
                <a:gd name="connsiteY30" fmla="*/ 2095500 h 4229100"/>
                <a:gd name="connsiteX31" fmla="*/ 4019550 w 4413708"/>
                <a:gd name="connsiteY31" fmla="*/ 1803400 h 4229100"/>
                <a:gd name="connsiteX32" fmla="*/ 4222750 w 4413708"/>
                <a:gd name="connsiteY32" fmla="*/ 1562100 h 4229100"/>
                <a:gd name="connsiteX33" fmla="*/ 4343400 w 4413708"/>
                <a:gd name="connsiteY33" fmla="*/ 1320800 h 4229100"/>
                <a:gd name="connsiteX34" fmla="*/ 4413250 w 4413708"/>
                <a:gd name="connsiteY34" fmla="*/ 1035050 h 4229100"/>
                <a:gd name="connsiteX35" fmla="*/ 4324350 w 4413708"/>
                <a:gd name="connsiteY35" fmla="*/ 590550 h 4229100"/>
                <a:gd name="connsiteX36" fmla="*/ 4102100 w 4413708"/>
                <a:gd name="connsiteY36" fmla="*/ 254000 h 4229100"/>
                <a:gd name="connsiteX37" fmla="*/ 3924300 w 4413708"/>
                <a:gd name="connsiteY37" fmla="*/ 0 h 4229100"/>
                <a:gd name="connsiteX38" fmla="*/ 0 w 4413708"/>
                <a:gd name="connsiteY38" fmla="*/ 50800 h 4229100"/>
                <a:gd name="connsiteX39" fmla="*/ 25400 w 4413708"/>
                <a:gd name="connsiteY39" fmla="*/ 1244600 h 4229100"/>
                <a:gd name="connsiteX40" fmla="*/ 615950 w 4413708"/>
                <a:gd name="connsiteY40" fmla="*/ 1225550 h 4229100"/>
                <a:gd name="connsiteX41" fmla="*/ 1422400 w 4413708"/>
                <a:gd name="connsiteY41" fmla="*/ 1257300 h 4229100"/>
                <a:gd name="connsiteX42" fmla="*/ 1987550 w 4413708"/>
                <a:gd name="connsiteY42" fmla="*/ 1352550 h 4229100"/>
                <a:gd name="connsiteX43" fmla="*/ 2520950 w 4413708"/>
                <a:gd name="connsiteY43" fmla="*/ 1479550 h 4229100"/>
                <a:gd name="connsiteX44" fmla="*/ 2940050 w 4413708"/>
                <a:gd name="connsiteY44" fmla="*/ 1612900 h 4229100"/>
                <a:gd name="connsiteX45" fmla="*/ 3041650 w 4413708"/>
                <a:gd name="connsiteY45" fmla="*/ 1752600 h 4229100"/>
                <a:gd name="connsiteX46" fmla="*/ 3130550 w 4413708"/>
                <a:gd name="connsiteY46" fmla="*/ 1943100 h 4229100"/>
                <a:gd name="connsiteX47" fmla="*/ 3086100 w 4413708"/>
                <a:gd name="connsiteY47" fmla="*/ 2235200 h 4229100"/>
                <a:gd name="connsiteX48" fmla="*/ 2940050 w 4413708"/>
                <a:gd name="connsiteY48" fmla="*/ 2387600 h 4229100"/>
                <a:gd name="connsiteX49" fmla="*/ 2768600 w 4413708"/>
                <a:gd name="connsiteY49" fmla="*/ 2552700 h 4229100"/>
                <a:gd name="connsiteX50" fmla="*/ 2489200 w 4413708"/>
                <a:gd name="connsiteY50" fmla="*/ 2717800 h 4229100"/>
                <a:gd name="connsiteX51" fmla="*/ 2184400 w 4413708"/>
                <a:gd name="connsiteY51" fmla="*/ 2882900 h 4229100"/>
                <a:gd name="connsiteX52" fmla="*/ 1676400 w 4413708"/>
                <a:gd name="connsiteY52" fmla="*/ 3016250 h 4229100"/>
                <a:gd name="connsiteX53" fmla="*/ 1003300 w 4413708"/>
                <a:gd name="connsiteY53" fmla="*/ 3136900 h 4229100"/>
                <a:gd name="connsiteX54" fmla="*/ 450850 w 4413708"/>
                <a:gd name="connsiteY54" fmla="*/ 3219450 h 4229100"/>
                <a:gd name="connsiteX55" fmla="*/ 38100 w 4413708"/>
                <a:gd name="connsiteY5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2832100 w 4413708"/>
                <a:gd name="connsiteY8" fmla="*/ 3606800 h 4229100"/>
                <a:gd name="connsiteX9" fmla="*/ 2921000 w 4413708"/>
                <a:gd name="connsiteY9" fmla="*/ 3505200 h 4229100"/>
                <a:gd name="connsiteX10" fmla="*/ 2959100 w 4413708"/>
                <a:gd name="connsiteY10" fmla="*/ 3441700 h 4229100"/>
                <a:gd name="connsiteX11" fmla="*/ 3048000 w 4413708"/>
                <a:gd name="connsiteY11" fmla="*/ 3340100 h 4229100"/>
                <a:gd name="connsiteX12" fmla="*/ 3060700 w 4413708"/>
                <a:gd name="connsiteY12" fmla="*/ 3302000 h 4229100"/>
                <a:gd name="connsiteX13" fmla="*/ 3124200 w 4413708"/>
                <a:gd name="connsiteY13" fmla="*/ 3213100 h 4229100"/>
                <a:gd name="connsiteX14" fmla="*/ 3162300 w 4413708"/>
                <a:gd name="connsiteY14" fmla="*/ 3149600 h 4229100"/>
                <a:gd name="connsiteX15" fmla="*/ 3213100 w 4413708"/>
                <a:gd name="connsiteY15" fmla="*/ 3048000 h 4229100"/>
                <a:gd name="connsiteX16" fmla="*/ 3263900 w 4413708"/>
                <a:gd name="connsiteY16" fmla="*/ 2959100 h 4229100"/>
                <a:gd name="connsiteX17" fmla="*/ 3289300 w 4413708"/>
                <a:gd name="connsiteY17" fmla="*/ 2908300 h 4229100"/>
                <a:gd name="connsiteX18" fmla="*/ 3314700 w 4413708"/>
                <a:gd name="connsiteY18" fmla="*/ 2844800 h 4229100"/>
                <a:gd name="connsiteX19" fmla="*/ 3340100 w 4413708"/>
                <a:gd name="connsiteY19" fmla="*/ 2806700 h 4229100"/>
                <a:gd name="connsiteX20" fmla="*/ 3352800 w 4413708"/>
                <a:gd name="connsiteY20" fmla="*/ 2768600 h 4229100"/>
                <a:gd name="connsiteX21" fmla="*/ 3390900 w 4413708"/>
                <a:gd name="connsiteY21" fmla="*/ 2717800 h 4229100"/>
                <a:gd name="connsiteX22" fmla="*/ 3454400 w 4413708"/>
                <a:gd name="connsiteY22" fmla="*/ 2616200 h 4229100"/>
                <a:gd name="connsiteX23" fmla="*/ 3479800 w 4413708"/>
                <a:gd name="connsiteY23" fmla="*/ 2552700 h 4229100"/>
                <a:gd name="connsiteX24" fmla="*/ 3492500 w 4413708"/>
                <a:gd name="connsiteY24" fmla="*/ 2514600 h 4229100"/>
                <a:gd name="connsiteX25" fmla="*/ 3517900 w 4413708"/>
                <a:gd name="connsiteY25" fmla="*/ 2476500 h 4229100"/>
                <a:gd name="connsiteX26" fmla="*/ 3530600 w 4413708"/>
                <a:gd name="connsiteY26" fmla="*/ 2438400 h 4229100"/>
                <a:gd name="connsiteX27" fmla="*/ 3556000 w 4413708"/>
                <a:gd name="connsiteY27" fmla="*/ 2374900 h 4229100"/>
                <a:gd name="connsiteX28" fmla="*/ 3568700 w 4413708"/>
                <a:gd name="connsiteY28" fmla="*/ 2311400 h 4229100"/>
                <a:gd name="connsiteX29" fmla="*/ 3632200 w 4413708"/>
                <a:gd name="connsiteY29" fmla="*/ 2197100 h 4229100"/>
                <a:gd name="connsiteX30" fmla="*/ 3702050 w 4413708"/>
                <a:gd name="connsiteY30" fmla="*/ 2095500 h 4229100"/>
                <a:gd name="connsiteX31" fmla="*/ 4019550 w 4413708"/>
                <a:gd name="connsiteY31" fmla="*/ 1803400 h 4229100"/>
                <a:gd name="connsiteX32" fmla="*/ 4222750 w 4413708"/>
                <a:gd name="connsiteY32" fmla="*/ 1562100 h 4229100"/>
                <a:gd name="connsiteX33" fmla="*/ 4343400 w 4413708"/>
                <a:gd name="connsiteY33" fmla="*/ 1320800 h 4229100"/>
                <a:gd name="connsiteX34" fmla="*/ 4413250 w 4413708"/>
                <a:gd name="connsiteY34" fmla="*/ 1035050 h 4229100"/>
                <a:gd name="connsiteX35" fmla="*/ 4324350 w 4413708"/>
                <a:gd name="connsiteY35" fmla="*/ 590550 h 4229100"/>
                <a:gd name="connsiteX36" fmla="*/ 4102100 w 4413708"/>
                <a:gd name="connsiteY36" fmla="*/ 254000 h 4229100"/>
                <a:gd name="connsiteX37" fmla="*/ 3924300 w 4413708"/>
                <a:gd name="connsiteY37" fmla="*/ 0 h 4229100"/>
                <a:gd name="connsiteX38" fmla="*/ 0 w 4413708"/>
                <a:gd name="connsiteY38" fmla="*/ 50800 h 4229100"/>
                <a:gd name="connsiteX39" fmla="*/ 25400 w 4413708"/>
                <a:gd name="connsiteY39" fmla="*/ 1244600 h 4229100"/>
                <a:gd name="connsiteX40" fmla="*/ 615950 w 4413708"/>
                <a:gd name="connsiteY40" fmla="*/ 1225550 h 4229100"/>
                <a:gd name="connsiteX41" fmla="*/ 1422400 w 4413708"/>
                <a:gd name="connsiteY41" fmla="*/ 1257300 h 4229100"/>
                <a:gd name="connsiteX42" fmla="*/ 1987550 w 4413708"/>
                <a:gd name="connsiteY42" fmla="*/ 1352550 h 4229100"/>
                <a:gd name="connsiteX43" fmla="*/ 2520950 w 4413708"/>
                <a:gd name="connsiteY43" fmla="*/ 1479550 h 4229100"/>
                <a:gd name="connsiteX44" fmla="*/ 2940050 w 4413708"/>
                <a:gd name="connsiteY44" fmla="*/ 1612900 h 4229100"/>
                <a:gd name="connsiteX45" fmla="*/ 3041650 w 4413708"/>
                <a:gd name="connsiteY45" fmla="*/ 1752600 h 4229100"/>
                <a:gd name="connsiteX46" fmla="*/ 3130550 w 4413708"/>
                <a:gd name="connsiteY46" fmla="*/ 1943100 h 4229100"/>
                <a:gd name="connsiteX47" fmla="*/ 3086100 w 4413708"/>
                <a:gd name="connsiteY47" fmla="*/ 2235200 h 4229100"/>
                <a:gd name="connsiteX48" fmla="*/ 2940050 w 4413708"/>
                <a:gd name="connsiteY48" fmla="*/ 2387600 h 4229100"/>
                <a:gd name="connsiteX49" fmla="*/ 2768600 w 4413708"/>
                <a:gd name="connsiteY49" fmla="*/ 2552700 h 4229100"/>
                <a:gd name="connsiteX50" fmla="*/ 2489200 w 4413708"/>
                <a:gd name="connsiteY50" fmla="*/ 2717800 h 4229100"/>
                <a:gd name="connsiteX51" fmla="*/ 2184400 w 4413708"/>
                <a:gd name="connsiteY51" fmla="*/ 2882900 h 4229100"/>
                <a:gd name="connsiteX52" fmla="*/ 1676400 w 4413708"/>
                <a:gd name="connsiteY52" fmla="*/ 3016250 h 4229100"/>
                <a:gd name="connsiteX53" fmla="*/ 1003300 w 4413708"/>
                <a:gd name="connsiteY53" fmla="*/ 3136900 h 4229100"/>
                <a:gd name="connsiteX54" fmla="*/ 450850 w 4413708"/>
                <a:gd name="connsiteY54" fmla="*/ 3219450 h 4229100"/>
                <a:gd name="connsiteX55" fmla="*/ 38100 w 4413708"/>
                <a:gd name="connsiteY5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2921000 w 4413708"/>
                <a:gd name="connsiteY8" fmla="*/ 3505200 h 4229100"/>
                <a:gd name="connsiteX9" fmla="*/ 2959100 w 4413708"/>
                <a:gd name="connsiteY9" fmla="*/ 3441700 h 4229100"/>
                <a:gd name="connsiteX10" fmla="*/ 3048000 w 4413708"/>
                <a:gd name="connsiteY10" fmla="*/ 3340100 h 4229100"/>
                <a:gd name="connsiteX11" fmla="*/ 3060700 w 4413708"/>
                <a:gd name="connsiteY11" fmla="*/ 3302000 h 4229100"/>
                <a:gd name="connsiteX12" fmla="*/ 3124200 w 4413708"/>
                <a:gd name="connsiteY12" fmla="*/ 3213100 h 4229100"/>
                <a:gd name="connsiteX13" fmla="*/ 3162300 w 4413708"/>
                <a:gd name="connsiteY13" fmla="*/ 3149600 h 4229100"/>
                <a:gd name="connsiteX14" fmla="*/ 3213100 w 4413708"/>
                <a:gd name="connsiteY14" fmla="*/ 3048000 h 4229100"/>
                <a:gd name="connsiteX15" fmla="*/ 3263900 w 4413708"/>
                <a:gd name="connsiteY15" fmla="*/ 2959100 h 4229100"/>
                <a:gd name="connsiteX16" fmla="*/ 3289300 w 4413708"/>
                <a:gd name="connsiteY16" fmla="*/ 2908300 h 4229100"/>
                <a:gd name="connsiteX17" fmla="*/ 3314700 w 4413708"/>
                <a:gd name="connsiteY17" fmla="*/ 2844800 h 4229100"/>
                <a:gd name="connsiteX18" fmla="*/ 3340100 w 4413708"/>
                <a:gd name="connsiteY18" fmla="*/ 2806700 h 4229100"/>
                <a:gd name="connsiteX19" fmla="*/ 3352800 w 4413708"/>
                <a:gd name="connsiteY19" fmla="*/ 2768600 h 4229100"/>
                <a:gd name="connsiteX20" fmla="*/ 3390900 w 4413708"/>
                <a:gd name="connsiteY20" fmla="*/ 2717800 h 4229100"/>
                <a:gd name="connsiteX21" fmla="*/ 3454400 w 4413708"/>
                <a:gd name="connsiteY21" fmla="*/ 2616200 h 4229100"/>
                <a:gd name="connsiteX22" fmla="*/ 3479800 w 4413708"/>
                <a:gd name="connsiteY22" fmla="*/ 2552700 h 4229100"/>
                <a:gd name="connsiteX23" fmla="*/ 3492500 w 4413708"/>
                <a:gd name="connsiteY23" fmla="*/ 2514600 h 4229100"/>
                <a:gd name="connsiteX24" fmla="*/ 3517900 w 4413708"/>
                <a:gd name="connsiteY24" fmla="*/ 2476500 h 4229100"/>
                <a:gd name="connsiteX25" fmla="*/ 3530600 w 4413708"/>
                <a:gd name="connsiteY25" fmla="*/ 2438400 h 4229100"/>
                <a:gd name="connsiteX26" fmla="*/ 3556000 w 4413708"/>
                <a:gd name="connsiteY26" fmla="*/ 2374900 h 4229100"/>
                <a:gd name="connsiteX27" fmla="*/ 3568700 w 4413708"/>
                <a:gd name="connsiteY27" fmla="*/ 2311400 h 4229100"/>
                <a:gd name="connsiteX28" fmla="*/ 3632200 w 4413708"/>
                <a:gd name="connsiteY28" fmla="*/ 2197100 h 4229100"/>
                <a:gd name="connsiteX29" fmla="*/ 3702050 w 4413708"/>
                <a:gd name="connsiteY29" fmla="*/ 2095500 h 4229100"/>
                <a:gd name="connsiteX30" fmla="*/ 4019550 w 4413708"/>
                <a:gd name="connsiteY30" fmla="*/ 1803400 h 4229100"/>
                <a:gd name="connsiteX31" fmla="*/ 4222750 w 4413708"/>
                <a:gd name="connsiteY31" fmla="*/ 1562100 h 4229100"/>
                <a:gd name="connsiteX32" fmla="*/ 4343400 w 4413708"/>
                <a:gd name="connsiteY32" fmla="*/ 1320800 h 4229100"/>
                <a:gd name="connsiteX33" fmla="*/ 4413250 w 4413708"/>
                <a:gd name="connsiteY33" fmla="*/ 1035050 h 4229100"/>
                <a:gd name="connsiteX34" fmla="*/ 4324350 w 4413708"/>
                <a:gd name="connsiteY34" fmla="*/ 590550 h 4229100"/>
                <a:gd name="connsiteX35" fmla="*/ 4102100 w 4413708"/>
                <a:gd name="connsiteY35" fmla="*/ 254000 h 4229100"/>
                <a:gd name="connsiteX36" fmla="*/ 3924300 w 4413708"/>
                <a:gd name="connsiteY36" fmla="*/ 0 h 4229100"/>
                <a:gd name="connsiteX37" fmla="*/ 0 w 4413708"/>
                <a:gd name="connsiteY37" fmla="*/ 50800 h 4229100"/>
                <a:gd name="connsiteX38" fmla="*/ 25400 w 4413708"/>
                <a:gd name="connsiteY38" fmla="*/ 1244600 h 4229100"/>
                <a:gd name="connsiteX39" fmla="*/ 615950 w 4413708"/>
                <a:gd name="connsiteY39" fmla="*/ 1225550 h 4229100"/>
                <a:gd name="connsiteX40" fmla="*/ 1422400 w 4413708"/>
                <a:gd name="connsiteY40" fmla="*/ 1257300 h 4229100"/>
                <a:gd name="connsiteX41" fmla="*/ 1987550 w 4413708"/>
                <a:gd name="connsiteY41" fmla="*/ 1352550 h 4229100"/>
                <a:gd name="connsiteX42" fmla="*/ 2520950 w 4413708"/>
                <a:gd name="connsiteY42" fmla="*/ 1479550 h 4229100"/>
                <a:gd name="connsiteX43" fmla="*/ 2940050 w 4413708"/>
                <a:gd name="connsiteY43" fmla="*/ 1612900 h 4229100"/>
                <a:gd name="connsiteX44" fmla="*/ 3041650 w 4413708"/>
                <a:gd name="connsiteY44" fmla="*/ 1752600 h 4229100"/>
                <a:gd name="connsiteX45" fmla="*/ 3130550 w 4413708"/>
                <a:gd name="connsiteY45" fmla="*/ 1943100 h 4229100"/>
                <a:gd name="connsiteX46" fmla="*/ 3086100 w 4413708"/>
                <a:gd name="connsiteY46" fmla="*/ 2235200 h 4229100"/>
                <a:gd name="connsiteX47" fmla="*/ 2940050 w 4413708"/>
                <a:gd name="connsiteY47" fmla="*/ 2387600 h 4229100"/>
                <a:gd name="connsiteX48" fmla="*/ 2768600 w 4413708"/>
                <a:gd name="connsiteY48" fmla="*/ 2552700 h 4229100"/>
                <a:gd name="connsiteX49" fmla="*/ 2489200 w 4413708"/>
                <a:gd name="connsiteY49" fmla="*/ 2717800 h 4229100"/>
                <a:gd name="connsiteX50" fmla="*/ 2184400 w 4413708"/>
                <a:gd name="connsiteY50" fmla="*/ 2882900 h 4229100"/>
                <a:gd name="connsiteX51" fmla="*/ 1676400 w 4413708"/>
                <a:gd name="connsiteY51" fmla="*/ 3016250 h 4229100"/>
                <a:gd name="connsiteX52" fmla="*/ 1003300 w 4413708"/>
                <a:gd name="connsiteY52" fmla="*/ 3136900 h 4229100"/>
                <a:gd name="connsiteX53" fmla="*/ 450850 w 4413708"/>
                <a:gd name="connsiteY53" fmla="*/ 3219450 h 4229100"/>
                <a:gd name="connsiteX54" fmla="*/ 38100 w 4413708"/>
                <a:gd name="connsiteY5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2959100 w 4413708"/>
                <a:gd name="connsiteY8" fmla="*/ 3441700 h 4229100"/>
                <a:gd name="connsiteX9" fmla="*/ 3048000 w 4413708"/>
                <a:gd name="connsiteY9" fmla="*/ 3340100 h 4229100"/>
                <a:gd name="connsiteX10" fmla="*/ 3060700 w 4413708"/>
                <a:gd name="connsiteY10" fmla="*/ 3302000 h 4229100"/>
                <a:gd name="connsiteX11" fmla="*/ 3124200 w 4413708"/>
                <a:gd name="connsiteY11" fmla="*/ 3213100 h 4229100"/>
                <a:gd name="connsiteX12" fmla="*/ 3162300 w 4413708"/>
                <a:gd name="connsiteY12" fmla="*/ 3149600 h 4229100"/>
                <a:gd name="connsiteX13" fmla="*/ 3213100 w 4413708"/>
                <a:gd name="connsiteY13" fmla="*/ 3048000 h 4229100"/>
                <a:gd name="connsiteX14" fmla="*/ 3263900 w 4413708"/>
                <a:gd name="connsiteY14" fmla="*/ 2959100 h 4229100"/>
                <a:gd name="connsiteX15" fmla="*/ 3289300 w 4413708"/>
                <a:gd name="connsiteY15" fmla="*/ 2908300 h 4229100"/>
                <a:gd name="connsiteX16" fmla="*/ 3314700 w 4413708"/>
                <a:gd name="connsiteY16" fmla="*/ 2844800 h 4229100"/>
                <a:gd name="connsiteX17" fmla="*/ 3340100 w 4413708"/>
                <a:gd name="connsiteY17" fmla="*/ 2806700 h 4229100"/>
                <a:gd name="connsiteX18" fmla="*/ 3352800 w 4413708"/>
                <a:gd name="connsiteY18" fmla="*/ 2768600 h 4229100"/>
                <a:gd name="connsiteX19" fmla="*/ 3390900 w 4413708"/>
                <a:gd name="connsiteY19" fmla="*/ 2717800 h 4229100"/>
                <a:gd name="connsiteX20" fmla="*/ 3454400 w 4413708"/>
                <a:gd name="connsiteY20" fmla="*/ 2616200 h 4229100"/>
                <a:gd name="connsiteX21" fmla="*/ 3479800 w 4413708"/>
                <a:gd name="connsiteY21" fmla="*/ 2552700 h 4229100"/>
                <a:gd name="connsiteX22" fmla="*/ 3492500 w 4413708"/>
                <a:gd name="connsiteY22" fmla="*/ 2514600 h 4229100"/>
                <a:gd name="connsiteX23" fmla="*/ 3517900 w 4413708"/>
                <a:gd name="connsiteY23" fmla="*/ 2476500 h 4229100"/>
                <a:gd name="connsiteX24" fmla="*/ 3530600 w 4413708"/>
                <a:gd name="connsiteY24" fmla="*/ 2438400 h 4229100"/>
                <a:gd name="connsiteX25" fmla="*/ 3556000 w 4413708"/>
                <a:gd name="connsiteY25" fmla="*/ 2374900 h 4229100"/>
                <a:gd name="connsiteX26" fmla="*/ 3568700 w 4413708"/>
                <a:gd name="connsiteY26" fmla="*/ 2311400 h 4229100"/>
                <a:gd name="connsiteX27" fmla="*/ 3632200 w 4413708"/>
                <a:gd name="connsiteY27" fmla="*/ 2197100 h 4229100"/>
                <a:gd name="connsiteX28" fmla="*/ 3702050 w 4413708"/>
                <a:gd name="connsiteY28" fmla="*/ 2095500 h 4229100"/>
                <a:gd name="connsiteX29" fmla="*/ 4019550 w 4413708"/>
                <a:gd name="connsiteY29" fmla="*/ 1803400 h 4229100"/>
                <a:gd name="connsiteX30" fmla="*/ 4222750 w 4413708"/>
                <a:gd name="connsiteY30" fmla="*/ 1562100 h 4229100"/>
                <a:gd name="connsiteX31" fmla="*/ 4343400 w 4413708"/>
                <a:gd name="connsiteY31" fmla="*/ 1320800 h 4229100"/>
                <a:gd name="connsiteX32" fmla="*/ 4413250 w 4413708"/>
                <a:gd name="connsiteY32" fmla="*/ 1035050 h 4229100"/>
                <a:gd name="connsiteX33" fmla="*/ 4324350 w 4413708"/>
                <a:gd name="connsiteY33" fmla="*/ 590550 h 4229100"/>
                <a:gd name="connsiteX34" fmla="*/ 4102100 w 4413708"/>
                <a:gd name="connsiteY34" fmla="*/ 254000 h 4229100"/>
                <a:gd name="connsiteX35" fmla="*/ 3924300 w 4413708"/>
                <a:gd name="connsiteY35" fmla="*/ 0 h 4229100"/>
                <a:gd name="connsiteX36" fmla="*/ 0 w 4413708"/>
                <a:gd name="connsiteY36" fmla="*/ 50800 h 4229100"/>
                <a:gd name="connsiteX37" fmla="*/ 25400 w 4413708"/>
                <a:gd name="connsiteY37" fmla="*/ 1244600 h 4229100"/>
                <a:gd name="connsiteX38" fmla="*/ 615950 w 4413708"/>
                <a:gd name="connsiteY38" fmla="*/ 1225550 h 4229100"/>
                <a:gd name="connsiteX39" fmla="*/ 1422400 w 4413708"/>
                <a:gd name="connsiteY39" fmla="*/ 1257300 h 4229100"/>
                <a:gd name="connsiteX40" fmla="*/ 1987550 w 4413708"/>
                <a:gd name="connsiteY40" fmla="*/ 1352550 h 4229100"/>
                <a:gd name="connsiteX41" fmla="*/ 2520950 w 4413708"/>
                <a:gd name="connsiteY41" fmla="*/ 1479550 h 4229100"/>
                <a:gd name="connsiteX42" fmla="*/ 2940050 w 4413708"/>
                <a:gd name="connsiteY42" fmla="*/ 1612900 h 4229100"/>
                <a:gd name="connsiteX43" fmla="*/ 3041650 w 4413708"/>
                <a:gd name="connsiteY43" fmla="*/ 1752600 h 4229100"/>
                <a:gd name="connsiteX44" fmla="*/ 3130550 w 4413708"/>
                <a:gd name="connsiteY44" fmla="*/ 1943100 h 4229100"/>
                <a:gd name="connsiteX45" fmla="*/ 3086100 w 4413708"/>
                <a:gd name="connsiteY45" fmla="*/ 2235200 h 4229100"/>
                <a:gd name="connsiteX46" fmla="*/ 2940050 w 4413708"/>
                <a:gd name="connsiteY46" fmla="*/ 2387600 h 4229100"/>
                <a:gd name="connsiteX47" fmla="*/ 2768600 w 4413708"/>
                <a:gd name="connsiteY47" fmla="*/ 2552700 h 4229100"/>
                <a:gd name="connsiteX48" fmla="*/ 2489200 w 4413708"/>
                <a:gd name="connsiteY48" fmla="*/ 2717800 h 4229100"/>
                <a:gd name="connsiteX49" fmla="*/ 2184400 w 4413708"/>
                <a:gd name="connsiteY49" fmla="*/ 2882900 h 4229100"/>
                <a:gd name="connsiteX50" fmla="*/ 1676400 w 4413708"/>
                <a:gd name="connsiteY50" fmla="*/ 3016250 h 4229100"/>
                <a:gd name="connsiteX51" fmla="*/ 1003300 w 4413708"/>
                <a:gd name="connsiteY51" fmla="*/ 3136900 h 4229100"/>
                <a:gd name="connsiteX52" fmla="*/ 450850 w 4413708"/>
                <a:gd name="connsiteY52" fmla="*/ 3219450 h 4229100"/>
                <a:gd name="connsiteX53" fmla="*/ 38100 w 4413708"/>
                <a:gd name="connsiteY53"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048000 w 4413708"/>
                <a:gd name="connsiteY8" fmla="*/ 3340100 h 4229100"/>
                <a:gd name="connsiteX9" fmla="*/ 3060700 w 4413708"/>
                <a:gd name="connsiteY9" fmla="*/ 3302000 h 4229100"/>
                <a:gd name="connsiteX10" fmla="*/ 3124200 w 4413708"/>
                <a:gd name="connsiteY10" fmla="*/ 3213100 h 4229100"/>
                <a:gd name="connsiteX11" fmla="*/ 3162300 w 4413708"/>
                <a:gd name="connsiteY11" fmla="*/ 3149600 h 4229100"/>
                <a:gd name="connsiteX12" fmla="*/ 3213100 w 4413708"/>
                <a:gd name="connsiteY12" fmla="*/ 3048000 h 4229100"/>
                <a:gd name="connsiteX13" fmla="*/ 3263900 w 4413708"/>
                <a:gd name="connsiteY13" fmla="*/ 2959100 h 4229100"/>
                <a:gd name="connsiteX14" fmla="*/ 3289300 w 4413708"/>
                <a:gd name="connsiteY14" fmla="*/ 2908300 h 4229100"/>
                <a:gd name="connsiteX15" fmla="*/ 3314700 w 4413708"/>
                <a:gd name="connsiteY15" fmla="*/ 2844800 h 4229100"/>
                <a:gd name="connsiteX16" fmla="*/ 3340100 w 4413708"/>
                <a:gd name="connsiteY16" fmla="*/ 2806700 h 4229100"/>
                <a:gd name="connsiteX17" fmla="*/ 3352800 w 4413708"/>
                <a:gd name="connsiteY17" fmla="*/ 2768600 h 4229100"/>
                <a:gd name="connsiteX18" fmla="*/ 3390900 w 4413708"/>
                <a:gd name="connsiteY18" fmla="*/ 2717800 h 4229100"/>
                <a:gd name="connsiteX19" fmla="*/ 3454400 w 4413708"/>
                <a:gd name="connsiteY19" fmla="*/ 2616200 h 4229100"/>
                <a:gd name="connsiteX20" fmla="*/ 3479800 w 4413708"/>
                <a:gd name="connsiteY20" fmla="*/ 2552700 h 4229100"/>
                <a:gd name="connsiteX21" fmla="*/ 3492500 w 4413708"/>
                <a:gd name="connsiteY21" fmla="*/ 2514600 h 4229100"/>
                <a:gd name="connsiteX22" fmla="*/ 3517900 w 4413708"/>
                <a:gd name="connsiteY22" fmla="*/ 2476500 h 4229100"/>
                <a:gd name="connsiteX23" fmla="*/ 3530600 w 4413708"/>
                <a:gd name="connsiteY23" fmla="*/ 2438400 h 4229100"/>
                <a:gd name="connsiteX24" fmla="*/ 3556000 w 4413708"/>
                <a:gd name="connsiteY24" fmla="*/ 2374900 h 4229100"/>
                <a:gd name="connsiteX25" fmla="*/ 3568700 w 4413708"/>
                <a:gd name="connsiteY25" fmla="*/ 2311400 h 4229100"/>
                <a:gd name="connsiteX26" fmla="*/ 3632200 w 4413708"/>
                <a:gd name="connsiteY26" fmla="*/ 2197100 h 4229100"/>
                <a:gd name="connsiteX27" fmla="*/ 3702050 w 4413708"/>
                <a:gd name="connsiteY27" fmla="*/ 2095500 h 4229100"/>
                <a:gd name="connsiteX28" fmla="*/ 4019550 w 4413708"/>
                <a:gd name="connsiteY28" fmla="*/ 1803400 h 4229100"/>
                <a:gd name="connsiteX29" fmla="*/ 4222750 w 4413708"/>
                <a:gd name="connsiteY29" fmla="*/ 1562100 h 4229100"/>
                <a:gd name="connsiteX30" fmla="*/ 4343400 w 4413708"/>
                <a:gd name="connsiteY30" fmla="*/ 1320800 h 4229100"/>
                <a:gd name="connsiteX31" fmla="*/ 4413250 w 4413708"/>
                <a:gd name="connsiteY31" fmla="*/ 1035050 h 4229100"/>
                <a:gd name="connsiteX32" fmla="*/ 4324350 w 4413708"/>
                <a:gd name="connsiteY32" fmla="*/ 590550 h 4229100"/>
                <a:gd name="connsiteX33" fmla="*/ 4102100 w 4413708"/>
                <a:gd name="connsiteY33" fmla="*/ 254000 h 4229100"/>
                <a:gd name="connsiteX34" fmla="*/ 3924300 w 4413708"/>
                <a:gd name="connsiteY34" fmla="*/ 0 h 4229100"/>
                <a:gd name="connsiteX35" fmla="*/ 0 w 4413708"/>
                <a:gd name="connsiteY35" fmla="*/ 50800 h 4229100"/>
                <a:gd name="connsiteX36" fmla="*/ 25400 w 4413708"/>
                <a:gd name="connsiteY36" fmla="*/ 1244600 h 4229100"/>
                <a:gd name="connsiteX37" fmla="*/ 615950 w 4413708"/>
                <a:gd name="connsiteY37" fmla="*/ 1225550 h 4229100"/>
                <a:gd name="connsiteX38" fmla="*/ 1422400 w 4413708"/>
                <a:gd name="connsiteY38" fmla="*/ 1257300 h 4229100"/>
                <a:gd name="connsiteX39" fmla="*/ 1987550 w 4413708"/>
                <a:gd name="connsiteY39" fmla="*/ 1352550 h 4229100"/>
                <a:gd name="connsiteX40" fmla="*/ 2520950 w 4413708"/>
                <a:gd name="connsiteY40" fmla="*/ 1479550 h 4229100"/>
                <a:gd name="connsiteX41" fmla="*/ 2940050 w 4413708"/>
                <a:gd name="connsiteY41" fmla="*/ 1612900 h 4229100"/>
                <a:gd name="connsiteX42" fmla="*/ 3041650 w 4413708"/>
                <a:gd name="connsiteY42" fmla="*/ 1752600 h 4229100"/>
                <a:gd name="connsiteX43" fmla="*/ 3130550 w 4413708"/>
                <a:gd name="connsiteY43" fmla="*/ 1943100 h 4229100"/>
                <a:gd name="connsiteX44" fmla="*/ 3086100 w 4413708"/>
                <a:gd name="connsiteY44" fmla="*/ 2235200 h 4229100"/>
                <a:gd name="connsiteX45" fmla="*/ 2940050 w 4413708"/>
                <a:gd name="connsiteY45" fmla="*/ 2387600 h 4229100"/>
                <a:gd name="connsiteX46" fmla="*/ 2768600 w 4413708"/>
                <a:gd name="connsiteY46" fmla="*/ 2552700 h 4229100"/>
                <a:gd name="connsiteX47" fmla="*/ 2489200 w 4413708"/>
                <a:gd name="connsiteY47" fmla="*/ 2717800 h 4229100"/>
                <a:gd name="connsiteX48" fmla="*/ 2184400 w 4413708"/>
                <a:gd name="connsiteY48" fmla="*/ 2882900 h 4229100"/>
                <a:gd name="connsiteX49" fmla="*/ 1676400 w 4413708"/>
                <a:gd name="connsiteY49" fmla="*/ 3016250 h 4229100"/>
                <a:gd name="connsiteX50" fmla="*/ 1003300 w 4413708"/>
                <a:gd name="connsiteY50" fmla="*/ 3136900 h 4229100"/>
                <a:gd name="connsiteX51" fmla="*/ 450850 w 4413708"/>
                <a:gd name="connsiteY51" fmla="*/ 3219450 h 4229100"/>
                <a:gd name="connsiteX52" fmla="*/ 38100 w 4413708"/>
                <a:gd name="connsiteY52"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060700 w 4413708"/>
                <a:gd name="connsiteY8" fmla="*/ 3302000 h 4229100"/>
                <a:gd name="connsiteX9" fmla="*/ 3124200 w 4413708"/>
                <a:gd name="connsiteY9" fmla="*/ 3213100 h 4229100"/>
                <a:gd name="connsiteX10" fmla="*/ 3162300 w 4413708"/>
                <a:gd name="connsiteY10" fmla="*/ 3149600 h 4229100"/>
                <a:gd name="connsiteX11" fmla="*/ 3213100 w 4413708"/>
                <a:gd name="connsiteY11" fmla="*/ 3048000 h 4229100"/>
                <a:gd name="connsiteX12" fmla="*/ 3263900 w 4413708"/>
                <a:gd name="connsiteY12" fmla="*/ 2959100 h 4229100"/>
                <a:gd name="connsiteX13" fmla="*/ 3289300 w 4413708"/>
                <a:gd name="connsiteY13" fmla="*/ 2908300 h 4229100"/>
                <a:gd name="connsiteX14" fmla="*/ 3314700 w 4413708"/>
                <a:gd name="connsiteY14" fmla="*/ 2844800 h 4229100"/>
                <a:gd name="connsiteX15" fmla="*/ 3340100 w 4413708"/>
                <a:gd name="connsiteY15" fmla="*/ 2806700 h 4229100"/>
                <a:gd name="connsiteX16" fmla="*/ 3352800 w 4413708"/>
                <a:gd name="connsiteY16" fmla="*/ 2768600 h 4229100"/>
                <a:gd name="connsiteX17" fmla="*/ 3390900 w 4413708"/>
                <a:gd name="connsiteY17" fmla="*/ 2717800 h 4229100"/>
                <a:gd name="connsiteX18" fmla="*/ 3454400 w 4413708"/>
                <a:gd name="connsiteY18" fmla="*/ 2616200 h 4229100"/>
                <a:gd name="connsiteX19" fmla="*/ 3479800 w 4413708"/>
                <a:gd name="connsiteY19" fmla="*/ 2552700 h 4229100"/>
                <a:gd name="connsiteX20" fmla="*/ 3492500 w 4413708"/>
                <a:gd name="connsiteY20" fmla="*/ 2514600 h 4229100"/>
                <a:gd name="connsiteX21" fmla="*/ 3517900 w 4413708"/>
                <a:gd name="connsiteY21" fmla="*/ 2476500 h 4229100"/>
                <a:gd name="connsiteX22" fmla="*/ 3530600 w 4413708"/>
                <a:gd name="connsiteY22" fmla="*/ 2438400 h 4229100"/>
                <a:gd name="connsiteX23" fmla="*/ 3556000 w 4413708"/>
                <a:gd name="connsiteY23" fmla="*/ 2374900 h 4229100"/>
                <a:gd name="connsiteX24" fmla="*/ 3568700 w 4413708"/>
                <a:gd name="connsiteY24" fmla="*/ 2311400 h 4229100"/>
                <a:gd name="connsiteX25" fmla="*/ 3632200 w 4413708"/>
                <a:gd name="connsiteY25" fmla="*/ 2197100 h 4229100"/>
                <a:gd name="connsiteX26" fmla="*/ 3702050 w 4413708"/>
                <a:gd name="connsiteY26" fmla="*/ 2095500 h 4229100"/>
                <a:gd name="connsiteX27" fmla="*/ 4019550 w 4413708"/>
                <a:gd name="connsiteY27" fmla="*/ 1803400 h 4229100"/>
                <a:gd name="connsiteX28" fmla="*/ 4222750 w 4413708"/>
                <a:gd name="connsiteY28" fmla="*/ 1562100 h 4229100"/>
                <a:gd name="connsiteX29" fmla="*/ 4343400 w 4413708"/>
                <a:gd name="connsiteY29" fmla="*/ 1320800 h 4229100"/>
                <a:gd name="connsiteX30" fmla="*/ 4413250 w 4413708"/>
                <a:gd name="connsiteY30" fmla="*/ 1035050 h 4229100"/>
                <a:gd name="connsiteX31" fmla="*/ 4324350 w 4413708"/>
                <a:gd name="connsiteY31" fmla="*/ 590550 h 4229100"/>
                <a:gd name="connsiteX32" fmla="*/ 4102100 w 4413708"/>
                <a:gd name="connsiteY32" fmla="*/ 254000 h 4229100"/>
                <a:gd name="connsiteX33" fmla="*/ 3924300 w 4413708"/>
                <a:gd name="connsiteY33" fmla="*/ 0 h 4229100"/>
                <a:gd name="connsiteX34" fmla="*/ 0 w 4413708"/>
                <a:gd name="connsiteY34" fmla="*/ 50800 h 4229100"/>
                <a:gd name="connsiteX35" fmla="*/ 25400 w 4413708"/>
                <a:gd name="connsiteY35" fmla="*/ 1244600 h 4229100"/>
                <a:gd name="connsiteX36" fmla="*/ 615950 w 4413708"/>
                <a:gd name="connsiteY36" fmla="*/ 1225550 h 4229100"/>
                <a:gd name="connsiteX37" fmla="*/ 1422400 w 4413708"/>
                <a:gd name="connsiteY37" fmla="*/ 1257300 h 4229100"/>
                <a:gd name="connsiteX38" fmla="*/ 1987550 w 4413708"/>
                <a:gd name="connsiteY38" fmla="*/ 1352550 h 4229100"/>
                <a:gd name="connsiteX39" fmla="*/ 2520950 w 4413708"/>
                <a:gd name="connsiteY39" fmla="*/ 1479550 h 4229100"/>
                <a:gd name="connsiteX40" fmla="*/ 2940050 w 4413708"/>
                <a:gd name="connsiteY40" fmla="*/ 1612900 h 4229100"/>
                <a:gd name="connsiteX41" fmla="*/ 3041650 w 4413708"/>
                <a:gd name="connsiteY41" fmla="*/ 1752600 h 4229100"/>
                <a:gd name="connsiteX42" fmla="*/ 3130550 w 4413708"/>
                <a:gd name="connsiteY42" fmla="*/ 1943100 h 4229100"/>
                <a:gd name="connsiteX43" fmla="*/ 3086100 w 4413708"/>
                <a:gd name="connsiteY43" fmla="*/ 2235200 h 4229100"/>
                <a:gd name="connsiteX44" fmla="*/ 2940050 w 4413708"/>
                <a:gd name="connsiteY44" fmla="*/ 2387600 h 4229100"/>
                <a:gd name="connsiteX45" fmla="*/ 2768600 w 4413708"/>
                <a:gd name="connsiteY45" fmla="*/ 2552700 h 4229100"/>
                <a:gd name="connsiteX46" fmla="*/ 2489200 w 4413708"/>
                <a:gd name="connsiteY46" fmla="*/ 2717800 h 4229100"/>
                <a:gd name="connsiteX47" fmla="*/ 2184400 w 4413708"/>
                <a:gd name="connsiteY47" fmla="*/ 2882900 h 4229100"/>
                <a:gd name="connsiteX48" fmla="*/ 1676400 w 4413708"/>
                <a:gd name="connsiteY48" fmla="*/ 3016250 h 4229100"/>
                <a:gd name="connsiteX49" fmla="*/ 1003300 w 4413708"/>
                <a:gd name="connsiteY49" fmla="*/ 3136900 h 4229100"/>
                <a:gd name="connsiteX50" fmla="*/ 450850 w 4413708"/>
                <a:gd name="connsiteY50" fmla="*/ 3219450 h 4229100"/>
                <a:gd name="connsiteX51" fmla="*/ 38100 w 4413708"/>
                <a:gd name="connsiteY51"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162300 w 4413708"/>
                <a:gd name="connsiteY9" fmla="*/ 3149600 h 4229100"/>
                <a:gd name="connsiteX10" fmla="*/ 3213100 w 4413708"/>
                <a:gd name="connsiteY10" fmla="*/ 3048000 h 4229100"/>
                <a:gd name="connsiteX11" fmla="*/ 3263900 w 4413708"/>
                <a:gd name="connsiteY11" fmla="*/ 2959100 h 4229100"/>
                <a:gd name="connsiteX12" fmla="*/ 3289300 w 4413708"/>
                <a:gd name="connsiteY12" fmla="*/ 2908300 h 4229100"/>
                <a:gd name="connsiteX13" fmla="*/ 3314700 w 4413708"/>
                <a:gd name="connsiteY13" fmla="*/ 2844800 h 4229100"/>
                <a:gd name="connsiteX14" fmla="*/ 3340100 w 4413708"/>
                <a:gd name="connsiteY14" fmla="*/ 2806700 h 4229100"/>
                <a:gd name="connsiteX15" fmla="*/ 3352800 w 4413708"/>
                <a:gd name="connsiteY15" fmla="*/ 2768600 h 4229100"/>
                <a:gd name="connsiteX16" fmla="*/ 3390900 w 4413708"/>
                <a:gd name="connsiteY16" fmla="*/ 2717800 h 4229100"/>
                <a:gd name="connsiteX17" fmla="*/ 3454400 w 4413708"/>
                <a:gd name="connsiteY17" fmla="*/ 2616200 h 4229100"/>
                <a:gd name="connsiteX18" fmla="*/ 3479800 w 4413708"/>
                <a:gd name="connsiteY18" fmla="*/ 2552700 h 4229100"/>
                <a:gd name="connsiteX19" fmla="*/ 3492500 w 4413708"/>
                <a:gd name="connsiteY19" fmla="*/ 2514600 h 4229100"/>
                <a:gd name="connsiteX20" fmla="*/ 3517900 w 4413708"/>
                <a:gd name="connsiteY20" fmla="*/ 2476500 h 4229100"/>
                <a:gd name="connsiteX21" fmla="*/ 3530600 w 4413708"/>
                <a:gd name="connsiteY21" fmla="*/ 2438400 h 4229100"/>
                <a:gd name="connsiteX22" fmla="*/ 3556000 w 4413708"/>
                <a:gd name="connsiteY22" fmla="*/ 2374900 h 4229100"/>
                <a:gd name="connsiteX23" fmla="*/ 3568700 w 4413708"/>
                <a:gd name="connsiteY23" fmla="*/ 2311400 h 4229100"/>
                <a:gd name="connsiteX24" fmla="*/ 3632200 w 4413708"/>
                <a:gd name="connsiteY24" fmla="*/ 2197100 h 4229100"/>
                <a:gd name="connsiteX25" fmla="*/ 3702050 w 4413708"/>
                <a:gd name="connsiteY25" fmla="*/ 2095500 h 4229100"/>
                <a:gd name="connsiteX26" fmla="*/ 4019550 w 4413708"/>
                <a:gd name="connsiteY26" fmla="*/ 1803400 h 4229100"/>
                <a:gd name="connsiteX27" fmla="*/ 4222750 w 4413708"/>
                <a:gd name="connsiteY27" fmla="*/ 1562100 h 4229100"/>
                <a:gd name="connsiteX28" fmla="*/ 4343400 w 4413708"/>
                <a:gd name="connsiteY28" fmla="*/ 1320800 h 4229100"/>
                <a:gd name="connsiteX29" fmla="*/ 4413250 w 4413708"/>
                <a:gd name="connsiteY29" fmla="*/ 1035050 h 4229100"/>
                <a:gd name="connsiteX30" fmla="*/ 4324350 w 4413708"/>
                <a:gd name="connsiteY30" fmla="*/ 590550 h 4229100"/>
                <a:gd name="connsiteX31" fmla="*/ 4102100 w 4413708"/>
                <a:gd name="connsiteY31" fmla="*/ 254000 h 4229100"/>
                <a:gd name="connsiteX32" fmla="*/ 3924300 w 4413708"/>
                <a:gd name="connsiteY32" fmla="*/ 0 h 4229100"/>
                <a:gd name="connsiteX33" fmla="*/ 0 w 4413708"/>
                <a:gd name="connsiteY33" fmla="*/ 50800 h 4229100"/>
                <a:gd name="connsiteX34" fmla="*/ 25400 w 4413708"/>
                <a:gd name="connsiteY34" fmla="*/ 1244600 h 4229100"/>
                <a:gd name="connsiteX35" fmla="*/ 615950 w 4413708"/>
                <a:gd name="connsiteY35" fmla="*/ 1225550 h 4229100"/>
                <a:gd name="connsiteX36" fmla="*/ 1422400 w 4413708"/>
                <a:gd name="connsiteY36" fmla="*/ 1257300 h 4229100"/>
                <a:gd name="connsiteX37" fmla="*/ 1987550 w 4413708"/>
                <a:gd name="connsiteY37" fmla="*/ 1352550 h 4229100"/>
                <a:gd name="connsiteX38" fmla="*/ 2520950 w 4413708"/>
                <a:gd name="connsiteY38" fmla="*/ 1479550 h 4229100"/>
                <a:gd name="connsiteX39" fmla="*/ 2940050 w 4413708"/>
                <a:gd name="connsiteY39" fmla="*/ 1612900 h 4229100"/>
                <a:gd name="connsiteX40" fmla="*/ 3041650 w 4413708"/>
                <a:gd name="connsiteY40" fmla="*/ 1752600 h 4229100"/>
                <a:gd name="connsiteX41" fmla="*/ 3130550 w 4413708"/>
                <a:gd name="connsiteY41" fmla="*/ 1943100 h 4229100"/>
                <a:gd name="connsiteX42" fmla="*/ 3086100 w 4413708"/>
                <a:gd name="connsiteY42" fmla="*/ 2235200 h 4229100"/>
                <a:gd name="connsiteX43" fmla="*/ 2940050 w 4413708"/>
                <a:gd name="connsiteY43" fmla="*/ 2387600 h 4229100"/>
                <a:gd name="connsiteX44" fmla="*/ 2768600 w 4413708"/>
                <a:gd name="connsiteY44" fmla="*/ 2552700 h 4229100"/>
                <a:gd name="connsiteX45" fmla="*/ 2489200 w 4413708"/>
                <a:gd name="connsiteY45" fmla="*/ 2717800 h 4229100"/>
                <a:gd name="connsiteX46" fmla="*/ 2184400 w 4413708"/>
                <a:gd name="connsiteY46" fmla="*/ 2882900 h 4229100"/>
                <a:gd name="connsiteX47" fmla="*/ 1676400 w 4413708"/>
                <a:gd name="connsiteY47" fmla="*/ 3016250 h 4229100"/>
                <a:gd name="connsiteX48" fmla="*/ 1003300 w 4413708"/>
                <a:gd name="connsiteY48" fmla="*/ 3136900 h 4229100"/>
                <a:gd name="connsiteX49" fmla="*/ 450850 w 4413708"/>
                <a:gd name="connsiteY49" fmla="*/ 3219450 h 4229100"/>
                <a:gd name="connsiteX50" fmla="*/ 38100 w 4413708"/>
                <a:gd name="connsiteY50"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13100 w 4413708"/>
                <a:gd name="connsiteY9" fmla="*/ 3048000 h 4229100"/>
                <a:gd name="connsiteX10" fmla="*/ 3263900 w 4413708"/>
                <a:gd name="connsiteY10" fmla="*/ 2959100 h 4229100"/>
                <a:gd name="connsiteX11" fmla="*/ 3289300 w 4413708"/>
                <a:gd name="connsiteY11" fmla="*/ 2908300 h 4229100"/>
                <a:gd name="connsiteX12" fmla="*/ 3314700 w 4413708"/>
                <a:gd name="connsiteY12" fmla="*/ 2844800 h 4229100"/>
                <a:gd name="connsiteX13" fmla="*/ 3340100 w 4413708"/>
                <a:gd name="connsiteY13" fmla="*/ 2806700 h 4229100"/>
                <a:gd name="connsiteX14" fmla="*/ 3352800 w 4413708"/>
                <a:gd name="connsiteY14" fmla="*/ 2768600 h 4229100"/>
                <a:gd name="connsiteX15" fmla="*/ 3390900 w 4413708"/>
                <a:gd name="connsiteY15" fmla="*/ 2717800 h 4229100"/>
                <a:gd name="connsiteX16" fmla="*/ 3454400 w 4413708"/>
                <a:gd name="connsiteY16" fmla="*/ 2616200 h 4229100"/>
                <a:gd name="connsiteX17" fmla="*/ 3479800 w 4413708"/>
                <a:gd name="connsiteY17" fmla="*/ 2552700 h 4229100"/>
                <a:gd name="connsiteX18" fmla="*/ 3492500 w 4413708"/>
                <a:gd name="connsiteY18" fmla="*/ 2514600 h 4229100"/>
                <a:gd name="connsiteX19" fmla="*/ 3517900 w 4413708"/>
                <a:gd name="connsiteY19" fmla="*/ 2476500 h 4229100"/>
                <a:gd name="connsiteX20" fmla="*/ 3530600 w 4413708"/>
                <a:gd name="connsiteY20" fmla="*/ 2438400 h 4229100"/>
                <a:gd name="connsiteX21" fmla="*/ 3556000 w 4413708"/>
                <a:gd name="connsiteY21" fmla="*/ 2374900 h 4229100"/>
                <a:gd name="connsiteX22" fmla="*/ 3568700 w 4413708"/>
                <a:gd name="connsiteY22" fmla="*/ 2311400 h 4229100"/>
                <a:gd name="connsiteX23" fmla="*/ 3632200 w 4413708"/>
                <a:gd name="connsiteY23" fmla="*/ 2197100 h 4229100"/>
                <a:gd name="connsiteX24" fmla="*/ 3702050 w 4413708"/>
                <a:gd name="connsiteY24" fmla="*/ 2095500 h 4229100"/>
                <a:gd name="connsiteX25" fmla="*/ 4019550 w 4413708"/>
                <a:gd name="connsiteY25" fmla="*/ 1803400 h 4229100"/>
                <a:gd name="connsiteX26" fmla="*/ 4222750 w 4413708"/>
                <a:gd name="connsiteY26" fmla="*/ 1562100 h 4229100"/>
                <a:gd name="connsiteX27" fmla="*/ 4343400 w 4413708"/>
                <a:gd name="connsiteY27" fmla="*/ 1320800 h 4229100"/>
                <a:gd name="connsiteX28" fmla="*/ 4413250 w 4413708"/>
                <a:gd name="connsiteY28" fmla="*/ 1035050 h 4229100"/>
                <a:gd name="connsiteX29" fmla="*/ 4324350 w 4413708"/>
                <a:gd name="connsiteY29" fmla="*/ 590550 h 4229100"/>
                <a:gd name="connsiteX30" fmla="*/ 4102100 w 4413708"/>
                <a:gd name="connsiteY30" fmla="*/ 254000 h 4229100"/>
                <a:gd name="connsiteX31" fmla="*/ 3924300 w 4413708"/>
                <a:gd name="connsiteY31" fmla="*/ 0 h 4229100"/>
                <a:gd name="connsiteX32" fmla="*/ 0 w 4413708"/>
                <a:gd name="connsiteY32" fmla="*/ 50800 h 4229100"/>
                <a:gd name="connsiteX33" fmla="*/ 25400 w 4413708"/>
                <a:gd name="connsiteY33" fmla="*/ 1244600 h 4229100"/>
                <a:gd name="connsiteX34" fmla="*/ 615950 w 4413708"/>
                <a:gd name="connsiteY34" fmla="*/ 1225550 h 4229100"/>
                <a:gd name="connsiteX35" fmla="*/ 1422400 w 4413708"/>
                <a:gd name="connsiteY35" fmla="*/ 1257300 h 4229100"/>
                <a:gd name="connsiteX36" fmla="*/ 1987550 w 4413708"/>
                <a:gd name="connsiteY36" fmla="*/ 1352550 h 4229100"/>
                <a:gd name="connsiteX37" fmla="*/ 2520950 w 4413708"/>
                <a:gd name="connsiteY37" fmla="*/ 1479550 h 4229100"/>
                <a:gd name="connsiteX38" fmla="*/ 2940050 w 4413708"/>
                <a:gd name="connsiteY38" fmla="*/ 1612900 h 4229100"/>
                <a:gd name="connsiteX39" fmla="*/ 3041650 w 4413708"/>
                <a:gd name="connsiteY39" fmla="*/ 1752600 h 4229100"/>
                <a:gd name="connsiteX40" fmla="*/ 3130550 w 4413708"/>
                <a:gd name="connsiteY40" fmla="*/ 1943100 h 4229100"/>
                <a:gd name="connsiteX41" fmla="*/ 3086100 w 4413708"/>
                <a:gd name="connsiteY41" fmla="*/ 2235200 h 4229100"/>
                <a:gd name="connsiteX42" fmla="*/ 2940050 w 4413708"/>
                <a:gd name="connsiteY42" fmla="*/ 2387600 h 4229100"/>
                <a:gd name="connsiteX43" fmla="*/ 2768600 w 4413708"/>
                <a:gd name="connsiteY43" fmla="*/ 2552700 h 4229100"/>
                <a:gd name="connsiteX44" fmla="*/ 2489200 w 4413708"/>
                <a:gd name="connsiteY44" fmla="*/ 2717800 h 4229100"/>
                <a:gd name="connsiteX45" fmla="*/ 2184400 w 4413708"/>
                <a:gd name="connsiteY45" fmla="*/ 2882900 h 4229100"/>
                <a:gd name="connsiteX46" fmla="*/ 1676400 w 4413708"/>
                <a:gd name="connsiteY46" fmla="*/ 3016250 h 4229100"/>
                <a:gd name="connsiteX47" fmla="*/ 1003300 w 4413708"/>
                <a:gd name="connsiteY47" fmla="*/ 3136900 h 4229100"/>
                <a:gd name="connsiteX48" fmla="*/ 450850 w 4413708"/>
                <a:gd name="connsiteY48" fmla="*/ 3219450 h 4229100"/>
                <a:gd name="connsiteX49" fmla="*/ 38100 w 4413708"/>
                <a:gd name="connsiteY49"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63900 w 4413708"/>
                <a:gd name="connsiteY9" fmla="*/ 2959100 h 4229100"/>
                <a:gd name="connsiteX10" fmla="*/ 3289300 w 4413708"/>
                <a:gd name="connsiteY10" fmla="*/ 2908300 h 4229100"/>
                <a:gd name="connsiteX11" fmla="*/ 3314700 w 4413708"/>
                <a:gd name="connsiteY11" fmla="*/ 2844800 h 4229100"/>
                <a:gd name="connsiteX12" fmla="*/ 3340100 w 4413708"/>
                <a:gd name="connsiteY12" fmla="*/ 2806700 h 4229100"/>
                <a:gd name="connsiteX13" fmla="*/ 3352800 w 4413708"/>
                <a:gd name="connsiteY13" fmla="*/ 2768600 h 4229100"/>
                <a:gd name="connsiteX14" fmla="*/ 3390900 w 4413708"/>
                <a:gd name="connsiteY14" fmla="*/ 2717800 h 4229100"/>
                <a:gd name="connsiteX15" fmla="*/ 3454400 w 4413708"/>
                <a:gd name="connsiteY15" fmla="*/ 2616200 h 4229100"/>
                <a:gd name="connsiteX16" fmla="*/ 3479800 w 4413708"/>
                <a:gd name="connsiteY16" fmla="*/ 2552700 h 4229100"/>
                <a:gd name="connsiteX17" fmla="*/ 3492500 w 4413708"/>
                <a:gd name="connsiteY17" fmla="*/ 2514600 h 4229100"/>
                <a:gd name="connsiteX18" fmla="*/ 3517900 w 4413708"/>
                <a:gd name="connsiteY18" fmla="*/ 2476500 h 4229100"/>
                <a:gd name="connsiteX19" fmla="*/ 3530600 w 4413708"/>
                <a:gd name="connsiteY19" fmla="*/ 2438400 h 4229100"/>
                <a:gd name="connsiteX20" fmla="*/ 3556000 w 4413708"/>
                <a:gd name="connsiteY20" fmla="*/ 2374900 h 4229100"/>
                <a:gd name="connsiteX21" fmla="*/ 3568700 w 4413708"/>
                <a:gd name="connsiteY21" fmla="*/ 2311400 h 4229100"/>
                <a:gd name="connsiteX22" fmla="*/ 3632200 w 4413708"/>
                <a:gd name="connsiteY22" fmla="*/ 2197100 h 4229100"/>
                <a:gd name="connsiteX23" fmla="*/ 3702050 w 4413708"/>
                <a:gd name="connsiteY23" fmla="*/ 2095500 h 4229100"/>
                <a:gd name="connsiteX24" fmla="*/ 4019550 w 4413708"/>
                <a:gd name="connsiteY24" fmla="*/ 1803400 h 4229100"/>
                <a:gd name="connsiteX25" fmla="*/ 4222750 w 4413708"/>
                <a:gd name="connsiteY25" fmla="*/ 1562100 h 4229100"/>
                <a:gd name="connsiteX26" fmla="*/ 4343400 w 4413708"/>
                <a:gd name="connsiteY26" fmla="*/ 1320800 h 4229100"/>
                <a:gd name="connsiteX27" fmla="*/ 4413250 w 4413708"/>
                <a:gd name="connsiteY27" fmla="*/ 1035050 h 4229100"/>
                <a:gd name="connsiteX28" fmla="*/ 4324350 w 4413708"/>
                <a:gd name="connsiteY28" fmla="*/ 590550 h 4229100"/>
                <a:gd name="connsiteX29" fmla="*/ 4102100 w 4413708"/>
                <a:gd name="connsiteY29" fmla="*/ 254000 h 4229100"/>
                <a:gd name="connsiteX30" fmla="*/ 3924300 w 4413708"/>
                <a:gd name="connsiteY30" fmla="*/ 0 h 4229100"/>
                <a:gd name="connsiteX31" fmla="*/ 0 w 4413708"/>
                <a:gd name="connsiteY31" fmla="*/ 50800 h 4229100"/>
                <a:gd name="connsiteX32" fmla="*/ 25400 w 4413708"/>
                <a:gd name="connsiteY32" fmla="*/ 1244600 h 4229100"/>
                <a:gd name="connsiteX33" fmla="*/ 615950 w 4413708"/>
                <a:gd name="connsiteY33" fmla="*/ 1225550 h 4229100"/>
                <a:gd name="connsiteX34" fmla="*/ 1422400 w 4413708"/>
                <a:gd name="connsiteY34" fmla="*/ 1257300 h 4229100"/>
                <a:gd name="connsiteX35" fmla="*/ 1987550 w 4413708"/>
                <a:gd name="connsiteY35" fmla="*/ 1352550 h 4229100"/>
                <a:gd name="connsiteX36" fmla="*/ 2520950 w 4413708"/>
                <a:gd name="connsiteY36" fmla="*/ 1479550 h 4229100"/>
                <a:gd name="connsiteX37" fmla="*/ 2940050 w 4413708"/>
                <a:gd name="connsiteY37" fmla="*/ 1612900 h 4229100"/>
                <a:gd name="connsiteX38" fmla="*/ 3041650 w 4413708"/>
                <a:gd name="connsiteY38" fmla="*/ 1752600 h 4229100"/>
                <a:gd name="connsiteX39" fmla="*/ 3130550 w 4413708"/>
                <a:gd name="connsiteY39" fmla="*/ 1943100 h 4229100"/>
                <a:gd name="connsiteX40" fmla="*/ 3086100 w 4413708"/>
                <a:gd name="connsiteY40" fmla="*/ 2235200 h 4229100"/>
                <a:gd name="connsiteX41" fmla="*/ 2940050 w 4413708"/>
                <a:gd name="connsiteY41" fmla="*/ 2387600 h 4229100"/>
                <a:gd name="connsiteX42" fmla="*/ 2768600 w 4413708"/>
                <a:gd name="connsiteY42" fmla="*/ 2552700 h 4229100"/>
                <a:gd name="connsiteX43" fmla="*/ 2489200 w 4413708"/>
                <a:gd name="connsiteY43" fmla="*/ 2717800 h 4229100"/>
                <a:gd name="connsiteX44" fmla="*/ 2184400 w 4413708"/>
                <a:gd name="connsiteY44" fmla="*/ 2882900 h 4229100"/>
                <a:gd name="connsiteX45" fmla="*/ 1676400 w 4413708"/>
                <a:gd name="connsiteY45" fmla="*/ 3016250 h 4229100"/>
                <a:gd name="connsiteX46" fmla="*/ 1003300 w 4413708"/>
                <a:gd name="connsiteY46" fmla="*/ 3136900 h 4229100"/>
                <a:gd name="connsiteX47" fmla="*/ 450850 w 4413708"/>
                <a:gd name="connsiteY47" fmla="*/ 3219450 h 4229100"/>
                <a:gd name="connsiteX48" fmla="*/ 38100 w 4413708"/>
                <a:gd name="connsiteY48"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314700 w 4413708"/>
                <a:gd name="connsiteY10" fmla="*/ 2844800 h 4229100"/>
                <a:gd name="connsiteX11" fmla="*/ 3340100 w 4413708"/>
                <a:gd name="connsiteY11" fmla="*/ 2806700 h 4229100"/>
                <a:gd name="connsiteX12" fmla="*/ 3352800 w 4413708"/>
                <a:gd name="connsiteY12" fmla="*/ 2768600 h 4229100"/>
                <a:gd name="connsiteX13" fmla="*/ 3390900 w 4413708"/>
                <a:gd name="connsiteY13" fmla="*/ 2717800 h 4229100"/>
                <a:gd name="connsiteX14" fmla="*/ 3454400 w 4413708"/>
                <a:gd name="connsiteY14" fmla="*/ 2616200 h 4229100"/>
                <a:gd name="connsiteX15" fmla="*/ 3479800 w 4413708"/>
                <a:gd name="connsiteY15" fmla="*/ 2552700 h 4229100"/>
                <a:gd name="connsiteX16" fmla="*/ 3492500 w 4413708"/>
                <a:gd name="connsiteY16" fmla="*/ 2514600 h 4229100"/>
                <a:gd name="connsiteX17" fmla="*/ 3517900 w 4413708"/>
                <a:gd name="connsiteY17" fmla="*/ 2476500 h 4229100"/>
                <a:gd name="connsiteX18" fmla="*/ 3530600 w 4413708"/>
                <a:gd name="connsiteY18" fmla="*/ 2438400 h 4229100"/>
                <a:gd name="connsiteX19" fmla="*/ 3556000 w 4413708"/>
                <a:gd name="connsiteY19" fmla="*/ 2374900 h 4229100"/>
                <a:gd name="connsiteX20" fmla="*/ 3568700 w 4413708"/>
                <a:gd name="connsiteY20" fmla="*/ 2311400 h 4229100"/>
                <a:gd name="connsiteX21" fmla="*/ 3632200 w 4413708"/>
                <a:gd name="connsiteY21" fmla="*/ 2197100 h 4229100"/>
                <a:gd name="connsiteX22" fmla="*/ 3702050 w 4413708"/>
                <a:gd name="connsiteY22" fmla="*/ 2095500 h 4229100"/>
                <a:gd name="connsiteX23" fmla="*/ 4019550 w 4413708"/>
                <a:gd name="connsiteY23" fmla="*/ 1803400 h 4229100"/>
                <a:gd name="connsiteX24" fmla="*/ 4222750 w 4413708"/>
                <a:gd name="connsiteY24" fmla="*/ 1562100 h 4229100"/>
                <a:gd name="connsiteX25" fmla="*/ 4343400 w 4413708"/>
                <a:gd name="connsiteY25" fmla="*/ 1320800 h 4229100"/>
                <a:gd name="connsiteX26" fmla="*/ 4413250 w 4413708"/>
                <a:gd name="connsiteY26" fmla="*/ 1035050 h 4229100"/>
                <a:gd name="connsiteX27" fmla="*/ 4324350 w 4413708"/>
                <a:gd name="connsiteY27" fmla="*/ 590550 h 4229100"/>
                <a:gd name="connsiteX28" fmla="*/ 4102100 w 4413708"/>
                <a:gd name="connsiteY28" fmla="*/ 254000 h 4229100"/>
                <a:gd name="connsiteX29" fmla="*/ 3924300 w 4413708"/>
                <a:gd name="connsiteY29" fmla="*/ 0 h 4229100"/>
                <a:gd name="connsiteX30" fmla="*/ 0 w 4413708"/>
                <a:gd name="connsiteY30" fmla="*/ 50800 h 4229100"/>
                <a:gd name="connsiteX31" fmla="*/ 25400 w 4413708"/>
                <a:gd name="connsiteY31" fmla="*/ 1244600 h 4229100"/>
                <a:gd name="connsiteX32" fmla="*/ 615950 w 4413708"/>
                <a:gd name="connsiteY32" fmla="*/ 1225550 h 4229100"/>
                <a:gd name="connsiteX33" fmla="*/ 1422400 w 4413708"/>
                <a:gd name="connsiteY33" fmla="*/ 1257300 h 4229100"/>
                <a:gd name="connsiteX34" fmla="*/ 1987550 w 4413708"/>
                <a:gd name="connsiteY34" fmla="*/ 1352550 h 4229100"/>
                <a:gd name="connsiteX35" fmla="*/ 2520950 w 4413708"/>
                <a:gd name="connsiteY35" fmla="*/ 1479550 h 4229100"/>
                <a:gd name="connsiteX36" fmla="*/ 2940050 w 4413708"/>
                <a:gd name="connsiteY36" fmla="*/ 1612900 h 4229100"/>
                <a:gd name="connsiteX37" fmla="*/ 3041650 w 4413708"/>
                <a:gd name="connsiteY37" fmla="*/ 1752600 h 4229100"/>
                <a:gd name="connsiteX38" fmla="*/ 3130550 w 4413708"/>
                <a:gd name="connsiteY38" fmla="*/ 1943100 h 4229100"/>
                <a:gd name="connsiteX39" fmla="*/ 3086100 w 4413708"/>
                <a:gd name="connsiteY39" fmla="*/ 2235200 h 4229100"/>
                <a:gd name="connsiteX40" fmla="*/ 2940050 w 4413708"/>
                <a:gd name="connsiteY40" fmla="*/ 2387600 h 4229100"/>
                <a:gd name="connsiteX41" fmla="*/ 2768600 w 4413708"/>
                <a:gd name="connsiteY41" fmla="*/ 2552700 h 4229100"/>
                <a:gd name="connsiteX42" fmla="*/ 2489200 w 4413708"/>
                <a:gd name="connsiteY42" fmla="*/ 2717800 h 4229100"/>
                <a:gd name="connsiteX43" fmla="*/ 2184400 w 4413708"/>
                <a:gd name="connsiteY43" fmla="*/ 2882900 h 4229100"/>
                <a:gd name="connsiteX44" fmla="*/ 1676400 w 4413708"/>
                <a:gd name="connsiteY44" fmla="*/ 3016250 h 4229100"/>
                <a:gd name="connsiteX45" fmla="*/ 1003300 w 4413708"/>
                <a:gd name="connsiteY45" fmla="*/ 3136900 h 4229100"/>
                <a:gd name="connsiteX46" fmla="*/ 450850 w 4413708"/>
                <a:gd name="connsiteY46" fmla="*/ 3219450 h 4229100"/>
                <a:gd name="connsiteX47" fmla="*/ 38100 w 4413708"/>
                <a:gd name="connsiteY4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340100 w 4413708"/>
                <a:gd name="connsiteY10" fmla="*/ 2806700 h 4229100"/>
                <a:gd name="connsiteX11" fmla="*/ 3352800 w 4413708"/>
                <a:gd name="connsiteY11" fmla="*/ 2768600 h 4229100"/>
                <a:gd name="connsiteX12" fmla="*/ 3390900 w 4413708"/>
                <a:gd name="connsiteY12" fmla="*/ 2717800 h 4229100"/>
                <a:gd name="connsiteX13" fmla="*/ 3454400 w 4413708"/>
                <a:gd name="connsiteY13" fmla="*/ 2616200 h 4229100"/>
                <a:gd name="connsiteX14" fmla="*/ 3479800 w 4413708"/>
                <a:gd name="connsiteY14" fmla="*/ 2552700 h 4229100"/>
                <a:gd name="connsiteX15" fmla="*/ 3492500 w 4413708"/>
                <a:gd name="connsiteY15" fmla="*/ 2514600 h 4229100"/>
                <a:gd name="connsiteX16" fmla="*/ 3517900 w 4413708"/>
                <a:gd name="connsiteY16" fmla="*/ 2476500 h 4229100"/>
                <a:gd name="connsiteX17" fmla="*/ 3530600 w 4413708"/>
                <a:gd name="connsiteY17" fmla="*/ 2438400 h 4229100"/>
                <a:gd name="connsiteX18" fmla="*/ 3556000 w 4413708"/>
                <a:gd name="connsiteY18" fmla="*/ 2374900 h 4229100"/>
                <a:gd name="connsiteX19" fmla="*/ 3568700 w 4413708"/>
                <a:gd name="connsiteY19" fmla="*/ 2311400 h 4229100"/>
                <a:gd name="connsiteX20" fmla="*/ 3632200 w 4413708"/>
                <a:gd name="connsiteY20" fmla="*/ 2197100 h 4229100"/>
                <a:gd name="connsiteX21" fmla="*/ 3702050 w 4413708"/>
                <a:gd name="connsiteY21" fmla="*/ 2095500 h 4229100"/>
                <a:gd name="connsiteX22" fmla="*/ 4019550 w 4413708"/>
                <a:gd name="connsiteY22" fmla="*/ 1803400 h 4229100"/>
                <a:gd name="connsiteX23" fmla="*/ 4222750 w 4413708"/>
                <a:gd name="connsiteY23" fmla="*/ 1562100 h 4229100"/>
                <a:gd name="connsiteX24" fmla="*/ 4343400 w 4413708"/>
                <a:gd name="connsiteY24" fmla="*/ 1320800 h 4229100"/>
                <a:gd name="connsiteX25" fmla="*/ 4413250 w 4413708"/>
                <a:gd name="connsiteY25" fmla="*/ 1035050 h 4229100"/>
                <a:gd name="connsiteX26" fmla="*/ 4324350 w 4413708"/>
                <a:gd name="connsiteY26" fmla="*/ 590550 h 4229100"/>
                <a:gd name="connsiteX27" fmla="*/ 4102100 w 4413708"/>
                <a:gd name="connsiteY27" fmla="*/ 254000 h 4229100"/>
                <a:gd name="connsiteX28" fmla="*/ 3924300 w 4413708"/>
                <a:gd name="connsiteY28" fmla="*/ 0 h 4229100"/>
                <a:gd name="connsiteX29" fmla="*/ 0 w 4413708"/>
                <a:gd name="connsiteY29" fmla="*/ 50800 h 4229100"/>
                <a:gd name="connsiteX30" fmla="*/ 25400 w 4413708"/>
                <a:gd name="connsiteY30" fmla="*/ 1244600 h 4229100"/>
                <a:gd name="connsiteX31" fmla="*/ 615950 w 4413708"/>
                <a:gd name="connsiteY31" fmla="*/ 1225550 h 4229100"/>
                <a:gd name="connsiteX32" fmla="*/ 1422400 w 4413708"/>
                <a:gd name="connsiteY32" fmla="*/ 1257300 h 4229100"/>
                <a:gd name="connsiteX33" fmla="*/ 1987550 w 4413708"/>
                <a:gd name="connsiteY33" fmla="*/ 1352550 h 4229100"/>
                <a:gd name="connsiteX34" fmla="*/ 2520950 w 4413708"/>
                <a:gd name="connsiteY34" fmla="*/ 1479550 h 4229100"/>
                <a:gd name="connsiteX35" fmla="*/ 2940050 w 4413708"/>
                <a:gd name="connsiteY35" fmla="*/ 1612900 h 4229100"/>
                <a:gd name="connsiteX36" fmla="*/ 3041650 w 4413708"/>
                <a:gd name="connsiteY36" fmla="*/ 1752600 h 4229100"/>
                <a:gd name="connsiteX37" fmla="*/ 3130550 w 4413708"/>
                <a:gd name="connsiteY37" fmla="*/ 1943100 h 4229100"/>
                <a:gd name="connsiteX38" fmla="*/ 3086100 w 4413708"/>
                <a:gd name="connsiteY38" fmla="*/ 2235200 h 4229100"/>
                <a:gd name="connsiteX39" fmla="*/ 2940050 w 4413708"/>
                <a:gd name="connsiteY39" fmla="*/ 2387600 h 4229100"/>
                <a:gd name="connsiteX40" fmla="*/ 2768600 w 4413708"/>
                <a:gd name="connsiteY40" fmla="*/ 2552700 h 4229100"/>
                <a:gd name="connsiteX41" fmla="*/ 2489200 w 4413708"/>
                <a:gd name="connsiteY41" fmla="*/ 2717800 h 4229100"/>
                <a:gd name="connsiteX42" fmla="*/ 2184400 w 4413708"/>
                <a:gd name="connsiteY42" fmla="*/ 2882900 h 4229100"/>
                <a:gd name="connsiteX43" fmla="*/ 1676400 w 4413708"/>
                <a:gd name="connsiteY43" fmla="*/ 3016250 h 4229100"/>
                <a:gd name="connsiteX44" fmla="*/ 1003300 w 4413708"/>
                <a:gd name="connsiteY44" fmla="*/ 3136900 h 4229100"/>
                <a:gd name="connsiteX45" fmla="*/ 450850 w 4413708"/>
                <a:gd name="connsiteY45" fmla="*/ 3219450 h 4229100"/>
                <a:gd name="connsiteX46" fmla="*/ 38100 w 4413708"/>
                <a:gd name="connsiteY4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352800 w 4413708"/>
                <a:gd name="connsiteY10" fmla="*/ 2768600 h 4229100"/>
                <a:gd name="connsiteX11" fmla="*/ 3390900 w 4413708"/>
                <a:gd name="connsiteY11" fmla="*/ 2717800 h 4229100"/>
                <a:gd name="connsiteX12" fmla="*/ 3454400 w 4413708"/>
                <a:gd name="connsiteY12" fmla="*/ 2616200 h 4229100"/>
                <a:gd name="connsiteX13" fmla="*/ 3479800 w 4413708"/>
                <a:gd name="connsiteY13" fmla="*/ 2552700 h 4229100"/>
                <a:gd name="connsiteX14" fmla="*/ 3492500 w 4413708"/>
                <a:gd name="connsiteY14" fmla="*/ 2514600 h 4229100"/>
                <a:gd name="connsiteX15" fmla="*/ 3517900 w 4413708"/>
                <a:gd name="connsiteY15" fmla="*/ 2476500 h 4229100"/>
                <a:gd name="connsiteX16" fmla="*/ 3530600 w 4413708"/>
                <a:gd name="connsiteY16" fmla="*/ 2438400 h 4229100"/>
                <a:gd name="connsiteX17" fmla="*/ 3556000 w 4413708"/>
                <a:gd name="connsiteY17" fmla="*/ 2374900 h 4229100"/>
                <a:gd name="connsiteX18" fmla="*/ 3568700 w 4413708"/>
                <a:gd name="connsiteY18" fmla="*/ 2311400 h 4229100"/>
                <a:gd name="connsiteX19" fmla="*/ 3632200 w 4413708"/>
                <a:gd name="connsiteY19" fmla="*/ 2197100 h 4229100"/>
                <a:gd name="connsiteX20" fmla="*/ 3702050 w 4413708"/>
                <a:gd name="connsiteY20" fmla="*/ 2095500 h 4229100"/>
                <a:gd name="connsiteX21" fmla="*/ 4019550 w 4413708"/>
                <a:gd name="connsiteY21" fmla="*/ 1803400 h 4229100"/>
                <a:gd name="connsiteX22" fmla="*/ 4222750 w 4413708"/>
                <a:gd name="connsiteY22" fmla="*/ 1562100 h 4229100"/>
                <a:gd name="connsiteX23" fmla="*/ 4343400 w 4413708"/>
                <a:gd name="connsiteY23" fmla="*/ 1320800 h 4229100"/>
                <a:gd name="connsiteX24" fmla="*/ 4413250 w 4413708"/>
                <a:gd name="connsiteY24" fmla="*/ 1035050 h 4229100"/>
                <a:gd name="connsiteX25" fmla="*/ 4324350 w 4413708"/>
                <a:gd name="connsiteY25" fmla="*/ 590550 h 4229100"/>
                <a:gd name="connsiteX26" fmla="*/ 4102100 w 4413708"/>
                <a:gd name="connsiteY26" fmla="*/ 254000 h 4229100"/>
                <a:gd name="connsiteX27" fmla="*/ 3924300 w 4413708"/>
                <a:gd name="connsiteY27" fmla="*/ 0 h 4229100"/>
                <a:gd name="connsiteX28" fmla="*/ 0 w 4413708"/>
                <a:gd name="connsiteY28" fmla="*/ 50800 h 4229100"/>
                <a:gd name="connsiteX29" fmla="*/ 25400 w 4413708"/>
                <a:gd name="connsiteY29" fmla="*/ 1244600 h 4229100"/>
                <a:gd name="connsiteX30" fmla="*/ 615950 w 4413708"/>
                <a:gd name="connsiteY30" fmla="*/ 1225550 h 4229100"/>
                <a:gd name="connsiteX31" fmla="*/ 1422400 w 4413708"/>
                <a:gd name="connsiteY31" fmla="*/ 1257300 h 4229100"/>
                <a:gd name="connsiteX32" fmla="*/ 1987550 w 4413708"/>
                <a:gd name="connsiteY32" fmla="*/ 1352550 h 4229100"/>
                <a:gd name="connsiteX33" fmla="*/ 2520950 w 4413708"/>
                <a:gd name="connsiteY33" fmla="*/ 1479550 h 4229100"/>
                <a:gd name="connsiteX34" fmla="*/ 2940050 w 4413708"/>
                <a:gd name="connsiteY34" fmla="*/ 1612900 h 4229100"/>
                <a:gd name="connsiteX35" fmla="*/ 3041650 w 4413708"/>
                <a:gd name="connsiteY35" fmla="*/ 1752600 h 4229100"/>
                <a:gd name="connsiteX36" fmla="*/ 3130550 w 4413708"/>
                <a:gd name="connsiteY36" fmla="*/ 1943100 h 4229100"/>
                <a:gd name="connsiteX37" fmla="*/ 3086100 w 4413708"/>
                <a:gd name="connsiteY37" fmla="*/ 2235200 h 4229100"/>
                <a:gd name="connsiteX38" fmla="*/ 2940050 w 4413708"/>
                <a:gd name="connsiteY38" fmla="*/ 2387600 h 4229100"/>
                <a:gd name="connsiteX39" fmla="*/ 2768600 w 4413708"/>
                <a:gd name="connsiteY39" fmla="*/ 2552700 h 4229100"/>
                <a:gd name="connsiteX40" fmla="*/ 2489200 w 4413708"/>
                <a:gd name="connsiteY40" fmla="*/ 2717800 h 4229100"/>
                <a:gd name="connsiteX41" fmla="*/ 2184400 w 4413708"/>
                <a:gd name="connsiteY41" fmla="*/ 2882900 h 4229100"/>
                <a:gd name="connsiteX42" fmla="*/ 1676400 w 4413708"/>
                <a:gd name="connsiteY42" fmla="*/ 3016250 h 4229100"/>
                <a:gd name="connsiteX43" fmla="*/ 1003300 w 4413708"/>
                <a:gd name="connsiteY43" fmla="*/ 3136900 h 4229100"/>
                <a:gd name="connsiteX44" fmla="*/ 450850 w 4413708"/>
                <a:gd name="connsiteY44" fmla="*/ 3219450 h 4229100"/>
                <a:gd name="connsiteX45" fmla="*/ 38100 w 4413708"/>
                <a:gd name="connsiteY45"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390900 w 4413708"/>
                <a:gd name="connsiteY10" fmla="*/ 2717800 h 4229100"/>
                <a:gd name="connsiteX11" fmla="*/ 3454400 w 4413708"/>
                <a:gd name="connsiteY11" fmla="*/ 2616200 h 4229100"/>
                <a:gd name="connsiteX12" fmla="*/ 3479800 w 4413708"/>
                <a:gd name="connsiteY12" fmla="*/ 2552700 h 4229100"/>
                <a:gd name="connsiteX13" fmla="*/ 3492500 w 4413708"/>
                <a:gd name="connsiteY13" fmla="*/ 2514600 h 4229100"/>
                <a:gd name="connsiteX14" fmla="*/ 3517900 w 4413708"/>
                <a:gd name="connsiteY14" fmla="*/ 2476500 h 4229100"/>
                <a:gd name="connsiteX15" fmla="*/ 3530600 w 4413708"/>
                <a:gd name="connsiteY15" fmla="*/ 2438400 h 4229100"/>
                <a:gd name="connsiteX16" fmla="*/ 3556000 w 4413708"/>
                <a:gd name="connsiteY16" fmla="*/ 2374900 h 4229100"/>
                <a:gd name="connsiteX17" fmla="*/ 3568700 w 4413708"/>
                <a:gd name="connsiteY17" fmla="*/ 2311400 h 4229100"/>
                <a:gd name="connsiteX18" fmla="*/ 3632200 w 4413708"/>
                <a:gd name="connsiteY18" fmla="*/ 2197100 h 4229100"/>
                <a:gd name="connsiteX19" fmla="*/ 3702050 w 4413708"/>
                <a:gd name="connsiteY19" fmla="*/ 2095500 h 4229100"/>
                <a:gd name="connsiteX20" fmla="*/ 4019550 w 4413708"/>
                <a:gd name="connsiteY20" fmla="*/ 1803400 h 4229100"/>
                <a:gd name="connsiteX21" fmla="*/ 4222750 w 4413708"/>
                <a:gd name="connsiteY21" fmla="*/ 1562100 h 4229100"/>
                <a:gd name="connsiteX22" fmla="*/ 4343400 w 4413708"/>
                <a:gd name="connsiteY22" fmla="*/ 1320800 h 4229100"/>
                <a:gd name="connsiteX23" fmla="*/ 4413250 w 4413708"/>
                <a:gd name="connsiteY23" fmla="*/ 1035050 h 4229100"/>
                <a:gd name="connsiteX24" fmla="*/ 4324350 w 4413708"/>
                <a:gd name="connsiteY24" fmla="*/ 590550 h 4229100"/>
                <a:gd name="connsiteX25" fmla="*/ 4102100 w 4413708"/>
                <a:gd name="connsiteY25" fmla="*/ 254000 h 4229100"/>
                <a:gd name="connsiteX26" fmla="*/ 3924300 w 4413708"/>
                <a:gd name="connsiteY26" fmla="*/ 0 h 4229100"/>
                <a:gd name="connsiteX27" fmla="*/ 0 w 4413708"/>
                <a:gd name="connsiteY27" fmla="*/ 50800 h 4229100"/>
                <a:gd name="connsiteX28" fmla="*/ 25400 w 4413708"/>
                <a:gd name="connsiteY28" fmla="*/ 1244600 h 4229100"/>
                <a:gd name="connsiteX29" fmla="*/ 615950 w 4413708"/>
                <a:gd name="connsiteY29" fmla="*/ 1225550 h 4229100"/>
                <a:gd name="connsiteX30" fmla="*/ 1422400 w 4413708"/>
                <a:gd name="connsiteY30" fmla="*/ 1257300 h 4229100"/>
                <a:gd name="connsiteX31" fmla="*/ 1987550 w 4413708"/>
                <a:gd name="connsiteY31" fmla="*/ 1352550 h 4229100"/>
                <a:gd name="connsiteX32" fmla="*/ 2520950 w 4413708"/>
                <a:gd name="connsiteY32" fmla="*/ 1479550 h 4229100"/>
                <a:gd name="connsiteX33" fmla="*/ 2940050 w 4413708"/>
                <a:gd name="connsiteY33" fmla="*/ 1612900 h 4229100"/>
                <a:gd name="connsiteX34" fmla="*/ 3041650 w 4413708"/>
                <a:gd name="connsiteY34" fmla="*/ 1752600 h 4229100"/>
                <a:gd name="connsiteX35" fmla="*/ 3130550 w 4413708"/>
                <a:gd name="connsiteY35" fmla="*/ 1943100 h 4229100"/>
                <a:gd name="connsiteX36" fmla="*/ 3086100 w 4413708"/>
                <a:gd name="connsiteY36" fmla="*/ 2235200 h 4229100"/>
                <a:gd name="connsiteX37" fmla="*/ 2940050 w 4413708"/>
                <a:gd name="connsiteY37" fmla="*/ 2387600 h 4229100"/>
                <a:gd name="connsiteX38" fmla="*/ 2768600 w 4413708"/>
                <a:gd name="connsiteY38" fmla="*/ 2552700 h 4229100"/>
                <a:gd name="connsiteX39" fmla="*/ 2489200 w 4413708"/>
                <a:gd name="connsiteY39" fmla="*/ 2717800 h 4229100"/>
                <a:gd name="connsiteX40" fmla="*/ 2184400 w 4413708"/>
                <a:gd name="connsiteY40" fmla="*/ 2882900 h 4229100"/>
                <a:gd name="connsiteX41" fmla="*/ 1676400 w 4413708"/>
                <a:gd name="connsiteY41" fmla="*/ 3016250 h 4229100"/>
                <a:gd name="connsiteX42" fmla="*/ 1003300 w 4413708"/>
                <a:gd name="connsiteY42" fmla="*/ 3136900 h 4229100"/>
                <a:gd name="connsiteX43" fmla="*/ 450850 w 4413708"/>
                <a:gd name="connsiteY43" fmla="*/ 3219450 h 4229100"/>
                <a:gd name="connsiteX44" fmla="*/ 38100 w 4413708"/>
                <a:gd name="connsiteY44"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54400 w 4413708"/>
                <a:gd name="connsiteY10" fmla="*/ 2616200 h 4229100"/>
                <a:gd name="connsiteX11" fmla="*/ 3479800 w 4413708"/>
                <a:gd name="connsiteY11" fmla="*/ 2552700 h 4229100"/>
                <a:gd name="connsiteX12" fmla="*/ 3492500 w 4413708"/>
                <a:gd name="connsiteY12" fmla="*/ 2514600 h 4229100"/>
                <a:gd name="connsiteX13" fmla="*/ 3517900 w 4413708"/>
                <a:gd name="connsiteY13" fmla="*/ 2476500 h 4229100"/>
                <a:gd name="connsiteX14" fmla="*/ 3530600 w 4413708"/>
                <a:gd name="connsiteY14" fmla="*/ 2438400 h 4229100"/>
                <a:gd name="connsiteX15" fmla="*/ 3556000 w 4413708"/>
                <a:gd name="connsiteY15" fmla="*/ 2374900 h 4229100"/>
                <a:gd name="connsiteX16" fmla="*/ 3568700 w 4413708"/>
                <a:gd name="connsiteY16" fmla="*/ 2311400 h 4229100"/>
                <a:gd name="connsiteX17" fmla="*/ 3632200 w 4413708"/>
                <a:gd name="connsiteY17" fmla="*/ 2197100 h 4229100"/>
                <a:gd name="connsiteX18" fmla="*/ 3702050 w 4413708"/>
                <a:gd name="connsiteY18" fmla="*/ 2095500 h 4229100"/>
                <a:gd name="connsiteX19" fmla="*/ 4019550 w 4413708"/>
                <a:gd name="connsiteY19" fmla="*/ 1803400 h 4229100"/>
                <a:gd name="connsiteX20" fmla="*/ 4222750 w 4413708"/>
                <a:gd name="connsiteY20" fmla="*/ 1562100 h 4229100"/>
                <a:gd name="connsiteX21" fmla="*/ 4343400 w 4413708"/>
                <a:gd name="connsiteY21" fmla="*/ 1320800 h 4229100"/>
                <a:gd name="connsiteX22" fmla="*/ 4413250 w 4413708"/>
                <a:gd name="connsiteY22" fmla="*/ 1035050 h 4229100"/>
                <a:gd name="connsiteX23" fmla="*/ 4324350 w 4413708"/>
                <a:gd name="connsiteY23" fmla="*/ 590550 h 4229100"/>
                <a:gd name="connsiteX24" fmla="*/ 4102100 w 4413708"/>
                <a:gd name="connsiteY24" fmla="*/ 254000 h 4229100"/>
                <a:gd name="connsiteX25" fmla="*/ 3924300 w 4413708"/>
                <a:gd name="connsiteY25" fmla="*/ 0 h 4229100"/>
                <a:gd name="connsiteX26" fmla="*/ 0 w 4413708"/>
                <a:gd name="connsiteY26" fmla="*/ 50800 h 4229100"/>
                <a:gd name="connsiteX27" fmla="*/ 25400 w 4413708"/>
                <a:gd name="connsiteY27" fmla="*/ 1244600 h 4229100"/>
                <a:gd name="connsiteX28" fmla="*/ 615950 w 4413708"/>
                <a:gd name="connsiteY28" fmla="*/ 1225550 h 4229100"/>
                <a:gd name="connsiteX29" fmla="*/ 1422400 w 4413708"/>
                <a:gd name="connsiteY29" fmla="*/ 1257300 h 4229100"/>
                <a:gd name="connsiteX30" fmla="*/ 1987550 w 4413708"/>
                <a:gd name="connsiteY30" fmla="*/ 1352550 h 4229100"/>
                <a:gd name="connsiteX31" fmla="*/ 2520950 w 4413708"/>
                <a:gd name="connsiteY31" fmla="*/ 1479550 h 4229100"/>
                <a:gd name="connsiteX32" fmla="*/ 2940050 w 4413708"/>
                <a:gd name="connsiteY32" fmla="*/ 1612900 h 4229100"/>
                <a:gd name="connsiteX33" fmla="*/ 3041650 w 4413708"/>
                <a:gd name="connsiteY33" fmla="*/ 1752600 h 4229100"/>
                <a:gd name="connsiteX34" fmla="*/ 3130550 w 4413708"/>
                <a:gd name="connsiteY34" fmla="*/ 1943100 h 4229100"/>
                <a:gd name="connsiteX35" fmla="*/ 3086100 w 4413708"/>
                <a:gd name="connsiteY35" fmla="*/ 2235200 h 4229100"/>
                <a:gd name="connsiteX36" fmla="*/ 2940050 w 4413708"/>
                <a:gd name="connsiteY36" fmla="*/ 2387600 h 4229100"/>
                <a:gd name="connsiteX37" fmla="*/ 2768600 w 4413708"/>
                <a:gd name="connsiteY37" fmla="*/ 2552700 h 4229100"/>
                <a:gd name="connsiteX38" fmla="*/ 2489200 w 4413708"/>
                <a:gd name="connsiteY38" fmla="*/ 2717800 h 4229100"/>
                <a:gd name="connsiteX39" fmla="*/ 2184400 w 4413708"/>
                <a:gd name="connsiteY39" fmla="*/ 2882900 h 4229100"/>
                <a:gd name="connsiteX40" fmla="*/ 1676400 w 4413708"/>
                <a:gd name="connsiteY40" fmla="*/ 3016250 h 4229100"/>
                <a:gd name="connsiteX41" fmla="*/ 1003300 w 4413708"/>
                <a:gd name="connsiteY41" fmla="*/ 3136900 h 4229100"/>
                <a:gd name="connsiteX42" fmla="*/ 450850 w 4413708"/>
                <a:gd name="connsiteY42" fmla="*/ 3219450 h 4229100"/>
                <a:gd name="connsiteX43" fmla="*/ 38100 w 4413708"/>
                <a:gd name="connsiteY43"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79800 w 4413708"/>
                <a:gd name="connsiteY10" fmla="*/ 2552700 h 4229100"/>
                <a:gd name="connsiteX11" fmla="*/ 3492500 w 4413708"/>
                <a:gd name="connsiteY11" fmla="*/ 2514600 h 4229100"/>
                <a:gd name="connsiteX12" fmla="*/ 3517900 w 4413708"/>
                <a:gd name="connsiteY12" fmla="*/ 2476500 h 4229100"/>
                <a:gd name="connsiteX13" fmla="*/ 3530600 w 4413708"/>
                <a:gd name="connsiteY13" fmla="*/ 2438400 h 4229100"/>
                <a:gd name="connsiteX14" fmla="*/ 3556000 w 4413708"/>
                <a:gd name="connsiteY14" fmla="*/ 2374900 h 4229100"/>
                <a:gd name="connsiteX15" fmla="*/ 3568700 w 4413708"/>
                <a:gd name="connsiteY15" fmla="*/ 2311400 h 4229100"/>
                <a:gd name="connsiteX16" fmla="*/ 3632200 w 4413708"/>
                <a:gd name="connsiteY16" fmla="*/ 2197100 h 4229100"/>
                <a:gd name="connsiteX17" fmla="*/ 3702050 w 4413708"/>
                <a:gd name="connsiteY17" fmla="*/ 2095500 h 4229100"/>
                <a:gd name="connsiteX18" fmla="*/ 4019550 w 4413708"/>
                <a:gd name="connsiteY18" fmla="*/ 1803400 h 4229100"/>
                <a:gd name="connsiteX19" fmla="*/ 4222750 w 4413708"/>
                <a:gd name="connsiteY19" fmla="*/ 1562100 h 4229100"/>
                <a:gd name="connsiteX20" fmla="*/ 4343400 w 4413708"/>
                <a:gd name="connsiteY20" fmla="*/ 1320800 h 4229100"/>
                <a:gd name="connsiteX21" fmla="*/ 4413250 w 4413708"/>
                <a:gd name="connsiteY21" fmla="*/ 1035050 h 4229100"/>
                <a:gd name="connsiteX22" fmla="*/ 4324350 w 4413708"/>
                <a:gd name="connsiteY22" fmla="*/ 590550 h 4229100"/>
                <a:gd name="connsiteX23" fmla="*/ 4102100 w 4413708"/>
                <a:gd name="connsiteY23" fmla="*/ 254000 h 4229100"/>
                <a:gd name="connsiteX24" fmla="*/ 3924300 w 4413708"/>
                <a:gd name="connsiteY24" fmla="*/ 0 h 4229100"/>
                <a:gd name="connsiteX25" fmla="*/ 0 w 4413708"/>
                <a:gd name="connsiteY25" fmla="*/ 50800 h 4229100"/>
                <a:gd name="connsiteX26" fmla="*/ 25400 w 4413708"/>
                <a:gd name="connsiteY26" fmla="*/ 1244600 h 4229100"/>
                <a:gd name="connsiteX27" fmla="*/ 615950 w 4413708"/>
                <a:gd name="connsiteY27" fmla="*/ 1225550 h 4229100"/>
                <a:gd name="connsiteX28" fmla="*/ 1422400 w 4413708"/>
                <a:gd name="connsiteY28" fmla="*/ 1257300 h 4229100"/>
                <a:gd name="connsiteX29" fmla="*/ 1987550 w 4413708"/>
                <a:gd name="connsiteY29" fmla="*/ 1352550 h 4229100"/>
                <a:gd name="connsiteX30" fmla="*/ 2520950 w 4413708"/>
                <a:gd name="connsiteY30" fmla="*/ 1479550 h 4229100"/>
                <a:gd name="connsiteX31" fmla="*/ 2940050 w 4413708"/>
                <a:gd name="connsiteY31" fmla="*/ 1612900 h 4229100"/>
                <a:gd name="connsiteX32" fmla="*/ 3041650 w 4413708"/>
                <a:gd name="connsiteY32" fmla="*/ 1752600 h 4229100"/>
                <a:gd name="connsiteX33" fmla="*/ 3130550 w 4413708"/>
                <a:gd name="connsiteY33" fmla="*/ 1943100 h 4229100"/>
                <a:gd name="connsiteX34" fmla="*/ 3086100 w 4413708"/>
                <a:gd name="connsiteY34" fmla="*/ 2235200 h 4229100"/>
                <a:gd name="connsiteX35" fmla="*/ 2940050 w 4413708"/>
                <a:gd name="connsiteY35" fmla="*/ 2387600 h 4229100"/>
                <a:gd name="connsiteX36" fmla="*/ 2768600 w 4413708"/>
                <a:gd name="connsiteY36" fmla="*/ 2552700 h 4229100"/>
                <a:gd name="connsiteX37" fmla="*/ 2489200 w 4413708"/>
                <a:gd name="connsiteY37" fmla="*/ 2717800 h 4229100"/>
                <a:gd name="connsiteX38" fmla="*/ 2184400 w 4413708"/>
                <a:gd name="connsiteY38" fmla="*/ 2882900 h 4229100"/>
                <a:gd name="connsiteX39" fmla="*/ 1676400 w 4413708"/>
                <a:gd name="connsiteY39" fmla="*/ 3016250 h 4229100"/>
                <a:gd name="connsiteX40" fmla="*/ 1003300 w 4413708"/>
                <a:gd name="connsiteY40" fmla="*/ 3136900 h 4229100"/>
                <a:gd name="connsiteX41" fmla="*/ 450850 w 4413708"/>
                <a:gd name="connsiteY41" fmla="*/ 3219450 h 4229100"/>
                <a:gd name="connsiteX42" fmla="*/ 38100 w 4413708"/>
                <a:gd name="connsiteY42"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517900 w 4413708"/>
                <a:gd name="connsiteY12" fmla="*/ 2476500 h 4229100"/>
                <a:gd name="connsiteX13" fmla="*/ 3530600 w 4413708"/>
                <a:gd name="connsiteY13" fmla="*/ 2438400 h 4229100"/>
                <a:gd name="connsiteX14" fmla="*/ 3556000 w 4413708"/>
                <a:gd name="connsiteY14" fmla="*/ 2374900 h 4229100"/>
                <a:gd name="connsiteX15" fmla="*/ 3568700 w 4413708"/>
                <a:gd name="connsiteY15" fmla="*/ 2311400 h 4229100"/>
                <a:gd name="connsiteX16" fmla="*/ 3632200 w 4413708"/>
                <a:gd name="connsiteY16" fmla="*/ 2197100 h 4229100"/>
                <a:gd name="connsiteX17" fmla="*/ 3702050 w 4413708"/>
                <a:gd name="connsiteY17" fmla="*/ 2095500 h 4229100"/>
                <a:gd name="connsiteX18" fmla="*/ 4019550 w 4413708"/>
                <a:gd name="connsiteY18" fmla="*/ 1803400 h 4229100"/>
                <a:gd name="connsiteX19" fmla="*/ 4222750 w 4413708"/>
                <a:gd name="connsiteY19" fmla="*/ 1562100 h 4229100"/>
                <a:gd name="connsiteX20" fmla="*/ 4343400 w 4413708"/>
                <a:gd name="connsiteY20" fmla="*/ 1320800 h 4229100"/>
                <a:gd name="connsiteX21" fmla="*/ 4413250 w 4413708"/>
                <a:gd name="connsiteY21" fmla="*/ 1035050 h 4229100"/>
                <a:gd name="connsiteX22" fmla="*/ 4324350 w 4413708"/>
                <a:gd name="connsiteY22" fmla="*/ 590550 h 4229100"/>
                <a:gd name="connsiteX23" fmla="*/ 4102100 w 4413708"/>
                <a:gd name="connsiteY23" fmla="*/ 254000 h 4229100"/>
                <a:gd name="connsiteX24" fmla="*/ 3924300 w 4413708"/>
                <a:gd name="connsiteY24" fmla="*/ 0 h 4229100"/>
                <a:gd name="connsiteX25" fmla="*/ 0 w 4413708"/>
                <a:gd name="connsiteY25" fmla="*/ 50800 h 4229100"/>
                <a:gd name="connsiteX26" fmla="*/ 25400 w 4413708"/>
                <a:gd name="connsiteY26" fmla="*/ 1244600 h 4229100"/>
                <a:gd name="connsiteX27" fmla="*/ 615950 w 4413708"/>
                <a:gd name="connsiteY27" fmla="*/ 1225550 h 4229100"/>
                <a:gd name="connsiteX28" fmla="*/ 1422400 w 4413708"/>
                <a:gd name="connsiteY28" fmla="*/ 1257300 h 4229100"/>
                <a:gd name="connsiteX29" fmla="*/ 1987550 w 4413708"/>
                <a:gd name="connsiteY29" fmla="*/ 1352550 h 4229100"/>
                <a:gd name="connsiteX30" fmla="*/ 2520950 w 4413708"/>
                <a:gd name="connsiteY30" fmla="*/ 1479550 h 4229100"/>
                <a:gd name="connsiteX31" fmla="*/ 2940050 w 4413708"/>
                <a:gd name="connsiteY31" fmla="*/ 1612900 h 4229100"/>
                <a:gd name="connsiteX32" fmla="*/ 3041650 w 4413708"/>
                <a:gd name="connsiteY32" fmla="*/ 1752600 h 4229100"/>
                <a:gd name="connsiteX33" fmla="*/ 3130550 w 4413708"/>
                <a:gd name="connsiteY33" fmla="*/ 1943100 h 4229100"/>
                <a:gd name="connsiteX34" fmla="*/ 3086100 w 4413708"/>
                <a:gd name="connsiteY34" fmla="*/ 2235200 h 4229100"/>
                <a:gd name="connsiteX35" fmla="*/ 2940050 w 4413708"/>
                <a:gd name="connsiteY35" fmla="*/ 2387600 h 4229100"/>
                <a:gd name="connsiteX36" fmla="*/ 2768600 w 4413708"/>
                <a:gd name="connsiteY36" fmla="*/ 2552700 h 4229100"/>
                <a:gd name="connsiteX37" fmla="*/ 2489200 w 4413708"/>
                <a:gd name="connsiteY37" fmla="*/ 2717800 h 4229100"/>
                <a:gd name="connsiteX38" fmla="*/ 2184400 w 4413708"/>
                <a:gd name="connsiteY38" fmla="*/ 2882900 h 4229100"/>
                <a:gd name="connsiteX39" fmla="*/ 1676400 w 4413708"/>
                <a:gd name="connsiteY39" fmla="*/ 3016250 h 4229100"/>
                <a:gd name="connsiteX40" fmla="*/ 1003300 w 4413708"/>
                <a:gd name="connsiteY40" fmla="*/ 3136900 h 4229100"/>
                <a:gd name="connsiteX41" fmla="*/ 450850 w 4413708"/>
                <a:gd name="connsiteY41" fmla="*/ 3219450 h 4229100"/>
                <a:gd name="connsiteX42" fmla="*/ 38100 w 4413708"/>
                <a:gd name="connsiteY42"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517900 w 4413708"/>
                <a:gd name="connsiteY12" fmla="*/ 2476500 h 4229100"/>
                <a:gd name="connsiteX13" fmla="*/ 3530600 w 4413708"/>
                <a:gd name="connsiteY13" fmla="*/ 2438400 h 4229100"/>
                <a:gd name="connsiteX14" fmla="*/ 3556000 w 4413708"/>
                <a:gd name="connsiteY14" fmla="*/ 2374900 h 4229100"/>
                <a:gd name="connsiteX15" fmla="*/ 3568700 w 4413708"/>
                <a:gd name="connsiteY15" fmla="*/ 2311400 h 4229100"/>
                <a:gd name="connsiteX16" fmla="*/ 3702050 w 4413708"/>
                <a:gd name="connsiteY16" fmla="*/ 2095500 h 4229100"/>
                <a:gd name="connsiteX17" fmla="*/ 4019550 w 4413708"/>
                <a:gd name="connsiteY17" fmla="*/ 1803400 h 4229100"/>
                <a:gd name="connsiteX18" fmla="*/ 4222750 w 4413708"/>
                <a:gd name="connsiteY18" fmla="*/ 1562100 h 4229100"/>
                <a:gd name="connsiteX19" fmla="*/ 4343400 w 4413708"/>
                <a:gd name="connsiteY19" fmla="*/ 1320800 h 4229100"/>
                <a:gd name="connsiteX20" fmla="*/ 4413250 w 4413708"/>
                <a:gd name="connsiteY20" fmla="*/ 1035050 h 4229100"/>
                <a:gd name="connsiteX21" fmla="*/ 4324350 w 4413708"/>
                <a:gd name="connsiteY21" fmla="*/ 590550 h 4229100"/>
                <a:gd name="connsiteX22" fmla="*/ 4102100 w 4413708"/>
                <a:gd name="connsiteY22" fmla="*/ 254000 h 4229100"/>
                <a:gd name="connsiteX23" fmla="*/ 3924300 w 4413708"/>
                <a:gd name="connsiteY23" fmla="*/ 0 h 4229100"/>
                <a:gd name="connsiteX24" fmla="*/ 0 w 4413708"/>
                <a:gd name="connsiteY24" fmla="*/ 50800 h 4229100"/>
                <a:gd name="connsiteX25" fmla="*/ 25400 w 4413708"/>
                <a:gd name="connsiteY25" fmla="*/ 1244600 h 4229100"/>
                <a:gd name="connsiteX26" fmla="*/ 615950 w 4413708"/>
                <a:gd name="connsiteY26" fmla="*/ 1225550 h 4229100"/>
                <a:gd name="connsiteX27" fmla="*/ 1422400 w 4413708"/>
                <a:gd name="connsiteY27" fmla="*/ 1257300 h 4229100"/>
                <a:gd name="connsiteX28" fmla="*/ 1987550 w 4413708"/>
                <a:gd name="connsiteY28" fmla="*/ 1352550 h 4229100"/>
                <a:gd name="connsiteX29" fmla="*/ 2520950 w 4413708"/>
                <a:gd name="connsiteY29" fmla="*/ 1479550 h 4229100"/>
                <a:gd name="connsiteX30" fmla="*/ 2940050 w 4413708"/>
                <a:gd name="connsiteY30" fmla="*/ 1612900 h 4229100"/>
                <a:gd name="connsiteX31" fmla="*/ 3041650 w 4413708"/>
                <a:gd name="connsiteY31" fmla="*/ 1752600 h 4229100"/>
                <a:gd name="connsiteX32" fmla="*/ 3130550 w 4413708"/>
                <a:gd name="connsiteY32" fmla="*/ 1943100 h 4229100"/>
                <a:gd name="connsiteX33" fmla="*/ 3086100 w 4413708"/>
                <a:gd name="connsiteY33" fmla="*/ 2235200 h 4229100"/>
                <a:gd name="connsiteX34" fmla="*/ 2940050 w 4413708"/>
                <a:gd name="connsiteY34" fmla="*/ 2387600 h 4229100"/>
                <a:gd name="connsiteX35" fmla="*/ 2768600 w 4413708"/>
                <a:gd name="connsiteY35" fmla="*/ 2552700 h 4229100"/>
                <a:gd name="connsiteX36" fmla="*/ 2489200 w 4413708"/>
                <a:gd name="connsiteY36" fmla="*/ 2717800 h 4229100"/>
                <a:gd name="connsiteX37" fmla="*/ 2184400 w 4413708"/>
                <a:gd name="connsiteY37" fmla="*/ 2882900 h 4229100"/>
                <a:gd name="connsiteX38" fmla="*/ 1676400 w 4413708"/>
                <a:gd name="connsiteY38" fmla="*/ 3016250 h 4229100"/>
                <a:gd name="connsiteX39" fmla="*/ 1003300 w 4413708"/>
                <a:gd name="connsiteY39" fmla="*/ 3136900 h 4229100"/>
                <a:gd name="connsiteX40" fmla="*/ 450850 w 4413708"/>
                <a:gd name="connsiteY40" fmla="*/ 3219450 h 4229100"/>
                <a:gd name="connsiteX41" fmla="*/ 38100 w 4413708"/>
                <a:gd name="connsiteY41"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517900 w 4413708"/>
                <a:gd name="connsiteY12" fmla="*/ 2476500 h 4229100"/>
                <a:gd name="connsiteX13" fmla="*/ 3530600 w 4413708"/>
                <a:gd name="connsiteY13" fmla="*/ 2438400 h 4229100"/>
                <a:gd name="connsiteX14" fmla="*/ 3556000 w 4413708"/>
                <a:gd name="connsiteY14" fmla="*/ 2374900 h 4229100"/>
                <a:gd name="connsiteX15" fmla="*/ 3702050 w 4413708"/>
                <a:gd name="connsiteY15" fmla="*/ 2095500 h 4229100"/>
                <a:gd name="connsiteX16" fmla="*/ 4019550 w 4413708"/>
                <a:gd name="connsiteY16" fmla="*/ 1803400 h 4229100"/>
                <a:gd name="connsiteX17" fmla="*/ 4222750 w 4413708"/>
                <a:gd name="connsiteY17" fmla="*/ 1562100 h 4229100"/>
                <a:gd name="connsiteX18" fmla="*/ 4343400 w 4413708"/>
                <a:gd name="connsiteY18" fmla="*/ 1320800 h 4229100"/>
                <a:gd name="connsiteX19" fmla="*/ 4413250 w 4413708"/>
                <a:gd name="connsiteY19" fmla="*/ 1035050 h 4229100"/>
                <a:gd name="connsiteX20" fmla="*/ 4324350 w 4413708"/>
                <a:gd name="connsiteY20" fmla="*/ 590550 h 4229100"/>
                <a:gd name="connsiteX21" fmla="*/ 4102100 w 4413708"/>
                <a:gd name="connsiteY21" fmla="*/ 254000 h 4229100"/>
                <a:gd name="connsiteX22" fmla="*/ 3924300 w 4413708"/>
                <a:gd name="connsiteY22" fmla="*/ 0 h 4229100"/>
                <a:gd name="connsiteX23" fmla="*/ 0 w 4413708"/>
                <a:gd name="connsiteY23" fmla="*/ 50800 h 4229100"/>
                <a:gd name="connsiteX24" fmla="*/ 25400 w 4413708"/>
                <a:gd name="connsiteY24" fmla="*/ 1244600 h 4229100"/>
                <a:gd name="connsiteX25" fmla="*/ 615950 w 4413708"/>
                <a:gd name="connsiteY25" fmla="*/ 1225550 h 4229100"/>
                <a:gd name="connsiteX26" fmla="*/ 1422400 w 4413708"/>
                <a:gd name="connsiteY26" fmla="*/ 1257300 h 4229100"/>
                <a:gd name="connsiteX27" fmla="*/ 1987550 w 4413708"/>
                <a:gd name="connsiteY27" fmla="*/ 1352550 h 4229100"/>
                <a:gd name="connsiteX28" fmla="*/ 2520950 w 4413708"/>
                <a:gd name="connsiteY28" fmla="*/ 1479550 h 4229100"/>
                <a:gd name="connsiteX29" fmla="*/ 2940050 w 4413708"/>
                <a:gd name="connsiteY29" fmla="*/ 1612900 h 4229100"/>
                <a:gd name="connsiteX30" fmla="*/ 3041650 w 4413708"/>
                <a:gd name="connsiteY30" fmla="*/ 1752600 h 4229100"/>
                <a:gd name="connsiteX31" fmla="*/ 3130550 w 4413708"/>
                <a:gd name="connsiteY31" fmla="*/ 1943100 h 4229100"/>
                <a:gd name="connsiteX32" fmla="*/ 3086100 w 4413708"/>
                <a:gd name="connsiteY32" fmla="*/ 2235200 h 4229100"/>
                <a:gd name="connsiteX33" fmla="*/ 2940050 w 4413708"/>
                <a:gd name="connsiteY33" fmla="*/ 2387600 h 4229100"/>
                <a:gd name="connsiteX34" fmla="*/ 2768600 w 4413708"/>
                <a:gd name="connsiteY34" fmla="*/ 2552700 h 4229100"/>
                <a:gd name="connsiteX35" fmla="*/ 2489200 w 4413708"/>
                <a:gd name="connsiteY35" fmla="*/ 2717800 h 4229100"/>
                <a:gd name="connsiteX36" fmla="*/ 2184400 w 4413708"/>
                <a:gd name="connsiteY36" fmla="*/ 2882900 h 4229100"/>
                <a:gd name="connsiteX37" fmla="*/ 1676400 w 4413708"/>
                <a:gd name="connsiteY37" fmla="*/ 3016250 h 4229100"/>
                <a:gd name="connsiteX38" fmla="*/ 1003300 w 4413708"/>
                <a:gd name="connsiteY38" fmla="*/ 3136900 h 4229100"/>
                <a:gd name="connsiteX39" fmla="*/ 450850 w 4413708"/>
                <a:gd name="connsiteY39" fmla="*/ 3219450 h 4229100"/>
                <a:gd name="connsiteX40" fmla="*/ 38100 w 4413708"/>
                <a:gd name="connsiteY40"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517900 w 4413708"/>
                <a:gd name="connsiteY12" fmla="*/ 2476500 h 4229100"/>
                <a:gd name="connsiteX13" fmla="*/ 3530600 w 4413708"/>
                <a:gd name="connsiteY13" fmla="*/ 2438400 h 4229100"/>
                <a:gd name="connsiteX14" fmla="*/ 3702050 w 4413708"/>
                <a:gd name="connsiteY14" fmla="*/ 2095500 h 4229100"/>
                <a:gd name="connsiteX15" fmla="*/ 4019550 w 4413708"/>
                <a:gd name="connsiteY15" fmla="*/ 1803400 h 4229100"/>
                <a:gd name="connsiteX16" fmla="*/ 4222750 w 4413708"/>
                <a:gd name="connsiteY16" fmla="*/ 1562100 h 4229100"/>
                <a:gd name="connsiteX17" fmla="*/ 4343400 w 4413708"/>
                <a:gd name="connsiteY17" fmla="*/ 1320800 h 4229100"/>
                <a:gd name="connsiteX18" fmla="*/ 4413250 w 4413708"/>
                <a:gd name="connsiteY18" fmla="*/ 1035050 h 4229100"/>
                <a:gd name="connsiteX19" fmla="*/ 4324350 w 4413708"/>
                <a:gd name="connsiteY19" fmla="*/ 590550 h 4229100"/>
                <a:gd name="connsiteX20" fmla="*/ 4102100 w 4413708"/>
                <a:gd name="connsiteY20" fmla="*/ 254000 h 4229100"/>
                <a:gd name="connsiteX21" fmla="*/ 3924300 w 4413708"/>
                <a:gd name="connsiteY21" fmla="*/ 0 h 4229100"/>
                <a:gd name="connsiteX22" fmla="*/ 0 w 4413708"/>
                <a:gd name="connsiteY22" fmla="*/ 50800 h 4229100"/>
                <a:gd name="connsiteX23" fmla="*/ 25400 w 4413708"/>
                <a:gd name="connsiteY23" fmla="*/ 1244600 h 4229100"/>
                <a:gd name="connsiteX24" fmla="*/ 615950 w 4413708"/>
                <a:gd name="connsiteY24" fmla="*/ 1225550 h 4229100"/>
                <a:gd name="connsiteX25" fmla="*/ 1422400 w 4413708"/>
                <a:gd name="connsiteY25" fmla="*/ 1257300 h 4229100"/>
                <a:gd name="connsiteX26" fmla="*/ 1987550 w 4413708"/>
                <a:gd name="connsiteY26" fmla="*/ 1352550 h 4229100"/>
                <a:gd name="connsiteX27" fmla="*/ 2520950 w 4413708"/>
                <a:gd name="connsiteY27" fmla="*/ 1479550 h 4229100"/>
                <a:gd name="connsiteX28" fmla="*/ 2940050 w 4413708"/>
                <a:gd name="connsiteY28" fmla="*/ 1612900 h 4229100"/>
                <a:gd name="connsiteX29" fmla="*/ 3041650 w 4413708"/>
                <a:gd name="connsiteY29" fmla="*/ 1752600 h 4229100"/>
                <a:gd name="connsiteX30" fmla="*/ 3130550 w 4413708"/>
                <a:gd name="connsiteY30" fmla="*/ 1943100 h 4229100"/>
                <a:gd name="connsiteX31" fmla="*/ 3086100 w 4413708"/>
                <a:gd name="connsiteY31" fmla="*/ 2235200 h 4229100"/>
                <a:gd name="connsiteX32" fmla="*/ 2940050 w 4413708"/>
                <a:gd name="connsiteY32" fmla="*/ 2387600 h 4229100"/>
                <a:gd name="connsiteX33" fmla="*/ 2768600 w 4413708"/>
                <a:gd name="connsiteY33" fmla="*/ 2552700 h 4229100"/>
                <a:gd name="connsiteX34" fmla="*/ 2489200 w 4413708"/>
                <a:gd name="connsiteY34" fmla="*/ 2717800 h 4229100"/>
                <a:gd name="connsiteX35" fmla="*/ 2184400 w 4413708"/>
                <a:gd name="connsiteY35" fmla="*/ 2882900 h 4229100"/>
                <a:gd name="connsiteX36" fmla="*/ 1676400 w 4413708"/>
                <a:gd name="connsiteY36" fmla="*/ 3016250 h 4229100"/>
                <a:gd name="connsiteX37" fmla="*/ 1003300 w 4413708"/>
                <a:gd name="connsiteY37" fmla="*/ 3136900 h 4229100"/>
                <a:gd name="connsiteX38" fmla="*/ 450850 w 4413708"/>
                <a:gd name="connsiteY38" fmla="*/ 3219450 h 4229100"/>
                <a:gd name="connsiteX39" fmla="*/ 38100 w 4413708"/>
                <a:gd name="connsiteY39"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517900 w 4413708"/>
                <a:gd name="connsiteY12" fmla="*/ 2476500 h 4229100"/>
                <a:gd name="connsiteX13" fmla="*/ 3702050 w 4413708"/>
                <a:gd name="connsiteY13" fmla="*/ 2095500 h 4229100"/>
                <a:gd name="connsiteX14" fmla="*/ 4019550 w 4413708"/>
                <a:gd name="connsiteY14" fmla="*/ 1803400 h 4229100"/>
                <a:gd name="connsiteX15" fmla="*/ 4222750 w 4413708"/>
                <a:gd name="connsiteY15" fmla="*/ 1562100 h 4229100"/>
                <a:gd name="connsiteX16" fmla="*/ 4343400 w 4413708"/>
                <a:gd name="connsiteY16" fmla="*/ 1320800 h 4229100"/>
                <a:gd name="connsiteX17" fmla="*/ 4413250 w 4413708"/>
                <a:gd name="connsiteY17" fmla="*/ 1035050 h 4229100"/>
                <a:gd name="connsiteX18" fmla="*/ 4324350 w 4413708"/>
                <a:gd name="connsiteY18" fmla="*/ 590550 h 4229100"/>
                <a:gd name="connsiteX19" fmla="*/ 4102100 w 4413708"/>
                <a:gd name="connsiteY19" fmla="*/ 254000 h 4229100"/>
                <a:gd name="connsiteX20" fmla="*/ 3924300 w 4413708"/>
                <a:gd name="connsiteY20" fmla="*/ 0 h 4229100"/>
                <a:gd name="connsiteX21" fmla="*/ 0 w 4413708"/>
                <a:gd name="connsiteY21" fmla="*/ 50800 h 4229100"/>
                <a:gd name="connsiteX22" fmla="*/ 25400 w 4413708"/>
                <a:gd name="connsiteY22" fmla="*/ 1244600 h 4229100"/>
                <a:gd name="connsiteX23" fmla="*/ 615950 w 4413708"/>
                <a:gd name="connsiteY23" fmla="*/ 1225550 h 4229100"/>
                <a:gd name="connsiteX24" fmla="*/ 1422400 w 4413708"/>
                <a:gd name="connsiteY24" fmla="*/ 1257300 h 4229100"/>
                <a:gd name="connsiteX25" fmla="*/ 1987550 w 4413708"/>
                <a:gd name="connsiteY25" fmla="*/ 1352550 h 4229100"/>
                <a:gd name="connsiteX26" fmla="*/ 2520950 w 4413708"/>
                <a:gd name="connsiteY26" fmla="*/ 1479550 h 4229100"/>
                <a:gd name="connsiteX27" fmla="*/ 2940050 w 4413708"/>
                <a:gd name="connsiteY27" fmla="*/ 1612900 h 4229100"/>
                <a:gd name="connsiteX28" fmla="*/ 3041650 w 4413708"/>
                <a:gd name="connsiteY28" fmla="*/ 1752600 h 4229100"/>
                <a:gd name="connsiteX29" fmla="*/ 3130550 w 4413708"/>
                <a:gd name="connsiteY29" fmla="*/ 1943100 h 4229100"/>
                <a:gd name="connsiteX30" fmla="*/ 3086100 w 4413708"/>
                <a:gd name="connsiteY30" fmla="*/ 2235200 h 4229100"/>
                <a:gd name="connsiteX31" fmla="*/ 2940050 w 4413708"/>
                <a:gd name="connsiteY31" fmla="*/ 2387600 h 4229100"/>
                <a:gd name="connsiteX32" fmla="*/ 2768600 w 4413708"/>
                <a:gd name="connsiteY32" fmla="*/ 2552700 h 4229100"/>
                <a:gd name="connsiteX33" fmla="*/ 2489200 w 4413708"/>
                <a:gd name="connsiteY33" fmla="*/ 2717800 h 4229100"/>
                <a:gd name="connsiteX34" fmla="*/ 2184400 w 4413708"/>
                <a:gd name="connsiteY34" fmla="*/ 2882900 h 4229100"/>
                <a:gd name="connsiteX35" fmla="*/ 1676400 w 4413708"/>
                <a:gd name="connsiteY35" fmla="*/ 3016250 h 4229100"/>
                <a:gd name="connsiteX36" fmla="*/ 1003300 w 4413708"/>
                <a:gd name="connsiteY36" fmla="*/ 3136900 h 4229100"/>
                <a:gd name="connsiteX37" fmla="*/ 450850 w 4413708"/>
                <a:gd name="connsiteY37" fmla="*/ 3219450 h 4229100"/>
                <a:gd name="connsiteX38" fmla="*/ 38100 w 4413708"/>
                <a:gd name="connsiteY38"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492500 w 4413708"/>
                <a:gd name="connsiteY11" fmla="*/ 2514600 h 4229100"/>
                <a:gd name="connsiteX12" fmla="*/ 3702050 w 4413708"/>
                <a:gd name="connsiteY12" fmla="*/ 2095500 h 4229100"/>
                <a:gd name="connsiteX13" fmla="*/ 4019550 w 4413708"/>
                <a:gd name="connsiteY13" fmla="*/ 1803400 h 4229100"/>
                <a:gd name="connsiteX14" fmla="*/ 4222750 w 4413708"/>
                <a:gd name="connsiteY14" fmla="*/ 1562100 h 4229100"/>
                <a:gd name="connsiteX15" fmla="*/ 4343400 w 4413708"/>
                <a:gd name="connsiteY15" fmla="*/ 1320800 h 4229100"/>
                <a:gd name="connsiteX16" fmla="*/ 4413250 w 4413708"/>
                <a:gd name="connsiteY16" fmla="*/ 1035050 h 4229100"/>
                <a:gd name="connsiteX17" fmla="*/ 4324350 w 4413708"/>
                <a:gd name="connsiteY17" fmla="*/ 590550 h 4229100"/>
                <a:gd name="connsiteX18" fmla="*/ 4102100 w 4413708"/>
                <a:gd name="connsiteY18" fmla="*/ 254000 h 4229100"/>
                <a:gd name="connsiteX19" fmla="*/ 3924300 w 4413708"/>
                <a:gd name="connsiteY19" fmla="*/ 0 h 4229100"/>
                <a:gd name="connsiteX20" fmla="*/ 0 w 4413708"/>
                <a:gd name="connsiteY20" fmla="*/ 50800 h 4229100"/>
                <a:gd name="connsiteX21" fmla="*/ 25400 w 4413708"/>
                <a:gd name="connsiteY21" fmla="*/ 1244600 h 4229100"/>
                <a:gd name="connsiteX22" fmla="*/ 615950 w 4413708"/>
                <a:gd name="connsiteY22" fmla="*/ 1225550 h 4229100"/>
                <a:gd name="connsiteX23" fmla="*/ 1422400 w 4413708"/>
                <a:gd name="connsiteY23" fmla="*/ 1257300 h 4229100"/>
                <a:gd name="connsiteX24" fmla="*/ 1987550 w 4413708"/>
                <a:gd name="connsiteY24" fmla="*/ 1352550 h 4229100"/>
                <a:gd name="connsiteX25" fmla="*/ 2520950 w 4413708"/>
                <a:gd name="connsiteY25" fmla="*/ 1479550 h 4229100"/>
                <a:gd name="connsiteX26" fmla="*/ 2940050 w 4413708"/>
                <a:gd name="connsiteY26" fmla="*/ 1612900 h 4229100"/>
                <a:gd name="connsiteX27" fmla="*/ 3041650 w 4413708"/>
                <a:gd name="connsiteY27" fmla="*/ 1752600 h 4229100"/>
                <a:gd name="connsiteX28" fmla="*/ 3130550 w 4413708"/>
                <a:gd name="connsiteY28" fmla="*/ 1943100 h 4229100"/>
                <a:gd name="connsiteX29" fmla="*/ 3086100 w 4413708"/>
                <a:gd name="connsiteY29" fmla="*/ 2235200 h 4229100"/>
                <a:gd name="connsiteX30" fmla="*/ 2940050 w 4413708"/>
                <a:gd name="connsiteY30" fmla="*/ 2387600 h 4229100"/>
                <a:gd name="connsiteX31" fmla="*/ 2768600 w 4413708"/>
                <a:gd name="connsiteY31" fmla="*/ 2552700 h 4229100"/>
                <a:gd name="connsiteX32" fmla="*/ 2489200 w 4413708"/>
                <a:gd name="connsiteY32" fmla="*/ 2717800 h 4229100"/>
                <a:gd name="connsiteX33" fmla="*/ 2184400 w 4413708"/>
                <a:gd name="connsiteY33" fmla="*/ 2882900 h 4229100"/>
                <a:gd name="connsiteX34" fmla="*/ 1676400 w 4413708"/>
                <a:gd name="connsiteY34" fmla="*/ 3016250 h 4229100"/>
                <a:gd name="connsiteX35" fmla="*/ 1003300 w 4413708"/>
                <a:gd name="connsiteY35" fmla="*/ 3136900 h 4229100"/>
                <a:gd name="connsiteX36" fmla="*/ 450850 w 4413708"/>
                <a:gd name="connsiteY36" fmla="*/ 3219450 h 4229100"/>
                <a:gd name="connsiteX37" fmla="*/ 38100 w 4413708"/>
                <a:gd name="connsiteY37"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51150 w 4413708"/>
                <a:gd name="connsiteY7" fmla="*/ 368935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32100 w 4413708"/>
                <a:gd name="connsiteY7" fmla="*/ 367030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32100 w 4413708"/>
                <a:gd name="connsiteY7" fmla="*/ 3670300 h 4229100"/>
                <a:gd name="connsiteX8" fmla="*/ 3124200 w 4413708"/>
                <a:gd name="connsiteY8" fmla="*/ 321310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38100 w 4413708"/>
                <a:gd name="connsiteY0" fmla="*/ 3263900 h 4229100"/>
                <a:gd name="connsiteX1" fmla="*/ 44450 w 4413708"/>
                <a:gd name="connsiteY1" fmla="*/ 4229100 h 4229100"/>
                <a:gd name="connsiteX2" fmla="*/ 514350 w 4413708"/>
                <a:gd name="connsiteY2" fmla="*/ 4216400 h 4229100"/>
                <a:gd name="connsiteX3" fmla="*/ 1155700 w 4413708"/>
                <a:gd name="connsiteY3" fmla="*/ 4165600 h 4229100"/>
                <a:gd name="connsiteX4" fmla="*/ 1809750 w 4413708"/>
                <a:gd name="connsiteY4" fmla="*/ 4108450 h 4229100"/>
                <a:gd name="connsiteX5" fmla="*/ 2374900 w 4413708"/>
                <a:gd name="connsiteY5" fmla="*/ 4025900 h 4229100"/>
                <a:gd name="connsiteX6" fmla="*/ 2597150 w 4413708"/>
                <a:gd name="connsiteY6" fmla="*/ 3911600 h 4229100"/>
                <a:gd name="connsiteX7" fmla="*/ 2832100 w 4413708"/>
                <a:gd name="connsiteY7" fmla="*/ 3670300 h 4229100"/>
                <a:gd name="connsiteX8" fmla="*/ 3143250 w 4413708"/>
                <a:gd name="connsiteY8" fmla="*/ 3232150 h 4229100"/>
                <a:gd name="connsiteX9" fmla="*/ 3289300 w 4413708"/>
                <a:gd name="connsiteY9" fmla="*/ 2908300 h 4229100"/>
                <a:gd name="connsiteX10" fmla="*/ 3416300 w 4413708"/>
                <a:gd name="connsiteY10" fmla="*/ 2508250 h 4229100"/>
                <a:gd name="connsiteX11" fmla="*/ 3702050 w 4413708"/>
                <a:gd name="connsiteY11" fmla="*/ 2095500 h 4229100"/>
                <a:gd name="connsiteX12" fmla="*/ 4019550 w 4413708"/>
                <a:gd name="connsiteY12" fmla="*/ 1803400 h 4229100"/>
                <a:gd name="connsiteX13" fmla="*/ 4222750 w 4413708"/>
                <a:gd name="connsiteY13" fmla="*/ 1562100 h 4229100"/>
                <a:gd name="connsiteX14" fmla="*/ 4343400 w 4413708"/>
                <a:gd name="connsiteY14" fmla="*/ 1320800 h 4229100"/>
                <a:gd name="connsiteX15" fmla="*/ 4413250 w 4413708"/>
                <a:gd name="connsiteY15" fmla="*/ 1035050 h 4229100"/>
                <a:gd name="connsiteX16" fmla="*/ 4324350 w 4413708"/>
                <a:gd name="connsiteY16" fmla="*/ 590550 h 4229100"/>
                <a:gd name="connsiteX17" fmla="*/ 4102100 w 4413708"/>
                <a:gd name="connsiteY17" fmla="*/ 254000 h 4229100"/>
                <a:gd name="connsiteX18" fmla="*/ 3924300 w 4413708"/>
                <a:gd name="connsiteY18" fmla="*/ 0 h 4229100"/>
                <a:gd name="connsiteX19" fmla="*/ 0 w 4413708"/>
                <a:gd name="connsiteY19" fmla="*/ 50800 h 4229100"/>
                <a:gd name="connsiteX20" fmla="*/ 25400 w 4413708"/>
                <a:gd name="connsiteY20" fmla="*/ 1244600 h 4229100"/>
                <a:gd name="connsiteX21" fmla="*/ 615950 w 4413708"/>
                <a:gd name="connsiteY21" fmla="*/ 1225550 h 4229100"/>
                <a:gd name="connsiteX22" fmla="*/ 1422400 w 4413708"/>
                <a:gd name="connsiteY22" fmla="*/ 1257300 h 4229100"/>
                <a:gd name="connsiteX23" fmla="*/ 1987550 w 4413708"/>
                <a:gd name="connsiteY23" fmla="*/ 1352550 h 4229100"/>
                <a:gd name="connsiteX24" fmla="*/ 2520950 w 4413708"/>
                <a:gd name="connsiteY24" fmla="*/ 1479550 h 4229100"/>
                <a:gd name="connsiteX25" fmla="*/ 2940050 w 4413708"/>
                <a:gd name="connsiteY25" fmla="*/ 1612900 h 4229100"/>
                <a:gd name="connsiteX26" fmla="*/ 3041650 w 4413708"/>
                <a:gd name="connsiteY26" fmla="*/ 1752600 h 4229100"/>
                <a:gd name="connsiteX27" fmla="*/ 3130550 w 4413708"/>
                <a:gd name="connsiteY27" fmla="*/ 1943100 h 4229100"/>
                <a:gd name="connsiteX28" fmla="*/ 3086100 w 4413708"/>
                <a:gd name="connsiteY28" fmla="*/ 2235200 h 4229100"/>
                <a:gd name="connsiteX29" fmla="*/ 2940050 w 4413708"/>
                <a:gd name="connsiteY29" fmla="*/ 2387600 h 4229100"/>
                <a:gd name="connsiteX30" fmla="*/ 2768600 w 4413708"/>
                <a:gd name="connsiteY30" fmla="*/ 2552700 h 4229100"/>
                <a:gd name="connsiteX31" fmla="*/ 2489200 w 4413708"/>
                <a:gd name="connsiteY31" fmla="*/ 2717800 h 4229100"/>
                <a:gd name="connsiteX32" fmla="*/ 2184400 w 4413708"/>
                <a:gd name="connsiteY32" fmla="*/ 2882900 h 4229100"/>
                <a:gd name="connsiteX33" fmla="*/ 1676400 w 4413708"/>
                <a:gd name="connsiteY33" fmla="*/ 3016250 h 4229100"/>
                <a:gd name="connsiteX34" fmla="*/ 1003300 w 4413708"/>
                <a:gd name="connsiteY34" fmla="*/ 3136900 h 4229100"/>
                <a:gd name="connsiteX35" fmla="*/ 450850 w 4413708"/>
                <a:gd name="connsiteY35" fmla="*/ 3219450 h 4229100"/>
                <a:gd name="connsiteX36" fmla="*/ 38100 w 4413708"/>
                <a:gd name="connsiteY36" fmla="*/ 3263900 h 4229100"/>
                <a:gd name="connsiteX0" fmla="*/ 0 w 4439108"/>
                <a:gd name="connsiteY0" fmla="*/ 3263900 h 4229100"/>
                <a:gd name="connsiteX1" fmla="*/ 69850 w 4439108"/>
                <a:gd name="connsiteY1" fmla="*/ 4229100 h 4229100"/>
                <a:gd name="connsiteX2" fmla="*/ 539750 w 4439108"/>
                <a:gd name="connsiteY2" fmla="*/ 4216400 h 4229100"/>
                <a:gd name="connsiteX3" fmla="*/ 1181100 w 4439108"/>
                <a:gd name="connsiteY3" fmla="*/ 4165600 h 4229100"/>
                <a:gd name="connsiteX4" fmla="*/ 1835150 w 4439108"/>
                <a:gd name="connsiteY4" fmla="*/ 4108450 h 4229100"/>
                <a:gd name="connsiteX5" fmla="*/ 2400300 w 4439108"/>
                <a:gd name="connsiteY5" fmla="*/ 4025900 h 4229100"/>
                <a:gd name="connsiteX6" fmla="*/ 2622550 w 4439108"/>
                <a:gd name="connsiteY6" fmla="*/ 3911600 h 4229100"/>
                <a:gd name="connsiteX7" fmla="*/ 2857500 w 4439108"/>
                <a:gd name="connsiteY7" fmla="*/ 3670300 h 4229100"/>
                <a:gd name="connsiteX8" fmla="*/ 3168650 w 4439108"/>
                <a:gd name="connsiteY8" fmla="*/ 3232150 h 4229100"/>
                <a:gd name="connsiteX9" fmla="*/ 3314700 w 4439108"/>
                <a:gd name="connsiteY9" fmla="*/ 2908300 h 4229100"/>
                <a:gd name="connsiteX10" fmla="*/ 3441700 w 4439108"/>
                <a:gd name="connsiteY10" fmla="*/ 2508250 h 4229100"/>
                <a:gd name="connsiteX11" fmla="*/ 3727450 w 4439108"/>
                <a:gd name="connsiteY11" fmla="*/ 2095500 h 4229100"/>
                <a:gd name="connsiteX12" fmla="*/ 4044950 w 4439108"/>
                <a:gd name="connsiteY12" fmla="*/ 1803400 h 4229100"/>
                <a:gd name="connsiteX13" fmla="*/ 4248150 w 4439108"/>
                <a:gd name="connsiteY13" fmla="*/ 1562100 h 4229100"/>
                <a:gd name="connsiteX14" fmla="*/ 4368800 w 4439108"/>
                <a:gd name="connsiteY14" fmla="*/ 1320800 h 4229100"/>
                <a:gd name="connsiteX15" fmla="*/ 4438650 w 4439108"/>
                <a:gd name="connsiteY15" fmla="*/ 1035050 h 4229100"/>
                <a:gd name="connsiteX16" fmla="*/ 4349750 w 4439108"/>
                <a:gd name="connsiteY16" fmla="*/ 590550 h 4229100"/>
                <a:gd name="connsiteX17" fmla="*/ 4127500 w 4439108"/>
                <a:gd name="connsiteY17" fmla="*/ 254000 h 4229100"/>
                <a:gd name="connsiteX18" fmla="*/ 3949700 w 4439108"/>
                <a:gd name="connsiteY18" fmla="*/ 0 h 4229100"/>
                <a:gd name="connsiteX19" fmla="*/ 25400 w 4439108"/>
                <a:gd name="connsiteY19" fmla="*/ 50800 h 4229100"/>
                <a:gd name="connsiteX20" fmla="*/ 50800 w 4439108"/>
                <a:gd name="connsiteY20" fmla="*/ 1244600 h 4229100"/>
                <a:gd name="connsiteX21" fmla="*/ 641350 w 4439108"/>
                <a:gd name="connsiteY21" fmla="*/ 1225550 h 4229100"/>
                <a:gd name="connsiteX22" fmla="*/ 1447800 w 4439108"/>
                <a:gd name="connsiteY22" fmla="*/ 1257300 h 4229100"/>
                <a:gd name="connsiteX23" fmla="*/ 2012950 w 4439108"/>
                <a:gd name="connsiteY23" fmla="*/ 1352550 h 4229100"/>
                <a:gd name="connsiteX24" fmla="*/ 2546350 w 4439108"/>
                <a:gd name="connsiteY24" fmla="*/ 1479550 h 4229100"/>
                <a:gd name="connsiteX25" fmla="*/ 2965450 w 4439108"/>
                <a:gd name="connsiteY25" fmla="*/ 1612900 h 4229100"/>
                <a:gd name="connsiteX26" fmla="*/ 3067050 w 4439108"/>
                <a:gd name="connsiteY26" fmla="*/ 1752600 h 4229100"/>
                <a:gd name="connsiteX27" fmla="*/ 3155950 w 4439108"/>
                <a:gd name="connsiteY27" fmla="*/ 1943100 h 4229100"/>
                <a:gd name="connsiteX28" fmla="*/ 3111500 w 4439108"/>
                <a:gd name="connsiteY28" fmla="*/ 2235200 h 4229100"/>
                <a:gd name="connsiteX29" fmla="*/ 2965450 w 4439108"/>
                <a:gd name="connsiteY29" fmla="*/ 2387600 h 4229100"/>
                <a:gd name="connsiteX30" fmla="*/ 2794000 w 4439108"/>
                <a:gd name="connsiteY30" fmla="*/ 2552700 h 4229100"/>
                <a:gd name="connsiteX31" fmla="*/ 2514600 w 4439108"/>
                <a:gd name="connsiteY31" fmla="*/ 2717800 h 4229100"/>
                <a:gd name="connsiteX32" fmla="*/ 2209800 w 4439108"/>
                <a:gd name="connsiteY32" fmla="*/ 2882900 h 4229100"/>
                <a:gd name="connsiteX33" fmla="*/ 1701800 w 4439108"/>
                <a:gd name="connsiteY33" fmla="*/ 3016250 h 4229100"/>
                <a:gd name="connsiteX34" fmla="*/ 1028700 w 4439108"/>
                <a:gd name="connsiteY34" fmla="*/ 3136900 h 4229100"/>
                <a:gd name="connsiteX35" fmla="*/ 476250 w 4439108"/>
                <a:gd name="connsiteY35" fmla="*/ 3219450 h 4229100"/>
                <a:gd name="connsiteX36" fmla="*/ 0 w 4439108"/>
                <a:gd name="connsiteY36" fmla="*/ 3263900 h 4229100"/>
                <a:gd name="connsiteX0" fmla="*/ 0 w 4439108"/>
                <a:gd name="connsiteY0" fmla="*/ 3263900 h 4220871"/>
                <a:gd name="connsiteX1" fmla="*/ 6350 w 4439108"/>
                <a:gd name="connsiteY1" fmla="*/ 4216400 h 4220871"/>
                <a:gd name="connsiteX2" fmla="*/ 539750 w 4439108"/>
                <a:gd name="connsiteY2" fmla="*/ 4216400 h 4220871"/>
                <a:gd name="connsiteX3" fmla="*/ 1181100 w 4439108"/>
                <a:gd name="connsiteY3" fmla="*/ 4165600 h 4220871"/>
                <a:gd name="connsiteX4" fmla="*/ 1835150 w 4439108"/>
                <a:gd name="connsiteY4" fmla="*/ 4108450 h 4220871"/>
                <a:gd name="connsiteX5" fmla="*/ 2400300 w 4439108"/>
                <a:gd name="connsiteY5" fmla="*/ 4025900 h 4220871"/>
                <a:gd name="connsiteX6" fmla="*/ 2622550 w 4439108"/>
                <a:gd name="connsiteY6" fmla="*/ 3911600 h 4220871"/>
                <a:gd name="connsiteX7" fmla="*/ 2857500 w 4439108"/>
                <a:gd name="connsiteY7" fmla="*/ 3670300 h 4220871"/>
                <a:gd name="connsiteX8" fmla="*/ 3168650 w 4439108"/>
                <a:gd name="connsiteY8" fmla="*/ 3232150 h 4220871"/>
                <a:gd name="connsiteX9" fmla="*/ 3314700 w 4439108"/>
                <a:gd name="connsiteY9" fmla="*/ 2908300 h 4220871"/>
                <a:gd name="connsiteX10" fmla="*/ 3441700 w 4439108"/>
                <a:gd name="connsiteY10" fmla="*/ 2508250 h 4220871"/>
                <a:gd name="connsiteX11" fmla="*/ 3727450 w 4439108"/>
                <a:gd name="connsiteY11" fmla="*/ 2095500 h 4220871"/>
                <a:gd name="connsiteX12" fmla="*/ 4044950 w 4439108"/>
                <a:gd name="connsiteY12" fmla="*/ 1803400 h 4220871"/>
                <a:gd name="connsiteX13" fmla="*/ 4248150 w 4439108"/>
                <a:gd name="connsiteY13" fmla="*/ 1562100 h 4220871"/>
                <a:gd name="connsiteX14" fmla="*/ 4368800 w 4439108"/>
                <a:gd name="connsiteY14" fmla="*/ 1320800 h 4220871"/>
                <a:gd name="connsiteX15" fmla="*/ 4438650 w 4439108"/>
                <a:gd name="connsiteY15" fmla="*/ 1035050 h 4220871"/>
                <a:gd name="connsiteX16" fmla="*/ 4349750 w 4439108"/>
                <a:gd name="connsiteY16" fmla="*/ 590550 h 4220871"/>
                <a:gd name="connsiteX17" fmla="*/ 4127500 w 4439108"/>
                <a:gd name="connsiteY17" fmla="*/ 254000 h 4220871"/>
                <a:gd name="connsiteX18" fmla="*/ 3949700 w 4439108"/>
                <a:gd name="connsiteY18" fmla="*/ 0 h 4220871"/>
                <a:gd name="connsiteX19" fmla="*/ 25400 w 4439108"/>
                <a:gd name="connsiteY19" fmla="*/ 50800 h 4220871"/>
                <a:gd name="connsiteX20" fmla="*/ 50800 w 4439108"/>
                <a:gd name="connsiteY20" fmla="*/ 1244600 h 4220871"/>
                <a:gd name="connsiteX21" fmla="*/ 641350 w 4439108"/>
                <a:gd name="connsiteY21" fmla="*/ 1225550 h 4220871"/>
                <a:gd name="connsiteX22" fmla="*/ 1447800 w 4439108"/>
                <a:gd name="connsiteY22" fmla="*/ 1257300 h 4220871"/>
                <a:gd name="connsiteX23" fmla="*/ 2012950 w 4439108"/>
                <a:gd name="connsiteY23" fmla="*/ 1352550 h 4220871"/>
                <a:gd name="connsiteX24" fmla="*/ 2546350 w 4439108"/>
                <a:gd name="connsiteY24" fmla="*/ 1479550 h 4220871"/>
                <a:gd name="connsiteX25" fmla="*/ 2965450 w 4439108"/>
                <a:gd name="connsiteY25" fmla="*/ 1612900 h 4220871"/>
                <a:gd name="connsiteX26" fmla="*/ 3067050 w 4439108"/>
                <a:gd name="connsiteY26" fmla="*/ 1752600 h 4220871"/>
                <a:gd name="connsiteX27" fmla="*/ 3155950 w 4439108"/>
                <a:gd name="connsiteY27" fmla="*/ 1943100 h 4220871"/>
                <a:gd name="connsiteX28" fmla="*/ 3111500 w 4439108"/>
                <a:gd name="connsiteY28" fmla="*/ 2235200 h 4220871"/>
                <a:gd name="connsiteX29" fmla="*/ 2965450 w 4439108"/>
                <a:gd name="connsiteY29" fmla="*/ 2387600 h 4220871"/>
                <a:gd name="connsiteX30" fmla="*/ 2794000 w 4439108"/>
                <a:gd name="connsiteY30" fmla="*/ 2552700 h 4220871"/>
                <a:gd name="connsiteX31" fmla="*/ 2514600 w 4439108"/>
                <a:gd name="connsiteY31" fmla="*/ 2717800 h 4220871"/>
                <a:gd name="connsiteX32" fmla="*/ 2209800 w 4439108"/>
                <a:gd name="connsiteY32" fmla="*/ 2882900 h 4220871"/>
                <a:gd name="connsiteX33" fmla="*/ 1701800 w 4439108"/>
                <a:gd name="connsiteY33" fmla="*/ 3016250 h 4220871"/>
                <a:gd name="connsiteX34" fmla="*/ 1028700 w 4439108"/>
                <a:gd name="connsiteY34" fmla="*/ 3136900 h 4220871"/>
                <a:gd name="connsiteX35" fmla="*/ 476250 w 4439108"/>
                <a:gd name="connsiteY35" fmla="*/ 3219450 h 4220871"/>
                <a:gd name="connsiteX36" fmla="*/ 0 w 4439108"/>
                <a:gd name="connsiteY36" fmla="*/ 3263900 h 4220871"/>
                <a:gd name="connsiteX0" fmla="*/ 0 w 4439108"/>
                <a:gd name="connsiteY0" fmla="*/ 3276600 h 4233571"/>
                <a:gd name="connsiteX1" fmla="*/ 6350 w 4439108"/>
                <a:gd name="connsiteY1" fmla="*/ 4229100 h 4233571"/>
                <a:gd name="connsiteX2" fmla="*/ 539750 w 4439108"/>
                <a:gd name="connsiteY2" fmla="*/ 4229100 h 4233571"/>
                <a:gd name="connsiteX3" fmla="*/ 1181100 w 4439108"/>
                <a:gd name="connsiteY3" fmla="*/ 4178300 h 4233571"/>
                <a:gd name="connsiteX4" fmla="*/ 1835150 w 4439108"/>
                <a:gd name="connsiteY4" fmla="*/ 4121150 h 4233571"/>
                <a:gd name="connsiteX5" fmla="*/ 2400300 w 4439108"/>
                <a:gd name="connsiteY5" fmla="*/ 4038600 h 4233571"/>
                <a:gd name="connsiteX6" fmla="*/ 2622550 w 4439108"/>
                <a:gd name="connsiteY6" fmla="*/ 3924300 h 4233571"/>
                <a:gd name="connsiteX7" fmla="*/ 2857500 w 4439108"/>
                <a:gd name="connsiteY7" fmla="*/ 3683000 h 4233571"/>
                <a:gd name="connsiteX8" fmla="*/ 3168650 w 4439108"/>
                <a:gd name="connsiteY8" fmla="*/ 3244850 h 4233571"/>
                <a:gd name="connsiteX9" fmla="*/ 3314700 w 4439108"/>
                <a:gd name="connsiteY9" fmla="*/ 2921000 h 4233571"/>
                <a:gd name="connsiteX10" fmla="*/ 3441700 w 4439108"/>
                <a:gd name="connsiteY10" fmla="*/ 2520950 h 4233571"/>
                <a:gd name="connsiteX11" fmla="*/ 3727450 w 4439108"/>
                <a:gd name="connsiteY11" fmla="*/ 2108200 h 4233571"/>
                <a:gd name="connsiteX12" fmla="*/ 4044950 w 4439108"/>
                <a:gd name="connsiteY12" fmla="*/ 1816100 h 4233571"/>
                <a:gd name="connsiteX13" fmla="*/ 4248150 w 4439108"/>
                <a:gd name="connsiteY13" fmla="*/ 1574800 h 4233571"/>
                <a:gd name="connsiteX14" fmla="*/ 4368800 w 4439108"/>
                <a:gd name="connsiteY14" fmla="*/ 1333500 h 4233571"/>
                <a:gd name="connsiteX15" fmla="*/ 4438650 w 4439108"/>
                <a:gd name="connsiteY15" fmla="*/ 1047750 h 4233571"/>
                <a:gd name="connsiteX16" fmla="*/ 4349750 w 4439108"/>
                <a:gd name="connsiteY16" fmla="*/ 603250 h 4233571"/>
                <a:gd name="connsiteX17" fmla="*/ 4127500 w 4439108"/>
                <a:gd name="connsiteY17" fmla="*/ 266700 h 4233571"/>
                <a:gd name="connsiteX18" fmla="*/ 3949700 w 4439108"/>
                <a:gd name="connsiteY18" fmla="*/ 12700 h 4233571"/>
                <a:gd name="connsiteX19" fmla="*/ 25400 w 4439108"/>
                <a:gd name="connsiteY19" fmla="*/ 0 h 4233571"/>
                <a:gd name="connsiteX20" fmla="*/ 50800 w 4439108"/>
                <a:gd name="connsiteY20" fmla="*/ 1257300 h 4233571"/>
                <a:gd name="connsiteX21" fmla="*/ 641350 w 4439108"/>
                <a:gd name="connsiteY21" fmla="*/ 1238250 h 4233571"/>
                <a:gd name="connsiteX22" fmla="*/ 1447800 w 4439108"/>
                <a:gd name="connsiteY22" fmla="*/ 1270000 h 4233571"/>
                <a:gd name="connsiteX23" fmla="*/ 2012950 w 4439108"/>
                <a:gd name="connsiteY23" fmla="*/ 1365250 h 4233571"/>
                <a:gd name="connsiteX24" fmla="*/ 2546350 w 4439108"/>
                <a:gd name="connsiteY24" fmla="*/ 1492250 h 4233571"/>
                <a:gd name="connsiteX25" fmla="*/ 2965450 w 4439108"/>
                <a:gd name="connsiteY25" fmla="*/ 1625600 h 4233571"/>
                <a:gd name="connsiteX26" fmla="*/ 3067050 w 4439108"/>
                <a:gd name="connsiteY26" fmla="*/ 1765300 h 4233571"/>
                <a:gd name="connsiteX27" fmla="*/ 3155950 w 4439108"/>
                <a:gd name="connsiteY27" fmla="*/ 1955800 h 4233571"/>
                <a:gd name="connsiteX28" fmla="*/ 3111500 w 4439108"/>
                <a:gd name="connsiteY28" fmla="*/ 2247900 h 4233571"/>
                <a:gd name="connsiteX29" fmla="*/ 2965450 w 4439108"/>
                <a:gd name="connsiteY29" fmla="*/ 2400300 h 4233571"/>
                <a:gd name="connsiteX30" fmla="*/ 2794000 w 4439108"/>
                <a:gd name="connsiteY30" fmla="*/ 2565400 h 4233571"/>
                <a:gd name="connsiteX31" fmla="*/ 2514600 w 4439108"/>
                <a:gd name="connsiteY31" fmla="*/ 2730500 h 4233571"/>
                <a:gd name="connsiteX32" fmla="*/ 2209800 w 4439108"/>
                <a:gd name="connsiteY32" fmla="*/ 2895600 h 4233571"/>
                <a:gd name="connsiteX33" fmla="*/ 1701800 w 4439108"/>
                <a:gd name="connsiteY33" fmla="*/ 3028950 h 4233571"/>
                <a:gd name="connsiteX34" fmla="*/ 1028700 w 4439108"/>
                <a:gd name="connsiteY34" fmla="*/ 3149600 h 4233571"/>
                <a:gd name="connsiteX35" fmla="*/ 476250 w 4439108"/>
                <a:gd name="connsiteY35" fmla="*/ 3232150 h 4233571"/>
                <a:gd name="connsiteX36" fmla="*/ 0 w 4439108"/>
                <a:gd name="connsiteY36" fmla="*/ 3276600 h 4233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39108" h="4233571">
                  <a:moveTo>
                    <a:pt x="0" y="3276600"/>
                  </a:moveTo>
                  <a:cubicBezTo>
                    <a:pt x="11642" y="3523192"/>
                    <a:pt x="14817" y="4061883"/>
                    <a:pt x="6350" y="4229100"/>
                  </a:cubicBezTo>
                  <a:cubicBezTo>
                    <a:pt x="304800" y="4222750"/>
                    <a:pt x="441325" y="4241800"/>
                    <a:pt x="539750" y="4229100"/>
                  </a:cubicBezTo>
                  <a:cubicBezTo>
                    <a:pt x="710142" y="4207933"/>
                    <a:pt x="965200" y="4196292"/>
                    <a:pt x="1181100" y="4178300"/>
                  </a:cubicBezTo>
                  <a:cubicBezTo>
                    <a:pt x="1397000" y="4160308"/>
                    <a:pt x="1631950" y="4144433"/>
                    <a:pt x="1835150" y="4121150"/>
                  </a:cubicBezTo>
                  <a:cubicBezTo>
                    <a:pt x="2038350" y="4097867"/>
                    <a:pt x="2269067" y="4071408"/>
                    <a:pt x="2400300" y="4038600"/>
                  </a:cubicBezTo>
                  <a:cubicBezTo>
                    <a:pt x="2531533" y="4005792"/>
                    <a:pt x="2546350" y="3983567"/>
                    <a:pt x="2622550" y="3924300"/>
                  </a:cubicBezTo>
                  <a:cubicBezTo>
                    <a:pt x="2698750" y="3865033"/>
                    <a:pt x="2766483" y="3796242"/>
                    <a:pt x="2857500" y="3683000"/>
                  </a:cubicBezTo>
                  <a:cubicBezTo>
                    <a:pt x="2948517" y="3569758"/>
                    <a:pt x="3092450" y="3403600"/>
                    <a:pt x="3168650" y="3244850"/>
                  </a:cubicBezTo>
                  <a:cubicBezTo>
                    <a:pt x="3232740" y="3111329"/>
                    <a:pt x="3269192" y="3041650"/>
                    <a:pt x="3314700" y="2921000"/>
                  </a:cubicBezTo>
                  <a:cubicBezTo>
                    <a:pt x="3360208" y="2800350"/>
                    <a:pt x="3372908" y="2656417"/>
                    <a:pt x="3441700" y="2520950"/>
                  </a:cubicBezTo>
                  <a:cubicBezTo>
                    <a:pt x="3510492" y="2385483"/>
                    <a:pt x="3626908" y="2225675"/>
                    <a:pt x="3727450" y="2108200"/>
                  </a:cubicBezTo>
                  <a:cubicBezTo>
                    <a:pt x="3827992" y="1990725"/>
                    <a:pt x="3958167" y="1905000"/>
                    <a:pt x="4044950" y="1816100"/>
                  </a:cubicBezTo>
                  <a:cubicBezTo>
                    <a:pt x="4131733" y="1727200"/>
                    <a:pt x="4194175" y="1655233"/>
                    <a:pt x="4248150" y="1574800"/>
                  </a:cubicBezTo>
                  <a:cubicBezTo>
                    <a:pt x="4302125" y="1494367"/>
                    <a:pt x="4337050" y="1421342"/>
                    <a:pt x="4368800" y="1333500"/>
                  </a:cubicBezTo>
                  <a:cubicBezTo>
                    <a:pt x="4400550" y="1245658"/>
                    <a:pt x="4402667" y="1138767"/>
                    <a:pt x="4438650" y="1047750"/>
                  </a:cubicBezTo>
                  <a:cubicBezTo>
                    <a:pt x="4441825" y="928158"/>
                    <a:pt x="4430183" y="783167"/>
                    <a:pt x="4349750" y="603250"/>
                  </a:cubicBezTo>
                  <a:cubicBezTo>
                    <a:pt x="4269317" y="423333"/>
                    <a:pt x="4194175" y="365125"/>
                    <a:pt x="4127500" y="266700"/>
                  </a:cubicBezTo>
                  <a:cubicBezTo>
                    <a:pt x="4060825" y="168275"/>
                    <a:pt x="4099983" y="224367"/>
                    <a:pt x="3949700" y="12700"/>
                  </a:cubicBezTo>
                  <a:lnTo>
                    <a:pt x="25400" y="0"/>
                  </a:lnTo>
                  <a:lnTo>
                    <a:pt x="50800" y="1257300"/>
                  </a:lnTo>
                  <a:cubicBezTo>
                    <a:pt x="361950" y="1253067"/>
                    <a:pt x="408517" y="1236133"/>
                    <a:pt x="641350" y="1238250"/>
                  </a:cubicBezTo>
                  <a:cubicBezTo>
                    <a:pt x="874183" y="1240367"/>
                    <a:pt x="1219200" y="1248833"/>
                    <a:pt x="1447800" y="1270000"/>
                  </a:cubicBezTo>
                  <a:cubicBezTo>
                    <a:pt x="1676400" y="1291167"/>
                    <a:pt x="1829858" y="1328208"/>
                    <a:pt x="2012950" y="1365250"/>
                  </a:cubicBezTo>
                  <a:cubicBezTo>
                    <a:pt x="2196042" y="1402292"/>
                    <a:pt x="2387600" y="1448858"/>
                    <a:pt x="2546350" y="1492250"/>
                  </a:cubicBezTo>
                  <a:cubicBezTo>
                    <a:pt x="2705100" y="1535642"/>
                    <a:pt x="2891574" y="1561222"/>
                    <a:pt x="2965450" y="1625600"/>
                  </a:cubicBezTo>
                  <a:cubicBezTo>
                    <a:pt x="3039533" y="1690158"/>
                    <a:pt x="3035300" y="1710267"/>
                    <a:pt x="3067050" y="1765300"/>
                  </a:cubicBezTo>
                  <a:cubicBezTo>
                    <a:pt x="3098800" y="1820333"/>
                    <a:pt x="3135842" y="1883833"/>
                    <a:pt x="3155950" y="1955800"/>
                  </a:cubicBezTo>
                  <a:cubicBezTo>
                    <a:pt x="3171825" y="2040467"/>
                    <a:pt x="3143250" y="2173817"/>
                    <a:pt x="3111500" y="2247900"/>
                  </a:cubicBezTo>
                  <a:cubicBezTo>
                    <a:pt x="3079750" y="2321983"/>
                    <a:pt x="3018367" y="2347383"/>
                    <a:pt x="2965450" y="2400300"/>
                  </a:cubicBezTo>
                  <a:cubicBezTo>
                    <a:pt x="2912533" y="2453217"/>
                    <a:pt x="2869142" y="2510367"/>
                    <a:pt x="2794000" y="2565400"/>
                  </a:cubicBezTo>
                  <a:cubicBezTo>
                    <a:pt x="2718858" y="2620433"/>
                    <a:pt x="2611967" y="2675467"/>
                    <a:pt x="2514600" y="2730500"/>
                  </a:cubicBezTo>
                  <a:cubicBezTo>
                    <a:pt x="2417233" y="2785533"/>
                    <a:pt x="2345267" y="2845858"/>
                    <a:pt x="2209800" y="2895600"/>
                  </a:cubicBezTo>
                  <a:cubicBezTo>
                    <a:pt x="2074333" y="2945342"/>
                    <a:pt x="1898650" y="2986617"/>
                    <a:pt x="1701800" y="3028950"/>
                  </a:cubicBezTo>
                  <a:cubicBezTo>
                    <a:pt x="1504950" y="3071283"/>
                    <a:pt x="1253067" y="3109383"/>
                    <a:pt x="1028700" y="3149600"/>
                  </a:cubicBezTo>
                  <a:cubicBezTo>
                    <a:pt x="823383" y="3192992"/>
                    <a:pt x="641350" y="3206750"/>
                    <a:pt x="476250" y="3232150"/>
                  </a:cubicBezTo>
                  <a:cubicBezTo>
                    <a:pt x="311150" y="3257550"/>
                    <a:pt x="140758" y="3254375"/>
                    <a:pt x="0" y="3276600"/>
                  </a:cubicBezTo>
                  <a:close/>
                </a:path>
              </a:pathLst>
            </a:custGeom>
            <a:solidFill>
              <a:srgbClr val="FF6600">
                <a:alpha val="5000"/>
              </a:srgbClr>
            </a:solidFill>
            <a:ln w="25400">
              <a:solidFill>
                <a:srgbClr val="FF66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3" name="TextBox 22"/>
          <p:cNvSpPr txBox="1"/>
          <p:nvPr/>
        </p:nvSpPr>
        <p:spPr>
          <a:xfrm>
            <a:off x="368300" y="6032500"/>
            <a:ext cx="2965975" cy="369332"/>
          </a:xfrm>
          <a:prstGeom prst="rect">
            <a:avLst/>
          </a:prstGeom>
          <a:noFill/>
        </p:spPr>
        <p:txBody>
          <a:bodyPr wrap="square" rtlCol="0">
            <a:spAutoFit/>
          </a:bodyPr>
          <a:lstStyle/>
          <a:p>
            <a:r>
              <a:rPr lang="en-US" dirty="0" smtClean="0">
                <a:solidFill>
                  <a:srgbClr val="000000"/>
                </a:solidFill>
                <a:latin typeface="Arial"/>
                <a:cs typeface="Arial"/>
              </a:rPr>
              <a:t>MARINE ORGANICS</a:t>
            </a:r>
            <a:endParaRPr lang="en-US" dirty="0">
              <a:solidFill>
                <a:srgbClr val="000000"/>
              </a:solidFill>
              <a:latin typeface="Arial"/>
              <a:cs typeface="Arial"/>
            </a:endParaRPr>
          </a:p>
        </p:txBody>
      </p:sp>
      <p:sp>
        <p:nvSpPr>
          <p:cNvPr id="24" name="TextBox 23"/>
          <p:cNvSpPr txBox="1"/>
          <p:nvPr/>
        </p:nvSpPr>
        <p:spPr>
          <a:xfrm>
            <a:off x="2725004" y="6032500"/>
            <a:ext cx="1962154" cy="369332"/>
          </a:xfrm>
          <a:prstGeom prst="rect">
            <a:avLst/>
          </a:prstGeom>
          <a:noFill/>
        </p:spPr>
        <p:txBody>
          <a:bodyPr wrap="square" rtlCol="0">
            <a:spAutoFit/>
          </a:bodyPr>
          <a:lstStyle/>
          <a:p>
            <a:r>
              <a:rPr lang="en-US" dirty="0" smtClean="0">
                <a:latin typeface="Arial"/>
                <a:cs typeface="Arial"/>
              </a:rPr>
              <a:t>+  MATURATION</a:t>
            </a:r>
            <a:endParaRPr lang="en-US" dirty="0">
              <a:latin typeface="Arial"/>
              <a:cs typeface="Arial"/>
            </a:endParaRPr>
          </a:p>
        </p:txBody>
      </p:sp>
      <p:sp>
        <p:nvSpPr>
          <p:cNvPr id="25" name="TextBox 24"/>
          <p:cNvSpPr txBox="1"/>
          <p:nvPr/>
        </p:nvSpPr>
        <p:spPr>
          <a:xfrm>
            <a:off x="4598258" y="6032500"/>
            <a:ext cx="2482389" cy="369332"/>
          </a:xfrm>
          <a:prstGeom prst="rect">
            <a:avLst/>
          </a:prstGeom>
          <a:noFill/>
        </p:spPr>
        <p:txBody>
          <a:bodyPr wrap="square" rtlCol="0">
            <a:spAutoFit/>
          </a:bodyPr>
          <a:lstStyle/>
          <a:p>
            <a:r>
              <a:rPr lang="en-US" dirty="0" smtClean="0">
                <a:solidFill>
                  <a:srgbClr val="000000"/>
                </a:solidFill>
                <a:latin typeface="Arial"/>
                <a:cs typeface="Arial"/>
              </a:rPr>
              <a:t>+  BIOGENIC SILICA</a:t>
            </a:r>
            <a:endParaRPr lang="en-US" dirty="0">
              <a:solidFill>
                <a:srgbClr val="000000"/>
              </a:solidFill>
              <a:latin typeface="Arial"/>
              <a:cs typeface="Arial"/>
            </a:endParaRPr>
          </a:p>
        </p:txBody>
      </p:sp>
      <p:grpSp>
        <p:nvGrpSpPr>
          <p:cNvPr id="32" name="Group 31"/>
          <p:cNvGrpSpPr/>
          <p:nvPr/>
        </p:nvGrpSpPr>
        <p:grpSpPr>
          <a:xfrm>
            <a:off x="279400" y="1035050"/>
            <a:ext cx="8553451" cy="5651501"/>
            <a:chOff x="279400" y="1035050"/>
            <a:chExt cx="8553451" cy="5651501"/>
          </a:xfrm>
        </p:grpSpPr>
        <p:sp>
          <p:nvSpPr>
            <p:cNvPr id="28" name="Freeform 27"/>
            <p:cNvSpPr/>
            <p:nvPr/>
          </p:nvSpPr>
          <p:spPr>
            <a:xfrm>
              <a:off x="292099" y="5695453"/>
              <a:ext cx="8502650" cy="991098"/>
            </a:xfrm>
            <a:custGeom>
              <a:avLst/>
              <a:gdLst>
                <a:gd name="connsiteX0" fmla="*/ 115454 w 8611754"/>
                <a:gd name="connsiteY0" fmla="*/ 254000 h 1168400"/>
                <a:gd name="connsiteX1" fmla="*/ 178954 w 8611754"/>
                <a:gd name="connsiteY1" fmla="*/ 228600 h 1168400"/>
                <a:gd name="connsiteX2" fmla="*/ 217054 w 8611754"/>
                <a:gd name="connsiteY2" fmla="*/ 203200 h 1168400"/>
                <a:gd name="connsiteX3" fmla="*/ 318654 w 8611754"/>
                <a:gd name="connsiteY3" fmla="*/ 190500 h 1168400"/>
                <a:gd name="connsiteX4" fmla="*/ 369454 w 8611754"/>
                <a:gd name="connsiteY4" fmla="*/ 177800 h 1168400"/>
                <a:gd name="connsiteX5" fmla="*/ 483754 w 8611754"/>
                <a:gd name="connsiteY5" fmla="*/ 152400 h 1168400"/>
                <a:gd name="connsiteX6" fmla="*/ 915554 w 8611754"/>
                <a:gd name="connsiteY6" fmla="*/ 190500 h 1168400"/>
                <a:gd name="connsiteX7" fmla="*/ 991754 w 8611754"/>
                <a:gd name="connsiteY7" fmla="*/ 228600 h 1168400"/>
                <a:gd name="connsiteX8" fmla="*/ 1067954 w 8611754"/>
                <a:gd name="connsiteY8" fmla="*/ 254000 h 1168400"/>
                <a:gd name="connsiteX9" fmla="*/ 1245754 w 8611754"/>
                <a:gd name="connsiteY9" fmla="*/ 279400 h 1168400"/>
                <a:gd name="connsiteX10" fmla="*/ 1766454 w 8611754"/>
                <a:gd name="connsiteY10" fmla="*/ 266700 h 1168400"/>
                <a:gd name="connsiteX11" fmla="*/ 1880754 w 8611754"/>
                <a:gd name="connsiteY11" fmla="*/ 228600 h 1168400"/>
                <a:gd name="connsiteX12" fmla="*/ 2020454 w 8611754"/>
                <a:gd name="connsiteY12" fmla="*/ 215900 h 1168400"/>
                <a:gd name="connsiteX13" fmla="*/ 2083954 w 8611754"/>
                <a:gd name="connsiteY13" fmla="*/ 190500 h 1168400"/>
                <a:gd name="connsiteX14" fmla="*/ 2388754 w 8611754"/>
                <a:gd name="connsiteY14" fmla="*/ 190500 h 1168400"/>
                <a:gd name="connsiteX15" fmla="*/ 2630054 w 8611754"/>
                <a:gd name="connsiteY15" fmla="*/ 203200 h 1168400"/>
                <a:gd name="connsiteX16" fmla="*/ 2718954 w 8611754"/>
                <a:gd name="connsiteY16" fmla="*/ 215900 h 1168400"/>
                <a:gd name="connsiteX17" fmla="*/ 3061854 w 8611754"/>
                <a:gd name="connsiteY17" fmla="*/ 241300 h 1168400"/>
                <a:gd name="connsiteX18" fmla="*/ 3506354 w 8611754"/>
                <a:gd name="connsiteY18" fmla="*/ 215900 h 1168400"/>
                <a:gd name="connsiteX19" fmla="*/ 3569854 w 8611754"/>
                <a:gd name="connsiteY19" fmla="*/ 190500 h 1168400"/>
                <a:gd name="connsiteX20" fmla="*/ 3671454 w 8611754"/>
                <a:gd name="connsiteY20" fmla="*/ 177800 h 1168400"/>
                <a:gd name="connsiteX21" fmla="*/ 3747654 w 8611754"/>
                <a:gd name="connsiteY21" fmla="*/ 165100 h 1168400"/>
                <a:gd name="connsiteX22" fmla="*/ 3785754 w 8611754"/>
                <a:gd name="connsiteY22" fmla="*/ 152400 h 1168400"/>
                <a:gd name="connsiteX23" fmla="*/ 3925454 w 8611754"/>
                <a:gd name="connsiteY23" fmla="*/ 139700 h 1168400"/>
                <a:gd name="connsiteX24" fmla="*/ 4192154 w 8611754"/>
                <a:gd name="connsiteY24" fmla="*/ 165100 h 1168400"/>
                <a:gd name="connsiteX25" fmla="*/ 4306454 w 8611754"/>
                <a:gd name="connsiteY25" fmla="*/ 215900 h 1168400"/>
                <a:gd name="connsiteX26" fmla="*/ 4344554 w 8611754"/>
                <a:gd name="connsiteY26" fmla="*/ 228600 h 1168400"/>
                <a:gd name="connsiteX27" fmla="*/ 4446154 w 8611754"/>
                <a:gd name="connsiteY27" fmla="*/ 266700 h 1168400"/>
                <a:gd name="connsiteX28" fmla="*/ 4890654 w 8611754"/>
                <a:gd name="connsiteY28" fmla="*/ 254000 h 1168400"/>
                <a:gd name="connsiteX29" fmla="*/ 4979554 w 8611754"/>
                <a:gd name="connsiteY29" fmla="*/ 228600 h 1168400"/>
                <a:gd name="connsiteX30" fmla="*/ 5106554 w 8611754"/>
                <a:gd name="connsiteY30" fmla="*/ 215900 h 1168400"/>
                <a:gd name="connsiteX31" fmla="*/ 5182754 w 8611754"/>
                <a:gd name="connsiteY31" fmla="*/ 190500 h 1168400"/>
                <a:gd name="connsiteX32" fmla="*/ 5233554 w 8611754"/>
                <a:gd name="connsiteY32" fmla="*/ 177800 h 1168400"/>
                <a:gd name="connsiteX33" fmla="*/ 5284354 w 8611754"/>
                <a:gd name="connsiteY33" fmla="*/ 152400 h 1168400"/>
                <a:gd name="connsiteX34" fmla="*/ 5360554 w 8611754"/>
                <a:gd name="connsiteY34" fmla="*/ 127000 h 1168400"/>
                <a:gd name="connsiteX35" fmla="*/ 5398654 w 8611754"/>
                <a:gd name="connsiteY35" fmla="*/ 114300 h 1168400"/>
                <a:gd name="connsiteX36" fmla="*/ 5589154 w 8611754"/>
                <a:gd name="connsiteY36" fmla="*/ 127000 h 1168400"/>
                <a:gd name="connsiteX37" fmla="*/ 5665354 w 8611754"/>
                <a:gd name="connsiteY37" fmla="*/ 152400 h 1168400"/>
                <a:gd name="connsiteX38" fmla="*/ 5741554 w 8611754"/>
                <a:gd name="connsiteY38" fmla="*/ 165100 h 1168400"/>
                <a:gd name="connsiteX39" fmla="*/ 5779654 w 8611754"/>
                <a:gd name="connsiteY39" fmla="*/ 190500 h 1168400"/>
                <a:gd name="connsiteX40" fmla="*/ 5830454 w 8611754"/>
                <a:gd name="connsiteY40" fmla="*/ 203200 h 1168400"/>
                <a:gd name="connsiteX41" fmla="*/ 5906654 w 8611754"/>
                <a:gd name="connsiteY41" fmla="*/ 228600 h 1168400"/>
                <a:gd name="connsiteX42" fmla="*/ 6249554 w 8611754"/>
                <a:gd name="connsiteY42" fmla="*/ 215900 h 1168400"/>
                <a:gd name="connsiteX43" fmla="*/ 6338454 w 8611754"/>
                <a:gd name="connsiteY43" fmla="*/ 190500 h 1168400"/>
                <a:gd name="connsiteX44" fmla="*/ 6440054 w 8611754"/>
                <a:gd name="connsiteY44" fmla="*/ 177800 h 1168400"/>
                <a:gd name="connsiteX45" fmla="*/ 6478154 w 8611754"/>
                <a:gd name="connsiteY45" fmla="*/ 152400 h 1168400"/>
                <a:gd name="connsiteX46" fmla="*/ 6567054 w 8611754"/>
                <a:gd name="connsiteY46" fmla="*/ 101600 h 1168400"/>
                <a:gd name="connsiteX47" fmla="*/ 6605154 w 8611754"/>
                <a:gd name="connsiteY47" fmla="*/ 50800 h 1168400"/>
                <a:gd name="connsiteX48" fmla="*/ 6630554 w 8611754"/>
                <a:gd name="connsiteY48" fmla="*/ 12700 h 1168400"/>
                <a:gd name="connsiteX49" fmla="*/ 6681354 w 8611754"/>
                <a:gd name="connsiteY49" fmla="*/ 0 h 1168400"/>
                <a:gd name="connsiteX50" fmla="*/ 6770254 w 8611754"/>
                <a:gd name="connsiteY50" fmla="*/ 12700 h 1168400"/>
                <a:gd name="connsiteX51" fmla="*/ 6871854 w 8611754"/>
                <a:gd name="connsiteY51" fmla="*/ 25400 h 1168400"/>
                <a:gd name="connsiteX52" fmla="*/ 6909954 w 8611754"/>
                <a:gd name="connsiteY52" fmla="*/ 50800 h 1168400"/>
                <a:gd name="connsiteX53" fmla="*/ 6986154 w 8611754"/>
                <a:gd name="connsiteY53" fmla="*/ 76200 h 1168400"/>
                <a:gd name="connsiteX54" fmla="*/ 7024254 w 8611754"/>
                <a:gd name="connsiteY54" fmla="*/ 88900 h 1168400"/>
                <a:gd name="connsiteX55" fmla="*/ 7456054 w 8611754"/>
                <a:gd name="connsiteY55" fmla="*/ 127000 h 1168400"/>
                <a:gd name="connsiteX56" fmla="*/ 7608454 w 8611754"/>
                <a:gd name="connsiteY56" fmla="*/ 177800 h 1168400"/>
                <a:gd name="connsiteX57" fmla="*/ 7646554 w 8611754"/>
                <a:gd name="connsiteY57" fmla="*/ 190500 h 1168400"/>
                <a:gd name="connsiteX58" fmla="*/ 7875154 w 8611754"/>
                <a:gd name="connsiteY58" fmla="*/ 215900 h 1168400"/>
                <a:gd name="connsiteX59" fmla="*/ 8192654 w 8611754"/>
                <a:gd name="connsiteY59" fmla="*/ 203200 h 1168400"/>
                <a:gd name="connsiteX60" fmla="*/ 8306954 w 8611754"/>
                <a:gd name="connsiteY60" fmla="*/ 190500 h 1168400"/>
                <a:gd name="connsiteX61" fmla="*/ 8548254 w 8611754"/>
                <a:gd name="connsiteY61" fmla="*/ 203200 h 1168400"/>
                <a:gd name="connsiteX62" fmla="*/ 8560954 w 8611754"/>
                <a:gd name="connsiteY62" fmla="*/ 241300 h 1168400"/>
                <a:gd name="connsiteX63" fmla="*/ 8599054 w 8611754"/>
                <a:gd name="connsiteY63" fmla="*/ 431800 h 1168400"/>
                <a:gd name="connsiteX64" fmla="*/ 8611754 w 8611754"/>
                <a:gd name="connsiteY64" fmla="*/ 635000 h 1168400"/>
                <a:gd name="connsiteX65" fmla="*/ 8599054 w 8611754"/>
                <a:gd name="connsiteY65" fmla="*/ 939800 h 1168400"/>
                <a:gd name="connsiteX66" fmla="*/ 8586354 w 8611754"/>
                <a:gd name="connsiteY66" fmla="*/ 977900 h 1168400"/>
                <a:gd name="connsiteX67" fmla="*/ 8548254 w 8611754"/>
                <a:gd name="connsiteY67" fmla="*/ 990600 h 1168400"/>
                <a:gd name="connsiteX68" fmla="*/ 8472054 w 8611754"/>
                <a:gd name="connsiteY68" fmla="*/ 1003300 h 1168400"/>
                <a:gd name="connsiteX69" fmla="*/ 8433954 w 8611754"/>
                <a:gd name="connsiteY69" fmla="*/ 1016000 h 1168400"/>
                <a:gd name="connsiteX70" fmla="*/ 8319654 w 8611754"/>
                <a:gd name="connsiteY70" fmla="*/ 1028700 h 1168400"/>
                <a:gd name="connsiteX71" fmla="*/ 8243454 w 8611754"/>
                <a:gd name="connsiteY71" fmla="*/ 1054100 h 1168400"/>
                <a:gd name="connsiteX72" fmla="*/ 8052954 w 8611754"/>
                <a:gd name="connsiteY72" fmla="*/ 1092200 h 1168400"/>
                <a:gd name="connsiteX73" fmla="*/ 8002154 w 8611754"/>
                <a:gd name="connsiteY73" fmla="*/ 1104900 h 1168400"/>
                <a:gd name="connsiteX74" fmla="*/ 7659254 w 8611754"/>
                <a:gd name="connsiteY74" fmla="*/ 1155700 h 1168400"/>
                <a:gd name="connsiteX75" fmla="*/ 7456054 w 8611754"/>
                <a:gd name="connsiteY75" fmla="*/ 1168400 h 1168400"/>
                <a:gd name="connsiteX76" fmla="*/ 6655954 w 8611754"/>
                <a:gd name="connsiteY76" fmla="*/ 1155700 h 1168400"/>
                <a:gd name="connsiteX77" fmla="*/ 6465454 w 8611754"/>
                <a:gd name="connsiteY77" fmla="*/ 1143000 h 1168400"/>
                <a:gd name="connsiteX78" fmla="*/ 6351154 w 8611754"/>
                <a:gd name="connsiteY78" fmla="*/ 1130300 h 1168400"/>
                <a:gd name="connsiteX79" fmla="*/ 3582554 w 8611754"/>
                <a:gd name="connsiteY79" fmla="*/ 1117600 h 1168400"/>
                <a:gd name="connsiteX80" fmla="*/ 2503054 w 8611754"/>
                <a:gd name="connsiteY80" fmla="*/ 1104900 h 1168400"/>
                <a:gd name="connsiteX81" fmla="*/ 521854 w 8611754"/>
                <a:gd name="connsiteY81" fmla="*/ 1092200 h 1168400"/>
                <a:gd name="connsiteX82" fmla="*/ 483754 w 8611754"/>
                <a:gd name="connsiteY82" fmla="*/ 1079500 h 1168400"/>
                <a:gd name="connsiteX83" fmla="*/ 420254 w 8611754"/>
                <a:gd name="connsiteY83" fmla="*/ 1054100 h 1168400"/>
                <a:gd name="connsiteX84" fmla="*/ 280554 w 8611754"/>
                <a:gd name="connsiteY84" fmla="*/ 1041400 h 1168400"/>
                <a:gd name="connsiteX85" fmla="*/ 39254 w 8611754"/>
                <a:gd name="connsiteY85" fmla="*/ 1003300 h 1168400"/>
                <a:gd name="connsiteX86" fmla="*/ 26554 w 8611754"/>
                <a:gd name="connsiteY86" fmla="*/ 939800 h 1168400"/>
                <a:gd name="connsiteX87" fmla="*/ 1154 w 8611754"/>
                <a:gd name="connsiteY87" fmla="*/ 850900 h 1168400"/>
                <a:gd name="connsiteX88" fmla="*/ 13854 w 8611754"/>
                <a:gd name="connsiteY88" fmla="*/ 419100 h 1168400"/>
                <a:gd name="connsiteX89" fmla="*/ 39254 w 8611754"/>
                <a:gd name="connsiteY89" fmla="*/ 381000 h 1168400"/>
                <a:gd name="connsiteX90" fmla="*/ 102754 w 8611754"/>
                <a:gd name="connsiteY90" fmla="*/ 266700 h 1168400"/>
                <a:gd name="connsiteX91" fmla="*/ 140854 w 8611754"/>
                <a:gd name="connsiteY91" fmla="*/ 241300 h 1168400"/>
                <a:gd name="connsiteX92" fmla="*/ 178954 w 8611754"/>
                <a:gd name="connsiteY92" fmla="*/ 228600 h 1168400"/>
                <a:gd name="connsiteX0" fmla="*/ 115454 w 8611754"/>
                <a:gd name="connsiteY0" fmla="*/ 254000 h 1168400"/>
                <a:gd name="connsiteX1" fmla="*/ 178954 w 8611754"/>
                <a:gd name="connsiteY1" fmla="*/ 228600 h 1168400"/>
                <a:gd name="connsiteX2" fmla="*/ 217054 w 8611754"/>
                <a:gd name="connsiteY2" fmla="*/ 203200 h 1168400"/>
                <a:gd name="connsiteX3" fmla="*/ 318654 w 8611754"/>
                <a:gd name="connsiteY3" fmla="*/ 190500 h 1168400"/>
                <a:gd name="connsiteX4" fmla="*/ 369454 w 8611754"/>
                <a:gd name="connsiteY4" fmla="*/ 177800 h 1168400"/>
                <a:gd name="connsiteX5" fmla="*/ 483754 w 8611754"/>
                <a:gd name="connsiteY5" fmla="*/ 152400 h 1168400"/>
                <a:gd name="connsiteX6" fmla="*/ 915554 w 8611754"/>
                <a:gd name="connsiteY6" fmla="*/ 190500 h 1168400"/>
                <a:gd name="connsiteX7" fmla="*/ 991754 w 8611754"/>
                <a:gd name="connsiteY7" fmla="*/ 228600 h 1168400"/>
                <a:gd name="connsiteX8" fmla="*/ 1067954 w 8611754"/>
                <a:gd name="connsiteY8" fmla="*/ 254000 h 1168400"/>
                <a:gd name="connsiteX9" fmla="*/ 1245754 w 8611754"/>
                <a:gd name="connsiteY9" fmla="*/ 279400 h 1168400"/>
                <a:gd name="connsiteX10" fmla="*/ 1766454 w 8611754"/>
                <a:gd name="connsiteY10" fmla="*/ 266700 h 1168400"/>
                <a:gd name="connsiteX11" fmla="*/ 1880754 w 8611754"/>
                <a:gd name="connsiteY11" fmla="*/ 228600 h 1168400"/>
                <a:gd name="connsiteX12" fmla="*/ 2020454 w 8611754"/>
                <a:gd name="connsiteY12" fmla="*/ 215900 h 1168400"/>
                <a:gd name="connsiteX13" fmla="*/ 2083954 w 8611754"/>
                <a:gd name="connsiteY13" fmla="*/ 190500 h 1168400"/>
                <a:gd name="connsiteX14" fmla="*/ 2388754 w 8611754"/>
                <a:gd name="connsiteY14" fmla="*/ 190500 h 1168400"/>
                <a:gd name="connsiteX15" fmla="*/ 2630054 w 8611754"/>
                <a:gd name="connsiteY15" fmla="*/ 203200 h 1168400"/>
                <a:gd name="connsiteX16" fmla="*/ 2718954 w 8611754"/>
                <a:gd name="connsiteY16" fmla="*/ 215900 h 1168400"/>
                <a:gd name="connsiteX17" fmla="*/ 3061854 w 8611754"/>
                <a:gd name="connsiteY17" fmla="*/ 241300 h 1168400"/>
                <a:gd name="connsiteX18" fmla="*/ 3506354 w 8611754"/>
                <a:gd name="connsiteY18" fmla="*/ 215900 h 1168400"/>
                <a:gd name="connsiteX19" fmla="*/ 3569854 w 8611754"/>
                <a:gd name="connsiteY19" fmla="*/ 190500 h 1168400"/>
                <a:gd name="connsiteX20" fmla="*/ 3671454 w 8611754"/>
                <a:gd name="connsiteY20" fmla="*/ 177800 h 1168400"/>
                <a:gd name="connsiteX21" fmla="*/ 3747654 w 8611754"/>
                <a:gd name="connsiteY21" fmla="*/ 165100 h 1168400"/>
                <a:gd name="connsiteX22" fmla="*/ 3785754 w 8611754"/>
                <a:gd name="connsiteY22" fmla="*/ 152400 h 1168400"/>
                <a:gd name="connsiteX23" fmla="*/ 3925454 w 8611754"/>
                <a:gd name="connsiteY23" fmla="*/ 139700 h 1168400"/>
                <a:gd name="connsiteX24" fmla="*/ 4192154 w 8611754"/>
                <a:gd name="connsiteY24" fmla="*/ 165100 h 1168400"/>
                <a:gd name="connsiteX25" fmla="*/ 4306454 w 8611754"/>
                <a:gd name="connsiteY25" fmla="*/ 215900 h 1168400"/>
                <a:gd name="connsiteX26" fmla="*/ 4344554 w 8611754"/>
                <a:gd name="connsiteY26" fmla="*/ 228600 h 1168400"/>
                <a:gd name="connsiteX27" fmla="*/ 4446154 w 8611754"/>
                <a:gd name="connsiteY27" fmla="*/ 266700 h 1168400"/>
                <a:gd name="connsiteX28" fmla="*/ 4890654 w 8611754"/>
                <a:gd name="connsiteY28" fmla="*/ 254000 h 1168400"/>
                <a:gd name="connsiteX29" fmla="*/ 4979554 w 8611754"/>
                <a:gd name="connsiteY29" fmla="*/ 228600 h 1168400"/>
                <a:gd name="connsiteX30" fmla="*/ 5106554 w 8611754"/>
                <a:gd name="connsiteY30" fmla="*/ 215900 h 1168400"/>
                <a:gd name="connsiteX31" fmla="*/ 5182754 w 8611754"/>
                <a:gd name="connsiteY31" fmla="*/ 190500 h 1168400"/>
                <a:gd name="connsiteX32" fmla="*/ 5233554 w 8611754"/>
                <a:gd name="connsiteY32" fmla="*/ 177800 h 1168400"/>
                <a:gd name="connsiteX33" fmla="*/ 5284354 w 8611754"/>
                <a:gd name="connsiteY33" fmla="*/ 152400 h 1168400"/>
                <a:gd name="connsiteX34" fmla="*/ 5360554 w 8611754"/>
                <a:gd name="connsiteY34" fmla="*/ 127000 h 1168400"/>
                <a:gd name="connsiteX35" fmla="*/ 5398654 w 8611754"/>
                <a:gd name="connsiteY35" fmla="*/ 114300 h 1168400"/>
                <a:gd name="connsiteX36" fmla="*/ 5589154 w 8611754"/>
                <a:gd name="connsiteY36" fmla="*/ 127000 h 1168400"/>
                <a:gd name="connsiteX37" fmla="*/ 5665354 w 8611754"/>
                <a:gd name="connsiteY37" fmla="*/ 152400 h 1168400"/>
                <a:gd name="connsiteX38" fmla="*/ 5741554 w 8611754"/>
                <a:gd name="connsiteY38" fmla="*/ 165100 h 1168400"/>
                <a:gd name="connsiteX39" fmla="*/ 5779654 w 8611754"/>
                <a:gd name="connsiteY39" fmla="*/ 190500 h 1168400"/>
                <a:gd name="connsiteX40" fmla="*/ 5830454 w 8611754"/>
                <a:gd name="connsiteY40" fmla="*/ 203200 h 1168400"/>
                <a:gd name="connsiteX41" fmla="*/ 5906654 w 8611754"/>
                <a:gd name="connsiteY41" fmla="*/ 228600 h 1168400"/>
                <a:gd name="connsiteX42" fmla="*/ 6249554 w 8611754"/>
                <a:gd name="connsiteY42" fmla="*/ 215900 h 1168400"/>
                <a:gd name="connsiteX43" fmla="*/ 6338454 w 8611754"/>
                <a:gd name="connsiteY43" fmla="*/ 190500 h 1168400"/>
                <a:gd name="connsiteX44" fmla="*/ 6440054 w 8611754"/>
                <a:gd name="connsiteY44" fmla="*/ 177800 h 1168400"/>
                <a:gd name="connsiteX45" fmla="*/ 6478154 w 8611754"/>
                <a:gd name="connsiteY45" fmla="*/ 152400 h 1168400"/>
                <a:gd name="connsiteX46" fmla="*/ 6567054 w 8611754"/>
                <a:gd name="connsiteY46" fmla="*/ 101600 h 1168400"/>
                <a:gd name="connsiteX47" fmla="*/ 6605154 w 8611754"/>
                <a:gd name="connsiteY47" fmla="*/ 50800 h 1168400"/>
                <a:gd name="connsiteX48" fmla="*/ 6630554 w 8611754"/>
                <a:gd name="connsiteY48" fmla="*/ 12700 h 1168400"/>
                <a:gd name="connsiteX49" fmla="*/ 6681354 w 8611754"/>
                <a:gd name="connsiteY49" fmla="*/ 0 h 1168400"/>
                <a:gd name="connsiteX50" fmla="*/ 6770254 w 8611754"/>
                <a:gd name="connsiteY50" fmla="*/ 12700 h 1168400"/>
                <a:gd name="connsiteX51" fmla="*/ 6871854 w 8611754"/>
                <a:gd name="connsiteY51" fmla="*/ 25400 h 1168400"/>
                <a:gd name="connsiteX52" fmla="*/ 6909954 w 8611754"/>
                <a:gd name="connsiteY52" fmla="*/ 50800 h 1168400"/>
                <a:gd name="connsiteX53" fmla="*/ 6986154 w 8611754"/>
                <a:gd name="connsiteY53" fmla="*/ 76200 h 1168400"/>
                <a:gd name="connsiteX54" fmla="*/ 7024254 w 8611754"/>
                <a:gd name="connsiteY54" fmla="*/ 88900 h 1168400"/>
                <a:gd name="connsiteX55" fmla="*/ 7456054 w 8611754"/>
                <a:gd name="connsiteY55" fmla="*/ 127000 h 1168400"/>
                <a:gd name="connsiteX56" fmla="*/ 7608454 w 8611754"/>
                <a:gd name="connsiteY56" fmla="*/ 177800 h 1168400"/>
                <a:gd name="connsiteX57" fmla="*/ 7646554 w 8611754"/>
                <a:gd name="connsiteY57" fmla="*/ 190500 h 1168400"/>
                <a:gd name="connsiteX58" fmla="*/ 7875154 w 8611754"/>
                <a:gd name="connsiteY58" fmla="*/ 215900 h 1168400"/>
                <a:gd name="connsiteX59" fmla="*/ 8192654 w 8611754"/>
                <a:gd name="connsiteY59" fmla="*/ 203200 h 1168400"/>
                <a:gd name="connsiteX60" fmla="*/ 8306954 w 8611754"/>
                <a:gd name="connsiteY60" fmla="*/ 190500 h 1168400"/>
                <a:gd name="connsiteX61" fmla="*/ 8548254 w 8611754"/>
                <a:gd name="connsiteY61" fmla="*/ 203200 h 1168400"/>
                <a:gd name="connsiteX62" fmla="*/ 8560954 w 8611754"/>
                <a:gd name="connsiteY62" fmla="*/ 241300 h 1168400"/>
                <a:gd name="connsiteX63" fmla="*/ 8599054 w 8611754"/>
                <a:gd name="connsiteY63" fmla="*/ 431800 h 1168400"/>
                <a:gd name="connsiteX64" fmla="*/ 8611754 w 8611754"/>
                <a:gd name="connsiteY64" fmla="*/ 635000 h 1168400"/>
                <a:gd name="connsiteX65" fmla="*/ 8599054 w 8611754"/>
                <a:gd name="connsiteY65" fmla="*/ 939800 h 1168400"/>
                <a:gd name="connsiteX66" fmla="*/ 8586354 w 8611754"/>
                <a:gd name="connsiteY66" fmla="*/ 977900 h 1168400"/>
                <a:gd name="connsiteX67" fmla="*/ 8548254 w 8611754"/>
                <a:gd name="connsiteY67" fmla="*/ 990600 h 1168400"/>
                <a:gd name="connsiteX68" fmla="*/ 8472054 w 8611754"/>
                <a:gd name="connsiteY68" fmla="*/ 1003300 h 1168400"/>
                <a:gd name="connsiteX69" fmla="*/ 8433954 w 8611754"/>
                <a:gd name="connsiteY69" fmla="*/ 1016000 h 1168400"/>
                <a:gd name="connsiteX70" fmla="*/ 8319654 w 8611754"/>
                <a:gd name="connsiteY70" fmla="*/ 1028700 h 1168400"/>
                <a:gd name="connsiteX71" fmla="*/ 8243454 w 8611754"/>
                <a:gd name="connsiteY71" fmla="*/ 1054100 h 1168400"/>
                <a:gd name="connsiteX72" fmla="*/ 8052954 w 8611754"/>
                <a:gd name="connsiteY72" fmla="*/ 1092200 h 1168400"/>
                <a:gd name="connsiteX73" fmla="*/ 8002154 w 8611754"/>
                <a:gd name="connsiteY73" fmla="*/ 1104900 h 1168400"/>
                <a:gd name="connsiteX74" fmla="*/ 7659254 w 8611754"/>
                <a:gd name="connsiteY74" fmla="*/ 1155700 h 1168400"/>
                <a:gd name="connsiteX75" fmla="*/ 7456054 w 8611754"/>
                <a:gd name="connsiteY75" fmla="*/ 1168400 h 1168400"/>
                <a:gd name="connsiteX76" fmla="*/ 6655954 w 8611754"/>
                <a:gd name="connsiteY76" fmla="*/ 1155700 h 1168400"/>
                <a:gd name="connsiteX77" fmla="*/ 6465454 w 8611754"/>
                <a:gd name="connsiteY77" fmla="*/ 1143000 h 1168400"/>
                <a:gd name="connsiteX78" fmla="*/ 6351154 w 8611754"/>
                <a:gd name="connsiteY78" fmla="*/ 1130300 h 1168400"/>
                <a:gd name="connsiteX79" fmla="*/ 3582554 w 8611754"/>
                <a:gd name="connsiteY79" fmla="*/ 1117600 h 1168400"/>
                <a:gd name="connsiteX80" fmla="*/ 2503054 w 8611754"/>
                <a:gd name="connsiteY80" fmla="*/ 1104900 h 1168400"/>
                <a:gd name="connsiteX81" fmla="*/ 521854 w 8611754"/>
                <a:gd name="connsiteY81" fmla="*/ 1092200 h 1168400"/>
                <a:gd name="connsiteX82" fmla="*/ 483754 w 8611754"/>
                <a:gd name="connsiteY82" fmla="*/ 1079500 h 1168400"/>
                <a:gd name="connsiteX83" fmla="*/ 420254 w 8611754"/>
                <a:gd name="connsiteY83" fmla="*/ 1054100 h 1168400"/>
                <a:gd name="connsiteX84" fmla="*/ 280554 w 8611754"/>
                <a:gd name="connsiteY84" fmla="*/ 1041400 h 1168400"/>
                <a:gd name="connsiteX85" fmla="*/ 39254 w 8611754"/>
                <a:gd name="connsiteY85" fmla="*/ 1003300 h 1168400"/>
                <a:gd name="connsiteX86" fmla="*/ 26554 w 8611754"/>
                <a:gd name="connsiteY86" fmla="*/ 939800 h 1168400"/>
                <a:gd name="connsiteX87" fmla="*/ 1154 w 8611754"/>
                <a:gd name="connsiteY87" fmla="*/ 850900 h 1168400"/>
                <a:gd name="connsiteX88" fmla="*/ 13854 w 8611754"/>
                <a:gd name="connsiteY88" fmla="*/ 419100 h 1168400"/>
                <a:gd name="connsiteX89" fmla="*/ 39254 w 8611754"/>
                <a:gd name="connsiteY89" fmla="*/ 381000 h 1168400"/>
                <a:gd name="connsiteX90" fmla="*/ 102754 w 8611754"/>
                <a:gd name="connsiteY90" fmla="*/ 266700 h 1168400"/>
                <a:gd name="connsiteX91" fmla="*/ 140854 w 8611754"/>
                <a:gd name="connsiteY91" fmla="*/ 241300 h 1168400"/>
                <a:gd name="connsiteX92" fmla="*/ 178954 w 8611754"/>
                <a:gd name="connsiteY92" fmla="*/ 228600 h 1168400"/>
                <a:gd name="connsiteX93" fmla="*/ 115454 w 8611754"/>
                <a:gd name="connsiteY93" fmla="*/ 254000 h 1168400"/>
                <a:gd name="connsiteX0" fmla="*/ 116330 w 8612630"/>
                <a:gd name="connsiteY0" fmla="*/ 254000 h 1168400"/>
                <a:gd name="connsiteX1" fmla="*/ 179830 w 8612630"/>
                <a:gd name="connsiteY1" fmla="*/ 228600 h 1168400"/>
                <a:gd name="connsiteX2" fmla="*/ 217930 w 8612630"/>
                <a:gd name="connsiteY2" fmla="*/ 203200 h 1168400"/>
                <a:gd name="connsiteX3" fmla="*/ 319530 w 8612630"/>
                <a:gd name="connsiteY3" fmla="*/ 190500 h 1168400"/>
                <a:gd name="connsiteX4" fmla="*/ 370330 w 8612630"/>
                <a:gd name="connsiteY4" fmla="*/ 177800 h 1168400"/>
                <a:gd name="connsiteX5" fmla="*/ 484630 w 8612630"/>
                <a:gd name="connsiteY5" fmla="*/ 152400 h 1168400"/>
                <a:gd name="connsiteX6" fmla="*/ 916430 w 8612630"/>
                <a:gd name="connsiteY6" fmla="*/ 190500 h 1168400"/>
                <a:gd name="connsiteX7" fmla="*/ 992630 w 8612630"/>
                <a:gd name="connsiteY7" fmla="*/ 228600 h 1168400"/>
                <a:gd name="connsiteX8" fmla="*/ 1068830 w 8612630"/>
                <a:gd name="connsiteY8" fmla="*/ 254000 h 1168400"/>
                <a:gd name="connsiteX9" fmla="*/ 1246630 w 8612630"/>
                <a:gd name="connsiteY9" fmla="*/ 279400 h 1168400"/>
                <a:gd name="connsiteX10" fmla="*/ 1767330 w 8612630"/>
                <a:gd name="connsiteY10" fmla="*/ 266700 h 1168400"/>
                <a:gd name="connsiteX11" fmla="*/ 1881630 w 8612630"/>
                <a:gd name="connsiteY11" fmla="*/ 228600 h 1168400"/>
                <a:gd name="connsiteX12" fmla="*/ 2021330 w 8612630"/>
                <a:gd name="connsiteY12" fmla="*/ 215900 h 1168400"/>
                <a:gd name="connsiteX13" fmla="*/ 2084830 w 8612630"/>
                <a:gd name="connsiteY13" fmla="*/ 190500 h 1168400"/>
                <a:gd name="connsiteX14" fmla="*/ 2389630 w 8612630"/>
                <a:gd name="connsiteY14" fmla="*/ 190500 h 1168400"/>
                <a:gd name="connsiteX15" fmla="*/ 2630930 w 8612630"/>
                <a:gd name="connsiteY15" fmla="*/ 203200 h 1168400"/>
                <a:gd name="connsiteX16" fmla="*/ 2719830 w 8612630"/>
                <a:gd name="connsiteY16" fmla="*/ 215900 h 1168400"/>
                <a:gd name="connsiteX17" fmla="*/ 3062730 w 8612630"/>
                <a:gd name="connsiteY17" fmla="*/ 241300 h 1168400"/>
                <a:gd name="connsiteX18" fmla="*/ 3507230 w 8612630"/>
                <a:gd name="connsiteY18" fmla="*/ 215900 h 1168400"/>
                <a:gd name="connsiteX19" fmla="*/ 3570730 w 8612630"/>
                <a:gd name="connsiteY19" fmla="*/ 190500 h 1168400"/>
                <a:gd name="connsiteX20" fmla="*/ 3672330 w 8612630"/>
                <a:gd name="connsiteY20" fmla="*/ 177800 h 1168400"/>
                <a:gd name="connsiteX21" fmla="*/ 3748530 w 8612630"/>
                <a:gd name="connsiteY21" fmla="*/ 165100 h 1168400"/>
                <a:gd name="connsiteX22" fmla="*/ 3786630 w 8612630"/>
                <a:gd name="connsiteY22" fmla="*/ 152400 h 1168400"/>
                <a:gd name="connsiteX23" fmla="*/ 3926330 w 8612630"/>
                <a:gd name="connsiteY23" fmla="*/ 139700 h 1168400"/>
                <a:gd name="connsiteX24" fmla="*/ 4193030 w 8612630"/>
                <a:gd name="connsiteY24" fmla="*/ 165100 h 1168400"/>
                <a:gd name="connsiteX25" fmla="*/ 4307330 w 8612630"/>
                <a:gd name="connsiteY25" fmla="*/ 215900 h 1168400"/>
                <a:gd name="connsiteX26" fmla="*/ 4345430 w 8612630"/>
                <a:gd name="connsiteY26" fmla="*/ 228600 h 1168400"/>
                <a:gd name="connsiteX27" fmla="*/ 4447030 w 8612630"/>
                <a:gd name="connsiteY27" fmla="*/ 266700 h 1168400"/>
                <a:gd name="connsiteX28" fmla="*/ 4891530 w 8612630"/>
                <a:gd name="connsiteY28" fmla="*/ 254000 h 1168400"/>
                <a:gd name="connsiteX29" fmla="*/ 4980430 w 8612630"/>
                <a:gd name="connsiteY29" fmla="*/ 228600 h 1168400"/>
                <a:gd name="connsiteX30" fmla="*/ 5107430 w 8612630"/>
                <a:gd name="connsiteY30" fmla="*/ 215900 h 1168400"/>
                <a:gd name="connsiteX31" fmla="*/ 5183630 w 8612630"/>
                <a:gd name="connsiteY31" fmla="*/ 190500 h 1168400"/>
                <a:gd name="connsiteX32" fmla="*/ 5234430 w 8612630"/>
                <a:gd name="connsiteY32" fmla="*/ 177800 h 1168400"/>
                <a:gd name="connsiteX33" fmla="*/ 5285230 w 8612630"/>
                <a:gd name="connsiteY33" fmla="*/ 152400 h 1168400"/>
                <a:gd name="connsiteX34" fmla="*/ 5361430 w 8612630"/>
                <a:gd name="connsiteY34" fmla="*/ 127000 h 1168400"/>
                <a:gd name="connsiteX35" fmla="*/ 5399530 w 8612630"/>
                <a:gd name="connsiteY35" fmla="*/ 114300 h 1168400"/>
                <a:gd name="connsiteX36" fmla="*/ 5590030 w 8612630"/>
                <a:gd name="connsiteY36" fmla="*/ 127000 h 1168400"/>
                <a:gd name="connsiteX37" fmla="*/ 5666230 w 8612630"/>
                <a:gd name="connsiteY37" fmla="*/ 152400 h 1168400"/>
                <a:gd name="connsiteX38" fmla="*/ 5742430 w 8612630"/>
                <a:gd name="connsiteY38" fmla="*/ 165100 h 1168400"/>
                <a:gd name="connsiteX39" fmla="*/ 5780530 w 8612630"/>
                <a:gd name="connsiteY39" fmla="*/ 190500 h 1168400"/>
                <a:gd name="connsiteX40" fmla="*/ 5831330 w 8612630"/>
                <a:gd name="connsiteY40" fmla="*/ 203200 h 1168400"/>
                <a:gd name="connsiteX41" fmla="*/ 5907530 w 8612630"/>
                <a:gd name="connsiteY41" fmla="*/ 228600 h 1168400"/>
                <a:gd name="connsiteX42" fmla="*/ 6250430 w 8612630"/>
                <a:gd name="connsiteY42" fmla="*/ 215900 h 1168400"/>
                <a:gd name="connsiteX43" fmla="*/ 6339330 w 8612630"/>
                <a:gd name="connsiteY43" fmla="*/ 190500 h 1168400"/>
                <a:gd name="connsiteX44" fmla="*/ 6440930 w 8612630"/>
                <a:gd name="connsiteY44" fmla="*/ 177800 h 1168400"/>
                <a:gd name="connsiteX45" fmla="*/ 6479030 w 8612630"/>
                <a:gd name="connsiteY45" fmla="*/ 152400 h 1168400"/>
                <a:gd name="connsiteX46" fmla="*/ 6567930 w 8612630"/>
                <a:gd name="connsiteY46" fmla="*/ 101600 h 1168400"/>
                <a:gd name="connsiteX47" fmla="*/ 6606030 w 8612630"/>
                <a:gd name="connsiteY47" fmla="*/ 50800 h 1168400"/>
                <a:gd name="connsiteX48" fmla="*/ 6631430 w 8612630"/>
                <a:gd name="connsiteY48" fmla="*/ 12700 h 1168400"/>
                <a:gd name="connsiteX49" fmla="*/ 6682230 w 8612630"/>
                <a:gd name="connsiteY49" fmla="*/ 0 h 1168400"/>
                <a:gd name="connsiteX50" fmla="*/ 6771130 w 8612630"/>
                <a:gd name="connsiteY50" fmla="*/ 12700 h 1168400"/>
                <a:gd name="connsiteX51" fmla="*/ 6872730 w 8612630"/>
                <a:gd name="connsiteY51" fmla="*/ 25400 h 1168400"/>
                <a:gd name="connsiteX52" fmla="*/ 6910830 w 8612630"/>
                <a:gd name="connsiteY52" fmla="*/ 50800 h 1168400"/>
                <a:gd name="connsiteX53" fmla="*/ 6987030 w 8612630"/>
                <a:gd name="connsiteY53" fmla="*/ 76200 h 1168400"/>
                <a:gd name="connsiteX54" fmla="*/ 7025130 w 8612630"/>
                <a:gd name="connsiteY54" fmla="*/ 88900 h 1168400"/>
                <a:gd name="connsiteX55" fmla="*/ 7456930 w 8612630"/>
                <a:gd name="connsiteY55" fmla="*/ 127000 h 1168400"/>
                <a:gd name="connsiteX56" fmla="*/ 7609330 w 8612630"/>
                <a:gd name="connsiteY56" fmla="*/ 177800 h 1168400"/>
                <a:gd name="connsiteX57" fmla="*/ 7647430 w 8612630"/>
                <a:gd name="connsiteY57" fmla="*/ 190500 h 1168400"/>
                <a:gd name="connsiteX58" fmla="*/ 7876030 w 8612630"/>
                <a:gd name="connsiteY58" fmla="*/ 215900 h 1168400"/>
                <a:gd name="connsiteX59" fmla="*/ 8193530 w 8612630"/>
                <a:gd name="connsiteY59" fmla="*/ 203200 h 1168400"/>
                <a:gd name="connsiteX60" fmla="*/ 8307830 w 8612630"/>
                <a:gd name="connsiteY60" fmla="*/ 190500 h 1168400"/>
                <a:gd name="connsiteX61" fmla="*/ 8549130 w 8612630"/>
                <a:gd name="connsiteY61" fmla="*/ 203200 h 1168400"/>
                <a:gd name="connsiteX62" fmla="*/ 8561830 w 8612630"/>
                <a:gd name="connsiteY62" fmla="*/ 241300 h 1168400"/>
                <a:gd name="connsiteX63" fmla="*/ 8599930 w 8612630"/>
                <a:gd name="connsiteY63" fmla="*/ 431800 h 1168400"/>
                <a:gd name="connsiteX64" fmla="*/ 8612630 w 8612630"/>
                <a:gd name="connsiteY64" fmla="*/ 635000 h 1168400"/>
                <a:gd name="connsiteX65" fmla="*/ 8599930 w 8612630"/>
                <a:gd name="connsiteY65" fmla="*/ 939800 h 1168400"/>
                <a:gd name="connsiteX66" fmla="*/ 8587230 w 8612630"/>
                <a:gd name="connsiteY66" fmla="*/ 977900 h 1168400"/>
                <a:gd name="connsiteX67" fmla="*/ 8549130 w 8612630"/>
                <a:gd name="connsiteY67" fmla="*/ 990600 h 1168400"/>
                <a:gd name="connsiteX68" fmla="*/ 8472930 w 8612630"/>
                <a:gd name="connsiteY68" fmla="*/ 1003300 h 1168400"/>
                <a:gd name="connsiteX69" fmla="*/ 8434830 w 8612630"/>
                <a:gd name="connsiteY69" fmla="*/ 1016000 h 1168400"/>
                <a:gd name="connsiteX70" fmla="*/ 8320530 w 8612630"/>
                <a:gd name="connsiteY70" fmla="*/ 1028700 h 1168400"/>
                <a:gd name="connsiteX71" fmla="*/ 8244330 w 8612630"/>
                <a:gd name="connsiteY71" fmla="*/ 1054100 h 1168400"/>
                <a:gd name="connsiteX72" fmla="*/ 8053830 w 8612630"/>
                <a:gd name="connsiteY72" fmla="*/ 1092200 h 1168400"/>
                <a:gd name="connsiteX73" fmla="*/ 8003030 w 8612630"/>
                <a:gd name="connsiteY73" fmla="*/ 1104900 h 1168400"/>
                <a:gd name="connsiteX74" fmla="*/ 7660130 w 8612630"/>
                <a:gd name="connsiteY74" fmla="*/ 1155700 h 1168400"/>
                <a:gd name="connsiteX75" fmla="*/ 7456930 w 8612630"/>
                <a:gd name="connsiteY75" fmla="*/ 1168400 h 1168400"/>
                <a:gd name="connsiteX76" fmla="*/ 6656830 w 8612630"/>
                <a:gd name="connsiteY76" fmla="*/ 1155700 h 1168400"/>
                <a:gd name="connsiteX77" fmla="*/ 6466330 w 8612630"/>
                <a:gd name="connsiteY77" fmla="*/ 1143000 h 1168400"/>
                <a:gd name="connsiteX78" fmla="*/ 6352030 w 8612630"/>
                <a:gd name="connsiteY78" fmla="*/ 1130300 h 1168400"/>
                <a:gd name="connsiteX79" fmla="*/ 3583430 w 8612630"/>
                <a:gd name="connsiteY79" fmla="*/ 1117600 h 1168400"/>
                <a:gd name="connsiteX80" fmla="*/ 2503930 w 8612630"/>
                <a:gd name="connsiteY80" fmla="*/ 1104900 h 1168400"/>
                <a:gd name="connsiteX81" fmla="*/ 522730 w 8612630"/>
                <a:gd name="connsiteY81" fmla="*/ 1092200 h 1168400"/>
                <a:gd name="connsiteX82" fmla="*/ 484630 w 8612630"/>
                <a:gd name="connsiteY82" fmla="*/ 1079500 h 1168400"/>
                <a:gd name="connsiteX83" fmla="*/ 421130 w 8612630"/>
                <a:gd name="connsiteY83" fmla="*/ 1054100 h 1168400"/>
                <a:gd name="connsiteX84" fmla="*/ 281430 w 8612630"/>
                <a:gd name="connsiteY84" fmla="*/ 1041400 h 1168400"/>
                <a:gd name="connsiteX85" fmla="*/ 40130 w 8612630"/>
                <a:gd name="connsiteY85" fmla="*/ 1003300 h 1168400"/>
                <a:gd name="connsiteX86" fmla="*/ 27430 w 8612630"/>
                <a:gd name="connsiteY86" fmla="*/ 939800 h 1168400"/>
                <a:gd name="connsiteX87" fmla="*/ 2030 w 8612630"/>
                <a:gd name="connsiteY87" fmla="*/ 850900 h 1168400"/>
                <a:gd name="connsiteX88" fmla="*/ 14730 w 8612630"/>
                <a:gd name="connsiteY88" fmla="*/ 419100 h 1168400"/>
                <a:gd name="connsiteX89" fmla="*/ 103630 w 8612630"/>
                <a:gd name="connsiteY89" fmla="*/ 266700 h 1168400"/>
                <a:gd name="connsiteX90" fmla="*/ 141730 w 8612630"/>
                <a:gd name="connsiteY90" fmla="*/ 241300 h 1168400"/>
                <a:gd name="connsiteX91" fmla="*/ 179830 w 8612630"/>
                <a:gd name="connsiteY91" fmla="*/ 228600 h 1168400"/>
                <a:gd name="connsiteX92" fmla="*/ 116330 w 8612630"/>
                <a:gd name="connsiteY92" fmla="*/ 254000 h 1168400"/>
                <a:gd name="connsiteX0" fmla="*/ 117347 w 8613647"/>
                <a:gd name="connsiteY0" fmla="*/ 254000 h 1168400"/>
                <a:gd name="connsiteX1" fmla="*/ 180847 w 8613647"/>
                <a:gd name="connsiteY1" fmla="*/ 228600 h 1168400"/>
                <a:gd name="connsiteX2" fmla="*/ 218947 w 8613647"/>
                <a:gd name="connsiteY2" fmla="*/ 203200 h 1168400"/>
                <a:gd name="connsiteX3" fmla="*/ 320547 w 8613647"/>
                <a:gd name="connsiteY3" fmla="*/ 190500 h 1168400"/>
                <a:gd name="connsiteX4" fmla="*/ 371347 w 8613647"/>
                <a:gd name="connsiteY4" fmla="*/ 177800 h 1168400"/>
                <a:gd name="connsiteX5" fmla="*/ 485647 w 8613647"/>
                <a:gd name="connsiteY5" fmla="*/ 152400 h 1168400"/>
                <a:gd name="connsiteX6" fmla="*/ 917447 w 8613647"/>
                <a:gd name="connsiteY6" fmla="*/ 190500 h 1168400"/>
                <a:gd name="connsiteX7" fmla="*/ 993647 w 8613647"/>
                <a:gd name="connsiteY7" fmla="*/ 228600 h 1168400"/>
                <a:gd name="connsiteX8" fmla="*/ 1069847 w 8613647"/>
                <a:gd name="connsiteY8" fmla="*/ 254000 h 1168400"/>
                <a:gd name="connsiteX9" fmla="*/ 1247647 w 8613647"/>
                <a:gd name="connsiteY9" fmla="*/ 279400 h 1168400"/>
                <a:gd name="connsiteX10" fmla="*/ 1768347 w 8613647"/>
                <a:gd name="connsiteY10" fmla="*/ 266700 h 1168400"/>
                <a:gd name="connsiteX11" fmla="*/ 1882647 w 8613647"/>
                <a:gd name="connsiteY11" fmla="*/ 228600 h 1168400"/>
                <a:gd name="connsiteX12" fmla="*/ 2022347 w 8613647"/>
                <a:gd name="connsiteY12" fmla="*/ 215900 h 1168400"/>
                <a:gd name="connsiteX13" fmla="*/ 2085847 w 8613647"/>
                <a:gd name="connsiteY13" fmla="*/ 190500 h 1168400"/>
                <a:gd name="connsiteX14" fmla="*/ 2390647 w 8613647"/>
                <a:gd name="connsiteY14" fmla="*/ 190500 h 1168400"/>
                <a:gd name="connsiteX15" fmla="*/ 2631947 w 8613647"/>
                <a:gd name="connsiteY15" fmla="*/ 203200 h 1168400"/>
                <a:gd name="connsiteX16" fmla="*/ 2720847 w 8613647"/>
                <a:gd name="connsiteY16" fmla="*/ 215900 h 1168400"/>
                <a:gd name="connsiteX17" fmla="*/ 3063747 w 8613647"/>
                <a:gd name="connsiteY17" fmla="*/ 241300 h 1168400"/>
                <a:gd name="connsiteX18" fmla="*/ 3508247 w 8613647"/>
                <a:gd name="connsiteY18" fmla="*/ 215900 h 1168400"/>
                <a:gd name="connsiteX19" fmla="*/ 3571747 w 8613647"/>
                <a:gd name="connsiteY19" fmla="*/ 190500 h 1168400"/>
                <a:gd name="connsiteX20" fmla="*/ 3673347 w 8613647"/>
                <a:gd name="connsiteY20" fmla="*/ 177800 h 1168400"/>
                <a:gd name="connsiteX21" fmla="*/ 3749547 w 8613647"/>
                <a:gd name="connsiteY21" fmla="*/ 165100 h 1168400"/>
                <a:gd name="connsiteX22" fmla="*/ 3787647 w 8613647"/>
                <a:gd name="connsiteY22" fmla="*/ 152400 h 1168400"/>
                <a:gd name="connsiteX23" fmla="*/ 3927347 w 8613647"/>
                <a:gd name="connsiteY23" fmla="*/ 139700 h 1168400"/>
                <a:gd name="connsiteX24" fmla="*/ 4194047 w 8613647"/>
                <a:gd name="connsiteY24" fmla="*/ 165100 h 1168400"/>
                <a:gd name="connsiteX25" fmla="*/ 4308347 w 8613647"/>
                <a:gd name="connsiteY25" fmla="*/ 215900 h 1168400"/>
                <a:gd name="connsiteX26" fmla="*/ 4346447 w 8613647"/>
                <a:gd name="connsiteY26" fmla="*/ 228600 h 1168400"/>
                <a:gd name="connsiteX27" fmla="*/ 4448047 w 8613647"/>
                <a:gd name="connsiteY27" fmla="*/ 266700 h 1168400"/>
                <a:gd name="connsiteX28" fmla="*/ 4892547 w 8613647"/>
                <a:gd name="connsiteY28" fmla="*/ 254000 h 1168400"/>
                <a:gd name="connsiteX29" fmla="*/ 4981447 w 8613647"/>
                <a:gd name="connsiteY29" fmla="*/ 228600 h 1168400"/>
                <a:gd name="connsiteX30" fmla="*/ 5108447 w 8613647"/>
                <a:gd name="connsiteY30" fmla="*/ 215900 h 1168400"/>
                <a:gd name="connsiteX31" fmla="*/ 5184647 w 8613647"/>
                <a:gd name="connsiteY31" fmla="*/ 190500 h 1168400"/>
                <a:gd name="connsiteX32" fmla="*/ 5235447 w 8613647"/>
                <a:gd name="connsiteY32" fmla="*/ 177800 h 1168400"/>
                <a:gd name="connsiteX33" fmla="*/ 5286247 w 8613647"/>
                <a:gd name="connsiteY33" fmla="*/ 152400 h 1168400"/>
                <a:gd name="connsiteX34" fmla="*/ 5362447 w 8613647"/>
                <a:gd name="connsiteY34" fmla="*/ 127000 h 1168400"/>
                <a:gd name="connsiteX35" fmla="*/ 5400547 w 8613647"/>
                <a:gd name="connsiteY35" fmla="*/ 114300 h 1168400"/>
                <a:gd name="connsiteX36" fmla="*/ 5591047 w 8613647"/>
                <a:gd name="connsiteY36" fmla="*/ 127000 h 1168400"/>
                <a:gd name="connsiteX37" fmla="*/ 5667247 w 8613647"/>
                <a:gd name="connsiteY37" fmla="*/ 152400 h 1168400"/>
                <a:gd name="connsiteX38" fmla="*/ 5743447 w 8613647"/>
                <a:gd name="connsiteY38" fmla="*/ 165100 h 1168400"/>
                <a:gd name="connsiteX39" fmla="*/ 5781547 w 8613647"/>
                <a:gd name="connsiteY39" fmla="*/ 190500 h 1168400"/>
                <a:gd name="connsiteX40" fmla="*/ 5832347 w 8613647"/>
                <a:gd name="connsiteY40" fmla="*/ 203200 h 1168400"/>
                <a:gd name="connsiteX41" fmla="*/ 5908547 w 8613647"/>
                <a:gd name="connsiteY41" fmla="*/ 228600 h 1168400"/>
                <a:gd name="connsiteX42" fmla="*/ 6251447 w 8613647"/>
                <a:gd name="connsiteY42" fmla="*/ 215900 h 1168400"/>
                <a:gd name="connsiteX43" fmla="*/ 6340347 w 8613647"/>
                <a:gd name="connsiteY43" fmla="*/ 190500 h 1168400"/>
                <a:gd name="connsiteX44" fmla="*/ 6441947 w 8613647"/>
                <a:gd name="connsiteY44" fmla="*/ 177800 h 1168400"/>
                <a:gd name="connsiteX45" fmla="*/ 6480047 w 8613647"/>
                <a:gd name="connsiteY45" fmla="*/ 152400 h 1168400"/>
                <a:gd name="connsiteX46" fmla="*/ 6568947 w 8613647"/>
                <a:gd name="connsiteY46" fmla="*/ 101600 h 1168400"/>
                <a:gd name="connsiteX47" fmla="*/ 6607047 w 8613647"/>
                <a:gd name="connsiteY47" fmla="*/ 50800 h 1168400"/>
                <a:gd name="connsiteX48" fmla="*/ 6632447 w 8613647"/>
                <a:gd name="connsiteY48" fmla="*/ 12700 h 1168400"/>
                <a:gd name="connsiteX49" fmla="*/ 6683247 w 8613647"/>
                <a:gd name="connsiteY49" fmla="*/ 0 h 1168400"/>
                <a:gd name="connsiteX50" fmla="*/ 6772147 w 8613647"/>
                <a:gd name="connsiteY50" fmla="*/ 12700 h 1168400"/>
                <a:gd name="connsiteX51" fmla="*/ 6873747 w 8613647"/>
                <a:gd name="connsiteY51" fmla="*/ 25400 h 1168400"/>
                <a:gd name="connsiteX52" fmla="*/ 6911847 w 8613647"/>
                <a:gd name="connsiteY52" fmla="*/ 50800 h 1168400"/>
                <a:gd name="connsiteX53" fmla="*/ 6988047 w 8613647"/>
                <a:gd name="connsiteY53" fmla="*/ 76200 h 1168400"/>
                <a:gd name="connsiteX54" fmla="*/ 7026147 w 8613647"/>
                <a:gd name="connsiteY54" fmla="*/ 88900 h 1168400"/>
                <a:gd name="connsiteX55" fmla="*/ 7457947 w 8613647"/>
                <a:gd name="connsiteY55" fmla="*/ 127000 h 1168400"/>
                <a:gd name="connsiteX56" fmla="*/ 7610347 w 8613647"/>
                <a:gd name="connsiteY56" fmla="*/ 177800 h 1168400"/>
                <a:gd name="connsiteX57" fmla="*/ 7648447 w 8613647"/>
                <a:gd name="connsiteY57" fmla="*/ 190500 h 1168400"/>
                <a:gd name="connsiteX58" fmla="*/ 7877047 w 8613647"/>
                <a:gd name="connsiteY58" fmla="*/ 215900 h 1168400"/>
                <a:gd name="connsiteX59" fmla="*/ 8194547 w 8613647"/>
                <a:gd name="connsiteY59" fmla="*/ 203200 h 1168400"/>
                <a:gd name="connsiteX60" fmla="*/ 8308847 w 8613647"/>
                <a:gd name="connsiteY60" fmla="*/ 190500 h 1168400"/>
                <a:gd name="connsiteX61" fmla="*/ 8550147 w 8613647"/>
                <a:gd name="connsiteY61" fmla="*/ 203200 h 1168400"/>
                <a:gd name="connsiteX62" fmla="*/ 8562847 w 8613647"/>
                <a:gd name="connsiteY62" fmla="*/ 241300 h 1168400"/>
                <a:gd name="connsiteX63" fmla="*/ 8600947 w 8613647"/>
                <a:gd name="connsiteY63" fmla="*/ 431800 h 1168400"/>
                <a:gd name="connsiteX64" fmla="*/ 8613647 w 8613647"/>
                <a:gd name="connsiteY64" fmla="*/ 635000 h 1168400"/>
                <a:gd name="connsiteX65" fmla="*/ 8600947 w 8613647"/>
                <a:gd name="connsiteY65" fmla="*/ 939800 h 1168400"/>
                <a:gd name="connsiteX66" fmla="*/ 8588247 w 8613647"/>
                <a:gd name="connsiteY66" fmla="*/ 977900 h 1168400"/>
                <a:gd name="connsiteX67" fmla="*/ 8550147 w 8613647"/>
                <a:gd name="connsiteY67" fmla="*/ 990600 h 1168400"/>
                <a:gd name="connsiteX68" fmla="*/ 8473947 w 8613647"/>
                <a:gd name="connsiteY68" fmla="*/ 1003300 h 1168400"/>
                <a:gd name="connsiteX69" fmla="*/ 8435847 w 8613647"/>
                <a:gd name="connsiteY69" fmla="*/ 1016000 h 1168400"/>
                <a:gd name="connsiteX70" fmla="*/ 8321547 w 8613647"/>
                <a:gd name="connsiteY70" fmla="*/ 1028700 h 1168400"/>
                <a:gd name="connsiteX71" fmla="*/ 8245347 w 8613647"/>
                <a:gd name="connsiteY71" fmla="*/ 1054100 h 1168400"/>
                <a:gd name="connsiteX72" fmla="*/ 8054847 w 8613647"/>
                <a:gd name="connsiteY72" fmla="*/ 1092200 h 1168400"/>
                <a:gd name="connsiteX73" fmla="*/ 8004047 w 8613647"/>
                <a:gd name="connsiteY73" fmla="*/ 1104900 h 1168400"/>
                <a:gd name="connsiteX74" fmla="*/ 7661147 w 8613647"/>
                <a:gd name="connsiteY74" fmla="*/ 1155700 h 1168400"/>
                <a:gd name="connsiteX75" fmla="*/ 7457947 w 8613647"/>
                <a:gd name="connsiteY75" fmla="*/ 1168400 h 1168400"/>
                <a:gd name="connsiteX76" fmla="*/ 6657847 w 8613647"/>
                <a:gd name="connsiteY76" fmla="*/ 1155700 h 1168400"/>
                <a:gd name="connsiteX77" fmla="*/ 6467347 w 8613647"/>
                <a:gd name="connsiteY77" fmla="*/ 1143000 h 1168400"/>
                <a:gd name="connsiteX78" fmla="*/ 6353047 w 8613647"/>
                <a:gd name="connsiteY78" fmla="*/ 1130300 h 1168400"/>
                <a:gd name="connsiteX79" fmla="*/ 3584447 w 8613647"/>
                <a:gd name="connsiteY79" fmla="*/ 1117600 h 1168400"/>
                <a:gd name="connsiteX80" fmla="*/ 2504947 w 8613647"/>
                <a:gd name="connsiteY80" fmla="*/ 1104900 h 1168400"/>
                <a:gd name="connsiteX81" fmla="*/ 523747 w 8613647"/>
                <a:gd name="connsiteY81" fmla="*/ 1092200 h 1168400"/>
                <a:gd name="connsiteX82" fmla="*/ 485647 w 8613647"/>
                <a:gd name="connsiteY82" fmla="*/ 1079500 h 1168400"/>
                <a:gd name="connsiteX83" fmla="*/ 422147 w 8613647"/>
                <a:gd name="connsiteY83" fmla="*/ 1054100 h 1168400"/>
                <a:gd name="connsiteX84" fmla="*/ 282447 w 8613647"/>
                <a:gd name="connsiteY84" fmla="*/ 1041400 h 1168400"/>
                <a:gd name="connsiteX85" fmla="*/ 41147 w 8613647"/>
                <a:gd name="connsiteY85" fmla="*/ 1003300 h 1168400"/>
                <a:gd name="connsiteX86" fmla="*/ 28447 w 8613647"/>
                <a:gd name="connsiteY86" fmla="*/ 939800 h 1168400"/>
                <a:gd name="connsiteX87" fmla="*/ 3047 w 8613647"/>
                <a:gd name="connsiteY87" fmla="*/ 850900 h 1168400"/>
                <a:gd name="connsiteX88" fmla="*/ 104647 w 8613647"/>
                <a:gd name="connsiteY88" fmla="*/ 266700 h 1168400"/>
                <a:gd name="connsiteX89" fmla="*/ 142747 w 8613647"/>
                <a:gd name="connsiteY89" fmla="*/ 241300 h 1168400"/>
                <a:gd name="connsiteX90" fmla="*/ 180847 w 8613647"/>
                <a:gd name="connsiteY90" fmla="*/ 228600 h 1168400"/>
                <a:gd name="connsiteX91" fmla="*/ 117347 w 8613647"/>
                <a:gd name="connsiteY91" fmla="*/ 254000 h 1168400"/>
                <a:gd name="connsiteX0" fmla="*/ 53847 w 8613647"/>
                <a:gd name="connsiteY0" fmla="*/ 273050 h 1168400"/>
                <a:gd name="connsiteX1" fmla="*/ 180847 w 8613647"/>
                <a:gd name="connsiteY1" fmla="*/ 228600 h 1168400"/>
                <a:gd name="connsiteX2" fmla="*/ 218947 w 8613647"/>
                <a:gd name="connsiteY2" fmla="*/ 203200 h 1168400"/>
                <a:gd name="connsiteX3" fmla="*/ 320547 w 8613647"/>
                <a:gd name="connsiteY3" fmla="*/ 190500 h 1168400"/>
                <a:gd name="connsiteX4" fmla="*/ 371347 w 8613647"/>
                <a:gd name="connsiteY4" fmla="*/ 177800 h 1168400"/>
                <a:gd name="connsiteX5" fmla="*/ 485647 w 8613647"/>
                <a:gd name="connsiteY5" fmla="*/ 152400 h 1168400"/>
                <a:gd name="connsiteX6" fmla="*/ 917447 w 8613647"/>
                <a:gd name="connsiteY6" fmla="*/ 190500 h 1168400"/>
                <a:gd name="connsiteX7" fmla="*/ 993647 w 8613647"/>
                <a:gd name="connsiteY7" fmla="*/ 228600 h 1168400"/>
                <a:gd name="connsiteX8" fmla="*/ 1069847 w 8613647"/>
                <a:gd name="connsiteY8" fmla="*/ 254000 h 1168400"/>
                <a:gd name="connsiteX9" fmla="*/ 1247647 w 8613647"/>
                <a:gd name="connsiteY9" fmla="*/ 279400 h 1168400"/>
                <a:gd name="connsiteX10" fmla="*/ 1768347 w 8613647"/>
                <a:gd name="connsiteY10" fmla="*/ 266700 h 1168400"/>
                <a:gd name="connsiteX11" fmla="*/ 1882647 w 8613647"/>
                <a:gd name="connsiteY11" fmla="*/ 228600 h 1168400"/>
                <a:gd name="connsiteX12" fmla="*/ 2022347 w 8613647"/>
                <a:gd name="connsiteY12" fmla="*/ 215900 h 1168400"/>
                <a:gd name="connsiteX13" fmla="*/ 2085847 w 8613647"/>
                <a:gd name="connsiteY13" fmla="*/ 190500 h 1168400"/>
                <a:gd name="connsiteX14" fmla="*/ 2390647 w 8613647"/>
                <a:gd name="connsiteY14" fmla="*/ 190500 h 1168400"/>
                <a:gd name="connsiteX15" fmla="*/ 2631947 w 8613647"/>
                <a:gd name="connsiteY15" fmla="*/ 203200 h 1168400"/>
                <a:gd name="connsiteX16" fmla="*/ 2720847 w 8613647"/>
                <a:gd name="connsiteY16" fmla="*/ 215900 h 1168400"/>
                <a:gd name="connsiteX17" fmla="*/ 3063747 w 8613647"/>
                <a:gd name="connsiteY17" fmla="*/ 241300 h 1168400"/>
                <a:gd name="connsiteX18" fmla="*/ 3508247 w 8613647"/>
                <a:gd name="connsiteY18" fmla="*/ 215900 h 1168400"/>
                <a:gd name="connsiteX19" fmla="*/ 3571747 w 8613647"/>
                <a:gd name="connsiteY19" fmla="*/ 190500 h 1168400"/>
                <a:gd name="connsiteX20" fmla="*/ 3673347 w 8613647"/>
                <a:gd name="connsiteY20" fmla="*/ 177800 h 1168400"/>
                <a:gd name="connsiteX21" fmla="*/ 3749547 w 8613647"/>
                <a:gd name="connsiteY21" fmla="*/ 165100 h 1168400"/>
                <a:gd name="connsiteX22" fmla="*/ 3787647 w 8613647"/>
                <a:gd name="connsiteY22" fmla="*/ 152400 h 1168400"/>
                <a:gd name="connsiteX23" fmla="*/ 3927347 w 8613647"/>
                <a:gd name="connsiteY23" fmla="*/ 139700 h 1168400"/>
                <a:gd name="connsiteX24" fmla="*/ 4194047 w 8613647"/>
                <a:gd name="connsiteY24" fmla="*/ 165100 h 1168400"/>
                <a:gd name="connsiteX25" fmla="*/ 4308347 w 8613647"/>
                <a:gd name="connsiteY25" fmla="*/ 215900 h 1168400"/>
                <a:gd name="connsiteX26" fmla="*/ 4346447 w 8613647"/>
                <a:gd name="connsiteY26" fmla="*/ 228600 h 1168400"/>
                <a:gd name="connsiteX27" fmla="*/ 4448047 w 8613647"/>
                <a:gd name="connsiteY27" fmla="*/ 266700 h 1168400"/>
                <a:gd name="connsiteX28" fmla="*/ 4892547 w 8613647"/>
                <a:gd name="connsiteY28" fmla="*/ 254000 h 1168400"/>
                <a:gd name="connsiteX29" fmla="*/ 4981447 w 8613647"/>
                <a:gd name="connsiteY29" fmla="*/ 228600 h 1168400"/>
                <a:gd name="connsiteX30" fmla="*/ 5108447 w 8613647"/>
                <a:gd name="connsiteY30" fmla="*/ 215900 h 1168400"/>
                <a:gd name="connsiteX31" fmla="*/ 5184647 w 8613647"/>
                <a:gd name="connsiteY31" fmla="*/ 190500 h 1168400"/>
                <a:gd name="connsiteX32" fmla="*/ 5235447 w 8613647"/>
                <a:gd name="connsiteY32" fmla="*/ 177800 h 1168400"/>
                <a:gd name="connsiteX33" fmla="*/ 5286247 w 8613647"/>
                <a:gd name="connsiteY33" fmla="*/ 152400 h 1168400"/>
                <a:gd name="connsiteX34" fmla="*/ 5362447 w 8613647"/>
                <a:gd name="connsiteY34" fmla="*/ 127000 h 1168400"/>
                <a:gd name="connsiteX35" fmla="*/ 5400547 w 8613647"/>
                <a:gd name="connsiteY35" fmla="*/ 114300 h 1168400"/>
                <a:gd name="connsiteX36" fmla="*/ 5591047 w 8613647"/>
                <a:gd name="connsiteY36" fmla="*/ 127000 h 1168400"/>
                <a:gd name="connsiteX37" fmla="*/ 5667247 w 8613647"/>
                <a:gd name="connsiteY37" fmla="*/ 152400 h 1168400"/>
                <a:gd name="connsiteX38" fmla="*/ 5743447 w 8613647"/>
                <a:gd name="connsiteY38" fmla="*/ 165100 h 1168400"/>
                <a:gd name="connsiteX39" fmla="*/ 5781547 w 8613647"/>
                <a:gd name="connsiteY39" fmla="*/ 190500 h 1168400"/>
                <a:gd name="connsiteX40" fmla="*/ 5832347 w 8613647"/>
                <a:gd name="connsiteY40" fmla="*/ 203200 h 1168400"/>
                <a:gd name="connsiteX41" fmla="*/ 5908547 w 8613647"/>
                <a:gd name="connsiteY41" fmla="*/ 228600 h 1168400"/>
                <a:gd name="connsiteX42" fmla="*/ 6251447 w 8613647"/>
                <a:gd name="connsiteY42" fmla="*/ 215900 h 1168400"/>
                <a:gd name="connsiteX43" fmla="*/ 6340347 w 8613647"/>
                <a:gd name="connsiteY43" fmla="*/ 190500 h 1168400"/>
                <a:gd name="connsiteX44" fmla="*/ 6441947 w 8613647"/>
                <a:gd name="connsiteY44" fmla="*/ 177800 h 1168400"/>
                <a:gd name="connsiteX45" fmla="*/ 6480047 w 8613647"/>
                <a:gd name="connsiteY45" fmla="*/ 152400 h 1168400"/>
                <a:gd name="connsiteX46" fmla="*/ 6568947 w 8613647"/>
                <a:gd name="connsiteY46" fmla="*/ 101600 h 1168400"/>
                <a:gd name="connsiteX47" fmla="*/ 6607047 w 8613647"/>
                <a:gd name="connsiteY47" fmla="*/ 50800 h 1168400"/>
                <a:gd name="connsiteX48" fmla="*/ 6632447 w 8613647"/>
                <a:gd name="connsiteY48" fmla="*/ 12700 h 1168400"/>
                <a:gd name="connsiteX49" fmla="*/ 6683247 w 8613647"/>
                <a:gd name="connsiteY49" fmla="*/ 0 h 1168400"/>
                <a:gd name="connsiteX50" fmla="*/ 6772147 w 8613647"/>
                <a:gd name="connsiteY50" fmla="*/ 12700 h 1168400"/>
                <a:gd name="connsiteX51" fmla="*/ 6873747 w 8613647"/>
                <a:gd name="connsiteY51" fmla="*/ 25400 h 1168400"/>
                <a:gd name="connsiteX52" fmla="*/ 6911847 w 8613647"/>
                <a:gd name="connsiteY52" fmla="*/ 50800 h 1168400"/>
                <a:gd name="connsiteX53" fmla="*/ 6988047 w 8613647"/>
                <a:gd name="connsiteY53" fmla="*/ 76200 h 1168400"/>
                <a:gd name="connsiteX54" fmla="*/ 7026147 w 8613647"/>
                <a:gd name="connsiteY54" fmla="*/ 88900 h 1168400"/>
                <a:gd name="connsiteX55" fmla="*/ 7457947 w 8613647"/>
                <a:gd name="connsiteY55" fmla="*/ 127000 h 1168400"/>
                <a:gd name="connsiteX56" fmla="*/ 7610347 w 8613647"/>
                <a:gd name="connsiteY56" fmla="*/ 177800 h 1168400"/>
                <a:gd name="connsiteX57" fmla="*/ 7648447 w 8613647"/>
                <a:gd name="connsiteY57" fmla="*/ 190500 h 1168400"/>
                <a:gd name="connsiteX58" fmla="*/ 7877047 w 8613647"/>
                <a:gd name="connsiteY58" fmla="*/ 215900 h 1168400"/>
                <a:gd name="connsiteX59" fmla="*/ 8194547 w 8613647"/>
                <a:gd name="connsiteY59" fmla="*/ 203200 h 1168400"/>
                <a:gd name="connsiteX60" fmla="*/ 8308847 w 8613647"/>
                <a:gd name="connsiteY60" fmla="*/ 190500 h 1168400"/>
                <a:gd name="connsiteX61" fmla="*/ 8550147 w 8613647"/>
                <a:gd name="connsiteY61" fmla="*/ 203200 h 1168400"/>
                <a:gd name="connsiteX62" fmla="*/ 8562847 w 8613647"/>
                <a:gd name="connsiteY62" fmla="*/ 241300 h 1168400"/>
                <a:gd name="connsiteX63" fmla="*/ 8600947 w 8613647"/>
                <a:gd name="connsiteY63" fmla="*/ 431800 h 1168400"/>
                <a:gd name="connsiteX64" fmla="*/ 8613647 w 8613647"/>
                <a:gd name="connsiteY64" fmla="*/ 635000 h 1168400"/>
                <a:gd name="connsiteX65" fmla="*/ 8600947 w 8613647"/>
                <a:gd name="connsiteY65" fmla="*/ 939800 h 1168400"/>
                <a:gd name="connsiteX66" fmla="*/ 8588247 w 8613647"/>
                <a:gd name="connsiteY66" fmla="*/ 977900 h 1168400"/>
                <a:gd name="connsiteX67" fmla="*/ 8550147 w 8613647"/>
                <a:gd name="connsiteY67" fmla="*/ 990600 h 1168400"/>
                <a:gd name="connsiteX68" fmla="*/ 8473947 w 8613647"/>
                <a:gd name="connsiteY68" fmla="*/ 1003300 h 1168400"/>
                <a:gd name="connsiteX69" fmla="*/ 8435847 w 8613647"/>
                <a:gd name="connsiteY69" fmla="*/ 1016000 h 1168400"/>
                <a:gd name="connsiteX70" fmla="*/ 8321547 w 8613647"/>
                <a:gd name="connsiteY70" fmla="*/ 1028700 h 1168400"/>
                <a:gd name="connsiteX71" fmla="*/ 8245347 w 8613647"/>
                <a:gd name="connsiteY71" fmla="*/ 1054100 h 1168400"/>
                <a:gd name="connsiteX72" fmla="*/ 8054847 w 8613647"/>
                <a:gd name="connsiteY72" fmla="*/ 1092200 h 1168400"/>
                <a:gd name="connsiteX73" fmla="*/ 8004047 w 8613647"/>
                <a:gd name="connsiteY73" fmla="*/ 1104900 h 1168400"/>
                <a:gd name="connsiteX74" fmla="*/ 7661147 w 8613647"/>
                <a:gd name="connsiteY74" fmla="*/ 1155700 h 1168400"/>
                <a:gd name="connsiteX75" fmla="*/ 7457947 w 8613647"/>
                <a:gd name="connsiteY75" fmla="*/ 1168400 h 1168400"/>
                <a:gd name="connsiteX76" fmla="*/ 6657847 w 8613647"/>
                <a:gd name="connsiteY76" fmla="*/ 1155700 h 1168400"/>
                <a:gd name="connsiteX77" fmla="*/ 6467347 w 8613647"/>
                <a:gd name="connsiteY77" fmla="*/ 1143000 h 1168400"/>
                <a:gd name="connsiteX78" fmla="*/ 6353047 w 8613647"/>
                <a:gd name="connsiteY78" fmla="*/ 1130300 h 1168400"/>
                <a:gd name="connsiteX79" fmla="*/ 3584447 w 8613647"/>
                <a:gd name="connsiteY79" fmla="*/ 1117600 h 1168400"/>
                <a:gd name="connsiteX80" fmla="*/ 2504947 w 8613647"/>
                <a:gd name="connsiteY80" fmla="*/ 1104900 h 1168400"/>
                <a:gd name="connsiteX81" fmla="*/ 523747 w 8613647"/>
                <a:gd name="connsiteY81" fmla="*/ 1092200 h 1168400"/>
                <a:gd name="connsiteX82" fmla="*/ 485647 w 8613647"/>
                <a:gd name="connsiteY82" fmla="*/ 1079500 h 1168400"/>
                <a:gd name="connsiteX83" fmla="*/ 422147 w 8613647"/>
                <a:gd name="connsiteY83" fmla="*/ 1054100 h 1168400"/>
                <a:gd name="connsiteX84" fmla="*/ 282447 w 8613647"/>
                <a:gd name="connsiteY84" fmla="*/ 1041400 h 1168400"/>
                <a:gd name="connsiteX85" fmla="*/ 41147 w 8613647"/>
                <a:gd name="connsiteY85" fmla="*/ 1003300 h 1168400"/>
                <a:gd name="connsiteX86" fmla="*/ 28447 w 8613647"/>
                <a:gd name="connsiteY86" fmla="*/ 939800 h 1168400"/>
                <a:gd name="connsiteX87" fmla="*/ 3047 w 8613647"/>
                <a:gd name="connsiteY87" fmla="*/ 850900 h 1168400"/>
                <a:gd name="connsiteX88" fmla="*/ 104647 w 8613647"/>
                <a:gd name="connsiteY88" fmla="*/ 266700 h 1168400"/>
                <a:gd name="connsiteX89" fmla="*/ 142747 w 8613647"/>
                <a:gd name="connsiteY89" fmla="*/ 241300 h 1168400"/>
                <a:gd name="connsiteX90" fmla="*/ 180847 w 8613647"/>
                <a:gd name="connsiteY90" fmla="*/ 228600 h 1168400"/>
                <a:gd name="connsiteX91" fmla="*/ 53847 w 8613647"/>
                <a:gd name="connsiteY91" fmla="*/ 273050 h 1168400"/>
                <a:gd name="connsiteX0" fmla="*/ 56191 w 8615991"/>
                <a:gd name="connsiteY0" fmla="*/ 273050 h 1168400"/>
                <a:gd name="connsiteX1" fmla="*/ 183191 w 8615991"/>
                <a:gd name="connsiteY1" fmla="*/ 228600 h 1168400"/>
                <a:gd name="connsiteX2" fmla="*/ 221291 w 8615991"/>
                <a:gd name="connsiteY2" fmla="*/ 203200 h 1168400"/>
                <a:gd name="connsiteX3" fmla="*/ 322891 w 8615991"/>
                <a:gd name="connsiteY3" fmla="*/ 190500 h 1168400"/>
                <a:gd name="connsiteX4" fmla="*/ 373691 w 8615991"/>
                <a:gd name="connsiteY4" fmla="*/ 177800 h 1168400"/>
                <a:gd name="connsiteX5" fmla="*/ 487991 w 8615991"/>
                <a:gd name="connsiteY5" fmla="*/ 152400 h 1168400"/>
                <a:gd name="connsiteX6" fmla="*/ 919791 w 8615991"/>
                <a:gd name="connsiteY6" fmla="*/ 190500 h 1168400"/>
                <a:gd name="connsiteX7" fmla="*/ 995991 w 8615991"/>
                <a:gd name="connsiteY7" fmla="*/ 228600 h 1168400"/>
                <a:gd name="connsiteX8" fmla="*/ 1072191 w 8615991"/>
                <a:gd name="connsiteY8" fmla="*/ 254000 h 1168400"/>
                <a:gd name="connsiteX9" fmla="*/ 1249991 w 8615991"/>
                <a:gd name="connsiteY9" fmla="*/ 279400 h 1168400"/>
                <a:gd name="connsiteX10" fmla="*/ 1770691 w 8615991"/>
                <a:gd name="connsiteY10" fmla="*/ 266700 h 1168400"/>
                <a:gd name="connsiteX11" fmla="*/ 1884991 w 8615991"/>
                <a:gd name="connsiteY11" fmla="*/ 228600 h 1168400"/>
                <a:gd name="connsiteX12" fmla="*/ 2024691 w 8615991"/>
                <a:gd name="connsiteY12" fmla="*/ 215900 h 1168400"/>
                <a:gd name="connsiteX13" fmla="*/ 2088191 w 8615991"/>
                <a:gd name="connsiteY13" fmla="*/ 190500 h 1168400"/>
                <a:gd name="connsiteX14" fmla="*/ 2392991 w 8615991"/>
                <a:gd name="connsiteY14" fmla="*/ 190500 h 1168400"/>
                <a:gd name="connsiteX15" fmla="*/ 2634291 w 8615991"/>
                <a:gd name="connsiteY15" fmla="*/ 203200 h 1168400"/>
                <a:gd name="connsiteX16" fmla="*/ 2723191 w 8615991"/>
                <a:gd name="connsiteY16" fmla="*/ 215900 h 1168400"/>
                <a:gd name="connsiteX17" fmla="*/ 3066091 w 8615991"/>
                <a:gd name="connsiteY17" fmla="*/ 241300 h 1168400"/>
                <a:gd name="connsiteX18" fmla="*/ 3510591 w 8615991"/>
                <a:gd name="connsiteY18" fmla="*/ 215900 h 1168400"/>
                <a:gd name="connsiteX19" fmla="*/ 3574091 w 8615991"/>
                <a:gd name="connsiteY19" fmla="*/ 190500 h 1168400"/>
                <a:gd name="connsiteX20" fmla="*/ 3675691 w 8615991"/>
                <a:gd name="connsiteY20" fmla="*/ 177800 h 1168400"/>
                <a:gd name="connsiteX21" fmla="*/ 3751891 w 8615991"/>
                <a:gd name="connsiteY21" fmla="*/ 165100 h 1168400"/>
                <a:gd name="connsiteX22" fmla="*/ 3789991 w 8615991"/>
                <a:gd name="connsiteY22" fmla="*/ 152400 h 1168400"/>
                <a:gd name="connsiteX23" fmla="*/ 3929691 w 8615991"/>
                <a:gd name="connsiteY23" fmla="*/ 139700 h 1168400"/>
                <a:gd name="connsiteX24" fmla="*/ 4196391 w 8615991"/>
                <a:gd name="connsiteY24" fmla="*/ 165100 h 1168400"/>
                <a:gd name="connsiteX25" fmla="*/ 4310691 w 8615991"/>
                <a:gd name="connsiteY25" fmla="*/ 215900 h 1168400"/>
                <a:gd name="connsiteX26" fmla="*/ 4348791 w 8615991"/>
                <a:gd name="connsiteY26" fmla="*/ 228600 h 1168400"/>
                <a:gd name="connsiteX27" fmla="*/ 4450391 w 8615991"/>
                <a:gd name="connsiteY27" fmla="*/ 266700 h 1168400"/>
                <a:gd name="connsiteX28" fmla="*/ 4894891 w 8615991"/>
                <a:gd name="connsiteY28" fmla="*/ 254000 h 1168400"/>
                <a:gd name="connsiteX29" fmla="*/ 4983791 w 8615991"/>
                <a:gd name="connsiteY29" fmla="*/ 228600 h 1168400"/>
                <a:gd name="connsiteX30" fmla="*/ 5110791 w 8615991"/>
                <a:gd name="connsiteY30" fmla="*/ 215900 h 1168400"/>
                <a:gd name="connsiteX31" fmla="*/ 5186991 w 8615991"/>
                <a:gd name="connsiteY31" fmla="*/ 190500 h 1168400"/>
                <a:gd name="connsiteX32" fmla="*/ 5237791 w 8615991"/>
                <a:gd name="connsiteY32" fmla="*/ 177800 h 1168400"/>
                <a:gd name="connsiteX33" fmla="*/ 5288591 w 8615991"/>
                <a:gd name="connsiteY33" fmla="*/ 152400 h 1168400"/>
                <a:gd name="connsiteX34" fmla="*/ 5364791 w 8615991"/>
                <a:gd name="connsiteY34" fmla="*/ 127000 h 1168400"/>
                <a:gd name="connsiteX35" fmla="*/ 5402891 w 8615991"/>
                <a:gd name="connsiteY35" fmla="*/ 114300 h 1168400"/>
                <a:gd name="connsiteX36" fmla="*/ 5593391 w 8615991"/>
                <a:gd name="connsiteY36" fmla="*/ 127000 h 1168400"/>
                <a:gd name="connsiteX37" fmla="*/ 5669591 w 8615991"/>
                <a:gd name="connsiteY37" fmla="*/ 152400 h 1168400"/>
                <a:gd name="connsiteX38" fmla="*/ 5745791 w 8615991"/>
                <a:gd name="connsiteY38" fmla="*/ 165100 h 1168400"/>
                <a:gd name="connsiteX39" fmla="*/ 5783891 w 8615991"/>
                <a:gd name="connsiteY39" fmla="*/ 190500 h 1168400"/>
                <a:gd name="connsiteX40" fmla="*/ 5834691 w 8615991"/>
                <a:gd name="connsiteY40" fmla="*/ 203200 h 1168400"/>
                <a:gd name="connsiteX41" fmla="*/ 5910891 w 8615991"/>
                <a:gd name="connsiteY41" fmla="*/ 228600 h 1168400"/>
                <a:gd name="connsiteX42" fmla="*/ 6253791 w 8615991"/>
                <a:gd name="connsiteY42" fmla="*/ 215900 h 1168400"/>
                <a:gd name="connsiteX43" fmla="*/ 6342691 w 8615991"/>
                <a:gd name="connsiteY43" fmla="*/ 190500 h 1168400"/>
                <a:gd name="connsiteX44" fmla="*/ 6444291 w 8615991"/>
                <a:gd name="connsiteY44" fmla="*/ 177800 h 1168400"/>
                <a:gd name="connsiteX45" fmla="*/ 6482391 w 8615991"/>
                <a:gd name="connsiteY45" fmla="*/ 152400 h 1168400"/>
                <a:gd name="connsiteX46" fmla="*/ 6571291 w 8615991"/>
                <a:gd name="connsiteY46" fmla="*/ 101600 h 1168400"/>
                <a:gd name="connsiteX47" fmla="*/ 6609391 w 8615991"/>
                <a:gd name="connsiteY47" fmla="*/ 50800 h 1168400"/>
                <a:gd name="connsiteX48" fmla="*/ 6634791 w 8615991"/>
                <a:gd name="connsiteY48" fmla="*/ 12700 h 1168400"/>
                <a:gd name="connsiteX49" fmla="*/ 6685591 w 8615991"/>
                <a:gd name="connsiteY49" fmla="*/ 0 h 1168400"/>
                <a:gd name="connsiteX50" fmla="*/ 6774491 w 8615991"/>
                <a:gd name="connsiteY50" fmla="*/ 12700 h 1168400"/>
                <a:gd name="connsiteX51" fmla="*/ 6876091 w 8615991"/>
                <a:gd name="connsiteY51" fmla="*/ 25400 h 1168400"/>
                <a:gd name="connsiteX52" fmla="*/ 6914191 w 8615991"/>
                <a:gd name="connsiteY52" fmla="*/ 50800 h 1168400"/>
                <a:gd name="connsiteX53" fmla="*/ 6990391 w 8615991"/>
                <a:gd name="connsiteY53" fmla="*/ 76200 h 1168400"/>
                <a:gd name="connsiteX54" fmla="*/ 7028491 w 8615991"/>
                <a:gd name="connsiteY54" fmla="*/ 88900 h 1168400"/>
                <a:gd name="connsiteX55" fmla="*/ 7460291 w 8615991"/>
                <a:gd name="connsiteY55" fmla="*/ 127000 h 1168400"/>
                <a:gd name="connsiteX56" fmla="*/ 7612691 w 8615991"/>
                <a:gd name="connsiteY56" fmla="*/ 177800 h 1168400"/>
                <a:gd name="connsiteX57" fmla="*/ 7650791 w 8615991"/>
                <a:gd name="connsiteY57" fmla="*/ 190500 h 1168400"/>
                <a:gd name="connsiteX58" fmla="*/ 7879391 w 8615991"/>
                <a:gd name="connsiteY58" fmla="*/ 215900 h 1168400"/>
                <a:gd name="connsiteX59" fmla="*/ 8196891 w 8615991"/>
                <a:gd name="connsiteY59" fmla="*/ 203200 h 1168400"/>
                <a:gd name="connsiteX60" fmla="*/ 8311191 w 8615991"/>
                <a:gd name="connsiteY60" fmla="*/ 190500 h 1168400"/>
                <a:gd name="connsiteX61" fmla="*/ 8552491 w 8615991"/>
                <a:gd name="connsiteY61" fmla="*/ 203200 h 1168400"/>
                <a:gd name="connsiteX62" fmla="*/ 8565191 w 8615991"/>
                <a:gd name="connsiteY62" fmla="*/ 241300 h 1168400"/>
                <a:gd name="connsiteX63" fmla="*/ 8603291 w 8615991"/>
                <a:gd name="connsiteY63" fmla="*/ 431800 h 1168400"/>
                <a:gd name="connsiteX64" fmla="*/ 8615991 w 8615991"/>
                <a:gd name="connsiteY64" fmla="*/ 635000 h 1168400"/>
                <a:gd name="connsiteX65" fmla="*/ 8603291 w 8615991"/>
                <a:gd name="connsiteY65" fmla="*/ 939800 h 1168400"/>
                <a:gd name="connsiteX66" fmla="*/ 8590591 w 8615991"/>
                <a:gd name="connsiteY66" fmla="*/ 977900 h 1168400"/>
                <a:gd name="connsiteX67" fmla="*/ 8552491 w 8615991"/>
                <a:gd name="connsiteY67" fmla="*/ 990600 h 1168400"/>
                <a:gd name="connsiteX68" fmla="*/ 8476291 w 8615991"/>
                <a:gd name="connsiteY68" fmla="*/ 1003300 h 1168400"/>
                <a:gd name="connsiteX69" fmla="*/ 8438191 w 8615991"/>
                <a:gd name="connsiteY69" fmla="*/ 1016000 h 1168400"/>
                <a:gd name="connsiteX70" fmla="*/ 8323891 w 8615991"/>
                <a:gd name="connsiteY70" fmla="*/ 1028700 h 1168400"/>
                <a:gd name="connsiteX71" fmla="*/ 8247691 w 8615991"/>
                <a:gd name="connsiteY71" fmla="*/ 1054100 h 1168400"/>
                <a:gd name="connsiteX72" fmla="*/ 8057191 w 8615991"/>
                <a:gd name="connsiteY72" fmla="*/ 1092200 h 1168400"/>
                <a:gd name="connsiteX73" fmla="*/ 8006391 w 8615991"/>
                <a:gd name="connsiteY73" fmla="*/ 1104900 h 1168400"/>
                <a:gd name="connsiteX74" fmla="*/ 7663491 w 8615991"/>
                <a:gd name="connsiteY74" fmla="*/ 1155700 h 1168400"/>
                <a:gd name="connsiteX75" fmla="*/ 7460291 w 8615991"/>
                <a:gd name="connsiteY75" fmla="*/ 1168400 h 1168400"/>
                <a:gd name="connsiteX76" fmla="*/ 6660191 w 8615991"/>
                <a:gd name="connsiteY76" fmla="*/ 1155700 h 1168400"/>
                <a:gd name="connsiteX77" fmla="*/ 6469691 w 8615991"/>
                <a:gd name="connsiteY77" fmla="*/ 1143000 h 1168400"/>
                <a:gd name="connsiteX78" fmla="*/ 6355391 w 8615991"/>
                <a:gd name="connsiteY78" fmla="*/ 1130300 h 1168400"/>
                <a:gd name="connsiteX79" fmla="*/ 3586791 w 8615991"/>
                <a:gd name="connsiteY79" fmla="*/ 1117600 h 1168400"/>
                <a:gd name="connsiteX80" fmla="*/ 2507291 w 8615991"/>
                <a:gd name="connsiteY80" fmla="*/ 1104900 h 1168400"/>
                <a:gd name="connsiteX81" fmla="*/ 526091 w 8615991"/>
                <a:gd name="connsiteY81" fmla="*/ 1092200 h 1168400"/>
                <a:gd name="connsiteX82" fmla="*/ 487991 w 8615991"/>
                <a:gd name="connsiteY82" fmla="*/ 1079500 h 1168400"/>
                <a:gd name="connsiteX83" fmla="*/ 424491 w 8615991"/>
                <a:gd name="connsiteY83" fmla="*/ 1054100 h 1168400"/>
                <a:gd name="connsiteX84" fmla="*/ 284791 w 8615991"/>
                <a:gd name="connsiteY84" fmla="*/ 1041400 h 1168400"/>
                <a:gd name="connsiteX85" fmla="*/ 43491 w 8615991"/>
                <a:gd name="connsiteY85" fmla="*/ 1003300 h 1168400"/>
                <a:gd name="connsiteX86" fmla="*/ 30791 w 8615991"/>
                <a:gd name="connsiteY86" fmla="*/ 939800 h 1168400"/>
                <a:gd name="connsiteX87" fmla="*/ 5391 w 8615991"/>
                <a:gd name="connsiteY87" fmla="*/ 850900 h 1168400"/>
                <a:gd name="connsiteX88" fmla="*/ 145091 w 8615991"/>
                <a:gd name="connsiteY88" fmla="*/ 241300 h 1168400"/>
                <a:gd name="connsiteX89" fmla="*/ 183191 w 8615991"/>
                <a:gd name="connsiteY89" fmla="*/ 228600 h 1168400"/>
                <a:gd name="connsiteX90" fmla="*/ 56191 w 8615991"/>
                <a:gd name="connsiteY90" fmla="*/ 273050 h 1168400"/>
                <a:gd name="connsiteX0" fmla="*/ 58699 w 8618499"/>
                <a:gd name="connsiteY0" fmla="*/ 273050 h 1168400"/>
                <a:gd name="connsiteX1" fmla="*/ 185699 w 8618499"/>
                <a:gd name="connsiteY1" fmla="*/ 228600 h 1168400"/>
                <a:gd name="connsiteX2" fmla="*/ 223799 w 8618499"/>
                <a:gd name="connsiteY2" fmla="*/ 203200 h 1168400"/>
                <a:gd name="connsiteX3" fmla="*/ 325399 w 8618499"/>
                <a:gd name="connsiteY3" fmla="*/ 190500 h 1168400"/>
                <a:gd name="connsiteX4" fmla="*/ 376199 w 8618499"/>
                <a:gd name="connsiteY4" fmla="*/ 177800 h 1168400"/>
                <a:gd name="connsiteX5" fmla="*/ 490499 w 8618499"/>
                <a:gd name="connsiteY5" fmla="*/ 152400 h 1168400"/>
                <a:gd name="connsiteX6" fmla="*/ 922299 w 8618499"/>
                <a:gd name="connsiteY6" fmla="*/ 190500 h 1168400"/>
                <a:gd name="connsiteX7" fmla="*/ 998499 w 8618499"/>
                <a:gd name="connsiteY7" fmla="*/ 228600 h 1168400"/>
                <a:gd name="connsiteX8" fmla="*/ 1074699 w 8618499"/>
                <a:gd name="connsiteY8" fmla="*/ 254000 h 1168400"/>
                <a:gd name="connsiteX9" fmla="*/ 1252499 w 8618499"/>
                <a:gd name="connsiteY9" fmla="*/ 279400 h 1168400"/>
                <a:gd name="connsiteX10" fmla="*/ 1773199 w 8618499"/>
                <a:gd name="connsiteY10" fmla="*/ 266700 h 1168400"/>
                <a:gd name="connsiteX11" fmla="*/ 1887499 w 8618499"/>
                <a:gd name="connsiteY11" fmla="*/ 228600 h 1168400"/>
                <a:gd name="connsiteX12" fmla="*/ 2027199 w 8618499"/>
                <a:gd name="connsiteY12" fmla="*/ 215900 h 1168400"/>
                <a:gd name="connsiteX13" fmla="*/ 2090699 w 8618499"/>
                <a:gd name="connsiteY13" fmla="*/ 190500 h 1168400"/>
                <a:gd name="connsiteX14" fmla="*/ 2395499 w 8618499"/>
                <a:gd name="connsiteY14" fmla="*/ 190500 h 1168400"/>
                <a:gd name="connsiteX15" fmla="*/ 2636799 w 8618499"/>
                <a:gd name="connsiteY15" fmla="*/ 203200 h 1168400"/>
                <a:gd name="connsiteX16" fmla="*/ 2725699 w 8618499"/>
                <a:gd name="connsiteY16" fmla="*/ 215900 h 1168400"/>
                <a:gd name="connsiteX17" fmla="*/ 3068599 w 8618499"/>
                <a:gd name="connsiteY17" fmla="*/ 241300 h 1168400"/>
                <a:gd name="connsiteX18" fmla="*/ 3513099 w 8618499"/>
                <a:gd name="connsiteY18" fmla="*/ 215900 h 1168400"/>
                <a:gd name="connsiteX19" fmla="*/ 3576599 w 8618499"/>
                <a:gd name="connsiteY19" fmla="*/ 190500 h 1168400"/>
                <a:gd name="connsiteX20" fmla="*/ 3678199 w 8618499"/>
                <a:gd name="connsiteY20" fmla="*/ 177800 h 1168400"/>
                <a:gd name="connsiteX21" fmla="*/ 3754399 w 8618499"/>
                <a:gd name="connsiteY21" fmla="*/ 165100 h 1168400"/>
                <a:gd name="connsiteX22" fmla="*/ 3792499 w 8618499"/>
                <a:gd name="connsiteY22" fmla="*/ 152400 h 1168400"/>
                <a:gd name="connsiteX23" fmla="*/ 3932199 w 8618499"/>
                <a:gd name="connsiteY23" fmla="*/ 139700 h 1168400"/>
                <a:gd name="connsiteX24" fmla="*/ 4198899 w 8618499"/>
                <a:gd name="connsiteY24" fmla="*/ 165100 h 1168400"/>
                <a:gd name="connsiteX25" fmla="*/ 4313199 w 8618499"/>
                <a:gd name="connsiteY25" fmla="*/ 215900 h 1168400"/>
                <a:gd name="connsiteX26" fmla="*/ 4351299 w 8618499"/>
                <a:gd name="connsiteY26" fmla="*/ 228600 h 1168400"/>
                <a:gd name="connsiteX27" fmla="*/ 4452899 w 8618499"/>
                <a:gd name="connsiteY27" fmla="*/ 266700 h 1168400"/>
                <a:gd name="connsiteX28" fmla="*/ 4897399 w 8618499"/>
                <a:gd name="connsiteY28" fmla="*/ 254000 h 1168400"/>
                <a:gd name="connsiteX29" fmla="*/ 4986299 w 8618499"/>
                <a:gd name="connsiteY29" fmla="*/ 228600 h 1168400"/>
                <a:gd name="connsiteX30" fmla="*/ 5113299 w 8618499"/>
                <a:gd name="connsiteY30" fmla="*/ 215900 h 1168400"/>
                <a:gd name="connsiteX31" fmla="*/ 5189499 w 8618499"/>
                <a:gd name="connsiteY31" fmla="*/ 190500 h 1168400"/>
                <a:gd name="connsiteX32" fmla="*/ 5240299 w 8618499"/>
                <a:gd name="connsiteY32" fmla="*/ 177800 h 1168400"/>
                <a:gd name="connsiteX33" fmla="*/ 5291099 w 8618499"/>
                <a:gd name="connsiteY33" fmla="*/ 152400 h 1168400"/>
                <a:gd name="connsiteX34" fmla="*/ 5367299 w 8618499"/>
                <a:gd name="connsiteY34" fmla="*/ 127000 h 1168400"/>
                <a:gd name="connsiteX35" fmla="*/ 5405399 w 8618499"/>
                <a:gd name="connsiteY35" fmla="*/ 114300 h 1168400"/>
                <a:gd name="connsiteX36" fmla="*/ 5595899 w 8618499"/>
                <a:gd name="connsiteY36" fmla="*/ 127000 h 1168400"/>
                <a:gd name="connsiteX37" fmla="*/ 5672099 w 8618499"/>
                <a:gd name="connsiteY37" fmla="*/ 152400 h 1168400"/>
                <a:gd name="connsiteX38" fmla="*/ 5748299 w 8618499"/>
                <a:gd name="connsiteY38" fmla="*/ 165100 h 1168400"/>
                <a:gd name="connsiteX39" fmla="*/ 5786399 w 8618499"/>
                <a:gd name="connsiteY39" fmla="*/ 190500 h 1168400"/>
                <a:gd name="connsiteX40" fmla="*/ 5837199 w 8618499"/>
                <a:gd name="connsiteY40" fmla="*/ 203200 h 1168400"/>
                <a:gd name="connsiteX41" fmla="*/ 5913399 w 8618499"/>
                <a:gd name="connsiteY41" fmla="*/ 228600 h 1168400"/>
                <a:gd name="connsiteX42" fmla="*/ 6256299 w 8618499"/>
                <a:gd name="connsiteY42" fmla="*/ 215900 h 1168400"/>
                <a:gd name="connsiteX43" fmla="*/ 6345199 w 8618499"/>
                <a:gd name="connsiteY43" fmla="*/ 190500 h 1168400"/>
                <a:gd name="connsiteX44" fmla="*/ 6446799 w 8618499"/>
                <a:gd name="connsiteY44" fmla="*/ 177800 h 1168400"/>
                <a:gd name="connsiteX45" fmla="*/ 6484899 w 8618499"/>
                <a:gd name="connsiteY45" fmla="*/ 152400 h 1168400"/>
                <a:gd name="connsiteX46" fmla="*/ 6573799 w 8618499"/>
                <a:gd name="connsiteY46" fmla="*/ 101600 h 1168400"/>
                <a:gd name="connsiteX47" fmla="*/ 6611899 w 8618499"/>
                <a:gd name="connsiteY47" fmla="*/ 50800 h 1168400"/>
                <a:gd name="connsiteX48" fmla="*/ 6637299 w 8618499"/>
                <a:gd name="connsiteY48" fmla="*/ 12700 h 1168400"/>
                <a:gd name="connsiteX49" fmla="*/ 6688099 w 8618499"/>
                <a:gd name="connsiteY49" fmla="*/ 0 h 1168400"/>
                <a:gd name="connsiteX50" fmla="*/ 6776999 w 8618499"/>
                <a:gd name="connsiteY50" fmla="*/ 12700 h 1168400"/>
                <a:gd name="connsiteX51" fmla="*/ 6878599 w 8618499"/>
                <a:gd name="connsiteY51" fmla="*/ 25400 h 1168400"/>
                <a:gd name="connsiteX52" fmla="*/ 6916699 w 8618499"/>
                <a:gd name="connsiteY52" fmla="*/ 50800 h 1168400"/>
                <a:gd name="connsiteX53" fmla="*/ 6992899 w 8618499"/>
                <a:gd name="connsiteY53" fmla="*/ 76200 h 1168400"/>
                <a:gd name="connsiteX54" fmla="*/ 7030999 w 8618499"/>
                <a:gd name="connsiteY54" fmla="*/ 88900 h 1168400"/>
                <a:gd name="connsiteX55" fmla="*/ 7462799 w 8618499"/>
                <a:gd name="connsiteY55" fmla="*/ 127000 h 1168400"/>
                <a:gd name="connsiteX56" fmla="*/ 7615199 w 8618499"/>
                <a:gd name="connsiteY56" fmla="*/ 177800 h 1168400"/>
                <a:gd name="connsiteX57" fmla="*/ 7653299 w 8618499"/>
                <a:gd name="connsiteY57" fmla="*/ 190500 h 1168400"/>
                <a:gd name="connsiteX58" fmla="*/ 7881899 w 8618499"/>
                <a:gd name="connsiteY58" fmla="*/ 215900 h 1168400"/>
                <a:gd name="connsiteX59" fmla="*/ 8199399 w 8618499"/>
                <a:gd name="connsiteY59" fmla="*/ 203200 h 1168400"/>
                <a:gd name="connsiteX60" fmla="*/ 8313699 w 8618499"/>
                <a:gd name="connsiteY60" fmla="*/ 190500 h 1168400"/>
                <a:gd name="connsiteX61" fmla="*/ 8554999 w 8618499"/>
                <a:gd name="connsiteY61" fmla="*/ 203200 h 1168400"/>
                <a:gd name="connsiteX62" fmla="*/ 8567699 w 8618499"/>
                <a:gd name="connsiteY62" fmla="*/ 241300 h 1168400"/>
                <a:gd name="connsiteX63" fmla="*/ 8605799 w 8618499"/>
                <a:gd name="connsiteY63" fmla="*/ 431800 h 1168400"/>
                <a:gd name="connsiteX64" fmla="*/ 8618499 w 8618499"/>
                <a:gd name="connsiteY64" fmla="*/ 635000 h 1168400"/>
                <a:gd name="connsiteX65" fmla="*/ 8605799 w 8618499"/>
                <a:gd name="connsiteY65" fmla="*/ 939800 h 1168400"/>
                <a:gd name="connsiteX66" fmla="*/ 8593099 w 8618499"/>
                <a:gd name="connsiteY66" fmla="*/ 977900 h 1168400"/>
                <a:gd name="connsiteX67" fmla="*/ 8554999 w 8618499"/>
                <a:gd name="connsiteY67" fmla="*/ 990600 h 1168400"/>
                <a:gd name="connsiteX68" fmla="*/ 8478799 w 8618499"/>
                <a:gd name="connsiteY68" fmla="*/ 1003300 h 1168400"/>
                <a:gd name="connsiteX69" fmla="*/ 8440699 w 8618499"/>
                <a:gd name="connsiteY69" fmla="*/ 1016000 h 1168400"/>
                <a:gd name="connsiteX70" fmla="*/ 8326399 w 8618499"/>
                <a:gd name="connsiteY70" fmla="*/ 1028700 h 1168400"/>
                <a:gd name="connsiteX71" fmla="*/ 8250199 w 8618499"/>
                <a:gd name="connsiteY71" fmla="*/ 1054100 h 1168400"/>
                <a:gd name="connsiteX72" fmla="*/ 8059699 w 8618499"/>
                <a:gd name="connsiteY72" fmla="*/ 1092200 h 1168400"/>
                <a:gd name="connsiteX73" fmla="*/ 8008899 w 8618499"/>
                <a:gd name="connsiteY73" fmla="*/ 1104900 h 1168400"/>
                <a:gd name="connsiteX74" fmla="*/ 7665999 w 8618499"/>
                <a:gd name="connsiteY74" fmla="*/ 1155700 h 1168400"/>
                <a:gd name="connsiteX75" fmla="*/ 7462799 w 8618499"/>
                <a:gd name="connsiteY75" fmla="*/ 1168400 h 1168400"/>
                <a:gd name="connsiteX76" fmla="*/ 6662699 w 8618499"/>
                <a:gd name="connsiteY76" fmla="*/ 1155700 h 1168400"/>
                <a:gd name="connsiteX77" fmla="*/ 6472199 w 8618499"/>
                <a:gd name="connsiteY77" fmla="*/ 1143000 h 1168400"/>
                <a:gd name="connsiteX78" fmla="*/ 6357899 w 8618499"/>
                <a:gd name="connsiteY78" fmla="*/ 1130300 h 1168400"/>
                <a:gd name="connsiteX79" fmla="*/ 3589299 w 8618499"/>
                <a:gd name="connsiteY79" fmla="*/ 1117600 h 1168400"/>
                <a:gd name="connsiteX80" fmla="*/ 2509799 w 8618499"/>
                <a:gd name="connsiteY80" fmla="*/ 1104900 h 1168400"/>
                <a:gd name="connsiteX81" fmla="*/ 528599 w 8618499"/>
                <a:gd name="connsiteY81" fmla="*/ 1092200 h 1168400"/>
                <a:gd name="connsiteX82" fmla="*/ 490499 w 8618499"/>
                <a:gd name="connsiteY82" fmla="*/ 1079500 h 1168400"/>
                <a:gd name="connsiteX83" fmla="*/ 426999 w 8618499"/>
                <a:gd name="connsiteY83" fmla="*/ 1054100 h 1168400"/>
                <a:gd name="connsiteX84" fmla="*/ 287299 w 8618499"/>
                <a:gd name="connsiteY84" fmla="*/ 1041400 h 1168400"/>
                <a:gd name="connsiteX85" fmla="*/ 45999 w 8618499"/>
                <a:gd name="connsiteY85" fmla="*/ 1003300 h 1168400"/>
                <a:gd name="connsiteX86" fmla="*/ 33299 w 8618499"/>
                <a:gd name="connsiteY86" fmla="*/ 939800 h 1168400"/>
                <a:gd name="connsiteX87" fmla="*/ 7899 w 8618499"/>
                <a:gd name="connsiteY87" fmla="*/ 850900 h 1168400"/>
                <a:gd name="connsiteX88" fmla="*/ 185699 w 8618499"/>
                <a:gd name="connsiteY88" fmla="*/ 228600 h 1168400"/>
                <a:gd name="connsiteX89" fmla="*/ 58699 w 8618499"/>
                <a:gd name="connsiteY89" fmla="*/ 273050 h 1168400"/>
                <a:gd name="connsiteX0" fmla="*/ 51333 w 8611133"/>
                <a:gd name="connsiteY0" fmla="*/ 273050 h 1168400"/>
                <a:gd name="connsiteX1" fmla="*/ 178333 w 8611133"/>
                <a:gd name="connsiteY1" fmla="*/ 228600 h 1168400"/>
                <a:gd name="connsiteX2" fmla="*/ 216433 w 8611133"/>
                <a:gd name="connsiteY2" fmla="*/ 203200 h 1168400"/>
                <a:gd name="connsiteX3" fmla="*/ 318033 w 8611133"/>
                <a:gd name="connsiteY3" fmla="*/ 190500 h 1168400"/>
                <a:gd name="connsiteX4" fmla="*/ 368833 w 8611133"/>
                <a:gd name="connsiteY4" fmla="*/ 177800 h 1168400"/>
                <a:gd name="connsiteX5" fmla="*/ 483133 w 8611133"/>
                <a:gd name="connsiteY5" fmla="*/ 152400 h 1168400"/>
                <a:gd name="connsiteX6" fmla="*/ 914933 w 8611133"/>
                <a:gd name="connsiteY6" fmla="*/ 190500 h 1168400"/>
                <a:gd name="connsiteX7" fmla="*/ 991133 w 8611133"/>
                <a:gd name="connsiteY7" fmla="*/ 228600 h 1168400"/>
                <a:gd name="connsiteX8" fmla="*/ 1067333 w 8611133"/>
                <a:gd name="connsiteY8" fmla="*/ 254000 h 1168400"/>
                <a:gd name="connsiteX9" fmla="*/ 1245133 w 8611133"/>
                <a:gd name="connsiteY9" fmla="*/ 279400 h 1168400"/>
                <a:gd name="connsiteX10" fmla="*/ 1765833 w 8611133"/>
                <a:gd name="connsiteY10" fmla="*/ 266700 h 1168400"/>
                <a:gd name="connsiteX11" fmla="*/ 1880133 w 8611133"/>
                <a:gd name="connsiteY11" fmla="*/ 228600 h 1168400"/>
                <a:gd name="connsiteX12" fmla="*/ 2019833 w 8611133"/>
                <a:gd name="connsiteY12" fmla="*/ 215900 h 1168400"/>
                <a:gd name="connsiteX13" fmla="*/ 2083333 w 8611133"/>
                <a:gd name="connsiteY13" fmla="*/ 190500 h 1168400"/>
                <a:gd name="connsiteX14" fmla="*/ 2388133 w 8611133"/>
                <a:gd name="connsiteY14" fmla="*/ 190500 h 1168400"/>
                <a:gd name="connsiteX15" fmla="*/ 2629433 w 8611133"/>
                <a:gd name="connsiteY15" fmla="*/ 203200 h 1168400"/>
                <a:gd name="connsiteX16" fmla="*/ 2718333 w 8611133"/>
                <a:gd name="connsiteY16" fmla="*/ 215900 h 1168400"/>
                <a:gd name="connsiteX17" fmla="*/ 3061233 w 8611133"/>
                <a:gd name="connsiteY17" fmla="*/ 241300 h 1168400"/>
                <a:gd name="connsiteX18" fmla="*/ 3505733 w 8611133"/>
                <a:gd name="connsiteY18" fmla="*/ 215900 h 1168400"/>
                <a:gd name="connsiteX19" fmla="*/ 3569233 w 8611133"/>
                <a:gd name="connsiteY19" fmla="*/ 190500 h 1168400"/>
                <a:gd name="connsiteX20" fmla="*/ 3670833 w 8611133"/>
                <a:gd name="connsiteY20" fmla="*/ 177800 h 1168400"/>
                <a:gd name="connsiteX21" fmla="*/ 3747033 w 8611133"/>
                <a:gd name="connsiteY21" fmla="*/ 165100 h 1168400"/>
                <a:gd name="connsiteX22" fmla="*/ 3785133 w 8611133"/>
                <a:gd name="connsiteY22" fmla="*/ 152400 h 1168400"/>
                <a:gd name="connsiteX23" fmla="*/ 3924833 w 8611133"/>
                <a:gd name="connsiteY23" fmla="*/ 139700 h 1168400"/>
                <a:gd name="connsiteX24" fmla="*/ 4191533 w 8611133"/>
                <a:gd name="connsiteY24" fmla="*/ 165100 h 1168400"/>
                <a:gd name="connsiteX25" fmla="*/ 4305833 w 8611133"/>
                <a:gd name="connsiteY25" fmla="*/ 215900 h 1168400"/>
                <a:gd name="connsiteX26" fmla="*/ 4343933 w 8611133"/>
                <a:gd name="connsiteY26" fmla="*/ 228600 h 1168400"/>
                <a:gd name="connsiteX27" fmla="*/ 4445533 w 8611133"/>
                <a:gd name="connsiteY27" fmla="*/ 266700 h 1168400"/>
                <a:gd name="connsiteX28" fmla="*/ 4890033 w 8611133"/>
                <a:gd name="connsiteY28" fmla="*/ 254000 h 1168400"/>
                <a:gd name="connsiteX29" fmla="*/ 4978933 w 8611133"/>
                <a:gd name="connsiteY29" fmla="*/ 228600 h 1168400"/>
                <a:gd name="connsiteX30" fmla="*/ 5105933 w 8611133"/>
                <a:gd name="connsiteY30" fmla="*/ 215900 h 1168400"/>
                <a:gd name="connsiteX31" fmla="*/ 5182133 w 8611133"/>
                <a:gd name="connsiteY31" fmla="*/ 190500 h 1168400"/>
                <a:gd name="connsiteX32" fmla="*/ 5232933 w 8611133"/>
                <a:gd name="connsiteY32" fmla="*/ 177800 h 1168400"/>
                <a:gd name="connsiteX33" fmla="*/ 5283733 w 8611133"/>
                <a:gd name="connsiteY33" fmla="*/ 152400 h 1168400"/>
                <a:gd name="connsiteX34" fmla="*/ 5359933 w 8611133"/>
                <a:gd name="connsiteY34" fmla="*/ 127000 h 1168400"/>
                <a:gd name="connsiteX35" fmla="*/ 5398033 w 8611133"/>
                <a:gd name="connsiteY35" fmla="*/ 114300 h 1168400"/>
                <a:gd name="connsiteX36" fmla="*/ 5588533 w 8611133"/>
                <a:gd name="connsiteY36" fmla="*/ 127000 h 1168400"/>
                <a:gd name="connsiteX37" fmla="*/ 5664733 w 8611133"/>
                <a:gd name="connsiteY37" fmla="*/ 152400 h 1168400"/>
                <a:gd name="connsiteX38" fmla="*/ 5740933 w 8611133"/>
                <a:gd name="connsiteY38" fmla="*/ 165100 h 1168400"/>
                <a:gd name="connsiteX39" fmla="*/ 5779033 w 8611133"/>
                <a:gd name="connsiteY39" fmla="*/ 190500 h 1168400"/>
                <a:gd name="connsiteX40" fmla="*/ 5829833 w 8611133"/>
                <a:gd name="connsiteY40" fmla="*/ 203200 h 1168400"/>
                <a:gd name="connsiteX41" fmla="*/ 5906033 w 8611133"/>
                <a:gd name="connsiteY41" fmla="*/ 228600 h 1168400"/>
                <a:gd name="connsiteX42" fmla="*/ 6248933 w 8611133"/>
                <a:gd name="connsiteY42" fmla="*/ 215900 h 1168400"/>
                <a:gd name="connsiteX43" fmla="*/ 6337833 w 8611133"/>
                <a:gd name="connsiteY43" fmla="*/ 190500 h 1168400"/>
                <a:gd name="connsiteX44" fmla="*/ 6439433 w 8611133"/>
                <a:gd name="connsiteY44" fmla="*/ 177800 h 1168400"/>
                <a:gd name="connsiteX45" fmla="*/ 6477533 w 8611133"/>
                <a:gd name="connsiteY45" fmla="*/ 152400 h 1168400"/>
                <a:gd name="connsiteX46" fmla="*/ 6566433 w 8611133"/>
                <a:gd name="connsiteY46" fmla="*/ 101600 h 1168400"/>
                <a:gd name="connsiteX47" fmla="*/ 6604533 w 8611133"/>
                <a:gd name="connsiteY47" fmla="*/ 50800 h 1168400"/>
                <a:gd name="connsiteX48" fmla="*/ 6629933 w 8611133"/>
                <a:gd name="connsiteY48" fmla="*/ 12700 h 1168400"/>
                <a:gd name="connsiteX49" fmla="*/ 6680733 w 8611133"/>
                <a:gd name="connsiteY49" fmla="*/ 0 h 1168400"/>
                <a:gd name="connsiteX50" fmla="*/ 6769633 w 8611133"/>
                <a:gd name="connsiteY50" fmla="*/ 12700 h 1168400"/>
                <a:gd name="connsiteX51" fmla="*/ 6871233 w 8611133"/>
                <a:gd name="connsiteY51" fmla="*/ 25400 h 1168400"/>
                <a:gd name="connsiteX52" fmla="*/ 6909333 w 8611133"/>
                <a:gd name="connsiteY52" fmla="*/ 50800 h 1168400"/>
                <a:gd name="connsiteX53" fmla="*/ 6985533 w 8611133"/>
                <a:gd name="connsiteY53" fmla="*/ 76200 h 1168400"/>
                <a:gd name="connsiteX54" fmla="*/ 7023633 w 8611133"/>
                <a:gd name="connsiteY54" fmla="*/ 88900 h 1168400"/>
                <a:gd name="connsiteX55" fmla="*/ 7455433 w 8611133"/>
                <a:gd name="connsiteY55" fmla="*/ 127000 h 1168400"/>
                <a:gd name="connsiteX56" fmla="*/ 7607833 w 8611133"/>
                <a:gd name="connsiteY56" fmla="*/ 177800 h 1168400"/>
                <a:gd name="connsiteX57" fmla="*/ 7645933 w 8611133"/>
                <a:gd name="connsiteY57" fmla="*/ 190500 h 1168400"/>
                <a:gd name="connsiteX58" fmla="*/ 7874533 w 8611133"/>
                <a:gd name="connsiteY58" fmla="*/ 215900 h 1168400"/>
                <a:gd name="connsiteX59" fmla="*/ 8192033 w 8611133"/>
                <a:gd name="connsiteY59" fmla="*/ 203200 h 1168400"/>
                <a:gd name="connsiteX60" fmla="*/ 8306333 w 8611133"/>
                <a:gd name="connsiteY60" fmla="*/ 190500 h 1168400"/>
                <a:gd name="connsiteX61" fmla="*/ 8547633 w 8611133"/>
                <a:gd name="connsiteY61" fmla="*/ 203200 h 1168400"/>
                <a:gd name="connsiteX62" fmla="*/ 8560333 w 8611133"/>
                <a:gd name="connsiteY62" fmla="*/ 241300 h 1168400"/>
                <a:gd name="connsiteX63" fmla="*/ 8598433 w 8611133"/>
                <a:gd name="connsiteY63" fmla="*/ 431800 h 1168400"/>
                <a:gd name="connsiteX64" fmla="*/ 8611133 w 8611133"/>
                <a:gd name="connsiteY64" fmla="*/ 635000 h 1168400"/>
                <a:gd name="connsiteX65" fmla="*/ 8598433 w 8611133"/>
                <a:gd name="connsiteY65" fmla="*/ 939800 h 1168400"/>
                <a:gd name="connsiteX66" fmla="*/ 8585733 w 8611133"/>
                <a:gd name="connsiteY66" fmla="*/ 977900 h 1168400"/>
                <a:gd name="connsiteX67" fmla="*/ 8547633 w 8611133"/>
                <a:gd name="connsiteY67" fmla="*/ 990600 h 1168400"/>
                <a:gd name="connsiteX68" fmla="*/ 8471433 w 8611133"/>
                <a:gd name="connsiteY68" fmla="*/ 1003300 h 1168400"/>
                <a:gd name="connsiteX69" fmla="*/ 8433333 w 8611133"/>
                <a:gd name="connsiteY69" fmla="*/ 1016000 h 1168400"/>
                <a:gd name="connsiteX70" fmla="*/ 8319033 w 8611133"/>
                <a:gd name="connsiteY70" fmla="*/ 1028700 h 1168400"/>
                <a:gd name="connsiteX71" fmla="*/ 8242833 w 8611133"/>
                <a:gd name="connsiteY71" fmla="*/ 1054100 h 1168400"/>
                <a:gd name="connsiteX72" fmla="*/ 8052333 w 8611133"/>
                <a:gd name="connsiteY72" fmla="*/ 1092200 h 1168400"/>
                <a:gd name="connsiteX73" fmla="*/ 8001533 w 8611133"/>
                <a:gd name="connsiteY73" fmla="*/ 1104900 h 1168400"/>
                <a:gd name="connsiteX74" fmla="*/ 7658633 w 8611133"/>
                <a:gd name="connsiteY74" fmla="*/ 1155700 h 1168400"/>
                <a:gd name="connsiteX75" fmla="*/ 7455433 w 8611133"/>
                <a:gd name="connsiteY75" fmla="*/ 1168400 h 1168400"/>
                <a:gd name="connsiteX76" fmla="*/ 6655333 w 8611133"/>
                <a:gd name="connsiteY76" fmla="*/ 1155700 h 1168400"/>
                <a:gd name="connsiteX77" fmla="*/ 6464833 w 8611133"/>
                <a:gd name="connsiteY77" fmla="*/ 1143000 h 1168400"/>
                <a:gd name="connsiteX78" fmla="*/ 6350533 w 8611133"/>
                <a:gd name="connsiteY78" fmla="*/ 1130300 h 1168400"/>
                <a:gd name="connsiteX79" fmla="*/ 3581933 w 8611133"/>
                <a:gd name="connsiteY79" fmla="*/ 1117600 h 1168400"/>
                <a:gd name="connsiteX80" fmla="*/ 2502433 w 8611133"/>
                <a:gd name="connsiteY80" fmla="*/ 1104900 h 1168400"/>
                <a:gd name="connsiteX81" fmla="*/ 521233 w 8611133"/>
                <a:gd name="connsiteY81" fmla="*/ 1092200 h 1168400"/>
                <a:gd name="connsiteX82" fmla="*/ 483133 w 8611133"/>
                <a:gd name="connsiteY82" fmla="*/ 1079500 h 1168400"/>
                <a:gd name="connsiteX83" fmla="*/ 419633 w 8611133"/>
                <a:gd name="connsiteY83" fmla="*/ 1054100 h 1168400"/>
                <a:gd name="connsiteX84" fmla="*/ 279933 w 8611133"/>
                <a:gd name="connsiteY84" fmla="*/ 1041400 h 1168400"/>
                <a:gd name="connsiteX85" fmla="*/ 38633 w 8611133"/>
                <a:gd name="connsiteY85" fmla="*/ 1003300 h 1168400"/>
                <a:gd name="connsiteX86" fmla="*/ 25933 w 8611133"/>
                <a:gd name="connsiteY86" fmla="*/ 939800 h 1168400"/>
                <a:gd name="connsiteX87" fmla="*/ 533 w 8611133"/>
                <a:gd name="connsiteY87" fmla="*/ 850900 h 1168400"/>
                <a:gd name="connsiteX88" fmla="*/ 51333 w 8611133"/>
                <a:gd name="connsiteY88" fmla="*/ 273050 h 1168400"/>
                <a:gd name="connsiteX0" fmla="*/ 51333 w 8611133"/>
                <a:gd name="connsiteY0" fmla="*/ 273050 h 1168400"/>
                <a:gd name="connsiteX1" fmla="*/ 216433 w 8611133"/>
                <a:gd name="connsiteY1" fmla="*/ 203200 h 1168400"/>
                <a:gd name="connsiteX2" fmla="*/ 318033 w 8611133"/>
                <a:gd name="connsiteY2" fmla="*/ 190500 h 1168400"/>
                <a:gd name="connsiteX3" fmla="*/ 368833 w 8611133"/>
                <a:gd name="connsiteY3" fmla="*/ 177800 h 1168400"/>
                <a:gd name="connsiteX4" fmla="*/ 483133 w 8611133"/>
                <a:gd name="connsiteY4" fmla="*/ 152400 h 1168400"/>
                <a:gd name="connsiteX5" fmla="*/ 914933 w 8611133"/>
                <a:gd name="connsiteY5" fmla="*/ 190500 h 1168400"/>
                <a:gd name="connsiteX6" fmla="*/ 991133 w 8611133"/>
                <a:gd name="connsiteY6" fmla="*/ 228600 h 1168400"/>
                <a:gd name="connsiteX7" fmla="*/ 1067333 w 8611133"/>
                <a:gd name="connsiteY7" fmla="*/ 254000 h 1168400"/>
                <a:gd name="connsiteX8" fmla="*/ 1245133 w 8611133"/>
                <a:gd name="connsiteY8" fmla="*/ 279400 h 1168400"/>
                <a:gd name="connsiteX9" fmla="*/ 1765833 w 8611133"/>
                <a:gd name="connsiteY9" fmla="*/ 266700 h 1168400"/>
                <a:gd name="connsiteX10" fmla="*/ 1880133 w 8611133"/>
                <a:gd name="connsiteY10" fmla="*/ 228600 h 1168400"/>
                <a:gd name="connsiteX11" fmla="*/ 2019833 w 8611133"/>
                <a:gd name="connsiteY11" fmla="*/ 215900 h 1168400"/>
                <a:gd name="connsiteX12" fmla="*/ 2083333 w 8611133"/>
                <a:gd name="connsiteY12" fmla="*/ 190500 h 1168400"/>
                <a:gd name="connsiteX13" fmla="*/ 2388133 w 8611133"/>
                <a:gd name="connsiteY13" fmla="*/ 190500 h 1168400"/>
                <a:gd name="connsiteX14" fmla="*/ 2629433 w 8611133"/>
                <a:gd name="connsiteY14" fmla="*/ 203200 h 1168400"/>
                <a:gd name="connsiteX15" fmla="*/ 2718333 w 8611133"/>
                <a:gd name="connsiteY15" fmla="*/ 215900 h 1168400"/>
                <a:gd name="connsiteX16" fmla="*/ 3061233 w 8611133"/>
                <a:gd name="connsiteY16" fmla="*/ 241300 h 1168400"/>
                <a:gd name="connsiteX17" fmla="*/ 3505733 w 8611133"/>
                <a:gd name="connsiteY17" fmla="*/ 215900 h 1168400"/>
                <a:gd name="connsiteX18" fmla="*/ 3569233 w 8611133"/>
                <a:gd name="connsiteY18" fmla="*/ 190500 h 1168400"/>
                <a:gd name="connsiteX19" fmla="*/ 3670833 w 8611133"/>
                <a:gd name="connsiteY19" fmla="*/ 177800 h 1168400"/>
                <a:gd name="connsiteX20" fmla="*/ 3747033 w 8611133"/>
                <a:gd name="connsiteY20" fmla="*/ 165100 h 1168400"/>
                <a:gd name="connsiteX21" fmla="*/ 3785133 w 8611133"/>
                <a:gd name="connsiteY21" fmla="*/ 152400 h 1168400"/>
                <a:gd name="connsiteX22" fmla="*/ 3924833 w 8611133"/>
                <a:gd name="connsiteY22" fmla="*/ 139700 h 1168400"/>
                <a:gd name="connsiteX23" fmla="*/ 4191533 w 8611133"/>
                <a:gd name="connsiteY23" fmla="*/ 165100 h 1168400"/>
                <a:gd name="connsiteX24" fmla="*/ 4305833 w 8611133"/>
                <a:gd name="connsiteY24" fmla="*/ 215900 h 1168400"/>
                <a:gd name="connsiteX25" fmla="*/ 4343933 w 8611133"/>
                <a:gd name="connsiteY25" fmla="*/ 228600 h 1168400"/>
                <a:gd name="connsiteX26" fmla="*/ 4445533 w 8611133"/>
                <a:gd name="connsiteY26" fmla="*/ 266700 h 1168400"/>
                <a:gd name="connsiteX27" fmla="*/ 4890033 w 8611133"/>
                <a:gd name="connsiteY27" fmla="*/ 254000 h 1168400"/>
                <a:gd name="connsiteX28" fmla="*/ 4978933 w 8611133"/>
                <a:gd name="connsiteY28" fmla="*/ 228600 h 1168400"/>
                <a:gd name="connsiteX29" fmla="*/ 5105933 w 8611133"/>
                <a:gd name="connsiteY29" fmla="*/ 215900 h 1168400"/>
                <a:gd name="connsiteX30" fmla="*/ 5182133 w 8611133"/>
                <a:gd name="connsiteY30" fmla="*/ 190500 h 1168400"/>
                <a:gd name="connsiteX31" fmla="*/ 5232933 w 8611133"/>
                <a:gd name="connsiteY31" fmla="*/ 177800 h 1168400"/>
                <a:gd name="connsiteX32" fmla="*/ 5283733 w 8611133"/>
                <a:gd name="connsiteY32" fmla="*/ 152400 h 1168400"/>
                <a:gd name="connsiteX33" fmla="*/ 5359933 w 8611133"/>
                <a:gd name="connsiteY33" fmla="*/ 127000 h 1168400"/>
                <a:gd name="connsiteX34" fmla="*/ 5398033 w 8611133"/>
                <a:gd name="connsiteY34" fmla="*/ 114300 h 1168400"/>
                <a:gd name="connsiteX35" fmla="*/ 5588533 w 8611133"/>
                <a:gd name="connsiteY35" fmla="*/ 127000 h 1168400"/>
                <a:gd name="connsiteX36" fmla="*/ 5664733 w 8611133"/>
                <a:gd name="connsiteY36" fmla="*/ 152400 h 1168400"/>
                <a:gd name="connsiteX37" fmla="*/ 5740933 w 8611133"/>
                <a:gd name="connsiteY37" fmla="*/ 165100 h 1168400"/>
                <a:gd name="connsiteX38" fmla="*/ 5779033 w 8611133"/>
                <a:gd name="connsiteY38" fmla="*/ 190500 h 1168400"/>
                <a:gd name="connsiteX39" fmla="*/ 5829833 w 8611133"/>
                <a:gd name="connsiteY39" fmla="*/ 203200 h 1168400"/>
                <a:gd name="connsiteX40" fmla="*/ 5906033 w 8611133"/>
                <a:gd name="connsiteY40" fmla="*/ 228600 h 1168400"/>
                <a:gd name="connsiteX41" fmla="*/ 6248933 w 8611133"/>
                <a:gd name="connsiteY41" fmla="*/ 215900 h 1168400"/>
                <a:gd name="connsiteX42" fmla="*/ 6337833 w 8611133"/>
                <a:gd name="connsiteY42" fmla="*/ 190500 h 1168400"/>
                <a:gd name="connsiteX43" fmla="*/ 6439433 w 8611133"/>
                <a:gd name="connsiteY43" fmla="*/ 177800 h 1168400"/>
                <a:gd name="connsiteX44" fmla="*/ 6477533 w 8611133"/>
                <a:gd name="connsiteY44" fmla="*/ 152400 h 1168400"/>
                <a:gd name="connsiteX45" fmla="*/ 6566433 w 8611133"/>
                <a:gd name="connsiteY45" fmla="*/ 101600 h 1168400"/>
                <a:gd name="connsiteX46" fmla="*/ 6604533 w 8611133"/>
                <a:gd name="connsiteY46" fmla="*/ 50800 h 1168400"/>
                <a:gd name="connsiteX47" fmla="*/ 6629933 w 8611133"/>
                <a:gd name="connsiteY47" fmla="*/ 12700 h 1168400"/>
                <a:gd name="connsiteX48" fmla="*/ 6680733 w 8611133"/>
                <a:gd name="connsiteY48" fmla="*/ 0 h 1168400"/>
                <a:gd name="connsiteX49" fmla="*/ 6769633 w 8611133"/>
                <a:gd name="connsiteY49" fmla="*/ 12700 h 1168400"/>
                <a:gd name="connsiteX50" fmla="*/ 6871233 w 8611133"/>
                <a:gd name="connsiteY50" fmla="*/ 25400 h 1168400"/>
                <a:gd name="connsiteX51" fmla="*/ 6909333 w 8611133"/>
                <a:gd name="connsiteY51" fmla="*/ 50800 h 1168400"/>
                <a:gd name="connsiteX52" fmla="*/ 6985533 w 8611133"/>
                <a:gd name="connsiteY52" fmla="*/ 76200 h 1168400"/>
                <a:gd name="connsiteX53" fmla="*/ 7023633 w 8611133"/>
                <a:gd name="connsiteY53" fmla="*/ 88900 h 1168400"/>
                <a:gd name="connsiteX54" fmla="*/ 7455433 w 8611133"/>
                <a:gd name="connsiteY54" fmla="*/ 127000 h 1168400"/>
                <a:gd name="connsiteX55" fmla="*/ 7607833 w 8611133"/>
                <a:gd name="connsiteY55" fmla="*/ 177800 h 1168400"/>
                <a:gd name="connsiteX56" fmla="*/ 7645933 w 8611133"/>
                <a:gd name="connsiteY56" fmla="*/ 190500 h 1168400"/>
                <a:gd name="connsiteX57" fmla="*/ 7874533 w 8611133"/>
                <a:gd name="connsiteY57" fmla="*/ 215900 h 1168400"/>
                <a:gd name="connsiteX58" fmla="*/ 8192033 w 8611133"/>
                <a:gd name="connsiteY58" fmla="*/ 203200 h 1168400"/>
                <a:gd name="connsiteX59" fmla="*/ 8306333 w 8611133"/>
                <a:gd name="connsiteY59" fmla="*/ 190500 h 1168400"/>
                <a:gd name="connsiteX60" fmla="*/ 8547633 w 8611133"/>
                <a:gd name="connsiteY60" fmla="*/ 203200 h 1168400"/>
                <a:gd name="connsiteX61" fmla="*/ 8560333 w 8611133"/>
                <a:gd name="connsiteY61" fmla="*/ 241300 h 1168400"/>
                <a:gd name="connsiteX62" fmla="*/ 8598433 w 8611133"/>
                <a:gd name="connsiteY62" fmla="*/ 431800 h 1168400"/>
                <a:gd name="connsiteX63" fmla="*/ 8611133 w 8611133"/>
                <a:gd name="connsiteY63" fmla="*/ 635000 h 1168400"/>
                <a:gd name="connsiteX64" fmla="*/ 8598433 w 8611133"/>
                <a:gd name="connsiteY64" fmla="*/ 939800 h 1168400"/>
                <a:gd name="connsiteX65" fmla="*/ 8585733 w 8611133"/>
                <a:gd name="connsiteY65" fmla="*/ 977900 h 1168400"/>
                <a:gd name="connsiteX66" fmla="*/ 8547633 w 8611133"/>
                <a:gd name="connsiteY66" fmla="*/ 990600 h 1168400"/>
                <a:gd name="connsiteX67" fmla="*/ 8471433 w 8611133"/>
                <a:gd name="connsiteY67" fmla="*/ 1003300 h 1168400"/>
                <a:gd name="connsiteX68" fmla="*/ 8433333 w 8611133"/>
                <a:gd name="connsiteY68" fmla="*/ 1016000 h 1168400"/>
                <a:gd name="connsiteX69" fmla="*/ 8319033 w 8611133"/>
                <a:gd name="connsiteY69" fmla="*/ 1028700 h 1168400"/>
                <a:gd name="connsiteX70" fmla="*/ 8242833 w 8611133"/>
                <a:gd name="connsiteY70" fmla="*/ 1054100 h 1168400"/>
                <a:gd name="connsiteX71" fmla="*/ 8052333 w 8611133"/>
                <a:gd name="connsiteY71" fmla="*/ 1092200 h 1168400"/>
                <a:gd name="connsiteX72" fmla="*/ 8001533 w 8611133"/>
                <a:gd name="connsiteY72" fmla="*/ 1104900 h 1168400"/>
                <a:gd name="connsiteX73" fmla="*/ 7658633 w 8611133"/>
                <a:gd name="connsiteY73" fmla="*/ 1155700 h 1168400"/>
                <a:gd name="connsiteX74" fmla="*/ 7455433 w 8611133"/>
                <a:gd name="connsiteY74" fmla="*/ 1168400 h 1168400"/>
                <a:gd name="connsiteX75" fmla="*/ 6655333 w 8611133"/>
                <a:gd name="connsiteY75" fmla="*/ 1155700 h 1168400"/>
                <a:gd name="connsiteX76" fmla="*/ 6464833 w 8611133"/>
                <a:gd name="connsiteY76" fmla="*/ 1143000 h 1168400"/>
                <a:gd name="connsiteX77" fmla="*/ 6350533 w 8611133"/>
                <a:gd name="connsiteY77" fmla="*/ 1130300 h 1168400"/>
                <a:gd name="connsiteX78" fmla="*/ 3581933 w 8611133"/>
                <a:gd name="connsiteY78" fmla="*/ 1117600 h 1168400"/>
                <a:gd name="connsiteX79" fmla="*/ 2502433 w 8611133"/>
                <a:gd name="connsiteY79" fmla="*/ 1104900 h 1168400"/>
                <a:gd name="connsiteX80" fmla="*/ 521233 w 8611133"/>
                <a:gd name="connsiteY80" fmla="*/ 1092200 h 1168400"/>
                <a:gd name="connsiteX81" fmla="*/ 483133 w 8611133"/>
                <a:gd name="connsiteY81" fmla="*/ 1079500 h 1168400"/>
                <a:gd name="connsiteX82" fmla="*/ 419633 w 8611133"/>
                <a:gd name="connsiteY82" fmla="*/ 1054100 h 1168400"/>
                <a:gd name="connsiteX83" fmla="*/ 279933 w 8611133"/>
                <a:gd name="connsiteY83" fmla="*/ 1041400 h 1168400"/>
                <a:gd name="connsiteX84" fmla="*/ 38633 w 8611133"/>
                <a:gd name="connsiteY84" fmla="*/ 1003300 h 1168400"/>
                <a:gd name="connsiteX85" fmla="*/ 25933 w 8611133"/>
                <a:gd name="connsiteY85" fmla="*/ 939800 h 1168400"/>
                <a:gd name="connsiteX86" fmla="*/ 533 w 8611133"/>
                <a:gd name="connsiteY86" fmla="*/ 850900 h 1168400"/>
                <a:gd name="connsiteX87" fmla="*/ 51333 w 8611133"/>
                <a:gd name="connsiteY87" fmla="*/ 273050 h 1168400"/>
                <a:gd name="connsiteX0" fmla="*/ 51333 w 8611133"/>
                <a:gd name="connsiteY0" fmla="*/ 273050 h 1168400"/>
                <a:gd name="connsiteX1" fmla="*/ 318033 w 8611133"/>
                <a:gd name="connsiteY1" fmla="*/ 190500 h 1168400"/>
                <a:gd name="connsiteX2" fmla="*/ 368833 w 8611133"/>
                <a:gd name="connsiteY2" fmla="*/ 177800 h 1168400"/>
                <a:gd name="connsiteX3" fmla="*/ 483133 w 8611133"/>
                <a:gd name="connsiteY3" fmla="*/ 152400 h 1168400"/>
                <a:gd name="connsiteX4" fmla="*/ 914933 w 8611133"/>
                <a:gd name="connsiteY4" fmla="*/ 190500 h 1168400"/>
                <a:gd name="connsiteX5" fmla="*/ 991133 w 8611133"/>
                <a:gd name="connsiteY5" fmla="*/ 228600 h 1168400"/>
                <a:gd name="connsiteX6" fmla="*/ 1067333 w 8611133"/>
                <a:gd name="connsiteY6" fmla="*/ 254000 h 1168400"/>
                <a:gd name="connsiteX7" fmla="*/ 1245133 w 8611133"/>
                <a:gd name="connsiteY7" fmla="*/ 279400 h 1168400"/>
                <a:gd name="connsiteX8" fmla="*/ 1765833 w 8611133"/>
                <a:gd name="connsiteY8" fmla="*/ 266700 h 1168400"/>
                <a:gd name="connsiteX9" fmla="*/ 1880133 w 8611133"/>
                <a:gd name="connsiteY9" fmla="*/ 228600 h 1168400"/>
                <a:gd name="connsiteX10" fmla="*/ 2019833 w 8611133"/>
                <a:gd name="connsiteY10" fmla="*/ 215900 h 1168400"/>
                <a:gd name="connsiteX11" fmla="*/ 2083333 w 8611133"/>
                <a:gd name="connsiteY11" fmla="*/ 190500 h 1168400"/>
                <a:gd name="connsiteX12" fmla="*/ 2388133 w 8611133"/>
                <a:gd name="connsiteY12" fmla="*/ 190500 h 1168400"/>
                <a:gd name="connsiteX13" fmla="*/ 2629433 w 8611133"/>
                <a:gd name="connsiteY13" fmla="*/ 203200 h 1168400"/>
                <a:gd name="connsiteX14" fmla="*/ 2718333 w 8611133"/>
                <a:gd name="connsiteY14" fmla="*/ 215900 h 1168400"/>
                <a:gd name="connsiteX15" fmla="*/ 3061233 w 8611133"/>
                <a:gd name="connsiteY15" fmla="*/ 241300 h 1168400"/>
                <a:gd name="connsiteX16" fmla="*/ 3505733 w 8611133"/>
                <a:gd name="connsiteY16" fmla="*/ 215900 h 1168400"/>
                <a:gd name="connsiteX17" fmla="*/ 3569233 w 8611133"/>
                <a:gd name="connsiteY17" fmla="*/ 190500 h 1168400"/>
                <a:gd name="connsiteX18" fmla="*/ 3670833 w 8611133"/>
                <a:gd name="connsiteY18" fmla="*/ 177800 h 1168400"/>
                <a:gd name="connsiteX19" fmla="*/ 3747033 w 8611133"/>
                <a:gd name="connsiteY19" fmla="*/ 165100 h 1168400"/>
                <a:gd name="connsiteX20" fmla="*/ 3785133 w 8611133"/>
                <a:gd name="connsiteY20" fmla="*/ 152400 h 1168400"/>
                <a:gd name="connsiteX21" fmla="*/ 3924833 w 8611133"/>
                <a:gd name="connsiteY21" fmla="*/ 139700 h 1168400"/>
                <a:gd name="connsiteX22" fmla="*/ 4191533 w 8611133"/>
                <a:gd name="connsiteY22" fmla="*/ 165100 h 1168400"/>
                <a:gd name="connsiteX23" fmla="*/ 4305833 w 8611133"/>
                <a:gd name="connsiteY23" fmla="*/ 215900 h 1168400"/>
                <a:gd name="connsiteX24" fmla="*/ 4343933 w 8611133"/>
                <a:gd name="connsiteY24" fmla="*/ 228600 h 1168400"/>
                <a:gd name="connsiteX25" fmla="*/ 4445533 w 8611133"/>
                <a:gd name="connsiteY25" fmla="*/ 266700 h 1168400"/>
                <a:gd name="connsiteX26" fmla="*/ 4890033 w 8611133"/>
                <a:gd name="connsiteY26" fmla="*/ 254000 h 1168400"/>
                <a:gd name="connsiteX27" fmla="*/ 4978933 w 8611133"/>
                <a:gd name="connsiteY27" fmla="*/ 228600 h 1168400"/>
                <a:gd name="connsiteX28" fmla="*/ 5105933 w 8611133"/>
                <a:gd name="connsiteY28" fmla="*/ 215900 h 1168400"/>
                <a:gd name="connsiteX29" fmla="*/ 5182133 w 8611133"/>
                <a:gd name="connsiteY29" fmla="*/ 190500 h 1168400"/>
                <a:gd name="connsiteX30" fmla="*/ 5232933 w 8611133"/>
                <a:gd name="connsiteY30" fmla="*/ 177800 h 1168400"/>
                <a:gd name="connsiteX31" fmla="*/ 5283733 w 8611133"/>
                <a:gd name="connsiteY31" fmla="*/ 152400 h 1168400"/>
                <a:gd name="connsiteX32" fmla="*/ 5359933 w 8611133"/>
                <a:gd name="connsiteY32" fmla="*/ 127000 h 1168400"/>
                <a:gd name="connsiteX33" fmla="*/ 5398033 w 8611133"/>
                <a:gd name="connsiteY33" fmla="*/ 114300 h 1168400"/>
                <a:gd name="connsiteX34" fmla="*/ 5588533 w 8611133"/>
                <a:gd name="connsiteY34" fmla="*/ 127000 h 1168400"/>
                <a:gd name="connsiteX35" fmla="*/ 5664733 w 8611133"/>
                <a:gd name="connsiteY35" fmla="*/ 152400 h 1168400"/>
                <a:gd name="connsiteX36" fmla="*/ 5740933 w 8611133"/>
                <a:gd name="connsiteY36" fmla="*/ 165100 h 1168400"/>
                <a:gd name="connsiteX37" fmla="*/ 5779033 w 8611133"/>
                <a:gd name="connsiteY37" fmla="*/ 190500 h 1168400"/>
                <a:gd name="connsiteX38" fmla="*/ 5829833 w 8611133"/>
                <a:gd name="connsiteY38" fmla="*/ 203200 h 1168400"/>
                <a:gd name="connsiteX39" fmla="*/ 5906033 w 8611133"/>
                <a:gd name="connsiteY39" fmla="*/ 228600 h 1168400"/>
                <a:gd name="connsiteX40" fmla="*/ 6248933 w 8611133"/>
                <a:gd name="connsiteY40" fmla="*/ 215900 h 1168400"/>
                <a:gd name="connsiteX41" fmla="*/ 6337833 w 8611133"/>
                <a:gd name="connsiteY41" fmla="*/ 190500 h 1168400"/>
                <a:gd name="connsiteX42" fmla="*/ 6439433 w 8611133"/>
                <a:gd name="connsiteY42" fmla="*/ 177800 h 1168400"/>
                <a:gd name="connsiteX43" fmla="*/ 6477533 w 8611133"/>
                <a:gd name="connsiteY43" fmla="*/ 152400 h 1168400"/>
                <a:gd name="connsiteX44" fmla="*/ 6566433 w 8611133"/>
                <a:gd name="connsiteY44" fmla="*/ 101600 h 1168400"/>
                <a:gd name="connsiteX45" fmla="*/ 6604533 w 8611133"/>
                <a:gd name="connsiteY45" fmla="*/ 50800 h 1168400"/>
                <a:gd name="connsiteX46" fmla="*/ 6629933 w 8611133"/>
                <a:gd name="connsiteY46" fmla="*/ 12700 h 1168400"/>
                <a:gd name="connsiteX47" fmla="*/ 6680733 w 8611133"/>
                <a:gd name="connsiteY47" fmla="*/ 0 h 1168400"/>
                <a:gd name="connsiteX48" fmla="*/ 6769633 w 8611133"/>
                <a:gd name="connsiteY48" fmla="*/ 12700 h 1168400"/>
                <a:gd name="connsiteX49" fmla="*/ 6871233 w 8611133"/>
                <a:gd name="connsiteY49" fmla="*/ 25400 h 1168400"/>
                <a:gd name="connsiteX50" fmla="*/ 6909333 w 8611133"/>
                <a:gd name="connsiteY50" fmla="*/ 50800 h 1168400"/>
                <a:gd name="connsiteX51" fmla="*/ 6985533 w 8611133"/>
                <a:gd name="connsiteY51" fmla="*/ 76200 h 1168400"/>
                <a:gd name="connsiteX52" fmla="*/ 7023633 w 8611133"/>
                <a:gd name="connsiteY52" fmla="*/ 88900 h 1168400"/>
                <a:gd name="connsiteX53" fmla="*/ 7455433 w 8611133"/>
                <a:gd name="connsiteY53" fmla="*/ 127000 h 1168400"/>
                <a:gd name="connsiteX54" fmla="*/ 7607833 w 8611133"/>
                <a:gd name="connsiteY54" fmla="*/ 177800 h 1168400"/>
                <a:gd name="connsiteX55" fmla="*/ 7645933 w 8611133"/>
                <a:gd name="connsiteY55" fmla="*/ 190500 h 1168400"/>
                <a:gd name="connsiteX56" fmla="*/ 7874533 w 8611133"/>
                <a:gd name="connsiteY56" fmla="*/ 215900 h 1168400"/>
                <a:gd name="connsiteX57" fmla="*/ 8192033 w 8611133"/>
                <a:gd name="connsiteY57" fmla="*/ 203200 h 1168400"/>
                <a:gd name="connsiteX58" fmla="*/ 8306333 w 8611133"/>
                <a:gd name="connsiteY58" fmla="*/ 190500 h 1168400"/>
                <a:gd name="connsiteX59" fmla="*/ 8547633 w 8611133"/>
                <a:gd name="connsiteY59" fmla="*/ 203200 h 1168400"/>
                <a:gd name="connsiteX60" fmla="*/ 8560333 w 8611133"/>
                <a:gd name="connsiteY60" fmla="*/ 241300 h 1168400"/>
                <a:gd name="connsiteX61" fmla="*/ 8598433 w 8611133"/>
                <a:gd name="connsiteY61" fmla="*/ 431800 h 1168400"/>
                <a:gd name="connsiteX62" fmla="*/ 8611133 w 8611133"/>
                <a:gd name="connsiteY62" fmla="*/ 635000 h 1168400"/>
                <a:gd name="connsiteX63" fmla="*/ 8598433 w 8611133"/>
                <a:gd name="connsiteY63" fmla="*/ 939800 h 1168400"/>
                <a:gd name="connsiteX64" fmla="*/ 8585733 w 8611133"/>
                <a:gd name="connsiteY64" fmla="*/ 977900 h 1168400"/>
                <a:gd name="connsiteX65" fmla="*/ 8547633 w 8611133"/>
                <a:gd name="connsiteY65" fmla="*/ 990600 h 1168400"/>
                <a:gd name="connsiteX66" fmla="*/ 8471433 w 8611133"/>
                <a:gd name="connsiteY66" fmla="*/ 1003300 h 1168400"/>
                <a:gd name="connsiteX67" fmla="*/ 8433333 w 8611133"/>
                <a:gd name="connsiteY67" fmla="*/ 1016000 h 1168400"/>
                <a:gd name="connsiteX68" fmla="*/ 8319033 w 8611133"/>
                <a:gd name="connsiteY68" fmla="*/ 1028700 h 1168400"/>
                <a:gd name="connsiteX69" fmla="*/ 8242833 w 8611133"/>
                <a:gd name="connsiteY69" fmla="*/ 1054100 h 1168400"/>
                <a:gd name="connsiteX70" fmla="*/ 8052333 w 8611133"/>
                <a:gd name="connsiteY70" fmla="*/ 1092200 h 1168400"/>
                <a:gd name="connsiteX71" fmla="*/ 8001533 w 8611133"/>
                <a:gd name="connsiteY71" fmla="*/ 1104900 h 1168400"/>
                <a:gd name="connsiteX72" fmla="*/ 7658633 w 8611133"/>
                <a:gd name="connsiteY72" fmla="*/ 1155700 h 1168400"/>
                <a:gd name="connsiteX73" fmla="*/ 7455433 w 8611133"/>
                <a:gd name="connsiteY73" fmla="*/ 1168400 h 1168400"/>
                <a:gd name="connsiteX74" fmla="*/ 6655333 w 8611133"/>
                <a:gd name="connsiteY74" fmla="*/ 1155700 h 1168400"/>
                <a:gd name="connsiteX75" fmla="*/ 6464833 w 8611133"/>
                <a:gd name="connsiteY75" fmla="*/ 1143000 h 1168400"/>
                <a:gd name="connsiteX76" fmla="*/ 6350533 w 8611133"/>
                <a:gd name="connsiteY76" fmla="*/ 1130300 h 1168400"/>
                <a:gd name="connsiteX77" fmla="*/ 3581933 w 8611133"/>
                <a:gd name="connsiteY77" fmla="*/ 1117600 h 1168400"/>
                <a:gd name="connsiteX78" fmla="*/ 2502433 w 8611133"/>
                <a:gd name="connsiteY78" fmla="*/ 1104900 h 1168400"/>
                <a:gd name="connsiteX79" fmla="*/ 521233 w 8611133"/>
                <a:gd name="connsiteY79" fmla="*/ 1092200 h 1168400"/>
                <a:gd name="connsiteX80" fmla="*/ 483133 w 8611133"/>
                <a:gd name="connsiteY80" fmla="*/ 1079500 h 1168400"/>
                <a:gd name="connsiteX81" fmla="*/ 419633 w 8611133"/>
                <a:gd name="connsiteY81" fmla="*/ 1054100 h 1168400"/>
                <a:gd name="connsiteX82" fmla="*/ 279933 w 8611133"/>
                <a:gd name="connsiteY82" fmla="*/ 1041400 h 1168400"/>
                <a:gd name="connsiteX83" fmla="*/ 38633 w 8611133"/>
                <a:gd name="connsiteY83" fmla="*/ 1003300 h 1168400"/>
                <a:gd name="connsiteX84" fmla="*/ 25933 w 8611133"/>
                <a:gd name="connsiteY84" fmla="*/ 939800 h 1168400"/>
                <a:gd name="connsiteX85" fmla="*/ 533 w 8611133"/>
                <a:gd name="connsiteY85" fmla="*/ 850900 h 1168400"/>
                <a:gd name="connsiteX86" fmla="*/ 51333 w 8611133"/>
                <a:gd name="connsiteY86" fmla="*/ 273050 h 1168400"/>
                <a:gd name="connsiteX0" fmla="*/ 51333 w 8611133"/>
                <a:gd name="connsiteY0" fmla="*/ 273050 h 1168400"/>
                <a:gd name="connsiteX1" fmla="*/ 318033 w 8611133"/>
                <a:gd name="connsiteY1" fmla="*/ 190500 h 1168400"/>
                <a:gd name="connsiteX2" fmla="*/ 483133 w 8611133"/>
                <a:gd name="connsiteY2" fmla="*/ 152400 h 1168400"/>
                <a:gd name="connsiteX3" fmla="*/ 914933 w 8611133"/>
                <a:gd name="connsiteY3" fmla="*/ 190500 h 1168400"/>
                <a:gd name="connsiteX4" fmla="*/ 991133 w 8611133"/>
                <a:gd name="connsiteY4" fmla="*/ 228600 h 1168400"/>
                <a:gd name="connsiteX5" fmla="*/ 1067333 w 8611133"/>
                <a:gd name="connsiteY5" fmla="*/ 254000 h 1168400"/>
                <a:gd name="connsiteX6" fmla="*/ 1245133 w 8611133"/>
                <a:gd name="connsiteY6" fmla="*/ 279400 h 1168400"/>
                <a:gd name="connsiteX7" fmla="*/ 1765833 w 8611133"/>
                <a:gd name="connsiteY7" fmla="*/ 266700 h 1168400"/>
                <a:gd name="connsiteX8" fmla="*/ 1880133 w 8611133"/>
                <a:gd name="connsiteY8" fmla="*/ 228600 h 1168400"/>
                <a:gd name="connsiteX9" fmla="*/ 2019833 w 8611133"/>
                <a:gd name="connsiteY9" fmla="*/ 215900 h 1168400"/>
                <a:gd name="connsiteX10" fmla="*/ 2083333 w 8611133"/>
                <a:gd name="connsiteY10" fmla="*/ 190500 h 1168400"/>
                <a:gd name="connsiteX11" fmla="*/ 2388133 w 8611133"/>
                <a:gd name="connsiteY11" fmla="*/ 190500 h 1168400"/>
                <a:gd name="connsiteX12" fmla="*/ 2629433 w 8611133"/>
                <a:gd name="connsiteY12" fmla="*/ 203200 h 1168400"/>
                <a:gd name="connsiteX13" fmla="*/ 2718333 w 8611133"/>
                <a:gd name="connsiteY13" fmla="*/ 215900 h 1168400"/>
                <a:gd name="connsiteX14" fmla="*/ 3061233 w 8611133"/>
                <a:gd name="connsiteY14" fmla="*/ 241300 h 1168400"/>
                <a:gd name="connsiteX15" fmla="*/ 3505733 w 8611133"/>
                <a:gd name="connsiteY15" fmla="*/ 215900 h 1168400"/>
                <a:gd name="connsiteX16" fmla="*/ 3569233 w 8611133"/>
                <a:gd name="connsiteY16" fmla="*/ 190500 h 1168400"/>
                <a:gd name="connsiteX17" fmla="*/ 3670833 w 8611133"/>
                <a:gd name="connsiteY17" fmla="*/ 177800 h 1168400"/>
                <a:gd name="connsiteX18" fmla="*/ 3747033 w 8611133"/>
                <a:gd name="connsiteY18" fmla="*/ 165100 h 1168400"/>
                <a:gd name="connsiteX19" fmla="*/ 3785133 w 8611133"/>
                <a:gd name="connsiteY19" fmla="*/ 152400 h 1168400"/>
                <a:gd name="connsiteX20" fmla="*/ 3924833 w 8611133"/>
                <a:gd name="connsiteY20" fmla="*/ 139700 h 1168400"/>
                <a:gd name="connsiteX21" fmla="*/ 4191533 w 8611133"/>
                <a:gd name="connsiteY21" fmla="*/ 165100 h 1168400"/>
                <a:gd name="connsiteX22" fmla="*/ 4305833 w 8611133"/>
                <a:gd name="connsiteY22" fmla="*/ 215900 h 1168400"/>
                <a:gd name="connsiteX23" fmla="*/ 4343933 w 8611133"/>
                <a:gd name="connsiteY23" fmla="*/ 228600 h 1168400"/>
                <a:gd name="connsiteX24" fmla="*/ 4445533 w 8611133"/>
                <a:gd name="connsiteY24" fmla="*/ 266700 h 1168400"/>
                <a:gd name="connsiteX25" fmla="*/ 4890033 w 8611133"/>
                <a:gd name="connsiteY25" fmla="*/ 254000 h 1168400"/>
                <a:gd name="connsiteX26" fmla="*/ 4978933 w 8611133"/>
                <a:gd name="connsiteY26" fmla="*/ 228600 h 1168400"/>
                <a:gd name="connsiteX27" fmla="*/ 5105933 w 8611133"/>
                <a:gd name="connsiteY27" fmla="*/ 215900 h 1168400"/>
                <a:gd name="connsiteX28" fmla="*/ 5182133 w 8611133"/>
                <a:gd name="connsiteY28" fmla="*/ 190500 h 1168400"/>
                <a:gd name="connsiteX29" fmla="*/ 5232933 w 8611133"/>
                <a:gd name="connsiteY29" fmla="*/ 177800 h 1168400"/>
                <a:gd name="connsiteX30" fmla="*/ 5283733 w 8611133"/>
                <a:gd name="connsiteY30" fmla="*/ 152400 h 1168400"/>
                <a:gd name="connsiteX31" fmla="*/ 5359933 w 8611133"/>
                <a:gd name="connsiteY31" fmla="*/ 127000 h 1168400"/>
                <a:gd name="connsiteX32" fmla="*/ 5398033 w 8611133"/>
                <a:gd name="connsiteY32" fmla="*/ 114300 h 1168400"/>
                <a:gd name="connsiteX33" fmla="*/ 5588533 w 8611133"/>
                <a:gd name="connsiteY33" fmla="*/ 127000 h 1168400"/>
                <a:gd name="connsiteX34" fmla="*/ 5664733 w 8611133"/>
                <a:gd name="connsiteY34" fmla="*/ 152400 h 1168400"/>
                <a:gd name="connsiteX35" fmla="*/ 5740933 w 8611133"/>
                <a:gd name="connsiteY35" fmla="*/ 165100 h 1168400"/>
                <a:gd name="connsiteX36" fmla="*/ 5779033 w 8611133"/>
                <a:gd name="connsiteY36" fmla="*/ 190500 h 1168400"/>
                <a:gd name="connsiteX37" fmla="*/ 5829833 w 8611133"/>
                <a:gd name="connsiteY37" fmla="*/ 203200 h 1168400"/>
                <a:gd name="connsiteX38" fmla="*/ 5906033 w 8611133"/>
                <a:gd name="connsiteY38" fmla="*/ 228600 h 1168400"/>
                <a:gd name="connsiteX39" fmla="*/ 6248933 w 8611133"/>
                <a:gd name="connsiteY39" fmla="*/ 215900 h 1168400"/>
                <a:gd name="connsiteX40" fmla="*/ 6337833 w 8611133"/>
                <a:gd name="connsiteY40" fmla="*/ 190500 h 1168400"/>
                <a:gd name="connsiteX41" fmla="*/ 6439433 w 8611133"/>
                <a:gd name="connsiteY41" fmla="*/ 177800 h 1168400"/>
                <a:gd name="connsiteX42" fmla="*/ 6477533 w 8611133"/>
                <a:gd name="connsiteY42" fmla="*/ 152400 h 1168400"/>
                <a:gd name="connsiteX43" fmla="*/ 6566433 w 8611133"/>
                <a:gd name="connsiteY43" fmla="*/ 101600 h 1168400"/>
                <a:gd name="connsiteX44" fmla="*/ 6604533 w 8611133"/>
                <a:gd name="connsiteY44" fmla="*/ 50800 h 1168400"/>
                <a:gd name="connsiteX45" fmla="*/ 6629933 w 8611133"/>
                <a:gd name="connsiteY45" fmla="*/ 12700 h 1168400"/>
                <a:gd name="connsiteX46" fmla="*/ 6680733 w 8611133"/>
                <a:gd name="connsiteY46" fmla="*/ 0 h 1168400"/>
                <a:gd name="connsiteX47" fmla="*/ 6769633 w 8611133"/>
                <a:gd name="connsiteY47" fmla="*/ 12700 h 1168400"/>
                <a:gd name="connsiteX48" fmla="*/ 6871233 w 8611133"/>
                <a:gd name="connsiteY48" fmla="*/ 25400 h 1168400"/>
                <a:gd name="connsiteX49" fmla="*/ 6909333 w 8611133"/>
                <a:gd name="connsiteY49" fmla="*/ 50800 h 1168400"/>
                <a:gd name="connsiteX50" fmla="*/ 6985533 w 8611133"/>
                <a:gd name="connsiteY50" fmla="*/ 76200 h 1168400"/>
                <a:gd name="connsiteX51" fmla="*/ 7023633 w 8611133"/>
                <a:gd name="connsiteY51" fmla="*/ 88900 h 1168400"/>
                <a:gd name="connsiteX52" fmla="*/ 7455433 w 8611133"/>
                <a:gd name="connsiteY52" fmla="*/ 127000 h 1168400"/>
                <a:gd name="connsiteX53" fmla="*/ 7607833 w 8611133"/>
                <a:gd name="connsiteY53" fmla="*/ 177800 h 1168400"/>
                <a:gd name="connsiteX54" fmla="*/ 7645933 w 8611133"/>
                <a:gd name="connsiteY54" fmla="*/ 190500 h 1168400"/>
                <a:gd name="connsiteX55" fmla="*/ 7874533 w 8611133"/>
                <a:gd name="connsiteY55" fmla="*/ 215900 h 1168400"/>
                <a:gd name="connsiteX56" fmla="*/ 8192033 w 8611133"/>
                <a:gd name="connsiteY56" fmla="*/ 203200 h 1168400"/>
                <a:gd name="connsiteX57" fmla="*/ 8306333 w 8611133"/>
                <a:gd name="connsiteY57" fmla="*/ 190500 h 1168400"/>
                <a:gd name="connsiteX58" fmla="*/ 8547633 w 8611133"/>
                <a:gd name="connsiteY58" fmla="*/ 203200 h 1168400"/>
                <a:gd name="connsiteX59" fmla="*/ 8560333 w 8611133"/>
                <a:gd name="connsiteY59" fmla="*/ 241300 h 1168400"/>
                <a:gd name="connsiteX60" fmla="*/ 8598433 w 8611133"/>
                <a:gd name="connsiteY60" fmla="*/ 431800 h 1168400"/>
                <a:gd name="connsiteX61" fmla="*/ 8611133 w 8611133"/>
                <a:gd name="connsiteY61" fmla="*/ 635000 h 1168400"/>
                <a:gd name="connsiteX62" fmla="*/ 8598433 w 8611133"/>
                <a:gd name="connsiteY62" fmla="*/ 939800 h 1168400"/>
                <a:gd name="connsiteX63" fmla="*/ 8585733 w 8611133"/>
                <a:gd name="connsiteY63" fmla="*/ 977900 h 1168400"/>
                <a:gd name="connsiteX64" fmla="*/ 8547633 w 8611133"/>
                <a:gd name="connsiteY64" fmla="*/ 990600 h 1168400"/>
                <a:gd name="connsiteX65" fmla="*/ 8471433 w 8611133"/>
                <a:gd name="connsiteY65" fmla="*/ 1003300 h 1168400"/>
                <a:gd name="connsiteX66" fmla="*/ 8433333 w 8611133"/>
                <a:gd name="connsiteY66" fmla="*/ 1016000 h 1168400"/>
                <a:gd name="connsiteX67" fmla="*/ 8319033 w 8611133"/>
                <a:gd name="connsiteY67" fmla="*/ 1028700 h 1168400"/>
                <a:gd name="connsiteX68" fmla="*/ 8242833 w 8611133"/>
                <a:gd name="connsiteY68" fmla="*/ 1054100 h 1168400"/>
                <a:gd name="connsiteX69" fmla="*/ 8052333 w 8611133"/>
                <a:gd name="connsiteY69" fmla="*/ 1092200 h 1168400"/>
                <a:gd name="connsiteX70" fmla="*/ 8001533 w 8611133"/>
                <a:gd name="connsiteY70" fmla="*/ 1104900 h 1168400"/>
                <a:gd name="connsiteX71" fmla="*/ 7658633 w 8611133"/>
                <a:gd name="connsiteY71" fmla="*/ 1155700 h 1168400"/>
                <a:gd name="connsiteX72" fmla="*/ 7455433 w 8611133"/>
                <a:gd name="connsiteY72" fmla="*/ 1168400 h 1168400"/>
                <a:gd name="connsiteX73" fmla="*/ 6655333 w 8611133"/>
                <a:gd name="connsiteY73" fmla="*/ 1155700 h 1168400"/>
                <a:gd name="connsiteX74" fmla="*/ 6464833 w 8611133"/>
                <a:gd name="connsiteY74" fmla="*/ 1143000 h 1168400"/>
                <a:gd name="connsiteX75" fmla="*/ 6350533 w 8611133"/>
                <a:gd name="connsiteY75" fmla="*/ 1130300 h 1168400"/>
                <a:gd name="connsiteX76" fmla="*/ 3581933 w 8611133"/>
                <a:gd name="connsiteY76" fmla="*/ 1117600 h 1168400"/>
                <a:gd name="connsiteX77" fmla="*/ 2502433 w 8611133"/>
                <a:gd name="connsiteY77" fmla="*/ 1104900 h 1168400"/>
                <a:gd name="connsiteX78" fmla="*/ 521233 w 8611133"/>
                <a:gd name="connsiteY78" fmla="*/ 1092200 h 1168400"/>
                <a:gd name="connsiteX79" fmla="*/ 483133 w 8611133"/>
                <a:gd name="connsiteY79" fmla="*/ 1079500 h 1168400"/>
                <a:gd name="connsiteX80" fmla="*/ 419633 w 8611133"/>
                <a:gd name="connsiteY80" fmla="*/ 1054100 h 1168400"/>
                <a:gd name="connsiteX81" fmla="*/ 279933 w 8611133"/>
                <a:gd name="connsiteY81" fmla="*/ 1041400 h 1168400"/>
                <a:gd name="connsiteX82" fmla="*/ 38633 w 8611133"/>
                <a:gd name="connsiteY82" fmla="*/ 1003300 h 1168400"/>
                <a:gd name="connsiteX83" fmla="*/ 25933 w 8611133"/>
                <a:gd name="connsiteY83" fmla="*/ 939800 h 1168400"/>
                <a:gd name="connsiteX84" fmla="*/ 533 w 8611133"/>
                <a:gd name="connsiteY84" fmla="*/ 850900 h 1168400"/>
                <a:gd name="connsiteX85" fmla="*/ 51333 w 8611133"/>
                <a:gd name="connsiteY85" fmla="*/ 273050 h 1168400"/>
                <a:gd name="connsiteX0" fmla="*/ 51333 w 8611133"/>
                <a:gd name="connsiteY0" fmla="*/ 273050 h 1168400"/>
                <a:gd name="connsiteX1" fmla="*/ 298983 w 8611133"/>
                <a:gd name="connsiteY1" fmla="*/ 165100 h 1168400"/>
                <a:gd name="connsiteX2" fmla="*/ 483133 w 8611133"/>
                <a:gd name="connsiteY2" fmla="*/ 152400 h 1168400"/>
                <a:gd name="connsiteX3" fmla="*/ 914933 w 8611133"/>
                <a:gd name="connsiteY3" fmla="*/ 190500 h 1168400"/>
                <a:gd name="connsiteX4" fmla="*/ 991133 w 8611133"/>
                <a:gd name="connsiteY4" fmla="*/ 228600 h 1168400"/>
                <a:gd name="connsiteX5" fmla="*/ 1067333 w 8611133"/>
                <a:gd name="connsiteY5" fmla="*/ 254000 h 1168400"/>
                <a:gd name="connsiteX6" fmla="*/ 1245133 w 8611133"/>
                <a:gd name="connsiteY6" fmla="*/ 279400 h 1168400"/>
                <a:gd name="connsiteX7" fmla="*/ 1765833 w 8611133"/>
                <a:gd name="connsiteY7" fmla="*/ 266700 h 1168400"/>
                <a:gd name="connsiteX8" fmla="*/ 1880133 w 8611133"/>
                <a:gd name="connsiteY8" fmla="*/ 228600 h 1168400"/>
                <a:gd name="connsiteX9" fmla="*/ 2019833 w 8611133"/>
                <a:gd name="connsiteY9" fmla="*/ 215900 h 1168400"/>
                <a:gd name="connsiteX10" fmla="*/ 2083333 w 8611133"/>
                <a:gd name="connsiteY10" fmla="*/ 190500 h 1168400"/>
                <a:gd name="connsiteX11" fmla="*/ 2388133 w 8611133"/>
                <a:gd name="connsiteY11" fmla="*/ 190500 h 1168400"/>
                <a:gd name="connsiteX12" fmla="*/ 2629433 w 8611133"/>
                <a:gd name="connsiteY12" fmla="*/ 203200 h 1168400"/>
                <a:gd name="connsiteX13" fmla="*/ 2718333 w 8611133"/>
                <a:gd name="connsiteY13" fmla="*/ 215900 h 1168400"/>
                <a:gd name="connsiteX14" fmla="*/ 3061233 w 8611133"/>
                <a:gd name="connsiteY14" fmla="*/ 241300 h 1168400"/>
                <a:gd name="connsiteX15" fmla="*/ 3505733 w 8611133"/>
                <a:gd name="connsiteY15" fmla="*/ 215900 h 1168400"/>
                <a:gd name="connsiteX16" fmla="*/ 3569233 w 8611133"/>
                <a:gd name="connsiteY16" fmla="*/ 190500 h 1168400"/>
                <a:gd name="connsiteX17" fmla="*/ 3670833 w 8611133"/>
                <a:gd name="connsiteY17" fmla="*/ 177800 h 1168400"/>
                <a:gd name="connsiteX18" fmla="*/ 3747033 w 8611133"/>
                <a:gd name="connsiteY18" fmla="*/ 165100 h 1168400"/>
                <a:gd name="connsiteX19" fmla="*/ 3785133 w 8611133"/>
                <a:gd name="connsiteY19" fmla="*/ 152400 h 1168400"/>
                <a:gd name="connsiteX20" fmla="*/ 3924833 w 8611133"/>
                <a:gd name="connsiteY20" fmla="*/ 139700 h 1168400"/>
                <a:gd name="connsiteX21" fmla="*/ 4191533 w 8611133"/>
                <a:gd name="connsiteY21" fmla="*/ 165100 h 1168400"/>
                <a:gd name="connsiteX22" fmla="*/ 4305833 w 8611133"/>
                <a:gd name="connsiteY22" fmla="*/ 215900 h 1168400"/>
                <a:gd name="connsiteX23" fmla="*/ 4343933 w 8611133"/>
                <a:gd name="connsiteY23" fmla="*/ 228600 h 1168400"/>
                <a:gd name="connsiteX24" fmla="*/ 4445533 w 8611133"/>
                <a:gd name="connsiteY24" fmla="*/ 266700 h 1168400"/>
                <a:gd name="connsiteX25" fmla="*/ 4890033 w 8611133"/>
                <a:gd name="connsiteY25" fmla="*/ 254000 h 1168400"/>
                <a:gd name="connsiteX26" fmla="*/ 4978933 w 8611133"/>
                <a:gd name="connsiteY26" fmla="*/ 228600 h 1168400"/>
                <a:gd name="connsiteX27" fmla="*/ 5105933 w 8611133"/>
                <a:gd name="connsiteY27" fmla="*/ 215900 h 1168400"/>
                <a:gd name="connsiteX28" fmla="*/ 5182133 w 8611133"/>
                <a:gd name="connsiteY28" fmla="*/ 190500 h 1168400"/>
                <a:gd name="connsiteX29" fmla="*/ 5232933 w 8611133"/>
                <a:gd name="connsiteY29" fmla="*/ 177800 h 1168400"/>
                <a:gd name="connsiteX30" fmla="*/ 5283733 w 8611133"/>
                <a:gd name="connsiteY30" fmla="*/ 152400 h 1168400"/>
                <a:gd name="connsiteX31" fmla="*/ 5359933 w 8611133"/>
                <a:gd name="connsiteY31" fmla="*/ 127000 h 1168400"/>
                <a:gd name="connsiteX32" fmla="*/ 5398033 w 8611133"/>
                <a:gd name="connsiteY32" fmla="*/ 114300 h 1168400"/>
                <a:gd name="connsiteX33" fmla="*/ 5588533 w 8611133"/>
                <a:gd name="connsiteY33" fmla="*/ 127000 h 1168400"/>
                <a:gd name="connsiteX34" fmla="*/ 5664733 w 8611133"/>
                <a:gd name="connsiteY34" fmla="*/ 152400 h 1168400"/>
                <a:gd name="connsiteX35" fmla="*/ 5740933 w 8611133"/>
                <a:gd name="connsiteY35" fmla="*/ 165100 h 1168400"/>
                <a:gd name="connsiteX36" fmla="*/ 5779033 w 8611133"/>
                <a:gd name="connsiteY36" fmla="*/ 190500 h 1168400"/>
                <a:gd name="connsiteX37" fmla="*/ 5829833 w 8611133"/>
                <a:gd name="connsiteY37" fmla="*/ 203200 h 1168400"/>
                <a:gd name="connsiteX38" fmla="*/ 5906033 w 8611133"/>
                <a:gd name="connsiteY38" fmla="*/ 228600 h 1168400"/>
                <a:gd name="connsiteX39" fmla="*/ 6248933 w 8611133"/>
                <a:gd name="connsiteY39" fmla="*/ 215900 h 1168400"/>
                <a:gd name="connsiteX40" fmla="*/ 6337833 w 8611133"/>
                <a:gd name="connsiteY40" fmla="*/ 190500 h 1168400"/>
                <a:gd name="connsiteX41" fmla="*/ 6439433 w 8611133"/>
                <a:gd name="connsiteY41" fmla="*/ 177800 h 1168400"/>
                <a:gd name="connsiteX42" fmla="*/ 6477533 w 8611133"/>
                <a:gd name="connsiteY42" fmla="*/ 152400 h 1168400"/>
                <a:gd name="connsiteX43" fmla="*/ 6566433 w 8611133"/>
                <a:gd name="connsiteY43" fmla="*/ 101600 h 1168400"/>
                <a:gd name="connsiteX44" fmla="*/ 6604533 w 8611133"/>
                <a:gd name="connsiteY44" fmla="*/ 50800 h 1168400"/>
                <a:gd name="connsiteX45" fmla="*/ 6629933 w 8611133"/>
                <a:gd name="connsiteY45" fmla="*/ 12700 h 1168400"/>
                <a:gd name="connsiteX46" fmla="*/ 6680733 w 8611133"/>
                <a:gd name="connsiteY46" fmla="*/ 0 h 1168400"/>
                <a:gd name="connsiteX47" fmla="*/ 6769633 w 8611133"/>
                <a:gd name="connsiteY47" fmla="*/ 12700 h 1168400"/>
                <a:gd name="connsiteX48" fmla="*/ 6871233 w 8611133"/>
                <a:gd name="connsiteY48" fmla="*/ 25400 h 1168400"/>
                <a:gd name="connsiteX49" fmla="*/ 6909333 w 8611133"/>
                <a:gd name="connsiteY49" fmla="*/ 50800 h 1168400"/>
                <a:gd name="connsiteX50" fmla="*/ 6985533 w 8611133"/>
                <a:gd name="connsiteY50" fmla="*/ 76200 h 1168400"/>
                <a:gd name="connsiteX51" fmla="*/ 7023633 w 8611133"/>
                <a:gd name="connsiteY51" fmla="*/ 88900 h 1168400"/>
                <a:gd name="connsiteX52" fmla="*/ 7455433 w 8611133"/>
                <a:gd name="connsiteY52" fmla="*/ 127000 h 1168400"/>
                <a:gd name="connsiteX53" fmla="*/ 7607833 w 8611133"/>
                <a:gd name="connsiteY53" fmla="*/ 177800 h 1168400"/>
                <a:gd name="connsiteX54" fmla="*/ 7645933 w 8611133"/>
                <a:gd name="connsiteY54" fmla="*/ 190500 h 1168400"/>
                <a:gd name="connsiteX55" fmla="*/ 7874533 w 8611133"/>
                <a:gd name="connsiteY55" fmla="*/ 215900 h 1168400"/>
                <a:gd name="connsiteX56" fmla="*/ 8192033 w 8611133"/>
                <a:gd name="connsiteY56" fmla="*/ 203200 h 1168400"/>
                <a:gd name="connsiteX57" fmla="*/ 8306333 w 8611133"/>
                <a:gd name="connsiteY57" fmla="*/ 190500 h 1168400"/>
                <a:gd name="connsiteX58" fmla="*/ 8547633 w 8611133"/>
                <a:gd name="connsiteY58" fmla="*/ 203200 h 1168400"/>
                <a:gd name="connsiteX59" fmla="*/ 8560333 w 8611133"/>
                <a:gd name="connsiteY59" fmla="*/ 241300 h 1168400"/>
                <a:gd name="connsiteX60" fmla="*/ 8598433 w 8611133"/>
                <a:gd name="connsiteY60" fmla="*/ 431800 h 1168400"/>
                <a:gd name="connsiteX61" fmla="*/ 8611133 w 8611133"/>
                <a:gd name="connsiteY61" fmla="*/ 635000 h 1168400"/>
                <a:gd name="connsiteX62" fmla="*/ 8598433 w 8611133"/>
                <a:gd name="connsiteY62" fmla="*/ 939800 h 1168400"/>
                <a:gd name="connsiteX63" fmla="*/ 8585733 w 8611133"/>
                <a:gd name="connsiteY63" fmla="*/ 977900 h 1168400"/>
                <a:gd name="connsiteX64" fmla="*/ 8547633 w 8611133"/>
                <a:gd name="connsiteY64" fmla="*/ 990600 h 1168400"/>
                <a:gd name="connsiteX65" fmla="*/ 8471433 w 8611133"/>
                <a:gd name="connsiteY65" fmla="*/ 1003300 h 1168400"/>
                <a:gd name="connsiteX66" fmla="*/ 8433333 w 8611133"/>
                <a:gd name="connsiteY66" fmla="*/ 1016000 h 1168400"/>
                <a:gd name="connsiteX67" fmla="*/ 8319033 w 8611133"/>
                <a:gd name="connsiteY67" fmla="*/ 1028700 h 1168400"/>
                <a:gd name="connsiteX68" fmla="*/ 8242833 w 8611133"/>
                <a:gd name="connsiteY68" fmla="*/ 1054100 h 1168400"/>
                <a:gd name="connsiteX69" fmla="*/ 8052333 w 8611133"/>
                <a:gd name="connsiteY69" fmla="*/ 1092200 h 1168400"/>
                <a:gd name="connsiteX70" fmla="*/ 8001533 w 8611133"/>
                <a:gd name="connsiteY70" fmla="*/ 1104900 h 1168400"/>
                <a:gd name="connsiteX71" fmla="*/ 7658633 w 8611133"/>
                <a:gd name="connsiteY71" fmla="*/ 1155700 h 1168400"/>
                <a:gd name="connsiteX72" fmla="*/ 7455433 w 8611133"/>
                <a:gd name="connsiteY72" fmla="*/ 1168400 h 1168400"/>
                <a:gd name="connsiteX73" fmla="*/ 6655333 w 8611133"/>
                <a:gd name="connsiteY73" fmla="*/ 1155700 h 1168400"/>
                <a:gd name="connsiteX74" fmla="*/ 6464833 w 8611133"/>
                <a:gd name="connsiteY74" fmla="*/ 1143000 h 1168400"/>
                <a:gd name="connsiteX75" fmla="*/ 6350533 w 8611133"/>
                <a:gd name="connsiteY75" fmla="*/ 1130300 h 1168400"/>
                <a:gd name="connsiteX76" fmla="*/ 3581933 w 8611133"/>
                <a:gd name="connsiteY76" fmla="*/ 1117600 h 1168400"/>
                <a:gd name="connsiteX77" fmla="*/ 2502433 w 8611133"/>
                <a:gd name="connsiteY77" fmla="*/ 1104900 h 1168400"/>
                <a:gd name="connsiteX78" fmla="*/ 521233 w 8611133"/>
                <a:gd name="connsiteY78" fmla="*/ 1092200 h 1168400"/>
                <a:gd name="connsiteX79" fmla="*/ 483133 w 8611133"/>
                <a:gd name="connsiteY79" fmla="*/ 1079500 h 1168400"/>
                <a:gd name="connsiteX80" fmla="*/ 419633 w 8611133"/>
                <a:gd name="connsiteY80" fmla="*/ 1054100 h 1168400"/>
                <a:gd name="connsiteX81" fmla="*/ 279933 w 8611133"/>
                <a:gd name="connsiteY81" fmla="*/ 1041400 h 1168400"/>
                <a:gd name="connsiteX82" fmla="*/ 38633 w 8611133"/>
                <a:gd name="connsiteY82" fmla="*/ 1003300 h 1168400"/>
                <a:gd name="connsiteX83" fmla="*/ 25933 w 8611133"/>
                <a:gd name="connsiteY83" fmla="*/ 939800 h 1168400"/>
                <a:gd name="connsiteX84" fmla="*/ 533 w 8611133"/>
                <a:gd name="connsiteY84" fmla="*/ 850900 h 1168400"/>
                <a:gd name="connsiteX85" fmla="*/ 51333 w 8611133"/>
                <a:gd name="connsiteY85" fmla="*/ 273050 h 1168400"/>
                <a:gd name="connsiteX0" fmla="*/ 51333 w 8611133"/>
                <a:gd name="connsiteY0" fmla="*/ 273050 h 1168400"/>
                <a:gd name="connsiteX1" fmla="*/ 298983 w 8611133"/>
                <a:gd name="connsiteY1" fmla="*/ 165100 h 1168400"/>
                <a:gd name="connsiteX2" fmla="*/ 483133 w 8611133"/>
                <a:gd name="connsiteY2" fmla="*/ 152400 h 1168400"/>
                <a:gd name="connsiteX3" fmla="*/ 806983 w 8611133"/>
                <a:gd name="connsiteY3" fmla="*/ 184150 h 1168400"/>
                <a:gd name="connsiteX4" fmla="*/ 991133 w 8611133"/>
                <a:gd name="connsiteY4" fmla="*/ 228600 h 1168400"/>
                <a:gd name="connsiteX5" fmla="*/ 1067333 w 8611133"/>
                <a:gd name="connsiteY5" fmla="*/ 254000 h 1168400"/>
                <a:gd name="connsiteX6" fmla="*/ 1245133 w 8611133"/>
                <a:gd name="connsiteY6" fmla="*/ 279400 h 1168400"/>
                <a:gd name="connsiteX7" fmla="*/ 1765833 w 8611133"/>
                <a:gd name="connsiteY7" fmla="*/ 266700 h 1168400"/>
                <a:gd name="connsiteX8" fmla="*/ 1880133 w 8611133"/>
                <a:gd name="connsiteY8" fmla="*/ 228600 h 1168400"/>
                <a:gd name="connsiteX9" fmla="*/ 2019833 w 8611133"/>
                <a:gd name="connsiteY9" fmla="*/ 215900 h 1168400"/>
                <a:gd name="connsiteX10" fmla="*/ 2083333 w 8611133"/>
                <a:gd name="connsiteY10" fmla="*/ 190500 h 1168400"/>
                <a:gd name="connsiteX11" fmla="*/ 2388133 w 8611133"/>
                <a:gd name="connsiteY11" fmla="*/ 190500 h 1168400"/>
                <a:gd name="connsiteX12" fmla="*/ 2629433 w 8611133"/>
                <a:gd name="connsiteY12" fmla="*/ 203200 h 1168400"/>
                <a:gd name="connsiteX13" fmla="*/ 2718333 w 8611133"/>
                <a:gd name="connsiteY13" fmla="*/ 215900 h 1168400"/>
                <a:gd name="connsiteX14" fmla="*/ 3061233 w 8611133"/>
                <a:gd name="connsiteY14" fmla="*/ 241300 h 1168400"/>
                <a:gd name="connsiteX15" fmla="*/ 3505733 w 8611133"/>
                <a:gd name="connsiteY15" fmla="*/ 215900 h 1168400"/>
                <a:gd name="connsiteX16" fmla="*/ 3569233 w 8611133"/>
                <a:gd name="connsiteY16" fmla="*/ 190500 h 1168400"/>
                <a:gd name="connsiteX17" fmla="*/ 3670833 w 8611133"/>
                <a:gd name="connsiteY17" fmla="*/ 177800 h 1168400"/>
                <a:gd name="connsiteX18" fmla="*/ 3747033 w 8611133"/>
                <a:gd name="connsiteY18" fmla="*/ 165100 h 1168400"/>
                <a:gd name="connsiteX19" fmla="*/ 3785133 w 8611133"/>
                <a:gd name="connsiteY19" fmla="*/ 152400 h 1168400"/>
                <a:gd name="connsiteX20" fmla="*/ 3924833 w 8611133"/>
                <a:gd name="connsiteY20" fmla="*/ 139700 h 1168400"/>
                <a:gd name="connsiteX21" fmla="*/ 4191533 w 8611133"/>
                <a:gd name="connsiteY21" fmla="*/ 165100 h 1168400"/>
                <a:gd name="connsiteX22" fmla="*/ 4305833 w 8611133"/>
                <a:gd name="connsiteY22" fmla="*/ 215900 h 1168400"/>
                <a:gd name="connsiteX23" fmla="*/ 4343933 w 8611133"/>
                <a:gd name="connsiteY23" fmla="*/ 228600 h 1168400"/>
                <a:gd name="connsiteX24" fmla="*/ 4445533 w 8611133"/>
                <a:gd name="connsiteY24" fmla="*/ 266700 h 1168400"/>
                <a:gd name="connsiteX25" fmla="*/ 4890033 w 8611133"/>
                <a:gd name="connsiteY25" fmla="*/ 254000 h 1168400"/>
                <a:gd name="connsiteX26" fmla="*/ 4978933 w 8611133"/>
                <a:gd name="connsiteY26" fmla="*/ 228600 h 1168400"/>
                <a:gd name="connsiteX27" fmla="*/ 5105933 w 8611133"/>
                <a:gd name="connsiteY27" fmla="*/ 215900 h 1168400"/>
                <a:gd name="connsiteX28" fmla="*/ 5182133 w 8611133"/>
                <a:gd name="connsiteY28" fmla="*/ 190500 h 1168400"/>
                <a:gd name="connsiteX29" fmla="*/ 5232933 w 8611133"/>
                <a:gd name="connsiteY29" fmla="*/ 177800 h 1168400"/>
                <a:gd name="connsiteX30" fmla="*/ 5283733 w 8611133"/>
                <a:gd name="connsiteY30" fmla="*/ 152400 h 1168400"/>
                <a:gd name="connsiteX31" fmla="*/ 5359933 w 8611133"/>
                <a:gd name="connsiteY31" fmla="*/ 127000 h 1168400"/>
                <a:gd name="connsiteX32" fmla="*/ 5398033 w 8611133"/>
                <a:gd name="connsiteY32" fmla="*/ 114300 h 1168400"/>
                <a:gd name="connsiteX33" fmla="*/ 5588533 w 8611133"/>
                <a:gd name="connsiteY33" fmla="*/ 127000 h 1168400"/>
                <a:gd name="connsiteX34" fmla="*/ 5664733 w 8611133"/>
                <a:gd name="connsiteY34" fmla="*/ 152400 h 1168400"/>
                <a:gd name="connsiteX35" fmla="*/ 5740933 w 8611133"/>
                <a:gd name="connsiteY35" fmla="*/ 165100 h 1168400"/>
                <a:gd name="connsiteX36" fmla="*/ 5779033 w 8611133"/>
                <a:gd name="connsiteY36" fmla="*/ 190500 h 1168400"/>
                <a:gd name="connsiteX37" fmla="*/ 5829833 w 8611133"/>
                <a:gd name="connsiteY37" fmla="*/ 203200 h 1168400"/>
                <a:gd name="connsiteX38" fmla="*/ 5906033 w 8611133"/>
                <a:gd name="connsiteY38" fmla="*/ 228600 h 1168400"/>
                <a:gd name="connsiteX39" fmla="*/ 6248933 w 8611133"/>
                <a:gd name="connsiteY39" fmla="*/ 215900 h 1168400"/>
                <a:gd name="connsiteX40" fmla="*/ 6337833 w 8611133"/>
                <a:gd name="connsiteY40" fmla="*/ 190500 h 1168400"/>
                <a:gd name="connsiteX41" fmla="*/ 6439433 w 8611133"/>
                <a:gd name="connsiteY41" fmla="*/ 177800 h 1168400"/>
                <a:gd name="connsiteX42" fmla="*/ 6477533 w 8611133"/>
                <a:gd name="connsiteY42" fmla="*/ 152400 h 1168400"/>
                <a:gd name="connsiteX43" fmla="*/ 6566433 w 8611133"/>
                <a:gd name="connsiteY43" fmla="*/ 101600 h 1168400"/>
                <a:gd name="connsiteX44" fmla="*/ 6604533 w 8611133"/>
                <a:gd name="connsiteY44" fmla="*/ 50800 h 1168400"/>
                <a:gd name="connsiteX45" fmla="*/ 6629933 w 8611133"/>
                <a:gd name="connsiteY45" fmla="*/ 12700 h 1168400"/>
                <a:gd name="connsiteX46" fmla="*/ 6680733 w 8611133"/>
                <a:gd name="connsiteY46" fmla="*/ 0 h 1168400"/>
                <a:gd name="connsiteX47" fmla="*/ 6769633 w 8611133"/>
                <a:gd name="connsiteY47" fmla="*/ 12700 h 1168400"/>
                <a:gd name="connsiteX48" fmla="*/ 6871233 w 8611133"/>
                <a:gd name="connsiteY48" fmla="*/ 25400 h 1168400"/>
                <a:gd name="connsiteX49" fmla="*/ 6909333 w 8611133"/>
                <a:gd name="connsiteY49" fmla="*/ 50800 h 1168400"/>
                <a:gd name="connsiteX50" fmla="*/ 6985533 w 8611133"/>
                <a:gd name="connsiteY50" fmla="*/ 76200 h 1168400"/>
                <a:gd name="connsiteX51" fmla="*/ 7023633 w 8611133"/>
                <a:gd name="connsiteY51" fmla="*/ 88900 h 1168400"/>
                <a:gd name="connsiteX52" fmla="*/ 7455433 w 8611133"/>
                <a:gd name="connsiteY52" fmla="*/ 127000 h 1168400"/>
                <a:gd name="connsiteX53" fmla="*/ 7607833 w 8611133"/>
                <a:gd name="connsiteY53" fmla="*/ 177800 h 1168400"/>
                <a:gd name="connsiteX54" fmla="*/ 7645933 w 8611133"/>
                <a:gd name="connsiteY54" fmla="*/ 190500 h 1168400"/>
                <a:gd name="connsiteX55" fmla="*/ 7874533 w 8611133"/>
                <a:gd name="connsiteY55" fmla="*/ 215900 h 1168400"/>
                <a:gd name="connsiteX56" fmla="*/ 8192033 w 8611133"/>
                <a:gd name="connsiteY56" fmla="*/ 203200 h 1168400"/>
                <a:gd name="connsiteX57" fmla="*/ 8306333 w 8611133"/>
                <a:gd name="connsiteY57" fmla="*/ 190500 h 1168400"/>
                <a:gd name="connsiteX58" fmla="*/ 8547633 w 8611133"/>
                <a:gd name="connsiteY58" fmla="*/ 203200 h 1168400"/>
                <a:gd name="connsiteX59" fmla="*/ 8560333 w 8611133"/>
                <a:gd name="connsiteY59" fmla="*/ 241300 h 1168400"/>
                <a:gd name="connsiteX60" fmla="*/ 8598433 w 8611133"/>
                <a:gd name="connsiteY60" fmla="*/ 431800 h 1168400"/>
                <a:gd name="connsiteX61" fmla="*/ 8611133 w 8611133"/>
                <a:gd name="connsiteY61" fmla="*/ 635000 h 1168400"/>
                <a:gd name="connsiteX62" fmla="*/ 8598433 w 8611133"/>
                <a:gd name="connsiteY62" fmla="*/ 939800 h 1168400"/>
                <a:gd name="connsiteX63" fmla="*/ 8585733 w 8611133"/>
                <a:gd name="connsiteY63" fmla="*/ 977900 h 1168400"/>
                <a:gd name="connsiteX64" fmla="*/ 8547633 w 8611133"/>
                <a:gd name="connsiteY64" fmla="*/ 990600 h 1168400"/>
                <a:gd name="connsiteX65" fmla="*/ 8471433 w 8611133"/>
                <a:gd name="connsiteY65" fmla="*/ 1003300 h 1168400"/>
                <a:gd name="connsiteX66" fmla="*/ 8433333 w 8611133"/>
                <a:gd name="connsiteY66" fmla="*/ 1016000 h 1168400"/>
                <a:gd name="connsiteX67" fmla="*/ 8319033 w 8611133"/>
                <a:gd name="connsiteY67" fmla="*/ 1028700 h 1168400"/>
                <a:gd name="connsiteX68" fmla="*/ 8242833 w 8611133"/>
                <a:gd name="connsiteY68" fmla="*/ 1054100 h 1168400"/>
                <a:gd name="connsiteX69" fmla="*/ 8052333 w 8611133"/>
                <a:gd name="connsiteY69" fmla="*/ 1092200 h 1168400"/>
                <a:gd name="connsiteX70" fmla="*/ 8001533 w 8611133"/>
                <a:gd name="connsiteY70" fmla="*/ 1104900 h 1168400"/>
                <a:gd name="connsiteX71" fmla="*/ 7658633 w 8611133"/>
                <a:gd name="connsiteY71" fmla="*/ 1155700 h 1168400"/>
                <a:gd name="connsiteX72" fmla="*/ 7455433 w 8611133"/>
                <a:gd name="connsiteY72" fmla="*/ 1168400 h 1168400"/>
                <a:gd name="connsiteX73" fmla="*/ 6655333 w 8611133"/>
                <a:gd name="connsiteY73" fmla="*/ 1155700 h 1168400"/>
                <a:gd name="connsiteX74" fmla="*/ 6464833 w 8611133"/>
                <a:gd name="connsiteY74" fmla="*/ 1143000 h 1168400"/>
                <a:gd name="connsiteX75" fmla="*/ 6350533 w 8611133"/>
                <a:gd name="connsiteY75" fmla="*/ 1130300 h 1168400"/>
                <a:gd name="connsiteX76" fmla="*/ 3581933 w 8611133"/>
                <a:gd name="connsiteY76" fmla="*/ 1117600 h 1168400"/>
                <a:gd name="connsiteX77" fmla="*/ 2502433 w 8611133"/>
                <a:gd name="connsiteY77" fmla="*/ 1104900 h 1168400"/>
                <a:gd name="connsiteX78" fmla="*/ 521233 w 8611133"/>
                <a:gd name="connsiteY78" fmla="*/ 1092200 h 1168400"/>
                <a:gd name="connsiteX79" fmla="*/ 483133 w 8611133"/>
                <a:gd name="connsiteY79" fmla="*/ 1079500 h 1168400"/>
                <a:gd name="connsiteX80" fmla="*/ 419633 w 8611133"/>
                <a:gd name="connsiteY80" fmla="*/ 1054100 h 1168400"/>
                <a:gd name="connsiteX81" fmla="*/ 279933 w 8611133"/>
                <a:gd name="connsiteY81" fmla="*/ 1041400 h 1168400"/>
                <a:gd name="connsiteX82" fmla="*/ 38633 w 8611133"/>
                <a:gd name="connsiteY82" fmla="*/ 1003300 h 1168400"/>
                <a:gd name="connsiteX83" fmla="*/ 25933 w 8611133"/>
                <a:gd name="connsiteY83" fmla="*/ 939800 h 1168400"/>
                <a:gd name="connsiteX84" fmla="*/ 533 w 8611133"/>
                <a:gd name="connsiteY84" fmla="*/ 850900 h 1168400"/>
                <a:gd name="connsiteX85" fmla="*/ 51333 w 8611133"/>
                <a:gd name="connsiteY85" fmla="*/ 273050 h 1168400"/>
                <a:gd name="connsiteX0" fmla="*/ 51333 w 8611133"/>
                <a:gd name="connsiteY0" fmla="*/ 273050 h 1168400"/>
                <a:gd name="connsiteX1" fmla="*/ 298983 w 8611133"/>
                <a:gd name="connsiteY1" fmla="*/ 165100 h 1168400"/>
                <a:gd name="connsiteX2" fmla="*/ 483133 w 8611133"/>
                <a:gd name="connsiteY2" fmla="*/ 152400 h 1168400"/>
                <a:gd name="connsiteX3" fmla="*/ 806983 w 8611133"/>
                <a:gd name="connsiteY3" fmla="*/ 184150 h 1168400"/>
                <a:gd name="connsiteX4" fmla="*/ 1067333 w 8611133"/>
                <a:gd name="connsiteY4" fmla="*/ 254000 h 1168400"/>
                <a:gd name="connsiteX5" fmla="*/ 1245133 w 8611133"/>
                <a:gd name="connsiteY5" fmla="*/ 279400 h 1168400"/>
                <a:gd name="connsiteX6" fmla="*/ 1765833 w 8611133"/>
                <a:gd name="connsiteY6" fmla="*/ 266700 h 1168400"/>
                <a:gd name="connsiteX7" fmla="*/ 1880133 w 8611133"/>
                <a:gd name="connsiteY7" fmla="*/ 228600 h 1168400"/>
                <a:gd name="connsiteX8" fmla="*/ 2019833 w 8611133"/>
                <a:gd name="connsiteY8" fmla="*/ 215900 h 1168400"/>
                <a:gd name="connsiteX9" fmla="*/ 2083333 w 8611133"/>
                <a:gd name="connsiteY9" fmla="*/ 190500 h 1168400"/>
                <a:gd name="connsiteX10" fmla="*/ 2388133 w 8611133"/>
                <a:gd name="connsiteY10" fmla="*/ 190500 h 1168400"/>
                <a:gd name="connsiteX11" fmla="*/ 2629433 w 8611133"/>
                <a:gd name="connsiteY11" fmla="*/ 203200 h 1168400"/>
                <a:gd name="connsiteX12" fmla="*/ 2718333 w 8611133"/>
                <a:gd name="connsiteY12" fmla="*/ 215900 h 1168400"/>
                <a:gd name="connsiteX13" fmla="*/ 3061233 w 8611133"/>
                <a:gd name="connsiteY13" fmla="*/ 241300 h 1168400"/>
                <a:gd name="connsiteX14" fmla="*/ 3505733 w 8611133"/>
                <a:gd name="connsiteY14" fmla="*/ 215900 h 1168400"/>
                <a:gd name="connsiteX15" fmla="*/ 3569233 w 8611133"/>
                <a:gd name="connsiteY15" fmla="*/ 190500 h 1168400"/>
                <a:gd name="connsiteX16" fmla="*/ 3670833 w 8611133"/>
                <a:gd name="connsiteY16" fmla="*/ 177800 h 1168400"/>
                <a:gd name="connsiteX17" fmla="*/ 3747033 w 8611133"/>
                <a:gd name="connsiteY17" fmla="*/ 165100 h 1168400"/>
                <a:gd name="connsiteX18" fmla="*/ 3785133 w 8611133"/>
                <a:gd name="connsiteY18" fmla="*/ 152400 h 1168400"/>
                <a:gd name="connsiteX19" fmla="*/ 3924833 w 8611133"/>
                <a:gd name="connsiteY19" fmla="*/ 139700 h 1168400"/>
                <a:gd name="connsiteX20" fmla="*/ 4191533 w 8611133"/>
                <a:gd name="connsiteY20" fmla="*/ 165100 h 1168400"/>
                <a:gd name="connsiteX21" fmla="*/ 4305833 w 8611133"/>
                <a:gd name="connsiteY21" fmla="*/ 215900 h 1168400"/>
                <a:gd name="connsiteX22" fmla="*/ 4343933 w 8611133"/>
                <a:gd name="connsiteY22" fmla="*/ 228600 h 1168400"/>
                <a:gd name="connsiteX23" fmla="*/ 4445533 w 8611133"/>
                <a:gd name="connsiteY23" fmla="*/ 266700 h 1168400"/>
                <a:gd name="connsiteX24" fmla="*/ 4890033 w 8611133"/>
                <a:gd name="connsiteY24" fmla="*/ 254000 h 1168400"/>
                <a:gd name="connsiteX25" fmla="*/ 4978933 w 8611133"/>
                <a:gd name="connsiteY25" fmla="*/ 228600 h 1168400"/>
                <a:gd name="connsiteX26" fmla="*/ 5105933 w 8611133"/>
                <a:gd name="connsiteY26" fmla="*/ 215900 h 1168400"/>
                <a:gd name="connsiteX27" fmla="*/ 5182133 w 8611133"/>
                <a:gd name="connsiteY27" fmla="*/ 190500 h 1168400"/>
                <a:gd name="connsiteX28" fmla="*/ 5232933 w 8611133"/>
                <a:gd name="connsiteY28" fmla="*/ 177800 h 1168400"/>
                <a:gd name="connsiteX29" fmla="*/ 5283733 w 8611133"/>
                <a:gd name="connsiteY29" fmla="*/ 152400 h 1168400"/>
                <a:gd name="connsiteX30" fmla="*/ 5359933 w 8611133"/>
                <a:gd name="connsiteY30" fmla="*/ 127000 h 1168400"/>
                <a:gd name="connsiteX31" fmla="*/ 5398033 w 8611133"/>
                <a:gd name="connsiteY31" fmla="*/ 114300 h 1168400"/>
                <a:gd name="connsiteX32" fmla="*/ 5588533 w 8611133"/>
                <a:gd name="connsiteY32" fmla="*/ 127000 h 1168400"/>
                <a:gd name="connsiteX33" fmla="*/ 5664733 w 8611133"/>
                <a:gd name="connsiteY33" fmla="*/ 152400 h 1168400"/>
                <a:gd name="connsiteX34" fmla="*/ 5740933 w 8611133"/>
                <a:gd name="connsiteY34" fmla="*/ 165100 h 1168400"/>
                <a:gd name="connsiteX35" fmla="*/ 5779033 w 8611133"/>
                <a:gd name="connsiteY35" fmla="*/ 190500 h 1168400"/>
                <a:gd name="connsiteX36" fmla="*/ 5829833 w 8611133"/>
                <a:gd name="connsiteY36" fmla="*/ 203200 h 1168400"/>
                <a:gd name="connsiteX37" fmla="*/ 5906033 w 8611133"/>
                <a:gd name="connsiteY37" fmla="*/ 228600 h 1168400"/>
                <a:gd name="connsiteX38" fmla="*/ 6248933 w 8611133"/>
                <a:gd name="connsiteY38" fmla="*/ 215900 h 1168400"/>
                <a:gd name="connsiteX39" fmla="*/ 6337833 w 8611133"/>
                <a:gd name="connsiteY39" fmla="*/ 190500 h 1168400"/>
                <a:gd name="connsiteX40" fmla="*/ 6439433 w 8611133"/>
                <a:gd name="connsiteY40" fmla="*/ 177800 h 1168400"/>
                <a:gd name="connsiteX41" fmla="*/ 6477533 w 8611133"/>
                <a:gd name="connsiteY41" fmla="*/ 152400 h 1168400"/>
                <a:gd name="connsiteX42" fmla="*/ 6566433 w 8611133"/>
                <a:gd name="connsiteY42" fmla="*/ 101600 h 1168400"/>
                <a:gd name="connsiteX43" fmla="*/ 6604533 w 8611133"/>
                <a:gd name="connsiteY43" fmla="*/ 50800 h 1168400"/>
                <a:gd name="connsiteX44" fmla="*/ 6629933 w 8611133"/>
                <a:gd name="connsiteY44" fmla="*/ 12700 h 1168400"/>
                <a:gd name="connsiteX45" fmla="*/ 6680733 w 8611133"/>
                <a:gd name="connsiteY45" fmla="*/ 0 h 1168400"/>
                <a:gd name="connsiteX46" fmla="*/ 6769633 w 8611133"/>
                <a:gd name="connsiteY46" fmla="*/ 12700 h 1168400"/>
                <a:gd name="connsiteX47" fmla="*/ 6871233 w 8611133"/>
                <a:gd name="connsiteY47" fmla="*/ 25400 h 1168400"/>
                <a:gd name="connsiteX48" fmla="*/ 6909333 w 8611133"/>
                <a:gd name="connsiteY48" fmla="*/ 50800 h 1168400"/>
                <a:gd name="connsiteX49" fmla="*/ 6985533 w 8611133"/>
                <a:gd name="connsiteY49" fmla="*/ 76200 h 1168400"/>
                <a:gd name="connsiteX50" fmla="*/ 7023633 w 8611133"/>
                <a:gd name="connsiteY50" fmla="*/ 88900 h 1168400"/>
                <a:gd name="connsiteX51" fmla="*/ 7455433 w 8611133"/>
                <a:gd name="connsiteY51" fmla="*/ 127000 h 1168400"/>
                <a:gd name="connsiteX52" fmla="*/ 7607833 w 8611133"/>
                <a:gd name="connsiteY52" fmla="*/ 177800 h 1168400"/>
                <a:gd name="connsiteX53" fmla="*/ 7645933 w 8611133"/>
                <a:gd name="connsiteY53" fmla="*/ 190500 h 1168400"/>
                <a:gd name="connsiteX54" fmla="*/ 7874533 w 8611133"/>
                <a:gd name="connsiteY54" fmla="*/ 215900 h 1168400"/>
                <a:gd name="connsiteX55" fmla="*/ 8192033 w 8611133"/>
                <a:gd name="connsiteY55" fmla="*/ 203200 h 1168400"/>
                <a:gd name="connsiteX56" fmla="*/ 8306333 w 8611133"/>
                <a:gd name="connsiteY56" fmla="*/ 190500 h 1168400"/>
                <a:gd name="connsiteX57" fmla="*/ 8547633 w 8611133"/>
                <a:gd name="connsiteY57" fmla="*/ 203200 h 1168400"/>
                <a:gd name="connsiteX58" fmla="*/ 8560333 w 8611133"/>
                <a:gd name="connsiteY58" fmla="*/ 241300 h 1168400"/>
                <a:gd name="connsiteX59" fmla="*/ 8598433 w 8611133"/>
                <a:gd name="connsiteY59" fmla="*/ 431800 h 1168400"/>
                <a:gd name="connsiteX60" fmla="*/ 8611133 w 8611133"/>
                <a:gd name="connsiteY60" fmla="*/ 635000 h 1168400"/>
                <a:gd name="connsiteX61" fmla="*/ 8598433 w 8611133"/>
                <a:gd name="connsiteY61" fmla="*/ 939800 h 1168400"/>
                <a:gd name="connsiteX62" fmla="*/ 8585733 w 8611133"/>
                <a:gd name="connsiteY62" fmla="*/ 977900 h 1168400"/>
                <a:gd name="connsiteX63" fmla="*/ 8547633 w 8611133"/>
                <a:gd name="connsiteY63" fmla="*/ 990600 h 1168400"/>
                <a:gd name="connsiteX64" fmla="*/ 8471433 w 8611133"/>
                <a:gd name="connsiteY64" fmla="*/ 1003300 h 1168400"/>
                <a:gd name="connsiteX65" fmla="*/ 8433333 w 8611133"/>
                <a:gd name="connsiteY65" fmla="*/ 1016000 h 1168400"/>
                <a:gd name="connsiteX66" fmla="*/ 8319033 w 8611133"/>
                <a:gd name="connsiteY66" fmla="*/ 1028700 h 1168400"/>
                <a:gd name="connsiteX67" fmla="*/ 8242833 w 8611133"/>
                <a:gd name="connsiteY67" fmla="*/ 1054100 h 1168400"/>
                <a:gd name="connsiteX68" fmla="*/ 8052333 w 8611133"/>
                <a:gd name="connsiteY68" fmla="*/ 1092200 h 1168400"/>
                <a:gd name="connsiteX69" fmla="*/ 8001533 w 8611133"/>
                <a:gd name="connsiteY69" fmla="*/ 1104900 h 1168400"/>
                <a:gd name="connsiteX70" fmla="*/ 7658633 w 8611133"/>
                <a:gd name="connsiteY70" fmla="*/ 1155700 h 1168400"/>
                <a:gd name="connsiteX71" fmla="*/ 7455433 w 8611133"/>
                <a:gd name="connsiteY71" fmla="*/ 1168400 h 1168400"/>
                <a:gd name="connsiteX72" fmla="*/ 6655333 w 8611133"/>
                <a:gd name="connsiteY72" fmla="*/ 1155700 h 1168400"/>
                <a:gd name="connsiteX73" fmla="*/ 6464833 w 8611133"/>
                <a:gd name="connsiteY73" fmla="*/ 1143000 h 1168400"/>
                <a:gd name="connsiteX74" fmla="*/ 6350533 w 8611133"/>
                <a:gd name="connsiteY74" fmla="*/ 1130300 h 1168400"/>
                <a:gd name="connsiteX75" fmla="*/ 3581933 w 8611133"/>
                <a:gd name="connsiteY75" fmla="*/ 1117600 h 1168400"/>
                <a:gd name="connsiteX76" fmla="*/ 2502433 w 8611133"/>
                <a:gd name="connsiteY76" fmla="*/ 1104900 h 1168400"/>
                <a:gd name="connsiteX77" fmla="*/ 521233 w 8611133"/>
                <a:gd name="connsiteY77" fmla="*/ 1092200 h 1168400"/>
                <a:gd name="connsiteX78" fmla="*/ 483133 w 8611133"/>
                <a:gd name="connsiteY78" fmla="*/ 1079500 h 1168400"/>
                <a:gd name="connsiteX79" fmla="*/ 419633 w 8611133"/>
                <a:gd name="connsiteY79" fmla="*/ 1054100 h 1168400"/>
                <a:gd name="connsiteX80" fmla="*/ 279933 w 8611133"/>
                <a:gd name="connsiteY80" fmla="*/ 1041400 h 1168400"/>
                <a:gd name="connsiteX81" fmla="*/ 38633 w 8611133"/>
                <a:gd name="connsiteY81" fmla="*/ 1003300 h 1168400"/>
                <a:gd name="connsiteX82" fmla="*/ 25933 w 8611133"/>
                <a:gd name="connsiteY82" fmla="*/ 939800 h 1168400"/>
                <a:gd name="connsiteX83" fmla="*/ 533 w 8611133"/>
                <a:gd name="connsiteY83" fmla="*/ 850900 h 1168400"/>
                <a:gd name="connsiteX84" fmla="*/ 51333 w 8611133"/>
                <a:gd name="connsiteY84" fmla="*/ 273050 h 1168400"/>
                <a:gd name="connsiteX0" fmla="*/ 51333 w 8611133"/>
                <a:gd name="connsiteY0" fmla="*/ 273050 h 1168400"/>
                <a:gd name="connsiteX1" fmla="*/ 298983 w 8611133"/>
                <a:gd name="connsiteY1" fmla="*/ 165100 h 1168400"/>
                <a:gd name="connsiteX2" fmla="*/ 483133 w 8611133"/>
                <a:gd name="connsiteY2" fmla="*/ 152400 h 1168400"/>
                <a:gd name="connsiteX3" fmla="*/ 806983 w 8611133"/>
                <a:gd name="connsiteY3" fmla="*/ 184150 h 1168400"/>
                <a:gd name="connsiteX4" fmla="*/ 1067333 w 8611133"/>
                <a:gd name="connsiteY4" fmla="*/ 254000 h 1168400"/>
                <a:gd name="connsiteX5" fmla="*/ 1492783 w 8611133"/>
                <a:gd name="connsiteY5" fmla="*/ 285750 h 1168400"/>
                <a:gd name="connsiteX6" fmla="*/ 1765833 w 8611133"/>
                <a:gd name="connsiteY6" fmla="*/ 266700 h 1168400"/>
                <a:gd name="connsiteX7" fmla="*/ 1880133 w 8611133"/>
                <a:gd name="connsiteY7" fmla="*/ 228600 h 1168400"/>
                <a:gd name="connsiteX8" fmla="*/ 2019833 w 8611133"/>
                <a:gd name="connsiteY8" fmla="*/ 215900 h 1168400"/>
                <a:gd name="connsiteX9" fmla="*/ 2083333 w 8611133"/>
                <a:gd name="connsiteY9" fmla="*/ 190500 h 1168400"/>
                <a:gd name="connsiteX10" fmla="*/ 2388133 w 8611133"/>
                <a:gd name="connsiteY10" fmla="*/ 190500 h 1168400"/>
                <a:gd name="connsiteX11" fmla="*/ 2629433 w 8611133"/>
                <a:gd name="connsiteY11" fmla="*/ 203200 h 1168400"/>
                <a:gd name="connsiteX12" fmla="*/ 2718333 w 8611133"/>
                <a:gd name="connsiteY12" fmla="*/ 215900 h 1168400"/>
                <a:gd name="connsiteX13" fmla="*/ 3061233 w 8611133"/>
                <a:gd name="connsiteY13" fmla="*/ 241300 h 1168400"/>
                <a:gd name="connsiteX14" fmla="*/ 3505733 w 8611133"/>
                <a:gd name="connsiteY14" fmla="*/ 215900 h 1168400"/>
                <a:gd name="connsiteX15" fmla="*/ 3569233 w 8611133"/>
                <a:gd name="connsiteY15" fmla="*/ 190500 h 1168400"/>
                <a:gd name="connsiteX16" fmla="*/ 3670833 w 8611133"/>
                <a:gd name="connsiteY16" fmla="*/ 177800 h 1168400"/>
                <a:gd name="connsiteX17" fmla="*/ 3747033 w 8611133"/>
                <a:gd name="connsiteY17" fmla="*/ 165100 h 1168400"/>
                <a:gd name="connsiteX18" fmla="*/ 3785133 w 8611133"/>
                <a:gd name="connsiteY18" fmla="*/ 152400 h 1168400"/>
                <a:gd name="connsiteX19" fmla="*/ 3924833 w 8611133"/>
                <a:gd name="connsiteY19" fmla="*/ 139700 h 1168400"/>
                <a:gd name="connsiteX20" fmla="*/ 4191533 w 8611133"/>
                <a:gd name="connsiteY20" fmla="*/ 165100 h 1168400"/>
                <a:gd name="connsiteX21" fmla="*/ 4305833 w 8611133"/>
                <a:gd name="connsiteY21" fmla="*/ 215900 h 1168400"/>
                <a:gd name="connsiteX22" fmla="*/ 4343933 w 8611133"/>
                <a:gd name="connsiteY22" fmla="*/ 228600 h 1168400"/>
                <a:gd name="connsiteX23" fmla="*/ 4445533 w 8611133"/>
                <a:gd name="connsiteY23" fmla="*/ 266700 h 1168400"/>
                <a:gd name="connsiteX24" fmla="*/ 4890033 w 8611133"/>
                <a:gd name="connsiteY24" fmla="*/ 254000 h 1168400"/>
                <a:gd name="connsiteX25" fmla="*/ 4978933 w 8611133"/>
                <a:gd name="connsiteY25" fmla="*/ 228600 h 1168400"/>
                <a:gd name="connsiteX26" fmla="*/ 5105933 w 8611133"/>
                <a:gd name="connsiteY26" fmla="*/ 215900 h 1168400"/>
                <a:gd name="connsiteX27" fmla="*/ 5182133 w 8611133"/>
                <a:gd name="connsiteY27" fmla="*/ 190500 h 1168400"/>
                <a:gd name="connsiteX28" fmla="*/ 5232933 w 8611133"/>
                <a:gd name="connsiteY28" fmla="*/ 177800 h 1168400"/>
                <a:gd name="connsiteX29" fmla="*/ 5283733 w 8611133"/>
                <a:gd name="connsiteY29" fmla="*/ 152400 h 1168400"/>
                <a:gd name="connsiteX30" fmla="*/ 5359933 w 8611133"/>
                <a:gd name="connsiteY30" fmla="*/ 127000 h 1168400"/>
                <a:gd name="connsiteX31" fmla="*/ 5398033 w 8611133"/>
                <a:gd name="connsiteY31" fmla="*/ 114300 h 1168400"/>
                <a:gd name="connsiteX32" fmla="*/ 5588533 w 8611133"/>
                <a:gd name="connsiteY32" fmla="*/ 127000 h 1168400"/>
                <a:gd name="connsiteX33" fmla="*/ 5664733 w 8611133"/>
                <a:gd name="connsiteY33" fmla="*/ 152400 h 1168400"/>
                <a:gd name="connsiteX34" fmla="*/ 5740933 w 8611133"/>
                <a:gd name="connsiteY34" fmla="*/ 165100 h 1168400"/>
                <a:gd name="connsiteX35" fmla="*/ 5779033 w 8611133"/>
                <a:gd name="connsiteY35" fmla="*/ 190500 h 1168400"/>
                <a:gd name="connsiteX36" fmla="*/ 5829833 w 8611133"/>
                <a:gd name="connsiteY36" fmla="*/ 203200 h 1168400"/>
                <a:gd name="connsiteX37" fmla="*/ 5906033 w 8611133"/>
                <a:gd name="connsiteY37" fmla="*/ 228600 h 1168400"/>
                <a:gd name="connsiteX38" fmla="*/ 6248933 w 8611133"/>
                <a:gd name="connsiteY38" fmla="*/ 215900 h 1168400"/>
                <a:gd name="connsiteX39" fmla="*/ 6337833 w 8611133"/>
                <a:gd name="connsiteY39" fmla="*/ 190500 h 1168400"/>
                <a:gd name="connsiteX40" fmla="*/ 6439433 w 8611133"/>
                <a:gd name="connsiteY40" fmla="*/ 177800 h 1168400"/>
                <a:gd name="connsiteX41" fmla="*/ 6477533 w 8611133"/>
                <a:gd name="connsiteY41" fmla="*/ 152400 h 1168400"/>
                <a:gd name="connsiteX42" fmla="*/ 6566433 w 8611133"/>
                <a:gd name="connsiteY42" fmla="*/ 101600 h 1168400"/>
                <a:gd name="connsiteX43" fmla="*/ 6604533 w 8611133"/>
                <a:gd name="connsiteY43" fmla="*/ 50800 h 1168400"/>
                <a:gd name="connsiteX44" fmla="*/ 6629933 w 8611133"/>
                <a:gd name="connsiteY44" fmla="*/ 12700 h 1168400"/>
                <a:gd name="connsiteX45" fmla="*/ 6680733 w 8611133"/>
                <a:gd name="connsiteY45" fmla="*/ 0 h 1168400"/>
                <a:gd name="connsiteX46" fmla="*/ 6769633 w 8611133"/>
                <a:gd name="connsiteY46" fmla="*/ 12700 h 1168400"/>
                <a:gd name="connsiteX47" fmla="*/ 6871233 w 8611133"/>
                <a:gd name="connsiteY47" fmla="*/ 25400 h 1168400"/>
                <a:gd name="connsiteX48" fmla="*/ 6909333 w 8611133"/>
                <a:gd name="connsiteY48" fmla="*/ 50800 h 1168400"/>
                <a:gd name="connsiteX49" fmla="*/ 6985533 w 8611133"/>
                <a:gd name="connsiteY49" fmla="*/ 76200 h 1168400"/>
                <a:gd name="connsiteX50" fmla="*/ 7023633 w 8611133"/>
                <a:gd name="connsiteY50" fmla="*/ 88900 h 1168400"/>
                <a:gd name="connsiteX51" fmla="*/ 7455433 w 8611133"/>
                <a:gd name="connsiteY51" fmla="*/ 127000 h 1168400"/>
                <a:gd name="connsiteX52" fmla="*/ 7607833 w 8611133"/>
                <a:gd name="connsiteY52" fmla="*/ 177800 h 1168400"/>
                <a:gd name="connsiteX53" fmla="*/ 7645933 w 8611133"/>
                <a:gd name="connsiteY53" fmla="*/ 190500 h 1168400"/>
                <a:gd name="connsiteX54" fmla="*/ 7874533 w 8611133"/>
                <a:gd name="connsiteY54" fmla="*/ 215900 h 1168400"/>
                <a:gd name="connsiteX55" fmla="*/ 8192033 w 8611133"/>
                <a:gd name="connsiteY55" fmla="*/ 203200 h 1168400"/>
                <a:gd name="connsiteX56" fmla="*/ 8306333 w 8611133"/>
                <a:gd name="connsiteY56" fmla="*/ 190500 h 1168400"/>
                <a:gd name="connsiteX57" fmla="*/ 8547633 w 8611133"/>
                <a:gd name="connsiteY57" fmla="*/ 203200 h 1168400"/>
                <a:gd name="connsiteX58" fmla="*/ 8560333 w 8611133"/>
                <a:gd name="connsiteY58" fmla="*/ 241300 h 1168400"/>
                <a:gd name="connsiteX59" fmla="*/ 8598433 w 8611133"/>
                <a:gd name="connsiteY59" fmla="*/ 431800 h 1168400"/>
                <a:gd name="connsiteX60" fmla="*/ 8611133 w 8611133"/>
                <a:gd name="connsiteY60" fmla="*/ 635000 h 1168400"/>
                <a:gd name="connsiteX61" fmla="*/ 8598433 w 8611133"/>
                <a:gd name="connsiteY61" fmla="*/ 939800 h 1168400"/>
                <a:gd name="connsiteX62" fmla="*/ 8585733 w 8611133"/>
                <a:gd name="connsiteY62" fmla="*/ 977900 h 1168400"/>
                <a:gd name="connsiteX63" fmla="*/ 8547633 w 8611133"/>
                <a:gd name="connsiteY63" fmla="*/ 990600 h 1168400"/>
                <a:gd name="connsiteX64" fmla="*/ 8471433 w 8611133"/>
                <a:gd name="connsiteY64" fmla="*/ 1003300 h 1168400"/>
                <a:gd name="connsiteX65" fmla="*/ 8433333 w 8611133"/>
                <a:gd name="connsiteY65" fmla="*/ 1016000 h 1168400"/>
                <a:gd name="connsiteX66" fmla="*/ 8319033 w 8611133"/>
                <a:gd name="connsiteY66" fmla="*/ 1028700 h 1168400"/>
                <a:gd name="connsiteX67" fmla="*/ 8242833 w 8611133"/>
                <a:gd name="connsiteY67" fmla="*/ 1054100 h 1168400"/>
                <a:gd name="connsiteX68" fmla="*/ 8052333 w 8611133"/>
                <a:gd name="connsiteY68" fmla="*/ 1092200 h 1168400"/>
                <a:gd name="connsiteX69" fmla="*/ 8001533 w 8611133"/>
                <a:gd name="connsiteY69" fmla="*/ 1104900 h 1168400"/>
                <a:gd name="connsiteX70" fmla="*/ 7658633 w 8611133"/>
                <a:gd name="connsiteY70" fmla="*/ 1155700 h 1168400"/>
                <a:gd name="connsiteX71" fmla="*/ 7455433 w 8611133"/>
                <a:gd name="connsiteY71" fmla="*/ 1168400 h 1168400"/>
                <a:gd name="connsiteX72" fmla="*/ 6655333 w 8611133"/>
                <a:gd name="connsiteY72" fmla="*/ 1155700 h 1168400"/>
                <a:gd name="connsiteX73" fmla="*/ 6464833 w 8611133"/>
                <a:gd name="connsiteY73" fmla="*/ 1143000 h 1168400"/>
                <a:gd name="connsiteX74" fmla="*/ 6350533 w 8611133"/>
                <a:gd name="connsiteY74" fmla="*/ 1130300 h 1168400"/>
                <a:gd name="connsiteX75" fmla="*/ 3581933 w 8611133"/>
                <a:gd name="connsiteY75" fmla="*/ 1117600 h 1168400"/>
                <a:gd name="connsiteX76" fmla="*/ 2502433 w 8611133"/>
                <a:gd name="connsiteY76" fmla="*/ 1104900 h 1168400"/>
                <a:gd name="connsiteX77" fmla="*/ 521233 w 8611133"/>
                <a:gd name="connsiteY77" fmla="*/ 1092200 h 1168400"/>
                <a:gd name="connsiteX78" fmla="*/ 483133 w 8611133"/>
                <a:gd name="connsiteY78" fmla="*/ 1079500 h 1168400"/>
                <a:gd name="connsiteX79" fmla="*/ 419633 w 8611133"/>
                <a:gd name="connsiteY79" fmla="*/ 1054100 h 1168400"/>
                <a:gd name="connsiteX80" fmla="*/ 279933 w 8611133"/>
                <a:gd name="connsiteY80" fmla="*/ 1041400 h 1168400"/>
                <a:gd name="connsiteX81" fmla="*/ 38633 w 8611133"/>
                <a:gd name="connsiteY81" fmla="*/ 1003300 h 1168400"/>
                <a:gd name="connsiteX82" fmla="*/ 25933 w 8611133"/>
                <a:gd name="connsiteY82" fmla="*/ 939800 h 1168400"/>
                <a:gd name="connsiteX83" fmla="*/ 533 w 8611133"/>
                <a:gd name="connsiteY83" fmla="*/ 850900 h 1168400"/>
                <a:gd name="connsiteX84" fmla="*/ 51333 w 8611133"/>
                <a:gd name="connsiteY84" fmla="*/ 273050 h 1168400"/>
                <a:gd name="connsiteX0" fmla="*/ 51333 w 8611133"/>
                <a:gd name="connsiteY0" fmla="*/ 273050 h 1168400"/>
                <a:gd name="connsiteX1" fmla="*/ 298983 w 8611133"/>
                <a:gd name="connsiteY1" fmla="*/ 165100 h 1168400"/>
                <a:gd name="connsiteX2" fmla="*/ 483133 w 8611133"/>
                <a:gd name="connsiteY2" fmla="*/ 152400 h 1168400"/>
                <a:gd name="connsiteX3" fmla="*/ 806983 w 8611133"/>
                <a:gd name="connsiteY3" fmla="*/ 184150 h 1168400"/>
                <a:gd name="connsiteX4" fmla="*/ 1067333 w 8611133"/>
                <a:gd name="connsiteY4" fmla="*/ 254000 h 1168400"/>
                <a:gd name="connsiteX5" fmla="*/ 1492783 w 8611133"/>
                <a:gd name="connsiteY5" fmla="*/ 285750 h 1168400"/>
                <a:gd name="connsiteX6" fmla="*/ 1765833 w 8611133"/>
                <a:gd name="connsiteY6" fmla="*/ 266700 h 1168400"/>
                <a:gd name="connsiteX7" fmla="*/ 2019833 w 8611133"/>
                <a:gd name="connsiteY7" fmla="*/ 215900 h 1168400"/>
                <a:gd name="connsiteX8" fmla="*/ 2083333 w 8611133"/>
                <a:gd name="connsiteY8" fmla="*/ 190500 h 1168400"/>
                <a:gd name="connsiteX9" fmla="*/ 2388133 w 8611133"/>
                <a:gd name="connsiteY9" fmla="*/ 190500 h 1168400"/>
                <a:gd name="connsiteX10" fmla="*/ 2629433 w 8611133"/>
                <a:gd name="connsiteY10" fmla="*/ 203200 h 1168400"/>
                <a:gd name="connsiteX11" fmla="*/ 2718333 w 8611133"/>
                <a:gd name="connsiteY11" fmla="*/ 215900 h 1168400"/>
                <a:gd name="connsiteX12" fmla="*/ 3061233 w 8611133"/>
                <a:gd name="connsiteY12" fmla="*/ 241300 h 1168400"/>
                <a:gd name="connsiteX13" fmla="*/ 3505733 w 8611133"/>
                <a:gd name="connsiteY13" fmla="*/ 215900 h 1168400"/>
                <a:gd name="connsiteX14" fmla="*/ 3569233 w 8611133"/>
                <a:gd name="connsiteY14" fmla="*/ 190500 h 1168400"/>
                <a:gd name="connsiteX15" fmla="*/ 3670833 w 8611133"/>
                <a:gd name="connsiteY15" fmla="*/ 177800 h 1168400"/>
                <a:gd name="connsiteX16" fmla="*/ 3747033 w 8611133"/>
                <a:gd name="connsiteY16" fmla="*/ 165100 h 1168400"/>
                <a:gd name="connsiteX17" fmla="*/ 3785133 w 8611133"/>
                <a:gd name="connsiteY17" fmla="*/ 152400 h 1168400"/>
                <a:gd name="connsiteX18" fmla="*/ 3924833 w 8611133"/>
                <a:gd name="connsiteY18" fmla="*/ 139700 h 1168400"/>
                <a:gd name="connsiteX19" fmla="*/ 4191533 w 8611133"/>
                <a:gd name="connsiteY19" fmla="*/ 165100 h 1168400"/>
                <a:gd name="connsiteX20" fmla="*/ 4305833 w 8611133"/>
                <a:gd name="connsiteY20" fmla="*/ 215900 h 1168400"/>
                <a:gd name="connsiteX21" fmla="*/ 4343933 w 8611133"/>
                <a:gd name="connsiteY21" fmla="*/ 228600 h 1168400"/>
                <a:gd name="connsiteX22" fmla="*/ 4445533 w 8611133"/>
                <a:gd name="connsiteY22" fmla="*/ 266700 h 1168400"/>
                <a:gd name="connsiteX23" fmla="*/ 4890033 w 8611133"/>
                <a:gd name="connsiteY23" fmla="*/ 254000 h 1168400"/>
                <a:gd name="connsiteX24" fmla="*/ 4978933 w 8611133"/>
                <a:gd name="connsiteY24" fmla="*/ 228600 h 1168400"/>
                <a:gd name="connsiteX25" fmla="*/ 5105933 w 8611133"/>
                <a:gd name="connsiteY25" fmla="*/ 215900 h 1168400"/>
                <a:gd name="connsiteX26" fmla="*/ 5182133 w 8611133"/>
                <a:gd name="connsiteY26" fmla="*/ 190500 h 1168400"/>
                <a:gd name="connsiteX27" fmla="*/ 5232933 w 8611133"/>
                <a:gd name="connsiteY27" fmla="*/ 177800 h 1168400"/>
                <a:gd name="connsiteX28" fmla="*/ 5283733 w 8611133"/>
                <a:gd name="connsiteY28" fmla="*/ 152400 h 1168400"/>
                <a:gd name="connsiteX29" fmla="*/ 5359933 w 8611133"/>
                <a:gd name="connsiteY29" fmla="*/ 127000 h 1168400"/>
                <a:gd name="connsiteX30" fmla="*/ 5398033 w 8611133"/>
                <a:gd name="connsiteY30" fmla="*/ 114300 h 1168400"/>
                <a:gd name="connsiteX31" fmla="*/ 5588533 w 8611133"/>
                <a:gd name="connsiteY31" fmla="*/ 127000 h 1168400"/>
                <a:gd name="connsiteX32" fmla="*/ 5664733 w 8611133"/>
                <a:gd name="connsiteY32" fmla="*/ 152400 h 1168400"/>
                <a:gd name="connsiteX33" fmla="*/ 5740933 w 8611133"/>
                <a:gd name="connsiteY33" fmla="*/ 165100 h 1168400"/>
                <a:gd name="connsiteX34" fmla="*/ 5779033 w 8611133"/>
                <a:gd name="connsiteY34" fmla="*/ 190500 h 1168400"/>
                <a:gd name="connsiteX35" fmla="*/ 5829833 w 8611133"/>
                <a:gd name="connsiteY35" fmla="*/ 203200 h 1168400"/>
                <a:gd name="connsiteX36" fmla="*/ 5906033 w 8611133"/>
                <a:gd name="connsiteY36" fmla="*/ 228600 h 1168400"/>
                <a:gd name="connsiteX37" fmla="*/ 6248933 w 8611133"/>
                <a:gd name="connsiteY37" fmla="*/ 215900 h 1168400"/>
                <a:gd name="connsiteX38" fmla="*/ 6337833 w 8611133"/>
                <a:gd name="connsiteY38" fmla="*/ 190500 h 1168400"/>
                <a:gd name="connsiteX39" fmla="*/ 6439433 w 8611133"/>
                <a:gd name="connsiteY39" fmla="*/ 177800 h 1168400"/>
                <a:gd name="connsiteX40" fmla="*/ 6477533 w 8611133"/>
                <a:gd name="connsiteY40" fmla="*/ 152400 h 1168400"/>
                <a:gd name="connsiteX41" fmla="*/ 6566433 w 8611133"/>
                <a:gd name="connsiteY41" fmla="*/ 101600 h 1168400"/>
                <a:gd name="connsiteX42" fmla="*/ 6604533 w 8611133"/>
                <a:gd name="connsiteY42" fmla="*/ 50800 h 1168400"/>
                <a:gd name="connsiteX43" fmla="*/ 6629933 w 8611133"/>
                <a:gd name="connsiteY43" fmla="*/ 12700 h 1168400"/>
                <a:gd name="connsiteX44" fmla="*/ 6680733 w 8611133"/>
                <a:gd name="connsiteY44" fmla="*/ 0 h 1168400"/>
                <a:gd name="connsiteX45" fmla="*/ 6769633 w 8611133"/>
                <a:gd name="connsiteY45" fmla="*/ 12700 h 1168400"/>
                <a:gd name="connsiteX46" fmla="*/ 6871233 w 8611133"/>
                <a:gd name="connsiteY46" fmla="*/ 25400 h 1168400"/>
                <a:gd name="connsiteX47" fmla="*/ 6909333 w 8611133"/>
                <a:gd name="connsiteY47" fmla="*/ 50800 h 1168400"/>
                <a:gd name="connsiteX48" fmla="*/ 6985533 w 8611133"/>
                <a:gd name="connsiteY48" fmla="*/ 76200 h 1168400"/>
                <a:gd name="connsiteX49" fmla="*/ 7023633 w 8611133"/>
                <a:gd name="connsiteY49" fmla="*/ 88900 h 1168400"/>
                <a:gd name="connsiteX50" fmla="*/ 7455433 w 8611133"/>
                <a:gd name="connsiteY50" fmla="*/ 127000 h 1168400"/>
                <a:gd name="connsiteX51" fmla="*/ 7607833 w 8611133"/>
                <a:gd name="connsiteY51" fmla="*/ 177800 h 1168400"/>
                <a:gd name="connsiteX52" fmla="*/ 7645933 w 8611133"/>
                <a:gd name="connsiteY52" fmla="*/ 190500 h 1168400"/>
                <a:gd name="connsiteX53" fmla="*/ 7874533 w 8611133"/>
                <a:gd name="connsiteY53" fmla="*/ 215900 h 1168400"/>
                <a:gd name="connsiteX54" fmla="*/ 8192033 w 8611133"/>
                <a:gd name="connsiteY54" fmla="*/ 203200 h 1168400"/>
                <a:gd name="connsiteX55" fmla="*/ 8306333 w 8611133"/>
                <a:gd name="connsiteY55" fmla="*/ 190500 h 1168400"/>
                <a:gd name="connsiteX56" fmla="*/ 8547633 w 8611133"/>
                <a:gd name="connsiteY56" fmla="*/ 203200 h 1168400"/>
                <a:gd name="connsiteX57" fmla="*/ 8560333 w 8611133"/>
                <a:gd name="connsiteY57" fmla="*/ 241300 h 1168400"/>
                <a:gd name="connsiteX58" fmla="*/ 8598433 w 8611133"/>
                <a:gd name="connsiteY58" fmla="*/ 431800 h 1168400"/>
                <a:gd name="connsiteX59" fmla="*/ 8611133 w 8611133"/>
                <a:gd name="connsiteY59" fmla="*/ 635000 h 1168400"/>
                <a:gd name="connsiteX60" fmla="*/ 8598433 w 8611133"/>
                <a:gd name="connsiteY60" fmla="*/ 939800 h 1168400"/>
                <a:gd name="connsiteX61" fmla="*/ 8585733 w 8611133"/>
                <a:gd name="connsiteY61" fmla="*/ 977900 h 1168400"/>
                <a:gd name="connsiteX62" fmla="*/ 8547633 w 8611133"/>
                <a:gd name="connsiteY62" fmla="*/ 990600 h 1168400"/>
                <a:gd name="connsiteX63" fmla="*/ 8471433 w 8611133"/>
                <a:gd name="connsiteY63" fmla="*/ 1003300 h 1168400"/>
                <a:gd name="connsiteX64" fmla="*/ 8433333 w 8611133"/>
                <a:gd name="connsiteY64" fmla="*/ 1016000 h 1168400"/>
                <a:gd name="connsiteX65" fmla="*/ 8319033 w 8611133"/>
                <a:gd name="connsiteY65" fmla="*/ 1028700 h 1168400"/>
                <a:gd name="connsiteX66" fmla="*/ 8242833 w 8611133"/>
                <a:gd name="connsiteY66" fmla="*/ 1054100 h 1168400"/>
                <a:gd name="connsiteX67" fmla="*/ 8052333 w 8611133"/>
                <a:gd name="connsiteY67" fmla="*/ 1092200 h 1168400"/>
                <a:gd name="connsiteX68" fmla="*/ 8001533 w 8611133"/>
                <a:gd name="connsiteY68" fmla="*/ 1104900 h 1168400"/>
                <a:gd name="connsiteX69" fmla="*/ 7658633 w 8611133"/>
                <a:gd name="connsiteY69" fmla="*/ 1155700 h 1168400"/>
                <a:gd name="connsiteX70" fmla="*/ 7455433 w 8611133"/>
                <a:gd name="connsiteY70" fmla="*/ 1168400 h 1168400"/>
                <a:gd name="connsiteX71" fmla="*/ 6655333 w 8611133"/>
                <a:gd name="connsiteY71" fmla="*/ 1155700 h 1168400"/>
                <a:gd name="connsiteX72" fmla="*/ 6464833 w 8611133"/>
                <a:gd name="connsiteY72" fmla="*/ 1143000 h 1168400"/>
                <a:gd name="connsiteX73" fmla="*/ 6350533 w 8611133"/>
                <a:gd name="connsiteY73" fmla="*/ 1130300 h 1168400"/>
                <a:gd name="connsiteX74" fmla="*/ 3581933 w 8611133"/>
                <a:gd name="connsiteY74" fmla="*/ 1117600 h 1168400"/>
                <a:gd name="connsiteX75" fmla="*/ 2502433 w 8611133"/>
                <a:gd name="connsiteY75" fmla="*/ 1104900 h 1168400"/>
                <a:gd name="connsiteX76" fmla="*/ 521233 w 8611133"/>
                <a:gd name="connsiteY76" fmla="*/ 1092200 h 1168400"/>
                <a:gd name="connsiteX77" fmla="*/ 483133 w 8611133"/>
                <a:gd name="connsiteY77" fmla="*/ 1079500 h 1168400"/>
                <a:gd name="connsiteX78" fmla="*/ 419633 w 8611133"/>
                <a:gd name="connsiteY78" fmla="*/ 1054100 h 1168400"/>
                <a:gd name="connsiteX79" fmla="*/ 279933 w 8611133"/>
                <a:gd name="connsiteY79" fmla="*/ 1041400 h 1168400"/>
                <a:gd name="connsiteX80" fmla="*/ 38633 w 8611133"/>
                <a:gd name="connsiteY80" fmla="*/ 1003300 h 1168400"/>
                <a:gd name="connsiteX81" fmla="*/ 25933 w 8611133"/>
                <a:gd name="connsiteY81" fmla="*/ 939800 h 1168400"/>
                <a:gd name="connsiteX82" fmla="*/ 533 w 8611133"/>
                <a:gd name="connsiteY82" fmla="*/ 850900 h 1168400"/>
                <a:gd name="connsiteX83" fmla="*/ 51333 w 8611133"/>
                <a:gd name="connsiteY83" fmla="*/ 273050 h 1168400"/>
                <a:gd name="connsiteX0" fmla="*/ 51333 w 8611133"/>
                <a:gd name="connsiteY0" fmla="*/ 273050 h 1168400"/>
                <a:gd name="connsiteX1" fmla="*/ 298983 w 8611133"/>
                <a:gd name="connsiteY1" fmla="*/ 165100 h 1168400"/>
                <a:gd name="connsiteX2" fmla="*/ 483133 w 8611133"/>
                <a:gd name="connsiteY2" fmla="*/ 152400 h 1168400"/>
                <a:gd name="connsiteX3" fmla="*/ 806983 w 8611133"/>
                <a:gd name="connsiteY3" fmla="*/ 184150 h 1168400"/>
                <a:gd name="connsiteX4" fmla="*/ 1067333 w 8611133"/>
                <a:gd name="connsiteY4" fmla="*/ 254000 h 1168400"/>
                <a:gd name="connsiteX5" fmla="*/ 1492783 w 8611133"/>
                <a:gd name="connsiteY5" fmla="*/ 285750 h 1168400"/>
                <a:gd name="connsiteX6" fmla="*/ 1765833 w 8611133"/>
                <a:gd name="connsiteY6" fmla="*/ 266700 h 1168400"/>
                <a:gd name="connsiteX7" fmla="*/ 2083333 w 8611133"/>
                <a:gd name="connsiteY7" fmla="*/ 190500 h 1168400"/>
                <a:gd name="connsiteX8" fmla="*/ 2388133 w 8611133"/>
                <a:gd name="connsiteY8" fmla="*/ 190500 h 1168400"/>
                <a:gd name="connsiteX9" fmla="*/ 2629433 w 8611133"/>
                <a:gd name="connsiteY9" fmla="*/ 203200 h 1168400"/>
                <a:gd name="connsiteX10" fmla="*/ 2718333 w 8611133"/>
                <a:gd name="connsiteY10" fmla="*/ 215900 h 1168400"/>
                <a:gd name="connsiteX11" fmla="*/ 3061233 w 8611133"/>
                <a:gd name="connsiteY11" fmla="*/ 241300 h 1168400"/>
                <a:gd name="connsiteX12" fmla="*/ 3505733 w 8611133"/>
                <a:gd name="connsiteY12" fmla="*/ 215900 h 1168400"/>
                <a:gd name="connsiteX13" fmla="*/ 3569233 w 8611133"/>
                <a:gd name="connsiteY13" fmla="*/ 190500 h 1168400"/>
                <a:gd name="connsiteX14" fmla="*/ 3670833 w 8611133"/>
                <a:gd name="connsiteY14" fmla="*/ 177800 h 1168400"/>
                <a:gd name="connsiteX15" fmla="*/ 3747033 w 8611133"/>
                <a:gd name="connsiteY15" fmla="*/ 165100 h 1168400"/>
                <a:gd name="connsiteX16" fmla="*/ 3785133 w 8611133"/>
                <a:gd name="connsiteY16" fmla="*/ 152400 h 1168400"/>
                <a:gd name="connsiteX17" fmla="*/ 3924833 w 8611133"/>
                <a:gd name="connsiteY17" fmla="*/ 139700 h 1168400"/>
                <a:gd name="connsiteX18" fmla="*/ 4191533 w 8611133"/>
                <a:gd name="connsiteY18" fmla="*/ 165100 h 1168400"/>
                <a:gd name="connsiteX19" fmla="*/ 4305833 w 8611133"/>
                <a:gd name="connsiteY19" fmla="*/ 215900 h 1168400"/>
                <a:gd name="connsiteX20" fmla="*/ 4343933 w 8611133"/>
                <a:gd name="connsiteY20" fmla="*/ 228600 h 1168400"/>
                <a:gd name="connsiteX21" fmla="*/ 4445533 w 8611133"/>
                <a:gd name="connsiteY21" fmla="*/ 266700 h 1168400"/>
                <a:gd name="connsiteX22" fmla="*/ 4890033 w 8611133"/>
                <a:gd name="connsiteY22" fmla="*/ 254000 h 1168400"/>
                <a:gd name="connsiteX23" fmla="*/ 4978933 w 8611133"/>
                <a:gd name="connsiteY23" fmla="*/ 228600 h 1168400"/>
                <a:gd name="connsiteX24" fmla="*/ 5105933 w 8611133"/>
                <a:gd name="connsiteY24" fmla="*/ 215900 h 1168400"/>
                <a:gd name="connsiteX25" fmla="*/ 5182133 w 8611133"/>
                <a:gd name="connsiteY25" fmla="*/ 190500 h 1168400"/>
                <a:gd name="connsiteX26" fmla="*/ 5232933 w 8611133"/>
                <a:gd name="connsiteY26" fmla="*/ 177800 h 1168400"/>
                <a:gd name="connsiteX27" fmla="*/ 5283733 w 8611133"/>
                <a:gd name="connsiteY27" fmla="*/ 152400 h 1168400"/>
                <a:gd name="connsiteX28" fmla="*/ 5359933 w 8611133"/>
                <a:gd name="connsiteY28" fmla="*/ 127000 h 1168400"/>
                <a:gd name="connsiteX29" fmla="*/ 5398033 w 8611133"/>
                <a:gd name="connsiteY29" fmla="*/ 114300 h 1168400"/>
                <a:gd name="connsiteX30" fmla="*/ 5588533 w 8611133"/>
                <a:gd name="connsiteY30" fmla="*/ 127000 h 1168400"/>
                <a:gd name="connsiteX31" fmla="*/ 5664733 w 8611133"/>
                <a:gd name="connsiteY31" fmla="*/ 152400 h 1168400"/>
                <a:gd name="connsiteX32" fmla="*/ 5740933 w 8611133"/>
                <a:gd name="connsiteY32" fmla="*/ 165100 h 1168400"/>
                <a:gd name="connsiteX33" fmla="*/ 5779033 w 8611133"/>
                <a:gd name="connsiteY33" fmla="*/ 190500 h 1168400"/>
                <a:gd name="connsiteX34" fmla="*/ 5829833 w 8611133"/>
                <a:gd name="connsiteY34" fmla="*/ 203200 h 1168400"/>
                <a:gd name="connsiteX35" fmla="*/ 5906033 w 8611133"/>
                <a:gd name="connsiteY35" fmla="*/ 228600 h 1168400"/>
                <a:gd name="connsiteX36" fmla="*/ 6248933 w 8611133"/>
                <a:gd name="connsiteY36" fmla="*/ 215900 h 1168400"/>
                <a:gd name="connsiteX37" fmla="*/ 6337833 w 8611133"/>
                <a:gd name="connsiteY37" fmla="*/ 190500 h 1168400"/>
                <a:gd name="connsiteX38" fmla="*/ 6439433 w 8611133"/>
                <a:gd name="connsiteY38" fmla="*/ 177800 h 1168400"/>
                <a:gd name="connsiteX39" fmla="*/ 6477533 w 8611133"/>
                <a:gd name="connsiteY39" fmla="*/ 152400 h 1168400"/>
                <a:gd name="connsiteX40" fmla="*/ 6566433 w 8611133"/>
                <a:gd name="connsiteY40" fmla="*/ 101600 h 1168400"/>
                <a:gd name="connsiteX41" fmla="*/ 6604533 w 8611133"/>
                <a:gd name="connsiteY41" fmla="*/ 50800 h 1168400"/>
                <a:gd name="connsiteX42" fmla="*/ 6629933 w 8611133"/>
                <a:gd name="connsiteY42" fmla="*/ 12700 h 1168400"/>
                <a:gd name="connsiteX43" fmla="*/ 6680733 w 8611133"/>
                <a:gd name="connsiteY43" fmla="*/ 0 h 1168400"/>
                <a:gd name="connsiteX44" fmla="*/ 6769633 w 8611133"/>
                <a:gd name="connsiteY44" fmla="*/ 12700 h 1168400"/>
                <a:gd name="connsiteX45" fmla="*/ 6871233 w 8611133"/>
                <a:gd name="connsiteY45" fmla="*/ 25400 h 1168400"/>
                <a:gd name="connsiteX46" fmla="*/ 6909333 w 8611133"/>
                <a:gd name="connsiteY46" fmla="*/ 50800 h 1168400"/>
                <a:gd name="connsiteX47" fmla="*/ 6985533 w 8611133"/>
                <a:gd name="connsiteY47" fmla="*/ 76200 h 1168400"/>
                <a:gd name="connsiteX48" fmla="*/ 7023633 w 8611133"/>
                <a:gd name="connsiteY48" fmla="*/ 88900 h 1168400"/>
                <a:gd name="connsiteX49" fmla="*/ 7455433 w 8611133"/>
                <a:gd name="connsiteY49" fmla="*/ 127000 h 1168400"/>
                <a:gd name="connsiteX50" fmla="*/ 7607833 w 8611133"/>
                <a:gd name="connsiteY50" fmla="*/ 177800 h 1168400"/>
                <a:gd name="connsiteX51" fmla="*/ 7645933 w 8611133"/>
                <a:gd name="connsiteY51" fmla="*/ 190500 h 1168400"/>
                <a:gd name="connsiteX52" fmla="*/ 7874533 w 8611133"/>
                <a:gd name="connsiteY52" fmla="*/ 215900 h 1168400"/>
                <a:gd name="connsiteX53" fmla="*/ 8192033 w 8611133"/>
                <a:gd name="connsiteY53" fmla="*/ 203200 h 1168400"/>
                <a:gd name="connsiteX54" fmla="*/ 8306333 w 8611133"/>
                <a:gd name="connsiteY54" fmla="*/ 190500 h 1168400"/>
                <a:gd name="connsiteX55" fmla="*/ 8547633 w 8611133"/>
                <a:gd name="connsiteY55" fmla="*/ 203200 h 1168400"/>
                <a:gd name="connsiteX56" fmla="*/ 8560333 w 8611133"/>
                <a:gd name="connsiteY56" fmla="*/ 241300 h 1168400"/>
                <a:gd name="connsiteX57" fmla="*/ 8598433 w 8611133"/>
                <a:gd name="connsiteY57" fmla="*/ 431800 h 1168400"/>
                <a:gd name="connsiteX58" fmla="*/ 8611133 w 8611133"/>
                <a:gd name="connsiteY58" fmla="*/ 635000 h 1168400"/>
                <a:gd name="connsiteX59" fmla="*/ 8598433 w 8611133"/>
                <a:gd name="connsiteY59" fmla="*/ 939800 h 1168400"/>
                <a:gd name="connsiteX60" fmla="*/ 8585733 w 8611133"/>
                <a:gd name="connsiteY60" fmla="*/ 977900 h 1168400"/>
                <a:gd name="connsiteX61" fmla="*/ 8547633 w 8611133"/>
                <a:gd name="connsiteY61" fmla="*/ 990600 h 1168400"/>
                <a:gd name="connsiteX62" fmla="*/ 8471433 w 8611133"/>
                <a:gd name="connsiteY62" fmla="*/ 1003300 h 1168400"/>
                <a:gd name="connsiteX63" fmla="*/ 8433333 w 8611133"/>
                <a:gd name="connsiteY63" fmla="*/ 1016000 h 1168400"/>
                <a:gd name="connsiteX64" fmla="*/ 8319033 w 8611133"/>
                <a:gd name="connsiteY64" fmla="*/ 1028700 h 1168400"/>
                <a:gd name="connsiteX65" fmla="*/ 8242833 w 8611133"/>
                <a:gd name="connsiteY65" fmla="*/ 1054100 h 1168400"/>
                <a:gd name="connsiteX66" fmla="*/ 8052333 w 8611133"/>
                <a:gd name="connsiteY66" fmla="*/ 1092200 h 1168400"/>
                <a:gd name="connsiteX67" fmla="*/ 8001533 w 8611133"/>
                <a:gd name="connsiteY67" fmla="*/ 1104900 h 1168400"/>
                <a:gd name="connsiteX68" fmla="*/ 7658633 w 8611133"/>
                <a:gd name="connsiteY68" fmla="*/ 1155700 h 1168400"/>
                <a:gd name="connsiteX69" fmla="*/ 7455433 w 8611133"/>
                <a:gd name="connsiteY69" fmla="*/ 1168400 h 1168400"/>
                <a:gd name="connsiteX70" fmla="*/ 6655333 w 8611133"/>
                <a:gd name="connsiteY70" fmla="*/ 1155700 h 1168400"/>
                <a:gd name="connsiteX71" fmla="*/ 6464833 w 8611133"/>
                <a:gd name="connsiteY71" fmla="*/ 1143000 h 1168400"/>
                <a:gd name="connsiteX72" fmla="*/ 6350533 w 8611133"/>
                <a:gd name="connsiteY72" fmla="*/ 1130300 h 1168400"/>
                <a:gd name="connsiteX73" fmla="*/ 3581933 w 8611133"/>
                <a:gd name="connsiteY73" fmla="*/ 1117600 h 1168400"/>
                <a:gd name="connsiteX74" fmla="*/ 2502433 w 8611133"/>
                <a:gd name="connsiteY74" fmla="*/ 1104900 h 1168400"/>
                <a:gd name="connsiteX75" fmla="*/ 521233 w 8611133"/>
                <a:gd name="connsiteY75" fmla="*/ 1092200 h 1168400"/>
                <a:gd name="connsiteX76" fmla="*/ 483133 w 8611133"/>
                <a:gd name="connsiteY76" fmla="*/ 1079500 h 1168400"/>
                <a:gd name="connsiteX77" fmla="*/ 419633 w 8611133"/>
                <a:gd name="connsiteY77" fmla="*/ 1054100 h 1168400"/>
                <a:gd name="connsiteX78" fmla="*/ 279933 w 8611133"/>
                <a:gd name="connsiteY78" fmla="*/ 1041400 h 1168400"/>
                <a:gd name="connsiteX79" fmla="*/ 38633 w 8611133"/>
                <a:gd name="connsiteY79" fmla="*/ 1003300 h 1168400"/>
                <a:gd name="connsiteX80" fmla="*/ 25933 w 8611133"/>
                <a:gd name="connsiteY80" fmla="*/ 939800 h 1168400"/>
                <a:gd name="connsiteX81" fmla="*/ 533 w 8611133"/>
                <a:gd name="connsiteY81" fmla="*/ 850900 h 1168400"/>
                <a:gd name="connsiteX82" fmla="*/ 51333 w 8611133"/>
                <a:gd name="connsiteY82" fmla="*/ 273050 h 1168400"/>
                <a:gd name="connsiteX0" fmla="*/ 51333 w 8611133"/>
                <a:gd name="connsiteY0" fmla="*/ 273050 h 1168400"/>
                <a:gd name="connsiteX1" fmla="*/ 298983 w 8611133"/>
                <a:gd name="connsiteY1" fmla="*/ 165100 h 1168400"/>
                <a:gd name="connsiteX2" fmla="*/ 483133 w 8611133"/>
                <a:gd name="connsiteY2" fmla="*/ 152400 h 1168400"/>
                <a:gd name="connsiteX3" fmla="*/ 806983 w 8611133"/>
                <a:gd name="connsiteY3" fmla="*/ 184150 h 1168400"/>
                <a:gd name="connsiteX4" fmla="*/ 1067333 w 8611133"/>
                <a:gd name="connsiteY4" fmla="*/ 254000 h 1168400"/>
                <a:gd name="connsiteX5" fmla="*/ 1492783 w 8611133"/>
                <a:gd name="connsiteY5" fmla="*/ 285750 h 1168400"/>
                <a:gd name="connsiteX6" fmla="*/ 1765833 w 8611133"/>
                <a:gd name="connsiteY6" fmla="*/ 266700 h 1168400"/>
                <a:gd name="connsiteX7" fmla="*/ 2083333 w 8611133"/>
                <a:gd name="connsiteY7" fmla="*/ 190500 h 1168400"/>
                <a:gd name="connsiteX8" fmla="*/ 2629433 w 8611133"/>
                <a:gd name="connsiteY8" fmla="*/ 203200 h 1168400"/>
                <a:gd name="connsiteX9" fmla="*/ 2718333 w 8611133"/>
                <a:gd name="connsiteY9" fmla="*/ 215900 h 1168400"/>
                <a:gd name="connsiteX10" fmla="*/ 3061233 w 8611133"/>
                <a:gd name="connsiteY10" fmla="*/ 241300 h 1168400"/>
                <a:gd name="connsiteX11" fmla="*/ 3505733 w 8611133"/>
                <a:gd name="connsiteY11" fmla="*/ 215900 h 1168400"/>
                <a:gd name="connsiteX12" fmla="*/ 3569233 w 8611133"/>
                <a:gd name="connsiteY12" fmla="*/ 190500 h 1168400"/>
                <a:gd name="connsiteX13" fmla="*/ 3670833 w 8611133"/>
                <a:gd name="connsiteY13" fmla="*/ 177800 h 1168400"/>
                <a:gd name="connsiteX14" fmla="*/ 3747033 w 8611133"/>
                <a:gd name="connsiteY14" fmla="*/ 165100 h 1168400"/>
                <a:gd name="connsiteX15" fmla="*/ 3785133 w 8611133"/>
                <a:gd name="connsiteY15" fmla="*/ 152400 h 1168400"/>
                <a:gd name="connsiteX16" fmla="*/ 3924833 w 8611133"/>
                <a:gd name="connsiteY16" fmla="*/ 139700 h 1168400"/>
                <a:gd name="connsiteX17" fmla="*/ 4191533 w 8611133"/>
                <a:gd name="connsiteY17" fmla="*/ 165100 h 1168400"/>
                <a:gd name="connsiteX18" fmla="*/ 4305833 w 8611133"/>
                <a:gd name="connsiteY18" fmla="*/ 215900 h 1168400"/>
                <a:gd name="connsiteX19" fmla="*/ 4343933 w 8611133"/>
                <a:gd name="connsiteY19" fmla="*/ 228600 h 1168400"/>
                <a:gd name="connsiteX20" fmla="*/ 4445533 w 8611133"/>
                <a:gd name="connsiteY20" fmla="*/ 266700 h 1168400"/>
                <a:gd name="connsiteX21" fmla="*/ 4890033 w 8611133"/>
                <a:gd name="connsiteY21" fmla="*/ 254000 h 1168400"/>
                <a:gd name="connsiteX22" fmla="*/ 4978933 w 8611133"/>
                <a:gd name="connsiteY22" fmla="*/ 228600 h 1168400"/>
                <a:gd name="connsiteX23" fmla="*/ 5105933 w 8611133"/>
                <a:gd name="connsiteY23" fmla="*/ 215900 h 1168400"/>
                <a:gd name="connsiteX24" fmla="*/ 5182133 w 8611133"/>
                <a:gd name="connsiteY24" fmla="*/ 190500 h 1168400"/>
                <a:gd name="connsiteX25" fmla="*/ 5232933 w 8611133"/>
                <a:gd name="connsiteY25" fmla="*/ 177800 h 1168400"/>
                <a:gd name="connsiteX26" fmla="*/ 5283733 w 8611133"/>
                <a:gd name="connsiteY26" fmla="*/ 152400 h 1168400"/>
                <a:gd name="connsiteX27" fmla="*/ 5359933 w 8611133"/>
                <a:gd name="connsiteY27" fmla="*/ 127000 h 1168400"/>
                <a:gd name="connsiteX28" fmla="*/ 5398033 w 8611133"/>
                <a:gd name="connsiteY28" fmla="*/ 114300 h 1168400"/>
                <a:gd name="connsiteX29" fmla="*/ 5588533 w 8611133"/>
                <a:gd name="connsiteY29" fmla="*/ 127000 h 1168400"/>
                <a:gd name="connsiteX30" fmla="*/ 5664733 w 8611133"/>
                <a:gd name="connsiteY30" fmla="*/ 152400 h 1168400"/>
                <a:gd name="connsiteX31" fmla="*/ 5740933 w 8611133"/>
                <a:gd name="connsiteY31" fmla="*/ 165100 h 1168400"/>
                <a:gd name="connsiteX32" fmla="*/ 5779033 w 8611133"/>
                <a:gd name="connsiteY32" fmla="*/ 190500 h 1168400"/>
                <a:gd name="connsiteX33" fmla="*/ 5829833 w 8611133"/>
                <a:gd name="connsiteY33" fmla="*/ 203200 h 1168400"/>
                <a:gd name="connsiteX34" fmla="*/ 5906033 w 8611133"/>
                <a:gd name="connsiteY34" fmla="*/ 228600 h 1168400"/>
                <a:gd name="connsiteX35" fmla="*/ 6248933 w 8611133"/>
                <a:gd name="connsiteY35" fmla="*/ 215900 h 1168400"/>
                <a:gd name="connsiteX36" fmla="*/ 6337833 w 8611133"/>
                <a:gd name="connsiteY36" fmla="*/ 190500 h 1168400"/>
                <a:gd name="connsiteX37" fmla="*/ 6439433 w 8611133"/>
                <a:gd name="connsiteY37" fmla="*/ 177800 h 1168400"/>
                <a:gd name="connsiteX38" fmla="*/ 6477533 w 8611133"/>
                <a:gd name="connsiteY38" fmla="*/ 152400 h 1168400"/>
                <a:gd name="connsiteX39" fmla="*/ 6566433 w 8611133"/>
                <a:gd name="connsiteY39" fmla="*/ 101600 h 1168400"/>
                <a:gd name="connsiteX40" fmla="*/ 6604533 w 8611133"/>
                <a:gd name="connsiteY40" fmla="*/ 50800 h 1168400"/>
                <a:gd name="connsiteX41" fmla="*/ 6629933 w 8611133"/>
                <a:gd name="connsiteY41" fmla="*/ 12700 h 1168400"/>
                <a:gd name="connsiteX42" fmla="*/ 6680733 w 8611133"/>
                <a:gd name="connsiteY42" fmla="*/ 0 h 1168400"/>
                <a:gd name="connsiteX43" fmla="*/ 6769633 w 8611133"/>
                <a:gd name="connsiteY43" fmla="*/ 12700 h 1168400"/>
                <a:gd name="connsiteX44" fmla="*/ 6871233 w 8611133"/>
                <a:gd name="connsiteY44" fmla="*/ 25400 h 1168400"/>
                <a:gd name="connsiteX45" fmla="*/ 6909333 w 8611133"/>
                <a:gd name="connsiteY45" fmla="*/ 50800 h 1168400"/>
                <a:gd name="connsiteX46" fmla="*/ 6985533 w 8611133"/>
                <a:gd name="connsiteY46" fmla="*/ 76200 h 1168400"/>
                <a:gd name="connsiteX47" fmla="*/ 7023633 w 8611133"/>
                <a:gd name="connsiteY47" fmla="*/ 88900 h 1168400"/>
                <a:gd name="connsiteX48" fmla="*/ 7455433 w 8611133"/>
                <a:gd name="connsiteY48" fmla="*/ 127000 h 1168400"/>
                <a:gd name="connsiteX49" fmla="*/ 7607833 w 8611133"/>
                <a:gd name="connsiteY49" fmla="*/ 177800 h 1168400"/>
                <a:gd name="connsiteX50" fmla="*/ 7645933 w 8611133"/>
                <a:gd name="connsiteY50" fmla="*/ 190500 h 1168400"/>
                <a:gd name="connsiteX51" fmla="*/ 7874533 w 8611133"/>
                <a:gd name="connsiteY51" fmla="*/ 215900 h 1168400"/>
                <a:gd name="connsiteX52" fmla="*/ 8192033 w 8611133"/>
                <a:gd name="connsiteY52" fmla="*/ 203200 h 1168400"/>
                <a:gd name="connsiteX53" fmla="*/ 8306333 w 8611133"/>
                <a:gd name="connsiteY53" fmla="*/ 190500 h 1168400"/>
                <a:gd name="connsiteX54" fmla="*/ 8547633 w 8611133"/>
                <a:gd name="connsiteY54" fmla="*/ 203200 h 1168400"/>
                <a:gd name="connsiteX55" fmla="*/ 8560333 w 8611133"/>
                <a:gd name="connsiteY55" fmla="*/ 241300 h 1168400"/>
                <a:gd name="connsiteX56" fmla="*/ 8598433 w 8611133"/>
                <a:gd name="connsiteY56" fmla="*/ 431800 h 1168400"/>
                <a:gd name="connsiteX57" fmla="*/ 8611133 w 8611133"/>
                <a:gd name="connsiteY57" fmla="*/ 635000 h 1168400"/>
                <a:gd name="connsiteX58" fmla="*/ 8598433 w 8611133"/>
                <a:gd name="connsiteY58" fmla="*/ 939800 h 1168400"/>
                <a:gd name="connsiteX59" fmla="*/ 8585733 w 8611133"/>
                <a:gd name="connsiteY59" fmla="*/ 977900 h 1168400"/>
                <a:gd name="connsiteX60" fmla="*/ 8547633 w 8611133"/>
                <a:gd name="connsiteY60" fmla="*/ 990600 h 1168400"/>
                <a:gd name="connsiteX61" fmla="*/ 8471433 w 8611133"/>
                <a:gd name="connsiteY61" fmla="*/ 1003300 h 1168400"/>
                <a:gd name="connsiteX62" fmla="*/ 8433333 w 8611133"/>
                <a:gd name="connsiteY62" fmla="*/ 1016000 h 1168400"/>
                <a:gd name="connsiteX63" fmla="*/ 8319033 w 8611133"/>
                <a:gd name="connsiteY63" fmla="*/ 1028700 h 1168400"/>
                <a:gd name="connsiteX64" fmla="*/ 8242833 w 8611133"/>
                <a:gd name="connsiteY64" fmla="*/ 1054100 h 1168400"/>
                <a:gd name="connsiteX65" fmla="*/ 8052333 w 8611133"/>
                <a:gd name="connsiteY65" fmla="*/ 1092200 h 1168400"/>
                <a:gd name="connsiteX66" fmla="*/ 8001533 w 8611133"/>
                <a:gd name="connsiteY66" fmla="*/ 1104900 h 1168400"/>
                <a:gd name="connsiteX67" fmla="*/ 7658633 w 8611133"/>
                <a:gd name="connsiteY67" fmla="*/ 1155700 h 1168400"/>
                <a:gd name="connsiteX68" fmla="*/ 7455433 w 8611133"/>
                <a:gd name="connsiteY68" fmla="*/ 1168400 h 1168400"/>
                <a:gd name="connsiteX69" fmla="*/ 6655333 w 8611133"/>
                <a:gd name="connsiteY69" fmla="*/ 1155700 h 1168400"/>
                <a:gd name="connsiteX70" fmla="*/ 6464833 w 8611133"/>
                <a:gd name="connsiteY70" fmla="*/ 1143000 h 1168400"/>
                <a:gd name="connsiteX71" fmla="*/ 6350533 w 8611133"/>
                <a:gd name="connsiteY71" fmla="*/ 1130300 h 1168400"/>
                <a:gd name="connsiteX72" fmla="*/ 3581933 w 8611133"/>
                <a:gd name="connsiteY72" fmla="*/ 1117600 h 1168400"/>
                <a:gd name="connsiteX73" fmla="*/ 2502433 w 8611133"/>
                <a:gd name="connsiteY73" fmla="*/ 1104900 h 1168400"/>
                <a:gd name="connsiteX74" fmla="*/ 521233 w 8611133"/>
                <a:gd name="connsiteY74" fmla="*/ 1092200 h 1168400"/>
                <a:gd name="connsiteX75" fmla="*/ 483133 w 8611133"/>
                <a:gd name="connsiteY75" fmla="*/ 1079500 h 1168400"/>
                <a:gd name="connsiteX76" fmla="*/ 419633 w 8611133"/>
                <a:gd name="connsiteY76" fmla="*/ 1054100 h 1168400"/>
                <a:gd name="connsiteX77" fmla="*/ 279933 w 8611133"/>
                <a:gd name="connsiteY77" fmla="*/ 1041400 h 1168400"/>
                <a:gd name="connsiteX78" fmla="*/ 38633 w 8611133"/>
                <a:gd name="connsiteY78" fmla="*/ 1003300 h 1168400"/>
                <a:gd name="connsiteX79" fmla="*/ 25933 w 8611133"/>
                <a:gd name="connsiteY79" fmla="*/ 939800 h 1168400"/>
                <a:gd name="connsiteX80" fmla="*/ 533 w 8611133"/>
                <a:gd name="connsiteY80" fmla="*/ 850900 h 1168400"/>
                <a:gd name="connsiteX81" fmla="*/ 51333 w 8611133"/>
                <a:gd name="connsiteY81" fmla="*/ 273050 h 1168400"/>
                <a:gd name="connsiteX0" fmla="*/ 51333 w 8611133"/>
                <a:gd name="connsiteY0" fmla="*/ 273050 h 1168400"/>
                <a:gd name="connsiteX1" fmla="*/ 298983 w 8611133"/>
                <a:gd name="connsiteY1" fmla="*/ 165100 h 1168400"/>
                <a:gd name="connsiteX2" fmla="*/ 483133 w 8611133"/>
                <a:gd name="connsiteY2" fmla="*/ 152400 h 1168400"/>
                <a:gd name="connsiteX3" fmla="*/ 806983 w 8611133"/>
                <a:gd name="connsiteY3" fmla="*/ 184150 h 1168400"/>
                <a:gd name="connsiteX4" fmla="*/ 1067333 w 8611133"/>
                <a:gd name="connsiteY4" fmla="*/ 254000 h 1168400"/>
                <a:gd name="connsiteX5" fmla="*/ 1492783 w 8611133"/>
                <a:gd name="connsiteY5" fmla="*/ 285750 h 1168400"/>
                <a:gd name="connsiteX6" fmla="*/ 1765833 w 8611133"/>
                <a:gd name="connsiteY6" fmla="*/ 266700 h 1168400"/>
                <a:gd name="connsiteX7" fmla="*/ 2083333 w 8611133"/>
                <a:gd name="connsiteY7" fmla="*/ 190500 h 1168400"/>
                <a:gd name="connsiteX8" fmla="*/ 2451633 w 8611133"/>
                <a:gd name="connsiteY8" fmla="*/ 177800 h 1168400"/>
                <a:gd name="connsiteX9" fmla="*/ 2718333 w 8611133"/>
                <a:gd name="connsiteY9" fmla="*/ 215900 h 1168400"/>
                <a:gd name="connsiteX10" fmla="*/ 3061233 w 8611133"/>
                <a:gd name="connsiteY10" fmla="*/ 241300 h 1168400"/>
                <a:gd name="connsiteX11" fmla="*/ 3505733 w 8611133"/>
                <a:gd name="connsiteY11" fmla="*/ 215900 h 1168400"/>
                <a:gd name="connsiteX12" fmla="*/ 3569233 w 8611133"/>
                <a:gd name="connsiteY12" fmla="*/ 190500 h 1168400"/>
                <a:gd name="connsiteX13" fmla="*/ 3670833 w 8611133"/>
                <a:gd name="connsiteY13" fmla="*/ 177800 h 1168400"/>
                <a:gd name="connsiteX14" fmla="*/ 3747033 w 8611133"/>
                <a:gd name="connsiteY14" fmla="*/ 165100 h 1168400"/>
                <a:gd name="connsiteX15" fmla="*/ 3785133 w 8611133"/>
                <a:gd name="connsiteY15" fmla="*/ 152400 h 1168400"/>
                <a:gd name="connsiteX16" fmla="*/ 3924833 w 8611133"/>
                <a:gd name="connsiteY16" fmla="*/ 139700 h 1168400"/>
                <a:gd name="connsiteX17" fmla="*/ 4191533 w 8611133"/>
                <a:gd name="connsiteY17" fmla="*/ 165100 h 1168400"/>
                <a:gd name="connsiteX18" fmla="*/ 4305833 w 8611133"/>
                <a:gd name="connsiteY18" fmla="*/ 215900 h 1168400"/>
                <a:gd name="connsiteX19" fmla="*/ 4343933 w 8611133"/>
                <a:gd name="connsiteY19" fmla="*/ 228600 h 1168400"/>
                <a:gd name="connsiteX20" fmla="*/ 4445533 w 8611133"/>
                <a:gd name="connsiteY20" fmla="*/ 266700 h 1168400"/>
                <a:gd name="connsiteX21" fmla="*/ 4890033 w 8611133"/>
                <a:gd name="connsiteY21" fmla="*/ 254000 h 1168400"/>
                <a:gd name="connsiteX22" fmla="*/ 4978933 w 8611133"/>
                <a:gd name="connsiteY22" fmla="*/ 228600 h 1168400"/>
                <a:gd name="connsiteX23" fmla="*/ 5105933 w 8611133"/>
                <a:gd name="connsiteY23" fmla="*/ 215900 h 1168400"/>
                <a:gd name="connsiteX24" fmla="*/ 5182133 w 8611133"/>
                <a:gd name="connsiteY24" fmla="*/ 190500 h 1168400"/>
                <a:gd name="connsiteX25" fmla="*/ 5232933 w 8611133"/>
                <a:gd name="connsiteY25" fmla="*/ 177800 h 1168400"/>
                <a:gd name="connsiteX26" fmla="*/ 5283733 w 8611133"/>
                <a:gd name="connsiteY26" fmla="*/ 152400 h 1168400"/>
                <a:gd name="connsiteX27" fmla="*/ 5359933 w 8611133"/>
                <a:gd name="connsiteY27" fmla="*/ 127000 h 1168400"/>
                <a:gd name="connsiteX28" fmla="*/ 5398033 w 8611133"/>
                <a:gd name="connsiteY28" fmla="*/ 114300 h 1168400"/>
                <a:gd name="connsiteX29" fmla="*/ 5588533 w 8611133"/>
                <a:gd name="connsiteY29" fmla="*/ 127000 h 1168400"/>
                <a:gd name="connsiteX30" fmla="*/ 5664733 w 8611133"/>
                <a:gd name="connsiteY30" fmla="*/ 152400 h 1168400"/>
                <a:gd name="connsiteX31" fmla="*/ 5740933 w 8611133"/>
                <a:gd name="connsiteY31" fmla="*/ 165100 h 1168400"/>
                <a:gd name="connsiteX32" fmla="*/ 5779033 w 8611133"/>
                <a:gd name="connsiteY32" fmla="*/ 190500 h 1168400"/>
                <a:gd name="connsiteX33" fmla="*/ 5829833 w 8611133"/>
                <a:gd name="connsiteY33" fmla="*/ 203200 h 1168400"/>
                <a:gd name="connsiteX34" fmla="*/ 5906033 w 8611133"/>
                <a:gd name="connsiteY34" fmla="*/ 228600 h 1168400"/>
                <a:gd name="connsiteX35" fmla="*/ 6248933 w 8611133"/>
                <a:gd name="connsiteY35" fmla="*/ 215900 h 1168400"/>
                <a:gd name="connsiteX36" fmla="*/ 6337833 w 8611133"/>
                <a:gd name="connsiteY36" fmla="*/ 190500 h 1168400"/>
                <a:gd name="connsiteX37" fmla="*/ 6439433 w 8611133"/>
                <a:gd name="connsiteY37" fmla="*/ 177800 h 1168400"/>
                <a:gd name="connsiteX38" fmla="*/ 6477533 w 8611133"/>
                <a:gd name="connsiteY38" fmla="*/ 152400 h 1168400"/>
                <a:gd name="connsiteX39" fmla="*/ 6566433 w 8611133"/>
                <a:gd name="connsiteY39" fmla="*/ 101600 h 1168400"/>
                <a:gd name="connsiteX40" fmla="*/ 6604533 w 8611133"/>
                <a:gd name="connsiteY40" fmla="*/ 50800 h 1168400"/>
                <a:gd name="connsiteX41" fmla="*/ 6629933 w 8611133"/>
                <a:gd name="connsiteY41" fmla="*/ 12700 h 1168400"/>
                <a:gd name="connsiteX42" fmla="*/ 6680733 w 8611133"/>
                <a:gd name="connsiteY42" fmla="*/ 0 h 1168400"/>
                <a:gd name="connsiteX43" fmla="*/ 6769633 w 8611133"/>
                <a:gd name="connsiteY43" fmla="*/ 12700 h 1168400"/>
                <a:gd name="connsiteX44" fmla="*/ 6871233 w 8611133"/>
                <a:gd name="connsiteY44" fmla="*/ 25400 h 1168400"/>
                <a:gd name="connsiteX45" fmla="*/ 6909333 w 8611133"/>
                <a:gd name="connsiteY45" fmla="*/ 50800 h 1168400"/>
                <a:gd name="connsiteX46" fmla="*/ 6985533 w 8611133"/>
                <a:gd name="connsiteY46" fmla="*/ 76200 h 1168400"/>
                <a:gd name="connsiteX47" fmla="*/ 7023633 w 8611133"/>
                <a:gd name="connsiteY47" fmla="*/ 88900 h 1168400"/>
                <a:gd name="connsiteX48" fmla="*/ 7455433 w 8611133"/>
                <a:gd name="connsiteY48" fmla="*/ 127000 h 1168400"/>
                <a:gd name="connsiteX49" fmla="*/ 7607833 w 8611133"/>
                <a:gd name="connsiteY49" fmla="*/ 177800 h 1168400"/>
                <a:gd name="connsiteX50" fmla="*/ 7645933 w 8611133"/>
                <a:gd name="connsiteY50" fmla="*/ 190500 h 1168400"/>
                <a:gd name="connsiteX51" fmla="*/ 7874533 w 8611133"/>
                <a:gd name="connsiteY51" fmla="*/ 215900 h 1168400"/>
                <a:gd name="connsiteX52" fmla="*/ 8192033 w 8611133"/>
                <a:gd name="connsiteY52" fmla="*/ 203200 h 1168400"/>
                <a:gd name="connsiteX53" fmla="*/ 8306333 w 8611133"/>
                <a:gd name="connsiteY53" fmla="*/ 190500 h 1168400"/>
                <a:gd name="connsiteX54" fmla="*/ 8547633 w 8611133"/>
                <a:gd name="connsiteY54" fmla="*/ 203200 h 1168400"/>
                <a:gd name="connsiteX55" fmla="*/ 8560333 w 8611133"/>
                <a:gd name="connsiteY55" fmla="*/ 241300 h 1168400"/>
                <a:gd name="connsiteX56" fmla="*/ 8598433 w 8611133"/>
                <a:gd name="connsiteY56" fmla="*/ 431800 h 1168400"/>
                <a:gd name="connsiteX57" fmla="*/ 8611133 w 8611133"/>
                <a:gd name="connsiteY57" fmla="*/ 635000 h 1168400"/>
                <a:gd name="connsiteX58" fmla="*/ 8598433 w 8611133"/>
                <a:gd name="connsiteY58" fmla="*/ 939800 h 1168400"/>
                <a:gd name="connsiteX59" fmla="*/ 8585733 w 8611133"/>
                <a:gd name="connsiteY59" fmla="*/ 977900 h 1168400"/>
                <a:gd name="connsiteX60" fmla="*/ 8547633 w 8611133"/>
                <a:gd name="connsiteY60" fmla="*/ 990600 h 1168400"/>
                <a:gd name="connsiteX61" fmla="*/ 8471433 w 8611133"/>
                <a:gd name="connsiteY61" fmla="*/ 1003300 h 1168400"/>
                <a:gd name="connsiteX62" fmla="*/ 8433333 w 8611133"/>
                <a:gd name="connsiteY62" fmla="*/ 1016000 h 1168400"/>
                <a:gd name="connsiteX63" fmla="*/ 8319033 w 8611133"/>
                <a:gd name="connsiteY63" fmla="*/ 1028700 h 1168400"/>
                <a:gd name="connsiteX64" fmla="*/ 8242833 w 8611133"/>
                <a:gd name="connsiteY64" fmla="*/ 1054100 h 1168400"/>
                <a:gd name="connsiteX65" fmla="*/ 8052333 w 8611133"/>
                <a:gd name="connsiteY65" fmla="*/ 1092200 h 1168400"/>
                <a:gd name="connsiteX66" fmla="*/ 8001533 w 8611133"/>
                <a:gd name="connsiteY66" fmla="*/ 1104900 h 1168400"/>
                <a:gd name="connsiteX67" fmla="*/ 7658633 w 8611133"/>
                <a:gd name="connsiteY67" fmla="*/ 1155700 h 1168400"/>
                <a:gd name="connsiteX68" fmla="*/ 7455433 w 8611133"/>
                <a:gd name="connsiteY68" fmla="*/ 1168400 h 1168400"/>
                <a:gd name="connsiteX69" fmla="*/ 6655333 w 8611133"/>
                <a:gd name="connsiteY69" fmla="*/ 1155700 h 1168400"/>
                <a:gd name="connsiteX70" fmla="*/ 6464833 w 8611133"/>
                <a:gd name="connsiteY70" fmla="*/ 1143000 h 1168400"/>
                <a:gd name="connsiteX71" fmla="*/ 6350533 w 8611133"/>
                <a:gd name="connsiteY71" fmla="*/ 1130300 h 1168400"/>
                <a:gd name="connsiteX72" fmla="*/ 3581933 w 8611133"/>
                <a:gd name="connsiteY72" fmla="*/ 1117600 h 1168400"/>
                <a:gd name="connsiteX73" fmla="*/ 2502433 w 8611133"/>
                <a:gd name="connsiteY73" fmla="*/ 1104900 h 1168400"/>
                <a:gd name="connsiteX74" fmla="*/ 521233 w 8611133"/>
                <a:gd name="connsiteY74" fmla="*/ 1092200 h 1168400"/>
                <a:gd name="connsiteX75" fmla="*/ 483133 w 8611133"/>
                <a:gd name="connsiteY75" fmla="*/ 1079500 h 1168400"/>
                <a:gd name="connsiteX76" fmla="*/ 419633 w 8611133"/>
                <a:gd name="connsiteY76" fmla="*/ 1054100 h 1168400"/>
                <a:gd name="connsiteX77" fmla="*/ 279933 w 8611133"/>
                <a:gd name="connsiteY77" fmla="*/ 1041400 h 1168400"/>
                <a:gd name="connsiteX78" fmla="*/ 38633 w 8611133"/>
                <a:gd name="connsiteY78" fmla="*/ 1003300 h 1168400"/>
                <a:gd name="connsiteX79" fmla="*/ 25933 w 8611133"/>
                <a:gd name="connsiteY79" fmla="*/ 939800 h 1168400"/>
                <a:gd name="connsiteX80" fmla="*/ 533 w 8611133"/>
                <a:gd name="connsiteY80" fmla="*/ 850900 h 1168400"/>
                <a:gd name="connsiteX81" fmla="*/ 51333 w 8611133"/>
                <a:gd name="connsiteY81" fmla="*/ 273050 h 1168400"/>
                <a:gd name="connsiteX0" fmla="*/ 51333 w 8611133"/>
                <a:gd name="connsiteY0" fmla="*/ 273050 h 1168400"/>
                <a:gd name="connsiteX1" fmla="*/ 298983 w 8611133"/>
                <a:gd name="connsiteY1" fmla="*/ 165100 h 1168400"/>
                <a:gd name="connsiteX2" fmla="*/ 483133 w 8611133"/>
                <a:gd name="connsiteY2" fmla="*/ 152400 h 1168400"/>
                <a:gd name="connsiteX3" fmla="*/ 806983 w 8611133"/>
                <a:gd name="connsiteY3" fmla="*/ 184150 h 1168400"/>
                <a:gd name="connsiteX4" fmla="*/ 1067333 w 8611133"/>
                <a:gd name="connsiteY4" fmla="*/ 254000 h 1168400"/>
                <a:gd name="connsiteX5" fmla="*/ 1492783 w 8611133"/>
                <a:gd name="connsiteY5" fmla="*/ 285750 h 1168400"/>
                <a:gd name="connsiteX6" fmla="*/ 1765833 w 8611133"/>
                <a:gd name="connsiteY6" fmla="*/ 266700 h 1168400"/>
                <a:gd name="connsiteX7" fmla="*/ 2083333 w 8611133"/>
                <a:gd name="connsiteY7" fmla="*/ 190500 h 1168400"/>
                <a:gd name="connsiteX8" fmla="*/ 2451633 w 8611133"/>
                <a:gd name="connsiteY8" fmla="*/ 177800 h 1168400"/>
                <a:gd name="connsiteX9" fmla="*/ 2788183 w 8611133"/>
                <a:gd name="connsiteY9" fmla="*/ 241300 h 1168400"/>
                <a:gd name="connsiteX10" fmla="*/ 3061233 w 8611133"/>
                <a:gd name="connsiteY10" fmla="*/ 241300 h 1168400"/>
                <a:gd name="connsiteX11" fmla="*/ 3505733 w 8611133"/>
                <a:gd name="connsiteY11" fmla="*/ 215900 h 1168400"/>
                <a:gd name="connsiteX12" fmla="*/ 3569233 w 8611133"/>
                <a:gd name="connsiteY12" fmla="*/ 190500 h 1168400"/>
                <a:gd name="connsiteX13" fmla="*/ 3670833 w 8611133"/>
                <a:gd name="connsiteY13" fmla="*/ 177800 h 1168400"/>
                <a:gd name="connsiteX14" fmla="*/ 3747033 w 8611133"/>
                <a:gd name="connsiteY14" fmla="*/ 165100 h 1168400"/>
                <a:gd name="connsiteX15" fmla="*/ 3785133 w 8611133"/>
                <a:gd name="connsiteY15" fmla="*/ 152400 h 1168400"/>
                <a:gd name="connsiteX16" fmla="*/ 3924833 w 8611133"/>
                <a:gd name="connsiteY16" fmla="*/ 139700 h 1168400"/>
                <a:gd name="connsiteX17" fmla="*/ 4191533 w 8611133"/>
                <a:gd name="connsiteY17" fmla="*/ 165100 h 1168400"/>
                <a:gd name="connsiteX18" fmla="*/ 4305833 w 8611133"/>
                <a:gd name="connsiteY18" fmla="*/ 215900 h 1168400"/>
                <a:gd name="connsiteX19" fmla="*/ 4343933 w 8611133"/>
                <a:gd name="connsiteY19" fmla="*/ 228600 h 1168400"/>
                <a:gd name="connsiteX20" fmla="*/ 4445533 w 8611133"/>
                <a:gd name="connsiteY20" fmla="*/ 266700 h 1168400"/>
                <a:gd name="connsiteX21" fmla="*/ 4890033 w 8611133"/>
                <a:gd name="connsiteY21" fmla="*/ 254000 h 1168400"/>
                <a:gd name="connsiteX22" fmla="*/ 4978933 w 8611133"/>
                <a:gd name="connsiteY22" fmla="*/ 228600 h 1168400"/>
                <a:gd name="connsiteX23" fmla="*/ 5105933 w 8611133"/>
                <a:gd name="connsiteY23" fmla="*/ 215900 h 1168400"/>
                <a:gd name="connsiteX24" fmla="*/ 5182133 w 8611133"/>
                <a:gd name="connsiteY24" fmla="*/ 190500 h 1168400"/>
                <a:gd name="connsiteX25" fmla="*/ 5232933 w 8611133"/>
                <a:gd name="connsiteY25" fmla="*/ 177800 h 1168400"/>
                <a:gd name="connsiteX26" fmla="*/ 5283733 w 8611133"/>
                <a:gd name="connsiteY26" fmla="*/ 152400 h 1168400"/>
                <a:gd name="connsiteX27" fmla="*/ 5359933 w 8611133"/>
                <a:gd name="connsiteY27" fmla="*/ 127000 h 1168400"/>
                <a:gd name="connsiteX28" fmla="*/ 5398033 w 8611133"/>
                <a:gd name="connsiteY28" fmla="*/ 114300 h 1168400"/>
                <a:gd name="connsiteX29" fmla="*/ 5588533 w 8611133"/>
                <a:gd name="connsiteY29" fmla="*/ 127000 h 1168400"/>
                <a:gd name="connsiteX30" fmla="*/ 5664733 w 8611133"/>
                <a:gd name="connsiteY30" fmla="*/ 152400 h 1168400"/>
                <a:gd name="connsiteX31" fmla="*/ 5740933 w 8611133"/>
                <a:gd name="connsiteY31" fmla="*/ 165100 h 1168400"/>
                <a:gd name="connsiteX32" fmla="*/ 5779033 w 8611133"/>
                <a:gd name="connsiteY32" fmla="*/ 190500 h 1168400"/>
                <a:gd name="connsiteX33" fmla="*/ 5829833 w 8611133"/>
                <a:gd name="connsiteY33" fmla="*/ 203200 h 1168400"/>
                <a:gd name="connsiteX34" fmla="*/ 5906033 w 8611133"/>
                <a:gd name="connsiteY34" fmla="*/ 228600 h 1168400"/>
                <a:gd name="connsiteX35" fmla="*/ 6248933 w 8611133"/>
                <a:gd name="connsiteY35" fmla="*/ 215900 h 1168400"/>
                <a:gd name="connsiteX36" fmla="*/ 6337833 w 8611133"/>
                <a:gd name="connsiteY36" fmla="*/ 190500 h 1168400"/>
                <a:gd name="connsiteX37" fmla="*/ 6439433 w 8611133"/>
                <a:gd name="connsiteY37" fmla="*/ 177800 h 1168400"/>
                <a:gd name="connsiteX38" fmla="*/ 6477533 w 8611133"/>
                <a:gd name="connsiteY38" fmla="*/ 152400 h 1168400"/>
                <a:gd name="connsiteX39" fmla="*/ 6566433 w 8611133"/>
                <a:gd name="connsiteY39" fmla="*/ 101600 h 1168400"/>
                <a:gd name="connsiteX40" fmla="*/ 6604533 w 8611133"/>
                <a:gd name="connsiteY40" fmla="*/ 50800 h 1168400"/>
                <a:gd name="connsiteX41" fmla="*/ 6629933 w 8611133"/>
                <a:gd name="connsiteY41" fmla="*/ 12700 h 1168400"/>
                <a:gd name="connsiteX42" fmla="*/ 6680733 w 8611133"/>
                <a:gd name="connsiteY42" fmla="*/ 0 h 1168400"/>
                <a:gd name="connsiteX43" fmla="*/ 6769633 w 8611133"/>
                <a:gd name="connsiteY43" fmla="*/ 12700 h 1168400"/>
                <a:gd name="connsiteX44" fmla="*/ 6871233 w 8611133"/>
                <a:gd name="connsiteY44" fmla="*/ 25400 h 1168400"/>
                <a:gd name="connsiteX45" fmla="*/ 6909333 w 8611133"/>
                <a:gd name="connsiteY45" fmla="*/ 50800 h 1168400"/>
                <a:gd name="connsiteX46" fmla="*/ 6985533 w 8611133"/>
                <a:gd name="connsiteY46" fmla="*/ 76200 h 1168400"/>
                <a:gd name="connsiteX47" fmla="*/ 7023633 w 8611133"/>
                <a:gd name="connsiteY47" fmla="*/ 88900 h 1168400"/>
                <a:gd name="connsiteX48" fmla="*/ 7455433 w 8611133"/>
                <a:gd name="connsiteY48" fmla="*/ 127000 h 1168400"/>
                <a:gd name="connsiteX49" fmla="*/ 7607833 w 8611133"/>
                <a:gd name="connsiteY49" fmla="*/ 177800 h 1168400"/>
                <a:gd name="connsiteX50" fmla="*/ 7645933 w 8611133"/>
                <a:gd name="connsiteY50" fmla="*/ 190500 h 1168400"/>
                <a:gd name="connsiteX51" fmla="*/ 7874533 w 8611133"/>
                <a:gd name="connsiteY51" fmla="*/ 215900 h 1168400"/>
                <a:gd name="connsiteX52" fmla="*/ 8192033 w 8611133"/>
                <a:gd name="connsiteY52" fmla="*/ 203200 h 1168400"/>
                <a:gd name="connsiteX53" fmla="*/ 8306333 w 8611133"/>
                <a:gd name="connsiteY53" fmla="*/ 190500 h 1168400"/>
                <a:gd name="connsiteX54" fmla="*/ 8547633 w 8611133"/>
                <a:gd name="connsiteY54" fmla="*/ 203200 h 1168400"/>
                <a:gd name="connsiteX55" fmla="*/ 8560333 w 8611133"/>
                <a:gd name="connsiteY55" fmla="*/ 241300 h 1168400"/>
                <a:gd name="connsiteX56" fmla="*/ 8598433 w 8611133"/>
                <a:gd name="connsiteY56" fmla="*/ 431800 h 1168400"/>
                <a:gd name="connsiteX57" fmla="*/ 8611133 w 8611133"/>
                <a:gd name="connsiteY57" fmla="*/ 635000 h 1168400"/>
                <a:gd name="connsiteX58" fmla="*/ 8598433 w 8611133"/>
                <a:gd name="connsiteY58" fmla="*/ 939800 h 1168400"/>
                <a:gd name="connsiteX59" fmla="*/ 8585733 w 8611133"/>
                <a:gd name="connsiteY59" fmla="*/ 977900 h 1168400"/>
                <a:gd name="connsiteX60" fmla="*/ 8547633 w 8611133"/>
                <a:gd name="connsiteY60" fmla="*/ 990600 h 1168400"/>
                <a:gd name="connsiteX61" fmla="*/ 8471433 w 8611133"/>
                <a:gd name="connsiteY61" fmla="*/ 1003300 h 1168400"/>
                <a:gd name="connsiteX62" fmla="*/ 8433333 w 8611133"/>
                <a:gd name="connsiteY62" fmla="*/ 1016000 h 1168400"/>
                <a:gd name="connsiteX63" fmla="*/ 8319033 w 8611133"/>
                <a:gd name="connsiteY63" fmla="*/ 1028700 h 1168400"/>
                <a:gd name="connsiteX64" fmla="*/ 8242833 w 8611133"/>
                <a:gd name="connsiteY64" fmla="*/ 1054100 h 1168400"/>
                <a:gd name="connsiteX65" fmla="*/ 8052333 w 8611133"/>
                <a:gd name="connsiteY65" fmla="*/ 1092200 h 1168400"/>
                <a:gd name="connsiteX66" fmla="*/ 8001533 w 8611133"/>
                <a:gd name="connsiteY66" fmla="*/ 1104900 h 1168400"/>
                <a:gd name="connsiteX67" fmla="*/ 7658633 w 8611133"/>
                <a:gd name="connsiteY67" fmla="*/ 1155700 h 1168400"/>
                <a:gd name="connsiteX68" fmla="*/ 7455433 w 8611133"/>
                <a:gd name="connsiteY68" fmla="*/ 1168400 h 1168400"/>
                <a:gd name="connsiteX69" fmla="*/ 6655333 w 8611133"/>
                <a:gd name="connsiteY69" fmla="*/ 1155700 h 1168400"/>
                <a:gd name="connsiteX70" fmla="*/ 6464833 w 8611133"/>
                <a:gd name="connsiteY70" fmla="*/ 1143000 h 1168400"/>
                <a:gd name="connsiteX71" fmla="*/ 6350533 w 8611133"/>
                <a:gd name="connsiteY71" fmla="*/ 1130300 h 1168400"/>
                <a:gd name="connsiteX72" fmla="*/ 3581933 w 8611133"/>
                <a:gd name="connsiteY72" fmla="*/ 1117600 h 1168400"/>
                <a:gd name="connsiteX73" fmla="*/ 2502433 w 8611133"/>
                <a:gd name="connsiteY73" fmla="*/ 1104900 h 1168400"/>
                <a:gd name="connsiteX74" fmla="*/ 521233 w 8611133"/>
                <a:gd name="connsiteY74" fmla="*/ 1092200 h 1168400"/>
                <a:gd name="connsiteX75" fmla="*/ 483133 w 8611133"/>
                <a:gd name="connsiteY75" fmla="*/ 1079500 h 1168400"/>
                <a:gd name="connsiteX76" fmla="*/ 419633 w 8611133"/>
                <a:gd name="connsiteY76" fmla="*/ 1054100 h 1168400"/>
                <a:gd name="connsiteX77" fmla="*/ 279933 w 8611133"/>
                <a:gd name="connsiteY77" fmla="*/ 1041400 h 1168400"/>
                <a:gd name="connsiteX78" fmla="*/ 38633 w 8611133"/>
                <a:gd name="connsiteY78" fmla="*/ 1003300 h 1168400"/>
                <a:gd name="connsiteX79" fmla="*/ 25933 w 8611133"/>
                <a:gd name="connsiteY79" fmla="*/ 939800 h 1168400"/>
                <a:gd name="connsiteX80" fmla="*/ 533 w 8611133"/>
                <a:gd name="connsiteY80" fmla="*/ 850900 h 1168400"/>
                <a:gd name="connsiteX81" fmla="*/ 51333 w 8611133"/>
                <a:gd name="connsiteY81" fmla="*/ 273050 h 1168400"/>
                <a:gd name="connsiteX0" fmla="*/ 51333 w 8611133"/>
                <a:gd name="connsiteY0" fmla="*/ 273050 h 1168400"/>
                <a:gd name="connsiteX1" fmla="*/ 298983 w 8611133"/>
                <a:gd name="connsiteY1" fmla="*/ 165100 h 1168400"/>
                <a:gd name="connsiteX2" fmla="*/ 483133 w 8611133"/>
                <a:gd name="connsiteY2" fmla="*/ 152400 h 1168400"/>
                <a:gd name="connsiteX3" fmla="*/ 806983 w 8611133"/>
                <a:gd name="connsiteY3" fmla="*/ 184150 h 1168400"/>
                <a:gd name="connsiteX4" fmla="*/ 1067333 w 8611133"/>
                <a:gd name="connsiteY4" fmla="*/ 254000 h 1168400"/>
                <a:gd name="connsiteX5" fmla="*/ 1492783 w 8611133"/>
                <a:gd name="connsiteY5" fmla="*/ 285750 h 1168400"/>
                <a:gd name="connsiteX6" fmla="*/ 1765833 w 8611133"/>
                <a:gd name="connsiteY6" fmla="*/ 266700 h 1168400"/>
                <a:gd name="connsiteX7" fmla="*/ 2083333 w 8611133"/>
                <a:gd name="connsiteY7" fmla="*/ 190500 h 1168400"/>
                <a:gd name="connsiteX8" fmla="*/ 2451633 w 8611133"/>
                <a:gd name="connsiteY8" fmla="*/ 177800 h 1168400"/>
                <a:gd name="connsiteX9" fmla="*/ 2788183 w 8611133"/>
                <a:gd name="connsiteY9" fmla="*/ 241300 h 1168400"/>
                <a:gd name="connsiteX10" fmla="*/ 3188233 w 8611133"/>
                <a:gd name="connsiteY10" fmla="*/ 254000 h 1168400"/>
                <a:gd name="connsiteX11" fmla="*/ 3505733 w 8611133"/>
                <a:gd name="connsiteY11" fmla="*/ 215900 h 1168400"/>
                <a:gd name="connsiteX12" fmla="*/ 3569233 w 8611133"/>
                <a:gd name="connsiteY12" fmla="*/ 190500 h 1168400"/>
                <a:gd name="connsiteX13" fmla="*/ 3670833 w 8611133"/>
                <a:gd name="connsiteY13" fmla="*/ 177800 h 1168400"/>
                <a:gd name="connsiteX14" fmla="*/ 3747033 w 8611133"/>
                <a:gd name="connsiteY14" fmla="*/ 165100 h 1168400"/>
                <a:gd name="connsiteX15" fmla="*/ 3785133 w 8611133"/>
                <a:gd name="connsiteY15" fmla="*/ 152400 h 1168400"/>
                <a:gd name="connsiteX16" fmla="*/ 3924833 w 8611133"/>
                <a:gd name="connsiteY16" fmla="*/ 139700 h 1168400"/>
                <a:gd name="connsiteX17" fmla="*/ 4191533 w 8611133"/>
                <a:gd name="connsiteY17" fmla="*/ 165100 h 1168400"/>
                <a:gd name="connsiteX18" fmla="*/ 4305833 w 8611133"/>
                <a:gd name="connsiteY18" fmla="*/ 215900 h 1168400"/>
                <a:gd name="connsiteX19" fmla="*/ 4343933 w 8611133"/>
                <a:gd name="connsiteY19" fmla="*/ 228600 h 1168400"/>
                <a:gd name="connsiteX20" fmla="*/ 4445533 w 8611133"/>
                <a:gd name="connsiteY20" fmla="*/ 266700 h 1168400"/>
                <a:gd name="connsiteX21" fmla="*/ 4890033 w 8611133"/>
                <a:gd name="connsiteY21" fmla="*/ 254000 h 1168400"/>
                <a:gd name="connsiteX22" fmla="*/ 4978933 w 8611133"/>
                <a:gd name="connsiteY22" fmla="*/ 228600 h 1168400"/>
                <a:gd name="connsiteX23" fmla="*/ 5105933 w 8611133"/>
                <a:gd name="connsiteY23" fmla="*/ 215900 h 1168400"/>
                <a:gd name="connsiteX24" fmla="*/ 5182133 w 8611133"/>
                <a:gd name="connsiteY24" fmla="*/ 190500 h 1168400"/>
                <a:gd name="connsiteX25" fmla="*/ 5232933 w 8611133"/>
                <a:gd name="connsiteY25" fmla="*/ 177800 h 1168400"/>
                <a:gd name="connsiteX26" fmla="*/ 5283733 w 8611133"/>
                <a:gd name="connsiteY26" fmla="*/ 152400 h 1168400"/>
                <a:gd name="connsiteX27" fmla="*/ 5359933 w 8611133"/>
                <a:gd name="connsiteY27" fmla="*/ 127000 h 1168400"/>
                <a:gd name="connsiteX28" fmla="*/ 5398033 w 8611133"/>
                <a:gd name="connsiteY28" fmla="*/ 114300 h 1168400"/>
                <a:gd name="connsiteX29" fmla="*/ 5588533 w 8611133"/>
                <a:gd name="connsiteY29" fmla="*/ 127000 h 1168400"/>
                <a:gd name="connsiteX30" fmla="*/ 5664733 w 8611133"/>
                <a:gd name="connsiteY30" fmla="*/ 152400 h 1168400"/>
                <a:gd name="connsiteX31" fmla="*/ 5740933 w 8611133"/>
                <a:gd name="connsiteY31" fmla="*/ 165100 h 1168400"/>
                <a:gd name="connsiteX32" fmla="*/ 5779033 w 8611133"/>
                <a:gd name="connsiteY32" fmla="*/ 190500 h 1168400"/>
                <a:gd name="connsiteX33" fmla="*/ 5829833 w 8611133"/>
                <a:gd name="connsiteY33" fmla="*/ 203200 h 1168400"/>
                <a:gd name="connsiteX34" fmla="*/ 5906033 w 8611133"/>
                <a:gd name="connsiteY34" fmla="*/ 228600 h 1168400"/>
                <a:gd name="connsiteX35" fmla="*/ 6248933 w 8611133"/>
                <a:gd name="connsiteY35" fmla="*/ 215900 h 1168400"/>
                <a:gd name="connsiteX36" fmla="*/ 6337833 w 8611133"/>
                <a:gd name="connsiteY36" fmla="*/ 190500 h 1168400"/>
                <a:gd name="connsiteX37" fmla="*/ 6439433 w 8611133"/>
                <a:gd name="connsiteY37" fmla="*/ 177800 h 1168400"/>
                <a:gd name="connsiteX38" fmla="*/ 6477533 w 8611133"/>
                <a:gd name="connsiteY38" fmla="*/ 152400 h 1168400"/>
                <a:gd name="connsiteX39" fmla="*/ 6566433 w 8611133"/>
                <a:gd name="connsiteY39" fmla="*/ 101600 h 1168400"/>
                <a:gd name="connsiteX40" fmla="*/ 6604533 w 8611133"/>
                <a:gd name="connsiteY40" fmla="*/ 50800 h 1168400"/>
                <a:gd name="connsiteX41" fmla="*/ 6629933 w 8611133"/>
                <a:gd name="connsiteY41" fmla="*/ 12700 h 1168400"/>
                <a:gd name="connsiteX42" fmla="*/ 6680733 w 8611133"/>
                <a:gd name="connsiteY42" fmla="*/ 0 h 1168400"/>
                <a:gd name="connsiteX43" fmla="*/ 6769633 w 8611133"/>
                <a:gd name="connsiteY43" fmla="*/ 12700 h 1168400"/>
                <a:gd name="connsiteX44" fmla="*/ 6871233 w 8611133"/>
                <a:gd name="connsiteY44" fmla="*/ 25400 h 1168400"/>
                <a:gd name="connsiteX45" fmla="*/ 6909333 w 8611133"/>
                <a:gd name="connsiteY45" fmla="*/ 50800 h 1168400"/>
                <a:gd name="connsiteX46" fmla="*/ 6985533 w 8611133"/>
                <a:gd name="connsiteY46" fmla="*/ 76200 h 1168400"/>
                <a:gd name="connsiteX47" fmla="*/ 7023633 w 8611133"/>
                <a:gd name="connsiteY47" fmla="*/ 88900 h 1168400"/>
                <a:gd name="connsiteX48" fmla="*/ 7455433 w 8611133"/>
                <a:gd name="connsiteY48" fmla="*/ 127000 h 1168400"/>
                <a:gd name="connsiteX49" fmla="*/ 7607833 w 8611133"/>
                <a:gd name="connsiteY49" fmla="*/ 177800 h 1168400"/>
                <a:gd name="connsiteX50" fmla="*/ 7645933 w 8611133"/>
                <a:gd name="connsiteY50" fmla="*/ 190500 h 1168400"/>
                <a:gd name="connsiteX51" fmla="*/ 7874533 w 8611133"/>
                <a:gd name="connsiteY51" fmla="*/ 215900 h 1168400"/>
                <a:gd name="connsiteX52" fmla="*/ 8192033 w 8611133"/>
                <a:gd name="connsiteY52" fmla="*/ 203200 h 1168400"/>
                <a:gd name="connsiteX53" fmla="*/ 8306333 w 8611133"/>
                <a:gd name="connsiteY53" fmla="*/ 190500 h 1168400"/>
                <a:gd name="connsiteX54" fmla="*/ 8547633 w 8611133"/>
                <a:gd name="connsiteY54" fmla="*/ 203200 h 1168400"/>
                <a:gd name="connsiteX55" fmla="*/ 8560333 w 8611133"/>
                <a:gd name="connsiteY55" fmla="*/ 241300 h 1168400"/>
                <a:gd name="connsiteX56" fmla="*/ 8598433 w 8611133"/>
                <a:gd name="connsiteY56" fmla="*/ 431800 h 1168400"/>
                <a:gd name="connsiteX57" fmla="*/ 8611133 w 8611133"/>
                <a:gd name="connsiteY57" fmla="*/ 635000 h 1168400"/>
                <a:gd name="connsiteX58" fmla="*/ 8598433 w 8611133"/>
                <a:gd name="connsiteY58" fmla="*/ 939800 h 1168400"/>
                <a:gd name="connsiteX59" fmla="*/ 8585733 w 8611133"/>
                <a:gd name="connsiteY59" fmla="*/ 977900 h 1168400"/>
                <a:gd name="connsiteX60" fmla="*/ 8547633 w 8611133"/>
                <a:gd name="connsiteY60" fmla="*/ 990600 h 1168400"/>
                <a:gd name="connsiteX61" fmla="*/ 8471433 w 8611133"/>
                <a:gd name="connsiteY61" fmla="*/ 1003300 h 1168400"/>
                <a:gd name="connsiteX62" fmla="*/ 8433333 w 8611133"/>
                <a:gd name="connsiteY62" fmla="*/ 1016000 h 1168400"/>
                <a:gd name="connsiteX63" fmla="*/ 8319033 w 8611133"/>
                <a:gd name="connsiteY63" fmla="*/ 1028700 h 1168400"/>
                <a:gd name="connsiteX64" fmla="*/ 8242833 w 8611133"/>
                <a:gd name="connsiteY64" fmla="*/ 1054100 h 1168400"/>
                <a:gd name="connsiteX65" fmla="*/ 8052333 w 8611133"/>
                <a:gd name="connsiteY65" fmla="*/ 1092200 h 1168400"/>
                <a:gd name="connsiteX66" fmla="*/ 8001533 w 8611133"/>
                <a:gd name="connsiteY66" fmla="*/ 1104900 h 1168400"/>
                <a:gd name="connsiteX67" fmla="*/ 7658633 w 8611133"/>
                <a:gd name="connsiteY67" fmla="*/ 1155700 h 1168400"/>
                <a:gd name="connsiteX68" fmla="*/ 7455433 w 8611133"/>
                <a:gd name="connsiteY68" fmla="*/ 1168400 h 1168400"/>
                <a:gd name="connsiteX69" fmla="*/ 6655333 w 8611133"/>
                <a:gd name="connsiteY69" fmla="*/ 1155700 h 1168400"/>
                <a:gd name="connsiteX70" fmla="*/ 6464833 w 8611133"/>
                <a:gd name="connsiteY70" fmla="*/ 1143000 h 1168400"/>
                <a:gd name="connsiteX71" fmla="*/ 6350533 w 8611133"/>
                <a:gd name="connsiteY71" fmla="*/ 1130300 h 1168400"/>
                <a:gd name="connsiteX72" fmla="*/ 3581933 w 8611133"/>
                <a:gd name="connsiteY72" fmla="*/ 1117600 h 1168400"/>
                <a:gd name="connsiteX73" fmla="*/ 2502433 w 8611133"/>
                <a:gd name="connsiteY73" fmla="*/ 1104900 h 1168400"/>
                <a:gd name="connsiteX74" fmla="*/ 521233 w 8611133"/>
                <a:gd name="connsiteY74" fmla="*/ 1092200 h 1168400"/>
                <a:gd name="connsiteX75" fmla="*/ 483133 w 8611133"/>
                <a:gd name="connsiteY75" fmla="*/ 1079500 h 1168400"/>
                <a:gd name="connsiteX76" fmla="*/ 419633 w 8611133"/>
                <a:gd name="connsiteY76" fmla="*/ 1054100 h 1168400"/>
                <a:gd name="connsiteX77" fmla="*/ 279933 w 8611133"/>
                <a:gd name="connsiteY77" fmla="*/ 1041400 h 1168400"/>
                <a:gd name="connsiteX78" fmla="*/ 38633 w 8611133"/>
                <a:gd name="connsiteY78" fmla="*/ 1003300 h 1168400"/>
                <a:gd name="connsiteX79" fmla="*/ 25933 w 8611133"/>
                <a:gd name="connsiteY79" fmla="*/ 939800 h 1168400"/>
                <a:gd name="connsiteX80" fmla="*/ 533 w 8611133"/>
                <a:gd name="connsiteY80" fmla="*/ 850900 h 1168400"/>
                <a:gd name="connsiteX81" fmla="*/ 51333 w 8611133"/>
                <a:gd name="connsiteY81" fmla="*/ 273050 h 1168400"/>
                <a:gd name="connsiteX0" fmla="*/ 28995 w 8588795"/>
                <a:gd name="connsiteY0" fmla="*/ 273050 h 1168400"/>
                <a:gd name="connsiteX1" fmla="*/ 276645 w 8588795"/>
                <a:gd name="connsiteY1" fmla="*/ 165100 h 1168400"/>
                <a:gd name="connsiteX2" fmla="*/ 460795 w 8588795"/>
                <a:gd name="connsiteY2" fmla="*/ 152400 h 1168400"/>
                <a:gd name="connsiteX3" fmla="*/ 784645 w 8588795"/>
                <a:gd name="connsiteY3" fmla="*/ 184150 h 1168400"/>
                <a:gd name="connsiteX4" fmla="*/ 1044995 w 8588795"/>
                <a:gd name="connsiteY4" fmla="*/ 254000 h 1168400"/>
                <a:gd name="connsiteX5" fmla="*/ 1470445 w 8588795"/>
                <a:gd name="connsiteY5" fmla="*/ 285750 h 1168400"/>
                <a:gd name="connsiteX6" fmla="*/ 1743495 w 8588795"/>
                <a:gd name="connsiteY6" fmla="*/ 266700 h 1168400"/>
                <a:gd name="connsiteX7" fmla="*/ 2060995 w 8588795"/>
                <a:gd name="connsiteY7" fmla="*/ 190500 h 1168400"/>
                <a:gd name="connsiteX8" fmla="*/ 2429295 w 8588795"/>
                <a:gd name="connsiteY8" fmla="*/ 177800 h 1168400"/>
                <a:gd name="connsiteX9" fmla="*/ 2765845 w 8588795"/>
                <a:gd name="connsiteY9" fmla="*/ 241300 h 1168400"/>
                <a:gd name="connsiteX10" fmla="*/ 3165895 w 8588795"/>
                <a:gd name="connsiteY10" fmla="*/ 254000 h 1168400"/>
                <a:gd name="connsiteX11" fmla="*/ 3483395 w 8588795"/>
                <a:gd name="connsiteY11" fmla="*/ 215900 h 1168400"/>
                <a:gd name="connsiteX12" fmla="*/ 3546895 w 8588795"/>
                <a:gd name="connsiteY12" fmla="*/ 190500 h 1168400"/>
                <a:gd name="connsiteX13" fmla="*/ 3648495 w 8588795"/>
                <a:gd name="connsiteY13" fmla="*/ 177800 h 1168400"/>
                <a:gd name="connsiteX14" fmla="*/ 3724695 w 8588795"/>
                <a:gd name="connsiteY14" fmla="*/ 165100 h 1168400"/>
                <a:gd name="connsiteX15" fmla="*/ 3762795 w 8588795"/>
                <a:gd name="connsiteY15" fmla="*/ 152400 h 1168400"/>
                <a:gd name="connsiteX16" fmla="*/ 3902495 w 8588795"/>
                <a:gd name="connsiteY16" fmla="*/ 139700 h 1168400"/>
                <a:gd name="connsiteX17" fmla="*/ 4169195 w 8588795"/>
                <a:gd name="connsiteY17" fmla="*/ 165100 h 1168400"/>
                <a:gd name="connsiteX18" fmla="*/ 4283495 w 8588795"/>
                <a:gd name="connsiteY18" fmla="*/ 215900 h 1168400"/>
                <a:gd name="connsiteX19" fmla="*/ 4321595 w 8588795"/>
                <a:gd name="connsiteY19" fmla="*/ 228600 h 1168400"/>
                <a:gd name="connsiteX20" fmla="*/ 4423195 w 8588795"/>
                <a:gd name="connsiteY20" fmla="*/ 266700 h 1168400"/>
                <a:gd name="connsiteX21" fmla="*/ 4867695 w 8588795"/>
                <a:gd name="connsiteY21" fmla="*/ 254000 h 1168400"/>
                <a:gd name="connsiteX22" fmla="*/ 4956595 w 8588795"/>
                <a:gd name="connsiteY22" fmla="*/ 228600 h 1168400"/>
                <a:gd name="connsiteX23" fmla="*/ 5083595 w 8588795"/>
                <a:gd name="connsiteY23" fmla="*/ 215900 h 1168400"/>
                <a:gd name="connsiteX24" fmla="*/ 5159795 w 8588795"/>
                <a:gd name="connsiteY24" fmla="*/ 190500 h 1168400"/>
                <a:gd name="connsiteX25" fmla="*/ 5210595 w 8588795"/>
                <a:gd name="connsiteY25" fmla="*/ 177800 h 1168400"/>
                <a:gd name="connsiteX26" fmla="*/ 5261395 w 8588795"/>
                <a:gd name="connsiteY26" fmla="*/ 152400 h 1168400"/>
                <a:gd name="connsiteX27" fmla="*/ 5337595 w 8588795"/>
                <a:gd name="connsiteY27" fmla="*/ 127000 h 1168400"/>
                <a:gd name="connsiteX28" fmla="*/ 5375695 w 8588795"/>
                <a:gd name="connsiteY28" fmla="*/ 114300 h 1168400"/>
                <a:gd name="connsiteX29" fmla="*/ 5566195 w 8588795"/>
                <a:gd name="connsiteY29" fmla="*/ 127000 h 1168400"/>
                <a:gd name="connsiteX30" fmla="*/ 5642395 w 8588795"/>
                <a:gd name="connsiteY30" fmla="*/ 152400 h 1168400"/>
                <a:gd name="connsiteX31" fmla="*/ 5718595 w 8588795"/>
                <a:gd name="connsiteY31" fmla="*/ 165100 h 1168400"/>
                <a:gd name="connsiteX32" fmla="*/ 5756695 w 8588795"/>
                <a:gd name="connsiteY32" fmla="*/ 190500 h 1168400"/>
                <a:gd name="connsiteX33" fmla="*/ 5807495 w 8588795"/>
                <a:gd name="connsiteY33" fmla="*/ 203200 h 1168400"/>
                <a:gd name="connsiteX34" fmla="*/ 5883695 w 8588795"/>
                <a:gd name="connsiteY34" fmla="*/ 228600 h 1168400"/>
                <a:gd name="connsiteX35" fmla="*/ 6226595 w 8588795"/>
                <a:gd name="connsiteY35" fmla="*/ 215900 h 1168400"/>
                <a:gd name="connsiteX36" fmla="*/ 6315495 w 8588795"/>
                <a:gd name="connsiteY36" fmla="*/ 190500 h 1168400"/>
                <a:gd name="connsiteX37" fmla="*/ 6417095 w 8588795"/>
                <a:gd name="connsiteY37" fmla="*/ 177800 h 1168400"/>
                <a:gd name="connsiteX38" fmla="*/ 6455195 w 8588795"/>
                <a:gd name="connsiteY38" fmla="*/ 152400 h 1168400"/>
                <a:gd name="connsiteX39" fmla="*/ 6544095 w 8588795"/>
                <a:gd name="connsiteY39" fmla="*/ 101600 h 1168400"/>
                <a:gd name="connsiteX40" fmla="*/ 6582195 w 8588795"/>
                <a:gd name="connsiteY40" fmla="*/ 50800 h 1168400"/>
                <a:gd name="connsiteX41" fmla="*/ 6607595 w 8588795"/>
                <a:gd name="connsiteY41" fmla="*/ 12700 h 1168400"/>
                <a:gd name="connsiteX42" fmla="*/ 6658395 w 8588795"/>
                <a:gd name="connsiteY42" fmla="*/ 0 h 1168400"/>
                <a:gd name="connsiteX43" fmla="*/ 6747295 w 8588795"/>
                <a:gd name="connsiteY43" fmla="*/ 12700 h 1168400"/>
                <a:gd name="connsiteX44" fmla="*/ 6848895 w 8588795"/>
                <a:gd name="connsiteY44" fmla="*/ 25400 h 1168400"/>
                <a:gd name="connsiteX45" fmla="*/ 6886995 w 8588795"/>
                <a:gd name="connsiteY45" fmla="*/ 50800 h 1168400"/>
                <a:gd name="connsiteX46" fmla="*/ 6963195 w 8588795"/>
                <a:gd name="connsiteY46" fmla="*/ 76200 h 1168400"/>
                <a:gd name="connsiteX47" fmla="*/ 7001295 w 8588795"/>
                <a:gd name="connsiteY47" fmla="*/ 88900 h 1168400"/>
                <a:gd name="connsiteX48" fmla="*/ 7433095 w 8588795"/>
                <a:gd name="connsiteY48" fmla="*/ 127000 h 1168400"/>
                <a:gd name="connsiteX49" fmla="*/ 7585495 w 8588795"/>
                <a:gd name="connsiteY49" fmla="*/ 177800 h 1168400"/>
                <a:gd name="connsiteX50" fmla="*/ 7623595 w 8588795"/>
                <a:gd name="connsiteY50" fmla="*/ 190500 h 1168400"/>
                <a:gd name="connsiteX51" fmla="*/ 7852195 w 8588795"/>
                <a:gd name="connsiteY51" fmla="*/ 215900 h 1168400"/>
                <a:gd name="connsiteX52" fmla="*/ 8169695 w 8588795"/>
                <a:gd name="connsiteY52" fmla="*/ 203200 h 1168400"/>
                <a:gd name="connsiteX53" fmla="*/ 8283995 w 8588795"/>
                <a:gd name="connsiteY53" fmla="*/ 190500 h 1168400"/>
                <a:gd name="connsiteX54" fmla="*/ 8525295 w 8588795"/>
                <a:gd name="connsiteY54" fmla="*/ 203200 h 1168400"/>
                <a:gd name="connsiteX55" fmla="*/ 8537995 w 8588795"/>
                <a:gd name="connsiteY55" fmla="*/ 241300 h 1168400"/>
                <a:gd name="connsiteX56" fmla="*/ 8576095 w 8588795"/>
                <a:gd name="connsiteY56" fmla="*/ 431800 h 1168400"/>
                <a:gd name="connsiteX57" fmla="*/ 8588795 w 8588795"/>
                <a:gd name="connsiteY57" fmla="*/ 635000 h 1168400"/>
                <a:gd name="connsiteX58" fmla="*/ 8576095 w 8588795"/>
                <a:gd name="connsiteY58" fmla="*/ 939800 h 1168400"/>
                <a:gd name="connsiteX59" fmla="*/ 8563395 w 8588795"/>
                <a:gd name="connsiteY59" fmla="*/ 977900 h 1168400"/>
                <a:gd name="connsiteX60" fmla="*/ 8525295 w 8588795"/>
                <a:gd name="connsiteY60" fmla="*/ 990600 h 1168400"/>
                <a:gd name="connsiteX61" fmla="*/ 8449095 w 8588795"/>
                <a:gd name="connsiteY61" fmla="*/ 1003300 h 1168400"/>
                <a:gd name="connsiteX62" fmla="*/ 8410995 w 8588795"/>
                <a:gd name="connsiteY62" fmla="*/ 1016000 h 1168400"/>
                <a:gd name="connsiteX63" fmla="*/ 8296695 w 8588795"/>
                <a:gd name="connsiteY63" fmla="*/ 1028700 h 1168400"/>
                <a:gd name="connsiteX64" fmla="*/ 8220495 w 8588795"/>
                <a:gd name="connsiteY64" fmla="*/ 1054100 h 1168400"/>
                <a:gd name="connsiteX65" fmla="*/ 8029995 w 8588795"/>
                <a:gd name="connsiteY65" fmla="*/ 1092200 h 1168400"/>
                <a:gd name="connsiteX66" fmla="*/ 7979195 w 8588795"/>
                <a:gd name="connsiteY66" fmla="*/ 1104900 h 1168400"/>
                <a:gd name="connsiteX67" fmla="*/ 7636295 w 8588795"/>
                <a:gd name="connsiteY67" fmla="*/ 1155700 h 1168400"/>
                <a:gd name="connsiteX68" fmla="*/ 7433095 w 8588795"/>
                <a:gd name="connsiteY68" fmla="*/ 1168400 h 1168400"/>
                <a:gd name="connsiteX69" fmla="*/ 6632995 w 8588795"/>
                <a:gd name="connsiteY69" fmla="*/ 1155700 h 1168400"/>
                <a:gd name="connsiteX70" fmla="*/ 6442495 w 8588795"/>
                <a:gd name="connsiteY70" fmla="*/ 1143000 h 1168400"/>
                <a:gd name="connsiteX71" fmla="*/ 6328195 w 8588795"/>
                <a:gd name="connsiteY71" fmla="*/ 1130300 h 1168400"/>
                <a:gd name="connsiteX72" fmla="*/ 3559595 w 8588795"/>
                <a:gd name="connsiteY72" fmla="*/ 1117600 h 1168400"/>
                <a:gd name="connsiteX73" fmla="*/ 2480095 w 8588795"/>
                <a:gd name="connsiteY73" fmla="*/ 1104900 h 1168400"/>
                <a:gd name="connsiteX74" fmla="*/ 498895 w 8588795"/>
                <a:gd name="connsiteY74" fmla="*/ 1092200 h 1168400"/>
                <a:gd name="connsiteX75" fmla="*/ 460795 w 8588795"/>
                <a:gd name="connsiteY75" fmla="*/ 1079500 h 1168400"/>
                <a:gd name="connsiteX76" fmla="*/ 397295 w 8588795"/>
                <a:gd name="connsiteY76" fmla="*/ 1054100 h 1168400"/>
                <a:gd name="connsiteX77" fmla="*/ 257595 w 8588795"/>
                <a:gd name="connsiteY77" fmla="*/ 1041400 h 1168400"/>
                <a:gd name="connsiteX78" fmla="*/ 16295 w 8588795"/>
                <a:gd name="connsiteY78" fmla="*/ 1003300 h 1168400"/>
                <a:gd name="connsiteX79" fmla="*/ 3595 w 8588795"/>
                <a:gd name="connsiteY79" fmla="*/ 939800 h 1168400"/>
                <a:gd name="connsiteX80" fmla="*/ 28995 w 8588795"/>
                <a:gd name="connsiteY80" fmla="*/ 273050 h 1168400"/>
                <a:gd name="connsiteX0" fmla="*/ 37372 w 8597172"/>
                <a:gd name="connsiteY0" fmla="*/ 273050 h 1168400"/>
                <a:gd name="connsiteX1" fmla="*/ 285022 w 8597172"/>
                <a:gd name="connsiteY1" fmla="*/ 165100 h 1168400"/>
                <a:gd name="connsiteX2" fmla="*/ 469172 w 8597172"/>
                <a:gd name="connsiteY2" fmla="*/ 152400 h 1168400"/>
                <a:gd name="connsiteX3" fmla="*/ 793022 w 8597172"/>
                <a:gd name="connsiteY3" fmla="*/ 184150 h 1168400"/>
                <a:gd name="connsiteX4" fmla="*/ 1053372 w 8597172"/>
                <a:gd name="connsiteY4" fmla="*/ 254000 h 1168400"/>
                <a:gd name="connsiteX5" fmla="*/ 1478822 w 8597172"/>
                <a:gd name="connsiteY5" fmla="*/ 285750 h 1168400"/>
                <a:gd name="connsiteX6" fmla="*/ 1751872 w 8597172"/>
                <a:gd name="connsiteY6" fmla="*/ 266700 h 1168400"/>
                <a:gd name="connsiteX7" fmla="*/ 2069372 w 8597172"/>
                <a:gd name="connsiteY7" fmla="*/ 190500 h 1168400"/>
                <a:gd name="connsiteX8" fmla="*/ 2437672 w 8597172"/>
                <a:gd name="connsiteY8" fmla="*/ 177800 h 1168400"/>
                <a:gd name="connsiteX9" fmla="*/ 2774222 w 8597172"/>
                <a:gd name="connsiteY9" fmla="*/ 241300 h 1168400"/>
                <a:gd name="connsiteX10" fmla="*/ 3174272 w 8597172"/>
                <a:gd name="connsiteY10" fmla="*/ 254000 h 1168400"/>
                <a:gd name="connsiteX11" fmla="*/ 3491772 w 8597172"/>
                <a:gd name="connsiteY11" fmla="*/ 215900 h 1168400"/>
                <a:gd name="connsiteX12" fmla="*/ 3555272 w 8597172"/>
                <a:gd name="connsiteY12" fmla="*/ 190500 h 1168400"/>
                <a:gd name="connsiteX13" fmla="*/ 3656872 w 8597172"/>
                <a:gd name="connsiteY13" fmla="*/ 177800 h 1168400"/>
                <a:gd name="connsiteX14" fmla="*/ 3733072 w 8597172"/>
                <a:gd name="connsiteY14" fmla="*/ 165100 h 1168400"/>
                <a:gd name="connsiteX15" fmla="*/ 3771172 w 8597172"/>
                <a:gd name="connsiteY15" fmla="*/ 152400 h 1168400"/>
                <a:gd name="connsiteX16" fmla="*/ 3910872 w 8597172"/>
                <a:gd name="connsiteY16" fmla="*/ 139700 h 1168400"/>
                <a:gd name="connsiteX17" fmla="*/ 4177572 w 8597172"/>
                <a:gd name="connsiteY17" fmla="*/ 165100 h 1168400"/>
                <a:gd name="connsiteX18" fmla="*/ 4291872 w 8597172"/>
                <a:gd name="connsiteY18" fmla="*/ 215900 h 1168400"/>
                <a:gd name="connsiteX19" fmla="*/ 4329972 w 8597172"/>
                <a:gd name="connsiteY19" fmla="*/ 228600 h 1168400"/>
                <a:gd name="connsiteX20" fmla="*/ 4431572 w 8597172"/>
                <a:gd name="connsiteY20" fmla="*/ 266700 h 1168400"/>
                <a:gd name="connsiteX21" fmla="*/ 4876072 w 8597172"/>
                <a:gd name="connsiteY21" fmla="*/ 254000 h 1168400"/>
                <a:gd name="connsiteX22" fmla="*/ 4964972 w 8597172"/>
                <a:gd name="connsiteY22" fmla="*/ 228600 h 1168400"/>
                <a:gd name="connsiteX23" fmla="*/ 5091972 w 8597172"/>
                <a:gd name="connsiteY23" fmla="*/ 215900 h 1168400"/>
                <a:gd name="connsiteX24" fmla="*/ 5168172 w 8597172"/>
                <a:gd name="connsiteY24" fmla="*/ 190500 h 1168400"/>
                <a:gd name="connsiteX25" fmla="*/ 5218972 w 8597172"/>
                <a:gd name="connsiteY25" fmla="*/ 177800 h 1168400"/>
                <a:gd name="connsiteX26" fmla="*/ 5269772 w 8597172"/>
                <a:gd name="connsiteY26" fmla="*/ 152400 h 1168400"/>
                <a:gd name="connsiteX27" fmla="*/ 5345972 w 8597172"/>
                <a:gd name="connsiteY27" fmla="*/ 127000 h 1168400"/>
                <a:gd name="connsiteX28" fmla="*/ 5384072 w 8597172"/>
                <a:gd name="connsiteY28" fmla="*/ 114300 h 1168400"/>
                <a:gd name="connsiteX29" fmla="*/ 5574572 w 8597172"/>
                <a:gd name="connsiteY29" fmla="*/ 127000 h 1168400"/>
                <a:gd name="connsiteX30" fmla="*/ 5650772 w 8597172"/>
                <a:gd name="connsiteY30" fmla="*/ 152400 h 1168400"/>
                <a:gd name="connsiteX31" fmla="*/ 5726972 w 8597172"/>
                <a:gd name="connsiteY31" fmla="*/ 165100 h 1168400"/>
                <a:gd name="connsiteX32" fmla="*/ 5765072 w 8597172"/>
                <a:gd name="connsiteY32" fmla="*/ 190500 h 1168400"/>
                <a:gd name="connsiteX33" fmla="*/ 5815872 w 8597172"/>
                <a:gd name="connsiteY33" fmla="*/ 203200 h 1168400"/>
                <a:gd name="connsiteX34" fmla="*/ 5892072 w 8597172"/>
                <a:gd name="connsiteY34" fmla="*/ 228600 h 1168400"/>
                <a:gd name="connsiteX35" fmla="*/ 6234972 w 8597172"/>
                <a:gd name="connsiteY35" fmla="*/ 215900 h 1168400"/>
                <a:gd name="connsiteX36" fmla="*/ 6323872 w 8597172"/>
                <a:gd name="connsiteY36" fmla="*/ 190500 h 1168400"/>
                <a:gd name="connsiteX37" fmla="*/ 6425472 w 8597172"/>
                <a:gd name="connsiteY37" fmla="*/ 177800 h 1168400"/>
                <a:gd name="connsiteX38" fmla="*/ 6463572 w 8597172"/>
                <a:gd name="connsiteY38" fmla="*/ 152400 h 1168400"/>
                <a:gd name="connsiteX39" fmla="*/ 6552472 w 8597172"/>
                <a:gd name="connsiteY39" fmla="*/ 101600 h 1168400"/>
                <a:gd name="connsiteX40" fmla="*/ 6590572 w 8597172"/>
                <a:gd name="connsiteY40" fmla="*/ 50800 h 1168400"/>
                <a:gd name="connsiteX41" fmla="*/ 6615972 w 8597172"/>
                <a:gd name="connsiteY41" fmla="*/ 12700 h 1168400"/>
                <a:gd name="connsiteX42" fmla="*/ 6666772 w 8597172"/>
                <a:gd name="connsiteY42" fmla="*/ 0 h 1168400"/>
                <a:gd name="connsiteX43" fmla="*/ 6755672 w 8597172"/>
                <a:gd name="connsiteY43" fmla="*/ 12700 h 1168400"/>
                <a:gd name="connsiteX44" fmla="*/ 6857272 w 8597172"/>
                <a:gd name="connsiteY44" fmla="*/ 25400 h 1168400"/>
                <a:gd name="connsiteX45" fmla="*/ 6895372 w 8597172"/>
                <a:gd name="connsiteY45" fmla="*/ 50800 h 1168400"/>
                <a:gd name="connsiteX46" fmla="*/ 6971572 w 8597172"/>
                <a:gd name="connsiteY46" fmla="*/ 76200 h 1168400"/>
                <a:gd name="connsiteX47" fmla="*/ 7009672 w 8597172"/>
                <a:gd name="connsiteY47" fmla="*/ 88900 h 1168400"/>
                <a:gd name="connsiteX48" fmla="*/ 7441472 w 8597172"/>
                <a:gd name="connsiteY48" fmla="*/ 127000 h 1168400"/>
                <a:gd name="connsiteX49" fmla="*/ 7593872 w 8597172"/>
                <a:gd name="connsiteY49" fmla="*/ 177800 h 1168400"/>
                <a:gd name="connsiteX50" fmla="*/ 7631972 w 8597172"/>
                <a:gd name="connsiteY50" fmla="*/ 190500 h 1168400"/>
                <a:gd name="connsiteX51" fmla="*/ 7860572 w 8597172"/>
                <a:gd name="connsiteY51" fmla="*/ 215900 h 1168400"/>
                <a:gd name="connsiteX52" fmla="*/ 8178072 w 8597172"/>
                <a:gd name="connsiteY52" fmla="*/ 203200 h 1168400"/>
                <a:gd name="connsiteX53" fmla="*/ 8292372 w 8597172"/>
                <a:gd name="connsiteY53" fmla="*/ 190500 h 1168400"/>
                <a:gd name="connsiteX54" fmla="*/ 8533672 w 8597172"/>
                <a:gd name="connsiteY54" fmla="*/ 203200 h 1168400"/>
                <a:gd name="connsiteX55" fmla="*/ 8546372 w 8597172"/>
                <a:gd name="connsiteY55" fmla="*/ 241300 h 1168400"/>
                <a:gd name="connsiteX56" fmla="*/ 8584472 w 8597172"/>
                <a:gd name="connsiteY56" fmla="*/ 431800 h 1168400"/>
                <a:gd name="connsiteX57" fmla="*/ 8597172 w 8597172"/>
                <a:gd name="connsiteY57" fmla="*/ 635000 h 1168400"/>
                <a:gd name="connsiteX58" fmla="*/ 8584472 w 8597172"/>
                <a:gd name="connsiteY58" fmla="*/ 939800 h 1168400"/>
                <a:gd name="connsiteX59" fmla="*/ 8571772 w 8597172"/>
                <a:gd name="connsiteY59" fmla="*/ 977900 h 1168400"/>
                <a:gd name="connsiteX60" fmla="*/ 8533672 w 8597172"/>
                <a:gd name="connsiteY60" fmla="*/ 990600 h 1168400"/>
                <a:gd name="connsiteX61" fmla="*/ 8457472 w 8597172"/>
                <a:gd name="connsiteY61" fmla="*/ 1003300 h 1168400"/>
                <a:gd name="connsiteX62" fmla="*/ 8419372 w 8597172"/>
                <a:gd name="connsiteY62" fmla="*/ 1016000 h 1168400"/>
                <a:gd name="connsiteX63" fmla="*/ 8305072 w 8597172"/>
                <a:gd name="connsiteY63" fmla="*/ 1028700 h 1168400"/>
                <a:gd name="connsiteX64" fmla="*/ 8228872 w 8597172"/>
                <a:gd name="connsiteY64" fmla="*/ 1054100 h 1168400"/>
                <a:gd name="connsiteX65" fmla="*/ 8038372 w 8597172"/>
                <a:gd name="connsiteY65" fmla="*/ 1092200 h 1168400"/>
                <a:gd name="connsiteX66" fmla="*/ 7987572 w 8597172"/>
                <a:gd name="connsiteY66" fmla="*/ 1104900 h 1168400"/>
                <a:gd name="connsiteX67" fmla="*/ 7644672 w 8597172"/>
                <a:gd name="connsiteY67" fmla="*/ 1155700 h 1168400"/>
                <a:gd name="connsiteX68" fmla="*/ 7441472 w 8597172"/>
                <a:gd name="connsiteY68" fmla="*/ 1168400 h 1168400"/>
                <a:gd name="connsiteX69" fmla="*/ 6641372 w 8597172"/>
                <a:gd name="connsiteY69" fmla="*/ 1155700 h 1168400"/>
                <a:gd name="connsiteX70" fmla="*/ 6450872 w 8597172"/>
                <a:gd name="connsiteY70" fmla="*/ 1143000 h 1168400"/>
                <a:gd name="connsiteX71" fmla="*/ 6336572 w 8597172"/>
                <a:gd name="connsiteY71" fmla="*/ 1130300 h 1168400"/>
                <a:gd name="connsiteX72" fmla="*/ 3567972 w 8597172"/>
                <a:gd name="connsiteY72" fmla="*/ 1117600 h 1168400"/>
                <a:gd name="connsiteX73" fmla="*/ 2488472 w 8597172"/>
                <a:gd name="connsiteY73" fmla="*/ 1104900 h 1168400"/>
                <a:gd name="connsiteX74" fmla="*/ 507272 w 8597172"/>
                <a:gd name="connsiteY74" fmla="*/ 1092200 h 1168400"/>
                <a:gd name="connsiteX75" fmla="*/ 469172 w 8597172"/>
                <a:gd name="connsiteY75" fmla="*/ 1079500 h 1168400"/>
                <a:gd name="connsiteX76" fmla="*/ 405672 w 8597172"/>
                <a:gd name="connsiteY76" fmla="*/ 1054100 h 1168400"/>
                <a:gd name="connsiteX77" fmla="*/ 265972 w 8597172"/>
                <a:gd name="connsiteY77" fmla="*/ 1041400 h 1168400"/>
                <a:gd name="connsiteX78" fmla="*/ 24672 w 8597172"/>
                <a:gd name="connsiteY78" fmla="*/ 1003300 h 1168400"/>
                <a:gd name="connsiteX79" fmla="*/ 37372 w 8597172"/>
                <a:gd name="connsiteY79" fmla="*/ 273050 h 1168400"/>
                <a:gd name="connsiteX0" fmla="*/ 25261 w 8585061"/>
                <a:gd name="connsiteY0" fmla="*/ 2730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543161 w 8585061"/>
                <a:gd name="connsiteY12" fmla="*/ 190500 h 1168400"/>
                <a:gd name="connsiteX13" fmla="*/ 3644761 w 8585061"/>
                <a:gd name="connsiteY13" fmla="*/ 177800 h 1168400"/>
                <a:gd name="connsiteX14" fmla="*/ 3720961 w 8585061"/>
                <a:gd name="connsiteY14" fmla="*/ 165100 h 1168400"/>
                <a:gd name="connsiteX15" fmla="*/ 3759061 w 8585061"/>
                <a:gd name="connsiteY15" fmla="*/ 152400 h 1168400"/>
                <a:gd name="connsiteX16" fmla="*/ 3898761 w 8585061"/>
                <a:gd name="connsiteY16" fmla="*/ 139700 h 1168400"/>
                <a:gd name="connsiteX17" fmla="*/ 4165461 w 8585061"/>
                <a:gd name="connsiteY17" fmla="*/ 165100 h 1168400"/>
                <a:gd name="connsiteX18" fmla="*/ 4279761 w 8585061"/>
                <a:gd name="connsiteY18" fmla="*/ 215900 h 1168400"/>
                <a:gd name="connsiteX19" fmla="*/ 4317861 w 8585061"/>
                <a:gd name="connsiteY19" fmla="*/ 228600 h 1168400"/>
                <a:gd name="connsiteX20" fmla="*/ 4419461 w 8585061"/>
                <a:gd name="connsiteY20" fmla="*/ 266700 h 1168400"/>
                <a:gd name="connsiteX21" fmla="*/ 4863961 w 8585061"/>
                <a:gd name="connsiteY21" fmla="*/ 254000 h 1168400"/>
                <a:gd name="connsiteX22" fmla="*/ 4952861 w 8585061"/>
                <a:gd name="connsiteY22" fmla="*/ 228600 h 1168400"/>
                <a:gd name="connsiteX23" fmla="*/ 5079861 w 8585061"/>
                <a:gd name="connsiteY23" fmla="*/ 215900 h 1168400"/>
                <a:gd name="connsiteX24" fmla="*/ 5156061 w 8585061"/>
                <a:gd name="connsiteY24" fmla="*/ 190500 h 1168400"/>
                <a:gd name="connsiteX25" fmla="*/ 5206861 w 8585061"/>
                <a:gd name="connsiteY25" fmla="*/ 177800 h 1168400"/>
                <a:gd name="connsiteX26" fmla="*/ 5257661 w 8585061"/>
                <a:gd name="connsiteY26" fmla="*/ 152400 h 1168400"/>
                <a:gd name="connsiteX27" fmla="*/ 5333861 w 8585061"/>
                <a:gd name="connsiteY27" fmla="*/ 127000 h 1168400"/>
                <a:gd name="connsiteX28" fmla="*/ 5371961 w 8585061"/>
                <a:gd name="connsiteY28" fmla="*/ 114300 h 1168400"/>
                <a:gd name="connsiteX29" fmla="*/ 5562461 w 8585061"/>
                <a:gd name="connsiteY29" fmla="*/ 127000 h 1168400"/>
                <a:gd name="connsiteX30" fmla="*/ 5638661 w 8585061"/>
                <a:gd name="connsiteY30" fmla="*/ 152400 h 1168400"/>
                <a:gd name="connsiteX31" fmla="*/ 5714861 w 8585061"/>
                <a:gd name="connsiteY31" fmla="*/ 165100 h 1168400"/>
                <a:gd name="connsiteX32" fmla="*/ 5752961 w 8585061"/>
                <a:gd name="connsiteY32" fmla="*/ 190500 h 1168400"/>
                <a:gd name="connsiteX33" fmla="*/ 5803761 w 8585061"/>
                <a:gd name="connsiteY33" fmla="*/ 203200 h 1168400"/>
                <a:gd name="connsiteX34" fmla="*/ 5879961 w 8585061"/>
                <a:gd name="connsiteY34" fmla="*/ 228600 h 1168400"/>
                <a:gd name="connsiteX35" fmla="*/ 6222861 w 8585061"/>
                <a:gd name="connsiteY35" fmla="*/ 215900 h 1168400"/>
                <a:gd name="connsiteX36" fmla="*/ 6311761 w 8585061"/>
                <a:gd name="connsiteY36" fmla="*/ 190500 h 1168400"/>
                <a:gd name="connsiteX37" fmla="*/ 6413361 w 8585061"/>
                <a:gd name="connsiteY37" fmla="*/ 177800 h 1168400"/>
                <a:gd name="connsiteX38" fmla="*/ 6451461 w 8585061"/>
                <a:gd name="connsiteY38" fmla="*/ 152400 h 1168400"/>
                <a:gd name="connsiteX39" fmla="*/ 6540361 w 8585061"/>
                <a:gd name="connsiteY39" fmla="*/ 101600 h 1168400"/>
                <a:gd name="connsiteX40" fmla="*/ 6578461 w 8585061"/>
                <a:gd name="connsiteY40" fmla="*/ 50800 h 1168400"/>
                <a:gd name="connsiteX41" fmla="*/ 6603861 w 8585061"/>
                <a:gd name="connsiteY41" fmla="*/ 12700 h 1168400"/>
                <a:gd name="connsiteX42" fmla="*/ 6654661 w 8585061"/>
                <a:gd name="connsiteY42" fmla="*/ 0 h 1168400"/>
                <a:gd name="connsiteX43" fmla="*/ 6743561 w 8585061"/>
                <a:gd name="connsiteY43" fmla="*/ 12700 h 1168400"/>
                <a:gd name="connsiteX44" fmla="*/ 6845161 w 8585061"/>
                <a:gd name="connsiteY44" fmla="*/ 25400 h 1168400"/>
                <a:gd name="connsiteX45" fmla="*/ 6883261 w 8585061"/>
                <a:gd name="connsiteY45" fmla="*/ 50800 h 1168400"/>
                <a:gd name="connsiteX46" fmla="*/ 6959461 w 8585061"/>
                <a:gd name="connsiteY46" fmla="*/ 76200 h 1168400"/>
                <a:gd name="connsiteX47" fmla="*/ 6997561 w 8585061"/>
                <a:gd name="connsiteY47" fmla="*/ 88900 h 1168400"/>
                <a:gd name="connsiteX48" fmla="*/ 7429361 w 8585061"/>
                <a:gd name="connsiteY48" fmla="*/ 127000 h 1168400"/>
                <a:gd name="connsiteX49" fmla="*/ 7581761 w 8585061"/>
                <a:gd name="connsiteY49" fmla="*/ 177800 h 1168400"/>
                <a:gd name="connsiteX50" fmla="*/ 7619861 w 8585061"/>
                <a:gd name="connsiteY50" fmla="*/ 190500 h 1168400"/>
                <a:gd name="connsiteX51" fmla="*/ 7848461 w 8585061"/>
                <a:gd name="connsiteY51" fmla="*/ 215900 h 1168400"/>
                <a:gd name="connsiteX52" fmla="*/ 8165961 w 8585061"/>
                <a:gd name="connsiteY52" fmla="*/ 203200 h 1168400"/>
                <a:gd name="connsiteX53" fmla="*/ 8280261 w 8585061"/>
                <a:gd name="connsiteY53" fmla="*/ 190500 h 1168400"/>
                <a:gd name="connsiteX54" fmla="*/ 8521561 w 8585061"/>
                <a:gd name="connsiteY54" fmla="*/ 203200 h 1168400"/>
                <a:gd name="connsiteX55" fmla="*/ 8534261 w 8585061"/>
                <a:gd name="connsiteY55" fmla="*/ 241300 h 1168400"/>
                <a:gd name="connsiteX56" fmla="*/ 8572361 w 8585061"/>
                <a:gd name="connsiteY56" fmla="*/ 431800 h 1168400"/>
                <a:gd name="connsiteX57" fmla="*/ 8585061 w 8585061"/>
                <a:gd name="connsiteY57" fmla="*/ 635000 h 1168400"/>
                <a:gd name="connsiteX58" fmla="*/ 8572361 w 8585061"/>
                <a:gd name="connsiteY58" fmla="*/ 939800 h 1168400"/>
                <a:gd name="connsiteX59" fmla="*/ 8559661 w 8585061"/>
                <a:gd name="connsiteY59" fmla="*/ 977900 h 1168400"/>
                <a:gd name="connsiteX60" fmla="*/ 8521561 w 8585061"/>
                <a:gd name="connsiteY60" fmla="*/ 990600 h 1168400"/>
                <a:gd name="connsiteX61" fmla="*/ 8445361 w 8585061"/>
                <a:gd name="connsiteY61" fmla="*/ 1003300 h 1168400"/>
                <a:gd name="connsiteX62" fmla="*/ 8407261 w 8585061"/>
                <a:gd name="connsiteY62" fmla="*/ 1016000 h 1168400"/>
                <a:gd name="connsiteX63" fmla="*/ 8292961 w 8585061"/>
                <a:gd name="connsiteY63" fmla="*/ 1028700 h 1168400"/>
                <a:gd name="connsiteX64" fmla="*/ 8216761 w 8585061"/>
                <a:gd name="connsiteY64" fmla="*/ 1054100 h 1168400"/>
                <a:gd name="connsiteX65" fmla="*/ 8026261 w 8585061"/>
                <a:gd name="connsiteY65" fmla="*/ 1092200 h 1168400"/>
                <a:gd name="connsiteX66" fmla="*/ 7975461 w 8585061"/>
                <a:gd name="connsiteY66" fmla="*/ 1104900 h 1168400"/>
                <a:gd name="connsiteX67" fmla="*/ 7632561 w 8585061"/>
                <a:gd name="connsiteY67" fmla="*/ 1155700 h 1168400"/>
                <a:gd name="connsiteX68" fmla="*/ 7429361 w 8585061"/>
                <a:gd name="connsiteY68" fmla="*/ 1168400 h 1168400"/>
                <a:gd name="connsiteX69" fmla="*/ 6629261 w 8585061"/>
                <a:gd name="connsiteY69" fmla="*/ 1155700 h 1168400"/>
                <a:gd name="connsiteX70" fmla="*/ 6438761 w 8585061"/>
                <a:gd name="connsiteY70" fmla="*/ 1143000 h 1168400"/>
                <a:gd name="connsiteX71" fmla="*/ 6324461 w 8585061"/>
                <a:gd name="connsiteY71" fmla="*/ 1130300 h 1168400"/>
                <a:gd name="connsiteX72" fmla="*/ 3555861 w 8585061"/>
                <a:gd name="connsiteY72" fmla="*/ 1117600 h 1168400"/>
                <a:gd name="connsiteX73" fmla="*/ 2476361 w 8585061"/>
                <a:gd name="connsiteY73" fmla="*/ 1104900 h 1168400"/>
                <a:gd name="connsiteX74" fmla="*/ 495161 w 8585061"/>
                <a:gd name="connsiteY74" fmla="*/ 1092200 h 1168400"/>
                <a:gd name="connsiteX75" fmla="*/ 457061 w 8585061"/>
                <a:gd name="connsiteY75" fmla="*/ 1079500 h 1168400"/>
                <a:gd name="connsiteX76" fmla="*/ 393561 w 8585061"/>
                <a:gd name="connsiteY76" fmla="*/ 1054100 h 1168400"/>
                <a:gd name="connsiteX77" fmla="*/ 253861 w 8585061"/>
                <a:gd name="connsiteY77" fmla="*/ 1041400 h 1168400"/>
                <a:gd name="connsiteX78" fmla="*/ 37961 w 8585061"/>
                <a:gd name="connsiteY78" fmla="*/ 990600 h 1168400"/>
                <a:gd name="connsiteX79" fmla="*/ 25261 w 8585061"/>
                <a:gd name="connsiteY79" fmla="*/ 2730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543161 w 8585061"/>
                <a:gd name="connsiteY12" fmla="*/ 190500 h 1168400"/>
                <a:gd name="connsiteX13" fmla="*/ 3644761 w 8585061"/>
                <a:gd name="connsiteY13" fmla="*/ 177800 h 1168400"/>
                <a:gd name="connsiteX14" fmla="*/ 3720961 w 8585061"/>
                <a:gd name="connsiteY14" fmla="*/ 165100 h 1168400"/>
                <a:gd name="connsiteX15" fmla="*/ 3759061 w 8585061"/>
                <a:gd name="connsiteY15" fmla="*/ 152400 h 1168400"/>
                <a:gd name="connsiteX16" fmla="*/ 3898761 w 8585061"/>
                <a:gd name="connsiteY16" fmla="*/ 139700 h 1168400"/>
                <a:gd name="connsiteX17" fmla="*/ 4165461 w 8585061"/>
                <a:gd name="connsiteY17" fmla="*/ 165100 h 1168400"/>
                <a:gd name="connsiteX18" fmla="*/ 4279761 w 8585061"/>
                <a:gd name="connsiteY18" fmla="*/ 215900 h 1168400"/>
                <a:gd name="connsiteX19" fmla="*/ 4317861 w 8585061"/>
                <a:gd name="connsiteY19" fmla="*/ 228600 h 1168400"/>
                <a:gd name="connsiteX20" fmla="*/ 4419461 w 8585061"/>
                <a:gd name="connsiteY20" fmla="*/ 266700 h 1168400"/>
                <a:gd name="connsiteX21" fmla="*/ 4863961 w 8585061"/>
                <a:gd name="connsiteY21" fmla="*/ 254000 h 1168400"/>
                <a:gd name="connsiteX22" fmla="*/ 4952861 w 8585061"/>
                <a:gd name="connsiteY22" fmla="*/ 228600 h 1168400"/>
                <a:gd name="connsiteX23" fmla="*/ 5079861 w 8585061"/>
                <a:gd name="connsiteY23" fmla="*/ 215900 h 1168400"/>
                <a:gd name="connsiteX24" fmla="*/ 5156061 w 8585061"/>
                <a:gd name="connsiteY24" fmla="*/ 190500 h 1168400"/>
                <a:gd name="connsiteX25" fmla="*/ 5206861 w 8585061"/>
                <a:gd name="connsiteY25" fmla="*/ 177800 h 1168400"/>
                <a:gd name="connsiteX26" fmla="*/ 5257661 w 8585061"/>
                <a:gd name="connsiteY26" fmla="*/ 152400 h 1168400"/>
                <a:gd name="connsiteX27" fmla="*/ 5333861 w 8585061"/>
                <a:gd name="connsiteY27" fmla="*/ 127000 h 1168400"/>
                <a:gd name="connsiteX28" fmla="*/ 5371961 w 8585061"/>
                <a:gd name="connsiteY28" fmla="*/ 114300 h 1168400"/>
                <a:gd name="connsiteX29" fmla="*/ 5562461 w 8585061"/>
                <a:gd name="connsiteY29" fmla="*/ 127000 h 1168400"/>
                <a:gd name="connsiteX30" fmla="*/ 5638661 w 8585061"/>
                <a:gd name="connsiteY30" fmla="*/ 152400 h 1168400"/>
                <a:gd name="connsiteX31" fmla="*/ 5714861 w 8585061"/>
                <a:gd name="connsiteY31" fmla="*/ 165100 h 1168400"/>
                <a:gd name="connsiteX32" fmla="*/ 5752961 w 8585061"/>
                <a:gd name="connsiteY32" fmla="*/ 190500 h 1168400"/>
                <a:gd name="connsiteX33" fmla="*/ 5803761 w 8585061"/>
                <a:gd name="connsiteY33" fmla="*/ 203200 h 1168400"/>
                <a:gd name="connsiteX34" fmla="*/ 5879961 w 8585061"/>
                <a:gd name="connsiteY34" fmla="*/ 228600 h 1168400"/>
                <a:gd name="connsiteX35" fmla="*/ 6222861 w 8585061"/>
                <a:gd name="connsiteY35" fmla="*/ 215900 h 1168400"/>
                <a:gd name="connsiteX36" fmla="*/ 6311761 w 8585061"/>
                <a:gd name="connsiteY36" fmla="*/ 190500 h 1168400"/>
                <a:gd name="connsiteX37" fmla="*/ 6413361 w 8585061"/>
                <a:gd name="connsiteY37" fmla="*/ 177800 h 1168400"/>
                <a:gd name="connsiteX38" fmla="*/ 6451461 w 8585061"/>
                <a:gd name="connsiteY38" fmla="*/ 152400 h 1168400"/>
                <a:gd name="connsiteX39" fmla="*/ 6540361 w 8585061"/>
                <a:gd name="connsiteY39" fmla="*/ 101600 h 1168400"/>
                <a:gd name="connsiteX40" fmla="*/ 6578461 w 8585061"/>
                <a:gd name="connsiteY40" fmla="*/ 50800 h 1168400"/>
                <a:gd name="connsiteX41" fmla="*/ 6603861 w 8585061"/>
                <a:gd name="connsiteY41" fmla="*/ 12700 h 1168400"/>
                <a:gd name="connsiteX42" fmla="*/ 6654661 w 8585061"/>
                <a:gd name="connsiteY42" fmla="*/ 0 h 1168400"/>
                <a:gd name="connsiteX43" fmla="*/ 6743561 w 8585061"/>
                <a:gd name="connsiteY43" fmla="*/ 12700 h 1168400"/>
                <a:gd name="connsiteX44" fmla="*/ 6845161 w 8585061"/>
                <a:gd name="connsiteY44" fmla="*/ 25400 h 1168400"/>
                <a:gd name="connsiteX45" fmla="*/ 6883261 w 8585061"/>
                <a:gd name="connsiteY45" fmla="*/ 50800 h 1168400"/>
                <a:gd name="connsiteX46" fmla="*/ 6959461 w 8585061"/>
                <a:gd name="connsiteY46" fmla="*/ 76200 h 1168400"/>
                <a:gd name="connsiteX47" fmla="*/ 6997561 w 8585061"/>
                <a:gd name="connsiteY47" fmla="*/ 88900 h 1168400"/>
                <a:gd name="connsiteX48" fmla="*/ 7429361 w 8585061"/>
                <a:gd name="connsiteY48" fmla="*/ 127000 h 1168400"/>
                <a:gd name="connsiteX49" fmla="*/ 7581761 w 8585061"/>
                <a:gd name="connsiteY49" fmla="*/ 177800 h 1168400"/>
                <a:gd name="connsiteX50" fmla="*/ 7619861 w 8585061"/>
                <a:gd name="connsiteY50" fmla="*/ 190500 h 1168400"/>
                <a:gd name="connsiteX51" fmla="*/ 7848461 w 8585061"/>
                <a:gd name="connsiteY51" fmla="*/ 215900 h 1168400"/>
                <a:gd name="connsiteX52" fmla="*/ 8165961 w 8585061"/>
                <a:gd name="connsiteY52" fmla="*/ 203200 h 1168400"/>
                <a:gd name="connsiteX53" fmla="*/ 8280261 w 8585061"/>
                <a:gd name="connsiteY53" fmla="*/ 190500 h 1168400"/>
                <a:gd name="connsiteX54" fmla="*/ 8521561 w 8585061"/>
                <a:gd name="connsiteY54" fmla="*/ 203200 h 1168400"/>
                <a:gd name="connsiteX55" fmla="*/ 8534261 w 8585061"/>
                <a:gd name="connsiteY55" fmla="*/ 241300 h 1168400"/>
                <a:gd name="connsiteX56" fmla="*/ 8572361 w 8585061"/>
                <a:gd name="connsiteY56" fmla="*/ 431800 h 1168400"/>
                <a:gd name="connsiteX57" fmla="*/ 8585061 w 8585061"/>
                <a:gd name="connsiteY57" fmla="*/ 635000 h 1168400"/>
                <a:gd name="connsiteX58" fmla="*/ 8572361 w 8585061"/>
                <a:gd name="connsiteY58" fmla="*/ 939800 h 1168400"/>
                <a:gd name="connsiteX59" fmla="*/ 8559661 w 8585061"/>
                <a:gd name="connsiteY59" fmla="*/ 977900 h 1168400"/>
                <a:gd name="connsiteX60" fmla="*/ 8521561 w 8585061"/>
                <a:gd name="connsiteY60" fmla="*/ 990600 h 1168400"/>
                <a:gd name="connsiteX61" fmla="*/ 8445361 w 8585061"/>
                <a:gd name="connsiteY61" fmla="*/ 1003300 h 1168400"/>
                <a:gd name="connsiteX62" fmla="*/ 8407261 w 8585061"/>
                <a:gd name="connsiteY62" fmla="*/ 1016000 h 1168400"/>
                <a:gd name="connsiteX63" fmla="*/ 8292961 w 8585061"/>
                <a:gd name="connsiteY63" fmla="*/ 1028700 h 1168400"/>
                <a:gd name="connsiteX64" fmla="*/ 8216761 w 8585061"/>
                <a:gd name="connsiteY64" fmla="*/ 1054100 h 1168400"/>
                <a:gd name="connsiteX65" fmla="*/ 8026261 w 8585061"/>
                <a:gd name="connsiteY65" fmla="*/ 1092200 h 1168400"/>
                <a:gd name="connsiteX66" fmla="*/ 7975461 w 8585061"/>
                <a:gd name="connsiteY66" fmla="*/ 1104900 h 1168400"/>
                <a:gd name="connsiteX67" fmla="*/ 7632561 w 8585061"/>
                <a:gd name="connsiteY67" fmla="*/ 1155700 h 1168400"/>
                <a:gd name="connsiteX68" fmla="*/ 7429361 w 8585061"/>
                <a:gd name="connsiteY68" fmla="*/ 1168400 h 1168400"/>
                <a:gd name="connsiteX69" fmla="*/ 6629261 w 8585061"/>
                <a:gd name="connsiteY69" fmla="*/ 1155700 h 1168400"/>
                <a:gd name="connsiteX70" fmla="*/ 6438761 w 8585061"/>
                <a:gd name="connsiteY70" fmla="*/ 1143000 h 1168400"/>
                <a:gd name="connsiteX71" fmla="*/ 6324461 w 8585061"/>
                <a:gd name="connsiteY71" fmla="*/ 1130300 h 1168400"/>
                <a:gd name="connsiteX72" fmla="*/ 3555861 w 8585061"/>
                <a:gd name="connsiteY72" fmla="*/ 1117600 h 1168400"/>
                <a:gd name="connsiteX73" fmla="*/ 2476361 w 8585061"/>
                <a:gd name="connsiteY73" fmla="*/ 1104900 h 1168400"/>
                <a:gd name="connsiteX74" fmla="*/ 495161 w 8585061"/>
                <a:gd name="connsiteY74" fmla="*/ 1092200 h 1168400"/>
                <a:gd name="connsiteX75" fmla="*/ 457061 w 8585061"/>
                <a:gd name="connsiteY75" fmla="*/ 1079500 h 1168400"/>
                <a:gd name="connsiteX76" fmla="*/ 393561 w 8585061"/>
                <a:gd name="connsiteY76" fmla="*/ 1054100 h 1168400"/>
                <a:gd name="connsiteX77" fmla="*/ 253861 w 8585061"/>
                <a:gd name="connsiteY77" fmla="*/ 1041400 h 1168400"/>
                <a:gd name="connsiteX78" fmla="*/ 37961 w 8585061"/>
                <a:gd name="connsiteY78" fmla="*/ 990600 h 1168400"/>
                <a:gd name="connsiteX79" fmla="*/ 25261 w 8585061"/>
                <a:gd name="connsiteY79"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543161 w 8585061"/>
                <a:gd name="connsiteY12" fmla="*/ 190500 h 1168400"/>
                <a:gd name="connsiteX13" fmla="*/ 3644761 w 8585061"/>
                <a:gd name="connsiteY13" fmla="*/ 177800 h 1168400"/>
                <a:gd name="connsiteX14" fmla="*/ 3720961 w 8585061"/>
                <a:gd name="connsiteY14" fmla="*/ 165100 h 1168400"/>
                <a:gd name="connsiteX15" fmla="*/ 3759061 w 8585061"/>
                <a:gd name="connsiteY15" fmla="*/ 152400 h 1168400"/>
                <a:gd name="connsiteX16" fmla="*/ 3898761 w 8585061"/>
                <a:gd name="connsiteY16" fmla="*/ 139700 h 1168400"/>
                <a:gd name="connsiteX17" fmla="*/ 4165461 w 8585061"/>
                <a:gd name="connsiteY17" fmla="*/ 165100 h 1168400"/>
                <a:gd name="connsiteX18" fmla="*/ 4279761 w 8585061"/>
                <a:gd name="connsiteY18" fmla="*/ 215900 h 1168400"/>
                <a:gd name="connsiteX19" fmla="*/ 4317861 w 8585061"/>
                <a:gd name="connsiteY19" fmla="*/ 228600 h 1168400"/>
                <a:gd name="connsiteX20" fmla="*/ 4419461 w 8585061"/>
                <a:gd name="connsiteY20" fmla="*/ 266700 h 1168400"/>
                <a:gd name="connsiteX21" fmla="*/ 4863961 w 8585061"/>
                <a:gd name="connsiteY21" fmla="*/ 254000 h 1168400"/>
                <a:gd name="connsiteX22" fmla="*/ 4952861 w 8585061"/>
                <a:gd name="connsiteY22" fmla="*/ 228600 h 1168400"/>
                <a:gd name="connsiteX23" fmla="*/ 5079861 w 8585061"/>
                <a:gd name="connsiteY23" fmla="*/ 215900 h 1168400"/>
                <a:gd name="connsiteX24" fmla="*/ 5156061 w 8585061"/>
                <a:gd name="connsiteY24" fmla="*/ 190500 h 1168400"/>
                <a:gd name="connsiteX25" fmla="*/ 5206861 w 8585061"/>
                <a:gd name="connsiteY25" fmla="*/ 177800 h 1168400"/>
                <a:gd name="connsiteX26" fmla="*/ 5257661 w 8585061"/>
                <a:gd name="connsiteY26" fmla="*/ 152400 h 1168400"/>
                <a:gd name="connsiteX27" fmla="*/ 5333861 w 8585061"/>
                <a:gd name="connsiteY27" fmla="*/ 127000 h 1168400"/>
                <a:gd name="connsiteX28" fmla="*/ 5371961 w 8585061"/>
                <a:gd name="connsiteY28" fmla="*/ 114300 h 1168400"/>
                <a:gd name="connsiteX29" fmla="*/ 5562461 w 8585061"/>
                <a:gd name="connsiteY29" fmla="*/ 127000 h 1168400"/>
                <a:gd name="connsiteX30" fmla="*/ 5638661 w 8585061"/>
                <a:gd name="connsiteY30" fmla="*/ 152400 h 1168400"/>
                <a:gd name="connsiteX31" fmla="*/ 5714861 w 8585061"/>
                <a:gd name="connsiteY31" fmla="*/ 165100 h 1168400"/>
                <a:gd name="connsiteX32" fmla="*/ 5752961 w 8585061"/>
                <a:gd name="connsiteY32" fmla="*/ 190500 h 1168400"/>
                <a:gd name="connsiteX33" fmla="*/ 5803761 w 8585061"/>
                <a:gd name="connsiteY33" fmla="*/ 203200 h 1168400"/>
                <a:gd name="connsiteX34" fmla="*/ 5879961 w 8585061"/>
                <a:gd name="connsiteY34" fmla="*/ 228600 h 1168400"/>
                <a:gd name="connsiteX35" fmla="*/ 6222861 w 8585061"/>
                <a:gd name="connsiteY35" fmla="*/ 215900 h 1168400"/>
                <a:gd name="connsiteX36" fmla="*/ 6311761 w 8585061"/>
                <a:gd name="connsiteY36" fmla="*/ 190500 h 1168400"/>
                <a:gd name="connsiteX37" fmla="*/ 6413361 w 8585061"/>
                <a:gd name="connsiteY37" fmla="*/ 177800 h 1168400"/>
                <a:gd name="connsiteX38" fmla="*/ 6451461 w 8585061"/>
                <a:gd name="connsiteY38" fmla="*/ 152400 h 1168400"/>
                <a:gd name="connsiteX39" fmla="*/ 6540361 w 8585061"/>
                <a:gd name="connsiteY39" fmla="*/ 101600 h 1168400"/>
                <a:gd name="connsiteX40" fmla="*/ 6578461 w 8585061"/>
                <a:gd name="connsiteY40" fmla="*/ 50800 h 1168400"/>
                <a:gd name="connsiteX41" fmla="*/ 6603861 w 8585061"/>
                <a:gd name="connsiteY41" fmla="*/ 12700 h 1168400"/>
                <a:gd name="connsiteX42" fmla="*/ 6654661 w 8585061"/>
                <a:gd name="connsiteY42" fmla="*/ 0 h 1168400"/>
                <a:gd name="connsiteX43" fmla="*/ 6743561 w 8585061"/>
                <a:gd name="connsiteY43" fmla="*/ 12700 h 1168400"/>
                <a:gd name="connsiteX44" fmla="*/ 6845161 w 8585061"/>
                <a:gd name="connsiteY44" fmla="*/ 25400 h 1168400"/>
                <a:gd name="connsiteX45" fmla="*/ 6883261 w 8585061"/>
                <a:gd name="connsiteY45" fmla="*/ 50800 h 1168400"/>
                <a:gd name="connsiteX46" fmla="*/ 6959461 w 8585061"/>
                <a:gd name="connsiteY46" fmla="*/ 76200 h 1168400"/>
                <a:gd name="connsiteX47" fmla="*/ 6997561 w 8585061"/>
                <a:gd name="connsiteY47" fmla="*/ 88900 h 1168400"/>
                <a:gd name="connsiteX48" fmla="*/ 7429361 w 8585061"/>
                <a:gd name="connsiteY48" fmla="*/ 127000 h 1168400"/>
                <a:gd name="connsiteX49" fmla="*/ 7581761 w 8585061"/>
                <a:gd name="connsiteY49" fmla="*/ 177800 h 1168400"/>
                <a:gd name="connsiteX50" fmla="*/ 7619861 w 8585061"/>
                <a:gd name="connsiteY50" fmla="*/ 190500 h 1168400"/>
                <a:gd name="connsiteX51" fmla="*/ 7848461 w 8585061"/>
                <a:gd name="connsiteY51" fmla="*/ 215900 h 1168400"/>
                <a:gd name="connsiteX52" fmla="*/ 8165961 w 8585061"/>
                <a:gd name="connsiteY52" fmla="*/ 203200 h 1168400"/>
                <a:gd name="connsiteX53" fmla="*/ 8280261 w 8585061"/>
                <a:gd name="connsiteY53" fmla="*/ 190500 h 1168400"/>
                <a:gd name="connsiteX54" fmla="*/ 8521561 w 8585061"/>
                <a:gd name="connsiteY54" fmla="*/ 203200 h 1168400"/>
                <a:gd name="connsiteX55" fmla="*/ 8534261 w 8585061"/>
                <a:gd name="connsiteY55" fmla="*/ 241300 h 1168400"/>
                <a:gd name="connsiteX56" fmla="*/ 8572361 w 8585061"/>
                <a:gd name="connsiteY56" fmla="*/ 431800 h 1168400"/>
                <a:gd name="connsiteX57" fmla="*/ 8585061 w 8585061"/>
                <a:gd name="connsiteY57" fmla="*/ 635000 h 1168400"/>
                <a:gd name="connsiteX58" fmla="*/ 8572361 w 8585061"/>
                <a:gd name="connsiteY58" fmla="*/ 939800 h 1168400"/>
                <a:gd name="connsiteX59" fmla="*/ 8559661 w 8585061"/>
                <a:gd name="connsiteY59" fmla="*/ 977900 h 1168400"/>
                <a:gd name="connsiteX60" fmla="*/ 8521561 w 8585061"/>
                <a:gd name="connsiteY60" fmla="*/ 990600 h 1168400"/>
                <a:gd name="connsiteX61" fmla="*/ 8445361 w 8585061"/>
                <a:gd name="connsiteY61" fmla="*/ 1003300 h 1168400"/>
                <a:gd name="connsiteX62" fmla="*/ 8407261 w 8585061"/>
                <a:gd name="connsiteY62" fmla="*/ 1016000 h 1168400"/>
                <a:gd name="connsiteX63" fmla="*/ 8292961 w 8585061"/>
                <a:gd name="connsiteY63" fmla="*/ 1028700 h 1168400"/>
                <a:gd name="connsiteX64" fmla="*/ 8216761 w 8585061"/>
                <a:gd name="connsiteY64" fmla="*/ 1054100 h 1168400"/>
                <a:gd name="connsiteX65" fmla="*/ 8026261 w 8585061"/>
                <a:gd name="connsiteY65" fmla="*/ 1092200 h 1168400"/>
                <a:gd name="connsiteX66" fmla="*/ 7975461 w 8585061"/>
                <a:gd name="connsiteY66" fmla="*/ 1104900 h 1168400"/>
                <a:gd name="connsiteX67" fmla="*/ 7632561 w 8585061"/>
                <a:gd name="connsiteY67" fmla="*/ 1155700 h 1168400"/>
                <a:gd name="connsiteX68" fmla="*/ 7429361 w 8585061"/>
                <a:gd name="connsiteY68" fmla="*/ 1168400 h 1168400"/>
                <a:gd name="connsiteX69" fmla="*/ 6629261 w 8585061"/>
                <a:gd name="connsiteY69" fmla="*/ 1155700 h 1168400"/>
                <a:gd name="connsiteX70" fmla="*/ 6438761 w 8585061"/>
                <a:gd name="connsiteY70" fmla="*/ 1143000 h 1168400"/>
                <a:gd name="connsiteX71" fmla="*/ 6324461 w 8585061"/>
                <a:gd name="connsiteY71" fmla="*/ 1130300 h 1168400"/>
                <a:gd name="connsiteX72" fmla="*/ 3555861 w 8585061"/>
                <a:gd name="connsiteY72" fmla="*/ 1117600 h 1168400"/>
                <a:gd name="connsiteX73" fmla="*/ 2476361 w 8585061"/>
                <a:gd name="connsiteY73" fmla="*/ 1104900 h 1168400"/>
                <a:gd name="connsiteX74" fmla="*/ 495161 w 8585061"/>
                <a:gd name="connsiteY74" fmla="*/ 1092200 h 1168400"/>
                <a:gd name="connsiteX75" fmla="*/ 457061 w 8585061"/>
                <a:gd name="connsiteY75" fmla="*/ 1079500 h 1168400"/>
                <a:gd name="connsiteX76" fmla="*/ 393561 w 8585061"/>
                <a:gd name="connsiteY76" fmla="*/ 1054100 h 1168400"/>
                <a:gd name="connsiteX77" fmla="*/ 253861 w 8585061"/>
                <a:gd name="connsiteY77" fmla="*/ 1041400 h 1168400"/>
                <a:gd name="connsiteX78" fmla="*/ 37961 w 8585061"/>
                <a:gd name="connsiteY78" fmla="*/ 990600 h 1168400"/>
                <a:gd name="connsiteX79" fmla="*/ 25261 w 8585061"/>
                <a:gd name="connsiteY79"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543161 w 8585061"/>
                <a:gd name="connsiteY12" fmla="*/ 190500 h 1168400"/>
                <a:gd name="connsiteX13" fmla="*/ 3644761 w 8585061"/>
                <a:gd name="connsiteY13" fmla="*/ 177800 h 1168400"/>
                <a:gd name="connsiteX14" fmla="*/ 3720961 w 8585061"/>
                <a:gd name="connsiteY14" fmla="*/ 165100 h 1168400"/>
                <a:gd name="connsiteX15" fmla="*/ 3759061 w 8585061"/>
                <a:gd name="connsiteY15" fmla="*/ 152400 h 1168400"/>
                <a:gd name="connsiteX16" fmla="*/ 3898761 w 8585061"/>
                <a:gd name="connsiteY16" fmla="*/ 139700 h 1168400"/>
                <a:gd name="connsiteX17" fmla="*/ 4165461 w 8585061"/>
                <a:gd name="connsiteY17" fmla="*/ 165100 h 1168400"/>
                <a:gd name="connsiteX18" fmla="*/ 4279761 w 8585061"/>
                <a:gd name="connsiteY18" fmla="*/ 215900 h 1168400"/>
                <a:gd name="connsiteX19" fmla="*/ 4317861 w 8585061"/>
                <a:gd name="connsiteY19" fmla="*/ 228600 h 1168400"/>
                <a:gd name="connsiteX20" fmla="*/ 4419461 w 8585061"/>
                <a:gd name="connsiteY20" fmla="*/ 266700 h 1168400"/>
                <a:gd name="connsiteX21" fmla="*/ 4863961 w 8585061"/>
                <a:gd name="connsiteY21" fmla="*/ 254000 h 1168400"/>
                <a:gd name="connsiteX22" fmla="*/ 4952861 w 8585061"/>
                <a:gd name="connsiteY22" fmla="*/ 228600 h 1168400"/>
                <a:gd name="connsiteX23" fmla="*/ 5079861 w 8585061"/>
                <a:gd name="connsiteY23" fmla="*/ 215900 h 1168400"/>
                <a:gd name="connsiteX24" fmla="*/ 5156061 w 8585061"/>
                <a:gd name="connsiteY24" fmla="*/ 190500 h 1168400"/>
                <a:gd name="connsiteX25" fmla="*/ 5206861 w 8585061"/>
                <a:gd name="connsiteY25" fmla="*/ 177800 h 1168400"/>
                <a:gd name="connsiteX26" fmla="*/ 5257661 w 8585061"/>
                <a:gd name="connsiteY26" fmla="*/ 152400 h 1168400"/>
                <a:gd name="connsiteX27" fmla="*/ 5333861 w 8585061"/>
                <a:gd name="connsiteY27" fmla="*/ 127000 h 1168400"/>
                <a:gd name="connsiteX28" fmla="*/ 5371961 w 8585061"/>
                <a:gd name="connsiteY28" fmla="*/ 114300 h 1168400"/>
                <a:gd name="connsiteX29" fmla="*/ 5562461 w 8585061"/>
                <a:gd name="connsiteY29" fmla="*/ 127000 h 1168400"/>
                <a:gd name="connsiteX30" fmla="*/ 5638661 w 8585061"/>
                <a:gd name="connsiteY30" fmla="*/ 152400 h 1168400"/>
                <a:gd name="connsiteX31" fmla="*/ 5714861 w 8585061"/>
                <a:gd name="connsiteY31" fmla="*/ 165100 h 1168400"/>
                <a:gd name="connsiteX32" fmla="*/ 5752961 w 8585061"/>
                <a:gd name="connsiteY32" fmla="*/ 190500 h 1168400"/>
                <a:gd name="connsiteX33" fmla="*/ 5803761 w 8585061"/>
                <a:gd name="connsiteY33" fmla="*/ 203200 h 1168400"/>
                <a:gd name="connsiteX34" fmla="*/ 5879961 w 8585061"/>
                <a:gd name="connsiteY34" fmla="*/ 228600 h 1168400"/>
                <a:gd name="connsiteX35" fmla="*/ 6222861 w 8585061"/>
                <a:gd name="connsiteY35" fmla="*/ 215900 h 1168400"/>
                <a:gd name="connsiteX36" fmla="*/ 6311761 w 8585061"/>
                <a:gd name="connsiteY36" fmla="*/ 190500 h 1168400"/>
                <a:gd name="connsiteX37" fmla="*/ 6413361 w 8585061"/>
                <a:gd name="connsiteY37" fmla="*/ 177800 h 1168400"/>
                <a:gd name="connsiteX38" fmla="*/ 6451461 w 8585061"/>
                <a:gd name="connsiteY38" fmla="*/ 152400 h 1168400"/>
                <a:gd name="connsiteX39" fmla="*/ 6540361 w 8585061"/>
                <a:gd name="connsiteY39" fmla="*/ 101600 h 1168400"/>
                <a:gd name="connsiteX40" fmla="*/ 6578461 w 8585061"/>
                <a:gd name="connsiteY40" fmla="*/ 50800 h 1168400"/>
                <a:gd name="connsiteX41" fmla="*/ 6603861 w 8585061"/>
                <a:gd name="connsiteY41" fmla="*/ 12700 h 1168400"/>
                <a:gd name="connsiteX42" fmla="*/ 6654661 w 8585061"/>
                <a:gd name="connsiteY42" fmla="*/ 0 h 1168400"/>
                <a:gd name="connsiteX43" fmla="*/ 6743561 w 8585061"/>
                <a:gd name="connsiteY43" fmla="*/ 12700 h 1168400"/>
                <a:gd name="connsiteX44" fmla="*/ 6845161 w 8585061"/>
                <a:gd name="connsiteY44" fmla="*/ 25400 h 1168400"/>
                <a:gd name="connsiteX45" fmla="*/ 6883261 w 8585061"/>
                <a:gd name="connsiteY45" fmla="*/ 50800 h 1168400"/>
                <a:gd name="connsiteX46" fmla="*/ 6959461 w 8585061"/>
                <a:gd name="connsiteY46" fmla="*/ 76200 h 1168400"/>
                <a:gd name="connsiteX47" fmla="*/ 6997561 w 8585061"/>
                <a:gd name="connsiteY47" fmla="*/ 88900 h 1168400"/>
                <a:gd name="connsiteX48" fmla="*/ 7429361 w 8585061"/>
                <a:gd name="connsiteY48" fmla="*/ 127000 h 1168400"/>
                <a:gd name="connsiteX49" fmla="*/ 7581761 w 8585061"/>
                <a:gd name="connsiteY49" fmla="*/ 177800 h 1168400"/>
                <a:gd name="connsiteX50" fmla="*/ 7619861 w 8585061"/>
                <a:gd name="connsiteY50" fmla="*/ 190500 h 1168400"/>
                <a:gd name="connsiteX51" fmla="*/ 7848461 w 8585061"/>
                <a:gd name="connsiteY51" fmla="*/ 215900 h 1168400"/>
                <a:gd name="connsiteX52" fmla="*/ 8165961 w 8585061"/>
                <a:gd name="connsiteY52" fmla="*/ 203200 h 1168400"/>
                <a:gd name="connsiteX53" fmla="*/ 8280261 w 8585061"/>
                <a:gd name="connsiteY53" fmla="*/ 190500 h 1168400"/>
                <a:gd name="connsiteX54" fmla="*/ 8521561 w 8585061"/>
                <a:gd name="connsiteY54" fmla="*/ 203200 h 1168400"/>
                <a:gd name="connsiteX55" fmla="*/ 8534261 w 8585061"/>
                <a:gd name="connsiteY55" fmla="*/ 241300 h 1168400"/>
                <a:gd name="connsiteX56" fmla="*/ 8572361 w 8585061"/>
                <a:gd name="connsiteY56" fmla="*/ 431800 h 1168400"/>
                <a:gd name="connsiteX57" fmla="*/ 8585061 w 8585061"/>
                <a:gd name="connsiteY57" fmla="*/ 635000 h 1168400"/>
                <a:gd name="connsiteX58" fmla="*/ 8572361 w 8585061"/>
                <a:gd name="connsiteY58" fmla="*/ 939800 h 1168400"/>
                <a:gd name="connsiteX59" fmla="*/ 8559661 w 8585061"/>
                <a:gd name="connsiteY59" fmla="*/ 977900 h 1168400"/>
                <a:gd name="connsiteX60" fmla="*/ 8521561 w 8585061"/>
                <a:gd name="connsiteY60" fmla="*/ 990600 h 1168400"/>
                <a:gd name="connsiteX61" fmla="*/ 8445361 w 8585061"/>
                <a:gd name="connsiteY61" fmla="*/ 1003300 h 1168400"/>
                <a:gd name="connsiteX62" fmla="*/ 8407261 w 8585061"/>
                <a:gd name="connsiteY62" fmla="*/ 1016000 h 1168400"/>
                <a:gd name="connsiteX63" fmla="*/ 8292961 w 8585061"/>
                <a:gd name="connsiteY63" fmla="*/ 1028700 h 1168400"/>
                <a:gd name="connsiteX64" fmla="*/ 8216761 w 8585061"/>
                <a:gd name="connsiteY64" fmla="*/ 1054100 h 1168400"/>
                <a:gd name="connsiteX65" fmla="*/ 8026261 w 8585061"/>
                <a:gd name="connsiteY65" fmla="*/ 1092200 h 1168400"/>
                <a:gd name="connsiteX66" fmla="*/ 7975461 w 8585061"/>
                <a:gd name="connsiteY66" fmla="*/ 1104900 h 1168400"/>
                <a:gd name="connsiteX67" fmla="*/ 7632561 w 8585061"/>
                <a:gd name="connsiteY67" fmla="*/ 1155700 h 1168400"/>
                <a:gd name="connsiteX68" fmla="*/ 7429361 w 8585061"/>
                <a:gd name="connsiteY68" fmla="*/ 1168400 h 1168400"/>
                <a:gd name="connsiteX69" fmla="*/ 6629261 w 8585061"/>
                <a:gd name="connsiteY69" fmla="*/ 1155700 h 1168400"/>
                <a:gd name="connsiteX70" fmla="*/ 6438761 w 8585061"/>
                <a:gd name="connsiteY70" fmla="*/ 1143000 h 1168400"/>
                <a:gd name="connsiteX71" fmla="*/ 6324461 w 8585061"/>
                <a:gd name="connsiteY71" fmla="*/ 1130300 h 1168400"/>
                <a:gd name="connsiteX72" fmla="*/ 3555861 w 8585061"/>
                <a:gd name="connsiteY72" fmla="*/ 1117600 h 1168400"/>
                <a:gd name="connsiteX73" fmla="*/ 2476361 w 8585061"/>
                <a:gd name="connsiteY73" fmla="*/ 1104900 h 1168400"/>
                <a:gd name="connsiteX74" fmla="*/ 495161 w 8585061"/>
                <a:gd name="connsiteY74" fmla="*/ 1092200 h 1168400"/>
                <a:gd name="connsiteX75" fmla="*/ 457061 w 8585061"/>
                <a:gd name="connsiteY75" fmla="*/ 1079500 h 1168400"/>
                <a:gd name="connsiteX76" fmla="*/ 393561 w 8585061"/>
                <a:gd name="connsiteY76" fmla="*/ 1054100 h 1168400"/>
                <a:gd name="connsiteX77" fmla="*/ 253861 w 8585061"/>
                <a:gd name="connsiteY77" fmla="*/ 1041400 h 1168400"/>
                <a:gd name="connsiteX78" fmla="*/ 37961 w 8585061"/>
                <a:gd name="connsiteY78" fmla="*/ 990600 h 1168400"/>
                <a:gd name="connsiteX79" fmla="*/ 25261 w 8585061"/>
                <a:gd name="connsiteY79"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543161 w 8585061"/>
                <a:gd name="connsiteY12" fmla="*/ 190500 h 1168400"/>
                <a:gd name="connsiteX13" fmla="*/ 3644761 w 8585061"/>
                <a:gd name="connsiteY13" fmla="*/ 177800 h 1168400"/>
                <a:gd name="connsiteX14" fmla="*/ 3720961 w 8585061"/>
                <a:gd name="connsiteY14" fmla="*/ 165100 h 1168400"/>
                <a:gd name="connsiteX15" fmla="*/ 3759061 w 8585061"/>
                <a:gd name="connsiteY15" fmla="*/ 152400 h 1168400"/>
                <a:gd name="connsiteX16" fmla="*/ 3898761 w 8585061"/>
                <a:gd name="connsiteY16" fmla="*/ 139700 h 1168400"/>
                <a:gd name="connsiteX17" fmla="*/ 4165461 w 8585061"/>
                <a:gd name="connsiteY17" fmla="*/ 165100 h 1168400"/>
                <a:gd name="connsiteX18" fmla="*/ 4279761 w 8585061"/>
                <a:gd name="connsiteY18" fmla="*/ 215900 h 1168400"/>
                <a:gd name="connsiteX19" fmla="*/ 4317861 w 8585061"/>
                <a:gd name="connsiteY19" fmla="*/ 228600 h 1168400"/>
                <a:gd name="connsiteX20" fmla="*/ 4419461 w 8585061"/>
                <a:gd name="connsiteY20" fmla="*/ 266700 h 1168400"/>
                <a:gd name="connsiteX21" fmla="*/ 4863961 w 8585061"/>
                <a:gd name="connsiteY21" fmla="*/ 254000 h 1168400"/>
                <a:gd name="connsiteX22" fmla="*/ 4952861 w 8585061"/>
                <a:gd name="connsiteY22" fmla="*/ 228600 h 1168400"/>
                <a:gd name="connsiteX23" fmla="*/ 5079861 w 8585061"/>
                <a:gd name="connsiteY23" fmla="*/ 215900 h 1168400"/>
                <a:gd name="connsiteX24" fmla="*/ 5156061 w 8585061"/>
                <a:gd name="connsiteY24" fmla="*/ 190500 h 1168400"/>
                <a:gd name="connsiteX25" fmla="*/ 5206861 w 8585061"/>
                <a:gd name="connsiteY25" fmla="*/ 177800 h 1168400"/>
                <a:gd name="connsiteX26" fmla="*/ 5257661 w 8585061"/>
                <a:gd name="connsiteY26" fmla="*/ 152400 h 1168400"/>
                <a:gd name="connsiteX27" fmla="*/ 5333861 w 8585061"/>
                <a:gd name="connsiteY27" fmla="*/ 127000 h 1168400"/>
                <a:gd name="connsiteX28" fmla="*/ 5371961 w 8585061"/>
                <a:gd name="connsiteY28" fmla="*/ 114300 h 1168400"/>
                <a:gd name="connsiteX29" fmla="*/ 5562461 w 8585061"/>
                <a:gd name="connsiteY29" fmla="*/ 127000 h 1168400"/>
                <a:gd name="connsiteX30" fmla="*/ 5638661 w 8585061"/>
                <a:gd name="connsiteY30" fmla="*/ 152400 h 1168400"/>
                <a:gd name="connsiteX31" fmla="*/ 5714861 w 8585061"/>
                <a:gd name="connsiteY31" fmla="*/ 165100 h 1168400"/>
                <a:gd name="connsiteX32" fmla="*/ 5752961 w 8585061"/>
                <a:gd name="connsiteY32" fmla="*/ 190500 h 1168400"/>
                <a:gd name="connsiteX33" fmla="*/ 5803761 w 8585061"/>
                <a:gd name="connsiteY33" fmla="*/ 203200 h 1168400"/>
                <a:gd name="connsiteX34" fmla="*/ 5879961 w 8585061"/>
                <a:gd name="connsiteY34" fmla="*/ 228600 h 1168400"/>
                <a:gd name="connsiteX35" fmla="*/ 6222861 w 8585061"/>
                <a:gd name="connsiteY35" fmla="*/ 215900 h 1168400"/>
                <a:gd name="connsiteX36" fmla="*/ 6311761 w 8585061"/>
                <a:gd name="connsiteY36" fmla="*/ 190500 h 1168400"/>
                <a:gd name="connsiteX37" fmla="*/ 6413361 w 8585061"/>
                <a:gd name="connsiteY37" fmla="*/ 177800 h 1168400"/>
                <a:gd name="connsiteX38" fmla="*/ 6451461 w 8585061"/>
                <a:gd name="connsiteY38" fmla="*/ 152400 h 1168400"/>
                <a:gd name="connsiteX39" fmla="*/ 6540361 w 8585061"/>
                <a:gd name="connsiteY39" fmla="*/ 101600 h 1168400"/>
                <a:gd name="connsiteX40" fmla="*/ 6578461 w 8585061"/>
                <a:gd name="connsiteY40" fmla="*/ 50800 h 1168400"/>
                <a:gd name="connsiteX41" fmla="*/ 6603861 w 8585061"/>
                <a:gd name="connsiteY41" fmla="*/ 12700 h 1168400"/>
                <a:gd name="connsiteX42" fmla="*/ 6654661 w 8585061"/>
                <a:gd name="connsiteY42" fmla="*/ 0 h 1168400"/>
                <a:gd name="connsiteX43" fmla="*/ 6743561 w 8585061"/>
                <a:gd name="connsiteY43" fmla="*/ 12700 h 1168400"/>
                <a:gd name="connsiteX44" fmla="*/ 6845161 w 8585061"/>
                <a:gd name="connsiteY44" fmla="*/ 25400 h 1168400"/>
                <a:gd name="connsiteX45" fmla="*/ 6883261 w 8585061"/>
                <a:gd name="connsiteY45" fmla="*/ 50800 h 1168400"/>
                <a:gd name="connsiteX46" fmla="*/ 6959461 w 8585061"/>
                <a:gd name="connsiteY46" fmla="*/ 76200 h 1168400"/>
                <a:gd name="connsiteX47" fmla="*/ 6997561 w 8585061"/>
                <a:gd name="connsiteY47" fmla="*/ 88900 h 1168400"/>
                <a:gd name="connsiteX48" fmla="*/ 7429361 w 8585061"/>
                <a:gd name="connsiteY48" fmla="*/ 127000 h 1168400"/>
                <a:gd name="connsiteX49" fmla="*/ 7581761 w 8585061"/>
                <a:gd name="connsiteY49" fmla="*/ 177800 h 1168400"/>
                <a:gd name="connsiteX50" fmla="*/ 7619861 w 8585061"/>
                <a:gd name="connsiteY50" fmla="*/ 190500 h 1168400"/>
                <a:gd name="connsiteX51" fmla="*/ 7848461 w 8585061"/>
                <a:gd name="connsiteY51" fmla="*/ 215900 h 1168400"/>
                <a:gd name="connsiteX52" fmla="*/ 8165961 w 8585061"/>
                <a:gd name="connsiteY52" fmla="*/ 203200 h 1168400"/>
                <a:gd name="connsiteX53" fmla="*/ 8280261 w 8585061"/>
                <a:gd name="connsiteY53" fmla="*/ 190500 h 1168400"/>
                <a:gd name="connsiteX54" fmla="*/ 8521561 w 8585061"/>
                <a:gd name="connsiteY54" fmla="*/ 203200 h 1168400"/>
                <a:gd name="connsiteX55" fmla="*/ 8534261 w 8585061"/>
                <a:gd name="connsiteY55" fmla="*/ 241300 h 1168400"/>
                <a:gd name="connsiteX56" fmla="*/ 8572361 w 8585061"/>
                <a:gd name="connsiteY56" fmla="*/ 431800 h 1168400"/>
                <a:gd name="connsiteX57" fmla="*/ 8585061 w 8585061"/>
                <a:gd name="connsiteY57" fmla="*/ 635000 h 1168400"/>
                <a:gd name="connsiteX58" fmla="*/ 8572361 w 8585061"/>
                <a:gd name="connsiteY58" fmla="*/ 939800 h 1168400"/>
                <a:gd name="connsiteX59" fmla="*/ 8559661 w 8585061"/>
                <a:gd name="connsiteY59" fmla="*/ 977900 h 1168400"/>
                <a:gd name="connsiteX60" fmla="*/ 8521561 w 8585061"/>
                <a:gd name="connsiteY60" fmla="*/ 990600 h 1168400"/>
                <a:gd name="connsiteX61" fmla="*/ 8445361 w 8585061"/>
                <a:gd name="connsiteY61" fmla="*/ 1003300 h 1168400"/>
                <a:gd name="connsiteX62" fmla="*/ 8407261 w 8585061"/>
                <a:gd name="connsiteY62" fmla="*/ 1016000 h 1168400"/>
                <a:gd name="connsiteX63" fmla="*/ 8292961 w 8585061"/>
                <a:gd name="connsiteY63" fmla="*/ 1028700 h 1168400"/>
                <a:gd name="connsiteX64" fmla="*/ 8216761 w 8585061"/>
                <a:gd name="connsiteY64" fmla="*/ 1054100 h 1168400"/>
                <a:gd name="connsiteX65" fmla="*/ 8026261 w 8585061"/>
                <a:gd name="connsiteY65" fmla="*/ 1092200 h 1168400"/>
                <a:gd name="connsiteX66" fmla="*/ 7975461 w 8585061"/>
                <a:gd name="connsiteY66" fmla="*/ 1104900 h 1168400"/>
                <a:gd name="connsiteX67" fmla="*/ 7632561 w 8585061"/>
                <a:gd name="connsiteY67" fmla="*/ 1155700 h 1168400"/>
                <a:gd name="connsiteX68" fmla="*/ 7429361 w 8585061"/>
                <a:gd name="connsiteY68" fmla="*/ 1168400 h 1168400"/>
                <a:gd name="connsiteX69" fmla="*/ 6629261 w 8585061"/>
                <a:gd name="connsiteY69" fmla="*/ 1155700 h 1168400"/>
                <a:gd name="connsiteX70" fmla="*/ 6438761 w 8585061"/>
                <a:gd name="connsiteY70" fmla="*/ 1143000 h 1168400"/>
                <a:gd name="connsiteX71" fmla="*/ 6324461 w 8585061"/>
                <a:gd name="connsiteY71" fmla="*/ 1130300 h 1168400"/>
                <a:gd name="connsiteX72" fmla="*/ 3555861 w 8585061"/>
                <a:gd name="connsiteY72" fmla="*/ 1117600 h 1168400"/>
                <a:gd name="connsiteX73" fmla="*/ 2476361 w 8585061"/>
                <a:gd name="connsiteY73" fmla="*/ 1104900 h 1168400"/>
                <a:gd name="connsiteX74" fmla="*/ 495161 w 8585061"/>
                <a:gd name="connsiteY74" fmla="*/ 1092200 h 1168400"/>
                <a:gd name="connsiteX75" fmla="*/ 457061 w 8585061"/>
                <a:gd name="connsiteY75" fmla="*/ 1079500 h 1168400"/>
                <a:gd name="connsiteX76" fmla="*/ 393561 w 8585061"/>
                <a:gd name="connsiteY76" fmla="*/ 1054100 h 1168400"/>
                <a:gd name="connsiteX77" fmla="*/ 37961 w 8585061"/>
                <a:gd name="connsiteY77" fmla="*/ 990600 h 1168400"/>
                <a:gd name="connsiteX78" fmla="*/ 25261 w 8585061"/>
                <a:gd name="connsiteY78"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543161 w 8585061"/>
                <a:gd name="connsiteY12" fmla="*/ 190500 h 1168400"/>
                <a:gd name="connsiteX13" fmla="*/ 3644761 w 8585061"/>
                <a:gd name="connsiteY13" fmla="*/ 177800 h 1168400"/>
                <a:gd name="connsiteX14" fmla="*/ 3720961 w 8585061"/>
                <a:gd name="connsiteY14" fmla="*/ 165100 h 1168400"/>
                <a:gd name="connsiteX15" fmla="*/ 3759061 w 8585061"/>
                <a:gd name="connsiteY15" fmla="*/ 152400 h 1168400"/>
                <a:gd name="connsiteX16" fmla="*/ 3898761 w 8585061"/>
                <a:gd name="connsiteY16" fmla="*/ 139700 h 1168400"/>
                <a:gd name="connsiteX17" fmla="*/ 4165461 w 8585061"/>
                <a:gd name="connsiteY17" fmla="*/ 165100 h 1168400"/>
                <a:gd name="connsiteX18" fmla="*/ 4279761 w 8585061"/>
                <a:gd name="connsiteY18" fmla="*/ 215900 h 1168400"/>
                <a:gd name="connsiteX19" fmla="*/ 4317861 w 8585061"/>
                <a:gd name="connsiteY19" fmla="*/ 228600 h 1168400"/>
                <a:gd name="connsiteX20" fmla="*/ 4419461 w 8585061"/>
                <a:gd name="connsiteY20" fmla="*/ 266700 h 1168400"/>
                <a:gd name="connsiteX21" fmla="*/ 4863961 w 8585061"/>
                <a:gd name="connsiteY21" fmla="*/ 254000 h 1168400"/>
                <a:gd name="connsiteX22" fmla="*/ 4952861 w 8585061"/>
                <a:gd name="connsiteY22" fmla="*/ 228600 h 1168400"/>
                <a:gd name="connsiteX23" fmla="*/ 5079861 w 8585061"/>
                <a:gd name="connsiteY23" fmla="*/ 215900 h 1168400"/>
                <a:gd name="connsiteX24" fmla="*/ 5156061 w 8585061"/>
                <a:gd name="connsiteY24" fmla="*/ 190500 h 1168400"/>
                <a:gd name="connsiteX25" fmla="*/ 5206861 w 8585061"/>
                <a:gd name="connsiteY25" fmla="*/ 177800 h 1168400"/>
                <a:gd name="connsiteX26" fmla="*/ 5257661 w 8585061"/>
                <a:gd name="connsiteY26" fmla="*/ 152400 h 1168400"/>
                <a:gd name="connsiteX27" fmla="*/ 5333861 w 8585061"/>
                <a:gd name="connsiteY27" fmla="*/ 127000 h 1168400"/>
                <a:gd name="connsiteX28" fmla="*/ 5371961 w 8585061"/>
                <a:gd name="connsiteY28" fmla="*/ 114300 h 1168400"/>
                <a:gd name="connsiteX29" fmla="*/ 5562461 w 8585061"/>
                <a:gd name="connsiteY29" fmla="*/ 127000 h 1168400"/>
                <a:gd name="connsiteX30" fmla="*/ 5638661 w 8585061"/>
                <a:gd name="connsiteY30" fmla="*/ 152400 h 1168400"/>
                <a:gd name="connsiteX31" fmla="*/ 5714861 w 8585061"/>
                <a:gd name="connsiteY31" fmla="*/ 165100 h 1168400"/>
                <a:gd name="connsiteX32" fmla="*/ 5752961 w 8585061"/>
                <a:gd name="connsiteY32" fmla="*/ 190500 h 1168400"/>
                <a:gd name="connsiteX33" fmla="*/ 5803761 w 8585061"/>
                <a:gd name="connsiteY33" fmla="*/ 203200 h 1168400"/>
                <a:gd name="connsiteX34" fmla="*/ 5879961 w 8585061"/>
                <a:gd name="connsiteY34" fmla="*/ 228600 h 1168400"/>
                <a:gd name="connsiteX35" fmla="*/ 6222861 w 8585061"/>
                <a:gd name="connsiteY35" fmla="*/ 215900 h 1168400"/>
                <a:gd name="connsiteX36" fmla="*/ 6311761 w 8585061"/>
                <a:gd name="connsiteY36" fmla="*/ 190500 h 1168400"/>
                <a:gd name="connsiteX37" fmla="*/ 6413361 w 8585061"/>
                <a:gd name="connsiteY37" fmla="*/ 177800 h 1168400"/>
                <a:gd name="connsiteX38" fmla="*/ 6451461 w 8585061"/>
                <a:gd name="connsiteY38" fmla="*/ 152400 h 1168400"/>
                <a:gd name="connsiteX39" fmla="*/ 6540361 w 8585061"/>
                <a:gd name="connsiteY39" fmla="*/ 101600 h 1168400"/>
                <a:gd name="connsiteX40" fmla="*/ 6578461 w 8585061"/>
                <a:gd name="connsiteY40" fmla="*/ 50800 h 1168400"/>
                <a:gd name="connsiteX41" fmla="*/ 6603861 w 8585061"/>
                <a:gd name="connsiteY41" fmla="*/ 12700 h 1168400"/>
                <a:gd name="connsiteX42" fmla="*/ 6654661 w 8585061"/>
                <a:gd name="connsiteY42" fmla="*/ 0 h 1168400"/>
                <a:gd name="connsiteX43" fmla="*/ 6743561 w 8585061"/>
                <a:gd name="connsiteY43" fmla="*/ 12700 h 1168400"/>
                <a:gd name="connsiteX44" fmla="*/ 6845161 w 8585061"/>
                <a:gd name="connsiteY44" fmla="*/ 25400 h 1168400"/>
                <a:gd name="connsiteX45" fmla="*/ 6883261 w 8585061"/>
                <a:gd name="connsiteY45" fmla="*/ 50800 h 1168400"/>
                <a:gd name="connsiteX46" fmla="*/ 6959461 w 8585061"/>
                <a:gd name="connsiteY46" fmla="*/ 76200 h 1168400"/>
                <a:gd name="connsiteX47" fmla="*/ 6997561 w 8585061"/>
                <a:gd name="connsiteY47" fmla="*/ 88900 h 1168400"/>
                <a:gd name="connsiteX48" fmla="*/ 7429361 w 8585061"/>
                <a:gd name="connsiteY48" fmla="*/ 127000 h 1168400"/>
                <a:gd name="connsiteX49" fmla="*/ 7581761 w 8585061"/>
                <a:gd name="connsiteY49" fmla="*/ 177800 h 1168400"/>
                <a:gd name="connsiteX50" fmla="*/ 7619861 w 8585061"/>
                <a:gd name="connsiteY50" fmla="*/ 190500 h 1168400"/>
                <a:gd name="connsiteX51" fmla="*/ 7848461 w 8585061"/>
                <a:gd name="connsiteY51" fmla="*/ 215900 h 1168400"/>
                <a:gd name="connsiteX52" fmla="*/ 8165961 w 8585061"/>
                <a:gd name="connsiteY52" fmla="*/ 203200 h 1168400"/>
                <a:gd name="connsiteX53" fmla="*/ 8280261 w 8585061"/>
                <a:gd name="connsiteY53" fmla="*/ 190500 h 1168400"/>
                <a:gd name="connsiteX54" fmla="*/ 8521561 w 8585061"/>
                <a:gd name="connsiteY54" fmla="*/ 203200 h 1168400"/>
                <a:gd name="connsiteX55" fmla="*/ 8534261 w 8585061"/>
                <a:gd name="connsiteY55" fmla="*/ 241300 h 1168400"/>
                <a:gd name="connsiteX56" fmla="*/ 8572361 w 8585061"/>
                <a:gd name="connsiteY56" fmla="*/ 431800 h 1168400"/>
                <a:gd name="connsiteX57" fmla="*/ 8585061 w 8585061"/>
                <a:gd name="connsiteY57" fmla="*/ 635000 h 1168400"/>
                <a:gd name="connsiteX58" fmla="*/ 8572361 w 8585061"/>
                <a:gd name="connsiteY58" fmla="*/ 939800 h 1168400"/>
                <a:gd name="connsiteX59" fmla="*/ 8559661 w 8585061"/>
                <a:gd name="connsiteY59" fmla="*/ 977900 h 1168400"/>
                <a:gd name="connsiteX60" fmla="*/ 8521561 w 8585061"/>
                <a:gd name="connsiteY60" fmla="*/ 990600 h 1168400"/>
                <a:gd name="connsiteX61" fmla="*/ 8445361 w 8585061"/>
                <a:gd name="connsiteY61" fmla="*/ 1003300 h 1168400"/>
                <a:gd name="connsiteX62" fmla="*/ 8407261 w 8585061"/>
                <a:gd name="connsiteY62" fmla="*/ 1016000 h 1168400"/>
                <a:gd name="connsiteX63" fmla="*/ 8292961 w 8585061"/>
                <a:gd name="connsiteY63" fmla="*/ 1028700 h 1168400"/>
                <a:gd name="connsiteX64" fmla="*/ 8216761 w 8585061"/>
                <a:gd name="connsiteY64" fmla="*/ 1054100 h 1168400"/>
                <a:gd name="connsiteX65" fmla="*/ 8026261 w 8585061"/>
                <a:gd name="connsiteY65" fmla="*/ 1092200 h 1168400"/>
                <a:gd name="connsiteX66" fmla="*/ 7975461 w 8585061"/>
                <a:gd name="connsiteY66" fmla="*/ 1104900 h 1168400"/>
                <a:gd name="connsiteX67" fmla="*/ 7632561 w 8585061"/>
                <a:gd name="connsiteY67" fmla="*/ 1155700 h 1168400"/>
                <a:gd name="connsiteX68" fmla="*/ 7429361 w 8585061"/>
                <a:gd name="connsiteY68" fmla="*/ 1168400 h 1168400"/>
                <a:gd name="connsiteX69" fmla="*/ 6629261 w 8585061"/>
                <a:gd name="connsiteY69" fmla="*/ 1155700 h 1168400"/>
                <a:gd name="connsiteX70" fmla="*/ 6438761 w 8585061"/>
                <a:gd name="connsiteY70" fmla="*/ 1143000 h 1168400"/>
                <a:gd name="connsiteX71" fmla="*/ 6324461 w 8585061"/>
                <a:gd name="connsiteY71" fmla="*/ 1130300 h 1168400"/>
                <a:gd name="connsiteX72" fmla="*/ 3555861 w 8585061"/>
                <a:gd name="connsiteY72" fmla="*/ 1117600 h 1168400"/>
                <a:gd name="connsiteX73" fmla="*/ 2476361 w 8585061"/>
                <a:gd name="connsiteY73" fmla="*/ 1104900 h 1168400"/>
                <a:gd name="connsiteX74" fmla="*/ 495161 w 8585061"/>
                <a:gd name="connsiteY74" fmla="*/ 1092200 h 1168400"/>
                <a:gd name="connsiteX75" fmla="*/ 457061 w 8585061"/>
                <a:gd name="connsiteY75" fmla="*/ 1079500 h 1168400"/>
                <a:gd name="connsiteX76" fmla="*/ 37961 w 8585061"/>
                <a:gd name="connsiteY76" fmla="*/ 990600 h 1168400"/>
                <a:gd name="connsiteX77" fmla="*/ 25261 w 8585061"/>
                <a:gd name="connsiteY77"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543161 w 8585061"/>
                <a:gd name="connsiteY12" fmla="*/ 190500 h 1168400"/>
                <a:gd name="connsiteX13" fmla="*/ 3644761 w 8585061"/>
                <a:gd name="connsiteY13" fmla="*/ 177800 h 1168400"/>
                <a:gd name="connsiteX14" fmla="*/ 3720961 w 8585061"/>
                <a:gd name="connsiteY14" fmla="*/ 165100 h 1168400"/>
                <a:gd name="connsiteX15" fmla="*/ 3759061 w 8585061"/>
                <a:gd name="connsiteY15" fmla="*/ 152400 h 1168400"/>
                <a:gd name="connsiteX16" fmla="*/ 3898761 w 8585061"/>
                <a:gd name="connsiteY16" fmla="*/ 139700 h 1168400"/>
                <a:gd name="connsiteX17" fmla="*/ 4165461 w 8585061"/>
                <a:gd name="connsiteY17" fmla="*/ 165100 h 1168400"/>
                <a:gd name="connsiteX18" fmla="*/ 4279761 w 8585061"/>
                <a:gd name="connsiteY18" fmla="*/ 215900 h 1168400"/>
                <a:gd name="connsiteX19" fmla="*/ 4317861 w 8585061"/>
                <a:gd name="connsiteY19" fmla="*/ 228600 h 1168400"/>
                <a:gd name="connsiteX20" fmla="*/ 4419461 w 8585061"/>
                <a:gd name="connsiteY20" fmla="*/ 266700 h 1168400"/>
                <a:gd name="connsiteX21" fmla="*/ 4863961 w 8585061"/>
                <a:gd name="connsiteY21" fmla="*/ 254000 h 1168400"/>
                <a:gd name="connsiteX22" fmla="*/ 4952861 w 8585061"/>
                <a:gd name="connsiteY22" fmla="*/ 228600 h 1168400"/>
                <a:gd name="connsiteX23" fmla="*/ 5079861 w 8585061"/>
                <a:gd name="connsiteY23" fmla="*/ 215900 h 1168400"/>
                <a:gd name="connsiteX24" fmla="*/ 5156061 w 8585061"/>
                <a:gd name="connsiteY24" fmla="*/ 190500 h 1168400"/>
                <a:gd name="connsiteX25" fmla="*/ 5206861 w 8585061"/>
                <a:gd name="connsiteY25" fmla="*/ 177800 h 1168400"/>
                <a:gd name="connsiteX26" fmla="*/ 5257661 w 8585061"/>
                <a:gd name="connsiteY26" fmla="*/ 152400 h 1168400"/>
                <a:gd name="connsiteX27" fmla="*/ 5333861 w 8585061"/>
                <a:gd name="connsiteY27" fmla="*/ 127000 h 1168400"/>
                <a:gd name="connsiteX28" fmla="*/ 5371961 w 8585061"/>
                <a:gd name="connsiteY28" fmla="*/ 114300 h 1168400"/>
                <a:gd name="connsiteX29" fmla="*/ 5562461 w 8585061"/>
                <a:gd name="connsiteY29" fmla="*/ 127000 h 1168400"/>
                <a:gd name="connsiteX30" fmla="*/ 5638661 w 8585061"/>
                <a:gd name="connsiteY30" fmla="*/ 152400 h 1168400"/>
                <a:gd name="connsiteX31" fmla="*/ 5714861 w 8585061"/>
                <a:gd name="connsiteY31" fmla="*/ 165100 h 1168400"/>
                <a:gd name="connsiteX32" fmla="*/ 5752961 w 8585061"/>
                <a:gd name="connsiteY32" fmla="*/ 190500 h 1168400"/>
                <a:gd name="connsiteX33" fmla="*/ 5803761 w 8585061"/>
                <a:gd name="connsiteY33" fmla="*/ 203200 h 1168400"/>
                <a:gd name="connsiteX34" fmla="*/ 5879961 w 8585061"/>
                <a:gd name="connsiteY34" fmla="*/ 228600 h 1168400"/>
                <a:gd name="connsiteX35" fmla="*/ 6222861 w 8585061"/>
                <a:gd name="connsiteY35" fmla="*/ 215900 h 1168400"/>
                <a:gd name="connsiteX36" fmla="*/ 6311761 w 8585061"/>
                <a:gd name="connsiteY36" fmla="*/ 190500 h 1168400"/>
                <a:gd name="connsiteX37" fmla="*/ 6413361 w 8585061"/>
                <a:gd name="connsiteY37" fmla="*/ 177800 h 1168400"/>
                <a:gd name="connsiteX38" fmla="*/ 6451461 w 8585061"/>
                <a:gd name="connsiteY38" fmla="*/ 152400 h 1168400"/>
                <a:gd name="connsiteX39" fmla="*/ 6540361 w 8585061"/>
                <a:gd name="connsiteY39" fmla="*/ 101600 h 1168400"/>
                <a:gd name="connsiteX40" fmla="*/ 6578461 w 8585061"/>
                <a:gd name="connsiteY40" fmla="*/ 50800 h 1168400"/>
                <a:gd name="connsiteX41" fmla="*/ 6603861 w 8585061"/>
                <a:gd name="connsiteY41" fmla="*/ 12700 h 1168400"/>
                <a:gd name="connsiteX42" fmla="*/ 6654661 w 8585061"/>
                <a:gd name="connsiteY42" fmla="*/ 0 h 1168400"/>
                <a:gd name="connsiteX43" fmla="*/ 6743561 w 8585061"/>
                <a:gd name="connsiteY43" fmla="*/ 12700 h 1168400"/>
                <a:gd name="connsiteX44" fmla="*/ 6845161 w 8585061"/>
                <a:gd name="connsiteY44" fmla="*/ 25400 h 1168400"/>
                <a:gd name="connsiteX45" fmla="*/ 6883261 w 8585061"/>
                <a:gd name="connsiteY45" fmla="*/ 50800 h 1168400"/>
                <a:gd name="connsiteX46" fmla="*/ 6959461 w 8585061"/>
                <a:gd name="connsiteY46" fmla="*/ 76200 h 1168400"/>
                <a:gd name="connsiteX47" fmla="*/ 6997561 w 8585061"/>
                <a:gd name="connsiteY47" fmla="*/ 88900 h 1168400"/>
                <a:gd name="connsiteX48" fmla="*/ 7429361 w 8585061"/>
                <a:gd name="connsiteY48" fmla="*/ 127000 h 1168400"/>
                <a:gd name="connsiteX49" fmla="*/ 7581761 w 8585061"/>
                <a:gd name="connsiteY49" fmla="*/ 177800 h 1168400"/>
                <a:gd name="connsiteX50" fmla="*/ 7619861 w 8585061"/>
                <a:gd name="connsiteY50" fmla="*/ 190500 h 1168400"/>
                <a:gd name="connsiteX51" fmla="*/ 7848461 w 8585061"/>
                <a:gd name="connsiteY51" fmla="*/ 215900 h 1168400"/>
                <a:gd name="connsiteX52" fmla="*/ 8165961 w 8585061"/>
                <a:gd name="connsiteY52" fmla="*/ 203200 h 1168400"/>
                <a:gd name="connsiteX53" fmla="*/ 8280261 w 8585061"/>
                <a:gd name="connsiteY53" fmla="*/ 190500 h 1168400"/>
                <a:gd name="connsiteX54" fmla="*/ 8521561 w 8585061"/>
                <a:gd name="connsiteY54" fmla="*/ 203200 h 1168400"/>
                <a:gd name="connsiteX55" fmla="*/ 8534261 w 8585061"/>
                <a:gd name="connsiteY55" fmla="*/ 241300 h 1168400"/>
                <a:gd name="connsiteX56" fmla="*/ 8572361 w 8585061"/>
                <a:gd name="connsiteY56" fmla="*/ 431800 h 1168400"/>
                <a:gd name="connsiteX57" fmla="*/ 8585061 w 8585061"/>
                <a:gd name="connsiteY57" fmla="*/ 635000 h 1168400"/>
                <a:gd name="connsiteX58" fmla="*/ 8572361 w 8585061"/>
                <a:gd name="connsiteY58" fmla="*/ 939800 h 1168400"/>
                <a:gd name="connsiteX59" fmla="*/ 8559661 w 8585061"/>
                <a:gd name="connsiteY59" fmla="*/ 977900 h 1168400"/>
                <a:gd name="connsiteX60" fmla="*/ 8521561 w 8585061"/>
                <a:gd name="connsiteY60" fmla="*/ 990600 h 1168400"/>
                <a:gd name="connsiteX61" fmla="*/ 8445361 w 8585061"/>
                <a:gd name="connsiteY61" fmla="*/ 1003300 h 1168400"/>
                <a:gd name="connsiteX62" fmla="*/ 8407261 w 8585061"/>
                <a:gd name="connsiteY62" fmla="*/ 1016000 h 1168400"/>
                <a:gd name="connsiteX63" fmla="*/ 8292961 w 8585061"/>
                <a:gd name="connsiteY63" fmla="*/ 1028700 h 1168400"/>
                <a:gd name="connsiteX64" fmla="*/ 8216761 w 8585061"/>
                <a:gd name="connsiteY64" fmla="*/ 1054100 h 1168400"/>
                <a:gd name="connsiteX65" fmla="*/ 8026261 w 8585061"/>
                <a:gd name="connsiteY65" fmla="*/ 1092200 h 1168400"/>
                <a:gd name="connsiteX66" fmla="*/ 7975461 w 8585061"/>
                <a:gd name="connsiteY66" fmla="*/ 1104900 h 1168400"/>
                <a:gd name="connsiteX67" fmla="*/ 7632561 w 8585061"/>
                <a:gd name="connsiteY67" fmla="*/ 1155700 h 1168400"/>
                <a:gd name="connsiteX68" fmla="*/ 7429361 w 8585061"/>
                <a:gd name="connsiteY68" fmla="*/ 1168400 h 1168400"/>
                <a:gd name="connsiteX69" fmla="*/ 6629261 w 8585061"/>
                <a:gd name="connsiteY69" fmla="*/ 1155700 h 1168400"/>
                <a:gd name="connsiteX70" fmla="*/ 6438761 w 8585061"/>
                <a:gd name="connsiteY70" fmla="*/ 1143000 h 1168400"/>
                <a:gd name="connsiteX71" fmla="*/ 6324461 w 8585061"/>
                <a:gd name="connsiteY71" fmla="*/ 1130300 h 1168400"/>
                <a:gd name="connsiteX72" fmla="*/ 3555861 w 8585061"/>
                <a:gd name="connsiteY72" fmla="*/ 1117600 h 1168400"/>
                <a:gd name="connsiteX73" fmla="*/ 2476361 w 8585061"/>
                <a:gd name="connsiteY73" fmla="*/ 1104900 h 1168400"/>
                <a:gd name="connsiteX74" fmla="*/ 495161 w 8585061"/>
                <a:gd name="connsiteY74" fmla="*/ 1092200 h 1168400"/>
                <a:gd name="connsiteX75" fmla="*/ 37961 w 8585061"/>
                <a:gd name="connsiteY75" fmla="*/ 990600 h 1168400"/>
                <a:gd name="connsiteX76" fmla="*/ 25261 w 8585061"/>
                <a:gd name="connsiteY76"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543161 w 8585061"/>
                <a:gd name="connsiteY12" fmla="*/ 190500 h 1168400"/>
                <a:gd name="connsiteX13" fmla="*/ 3644761 w 8585061"/>
                <a:gd name="connsiteY13" fmla="*/ 177800 h 1168400"/>
                <a:gd name="connsiteX14" fmla="*/ 3720961 w 8585061"/>
                <a:gd name="connsiteY14" fmla="*/ 165100 h 1168400"/>
                <a:gd name="connsiteX15" fmla="*/ 3759061 w 8585061"/>
                <a:gd name="connsiteY15" fmla="*/ 152400 h 1168400"/>
                <a:gd name="connsiteX16" fmla="*/ 3898761 w 8585061"/>
                <a:gd name="connsiteY16" fmla="*/ 139700 h 1168400"/>
                <a:gd name="connsiteX17" fmla="*/ 4165461 w 8585061"/>
                <a:gd name="connsiteY17" fmla="*/ 165100 h 1168400"/>
                <a:gd name="connsiteX18" fmla="*/ 4279761 w 8585061"/>
                <a:gd name="connsiteY18" fmla="*/ 215900 h 1168400"/>
                <a:gd name="connsiteX19" fmla="*/ 4317861 w 8585061"/>
                <a:gd name="connsiteY19" fmla="*/ 228600 h 1168400"/>
                <a:gd name="connsiteX20" fmla="*/ 4419461 w 8585061"/>
                <a:gd name="connsiteY20" fmla="*/ 266700 h 1168400"/>
                <a:gd name="connsiteX21" fmla="*/ 4863961 w 8585061"/>
                <a:gd name="connsiteY21" fmla="*/ 254000 h 1168400"/>
                <a:gd name="connsiteX22" fmla="*/ 4952861 w 8585061"/>
                <a:gd name="connsiteY22" fmla="*/ 228600 h 1168400"/>
                <a:gd name="connsiteX23" fmla="*/ 5079861 w 8585061"/>
                <a:gd name="connsiteY23" fmla="*/ 215900 h 1168400"/>
                <a:gd name="connsiteX24" fmla="*/ 5156061 w 8585061"/>
                <a:gd name="connsiteY24" fmla="*/ 190500 h 1168400"/>
                <a:gd name="connsiteX25" fmla="*/ 5206861 w 8585061"/>
                <a:gd name="connsiteY25" fmla="*/ 177800 h 1168400"/>
                <a:gd name="connsiteX26" fmla="*/ 5257661 w 8585061"/>
                <a:gd name="connsiteY26" fmla="*/ 152400 h 1168400"/>
                <a:gd name="connsiteX27" fmla="*/ 5333861 w 8585061"/>
                <a:gd name="connsiteY27" fmla="*/ 127000 h 1168400"/>
                <a:gd name="connsiteX28" fmla="*/ 5371961 w 8585061"/>
                <a:gd name="connsiteY28" fmla="*/ 114300 h 1168400"/>
                <a:gd name="connsiteX29" fmla="*/ 5562461 w 8585061"/>
                <a:gd name="connsiteY29" fmla="*/ 127000 h 1168400"/>
                <a:gd name="connsiteX30" fmla="*/ 5638661 w 8585061"/>
                <a:gd name="connsiteY30" fmla="*/ 152400 h 1168400"/>
                <a:gd name="connsiteX31" fmla="*/ 5714861 w 8585061"/>
                <a:gd name="connsiteY31" fmla="*/ 165100 h 1168400"/>
                <a:gd name="connsiteX32" fmla="*/ 5752961 w 8585061"/>
                <a:gd name="connsiteY32" fmla="*/ 190500 h 1168400"/>
                <a:gd name="connsiteX33" fmla="*/ 5803761 w 8585061"/>
                <a:gd name="connsiteY33" fmla="*/ 203200 h 1168400"/>
                <a:gd name="connsiteX34" fmla="*/ 5879961 w 8585061"/>
                <a:gd name="connsiteY34" fmla="*/ 228600 h 1168400"/>
                <a:gd name="connsiteX35" fmla="*/ 6222861 w 8585061"/>
                <a:gd name="connsiteY35" fmla="*/ 215900 h 1168400"/>
                <a:gd name="connsiteX36" fmla="*/ 6311761 w 8585061"/>
                <a:gd name="connsiteY36" fmla="*/ 190500 h 1168400"/>
                <a:gd name="connsiteX37" fmla="*/ 6413361 w 8585061"/>
                <a:gd name="connsiteY37" fmla="*/ 177800 h 1168400"/>
                <a:gd name="connsiteX38" fmla="*/ 6451461 w 8585061"/>
                <a:gd name="connsiteY38" fmla="*/ 152400 h 1168400"/>
                <a:gd name="connsiteX39" fmla="*/ 6540361 w 8585061"/>
                <a:gd name="connsiteY39" fmla="*/ 101600 h 1168400"/>
                <a:gd name="connsiteX40" fmla="*/ 6578461 w 8585061"/>
                <a:gd name="connsiteY40" fmla="*/ 50800 h 1168400"/>
                <a:gd name="connsiteX41" fmla="*/ 6603861 w 8585061"/>
                <a:gd name="connsiteY41" fmla="*/ 12700 h 1168400"/>
                <a:gd name="connsiteX42" fmla="*/ 6654661 w 8585061"/>
                <a:gd name="connsiteY42" fmla="*/ 0 h 1168400"/>
                <a:gd name="connsiteX43" fmla="*/ 6743561 w 8585061"/>
                <a:gd name="connsiteY43" fmla="*/ 12700 h 1168400"/>
                <a:gd name="connsiteX44" fmla="*/ 6845161 w 8585061"/>
                <a:gd name="connsiteY44" fmla="*/ 25400 h 1168400"/>
                <a:gd name="connsiteX45" fmla="*/ 6883261 w 8585061"/>
                <a:gd name="connsiteY45" fmla="*/ 50800 h 1168400"/>
                <a:gd name="connsiteX46" fmla="*/ 6959461 w 8585061"/>
                <a:gd name="connsiteY46" fmla="*/ 76200 h 1168400"/>
                <a:gd name="connsiteX47" fmla="*/ 6997561 w 8585061"/>
                <a:gd name="connsiteY47" fmla="*/ 88900 h 1168400"/>
                <a:gd name="connsiteX48" fmla="*/ 7429361 w 8585061"/>
                <a:gd name="connsiteY48" fmla="*/ 127000 h 1168400"/>
                <a:gd name="connsiteX49" fmla="*/ 7581761 w 8585061"/>
                <a:gd name="connsiteY49" fmla="*/ 177800 h 1168400"/>
                <a:gd name="connsiteX50" fmla="*/ 7619861 w 8585061"/>
                <a:gd name="connsiteY50" fmla="*/ 190500 h 1168400"/>
                <a:gd name="connsiteX51" fmla="*/ 7848461 w 8585061"/>
                <a:gd name="connsiteY51" fmla="*/ 215900 h 1168400"/>
                <a:gd name="connsiteX52" fmla="*/ 8165961 w 8585061"/>
                <a:gd name="connsiteY52" fmla="*/ 203200 h 1168400"/>
                <a:gd name="connsiteX53" fmla="*/ 8280261 w 8585061"/>
                <a:gd name="connsiteY53" fmla="*/ 190500 h 1168400"/>
                <a:gd name="connsiteX54" fmla="*/ 8521561 w 8585061"/>
                <a:gd name="connsiteY54" fmla="*/ 203200 h 1168400"/>
                <a:gd name="connsiteX55" fmla="*/ 8534261 w 8585061"/>
                <a:gd name="connsiteY55" fmla="*/ 241300 h 1168400"/>
                <a:gd name="connsiteX56" fmla="*/ 8572361 w 8585061"/>
                <a:gd name="connsiteY56" fmla="*/ 431800 h 1168400"/>
                <a:gd name="connsiteX57" fmla="*/ 8585061 w 8585061"/>
                <a:gd name="connsiteY57" fmla="*/ 635000 h 1168400"/>
                <a:gd name="connsiteX58" fmla="*/ 8572361 w 8585061"/>
                <a:gd name="connsiteY58" fmla="*/ 939800 h 1168400"/>
                <a:gd name="connsiteX59" fmla="*/ 8559661 w 8585061"/>
                <a:gd name="connsiteY59" fmla="*/ 977900 h 1168400"/>
                <a:gd name="connsiteX60" fmla="*/ 8521561 w 8585061"/>
                <a:gd name="connsiteY60" fmla="*/ 990600 h 1168400"/>
                <a:gd name="connsiteX61" fmla="*/ 8445361 w 8585061"/>
                <a:gd name="connsiteY61" fmla="*/ 1003300 h 1168400"/>
                <a:gd name="connsiteX62" fmla="*/ 8407261 w 8585061"/>
                <a:gd name="connsiteY62" fmla="*/ 1016000 h 1168400"/>
                <a:gd name="connsiteX63" fmla="*/ 8292961 w 8585061"/>
                <a:gd name="connsiteY63" fmla="*/ 1028700 h 1168400"/>
                <a:gd name="connsiteX64" fmla="*/ 8216761 w 8585061"/>
                <a:gd name="connsiteY64" fmla="*/ 1054100 h 1168400"/>
                <a:gd name="connsiteX65" fmla="*/ 8026261 w 8585061"/>
                <a:gd name="connsiteY65" fmla="*/ 1092200 h 1168400"/>
                <a:gd name="connsiteX66" fmla="*/ 7975461 w 8585061"/>
                <a:gd name="connsiteY66" fmla="*/ 1104900 h 1168400"/>
                <a:gd name="connsiteX67" fmla="*/ 7632561 w 8585061"/>
                <a:gd name="connsiteY67" fmla="*/ 1155700 h 1168400"/>
                <a:gd name="connsiteX68" fmla="*/ 7429361 w 8585061"/>
                <a:gd name="connsiteY68" fmla="*/ 1168400 h 1168400"/>
                <a:gd name="connsiteX69" fmla="*/ 6629261 w 8585061"/>
                <a:gd name="connsiteY69" fmla="*/ 1155700 h 1168400"/>
                <a:gd name="connsiteX70" fmla="*/ 6438761 w 8585061"/>
                <a:gd name="connsiteY70" fmla="*/ 1143000 h 1168400"/>
                <a:gd name="connsiteX71" fmla="*/ 6324461 w 8585061"/>
                <a:gd name="connsiteY71" fmla="*/ 1130300 h 1168400"/>
                <a:gd name="connsiteX72" fmla="*/ 3555861 w 8585061"/>
                <a:gd name="connsiteY72" fmla="*/ 1117600 h 1168400"/>
                <a:gd name="connsiteX73" fmla="*/ 2476361 w 8585061"/>
                <a:gd name="connsiteY73" fmla="*/ 1104900 h 1168400"/>
                <a:gd name="connsiteX74" fmla="*/ 37961 w 8585061"/>
                <a:gd name="connsiteY74" fmla="*/ 990600 h 1168400"/>
                <a:gd name="connsiteX75" fmla="*/ 25261 w 8585061"/>
                <a:gd name="connsiteY75"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543161 w 8585061"/>
                <a:gd name="connsiteY12" fmla="*/ 190500 h 1168400"/>
                <a:gd name="connsiteX13" fmla="*/ 3644761 w 8585061"/>
                <a:gd name="connsiteY13" fmla="*/ 177800 h 1168400"/>
                <a:gd name="connsiteX14" fmla="*/ 3720961 w 8585061"/>
                <a:gd name="connsiteY14" fmla="*/ 165100 h 1168400"/>
                <a:gd name="connsiteX15" fmla="*/ 3759061 w 8585061"/>
                <a:gd name="connsiteY15" fmla="*/ 152400 h 1168400"/>
                <a:gd name="connsiteX16" fmla="*/ 3898761 w 8585061"/>
                <a:gd name="connsiteY16" fmla="*/ 139700 h 1168400"/>
                <a:gd name="connsiteX17" fmla="*/ 4165461 w 8585061"/>
                <a:gd name="connsiteY17" fmla="*/ 165100 h 1168400"/>
                <a:gd name="connsiteX18" fmla="*/ 4279761 w 8585061"/>
                <a:gd name="connsiteY18" fmla="*/ 215900 h 1168400"/>
                <a:gd name="connsiteX19" fmla="*/ 4317861 w 8585061"/>
                <a:gd name="connsiteY19" fmla="*/ 228600 h 1168400"/>
                <a:gd name="connsiteX20" fmla="*/ 4419461 w 8585061"/>
                <a:gd name="connsiteY20" fmla="*/ 266700 h 1168400"/>
                <a:gd name="connsiteX21" fmla="*/ 4863961 w 8585061"/>
                <a:gd name="connsiteY21" fmla="*/ 254000 h 1168400"/>
                <a:gd name="connsiteX22" fmla="*/ 4952861 w 8585061"/>
                <a:gd name="connsiteY22" fmla="*/ 228600 h 1168400"/>
                <a:gd name="connsiteX23" fmla="*/ 5079861 w 8585061"/>
                <a:gd name="connsiteY23" fmla="*/ 215900 h 1168400"/>
                <a:gd name="connsiteX24" fmla="*/ 5156061 w 8585061"/>
                <a:gd name="connsiteY24" fmla="*/ 190500 h 1168400"/>
                <a:gd name="connsiteX25" fmla="*/ 5206861 w 8585061"/>
                <a:gd name="connsiteY25" fmla="*/ 177800 h 1168400"/>
                <a:gd name="connsiteX26" fmla="*/ 5257661 w 8585061"/>
                <a:gd name="connsiteY26" fmla="*/ 152400 h 1168400"/>
                <a:gd name="connsiteX27" fmla="*/ 5333861 w 8585061"/>
                <a:gd name="connsiteY27" fmla="*/ 127000 h 1168400"/>
                <a:gd name="connsiteX28" fmla="*/ 5371961 w 8585061"/>
                <a:gd name="connsiteY28" fmla="*/ 114300 h 1168400"/>
                <a:gd name="connsiteX29" fmla="*/ 5562461 w 8585061"/>
                <a:gd name="connsiteY29" fmla="*/ 127000 h 1168400"/>
                <a:gd name="connsiteX30" fmla="*/ 5638661 w 8585061"/>
                <a:gd name="connsiteY30" fmla="*/ 152400 h 1168400"/>
                <a:gd name="connsiteX31" fmla="*/ 5714861 w 8585061"/>
                <a:gd name="connsiteY31" fmla="*/ 165100 h 1168400"/>
                <a:gd name="connsiteX32" fmla="*/ 5752961 w 8585061"/>
                <a:gd name="connsiteY32" fmla="*/ 190500 h 1168400"/>
                <a:gd name="connsiteX33" fmla="*/ 5803761 w 8585061"/>
                <a:gd name="connsiteY33" fmla="*/ 203200 h 1168400"/>
                <a:gd name="connsiteX34" fmla="*/ 5879961 w 8585061"/>
                <a:gd name="connsiteY34" fmla="*/ 228600 h 1168400"/>
                <a:gd name="connsiteX35" fmla="*/ 6222861 w 8585061"/>
                <a:gd name="connsiteY35" fmla="*/ 215900 h 1168400"/>
                <a:gd name="connsiteX36" fmla="*/ 6311761 w 8585061"/>
                <a:gd name="connsiteY36" fmla="*/ 190500 h 1168400"/>
                <a:gd name="connsiteX37" fmla="*/ 6413361 w 8585061"/>
                <a:gd name="connsiteY37" fmla="*/ 177800 h 1168400"/>
                <a:gd name="connsiteX38" fmla="*/ 6451461 w 8585061"/>
                <a:gd name="connsiteY38" fmla="*/ 152400 h 1168400"/>
                <a:gd name="connsiteX39" fmla="*/ 6540361 w 8585061"/>
                <a:gd name="connsiteY39" fmla="*/ 101600 h 1168400"/>
                <a:gd name="connsiteX40" fmla="*/ 6578461 w 8585061"/>
                <a:gd name="connsiteY40" fmla="*/ 50800 h 1168400"/>
                <a:gd name="connsiteX41" fmla="*/ 6603861 w 8585061"/>
                <a:gd name="connsiteY41" fmla="*/ 12700 h 1168400"/>
                <a:gd name="connsiteX42" fmla="*/ 6654661 w 8585061"/>
                <a:gd name="connsiteY42" fmla="*/ 0 h 1168400"/>
                <a:gd name="connsiteX43" fmla="*/ 6743561 w 8585061"/>
                <a:gd name="connsiteY43" fmla="*/ 12700 h 1168400"/>
                <a:gd name="connsiteX44" fmla="*/ 6845161 w 8585061"/>
                <a:gd name="connsiteY44" fmla="*/ 25400 h 1168400"/>
                <a:gd name="connsiteX45" fmla="*/ 6883261 w 8585061"/>
                <a:gd name="connsiteY45" fmla="*/ 50800 h 1168400"/>
                <a:gd name="connsiteX46" fmla="*/ 6959461 w 8585061"/>
                <a:gd name="connsiteY46" fmla="*/ 76200 h 1168400"/>
                <a:gd name="connsiteX47" fmla="*/ 6997561 w 8585061"/>
                <a:gd name="connsiteY47" fmla="*/ 88900 h 1168400"/>
                <a:gd name="connsiteX48" fmla="*/ 7429361 w 8585061"/>
                <a:gd name="connsiteY48" fmla="*/ 127000 h 1168400"/>
                <a:gd name="connsiteX49" fmla="*/ 7581761 w 8585061"/>
                <a:gd name="connsiteY49" fmla="*/ 177800 h 1168400"/>
                <a:gd name="connsiteX50" fmla="*/ 7619861 w 8585061"/>
                <a:gd name="connsiteY50" fmla="*/ 190500 h 1168400"/>
                <a:gd name="connsiteX51" fmla="*/ 7848461 w 8585061"/>
                <a:gd name="connsiteY51" fmla="*/ 215900 h 1168400"/>
                <a:gd name="connsiteX52" fmla="*/ 8165961 w 8585061"/>
                <a:gd name="connsiteY52" fmla="*/ 203200 h 1168400"/>
                <a:gd name="connsiteX53" fmla="*/ 8280261 w 8585061"/>
                <a:gd name="connsiteY53" fmla="*/ 190500 h 1168400"/>
                <a:gd name="connsiteX54" fmla="*/ 8521561 w 8585061"/>
                <a:gd name="connsiteY54" fmla="*/ 203200 h 1168400"/>
                <a:gd name="connsiteX55" fmla="*/ 8534261 w 8585061"/>
                <a:gd name="connsiteY55" fmla="*/ 241300 h 1168400"/>
                <a:gd name="connsiteX56" fmla="*/ 8572361 w 8585061"/>
                <a:gd name="connsiteY56" fmla="*/ 431800 h 1168400"/>
                <a:gd name="connsiteX57" fmla="*/ 8585061 w 8585061"/>
                <a:gd name="connsiteY57" fmla="*/ 635000 h 1168400"/>
                <a:gd name="connsiteX58" fmla="*/ 8572361 w 8585061"/>
                <a:gd name="connsiteY58" fmla="*/ 939800 h 1168400"/>
                <a:gd name="connsiteX59" fmla="*/ 8559661 w 8585061"/>
                <a:gd name="connsiteY59" fmla="*/ 977900 h 1168400"/>
                <a:gd name="connsiteX60" fmla="*/ 8521561 w 8585061"/>
                <a:gd name="connsiteY60" fmla="*/ 990600 h 1168400"/>
                <a:gd name="connsiteX61" fmla="*/ 8445361 w 8585061"/>
                <a:gd name="connsiteY61" fmla="*/ 1003300 h 1168400"/>
                <a:gd name="connsiteX62" fmla="*/ 8407261 w 8585061"/>
                <a:gd name="connsiteY62" fmla="*/ 1016000 h 1168400"/>
                <a:gd name="connsiteX63" fmla="*/ 8292961 w 8585061"/>
                <a:gd name="connsiteY63" fmla="*/ 1028700 h 1168400"/>
                <a:gd name="connsiteX64" fmla="*/ 8216761 w 8585061"/>
                <a:gd name="connsiteY64" fmla="*/ 1054100 h 1168400"/>
                <a:gd name="connsiteX65" fmla="*/ 8026261 w 8585061"/>
                <a:gd name="connsiteY65" fmla="*/ 1092200 h 1168400"/>
                <a:gd name="connsiteX66" fmla="*/ 7975461 w 8585061"/>
                <a:gd name="connsiteY66" fmla="*/ 1104900 h 1168400"/>
                <a:gd name="connsiteX67" fmla="*/ 7632561 w 8585061"/>
                <a:gd name="connsiteY67" fmla="*/ 1155700 h 1168400"/>
                <a:gd name="connsiteX68" fmla="*/ 7429361 w 8585061"/>
                <a:gd name="connsiteY68" fmla="*/ 1168400 h 1168400"/>
                <a:gd name="connsiteX69" fmla="*/ 6629261 w 8585061"/>
                <a:gd name="connsiteY69" fmla="*/ 1155700 h 1168400"/>
                <a:gd name="connsiteX70" fmla="*/ 6438761 w 8585061"/>
                <a:gd name="connsiteY70" fmla="*/ 1143000 h 1168400"/>
                <a:gd name="connsiteX71" fmla="*/ 6324461 w 8585061"/>
                <a:gd name="connsiteY71" fmla="*/ 1130300 h 1168400"/>
                <a:gd name="connsiteX72" fmla="*/ 3555861 w 8585061"/>
                <a:gd name="connsiteY72" fmla="*/ 1117600 h 1168400"/>
                <a:gd name="connsiteX73" fmla="*/ 37961 w 8585061"/>
                <a:gd name="connsiteY73" fmla="*/ 990600 h 1168400"/>
                <a:gd name="connsiteX74" fmla="*/ 25261 w 8585061"/>
                <a:gd name="connsiteY74"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543161 w 8585061"/>
                <a:gd name="connsiteY12" fmla="*/ 190500 h 1168400"/>
                <a:gd name="connsiteX13" fmla="*/ 3644761 w 8585061"/>
                <a:gd name="connsiteY13" fmla="*/ 177800 h 1168400"/>
                <a:gd name="connsiteX14" fmla="*/ 3720961 w 8585061"/>
                <a:gd name="connsiteY14" fmla="*/ 165100 h 1168400"/>
                <a:gd name="connsiteX15" fmla="*/ 3759061 w 8585061"/>
                <a:gd name="connsiteY15" fmla="*/ 152400 h 1168400"/>
                <a:gd name="connsiteX16" fmla="*/ 3898761 w 8585061"/>
                <a:gd name="connsiteY16" fmla="*/ 139700 h 1168400"/>
                <a:gd name="connsiteX17" fmla="*/ 4165461 w 8585061"/>
                <a:gd name="connsiteY17" fmla="*/ 165100 h 1168400"/>
                <a:gd name="connsiteX18" fmla="*/ 4279761 w 8585061"/>
                <a:gd name="connsiteY18" fmla="*/ 215900 h 1168400"/>
                <a:gd name="connsiteX19" fmla="*/ 4317861 w 8585061"/>
                <a:gd name="connsiteY19" fmla="*/ 228600 h 1168400"/>
                <a:gd name="connsiteX20" fmla="*/ 4419461 w 8585061"/>
                <a:gd name="connsiteY20" fmla="*/ 266700 h 1168400"/>
                <a:gd name="connsiteX21" fmla="*/ 4863961 w 8585061"/>
                <a:gd name="connsiteY21" fmla="*/ 254000 h 1168400"/>
                <a:gd name="connsiteX22" fmla="*/ 4952861 w 8585061"/>
                <a:gd name="connsiteY22" fmla="*/ 228600 h 1168400"/>
                <a:gd name="connsiteX23" fmla="*/ 5079861 w 8585061"/>
                <a:gd name="connsiteY23" fmla="*/ 215900 h 1168400"/>
                <a:gd name="connsiteX24" fmla="*/ 5156061 w 8585061"/>
                <a:gd name="connsiteY24" fmla="*/ 190500 h 1168400"/>
                <a:gd name="connsiteX25" fmla="*/ 5206861 w 8585061"/>
                <a:gd name="connsiteY25" fmla="*/ 177800 h 1168400"/>
                <a:gd name="connsiteX26" fmla="*/ 5257661 w 8585061"/>
                <a:gd name="connsiteY26" fmla="*/ 152400 h 1168400"/>
                <a:gd name="connsiteX27" fmla="*/ 5333861 w 8585061"/>
                <a:gd name="connsiteY27" fmla="*/ 127000 h 1168400"/>
                <a:gd name="connsiteX28" fmla="*/ 5371961 w 8585061"/>
                <a:gd name="connsiteY28" fmla="*/ 114300 h 1168400"/>
                <a:gd name="connsiteX29" fmla="*/ 5562461 w 8585061"/>
                <a:gd name="connsiteY29" fmla="*/ 127000 h 1168400"/>
                <a:gd name="connsiteX30" fmla="*/ 5638661 w 8585061"/>
                <a:gd name="connsiteY30" fmla="*/ 152400 h 1168400"/>
                <a:gd name="connsiteX31" fmla="*/ 5714861 w 8585061"/>
                <a:gd name="connsiteY31" fmla="*/ 165100 h 1168400"/>
                <a:gd name="connsiteX32" fmla="*/ 5752961 w 8585061"/>
                <a:gd name="connsiteY32" fmla="*/ 190500 h 1168400"/>
                <a:gd name="connsiteX33" fmla="*/ 5803761 w 8585061"/>
                <a:gd name="connsiteY33" fmla="*/ 203200 h 1168400"/>
                <a:gd name="connsiteX34" fmla="*/ 5879961 w 8585061"/>
                <a:gd name="connsiteY34" fmla="*/ 228600 h 1168400"/>
                <a:gd name="connsiteX35" fmla="*/ 6222861 w 8585061"/>
                <a:gd name="connsiteY35" fmla="*/ 215900 h 1168400"/>
                <a:gd name="connsiteX36" fmla="*/ 6311761 w 8585061"/>
                <a:gd name="connsiteY36" fmla="*/ 190500 h 1168400"/>
                <a:gd name="connsiteX37" fmla="*/ 6413361 w 8585061"/>
                <a:gd name="connsiteY37" fmla="*/ 177800 h 1168400"/>
                <a:gd name="connsiteX38" fmla="*/ 6451461 w 8585061"/>
                <a:gd name="connsiteY38" fmla="*/ 152400 h 1168400"/>
                <a:gd name="connsiteX39" fmla="*/ 6540361 w 8585061"/>
                <a:gd name="connsiteY39" fmla="*/ 101600 h 1168400"/>
                <a:gd name="connsiteX40" fmla="*/ 6578461 w 8585061"/>
                <a:gd name="connsiteY40" fmla="*/ 50800 h 1168400"/>
                <a:gd name="connsiteX41" fmla="*/ 6603861 w 8585061"/>
                <a:gd name="connsiteY41" fmla="*/ 12700 h 1168400"/>
                <a:gd name="connsiteX42" fmla="*/ 6654661 w 8585061"/>
                <a:gd name="connsiteY42" fmla="*/ 0 h 1168400"/>
                <a:gd name="connsiteX43" fmla="*/ 6743561 w 8585061"/>
                <a:gd name="connsiteY43" fmla="*/ 12700 h 1168400"/>
                <a:gd name="connsiteX44" fmla="*/ 6845161 w 8585061"/>
                <a:gd name="connsiteY44" fmla="*/ 25400 h 1168400"/>
                <a:gd name="connsiteX45" fmla="*/ 6883261 w 8585061"/>
                <a:gd name="connsiteY45" fmla="*/ 50800 h 1168400"/>
                <a:gd name="connsiteX46" fmla="*/ 6959461 w 8585061"/>
                <a:gd name="connsiteY46" fmla="*/ 76200 h 1168400"/>
                <a:gd name="connsiteX47" fmla="*/ 6997561 w 8585061"/>
                <a:gd name="connsiteY47" fmla="*/ 88900 h 1168400"/>
                <a:gd name="connsiteX48" fmla="*/ 7429361 w 8585061"/>
                <a:gd name="connsiteY48" fmla="*/ 127000 h 1168400"/>
                <a:gd name="connsiteX49" fmla="*/ 7581761 w 8585061"/>
                <a:gd name="connsiteY49" fmla="*/ 177800 h 1168400"/>
                <a:gd name="connsiteX50" fmla="*/ 7619861 w 8585061"/>
                <a:gd name="connsiteY50" fmla="*/ 190500 h 1168400"/>
                <a:gd name="connsiteX51" fmla="*/ 7848461 w 8585061"/>
                <a:gd name="connsiteY51" fmla="*/ 215900 h 1168400"/>
                <a:gd name="connsiteX52" fmla="*/ 8165961 w 8585061"/>
                <a:gd name="connsiteY52" fmla="*/ 203200 h 1168400"/>
                <a:gd name="connsiteX53" fmla="*/ 8280261 w 8585061"/>
                <a:gd name="connsiteY53" fmla="*/ 190500 h 1168400"/>
                <a:gd name="connsiteX54" fmla="*/ 8521561 w 8585061"/>
                <a:gd name="connsiteY54" fmla="*/ 203200 h 1168400"/>
                <a:gd name="connsiteX55" fmla="*/ 8534261 w 8585061"/>
                <a:gd name="connsiteY55" fmla="*/ 241300 h 1168400"/>
                <a:gd name="connsiteX56" fmla="*/ 8572361 w 8585061"/>
                <a:gd name="connsiteY56" fmla="*/ 431800 h 1168400"/>
                <a:gd name="connsiteX57" fmla="*/ 8585061 w 8585061"/>
                <a:gd name="connsiteY57" fmla="*/ 635000 h 1168400"/>
                <a:gd name="connsiteX58" fmla="*/ 8572361 w 8585061"/>
                <a:gd name="connsiteY58" fmla="*/ 939800 h 1168400"/>
                <a:gd name="connsiteX59" fmla="*/ 8559661 w 8585061"/>
                <a:gd name="connsiteY59" fmla="*/ 977900 h 1168400"/>
                <a:gd name="connsiteX60" fmla="*/ 8521561 w 8585061"/>
                <a:gd name="connsiteY60" fmla="*/ 990600 h 1168400"/>
                <a:gd name="connsiteX61" fmla="*/ 8445361 w 8585061"/>
                <a:gd name="connsiteY61" fmla="*/ 1003300 h 1168400"/>
                <a:gd name="connsiteX62" fmla="*/ 8407261 w 8585061"/>
                <a:gd name="connsiteY62" fmla="*/ 1016000 h 1168400"/>
                <a:gd name="connsiteX63" fmla="*/ 8292961 w 8585061"/>
                <a:gd name="connsiteY63" fmla="*/ 1028700 h 1168400"/>
                <a:gd name="connsiteX64" fmla="*/ 8216761 w 8585061"/>
                <a:gd name="connsiteY64" fmla="*/ 1054100 h 1168400"/>
                <a:gd name="connsiteX65" fmla="*/ 8026261 w 8585061"/>
                <a:gd name="connsiteY65" fmla="*/ 1092200 h 1168400"/>
                <a:gd name="connsiteX66" fmla="*/ 7975461 w 8585061"/>
                <a:gd name="connsiteY66" fmla="*/ 1104900 h 1168400"/>
                <a:gd name="connsiteX67" fmla="*/ 7632561 w 8585061"/>
                <a:gd name="connsiteY67" fmla="*/ 1155700 h 1168400"/>
                <a:gd name="connsiteX68" fmla="*/ 7429361 w 8585061"/>
                <a:gd name="connsiteY68" fmla="*/ 1168400 h 1168400"/>
                <a:gd name="connsiteX69" fmla="*/ 6629261 w 8585061"/>
                <a:gd name="connsiteY69" fmla="*/ 1155700 h 1168400"/>
                <a:gd name="connsiteX70" fmla="*/ 6438761 w 8585061"/>
                <a:gd name="connsiteY70" fmla="*/ 1143000 h 1168400"/>
                <a:gd name="connsiteX71" fmla="*/ 6324461 w 8585061"/>
                <a:gd name="connsiteY71" fmla="*/ 1130300 h 1168400"/>
                <a:gd name="connsiteX72" fmla="*/ 37961 w 8585061"/>
                <a:gd name="connsiteY72" fmla="*/ 990600 h 1168400"/>
                <a:gd name="connsiteX73" fmla="*/ 25261 w 8585061"/>
                <a:gd name="connsiteY73"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644761 w 8585061"/>
                <a:gd name="connsiteY12" fmla="*/ 177800 h 1168400"/>
                <a:gd name="connsiteX13" fmla="*/ 3720961 w 8585061"/>
                <a:gd name="connsiteY13" fmla="*/ 165100 h 1168400"/>
                <a:gd name="connsiteX14" fmla="*/ 3759061 w 8585061"/>
                <a:gd name="connsiteY14" fmla="*/ 152400 h 1168400"/>
                <a:gd name="connsiteX15" fmla="*/ 3898761 w 8585061"/>
                <a:gd name="connsiteY15" fmla="*/ 139700 h 1168400"/>
                <a:gd name="connsiteX16" fmla="*/ 4165461 w 8585061"/>
                <a:gd name="connsiteY16" fmla="*/ 165100 h 1168400"/>
                <a:gd name="connsiteX17" fmla="*/ 4279761 w 8585061"/>
                <a:gd name="connsiteY17" fmla="*/ 215900 h 1168400"/>
                <a:gd name="connsiteX18" fmla="*/ 4317861 w 8585061"/>
                <a:gd name="connsiteY18" fmla="*/ 228600 h 1168400"/>
                <a:gd name="connsiteX19" fmla="*/ 4419461 w 8585061"/>
                <a:gd name="connsiteY19" fmla="*/ 266700 h 1168400"/>
                <a:gd name="connsiteX20" fmla="*/ 4863961 w 8585061"/>
                <a:gd name="connsiteY20" fmla="*/ 254000 h 1168400"/>
                <a:gd name="connsiteX21" fmla="*/ 4952861 w 8585061"/>
                <a:gd name="connsiteY21" fmla="*/ 228600 h 1168400"/>
                <a:gd name="connsiteX22" fmla="*/ 5079861 w 8585061"/>
                <a:gd name="connsiteY22" fmla="*/ 215900 h 1168400"/>
                <a:gd name="connsiteX23" fmla="*/ 5156061 w 8585061"/>
                <a:gd name="connsiteY23" fmla="*/ 190500 h 1168400"/>
                <a:gd name="connsiteX24" fmla="*/ 5206861 w 8585061"/>
                <a:gd name="connsiteY24" fmla="*/ 177800 h 1168400"/>
                <a:gd name="connsiteX25" fmla="*/ 5257661 w 8585061"/>
                <a:gd name="connsiteY25" fmla="*/ 152400 h 1168400"/>
                <a:gd name="connsiteX26" fmla="*/ 5333861 w 8585061"/>
                <a:gd name="connsiteY26" fmla="*/ 127000 h 1168400"/>
                <a:gd name="connsiteX27" fmla="*/ 5371961 w 8585061"/>
                <a:gd name="connsiteY27" fmla="*/ 114300 h 1168400"/>
                <a:gd name="connsiteX28" fmla="*/ 5562461 w 8585061"/>
                <a:gd name="connsiteY28" fmla="*/ 127000 h 1168400"/>
                <a:gd name="connsiteX29" fmla="*/ 5638661 w 8585061"/>
                <a:gd name="connsiteY29" fmla="*/ 152400 h 1168400"/>
                <a:gd name="connsiteX30" fmla="*/ 5714861 w 8585061"/>
                <a:gd name="connsiteY30" fmla="*/ 165100 h 1168400"/>
                <a:gd name="connsiteX31" fmla="*/ 5752961 w 8585061"/>
                <a:gd name="connsiteY31" fmla="*/ 190500 h 1168400"/>
                <a:gd name="connsiteX32" fmla="*/ 5803761 w 8585061"/>
                <a:gd name="connsiteY32" fmla="*/ 203200 h 1168400"/>
                <a:gd name="connsiteX33" fmla="*/ 5879961 w 8585061"/>
                <a:gd name="connsiteY33" fmla="*/ 228600 h 1168400"/>
                <a:gd name="connsiteX34" fmla="*/ 6222861 w 8585061"/>
                <a:gd name="connsiteY34" fmla="*/ 215900 h 1168400"/>
                <a:gd name="connsiteX35" fmla="*/ 6311761 w 8585061"/>
                <a:gd name="connsiteY35" fmla="*/ 190500 h 1168400"/>
                <a:gd name="connsiteX36" fmla="*/ 6413361 w 8585061"/>
                <a:gd name="connsiteY36" fmla="*/ 177800 h 1168400"/>
                <a:gd name="connsiteX37" fmla="*/ 6451461 w 8585061"/>
                <a:gd name="connsiteY37" fmla="*/ 152400 h 1168400"/>
                <a:gd name="connsiteX38" fmla="*/ 6540361 w 8585061"/>
                <a:gd name="connsiteY38" fmla="*/ 101600 h 1168400"/>
                <a:gd name="connsiteX39" fmla="*/ 6578461 w 8585061"/>
                <a:gd name="connsiteY39" fmla="*/ 50800 h 1168400"/>
                <a:gd name="connsiteX40" fmla="*/ 6603861 w 8585061"/>
                <a:gd name="connsiteY40" fmla="*/ 12700 h 1168400"/>
                <a:gd name="connsiteX41" fmla="*/ 6654661 w 8585061"/>
                <a:gd name="connsiteY41" fmla="*/ 0 h 1168400"/>
                <a:gd name="connsiteX42" fmla="*/ 6743561 w 8585061"/>
                <a:gd name="connsiteY42" fmla="*/ 12700 h 1168400"/>
                <a:gd name="connsiteX43" fmla="*/ 6845161 w 8585061"/>
                <a:gd name="connsiteY43" fmla="*/ 25400 h 1168400"/>
                <a:gd name="connsiteX44" fmla="*/ 6883261 w 8585061"/>
                <a:gd name="connsiteY44" fmla="*/ 50800 h 1168400"/>
                <a:gd name="connsiteX45" fmla="*/ 6959461 w 8585061"/>
                <a:gd name="connsiteY45" fmla="*/ 76200 h 1168400"/>
                <a:gd name="connsiteX46" fmla="*/ 6997561 w 8585061"/>
                <a:gd name="connsiteY46" fmla="*/ 88900 h 1168400"/>
                <a:gd name="connsiteX47" fmla="*/ 7429361 w 8585061"/>
                <a:gd name="connsiteY47" fmla="*/ 127000 h 1168400"/>
                <a:gd name="connsiteX48" fmla="*/ 7581761 w 8585061"/>
                <a:gd name="connsiteY48" fmla="*/ 177800 h 1168400"/>
                <a:gd name="connsiteX49" fmla="*/ 7619861 w 8585061"/>
                <a:gd name="connsiteY49" fmla="*/ 190500 h 1168400"/>
                <a:gd name="connsiteX50" fmla="*/ 7848461 w 8585061"/>
                <a:gd name="connsiteY50" fmla="*/ 215900 h 1168400"/>
                <a:gd name="connsiteX51" fmla="*/ 8165961 w 8585061"/>
                <a:gd name="connsiteY51" fmla="*/ 203200 h 1168400"/>
                <a:gd name="connsiteX52" fmla="*/ 8280261 w 8585061"/>
                <a:gd name="connsiteY52" fmla="*/ 190500 h 1168400"/>
                <a:gd name="connsiteX53" fmla="*/ 8521561 w 8585061"/>
                <a:gd name="connsiteY53" fmla="*/ 203200 h 1168400"/>
                <a:gd name="connsiteX54" fmla="*/ 8534261 w 8585061"/>
                <a:gd name="connsiteY54" fmla="*/ 241300 h 1168400"/>
                <a:gd name="connsiteX55" fmla="*/ 8572361 w 8585061"/>
                <a:gd name="connsiteY55" fmla="*/ 431800 h 1168400"/>
                <a:gd name="connsiteX56" fmla="*/ 8585061 w 8585061"/>
                <a:gd name="connsiteY56" fmla="*/ 635000 h 1168400"/>
                <a:gd name="connsiteX57" fmla="*/ 8572361 w 8585061"/>
                <a:gd name="connsiteY57" fmla="*/ 939800 h 1168400"/>
                <a:gd name="connsiteX58" fmla="*/ 8559661 w 8585061"/>
                <a:gd name="connsiteY58" fmla="*/ 977900 h 1168400"/>
                <a:gd name="connsiteX59" fmla="*/ 8521561 w 8585061"/>
                <a:gd name="connsiteY59" fmla="*/ 990600 h 1168400"/>
                <a:gd name="connsiteX60" fmla="*/ 8445361 w 8585061"/>
                <a:gd name="connsiteY60" fmla="*/ 1003300 h 1168400"/>
                <a:gd name="connsiteX61" fmla="*/ 8407261 w 8585061"/>
                <a:gd name="connsiteY61" fmla="*/ 1016000 h 1168400"/>
                <a:gd name="connsiteX62" fmla="*/ 8292961 w 8585061"/>
                <a:gd name="connsiteY62" fmla="*/ 1028700 h 1168400"/>
                <a:gd name="connsiteX63" fmla="*/ 8216761 w 8585061"/>
                <a:gd name="connsiteY63" fmla="*/ 1054100 h 1168400"/>
                <a:gd name="connsiteX64" fmla="*/ 8026261 w 8585061"/>
                <a:gd name="connsiteY64" fmla="*/ 1092200 h 1168400"/>
                <a:gd name="connsiteX65" fmla="*/ 7975461 w 8585061"/>
                <a:gd name="connsiteY65" fmla="*/ 1104900 h 1168400"/>
                <a:gd name="connsiteX66" fmla="*/ 7632561 w 8585061"/>
                <a:gd name="connsiteY66" fmla="*/ 1155700 h 1168400"/>
                <a:gd name="connsiteX67" fmla="*/ 7429361 w 8585061"/>
                <a:gd name="connsiteY67" fmla="*/ 1168400 h 1168400"/>
                <a:gd name="connsiteX68" fmla="*/ 6629261 w 8585061"/>
                <a:gd name="connsiteY68" fmla="*/ 1155700 h 1168400"/>
                <a:gd name="connsiteX69" fmla="*/ 6438761 w 8585061"/>
                <a:gd name="connsiteY69" fmla="*/ 1143000 h 1168400"/>
                <a:gd name="connsiteX70" fmla="*/ 6324461 w 8585061"/>
                <a:gd name="connsiteY70" fmla="*/ 1130300 h 1168400"/>
                <a:gd name="connsiteX71" fmla="*/ 37961 w 8585061"/>
                <a:gd name="connsiteY71" fmla="*/ 990600 h 1168400"/>
                <a:gd name="connsiteX72" fmla="*/ 25261 w 8585061"/>
                <a:gd name="connsiteY72"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720961 w 8585061"/>
                <a:gd name="connsiteY12" fmla="*/ 165100 h 1168400"/>
                <a:gd name="connsiteX13" fmla="*/ 3759061 w 8585061"/>
                <a:gd name="connsiteY13" fmla="*/ 152400 h 1168400"/>
                <a:gd name="connsiteX14" fmla="*/ 3898761 w 8585061"/>
                <a:gd name="connsiteY14" fmla="*/ 139700 h 1168400"/>
                <a:gd name="connsiteX15" fmla="*/ 4165461 w 8585061"/>
                <a:gd name="connsiteY15" fmla="*/ 165100 h 1168400"/>
                <a:gd name="connsiteX16" fmla="*/ 4279761 w 8585061"/>
                <a:gd name="connsiteY16" fmla="*/ 215900 h 1168400"/>
                <a:gd name="connsiteX17" fmla="*/ 4317861 w 8585061"/>
                <a:gd name="connsiteY17" fmla="*/ 228600 h 1168400"/>
                <a:gd name="connsiteX18" fmla="*/ 4419461 w 8585061"/>
                <a:gd name="connsiteY18" fmla="*/ 266700 h 1168400"/>
                <a:gd name="connsiteX19" fmla="*/ 4863961 w 8585061"/>
                <a:gd name="connsiteY19" fmla="*/ 254000 h 1168400"/>
                <a:gd name="connsiteX20" fmla="*/ 4952861 w 8585061"/>
                <a:gd name="connsiteY20" fmla="*/ 228600 h 1168400"/>
                <a:gd name="connsiteX21" fmla="*/ 5079861 w 8585061"/>
                <a:gd name="connsiteY21" fmla="*/ 215900 h 1168400"/>
                <a:gd name="connsiteX22" fmla="*/ 5156061 w 8585061"/>
                <a:gd name="connsiteY22" fmla="*/ 190500 h 1168400"/>
                <a:gd name="connsiteX23" fmla="*/ 5206861 w 8585061"/>
                <a:gd name="connsiteY23" fmla="*/ 177800 h 1168400"/>
                <a:gd name="connsiteX24" fmla="*/ 5257661 w 8585061"/>
                <a:gd name="connsiteY24" fmla="*/ 152400 h 1168400"/>
                <a:gd name="connsiteX25" fmla="*/ 5333861 w 8585061"/>
                <a:gd name="connsiteY25" fmla="*/ 127000 h 1168400"/>
                <a:gd name="connsiteX26" fmla="*/ 5371961 w 8585061"/>
                <a:gd name="connsiteY26" fmla="*/ 114300 h 1168400"/>
                <a:gd name="connsiteX27" fmla="*/ 5562461 w 8585061"/>
                <a:gd name="connsiteY27" fmla="*/ 127000 h 1168400"/>
                <a:gd name="connsiteX28" fmla="*/ 5638661 w 8585061"/>
                <a:gd name="connsiteY28" fmla="*/ 152400 h 1168400"/>
                <a:gd name="connsiteX29" fmla="*/ 5714861 w 8585061"/>
                <a:gd name="connsiteY29" fmla="*/ 165100 h 1168400"/>
                <a:gd name="connsiteX30" fmla="*/ 5752961 w 8585061"/>
                <a:gd name="connsiteY30" fmla="*/ 190500 h 1168400"/>
                <a:gd name="connsiteX31" fmla="*/ 5803761 w 8585061"/>
                <a:gd name="connsiteY31" fmla="*/ 203200 h 1168400"/>
                <a:gd name="connsiteX32" fmla="*/ 5879961 w 8585061"/>
                <a:gd name="connsiteY32" fmla="*/ 228600 h 1168400"/>
                <a:gd name="connsiteX33" fmla="*/ 6222861 w 8585061"/>
                <a:gd name="connsiteY33" fmla="*/ 215900 h 1168400"/>
                <a:gd name="connsiteX34" fmla="*/ 6311761 w 8585061"/>
                <a:gd name="connsiteY34" fmla="*/ 190500 h 1168400"/>
                <a:gd name="connsiteX35" fmla="*/ 6413361 w 8585061"/>
                <a:gd name="connsiteY35" fmla="*/ 177800 h 1168400"/>
                <a:gd name="connsiteX36" fmla="*/ 6451461 w 8585061"/>
                <a:gd name="connsiteY36" fmla="*/ 152400 h 1168400"/>
                <a:gd name="connsiteX37" fmla="*/ 6540361 w 8585061"/>
                <a:gd name="connsiteY37" fmla="*/ 101600 h 1168400"/>
                <a:gd name="connsiteX38" fmla="*/ 6578461 w 8585061"/>
                <a:gd name="connsiteY38" fmla="*/ 50800 h 1168400"/>
                <a:gd name="connsiteX39" fmla="*/ 6603861 w 8585061"/>
                <a:gd name="connsiteY39" fmla="*/ 12700 h 1168400"/>
                <a:gd name="connsiteX40" fmla="*/ 6654661 w 8585061"/>
                <a:gd name="connsiteY40" fmla="*/ 0 h 1168400"/>
                <a:gd name="connsiteX41" fmla="*/ 6743561 w 8585061"/>
                <a:gd name="connsiteY41" fmla="*/ 12700 h 1168400"/>
                <a:gd name="connsiteX42" fmla="*/ 6845161 w 8585061"/>
                <a:gd name="connsiteY42" fmla="*/ 25400 h 1168400"/>
                <a:gd name="connsiteX43" fmla="*/ 6883261 w 8585061"/>
                <a:gd name="connsiteY43" fmla="*/ 50800 h 1168400"/>
                <a:gd name="connsiteX44" fmla="*/ 6959461 w 8585061"/>
                <a:gd name="connsiteY44" fmla="*/ 76200 h 1168400"/>
                <a:gd name="connsiteX45" fmla="*/ 6997561 w 8585061"/>
                <a:gd name="connsiteY45" fmla="*/ 88900 h 1168400"/>
                <a:gd name="connsiteX46" fmla="*/ 7429361 w 8585061"/>
                <a:gd name="connsiteY46" fmla="*/ 127000 h 1168400"/>
                <a:gd name="connsiteX47" fmla="*/ 7581761 w 8585061"/>
                <a:gd name="connsiteY47" fmla="*/ 177800 h 1168400"/>
                <a:gd name="connsiteX48" fmla="*/ 7619861 w 8585061"/>
                <a:gd name="connsiteY48" fmla="*/ 190500 h 1168400"/>
                <a:gd name="connsiteX49" fmla="*/ 7848461 w 8585061"/>
                <a:gd name="connsiteY49" fmla="*/ 215900 h 1168400"/>
                <a:gd name="connsiteX50" fmla="*/ 8165961 w 8585061"/>
                <a:gd name="connsiteY50" fmla="*/ 203200 h 1168400"/>
                <a:gd name="connsiteX51" fmla="*/ 8280261 w 8585061"/>
                <a:gd name="connsiteY51" fmla="*/ 190500 h 1168400"/>
                <a:gd name="connsiteX52" fmla="*/ 8521561 w 8585061"/>
                <a:gd name="connsiteY52" fmla="*/ 203200 h 1168400"/>
                <a:gd name="connsiteX53" fmla="*/ 8534261 w 8585061"/>
                <a:gd name="connsiteY53" fmla="*/ 241300 h 1168400"/>
                <a:gd name="connsiteX54" fmla="*/ 8572361 w 8585061"/>
                <a:gd name="connsiteY54" fmla="*/ 431800 h 1168400"/>
                <a:gd name="connsiteX55" fmla="*/ 8585061 w 8585061"/>
                <a:gd name="connsiteY55" fmla="*/ 635000 h 1168400"/>
                <a:gd name="connsiteX56" fmla="*/ 8572361 w 8585061"/>
                <a:gd name="connsiteY56" fmla="*/ 939800 h 1168400"/>
                <a:gd name="connsiteX57" fmla="*/ 8559661 w 8585061"/>
                <a:gd name="connsiteY57" fmla="*/ 977900 h 1168400"/>
                <a:gd name="connsiteX58" fmla="*/ 8521561 w 8585061"/>
                <a:gd name="connsiteY58" fmla="*/ 990600 h 1168400"/>
                <a:gd name="connsiteX59" fmla="*/ 8445361 w 8585061"/>
                <a:gd name="connsiteY59" fmla="*/ 1003300 h 1168400"/>
                <a:gd name="connsiteX60" fmla="*/ 8407261 w 8585061"/>
                <a:gd name="connsiteY60" fmla="*/ 1016000 h 1168400"/>
                <a:gd name="connsiteX61" fmla="*/ 8292961 w 8585061"/>
                <a:gd name="connsiteY61" fmla="*/ 1028700 h 1168400"/>
                <a:gd name="connsiteX62" fmla="*/ 8216761 w 8585061"/>
                <a:gd name="connsiteY62" fmla="*/ 1054100 h 1168400"/>
                <a:gd name="connsiteX63" fmla="*/ 8026261 w 8585061"/>
                <a:gd name="connsiteY63" fmla="*/ 1092200 h 1168400"/>
                <a:gd name="connsiteX64" fmla="*/ 7975461 w 8585061"/>
                <a:gd name="connsiteY64" fmla="*/ 1104900 h 1168400"/>
                <a:gd name="connsiteX65" fmla="*/ 7632561 w 8585061"/>
                <a:gd name="connsiteY65" fmla="*/ 1155700 h 1168400"/>
                <a:gd name="connsiteX66" fmla="*/ 7429361 w 8585061"/>
                <a:gd name="connsiteY66" fmla="*/ 1168400 h 1168400"/>
                <a:gd name="connsiteX67" fmla="*/ 6629261 w 8585061"/>
                <a:gd name="connsiteY67" fmla="*/ 1155700 h 1168400"/>
                <a:gd name="connsiteX68" fmla="*/ 6438761 w 8585061"/>
                <a:gd name="connsiteY68" fmla="*/ 1143000 h 1168400"/>
                <a:gd name="connsiteX69" fmla="*/ 6324461 w 8585061"/>
                <a:gd name="connsiteY69" fmla="*/ 1130300 h 1168400"/>
                <a:gd name="connsiteX70" fmla="*/ 37961 w 8585061"/>
                <a:gd name="connsiteY70" fmla="*/ 990600 h 1168400"/>
                <a:gd name="connsiteX71" fmla="*/ 25261 w 8585061"/>
                <a:gd name="connsiteY71"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759061 w 8585061"/>
                <a:gd name="connsiteY12" fmla="*/ 152400 h 1168400"/>
                <a:gd name="connsiteX13" fmla="*/ 3898761 w 8585061"/>
                <a:gd name="connsiteY13" fmla="*/ 139700 h 1168400"/>
                <a:gd name="connsiteX14" fmla="*/ 4165461 w 8585061"/>
                <a:gd name="connsiteY14" fmla="*/ 165100 h 1168400"/>
                <a:gd name="connsiteX15" fmla="*/ 4279761 w 8585061"/>
                <a:gd name="connsiteY15" fmla="*/ 215900 h 1168400"/>
                <a:gd name="connsiteX16" fmla="*/ 4317861 w 8585061"/>
                <a:gd name="connsiteY16" fmla="*/ 228600 h 1168400"/>
                <a:gd name="connsiteX17" fmla="*/ 4419461 w 8585061"/>
                <a:gd name="connsiteY17" fmla="*/ 266700 h 1168400"/>
                <a:gd name="connsiteX18" fmla="*/ 4863961 w 8585061"/>
                <a:gd name="connsiteY18" fmla="*/ 254000 h 1168400"/>
                <a:gd name="connsiteX19" fmla="*/ 4952861 w 8585061"/>
                <a:gd name="connsiteY19" fmla="*/ 228600 h 1168400"/>
                <a:gd name="connsiteX20" fmla="*/ 5079861 w 8585061"/>
                <a:gd name="connsiteY20" fmla="*/ 215900 h 1168400"/>
                <a:gd name="connsiteX21" fmla="*/ 5156061 w 8585061"/>
                <a:gd name="connsiteY21" fmla="*/ 190500 h 1168400"/>
                <a:gd name="connsiteX22" fmla="*/ 5206861 w 8585061"/>
                <a:gd name="connsiteY22" fmla="*/ 177800 h 1168400"/>
                <a:gd name="connsiteX23" fmla="*/ 5257661 w 8585061"/>
                <a:gd name="connsiteY23" fmla="*/ 152400 h 1168400"/>
                <a:gd name="connsiteX24" fmla="*/ 5333861 w 8585061"/>
                <a:gd name="connsiteY24" fmla="*/ 127000 h 1168400"/>
                <a:gd name="connsiteX25" fmla="*/ 5371961 w 8585061"/>
                <a:gd name="connsiteY25" fmla="*/ 114300 h 1168400"/>
                <a:gd name="connsiteX26" fmla="*/ 5562461 w 8585061"/>
                <a:gd name="connsiteY26" fmla="*/ 127000 h 1168400"/>
                <a:gd name="connsiteX27" fmla="*/ 5638661 w 8585061"/>
                <a:gd name="connsiteY27" fmla="*/ 152400 h 1168400"/>
                <a:gd name="connsiteX28" fmla="*/ 5714861 w 8585061"/>
                <a:gd name="connsiteY28" fmla="*/ 165100 h 1168400"/>
                <a:gd name="connsiteX29" fmla="*/ 5752961 w 8585061"/>
                <a:gd name="connsiteY29" fmla="*/ 190500 h 1168400"/>
                <a:gd name="connsiteX30" fmla="*/ 5803761 w 8585061"/>
                <a:gd name="connsiteY30" fmla="*/ 203200 h 1168400"/>
                <a:gd name="connsiteX31" fmla="*/ 5879961 w 8585061"/>
                <a:gd name="connsiteY31" fmla="*/ 228600 h 1168400"/>
                <a:gd name="connsiteX32" fmla="*/ 6222861 w 8585061"/>
                <a:gd name="connsiteY32" fmla="*/ 215900 h 1168400"/>
                <a:gd name="connsiteX33" fmla="*/ 6311761 w 8585061"/>
                <a:gd name="connsiteY33" fmla="*/ 190500 h 1168400"/>
                <a:gd name="connsiteX34" fmla="*/ 6413361 w 8585061"/>
                <a:gd name="connsiteY34" fmla="*/ 177800 h 1168400"/>
                <a:gd name="connsiteX35" fmla="*/ 6451461 w 8585061"/>
                <a:gd name="connsiteY35" fmla="*/ 152400 h 1168400"/>
                <a:gd name="connsiteX36" fmla="*/ 6540361 w 8585061"/>
                <a:gd name="connsiteY36" fmla="*/ 101600 h 1168400"/>
                <a:gd name="connsiteX37" fmla="*/ 6578461 w 8585061"/>
                <a:gd name="connsiteY37" fmla="*/ 50800 h 1168400"/>
                <a:gd name="connsiteX38" fmla="*/ 6603861 w 8585061"/>
                <a:gd name="connsiteY38" fmla="*/ 12700 h 1168400"/>
                <a:gd name="connsiteX39" fmla="*/ 6654661 w 8585061"/>
                <a:gd name="connsiteY39" fmla="*/ 0 h 1168400"/>
                <a:gd name="connsiteX40" fmla="*/ 6743561 w 8585061"/>
                <a:gd name="connsiteY40" fmla="*/ 12700 h 1168400"/>
                <a:gd name="connsiteX41" fmla="*/ 6845161 w 8585061"/>
                <a:gd name="connsiteY41" fmla="*/ 25400 h 1168400"/>
                <a:gd name="connsiteX42" fmla="*/ 6883261 w 8585061"/>
                <a:gd name="connsiteY42" fmla="*/ 50800 h 1168400"/>
                <a:gd name="connsiteX43" fmla="*/ 6959461 w 8585061"/>
                <a:gd name="connsiteY43" fmla="*/ 76200 h 1168400"/>
                <a:gd name="connsiteX44" fmla="*/ 6997561 w 8585061"/>
                <a:gd name="connsiteY44" fmla="*/ 88900 h 1168400"/>
                <a:gd name="connsiteX45" fmla="*/ 7429361 w 8585061"/>
                <a:gd name="connsiteY45" fmla="*/ 127000 h 1168400"/>
                <a:gd name="connsiteX46" fmla="*/ 7581761 w 8585061"/>
                <a:gd name="connsiteY46" fmla="*/ 177800 h 1168400"/>
                <a:gd name="connsiteX47" fmla="*/ 7619861 w 8585061"/>
                <a:gd name="connsiteY47" fmla="*/ 190500 h 1168400"/>
                <a:gd name="connsiteX48" fmla="*/ 7848461 w 8585061"/>
                <a:gd name="connsiteY48" fmla="*/ 215900 h 1168400"/>
                <a:gd name="connsiteX49" fmla="*/ 8165961 w 8585061"/>
                <a:gd name="connsiteY49" fmla="*/ 203200 h 1168400"/>
                <a:gd name="connsiteX50" fmla="*/ 8280261 w 8585061"/>
                <a:gd name="connsiteY50" fmla="*/ 190500 h 1168400"/>
                <a:gd name="connsiteX51" fmla="*/ 8521561 w 8585061"/>
                <a:gd name="connsiteY51" fmla="*/ 203200 h 1168400"/>
                <a:gd name="connsiteX52" fmla="*/ 8534261 w 8585061"/>
                <a:gd name="connsiteY52" fmla="*/ 241300 h 1168400"/>
                <a:gd name="connsiteX53" fmla="*/ 8572361 w 8585061"/>
                <a:gd name="connsiteY53" fmla="*/ 431800 h 1168400"/>
                <a:gd name="connsiteX54" fmla="*/ 8585061 w 8585061"/>
                <a:gd name="connsiteY54" fmla="*/ 635000 h 1168400"/>
                <a:gd name="connsiteX55" fmla="*/ 8572361 w 8585061"/>
                <a:gd name="connsiteY55" fmla="*/ 939800 h 1168400"/>
                <a:gd name="connsiteX56" fmla="*/ 8559661 w 8585061"/>
                <a:gd name="connsiteY56" fmla="*/ 977900 h 1168400"/>
                <a:gd name="connsiteX57" fmla="*/ 8521561 w 8585061"/>
                <a:gd name="connsiteY57" fmla="*/ 990600 h 1168400"/>
                <a:gd name="connsiteX58" fmla="*/ 8445361 w 8585061"/>
                <a:gd name="connsiteY58" fmla="*/ 1003300 h 1168400"/>
                <a:gd name="connsiteX59" fmla="*/ 8407261 w 8585061"/>
                <a:gd name="connsiteY59" fmla="*/ 1016000 h 1168400"/>
                <a:gd name="connsiteX60" fmla="*/ 8292961 w 8585061"/>
                <a:gd name="connsiteY60" fmla="*/ 1028700 h 1168400"/>
                <a:gd name="connsiteX61" fmla="*/ 8216761 w 8585061"/>
                <a:gd name="connsiteY61" fmla="*/ 1054100 h 1168400"/>
                <a:gd name="connsiteX62" fmla="*/ 8026261 w 8585061"/>
                <a:gd name="connsiteY62" fmla="*/ 1092200 h 1168400"/>
                <a:gd name="connsiteX63" fmla="*/ 7975461 w 8585061"/>
                <a:gd name="connsiteY63" fmla="*/ 1104900 h 1168400"/>
                <a:gd name="connsiteX64" fmla="*/ 7632561 w 8585061"/>
                <a:gd name="connsiteY64" fmla="*/ 1155700 h 1168400"/>
                <a:gd name="connsiteX65" fmla="*/ 7429361 w 8585061"/>
                <a:gd name="connsiteY65" fmla="*/ 1168400 h 1168400"/>
                <a:gd name="connsiteX66" fmla="*/ 6629261 w 8585061"/>
                <a:gd name="connsiteY66" fmla="*/ 1155700 h 1168400"/>
                <a:gd name="connsiteX67" fmla="*/ 6438761 w 8585061"/>
                <a:gd name="connsiteY67" fmla="*/ 1143000 h 1168400"/>
                <a:gd name="connsiteX68" fmla="*/ 6324461 w 8585061"/>
                <a:gd name="connsiteY68" fmla="*/ 1130300 h 1168400"/>
                <a:gd name="connsiteX69" fmla="*/ 37961 w 8585061"/>
                <a:gd name="connsiteY69" fmla="*/ 990600 h 1168400"/>
                <a:gd name="connsiteX70" fmla="*/ 25261 w 8585061"/>
                <a:gd name="connsiteY70"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759061 w 8585061"/>
                <a:gd name="connsiteY12" fmla="*/ 152400 h 1168400"/>
                <a:gd name="connsiteX13" fmla="*/ 4165461 w 8585061"/>
                <a:gd name="connsiteY13" fmla="*/ 165100 h 1168400"/>
                <a:gd name="connsiteX14" fmla="*/ 4279761 w 8585061"/>
                <a:gd name="connsiteY14" fmla="*/ 215900 h 1168400"/>
                <a:gd name="connsiteX15" fmla="*/ 4317861 w 8585061"/>
                <a:gd name="connsiteY15" fmla="*/ 228600 h 1168400"/>
                <a:gd name="connsiteX16" fmla="*/ 4419461 w 8585061"/>
                <a:gd name="connsiteY16" fmla="*/ 266700 h 1168400"/>
                <a:gd name="connsiteX17" fmla="*/ 4863961 w 8585061"/>
                <a:gd name="connsiteY17" fmla="*/ 254000 h 1168400"/>
                <a:gd name="connsiteX18" fmla="*/ 4952861 w 8585061"/>
                <a:gd name="connsiteY18" fmla="*/ 228600 h 1168400"/>
                <a:gd name="connsiteX19" fmla="*/ 5079861 w 8585061"/>
                <a:gd name="connsiteY19" fmla="*/ 215900 h 1168400"/>
                <a:gd name="connsiteX20" fmla="*/ 5156061 w 8585061"/>
                <a:gd name="connsiteY20" fmla="*/ 190500 h 1168400"/>
                <a:gd name="connsiteX21" fmla="*/ 5206861 w 8585061"/>
                <a:gd name="connsiteY21" fmla="*/ 177800 h 1168400"/>
                <a:gd name="connsiteX22" fmla="*/ 5257661 w 8585061"/>
                <a:gd name="connsiteY22" fmla="*/ 152400 h 1168400"/>
                <a:gd name="connsiteX23" fmla="*/ 5333861 w 8585061"/>
                <a:gd name="connsiteY23" fmla="*/ 127000 h 1168400"/>
                <a:gd name="connsiteX24" fmla="*/ 5371961 w 8585061"/>
                <a:gd name="connsiteY24" fmla="*/ 114300 h 1168400"/>
                <a:gd name="connsiteX25" fmla="*/ 5562461 w 8585061"/>
                <a:gd name="connsiteY25" fmla="*/ 127000 h 1168400"/>
                <a:gd name="connsiteX26" fmla="*/ 5638661 w 8585061"/>
                <a:gd name="connsiteY26" fmla="*/ 152400 h 1168400"/>
                <a:gd name="connsiteX27" fmla="*/ 5714861 w 8585061"/>
                <a:gd name="connsiteY27" fmla="*/ 165100 h 1168400"/>
                <a:gd name="connsiteX28" fmla="*/ 5752961 w 8585061"/>
                <a:gd name="connsiteY28" fmla="*/ 190500 h 1168400"/>
                <a:gd name="connsiteX29" fmla="*/ 5803761 w 8585061"/>
                <a:gd name="connsiteY29" fmla="*/ 203200 h 1168400"/>
                <a:gd name="connsiteX30" fmla="*/ 5879961 w 8585061"/>
                <a:gd name="connsiteY30" fmla="*/ 228600 h 1168400"/>
                <a:gd name="connsiteX31" fmla="*/ 6222861 w 8585061"/>
                <a:gd name="connsiteY31" fmla="*/ 215900 h 1168400"/>
                <a:gd name="connsiteX32" fmla="*/ 6311761 w 8585061"/>
                <a:gd name="connsiteY32" fmla="*/ 190500 h 1168400"/>
                <a:gd name="connsiteX33" fmla="*/ 6413361 w 8585061"/>
                <a:gd name="connsiteY33" fmla="*/ 177800 h 1168400"/>
                <a:gd name="connsiteX34" fmla="*/ 6451461 w 8585061"/>
                <a:gd name="connsiteY34" fmla="*/ 152400 h 1168400"/>
                <a:gd name="connsiteX35" fmla="*/ 6540361 w 8585061"/>
                <a:gd name="connsiteY35" fmla="*/ 101600 h 1168400"/>
                <a:gd name="connsiteX36" fmla="*/ 6578461 w 8585061"/>
                <a:gd name="connsiteY36" fmla="*/ 50800 h 1168400"/>
                <a:gd name="connsiteX37" fmla="*/ 6603861 w 8585061"/>
                <a:gd name="connsiteY37" fmla="*/ 12700 h 1168400"/>
                <a:gd name="connsiteX38" fmla="*/ 6654661 w 8585061"/>
                <a:gd name="connsiteY38" fmla="*/ 0 h 1168400"/>
                <a:gd name="connsiteX39" fmla="*/ 6743561 w 8585061"/>
                <a:gd name="connsiteY39" fmla="*/ 12700 h 1168400"/>
                <a:gd name="connsiteX40" fmla="*/ 6845161 w 8585061"/>
                <a:gd name="connsiteY40" fmla="*/ 25400 h 1168400"/>
                <a:gd name="connsiteX41" fmla="*/ 6883261 w 8585061"/>
                <a:gd name="connsiteY41" fmla="*/ 50800 h 1168400"/>
                <a:gd name="connsiteX42" fmla="*/ 6959461 w 8585061"/>
                <a:gd name="connsiteY42" fmla="*/ 76200 h 1168400"/>
                <a:gd name="connsiteX43" fmla="*/ 6997561 w 8585061"/>
                <a:gd name="connsiteY43" fmla="*/ 88900 h 1168400"/>
                <a:gd name="connsiteX44" fmla="*/ 7429361 w 8585061"/>
                <a:gd name="connsiteY44" fmla="*/ 127000 h 1168400"/>
                <a:gd name="connsiteX45" fmla="*/ 7581761 w 8585061"/>
                <a:gd name="connsiteY45" fmla="*/ 177800 h 1168400"/>
                <a:gd name="connsiteX46" fmla="*/ 7619861 w 8585061"/>
                <a:gd name="connsiteY46" fmla="*/ 190500 h 1168400"/>
                <a:gd name="connsiteX47" fmla="*/ 7848461 w 8585061"/>
                <a:gd name="connsiteY47" fmla="*/ 215900 h 1168400"/>
                <a:gd name="connsiteX48" fmla="*/ 8165961 w 8585061"/>
                <a:gd name="connsiteY48" fmla="*/ 203200 h 1168400"/>
                <a:gd name="connsiteX49" fmla="*/ 8280261 w 8585061"/>
                <a:gd name="connsiteY49" fmla="*/ 190500 h 1168400"/>
                <a:gd name="connsiteX50" fmla="*/ 8521561 w 8585061"/>
                <a:gd name="connsiteY50" fmla="*/ 203200 h 1168400"/>
                <a:gd name="connsiteX51" fmla="*/ 8534261 w 8585061"/>
                <a:gd name="connsiteY51" fmla="*/ 241300 h 1168400"/>
                <a:gd name="connsiteX52" fmla="*/ 8572361 w 8585061"/>
                <a:gd name="connsiteY52" fmla="*/ 431800 h 1168400"/>
                <a:gd name="connsiteX53" fmla="*/ 8585061 w 8585061"/>
                <a:gd name="connsiteY53" fmla="*/ 635000 h 1168400"/>
                <a:gd name="connsiteX54" fmla="*/ 8572361 w 8585061"/>
                <a:gd name="connsiteY54" fmla="*/ 939800 h 1168400"/>
                <a:gd name="connsiteX55" fmla="*/ 8559661 w 8585061"/>
                <a:gd name="connsiteY55" fmla="*/ 977900 h 1168400"/>
                <a:gd name="connsiteX56" fmla="*/ 8521561 w 8585061"/>
                <a:gd name="connsiteY56" fmla="*/ 990600 h 1168400"/>
                <a:gd name="connsiteX57" fmla="*/ 8445361 w 8585061"/>
                <a:gd name="connsiteY57" fmla="*/ 1003300 h 1168400"/>
                <a:gd name="connsiteX58" fmla="*/ 8407261 w 8585061"/>
                <a:gd name="connsiteY58" fmla="*/ 1016000 h 1168400"/>
                <a:gd name="connsiteX59" fmla="*/ 8292961 w 8585061"/>
                <a:gd name="connsiteY59" fmla="*/ 1028700 h 1168400"/>
                <a:gd name="connsiteX60" fmla="*/ 8216761 w 8585061"/>
                <a:gd name="connsiteY60" fmla="*/ 1054100 h 1168400"/>
                <a:gd name="connsiteX61" fmla="*/ 8026261 w 8585061"/>
                <a:gd name="connsiteY61" fmla="*/ 1092200 h 1168400"/>
                <a:gd name="connsiteX62" fmla="*/ 7975461 w 8585061"/>
                <a:gd name="connsiteY62" fmla="*/ 1104900 h 1168400"/>
                <a:gd name="connsiteX63" fmla="*/ 7632561 w 8585061"/>
                <a:gd name="connsiteY63" fmla="*/ 1155700 h 1168400"/>
                <a:gd name="connsiteX64" fmla="*/ 7429361 w 8585061"/>
                <a:gd name="connsiteY64" fmla="*/ 1168400 h 1168400"/>
                <a:gd name="connsiteX65" fmla="*/ 6629261 w 8585061"/>
                <a:gd name="connsiteY65" fmla="*/ 1155700 h 1168400"/>
                <a:gd name="connsiteX66" fmla="*/ 6438761 w 8585061"/>
                <a:gd name="connsiteY66" fmla="*/ 1143000 h 1168400"/>
                <a:gd name="connsiteX67" fmla="*/ 6324461 w 8585061"/>
                <a:gd name="connsiteY67" fmla="*/ 1130300 h 1168400"/>
                <a:gd name="connsiteX68" fmla="*/ 37961 w 8585061"/>
                <a:gd name="connsiteY68" fmla="*/ 990600 h 1168400"/>
                <a:gd name="connsiteX69" fmla="*/ 25261 w 8585061"/>
                <a:gd name="connsiteY69"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759061 w 8585061"/>
                <a:gd name="connsiteY12" fmla="*/ 152400 h 1168400"/>
                <a:gd name="connsiteX13" fmla="*/ 4165461 w 8585061"/>
                <a:gd name="connsiteY13" fmla="*/ 165100 h 1168400"/>
                <a:gd name="connsiteX14" fmla="*/ 4317861 w 8585061"/>
                <a:gd name="connsiteY14" fmla="*/ 228600 h 1168400"/>
                <a:gd name="connsiteX15" fmla="*/ 4419461 w 8585061"/>
                <a:gd name="connsiteY15" fmla="*/ 266700 h 1168400"/>
                <a:gd name="connsiteX16" fmla="*/ 4863961 w 8585061"/>
                <a:gd name="connsiteY16" fmla="*/ 254000 h 1168400"/>
                <a:gd name="connsiteX17" fmla="*/ 4952861 w 8585061"/>
                <a:gd name="connsiteY17" fmla="*/ 228600 h 1168400"/>
                <a:gd name="connsiteX18" fmla="*/ 5079861 w 8585061"/>
                <a:gd name="connsiteY18" fmla="*/ 215900 h 1168400"/>
                <a:gd name="connsiteX19" fmla="*/ 5156061 w 8585061"/>
                <a:gd name="connsiteY19" fmla="*/ 190500 h 1168400"/>
                <a:gd name="connsiteX20" fmla="*/ 5206861 w 8585061"/>
                <a:gd name="connsiteY20" fmla="*/ 177800 h 1168400"/>
                <a:gd name="connsiteX21" fmla="*/ 5257661 w 8585061"/>
                <a:gd name="connsiteY21" fmla="*/ 152400 h 1168400"/>
                <a:gd name="connsiteX22" fmla="*/ 5333861 w 8585061"/>
                <a:gd name="connsiteY22" fmla="*/ 127000 h 1168400"/>
                <a:gd name="connsiteX23" fmla="*/ 5371961 w 8585061"/>
                <a:gd name="connsiteY23" fmla="*/ 114300 h 1168400"/>
                <a:gd name="connsiteX24" fmla="*/ 5562461 w 8585061"/>
                <a:gd name="connsiteY24" fmla="*/ 127000 h 1168400"/>
                <a:gd name="connsiteX25" fmla="*/ 5638661 w 8585061"/>
                <a:gd name="connsiteY25" fmla="*/ 152400 h 1168400"/>
                <a:gd name="connsiteX26" fmla="*/ 5714861 w 8585061"/>
                <a:gd name="connsiteY26" fmla="*/ 165100 h 1168400"/>
                <a:gd name="connsiteX27" fmla="*/ 5752961 w 8585061"/>
                <a:gd name="connsiteY27" fmla="*/ 190500 h 1168400"/>
                <a:gd name="connsiteX28" fmla="*/ 5803761 w 8585061"/>
                <a:gd name="connsiteY28" fmla="*/ 203200 h 1168400"/>
                <a:gd name="connsiteX29" fmla="*/ 5879961 w 8585061"/>
                <a:gd name="connsiteY29" fmla="*/ 228600 h 1168400"/>
                <a:gd name="connsiteX30" fmla="*/ 6222861 w 8585061"/>
                <a:gd name="connsiteY30" fmla="*/ 215900 h 1168400"/>
                <a:gd name="connsiteX31" fmla="*/ 6311761 w 8585061"/>
                <a:gd name="connsiteY31" fmla="*/ 190500 h 1168400"/>
                <a:gd name="connsiteX32" fmla="*/ 6413361 w 8585061"/>
                <a:gd name="connsiteY32" fmla="*/ 177800 h 1168400"/>
                <a:gd name="connsiteX33" fmla="*/ 6451461 w 8585061"/>
                <a:gd name="connsiteY33" fmla="*/ 152400 h 1168400"/>
                <a:gd name="connsiteX34" fmla="*/ 6540361 w 8585061"/>
                <a:gd name="connsiteY34" fmla="*/ 101600 h 1168400"/>
                <a:gd name="connsiteX35" fmla="*/ 6578461 w 8585061"/>
                <a:gd name="connsiteY35" fmla="*/ 50800 h 1168400"/>
                <a:gd name="connsiteX36" fmla="*/ 6603861 w 8585061"/>
                <a:gd name="connsiteY36" fmla="*/ 12700 h 1168400"/>
                <a:gd name="connsiteX37" fmla="*/ 6654661 w 8585061"/>
                <a:gd name="connsiteY37" fmla="*/ 0 h 1168400"/>
                <a:gd name="connsiteX38" fmla="*/ 6743561 w 8585061"/>
                <a:gd name="connsiteY38" fmla="*/ 12700 h 1168400"/>
                <a:gd name="connsiteX39" fmla="*/ 6845161 w 8585061"/>
                <a:gd name="connsiteY39" fmla="*/ 25400 h 1168400"/>
                <a:gd name="connsiteX40" fmla="*/ 6883261 w 8585061"/>
                <a:gd name="connsiteY40" fmla="*/ 50800 h 1168400"/>
                <a:gd name="connsiteX41" fmla="*/ 6959461 w 8585061"/>
                <a:gd name="connsiteY41" fmla="*/ 76200 h 1168400"/>
                <a:gd name="connsiteX42" fmla="*/ 6997561 w 8585061"/>
                <a:gd name="connsiteY42" fmla="*/ 88900 h 1168400"/>
                <a:gd name="connsiteX43" fmla="*/ 7429361 w 8585061"/>
                <a:gd name="connsiteY43" fmla="*/ 127000 h 1168400"/>
                <a:gd name="connsiteX44" fmla="*/ 7581761 w 8585061"/>
                <a:gd name="connsiteY44" fmla="*/ 177800 h 1168400"/>
                <a:gd name="connsiteX45" fmla="*/ 7619861 w 8585061"/>
                <a:gd name="connsiteY45" fmla="*/ 190500 h 1168400"/>
                <a:gd name="connsiteX46" fmla="*/ 7848461 w 8585061"/>
                <a:gd name="connsiteY46" fmla="*/ 215900 h 1168400"/>
                <a:gd name="connsiteX47" fmla="*/ 8165961 w 8585061"/>
                <a:gd name="connsiteY47" fmla="*/ 203200 h 1168400"/>
                <a:gd name="connsiteX48" fmla="*/ 8280261 w 8585061"/>
                <a:gd name="connsiteY48" fmla="*/ 190500 h 1168400"/>
                <a:gd name="connsiteX49" fmla="*/ 8521561 w 8585061"/>
                <a:gd name="connsiteY49" fmla="*/ 203200 h 1168400"/>
                <a:gd name="connsiteX50" fmla="*/ 8534261 w 8585061"/>
                <a:gd name="connsiteY50" fmla="*/ 241300 h 1168400"/>
                <a:gd name="connsiteX51" fmla="*/ 8572361 w 8585061"/>
                <a:gd name="connsiteY51" fmla="*/ 431800 h 1168400"/>
                <a:gd name="connsiteX52" fmla="*/ 8585061 w 8585061"/>
                <a:gd name="connsiteY52" fmla="*/ 635000 h 1168400"/>
                <a:gd name="connsiteX53" fmla="*/ 8572361 w 8585061"/>
                <a:gd name="connsiteY53" fmla="*/ 939800 h 1168400"/>
                <a:gd name="connsiteX54" fmla="*/ 8559661 w 8585061"/>
                <a:gd name="connsiteY54" fmla="*/ 977900 h 1168400"/>
                <a:gd name="connsiteX55" fmla="*/ 8521561 w 8585061"/>
                <a:gd name="connsiteY55" fmla="*/ 990600 h 1168400"/>
                <a:gd name="connsiteX56" fmla="*/ 8445361 w 8585061"/>
                <a:gd name="connsiteY56" fmla="*/ 1003300 h 1168400"/>
                <a:gd name="connsiteX57" fmla="*/ 8407261 w 8585061"/>
                <a:gd name="connsiteY57" fmla="*/ 1016000 h 1168400"/>
                <a:gd name="connsiteX58" fmla="*/ 8292961 w 8585061"/>
                <a:gd name="connsiteY58" fmla="*/ 1028700 h 1168400"/>
                <a:gd name="connsiteX59" fmla="*/ 8216761 w 8585061"/>
                <a:gd name="connsiteY59" fmla="*/ 1054100 h 1168400"/>
                <a:gd name="connsiteX60" fmla="*/ 8026261 w 8585061"/>
                <a:gd name="connsiteY60" fmla="*/ 1092200 h 1168400"/>
                <a:gd name="connsiteX61" fmla="*/ 7975461 w 8585061"/>
                <a:gd name="connsiteY61" fmla="*/ 1104900 h 1168400"/>
                <a:gd name="connsiteX62" fmla="*/ 7632561 w 8585061"/>
                <a:gd name="connsiteY62" fmla="*/ 1155700 h 1168400"/>
                <a:gd name="connsiteX63" fmla="*/ 7429361 w 8585061"/>
                <a:gd name="connsiteY63" fmla="*/ 1168400 h 1168400"/>
                <a:gd name="connsiteX64" fmla="*/ 6629261 w 8585061"/>
                <a:gd name="connsiteY64" fmla="*/ 1155700 h 1168400"/>
                <a:gd name="connsiteX65" fmla="*/ 6438761 w 8585061"/>
                <a:gd name="connsiteY65" fmla="*/ 1143000 h 1168400"/>
                <a:gd name="connsiteX66" fmla="*/ 6324461 w 8585061"/>
                <a:gd name="connsiteY66" fmla="*/ 1130300 h 1168400"/>
                <a:gd name="connsiteX67" fmla="*/ 37961 w 8585061"/>
                <a:gd name="connsiteY67" fmla="*/ 990600 h 1168400"/>
                <a:gd name="connsiteX68" fmla="*/ 25261 w 8585061"/>
                <a:gd name="connsiteY68"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759061 w 8585061"/>
                <a:gd name="connsiteY12" fmla="*/ 152400 h 1168400"/>
                <a:gd name="connsiteX13" fmla="*/ 4165461 w 8585061"/>
                <a:gd name="connsiteY13" fmla="*/ 165100 h 1168400"/>
                <a:gd name="connsiteX14" fmla="*/ 4419461 w 8585061"/>
                <a:gd name="connsiteY14" fmla="*/ 266700 h 1168400"/>
                <a:gd name="connsiteX15" fmla="*/ 4863961 w 8585061"/>
                <a:gd name="connsiteY15" fmla="*/ 254000 h 1168400"/>
                <a:gd name="connsiteX16" fmla="*/ 4952861 w 8585061"/>
                <a:gd name="connsiteY16" fmla="*/ 228600 h 1168400"/>
                <a:gd name="connsiteX17" fmla="*/ 5079861 w 8585061"/>
                <a:gd name="connsiteY17" fmla="*/ 215900 h 1168400"/>
                <a:gd name="connsiteX18" fmla="*/ 5156061 w 8585061"/>
                <a:gd name="connsiteY18" fmla="*/ 190500 h 1168400"/>
                <a:gd name="connsiteX19" fmla="*/ 5206861 w 8585061"/>
                <a:gd name="connsiteY19" fmla="*/ 177800 h 1168400"/>
                <a:gd name="connsiteX20" fmla="*/ 5257661 w 8585061"/>
                <a:gd name="connsiteY20" fmla="*/ 152400 h 1168400"/>
                <a:gd name="connsiteX21" fmla="*/ 5333861 w 8585061"/>
                <a:gd name="connsiteY21" fmla="*/ 127000 h 1168400"/>
                <a:gd name="connsiteX22" fmla="*/ 5371961 w 8585061"/>
                <a:gd name="connsiteY22" fmla="*/ 114300 h 1168400"/>
                <a:gd name="connsiteX23" fmla="*/ 5562461 w 8585061"/>
                <a:gd name="connsiteY23" fmla="*/ 127000 h 1168400"/>
                <a:gd name="connsiteX24" fmla="*/ 5638661 w 8585061"/>
                <a:gd name="connsiteY24" fmla="*/ 152400 h 1168400"/>
                <a:gd name="connsiteX25" fmla="*/ 5714861 w 8585061"/>
                <a:gd name="connsiteY25" fmla="*/ 165100 h 1168400"/>
                <a:gd name="connsiteX26" fmla="*/ 5752961 w 8585061"/>
                <a:gd name="connsiteY26" fmla="*/ 190500 h 1168400"/>
                <a:gd name="connsiteX27" fmla="*/ 5803761 w 8585061"/>
                <a:gd name="connsiteY27" fmla="*/ 203200 h 1168400"/>
                <a:gd name="connsiteX28" fmla="*/ 5879961 w 8585061"/>
                <a:gd name="connsiteY28" fmla="*/ 228600 h 1168400"/>
                <a:gd name="connsiteX29" fmla="*/ 6222861 w 8585061"/>
                <a:gd name="connsiteY29" fmla="*/ 215900 h 1168400"/>
                <a:gd name="connsiteX30" fmla="*/ 6311761 w 8585061"/>
                <a:gd name="connsiteY30" fmla="*/ 190500 h 1168400"/>
                <a:gd name="connsiteX31" fmla="*/ 6413361 w 8585061"/>
                <a:gd name="connsiteY31" fmla="*/ 177800 h 1168400"/>
                <a:gd name="connsiteX32" fmla="*/ 6451461 w 8585061"/>
                <a:gd name="connsiteY32" fmla="*/ 152400 h 1168400"/>
                <a:gd name="connsiteX33" fmla="*/ 6540361 w 8585061"/>
                <a:gd name="connsiteY33" fmla="*/ 101600 h 1168400"/>
                <a:gd name="connsiteX34" fmla="*/ 6578461 w 8585061"/>
                <a:gd name="connsiteY34" fmla="*/ 50800 h 1168400"/>
                <a:gd name="connsiteX35" fmla="*/ 6603861 w 8585061"/>
                <a:gd name="connsiteY35" fmla="*/ 12700 h 1168400"/>
                <a:gd name="connsiteX36" fmla="*/ 6654661 w 8585061"/>
                <a:gd name="connsiteY36" fmla="*/ 0 h 1168400"/>
                <a:gd name="connsiteX37" fmla="*/ 6743561 w 8585061"/>
                <a:gd name="connsiteY37" fmla="*/ 12700 h 1168400"/>
                <a:gd name="connsiteX38" fmla="*/ 6845161 w 8585061"/>
                <a:gd name="connsiteY38" fmla="*/ 25400 h 1168400"/>
                <a:gd name="connsiteX39" fmla="*/ 6883261 w 8585061"/>
                <a:gd name="connsiteY39" fmla="*/ 50800 h 1168400"/>
                <a:gd name="connsiteX40" fmla="*/ 6959461 w 8585061"/>
                <a:gd name="connsiteY40" fmla="*/ 76200 h 1168400"/>
                <a:gd name="connsiteX41" fmla="*/ 6997561 w 8585061"/>
                <a:gd name="connsiteY41" fmla="*/ 88900 h 1168400"/>
                <a:gd name="connsiteX42" fmla="*/ 7429361 w 8585061"/>
                <a:gd name="connsiteY42" fmla="*/ 127000 h 1168400"/>
                <a:gd name="connsiteX43" fmla="*/ 7581761 w 8585061"/>
                <a:gd name="connsiteY43" fmla="*/ 177800 h 1168400"/>
                <a:gd name="connsiteX44" fmla="*/ 7619861 w 8585061"/>
                <a:gd name="connsiteY44" fmla="*/ 190500 h 1168400"/>
                <a:gd name="connsiteX45" fmla="*/ 7848461 w 8585061"/>
                <a:gd name="connsiteY45" fmla="*/ 215900 h 1168400"/>
                <a:gd name="connsiteX46" fmla="*/ 8165961 w 8585061"/>
                <a:gd name="connsiteY46" fmla="*/ 203200 h 1168400"/>
                <a:gd name="connsiteX47" fmla="*/ 8280261 w 8585061"/>
                <a:gd name="connsiteY47" fmla="*/ 190500 h 1168400"/>
                <a:gd name="connsiteX48" fmla="*/ 8521561 w 8585061"/>
                <a:gd name="connsiteY48" fmla="*/ 203200 h 1168400"/>
                <a:gd name="connsiteX49" fmla="*/ 8534261 w 8585061"/>
                <a:gd name="connsiteY49" fmla="*/ 241300 h 1168400"/>
                <a:gd name="connsiteX50" fmla="*/ 8572361 w 8585061"/>
                <a:gd name="connsiteY50" fmla="*/ 431800 h 1168400"/>
                <a:gd name="connsiteX51" fmla="*/ 8585061 w 8585061"/>
                <a:gd name="connsiteY51" fmla="*/ 635000 h 1168400"/>
                <a:gd name="connsiteX52" fmla="*/ 8572361 w 8585061"/>
                <a:gd name="connsiteY52" fmla="*/ 939800 h 1168400"/>
                <a:gd name="connsiteX53" fmla="*/ 8559661 w 8585061"/>
                <a:gd name="connsiteY53" fmla="*/ 977900 h 1168400"/>
                <a:gd name="connsiteX54" fmla="*/ 8521561 w 8585061"/>
                <a:gd name="connsiteY54" fmla="*/ 990600 h 1168400"/>
                <a:gd name="connsiteX55" fmla="*/ 8445361 w 8585061"/>
                <a:gd name="connsiteY55" fmla="*/ 1003300 h 1168400"/>
                <a:gd name="connsiteX56" fmla="*/ 8407261 w 8585061"/>
                <a:gd name="connsiteY56" fmla="*/ 1016000 h 1168400"/>
                <a:gd name="connsiteX57" fmla="*/ 8292961 w 8585061"/>
                <a:gd name="connsiteY57" fmla="*/ 1028700 h 1168400"/>
                <a:gd name="connsiteX58" fmla="*/ 8216761 w 8585061"/>
                <a:gd name="connsiteY58" fmla="*/ 1054100 h 1168400"/>
                <a:gd name="connsiteX59" fmla="*/ 8026261 w 8585061"/>
                <a:gd name="connsiteY59" fmla="*/ 1092200 h 1168400"/>
                <a:gd name="connsiteX60" fmla="*/ 7975461 w 8585061"/>
                <a:gd name="connsiteY60" fmla="*/ 1104900 h 1168400"/>
                <a:gd name="connsiteX61" fmla="*/ 7632561 w 8585061"/>
                <a:gd name="connsiteY61" fmla="*/ 1155700 h 1168400"/>
                <a:gd name="connsiteX62" fmla="*/ 7429361 w 8585061"/>
                <a:gd name="connsiteY62" fmla="*/ 1168400 h 1168400"/>
                <a:gd name="connsiteX63" fmla="*/ 6629261 w 8585061"/>
                <a:gd name="connsiteY63" fmla="*/ 1155700 h 1168400"/>
                <a:gd name="connsiteX64" fmla="*/ 6438761 w 8585061"/>
                <a:gd name="connsiteY64" fmla="*/ 1143000 h 1168400"/>
                <a:gd name="connsiteX65" fmla="*/ 6324461 w 8585061"/>
                <a:gd name="connsiteY65" fmla="*/ 1130300 h 1168400"/>
                <a:gd name="connsiteX66" fmla="*/ 37961 w 8585061"/>
                <a:gd name="connsiteY66" fmla="*/ 990600 h 1168400"/>
                <a:gd name="connsiteX67" fmla="*/ 25261 w 8585061"/>
                <a:gd name="connsiteY67"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759061 w 8585061"/>
                <a:gd name="connsiteY12" fmla="*/ 1524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4952861 w 8585061"/>
                <a:gd name="connsiteY16" fmla="*/ 228600 h 1168400"/>
                <a:gd name="connsiteX17" fmla="*/ 5079861 w 8585061"/>
                <a:gd name="connsiteY17" fmla="*/ 215900 h 1168400"/>
                <a:gd name="connsiteX18" fmla="*/ 5156061 w 8585061"/>
                <a:gd name="connsiteY18" fmla="*/ 190500 h 1168400"/>
                <a:gd name="connsiteX19" fmla="*/ 5206861 w 8585061"/>
                <a:gd name="connsiteY19" fmla="*/ 177800 h 1168400"/>
                <a:gd name="connsiteX20" fmla="*/ 5257661 w 8585061"/>
                <a:gd name="connsiteY20" fmla="*/ 152400 h 1168400"/>
                <a:gd name="connsiteX21" fmla="*/ 5333861 w 8585061"/>
                <a:gd name="connsiteY21" fmla="*/ 127000 h 1168400"/>
                <a:gd name="connsiteX22" fmla="*/ 5371961 w 8585061"/>
                <a:gd name="connsiteY22" fmla="*/ 114300 h 1168400"/>
                <a:gd name="connsiteX23" fmla="*/ 5562461 w 8585061"/>
                <a:gd name="connsiteY23" fmla="*/ 127000 h 1168400"/>
                <a:gd name="connsiteX24" fmla="*/ 5638661 w 8585061"/>
                <a:gd name="connsiteY24" fmla="*/ 152400 h 1168400"/>
                <a:gd name="connsiteX25" fmla="*/ 5714861 w 8585061"/>
                <a:gd name="connsiteY25" fmla="*/ 165100 h 1168400"/>
                <a:gd name="connsiteX26" fmla="*/ 5752961 w 8585061"/>
                <a:gd name="connsiteY26" fmla="*/ 190500 h 1168400"/>
                <a:gd name="connsiteX27" fmla="*/ 5803761 w 8585061"/>
                <a:gd name="connsiteY27" fmla="*/ 203200 h 1168400"/>
                <a:gd name="connsiteX28" fmla="*/ 5879961 w 8585061"/>
                <a:gd name="connsiteY28" fmla="*/ 228600 h 1168400"/>
                <a:gd name="connsiteX29" fmla="*/ 6222861 w 8585061"/>
                <a:gd name="connsiteY29" fmla="*/ 215900 h 1168400"/>
                <a:gd name="connsiteX30" fmla="*/ 6311761 w 8585061"/>
                <a:gd name="connsiteY30" fmla="*/ 190500 h 1168400"/>
                <a:gd name="connsiteX31" fmla="*/ 6413361 w 8585061"/>
                <a:gd name="connsiteY31" fmla="*/ 177800 h 1168400"/>
                <a:gd name="connsiteX32" fmla="*/ 6451461 w 8585061"/>
                <a:gd name="connsiteY32" fmla="*/ 152400 h 1168400"/>
                <a:gd name="connsiteX33" fmla="*/ 6540361 w 8585061"/>
                <a:gd name="connsiteY33" fmla="*/ 101600 h 1168400"/>
                <a:gd name="connsiteX34" fmla="*/ 6578461 w 8585061"/>
                <a:gd name="connsiteY34" fmla="*/ 50800 h 1168400"/>
                <a:gd name="connsiteX35" fmla="*/ 6603861 w 8585061"/>
                <a:gd name="connsiteY35" fmla="*/ 12700 h 1168400"/>
                <a:gd name="connsiteX36" fmla="*/ 6654661 w 8585061"/>
                <a:gd name="connsiteY36" fmla="*/ 0 h 1168400"/>
                <a:gd name="connsiteX37" fmla="*/ 6743561 w 8585061"/>
                <a:gd name="connsiteY37" fmla="*/ 12700 h 1168400"/>
                <a:gd name="connsiteX38" fmla="*/ 6845161 w 8585061"/>
                <a:gd name="connsiteY38" fmla="*/ 25400 h 1168400"/>
                <a:gd name="connsiteX39" fmla="*/ 6883261 w 8585061"/>
                <a:gd name="connsiteY39" fmla="*/ 50800 h 1168400"/>
                <a:gd name="connsiteX40" fmla="*/ 6959461 w 8585061"/>
                <a:gd name="connsiteY40" fmla="*/ 76200 h 1168400"/>
                <a:gd name="connsiteX41" fmla="*/ 6997561 w 8585061"/>
                <a:gd name="connsiteY41" fmla="*/ 88900 h 1168400"/>
                <a:gd name="connsiteX42" fmla="*/ 7429361 w 8585061"/>
                <a:gd name="connsiteY42" fmla="*/ 127000 h 1168400"/>
                <a:gd name="connsiteX43" fmla="*/ 7581761 w 8585061"/>
                <a:gd name="connsiteY43" fmla="*/ 177800 h 1168400"/>
                <a:gd name="connsiteX44" fmla="*/ 7619861 w 8585061"/>
                <a:gd name="connsiteY44" fmla="*/ 190500 h 1168400"/>
                <a:gd name="connsiteX45" fmla="*/ 7848461 w 8585061"/>
                <a:gd name="connsiteY45" fmla="*/ 215900 h 1168400"/>
                <a:gd name="connsiteX46" fmla="*/ 8165961 w 8585061"/>
                <a:gd name="connsiteY46" fmla="*/ 203200 h 1168400"/>
                <a:gd name="connsiteX47" fmla="*/ 8280261 w 8585061"/>
                <a:gd name="connsiteY47" fmla="*/ 190500 h 1168400"/>
                <a:gd name="connsiteX48" fmla="*/ 8521561 w 8585061"/>
                <a:gd name="connsiteY48" fmla="*/ 203200 h 1168400"/>
                <a:gd name="connsiteX49" fmla="*/ 8534261 w 8585061"/>
                <a:gd name="connsiteY49" fmla="*/ 241300 h 1168400"/>
                <a:gd name="connsiteX50" fmla="*/ 8572361 w 8585061"/>
                <a:gd name="connsiteY50" fmla="*/ 431800 h 1168400"/>
                <a:gd name="connsiteX51" fmla="*/ 8585061 w 8585061"/>
                <a:gd name="connsiteY51" fmla="*/ 635000 h 1168400"/>
                <a:gd name="connsiteX52" fmla="*/ 8572361 w 8585061"/>
                <a:gd name="connsiteY52" fmla="*/ 939800 h 1168400"/>
                <a:gd name="connsiteX53" fmla="*/ 8559661 w 8585061"/>
                <a:gd name="connsiteY53" fmla="*/ 977900 h 1168400"/>
                <a:gd name="connsiteX54" fmla="*/ 8521561 w 8585061"/>
                <a:gd name="connsiteY54" fmla="*/ 990600 h 1168400"/>
                <a:gd name="connsiteX55" fmla="*/ 8445361 w 8585061"/>
                <a:gd name="connsiteY55" fmla="*/ 1003300 h 1168400"/>
                <a:gd name="connsiteX56" fmla="*/ 8407261 w 8585061"/>
                <a:gd name="connsiteY56" fmla="*/ 1016000 h 1168400"/>
                <a:gd name="connsiteX57" fmla="*/ 8292961 w 8585061"/>
                <a:gd name="connsiteY57" fmla="*/ 1028700 h 1168400"/>
                <a:gd name="connsiteX58" fmla="*/ 8216761 w 8585061"/>
                <a:gd name="connsiteY58" fmla="*/ 1054100 h 1168400"/>
                <a:gd name="connsiteX59" fmla="*/ 8026261 w 8585061"/>
                <a:gd name="connsiteY59" fmla="*/ 1092200 h 1168400"/>
                <a:gd name="connsiteX60" fmla="*/ 7975461 w 8585061"/>
                <a:gd name="connsiteY60" fmla="*/ 1104900 h 1168400"/>
                <a:gd name="connsiteX61" fmla="*/ 7632561 w 8585061"/>
                <a:gd name="connsiteY61" fmla="*/ 1155700 h 1168400"/>
                <a:gd name="connsiteX62" fmla="*/ 7429361 w 8585061"/>
                <a:gd name="connsiteY62" fmla="*/ 1168400 h 1168400"/>
                <a:gd name="connsiteX63" fmla="*/ 6629261 w 8585061"/>
                <a:gd name="connsiteY63" fmla="*/ 1155700 h 1168400"/>
                <a:gd name="connsiteX64" fmla="*/ 6438761 w 8585061"/>
                <a:gd name="connsiteY64" fmla="*/ 1143000 h 1168400"/>
                <a:gd name="connsiteX65" fmla="*/ 6324461 w 8585061"/>
                <a:gd name="connsiteY65" fmla="*/ 1130300 h 1168400"/>
                <a:gd name="connsiteX66" fmla="*/ 37961 w 8585061"/>
                <a:gd name="connsiteY66" fmla="*/ 990600 h 1168400"/>
                <a:gd name="connsiteX67" fmla="*/ 25261 w 8585061"/>
                <a:gd name="connsiteY67"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759061 w 8585061"/>
                <a:gd name="connsiteY12" fmla="*/ 152400 h 1168400"/>
                <a:gd name="connsiteX13" fmla="*/ 3847962 w 8585061"/>
                <a:gd name="connsiteY13" fmla="*/ 146050 h 1168400"/>
                <a:gd name="connsiteX14" fmla="*/ 4165461 w 8585061"/>
                <a:gd name="connsiteY14" fmla="*/ 165100 h 1168400"/>
                <a:gd name="connsiteX15" fmla="*/ 4546461 w 8585061"/>
                <a:gd name="connsiteY15" fmla="*/ 273050 h 1168400"/>
                <a:gd name="connsiteX16" fmla="*/ 4863961 w 8585061"/>
                <a:gd name="connsiteY16" fmla="*/ 254000 h 1168400"/>
                <a:gd name="connsiteX17" fmla="*/ 4952861 w 8585061"/>
                <a:gd name="connsiteY17" fmla="*/ 228600 h 1168400"/>
                <a:gd name="connsiteX18" fmla="*/ 5079861 w 8585061"/>
                <a:gd name="connsiteY18" fmla="*/ 215900 h 1168400"/>
                <a:gd name="connsiteX19" fmla="*/ 5156061 w 8585061"/>
                <a:gd name="connsiteY19" fmla="*/ 190500 h 1168400"/>
                <a:gd name="connsiteX20" fmla="*/ 5206861 w 8585061"/>
                <a:gd name="connsiteY20" fmla="*/ 177800 h 1168400"/>
                <a:gd name="connsiteX21" fmla="*/ 5257661 w 8585061"/>
                <a:gd name="connsiteY21" fmla="*/ 152400 h 1168400"/>
                <a:gd name="connsiteX22" fmla="*/ 5333861 w 8585061"/>
                <a:gd name="connsiteY22" fmla="*/ 127000 h 1168400"/>
                <a:gd name="connsiteX23" fmla="*/ 5371961 w 8585061"/>
                <a:gd name="connsiteY23" fmla="*/ 114300 h 1168400"/>
                <a:gd name="connsiteX24" fmla="*/ 5562461 w 8585061"/>
                <a:gd name="connsiteY24" fmla="*/ 127000 h 1168400"/>
                <a:gd name="connsiteX25" fmla="*/ 5638661 w 8585061"/>
                <a:gd name="connsiteY25" fmla="*/ 152400 h 1168400"/>
                <a:gd name="connsiteX26" fmla="*/ 5714861 w 8585061"/>
                <a:gd name="connsiteY26" fmla="*/ 165100 h 1168400"/>
                <a:gd name="connsiteX27" fmla="*/ 5752961 w 8585061"/>
                <a:gd name="connsiteY27" fmla="*/ 190500 h 1168400"/>
                <a:gd name="connsiteX28" fmla="*/ 5803761 w 8585061"/>
                <a:gd name="connsiteY28" fmla="*/ 203200 h 1168400"/>
                <a:gd name="connsiteX29" fmla="*/ 5879961 w 8585061"/>
                <a:gd name="connsiteY29" fmla="*/ 228600 h 1168400"/>
                <a:gd name="connsiteX30" fmla="*/ 6222861 w 8585061"/>
                <a:gd name="connsiteY30" fmla="*/ 215900 h 1168400"/>
                <a:gd name="connsiteX31" fmla="*/ 6311761 w 8585061"/>
                <a:gd name="connsiteY31" fmla="*/ 190500 h 1168400"/>
                <a:gd name="connsiteX32" fmla="*/ 6413361 w 8585061"/>
                <a:gd name="connsiteY32" fmla="*/ 177800 h 1168400"/>
                <a:gd name="connsiteX33" fmla="*/ 6451461 w 8585061"/>
                <a:gd name="connsiteY33" fmla="*/ 152400 h 1168400"/>
                <a:gd name="connsiteX34" fmla="*/ 6540361 w 8585061"/>
                <a:gd name="connsiteY34" fmla="*/ 101600 h 1168400"/>
                <a:gd name="connsiteX35" fmla="*/ 6578461 w 8585061"/>
                <a:gd name="connsiteY35" fmla="*/ 50800 h 1168400"/>
                <a:gd name="connsiteX36" fmla="*/ 6603861 w 8585061"/>
                <a:gd name="connsiteY36" fmla="*/ 12700 h 1168400"/>
                <a:gd name="connsiteX37" fmla="*/ 6654661 w 8585061"/>
                <a:gd name="connsiteY37" fmla="*/ 0 h 1168400"/>
                <a:gd name="connsiteX38" fmla="*/ 6743561 w 8585061"/>
                <a:gd name="connsiteY38" fmla="*/ 12700 h 1168400"/>
                <a:gd name="connsiteX39" fmla="*/ 6845161 w 8585061"/>
                <a:gd name="connsiteY39" fmla="*/ 25400 h 1168400"/>
                <a:gd name="connsiteX40" fmla="*/ 6883261 w 8585061"/>
                <a:gd name="connsiteY40" fmla="*/ 50800 h 1168400"/>
                <a:gd name="connsiteX41" fmla="*/ 6959461 w 8585061"/>
                <a:gd name="connsiteY41" fmla="*/ 76200 h 1168400"/>
                <a:gd name="connsiteX42" fmla="*/ 6997561 w 8585061"/>
                <a:gd name="connsiteY42" fmla="*/ 88900 h 1168400"/>
                <a:gd name="connsiteX43" fmla="*/ 7429361 w 8585061"/>
                <a:gd name="connsiteY43" fmla="*/ 127000 h 1168400"/>
                <a:gd name="connsiteX44" fmla="*/ 7581761 w 8585061"/>
                <a:gd name="connsiteY44" fmla="*/ 177800 h 1168400"/>
                <a:gd name="connsiteX45" fmla="*/ 7619861 w 8585061"/>
                <a:gd name="connsiteY45" fmla="*/ 190500 h 1168400"/>
                <a:gd name="connsiteX46" fmla="*/ 7848461 w 8585061"/>
                <a:gd name="connsiteY46" fmla="*/ 215900 h 1168400"/>
                <a:gd name="connsiteX47" fmla="*/ 8165961 w 8585061"/>
                <a:gd name="connsiteY47" fmla="*/ 203200 h 1168400"/>
                <a:gd name="connsiteX48" fmla="*/ 8280261 w 8585061"/>
                <a:gd name="connsiteY48" fmla="*/ 190500 h 1168400"/>
                <a:gd name="connsiteX49" fmla="*/ 8521561 w 8585061"/>
                <a:gd name="connsiteY49" fmla="*/ 203200 h 1168400"/>
                <a:gd name="connsiteX50" fmla="*/ 8534261 w 8585061"/>
                <a:gd name="connsiteY50" fmla="*/ 241300 h 1168400"/>
                <a:gd name="connsiteX51" fmla="*/ 8572361 w 8585061"/>
                <a:gd name="connsiteY51" fmla="*/ 431800 h 1168400"/>
                <a:gd name="connsiteX52" fmla="*/ 8585061 w 8585061"/>
                <a:gd name="connsiteY52" fmla="*/ 635000 h 1168400"/>
                <a:gd name="connsiteX53" fmla="*/ 8572361 w 8585061"/>
                <a:gd name="connsiteY53" fmla="*/ 939800 h 1168400"/>
                <a:gd name="connsiteX54" fmla="*/ 8559661 w 8585061"/>
                <a:gd name="connsiteY54" fmla="*/ 977900 h 1168400"/>
                <a:gd name="connsiteX55" fmla="*/ 8521561 w 8585061"/>
                <a:gd name="connsiteY55" fmla="*/ 990600 h 1168400"/>
                <a:gd name="connsiteX56" fmla="*/ 8445361 w 8585061"/>
                <a:gd name="connsiteY56" fmla="*/ 1003300 h 1168400"/>
                <a:gd name="connsiteX57" fmla="*/ 8407261 w 8585061"/>
                <a:gd name="connsiteY57" fmla="*/ 1016000 h 1168400"/>
                <a:gd name="connsiteX58" fmla="*/ 8292961 w 8585061"/>
                <a:gd name="connsiteY58" fmla="*/ 1028700 h 1168400"/>
                <a:gd name="connsiteX59" fmla="*/ 8216761 w 8585061"/>
                <a:gd name="connsiteY59" fmla="*/ 1054100 h 1168400"/>
                <a:gd name="connsiteX60" fmla="*/ 8026261 w 8585061"/>
                <a:gd name="connsiteY60" fmla="*/ 1092200 h 1168400"/>
                <a:gd name="connsiteX61" fmla="*/ 7975461 w 8585061"/>
                <a:gd name="connsiteY61" fmla="*/ 1104900 h 1168400"/>
                <a:gd name="connsiteX62" fmla="*/ 7632561 w 8585061"/>
                <a:gd name="connsiteY62" fmla="*/ 1155700 h 1168400"/>
                <a:gd name="connsiteX63" fmla="*/ 7429361 w 8585061"/>
                <a:gd name="connsiteY63" fmla="*/ 1168400 h 1168400"/>
                <a:gd name="connsiteX64" fmla="*/ 6629261 w 8585061"/>
                <a:gd name="connsiteY64" fmla="*/ 1155700 h 1168400"/>
                <a:gd name="connsiteX65" fmla="*/ 6438761 w 8585061"/>
                <a:gd name="connsiteY65" fmla="*/ 1143000 h 1168400"/>
                <a:gd name="connsiteX66" fmla="*/ 6324461 w 8585061"/>
                <a:gd name="connsiteY66" fmla="*/ 1130300 h 1168400"/>
                <a:gd name="connsiteX67" fmla="*/ 37961 w 8585061"/>
                <a:gd name="connsiteY67" fmla="*/ 990600 h 1168400"/>
                <a:gd name="connsiteX68" fmla="*/ 25261 w 8585061"/>
                <a:gd name="connsiteY68"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759061 w 8585061"/>
                <a:gd name="connsiteY12" fmla="*/ 152400 h 1168400"/>
                <a:gd name="connsiteX13" fmla="*/ 3847962 w 8585061"/>
                <a:gd name="connsiteY13" fmla="*/ 146050 h 1168400"/>
                <a:gd name="connsiteX14" fmla="*/ 4165461 w 8585061"/>
                <a:gd name="connsiteY14" fmla="*/ 165100 h 1168400"/>
                <a:gd name="connsiteX15" fmla="*/ 4546461 w 8585061"/>
                <a:gd name="connsiteY15" fmla="*/ 273050 h 1168400"/>
                <a:gd name="connsiteX16" fmla="*/ 4863961 w 8585061"/>
                <a:gd name="connsiteY16" fmla="*/ 254000 h 1168400"/>
                <a:gd name="connsiteX17" fmla="*/ 5079861 w 8585061"/>
                <a:gd name="connsiteY17" fmla="*/ 215900 h 1168400"/>
                <a:gd name="connsiteX18" fmla="*/ 5156061 w 8585061"/>
                <a:gd name="connsiteY18" fmla="*/ 190500 h 1168400"/>
                <a:gd name="connsiteX19" fmla="*/ 5206861 w 8585061"/>
                <a:gd name="connsiteY19" fmla="*/ 177800 h 1168400"/>
                <a:gd name="connsiteX20" fmla="*/ 5257661 w 8585061"/>
                <a:gd name="connsiteY20" fmla="*/ 152400 h 1168400"/>
                <a:gd name="connsiteX21" fmla="*/ 5333861 w 8585061"/>
                <a:gd name="connsiteY21" fmla="*/ 127000 h 1168400"/>
                <a:gd name="connsiteX22" fmla="*/ 5371961 w 8585061"/>
                <a:gd name="connsiteY22" fmla="*/ 114300 h 1168400"/>
                <a:gd name="connsiteX23" fmla="*/ 5562461 w 8585061"/>
                <a:gd name="connsiteY23" fmla="*/ 127000 h 1168400"/>
                <a:gd name="connsiteX24" fmla="*/ 5638661 w 8585061"/>
                <a:gd name="connsiteY24" fmla="*/ 152400 h 1168400"/>
                <a:gd name="connsiteX25" fmla="*/ 5714861 w 8585061"/>
                <a:gd name="connsiteY25" fmla="*/ 165100 h 1168400"/>
                <a:gd name="connsiteX26" fmla="*/ 5752961 w 8585061"/>
                <a:gd name="connsiteY26" fmla="*/ 190500 h 1168400"/>
                <a:gd name="connsiteX27" fmla="*/ 5803761 w 8585061"/>
                <a:gd name="connsiteY27" fmla="*/ 203200 h 1168400"/>
                <a:gd name="connsiteX28" fmla="*/ 5879961 w 8585061"/>
                <a:gd name="connsiteY28" fmla="*/ 228600 h 1168400"/>
                <a:gd name="connsiteX29" fmla="*/ 6222861 w 8585061"/>
                <a:gd name="connsiteY29" fmla="*/ 215900 h 1168400"/>
                <a:gd name="connsiteX30" fmla="*/ 6311761 w 8585061"/>
                <a:gd name="connsiteY30" fmla="*/ 190500 h 1168400"/>
                <a:gd name="connsiteX31" fmla="*/ 6413361 w 8585061"/>
                <a:gd name="connsiteY31" fmla="*/ 177800 h 1168400"/>
                <a:gd name="connsiteX32" fmla="*/ 6451461 w 8585061"/>
                <a:gd name="connsiteY32" fmla="*/ 152400 h 1168400"/>
                <a:gd name="connsiteX33" fmla="*/ 6540361 w 8585061"/>
                <a:gd name="connsiteY33" fmla="*/ 101600 h 1168400"/>
                <a:gd name="connsiteX34" fmla="*/ 6578461 w 8585061"/>
                <a:gd name="connsiteY34" fmla="*/ 50800 h 1168400"/>
                <a:gd name="connsiteX35" fmla="*/ 6603861 w 8585061"/>
                <a:gd name="connsiteY35" fmla="*/ 12700 h 1168400"/>
                <a:gd name="connsiteX36" fmla="*/ 6654661 w 8585061"/>
                <a:gd name="connsiteY36" fmla="*/ 0 h 1168400"/>
                <a:gd name="connsiteX37" fmla="*/ 6743561 w 8585061"/>
                <a:gd name="connsiteY37" fmla="*/ 12700 h 1168400"/>
                <a:gd name="connsiteX38" fmla="*/ 6845161 w 8585061"/>
                <a:gd name="connsiteY38" fmla="*/ 25400 h 1168400"/>
                <a:gd name="connsiteX39" fmla="*/ 6883261 w 8585061"/>
                <a:gd name="connsiteY39" fmla="*/ 50800 h 1168400"/>
                <a:gd name="connsiteX40" fmla="*/ 6959461 w 8585061"/>
                <a:gd name="connsiteY40" fmla="*/ 76200 h 1168400"/>
                <a:gd name="connsiteX41" fmla="*/ 6997561 w 8585061"/>
                <a:gd name="connsiteY41" fmla="*/ 88900 h 1168400"/>
                <a:gd name="connsiteX42" fmla="*/ 7429361 w 8585061"/>
                <a:gd name="connsiteY42" fmla="*/ 127000 h 1168400"/>
                <a:gd name="connsiteX43" fmla="*/ 7581761 w 8585061"/>
                <a:gd name="connsiteY43" fmla="*/ 177800 h 1168400"/>
                <a:gd name="connsiteX44" fmla="*/ 7619861 w 8585061"/>
                <a:gd name="connsiteY44" fmla="*/ 190500 h 1168400"/>
                <a:gd name="connsiteX45" fmla="*/ 7848461 w 8585061"/>
                <a:gd name="connsiteY45" fmla="*/ 215900 h 1168400"/>
                <a:gd name="connsiteX46" fmla="*/ 8165961 w 8585061"/>
                <a:gd name="connsiteY46" fmla="*/ 203200 h 1168400"/>
                <a:gd name="connsiteX47" fmla="*/ 8280261 w 8585061"/>
                <a:gd name="connsiteY47" fmla="*/ 190500 h 1168400"/>
                <a:gd name="connsiteX48" fmla="*/ 8521561 w 8585061"/>
                <a:gd name="connsiteY48" fmla="*/ 203200 h 1168400"/>
                <a:gd name="connsiteX49" fmla="*/ 8534261 w 8585061"/>
                <a:gd name="connsiteY49" fmla="*/ 241300 h 1168400"/>
                <a:gd name="connsiteX50" fmla="*/ 8572361 w 8585061"/>
                <a:gd name="connsiteY50" fmla="*/ 431800 h 1168400"/>
                <a:gd name="connsiteX51" fmla="*/ 8585061 w 8585061"/>
                <a:gd name="connsiteY51" fmla="*/ 635000 h 1168400"/>
                <a:gd name="connsiteX52" fmla="*/ 8572361 w 8585061"/>
                <a:gd name="connsiteY52" fmla="*/ 939800 h 1168400"/>
                <a:gd name="connsiteX53" fmla="*/ 8559661 w 8585061"/>
                <a:gd name="connsiteY53" fmla="*/ 977900 h 1168400"/>
                <a:gd name="connsiteX54" fmla="*/ 8521561 w 8585061"/>
                <a:gd name="connsiteY54" fmla="*/ 990600 h 1168400"/>
                <a:gd name="connsiteX55" fmla="*/ 8445361 w 8585061"/>
                <a:gd name="connsiteY55" fmla="*/ 1003300 h 1168400"/>
                <a:gd name="connsiteX56" fmla="*/ 8407261 w 8585061"/>
                <a:gd name="connsiteY56" fmla="*/ 1016000 h 1168400"/>
                <a:gd name="connsiteX57" fmla="*/ 8292961 w 8585061"/>
                <a:gd name="connsiteY57" fmla="*/ 1028700 h 1168400"/>
                <a:gd name="connsiteX58" fmla="*/ 8216761 w 8585061"/>
                <a:gd name="connsiteY58" fmla="*/ 1054100 h 1168400"/>
                <a:gd name="connsiteX59" fmla="*/ 8026261 w 8585061"/>
                <a:gd name="connsiteY59" fmla="*/ 1092200 h 1168400"/>
                <a:gd name="connsiteX60" fmla="*/ 7975461 w 8585061"/>
                <a:gd name="connsiteY60" fmla="*/ 1104900 h 1168400"/>
                <a:gd name="connsiteX61" fmla="*/ 7632561 w 8585061"/>
                <a:gd name="connsiteY61" fmla="*/ 1155700 h 1168400"/>
                <a:gd name="connsiteX62" fmla="*/ 7429361 w 8585061"/>
                <a:gd name="connsiteY62" fmla="*/ 1168400 h 1168400"/>
                <a:gd name="connsiteX63" fmla="*/ 6629261 w 8585061"/>
                <a:gd name="connsiteY63" fmla="*/ 1155700 h 1168400"/>
                <a:gd name="connsiteX64" fmla="*/ 6438761 w 8585061"/>
                <a:gd name="connsiteY64" fmla="*/ 1143000 h 1168400"/>
                <a:gd name="connsiteX65" fmla="*/ 6324461 w 8585061"/>
                <a:gd name="connsiteY65" fmla="*/ 1130300 h 1168400"/>
                <a:gd name="connsiteX66" fmla="*/ 37961 w 8585061"/>
                <a:gd name="connsiteY66" fmla="*/ 990600 h 1168400"/>
                <a:gd name="connsiteX67" fmla="*/ 25261 w 8585061"/>
                <a:gd name="connsiteY67"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759061 w 8585061"/>
                <a:gd name="connsiteY12" fmla="*/ 152400 h 1168400"/>
                <a:gd name="connsiteX13" fmla="*/ 3847962 w 8585061"/>
                <a:gd name="connsiteY13" fmla="*/ 146050 h 1168400"/>
                <a:gd name="connsiteX14" fmla="*/ 4165461 w 8585061"/>
                <a:gd name="connsiteY14" fmla="*/ 165100 h 1168400"/>
                <a:gd name="connsiteX15" fmla="*/ 4546461 w 8585061"/>
                <a:gd name="connsiteY15" fmla="*/ 273050 h 1168400"/>
                <a:gd name="connsiteX16" fmla="*/ 4863961 w 8585061"/>
                <a:gd name="connsiteY16" fmla="*/ 254000 h 1168400"/>
                <a:gd name="connsiteX17" fmla="*/ 5156061 w 8585061"/>
                <a:gd name="connsiteY17" fmla="*/ 190500 h 1168400"/>
                <a:gd name="connsiteX18" fmla="*/ 5206861 w 8585061"/>
                <a:gd name="connsiteY18" fmla="*/ 177800 h 1168400"/>
                <a:gd name="connsiteX19" fmla="*/ 5257661 w 8585061"/>
                <a:gd name="connsiteY19" fmla="*/ 152400 h 1168400"/>
                <a:gd name="connsiteX20" fmla="*/ 5333861 w 8585061"/>
                <a:gd name="connsiteY20" fmla="*/ 127000 h 1168400"/>
                <a:gd name="connsiteX21" fmla="*/ 5371961 w 8585061"/>
                <a:gd name="connsiteY21" fmla="*/ 114300 h 1168400"/>
                <a:gd name="connsiteX22" fmla="*/ 5562461 w 8585061"/>
                <a:gd name="connsiteY22" fmla="*/ 127000 h 1168400"/>
                <a:gd name="connsiteX23" fmla="*/ 5638661 w 8585061"/>
                <a:gd name="connsiteY23" fmla="*/ 152400 h 1168400"/>
                <a:gd name="connsiteX24" fmla="*/ 5714861 w 8585061"/>
                <a:gd name="connsiteY24" fmla="*/ 165100 h 1168400"/>
                <a:gd name="connsiteX25" fmla="*/ 5752961 w 8585061"/>
                <a:gd name="connsiteY25" fmla="*/ 190500 h 1168400"/>
                <a:gd name="connsiteX26" fmla="*/ 5803761 w 8585061"/>
                <a:gd name="connsiteY26" fmla="*/ 203200 h 1168400"/>
                <a:gd name="connsiteX27" fmla="*/ 5879961 w 8585061"/>
                <a:gd name="connsiteY27" fmla="*/ 228600 h 1168400"/>
                <a:gd name="connsiteX28" fmla="*/ 6222861 w 8585061"/>
                <a:gd name="connsiteY28" fmla="*/ 215900 h 1168400"/>
                <a:gd name="connsiteX29" fmla="*/ 6311761 w 8585061"/>
                <a:gd name="connsiteY29" fmla="*/ 190500 h 1168400"/>
                <a:gd name="connsiteX30" fmla="*/ 6413361 w 8585061"/>
                <a:gd name="connsiteY30" fmla="*/ 177800 h 1168400"/>
                <a:gd name="connsiteX31" fmla="*/ 6451461 w 8585061"/>
                <a:gd name="connsiteY31" fmla="*/ 152400 h 1168400"/>
                <a:gd name="connsiteX32" fmla="*/ 6540361 w 8585061"/>
                <a:gd name="connsiteY32" fmla="*/ 101600 h 1168400"/>
                <a:gd name="connsiteX33" fmla="*/ 6578461 w 8585061"/>
                <a:gd name="connsiteY33" fmla="*/ 50800 h 1168400"/>
                <a:gd name="connsiteX34" fmla="*/ 6603861 w 8585061"/>
                <a:gd name="connsiteY34" fmla="*/ 12700 h 1168400"/>
                <a:gd name="connsiteX35" fmla="*/ 6654661 w 8585061"/>
                <a:gd name="connsiteY35" fmla="*/ 0 h 1168400"/>
                <a:gd name="connsiteX36" fmla="*/ 6743561 w 8585061"/>
                <a:gd name="connsiteY36" fmla="*/ 12700 h 1168400"/>
                <a:gd name="connsiteX37" fmla="*/ 6845161 w 8585061"/>
                <a:gd name="connsiteY37" fmla="*/ 25400 h 1168400"/>
                <a:gd name="connsiteX38" fmla="*/ 6883261 w 8585061"/>
                <a:gd name="connsiteY38" fmla="*/ 50800 h 1168400"/>
                <a:gd name="connsiteX39" fmla="*/ 6959461 w 8585061"/>
                <a:gd name="connsiteY39" fmla="*/ 76200 h 1168400"/>
                <a:gd name="connsiteX40" fmla="*/ 6997561 w 8585061"/>
                <a:gd name="connsiteY40" fmla="*/ 88900 h 1168400"/>
                <a:gd name="connsiteX41" fmla="*/ 7429361 w 8585061"/>
                <a:gd name="connsiteY41" fmla="*/ 127000 h 1168400"/>
                <a:gd name="connsiteX42" fmla="*/ 7581761 w 8585061"/>
                <a:gd name="connsiteY42" fmla="*/ 177800 h 1168400"/>
                <a:gd name="connsiteX43" fmla="*/ 7619861 w 8585061"/>
                <a:gd name="connsiteY43" fmla="*/ 190500 h 1168400"/>
                <a:gd name="connsiteX44" fmla="*/ 7848461 w 8585061"/>
                <a:gd name="connsiteY44" fmla="*/ 215900 h 1168400"/>
                <a:gd name="connsiteX45" fmla="*/ 8165961 w 8585061"/>
                <a:gd name="connsiteY45" fmla="*/ 203200 h 1168400"/>
                <a:gd name="connsiteX46" fmla="*/ 8280261 w 8585061"/>
                <a:gd name="connsiteY46" fmla="*/ 190500 h 1168400"/>
                <a:gd name="connsiteX47" fmla="*/ 8521561 w 8585061"/>
                <a:gd name="connsiteY47" fmla="*/ 203200 h 1168400"/>
                <a:gd name="connsiteX48" fmla="*/ 8534261 w 8585061"/>
                <a:gd name="connsiteY48" fmla="*/ 241300 h 1168400"/>
                <a:gd name="connsiteX49" fmla="*/ 8572361 w 8585061"/>
                <a:gd name="connsiteY49" fmla="*/ 431800 h 1168400"/>
                <a:gd name="connsiteX50" fmla="*/ 8585061 w 8585061"/>
                <a:gd name="connsiteY50" fmla="*/ 635000 h 1168400"/>
                <a:gd name="connsiteX51" fmla="*/ 8572361 w 8585061"/>
                <a:gd name="connsiteY51" fmla="*/ 939800 h 1168400"/>
                <a:gd name="connsiteX52" fmla="*/ 8559661 w 8585061"/>
                <a:gd name="connsiteY52" fmla="*/ 977900 h 1168400"/>
                <a:gd name="connsiteX53" fmla="*/ 8521561 w 8585061"/>
                <a:gd name="connsiteY53" fmla="*/ 990600 h 1168400"/>
                <a:gd name="connsiteX54" fmla="*/ 8445361 w 8585061"/>
                <a:gd name="connsiteY54" fmla="*/ 1003300 h 1168400"/>
                <a:gd name="connsiteX55" fmla="*/ 8407261 w 8585061"/>
                <a:gd name="connsiteY55" fmla="*/ 1016000 h 1168400"/>
                <a:gd name="connsiteX56" fmla="*/ 8292961 w 8585061"/>
                <a:gd name="connsiteY56" fmla="*/ 1028700 h 1168400"/>
                <a:gd name="connsiteX57" fmla="*/ 8216761 w 8585061"/>
                <a:gd name="connsiteY57" fmla="*/ 1054100 h 1168400"/>
                <a:gd name="connsiteX58" fmla="*/ 8026261 w 8585061"/>
                <a:gd name="connsiteY58" fmla="*/ 1092200 h 1168400"/>
                <a:gd name="connsiteX59" fmla="*/ 7975461 w 8585061"/>
                <a:gd name="connsiteY59" fmla="*/ 1104900 h 1168400"/>
                <a:gd name="connsiteX60" fmla="*/ 7632561 w 8585061"/>
                <a:gd name="connsiteY60" fmla="*/ 1155700 h 1168400"/>
                <a:gd name="connsiteX61" fmla="*/ 7429361 w 8585061"/>
                <a:gd name="connsiteY61" fmla="*/ 1168400 h 1168400"/>
                <a:gd name="connsiteX62" fmla="*/ 6629261 w 8585061"/>
                <a:gd name="connsiteY62" fmla="*/ 1155700 h 1168400"/>
                <a:gd name="connsiteX63" fmla="*/ 6438761 w 8585061"/>
                <a:gd name="connsiteY63" fmla="*/ 1143000 h 1168400"/>
                <a:gd name="connsiteX64" fmla="*/ 6324461 w 8585061"/>
                <a:gd name="connsiteY64" fmla="*/ 1130300 h 1168400"/>
                <a:gd name="connsiteX65" fmla="*/ 37961 w 8585061"/>
                <a:gd name="connsiteY65" fmla="*/ 990600 h 1168400"/>
                <a:gd name="connsiteX66" fmla="*/ 25261 w 8585061"/>
                <a:gd name="connsiteY66"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759061 w 8585061"/>
                <a:gd name="connsiteY12" fmla="*/ 1524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206861 w 8585061"/>
                <a:gd name="connsiteY17" fmla="*/ 177800 h 1168400"/>
                <a:gd name="connsiteX18" fmla="*/ 5257661 w 8585061"/>
                <a:gd name="connsiteY18" fmla="*/ 152400 h 1168400"/>
                <a:gd name="connsiteX19" fmla="*/ 5333861 w 8585061"/>
                <a:gd name="connsiteY19" fmla="*/ 127000 h 1168400"/>
                <a:gd name="connsiteX20" fmla="*/ 5371961 w 8585061"/>
                <a:gd name="connsiteY20" fmla="*/ 114300 h 1168400"/>
                <a:gd name="connsiteX21" fmla="*/ 5562461 w 8585061"/>
                <a:gd name="connsiteY21" fmla="*/ 127000 h 1168400"/>
                <a:gd name="connsiteX22" fmla="*/ 5638661 w 8585061"/>
                <a:gd name="connsiteY22" fmla="*/ 152400 h 1168400"/>
                <a:gd name="connsiteX23" fmla="*/ 5714861 w 8585061"/>
                <a:gd name="connsiteY23" fmla="*/ 165100 h 1168400"/>
                <a:gd name="connsiteX24" fmla="*/ 5752961 w 8585061"/>
                <a:gd name="connsiteY24" fmla="*/ 190500 h 1168400"/>
                <a:gd name="connsiteX25" fmla="*/ 5803761 w 8585061"/>
                <a:gd name="connsiteY25" fmla="*/ 203200 h 1168400"/>
                <a:gd name="connsiteX26" fmla="*/ 5879961 w 8585061"/>
                <a:gd name="connsiteY26" fmla="*/ 228600 h 1168400"/>
                <a:gd name="connsiteX27" fmla="*/ 6222861 w 8585061"/>
                <a:gd name="connsiteY27" fmla="*/ 215900 h 1168400"/>
                <a:gd name="connsiteX28" fmla="*/ 6311761 w 8585061"/>
                <a:gd name="connsiteY28" fmla="*/ 190500 h 1168400"/>
                <a:gd name="connsiteX29" fmla="*/ 6413361 w 8585061"/>
                <a:gd name="connsiteY29" fmla="*/ 177800 h 1168400"/>
                <a:gd name="connsiteX30" fmla="*/ 6451461 w 8585061"/>
                <a:gd name="connsiteY30" fmla="*/ 152400 h 1168400"/>
                <a:gd name="connsiteX31" fmla="*/ 6540361 w 8585061"/>
                <a:gd name="connsiteY31" fmla="*/ 101600 h 1168400"/>
                <a:gd name="connsiteX32" fmla="*/ 6578461 w 8585061"/>
                <a:gd name="connsiteY32" fmla="*/ 50800 h 1168400"/>
                <a:gd name="connsiteX33" fmla="*/ 6603861 w 8585061"/>
                <a:gd name="connsiteY33" fmla="*/ 12700 h 1168400"/>
                <a:gd name="connsiteX34" fmla="*/ 6654661 w 8585061"/>
                <a:gd name="connsiteY34" fmla="*/ 0 h 1168400"/>
                <a:gd name="connsiteX35" fmla="*/ 6743561 w 8585061"/>
                <a:gd name="connsiteY35" fmla="*/ 12700 h 1168400"/>
                <a:gd name="connsiteX36" fmla="*/ 6845161 w 8585061"/>
                <a:gd name="connsiteY36" fmla="*/ 25400 h 1168400"/>
                <a:gd name="connsiteX37" fmla="*/ 6883261 w 8585061"/>
                <a:gd name="connsiteY37" fmla="*/ 50800 h 1168400"/>
                <a:gd name="connsiteX38" fmla="*/ 6959461 w 8585061"/>
                <a:gd name="connsiteY38" fmla="*/ 76200 h 1168400"/>
                <a:gd name="connsiteX39" fmla="*/ 6997561 w 8585061"/>
                <a:gd name="connsiteY39" fmla="*/ 88900 h 1168400"/>
                <a:gd name="connsiteX40" fmla="*/ 7429361 w 8585061"/>
                <a:gd name="connsiteY40" fmla="*/ 127000 h 1168400"/>
                <a:gd name="connsiteX41" fmla="*/ 7581761 w 8585061"/>
                <a:gd name="connsiteY41" fmla="*/ 177800 h 1168400"/>
                <a:gd name="connsiteX42" fmla="*/ 7619861 w 8585061"/>
                <a:gd name="connsiteY42" fmla="*/ 190500 h 1168400"/>
                <a:gd name="connsiteX43" fmla="*/ 7848461 w 8585061"/>
                <a:gd name="connsiteY43" fmla="*/ 215900 h 1168400"/>
                <a:gd name="connsiteX44" fmla="*/ 8165961 w 8585061"/>
                <a:gd name="connsiteY44" fmla="*/ 203200 h 1168400"/>
                <a:gd name="connsiteX45" fmla="*/ 8280261 w 8585061"/>
                <a:gd name="connsiteY45" fmla="*/ 190500 h 1168400"/>
                <a:gd name="connsiteX46" fmla="*/ 8521561 w 8585061"/>
                <a:gd name="connsiteY46" fmla="*/ 203200 h 1168400"/>
                <a:gd name="connsiteX47" fmla="*/ 8534261 w 8585061"/>
                <a:gd name="connsiteY47" fmla="*/ 241300 h 1168400"/>
                <a:gd name="connsiteX48" fmla="*/ 8572361 w 8585061"/>
                <a:gd name="connsiteY48" fmla="*/ 431800 h 1168400"/>
                <a:gd name="connsiteX49" fmla="*/ 8585061 w 8585061"/>
                <a:gd name="connsiteY49" fmla="*/ 635000 h 1168400"/>
                <a:gd name="connsiteX50" fmla="*/ 8572361 w 8585061"/>
                <a:gd name="connsiteY50" fmla="*/ 939800 h 1168400"/>
                <a:gd name="connsiteX51" fmla="*/ 8559661 w 8585061"/>
                <a:gd name="connsiteY51" fmla="*/ 977900 h 1168400"/>
                <a:gd name="connsiteX52" fmla="*/ 8521561 w 8585061"/>
                <a:gd name="connsiteY52" fmla="*/ 990600 h 1168400"/>
                <a:gd name="connsiteX53" fmla="*/ 8445361 w 8585061"/>
                <a:gd name="connsiteY53" fmla="*/ 1003300 h 1168400"/>
                <a:gd name="connsiteX54" fmla="*/ 8407261 w 8585061"/>
                <a:gd name="connsiteY54" fmla="*/ 1016000 h 1168400"/>
                <a:gd name="connsiteX55" fmla="*/ 8292961 w 8585061"/>
                <a:gd name="connsiteY55" fmla="*/ 1028700 h 1168400"/>
                <a:gd name="connsiteX56" fmla="*/ 8216761 w 8585061"/>
                <a:gd name="connsiteY56" fmla="*/ 1054100 h 1168400"/>
                <a:gd name="connsiteX57" fmla="*/ 8026261 w 8585061"/>
                <a:gd name="connsiteY57" fmla="*/ 1092200 h 1168400"/>
                <a:gd name="connsiteX58" fmla="*/ 7975461 w 8585061"/>
                <a:gd name="connsiteY58" fmla="*/ 1104900 h 1168400"/>
                <a:gd name="connsiteX59" fmla="*/ 7632561 w 8585061"/>
                <a:gd name="connsiteY59" fmla="*/ 1155700 h 1168400"/>
                <a:gd name="connsiteX60" fmla="*/ 7429361 w 8585061"/>
                <a:gd name="connsiteY60" fmla="*/ 1168400 h 1168400"/>
                <a:gd name="connsiteX61" fmla="*/ 6629261 w 8585061"/>
                <a:gd name="connsiteY61" fmla="*/ 1155700 h 1168400"/>
                <a:gd name="connsiteX62" fmla="*/ 6438761 w 8585061"/>
                <a:gd name="connsiteY62" fmla="*/ 1143000 h 1168400"/>
                <a:gd name="connsiteX63" fmla="*/ 6324461 w 8585061"/>
                <a:gd name="connsiteY63" fmla="*/ 1130300 h 1168400"/>
                <a:gd name="connsiteX64" fmla="*/ 37961 w 8585061"/>
                <a:gd name="connsiteY64" fmla="*/ 990600 h 1168400"/>
                <a:gd name="connsiteX65" fmla="*/ 25261 w 8585061"/>
                <a:gd name="connsiteY65"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206861 w 8585061"/>
                <a:gd name="connsiteY17" fmla="*/ 177800 h 1168400"/>
                <a:gd name="connsiteX18" fmla="*/ 5257661 w 8585061"/>
                <a:gd name="connsiteY18" fmla="*/ 152400 h 1168400"/>
                <a:gd name="connsiteX19" fmla="*/ 5333861 w 8585061"/>
                <a:gd name="connsiteY19" fmla="*/ 127000 h 1168400"/>
                <a:gd name="connsiteX20" fmla="*/ 5371961 w 8585061"/>
                <a:gd name="connsiteY20" fmla="*/ 114300 h 1168400"/>
                <a:gd name="connsiteX21" fmla="*/ 5562461 w 8585061"/>
                <a:gd name="connsiteY21" fmla="*/ 127000 h 1168400"/>
                <a:gd name="connsiteX22" fmla="*/ 5638661 w 8585061"/>
                <a:gd name="connsiteY22" fmla="*/ 152400 h 1168400"/>
                <a:gd name="connsiteX23" fmla="*/ 5714861 w 8585061"/>
                <a:gd name="connsiteY23" fmla="*/ 165100 h 1168400"/>
                <a:gd name="connsiteX24" fmla="*/ 5752961 w 8585061"/>
                <a:gd name="connsiteY24" fmla="*/ 190500 h 1168400"/>
                <a:gd name="connsiteX25" fmla="*/ 5803761 w 8585061"/>
                <a:gd name="connsiteY25" fmla="*/ 203200 h 1168400"/>
                <a:gd name="connsiteX26" fmla="*/ 5879961 w 8585061"/>
                <a:gd name="connsiteY26" fmla="*/ 228600 h 1168400"/>
                <a:gd name="connsiteX27" fmla="*/ 6222861 w 8585061"/>
                <a:gd name="connsiteY27" fmla="*/ 215900 h 1168400"/>
                <a:gd name="connsiteX28" fmla="*/ 6311761 w 8585061"/>
                <a:gd name="connsiteY28" fmla="*/ 190500 h 1168400"/>
                <a:gd name="connsiteX29" fmla="*/ 6413361 w 8585061"/>
                <a:gd name="connsiteY29" fmla="*/ 177800 h 1168400"/>
                <a:gd name="connsiteX30" fmla="*/ 6451461 w 8585061"/>
                <a:gd name="connsiteY30" fmla="*/ 152400 h 1168400"/>
                <a:gd name="connsiteX31" fmla="*/ 6540361 w 8585061"/>
                <a:gd name="connsiteY31" fmla="*/ 101600 h 1168400"/>
                <a:gd name="connsiteX32" fmla="*/ 6578461 w 8585061"/>
                <a:gd name="connsiteY32" fmla="*/ 50800 h 1168400"/>
                <a:gd name="connsiteX33" fmla="*/ 6603861 w 8585061"/>
                <a:gd name="connsiteY33" fmla="*/ 12700 h 1168400"/>
                <a:gd name="connsiteX34" fmla="*/ 6654661 w 8585061"/>
                <a:gd name="connsiteY34" fmla="*/ 0 h 1168400"/>
                <a:gd name="connsiteX35" fmla="*/ 6743561 w 8585061"/>
                <a:gd name="connsiteY35" fmla="*/ 12700 h 1168400"/>
                <a:gd name="connsiteX36" fmla="*/ 6845161 w 8585061"/>
                <a:gd name="connsiteY36" fmla="*/ 25400 h 1168400"/>
                <a:gd name="connsiteX37" fmla="*/ 6883261 w 8585061"/>
                <a:gd name="connsiteY37" fmla="*/ 50800 h 1168400"/>
                <a:gd name="connsiteX38" fmla="*/ 6959461 w 8585061"/>
                <a:gd name="connsiteY38" fmla="*/ 76200 h 1168400"/>
                <a:gd name="connsiteX39" fmla="*/ 6997561 w 8585061"/>
                <a:gd name="connsiteY39" fmla="*/ 88900 h 1168400"/>
                <a:gd name="connsiteX40" fmla="*/ 7429361 w 8585061"/>
                <a:gd name="connsiteY40" fmla="*/ 127000 h 1168400"/>
                <a:gd name="connsiteX41" fmla="*/ 7581761 w 8585061"/>
                <a:gd name="connsiteY41" fmla="*/ 177800 h 1168400"/>
                <a:gd name="connsiteX42" fmla="*/ 7619861 w 8585061"/>
                <a:gd name="connsiteY42" fmla="*/ 190500 h 1168400"/>
                <a:gd name="connsiteX43" fmla="*/ 7848461 w 8585061"/>
                <a:gd name="connsiteY43" fmla="*/ 215900 h 1168400"/>
                <a:gd name="connsiteX44" fmla="*/ 8165961 w 8585061"/>
                <a:gd name="connsiteY44" fmla="*/ 203200 h 1168400"/>
                <a:gd name="connsiteX45" fmla="*/ 8280261 w 8585061"/>
                <a:gd name="connsiteY45" fmla="*/ 190500 h 1168400"/>
                <a:gd name="connsiteX46" fmla="*/ 8521561 w 8585061"/>
                <a:gd name="connsiteY46" fmla="*/ 203200 h 1168400"/>
                <a:gd name="connsiteX47" fmla="*/ 8534261 w 8585061"/>
                <a:gd name="connsiteY47" fmla="*/ 241300 h 1168400"/>
                <a:gd name="connsiteX48" fmla="*/ 8572361 w 8585061"/>
                <a:gd name="connsiteY48" fmla="*/ 431800 h 1168400"/>
                <a:gd name="connsiteX49" fmla="*/ 8585061 w 8585061"/>
                <a:gd name="connsiteY49" fmla="*/ 635000 h 1168400"/>
                <a:gd name="connsiteX50" fmla="*/ 8572361 w 8585061"/>
                <a:gd name="connsiteY50" fmla="*/ 939800 h 1168400"/>
                <a:gd name="connsiteX51" fmla="*/ 8559661 w 8585061"/>
                <a:gd name="connsiteY51" fmla="*/ 977900 h 1168400"/>
                <a:gd name="connsiteX52" fmla="*/ 8521561 w 8585061"/>
                <a:gd name="connsiteY52" fmla="*/ 990600 h 1168400"/>
                <a:gd name="connsiteX53" fmla="*/ 8445361 w 8585061"/>
                <a:gd name="connsiteY53" fmla="*/ 1003300 h 1168400"/>
                <a:gd name="connsiteX54" fmla="*/ 8407261 w 8585061"/>
                <a:gd name="connsiteY54" fmla="*/ 1016000 h 1168400"/>
                <a:gd name="connsiteX55" fmla="*/ 8292961 w 8585061"/>
                <a:gd name="connsiteY55" fmla="*/ 1028700 h 1168400"/>
                <a:gd name="connsiteX56" fmla="*/ 8216761 w 8585061"/>
                <a:gd name="connsiteY56" fmla="*/ 1054100 h 1168400"/>
                <a:gd name="connsiteX57" fmla="*/ 8026261 w 8585061"/>
                <a:gd name="connsiteY57" fmla="*/ 1092200 h 1168400"/>
                <a:gd name="connsiteX58" fmla="*/ 7975461 w 8585061"/>
                <a:gd name="connsiteY58" fmla="*/ 1104900 h 1168400"/>
                <a:gd name="connsiteX59" fmla="*/ 7632561 w 8585061"/>
                <a:gd name="connsiteY59" fmla="*/ 1155700 h 1168400"/>
                <a:gd name="connsiteX60" fmla="*/ 7429361 w 8585061"/>
                <a:gd name="connsiteY60" fmla="*/ 1168400 h 1168400"/>
                <a:gd name="connsiteX61" fmla="*/ 6629261 w 8585061"/>
                <a:gd name="connsiteY61" fmla="*/ 1155700 h 1168400"/>
                <a:gd name="connsiteX62" fmla="*/ 6438761 w 8585061"/>
                <a:gd name="connsiteY62" fmla="*/ 1143000 h 1168400"/>
                <a:gd name="connsiteX63" fmla="*/ 6324461 w 8585061"/>
                <a:gd name="connsiteY63" fmla="*/ 1130300 h 1168400"/>
                <a:gd name="connsiteX64" fmla="*/ 37961 w 8585061"/>
                <a:gd name="connsiteY64" fmla="*/ 990600 h 1168400"/>
                <a:gd name="connsiteX65" fmla="*/ 25261 w 8585061"/>
                <a:gd name="connsiteY65"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257661 w 8585061"/>
                <a:gd name="connsiteY17" fmla="*/ 152400 h 1168400"/>
                <a:gd name="connsiteX18" fmla="*/ 5333861 w 8585061"/>
                <a:gd name="connsiteY18" fmla="*/ 127000 h 1168400"/>
                <a:gd name="connsiteX19" fmla="*/ 5371961 w 8585061"/>
                <a:gd name="connsiteY19" fmla="*/ 114300 h 1168400"/>
                <a:gd name="connsiteX20" fmla="*/ 5562461 w 8585061"/>
                <a:gd name="connsiteY20" fmla="*/ 127000 h 1168400"/>
                <a:gd name="connsiteX21" fmla="*/ 5638661 w 8585061"/>
                <a:gd name="connsiteY21" fmla="*/ 152400 h 1168400"/>
                <a:gd name="connsiteX22" fmla="*/ 5714861 w 8585061"/>
                <a:gd name="connsiteY22" fmla="*/ 165100 h 1168400"/>
                <a:gd name="connsiteX23" fmla="*/ 5752961 w 8585061"/>
                <a:gd name="connsiteY23" fmla="*/ 190500 h 1168400"/>
                <a:gd name="connsiteX24" fmla="*/ 5803761 w 8585061"/>
                <a:gd name="connsiteY24" fmla="*/ 203200 h 1168400"/>
                <a:gd name="connsiteX25" fmla="*/ 5879961 w 8585061"/>
                <a:gd name="connsiteY25" fmla="*/ 228600 h 1168400"/>
                <a:gd name="connsiteX26" fmla="*/ 6222861 w 8585061"/>
                <a:gd name="connsiteY26" fmla="*/ 215900 h 1168400"/>
                <a:gd name="connsiteX27" fmla="*/ 6311761 w 8585061"/>
                <a:gd name="connsiteY27" fmla="*/ 190500 h 1168400"/>
                <a:gd name="connsiteX28" fmla="*/ 6413361 w 8585061"/>
                <a:gd name="connsiteY28" fmla="*/ 177800 h 1168400"/>
                <a:gd name="connsiteX29" fmla="*/ 6451461 w 8585061"/>
                <a:gd name="connsiteY29" fmla="*/ 152400 h 1168400"/>
                <a:gd name="connsiteX30" fmla="*/ 6540361 w 8585061"/>
                <a:gd name="connsiteY30" fmla="*/ 101600 h 1168400"/>
                <a:gd name="connsiteX31" fmla="*/ 6578461 w 8585061"/>
                <a:gd name="connsiteY31" fmla="*/ 50800 h 1168400"/>
                <a:gd name="connsiteX32" fmla="*/ 6603861 w 8585061"/>
                <a:gd name="connsiteY32" fmla="*/ 12700 h 1168400"/>
                <a:gd name="connsiteX33" fmla="*/ 6654661 w 8585061"/>
                <a:gd name="connsiteY33" fmla="*/ 0 h 1168400"/>
                <a:gd name="connsiteX34" fmla="*/ 6743561 w 8585061"/>
                <a:gd name="connsiteY34" fmla="*/ 12700 h 1168400"/>
                <a:gd name="connsiteX35" fmla="*/ 6845161 w 8585061"/>
                <a:gd name="connsiteY35" fmla="*/ 25400 h 1168400"/>
                <a:gd name="connsiteX36" fmla="*/ 6883261 w 8585061"/>
                <a:gd name="connsiteY36" fmla="*/ 50800 h 1168400"/>
                <a:gd name="connsiteX37" fmla="*/ 6959461 w 8585061"/>
                <a:gd name="connsiteY37" fmla="*/ 76200 h 1168400"/>
                <a:gd name="connsiteX38" fmla="*/ 6997561 w 8585061"/>
                <a:gd name="connsiteY38" fmla="*/ 88900 h 1168400"/>
                <a:gd name="connsiteX39" fmla="*/ 7429361 w 8585061"/>
                <a:gd name="connsiteY39" fmla="*/ 127000 h 1168400"/>
                <a:gd name="connsiteX40" fmla="*/ 7581761 w 8585061"/>
                <a:gd name="connsiteY40" fmla="*/ 177800 h 1168400"/>
                <a:gd name="connsiteX41" fmla="*/ 7619861 w 8585061"/>
                <a:gd name="connsiteY41" fmla="*/ 190500 h 1168400"/>
                <a:gd name="connsiteX42" fmla="*/ 7848461 w 8585061"/>
                <a:gd name="connsiteY42" fmla="*/ 215900 h 1168400"/>
                <a:gd name="connsiteX43" fmla="*/ 8165961 w 8585061"/>
                <a:gd name="connsiteY43" fmla="*/ 203200 h 1168400"/>
                <a:gd name="connsiteX44" fmla="*/ 8280261 w 8585061"/>
                <a:gd name="connsiteY44" fmla="*/ 190500 h 1168400"/>
                <a:gd name="connsiteX45" fmla="*/ 8521561 w 8585061"/>
                <a:gd name="connsiteY45" fmla="*/ 203200 h 1168400"/>
                <a:gd name="connsiteX46" fmla="*/ 8534261 w 8585061"/>
                <a:gd name="connsiteY46" fmla="*/ 241300 h 1168400"/>
                <a:gd name="connsiteX47" fmla="*/ 8572361 w 8585061"/>
                <a:gd name="connsiteY47" fmla="*/ 431800 h 1168400"/>
                <a:gd name="connsiteX48" fmla="*/ 8585061 w 8585061"/>
                <a:gd name="connsiteY48" fmla="*/ 635000 h 1168400"/>
                <a:gd name="connsiteX49" fmla="*/ 8572361 w 8585061"/>
                <a:gd name="connsiteY49" fmla="*/ 939800 h 1168400"/>
                <a:gd name="connsiteX50" fmla="*/ 8559661 w 8585061"/>
                <a:gd name="connsiteY50" fmla="*/ 977900 h 1168400"/>
                <a:gd name="connsiteX51" fmla="*/ 8521561 w 8585061"/>
                <a:gd name="connsiteY51" fmla="*/ 990600 h 1168400"/>
                <a:gd name="connsiteX52" fmla="*/ 8445361 w 8585061"/>
                <a:gd name="connsiteY52" fmla="*/ 1003300 h 1168400"/>
                <a:gd name="connsiteX53" fmla="*/ 8407261 w 8585061"/>
                <a:gd name="connsiteY53" fmla="*/ 1016000 h 1168400"/>
                <a:gd name="connsiteX54" fmla="*/ 8292961 w 8585061"/>
                <a:gd name="connsiteY54" fmla="*/ 1028700 h 1168400"/>
                <a:gd name="connsiteX55" fmla="*/ 8216761 w 8585061"/>
                <a:gd name="connsiteY55" fmla="*/ 1054100 h 1168400"/>
                <a:gd name="connsiteX56" fmla="*/ 8026261 w 8585061"/>
                <a:gd name="connsiteY56" fmla="*/ 1092200 h 1168400"/>
                <a:gd name="connsiteX57" fmla="*/ 7975461 w 8585061"/>
                <a:gd name="connsiteY57" fmla="*/ 1104900 h 1168400"/>
                <a:gd name="connsiteX58" fmla="*/ 7632561 w 8585061"/>
                <a:gd name="connsiteY58" fmla="*/ 1155700 h 1168400"/>
                <a:gd name="connsiteX59" fmla="*/ 7429361 w 8585061"/>
                <a:gd name="connsiteY59" fmla="*/ 1168400 h 1168400"/>
                <a:gd name="connsiteX60" fmla="*/ 6629261 w 8585061"/>
                <a:gd name="connsiteY60" fmla="*/ 1155700 h 1168400"/>
                <a:gd name="connsiteX61" fmla="*/ 6438761 w 8585061"/>
                <a:gd name="connsiteY61" fmla="*/ 1143000 h 1168400"/>
                <a:gd name="connsiteX62" fmla="*/ 6324461 w 8585061"/>
                <a:gd name="connsiteY62" fmla="*/ 1130300 h 1168400"/>
                <a:gd name="connsiteX63" fmla="*/ 37961 w 8585061"/>
                <a:gd name="connsiteY63" fmla="*/ 990600 h 1168400"/>
                <a:gd name="connsiteX64" fmla="*/ 25261 w 8585061"/>
                <a:gd name="connsiteY64"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333861 w 8585061"/>
                <a:gd name="connsiteY17" fmla="*/ 127000 h 1168400"/>
                <a:gd name="connsiteX18" fmla="*/ 5371961 w 8585061"/>
                <a:gd name="connsiteY18" fmla="*/ 114300 h 1168400"/>
                <a:gd name="connsiteX19" fmla="*/ 5562461 w 8585061"/>
                <a:gd name="connsiteY19" fmla="*/ 127000 h 1168400"/>
                <a:gd name="connsiteX20" fmla="*/ 5638661 w 8585061"/>
                <a:gd name="connsiteY20" fmla="*/ 152400 h 1168400"/>
                <a:gd name="connsiteX21" fmla="*/ 5714861 w 8585061"/>
                <a:gd name="connsiteY21" fmla="*/ 165100 h 1168400"/>
                <a:gd name="connsiteX22" fmla="*/ 5752961 w 8585061"/>
                <a:gd name="connsiteY22" fmla="*/ 190500 h 1168400"/>
                <a:gd name="connsiteX23" fmla="*/ 5803761 w 8585061"/>
                <a:gd name="connsiteY23" fmla="*/ 203200 h 1168400"/>
                <a:gd name="connsiteX24" fmla="*/ 5879961 w 8585061"/>
                <a:gd name="connsiteY24" fmla="*/ 228600 h 1168400"/>
                <a:gd name="connsiteX25" fmla="*/ 6222861 w 8585061"/>
                <a:gd name="connsiteY25" fmla="*/ 215900 h 1168400"/>
                <a:gd name="connsiteX26" fmla="*/ 6311761 w 8585061"/>
                <a:gd name="connsiteY26" fmla="*/ 190500 h 1168400"/>
                <a:gd name="connsiteX27" fmla="*/ 6413361 w 8585061"/>
                <a:gd name="connsiteY27" fmla="*/ 177800 h 1168400"/>
                <a:gd name="connsiteX28" fmla="*/ 6451461 w 8585061"/>
                <a:gd name="connsiteY28" fmla="*/ 152400 h 1168400"/>
                <a:gd name="connsiteX29" fmla="*/ 6540361 w 8585061"/>
                <a:gd name="connsiteY29" fmla="*/ 101600 h 1168400"/>
                <a:gd name="connsiteX30" fmla="*/ 6578461 w 8585061"/>
                <a:gd name="connsiteY30" fmla="*/ 50800 h 1168400"/>
                <a:gd name="connsiteX31" fmla="*/ 6603861 w 8585061"/>
                <a:gd name="connsiteY31" fmla="*/ 12700 h 1168400"/>
                <a:gd name="connsiteX32" fmla="*/ 6654661 w 8585061"/>
                <a:gd name="connsiteY32" fmla="*/ 0 h 1168400"/>
                <a:gd name="connsiteX33" fmla="*/ 6743561 w 8585061"/>
                <a:gd name="connsiteY33" fmla="*/ 12700 h 1168400"/>
                <a:gd name="connsiteX34" fmla="*/ 6845161 w 8585061"/>
                <a:gd name="connsiteY34" fmla="*/ 25400 h 1168400"/>
                <a:gd name="connsiteX35" fmla="*/ 6883261 w 8585061"/>
                <a:gd name="connsiteY35" fmla="*/ 50800 h 1168400"/>
                <a:gd name="connsiteX36" fmla="*/ 6959461 w 8585061"/>
                <a:gd name="connsiteY36" fmla="*/ 76200 h 1168400"/>
                <a:gd name="connsiteX37" fmla="*/ 6997561 w 8585061"/>
                <a:gd name="connsiteY37" fmla="*/ 88900 h 1168400"/>
                <a:gd name="connsiteX38" fmla="*/ 7429361 w 8585061"/>
                <a:gd name="connsiteY38" fmla="*/ 127000 h 1168400"/>
                <a:gd name="connsiteX39" fmla="*/ 7581761 w 8585061"/>
                <a:gd name="connsiteY39" fmla="*/ 177800 h 1168400"/>
                <a:gd name="connsiteX40" fmla="*/ 7619861 w 8585061"/>
                <a:gd name="connsiteY40" fmla="*/ 190500 h 1168400"/>
                <a:gd name="connsiteX41" fmla="*/ 7848461 w 8585061"/>
                <a:gd name="connsiteY41" fmla="*/ 215900 h 1168400"/>
                <a:gd name="connsiteX42" fmla="*/ 8165961 w 8585061"/>
                <a:gd name="connsiteY42" fmla="*/ 203200 h 1168400"/>
                <a:gd name="connsiteX43" fmla="*/ 8280261 w 8585061"/>
                <a:gd name="connsiteY43" fmla="*/ 190500 h 1168400"/>
                <a:gd name="connsiteX44" fmla="*/ 8521561 w 8585061"/>
                <a:gd name="connsiteY44" fmla="*/ 203200 h 1168400"/>
                <a:gd name="connsiteX45" fmla="*/ 8534261 w 8585061"/>
                <a:gd name="connsiteY45" fmla="*/ 241300 h 1168400"/>
                <a:gd name="connsiteX46" fmla="*/ 8572361 w 8585061"/>
                <a:gd name="connsiteY46" fmla="*/ 431800 h 1168400"/>
                <a:gd name="connsiteX47" fmla="*/ 8585061 w 8585061"/>
                <a:gd name="connsiteY47" fmla="*/ 635000 h 1168400"/>
                <a:gd name="connsiteX48" fmla="*/ 8572361 w 8585061"/>
                <a:gd name="connsiteY48" fmla="*/ 939800 h 1168400"/>
                <a:gd name="connsiteX49" fmla="*/ 8559661 w 8585061"/>
                <a:gd name="connsiteY49" fmla="*/ 977900 h 1168400"/>
                <a:gd name="connsiteX50" fmla="*/ 8521561 w 8585061"/>
                <a:gd name="connsiteY50" fmla="*/ 990600 h 1168400"/>
                <a:gd name="connsiteX51" fmla="*/ 8445361 w 8585061"/>
                <a:gd name="connsiteY51" fmla="*/ 1003300 h 1168400"/>
                <a:gd name="connsiteX52" fmla="*/ 8407261 w 8585061"/>
                <a:gd name="connsiteY52" fmla="*/ 1016000 h 1168400"/>
                <a:gd name="connsiteX53" fmla="*/ 8292961 w 8585061"/>
                <a:gd name="connsiteY53" fmla="*/ 1028700 h 1168400"/>
                <a:gd name="connsiteX54" fmla="*/ 8216761 w 8585061"/>
                <a:gd name="connsiteY54" fmla="*/ 1054100 h 1168400"/>
                <a:gd name="connsiteX55" fmla="*/ 8026261 w 8585061"/>
                <a:gd name="connsiteY55" fmla="*/ 1092200 h 1168400"/>
                <a:gd name="connsiteX56" fmla="*/ 7975461 w 8585061"/>
                <a:gd name="connsiteY56" fmla="*/ 1104900 h 1168400"/>
                <a:gd name="connsiteX57" fmla="*/ 7632561 w 8585061"/>
                <a:gd name="connsiteY57" fmla="*/ 1155700 h 1168400"/>
                <a:gd name="connsiteX58" fmla="*/ 7429361 w 8585061"/>
                <a:gd name="connsiteY58" fmla="*/ 1168400 h 1168400"/>
                <a:gd name="connsiteX59" fmla="*/ 6629261 w 8585061"/>
                <a:gd name="connsiteY59" fmla="*/ 1155700 h 1168400"/>
                <a:gd name="connsiteX60" fmla="*/ 6438761 w 8585061"/>
                <a:gd name="connsiteY60" fmla="*/ 1143000 h 1168400"/>
                <a:gd name="connsiteX61" fmla="*/ 6324461 w 8585061"/>
                <a:gd name="connsiteY61" fmla="*/ 1130300 h 1168400"/>
                <a:gd name="connsiteX62" fmla="*/ 37961 w 8585061"/>
                <a:gd name="connsiteY62" fmla="*/ 990600 h 1168400"/>
                <a:gd name="connsiteX63" fmla="*/ 25261 w 8585061"/>
                <a:gd name="connsiteY63"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371961 w 8585061"/>
                <a:gd name="connsiteY17" fmla="*/ 114300 h 1168400"/>
                <a:gd name="connsiteX18" fmla="*/ 5562461 w 8585061"/>
                <a:gd name="connsiteY18" fmla="*/ 127000 h 1168400"/>
                <a:gd name="connsiteX19" fmla="*/ 5638661 w 8585061"/>
                <a:gd name="connsiteY19" fmla="*/ 152400 h 1168400"/>
                <a:gd name="connsiteX20" fmla="*/ 5714861 w 8585061"/>
                <a:gd name="connsiteY20" fmla="*/ 165100 h 1168400"/>
                <a:gd name="connsiteX21" fmla="*/ 5752961 w 8585061"/>
                <a:gd name="connsiteY21" fmla="*/ 190500 h 1168400"/>
                <a:gd name="connsiteX22" fmla="*/ 5803761 w 8585061"/>
                <a:gd name="connsiteY22" fmla="*/ 203200 h 1168400"/>
                <a:gd name="connsiteX23" fmla="*/ 5879961 w 8585061"/>
                <a:gd name="connsiteY23" fmla="*/ 228600 h 1168400"/>
                <a:gd name="connsiteX24" fmla="*/ 6222861 w 8585061"/>
                <a:gd name="connsiteY24" fmla="*/ 215900 h 1168400"/>
                <a:gd name="connsiteX25" fmla="*/ 6311761 w 8585061"/>
                <a:gd name="connsiteY25" fmla="*/ 190500 h 1168400"/>
                <a:gd name="connsiteX26" fmla="*/ 6413361 w 8585061"/>
                <a:gd name="connsiteY26" fmla="*/ 177800 h 1168400"/>
                <a:gd name="connsiteX27" fmla="*/ 6451461 w 8585061"/>
                <a:gd name="connsiteY27" fmla="*/ 152400 h 1168400"/>
                <a:gd name="connsiteX28" fmla="*/ 6540361 w 8585061"/>
                <a:gd name="connsiteY28" fmla="*/ 101600 h 1168400"/>
                <a:gd name="connsiteX29" fmla="*/ 6578461 w 8585061"/>
                <a:gd name="connsiteY29" fmla="*/ 50800 h 1168400"/>
                <a:gd name="connsiteX30" fmla="*/ 6603861 w 8585061"/>
                <a:gd name="connsiteY30" fmla="*/ 12700 h 1168400"/>
                <a:gd name="connsiteX31" fmla="*/ 6654661 w 8585061"/>
                <a:gd name="connsiteY31" fmla="*/ 0 h 1168400"/>
                <a:gd name="connsiteX32" fmla="*/ 6743561 w 8585061"/>
                <a:gd name="connsiteY32" fmla="*/ 12700 h 1168400"/>
                <a:gd name="connsiteX33" fmla="*/ 6845161 w 8585061"/>
                <a:gd name="connsiteY33" fmla="*/ 25400 h 1168400"/>
                <a:gd name="connsiteX34" fmla="*/ 6883261 w 8585061"/>
                <a:gd name="connsiteY34" fmla="*/ 50800 h 1168400"/>
                <a:gd name="connsiteX35" fmla="*/ 6959461 w 8585061"/>
                <a:gd name="connsiteY35" fmla="*/ 76200 h 1168400"/>
                <a:gd name="connsiteX36" fmla="*/ 6997561 w 8585061"/>
                <a:gd name="connsiteY36" fmla="*/ 88900 h 1168400"/>
                <a:gd name="connsiteX37" fmla="*/ 7429361 w 8585061"/>
                <a:gd name="connsiteY37" fmla="*/ 127000 h 1168400"/>
                <a:gd name="connsiteX38" fmla="*/ 7581761 w 8585061"/>
                <a:gd name="connsiteY38" fmla="*/ 177800 h 1168400"/>
                <a:gd name="connsiteX39" fmla="*/ 7619861 w 8585061"/>
                <a:gd name="connsiteY39" fmla="*/ 190500 h 1168400"/>
                <a:gd name="connsiteX40" fmla="*/ 7848461 w 8585061"/>
                <a:gd name="connsiteY40" fmla="*/ 215900 h 1168400"/>
                <a:gd name="connsiteX41" fmla="*/ 8165961 w 8585061"/>
                <a:gd name="connsiteY41" fmla="*/ 203200 h 1168400"/>
                <a:gd name="connsiteX42" fmla="*/ 8280261 w 8585061"/>
                <a:gd name="connsiteY42" fmla="*/ 190500 h 1168400"/>
                <a:gd name="connsiteX43" fmla="*/ 8521561 w 8585061"/>
                <a:gd name="connsiteY43" fmla="*/ 203200 h 1168400"/>
                <a:gd name="connsiteX44" fmla="*/ 8534261 w 8585061"/>
                <a:gd name="connsiteY44" fmla="*/ 241300 h 1168400"/>
                <a:gd name="connsiteX45" fmla="*/ 8572361 w 8585061"/>
                <a:gd name="connsiteY45" fmla="*/ 431800 h 1168400"/>
                <a:gd name="connsiteX46" fmla="*/ 8585061 w 8585061"/>
                <a:gd name="connsiteY46" fmla="*/ 635000 h 1168400"/>
                <a:gd name="connsiteX47" fmla="*/ 8572361 w 8585061"/>
                <a:gd name="connsiteY47" fmla="*/ 939800 h 1168400"/>
                <a:gd name="connsiteX48" fmla="*/ 8559661 w 8585061"/>
                <a:gd name="connsiteY48" fmla="*/ 977900 h 1168400"/>
                <a:gd name="connsiteX49" fmla="*/ 8521561 w 8585061"/>
                <a:gd name="connsiteY49" fmla="*/ 990600 h 1168400"/>
                <a:gd name="connsiteX50" fmla="*/ 8445361 w 8585061"/>
                <a:gd name="connsiteY50" fmla="*/ 1003300 h 1168400"/>
                <a:gd name="connsiteX51" fmla="*/ 8407261 w 8585061"/>
                <a:gd name="connsiteY51" fmla="*/ 1016000 h 1168400"/>
                <a:gd name="connsiteX52" fmla="*/ 8292961 w 8585061"/>
                <a:gd name="connsiteY52" fmla="*/ 1028700 h 1168400"/>
                <a:gd name="connsiteX53" fmla="*/ 8216761 w 8585061"/>
                <a:gd name="connsiteY53" fmla="*/ 1054100 h 1168400"/>
                <a:gd name="connsiteX54" fmla="*/ 8026261 w 8585061"/>
                <a:gd name="connsiteY54" fmla="*/ 1092200 h 1168400"/>
                <a:gd name="connsiteX55" fmla="*/ 7975461 w 8585061"/>
                <a:gd name="connsiteY55" fmla="*/ 1104900 h 1168400"/>
                <a:gd name="connsiteX56" fmla="*/ 7632561 w 8585061"/>
                <a:gd name="connsiteY56" fmla="*/ 1155700 h 1168400"/>
                <a:gd name="connsiteX57" fmla="*/ 7429361 w 8585061"/>
                <a:gd name="connsiteY57" fmla="*/ 1168400 h 1168400"/>
                <a:gd name="connsiteX58" fmla="*/ 6629261 w 8585061"/>
                <a:gd name="connsiteY58" fmla="*/ 1155700 h 1168400"/>
                <a:gd name="connsiteX59" fmla="*/ 6438761 w 8585061"/>
                <a:gd name="connsiteY59" fmla="*/ 1143000 h 1168400"/>
                <a:gd name="connsiteX60" fmla="*/ 6324461 w 8585061"/>
                <a:gd name="connsiteY60" fmla="*/ 1130300 h 1168400"/>
                <a:gd name="connsiteX61" fmla="*/ 37961 w 8585061"/>
                <a:gd name="connsiteY61" fmla="*/ 990600 h 1168400"/>
                <a:gd name="connsiteX62" fmla="*/ 25261 w 8585061"/>
                <a:gd name="connsiteY62"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371961 w 8585061"/>
                <a:gd name="connsiteY17" fmla="*/ 114300 h 1168400"/>
                <a:gd name="connsiteX18" fmla="*/ 5638661 w 8585061"/>
                <a:gd name="connsiteY18" fmla="*/ 152400 h 1168400"/>
                <a:gd name="connsiteX19" fmla="*/ 5714861 w 8585061"/>
                <a:gd name="connsiteY19" fmla="*/ 165100 h 1168400"/>
                <a:gd name="connsiteX20" fmla="*/ 5752961 w 8585061"/>
                <a:gd name="connsiteY20" fmla="*/ 190500 h 1168400"/>
                <a:gd name="connsiteX21" fmla="*/ 5803761 w 8585061"/>
                <a:gd name="connsiteY21" fmla="*/ 203200 h 1168400"/>
                <a:gd name="connsiteX22" fmla="*/ 5879961 w 8585061"/>
                <a:gd name="connsiteY22" fmla="*/ 228600 h 1168400"/>
                <a:gd name="connsiteX23" fmla="*/ 6222861 w 8585061"/>
                <a:gd name="connsiteY23" fmla="*/ 215900 h 1168400"/>
                <a:gd name="connsiteX24" fmla="*/ 6311761 w 8585061"/>
                <a:gd name="connsiteY24" fmla="*/ 190500 h 1168400"/>
                <a:gd name="connsiteX25" fmla="*/ 6413361 w 8585061"/>
                <a:gd name="connsiteY25" fmla="*/ 177800 h 1168400"/>
                <a:gd name="connsiteX26" fmla="*/ 6451461 w 8585061"/>
                <a:gd name="connsiteY26" fmla="*/ 152400 h 1168400"/>
                <a:gd name="connsiteX27" fmla="*/ 6540361 w 8585061"/>
                <a:gd name="connsiteY27" fmla="*/ 101600 h 1168400"/>
                <a:gd name="connsiteX28" fmla="*/ 6578461 w 8585061"/>
                <a:gd name="connsiteY28" fmla="*/ 50800 h 1168400"/>
                <a:gd name="connsiteX29" fmla="*/ 6603861 w 8585061"/>
                <a:gd name="connsiteY29" fmla="*/ 12700 h 1168400"/>
                <a:gd name="connsiteX30" fmla="*/ 6654661 w 8585061"/>
                <a:gd name="connsiteY30" fmla="*/ 0 h 1168400"/>
                <a:gd name="connsiteX31" fmla="*/ 6743561 w 8585061"/>
                <a:gd name="connsiteY31" fmla="*/ 12700 h 1168400"/>
                <a:gd name="connsiteX32" fmla="*/ 6845161 w 8585061"/>
                <a:gd name="connsiteY32" fmla="*/ 25400 h 1168400"/>
                <a:gd name="connsiteX33" fmla="*/ 6883261 w 8585061"/>
                <a:gd name="connsiteY33" fmla="*/ 50800 h 1168400"/>
                <a:gd name="connsiteX34" fmla="*/ 6959461 w 8585061"/>
                <a:gd name="connsiteY34" fmla="*/ 76200 h 1168400"/>
                <a:gd name="connsiteX35" fmla="*/ 6997561 w 8585061"/>
                <a:gd name="connsiteY35" fmla="*/ 88900 h 1168400"/>
                <a:gd name="connsiteX36" fmla="*/ 7429361 w 8585061"/>
                <a:gd name="connsiteY36" fmla="*/ 127000 h 1168400"/>
                <a:gd name="connsiteX37" fmla="*/ 7581761 w 8585061"/>
                <a:gd name="connsiteY37" fmla="*/ 177800 h 1168400"/>
                <a:gd name="connsiteX38" fmla="*/ 7619861 w 8585061"/>
                <a:gd name="connsiteY38" fmla="*/ 190500 h 1168400"/>
                <a:gd name="connsiteX39" fmla="*/ 7848461 w 8585061"/>
                <a:gd name="connsiteY39" fmla="*/ 215900 h 1168400"/>
                <a:gd name="connsiteX40" fmla="*/ 8165961 w 8585061"/>
                <a:gd name="connsiteY40" fmla="*/ 203200 h 1168400"/>
                <a:gd name="connsiteX41" fmla="*/ 8280261 w 8585061"/>
                <a:gd name="connsiteY41" fmla="*/ 190500 h 1168400"/>
                <a:gd name="connsiteX42" fmla="*/ 8521561 w 8585061"/>
                <a:gd name="connsiteY42" fmla="*/ 203200 h 1168400"/>
                <a:gd name="connsiteX43" fmla="*/ 8534261 w 8585061"/>
                <a:gd name="connsiteY43" fmla="*/ 241300 h 1168400"/>
                <a:gd name="connsiteX44" fmla="*/ 8572361 w 8585061"/>
                <a:gd name="connsiteY44" fmla="*/ 431800 h 1168400"/>
                <a:gd name="connsiteX45" fmla="*/ 8585061 w 8585061"/>
                <a:gd name="connsiteY45" fmla="*/ 635000 h 1168400"/>
                <a:gd name="connsiteX46" fmla="*/ 8572361 w 8585061"/>
                <a:gd name="connsiteY46" fmla="*/ 939800 h 1168400"/>
                <a:gd name="connsiteX47" fmla="*/ 8559661 w 8585061"/>
                <a:gd name="connsiteY47" fmla="*/ 977900 h 1168400"/>
                <a:gd name="connsiteX48" fmla="*/ 8521561 w 8585061"/>
                <a:gd name="connsiteY48" fmla="*/ 990600 h 1168400"/>
                <a:gd name="connsiteX49" fmla="*/ 8445361 w 8585061"/>
                <a:gd name="connsiteY49" fmla="*/ 1003300 h 1168400"/>
                <a:gd name="connsiteX50" fmla="*/ 8407261 w 8585061"/>
                <a:gd name="connsiteY50" fmla="*/ 1016000 h 1168400"/>
                <a:gd name="connsiteX51" fmla="*/ 8292961 w 8585061"/>
                <a:gd name="connsiteY51" fmla="*/ 1028700 h 1168400"/>
                <a:gd name="connsiteX52" fmla="*/ 8216761 w 8585061"/>
                <a:gd name="connsiteY52" fmla="*/ 1054100 h 1168400"/>
                <a:gd name="connsiteX53" fmla="*/ 8026261 w 8585061"/>
                <a:gd name="connsiteY53" fmla="*/ 1092200 h 1168400"/>
                <a:gd name="connsiteX54" fmla="*/ 7975461 w 8585061"/>
                <a:gd name="connsiteY54" fmla="*/ 1104900 h 1168400"/>
                <a:gd name="connsiteX55" fmla="*/ 7632561 w 8585061"/>
                <a:gd name="connsiteY55" fmla="*/ 1155700 h 1168400"/>
                <a:gd name="connsiteX56" fmla="*/ 7429361 w 8585061"/>
                <a:gd name="connsiteY56" fmla="*/ 1168400 h 1168400"/>
                <a:gd name="connsiteX57" fmla="*/ 6629261 w 8585061"/>
                <a:gd name="connsiteY57" fmla="*/ 1155700 h 1168400"/>
                <a:gd name="connsiteX58" fmla="*/ 6438761 w 8585061"/>
                <a:gd name="connsiteY58" fmla="*/ 1143000 h 1168400"/>
                <a:gd name="connsiteX59" fmla="*/ 6324461 w 8585061"/>
                <a:gd name="connsiteY59" fmla="*/ 1130300 h 1168400"/>
                <a:gd name="connsiteX60" fmla="*/ 37961 w 8585061"/>
                <a:gd name="connsiteY60" fmla="*/ 990600 h 1168400"/>
                <a:gd name="connsiteX61" fmla="*/ 25261 w 8585061"/>
                <a:gd name="connsiteY61"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371961 w 8585061"/>
                <a:gd name="connsiteY17" fmla="*/ 114300 h 1168400"/>
                <a:gd name="connsiteX18" fmla="*/ 5638661 w 8585061"/>
                <a:gd name="connsiteY18" fmla="*/ 152400 h 1168400"/>
                <a:gd name="connsiteX19" fmla="*/ 5752961 w 8585061"/>
                <a:gd name="connsiteY19" fmla="*/ 190500 h 1168400"/>
                <a:gd name="connsiteX20" fmla="*/ 5803761 w 8585061"/>
                <a:gd name="connsiteY20" fmla="*/ 203200 h 1168400"/>
                <a:gd name="connsiteX21" fmla="*/ 5879961 w 8585061"/>
                <a:gd name="connsiteY21" fmla="*/ 228600 h 1168400"/>
                <a:gd name="connsiteX22" fmla="*/ 6222861 w 8585061"/>
                <a:gd name="connsiteY22" fmla="*/ 215900 h 1168400"/>
                <a:gd name="connsiteX23" fmla="*/ 6311761 w 8585061"/>
                <a:gd name="connsiteY23" fmla="*/ 190500 h 1168400"/>
                <a:gd name="connsiteX24" fmla="*/ 6413361 w 8585061"/>
                <a:gd name="connsiteY24" fmla="*/ 177800 h 1168400"/>
                <a:gd name="connsiteX25" fmla="*/ 6451461 w 8585061"/>
                <a:gd name="connsiteY25" fmla="*/ 152400 h 1168400"/>
                <a:gd name="connsiteX26" fmla="*/ 6540361 w 8585061"/>
                <a:gd name="connsiteY26" fmla="*/ 101600 h 1168400"/>
                <a:gd name="connsiteX27" fmla="*/ 6578461 w 8585061"/>
                <a:gd name="connsiteY27" fmla="*/ 50800 h 1168400"/>
                <a:gd name="connsiteX28" fmla="*/ 6603861 w 8585061"/>
                <a:gd name="connsiteY28" fmla="*/ 12700 h 1168400"/>
                <a:gd name="connsiteX29" fmla="*/ 6654661 w 8585061"/>
                <a:gd name="connsiteY29" fmla="*/ 0 h 1168400"/>
                <a:gd name="connsiteX30" fmla="*/ 6743561 w 8585061"/>
                <a:gd name="connsiteY30" fmla="*/ 12700 h 1168400"/>
                <a:gd name="connsiteX31" fmla="*/ 6845161 w 8585061"/>
                <a:gd name="connsiteY31" fmla="*/ 25400 h 1168400"/>
                <a:gd name="connsiteX32" fmla="*/ 6883261 w 8585061"/>
                <a:gd name="connsiteY32" fmla="*/ 50800 h 1168400"/>
                <a:gd name="connsiteX33" fmla="*/ 6959461 w 8585061"/>
                <a:gd name="connsiteY33" fmla="*/ 76200 h 1168400"/>
                <a:gd name="connsiteX34" fmla="*/ 6997561 w 8585061"/>
                <a:gd name="connsiteY34" fmla="*/ 88900 h 1168400"/>
                <a:gd name="connsiteX35" fmla="*/ 7429361 w 8585061"/>
                <a:gd name="connsiteY35" fmla="*/ 127000 h 1168400"/>
                <a:gd name="connsiteX36" fmla="*/ 7581761 w 8585061"/>
                <a:gd name="connsiteY36" fmla="*/ 177800 h 1168400"/>
                <a:gd name="connsiteX37" fmla="*/ 7619861 w 8585061"/>
                <a:gd name="connsiteY37" fmla="*/ 190500 h 1168400"/>
                <a:gd name="connsiteX38" fmla="*/ 7848461 w 8585061"/>
                <a:gd name="connsiteY38" fmla="*/ 215900 h 1168400"/>
                <a:gd name="connsiteX39" fmla="*/ 8165961 w 8585061"/>
                <a:gd name="connsiteY39" fmla="*/ 203200 h 1168400"/>
                <a:gd name="connsiteX40" fmla="*/ 8280261 w 8585061"/>
                <a:gd name="connsiteY40" fmla="*/ 190500 h 1168400"/>
                <a:gd name="connsiteX41" fmla="*/ 8521561 w 8585061"/>
                <a:gd name="connsiteY41" fmla="*/ 203200 h 1168400"/>
                <a:gd name="connsiteX42" fmla="*/ 8534261 w 8585061"/>
                <a:gd name="connsiteY42" fmla="*/ 241300 h 1168400"/>
                <a:gd name="connsiteX43" fmla="*/ 8572361 w 8585061"/>
                <a:gd name="connsiteY43" fmla="*/ 431800 h 1168400"/>
                <a:gd name="connsiteX44" fmla="*/ 8585061 w 8585061"/>
                <a:gd name="connsiteY44" fmla="*/ 635000 h 1168400"/>
                <a:gd name="connsiteX45" fmla="*/ 8572361 w 8585061"/>
                <a:gd name="connsiteY45" fmla="*/ 939800 h 1168400"/>
                <a:gd name="connsiteX46" fmla="*/ 8559661 w 8585061"/>
                <a:gd name="connsiteY46" fmla="*/ 977900 h 1168400"/>
                <a:gd name="connsiteX47" fmla="*/ 8521561 w 8585061"/>
                <a:gd name="connsiteY47" fmla="*/ 990600 h 1168400"/>
                <a:gd name="connsiteX48" fmla="*/ 8445361 w 8585061"/>
                <a:gd name="connsiteY48" fmla="*/ 1003300 h 1168400"/>
                <a:gd name="connsiteX49" fmla="*/ 8407261 w 8585061"/>
                <a:gd name="connsiteY49" fmla="*/ 1016000 h 1168400"/>
                <a:gd name="connsiteX50" fmla="*/ 8292961 w 8585061"/>
                <a:gd name="connsiteY50" fmla="*/ 1028700 h 1168400"/>
                <a:gd name="connsiteX51" fmla="*/ 8216761 w 8585061"/>
                <a:gd name="connsiteY51" fmla="*/ 1054100 h 1168400"/>
                <a:gd name="connsiteX52" fmla="*/ 8026261 w 8585061"/>
                <a:gd name="connsiteY52" fmla="*/ 1092200 h 1168400"/>
                <a:gd name="connsiteX53" fmla="*/ 7975461 w 8585061"/>
                <a:gd name="connsiteY53" fmla="*/ 1104900 h 1168400"/>
                <a:gd name="connsiteX54" fmla="*/ 7632561 w 8585061"/>
                <a:gd name="connsiteY54" fmla="*/ 1155700 h 1168400"/>
                <a:gd name="connsiteX55" fmla="*/ 7429361 w 8585061"/>
                <a:gd name="connsiteY55" fmla="*/ 1168400 h 1168400"/>
                <a:gd name="connsiteX56" fmla="*/ 6629261 w 8585061"/>
                <a:gd name="connsiteY56" fmla="*/ 1155700 h 1168400"/>
                <a:gd name="connsiteX57" fmla="*/ 6438761 w 8585061"/>
                <a:gd name="connsiteY57" fmla="*/ 1143000 h 1168400"/>
                <a:gd name="connsiteX58" fmla="*/ 6324461 w 8585061"/>
                <a:gd name="connsiteY58" fmla="*/ 1130300 h 1168400"/>
                <a:gd name="connsiteX59" fmla="*/ 37961 w 8585061"/>
                <a:gd name="connsiteY59" fmla="*/ 990600 h 1168400"/>
                <a:gd name="connsiteX60" fmla="*/ 25261 w 8585061"/>
                <a:gd name="connsiteY60"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371961 w 8585061"/>
                <a:gd name="connsiteY17" fmla="*/ 114300 h 1168400"/>
                <a:gd name="connsiteX18" fmla="*/ 5638661 w 8585061"/>
                <a:gd name="connsiteY18" fmla="*/ 152400 h 1168400"/>
                <a:gd name="connsiteX19" fmla="*/ 5803761 w 8585061"/>
                <a:gd name="connsiteY19" fmla="*/ 203200 h 1168400"/>
                <a:gd name="connsiteX20" fmla="*/ 5879961 w 8585061"/>
                <a:gd name="connsiteY20" fmla="*/ 228600 h 1168400"/>
                <a:gd name="connsiteX21" fmla="*/ 6222861 w 8585061"/>
                <a:gd name="connsiteY21" fmla="*/ 215900 h 1168400"/>
                <a:gd name="connsiteX22" fmla="*/ 6311761 w 8585061"/>
                <a:gd name="connsiteY22" fmla="*/ 190500 h 1168400"/>
                <a:gd name="connsiteX23" fmla="*/ 6413361 w 8585061"/>
                <a:gd name="connsiteY23" fmla="*/ 177800 h 1168400"/>
                <a:gd name="connsiteX24" fmla="*/ 6451461 w 8585061"/>
                <a:gd name="connsiteY24" fmla="*/ 152400 h 1168400"/>
                <a:gd name="connsiteX25" fmla="*/ 6540361 w 8585061"/>
                <a:gd name="connsiteY25" fmla="*/ 101600 h 1168400"/>
                <a:gd name="connsiteX26" fmla="*/ 6578461 w 8585061"/>
                <a:gd name="connsiteY26" fmla="*/ 50800 h 1168400"/>
                <a:gd name="connsiteX27" fmla="*/ 6603861 w 8585061"/>
                <a:gd name="connsiteY27" fmla="*/ 12700 h 1168400"/>
                <a:gd name="connsiteX28" fmla="*/ 6654661 w 8585061"/>
                <a:gd name="connsiteY28" fmla="*/ 0 h 1168400"/>
                <a:gd name="connsiteX29" fmla="*/ 6743561 w 8585061"/>
                <a:gd name="connsiteY29" fmla="*/ 12700 h 1168400"/>
                <a:gd name="connsiteX30" fmla="*/ 6845161 w 8585061"/>
                <a:gd name="connsiteY30" fmla="*/ 25400 h 1168400"/>
                <a:gd name="connsiteX31" fmla="*/ 6883261 w 8585061"/>
                <a:gd name="connsiteY31" fmla="*/ 50800 h 1168400"/>
                <a:gd name="connsiteX32" fmla="*/ 6959461 w 8585061"/>
                <a:gd name="connsiteY32" fmla="*/ 76200 h 1168400"/>
                <a:gd name="connsiteX33" fmla="*/ 6997561 w 8585061"/>
                <a:gd name="connsiteY33" fmla="*/ 88900 h 1168400"/>
                <a:gd name="connsiteX34" fmla="*/ 7429361 w 8585061"/>
                <a:gd name="connsiteY34" fmla="*/ 127000 h 1168400"/>
                <a:gd name="connsiteX35" fmla="*/ 7581761 w 8585061"/>
                <a:gd name="connsiteY35" fmla="*/ 177800 h 1168400"/>
                <a:gd name="connsiteX36" fmla="*/ 7619861 w 8585061"/>
                <a:gd name="connsiteY36" fmla="*/ 190500 h 1168400"/>
                <a:gd name="connsiteX37" fmla="*/ 7848461 w 8585061"/>
                <a:gd name="connsiteY37" fmla="*/ 215900 h 1168400"/>
                <a:gd name="connsiteX38" fmla="*/ 8165961 w 8585061"/>
                <a:gd name="connsiteY38" fmla="*/ 203200 h 1168400"/>
                <a:gd name="connsiteX39" fmla="*/ 8280261 w 8585061"/>
                <a:gd name="connsiteY39" fmla="*/ 190500 h 1168400"/>
                <a:gd name="connsiteX40" fmla="*/ 8521561 w 8585061"/>
                <a:gd name="connsiteY40" fmla="*/ 203200 h 1168400"/>
                <a:gd name="connsiteX41" fmla="*/ 8534261 w 8585061"/>
                <a:gd name="connsiteY41" fmla="*/ 241300 h 1168400"/>
                <a:gd name="connsiteX42" fmla="*/ 8572361 w 8585061"/>
                <a:gd name="connsiteY42" fmla="*/ 431800 h 1168400"/>
                <a:gd name="connsiteX43" fmla="*/ 8585061 w 8585061"/>
                <a:gd name="connsiteY43" fmla="*/ 635000 h 1168400"/>
                <a:gd name="connsiteX44" fmla="*/ 8572361 w 8585061"/>
                <a:gd name="connsiteY44" fmla="*/ 939800 h 1168400"/>
                <a:gd name="connsiteX45" fmla="*/ 8559661 w 8585061"/>
                <a:gd name="connsiteY45" fmla="*/ 977900 h 1168400"/>
                <a:gd name="connsiteX46" fmla="*/ 8521561 w 8585061"/>
                <a:gd name="connsiteY46" fmla="*/ 990600 h 1168400"/>
                <a:gd name="connsiteX47" fmla="*/ 8445361 w 8585061"/>
                <a:gd name="connsiteY47" fmla="*/ 1003300 h 1168400"/>
                <a:gd name="connsiteX48" fmla="*/ 8407261 w 8585061"/>
                <a:gd name="connsiteY48" fmla="*/ 1016000 h 1168400"/>
                <a:gd name="connsiteX49" fmla="*/ 8292961 w 8585061"/>
                <a:gd name="connsiteY49" fmla="*/ 1028700 h 1168400"/>
                <a:gd name="connsiteX50" fmla="*/ 8216761 w 8585061"/>
                <a:gd name="connsiteY50" fmla="*/ 1054100 h 1168400"/>
                <a:gd name="connsiteX51" fmla="*/ 8026261 w 8585061"/>
                <a:gd name="connsiteY51" fmla="*/ 1092200 h 1168400"/>
                <a:gd name="connsiteX52" fmla="*/ 7975461 w 8585061"/>
                <a:gd name="connsiteY52" fmla="*/ 1104900 h 1168400"/>
                <a:gd name="connsiteX53" fmla="*/ 7632561 w 8585061"/>
                <a:gd name="connsiteY53" fmla="*/ 1155700 h 1168400"/>
                <a:gd name="connsiteX54" fmla="*/ 7429361 w 8585061"/>
                <a:gd name="connsiteY54" fmla="*/ 1168400 h 1168400"/>
                <a:gd name="connsiteX55" fmla="*/ 6629261 w 8585061"/>
                <a:gd name="connsiteY55" fmla="*/ 1155700 h 1168400"/>
                <a:gd name="connsiteX56" fmla="*/ 6438761 w 8585061"/>
                <a:gd name="connsiteY56" fmla="*/ 1143000 h 1168400"/>
                <a:gd name="connsiteX57" fmla="*/ 6324461 w 8585061"/>
                <a:gd name="connsiteY57" fmla="*/ 1130300 h 1168400"/>
                <a:gd name="connsiteX58" fmla="*/ 37961 w 8585061"/>
                <a:gd name="connsiteY58" fmla="*/ 990600 h 1168400"/>
                <a:gd name="connsiteX59" fmla="*/ 25261 w 8585061"/>
                <a:gd name="connsiteY59"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371961 w 8585061"/>
                <a:gd name="connsiteY17" fmla="*/ 114300 h 1168400"/>
                <a:gd name="connsiteX18" fmla="*/ 5638661 w 8585061"/>
                <a:gd name="connsiteY18" fmla="*/ 152400 h 1168400"/>
                <a:gd name="connsiteX19" fmla="*/ 5879961 w 8585061"/>
                <a:gd name="connsiteY19" fmla="*/ 228600 h 1168400"/>
                <a:gd name="connsiteX20" fmla="*/ 6222861 w 8585061"/>
                <a:gd name="connsiteY20" fmla="*/ 215900 h 1168400"/>
                <a:gd name="connsiteX21" fmla="*/ 6311761 w 8585061"/>
                <a:gd name="connsiteY21" fmla="*/ 190500 h 1168400"/>
                <a:gd name="connsiteX22" fmla="*/ 6413361 w 8585061"/>
                <a:gd name="connsiteY22" fmla="*/ 177800 h 1168400"/>
                <a:gd name="connsiteX23" fmla="*/ 6451461 w 8585061"/>
                <a:gd name="connsiteY23" fmla="*/ 152400 h 1168400"/>
                <a:gd name="connsiteX24" fmla="*/ 6540361 w 8585061"/>
                <a:gd name="connsiteY24" fmla="*/ 101600 h 1168400"/>
                <a:gd name="connsiteX25" fmla="*/ 6578461 w 8585061"/>
                <a:gd name="connsiteY25" fmla="*/ 50800 h 1168400"/>
                <a:gd name="connsiteX26" fmla="*/ 6603861 w 8585061"/>
                <a:gd name="connsiteY26" fmla="*/ 12700 h 1168400"/>
                <a:gd name="connsiteX27" fmla="*/ 6654661 w 8585061"/>
                <a:gd name="connsiteY27" fmla="*/ 0 h 1168400"/>
                <a:gd name="connsiteX28" fmla="*/ 6743561 w 8585061"/>
                <a:gd name="connsiteY28" fmla="*/ 12700 h 1168400"/>
                <a:gd name="connsiteX29" fmla="*/ 6845161 w 8585061"/>
                <a:gd name="connsiteY29" fmla="*/ 25400 h 1168400"/>
                <a:gd name="connsiteX30" fmla="*/ 6883261 w 8585061"/>
                <a:gd name="connsiteY30" fmla="*/ 50800 h 1168400"/>
                <a:gd name="connsiteX31" fmla="*/ 6959461 w 8585061"/>
                <a:gd name="connsiteY31" fmla="*/ 76200 h 1168400"/>
                <a:gd name="connsiteX32" fmla="*/ 6997561 w 8585061"/>
                <a:gd name="connsiteY32" fmla="*/ 88900 h 1168400"/>
                <a:gd name="connsiteX33" fmla="*/ 7429361 w 8585061"/>
                <a:gd name="connsiteY33" fmla="*/ 127000 h 1168400"/>
                <a:gd name="connsiteX34" fmla="*/ 7581761 w 8585061"/>
                <a:gd name="connsiteY34" fmla="*/ 177800 h 1168400"/>
                <a:gd name="connsiteX35" fmla="*/ 7619861 w 8585061"/>
                <a:gd name="connsiteY35" fmla="*/ 190500 h 1168400"/>
                <a:gd name="connsiteX36" fmla="*/ 7848461 w 8585061"/>
                <a:gd name="connsiteY36" fmla="*/ 215900 h 1168400"/>
                <a:gd name="connsiteX37" fmla="*/ 8165961 w 8585061"/>
                <a:gd name="connsiteY37" fmla="*/ 203200 h 1168400"/>
                <a:gd name="connsiteX38" fmla="*/ 8280261 w 8585061"/>
                <a:gd name="connsiteY38" fmla="*/ 190500 h 1168400"/>
                <a:gd name="connsiteX39" fmla="*/ 8521561 w 8585061"/>
                <a:gd name="connsiteY39" fmla="*/ 203200 h 1168400"/>
                <a:gd name="connsiteX40" fmla="*/ 8534261 w 8585061"/>
                <a:gd name="connsiteY40" fmla="*/ 241300 h 1168400"/>
                <a:gd name="connsiteX41" fmla="*/ 8572361 w 8585061"/>
                <a:gd name="connsiteY41" fmla="*/ 431800 h 1168400"/>
                <a:gd name="connsiteX42" fmla="*/ 8585061 w 8585061"/>
                <a:gd name="connsiteY42" fmla="*/ 635000 h 1168400"/>
                <a:gd name="connsiteX43" fmla="*/ 8572361 w 8585061"/>
                <a:gd name="connsiteY43" fmla="*/ 939800 h 1168400"/>
                <a:gd name="connsiteX44" fmla="*/ 8559661 w 8585061"/>
                <a:gd name="connsiteY44" fmla="*/ 977900 h 1168400"/>
                <a:gd name="connsiteX45" fmla="*/ 8521561 w 8585061"/>
                <a:gd name="connsiteY45" fmla="*/ 990600 h 1168400"/>
                <a:gd name="connsiteX46" fmla="*/ 8445361 w 8585061"/>
                <a:gd name="connsiteY46" fmla="*/ 1003300 h 1168400"/>
                <a:gd name="connsiteX47" fmla="*/ 8407261 w 8585061"/>
                <a:gd name="connsiteY47" fmla="*/ 1016000 h 1168400"/>
                <a:gd name="connsiteX48" fmla="*/ 8292961 w 8585061"/>
                <a:gd name="connsiteY48" fmla="*/ 1028700 h 1168400"/>
                <a:gd name="connsiteX49" fmla="*/ 8216761 w 8585061"/>
                <a:gd name="connsiteY49" fmla="*/ 1054100 h 1168400"/>
                <a:gd name="connsiteX50" fmla="*/ 8026261 w 8585061"/>
                <a:gd name="connsiteY50" fmla="*/ 1092200 h 1168400"/>
                <a:gd name="connsiteX51" fmla="*/ 7975461 w 8585061"/>
                <a:gd name="connsiteY51" fmla="*/ 1104900 h 1168400"/>
                <a:gd name="connsiteX52" fmla="*/ 7632561 w 8585061"/>
                <a:gd name="connsiteY52" fmla="*/ 1155700 h 1168400"/>
                <a:gd name="connsiteX53" fmla="*/ 7429361 w 8585061"/>
                <a:gd name="connsiteY53" fmla="*/ 1168400 h 1168400"/>
                <a:gd name="connsiteX54" fmla="*/ 6629261 w 8585061"/>
                <a:gd name="connsiteY54" fmla="*/ 1155700 h 1168400"/>
                <a:gd name="connsiteX55" fmla="*/ 6438761 w 8585061"/>
                <a:gd name="connsiteY55" fmla="*/ 1143000 h 1168400"/>
                <a:gd name="connsiteX56" fmla="*/ 6324461 w 8585061"/>
                <a:gd name="connsiteY56" fmla="*/ 1130300 h 1168400"/>
                <a:gd name="connsiteX57" fmla="*/ 37961 w 8585061"/>
                <a:gd name="connsiteY57" fmla="*/ 990600 h 1168400"/>
                <a:gd name="connsiteX58" fmla="*/ 25261 w 8585061"/>
                <a:gd name="connsiteY58"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410061 w 8585061"/>
                <a:gd name="connsiteY17" fmla="*/ 127000 h 1168400"/>
                <a:gd name="connsiteX18" fmla="*/ 5638661 w 8585061"/>
                <a:gd name="connsiteY18" fmla="*/ 152400 h 1168400"/>
                <a:gd name="connsiteX19" fmla="*/ 5879961 w 8585061"/>
                <a:gd name="connsiteY19" fmla="*/ 228600 h 1168400"/>
                <a:gd name="connsiteX20" fmla="*/ 6222861 w 8585061"/>
                <a:gd name="connsiteY20" fmla="*/ 215900 h 1168400"/>
                <a:gd name="connsiteX21" fmla="*/ 6311761 w 8585061"/>
                <a:gd name="connsiteY21" fmla="*/ 190500 h 1168400"/>
                <a:gd name="connsiteX22" fmla="*/ 6413361 w 8585061"/>
                <a:gd name="connsiteY22" fmla="*/ 177800 h 1168400"/>
                <a:gd name="connsiteX23" fmla="*/ 6451461 w 8585061"/>
                <a:gd name="connsiteY23" fmla="*/ 152400 h 1168400"/>
                <a:gd name="connsiteX24" fmla="*/ 6540361 w 8585061"/>
                <a:gd name="connsiteY24" fmla="*/ 101600 h 1168400"/>
                <a:gd name="connsiteX25" fmla="*/ 6578461 w 8585061"/>
                <a:gd name="connsiteY25" fmla="*/ 50800 h 1168400"/>
                <a:gd name="connsiteX26" fmla="*/ 6603861 w 8585061"/>
                <a:gd name="connsiteY26" fmla="*/ 12700 h 1168400"/>
                <a:gd name="connsiteX27" fmla="*/ 6654661 w 8585061"/>
                <a:gd name="connsiteY27" fmla="*/ 0 h 1168400"/>
                <a:gd name="connsiteX28" fmla="*/ 6743561 w 8585061"/>
                <a:gd name="connsiteY28" fmla="*/ 12700 h 1168400"/>
                <a:gd name="connsiteX29" fmla="*/ 6845161 w 8585061"/>
                <a:gd name="connsiteY29" fmla="*/ 25400 h 1168400"/>
                <a:gd name="connsiteX30" fmla="*/ 6883261 w 8585061"/>
                <a:gd name="connsiteY30" fmla="*/ 50800 h 1168400"/>
                <a:gd name="connsiteX31" fmla="*/ 6959461 w 8585061"/>
                <a:gd name="connsiteY31" fmla="*/ 76200 h 1168400"/>
                <a:gd name="connsiteX32" fmla="*/ 6997561 w 8585061"/>
                <a:gd name="connsiteY32" fmla="*/ 88900 h 1168400"/>
                <a:gd name="connsiteX33" fmla="*/ 7429361 w 8585061"/>
                <a:gd name="connsiteY33" fmla="*/ 127000 h 1168400"/>
                <a:gd name="connsiteX34" fmla="*/ 7581761 w 8585061"/>
                <a:gd name="connsiteY34" fmla="*/ 177800 h 1168400"/>
                <a:gd name="connsiteX35" fmla="*/ 7619861 w 8585061"/>
                <a:gd name="connsiteY35" fmla="*/ 190500 h 1168400"/>
                <a:gd name="connsiteX36" fmla="*/ 7848461 w 8585061"/>
                <a:gd name="connsiteY36" fmla="*/ 215900 h 1168400"/>
                <a:gd name="connsiteX37" fmla="*/ 8165961 w 8585061"/>
                <a:gd name="connsiteY37" fmla="*/ 203200 h 1168400"/>
                <a:gd name="connsiteX38" fmla="*/ 8280261 w 8585061"/>
                <a:gd name="connsiteY38" fmla="*/ 190500 h 1168400"/>
                <a:gd name="connsiteX39" fmla="*/ 8521561 w 8585061"/>
                <a:gd name="connsiteY39" fmla="*/ 203200 h 1168400"/>
                <a:gd name="connsiteX40" fmla="*/ 8534261 w 8585061"/>
                <a:gd name="connsiteY40" fmla="*/ 241300 h 1168400"/>
                <a:gd name="connsiteX41" fmla="*/ 8572361 w 8585061"/>
                <a:gd name="connsiteY41" fmla="*/ 431800 h 1168400"/>
                <a:gd name="connsiteX42" fmla="*/ 8585061 w 8585061"/>
                <a:gd name="connsiteY42" fmla="*/ 635000 h 1168400"/>
                <a:gd name="connsiteX43" fmla="*/ 8572361 w 8585061"/>
                <a:gd name="connsiteY43" fmla="*/ 939800 h 1168400"/>
                <a:gd name="connsiteX44" fmla="*/ 8559661 w 8585061"/>
                <a:gd name="connsiteY44" fmla="*/ 977900 h 1168400"/>
                <a:gd name="connsiteX45" fmla="*/ 8521561 w 8585061"/>
                <a:gd name="connsiteY45" fmla="*/ 990600 h 1168400"/>
                <a:gd name="connsiteX46" fmla="*/ 8445361 w 8585061"/>
                <a:gd name="connsiteY46" fmla="*/ 1003300 h 1168400"/>
                <a:gd name="connsiteX47" fmla="*/ 8407261 w 8585061"/>
                <a:gd name="connsiteY47" fmla="*/ 1016000 h 1168400"/>
                <a:gd name="connsiteX48" fmla="*/ 8292961 w 8585061"/>
                <a:gd name="connsiteY48" fmla="*/ 1028700 h 1168400"/>
                <a:gd name="connsiteX49" fmla="*/ 8216761 w 8585061"/>
                <a:gd name="connsiteY49" fmla="*/ 1054100 h 1168400"/>
                <a:gd name="connsiteX50" fmla="*/ 8026261 w 8585061"/>
                <a:gd name="connsiteY50" fmla="*/ 1092200 h 1168400"/>
                <a:gd name="connsiteX51" fmla="*/ 7975461 w 8585061"/>
                <a:gd name="connsiteY51" fmla="*/ 1104900 h 1168400"/>
                <a:gd name="connsiteX52" fmla="*/ 7632561 w 8585061"/>
                <a:gd name="connsiteY52" fmla="*/ 1155700 h 1168400"/>
                <a:gd name="connsiteX53" fmla="*/ 7429361 w 8585061"/>
                <a:gd name="connsiteY53" fmla="*/ 1168400 h 1168400"/>
                <a:gd name="connsiteX54" fmla="*/ 6629261 w 8585061"/>
                <a:gd name="connsiteY54" fmla="*/ 1155700 h 1168400"/>
                <a:gd name="connsiteX55" fmla="*/ 6438761 w 8585061"/>
                <a:gd name="connsiteY55" fmla="*/ 1143000 h 1168400"/>
                <a:gd name="connsiteX56" fmla="*/ 6324461 w 8585061"/>
                <a:gd name="connsiteY56" fmla="*/ 1130300 h 1168400"/>
                <a:gd name="connsiteX57" fmla="*/ 37961 w 8585061"/>
                <a:gd name="connsiteY57" fmla="*/ 990600 h 1168400"/>
                <a:gd name="connsiteX58" fmla="*/ 25261 w 8585061"/>
                <a:gd name="connsiteY58"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410061 w 8585061"/>
                <a:gd name="connsiteY17" fmla="*/ 127000 h 1168400"/>
                <a:gd name="connsiteX18" fmla="*/ 5638661 w 8585061"/>
                <a:gd name="connsiteY18" fmla="*/ 152400 h 1168400"/>
                <a:gd name="connsiteX19" fmla="*/ 6013311 w 8585061"/>
                <a:gd name="connsiteY19" fmla="*/ 234950 h 1168400"/>
                <a:gd name="connsiteX20" fmla="*/ 6222861 w 8585061"/>
                <a:gd name="connsiteY20" fmla="*/ 215900 h 1168400"/>
                <a:gd name="connsiteX21" fmla="*/ 6311761 w 8585061"/>
                <a:gd name="connsiteY21" fmla="*/ 190500 h 1168400"/>
                <a:gd name="connsiteX22" fmla="*/ 6413361 w 8585061"/>
                <a:gd name="connsiteY22" fmla="*/ 177800 h 1168400"/>
                <a:gd name="connsiteX23" fmla="*/ 6451461 w 8585061"/>
                <a:gd name="connsiteY23" fmla="*/ 152400 h 1168400"/>
                <a:gd name="connsiteX24" fmla="*/ 6540361 w 8585061"/>
                <a:gd name="connsiteY24" fmla="*/ 101600 h 1168400"/>
                <a:gd name="connsiteX25" fmla="*/ 6578461 w 8585061"/>
                <a:gd name="connsiteY25" fmla="*/ 50800 h 1168400"/>
                <a:gd name="connsiteX26" fmla="*/ 6603861 w 8585061"/>
                <a:gd name="connsiteY26" fmla="*/ 12700 h 1168400"/>
                <a:gd name="connsiteX27" fmla="*/ 6654661 w 8585061"/>
                <a:gd name="connsiteY27" fmla="*/ 0 h 1168400"/>
                <a:gd name="connsiteX28" fmla="*/ 6743561 w 8585061"/>
                <a:gd name="connsiteY28" fmla="*/ 12700 h 1168400"/>
                <a:gd name="connsiteX29" fmla="*/ 6845161 w 8585061"/>
                <a:gd name="connsiteY29" fmla="*/ 25400 h 1168400"/>
                <a:gd name="connsiteX30" fmla="*/ 6883261 w 8585061"/>
                <a:gd name="connsiteY30" fmla="*/ 50800 h 1168400"/>
                <a:gd name="connsiteX31" fmla="*/ 6959461 w 8585061"/>
                <a:gd name="connsiteY31" fmla="*/ 76200 h 1168400"/>
                <a:gd name="connsiteX32" fmla="*/ 6997561 w 8585061"/>
                <a:gd name="connsiteY32" fmla="*/ 88900 h 1168400"/>
                <a:gd name="connsiteX33" fmla="*/ 7429361 w 8585061"/>
                <a:gd name="connsiteY33" fmla="*/ 127000 h 1168400"/>
                <a:gd name="connsiteX34" fmla="*/ 7581761 w 8585061"/>
                <a:gd name="connsiteY34" fmla="*/ 177800 h 1168400"/>
                <a:gd name="connsiteX35" fmla="*/ 7619861 w 8585061"/>
                <a:gd name="connsiteY35" fmla="*/ 190500 h 1168400"/>
                <a:gd name="connsiteX36" fmla="*/ 7848461 w 8585061"/>
                <a:gd name="connsiteY36" fmla="*/ 215900 h 1168400"/>
                <a:gd name="connsiteX37" fmla="*/ 8165961 w 8585061"/>
                <a:gd name="connsiteY37" fmla="*/ 203200 h 1168400"/>
                <a:gd name="connsiteX38" fmla="*/ 8280261 w 8585061"/>
                <a:gd name="connsiteY38" fmla="*/ 190500 h 1168400"/>
                <a:gd name="connsiteX39" fmla="*/ 8521561 w 8585061"/>
                <a:gd name="connsiteY39" fmla="*/ 203200 h 1168400"/>
                <a:gd name="connsiteX40" fmla="*/ 8534261 w 8585061"/>
                <a:gd name="connsiteY40" fmla="*/ 241300 h 1168400"/>
                <a:gd name="connsiteX41" fmla="*/ 8572361 w 8585061"/>
                <a:gd name="connsiteY41" fmla="*/ 431800 h 1168400"/>
                <a:gd name="connsiteX42" fmla="*/ 8585061 w 8585061"/>
                <a:gd name="connsiteY42" fmla="*/ 635000 h 1168400"/>
                <a:gd name="connsiteX43" fmla="*/ 8572361 w 8585061"/>
                <a:gd name="connsiteY43" fmla="*/ 939800 h 1168400"/>
                <a:gd name="connsiteX44" fmla="*/ 8559661 w 8585061"/>
                <a:gd name="connsiteY44" fmla="*/ 977900 h 1168400"/>
                <a:gd name="connsiteX45" fmla="*/ 8521561 w 8585061"/>
                <a:gd name="connsiteY45" fmla="*/ 990600 h 1168400"/>
                <a:gd name="connsiteX46" fmla="*/ 8445361 w 8585061"/>
                <a:gd name="connsiteY46" fmla="*/ 1003300 h 1168400"/>
                <a:gd name="connsiteX47" fmla="*/ 8407261 w 8585061"/>
                <a:gd name="connsiteY47" fmla="*/ 1016000 h 1168400"/>
                <a:gd name="connsiteX48" fmla="*/ 8292961 w 8585061"/>
                <a:gd name="connsiteY48" fmla="*/ 1028700 h 1168400"/>
                <a:gd name="connsiteX49" fmla="*/ 8216761 w 8585061"/>
                <a:gd name="connsiteY49" fmla="*/ 1054100 h 1168400"/>
                <a:gd name="connsiteX50" fmla="*/ 8026261 w 8585061"/>
                <a:gd name="connsiteY50" fmla="*/ 1092200 h 1168400"/>
                <a:gd name="connsiteX51" fmla="*/ 7975461 w 8585061"/>
                <a:gd name="connsiteY51" fmla="*/ 1104900 h 1168400"/>
                <a:gd name="connsiteX52" fmla="*/ 7632561 w 8585061"/>
                <a:gd name="connsiteY52" fmla="*/ 1155700 h 1168400"/>
                <a:gd name="connsiteX53" fmla="*/ 7429361 w 8585061"/>
                <a:gd name="connsiteY53" fmla="*/ 1168400 h 1168400"/>
                <a:gd name="connsiteX54" fmla="*/ 6629261 w 8585061"/>
                <a:gd name="connsiteY54" fmla="*/ 1155700 h 1168400"/>
                <a:gd name="connsiteX55" fmla="*/ 6438761 w 8585061"/>
                <a:gd name="connsiteY55" fmla="*/ 1143000 h 1168400"/>
                <a:gd name="connsiteX56" fmla="*/ 6324461 w 8585061"/>
                <a:gd name="connsiteY56" fmla="*/ 1130300 h 1168400"/>
                <a:gd name="connsiteX57" fmla="*/ 37961 w 8585061"/>
                <a:gd name="connsiteY57" fmla="*/ 990600 h 1168400"/>
                <a:gd name="connsiteX58" fmla="*/ 25261 w 8585061"/>
                <a:gd name="connsiteY58"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410061 w 8585061"/>
                <a:gd name="connsiteY17" fmla="*/ 127000 h 1168400"/>
                <a:gd name="connsiteX18" fmla="*/ 5708511 w 8585061"/>
                <a:gd name="connsiteY18" fmla="*/ 158750 h 1168400"/>
                <a:gd name="connsiteX19" fmla="*/ 6013311 w 8585061"/>
                <a:gd name="connsiteY19" fmla="*/ 234950 h 1168400"/>
                <a:gd name="connsiteX20" fmla="*/ 6222861 w 8585061"/>
                <a:gd name="connsiteY20" fmla="*/ 215900 h 1168400"/>
                <a:gd name="connsiteX21" fmla="*/ 6311761 w 8585061"/>
                <a:gd name="connsiteY21" fmla="*/ 190500 h 1168400"/>
                <a:gd name="connsiteX22" fmla="*/ 6413361 w 8585061"/>
                <a:gd name="connsiteY22" fmla="*/ 177800 h 1168400"/>
                <a:gd name="connsiteX23" fmla="*/ 6451461 w 8585061"/>
                <a:gd name="connsiteY23" fmla="*/ 152400 h 1168400"/>
                <a:gd name="connsiteX24" fmla="*/ 6540361 w 8585061"/>
                <a:gd name="connsiteY24" fmla="*/ 101600 h 1168400"/>
                <a:gd name="connsiteX25" fmla="*/ 6578461 w 8585061"/>
                <a:gd name="connsiteY25" fmla="*/ 50800 h 1168400"/>
                <a:gd name="connsiteX26" fmla="*/ 6603861 w 8585061"/>
                <a:gd name="connsiteY26" fmla="*/ 12700 h 1168400"/>
                <a:gd name="connsiteX27" fmla="*/ 6654661 w 8585061"/>
                <a:gd name="connsiteY27" fmla="*/ 0 h 1168400"/>
                <a:gd name="connsiteX28" fmla="*/ 6743561 w 8585061"/>
                <a:gd name="connsiteY28" fmla="*/ 12700 h 1168400"/>
                <a:gd name="connsiteX29" fmla="*/ 6845161 w 8585061"/>
                <a:gd name="connsiteY29" fmla="*/ 25400 h 1168400"/>
                <a:gd name="connsiteX30" fmla="*/ 6883261 w 8585061"/>
                <a:gd name="connsiteY30" fmla="*/ 50800 h 1168400"/>
                <a:gd name="connsiteX31" fmla="*/ 6959461 w 8585061"/>
                <a:gd name="connsiteY31" fmla="*/ 76200 h 1168400"/>
                <a:gd name="connsiteX32" fmla="*/ 6997561 w 8585061"/>
                <a:gd name="connsiteY32" fmla="*/ 88900 h 1168400"/>
                <a:gd name="connsiteX33" fmla="*/ 7429361 w 8585061"/>
                <a:gd name="connsiteY33" fmla="*/ 127000 h 1168400"/>
                <a:gd name="connsiteX34" fmla="*/ 7581761 w 8585061"/>
                <a:gd name="connsiteY34" fmla="*/ 177800 h 1168400"/>
                <a:gd name="connsiteX35" fmla="*/ 7619861 w 8585061"/>
                <a:gd name="connsiteY35" fmla="*/ 190500 h 1168400"/>
                <a:gd name="connsiteX36" fmla="*/ 7848461 w 8585061"/>
                <a:gd name="connsiteY36" fmla="*/ 215900 h 1168400"/>
                <a:gd name="connsiteX37" fmla="*/ 8165961 w 8585061"/>
                <a:gd name="connsiteY37" fmla="*/ 203200 h 1168400"/>
                <a:gd name="connsiteX38" fmla="*/ 8280261 w 8585061"/>
                <a:gd name="connsiteY38" fmla="*/ 190500 h 1168400"/>
                <a:gd name="connsiteX39" fmla="*/ 8521561 w 8585061"/>
                <a:gd name="connsiteY39" fmla="*/ 203200 h 1168400"/>
                <a:gd name="connsiteX40" fmla="*/ 8534261 w 8585061"/>
                <a:gd name="connsiteY40" fmla="*/ 241300 h 1168400"/>
                <a:gd name="connsiteX41" fmla="*/ 8572361 w 8585061"/>
                <a:gd name="connsiteY41" fmla="*/ 431800 h 1168400"/>
                <a:gd name="connsiteX42" fmla="*/ 8585061 w 8585061"/>
                <a:gd name="connsiteY42" fmla="*/ 635000 h 1168400"/>
                <a:gd name="connsiteX43" fmla="*/ 8572361 w 8585061"/>
                <a:gd name="connsiteY43" fmla="*/ 939800 h 1168400"/>
                <a:gd name="connsiteX44" fmla="*/ 8559661 w 8585061"/>
                <a:gd name="connsiteY44" fmla="*/ 977900 h 1168400"/>
                <a:gd name="connsiteX45" fmla="*/ 8521561 w 8585061"/>
                <a:gd name="connsiteY45" fmla="*/ 990600 h 1168400"/>
                <a:gd name="connsiteX46" fmla="*/ 8445361 w 8585061"/>
                <a:gd name="connsiteY46" fmla="*/ 1003300 h 1168400"/>
                <a:gd name="connsiteX47" fmla="*/ 8407261 w 8585061"/>
                <a:gd name="connsiteY47" fmla="*/ 1016000 h 1168400"/>
                <a:gd name="connsiteX48" fmla="*/ 8292961 w 8585061"/>
                <a:gd name="connsiteY48" fmla="*/ 1028700 h 1168400"/>
                <a:gd name="connsiteX49" fmla="*/ 8216761 w 8585061"/>
                <a:gd name="connsiteY49" fmla="*/ 1054100 h 1168400"/>
                <a:gd name="connsiteX50" fmla="*/ 8026261 w 8585061"/>
                <a:gd name="connsiteY50" fmla="*/ 1092200 h 1168400"/>
                <a:gd name="connsiteX51" fmla="*/ 7975461 w 8585061"/>
                <a:gd name="connsiteY51" fmla="*/ 1104900 h 1168400"/>
                <a:gd name="connsiteX52" fmla="*/ 7632561 w 8585061"/>
                <a:gd name="connsiteY52" fmla="*/ 1155700 h 1168400"/>
                <a:gd name="connsiteX53" fmla="*/ 7429361 w 8585061"/>
                <a:gd name="connsiteY53" fmla="*/ 1168400 h 1168400"/>
                <a:gd name="connsiteX54" fmla="*/ 6629261 w 8585061"/>
                <a:gd name="connsiteY54" fmla="*/ 1155700 h 1168400"/>
                <a:gd name="connsiteX55" fmla="*/ 6438761 w 8585061"/>
                <a:gd name="connsiteY55" fmla="*/ 1143000 h 1168400"/>
                <a:gd name="connsiteX56" fmla="*/ 6324461 w 8585061"/>
                <a:gd name="connsiteY56" fmla="*/ 1130300 h 1168400"/>
                <a:gd name="connsiteX57" fmla="*/ 37961 w 8585061"/>
                <a:gd name="connsiteY57" fmla="*/ 990600 h 1168400"/>
                <a:gd name="connsiteX58" fmla="*/ 25261 w 8585061"/>
                <a:gd name="connsiteY58"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410061 w 8585061"/>
                <a:gd name="connsiteY17" fmla="*/ 127000 h 1168400"/>
                <a:gd name="connsiteX18" fmla="*/ 5708511 w 8585061"/>
                <a:gd name="connsiteY18" fmla="*/ 158750 h 1168400"/>
                <a:gd name="connsiteX19" fmla="*/ 6013311 w 8585061"/>
                <a:gd name="connsiteY19" fmla="*/ 234950 h 1168400"/>
                <a:gd name="connsiteX20" fmla="*/ 6222861 w 8585061"/>
                <a:gd name="connsiteY20" fmla="*/ 247650 h 1168400"/>
                <a:gd name="connsiteX21" fmla="*/ 6311761 w 8585061"/>
                <a:gd name="connsiteY21" fmla="*/ 190500 h 1168400"/>
                <a:gd name="connsiteX22" fmla="*/ 6413361 w 8585061"/>
                <a:gd name="connsiteY22" fmla="*/ 177800 h 1168400"/>
                <a:gd name="connsiteX23" fmla="*/ 6451461 w 8585061"/>
                <a:gd name="connsiteY23" fmla="*/ 152400 h 1168400"/>
                <a:gd name="connsiteX24" fmla="*/ 6540361 w 8585061"/>
                <a:gd name="connsiteY24" fmla="*/ 101600 h 1168400"/>
                <a:gd name="connsiteX25" fmla="*/ 6578461 w 8585061"/>
                <a:gd name="connsiteY25" fmla="*/ 50800 h 1168400"/>
                <a:gd name="connsiteX26" fmla="*/ 6603861 w 8585061"/>
                <a:gd name="connsiteY26" fmla="*/ 12700 h 1168400"/>
                <a:gd name="connsiteX27" fmla="*/ 6654661 w 8585061"/>
                <a:gd name="connsiteY27" fmla="*/ 0 h 1168400"/>
                <a:gd name="connsiteX28" fmla="*/ 6743561 w 8585061"/>
                <a:gd name="connsiteY28" fmla="*/ 12700 h 1168400"/>
                <a:gd name="connsiteX29" fmla="*/ 6845161 w 8585061"/>
                <a:gd name="connsiteY29" fmla="*/ 25400 h 1168400"/>
                <a:gd name="connsiteX30" fmla="*/ 6883261 w 8585061"/>
                <a:gd name="connsiteY30" fmla="*/ 50800 h 1168400"/>
                <a:gd name="connsiteX31" fmla="*/ 6959461 w 8585061"/>
                <a:gd name="connsiteY31" fmla="*/ 76200 h 1168400"/>
                <a:gd name="connsiteX32" fmla="*/ 6997561 w 8585061"/>
                <a:gd name="connsiteY32" fmla="*/ 88900 h 1168400"/>
                <a:gd name="connsiteX33" fmla="*/ 7429361 w 8585061"/>
                <a:gd name="connsiteY33" fmla="*/ 127000 h 1168400"/>
                <a:gd name="connsiteX34" fmla="*/ 7581761 w 8585061"/>
                <a:gd name="connsiteY34" fmla="*/ 177800 h 1168400"/>
                <a:gd name="connsiteX35" fmla="*/ 7619861 w 8585061"/>
                <a:gd name="connsiteY35" fmla="*/ 190500 h 1168400"/>
                <a:gd name="connsiteX36" fmla="*/ 7848461 w 8585061"/>
                <a:gd name="connsiteY36" fmla="*/ 215900 h 1168400"/>
                <a:gd name="connsiteX37" fmla="*/ 8165961 w 8585061"/>
                <a:gd name="connsiteY37" fmla="*/ 203200 h 1168400"/>
                <a:gd name="connsiteX38" fmla="*/ 8280261 w 8585061"/>
                <a:gd name="connsiteY38" fmla="*/ 190500 h 1168400"/>
                <a:gd name="connsiteX39" fmla="*/ 8521561 w 8585061"/>
                <a:gd name="connsiteY39" fmla="*/ 203200 h 1168400"/>
                <a:gd name="connsiteX40" fmla="*/ 8534261 w 8585061"/>
                <a:gd name="connsiteY40" fmla="*/ 241300 h 1168400"/>
                <a:gd name="connsiteX41" fmla="*/ 8572361 w 8585061"/>
                <a:gd name="connsiteY41" fmla="*/ 431800 h 1168400"/>
                <a:gd name="connsiteX42" fmla="*/ 8585061 w 8585061"/>
                <a:gd name="connsiteY42" fmla="*/ 635000 h 1168400"/>
                <a:gd name="connsiteX43" fmla="*/ 8572361 w 8585061"/>
                <a:gd name="connsiteY43" fmla="*/ 939800 h 1168400"/>
                <a:gd name="connsiteX44" fmla="*/ 8559661 w 8585061"/>
                <a:gd name="connsiteY44" fmla="*/ 977900 h 1168400"/>
                <a:gd name="connsiteX45" fmla="*/ 8521561 w 8585061"/>
                <a:gd name="connsiteY45" fmla="*/ 990600 h 1168400"/>
                <a:gd name="connsiteX46" fmla="*/ 8445361 w 8585061"/>
                <a:gd name="connsiteY46" fmla="*/ 1003300 h 1168400"/>
                <a:gd name="connsiteX47" fmla="*/ 8407261 w 8585061"/>
                <a:gd name="connsiteY47" fmla="*/ 1016000 h 1168400"/>
                <a:gd name="connsiteX48" fmla="*/ 8292961 w 8585061"/>
                <a:gd name="connsiteY48" fmla="*/ 1028700 h 1168400"/>
                <a:gd name="connsiteX49" fmla="*/ 8216761 w 8585061"/>
                <a:gd name="connsiteY49" fmla="*/ 1054100 h 1168400"/>
                <a:gd name="connsiteX50" fmla="*/ 8026261 w 8585061"/>
                <a:gd name="connsiteY50" fmla="*/ 1092200 h 1168400"/>
                <a:gd name="connsiteX51" fmla="*/ 7975461 w 8585061"/>
                <a:gd name="connsiteY51" fmla="*/ 1104900 h 1168400"/>
                <a:gd name="connsiteX52" fmla="*/ 7632561 w 8585061"/>
                <a:gd name="connsiteY52" fmla="*/ 1155700 h 1168400"/>
                <a:gd name="connsiteX53" fmla="*/ 7429361 w 8585061"/>
                <a:gd name="connsiteY53" fmla="*/ 1168400 h 1168400"/>
                <a:gd name="connsiteX54" fmla="*/ 6629261 w 8585061"/>
                <a:gd name="connsiteY54" fmla="*/ 1155700 h 1168400"/>
                <a:gd name="connsiteX55" fmla="*/ 6438761 w 8585061"/>
                <a:gd name="connsiteY55" fmla="*/ 1143000 h 1168400"/>
                <a:gd name="connsiteX56" fmla="*/ 6324461 w 8585061"/>
                <a:gd name="connsiteY56" fmla="*/ 1130300 h 1168400"/>
                <a:gd name="connsiteX57" fmla="*/ 37961 w 8585061"/>
                <a:gd name="connsiteY57" fmla="*/ 990600 h 1168400"/>
                <a:gd name="connsiteX58" fmla="*/ 25261 w 8585061"/>
                <a:gd name="connsiteY58"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410061 w 8585061"/>
                <a:gd name="connsiteY17" fmla="*/ 127000 h 1168400"/>
                <a:gd name="connsiteX18" fmla="*/ 5708511 w 8585061"/>
                <a:gd name="connsiteY18" fmla="*/ 158750 h 1168400"/>
                <a:gd name="connsiteX19" fmla="*/ 6013311 w 8585061"/>
                <a:gd name="connsiteY19" fmla="*/ 234950 h 1168400"/>
                <a:gd name="connsiteX20" fmla="*/ 6222861 w 8585061"/>
                <a:gd name="connsiteY20" fmla="*/ 247650 h 1168400"/>
                <a:gd name="connsiteX21" fmla="*/ 6413361 w 8585061"/>
                <a:gd name="connsiteY21" fmla="*/ 177800 h 1168400"/>
                <a:gd name="connsiteX22" fmla="*/ 6451461 w 8585061"/>
                <a:gd name="connsiteY22" fmla="*/ 152400 h 1168400"/>
                <a:gd name="connsiteX23" fmla="*/ 6540361 w 8585061"/>
                <a:gd name="connsiteY23" fmla="*/ 101600 h 1168400"/>
                <a:gd name="connsiteX24" fmla="*/ 6578461 w 8585061"/>
                <a:gd name="connsiteY24" fmla="*/ 50800 h 1168400"/>
                <a:gd name="connsiteX25" fmla="*/ 6603861 w 8585061"/>
                <a:gd name="connsiteY25" fmla="*/ 12700 h 1168400"/>
                <a:gd name="connsiteX26" fmla="*/ 6654661 w 8585061"/>
                <a:gd name="connsiteY26" fmla="*/ 0 h 1168400"/>
                <a:gd name="connsiteX27" fmla="*/ 6743561 w 8585061"/>
                <a:gd name="connsiteY27" fmla="*/ 12700 h 1168400"/>
                <a:gd name="connsiteX28" fmla="*/ 6845161 w 8585061"/>
                <a:gd name="connsiteY28" fmla="*/ 25400 h 1168400"/>
                <a:gd name="connsiteX29" fmla="*/ 6883261 w 8585061"/>
                <a:gd name="connsiteY29" fmla="*/ 50800 h 1168400"/>
                <a:gd name="connsiteX30" fmla="*/ 6959461 w 8585061"/>
                <a:gd name="connsiteY30" fmla="*/ 76200 h 1168400"/>
                <a:gd name="connsiteX31" fmla="*/ 6997561 w 8585061"/>
                <a:gd name="connsiteY31" fmla="*/ 88900 h 1168400"/>
                <a:gd name="connsiteX32" fmla="*/ 7429361 w 8585061"/>
                <a:gd name="connsiteY32" fmla="*/ 127000 h 1168400"/>
                <a:gd name="connsiteX33" fmla="*/ 7581761 w 8585061"/>
                <a:gd name="connsiteY33" fmla="*/ 177800 h 1168400"/>
                <a:gd name="connsiteX34" fmla="*/ 7619861 w 8585061"/>
                <a:gd name="connsiteY34" fmla="*/ 190500 h 1168400"/>
                <a:gd name="connsiteX35" fmla="*/ 7848461 w 8585061"/>
                <a:gd name="connsiteY35" fmla="*/ 215900 h 1168400"/>
                <a:gd name="connsiteX36" fmla="*/ 8165961 w 8585061"/>
                <a:gd name="connsiteY36" fmla="*/ 203200 h 1168400"/>
                <a:gd name="connsiteX37" fmla="*/ 8280261 w 8585061"/>
                <a:gd name="connsiteY37" fmla="*/ 190500 h 1168400"/>
                <a:gd name="connsiteX38" fmla="*/ 8521561 w 8585061"/>
                <a:gd name="connsiteY38" fmla="*/ 203200 h 1168400"/>
                <a:gd name="connsiteX39" fmla="*/ 8534261 w 8585061"/>
                <a:gd name="connsiteY39" fmla="*/ 241300 h 1168400"/>
                <a:gd name="connsiteX40" fmla="*/ 8572361 w 8585061"/>
                <a:gd name="connsiteY40" fmla="*/ 431800 h 1168400"/>
                <a:gd name="connsiteX41" fmla="*/ 8585061 w 8585061"/>
                <a:gd name="connsiteY41" fmla="*/ 635000 h 1168400"/>
                <a:gd name="connsiteX42" fmla="*/ 8572361 w 8585061"/>
                <a:gd name="connsiteY42" fmla="*/ 939800 h 1168400"/>
                <a:gd name="connsiteX43" fmla="*/ 8559661 w 8585061"/>
                <a:gd name="connsiteY43" fmla="*/ 977900 h 1168400"/>
                <a:gd name="connsiteX44" fmla="*/ 8521561 w 8585061"/>
                <a:gd name="connsiteY44" fmla="*/ 990600 h 1168400"/>
                <a:gd name="connsiteX45" fmla="*/ 8445361 w 8585061"/>
                <a:gd name="connsiteY45" fmla="*/ 1003300 h 1168400"/>
                <a:gd name="connsiteX46" fmla="*/ 8407261 w 8585061"/>
                <a:gd name="connsiteY46" fmla="*/ 1016000 h 1168400"/>
                <a:gd name="connsiteX47" fmla="*/ 8292961 w 8585061"/>
                <a:gd name="connsiteY47" fmla="*/ 1028700 h 1168400"/>
                <a:gd name="connsiteX48" fmla="*/ 8216761 w 8585061"/>
                <a:gd name="connsiteY48" fmla="*/ 1054100 h 1168400"/>
                <a:gd name="connsiteX49" fmla="*/ 8026261 w 8585061"/>
                <a:gd name="connsiteY49" fmla="*/ 1092200 h 1168400"/>
                <a:gd name="connsiteX50" fmla="*/ 7975461 w 8585061"/>
                <a:gd name="connsiteY50" fmla="*/ 1104900 h 1168400"/>
                <a:gd name="connsiteX51" fmla="*/ 7632561 w 8585061"/>
                <a:gd name="connsiteY51" fmla="*/ 1155700 h 1168400"/>
                <a:gd name="connsiteX52" fmla="*/ 7429361 w 8585061"/>
                <a:gd name="connsiteY52" fmla="*/ 1168400 h 1168400"/>
                <a:gd name="connsiteX53" fmla="*/ 6629261 w 8585061"/>
                <a:gd name="connsiteY53" fmla="*/ 1155700 h 1168400"/>
                <a:gd name="connsiteX54" fmla="*/ 6438761 w 8585061"/>
                <a:gd name="connsiteY54" fmla="*/ 1143000 h 1168400"/>
                <a:gd name="connsiteX55" fmla="*/ 6324461 w 8585061"/>
                <a:gd name="connsiteY55" fmla="*/ 1130300 h 1168400"/>
                <a:gd name="connsiteX56" fmla="*/ 37961 w 8585061"/>
                <a:gd name="connsiteY56" fmla="*/ 990600 h 1168400"/>
                <a:gd name="connsiteX57" fmla="*/ 25261 w 8585061"/>
                <a:gd name="connsiteY57"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410061 w 8585061"/>
                <a:gd name="connsiteY17" fmla="*/ 127000 h 1168400"/>
                <a:gd name="connsiteX18" fmla="*/ 5708511 w 8585061"/>
                <a:gd name="connsiteY18" fmla="*/ 158750 h 1168400"/>
                <a:gd name="connsiteX19" fmla="*/ 6013311 w 8585061"/>
                <a:gd name="connsiteY19" fmla="*/ 234950 h 1168400"/>
                <a:gd name="connsiteX20" fmla="*/ 6222861 w 8585061"/>
                <a:gd name="connsiteY20" fmla="*/ 247650 h 1168400"/>
                <a:gd name="connsiteX21" fmla="*/ 6451461 w 8585061"/>
                <a:gd name="connsiteY21" fmla="*/ 152400 h 1168400"/>
                <a:gd name="connsiteX22" fmla="*/ 6540361 w 8585061"/>
                <a:gd name="connsiteY22" fmla="*/ 101600 h 1168400"/>
                <a:gd name="connsiteX23" fmla="*/ 6578461 w 8585061"/>
                <a:gd name="connsiteY23" fmla="*/ 50800 h 1168400"/>
                <a:gd name="connsiteX24" fmla="*/ 6603861 w 8585061"/>
                <a:gd name="connsiteY24" fmla="*/ 12700 h 1168400"/>
                <a:gd name="connsiteX25" fmla="*/ 6654661 w 8585061"/>
                <a:gd name="connsiteY25" fmla="*/ 0 h 1168400"/>
                <a:gd name="connsiteX26" fmla="*/ 6743561 w 8585061"/>
                <a:gd name="connsiteY26" fmla="*/ 12700 h 1168400"/>
                <a:gd name="connsiteX27" fmla="*/ 6845161 w 8585061"/>
                <a:gd name="connsiteY27" fmla="*/ 25400 h 1168400"/>
                <a:gd name="connsiteX28" fmla="*/ 6883261 w 8585061"/>
                <a:gd name="connsiteY28" fmla="*/ 50800 h 1168400"/>
                <a:gd name="connsiteX29" fmla="*/ 6959461 w 8585061"/>
                <a:gd name="connsiteY29" fmla="*/ 76200 h 1168400"/>
                <a:gd name="connsiteX30" fmla="*/ 6997561 w 8585061"/>
                <a:gd name="connsiteY30" fmla="*/ 88900 h 1168400"/>
                <a:gd name="connsiteX31" fmla="*/ 7429361 w 8585061"/>
                <a:gd name="connsiteY31" fmla="*/ 127000 h 1168400"/>
                <a:gd name="connsiteX32" fmla="*/ 7581761 w 8585061"/>
                <a:gd name="connsiteY32" fmla="*/ 177800 h 1168400"/>
                <a:gd name="connsiteX33" fmla="*/ 7619861 w 8585061"/>
                <a:gd name="connsiteY33" fmla="*/ 190500 h 1168400"/>
                <a:gd name="connsiteX34" fmla="*/ 7848461 w 8585061"/>
                <a:gd name="connsiteY34" fmla="*/ 215900 h 1168400"/>
                <a:gd name="connsiteX35" fmla="*/ 8165961 w 8585061"/>
                <a:gd name="connsiteY35" fmla="*/ 203200 h 1168400"/>
                <a:gd name="connsiteX36" fmla="*/ 8280261 w 8585061"/>
                <a:gd name="connsiteY36" fmla="*/ 190500 h 1168400"/>
                <a:gd name="connsiteX37" fmla="*/ 8521561 w 8585061"/>
                <a:gd name="connsiteY37" fmla="*/ 203200 h 1168400"/>
                <a:gd name="connsiteX38" fmla="*/ 8534261 w 8585061"/>
                <a:gd name="connsiteY38" fmla="*/ 241300 h 1168400"/>
                <a:gd name="connsiteX39" fmla="*/ 8572361 w 8585061"/>
                <a:gd name="connsiteY39" fmla="*/ 431800 h 1168400"/>
                <a:gd name="connsiteX40" fmla="*/ 8585061 w 8585061"/>
                <a:gd name="connsiteY40" fmla="*/ 635000 h 1168400"/>
                <a:gd name="connsiteX41" fmla="*/ 8572361 w 8585061"/>
                <a:gd name="connsiteY41" fmla="*/ 939800 h 1168400"/>
                <a:gd name="connsiteX42" fmla="*/ 8559661 w 8585061"/>
                <a:gd name="connsiteY42" fmla="*/ 977900 h 1168400"/>
                <a:gd name="connsiteX43" fmla="*/ 8521561 w 8585061"/>
                <a:gd name="connsiteY43" fmla="*/ 990600 h 1168400"/>
                <a:gd name="connsiteX44" fmla="*/ 8445361 w 8585061"/>
                <a:gd name="connsiteY44" fmla="*/ 1003300 h 1168400"/>
                <a:gd name="connsiteX45" fmla="*/ 8407261 w 8585061"/>
                <a:gd name="connsiteY45" fmla="*/ 1016000 h 1168400"/>
                <a:gd name="connsiteX46" fmla="*/ 8292961 w 8585061"/>
                <a:gd name="connsiteY46" fmla="*/ 1028700 h 1168400"/>
                <a:gd name="connsiteX47" fmla="*/ 8216761 w 8585061"/>
                <a:gd name="connsiteY47" fmla="*/ 1054100 h 1168400"/>
                <a:gd name="connsiteX48" fmla="*/ 8026261 w 8585061"/>
                <a:gd name="connsiteY48" fmla="*/ 1092200 h 1168400"/>
                <a:gd name="connsiteX49" fmla="*/ 7975461 w 8585061"/>
                <a:gd name="connsiteY49" fmla="*/ 1104900 h 1168400"/>
                <a:gd name="connsiteX50" fmla="*/ 7632561 w 8585061"/>
                <a:gd name="connsiteY50" fmla="*/ 1155700 h 1168400"/>
                <a:gd name="connsiteX51" fmla="*/ 7429361 w 8585061"/>
                <a:gd name="connsiteY51" fmla="*/ 1168400 h 1168400"/>
                <a:gd name="connsiteX52" fmla="*/ 6629261 w 8585061"/>
                <a:gd name="connsiteY52" fmla="*/ 1155700 h 1168400"/>
                <a:gd name="connsiteX53" fmla="*/ 6438761 w 8585061"/>
                <a:gd name="connsiteY53" fmla="*/ 1143000 h 1168400"/>
                <a:gd name="connsiteX54" fmla="*/ 6324461 w 8585061"/>
                <a:gd name="connsiteY54" fmla="*/ 1130300 h 1168400"/>
                <a:gd name="connsiteX55" fmla="*/ 37961 w 8585061"/>
                <a:gd name="connsiteY55" fmla="*/ 990600 h 1168400"/>
                <a:gd name="connsiteX56" fmla="*/ 25261 w 8585061"/>
                <a:gd name="connsiteY56"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410061 w 8585061"/>
                <a:gd name="connsiteY17" fmla="*/ 127000 h 1168400"/>
                <a:gd name="connsiteX18" fmla="*/ 5708511 w 8585061"/>
                <a:gd name="connsiteY18" fmla="*/ 158750 h 1168400"/>
                <a:gd name="connsiteX19" fmla="*/ 6013311 w 8585061"/>
                <a:gd name="connsiteY19" fmla="*/ 234950 h 1168400"/>
                <a:gd name="connsiteX20" fmla="*/ 6222861 w 8585061"/>
                <a:gd name="connsiteY20" fmla="*/ 247650 h 1168400"/>
                <a:gd name="connsiteX21" fmla="*/ 6540361 w 8585061"/>
                <a:gd name="connsiteY21" fmla="*/ 101600 h 1168400"/>
                <a:gd name="connsiteX22" fmla="*/ 6578461 w 8585061"/>
                <a:gd name="connsiteY22" fmla="*/ 50800 h 1168400"/>
                <a:gd name="connsiteX23" fmla="*/ 6603861 w 8585061"/>
                <a:gd name="connsiteY23" fmla="*/ 12700 h 1168400"/>
                <a:gd name="connsiteX24" fmla="*/ 6654661 w 8585061"/>
                <a:gd name="connsiteY24" fmla="*/ 0 h 1168400"/>
                <a:gd name="connsiteX25" fmla="*/ 6743561 w 8585061"/>
                <a:gd name="connsiteY25" fmla="*/ 12700 h 1168400"/>
                <a:gd name="connsiteX26" fmla="*/ 6845161 w 8585061"/>
                <a:gd name="connsiteY26" fmla="*/ 25400 h 1168400"/>
                <a:gd name="connsiteX27" fmla="*/ 6883261 w 8585061"/>
                <a:gd name="connsiteY27" fmla="*/ 50800 h 1168400"/>
                <a:gd name="connsiteX28" fmla="*/ 6959461 w 8585061"/>
                <a:gd name="connsiteY28" fmla="*/ 76200 h 1168400"/>
                <a:gd name="connsiteX29" fmla="*/ 6997561 w 8585061"/>
                <a:gd name="connsiteY29" fmla="*/ 88900 h 1168400"/>
                <a:gd name="connsiteX30" fmla="*/ 7429361 w 8585061"/>
                <a:gd name="connsiteY30" fmla="*/ 127000 h 1168400"/>
                <a:gd name="connsiteX31" fmla="*/ 7581761 w 8585061"/>
                <a:gd name="connsiteY31" fmla="*/ 177800 h 1168400"/>
                <a:gd name="connsiteX32" fmla="*/ 7619861 w 8585061"/>
                <a:gd name="connsiteY32" fmla="*/ 190500 h 1168400"/>
                <a:gd name="connsiteX33" fmla="*/ 7848461 w 8585061"/>
                <a:gd name="connsiteY33" fmla="*/ 215900 h 1168400"/>
                <a:gd name="connsiteX34" fmla="*/ 8165961 w 8585061"/>
                <a:gd name="connsiteY34" fmla="*/ 203200 h 1168400"/>
                <a:gd name="connsiteX35" fmla="*/ 8280261 w 8585061"/>
                <a:gd name="connsiteY35" fmla="*/ 190500 h 1168400"/>
                <a:gd name="connsiteX36" fmla="*/ 8521561 w 8585061"/>
                <a:gd name="connsiteY36" fmla="*/ 203200 h 1168400"/>
                <a:gd name="connsiteX37" fmla="*/ 8534261 w 8585061"/>
                <a:gd name="connsiteY37" fmla="*/ 241300 h 1168400"/>
                <a:gd name="connsiteX38" fmla="*/ 8572361 w 8585061"/>
                <a:gd name="connsiteY38" fmla="*/ 431800 h 1168400"/>
                <a:gd name="connsiteX39" fmla="*/ 8585061 w 8585061"/>
                <a:gd name="connsiteY39" fmla="*/ 635000 h 1168400"/>
                <a:gd name="connsiteX40" fmla="*/ 8572361 w 8585061"/>
                <a:gd name="connsiteY40" fmla="*/ 939800 h 1168400"/>
                <a:gd name="connsiteX41" fmla="*/ 8559661 w 8585061"/>
                <a:gd name="connsiteY41" fmla="*/ 977900 h 1168400"/>
                <a:gd name="connsiteX42" fmla="*/ 8521561 w 8585061"/>
                <a:gd name="connsiteY42" fmla="*/ 990600 h 1168400"/>
                <a:gd name="connsiteX43" fmla="*/ 8445361 w 8585061"/>
                <a:gd name="connsiteY43" fmla="*/ 1003300 h 1168400"/>
                <a:gd name="connsiteX44" fmla="*/ 8407261 w 8585061"/>
                <a:gd name="connsiteY44" fmla="*/ 1016000 h 1168400"/>
                <a:gd name="connsiteX45" fmla="*/ 8292961 w 8585061"/>
                <a:gd name="connsiteY45" fmla="*/ 1028700 h 1168400"/>
                <a:gd name="connsiteX46" fmla="*/ 8216761 w 8585061"/>
                <a:gd name="connsiteY46" fmla="*/ 1054100 h 1168400"/>
                <a:gd name="connsiteX47" fmla="*/ 8026261 w 8585061"/>
                <a:gd name="connsiteY47" fmla="*/ 1092200 h 1168400"/>
                <a:gd name="connsiteX48" fmla="*/ 7975461 w 8585061"/>
                <a:gd name="connsiteY48" fmla="*/ 1104900 h 1168400"/>
                <a:gd name="connsiteX49" fmla="*/ 7632561 w 8585061"/>
                <a:gd name="connsiteY49" fmla="*/ 1155700 h 1168400"/>
                <a:gd name="connsiteX50" fmla="*/ 7429361 w 8585061"/>
                <a:gd name="connsiteY50" fmla="*/ 1168400 h 1168400"/>
                <a:gd name="connsiteX51" fmla="*/ 6629261 w 8585061"/>
                <a:gd name="connsiteY51" fmla="*/ 1155700 h 1168400"/>
                <a:gd name="connsiteX52" fmla="*/ 6438761 w 8585061"/>
                <a:gd name="connsiteY52" fmla="*/ 1143000 h 1168400"/>
                <a:gd name="connsiteX53" fmla="*/ 6324461 w 8585061"/>
                <a:gd name="connsiteY53" fmla="*/ 1130300 h 1168400"/>
                <a:gd name="connsiteX54" fmla="*/ 37961 w 8585061"/>
                <a:gd name="connsiteY54" fmla="*/ 990600 h 1168400"/>
                <a:gd name="connsiteX55" fmla="*/ 25261 w 8585061"/>
                <a:gd name="connsiteY55"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410061 w 8585061"/>
                <a:gd name="connsiteY17" fmla="*/ 127000 h 1168400"/>
                <a:gd name="connsiteX18" fmla="*/ 5708511 w 8585061"/>
                <a:gd name="connsiteY18" fmla="*/ 158750 h 1168400"/>
                <a:gd name="connsiteX19" fmla="*/ 6013311 w 8585061"/>
                <a:gd name="connsiteY19" fmla="*/ 234950 h 1168400"/>
                <a:gd name="connsiteX20" fmla="*/ 6222861 w 8585061"/>
                <a:gd name="connsiteY20" fmla="*/ 247650 h 1168400"/>
                <a:gd name="connsiteX21" fmla="*/ 6540361 w 8585061"/>
                <a:gd name="connsiteY21" fmla="*/ 101600 h 1168400"/>
                <a:gd name="connsiteX22" fmla="*/ 6603861 w 8585061"/>
                <a:gd name="connsiteY22" fmla="*/ 12700 h 1168400"/>
                <a:gd name="connsiteX23" fmla="*/ 6654661 w 8585061"/>
                <a:gd name="connsiteY23" fmla="*/ 0 h 1168400"/>
                <a:gd name="connsiteX24" fmla="*/ 6743561 w 8585061"/>
                <a:gd name="connsiteY24" fmla="*/ 12700 h 1168400"/>
                <a:gd name="connsiteX25" fmla="*/ 6845161 w 8585061"/>
                <a:gd name="connsiteY25" fmla="*/ 25400 h 1168400"/>
                <a:gd name="connsiteX26" fmla="*/ 6883261 w 8585061"/>
                <a:gd name="connsiteY26" fmla="*/ 50800 h 1168400"/>
                <a:gd name="connsiteX27" fmla="*/ 6959461 w 8585061"/>
                <a:gd name="connsiteY27" fmla="*/ 76200 h 1168400"/>
                <a:gd name="connsiteX28" fmla="*/ 6997561 w 8585061"/>
                <a:gd name="connsiteY28" fmla="*/ 88900 h 1168400"/>
                <a:gd name="connsiteX29" fmla="*/ 7429361 w 8585061"/>
                <a:gd name="connsiteY29" fmla="*/ 127000 h 1168400"/>
                <a:gd name="connsiteX30" fmla="*/ 7581761 w 8585061"/>
                <a:gd name="connsiteY30" fmla="*/ 177800 h 1168400"/>
                <a:gd name="connsiteX31" fmla="*/ 7619861 w 8585061"/>
                <a:gd name="connsiteY31" fmla="*/ 190500 h 1168400"/>
                <a:gd name="connsiteX32" fmla="*/ 7848461 w 8585061"/>
                <a:gd name="connsiteY32" fmla="*/ 215900 h 1168400"/>
                <a:gd name="connsiteX33" fmla="*/ 8165961 w 8585061"/>
                <a:gd name="connsiteY33" fmla="*/ 203200 h 1168400"/>
                <a:gd name="connsiteX34" fmla="*/ 8280261 w 8585061"/>
                <a:gd name="connsiteY34" fmla="*/ 190500 h 1168400"/>
                <a:gd name="connsiteX35" fmla="*/ 8521561 w 8585061"/>
                <a:gd name="connsiteY35" fmla="*/ 203200 h 1168400"/>
                <a:gd name="connsiteX36" fmla="*/ 8534261 w 8585061"/>
                <a:gd name="connsiteY36" fmla="*/ 241300 h 1168400"/>
                <a:gd name="connsiteX37" fmla="*/ 8572361 w 8585061"/>
                <a:gd name="connsiteY37" fmla="*/ 431800 h 1168400"/>
                <a:gd name="connsiteX38" fmla="*/ 8585061 w 8585061"/>
                <a:gd name="connsiteY38" fmla="*/ 635000 h 1168400"/>
                <a:gd name="connsiteX39" fmla="*/ 8572361 w 8585061"/>
                <a:gd name="connsiteY39" fmla="*/ 939800 h 1168400"/>
                <a:gd name="connsiteX40" fmla="*/ 8559661 w 8585061"/>
                <a:gd name="connsiteY40" fmla="*/ 977900 h 1168400"/>
                <a:gd name="connsiteX41" fmla="*/ 8521561 w 8585061"/>
                <a:gd name="connsiteY41" fmla="*/ 990600 h 1168400"/>
                <a:gd name="connsiteX42" fmla="*/ 8445361 w 8585061"/>
                <a:gd name="connsiteY42" fmla="*/ 1003300 h 1168400"/>
                <a:gd name="connsiteX43" fmla="*/ 8407261 w 8585061"/>
                <a:gd name="connsiteY43" fmla="*/ 1016000 h 1168400"/>
                <a:gd name="connsiteX44" fmla="*/ 8292961 w 8585061"/>
                <a:gd name="connsiteY44" fmla="*/ 1028700 h 1168400"/>
                <a:gd name="connsiteX45" fmla="*/ 8216761 w 8585061"/>
                <a:gd name="connsiteY45" fmla="*/ 1054100 h 1168400"/>
                <a:gd name="connsiteX46" fmla="*/ 8026261 w 8585061"/>
                <a:gd name="connsiteY46" fmla="*/ 1092200 h 1168400"/>
                <a:gd name="connsiteX47" fmla="*/ 7975461 w 8585061"/>
                <a:gd name="connsiteY47" fmla="*/ 1104900 h 1168400"/>
                <a:gd name="connsiteX48" fmla="*/ 7632561 w 8585061"/>
                <a:gd name="connsiteY48" fmla="*/ 1155700 h 1168400"/>
                <a:gd name="connsiteX49" fmla="*/ 7429361 w 8585061"/>
                <a:gd name="connsiteY49" fmla="*/ 1168400 h 1168400"/>
                <a:gd name="connsiteX50" fmla="*/ 6629261 w 8585061"/>
                <a:gd name="connsiteY50" fmla="*/ 1155700 h 1168400"/>
                <a:gd name="connsiteX51" fmla="*/ 6438761 w 8585061"/>
                <a:gd name="connsiteY51" fmla="*/ 1143000 h 1168400"/>
                <a:gd name="connsiteX52" fmla="*/ 6324461 w 8585061"/>
                <a:gd name="connsiteY52" fmla="*/ 1130300 h 1168400"/>
                <a:gd name="connsiteX53" fmla="*/ 37961 w 8585061"/>
                <a:gd name="connsiteY53" fmla="*/ 990600 h 1168400"/>
                <a:gd name="connsiteX54" fmla="*/ 25261 w 8585061"/>
                <a:gd name="connsiteY54" fmla="*/ 222250 h 1168400"/>
                <a:gd name="connsiteX0" fmla="*/ 25261 w 8585061"/>
                <a:gd name="connsiteY0" fmla="*/ 222250 h 1168400"/>
                <a:gd name="connsiteX1" fmla="*/ 272911 w 8585061"/>
                <a:gd name="connsiteY1" fmla="*/ 165100 h 1168400"/>
                <a:gd name="connsiteX2" fmla="*/ 457061 w 8585061"/>
                <a:gd name="connsiteY2" fmla="*/ 152400 h 1168400"/>
                <a:gd name="connsiteX3" fmla="*/ 780911 w 8585061"/>
                <a:gd name="connsiteY3" fmla="*/ 184150 h 1168400"/>
                <a:gd name="connsiteX4" fmla="*/ 1041261 w 8585061"/>
                <a:gd name="connsiteY4" fmla="*/ 254000 h 1168400"/>
                <a:gd name="connsiteX5" fmla="*/ 1466711 w 8585061"/>
                <a:gd name="connsiteY5" fmla="*/ 285750 h 1168400"/>
                <a:gd name="connsiteX6" fmla="*/ 1739761 w 8585061"/>
                <a:gd name="connsiteY6" fmla="*/ 266700 h 1168400"/>
                <a:gd name="connsiteX7" fmla="*/ 2057261 w 8585061"/>
                <a:gd name="connsiteY7" fmla="*/ 190500 h 1168400"/>
                <a:gd name="connsiteX8" fmla="*/ 2425561 w 8585061"/>
                <a:gd name="connsiteY8" fmla="*/ 177800 h 1168400"/>
                <a:gd name="connsiteX9" fmla="*/ 2762111 w 8585061"/>
                <a:gd name="connsiteY9" fmla="*/ 241300 h 1168400"/>
                <a:gd name="connsiteX10" fmla="*/ 3162161 w 8585061"/>
                <a:gd name="connsiteY10" fmla="*/ 254000 h 1168400"/>
                <a:gd name="connsiteX11" fmla="*/ 3479661 w 8585061"/>
                <a:gd name="connsiteY11" fmla="*/ 215900 h 1168400"/>
                <a:gd name="connsiteX12" fmla="*/ 3828911 w 8585061"/>
                <a:gd name="connsiteY12" fmla="*/ 139700 h 1168400"/>
                <a:gd name="connsiteX13" fmla="*/ 4165461 w 8585061"/>
                <a:gd name="connsiteY13" fmla="*/ 165100 h 1168400"/>
                <a:gd name="connsiteX14" fmla="*/ 4546461 w 8585061"/>
                <a:gd name="connsiteY14" fmla="*/ 273050 h 1168400"/>
                <a:gd name="connsiteX15" fmla="*/ 4863961 w 8585061"/>
                <a:gd name="connsiteY15" fmla="*/ 254000 h 1168400"/>
                <a:gd name="connsiteX16" fmla="*/ 5156061 w 8585061"/>
                <a:gd name="connsiteY16" fmla="*/ 190500 h 1168400"/>
                <a:gd name="connsiteX17" fmla="*/ 5410061 w 8585061"/>
                <a:gd name="connsiteY17" fmla="*/ 127000 h 1168400"/>
                <a:gd name="connsiteX18" fmla="*/ 5708511 w 8585061"/>
                <a:gd name="connsiteY18" fmla="*/ 158750 h 1168400"/>
                <a:gd name="connsiteX19" fmla="*/ 6013311 w 8585061"/>
                <a:gd name="connsiteY19" fmla="*/ 234950 h 1168400"/>
                <a:gd name="connsiteX20" fmla="*/ 6222861 w 8585061"/>
                <a:gd name="connsiteY20" fmla="*/ 247650 h 1168400"/>
                <a:gd name="connsiteX21" fmla="*/ 6540361 w 8585061"/>
                <a:gd name="connsiteY21" fmla="*/ 101600 h 1168400"/>
                <a:gd name="connsiteX22" fmla="*/ 6654661 w 8585061"/>
                <a:gd name="connsiteY22" fmla="*/ 0 h 1168400"/>
                <a:gd name="connsiteX23" fmla="*/ 6743561 w 8585061"/>
                <a:gd name="connsiteY23" fmla="*/ 12700 h 1168400"/>
                <a:gd name="connsiteX24" fmla="*/ 6845161 w 8585061"/>
                <a:gd name="connsiteY24" fmla="*/ 25400 h 1168400"/>
                <a:gd name="connsiteX25" fmla="*/ 6883261 w 8585061"/>
                <a:gd name="connsiteY25" fmla="*/ 50800 h 1168400"/>
                <a:gd name="connsiteX26" fmla="*/ 6959461 w 8585061"/>
                <a:gd name="connsiteY26" fmla="*/ 76200 h 1168400"/>
                <a:gd name="connsiteX27" fmla="*/ 6997561 w 8585061"/>
                <a:gd name="connsiteY27" fmla="*/ 88900 h 1168400"/>
                <a:gd name="connsiteX28" fmla="*/ 7429361 w 8585061"/>
                <a:gd name="connsiteY28" fmla="*/ 127000 h 1168400"/>
                <a:gd name="connsiteX29" fmla="*/ 7581761 w 8585061"/>
                <a:gd name="connsiteY29" fmla="*/ 177800 h 1168400"/>
                <a:gd name="connsiteX30" fmla="*/ 7619861 w 8585061"/>
                <a:gd name="connsiteY30" fmla="*/ 190500 h 1168400"/>
                <a:gd name="connsiteX31" fmla="*/ 7848461 w 8585061"/>
                <a:gd name="connsiteY31" fmla="*/ 215900 h 1168400"/>
                <a:gd name="connsiteX32" fmla="*/ 8165961 w 8585061"/>
                <a:gd name="connsiteY32" fmla="*/ 203200 h 1168400"/>
                <a:gd name="connsiteX33" fmla="*/ 8280261 w 8585061"/>
                <a:gd name="connsiteY33" fmla="*/ 190500 h 1168400"/>
                <a:gd name="connsiteX34" fmla="*/ 8521561 w 8585061"/>
                <a:gd name="connsiteY34" fmla="*/ 203200 h 1168400"/>
                <a:gd name="connsiteX35" fmla="*/ 8534261 w 8585061"/>
                <a:gd name="connsiteY35" fmla="*/ 241300 h 1168400"/>
                <a:gd name="connsiteX36" fmla="*/ 8572361 w 8585061"/>
                <a:gd name="connsiteY36" fmla="*/ 431800 h 1168400"/>
                <a:gd name="connsiteX37" fmla="*/ 8585061 w 8585061"/>
                <a:gd name="connsiteY37" fmla="*/ 635000 h 1168400"/>
                <a:gd name="connsiteX38" fmla="*/ 8572361 w 8585061"/>
                <a:gd name="connsiteY38" fmla="*/ 939800 h 1168400"/>
                <a:gd name="connsiteX39" fmla="*/ 8559661 w 8585061"/>
                <a:gd name="connsiteY39" fmla="*/ 977900 h 1168400"/>
                <a:gd name="connsiteX40" fmla="*/ 8521561 w 8585061"/>
                <a:gd name="connsiteY40" fmla="*/ 990600 h 1168400"/>
                <a:gd name="connsiteX41" fmla="*/ 8445361 w 8585061"/>
                <a:gd name="connsiteY41" fmla="*/ 1003300 h 1168400"/>
                <a:gd name="connsiteX42" fmla="*/ 8407261 w 8585061"/>
                <a:gd name="connsiteY42" fmla="*/ 1016000 h 1168400"/>
                <a:gd name="connsiteX43" fmla="*/ 8292961 w 8585061"/>
                <a:gd name="connsiteY43" fmla="*/ 1028700 h 1168400"/>
                <a:gd name="connsiteX44" fmla="*/ 8216761 w 8585061"/>
                <a:gd name="connsiteY44" fmla="*/ 1054100 h 1168400"/>
                <a:gd name="connsiteX45" fmla="*/ 8026261 w 8585061"/>
                <a:gd name="connsiteY45" fmla="*/ 1092200 h 1168400"/>
                <a:gd name="connsiteX46" fmla="*/ 7975461 w 8585061"/>
                <a:gd name="connsiteY46" fmla="*/ 1104900 h 1168400"/>
                <a:gd name="connsiteX47" fmla="*/ 7632561 w 8585061"/>
                <a:gd name="connsiteY47" fmla="*/ 1155700 h 1168400"/>
                <a:gd name="connsiteX48" fmla="*/ 7429361 w 8585061"/>
                <a:gd name="connsiteY48" fmla="*/ 1168400 h 1168400"/>
                <a:gd name="connsiteX49" fmla="*/ 6629261 w 8585061"/>
                <a:gd name="connsiteY49" fmla="*/ 1155700 h 1168400"/>
                <a:gd name="connsiteX50" fmla="*/ 6438761 w 8585061"/>
                <a:gd name="connsiteY50" fmla="*/ 1143000 h 1168400"/>
                <a:gd name="connsiteX51" fmla="*/ 6324461 w 8585061"/>
                <a:gd name="connsiteY51" fmla="*/ 1130300 h 1168400"/>
                <a:gd name="connsiteX52" fmla="*/ 37961 w 8585061"/>
                <a:gd name="connsiteY52" fmla="*/ 990600 h 1168400"/>
                <a:gd name="connsiteX53" fmla="*/ 25261 w 8585061"/>
                <a:gd name="connsiteY53" fmla="*/ 222250 h 1168400"/>
                <a:gd name="connsiteX0" fmla="*/ 25261 w 8585061"/>
                <a:gd name="connsiteY0" fmla="*/ 214194 h 1160344"/>
                <a:gd name="connsiteX1" fmla="*/ 272911 w 8585061"/>
                <a:gd name="connsiteY1" fmla="*/ 157044 h 1160344"/>
                <a:gd name="connsiteX2" fmla="*/ 457061 w 8585061"/>
                <a:gd name="connsiteY2" fmla="*/ 144344 h 1160344"/>
                <a:gd name="connsiteX3" fmla="*/ 780911 w 8585061"/>
                <a:gd name="connsiteY3" fmla="*/ 176094 h 1160344"/>
                <a:gd name="connsiteX4" fmla="*/ 1041261 w 8585061"/>
                <a:gd name="connsiteY4" fmla="*/ 245944 h 1160344"/>
                <a:gd name="connsiteX5" fmla="*/ 1466711 w 8585061"/>
                <a:gd name="connsiteY5" fmla="*/ 277694 h 1160344"/>
                <a:gd name="connsiteX6" fmla="*/ 1739761 w 8585061"/>
                <a:gd name="connsiteY6" fmla="*/ 258644 h 1160344"/>
                <a:gd name="connsiteX7" fmla="*/ 2057261 w 8585061"/>
                <a:gd name="connsiteY7" fmla="*/ 182444 h 1160344"/>
                <a:gd name="connsiteX8" fmla="*/ 2425561 w 8585061"/>
                <a:gd name="connsiteY8" fmla="*/ 169744 h 1160344"/>
                <a:gd name="connsiteX9" fmla="*/ 2762111 w 8585061"/>
                <a:gd name="connsiteY9" fmla="*/ 233244 h 1160344"/>
                <a:gd name="connsiteX10" fmla="*/ 3162161 w 8585061"/>
                <a:gd name="connsiteY10" fmla="*/ 245944 h 1160344"/>
                <a:gd name="connsiteX11" fmla="*/ 3479661 w 8585061"/>
                <a:gd name="connsiteY11" fmla="*/ 207844 h 1160344"/>
                <a:gd name="connsiteX12" fmla="*/ 3828911 w 8585061"/>
                <a:gd name="connsiteY12" fmla="*/ 131644 h 1160344"/>
                <a:gd name="connsiteX13" fmla="*/ 4165461 w 8585061"/>
                <a:gd name="connsiteY13" fmla="*/ 157044 h 1160344"/>
                <a:gd name="connsiteX14" fmla="*/ 4546461 w 8585061"/>
                <a:gd name="connsiteY14" fmla="*/ 264994 h 1160344"/>
                <a:gd name="connsiteX15" fmla="*/ 4863961 w 8585061"/>
                <a:gd name="connsiteY15" fmla="*/ 245944 h 1160344"/>
                <a:gd name="connsiteX16" fmla="*/ 5156061 w 8585061"/>
                <a:gd name="connsiteY16" fmla="*/ 182444 h 1160344"/>
                <a:gd name="connsiteX17" fmla="*/ 5410061 w 8585061"/>
                <a:gd name="connsiteY17" fmla="*/ 118944 h 1160344"/>
                <a:gd name="connsiteX18" fmla="*/ 5708511 w 8585061"/>
                <a:gd name="connsiteY18" fmla="*/ 150694 h 1160344"/>
                <a:gd name="connsiteX19" fmla="*/ 6013311 w 8585061"/>
                <a:gd name="connsiteY19" fmla="*/ 226894 h 1160344"/>
                <a:gd name="connsiteX20" fmla="*/ 6222861 w 8585061"/>
                <a:gd name="connsiteY20" fmla="*/ 239594 h 1160344"/>
                <a:gd name="connsiteX21" fmla="*/ 6540361 w 8585061"/>
                <a:gd name="connsiteY21" fmla="*/ 93544 h 1160344"/>
                <a:gd name="connsiteX22" fmla="*/ 6743561 w 8585061"/>
                <a:gd name="connsiteY22" fmla="*/ 4644 h 1160344"/>
                <a:gd name="connsiteX23" fmla="*/ 6845161 w 8585061"/>
                <a:gd name="connsiteY23" fmla="*/ 17344 h 1160344"/>
                <a:gd name="connsiteX24" fmla="*/ 6883261 w 8585061"/>
                <a:gd name="connsiteY24" fmla="*/ 42744 h 1160344"/>
                <a:gd name="connsiteX25" fmla="*/ 6959461 w 8585061"/>
                <a:gd name="connsiteY25" fmla="*/ 68144 h 1160344"/>
                <a:gd name="connsiteX26" fmla="*/ 6997561 w 8585061"/>
                <a:gd name="connsiteY26" fmla="*/ 80844 h 1160344"/>
                <a:gd name="connsiteX27" fmla="*/ 7429361 w 8585061"/>
                <a:gd name="connsiteY27" fmla="*/ 118944 h 1160344"/>
                <a:gd name="connsiteX28" fmla="*/ 7581761 w 8585061"/>
                <a:gd name="connsiteY28" fmla="*/ 169744 h 1160344"/>
                <a:gd name="connsiteX29" fmla="*/ 7619861 w 8585061"/>
                <a:gd name="connsiteY29" fmla="*/ 182444 h 1160344"/>
                <a:gd name="connsiteX30" fmla="*/ 7848461 w 8585061"/>
                <a:gd name="connsiteY30" fmla="*/ 207844 h 1160344"/>
                <a:gd name="connsiteX31" fmla="*/ 8165961 w 8585061"/>
                <a:gd name="connsiteY31" fmla="*/ 195144 h 1160344"/>
                <a:gd name="connsiteX32" fmla="*/ 8280261 w 8585061"/>
                <a:gd name="connsiteY32" fmla="*/ 182444 h 1160344"/>
                <a:gd name="connsiteX33" fmla="*/ 8521561 w 8585061"/>
                <a:gd name="connsiteY33" fmla="*/ 195144 h 1160344"/>
                <a:gd name="connsiteX34" fmla="*/ 8534261 w 8585061"/>
                <a:gd name="connsiteY34" fmla="*/ 233244 h 1160344"/>
                <a:gd name="connsiteX35" fmla="*/ 8572361 w 8585061"/>
                <a:gd name="connsiteY35" fmla="*/ 423744 h 1160344"/>
                <a:gd name="connsiteX36" fmla="*/ 8585061 w 8585061"/>
                <a:gd name="connsiteY36" fmla="*/ 626944 h 1160344"/>
                <a:gd name="connsiteX37" fmla="*/ 8572361 w 8585061"/>
                <a:gd name="connsiteY37" fmla="*/ 931744 h 1160344"/>
                <a:gd name="connsiteX38" fmla="*/ 8559661 w 8585061"/>
                <a:gd name="connsiteY38" fmla="*/ 969844 h 1160344"/>
                <a:gd name="connsiteX39" fmla="*/ 8521561 w 8585061"/>
                <a:gd name="connsiteY39" fmla="*/ 982544 h 1160344"/>
                <a:gd name="connsiteX40" fmla="*/ 8445361 w 8585061"/>
                <a:gd name="connsiteY40" fmla="*/ 995244 h 1160344"/>
                <a:gd name="connsiteX41" fmla="*/ 8407261 w 8585061"/>
                <a:gd name="connsiteY41" fmla="*/ 1007944 h 1160344"/>
                <a:gd name="connsiteX42" fmla="*/ 8292961 w 8585061"/>
                <a:gd name="connsiteY42" fmla="*/ 1020644 h 1160344"/>
                <a:gd name="connsiteX43" fmla="*/ 8216761 w 8585061"/>
                <a:gd name="connsiteY43" fmla="*/ 1046044 h 1160344"/>
                <a:gd name="connsiteX44" fmla="*/ 8026261 w 8585061"/>
                <a:gd name="connsiteY44" fmla="*/ 1084144 h 1160344"/>
                <a:gd name="connsiteX45" fmla="*/ 7975461 w 8585061"/>
                <a:gd name="connsiteY45" fmla="*/ 1096844 h 1160344"/>
                <a:gd name="connsiteX46" fmla="*/ 7632561 w 8585061"/>
                <a:gd name="connsiteY46" fmla="*/ 1147644 h 1160344"/>
                <a:gd name="connsiteX47" fmla="*/ 7429361 w 8585061"/>
                <a:gd name="connsiteY47" fmla="*/ 1160344 h 1160344"/>
                <a:gd name="connsiteX48" fmla="*/ 6629261 w 8585061"/>
                <a:gd name="connsiteY48" fmla="*/ 1147644 h 1160344"/>
                <a:gd name="connsiteX49" fmla="*/ 6438761 w 8585061"/>
                <a:gd name="connsiteY49" fmla="*/ 1134944 h 1160344"/>
                <a:gd name="connsiteX50" fmla="*/ 6324461 w 8585061"/>
                <a:gd name="connsiteY50" fmla="*/ 1122244 h 1160344"/>
                <a:gd name="connsiteX51" fmla="*/ 37961 w 8585061"/>
                <a:gd name="connsiteY51" fmla="*/ 982544 h 1160344"/>
                <a:gd name="connsiteX52" fmla="*/ 25261 w 8585061"/>
                <a:gd name="connsiteY52" fmla="*/ 214194 h 1160344"/>
                <a:gd name="connsiteX0" fmla="*/ 25261 w 8585061"/>
                <a:gd name="connsiteY0" fmla="*/ 198447 h 1144597"/>
                <a:gd name="connsiteX1" fmla="*/ 272911 w 8585061"/>
                <a:gd name="connsiteY1" fmla="*/ 141297 h 1144597"/>
                <a:gd name="connsiteX2" fmla="*/ 457061 w 8585061"/>
                <a:gd name="connsiteY2" fmla="*/ 128597 h 1144597"/>
                <a:gd name="connsiteX3" fmla="*/ 780911 w 8585061"/>
                <a:gd name="connsiteY3" fmla="*/ 160347 h 1144597"/>
                <a:gd name="connsiteX4" fmla="*/ 1041261 w 8585061"/>
                <a:gd name="connsiteY4" fmla="*/ 230197 h 1144597"/>
                <a:gd name="connsiteX5" fmla="*/ 1466711 w 8585061"/>
                <a:gd name="connsiteY5" fmla="*/ 261947 h 1144597"/>
                <a:gd name="connsiteX6" fmla="*/ 1739761 w 8585061"/>
                <a:gd name="connsiteY6" fmla="*/ 242897 h 1144597"/>
                <a:gd name="connsiteX7" fmla="*/ 2057261 w 8585061"/>
                <a:gd name="connsiteY7" fmla="*/ 166697 h 1144597"/>
                <a:gd name="connsiteX8" fmla="*/ 2425561 w 8585061"/>
                <a:gd name="connsiteY8" fmla="*/ 153997 h 1144597"/>
                <a:gd name="connsiteX9" fmla="*/ 2762111 w 8585061"/>
                <a:gd name="connsiteY9" fmla="*/ 217497 h 1144597"/>
                <a:gd name="connsiteX10" fmla="*/ 3162161 w 8585061"/>
                <a:gd name="connsiteY10" fmla="*/ 230197 h 1144597"/>
                <a:gd name="connsiteX11" fmla="*/ 3479661 w 8585061"/>
                <a:gd name="connsiteY11" fmla="*/ 192097 h 1144597"/>
                <a:gd name="connsiteX12" fmla="*/ 3828911 w 8585061"/>
                <a:gd name="connsiteY12" fmla="*/ 115897 h 1144597"/>
                <a:gd name="connsiteX13" fmla="*/ 4165461 w 8585061"/>
                <a:gd name="connsiteY13" fmla="*/ 141297 h 1144597"/>
                <a:gd name="connsiteX14" fmla="*/ 4546461 w 8585061"/>
                <a:gd name="connsiteY14" fmla="*/ 249247 h 1144597"/>
                <a:gd name="connsiteX15" fmla="*/ 4863961 w 8585061"/>
                <a:gd name="connsiteY15" fmla="*/ 230197 h 1144597"/>
                <a:gd name="connsiteX16" fmla="*/ 5156061 w 8585061"/>
                <a:gd name="connsiteY16" fmla="*/ 166697 h 1144597"/>
                <a:gd name="connsiteX17" fmla="*/ 5410061 w 8585061"/>
                <a:gd name="connsiteY17" fmla="*/ 103197 h 1144597"/>
                <a:gd name="connsiteX18" fmla="*/ 5708511 w 8585061"/>
                <a:gd name="connsiteY18" fmla="*/ 134947 h 1144597"/>
                <a:gd name="connsiteX19" fmla="*/ 6013311 w 8585061"/>
                <a:gd name="connsiteY19" fmla="*/ 211147 h 1144597"/>
                <a:gd name="connsiteX20" fmla="*/ 6222861 w 8585061"/>
                <a:gd name="connsiteY20" fmla="*/ 223847 h 1144597"/>
                <a:gd name="connsiteX21" fmla="*/ 6540361 w 8585061"/>
                <a:gd name="connsiteY21" fmla="*/ 77797 h 1144597"/>
                <a:gd name="connsiteX22" fmla="*/ 6845161 w 8585061"/>
                <a:gd name="connsiteY22" fmla="*/ 1597 h 1144597"/>
                <a:gd name="connsiteX23" fmla="*/ 6883261 w 8585061"/>
                <a:gd name="connsiteY23" fmla="*/ 26997 h 1144597"/>
                <a:gd name="connsiteX24" fmla="*/ 6959461 w 8585061"/>
                <a:gd name="connsiteY24" fmla="*/ 52397 h 1144597"/>
                <a:gd name="connsiteX25" fmla="*/ 6997561 w 8585061"/>
                <a:gd name="connsiteY25" fmla="*/ 65097 h 1144597"/>
                <a:gd name="connsiteX26" fmla="*/ 7429361 w 8585061"/>
                <a:gd name="connsiteY26" fmla="*/ 103197 h 1144597"/>
                <a:gd name="connsiteX27" fmla="*/ 7581761 w 8585061"/>
                <a:gd name="connsiteY27" fmla="*/ 153997 h 1144597"/>
                <a:gd name="connsiteX28" fmla="*/ 7619861 w 8585061"/>
                <a:gd name="connsiteY28" fmla="*/ 166697 h 1144597"/>
                <a:gd name="connsiteX29" fmla="*/ 7848461 w 8585061"/>
                <a:gd name="connsiteY29" fmla="*/ 192097 h 1144597"/>
                <a:gd name="connsiteX30" fmla="*/ 8165961 w 8585061"/>
                <a:gd name="connsiteY30" fmla="*/ 179397 h 1144597"/>
                <a:gd name="connsiteX31" fmla="*/ 8280261 w 8585061"/>
                <a:gd name="connsiteY31" fmla="*/ 166697 h 1144597"/>
                <a:gd name="connsiteX32" fmla="*/ 8521561 w 8585061"/>
                <a:gd name="connsiteY32" fmla="*/ 179397 h 1144597"/>
                <a:gd name="connsiteX33" fmla="*/ 8534261 w 8585061"/>
                <a:gd name="connsiteY33" fmla="*/ 217497 h 1144597"/>
                <a:gd name="connsiteX34" fmla="*/ 8572361 w 8585061"/>
                <a:gd name="connsiteY34" fmla="*/ 407997 h 1144597"/>
                <a:gd name="connsiteX35" fmla="*/ 8585061 w 8585061"/>
                <a:gd name="connsiteY35" fmla="*/ 611197 h 1144597"/>
                <a:gd name="connsiteX36" fmla="*/ 8572361 w 8585061"/>
                <a:gd name="connsiteY36" fmla="*/ 915997 h 1144597"/>
                <a:gd name="connsiteX37" fmla="*/ 8559661 w 8585061"/>
                <a:gd name="connsiteY37" fmla="*/ 954097 h 1144597"/>
                <a:gd name="connsiteX38" fmla="*/ 8521561 w 8585061"/>
                <a:gd name="connsiteY38" fmla="*/ 966797 h 1144597"/>
                <a:gd name="connsiteX39" fmla="*/ 8445361 w 8585061"/>
                <a:gd name="connsiteY39" fmla="*/ 979497 h 1144597"/>
                <a:gd name="connsiteX40" fmla="*/ 8407261 w 8585061"/>
                <a:gd name="connsiteY40" fmla="*/ 992197 h 1144597"/>
                <a:gd name="connsiteX41" fmla="*/ 8292961 w 8585061"/>
                <a:gd name="connsiteY41" fmla="*/ 1004897 h 1144597"/>
                <a:gd name="connsiteX42" fmla="*/ 8216761 w 8585061"/>
                <a:gd name="connsiteY42" fmla="*/ 1030297 h 1144597"/>
                <a:gd name="connsiteX43" fmla="*/ 8026261 w 8585061"/>
                <a:gd name="connsiteY43" fmla="*/ 1068397 h 1144597"/>
                <a:gd name="connsiteX44" fmla="*/ 7975461 w 8585061"/>
                <a:gd name="connsiteY44" fmla="*/ 1081097 h 1144597"/>
                <a:gd name="connsiteX45" fmla="*/ 7632561 w 8585061"/>
                <a:gd name="connsiteY45" fmla="*/ 1131897 h 1144597"/>
                <a:gd name="connsiteX46" fmla="*/ 7429361 w 8585061"/>
                <a:gd name="connsiteY46" fmla="*/ 1144597 h 1144597"/>
                <a:gd name="connsiteX47" fmla="*/ 6629261 w 8585061"/>
                <a:gd name="connsiteY47" fmla="*/ 1131897 h 1144597"/>
                <a:gd name="connsiteX48" fmla="*/ 6438761 w 8585061"/>
                <a:gd name="connsiteY48" fmla="*/ 1119197 h 1144597"/>
                <a:gd name="connsiteX49" fmla="*/ 6324461 w 8585061"/>
                <a:gd name="connsiteY49" fmla="*/ 1106497 h 1144597"/>
                <a:gd name="connsiteX50" fmla="*/ 37961 w 8585061"/>
                <a:gd name="connsiteY50" fmla="*/ 966797 h 1144597"/>
                <a:gd name="connsiteX51" fmla="*/ 25261 w 8585061"/>
                <a:gd name="connsiteY51" fmla="*/ 198447 h 1144597"/>
                <a:gd name="connsiteX0" fmla="*/ 25261 w 8585061"/>
                <a:gd name="connsiteY0" fmla="*/ 197134 h 1143284"/>
                <a:gd name="connsiteX1" fmla="*/ 272911 w 8585061"/>
                <a:gd name="connsiteY1" fmla="*/ 139984 h 1143284"/>
                <a:gd name="connsiteX2" fmla="*/ 457061 w 8585061"/>
                <a:gd name="connsiteY2" fmla="*/ 127284 h 1143284"/>
                <a:gd name="connsiteX3" fmla="*/ 780911 w 8585061"/>
                <a:gd name="connsiteY3" fmla="*/ 159034 h 1143284"/>
                <a:gd name="connsiteX4" fmla="*/ 1041261 w 8585061"/>
                <a:gd name="connsiteY4" fmla="*/ 228884 h 1143284"/>
                <a:gd name="connsiteX5" fmla="*/ 1466711 w 8585061"/>
                <a:gd name="connsiteY5" fmla="*/ 260634 h 1143284"/>
                <a:gd name="connsiteX6" fmla="*/ 1739761 w 8585061"/>
                <a:gd name="connsiteY6" fmla="*/ 241584 h 1143284"/>
                <a:gd name="connsiteX7" fmla="*/ 2057261 w 8585061"/>
                <a:gd name="connsiteY7" fmla="*/ 165384 h 1143284"/>
                <a:gd name="connsiteX8" fmla="*/ 2425561 w 8585061"/>
                <a:gd name="connsiteY8" fmla="*/ 152684 h 1143284"/>
                <a:gd name="connsiteX9" fmla="*/ 2762111 w 8585061"/>
                <a:gd name="connsiteY9" fmla="*/ 216184 h 1143284"/>
                <a:gd name="connsiteX10" fmla="*/ 3162161 w 8585061"/>
                <a:gd name="connsiteY10" fmla="*/ 228884 h 1143284"/>
                <a:gd name="connsiteX11" fmla="*/ 3479661 w 8585061"/>
                <a:gd name="connsiteY11" fmla="*/ 190784 h 1143284"/>
                <a:gd name="connsiteX12" fmla="*/ 3828911 w 8585061"/>
                <a:gd name="connsiteY12" fmla="*/ 114584 h 1143284"/>
                <a:gd name="connsiteX13" fmla="*/ 4165461 w 8585061"/>
                <a:gd name="connsiteY13" fmla="*/ 139984 h 1143284"/>
                <a:gd name="connsiteX14" fmla="*/ 4546461 w 8585061"/>
                <a:gd name="connsiteY14" fmla="*/ 247934 h 1143284"/>
                <a:gd name="connsiteX15" fmla="*/ 4863961 w 8585061"/>
                <a:gd name="connsiteY15" fmla="*/ 228884 h 1143284"/>
                <a:gd name="connsiteX16" fmla="*/ 5156061 w 8585061"/>
                <a:gd name="connsiteY16" fmla="*/ 165384 h 1143284"/>
                <a:gd name="connsiteX17" fmla="*/ 5410061 w 8585061"/>
                <a:gd name="connsiteY17" fmla="*/ 101884 h 1143284"/>
                <a:gd name="connsiteX18" fmla="*/ 5708511 w 8585061"/>
                <a:gd name="connsiteY18" fmla="*/ 133634 h 1143284"/>
                <a:gd name="connsiteX19" fmla="*/ 6013311 w 8585061"/>
                <a:gd name="connsiteY19" fmla="*/ 209834 h 1143284"/>
                <a:gd name="connsiteX20" fmla="*/ 6222861 w 8585061"/>
                <a:gd name="connsiteY20" fmla="*/ 222534 h 1143284"/>
                <a:gd name="connsiteX21" fmla="*/ 6540361 w 8585061"/>
                <a:gd name="connsiteY21" fmla="*/ 76484 h 1143284"/>
                <a:gd name="connsiteX22" fmla="*/ 6845161 w 8585061"/>
                <a:gd name="connsiteY22" fmla="*/ 284 h 1143284"/>
                <a:gd name="connsiteX23" fmla="*/ 6959461 w 8585061"/>
                <a:gd name="connsiteY23" fmla="*/ 51084 h 1143284"/>
                <a:gd name="connsiteX24" fmla="*/ 6997561 w 8585061"/>
                <a:gd name="connsiteY24" fmla="*/ 63784 h 1143284"/>
                <a:gd name="connsiteX25" fmla="*/ 7429361 w 8585061"/>
                <a:gd name="connsiteY25" fmla="*/ 101884 h 1143284"/>
                <a:gd name="connsiteX26" fmla="*/ 7581761 w 8585061"/>
                <a:gd name="connsiteY26" fmla="*/ 152684 h 1143284"/>
                <a:gd name="connsiteX27" fmla="*/ 7619861 w 8585061"/>
                <a:gd name="connsiteY27" fmla="*/ 165384 h 1143284"/>
                <a:gd name="connsiteX28" fmla="*/ 7848461 w 8585061"/>
                <a:gd name="connsiteY28" fmla="*/ 190784 h 1143284"/>
                <a:gd name="connsiteX29" fmla="*/ 8165961 w 8585061"/>
                <a:gd name="connsiteY29" fmla="*/ 178084 h 1143284"/>
                <a:gd name="connsiteX30" fmla="*/ 8280261 w 8585061"/>
                <a:gd name="connsiteY30" fmla="*/ 165384 h 1143284"/>
                <a:gd name="connsiteX31" fmla="*/ 8521561 w 8585061"/>
                <a:gd name="connsiteY31" fmla="*/ 178084 h 1143284"/>
                <a:gd name="connsiteX32" fmla="*/ 8534261 w 8585061"/>
                <a:gd name="connsiteY32" fmla="*/ 216184 h 1143284"/>
                <a:gd name="connsiteX33" fmla="*/ 8572361 w 8585061"/>
                <a:gd name="connsiteY33" fmla="*/ 406684 h 1143284"/>
                <a:gd name="connsiteX34" fmla="*/ 8585061 w 8585061"/>
                <a:gd name="connsiteY34" fmla="*/ 609884 h 1143284"/>
                <a:gd name="connsiteX35" fmla="*/ 8572361 w 8585061"/>
                <a:gd name="connsiteY35" fmla="*/ 914684 h 1143284"/>
                <a:gd name="connsiteX36" fmla="*/ 8559661 w 8585061"/>
                <a:gd name="connsiteY36" fmla="*/ 952784 h 1143284"/>
                <a:gd name="connsiteX37" fmla="*/ 8521561 w 8585061"/>
                <a:gd name="connsiteY37" fmla="*/ 965484 h 1143284"/>
                <a:gd name="connsiteX38" fmla="*/ 8445361 w 8585061"/>
                <a:gd name="connsiteY38" fmla="*/ 978184 h 1143284"/>
                <a:gd name="connsiteX39" fmla="*/ 8407261 w 8585061"/>
                <a:gd name="connsiteY39" fmla="*/ 990884 h 1143284"/>
                <a:gd name="connsiteX40" fmla="*/ 8292961 w 8585061"/>
                <a:gd name="connsiteY40" fmla="*/ 1003584 h 1143284"/>
                <a:gd name="connsiteX41" fmla="*/ 8216761 w 8585061"/>
                <a:gd name="connsiteY41" fmla="*/ 1028984 h 1143284"/>
                <a:gd name="connsiteX42" fmla="*/ 8026261 w 8585061"/>
                <a:gd name="connsiteY42" fmla="*/ 1067084 h 1143284"/>
                <a:gd name="connsiteX43" fmla="*/ 7975461 w 8585061"/>
                <a:gd name="connsiteY43" fmla="*/ 1079784 h 1143284"/>
                <a:gd name="connsiteX44" fmla="*/ 7632561 w 8585061"/>
                <a:gd name="connsiteY44" fmla="*/ 1130584 h 1143284"/>
                <a:gd name="connsiteX45" fmla="*/ 7429361 w 8585061"/>
                <a:gd name="connsiteY45" fmla="*/ 1143284 h 1143284"/>
                <a:gd name="connsiteX46" fmla="*/ 6629261 w 8585061"/>
                <a:gd name="connsiteY46" fmla="*/ 1130584 h 1143284"/>
                <a:gd name="connsiteX47" fmla="*/ 6438761 w 8585061"/>
                <a:gd name="connsiteY47" fmla="*/ 1117884 h 1143284"/>
                <a:gd name="connsiteX48" fmla="*/ 6324461 w 8585061"/>
                <a:gd name="connsiteY48" fmla="*/ 1105184 h 1143284"/>
                <a:gd name="connsiteX49" fmla="*/ 37961 w 8585061"/>
                <a:gd name="connsiteY49" fmla="*/ 965484 h 1143284"/>
                <a:gd name="connsiteX50" fmla="*/ 25261 w 8585061"/>
                <a:gd name="connsiteY50" fmla="*/ 197134 h 1143284"/>
                <a:gd name="connsiteX0" fmla="*/ 25261 w 8585061"/>
                <a:gd name="connsiteY0" fmla="*/ 196917 h 1143067"/>
                <a:gd name="connsiteX1" fmla="*/ 272911 w 8585061"/>
                <a:gd name="connsiteY1" fmla="*/ 139767 h 1143067"/>
                <a:gd name="connsiteX2" fmla="*/ 457061 w 8585061"/>
                <a:gd name="connsiteY2" fmla="*/ 127067 h 1143067"/>
                <a:gd name="connsiteX3" fmla="*/ 780911 w 8585061"/>
                <a:gd name="connsiteY3" fmla="*/ 158817 h 1143067"/>
                <a:gd name="connsiteX4" fmla="*/ 1041261 w 8585061"/>
                <a:gd name="connsiteY4" fmla="*/ 228667 h 1143067"/>
                <a:gd name="connsiteX5" fmla="*/ 1466711 w 8585061"/>
                <a:gd name="connsiteY5" fmla="*/ 260417 h 1143067"/>
                <a:gd name="connsiteX6" fmla="*/ 1739761 w 8585061"/>
                <a:gd name="connsiteY6" fmla="*/ 241367 h 1143067"/>
                <a:gd name="connsiteX7" fmla="*/ 2057261 w 8585061"/>
                <a:gd name="connsiteY7" fmla="*/ 165167 h 1143067"/>
                <a:gd name="connsiteX8" fmla="*/ 2425561 w 8585061"/>
                <a:gd name="connsiteY8" fmla="*/ 152467 h 1143067"/>
                <a:gd name="connsiteX9" fmla="*/ 2762111 w 8585061"/>
                <a:gd name="connsiteY9" fmla="*/ 215967 h 1143067"/>
                <a:gd name="connsiteX10" fmla="*/ 3162161 w 8585061"/>
                <a:gd name="connsiteY10" fmla="*/ 228667 h 1143067"/>
                <a:gd name="connsiteX11" fmla="*/ 3479661 w 8585061"/>
                <a:gd name="connsiteY11" fmla="*/ 190567 h 1143067"/>
                <a:gd name="connsiteX12" fmla="*/ 3828911 w 8585061"/>
                <a:gd name="connsiteY12" fmla="*/ 114367 h 1143067"/>
                <a:gd name="connsiteX13" fmla="*/ 4165461 w 8585061"/>
                <a:gd name="connsiteY13" fmla="*/ 139767 h 1143067"/>
                <a:gd name="connsiteX14" fmla="*/ 4546461 w 8585061"/>
                <a:gd name="connsiteY14" fmla="*/ 247717 h 1143067"/>
                <a:gd name="connsiteX15" fmla="*/ 4863961 w 8585061"/>
                <a:gd name="connsiteY15" fmla="*/ 228667 h 1143067"/>
                <a:gd name="connsiteX16" fmla="*/ 5156061 w 8585061"/>
                <a:gd name="connsiteY16" fmla="*/ 165167 h 1143067"/>
                <a:gd name="connsiteX17" fmla="*/ 5410061 w 8585061"/>
                <a:gd name="connsiteY17" fmla="*/ 101667 h 1143067"/>
                <a:gd name="connsiteX18" fmla="*/ 5708511 w 8585061"/>
                <a:gd name="connsiteY18" fmla="*/ 133417 h 1143067"/>
                <a:gd name="connsiteX19" fmla="*/ 6013311 w 8585061"/>
                <a:gd name="connsiteY19" fmla="*/ 209617 h 1143067"/>
                <a:gd name="connsiteX20" fmla="*/ 6222861 w 8585061"/>
                <a:gd name="connsiteY20" fmla="*/ 222317 h 1143067"/>
                <a:gd name="connsiteX21" fmla="*/ 6540361 w 8585061"/>
                <a:gd name="connsiteY21" fmla="*/ 76267 h 1143067"/>
                <a:gd name="connsiteX22" fmla="*/ 6845161 w 8585061"/>
                <a:gd name="connsiteY22" fmla="*/ 67 h 1143067"/>
                <a:gd name="connsiteX23" fmla="*/ 6997561 w 8585061"/>
                <a:gd name="connsiteY23" fmla="*/ 63567 h 1143067"/>
                <a:gd name="connsiteX24" fmla="*/ 7429361 w 8585061"/>
                <a:gd name="connsiteY24" fmla="*/ 101667 h 1143067"/>
                <a:gd name="connsiteX25" fmla="*/ 7581761 w 8585061"/>
                <a:gd name="connsiteY25" fmla="*/ 152467 h 1143067"/>
                <a:gd name="connsiteX26" fmla="*/ 7619861 w 8585061"/>
                <a:gd name="connsiteY26" fmla="*/ 165167 h 1143067"/>
                <a:gd name="connsiteX27" fmla="*/ 7848461 w 8585061"/>
                <a:gd name="connsiteY27" fmla="*/ 190567 h 1143067"/>
                <a:gd name="connsiteX28" fmla="*/ 8165961 w 8585061"/>
                <a:gd name="connsiteY28" fmla="*/ 177867 h 1143067"/>
                <a:gd name="connsiteX29" fmla="*/ 8280261 w 8585061"/>
                <a:gd name="connsiteY29" fmla="*/ 165167 h 1143067"/>
                <a:gd name="connsiteX30" fmla="*/ 8521561 w 8585061"/>
                <a:gd name="connsiteY30" fmla="*/ 177867 h 1143067"/>
                <a:gd name="connsiteX31" fmla="*/ 8534261 w 8585061"/>
                <a:gd name="connsiteY31" fmla="*/ 215967 h 1143067"/>
                <a:gd name="connsiteX32" fmla="*/ 8572361 w 8585061"/>
                <a:gd name="connsiteY32" fmla="*/ 406467 h 1143067"/>
                <a:gd name="connsiteX33" fmla="*/ 8585061 w 8585061"/>
                <a:gd name="connsiteY33" fmla="*/ 609667 h 1143067"/>
                <a:gd name="connsiteX34" fmla="*/ 8572361 w 8585061"/>
                <a:gd name="connsiteY34" fmla="*/ 914467 h 1143067"/>
                <a:gd name="connsiteX35" fmla="*/ 8559661 w 8585061"/>
                <a:gd name="connsiteY35" fmla="*/ 952567 h 1143067"/>
                <a:gd name="connsiteX36" fmla="*/ 8521561 w 8585061"/>
                <a:gd name="connsiteY36" fmla="*/ 965267 h 1143067"/>
                <a:gd name="connsiteX37" fmla="*/ 8445361 w 8585061"/>
                <a:gd name="connsiteY37" fmla="*/ 977967 h 1143067"/>
                <a:gd name="connsiteX38" fmla="*/ 8407261 w 8585061"/>
                <a:gd name="connsiteY38" fmla="*/ 990667 h 1143067"/>
                <a:gd name="connsiteX39" fmla="*/ 8292961 w 8585061"/>
                <a:gd name="connsiteY39" fmla="*/ 1003367 h 1143067"/>
                <a:gd name="connsiteX40" fmla="*/ 8216761 w 8585061"/>
                <a:gd name="connsiteY40" fmla="*/ 1028767 h 1143067"/>
                <a:gd name="connsiteX41" fmla="*/ 8026261 w 8585061"/>
                <a:gd name="connsiteY41" fmla="*/ 1066867 h 1143067"/>
                <a:gd name="connsiteX42" fmla="*/ 7975461 w 8585061"/>
                <a:gd name="connsiteY42" fmla="*/ 1079567 h 1143067"/>
                <a:gd name="connsiteX43" fmla="*/ 7632561 w 8585061"/>
                <a:gd name="connsiteY43" fmla="*/ 1130367 h 1143067"/>
                <a:gd name="connsiteX44" fmla="*/ 7429361 w 8585061"/>
                <a:gd name="connsiteY44" fmla="*/ 1143067 h 1143067"/>
                <a:gd name="connsiteX45" fmla="*/ 6629261 w 8585061"/>
                <a:gd name="connsiteY45" fmla="*/ 1130367 h 1143067"/>
                <a:gd name="connsiteX46" fmla="*/ 6438761 w 8585061"/>
                <a:gd name="connsiteY46" fmla="*/ 1117667 h 1143067"/>
                <a:gd name="connsiteX47" fmla="*/ 6324461 w 8585061"/>
                <a:gd name="connsiteY47" fmla="*/ 1104967 h 1143067"/>
                <a:gd name="connsiteX48" fmla="*/ 37961 w 8585061"/>
                <a:gd name="connsiteY48" fmla="*/ 965267 h 1143067"/>
                <a:gd name="connsiteX49" fmla="*/ 25261 w 8585061"/>
                <a:gd name="connsiteY49" fmla="*/ 196917 h 1143067"/>
                <a:gd name="connsiteX0" fmla="*/ 25261 w 8585061"/>
                <a:gd name="connsiteY0" fmla="*/ 197137 h 1143287"/>
                <a:gd name="connsiteX1" fmla="*/ 272911 w 8585061"/>
                <a:gd name="connsiteY1" fmla="*/ 139987 h 1143287"/>
                <a:gd name="connsiteX2" fmla="*/ 457061 w 8585061"/>
                <a:gd name="connsiteY2" fmla="*/ 127287 h 1143287"/>
                <a:gd name="connsiteX3" fmla="*/ 780911 w 8585061"/>
                <a:gd name="connsiteY3" fmla="*/ 159037 h 1143287"/>
                <a:gd name="connsiteX4" fmla="*/ 1041261 w 8585061"/>
                <a:gd name="connsiteY4" fmla="*/ 228887 h 1143287"/>
                <a:gd name="connsiteX5" fmla="*/ 1466711 w 8585061"/>
                <a:gd name="connsiteY5" fmla="*/ 260637 h 1143287"/>
                <a:gd name="connsiteX6" fmla="*/ 1739761 w 8585061"/>
                <a:gd name="connsiteY6" fmla="*/ 241587 h 1143287"/>
                <a:gd name="connsiteX7" fmla="*/ 2057261 w 8585061"/>
                <a:gd name="connsiteY7" fmla="*/ 165387 h 1143287"/>
                <a:gd name="connsiteX8" fmla="*/ 2425561 w 8585061"/>
                <a:gd name="connsiteY8" fmla="*/ 152687 h 1143287"/>
                <a:gd name="connsiteX9" fmla="*/ 2762111 w 8585061"/>
                <a:gd name="connsiteY9" fmla="*/ 216187 h 1143287"/>
                <a:gd name="connsiteX10" fmla="*/ 3162161 w 8585061"/>
                <a:gd name="connsiteY10" fmla="*/ 228887 h 1143287"/>
                <a:gd name="connsiteX11" fmla="*/ 3479661 w 8585061"/>
                <a:gd name="connsiteY11" fmla="*/ 190787 h 1143287"/>
                <a:gd name="connsiteX12" fmla="*/ 3828911 w 8585061"/>
                <a:gd name="connsiteY12" fmla="*/ 114587 h 1143287"/>
                <a:gd name="connsiteX13" fmla="*/ 4165461 w 8585061"/>
                <a:gd name="connsiteY13" fmla="*/ 139987 h 1143287"/>
                <a:gd name="connsiteX14" fmla="*/ 4546461 w 8585061"/>
                <a:gd name="connsiteY14" fmla="*/ 247937 h 1143287"/>
                <a:gd name="connsiteX15" fmla="*/ 4863961 w 8585061"/>
                <a:gd name="connsiteY15" fmla="*/ 228887 h 1143287"/>
                <a:gd name="connsiteX16" fmla="*/ 5156061 w 8585061"/>
                <a:gd name="connsiteY16" fmla="*/ 165387 h 1143287"/>
                <a:gd name="connsiteX17" fmla="*/ 5410061 w 8585061"/>
                <a:gd name="connsiteY17" fmla="*/ 101887 h 1143287"/>
                <a:gd name="connsiteX18" fmla="*/ 5708511 w 8585061"/>
                <a:gd name="connsiteY18" fmla="*/ 133637 h 1143287"/>
                <a:gd name="connsiteX19" fmla="*/ 6013311 w 8585061"/>
                <a:gd name="connsiteY19" fmla="*/ 209837 h 1143287"/>
                <a:gd name="connsiteX20" fmla="*/ 6222861 w 8585061"/>
                <a:gd name="connsiteY20" fmla="*/ 222537 h 1143287"/>
                <a:gd name="connsiteX21" fmla="*/ 6540361 w 8585061"/>
                <a:gd name="connsiteY21" fmla="*/ 76487 h 1143287"/>
                <a:gd name="connsiteX22" fmla="*/ 6845161 w 8585061"/>
                <a:gd name="connsiteY22" fmla="*/ 287 h 1143287"/>
                <a:gd name="connsiteX23" fmla="*/ 7429361 w 8585061"/>
                <a:gd name="connsiteY23" fmla="*/ 101887 h 1143287"/>
                <a:gd name="connsiteX24" fmla="*/ 7581761 w 8585061"/>
                <a:gd name="connsiteY24" fmla="*/ 152687 h 1143287"/>
                <a:gd name="connsiteX25" fmla="*/ 7619861 w 8585061"/>
                <a:gd name="connsiteY25" fmla="*/ 165387 h 1143287"/>
                <a:gd name="connsiteX26" fmla="*/ 7848461 w 8585061"/>
                <a:gd name="connsiteY26" fmla="*/ 190787 h 1143287"/>
                <a:gd name="connsiteX27" fmla="*/ 8165961 w 8585061"/>
                <a:gd name="connsiteY27" fmla="*/ 178087 h 1143287"/>
                <a:gd name="connsiteX28" fmla="*/ 8280261 w 8585061"/>
                <a:gd name="connsiteY28" fmla="*/ 165387 h 1143287"/>
                <a:gd name="connsiteX29" fmla="*/ 8521561 w 8585061"/>
                <a:gd name="connsiteY29" fmla="*/ 178087 h 1143287"/>
                <a:gd name="connsiteX30" fmla="*/ 8534261 w 8585061"/>
                <a:gd name="connsiteY30" fmla="*/ 216187 h 1143287"/>
                <a:gd name="connsiteX31" fmla="*/ 8572361 w 8585061"/>
                <a:gd name="connsiteY31" fmla="*/ 406687 h 1143287"/>
                <a:gd name="connsiteX32" fmla="*/ 8585061 w 8585061"/>
                <a:gd name="connsiteY32" fmla="*/ 609887 h 1143287"/>
                <a:gd name="connsiteX33" fmla="*/ 8572361 w 8585061"/>
                <a:gd name="connsiteY33" fmla="*/ 914687 h 1143287"/>
                <a:gd name="connsiteX34" fmla="*/ 8559661 w 8585061"/>
                <a:gd name="connsiteY34" fmla="*/ 952787 h 1143287"/>
                <a:gd name="connsiteX35" fmla="*/ 8521561 w 8585061"/>
                <a:gd name="connsiteY35" fmla="*/ 965487 h 1143287"/>
                <a:gd name="connsiteX36" fmla="*/ 8445361 w 8585061"/>
                <a:gd name="connsiteY36" fmla="*/ 978187 h 1143287"/>
                <a:gd name="connsiteX37" fmla="*/ 8407261 w 8585061"/>
                <a:gd name="connsiteY37" fmla="*/ 990887 h 1143287"/>
                <a:gd name="connsiteX38" fmla="*/ 8292961 w 8585061"/>
                <a:gd name="connsiteY38" fmla="*/ 1003587 h 1143287"/>
                <a:gd name="connsiteX39" fmla="*/ 8216761 w 8585061"/>
                <a:gd name="connsiteY39" fmla="*/ 1028987 h 1143287"/>
                <a:gd name="connsiteX40" fmla="*/ 8026261 w 8585061"/>
                <a:gd name="connsiteY40" fmla="*/ 1067087 h 1143287"/>
                <a:gd name="connsiteX41" fmla="*/ 7975461 w 8585061"/>
                <a:gd name="connsiteY41" fmla="*/ 1079787 h 1143287"/>
                <a:gd name="connsiteX42" fmla="*/ 7632561 w 8585061"/>
                <a:gd name="connsiteY42" fmla="*/ 1130587 h 1143287"/>
                <a:gd name="connsiteX43" fmla="*/ 7429361 w 8585061"/>
                <a:gd name="connsiteY43" fmla="*/ 1143287 h 1143287"/>
                <a:gd name="connsiteX44" fmla="*/ 6629261 w 8585061"/>
                <a:gd name="connsiteY44" fmla="*/ 1130587 h 1143287"/>
                <a:gd name="connsiteX45" fmla="*/ 6438761 w 8585061"/>
                <a:gd name="connsiteY45" fmla="*/ 1117887 h 1143287"/>
                <a:gd name="connsiteX46" fmla="*/ 6324461 w 8585061"/>
                <a:gd name="connsiteY46" fmla="*/ 1105187 h 1143287"/>
                <a:gd name="connsiteX47" fmla="*/ 37961 w 8585061"/>
                <a:gd name="connsiteY47" fmla="*/ 965487 h 1143287"/>
                <a:gd name="connsiteX48" fmla="*/ 25261 w 8585061"/>
                <a:gd name="connsiteY48" fmla="*/ 197137 h 1143287"/>
                <a:gd name="connsiteX0" fmla="*/ 25261 w 8585061"/>
                <a:gd name="connsiteY0" fmla="*/ 190824 h 1136974"/>
                <a:gd name="connsiteX1" fmla="*/ 272911 w 8585061"/>
                <a:gd name="connsiteY1" fmla="*/ 133674 h 1136974"/>
                <a:gd name="connsiteX2" fmla="*/ 457061 w 8585061"/>
                <a:gd name="connsiteY2" fmla="*/ 120974 h 1136974"/>
                <a:gd name="connsiteX3" fmla="*/ 780911 w 8585061"/>
                <a:gd name="connsiteY3" fmla="*/ 152724 h 1136974"/>
                <a:gd name="connsiteX4" fmla="*/ 1041261 w 8585061"/>
                <a:gd name="connsiteY4" fmla="*/ 222574 h 1136974"/>
                <a:gd name="connsiteX5" fmla="*/ 1466711 w 8585061"/>
                <a:gd name="connsiteY5" fmla="*/ 254324 h 1136974"/>
                <a:gd name="connsiteX6" fmla="*/ 1739761 w 8585061"/>
                <a:gd name="connsiteY6" fmla="*/ 235274 h 1136974"/>
                <a:gd name="connsiteX7" fmla="*/ 2057261 w 8585061"/>
                <a:gd name="connsiteY7" fmla="*/ 159074 h 1136974"/>
                <a:gd name="connsiteX8" fmla="*/ 2425561 w 8585061"/>
                <a:gd name="connsiteY8" fmla="*/ 146374 h 1136974"/>
                <a:gd name="connsiteX9" fmla="*/ 2762111 w 8585061"/>
                <a:gd name="connsiteY9" fmla="*/ 209874 h 1136974"/>
                <a:gd name="connsiteX10" fmla="*/ 3162161 w 8585061"/>
                <a:gd name="connsiteY10" fmla="*/ 222574 h 1136974"/>
                <a:gd name="connsiteX11" fmla="*/ 3479661 w 8585061"/>
                <a:gd name="connsiteY11" fmla="*/ 184474 h 1136974"/>
                <a:gd name="connsiteX12" fmla="*/ 3828911 w 8585061"/>
                <a:gd name="connsiteY12" fmla="*/ 108274 h 1136974"/>
                <a:gd name="connsiteX13" fmla="*/ 4165461 w 8585061"/>
                <a:gd name="connsiteY13" fmla="*/ 133674 h 1136974"/>
                <a:gd name="connsiteX14" fmla="*/ 4546461 w 8585061"/>
                <a:gd name="connsiteY14" fmla="*/ 241624 h 1136974"/>
                <a:gd name="connsiteX15" fmla="*/ 4863961 w 8585061"/>
                <a:gd name="connsiteY15" fmla="*/ 222574 h 1136974"/>
                <a:gd name="connsiteX16" fmla="*/ 5156061 w 8585061"/>
                <a:gd name="connsiteY16" fmla="*/ 159074 h 1136974"/>
                <a:gd name="connsiteX17" fmla="*/ 5410061 w 8585061"/>
                <a:gd name="connsiteY17" fmla="*/ 95574 h 1136974"/>
                <a:gd name="connsiteX18" fmla="*/ 5708511 w 8585061"/>
                <a:gd name="connsiteY18" fmla="*/ 127324 h 1136974"/>
                <a:gd name="connsiteX19" fmla="*/ 6013311 w 8585061"/>
                <a:gd name="connsiteY19" fmla="*/ 203524 h 1136974"/>
                <a:gd name="connsiteX20" fmla="*/ 6222861 w 8585061"/>
                <a:gd name="connsiteY20" fmla="*/ 216224 h 1136974"/>
                <a:gd name="connsiteX21" fmla="*/ 6540361 w 8585061"/>
                <a:gd name="connsiteY21" fmla="*/ 70174 h 1136974"/>
                <a:gd name="connsiteX22" fmla="*/ 7029311 w 8585061"/>
                <a:gd name="connsiteY22" fmla="*/ 324 h 1136974"/>
                <a:gd name="connsiteX23" fmla="*/ 7429361 w 8585061"/>
                <a:gd name="connsiteY23" fmla="*/ 95574 h 1136974"/>
                <a:gd name="connsiteX24" fmla="*/ 7581761 w 8585061"/>
                <a:gd name="connsiteY24" fmla="*/ 146374 h 1136974"/>
                <a:gd name="connsiteX25" fmla="*/ 7619861 w 8585061"/>
                <a:gd name="connsiteY25" fmla="*/ 159074 h 1136974"/>
                <a:gd name="connsiteX26" fmla="*/ 7848461 w 8585061"/>
                <a:gd name="connsiteY26" fmla="*/ 184474 h 1136974"/>
                <a:gd name="connsiteX27" fmla="*/ 8165961 w 8585061"/>
                <a:gd name="connsiteY27" fmla="*/ 171774 h 1136974"/>
                <a:gd name="connsiteX28" fmla="*/ 8280261 w 8585061"/>
                <a:gd name="connsiteY28" fmla="*/ 159074 h 1136974"/>
                <a:gd name="connsiteX29" fmla="*/ 8521561 w 8585061"/>
                <a:gd name="connsiteY29" fmla="*/ 171774 h 1136974"/>
                <a:gd name="connsiteX30" fmla="*/ 8534261 w 8585061"/>
                <a:gd name="connsiteY30" fmla="*/ 209874 h 1136974"/>
                <a:gd name="connsiteX31" fmla="*/ 8572361 w 8585061"/>
                <a:gd name="connsiteY31" fmla="*/ 400374 h 1136974"/>
                <a:gd name="connsiteX32" fmla="*/ 8585061 w 8585061"/>
                <a:gd name="connsiteY32" fmla="*/ 603574 h 1136974"/>
                <a:gd name="connsiteX33" fmla="*/ 8572361 w 8585061"/>
                <a:gd name="connsiteY33" fmla="*/ 908374 h 1136974"/>
                <a:gd name="connsiteX34" fmla="*/ 8559661 w 8585061"/>
                <a:gd name="connsiteY34" fmla="*/ 946474 h 1136974"/>
                <a:gd name="connsiteX35" fmla="*/ 8521561 w 8585061"/>
                <a:gd name="connsiteY35" fmla="*/ 959174 h 1136974"/>
                <a:gd name="connsiteX36" fmla="*/ 8445361 w 8585061"/>
                <a:gd name="connsiteY36" fmla="*/ 971874 h 1136974"/>
                <a:gd name="connsiteX37" fmla="*/ 8407261 w 8585061"/>
                <a:gd name="connsiteY37" fmla="*/ 984574 h 1136974"/>
                <a:gd name="connsiteX38" fmla="*/ 8292961 w 8585061"/>
                <a:gd name="connsiteY38" fmla="*/ 997274 h 1136974"/>
                <a:gd name="connsiteX39" fmla="*/ 8216761 w 8585061"/>
                <a:gd name="connsiteY39" fmla="*/ 1022674 h 1136974"/>
                <a:gd name="connsiteX40" fmla="*/ 8026261 w 8585061"/>
                <a:gd name="connsiteY40" fmla="*/ 1060774 h 1136974"/>
                <a:gd name="connsiteX41" fmla="*/ 7975461 w 8585061"/>
                <a:gd name="connsiteY41" fmla="*/ 1073474 h 1136974"/>
                <a:gd name="connsiteX42" fmla="*/ 7632561 w 8585061"/>
                <a:gd name="connsiteY42" fmla="*/ 1124274 h 1136974"/>
                <a:gd name="connsiteX43" fmla="*/ 7429361 w 8585061"/>
                <a:gd name="connsiteY43" fmla="*/ 1136974 h 1136974"/>
                <a:gd name="connsiteX44" fmla="*/ 6629261 w 8585061"/>
                <a:gd name="connsiteY44" fmla="*/ 1124274 h 1136974"/>
                <a:gd name="connsiteX45" fmla="*/ 6438761 w 8585061"/>
                <a:gd name="connsiteY45" fmla="*/ 1111574 h 1136974"/>
                <a:gd name="connsiteX46" fmla="*/ 6324461 w 8585061"/>
                <a:gd name="connsiteY46" fmla="*/ 1098874 h 1136974"/>
                <a:gd name="connsiteX47" fmla="*/ 37961 w 8585061"/>
                <a:gd name="connsiteY47" fmla="*/ 959174 h 1136974"/>
                <a:gd name="connsiteX48" fmla="*/ 25261 w 8585061"/>
                <a:gd name="connsiteY48" fmla="*/ 190824 h 1136974"/>
                <a:gd name="connsiteX0" fmla="*/ 25261 w 8585061"/>
                <a:gd name="connsiteY0" fmla="*/ 190998 h 1137148"/>
                <a:gd name="connsiteX1" fmla="*/ 272911 w 8585061"/>
                <a:gd name="connsiteY1" fmla="*/ 133848 h 1137148"/>
                <a:gd name="connsiteX2" fmla="*/ 457061 w 8585061"/>
                <a:gd name="connsiteY2" fmla="*/ 121148 h 1137148"/>
                <a:gd name="connsiteX3" fmla="*/ 780911 w 8585061"/>
                <a:gd name="connsiteY3" fmla="*/ 152898 h 1137148"/>
                <a:gd name="connsiteX4" fmla="*/ 1041261 w 8585061"/>
                <a:gd name="connsiteY4" fmla="*/ 222748 h 1137148"/>
                <a:gd name="connsiteX5" fmla="*/ 1466711 w 8585061"/>
                <a:gd name="connsiteY5" fmla="*/ 254498 h 1137148"/>
                <a:gd name="connsiteX6" fmla="*/ 1739761 w 8585061"/>
                <a:gd name="connsiteY6" fmla="*/ 235448 h 1137148"/>
                <a:gd name="connsiteX7" fmla="*/ 2057261 w 8585061"/>
                <a:gd name="connsiteY7" fmla="*/ 159248 h 1137148"/>
                <a:gd name="connsiteX8" fmla="*/ 2425561 w 8585061"/>
                <a:gd name="connsiteY8" fmla="*/ 146548 h 1137148"/>
                <a:gd name="connsiteX9" fmla="*/ 2762111 w 8585061"/>
                <a:gd name="connsiteY9" fmla="*/ 210048 h 1137148"/>
                <a:gd name="connsiteX10" fmla="*/ 3162161 w 8585061"/>
                <a:gd name="connsiteY10" fmla="*/ 222748 h 1137148"/>
                <a:gd name="connsiteX11" fmla="*/ 3479661 w 8585061"/>
                <a:gd name="connsiteY11" fmla="*/ 184648 h 1137148"/>
                <a:gd name="connsiteX12" fmla="*/ 3828911 w 8585061"/>
                <a:gd name="connsiteY12" fmla="*/ 108448 h 1137148"/>
                <a:gd name="connsiteX13" fmla="*/ 4165461 w 8585061"/>
                <a:gd name="connsiteY13" fmla="*/ 133848 h 1137148"/>
                <a:gd name="connsiteX14" fmla="*/ 4546461 w 8585061"/>
                <a:gd name="connsiteY14" fmla="*/ 241798 h 1137148"/>
                <a:gd name="connsiteX15" fmla="*/ 4863961 w 8585061"/>
                <a:gd name="connsiteY15" fmla="*/ 222748 h 1137148"/>
                <a:gd name="connsiteX16" fmla="*/ 5156061 w 8585061"/>
                <a:gd name="connsiteY16" fmla="*/ 159248 h 1137148"/>
                <a:gd name="connsiteX17" fmla="*/ 5410061 w 8585061"/>
                <a:gd name="connsiteY17" fmla="*/ 95748 h 1137148"/>
                <a:gd name="connsiteX18" fmla="*/ 5708511 w 8585061"/>
                <a:gd name="connsiteY18" fmla="*/ 127498 h 1137148"/>
                <a:gd name="connsiteX19" fmla="*/ 6013311 w 8585061"/>
                <a:gd name="connsiteY19" fmla="*/ 203698 h 1137148"/>
                <a:gd name="connsiteX20" fmla="*/ 6222861 w 8585061"/>
                <a:gd name="connsiteY20" fmla="*/ 216398 h 1137148"/>
                <a:gd name="connsiteX21" fmla="*/ 6622911 w 8585061"/>
                <a:gd name="connsiteY21" fmla="*/ 140198 h 1137148"/>
                <a:gd name="connsiteX22" fmla="*/ 7029311 w 8585061"/>
                <a:gd name="connsiteY22" fmla="*/ 498 h 1137148"/>
                <a:gd name="connsiteX23" fmla="*/ 7429361 w 8585061"/>
                <a:gd name="connsiteY23" fmla="*/ 95748 h 1137148"/>
                <a:gd name="connsiteX24" fmla="*/ 7581761 w 8585061"/>
                <a:gd name="connsiteY24" fmla="*/ 146548 h 1137148"/>
                <a:gd name="connsiteX25" fmla="*/ 7619861 w 8585061"/>
                <a:gd name="connsiteY25" fmla="*/ 159248 h 1137148"/>
                <a:gd name="connsiteX26" fmla="*/ 7848461 w 8585061"/>
                <a:gd name="connsiteY26" fmla="*/ 184648 h 1137148"/>
                <a:gd name="connsiteX27" fmla="*/ 8165961 w 8585061"/>
                <a:gd name="connsiteY27" fmla="*/ 171948 h 1137148"/>
                <a:gd name="connsiteX28" fmla="*/ 8280261 w 8585061"/>
                <a:gd name="connsiteY28" fmla="*/ 159248 h 1137148"/>
                <a:gd name="connsiteX29" fmla="*/ 8521561 w 8585061"/>
                <a:gd name="connsiteY29" fmla="*/ 171948 h 1137148"/>
                <a:gd name="connsiteX30" fmla="*/ 8534261 w 8585061"/>
                <a:gd name="connsiteY30" fmla="*/ 210048 h 1137148"/>
                <a:gd name="connsiteX31" fmla="*/ 8572361 w 8585061"/>
                <a:gd name="connsiteY31" fmla="*/ 400548 h 1137148"/>
                <a:gd name="connsiteX32" fmla="*/ 8585061 w 8585061"/>
                <a:gd name="connsiteY32" fmla="*/ 603748 h 1137148"/>
                <a:gd name="connsiteX33" fmla="*/ 8572361 w 8585061"/>
                <a:gd name="connsiteY33" fmla="*/ 908548 h 1137148"/>
                <a:gd name="connsiteX34" fmla="*/ 8559661 w 8585061"/>
                <a:gd name="connsiteY34" fmla="*/ 946648 h 1137148"/>
                <a:gd name="connsiteX35" fmla="*/ 8521561 w 8585061"/>
                <a:gd name="connsiteY35" fmla="*/ 959348 h 1137148"/>
                <a:gd name="connsiteX36" fmla="*/ 8445361 w 8585061"/>
                <a:gd name="connsiteY36" fmla="*/ 972048 h 1137148"/>
                <a:gd name="connsiteX37" fmla="*/ 8407261 w 8585061"/>
                <a:gd name="connsiteY37" fmla="*/ 984748 h 1137148"/>
                <a:gd name="connsiteX38" fmla="*/ 8292961 w 8585061"/>
                <a:gd name="connsiteY38" fmla="*/ 997448 h 1137148"/>
                <a:gd name="connsiteX39" fmla="*/ 8216761 w 8585061"/>
                <a:gd name="connsiteY39" fmla="*/ 1022848 h 1137148"/>
                <a:gd name="connsiteX40" fmla="*/ 8026261 w 8585061"/>
                <a:gd name="connsiteY40" fmla="*/ 1060948 h 1137148"/>
                <a:gd name="connsiteX41" fmla="*/ 7975461 w 8585061"/>
                <a:gd name="connsiteY41" fmla="*/ 1073648 h 1137148"/>
                <a:gd name="connsiteX42" fmla="*/ 7632561 w 8585061"/>
                <a:gd name="connsiteY42" fmla="*/ 1124448 h 1137148"/>
                <a:gd name="connsiteX43" fmla="*/ 7429361 w 8585061"/>
                <a:gd name="connsiteY43" fmla="*/ 1137148 h 1137148"/>
                <a:gd name="connsiteX44" fmla="*/ 6629261 w 8585061"/>
                <a:gd name="connsiteY44" fmla="*/ 1124448 h 1137148"/>
                <a:gd name="connsiteX45" fmla="*/ 6438761 w 8585061"/>
                <a:gd name="connsiteY45" fmla="*/ 1111748 h 1137148"/>
                <a:gd name="connsiteX46" fmla="*/ 6324461 w 8585061"/>
                <a:gd name="connsiteY46" fmla="*/ 1099048 h 1137148"/>
                <a:gd name="connsiteX47" fmla="*/ 37961 w 8585061"/>
                <a:gd name="connsiteY47" fmla="*/ 959348 h 1137148"/>
                <a:gd name="connsiteX48" fmla="*/ 25261 w 8585061"/>
                <a:gd name="connsiteY48" fmla="*/ 190998 h 1137148"/>
                <a:gd name="connsiteX0" fmla="*/ 25261 w 8585061"/>
                <a:gd name="connsiteY0" fmla="*/ 190998 h 1137148"/>
                <a:gd name="connsiteX1" fmla="*/ 272911 w 8585061"/>
                <a:gd name="connsiteY1" fmla="*/ 133848 h 1137148"/>
                <a:gd name="connsiteX2" fmla="*/ 457061 w 8585061"/>
                <a:gd name="connsiteY2" fmla="*/ 121148 h 1137148"/>
                <a:gd name="connsiteX3" fmla="*/ 780911 w 8585061"/>
                <a:gd name="connsiteY3" fmla="*/ 152898 h 1137148"/>
                <a:gd name="connsiteX4" fmla="*/ 1041261 w 8585061"/>
                <a:gd name="connsiteY4" fmla="*/ 222748 h 1137148"/>
                <a:gd name="connsiteX5" fmla="*/ 1466711 w 8585061"/>
                <a:gd name="connsiteY5" fmla="*/ 254498 h 1137148"/>
                <a:gd name="connsiteX6" fmla="*/ 1739761 w 8585061"/>
                <a:gd name="connsiteY6" fmla="*/ 235448 h 1137148"/>
                <a:gd name="connsiteX7" fmla="*/ 2057261 w 8585061"/>
                <a:gd name="connsiteY7" fmla="*/ 159248 h 1137148"/>
                <a:gd name="connsiteX8" fmla="*/ 2425561 w 8585061"/>
                <a:gd name="connsiteY8" fmla="*/ 146548 h 1137148"/>
                <a:gd name="connsiteX9" fmla="*/ 2762111 w 8585061"/>
                <a:gd name="connsiteY9" fmla="*/ 210048 h 1137148"/>
                <a:gd name="connsiteX10" fmla="*/ 3162161 w 8585061"/>
                <a:gd name="connsiteY10" fmla="*/ 222748 h 1137148"/>
                <a:gd name="connsiteX11" fmla="*/ 3479661 w 8585061"/>
                <a:gd name="connsiteY11" fmla="*/ 184648 h 1137148"/>
                <a:gd name="connsiteX12" fmla="*/ 3828911 w 8585061"/>
                <a:gd name="connsiteY12" fmla="*/ 108448 h 1137148"/>
                <a:gd name="connsiteX13" fmla="*/ 4165461 w 8585061"/>
                <a:gd name="connsiteY13" fmla="*/ 133848 h 1137148"/>
                <a:gd name="connsiteX14" fmla="*/ 4546461 w 8585061"/>
                <a:gd name="connsiteY14" fmla="*/ 241798 h 1137148"/>
                <a:gd name="connsiteX15" fmla="*/ 4863961 w 8585061"/>
                <a:gd name="connsiteY15" fmla="*/ 222748 h 1137148"/>
                <a:gd name="connsiteX16" fmla="*/ 5156061 w 8585061"/>
                <a:gd name="connsiteY16" fmla="*/ 159248 h 1137148"/>
                <a:gd name="connsiteX17" fmla="*/ 5410061 w 8585061"/>
                <a:gd name="connsiteY17" fmla="*/ 95748 h 1137148"/>
                <a:gd name="connsiteX18" fmla="*/ 5708511 w 8585061"/>
                <a:gd name="connsiteY18" fmla="*/ 127498 h 1137148"/>
                <a:gd name="connsiteX19" fmla="*/ 6013311 w 8585061"/>
                <a:gd name="connsiteY19" fmla="*/ 203698 h 1137148"/>
                <a:gd name="connsiteX20" fmla="*/ 6222861 w 8585061"/>
                <a:gd name="connsiteY20" fmla="*/ 216398 h 1137148"/>
                <a:gd name="connsiteX21" fmla="*/ 6622911 w 8585061"/>
                <a:gd name="connsiteY21" fmla="*/ 140198 h 1137148"/>
                <a:gd name="connsiteX22" fmla="*/ 7029311 w 8585061"/>
                <a:gd name="connsiteY22" fmla="*/ 498 h 1137148"/>
                <a:gd name="connsiteX23" fmla="*/ 7429361 w 8585061"/>
                <a:gd name="connsiteY23" fmla="*/ 95748 h 1137148"/>
                <a:gd name="connsiteX24" fmla="*/ 7619861 w 8585061"/>
                <a:gd name="connsiteY24" fmla="*/ 159248 h 1137148"/>
                <a:gd name="connsiteX25" fmla="*/ 7848461 w 8585061"/>
                <a:gd name="connsiteY25" fmla="*/ 184648 h 1137148"/>
                <a:gd name="connsiteX26" fmla="*/ 8165961 w 8585061"/>
                <a:gd name="connsiteY26" fmla="*/ 171948 h 1137148"/>
                <a:gd name="connsiteX27" fmla="*/ 8280261 w 8585061"/>
                <a:gd name="connsiteY27" fmla="*/ 159248 h 1137148"/>
                <a:gd name="connsiteX28" fmla="*/ 8521561 w 8585061"/>
                <a:gd name="connsiteY28" fmla="*/ 171948 h 1137148"/>
                <a:gd name="connsiteX29" fmla="*/ 8534261 w 8585061"/>
                <a:gd name="connsiteY29" fmla="*/ 210048 h 1137148"/>
                <a:gd name="connsiteX30" fmla="*/ 8572361 w 8585061"/>
                <a:gd name="connsiteY30" fmla="*/ 400548 h 1137148"/>
                <a:gd name="connsiteX31" fmla="*/ 8585061 w 8585061"/>
                <a:gd name="connsiteY31" fmla="*/ 603748 h 1137148"/>
                <a:gd name="connsiteX32" fmla="*/ 8572361 w 8585061"/>
                <a:gd name="connsiteY32" fmla="*/ 908548 h 1137148"/>
                <a:gd name="connsiteX33" fmla="*/ 8559661 w 8585061"/>
                <a:gd name="connsiteY33" fmla="*/ 946648 h 1137148"/>
                <a:gd name="connsiteX34" fmla="*/ 8521561 w 8585061"/>
                <a:gd name="connsiteY34" fmla="*/ 959348 h 1137148"/>
                <a:gd name="connsiteX35" fmla="*/ 8445361 w 8585061"/>
                <a:gd name="connsiteY35" fmla="*/ 972048 h 1137148"/>
                <a:gd name="connsiteX36" fmla="*/ 8407261 w 8585061"/>
                <a:gd name="connsiteY36" fmla="*/ 984748 h 1137148"/>
                <a:gd name="connsiteX37" fmla="*/ 8292961 w 8585061"/>
                <a:gd name="connsiteY37" fmla="*/ 997448 h 1137148"/>
                <a:gd name="connsiteX38" fmla="*/ 8216761 w 8585061"/>
                <a:gd name="connsiteY38" fmla="*/ 1022848 h 1137148"/>
                <a:gd name="connsiteX39" fmla="*/ 8026261 w 8585061"/>
                <a:gd name="connsiteY39" fmla="*/ 1060948 h 1137148"/>
                <a:gd name="connsiteX40" fmla="*/ 7975461 w 8585061"/>
                <a:gd name="connsiteY40" fmla="*/ 1073648 h 1137148"/>
                <a:gd name="connsiteX41" fmla="*/ 7632561 w 8585061"/>
                <a:gd name="connsiteY41" fmla="*/ 1124448 h 1137148"/>
                <a:gd name="connsiteX42" fmla="*/ 7429361 w 8585061"/>
                <a:gd name="connsiteY42" fmla="*/ 1137148 h 1137148"/>
                <a:gd name="connsiteX43" fmla="*/ 6629261 w 8585061"/>
                <a:gd name="connsiteY43" fmla="*/ 1124448 h 1137148"/>
                <a:gd name="connsiteX44" fmla="*/ 6438761 w 8585061"/>
                <a:gd name="connsiteY44" fmla="*/ 1111748 h 1137148"/>
                <a:gd name="connsiteX45" fmla="*/ 6324461 w 8585061"/>
                <a:gd name="connsiteY45" fmla="*/ 1099048 h 1137148"/>
                <a:gd name="connsiteX46" fmla="*/ 37961 w 8585061"/>
                <a:gd name="connsiteY46" fmla="*/ 959348 h 1137148"/>
                <a:gd name="connsiteX47" fmla="*/ 25261 w 8585061"/>
                <a:gd name="connsiteY47" fmla="*/ 190998 h 1137148"/>
                <a:gd name="connsiteX0" fmla="*/ 25261 w 8585061"/>
                <a:gd name="connsiteY0" fmla="*/ 190998 h 1137148"/>
                <a:gd name="connsiteX1" fmla="*/ 272911 w 8585061"/>
                <a:gd name="connsiteY1" fmla="*/ 133848 h 1137148"/>
                <a:gd name="connsiteX2" fmla="*/ 457061 w 8585061"/>
                <a:gd name="connsiteY2" fmla="*/ 121148 h 1137148"/>
                <a:gd name="connsiteX3" fmla="*/ 780911 w 8585061"/>
                <a:gd name="connsiteY3" fmla="*/ 152898 h 1137148"/>
                <a:gd name="connsiteX4" fmla="*/ 1041261 w 8585061"/>
                <a:gd name="connsiteY4" fmla="*/ 222748 h 1137148"/>
                <a:gd name="connsiteX5" fmla="*/ 1466711 w 8585061"/>
                <a:gd name="connsiteY5" fmla="*/ 254498 h 1137148"/>
                <a:gd name="connsiteX6" fmla="*/ 1739761 w 8585061"/>
                <a:gd name="connsiteY6" fmla="*/ 235448 h 1137148"/>
                <a:gd name="connsiteX7" fmla="*/ 2057261 w 8585061"/>
                <a:gd name="connsiteY7" fmla="*/ 159248 h 1137148"/>
                <a:gd name="connsiteX8" fmla="*/ 2425561 w 8585061"/>
                <a:gd name="connsiteY8" fmla="*/ 146548 h 1137148"/>
                <a:gd name="connsiteX9" fmla="*/ 2762111 w 8585061"/>
                <a:gd name="connsiteY9" fmla="*/ 210048 h 1137148"/>
                <a:gd name="connsiteX10" fmla="*/ 3162161 w 8585061"/>
                <a:gd name="connsiteY10" fmla="*/ 222748 h 1137148"/>
                <a:gd name="connsiteX11" fmla="*/ 3479661 w 8585061"/>
                <a:gd name="connsiteY11" fmla="*/ 184648 h 1137148"/>
                <a:gd name="connsiteX12" fmla="*/ 3828911 w 8585061"/>
                <a:gd name="connsiteY12" fmla="*/ 108448 h 1137148"/>
                <a:gd name="connsiteX13" fmla="*/ 4165461 w 8585061"/>
                <a:gd name="connsiteY13" fmla="*/ 133848 h 1137148"/>
                <a:gd name="connsiteX14" fmla="*/ 4546461 w 8585061"/>
                <a:gd name="connsiteY14" fmla="*/ 241798 h 1137148"/>
                <a:gd name="connsiteX15" fmla="*/ 4863961 w 8585061"/>
                <a:gd name="connsiteY15" fmla="*/ 222748 h 1137148"/>
                <a:gd name="connsiteX16" fmla="*/ 5156061 w 8585061"/>
                <a:gd name="connsiteY16" fmla="*/ 159248 h 1137148"/>
                <a:gd name="connsiteX17" fmla="*/ 5410061 w 8585061"/>
                <a:gd name="connsiteY17" fmla="*/ 95748 h 1137148"/>
                <a:gd name="connsiteX18" fmla="*/ 5708511 w 8585061"/>
                <a:gd name="connsiteY18" fmla="*/ 127498 h 1137148"/>
                <a:gd name="connsiteX19" fmla="*/ 6013311 w 8585061"/>
                <a:gd name="connsiteY19" fmla="*/ 203698 h 1137148"/>
                <a:gd name="connsiteX20" fmla="*/ 6222861 w 8585061"/>
                <a:gd name="connsiteY20" fmla="*/ 216398 h 1137148"/>
                <a:gd name="connsiteX21" fmla="*/ 6622911 w 8585061"/>
                <a:gd name="connsiteY21" fmla="*/ 140198 h 1137148"/>
                <a:gd name="connsiteX22" fmla="*/ 7029311 w 8585061"/>
                <a:gd name="connsiteY22" fmla="*/ 498 h 1137148"/>
                <a:gd name="connsiteX23" fmla="*/ 7429361 w 8585061"/>
                <a:gd name="connsiteY23" fmla="*/ 95748 h 1137148"/>
                <a:gd name="connsiteX24" fmla="*/ 7848461 w 8585061"/>
                <a:gd name="connsiteY24" fmla="*/ 184648 h 1137148"/>
                <a:gd name="connsiteX25" fmla="*/ 8165961 w 8585061"/>
                <a:gd name="connsiteY25" fmla="*/ 171948 h 1137148"/>
                <a:gd name="connsiteX26" fmla="*/ 8280261 w 8585061"/>
                <a:gd name="connsiteY26" fmla="*/ 159248 h 1137148"/>
                <a:gd name="connsiteX27" fmla="*/ 8521561 w 8585061"/>
                <a:gd name="connsiteY27" fmla="*/ 171948 h 1137148"/>
                <a:gd name="connsiteX28" fmla="*/ 8534261 w 8585061"/>
                <a:gd name="connsiteY28" fmla="*/ 210048 h 1137148"/>
                <a:gd name="connsiteX29" fmla="*/ 8572361 w 8585061"/>
                <a:gd name="connsiteY29" fmla="*/ 400548 h 1137148"/>
                <a:gd name="connsiteX30" fmla="*/ 8585061 w 8585061"/>
                <a:gd name="connsiteY30" fmla="*/ 603748 h 1137148"/>
                <a:gd name="connsiteX31" fmla="*/ 8572361 w 8585061"/>
                <a:gd name="connsiteY31" fmla="*/ 908548 h 1137148"/>
                <a:gd name="connsiteX32" fmla="*/ 8559661 w 8585061"/>
                <a:gd name="connsiteY32" fmla="*/ 946648 h 1137148"/>
                <a:gd name="connsiteX33" fmla="*/ 8521561 w 8585061"/>
                <a:gd name="connsiteY33" fmla="*/ 959348 h 1137148"/>
                <a:gd name="connsiteX34" fmla="*/ 8445361 w 8585061"/>
                <a:gd name="connsiteY34" fmla="*/ 972048 h 1137148"/>
                <a:gd name="connsiteX35" fmla="*/ 8407261 w 8585061"/>
                <a:gd name="connsiteY35" fmla="*/ 984748 h 1137148"/>
                <a:gd name="connsiteX36" fmla="*/ 8292961 w 8585061"/>
                <a:gd name="connsiteY36" fmla="*/ 997448 h 1137148"/>
                <a:gd name="connsiteX37" fmla="*/ 8216761 w 8585061"/>
                <a:gd name="connsiteY37" fmla="*/ 1022848 h 1137148"/>
                <a:gd name="connsiteX38" fmla="*/ 8026261 w 8585061"/>
                <a:gd name="connsiteY38" fmla="*/ 1060948 h 1137148"/>
                <a:gd name="connsiteX39" fmla="*/ 7975461 w 8585061"/>
                <a:gd name="connsiteY39" fmla="*/ 1073648 h 1137148"/>
                <a:gd name="connsiteX40" fmla="*/ 7632561 w 8585061"/>
                <a:gd name="connsiteY40" fmla="*/ 1124448 h 1137148"/>
                <a:gd name="connsiteX41" fmla="*/ 7429361 w 8585061"/>
                <a:gd name="connsiteY41" fmla="*/ 1137148 h 1137148"/>
                <a:gd name="connsiteX42" fmla="*/ 6629261 w 8585061"/>
                <a:gd name="connsiteY42" fmla="*/ 1124448 h 1137148"/>
                <a:gd name="connsiteX43" fmla="*/ 6438761 w 8585061"/>
                <a:gd name="connsiteY43" fmla="*/ 1111748 h 1137148"/>
                <a:gd name="connsiteX44" fmla="*/ 6324461 w 8585061"/>
                <a:gd name="connsiteY44" fmla="*/ 1099048 h 1137148"/>
                <a:gd name="connsiteX45" fmla="*/ 37961 w 8585061"/>
                <a:gd name="connsiteY45" fmla="*/ 959348 h 1137148"/>
                <a:gd name="connsiteX46" fmla="*/ 25261 w 8585061"/>
                <a:gd name="connsiteY46" fmla="*/ 190998 h 1137148"/>
                <a:gd name="connsiteX0" fmla="*/ 25261 w 8585061"/>
                <a:gd name="connsiteY0" fmla="*/ 190998 h 1137148"/>
                <a:gd name="connsiteX1" fmla="*/ 272911 w 8585061"/>
                <a:gd name="connsiteY1" fmla="*/ 133848 h 1137148"/>
                <a:gd name="connsiteX2" fmla="*/ 457061 w 8585061"/>
                <a:gd name="connsiteY2" fmla="*/ 121148 h 1137148"/>
                <a:gd name="connsiteX3" fmla="*/ 780911 w 8585061"/>
                <a:gd name="connsiteY3" fmla="*/ 152898 h 1137148"/>
                <a:gd name="connsiteX4" fmla="*/ 1041261 w 8585061"/>
                <a:gd name="connsiteY4" fmla="*/ 222748 h 1137148"/>
                <a:gd name="connsiteX5" fmla="*/ 1466711 w 8585061"/>
                <a:gd name="connsiteY5" fmla="*/ 254498 h 1137148"/>
                <a:gd name="connsiteX6" fmla="*/ 1739761 w 8585061"/>
                <a:gd name="connsiteY6" fmla="*/ 235448 h 1137148"/>
                <a:gd name="connsiteX7" fmla="*/ 2057261 w 8585061"/>
                <a:gd name="connsiteY7" fmla="*/ 159248 h 1137148"/>
                <a:gd name="connsiteX8" fmla="*/ 2425561 w 8585061"/>
                <a:gd name="connsiteY8" fmla="*/ 146548 h 1137148"/>
                <a:gd name="connsiteX9" fmla="*/ 2762111 w 8585061"/>
                <a:gd name="connsiteY9" fmla="*/ 210048 h 1137148"/>
                <a:gd name="connsiteX10" fmla="*/ 3162161 w 8585061"/>
                <a:gd name="connsiteY10" fmla="*/ 222748 h 1137148"/>
                <a:gd name="connsiteX11" fmla="*/ 3479661 w 8585061"/>
                <a:gd name="connsiteY11" fmla="*/ 184648 h 1137148"/>
                <a:gd name="connsiteX12" fmla="*/ 3828911 w 8585061"/>
                <a:gd name="connsiteY12" fmla="*/ 108448 h 1137148"/>
                <a:gd name="connsiteX13" fmla="*/ 4165461 w 8585061"/>
                <a:gd name="connsiteY13" fmla="*/ 133848 h 1137148"/>
                <a:gd name="connsiteX14" fmla="*/ 4546461 w 8585061"/>
                <a:gd name="connsiteY14" fmla="*/ 241798 h 1137148"/>
                <a:gd name="connsiteX15" fmla="*/ 4863961 w 8585061"/>
                <a:gd name="connsiteY15" fmla="*/ 222748 h 1137148"/>
                <a:gd name="connsiteX16" fmla="*/ 5156061 w 8585061"/>
                <a:gd name="connsiteY16" fmla="*/ 159248 h 1137148"/>
                <a:gd name="connsiteX17" fmla="*/ 5410061 w 8585061"/>
                <a:gd name="connsiteY17" fmla="*/ 95748 h 1137148"/>
                <a:gd name="connsiteX18" fmla="*/ 5708511 w 8585061"/>
                <a:gd name="connsiteY18" fmla="*/ 127498 h 1137148"/>
                <a:gd name="connsiteX19" fmla="*/ 6013311 w 8585061"/>
                <a:gd name="connsiteY19" fmla="*/ 203698 h 1137148"/>
                <a:gd name="connsiteX20" fmla="*/ 6222861 w 8585061"/>
                <a:gd name="connsiteY20" fmla="*/ 216398 h 1137148"/>
                <a:gd name="connsiteX21" fmla="*/ 6622911 w 8585061"/>
                <a:gd name="connsiteY21" fmla="*/ 140198 h 1137148"/>
                <a:gd name="connsiteX22" fmla="*/ 7029311 w 8585061"/>
                <a:gd name="connsiteY22" fmla="*/ 498 h 1137148"/>
                <a:gd name="connsiteX23" fmla="*/ 7429361 w 8585061"/>
                <a:gd name="connsiteY23" fmla="*/ 95748 h 1137148"/>
                <a:gd name="connsiteX24" fmla="*/ 7848461 w 8585061"/>
                <a:gd name="connsiteY24" fmla="*/ 184648 h 1137148"/>
                <a:gd name="connsiteX25" fmla="*/ 8280261 w 8585061"/>
                <a:gd name="connsiteY25" fmla="*/ 159248 h 1137148"/>
                <a:gd name="connsiteX26" fmla="*/ 8521561 w 8585061"/>
                <a:gd name="connsiteY26" fmla="*/ 171948 h 1137148"/>
                <a:gd name="connsiteX27" fmla="*/ 8534261 w 8585061"/>
                <a:gd name="connsiteY27" fmla="*/ 210048 h 1137148"/>
                <a:gd name="connsiteX28" fmla="*/ 8572361 w 8585061"/>
                <a:gd name="connsiteY28" fmla="*/ 400548 h 1137148"/>
                <a:gd name="connsiteX29" fmla="*/ 8585061 w 8585061"/>
                <a:gd name="connsiteY29" fmla="*/ 603748 h 1137148"/>
                <a:gd name="connsiteX30" fmla="*/ 8572361 w 8585061"/>
                <a:gd name="connsiteY30" fmla="*/ 908548 h 1137148"/>
                <a:gd name="connsiteX31" fmla="*/ 8559661 w 8585061"/>
                <a:gd name="connsiteY31" fmla="*/ 946648 h 1137148"/>
                <a:gd name="connsiteX32" fmla="*/ 8521561 w 8585061"/>
                <a:gd name="connsiteY32" fmla="*/ 959348 h 1137148"/>
                <a:gd name="connsiteX33" fmla="*/ 8445361 w 8585061"/>
                <a:gd name="connsiteY33" fmla="*/ 972048 h 1137148"/>
                <a:gd name="connsiteX34" fmla="*/ 8407261 w 8585061"/>
                <a:gd name="connsiteY34" fmla="*/ 984748 h 1137148"/>
                <a:gd name="connsiteX35" fmla="*/ 8292961 w 8585061"/>
                <a:gd name="connsiteY35" fmla="*/ 997448 h 1137148"/>
                <a:gd name="connsiteX36" fmla="*/ 8216761 w 8585061"/>
                <a:gd name="connsiteY36" fmla="*/ 1022848 h 1137148"/>
                <a:gd name="connsiteX37" fmla="*/ 8026261 w 8585061"/>
                <a:gd name="connsiteY37" fmla="*/ 1060948 h 1137148"/>
                <a:gd name="connsiteX38" fmla="*/ 7975461 w 8585061"/>
                <a:gd name="connsiteY38" fmla="*/ 1073648 h 1137148"/>
                <a:gd name="connsiteX39" fmla="*/ 7632561 w 8585061"/>
                <a:gd name="connsiteY39" fmla="*/ 1124448 h 1137148"/>
                <a:gd name="connsiteX40" fmla="*/ 7429361 w 8585061"/>
                <a:gd name="connsiteY40" fmla="*/ 1137148 h 1137148"/>
                <a:gd name="connsiteX41" fmla="*/ 6629261 w 8585061"/>
                <a:gd name="connsiteY41" fmla="*/ 1124448 h 1137148"/>
                <a:gd name="connsiteX42" fmla="*/ 6438761 w 8585061"/>
                <a:gd name="connsiteY42" fmla="*/ 1111748 h 1137148"/>
                <a:gd name="connsiteX43" fmla="*/ 6324461 w 8585061"/>
                <a:gd name="connsiteY43" fmla="*/ 1099048 h 1137148"/>
                <a:gd name="connsiteX44" fmla="*/ 37961 w 8585061"/>
                <a:gd name="connsiteY44" fmla="*/ 959348 h 1137148"/>
                <a:gd name="connsiteX45" fmla="*/ 25261 w 8585061"/>
                <a:gd name="connsiteY45" fmla="*/ 190998 h 1137148"/>
                <a:gd name="connsiteX0" fmla="*/ 25261 w 8585061"/>
                <a:gd name="connsiteY0" fmla="*/ 190998 h 1137148"/>
                <a:gd name="connsiteX1" fmla="*/ 272911 w 8585061"/>
                <a:gd name="connsiteY1" fmla="*/ 133848 h 1137148"/>
                <a:gd name="connsiteX2" fmla="*/ 457061 w 8585061"/>
                <a:gd name="connsiteY2" fmla="*/ 121148 h 1137148"/>
                <a:gd name="connsiteX3" fmla="*/ 780911 w 8585061"/>
                <a:gd name="connsiteY3" fmla="*/ 152898 h 1137148"/>
                <a:gd name="connsiteX4" fmla="*/ 1041261 w 8585061"/>
                <a:gd name="connsiteY4" fmla="*/ 222748 h 1137148"/>
                <a:gd name="connsiteX5" fmla="*/ 1466711 w 8585061"/>
                <a:gd name="connsiteY5" fmla="*/ 254498 h 1137148"/>
                <a:gd name="connsiteX6" fmla="*/ 1739761 w 8585061"/>
                <a:gd name="connsiteY6" fmla="*/ 235448 h 1137148"/>
                <a:gd name="connsiteX7" fmla="*/ 2057261 w 8585061"/>
                <a:gd name="connsiteY7" fmla="*/ 159248 h 1137148"/>
                <a:gd name="connsiteX8" fmla="*/ 2425561 w 8585061"/>
                <a:gd name="connsiteY8" fmla="*/ 146548 h 1137148"/>
                <a:gd name="connsiteX9" fmla="*/ 2762111 w 8585061"/>
                <a:gd name="connsiteY9" fmla="*/ 210048 h 1137148"/>
                <a:gd name="connsiteX10" fmla="*/ 3162161 w 8585061"/>
                <a:gd name="connsiteY10" fmla="*/ 222748 h 1137148"/>
                <a:gd name="connsiteX11" fmla="*/ 3479661 w 8585061"/>
                <a:gd name="connsiteY11" fmla="*/ 184648 h 1137148"/>
                <a:gd name="connsiteX12" fmla="*/ 3828911 w 8585061"/>
                <a:gd name="connsiteY12" fmla="*/ 108448 h 1137148"/>
                <a:gd name="connsiteX13" fmla="*/ 4165461 w 8585061"/>
                <a:gd name="connsiteY13" fmla="*/ 133848 h 1137148"/>
                <a:gd name="connsiteX14" fmla="*/ 4546461 w 8585061"/>
                <a:gd name="connsiteY14" fmla="*/ 241798 h 1137148"/>
                <a:gd name="connsiteX15" fmla="*/ 4863961 w 8585061"/>
                <a:gd name="connsiteY15" fmla="*/ 222748 h 1137148"/>
                <a:gd name="connsiteX16" fmla="*/ 5156061 w 8585061"/>
                <a:gd name="connsiteY16" fmla="*/ 159248 h 1137148"/>
                <a:gd name="connsiteX17" fmla="*/ 5410061 w 8585061"/>
                <a:gd name="connsiteY17" fmla="*/ 95748 h 1137148"/>
                <a:gd name="connsiteX18" fmla="*/ 5708511 w 8585061"/>
                <a:gd name="connsiteY18" fmla="*/ 127498 h 1137148"/>
                <a:gd name="connsiteX19" fmla="*/ 6013311 w 8585061"/>
                <a:gd name="connsiteY19" fmla="*/ 203698 h 1137148"/>
                <a:gd name="connsiteX20" fmla="*/ 6222861 w 8585061"/>
                <a:gd name="connsiteY20" fmla="*/ 216398 h 1137148"/>
                <a:gd name="connsiteX21" fmla="*/ 6622911 w 8585061"/>
                <a:gd name="connsiteY21" fmla="*/ 140198 h 1137148"/>
                <a:gd name="connsiteX22" fmla="*/ 7029311 w 8585061"/>
                <a:gd name="connsiteY22" fmla="*/ 498 h 1137148"/>
                <a:gd name="connsiteX23" fmla="*/ 7429361 w 8585061"/>
                <a:gd name="connsiteY23" fmla="*/ 95748 h 1137148"/>
                <a:gd name="connsiteX24" fmla="*/ 7848461 w 8585061"/>
                <a:gd name="connsiteY24" fmla="*/ 184648 h 1137148"/>
                <a:gd name="connsiteX25" fmla="*/ 8521561 w 8585061"/>
                <a:gd name="connsiteY25" fmla="*/ 171948 h 1137148"/>
                <a:gd name="connsiteX26" fmla="*/ 8534261 w 8585061"/>
                <a:gd name="connsiteY26" fmla="*/ 210048 h 1137148"/>
                <a:gd name="connsiteX27" fmla="*/ 8572361 w 8585061"/>
                <a:gd name="connsiteY27" fmla="*/ 400548 h 1137148"/>
                <a:gd name="connsiteX28" fmla="*/ 8585061 w 8585061"/>
                <a:gd name="connsiteY28" fmla="*/ 603748 h 1137148"/>
                <a:gd name="connsiteX29" fmla="*/ 8572361 w 8585061"/>
                <a:gd name="connsiteY29" fmla="*/ 908548 h 1137148"/>
                <a:gd name="connsiteX30" fmla="*/ 8559661 w 8585061"/>
                <a:gd name="connsiteY30" fmla="*/ 946648 h 1137148"/>
                <a:gd name="connsiteX31" fmla="*/ 8521561 w 8585061"/>
                <a:gd name="connsiteY31" fmla="*/ 959348 h 1137148"/>
                <a:gd name="connsiteX32" fmla="*/ 8445361 w 8585061"/>
                <a:gd name="connsiteY32" fmla="*/ 972048 h 1137148"/>
                <a:gd name="connsiteX33" fmla="*/ 8407261 w 8585061"/>
                <a:gd name="connsiteY33" fmla="*/ 984748 h 1137148"/>
                <a:gd name="connsiteX34" fmla="*/ 8292961 w 8585061"/>
                <a:gd name="connsiteY34" fmla="*/ 997448 h 1137148"/>
                <a:gd name="connsiteX35" fmla="*/ 8216761 w 8585061"/>
                <a:gd name="connsiteY35" fmla="*/ 1022848 h 1137148"/>
                <a:gd name="connsiteX36" fmla="*/ 8026261 w 8585061"/>
                <a:gd name="connsiteY36" fmla="*/ 1060948 h 1137148"/>
                <a:gd name="connsiteX37" fmla="*/ 7975461 w 8585061"/>
                <a:gd name="connsiteY37" fmla="*/ 1073648 h 1137148"/>
                <a:gd name="connsiteX38" fmla="*/ 7632561 w 8585061"/>
                <a:gd name="connsiteY38" fmla="*/ 1124448 h 1137148"/>
                <a:gd name="connsiteX39" fmla="*/ 7429361 w 8585061"/>
                <a:gd name="connsiteY39" fmla="*/ 1137148 h 1137148"/>
                <a:gd name="connsiteX40" fmla="*/ 6629261 w 8585061"/>
                <a:gd name="connsiteY40" fmla="*/ 1124448 h 1137148"/>
                <a:gd name="connsiteX41" fmla="*/ 6438761 w 8585061"/>
                <a:gd name="connsiteY41" fmla="*/ 1111748 h 1137148"/>
                <a:gd name="connsiteX42" fmla="*/ 6324461 w 8585061"/>
                <a:gd name="connsiteY42" fmla="*/ 1099048 h 1137148"/>
                <a:gd name="connsiteX43" fmla="*/ 37961 w 8585061"/>
                <a:gd name="connsiteY43" fmla="*/ 959348 h 1137148"/>
                <a:gd name="connsiteX44" fmla="*/ 25261 w 8585061"/>
                <a:gd name="connsiteY44" fmla="*/ 190998 h 1137148"/>
                <a:gd name="connsiteX0" fmla="*/ 25261 w 8585061"/>
                <a:gd name="connsiteY0" fmla="*/ 190998 h 1137148"/>
                <a:gd name="connsiteX1" fmla="*/ 272911 w 8585061"/>
                <a:gd name="connsiteY1" fmla="*/ 133848 h 1137148"/>
                <a:gd name="connsiteX2" fmla="*/ 457061 w 8585061"/>
                <a:gd name="connsiteY2" fmla="*/ 121148 h 1137148"/>
                <a:gd name="connsiteX3" fmla="*/ 780911 w 8585061"/>
                <a:gd name="connsiteY3" fmla="*/ 152898 h 1137148"/>
                <a:gd name="connsiteX4" fmla="*/ 1041261 w 8585061"/>
                <a:gd name="connsiteY4" fmla="*/ 222748 h 1137148"/>
                <a:gd name="connsiteX5" fmla="*/ 1466711 w 8585061"/>
                <a:gd name="connsiteY5" fmla="*/ 254498 h 1137148"/>
                <a:gd name="connsiteX6" fmla="*/ 1739761 w 8585061"/>
                <a:gd name="connsiteY6" fmla="*/ 235448 h 1137148"/>
                <a:gd name="connsiteX7" fmla="*/ 2057261 w 8585061"/>
                <a:gd name="connsiteY7" fmla="*/ 159248 h 1137148"/>
                <a:gd name="connsiteX8" fmla="*/ 2425561 w 8585061"/>
                <a:gd name="connsiteY8" fmla="*/ 146548 h 1137148"/>
                <a:gd name="connsiteX9" fmla="*/ 2762111 w 8585061"/>
                <a:gd name="connsiteY9" fmla="*/ 210048 h 1137148"/>
                <a:gd name="connsiteX10" fmla="*/ 3162161 w 8585061"/>
                <a:gd name="connsiteY10" fmla="*/ 222748 h 1137148"/>
                <a:gd name="connsiteX11" fmla="*/ 3479661 w 8585061"/>
                <a:gd name="connsiteY11" fmla="*/ 184648 h 1137148"/>
                <a:gd name="connsiteX12" fmla="*/ 3828911 w 8585061"/>
                <a:gd name="connsiteY12" fmla="*/ 108448 h 1137148"/>
                <a:gd name="connsiteX13" fmla="*/ 4165461 w 8585061"/>
                <a:gd name="connsiteY13" fmla="*/ 133848 h 1137148"/>
                <a:gd name="connsiteX14" fmla="*/ 4546461 w 8585061"/>
                <a:gd name="connsiteY14" fmla="*/ 241798 h 1137148"/>
                <a:gd name="connsiteX15" fmla="*/ 4863961 w 8585061"/>
                <a:gd name="connsiteY15" fmla="*/ 222748 h 1137148"/>
                <a:gd name="connsiteX16" fmla="*/ 5156061 w 8585061"/>
                <a:gd name="connsiteY16" fmla="*/ 159248 h 1137148"/>
                <a:gd name="connsiteX17" fmla="*/ 5410061 w 8585061"/>
                <a:gd name="connsiteY17" fmla="*/ 95748 h 1137148"/>
                <a:gd name="connsiteX18" fmla="*/ 5708511 w 8585061"/>
                <a:gd name="connsiteY18" fmla="*/ 127498 h 1137148"/>
                <a:gd name="connsiteX19" fmla="*/ 6013311 w 8585061"/>
                <a:gd name="connsiteY19" fmla="*/ 203698 h 1137148"/>
                <a:gd name="connsiteX20" fmla="*/ 6222861 w 8585061"/>
                <a:gd name="connsiteY20" fmla="*/ 216398 h 1137148"/>
                <a:gd name="connsiteX21" fmla="*/ 6622911 w 8585061"/>
                <a:gd name="connsiteY21" fmla="*/ 140198 h 1137148"/>
                <a:gd name="connsiteX22" fmla="*/ 7029311 w 8585061"/>
                <a:gd name="connsiteY22" fmla="*/ 498 h 1137148"/>
                <a:gd name="connsiteX23" fmla="*/ 7429361 w 8585061"/>
                <a:gd name="connsiteY23" fmla="*/ 95748 h 1137148"/>
                <a:gd name="connsiteX24" fmla="*/ 7848461 w 8585061"/>
                <a:gd name="connsiteY24" fmla="*/ 184648 h 1137148"/>
                <a:gd name="connsiteX25" fmla="*/ 8515211 w 8585061"/>
                <a:gd name="connsiteY25" fmla="*/ 63998 h 1137148"/>
                <a:gd name="connsiteX26" fmla="*/ 8534261 w 8585061"/>
                <a:gd name="connsiteY26" fmla="*/ 210048 h 1137148"/>
                <a:gd name="connsiteX27" fmla="*/ 8572361 w 8585061"/>
                <a:gd name="connsiteY27" fmla="*/ 400548 h 1137148"/>
                <a:gd name="connsiteX28" fmla="*/ 8585061 w 8585061"/>
                <a:gd name="connsiteY28" fmla="*/ 603748 h 1137148"/>
                <a:gd name="connsiteX29" fmla="*/ 8572361 w 8585061"/>
                <a:gd name="connsiteY29" fmla="*/ 908548 h 1137148"/>
                <a:gd name="connsiteX30" fmla="*/ 8559661 w 8585061"/>
                <a:gd name="connsiteY30" fmla="*/ 946648 h 1137148"/>
                <a:gd name="connsiteX31" fmla="*/ 8521561 w 8585061"/>
                <a:gd name="connsiteY31" fmla="*/ 959348 h 1137148"/>
                <a:gd name="connsiteX32" fmla="*/ 8445361 w 8585061"/>
                <a:gd name="connsiteY32" fmla="*/ 972048 h 1137148"/>
                <a:gd name="connsiteX33" fmla="*/ 8407261 w 8585061"/>
                <a:gd name="connsiteY33" fmla="*/ 984748 h 1137148"/>
                <a:gd name="connsiteX34" fmla="*/ 8292961 w 8585061"/>
                <a:gd name="connsiteY34" fmla="*/ 997448 h 1137148"/>
                <a:gd name="connsiteX35" fmla="*/ 8216761 w 8585061"/>
                <a:gd name="connsiteY35" fmla="*/ 1022848 h 1137148"/>
                <a:gd name="connsiteX36" fmla="*/ 8026261 w 8585061"/>
                <a:gd name="connsiteY36" fmla="*/ 1060948 h 1137148"/>
                <a:gd name="connsiteX37" fmla="*/ 7975461 w 8585061"/>
                <a:gd name="connsiteY37" fmla="*/ 1073648 h 1137148"/>
                <a:gd name="connsiteX38" fmla="*/ 7632561 w 8585061"/>
                <a:gd name="connsiteY38" fmla="*/ 1124448 h 1137148"/>
                <a:gd name="connsiteX39" fmla="*/ 7429361 w 8585061"/>
                <a:gd name="connsiteY39" fmla="*/ 1137148 h 1137148"/>
                <a:gd name="connsiteX40" fmla="*/ 6629261 w 8585061"/>
                <a:gd name="connsiteY40" fmla="*/ 1124448 h 1137148"/>
                <a:gd name="connsiteX41" fmla="*/ 6438761 w 8585061"/>
                <a:gd name="connsiteY41" fmla="*/ 1111748 h 1137148"/>
                <a:gd name="connsiteX42" fmla="*/ 6324461 w 8585061"/>
                <a:gd name="connsiteY42" fmla="*/ 1099048 h 1137148"/>
                <a:gd name="connsiteX43" fmla="*/ 37961 w 8585061"/>
                <a:gd name="connsiteY43" fmla="*/ 959348 h 1137148"/>
                <a:gd name="connsiteX44" fmla="*/ 25261 w 8585061"/>
                <a:gd name="connsiteY44" fmla="*/ 190998 h 1137148"/>
                <a:gd name="connsiteX0" fmla="*/ 25261 w 8585061"/>
                <a:gd name="connsiteY0" fmla="*/ 190998 h 1137148"/>
                <a:gd name="connsiteX1" fmla="*/ 272911 w 8585061"/>
                <a:gd name="connsiteY1" fmla="*/ 133848 h 1137148"/>
                <a:gd name="connsiteX2" fmla="*/ 457061 w 8585061"/>
                <a:gd name="connsiteY2" fmla="*/ 121148 h 1137148"/>
                <a:gd name="connsiteX3" fmla="*/ 780911 w 8585061"/>
                <a:gd name="connsiteY3" fmla="*/ 152898 h 1137148"/>
                <a:gd name="connsiteX4" fmla="*/ 1041261 w 8585061"/>
                <a:gd name="connsiteY4" fmla="*/ 222748 h 1137148"/>
                <a:gd name="connsiteX5" fmla="*/ 1466711 w 8585061"/>
                <a:gd name="connsiteY5" fmla="*/ 254498 h 1137148"/>
                <a:gd name="connsiteX6" fmla="*/ 1739761 w 8585061"/>
                <a:gd name="connsiteY6" fmla="*/ 235448 h 1137148"/>
                <a:gd name="connsiteX7" fmla="*/ 2057261 w 8585061"/>
                <a:gd name="connsiteY7" fmla="*/ 159248 h 1137148"/>
                <a:gd name="connsiteX8" fmla="*/ 2425561 w 8585061"/>
                <a:gd name="connsiteY8" fmla="*/ 146548 h 1137148"/>
                <a:gd name="connsiteX9" fmla="*/ 2762111 w 8585061"/>
                <a:gd name="connsiteY9" fmla="*/ 210048 h 1137148"/>
                <a:gd name="connsiteX10" fmla="*/ 3162161 w 8585061"/>
                <a:gd name="connsiteY10" fmla="*/ 222748 h 1137148"/>
                <a:gd name="connsiteX11" fmla="*/ 3479661 w 8585061"/>
                <a:gd name="connsiteY11" fmla="*/ 184648 h 1137148"/>
                <a:gd name="connsiteX12" fmla="*/ 3828911 w 8585061"/>
                <a:gd name="connsiteY12" fmla="*/ 108448 h 1137148"/>
                <a:gd name="connsiteX13" fmla="*/ 4165461 w 8585061"/>
                <a:gd name="connsiteY13" fmla="*/ 133848 h 1137148"/>
                <a:gd name="connsiteX14" fmla="*/ 4546461 w 8585061"/>
                <a:gd name="connsiteY14" fmla="*/ 241798 h 1137148"/>
                <a:gd name="connsiteX15" fmla="*/ 4863961 w 8585061"/>
                <a:gd name="connsiteY15" fmla="*/ 222748 h 1137148"/>
                <a:gd name="connsiteX16" fmla="*/ 5156061 w 8585061"/>
                <a:gd name="connsiteY16" fmla="*/ 159248 h 1137148"/>
                <a:gd name="connsiteX17" fmla="*/ 5410061 w 8585061"/>
                <a:gd name="connsiteY17" fmla="*/ 95748 h 1137148"/>
                <a:gd name="connsiteX18" fmla="*/ 5708511 w 8585061"/>
                <a:gd name="connsiteY18" fmla="*/ 127498 h 1137148"/>
                <a:gd name="connsiteX19" fmla="*/ 6013311 w 8585061"/>
                <a:gd name="connsiteY19" fmla="*/ 203698 h 1137148"/>
                <a:gd name="connsiteX20" fmla="*/ 6222861 w 8585061"/>
                <a:gd name="connsiteY20" fmla="*/ 216398 h 1137148"/>
                <a:gd name="connsiteX21" fmla="*/ 6622911 w 8585061"/>
                <a:gd name="connsiteY21" fmla="*/ 140198 h 1137148"/>
                <a:gd name="connsiteX22" fmla="*/ 7029311 w 8585061"/>
                <a:gd name="connsiteY22" fmla="*/ 498 h 1137148"/>
                <a:gd name="connsiteX23" fmla="*/ 7429361 w 8585061"/>
                <a:gd name="connsiteY23" fmla="*/ 95748 h 1137148"/>
                <a:gd name="connsiteX24" fmla="*/ 7848461 w 8585061"/>
                <a:gd name="connsiteY24" fmla="*/ 184648 h 1137148"/>
                <a:gd name="connsiteX25" fmla="*/ 8515211 w 8585061"/>
                <a:gd name="connsiteY25" fmla="*/ 63998 h 1137148"/>
                <a:gd name="connsiteX26" fmla="*/ 8572361 w 8585061"/>
                <a:gd name="connsiteY26" fmla="*/ 400548 h 1137148"/>
                <a:gd name="connsiteX27" fmla="*/ 8585061 w 8585061"/>
                <a:gd name="connsiteY27" fmla="*/ 603748 h 1137148"/>
                <a:gd name="connsiteX28" fmla="*/ 8572361 w 8585061"/>
                <a:gd name="connsiteY28" fmla="*/ 908548 h 1137148"/>
                <a:gd name="connsiteX29" fmla="*/ 8559661 w 8585061"/>
                <a:gd name="connsiteY29" fmla="*/ 946648 h 1137148"/>
                <a:gd name="connsiteX30" fmla="*/ 8521561 w 8585061"/>
                <a:gd name="connsiteY30" fmla="*/ 959348 h 1137148"/>
                <a:gd name="connsiteX31" fmla="*/ 8445361 w 8585061"/>
                <a:gd name="connsiteY31" fmla="*/ 972048 h 1137148"/>
                <a:gd name="connsiteX32" fmla="*/ 8407261 w 8585061"/>
                <a:gd name="connsiteY32" fmla="*/ 984748 h 1137148"/>
                <a:gd name="connsiteX33" fmla="*/ 8292961 w 8585061"/>
                <a:gd name="connsiteY33" fmla="*/ 997448 h 1137148"/>
                <a:gd name="connsiteX34" fmla="*/ 8216761 w 8585061"/>
                <a:gd name="connsiteY34" fmla="*/ 1022848 h 1137148"/>
                <a:gd name="connsiteX35" fmla="*/ 8026261 w 8585061"/>
                <a:gd name="connsiteY35" fmla="*/ 1060948 h 1137148"/>
                <a:gd name="connsiteX36" fmla="*/ 7975461 w 8585061"/>
                <a:gd name="connsiteY36" fmla="*/ 1073648 h 1137148"/>
                <a:gd name="connsiteX37" fmla="*/ 7632561 w 8585061"/>
                <a:gd name="connsiteY37" fmla="*/ 1124448 h 1137148"/>
                <a:gd name="connsiteX38" fmla="*/ 7429361 w 8585061"/>
                <a:gd name="connsiteY38" fmla="*/ 1137148 h 1137148"/>
                <a:gd name="connsiteX39" fmla="*/ 6629261 w 8585061"/>
                <a:gd name="connsiteY39" fmla="*/ 1124448 h 1137148"/>
                <a:gd name="connsiteX40" fmla="*/ 6438761 w 8585061"/>
                <a:gd name="connsiteY40" fmla="*/ 1111748 h 1137148"/>
                <a:gd name="connsiteX41" fmla="*/ 6324461 w 8585061"/>
                <a:gd name="connsiteY41" fmla="*/ 1099048 h 1137148"/>
                <a:gd name="connsiteX42" fmla="*/ 37961 w 8585061"/>
                <a:gd name="connsiteY42" fmla="*/ 959348 h 1137148"/>
                <a:gd name="connsiteX43" fmla="*/ 25261 w 8585061"/>
                <a:gd name="connsiteY43" fmla="*/ 190998 h 1137148"/>
                <a:gd name="connsiteX0" fmla="*/ 25261 w 8592648"/>
                <a:gd name="connsiteY0" fmla="*/ 190998 h 1137148"/>
                <a:gd name="connsiteX1" fmla="*/ 272911 w 8592648"/>
                <a:gd name="connsiteY1" fmla="*/ 133848 h 1137148"/>
                <a:gd name="connsiteX2" fmla="*/ 457061 w 8592648"/>
                <a:gd name="connsiteY2" fmla="*/ 121148 h 1137148"/>
                <a:gd name="connsiteX3" fmla="*/ 780911 w 8592648"/>
                <a:gd name="connsiteY3" fmla="*/ 152898 h 1137148"/>
                <a:gd name="connsiteX4" fmla="*/ 1041261 w 8592648"/>
                <a:gd name="connsiteY4" fmla="*/ 222748 h 1137148"/>
                <a:gd name="connsiteX5" fmla="*/ 1466711 w 8592648"/>
                <a:gd name="connsiteY5" fmla="*/ 254498 h 1137148"/>
                <a:gd name="connsiteX6" fmla="*/ 1739761 w 8592648"/>
                <a:gd name="connsiteY6" fmla="*/ 235448 h 1137148"/>
                <a:gd name="connsiteX7" fmla="*/ 2057261 w 8592648"/>
                <a:gd name="connsiteY7" fmla="*/ 159248 h 1137148"/>
                <a:gd name="connsiteX8" fmla="*/ 2425561 w 8592648"/>
                <a:gd name="connsiteY8" fmla="*/ 146548 h 1137148"/>
                <a:gd name="connsiteX9" fmla="*/ 2762111 w 8592648"/>
                <a:gd name="connsiteY9" fmla="*/ 210048 h 1137148"/>
                <a:gd name="connsiteX10" fmla="*/ 3162161 w 8592648"/>
                <a:gd name="connsiteY10" fmla="*/ 222748 h 1137148"/>
                <a:gd name="connsiteX11" fmla="*/ 3479661 w 8592648"/>
                <a:gd name="connsiteY11" fmla="*/ 184648 h 1137148"/>
                <a:gd name="connsiteX12" fmla="*/ 3828911 w 8592648"/>
                <a:gd name="connsiteY12" fmla="*/ 108448 h 1137148"/>
                <a:gd name="connsiteX13" fmla="*/ 4165461 w 8592648"/>
                <a:gd name="connsiteY13" fmla="*/ 133848 h 1137148"/>
                <a:gd name="connsiteX14" fmla="*/ 4546461 w 8592648"/>
                <a:gd name="connsiteY14" fmla="*/ 241798 h 1137148"/>
                <a:gd name="connsiteX15" fmla="*/ 4863961 w 8592648"/>
                <a:gd name="connsiteY15" fmla="*/ 222748 h 1137148"/>
                <a:gd name="connsiteX16" fmla="*/ 5156061 w 8592648"/>
                <a:gd name="connsiteY16" fmla="*/ 159248 h 1137148"/>
                <a:gd name="connsiteX17" fmla="*/ 5410061 w 8592648"/>
                <a:gd name="connsiteY17" fmla="*/ 95748 h 1137148"/>
                <a:gd name="connsiteX18" fmla="*/ 5708511 w 8592648"/>
                <a:gd name="connsiteY18" fmla="*/ 127498 h 1137148"/>
                <a:gd name="connsiteX19" fmla="*/ 6013311 w 8592648"/>
                <a:gd name="connsiteY19" fmla="*/ 203698 h 1137148"/>
                <a:gd name="connsiteX20" fmla="*/ 6222861 w 8592648"/>
                <a:gd name="connsiteY20" fmla="*/ 216398 h 1137148"/>
                <a:gd name="connsiteX21" fmla="*/ 6622911 w 8592648"/>
                <a:gd name="connsiteY21" fmla="*/ 140198 h 1137148"/>
                <a:gd name="connsiteX22" fmla="*/ 7029311 w 8592648"/>
                <a:gd name="connsiteY22" fmla="*/ 498 h 1137148"/>
                <a:gd name="connsiteX23" fmla="*/ 7429361 w 8592648"/>
                <a:gd name="connsiteY23" fmla="*/ 95748 h 1137148"/>
                <a:gd name="connsiteX24" fmla="*/ 7848461 w 8592648"/>
                <a:gd name="connsiteY24" fmla="*/ 184648 h 1137148"/>
                <a:gd name="connsiteX25" fmla="*/ 8515211 w 8592648"/>
                <a:gd name="connsiteY25" fmla="*/ 63998 h 1137148"/>
                <a:gd name="connsiteX26" fmla="*/ 8585061 w 8592648"/>
                <a:gd name="connsiteY26" fmla="*/ 603748 h 1137148"/>
                <a:gd name="connsiteX27" fmla="*/ 8572361 w 8592648"/>
                <a:gd name="connsiteY27" fmla="*/ 908548 h 1137148"/>
                <a:gd name="connsiteX28" fmla="*/ 8559661 w 8592648"/>
                <a:gd name="connsiteY28" fmla="*/ 946648 h 1137148"/>
                <a:gd name="connsiteX29" fmla="*/ 8521561 w 8592648"/>
                <a:gd name="connsiteY29" fmla="*/ 959348 h 1137148"/>
                <a:gd name="connsiteX30" fmla="*/ 8445361 w 8592648"/>
                <a:gd name="connsiteY30" fmla="*/ 972048 h 1137148"/>
                <a:gd name="connsiteX31" fmla="*/ 8407261 w 8592648"/>
                <a:gd name="connsiteY31" fmla="*/ 984748 h 1137148"/>
                <a:gd name="connsiteX32" fmla="*/ 8292961 w 8592648"/>
                <a:gd name="connsiteY32" fmla="*/ 997448 h 1137148"/>
                <a:gd name="connsiteX33" fmla="*/ 8216761 w 8592648"/>
                <a:gd name="connsiteY33" fmla="*/ 1022848 h 1137148"/>
                <a:gd name="connsiteX34" fmla="*/ 8026261 w 8592648"/>
                <a:gd name="connsiteY34" fmla="*/ 1060948 h 1137148"/>
                <a:gd name="connsiteX35" fmla="*/ 7975461 w 8592648"/>
                <a:gd name="connsiteY35" fmla="*/ 1073648 h 1137148"/>
                <a:gd name="connsiteX36" fmla="*/ 7632561 w 8592648"/>
                <a:gd name="connsiteY36" fmla="*/ 1124448 h 1137148"/>
                <a:gd name="connsiteX37" fmla="*/ 7429361 w 8592648"/>
                <a:gd name="connsiteY37" fmla="*/ 1137148 h 1137148"/>
                <a:gd name="connsiteX38" fmla="*/ 6629261 w 8592648"/>
                <a:gd name="connsiteY38" fmla="*/ 1124448 h 1137148"/>
                <a:gd name="connsiteX39" fmla="*/ 6438761 w 8592648"/>
                <a:gd name="connsiteY39" fmla="*/ 1111748 h 1137148"/>
                <a:gd name="connsiteX40" fmla="*/ 6324461 w 8592648"/>
                <a:gd name="connsiteY40" fmla="*/ 1099048 h 1137148"/>
                <a:gd name="connsiteX41" fmla="*/ 37961 w 8592648"/>
                <a:gd name="connsiteY41" fmla="*/ 959348 h 1137148"/>
                <a:gd name="connsiteX42" fmla="*/ 25261 w 8592648"/>
                <a:gd name="connsiteY42" fmla="*/ 190998 h 1137148"/>
                <a:gd name="connsiteX0" fmla="*/ 25261 w 8586401"/>
                <a:gd name="connsiteY0" fmla="*/ 190998 h 1137148"/>
                <a:gd name="connsiteX1" fmla="*/ 272911 w 8586401"/>
                <a:gd name="connsiteY1" fmla="*/ 133848 h 1137148"/>
                <a:gd name="connsiteX2" fmla="*/ 457061 w 8586401"/>
                <a:gd name="connsiteY2" fmla="*/ 121148 h 1137148"/>
                <a:gd name="connsiteX3" fmla="*/ 780911 w 8586401"/>
                <a:gd name="connsiteY3" fmla="*/ 152898 h 1137148"/>
                <a:gd name="connsiteX4" fmla="*/ 1041261 w 8586401"/>
                <a:gd name="connsiteY4" fmla="*/ 222748 h 1137148"/>
                <a:gd name="connsiteX5" fmla="*/ 1466711 w 8586401"/>
                <a:gd name="connsiteY5" fmla="*/ 254498 h 1137148"/>
                <a:gd name="connsiteX6" fmla="*/ 1739761 w 8586401"/>
                <a:gd name="connsiteY6" fmla="*/ 235448 h 1137148"/>
                <a:gd name="connsiteX7" fmla="*/ 2057261 w 8586401"/>
                <a:gd name="connsiteY7" fmla="*/ 159248 h 1137148"/>
                <a:gd name="connsiteX8" fmla="*/ 2425561 w 8586401"/>
                <a:gd name="connsiteY8" fmla="*/ 146548 h 1137148"/>
                <a:gd name="connsiteX9" fmla="*/ 2762111 w 8586401"/>
                <a:gd name="connsiteY9" fmla="*/ 210048 h 1137148"/>
                <a:gd name="connsiteX10" fmla="*/ 3162161 w 8586401"/>
                <a:gd name="connsiteY10" fmla="*/ 222748 h 1137148"/>
                <a:gd name="connsiteX11" fmla="*/ 3479661 w 8586401"/>
                <a:gd name="connsiteY11" fmla="*/ 184648 h 1137148"/>
                <a:gd name="connsiteX12" fmla="*/ 3828911 w 8586401"/>
                <a:gd name="connsiteY12" fmla="*/ 108448 h 1137148"/>
                <a:gd name="connsiteX13" fmla="*/ 4165461 w 8586401"/>
                <a:gd name="connsiteY13" fmla="*/ 133848 h 1137148"/>
                <a:gd name="connsiteX14" fmla="*/ 4546461 w 8586401"/>
                <a:gd name="connsiteY14" fmla="*/ 241798 h 1137148"/>
                <a:gd name="connsiteX15" fmla="*/ 4863961 w 8586401"/>
                <a:gd name="connsiteY15" fmla="*/ 222748 h 1137148"/>
                <a:gd name="connsiteX16" fmla="*/ 5156061 w 8586401"/>
                <a:gd name="connsiteY16" fmla="*/ 159248 h 1137148"/>
                <a:gd name="connsiteX17" fmla="*/ 5410061 w 8586401"/>
                <a:gd name="connsiteY17" fmla="*/ 95748 h 1137148"/>
                <a:gd name="connsiteX18" fmla="*/ 5708511 w 8586401"/>
                <a:gd name="connsiteY18" fmla="*/ 127498 h 1137148"/>
                <a:gd name="connsiteX19" fmla="*/ 6013311 w 8586401"/>
                <a:gd name="connsiteY19" fmla="*/ 203698 h 1137148"/>
                <a:gd name="connsiteX20" fmla="*/ 6222861 w 8586401"/>
                <a:gd name="connsiteY20" fmla="*/ 216398 h 1137148"/>
                <a:gd name="connsiteX21" fmla="*/ 6622911 w 8586401"/>
                <a:gd name="connsiteY21" fmla="*/ 140198 h 1137148"/>
                <a:gd name="connsiteX22" fmla="*/ 7029311 w 8586401"/>
                <a:gd name="connsiteY22" fmla="*/ 498 h 1137148"/>
                <a:gd name="connsiteX23" fmla="*/ 7429361 w 8586401"/>
                <a:gd name="connsiteY23" fmla="*/ 95748 h 1137148"/>
                <a:gd name="connsiteX24" fmla="*/ 7848461 w 8586401"/>
                <a:gd name="connsiteY24" fmla="*/ 184648 h 1137148"/>
                <a:gd name="connsiteX25" fmla="*/ 8515211 w 8586401"/>
                <a:gd name="connsiteY25" fmla="*/ 63998 h 1137148"/>
                <a:gd name="connsiteX26" fmla="*/ 8572361 w 8586401"/>
                <a:gd name="connsiteY26" fmla="*/ 908548 h 1137148"/>
                <a:gd name="connsiteX27" fmla="*/ 8559661 w 8586401"/>
                <a:gd name="connsiteY27" fmla="*/ 946648 h 1137148"/>
                <a:gd name="connsiteX28" fmla="*/ 8521561 w 8586401"/>
                <a:gd name="connsiteY28" fmla="*/ 959348 h 1137148"/>
                <a:gd name="connsiteX29" fmla="*/ 8445361 w 8586401"/>
                <a:gd name="connsiteY29" fmla="*/ 972048 h 1137148"/>
                <a:gd name="connsiteX30" fmla="*/ 8407261 w 8586401"/>
                <a:gd name="connsiteY30" fmla="*/ 984748 h 1137148"/>
                <a:gd name="connsiteX31" fmla="*/ 8292961 w 8586401"/>
                <a:gd name="connsiteY31" fmla="*/ 997448 h 1137148"/>
                <a:gd name="connsiteX32" fmla="*/ 8216761 w 8586401"/>
                <a:gd name="connsiteY32" fmla="*/ 1022848 h 1137148"/>
                <a:gd name="connsiteX33" fmla="*/ 8026261 w 8586401"/>
                <a:gd name="connsiteY33" fmla="*/ 1060948 h 1137148"/>
                <a:gd name="connsiteX34" fmla="*/ 7975461 w 8586401"/>
                <a:gd name="connsiteY34" fmla="*/ 1073648 h 1137148"/>
                <a:gd name="connsiteX35" fmla="*/ 7632561 w 8586401"/>
                <a:gd name="connsiteY35" fmla="*/ 1124448 h 1137148"/>
                <a:gd name="connsiteX36" fmla="*/ 7429361 w 8586401"/>
                <a:gd name="connsiteY36" fmla="*/ 1137148 h 1137148"/>
                <a:gd name="connsiteX37" fmla="*/ 6629261 w 8586401"/>
                <a:gd name="connsiteY37" fmla="*/ 1124448 h 1137148"/>
                <a:gd name="connsiteX38" fmla="*/ 6438761 w 8586401"/>
                <a:gd name="connsiteY38" fmla="*/ 1111748 h 1137148"/>
                <a:gd name="connsiteX39" fmla="*/ 6324461 w 8586401"/>
                <a:gd name="connsiteY39" fmla="*/ 1099048 h 1137148"/>
                <a:gd name="connsiteX40" fmla="*/ 37961 w 8586401"/>
                <a:gd name="connsiteY40" fmla="*/ 959348 h 1137148"/>
                <a:gd name="connsiteX41" fmla="*/ 25261 w 8586401"/>
                <a:gd name="connsiteY41" fmla="*/ 190998 h 1137148"/>
                <a:gd name="connsiteX0" fmla="*/ 25261 w 8582178"/>
                <a:gd name="connsiteY0" fmla="*/ 190998 h 1137148"/>
                <a:gd name="connsiteX1" fmla="*/ 272911 w 8582178"/>
                <a:gd name="connsiteY1" fmla="*/ 133848 h 1137148"/>
                <a:gd name="connsiteX2" fmla="*/ 457061 w 8582178"/>
                <a:gd name="connsiteY2" fmla="*/ 121148 h 1137148"/>
                <a:gd name="connsiteX3" fmla="*/ 780911 w 8582178"/>
                <a:gd name="connsiteY3" fmla="*/ 152898 h 1137148"/>
                <a:gd name="connsiteX4" fmla="*/ 1041261 w 8582178"/>
                <a:gd name="connsiteY4" fmla="*/ 222748 h 1137148"/>
                <a:gd name="connsiteX5" fmla="*/ 1466711 w 8582178"/>
                <a:gd name="connsiteY5" fmla="*/ 254498 h 1137148"/>
                <a:gd name="connsiteX6" fmla="*/ 1739761 w 8582178"/>
                <a:gd name="connsiteY6" fmla="*/ 235448 h 1137148"/>
                <a:gd name="connsiteX7" fmla="*/ 2057261 w 8582178"/>
                <a:gd name="connsiteY7" fmla="*/ 159248 h 1137148"/>
                <a:gd name="connsiteX8" fmla="*/ 2425561 w 8582178"/>
                <a:gd name="connsiteY8" fmla="*/ 146548 h 1137148"/>
                <a:gd name="connsiteX9" fmla="*/ 2762111 w 8582178"/>
                <a:gd name="connsiteY9" fmla="*/ 210048 h 1137148"/>
                <a:gd name="connsiteX10" fmla="*/ 3162161 w 8582178"/>
                <a:gd name="connsiteY10" fmla="*/ 222748 h 1137148"/>
                <a:gd name="connsiteX11" fmla="*/ 3479661 w 8582178"/>
                <a:gd name="connsiteY11" fmla="*/ 184648 h 1137148"/>
                <a:gd name="connsiteX12" fmla="*/ 3828911 w 8582178"/>
                <a:gd name="connsiteY12" fmla="*/ 108448 h 1137148"/>
                <a:gd name="connsiteX13" fmla="*/ 4165461 w 8582178"/>
                <a:gd name="connsiteY13" fmla="*/ 133848 h 1137148"/>
                <a:gd name="connsiteX14" fmla="*/ 4546461 w 8582178"/>
                <a:gd name="connsiteY14" fmla="*/ 241798 h 1137148"/>
                <a:gd name="connsiteX15" fmla="*/ 4863961 w 8582178"/>
                <a:gd name="connsiteY15" fmla="*/ 222748 h 1137148"/>
                <a:gd name="connsiteX16" fmla="*/ 5156061 w 8582178"/>
                <a:gd name="connsiteY16" fmla="*/ 159248 h 1137148"/>
                <a:gd name="connsiteX17" fmla="*/ 5410061 w 8582178"/>
                <a:gd name="connsiteY17" fmla="*/ 95748 h 1137148"/>
                <a:gd name="connsiteX18" fmla="*/ 5708511 w 8582178"/>
                <a:gd name="connsiteY18" fmla="*/ 127498 h 1137148"/>
                <a:gd name="connsiteX19" fmla="*/ 6013311 w 8582178"/>
                <a:gd name="connsiteY19" fmla="*/ 203698 h 1137148"/>
                <a:gd name="connsiteX20" fmla="*/ 6222861 w 8582178"/>
                <a:gd name="connsiteY20" fmla="*/ 216398 h 1137148"/>
                <a:gd name="connsiteX21" fmla="*/ 6622911 w 8582178"/>
                <a:gd name="connsiteY21" fmla="*/ 140198 h 1137148"/>
                <a:gd name="connsiteX22" fmla="*/ 7029311 w 8582178"/>
                <a:gd name="connsiteY22" fmla="*/ 498 h 1137148"/>
                <a:gd name="connsiteX23" fmla="*/ 7429361 w 8582178"/>
                <a:gd name="connsiteY23" fmla="*/ 95748 h 1137148"/>
                <a:gd name="connsiteX24" fmla="*/ 7848461 w 8582178"/>
                <a:gd name="connsiteY24" fmla="*/ 184648 h 1137148"/>
                <a:gd name="connsiteX25" fmla="*/ 8515211 w 8582178"/>
                <a:gd name="connsiteY25" fmla="*/ 63998 h 1137148"/>
                <a:gd name="connsiteX26" fmla="*/ 8559661 w 8582178"/>
                <a:gd name="connsiteY26" fmla="*/ 946648 h 1137148"/>
                <a:gd name="connsiteX27" fmla="*/ 8521561 w 8582178"/>
                <a:gd name="connsiteY27" fmla="*/ 959348 h 1137148"/>
                <a:gd name="connsiteX28" fmla="*/ 8445361 w 8582178"/>
                <a:gd name="connsiteY28" fmla="*/ 972048 h 1137148"/>
                <a:gd name="connsiteX29" fmla="*/ 8407261 w 8582178"/>
                <a:gd name="connsiteY29" fmla="*/ 984748 h 1137148"/>
                <a:gd name="connsiteX30" fmla="*/ 8292961 w 8582178"/>
                <a:gd name="connsiteY30" fmla="*/ 997448 h 1137148"/>
                <a:gd name="connsiteX31" fmla="*/ 8216761 w 8582178"/>
                <a:gd name="connsiteY31" fmla="*/ 1022848 h 1137148"/>
                <a:gd name="connsiteX32" fmla="*/ 8026261 w 8582178"/>
                <a:gd name="connsiteY32" fmla="*/ 1060948 h 1137148"/>
                <a:gd name="connsiteX33" fmla="*/ 7975461 w 8582178"/>
                <a:gd name="connsiteY33" fmla="*/ 1073648 h 1137148"/>
                <a:gd name="connsiteX34" fmla="*/ 7632561 w 8582178"/>
                <a:gd name="connsiteY34" fmla="*/ 1124448 h 1137148"/>
                <a:gd name="connsiteX35" fmla="*/ 7429361 w 8582178"/>
                <a:gd name="connsiteY35" fmla="*/ 1137148 h 1137148"/>
                <a:gd name="connsiteX36" fmla="*/ 6629261 w 8582178"/>
                <a:gd name="connsiteY36" fmla="*/ 1124448 h 1137148"/>
                <a:gd name="connsiteX37" fmla="*/ 6438761 w 8582178"/>
                <a:gd name="connsiteY37" fmla="*/ 1111748 h 1137148"/>
                <a:gd name="connsiteX38" fmla="*/ 6324461 w 8582178"/>
                <a:gd name="connsiteY38" fmla="*/ 1099048 h 1137148"/>
                <a:gd name="connsiteX39" fmla="*/ 37961 w 8582178"/>
                <a:gd name="connsiteY39" fmla="*/ 959348 h 1137148"/>
                <a:gd name="connsiteX40" fmla="*/ 25261 w 8582178"/>
                <a:gd name="connsiteY40" fmla="*/ 190998 h 1137148"/>
                <a:gd name="connsiteX0" fmla="*/ 25261 w 8582178"/>
                <a:gd name="connsiteY0" fmla="*/ 190998 h 1137148"/>
                <a:gd name="connsiteX1" fmla="*/ 272911 w 8582178"/>
                <a:gd name="connsiteY1" fmla="*/ 133848 h 1137148"/>
                <a:gd name="connsiteX2" fmla="*/ 457061 w 8582178"/>
                <a:gd name="connsiteY2" fmla="*/ 121148 h 1137148"/>
                <a:gd name="connsiteX3" fmla="*/ 780911 w 8582178"/>
                <a:gd name="connsiteY3" fmla="*/ 152898 h 1137148"/>
                <a:gd name="connsiteX4" fmla="*/ 1041261 w 8582178"/>
                <a:gd name="connsiteY4" fmla="*/ 222748 h 1137148"/>
                <a:gd name="connsiteX5" fmla="*/ 1466711 w 8582178"/>
                <a:gd name="connsiteY5" fmla="*/ 254498 h 1137148"/>
                <a:gd name="connsiteX6" fmla="*/ 1739761 w 8582178"/>
                <a:gd name="connsiteY6" fmla="*/ 235448 h 1137148"/>
                <a:gd name="connsiteX7" fmla="*/ 2057261 w 8582178"/>
                <a:gd name="connsiteY7" fmla="*/ 159248 h 1137148"/>
                <a:gd name="connsiteX8" fmla="*/ 2425561 w 8582178"/>
                <a:gd name="connsiteY8" fmla="*/ 146548 h 1137148"/>
                <a:gd name="connsiteX9" fmla="*/ 2762111 w 8582178"/>
                <a:gd name="connsiteY9" fmla="*/ 210048 h 1137148"/>
                <a:gd name="connsiteX10" fmla="*/ 3162161 w 8582178"/>
                <a:gd name="connsiteY10" fmla="*/ 222748 h 1137148"/>
                <a:gd name="connsiteX11" fmla="*/ 3479661 w 8582178"/>
                <a:gd name="connsiteY11" fmla="*/ 184648 h 1137148"/>
                <a:gd name="connsiteX12" fmla="*/ 3828911 w 8582178"/>
                <a:gd name="connsiteY12" fmla="*/ 108448 h 1137148"/>
                <a:gd name="connsiteX13" fmla="*/ 4165461 w 8582178"/>
                <a:gd name="connsiteY13" fmla="*/ 133848 h 1137148"/>
                <a:gd name="connsiteX14" fmla="*/ 4546461 w 8582178"/>
                <a:gd name="connsiteY14" fmla="*/ 241798 h 1137148"/>
                <a:gd name="connsiteX15" fmla="*/ 4863961 w 8582178"/>
                <a:gd name="connsiteY15" fmla="*/ 222748 h 1137148"/>
                <a:gd name="connsiteX16" fmla="*/ 5156061 w 8582178"/>
                <a:gd name="connsiteY16" fmla="*/ 159248 h 1137148"/>
                <a:gd name="connsiteX17" fmla="*/ 5410061 w 8582178"/>
                <a:gd name="connsiteY17" fmla="*/ 95748 h 1137148"/>
                <a:gd name="connsiteX18" fmla="*/ 5708511 w 8582178"/>
                <a:gd name="connsiteY18" fmla="*/ 127498 h 1137148"/>
                <a:gd name="connsiteX19" fmla="*/ 6013311 w 8582178"/>
                <a:gd name="connsiteY19" fmla="*/ 203698 h 1137148"/>
                <a:gd name="connsiteX20" fmla="*/ 6222861 w 8582178"/>
                <a:gd name="connsiteY20" fmla="*/ 216398 h 1137148"/>
                <a:gd name="connsiteX21" fmla="*/ 6622911 w 8582178"/>
                <a:gd name="connsiteY21" fmla="*/ 140198 h 1137148"/>
                <a:gd name="connsiteX22" fmla="*/ 7029311 w 8582178"/>
                <a:gd name="connsiteY22" fmla="*/ 498 h 1137148"/>
                <a:gd name="connsiteX23" fmla="*/ 7429361 w 8582178"/>
                <a:gd name="connsiteY23" fmla="*/ 95748 h 1137148"/>
                <a:gd name="connsiteX24" fmla="*/ 7848461 w 8582178"/>
                <a:gd name="connsiteY24" fmla="*/ 184648 h 1137148"/>
                <a:gd name="connsiteX25" fmla="*/ 8515211 w 8582178"/>
                <a:gd name="connsiteY25" fmla="*/ 63998 h 1137148"/>
                <a:gd name="connsiteX26" fmla="*/ 8559661 w 8582178"/>
                <a:gd name="connsiteY26" fmla="*/ 946648 h 1137148"/>
                <a:gd name="connsiteX27" fmla="*/ 8445361 w 8582178"/>
                <a:gd name="connsiteY27" fmla="*/ 972048 h 1137148"/>
                <a:gd name="connsiteX28" fmla="*/ 8407261 w 8582178"/>
                <a:gd name="connsiteY28" fmla="*/ 984748 h 1137148"/>
                <a:gd name="connsiteX29" fmla="*/ 8292961 w 8582178"/>
                <a:gd name="connsiteY29" fmla="*/ 997448 h 1137148"/>
                <a:gd name="connsiteX30" fmla="*/ 8216761 w 8582178"/>
                <a:gd name="connsiteY30" fmla="*/ 1022848 h 1137148"/>
                <a:gd name="connsiteX31" fmla="*/ 8026261 w 8582178"/>
                <a:gd name="connsiteY31" fmla="*/ 1060948 h 1137148"/>
                <a:gd name="connsiteX32" fmla="*/ 7975461 w 8582178"/>
                <a:gd name="connsiteY32" fmla="*/ 1073648 h 1137148"/>
                <a:gd name="connsiteX33" fmla="*/ 7632561 w 8582178"/>
                <a:gd name="connsiteY33" fmla="*/ 1124448 h 1137148"/>
                <a:gd name="connsiteX34" fmla="*/ 7429361 w 8582178"/>
                <a:gd name="connsiteY34" fmla="*/ 1137148 h 1137148"/>
                <a:gd name="connsiteX35" fmla="*/ 6629261 w 8582178"/>
                <a:gd name="connsiteY35" fmla="*/ 1124448 h 1137148"/>
                <a:gd name="connsiteX36" fmla="*/ 6438761 w 8582178"/>
                <a:gd name="connsiteY36" fmla="*/ 1111748 h 1137148"/>
                <a:gd name="connsiteX37" fmla="*/ 6324461 w 8582178"/>
                <a:gd name="connsiteY37" fmla="*/ 1099048 h 1137148"/>
                <a:gd name="connsiteX38" fmla="*/ 37961 w 8582178"/>
                <a:gd name="connsiteY38" fmla="*/ 959348 h 1137148"/>
                <a:gd name="connsiteX39" fmla="*/ 25261 w 8582178"/>
                <a:gd name="connsiteY39" fmla="*/ 190998 h 1137148"/>
                <a:gd name="connsiteX0" fmla="*/ 25261 w 8582178"/>
                <a:gd name="connsiteY0" fmla="*/ 190998 h 1137148"/>
                <a:gd name="connsiteX1" fmla="*/ 272911 w 8582178"/>
                <a:gd name="connsiteY1" fmla="*/ 133848 h 1137148"/>
                <a:gd name="connsiteX2" fmla="*/ 457061 w 8582178"/>
                <a:gd name="connsiteY2" fmla="*/ 121148 h 1137148"/>
                <a:gd name="connsiteX3" fmla="*/ 780911 w 8582178"/>
                <a:gd name="connsiteY3" fmla="*/ 152898 h 1137148"/>
                <a:gd name="connsiteX4" fmla="*/ 1041261 w 8582178"/>
                <a:gd name="connsiteY4" fmla="*/ 222748 h 1137148"/>
                <a:gd name="connsiteX5" fmla="*/ 1466711 w 8582178"/>
                <a:gd name="connsiteY5" fmla="*/ 254498 h 1137148"/>
                <a:gd name="connsiteX6" fmla="*/ 1739761 w 8582178"/>
                <a:gd name="connsiteY6" fmla="*/ 235448 h 1137148"/>
                <a:gd name="connsiteX7" fmla="*/ 2057261 w 8582178"/>
                <a:gd name="connsiteY7" fmla="*/ 159248 h 1137148"/>
                <a:gd name="connsiteX8" fmla="*/ 2425561 w 8582178"/>
                <a:gd name="connsiteY8" fmla="*/ 146548 h 1137148"/>
                <a:gd name="connsiteX9" fmla="*/ 2762111 w 8582178"/>
                <a:gd name="connsiteY9" fmla="*/ 210048 h 1137148"/>
                <a:gd name="connsiteX10" fmla="*/ 3162161 w 8582178"/>
                <a:gd name="connsiteY10" fmla="*/ 222748 h 1137148"/>
                <a:gd name="connsiteX11" fmla="*/ 3479661 w 8582178"/>
                <a:gd name="connsiteY11" fmla="*/ 184648 h 1137148"/>
                <a:gd name="connsiteX12" fmla="*/ 3828911 w 8582178"/>
                <a:gd name="connsiteY12" fmla="*/ 108448 h 1137148"/>
                <a:gd name="connsiteX13" fmla="*/ 4165461 w 8582178"/>
                <a:gd name="connsiteY13" fmla="*/ 133848 h 1137148"/>
                <a:gd name="connsiteX14" fmla="*/ 4546461 w 8582178"/>
                <a:gd name="connsiteY14" fmla="*/ 241798 h 1137148"/>
                <a:gd name="connsiteX15" fmla="*/ 4863961 w 8582178"/>
                <a:gd name="connsiteY15" fmla="*/ 222748 h 1137148"/>
                <a:gd name="connsiteX16" fmla="*/ 5156061 w 8582178"/>
                <a:gd name="connsiteY16" fmla="*/ 159248 h 1137148"/>
                <a:gd name="connsiteX17" fmla="*/ 5410061 w 8582178"/>
                <a:gd name="connsiteY17" fmla="*/ 95748 h 1137148"/>
                <a:gd name="connsiteX18" fmla="*/ 5708511 w 8582178"/>
                <a:gd name="connsiteY18" fmla="*/ 127498 h 1137148"/>
                <a:gd name="connsiteX19" fmla="*/ 6013311 w 8582178"/>
                <a:gd name="connsiteY19" fmla="*/ 203698 h 1137148"/>
                <a:gd name="connsiteX20" fmla="*/ 6222861 w 8582178"/>
                <a:gd name="connsiteY20" fmla="*/ 216398 h 1137148"/>
                <a:gd name="connsiteX21" fmla="*/ 6622911 w 8582178"/>
                <a:gd name="connsiteY21" fmla="*/ 140198 h 1137148"/>
                <a:gd name="connsiteX22" fmla="*/ 7029311 w 8582178"/>
                <a:gd name="connsiteY22" fmla="*/ 498 h 1137148"/>
                <a:gd name="connsiteX23" fmla="*/ 7429361 w 8582178"/>
                <a:gd name="connsiteY23" fmla="*/ 95748 h 1137148"/>
                <a:gd name="connsiteX24" fmla="*/ 7848461 w 8582178"/>
                <a:gd name="connsiteY24" fmla="*/ 184648 h 1137148"/>
                <a:gd name="connsiteX25" fmla="*/ 8515211 w 8582178"/>
                <a:gd name="connsiteY25" fmla="*/ 63998 h 1137148"/>
                <a:gd name="connsiteX26" fmla="*/ 8559661 w 8582178"/>
                <a:gd name="connsiteY26" fmla="*/ 946648 h 1137148"/>
                <a:gd name="connsiteX27" fmla="*/ 8407261 w 8582178"/>
                <a:gd name="connsiteY27" fmla="*/ 984748 h 1137148"/>
                <a:gd name="connsiteX28" fmla="*/ 8292961 w 8582178"/>
                <a:gd name="connsiteY28" fmla="*/ 997448 h 1137148"/>
                <a:gd name="connsiteX29" fmla="*/ 8216761 w 8582178"/>
                <a:gd name="connsiteY29" fmla="*/ 1022848 h 1137148"/>
                <a:gd name="connsiteX30" fmla="*/ 8026261 w 8582178"/>
                <a:gd name="connsiteY30" fmla="*/ 1060948 h 1137148"/>
                <a:gd name="connsiteX31" fmla="*/ 7975461 w 8582178"/>
                <a:gd name="connsiteY31" fmla="*/ 1073648 h 1137148"/>
                <a:gd name="connsiteX32" fmla="*/ 7632561 w 8582178"/>
                <a:gd name="connsiteY32" fmla="*/ 1124448 h 1137148"/>
                <a:gd name="connsiteX33" fmla="*/ 7429361 w 8582178"/>
                <a:gd name="connsiteY33" fmla="*/ 1137148 h 1137148"/>
                <a:gd name="connsiteX34" fmla="*/ 6629261 w 8582178"/>
                <a:gd name="connsiteY34" fmla="*/ 1124448 h 1137148"/>
                <a:gd name="connsiteX35" fmla="*/ 6438761 w 8582178"/>
                <a:gd name="connsiteY35" fmla="*/ 1111748 h 1137148"/>
                <a:gd name="connsiteX36" fmla="*/ 6324461 w 8582178"/>
                <a:gd name="connsiteY36" fmla="*/ 1099048 h 1137148"/>
                <a:gd name="connsiteX37" fmla="*/ 37961 w 8582178"/>
                <a:gd name="connsiteY37" fmla="*/ 959348 h 1137148"/>
                <a:gd name="connsiteX38" fmla="*/ 25261 w 8582178"/>
                <a:gd name="connsiteY38" fmla="*/ 190998 h 1137148"/>
                <a:gd name="connsiteX0" fmla="*/ 25261 w 8582178"/>
                <a:gd name="connsiteY0" fmla="*/ 190998 h 1137148"/>
                <a:gd name="connsiteX1" fmla="*/ 272911 w 8582178"/>
                <a:gd name="connsiteY1" fmla="*/ 133848 h 1137148"/>
                <a:gd name="connsiteX2" fmla="*/ 457061 w 8582178"/>
                <a:gd name="connsiteY2" fmla="*/ 121148 h 1137148"/>
                <a:gd name="connsiteX3" fmla="*/ 780911 w 8582178"/>
                <a:gd name="connsiteY3" fmla="*/ 152898 h 1137148"/>
                <a:gd name="connsiteX4" fmla="*/ 1041261 w 8582178"/>
                <a:gd name="connsiteY4" fmla="*/ 222748 h 1137148"/>
                <a:gd name="connsiteX5" fmla="*/ 1466711 w 8582178"/>
                <a:gd name="connsiteY5" fmla="*/ 254498 h 1137148"/>
                <a:gd name="connsiteX6" fmla="*/ 1739761 w 8582178"/>
                <a:gd name="connsiteY6" fmla="*/ 235448 h 1137148"/>
                <a:gd name="connsiteX7" fmla="*/ 2057261 w 8582178"/>
                <a:gd name="connsiteY7" fmla="*/ 159248 h 1137148"/>
                <a:gd name="connsiteX8" fmla="*/ 2425561 w 8582178"/>
                <a:gd name="connsiteY8" fmla="*/ 146548 h 1137148"/>
                <a:gd name="connsiteX9" fmla="*/ 2762111 w 8582178"/>
                <a:gd name="connsiteY9" fmla="*/ 210048 h 1137148"/>
                <a:gd name="connsiteX10" fmla="*/ 3162161 w 8582178"/>
                <a:gd name="connsiteY10" fmla="*/ 222748 h 1137148"/>
                <a:gd name="connsiteX11" fmla="*/ 3479661 w 8582178"/>
                <a:gd name="connsiteY11" fmla="*/ 184648 h 1137148"/>
                <a:gd name="connsiteX12" fmla="*/ 3828911 w 8582178"/>
                <a:gd name="connsiteY12" fmla="*/ 108448 h 1137148"/>
                <a:gd name="connsiteX13" fmla="*/ 4165461 w 8582178"/>
                <a:gd name="connsiteY13" fmla="*/ 133848 h 1137148"/>
                <a:gd name="connsiteX14" fmla="*/ 4546461 w 8582178"/>
                <a:gd name="connsiteY14" fmla="*/ 241798 h 1137148"/>
                <a:gd name="connsiteX15" fmla="*/ 4863961 w 8582178"/>
                <a:gd name="connsiteY15" fmla="*/ 222748 h 1137148"/>
                <a:gd name="connsiteX16" fmla="*/ 5156061 w 8582178"/>
                <a:gd name="connsiteY16" fmla="*/ 159248 h 1137148"/>
                <a:gd name="connsiteX17" fmla="*/ 5410061 w 8582178"/>
                <a:gd name="connsiteY17" fmla="*/ 95748 h 1137148"/>
                <a:gd name="connsiteX18" fmla="*/ 5708511 w 8582178"/>
                <a:gd name="connsiteY18" fmla="*/ 127498 h 1137148"/>
                <a:gd name="connsiteX19" fmla="*/ 6013311 w 8582178"/>
                <a:gd name="connsiteY19" fmla="*/ 203698 h 1137148"/>
                <a:gd name="connsiteX20" fmla="*/ 6222861 w 8582178"/>
                <a:gd name="connsiteY20" fmla="*/ 216398 h 1137148"/>
                <a:gd name="connsiteX21" fmla="*/ 6622911 w 8582178"/>
                <a:gd name="connsiteY21" fmla="*/ 140198 h 1137148"/>
                <a:gd name="connsiteX22" fmla="*/ 7029311 w 8582178"/>
                <a:gd name="connsiteY22" fmla="*/ 498 h 1137148"/>
                <a:gd name="connsiteX23" fmla="*/ 7429361 w 8582178"/>
                <a:gd name="connsiteY23" fmla="*/ 95748 h 1137148"/>
                <a:gd name="connsiteX24" fmla="*/ 7848461 w 8582178"/>
                <a:gd name="connsiteY24" fmla="*/ 184648 h 1137148"/>
                <a:gd name="connsiteX25" fmla="*/ 8515211 w 8582178"/>
                <a:gd name="connsiteY25" fmla="*/ 63998 h 1137148"/>
                <a:gd name="connsiteX26" fmla="*/ 8559661 w 8582178"/>
                <a:gd name="connsiteY26" fmla="*/ 946648 h 1137148"/>
                <a:gd name="connsiteX27" fmla="*/ 8292961 w 8582178"/>
                <a:gd name="connsiteY27" fmla="*/ 997448 h 1137148"/>
                <a:gd name="connsiteX28" fmla="*/ 8216761 w 8582178"/>
                <a:gd name="connsiteY28" fmla="*/ 1022848 h 1137148"/>
                <a:gd name="connsiteX29" fmla="*/ 8026261 w 8582178"/>
                <a:gd name="connsiteY29" fmla="*/ 1060948 h 1137148"/>
                <a:gd name="connsiteX30" fmla="*/ 7975461 w 8582178"/>
                <a:gd name="connsiteY30" fmla="*/ 1073648 h 1137148"/>
                <a:gd name="connsiteX31" fmla="*/ 7632561 w 8582178"/>
                <a:gd name="connsiteY31" fmla="*/ 1124448 h 1137148"/>
                <a:gd name="connsiteX32" fmla="*/ 7429361 w 8582178"/>
                <a:gd name="connsiteY32" fmla="*/ 1137148 h 1137148"/>
                <a:gd name="connsiteX33" fmla="*/ 6629261 w 8582178"/>
                <a:gd name="connsiteY33" fmla="*/ 1124448 h 1137148"/>
                <a:gd name="connsiteX34" fmla="*/ 6438761 w 8582178"/>
                <a:gd name="connsiteY34" fmla="*/ 1111748 h 1137148"/>
                <a:gd name="connsiteX35" fmla="*/ 6324461 w 8582178"/>
                <a:gd name="connsiteY35" fmla="*/ 1099048 h 1137148"/>
                <a:gd name="connsiteX36" fmla="*/ 37961 w 8582178"/>
                <a:gd name="connsiteY36" fmla="*/ 959348 h 1137148"/>
                <a:gd name="connsiteX37" fmla="*/ 25261 w 8582178"/>
                <a:gd name="connsiteY37" fmla="*/ 190998 h 1137148"/>
                <a:gd name="connsiteX0" fmla="*/ 25261 w 8569343"/>
                <a:gd name="connsiteY0" fmla="*/ 190998 h 1137148"/>
                <a:gd name="connsiteX1" fmla="*/ 272911 w 8569343"/>
                <a:gd name="connsiteY1" fmla="*/ 133848 h 1137148"/>
                <a:gd name="connsiteX2" fmla="*/ 457061 w 8569343"/>
                <a:gd name="connsiteY2" fmla="*/ 121148 h 1137148"/>
                <a:gd name="connsiteX3" fmla="*/ 780911 w 8569343"/>
                <a:gd name="connsiteY3" fmla="*/ 152898 h 1137148"/>
                <a:gd name="connsiteX4" fmla="*/ 1041261 w 8569343"/>
                <a:gd name="connsiteY4" fmla="*/ 222748 h 1137148"/>
                <a:gd name="connsiteX5" fmla="*/ 1466711 w 8569343"/>
                <a:gd name="connsiteY5" fmla="*/ 254498 h 1137148"/>
                <a:gd name="connsiteX6" fmla="*/ 1739761 w 8569343"/>
                <a:gd name="connsiteY6" fmla="*/ 235448 h 1137148"/>
                <a:gd name="connsiteX7" fmla="*/ 2057261 w 8569343"/>
                <a:gd name="connsiteY7" fmla="*/ 159248 h 1137148"/>
                <a:gd name="connsiteX8" fmla="*/ 2425561 w 8569343"/>
                <a:gd name="connsiteY8" fmla="*/ 146548 h 1137148"/>
                <a:gd name="connsiteX9" fmla="*/ 2762111 w 8569343"/>
                <a:gd name="connsiteY9" fmla="*/ 210048 h 1137148"/>
                <a:gd name="connsiteX10" fmla="*/ 3162161 w 8569343"/>
                <a:gd name="connsiteY10" fmla="*/ 222748 h 1137148"/>
                <a:gd name="connsiteX11" fmla="*/ 3479661 w 8569343"/>
                <a:gd name="connsiteY11" fmla="*/ 184648 h 1137148"/>
                <a:gd name="connsiteX12" fmla="*/ 3828911 w 8569343"/>
                <a:gd name="connsiteY12" fmla="*/ 108448 h 1137148"/>
                <a:gd name="connsiteX13" fmla="*/ 4165461 w 8569343"/>
                <a:gd name="connsiteY13" fmla="*/ 133848 h 1137148"/>
                <a:gd name="connsiteX14" fmla="*/ 4546461 w 8569343"/>
                <a:gd name="connsiteY14" fmla="*/ 241798 h 1137148"/>
                <a:gd name="connsiteX15" fmla="*/ 4863961 w 8569343"/>
                <a:gd name="connsiteY15" fmla="*/ 222748 h 1137148"/>
                <a:gd name="connsiteX16" fmla="*/ 5156061 w 8569343"/>
                <a:gd name="connsiteY16" fmla="*/ 159248 h 1137148"/>
                <a:gd name="connsiteX17" fmla="*/ 5410061 w 8569343"/>
                <a:gd name="connsiteY17" fmla="*/ 95748 h 1137148"/>
                <a:gd name="connsiteX18" fmla="*/ 5708511 w 8569343"/>
                <a:gd name="connsiteY18" fmla="*/ 127498 h 1137148"/>
                <a:gd name="connsiteX19" fmla="*/ 6013311 w 8569343"/>
                <a:gd name="connsiteY19" fmla="*/ 203698 h 1137148"/>
                <a:gd name="connsiteX20" fmla="*/ 6222861 w 8569343"/>
                <a:gd name="connsiteY20" fmla="*/ 216398 h 1137148"/>
                <a:gd name="connsiteX21" fmla="*/ 6622911 w 8569343"/>
                <a:gd name="connsiteY21" fmla="*/ 140198 h 1137148"/>
                <a:gd name="connsiteX22" fmla="*/ 7029311 w 8569343"/>
                <a:gd name="connsiteY22" fmla="*/ 498 h 1137148"/>
                <a:gd name="connsiteX23" fmla="*/ 7429361 w 8569343"/>
                <a:gd name="connsiteY23" fmla="*/ 95748 h 1137148"/>
                <a:gd name="connsiteX24" fmla="*/ 7848461 w 8569343"/>
                <a:gd name="connsiteY24" fmla="*/ 184648 h 1137148"/>
                <a:gd name="connsiteX25" fmla="*/ 8515211 w 8569343"/>
                <a:gd name="connsiteY25" fmla="*/ 63998 h 1137148"/>
                <a:gd name="connsiteX26" fmla="*/ 8521561 w 8569343"/>
                <a:gd name="connsiteY26" fmla="*/ 965698 h 1137148"/>
                <a:gd name="connsiteX27" fmla="*/ 8292961 w 8569343"/>
                <a:gd name="connsiteY27" fmla="*/ 997448 h 1137148"/>
                <a:gd name="connsiteX28" fmla="*/ 8216761 w 8569343"/>
                <a:gd name="connsiteY28" fmla="*/ 1022848 h 1137148"/>
                <a:gd name="connsiteX29" fmla="*/ 8026261 w 8569343"/>
                <a:gd name="connsiteY29" fmla="*/ 1060948 h 1137148"/>
                <a:gd name="connsiteX30" fmla="*/ 7975461 w 8569343"/>
                <a:gd name="connsiteY30" fmla="*/ 1073648 h 1137148"/>
                <a:gd name="connsiteX31" fmla="*/ 7632561 w 8569343"/>
                <a:gd name="connsiteY31" fmla="*/ 1124448 h 1137148"/>
                <a:gd name="connsiteX32" fmla="*/ 7429361 w 8569343"/>
                <a:gd name="connsiteY32" fmla="*/ 1137148 h 1137148"/>
                <a:gd name="connsiteX33" fmla="*/ 6629261 w 8569343"/>
                <a:gd name="connsiteY33" fmla="*/ 1124448 h 1137148"/>
                <a:gd name="connsiteX34" fmla="*/ 6438761 w 8569343"/>
                <a:gd name="connsiteY34" fmla="*/ 1111748 h 1137148"/>
                <a:gd name="connsiteX35" fmla="*/ 6324461 w 8569343"/>
                <a:gd name="connsiteY35" fmla="*/ 1099048 h 1137148"/>
                <a:gd name="connsiteX36" fmla="*/ 37961 w 8569343"/>
                <a:gd name="connsiteY36" fmla="*/ 959348 h 1137148"/>
                <a:gd name="connsiteX37" fmla="*/ 25261 w 8569343"/>
                <a:gd name="connsiteY37" fmla="*/ 190998 h 1137148"/>
                <a:gd name="connsiteX0" fmla="*/ 25261 w 8569343"/>
                <a:gd name="connsiteY0" fmla="*/ 190998 h 1137148"/>
                <a:gd name="connsiteX1" fmla="*/ 272911 w 8569343"/>
                <a:gd name="connsiteY1" fmla="*/ 133848 h 1137148"/>
                <a:gd name="connsiteX2" fmla="*/ 457061 w 8569343"/>
                <a:gd name="connsiteY2" fmla="*/ 121148 h 1137148"/>
                <a:gd name="connsiteX3" fmla="*/ 780911 w 8569343"/>
                <a:gd name="connsiteY3" fmla="*/ 152898 h 1137148"/>
                <a:gd name="connsiteX4" fmla="*/ 1041261 w 8569343"/>
                <a:gd name="connsiteY4" fmla="*/ 222748 h 1137148"/>
                <a:gd name="connsiteX5" fmla="*/ 1466711 w 8569343"/>
                <a:gd name="connsiteY5" fmla="*/ 254498 h 1137148"/>
                <a:gd name="connsiteX6" fmla="*/ 1739761 w 8569343"/>
                <a:gd name="connsiteY6" fmla="*/ 235448 h 1137148"/>
                <a:gd name="connsiteX7" fmla="*/ 2057261 w 8569343"/>
                <a:gd name="connsiteY7" fmla="*/ 159248 h 1137148"/>
                <a:gd name="connsiteX8" fmla="*/ 2425561 w 8569343"/>
                <a:gd name="connsiteY8" fmla="*/ 146548 h 1137148"/>
                <a:gd name="connsiteX9" fmla="*/ 2762111 w 8569343"/>
                <a:gd name="connsiteY9" fmla="*/ 210048 h 1137148"/>
                <a:gd name="connsiteX10" fmla="*/ 3162161 w 8569343"/>
                <a:gd name="connsiteY10" fmla="*/ 222748 h 1137148"/>
                <a:gd name="connsiteX11" fmla="*/ 3479661 w 8569343"/>
                <a:gd name="connsiteY11" fmla="*/ 184648 h 1137148"/>
                <a:gd name="connsiteX12" fmla="*/ 3828911 w 8569343"/>
                <a:gd name="connsiteY12" fmla="*/ 108448 h 1137148"/>
                <a:gd name="connsiteX13" fmla="*/ 4165461 w 8569343"/>
                <a:gd name="connsiteY13" fmla="*/ 133848 h 1137148"/>
                <a:gd name="connsiteX14" fmla="*/ 4546461 w 8569343"/>
                <a:gd name="connsiteY14" fmla="*/ 241798 h 1137148"/>
                <a:gd name="connsiteX15" fmla="*/ 4863961 w 8569343"/>
                <a:gd name="connsiteY15" fmla="*/ 222748 h 1137148"/>
                <a:gd name="connsiteX16" fmla="*/ 5156061 w 8569343"/>
                <a:gd name="connsiteY16" fmla="*/ 159248 h 1137148"/>
                <a:gd name="connsiteX17" fmla="*/ 5410061 w 8569343"/>
                <a:gd name="connsiteY17" fmla="*/ 95748 h 1137148"/>
                <a:gd name="connsiteX18" fmla="*/ 5708511 w 8569343"/>
                <a:gd name="connsiteY18" fmla="*/ 127498 h 1137148"/>
                <a:gd name="connsiteX19" fmla="*/ 6013311 w 8569343"/>
                <a:gd name="connsiteY19" fmla="*/ 203698 h 1137148"/>
                <a:gd name="connsiteX20" fmla="*/ 6222861 w 8569343"/>
                <a:gd name="connsiteY20" fmla="*/ 216398 h 1137148"/>
                <a:gd name="connsiteX21" fmla="*/ 6622911 w 8569343"/>
                <a:gd name="connsiteY21" fmla="*/ 140198 h 1137148"/>
                <a:gd name="connsiteX22" fmla="*/ 7029311 w 8569343"/>
                <a:gd name="connsiteY22" fmla="*/ 498 h 1137148"/>
                <a:gd name="connsiteX23" fmla="*/ 7429361 w 8569343"/>
                <a:gd name="connsiteY23" fmla="*/ 95748 h 1137148"/>
                <a:gd name="connsiteX24" fmla="*/ 7848461 w 8569343"/>
                <a:gd name="connsiteY24" fmla="*/ 184648 h 1137148"/>
                <a:gd name="connsiteX25" fmla="*/ 8515211 w 8569343"/>
                <a:gd name="connsiteY25" fmla="*/ 63998 h 1137148"/>
                <a:gd name="connsiteX26" fmla="*/ 8521561 w 8569343"/>
                <a:gd name="connsiteY26" fmla="*/ 965698 h 1137148"/>
                <a:gd name="connsiteX27" fmla="*/ 8292961 w 8569343"/>
                <a:gd name="connsiteY27" fmla="*/ 997448 h 1137148"/>
                <a:gd name="connsiteX28" fmla="*/ 8216761 w 8569343"/>
                <a:gd name="connsiteY28" fmla="*/ 1022848 h 1137148"/>
                <a:gd name="connsiteX29" fmla="*/ 8026261 w 8569343"/>
                <a:gd name="connsiteY29" fmla="*/ 1060948 h 1137148"/>
                <a:gd name="connsiteX30" fmla="*/ 7975461 w 8569343"/>
                <a:gd name="connsiteY30" fmla="*/ 1073648 h 1137148"/>
                <a:gd name="connsiteX31" fmla="*/ 7632561 w 8569343"/>
                <a:gd name="connsiteY31" fmla="*/ 1124448 h 1137148"/>
                <a:gd name="connsiteX32" fmla="*/ 7429361 w 8569343"/>
                <a:gd name="connsiteY32" fmla="*/ 1137148 h 1137148"/>
                <a:gd name="connsiteX33" fmla="*/ 6629261 w 8569343"/>
                <a:gd name="connsiteY33" fmla="*/ 1124448 h 1137148"/>
                <a:gd name="connsiteX34" fmla="*/ 6438761 w 8569343"/>
                <a:gd name="connsiteY34" fmla="*/ 1111748 h 1137148"/>
                <a:gd name="connsiteX35" fmla="*/ 6324461 w 8569343"/>
                <a:gd name="connsiteY35" fmla="*/ 1099048 h 1137148"/>
                <a:gd name="connsiteX36" fmla="*/ 37961 w 8569343"/>
                <a:gd name="connsiteY36" fmla="*/ 959348 h 1137148"/>
                <a:gd name="connsiteX37" fmla="*/ 25261 w 8569343"/>
                <a:gd name="connsiteY37" fmla="*/ 190998 h 1137148"/>
                <a:gd name="connsiteX0" fmla="*/ 25261 w 8569343"/>
                <a:gd name="connsiteY0" fmla="*/ 190998 h 1137148"/>
                <a:gd name="connsiteX1" fmla="*/ 272911 w 8569343"/>
                <a:gd name="connsiteY1" fmla="*/ 133848 h 1137148"/>
                <a:gd name="connsiteX2" fmla="*/ 457061 w 8569343"/>
                <a:gd name="connsiteY2" fmla="*/ 121148 h 1137148"/>
                <a:gd name="connsiteX3" fmla="*/ 780911 w 8569343"/>
                <a:gd name="connsiteY3" fmla="*/ 152898 h 1137148"/>
                <a:gd name="connsiteX4" fmla="*/ 1041261 w 8569343"/>
                <a:gd name="connsiteY4" fmla="*/ 222748 h 1137148"/>
                <a:gd name="connsiteX5" fmla="*/ 1466711 w 8569343"/>
                <a:gd name="connsiteY5" fmla="*/ 254498 h 1137148"/>
                <a:gd name="connsiteX6" fmla="*/ 1739761 w 8569343"/>
                <a:gd name="connsiteY6" fmla="*/ 235448 h 1137148"/>
                <a:gd name="connsiteX7" fmla="*/ 2057261 w 8569343"/>
                <a:gd name="connsiteY7" fmla="*/ 159248 h 1137148"/>
                <a:gd name="connsiteX8" fmla="*/ 2425561 w 8569343"/>
                <a:gd name="connsiteY8" fmla="*/ 146548 h 1137148"/>
                <a:gd name="connsiteX9" fmla="*/ 2762111 w 8569343"/>
                <a:gd name="connsiteY9" fmla="*/ 210048 h 1137148"/>
                <a:gd name="connsiteX10" fmla="*/ 3162161 w 8569343"/>
                <a:gd name="connsiteY10" fmla="*/ 222748 h 1137148"/>
                <a:gd name="connsiteX11" fmla="*/ 3479661 w 8569343"/>
                <a:gd name="connsiteY11" fmla="*/ 184648 h 1137148"/>
                <a:gd name="connsiteX12" fmla="*/ 3828911 w 8569343"/>
                <a:gd name="connsiteY12" fmla="*/ 108448 h 1137148"/>
                <a:gd name="connsiteX13" fmla="*/ 4165461 w 8569343"/>
                <a:gd name="connsiteY13" fmla="*/ 133848 h 1137148"/>
                <a:gd name="connsiteX14" fmla="*/ 4546461 w 8569343"/>
                <a:gd name="connsiteY14" fmla="*/ 241798 h 1137148"/>
                <a:gd name="connsiteX15" fmla="*/ 4863961 w 8569343"/>
                <a:gd name="connsiteY15" fmla="*/ 222748 h 1137148"/>
                <a:gd name="connsiteX16" fmla="*/ 5156061 w 8569343"/>
                <a:gd name="connsiteY16" fmla="*/ 159248 h 1137148"/>
                <a:gd name="connsiteX17" fmla="*/ 5410061 w 8569343"/>
                <a:gd name="connsiteY17" fmla="*/ 95748 h 1137148"/>
                <a:gd name="connsiteX18" fmla="*/ 5708511 w 8569343"/>
                <a:gd name="connsiteY18" fmla="*/ 127498 h 1137148"/>
                <a:gd name="connsiteX19" fmla="*/ 6013311 w 8569343"/>
                <a:gd name="connsiteY19" fmla="*/ 203698 h 1137148"/>
                <a:gd name="connsiteX20" fmla="*/ 6222861 w 8569343"/>
                <a:gd name="connsiteY20" fmla="*/ 216398 h 1137148"/>
                <a:gd name="connsiteX21" fmla="*/ 6622911 w 8569343"/>
                <a:gd name="connsiteY21" fmla="*/ 140198 h 1137148"/>
                <a:gd name="connsiteX22" fmla="*/ 7029311 w 8569343"/>
                <a:gd name="connsiteY22" fmla="*/ 498 h 1137148"/>
                <a:gd name="connsiteX23" fmla="*/ 7429361 w 8569343"/>
                <a:gd name="connsiteY23" fmla="*/ 95748 h 1137148"/>
                <a:gd name="connsiteX24" fmla="*/ 7848461 w 8569343"/>
                <a:gd name="connsiteY24" fmla="*/ 184648 h 1137148"/>
                <a:gd name="connsiteX25" fmla="*/ 8515211 w 8569343"/>
                <a:gd name="connsiteY25" fmla="*/ 63998 h 1137148"/>
                <a:gd name="connsiteX26" fmla="*/ 8521561 w 8569343"/>
                <a:gd name="connsiteY26" fmla="*/ 965698 h 1137148"/>
                <a:gd name="connsiteX27" fmla="*/ 8292961 w 8569343"/>
                <a:gd name="connsiteY27" fmla="*/ 997448 h 1137148"/>
                <a:gd name="connsiteX28" fmla="*/ 8216761 w 8569343"/>
                <a:gd name="connsiteY28" fmla="*/ 1022848 h 1137148"/>
                <a:gd name="connsiteX29" fmla="*/ 8026261 w 8569343"/>
                <a:gd name="connsiteY29" fmla="*/ 1060948 h 1137148"/>
                <a:gd name="connsiteX30" fmla="*/ 7975461 w 8569343"/>
                <a:gd name="connsiteY30" fmla="*/ 1073648 h 1137148"/>
                <a:gd name="connsiteX31" fmla="*/ 7632561 w 8569343"/>
                <a:gd name="connsiteY31" fmla="*/ 1124448 h 1137148"/>
                <a:gd name="connsiteX32" fmla="*/ 7429361 w 8569343"/>
                <a:gd name="connsiteY32" fmla="*/ 1137148 h 1137148"/>
                <a:gd name="connsiteX33" fmla="*/ 6629261 w 8569343"/>
                <a:gd name="connsiteY33" fmla="*/ 1124448 h 1137148"/>
                <a:gd name="connsiteX34" fmla="*/ 6438761 w 8569343"/>
                <a:gd name="connsiteY34" fmla="*/ 1111748 h 1137148"/>
                <a:gd name="connsiteX35" fmla="*/ 6324461 w 8569343"/>
                <a:gd name="connsiteY35" fmla="*/ 1099048 h 1137148"/>
                <a:gd name="connsiteX36" fmla="*/ 37961 w 8569343"/>
                <a:gd name="connsiteY36" fmla="*/ 959348 h 1137148"/>
                <a:gd name="connsiteX37" fmla="*/ 25261 w 8569343"/>
                <a:gd name="connsiteY37" fmla="*/ 190998 h 1137148"/>
                <a:gd name="connsiteX0" fmla="*/ 25261 w 8569343"/>
                <a:gd name="connsiteY0" fmla="*/ 190998 h 1137148"/>
                <a:gd name="connsiteX1" fmla="*/ 272911 w 8569343"/>
                <a:gd name="connsiteY1" fmla="*/ 133848 h 1137148"/>
                <a:gd name="connsiteX2" fmla="*/ 457061 w 8569343"/>
                <a:gd name="connsiteY2" fmla="*/ 121148 h 1137148"/>
                <a:gd name="connsiteX3" fmla="*/ 780911 w 8569343"/>
                <a:gd name="connsiteY3" fmla="*/ 152898 h 1137148"/>
                <a:gd name="connsiteX4" fmla="*/ 1041261 w 8569343"/>
                <a:gd name="connsiteY4" fmla="*/ 222748 h 1137148"/>
                <a:gd name="connsiteX5" fmla="*/ 1466711 w 8569343"/>
                <a:gd name="connsiteY5" fmla="*/ 254498 h 1137148"/>
                <a:gd name="connsiteX6" fmla="*/ 1739761 w 8569343"/>
                <a:gd name="connsiteY6" fmla="*/ 235448 h 1137148"/>
                <a:gd name="connsiteX7" fmla="*/ 2057261 w 8569343"/>
                <a:gd name="connsiteY7" fmla="*/ 159248 h 1137148"/>
                <a:gd name="connsiteX8" fmla="*/ 2425561 w 8569343"/>
                <a:gd name="connsiteY8" fmla="*/ 146548 h 1137148"/>
                <a:gd name="connsiteX9" fmla="*/ 2762111 w 8569343"/>
                <a:gd name="connsiteY9" fmla="*/ 210048 h 1137148"/>
                <a:gd name="connsiteX10" fmla="*/ 3162161 w 8569343"/>
                <a:gd name="connsiteY10" fmla="*/ 222748 h 1137148"/>
                <a:gd name="connsiteX11" fmla="*/ 3479661 w 8569343"/>
                <a:gd name="connsiteY11" fmla="*/ 184648 h 1137148"/>
                <a:gd name="connsiteX12" fmla="*/ 3828911 w 8569343"/>
                <a:gd name="connsiteY12" fmla="*/ 108448 h 1137148"/>
                <a:gd name="connsiteX13" fmla="*/ 4165461 w 8569343"/>
                <a:gd name="connsiteY13" fmla="*/ 133848 h 1137148"/>
                <a:gd name="connsiteX14" fmla="*/ 4546461 w 8569343"/>
                <a:gd name="connsiteY14" fmla="*/ 241798 h 1137148"/>
                <a:gd name="connsiteX15" fmla="*/ 4863961 w 8569343"/>
                <a:gd name="connsiteY15" fmla="*/ 222748 h 1137148"/>
                <a:gd name="connsiteX16" fmla="*/ 5156061 w 8569343"/>
                <a:gd name="connsiteY16" fmla="*/ 159248 h 1137148"/>
                <a:gd name="connsiteX17" fmla="*/ 5410061 w 8569343"/>
                <a:gd name="connsiteY17" fmla="*/ 95748 h 1137148"/>
                <a:gd name="connsiteX18" fmla="*/ 5708511 w 8569343"/>
                <a:gd name="connsiteY18" fmla="*/ 127498 h 1137148"/>
                <a:gd name="connsiteX19" fmla="*/ 6013311 w 8569343"/>
                <a:gd name="connsiteY19" fmla="*/ 203698 h 1137148"/>
                <a:gd name="connsiteX20" fmla="*/ 6222861 w 8569343"/>
                <a:gd name="connsiteY20" fmla="*/ 216398 h 1137148"/>
                <a:gd name="connsiteX21" fmla="*/ 6622911 w 8569343"/>
                <a:gd name="connsiteY21" fmla="*/ 140198 h 1137148"/>
                <a:gd name="connsiteX22" fmla="*/ 7029311 w 8569343"/>
                <a:gd name="connsiteY22" fmla="*/ 498 h 1137148"/>
                <a:gd name="connsiteX23" fmla="*/ 7429361 w 8569343"/>
                <a:gd name="connsiteY23" fmla="*/ 95748 h 1137148"/>
                <a:gd name="connsiteX24" fmla="*/ 7848461 w 8569343"/>
                <a:gd name="connsiteY24" fmla="*/ 184648 h 1137148"/>
                <a:gd name="connsiteX25" fmla="*/ 8515211 w 8569343"/>
                <a:gd name="connsiteY25" fmla="*/ 63998 h 1137148"/>
                <a:gd name="connsiteX26" fmla="*/ 8521561 w 8569343"/>
                <a:gd name="connsiteY26" fmla="*/ 965698 h 1137148"/>
                <a:gd name="connsiteX27" fmla="*/ 8216761 w 8569343"/>
                <a:gd name="connsiteY27" fmla="*/ 1022848 h 1137148"/>
                <a:gd name="connsiteX28" fmla="*/ 8026261 w 8569343"/>
                <a:gd name="connsiteY28" fmla="*/ 1060948 h 1137148"/>
                <a:gd name="connsiteX29" fmla="*/ 7975461 w 8569343"/>
                <a:gd name="connsiteY29" fmla="*/ 1073648 h 1137148"/>
                <a:gd name="connsiteX30" fmla="*/ 7632561 w 8569343"/>
                <a:gd name="connsiteY30" fmla="*/ 1124448 h 1137148"/>
                <a:gd name="connsiteX31" fmla="*/ 7429361 w 8569343"/>
                <a:gd name="connsiteY31" fmla="*/ 1137148 h 1137148"/>
                <a:gd name="connsiteX32" fmla="*/ 6629261 w 8569343"/>
                <a:gd name="connsiteY32" fmla="*/ 1124448 h 1137148"/>
                <a:gd name="connsiteX33" fmla="*/ 6438761 w 8569343"/>
                <a:gd name="connsiteY33" fmla="*/ 1111748 h 1137148"/>
                <a:gd name="connsiteX34" fmla="*/ 6324461 w 8569343"/>
                <a:gd name="connsiteY34" fmla="*/ 1099048 h 1137148"/>
                <a:gd name="connsiteX35" fmla="*/ 37961 w 8569343"/>
                <a:gd name="connsiteY35" fmla="*/ 959348 h 1137148"/>
                <a:gd name="connsiteX36" fmla="*/ 25261 w 8569343"/>
                <a:gd name="connsiteY36" fmla="*/ 190998 h 1137148"/>
                <a:gd name="connsiteX0" fmla="*/ 25261 w 8569343"/>
                <a:gd name="connsiteY0" fmla="*/ 190998 h 1137148"/>
                <a:gd name="connsiteX1" fmla="*/ 272911 w 8569343"/>
                <a:gd name="connsiteY1" fmla="*/ 133848 h 1137148"/>
                <a:gd name="connsiteX2" fmla="*/ 457061 w 8569343"/>
                <a:gd name="connsiteY2" fmla="*/ 121148 h 1137148"/>
                <a:gd name="connsiteX3" fmla="*/ 780911 w 8569343"/>
                <a:gd name="connsiteY3" fmla="*/ 152898 h 1137148"/>
                <a:gd name="connsiteX4" fmla="*/ 1041261 w 8569343"/>
                <a:gd name="connsiteY4" fmla="*/ 222748 h 1137148"/>
                <a:gd name="connsiteX5" fmla="*/ 1466711 w 8569343"/>
                <a:gd name="connsiteY5" fmla="*/ 254498 h 1137148"/>
                <a:gd name="connsiteX6" fmla="*/ 1739761 w 8569343"/>
                <a:gd name="connsiteY6" fmla="*/ 235448 h 1137148"/>
                <a:gd name="connsiteX7" fmla="*/ 2057261 w 8569343"/>
                <a:gd name="connsiteY7" fmla="*/ 159248 h 1137148"/>
                <a:gd name="connsiteX8" fmla="*/ 2425561 w 8569343"/>
                <a:gd name="connsiteY8" fmla="*/ 146548 h 1137148"/>
                <a:gd name="connsiteX9" fmla="*/ 2762111 w 8569343"/>
                <a:gd name="connsiteY9" fmla="*/ 210048 h 1137148"/>
                <a:gd name="connsiteX10" fmla="*/ 3162161 w 8569343"/>
                <a:gd name="connsiteY10" fmla="*/ 222748 h 1137148"/>
                <a:gd name="connsiteX11" fmla="*/ 3479661 w 8569343"/>
                <a:gd name="connsiteY11" fmla="*/ 184648 h 1137148"/>
                <a:gd name="connsiteX12" fmla="*/ 3828911 w 8569343"/>
                <a:gd name="connsiteY12" fmla="*/ 108448 h 1137148"/>
                <a:gd name="connsiteX13" fmla="*/ 4165461 w 8569343"/>
                <a:gd name="connsiteY13" fmla="*/ 133848 h 1137148"/>
                <a:gd name="connsiteX14" fmla="*/ 4546461 w 8569343"/>
                <a:gd name="connsiteY14" fmla="*/ 241798 h 1137148"/>
                <a:gd name="connsiteX15" fmla="*/ 4863961 w 8569343"/>
                <a:gd name="connsiteY15" fmla="*/ 222748 h 1137148"/>
                <a:gd name="connsiteX16" fmla="*/ 5156061 w 8569343"/>
                <a:gd name="connsiteY16" fmla="*/ 159248 h 1137148"/>
                <a:gd name="connsiteX17" fmla="*/ 5410061 w 8569343"/>
                <a:gd name="connsiteY17" fmla="*/ 95748 h 1137148"/>
                <a:gd name="connsiteX18" fmla="*/ 5708511 w 8569343"/>
                <a:gd name="connsiteY18" fmla="*/ 127498 h 1137148"/>
                <a:gd name="connsiteX19" fmla="*/ 6013311 w 8569343"/>
                <a:gd name="connsiteY19" fmla="*/ 203698 h 1137148"/>
                <a:gd name="connsiteX20" fmla="*/ 6222861 w 8569343"/>
                <a:gd name="connsiteY20" fmla="*/ 216398 h 1137148"/>
                <a:gd name="connsiteX21" fmla="*/ 6622911 w 8569343"/>
                <a:gd name="connsiteY21" fmla="*/ 140198 h 1137148"/>
                <a:gd name="connsiteX22" fmla="*/ 7029311 w 8569343"/>
                <a:gd name="connsiteY22" fmla="*/ 498 h 1137148"/>
                <a:gd name="connsiteX23" fmla="*/ 7429361 w 8569343"/>
                <a:gd name="connsiteY23" fmla="*/ 95748 h 1137148"/>
                <a:gd name="connsiteX24" fmla="*/ 7848461 w 8569343"/>
                <a:gd name="connsiteY24" fmla="*/ 184648 h 1137148"/>
                <a:gd name="connsiteX25" fmla="*/ 8515211 w 8569343"/>
                <a:gd name="connsiteY25" fmla="*/ 63998 h 1137148"/>
                <a:gd name="connsiteX26" fmla="*/ 8521561 w 8569343"/>
                <a:gd name="connsiteY26" fmla="*/ 965698 h 1137148"/>
                <a:gd name="connsiteX27" fmla="*/ 8026261 w 8569343"/>
                <a:gd name="connsiteY27" fmla="*/ 1060948 h 1137148"/>
                <a:gd name="connsiteX28" fmla="*/ 7975461 w 8569343"/>
                <a:gd name="connsiteY28" fmla="*/ 1073648 h 1137148"/>
                <a:gd name="connsiteX29" fmla="*/ 7632561 w 8569343"/>
                <a:gd name="connsiteY29" fmla="*/ 1124448 h 1137148"/>
                <a:gd name="connsiteX30" fmla="*/ 7429361 w 8569343"/>
                <a:gd name="connsiteY30" fmla="*/ 1137148 h 1137148"/>
                <a:gd name="connsiteX31" fmla="*/ 6629261 w 8569343"/>
                <a:gd name="connsiteY31" fmla="*/ 1124448 h 1137148"/>
                <a:gd name="connsiteX32" fmla="*/ 6438761 w 8569343"/>
                <a:gd name="connsiteY32" fmla="*/ 1111748 h 1137148"/>
                <a:gd name="connsiteX33" fmla="*/ 6324461 w 8569343"/>
                <a:gd name="connsiteY33" fmla="*/ 1099048 h 1137148"/>
                <a:gd name="connsiteX34" fmla="*/ 37961 w 8569343"/>
                <a:gd name="connsiteY34" fmla="*/ 959348 h 1137148"/>
                <a:gd name="connsiteX35" fmla="*/ 25261 w 8569343"/>
                <a:gd name="connsiteY35" fmla="*/ 190998 h 1137148"/>
                <a:gd name="connsiteX0" fmla="*/ 25261 w 8569343"/>
                <a:gd name="connsiteY0" fmla="*/ 190998 h 1137148"/>
                <a:gd name="connsiteX1" fmla="*/ 272911 w 8569343"/>
                <a:gd name="connsiteY1" fmla="*/ 133848 h 1137148"/>
                <a:gd name="connsiteX2" fmla="*/ 457061 w 8569343"/>
                <a:gd name="connsiteY2" fmla="*/ 121148 h 1137148"/>
                <a:gd name="connsiteX3" fmla="*/ 780911 w 8569343"/>
                <a:gd name="connsiteY3" fmla="*/ 152898 h 1137148"/>
                <a:gd name="connsiteX4" fmla="*/ 1041261 w 8569343"/>
                <a:gd name="connsiteY4" fmla="*/ 222748 h 1137148"/>
                <a:gd name="connsiteX5" fmla="*/ 1466711 w 8569343"/>
                <a:gd name="connsiteY5" fmla="*/ 254498 h 1137148"/>
                <a:gd name="connsiteX6" fmla="*/ 1739761 w 8569343"/>
                <a:gd name="connsiteY6" fmla="*/ 235448 h 1137148"/>
                <a:gd name="connsiteX7" fmla="*/ 2057261 w 8569343"/>
                <a:gd name="connsiteY7" fmla="*/ 159248 h 1137148"/>
                <a:gd name="connsiteX8" fmla="*/ 2425561 w 8569343"/>
                <a:gd name="connsiteY8" fmla="*/ 146548 h 1137148"/>
                <a:gd name="connsiteX9" fmla="*/ 2762111 w 8569343"/>
                <a:gd name="connsiteY9" fmla="*/ 210048 h 1137148"/>
                <a:gd name="connsiteX10" fmla="*/ 3162161 w 8569343"/>
                <a:gd name="connsiteY10" fmla="*/ 222748 h 1137148"/>
                <a:gd name="connsiteX11" fmla="*/ 3479661 w 8569343"/>
                <a:gd name="connsiteY11" fmla="*/ 184648 h 1137148"/>
                <a:gd name="connsiteX12" fmla="*/ 3828911 w 8569343"/>
                <a:gd name="connsiteY12" fmla="*/ 108448 h 1137148"/>
                <a:gd name="connsiteX13" fmla="*/ 4165461 w 8569343"/>
                <a:gd name="connsiteY13" fmla="*/ 133848 h 1137148"/>
                <a:gd name="connsiteX14" fmla="*/ 4546461 w 8569343"/>
                <a:gd name="connsiteY14" fmla="*/ 241798 h 1137148"/>
                <a:gd name="connsiteX15" fmla="*/ 4863961 w 8569343"/>
                <a:gd name="connsiteY15" fmla="*/ 222748 h 1137148"/>
                <a:gd name="connsiteX16" fmla="*/ 5156061 w 8569343"/>
                <a:gd name="connsiteY16" fmla="*/ 159248 h 1137148"/>
                <a:gd name="connsiteX17" fmla="*/ 5410061 w 8569343"/>
                <a:gd name="connsiteY17" fmla="*/ 95748 h 1137148"/>
                <a:gd name="connsiteX18" fmla="*/ 5708511 w 8569343"/>
                <a:gd name="connsiteY18" fmla="*/ 127498 h 1137148"/>
                <a:gd name="connsiteX19" fmla="*/ 6013311 w 8569343"/>
                <a:gd name="connsiteY19" fmla="*/ 203698 h 1137148"/>
                <a:gd name="connsiteX20" fmla="*/ 6222861 w 8569343"/>
                <a:gd name="connsiteY20" fmla="*/ 216398 h 1137148"/>
                <a:gd name="connsiteX21" fmla="*/ 6622911 w 8569343"/>
                <a:gd name="connsiteY21" fmla="*/ 140198 h 1137148"/>
                <a:gd name="connsiteX22" fmla="*/ 7029311 w 8569343"/>
                <a:gd name="connsiteY22" fmla="*/ 498 h 1137148"/>
                <a:gd name="connsiteX23" fmla="*/ 7429361 w 8569343"/>
                <a:gd name="connsiteY23" fmla="*/ 95748 h 1137148"/>
                <a:gd name="connsiteX24" fmla="*/ 7848461 w 8569343"/>
                <a:gd name="connsiteY24" fmla="*/ 184648 h 1137148"/>
                <a:gd name="connsiteX25" fmla="*/ 8515211 w 8569343"/>
                <a:gd name="connsiteY25" fmla="*/ 63998 h 1137148"/>
                <a:gd name="connsiteX26" fmla="*/ 8521561 w 8569343"/>
                <a:gd name="connsiteY26" fmla="*/ 965698 h 1137148"/>
                <a:gd name="connsiteX27" fmla="*/ 7975461 w 8569343"/>
                <a:gd name="connsiteY27" fmla="*/ 1073648 h 1137148"/>
                <a:gd name="connsiteX28" fmla="*/ 7632561 w 8569343"/>
                <a:gd name="connsiteY28" fmla="*/ 1124448 h 1137148"/>
                <a:gd name="connsiteX29" fmla="*/ 7429361 w 8569343"/>
                <a:gd name="connsiteY29" fmla="*/ 1137148 h 1137148"/>
                <a:gd name="connsiteX30" fmla="*/ 6629261 w 8569343"/>
                <a:gd name="connsiteY30" fmla="*/ 1124448 h 1137148"/>
                <a:gd name="connsiteX31" fmla="*/ 6438761 w 8569343"/>
                <a:gd name="connsiteY31" fmla="*/ 1111748 h 1137148"/>
                <a:gd name="connsiteX32" fmla="*/ 6324461 w 8569343"/>
                <a:gd name="connsiteY32" fmla="*/ 1099048 h 1137148"/>
                <a:gd name="connsiteX33" fmla="*/ 37961 w 8569343"/>
                <a:gd name="connsiteY33" fmla="*/ 959348 h 1137148"/>
                <a:gd name="connsiteX34" fmla="*/ 25261 w 8569343"/>
                <a:gd name="connsiteY34" fmla="*/ 190998 h 1137148"/>
                <a:gd name="connsiteX0" fmla="*/ 25261 w 8569343"/>
                <a:gd name="connsiteY0" fmla="*/ 190998 h 1140113"/>
                <a:gd name="connsiteX1" fmla="*/ 272911 w 8569343"/>
                <a:gd name="connsiteY1" fmla="*/ 133848 h 1140113"/>
                <a:gd name="connsiteX2" fmla="*/ 457061 w 8569343"/>
                <a:gd name="connsiteY2" fmla="*/ 121148 h 1140113"/>
                <a:gd name="connsiteX3" fmla="*/ 780911 w 8569343"/>
                <a:gd name="connsiteY3" fmla="*/ 152898 h 1140113"/>
                <a:gd name="connsiteX4" fmla="*/ 1041261 w 8569343"/>
                <a:gd name="connsiteY4" fmla="*/ 222748 h 1140113"/>
                <a:gd name="connsiteX5" fmla="*/ 1466711 w 8569343"/>
                <a:gd name="connsiteY5" fmla="*/ 254498 h 1140113"/>
                <a:gd name="connsiteX6" fmla="*/ 1739761 w 8569343"/>
                <a:gd name="connsiteY6" fmla="*/ 235448 h 1140113"/>
                <a:gd name="connsiteX7" fmla="*/ 2057261 w 8569343"/>
                <a:gd name="connsiteY7" fmla="*/ 159248 h 1140113"/>
                <a:gd name="connsiteX8" fmla="*/ 2425561 w 8569343"/>
                <a:gd name="connsiteY8" fmla="*/ 146548 h 1140113"/>
                <a:gd name="connsiteX9" fmla="*/ 2762111 w 8569343"/>
                <a:gd name="connsiteY9" fmla="*/ 210048 h 1140113"/>
                <a:gd name="connsiteX10" fmla="*/ 3162161 w 8569343"/>
                <a:gd name="connsiteY10" fmla="*/ 222748 h 1140113"/>
                <a:gd name="connsiteX11" fmla="*/ 3479661 w 8569343"/>
                <a:gd name="connsiteY11" fmla="*/ 184648 h 1140113"/>
                <a:gd name="connsiteX12" fmla="*/ 3828911 w 8569343"/>
                <a:gd name="connsiteY12" fmla="*/ 108448 h 1140113"/>
                <a:gd name="connsiteX13" fmla="*/ 4165461 w 8569343"/>
                <a:gd name="connsiteY13" fmla="*/ 133848 h 1140113"/>
                <a:gd name="connsiteX14" fmla="*/ 4546461 w 8569343"/>
                <a:gd name="connsiteY14" fmla="*/ 241798 h 1140113"/>
                <a:gd name="connsiteX15" fmla="*/ 4863961 w 8569343"/>
                <a:gd name="connsiteY15" fmla="*/ 222748 h 1140113"/>
                <a:gd name="connsiteX16" fmla="*/ 5156061 w 8569343"/>
                <a:gd name="connsiteY16" fmla="*/ 159248 h 1140113"/>
                <a:gd name="connsiteX17" fmla="*/ 5410061 w 8569343"/>
                <a:gd name="connsiteY17" fmla="*/ 95748 h 1140113"/>
                <a:gd name="connsiteX18" fmla="*/ 5708511 w 8569343"/>
                <a:gd name="connsiteY18" fmla="*/ 127498 h 1140113"/>
                <a:gd name="connsiteX19" fmla="*/ 6013311 w 8569343"/>
                <a:gd name="connsiteY19" fmla="*/ 203698 h 1140113"/>
                <a:gd name="connsiteX20" fmla="*/ 6222861 w 8569343"/>
                <a:gd name="connsiteY20" fmla="*/ 216398 h 1140113"/>
                <a:gd name="connsiteX21" fmla="*/ 6622911 w 8569343"/>
                <a:gd name="connsiteY21" fmla="*/ 140198 h 1140113"/>
                <a:gd name="connsiteX22" fmla="*/ 7029311 w 8569343"/>
                <a:gd name="connsiteY22" fmla="*/ 498 h 1140113"/>
                <a:gd name="connsiteX23" fmla="*/ 7429361 w 8569343"/>
                <a:gd name="connsiteY23" fmla="*/ 95748 h 1140113"/>
                <a:gd name="connsiteX24" fmla="*/ 7848461 w 8569343"/>
                <a:gd name="connsiteY24" fmla="*/ 184648 h 1140113"/>
                <a:gd name="connsiteX25" fmla="*/ 8515211 w 8569343"/>
                <a:gd name="connsiteY25" fmla="*/ 63998 h 1140113"/>
                <a:gd name="connsiteX26" fmla="*/ 8521561 w 8569343"/>
                <a:gd name="connsiteY26" fmla="*/ 965698 h 1140113"/>
                <a:gd name="connsiteX27" fmla="*/ 7632561 w 8569343"/>
                <a:gd name="connsiteY27" fmla="*/ 1124448 h 1140113"/>
                <a:gd name="connsiteX28" fmla="*/ 7429361 w 8569343"/>
                <a:gd name="connsiteY28" fmla="*/ 1137148 h 1140113"/>
                <a:gd name="connsiteX29" fmla="*/ 6629261 w 8569343"/>
                <a:gd name="connsiteY29" fmla="*/ 1124448 h 1140113"/>
                <a:gd name="connsiteX30" fmla="*/ 6438761 w 8569343"/>
                <a:gd name="connsiteY30" fmla="*/ 1111748 h 1140113"/>
                <a:gd name="connsiteX31" fmla="*/ 6324461 w 8569343"/>
                <a:gd name="connsiteY31" fmla="*/ 1099048 h 1140113"/>
                <a:gd name="connsiteX32" fmla="*/ 37961 w 8569343"/>
                <a:gd name="connsiteY32" fmla="*/ 959348 h 1140113"/>
                <a:gd name="connsiteX33" fmla="*/ 25261 w 8569343"/>
                <a:gd name="connsiteY33" fmla="*/ 190998 h 1140113"/>
                <a:gd name="connsiteX0" fmla="*/ 25261 w 8569343"/>
                <a:gd name="connsiteY0" fmla="*/ 190998 h 1137148"/>
                <a:gd name="connsiteX1" fmla="*/ 272911 w 8569343"/>
                <a:gd name="connsiteY1" fmla="*/ 133848 h 1137148"/>
                <a:gd name="connsiteX2" fmla="*/ 457061 w 8569343"/>
                <a:gd name="connsiteY2" fmla="*/ 121148 h 1137148"/>
                <a:gd name="connsiteX3" fmla="*/ 780911 w 8569343"/>
                <a:gd name="connsiteY3" fmla="*/ 152898 h 1137148"/>
                <a:gd name="connsiteX4" fmla="*/ 1041261 w 8569343"/>
                <a:gd name="connsiteY4" fmla="*/ 222748 h 1137148"/>
                <a:gd name="connsiteX5" fmla="*/ 1466711 w 8569343"/>
                <a:gd name="connsiteY5" fmla="*/ 254498 h 1137148"/>
                <a:gd name="connsiteX6" fmla="*/ 1739761 w 8569343"/>
                <a:gd name="connsiteY6" fmla="*/ 235448 h 1137148"/>
                <a:gd name="connsiteX7" fmla="*/ 2057261 w 8569343"/>
                <a:gd name="connsiteY7" fmla="*/ 159248 h 1137148"/>
                <a:gd name="connsiteX8" fmla="*/ 2425561 w 8569343"/>
                <a:gd name="connsiteY8" fmla="*/ 146548 h 1137148"/>
                <a:gd name="connsiteX9" fmla="*/ 2762111 w 8569343"/>
                <a:gd name="connsiteY9" fmla="*/ 210048 h 1137148"/>
                <a:gd name="connsiteX10" fmla="*/ 3162161 w 8569343"/>
                <a:gd name="connsiteY10" fmla="*/ 222748 h 1137148"/>
                <a:gd name="connsiteX11" fmla="*/ 3479661 w 8569343"/>
                <a:gd name="connsiteY11" fmla="*/ 184648 h 1137148"/>
                <a:gd name="connsiteX12" fmla="*/ 3828911 w 8569343"/>
                <a:gd name="connsiteY12" fmla="*/ 108448 h 1137148"/>
                <a:gd name="connsiteX13" fmla="*/ 4165461 w 8569343"/>
                <a:gd name="connsiteY13" fmla="*/ 133848 h 1137148"/>
                <a:gd name="connsiteX14" fmla="*/ 4546461 w 8569343"/>
                <a:gd name="connsiteY14" fmla="*/ 241798 h 1137148"/>
                <a:gd name="connsiteX15" fmla="*/ 4863961 w 8569343"/>
                <a:gd name="connsiteY15" fmla="*/ 222748 h 1137148"/>
                <a:gd name="connsiteX16" fmla="*/ 5156061 w 8569343"/>
                <a:gd name="connsiteY16" fmla="*/ 159248 h 1137148"/>
                <a:gd name="connsiteX17" fmla="*/ 5410061 w 8569343"/>
                <a:gd name="connsiteY17" fmla="*/ 95748 h 1137148"/>
                <a:gd name="connsiteX18" fmla="*/ 5708511 w 8569343"/>
                <a:gd name="connsiteY18" fmla="*/ 127498 h 1137148"/>
                <a:gd name="connsiteX19" fmla="*/ 6013311 w 8569343"/>
                <a:gd name="connsiteY19" fmla="*/ 203698 h 1137148"/>
                <a:gd name="connsiteX20" fmla="*/ 6222861 w 8569343"/>
                <a:gd name="connsiteY20" fmla="*/ 216398 h 1137148"/>
                <a:gd name="connsiteX21" fmla="*/ 6622911 w 8569343"/>
                <a:gd name="connsiteY21" fmla="*/ 140198 h 1137148"/>
                <a:gd name="connsiteX22" fmla="*/ 7029311 w 8569343"/>
                <a:gd name="connsiteY22" fmla="*/ 498 h 1137148"/>
                <a:gd name="connsiteX23" fmla="*/ 7429361 w 8569343"/>
                <a:gd name="connsiteY23" fmla="*/ 95748 h 1137148"/>
                <a:gd name="connsiteX24" fmla="*/ 7848461 w 8569343"/>
                <a:gd name="connsiteY24" fmla="*/ 184648 h 1137148"/>
                <a:gd name="connsiteX25" fmla="*/ 8515211 w 8569343"/>
                <a:gd name="connsiteY25" fmla="*/ 63998 h 1137148"/>
                <a:gd name="connsiteX26" fmla="*/ 8521561 w 8569343"/>
                <a:gd name="connsiteY26" fmla="*/ 965698 h 1137148"/>
                <a:gd name="connsiteX27" fmla="*/ 7429361 w 8569343"/>
                <a:gd name="connsiteY27" fmla="*/ 1137148 h 1137148"/>
                <a:gd name="connsiteX28" fmla="*/ 6629261 w 8569343"/>
                <a:gd name="connsiteY28" fmla="*/ 1124448 h 1137148"/>
                <a:gd name="connsiteX29" fmla="*/ 6438761 w 8569343"/>
                <a:gd name="connsiteY29" fmla="*/ 1111748 h 1137148"/>
                <a:gd name="connsiteX30" fmla="*/ 6324461 w 8569343"/>
                <a:gd name="connsiteY30" fmla="*/ 1099048 h 1137148"/>
                <a:gd name="connsiteX31" fmla="*/ 37961 w 8569343"/>
                <a:gd name="connsiteY31" fmla="*/ 959348 h 1137148"/>
                <a:gd name="connsiteX32" fmla="*/ 25261 w 8569343"/>
                <a:gd name="connsiteY32" fmla="*/ 190998 h 1137148"/>
                <a:gd name="connsiteX0" fmla="*/ 25261 w 8569343"/>
                <a:gd name="connsiteY0" fmla="*/ 190998 h 1124448"/>
                <a:gd name="connsiteX1" fmla="*/ 272911 w 8569343"/>
                <a:gd name="connsiteY1" fmla="*/ 133848 h 1124448"/>
                <a:gd name="connsiteX2" fmla="*/ 457061 w 8569343"/>
                <a:gd name="connsiteY2" fmla="*/ 121148 h 1124448"/>
                <a:gd name="connsiteX3" fmla="*/ 780911 w 8569343"/>
                <a:gd name="connsiteY3" fmla="*/ 152898 h 1124448"/>
                <a:gd name="connsiteX4" fmla="*/ 1041261 w 8569343"/>
                <a:gd name="connsiteY4" fmla="*/ 222748 h 1124448"/>
                <a:gd name="connsiteX5" fmla="*/ 1466711 w 8569343"/>
                <a:gd name="connsiteY5" fmla="*/ 254498 h 1124448"/>
                <a:gd name="connsiteX6" fmla="*/ 1739761 w 8569343"/>
                <a:gd name="connsiteY6" fmla="*/ 235448 h 1124448"/>
                <a:gd name="connsiteX7" fmla="*/ 2057261 w 8569343"/>
                <a:gd name="connsiteY7" fmla="*/ 159248 h 1124448"/>
                <a:gd name="connsiteX8" fmla="*/ 2425561 w 8569343"/>
                <a:gd name="connsiteY8" fmla="*/ 146548 h 1124448"/>
                <a:gd name="connsiteX9" fmla="*/ 2762111 w 8569343"/>
                <a:gd name="connsiteY9" fmla="*/ 210048 h 1124448"/>
                <a:gd name="connsiteX10" fmla="*/ 3162161 w 8569343"/>
                <a:gd name="connsiteY10" fmla="*/ 222748 h 1124448"/>
                <a:gd name="connsiteX11" fmla="*/ 3479661 w 8569343"/>
                <a:gd name="connsiteY11" fmla="*/ 184648 h 1124448"/>
                <a:gd name="connsiteX12" fmla="*/ 3828911 w 8569343"/>
                <a:gd name="connsiteY12" fmla="*/ 108448 h 1124448"/>
                <a:gd name="connsiteX13" fmla="*/ 4165461 w 8569343"/>
                <a:gd name="connsiteY13" fmla="*/ 133848 h 1124448"/>
                <a:gd name="connsiteX14" fmla="*/ 4546461 w 8569343"/>
                <a:gd name="connsiteY14" fmla="*/ 241798 h 1124448"/>
                <a:gd name="connsiteX15" fmla="*/ 4863961 w 8569343"/>
                <a:gd name="connsiteY15" fmla="*/ 222748 h 1124448"/>
                <a:gd name="connsiteX16" fmla="*/ 5156061 w 8569343"/>
                <a:gd name="connsiteY16" fmla="*/ 159248 h 1124448"/>
                <a:gd name="connsiteX17" fmla="*/ 5410061 w 8569343"/>
                <a:gd name="connsiteY17" fmla="*/ 95748 h 1124448"/>
                <a:gd name="connsiteX18" fmla="*/ 5708511 w 8569343"/>
                <a:gd name="connsiteY18" fmla="*/ 127498 h 1124448"/>
                <a:gd name="connsiteX19" fmla="*/ 6013311 w 8569343"/>
                <a:gd name="connsiteY19" fmla="*/ 203698 h 1124448"/>
                <a:gd name="connsiteX20" fmla="*/ 6222861 w 8569343"/>
                <a:gd name="connsiteY20" fmla="*/ 216398 h 1124448"/>
                <a:gd name="connsiteX21" fmla="*/ 6622911 w 8569343"/>
                <a:gd name="connsiteY21" fmla="*/ 140198 h 1124448"/>
                <a:gd name="connsiteX22" fmla="*/ 7029311 w 8569343"/>
                <a:gd name="connsiteY22" fmla="*/ 498 h 1124448"/>
                <a:gd name="connsiteX23" fmla="*/ 7429361 w 8569343"/>
                <a:gd name="connsiteY23" fmla="*/ 95748 h 1124448"/>
                <a:gd name="connsiteX24" fmla="*/ 7848461 w 8569343"/>
                <a:gd name="connsiteY24" fmla="*/ 184648 h 1124448"/>
                <a:gd name="connsiteX25" fmla="*/ 8515211 w 8569343"/>
                <a:gd name="connsiteY25" fmla="*/ 63998 h 1124448"/>
                <a:gd name="connsiteX26" fmla="*/ 8521561 w 8569343"/>
                <a:gd name="connsiteY26" fmla="*/ 965698 h 1124448"/>
                <a:gd name="connsiteX27" fmla="*/ 6629261 w 8569343"/>
                <a:gd name="connsiteY27" fmla="*/ 1124448 h 1124448"/>
                <a:gd name="connsiteX28" fmla="*/ 6438761 w 8569343"/>
                <a:gd name="connsiteY28" fmla="*/ 1111748 h 1124448"/>
                <a:gd name="connsiteX29" fmla="*/ 6324461 w 8569343"/>
                <a:gd name="connsiteY29" fmla="*/ 1099048 h 1124448"/>
                <a:gd name="connsiteX30" fmla="*/ 37961 w 8569343"/>
                <a:gd name="connsiteY30" fmla="*/ 959348 h 1124448"/>
                <a:gd name="connsiteX31" fmla="*/ 25261 w 8569343"/>
                <a:gd name="connsiteY31" fmla="*/ 190998 h 1124448"/>
                <a:gd name="connsiteX0" fmla="*/ 25261 w 8569343"/>
                <a:gd name="connsiteY0" fmla="*/ 190998 h 1119192"/>
                <a:gd name="connsiteX1" fmla="*/ 272911 w 8569343"/>
                <a:gd name="connsiteY1" fmla="*/ 133848 h 1119192"/>
                <a:gd name="connsiteX2" fmla="*/ 457061 w 8569343"/>
                <a:gd name="connsiteY2" fmla="*/ 121148 h 1119192"/>
                <a:gd name="connsiteX3" fmla="*/ 780911 w 8569343"/>
                <a:gd name="connsiteY3" fmla="*/ 152898 h 1119192"/>
                <a:gd name="connsiteX4" fmla="*/ 1041261 w 8569343"/>
                <a:gd name="connsiteY4" fmla="*/ 222748 h 1119192"/>
                <a:gd name="connsiteX5" fmla="*/ 1466711 w 8569343"/>
                <a:gd name="connsiteY5" fmla="*/ 254498 h 1119192"/>
                <a:gd name="connsiteX6" fmla="*/ 1739761 w 8569343"/>
                <a:gd name="connsiteY6" fmla="*/ 235448 h 1119192"/>
                <a:gd name="connsiteX7" fmla="*/ 2057261 w 8569343"/>
                <a:gd name="connsiteY7" fmla="*/ 159248 h 1119192"/>
                <a:gd name="connsiteX8" fmla="*/ 2425561 w 8569343"/>
                <a:gd name="connsiteY8" fmla="*/ 146548 h 1119192"/>
                <a:gd name="connsiteX9" fmla="*/ 2762111 w 8569343"/>
                <a:gd name="connsiteY9" fmla="*/ 210048 h 1119192"/>
                <a:gd name="connsiteX10" fmla="*/ 3162161 w 8569343"/>
                <a:gd name="connsiteY10" fmla="*/ 222748 h 1119192"/>
                <a:gd name="connsiteX11" fmla="*/ 3479661 w 8569343"/>
                <a:gd name="connsiteY11" fmla="*/ 184648 h 1119192"/>
                <a:gd name="connsiteX12" fmla="*/ 3828911 w 8569343"/>
                <a:gd name="connsiteY12" fmla="*/ 108448 h 1119192"/>
                <a:gd name="connsiteX13" fmla="*/ 4165461 w 8569343"/>
                <a:gd name="connsiteY13" fmla="*/ 133848 h 1119192"/>
                <a:gd name="connsiteX14" fmla="*/ 4546461 w 8569343"/>
                <a:gd name="connsiteY14" fmla="*/ 241798 h 1119192"/>
                <a:gd name="connsiteX15" fmla="*/ 4863961 w 8569343"/>
                <a:gd name="connsiteY15" fmla="*/ 222748 h 1119192"/>
                <a:gd name="connsiteX16" fmla="*/ 5156061 w 8569343"/>
                <a:gd name="connsiteY16" fmla="*/ 159248 h 1119192"/>
                <a:gd name="connsiteX17" fmla="*/ 5410061 w 8569343"/>
                <a:gd name="connsiteY17" fmla="*/ 95748 h 1119192"/>
                <a:gd name="connsiteX18" fmla="*/ 5708511 w 8569343"/>
                <a:gd name="connsiteY18" fmla="*/ 127498 h 1119192"/>
                <a:gd name="connsiteX19" fmla="*/ 6013311 w 8569343"/>
                <a:gd name="connsiteY19" fmla="*/ 203698 h 1119192"/>
                <a:gd name="connsiteX20" fmla="*/ 6222861 w 8569343"/>
                <a:gd name="connsiteY20" fmla="*/ 216398 h 1119192"/>
                <a:gd name="connsiteX21" fmla="*/ 6622911 w 8569343"/>
                <a:gd name="connsiteY21" fmla="*/ 140198 h 1119192"/>
                <a:gd name="connsiteX22" fmla="*/ 7029311 w 8569343"/>
                <a:gd name="connsiteY22" fmla="*/ 498 h 1119192"/>
                <a:gd name="connsiteX23" fmla="*/ 7429361 w 8569343"/>
                <a:gd name="connsiteY23" fmla="*/ 95748 h 1119192"/>
                <a:gd name="connsiteX24" fmla="*/ 7848461 w 8569343"/>
                <a:gd name="connsiteY24" fmla="*/ 184648 h 1119192"/>
                <a:gd name="connsiteX25" fmla="*/ 8515211 w 8569343"/>
                <a:gd name="connsiteY25" fmla="*/ 63998 h 1119192"/>
                <a:gd name="connsiteX26" fmla="*/ 8521561 w 8569343"/>
                <a:gd name="connsiteY26" fmla="*/ 965698 h 1119192"/>
                <a:gd name="connsiteX27" fmla="*/ 6438761 w 8569343"/>
                <a:gd name="connsiteY27" fmla="*/ 1111748 h 1119192"/>
                <a:gd name="connsiteX28" fmla="*/ 6324461 w 8569343"/>
                <a:gd name="connsiteY28" fmla="*/ 1099048 h 1119192"/>
                <a:gd name="connsiteX29" fmla="*/ 37961 w 8569343"/>
                <a:gd name="connsiteY29" fmla="*/ 959348 h 1119192"/>
                <a:gd name="connsiteX30" fmla="*/ 25261 w 8569343"/>
                <a:gd name="connsiteY30" fmla="*/ 190998 h 1119192"/>
                <a:gd name="connsiteX0" fmla="*/ 25261 w 8569343"/>
                <a:gd name="connsiteY0" fmla="*/ 190998 h 1103334"/>
                <a:gd name="connsiteX1" fmla="*/ 272911 w 8569343"/>
                <a:gd name="connsiteY1" fmla="*/ 133848 h 1103334"/>
                <a:gd name="connsiteX2" fmla="*/ 457061 w 8569343"/>
                <a:gd name="connsiteY2" fmla="*/ 121148 h 1103334"/>
                <a:gd name="connsiteX3" fmla="*/ 780911 w 8569343"/>
                <a:gd name="connsiteY3" fmla="*/ 152898 h 1103334"/>
                <a:gd name="connsiteX4" fmla="*/ 1041261 w 8569343"/>
                <a:gd name="connsiteY4" fmla="*/ 222748 h 1103334"/>
                <a:gd name="connsiteX5" fmla="*/ 1466711 w 8569343"/>
                <a:gd name="connsiteY5" fmla="*/ 254498 h 1103334"/>
                <a:gd name="connsiteX6" fmla="*/ 1739761 w 8569343"/>
                <a:gd name="connsiteY6" fmla="*/ 235448 h 1103334"/>
                <a:gd name="connsiteX7" fmla="*/ 2057261 w 8569343"/>
                <a:gd name="connsiteY7" fmla="*/ 159248 h 1103334"/>
                <a:gd name="connsiteX8" fmla="*/ 2425561 w 8569343"/>
                <a:gd name="connsiteY8" fmla="*/ 146548 h 1103334"/>
                <a:gd name="connsiteX9" fmla="*/ 2762111 w 8569343"/>
                <a:gd name="connsiteY9" fmla="*/ 210048 h 1103334"/>
                <a:gd name="connsiteX10" fmla="*/ 3162161 w 8569343"/>
                <a:gd name="connsiteY10" fmla="*/ 222748 h 1103334"/>
                <a:gd name="connsiteX11" fmla="*/ 3479661 w 8569343"/>
                <a:gd name="connsiteY11" fmla="*/ 184648 h 1103334"/>
                <a:gd name="connsiteX12" fmla="*/ 3828911 w 8569343"/>
                <a:gd name="connsiteY12" fmla="*/ 108448 h 1103334"/>
                <a:gd name="connsiteX13" fmla="*/ 4165461 w 8569343"/>
                <a:gd name="connsiteY13" fmla="*/ 133848 h 1103334"/>
                <a:gd name="connsiteX14" fmla="*/ 4546461 w 8569343"/>
                <a:gd name="connsiteY14" fmla="*/ 241798 h 1103334"/>
                <a:gd name="connsiteX15" fmla="*/ 4863961 w 8569343"/>
                <a:gd name="connsiteY15" fmla="*/ 222748 h 1103334"/>
                <a:gd name="connsiteX16" fmla="*/ 5156061 w 8569343"/>
                <a:gd name="connsiteY16" fmla="*/ 159248 h 1103334"/>
                <a:gd name="connsiteX17" fmla="*/ 5410061 w 8569343"/>
                <a:gd name="connsiteY17" fmla="*/ 95748 h 1103334"/>
                <a:gd name="connsiteX18" fmla="*/ 5708511 w 8569343"/>
                <a:gd name="connsiteY18" fmla="*/ 127498 h 1103334"/>
                <a:gd name="connsiteX19" fmla="*/ 6013311 w 8569343"/>
                <a:gd name="connsiteY19" fmla="*/ 203698 h 1103334"/>
                <a:gd name="connsiteX20" fmla="*/ 6222861 w 8569343"/>
                <a:gd name="connsiteY20" fmla="*/ 216398 h 1103334"/>
                <a:gd name="connsiteX21" fmla="*/ 6622911 w 8569343"/>
                <a:gd name="connsiteY21" fmla="*/ 140198 h 1103334"/>
                <a:gd name="connsiteX22" fmla="*/ 7029311 w 8569343"/>
                <a:gd name="connsiteY22" fmla="*/ 498 h 1103334"/>
                <a:gd name="connsiteX23" fmla="*/ 7429361 w 8569343"/>
                <a:gd name="connsiteY23" fmla="*/ 95748 h 1103334"/>
                <a:gd name="connsiteX24" fmla="*/ 7848461 w 8569343"/>
                <a:gd name="connsiteY24" fmla="*/ 184648 h 1103334"/>
                <a:gd name="connsiteX25" fmla="*/ 8515211 w 8569343"/>
                <a:gd name="connsiteY25" fmla="*/ 63998 h 1103334"/>
                <a:gd name="connsiteX26" fmla="*/ 8521561 w 8569343"/>
                <a:gd name="connsiteY26" fmla="*/ 965698 h 1103334"/>
                <a:gd name="connsiteX27" fmla="*/ 6324461 w 8569343"/>
                <a:gd name="connsiteY27" fmla="*/ 1099048 h 1103334"/>
                <a:gd name="connsiteX28" fmla="*/ 37961 w 8569343"/>
                <a:gd name="connsiteY28" fmla="*/ 959348 h 1103334"/>
                <a:gd name="connsiteX29" fmla="*/ 25261 w 8569343"/>
                <a:gd name="connsiteY29" fmla="*/ 190998 h 1103334"/>
                <a:gd name="connsiteX0" fmla="*/ 25261 w 8569343"/>
                <a:gd name="connsiteY0" fmla="*/ 190998 h 1067261"/>
                <a:gd name="connsiteX1" fmla="*/ 272911 w 8569343"/>
                <a:gd name="connsiteY1" fmla="*/ 133848 h 1067261"/>
                <a:gd name="connsiteX2" fmla="*/ 457061 w 8569343"/>
                <a:gd name="connsiteY2" fmla="*/ 121148 h 1067261"/>
                <a:gd name="connsiteX3" fmla="*/ 780911 w 8569343"/>
                <a:gd name="connsiteY3" fmla="*/ 152898 h 1067261"/>
                <a:gd name="connsiteX4" fmla="*/ 1041261 w 8569343"/>
                <a:gd name="connsiteY4" fmla="*/ 222748 h 1067261"/>
                <a:gd name="connsiteX5" fmla="*/ 1466711 w 8569343"/>
                <a:gd name="connsiteY5" fmla="*/ 254498 h 1067261"/>
                <a:gd name="connsiteX6" fmla="*/ 1739761 w 8569343"/>
                <a:gd name="connsiteY6" fmla="*/ 235448 h 1067261"/>
                <a:gd name="connsiteX7" fmla="*/ 2057261 w 8569343"/>
                <a:gd name="connsiteY7" fmla="*/ 159248 h 1067261"/>
                <a:gd name="connsiteX8" fmla="*/ 2425561 w 8569343"/>
                <a:gd name="connsiteY8" fmla="*/ 146548 h 1067261"/>
                <a:gd name="connsiteX9" fmla="*/ 2762111 w 8569343"/>
                <a:gd name="connsiteY9" fmla="*/ 210048 h 1067261"/>
                <a:gd name="connsiteX10" fmla="*/ 3162161 w 8569343"/>
                <a:gd name="connsiteY10" fmla="*/ 222748 h 1067261"/>
                <a:gd name="connsiteX11" fmla="*/ 3479661 w 8569343"/>
                <a:gd name="connsiteY11" fmla="*/ 184648 h 1067261"/>
                <a:gd name="connsiteX12" fmla="*/ 3828911 w 8569343"/>
                <a:gd name="connsiteY12" fmla="*/ 108448 h 1067261"/>
                <a:gd name="connsiteX13" fmla="*/ 4165461 w 8569343"/>
                <a:gd name="connsiteY13" fmla="*/ 133848 h 1067261"/>
                <a:gd name="connsiteX14" fmla="*/ 4546461 w 8569343"/>
                <a:gd name="connsiteY14" fmla="*/ 241798 h 1067261"/>
                <a:gd name="connsiteX15" fmla="*/ 4863961 w 8569343"/>
                <a:gd name="connsiteY15" fmla="*/ 222748 h 1067261"/>
                <a:gd name="connsiteX16" fmla="*/ 5156061 w 8569343"/>
                <a:gd name="connsiteY16" fmla="*/ 159248 h 1067261"/>
                <a:gd name="connsiteX17" fmla="*/ 5410061 w 8569343"/>
                <a:gd name="connsiteY17" fmla="*/ 95748 h 1067261"/>
                <a:gd name="connsiteX18" fmla="*/ 5708511 w 8569343"/>
                <a:gd name="connsiteY18" fmla="*/ 127498 h 1067261"/>
                <a:gd name="connsiteX19" fmla="*/ 6013311 w 8569343"/>
                <a:gd name="connsiteY19" fmla="*/ 203698 h 1067261"/>
                <a:gd name="connsiteX20" fmla="*/ 6222861 w 8569343"/>
                <a:gd name="connsiteY20" fmla="*/ 216398 h 1067261"/>
                <a:gd name="connsiteX21" fmla="*/ 6622911 w 8569343"/>
                <a:gd name="connsiteY21" fmla="*/ 140198 h 1067261"/>
                <a:gd name="connsiteX22" fmla="*/ 7029311 w 8569343"/>
                <a:gd name="connsiteY22" fmla="*/ 498 h 1067261"/>
                <a:gd name="connsiteX23" fmla="*/ 7429361 w 8569343"/>
                <a:gd name="connsiteY23" fmla="*/ 95748 h 1067261"/>
                <a:gd name="connsiteX24" fmla="*/ 7848461 w 8569343"/>
                <a:gd name="connsiteY24" fmla="*/ 184648 h 1067261"/>
                <a:gd name="connsiteX25" fmla="*/ 8515211 w 8569343"/>
                <a:gd name="connsiteY25" fmla="*/ 63998 h 1067261"/>
                <a:gd name="connsiteX26" fmla="*/ 8521561 w 8569343"/>
                <a:gd name="connsiteY26" fmla="*/ 965698 h 1067261"/>
                <a:gd name="connsiteX27" fmla="*/ 37961 w 8569343"/>
                <a:gd name="connsiteY27" fmla="*/ 959348 h 1067261"/>
                <a:gd name="connsiteX28" fmla="*/ 25261 w 8569343"/>
                <a:gd name="connsiteY28" fmla="*/ 190998 h 1067261"/>
                <a:gd name="connsiteX0" fmla="*/ 25261 w 8521561"/>
                <a:gd name="connsiteY0" fmla="*/ 190998 h 1067261"/>
                <a:gd name="connsiteX1" fmla="*/ 272911 w 8521561"/>
                <a:gd name="connsiteY1" fmla="*/ 133848 h 1067261"/>
                <a:gd name="connsiteX2" fmla="*/ 457061 w 8521561"/>
                <a:gd name="connsiteY2" fmla="*/ 121148 h 1067261"/>
                <a:gd name="connsiteX3" fmla="*/ 780911 w 8521561"/>
                <a:gd name="connsiteY3" fmla="*/ 152898 h 1067261"/>
                <a:gd name="connsiteX4" fmla="*/ 1041261 w 8521561"/>
                <a:gd name="connsiteY4" fmla="*/ 222748 h 1067261"/>
                <a:gd name="connsiteX5" fmla="*/ 1466711 w 8521561"/>
                <a:gd name="connsiteY5" fmla="*/ 254498 h 1067261"/>
                <a:gd name="connsiteX6" fmla="*/ 1739761 w 8521561"/>
                <a:gd name="connsiteY6" fmla="*/ 235448 h 1067261"/>
                <a:gd name="connsiteX7" fmla="*/ 2057261 w 8521561"/>
                <a:gd name="connsiteY7" fmla="*/ 159248 h 1067261"/>
                <a:gd name="connsiteX8" fmla="*/ 2425561 w 8521561"/>
                <a:gd name="connsiteY8" fmla="*/ 146548 h 1067261"/>
                <a:gd name="connsiteX9" fmla="*/ 2762111 w 8521561"/>
                <a:gd name="connsiteY9" fmla="*/ 210048 h 1067261"/>
                <a:gd name="connsiteX10" fmla="*/ 3162161 w 8521561"/>
                <a:gd name="connsiteY10" fmla="*/ 222748 h 1067261"/>
                <a:gd name="connsiteX11" fmla="*/ 3479661 w 8521561"/>
                <a:gd name="connsiteY11" fmla="*/ 184648 h 1067261"/>
                <a:gd name="connsiteX12" fmla="*/ 3828911 w 8521561"/>
                <a:gd name="connsiteY12" fmla="*/ 108448 h 1067261"/>
                <a:gd name="connsiteX13" fmla="*/ 4165461 w 8521561"/>
                <a:gd name="connsiteY13" fmla="*/ 133848 h 1067261"/>
                <a:gd name="connsiteX14" fmla="*/ 4546461 w 8521561"/>
                <a:gd name="connsiteY14" fmla="*/ 241798 h 1067261"/>
                <a:gd name="connsiteX15" fmla="*/ 4863961 w 8521561"/>
                <a:gd name="connsiteY15" fmla="*/ 222748 h 1067261"/>
                <a:gd name="connsiteX16" fmla="*/ 5156061 w 8521561"/>
                <a:gd name="connsiteY16" fmla="*/ 159248 h 1067261"/>
                <a:gd name="connsiteX17" fmla="*/ 5410061 w 8521561"/>
                <a:gd name="connsiteY17" fmla="*/ 95748 h 1067261"/>
                <a:gd name="connsiteX18" fmla="*/ 5708511 w 8521561"/>
                <a:gd name="connsiteY18" fmla="*/ 127498 h 1067261"/>
                <a:gd name="connsiteX19" fmla="*/ 6013311 w 8521561"/>
                <a:gd name="connsiteY19" fmla="*/ 203698 h 1067261"/>
                <a:gd name="connsiteX20" fmla="*/ 6222861 w 8521561"/>
                <a:gd name="connsiteY20" fmla="*/ 216398 h 1067261"/>
                <a:gd name="connsiteX21" fmla="*/ 6622911 w 8521561"/>
                <a:gd name="connsiteY21" fmla="*/ 140198 h 1067261"/>
                <a:gd name="connsiteX22" fmla="*/ 7029311 w 8521561"/>
                <a:gd name="connsiteY22" fmla="*/ 498 h 1067261"/>
                <a:gd name="connsiteX23" fmla="*/ 7429361 w 8521561"/>
                <a:gd name="connsiteY23" fmla="*/ 95748 h 1067261"/>
                <a:gd name="connsiteX24" fmla="*/ 7848461 w 8521561"/>
                <a:gd name="connsiteY24" fmla="*/ 184648 h 1067261"/>
                <a:gd name="connsiteX25" fmla="*/ 8515211 w 8521561"/>
                <a:gd name="connsiteY25" fmla="*/ 63998 h 1067261"/>
                <a:gd name="connsiteX26" fmla="*/ 8521561 w 8521561"/>
                <a:gd name="connsiteY26" fmla="*/ 965698 h 1067261"/>
                <a:gd name="connsiteX27" fmla="*/ 37961 w 8521561"/>
                <a:gd name="connsiteY27" fmla="*/ 959348 h 1067261"/>
                <a:gd name="connsiteX28" fmla="*/ 25261 w 8521561"/>
                <a:gd name="connsiteY28" fmla="*/ 190998 h 1067261"/>
                <a:gd name="connsiteX0" fmla="*/ 25261 w 8521561"/>
                <a:gd name="connsiteY0" fmla="*/ 190998 h 965698"/>
                <a:gd name="connsiteX1" fmla="*/ 272911 w 8521561"/>
                <a:gd name="connsiteY1" fmla="*/ 133848 h 965698"/>
                <a:gd name="connsiteX2" fmla="*/ 457061 w 8521561"/>
                <a:gd name="connsiteY2" fmla="*/ 121148 h 965698"/>
                <a:gd name="connsiteX3" fmla="*/ 780911 w 8521561"/>
                <a:gd name="connsiteY3" fmla="*/ 152898 h 965698"/>
                <a:gd name="connsiteX4" fmla="*/ 1041261 w 8521561"/>
                <a:gd name="connsiteY4" fmla="*/ 222748 h 965698"/>
                <a:gd name="connsiteX5" fmla="*/ 1466711 w 8521561"/>
                <a:gd name="connsiteY5" fmla="*/ 254498 h 965698"/>
                <a:gd name="connsiteX6" fmla="*/ 1739761 w 8521561"/>
                <a:gd name="connsiteY6" fmla="*/ 235448 h 965698"/>
                <a:gd name="connsiteX7" fmla="*/ 2057261 w 8521561"/>
                <a:gd name="connsiteY7" fmla="*/ 159248 h 965698"/>
                <a:gd name="connsiteX8" fmla="*/ 2425561 w 8521561"/>
                <a:gd name="connsiteY8" fmla="*/ 146548 h 965698"/>
                <a:gd name="connsiteX9" fmla="*/ 2762111 w 8521561"/>
                <a:gd name="connsiteY9" fmla="*/ 210048 h 965698"/>
                <a:gd name="connsiteX10" fmla="*/ 3162161 w 8521561"/>
                <a:gd name="connsiteY10" fmla="*/ 222748 h 965698"/>
                <a:gd name="connsiteX11" fmla="*/ 3479661 w 8521561"/>
                <a:gd name="connsiteY11" fmla="*/ 184648 h 965698"/>
                <a:gd name="connsiteX12" fmla="*/ 3828911 w 8521561"/>
                <a:gd name="connsiteY12" fmla="*/ 108448 h 965698"/>
                <a:gd name="connsiteX13" fmla="*/ 4165461 w 8521561"/>
                <a:gd name="connsiteY13" fmla="*/ 133848 h 965698"/>
                <a:gd name="connsiteX14" fmla="*/ 4546461 w 8521561"/>
                <a:gd name="connsiteY14" fmla="*/ 241798 h 965698"/>
                <a:gd name="connsiteX15" fmla="*/ 4863961 w 8521561"/>
                <a:gd name="connsiteY15" fmla="*/ 222748 h 965698"/>
                <a:gd name="connsiteX16" fmla="*/ 5156061 w 8521561"/>
                <a:gd name="connsiteY16" fmla="*/ 159248 h 965698"/>
                <a:gd name="connsiteX17" fmla="*/ 5410061 w 8521561"/>
                <a:gd name="connsiteY17" fmla="*/ 95748 h 965698"/>
                <a:gd name="connsiteX18" fmla="*/ 5708511 w 8521561"/>
                <a:gd name="connsiteY18" fmla="*/ 127498 h 965698"/>
                <a:gd name="connsiteX19" fmla="*/ 6013311 w 8521561"/>
                <a:gd name="connsiteY19" fmla="*/ 203698 h 965698"/>
                <a:gd name="connsiteX20" fmla="*/ 6222861 w 8521561"/>
                <a:gd name="connsiteY20" fmla="*/ 216398 h 965698"/>
                <a:gd name="connsiteX21" fmla="*/ 6622911 w 8521561"/>
                <a:gd name="connsiteY21" fmla="*/ 140198 h 965698"/>
                <a:gd name="connsiteX22" fmla="*/ 7029311 w 8521561"/>
                <a:gd name="connsiteY22" fmla="*/ 498 h 965698"/>
                <a:gd name="connsiteX23" fmla="*/ 7429361 w 8521561"/>
                <a:gd name="connsiteY23" fmla="*/ 95748 h 965698"/>
                <a:gd name="connsiteX24" fmla="*/ 7848461 w 8521561"/>
                <a:gd name="connsiteY24" fmla="*/ 184648 h 965698"/>
                <a:gd name="connsiteX25" fmla="*/ 8515211 w 8521561"/>
                <a:gd name="connsiteY25" fmla="*/ 63998 h 965698"/>
                <a:gd name="connsiteX26" fmla="*/ 8521561 w 8521561"/>
                <a:gd name="connsiteY26" fmla="*/ 965698 h 965698"/>
                <a:gd name="connsiteX27" fmla="*/ 37961 w 8521561"/>
                <a:gd name="connsiteY27" fmla="*/ 959348 h 965698"/>
                <a:gd name="connsiteX28" fmla="*/ 25261 w 8521561"/>
                <a:gd name="connsiteY28" fmla="*/ 190998 h 965698"/>
                <a:gd name="connsiteX0" fmla="*/ 25261 w 8527911"/>
                <a:gd name="connsiteY0" fmla="*/ 190998 h 991098"/>
                <a:gd name="connsiteX1" fmla="*/ 272911 w 8527911"/>
                <a:gd name="connsiteY1" fmla="*/ 133848 h 991098"/>
                <a:gd name="connsiteX2" fmla="*/ 457061 w 8527911"/>
                <a:gd name="connsiteY2" fmla="*/ 121148 h 991098"/>
                <a:gd name="connsiteX3" fmla="*/ 780911 w 8527911"/>
                <a:gd name="connsiteY3" fmla="*/ 152898 h 991098"/>
                <a:gd name="connsiteX4" fmla="*/ 1041261 w 8527911"/>
                <a:gd name="connsiteY4" fmla="*/ 222748 h 991098"/>
                <a:gd name="connsiteX5" fmla="*/ 1466711 w 8527911"/>
                <a:gd name="connsiteY5" fmla="*/ 254498 h 991098"/>
                <a:gd name="connsiteX6" fmla="*/ 1739761 w 8527911"/>
                <a:gd name="connsiteY6" fmla="*/ 235448 h 991098"/>
                <a:gd name="connsiteX7" fmla="*/ 2057261 w 8527911"/>
                <a:gd name="connsiteY7" fmla="*/ 159248 h 991098"/>
                <a:gd name="connsiteX8" fmla="*/ 2425561 w 8527911"/>
                <a:gd name="connsiteY8" fmla="*/ 146548 h 991098"/>
                <a:gd name="connsiteX9" fmla="*/ 2762111 w 8527911"/>
                <a:gd name="connsiteY9" fmla="*/ 210048 h 991098"/>
                <a:gd name="connsiteX10" fmla="*/ 3162161 w 8527911"/>
                <a:gd name="connsiteY10" fmla="*/ 222748 h 991098"/>
                <a:gd name="connsiteX11" fmla="*/ 3479661 w 8527911"/>
                <a:gd name="connsiteY11" fmla="*/ 184648 h 991098"/>
                <a:gd name="connsiteX12" fmla="*/ 3828911 w 8527911"/>
                <a:gd name="connsiteY12" fmla="*/ 108448 h 991098"/>
                <a:gd name="connsiteX13" fmla="*/ 4165461 w 8527911"/>
                <a:gd name="connsiteY13" fmla="*/ 133848 h 991098"/>
                <a:gd name="connsiteX14" fmla="*/ 4546461 w 8527911"/>
                <a:gd name="connsiteY14" fmla="*/ 241798 h 991098"/>
                <a:gd name="connsiteX15" fmla="*/ 4863961 w 8527911"/>
                <a:gd name="connsiteY15" fmla="*/ 222748 h 991098"/>
                <a:gd name="connsiteX16" fmla="*/ 5156061 w 8527911"/>
                <a:gd name="connsiteY16" fmla="*/ 159248 h 991098"/>
                <a:gd name="connsiteX17" fmla="*/ 5410061 w 8527911"/>
                <a:gd name="connsiteY17" fmla="*/ 95748 h 991098"/>
                <a:gd name="connsiteX18" fmla="*/ 5708511 w 8527911"/>
                <a:gd name="connsiteY18" fmla="*/ 127498 h 991098"/>
                <a:gd name="connsiteX19" fmla="*/ 6013311 w 8527911"/>
                <a:gd name="connsiteY19" fmla="*/ 203698 h 991098"/>
                <a:gd name="connsiteX20" fmla="*/ 6222861 w 8527911"/>
                <a:gd name="connsiteY20" fmla="*/ 216398 h 991098"/>
                <a:gd name="connsiteX21" fmla="*/ 6622911 w 8527911"/>
                <a:gd name="connsiteY21" fmla="*/ 140198 h 991098"/>
                <a:gd name="connsiteX22" fmla="*/ 7029311 w 8527911"/>
                <a:gd name="connsiteY22" fmla="*/ 498 h 991098"/>
                <a:gd name="connsiteX23" fmla="*/ 7429361 w 8527911"/>
                <a:gd name="connsiteY23" fmla="*/ 95748 h 991098"/>
                <a:gd name="connsiteX24" fmla="*/ 7848461 w 8527911"/>
                <a:gd name="connsiteY24" fmla="*/ 184648 h 991098"/>
                <a:gd name="connsiteX25" fmla="*/ 8515211 w 8527911"/>
                <a:gd name="connsiteY25" fmla="*/ 63998 h 991098"/>
                <a:gd name="connsiteX26" fmla="*/ 8527911 w 8527911"/>
                <a:gd name="connsiteY26" fmla="*/ 991098 h 991098"/>
                <a:gd name="connsiteX27" fmla="*/ 37961 w 8527911"/>
                <a:gd name="connsiteY27" fmla="*/ 959348 h 991098"/>
                <a:gd name="connsiteX28" fmla="*/ 25261 w 8527911"/>
                <a:gd name="connsiteY28" fmla="*/ 190998 h 991098"/>
                <a:gd name="connsiteX0" fmla="*/ 25261 w 8527911"/>
                <a:gd name="connsiteY0" fmla="*/ 190998 h 991098"/>
                <a:gd name="connsiteX1" fmla="*/ 272911 w 8527911"/>
                <a:gd name="connsiteY1" fmla="*/ 133848 h 991098"/>
                <a:gd name="connsiteX2" fmla="*/ 457061 w 8527911"/>
                <a:gd name="connsiteY2" fmla="*/ 121148 h 991098"/>
                <a:gd name="connsiteX3" fmla="*/ 780911 w 8527911"/>
                <a:gd name="connsiteY3" fmla="*/ 152898 h 991098"/>
                <a:gd name="connsiteX4" fmla="*/ 1041261 w 8527911"/>
                <a:gd name="connsiteY4" fmla="*/ 222748 h 991098"/>
                <a:gd name="connsiteX5" fmla="*/ 1466711 w 8527911"/>
                <a:gd name="connsiteY5" fmla="*/ 254498 h 991098"/>
                <a:gd name="connsiteX6" fmla="*/ 1739761 w 8527911"/>
                <a:gd name="connsiteY6" fmla="*/ 235448 h 991098"/>
                <a:gd name="connsiteX7" fmla="*/ 2057261 w 8527911"/>
                <a:gd name="connsiteY7" fmla="*/ 159248 h 991098"/>
                <a:gd name="connsiteX8" fmla="*/ 2425561 w 8527911"/>
                <a:gd name="connsiteY8" fmla="*/ 146548 h 991098"/>
                <a:gd name="connsiteX9" fmla="*/ 2762111 w 8527911"/>
                <a:gd name="connsiteY9" fmla="*/ 210048 h 991098"/>
                <a:gd name="connsiteX10" fmla="*/ 3162161 w 8527911"/>
                <a:gd name="connsiteY10" fmla="*/ 222748 h 991098"/>
                <a:gd name="connsiteX11" fmla="*/ 3479661 w 8527911"/>
                <a:gd name="connsiteY11" fmla="*/ 184648 h 991098"/>
                <a:gd name="connsiteX12" fmla="*/ 3828911 w 8527911"/>
                <a:gd name="connsiteY12" fmla="*/ 108448 h 991098"/>
                <a:gd name="connsiteX13" fmla="*/ 4165461 w 8527911"/>
                <a:gd name="connsiteY13" fmla="*/ 133848 h 991098"/>
                <a:gd name="connsiteX14" fmla="*/ 4546461 w 8527911"/>
                <a:gd name="connsiteY14" fmla="*/ 241798 h 991098"/>
                <a:gd name="connsiteX15" fmla="*/ 4863961 w 8527911"/>
                <a:gd name="connsiteY15" fmla="*/ 222748 h 991098"/>
                <a:gd name="connsiteX16" fmla="*/ 5156061 w 8527911"/>
                <a:gd name="connsiteY16" fmla="*/ 159248 h 991098"/>
                <a:gd name="connsiteX17" fmla="*/ 5410061 w 8527911"/>
                <a:gd name="connsiteY17" fmla="*/ 95748 h 991098"/>
                <a:gd name="connsiteX18" fmla="*/ 5708511 w 8527911"/>
                <a:gd name="connsiteY18" fmla="*/ 127498 h 991098"/>
                <a:gd name="connsiteX19" fmla="*/ 6013311 w 8527911"/>
                <a:gd name="connsiteY19" fmla="*/ 203698 h 991098"/>
                <a:gd name="connsiteX20" fmla="*/ 6222861 w 8527911"/>
                <a:gd name="connsiteY20" fmla="*/ 216398 h 991098"/>
                <a:gd name="connsiteX21" fmla="*/ 6622911 w 8527911"/>
                <a:gd name="connsiteY21" fmla="*/ 140198 h 991098"/>
                <a:gd name="connsiteX22" fmla="*/ 7029311 w 8527911"/>
                <a:gd name="connsiteY22" fmla="*/ 498 h 991098"/>
                <a:gd name="connsiteX23" fmla="*/ 7429361 w 8527911"/>
                <a:gd name="connsiteY23" fmla="*/ 95748 h 991098"/>
                <a:gd name="connsiteX24" fmla="*/ 7848461 w 8527911"/>
                <a:gd name="connsiteY24" fmla="*/ 184648 h 991098"/>
                <a:gd name="connsiteX25" fmla="*/ 8515211 w 8527911"/>
                <a:gd name="connsiteY25" fmla="*/ 63998 h 991098"/>
                <a:gd name="connsiteX26" fmla="*/ 8527911 w 8527911"/>
                <a:gd name="connsiteY26" fmla="*/ 991098 h 991098"/>
                <a:gd name="connsiteX27" fmla="*/ 37961 w 8527911"/>
                <a:gd name="connsiteY27" fmla="*/ 984748 h 991098"/>
                <a:gd name="connsiteX28" fmla="*/ 25261 w 8527911"/>
                <a:gd name="connsiteY28" fmla="*/ 190998 h 991098"/>
                <a:gd name="connsiteX0" fmla="*/ 0 w 8502650"/>
                <a:gd name="connsiteY0" fmla="*/ 190998 h 991098"/>
                <a:gd name="connsiteX1" fmla="*/ 247650 w 8502650"/>
                <a:gd name="connsiteY1" fmla="*/ 133848 h 991098"/>
                <a:gd name="connsiteX2" fmla="*/ 431800 w 8502650"/>
                <a:gd name="connsiteY2" fmla="*/ 121148 h 991098"/>
                <a:gd name="connsiteX3" fmla="*/ 755650 w 8502650"/>
                <a:gd name="connsiteY3" fmla="*/ 152898 h 991098"/>
                <a:gd name="connsiteX4" fmla="*/ 1016000 w 8502650"/>
                <a:gd name="connsiteY4" fmla="*/ 222748 h 991098"/>
                <a:gd name="connsiteX5" fmla="*/ 1441450 w 8502650"/>
                <a:gd name="connsiteY5" fmla="*/ 254498 h 991098"/>
                <a:gd name="connsiteX6" fmla="*/ 1714500 w 8502650"/>
                <a:gd name="connsiteY6" fmla="*/ 235448 h 991098"/>
                <a:gd name="connsiteX7" fmla="*/ 2032000 w 8502650"/>
                <a:gd name="connsiteY7" fmla="*/ 159248 h 991098"/>
                <a:gd name="connsiteX8" fmla="*/ 2400300 w 8502650"/>
                <a:gd name="connsiteY8" fmla="*/ 146548 h 991098"/>
                <a:gd name="connsiteX9" fmla="*/ 2736850 w 8502650"/>
                <a:gd name="connsiteY9" fmla="*/ 210048 h 991098"/>
                <a:gd name="connsiteX10" fmla="*/ 3136900 w 8502650"/>
                <a:gd name="connsiteY10" fmla="*/ 222748 h 991098"/>
                <a:gd name="connsiteX11" fmla="*/ 3454400 w 8502650"/>
                <a:gd name="connsiteY11" fmla="*/ 184648 h 991098"/>
                <a:gd name="connsiteX12" fmla="*/ 3803650 w 8502650"/>
                <a:gd name="connsiteY12" fmla="*/ 108448 h 991098"/>
                <a:gd name="connsiteX13" fmla="*/ 4140200 w 8502650"/>
                <a:gd name="connsiteY13" fmla="*/ 133848 h 991098"/>
                <a:gd name="connsiteX14" fmla="*/ 4521200 w 8502650"/>
                <a:gd name="connsiteY14" fmla="*/ 241798 h 991098"/>
                <a:gd name="connsiteX15" fmla="*/ 4838700 w 8502650"/>
                <a:gd name="connsiteY15" fmla="*/ 222748 h 991098"/>
                <a:gd name="connsiteX16" fmla="*/ 5130800 w 8502650"/>
                <a:gd name="connsiteY16" fmla="*/ 159248 h 991098"/>
                <a:gd name="connsiteX17" fmla="*/ 5384800 w 8502650"/>
                <a:gd name="connsiteY17" fmla="*/ 95748 h 991098"/>
                <a:gd name="connsiteX18" fmla="*/ 5683250 w 8502650"/>
                <a:gd name="connsiteY18" fmla="*/ 127498 h 991098"/>
                <a:gd name="connsiteX19" fmla="*/ 5988050 w 8502650"/>
                <a:gd name="connsiteY19" fmla="*/ 203698 h 991098"/>
                <a:gd name="connsiteX20" fmla="*/ 6197600 w 8502650"/>
                <a:gd name="connsiteY20" fmla="*/ 216398 h 991098"/>
                <a:gd name="connsiteX21" fmla="*/ 6597650 w 8502650"/>
                <a:gd name="connsiteY21" fmla="*/ 140198 h 991098"/>
                <a:gd name="connsiteX22" fmla="*/ 7004050 w 8502650"/>
                <a:gd name="connsiteY22" fmla="*/ 498 h 991098"/>
                <a:gd name="connsiteX23" fmla="*/ 7404100 w 8502650"/>
                <a:gd name="connsiteY23" fmla="*/ 95748 h 991098"/>
                <a:gd name="connsiteX24" fmla="*/ 7823200 w 8502650"/>
                <a:gd name="connsiteY24" fmla="*/ 184648 h 991098"/>
                <a:gd name="connsiteX25" fmla="*/ 8489950 w 8502650"/>
                <a:gd name="connsiteY25" fmla="*/ 63998 h 991098"/>
                <a:gd name="connsiteX26" fmla="*/ 8502650 w 8502650"/>
                <a:gd name="connsiteY26" fmla="*/ 991098 h 991098"/>
                <a:gd name="connsiteX27" fmla="*/ 12700 w 8502650"/>
                <a:gd name="connsiteY27" fmla="*/ 984748 h 991098"/>
                <a:gd name="connsiteX28" fmla="*/ 0 w 8502650"/>
                <a:gd name="connsiteY28" fmla="*/ 190998 h 99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02650" h="991098">
                  <a:moveTo>
                    <a:pt x="0" y="190998"/>
                  </a:moveTo>
                  <a:cubicBezTo>
                    <a:pt x="119592" y="159248"/>
                    <a:pt x="175683" y="145490"/>
                    <a:pt x="247650" y="133848"/>
                  </a:cubicBezTo>
                  <a:cubicBezTo>
                    <a:pt x="319617" y="122206"/>
                    <a:pt x="347133" y="117973"/>
                    <a:pt x="431800" y="121148"/>
                  </a:cubicBezTo>
                  <a:cubicBezTo>
                    <a:pt x="516467" y="124323"/>
                    <a:pt x="658283" y="135965"/>
                    <a:pt x="755650" y="152898"/>
                  </a:cubicBezTo>
                  <a:cubicBezTo>
                    <a:pt x="853017" y="169831"/>
                    <a:pt x="901700" y="205815"/>
                    <a:pt x="1016000" y="222748"/>
                  </a:cubicBezTo>
                  <a:cubicBezTo>
                    <a:pt x="1130300" y="239681"/>
                    <a:pt x="1386483" y="248391"/>
                    <a:pt x="1441450" y="254498"/>
                  </a:cubicBezTo>
                  <a:cubicBezTo>
                    <a:pt x="1532467" y="248148"/>
                    <a:pt x="1616075" y="251323"/>
                    <a:pt x="1714500" y="235448"/>
                  </a:cubicBezTo>
                  <a:cubicBezTo>
                    <a:pt x="1812925" y="219573"/>
                    <a:pt x="1917700" y="174065"/>
                    <a:pt x="2032000" y="159248"/>
                  </a:cubicBezTo>
                  <a:cubicBezTo>
                    <a:pt x="2146300" y="144431"/>
                    <a:pt x="2294467" y="142315"/>
                    <a:pt x="2400300" y="146548"/>
                  </a:cubicBezTo>
                  <a:cubicBezTo>
                    <a:pt x="2429933" y="150781"/>
                    <a:pt x="2614083" y="197348"/>
                    <a:pt x="2736850" y="210048"/>
                  </a:cubicBezTo>
                  <a:cubicBezTo>
                    <a:pt x="2859617" y="222748"/>
                    <a:pt x="3012063" y="214946"/>
                    <a:pt x="3136900" y="222748"/>
                  </a:cubicBezTo>
                  <a:cubicBezTo>
                    <a:pt x="3141321" y="222564"/>
                    <a:pt x="3343275" y="203698"/>
                    <a:pt x="3454400" y="184648"/>
                  </a:cubicBezTo>
                  <a:cubicBezTo>
                    <a:pt x="3565525" y="165598"/>
                    <a:pt x="3689350" y="116915"/>
                    <a:pt x="3803650" y="108448"/>
                  </a:cubicBezTo>
                  <a:cubicBezTo>
                    <a:pt x="3917950" y="99981"/>
                    <a:pt x="4020609" y="111623"/>
                    <a:pt x="4140200" y="133848"/>
                  </a:cubicBezTo>
                  <a:cubicBezTo>
                    <a:pt x="4259791" y="156073"/>
                    <a:pt x="4404783" y="226981"/>
                    <a:pt x="4521200" y="241798"/>
                  </a:cubicBezTo>
                  <a:cubicBezTo>
                    <a:pt x="4669367" y="237565"/>
                    <a:pt x="4737100" y="236506"/>
                    <a:pt x="4838700" y="222748"/>
                  </a:cubicBezTo>
                  <a:cubicBezTo>
                    <a:pt x="4940300" y="208990"/>
                    <a:pt x="5039783" y="180415"/>
                    <a:pt x="5130800" y="159248"/>
                  </a:cubicBezTo>
                  <a:cubicBezTo>
                    <a:pt x="5221817" y="138081"/>
                    <a:pt x="5292725" y="101040"/>
                    <a:pt x="5384800" y="95748"/>
                  </a:cubicBezTo>
                  <a:cubicBezTo>
                    <a:pt x="5476875" y="90456"/>
                    <a:pt x="5582708" y="109506"/>
                    <a:pt x="5683250" y="127498"/>
                  </a:cubicBezTo>
                  <a:cubicBezTo>
                    <a:pt x="5783792" y="145490"/>
                    <a:pt x="5902325" y="188881"/>
                    <a:pt x="5988050" y="203698"/>
                  </a:cubicBezTo>
                  <a:cubicBezTo>
                    <a:pt x="6073775" y="218515"/>
                    <a:pt x="6096000" y="226981"/>
                    <a:pt x="6197600" y="216398"/>
                  </a:cubicBezTo>
                  <a:cubicBezTo>
                    <a:pt x="6299200" y="205815"/>
                    <a:pt x="6463242" y="176181"/>
                    <a:pt x="6597650" y="140198"/>
                  </a:cubicBezTo>
                  <a:cubicBezTo>
                    <a:pt x="6732058" y="104215"/>
                    <a:pt x="6869642" y="7906"/>
                    <a:pt x="7004050" y="498"/>
                  </a:cubicBezTo>
                  <a:cubicBezTo>
                    <a:pt x="7138458" y="-6910"/>
                    <a:pt x="7281333" y="70348"/>
                    <a:pt x="7404100" y="95748"/>
                  </a:cubicBezTo>
                  <a:cubicBezTo>
                    <a:pt x="7543800" y="125381"/>
                    <a:pt x="7642225" y="189940"/>
                    <a:pt x="7823200" y="184648"/>
                  </a:cubicBezTo>
                  <a:cubicBezTo>
                    <a:pt x="8004175" y="179356"/>
                    <a:pt x="8267700" y="104215"/>
                    <a:pt x="8489950" y="63998"/>
                  </a:cubicBezTo>
                  <a:cubicBezTo>
                    <a:pt x="8492067" y="364565"/>
                    <a:pt x="8500533" y="690531"/>
                    <a:pt x="8502650" y="991098"/>
                  </a:cubicBezTo>
                  <a:lnTo>
                    <a:pt x="12700" y="984748"/>
                  </a:lnTo>
                  <a:lnTo>
                    <a:pt x="0" y="190998"/>
                  </a:lnTo>
                  <a:close/>
                </a:path>
              </a:pathLst>
            </a:custGeom>
            <a:solidFill>
              <a:srgbClr val="000090"/>
            </a:solidFill>
            <a:ln w="9525">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9" name="TextBox 28"/>
            <p:cNvSpPr txBox="1"/>
            <p:nvPr/>
          </p:nvSpPr>
          <p:spPr>
            <a:xfrm>
              <a:off x="317499" y="5894000"/>
              <a:ext cx="1079500" cy="276999"/>
            </a:xfrm>
            <a:prstGeom prst="rect">
              <a:avLst/>
            </a:prstGeom>
            <a:noFill/>
          </p:spPr>
          <p:txBody>
            <a:bodyPr wrap="square" rtlCol="0">
              <a:spAutoFit/>
            </a:bodyPr>
            <a:lstStyle/>
            <a:p>
              <a:r>
                <a:rPr lang="en-US" sz="1200" b="1" dirty="0" smtClean="0">
                  <a:solidFill>
                    <a:schemeClr val="bg1"/>
                  </a:solidFill>
                  <a:latin typeface="Arial"/>
                  <a:cs typeface="Arial"/>
                </a:rPr>
                <a:t>OUTCROP</a:t>
              </a:r>
              <a:endParaRPr lang="en-US" sz="1200" b="1" dirty="0">
                <a:solidFill>
                  <a:schemeClr val="bg1"/>
                </a:solidFill>
                <a:latin typeface="Arial"/>
                <a:cs typeface="Arial"/>
              </a:endParaRPr>
            </a:p>
          </p:txBody>
        </p:sp>
        <p:sp>
          <p:nvSpPr>
            <p:cNvPr id="30" name="Freeform 29"/>
            <p:cNvSpPr/>
            <p:nvPr/>
          </p:nvSpPr>
          <p:spPr>
            <a:xfrm>
              <a:off x="279401" y="1035050"/>
              <a:ext cx="8553450" cy="2000250"/>
            </a:xfrm>
            <a:custGeom>
              <a:avLst/>
              <a:gdLst>
                <a:gd name="connsiteX0" fmla="*/ 66039 w 8679813"/>
                <a:gd name="connsiteY0" fmla="*/ 762292 h 2044992"/>
                <a:gd name="connsiteX1" fmla="*/ 396239 w 8679813"/>
                <a:gd name="connsiteY1" fmla="*/ 711492 h 2044992"/>
                <a:gd name="connsiteX2" fmla="*/ 840739 w 8679813"/>
                <a:gd name="connsiteY2" fmla="*/ 724192 h 2044992"/>
                <a:gd name="connsiteX3" fmla="*/ 916939 w 8679813"/>
                <a:gd name="connsiteY3" fmla="*/ 749592 h 2044992"/>
                <a:gd name="connsiteX4" fmla="*/ 980439 w 8679813"/>
                <a:gd name="connsiteY4" fmla="*/ 762292 h 2044992"/>
                <a:gd name="connsiteX5" fmla="*/ 1056639 w 8679813"/>
                <a:gd name="connsiteY5" fmla="*/ 774992 h 2044992"/>
                <a:gd name="connsiteX6" fmla="*/ 1196339 w 8679813"/>
                <a:gd name="connsiteY6" fmla="*/ 825792 h 2044992"/>
                <a:gd name="connsiteX7" fmla="*/ 1247139 w 8679813"/>
                <a:gd name="connsiteY7" fmla="*/ 838492 h 2044992"/>
                <a:gd name="connsiteX8" fmla="*/ 1386839 w 8679813"/>
                <a:gd name="connsiteY8" fmla="*/ 876592 h 2044992"/>
                <a:gd name="connsiteX9" fmla="*/ 1475739 w 8679813"/>
                <a:gd name="connsiteY9" fmla="*/ 889292 h 2044992"/>
                <a:gd name="connsiteX10" fmla="*/ 1590039 w 8679813"/>
                <a:gd name="connsiteY10" fmla="*/ 927392 h 2044992"/>
                <a:gd name="connsiteX11" fmla="*/ 1640839 w 8679813"/>
                <a:gd name="connsiteY11" fmla="*/ 952792 h 2044992"/>
                <a:gd name="connsiteX12" fmla="*/ 1717039 w 8679813"/>
                <a:gd name="connsiteY12" fmla="*/ 978192 h 2044992"/>
                <a:gd name="connsiteX13" fmla="*/ 1767839 w 8679813"/>
                <a:gd name="connsiteY13" fmla="*/ 990892 h 2044992"/>
                <a:gd name="connsiteX14" fmla="*/ 1831339 w 8679813"/>
                <a:gd name="connsiteY14" fmla="*/ 1003592 h 2044992"/>
                <a:gd name="connsiteX15" fmla="*/ 1907539 w 8679813"/>
                <a:gd name="connsiteY15" fmla="*/ 1028992 h 2044992"/>
                <a:gd name="connsiteX16" fmla="*/ 1996439 w 8679813"/>
                <a:gd name="connsiteY16" fmla="*/ 1041692 h 2044992"/>
                <a:gd name="connsiteX17" fmla="*/ 2098039 w 8679813"/>
                <a:gd name="connsiteY17" fmla="*/ 1067092 h 2044992"/>
                <a:gd name="connsiteX18" fmla="*/ 2148839 w 8679813"/>
                <a:gd name="connsiteY18" fmla="*/ 1079792 h 2044992"/>
                <a:gd name="connsiteX19" fmla="*/ 2199639 w 8679813"/>
                <a:gd name="connsiteY19" fmla="*/ 1092492 h 2044992"/>
                <a:gd name="connsiteX20" fmla="*/ 2288539 w 8679813"/>
                <a:gd name="connsiteY20" fmla="*/ 1117892 h 2044992"/>
                <a:gd name="connsiteX21" fmla="*/ 2339339 w 8679813"/>
                <a:gd name="connsiteY21" fmla="*/ 1130592 h 2044992"/>
                <a:gd name="connsiteX22" fmla="*/ 2415539 w 8679813"/>
                <a:gd name="connsiteY22" fmla="*/ 1155992 h 2044992"/>
                <a:gd name="connsiteX23" fmla="*/ 2517139 w 8679813"/>
                <a:gd name="connsiteY23" fmla="*/ 1168692 h 2044992"/>
                <a:gd name="connsiteX24" fmla="*/ 2555239 w 8679813"/>
                <a:gd name="connsiteY24" fmla="*/ 1181392 h 2044992"/>
                <a:gd name="connsiteX25" fmla="*/ 2834639 w 8679813"/>
                <a:gd name="connsiteY25" fmla="*/ 1181392 h 2044992"/>
                <a:gd name="connsiteX26" fmla="*/ 3253739 w 8679813"/>
                <a:gd name="connsiteY26" fmla="*/ 1194092 h 2044992"/>
                <a:gd name="connsiteX27" fmla="*/ 3279139 w 8679813"/>
                <a:gd name="connsiteY27" fmla="*/ 1232192 h 2044992"/>
                <a:gd name="connsiteX28" fmla="*/ 3355339 w 8679813"/>
                <a:gd name="connsiteY28" fmla="*/ 1270292 h 2044992"/>
                <a:gd name="connsiteX29" fmla="*/ 3431539 w 8679813"/>
                <a:gd name="connsiteY29" fmla="*/ 1333792 h 2044992"/>
                <a:gd name="connsiteX30" fmla="*/ 3507739 w 8679813"/>
                <a:gd name="connsiteY30" fmla="*/ 1346492 h 2044992"/>
                <a:gd name="connsiteX31" fmla="*/ 4511039 w 8679813"/>
                <a:gd name="connsiteY31" fmla="*/ 1384592 h 2044992"/>
                <a:gd name="connsiteX32" fmla="*/ 4599939 w 8679813"/>
                <a:gd name="connsiteY32" fmla="*/ 1409992 h 2044992"/>
                <a:gd name="connsiteX33" fmla="*/ 4688839 w 8679813"/>
                <a:gd name="connsiteY33" fmla="*/ 1435392 h 2044992"/>
                <a:gd name="connsiteX34" fmla="*/ 4765039 w 8679813"/>
                <a:gd name="connsiteY34" fmla="*/ 1473492 h 2044992"/>
                <a:gd name="connsiteX35" fmla="*/ 4904739 w 8679813"/>
                <a:gd name="connsiteY35" fmla="*/ 1486192 h 2044992"/>
                <a:gd name="connsiteX36" fmla="*/ 5133339 w 8679813"/>
                <a:gd name="connsiteY36" fmla="*/ 1473492 h 2044992"/>
                <a:gd name="connsiteX37" fmla="*/ 5425439 w 8679813"/>
                <a:gd name="connsiteY37" fmla="*/ 1498892 h 2044992"/>
                <a:gd name="connsiteX38" fmla="*/ 5565139 w 8679813"/>
                <a:gd name="connsiteY38" fmla="*/ 1524292 h 2044992"/>
                <a:gd name="connsiteX39" fmla="*/ 5590539 w 8679813"/>
                <a:gd name="connsiteY39" fmla="*/ 1562392 h 2044992"/>
                <a:gd name="connsiteX40" fmla="*/ 5730239 w 8679813"/>
                <a:gd name="connsiteY40" fmla="*/ 1600492 h 2044992"/>
                <a:gd name="connsiteX41" fmla="*/ 5806439 w 8679813"/>
                <a:gd name="connsiteY41" fmla="*/ 1625892 h 2044992"/>
                <a:gd name="connsiteX42" fmla="*/ 5869939 w 8679813"/>
                <a:gd name="connsiteY42" fmla="*/ 1676692 h 2044992"/>
                <a:gd name="connsiteX43" fmla="*/ 5946139 w 8679813"/>
                <a:gd name="connsiteY43" fmla="*/ 1727492 h 2044992"/>
                <a:gd name="connsiteX44" fmla="*/ 6060439 w 8679813"/>
                <a:gd name="connsiteY44" fmla="*/ 1752892 h 2044992"/>
                <a:gd name="connsiteX45" fmla="*/ 6162039 w 8679813"/>
                <a:gd name="connsiteY45" fmla="*/ 1803692 h 2044992"/>
                <a:gd name="connsiteX46" fmla="*/ 6200139 w 8679813"/>
                <a:gd name="connsiteY46" fmla="*/ 1816392 h 2044992"/>
                <a:gd name="connsiteX47" fmla="*/ 6327139 w 8679813"/>
                <a:gd name="connsiteY47" fmla="*/ 1854492 h 2044992"/>
                <a:gd name="connsiteX48" fmla="*/ 6924039 w 8679813"/>
                <a:gd name="connsiteY48" fmla="*/ 1867192 h 2044992"/>
                <a:gd name="connsiteX49" fmla="*/ 7076439 w 8679813"/>
                <a:gd name="connsiteY49" fmla="*/ 1905292 h 2044992"/>
                <a:gd name="connsiteX50" fmla="*/ 7114539 w 8679813"/>
                <a:gd name="connsiteY50" fmla="*/ 1917992 h 2044992"/>
                <a:gd name="connsiteX51" fmla="*/ 7216139 w 8679813"/>
                <a:gd name="connsiteY51" fmla="*/ 1930692 h 2044992"/>
                <a:gd name="connsiteX52" fmla="*/ 7254239 w 8679813"/>
                <a:gd name="connsiteY52" fmla="*/ 1943392 h 2044992"/>
                <a:gd name="connsiteX53" fmla="*/ 7965439 w 8679813"/>
                <a:gd name="connsiteY53" fmla="*/ 1968792 h 2044992"/>
                <a:gd name="connsiteX54" fmla="*/ 8397239 w 8679813"/>
                <a:gd name="connsiteY54" fmla="*/ 2019592 h 2044992"/>
                <a:gd name="connsiteX55" fmla="*/ 8473439 w 8679813"/>
                <a:gd name="connsiteY55" fmla="*/ 2032292 h 2044992"/>
                <a:gd name="connsiteX56" fmla="*/ 8575039 w 8679813"/>
                <a:gd name="connsiteY56" fmla="*/ 2044992 h 2044992"/>
                <a:gd name="connsiteX57" fmla="*/ 8600439 w 8679813"/>
                <a:gd name="connsiteY57" fmla="*/ 1473492 h 2044992"/>
                <a:gd name="connsiteX58" fmla="*/ 8587739 w 8679813"/>
                <a:gd name="connsiteY58" fmla="*/ 241592 h 2044992"/>
                <a:gd name="connsiteX59" fmla="*/ 8549639 w 8679813"/>
                <a:gd name="connsiteY59" fmla="*/ 38392 h 2044992"/>
                <a:gd name="connsiteX60" fmla="*/ 7901939 w 8679813"/>
                <a:gd name="connsiteY60" fmla="*/ 63792 h 2044992"/>
                <a:gd name="connsiteX61" fmla="*/ 7851139 w 8679813"/>
                <a:gd name="connsiteY61" fmla="*/ 76492 h 2044992"/>
                <a:gd name="connsiteX62" fmla="*/ 7546339 w 8679813"/>
                <a:gd name="connsiteY62" fmla="*/ 89192 h 2044992"/>
                <a:gd name="connsiteX63" fmla="*/ 5057139 w 8679813"/>
                <a:gd name="connsiteY63" fmla="*/ 63792 h 2044992"/>
                <a:gd name="connsiteX64" fmla="*/ 2834639 w 8679813"/>
                <a:gd name="connsiteY64" fmla="*/ 51092 h 2044992"/>
                <a:gd name="connsiteX65" fmla="*/ 2440939 w 8679813"/>
                <a:gd name="connsiteY65" fmla="*/ 25692 h 2044992"/>
                <a:gd name="connsiteX66" fmla="*/ 2059939 w 8679813"/>
                <a:gd name="connsiteY66" fmla="*/ 292 h 2044992"/>
                <a:gd name="connsiteX67" fmla="*/ 650239 w 8679813"/>
                <a:gd name="connsiteY67" fmla="*/ 12992 h 2044992"/>
                <a:gd name="connsiteX68" fmla="*/ 53339 w 8679813"/>
                <a:gd name="connsiteY68" fmla="*/ 12992 h 2044992"/>
                <a:gd name="connsiteX69" fmla="*/ 53339 w 8679813"/>
                <a:gd name="connsiteY69" fmla="*/ 584492 h 2044992"/>
                <a:gd name="connsiteX70" fmla="*/ 78739 w 8679813"/>
                <a:gd name="connsiteY70" fmla="*/ 711492 h 2044992"/>
                <a:gd name="connsiteX0" fmla="*/ 66039 w 8679813"/>
                <a:gd name="connsiteY0" fmla="*/ 762292 h 2044992"/>
                <a:gd name="connsiteX1" fmla="*/ 396239 w 8679813"/>
                <a:gd name="connsiteY1" fmla="*/ 711492 h 2044992"/>
                <a:gd name="connsiteX2" fmla="*/ 840739 w 8679813"/>
                <a:gd name="connsiteY2" fmla="*/ 724192 h 2044992"/>
                <a:gd name="connsiteX3" fmla="*/ 916939 w 8679813"/>
                <a:gd name="connsiteY3" fmla="*/ 749592 h 2044992"/>
                <a:gd name="connsiteX4" fmla="*/ 980439 w 8679813"/>
                <a:gd name="connsiteY4" fmla="*/ 762292 h 2044992"/>
                <a:gd name="connsiteX5" fmla="*/ 1056639 w 8679813"/>
                <a:gd name="connsiteY5" fmla="*/ 774992 h 2044992"/>
                <a:gd name="connsiteX6" fmla="*/ 1196339 w 8679813"/>
                <a:gd name="connsiteY6" fmla="*/ 825792 h 2044992"/>
                <a:gd name="connsiteX7" fmla="*/ 1247139 w 8679813"/>
                <a:gd name="connsiteY7" fmla="*/ 838492 h 2044992"/>
                <a:gd name="connsiteX8" fmla="*/ 1386839 w 8679813"/>
                <a:gd name="connsiteY8" fmla="*/ 876592 h 2044992"/>
                <a:gd name="connsiteX9" fmla="*/ 1475739 w 8679813"/>
                <a:gd name="connsiteY9" fmla="*/ 889292 h 2044992"/>
                <a:gd name="connsiteX10" fmla="*/ 1590039 w 8679813"/>
                <a:gd name="connsiteY10" fmla="*/ 927392 h 2044992"/>
                <a:gd name="connsiteX11" fmla="*/ 1640839 w 8679813"/>
                <a:gd name="connsiteY11" fmla="*/ 952792 h 2044992"/>
                <a:gd name="connsiteX12" fmla="*/ 1717039 w 8679813"/>
                <a:gd name="connsiteY12" fmla="*/ 978192 h 2044992"/>
                <a:gd name="connsiteX13" fmla="*/ 1767839 w 8679813"/>
                <a:gd name="connsiteY13" fmla="*/ 990892 h 2044992"/>
                <a:gd name="connsiteX14" fmla="*/ 1831339 w 8679813"/>
                <a:gd name="connsiteY14" fmla="*/ 1003592 h 2044992"/>
                <a:gd name="connsiteX15" fmla="*/ 1907539 w 8679813"/>
                <a:gd name="connsiteY15" fmla="*/ 1028992 h 2044992"/>
                <a:gd name="connsiteX16" fmla="*/ 1996439 w 8679813"/>
                <a:gd name="connsiteY16" fmla="*/ 1041692 h 2044992"/>
                <a:gd name="connsiteX17" fmla="*/ 2098039 w 8679813"/>
                <a:gd name="connsiteY17" fmla="*/ 1067092 h 2044992"/>
                <a:gd name="connsiteX18" fmla="*/ 2148839 w 8679813"/>
                <a:gd name="connsiteY18" fmla="*/ 1079792 h 2044992"/>
                <a:gd name="connsiteX19" fmla="*/ 2199639 w 8679813"/>
                <a:gd name="connsiteY19" fmla="*/ 1092492 h 2044992"/>
                <a:gd name="connsiteX20" fmla="*/ 2288539 w 8679813"/>
                <a:gd name="connsiteY20" fmla="*/ 1117892 h 2044992"/>
                <a:gd name="connsiteX21" fmla="*/ 2339339 w 8679813"/>
                <a:gd name="connsiteY21" fmla="*/ 1130592 h 2044992"/>
                <a:gd name="connsiteX22" fmla="*/ 2415539 w 8679813"/>
                <a:gd name="connsiteY22" fmla="*/ 1155992 h 2044992"/>
                <a:gd name="connsiteX23" fmla="*/ 2517139 w 8679813"/>
                <a:gd name="connsiteY23" fmla="*/ 1168692 h 2044992"/>
                <a:gd name="connsiteX24" fmla="*/ 2555239 w 8679813"/>
                <a:gd name="connsiteY24" fmla="*/ 1181392 h 2044992"/>
                <a:gd name="connsiteX25" fmla="*/ 2834639 w 8679813"/>
                <a:gd name="connsiteY25" fmla="*/ 1181392 h 2044992"/>
                <a:gd name="connsiteX26" fmla="*/ 3253739 w 8679813"/>
                <a:gd name="connsiteY26" fmla="*/ 1194092 h 2044992"/>
                <a:gd name="connsiteX27" fmla="*/ 3279139 w 8679813"/>
                <a:gd name="connsiteY27" fmla="*/ 1232192 h 2044992"/>
                <a:gd name="connsiteX28" fmla="*/ 3355339 w 8679813"/>
                <a:gd name="connsiteY28" fmla="*/ 1270292 h 2044992"/>
                <a:gd name="connsiteX29" fmla="*/ 3431539 w 8679813"/>
                <a:gd name="connsiteY29" fmla="*/ 1333792 h 2044992"/>
                <a:gd name="connsiteX30" fmla="*/ 3507739 w 8679813"/>
                <a:gd name="connsiteY30" fmla="*/ 1346492 h 2044992"/>
                <a:gd name="connsiteX31" fmla="*/ 4511039 w 8679813"/>
                <a:gd name="connsiteY31" fmla="*/ 1384592 h 2044992"/>
                <a:gd name="connsiteX32" fmla="*/ 4599939 w 8679813"/>
                <a:gd name="connsiteY32" fmla="*/ 1409992 h 2044992"/>
                <a:gd name="connsiteX33" fmla="*/ 4688839 w 8679813"/>
                <a:gd name="connsiteY33" fmla="*/ 1435392 h 2044992"/>
                <a:gd name="connsiteX34" fmla="*/ 4765039 w 8679813"/>
                <a:gd name="connsiteY34" fmla="*/ 1473492 h 2044992"/>
                <a:gd name="connsiteX35" fmla="*/ 4904739 w 8679813"/>
                <a:gd name="connsiteY35" fmla="*/ 1486192 h 2044992"/>
                <a:gd name="connsiteX36" fmla="*/ 5133339 w 8679813"/>
                <a:gd name="connsiteY36" fmla="*/ 1473492 h 2044992"/>
                <a:gd name="connsiteX37" fmla="*/ 5425439 w 8679813"/>
                <a:gd name="connsiteY37" fmla="*/ 1498892 h 2044992"/>
                <a:gd name="connsiteX38" fmla="*/ 5565139 w 8679813"/>
                <a:gd name="connsiteY38" fmla="*/ 1524292 h 2044992"/>
                <a:gd name="connsiteX39" fmla="*/ 5590539 w 8679813"/>
                <a:gd name="connsiteY39" fmla="*/ 1562392 h 2044992"/>
                <a:gd name="connsiteX40" fmla="*/ 5730239 w 8679813"/>
                <a:gd name="connsiteY40" fmla="*/ 1600492 h 2044992"/>
                <a:gd name="connsiteX41" fmla="*/ 5806439 w 8679813"/>
                <a:gd name="connsiteY41" fmla="*/ 1625892 h 2044992"/>
                <a:gd name="connsiteX42" fmla="*/ 5869939 w 8679813"/>
                <a:gd name="connsiteY42" fmla="*/ 1676692 h 2044992"/>
                <a:gd name="connsiteX43" fmla="*/ 5946139 w 8679813"/>
                <a:gd name="connsiteY43" fmla="*/ 1727492 h 2044992"/>
                <a:gd name="connsiteX44" fmla="*/ 6060439 w 8679813"/>
                <a:gd name="connsiteY44" fmla="*/ 1752892 h 2044992"/>
                <a:gd name="connsiteX45" fmla="*/ 6162039 w 8679813"/>
                <a:gd name="connsiteY45" fmla="*/ 1803692 h 2044992"/>
                <a:gd name="connsiteX46" fmla="*/ 6200139 w 8679813"/>
                <a:gd name="connsiteY46" fmla="*/ 1816392 h 2044992"/>
                <a:gd name="connsiteX47" fmla="*/ 6327139 w 8679813"/>
                <a:gd name="connsiteY47" fmla="*/ 1854492 h 2044992"/>
                <a:gd name="connsiteX48" fmla="*/ 6924039 w 8679813"/>
                <a:gd name="connsiteY48" fmla="*/ 1867192 h 2044992"/>
                <a:gd name="connsiteX49" fmla="*/ 7076439 w 8679813"/>
                <a:gd name="connsiteY49" fmla="*/ 1905292 h 2044992"/>
                <a:gd name="connsiteX50" fmla="*/ 7114539 w 8679813"/>
                <a:gd name="connsiteY50" fmla="*/ 1917992 h 2044992"/>
                <a:gd name="connsiteX51" fmla="*/ 7216139 w 8679813"/>
                <a:gd name="connsiteY51" fmla="*/ 1930692 h 2044992"/>
                <a:gd name="connsiteX52" fmla="*/ 7254239 w 8679813"/>
                <a:gd name="connsiteY52" fmla="*/ 1943392 h 2044992"/>
                <a:gd name="connsiteX53" fmla="*/ 7965439 w 8679813"/>
                <a:gd name="connsiteY53" fmla="*/ 1968792 h 2044992"/>
                <a:gd name="connsiteX54" fmla="*/ 8397239 w 8679813"/>
                <a:gd name="connsiteY54" fmla="*/ 2019592 h 2044992"/>
                <a:gd name="connsiteX55" fmla="*/ 8473439 w 8679813"/>
                <a:gd name="connsiteY55" fmla="*/ 2032292 h 2044992"/>
                <a:gd name="connsiteX56" fmla="*/ 8575039 w 8679813"/>
                <a:gd name="connsiteY56" fmla="*/ 2044992 h 2044992"/>
                <a:gd name="connsiteX57" fmla="*/ 8600439 w 8679813"/>
                <a:gd name="connsiteY57" fmla="*/ 1473492 h 2044992"/>
                <a:gd name="connsiteX58" fmla="*/ 8587739 w 8679813"/>
                <a:gd name="connsiteY58" fmla="*/ 241592 h 2044992"/>
                <a:gd name="connsiteX59" fmla="*/ 8549639 w 8679813"/>
                <a:gd name="connsiteY59" fmla="*/ 38392 h 2044992"/>
                <a:gd name="connsiteX60" fmla="*/ 7901939 w 8679813"/>
                <a:gd name="connsiteY60" fmla="*/ 63792 h 2044992"/>
                <a:gd name="connsiteX61" fmla="*/ 7851139 w 8679813"/>
                <a:gd name="connsiteY61" fmla="*/ 76492 h 2044992"/>
                <a:gd name="connsiteX62" fmla="*/ 7546339 w 8679813"/>
                <a:gd name="connsiteY62" fmla="*/ 89192 h 2044992"/>
                <a:gd name="connsiteX63" fmla="*/ 5057139 w 8679813"/>
                <a:gd name="connsiteY63" fmla="*/ 63792 h 2044992"/>
                <a:gd name="connsiteX64" fmla="*/ 2834639 w 8679813"/>
                <a:gd name="connsiteY64" fmla="*/ 51092 h 2044992"/>
                <a:gd name="connsiteX65" fmla="*/ 2440939 w 8679813"/>
                <a:gd name="connsiteY65" fmla="*/ 25692 h 2044992"/>
                <a:gd name="connsiteX66" fmla="*/ 2059939 w 8679813"/>
                <a:gd name="connsiteY66" fmla="*/ 292 h 2044992"/>
                <a:gd name="connsiteX67" fmla="*/ 650239 w 8679813"/>
                <a:gd name="connsiteY67" fmla="*/ 12992 h 2044992"/>
                <a:gd name="connsiteX68" fmla="*/ 53339 w 8679813"/>
                <a:gd name="connsiteY68" fmla="*/ 12992 h 2044992"/>
                <a:gd name="connsiteX69" fmla="*/ 53339 w 8679813"/>
                <a:gd name="connsiteY69" fmla="*/ 584492 h 2044992"/>
                <a:gd name="connsiteX70" fmla="*/ 78739 w 8679813"/>
                <a:gd name="connsiteY70" fmla="*/ 711492 h 2044992"/>
                <a:gd name="connsiteX71" fmla="*/ 66039 w 8679813"/>
                <a:gd name="connsiteY71" fmla="*/ 762292 h 2044992"/>
                <a:gd name="connsiteX0" fmla="*/ 58768 w 8672542"/>
                <a:gd name="connsiteY0" fmla="*/ 762292 h 2044992"/>
                <a:gd name="connsiteX1" fmla="*/ 388968 w 8672542"/>
                <a:gd name="connsiteY1" fmla="*/ 711492 h 2044992"/>
                <a:gd name="connsiteX2" fmla="*/ 833468 w 8672542"/>
                <a:gd name="connsiteY2" fmla="*/ 724192 h 2044992"/>
                <a:gd name="connsiteX3" fmla="*/ 909668 w 8672542"/>
                <a:gd name="connsiteY3" fmla="*/ 749592 h 2044992"/>
                <a:gd name="connsiteX4" fmla="*/ 973168 w 8672542"/>
                <a:gd name="connsiteY4" fmla="*/ 762292 h 2044992"/>
                <a:gd name="connsiteX5" fmla="*/ 1049368 w 8672542"/>
                <a:gd name="connsiteY5" fmla="*/ 774992 h 2044992"/>
                <a:gd name="connsiteX6" fmla="*/ 1189068 w 8672542"/>
                <a:gd name="connsiteY6" fmla="*/ 825792 h 2044992"/>
                <a:gd name="connsiteX7" fmla="*/ 1239868 w 8672542"/>
                <a:gd name="connsiteY7" fmla="*/ 838492 h 2044992"/>
                <a:gd name="connsiteX8" fmla="*/ 1379568 w 8672542"/>
                <a:gd name="connsiteY8" fmla="*/ 876592 h 2044992"/>
                <a:gd name="connsiteX9" fmla="*/ 1468468 w 8672542"/>
                <a:gd name="connsiteY9" fmla="*/ 889292 h 2044992"/>
                <a:gd name="connsiteX10" fmla="*/ 1582768 w 8672542"/>
                <a:gd name="connsiteY10" fmla="*/ 927392 h 2044992"/>
                <a:gd name="connsiteX11" fmla="*/ 1633568 w 8672542"/>
                <a:gd name="connsiteY11" fmla="*/ 952792 h 2044992"/>
                <a:gd name="connsiteX12" fmla="*/ 1709768 w 8672542"/>
                <a:gd name="connsiteY12" fmla="*/ 978192 h 2044992"/>
                <a:gd name="connsiteX13" fmla="*/ 1760568 w 8672542"/>
                <a:gd name="connsiteY13" fmla="*/ 990892 h 2044992"/>
                <a:gd name="connsiteX14" fmla="*/ 1824068 w 8672542"/>
                <a:gd name="connsiteY14" fmla="*/ 1003592 h 2044992"/>
                <a:gd name="connsiteX15" fmla="*/ 1900268 w 8672542"/>
                <a:gd name="connsiteY15" fmla="*/ 1028992 h 2044992"/>
                <a:gd name="connsiteX16" fmla="*/ 1989168 w 8672542"/>
                <a:gd name="connsiteY16" fmla="*/ 1041692 h 2044992"/>
                <a:gd name="connsiteX17" fmla="*/ 2090768 w 8672542"/>
                <a:gd name="connsiteY17" fmla="*/ 1067092 h 2044992"/>
                <a:gd name="connsiteX18" fmla="*/ 2141568 w 8672542"/>
                <a:gd name="connsiteY18" fmla="*/ 1079792 h 2044992"/>
                <a:gd name="connsiteX19" fmla="*/ 2192368 w 8672542"/>
                <a:gd name="connsiteY19" fmla="*/ 1092492 h 2044992"/>
                <a:gd name="connsiteX20" fmla="*/ 2281268 w 8672542"/>
                <a:gd name="connsiteY20" fmla="*/ 1117892 h 2044992"/>
                <a:gd name="connsiteX21" fmla="*/ 2332068 w 8672542"/>
                <a:gd name="connsiteY21" fmla="*/ 1130592 h 2044992"/>
                <a:gd name="connsiteX22" fmla="*/ 2408268 w 8672542"/>
                <a:gd name="connsiteY22" fmla="*/ 1155992 h 2044992"/>
                <a:gd name="connsiteX23" fmla="*/ 2509868 w 8672542"/>
                <a:gd name="connsiteY23" fmla="*/ 1168692 h 2044992"/>
                <a:gd name="connsiteX24" fmla="*/ 2547968 w 8672542"/>
                <a:gd name="connsiteY24" fmla="*/ 1181392 h 2044992"/>
                <a:gd name="connsiteX25" fmla="*/ 2827368 w 8672542"/>
                <a:gd name="connsiteY25" fmla="*/ 1181392 h 2044992"/>
                <a:gd name="connsiteX26" fmla="*/ 3246468 w 8672542"/>
                <a:gd name="connsiteY26" fmla="*/ 1194092 h 2044992"/>
                <a:gd name="connsiteX27" fmla="*/ 3271868 w 8672542"/>
                <a:gd name="connsiteY27" fmla="*/ 1232192 h 2044992"/>
                <a:gd name="connsiteX28" fmla="*/ 3348068 w 8672542"/>
                <a:gd name="connsiteY28" fmla="*/ 1270292 h 2044992"/>
                <a:gd name="connsiteX29" fmla="*/ 3424268 w 8672542"/>
                <a:gd name="connsiteY29" fmla="*/ 1333792 h 2044992"/>
                <a:gd name="connsiteX30" fmla="*/ 3500468 w 8672542"/>
                <a:gd name="connsiteY30" fmla="*/ 1346492 h 2044992"/>
                <a:gd name="connsiteX31" fmla="*/ 4503768 w 8672542"/>
                <a:gd name="connsiteY31" fmla="*/ 1384592 h 2044992"/>
                <a:gd name="connsiteX32" fmla="*/ 4592668 w 8672542"/>
                <a:gd name="connsiteY32" fmla="*/ 1409992 h 2044992"/>
                <a:gd name="connsiteX33" fmla="*/ 4681568 w 8672542"/>
                <a:gd name="connsiteY33" fmla="*/ 1435392 h 2044992"/>
                <a:gd name="connsiteX34" fmla="*/ 4757768 w 8672542"/>
                <a:gd name="connsiteY34" fmla="*/ 1473492 h 2044992"/>
                <a:gd name="connsiteX35" fmla="*/ 4897468 w 8672542"/>
                <a:gd name="connsiteY35" fmla="*/ 1486192 h 2044992"/>
                <a:gd name="connsiteX36" fmla="*/ 5126068 w 8672542"/>
                <a:gd name="connsiteY36" fmla="*/ 1473492 h 2044992"/>
                <a:gd name="connsiteX37" fmla="*/ 5418168 w 8672542"/>
                <a:gd name="connsiteY37" fmla="*/ 1498892 h 2044992"/>
                <a:gd name="connsiteX38" fmla="*/ 5557868 w 8672542"/>
                <a:gd name="connsiteY38" fmla="*/ 1524292 h 2044992"/>
                <a:gd name="connsiteX39" fmla="*/ 5583268 w 8672542"/>
                <a:gd name="connsiteY39" fmla="*/ 1562392 h 2044992"/>
                <a:gd name="connsiteX40" fmla="*/ 5722968 w 8672542"/>
                <a:gd name="connsiteY40" fmla="*/ 1600492 h 2044992"/>
                <a:gd name="connsiteX41" fmla="*/ 5799168 w 8672542"/>
                <a:gd name="connsiteY41" fmla="*/ 1625892 h 2044992"/>
                <a:gd name="connsiteX42" fmla="*/ 5862668 w 8672542"/>
                <a:gd name="connsiteY42" fmla="*/ 1676692 h 2044992"/>
                <a:gd name="connsiteX43" fmla="*/ 5938868 w 8672542"/>
                <a:gd name="connsiteY43" fmla="*/ 1727492 h 2044992"/>
                <a:gd name="connsiteX44" fmla="*/ 6053168 w 8672542"/>
                <a:gd name="connsiteY44" fmla="*/ 1752892 h 2044992"/>
                <a:gd name="connsiteX45" fmla="*/ 6154768 w 8672542"/>
                <a:gd name="connsiteY45" fmla="*/ 1803692 h 2044992"/>
                <a:gd name="connsiteX46" fmla="*/ 6192868 w 8672542"/>
                <a:gd name="connsiteY46" fmla="*/ 1816392 h 2044992"/>
                <a:gd name="connsiteX47" fmla="*/ 6319868 w 8672542"/>
                <a:gd name="connsiteY47" fmla="*/ 1854492 h 2044992"/>
                <a:gd name="connsiteX48" fmla="*/ 6916768 w 8672542"/>
                <a:gd name="connsiteY48" fmla="*/ 1867192 h 2044992"/>
                <a:gd name="connsiteX49" fmla="*/ 7069168 w 8672542"/>
                <a:gd name="connsiteY49" fmla="*/ 1905292 h 2044992"/>
                <a:gd name="connsiteX50" fmla="*/ 7107268 w 8672542"/>
                <a:gd name="connsiteY50" fmla="*/ 1917992 h 2044992"/>
                <a:gd name="connsiteX51" fmla="*/ 7208868 w 8672542"/>
                <a:gd name="connsiteY51" fmla="*/ 1930692 h 2044992"/>
                <a:gd name="connsiteX52" fmla="*/ 7246968 w 8672542"/>
                <a:gd name="connsiteY52" fmla="*/ 1943392 h 2044992"/>
                <a:gd name="connsiteX53" fmla="*/ 7958168 w 8672542"/>
                <a:gd name="connsiteY53" fmla="*/ 1968792 h 2044992"/>
                <a:gd name="connsiteX54" fmla="*/ 8389968 w 8672542"/>
                <a:gd name="connsiteY54" fmla="*/ 2019592 h 2044992"/>
                <a:gd name="connsiteX55" fmla="*/ 8466168 w 8672542"/>
                <a:gd name="connsiteY55" fmla="*/ 2032292 h 2044992"/>
                <a:gd name="connsiteX56" fmla="*/ 8567768 w 8672542"/>
                <a:gd name="connsiteY56" fmla="*/ 2044992 h 2044992"/>
                <a:gd name="connsiteX57" fmla="*/ 8593168 w 8672542"/>
                <a:gd name="connsiteY57" fmla="*/ 1473492 h 2044992"/>
                <a:gd name="connsiteX58" fmla="*/ 8580468 w 8672542"/>
                <a:gd name="connsiteY58" fmla="*/ 241592 h 2044992"/>
                <a:gd name="connsiteX59" fmla="*/ 8542368 w 8672542"/>
                <a:gd name="connsiteY59" fmla="*/ 38392 h 2044992"/>
                <a:gd name="connsiteX60" fmla="*/ 7894668 w 8672542"/>
                <a:gd name="connsiteY60" fmla="*/ 63792 h 2044992"/>
                <a:gd name="connsiteX61" fmla="*/ 7843868 w 8672542"/>
                <a:gd name="connsiteY61" fmla="*/ 76492 h 2044992"/>
                <a:gd name="connsiteX62" fmla="*/ 7539068 w 8672542"/>
                <a:gd name="connsiteY62" fmla="*/ 89192 h 2044992"/>
                <a:gd name="connsiteX63" fmla="*/ 5049868 w 8672542"/>
                <a:gd name="connsiteY63" fmla="*/ 63792 h 2044992"/>
                <a:gd name="connsiteX64" fmla="*/ 2827368 w 8672542"/>
                <a:gd name="connsiteY64" fmla="*/ 51092 h 2044992"/>
                <a:gd name="connsiteX65" fmla="*/ 2433668 w 8672542"/>
                <a:gd name="connsiteY65" fmla="*/ 25692 h 2044992"/>
                <a:gd name="connsiteX66" fmla="*/ 2052668 w 8672542"/>
                <a:gd name="connsiteY66" fmla="*/ 292 h 2044992"/>
                <a:gd name="connsiteX67" fmla="*/ 642968 w 8672542"/>
                <a:gd name="connsiteY67" fmla="*/ 12992 h 2044992"/>
                <a:gd name="connsiteX68" fmla="*/ 46068 w 8672542"/>
                <a:gd name="connsiteY68" fmla="*/ 12992 h 2044992"/>
                <a:gd name="connsiteX69" fmla="*/ 46068 w 8672542"/>
                <a:gd name="connsiteY69" fmla="*/ 584492 h 2044992"/>
                <a:gd name="connsiteX70" fmla="*/ 58768 w 8672542"/>
                <a:gd name="connsiteY70" fmla="*/ 762292 h 2044992"/>
                <a:gd name="connsiteX0" fmla="*/ 66753 w 8680527"/>
                <a:gd name="connsiteY0" fmla="*/ 762292 h 2044992"/>
                <a:gd name="connsiteX1" fmla="*/ 396953 w 8680527"/>
                <a:gd name="connsiteY1" fmla="*/ 711492 h 2044992"/>
                <a:gd name="connsiteX2" fmla="*/ 841453 w 8680527"/>
                <a:gd name="connsiteY2" fmla="*/ 724192 h 2044992"/>
                <a:gd name="connsiteX3" fmla="*/ 917653 w 8680527"/>
                <a:gd name="connsiteY3" fmla="*/ 749592 h 2044992"/>
                <a:gd name="connsiteX4" fmla="*/ 981153 w 8680527"/>
                <a:gd name="connsiteY4" fmla="*/ 762292 h 2044992"/>
                <a:gd name="connsiteX5" fmla="*/ 1057353 w 8680527"/>
                <a:gd name="connsiteY5" fmla="*/ 774992 h 2044992"/>
                <a:gd name="connsiteX6" fmla="*/ 1197053 w 8680527"/>
                <a:gd name="connsiteY6" fmla="*/ 825792 h 2044992"/>
                <a:gd name="connsiteX7" fmla="*/ 1247853 w 8680527"/>
                <a:gd name="connsiteY7" fmla="*/ 838492 h 2044992"/>
                <a:gd name="connsiteX8" fmla="*/ 1387553 w 8680527"/>
                <a:gd name="connsiteY8" fmla="*/ 876592 h 2044992"/>
                <a:gd name="connsiteX9" fmla="*/ 1476453 w 8680527"/>
                <a:gd name="connsiteY9" fmla="*/ 889292 h 2044992"/>
                <a:gd name="connsiteX10" fmla="*/ 1590753 w 8680527"/>
                <a:gd name="connsiteY10" fmla="*/ 927392 h 2044992"/>
                <a:gd name="connsiteX11" fmla="*/ 1641553 w 8680527"/>
                <a:gd name="connsiteY11" fmla="*/ 952792 h 2044992"/>
                <a:gd name="connsiteX12" fmla="*/ 1717753 w 8680527"/>
                <a:gd name="connsiteY12" fmla="*/ 978192 h 2044992"/>
                <a:gd name="connsiteX13" fmla="*/ 1768553 w 8680527"/>
                <a:gd name="connsiteY13" fmla="*/ 990892 h 2044992"/>
                <a:gd name="connsiteX14" fmla="*/ 1832053 w 8680527"/>
                <a:gd name="connsiteY14" fmla="*/ 1003592 h 2044992"/>
                <a:gd name="connsiteX15" fmla="*/ 1908253 w 8680527"/>
                <a:gd name="connsiteY15" fmla="*/ 1028992 h 2044992"/>
                <a:gd name="connsiteX16" fmla="*/ 1997153 w 8680527"/>
                <a:gd name="connsiteY16" fmla="*/ 1041692 h 2044992"/>
                <a:gd name="connsiteX17" fmla="*/ 2098753 w 8680527"/>
                <a:gd name="connsiteY17" fmla="*/ 1067092 h 2044992"/>
                <a:gd name="connsiteX18" fmla="*/ 2149553 w 8680527"/>
                <a:gd name="connsiteY18" fmla="*/ 1079792 h 2044992"/>
                <a:gd name="connsiteX19" fmla="*/ 2200353 w 8680527"/>
                <a:gd name="connsiteY19" fmla="*/ 1092492 h 2044992"/>
                <a:gd name="connsiteX20" fmla="*/ 2289253 w 8680527"/>
                <a:gd name="connsiteY20" fmla="*/ 1117892 h 2044992"/>
                <a:gd name="connsiteX21" fmla="*/ 2340053 w 8680527"/>
                <a:gd name="connsiteY21" fmla="*/ 1130592 h 2044992"/>
                <a:gd name="connsiteX22" fmla="*/ 2416253 w 8680527"/>
                <a:gd name="connsiteY22" fmla="*/ 1155992 h 2044992"/>
                <a:gd name="connsiteX23" fmla="*/ 2517853 w 8680527"/>
                <a:gd name="connsiteY23" fmla="*/ 1168692 h 2044992"/>
                <a:gd name="connsiteX24" fmla="*/ 2555953 w 8680527"/>
                <a:gd name="connsiteY24" fmla="*/ 1181392 h 2044992"/>
                <a:gd name="connsiteX25" fmla="*/ 2835353 w 8680527"/>
                <a:gd name="connsiteY25" fmla="*/ 1181392 h 2044992"/>
                <a:gd name="connsiteX26" fmla="*/ 3254453 w 8680527"/>
                <a:gd name="connsiteY26" fmla="*/ 1194092 h 2044992"/>
                <a:gd name="connsiteX27" fmla="*/ 3279853 w 8680527"/>
                <a:gd name="connsiteY27" fmla="*/ 1232192 h 2044992"/>
                <a:gd name="connsiteX28" fmla="*/ 3356053 w 8680527"/>
                <a:gd name="connsiteY28" fmla="*/ 1270292 h 2044992"/>
                <a:gd name="connsiteX29" fmla="*/ 3432253 w 8680527"/>
                <a:gd name="connsiteY29" fmla="*/ 1333792 h 2044992"/>
                <a:gd name="connsiteX30" fmla="*/ 3508453 w 8680527"/>
                <a:gd name="connsiteY30" fmla="*/ 1346492 h 2044992"/>
                <a:gd name="connsiteX31" fmla="*/ 4511753 w 8680527"/>
                <a:gd name="connsiteY31" fmla="*/ 1384592 h 2044992"/>
                <a:gd name="connsiteX32" fmla="*/ 4600653 w 8680527"/>
                <a:gd name="connsiteY32" fmla="*/ 1409992 h 2044992"/>
                <a:gd name="connsiteX33" fmla="*/ 4689553 w 8680527"/>
                <a:gd name="connsiteY33" fmla="*/ 1435392 h 2044992"/>
                <a:gd name="connsiteX34" fmla="*/ 4765753 w 8680527"/>
                <a:gd name="connsiteY34" fmla="*/ 1473492 h 2044992"/>
                <a:gd name="connsiteX35" fmla="*/ 4905453 w 8680527"/>
                <a:gd name="connsiteY35" fmla="*/ 1486192 h 2044992"/>
                <a:gd name="connsiteX36" fmla="*/ 5134053 w 8680527"/>
                <a:gd name="connsiteY36" fmla="*/ 1473492 h 2044992"/>
                <a:gd name="connsiteX37" fmla="*/ 5426153 w 8680527"/>
                <a:gd name="connsiteY37" fmla="*/ 1498892 h 2044992"/>
                <a:gd name="connsiteX38" fmla="*/ 5565853 w 8680527"/>
                <a:gd name="connsiteY38" fmla="*/ 1524292 h 2044992"/>
                <a:gd name="connsiteX39" fmla="*/ 5591253 w 8680527"/>
                <a:gd name="connsiteY39" fmla="*/ 1562392 h 2044992"/>
                <a:gd name="connsiteX40" fmla="*/ 5730953 w 8680527"/>
                <a:gd name="connsiteY40" fmla="*/ 1600492 h 2044992"/>
                <a:gd name="connsiteX41" fmla="*/ 5807153 w 8680527"/>
                <a:gd name="connsiteY41" fmla="*/ 1625892 h 2044992"/>
                <a:gd name="connsiteX42" fmla="*/ 5870653 w 8680527"/>
                <a:gd name="connsiteY42" fmla="*/ 1676692 h 2044992"/>
                <a:gd name="connsiteX43" fmla="*/ 5946853 w 8680527"/>
                <a:gd name="connsiteY43" fmla="*/ 1727492 h 2044992"/>
                <a:gd name="connsiteX44" fmla="*/ 6061153 w 8680527"/>
                <a:gd name="connsiteY44" fmla="*/ 1752892 h 2044992"/>
                <a:gd name="connsiteX45" fmla="*/ 6162753 w 8680527"/>
                <a:gd name="connsiteY45" fmla="*/ 1803692 h 2044992"/>
                <a:gd name="connsiteX46" fmla="*/ 6200853 w 8680527"/>
                <a:gd name="connsiteY46" fmla="*/ 1816392 h 2044992"/>
                <a:gd name="connsiteX47" fmla="*/ 6327853 w 8680527"/>
                <a:gd name="connsiteY47" fmla="*/ 1854492 h 2044992"/>
                <a:gd name="connsiteX48" fmla="*/ 6924753 w 8680527"/>
                <a:gd name="connsiteY48" fmla="*/ 1867192 h 2044992"/>
                <a:gd name="connsiteX49" fmla="*/ 7077153 w 8680527"/>
                <a:gd name="connsiteY49" fmla="*/ 1905292 h 2044992"/>
                <a:gd name="connsiteX50" fmla="*/ 7115253 w 8680527"/>
                <a:gd name="connsiteY50" fmla="*/ 1917992 h 2044992"/>
                <a:gd name="connsiteX51" fmla="*/ 7216853 w 8680527"/>
                <a:gd name="connsiteY51" fmla="*/ 1930692 h 2044992"/>
                <a:gd name="connsiteX52" fmla="*/ 7254953 w 8680527"/>
                <a:gd name="connsiteY52" fmla="*/ 1943392 h 2044992"/>
                <a:gd name="connsiteX53" fmla="*/ 7966153 w 8680527"/>
                <a:gd name="connsiteY53" fmla="*/ 1968792 h 2044992"/>
                <a:gd name="connsiteX54" fmla="*/ 8397953 w 8680527"/>
                <a:gd name="connsiteY54" fmla="*/ 2019592 h 2044992"/>
                <a:gd name="connsiteX55" fmla="*/ 8474153 w 8680527"/>
                <a:gd name="connsiteY55" fmla="*/ 2032292 h 2044992"/>
                <a:gd name="connsiteX56" fmla="*/ 8575753 w 8680527"/>
                <a:gd name="connsiteY56" fmla="*/ 2044992 h 2044992"/>
                <a:gd name="connsiteX57" fmla="*/ 8601153 w 8680527"/>
                <a:gd name="connsiteY57" fmla="*/ 1473492 h 2044992"/>
                <a:gd name="connsiteX58" fmla="*/ 8588453 w 8680527"/>
                <a:gd name="connsiteY58" fmla="*/ 241592 h 2044992"/>
                <a:gd name="connsiteX59" fmla="*/ 8550353 w 8680527"/>
                <a:gd name="connsiteY59" fmla="*/ 38392 h 2044992"/>
                <a:gd name="connsiteX60" fmla="*/ 7902653 w 8680527"/>
                <a:gd name="connsiteY60" fmla="*/ 63792 h 2044992"/>
                <a:gd name="connsiteX61" fmla="*/ 7851853 w 8680527"/>
                <a:gd name="connsiteY61" fmla="*/ 76492 h 2044992"/>
                <a:gd name="connsiteX62" fmla="*/ 7547053 w 8680527"/>
                <a:gd name="connsiteY62" fmla="*/ 89192 h 2044992"/>
                <a:gd name="connsiteX63" fmla="*/ 5057853 w 8680527"/>
                <a:gd name="connsiteY63" fmla="*/ 63792 h 2044992"/>
                <a:gd name="connsiteX64" fmla="*/ 2835353 w 8680527"/>
                <a:gd name="connsiteY64" fmla="*/ 51092 h 2044992"/>
                <a:gd name="connsiteX65" fmla="*/ 2441653 w 8680527"/>
                <a:gd name="connsiteY65" fmla="*/ 25692 h 2044992"/>
                <a:gd name="connsiteX66" fmla="*/ 2060653 w 8680527"/>
                <a:gd name="connsiteY66" fmla="*/ 292 h 2044992"/>
                <a:gd name="connsiteX67" fmla="*/ 650953 w 8680527"/>
                <a:gd name="connsiteY67" fmla="*/ 12992 h 2044992"/>
                <a:gd name="connsiteX68" fmla="*/ 54053 w 8680527"/>
                <a:gd name="connsiteY68" fmla="*/ 12992 h 2044992"/>
                <a:gd name="connsiteX69" fmla="*/ 66753 w 8680527"/>
                <a:gd name="connsiteY69" fmla="*/ 762292 h 2044992"/>
                <a:gd name="connsiteX0" fmla="*/ 55220 w 8668994"/>
                <a:gd name="connsiteY0" fmla="*/ 762000 h 2044700"/>
                <a:gd name="connsiteX1" fmla="*/ 385420 w 8668994"/>
                <a:gd name="connsiteY1" fmla="*/ 711200 h 2044700"/>
                <a:gd name="connsiteX2" fmla="*/ 829920 w 8668994"/>
                <a:gd name="connsiteY2" fmla="*/ 723900 h 2044700"/>
                <a:gd name="connsiteX3" fmla="*/ 906120 w 8668994"/>
                <a:gd name="connsiteY3" fmla="*/ 749300 h 2044700"/>
                <a:gd name="connsiteX4" fmla="*/ 969620 w 8668994"/>
                <a:gd name="connsiteY4" fmla="*/ 762000 h 2044700"/>
                <a:gd name="connsiteX5" fmla="*/ 1045820 w 8668994"/>
                <a:gd name="connsiteY5" fmla="*/ 774700 h 2044700"/>
                <a:gd name="connsiteX6" fmla="*/ 1185520 w 8668994"/>
                <a:gd name="connsiteY6" fmla="*/ 825500 h 2044700"/>
                <a:gd name="connsiteX7" fmla="*/ 1236320 w 8668994"/>
                <a:gd name="connsiteY7" fmla="*/ 838200 h 2044700"/>
                <a:gd name="connsiteX8" fmla="*/ 1376020 w 8668994"/>
                <a:gd name="connsiteY8" fmla="*/ 876300 h 2044700"/>
                <a:gd name="connsiteX9" fmla="*/ 1464920 w 8668994"/>
                <a:gd name="connsiteY9" fmla="*/ 889000 h 2044700"/>
                <a:gd name="connsiteX10" fmla="*/ 1579220 w 8668994"/>
                <a:gd name="connsiteY10" fmla="*/ 927100 h 2044700"/>
                <a:gd name="connsiteX11" fmla="*/ 1630020 w 8668994"/>
                <a:gd name="connsiteY11" fmla="*/ 952500 h 2044700"/>
                <a:gd name="connsiteX12" fmla="*/ 1706220 w 8668994"/>
                <a:gd name="connsiteY12" fmla="*/ 977900 h 2044700"/>
                <a:gd name="connsiteX13" fmla="*/ 1757020 w 8668994"/>
                <a:gd name="connsiteY13" fmla="*/ 990600 h 2044700"/>
                <a:gd name="connsiteX14" fmla="*/ 1820520 w 8668994"/>
                <a:gd name="connsiteY14" fmla="*/ 1003300 h 2044700"/>
                <a:gd name="connsiteX15" fmla="*/ 1896720 w 8668994"/>
                <a:gd name="connsiteY15" fmla="*/ 1028700 h 2044700"/>
                <a:gd name="connsiteX16" fmla="*/ 1985620 w 8668994"/>
                <a:gd name="connsiteY16" fmla="*/ 1041400 h 2044700"/>
                <a:gd name="connsiteX17" fmla="*/ 2087220 w 8668994"/>
                <a:gd name="connsiteY17" fmla="*/ 1066800 h 2044700"/>
                <a:gd name="connsiteX18" fmla="*/ 2138020 w 8668994"/>
                <a:gd name="connsiteY18" fmla="*/ 1079500 h 2044700"/>
                <a:gd name="connsiteX19" fmla="*/ 2188820 w 8668994"/>
                <a:gd name="connsiteY19" fmla="*/ 1092200 h 2044700"/>
                <a:gd name="connsiteX20" fmla="*/ 2277720 w 8668994"/>
                <a:gd name="connsiteY20" fmla="*/ 1117600 h 2044700"/>
                <a:gd name="connsiteX21" fmla="*/ 2328520 w 8668994"/>
                <a:gd name="connsiteY21" fmla="*/ 1130300 h 2044700"/>
                <a:gd name="connsiteX22" fmla="*/ 2404720 w 8668994"/>
                <a:gd name="connsiteY22" fmla="*/ 1155700 h 2044700"/>
                <a:gd name="connsiteX23" fmla="*/ 2506320 w 8668994"/>
                <a:gd name="connsiteY23" fmla="*/ 1168400 h 2044700"/>
                <a:gd name="connsiteX24" fmla="*/ 2544420 w 8668994"/>
                <a:gd name="connsiteY24" fmla="*/ 1181100 h 2044700"/>
                <a:gd name="connsiteX25" fmla="*/ 2823820 w 8668994"/>
                <a:gd name="connsiteY25" fmla="*/ 1181100 h 2044700"/>
                <a:gd name="connsiteX26" fmla="*/ 3242920 w 8668994"/>
                <a:gd name="connsiteY26" fmla="*/ 1193800 h 2044700"/>
                <a:gd name="connsiteX27" fmla="*/ 3268320 w 8668994"/>
                <a:gd name="connsiteY27" fmla="*/ 1231900 h 2044700"/>
                <a:gd name="connsiteX28" fmla="*/ 3344520 w 8668994"/>
                <a:gd name="connsiteY28" fmla="*/ 1270000 h 2044700"/>
                <a:gd name="connsiteX29" fmla="*/ 3420720 w 8668994"/>
                <a:gd name="connsiteY29" fmla="*/ 1333500 h 2044700"/>
                <a:gd name="connsiteX30" fmla="*/ 3496920 w 8668994"/>
                <a:gd name="connsiteY30" fmla="*/ 1346200 h 2044700"/>
                <a:gd name="connsiteX31" fmla="*/ 4500220 w 8668994"/>
                <a:gd name="connsiteY31" fmla="*/ 1384300 h 2044700"/>
                <a:gd name="connsiteX32" fmla="*/ 4589120 w 8668994"/>
                <a:gd name="connsiteY32" fmla="*/ 1409700 h 2044700"/>
                <a:gd name="connsiteX33" fmla="*/ 4678020 w 8668994"/>
                <a:gd name="connsiteY33" fmla="*/ 1435100 h 2044700"/>
                <a:gd name="connsiteX34" fmla="*/ 4754220 w 8668994"/>
                <a:gd name="connsiteY34" fmla="*/ 1473200 h 2044700"/>
                <a:gd name="connsiteX35" fmla="*/ 4893920 w 8668994"/>
                <a:gd name="connsiteY35" fmla="*/ 1485900 h 2044700"/>
                <a:gd name="connsiteX36" fmla="*/ 5122520 w 8668994"/>
                <a:gd name="connsiteY36" fmla="*/ 1473200 h 2044700"/>
                <a:gd name="connsiteX37" fmla="*/ 5414620 w 8668994"/>
                <a:gd name="connsiteY37" fmla="*/ 1498600 h 2044700"/>
                <a:gd name="connsiteX38" fmla="*/ 5554320 w 8668994"/>
                <a:gd name="connsiteY38" fmla="*/ 1524000 h 2044700"/>
                <a:gd name="connsiteX39" fmla="*/ 5579720 w 8668994"/>
                <a:gd name="connsiteY39" fmla="*/ 1562100 h 2044700"/>
                <a:gd name="connsiteX40" fmla="*/ 5719420 w 8668994"/>
                <a:gd name="connsiteY40" fmla="*/ 1600200 h 2044700"/>
                <a:gd name="connsiteX41" fmla="*/ 5795620 w 8668994"/>
                <a:gd name="connsiteY41" fmla="*/ 1625600 h 2044700"/>
                <a:gd name="connsiteX42" fmla="*/ 5859120 w 8668994"/>
                <a:gd name="connsiteY42" fmla="*/ 1676400 h 2044700"/>
                <a:gd name="connsiteX43" fmla="*/ 5935320 w 8668994"/>
                <a:gd name="connsiteY43" fmla="*/ 1727200 h 2044700"/>
                <a:gd name="connsiteX44" fmla="*/ 6049620 w 8668994"/>
                <a:gd name="connsiteY44" fmla="*/ 1752600 h 2044700"/>
                <a:gd name="connsiteX45" fmla="*/ 6151220 w 8668994"/>
                <a:gd name="connsiteY45" fmla="*/ 1803400 h 2044700"/>
                <a:gd name="connsiteX46" fmla="*/ 6189320 w 8668994"/>
                <a:gd name="connsiteY46" fmla="*/ 1816100 h 2044700"/>
                <a:gd name="connsiteX47" fmla="*/ 6316320 w 8668994"/>
                <a:gd name="connsiteY47" fmla="*/ 1854200 h 2044700"/>
                <a:gd name="connsiteX48" fmla="*/ 6913220 w 8668994"/>
                <a:gd name="connsiteY48" fmla="*/ 1866900 h 2044700"/>
                <a:gd name="connsiteX49" fmla="*/ 7065620 w 8668994"/>
                <a:gd name="connsiteY49" fmla="*/ 1905000 h 2044700"/>
                <a:gd name="connsiteX50" fmla="*/ 7103720 w 8668994"/>
                <a:gd name="connsiteY50" fmla="*/ 1917700 h 2044700"/>
                <a:gd name="connsiteX51" fmla="*/ 7205320 w 8668994"/>
                <a:gd name="connsiteY51" fmla="*/ 1930400 h 2044700"/>
                <a:gd name="connsiteX52" fmla="*/ 7243420 w 8668994"/>
                <a:gd name="connsiteY52" fmla="*/ 1943100 h 2044700"/>
                <a:gd name="connsiteX53" fmla="*/ 7954620 w 8668994"/>
                <a:gd name="connsiteY53" fmla="*/ 1968500 h 2044700"/>
                <a:gd name="connsiteX54" fmla="*/ 8386420 w 8668994"/>
                <a:gd name="connsiteY54" fmla="*/ 2019300 h 2044700"/>
                <a:gd name="connsiteX55" fmla="*/ 8462620 w 8668994"/>
                <a:gd name="connsiteY55" fmla="*/ 2032000 h 2044700"/>
                <a:gd name="connsiteX56" fmla="*/ 8564220 w 8668994"/>
                <a:gd name="connsiteY56" fmla="*/ 2044700 h 2044700"/>
                <a:gd name="connsiteX57" fmla="*/ 8589620 w 8668994"/>
                <a:gd name="connsiteY57" fmla="*/ 1473200 h 2044700"/>
                <a:gd name="connsiteX58" fmla="*/ 8576920 w 8668994"/>
                <a:gd name="connsiteY58" fmla="*/ 241300 h 2044700"/>
                <a:gd name="connsiteX59" fmla="*/ 8538820 w 8668994"/>
                <a:gd name="connsiteY59" fmla="*/ 38100 h 2044700"/>
                <a:gd name="connsiteX60" fmla="*/ 7891120 w 8668994"/>
                <a:gd name="connsiteY60" fmla="*/ 63500 h 2044700"/>
                <a:gd name="connsiteX61" fmla="*/ 7840320 w 8668994"/>
                <a:gd name="connsiteY61" fmla="*/ 76200 h 2044700"/>
                <a:gd name="connsiteX62" fmla="*/ 7535520 w 8668994"/>
                <a:gd name="connsiteY62" fmla="*/ 88900 h 2044700"/>
                <a:gd name="connsiteX63" fmla="*/ 5046320 w 8668994"/>
                <a:gd name="connsiteY63" fmla="*/ 63500 h 2044700"/>
                <a:gd name="connsiteX64" fmla="*/ 2823820 w 8668994"/>
                <a:gd name="connsiteY64" fmla="*/ 50800 h 2044700"/>
                <a:gd name="connsiteX65" fmla="*/ 2430120 w 8668994"/>
                <a:gd name="connsiteY65" fmla="*/ 25400 h 2044700"/>
                <a:gd name="connsiteX66" fmla="*/ 2049120 w 8668994"/>
                <a:gd name="connsiteY66" fmla="*/ 0 h 2044700"/>
                <a:gd name="connsiteX67" fmla="*/ 639420 w 8668994"/>
                <a:gd name="connsiteY67" fmla="*/ 12700 h 2044700"/>
                <a:gd name="connsiteX68" fmla="*/ 61570 w 8668994"/>
                <a:gd name="connsiteY68" fmla="*/ 63500 h 2044700"/>
                <a:gd name="connsiteX69" fmla="*/ 55220 w 8668994"/>
                <a:gd name="connsiteY69" fmla="*/ 762000 h 2044700"/>
                <a:gd name="connsiteX0" fmla="*/ 70918 w 8659292"/>
                <a:gd name="connsiteY0" fmla="*/ 742950 h 2044700"/>
                <a:gd name="connsiteX1" fmla="*/ 375718 w 8659292"/>
                <a:gd name="connsiteY1" fmla="*/ 711200 h 2044700"/>
                <a:gd name="connsiteX2" fmla="*/ 820218 w 8659292"/>
                <a:gd name="connsiteY2" fmla="*/ 723900 h 2044700"/>
                <a:gd name="connsiteX3" fmla="*/ 896418 w 8659292"/>
                <a:gd name="connsiteY3" fmla="*/ 749300 h 2044700"/>
                <a:gd name="connsiteX4" fmla="*/ 959918 w 8659292"/>
                <a:gd name="connsiteY4" fmla="*/ 762000 h 2044700"/>
                <a:gd name="connsiteX5" fmla="*/ 1036118 w 8659292"/>
                <a:gd name="connsiteY5" fmla="*/ 774700 h 2044700"/>
                <a:gd name="connsiteX6" fmla="*/ 1175818 w 8659292"/>
                <a:gd name="connsiteY6" fmla="*/ 825500 h 2044700"/>
                <a:gd name="connsiteX7" fmla="*/ 1226618 w 8659292"/>
                <a:gd name="connsiteY7" fmla="*/ 838200 h 2044700"/>
                <a:gd name="connsiteX8" fmla="*/ 1366318 w 8659292"/>
                <a:gd name="connsiteY8" fmla="*/ 876300 h 2044700"/>
                <a:gd name="connsiteX9" fmla="*/ 1455218 w 8659292"/>
                <a:gd name="connsiteY9" fmla="*/ 889000 h 2044700"/>
                <a:gd name="connsiteX10" fmla="*/ 1569518 w 8659292"/>
                <a:gd name="connsiteY10" fmla="*/ 927100 h 2044700"/>
                <a:gd name="connsiteX11" fmla="*/ 1620318 w 8659292"/>
                <a:gd name="connsiteY11" fmla="*/ 952500 h 2044700"/>
                <a:gd name="connsiteX12" fmla="*/ 1696518 w 8659292"/>
                <a:gd name="connsiteY12" fmla="*/ 977900 h 2044700"/>
                <a:gd name="connsiteX13" fmla="*/ 1747318 w 8659292"/>
                <a:gd name="connsiteY13" fmla="*/ 990600 h 2044700"/>
                <a:gd name="connsiteX14" fmla="*/ 1810818 w 8659292"/>
                <a:gd name="connsiteY14" fmla="*/ 1003300 h 2044700"/>
                <a:gd name="connsiteX15" fmla="*/ 1887018 w 8659292"/>
                <a:gd name="connsiteY15" fmla="*/ 1028700 h 2044700"/>
                <a:gd name="connsiteX16" fmla="*/ 1975918 w 8659292"/>
                <a:gd name="connsiteY16" fmla="*/ 1041400 h 2044700"/>
                <a:gd name="connsiteX17" fmla="*/ 2077518 w 8659292"/>
                <a:gd name="connsiteY17" fmla="*/ 1066800 h 2044700"/>
                <a:gd name="connsiteX18" fmla="*/ 2128318 w 8659292"/>
                <a:gd name="connsiteY18" fmla="*/ 1079500 h 2044700"/>
                <a:gd name="connsiteX19" fmla="*/ 2179118 w 8659292"/>
                <a:gd name="connsiteY19" fmla="*/ 1092200 h 2044700"/>
                <a:gd name="connsiteX20" fmla="*/ 2268018 w 8659292"/>
                <a:gd name="connsiteY20" fmla="*/ 1117600 h 2044700"/>
                <a:gd name="connsiteX21" fmla="*/ 2318818 w 8659292"/>
                <a:gd name="connsiteY21" fmla="*/ 1130300 h 2044700"/>
                <a:gd name="connsiteX22" fmla="*/ 2395018 w 8659292"/>
                <a:gd name="connsiteY22" fmla="*/ 1155700 h 2044700"/>
                <a:gd name="connsiteX23" fmla="*/ 2496618 w 8659292"/>
                <a:gd name="connsiteY23" fmla="*/ 1168400 h 2044700"/>
                <a:gd name="connsiteX24" fmla="*/ 2534718 w 8659292"/>
                <a:gd name="connsiteY24" fmla="*/ 1181100 h 2044700"/>
                <a:gd name="connsiteX25" fmla="*/ 2814118 w 8659292"/>
                <a:gd name="connsiteY25" fmla="*/ 1181100 h 2044700"/>
                <a:gd name="connsiteX26" fmla="*/ 3233218 w 8659292"/>
                <a:gd name="connsiteY26" fmla="*/ 1193800 h 2044700"/>
                <a:gd name="connsiteX27" fmla="*/ 3258618 w 8659292"/>
                <a:gd name="connsiteY27" fmla="*/ 1231900 h 2044700"/>
                <a:gd name="connsiteX28" fmla="*/ 3334818 w 8659292"/>
                <a:gd name="connsiteY28" fmla="*/ 1270000 h 2044700"/>
                <a:gd name="connsiteX29" fmla="*/ 3411018 w 8659292"/>
                <a:gd name="connsiteY29" fmla="*/ 1333500 h 2044700"/>
                <a:gd name="connsiteX30" fmla="*/ 3487218 w 8659292"/>
                <a:gd name="connsiteY30" fmla="*/ 1346200 h 2044700"/>
                <a:gd name="connsiteX31" fmla="*/ 4490518 w 8659292"/>
                <a:gd name="connsiteY31" fmla="*/ 1384300 h 2044700"/>
                <a:gd name="connsiteX32" fmla="*/ 4579418 w 8659292"/>
                <a:gd name="connsiteY32" fmla="*/ 1409700 h 2044700"/>
                <a:gd name="connsiteX33" fmla="*/ 4668318 w 8659292"/>
                <a:gd name="connsiteY33" fmla="*/ 1435100 h 2044700"/>
                <a:gd name="connsiteX34" fmla="*/ 4744518 w 8659292"/>
                <a:gd name="connsiteY34" fmla="*/ 1473200 h 2044700"/>
                <a:gd name="connsiteX35" fmla="*/ 4884218 w 8659292"/>
                <a:gd name="connsiteY35" fmla="*/ 1485900 h 2044700"/>
                <a:gd name="connsiteX36" fmla="*/ 5112818 w 8659292"/>
                <a:gd name="connsiteY36" fmla="*/ 1473200 h 2044700"/>
                <a:gd name="connsiteX37" fmla="*/ 5404918 w 8659292"/>
                <a:gd name="connsiteY37" fmla="*/ 1498600 h 2044700"/>
                <a:gd name="connsiteX38" fmla="*/ 5544618 w 8659292"/>
                <a:gd name="connsiteY38" fmla="*/ 1524000 h 2044700"/>
                <a:gd name="connsiteX39" fmla="*/ 5570018 w 8659292"/>
                <a:gd name="connsiteY39" fmla="*/ 1562100 h 2044700"/>
                <a:gd name="connsiteX40" fmla="*/ 5709718 w 8659292"/>
                <a:gd name="connsiteY40" fmla="*/ 1600200 h 2044700"/>
                <a:gd name="connsiteX41" fmla="*/ 5785918 w 8659292"/>
                <a:gd name="connsiteY41" fmla="*/ 1625600 h 2044700"/>
                <a:gd name="connsiteX42" fmla="*/ 5849418 w 8659292"/>
                <a:gd name="connsiteY42" fmla="*/ 1676400 h 2044700"/>
                <a:gd name="connsiteX43" fmla="*/ 5925618 w 8659292"/>
                <a:gd name="connsiteY43" fmla="*/ 1727200 h 2044700"/>
                <a:gd name="connsiteX44" fmla="*/ 6039918 w 8659292"/>
                <a:gd name="connsiteY44" fmla="*/ 1752600 h 2044700"/>
                <a:gd name="connsiteX45" fmla="*/ 6141518 w 8659292"/>
                <a:gd name="connsiteY45" fmla="*/ 1803400 h 2044700"/>
                <a:gd name="connsiteX46" fmla="*/ 6179618 w 8659292"/>
                <a:gd name="connsiteY46" fmla="*/ 1816100 h 2044700"/>
                <a:gd name="connsiteX47" fmla="*/ 6306618 w 8659292"/>
                <a:gd name="connsiteY47" fmla="*/ 1854200 h 2044700"/>
                <a:gd name="connsiteX48" fmla="*/ 6903518 w 8659292"/>
                <a:gd name="connsiteY48" fmla="*/ 1866900 h 2044700"/>
                <a:gd name="connsiteX49" fmla="*/ 7055918 w 8659292"/>
                <a:gd name="connsiteY49" fmla="*/ 1905000 h 2044700"/>
                <a:gd name="connsiteX50" fmla="*/ 7094018 w 8659292"/>
                <a:gd name="connsiteY50" fmla="*/ 1917700 h 2044700"/>
                <a:gd name="connsiteX51" fmla="*/ 7195618 w 8659292"/>
                <a:gd name="connsiteY51" fmla="*/ 1930400 h 2044700"/>
                <a:gd name="connsiteX52" fmla="*/ 7233718 w 8659292"/>
                <a:gd name="connsiteY52" fmla="*/ 1943100 h 2044700"/>
                <a:gd name="connsiteX53" fmla="*/ 7944918 w 8659292"/>
                <a:gd name="connsiteY53" fmla="*/ 1968500 h 2044700"/>
                <a:gd name="connsiteX54" fmla="*/ 8376718 w 8659292"/>
                <a:gd name="connsiteY54" fmla="*/ 2019300 h 2044700"/>
                <a:gd name="connsiteX55" fmla="*/ 8452918 w 8659292"/>
                <a:gd name="connsiteY55" fmla="*/ 2032000 h 2044700"/>
                <a:gd name="connsiteX56" fmla="*/ 8554518 w 8659292"/>
                <a:gd name="connsiteY56" fmla="*/ 2044700 h 2044700"/>
                <a:gd name="connsiteX57" fmla="*/ 8579918 w 8659292"/>
                <a:gd name="connsiteY57" fmla="*/ 1473200 h 2044700"/>
                <a:gd name="connsiteX58" fmla="*/ 8567218 w 8659292"/>
                <a:gd name="connsiteY58" fmla="*/ 241300 h 2044700"/>
                <a:gd name="connsiteX59" fmla="*/ 8529118 w 8659292"/>
                <a:gd name="connsiteY59" fmla="*/ 38100 h 2044700"/>
                <a:gd name="connsiteX60" fmla="*/ 7881418 w 8659292"/>
                <a:gd name="connsiteY60" fmla="*/ 63500 h 2044700"/>
                <a:gd name="connsiteX61" fmla="*/ 7830618 w 8659292"/>
                <a:gd name="connsiteY61" fmla="*/ 76200 h 2044700"/>
                <a:gd name="connsiteX62" fmla="*/ 7525818 w 8659292"/>
                <a:gd name="connsiteY62" fmla="*/ 88900 h 2044700"/>
                <a:gd name="connsiteX63" fmla="*/ 5036618 w 8659292"/>
                <a:gd name="connsiteY63" fmla="*/ 63500 h 2044700"/>
                <a:gd name="connsiteX64" fmla="*/ 2814118 w 8659292"/>
                <a:gd name="connsiteY64" fmla="*/ 50800 h 2044700"/>
                <a:gd name="connsiteX65" fmla="*/ 2420418 w 8659292"/>
                <a:gd name="connsiteY65" fmla="*/ 25400 h 2044700"/>
                <a:gd name="connsiteX66" fmla="*/ 2039418 w 8659292"/>
                <a:gd name="connsiteY66" fmla="*/ 0 h 2044700"/>
                <a:gd name="connsiteX67" fmla="*/ 629718 w 8659292"/>
                <a:gd name="connsiteY67" fmla="*/ 12700 h 2044700"/>
                <a:gd name="connsiteX68" fmla="*/ 51868 w 8659292"/>
                <a:gd name="connsiteY68" fmla="*/ 63500 h 2044700"/>
                <a:gd name="connsiteX69" fmla="*/ 70918 w 8659292"/>
                <a:gd name="connsiteY69" fmla="*/ 742950 h 2044700"/>
                <a:gd name="connsiteX0" fmla="*/ 70918 w 8659292"/>
                <a:gd name="connsiteY0" fmla="*/ 742950 h 2044700"/>
                <a:gd name="connsiteX1" fmla="*/ 375718 w 8659292"/>
                <a:gd name="connsiteY1" fmla="*/ 749300 h 2044700"/>
                <a:gd name="connsiteX2" fmla="*/ 820218 w 8659292"/>
                <a:gd name="connsiteY2" fmla="*/ 723900 h 2044700"/>
                <a:gd name="connsiteX3" fmla="*/ 896418 w 8659292"/>
                <a:gd name="connsiteY3" fmla="*/ 749300 h 2044700"/>
                <a:gd name="connsiteX4" fmla="*/ 959918 w 8659292"/>
                <a:gd name="connsiteY4" fmla="*/ 762000 h 2044700"/>
                <a:gd name="connsiteX5" fmla="*/ 1036118 w 8659292"/>
                <a:gd name="connsiteY5" fmla="*/ 774700 h 2044700"/>
                <a:gd name="connsiteX6" fmla="*/ 1175818 w 8659292"/>
                <a:gd name="connsiteY6" fmla="*/ 825500 h 2044700"/>
                <a:gd name="connsiteX7" fmla="*/ 1226618 w 8659292"/>
                <a:gd name="connsiteY7" fmla="*/ 838200 h 2044700"/>
                <a:gd name="connsiteX8" fmla="*/ 1366318 w 8659292"/>
                <a:gd name="connsiteY8" fmla="*/ 876300 h 2044700"/>
                <a:gd name="connsiteX9" fmla="*/ 1455218 w 8659292"/>
                <a:gd name="connsiteY9" fmla="*/ 889000 h 2044700"/>
                <a:gd name="connsiteX10" fmla="*/ 1569518 w 8659292"/>
                <a:gd name="connsiteY10" fmla="*/ 927100 h 2044700"/>
                <a:gd name="connsiteX11" fmla="*/ 1620318 w 8659292"/>
                <a:gd name="connsiteY11" fmla="*/ 952500 h 2044700"/>
                <a:gd name="connsiteX12" fmla="*/ 1696518 w 8659292"/>
                <a:gd name="connsiteY12" fmla="*/ 977900 h 2044700"/>
                <a:gd name="connsiteX13" fmla="*/ 1747318 w 8659292"/>
                <a:gd name="connsiteY13" fmla="*/ 990600 h 2044700"/>
                <a:gd name="connsiteX14" fmla="*/ 1810818 w 8659292"/>
                <a:gd name="connsiteY14" fmla="*/ 1003300 h 2044700"/>
                <a:gd name="connsiteX15" fmla="*/ 1887018 w 8659292"/>
                <a:gd name="connsiteY15" fmla="*/ 1028700 h 2044700"/>
                <a:gd name="connsiteX16" fmla="*/ 1975918 w 8659292"/>
                <a:gd name="connsiteY16" fmla="*/ 1041400 h 2044700"/>
                <a:gd name="connsiteX17" fmla="*/ 2077518 w 8659292"/>
                <a:gd name="connsiteY17" fmla="*/ 1066800 h 2044700"/>
                <a:gd name="connsiteX18" fmla="*/ 2128318 w 8659292"/>
                <a:gd name="connsiteY18" fmla="*/ 1079500 h 2044700"/>
                <a:gd name="connsiteX19" fmla="*/ 2179118 w 8659292"/>
                <a:gd name="connsiteY19" fmla="*/ 1092200 h 2044700"/>
                <a:gd name="connsiteX20" fmla="*/ 2268018 w 8659292"/>
                <a:gd name="connsiteY20" fmla="*/ 1117600 h 2044700"/>
                <a:gd name="connsiteX21" fmla="*/ 2318818 w 8659292"/>
                <a:gd name="connsiteY21" fmla="*/ 1130300 h 2044700"/>
                <a:gd name="connsiteX22" fmla="*/ 2395018 w 8659292"/>
                <a:gd name="connsiteY22" fmla="*/ 1155700 h 2044700"/>
                <a:gd name="connsiteX23" fmla="*/ 2496618 w 8659292"/>
                <a:gd name="connsiteY23" fmla="*/ 1168400 h 2044700"/>
                <a:gd name="connsiteX24" fmla="*/ 2534718 w 8659292"/>
                <a:gd name="connsiteY24" fmla="*/ 1181100 h 2044700"/>
                <a:gd name="connsiteX25" fmla="*/ 2814118 w 8659292"/>
                <a:gd name="connsiteY25" fmla="*/ 1181100 h 2044700"/>
                <a:gd name="connsiteX26" fmla="*/ 3233218 w 8659292"/>
                <a:gd name="connsiteY26" fmla="*/ 1193800 h 2044700"/>
                <a:gd name="connsiteX27" fmla="*/ 3258618 w 8659292"/>
                <a:gd name="connsiteY27" fmla="*/ 1231900 h 2044700"/>
                <a:gd name="connsiteX28" fmla="*/ 3334818 w 8659292"/>
                <a:gd name="connsiteY28" fmla="*/ 1270000 h 2044700"/>
                <a:gd name="connsiteX29" fmla="*/ 3411018 w 8659292"/>
                <a:gd name="connsiteY29" fmla="*/ 1333500 h 2044700"/>
                <a:gd name="connsiteX30" fmla="*/ 3487218 w 8659292"/>
                <a:gd name="connsiteY30" fmla="*/ 1346200 h 2044700"/>
                <a:gd name="connsiteX31" fmla="*/ 4490518 w 8659292"/>
                <a:gd name="connsiteY31" fmla="*/ 1384300 h 2044700"/>
                <a:gd name="connsiteX32" fmla="*/ 4579418 w 8659292"/>
                <a:gd name="connsiteY32" fmla="*/ 1409700 h 2044700"/>
                <a:gd name="connsiteX33" fmla="*/ 4668318 w 8659292"/>
                <a:gd name="connsiteY33" fmla="*/ 1435100 h 2044700"/>
                <a:gd name="connsiteX34" fmla="*/ 4744518 w 8659292"/>
                <a:gd name="connsiteY34" fmla="*/ 1473200 h 2044700"/>
                <a:gd name="connsiteX35" fmla="*/ 4884218 w 8659292"/>
                <a:gd name="connsiteY35" fmla="*/ 1485900 h 2044700"/>
                <a:gd name="connsiteX36" fmla="*/ 5112818 w 8659292"/>
                <a:gd name="connsiteY36" fmla="*/ 1473200 h 2044700"/>
                <a:gd name="connsiteX37" fmla="*/ 5404918 w 8659292"/>
                <a:gd name="connsiteY37" fmla="*/ 1498600 h 2044700"/>
                <a:gd name="connsiteX38" fmla="*/ 5544618 w 8659292"/>
                <a:gd name="connsiteY38" fmla="*/ 1524000 h 2044700"/>
                <a:gd name="connsiteX39" fmla="*/ 5570018 w 8659292"/>
                <a:gd name="connsiteY39" fmla="*/ 1562100 h 2044700"/>
                <a:gd name="connsiteX40" fmla="*/ 5709718 w 8659292"/>
                <a:gd name="connsiteY40" fmla="*/ 1600200 h 2044700"/>
                <a:gd name="connsiteX41" fmla="*/ 5785918 w 8659292"/>
                <a:gd name="connsiteY41" fmla="*/ 1625600 h 2044700"/>
                <a:gd name="connsiteX42" fmla="*/ 5849418 w 8659292"/>
                <a:gd name="connsiteY42" fmla="*/ 1676400 h 2044700"/>
                <a:gd name="connsiteX43" fmla="*/ 5925618 w 8659292"/>
                <a:gd name="connsiteY43" fmla="*/ 1727200 h 2044700"/>
                <a:gd name="connsiteX44" fmla="*/ 6039918 w 8659292"/>
                <a:gd name="connsiteY44" fmla="*/ 1752600 h 2044700"/>
                <a:gd name="connsiteX45" fmla="*/ 6141518 w 8659292"/>
                <a:gd name="connsiteY45" fmla="*/ 1803400 h 2044700"/>
                <a:gd name="connsiteX46" fmla="*/ 6179618 w 8659292"/>
                <a:gd name="connsiteY46" fmla="*/ 1816100 h 2044700"/>
                <a:gd name="connsiteX47" fmla="*/ 6306618 w 8659292"/>
                <a:gd name="connsiteY47" fmla="*/ 1854200 h 2044700"/>
                <a:gd name="connsiteX48" fmla="*/ 6903518 w 8659292"/>
                <a:gd name="connsiteY48" fmla="*/ 1866900 h 2044700"/>
                <a:gd name="connsiteX49" fmla="*/ 7055918 w 8659292"/>
                <a:gd name="connsiteY49" fmla="*/ 1905000 h 2044700"/>
                <a:gd name="connsiteX50" fmla="*/ 7094018 w 8659292"/>
                <a:gd name="connsiteY50" fmla="*/ 1917700 h 2044700"/>
                <a:gd name="connsiteX51" fmla="*/ 7195618 w 8659292"/>
                <a:gd name="connsiteY51" fmla="*/ 1930400 h 2044700"/>
                <a:gd name="connsiteX52" fmla="*/ 7233718 w 8659292"/>
                <a:gd name="connsiteY52" fmla="*/ 1943100 h 2044700"/>
                <a:gd name="connsiteX53" fmla="*/ 7944918 w 8659292"/>
                <a:gd name="connsiteY53" fmla="*/ 1968500 h 2044700"/>
                <a:gd name="connsiteX54" fmla="*/ 8376718 w 8659292"/>
                <a:gd name="connsiteY54" fmla="*/ 2019300 h 2044700"/>
                <a:gd name="connsiteX55" fmla="*/ 8452918 w 8659292"/>
                <a:gd name="connsiteY55" fmla="*/ 2032000 h 2044700"/>
                <a:gd name="connsiteX56" fmla="*/ 8554518 w 8659292"/>
                <a:gd name="connsiteY56" fmla="*/ 2044700 h 2044700"/>
                <a:gd name="connsiteX57" fmla="*/ 8579918 w 8659292"/>
                <a:gd name="connsiteY57" fmla="*/ 1473200 h 2044700"/>
                <a:gd name="connsiteX58" fmla="*/ 8567218 w 8659292"/>
                <a:gd name="connsiteY58" fmla="*/ 241300 h 2044700"/>
                <a:gd name="connsiteX59" fmla="*/ 8529118 w 8659292"/>
                <a:gd name="connsiteY59" fmla="*/ 38100 h 2044700"/>
                <a:gd name="connsiteX60" fmla="*/ 7881418 w 8659292"/>
                <a:gd name="connsiteY60" fmla="*/ 63500 h 2044700"/>
                <a:gd name="connsiteX61" fmla="*/ 7830618 w 8659292"/>
                <a:gd name="connsiteY61" fmla="*/ 76200 h 2044700"/>
                <a:gd name="connsiteX62" fmla="*/ 7525818 w 8659292"/>
                <a:gd name="connsiteY62" fmla="*/ 88900 h 2044700"/>
                <a:gd name="connsiteX63" fmla="*/ 5036618 w 8659292"/>
                <a:gd name="connsiteY63" fmla="*/ 63500 h 2044700"/>
                <a:gd name="connsiteX64" fmla="*/ 2814118 w 8659292"/>
                <a:gd name="connsiteY64" fmla="*/ 50800 h 2044700"/>
                <a:gd name="connsiteX65" fmla="*/ 2420418 w 8659292"/>
                <a:gd name="connsiteY65" fmla="*/ 25400 h 2044700"/>
                <a:gd name="connsiteX66" fmla="*/ 2039418 w 8659292"/>
                <a:gd name="connsiteY66" fmla="*/ 0 h 2044700"/>
                <a:gd name="connsiteX67" fmla="*/ 629718 w 8659292"/>
                <a:gd name="connsiteY67" fmla="*/ 12700 h 2044700"/>
                <a:gd name="connsiteX68" fmla="*/ 51868 w 8659292"/>
                <a:gd name="connsiteY68" fmla="*/ 63500 h 2044700"/>
                <a:gd name="connsiteX69" fmla="*/ 70918 w 8659292"/>
                <a:gd name="connsiteY69" fmla="*/ 742950 h 2044700"/>
                <a:gd name="connsiteX0" fmla="*/ 70918 w 8659292"/>
                <a:gd name="connsiteY0" fmla="*/ 742950 h 2044700"/>
                <a:gd name="connsiteX1" fmla="*/ 375718 w 8659292"/>
                <a:gd name="connsiteY1" fmla="*/ 749300 h 2044700"/>
                <a:gd name="connsiteX2" fmla="*/ 820218 w 8659292"/>
                <a:gd name="connsiteY2" fmla="*/ 723900 h 2044700"/>
                <a:gd name="connsiteX3" fmla="*/ 896418 w 8659292"/>
                <a:gd name="connsiteY3" fmla="*/ 749300 h 2044700"/>
                <a:gd name="connsiteX4" fmla="*/ 959918 w 8659292"/>
                <a:gd name="connsiteY4" fmla="*/ 762000 h 2044700"/>
                <a:gd name="connsiteX5" fmla="*/ 1036118 w 8659292"/>
                <a:gd name="connsiteY5" fmla="*/ 774700 h 2044700"/>
                <a:gd name="connsiteX6" fmla="*/ 1175818 w 8659292"/>
                <a:gd name="connsiteY6" fmla="*/ 825500 h 2044700"/>
                <a:gd name="connsiteX7" fmla="*/ 1226618 w 8659292"/>
                <a:gd name="connsiteY7" fmla="*/ 838200 h 2044700"/>
                <a:gd name="connsiteX8" fmla="*/ 1366318 w 8659292"/>
                <a:gd name="connsiteY8" fmla="*/ 876300 h 2044700"/>
                <a:gd name="connsiteX9" fmla="*/ 1455218 w 8659292"/>
                <a:gd name="connsiteY9" fmla="*/ 889000 h 2044700"/>
                <a:gd name="connsiteX10" fmla="*/ 1569518 w 8659292"/>
                <a:gd name="connsiteY10" fmla="*/ 927100 h 2044700"/>
                <a:gd name="connsiteX11" fmla="*/ 1620318 w 8659292"/>
                <a:gd name="connsiteY11" fmla="*/ 952500 h 2044700"/>
                <a:gd name="connsiteX12" fmla="*/ 1696518 w 8659292"/>
                <a:gd name="connsiteY12" fmla="*/ 977900 h 2044700"/>
                <a:gd name="connsiteX13" fmla="*/ 1747318 w 8659292"/>
                <a:gd name="connsiteY13" fmla="*/ 990600 h 2044700"/>
                <a:gd name="connsiteX14" fmla="*/ 1810818 w 8659292"/>
                <a:gd name="connsiteY14" fmla="*/ 1003300 h 2044700"/>
                <a:gd name="connsiteX15" fmla="*/ 1887018 w 8659292"/>
                <a:gd name="connsiteY15" fmla="*/ 1028700 h 2044700"/>
                <a:gd name="connsiteX16" fmla="*/ 1975918 w 8659292"/>
                <a:gd name="connsiteY16" fmla="*/ 1041400 h 2044700"/>
                <a:gd name="connsiteX17" fmla="*/ 2077518 w 8659292"/>
                <a:gd name="connsiteY17" fmla="*/ 1066800 h 2044700"/>
                <a:gd name="connsiteX18" fmla="*/ 2128318 w 8659292"/>
                <a:gd name="connsiteY18" fmla="*/ 1079500 h 2044700"/>
                <a:gd name="connsiteX19" fmla="*/ 2179118 w 8659292"/>
                <a:gd name="connsiteY19" fmla="*/ 1092200 h 2044700"/>
                <a:gd name="connsiteX20" fmla="*/ 2268018 w 8659292"/>
                <a:gd name="connsiteY20" fmla="*/ 1117600 h 2044700"/>
                <a:gd name="connsiteX21" fmla="*/ 2318818 w 8659292"/>
                <a:gd name="connsiteY21" fmla="*/ 1130300 h 2044700"/>
                <a:gd name="connsiteX22" fmla="*/ 2395018 w 8659292"/>
                <a:gd name="connsiteY22" fmla="*/ 1155700 h 2044700"/>
                <a:gd name="connsiteX23" fmla="*/ 2496618 w 8659292"/>
                <a:gd name="connsiteY23" fmla="*/ 1168400 h 2044700"/>
                <a:gd name="connsiteX24" fmla="*/ 2534718 w 8659292"/>
                <a:gd name="connsiteY24" fmla="*/ 1181100 h 2044700"/>
                <a:gd name="connsiteX25" fmla="*/ 2814118 w 8659292"/>
                <a:gd name="connsiteY25" fmla="*/ 1181100 h 2044700"/>
                <a:gd name="connsiteX26" fmla="*/ 3233218 w 8659292"/>
                <a:gd name="connsiteY26" fmla="*/ 1193800 h 2044700"/>
                <a:gd name="connsiteX27" fmla="*/ 3258618 w 8659292"/>
                <a:gd name="connsiteY27" fmla="*/ 1231900 h 2044700"/>
                <a:gd name="connsiteX28" fmla="*/ 3334818 w 8659292"/>
                <a:gd name="connsiteY28" fmla="*/ 1270000 h 2044700"/>
                <a:gd name="connsiteX29" fmla="*/ 3411018 w 8659292"/>
                <a:gd name="connsiteY29" fmla="*/ 1333500 h 2044700"/>
                <a:gd name="connsiteX30" fmla="*/ 3487218 w 8659292"/>
                <a:gd name="connsiteY30" fmla="*/ 1346200 h 2044700"/>
                <a:gd name="connsiteX31" fmla="*/ 4490518 w 8659292"/>
                <a:gd name="connsiteY31" fmla="*/ 1384300 h 2044700"/>
                <a:gd name="connsiteX32" fmla="*/ 4579418 w 8659292"/>
                <a:gd name="connsiteY32" fmla="*/ 1409700 h 2044700"/>
                <a:gd name="connsiteX33" fmla="*/ 4668318 w 8659292"/>
                <a:gd name="connsiteY33" fmla="*/ 1435100 h 2044700"/>
                <a:gd name="connsiteX34" fmla="*/ 4744518 w 8659292"/>
                <a:gd name="connsiteY34" fmla="*/ 1473200 h 2044700"/>
                <a:gd name="connsiteX35" fmla="*/ 4884218 w 8659292"/>
                <a:gd name="connsiteY35" fmla="*/ 1485900 h 2044700"/>
                <a:gd name="connsiteX36" fmla="*/ 5112818 w 8659292"/>
                <a:gd name="connsiteY36" fmla="*/ 1473200 h 2044700"/>
                <a:gd name="connsiteX37" fmla="*/ 5404918 w 8659292"/>
                <a:gd name="connsiteY37" fmla="*/ 1498600 h 2044700"/>
                <a:gd name="connsiteX38" fmla="*/ 5544618 w 8659292"/>
                <a:gd name="connsiteY38" fmla="*/ 1524000 h 2044700"/>
                <a:gd name="connsiteX39" fmla="*/ 5570018 w 8659292"/>
                <a:gd name="connsiteY39" fmla="*/ 1562100 h 2044700"/>
                <a:gd name="connsiteX40" fmla="*/ 5709718 w 8659292"/>
                <a:gd name="connsiteY40" fmla="*/ 1600200 h 2044700"/>
                <a:gd name="connsiteX41" fmla="*/ 5785918 w 8659292"/>
                <a:gd name="connsiteY41" fmla="*/ 1625600 h 2044700"/>
                <a:gd name="connsiteX42" fmla="*/ 5849418 w 8659292"/>
                <a:gd name="connsiteY42" fmla="*/ 1676400 h 2044700"/>
                <a:gd name="connsiteX43" fmla="*/ 5925618 w 8659292"/>
                <a:gd name="connsiteY43" fmla="*/ 1727200 h 2044700"/>
                <a:gd name="connsiteX44" fmla="*/ 6039918 w 8659292"/>
                <a:gd name="connsiteY44" fmla="*/ 1752600 h 2044700"/>
                <a:gd name="connsiteX45" fmla="*/ 6141518 w 8659292"/>
                <a:gd name="connsiteY45" fmla="*/ 1803400 h 2044700"/>
                <a:gd name="connsiteX46" fmla="*/ 6179618 w 8659292"/>
                <a:gd name="connsiteY46" fmla="*/ 1816100 h 2044700"/>
                <a:gd name="connsiteX47" fmla="*/ 6306618 w 8659292"/>
                <a:gd name="connsiteY47" fmla="*/ 1854200 h 2044700"/>
                <a:gd name="connsiteX48" fmla="*/ 6903518 w 8659292"/>
                <a:gd name="connsiteY48" fmla="*/ 1866900 h 2044700"/>
                <a:gd name="connsiteX49" fmla="*/ 7055918 w 8659292"/>
                <a:gd name="connsiteY49" fmla="*/ 1905000 h 2044700"/>
                <a:gd name="connsiteX50" fmla="*/ 7094018 w 8659292"/>
                <a:gd name="connsiteY50" fmla="*/ 1917700 h 2044700"/>
                <a:gd name="connsiteX51" fmla="*/ 7195618 w 8659292"/>
                <a:gd name="connsiteY51" fmla="*/ 1930400 h 2044700"/>
                <a:gd name="connsiteX52" fmla="*/ 7233718 w 8659292"/>
                <a:gd name="connsiteY52" fmla="*/ 1943100 h 2044700"/>
                <a:gd name="connsiteX53" fmla="*/ 7944918 w 8659292"/>
                <a:gd name="connsiteY53" fmla="*/ 1968500 h 2044700"/>
                <a:gd name="connsiteX54" fmla="*/ 8376718 w 8659292"/>
                <a:gd name="connsiteY54" fmla="*/ 2019300 h 2044700"/>
                <a:gd name="connsiteX55" fmla="*/ 8452918 w 8659292"/>
                <a:gd name="connsiteY55" fmla="*/ 2032000 h 2044700"/>
                <a:gd name="connsiteX56" fmla="*/ 8554518 w 8659292"/>
                <a:gd name="connsiteY56" fmla="*/ 2044700 h 2044700"/>
                <a:gd name="connsiteX57" fmla="*/ 8579918 w 8659292"/>
                <a:gd name="connsiteY57" fmla="*/ 1473200 h 2044700"/>
                <a:gd name="connsiteX58" fmla="*/ 8567218 w 8659292"/>
                <a:gd name="connsiteY58" fmla="*/ 241300 h 2044700"/>
                <a:gd name="connsiteX59" fmla="*/ 8529118 w 8659292"/>
                <a:gd name="connsiteY59" fmla="*/ 38100 h 2044700"/>
                <a:gd name="connsiteX60" fmla="*/ 7881418 w 8659292"/>
                <a:gd name="connsiteY60" fmla="*/ 63500 h 2044700"/>
                <a:gd name="connsiteX61" fmla="*/ 7830618 w 8659292"/>
                <a:gd name="connsiteY61" fmla="*/ 76200 h 2044700"/>
                <a:gd name="connsiteX62" fmla="*/ 7525818 w 8659292"/>
                <a:gd name="connsiteY62" fmla="*/ 88900 h 2044700"/>
                <a:gd name="connsiteX63" fmla="*/ 5036618 w 8659292"/>
                <a:gd name="connsiteY63" fmla="*/ 63500 h 2044700"/>
                <a:gd name="connsiteX64" fmla="*/ 2814118 w 8659292"/>
                <a:gd name="connsiteY64" fmla="*/ 50800 h 2044700"/>
                <a:gd name="connsiteX65" fmla="*/ 2420418 w 8659292"/>
                <a:gd name="connsiteY65" fmla="*/ 25400 h 2044700"/>
                <a:gd name="connsiteX66" fmla="*/ 2039418 w 8659292"/>
                <a:gd name="connsiteY66" fmla="*/ 0 h 2044700"/>
                <a:gd name="connsiteX67" fmla="*/ 629718 w 8659292"/>
                <a:gd name="connsiteY67" fmla="*/ 12700 h 2044700"/>
                <a:gd name="connsiteX68" fmla="*/ 51868 w 8659292"/>
                <a:gd name="connsiteY68" fmla="*/ 63500 h 2044700"/>
                <a:gd name="connsiteX69" fmla="*/ 70918 w 8659292"/>
                <a:gd name="connsiteY69" fmla="*/ 742950 h 2044700"/>
                <a:gd name="connsiteX0" fmla="*/ 70918 w 8659292"/>
                <a:gd name="connsiteY0" fmla="*/ 742950 h 2044700"/>
                <a:gd name="connsiteX1" fmla="*/ 375718 w 8659292"/>
                <a:gd name="connsiteY1" fmla="*/ 749300 h 2044700"/>
                <a:gd name="connsiteX2" fmla="*/ 820218 w 8659292"/>
                <a:gd name="connsiteY2" fmla="*/ 723900 h 2044700"/>
                <a:gd name="connsiteX3" fmla="*/ 896418 w 8659292"/>
                <a:gd name="connsiteY3" fmla="*/ 749300 h 2044700"/>
                <a:gd name="connsiteX4" fmla="*/ 959918 w 8659292"/>
                <a:gd name="connsiteY4" fmla="*/ 762000 h 2044700"/>
                <a:gd name="connsiteX5" fmla="*/ 1036118 w 8659292"/>
                <a:gd name="connsiteY5" fmla="*/ 774700 h 2044700"/>
                <a:gd name="connsiteX6" fmla="*/ 1175818 w 8659292"/>
                <a:gd name="connsiteY6" fmla="*/ 825500 h 2044700"/>
                <a:gd name="connsiteX7" fmla="*/ 1226618 w 8659292"/>
                <a:gd name="connsiteY7" fmla="*/ 838200 h 2044700"/>
                <a:gd name="connsiteX8" fmla="*/ 1366318 w 8659292"/>
                <a:gd name="connsiteY8" fmla="*/ 876300 h 2044700"/>
                <a:gd name="connsiteX9" fmla="*/ 1455218 w 8659292"/>
                <a:gd name="connsiteY9" fmla="*/ 889000 h 2044700"/>
                <a:gd name="connsiteX10" fmla="*/ 1569518 w 8659292"/>
                <a:gd name="connsiteY10" fmla="*/ 927100 h 2044700"/>
                <a:gd name="connsiteX11" fmla="*/ 1620318 w 8659292"/>
                <a:gd name="connsiteY11" fmla="*/ 952500 h 2044700"/>
                <a:gd name="connsiteX12" fmla="*/ 1696518 w 8659292"/>
                <a:gd name="connsiteY12" fmla="*/ 977900 h 2044700"/>
                <a:gd name="connsiteX13" fmla="*/ 1747318 w 8659292"/>
                <a:gd name="connsiteY13" fmla="*/ 990600 h 2044700"/>
                <a:gd name="connsiteX14" fmla="*/ 1810818 w 8659292"/>
                <a:gd name="connsiteY14" fmla="*/ 1003300 h 2044700"/>
                <a:gd name="connsiteX15" fmla="*/ 1887018 w 8659292"/>
                <a:gd name="connsiteY15" fmla="*/ 1028700 h 2044700"/>
                <a:gd name="connsiteX16" fmla="*/ 1975918 w 8659292"/>
                <a:gd name="connsiteY16" fmla="*/ 1041400 h 2044700"/>
                <a:gd name="connsiteX17" fmla="*/ 2077518 w 8659292"/>
                <a:gd name="connsiteY17" fmla="*/ 1066800 h 2044700"/>
                <a:gd name="connsiteX18" fmla="*/ 2128318 w 8659292"/>
                <a:gd name="connsiteY18" fmla="*/ 1079500 h 2044700"/>
                <a:gd name="connsiteX19" fmla="*/ 2179118 w 8659292"/>
                <a:gd name="connsiteY19" fmla="*/ 1092200 h 2044700"/>
                <a:gd name="connsiteX20" fmla="*/ 2268018 w 8659292"/>
                <a:gd name="connsiteY20" fmla="*/ 1117600 h 2044700"/>
                <a:gd name="connsiteX21" fmla="*/ 2318818 w 8659292"/>
                <a:gd name="connsiteY21" fmla="*/ 1130300 h 2044700"/>
                <a:gd name="connsiteX22" fmla="*/ 2395018 w 8659292"/>
                <a:gd name="connsiteY22" fmla="*/ 1155700 h 2044700"/>
                <a:gd name="connsiteX23" fmla="*/ 2496618 w 8659292"/>
                <a:gd name="connsiteY23" fmla="*/ 1168400 h 2044700"/>
                <a:gd name="connsiteX24" fmla="*/ 2534718 w 8659292"/>
                <a:gd name="connsiteY24" fmla="*/ 1181100 h 2044700"/>
                <a:gd name="connsiteX25" fmla="*/ 2814118 w 8659292"/>
                <a:gd name="connsiteY25" fmla="*/ 1181100 h 2044700"/>
                <a:gd name="connsiteX26" fmla="*/ 3233218 w 8659292"/>
                <a:gd name="connsiteY26" fmla="*/ 1193800 h 2044700"/>
                <a:gd name="connsiteX27" fmla="*/ 3258618 w 8659292"/>
                <a:gd name="connsiteY27" fmla="*/ 1231900 h 2044700"/>
                <a:gd name="connsiteX28" fmla="*/ 3334818 w 8659292"/>
                <a:gd name="connsiteY28" fmla="*/ 1270000 h 2044700"/>
                <a:gd name="connsiteX29" fmla="*/ 3411018 w 8659292"/>
                <a:gd name="connsiteY29" fmla="*/ 1333500 h 2044700"/>
                <a:gd name="connsiteX30" fmla="*/ 3487218 w 8659292"/>
                <a:gd name="connsiteY30" fmla="*/ 1346200 h 2044700"/>
                <a:gd name="connsiteX31" fmla="*/ 4490518 w 8659292"/>
                <a:gd name="connsiteY31" fmla="*/ 1384300 h 2044700"/>
                <a:gd name="connsiteX32" fmla="*/ 4579418 w 8659292"/>
                <a:gd name="connsiteY32" fmla="*/ 1409700 h 2044700"/>
                <a:gd name="connsiteX33" fmla="*/ 4668318 w 8659292"/>
                <a:gd name="connsiteY33" fmla="*/ 1435100 h 2044700"/>
                <a:gd name="connsiteX34" fmla="*/ 4744518 w 8659292"/>
                <a:gd name="connsiteY34" fmla="*/ 1473200 h 2044700"/>
                <a:gd name="connsiteX35" fmla="*/ 4884218 w 8659292"/>
                <a:gd name="connsiteY35" fmla="*/ 1485900 h 2044700"/>
                <a:gd name="connsiteX36" fmla="*/ 5112818 w 8659292"/>
                <a:gd name="connsiteY36" fmla="*/ 1473200 h 2044700"/>
                <a:gd name="connsiteX37" fmla="*/ 5404918 w 8659292"/>
                <a:gd name="connsiteY37" fmla="*/ 1498600 h 2044700"/>
                <a:gd name="connsiteX38" fmla="*/ 5544618 w 8659292"/>
                <a:gd name="connsiteY38" fmla="*/ 1524000 h 2044700"/>
                <a:gd name="connsiteX39" fmla="*/ 5570018 w 8659292"/>
                <a:gd name="connsiteY39" fmla="*/ 1562100 h 2044700"/>
                <a:gd name="connsiteX40" fmla="*/ 5709718 w 8659292"/>
                <a:gd name="connsiteY40" fmla="*/ 1600200 h 2044700"/>
                <a:gd name="connsiteX41" fmla="*/ 5785918 w 8659292"/>
                <a:gd name="connsiteY41" fmla="*/ 1625600 h 2044700"/>
                <a:gd name="connsiteX42" fmla="*/ 5849418 w 8659292"/>
                <a:gd name="connsiteY42" fmla="*/ 1676400 h 2044700"/>
                <a:gd name="connsiteX43" fmla="*/ 5925618 w 8659292"/>
                <a:gd name="connsiteY43" fmla="*/ 1727200 h 2044700"/>
                <a:gd name="connsiteX44" fmla="*/ 6039918 w 8659292"/>
                <a:gd name="connsiteY44" fmla="*/ 1752600 h 2044700"/>
                <a:gd name="connsiteX45" fmla="*/ 6141518 w 8659292"/>
                <a:gd name="connsiteY45" fmla="*/ 1803400 h 2044700"/>
                <a:gd name="connsiteX46" fmla="*/ 6179618 w 8659292"/>
                <a:gd name="connsiteY46" fmla="*/ 1816100 h 2044700"/>
                <a:gd name="connsiteX47" fmla="*/ 6306618 w 8659292"/>
                <a:gd name="connsiteY47" fmla="*/ 1854200 h 2044700"/>
                <a:gd name="connsiteX48" fmla="*/ 6903518 w 8659292"/>
                <a:gd name="connsiteY48" fmla="*/ 1866900 h 2044700"/>
                <a:gd name="connsiteX49" fmla="*/ 7055918 w 8659292"/>
                <a:gd name="connsiteY49" fmla="*/ 1905000 h 2044700"/>
                <a:gd name="connsiteX50" fmla="*/ 7094018 w 8659292"/>
                <a:gd name="connsiteY50" fmla="*/ 1917700 h 2044700"/>
                <a:gd name="connsiteX51" fmla="*/ 7195618 w 8659292"/>
                <a:gd name="connsiteY51" fmla="*/ 1930400 h 2044700"/>
                <a:gd name="connsiteX52" fmla="*/ 7233718 w 8659292"/>
                <a:gd name="connsiteY52" fmla="*/ 1943100 h 2044700"/>
                <a:gd name="connsiteX53" fmla="*/ 7944918 w 8659292"/>
                <a:gd name="connsiteY53" fmla="*/ 1968500 h 2044700"/>
                <a:gd name="connsiteX54" fmla="*/ 8376718 w 8659292"/>
                <a:gd name="connsiteY54" fmla="*/ 2019300 h 2044700"/>
                <a:gd name="connsiteX55" fmla="*/ 8452918 w 8659292"/>
                <a:gd name="connsiteY55" fmla="*/ 2032000 h 2044700"/>
                <a:gd name="connsiteX56" fmla="*/ 8554518 w 8659292"/>
                <a:gd name="connsiteY56" fmla="*/ 2044700 h 2044700"/>
                <a:gd name="connsiteX57" fmla="*/ 8579918 w 8659292"/>
                <a:gd name="connsiteY57" fmla="*/ 1473200 h 2044700"/>
                <a:gd name="connsiteX58" fmla="*/ 8567218 w 8659292"/>
                <a:gd name="connsiteY58" fmla="*/ 241300 h 2044700"/>
                <a:gd name="connsiteX59" fmla="*/ 8529118 w 8659292"/>
                <a:gd name="connsiteY59" fmla="*/ 38100 h 2044700"/>
                <a:gd name="connsiteX60" fmla="*/ 7881418 w 8659292"/>
                <a:gd name="connsiteY60" fmla="*/ 63500 h 2044700"/>
                <a:gd name="connsiteX61" fmla="*/ 7830618 w 8659292"/>
                <a:gd name="connsiteY61" fmla="*/ 76200 h 2044700"/>
                <a:gd name="connsiteX62" fmla="*/ 7525818 w 8659292"/>
                <a:gd name="connsiteY62" fmla="*/ 88900 h 2044700"/>
                <a:gd name="connsiteX63" fmla="*/ 5036618 w 8659292"/>
                <a:gd name="connsiteY63" fmla="*/ 63500 h 2044700"/>
                <a:gd name="connsiteX64" fmla="*/ 2814118 w 8659292"/>
                <a:gd name="connsiteY64" fmla="*/ 50800 h 2044700"/>
                <a:gd name="connsiteX65" fmla="*/ 2420418 w 8659292"/>
                <a:gd name="connsiteY65" fmla="*/ 25400 h 2044700"/>
                <a:gd name="connsiteX66" fmla="*/ 2039418 w 8659292"/>
                <a:gd name="connsiteY66" fmla="*/ 0 h 2044700"/>
                <a:gd name="connsiteX67" fmla="*/ 629718 w 8659292"/>
                <a:gd name="connsiteY67" fmla="*/ 12700 h 2044700"/>
                <a:gd name="connsiteX68" fmla="*/ 51868 w 8659292"/>
                <a:gd name="connsiteY68" fmla="*/ 63500 h 2044700"/>
                <a:gd name="connsiteX69" fmla="*/ 70918 w 8659292"/>
                <a:gd name="connsiteY69" fmla="*/ 742950 h 2044700"/>
                <a:gd name="connsiteX0" fmla="*/ 70918 w 8659292"/>
                <a:gd name="connsiteY0" fmla="*/ 742950 h 2044700"/>
                <a:gd name="connsiteX1" fmla="*/ 375718 w 8659292"/>
                <a:gd name="connsiteY1" fmla="*/ 749300 h 2044700"/>
                <a:gd name="connsiteX2" fmla="*/ 820218 w 8659292"/>
                <a:gd name="connsiteY2" fmla="*/ 723900 h 2044700"/>
                <a:gd name="connsiteX3" fmla="*/ 896418 w 8659292"/>
                <a:gd name="connsiteY3" fmla="*/ 749300 h 2044700"/>
                <a:gd name="connsiteX4" fmla="*/ 959918 w 8659292"/>
                <a:gd name="connsiteY4" fmla="*/ 762000 h 2044700"/>
                <a:gd name="connsiteX5" fmla="*/ 1036118 w 8659292"/>
                <a:gd name="connsiteY5" fmla="*/ 774700 h 2044700"/>
                <a:gd name="connsiteX6" fmla="*/ 1175818 w 8659292"/>
                <a:gd name="connsiteY6" fmla="*/ 825500 h 2044700"/>
                <a:gd name="connsiteX7" fmla="*/ 1226618 w 8659292"/>
                <a:gd name="connsiteY7" fmla="*/ 838200 h 2044700"/>
                <a:gd name="connsiteX8" fmla="*/ 1366318 w 8659292"/>
                <a:gd name="connsiteY8" fmla="*/ 876300 h 2044700"/>
                <a:gd name="connsiteX9" fmla="*/ 1455218 w 8659292"/>
                <a:gd name="connsiteY9" fmla="*/ 889000 h 2044700"/>
                <a:gd name="connsiteX10" fmla="*/ 1569518 w 8659292"/>
                <a:gd name="connsiteY10" fmla="*/ 927100 h 2044700"/>
                <a:gd name="connsiteX11" fmla="*/ 1620318 w 8659292"/>
                <a:gd name="connsiteY11" fmla="*/ 952500 h 2044700"/>
                <a:gd name="connsiteX12" fmla="*/ 1696518 w 8659292"/>
                <a:gd name="connsiteY12" fmla="*/ 977900 h 2044700"/>
                <a:gd name="connsiteX13" fmla="*/ 1747318 w 8659292"/>
                <a:gd name="connsiteY13" fmla="*/ 990600 h 2044700"/>
                <a:gd name="connsiteX14" fmla="*/ 1810818 w 8659292"/>
                <a:gd name="connsiteY14" fmla="*/ 1003300 h 2044700"/>
                <a:gd name="connsiteX15" fmla="*/ 1887018 w 8659292"/>
                <a:gd name="connsiteY15" fmla="*/ 1028700 h 2044700"/>
                <a:gd name="connsiteX16" fmla="*/ 1975918 w 8659292"/>
                <a:gd name="connsiteY16" fmla="*/ 1041400 h 2044700"/>
                <a:gd name="connsiteX17" fmla="*/ 2077518 w 8659292"/>
                <a:gd name="connsiteY17" fmla="*/ 1066800 h 2044700"/>
                <a:gd name="connsiteX18" fmla="*/ 2128318 w 8659292"/>
                <a:gd name="connsiteY18" fmla="*/ 1079500 h 2044700"/>
                <a:gd name="connsiteX19" fmla="*/ 2179118 w 8659292"/>
                <a:gd name="connsiteY19" fmla="*/ 1092200 h 2044700"/>
                <a:gd name="connsiteX20" fmla="*/ 2268018 w 8659292"/>
                <a:gd name="connsiteY20" fmla="*/ 1117600 h 2044700"/>
                <a:gd name="connsiteX21" fmla="*/ 2318818 w 8659292"/>
                <a:gd name="connsiteY21" fmla="*/ 1130300 h 2044700"/>
                <a:gd name="connsiteX22" fmla="*/ 2395018 w 8659292"/>
                <a:gd name="connsiteY22" fmla="*/ 1155700 h 2044700"/>
                <a:gd name="connsiteX23" fmla="*/ 2496618 w 8659292"/>
                <a:gd name="connsiteY23" fmla="*/ 1168400 h 2044700"/>
                <a:gd name="connsiteX24" fmla="*/ 2534718 w 8659292"/>
                <a:gd name="connsiteY24" fmla="*/ 1181100 h 2044700"/>
                <a:gd name="connsiteX25" fmla="*/ 2814118 w 8659292"/>
                <a:gd name="connsiteY25" fmla="*/ 1181100 h 2044700"/>
                <a:gd name="connsiteX26" fmla="*/ 3233218 w 8659292"/>
                <a:gd name="connsiteY26" fmla="*/ 1193800 h 2044700"/>
                <a:gd name="connsiteX27" fmla="*/ 3258618 w 8659292"/>
                <a:gd name="connsiteY27" fmla="*/ 1231900 h 2044700"/>
                <a:gd name="connsiteX28" fmla="*/ 3334818 w 8659292"/>
                <a:gd name="connsiteY28" fmla="*/ 1270000 h 2044700"/>
                <a:gd name="connsiteX29" fmla="*/ 3411018 w 8659292"/>
                <a:gd name="connsiteY29" fmla="*/ 1333500 h 2044700"/>
                <a:gd name="connsiteX30" fmla="*/ 3487218 w 8659292"/>
                <a:gd name="connsiteY30" fmla="*/ 1346200 h 2044700"/>
                <a:gd name="connsiteX31" fmla="*/ 4490518 w 8659292"/>
                <a:gd name="connsiteY31" fmla="*/ 1384300 h 2044700"/>
                <a:gd name="connsiteX32" fmla="*/ 4579418 w 8659292"/>
                <a:gd name="connsiteY32" fmla="*/ 1409700 h 2044700"/>
                <a:gd name="connsiteX33" fmla="*/ 4668318 w 8659292"/>
                <a:gd name="connsiteY33" fmla="*/ 1435100 h 2044700"/>
                <a:gd name="connsiteX34" fmla="*/ 4744518 w 8659292"/>
                <a:gd name="connsiteY34" fmla="*/ 1473200 h 2044700"/>
                <a:gd name="connsiteX35" fmla="*/ 4884218 w 8659292"/>
                <a:gd name="connsiteY35" fmla="*/ 1485900 h 2044700"/>
                <a:gd name="connsiteX36" fmla="*/ 5112818 w 8659292"/>
                <a:gd name="connsiteY36" fmla="*/ 1473200 h 2044700"/>
                <a:gd name="connsiteX37" fmla="*/ 5404918 w 8659292"/>
                <a:gd name="connsiteY37" fmla="*/ 1498600 h 2044700"/>
                <a:gd name="connsiteX38" fmla="*/ 5544618 w 8659292"/>
                <a:gd name="connsiteY38" fmla="*/ 1524000 h 2044700"/>
                <a:gd name="connsiteX39" fmla="*/ 5570018 w 8659292"/>
                <a:gd name="connsiteY39" fmla="*/ 1562100 h 2044700"/>
                <a:gd name="connsiteX40" fmla="*/ 5709718 w 8659292"/>
                <a:gd name="connsiteY40" fmla="*/ 1600200 h 2044700"/>
                <a:gd name="connsiteX41" fmla="*/ 5785918 w 8659292"/>
                <a:gd name="connsiteY41" fmla="*/ 1625600 h 2044700"/>
                <a:gd name="connsiteX42" fmla="*/ 5849418 w 8659292"/>
                <a:gd name="connsiteY42" fmla="*/ 1676400 h 2044700"/>
                <a:gd name="connsiteX43" fmla="*/ 5925618 w 8659292"/>
                <a:gd name="connsiteY43" fmla="*/ 1727200 h 2044700"/>
                <a:gd name="connsiteX44" fmla="*/ 6039918 w 8659292"/>
                <a:gd name="connsiteY44" fmla="*/ 1752600 h 2044700"/>
                <a:gd name="connsiteX45" fmla="*/ 6141518 w 8659292"/>
                <a:gd name="connsiteY45" fmla="*/ 1803400 h 2044700"/>
                <a:gd name="connsiteX46" fmla="*/ 6179618 w 8659292"/>
                <a:gd name="connsiteY46" fmla="*/ 1816100 h 2044700"/>
                <a:gd name="connsiteX47" fmla="*/ 6306618 w 8659292"/>
                <a:gd name="connsiteY47" fmla="*/ 1854200 h 2044700"/>
                <a:gd name="connsiteX48" fmla="*/ 6903518 w 8659292"/>
                <a:gd name="connsiteY48" fmla="*/ 1866900 h 2044700"/>
                <a:gd name="connsiteX49" fmla="*/ 7055918 w 8659292"/>
                <a:gd name="connsiteY49" fmla="*/ 1905000 h 2044700"/>
                <a:gd name="connsiteX50" fmla="*/ 7094018 w 8659292"/>
                <a:gd name="connsiteY50" fmla="*/ 1917700 h 2044700"/>
                <a:gd name="connsiteX51" fmla="*/ 7195618 w 8659292"/>
                <a:gd name="connsiteY51" fmla="*/ 1930400 h 2044700"/>
                <a:gd name="connsiteX52" fmla="*/ 7233718 w 8659292"/>
                <a:gd name="connsiteY52" fmla="*/ 1943100 h 2044700"/>
                <a:gd name="connsiteX53" fmla="*/ 7944918 w 8659292"/>
                <a:gd name="connsiteY53" fmla="*/ 1968500 h 2044700"/>
                <a:gd name="connsiteX54" fmla="*/ 8376718 w 8659292"/>
                <a:gd name="connsiteY54" fmla="*/ 2019300 h 2044700"/>
                <a:gd name="connsiteX55" fmla="*/ 8452918 w 8659292"/>
                <a:gd name="connsiteY55" fmla="*/ 2032000 h 2044700"/>
                <a:gd name="connsiteX56" fmla="*/ 8554518 w 8659292"/>
                <a:gd name="connsiteY56" fmla="*/ 2044700 h 2044700"/>
                <a:gd name="connsiteX57" fmla="*/ 8579918 w 8659292"/>
                <a:gd name="connsiteY57" fmla="*/ 1473200 h 2044700"/>
                <a:gd name="connsiteX58" fmla="*/ 8567218 w 8659292"/>
                <a:gd name="connsiteY58" fmla="*/ 241300 h 2044700"/>
                <a:gd name="connsiteX59" fmla="*/ 8529118 w 8659292"/>
                <a:gd name="connsiteY59" fmla="*/ 38100 h 2044700"/>
                <a:gd name="connsiteX60" fmla="*/ 7881418 w 8659292"/>
                <a:gd name="connsiteY60" fmla="*/ 63500 h 2044700"/>
                <a:gd name="connsiteX61" fmla="*/ 7830618 w 8659292"/>
                <a:gd name="connsiteY61" fmla="*/ 76200 h 2044700"/>
                <a:gd name="connsiteX62" fmla="*/ 7525818 w 8659292"/>
                <a:gd name="connsiteY62" fmla="*/ 88900 h 2044700"/>
                <a:gd name="connsiteX63" fmla="*/ 5036618 w 8659292"/>
                <a:gd name="connsiteY63" fmla="*/ 63500 h 2044700"/>
                <a:gd name="connsiteX64" fmla="*/ 2814118 w 8659292"/>
                <a:gd name="connsiteY64" fmla="*/ 50800 h 2044700"/>
                <a:gd name="connsiteX65" fmla="*/ 2420418 w 8659292"/>
                <a:gd name="connsiteY65" fmla="*/ 25400 h 2044700"/>
                <a:gd name="connsiteX66" fmla="*/ 2039418 w 8659292"/>
                <a:gd name="connsiteY66" fmla="*/ 0 h 2044700"/>
                <a:gd name="connsiteX67" fmla="*/ 629718 w 8659292"/>
                <a:gd name="connsiteY67" fmla="*/ 12700 h 2044700"/>
                <a:gd name="connsiteX68" fmla="*/ 51868 w 8659292"/>
                <a:gd name="connsiteY68" fmla="*/ 63500 h 2044700"/>
                <a:gd name="connsiteX69" fmla="*/ 70918 w 8659292"/>
                <a:gd name="connsiteY69" fmla="*/ 742950 h 2044700"/>
                <a:gd name="connsiteX0" fmla="*/ 70918 w 8659292"/>
                <a:gd name="connsiteY0" fmla="*/ 742950 h 2044700"/>
                <a:gd name="connsiteX1" fmla="*/ 375718 w 8659292"/>
                <a:gd name="connsiteY1" fmla="*/ 749300 h 2044700"/>
                <a:gd name="connsiteX2" fmla="*/ 820218 w 8659292"/>
                <a:gd name="connsiteY2" fmla="*/ 723900 h 2044700"/>
                <a:gd name="connsiteX3" fmla="*/ 896418 w 8659292"/>
                <a:gd name="connsiteY3" fmla="*/ 749300 h 2044700"/>
                <a:gd name="connsiteX4" fmla="*/ 959918 w 8659292"/>
                <a:gd name="connsiteY4" fmla="*/ 762000 h 2044700"/>
                <a:gd name="connsiteX5" fmla="*/ 1036118 w 8659292"/>
                <a:gd name="connsiteY5" fmla="*/ 774700 h 2044700"/>
                <a:gd name="connsiteX6" fmla="*/ 1175818 w 8659292"/>
                <a:gd name="connsiteY6" fmla="*/ 825500 h 2044700"/>
                <a:gd name="connsiteX7" fmla="*/ 1226618 w 8659292"/>
                <a:gd name="connsiteY7" fmla="*/ 838200 h 2044700"/>
                <a:gd name="connsiteX8" fmla="*/ 1366318 w 8659292"/>
                <a:gd name="connsiteY8" fmla="*/ 876300 h 2044700"/>
                <a:gd name="connsiteX9" fmla="*/ 1455218 w 8659292"/>
                <a:gd name="connsiteY9" fmla="*/ 889000 h 2044700"/>
                <a:gd name="connsiteX10" fmla="*/ 1569518 w 8659292"/>
                <a:gd name="connsiteY10" fmla="*/ 927100 h 2044700"/>
                <a:gd name="connsiteX11" fmla="*/ 1620318 w 8659292"/>
                <a:gd name="connsiteY11" fmla="*/ 952500 h 2044700"/>
                <a:gd name="connsiteX12" fmla="*/ 1696518 w 8659292"/>
                <a:gd name="connsiteY12" fmla="*/ 977900 h 2044700"/>
                <a:gd name="connsiteX13" fmla="*/ 1747318 w 8659292"/>
                <a:gd name="connsiteY13" fmla="*/ 990600 h 2044700"/>
                <a:gd name="connsiteX14" fmla="*/ 1810818 w 8659292"/>
                <a:gd name="connsiteY14" fmla="*/ 1003300 h 2044700"/>
                <a:gd name="connsiteX15" fmla="*/ 1887018 w 8659292"/>
                <a:gd name="connsiteY15" fmla="*/ 1028700 h 2044700"/>
                <a:gd name="connsiteX16" fmla="*/ 1975918 w 8659292"/>
                <a:gd name="connsiteY16" fmla="*/ 1041400 h 2044700"/>
                <a:gd name="connsiteX17" fmla="*/ 2077518 w 8659292"/>
                <a:gd name="connsiteY17" fmla="*/ 1066800 h 2044700"/>
                <a:gd name="connsiteX18" fmla="*/ 2128318 w 8659292"/>
                <a:gd name="connsiteY18" fmla="*/ 1079500 h 2044700"/>
                <a:gd name="connsiteX19" fmla="*/ 2179118 w 8659292"/>
                <a:gd name="connsiteY19" fmla="*/ 1092200 h 2044700"/>
                <a:gd name="connsiteX20" fmla="*/ 2268018 w 8659292"/>
                <a:gd name="connsiteY20" fmla="*/ 1117600 h 2044700"/>
                <a:gd name="connsiteX21" fmla="*/ 2318818 w 8659292"/>
                <a:gd name="connsiteY21" fmla="*/ 1130300 h 2044700"/>
                <a:gd name="connsiteX22" fmla="*/ 2395018 w 8659292"/>
                <a:gd name="connsiteY22" fmla="*/ 1155700 h 2044700"/>
                <a:gd name="connsiteX23" fmla="*/ 2496618 w 8659292"/>
                <a:gd name="connsiteY23" fmla="*/ 1168400 h 2044700"/>
                <a:gd name="connsiteX24" fmla="*/ 2534718 w 8659292"/>
                <a:gd name="connsiteY24" fmla="*/ 1181100 h 2044700"/>
                <a:gd name="connsiteX25" fmla="*/ 2814118 w 8659292"/>
                <a:gd name="connsiteY25" fmla="*/ 1181100 h 2044700"/>
                <a:gd name="connsiteX26" fmla="*/ 3233218 w 8659292"/>
                <a:gd name="connsiteY26" fmla="*/ 1193800 h 2044700"/>
                <a:gd name="connsiteX27" fmla="*/ 3258618 w 8659292"/>
                <a:gd name="connsiteY27" fmla="*/ 1231900 h 2044700"/>
                <a:gd name="connsiteX28" fmla="*/ 3334818 w 8659292"/>
                <a:gd name="connsiteY28" fmla="*/ 1270000 h 2044700"/>
                <a:gd name="connsiteX29" fmla="*/ 3411018 w 8659292"/>
                <a:gd name="connsiteY29" fmla="*/ 1333500 h 2044700"/>
                <a:gd name="connsiteX30" fmla="*/ 3487218 w 8659292"/>
                <a:gd name="connsiteY30" fmla="*/ 1346200 h 2044700"/>
                <a:gd name="connsiteX31" fmla="*/ 4490518 w 8659292"/>
                <a:gd name="connsiteY31" fmla="*/ 1384300 h 2044700"/>
                <a:gd name="connsiteX32" fmla="*/ 4579418 w 8659292"/>
                <a:gd name="connsiteY32" fmla="*/ 1409700 h 2044700"/>
                <a:gd name="connsiteX33" fmla="*/ 4668318 w 8659292"/>
                <a:gd name="connsiteY33" fmla="*/ 1435100 h 2044700"/>
                <a:gd name="connsiteX34" fmla="*/ 4744518 w 8659292"/>
                <a:gd name="connsiteY34" fmla="*/ 1473200 h 2044700"/>
                <a:gd name="connsiteX35" fmla="*/ 4884218 w 8659292"/>
                <a:gd name="connsiteY35" fmla="*/ 1485900 h 2044700"/>
                <a:gd name="connsiteX36" fmla="*/ 5112818 w 8659292"/>
                <a:gd name="connsiteY36" fmla="*/ 1473200 h 2044700"/>
                <a:gd name="connsiteX37" fmla="*/ 5404918 w 8659292"/>
                <a:gd name="connsiteY37" fmla="*/ 1498600 h 2044700"/>
                <a:gd name="connsiteX38" fmla="*/ 5544618 w 8659292"/>
                <a:gd name="connsiteY38" fmla="*/ 1524000 h 2044700"/>
                <a:gd name="connsiteX39" fmla="*/ 5570018 w 8659292"/>
                <a:gd name="connsiteY39" fmla="*/ 1562100 h 2044700"/>
                <a:gd name="connsiteX40" fmla="*/ 5709718 w 8659292"/>
                <a:gd name="connsiteY40" fmla="*/ 1600200 h 2044700"/>
                <a:gd name="connsiteX41" fmla="*/ 5785918 w 8659292"/>
                <a:gd name="connsiteY41" fmla="*/ 1625600 h 2044700"/>
                <a:gd name="connsiteX42" fmla="*/ 5849418 w 8659292"/>
                <a:gd name="connsiteY42" fmla="*/ 1676400 h 2044700"/>
                <a:gd name="connsiteX43" fmla="*/ 5925618 w 8659292"/>
                <a:gd name="connsiteY43" fmla="*/ 1727200 h 2044700"/>
                <a:gd name="connsiteX44" fmla="*/ 6039918 w 8659292"/>
                <a:gd name="connsiteY44" fmla="*/ 1752600 h 2044700"/>
                <a:gd name="connsiteX45" fmla="*/ 6141518 w 8659292"/>
                <a:gd name="connsiteY45" fmla="*/ 1803400 h 2044700"/>
                <a:gd name="connsiteX46" fmla="*/ 6179618 w 8659292"/>
                <a:gd name="connsiteY46" fmla="*/ 1816100 h 2044700"/>
                <a:gd name="connsiteX47" fmla="*/ 6306618 w 8659292"/>
                <a:gd name="connsiteY47" fmla="*/ 1854200 h 2044700"/>
                <a:gd name="connsiteX48" fmla="*/ 6903518 w 8659292"/>
                <a:gd name="connsiteY48" fmla="*/ 1866900 h 2044700"/>
                <a:gd name="connsiteX49" fmla="*/ 7055918 w 8659292"/>
                <a:gd name="connsiteY49" fmla="*/ 1905000 h 2044700"/>
                <a:gd name="connsiteX50" fmla="*/ 7094018 w 8659292"/>
                <a:gd name="connsiteY50" fmla="*/ 1917700 h 2044700"/>
                <a:gd name="connsiteX51" fmla="*/ 7195618 w 8659292"/>
                <a:gd name="connsiteY51" fmla="*/ 1930400 h 2044700"/>
                <a:gd name="connsiteX52" fmla="*/ 7233718 w 8659292"/>
                <a:gd name="connsiteY52" fmla="*/ 1943100 h 2044700"/>
                <a:gd name="connsiteX53" fmla="*/ 7944918 w 8659292"/>
                <a:gd name="connsiteY53" fmla="*/ 1968500 h 2044700"/>
                <a:gd name="connsiteX54" fmla="*/ 8376718 w 8659292"/>
                <a:gd name="connsiteY54" fmla="*/ 2019300 h 2044700"/>
                <a:gd name="connsiteX55" fmla="*/ 8452918 w 8659292"/>
                <a:gd name="connsiteY55" fmla="*/ 2032000 h 2044700"/>
                <a:gd name="connsiteX56" fmla="*/ 8554518 w 8659292"/>
                <a:gd name="connsiteY56" fmla="*/ 2044700 h 2044700"/>
                <a:gd name="connsiteX57" fmla="*/ 8579918 w 8659292"/>
                <a:gd name="connsiteY57" fmla="*/ 1473200 h 2044700"/>
                <a:gd name="connsiteX58" fmla="*/ 8567218 w 8659292"/>
                <a:gd name="connsiteY58" fmla="*/ 241300 h 2044700"/>
                <a:gd name="connsiteX59" fmla="*/ 8529118 w 8659292"/>
                <a:gd name="connsiteY59" fmla="*/ 38100 h 2044700"/>
                <a:gd name="connsiteX60" fmla="*/ 7881418 w 8659292"/>
                <a:gd name="connsiteY60" fmla="*/ 63500 h 2044700"/>
                <a:gd name="connsiteX61" fmla="*/ 7830618 w 8659292"/>
                <a:gd name="connsiteY61" fmla="*/ 76200 h 2044700"/>
                <a:gd name="connsiteX62" fmla="*/ 7525818 w 8659292"/>
                <a:gd name="connsiteY62" fmla="*/ 88900 h 2044700"/>
                <a:gd name="connsiteX63" fmla="*/ 5036618 w 8659292"/>
                <a:gd name="connsiteY63" fmla="*/ 63500 h 2044700"/>
                <a:gd name="connsiteX64" fmla="*/ 2814118 w 8659292"/>
                <a:gd name="connsiteY64" fmla="*/ 50800 h 2044700"/>
                <a:gd name="connsiteX65" fmla="*/ 2420418 w 8659292"/>
                <a:gd name="connsiteY65" fmla="*/ 25400 h 2044700"/>
                <a:gd name="connsiteX66" fmla="*/ 2039418 w 8659292"/>
                <a:gd name="connsiteY66" fmla="*/ 0 h 2044700"/>
                <a:gd name="connsiteX67" fmla="*/ 629718 w 8659292"/>
                <a:gd name="connsiteY67" fmla="*/ 12700 h 2044700"/>
                <a:gd name="connsiteX68" fmla="*/ 51868 w 8659292"/>
                <a:gd name="connsiteY68" fmla="*/ 63500 h 2044700"/>
                <a:gd name="connsiteX69" fmla="*/ 70918 w 8659292"/>
                <a:gd name="connsiteY69" fmla="*/ 742950 h 2044700"/>
                <a:gd name="connsiteX0" fmla="*/ 70918 w 8659292"/>
                <a:gd name="connsiteY0" fmla="*/ 742950 h 2044700"/>
                <a:gd name="connsiteX1" fmla="*/ 375718 w 8659292"/>
                <a:gd name="connsiteY1" fmla="*/ 749300 h 2044700"/>
                <a:gd name="connsiteX2" fmla="*/ 820218 w 8659292"/>
                <a:gd name="connsiteY2" fmla="*/ 723900 h 2044700"/>
                <a:gd name="connsiteX3" fmla="*/ 896418 w 8659292"/>
                <a:gd name="connsiteY3" fmla="*/ 749300 h 2044700"/>
                <a:gd name="connsiteX4" fmla="*/ 959918 w 8659292"/>
                <a:gd name="connsiteY4" fmla="*/ 762000 h 2044700"/>
                <a:gd name="connsiteX5" fmla="*/ 1036118 w 8659292"/>
                <a:gd name="connsiteY5" fmla="*/ 774700 h 2044700"/>
                <a:gd name="connsiteX6" fmla="*/ 1175818 w 8659292"/>
                <a:gd name="connsiteY6" fmla="*/ 825500 h 2044700"/>
                <a:gd name="connsiteX7" fmla="*/ 1226618 w 8659292"/>
                <a:gd name="connsiteY7" fmla="*/ 838200 h 2044700"/>
                <a:gd name="connsiteX8" fmla="*/ 1366318 w 8659292"/>
                <a:gd name="connsiteY8" fmla="*/ 876300 h 2044700"/>
                <a:gd name="connsiteX9" fmla="*/ 1455218 w 8659292"/>
                <a:gd name="connsiteY9" fmla="*/ 889000 h 2044700"/>
                <a:gd name="connsiteX10" fmla="*/ 1569518 w 8659292"/>
                <a:gd name="connsiteY10" fmla="*/ 927100 h 2044700"/>
                <a:gd name="connsiteX11" fmla="*/ 1620318 w 8659292"/>
                <a:gd name="connsiteY11" fmla="*/ 952500 h 2044700"/>
                <a:gd name="connsiteX12" fmla="*/ 1696518 w 8659292"/>
                <a:gd name="connsiteY12" fmla="*/ 977900 h 2044700"/>
                <a:gd name="connsiteX13" fmla="*/ 1747318 w 8659292"/>
                <a:gd name="connsiteY13" fmla="*/ 990600 h 2044700"/>
                <a:gd name="connsiteX14" fmla="*/ 1810818 w 8659292"/>
                <a:gd name="connsiteY14" fmla="*/ 1003300 h 2044700"/>
                <a:gd name="connsiteX15" fmla="*/ 1887018 w 8659292"/>
                <a:gd name="connsiteY15" fmla="*/ 1028700 h 2044700"/>
                <a:gd name="connsiteX16" fmla="*/ 1975918 w 8659292"/>
                <a:gd name="connsiteY16" fmla="*/ 1041400 h 2044700"/>
                <a:gd name="connsiteX17" fmla="*/ 2077518 w 8659292"/>
                <a:gd name="connsiteY17" fmla="*/ 1066800 h 2044700"/>
                <a:gd name="connsiteX18" fmla="*/ 2128318 w 8659292"/>
                <a:gd name="connsiteY18" fmla="*/ 1079500 h 2044700"/>
                <a:gd name="connsiteX19" fmla="*/ 2179118 w 8659292"/>
                <a:gd name="connsiteY19" fmla="*/ 1092200 h 2044700"/>
                <a:gd name="connsiteX20" fmla="*/ 2268018 w 8659292"/>
                <a:gd name="connsiteY20" fmla="*/ 1117600 h 2044700"/>
                <a:gd name="connsiteX21" fmla="*/ 2318818 w 8659292"/>
                <a:gd name="connsiteY21" fmla="*/ 1130300 h 2044700"/>
                <a:gd name="connsiteX22" fmla="*/ 2395018 w 8659292"/>
                <a:gd name="connsiteY22" fmla="*/ 1155700 h 2044700"/>
                <a:gd name="connsiteX23" fmla="*/ 2496618 w 8659292"/>
                <a:gd name="connsiteY23" fmla="*/ 1168400 h 2044700"/>
                <a:gd name="connsiteX24" fmla="*/ 2534718 w 8659292"/>
                <a:gd name="connsiteY24" fmla="*/ 1181100 h 2044700"/>
                <a:gd name="connsiteX25" fmla="*/ 2814118 w 8659292"/>
                <a:gd name="connsiteY25" fmla="*/ 1181100 h 2044700"/>
                <a:gd name="connsiteX26" fmla="*/ 3233218 w 8659292"/>
                <a:gd name="connsiteY26" fmla="*/ 1193800 h 2044700"/>
                <a:gd name="connsiteX27" fmla="*/ 3258618 w 8659292"/>
                <a:gd name="connsiteY27" fmla="*/ 1231900 h 2044700"/>
                <a:gd name="connsiteX28" fmla="*/ 3334818 w 8659292"/>
                <a:gd name="connsiteY28" fmla="*/ 1270000 h 2044700"/>
                <a:gd name="connsiteX29" fmla="*/ 3411018 w 8659292"/>
                <a:gd name="connsiteY29" fmla="*/ 1333500 h 2044700"/>
                <a:gd name="connsiteX30" fmla="*/ 3487218 w 8659292"/>
                <a:gd name="connsiteY30" fmla="*/ 1346200 h 2044700"/>
                <a:gd name="connsiteX31" fmla="*/ 4490518 w 8659292"/>
                <a:gd name="connsiteY31" fmla="*/ 1384300 h 2044700"/>
                <a:gd name="connsiteX32" fmla="*/ 4579418 w 8659292"/>
                <a:gd name="connsiteY32" fmla="*/ 1409700 h 2044700"/>
                <a:gd name="connsiteX33" fmla="*/ 4668318 w 8659292"/>
                <a:gd name="connsiteY33" fmla="*/ 1435100 h 2044700"/>
                <a:gd name="connsiteX34" fmla="*/ 4744518 w 8659292"/>
                <a:gd name="connsiteY34" fmla="*/ 1473200 h 2044700"/>
                <a:gd name="connsiteX35" fmla="*/ 4884218 w 8659292"/>
                <a:gd name="connsiteY35" fmla="*/ 1485900 h 2044700"/>
                <a:gd name="connsiteX36" fmla="*/ 5112818 w 8659292"/>
                <a:gd name="connsiteY36" fmla="*/ 1473200 h 2044700"/>
                <a:gd name="connsiteX37" fmla="*/ 5404918 w 8659292"/>
                <a:gd name="connsiteY37" fmla="*/ 1498600 h 2044700"/>
                <a:gd name="connsiteX38" fmla="*/ 5544618 w 8659292"/>
                <a:gd name="connsiteY38" fmla="*/ 1524000 h 2044700"/>
                <a:gd name="connsiteX39" fmla="*/ 5570018 w 8659292"/>
                <a:gd name="connsiteY39" fmla="*/ 1562100 h 2044700"/>
                <a:gd name="connsiteX40" fmla="*/ 5709718 w 8659292"/>
                <a:gd name="connsiteY40" fmla="*/ 1600200 h 2044700"/>
                <a:gd name="connsiteX41" fmla="*/ 5785918 w 8659292"/>
                <a:gd name="connsiteY41" fmla="*/ 1625600 h 2044700"/>
                <a:gd name="connsiteX42" fmla="*/ 5849418 w 8659292"/>
                <a:gd name="connsiteY42" fmla="*/ 1676400 h 2044700"/>
                <a:gd name="connsiteX43" fmla="*/ 5925618 w 8659292"/>
                <a:gd name="connsiteY43" fmla="*/ 1727200 h 2044700"/>
                <a:gd name="connsiteX44" fmla="*/ 6039918 w 8659292"/>
                <a:gd name="connsiteY44" fmla="*/ 1752600 h 2044700"/>
                <a:gd name="connsiteX45" fmla="*/ 6141518 w 8659292"/>
                <a:gd name="connsiteY45" fmla="*/ 1803400 h 2044700"/>
                <a:gd name="connsiteX46" fmla="*/ 6179618 w 8659292"/>
                <a:gd name="connsiteY46" fmla="*/ 1816100 h 2044700"/>
                <a:gd name="connsiteX47" fmla="*/ 6306618 w 8659292"/>
                <a:gd name="connsiteY47" fmla="*/ 1854200 h 2044700"/>
                <a:gd name="connsiteX48" fmla="*/ 6903518 w 8659292"/>
                <a:gd name="connsiteY48" fmla="*/ 1866900 h 2044700"/>
                <a:gd name="connsiteX49" fmla="*/ 7055918 w 8659292"/>
                <a:gd name="connsiteY49" fmla="*/ 1905000 h 2044700"/>
                <a:gd name="connsiteX50" fmla="*/ 7094018 w 8659292"/>
                <a:gd name="connsiteY50" fmla="*/ 1917700 h 2044700"/>
                <a:gd name="connsiteX51" fmla="*/ 7195618 w 8659292"/>
                <a:gd name="connsiteY51" fmla="*/ 1930400 h 2044700"/>
                <a:gd name="connsiteX52" fmla="*/ 7233718 w 8659292"/>
                <a:gd name="connsiteY52" fmla="*/ 1943100 h 2044700"/>
                <a:gd name="connsiteX53" fmla="*/ 7944918 w 8659292"/>
                <a:gd name="connsiteY53" fmla="*/ 1968500 h 2044700"/>
                <a:gd name="connsiteX54" fmla="*/ 8376718 w 8659292"/>
                <a:gd name="connsiteY54" fmla="*/ 2019300 h 2044700"/>
                <a:gd name="connsiteX55" fmla="*/ 8452918 w 8659292"/>
                <a:gd name="connsiteY55" fmla="*/ 2032000 h 2044700"/>
                <a:gd name="connsiteX56" fmla="*/ 8554518 w 8659292"/>
                <a:gd name="connsiteY56" fmla="*/ 2044700 h 2044700"/>
                <a:gd name="connsiteX57" fmla="*/ 8579918 w 8659292"/>
                <a:gd name="connsiteY57" fmla="*/ 1473200 h 2044700"/>
                <a:gd name="connsiteX58" fmla="*/ 8567218 w 8659292"/>
                <a:gd name="connsiteY58" fmla="*/ 241300 h 2044700"/>
                <a:gd name="connsiteX59" fmla="*/ 8529118 w 8659292"/>
                <a:gd name="connsiteY59" fmla="*/ 38100 h 2044700"/>
                <a:gd name="connsiteX60" fmla="*/ 7881418 w 8659292"/>
                <a:gd name="connsiteY60" fmla="*/ 63500 h 2044700"/>
                <a:gd name="connsiteX61" fmla="*/ 7830618 w 8659292"/>
                <a:gd name="connsiteY61" fmla="*/ 76200 h 2044700"/>
                <a:gd name="connsiteX62" fmla="*/ 7525818 w 8659292"/>
                <a:gd name="connsiteY62" fmla="*/ 88900 h 2044700"/>
                <a:gd name="connsiteX63" fmla="*/ 5036618 w 8659292"/>
                <a:gd name="connsiteY63" fmla="*/ 63500 h 2044700"/>
                <a:gd name="connsiteX64" fmla="*/ 2814118 w 8659292"/>
                <a:gd name="connsiteY64" fmla="*/ 50800 h 2044700"/>
                <a:gd name="connsiteX65" fmla="*/ 2420418 w 8659292"/>
                <a:gd name="connsiteY65" fmla="*/ 25400 h 2044700"/>
                <a:gd name="connsiteX66" fmla="*/ 2039418 w 8659292"/>
                <a:gd name="connsiteY66" fmla="*/ 0 h 2044700"/>
                <a:gd name="connsiteX67" fmla="*/ 51868 w 8659292"/>
                <a:gd name="connsiteY67" fmla="*/ 63500 h 2044700"/>
                <a:gd name="connsiteX68" fmla="*/ 70918 w 8659292"/>
                <a:gd name="connsiteY68" fmla="*/ 742950 h 2044700"/>
                <a:gd name="connsiteX0" fmla="*/ 70918 w 8659292"/>
                <a:gd name="connsiteY0" fmla="*/ 717550 h 2019300"/>
                <a:gd name="connsiteX1" fmla="*/ 375718 w 8659292"/>
                <a:gd name="connsiteY1" fmla="*/ 723900 h 2019300"/>
                <a:gd name="connsiteX2" fmla="*/ 820218 w 8659292"/>
                <a:gd name="connsiteY2" fmla="*/ 698500 h 2019300"/>
                <a:gd name="connsiteX3" fmla="*/ 896418 w 8659292"/>
                <a:gd name="connsiteY3" fmla="*/ 723900 h 2019300"/>
                <a:gd name="connsiteX4" fmla="*/ 959918 w 8659292"/>
                <a:gd name="connsiteY4" fmla="*/ 736600 h 2019300"/>
                <a:gd name="connsiteX5" fmla="*/ 1036118 w 8659292"/>
                <a:gd name="connsiteY5" fmla="*/ 749300 h 2019300"/>
                <a:gd name="connsiteX6" fmla="*/ 1175818 w 8659292"/>
                <a:gd name="connsiteY6" fmla="*/ 800100 h 2019300"/>
                <a:gd name="connsiteX7" fmla="*/ 1226618 w 8659292"/>
                <a:gd name="connsiteY7" fmla="*/ 812800 h 2019300"/>
                <a:gd name="connsiteX8" fmla="*/ 1366318 w 8659292"/>
                <a:gd name="connsiteY8" fmla="*/ 850900 h 2019300"/>
                <a:gd name="connsiteX9" fmla="*/ 1455218 w 8659292"/>
                <a:gd name="connsiteY9" fmla="*/ 863600 h 2019300"/>
                <a:gd name="connsiteX10" fmla="*/ 1569518 w 8659292"/>
                <a:gd name="connsiteY10" fmla="*/ 901700 h 2019300"/>
                <a:gd name="connsiteX11" fmla="*/ 1620318 w 8659292"/>
                <a:gd name="connsiteY11" fmla="*/ 927100 h 2019300"/>
                <a:gd name="connsiteX12" fmla="*/ 1696518 w 8659292"/>
                <a:gd name="connsiteY12" fmla="*/ 952500 h 2019300"/>
                <a:gd name="connsiteX13" fmla="*/ 1747318 w 8659292"/>
                <a:gd name="connsiteY13" fmla="*/ 965200 h 2019300"/>
                <a:gd name="connsiteX14" fmla="*/ 1810818 w 8659292"/>
                <a:gd name="connsiteY14" fmla="*/ 977900 h 2019300"/>
                <a:gd name="connsiteX15" fmla="*/ 1887018 w 8659292"/>
                <a:gd name="connsiteY15" fmla="*/ 1003300 h 2019300"/>
                <a:gd name="connsiteX16" fmla="*/ 1975918 w 8659292"/>
                <a:gd name="connsiteY16" fmla="*/ 1016000 h 2019300"/>
                <a:gd name="connsiteX17" fmla="*/ 2077518 w 8659292"/>
                <a:gd name="connsiteY17" fmla="*/ 1041400 h 2019300"/>
                <a:gd name="connsiteX18" fmla="*/ 2128318 w 8659292"/>
                <a:gd name="connsiteY18" fmla="*/ 1054100 h 2019300"/>
                <a:gd name="connsiteX19" fmla="*/ 2179118 w 8659292"/>
                <a:gd name="connsiteY19" fmla="*/ 1066800 h 2019300"/>
                <a:gd name="connsiteX20" fmla="*/ 2268018 w 8659292"/>
                <a:gd name="connsiteY20" fmla="*/ 1092200 h 2019300"/>
                <a:gd name="connsiteX21" fmla="*/ 2318818 w 8659292"/>
                <a:gd name="connsiteY21" fmla="*/ 1104900 h 2019300"/>
                <a:gd name="connsiteX22" fmla="*/ 2395018 w 8659292"/>
                <a:gd name="connsiteY22" fmla="*/ 1130300 h 2019300"/>
                <a:gd name="connsiteX23" fmla="*/ 2496618 w 8659292"/>
                <a:gd name="connsiteY23" fmla="*/ 1143000 h 2019300"/>
                <a:gd name="connsiteX24" fmla="*/ 2534718 w 8659292"/>
                <a:gd name="connsiteY24" fmla="*/ 1155700 h 2019300"/>
                <a:gd name="connsiteX25" fmla="*/ 2814118 w 8659292"/>
                <a:gd name="connsiteY25" fmla="*/ 1155700 h 2019300"/>
                <a:gd name="connsiteX26" fmla="*/ 3233218 w 8659292"/>
                <a:gd name="connsiteY26" fmla="*/ 1168400 h 2019300"/>
                <a:gd name="connsiteX27" fmla="*/ 3258618 w 8659292"/>
                <a:gd name="connsiteY27" fmla="*/ 1206500 h 2019300"/>
                <a:gd name="connsiteX28" fmla="*/ 3334818 w 8659292"/>
                <a:gd name="connsiteY28" fmla="*/ 1244600 h 2019300"/>
                <a:gd name="connsiteX29" fmla="*/ 3411018 w 8659292"/>
                <a:gd name="connsiteY29" fmla="*/ 1308100 h 2019300"/>
                <a:gd name="connsiteX30" fmla="*/ 3487218 w 8659292"/>
                <a:gd name="connsiteY30" fmla="*/ 1320800 h 2019300"/>
                <a:gd name="connsiteX31" fmla="*/ 4490518 w 8659292"/>
                <a:gd name="connsiteY31" fmla="*/ 1358900 h 2019300"/>
                <a:gd name="connsiteX32" fmla="*/ 4579418 w 8659292"/>
                <a:gd name="connsiteY32" fmla="*/ 1384300 h 2019300"/>
                <a:gd name="connsiteX33" fmla="*/ 4668318 w 8659292"/>
                <a:gd name="connsiteY33" fmla="*/ 1409700 h 2019300"/>
                <a:gd name="connsiteX34" fmla="*/ 4744518 w 8659292"/>
                <a:gd name="connsiteY34" fmla="*/ 1447800 h 2019300"/>
                <a:gd name="connsiteX35" fmla="*/ 4884218 w 8659292"/>
                <a:gd name="connsiteY35" fmla="*/ 1460500 h 2019300"/>
                <a:gd name="connsiteX36" fmla="*/ 5112818 w 8659292"/>
                <a:gd name="connsiteY36" fmla="*/ 1447800 h 2019300"/>
                <a:gd name="connsiteX37" fmla="*/ 5404918 w 8659292"/>
                <a:gd name="connsiteY37" fmla="*/ 1473200 h 2019300"/>
                <a:gd name="connsiteX38" fmla="*/ 5544618 w 8659292"/>
                <a:gd name="connsiteY38" fmla="*/ 1498600 h 2019300"/>
                <a:gd name="connsiteX39" fmla="*/ 5570018 w 8659292"/>
                <a:gd name="connsiteY39" fmla="*/ 1536700 h 2019300"/>
                <a:gd name="connsiteX40" fmla="*/ 5709718 w 8659292"/>
                <a:gd name="connsiteY40" fmla="*/ 1574800 h 2019300"/>
                <a:gd name="connsiteX41" fmla="*/ 5785918 w 8659292"/>
                <a:gd name="connsiteY41" fmla="*/ 1600200 h 2019300"/>
                <a:gd name="connsiteX42" fmla="*/ 5849418 w 8659292"/>
                <a:gd name="connsiteY42" fmla="*/ 1651000 h 2019300"/>
                <a:gd name="connsiteX43" fmla="*/ 5925618 w 8659292"/>
                <a:gd name="connsiteY43" fmla="*/ 1701800 h 2019300"/>
                <a:gd name="connsiteX44" fmla="*/ 6039918 w 8659292"/>
                <a:gd name="connsiteY44" fmla="*/ 1727200 h 2019300"/>
                <a:gd name="connsiteX45" fmla="*/ 6141518 w 8659292"/>
                <a:gd name="connsiteY45" fmla="*/ 1778000 h 2019300"/>
                <a:gd name="connsiteX46" fmla="*/ 6179618 w 8659292"/>
                <a:gd name="connsiteY46" fmla="*/ 1790700 h 2019300"/>
                <a:gd name="connsiteX47" fmla="*/ 6306618 w 8659292"/>
                <a:gd name="connsiteY47" fmla="*/ 1828800 h 2019300"/>
                <a:gd name="connsiteX48" fmla="*/ 6903518 w 8659292"/>
                <a:gd name="connsiteY48" fmla="*/ 1841500 h 2019300"/>
                <a:gd name="connsiteX49" fmla="*/ 7055918 w 8659292"/>
                <a:gd name="connsiteY49" fmla="*/ 1879600 h 2019300"/>
                <a:gd name="connsiteX50" fmla="*/ 7094018 w 8659292"/>
                <a:gd name="connsiteY50" fmla="*/ 1892300 h 2019300"/>
                <a:gd name="connsiteX51" fmla="*/ 7195618 w 8659292"/>
                <a:gd name="connsiteY51" fmla="*/ 1905000 h 2019300"/>
                <a:gd name="connsiteX52" fmla="*/ 7233718 w 8659292"/>
                <a:gd name="connsiteY52" fmla="*/ 1917700 h 2019300"/>
                <a:gd name="connsiteX53" fmla="*/ 7944918 w 8659292"/>
                <a:gd name="connsiteY53" fmla="*/ 1943100 h 2019300"/>
                <a:gd name="connsiteX54" fmla="*/ 8376718 w 8659292"/>
                <a:gd name="connsiteY54" fmla="*/ 1993900 h 2019300"/>
                <a:gd name="connsiteX55" fmla="*/ 8452918 w 8659292"/>
                <a:gd name="connsiteY55" fmla="*/ 2006600 h 2019300"/>
                <a:gd name="connsiteX56" fmla="*/ 8554518 w 8659292"/>
                <a:gd name="connsiteY56" fmla="*/ 2019300 h 2019300"/>
                <a:gd name="connsiteX57" fmla="*/ 8579918 w 8659292"/>
                <a:gd name="connsiteY57" fmla="*/ 1447800 h 2019300"/>
                <a:gd name="connsiteX58" fmla="*/ 8567218 w 8659292"/>
                <a:gd name="connsiteY58" fmla="*/ 215900 h 2019300"/>
                <a:gd name="connsiteX59" fmla="*/ 8529118 w 8659292"/>
                <a:gd name="connsiteY59" fmla="*/ 12700 h 2019300"/>
                <a:gd name="connsiteX60" fmla="*/ 7881418 w 8659292"/>
                <a:gd name="connsiteY60" fmla="*/ 38100 h 2019300"/>
                <a:gd name="connsiteX61" fmla="*/ 7830618 w 8659292"/>
                <a:gd name="connsiteY61" fmla="*/ 50800 h 2019300"/>
                <a:gd name="connsiteX62" fmla="*/ 7525818 w 8659292"/>
                <a:gd name="connsiteY62" fmla="*/ 63500 h 2019300"/>
                <a:gd name="connsiteX63" fmla="*/ 5036618 w 8659292"/>
                <a:gd name="connsiteY63" fmla="*/ 38100 h 2019300"/>
                <a:gd name="connsiteX64" fmla="*/ 2814118 w 8659292"/>
                <a:gd name="connsiteY64" fmla="*/ 25400 h 2019300"/>
                <a:gd name="connsiteX65" fmla="*/ 2420418 w 8659292"/>
                <a:gd name="connsiteY65" fmla="*/ 0 h 2019300"/>
                <a:gd name="connsiteX66" fmla="*/ 51868 w 8659292"/>
                <a:gd name="connsiteY66" fmla="*/ 38100 h 2019300"/>
                <a:gd name="connsiteX67" fmla="*/ 70918 w 8659292"/>
                <a:gd name="connsiteY67" fmla="*/ 717550 h 2019300"/>
                <a:gd name="connsiteX0" fmla="*/ 70918 w 8659292"/>
                <a:gd name="connsiteY0" fmla="*/ 734233 h 2035983"/>
                <a:gd name="connsiteX1" fmla="*/ 375718 w 8659292"/>
                <a:gd name="connsiteY1" fmla="*/ 740583 h 2035983"/>
                <a:gd name="connsiteX2" fmla="*/ 820218 w 8659292"/>
                <a:gd name="connsiteY2" fmla="*/ 715183 h 2035983"/>
                <a:gd name="connsiteX3" fmla="*/ 896418 w 8659292"/>
                <a:gd name="connsiteY3" fmla="*/ 740583 h 2035983"/>
                <a:gd name="connsiteX4" fmla="*/ 959918 w 8659292"/>
                <a:gd name="connsiteY4" fmla="*/ 753283 h 2035983"/>
                <a:gd name="connsiteX5" fmla="*/ 1036118 w 8659292"/>
                <a:gd name="connsiteY5" fmla="*/ 765983 h 2035983"/>
                <a:gd name="connsiteX6" fmla="*/ 1175818 w 8659292"/>
                <a:gd name="connsiteY6" fmla="*/ 816783 h 2035983"/>
                <a:gd name="connsiteX7" fmla="*/ 1226618 w 8659292"/>
                <a:gd name="connsiteY7" fmla="*/ 829483 h 2035983"/>
                <a:gd name="connsiteX8" fmla="*/ 1366318 w 8659292"/>
                <a:gd name="connsiteY8" fmla="*/ 867583 h 2035983"/>
                <a:gd name="connsiteX9" fmla="*/ 1455218 w 8659292"/>
                <a:gd name="connsiteY9" fmla="*/ 880283 h 2035983"/>
                <a:gd name="connsiteX10" fmla="*/ 1569518 w 8659292"/>
                <a:gd name="connsiteY10" fmla="*/ 918383 h 2035983"/>
                <a:gd name="connsiteX11" fmla="*/ 1620318 w 8659292"/>
                <a:gd name="connsiteY11" fmla="*/ 943783 h 2035983"/>
                <a:gd name="connsiteX12" fmla="*/ 1696518 w 8659292"/>
                <a:gd name="connsiteY12" fmla="*/ 969183 h 2035983"/>
                <a:gd name="connsiteX13" fmla="*/ 1747318 w 8659292"/>
                <a:gd name="connsiteY13" fmla="*/ 981883 h 2035983"/>
                <a:gd name="connsiteX14" fmla="*/ 1810818 w 8659292"/>
                <a:gd name="connsiteY14" fmla="*/ 994583 h 2035983"/>
                <a:gd name="connsiteX15" fmla="*/ 1887018 w 8659292"/>
                <a:gd name="connsiteY15" fmla="*/ 1019983 h 2035983"/>
                <a:gd name="connsiteX16" fmla="*/ 1975918 w 8659292"/>
                <a:gd name="connsiteY16" fmla="*/ 1032683 h 2035983"/>
                <a:gd name="connsiteX17" fmla="*/ 2077518 w 8659292"/>
                <a:gd name="connsiteY17" fmla="*/ 1058083 h 2035983"/>
                <a:gd name="connsiteX18" fmla="*/ 2128318 w 8659292"/>
                <a:gd name="connsiteY18" fmla="*/ 1070783 h 2035983"/>
                <a:gd name="connsiteX19" fmla="*/ 2179118 w 8659292"/>
                <a:gd name="connsiteY19" fmla="*/ 1083483 h 2035983"/>
                <a:gd name="connsiteX20" fmla="*/ 2268018 w 8659292"/>
                <a:gd name="connsiteY20" fmla="*/ 1108883 h 2035983"/>
                <a:gd name="connsiteX21" fmla="*/ 2318818 w 8659292"/>
                <a:gd name="connsiteY21" fmla="*/ 1121583 h 2035983"/>
                <a:gd name="connsiteX22" fmla="*/ 2395018 w 8659292"/>
                <a:gd name="connsiteY22" fmla="*/ 1146983 h 2035983"/>
                <a:gd name="connsiteX23" fmla="*/ 2496618 w 8659292"/>
                <a:gd name="connsiteY23" fmla="*/ 1159683 h 2035983"/>
                <a:gd name="connsiteX24" fmla="*/ 2534718 w 8659292"/>
                <a:gd name="connsiteY24" fmla="*/ 1172383 h 2035983"/>
                <a:gd name="connsiteX25" fmla="*/ 2814118 w 8659292"/>
                <a:gd name="connsiteY25" fmla="*/ 1172383 h 2035983"/>
                <a:gd name="connsiteX26" fmla="*/ 3233218 w 8659292"/>
                <a:gd name="connsiteY26" fmla="*/ 1185083 h 2035983"/>
                <a:gd name="connsiteX27" fmla="*/ 3258618 w 8659292"/>
                <a:gd name="connsiteY27" fmla="*/ 1223183 h 2035983"/>
                <a:gd name="connsiteX28" fmla="*/ 3334818 w 8659292"/>
                <a:gd name="connsiteY28" fmla="*/ 1261283 h 2035983"/>
                <a:gd name="connsiteX29" fmla="*/ 3411018 w 8659292"/>
                <a:gd name="connsiteY29" fmla="*/ 1324783 h 2035983"/>
                <a:gd name="connsiteX30" fmla="*/ 3487218 w 8659292"/>
                <a:gd name="connsiteY30" fmla="*/ 1337483 h 2035983"/>
                <a:gd name="connsiteX31" fmla="*/ 4490518 w 8659292"/>
                <a:gd name="connsiteY31" fmla="*/ 1375583 h 2035983"/>
                <a:gd name="connsiteX32" fmla="*/ 4579418 w 8659292"/>
                <a:gd name="connsiteY32" fmla="*/ 1400983 h 2035983"/>
                <a:gd name="connsiteX33" fmla="*/ 4668318 w 8659292"/>
                <a:gd name="connsiteY33" fmla="*/ 1426383 h 2035983"/>
                <a:gd name="connsiteX34" fmla="*/ 4744518 w 8659292"/>
                <a:gd name="connsiteY34" fmla="*/ 1464483 h 2035983"/>
                <a:gd name="connsiteX35" fmla="*/ 4884218 w 8659292"/>
                <a:gd name="connsiteY35" fmla="*/ 1477183 h 2035983"/>
                <a:gd name="connsiteX36" fmla="*/ 5112818 w 8659292"/>
                <a:gd name="connsiteY36" fmla="*/ 1464483 h 2035983"/>
                <a:gd name="connsiteX37" fmla="*/ 5404918 w 8659292"/>
                <a:gd name="connsiteY37" fmla="*/ 1489883 h 2035983"/>
                <a:gd name="connsiteX38" fmla="*/ 5544618 w 8659292"/>
                <a:gd name="connsiteY38" fmla="*/ 1515283 h 2035983"/>
                <a:gd name="connsiteX39" fmla="*/ 5570018 w 8659292"/>
                <a:gd name="connsiteY39" fmla="*/ 1553383 h 2035983"/>
                <a:gd name="connsiteX40" fmla="*/ 5709718 w 8659292"/>
                <a:gd name="connsiteY40" fmla="*/ 1591483 h 2035983"/>
                <a:gd name="connsiteX41" fmla="*/ 5785918 w 8659292"/>
                <a:gd name="connsiteY41" fmla="*/ 1616883 h 2035983"/>
                <a:gd name="connsiteX42" fmla="*/ 5849418 w 8659292"/>
                <a:gd name="connsiteY42" fmla="*/ 1667683 h 2035983"/>
                <a:gd name="connsiteX43" fmla="*/ 5925618 w 8659292"/>
                <a:gd name="connsiteY43" fmla="*/ 1718483 h 2035983"/>
                <a:gd name="connsiteX44" fmla="*/ 6039918 w 8659292"/>
                <a:gd name="connsiteY44" fmla="*/ 1743883 h 2035983"/>
                <a:gd name="connsiteX45" fmla="*/ 6141518 w 8659292"/>
                <a:gd name="connsiteY45" fmla="*/ 1794683 h 2035983"/>
                <a:gd name="connsiteX46" fmla="*/ 6179618 w 8659292"/>
                <a:gd name="connsiteY46" fmla="*/ 1807383 h 2035983"/>
                <a:gd name="connsiteX47" fmla="*/ 6306618 w 8659292"/>
                <a:gd name="connsiteY47" fmla="*/ 1845483 h 2035983"/>
                <a:gd name="connsiteX48" fmla="*/ 6903518 w 8659292"/>
                <a:gd name="connsiteY48" fmla="*/ 1858183 h 2035983"/>
                <a:gd name="connsiteX49" fmla="*/ 7055918 w 8659292"/>
                <a:gd name="connsiteY49" fmla="*/ 1896283 h 2035983"/>
                <a:gd name="connsiteX50" fmla="*/ 7094018 w 8659292"/>
                <a:gd name="connsiteY50" fmla="*/ 1908983 h 2035983"/>
                <a:gd name="connsiteX51" fmla="*/ 7195618 w 8659292"/>
                <a:gd name="connsiteY51" fmla="*/ 1921683 h 2035983"/>
                <a:gd name="connsiteX52" fmla="*/ 7233718 w 8659292"/>
                <a:gd name="connsiteY52" fmla="*/ 1934383 h 2035983"/>
                <a:gd name="connsiteX53" fmla="*/ 7944918 w 8659292"/>
                <a:gd name="connsiteY53" fmla="*/ 1959783 h 2035983"/>
                <a:gd name="connsiteX54" fmla="*/ 8376718 w 8659292"/>
                <a:gd name="connsiteY54" fmla="*/ 2010583 h 2035983"/>
                <a:gd name="connsiteX55" fmla="*/ 8452918 w 8659292"/>
                <a:gd name="connsiteY55" fmla="*/ 2023283 h 2035983"/>
                <a:gd name="connsiteX56" fmla="*/ 8554518 w 8659292"/>
                <a:gd name="connsiteY56" fmla="*/ 2035983 h 2035983"/>
                <a:gd name="connsiteX57" fmla="*/ 8579918 w 8659292"/>
                <a:gd name="connsiteY57" fmla="*/ 1464483 h 2035983"/>
                <a:gd name="connsiteX58" fmla="*/ 8567218 w 8659292"/>
                <a:gd name="connsiteY58" fmla="*/ 232583 h 2035983"/>
                <a:gd name="connsiteX59" fmla="*/ 8529118 w 8659292"/>
                <a:gd name="connsiteY59" fmla="*/ 29383 h 2035983"/>
                <a:gd name="connsiteX60" fmla="*/ 7881418 w 8659292"/>
                <a:gd name="connsiteY60" fmla="*/ 54783 h 2035983"/>
                <a:gd name="connsiteX61" fmla="*/ 7830618 w 8659292"/>
                <a:gd name="connsiteY61" fmla="*/ 67483 h 2035983"/>
                <a:gd name="connsiteX62" fmla="*/ 7525818 w 8659292"/>
                <a:gd name="connsiteY62" fmla="*/ 80183 h 2035983"/>
                <a:gd name="connsiteX63" fmla="*/ 5036618 w 8659292"/>
                <a:gd name="connsiteY63" fmla="*/ 54783 h 2035983"/>
                <a:gd name="connsiteX64" fmla="*/ 2814118 w 8659292"/>
                <a:gd name="connsiteY64" fmla="*/ 42083 h 2035983"/>
                <a:gd name="connsiteX65" fmla="*/ 51868 w 8659292"/>
                <a:gd name="connsiteY65" fmla="*/ 54783 h 2035983"/>
                <a:gd name="connsiteX66" fmla="*/ 70918 w 8659292"/>
                <a:gd name="connsiteY66" fmla="*/ 734233 h 2035983"/>
                <a:gd name="connsiteX0" fmla="*/ 70918 w 8659292"/>
                <a:gd name="connsiteY0" fmla="*/ 704850 h 2006600"/>
                <a:gd name="connsiteX1" fmla="*/ 375718 w 8659292"/>
                <a:gd name="connsiteY1" fmla="*/ 711200 h 2006600"/>
                <a:gd name="connsiteX2" fmla="*/ 820218 w 8659292"/>
                <a:gd name="connsiteY2" fmla="*/ 685800 h 2006600"/>
                <a:gd name="connsiteX3" fmla="*/ 896418 w 8659292"/>
                <a:gd name="connsiteY3" fmla="*/ 711200 h 2006600"/>
                <a:gd name="connsiteX4" fmla="*/ 959918 w 8659292"/>
                <a:gd name="connsiteY4" fmla="*/ 723900 h 2006600"/>
                <a:gd name="connsiteX5" fmla="*/ 1036118 w 8659292"/>
                <a:gd name="connsiteY5" fmla="*/ 736600 h 2006600"/>
                <a:gd name="connsiteX6" fmla="*/ 1175818 w 8659292"/>
                <a:gd name="connsiteY6" fmla="*/ 787400 h 2006600"/>
                <a:gd name="connsiteX7" fmla="*/ 1226618 w 8659292"/>
                <a:gd name="connsiteY7" fmla="*/ 800100 h 2006600"/>
                <a:gd name="connsiteX8" fmla="*/ 1366318 w 8659292"/>
                <a:gd name="connsiteY8" fmla="*/ 838200 h 2006600"/>
                <a:gd name="connsiteX9" fmla="*/ 1455218 w 8659292"/>
                <a:gd name="connsiteY9" fmla="*/ 850900 h 2006600"/>
                <a:gd name="connsiteX10" fmla="*/ 1569518 w 8659292"/>
                <a:gd name="connsiteY10" fmla="*/ 889000 h 2006600"/>
                <a:gd name="connsiteX11" fmla="*/ 1620318 w 8659292"/>
                <a:gd name="connsiteY11" fmla="*/ 914400 h 2006600"/>
                <a:gd name="connsiteX12" fmla="*/ 1696518 w 8659292"/>
                <a:gd name="connsiteY12" fmla="*/ 939800 h 2006600"/>
                <a:gd name="connsiteX13" fmla="*/ 1747318 w 8659292"/>
                <a:gd name="connsiteY13" fmla="*/ 952500 h 2006600"/>
                <a:gd name="connsiteX14" fmla="*/ 1810818 w 8659292"/>
                <a:gd name="connsiteY14" fmla="*/ 965200 h 2006600"/>
                <a:gd name="connsiteX15" fmla="*/ 1887018 w 8659292"/>
                <a:gd name="connsiteY15" fmla="*/ 990600 h 2006600"/>
                <a:gd name="connsiteX16" fmla="*/ 1975918 w 8659292"/>
                <a:gd name="connsiteY16" fmla="*/ 1003300 h 2006600"/>
                <a:gd name="connsiteX17" fmla="*/ 2077518 w 8659292"/>
                <a:gd name="connsiteY17" fmla="*/ 1028700 h 2006600"/>
                <a:gd name="connsiteX18" fmla="*/ 2128318 w 8659292"/>
                <a:gd name="connsiteY18" fmla="*/ 1041400 h 2006600"/>
                <a:gd name="connsiteX19" fmla="*/ 2179118 w 8659292"/>
                <a:gd name="connsiteY19" fmla="*/ 1054100 h 2006600"/>
                <a:gd name="connsiteX20" fmla="*/ 2268018 w 8659292"/>
                <a:gd name="connsiteY20" fmla="*/ 1079500 h 2006600"/>
                <a:gd name="connsiteX21" fmla="*/ 2318818 w 8659292"/>
                <a:gd name="connsiteY21" fmla="*/ 1092200 h 2006600"/>
                <a:gd name="connsiteX22" fmla="*/ 2395018 w 8659292"/>
                <a:gd name="connsiteY22" fmla="*/ 1117600 h 2006600"/>
                <a:gd name="connsiteX23" fmla="*/ 2496618 w 8659292"/>
                <a:gd name="connsiteY23" fmla="*/ 1130300 h 2006600"/>
                <a:gd name="connsiteX24" fmla="*/ 2534718 w 8659292"/>
                <a:gd name="connsiteY24" fmla="*/ 1143000 h 2006600"/>
                <a:gd name="connsiteX25" fmla="*/ 2814118 w 8659292"/>
                <a:gd name="connsiteY25" fmla="*/ 1143000 h 2006600"/>
                <a:gd name="connsiteX26" fmla="*/ 3233218 w 8659292"/>
                <a:gd name="connsiteY26" fmla="*/ 1155700 h 2006600"/>
                <a:gd name="connsiteX27" fmla="*/ 3258618 w 8659292"/>
                <a:gd name="connsiteY27" fmla="*/ 1193800 h 2006600"/>
                <a:gd name="connsiteX28" fmla="*/ 3334818 w 8659292"/>
                <a:gd name="connsiteY28" fmla="*/ 1231900 h 2006600"/>
                <a:gd name="connsiteX29" fmla="*/ 3411018 w 8659292"/>
                <a:gd name="connsiteY29" fmla="*/ 1295400 h 2006600"/>
                <a:gd name="connsiteX30" fmla="*/ 3487218 w 8659292"/>
                <a:gd name="connsiteY30" fmla="*/ 1308100 h 2006600"/>
                <a:gd name="connsiteX31" fmla="*/ 4490518 w 8659292"/>
                <a:gd name="connsiteY31" fmla="*/ 1346200 h 2006600"/>
                <a:gd name="connsiteX32" fmla="*/ 4579418 w 8659292"/>
                <a:gd name="connsiteY32" fmla="*/ 1371600 h 2006600"/>
                <a:gd name="connsiteX33" fmla="*/ 4668318 w 8659292"/>
                <a:gd name="connsiteY33" fmla="*/ 1397000 h 2006600"/>
                <a:gd name="connsiteX34" fmla="*/ 4744518 w 8659292"/>
                <a:gd name="connsiteY34" fmla="*/ 1435100 h 2006600"/>
                <a:gd name="connsiteX35" fmla="*/ 4884218 w 8659292"/>
                <a:gd name="connsiteY35" fmla="*/ 1447800 h 2006600"/>
                <a:gd name="connsiteX36" fmla="*/ 5112818 w 8659292"/>
                <a:gd name="connsiteY36" fmla="*/ 1435100 h 2006600"/>
                <a:gd name="connsiteX37" fmla="*/ 5404918 w 8659292"/>
                <a:gd name="connsiteY37" fmla="*/ 1460500 h 2006600"/>
                <a:gd name="connsiteX38" fmla="*/ 5544618 w 8659292"/>
                <a:gd name="connsiteY38" fmla="*/ 1485900 h 2006600"/>
                <a:gd name="connsiteX39" fmla="*/ 5570018 w 8659292"/>
                <a:gd name="connsiteY39" fmla="*/ 1524000 h 2006600"/>
                <a:gd name="connsiteX40" fmla="*/ 5709718 w 8659292"/>
                <a:gd name="connsiteY40" fmla="*/ 1562100 h 2006600"/>
                <a:gd name="connsiteX41" fmla="*/ 5785918 w 8659292"/>
                <a:gd name="connsiteY41" fmla="*/ 1587500 h 2006600"/>
                <a:gd name="connsiteX42" fmla="*/ 5849418 w 8659292"/>
                <a:gd name="connsiteY42" fmla="*/ 1638300 h 2006600"/>
                <a:gd name="connsiteX43" fmla="*/ 5925618 w 8659292"/>
                <a:gd name="connsiteY43" fmla="*/ 1689100 h 2006600"/>
                <a:gd name="connsiteX44" fmla="*/ 6039918 w 8659292"/>
                <a:gd name="connsiteY44" fmla="*/ 1714500 h 2006600"/>
                <a:gd name="connsiteX45" fmla="*/ 6141518 w 8659292"/>
                <a:gd name="connsiteY45" fmla="*/ 1765300 h 2006600"/>
                <a:gd name="connsiteX46" fmla="*/ 6179618 w 8659292"/>
                <a:gd name="connsiteY46" fmla="*/ 1778000 h 2006600"/>
                <a:gd name="connsiteX47" fmla="*/ 6306618 w 8659292"/>
                <a:gd name="connsiteY47" fmla="*/ 1816100 h 2006600"/>
                <a:gd name="connsiteX48" fmla="*/ 6903518 w 8659292"/>
                <a:gd name="connsiteY48" fmla="*/ 1828800 h 2006600"/>
                <a:gd name="connsiteX49" fmla="*/ 7055918 w 8659292"/>
                <a:gd name="connsiteY49" fmla="*/ 1866900 h 2006600"/>
                <a:gd name="connsiteX50" fmla="*/ 7094018 w 8659292"/>
                <a:gd name="connsiteY50" fmla="*/ 1879600 h 2006600"/>
                <a:gd name="connsiteX51" fmla="*/ 7195618 w 8659292"/>
                <a:gd name="connsiteY51" fmla="*/ 1892300 h 2006600"/>
                <a:gd name="connsiteX52" fmla="*/ 7233718 w 8659292"/>
                <a:gd name="connsiteY52" fmla="*/ 1905000 h 2006600"/>
                <a:gd name="connsiteX53" fmla="*/ 7944918 w 8659292"/>
                <a:gd name="connsiteY53" fmla="*/ 1930400 h 2006600"/>
                <a:gd name="connsiteX54" fmla="*/ 8376718 w 8659292"/>
                <a:gd name="connsiteY54" fmla="*/ 1981200 h 2006600"/>
                <a:gd name="connsiteX55" fmla="*/ 8452918 w 8659292"/>
                <a:gd name="connsiteY55" fmla="*/ 1993900 h 2006600"/>
                <a:gd name="connsiteX56" fmla="*/ 8554518 w 8659292"/>
                <a:gd name="connsiteY56" fmla="*/ 2006600 h 2006600"/>
                <a:gd name="connsiteX57" fmla="*/ 8579918 w 8659292"/>
                <a:gd name="connsiteY57" fmla="*/ 1435100 h 2006600"/>
                <a:gd name="connsiteX58" fmla="*/ 8567218 w 8659292"/>
                <a:gd name="connsiteY58" fmla="*/ 203200 h 2006600"/>
                <a:gd name="connsiteX59" fmla="*/ 8529118 w 8659292"/>
                <a:gd name="connsiteY59" fmla="*/ 0 h 2006600"/>
                <a:gd name="connsiteX60" fmla="*/ 7881418 w 8659292"/>
                <a:gd name="connsiteY60" fmla="*/ 25400 h 2006600"/>
                <a:gd name="connsiteX61" fmla="*/ 7830618 w 8659292"/>
                <a:gd name="connsiteY61" fmla="*/ 38100 h 2006600"/>
                <a:gd name="connsiteX62" fmla="*/ 7525818 w 8659292"/>
                <a:gd name="connsiteY62" fmla="*/ 50800 h 2006600"/>
                <a:gd name="connsiteX63" fmla="*/ 5036618 w 8659292"/>
                <a:gd name="connsiteY63" fmla="*/ 25400 h 2006600"/>
                <a:gd name="connsiteX64" fmla="*/ 51868 w 8659292"/>
                <a:gd name="connsiteY64" fmla="*/ 25400 h 2006600"/>
                <a:gd name="connsiteX65" fmla="*/ 70918 w 8659292"/>
                <a:gd name="connsiteY65"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896418 w 8659292"/>
                <a:gd name="connsiteY3" fmla="*/ 711200 h 2006600"/>
                <a:gd name="connsiteX4" fmla="*/ 959918 w 8659292"/>
                <a:gd name="connsiteY4" fmla="*/ 723900 h 2006600"/>
                <a:gd name="connsiteX5" fmla="*/ 1036118 w 8659292"/>
                <a:gd name="connsiteY5" fmla="*/ 736600 h 2006600"/>
                <a:gd name="connsiteX6" fmla="*/ 1175818 w 8659292"/>
                <a:gd name="connsiteY6" fmla="*/ 787400 h 2006600"/>
                <a:gd name="connsiteX7" fmla="*/ 1226618 w 8659292"/>
                <a:gd name="connsiteY7" fmla="*/ 800100 h 2006600"/>
                <a:gd name="connsiteX8" fmla="*/ 1366318 w 8659292"/>
                <a:gd name="connsiteY8" fmla="*/ 838200 h 2006600"/>
                <a:gd name="connsiteX9" fmla="*/ 1455218 w 8659292"/>
                <a:gd name="connsiteY9" fmla="*/ 850900 h 2006600"/>
                <a:gd name="connsiteX10" fmla="*/ 1569518 w 8659292"/>
                <a:gd name="connsiteY10" fmla="*/ 889000 h 2006600"/>
                <a:gd name="connsiteX11" fmla="*/ 1620318 w 8659292"/>
                <a:gd name="connsiteY11" fmla="*/ 914400 h 2006600"/>
                <a:gd name="connsiteX12" fmla="*/ 1696518 w 8659292"/>
                <a:gd name="connsiteY12" fmla="*/ 939800 h 2006600"/>
                <a:gd name="connsiteX13" fmla="*/ 1747318 w 8659292"/>
                <a:gd name="connsiteY13" fmla="*/ 952500 h 2006600"/>
                <a:gd name="connsiteX14" fmla="*/ 1810818 w 8659292"/>
                <a:gd name="connsiteY14" fmla="*/ 965200 h 2006600"/>
                <a:gd name="connsiteX15" fmla="*/ 1887018 w 8659292"/>
                <a:gd name="connsiteY15" fmla="*/ 990600 h 2006600"/>
                <a:gd name="connsiteX16" fmla="*/ 1975918 w 8659292"/>
                <a:gd name="connsiteY16" fmla="*/ 1003300 h 2006600"/>
                <a:gd name="connsiteX17" fmla="*/ 2077518 w 8659292"/>
                <a:gd name="connsiteY17" fmla="*/ 1028700 h 2006600"/>
                <a:gd name="connsiteX18" fmla="*/ 2128318 w 8659292"/>
                <a:gd name="connsiteY18" fmla="*/ 1041400 h 2006600"/>
                <a:gd name="connsiteX19" fmla="*/ 2179118 w 8659292"/>
                <a:gd name="connsiteY19" fmla="*/ 1054100 h 2006600"/>
                <a:gd name="connsiteX20" fmla="*/ 2268018 w 8659292"/>
                <a:gd name="connsiteY20" fmla="*/ 1079500 h 2006600"/>
                <a:gd name="connsiteX21" fmla="*/ 2318818 w 8659292"/>
                <a:gd name="connsiteY21" fmla="*/ 1092200 h 2006600"/>
                <a:gd name="connsiteX22" fmla="*/ 2395018 w 8659292"/>
                <a:gd name="connsiteY22" fmla="*/ 1117600 h 2006600"/>
                <a:gd name="connsiteX23" fmla="*/ 2496618 w 8659292"/>
                <a:gd name="connsiteY23" fmla="*/ 1130300 h 2006600"/>
                <a:gd name="connsiteX24" fmla="*/ 2534718 w 8659292"/>
                <a:gd name="connsiteY24" fmla="*/ 1143000 h 2006600"/>
                <a:gd name="connsiteX25" fmla="*/ 2814118 w 8659292"/>
                <a:gd name="connsiteY25" fmla="*/ 1143000 h 2006600"/>
                <a:gd name="connsiteX26" fmla="*/ 3233218 w 8659292"/>
                <a:gd name="connsiteY26" fmla="*/ 1155700 h 2006600"/>
                <a:gd name="connsiteX27" fmla="*/ 3258618 w 8659292"/>
                <a:gd name="connsiteY27" fmla="*/ 1193800 h 2006600"/>
                <a:gd name="connsiteX28" fmla="*/ 3334818 w 8659292"/>
                <a:gd name="connsiteY28" fmla="*/ 1231900 h 2006600"/>
                <a:gd name="connsiteX29" fmla="*/ 3411018 w 8659292"/>
                <a:gd name="connsiteY29" fmla="*/ 1295400 h 2006600"/>
                <a:gd name="connsiteX30" fmla="*/ 3487218 w 8659292"/>
                <a:gd name="connsiteY30" fmla="*/ 1308100 h 2006600"/>
                <a:gd name="connsiteX31" fmla="*/ 4490518 w 8659292"/>
                <a:gd name="connsiteY31" fmla="*/ 1346200 h 2006600"/>
                <a:gd name="connsiteX32" fmla="*/ 4579418 w 8659292"/>
                <a:gd name="connsiteY32" fmla="*/ 1371600 h 2006600"/>
                <a:gd name="connsiteX33" fmla="*/ 4668318 w 8659292"/>
                <a:gd name="connsiteY33" fmla="*/ 1397000 h 2006600"/>
                <a:gd name="connsiteX34" fmla="*/ 4744518 w 8659292"/>
                <a:gd name="connsiteY34" fmla="*/ 1435100 h 2006600"/>
                <a:gd name="connsiteX35" fmla="*/ 4884218 w 8659292"/>
                <a:gd name="connsiteY35" fmla="*/ 1447800 h 2006600"/>
                <a:gd name="connsiteX36" fmla="*/ 5112818 w 8659292"/>
                <a:gd name="connsiteY36" fmla="*/ 1435100 h 2006600"/>
                <a:gd name="connsiteX37" fmla="*/ 5404918 w 8659292"/>
                <a:gd name="connsiteY37" fmla="*/ 1460500 h 2006600"/>
                <a:gd name="connsiteX38" fmla="*/ 5544618 w 8659292"/>
                <a:gd name="connsiteY38" fmla="*/ 1485900 h 2006600"/>
                <a:gd name="connsiteX39" fmla="*/ 5570018 w 8659292"/>
                <a:gd name="connsiteY39" fmla="*/ 1524000 h 2006600"/>
                <a:gd name="connsiteX40" fmla="*/ 5709718 w 8659292"/>
                <a:gd name="connsiteY40" fmla="*/ 1562100 h 2006600"/>
                <a:gd name="connsiteX41" fmla="*/ 5785918 w 8659292"/>
                <a:gd name="connsiteY41" fmla="*/ 1587500 h 2006600"/>
                <a:gd name="connsiteX42" fmla="*/ 5849418 w 8659292"/>
                <a:gd name="connsiteY42" fmla="*/ 1638300 h 2006600"/>
                <a:gd name="connsiteX43" fmla="*/ 5925618 w 8659292"/>
                <a:gd name="connsiteY43" fmla="*/ 1689100 h 2006600"/>
                <a:gd name="connsiteX44" fmla="*/ 6039918 w 8659292"/>
                <a:gd name="connsiteY44" fmla="*/ 1714500 h 2006600"/>
                <a:gd name="connsiteX45" fmla="*/ 6141518 w 8659292"/>
                <a:gd name="connsiteY45" fmla="*/ 1765300 h 2006600"/>
                <a:gd name="connsiteX46" fmla="*/ 6179618 w 8659292"/>
                <a:gd name="connsiteY46" fmla="*/ 1778000 h 2006600"/>
                <a:gd name="connsiteX47" fmla="*/ 6306618 w 8659292"/>
                <a:gd name="connsiteY47" fmla="*/ 1816100 h 2006600"/>
                <a:gd name="connsiteX48" fmla="*/ 6903518 w 8659292"/>
                <a:gd name="connsiteY48" fmla="*/ 1828800 h 2006600"/>
                <a:gd name="connsiteX49" fmla="*/ 7055918 w 8659292"/>
                <a:gd name="connsiteY49" fmla="*/ 1866900 h 2006600"/>
                <a:gd name="connsiteX50" fmla="*/ 7094018 w 8659292"/>
                <a:gd name="connsiteY50" fmla="*/ 1879600 h 2006600"/>
                <a:gd name="connsiteX51" fmla="*/ 7195618 w 8659292"/>
                <a:gd name="connsiteY51" fmla="*/ 1892300 h 2006600"/>
                <a:gd name="connsiteX52" fmla="*/ 7233718 w 8659292"/>
                <a:gd name="connsiteY52" fmla="*/ 1905000 h 2006600"/>
                <a:gd name="connsiteX53" fmla="*/ 7944918 w 8659292"/>
                <a:gd name="connsiteY53" fmla="*/ 1930400 h 2006600"/>
                <a:gd name="connsiteX54" fmla="*/ 8376718 w 8659292"/>
                <a:gd name="connsiteY54" fmla="*/ 1981200 h 2006600"/>
                <a:gd name="connsiteX55" fmla="*/ 8452918 w 8659292"/>
                <a:gd name="connsiteY55" fmla="*/ 1993900 h 2006600"/>
                <a:gd name="connsiteX56" fmla="*/ 8554518 w 8659292"/>
                <a:gd name="connsiteY56" fmla="*/ 2006600 h 2006600"/>
                <a:gd name="connsiteX57" fmla="*/ 8579918 w 8659292"/>
                <a:gd name="connsiteY57" fmla="*/ 1435100 h 2006600"/>
                <a:gd name="connsiteX58" fmla="*/ 8567218 w 8659292"/>
                <a:gd name="connsiteY58" fmla="*/ 203200 h 2006600"/>
                <a:gd name="connsiteX59" fmla="*/ 8529118 w 8659292"/>
                <a:gd name="connsiteY59" fmla="*/ 0 h 2006600"/>
                <a:gd name="connsiteX60" fmla="*/ 7881418 w 8659292"/>
                <a:gd name="connsiteY60" fmla="*/ 25400 h 2006600"/>
                <a:gd name="connsiteX61" fmla="*/ 7830618 w 8659292"/>
                <a:gd name="connsiteY61" fmla="*/ 38100 h 2006600"/>
                <a:gd name="connsiteX62" fmla="*/ 7525818 w 8659292"/>
                <a:gd name="connsiteY62" fmla="*/ 50800 h 2006600"/>
                <a:gd name="connsiteX63" fmla="*/ 51868 w 8659292"/>
                <a:gd name="connsiteY63" fmla="*/ 25400 h 2006600"/>
                <a:gd name="connsiteX64" fmla="*/ 70918 w 8659292"/>
                <a:gd name="connsiteY64"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959918 w 8659292"/>
                <a:gd name="connsiteY3" fmla="*/ 723900 h 2006600"/>
                <a:gd name="connsiteX4" fmla="*/ 1036118 w 8659292"/>
                <a:gd name="connsiteY4" fmla="*/ 736600 h 2006600"/>
                <a:gd name="connsiteX5" fmla="*/ 1175818 w 8659292"/>
                <a:gd name="connsiteY5" fmla="*/ 787400 h 2006600"/>
                <a:gd name="connsiteX6" fmla="*/ 1226618 w 8659292"/>
                <a:gd name="connsiteY6" fmla="*/ 800100 h 2006600"/>
                <a:gd name="connsiteX7" fmla="*/ 1366318 w 8659292"/>
                <a:gd name="connsiteY7" fmla="*/ 838200 h 2006600"/>
                <a:gd name="connsiteX8" fmla="*/ 1455218 w 8659292"/>
                <a:gd name="connsiteY8" fmla="*/ 850900 h 2006600"/>
                <a:gd name="connsiteX9" fmla="*/ 1569518 w 8659292"/>
                <a:gd name="connsiteY9" fmla="*/ 889000 h 2006600"/>
                <a:gd name="connsiteX10" fmla="*/ 1620318 w 8659292"/>
                <a:gd name="connsiteY10" fmla="*/ 914400 h 2006600"/>
                <a:gd name="connsiteX11" fmla="*/ 1696518 w 8659292"/>
                <a:gd name="connsiteY11" fmla="*/ 939800 h 2006600"/>
                <a:gd name="connsiteX12" fmla="*/ 1747318 w 8659292"/>
                <a:gd name="connsiteY12" fmla="*/ 952500 h 2006600"/>
                <a:gd name="connsiteX13" fmla="*/ 1810818 w 8659292"/>
                <a:gd name="connsiteY13" fmla="*/ 965200 h 2006600"/>
                <a:gd name="connsiteX14" fmla="*/ 1887018 w 8659292"/>
                <a:gd name="connsiteY14" fmla="*/ 990600 h 2006600"/>
                <a:gd name="connsiteX15" fmla="*/ 1975918 w 8659292"/>
                <a:gd name="connsiteY15" fmla="*/ 1003300 h 2006600"/>
                <a:gd name="connsiteX16" fmla="*/ 2077518 w 8659292"/>
                <a:gd name="connsiteY16" fmla="*/ 1028700 h 2006600"/>
                <a:gd name="connsiteX17" fmla="*/ 2128318 w 8659292"/>
                <a:gd name="connsiteY17" fmla="*/ 1041400 h 2006600"/>
                <a:gd name="connsiteX18" fmla="*/ 2179118 w 8659292"/>
                <a:gd name="connsiteY18" fmla="*/ 1054100 h 2006600"/>
                <a:gd name="connsiteX19" fmla="*/ 2268018 w 8659292"/>
                <a:gd name="connsiteY19" fmla="*/ 1079500 h 2006600"/>
                <a:gd name="connsiteX20" fmla="*/ 2318818 w 8659292"/>
                <a:gd name="connsiteY20" fmla="*/ 1092200 h 2006600"/>
                <a:gd name="connsiteX21" fmla="*/ 2395018 w 8659292"/>
                <a:gd name="connsiteY21" fmla="*/ 1117600 h 2006600"/>
                <a:gd name="connsiteX22" fmla="*/ 2496618 w 8659292"/>
                <a:gd name="connsiteY22" fmla="*/ 1130300 h 2006600"/>
                <a:gd name="connsiteX23" fmla="*/ 2534718 w 8659292"/>
                <a:gd name="connsiteY23" fmla="*/ 1143000 h 2006600"/>
                <a:gd name="connsiteX24" fmla="*/ 2814118 w 8659292"/>
                <a:gd name="connsiteY24" fmla="*/ 1143000 h 2006600"/>
                <a:gd name="connsiteX25" fmla="*/ 3233218 w 8659292"/>
                <a:gd name="connsiteY25" fmla="*/ 1155700 h 2006600"/>
                <a:gd name="connsiteX26" fmla="*/ 3258618 w 8659292"/>
                <a:gd name="connsiteY26" fmla="*/ 1193800 h 2006600"/>
                <a:gd name="connsiteX27" fmla="*/ 3334818 w 8659292"/>
                <a:gd name="connsiteY27" fmla="*/ 1231900 h 2006600"/>
                <a:gd name="connsiteX28" fmla="*/ 3411018 w 8659292"/>
                <a:gd name="connsiteY28" fmla="*/ 1295400 h 2006600"/>
                <a:gd name="connsiteX29" fmla="*/ 3487218 w 8659292"/>
                <a:gd name="connsiteY29" fmla="*/ 1308100 h 2006600"/>
                <a:gd name="connsiteX30" fmla="*/ 4490518 w 8659292"/>
                <a:gd name="connsiteY30" fmla="*/ 1346200 h 2006600"/>
                <a:gd name="connsiteX31" fmla="*/ 4579418 w 8659292"/>
                <a:gd name="connsiteY31" fmla="*/ 1371600 h 2006600"/>
                <a:gd name="connsiteX32" fmla="*/ 4668318 w 8659292"/>
                <a:gd name="connsiteY32" fmla="*/ 1397000 h 2006600"/>
                <a:gd name="connsiteX33" fmla="*/ 4744518 w 8659292"/>
                <a:gd name="connsiteY33" fmla="*/ 1435100 h 2006600"/>
                <a:gd name="connsiteX34" fmla="*/ 4884218 w 8659292"/>
                <a:gd name="connsiteY34" fmla="*/ 1447800 h 2006600"/>
                <a:gd name="connsiteX35" fmla="*/ 5112818 w 8659292"/>
                <a:gd name="connsiteY35" fmla="*/ 1435100 h 2006600"/>
                <a:gd name="connsiteX36" fmla="*/ 5404918 w 8659292"/>
                <a:gd name="connsiteY36" fmla="*/ 1460500 h 2006600"/>
                <a:gd name="connsiteX37" fmla="*/ 5544618 w 8659292"/>
                <a:gd name="connsiteY37" fmla="*/ 1485900 h 2006600"/>
                <a:gd name="connsiteX38" fmla="*/ 5570018 w 8659292"/>
                <a:gd name="connsiteY38" fmla="*/ 1524000 h 2006600"/>
                <a:gd name="connsiteX39" fmla="*/ 5709718 w 8659292"/>
                <a:gd name="connsiteY39" fmla="*/ 1562100 h 2006600"/>
                <a:gd name="connsiteX40" fmla="*/ 5785918 w 8659292"/>
                <a:gd name="connsiteY40" fmla="*/ 1587500 h 2006600"/>
                <a:gd name="connsiteX41" fmla="*/ 5849418 w 8659292"/>
                <a:gd name="connsiteY41" fmla="*/ 1638300 h 2006600"/>
                <a:gd name="connsiteX42" fmla="*/ 5925618 w 8659292"/>
                <a:gd name="connsiteY42" fmla="*/ 1689100 h 2006600"/>
                <a:gd name="connsiteX43" fmla="*/ 6039918 w 8659292"/>
                <a:gd name="connsiteY43" fmla="*/ 1714500 h 2006600"/>
                <a:gd name="connsiteX44" fmla="*/ 6141518 w 8659292"/>
                <a:gd name="connsiteY44" fmla="*/ 1765300 h 2006600"/>
                <a:gd name="connsiteX45" fmla="*/ 6179618 w 8659292"/>
                <a:gd name="connsiteY45" fmla="*/ 1778000 h 2006600"/>
                <a:gd name="connsiteX46" fmla="*/ 6306618 w 8659292"/>
                <a:gd name="connsiteY46" fmla="*/ 1816100 h 2006600"/>
                <a:gd name="connsiteX47" fmla="*/ 6903518 w 8659292"/>
                <a:gd name="connsiteY47" fmla="*/ 1828800 h 2006600"/>
                <a:gd name="connsiteX48" fmla="*/ 7055918 w 8659292"/>
                <a:gd name="connsiteY48" fmla="*/ 1866900 h 2006600"/>
                <a:gd name="connsiteX49" fmla="*/ 7094018 w 8659292"/>
                <a:gd name="connsiteY49" fmla="*/ 1879600 h 2006600"/>
                <a:gd name="connsiteX50" fmla="*/ 7195618 w 8659292"/>
                <a:gd name="connsiteY50" fmla="*/ 1892300 h 2006600"/>
                <a:gd name="connsiteX51" fmla="*/ 7233718 w 8659292"/>
                <a:gd name="connsiteY51" fmla="*/ 1905000 h 2006600"/>
                <a:gd name="connsiteX52" fmla="*/ 7944918 w 8659292"/>
                <a:gd name="connsiteY52" fmla="*/ 1930400 h 2006600"/>
                <a:gd name="connsiteX53" fmla="*/ 8376718 w 8659292"/>
                <a:gd name="connsiteY53" fmla="*/ 1981200 h 2006600"/>
                <a:gd name="connsiteX54" fmla="*/ 8452918 w 8659292"/>
                <a:gd name="connsiteY54" fmla="*/ 1993900 h 2006600"/>
                <a:gd name="connsiteX55" fmla="*/ 8554518 w 8659292"/>
                <a:gd name="connsiteY55" fmla="*/ 2006600 h 2006600"/>
                <a:gd name="connsiteX56" fmla="*/ 8579918 w 8659292"/>
                <a:gd name="connsiteY56" fmla="*/ 1435100 h 2006600"/>
                <a:gd name="connsiteX57" fmla="*/ 8567218 w 8659292"/>
                <a:gd name="connsiteY57" fmla="*/ 203200 h 2006600"/>
                <a:gd name="connsiteX58" fmla="*/ 8529118 w 8659292"/>
                <a:gd name="connsiteY58" fmla="*/ 0 h 2006600"/>
                <a:gd name="connsiteX59" fmla="*/ 7881418 w 8659292"/>
                <a:gd name="connsiteY59" fmla="*/ 25400 h 2006600"/>
                <a:gd name="connsiteX60" fmla="*/ 7830618 w 8659292"/>
                <a:gd name="connsiteY60" fmla="*/ 38100 h 2006600"/>
                <a:gd name="connsiteX61" fmla="*/ 7525818 w 8659292"/>
                <a:gd name="connsiteY61" fmla="*/ 50800 h 2006600"/>
                <a:gd name="connsiteX62" fmla="*/ 51868 w 8659292"/>
                <a:gd name="connsiteY62" fmla="*/ 25400 h 2006600"/>
                <a:gd name="connsiteX63" fmla="*/ 70918 w 8659292"/>
                <a:gd name="connsiteY6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036118 w 8659292"/>
                <a:gd name="connsiteY3" fmla="*/ 736600 h 2006600"/>
                <a:gd name="connsiteX4" fmla="*/ 1175818 w 8659292"/>
                <a:gd name="connsiteY4" fmla="*/ 787400 h 2006600"/>
                <a:gd name="connsiteX5" fmla="*/ 1226618 w 8659292"/>
                <a:gd name="connsiteY5" fmla="*/ 800100 h 2006600"/>
                <a:gd name="connsiteX6" fmla="*/ 1366318 w 8659292"/>
                <a:gd name="connsiteY6" fmla="*/ 838200 h 2006600"/>
                <a:gd name="connsiteX7" fmla="*/ 1455218 w 8659292"/>
                <a:gd name="connsiteY7" fmla="*/ 850900 h 2006600"/>
                <a:gd name="connsiteX8" fmla="*/ 1569518 w 8659292"/>
                <a:gd name="connsiteY8" fmla="*/ 889000 h 2006600"/>
                <a:gd name="connsiteX9" fmla="*/ 1620318 w 8659292"/>
                <a:gd name="connsiteY9" fmla="*/ 914400 h 2006600"/>
                <a:gd name="connsiteX10" fmla="*/ 1696518 w 8659292"/>
                <a:gd name="connsiteY10" fmla="*/ 939800 h 2006600"/>
                <a:gd name="connsiteX11" fmla="*/ 1747318 w 8659292"/>
                <a:gd name="connsiteY11" fmla="*/ 952500 h 2006600"/>
                <a:gd name="connsiteX12" fmla="*/ 1810818 w 8659292"/>
                <a:gd name="connsiteY12" fmla="*/ 965200 h 2006600"/>
                <a:gd name="connsiteX13" fmla="*/ 1887018 w 8659292"/>
                <a:gd name="connsiteY13" fmla="*/ 990600 h 2006600"/>
                <a:gd name="connsiteX14" fmla="*/ 1975918 w 8659292"/>
                <a:gd name="connsiteY14" fmla="*/ 1003300 h 2006600"/>
                <a:gd name="connsiteX15" fmla="*/ 2077518 w 8659292"/>
                <a:gd name="connsiteY15" fmla="*/ 1028700 h 2006600"/>
                <a:gd name="connsiteX16" fmla="*/ 2128318 w 8659292"/>
                <a:gd name="connsiteY16" fmla="*/ 1041400 h 2006600"/>
                <a:gd name="connsiteX17" fmla="*/ 2179118 w 8659292"/>
                <a:gd name="connsiteY17" fmla="*/ 1054100 h 2006600"/>
                <a:gd name="connsiteX18" fmla="*/ 2268018 w 8659292"/>
                <a:gd name="connsiteY18" fmla="*/ 1079500 h 2006600"/>
                <a:gd name="connsiteX19" fmla="*/ 2318818 w 8659292"/>
                <a:gd name="connsiteY19" fmla="*/ 1092200 h 2006600"/>
                <a:gd name="connsiteX20" fmla="*/ 2395018 w 8659292"/>
                <a:gd name="connsiteY20" fmla="*/ 1117600 h 2006600"/>
                <a:gd name="connsiteX21" fmla="*/ 2496618 w 8659292"/>
                <a:gd name="connsiteY21" fmla="*/ 1130300 h 2006600"/>
                <a:gd name="connsiteX22" fmla="*/ 2534718 w 8659292"/>
                <a:gd name="connsiteY22" fmla="*/ 1143000 h 2006600"/>
                <a:gd name="connsiteX23" fmla="*/ 2814118 w 8659292"/>
                <a:gd name="connsiteY23" fmla="*/ 1143000 h 2006600"/>
                <a:gd name="connsiteX24" fmla="*/ 3233218 w 8659292"/>
                <a:gd name="connsiteY24" fmla="*/ 1155700 h 2006600"/>
                <a:gd name="connsiteX25" fmla="*/ 3258618 w 8659292"/>
                <a:gd name="connsiteY25" fmla="*/ 1193800 h 2006600"/>
                <a:gd name="connsiteX26" fmla="*/ 3334818 w 8659292"/>
                <a:gd name="connsiteY26" fmla="*/ 1231900 h 2006600"/>
                <a:gd name="connsiteX27" fmla="*/ 3411018 w 8659292"/>
                <a:gd name="connsiteY27" fmla="*/ 1295400 h 2006600"/>
                <a:gd name="connsiteX28" fmla="*/ 3487218 w 8659292"/>
                <a:gd name="connsiteY28" fmla="*/ 1308100 h 2006600"/>
                <a:gd name="connsiteX29" fmla="*/ 4490518 w 8659292"/>
                <a:gd name="connsiteY29" fmla="*/ 1346200 h 2006600"/>
                <a:gd name="connsiteX30" fmla="*/ 4579418 w 8659292"/>
                <a:gd name="connsiteY30" fmla="*/ 1371600 h 2006600"/>
                <a:gd name="connsiteX31" fmla="*/ 4668318 w 8659292"/>
                <a:gd name="connsiteY31" fmla="*/ 1397000 h 2006600"/>
                <a:gd name="connsiteX32" fmla="*/ 4744518 w 8659292"/>
                <a:gd name="connsiteY32" fmla="*/ 1435100 h 2006600"/>
                <a:gd name="connsiteX33" fmla="*/ 4884218 w 8659292"/>
                <a:gd name="connsiteY33" fmla="*/ 1447800 h 2006600"/>
                <a:gd name="connsiteX34" fmla="*/ 5112818 w 8659292"/>
                <a:gd name="connsiteY34" fmla="*/ 1435100 h 2006600"/>
                <a:gd name="connsiteX35" fmla="*/ 5404918 w 8659292"/>
                <a:gd name="connsiteY35" fmla="*/ 1460500 h 2006600"/>
                <a:gd name="connsiteX36" fmla="*/ 5544618 w 8659292"/>
                <a:gd name="connsiteY36" fmla="*/ 1485900 h 2006600"/>
                <a:gd name="connsiteX37" fmla="*/ 5570018 w 8659292"/>
                <a:gd name="connsiteY37" fmla="*/ 1524000 h 2006600"/>
                <a:gd name="connsiteX38" fmla="*/ 5709718 w 8659292"/>
                <a:gd name="connsiteY38" fmla="*/ 1562100 h 2006600"/>
                <a:gd name="connsiteX39" fmla="*/ 5785918 w 8659292"/>
                <a:gd name="connsiteY39" fmla="*/ 1587500 h 2006600"/>
                <a:gd name="connsiteX40" fmla="*/ 5849418 w 8659292"/>
                <a:gd name="connsiteY40" fmla="*/ 1638300 h 2006600"/>
                <a:gd name="connsiteX41" fmla="*/ 5925618 w 8659292"/>
                <a:gd name="connsiteY41" fmla="*/ 1689100 h 2006600"/>
                <a:gd name="connsiteX42" fmla="*/ 6039918 w 8659292"/>
                <a:gd name="connsiteY42" fmla="*/ 1714500 h 2006600"/>
                <a:gd name="connsiteX43" fmla="*/ 6141518 w 8659292"/>
                <a:gd name="connsiteY43" fmla="*/ 1765300 h 2006600"/>
                <a:gd name="connsiteX44" fmla="*/ 6179618 w 8659292"/>
                <a:gd name="connsiteY44" fmla="*/ 1778000 h 2006600"/>
                <a:gd name="connsiteX45" fmla="*/ 6306618 w 8659292"/>
                <a:gd name="connsiteY45" fmla="*/ 1816100 h 2006600"/>
                <a:gd name="connsiteX46" fmla="*/ 6903518 w 8659292"/>
                <a:gd name="connsiteY46" fmla="*/ 1828800 h 2006600"/>
                <a:gd name="connsiteX47" fmla="*/ 7055918 w 8659292"/>
                <a:gd name="connsiteY47" fmla="*/ 1866900 h 2006600"/>
                <a:gd name="connsiteX48" fmla="*/ 7094018 w 8659292"/>
                <a:gd name="connsiteY48" fmla="*/ 1879600 h 2006600"/>
                <a:gd name="connsiteX49" fmla="*/ 7195618 w 8659292"/>
                <a:gd name="connsiteY49" fmla="*/ 1892300 h 2006600"/>
                <a:gd name="connsiteX50" fmla="*/ 7233718 w 8659292"/>
                <a:gd name="connsiteY50" fmla="*/ 1905000 h 2006600"/>
                <a:gd name="connsiteX51" fmla="*/ 7944918 w 8659292"/>
                <a:gd name="connsiteY51" fmla="*/ 1930400 h 2006600"/>
                <a:gd name="connsiteX52" fmla="*/ 8376718 w 8659292"/>
                <a:gd name="connsiteY52" fmla="*/ 1981200 h 2006600"/>
                <a:gd name="connsiteX53" fmla="*/ 8452918 w 8659292"/>
                <a:gd name="connsiteY53" fmla="*/ 1993900 h 2006600"/>
                <a:gd name="connsiteX54" fmla="*/ 8554518 w 8659292"/>
                <a:gd name="connsiteY54" fmla="*/ 2006600 h 2006600"/>
                <a:gd name="connsiteX55" fmla="*/ 8579918 w 8659292"/>
                <a:gd name="connsiteY55" fmla="*/ 1435100 h 2006600"/>
                <a:gd name="connsiteX56" fmla="*/ 8567218 w 8659292"/>
                <a:gd name="connsiteY56" fmla="*/ 203200 h 2006600"/>
                <a:gd name="connsiteX57" fmla="*/ 8529118 w 8659292"/>
                <a:gd name="connsiteY57" fmla="*/ 0 h 2006600"/>
                <a:gd name="connsiteX58" fmla="*/ 7881418 w 8659292"/>
                <a:gd name="connsiteY58" fmla="*/ 25400 h 2006600"/>
                <a:gd name="connsiteX59" fmla="*/ 7830618 w 8659292"/>
                <a:gd name="connsiteY59" fmla="*/ 38100 h 2006600"/>
                <a:gd name="connsiteX60" fmla="*/ 7525818 w 8659292"/>
                <a:gd name="connsiteY60" fmla="*/ 50800 h 2006600"/>
                <a:gd name="connsiteX61" fmla="*/ 51868 w 8659292"/>
                <a:gd name="connsiteY61" fmla="*/ 25400 h 2006600"/>
                <a:gd name="connsiteX62" fmla="*/ 70918 w 8659292"/>
                <a:gd name="connsiteY62"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175818 w 8659292"/>
                <a:gd name="connsiteY3" fmla="*/ 787400 h 2006600"/>
                <a:gd name="connsiteX4" fmla="*/ 1226618 w 8659292"/>
                <a:gd name="connsiteY4" fmla="*/ 800100 h 2006600"/>
                <a:gd name="connsiteX5" fmla="*/ 1366318 w 8659292"/>
                <a:gd name="connsiteY5" fmla="*/ 838200 h 2006600"/>
                <a:gd name="connsiteX6" fmla="*/ 1455218 w 8659292"/>
                <a:gd name="connsiteY6" fmla="*/ 850900 h 2006600"/>
                <a:gd name="connsiteX7" fmla="*/ 1569518 w 8659292"/>
                <a:gd name="connsiteY7" fmla="*/ 889000 h 2006600"/>
                <a:gd name="connsiteX8" fmla="*/ 1620318 w 8659292"/>
                <a:gd name="connsiteY8" fmla="*/ 914400 h 2006600"/>
                <a:gd name="connsiteX9" fmla="*/ 1696518 w 8659292"/>
                <a:gd name="connsiteY9" fmla="*/ 939800 h 2006600"/>
                <a:gd name="connsiteX10" fmla="*/ 1747318 w 8659292"/>
                <a:gd name="connsiteY10" fmla="*/ 952500 h 2006600"/>
                <a:gd name="connsiteX11" fmla="*/ 1810818 w 8659292"/>
                <a:gd name="connsiteY11" fmla="*/ 965200 h 2006600"/>
                <a:gd name="connsiteX12" fmla="*/ 1887018 w 8659292"/>
                <a:gd name="connsiteY12" fmla="*/ 990600 h 2006600"/>
                <a:gd name="connsiteX13" fmla="*/ 1975918 w 8659292"/>
                <a:gd name="connsiteY13" fmla="*/ 1003300 h 2006600"/>
                <a:gd name="connsiteX14" fmla="*/ 2077518 w 8659292"/>
                <a:gd name="connsiteY14" fmla="*/ 1028700 h 2006600"/>
                <a:gd name="connsiteX15" fmla="*/ 2128318 w 8659292"/>
                <a:gd name="connsiteY15" fmla="*/ 1041400 h 2006600"/>
                <a:gd name="connsiteX16" fmla="*/ 2179118 w 8659292"/>
                <a:gd name="connsiteY16" fmla="*/ 1054100 h 2006600"/>
                <a:gd name="connsiteX17" fmla="*/ 2268018 w 8659292"/>
                <a:gd name="connsiteY17" fmla="*/ 1079500 h 2006600"/>
                <a:gd name="connsiteX18" fmla="*/ 2318818 w 8659292"/>
                <a:gd name="connsiteY18" fmla="*/ 1092200 h 2006600"/>
                <a:gd name="connsiteX19" fmla="*/ 2395018 w 8659292"/>
                <a:gd name="connsiteY19" fmla="*/ 1117600 h 2006600"/>
                <a:gd name="connsiteX20" fmla="*/ 2496618 w 8659292"/>
                <a:gd name="connsiteY20" fmla="*/ 1130300 h 2006600"/>
                <a:gd name="connsiteX21" fmla="*/ 2534718 w 8659292"/>
                <a:gd name="connsiteY21" fmla="*/ 1143000 h 2006600"/>
                <a:gd name="connsiteX22" fmla="*/ 2814118 w 8659292"/>
                <a:gd name="connsiteY22" fmla="*/ 1143000 h 2006600"/>
                <a:gd name="connsiteX23" fmla="*/ 3233218 w 8659292"/>
                <a:gd name="connsiteY23" fmla="*/ 1155700 h 2006600"/>
                <a:gd name="connsiteX24" fmla="*/ 3258618 w 8659292"/>
                <a:gd name="connsiteY24" fmla="*/ 1193800 h 2006600"/>
                <a:gd name="connsiteX25" fmla="*/ 3334818 w 8659292"/>
                <a:gd name="connsiteY25" fmla="*/ 1231900 h 2006600"/>
                <a:gd name="connsiteX26" fmla="*/ 3411018 w 8659292"/>
                <a:gd name="connsiteY26" fmla="*/ 1295400 h 2006600"/>
                <a:gd name="connsiteX27" fmla="*/ 3487218 w 8659292"/>
                <a:gd name="connsiteY27" fmla="*/ 1308100 h 2006600"/>
                <a:gd name="connsiteX28" fmla="*/ 4490518 w 8659292"/>
                <a:gd name="connsiteY28" fmla="*/ 1346200 h 2006600"/>
                <a:gd name="connsiteX29" fmla="*/ 4579418 w 8659292"/>
                <a:gd name="connsiteY29" fmla="*/ 1371600 h 2006600"/>
                <a:gd name="connsiteX30" fmla="*/ 4668318 w 8659292"/>
                <a:gd name="connsiteY30" fmla="*/ 1397000 h 2006600"/>
                <a:gd name="connsiteX31" fmla="*/ 4744518 w 8659292"/>
                <a:gd name="connsiteY31" fmla="*/ 1435100 h 2006600"/>
                <a:gd name="connsiteX32" fmla="*/ 4884218 w 8659292"/>
                <a:gd name="connsiteY32" fmla="*/ 1447800 h 2006600"/>
                <a:gd name="connsiteX33" fmla="*/ 5112818 w 8659292"/>
                <a:gd name="connsiteY33" fmla="*/ 1435100 h 2006600"/>
                <a:gd name="connsiteX34" fmla="*/ 5404918 w 8659292"/>
                <a:gd name="connsiteY34" fmla="*/ 1460500 h 2006600"/>
                <a:gd name="connsiteX35" fmla="*/ 5544618 w 8659292"/>
                <a:gd name="connsiteY35" fmla="*/ 1485900 h 2006600"/>
                <a:gd name="connsiteX36" fmla="*/ 5570018 w 8659292"/>
                <a:gd name="connsiteY36" fmla="*/ 1524000 h 2006600"/>
                <a:gd name="connsiteX37" fmla="*/ 5709718 w 8659292"/>
                <a:gd name="connsiteY37" fmla="*/ 1562100 h 2006600"/>
                <a:gd name="connsiteX38" fmla="*/ 5785918 w 8659292"/>
                <a:gd name="connsiteY38" fmla="*/ 1587500 h 2006600"/>
                <a:gd name="connsiteX39" fmla="*/ 5849418 w 8659292"/>
                <a:gd name="connsiteY39" fmla="*/ 1638300 h 2006600"/>
                <a:gd name="connsiteX40" fmla="*/ 5925618 w 8659292"/>
                <a:gd name="connsiteY40" fmla="*/ 1689100 h 2006600"/>
                <a:gd name="connsiteX41" fmla="*/ 6039918 w 8659292"/>
                <a:gd name="connsiteY41" fmla="*/ 1714500 h 2006600"/>
                <a:gd name="connsiteX42" fmla="*/ 6141518 w 8659292"/>
                <a:gd name="connsiteY42" fmla="*/ 1765300 h 2006600"/>
                <a:gd name="connsiteX43" fmla="*/ 6179618 w 8659292"/>
                <a:gd name="connsiteY43" fmla="*/ 1778000 h 2006600"/>
                <a:gd name="connsiteX44" fmla="*/ 6306618 w 8659292"/>
                <a:gd name="connsiteY44" fmla="*/ 1816100 h 2006600"/>
                <a:gd name="connsiteX45" fmla="*/ 6903518 w 8659292"/>
                <a:gd name="connsiteY45" fmla="*/ 1828800 h 2006600"/>
                <a:gd name="connsiteX46" fmla="*/ 7055918 w 8659292"/>
                <a:gd name="connsiteY46" fmla="*/ 1866900 h 2006600"/>
                <a:gd name="connsiteX47" fmla="*/ 7094018 w 8659292"/>
                <a:gd name="connsiteY47" fmla="*/ 1879600 h 2006600"/>
                <a:gd name="connsiteX48" fmla="*/ 7195618 w 8659292"/>
                <a:gd name="connsiteY48" fmla="*/ 1892300 h 2006600"/>
                <a:gd name="connsiteX49" fmla="*/ 7233718 w 8659292"/>
                <a:gd name="connsiteY49" fmla="*/ 1905000 h 2006600"/>
                <a:gd name="connsiteX50" fmla="*/ 7944918 w 8659292"/>
                <a:gd name="connsiteY50" fmla="*/ 1930400 h 2006600"/>
                <a:gd name="connsiteX51" fmla="*/ 8376718 w 8659292"/>
                <a:gd name="connsiteY51" fmla="*/ 1981200 h 2006600"/>
                <a:gd name="connsiteX52" fmla="*/ 8452918 w 8659292"/>
                <a:gd name="connsiteY52" fmla="*/ 1993900 h 2006600"/>
                <a:gd name="connsiteX53" fmla="*/ 8554518 w 8659292"/>
                <a:gd name="connsiteY53" fmla="*/ 2006600 h 2006600"/>
                <a:gd name="connsiteX54" fmla="*/ 8579918 w 8659292"/>
                <a:gd name="connsiteY54" fmla="*/ 1435100 h 2006600"/>
                <a:gd name="connsiteX55" fmla="*/ 8567218 w 8659292"/>
                <a:gd name="connsiteY55" fmla="*/ 203200 h 2006600"/>
                <a:gd name="connsiteX56" fmla="*/ 8529118 w 8659292"/>
                <a:gd name="connsiteY56" fmla="*/ 0 h 2006600"/>
                <a:gd name="connsiteX57" fmla="*/ 7881418 w 8659292"/>
                <a:gd name="connsiteY57" fmla="*/ 25400 h 2006600"/>
                <a:gd name="connsiteX58" fmla="*/ 7830618 w 8659292"/>
                <a:gd name="connsiteY58" fmla="*/ 38100 h 2006600"/>
                <a:gd name="connsiteX59" fmla="*/ 7525818 w 8659292"/>
                <a:gd name="connsiteY59" fmla="*/ 50800 h 2006600"/>
                <a:gd name="connsiteX60" fmla="*/ 51868 w 8659292"/>
                <a:gd name="connsiteY60" fmla="*/ 25400 h 2006600"/>
                <a:gd name="connsiteX61" fmla="*/ 70918 w 8659292"/>
                <a:gd name="connsiteY61"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26618 w 8659292"/>
                <a:gd name="connsiteY3" fmla="*/ 800100 h 2006600"/>
                <a:gd name="connsiteX4" fmla="*/ 1366318 w 8659292"/>
                <a:gd name="connsiteY4" fmla="*/ 838200 h 2006600"/>
                <a:gd name="connsiteX5" fmla="*/ 1455218 w 8659292"/>
                <a:gd name="connsiteY5" fmla="*/ 850900 h 2006600"/>
                <a:gd name="connsiteX6" fmla="*/ 1569518 w 8659292"/>
                <a:gd name="connsiteY6" fmla="*/ 889000 h 2006600"/>
                <a:gd name="connsiteX7" fmla="*/ 1620318 w 8659292"/>
                <a:gd name="connsiteY7" fmla="*/ 914400 h 2006600"/>
                <a:gd name="connsiteX8" fmla="*/ 1696518 w 8659292"/>
                <a:gd name="connsiteY8" fmla="*/ 939800 h 2006600"/>
                <a:gd name="connsiteX9" fmla="*/ 1747318 w 8659292"/>
                <a:gd name="connsiteY9" fmla="*/ 952500 h 2006600"/>
                <a:gd name="connsiteX10" fmla="*/ 1810818 w 8659292"/>
                <a:gd name="connsiteY10" fmla="*/ 965200 h 2006600"/>
                <a:gd name="connsiteX11" fmla="*/ 1887018 w 8659292"/>
                <a:gd name="connsiteY11" fmla="*/ 990600 h 2006600"/>
                <a:gd name="connsiteX12" fmla="*/ 1975918 w 8659292"/>
                <a:gd name="connsiteY12" fmla="*/ 1003300 h 2006600"/>
                <a:gd name="connsiteX13" fmla="*/ 2077518 w 8659292"/>
                <a:gd name="connsiteY13" fmla="*/ 1028700 h 2006600"/>
                <a:gd name="connsiteX14" fmla="*/ 2128318 w 8659292"/>
                <a:gd name="connsiteY14" fmla="*/ 1041400 h 2006600"/>
                <a:gd name="connsiteX15" fmla="*/ 2179118 w 8659292"/>
                <a:gd name="connsiteY15" fmla="*/ 1054100 h 2006600"/>
                <a:gd name="connsiteX16" fmla="*/ 2268018 w 8659292"/>
                <a:gd name="connsiteY16" fmla="*/ 1079500 h 2006600"/>
                <a:gd name="connsiteX17" fmla="*/ 2318818 w 8659292"/>
                <a:gd name="connsiteY17" fmla="*/ 1092200 h 2006600"/>
                <a:gd name="connsiteX18" fmla="*/ 2395018 w 8659292"/>
                <a:gd name="connsiteY18" fmla="*/ 1117600 h 2006600"/>
                <a:gd name="connsiteX19" fmla="*/ 2496618 w 8659292"/>
                <a:gd name="connsiteY19" fmla="*/ 1130300 h 2006600"/>
                <a:gd name="connsiteX20" fmla="*/ 2534718 w 8659292"/>
                <a:gd name="connsiteY20" fmla="*/ 1143000 h 2006600"/>
                <a:gd name="connsiteX21" fmla="*/ 2814118 w 8659292"/>
                <a:gd name="connsiteY21" fmla="*/ 1143000 h 2006600"/>
                <a:gd name="connsiteX22" fmla="*/ 3233218 w 8659292"/>
                <a:gd name="connsiteY22" fmla="*/ 1155700 h 2006600"/>
                <a:gd name="connsiteX23" fmla="*/ 3258618 w 8659292"/>
                <a:gd name="connsiteY23" fmla="*/ 1193800 h 2006600"/>
                <a:gd name="connsiteX24" fmla="*/ 3334818 w 8659292"/>
                <a:gd name="connsiteY24" fmla="*/ 1231900 h 2006600"/>
                <a:gd name="connsiteX25" fmla="*/ 3411018 w 8659292"/>
                <a:gd name="connsiteY25" fmla="*/ 1295400 h 2006600"/>
                <a:gd name="connsiteX26" fmla="*/ 3487218 w 8659292"/>
                <a:gd name="connsiteY26" fmla="*/ 1308100 h 2006600"/>
                <a:gd name="connsiteX27" fmla="*/ 4490518 w 8659292"/>
                <a:gd name="connsiteY27" fmla="*/ 1346200 h 2006600"/>
                <a:gd name="connsiteX28" fmla="*/ 4579418 w 8659292"/>
                <a:gd name="connsiteY28" fmla="*/ 1371600 h 2006600"/>
                <a:gd name="connsiteX29" fmla="*/ 4668318 w 8659292"/>
                <a:gd name="connsiteY29" fmla="*/ 1397000 h 2006600"/>
                <a:gd name="connsiteX30" fmla="*/ 4744518 w 8659292"/>
                <a:gd name="connsiteY30" fmla="*/ 1435100 h 2006600"/>
                <a:gd name="connsiteX31" fmla="*/ 4884218 w 8659292"/>
                <a:gd name="connsiteY31" fmla="*/ 1447800 h 2006600"/>
                <a:gd name="connsiteX32" fmla="*/ 5112818 w 8659292"/>
                <a:gd name="connsiteY32" fmla="*/ 1435100 h 2006600"/>
                <a:gd name="connsiteX33" fmla="*/ 5404918 w 8659292"/>
                <a:gd name="connsiteY33" fmla="*/ 1460500 h 2006600"/>
                <a:gd name="connsiteX34" fmla="*/ 5544618 w 8659292"/>
                <a:gd name="connsiteY34" fmla="*/ 1485900 h 2006600"/>
                <a:gd name="connsiteX35" fmla="*/ 5570018 w 8659292"/>
                <a:gd name="connsiteY35" fmla="*/ 1524000 h 2006600"/>
                <a:gd name="connsiteX36" fmla="*/ 5709718 w 8659292"/>
                <a:gd name="connsiteY36" fmla="*/ 1562100 h 2006600"/>
                <a:gd name="connsiteX37" fmla="*/ 5785918 w 8659292"/>
                <a:gd name="connsiteY37" fmla="*/ 1587500 h 2006600"/>
                <a:gd name="connsiteX38" fmla="*/ 5849418 w 8659292"/>
                <a:gd name="connsiteY38" fmla="*/ 1638300 h 2006600"/>
                <a:gd name="connsiteX39" fmla="*/ 5925618 w 8659292"/>
                <a:gd name="connsiteY39" fmla="*/ 1689100 h 2006600"/>
                <a:gd name="connsiteX40" fmla="*/ 6039918 w 8659292"/>
                <a:gd name="connsiteY40" fmla="*/ 1714500 h 2006600"/>
                <a:gd name="connsiteX41" fmla="*/ 6141518 w 8659292"/>
                <a:gd name="connsiteY41" fmla="*/ 1765300 h 2006600"/>
                <a:gd name="connsiteX42" fmla="*/ 6179618 w 8659292"/>
                <a:gd name="connsiteY42" fmla="*/ 1778000 h 2006600"/>
                <a:gd name="connsiteX43" fmla="*/ 6306618 w 8659292"/>
                <a:gd name="connsiteY43" fmla="*/ 1816100 h 2006600"/>
                <a:gd name="connsiteX44" fmla="*/ 6903518 w 8659292"/>
                <a:gd name="connsiteY44" fmla="*/ 1828800 h 2006600"/>
                <a:gd name="connsiteX45" fmla="*/ 7055918 w 8659292"/>
                <a:gd name="connsiteY45" fmla="*/ 1866900 h 2006600"/>
                <a:gd name="connsiteX46" fmla="*/ 7094018 w 8659292"/>
                <a:gd name="connsiteY46" fmla="*/ 1879600 h 2006600"/>
                <a:gd name="connsiteX47" fmla="*/ 7195618 w 8659292"/>
                <a:gd name="connsiteY47" fmla="*/ 1892300 h 2006600"/>
                <a:gd name="connsiteX48" fmla="*/ 7233718 w 8659292"/>
                <a:gd name="connsiteY48" fmla="*/ 1905000 h 2006600"/>
                <a:gd name="connsiteX49" fmla="*/ 7944918 w 8659292"/>
                <a:gd name="connsiteY49" fmla="*/ 1930400 h 2006600"/>
                <a:gd name="connsiteX50" fmla="*/ 8376718 w 8659292"/>
                <a:gd name="connsiteY50" fmla="*/ 1981200 h 2006600"/>
                <a:gd name="connsiteX51" fmla="*/ 8452918 w 8659292"/>
                <a:gd name="connsiteY51" fmla="*/ 1993900 h 2006600"/>
                <a:gd name="connsiteX52" fmla="*/ 8554518 w 8659292"/>
                <a:gd name="connsiteY52" fmla="*/ 2006600 h 2006600"/>
                <a:gd name="connsiteX53" fmla="*/ 8579918 w 8659292"/>
                <a:gd name="connsiteY53" fmla="*/ 1435100 h 2006600"/>
                <a:gd name="connsiteX54" fmla="*/ 8567218 w 8659292"/>
                <a:gd name="connsiteY54" fmla="*/ 203200 h 2006600"/>
                <a:gd name="connsiteX55" fmla="*/ 8529118 w 8659292"/>
                <a:gd name="connsiteY55" fmla="*/ 0 h 2006600"/>
                <a:gd name="connsiteX56" fmla="*/ 7881418 w 8659292"/>
                <a:gd name="connsiteY56" fmla="*/ 25400 h 2006600"/>
                <a:gd name="connsiteX57" fmla="*/ 7830618 w 8659292"/>
                <a:gd name="connsiteY57" fmla="*/ 38100 h 2006600"/>
                <a:gd name="connsiteX58" fmla="*/ 7525818 w 8659292"/>
                <a:gd name="connsiteY58" fmla="*/ 50800 h 2006600"/>
                <a:gd name="connsiteX59" fmla="*/ 51868 w 8659292"/>
                <a:gd name="connsiteY59" fmla="*/ 25400 h 2006600"/>
                <a:gd name="connsiteX60" fmla="*/ 70918 w 8659292"/>
                <a:gd name="connsiteY60"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366318 w 8659292"/>
                <a:gd name="connsiteY4" fmla="*/ 838200 h 2006600"/>
                <a:gd name="connsiteX5" fmla="*/ 1455218 w 8659292"/>
                <a:gd name="connsiteY5" fmla="*/ 850900 h 2006600"/>
                <a:gd name="connsiteX6" fmla="*/ 1569518 w 8659292"/>
                <a:gd name="connsiteY6" fmla="*/ 889000 h 2006600"/>
                <a:gd name="connsiteX7" fmla="*/ 1620318 w 8659292"/>
                <a:gd name="connsiteY7" fmla="*/ 914400 h 2006600"/>
                <a:gd name="connsiteX8" fmla="*/ 1696518 w 8659292"/>
                <a:gd name="connsiteY8" fmla="*/ 939800 h 2006600"/>
                <a:gd name="connsiteX9" fmla="*/ 1747318 w 8659292"/>
                <a:gd name="connsiteY9" fmla="*/ 952500 h 2006600"/>
                <a:gd name="connsiteX10" fmla="*/ 1810818 w 8659292"/>
                <a:gd name="connsiteY10" fmla="*/ 965200 h 2006600"/>
                <a:gd name="connsiteX11" fmla="*/ 1887018 w 8659292"/>
                <a:gd name="connsiteY11" fmla="*/ 990600 h 2006600"/>
                <a:gd name="connsiteX12" fmla="*/ 1975918 w 8659292"/>
                <a:gd name="connsiteY12" fmla="*/ 1003300 h 2006600"/>
                <a:gd name="connsiteX13" fmla="*/ 2077518 w 8659292"/>
                <a:gd name="connsiteY13" fmla="*/ 1028700 h 2006600"/>
                <a:gd name="connsiteX14" fmla="*/ 2128318 w 8659292"/>
                <a:gd name="connsiteY14" fmla="*/ 1041400 h 2006600"/>
                <a:gd name="connsiteX15" fmla="*/ 2179118 w 8659292"/>
                <a:gd name="connsiteY15" fmla="*/ 1054100 h 2006600"/>
                <a:gd name="connsiteX16" fmla="*/ 2268018 w 8659292"/>
                <a:gd name="connsiteY16" fmla="*/ 1079500 h 2006600"/>
                <a:gd name="connsiteX17" fmla="*/ 2318818 w 8659292"/>
                <a:gd name="connsiteY17" fmla="*/ 1092200 h 2006600"/>
                <a:gd name="connsiteX18" fmla="*/ 2395018 w 8659292"/>
                <a:gd name="connsiteY18" fmla="*/ 1117600 h 2006600"/>
                <a:gd name="connsiteX19" fmla="*/ 2496618 w 8659292"/>
                <a:gd name="connsiteY19" fmla="*/ 1130300 h 2006600"/>
                <a:gd name="connsiteX20" fmla="*/ 2534718 w 8659292"/>
                <a:gd name="connsiteY20" fmla="*/ 1143000 h 2006600"/>
                <a:gd name="connsiteX21" fmla="*/ 2814118 w 8659292"/>
                <a:gd name="connsiteY21" fmla="*/ 1143000 h 2006600"/>
                <a:gd name="connsiteX22" fmla="*/ 3233218 w 8659292"/>
                <a:gd name="connsiteY22" fmla="*/ 1155700 h 2006600"/>
                <a:gd name="connsiteX23" fmla="*/ 3258618 w 8659292"/>
                <a:gd name="connsiteY23" fmla="*/ 1193800 h 2006600"/>
                <a:gd name="connsiteX24" fmla="*/ 3334818 w 8659292"/>
                <a:gd name="connsiteY24" fmla="*/ 1231900 h 2006600"/>
                <a:gd name="connsiteX25" fmla="*/ 3411018 w 8659292"/>
                <a:gd name="connsiteY25" fmla="*/ 1295400 h 2006600"/>
                <a:gd name="connsiteX26" fmla="*/ 3487218 w 8659292"/>
                <a:gd name="connsiteY26" fmla="*/ 1308100 h 2006600"/>
                <a:gd name="connsiteX27" fmla="*/ 4490518 w 8659292"/>
                <a:gd name="connsiteY27" fmla="*/ 1346200 h 2006600"/>
                <a:gd name="connsiteX28" fmla="*/ 4579418 w 8659292"/>
                <a:gd name="connsiteY28" fmla="*/ 1371600 h 2006600"/>
                <a:gd name="connsiteX29" fmla="*/ 4668318 w 8659292"/>
                <a:gd name="connsiteY29" fmla="*/ 1397000 h 2006600"/>
                <a:gd name="connsiteX30" fmla="*/ 4744518 w 8659292"/>
                <a:gd name="connsiteY30" fmla="*/ 1435100 h 2006600"/>
                <a:gd name="connsiteX31" fmla="*/ 4884218 w 8659292"/>
                <a:gd name="connsiteY31" fmla="*/ 1447800 h 2006600"/>
                <a:gd name="connsiteX32" fmla="*/ 5112818 w 8659292"/>
                <a:gd name="connsiteY32" fmla="*/ 1435100 h 2006600"/>
                <a:gd name="connsiteX33" fmla="*/ 5404918 w 8659292"/>
                <a:gd name="connsiteY33" fmla="*/ 1460500 h 2006600"/>
                <a:gd name="connsiteX34" fmla="*/ 5544618 w 8659292"/>
                <a:gd name="connsiteY34" fmla="*/ 1485900 h 2006600"/>
                <a:gd name="connsiteX35" fmla="*/ 5570018 w 8659292"/>
                <a:gd name="connsiteY35" fmla="*/ 1524000 h 2006600"/>
                <a:gd name="connsiteX36" fmla="*/ 5709718 w 8659292"/>
                <a:gd name="connsiteY36" fmla="*/ 1562100 h 2006600"/>
                <a:gd name="connsiteX37" fmla="*/ 5785918 w 8659292"/>
                <a:gd name="connsiteY37" fmla="*/ 1587500 h 2006600"/>
                <a:gd name="connsiteX38" fmla="*/ 5849418 w 8659292"/>
                <a:gd name="connsiteY38" fmla="*/ 1638300 h 2006600"/>
                <a:gd name="connsiteX39" fmla="*/ 5925618 w 8659292"/>
                <a:gd name="connsiteY39" fmla="*/ 1689100 h 2006600"/>
                <a:gd name="connsiteX40" fmla="*/ 6039918 w 8659292"/>
                <a:gd name="connsiteY40" fmla="*/ 1714500 h 2006600"/>
                <a:gd name="connsiteX41" fmla="*/ 6141518 w 8659292"/>
                <a:gd name="connsiteY41" fmla="*/ 1765300 h 2006600"/>
                <a:gd name="connsiteX42" fmla="*/ 6179618 w 8659292"/>
                <a:gd name="connsiteY42" fmla="*/ 1778000 h 2006600"/>
                <a:gd name="connsiteX43" fmla="*/ 6306618 w 8659292"/>
                <a:gd name="connsiteY43" fmla="*/ 1816100 h 2006600"/>
                <a:gd name="connsiteX44" fmla="*/ 6903518 w 8659292"/>
                <a:gd name="connsiteY44" fmla="*/ 1828800 h 2006600"/>
                <a:gd name="connsiteX45" fmla="*/ 7055918 w 8659292"/>
                <a:gd name="connsiteY45" fmla="*/ 1866900 h 2006600"/>
                <a:gd name="connsiteX46" fmla="*/ 7094018 w 8659292"/>
                <a:gd name="connsiteY46" fmla="*/ 1879600 h 2006600"/>
                <a:gd name="connsiteX47" fmla="*/ 7195618 w 8659292"/>
                <a:gd name="connsiteY47" fmla="*/ 1892300 h 2006600"/>
                <a:gd name="connsiteX48" fmla="*/ 7233718 w 8659292"/>
                <a:gd name="connsiteY48" fmla="*/ 1905000 h 2006600"/>
                <a:gd name="connsiteX49" fmla="*/ 7944918 w 8659292"/>
                <a:gd name="connsiteY49" fmla="*/ 1930400 h 2006600"/>
                <a:gd name="connsiteX50" fmla="*/ 8376718 w 8659292"/>
                <a:gd name="connsiteY50" fmla="*/ 1981200 h 2006600"/>
                <a:gd name="connsiteX51" fmla="*/ 8452918 w 8659292"/>
                <a:gd name="connsiteY51" fmla="*/ 1993900 h 2006600"/>
                <a:gd name="connsiteX52" fmla="*/ 8554518 w 8659292"/>
                <a:gd name="connsiteY52" fmla="*/ 2006600 h 2006600"/>
                <a:gd name="connsiteX53" fmla="*/ 8579918 w 8659292"/>
                <a:gd name="connsiteY53" fmla="*/ 1435100 h 2006600"/>
                <a:gd name="connsiteX54" fmla="*/ 8567218 w 8659292"/>
                <a:gd name="connsiteY54" fmla="*/ 203200 h 2006600"/>
                <a:gd name="connsiteX55" fmla="*/ 8529118 w 8659292"/>
                <a:gd name="connsiteY55" fmla="*/ 0 h 2006600"/>
                <a:gd name="connsiteX56" fmla="*/ 7881418 w 8659292"/>
                <a:gd name="connsiteY56" fmla="*/ 25400 h 2006600"/>
                <a:gd name="connsiteX57" fmla="*/ 7830618 w 8659292"/>
                <a:gd name="connsiteY57" fmla="*/ 38100 h 2006600"/>
                <a:gd name="connsiteX58" fmla="*/ 7525818 w 8659292"/>
                <a:gd name="connsiteY58" fmla="*/ 50800 h 2006600"/>
                <a:gd name="connsiteX59" fmla="*/ 51868 w 8659292"/>
                <a:gd name="connsiteY59" fmla="*/ 25400 h 2006600"/>
                <a:gd name="connsiteX60" fmla="*/ 70918 w 8659292"/>
                <a:gd name="connsiteY60"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455218 w 8659292"/>
                <a:gd name="connsiteY4" fmla="*/ 850900 h 2006600"/>
                <a:gd name="connsiteX5" fmla="*/ 1569518 w 8659292"/>
                <a:gd name="connsiteY5" fmla="*/ 889000 h 2006600"/>
                <a:gd name="connsiteX6" fmla="*/ 1620318 w 8659292"/>
                <a:gd name="connsiteY6" fmla="*/ 914400 h 2006600"/>
                <a:gd name="connsiteX7" fmla="*/ 1696518 w 8659292"/>
                <a:gd name="connsiteY7" fmla="*/ 939800 h 2006600"/>
                <a:gd name="connsiteX8" fmla="*/ 1747318 w 8659292"/>
                <a:gd name="connsiteY8" fmla="*/ 952500 h 2006600"/>
                <a:gd name="connsiteX9" fmla="*/ 1810818 w 8659292"/>
                <a:gd name="connsiteY9" fmla="*/ 965200 h 2006600"/>
                <a:gd name="connsiteX10" fmla="*/ 1887018 w 8659292"/>
                <a:gd name="connsiteY10" fmla="*/ 990600 h 2006600"/>
                <a:gd name="connsiteX11" fmla="*/ 1975918 w 8659292"/>
                <a:gd name="connsiteY11" fmla="*/ 1003300 h 2006600"/>
                <a:gd name="connsiteX12" fmla="*/ 2077518 w 8659292"/>
                <a:gd name="connsiteY12" fmla="*/ 1028700 h 2006600"/>
                <a:gd name="connsiteX13" fmla="*/ 2128318 w 8659292"/>
                <a:gd name="connsiteY13" fmla="*/ 1041400 h 2006600"/>
                <a:gd name="connsiteX14" fmla="*/ 2179118 w 8659292"/>
                <a:gd name="connsiteY14" fmla="*/ 1054100 h 2006600"/>
                <a:gd name="connsiteX15" fmla="*/ 2268018 w 8659292"/>
                <a:gd name="connsiteY15" fmla="*/ 1079500 h 2006600"/>
                <a:gd name="connsiteX16" fmla="*/ 2318818 w 8659292"/>
                <a:gd name="connsiteY16" fmla="*/ 1092200 h 2006600"/>
                <a:gd name="connsiteX17" fmla="*/ 2395018 w 8659292"/>
                <a:gd name="connsiteY17" fmla="*/ 1117600 h 2006600"/>
                <a:gd name="connsiteX18" fmla="*/ 2496618 w 8659292"/>
                <a:gd name="connsiteY18" fmla="*/ 1130300 h 2006600"/>
                <a:gd name="connsiteX19" fmla="*/ 2534718 w 8659292"/>
                <a:gd name="connsiteY19" fmla="*/ 1143000 h 2006600"/>
                <a:gd name="connsiteX20" fmla="*/ 2814118 w 8659292"/>
                <a:gd name="connsiteY20" fmla="*/ 1143000 h 2006600"/>
                <a:gd name="connsiteX21" fmla="*/ 3233218 w 8659292"/>
                <a:gd name="connsiteY21" fmla="*/ 1155700 h 2006600"/>
                <a:gd name="connsiteX22" fmla="*/ 3258618 w 8659292"/>
                <a:gd name="connsiteY22" fmla="*/ 1193800 h 2006600"/>
                <a:gd name="connsiteX23" fmla="*/ 3334818 w 8659292"/>
                <a:gd name="connsiteY23" fmla="*/ 1231900 h 2006600"/>
                <a:gd name="connsiteX24" fmla="*/ 3411018 w 8659292"/>
                <a:gd name="connsiteY24" fmla="*/ 1295400 h 2006600"/>
                <a:gd name="connsiteX25" fmla="*/ 3487218 w 8659292"/>
                <a:gd name="connsiteY25" fmla="*/ 1308100 h 2006600"/>
                <a:gd name="connsiteX26" fmla="*/ 4490518 w 8659292"/>
                <a:gd name="connsiteY26" fmla="*/ 1346200 h 2006600"/>
                <a:gd name="connsiteX27" fmla="*/ 4579418 w 8659292"/>
                <a:gd name="connsiteY27" fmla="*/ 1371600 h 2006600"/>
                <a:gd name="connsiteX28" fmla="*/ 4668318 w 8659292"/>
                <a:gd name="connsiteY28" fmla="*/ 1397000 h 2006600"/>
                <a:gd name="connsiteX29" fmla="*/ 4744518 w 8659292"/>
                <a:gd name="connsiteY29" fmla="*/ 1435100 h 2006600"/>
                <a:gd name="connsiteX30" fmla="*/ 4884218 w 8659292"/>
                <a:gd name="connsiteY30" fmla="*/ 1447800 h 2006600"/>
                <a:gd name="connsiteX31" fmla="*/ 5112818 w 8659292"/>
                <a:gd name="connsiteY31" fmla="*/ 1435100 h 2006600"/>
                <a:gd name="connsiteX32" fmla="*/ 5404918 w 8659292"/>
                <a:gd name="connsiteY32" fmla="*/ 1460500 h 2006600"/>
                <a:gd name="connsiteX33" fmla="*/ 5544618 w 8659292"/>
                <a:gd name="connsiteY33" fmla="*/ 1485900 h 2006600"/>
                <a:gd name="connsiteX34" fmla="*/ 5570018 w 8659292"/>
                <a:gd name="connsiteY34" fmla="*/ 1524000 h 2006600"/>
                <a:gd name="connsiteX35" fmla="*/ 5709718 w 8659292"/>
                <a:gd name="connsiteY35" fmla="*/ 1562100 h 2006600"/>
                <a:gd name="connsiteX36" fmla="*/ 5785918 w 8659292"/>
                <a:gd name="connsiteY36" fmla="*/ 1587500 h 2006600"/>
                <a:gd name="connsiteX37" fmla="*/ 5849418 w 8659292"/>
                <a:gd name="connsiteY37" fmla="*/ 1638300 h 2006600"/>
                <a:gd name="connsiteX38" fmla="*/ 5925618 w 8659292"/>
                <a:gd name="connsiteY38" fmla="*/ 1689100 h 2006600"/>
                <a:gd name="connsiteX39" fmla="*/ 6039918 w 8659292"/>
                <a:gd name="connsiteY39" fmla="*/ 1714500 h 2006600"/>
                <a:gd name="connsiteX40" fmla="*/ 6141518 w 8659292"/>
                <a:gd name="connsiteY40" fmla="*/ 1765300 h 2006600"/>
                <a:gd name="connsiteX41" fmla="*/ 6179618 w 8659292"/>
                <a:gd name="connsiteY41" fmla="*/ 1778000 h 2006600"/>
                <a:gd name="connsiteX42" fmla="*/ 6306618 w 8659292"/>
                <a:gd name="connsiteY42" fmla="*/ 1816100 h 2006600"/>
                <a:gd name="connsiteX43" fmla="*/ 6903518 w 8659292"/>
                <a:gd name="connsiteY43" fmla="*/ 1828800 h 2006600"/>
                <a:gd name="connsiteX44" fmla="*/ 7055918 w 8659292"/>
                <a:gd name="connsiteY44" fmla="*/ 1866900 h 2006600"/>
                <a:gd name="connsiteX45" fmla="*/ 7094018 w 8659292"/>
                <a:gd name="connsiteY45" fmla="*/ 1879600 h 2006600"/>
                <a:gd name="connsiteX46" fmla="*/ 7195618 w 8659292"/>
                <a:gd name="connsiteY46" fmla="*/ 1892300 h 2006600"/>
                <a:gd name="connsiteX47" fmla="*/ 7233718 w 8659292"/>
                <a:gd name="connsiteY47" fmla="*/ 1905000 h 2006600"/>
                <a:gd name="connsiteX48" fmla="*/ 7944918 w 8659292"/>
                <a:gd name="connsiteY48" fmla="*/ 1930400 h 2006600"/>
                <a:gd name="connsiteX49" fmla="*/ 8376718 w 8659292"/>
                <a:gd name="connsiteY49" fmla="*/ 1981200 h 2006600"/>
                <a:gd name="connsiteX50" fmla="*/ 8452918 w 8659292"/>
                <a:gd name="connsiteY50" fmla="*/ 1993900 h 2006600"/>
                <a:gd name="connsiteX51" fmla="*/ 8554518 w 8659292"/>
                <a:gd name="connsiteY51" fmla="*/ 2006600 h 2006600"/>
                <a:gd name="connsiteX52" fmla="*/ 8579918 w 8659292"/>
                <a:gd name="connsiteY52" fmla="*/ 1435100 h 2006600"/>
                <a:gd name="connsiteX53" fmla="*/ 8567218 w 8659292"/>
                <a:gd name="connsiteY53" fmla="*/ 203200 h 2006600"/>
                <a:gd name="connsiteX54" fmla="*/ 8529118 w 8659292"/>
                <a:gd name="connsiteY54" fmla="*/ 0 h 2006600"/>
                <a:gd name="connsiteX55" fmla="*/ 7881418 w 8659292"/>
                <a:gd name="connsiteY55" fmla="*/ 25400 h 2006600"/>
                <a:gd name="connsiteX56" fmla="*/ 7830618 w 8659292"/>
                <a:gd name="connsiteY56" fmla="*/ 38100 h 2006600"/>
                <a:gd name="connsiteX57" fmla="*/ 7525818 w 8659292"/>
                <a:gd name="connsiteY57" fmla="*/ 50800 h 2006600"/>
                <a:gd name="connsiteX58" fmla="*/ 51868 w 8659292"/>
                <a:gd name="connsiteY58" fmla="*/ 25400 h 2006600"/>
                <a:gd name="connsiteX59" fmla="*/ 70918 w 8659292"/>
                <a:gd name="connsiteY59"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569518 w 8659292"/>
                <a:gd name="connsiteY4" fmla="*/ 889000 h 2006600"/>
                <a:gd name="connsiteX5" fmla="*/ 1620318 w 8659292"/>
                <a:gd name="connsiteY5" fmla="*/ 914400 h 2006600"/>
                <a:gd name="connsiteX6" fmla="*/ 1696518 w 8659292"/>
                <a:gd name="connsiteY6" fmla="*/ 939800 h 2006600"/>
                <a:gd name="connsiteX7" fmla="*/ 1747318 w 8659292"/>
                <a:gd name="connsiteY7" fmla="*/ 952500 h 2006600"/>
                <a:gd name="connsiteX8" fmla="*/ 1810818 w 8659292"/>
                <a:gd name="connsiteY8" fmla="*/ 965200 h 2006600"/>
                <a:gd name="connsiteX9" fmla="*/ 1887018 w 8659292"/>
                <a:gd name="connsiteY9" fmla="*/ 990600 h 2006600"/>
                <a:gd name="connsiteX10" fmla="*/ 1975918 w 8659292"/>
                <a:gd name="connsiteY10" fmla="*/ 1003300 h 2006600"/>
                <a:gd name="connsiteX11" fmla="*/ 2077518 w 8659292"/>
                <a:gd name="connsiteY11" fmla="*/ 1028700 h 2006600"/>
                <a:gd name="connsiteX12" fmla="*/ 2128318 w 8659292"/>
                <a:gd name="connsiteY12" fmla="*/ 1041400 h 2006600"/>
                <a:gd name="connsiteX13" fmla="*/ 2179118 w 8659292"/>
                <a:gd name="connsiteY13" fmla="*/ 1054100 h 2006600"/>
                <a:gd name="connsiteX14" fmla="*/ 2268018 w 8659292"/>
                <a:gd name="connsiteY14" fmla="*/ 1079500 h 2006600"/>
                <a:gd name="connsiteX15" fmla="*/ 2318818 w 8659292"/>
                <a:gd name="connsiteY15" fmla="*/ 1092200 h 2006600"/>
                <a:gd name="connsiteX16" fmla="*/ 2395018 w 8659292"/>
                <a:gd name="connsiteY16" fmla="*/ 1117600 h 2006600"/>
                <a:gd name="connsiteX17" fmla="*/ 2496618 w 8659292"/>
                <a:gd name="connsiteY17" fmla="*/ 1130300 h 2006600"/>
                <a:gd name="connsiteX18" fmla="*/ 2534718 w 8659292"/>
                <a:gd name="connsiteY18" fmla="*/ 1143000 h 2006600"/>
                <a:gd name="connsiteX19" fmla="*/ 2814118 w 8659292"/>
                <a:gd name="connsiteY19" fmla="*/ 1143000 h 2006600"/>
                <a:gd name="connsiteX20" fmla="*/ 3233218 w 8659292"/>
                <a:gd name="connsiteY20" fmla="*/ 1155700 h 2006600"/>
                <a:gd name="connsiteX21" fmla="*/ 3258618 w 8659292"/>
                <a:gd name="connsiteY21" fmla="*/ 1193800 h 2006600"/>
                <a:gd name="connsiteX22" fmla="*/ 3334818 w 8659292"/>
                <a:gd name="connsiteY22" fmla="*/ 1231900 h 2006600"/>
                <a:gd name="connsiteX23" fmla="*/ 3411018 w 8659292"/>
                <a:gd name="connsiteY23" fmla="*/ 1295400 h 2006600"/>
                <a:gd name="connsiteX24" fmla="*/ 3487218 w 8659292"/>
                <a:gd name="connsiteY24" fmla="*/ 1308100 h 2006600"/>
                <a:gd name="connsiteX25" fmla="*/ 4490518 w 8659292"/>
                <a:gd name="connsiteY25" fmla="*/ 1346200 h 2006600"/>
                <a:gd name="connsiteX26" fmla="*/ 4579418 w 8659292"/>
                <a:gd name="connsiteY26" fmla="*/ 1371600 h 2006600"/>
                <a:gd name="connsiteX27" fmla="*/ 4668318 w 8659292"/>
                <a:gd name="connsiteY27" fmla="*/ 1397000 h 2006600"/>
                <a:gd name="connsiteX28" fmla="*/ 4744518 w 8659292"/>
                <a:gd name="connsiteY28" fmla="*/ 1435100 h 2006600"/>
                <a:gd name="connsiteX29" fmla="*/ 4884218 w 8659292"/>
                <a:gd name="connsiteY29" fmla="*/ 1447800 h 2006600"/>
                <a:gd name="connsiteX30" fmla="*/ 5112818 w 8659292"/>
                <a:gd name="connsiteY30" fmla="*/ 1435100 h 2006600"/>
                <a:gd name="connsiteX31" fmla="*/ 5404918 w 8659292"/>
                <a:gd name="connsiteY31" fmla="*/ 1460500 h 2006600"/>
                <a:gd name="connsiteX32" fmla="*/ 5544618 w 8659292"/>
                <a:gd name="connsiteY32" fmla="*/ 1485900 h 2006600"/>
                <a:gd name="connsiteX33" fmla="*/ 5570018 w 8659292"/>
                <a:gd name="connsiteY33" fmla="*/ 1524000 h 2006600"/>
                <a:gd name="connsiteX34" fmla="*/ 5709718 w 8659292"/>
                <a:gd name="connsiteY34" fmla="*/ 1562100 h 2006600"/>
                <a:gd name="connsiteX35" fmla="*/ 5785918 w 8659292"/>
                <a:gd name="connsiteY35" fmla="*/ 1587500 h 2006600"/>
                <a:gd name="connsiteX36" fmla="*/ 5849418 w 8659292"/>
                <a:gd name="connsiteY36" fmla="*/ 1638300 h 2006600"/>
                <a:gd name="connsiteX37" fmla="*/ 5925618 w 8659292"/>
                <a:gd name="connsiteY37" fmla="*/ 1689100 h 2006600"/>
                <a:gd name="connsiteX38" fmla="*/ 6039918 w 8659292"/>
                <a:gd name="connsiteY38" fmla="*/ 1714500 h 2006600"/>
                <a:gd name="connsiteX39" fmla="*/ 6141518 w 8659292"/>
                <a:gd name="connsiteY39" fmla="*/ 1765300 h 2006600"/>
                <a:gd name="connsiteX40" fmla="*/ 6179618 w 8659292"/>
                <a:gd name="connsiteY40" fmla="*/ 1778000 h 2006600"/>
                <a:gd name="connsiteX41" fmla="*/ 6306618 w 8659292"/>
                <a:gd name="connsiteY41" fmla="*/ 1816100 h 2006600"/>
                <a:gd name="connsiteX42" fmla="*/ 6903518 w 8659292"/>
                <a:gd name="connsiteY42" fmla="*/ 1828800 h 2006600"/>
                <a:gd name="connsiteX43" fmla="*/ 7055918 w 8659292"/>
                <a:gd name="connsiteY43" fmla="*/ 1866900 h 2006600"/>
                <a:gd name="connsiteX44" fmla="*/ 7094018 w 8659292"/>
                <a:gd name="connsiteY44" fmla="*/ 1879600 h 2006600"/>
                <a:gd name="connsiteX45" fmla="*/ 7195618 w 8659292"/>
                <a:gd name="connsiteY45" fmla="*/ 1892300 h 2006600"/>
                <a:gd name="connsiteX46" fmla="*/ 7233718 w 8659292"/>
                <a:gd name="connsiteY46" fmla="*/ 1905000 h 2006600"/>
                <a:gd name="connsiteX47" fmla="*/ 7944918 w 8659292"/>
                <a:gd name="connsiteY47" fmla="*/ 1930400 h 2006600"/>
                <a:gd name="connsiteX48" fmla="*/ 8376718 w 8659292"/>
                <a:gd name="connsiteY48" fmla="*/ 1981200 h 2006600"/>
                <a:gd name="connsiteX49" fmla="*/ 8452918 w 8659292"/>
                <a:gd name="connsiteY49" fmla="*/ 1993900 h 2006600"/>
                <a:gd name="connsiteX50" fmla="*/ 8554518 w 8659292"/>
                <a:gd name="connsiteY50" fmla="*/ 2006600 h 2006600"/>
                <a:gd name="connsiteX51" fmla="*/ 8579918 w 8659292"/>
                <a:gd name="connsiteY51" fmla="*/ 1435100 h 2006600"/>
                <a:gd name="connsiteX52" fmla="*/ 8567218 w 8659292"/>
                <a:gd name="connsiteY52" fmla="*/ 203200 h 2006600"/>
                <a:gd name="connsiteX53" fmla="*/ 8529118 w 8659292"/>
                <a:gd name="connsiteY53" fmla="*/ 0 h 2006600"/>
                <a:gd name="connsiteX54" fmla="*/ 7881418 w 8659292"/>
                <a:gd name="connsiteY54" fmla="*/ 25400 h 2006600"/>
                <a:gd name="connsiteX55" fmla="*/ 7830618 w 8659292"/>
                <a:gd name="connsiteY55" fmla="*/ 38100 h 2006600"/>
                <a:gd name="connsiteX56" fmla="*/ 7525818 w 8659292"/>
                <a:gd name="connsiteY56" fmla="*/ 50800 h 2006600"/>
                <a:gd name="connsiteX57" fmla="*/ 51868 w 8659292"/>
                <a:gd name="connsiteY57" fmla="*/ 25400 h 2006600"/>
                <a:gd name="connsiteX58" fmla="*/ 70918 w 8659292"/>
                <a:gd name="connsiteY58"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696518 w 8659292"/>
                <a:gd name="connsiteY5" fmla="*/ 939800 h 2006600"/>
                <a:gd name="connsiteX6" fmla="*/ 1747318 w 8659292"/>
                <a:gd name="connsiteY6" fmla="*/ 952500 h 2006600"/>
                <a:gd name="connsiteX7" fmla="*/ 1810818 w 8659292"/>
                <a:gd name="connsiteY7" fmla="*/ 965200 h 2006600"/>
                <a:gd name="connsiteX8" fmla="*/ 1887018 w 8659292"/>
                <a:gd name="connsiteY8" fmla="*/ 990600 h 2006600"/>
                <a:gd name="connsiteX9" fmla="*/ 1975918 w 8659292"/>
                <a:gd name="connsiteY9" fmla="*/ 1003300 h 2006600"/>
                <a:gd name="connsiteX10" fmla="*/ 2077518 w 8659292"/>
                <a:gd name="connsiteY10" fmla="*/ 1028700 h 2006600"/>
                <a:gd name="connsiteX11" fmla="*/ 2128318 w 8659292"/>
                <a:gd name="connsiteY11" fmla="*/ 1041400 h 2006600"/>
                <a:gd name="connsiteX12" fmla="*/ 2179118 w 8659292"/>
                <a:gd name="connsiteY12" fmla="*/ 1054100 h 2006600"/>
                <a:gd name="connsiteX13" fmla="*/ 2268018 w 8659292"/>
                <a:gd name="connsiteY13" fmla="*/ 1079500 h 2006600"/>
                <a:gd name="connsiteX14" fmla="*/ 2318818 w 8659292"/>
                <a:gd name="connsiteY14" fmla="*/ 1092200 h 2006600"/>
                <a:gd name="connsiteX15" fmla="*/ 2395018 w 8659292"/>
                <a:gd name="connsiteY15" fmla="*/ 1117600 h 2006600"/>
                <a:gd name="connsiteX16" fmla="*/ 2496618 w 8659292"/>
                <a:gd name="connsiteY16" fmla="*/ 1130300 h 2006600"/>
                <a:gd name="connsiteX17" fmla="*/ 2534718 w 8659292"/>
                <a:gd name="connsiteY17" fmla="*/ 1143000 h 2006600"/>
                <a:gd name="connsiteX18" fmla="*/ 2814118 w 8659292"/>
                <a:gd name="connsiteY18" fmla="*/ 1143000 h 2006600"/>
                <a:gd name="connsiteX19" fmla="*/ 3233218 w 8659292"/>
                <a:gd name="connsiteY19" fmla="*/ 1155700 h 2006600"/>
                <a:gd name="connsiteX20" fmla="*/ 3258618 w 8659292"/>
                <a:gd name="connsiteY20" fmla="*/ 1193800 h 2006600"/>
                <a:gd name="connsiteX21" fmla="*/ 3334818 w 8659292"/>
                <a:gd name="connsiteY21" fmla="*/ 1231900 h 2006600"/>
                <a:gd name="connsiteX22" fmla="*/ 3411018 w 8659292"/>
                <a:gd name="connsiteY22" fmla="*/ 1295400 h 2006600"/>
                <a:gd name="connsiteX23" fmla="*/ 3487218 w 8659292"/>
                <a:gd name="connsiteY23" fmla="*/ 1308100 h 2006600"/>
                <a:gd name="connsiteX24" fmla="*/ 4490518 w 8659292"/>
                <a:gd name="connsiteY24" fmla="*/ 1346200 h 2006600"/>
                <a:gd name="connsiteX25" fmla="*/ 4579418 w 8659292"/>
                <a:gd name="connsiteY25" fmla="*/ 1371600 h 2006600"/>
                <a:gd name="connsiteX26" fmla="*/ 4668318 w 8659292"/>
                <a:gd name="connsiteY26" fmla="*/ 1397000 h 2006600"/>
                <a:gd name="connsiteX27" fmla="*/ 4744518 w 8659292"/>
                <a:gd name="connsiteY27" fmla="*/ 1435100 h 2006600"/>
                <a:gd name="connsiteX28" fmla="*/ 4884218 w 8659292"/>
                <a:gd name="connsiteY28" fmla="*/ 1447800 h 2006600"/>
                <a:gd name="connsiteX29" fmla="*/ 5112818 w 8659292"/>
                <a:gd name="connsiteY29" fmla="*/ 1435100 h 2006600"/>
                <a:gd name="connsiteX30" fmla="*/ 5404918 w 8659292"/>
                <a:gd name="connsiteY30" fmla="*/ 1460500 h 2006600"/>
                <a:gd name="connsiteX31" fmla="*/ 5544618 w 8659292"/>
                <a:gd name="connsiteY31" fmla="*/ 1485900 h 2006600"/>
                <a:gd name="connsiteX32" fmla="*/ 5570018 w 8659292"/>
                <a:gd name="connsiteY32" fmla="*/ 1524000 h 2006600"/>
                <a:gd name="connsiteX33" fmla="*/ 5709718 w 8659292"/>
                <a:gd name="connsiteY33" fmla="*/ 1562100 h 2006600"/>
                <a:gd name="connsiteX34" fmla="*/ 5785918 w 8659292"/>
                <a:gd name="connsiteY34" fmla="*/ 1587500 h 2006600"/>
                <a:gd name="connsiteX35" fmla="*/ 5849418 w 8659292"/>
                <a:gd name="connsiteY35" fmla="*/ 1638300 h 2006600"/>
                <a:gd name="connsiteX36" fmla="*/ 5925618 w 8659292"/>
                <a:gd name="connsiteY36" fmla="*/ 1689100 h 2006600"/>
                <a:gd name="connsiteX37" fmla="*/ 6039918 w 8659292"/>
                <a:gd name="connsiteY37" fmla="*/ 1714500 h 2006600"/>
                <a:gd name="connsiteX38" fmla="*/ 6141518 w 8659292"/>
                <a:gd name="connsiteY38" fmla="*/ 1765300 h 2006600"/>
                <a:gd name="connsiteX39" fmla="*/ 6179618 w 8659292"/>
                <a:gd name="connsiteY39" fmla="*/ 1778000 h 2006600"/>
                <a:gd name="connsiteX40" fmla="*/ 6306618 w 8659292"/>
                <a:gd name="connsiteY40" fmla="*/ 1816100 h 2006600"/>
                <a:gd name="connsiteX41" fmla="*/ 6903518 w 8659292"/>
                <a:gd name="connsiteY41" fmla="*/ 1828800 h 2006600"/>
                <a:gd name="connsiteX42" fmla="*/ 7055918 w 8659292"/>
                <a:gd name="connsiteY42" fmla="*/ 1866900 h 2006600"/>
                <a:gd name="connsiteX43" fmla="*/ 7094018 w 8659292"/>
                <a:gd name="connsiteY43" fmla="*/ 1879600 h 2006600"/>
                <a:gd name="connsiteX44" fmla="*/ 7195618 w 8659292"/>
                <a:gd name="connsiteY44" fmla="*/ 1892300 h 2006600"/>
                <a:gd name="connsiteX45" fmla="*/ 7233718 w 8659292"/>
                <a:gd name="connsiteY45" fmla="*/ 1905000 h 2006600"/>
                <a:gd name="connsiteX46" fmla="*/ 7944918 w 8659292"/>
                <a:gd name="connsiteY46" fmla="*/ 1930400 h 2006600"/>
                <a:gd name="connsiteX47" fmla="*/ 8376718 w 8659292"/>
                <a:gd name="connsiteY47" fmla="*/ 1981200 h 2006600"/>
                <a:gd name="connsiteX48" fmla="*/ 8452918 w 8659292"/>
                <a:gd name="connsiteY48" fmla="*/ 1993900 h 2006600"/>
                <a:gd name="connsiteX49" fmla="*/ 8554518 w 8659292"/>
                <a:gd name="connsiteY49" fmla="*/ 2006600 h 2006600"/>
                <a:gd name="connsiteX50" fmla="*/ 8579918 w 8659292"/>
                <a:gd name="connsiteY50" fmla="*/ 1435100 h 2006600"/>
                <a:gd name="connsiteX51" fmla="*/ 8567218 w 8659292"/>
                <a:gd name="connsiteY51" fmla="*/ 203200 h 2006600"/>
                <a:gd name="connsiteX52" fmla="*/ 8529118 w 8659292"/>
                <a:gd name="connsiteY52" fmla="*/ 0 h 2006600"/>
                <a:gd name="connsiteX53" fmla="*/ 7881418 w 8659292"/>
                <a:gd name="connsiteY53" fmla="*/ 25400 h 2006600"/>
                <a:gd name="connsiteX54" fmla="*/ 7830618 w 8659292"/>
                <a:gd name="connsiteY54" fmla="*/ 38100 h 2006600"/>
                <a:gd name="connsiteX55" fmla="*/ 7525818 w 8659292"/>
                <a:gd name="connsiteY55" fmla="*/ 50800 h 2006600"/>
                <a:gd name="connsiteX56" fmla="*/ 51868 w 8659292"/>
                <a:gd name="connsiteY56" fmla="*/ 25400 h 2006600"/>
                <a:gd name="connsiteX57" fmla="*/ 70918 w 8659292"/>
                <a:gd name="connsiteY57"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747318 w 8659292"/>
                <a:gd name="connsiteY5" fmla="*/ 952500 h 2006600"/>
                <a:gd name="connsiteX6" fmla="*/ 1810818 w 8659292"/>
                <a:gd name="connsiteY6" fmla="*/ 965200 h 2006600"/>
                <a:gd name="connsiteX7" fmla="*/ 1887018 w 8659292"/>
                <a:gd name="connsiteY7" fmla="*/ 990600 h 2006600"/>
                <a:gd name="connsiteX8" fmla="*/ 1975918 w 8659292"/>
                <a:gd name="connsiteY8" fmla="*/ 1003300 h 2006600"/>
                <a:gd name="connsiteX9" fmla="*/ 2077518 w 8659292"/>
                <a:gd name="connsiteY9" fmla="*/ 1028700 h 2006600"/>
                <a:gd name="connsiteX10" fmla="*/ 2128318 w 8659292"/>
                <a:gd name="connsiteY10" fmla="*/ 1041400 h 2006600"/>
                <a:gd name="connsiteX11" fmla="*/ 2179118 w 8659292"/>
                <a:gd name="connsiteY11" fmla="*/ 1054100 h 2006600"/>
                <a:gd name="connsiteX12" fmla="*/ 2268018 w 8659292"/>
                <a:gd name="connsiteY12" fmla="*/ 1079500 h 2006600"/>
                <a:gd name="connsiteX13" fmla="*/ 2318818 w 8659292"/>
                <a:gd name="connsiteY13" fmla="*/ 1092200 h 2006600"/>
                <a:gd name="connsiteX14" fmla="*/ 2395018 w 8659292"/>
                <a:gd name="connsiteY14" fmla="*/ 1117600 h 2006600"/>
                <a:gd name="connsiteX15" fmla="*/ 2496618 w 8659292"/>
                <a:gd name="connsiteY15" fmla="*/ 1130300 h 2006600"/>
                <a:gd name="connsiteX16" fmla="*/ 2534718 w 8659292"/>
                <a:gd name="connsiteY16" fmla="*/ 1143000 h 2006600"/>
                <a:gd name="connsiteX17" fmla="*/ 2814118 w 8659292"/>
                <a:gd name="connsiteY17" fmla="*/ 1143000 h 2006600"/>
                <a:gd name="connsiteX18" fmla="*/ 3233218 w 8659292"/>
                <a:gd name="connsiteY18" fmla="*/ 1155700 h 2006600"/>
                <a:gd name="connsiteX19" fmla="*/ 3258618 w 8659292"/>
                <a:gd name="connsiteY19" fmla="*/ 1193800 h 2006600"/>
                <a:gd name="connsiteX20" fmla="*/ 3334818 w 8659292"/>
                <a:gd name="connsiteY20" fmla="*/ 1231900 h 2006600"/>
                <a:gd name="connsiteX21" fmla="*/ 3411018 w 8659292"/>
                <a:gd name="connsiteY21" fmla="*/ 1295400 h 2006600"/>
                <a:gd name="connsiteX22" fmla="*/ 3487218 w 8659292"/>
                <a:gd name="connsiteY22" fmla="*/ 1308100 h 2006600"/>
                <a:gd name="connsiteX23" fmla="*/ 4490518 w 8659292"/>
                <a:gd name="connsiteY23" fmla="*/ 1346200 h 2006600"/>
                <a:gd name="connsiteX24" fmla="*/ 4579418 w 8659292"/>
                <a:gd name="connsiteY24" fmla="*/ 1371600 h 2006600"/>
                <a:gd name="connsiteX25" fmla="*/ 4668318 w 8659292"/>
                <a:gd name="connsiteY25" fmla="*/ 1397000 h 2006600"/>
                <a:gd name="connsiteX26" fmla="*/ 4744518 w 8659292"/>
                <a:gd name="connsiteY26" fmla="*/ 1435100 h 2006600"/>
                <a:gd name="connsiteX27" fmla="*/ 4884218 w 8659292"/>
                <a:gd name="connsiteY27" fmla="*/ 1447800 h 2006600"/>
                <a:gd name="connsiteX28" fmla="*/ 5112818 w 8659292"/>
                <a:gd name="connsiteY28" fmla="*/ 1435100 h 2006600"/>
                <a:gd name="connsiteX29" fmla="*/ 5404918 w 8659292"/>
                <a:gd name="connsiteY29" fmla="*/ 1460500 h 2006600"/>
                <a:gd name="connsiteX30" fmla="*/ 5544618 w 8659292"/>
                <a:gd name="connsiteY30" fmla="*/ 1485900 h 2006600"/>
                <a:gd name="connsiteX31" fmla="*/ 5570018 w 8659292"/>
                <a:gd name="connsiteY31" fmla="*/ 1524000 h 2006600"/>
                <a:gd name="connsiteX32" fmla="*/ 5709718 w 8659292"/>
                <a:gd name="connsiteY32" fmla="*/ 1562100 h 2006600"/>
                <a:gd name="connsiteX33" fmla="*/ 5785918 w 8659292"/>
                <a:gd name="connsiteY33" fmla="*/ 1587500 h 2006600"/>
                <a:gd name="connsiteX34" fmla="*/ 5849418 w 8659292"/>
                <a:gd name="connsiteY34" fmla="*/ 1638300 h 2006600"/>
                <a:gd name="connsiteX35" fmla="*/ 5925618 w 8659292"/>
                <a:gd name="connsiteY35" fmla="*/ 1689100 h 2006600"/>
                <a:gd name="connsiteX36" fmla="*/ 6039918 w 8659292"/>
                <a:gd name="connsiteY36" fmla="*/ 1714500 h 2006600"/>
                <a:gd name="connsiteX37" fmla="*/ 6141518 w 8659292"/>
                <a:gd name="connsiteY37" fmla="*/ 1765300 h 2006600"/>
                <a:gd name="connsiteX38" fmla="*/ 6179618 w 8659292"/>
                <a:gd name="connsiteY38" fmla="*/ 1778000 h 2006600"/>
                <a:gd name="connsiteX39" fmla="*/ 6306618 w 8659292"/>
                <a:gd name="connsiteY39" fmla="*/ 1816100 h 2006600"/>
                <a:gd name="connsiteX40" fmla="*/ 6903518 w 8659292"/>
                <a:gd name="connsiteY40" fmla="*/ 1828800 h 2006600"/>
                <a:gd name="connsiteX41" fmla="*/ 7055918 w 8659292"/>
                <a:gd name="connsiteY41" fmla="*/ 1866900 h 2006600"/>
                <a:gd name="connsiteX42" fmla="*/ 7094018 w 8659292"/>
                <a:gd name="connsiteY42" fmla="*/ 1879600 h 2006600"/>
                <a:gd name="connsiteX43" fmla="*/ 7195618 w 8659292"/>
                <a:gd name="connsiteY43" fmla="*/ 1892300 h 2006600"/>
                <a:gd name="connsiteX44" fmla="*/ 7233718 w 8659292"/>
                <a:gd name="connsiteY44" fmla="*/ 1905000 h 2006600"/>
                <a:gd name="connsiteX45" fmla="*/ 7944918 w 8659292"/>
                <a:gd name="connsiteY45" fmla="*/ 1930400 h 2006600"/>
                <a:gd name="connsiteX46" fmla="*/ 8376718 w 8659292"/>
                <a:gd name="connsiteY46" fmla="*/ 1981200 h 2006600"/>
                <a:gd name="connsiteX47" fmla="*/ 8452918 w 8659292"/>
                <a:gd name="connsiteY47" fmla="*/ 1993900 h 2006600"/>
                <a:gd name="connsiteX48" fmla="*/ 8554518 w 8659292"/>
                <a:gd name="connsiteY48" fmla="*/ 2006600 h 2006600"/>
                <a:gd name="connsiteX49" fmla="*/ 8579918 w 8659292"/>
                <a:gd name="connsiteY49" fmla="*/ 1435100 h 2006600"/>
                <a:gd name="connsiteX50" fmla="*/ 8567218 w 8659292"/>
                <a:gd name="connsiteY50" fmla="*/ 203200 h 2006600"/>
                <a:gd name="connsiteX51" fmla="*/ 8529118 w 8659292"/>
                <a:gd name="connsiteY51" fmla="*/ 0 h 2006600"/>
                <a:gd name="connsiteX52" fmla="*/ 7881418 w 8659292"/>
                <a:gd name="connsiteY52" fmla="*/ 25400 h 2006600"/>
                <a:gd name="connsiteX53" fmla="*/ 7830618 w 8659292"/>
                <a:gd name="connsiteY53" fmla="*/ 38100 h 2006600"/>
                <a:gd name="connsiteX54" fmla="*/ 7525818 w 8659292"/>
                <a:gd name="connsiteY54" fmla="*/ 50800 h 2006600"/>
                <a:gd name="connsiteX55" fmla="*/ 51868 w 8659292"/>
                <a:gd name="connsiteY55" fmla="*/ 25400 h 2006600"/>
                <a:gd name="connsiteX56" fmla="*/ 70918 w 8659292"/>
                <a:gd name="connsiteY56"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810818 w 8659292"/>
                <a:gd name="connsiteY5" fmla="*/ 965200 h 2006600"/>
                <a:gd name="connsiteX6" fmla="*/ 1887018 w 8659292"/>
                <a:gd name="connsiteY6" fmla="*/ 990600 h 2006600"/>
                <a:gd name="connsiteX7" fmla="*/ 1975918 w 8659292"/>
                <a:gd name="connsiteY7" fmla="*/ 1003300 h 2006600"/>
                <a:gd name="connsiteX8" fmla="*/ 2077518 w 8659292"/>
                <a:gd name="connsiteY8" fmla="*/ 1028700 h 2006600"/>
                <a:gd name="connsiteX9" fmla="*/ 2128318 w 8659292"/>
                <a:gd name="connsiteY9" fmla="*/ 1041400 h 2006600"/>
                <a:gd name="connsiteX10" fmla="*/ 2179118 w 8659292"/>
                <a:gd name="connsiteY10" fmla="*/ 1054100 h 2006600"/>
                <a:gd name="connsiteX11" fmla="*/ 2268018 w 8659292"/>
                <a:gd name="connsiteY11" fmla="*/ 1079500 h 2006600"/>
                <a:gd name="connsiteX12" fmla="*/ 2318818 w 8659292"/>
                <a:gd name="connsiteY12" fmla="*/ 1092200 h 2006600"/>
                <a:gd name="connsiteX13" fmla="*/ 2395018 w 8659292"/>
                <a:gd name="connsiteY13" fmla="*/ 1117600 h 2006600"/>
                <a:gd name="connsiteX14" fmla="*/ 2496618 w 8659292"/>
                <a:gd name="connsiteY14" fmla="*/ 1130300 h 2006600"/>
                <a:gd name="connsiteX15" fmla="*/ 2534718 w 8659292"/>
                <a:gd name="connsiteY15" fmla="*/ 1143000 h 2006600"/>
                <a:gd name="connsiteX16" fmla="*/ 2814118 w 8659292"/>
                <a:gd name="connsiteY16" fmla="*/ 1143000 h 2006600"/>
                <a:gd name="connsiteX17" fmla="*/ 3233218 w 8659292"/>
                <a:gd name="connsiteY17" fmla="*/ 1155700 h 2006600"/>
                <a:gd name="connsiteX18" fmla="*/ 3258618 w 8659292"/>
                <a:gd name="connsiteY18" fmla="*/ 1193800 h 2006600"/>
                <a:gd name="connsiteX19" fmla="*/ 3334818 w 8659292"/>
                <a:gd name="connsiteY19" fmla="*/ 1231900 h 2006600"/>
                <a:gd name="connsiteX20" fmla="*/ 3411018 w 8659292"/>
                <a:gd name="connsiteY20" fmla="*/ 1295400 h 2006600"/>
                <a:gd name="connsiteX21" fmla="*/ 3487218 w 8659292"/>
                <a:gd name="connsiteY21" fmla="*/ 1308100 h 2006600"/>
                <a:gd name="connsiteX22" fmla="*/ 4490518 w 8659292"/>
                <a:gd name="connsiteY22" fmla="*/ 1346200 h 2006600"/>
                <a:gd name="connsiteX23" fmla="*/ 4579418 w 8659292"/>
                <a:gd name="connsiteY23" fmla="*/ 1371600 h 2006600"/>
                <a:gd name="connsiteX24" fmla="*/ 4668318 w 8659292"/>
                <a:gd name="connsiteY24" fmla="*/ 1397000 h 2006600"/>
                <a:gd name="connsiteX25" fmla="*/ 4744518 w 8659292"/>
                <a:gd name="connsiteY25" fmla="*/ 1435100 h 2006600"/>
                <a:gd name="connsiteX26" fmla="*/ 4884218 w 8659292"/>
                <a:gd name="connsiteY26" fmla="*/ 1447800 h 2006600"/>
                <a:gd name="connsiteX27" fmla="*/ 5112818 w 8659292"/>
                <a:gd name="connsiteY27" fmla="*/ 1435100 h 2006600"/>
                <a:gd name="connsiteX28" fmla="*/ 5404918 w 8659292"/>
                <a:gd name="connsiteY28" fmla="*/ 1460500 h 2006600"/>
                <a:gd name="connsiteX29" fmla="*/ 5544618 w 8659292"/>
                <a:gd name="connsiteY29" fmla="*/ 1485900 h 2006600"/>
                <a:gd name="connsiteX30" fmla="*/ 5570018 w 8659292"/>
                <a:gd name="connsiteY30" fmla="*/ 1524000 h 2006600"/>
                <a:gd name="connsiteX31" fmla="*/ 5709718 w 8659292"/>
                <a:gd name="connsiteY31" fmla="*/ 1562100 h 2006600"/>
                <a:gd name="connsiteX32" fmla="*/ 5785918 w 8659292"/>
                <a:gd name="connsiteY32" fmla="*/ 1587500 h 2006600"/>
                <a:gd name="connsiteX33" fmla="*/ 5849418 w 8659292"/>
                <a:gd name="connsiteY33" fmla="*/ 1638300 h 2006600"/>
                <a:gd name="connsiteX34" fmla="*/ 5925618 w 8659292"/>
                <a:gd name="connsiteY34" fmla="*/ 1689100 h 2006600"/>
                <a:gd name="connsiteX35" fmla="*/ 6039918 w 8659292"/>
                <a:gd name="connsiteY35" fmla="*/ 1714500 h 2006600"/>
                <a:gd name="connsiteX36" fmla="*/ 6141518 w 8659292"/>
                <a:gd name="connsiteY36" fmla="*/ 1765300 h 2006600"/>
                <a:gd name="connsiteX37" fmla="*/ 6179618 w 8659292"/>
                <a:gd name="connsiteY37" fmla="*/ 1778000 h 2006600"/>
                <a:gd name="connsiteX38" fmla="*/ 6306618 w 8659292"/>
                <a:gd name="connsiteY38" fmla="*/ 1816100 h 2006600"/>
                <a:gd name="connsiteX39" fmla="*/ 6903518 w 8659292"/>
                <a:gd name="connsiteY39" fmla="*/ 1828800 h 2006600"/>
                <a:gd name="connsiteX40" fmla="*/ 7055918 w 8659292"/>
                <a:gd name="connsiteY40" fmla="*/ 1866900 h 2006600"/>
                <a:gd name="connsiteX41" fmla="*/ 7094018 w 8659292"/>
                <a:gd name="connsiteY41" fmla="*/ 1879600 h 2006600"/>
                <a:gd name="connsiteX42" fmla="*/ 7195618 w 8659292"/>
                <a:gd name="connsiteY42" fmla="*/ 1892300 h 2006600"/>
                <a:gd name="connsiteX43" fmla="*/ 7233718 w 8659292"/>
                <a:gd name="connsiteY43" fmla="*/ 1905000 h 2006600"/>
                <a:gd name="connsiteX44" fmla="*/ 7944918 w 8659292"/>
                <a:gd name="connsiteY44" fmla="*/ 1930400 h 2006600"/>
                <a:gd name="connsiteX45" fmla="*/ 8376718 w 8659292"/>
                <a:gd name="connsiteY45" fmla="*/ 1981200 h 2006600"/>
                <a:gd name="connsiteX46" fmla="*/ 8452918 w 8659292"/>
                <a:gd name="connsiteY46" fmla="*/ 1993900 h 2006600"/>
                <a:gd name="connsiteX47" fmla="*/ 8554518 w 8659292"/>
                <a:gd name="connsiteY47" fmla="*/ 2006600 h 2006600"/>
                <a:gd name="connsiteX48" fmla="*/ 8579918 w 8659292"/>
                <a:gd name="connsiteY48" fmla="*/ 1435100 h 2006600"/>
                <a:gd name="connsiteX49" fmla="*/ 8567218 w 8659292"/>
                <a:gd name="connsiteY49" fmla="*/ 203200 h 2006600"/>
                <a:gd name="connsiteX50" fmla="*/ 8529118 w 8659292"/>
                <a:gd name="connsiteY50" fmla="*/ 0 h 2006600"/>
                <a:gd name="connsiteX51" fmla="*/ 7881418 w 8659292"/>
                <a:gd name="connsiteY51" fmla="*/ 25400 h 2006600"/>
                <a:gd name="connsiteX52" fmla="*/ 7830618 w 8659292"/>
                <a:gd name="connsiteY52" fmla="*/ 38100 h 2006600"/>
                <a:gd name="connsiteX53" fmla="*/ 7525818 w 8659292"/>
                <a:gd name="connsiteY53" fmla="*/ 50800 h 2006600"/>
                <a:gd name="connsiteX54" fmla="*/ 51868 w 8659292"/>
                <a:gd name="connsiteY54" fmla="*/ 25400 h 2006600"/>
                <a:gd name="connsiteX55" fmla="*/ 70918 w 8659292"/>
                <a:gd name="connsiteY55"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887018 w 8659292"/>
                <a:gd name="connsiteY5" fmla="*/ 990600 h 2006600"/>
                <a:gd name="connsiteX6" fmla="*/ 1975918 w 8659292"/>
                <a:gd name="connsiteY6" fmla="*/ 1003300 h 2006600"/>
                <a:gd name="connsiteX7" fmla="*/ 2077518 w 8659292"/>
                <a:gd name="connsiteY7" fmla="*/ 1028700 h 2006600"/>
                <a:gd name="connsiteX8" fmla="*/ 2128318 w 8659292"/>
                <a:gd name="connsiteY8" fmla="*/ 1041400 h 2006600"/>
                <a:gd name="connsiteX9" fmla="*/ 2179118 w 8659292"/>
                <a:gd name="connsiteY9" fmla="*/ 1054100 h 2006600"/>
                <a:gd name="connsiteX10" fmla="*/ 2268018 w 8659292"/>
                <a:gd name="connsiteY10" fmla="*/ 1079500 h 2006600"/>
                <a:gd name="connsiteX11" fmla="*/ 2318818 w 8659292"/>
                <a:gd name="connsiteY11" fmla="*/ 1092200 h 2006600"/>
                <a:gd name="connsiteX12" fmla="*/ 2395018 w 8659292"/>
                <a:gd name="connsiteY12" fmla="*/ 1117600 h 2006600"/>
                <a:gd name="connsiteX13" fmla="*/ 2496618 w 8659292"/>
                <a:gd name="connsiteY13" fmla="*/ 1130300 h 2006600"/>
                <a:gd name="connsiteX14" fmla="*/ 2534718 w 8659292"/>
                <a:gd name="connsiteY14" fmla="*/ 1143000 h 2006600"/>
                <a:gd name="connsiteX15" fmla="*/ 2814118 w 8659292"/>
                <a:gd name="connsiteY15" fmla="*/ 1143000 h 2006600"/>
                <a:gd name="connsiteX16" fmla="*/ 3233218 w 8659292"/>
                <a:gd name="connsiteY16" fmla="*/ 1155700 h 2006600"/>
                <a:gd name="connsiteX17" fmla="*/ 3258618 w 8659292"/>
                <a:gd name="connsiteY17" fmla="*/ 1193800 h 2006600"/>
                <a:gd name="connsiteX18" fmla="*/ 3334818 w 8659292"/>
                <a:gd name="connsiteY18" fmla="*/ 1231900 h 2006600"/>
                <a:gd name="connsiteX19" fmla="*/ 3411018 w 8659292"/>
                <a:gd name="connsiteY19" fmla="*/ 1295400 h 2006600"/>
                <a:gd name="connsiteX20" fmla="*/ 3487218 w 8659292"/>
                <a:gd name="connsiteY20" fmla="*/ 1308100 h 2006600"/>
                <a:gd name="connsiteX21" fmla="*/ 4490518 w 8659292"/>
                <a:gd name="connsiteY21" fmla="*/ 1346200 h 2006600"/>
                <a:gd name="connsiteX22" fmla="*/ 4579418 w 8659292"/>
                <a:gd name="connsiteY22" fmla="*/ 1371600 h 2006600"/>
                <a:gd name="connsiteX23" fmla="*/ 4668318 w 8659292"/>
                <a:gd name="connsiteY23" fmla="*/ 1397000 h 2006600"/>
                <a:gd name="connsiteX24" fmla="*/ 4744518 w 8659292"/>
                <a:gd name="connsiteY24" fmla="*/ 1435100 h 2006600"/>
                <a:gd name="connsiteX25" fmla="*/ 4884218 w 8659292"/>
                <a:gd name="connsiteY25" fmla="*/ 1447800 h 2006600"/>
                <a:gd name="connsiteX26" fmla="*/ 5112818 w 8659292"/>
                <a:gd name="connsiteY26" fmla="*/ 1435100 h 2006600"/>
                <a:gd name="connsiteX27" fmla="*/ 5404918 w 8659292"/>
                <a:gd name="connsiteY27" fmla="*/ 1460500 h 2006600"/>
                <a:gd name="connsiteX28" fmla="*/ 5544618 w 8659292"/>
                <a:gd name="connsiteY28" fmla="*/ 1485900 h 2006600"/>
                <a:gd name="connsiteX29" fmla="*/ 5570018 w 8659292"/>
                <a:gd name="connsiteY29" fmla="*/ 1524000 h 2006600"/>
                <a:gd name="connsiteX30" fmla="*/ 5709718 w 8659292"/>
                <a:gd name="connsiteY30" fmla="*/ 1562100 h 2006600"/>
                <a:gd name="connsiteX31" fmla="*/ 5785918 w 8659292"/>
                <a:gd name="connsiteY31" fmla="*/ 1587500 h 2006600"/>
                <a:gd name="connsiteX32" fmla="*/ 5849418 w 8659292"/>
                <a:gd name="connsiteY32" fmla="*/ 1638300 h 2006600"/>
                <a:gd name="connsiteX33" fmla="*/ 5925618 w 8659292"/>
                <a:gd name="connsiteY33" fmla="*/ 1689100 h 2006600"/>
                <a:gd name="connsiteX34" fmla="*/ 6039918 w 8659292"/>
                <a:gd name="connsiteY34" fmla="*/ 1714500 h 2006600"/>
                <a:gd name="connsiteX35" fmla="*/ 6141518 w 8659292"/>
                <a:gd name="connsiteY35" fmla="*/ 1765300 h 2006600"/>
                <a:gd name="connsiteX36" fmla="*/ 6179618 w 8659292"/>
                <a:gd name="connsiteY36" fmla="*/ 1778000 h 2006600"/>
                <a:gd name="connsiteX37" fmla="*/ 6306618 w 8659292"/>
                <a:gd name="connsiteY37" fmla="*/ 1816100 h 2006600"/>
                <a:gd name="connsiteX38" fmla="*/ 6903518 w 8659292"/>
                <a:gd name="connsiteY38" fmla="*/ 1828800 h 2006600"/>
                <a:gd name="connsiteX39" fmla="*/ 7055918 w 8659292"/>
                <a:gd name="connsiteY39" fmla="*/ 1866900 h 2006600"/>
                <a:gd name="connsiteX40" fmla="*/ 7094018 w 8659292"/>
                <a:gd name="connsiteY40" fmla="*/ 1879600 h 2006600"/>
                <a:gd name="connsiteX41" fmla="*/ 7195618 w 8659292"/>
                <a:gd name="connsiteY41" fmla="*/ 1892300 h 2006600"/>
                <a:gd name="connsiteX42" fmla="*/ 7233718 w 8659292"/>
                <a:gd name="connsiteY42" fmla="*/ 1905000 h 2006600"/>
                <a:gd name="connsiteX43" fmla="*/ 7944918 w 8659292"/>
                <a:gd name="connsiteY43" fmla="*/ 1930400 h 2006600"/>
                <a:gd name="connsiteX44" fmla="*/ 8376718 w 8659292"/>
                <a:gd name="connsiteY44" fmla="*/ 1981200 h 2006600"/>
                <a:gd name="connsiteX45" fmla="*/ 8452918 w 8659292"/>
                <a:gd name="connsiteY45" fmla="*/ 1993900 h 2006600"/>
                <a:gd name="connsiteX46" fmla="*/ 8554518 w 8659292"/>
                <a:gd name="connsiteY46" fmla="*/ 2006600 h 2006600"/>
                <a:gd name="connsiteX47" fmla="*/ 8579918 w 8659292"/>
                <a:gd name="connsiteY47" fmla="*/ 1435100 h 2006600"/>
                <a:gd name="connsiteX48" fmla="*/ 8567218 w 8659292"/>
                <a:gd name="connsiteY48" fmla="*/ 203200 h 2006600"/>
                <a:gd name="connsiteX49" fmla="*/ 8529118 w 8659292"/>
                <a:gd name="connsiteY49" fmla="*/ 0 h 2006600"/>
                <a:gd name="connsiteX50" fmla="*/ 7881418 w 8659292"/>
                <a:gd name="connsiteY50" fmla="*/ 25400 h 2006600"/>
                <a:gd name="connsiteX51" fmla="*/ 7830618 w 8659292"/>
                <a:gd name="connsiteY51" fmla="*/ 38100 h 2006600"/>
                <a:gd name="connsiteX52" fmla="*/ 7525818 w 8659292"/>
                <a:gd name="connsiteY52" fmla="*/ 50800 h 2006600"/>
                <a:gd name="connsiteX53" fmla="*/ 51868 w 8659292"/>
                <a:gd name="connsiteY53" fmla="*/ 25400 h 2006600"/>
                <a:gd name="connsiteX54" fmla="*/ 70918 w 8659292"/>
                <a:gd name="connsiteY54"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03300 h 2006600"/>
                <a:gd name="connsiteX6" fmla="*/ 2077518 w 8659292"/>
                <a:gd name="connsiteY6" fmla="*/ 1028700 h 2006600"/>
                <a:gd name="connsiteX7" fmla="*/ 2128318 w 8659292"/>
                <a:gd name="connsiteY7" fmla="*/ 1041400 h 2006600"/>
                <a:gd name="connsiteX8" fmla="*/ 2179118 w 8659292"/>
                <a:gd name="connsiteY8" fmla="*/ 1054100 h 2006600"/>
                <a:gd name="connsiteX9" fmla="*/ 2268018 w 8659292"/>
                <a:gd name="connsiteY9" fmla="*/ 1079500 h 2006600"/>
                <a:gd name="connsiteX10" fmla="*/ 2318818 w 8659292"/>
                <a:gd name="connsiteY10" fmla="*/ 1092200 h 2006600"/>
                <a:gd name="connsiteX11" fmla="*/ 2395018 w 8659292"/>
                <a:gd name="connsiteY11" fmla="*/ 1117600 h 2006600"/>
                <a:gd name="connsiteX12" fmla="*/ 2496618 w 8659292"/>
                <a:gd name="connsiteY12" fmla="*/ 1130300 h 2006600"/>
                <a:gd name="connsiteX13" fmla="*/ 2534718 w 8659292"/>
                <a:gd name="connsiteY13" fmla="*/ 1143000 h 2006600"/>
                <a:gd name="connsiteX14" fmla="*/ 2814118 w 8659292"/>
                <a:gd name="connsiteY14" fmla="*/ 1143000 h 2006600"/>
                <a:gd name="connsiteX15" fmla="*/ 3233218 w 8659292"/>
                <a:gd name="connsiteY15" fmla="*/ 1155700 h 2006600"/>
                <a:gd name="connsiteX16" fmla="*/ 3258618 w 8659292"/>
                <a:gd name="connsiteY16" fmla="*/ 1193800 h 2006600"/>
                <a:gd name="connsiteX17" fmla="*/ 3334818 w 8659292"/>
                <a:gd name="connsiteY17" fmla="*/ 1231900 h 2006600"/>
                <a:gd name="connsiteX18" fmla="*/ 3411018 w 8659292"/>
                <a:gd name="connsiteY18" fmla="*/ 1295400 h 2006600"/>
                <a:gd name="connsiteX19" fmla="*/ 3487218 w 8659292"/>
                <a:gd name="connsiteY19" fmla="*/ 1308100 h 2006600"/>
                <a:gd name="connsiteX20" fmla="*/ 4490518 w 8659292"/>
                <a:gd name="connsiteY20" fmla="*/ 1346200 h 2006600"/>
                <a:gd name="connsiteX21" fmla="*/ 4579418 w 8659292"/>
                <a:gd name="connsiteY21" fmla="*/ 1371600 h 2006600"/>
                <a:gd name="connsiteX22" fmla="*/ 4668318 w 8659292"/>
                <a:gd name="connsiteY22" fmla="*/ 1397000 h 2006600"/>
                <a:gd name="connsiteX23" fmla="*/ 4744518 w 8659292"/>
                <a:gd name="connsiteY23" fmla="*/ 1435100 h 2006600"/>
                <a:gd name="connsiteX24" fmla="*/ 4884218 w 8659292"/>
                <a:gd name="connsiteY24" fmla="*/ 1447800 h 2006600"/>
                <a:gd name="connsiteX25" fmla="*/ 5112818 w 8659292"/>
                <a:gd name="connsiteY25" fmla="*/ 1435100 h 2006600"/>
                <a:gd name="connsiteX26" fmla="*/ 5404918 w 8659292"/>
                <a:gd name="connsiteY26" fmla="*/ 1460500 h 2006600"/>
                <a:gd name="connsiteX27" fmla="*/ 5544618 w 8659292"/>
                <a:gd name="connsiteY27" fmla="*/ 1485900 h 2006600"/>
                <a:gd name="connsiteX28" fmla="*/ 5570018 w 8659292"/>
                <a:gd name="connsiteY28" fmla="*/ 1524000 h 2006600"/>
                <a:gd name="connsiteX29" fmla="*/ 5709718 w 8659292"/>
                <a:gd name="connsiteY29" fmla="*/ 1562100 h 2006600"/>
                <a:gd name="connsiteX30" fmla="*/ 5785918 w 8659292"/>
                <a:gd name="connsiteY30" fmla="*/ 1587500 h 2006600"/>
                <a:gd name="connsiteX31" fmla="*/ 5849418 w 8659292"/>
                <a:gd name="connsiteY31" fmla="*/ 1638300 h 2006600"/>
                <a:gd name="connsiteX32" fmla="*/ 5925618 w 8659292"/>
                <a:gd name="connsiteY32" fmla="*/ 1689100 h 2006600"/>
                <a:gd name="connsiteX33" fmla="*/ 6039918 w 8659292"/>
                <a:gd name="connsiteY33" fmla="*/ 1714500 h 2006600"/>
                <a:gd name="connsiteX34" fmla="*/ 6141518 w 8659292"/>
                <a:gd name="connsiteY34" fmla="*/ 1765300 h 2006600"/>
                <a:gd name="connsiteX35" fmla="*/ 6179618 w 8659292"/>
                <a:gd name="connsiteY35" fmla="*/ 1778000 h 2006600"/>
                <a:gd name="connsiteX36" fmla="*/ 6306618 w 8659292"/>
                <a:gd name="connsiteY36" fmla="*/ 1816100 h 2006600"/>
                <a:gd name="connsiteX37" fmla="*/ 6903518 w 8659292"/>
                <a:gd name="connsiteY37" fmla="*/ 1828800 h 2006600"/>
                <a:gd name="connsiteX38" fmla="*/ 7055918 w 8659292"/>
                <a:gd name="connsiteY38" fmla="*/ 1866900 h 2006600"/>
                <a:gd name="connsiteX39" fmla="*/ 7094018 w 8659292"/>
                <a:gd name="connsiteY39" fmla="*/ 1879600 h 2006600"/>
                <a:gd name="connsiteX40" fmla="*/ 7195618 w 8659292"/>
                <a:gd name="connsiteY40" fmla="*/ 1892300 h 2006600"/>
                <a:gd name="connsiteX41" fmla="*/ 7233718 w 8659292"/>
                <a:gd name="connsiteY41" fmla="*/ 1905000 h 2006600"/>
                <a:gd name="connsiteX42" fmla="*/ 7944918 w 8659292"/>
                <a:gd name="connsiteY42" fmla="*/ 1930400 h 2006600"/>
                <a:gd name="connsiteX43" fmla="*/ 8376718 w 8659292"/>
                <a:gd name="connsiteY43" fmla="*/ 1981200 h 2006600"/>
                <a:gd name="connsiteX44" fmla="*/ 8452918 w 8659292"/>
                <a:gd name="connsiteY44" fmla="*/ 1993900 h 2006600"/>
                <a:gd name="connsiteX45" fmla="*/ 8554518 w 8659292"/>
                <a:gd name="connsiteY45" fmla="*/ 2006600 h 2006600"/>
                <a:gd name="connsiteX46" fmla="*/ 8579918 w 8659292"/>
                <a:gd name="connsiteY46" fmla="*/ 1435100 h 2006600"/>
                <a:gd name="connsiteX47" fmla="*/ 8567218 w 8659292"/>
                <a:gd name="connsiteY47" fmla="*/ 203200 h 2006600"/>
                <a:gd name="connsiteX48" fmla="*/ 8529118 w 8659292"/>
                <a:gd name="connsiteY48" fmla="*/ 0 h 2006600"/>
                <a:gd name="connsiteX49" fmla="*/ 7881418 w 8659292"/>
                <a:gd name="connsiteY49" fmla="*/ 25400 h 2006600"/>
                <a:gd name="connsiteX50" fmla="*/ 7830618 w 8659292"/>
                <a:gd name="connsiteY50" fmla="*/ 38100 h 2006600"/>
                <a:gd name="connsiteX51" fmla="*/ 7525818 w 8659292"/>
                <a:gd name="connsiteY51" fmla="*/ 50800 h 2006600"/>
                <a:gd name="connsiteX52" fmla="*/ 51868 w 8659292"/>
                <a:gd name="connsiteY52" fmla="*/ 25400 h 2006600"/>
                <a:gd name="connsiteX53" fmla="*/ 70918 w 8659292"/>
                <a:gd name="connsiteY5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077518 w 8659292"/>
                <a:gd name="connsiteY6" fmla="*/ 1028700 h 2006600"/>
                <a:gd name="connsiteX7" fmla="*/ 2128318 w 8659292"/>
                <a:gd name="connsiteY7" fmla="*/ 1041400 h 2006600"/>
                <a:gd name="connsiteX8" fmla="*/ 2179118 w 8659292"/>
                <a:gd name="connsiteY8" fmla="*/ 1054100 h 2006600"/>
                <a:gd name="connsiteX9" fmla="*/ 2268018 w 8659292"/>
                <a:gd name="connsiteY9" fmla="*/ 1079500 h 2006600"/>
                <a:gd name="connsiteX10" fmla="*/ 2318818 w 8659292"/>
                <a:gd name="connsiteY10" fmla="*/ 1092200 h 2006600"/>
                <a:gd name="connsiteX11" fmla="*/ 2395018 w 8659292"/>
                <a:gd name="connsiteY11" fmla="*/ 1117600 h 2006600"/>
                <a:gd name="connsiteX12" fmla="*/ 2496618 w 8659292"/>
                <a:gd name="connsiteY12" fmla="*/ 1130300 h 2006600"/>
                <a:gd name="connsiteX13" fmla="*/ 2534718 w 8659292"/>
                <a:gd name="connsiteY13" fmla="*/ 1143000 h 2006600"/>
                <a:gd name="connsiteX14" fmla="*/ 2814118 w 8659292"/>
                <a:gd name="connsiteY14" fmla="*/ 1143000 h 2006600"/>
                <a:gd name="connsiteX15" fmla="*/ 3233218 w 8659292"/>
                <a:gd name="connsiteY15" fmla="*/ 1155700 h 2006600"/>
                <a:gd name="connsiteX16" fmla="*/ 3258618 w 8659292"/>
                <a:gd name="connsiteY16" fmla="*/ 1193800 h 2006600"/>
                <a:gd name="connsiteX17" fmla="*/ 3334818 w 8659292"/>
                <a:gd name="connsiteY17" fmla="*/ 1231900 h 2006600"/>
                <a:gd name="connsiteX18" fmla="*/ 3411018 w 8659292"/>
                <a:gd name="connsiteY18" fmla="*/ 1295400 h 2006600"/>
                <a:gd name="connsiteX19" fmla="*/ 3487218 w 8659292"/>
                <a:gd name="connsiteY19" fmla="*/ 1308100 h 2006600"/>
                <a:gd name="connsiteX20" fmla="*/ 4490518 w 8659292"/>
                <a:gd name="connsiteY20" fmla="*/ 1346200 h 2006600"/>
                <a:gd name="connsiteX21" fmla="*/ 4579418 w 8659292"/>
                <a:gd name="connsiteY21" fmla="*/ 1371600 h 2006600"/>
                <a:gd name="connsiteX22" fmla="*/ 4668318 w 8659292"/>
                <a:gd name="connsiteY22" fmla="*/ 1397000 h 2006600"/>
                <a:gd name="connsiteX23" fmla="*/ 4744518 w 8659292"/>
                <a:gd name="connsiteY23" fmla="*/ 1435100 h 2006600"/>
                <a:gd name="connsiteX24" fmla="*/ 4884218 w 8659292"/>
                <a:gd name="connsiteY24" fmla="*/ 1447800 h 2006600"/>
                <a:gd name="connsiteX25" fmla="*/ 5112818 w 8659292"/>
                <a:gd name="connsiteY25" fmla="*/ 1435100 h 2006600"/>
                <a:gd name="connsiteX26" fmla="*/ 5404918 w 8659292"/>
                <a:gd name="connsiteY26" fmla="*/ 1460500 h 2006600"/>
                <a:gd name="connsiteX27" fmla="*/ 5544618 w 8659292"/>
                <a:gd name="connsiteY27" fmla="*/ 1485900 h 2006600"/>
                <a:gd name="connsiteX28" fmla="*/ 5570018 w 8659292"/>
                <a:gd name="connsiteY28" fmla="*/ 1524000 h 2006600"/>
                <a:gd name="connsiteX29" fmla="*/ 5709718 w 8659292"/>
                <a:gd name="connsiteY29" fmla="*/ 1562100 h 2006600"/>
                <a:gd name="connsiteX30" fmla="*/ 5785918 w 8659292"/>
                <a:gd name="connsiteY30" fmla="*/ 1587500 h 2006600"/>
                <a:gd name="connsiteX31" fmla="*/ 5849418 w 8659292"/>
                <a:gd name="connsiteY31" fmla="*/ 1638300 h 2006600"/>
                <a:gd name="connsiteX32" fmla="*/ 5925618 w 8659292"/>
                <a:gd name="connsiteY32" fmla="*/ 1689100 h 2006600"/>
                <a:gd name="connsiteX33" fmla="*/ 6039918 w 8659292"/>
                <a:gd name="connsiteY33" fmla="*/ 1714500 h 2006600"/>
                <a:gd name="connsiteX34" fmla="*/ 6141518 w 8659292"/>
                <a:gd name="connsiteY34" fmla="*/ 1765300 h 2006600"/>
                <a:gd name="connsiteX35" fmla="*/ 6179618 w 8659292"/>
                <a:gd name="connsiteY35" fmla="*/ 1778000 h 2006600"/>
                <a:gd name="connsiteX36" fmla="*/ 6306618 w 8659292"/>
                <a:gd name="connsiteY36" fmla="*/ 1816100 h 2006600"/>
                <a:gd name="connsiteX37" fmla="*/ 6903518 w 8659292"/>
                <a:gd name="connsiteY37" fmla="*/ 1828800 h 2006600"/>
                <a:gd name="connsiteX38" fmla="*/ 7055918 w 8659292"/>
                <a:gd name="connsiteY38" fmla="*/ 1866900 h 2006600"/>
                <a:gd name="connsiteX39" fmla="*/ 7094018 w 8659292"/>
                <a:gd name="connsiteY39" fmla="*/ 1879600 h 2006600"/>
                <a:gd name="connsiteX40" fmla="*/ 7195618 w 8659292"/>
                <a:gd name="connsiteY40" fmla="*/ 1892300 h 2006600"/>
                <a:gd name="connsiteX41" fmla="*/ 7233718 w 8659292"/>
                <a:gd name="connsiteY41" fmla="*/ 1905000 h 2006600"/>
                <a:gd name="connsiteX42" fmla="*/ 7944918 w 8659292"/>
                <a:gd name="connsiteY42" fmla="*/ 1930400 h 2006600"/>
                <a:gd name="connsiteX43" fmla="*/ 8376718 w 8659292"/>
                <a:gd name="connsiteY43" fmla="*/ 1981200 h 2006600"/>
                <a:gd name="connsiteX44" fmla="*/ 8452918 w 8659292"/>
                <a:gd name="connsiteY44" fmla="*/ 1993900 h 2006600"/>
                <a:gd name="connsiteX45" fmla="*/ 8554518 w 8659292"/>
                <a:gd name="connsiteY45" fmla="*/ 2006600 h 2006600"/>
                <a:gd name="connsiteX46" fmla="*/ 8579918 w 8659292"/>
                <a:gd name="connsiteY46" fmla="*/ 1435100 h 2006600"/>
                <a:gd name="connsiteX47" fmla="*/ 8567218 w 8659292"/>
                <a:gd name="connsiteY47" fmla="*/ 203200 h 2006600"/>
                <a:gd name="connsiteX48" fmla="*/ 8529118 w 8659292"/>
                <a:gd name="connsiteY48" fmla="*/ 0 h 2006600"/>
                <a:gd name="connsiteX49" fmla="*/ 7881418 w 8659292"/>
                <a:gd name="connsiteY49" fmla="*/ 25400 h 2006600"/>
                <a:gd name="connsiteX50" fmla="*/ 7830618 w 8659292"/>
                <a:gd name="connsiteY50" fmla="*/ 38100 h 2006600"/>
                <a:gd name="connsiteX51" fmla="*/ 7525818 w 8659292"/>
                <a:gd name="connsiteY51" fmla="*/ 50800 h 2006600"/>
                <a:gd name="connsiteX52" fmla="*/ 51868 w 8659292"/>
                <a:gd name="connsiteY52" fmla="*/ 25400 h 2006600"/>
                <a:gd name="connsiteX53" fmla="*/ 70918 w 8659292"/>
                <a:gd name="connsiteY5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077518 w 8659292"/>
                <a:gd name="connsiteY6" fmla="*/ 1028700 h 2006600"/>
                <a:gd name="connsiteX7" fmla="*/ 2128318 w 8659292"/>
                <a:gd name="connsiteY7" fmla="*/ 1041400 h 2006600"/>
                <a:gd name="connsiteX8" fmla="*/ 2179118 w 8659292"/>
                <a:gd name="connsiteY8" fmla="*/ 1054100 h 2006600"/>
                <a:gd name="connsiteX9" fmla="*/ 2268018 w 8659292"/>
                <a:gd name="connsiteY9" fmla="*/ 1079500 h 2006600"/>
                <a:gd name="connsiteX10" fmla="*/ 2318818 w 8659292"/>
                <a:gd name="connsiteY10" fmla="*/ 1092200 h 2006600"/>
                <a:gd name="connsiteX11" fmla="*/ 2395018 w 8659292"/>
                <a:gd name="connsiteY11" fmla="*/ 1117600 h 2006600"/>
                <a:gd name="connsiteX12" fmla="*/ 2496618 w 8659292"/>
                <a:gd name="connsiteY12" fmla="*/ 1130300 h 2006600"/>
                <a:gd name="connsiteX13" fmla="*/ 2534718 w 8659292"/>
                <a:gd name="connsiteY13" fmla="*/ 1143000 h 2006600"/>
                <a:gd name="connsiteX14" fmla="*/ 2814118 w 8659292"/>
                <a:gd name="connsiteY14" fmla="*/ 1143000 h 2006600"/>
                <a:gd name="connsiteX15" fmla="*/ 3233218 w 8659292"/>
                <a:gd name="connsiteY15" fmla="*/ 1155700 h 2006600"/>
                <a:gd name="connsiteX16" fmla="*/ 3258618 w 8659292"/>
                <a:gd name="connsiteY16" fmla="*/ 1193800 h 2006600"/>
                <a:gd name="connsiteX17" fmla="*/ 3334818 w 8659292"/>
                <a:gd name="connsiteY17" fmla="*/ 1231900 h 2006600"/>
                <a:gd name="connsiteX18" fmla="*/ 3411018 w 8659292"/>
                <a:gd name="connsiteY18" fmla="*/ 1295400 h 2006600"/>
                <a:gd name="connsiteX19" fmla="*/ 3487218 w 8659292"/>
                <a:gd name="connsiteY19" fmla="*/ 1308100 h 2006600"/>
                <a:gd name="connsiteX20" fmla="*/ 4490518 w 8659292"/>
                <a:gd name="connsiteY20" fmla="*/ 1346200 h 2006600"/>
                <a:gd name="connsiteX21" fmla="*/ 4579418 w 8659292"/>
                <a:gd name="connsiteY21" fmla="*/ 1371600 h 2006600"/>
                <a:gd name="connsiteX22" fmla="*/ 4668318 w 8659292"/>
                <a:gd name="connsiteY22" fmla="*/ 1397000 h 2006600"/>
                <a:gd name="connsiteX23" fmla="*/ 4744518 w 8659292"/>
                <a:gd name="connsiteY23" fmla="*/ 1435100 h 2006600"/>
                <a:gd name="connsiteX24" fmla="*/ 4884218 w 8659292"/>
                <a:gd name="connsiteY24" fmla="*/ 1447800 h 2006600"/>
                <a:gd name="connsiteX25" fmla="*/ 5112818 w 8659292"/>
                <a:gd name="connsiteY25" fmla="*/ 1435100 h 2006600"/>
                <a:gd name="connsiteX26" fmla="*/ 5404918 w 8659292"/>
                <a:gd name="connsiteY26" fmla="*/ 1460500 h 2006600"/>
                <a:gd name="connsiteX27" fmla="*/ 5544618 w 8659292"/>
                <a:gd name="connsiteY27" fmla="*/ 1485900 h 2006600"/>
                <a:gd name="connsiteX28" fmla="*/ 5570018 w 8659292"/>
                <a:gd name="connsiteY28" fmla="*/ 1524000 h 2006600"/>
                <a:gd name="connsiteX29" fmla="*/ 5709718 w 8659292"/>
                <a:gd name="connsiteY29" fmla="*/ 1562100 h 2006600"/>
                <a:gd name="connsiteX30" fmla="*/ 5785918 w 8659292"/>
                <a:gd name="connsiteY30" fmla="*/ 1587500 h 2006600"/>
                <a:gd name="connsiteX31" fmla="*/ 5849418 w 8659292"/>
                <a:gd name="connsiteY31" fmla="*/ 1638300 h 2006600"/>
                <a:gd name="connsiteX32" fmla="*/ 5925618 w 8659292"/>
                <a:gd name="connsiteY32" fmla="*/ 1689100 h 2006600"/>
                <a:gd name="connsiteX33" fmla="*/ 6039918 w 8659292"/>
                <a:gd name="connsiteY33" fmla="*/ 1714500 h 2006600"/>
                <a:gd name="connsiteX34" fmla="*/ 6141518 w 8659292"/>
                <a:gd name="connsiteY34" fmla="*/ 1765300 h 2006600"/>
                <a:gd name="connsiteX35" fmla="*/ 6179618 w 8659292"/>
                <a:gd name="connsiteY35" fmla="*/ 1778000 h 2006600"/>
                <a:gd name="connsiteX36" fmla="*/ 6306618 w 8659292"/>
                <a:gd name="connsiteY36" fmla="*/ 1816100 h 2006600"/>
                <a:gd name="connsiteX37" fmla="*/ 6903518 w 8659292"/>
                <a:gd name="connsiteY37" fmla="*/ 1828800 h 2006600"/>
                <a:gd name="connsiteX38" fmla="*/ 7055918 w 8659292"/>
                <a:gd name="connsiteY38" fmla="*/ 1866900 h 2006600"/>
                <a:gd name="connsiteX39" fmla="*/ 7094018 w 8659292"/>
                <a:gd name="connsiteY39" fmla="*/ 1879600 h 2006600"/>
                <a:gd name="connsiteX40" fmla="*/ 7195618 w 8659292"/>
                <a:gd name="connsiteY40" fmla="*/ 1892300 h 2006600"/>
                <a:gd name="connsiteX41" fmla="*/ 7233718 w 8659292"/>
                <a:gd name="connsiteY41" fmla="*/ 1905000 h 2006600"/>
                <a:gd name="connsiteX42" fmla="*/ 7944918 w 8659292"/>
                <a:gd name="connsiteY42" fmla="*/ 1930400 h 2006600"/>
                <a:gd name="connsiteX43" fmla="*/ 8376718 w 8659292"/>
                <a:gd name="connsiteY43" fmla="*/ 1981200 h 2006600"/>
                <a:gd name="connsiteX44" fmla="*/ 8452918 w 8659292"/>
                <a:gd name="connsiteY44" fmla="*/ 1993900 h 2006600"/>
                <a:gd name="connsiteX45" fmla="*/ 8554518 w 8659292"/>
                <a:gd name="connsiteY45" fmla="*/ 2006600 h 2006600"/>
                <a:gd name="connsiteX46" fmla="*/ 8579918 w 8659292"/>
                <a:gd name="connsiteY46" fmla="*/ 1435100 h 2006600"/>
                <a:gd name="connsiteX47" fmla="*/ 8567218 w 8659292"/>
                <a:gd name="connsiteY47" fmla="*/ 203200 h 2006600"/>
                <a:gd name="connsiteX48" fmla="*/ 8529118 w 8659292"/>
                <a:gd name="connsiteY48" fmla="*/ 0 h 2006600"/>
                <a:gd name="connsiteX49" fmla="*/ 7881418 w 8659292"/>
                <a:gd name="connsiteY49" fmla="*/ 25400 h 2006600"/>
                <a:gd name="connsiteX50" fmla="*/ 7830618 w 8659292"/>
                <a:gd name="connsiteY50" fmla="*/ 38100 h 2006600"/>
                <a:gd name="connsiteX51" fmla="*/ 7525818 w 8659292"/>
                <a:gd name="connsiteY51" fmla="*/ 50800 h 2006600"/>
                <a:gd name="connsiteX52" fmla="*/ 51868 w 8659292"/>
                <a:gd name="connsiteY52" fmla="*/ 25400 h 2006600"/>
                <a:gd name="connsiteX53" fmla="*/ 70918 w 8659292"/>
                <a:gd name="connsiteY5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077518 w 8659292"/>
                <a:gd name="connsiteY6" fmla="*/ 1028700 h 2006600"/>
                <a:gd name="connsiteX7" fmla="*/ 2128318 w 8659292"/>
                <a:gd name="connsiteY7" fmla="*/ 1041400 h 2006600"/>
                <a:gd name="connsiteX8" fmla="*/ 2179118 w 8659292"/>
                <a:gd name="connsiteY8" fmla="*/ 1054100 h 2006600"/>
                <a:gd name="connsiteX9" fmla="*/ 2268018 w 8659292"/>
                <a:gd name="connsiteY9" fmla="*/ 1079500 h 2006600"/>
                <a:gd name="connsiteX10" fmla="*/ 2318818 w 8659292"/>
                <a:gd name="connsiteY10" fmla="*/ 1092200 h 2006600"/>
                <a:gd name="connsiteX11" fmla="*/ 2395018 w 8659292"/>
                <a:gd name="connsiteY11" fmla="*/ 1117600 h 2006600"/>
                <a:gd name="connsiteX12" fmla="*/ 2496618 w 8659292"/>
                <a:gd name="connsiteY12" fmla="*/ 1130300 h 2006600"/>
                <a:gd name="connsiteX13" fmla="*/ 2534718 w 8659292"/>
                <a:gd name="connsiteY13" fmla="*/ 1143000 h 2006600"/>
                <a:gd name="connsiteX14" fmla="*/ 2814118 w 8659292"/>
                <a:gd name="connsiteY14" fmla="*/ 1143000 h 2006600"/>
                <a:gd name="connsiteX15" fmla="*/ 3233218 w 8659292"/>
                <a:gd name="connsiteY15" fmla="*/ 1155700 h 2006600"/>
                <a:gd name="connsiteX16" fmla="*/ 3258618 w 8659292"/>
                <a:gd name="connsiteY16" fmla="*/ 1193800 h 2006600"/>
                <a:gd name="connsiteX17" fmla="*/ 3334818 w 8659292"/>
                <a:gd name="connsiteY17" fmla="*/ 1231900 h 2006600"/>
                <a:gd name="connsiteX18" fmla="*/ 3411018 w 8659292"/>
                <a:gd name="connsiteY18" fmla="*/ 1295400 h 2006600"/>
                <a:gd name="connsiteX19" fmla="*/ 3487218 w 8659292"/>
                <a:gd name="connsiteY19" fmla="*/ 1308100 h 2006600"/>
                <a:gd name="connsiteX20" fmla="*/ 4490518 w 8659292"/>
                <a:gd name="connsiteY20" fmla="*/ 1346200 h 2006600"/>
                <a:gd name="connsiteX21" fmla="*/ 4579418 w 8659292"/>
                <a:gd name="connsiteY21" fmla="*/ 1371600 h 2006600"/>
                <a:gd name="connsiteX22" fmla="*/ 4668318 w 8659292"/>
                <a:gd name="connsiteY22" fmla="*/ 1397000 h 2006600"/>
                <a:gd name="connsiteX23" fmla="*/ 4744518 w 8659292"/>
                <a:gd name="connsiteY23" fmla="*/ 1435100 h 2006600"/>
                <a:gd name="connsiteX24" fmla="*/ 4884218 w 8659292"/>
                <a:gd name="connsiteY24" fmla="*/ 1447800 h 2006600"/>
                <a:gd name="connsiteX25" fmla="*/ 5112818 w 8659292"/>
                <a:gd name="connsiteY25" fmla="*/ 1435100 h 2006600"/>
                <a:gd name="connsiteX26" fmla="*/ 5404918 w 8659292"/>
                <a:gd name="connsiteY26" fmla="*/ 1460500 h 2006600"/>
                <a:gd name="connsiteX27" fmla="*/ 5544618 w 8659292"/>
                <a:gd name="connsiteY27" fmla="*/ 1485900 h 2006600"/>
                <a:gd name="connsiteX28" fmla="*/ 5570018 w 8659292"/>
                <a:gd name="connsiteY28" fmla="*/ 1524000 h 2006600"/>
                <a:gd name="connsiteX29" fmla="*/ 5709718 w 8659292"/>
                <a:gd name="connsiteY29" fmla="*/ 1562100 h 2006600"/>
                <a:gd name="connsiteX30" fmla="*/ 5785918 w 8659292"/>
                <a:gd name="connsiteY30" fmla="*/ 1587500 h 2006600"/>
                <a:gd name="connsiteX31" fmla="*/ 5849418 w 8659292"/>
                <a:gd name="connsiteY31" fmla="*/ 1638300 h 2006600"/>
                <a:gd name="connsiteX32" fmla="*/ 5925618 w 8659292"/>
                <a:gd name="connsiteY32" fmla="*/ 1689100 h 2006600"/>
                <a:gd name="connsiteX33" fmla="*/ 6039918 w 8659292"/>
                <a:gd name="connsiteY33" fmla="*/ 1714500 h 2006600"/>
                <a:gd name="connsiteX34" fmla="*/ 6141518 w 8659292"/>
                <a:gd name="connsiteY34" fmla="*/ 1765300 h 2006600"/>
                <a:gd name="connsiteX35" fmla="*/ 6179618 w 8659292"/>
                <a:gd name="connsiteY35" fmla="*/ 1778000 h 2006600"/>
                <a:gd name="connsiteX36" fmla="*/ 6306618 w 8659292"/>
                <a:gd name="connsiteY36" fmla="*/ 1816100 h 2006600"/>
                <a:gd name="connsiteX37" fmla="*/ 6903518 w 8659292"/>
                <a:gd name="connsiteY37" fmla="*/ 1828800 h 2006600"/>
                <a:gd name="connsiteX38" fmla="*/ 7055918 w 8659292"/>
                <a:gd name="connsiteY38" fmla="*/ 1866900 h 2006600"/>
                <a:gd name="connsiteX39" fmla="*/ 7094018 w 8659292"/>
                <a:gd name="connsiteY39" fmla="*/ 1879600 h 2006600"/>
                <a:gd name="connsiteX40" fmla="*/ 7195618 w 8659292"/>
                <a:gd name="connsiteY40" fmla="*/ 1892300 h 2006600"/>
                <a:gd name="connsiteX41" fmla="*/ 7233718 w 8659292"/>
                <a:gd name="connsiteY41" fmla="*/ 1905000 h 2006600"/>
                <a:gd name="connsiteX42" fmla="*/ 7944918 w 8659292"/>
                <a:gd name="connsiteY42" fmla="*/ 1930400 h 2006600"/>
                <a:gd name="connsiteX43" fmla="*/ 8376718 w 8659292"/>
                <a:gd name="connsiteY43" fmla="*/ 1981200 h 2006600"/>
                <a:gd name="connsiteX44" fmla="*/ 8452918 w 8659292"/>
                <a:gd name="connsiteY44" fmla="*/ 1993900 h 2006600"/>
                <a:gd name="connsiteX45" fmla="*/ 8554518 w 8659292"/>
                <a:gd name="connsiteY45" fmla="*/ 2006600 h 2006600"/>
                <a:gd name="connsiteX46" fmla="*/ 8579918 w 8659292"/>
                <a:gd name="connsiteY46" fmla="*/ 1435100 h 2006600"/>
                <a:gd name="connsiteX47" fmla="*/ 8567218 w 8659292"/>
                <a:gd name="connsiteY47" fmla="*/ 203200 h 2006600"/>
                <a:gd name="connsiteX48" fmla="*/ 8529118 w 8659292"/>
                <a:gd name="connsiteY48" fmla="*/ 0 h 2006600"/>
                <a:gd name="connsiteX49" fmla="*/ 7881418 w 8659292"/>
                <a:gd name="connsiteY49" fmla="*/ 25400 h 2006600"/>
                <a:gd name="connsiteX50" fmla="*/ 7830618 w 8659292"/>
                <a:gd name="connsiteY50" fmla="*/ 38100 h 2006600"/>
                <a:gd name="connsiteX51" fmla="*/ 7525818 w 8659292"/>
                <a:gd name="connsiteY51" fmla="*/ 50800 h 2006600"/>
                <a:gd name="connsiteX52" fmla="*/ 51868 w 8659292"/>
                <a:gd name="connsiteY52" fmla="*/ 25400 h 2006600"/>
                <a:gd name="connsiteX53" fmla="*/ 70918 w 8659292"/>
                <a:gd name="connsiteY5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077518 w 8659292"/>
                <a:gd name="connsiteY6" fmla="*/ 1028700 h 2006600"/>
                <a:gd name="connsiteX7" fmla="*/ 2128318 w 8659292"/>
                <a:gd name="connsiteY7" fmla="*/ 1041400 h 2006600"/>
                <a:gd name="connsiteX8" fmla="*/ 2179118 w 8659292"/>
                <a:gd name="connsiteY8" fmla="*/ 1054100 h 2006600"/>
                <a:gd name="connsiteX9" fmla="*/ 2268018 w 8659292"/>
                <a:gd name="connsiteY9" fmla="*/ 1079500 h 2006600"/>
                <a:gd name="connsiteX10" fmla="*/ 2318818 w 8659292"/>
                <a:gd name="connsiteY10" fmla="*/ 1092200 h 2006600"/>
                <a:gd name="connsiteX11" fmla="*/ 2395018 w 8659292"/>
                <a:gd name="connsiteY11" fmla="*/ 1117600 h 2006600"/>
                <a:gd name="connsiteX12" fmla="*/ 2496618 w 8659292"/>
                <a:gd name="connsiteY12" fmla="*/ 1130300 h 2006600"/>
                <a:gd name="connsiteX13" fmla="*/ 2534718 w 8659292"/>
                <a:gd name="connsiteY13" fmla="*/ 1143000 h 2006600"/>
                <a:gd name="connsiteX14" fmla="*/ 2814118 w 8659292"/>
                <a:gd name="connsiteY14" fmla="*/ 1143000 h 2006600"/>
                <a:gd name="connsiteX15" fmla="*/ 3233218 w 8659292"/>
                <a:gd name="connsiteY15" fmla="*/ 1155700 h 2006600"/>
                <a:gd name="connsiteX16" fmla="*/ 3258618 w 8659292"/>
                <a:gd name="connsiteY16" fmla="*/ 1193800 h 2006600"/>
                <a:gd name="connsiteX17" fmla="*/ 3334818 w 8659292"/>
                <a:gd name="connsiteY17" fmla="*/ 1231900 h 2006600"/>
                <a:gd name="connsiteX18" fmla="*/ 3411018 w 8659292"/>
                <a:gd name="connsiteY18" fmla="*/ 1295400 h 2006600"/>
                <a:gd name="connsiteX19" fmla="*/ 3487218 w 8659292"/>
                <a:gd name="connsiteY19" fmla="*/ 1308100 h 2006600"/>
                <a:gd name="connsiteX20" fmla="*/ 4490518 w 8659292"/>
                <a:gd name="connsiteY20" fmla="*/ 1346200 h 2006600"/>
                <a:gd name="connsiteX21" fmla="*/ 4579418 w 8659292"/>
                <a:gd name="connsiteY21" fmla="*/ 1371600 h 2006600"/>
                <a:gd name="connsiteX22" fmla="*/ 4668318 w 8659292"/>
                <a:gd name="connsiteY22" fmla="*/ 1397000 h 2006600"/>
                <a:gd name="connsiteX23" fmla="*/ 4744518 w 8659292"/>
                <a:gd name="connsiteY23" fmla="*/ 1435100 h 2006600"/>
                <a:gd name="connsiteX24" fmla="*/ 4884218 w 8659292"/>
                <a:gd name="connsiteY24" fmla="*/ 1447800 h 2006600"/>
                <a:gd name="connsiteX25" fmla="*/ 5112818 w 8659292"/>
                <a:gd name="connsiteY25" fmla="*/ 1435100 h 2006600"/>
                <a:gd name="connsiteX26" fmla="*/ 5404918 w 8659292"/>
                <a:gd name="connsiteY26" fmla="*/ 1460500 h 2006600"/>
                <a:gd name="connsiteX27" fmla="*/ 5544618 w 8659292"/>
                <a:gd name="connsiteY27" fmla="*/ 1485900 h 2006600"/>
                <a:gd name="connsiteX28" fmla="*/ 5570018 w 8659292"/>
                <a:gd name="connsiteY28" fmla="*/ 1524000 h 2006600"/>
                <a:gd name="connsiteX29" fmla="*/ 5709718 w 8659292"/>
                <a:gd name="connsiteY29" fmla="*/ 1562100 h 2006600"/>
                <a:gd name="connsiteX30" fmla="*/ 5785918 w 8659292"/>
                <a:gd name="connsiteY30" fmla="*/ 1587500 h 2006600"/>
                <a:gd name="connsiteX31" fmla="*/ 5849418 w 8659292"/>
                <a:gd name="connsiteY31" fmla="*/ 1638300 h 2006600"/>
                <a:gd name="connsiteX32" fmla="*/ 5925618 w 8659292"/>
                <a:gd name="connsiteY32" fmla="*/ 1689100 h 2006600"/>
                <a:gd name="connsiteX33" fmla="*/ 6039918 w 8659292"/>
                <a:gd name="connsiteY33" fmla="*/ 1714500 h 2006600"/>
                <a:gd name="connsiteX34" fmla="*/ 6141518 w 8659292"/>
                <a:gd name="connsiteY34" fmla="*/ 1765300 h 2006600"/>
                <a:gd name="connsiteX35" fmla="*/ 6179618 w 8659292"/>
                <a:gd name="connsiteY35" fmla="*/ 1778000 h 2006600"/>
                <a:gd name="connsiteX36" fmla="*/ 6306618 w 8659292"/>
                <a:gd name="connsiteY36" fmla="*/ 1816100 h 2006600"/>
                <a:gd name="connsiteX37" fmla="*/ 6903518 w 8659292"/>
                <a:gd name="connsiteY37" fmla="*/ 1828800 h 2006600"/>
                <a:gd name="connsiteX38" fmla="*/ 7055918 w 8659292"/>
                <a:gd name="connsiteY38" fmla="*/ 1866900 h 2006600"/>
                <a:gd name="connsiteX39" fmla="*/ 7094018 w 8659292"/>
                <a:gd name="connsiteY39" fmla="*/ 1879600 h 2006600"/>
                <a:gd name="connsiteX40" fmla="*/ 7195618 w 8659292"/>
                <a:gd name="connsiteY40" fmla="*/ 1892300 h 2006600"/>
                <a:gd name="connsiteX41" fmla="*/ 7233718 w 8659292"/>
                <a:gd name="connsiteY41" fmla="*/ 1905000 h 2006600"/>
                <a:gd name="connsiteX42" fmla="*/ 7944918 w 8659292"/>
                <a:gd name="connsiteY42" fmla="*/ 1930400 h 2006600"/>
                <a:gd name="connsiteX43" fmla="*/ 8376718 w 8659292"/>
                <a:gd name="connsiteY43" fmla="*/ 1981200 h 2006600"/>
                <a:gd name="connsiteX44" fmla="*/ 8452918 w 8659292"/>
                <a:gd name="connsiteY44" fmla="*/ 1993900 h 2006600"/>
                <a:gd name="connsiteX45" fmla="*/ 8554518 w 8659292"/>
                <a:gd name="connsiteY45" fmla="*/ 2006600 h 2006600"/>
                <a:gd name="connsiteX46" fmla="*/ 8579918 w 8659292"/>
                <a:gd name="connsiteY46" fmla="*/ 1435100 h 2006600"/>
                <a:gd name="connsiteX47" fmla="*/ 8567218 w 8659292"/>
                <a:gd name="connsiteY47" fmla="*/ 203200 h 2006600"/>
                <a:gd name="connsiteX48" fmla="*/ 8529118 w 8659292"/>
                <a:gd name="connsiteY48" fmla="*/ 0 h 2006600"/>
                <a:gd name="connsiteX49" fmla="*/ 7881418 w 8659292"/>
                <a:gd name="connsiteY49" fmla="*/ 25400 h 2006600"/>
                <a:gd name="connsiteX50" fmla="*/ 7830618 w 8659292"/>
                <a:gd name="connsiteY50" fmla="*/ 38100 h 2006600"/>
                <a:gd name="connsiteX51" fmla="*/ 7525818 w 8659292"/>
                <a:gd name="connsiteY51" fmla="*/ 50800 h 2006600"/>
                <a:gd name="connsiteX52" fmla="*/ 51868 w 8659292"/>
                <a:gd name="connsiteY52" fmla="*/ 25400 h 2006600"/>
                <a:gd name="connsiteX53" fmla="*/ 70918 w 8659292"/>
                <a:gd name="connsiteY5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128318 w 8659292"/>
                <a:gd name="connsiteY6" fmla="*/ 1041400 h 2006600"/>
                <a:gd name="connsiteX7" fmla="*/ 2179118 w 8659292"/>
                <a:gd name="connsiteY7" fmla="*/ 1054100 h 2006600"/>
                <a:gd name="connsiteX8" fmla="*/ 2268018 w 8659292"/>
                <a:gd name="connsiteY8" fmla="*/ 1079500 h 2006600"/>
                <a:gd name="connsiteX9" fmla="*/ 2318818 w 8659292"/>
                <a:gd name="connsiteY9" fmla="*/ 1092200 h 2006600"/>
                <a:gd name="connsiteX10" fmla="*/ 2395018 w 8659292"/>
                <a:gd name="connsiteY10" fmla="*/ 1117600 h 2006600"/>
                <a:gd name="connsiteX11" fmla="*/ 2496618 w 8659292"/>
                <a:gd name="connsiteY11" fmla="*/ 1130300 h 2006600"/>
                <a:gd name="connsiteX12" fmla="*/ 2534718 w 8659292"/>
                <a:gd name="connsiteY12" fmla="*/ 1143000 h 2006600"/>
                <a:gd name="connsiteX13" fmla="*/ 2814118 w 8659292"/>
                <a:gd name="connsiteY13" fmla="*/ 1143000 h 2006600"/>
                <a:gd name="connsiteX14" fmla="*/ 3233218 w 8659292"/>
                <a:gd name="connsiteY14" fmla="*/ 1155700 h 2006600"/>
                <a:gd name="connsiteX15" fmla="*/ 3258618 w 8659292"/>
                <a:gd name="connsiteY15" fmla="*/ 1193800 h 2006600"/>
                <a:gd name="connsiteX16" fmla="*/ 3334818 w 8659292"/>
                <a:gd name="connsiteY16" fmla="*/ 1231900 h 2006600"/>
                <a:gd name="connsiteX17" fmla="*/ 3411018 w 8659292"/>
                <a:gd name="connsiteY17" fmla="*/ 1295400 h 2006600"/>
                <a:gd name="connsiteX18" fmla="*/ 3487218 w 8659292"/>
                <a:gd name="connsiteY18" fmla="*/ 1308100 h 2006600"/>
                <a:gd name="connsiteX19" fmla="*/ 4490518 w 8659292"/>
                <a:gd name="connsiteY19" fmla="*/ 1346200 h 2006600"/>
                <a:gd name="connsiteX20" fmla="*/ 4579418 w 8659292"/>
                <a:gd name="connsiteY20" fmla="*/ 1371600 h 2006600"/>
                <a:gd name="connsiteX21" fmla="*/ 4668318 w 8659292"/>
                <a:gd name="connsiteY21" fmla="*/ 1397000 h 2006600"/>
                <a:gd name="connsiteX22" fmla="*/ 4744518 w 8659292"/>
                <a:gd name="connsiteY22" fmla="*/ 1435100 h 2006600"/>
                <a:gd name="connsiteX23" fmla="*/ 4884218 w 8659292"/>
                <a:gd name="connsiteY23" fmla="*/ 1447800 h 2006600"/>
                <a:gd name="connsiteX24" fmla="*/ 5112818 w 8659292"/>
                <a:gd name="connsiteY24" fmla="*/ 1435100 h 2006600"/>
                <a:gd name="connsiteX25" fmla="*/ 5404918 w 8659292"/>
                <a:gd name="connsiteY25" fmla="*/ 1460500 h 2006600"/>
                <a:gd name="connsiteX26" fmla="*/ 5544618 w 8659292"/>
                <a:gd name="connsiteY26" fmla="*/ 1485900 h 2006600"/>
                <a:gd name="connsiteX27" fmla="*/ 5570018 w 8659292"/>
                <a:gd name="connsiteY27" fmla="*/ 1524000 h 2006600"/>
                <a:gd name="connsiteX28" fmla="*/ 5709718 w 8659292"/>
                <a:gd name="connsiteY28" fmla="*/ 1562100 h 2006600"/>
                <a:gd name="connsiteX29" fmla="*/ 5785918 w 8659292"/>
                <a:gd name="connsiteY29" fmla="*/ 1587500 h 2006600"/>
                <a:gd name="connsiteX30" fmla="*/ 5849418 w 8659292"/>
                <a:gd name="connsiteY30" fmla="*/ 1638300 h 2006600"/>
                <a:gd name="connsiteX31" fmla="*/ 5925618 w 8659292"/>
                <a:gd name="connsiteY31" fmla="*/ 1689100 h 2006600"/>
                <a:gd name="connsiteX32" fmla="*/ 6039918 w 8659292"/>
                <a:gd name="connsiteY32" fmla="*/ 1714500 h 2006600"/>
                <a:gd name="connsiteX33" fmla="*/ 6141518 w 8659292"/>
                <a:gd name="connsiteY33" fmla="*/ 1765300 h 2006600"/>
                <a:gd name="connsiteX34" fmla="*/ 6179618 w 8659292"/>
                <a:gd name="connsiteY34" fmla="*/ 1778000 h 2006600"/>
                <a:gd name="connsiteX35" fmla="*/ 6306618 w 8659292"/>
                <a:gd name="connsiteY35" fmla="*/ 1816100 h 2006600"/>
                <a:gd name="connsiteX36" fmla="*/ 6903518 w 8659292"/>
                <a:gd name="connsiteY36" fmla="*/ 1828800 h 2006600"/>
                <a:gd name="connsiteX37" fmla="*/ 7055918 w 8659292"/>
                <a:gd name="connsiteY37" fmla="*/ 1866900 h 2006600"/>
                <a:gd name="connsiteX38" fmla="*/ 7094018 w 8659292"/>
                <a:gd name="connsiteY38" fmla="*/ 1879600 h 2006600"/>
                <a:gd name="connsiteX39" fmla="*/ 7195618 w 8659292"/>
                <a:gd name="connsiteY39" fmla="*/ 1892300 h 2006600"/>
                <a:gd name="connsiteX40" fmla="*/ 7233718 w 8659292"/>
                <a:gd name="connsiteY40" fmla="*/ 1905000 h 2006600"/>
                <a:gd name="connsiteX41" fmla="*/ 7944918 w 8659292"/>
                <a:gd name="connsiteY41" fmla="*/ 1930400 h 2006600"/>
                <a:gd name="connsiteX42" fmla="*/ 8376718 w 8659292"/>
                <a:gd name="connsiteY42" fmla="*/ 1981200 h 2006600"/>
                <a:gd name="connsiteX43" fmla="*/ 8452918 w 8659292"/>
                <a:gd name="connsiteY43" fmla="*/ 1993900 h 2006600"/>
                <a:gd name="connsiteX44" fmla="*/ 8554518 w 8659292"/>
                <a:gd name="connsiteY44" fmla="*/ 2006600 h 2006600"/>
                <a:gd name="connsiteX45" fmla="*/ 8579918 w 8659292"/>
                <a:gd name="connsiteY45" fmla="*/ 1435100 h 2006600"/>
                <a:gd name="connsiteX46" fmla="*/ 8567218 w 8659292"/>
                <a:gd name="connsiteY46" fmla="*/ 203200 h 2006600"/>
                <a:gd name="connsiteX47" fmla="*/ 8529118 w 8659292"/>
                <a:gd name="connsiteY47" fmla="*/ 0 h 2006600"/>
                <a:gd name="connsiteX48" fmla="*/ 7881418 w 8659292"/>
                <a:gd name="connsiteY48" fmla="*/ 25400 h 2006600"/>
                <a:gd name="connsiteX49" fmla="*/ 7830618 w 8659292"/>
                <a:gd name="connsiteY49" fmla="*/ 38100 h 2006600"/>
                <a:gd name="connsiteX50" fmla="*/ 7525818 w 8659292"/>
                <a:gd name="connsiteY50" fmla="*/ 50800 h 2006600"/>
                <a:gd name="connsiteX51" fmla="*/ 51868 w 8659292"/>
                <a:gd name="connsiteY51" fmla="*/ 25400 h 2006600"/>
                <a:gd name="connsiteX52" fmla="*/ 70918 w 8659292"/>
                <a:gd name="connsiteY52"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179118 w 8659292"/>
                <a:gd name="connsiteY6" fmla="*/ 1054100 h 2006600"/>
                <a:gd name="connsiteX7" fmla="*/ 2268018 w 8659292"/>
                <a:gd name="connsiteY7" fmla="*/ 1079500 h 2006600"/>
                <a:gd name="connsiteX8" fmla="*/ 2318818 w 8659292"/>
                <a:gd name="connsiteY8" fmla="*/ 1092200 h 2006600"/>
                <a:gd name="connsiteX9" fmla="*/ 2395018 w 8659292"/>
                <a:gd name="connsiteY9" fmla="*/ 1117600 h 2006600"/>
                <a:gd name="connsiteX10" fmla="*/ 2496618 w 8659292"/>
                <a:gd name="connsiteY10" fmla="*/ 1130300 h 2006600"/>
                <a:gd name="connsiteX11" fmla="*/ 2534718 w 8659292"/>
                <a:gd name="connsiteY11" fmla="*/ 1143000 h 2006600"/>
                <a:gd name="connsiteX12" fmla="*/ 2814118 w 8659292"/>
                <a:gd name="connsiteY12" fmla="*/ 1143000 h 2006600"/>
                <a:gd name="connsiteX13" fmla="*/ 3233218 w 8659292"/>
                <a:gd name="connsiteY13" fmla="*/ 1155700 h 2006600"/>
                <a:gd name="connsiteX14" fmla="*/ 3258618 w 8659292"/>
                <a:gd name="connsiteY14" fmla="*/ 1193800 h 2006600"/>
                <a:gd name="connsiteX15" fmla="*/ 3334818 w 8659292"/>
                <a:gd name="connsiteY15" fmla="*/ 1231900 h 2006600"/>
                <a:gd name="connsiteX16" fmla="*/ 3411018 w 8659292"/>
                <a:gd name="connsiteY16" fmla="*/ 1295400 h 2006600"/>
                <a:gd name="connsiteX17" fmla="*/ 3487218 w 8659292"/>
                <a:gd name="connsiteY17" fmla="*/ 1308100 h 2006600"/>
                <a:gd name="connsiteX18" fmla="*/ 4490518 w 8659292"/>
                <a:gd name="connsiteY18" fmla="*/ 1346200 h 2006600"/>
                <a:gd name="connsiteX19" fmla="*/ 4579418 w 8659292"/>
                <a:gd name="connsiteY19" fmla="*/ 1371600 h 2006600"/>
                <a:gd name="connsiteX20" fmla="*/ 4668318 w 8659292"/>
                <a:gd name="connsiteY20" fmla="*/ 1397000 h 2006600"/>
                <a:gd name="connsiteX21" fmla="*/ 4744518 w 8659292"/>
                <a:gd name="connsiteY21" fmla="*/ 1435100 h 2006600"/>
                <a:gd name="connsiteX22" fmla="*/ 4884218 w 8659292"/>
                <a:gd name="connsiteY22" fmla="*/ 1447800 h 2006600"/>
                <a:gd name="connsiteX23" fmla="*/ 5112818 w 8659292"/>
                <a:gd name="connsiteY23" fmla="*/ 1435100 h 2006600"/>
                <a:gd name="connsiteX24" fmla="*/ 5404918 w 8659292"/>
                <a:gd name="connsiteY24" fmla="*/ 1460500 h 2006600"/>
                <a:gd name="connsiteX25" fmla="*/ 5544618 w 8659292"/>
                <a:gd name="connsiteY25" fmla="*/ 1485900 h 2006600"/>
                <a:gd name="connsiteX26" fmla="*/ 5570018 w 8659292"/>
                <a:gd name="connsiteY26" fmla="*/ 1524000 h 2006600"/>
                <a:gd name="connsiteX27" fmla="*/ 5709718 w 8659292"/>
                <a:gd name="connsiteY27" fmla="*/ 1562100 h 2006600"/>
                <a:gd name="connsiteX28" fmla="*/ 5785918 w 8659292"/>
                <a:gd name="connsiteY28" fmla="*/ 1587500 h 2006600"/>
                <a:gd name="connsiteX29" fmla="*/ 5849418 w 8659292"/>
                <a:gd name="connsiteY29" fmla="*/ 1638300 h 2006600"/>
                <a:gd name="connsiteX30" fmla="*/ 5925618 w 8659292"/>
                <a:gd name="connsiteY30" fmla="*/ 1689100 h 2006600"/>
                <a:gd name="connsiteX31" fmla="*/ 6039918 w 8659292"/>
                <a:gd name="connsiteY31" fmla="*/ 1714500 h 2006600"/>
                <a:gd name="connsiteX32" fmla="*/ 6141518 w 8659292"/>
                <a:gd name="connsiteY32" fmla="*/ 1765300 h 2006600"/>
                <a:gd name="connsiteX33" fmla="*/ 6179618 w 8659292"/>
                <a:gd name="connsiteY33" fmla="*/ 1778000 h 2006600"/>
                <a:gd name="connsiteX34" fmla="*/ 6306618 w 8659292"/>
                <a:gd name="connsiteY34" fmla="*/ 1816100 h 2006600"/>
                <a:gd name="connsiteX35" fmla="*/ 6903518 w 8659292"/>
                <a:gd name="connsiteY35" fmla="*/ 1828800 h 2006600"/>
                <a:gd name="connsiteX36" fmla="*/ 7055918 w 8659292"/>
                <a:gd name="connsiteY36" fmla="*/ 1866900 h 2006600"/>
                <a:gd name="connsiteX37" fmla="*/ 7094018 w 8659292"/>
                <a:gd name="connsiteY37" fmla="*/ 1879600 h 2006600"/>
                <a:gd name="connsiteX38" fmla="*/ 7195618 w 8659292"/>
                <a:gd name="connsiteY38" fmla="*/ 1892300 h 2006600"/>
                <a:gd name="connsiteX39" fmla="*/ 7233718 w 8659292"/>
                <a:gd name="connsiteY39" fmla="*/ 1905000 h 2006600"/>
                <a:gd name="connsiteX40" fmla="*/ 7944918 w 8659292"/>
                <a:gd name="connsiteY40" fmla="*/ 1930400 h 2006600"/>
                <a:gd name="connsiteX41" fmla="*/ 8376718 w 8659292"/>
                <a:gd name="connsiteY41" fmla="*/ 1981200 h 2006600"/>
                <a:gd name="connsiteX42" fmla="*/ 8452918 w 8659292"/>
                <a:gd name="connsiteY42" fmla="*/ 1993900 h 2006600"/>
                <a:gd name="connsiteX43" fmla="*/ 8554518 w 8659292"/>
                <a:gd name="connsiteY43" fmla="*/ 2006600 h 2006600"/>
                <a:gd name="connsiteX44" fmla="*/ 8579918 w 8659292"/>
                <a:gd name="connsiteY44" fmla="*/ 1435100 h 2006600"/>
                <a:gd name="connsiteX45" fmla="*/ 8567218 w 8659292"/>
                <a:gd name="connsiteY45" fmla="*/ 203200 h 2006600"/>
                <a:gd name="connsiteX46" fmla="*/ 8529118 w 8659292"/>
                <a:gd name="connsiteY46" fmla="*/ 0 h 2006600"/>
                <a:gd name="connsiteX47" fmla="*/ 7881418 w 8659292"/>
                <a:gd name="connsiteY47" fmla="*/ 25400 h 2006600"/>
                <a:gd name="connsiteX48" fmla="*/ 7830618 w 8659292"/>
                <a:gd name="connsiteY48" fmla="*/ 38100 h 2006600"/>
                <a:gd name="connsiteX49" fmla="*/ 7525818 w 8659292"/>
                <a:gd name="connsiteY49" fmla="*/ 50800 h 2006600"/>
                <a:gd name="connsiteX50" fmla="*/ 51868 w 8659292"/>
                <a:gd name="connsiteY50" fmla="*/ 25400 h 2006600"/>
                <a:gd name="connsiteX51" fmla="*/ 70918 w 8659292"/>
                <a:gd name="connsiteY51"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268018 w 8659292"/>
                <a:gd name="connsiteY6" fmla="*/ 1079500 h 2006600"/>
                <a:gd name="connsiteX7" fmla="*/ 2318818 w 8659292"/>
                <a:gd name="connsiteY7" fmla="*/ 1092200 h 2006600"/>
                <a:gd name="connsiteX8" fmla="*/ 2395018 w 8659292"/>
                <a:gd name="connsiteY8" fmla="*/ 1117600 h 2006600"/>
                <a:gd name="connsiteX9" fmla="*/ 2496618 w 8659292"/>
                <a:gd name="connsiteY9" fmla="*/ 1130300 h 2006600"/>
                <a:gd name="connsiteX10" fmla="*/ 2534718 w 8659292"/>
                <a:gd name="connsiteY10" fmla="*/ 1143000 h 2006600"/>
                <a:gd name="connsiteX11" fmla="*/ 2814118 w 8659292"/>
                <a:gd name="connsiteY11" fmla="*/ 1143000 h 2006600"/>
                <a:gd name="connsiteX12" fmla="*/ 3233218 w 8659292"/>
                <a:gd name="connsiteY12" fmla="*/ 1155700 h 2006600"/>
                <a:gd name="connsiteX13" fmla="*/ 3258618 w 8659292"/>
                <a:gd name="connsiteY13" fmla="*/ 1193800 h 2006600"/>
                <a:gd name="connsiteX14" fmla="*/ 3334818 w 8659292"/>
                <a:gd name="connsiteY14" fmla="*/ 1231900 h 2006600"/>
                <a:gd name="connsiteX15" fmla="*/ 3411018 w 8659292"/>
                <a:gd name="connsiteY15" fmla="*/ 1295400 h 2006600"/>
                <a:gd name="connsiteX16" fmla="*/ 3487218 w 8659292"/>
                <a:gd name="connsiteY16" fmla="*/ 1308100 h 2006600"/>
                <a:gd name="connsiteX17" fmla="*/ 4490518 w 8659292"/>
                <a:gd name="connsiteY17" fmla="*/ 1346200 h 2006600"/>
                <a:gd name="connsiteX18" fmla="*/ 4579418 w 8659292"/>
                <a:gd name="connsiteY18" fmla="*/ 1371600 h 2006600"/>
                <a:gd name="connsiteX19" fmla="*/ 4668318 w 8659292"/>
                <a:gd name="connsiteY19" fmla="*/ 1397000 h 2006600"/>
                <a:gd name="connsiteX20" fmla="*/ 4744518 w 8659292"/>
                <a:gd name="connsiteY20" fmla="*/ 1435100 h 2006600"/>
                <a:gd name="connsiteX21" fmla="*/ 4884218 w 8659292"/>
                <a:gd name="connsiteY21" fmla="*/ 1447800 h 2006600"/>
                <a:gd name="connsiteX22" fmla="*/ 5112818 w 8659292"/>
                <a:gd name="connsiteY22" fmla="*/ 1435100 h 2006600"/>
                <a:gd name="connsiteX23" fmla="*/ 5404918 w 8659292"/>
                <a:gd name="connsiteY23" fmla="*/ 1460500 h 2006600"/>
                <a:gd name="connsiteX24" fmla="*/ 5544618 w 8659292"/>
                <a:gd name="connsiteY24" fmla="*/ 1485900 h 2006600"/>
                <a:gd name="connsiteX25" fmla="*/ 5570018 w 8659292"/>
                <a:gd name="connsiteY25" fmla="*/ 1524000 h 2006600"/>
                <a:gd name="connsiteX26" fmla="*/ 5709718 w 8659292"/>
                <a:gd name="connsiteY26" fmla="*/ 1562100 h 2006600"/>
                <a:gd name="connsiteX27" fmla="*/ 5785918 w 8659292"/>
                <a:gd name="connsiteY27" fmla="*/ 1587500 h 2006600"/>
                <a:gd name="connsiteX28" fmla="*/ 5849418 w 8659292"/>
                <a:gd name="connsiteY28" fmla="*/ 1638300 h 2006600"/>
                <a:gd name="connsiteX29" fmla="*/ 5925618 w 8659292"/>
                <a:gd name="connsiteY29" fmla="*/ 1689100 h 2006600"/>
                <a:gd name="connsiteX30" fmla="*/ 6039918 w 8659292"/>
                <a:gd name="connsiteY30" fmla="*/ 1714500 h 2006600"/>
                <a:gd name="connsiteX31" fmla="*/ 6141518 w 8659292"/>
                <a:gd name="connsiteY31" fmla="*/ 1765300 h 2006600"/>
                <a:gd name="connsiteX32" fmla="*/ 6179618 w 8659292"/>
                <a:gd name="connsiteY32" fmla="*/ 1778000 h 2006600"/>
                <a:gd name="connsiteX33" fmla="*/ 6306618 w 8659292"/>
                <a:gd name="connsiteY33" fmla="*/ 1816100 h 2006600"/>
                <a:gd name="connsiteX34" fmla="*/ 6903518 w 8659292"/>
                <a:gd name="connsiteY34" fmla="*/ 1828800 h 2006600"/>
                <a:gd name="connsiteX35" fmla="*/ 7055918 w 8659292"/>
                <a:gd name="connsiteY35" fmla="*/ 1866900 h 2006600"/>
                <a:gd name="connsiteX36" fmla="*/ 7094018 w 8659292"/>
                <a:gd name="connsiteY36" fmla="*/ 1879600 h 2006600"/>
                <a:gd name="connsiteX37" fmla="*/ 7195618 w 8659292"/>
                <a:gd name="connsiteY37" fmla="*/ 1892300 h 2006600"/>
                <a:gd name="connsiteX38" fmla="*/ 7233718 w 8659292"/>
                <a:gd name="connsiteY38" fmla="*/ 1905000 h 2006600"/>
                <a:gd name="connsiteX39" fmla="*/ 7944918 w 8659292"/>
                <a:gd name="connsiteY39" fmla="*/ 1930400 h 2006600"/>
                <a:gd name="connsiteX40" fmla="*/ 8376718 w 8659292"/>
                <a:gd name="connsiteY40" fmla="*/ 1981200 h 2006600"/>
                <a:gd name="connsiteX41" fmla="*/ 8452918 w 8659292"/>
                <a:gd name="connsiteY41" fmla="*/ 1993900 h 2006600"/>
                <a:gd name="connsiteX42" fmla="*/ 8554518 w 8659292"/>
                <a:gd name="connsiteY42" fmla="*/ 2006600 h 2006600"/>
                <a:gd name="connsiteX43" fmla="*/ 8579918 w 8659292"/>
                <a:gd name="connsiteY43" fmla="*/ 1435100 h 2006600"/>
                <a:gd name="connsiteX44" fmla="*/ 8567218 w 8659292"/>
                <a:gd name="connsiteY44" fmla="*/ 203200 h 2006600"/>
                <a:gd name="connsiteX45" fmla="*/ 8529118 w 8659292"/>
                <a:gd name="connsiteY45" fmla="*/ 0 h 2006600"/>
                <a:gd name="connsiteX46" fmla="*/ 7881418 w 8659292"/>
                <a:gd name="connsiteY46" fmla="*/ 25400 h 2006600"/>
                <a:gd name="connsiteX47" fmla="*/ 7830618 w 8659292"/>
                <a:gd name="connsiteY47" fmla="*/ 38100 h 2006600"/>
                <a:gd name="connsiteX48" fmla="*/ 7525818 w 8659292"/>
                <a:gd name="connsiteY48" fmla="*/ 50800 h 2006600"/>
                <a:gd name="connsiteX49" fmla="*/ 51868 w 8659292"/>
                <a:gd name="connsiteY49" fmla="*/ 25400 h 2006600"/>
                <a:gd name="connsiteX50" fmla="*/ 70918 w 8659292"/>
                <a:gd name="connsiteY50"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18818 w 8659292"/>
                <a:gd name="connsiteY6" fmla="*/ 1092200 h 2006600"/>
                <a:gd name="connsiteX7" fmla="*/ 2395018 w 8659292"/>
                <a:gd name="connsiteY7" fmla="*/ 1117600 h 2006600"/>
                <a:gd name="connsiteX8" fmla="*/ 2496618 w 8659292"/>
                <a:gd name="connsiteY8" fmla="*/ 1130300 h 2006600"/>
                <a:gd name="connsiteX9" fmla="*/ 2534718 w 8659292"/>
                <a:gd name="connsiteY9" fmla="*/ 1143000 h 2006600"/>
                <a:gd name="connsiteX10" fmla="*/ 2814118 w 8659292"/>
                <a:gd name="connsiteY10" fmla="*/ 1143000 h 2006600"/>
                <a:gd name="connsiteX11" fmla="*/ 3233218 w 8659292"/>
                <a:gd name="connsiteY11" fmla="*/ 1155700 h 2006600"/>
                <a:gd name="connsiteX12" fmla="*/ 3258618 w 8659292"/>
                <a:gd name="connsiteY12" fmla="*/ 1193800 h 2006600"/>
                <a:gd name="connsiteX13" fmla="*/ 3334818 w 8659292"/>
                <a:gd name="connsiteY13" fmla="*/ 1231900 h 2006600"/>
                <a:gd name="connsiteX14" fmla="*/ 3411018 w 8659292"/>
                <a:gd name="connsiteY14" fmla="*/ 1295400 h 2006600"/>
                <a:gd name="connsiteX15" fmla="*/ 3487218 w 8659292"/>
                <a:gd name="connsiteY15" fmla="*/ 1308100 h 2006600"/>
                <a:gd name="connsiteX16" fmla="*/ 4490518 w 8659292"/>
                <a:gd name="connsiteY16" fmla="*/ 1346200 h 2006600"/>
                <a:gd name="connsiteX17" fmla="*/ 4579418 w 8659292"/>
                <a:gd name="connsiteY17" fmla="*/ 1371600 h 2006600"/>
                <a:gd name="connsiteX18" fmla="*/ 4668318 w 8659292"/>
                <a:gd name="connsiteY18" fmla="*/ 1397000 h 2006600"/>
                <a:gd name="connsiteX19" fmla="*/ 4744518 w 8659292"/>
                <a:gd name="connsiteY19" fmla="*/ 1435100 h 2006600"/>
                <a:gd name="connsiteX20" fmla="*/ 4884218 w 8659292"/>
                <a:gd name="connsiteY20" fmla="*/ 1447800 h 2006600"/>
                <a:gd name="connsiteX21" fmla="*/ 5112818 w 8659292"/>
                <a:gd name="connsiteY21" fmla="*/ 1435100 h 2006600"/>
                <a:gd name="connsiteX22" fmla="*/ 5404918 w 8659292"/>
                <a:gd name="connsiteY22" fmla="*/ 1460500 h 2006600"/>
                <a:gd name="connsiteX23" fmla="*/ 5544618 w 8659292"/>
                <a:gd name="connsiteY23" fmla="*/ 1485900 h 2006600"/>
                <a:gd name="connsiteX24" fmla="*/ 5570018 w 8659292"/>
                <a:gd name="connsiteY24" fmla="*/ 1524000 h 2006600"/>
                <a:gd name="connsiteX25" fmla="*/ 5709718 w 8659292"/>
                <a:gd name="connsiteY25" fmla="*/ 1562100 h 2006600"/>
                <a:gd name="connsiteX26" fmla="*/ 5785918 w 8659292"/>
                <a:gd name="connsiteY26" fmla="*/ 1587500 h 2006600"/>
                <a:gd name="connsiteX27" fmla="*/ 5849418 w 8659292"/>
                <a:gd name="connsiteY27" fmla="*/ 1638300 h 2006600"/>
                <a:gd name="connsiteX28" fmla="*/ 5925618 w 8659292"/>
                <a:gd name="connsiteY28" fmla="*/ 1689100 h 2006600"/>
                <a:gd name="connsiteX29" fmla="*/ 6039918 w 8659292"/>
                <a:gd name="connsiteY29" fmla="*/ 1714500 h 2006600"/>
                <a:gd name="connsiteX30" fmla="*/ 6141518 w 8659292"/>
                <a:gd name="connsiteY30" fmla="*/ 1765300 h 2006600"/>
                <a:gd name="connsiteX31" fmla="*/ 6179618 w 8659292"/>
                <a:gd name="connsiteY31" fmla="*/ 1778000 h 2006600"/>
                <a:gd name="connsiteX32" fmla="*/ 6306618 w 8659292"/>
                <a:gd name="connsiteY32" fmla="*/ 1816100 h 2006600"/>
                <a:gd name="connsiteX33" fmla="*/ 6903518 w 8659292"/>
                <a:gd name="connsiteY33" fmla="*/ 1828800 h 2006600"/>
                <a:gd name="connsiteX34" fmla="*/ 7055918 w 8659292"/>
                <a:gd name="connsiteY34" fmla="*/ 1866900 h 2006600"/>
                <a:gd name="connsiteX35" fmla="*/ 7094018 w 8659292"/>
                <a:gd name="connsiteY35" fmla="*/ 1879600 h 2006600"/>
                <a:gd name="connsiteX36" fmla="*/ 7195618 w 8659292"/>
                <a:gd name="connsiteY36" fmla="*/ 1892300 h 2006600"/>
                <a:gd name="connsiteX37" fmla="*/ 7233718 w 8659292"/>
                <a:gd name="connsiteY37" fmla="*/ 1905000 h 2006600"/>
                <a:gd name="connsiteX38" fmla="*/ 7944918 w 8659292"/>
                <a:gd name="connsiteY38" fmla="*/ 1930400 h 2006600"/>
                <a:gd name="connsiteX39" fmla="*/ 8376718 w 8659292"/>
                <a:gd name="connsiteY39" fmla="*/ 1981200 h 2006600"/>
                <a:gd name="connsiteX40" fmla="*/ 8452918 w 8659292"/>
                <a:gd name="connsiteY40" fmla="*/ 1993900 h 2006600"/>
                <a:gd name="connsiteX41" fmla="*/ 8554518 w 8659292"/>
                <a:gd name="connsiteY41" fmla="*/ 2006600 h 2006600"/>
                <a:gd name="connsiteX42" fmla="*/ 8579918 w 8659292"/>
                <a:gd name="connsiteY42" fmla="*/ 1435100 h 2006600"/>
                <a:gd name="connsiteX43" fmla="*/ 8567218 w 8659292"/>
                <a:gd name="connsiteY43" fmla="*/ 203200 h 2006600"/>
                <a:gd name="connsiteX44" fmla="*/ 8529118 w 8659292"/>
                <a:gd name="connsiteY44" fmla="*/ 0 h 2006600"/>
                <a:gd name="connsiteX45" fmla="*/ 7881418 w 8659292"/>
                <a:gd name="connsiteY45" fmla="*/ 25400 h 2006600"/>
                <a:gd name="connsiteX46" fmla="*/ 7830618 w 8659292"/>
                <a:gd name="connsiteY46" fmla="*/ 38100 h 2006600"/>
                <a:gd name="connsiteX47" fmla="*/ 7525818 w 8659292"/>
                <a:gd name="connsiteY47" fmla="*/ 50800 h 2006600"/>
                <a:gd name="connsiteX48" fmla="*/ 51868 w 8659292"/>
                <a:gd name="connsiteY48" fmla="*/ 25400 h 2006600"/>
                <a:gd name="connsiteX49" fmla="*/ 70918 w 8659292"/>
                <a:gd name="connsiteY49"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17600 h 2006600"/>
                <a:gd name="connsiteX7" fmla="*/ 2496618 w 8659292"/>
                <a:gd name="connsiteY7" fmla="*/ 1130300 h 2006600"/>
                <a:gd name="connsiteX8" fmla="*/ 2534718 w 8659292"/>
                <a:gd name="connsiteY8" fmla="*/ 1143000 h 2006600"/>
                <a:gd name="connsiteX9" fmla="*/ 2814118 w 8659292"/>
                <a:gd name="connsiteY9" fmla="*/ 1143000 h 2006600"/>
                <a:gd name="connsiteX10" fmla="*/ 3233218 w 8659292"/>
                <a:gd name="connsiteY10" fmla="*/ 1155700 h 2006600"/>
                <a:gd name="connsiteX11" fmla="*/ 3258618 w 8659292"/>
                <a:gd name="connsiteY11" fmla="*/ 1193800 h 2006600"/>
                <a:gd name="connsiteX12" fmla="*/ 3334818 w 8659292"/>
                <a:gd name="connsiteY12" fmla="*/ 1231900 h 2006600"/>
                <a:gd name="connsiteX13" fmla="*/ 3411018 w 8659292"/>
                <a:gd name="connsiteY13" fmla="*/ 1295400 h 2006600"/>
                <a:gd name="connsiteX14" fmla="*/ 3487218 w 8659292"/>
                <a:gd name="connsiteY14" fmla="*/ 1308100 h 2006600"/>
                <a:gd name="connsiteX15" fmla="*/ 4490518 w 8659292"/>
                <a:gd name="connsiteY15" fmla="*/ 1346200 h 2006600"/>
                <a:gd name="connsiteX16" fmla="*/ 4579418 w 8659292"/>
                <a:gd name="connsiteY16" fmla="*/ 1371600 h 2006600"/>
                <a:gd name="connsiteX17" fmla="*/ 4668318 w 8659292"/>
                <a:gd name="connsiteY17" fmla="*/ 1397000 h 2006600"/>
                <a:gd name="connsiteX18" fmla="*/ 4744518 w 8659292"/>
                <a:gd name="connsiteY18" fmla="*/ 1435100 h 2006600"/>
                <a:gd name="connsiteX19" fmla="*/ 4884218 w 8659292"/>
                <a:gd name="connsiteY19" fmla="*/ 1447800 h 2006600"/>
                <a:gd name="connsiteX20" fmla="*/ 5112818 w 8659292"/>
                <a:gd name="connsiteY20" fmla="*/ 1435100 h 2006600"/>
                <a:gd name="connsiteX21" fmla="*/ 5404918 w 8659292"/>
                <a:gd name="connsiteY21" fmla="*/ 1460500 h 2006600"/>
                <a:gd name="connsiteX22" fmla="*/ 5544618 w 8659292"/>
                <a:gd name="connsiteY22" fmla="*/ 1485900 h 2006600"/>
                <a:gd name="connsiteX23" fmla="*/ 5570018 w 8659292"/>
                <a:gd name="connsiteY23" fmla="*/ 1524000 h 2006600"/>
                <a:gd name="connsiteX24" fmla="*/ 5709718 w 8659292"/>
                <a:gd name="connsiteY24" fmla="*/ 1562100 h 2006600"/>
                <a:gd name="connsiteX25" fmla="*/ 5785918 w 8659292"/>
                <a:gd name="connsiteY25" fmla="*/ 1587500 h 2006600"/>
                <a:gd name="connsiteX26" fmla="*/ 5849418 w 8659292"/>
                <a:gd name="connsiteY26" fmla="*/ 1638300 h 2006600"/>
                <a:gd name="connsiteX27" fmla="*/ 5925618 w 8659292"/>
                <a:gd name="connsiteY27" fmla="*/ 1689100 h 2006600"/>
                <a:gd name="connsiteX28" fmla="*/ 6039918 w 8659292"/>
                <a:gd name="connsiteY28" fmla="*/ 1714500 h 2006600"/>
                <a:gd name="connsiteX29" fmla="*/ 6141518 w 8659292"/>
                <a:gd name="connsiteY29" fmla="*/ 1765300 h 2006600"/>
                <a:gd name="connsiteX30" fmla="*/ 6179618 w 8659292"/>
                <a:gd name="connsiteY30" fmla="*/ 1778000 h 2006600"/>
                <a:gd name="connsiteX31" fmla="*/ 6306618 w 8659292"/>
                <a:gd name="connsiteY31" fmla="*/ 1816100 h 2006600"/>
                <a:gd name="connsiteX32" fmla="*/ 6903518 w 8659292"/>
                <a:gd name="connsiteY32" fmla="*/ 1828800 h 2006600"/>
                <a:gd name="connsiteX33" fmla="*/ 7055918 w 8659292"/>
                <a:gd name="connsiteY33" fmla="*/ 1866900 h 2006600"/>
                <a:gd name="connsiteX34" fmla="*/ 7094018 w 8659292"/>
                <a:gd name="connsiteY34" fmla="*/ 1879600 h 2006600"/>
                <a:gd name="connsiteX35" fmla="*/ 7195618 w 8659292"/>
                <a:gd name="connsiteY35" fmla="*/ 1892300 h 2006600"/>
                <a:gd name="connsiteX36" fmla="*/ 7233718 w 8659292"/>
                <a:gd name="connsiteY36" fmla="*/ 1905000 h 2006600"/>
                <a:gd name="connsiteX37" fmla="*/ 7944918 w 8659292"/>
                <a:gd name="connsiteY37" fmla="*/ 1930400 h 2006600"/>
                <a:gd name="connsiteX38" fmla="*/ 8376718 w 8659292"/>
                <a:gd name="connsiteY38" fmla="*/ 1981200 h 2006600"/>
                <a:gd name="connsiteX39" fmla="*/ 8452918 w 8659292"/>
                <a:gd name="connsiteY39" fmla="*/ 1993900 h 2006600"/>
                <a:gd name="connsiteX40" fmla="*/ 8554518 w 8659292"/>
                <a:gd name="connsiteY40" fmla="*/ 2006600 h 2006600"/>
                <a:gd name="connsiteX41" fmla="*/ 8579918 w 8659292"/>
                <a:gd name="connsiteY41" fmla="*/ 1435100 h 2006600"/>
                <a:gd name="connsiteX42" fmla="*/ 8567218 w 8659292"/>
                <a:gd name="connsiteY42" fmla="*/ 203200 h 2006600"/>
                <a:gd name="connsiteX43" fmla="*/ 8529118 w 8659292"/>
                <a:gd name="connsiteY43" fmla="*/ 0 h 2006600"/>
                <a:gd name="connsiteX44" fmla="*/ 7881418 w 8659292"/>
                <a:gd name="connsiteY44" fmla="*/ 25400 h 2006600"/>
                <a:gd name="connsiteX45" fmla="*/ 7830618 w 8659292"/>
                <a:gd name="connsiteY45" fmla="*/ 38100 h 2006600"/>
                <a:gd name="connsiteX46" fmla="*/ 7525818 w 8659292"/>
                <a:gd name="connsiteY46" fmla="*/ 50800 h 2006600"/>
                <a:gd name="connsiteX47" fmla="*/ 51868 w 8659292"/>
                <a:gd name="connsiteY47" fmla="*/ 25400 h 2006600"/>
                <a:gd name="connsiteX48" fmla="*/ 70918 w 8659292"/>
                <a:gd name="connsiteY48"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17600 h 2006600"/>
                <a:gd name="connsiteX7" fmla="*/ 2534718 w 8659292"/>
                <a:gd name="connsiteY7" fmla="*/ 1143000 h 2006600"/>
                <a:gd name="connsiteX8" fmla="*/ 2814118 w 8659292"/>
                <a:gd name="connsiteY8" fmla="*/ 1143000 h 2006600"/>
                <a:gd name="connsiteX9" fmla="*/ 3233218 w 8659292"/>
                <a:gd name="connsiteY9" fmla="*/ 1155700 h 2006600"/>
                <a:gd name="connsiteX10" fmla="*/ 3258618 w 8659292"/>
                <a:gd name="connsiteY10" fmla="*/ 1193800 h 2006600"/>
                <a:gd name="connsiteX11" fmla="*/ 3334818 w 8659292"/>
                <a:gd name="connsiteY11" fmla="*/ 1231900 h 2006600"/>
                <a:gd name="connsiteX12" fmla="*/ 3411018 w 8659292"/>
                <a:gd name="connsiteY12" fmla="*/ 1295400 h 2006600"/>
                <a:gd name="connsiteX13" fmla="*/ 3487218 w 8659292"/>
                <a:gd name="connsiteY13" fmla="*/ 1308100 h 2006600"/>
                <a:gd name="connsiteX14" fmla="*/ 4490518 w 8659292"/>
                <a:gd name="connsiteY14" fmla="*/ 1346200 h 2006600"/>
                <a:gd name="connsiteX15" fmla="*/ 4579418 w 8659292"/>
                <a:gd name="connsiteY15" fmla="*/ 1371600 h 2006600"/>
                <a:gd name="connsiteX16" fmla="*/ 4668318 w 8659292"/>
                <a:gd name="connsiteY16" fmla="*/ 1397000 h 2006600"/>
                <a:gd name="connsiteX17" fmla="*/ 4744518 w 8659292"/>
                <a:gd name="connsiteY17" fmla="*/ 1435100 h 2006600"/>
                <a:gd name="connsiteX18" fmla="*/ 4884218 w 8659292"/>
                <a:gd name="connsiteY18" fmla="*/ 1447800 h 2006600"/>
                <a:gd name="connsiteX19" fmla="*/ 5112818 w 8659292"/>
                <a:gd name="connsiteY19" fmla="*/ 1435100 h 2006600"/>
                <a:gd name="connsiteX20" fmla="*/ 5404918 w 8659292"/>
                <a:gd name="connsiteY20" fmla="*/ 1460500 h 2006600"/>
                <a:gd name="connsiteX21" fmla="*/ 5544618 w 8659292"/>
                <a:gd name="connsiteY21" fmla="*/ 1485900 h 2006600"/>
                <a:gd name="connsiteX22" fmla="*/ 5570018 w 8659292"/>
                <a:gd name="connsiteY22" fmla="*/ 1524000 h 2006600"/>
                <a:gd name="connsiteX23" fmla="*/ 5709718 w 8659292"/>
                <a:gd name="connsiteY23" fmla="*/ 1562100 h 2006600"/>
                <a:gd name="connsiteX24" fmla="*/ 5785918 w 8659292"/>
                <a:gd name="connsiteY24" fmla="*/ 1587500 h 2006600"/>
                <a:gd name="connsiteX25" fmla="*/ 5849418 w 8659292"/>
                <a:gd name="connsiteY25" fmla="*/ 1638300 h 2006600"/>
                <a:gd name="connsiteX26" fmla="*/ 5925618 w 8659292"/>
                <a:gd name="connsiteY26" fmla="*/ 1689100 h 2006600"/>
                <a:gd name="connsiteX27" fmla="*/ 6039918 w 8659292"/>
                <a:gd name="connsiteY27" fmla="*/ 1714500 h 2006600"/>
                <a:gd name="connsiteX28" fmla="*/ 6141518 w 8659292"/>
                <a:gd name="connsiteY28" fmla="*/ 1765300 h 2006600"/>
                <a:gd name="connsiteX29" fmla="*/ 6179618 w 8659292"/>
                <a:gd name="connsiteY29" fmla="*/ 1778000 h 2006600"/>
                <a:gd name="connsiteX30" fmla="*/ 6306618 w 8659292"/>
                <a:gd name="connsiteY30" fmla="*/ 1816100 h 2006600"/>
                <a:gd name="connsiteX31" fmla="*/ 6903518 w 8659292"/>
                <a:gd name="connsiteY31" fmla="*/ 1828800 h 2006600"/>
                <a:gd name="connsiteX32" fmla="*/ 7055918 w 8659292"/>
                <a:gd name="connsiteY32" fmla="*/ 1866900 h 2006600"/>
                <a:gd name="connsiteX33" fmla="*/ 7094018 w 8659292"/>
                <a:gd name="connsiteY33" fmla="*/ 1879600 h 2006600"/>
                <a:gd name="connsiteX34" fmla="*/ 7195618 w 8659292"/>
                <a:gd name="connsiteY34" fmla="*/ 1892300 h 2006600"/>
                <a:gd name="connsiteX35" fmla="*/ 7233718 w 8659292"/>
                <a:gd name="connsiteY35" fmla="*/ 1905000 h 2006600"/>
                <a:gd name="connsiteX36" fmla="*/ 7944918 w 8659292"/>
                <a:gd name="connsiteY36" fmla="*/ 1930400 h 2006600"/>
                <a:gd name="connsiteX37" fmla="*/ 8376718 w 8659292"/>
                <a:gd name="connsiteY37" fmla="*/ 1981200 h 2006600"/>
                <a:gd name="connsiteX38" fmla="*/ 8452918 w 8659292"/>
                <a:gd name="connsiteY38" fmla="*/ 1993900 h 2006600"/>
                <a:gd name="connsiteX39" fmla="*/ 8554518 w 8659292"/>
                <a:gd name="connsiteY39" fmla="*/ 2006600 h 2006600"/>
                <a:gd name="connsiteX40" fmla="*/ 8579918 w 8659292"/>
                <a:gd name="connsiteY40" fmla="*/ 1435100 h 2006600"/>
                <a:gd name="connsiteX41" fmla="*/ 8567218 w 8659292"/>
                <a:gd name="connsiteY41" fmla="*/ 203200 h 2006600"/>
                <a:gd name="connsiteX42" fmla="*/ 8529118 w 8659292"/>
                <a:gd name="connsiteY42" fmla="*/ 0 h 2006600"/>
                <a:gd name="connsiteX43" fmla="*/ 7881418 w 8659292"/>
                <a:gd name="connsiteY43" fmla="*/ 25400 h 2006600"/>
                <a:gd name="connsiteX44" fmla="*/ 7830618 w 8659292"/>
                <a:gd name="connsiteY44" fmla="*/ 38100 h 2006600"/>
                <a:gd name="connsiteX45" fmla="*/ 7525818 w 8659292"/>
                <a:gd name="connsiteY45" fmla="*/ 50800 h 2006600"/>
                <a:gd name="connsiteX46" fmla="*/ 51868 w 8659292"/>
                <a:gd name="connsiteY46" fmla="*/ 25400 h 2006600"/>
                <a:gd name="connsiteX47" fmla="*/ 70918 w 8659292"/>
                <a:gd name="connsiteY47"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17600 h 2006600"/>
                <a:gd name="connsiteX7" fmla="*/ 2814118 w 8659292"/>
                <a:gd name="connsiteY7" fmla="*/ 1143000 h 2006600"/>
                <a:gd name="connsiteX8" fmla="*/ 3233218 w 8659292"/>
                <a:gd name="connsiteY8" fmla="*/ 1155700 h 2006600"/>
                <a:gd name="connsiteX9" fmla="*/ 3258618 w 8659292"/>
                <a:gd name="connsiteY9" fmla="*/ 1193800 h 2006600"/>
                <a:gd name="connsiteX10" fmla="*/ 3334818 w 8659292"/>
                <a:gd name="connsiteY10" fmla="*/ 1231900 h 2006600"/>
                <a:gd name="connsiteX11" fmla="*/ 3411018 w 8659292"/>
                <a:gd name="connsiteY11" fmla="*/ 1295400 h 2006600"/>
                <a:gd name="connsiteX12" fmla="*/ 3487218 w 8659292"/>
                <a:gd name="connsiteY12" fmla="*/ 1308100 h 2006600"/>
                <a:gd name="connsiteX13" fmla="*/ 4490518 w 8659292"/>
                <a:gd name="connsiteY13" fmla="*/ 1346200 h 2006600"/>
                <a:gd name="connsiteX14" fmla="*/ 4579418 w 8659292"/>
                <a:gd name="connsiteY14" fmla="*/ 1371600 h 2006600"/>
                <a:gd name="connsiteX15" fmla="*/ 4668318 w 8659292"/>
                <a:gd name="connsiteY15" fmla="*/ 1397000 h 2006600"/>
                <a:gd name="connsiteX16" fmla="*/ 4744518 w 8659292"/>
                <a:gd name="connsiteY16" fmla="*/ 1435100 h 2006600"/>
                <a:gd name="connsiteX17" fmla="*/ 4884218 w 8659292"/>
                <a:gd name="connsiteY17" fmla="*/ 1447800 h 2006600"/>
                <a:gd name="connsiteX18" fmla="*/ 5112818 w 8659292"/>
                <a:gd name="connsiteY18" fmla="*/ 1435100 h 2006600"/>
                <a:gd name="connsiteX19" fmla="*/ 5404918 w 8659292"/>
                <a:gd name="connsiteY19" fmla="*/ 1460500 h 2006600"/>
                <a:gd name="connsiteX20" fmla="*/ 5544618 w 8659292"/>
                <a:gd name="connsiteY20" fmla="*/ 1485900 h 2006600"/>
                <a:gd name="connsiteX21" fmla="*/ 5570018 w 8659292"/>
                <a:gd name="connsiteY21" fmla="*/ 1524000 h 2006600"/>
                <a:gd name="connsiteX22" fmla="*/ 5709718 w 8659292"/>
                <a:gd name="connsiteY22" fmla="*/ 1562100 h 2006600"/>
                <a:gd name="connsiteX23" fmla="*/ 5785918 w 8659292"/>
                <a:gd name="connsiteY23" fmla="*/ 1587500 h 2006600"/>
                <a:gd name="connsiteX24" fmla="*/ 5849418 w 8659292"/>
                <a:gd name="connsiteY24" fmla="*/ 1638300 h 2006600"/>
                <a:gd name="connsiteX25" fmla="*/ 5925618 w 8659292"/>
                <a:gd name="connsiteY25" fmla="*/ 1689100 h 2006600"/>
                <a:gd name="connsiteX26" fmla="*/ 6039918 w 8659292"/>
                <a:gd name="connsiteY26" fmla="*/ 1714500 h 2006600"/>
                <a:gd name="connsiteX27" fmla="*/ 6141518 w 8659292"/>
                <a:gd name="connsiteY27" fmla="*/ 1765300 h 2006600"/>
                <a:gd name="connsiteX28" fmla="*/ 6179618 w 8659292"/>
                <a:gd name="connsiteY28" fmla="*/ 1778000 h 2006600"/>
                <a:gd name="connsiteX29" fmla="*/ 6306618 w 8659292"/>
                <a:gd name="connsiteY29" fmla="*/ 1816100 h 2006600"/>
                <a:gd name="connsiteX30" fmla="*/ 6903518 w 8659292"/>
                <a:gd name="connsiteY30" fmla="*/ 1828800 h 2006600"/>
                <a:gd name="connsiteX31" fmla="*/ 7055918 w 8659292"/>
                <a:gd name="connsiteY31" fmla="*/ 1866900 h 2006600"/>
                <a:gd name="connsiteX32" fmla="*/ 7094018 w 8659292"/>
                <a:gd name="connsiteY32" fmla="*/ 1879600 h 2006600"/>
                <a:gd name="connsiteX33" fmla="*/ 7195618 w 8659292"/>
                <a:gd name="connsiteY33" fmla="*/ 1892300 h 2006600"/>
                <a:gd name="connsiteX34" fmla="*/ 7233718 w 8659292"/>
                <a:gd name="connsiteY34" fmla="*/ 1905000 h 2006600"/>
                <a:gd name="connsiteX35" fmla="*/ 7944918 w 8659292"/>
                <a:gd name="connsiteY35" fmla="*/ 1930400 h 2006600"/>
                <a:gd name="connsiteX36" fmla="*/ 8376718 w 8659292"/>
                <a:gd name="connsiteY36" fmla="*/ 1981200 h 2006600"/>
                <a:gd name="connsiteX37" fmla="*/ 8452918 w 8659292"/>
                <a:gd name="connsiteY37" fmla="*/ 1993900 h 2006600"/>
                <a:gd name="connsiteX38" fmla="*/ 8554518 w 8659292"/>
                <a:gd name="connsiteY38" fmla="*/ 2006600 h 2006600"/>
                <a:gd name="connsiteX39" fmla="*/ 8579918 w 8659292"/>
                <a:gd name="connsiteY39" fmla="*/ 1435100 h 2006600"/>
                <a:gd name="connsiteX40" fmla="*/ 8567218 w 8659292"/>
                <a:gd name="connsiteY40" fmla="*/ 203200 h 2006600"/>
                <a:gd name="connsiteX41" fmla="*/ 8529118 w 8659292"/>
                <a:gd name="connsiteY41" fmla="*/ 0 h 2006600"/>
                <a:gd name="connsiteX42" fmla="*/ 7881418 w 8659292"/>
                <a:gd name="connsiteY42" fmla="*/ 25400 h 2006600"/>
                <a:gd name="connsiteX43" fmla="*/ 7830618 w 8659292"/>
                <a:gd name="connsiteY43" fmla="*/ 38100 h 2006600"/>
                <a:gd name="connsiteX44" fmla="*/ 7525818 w 8659292"/>
                <a:gd name="connsiteY44" fmla="*/ 50800 h 2006600"/>
                <a:gd name="connsiteX45" fmla="*/ 51868 w 8659292"/>
                <a:gd name="connsiteY45" fmla="*/ 25400 h 2006600"/>
                <a:gd name="connsiteX46" fmla="*/ 70918 w 8659292"/>
                <a:gd name="connsiteY46"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14118 w 8659292"/>
                <a:gd name="connsiteY7" fmla="*/ 1143000 h 2006600"/>
                <a:gd name="connsiteX8" fmla="*/ 3233218 w 8659292"/>
                <a:gd name="connsiteY8" fmla="*/ 1155700 h 2006600"/>
                <a:gd name="connsiteX9" fmla="*/ 3258618 w 8659292"/>
                <a:gd name="connsiteY9" fmla="*/ 1193800 h 2006600"/>
                <a:gd name="connsiteX10" fmla="*/ 3334818 w 8659292"/>
                <a:gd name="connsiteY10" fmla="*/ 1231900 h 2006600"/>
                <a:gd name="connsiteX11" fmla="*/ 3411018 w 8659292"/>
                <a:gd name="connsiteY11" fmla="*/ 1295400 h 2006600"/>
                <a:gd name="connsiteX12" fmla="*/ 3487218 w 8659292"/>
                <a:gd name="connsiteY12" fmla="*/ 1308100 h 2006600"/>
                <a:gd name="connsiteX13" fmla="*/ 4490518 w 8659292"/>
                <a:gd name="connsiteY13" fmla="*/ 1346200 h 2006600"/>
                <a:gd name="connsiteX14" fmla="*/ 4579418 w 8659292"/>
                <a:gd name="connsiteY14" fmla="*/ 1371600 h 2006600"/>
                <a:gd name="connsiteX15" fmla="*/ 4668318 w 8659292"/>
                <a:gd name="connsiteY15" fmla="*/ 1397000 h 2006600"/>
                <a:gd name="connsiteX16" fmla="*/ 4744518 w 8659292"/>
                <a:gd name="connsiteY16" fmla="*/ 1435100 h 2006600"/>
                <a:gd name="connsiteX17" fmla="*/ 4884218 w 8659292"/>
                <a:gd name="connsiteY17" fmla="*/ 1447800 h 2006600"/>
                <a:gd name="connsiteX18" fmla="*/ 5112818 w 8659292"/>
                <a:gd name="connsiteY18" fmla="*/ 1435100 h 2006600"/>
                <a:gd name="connsiteX19" fmla="*/ 5404918 w 8659292"/>
                <a:gd name="connsiteY19" fmla="*/ 1460500 h 2006600"/>
                <a:gd name="connsiteX20" fmla="*/ 5544618 w 8659292"/>
                <a:gd name="connsiteY20" fmla="*/ 1485900 h 2006600"/>
                <a:gd name="connsiteX21" fmla="*/ 5570018 w 8659292"/>
                <a:gd name="connsiteY21" fmla="*/ 1524000 h 2006600"/>
                <a:gd name="connsiteX22" fmla="*/ 5709718 w 8659292"/>
                <a:gd name="connsiteY22" fmla="*/ 1562100 h 2006600"/>
                <a:gd name="connsiteX23" fmla="*/ 5785918 w 8659292"/>
                <a:gd name="connsiteY23" fmla="*/ 1587500 h 2006600"/>
                <a:gd name="connsiteX24" fmla="*/ 5849418 w 8659292"/>
                <a:gd name="connsiteY24" fmla="*/ 1638300 h 2006600"/>
                <a:gd name="connsiteX25" fmla="*/ 5925618 w 8659292"/>
                <a:gd name="connsiteY25" fmla="*/ 1689100 h 2006600"/>
                <a:gd name="connsiteX26" fmla="*/ 6039918 w 8659292"/>
                <a:gd name="connsiteY26" fmla="*/ 1714500 h 2006600"/>
                <a:gd name="connsiteX27" fmla="*/ 6141518 w 8659292"/>
                <a:gd name="connsiteY27" fmla="*/ 1765300 h 2006600"/>
                <a:gd name="connsiteX28" fmla="*/ 6179618 w 8659292"/>
                <a:gd name="connsiteY28" fmla="*/ 1778000 h 2006600"/>
                <a:gd name="connsiteX29" fmla="*/ 6306618 w 8659292"/>
                <a:gd name="connsiteY29" fmla="*/ 1816100 h 2006600"/>
                <a:gd name="connsiteX30" fmla="*/ 6903518 w 8659292"/>
                <a:gd name="connsiteY30" fmla="*/ 1828800 h 2006600"/>
                <a:gd name="connsiteX31" fmla="*/ 7055918 w 8659292"/>
                <a:gd name="connsiteY31" fmla="*/ 1866900 h 2006600"/>
                <a:gd name="connsiteX32" fmla="*/ 7094018 w 8659292"/>
                <a:gd name="connsiteY32" fmla="*/ 1879600 h 2006600"/>
                <a:gd name="connsiteX33" fmla="*/ 7195618 w 8659292"/>
                <a:gd name="connsiteY33" fmla="*/ 1892300 h 2006600"/>
                <a:gd name="connsiteX34" fmla="*/ 7233718 w 8659292"/>
                <a:gd name="connsiteY34" fmla="*/ 1905000 h 2006600"/>
                <a:gd name="connsiteX35" fmla="*/ 7944918 w 8659292"/>
                <a:gd name="connsiteY35" fmla="*/ 1930400 h 2006600"/>
                <a:gd name="connsiteX36" fmla="*/ 8376718 w 8659292"/>
                <a:gd name="connsiteY36" fmla="*/ 1981200 h 2006600"/>
                <a:gd name="connsiteX37" fmla="*/ 8452918 w 8659292"/>
                <a:gd name="connsiteY37" fmla="*/ 1993900 h 2006600"/>
                <a:gd name="connsiteX38" fmla="*/ 8554518 w 8659292"/>
                <a:gd name="connsiteY38" fmla="*/ 2006600 h 2006600"/>
                <a:gd name="connsiteX39" fmla="*/ 8579918 w 8659292"/>
                <a:gd name="connsiteY39" fmla="*/ 1435100 h 2006600"/>
                <a:gd name="connsiteX40" fmla="*/ 8567218 w 8659292"/>
                <a:gd name="connsiteY40" fmla="*/ 203200 h 2006600"/>
                <a:gd name="connsiteX41" fmla="*/ 8529118 w 8659292"/>
                <a:gd name="connsiteY41" fmla="*/ 0 h 2006600"/>
                <a:gd name="connsiteX42" fmla="*/ 7881418 w 8659292"/>
                <a:gd name="connsiteY42" fmla="*/ 25400 h 2006600"/>
                <a:gd name="connsiteX43" fmla="*/ 7830618 w 8659292"/>
                <a:gd name="connsiteY43" fmla="*/ 38100 h 2006600"/>
                <a:gd name="connsiteX44" fmla="*/ 7525818 w 8659292"/>
                <a:gd name="connsiteY44" fmla="*/ 50800 h 2006600"/>
                <a:gd name="connsiteX45" fmla="*/ 51868 w 8659292"/>
                <a:gd name="connsiteY45" fmla="*/ 25400 h 2006600"/>
                <a:gd name="connsiteX46" fmla="*/ 70918 w 8659292"/>
                <a:gd name="connsiteY46"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258618 w 8659292"/>
                <a:gd name="connsiteY9" fmla="*/ 1193800 h 2006600"/>
                <a:gd name="connsiteX10" fmla="*/ 3334818 w 8659292"/>
                <a:gd name="connsiteY10" fmla="*/ 1231900 h 2006600"/>
                <a:gd name="connsiteX11" fmla="*/ 3411018 w 8659292"/>
                <a:gd name="connsiteY11" fmla="*/ 1295400 h 2006600"/>
                <a:gd name="connsiteX12" fmla="*/ 3487218 w 8659292"/>
                <a:gd name="connsiteY12" fmla="*/ 1308100 h 2006600"/>
                <a:gd name="connsiteX13" fmla="*/ 4490518 w 8659292"/>
                <a:gd name="connsiteY13" fmla="*/ 1346200 h 2006600"/>
                <a:gd name="connsiteX14" fmla="*/ 4579418 w 8659292"/>
                <a:gd name="connsiteY14" fmla="*/ 1371600 h 2006600"/>
                <a:gd name="connsiteX15" fmla="*/ 4668318 w 8659292"/>
                <a:gd name="connsiteY15" fmla="*/ 1397000 h 2006600"/>
                <a:gd name="connsiteX16" fmla="*/ 4744518 w 8659292"/>
                <a:gd name="connsiteY16" fmla="*/ 1435100 h 2006600"/>
                <a:gd name="connsiteX17" fmla="*/ 4884218 w 8659292"/>
                <a:gd name="connsiteY17" fmla="*/ 1447800 h 2006600"/>
                <a:gd name="connsiteX18" fmla="*/ 5112818 w 8659292"/>
                <a:gd name="connsiteY18" fmla="*/ 1435100 h 2006600"/>
                <a:gd name="connsiteX19" fmla="*/ 5404918 w 8659292"/>
                <a:gd name="connsiteY19" fmla="*/ 1460500 h 2006600"/>
                <a:gd name="connsiteX20" fmla="*/ 5544618 w 8659292"/>
                <a:gd name="connsiteY20" fmla="*/ 1485900 h 2006600"/>
                <a:gd name="connsiteX21" fmla="*/ 5570018 w 8659292"/>
                <a:gd name="connsiteY21" fmla="*/ 1524000 h 2006600"/>
                <a:gd name="connsiteX22" fmla="*/ 5709718 w 8659292"/>
                <a:gd name="connsiteY22" fmla="*/ 1562100 h 2006600"/>
                <a:gd name="connsiteX23" fmla="*/ 5785918 w 8659292"/>
                <a:gd name="connsiteY23" fmla="*/ 1587500 h 2006600"/>
                <a:gd name="connsiteX24" fmla="*/ 5849418 w 8659292"/>
                <a:gd name="connsiteY24" fmla="*/ 1638300 h 2006600"/>
                <a:gd name="connsiteX25" fmla="*/ 5925618 w 8659292"/>
                <a:gd name="connsiteY25" fmla="*/ 1689100 h 2006600"/>
                <a:gd name="connsiteX26" fmla="*/ 6039918 w 8659292"/>
                <a:gd name="connsiteY26" fmla="*/ 1714500 h 2006600"/>
                <a:gd name="connsiteX27" fmla="*/ 6141518 w 8659292"/>
                <a:gd name="connsiteY27" fmla="*/ 1765300 h 2006600"/>
                <a:gd name="connsiteX28" fmla="*/ 6179618 w 8659292"/>
                <a:gd name="connsiteY28" fmla="*/ 1778000 h 2006600"/>
                <a:gd name="connsiteX29" fmla="*/ 6306618 w 8659292"/>
                <a:gd name="connsiteY29" fmla="*/ 1816100 h 2006600"/>
                <a:gd name="connsiteX30" fmla="*/ 6903518 w 8659292"/>
                <a:gd name="connsiteY30" fmla="*/ 1828800 h 2006600"/>
                <a:gd name="connsiteX31" fmla="*/ 7055918 w 8659292"/>
                <a:gd name="connsiteY31" fmla="*/ 1866900 h 2006600"/>
                <a:gd name="connsiteX32" fmla="*/ 7094018 w 8659292"/>
                <a:gd name="connsiteY32" fmla="*/ 1879600 h 2006600"/>
                <a:gd name="connsiteX33" fmla="*/ 7195618 w 8659292"/>
                <a:gd name="connsiteY33" fmla="*/ 1892300 h 2006600"/>
                <a:gd name="connsiteX34" fmla="*/ 7233718 w 8659292"/>
                <a:gd name="connsiteY34" fmla="*/ 1905000 h 2006600"/>
                <a:gd name="connsiteX35" fmla="*/ 7944918 w 8659292"/>
                <a:gd name="connsiteY35" fmla="*/ 1930400 h 2006600"/>
                <a:gd name="connsiteX36" fmla="*/ 8376718 w 8659292"/>
                <a:gd name="connsiteY36" fmla="*/ 1981200 h 2006600"/>
                <a:gd name="connsiteX37" fmla="*/ 8452918 w 8659292"/>
                <a:gd name="connsiteY37" fmla="*/ 1993900 h 2006600"/>
                <a:gd name="connsiteX38" fmla="*/ 8554518 w 8659292"/>
                <a:gd name="connsiteY38" fmla="*/ 2006600 h 2006600"/>
                <a:gd name="connsiteX39" fmla="*/ 8579918 w 8659292"/>
                <a:gd name="connsiteY39" fmla="*/ 1435100 h 2006600"/>
                <a:gd name="connsiteX40" fmla="*/ 8567218 w 8659292"/>
                <a:gd name="connsiteY40" fmla="*/ 203200 h 2006600"/>
                <a:gd name="connsiteX41" fmla="*/ 8529118 w 8659292"/>
                <a:gd name="connsiteY41" fmla="*/ 0 h 2006600"/>
                <a:gd name="connsiteX42" fmla="*/ 7881418 w 8659292"/>
                <a:gd name="connsiteY42" fmla="*/ 25400 h 2006600"/>
                <a:gd name="connsiteX43" fmla="*/ 7830618 w 8659292"/>
                <a:gd name="connsiteY43" fmla="*/ 38100 h 2006600"/>
                <a:gd name="connsiteX44" fmla="*/ 7525818 w 8659292"/>
                <a:gd name="connsiteY44" fmla="*/ 50800 h 2006600"/>
                <a:gd name="connsiteX45" fmla="*/ 51868 w 8659292"/>
                <a:gd name="connsiteY45" fmla="*/ 25400 h 2006600"/>
                <a:gd name="connsiteX46" fmla="*/ 70918 w 8659292"/>
                <a:gd name="connsiteY46"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334818 w 8659292"/>
                <a:gd name="connsiteY9" fmla="*/ 1231900 h 2006600"/>
                <a:gd name="connsiteX10" fmla="*/ 3411018 w 8659292"/>
                <a:gd name="connsiteY10" fmla="*/ 1295400 h 2006600"/>
                <a:gd name="connsiteX11" fmla="*/ 3487218 w 8659292"/>
                <a:gd name="connsiteY11" fmla="*/ 1308100 h 2006600"/>
                <a:gd name="connsiteX12" fmla="*/ 4490518 w 8659292"/>
                <a:gd name="connsiteY12" fmla="*/ 1346200 h 2006600"/>
                <a:gd name="connsiteX13" fmla="*/ 4579418 w 8659292"/>
                <a:gd name="connsiteY13" fmla="*/ 1371600 h 2006600"/>
                <a:gd name="connsiteX14" fmla="*/ 4668318 w 8659292"/>
                <a:gd name="connsiteY14" fmla="*/ 1397000 h 2006600"/>
                <a:gd name="connsiteX15" fmla="*/ 4744518 w 8659292"/>
                <a:gd name="connsiteY15" fmla="*/ 1435100 h 2006600"/>
                <a:gd name="connsiteX16" fmla="*/ 4884218 w 8659292"/>
                <a:gd name="connsiteY16" fmla="*/ 1447800 h 2006600"/>
                <a:gd name="connsiteX17" fmla="*/ 5112818 w 8659292"/>
                <a:gd name="connsiteY17" fmla="*/ 1435100 h 2006600"/>
                <a:gd name="connsiteX18" fmla="*/ 5404918 w 8659292"/>
                <a:gd name="connsiteY18" fmla="*/ 1460500 h 2006600"/>
                <a:gd name="connsiteX19" fmla="*/ 5544618 w 8659292"/>
                <a:gd name="connsiteY19" fmla="*/ 1485900 h 2006600"/>
                <a:gd name="connsiteX20" fmla="*/ 5570018 w 8659292"/>
                <a:gd name="connsiteY20" fmla="*/ 1524000 h 2006600"/>
                <a:gd name="connsiteX21" fmla="*/ 5709718 w 8659292"/>
                <a:gd name="connsiteY21" fmla="*/ 1562100 h 2006600"/>
                <a:gd name="connsiteX22" fmla="*/ 5785918 w 8659292"/>
                <a:gd name="connsiteY22" fmla="*/ 1587500 h 2006600"/>
                <a:gd name="connsiteX23" fmla="*/ 5849418 w 8659292"/>
                <a:gd name="connsiteY23" fmla="*/ 1638300 h 2006600"/>
                <a:gd name="connsiteX24" fmla="*/ 5925618 w 8659292"/>
                <a:gd name="connsiteY24" fmla="*/ 1689100 h 2006600"/>
                <a:gd name="connsiteX25" fmla="*/ 6039918 w 8659292"/>
                <a:gd name="connsiteY25" fmla="*/ 1714500 h 2006600"/>
                <a:gd name="connsiteX26" fmla="*/ 6141518 w 8659292"/>
                <a:gd name="connsiteY26" fmla="*/ 1765300 h 2006600"/>
                <a:gd name="connsiteX27" fmla="*/ 6179618 w 8659292"/>
                <a:gd name="connsiteY27" fmla="*/ 1778000 h 2006600"/>
                <a:gd name="connsiteX28" fmla="*/ 6306618 w 8659292"/>
                <a:gd name="connsiteY28" fmla="*/ 1816100 h 2006600"/>
                <a:gd name="connsiteX29" fmla="*/ 6903518 w 8659292"/>
                <a:gd name="connsiteY29" fmla="*/ 1828800 h 2006600"/>
                <a:gd name="connsiteX30" fmla="*/ 7055918 w 8659292"/>
                <a:gd name="connsiteY30" fmla="*/ 1866900 h 2006600"/>
                <a:gd name="connsiteX31" fmla="*/ 7094018 w 8659292"/>
                <a:gd name="connsiteY31" fmla="*/ 1879600 h 2006600"/>
                <a:gd name="connsiteX32" fmla="*/ 7195618 w 8659292"/>
                <a:gd name="connsiteY32" fmla="*/ 1892300 h 2006600"/>
                <a:gd name="connsiteX33" fmla="*/ 7233718 w 8659292"/>
                <a:gd name="connsiteY33" fmla="*/ 1905000 h 2006600"/>
                <a:gd name="connsiteX34" fmla="*/ 7944918 w 8659292"/>
                <a:gd name="connsiteY34" fmla="*/ 1930400 h 2006600"/>
                <a:gd name="connsiteX35" fmla="*/ 8376718 w 8659292"/>
                <a:gd name="connsiteY35" fmla="*/ 1981200 h 2006600"/>
                <a:gd name="connsiteX36" fmla="*/ 8452918 w 8659292"/>
                <a:gd name="connsiteY36" fmla="*/ 1993900 h 2006600"/>
                <a:gd name="connsiteX37" fmla="*/ 8554518 w 8659292"/>
                <a:gd name="connsiteY37" fmla="*/ 2006600 h 2006600"/>
                <a:gd name="connsiteX38" fmla="*/ 8579918 w 8659292"/>
                <a:gd name="connsiteY38" fmla="*/ 1435100 h 2006600"/>
                <a:gd name="connsiteX39" fmla="*/ 8567218 w 8659292"/>
                <a:gd name="connsiteY39" fmla="*/ 203200 h 2006600"/>
                <a:gd name="connsiteX40" fmla="*/ 8529118 w 8659292"/>
                <a:gd name="connsiteY40" fmla="*/ 0 h 2006600"/>
                <a:gd name="connsiteX41" fmla="*/ 7881418 w 8659292"/>
                <a:gd name="connsiteY41" fmla="*/ 25400 h 2006600"/>
                <a:gd name="connsiteX42" fmla="*/ 7830618 w 8659292"/>
                <a:gd name="connsiteY42" fmla="*/ 38100 h 2006600"/>
                <a:gd name="connsiteX43" fmla="*/ 7525818 w 8659292"/>
                <a:gd name="connsiteY43" fmla="*/ 50800 h 2006600"/>
                <a:gd name="connsiteX44" fmla="*/ 51868 w 8659292"/>
                <a:gd name="connsiteY44" fmla="*/ 25400 h 2006600"/>
                <a:gd name="connsiteX45" fmla="*/ 70918 w 8659292"/>
                <a:gd name="connsiteY45"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11018 w 8659292"/>
                <a:gd name="connsiteY9" fmla="*/ 1295400 h 2006600"/>
                <a:gd name="connsiteX10" fmla="*/ 3487218 w 8659292"/>
                <a:gd name="connsiteY10" fmla="*/ 1308100 h 2006600"/>
                <a:gd name="connsiteX11" fmla="*/ 4490518 w 8659292"/>
                <a:gd name="connsiteY11" fmla="*/ 1346200 h 2006600"/>
                <a:gd name="connsiteX12" fmla="*/ 4579418 w 8659292"/>
                <a:gd name="connsiteY12" fmla="*/ 1371600 h 2006600"/>
                <a:gd name="connsiteX13" fmla="*/ 4668318 w 8659292"/>
                <a:gd name="connsiteY13" fmla="*/ 1397000 h 2006600"/>
                <a:gd name="connsiteX14" fmla="*/ 4744518 w 8659292"/>
                <a:gd name="connsiteY14" fmla="*/ 1435100 h 2006600"/>
                <a:gd name="connsiteX15" fmla="*/ 4884218 w 8659292"/>
                <a:gd name="connsiteY15" fmla="*/ 1447800 h 2006600"/>
                <a:gd name="connsiteX16" fmla="*/ 5112818 w 8659292"/>
                <a:gd name="connsiteY16" fmla="*/ 1435100 h 2006600"/>
                <a:gd name="connsiteX17" fmla="*/ 5404918 w 8659292"/>
                <a:gd name="connsiteY17" fmla="*/ 1460500 h 2006600"/>
                <a:gd name="connsiteX18" fmla="*/ 5544618 w 8659292"/>
                <a:gd name="connsiteY18" fmla="*/ 1485900 h 2006600"/>
                <a:gd name="connsiteX19" fmla="*/ 5570018 w 8659292"/>
                <a:gd name="connsiteY19" fmla="*/ 1524000 h 2006600"/>
                <a:gd name="connsiteX20" fmla="*/ 5709718 w 8659292"/>
                <a:gd name="connsiteY20" fmla="*/ 1562100 h 2006600"/>
                <a:gd name="connsiteX21" fmla="*/ 5785918 w 8659292"/>
                <a:gd name="connsiteY21" fmla="*/ 1587500 h 2006600"/>
                <a:gd name="connsiteX22" fmla="*/ 5849418 w 8659292"/>
                <a:gd name="connsiteY22" fmla="*/ 1638300 h 2006600"/>
                <a:gd name="connsiteX23" fmla="*/ 5925618 w 8659292"/>
                <a:gd name="connsiteY23" fmla="*/ 1689100 h 2006600"/>
                <a:gd name="connsiteX24" fmla="*/ 6039918 w 8659292"/>
                <a:gd name="connsiteY24" fmla="*/ 1714500 h 2006600"/>
                <a:gd name="connsiteX25" fmla="*/ 6141518 w 8659292"/>
                <a:gd name="connsiteY25" fmla="*/ 1765300 h 2006600"/>
                <a:gd name="connsiteX26" fmla="*/ 6179618 w 8659292"/>
                <a:gd name="connsiteY26" fmla="*/ 1778000 h 2006600"/>
                <a:gd name="connsiteX27" fmla="*/ 6306618 w 8659292"/>
                <a:gd name="connsiteY27" fmla="*/ 1816100 h 2006600"/>
                <a:gd name="connsiteX28" fmla="*/ 6903518 w 8659292"/>
                <a:gd name="connsiteY28" fmla="*/ 1828800 h 2006600"/>
                <a:gd name="connsiteX29" fmla="*/ 7055918 w 8659292"/>
                <a:gd name="connsiteY29" fmla="*/ 1866900 h 2006600"/>
                <a:gd name="connsiteX30" fmla="*/ 7094018 w 8659292"/>
                <a:gd name="connsiteY30" fmla="*/ 1879600 h 2006600"/>
                <a:gd name="connsiteX31" fmla="*/ 7195618 w 8659292"/>
                <a:gd name="connsiteY31" fmla="*/ 1892300 h 2006600"/>
                <a:gd name="connsiteX32" fmla="*/ 7233718 w 8659292"/>
                <a:gd name="connsiteY32" fmla="*/ 1905000 h 2006600"/>
                <a:gd name="connsiteX33" fmla="*/ 7944918 w 8659292"/>
                <a:gd name="connsiteY33" fmla="*/ 1930400 h 2006600"/>
                <a:gd name="connsiteX34" fmla="*/ 8376718 w 8659292"/>
                <a:gd name="connsiteY34" fmla="*/ 1981200 h 2006600"/>
                <a:gd name="connsiteX35" fmla="*/ 8452918 w 8659292"/>
                <a:gd name="connsiteY35" fmla="*/ 1993900 h 2006600"/>
                <a:gd name="connsiteX36" fmla="*/ 8554518 w 8659292"/>
                <a:gd name="connsiteY36" fmla="*/ 2006600 h 2006600"/>
                <a:gd name="connsiteX37" fmla="*/ 8579918 w 8659292"/>
                <a:gd name="connsiteY37" fmla="*/ 1435100 h 2006600"/>
                <a:gd name="connsiteX38" fmla="*/ 8567218 w 8659292"/>
                <a:gd name="connsiteY38" fmla="*/ 203200 h 2006600"/>
                <a:gd name="connsiteX39" fmla="*/ 8529118 w 8659292"/>
                <a:gd name="connsiteY39" fmla="*/ 0 h 2006600"/>
                <a:gd name="connsiteX40" fmla="*/ 7881418 w 8659292"/>
                <a:gd name="connsiteY40" fmla="*/ 25400 h 2006600"/>
                <a:gd name="connsiteX41" fmla="*/ 7830618 w 8659292"/>
                <a:gd name="connsiteY41" fmla="*/ 38100 h 2006600"/>
                <a:gd name="connsiteX42" fmla="*/ 7525818 w 8659292"/>
                <a:gd name="connsiteY42" fmla="*/ 50800 h 2006600"/>
                <a:gd name="connsiteX43" fmla="*/ 51868 w 8659292"/>
                <a:gd name="connsiteY43" fmla="*/ 25400 h 2006600"/>
                <a:gd name="connsiteX44" fmla="*/ 70918 w 8659292"/>
                <a:gd name="connsiteY44"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490518 w 8659292"/>
                <a:gd name="connsiteY10" fmla="*/ 1346200 h 2006600"/>
                <a:gd name="connsiteX11" fmla="*/ 4579418 w 8659292"/>
                <a:gd name="connsiteY11" fmla="*/ 1371600 h 2006600"/>
                <a:gd name="connsiteX12" fmla="*/ 4668318 w 8659292"/>
                <a:gd name="connsiteY12" fmla="*/ 1397000 h 2006600"/>
                <a:gd name="connsiteX13" fmla="*/ 4744518 w 8659292"/>
                <a:gd name="connsiteY13" fmla="*/ 1435100 h 2006600"/>
                <a:gd name="connsiteX14" fmla="*/ 4884218 w 8659292"/>
                <a:gd name="connsiteY14" fmla="*/ 1447800 h 2006600"/>
                <a:gd name="connsiteX15" fmla="*/ 5112818 w 8659292"/>
                <a:gd name="connsiteY15" fmla="*/ 1435100 h 2006600"/>
                <a:gd name="connsiteX16" fmla="*/ 5404918 w 8659292"/>
                <a:gd name="connsiteY16" fmla="*/ 1460500 h 2006600"/>
                <a:gd name="connsiteX17" fmla="*/ 5544618 w 8659292"/>
                <a:gd name="connsiteY17" fmla="*/ 1485900 h 2006600"/>
                <a:gd name="connsiteX18" fmla="*/ 5570018 w 8659292"/>
                <a:gd name="connsiteY18" fmla="*/ 1524000 h 2006600"/>
                <a:gd name="connsiteX19" fmla="*/ 5709718 w 8659292"/>
                <a:gd name="connsiteY19" fmla="*/ 1562100 h 2006600"/>
                <a:gd name="connsiteX20" fmla="*/ 5785918 w 8659292"/>
                <a:gd name="connsiteY20" fmla="*/ 1587500 h 2006600"/>
                <a:gd name="connsiteX21" fmla="*/ 5849418 w 8659292"/>
                <a:gd name="connsiteY21" fmla="*/ 1638300 h 2006600"/>
                <a:gd name="connsiteX22" fmla="*/ 5925618 w 8659292"/>
                <a:gd name="connsiteY22" fmla="*/ 1689100 h 2006600"/>
                <a:gd name="connsiteX23" fmla="*/ 6039918 w 8659292"/>
                <a:gd name="connsiteY23" fmla="*/ 1714500 h 2006600"/>
                <a:gd name="connsiteX24" fmla="*/ 6141518 w 8659292"/>
                <a:gd name="connsiteY24" fmla="*/ 1765300 h 2006600"/>
                <a:gd name="connsiteX25" fmla="*/ 6179618 w 8659292"/>
                <a:gd name="connsiteY25" fmla="*/ 1778000 h 2006600"/>
                <a:gd name="connsiteX26" fmla="*/ 6306618 w 8659292"/>
                <a:gd name="connsiteY26" fmla="*/ 1816100 h 2006600"/>
                <a:gd name="connsiteX27" fmla="*/ 6903518 w 8659292"/>
                <a:gd name="connsiteY27" fmla="*/ 1828800 h 2006600"/>
                <a:gd name="connsiteX28" fmla="*/ 7055918 w 8659292"/>
                <a:gd name="connsiteY28" fmla="*/ 1866900 h 2006600"/>
                <a:gd name="connsiteX29" fmla="*/ 7094018 w 8659292"/>
                <a:gd name="connsiteY29" fmla="*/ 1879600 h 2006600"/>
                <a:gd name="connsiteX30" fmla="*/ 7195618 w 8659292"/>
                <a:gd name="connsiteY30" fmla="*/ 1892300 h 2006600"/>
                <a:gd name="connsiteX31" fmla="*/ 7233718 w 8659292"/>
                <a:gd name="connsiteY31" fmla="*/ 1905000 h 2006600"/>
                <a:gd name="connsiteX32" fmla="*/ 7944918 w 8659292"/>
                <a:gd name="connsiteY32" fmla="*/ 1930400 h 2006600"/>
                <a:gd name="connsiteX33" fmla="*/ 8376718 w 8659292"/>
                <a:gd name="connsiteY33" fmla="*/ 1981200 h 2006600"/>
                <a:gd name="connsiteX34" fmla="*/ 8452918 w 8659292"/>
                <a:gd name="connsiteY34" fmla="*/ 1993900 h 2006600"/>
                <a:gd name="connsiteX35" fmla="*/ 8554518 w 8659292"/>
                <a:gd name="connsiteY35" fmla="*/ 2006600 h 2006600"/>
                <a:gd name="connsiteX36" fmla="*/ 8579918 w 8659292"/>
                <a:gd name="connsiteY36" fmla="*/ 1435100 h 2006600"/>
                <a:gd name="connsiteX37" fmla="*/ 8567218 w 8659292"/>
                <a:gd name="connsiteY37" fmla="*/ 203200 h 2006600"/>
                <a:gd name="connsiteX38" fmla="*/ 8529118 w 8659292"/>
                <a:gd name="connsiteY38" fmla="*/ 0 h 2006600"/>
                <a:gd name="connsiteX39" fmla="*/ 7881418 w 8659292"/>
                <a:gd name="connsiteY39" fmla="*/ 25400 h 2006600"/>
                <a:gd name="connsiteX40" fmla="*/ 7830618 w 8659292"/>
                <a:gd name="connsiteY40" fmla="*/ 38100 h 2006600"/>
                <a:gd name="connsiteX41" fmla="*/ 7525818 w 8659292"/>
                <a:gd name="connsiteY41" fmla="*/ 50800 h 2006600"/>
                <a:gd name="connsiteX42" fmla="*/ 51868 w 8659292"/>
                <a:gd name="connsiteY42" fmla="*/ 25400 h 2006600"/>
                <a:gd name="connsiteX43" fmla="*/ 70918 w 8659292"/>
                <a:gd name="connsiteY4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579418 w 8659292"/>
                <a:gd name="connsiteY11" fmla="*/ 1371600 h 2006600"/>
                <a:gd name="connsiteX12" fmla="*/ 4668318 w 8659292"/>
                <a:gd name="connsiteY12" fmla="*/ 1397000 h 2006600"/>
                <a:gd name="connsiteX13" fmla="*/ 4744518 w 8659292"/>
                <a:gd name="connsiteY13" fmla="*/ 1435100 h 2006600"/>
                <a:gd name="connsiteX14" fmla="*/ 4884218 w 8659292"/>
                <a:gd name="connsiteY14" fmla="*/ 1447800 h 2006600"/>
                <a:gd name="connsiteX15" fmla="*/ 5112818 w 8659292"/>
                <a:gd name="connsiteY15" fmla="*/ 1435100 h 2006600"/>
                <a:gd name="connsiteX16" fmla="*/ 5404918 w 8659292"/>
                <a:gd name="connsiteY16" fmla="*/ 1460500 h 2006600"/>
                <a:gd name="connsiteX17" fmla="*/ 5544618 w 8659292"/>
                <a:gd name="connsiteY17" fmla="*/ 1485900 h 2006600"/>
                <a:gd name="connsiteX18" fmla="*/ 5570018 w 8659292"/>
                <a:gd name="connsiteY18" fmla="*/ 1524000 h 2006600"/>
                <a:gd name="connsiteX19" fmla="*/ 5709718 w 8659292"/>
                <a:gd name="connsiteY19" fmla="*/ 1562100 h 2006600"/>
                <a:gd name="connsiteX20" fmla="*/ 5785918 w 8659292"/>
                <a:gd name="connsiteY20" fmla="*/ 1587500 h 2006600"/>
                <a:gd name="connsiteX21" fmla="*/ 5849418 w 8659292"/>
                <a:gd name="connsiteY21" fmla="*/ 1638300 h 2006600"/>
                <a:gd name="connsiteX22" fmla="*/ 5925618 w 8659292"/>
                <a:gd name="connsiteY22" fmla="*/ 1689100 h 2006600"/>
                <a:gd name="connsiteX23" fmla="*/ 6039918 w 8659292"/>
                <a:gd name="connsiteY23" fmla="*/ 1714500 h 2006600"/>
                <a:gd name="connsiteX24" fmla="*/ 6141518 w 8659292"/>
                <a:gd name="connsiteY24" fmla="*/ 1765300 h 2006600"/>
                <a:gd name="connsiteX25" fmla="*/ 6179618 w 8659292"/>
                <a:gd name="connsiteY25" fmla="*/ 1778000 h 2006600"/>
                <a:gd name="connsiteX26" fmla="*/ 6306618 w 8659292"/>
                <a:gd name="connsiteY26" fmla="*/ 1816100 h 2006600"/>
                <a:gd name="connsiteX27" fmla="*/ 6903518 w 8659292"/>
                <a:gd name="connsiteY27" fmla="*/ 1828800 h 2006600"/>
                <a:gd name="connsiteX28" fmla="*/ 7055918 w 8659292"/>
                <a:gd name="connsiteY28" fmla="*/ 1866900 h 2006600"/>
                <a:gd name="connsiteX29" fmla="*/ 7094018 w 8659292"/>
                <a:gd name="connsiteY29" fmla="*/ 1879600 h 2006600"/>
                <a:gd name="connsiteX30" fmla="*/ 7195618 w 8659292"/>
                <a:gd name="connsiteY30" fmla="*/ 1892300 h 2006600"/>
                <a:gd name="connsiteX31" fmla="*/ 7233718 w 8659292"/>
                <a:gd name="connsiteY31" fmla="*/ 1905000 h 2006600"/>
                <a:gd name="connsiteX32" fmla="*/ 7944918 w 8659292"/>
                <a:gd name="connsiteY32" fmla="*/ 1930400 h 2006600"/>
                <a:gd name="connsiteX33" fmla="*/ 8376718 w 8659292"/>
                <a:gd name="connsiteY33" fmla="*/ 1981200 h 2006600"/>
                <a:gd name="connsiteX34" fmla="*/ 8452918 w 8659292"/>
                <a:gd name="connsiteY34" fmla="*/ 1993900 h 2006600"/>
                <a:gd name="connsiteX35" fmla="*/ 8554518 w 8659292"/>
                <a:gd name="connsiteY35" fmla="*/ 2006600 h 2006600"/>
                <a:gd name="connsiteX36" fmla="*/ 8579918 w 8659292"/>
                <a:gd name="connsiteY36" fmla="*/ 1435100 h 2006600"/>
                <a:gd name="connsiteX37" fmla="*/ 8567218 w 8659292"/>
                <a:gd name="connsiteY37" fmla="*/ 203200 h 2006600"/>
                <a:gd name="connsiteX38" fmla="*/ 8529118 w 8659292"/>
                <a:gd name="connsiteY38" fmla="*/ 0 h 2006600"/>
                <a:gd name="connsiteX39" fmla="*/ 7881418 w 8659292"/>
                <a:gd name="connsiteY39" fmla="*/ 25400 h 2006600"/>
                <a:gd name="connsiteX40" fmla="*/ 7830618 w 8659292"/>
                <a:gd name="connsiteY40" fmla="*/ 38100 h 2006600"/>
                <a:gd name="connsiteX41" fmla="*/ 7525818 w 8659292"/>
                <a:gd name="connsiteY41" fmla="*/ 50800 h 2006600"/>
                <a:gd name="connsiteX42" fmla="*/ 51868 w 8659292"/>
                <a:gd name="connsiteY42" fmla="*/ 25400 h 2006600"/>
                <a:gd name="connsiteX43" fmla="*/ 70918 w 8659292"/>
                <a:gd name="connsiteY4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579418 w 8659292"/>
                <a:gd name="connsiteY11" fmla="*/ 1371600 h 2006600"/>
                <a:gd name="connsiteX12" fmla="*/ 4668318 w 8659292"/>
                <a:gd name="connsiteY12" fmla="*/ 1397000 h 2006600"/>
                <a:gd name="connsiteX13" fmla="*/ 4744518 w 8659292"/>
                <a:gd name="connsiteY13" fmla="*/ 1435100 h 2006600"/>
                <a:gd name="connsiteX14" fmla="*/ 4884218 w 8659292"/>
                <a:gd name="connsiteY14" fmla="*/ 1447800 h 2006600"/>
                <a:gd name="connsiteX15" fmla="*/ 5112818 w 8659292"/>
                <a:gd name="connsiteY15" fmla="*/ 1435100 h 2006600"/>
                <a:gd name="connsiteX16" fmla="*/ 5404918 w 8659292"/>
                <a:gd name="connsiteY16" fmla="*/ 1460500 h 2006600"/>
                <a:gd name="connsiteX17" fmla="*/ 5544618 w 8659292"/>
                <a:gd name="connsiteY17" fmla="*/ 1485900 h 2006600"/>
                <a:gd name="connsiteX18" fmla="*/ 5570018 w 8659292"/>
                <a:gd name="connsiteY18" fmla="*/ 1524000 h 2006600"/>
                <a:gd name="connsiteX19" fmla="*/ 5709718 w 8659292"/>
                <a:gd name="connsiteY19" fmla="*/ 1562100 h 2006600"/>
                <a:gd name="connsiteX20" fmla="*/ 5785918 w 8659292"/>
                <a:gd name="connsiteY20" fmla="*/ 1587500 h 2006600"/>
                <a:gd name="connsiteX21" fmla="*/ 5849418 w 8659292"/>
                <a:gd name="connsiteY21" fmla="*/ 1638300 h 2006600"/>
                <a:gd name="connsiteX22" fmla="*/ 5925618 w 8659292"/>
                <a:gd name="connsiteY22" fmla="*/ 1689100 h 2006600"/>
                <a:gd name="connsiteX23" fmla="*/ 6039918 w 8659292"/>
                <a:gd name="connsiteY23" fmla="*/ 1714500 h 2006600"/>
                <a:gd name="connsiteX24" fmla="*/ 6141518 w 8659292"/>
                <a:gd name="connsiteY24" fmla="*/ 1765300 h 2006600"/>
                <a:gd name="connsiteX25" fmla="*/ 6179618 w 8659292"/>
                <a:gd name="connsiteY25" fmla="*/ 1778000 h 2006600"/>
                <a:gd name="connsiteX26" fmla="*/ 6306618 w 8659292"/>
                <a:gd name="connsiteY26" fmla="*/ 1816100 h 2006600"/>
                <a:gd name="connsiteX27" fmla="*/ 6903518 w 8659292"/>
                <a:gd name="connsiteY27" fmla="*/ 1828800 h 2006600"/>
                <a:gd name="connsiteX28" fmla="*/ 7055918 w 8659292"/>
                <a:gd name="connsiteY28" fmla="*/ 1866900 h 2006600"/>
                <a:gd name="connsiteX29" fmla="*/ 7094018 w 8659292"/>
                <a:gd name="connsiteY29" fmla="*/ 1879600 h 2006600"/>
                <a:gd name="connsiteX30" fmla="*/ 7195618 w 8659292"/>
                <a:gd name="connsiteY30" fmla="*/ 1892300 h 2006600"/>
                <a:gd name="connsiteX31" fmla="*/ 7233718 w 8659292"/>
                <a:gd name="connsiteY31" fmla="*/ 1905000 h 2006600"/>
                <a:gd name="connsiteX32" fmla="*/ 7944918 w 8659292"/>
                <a:gd name="connsiteY32" fmla="*/ 1930400 h 2006600"/>
                <a:gd name="connsiteX33" fmla="*/ 8376718 w 8659292"/>
                <a:gd name="connsiteY33" fmla="*/ 1981200 h 2006600"/>
                <a:gd name="connsiteX34" fmla="*/ 8452918 w 8659292"/>
                <a:gd name="connsiteY34" fmla="*/ 1993900 h 2006600"/>
                <a:gd name="connsiteX35" fmla="*/ 8554518 w 8659292"/>
                <a:gd name="connsiteY35" fmla="*/ 2006600 h 2006600"/>
                <a:gd name="connsiteX36" fmla="*/ 8579918 w 8659292"/>
                <a:gd name="connsiteY36" fmla="*/ 1435100 h 2006600"/>
                <a:gd name="connsiteX37" fmla="*/ 8567218 w 8659292"/>
                <a:gd name="connsiteY37" fmla="*/ 203200 h 2006600"/>
                <a:gd name="connsiteX38" fmla="*/ 8529118 w 8659292"/>
                <a:gd name="connsiteY38" fmla="*/ 0 h 2006600"/>
                <a:gd name="connsiteX39" fmla="*/ 7881418 w 8659292"/>
                <a:gd name="connsiteY39" fmla="*/ 25400 h 2006600"/>
                <a:gd name="connsiteX40" fmla="*/ 7830618 w 8659292"/>
                <a:gd name="connsiteY40" fmla="*/ 38100 h 2006600"/>
                <a:gd name="connsiteX41" fmla="*/ 7525818 w 8659292"/>
                <a:gd name="connsiteY41" fmla="*/ 50800 h 2006600"/>
                <a:gd name="connsiteX42" fmla="*/ 51868 w 8659292"/>
                <a:gd name="connsiteY42" fmla="*/ 25400 h 2006600"/>
                <a:gd name="connsiteX43" fmla="*/ 70918 w 8659292"/>
                <a:gd name="connsiteY4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579418 w 8659292"/>
                <a:gd name="connsiteY11" fmla="*/ 1371600 h 2006600"/>
                <a:gd name="connsiteX12" fmla="*/ 4668318 w 8659292"/>
                <a:gd name="connsiteY12" fmla="*/ 1397000 h 2006600"/>
                <a:gd name="connsiteX13" fmla="*/ 4744518 w 8659292"/>
                <a:gd name="connsiteY13" fmla="*/ 1435100 h 2006600"/>
                <a:gd name="connsiteX14" fmla="*/ 4884218 w 8659292"/>
                <a:gd name="connsiteY14" fmla="*/ 1447800 h 2006600"/>
                <a:gd name="connsiteX15" fmla="*/ 5112818 w 8659292"/>
                <a:gd name="connsiteY15" fmla="*/ 1435100 h 2006600"/>
                <a:gd name="connsiteX16" fmla="*/ 5404918 w 8659292"/>
                <a:gd name="connsiteY16" fmla="*/ 1460500 h 2006600"/>
                <a:gd name="connsiteX17" fmla="*/ 5544618 w 8659292"/>
                <a:gd name="connsiteY17" fmla="*/ 1485900 h 2006600"/>
                <a:gd name="connsiteX18" fmla="*/ 5570018 w 8659292"/>
                <a:gd name="connsiteY18" fmla="*/ 1524000 h 2006600"/>
                <a:gd name="connsiteX19" fmla="*/ 5709718 w 8659292"/>
                <a:gd name="connsiteY19" fmla="*/ 1562100 h 2006600"/>
                <a:gd name="connsiteX20" fmla="*/ 5785918 w 8659292"/>
                <a:gd name="connsiteY20" fmla="*/ 1587500 h 2006600"/>
                <a:gd name="connsiteX21" fmla="*/ 5849418 w 8659292"/>
                <a:gd name="connsiteY21" fmla="*/ 1638300 h 2006600"/>
                <a:gd name="connsiteX22" fmla="*/ 5925618 w 8659292"/>
                <a:gd name="connsiteY22" fmla="*/ 1689100 h 2006600"/>
                <a:gd name="connsiteX23" fmla="*/ 6039918 w 8659292"/>
                <a:gd name="connsiteY23" fmla="*/ 1714500 h 2006600"/>
                <a:gd name="connsiteX24" fmla="*/ 6141518 w 8659292"/>
                <a:gd name="connsiteY24" fmla="*/ 1765300 h 2006600"/>
                <a:gd name="connsiteX25" fmla="*/ 6179618 w 8659292"/>
                <a:gd name="connsiteY25" fmla="*/ 1778000 h 2006600"/>
                <a:gd name="connsiteX26" fmla="*/ 6306618 w 8659292"/>
                <a:gd name="connsiteY26" fmla="*/ 1816100 h 2006600"/>
                <a:gd name="connsiteX27" fmla="*/ 6903518 w 8659292"/>
                <a:gd name="connsiteY27" fmla="*/ 1828800 h 2006600"/>
                <a:gd name="connsiteX28" fmla="*/ 7055918 w 8659292"/>
                <a:gd name="connsiteY28" fmla="*/ 1866900 h 2006600"/>
                <a:gd name="connsiteX29" fmla="*/ 7094018 w 8659292"/>
                <a:gd name="connsiteY29" fmla="*/ 1879600 h 2006600"/>
                <a:gd name="connsiteX30" fmla="*/ 7195618 w 8659292"/>
                <a:gd name="connsiteY30" fmla="*/ 1892300 h 2006600"/>
                <a:gd name="connsiteX31" fmla="*/ 7233718 w 8659292"/>
                <a:gd name="connsiteY31" fmla="*/ 1905000 h 2006600"/>
                <a:gd name="connsiteX32" fmla="*/ 7944918 w 8659292"/>
                <a:gd name="connsiteY32" fmla="*/ 1930400 h 2006600"/>
                <a:gd name="connsiteX33" fmla="*/ 8376718 w 8659292"/>
                <a:gd name="connsiteY33" fmla="*/ 1981200 h 2006600"/>
                <a:gd name="connsiteX34" fmla="*/ 8452918 w 8659292"/>
                <a:gd name="connsiteY34" fmla="*/ 1993900 h 2006600"/>
                <a:gd name="connsiteX35" fmla="*/ 8554518 w 8659292"/>
                <a:gd name="connsiteY35" fmla="*/ 2006600 h 2006600"/>
                <a:gd name="connsiteX36" fmla="*/ 8579918 w 8659292"/>
                <a:gd name="connsiteY36" fmla="*/ 1435100 h 2006600"/>
                <a:gd name="connsiteX37" fmla="*/ 8567218 w 8659292"/>
                <a:gd name="connsiteY37" fmla="*/ 203200 h 2006600"/>
                <a:gd name="connsiteX38" fmla="*/ 8529118 w 8659292"/>
                <a:gd name="connsiteY38" fmla="*/ 0 h 2006600"/>
                <a:gd name="connsiteX39" fmla="*/ 7881418 w 8659292"/>
                <a:gd name="connsiteY39" fmla="*/ 25400 h 2006600"/>
                <a:gd name="connsiteX40" fmla="*/ 7830618 w 8659292"/>
                <a:gd name="connsiteY40" fmla="*/ 38100 h 2006600"/>
                <a:gd name="connsiteX41" fmla="*/ 7525818 w 8659292"/>
                <a:gd name="connsiteY41" fmla="*/ 50800 h 2006600"/>
                <a:gd name="connsiteX42" fmla="*/ 51868 w 8659292"/>
                <a:gd name="connsiteY42" fmla="*/ 25400 h 2006600"/>
                <a:gd name="connsiteX43" fmla="*/ 70918 w 8659292"/>
                <a:gd name="connsiteY4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579418 w 8659292"/>
                <a:gd name="connsiteY11" fmla="*/ 1371600 h 2006600"/>
                <a:gd name="connsiteX12" fmla="*/ 4744518 w 8659292"/>
                <a:gd name="connsiteY12" fmla="*/ 1435100 h 2006600"/>
                <a:gd name="connsiteX13" fmla="*/ 4884218 w 8659292"/>
                <a:gd name="connsiteY13" fmla="*/ 1447800 h 2006600"/>
                <a:gd name="connsiteX14" fmla="*/ 5112818 w 8659292"/>
                <a:gd name="connsiteY14" fmla="*/ 1435100 h 2006600"/>
                <a:gd name="connsiteX15" fmla="*/ 5404918 w 8659292"/>
                <a:gd name="connsiteY15" fmla="*/ 1460500 h 2006600"/>
                <a:gd name="connsiteX16" fmla="*/ 5544618 w 8659292"/>
                <a:gd name="connsiteY16" fmla="*/ 1485900 h 2006600"/>
                <a:gd name="connsiteX17" fmla="*/ 5570018 w 8659292"/>
                <a:gd name="connsiteY17" fmla="*/ 1524000 h 2006600"/>
                <a:gd name="connsiteX18" fmla="*/ 5709718 w 8659292"/>
                <a:gd name="connsiteY18" fmla="*/ 1562100 h 2006600"/>
                <a:gd name="connsiteX19" fmla="*/ 5785918 w 8659292"/>
                <a:gd name="connsiteY19" fmla="*/ 1587500 h 2006600"/>
                <a:gd name="connsiteX20" fmla="*/ 5849418 w 8659292"/>
                <a:gd name="connsiteY20" fmla="*/ 1638300 h 2006600"/>
                <a:gd name="connsiteX21" fmla="*/ 5925618 w 8659292"/>
                <a:gd name="connsiteY21" fmla="*/ 1689100 h 2006600"/>
                <a:gd name="connsiteX22" fmla="*/ 6039918 w 8659292"/>
                <a:gd name="connsiteY22" fmla="*/ 1714500 h 2006600"/>
                <a:gd name="connsiteX23" fmla="*/ 6141518 w 8659292"/>
                <a:gd name="connsiteY23" fmla="*/ 1765300 h 2006600"/>
                <a:gd name="connsiteX24" fmla="*/ 6179618 w 8659292"/>
                <a:gd name="connsiteY24" fmla="*/ 1778000 h 2006600"/>
                <a:gd name="connsiteX25" fmla="*/ 6306618 w 8659292"/>
                <a:gd name="connsiteY25" fmla="*/ 1816100 h 2006600"/>
                <a:gd name="connsiteX26" fmla="*/ 6903518 w 8659292"/>
                <a:gd name="connsiteY26" fmla="*/ 1828800 h 2006600"/>
                <a:gd name="connsiteX27" fmla="*/ 7055918 w 8659292"/>
                <a:gd name="connsiteY27" fmla="*/ 1866900 h 2006600"/>
                <a:gd name="connsiteX28" fmla="*/ 7094018 w 8659292"/>
                <a:gd name="connsiteY28" fmla="*/ 1879600 h 2006600"/>
                <a:gd name="connsiteX29" fmla="*/ 7195618 w 8659292"/>
                <a:gd name="connsiteY29" fmla="*/ 1892300 h 2006600"/>
                <a:gd name="connsiteX30" fmla="*/ 7233718 w 8659292"/>
                <a:gd name="connsiteY30" fmla="*/ 1905000 h 2006600"/>
                <a:gd name="connsiteX31" fmla="*/ 7944918 w 8659292"/>
                <a:gd name="connsiteY31" fmla="*/ 1930400 h 2006600"/>
                <a:gd name="connsiteX32" fmla="*/ 8376718 w 8659292"/>
                <a:gd name="connsiteY32" fmla="*/ 1981200 h 2006600"/>
                <a:gd name="connsiteX33" fmla="*/ 8452918 w 8659292"/>
                <a:gd name="connsiteY33" fmla="*/ 1993900 h 2006600"/>
                <a:gd name="connsiteX34" fmla="*/ 8554518 w 8659292"/>
                <a:gd name="connsiteY34" fmla="*/ 2006600 h 2006600"/>
                <a:gd name="connsiteX35" fmla="*/ 8579918 w 8659292"/>
                <a:gd name="connsiteY35" fmla="*/ 1435100 h 2006600"/>
                <a:gd name="connsiteX36" fmla="*/ 8567218 w 8659292"/>
                <a:gd name="connsiteY36" fmla="*/ 203200 h 2006600"/>
                <a:gd name="connsiteX37" fmla="*/ 8529118 w 8659292"/>
                <a:gd name="connsiteY37" fmla="*/ 0 h 2006600"/>
                <a:gd name="connsiteX38" fmla="*/ 7881418 w 8659292"/>
                <a:gd name="connsiteY38" fmla="*/ 25400 h 2006600"/>
                <a:gd name="connsiteX39" fmla="*/ 7830618 w 8659292"/>
                <a:gd name="connsiteY39" fmla="*/ 38100 h 2006600"/>
                <a:gd name="connsiteX40" fmla="*/ 7525818 w 8659292"/>
                <a:gd name="connsiteY40" fmla="*/ 50800 h 2006600"/>
                <a:gd name="connsiteX41" fmla="*/ 51868 w 8659292"/>
                <a:gd name="connsiteY41" fmla="*/ 25400 h 2006600"/>
                <a:gd name="connsiteX42" fmla="*/ 70918 w 8659292"/>
                <a:gd name="connsiteY42"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44518 w 8659292"/>
                <a:gd name="connsiteY12" fmla="*/ 1435100 h 2006600"/>
                <a:gd name="connsiteX13" fmla="*/ 4884218 w 8659292"/>
                <a:gd name="connsiteY13" fmla="*/ 1447800 h 2006600"/>
                <a:gd name="connsiteX14" fmla="*/ 5112818 w 8659292"/>
                <a:gd name="connsiteY14" fmla="*/ 1435100 h 2006600"/>
                <a:gd name="connsiteX15" fmla="*/ 5404918 w 8659292"/>
                <a:gd name="connsiteY15" fmla="*/ 1460500 h 2006600"/>
                <a:gd name="connsiteX16" fmla="*/ 5544618 w 8659292"/>
                <a:gd name="connsiteY16" fmla="*/ 1485900 h 2006600"/>
                <a:gd name="connsiteX17" fmla="*/ 5570018 w 8659292"/>
                <a:gd name="connsiteY17" fmla="*/ 1524000 h 2006600"/>
                <a:gd name="connsiteX18" fmla="*/ 5709718 w 8659292"/>
                <a:gd name="connsiteY18" fmla="*/ 1562100 h 2006600"/>
                <a:gd name="connsiteX19" fmla="*/ 5785918 w 8659292"/>
                <a:gd name="connsiteY19" fmla="*/ 1587500 h 2006600"/>
                <a:gd name="connsiteX20" fmla="*/ 5849418 w 8659292"/>
                <a:gd name="connsiteY20" fmla="*/ 1638300 h 2006600"/>
                <a:gd name="connsiteX21" fmla="*/ 5925618 w 8659292"/>
                <a:gd name="connsiteY21" fmla="*/ 1689100 h 2006600"/>
                <a:gd name="connsiteX22" fmla="*/ 6039918 w 8659292"/>
                <a:gd name="connsiteY22" fmla="*/ 1714500 h 2006600"/>
                <a:gd name="connsiteX23" fmla="*/ 6141518 w 8659292"/>
                <a:gd name="connsiteY23" fmla="*/ 1765300 h 2006600"/>
                <a:gd name="connsiteX24" fmla="*/ 6179618 w 8659292"/>
                <a:gd name="connsiteY24" fmla="*/ 1778000 h 2006600"/>
                <a:gd name="connsiteX25" fmla="*/ 6306618 w 8659292"/>
                <a:gd name="connsiteY25" fmla="*/ 1816100 h 2006600"/>
                <a:gd name="connsiteX26" fmla="*/ 6903518 w 8659292"/>
                <a:gd name="connsiteY26" fmla="*/ 1828800 h 2006600"/>
                <a:gd name="connsiteX27" fmla="*/ 7055918 w 8659292"/>
                <a:gd name="connsiteY27" fmla="*/ 1866900 h 2006600"/>
                <a:gd name="connsiteX28" fmla="*/ 7094018 w 8659292"/>
                <a:gd name="connsiteY28" fmla="*/ 1879600 h 2006600"/>
                <a:gd name="connsiteX29" fmla="*/ 7195618 w 8659292"/>
                <a:gd name="connsiteY29" fmla="*/ 1892300 h 2006600"/>
                <a:gd name="connsiteX30" fmla="*/ 7233718 w 8659292"/>
                <a:gd name="connsiteY30" fmla="*/ 1905000 h 2006600"/>
                <a:gd name="connsiteX31" fmla="*/ 7944918 w 8659292"/>
                <a:gd name="connsiteY31" fmla="*/ 1930400 h 2006600"/>
                <a:gd name="connsiteX32" fmla="*/ 8376718 w 8659292"/>
                <a:gd name="connsiteY32" fmla="*/ 1981200 h 2006600"/>
                <a:gd name="connsiteX33" fmla="*/ 8452918 w 8659292"/>
                <a:gd name="connsiteY33" fmla="*/ 1993900 h 2006600"/>
                <a:gd name="connsiteX34" fmla="*/ 8554518 w 8659292"/>
                <a:gd name="connsiteY34" fmla="*/ 2006600 h 2006600"/>
                <a:gd name="connsiteX35" fmla="*/ 8579918 w 8659292"/>
                <a:gd name="connsiteY35" fmla="*/ 1435100 h 2006600"/>
                <a:gd name="connsiteX36" fmla="*/ 8567218 w 8659292"/>
                <a:gd name="connsiteY36" fmla="*/ 203200 h 2006600"/>
                <a:gd name="connsiteX37" fmla="*/ 8529118 w 8659292"/>
                <a:gd name="connsiteY37" fmla="*/ 0 h 2006600"/>
                <a:gd name="connsiteX38" fmla="*/ 7881418 w 8659292"/>
                <a:gd name="connsiteY38" fmla="*/ 25400 h 2006600"/>
                <a:gd name="connsiteX39" fmla="*/ 7830618 w 8659292"/>
                <a:gd name="connsiteY39" fmla="*/ 38100 h 2006600"/>
                <a:gd name="connsiteX40" fmla="*/ 7525818 w 8659292"/>
                <a:gd name="connsiteY40" fmla="*/ 50800 h 2006600"/>
                <a:gd name="connsiteX41" fmla="*/ 51868 w 8659292"/>
                <a:gd name="connsiteY41" fmla="*/ 25400 h 2006600"/>
                <a:gd name="connsiteX42" fmla="*/ 70918 w 8659292"/>
                <a:gd name="connsiteY42"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44518 w 8659292"/>
                <a:gd name="connsiteY12" fmla="*/ 1435100 h 2006600"/>
                <a:gd name="connsiteX13" fmla="*/ 5112818 w 8659292"/>
                <a:gd name="connsiteY13" fmla="*/ 1435100 h 2006600"/>
                <a:gd name="connsiteX14" fmla="*/ 5404918 w 8659292"/>
                <a:gd name="connsiteY14" fmla="*/ 1460500 h 2006600"/>
                <a:gd name="connsiteX15" fmla="*/ 5544618 w 8659292"/>
                <a:gd name="connsiteY15" fmla="*/ 1485900 h 2006600"/>
                <a:gd name="connsiteX16" fmla="*/ 5570018 w 8659292"/>
                <a:gd name="connsiteY16" fmla="*/ 1524000 h 2006600"/>
                <a:gd name="connsiteX17" fmla="*/ 5709718 w 8659292"/>
                <a:gd name="connsiteY17" fmla="*/ 1562100 h 2006600"/>
                <a:gd name="connsiteX18" fmla="*/ 5785918 w 8659292"/>
                <a:gd name="connsiteY18" fmla="*/ 1587500 h 2006600"/>
                <a:gd name="connsiteX19" fmla="*/ 5849418 w 8659292"/>
                <a:gd name="connsiteY19" fmla="*/ 1638300 h 2006600"/>
                <a:gd name="connsiteX20" fmla="*/ 5925618 w 8659292"/>
                <a:gd name="connsiteY20" fmla="*/ 1689100 h 2006600"/>
                <a:gd name="connsiteX21" fmla="*/ 6039918 w 8659292"/>
                <a:gd name="connsiteY21" fmla="*/ 1714500 h 2006600"/>
                <a:gd name="connsiteX22" fmla="*/ 6141518 w 8659292"/>
                <a:gd name="connsiteY22" fmla="*/ 1765300 h 2006600"/>
                <a:gd name="connsiteX23" fmla="*/ 6179618 w 8659292"/>
                <a:gd name="connsiteY23" fmla="*/ 1778000 h 2006600"/>
                <a:gd name="connsiteX24" fmla="*/ 6306618 w 8659292"/>
                <a:gd name="connsiteY24" fmla="*/ 1816100 h 2006600"/>
                <a:gd name="connsiteX25" fmla="*/ 6903518 w 8659292"/>
                <a:gd name="connsiteY25" fmla="*/ 1828800 h 2006600"/>
                <a:gd name="connsiteX26" fmla="*/ 7055918 w 8659292"/>
                <a:gd name="connsiteY26" fmla="*/ 1866900 h 2006600"/>
                <a:gd name="connsiteX27" fmla="*/ 7094018 w 8659292"/>
                <a:gd name="connsiteY27" fmla="*/ 1879600 h 2006600"/>
                <a:gd name="connsiteX28" fmla="*/ 7195618 w 8659292"/>
                <a:gd name="connsiteY28" fmla="*/ 1892300 h 2006600"/>
                <a:gd name="connsiteX29" fmla="*/ 7233718 w 8659292"/>
                <a:gd name="connsiteY29" fmla="*/ 1905000 h 2006600"/>
                <a:gd name="connsiteX30" fmla="*/ 7944918 w 8659292"/>
                <a:gd name="connsiteY30" fmla="*/ 1930400 h 2006600"/>
                <a:gd name="connsiteX31" fmla="*/ 8376718 w 8659292"/>
                <a:gd name="connsiteY31" fmla="*/ 1981200 h 2006600"/>
                <a:gd name="connsiteX32" fmla="*/ 8452918 w 8659292"/>
                <a:gd name="connsiteY32" fmla="*/ 1993900 h 2006600"/>
                <a:gd name="connsiteX33" fmla="*/ 8554518 w 8659292"/>
                <a:gd name="connsiteY33" fmla="*/ 2006600 h 2006600"/>
                <a:gd name="connsiteX34" fmla="*/ 8579918 w 8659292"/>
                <a:gd name="connsiteY34" fmla="*/ 1435100 h 2006600"/>
                <a:gd name="connsiteX35" fmla="*/ 8567218 w 8659292"/>
                <a:gd name="connsiteY35" fmla="*/ 203200 h 2006600"/>
                <a:gd name="connsiteX36" fmla="*/ 8529118 w 8659292"/>
                <a:gd name="connsiteY36" fmla="*/ 0 h 2006600"/>
                <a:gd name="connsiteX37" fmla="*/ 7881418 w 8659292"/>
                <a:gd name="connsiteY37" fmla="*/ 25400 h 2006600"/>
                <a:gd name="connsiteX38" fmla="*/ 7830618 w 8659292"/>
                <a:gd name="connsiteY38" fmla="*/ 38100 h 2006600"/>
                <a:gd name="connsiteX39" fmla="*/ 7525818 w 8659292"/>
                <a:gd name="connsiteY39" fmla="*/ 50800 h 2006600"/>
                <a:gd name="connsiteX40" fmla="*/ 51868 w 8659292"/>
                <a:gd name="connsiteY40" fmla="*/ 25400 h 2006600"/>
                <a:gd name="connsiteX41" fmla="*/ 70918 w 8659292"/>
                <a:gd name="connsiteY41"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404918 w 8659292"/>
                <a:gd name="connsiteY14" fmla="*/ 1460500 h 2006600"/>
                <a:gd name="connsiteX15" fmla="*/ 5544618 w 8659292"/>
                <a:gd name="connsiteY15" fmla="*/ 1485900 h 2006600"/>
                <a:gd name="connsiteX16" fmla="*/ 5570018 w 8659292"/>
                <a:gd name="connsiteY16" fmla="*/ 1524000 h 2006600"/>
                <a:gd name="connsiteX17" fmla="*/ 5709718 w 8659292"/>
                <a:gd name="connsiteY17" fmla="*/ 1562100 h 2006600"/>
                <a:gd name="connsiteX18" fmla="*/ 5785918 w 8659292"/>
                <a:gd name="connsiteY18" fmla="*/ 1587500 h 2006600"/>
                <a:gd name="connsiteX19" fmla="*/ 5849418 w 8659292"/>
                <a:gd name="connsiteY19" fmla="*/ 1638300 h 2006600"/>
                <a:gd name="connsiteX20" fmla="*/ 5925618 w 8659292"/>
                <a:gd name="connsiteY20" fmla="*/ 1689100 h 2006600"/>
                <a:gd name="connsiteX21" fmla="*/ 6039918 w 8659292"/>
                <a:gd name="connsiteY21" fmla="*/ 1714500 h 2006600"/>
                <a:gd name="connsiteX22" fmla="*/ 6141518 w 8659292"/>
                <a:gd name="connsiteY22" fmla="*/ 1765300 h 2006600"/>
                <a:gd name="connsiteX23" fmla="*/ 6179618 w 8659292"/>
                <a:gd name="connsiteY23" fmla="*/ 1778000 h 2006600"/>
                <a:gd name="connsiteX24" fmla="*/ 6306618 w 8659292"/>
                <a:gd name="connsiteY24" fmla="*/ 1816100 h 2006600"/>
                <a:gd name="connsiteX25" fmla="*/ 6903518 w 8659292"/>
                <a:gd name="connsiteY25" fmla="*/ 1828800 h 2006600"/>
                <a:gd name="connsiteX26" fmla="*/ 7055918 w 8659292"/>
                <a:gd name="connsiteY26" fmla="*/ 1866900 h 2006600"/>
                <a:gd name="connsiteX27" fmla="*/ 7094018 w 8659292"/>
                <a:gd name="connsiteY27" fmla="*/ 1879600 h 2006600"/>
                <a:gd name="connsiteX28" fmla="*/ 7195618 w 8659292"/>
                <a:gd name="connsiteY28" fmla="*/ 1892300 h 2006600"/>
                <a:gd name="connsiteX29" fmla="*/ 7233718 w 8659292"/>
                <a:gd name="connsiteY29" fmla="*/ 1905000 h 2006600"/>
                <a:gd name="connsiteX30" fmla="*/ 7944918 w 8659292"/>
                <a:gd name="connsiteY30" fmla="*/ 1930400 h 2006600"/>
                <a:gd name="connsiteX31" fmla="*/ 8376718 w 8659292"/>
                <a:gd name="connsiteY31" fmla="*/ 1981200 h 2006600"/>
                <a:gd name="connsiteX32" fmla="*/ 8452918 w 8659292"/>
                <a:gd name="connsiteY32" fmla="*/ 1993900 h 2006600"/>
                <a:gd name="connsiteX33" fmla="*/ 8554518 w 8659292"/>
                <a:gd name="connsiteY33" fmla="*/ 2006600 h 2006600"/>
                <a:gd name="connsiteX34" fmla="*/ 8579918 w 8659292"/>
                <a:gd name="connsiteY34" fmla="*/ 1435100 h 2006600"/>
                <a:gd name="connsiteX35" fmla="*/ 8567218 w 8659292"/>
                <a:gd name="connsiteY35" fmla="*/ 203200 h 2006600"/>
                <a:gd name="connsiteX36" fmla="*/ 8529118 w 8659292"/>
                <a:gd name="connsiteY36" fmla="*/ 0 h 2006600"/>
                <a:gd name="connsiteX37" fmla="*/ 7881418 w 8659292"/>
                <a:gd name="connsiteY37" fmla="*/ 25400 h 2006600"/>
                <a:gd name="connsiteX38" fmla="*/ 7830618 w 8659292"/>
                <a:gd name="connsiteY38" fmla="*/ 38100 h 2006600"/>
                <a:gd name="connsiteX39" fmla="*/ 7525818 w 8659292"/>
                <a:gd name="connsiteY39" fmla="*/ 50800 h 2006600"/>
                <a:gd name="connsiteX40" fmla="*/ 51868 w 8659292"/>
                <a:gd name="connsiteY40" fmla="*/ 25400 h 2006600"/>
                <a:gd name="connsiteX41" fmla="*/ 70918 w 8659292"/>
                <a:gd name="connsiteY41"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404918 w 8659292"/>
                <a:gd name="connsiteY14" fmla="*/ 1460500 h 2006600"/>
                <a:gd name="connsiteX15" fmla="*/ 5544618 w 8659292"/>
                <a:gd name="connsiteY15" fmla="*/ 1485900 h 2006600"/>
                <a:gd name="connsiteX16" fmla="*/ 5570018 w 8659292"/>
                <a:gd name="connsiteY16" fmla="*/ 1524000 h 2006600"/>
                <a:gd name="connsiteX17" fmla="*/ 5709718 w 8659292"/>
                <a:gd name="connsiteY17" fmla="*/ 1562100 h 2006600"/>
                <a:gd name="connsiteX18" fmla="*/ 5785918 w 8659292"/>
                <a:gd name="connsiteY18" fmla="*/ 1587500 h 2006600"/>
                <a:gd name="connsiteX19" fmla="*/ 5849418 w 8659292"/>
                <a:gd name="connsiteY19" fmla="*/ 1638300 h 2006600"/>
                <a:gd name="connsiteX20" fmla="*/ 5925618 w 8659292"/>
                <a:gd name="connsiteY20" fmla="*/ 1689100 h 2006600"/>
                <a:gd name="connsiteX21" fmla="*/ 6039918 w 8659292"/>
                <a:gd name="connsiteY21" fmla="*/ 1714500 h 2006600"/>
                <a:gd name="connsiteX22" fmla="*/ 6141518 w 8659292"/>
                <a:gd name="connsiteY22" fmla="*/ 1765300 h 2006600"/>
                <a:gd name="connsiteX23" fmla="*/ 6179618 w 8659292"/>
                <a:gd name="connsiteY23" fmla="*/ 1778000 h 2006600"/>
                <a:gd name="connsiteX24" fmla="*/ 6306618 w 8659292"/>
                <a:gd name="connsiteY24" fmla="*/ 1816100 h 2006600"/>
                <a:gd name="connsiteX25" fmla="*/ 6903518 w 8659292"/>
                <a:gd name="connsiteY25" fmla="*/ 1828800 h 2006600"/>
                <a:gd name="connsiteX26" fmla="*/ 7055918 w 8659292"/>
                <a:gd name="connsiteY26" fmla="*/ 1866900 h 2006600"/>
                <a:gd name="connsiteX27" fmla="*/ 7094018 w 8659292"/>
                <a:gd name="connsiteY27" fmla="*/ 1879600 h 2006600"/>
                <a:gd name="connsiteX28" fmla="*/ 7195618 w 8659292"/>
                <a:gd name="connsiteY28" fmla="*/ 1892300 h 2006600"/>
                <a:gd name="connsiteX29" fmla="*/ 7233718 w 8659292"/>
                <a:gd name="connsiteY29" fmla="*/ 1905000 h 2006600"/>
                <a:gd name="connsiteX30" fmla="*/ 7944918 w 8659292"/>
                <a:gd name="connsiteY30" fmla="*/ 1930400 h 2006600"/>
                <a:gd name="connsiteX31" fmla="*/ 8376718 w 8659292"/>
                <a:gd name="connsiteY31" fmla="*/ 1981200 h 2006600"/>
                <a:gd name="connsiteX32" fmla="*/ 8452918 w 8659292"/>
                <a:gd name="connsiteY32" fmla="*/ 1993900 h 2006600"/>
                <a:gd name="connsiteX33" fmla="*/ 8554518 w 8659292"/>
                <a:gd name="connsiteY33" fmla="*/ 2006600 h 2006600"/>
                <a:gd name="connsiteX34" fmla="*/ 8579918 w 8659292"/>
                <a:gd name="connsiteY34" fmla="*/ 1435100 h 2006600"/>
                <a:gd name="connsiteX35" fmla="*/ 8567218 w 8659292"/>
                <a:gd name="connsiteY35" fmla="*/ 203200 h 2006600"/>
                <a:gd name="connsiteX36" fmla="*/ 8529118 w 8659292"/>
                <a:gd name="connsiteY36" fmla="*/ 0 h 2006600"/>
                <a:gd name="connsiteX37" fmla="*/ 7881418 w 8659292"/>
                <a:gd name="connsiteY37" fmla="*/ 25400 h 2006600"/>
                <a:gd name="connsiteX38" fmla="*/ 7830618 w 8659292"/>
                <a:gd name="connsiteY38" fmla="*/ 38100 h 2006600"/>
                <a:gd name="connsiteX39" fmla="*/ 7525818 w 8659292"/>
                <a:gd name="connsiteY39" fmla="*/ 50800 h 2006600"/>
                <a:gd name="connsiteX40" fmla="*/ 51868 w 8659292"/>
                <a:gd name="connsiteY40" fmla="*/ 25400 h 2006600"/>
                <a:gd name="connsiteX41" fmla="*/ 70918 w 8659292"/>
                <a:gd name="connsiteY41"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44618 w 8659292"/>
                <a:gd name="connsiteY14" fmla="*/ 1485900 h 2006600"/>
                <a:gd name="connsiteX15" fmla="*/ 5570018 w 8659292"/>
                <a:gd name="connsiteY15" fmla="*/ 1524000 h 2006600"/>
                <a:gd name="connsiteX16" fmla="*/ 5709718 w 8659292"/>
                <a:gd name="connsiteY16" fmla="*/ 1562100 h 2006600"/>
                <a:gd name="connsiteX17" fmla="*/ 5785918 w 8659292"/>
                <a:gd name="connsiteY17" fmla="*/ 1587500 h 2006600"/>
                <a:gd name="connsiteX18" fmla="*/ 5849418 w 8659292"/>
                <a:gd name="connsiteY18" fmla="*/ 1638300 h 2006600"/>
                <a:gd name="connsiteX19" fmla="*/ 5925618 w 8659292"/>
                <a:gd name="connsiteY19" fmla="*/ 1689100 h 2006600"/>
                <a:gd name="connsiteX20" fmla="*/ 6039918 w 8659292"/>
                <a:gd name="connsiteY20" fmla="*/ 1714500 h 2006600"/>
                <a:gd name="connsiteX21" fmla="*/ 6141518 w 8659292"/>
                <a:gd name="connsiteY21" fmla="*/ 1765300 h 2006600"/>
                <a:gd name="connsiteX22" fmla="*/ 6179618 w 8659292"/>
                <a:gd name="connsiteY22" fmla="*/ 1778000 h 2006600"/>
                <a:gd name="connsiteX23" fmla="*/ 6306618 w 8659292"/>
                <a:gd name="connsiteY23" fmla="*/ 1816100 h 2006600"/>
                <a:gd name="connsiteX24" fmla="*/ 6903518 w 8659292"/>
                <a:gd name="connsiteY24" fmla="*/ 1828800 h 2006600"/>
                <a:gd name="connsiteX25" fmla="*/ 7055918 w 8659292"/>
                <a:gd name="connsiteY25" fmla="*/ 1866900 h 2006600"/>
                <a:gd name="connsiteX26" fmla="*/ 7094018 w 8659292"/>
                <a:gd name="connsiteY26" fmla="*/ 1879600 h 2006600"/>
                <a:gd name="connsiteX27" fmla="*/ 7195618 w 8659292"/>
                <a:gd name="connsiteY27" fmla="*/ 1892300 h 2006600"/>
                <a:gd name="connsiteX28" fmla="*/ 7233718 w 8659292"/>
                <a:gd name="connsiteY28" fmla="*/ 1905000 h 2006600"/>
                <a:gd name="connsiteX29" fmla="*/ 7944918 w 8659292"/>
                <a:gd name="connsiteY29" fmla="*/ 1930400 h 2006600"/>
                <a:gd name="connsiteX30" fmla="*/ 8376718 w 8659292"/>
                <a:gd name="connsiteY30" fmla="*/ 1981200 h 2006600"/>
                <a:gd name="connsiteX31" fmla="*/ 8452918 w 8659292"/>
                <a:gd name="connsiteY31" fmla="*/ 1993900 h 2006600"/>
                <a:gd name="connsiteX32" fmla="*/ 8554518 w 8659292"/>
                <a:gd name="connsiteY32" fmla="*/ 2006600 h 2006600"/>
                <a:gd name="connsiteX33" fmla="*/ 8579918 w 8659292"/>
                <a:gd name="connsiteY33" fmla="*/ 1435100 h 2006600"/>
                <a:gd name="connsiteX34" fmla="*/ 8567218 w 8659292"/>
                <a:gd name="connsiteY34" fmla="*/ 203200 h 2006600"/>
                <a:gd name="connsiteX35" fmla="*/ 8529118 w 8659292"/>
                <a:gd name="connsiteY35" fmla="*/ 0 h 2006600"/>
                <a:gd name="connsiteX36" fmla="*/ 7881418 w 8659292"/>
                <a:gd name="connsiteY36" fmla="*/ 25400 h 2006600"/>
                <a:gd name="connsiteX37" fmla="*/ 7830618 w 8659292"/>
                <a:gd name="connsiteY37" fmla="*/ 38100 h 2006600"/>
                <a:gd name="connsiteX38" fmla="*/ 7525818 w 8659292"/>
                <a:gd name="connsiteY38" fmla="*/ 50800 h 2006600"/>
                <a:gd name="connsiteX39" fmla="*/ 51868 w 8659292"/>
                <a:gd name="connsiteY39" fmla="*/ 25400 h 2006600"/>
                <a:gd name="connsiteX40" fmla="*/ 70918 w 8659292"/>
                <a:gd name="connsiteY40"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709718 w 8659292"/>
                <a:gd name="connsiteY15" fmla="*/ 1562100 h 2006600"/>
                <a:gd name="connsiteX16" fmla="*/ 5785918 w 8659292"/>
                <a:gd name="connsiteY16" fmla="*/ 1587500 h 2006600"/>
                <a:gd name="connsiteX17" fmla="*/ 5849418 w 8659292"/>
                <a:gd name="connsiteY17" fmla="*/ 1638300 h 2006600"/>
                <a:gd name="connsiteX18" fmla="*/ 5925618 w 8659292"/>
                <a:gd name="connsiteY18" fmla="*/ 1689100 h 2006600"/>
                <a:gd name="connsiteX19" fmla="*/ 6039918 w 8659292"/>
                <a:gd name="connsiteY19" fmla="*/ 1714500 h 2006600"/>
                <a:gd name="connsiteX20" fmla="*/ 6141518 w 8659292"/>
                <a:gd name="connsiteY20" fmla="*/ 1765300 h 2006600"/>
                <a:gd name="connsiteX21" fmla="*/ 6179618 w 8659292"/>
                <a:gd name="connsiteY21" fmla="*/ 1778000 h 2006600"/>
                <a:gd name="connsiteX22" fmla="*/ 6306618 w 8659292"/>
                <a:gd name="connsiteY22" fmla="*/ 1816100 h 2006600"/>
                <a:gd name="connsiteX23" fmla="*/ 6903518 w 8659292"/>
                <a:gd name="connsiteY23" fmla="*/ 1828800 h 2006600"/>
                <a:gd name="connsiteX24" fmla="*/ 7055918 w 8659292"/>
                <a:gd name="connsiteY24" fmla="*/ 1866900 h 2006600"/>
                <a:gd name="connsiteX25" fmla="*/ 7094018 w 8659292"/>
                <a:gd name="connsiteY25" fmla="*/ 1879600 h 2006600"/>
                <a:gd name="connsiteX26" fmla="*/ 7195618 w 8659292"/>
                <a:gd name="connsiteY26" fmla="*/ 1892300 h 2006600"/>
                <a:gd name="connsiteX27" fmla="*/ 7233718 w 8659292"/>
                <a:gd name="connsiteY27" fmla="*/ 1905000 h 2006600"/>
                <a:gd name="connsiteX28" fmla="*/ 7944918 w 8659292"/>
                <a:gd name="connsiteY28" fmla="*/ 1930400 h 2006600"/>
                <a:gd name="connsiteX29" fmla="*/ 8376718 w 8659292"/>
                <a:gd name="connsiteY29" fmla="*/ 1981200 h 2006600"/>
                <a:gd name="connsiteX30" fmla="*/ 8452918 w 8659292"/>
                <a:gd name="connsiteY30" fmla="*/ 1993900 h 2006600"/>
                <a:gd name="connsiteX31" fmla="*/ 8554518 w 8659292"/>
                <a:gd name="connsiteY31" fmla="*/ 2006600 h 2006600"/>
                <a:gd name="connsiteX32" fmla="*/ 8579918 w 8659292"/>
                <a:gd name="connsiteY32" fmla="*/ 1435100 h 2006600"/>
                <a:gd name="connsiteX33" fmla="*/ 8567218 w 8659292"/>
                <a:gd name="connsiteY33" fmla="*/ 203200 h 2006600"/>
                <a:gd name="connsiteX34" fmla="*/ 8529118 w 8659292"/>
                <a:gd name="connsiteY34" fmla="*/ 0 h 2006600"/>
                <a:gd name="connsiteX35" fmla="*/ 7881418 w 8659292"/>
                <a:gd name="connsiteY35" fmla="*/ 25400 h 2006600"/>
                <a:gd name="connsiteX36" fmla="*/ 7830618 w 8659292"/>
                <a:gd name="connsiteY36" fmla="*/ 38100 h 2006600"/>
                <a:gd name="connsiteX37" fmla="*/ 7525818 w 8659292"/>
                <a:gd name="connsiteY37" fmla="*/ 50800 h 2006600"/>
                <a:gd name="connsiteX38" fmla="*/ 51868 w 8659292"/>
                <a:gd name="connsiteY38" fmla="*/ 25400 h 2006600"/>
                <a:gd name="connsiteX39" fmla="*/ 70918 w 8659292"/>
                <a:gd name="connsiteY39"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785918 w 8659292"/>
                <a:gd name="connsiteY15" fmla="*/ 1587500 h 2006600"/>
                <a:gd name="connsiteX16" fmla="*/ 5849418 w 8659292"/>
                <a:gd name="connsiteY16" fmla="*/ 1638300 h 2006600"/>
                <a:gd name="connsiteX17" fmla="*/ 5925618 w 8659292"/>
                <a:gd name="connsiteY17" fmla="*/ 1689100 h 2006600"/>
                <a:gd name="connsiteX18" fmla="*/ 6039918 w 8659292"/>
                <a:gd name="connsiteY18" fmla="*/ 1714500 h 2006600"/>
                <a:gd name="connsiteX19" fmla="*/ 6141518 w 8659292"/>
                <a:gd name="connsiteY19" fmla="*/ 1765300 h 2006600"/>
                <a:gd name="connsiteX20" fmla="*/ 6179618 w 8659292"/>
                <a:gd name="connsiteY20" fmla="*/ 1778000 h 2006600"/>
                <a:gd name="connsiteX21" fmla="*/ 6306618 w 8659292"/>
                <a:gd name="connsiteY21" fmla="*/ 1816100 h 2006600"/>
                <a:gd name="connsiteX22" fmla="*/ 6903518 w 8659292"/>
                <a:gd name="connsiteY22" fmla="*/ 1828800 h 2006600"/>
                <a:gd name="connsiteX23" fmla="*/ 7055918 w 8659292"/>
                <a:gd name="connsiteY23" fmla="*/ 1866900 h 2006600"/>
                <a:gd name="connsiteX24" fmla="*/ 7094018 w 8659292"/>
                <a:gd name="connsiteY24" fmla="*/ 1879600 h 2006600"/>
                <a:gd name="connsiteX25" fmla="*/ 7195618 w 8659292"/>
                <a:gd name="connsiteY25" fmla="*/ 1892300 h 2006600"/>
                <a:gd name="connsiteX26" fmla="*/ 7233718 w 8659292"/>
                <a:gd name="connsiteY26" fmla="*/ 1905000 h 2006600"/>
                <a:gd name="connsiteX27" fmla="*/ 7944918 w 8659292"/>
                <a:gd name="connsiteY27" fmla="*/ 1930400 h 2006600"/>
                <a:gd name="connsiteX28" fmla="*/ 8376718 w 8659292"/>
                <a:gd name="connsiteY28" fmla="*/ 1981200 h 2006600"/>
                <a:gd name="connsiteX29" fmla="*/ 8452918 w 8659292"/>
                <a:gd name="connsiteY29" fmla="*/ 1993900 h 2006600"/>
                <a:gd name="connsiteX30" fmla="*/ 8554518 w 8659292"/>
                <a:gd name="connsiteY30" fmla="*/ 2006600 h 2006600"/>
                <a:gd name="connsiteX31" fmla="*/ 8579918 w 8659292"/>
                <a:gd name="connsiteY31" fmla="*/ 1435100 h 2006600"/>
                <a:gd name="connsiteX32" fmla="*/ 8567218 w 8659292"/>
                <a:gd name="connsiteY32" fmla="*/ 203200 h 2006600"/>
                <a:gd name="connsiteX33" fmla="*/ 8529118 w 8659292"/>
                <a:gd name="connsiteY33" fmla="*/ 0 h 2006600"/>
                <a:gd name="connsiteX34" fmla="*/ 7881418 w 8659292"/>
                <a:gd name="connsiteY34" fmla="*/ 25400 h 2006600"/>
                <a:gd name="connsiteX35" fmla="*/ 7830618 w 8659292"/>
                <a:gd name="connsiteY35" fmla="*/ 38100 h 2006600"/>
                <a:gd name="connsiteX36" fmla="*/ 7525818 w 8659292"/>
                <a:gd name="connsiteY36" fmla="*/ 50800 h 2006600"/>
                <a:gd name="connsiteX37" fmla="*/ 51868 w 8659292"/>
                <a:gd name="connsiteY37" fmla="*/ 25400 h 2006600"/>
                <a:gd name="connsiteX38" fmla="*/ 70918 w 8659292"/>
                <a:gd name="connsiteY38"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849418 w 8659292"/>
                <a:gd name="connsiteY15" fmla="*/ 1638300 h 2006600"/>
                <a:gd name="connsiteX16" fmla="*/ 5925618 w 8659292"/>
                <a:gd name="connsiteY16" fmla="*/ 1689100 h 2006600"/>
                <a:gd name="connsiteX17" fmla="*/ 6039918 w 8659292"/>
                <a:gd name="connsiteY17" fmla="*/ 1714500 h 2006600"/>
                <a:gd name="connsiteX18" fmla="*/ 6141518 w 8659292"/>
                <a:gd name="connsiteY18" fmla="*/ 1765300 h 2006600"/>
                <a:gd name="connsiteX19" fmla="*/ 6179618 w 8659292"/>
                <a:gd name="connsiteY19" fmla="*/ 1778000 h 2006600"/>
                <a:gd name="connsiteX20" fmla="*/ 6306618 w 8659292"/>
                <a:gd name="connsiteY20" fmla="*/ 1816100 h 2006600"/>
                <a:gd name="connsiteX21" fmla="*/ 6903518 w 8659292"/>
                <a:gd name="connsiteY21" fmla="*/ 1828800 h 2006600"/>
                <a:gd name="connsiteX22" fmla="*/ 7055918 w 8659292"/>
                <a:gd name="connsiteY22" fmla="*/ 1866900 h 2006600"/>
                <a:gd name="connsiteX23" fmla="*/ 7094018 w 8659292"/>
                <a:gd name="connsiteY23" fmla="*/ 1879600 h 2006600"/>
                <a:gd name="connsiteX24" fmla="*/ 7195618 w 8659292"/>
                <a:gd name="connsiteY24" fmla="*/ 1892300 h 2006600"/>
                <a:gd name="connsiteX25" fmla="*/ 7233718 w 8659292"/>
                <a:gd name="connsiteY25" fmla="*/ 1905000 h 2006600"/>
                <a:gd name="connsiteX26" fmla="*/ 7944918 w 8659292"/>
                <a:gd name="connsiteY26" fmla="*/ 1930400 h 2006600"/>
                <a:gd name="connsiteX27" fmla="*/ 8376718 w 8659292"/>
                <a:gd name="connsiteY27" fmla="*/ 1981200 h 2006600"/>
                <a:gd name="connsiteX28" fmla="*/ 8452918 w 8659292"/>
                <a:gd name="connsiteY28" fmla="*/ 1993900 h 2006600"/>
                <a:gd name="connsiteX29" fmla="*/ 8554518 w 8659292"/>
                <a:gd name="connsiteY29" fmla="*/ 2006600 h 2006600"/>
                <a:gd name="connsiteX30" fmla="*/ 8579918 w 8659292"/>
                <a:gd name="connsiteY30" fmla="*/ 1435100 h 2006600"/>
                <a:gd name="connsiteX31" fmla="*/ 8567218 w 8659292"/>
                <a:gd name="connsiteY31" fmla="*/ 203200 h 2006600"/>
                <a:gd name="connsiteX32" fmla="*/ 8529118 w 8659292"/>
                <a:gd name="connsiteY32" fmla="*/ 0 h 2006600"/>
                <a:gd name="connsiteX33" fmla="*/ 7881418 w 8659292"/>
                <a:gd name="connsiteY33" fmla="*/ 25400 h 2006600"/>
                <a:gd name="connsiteX34" fmla="*/ 7830618 w 8659292"/>
                <a:gd name="connsiteY34" fmla="*/ 38100 h 2006600"/>
                <a:gd name="connsiteX35" fmla="*/ 7525818 w 8659292"/>
                <a:gd name="connsiteY35" fmla="*/ 50800 h 2006600"/>
                <a:gd name="connsiteX36" fmla="*/ 51868 w 8659292"/>
                <a:gd name="connsiteY36" fmla="*/ 25400 h 2006600"/>
                <a:gd name="connsiteX37" fmla="*/ 70918 w 8659292"/>
                <a:gd name="connsiteY37"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039918 w 8659292"/>
                <a:gd name="connsiteY16" fmla="*/ 1714500 h 2006600"/>
                <a:gd name="connsiteX17" fmla="*/ 6141518 w 8659292"/>
                <a:gd name="connsiteY17" fmla="*/ 1765300 h 2006600"/>
                <a:gd name="connsiteX18" fmla="*/ 6179618 w 8659292"/>
                <a:gd name="connsiteY18" fmla="*/ 1778000 h 2006600"/>
                <a:gd name="connsiteX19" fmla="*/ 6306618 w 8659292"/>
                <a:gd name="connsiteY19" fmla="*/ 1816100 h 2006600"/>
                <a:gd name="connsiteX20" fmla="*/ 6903518 w 8659292"/>
                <a:gd name="connsiteY20" fmla="*/ 1828800 h 2006600"/>
                <a:gd name="connsiteX21" fmla="*/ 7055918 w 8659292"/>
                <a:gd name="connsiteY21" fmla="*/ 1866900 h 2006600"/>
                <a:gd name="connsiteX22" fmla="*/ 7094018 w 8659292"/>
                <a:gd name="connsiteY22" fmla="*/ 1879600 h 2006600"/>
                <a:gd name="connsiteX23" fmla="*/ 7195618 w 8659292"/>
                <a:gd name="connsiteY23" fmla="*/ 1892300 h 2006600"/>
                <a:gd name="connsiteX24" fmla="*/ 7233718 w 8659292"/>
                <a:gd name="connsiteY24" fmla="*/ 1905000 h 2006600"/>
                <a:gd name="connsiteX25" fmla="*/ 7944918 w 8659292"/>
                <a:gd name="connsiteY25" fmla="*/ 1930400 h 2006600"/>
                <a:gd name="connsiteX26" fmla="*/ 8376718 w 8659292"/>
                <a:gd name="connsiteY26" fmla="*/ 1981200 h 2006600"/>
                <a:gd name="connsiteX27" fmla="*/ 8452918 w 8659292"/>
                <a:gd name="connsiteY27" fmla="*/ 1993900 h 2006600"/>
                <a:gd name="connsiteX28" fmla="*/ 8554518 w 8659292"/>
                <a:gd name="connsiteY28" fmla="*/ 2006600 h 2006600"/>
                <a:gd name="connsiteX29" fmla="*/ 8579918 w 8659292"/>
                <a:gd name="connsiteY29" fmla="*/ 1435100 h 2006600"/>
                <a:gd name="connsiteX30" fmla="*/ 8567218 w 8659292"/>
                <a:gd name="connsiteY30" fmla="*/ 203200 h 2006600"/>
                <a:gd name="connsiteX31" fmla="*/ 8529118 w 8659292"/>
                <a:gd name="connsiteY31" fmla="*/ 0 h 2006600"/>
                <a:gd name="connsiteX32" fmla="*/ 7881418 w 8659292"/>
                <a:gd name="connsiteY32" fmla="*/ 25400 h 2006600"/>
                <a:gd name="connsiteX33" fmla="*/ 7830618 w 8659292"/>
                <a:gd name="connsiteY33" fmla="*/ 38100 h 2006600"/>
                <a:gd name="connsiteX34" fmla="*/ 7525818 w 8659292"/>
                <a:gd name="connsiteY34" fmla="*/ 50800 h 2006600"/>
                <a:gd name="connsiteX35" fmla="*/ 51868 w 8659292"/>
                <a:gd name="connsiteY35" fmla="*/ 25400 h 2006600"/>
                <a:gd name="connsiteX36" fmla="*/ 70918 w 8659292"/>
                <a:gd name="connsiteY36"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141518 w 8659292"/>
                <a:gd name="connsiteY16" fmla="*/ 1765300 h 2006600"/>
                <a:gd name="connsiteX17" fmla="*/ 6179618 w 8659292"/>
                <a:gd name="connsiteY17" fmla="*/ 1778000 h 2006600"/>
                <a:gd name="connsiteX18" fmla="*/ 6306618 w 8659292"/>
                <a:gd name="connsiteY18" fmla="*/ 1816100 h 2006600"/>
                <a:gd name="connsiteX19" fmla="*/ 6903518 w 8659292"/>
                <a:gd name="connsiteY19" fmla="*/ 1828800 h 2006600"/>
                <a:gd name="connsiteX20" fmla="*/ 7055918 w 8659292"/>
                <a:gd name="connsiteY20" fmla="*/ 1866900 h 2006600"/>
                <a:gd name="connsiteX21" fmla="*/ 7094018 w 8659292"/>
                <a:gd name="connsiteY21" fmla="*/ 1879600 h 2006600"/>
                <a:gd name="connsiteX22" fmla="*/ 7195618 w 8659292"/>
                <a:gd name="connsiteY22" fmla="*/ 1892300 h 2006600"/>
                <a:gd name="connsiteX23" fmla="*/ 7233718 w 8659292"/>
                <a:gd name="connsiteY23" fmla="*/ 1905000 h 2006600"/>
                <a:gd name="connsiteX24" fmla="*/ 7944918 w 8659292"/>
                <a:gd name="connsiteY24" fmla="*/ 1930400 h 2006600"/>
                <a:gd name="connsiteX25" fmla="*/ 8376718 w 8659292"/>
                <a:gd name="connsiteY25" fmla="*/ 1981200 h 2006600"/>
                <a:gd name="connsiteX26" fmla="*/ 8452918 w 8659292"/>
                <a:gd name="connsiteY26" fmla="*/ 1993900 h 2006600"/>
                <a:gd name="connsiteX27" fmla="*/ 8554518 w 8659292"/>
                <a:gd name="connsiteY27" fmla="*/ 2006600 h 2006600"/>
                <a:gd name="connsiteX28" fmla="*/ 8579918 w 8659292"/>
                <a:gd name="connsiteY28" fmla="*/ 1435100 h 2006600"/>
                <a:gd name="connsiteX29" fmla="*/ 8567218 w 8659292"/>
                <a:gd name="connsiteY29" fmla="*/ 203200 h 2006600"/>
                <a:gd name="connsiteX30" fmla="*/ 8529118 w 8659292"/>
                <a:gd name="connsiteY30" fmla="*/ 0 h 2006600"/>
                <a:gd name="connsiteX31" fmla="*/ 7881418 w 8659292"/>
                <a:gd name="connsiteY31" fmla="*/ 25400 h 2006600"/>
                <a:gd name="connsiteX32" fmla="*/ 7830618 w 8659292"/>
                <a:gd name="connsiteY32" fmla="*/ 38100 h 2006600"/>
                <a:gd name="connsiteX33" fmla="*/ 7525818 w 8659292"/>
                <a:gd name="connsiteY33" fmla="*/ 50800 h 2006600"/>
                <a:gd name="connsiteX34" fmla="*/ 51868 w 8659292"/>
                <a:gd name="connsiteY34" fmla="*/ 25400 h 2006600"/>
                <a:gd name="connsiteX35" fmla="*/ 70918 w 8659292"/>
                <a:gd name="connsiteY35"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179618 w 8659292"/>
                <a:gd name="connsiteY16" fmla="*/ 1778000 h 2006600"/>
                <a:gd name="connsiteX17" fmla="*/ 6306618 w 8659292"/>
                <a:gd name="connsiteY17" fmla="*/ 1816100 h 2006600"/>
                <a:gd name="connsiteX18" fmla="*/ 6903518 w 8659292"/>
                <a:gd name="connsiteY18" fmla="*/ 1828800 h 2006600"/>
                <a:gd name="connsiteX19" fmla="*/ 7055918 w 8659292"/>
                <a:gd name="connsiteY19" fmla="*/ 1866900 h 2006600"/>
                <a:gd name="connsiteX20" fmla="*/ 7094018 w 8659292"/>
                <a:gd name="connsiteY20" fmla="*/ 1879600 h 2006600"/>
                <a:gd name="connsiteX21" fmla="*/ 7195618 w 8659292"/>
                <a:gd name="connsiteY21" fmla="*/ 1892300 h 2006600"/>
                <a:gd name="connsiteX22" fmla="*/ 7233718 w 8659292"/>
                <a:gd name="connsiteY22" fmla="*/ 1905000 h 2006600"/>
                <a:gd name="connsiteX23" fmla="*/ 7944918 w 8659292"/>
                <a:gd name="connsiteY23" fmla="*/ 1930400 h 2006600"/>
                <a:gd name="connsiteX24" fmla="*/ 8376718 w 8659292"/>
                <a:gd name="connsiteY24" fmla="*/ 1981200 h 2006600"/>
                <a:gd name="connsiteX25" fmla="*/ 8452918 w 8659292"/>
                <a:gd name="connsiteY25" fmla="*/ 1993900 h 2006600"/>
                <a:gd name="connsiteX26" fmla="*/ 8554518 w 8659292"/>
                <a:gd name="connsiteY26" fmla="*/ 2006600 h 2006600"/>
                <a:gd name="connsiteX27" fmla="*/ 8579918 w 8659292"/>
                <a:gd name="connsiteY27" fmla="*/ 1435100 h 2006600"/>
                <a:gd name="connsiteX28" fmla="*/ 8567218 w 8659292"/>
                <a:gd name="connsiteY28" fmla="*/ 203200 h 2006600"/>
                <a:gd name="connsiteX29" fmla="*/ 8529118 w 8659292"/>
                <a:gd name="connsiteY29" fmla="*/ 0 h 2006600"/>
                <a:gd name="connsiteX30" fmla="*/ 7881418 w 8659292"/>
                <a:gd name="connsiteY30" fmla="*/ 25400 h 2006600"/>
                <a:gd name="connsiteX31" fmla="*/ 7830618 w 8659292"/>
                <a:gd name="connsiteY31" fmla="*/ 38100 h 2006600"/>
                <a:gd name="connsiteX32" fmla="*/ 7525818 w 8659292"/>
                <a:gd name="connsiteY32" fmla="*/ 50800 h 2006600"/>
                <a:gd name="connsiteX33" fmla="*/ 51868 w 8659292"/>
                <a:gd name="connsiteY33" fmla="*/ 25400 h 2006600"/>
                <a:gd name="connsiteX34" fmla="*/ 70918 w 8659292"/>
                <a:gd name="connsiteY34"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306618 w 8659292"/>
                <a:gd name="connsiteY16" fmla="*/ 1816100 h 2006600"/>
                <a:gd name="connsiteX17" fmla="*/ 6903518 w 8659292"/>
                <a:gd name="connsiteY17" fmla="*/ 1828800 h 2006600"/>
                <a:gd name="connsiteX18" fmla="*/ 7055918 w 8659292"/>
                <a:gd name="connsiteY18" fmla="*/ 1866900 h 2006600"/>
                <a:gd name="connsiteX19" fmla="*/ 7094018 w 8659292"/>
                <a:gd name="connsiteY19" fmla="*/ 1879600 h 2006600"/>
                <a:gd name="connsiteX20" fmla="*/ 7195618 w 8659292"/>
                <a:gd name="connsiteY20" fmla="*/ 1892300 h 2006600"/>
                <a:gd name="connsiteX21" fmla="*/ 7233718 w 8659292"/>
                <a:gd name="connsiteY21" fmla="*/ 1905000 h 2006600"/>
                <a:gd name="connsiteX22" fmla="*/ 7944918 w 8659292"/>
                <a:gd name="connsiteY22" fmla="*/ 1930400 h 2006600"/>
                <a:gd name="connsiteX23" fmla="*/ 8376718 w 8659292"/>
                <a:gd name="connsiteY23" fmla="*/ 1981200 h 2006600"/>
                <a:gd name="connsiteX24" fmla="*/ 8452918 w 8659292"/>
                <a:gd name="connsiteY24" fmla="*/ 1993900 h 2006600"/>
                <a:gd name="connsiteX25" fmla="*/ 8554518 w 8659292"/>
                <a:gd name="connsiteY25" fmla="*/ 2006600 h 2006600"/>
                <a:gd name="connsiteX26" fmla="*/ 8579918 w 8659292"/>
                <a:gd name="connsiteY26" fmla="*/ 1435100 h 2006600"/>
                <a:gd name="connsiteX27" fmla="*/ 8567218 w 8659292"/>
                <a:gd name="connsiteY27" fmla="*/ 203200 h 2006600"/>
                <a:gd name="connsiteX28" fmla="*/ 8529118 w 8659292"/>
                <a:gd name="connsiteY28" fmla="*/ 0 h 2006600"/>
                <a:gd name="connsiteX29" fmla="*/ 7881418 w 8659292"/>
                <a:gd name="connsiteY29" fmla="*/ 25400 h 2006600"/>
                <a:gd name="connsiteX30" fmla="*/ 7830618 w 8659292"/>
                <a:gd name="connsiteY30" fmla="*/ 38100 h 2006600"/>
                <a:gd name="connsiteX31" fmla="*/ 7525818 w 8659292"/>
                <a:gd name="connsiteY31" fmla="*/ 50800 h 2006600"/>
                <a:gd name="connsiteX32" fmla="*/ 51868 w 8659292"/>
                <a:gd name="connsiteY32" fmla="*/ 25400 h 2006600"/>
                <a:gd name="connsiteX33" fmla="*/ 70918 w 8659292"/>
                <a:gd name="connsiteY3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382818 w 8659292"/>
                <a:gd name="connsiteY16" fmla="*/ 1854200 h 2006600"/>
                <a:gd name="connsiteX17" fmla="*/ 6903518 w 8659292"/>
                <a:gd name="connsiteY17" fmla="*/ 1828800 h 2006600"/>
                <a:gd name="connsiteX18" fmla="*/ 7055918 w 8659292"/>
                <a:gd name="connsiteY18" fmla="*/ 1866900 h 2006600"/>
                <a:gd name="connsiteX19" fmla="*/ 7094018 w 8659292"/>
                <a:gd name="connsiteY19" fmla="*/ 1879600 h 2006600"/>
                <a:gd name="connsiteX20" fmla="*/ 7195618 w 8659292"/>
                <a:gd name="connsiteY20" fmla="*/ 1892300 h 2006600"/>
                <a:gd name="connsiteX21" fmla="*/ 7233718 w 8659292"/>
                <a:gd name="connsiteY21" fmla="*/ 1905000 h 2006600"/>
                <a:gd name="connsiteX22" fmla="*/ 7944918 w 8659292"/>
                <a:gd name="connsiteY22" fmla="*/ 1930400 h 2006600"/>
                <a:gd name="connsiteX23" fmla="*/ 8376718 w 8659292"/>
                <a:gd name="connsiteY23" fmla="*/ 1981200 h 2006600"/>
                <a:gd name="connsiteX24" fmla="*/ 8452918 w 8659292"/>
                <a:gd name="connsiteY24" fmla="*/ 1993900 h 2006600"/>
                <a:gd name="connsiteX25" fmla="*/ 8554518 w 8659292"/>
                <a:gd name="connsiteY25" fmla="*/ 2006600 h 2006600"/>
                <a:gd name="connsiteX26" fmla="*/ 8579918 w 8659292"/>
                <a:gd name="connsiteY26" fmla="*/ 1435100 h 2006600"/>
                <a:gd name="connsiteX27" fmla="*/ 8567218 w 8659292"/>
                <a:gd name="connsiteY27" fmla="*/ 203200 h 2006600"/>
                <a:gd name="connsiteX28" fmla="*/ 8529118 w 8659292"/>
                <a:gd name="connsiteY28" fmla="*/ 0 h 2006600"/>
                <a:gd name="connsiteX29" fmla="*/ 7881418 w 8659292"/>
                <a:gd name="connsiteY29" fmla="*/ 25400 h 2006600"/>
                <a:gd name="connsiteX30" fmla="*/ 7830618 w 8659292"/>
                <a:gd name="connsiteY30" fmla="*/ 38100 h 2006600"/>
                <a:gd name="connsiteX31" fmla="*/ 7525818 w 8659292"/>
                <a:gd name="connsiteY31" fmla="*/ 50800 h 2006600"/>
                <a:gd name="connsiteX32" fmla="*/ 51868 w 8659292"/>
                <a:gd name="connsiteY32" fmla="*/ 25400 h 2006600"/>
                <a:gd name="connsiteX33" fmla="*/ 70918 w 8659292"/>
                <a:gd name="connsiteY33"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382818 w 8659292"/>
                <a:gd name="connsiteY16" fmla="*/ 1854200 h 2006600"/>
                <a:gd name="connsiteX17" fmla="*/ 6903518 w 8659292"/>
                <a:gd name="connsiteY17" fmla="*/ 1828800 h 2006600"/>
                <a:gd name="connsiteX18" fmla="*/ 7094018 w 8659292"/>
                <a:gd name="connsiteY18" fmla="*/ 1879600 h 2006600"/>
                <a:gd name="connsiteX19" fmla="*/ 7195618 w 8659292"/>
                <a:gd name="connsiteY19" fmla="*/ 1892300 h 2006600"/>
                <a:gd name="connsiteX20" fmla="*/ 7233718 w 8659292"/>
                <a:gd name="connsiteY20" fmla="*/ 1905000 h 2006600"/>
                <a:gd name="connsiteX21" fmla="*/ 7944918 w 8659292"/>
                <a:gd name="connsiteY21" fmla="*/ 1930400 h 2006600"/>
                <a:gd name="connsiteX22" fmla="*/ 8376718 w 8659292"/>
                <a:gd name="connsiteY22" fmla="*/ 1981200 h 2006600"/>
                <a:gd name="connsiteX23" fmla="*/ 8452918 w 8659292"/>
                <a:gd name="connsiteY23" fmla="*/ 1993900 h 2006600"/>
                <a:gd name="connsiteX24" fmla="*/ 8554518 w 8659292"/>
                <a:gd name="connsiteY24" fmla="*/ 2006600 h 2006600"/>
                <a:gd name="connsiteX25" fmla="*/ 8579918 w 8659292"/>
                <a:gd name="connsiteY25" fmla="*/ 1435100 h 2006600"/>
                <a:gd name="connsiteX26" fmla="*/ 8567218 w 8659292"/>
                <a:gd name="connsiteY26" fmla="*/ 203200 h 2006600"/>
                <a:gd name="connsiteX27" fmla="*/ 8529118 w 8659292"/>
                <a:gd name="connsiteY27" fmla="*/ 0 h 2006600"/>
                <a:gd name="connsiteX28" fmla="*/ 7881418 w 8659292"/>
                <a:gd name="connsiteY28" fmla="*/ 25400 h 2006600"/>
                <a:gd name="connsiteX29" fmla="*/ 7830618 w 8659292"/>
                <a:gd name="connsiteY29" fmla="*/ 38100 h 2006600"/>
                <a:gd name="connsiteX30" fmla="*/ 7525818 w 8659292"/>
                <a:gd name="connsiteY30" fmla="*/ 50800 h 2006600"/>
                <a:gd name="connsiteX31" fmla="*/ 51868 w 8659292"/>
                <a:gd name="connsiteY31" fmla="*/ 25400 h 2006600"/>
                <a:gd name="connsiteX32" fmla="*/ 70918 w 8659292"/>
                <a:gd name="connsiteY32"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382818 w 8659292"/>
                <a:gd name="connsiteY16" fmla="*/ 1854200 h 2006600"/>
                <a:gd name="connsiteX17" fmla="*/ 6903518 w 8659292"/>
                <a:gd name="connsiteY17" fmla="*/ 1828800 h 2006600"/>
                <a:gd name="connsiteX18" fmla="*/ 7195618 w 8659292"/>
                <a:gd name="connsiteY18" fmla="*/ 1892300 h 2006600"/>
                <a:gd name="connsiteX19" fmla="*/ 7233718 w 8659292"/>
                <a:gd name="connsiteY19" fmla="*/ 1905000 h 2006600"/>
                <a:gd name="connsiteX20" fmla="*/ 7944918 w 8659292"/>
                <a:gd name="connsiteY20" fmla="*/ 1930400 h 2006600"/>
                <a:gd name="connsiteX21" fmla="*/ 8376718 w 8659292"/>
                <a:gd name="connsiteY21" fmla="*/ 1981200 h 2006600"/>
                <a:gd name="connsiteX22" fmla="*/ 8452918 w 8659292"/>
                <a:gd name="connsiteY22" fmla="*/ 1993900 h 2006600"/>
                <a:gd name="connsiteX23" fmla="*/ 8554518 w 8659292"/>
                <a:gd name="connsiteY23" fmla="*/ 2006600 h 2006600"/>
                <a:gd name="connsiteX24" fmla="*/ 8579918 w 8659292"/>
                <a:gd name="connsiteY24" fmla="*/ 1435100 h 2006600"/>
                <a:gd name="connsiteX25" fmla="*/ 8567218 w 8659292"/>
                <a:gd name="connsiteY25" fmla="*/ 203200 h 2006600"/>
                <a:gd name="connsiteX26" fmla="*/ 8529118 w 8659292"/>
                <a:gd name="connsiteY26" fmla="*/ 0 h 2006600"/>
                <a:gd name="connsiteX27" fmla="*/ 7881418 w 8659292"/>
                <a:gd name="connsiteY27" fmla="*/ 25400 h 2006600"/>
                <a:gd name="connsiteX28" fmla="*/ 7830618 w 8659292"/>
                <a:gd name="connsiteY28" fmla="*/ 38100 h 2006600"/>
                <a:gd name="connsiteX29" fmla="*/ 7525818 w 8659292"/>
                <a:gd name="connsiteY29" fmla="*/ 50800 h 2006600"/>
                <a:gd name="connsiteX30" fmla="*/ 51868 w 8659292"/>
                <a:gd name="connsiteY30" fmla="*/ 25400 h 2006600"/>
                <a:gd name="connsiteX31" fmla="*/ 70918 w 8659292"/>
                <a:gd name="connsiteY31"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382818 w 8659292"/>
                <a:gd name="connsiteY16" fmla="*/ 1854200 h 2006600"/>
                <a:gd name="connsiteX17" fmla="*/ 6903518 w 8659292"/>
                <a:gd name="connsiteY17" fmla="*/ 1828800 h 2006600"/>
                <a:gd name="connsiteX18" fmla="*/ 7233718 w 8659292"/>
                <a:gd name="connsiteY18" fmla="*/ 1905000 h 2006600"/>
                <a:gd name="connsiteX19" fmla="*/ 7944918 w 8659292"/>
                <a:gd name="connsiteY19" fmla="*/ 1930400 h 2006600"/>
                <a:gd name="connsiteX20" fmla="*/ 8376718 w 8659292"/>
                <a:gd name="connsiteY20" fmla="*/ 1981200 h 2006600"/>
                <a:gd name="connsiteX21" fmla="*/ 8452918 w 8659292"/>
                <a:gd name="connsiteY21" fmla="*/ 1993900 h 2006600"/>
                <a:gd name="connsiteX22" fmla="*/ 8554518 w 8659292"/>
                <a:gd name="connsiteY22" fmla="*/ 2006600 h 2006600"/>
                <a:gd name="connsiteX23" fmla="*/ 8579918 w 8659292"/>
                <a:gd name="connsiteY23" fmla="*/ 1435100 h 2006600"/>
                <a:gd name="connsiteX24" fmla="*/ 8567218 w 8659292"/>
                <a:gd name="connsiteY24" fmla="*/ 203200 h 2006600"/>
                <a:gd name="connsiteX25" fmla="*/ 8529118 w 8659292"/>
                <a:gd name="connsiteY25" fmla="*/ 0 h 2006600"/>
                <a:gd name="connsiteX26" fmla="*/ 7881418 w 8659292"/>
                <a:gd name="connsiteY26" fmla="*/ 25400 h 2006600"/>
                <a:gd name="connsiteX27" fmla="*/ 7830618 w 8659292"/>
                <a:gd name="connsiteY27" fmla="*/ 38100 h 2006600"/>
                <a:gd name="connsiteX28" fmla="*/ 7525818 w 8659292"/>
                <a:gd name="connsiteY28" fmla="*/ 50800 h 2006600"/>
                <a:gd name="connsiteX29" fmla="*/ 51868 w 8659292"/>
                <a:gd name="connsiteY29" fmla="*/ 25400 h 2006600"/>
                <a:gd name="connsiteX30" fmla="*/ 70918 w 8659292"/>
                <a:gd name="connsiteY30"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382818 w 8659292"/>
                <a:gd name="connsiteY16" fmla="*/ 1854200 h 2006600"/>
                <a:gd name="connsiteX17" fmla="*/ 6903518 w 8659292"/>
                <a:gd name="connsiteY17" fmla="*/ 1828800 h 2006600"/>
                <a:gd name="connsiteX18" fmla="*/ 7500418 w 8659292"/>
                <a:gd name="connsiteY18" fmla="*/ 1924050 h 2006600"/>
                <a:gd name="connsiteX19" fmla="*/ 7944918 w 8659292"/>
                <a:gd name="connsiteY19" fmla="*/ 1930400 h 2006600"/>
                <a:gd name="connsiteX20" fmla="*/ 8376718 w 8659292"/>
                <a:gd name="connsiteY20" fmla="*/ 1981200 h 2006600"/>
                <a:gd name="connsiteX21" fmla="*/ 8452918 w 8659292"/>
                <a:gd name="connsiteY21" fmla="*/ 1993900 h 2006600"/>
                <a:gd name="connsiteX22" fmla="*/ 8554518 w 8659292"/>
                <a:gd name="connsiteY22" fmla="*/ 2006600 h 2006600"/>
                <a:gd name="connsiteX23" fmla="*/ 8579918 w 8659292"/>
                <a:gd name="connsiteY23" fmla="*/ 1435100 h 2006600"/>
                <a:gd name="connsiteX24" fmla="*/ 8567218 w 8659292"/>
                <a:gd name="connsiteY24" fmla="*/ 203200 h 2006600"/>
                <a:gd name="connsiteX25" fmla="*/ 8529118 w 8659292"/>
                <a:gd name="connsiteY25" fmla="*/ 0 h 2006600"/>
                <a:gd name="connsiteX26" fmla="*/ 7881418 w 8659292"/>
                <a:gd name="connsiteY26" fmla="*/ 25400 h 2006600"/>
                <a:gd name="connsiteX27" fmla="*/ 7830618 w 8659292"/>
                <a:gd name="connsiteY27" fmla="*/ 38100 h 2006600"/>
                <a:gd name="connsiteX28" fmla="*/ 7525818 w 8659292"/>
                <a:gd name="connsiteY28" fmla="*/ 50800 h 2006600"/>
                <a:gd name="connsiteX29" fmla="*/ 51868 w 8659292"/>
                <a:gd name="connsiteY29" fmla="*/ 25400 h 2006600"/>
                <a:gd name="connsiteX30" fmla="*/ 70918 w 8659292"/>
                <a:gd name="connsiteY30"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382818 w 8659292"/>
                <a:gd name="connsiteY16" fmla="*/ 1854200 h 2006600"/>
                <a:gd name="connsiteX17" fmla="*/ 6903518 w 8659292"/>
                <a:gd name="connsiteY17" fmla="*/ 1828800 h 2006600"/>
                <a:gd name="connsiteX18" fmla="*/ 7500418 w 8659292"/>
                <a:gd name="connsiteY18" fmla="*/ 1924050 h 2006600"/>
                <a:gd name="connsiteX19" fmla="*/ 7944918 w 8659292"/>
                <a:gd name="connsiteY19" fmla="*/ 1930400 h 2006600"/>
                <a:gd name="connsiteX20" fmla="*/ 8376718 w 8659292"/>
                <a:gd name="connsiteY20" fmla="*/ 1981200 h 2006600"/>
                <a:gd name="connsiteX21" fmla="*/ 8452918 w 8659292"/>
                <a:gd name="connsiteY21" fmla="*/ 1993900 h 2006600"/>
                <a:gd name="connsiteX22" fmla="*/ 8554518 w 8659292"/>
                <a:gd name="connsiteY22" fmla="*/ 2006600 h 2006600"/>
                <a:gd name="connsiteX23" fmla="*/ 8579918 w 8659292"/>
                <a:gd name="connsiteY23" fmla="*/ 1435100 h 2006600"/>
                <a:gd name="connsiteX24" fmla="*/ 8567218 w 8659292"/>
                <a:gd name="connsiteY24" fmla="*/ 203200 h 2006600"/>
                <a:gd name="connsiteX25" fmla="*/ 8529118 w 8659292"/>
                <a:gd name="connsiteY25" fmla="*/ 0 h 2006600"/>
                <a:gd name="connsiteX26" fmla="*/ 7881418 w 8659292"/>
                <a:gd name="connsiteY26" fmla="*/ 25400 h 2006600"/>
                <a:gd name="connsiteX27" fmla="*/ 7830618 w 8659292"/>
                <a:gd name="connsiteY27" fmla="*/ 38100 h 2006600"/>
                <a:gd name="connsiteX28" fmla="*/ 7525818 w 8659292"/>
                <a:gd name="connsiteY28" fmla="*/ 50800 h 2006600"/>
                <a:gd name="connsiteX29" fmla="*/ 51868 w 8659292"/>
                <a:gd name="connsiteY29" fmla="*/ 25400 h 2006600"/>
                <a:gd name="connsiteX30" fmla="*/ 70918 w 8659292"/>
                <a:gd name="connsiteY30" fmla="*/ 704850 h 2006600"/>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382818 w 8659292"/>
                <a:gd name="connsiteY16" fmla="*/ 1854200 h 2006600"/>
                <a:gd name="connsiteX17" fmla="*/ 6903518 w 8659292"/>
                <a:gd name="connsiteY17" fmla="*/ 1828800 h 2006600"/>
                <a:gd name="connsiteX18" fmla="*/ 7500418 w 8659292"/>
                <a:gd name="connsiteY18" fmla="*/ 1924050 h 2006600"/>
                <a:gd name="connsiteX19" fmla="*/ 7944918 w 8659292"/>
                <a:gd name="connsiteY19" fmla="*/ 1930400 h 2006600"/>
                <a:gd name="connsiteX20" fmla="*/ 8452918 w 8659292"/>
                <a:gd name="connsiteY20" fmla="*/ 1993900 h 2006600"/>
                <a:gd name="connsiteX21" fmla="*/ 8554518 w 8659292"/>
                <a:gd name="connsiteY21" fmla="*/ 2006600 h 2006600"/>
                <a:gd name="connsiteX22" fmla="*/ 8579918 w 8659292"/>
                <a:gd name="connsiteY22" fmla="*/ 1435100 h 2006600"/>
                <a:gd name="connsiteX23" fmla="*/ 8567218 w 8659292"/>
                <a:gd name="connsiteY23" fmla="*/ 203200 h 2006600"/>
                <a:gd name="connsiteX24" fmla="*/ 8529118 w 8659292"/>
                <a:gd name="connsiteY24" fmla="*/ 0 h 2006600"/>
                <a:gd name="connsiteX25" fmla="*/ 7881418 w 8659292"/>
                <a:gd name="connsiteY25" fmla="*/ 25400 h 2006600"/>
                <a:gd name="connsiteX26" fmla="*/ 7830618 w 8659292"/>
                <a:gd name="connsiteY26" fmla="*/ 38100 h 2006600"/>
                <a:gd name="connsiteX27" fmla="*/ 7525818 w 8659292"/>
                <a:gd name="connsiteY27" fmla="*/ 50800 h 2006600"/>
                <a:gd name="connsiteX28" fmla="*/ 51868 w 8659292"/>
                <a:gd name="connsiteY28" fmla="*/ 25400 h 2006600"/>
                <a:gd name="connsiteX29" fmla="*/ 70918 w 8659292"/>
                <a:gd name="connsiteY29" fmla="*/ 704850 h 2006600"/>
                <a:gd name="connsiteX0" fmla="*/ 70918 w 8659292"/>
                <a:gd name="connsiteY0" fmla="*/ 704850 h 2031864"/>
                <a:gd name="connsiteX1" fmla="*/ 375718 w 8659292"/>
                <a:gd name="connsiteY1" fmla="*/ 711200 h 2031864"/>
                <a:gd name="connsiteX2" fmla="*/ 820218 w 8659292"/>
                <a:gd name="connsiteY2" fmla="*/ 685800 h 2031864"/>
                <a:gd name="connsiteX3" fmla="*/ 1201218 w 8659292"/>
                <a:gd name="connsiteY3" fmla="*/ 831850 h 2031864"/>
                <a:gd name="connsiteX4" fmla="*/ 1620318 w 8659292"/>
                <a:gd name="connsiteY4" fmla="*/ 914400 h 2031864"/>
                <a:gd name="connsiteX5" fmla="*/ 1975918 w 8659292"/>
                <a:gd name="connsiteY5" fmla="*/ 1041400 h 2031864"/>
                <a:gd name="connsiteX6" fmla="*/ 2395018 w 8659292"/>
                <a:gd name="connsiteY6" fmla="*/ 1143000 h 2031864"/>
                <a:gd name="connsiteX7" fmla="*/ 2839518 w 8659292"/>
                <a:gd name="connsiteY7" fmla="*/ 1111250 h 2031864"/>
                <a:gd name="connsiteX8" fmla="*/ 3233218 w 8659292"/>
                <a:gd name="connsiteY8" fmla="*/ 1155700 h 2031864"/>
                <a:gd name="connsiteX9" fmla="*/ 3487218 w 8659292"/>
                <a:gd name="connsiteY9" fmla="*/ 1308100 h 2031864"/>
                <a:gd name="connsiteX10" fmla="*/ 4141268 w 8659292"/>
                <a:gd name="connsiteY10" fmla="*/ 1358900 h 2031864"/>
                <a:gd name="connsiteX11" fmla="*/ 4496868 w 8659292"/>
                <a:gd name="connsiteY11" fmla="*/ 1352550 h 2031864"/>
                <a:gd name="connsiteX12" fmla="*/ 4788968 w 8659292"/>
                <a:gd name="connsiteY12" fmla="*/ 1454150 h 2031864"/>
                <a:gd name="connsiteX13" fmla="*/ 5112818 w 8659292"/>
                <a:gd name="connsiteY13" fmla="*/ 1435100 h 2031864"/>
                <a:gd name="connsiteX14" fmla="*/ 5570018 w 8659292"/>
                <a:gd name="connsiteY14" fmla="*/ 1524000 h 2031864"/>
                <a:gd name="connsiteX15" fmla="*/ 5925618 w 8659292"/>
                <a:gd name="connsiteY15" fmla="*/ 1689100 h 2031864"/>
                <a:gd name="connsiteX16" fmla="*/ 6382818 w 8659292"/>
                <a:gd name="connsiteY16" fmla="*/ 1854200 h 2031864"/>
                <a:gd name="connsiteX17" fmla="*/ 6903518 w 8659292"/>
                <a:gd name="connsiteY17" fmla="*/ 1828800 h 2031864"/>
                <a:gd name="connsiteX18" fmla="*/ 7500418 w 8659292"/>
                <a:gd name="connsiteY18" fmla="*/ 1924050 h 2031864"/>
                <a:gd name="connsiteX19" fmla="*/ 7944918 w 8659292"/>
                <a:gd name="connsiteY19" fmla="*/ 1930400 h 2031864"/>
                <a:gd name="connsiteX20" fmla="*/ 8554518 w 8659292"/>
                <a:gd name="connsiteY20" fmla="*/ 2006600 h 2031864"/>
                <a:gd name="connsiteX21" fmla="*/ 8579918 w 8659292"/>
                <a:gd name="connsiteY21" fmla="*/ 1435100 h 2031864"/>
                <a:gd name="connsiteX22" fmla="*/ 8567218 w 8659292"/>
                <a:gd name="connsiteY22" fmla="*/ 203200 h 2031864"/>
                <a:gd name="connsiteX23" fmla="*/ 8529118 w 8659292"/>
                <a:gd name="connsiteY23" fmla="*/ 0 h 2031864"/>
                <a:gd name="connsiteX24" fmla="*/ 7881418 w 8659292"/>
                <a:gd name="connsiteY24" fmla="*/ 25400 h 2031864"/>
                <a:gd name="connsiteX25" fmla="*/ 7830618 w 8659292"/>
                <a:gd name="connsiteY25" fmla="*/ 38100 h 2031864"/>
                <a:gd name="connsiteX26" fmla="*/ 7525818 w 8659292"/>
                <a:gd name="connsiteY26" fmla="*/ 50800 h 2031864"/>
                <a:gd name="connsiteX27" fmla="*/ 51868 w 8659292"/>
                <a:gd name="connsiteY27" fmla="*/ 25400 h 2031864"/>
                <a:gd name="connsiteX28" fmla="*/ 70918 w 8659292"/>
                <a:gd name="connsiteY28" fmla="*/ 704850 h 2031864"/>
                <a:gd name="connsiteX0" fmla="*/ 70918 w 8659292"/>
                <a:gd name="connsiteY0" fmla="*/ 704850 h 2031864"/>
                <a:gd name="connsiteX1" fmla="*/ 375718 w 8659292"/>
                <a:gd name="connsiteY1" fmla="*/ 711200 h 2031864"/>
                <a:gd name="connsiteX2" fmla="*/ 820218 w 8659292"/>
                <a:gd name="connsiteY2" fmla="*/ 685800 h 2031864"/>
                <a:gd name="connsiteX3" fmla="*/ 1201218 w 8659292"/>
                <a:gd name="connsiteY3" fmla="*/ 831850 h 2031864"/>
                <a:gd name="connsiteX4" fmla="*/ 1620318 w 8659292"/>
                <a:gd name="connsiteY4" fmla="*/ 914400 h 2031864"/>
                <a:gd name="connsiteX5" fmla="*/ 1975918 w 8659292"/>
                <a:gd name="connsiteY5" fmla="*/ 1041400 h 2031864"/>
                <a:gd name="connsiteX6" fmla="*/ 2395018 w 8659292"/>
                <a:gd name="connsiteY6" fmla="*/ 1143000 h 2031864"/>
                <a:gd name="connsiteX7" fmla="*/ 2839518 w 8659292"/>
                <a:gd name="connsiteY7" fmla="*/ 1111250 h 2031864"/>
                <a:gd name="connsiteX8" fmla="*/ 3233218 w 8659292"/>
                <a:gd name="connsiteY8" fmla="*/ 1155700 h 2031864"/>
                <a:gd name="connsiteX9" fmla="*/ 3487218 w 8659292"/>
                <a:gd name="connsiteY9" fmla="*/ 1308100 h 2031864"/>
                <a:gd name="connsiteX10" fmla="*/ 4141268 w 8659292"/>
                <a:gd name="connsiteY10" fmla="*/ 1358900 h 2031864"/>
                <a:gd name="connsiteX11" fmla="*/ 4496868 w 8659292"/>
                <a:gd name="connsiteY11" fmla="*/ 1352550 h 2031864"/>
                <a:gd name="connsiteX12" fmla="*/ 4788968 w 8659292"/>
                <a:gd name="connsiteY12" fmla="*/ 1454150 h 2031864"/>
                <a:gd name="connsiteX13" fmla="*/ 5112818 w 8659292"/>
                <a:gd name="connsiteY13" fmla="*/ 1435100 h 2031864"/>
                <a:gd name="connsiteX14" fmla="*/ 5570018 w 8659292"/>
                <a:gd name="connsiteY14" fmla="*/ 1524000 h 2031864"/>
                <a:gd name="connsiteX15" fmla="*/ 5925618 w 8659292"/>
                <a:gd name="connsiteY15" fmla="*/ 1689100 h 2031864"/>
                <a:gd name="connsiteX16" fmla="*/ 6382818 w 8659292"/>
                <a:gd name="connsiteY16" fmla="*/ 1854200 h 2031864"/>
                <a:gd name="connsiteX17" fmla="*/ 6903518 w 8659292"/>
                <a:gd name="connsiteY17" fmla="*/ 1828800 h 2031864"/>
                <a:gd name="connsiteX18" fmla="*/ 7500418 w 8659292"/>
                <a:gd name="connsiteY18" fmla="*/ 1924050 h 2031864"/>
                <a:gd name="connsiteX19" fmla="*/ 7944918 w 8659292"/>
                <a:gd name="connsiteY19" fmla="*/ 1930400 h 2031864"/>
                <a:gd name="connsiteX20" fmla="*/ 8554518 w 8659292"/>
                <a:gd name="connsiteY20" fmla="*/ 2006600 h 2031864"/>
                <a:gd name="connsiteX21" fmla="*/ 8579918 w 8659292"/>
                <a:gd name="connsiteY21" fmla="*/ 1435100 h 2031864"/>
                <a:gd name="connsiteX22" fmla="*/ 8567218 w 8659292"/>
                <a:gd name="connsiteY22" fmla="*/ 203200 h 2031864"/>
                <a:gd name="connsiteX23" fmla="*/ 8529118 w 8659292"/>
                <a:gd name="connsiteY23" fmla="*/ 0 h 2031864"/>
                <a:gd name="connsiteX24" fmla="*/ 7881418 w 8659292"/>
                <a:gd name="connsiteY24" fmla="*/ 25400 h 2031864"/>
                <a:gd name="connsiteX25" fmla="*/ 7830618 w 8659292"/>
                <a:gd name="connsiteY25" fmla="*/ 38100 h 2031864"/>
                <a:gd name="connsiteX26" fmla="*/ 7525818 w 8659292"/>
                <a:gd name="connsiteY26" fmla="*/ 50800 h 2031864"/>
                <a:gd name="connsiteX27" fmla="*/ 51868 w 8659292"/>
                <a:gd name="connsiteY27" fmla="*/ 25400 h 2031864"/>
                <a:gd name="connsiteX28" fmla="*/ 70918 w 8659292"/>
                <a:gd name="connsiteY28" fmla="*/ 704850 h 2031864"/>
                <a:gd name="connsiteX0" fmla="*/ 70918 w 8659292"/>
                <a:gd name="connsiteY0" fmla="*/ 704850 h 2006600"/>
                <a:gd name="connsiteX1" fmla="*/ 375718 w 8659292"/>
                <a:gd name="connsiteY1" fmla="*/ 711200 h 2006600"/>
                <a:gd name="connsiteX2" fmla="*/ 820218 w 8659292"/>
                <a:gd name="connsiteY2" fmla="*/ 685800 h 2006600"/>
                <a:gd name="connsiteX3" fmla="*/ 1201218 w 8659292"/>
                <a:gd name="connsiteY3" fmla="*/ 831850 h 2006600"/>
                <a:gd name="connsiteX4" fmla="*/ 1620318 w 8659292"/>
                <a:gd name="connsiteY4" fmla="*/ 914400 h 2006600"/>
                <a:gd name="connsiteX5" fmla="*/ 1975918 w 8659292"/>
                <a:gd name="connsiteY5" fmla="*/ 1041400 h 2006600"/>
                <a:gd name="connsiteX6" fmla="*/ 2395018 w 8659292"/>
                <a:gd name="connsiteY6" fmla="*/ 1143000 h 2006600"/>
                <a:gd name="connsiteX7" fmla="*/ 2839518 w 8659292"/>
                <a:gd name="connsiteY7" fmla="*/ 1111250 h 2006600"/>
                <a:gd name="connsiteX8" fmla="*/ 3233218 w 8659292"/>
                <a:gd name="connsiteY8" fmla="*/ 1155700 h 2006600"/>
                <a:gd name="connsiteX9" fmla="*/ 3487218 w 8659292"/>
                <a:gd name="connsiteY9" fmla="*/ 1308100 h 2006600"/>
                <a:gd name="connsiteX10" fmla="*/ 4141268 w 8659292"/>
                <a:gd name="connsiteY10" fmla="*/ 1358900 h 2006600"/>
                <a:gd name="connsiteX11" fmla="*/ 4496868 w 8659292"/>
                <a:gd name="connsiteY11" fmla="*/ 1352550 h 2006600"/>
                <a:gd name="connsiteX12" fmla="*/ 4788968 w 8659292"/>
                <a:gd name="connsiteY12" fmla="*/ 1454150 h 2006600"/>
                <a:gd name="connsiteX13" fmla="*/ 5112818 w 8659292"/>
                <a:gd name="connsiteY13" fmla="*/ 1435100 h 2006600"/>
                <a:gd name="connsiteX14" fmla="*/ 5570018 w 8659292"/>
                <a:gd name="connsiteY14" fmla="*/ 1524000 h 2006600"/>
                <a:gd name="connsiteX15" fmla="*/ 5925618 w 8659292"/>
                <a:gd name="connsiteY15" fmla="*/ 1689100 h 2006600"/>
                <a:gd name="connsiteX16" fmla="*/ 6382818 w 8659292"/>
                <a:gd name="connsiteY16" fmla="*/ 1854200 h 2006600"/>
                <a:gd name="connsiteX17" fmla="*/ 6903518 w 8659292"/>
                <a:gd name="connsiteY17" fmla="*/ 1828800 h 2006600"/>
                <a:gd name="connsiteX18" fmla="*/ 7500418 w 8659292"/>
                <a:gd name="connsiteY18" fmla="*/ 1924050 h 2006600"/>
                <a:gd name="connsiteX19" fmla="*/ 7944918 w 8659292"/>
                <a:gd name="connsiteY19" fmla="*/ 1930400 h 2006600"/>
                <a:gd name="connsiteX20" fmla="*/ 8554518 w 8659292"/>
                <a:gd name="connsiteY20" fmla="*/ 2006600 h 2006600"/>
                <a:gd name="connsiteX21" fmla="*/ 8579918 w 8659292"/>
                <a:gd name="connsiteY21" fmla="*/ 1435100 h 2006600"/>
                <a:gd name="connsiteX22" fmla="*/ 8567218 w 8659292"/>
                <a:gd name="connsiteY22" fmla="*/ 203200 h 2006600"/>
                <a:gd name="connsiteX23" fmla="*/ 8529118 w 8659292"/>
                <a:gd name="connsiteY23" fmla="*/ 0 h 2006600"/>
                <a:gd name="connsiteX24" fmla="*/ 7881418 w 8659292"/>
                <a:gd name="connsiteY24" fmla="*/ 25400 h 2006600"/>
                <a:gd name="connsiteX25" fmla="*/ 7830618 w 8659292"/>
                <a:gd name="connsiteY25" fmla="*/ 38100 h 2006600"/>
                <a:gd name="connsiteX26" fmla="*/ 7525818 w 8659292"/>
                <a:gd name="connsiteY26" fmla="*/ 50800 h 2006600"/>
                <a:gd name="connsiteX27" fmla="*/ 51868 w 8659292"/>
                <a:gd name="connsiteY27" fmla="*/ 25400 h 2006600"/>
                <a:gd name="connsiteX28" fmla="*/ 70918 w 8659292"/>
                <a:gd name="connsiteY28" fmla="*/ 704850 h 2006600"/>
                <a:gd name="connsiteX0" fmla="*/ 70918 w 8605236"/>
                <a:gd name="connsiteY0" fmla="*/ 704850 h 2006600"/>
                <a:gd name="connsiteX1" fmla="*/ 375718 w 8605236"/>
                <a:gd name="connsiteY1" fmla="*/ 711200 h 2006600"/>
                <a:gd name="connsiteX2" fmla="*/ 820218 w 8605236"/>
                <a:gd name="connsiteY2" fmla="*/ 685800 h 2006600"/>
                <a:gd name="connsiteX3" fmla="*/ 1201218 w 8605236"/>
                <a:gd name="connsiteY3" fmla="*/ 831850 h 2006600"/>
                <a:gd name="connsiteX4" fmla="*/ 1620318 w 8605236"/>
                <a:gd name="connsiteY4" fmla="*/ 914400 h 2006600"/>
                <a:gd name="connsiteX5" fmla="*/ 1975918 w 8605236"/>
                <a:gd name="connsiteY5" fmla="*/ 1041400 h 2006600"/>
                <a:gd name="connsiteX6" fmla="*/ 2395018 w 8605236"/>
                <a:gd name="connsiteY6" fmla="*/ 1143000 h 2006600"/>
                <a:gd name="connsiteX7" fmla="*/ 2839518 w 8605236"/>
                <a:gd name="connsiteY7" fmla="*/ 1111250 h 2006600"/>
                <a:gd name="connsiteX8" fmla="*/ 3233218 w 8605236"/>
                <a:gd name="connsiteY8" fmla="*/ 1155700 h 2006600"/>
                <a:gd name="connsiteX9" fmla="*/ 3487218 w 8605236"/>
                <a:gd name="connsiteY9" fmla="*/ 1308100 h 2006600"/>
                <a:gd name="connsiteX10" fmla="*/ 4141268 w 8605236"/>
                <a:gd name="connsiteY10" fmla="*/ 1358900 h 2006600"/>
                <a:gd name="connsiteX11" fmla="*/ 4496868 w 8605236"/>
                <a:gd name="connsiteY11" fmla="*/ 1352550 h 2006600"/>
                <a:gd name="connsiteX12" fmla="*/ 4788968 w 8605236"/>
                <a:gd name="connsiteY12" fmla="*/ 1454150 h 2006600"/>
                <a:gd name="connsiteX13" fmla="*/ 5112818 w 8605236"/>
                <a:gd name="connsiteY13" fmla="*/ 1435100 h 2006600"/>
                <a:gd name="connsiteX14" fmla="*/ 5570018 w 8605236"/>
                <a:gd name="connsiteY14" fmla="*/ 1524000 h 2006600"/>
                <a:gd name="connsiteX15" fmla="*/ 5925618 w 8605236"/>
                <a:gd name="connsiteY15" fmla="*/ 1689100 h 2006600"/>
                <a:gd name="connsiteX16" fmla="*/ 6382818 w 8605236"/>
                <a:gd name="connsiteY16" fmla="*/ 1854200 h 2006600"/>
                <a:gd name="connsiteX17" fmla="*/ 6903518 w 8605236"/>
                <a:gd name="connsiteY17" fmla="*/ 1828800 h 2006600"/>
                <a:gd name="connsiteX18" fmla="*/ 7500418 w 8605236"/>
                <a:gd name="connsiteY18" fmla="*/ 1924050 h 2006600"/>
                <a:gd name="connsiteX19" fmla="*/ 7944918 w 8605236"/>
                <a:gd name="connsiteY19" fmla="*/ 1930400 h 2006600"/>
                <a:gd name="connsiteX20" fmla="*/ 8554518 w 8605236"/>
                <a:gd name="connsiteY20" fmla="*/ 2006600 h 2006600"/>
                <a:gd name="connsiteX21" fmla="*/ 8567218 w 8605236"/>
                <a:gd name="connsiteY21" fmla="*/ 203200 h 2006600"/>
                <a:gd name="connsiteX22" fmla="*/ 8529118 w 8605236"/>
                <a:gd name="connsiteY22" fmla="*/ 0 h 2006600"/>
                <a:gd name="connsiteX23" fmla="*/ 7881418 w 8605236"/>
                <a:gd name="connsiteY23" fmla="*/ 25400 h 2006600"/>
                <a:gd name="connsiteX24" fmla="*/ 7830618 w 8605236"/>
                <a:gd name="connsiteY24" fmla="*/ 38100 h 2006600"/>
                <a:gd name="connsiteX25" fmla="*/ 7525818 w 8605236"/>
                <a:gd name="connsiteY25" fmla="*/ 50800 h 2006600"/>
                <a:gd name="connsiteX26" fmla="*/ 51868 w 8605236"/>
                <a:gd name="connsiteY26" fmla="*/ 25400 h 2006600"/>
                <a:gd name="connsiteX27" fmla="*/ 70918 w 8605236"/>
                <a:gd name="connsiteY27" fmla="*/ 704850 h 2006600"/>
                <a:gd name="connsiteX0" fmla="*/ 70918 w 8620978"/>
                <a:gd name="connsiteY0" fmla="*/ 704850 h 2006600"/>
                <a:gd name="connsiteX1" fmla="*/ 375718 w 8620978"/>
                <a:gd name="connsiteY1" fmla="*/ 711200 h 2006600"/>
                <a:gd name="connsiteX2" fmla="*/ 820218 w 8620978"/>
                <a:gd name="connsiteY2" fmla="*/ 685800 h 2006600"/>
                <a:gd name="connsiteX3" fmla="*/ 1201218 w 8620978"/>
                <a:gd name="connsiteY3" fmla="*/ 831850 h 2006600"/>
                <a:gd name="connsiteX4" fmla="*/ 1620318 w 8620978"/>
                <a:gd name="connsiteY4" fmla="*/ 914400 h 2006600"/>
                <a:gd name="connsiteX5" fmla="*/ 1975918 w 8620978"/>
                <a:gd name="connsiteY5" fmla="*/ 1041400 h 2006600"/>
                <a:gd name="connsiteX6" fmla="*/ 2395018 w 8620978"/>
                <a:gd name="connsiteY6" fmla="*/ 1143000 h 2006600"/>
                <a:gd name="connsiteX7" fmla="*/ 2839518 w 8620978"/>
                <a:gd name="connsiteY7" fmla="*/ 1111250 h 2006600"/>
                <a:gd name="connsiteX8" fmla="*/ 3233218 w 8620978"/>
                <a:gd name="connsiteY8" fmla="*/ 1155700 h 2006600"/>
                <a:gd name="connsiteX9" fmla="*/ 3487218 w 8620978"/>
                <a:gd name="connsiteY9" fmla="*/ 1308100 h 2006600"/>
                <a:gd name="connsiteX10" fmla="*/ 4141268 w 8620978"/>
                <a:gd name="connsiteY10" fmla="*/ 1358900 h 2006600"/>
                <a:gd name="connsiteX11" fmla="*/ 4496868 w 8620978"/>
                <a:gd name="connsiteY11" fmla="*/ 1352550 h 2006600"/>
                <a:gd name="connsiteX12" fmla="*/ 4788968 w 8620978"/>
                <a:gd name="connsiteY12" fmla="*/ 1454150 h 2006600"/>
                <a:gd name="connsiteX13" fmla="*/ 5112818 w 8620978"/>
                <a:gd name="connsiteY13" fmla="*/ 1435100 h 2006600"/>
                <a:gd name="connsiteX14" fmla="*/ 5570018 w 8620978"/>
                <a:gd name="connsiteY14" fmla="*/ 1524000 h 2006600"/>
                <a:gd name="connsiteX15" fmla="*/ 5925618 w 8620978"/>
                <a:gd name="connsiteY15" fmla="*/ 1689100 h 2006600"/>
                <a:gd name="connsiteX16" fmla="*/ 6382818 w 8620978"/>
                <a:gd name="connsiteY16" fmla="*/ 1854200 h 2006600"/>
                <a:gd name="connsiteX17" fmla="*/ 6903518 w 8620978"/>
                <a:gd name="connsiteY17" fmla="*/ 1828800 h 2006600"/>
                <a:gd name="connsiteX18" fmla="*/ 7500418 w 8620978"/>
                <a:gd name="connsiteY18" fmla="*/ 1924050 h 2006600"/>
                <a:gd name="connsiteX19" fmla="*/ 7944918 w 8620978"/>
                <a:gd name="connsiteY19" fmla="*/ 1930400 h 2006600"/>
                <a:gd name="connsiteX20" fmla="*/ 8554518 w 8620978"/>
                <a:gd name="connsiteY20" fmla="*/ 2006600 h 2006600"/>
                <a:gd name="connsiteX21" fmla="*/ 8529118 w 8620978"/>
                <a:gd name="connsiteY21" fmla="*/ 0 h 2006600"/>
                <a:gd name="connsiteX22" fmla="*/ 7881418 w 8620978"/>
                <a:gd name="connsiteY22" fmla="*/ 25400 h 2006600"/>
                <a:gd name="connsiteX23" fmla="*/ 7830618 w 8620978"/>
                <a:gd name="connsiteY23" fmla="*/ 38100 h 2006600"/>
                <a:gd name="connsiteX24" fmla="*/ 7525818 w 8620978"/>
                <a:gd name="connsiteY24" fmla="*/ 50800 h 2006600"/>
                <a:gd name="connsiteX25" fmla="*/ 51868 w 8620978"/>
                <a:gd name="connsiteY25" fmla="*/ 25400 h 2006600"/>
                <a:gd name="connsiteX26" fmla="*/ 70918 w 8620978"/>
                <a:gd name="connsiteY26" fmla="*/ 704850 h 2006600"/>
                <a:gd name="connsiteX0" fmla="*/ 70918 w 8620978"/>
                <a:gd name="connsiteY0" fmla="*/ 704850 h 2006600"/>
                <a:gd name="connsiteX1" fmla="*/ 375718 w 8620978"/>
                <a:gd name="connsiteY1" fmla="*/ 711200 h 2006600"/>
                <a:gd name="connsiteX2" fmla="*/ 820218 w 8620978"/>
                <a:gd name="connsiteY2" fmla="*/ 685800 h 2006600"/>
                <a:gd name="connsiteX3" fmla="*/ 1201218 w 8620978"/>
                <a:gd name="connsiteY3" fmla="*/ 831850 h 2006600"/>
                <a:gd name="connsiteX4" fmla="*/ 1620318 w 8620978"/>
                <a:gd name="connsiteY4" fmla="*/ 914400 h 2006600"/>
                <a:gd name="connsiteX5" fmla="*/ 1975918 w 8620978"/>
                <a:gd name="connsiteY5" fmla="*/ 1041400 h 2006600"/>
                <a:gd name="connsiteX6" fmla="*/ 2395018 w 8620978"/>
                <a:gd name="connsiteY6" fmla="*/ 1143000 h 2006600"/>
                <a:gd name="connsiteX7" fmla="*/ 2839518 w 8620978"/>
                <a:gd name="connsiteY7" fmla="*/ 1111250 h 2006600"/>
                <a:gd name="connsiteX8" fmla="*/ 3233218 w 8620978"/>
                <a:gd name="connsiteY8" fmla="*/ 1155700 h 2006600"/>
                <a:gd name="connsiteX9" fmla="*/ 3487218 w 8620978"/>
                <a:gd name="connsiteY9" fmla="*/ 1308100 h 2006600"/>
                <a:gd name="connsiteX10" fmla="*/ 4141268 w 8620978"/>
                <a:gd name="connsiteY10" fmla="*/ 1358900 h 2006600"/>
                <a:gd name="connsiteX11" fmla="*/ 4496868 w 8620978"/>
                <a:gd name="connsiteY11" fmla="*/ 1352550 h 2006600"/>
                <a:gd name="connsiteX12" fmla="*/ 4788968 w 8620978"/>
                <a:gd name="connsiteY12" fmla="*/ 1454150 h 2006600"/>
                <a:gd name="connsiteX13" fmla="*/ 5112818 w 8620978"/>
                <a:gd name="connsiteY13" fmla="*/ 1435100 h 2006600"/>
                <a:gd name="connsiteX14" fmla="*/ 5570018 w 8620978"/>
                <a:gd name="connsiteY14" fmla="*/ 1524000 h 2006600"/>
                <a:gd name="connsiteX15" fmla="*/ 5925618 w 8620978"/>
                <a:gd name="connsiteY15" fmla="*/ 1689100 h 2006600"/>
                <a:gd name="connsiteX16" fmla="*/ 6382818 w 8620978"/>
                <a:gd name="connsiteY16" fmla="*/ 1854200 h 2006600"/>
                <a:gd name="connsiteX17" fmla="*/ 6903518 w 8620978"/>
                <a:gd name="connsiteY17" fmla="*/ 1828800 h 2006600"/>
                <a:gd name="connsiteX18" fmla="*/ 7500418 w 8620978"/>
                <a:gd name="connsiteY18" fmla="*/ 1924050 h 2006600"/>
                <a:gd name="connsiteX19" fmla="*/ 7944918 w 8620978"/>
                <a:gd name="connsiteY19" fmla="*/ 1930400 h 2006600"/>
                <a:gd name="connsiteX20" fmla="*/ 8554518 w 8620978"/>
                <a:gd name="connsiteY20" fmla="*/ 2006600 h 2006600"/>
                <a:gd name="connsiteX21" fmla="*/ 8529118 w 8620978"/>
                <a:gd name="connsiteY21" fmla="*/ 0 h 2006600"/>
                <a:gd name="connsiteX22" fmla="*/ 7830618 w 8620978"/>
                <a:gd name="connsiteY22" fmla="*/ 38100 h 2006600"/>
                <a:gd name="connsiteX23" fmla="*/ 7525818 w 8620978"/>
                <a:gd name="connsiteY23" fmla="*/ 50800 h 2006600"/>
                <a:gd name="connsiteX24" fmla="*/ 51868 w 8620978"/>
                <a:gd name="connsiteY24" fmla="*/ 25400 h 2006600"/>
                <a:gd name="connsiteX25" fmla="*/ 70918 w 8620978"/>
                <a:gd name="connsiteY25" fmla="*/ 704850 h 2006600"/>
                <a:gd name="connsiteX0" fmla="*/ 70918 w 8620978"/>
                <a:gd name="connsiteY0" fmla="*/ 704850 h 2006600"/>
                <a:gd name="connsiteX1" fmla="*/ 375718 w 8620978"/>
                <a:gd name="connsiteY1" fmla="*/ 711200 h 2006600"/>
                <a:gd name="connsiteX2" fmla="*/ 820218 w 8620978"/>
                <a:gd name="connsiteY2" fmla="*/ 685800 h 2006600"/>
                <a:gd name="connsiteX3" fmla="*/ 1201218 w 8620978"/>
                <a:gd name="connsiteY3" fmla="*/ 831850 h 2006600"/>
                <a:gd name="connsiteX4" fmla="*/ 1620318 w 8620978"/>
                <a:gd name="connsiteY4" fmla="*/ 914400 h 2006600"/>
                <a:gd name="connsiteX5" fmla="*/ 1975918 w 8620978"/>
                <a:gd name="connsiteY5" fmla="*/ 1041400 h 2006600"/>
                <a:gd name="connsiteX6" fmla="*/ 2395018 w 8620978"/>
                <a:gd name="connsiteY6" fmla="*/ 1143000 h 2006600"/>
                <a:gd name="connsiteX7" fmla="*/ 2839518 w 8620978"/>
                <a:gd name="connsiteY7" fmla="*/ 1111250 h 2006600"/>
                <a:gd name="connsiteX8" fmla="*/ 3233218 w 8620978"/>
                <a:gd name="connsiteY8" fmla="*/ 1155700 h 2006600"/>
                <a:gd name="connsiteX9" fmla="*/ 3487218 w 8620978"/>
                <a:gd name="connsiteY9" fmla="*/ 1308100 h 2006600"/>
                <a:gd name="connsiteX10" fmla="*/ 4141268 w 8620978"/>
                <a:gd name="connsiteY10" fmla="*/ 1358900 h 2006600"/>
                <a:gd name="connsiteX11" fmla="*/ 4496868 w 8620978"/>
                <a:gd name="connsiteY11" fmla="*/ 1352550 h 2006600"/>
                <a:gd name="connsiteX12" fmla="*/ 4788968 w 8620978"/>
                <a:gd name="connsiteY12" fmla="*/ 1454150 h 2006600"/>
                <a:gd name="connsiteX13" fmla="*/ 5112818 w 8620978"/>
                <a:gd name="connsiteY13" fmla="*/ 1435100 h 2006600"/>
                <a:gd name="connsiteX14" fmla="*/ 5570018 w 8620978"/>
                <a:gd name="connsiteY14" fmla="*/ 1524000 h 2006600"/>
                <a:gd name="connsiteX15" fmla="*/ 5925618 w 8620978"/>
                <a:gd name="connsiteY15" fmla="*/ 1689100 h 2006600"/>
                <a:gd name="connsiteX16" fmla="*/ 6382818 w 8620978"/>
                <a:gd name="connsiteY16" fmla="*/ 1854200 h 2006600"/>
                <a:gd name="connsiteX17" fmla="*/ 6903518 w 8620978"/>
                <a:gd name="connsiteY17" fmla="*/ 1828800 h 2006600"/>
                <a:gd name="connsiteX18" fmla="*/ 7500418 w 8620978"/>
                <a:gd name="connsiteY18" fmla="*/ 1924050 h 2006600"/>
                <a:gd name="connsiteX19" fmla="*/ 7944918 w 8620978"/>
                <a:gd name="connsiteY19" fmla="*/ 1930400 h 2006600"/>
                <a:gd name="connsiteX20" fmla="*/ 8554518 w 8620978"/>
                <a:gd name="connsiteY20" fmla="*/ 2006600 h 2006600"/>
                <a:gd name="connsiteX21" fmla="*/ 8529118 w 8620978"/>
                <a:gd name="connsiteY21" fmla="*/ 0 h 2006600"/>
                <a:gd name="connsiteX22" fmla="*/ 7525818 w 8620978"/>
                <a:gd name="connsiteY22" fmla="*/ 50800 h 2006600"/>
                <a:gd name="connsiteX23" fmla="*/ 51868 w 8620978"/>
                <a:gd name="connsiteY23" fmla="*/ 25400 h 2006600"/>
                <a:gd name="connsiteX24" fmla="*/ 70918 w 8620978"/>
                <a:gd name="connsiteY24" fmla="*/ 704850 h 2006600"/>
                <a:gd name="connsiteX0" fmla="*/ 70918 w 8620978"/>
                <a:gd name="connsiteY0" fmla="*/ 704850 h 2006600"/>
                <a:gd name="connsiteX1" fmla="*/ 375718 w 8620978"/>
                <a:gd name="connsiteY1" fmla="*/ 711200 h 2006600"/>
                <a:gd name="connsiteX2" fmla="*/ 820218 w 8620978"/>
                <a:gd name="connsiteY2" fmla="*/ 685800 h 2006600"/>
                <a:gd name="connsiteX3" fmla="*/ 1201218 w 8620978"/>
                <a:gd name="connsiteY3" fmla="*/ 831850 h 2006600"/>
                <a:gd name="connsiteX4" fmla="*/ 1620318 w 8620978"/>
                <a:gd name="connsiteY4" fmla="*/ 914400 h 2006600"/>
                <a:gd name="connsiteX5" fmla="*/ 1975918 w 8620978"/>
                <a:gd name="connsiteY5" fmla="*/ 1041400 h 2006600"/>
                <a:gd name="connsiteX6" fmla="*/ 2395018 w 8620978"/>
                <a:gd name="connsiteY6" fmla="*/ 1143000 h 2006600"/>
                <a:gd name="connsiteX7" fmla="*/ 2839518 w 8620978"/>
                <a:gd name="connsiteY7" fmla="*/ 1111250 h 2006600"/>
                <a:gd name="connsiteX8" fmla="*/ 3233218 w 8620978"/>
                <a:gd name="connsiteY8" fmla="*/ 1155700 h 2006600"/>
                <a:gd name="connsiteX9" fmla="*/ 3487218 w 8620978"/>
                <a:gd name="connsiteY9" fmla="*/ 1308100 h 2006600"/>
                <a:gd name="connsiteX10" fmla="*/ 4141268 w 8620978"/>
                <a:gd name="connsiteY10" fmla="*/ 1358900 h 2006600"/>
                <a:gd name="connsiteX11" fmla="*/ 4496868 w 8620978"/>
                <a:gd name="connsiteY11" fmla="*/ 1352550 h 2006600"/>
                <a:gd name="connsiteX12" fmla="*/ 4788968 w 8620978"/>
                <a:gd name="connsiteY12" fmla="*/ 1454150 h 2006600"/>
                <a:gd name="connsiteX13" fmla="*/ 5112818 w 8620978"/>
                <a:gd name="connsiteY13" fmla="*/ 1435100 h 2006600"/>
                <a:gd name="connsiteX14" fmla="*/ 5570018 w 8620978"/>
                <a:gd name="connsiteY14" fmla="*/ 1524000 h 2006600"/>
                <a:gd name="connsiteX15" fmla="*/ 5925618 w 8620978"/>
                <a:gd name="connsiteY15" fmla="*/ 1689100 h 2006600"/>
                <a:gd name="connsiteX16" fmla="*/ 6382818 w 8620978"/>
                <a:gd name="connsiteY16" fmla="*/ 1854200 h 2006600"/>
                <a:gd name="connsiteX17" fmla="*/ 6903518 w 8620978"/>
                <a:gd name="connsiteY17" fmla="*/ 1828800 h 2006600"/>
                <a:gd name="connsiteX18" fmla="*/ 7500418 w 8620978"/>
                <a:gd name="connsiteY18" fmla="*/ 1924050 h 2006600"/>
                <a:gd name="connsiteX19" fmla="*/ 7944918 w 8620978"/>
                <a:gd name="connsiteY19" fmla="*/ 1930400 h 2006600"/>
                <a:gd name="connsiteX20" fmla="*/ 8554518 w 8620978"/>
                <a:gd name="connsiteY20" fmla="*/ 2006600 h 2006600"/>
                <a:gd name="connsiteX21" fmla="*/ 8529118 w 8620978"/>
                <a:gd name="connsiteY21" fmla="*/ 0 h 2006600"/>
                <a:gd name="connsiteX22" fmla="*/ 51868 w 8620978"/>
                <a:gd name="connsiteY22" fmla="*/ 25400 h 2006600"/>
                <a:gd name="connsiteX23" fmla="*/ 70918 w 8620978"/>
                <a:gd name="connsiteY23" fmla="*/ 704850 h 2006600"/>
                <a:gd name="connsiteX0" fmla="*/ 70918 w 8620978"/>
                <a:gd name="connsiteY0" fmla="*/ 679450 h 1981200"/>
                <a:gd name="connsiteX1" fmla="*/ 375718 w 8620978"/>
                <a:gd name="connsiteY1" fmla="*/ 685800 h 1981200"/>
                <a:gd name="connsiteX2" fmla="*/ 820218 w 8620978"/>
                <a:gd name="connsiteY2" fmla="*/ 660400 h 1981200"/>
                <a:gd name="connsiteX3" fmla="*/ 1201218 w 8620978"/>
                <a:gd name="connsiteY3" fmla="*/ 806450 h 1981200"/>
                <a:gd name="connsiteX4" fmla="*/ 1620318 w 8620978"/>
                <a:gd name="connsiteY4" fmla="*/ 889000 h 1981200"/>
                <a:gd name="connsiteX5" fmla="*/ 1975918 w 8620978"/>
                <a:gd name="connsiteY5" fmla="*/ 1016000 h 1981200"/>
                <a:gd name="connsiteX6" fmla="*/ 2395018 w 8620978"/>
                <a:gd name="connsiteY6" fmla="*/ 1117600 h 1981200"/>
                <a:gd name="connsiteX7" fmla="*/ 2839518 w 8620978"/>
                <a:gd name="connsiteY7" fmla="*/ 1085850 h 1981200"/>
                <a:gd name="connsiteX8" fmla="*/ 3233218 w 8620978"/>
                <a:gd name="connsiteY8" fmla="*/ 1130300 h 1981200"/>
                <a:gd name="connsiteX9" fmla="*/ 3487218 w 8620978"/>
                <a:gd name="connsiteY9" fmla="*/ 1282700 h 1981200"/>
                <a:gd name="connsiteX10" fmla="*/ 4141268 w 8620978"/>
                <a:gd name="connsiteY10" fmla="*/ 1333500 h 1981200"/>
                <a:gd name="connsiteX11" fmla="*/ 4496868 w 8620978"/>
                <a:gd name="connsiteY11" fmla="*/ 1327150 h 1981200"/>
                <a:gd name="connsiteX12" fmla="*/ 4788968 w 8620978"/>
                <a:gd name="connsiteY12" fmla="*/ 1428750 h 1981200"/>
                <a:gd name="connsiteX13" fmla="*/ 5112818 w 8620978"/>
                <a:gd name="connsiteY13" fmla="*/ 1409700 h 1981200"/>
                <a:gd name="connsiteX14" fmla="*/ 5570018 w 8620978"/>
                <a:gd name="connsiteY14" fmla="*/ 1498600 h 1981200"/>
                <a:gd name="connsiteX15" fmla="*/ 5925618 w 8620978"/>
                <a:gd name="connsiteY15" fmla="*/ 1663700 h 1981200"/>
                <a:gd name="connsiteX16" fmla="*/ 6382818 w 8620978"/>
                <a:gd name="connsiteY16" fmla="*/ 1828800 h 1981200"/>
                <a:gd name="connsiteX17" fmla="*/ 6903518 w 8620978"/>
                <a:gd name="connsiteY17" fmla="*/ 1803400 h 1981200"/>
                <a:gd name="connsiteX18" fmla="*/ 7500418 w 8620978"/>
                <a:gd name="connsiteY18" fmla="*/ 1898650 h 1981200"/>
                <a:gd name="connsiteX19" fmla="*/ 7944918 w 8620978"/>
                <a:gd name="connsiteY19" fmla="*/ 1905000 h 1981200"/>
                <a:gd name="connsiteX20" fmla="*/ 8554518 w 8620978"/>
                <a:gd name="connsiteY20" fmla="*/ 1981200 h 1981200"/>
                <a:gd name="connsiteX21" fmla="*/ 8529118 w 8620978"/>
                <a:gd name="connsiteY21" fmla="*/ 6350 h 1981200"/>
                <a:gd name="connsiteX22" fmla="*/ 51868 w 8620978"/>
                <a:gd name="connsiteY22" fmla="*/ 0 h 1981200"/>
                <a:gd name="connsiteX23" fmla="*/ 70918 w 8620978"/>
                <a:gd name="connsiteY23" fmla="*/ 679450 h 1981200"/>
                <a:gd name="connsiteX0" fmla="*/ 70918 w 8620978"/>
                <a:gd name="connsiteY0" fmla="*/ 679450 h 1981200"/>
                <a:gd name="connsiteX1" fmla="*/ 375718 w 8620978"/>
                <a:gd name="connsiteY1" fmla="*/ 685800 h 1981200"/>
                <a:gd name="connsiteX2" fmla="*/ 820218 w 8620978"/>
                <a:gd name="connsiteY2" fmla="*/ 660400 h 1981200"/>
                <a:gd name="connsiteX3" fmla="*/ 1201218 w 8620978"/>
                <a:gd name="connsiteY3" fmla="*/ 806450 h 1981200"/>
                <a:gd name="connsiteX4" fmla="*/ 1620318 w 8620978"/>
                <a:gd name="connsiteY4" fmla="*/ 889000 h 1981200"/>
                <a:gd name="connsiteX5" fmla="*/ 1975918 w 8620978"/>
                <a:gd name="connsiteY5" fmla="*/ 1016000 h 1981200"/>
                <a:gd name="connsiteX6" fmla="*/ 2395018 w 8620978"/>
                <a:gd name="connsiteY6" fmla="*/ 1117600 h 1981200"/>
                <a:gd name="connsiteX7" fmla="*/ 2839518 w 8620978"/>
                <a:gd name="connsiteY7" fmla="*/ 1085850 h 1981200"/>
                <a:gd name="connsiteX8" fmla="*/ 3233218 w 8620978"/>
                <a:gd name="connsiteY8" fmla="*/ 1130300 h 1981200"/>
                <a:gd name="connsiteX9" fmla="*/ 3487218 w 8620978"/>
                <a:gd name="connsiteY9" fmla="*/ 1282700 h 1981200"/>
                <a:gd name="connsiteX10" fmla="*/ 4141268 w 8620978"/>
                <a:gd name="connsiteY10" fmla="*/ 1333500 h 1981200"/>
                <a:gd name="connsiteX11" fmla="*/ 4496868 w 8620978"/>
                <a:gd name="connsiteY11" fmla="*/ 1327150 h 1981200"/>
                <a:gd name="connsiteX12" fmla="*/ 4788968 w 8620978"/>
                <a:gd name="connsiteY12" fmla="*/ 1428750 h 1981200"/>
                <a:gd name="connsiteX13" fmla="*/ 5112818 w 8620978"/>
                <a:gd name="connsiteY13" fmla="*/ 1409700 h 1981200"/>
                <a:gd name="connsiteX14" fmla="*/ 5570018 w 8620978"/>
                <a:gd name="connsiteY14" fmla="*/ 1498600 h 1981200"/>
                <a:gd name="connsiteX15" fmla="*/ 5925618 w 8620978"/>
                <a:gd name="connsiteY15" fmla="*/ 1663700 h 1981200"/>
                <a:gd name="connsiteX16" fmla="*/ 6382818 w 8620978"/>
                <a:gd name="connsiteY16" fmla="*/ 1828800 h 1981200"/>
                <a:gd name="connsiteX17" fmla="*/ 6903518 w 8620978"/>
                <a:gd name="connsiteY17" fmla="*/ 1803400 h 1981200"/>
                <a:gd name="connsiteX18" fmla="*/ 7500418 w 8620978"/>
                <a:gd name="connsiteY18" fmla="*/ 1898650 h 1981200"/>
                <a:gd name="connsiteX19" fmla="*/ 7944918 w 8620978"/>
                <a:gd name="connsiteY19" fmla="*/ 1905000 h 1981200"/>
                <a:gd name="connsiteX20" fmla="*/ 8554518 w 8620978"/>
                <a:gd name="connsiteY20" fmla="*/ 1981200 h 1981200"/>
                <a:gd name="connsiteX21" fmla="*/ 8529118 w 8620978"/>
                <a:gd name="connsiteY21" fmla="*/ 6350 h 1981200"/>
                <a:gd name="connsiteX22" fmla="*/ 51868 w 8620978"/>
                <a:gd name="connsiteY22" fmla="*/ 0 h 1981200"/>
                <a:gd name="connsiteX23" fmla="*/ 70918 w 8620978"/>
                <a:gd name="connsiteY23" fmla="*/ 679450 h 1981200"/>
                <a:gd name="connsiteX0" fmla="*/ 70918 w 8554518"/>
                <a:gd name="connsiteY0" fmla="*/ 679450 h 1981200"/>
                <a:gd name="connsiteX1" fmla="*/ 375718 w 8554518"/>
                <a:gd name="connsiteY1" fmla="*/ 685800 h 1981200"/>
                <a:gd name="connsiteX2" fmla="*/ 820218 w 8554518"/>
                <a:gd name="connsiteY2" fmla="*/ 660400 h 1981200"/>
                <a:gd name="connsiteX3" fmla="*/ 1201218 w 8554518"/>
                <a:gd name="connsiteY3" fmla="*/ 806450 h 1981200"/>
                <a:gd name="connsiteX4" fmla="*/ 1620318 w 8554518"/>
                <a:gd name="connsiteY4" fmla="*/ 889000 h 1981200"/>
                <a:gd name="connsiteX5" fmla="*/ 1975918 w 8554518"/>
                <a:gd name="connsiteY5" fmla="*/ 1016000 h 1981200"/>
                <a:gd name="connsiteX6" fmla="*/ 2395018 w 8554518"/>
                <a:gd name="connsiteY6" fmla="*/ 1117600 h 1981200"/>
                <a:gd name="connsiteX7" fmla="*/ 2839518 w 8554518"/>
                <a:gd name="connsiteY7" fmla="*/ 1085850 h 1981200"/>
                <a:gd name="connsiteX8" fmla="*/ 3233218 w 8554518"/>
                <a:gd name="connsiteY8" fmla="*/ 1130300 h 1981200"/>
                <a:gd name="connsiteX9" fmla="*/ 3487218 w 8554518"/>
                <a:gd name="connsiteY9" fmla="*/ 1282700 h 1981200"/>
                <a:gd name="connsiteX10" fmla="*/ 4141268 w 8554518"/>
                <a:gd name="connsiteY10" fmla="*/ 1333500 h 1981200"/>
                <a:gd name="connsiteX11" fmla="*/ 4496868 w 8554518"/>
                <a:gd name="connsiteY11" fmla="*/ 1327150 h 1981200"/>
                <a:gd name="connsiteX12" fmla="*/ 4788968 w 8554518"/>
                <a:gd name="connsiteY12" fmla="*/ 1428750 h 1981200"/>
                <a:gd name="connsiteX13" fmla="*/ 5112818 w 8554518"/>
                <a:gd name="connsiteY13" fmla="*/ 1409700 h 1981200"/>
                <a:gd name="connsiteX14" fmla="*/ 5570018 w 8554518"/>
                <a:gd name="connsiteY14" fmla="*/ 1498600 h 1981200"/>
                <a:gd name="connsiteX15" fmla="*/ 5925618 w 8554518"/>
                <a:gd name="connsiteY15" fmla="*/ 1663700 h 1981200"/>
                <a:gd name="connsiteX16" fmla="*/ 6382818 w 8554518"/>
                <a:gd name="connsiteY16" fmla="*/ 1828800 h 1981200"/>
                <a:gd name="connsiteX17" fmla="*/ 6903518 w 8554518"/>
                <a:gd name="connsiteY17" fmla="*/ 1803400 h 1981200"/>
                <a:gd name="connsiteX18" fmla="*/ 7500418 w 8554518"/>
                <a:gd name="connsiteY18" fmla="*/ 1898650 h 1981200"/>
                <a:gd name="connsiteX19" fmla="*/ 7944918 w 8554518"/>
                <a:gd name="connsiteY19" fmla="*/ 1905000 h 1981200"/>
                <a:gd name="connsiteX20" fmla="*/ 8554518 w 8554518"/>
                <a:gd name="connsiteY20" fmla="*/ 1981200 h 1981200"/>
                <a:gd name="connsiteX21" fmla="*/ 8529118 w 8554518"/>
                <a:gd name="connsiteY21" fmla="*/ 6350 h 1981200"/>
                <a:gd name="connsiteX22" fmla="*/ 51868 w 8554518"/>
                <a:gd name="connsiteY22" fmla="*/ 0 h 1981200"/>
                <a:gd name="connsiteX23" fmla="*/ 70918 w 8554518"/>
                <a:gd name="connsiteY23" fmla="*/ 679450 h 1981200"/>
                <a:gd name="connsiteX0" fmla="*/ 19050 w 8502650"/>
                <a:gd name="connsiteY0" fmla="*/ 679450 h 1981200"/>
                <a:gd name="connsiteX1" fmla="*/ 323850 w 8502650"/>
                <a:gd name="connsiteY1" fmla="*/ 685800 h 1981200"/>
                <a:gd name="connsiteX2" fmla="*/ 768350 w 8502650"/>
                <a:gd name="connsiteY2" fmla="*/ 660400 h 1981200"/>
                <a:gd name="connsiteX3" fmla="*/ 1149350 w 8502650"/>
                <a:gd name="connsiteY3" fmla="*/ 806450 h 1981200"/>
                <a:gd name="connsiteX4" fmla="*/ 1568450 w 8502650"/>
                <a:gd name="connsiteY4" fmla="*/ 889000 h 1981200"/>
                <a:gd name="connsiteX5" fmla="*/ 1924050 w 8502650"/>
                <a:gd name="connsiteY5" fmla="*/ 1016000 h 1981200"/>
                <a:gd name="connsiteX6" fmla="*/ 2343150 w 8502650"/>
                <a:gd name="connsiteY6" fmla="*/ 1117600 h 1981200"/>
                <a:gd name="connsiteX7" fmla="*/ 2787650 w 8502650"/>
                <a:gd name="connsiteY7" fmla="*/ 1085850 h 1981200"/>
                <a:gd name="connsiteX8" fmla="*/ 3181350 w 8502650"/>
                <a:gd name="connsiteY8" fmla="*/ 1130300 h 1981200"/>
                <a:gd name="connsiteX9" fmla="*/ 3435350 w 8502650"/>
                <a:gd name="connsiteY9" fmla="*/ 1282700 h 1981200"/>
                <a:gd name="connsiteX10" fmla="*/ 4089400 w 8502650"/>
                <a:gd name="connsiteY10" fmla="*/ 1333500 h 1981200"/>
                <a:gd name="connsiteX11" fmla="*/ 4445000 w 8502650"/>
                <a:gd name="connsiteY11" fmla="*/ 1327150 h 1981200"/>
                <a:gd name="connsiteX12" fmla="*/ 4737100 w 8502650"/>
                <a:gd name="connsiteY12" fmla="*/ 1428750 h 1981200"/>
                <a:gd name="connsiteX13" fmla="*/ 5060950 w 8502650"/>
                <a:gd name="connsiteY13" fmla="*/ 1409700 h 1981200"/>
                <a:gd name="connsiteX14" fmla="*/ 5518150 w 8502650"/>
                <a:gd name="connsiteY14" fmla="*/ 1498600 h 1981200"/>
                <a:gd name="connsiteX15" fmla="*/ 5873750 w 8502650"/>
                <a:gd name="connsiteY15" fmla="*/ 1663700 h 1981200"/>
                <a:gd name="connsiteX16" fmla="*/ 6330950 w 8502650"/>
                <a:gd name="connsiteY16" fmla="*/ 1828800 h 1981200"/>
                <a:gd name="connsiteX17" fmla="*/ 6851650 w 8502650"/>
                <a:gd name="connsiteY17" fmla="*/ 1803400 h 1981200"/>
                <a:gd name="connsiteX18" fmla="*/ 7448550 w 8502650"/>
                <a:gd name="connsiteY18" fmla="*/ 1898650 h 1981200"/>
                <a:gd name="connsiteX19" fmla="*/ 7893050 w 8502650"/>
                <a:gd name="connsiteY19" fmla="*/ 1905000 h 1981200"/>
                <a:gd name="connsiteX20" fmla="*/ 8502650 w 8502650"/>
                <a:gd name="connsiteY20" fmla="*/ 1981200 h 1981200"/>
                <a:gd name="connsiteX21" fmla="*/ 8477250 w 8502650"/>
                <a:gd name="connsiteY21" fmla="*/ 6350 h 1981200"/>
                <a:gd name="connsiteX22" fmla="*/ 0 w 8502650"/>
                <a:gd name="connsiteY22" fmla="*/ 0 h 1981200"/>
                <a:gd name="connsiteX23" fmla="*/ 19050 w 8502650"/>
                <a:gd name="connsiteY23" fmla="*/ 679450 h 1981200"/>
                <a:gd name="connsiteX0" fmla="*/ 0 w 8515350"/>
                <a:gd name="connsiteY0" fmla="*/ 679450 h 1981200"/>
                <a:gd name="connsiteX1" fmla="*/ 336550 w 8515350"/>
                <a:gd name="connsiteY1" fmla="*/ 685800 h 1981200"/>
                <a:gd name="connsiteX2" fmla="*/ 781050 w 8515350"/>
                <a:gd name="connsiteY2" fmla="*/ 660400 h 1981200"/>
                <a:gd name="connsiteX3" fmla="*/ 1162050 w 8515350"/>
                <a:gd name="connsiteY3" fmla="*/ 806450 h 1981200"/>
                <a:gd name="connsiteX4" fmla="*/ 1581150 w 8515350"/>
                <a:gd name="connsiteY4" fmla="*/ 889000 h 1981200"/>
                <a:gd name="connsiteX5" fmla="*/ 1936750 w 8515350"/>
                <a:gd name="connsiteY5" fmla="*/ 1016000 h 1981200"/>
                <a:gd name="connsiteX6" fmla="*/ 2355850 w 8515350"/>
                <a:gd name="connsiteY6" fmla="*/ 1117600 h 1981200"/>
                <a:gd name="connsiteX7" fmla="*/ 2800350 w 8515350"/>
                <a:gd name="connsiteY7" fmla="*/ 1085850 h 1981200"/>
                <a:gd name="connsiteX8" fmla="*/ 3194050 w 8515350"/>
                <a:gd name="connsiteY8" fmla="*/ 1130300 h 1981200"/>
                <a:gd name="connsiteX9" fmla="*/ 3448050 w 8515350"/>
                <a:gd name="connsiteY9" fmla="*/ 1282700 h 1981200"/>
                <a:gd name="connsiteX10" fmla="*/ 4102100 w 8515350"/>
                <a:gd name="connsiteY10" fmla="*/ 1333500 h 1981200"/>
                <a:gd name="connsiteX11" fmla="*/ 4457700 w 8515350"/>
                <a:gd name="connsiteY11" fmla="*/ 1327150 h 1981200"/>
                <a:gd name="connsiteX12" fmla="*/ 4749800 w 8515350"/>
                <a:gd name="connsiteY12" fmla="*/ 1428750 h 1981200"/>
                <a:gd name="connsiteX13" fmla="*/ 5073650 w 8515350"/>
                <a:gd name="connsiteY13" fmla="*/ 1409700 h 1981200"/>
                <a:gd name="connsiteX14" fmla="*/ 5530850 w 8515350"/>
                <a:gd name="connsiteY14" fmla="*/ 1498600 h 1981200"/>
                <a:gd name="connsiteX15" fmla="*/ 5886450 w 8515350"/>
                <a:gd name="connsiteY15" fmla="*/ 1663700 h 1981200"/>
                <a:gd name="connsiteX16" fmla="*/ 6343650 w 8515350"/>
                <a:gd name="connsiteY16" fmla="*/ 1828800 h 1981200"/>
                <a:gd name="connsiteX17" fmla="*/ 6864350 w 8515350"/>
                <a:gd name="connsiteY17" fmla="*/ 1803400 h 1981200"/>
                <a:gd name="connsiteX18" fmla="*/ 7461250 w 8515350"/>
                <a:gd name="connsiteY18" fmla="*/ 1898650 h 1981200"/>
                <a:gd name="connsiteX19" fmla="*/ 7905750 w 8515350"/>
                <a:gd name="connsiteY19" fmla="*/ 1905000 h 1981200"/>
                <a:gd name="connsiteX20" fmla="*/ 8515350 w 8515350"/>
                <a:gd name="connsiteY20" fmla="*/ 1981200 h 1981200"/>
                <a:gd name="connsiteX21" fmla="*/ 8489950 w 8515350"/>
                <a:gd name="connsiteY21" fmla="*/ 6350 h 1981200"/>
                <a:gd name="connsiteX22" fmla="*/ 12700 w 8515350"/>
                <a:gd name="connsiteY22" fmla="*/ 0 h 1981200"/>
                <a:gd name="connsiteX23" fmla="*/ 0 w 8515350"/>
                <a:gd name="connsiteY23" fmla="*/ 679450 h 1981200"/>
                <a:gd name="connsiteX0" fmla="*/ 6350 w 8521700"/>
                <a:gd name="connsiteY0" fmla="*/ 679450 h 1981200"/>
                <a:gd name="connsiteX1" fmla="*/ 342900 w 8521700"/>
                <a:gd name="connsiteY1" fmla="*/ 685800 h 1981200"/>
                <a:gd name="connsiteX2" fmla="*/ 787400 w 8521700"/>
                <a:gd name="connsiteY2" fmla="*/ 660400 h 1981200"/>
                <a:gd name="connsiteX3" fmla="*/ 1168400 w 8521700"/>
                <a:gd name="connsiteY3" fmla="*/ 806450 h 1981200"/>
                <a:gd name="connsiteX4" fmla="*/ 1587500 w 8521700"/>
                <a:gd name="connsiteY4" fmla="*/ 889000 h 1981200"/>
                <a:gd name="connsiteX5" fmla="*/ 1943100 w 8521700"/>
                <a:gd name="connsiteY5" fmla="*/ 1016000 h 1981200"/>
                <a:gd name="connsiteX6" fmla="*/ 2362200 w 8521700"/>
                <a:gd name="connsiteY6" fmla="*/ 1117600 h 1981200"/>
                <a:gd name="connsiteX7" fmla="*/ 2806700 w 8521700"/>
                <a:gd name="connsiteY7" fmla="*/ 1085850 h 1981200"/>
                <a:gd name="connsiteX8" fmla="*/ 3200400 w 8521700"/>
                <a:gd name="connsiteY8" fmla="*/ 1130300 h 1981200"/>
                <a:gd name="connsiteX9" fmla="*/ 3454400 w 8521700"/>
                <a:gd name="connsiteY9" fmla="*/ 1282700 h 1981200"/>
                <a:gd name="connsiteX10" fmla="*/ 4108450 w 8521700"/>
                <a:gd name="connsiteY10" fmla="*/ 1333500 h 1981200"/>
                <a:gd name="connsiteX11" fmla="*/ 4464050 w 8521700"/>
                <a:gd name="connsiteY11" fmla="*/ 1327150 h 1981200"/>
                <a:gd name="connsiteX12" fmla="*/ 4756150 w 8521700"/>
                <a:gd name="connsiteY12" fmla="*/ 1428750 h 1981200"/>
                <a:gd name="connsiteX13" fmla="*/ 5080000 w 8521700"/>
                <a:gd name="connsiteY13" fmla="*/ 1409700 h 1981200"/>
                <a:gd name="connsiteX14" fmla="*/ 5537200 w 8521700"/>
                <a:gd name="connsiteY14" fmla="*/ 1498600 h 1981200"/>
                <a:gd name="connsiteX15" fmla="*/ 5892800 w 8521700"/>
                <a:gd name="connsiteY15" fmla="*/ 1663700 h 1981200"/>
                <a:gd name="connsiteX16" fmla="*/ 6350000 w 8521700"/>
                <a:gd name="connsiteY16" fmla="*/ 1828800 h 1981200"/>
                <a:gd name="connsiteX17" fmla="*/ 6870700 w 8521700"/>
                <a:gd name="connsiteY17" fmla="*/ 1803400 h 1981200"/>
                <a:gd name="connsiteX18" fmla="*/ 7467600 w 8521700"/>
                <a:gd name="connsiteY18" fmla="*/ 1898650 h 1981200"/>
                <a:gd name="connsiteX19" fmla="*/ 7912100 w 8521700"/>
                <a:gd name="connsiteY19" fmla="*/ 1905000 h 1981200"/>
                <a:gd name="connsiteX20" fmla="*/ 8521700 w 8521700"/>
                <a:gd name="connsiteY20" fmla="*/ 1981200 h 1981200"/>
                <a:gd name="connsiteX21" fmla="*/ 8496300 w 8521700"/>
                <a:gd name="connsiteY21" fmla="*/ 6350 h 1981200"/>
                <a:gd name="connsiteX22" fmla="*/ 0 w 8521700"/>
                <a:gd name="connsiteY22" fmla="*/ 0 h 1981200"/>
                <a:gd name="connsiteX23" fmla="*/ 6350 w 8521700"/>
                <a:gd name="connsiteY23" fmla="*/ 679450 h 1981200"/>
                <a:gd name="connsiteX0" fmla="*/ 6350 w 8553450"/>
                <a:gd name="connsiteY0" fmla="*/ 679450 h 1981200"/>
                <a:gd name="connsiteX1" fmla="*/ 342900 w 8553450"/>
                <a:gd name="connsiteY1" fmla="*/ 685800 h 1981200"/>
                <a:gd name="connsiteX2" fmla="*/ 787400 w 8553450"/>
                <a:gd name="connsiteY2" fmla="*/ 660400 h 1981200"/>
                <a:gd name="connsiteX3" fmla="*/ 1168400 w 8553450"/>
                <a:gd name="connsiteY3" fmla="*/ 806450 h 1981200"/>
                <a:gd name="connsiteX4" fmla="*/ 1587500 w 8553450"/>
                <a:gd name="connsiteY4" fmla="*/ 889000 h 1981200"/>
                <a:gd name="connsiteX5" fmla="*/ 1943100 w 8553450"/>
                <a:gd name="connsiteY5" fmla="*/ 1016000 h 1981200"/>
                <a:gd name="connsiteX6" fmla="*/ 2362200 w 8553450"/>
                <a:gd name="connsiteY6" fmla="*/ 1117600 h 1981200"/>
                <a:gd name="connsiteX7" fmla="*/ 2806700 w 8553450"/>
                <a:gd name="connsiteY7" fmla="*/ 1085850 h 1981200"/>
                <a:gd name="connsiteX8" fmla="*/ 3200400 w 8553450"/>
                <a:gd name="connsiteY8" fmla="*/ 1130300 h 1981200"/>
                <a:gd name="connsiteX9" fmla="*/ 3454400 w 8553450"/>
                <a:gd name="connsiteY9" fmla="*/ 1282700 h 1981200"/>
                <a:gd name="connsiteX10" fmla="*/ 4108450 w 8553450"/>
                <a:gd name="connsiteY10" fmla="*/ 1333500 h 1981200"/>
                <a:gd name="connsiteX11" fmla="*/ 4464050 w 8553450"/>
                <a:gd name="connsiteY11" fmla="*/ 1327150 h 1981200"/>
                <a:gd name="connsiteX12" fmla="*/ 4756150 w 8553450"/>
                <a:gd name="connsiteY12" fmla="*/ 1428750 h 1981200"/>
                <a:gd name="connsiteX13" fmla="*/ 5080000 w 8553450"/>
                <a:gd name="connsiteY13" fmla="*/ 1409700 h 1981200"/>
                <a:gd name="connsiteX14" fmla="*/ 5537200 w 8553450"/>
                <a:gd name="connsiteY14" fmla="*/ 1498600 h 1981200"/>
                <a:gd name="connsiteX15" fmla="*/ 5892800 w 8553450"/>
                <a:gd name="connsiteY15" fmla="*/ 1663700 h 1981200"/>
                <a:gd name="connsiteX16" fmla="*/ 6350000 w 8553450"/>
                <a:gd name="connsiteY16" fmla="*/ 1828800 h 1981200"/>
                <a:gd name="connsiteX17" fmla="*/ 6870700 w 8553450"/>
                <a:gd name="connsiteY17" fmla="*/ 1803400 h 1981200"/>
                <a:gd name="connsiteX18" fmla="*/ 7467600 w 8553450"/>
                <a:gd name="connsiteY18" fmla="*/ 1898650 h 1981200"/>
                <a:gd name="connsiteX19" fmla="*/ 7912100 w 8553450"/>
                <a:gd name="connsiteY19" fmla="*/ 1905000 h 1981200"/>
                <a:gd name="connsiteX20" fmla="*/ 8553450 w 8553450"/>
                <a:gd name="connsiteY20" fmla="*/ 1981200 h 1981200"/>
                <a:gd name="connsiteX21" fmla="*/ 8496300 w 8553450"/>
                <a:gd name="connsiteY21" fmla="*/ 6350 h 1981200"/>
                <a:gd name="connsiteX22" fmla="*/ 0 w 8553450"/>
                <a:gd name="connsiteY22" fmla="*/ 0 h 1981200"/>
                <a:gd name="connsiteX23" fmla="*/ 6350 w 8553450"/>
                <a:gd name="connsiteY23" fmla="*/ 679450 h 1981200"/>
                <a:gd name="connsiteX0" fmla="*/ 6350 w 8553450"/>
                <a:gd name="connsiteY0" fmla="*/ 679450 h 1981200"/>
                <a:gd name="connsiteX1" fmla="*/ 342900 w 8553450"/>
                <a:gd name="connsiteY1" fmla="*/ 685800 h 1981200"/>
                <a:gd name="connsiteX2" fmla="*/ 787400 w 8553450"/>
                <a:gd name="connsiteY2" fmla="*/ 660400 h 1981200"/>
                <a:gd name="connsiteX3" fmla="*/ 1168400 w 8553450"/>
                <a:gd name="connsiteY3" fmla="*/ 806450 h 1981200"/>
                <a:gd name="connsiteX4" fmla="*/ 1587500 w 8553450"/>
                <a:gd name="connsiteY4" fmla="*/ 889000 h 1981200"/>
                <a:gd name="connsiteX5" fmla="*/ 1943100 w 8553450"/>
                <a:gd name="connsiteY5" fmla="*/ 1016000 h 1981200"/>
                <a:gd name="connsiteX6" fmla="*/ 2362200 w 8553450"/>
                <a:gd name="connsiteY6" fmla="*/ 1117600 h 1981200"/>
                <a:gd name="connsiteX7" fmla="*/ 2806700 w 8553450"/>
                <a:gd name="connsiteY7" fmla="*/ 1085850 h 1981200"/>
                <a:gd name="connsiteX8" fmla="*/ 3200400 w 8553450"/>
                <a:gd name="connsiteY8" fmla="*/ 1130300 h 1981200"/>
                <a:gd name="connsiteX9" fmla="*/ 3454400 w 8553450"/>
                <a:gd name="connsiteY9" fmla="*/ 1282700 h 1981200"/>
                <a:gd name="connsiteX10" fmla="*/ 4108450 w 8553450"/>
                <a:gd name="connsiteY10" fmla="*/ 1333500 h 1981200"/>
                <a:gd name="connsiteX11" fmla="*/ 4464050 w 8553450"/>
                <a:gd name="connsiteY11" fmla="*/ 1327150 h 1981200"/>
                <a:gd name="connsiteX12" fmla="*/ 4756150 w 8553450"/>
                <a:gd name="connsiteY12" fmla="*/ 1428750 h 1981200"/>
                <a:gd name="connsiteX13" fmla="*/ 5080000 w 8553450"/>
                <a:gd name="connsiteY13" fmla="*/ 1409700 h 1981200"/>
                <a:gd name="connsiteX14" fmla="*/ 5537200 w 8553450"/>
                <a:gd name="connsiteY14" fmla="*/ 1498600 h 1981200"/>
                <a:gd name="connsiteX15" fmla="*/ 5892800 w 8553450"/>
                <a:gd name="connsiteY15" fmla="*/ 1663700 h 1981200"/>
                <a:gd name="connsiteX16" fmla="*/ 6350000 w 8553450"/>
                <a:gd name="connsiteY16" fmla="*/ 1828800 h 1981200"/>
                <a:gd name="connsiteX17" fmla="*/ 6870700 w 8553450"/>
                <a:gd name="connsiteY17" fmla="*/ 1803400 h 1981200"/>
                <a:gd name="connsiteX18" fmla="*/ 7467600 w 8553450"/>
                <a:gd name="connsiteY18" fmla="*/ 1898650 h 1981200"/>
                <a:gd name="connsiteX19" fmla="*/ 7912100 w 8553450"/>
                <a:gd name="connsiteY19" fmla="*/ 1905000 h 1981200"/>
                <a:gd name="connsiteX20" fmla="*/ 8553450 w 8553450"/>
                <a:gd name="connsiteY20" fmla="*/ 1981200 h 1981200"/>
                <a:gd name="connsiteX21" fmla="*/ 8502650 w 8553450"/>
                <a:gd name="connsiteY21" fmla="*/ 6350 h 1981200"/>
                <a:gd name="connsiteX22" fmla="*/ 0 w 8553450"/>
                <a:gd name="connsiteY22" fmla="*/ 0 h 1981200"/>
                <a:gd name="connsiteX23" fmla="*/ 6350 w 8553450"/>
                <a:gd name="connsiteY23" fmla="*/ 679450 h 1981200"/>
                <a:gd name="connsiteX0" fmla="*/ 6350 w 8553450"/>
                <a:gd name="connsiteY0" fmla="*/ 679450 h 1981200"/>
                <a:gd name="connsiteX1" fmla="*/ 342900 w 8553450"/>
                <a:gd name="connsiteY1" fmla="*/ 685800 h 1981200"/>
                <a:gd name="connsiteX2" fmla="*/ 787400 w 8553450"/>
                <a:gd name="connsiteY2" fmla="*/ 660400 h 1981200"/>
                <a:gd name="connsiteX3" fmla="*/ 1168400 w 8553450"/>
                <a:gd name="connsiteY3" fmla="*/ 806450 h 1981200"/>
                <a:gd name="connsiteX4" fmla="*/ 1587500 w 8553450"/>
                <a:gd name="connsiteY4" fmla="*/ 889000 h 1981200"/>
                <a:gd name="connsiteX5" fmla="*/ 1943100 w 8553450"/>
                <a:gd name="connsiteY5" fmla="*/ 1016000 h 1981200"/>
                <a:gd name="connsiteX6" fmla="*/ 2362200 w 8553450"/>
                <a:gd name="connsiteY6" fmla="*/ 1117600 h 1981200"/>
                <a:gd name="connsiteX7" fmla="*/ 2806700 w 8553450"/>
                <a:gd name="connsiteY7" fmla="*/ 1085850 h 1981200"/>
                <a:gd name="connsiteX8" fmla="*/ 3200400 w 8553450"/>
                <a:gd name="connsiteY8" fmla="*/ 1130300 h 1981200"/>
                <a:gd name="connsiteX9" fmla="*/ 3454400 w 8553450"/>
                <a:gd name="connsiteY9" fmla="*/ 1282700 h 1981200"/>
                <a:gd name="connsiteX10" fmla="*/ 4108450 w 8553450"/>
                <a:gd name="connsiteY10" fmla="*/ 1333500 h 1981200"/>
                <a:gd name="connsiteX11" fmla="*/ 4464050 w 8553450"/>
                <a:gd name="connsiteY11" fmla="*/ 1327150 h 1981200"/>
                <a:gd name="connsiteX12" fmla="*/ 4756150 w 8553450"/>
                <a:gd name="connsiteY12" fmla="*/ 1428750 h 1981200"/>
                <a:gd name="connsiteX13" fmla="*/ 5080000 w 8553450"/>
                <a:gd name="connsiteY13" fmla="*/ 1409700 h 1981200"/>
                <a:gd name="connsiteX14" fmla="*/ 5537200 w 8553450"/>
                <a:gd name="connsiteY14" fmla="*/ 1498600 h 1981200"/>
                <a:gd name="connsiteX15" fmla="*/ 5892800 w 8553450"/>
                <a:gd name="connsiteY15" fmla="*/ 1663700 h 1981200"/>
                <a:gd name="connsiteX16" fmla="*/ 6350000 w 8553450"/>
                <a:gd name="connsiteY16" fmla="*/ 1828800 h 1981200"/>
                <a:gd name="connsiteX17" fmla="*/ 6870700 w 8553450"/>
                <a:gd name="connsiteY17" fmla="*/ 1803400 h 1981200"/>
                <a:gd name="connsiteX18" fmla="*/ 7467600 w 8553450"/>
                <a:gd name="connsiteY18" fmla="*/ 1898650 h 1981200"/>
                <a:gd name="connsiteX19" fmla="*/ 7912100 w 8553450"/>
                <a:gd name="connsiteY19" fmla="*/ 1905000 h 1981200"/>
                <a:gd name="connsiteX20" fmla="*/ 8553450 w 8553450"/>
                <a:gd name="connsiteY20" fmla="*/ 1981200 h 1981200"/>
                <a:gd name="connsiteX21" fmla="*/ 8528050 w 8553450"/>
                <a:gd name="connsiteY21" fmla="*/ 6350 h 1981200"/>
                <a:gd name="connsiteX22" fmla="*/ 0 w 8553450"/>
                <a:gd name="connsiteY22" fmla="*/ 0 h 1981200"/>
                <a:gd name="connsiteX23" fmla="*/ 6350 w 8553450"/>
                <a:gd name="connsiteY23" fmla="*/ 679450 h 1981200"/>
                <a:gd name="connsiteX0" fmla="*/ 6350 w 8553450"/>
                <a:gd name="connsiteY0" fmla="*/ 698500 h 2000250"/>
                <a:gd name="connsiteX1" fmla="*/ 342900 w 8553450"/>
                <a:gd name="connsiteY1" fmla="*/ 704850 h 2000250"/>
                <a:gd name="connsiteX2" fmla="*/ 787400 w 8553450"/>
                <a:gd name="connsiteY2" fmla="*/ 679450 h 2000250"/>
                <a:gd name="connsiteX3" fmla="*/ 1168400 w 8553450"/>
                <a:gd name="connsiteY3" fmla="*/ 825500 h 2000250"/>
                <a:gd name="connsiteX4" fmla="*/ 1587500 w 8553450"/>
                <a:gd name="connsiteY4" fmla="*/ 908050 h 2000250"/>
                <a:gd name="connsiteX5" fmla="*/ 1943100 w 8553450"/>
                <a:gd name="connsiteY5" fmla="*/ 1035050 h 2000250"/>
                <a:gd name="connsiteX6" fmla="*/ 2362200 w 8553450"/>
                <a:gd name="connsiteY6" fmla="*/ 1136650 h 2000250"/>
                <a:gd name="connsiteX7" fmla="*/ 2806700 w 8553450"/>
                <a:gd name="connsiteY7" fmla="*/ 1104900 h 2000250"/>
                <a:gd name="connsiteX8" fmla="*/ 3200400 w 8553450"/>
                <a:gd name="connsiteY8" fmla="*/ 1149350 h 2000250"/>
                <a:gd name="connsiteX9" fmla="*/ 3454400 w 8553450"/>
                <a:gd name="connsiteY9" fmla="*/ 1301750 h 2000250"/>
                <a:gd name="connsiteX10" fmla="*/ 4108450 w 8553450"/>
                <a:gd name="connsiteY10" fmla="*/ 1352550 h 2000250"/>
                <a:gd name="connsiteX11" fmla="*/ 4464050 w 8553450"/>
                <a:gd name="connsiteY11" fmla="*/ 1346200 h 2000250"/>
                <a:gd name="connsiteX12" fmla="*/ 4756150 w 8553450"/>
                <a:gd name="connsiteY12" fmla="*/ 1447800 h 2000250"/>
                <a:gd name="connsiteX13" fmla="*/ 5080000 w 8553450"/>
                <a:gd name="connsiteY13" fmla="*/ 1428750 h 2000250"/>
                <a:gd name="connsiteX14" fmla="*/ 5537200 w 8553450"/>
                <a:gd name="connsiteY14" fmla="*/ 1517650 h 2000250"/>
                <a:gd name="connsiteX15" fmla="*/ 5892800 w 8553450"/>
                <a:gd name="connsiteY15" fmla="*/ 1682750 h 2000250"/>
                <a:gd name="connsiteX16" fmla="*/ 6350000 w 8553450"/>
                <a:gd name="connsiteY16" fmla="*/ 1847850 h 2000250"/>
                <a:gd name="connsiteX17" fmla="*/ 6870700 w 8553450"/>
                <a:gd name="connsiteY17" fmla="*/ 1822450 h 2000250"/>
                <a:gd name="connsiteX18" fmla="*/ 7467600 w 8553450"/>
                <a:gd name="connsiteY18" fmla="*/ 1917700 h 2000250"/>
                <a:gd name="connsiteX19" fmla="*/ 7912100 w 8553450"/>
                <a:gd name="connsiteY19" fmla="*/ 1924050 h 2000250"/>
                <a:gd name="connsiteX20" fmla="*/ 8553450 w 8553450"/>
                <a:gd name="connsiteY20" fmla="*/ 2000250 h 2000250"/>
                <a:gd name="connsiteX21" fmla="*/ 8528050 w 8553450"/>
                <a:gd name="connsiteY21" fmla="*/ 0 h 2000250"/>
                <a:gd name="connsiteX22" fmla="*/ 0 w 8553450"/>
                <a:gd name="connsiteY22" fmla="*/ 19050 h 2000250"/>
                <a:gd name="connsiteX23" fmla="*/ 6350 w 8553450"/>
                <a:gd name="connsiteY23" fmla="*/ 698500 h 200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553450" h="2000250">
                  <a:moveTo>
                    <a:pt x="6350" y="698500"/>
                  </a:moveTo>
                  <a:cubicBezTo>
                    <a:pt x="198251" y="689330"/>
                    <a:pt x="138708" y="723413"/>
                    <a:pt x="342900" y="704850"/>
                  </a:cubicBezTo>
                  <a:cubicBezTo>
                    <a:pt x="491067" y="709083"/>
                    <a:pt x="649817" y="659342"/>
                    <a:pt x="787400" y="679450"/>
                  </a:cubicBezTo>
                  <a:cubicBezTo>
                    <a:pt x="924983" y="699558"/>
                    <a:pt x="1035050" y="787400"/>
                    <a:pt x="1168400" y="825500"/>
                  </a:cubicBezTo>
                  <a:cubicBezTo>
                    <a:pt x="1301750" y="863600"/>
                    <a:pt x="1458383" y="873125"/>
                    <a:pt x="1587500" y="908050"/>
                  </a:cubicBezTo>
                  <a:cubicBezTo>
                    <a:pt x="1716617" y="942975"/>
                    <a:pt x="1813983" y="996950"/>
                    <a:pt x="1943100" y="1035050"/>
                  </a:cubicBezTo>
                  <a:cubicBezTo>
                    <a:pt x="2072217" y="1073150"/>
                    <a:pt x="2218267" y="1125008"/>
                    <a:pt x="2362200" y="1136650"/>
                  </a:cubicBezTo>
                  <a:cubicBezTo>
                    <a:pt x="2506133" y="1148292"/>
                    <a:pt x="2667000" y="1098550"/>
                    <a:pt x="2806700" y="1104900"/>
                  </a:cubicBezTo>
                  <a:cubicBezTo>
                    <a:pt x="2946400" y="1109133"/>
                    <a:pt x="3092450" y="1116542"/>
                    <a:pt x="3200400" y="1149350"/>
                  </a:cubicBezTo>
                  <a:cubicBezTo>
                    <a:pt x="3308350" y="1182158"/>
                    <a:pt x="3303058" y="1267883"/>
                    <a:pt x="3454400" y="1301750"/>
                  </a:cubicBezTo>
                  <a:cubicBezTo>
                    <a:pt x="3605742" y="1335617"/>
                    <a:pt x="3940175" y="1345142"/>
                    <a:pt x="4108450" y="1352550"/>
                  </a:cubicBezTo>
                  <a:cubicBezTo>
                    <a:pt x="4276725" y="1359958"/>
                    <a:pt x="4356100" y="1330325"/>
                    <a:pt x="4464050" y="1346200"/>
                  </a:cubicBezTo>
                  <a:cubicBezTo>
                    <a:pt x="4572000" y="1362075"/>
                    <a:pt x="4653492" y="1434042"/>
                    <a:pt x="4756150" y="1447800"/>
                  </a:cubicBezTo>
                  <a:cubicBezTo>
                    <a:pt x="4858808" y="1461558"/>
                    <a:pt x="4949825" y="1417108"/>
                    <a:pt x="5080000" y="1428750"/>
                  </a:cubicBezTo>
                  <a:cubicBezTo>
                    <a:pt x="5210175" y="1440392"/>
                    <a:pt x="5401733" y="1475317"/>
                    <a:pt x="5537200" y="1517650"/>
                  </a:cubicBezTo>
                  <a:cubicBezTo>
                    <a:pt x="5672667" y="1559983"/>
                    <a:pt x="5757333" y="1627717"/>
                    <a:pt x="5892800" y="1682750"/>
                  </a:cubicBezTo>
                  <a:cubicBezTo>
                    <a:pt x="6028267" y="1737783"/>
                    <a:pt x="6187017" y="1824567"/>
                    <a:pt x="6350000" y="1847850"/>
                  </a:cubicBezTo>
                  <a:cubicBezTo>
                    <a:pt x="6512983" y="1871133"/>
                    <a:pt x="6671733" y="1818217"/>
                    <a:pt x="6870700" y="1822450"/>
                  </a:cubicBezTo>
                  <a:cubicBezTo>
                    <a:pt x="7012517" y="1830917"/>
                    <a:pt x="7249583" y="1932517"/>
                    <a:pt x="7467600" y="1917700"/>
                  </a:cubicBezTo>
                  <a:cubicBezTo>
                    <a:pt x="7641590" y="1905875"/>
                    <a:pt x="7872008" y="1923159"/>
                    <a:pt x="7912100" y="1924050"/>
                  </a:cubicBezTo>
                  <a:cubicBezTo>
                    <a:pt x="8087783" y="1937808"/>
                    <a:pt x="8326967" y="1993900"/>
                    <a:pt x="8553450" y="2000250"/>
                  </a:cubicBezTo>
                  <a:lnTo>
                    <a:pt x="8528050" y="0"/>
                  </a:lnTo>
                  <a:lnTo>
                    <a:pt x="0" y="19050"/>
                  </a:lnTo>
                  <a:cubicBezTo>
                    <a:pt x="2117" y="245533"/>
                    <a:pt x="4233" y="472017"/>
                    <a:pt x="6350" y="698500"/>
                  </a:cubicBezTo>
                  <a:close/>
                </a:path>
              </a:pathLst>
            </a:custGeom>
            <a:solidFill>
              <a:srgbClr val="000090"/>
            </a:solidFill>
            <a:ln w="9525">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1" name="TextBox 30"/>
            <p:cNvSpPr txBox="1"/>
            <p:nvPr/>
          </p:nvSpPr>
          <p:spPr>
            <a:xfrm>
              <a:off x="279400" y="1385500"/>
              <a:ext cx="1079500" cy="276999"/>
            </a:xfrm>
            <a:prstGeom prst="rect">
              <a:avLst/>
            </a:prstGeom>
            <a:noFill/>
          </p:spPr>
          <p:txBody>
            <a:bodyPr wrap="square" rtlCol="0">
              <a:spAutoFit/>
            </a:bodyPr>
            <a:lstStyle/>
            <a:p>
              <a:r>
                <a:rPr lang="en-US" sz="1200" b="1" dirty="0" smtClean="0">
                  <a:solidFill>
                    <a:schemeClr val="bg1"/>
                  </a:solidFill>
                  <a:latin typeface="Arial"/>
                  <a:cs typeface="Arial"/>
                </a:rPr>
                <a:t>OUTCROP</a:t>
              </a:r>
              <a:endParaRPr lang="en-US" sz="1200" b="1" dirty="0">
                <a:solidFill>
                  <a:schemeClr val="bg1"/>
                </a:solidFill>
                <a:latin typeface="Arial"/>
                <a:cs typeface="Arial"/>
              </a:endParaRPr>
            </a:p>
          </p:txBody>
        </p:sp>
      </p:grpSp>
      <p:sp>
        <p:nvSpPr>
          <p:cNvPr id="33" name="TextBox 32"/>
          <p:cNvSpPr txBox="1"/>
          <p:nvPr/>
        </p:nvSpPr>
        <p:spPr>
          <a:xfrm>
            <a:off x="469900" y="115154"/>
            <a:ext cx="8223251" cy="830997"/>
          </a:xfrm>
          <a:prstGeom prst="rect">
            <a:avLst/>
          </a:prstGeom>
          <a:noFill/>
        </p:spPr>
        <p:txBody>
          <a:bodyPr wrap="square" rtlCol="0">
            <a:spAutoFit/>
          </a:bodyPr>
          <a:lstStyle/>
          <a:p>
            <a:pPr algn="ctr"/>
            <a:r>
              <a:rPr lang="en-US" sz="2800" dirty="0" smtClean="0">
                <a:solidFill>
                  <a:schemeClr val="bg1"/>
                </a:solidFill>
                <a:latin typeface="Arial"/>
                <a:cs typeface="Arial"/>
              </a:rPr>
              <a:t>DATA-BASED UNCERTAINTY</a:t>
            </a:r>
          </a:p>
          <a:p>
            <a:pPr algn="ctr"/>
            <a:r>
              <a:rPr lang="en-US" sz="2000" dirty="0" smtClean="0">
                <a:solidFill>
                  <a:srgbClr val="FFFFFF"/>
                </a:solidFill>
                <a:latin typeface="Arial"/>
                <a:cs typeface="Arial"/>
              </a:rPr>
              <a:t>Reliability</a:t>
            </a:r>
            <a:endParaRPr lang="en-US" sz="2000" dirty="0">
              <a:solidFill>
                <a:srgbClr val="FFFFFF"/>
              </a:solidFill>
              <a:latin typeface="Arial"/>
              <a:cs typeface="Arial"/>
            </a:endParaRPr>
          </a:p>
        </p:txBody>
      </p:sp>
      <p:grpSp>
        <p:nvGrpSpPr>
          <p:cNvPr id="2" name="Group 1"/>
          <p:cNvGrpSpPr/>
          <p:nvPr/>
        </p:nvGrpSpPr>
        <p:grpSpPr>
          <a:xfrm>
            <a:off x="762000" y="3572020"/>
            <a:ext cx="5696147" cy="1431925"/>
            <a:chOff x="762000" y="3572020"/>
            <a:chExt cx="5696147" cy="1431925"/>
          </a:xfrm>
        </p:grpSpPr>
        <p:grpSp>
          <p:nvGrpSpPr>
            <p:cNvPr id="34" name="Group 10"/>
            <p:cNvGrpSpPr>
              <a:grpSpLocks/>
            </p:cNvGrpSpPr>
            <p:nvPr/>
          </p:nvGrpSpPr>
          <p:grpSpPr bwMode="auto">
            <a:xfrm>
              <a:off x="762000" y="4622945"/>
              <a:ext cx="538163" cy="381000"/>
              <a:chOff x="382" y="768"/>
              <a:chExt cx="339" cy="240"/>
            </a:xfrm>
          </p:grpSpPr>
          <p:sp>
            <p:nvSpPr>
              <p:cNvPr id="35" name="Oval 4"/>
              <p:cNvSpPr>
                <a:spLocks noChangeArrowheads="1"/>
              </p:cNvSpPr>
              <p:nvPr/>
            </p:nvSpPr>
            <p:spPr bwMode="auto">
              <a:xfrm>
                <a:off x="480" y="864"/>
                <a:ext cx="144" cy="144"/>
              </a:xfrm>
              <a:prstGeom prst="ellipse">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 name="Line 5"/>
              <p:cNvSpPr>
                <a:spLocks noChangeShapeType="1"/>
              </p:cNvSpPr>
              <p:nvPr/>
            </p:nvSpPr>
            <p:spPr bwMode="auto">
              <a:xfrm flipH="1">
                <a:off x="552" y="768"/>
                <a:ext cx="0" cy="9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 name="Line 6"/>
              <p:cNvSpPr>
                <a:spLocks noChangeShapeType="1"/>
              </p:cNvSpPr>
              <p:nvPr/>
            </p:nvSpPr>
            <p:spPr bwMode="auto">
              <a:xfrm rot="5400000" flipH="1">
                <a:off x="675" y="891"/>
                <a:ext cx="1" cy="9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 name="Line 7"/>
              <p:cNvSpPr>
                <a:spLocks noChangeShapeType="1"/>
              </p:cNvSpPr>
              <p:nvPr/>
            </p:nvSpPr>
            <p:spPr bwMode="auto">
              <a:xfrm rot="16201729" flipH="1">
                <a:off x="426" y="888"/>
                <a:ext cx="1" cy="9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8"/>
              <p:cNvSpPr>
                <a:spLocks noChangeShapeType="1"/>
              </p:cNvSpPr>
              <p:nvPr/>
            </p:nvSpPr>
            <p:spPr bwMode="auto">
              <a:xfrm rot="3187806" flipH="1">
                <a:off x="639" y="804"/>
                <a:ext cx="1" cy="9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 name="Line 9"/>
              <p:cNvSpPr>
                <a:spLocks noChangeShapeType="1"/>
              </p:cNvSpPr>
              <p:nvPr/>
            </p:nvSpPr>
            <p:spPr bwMode="auto">
              <a:xfrm rot="18685420" flipH="1">
                <a:off x="456" y="810"/>
                <a:ext cx="1" cy="9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1" name="Group 10"/>
            <p:cNvGrpSpPr>
              <a:grpSpLocks/>
            </p:cNvGrpSpPr>
            <p:nvPr/>
          </p:nvGrpSpPr>
          <p:grpSpPr bwMode="auto">
            <a:xfrm>
              <a:off x="5919984" y="4575320"/>
              <a:ext cx="538163" cy="381000"/>
              <a:chOff x="382" y="768"/>
              <a:chExt cx="339" cy="240"/>
            </a:xfrm>
          </p:grpSpPr>
          <p:sp>
            <p:nvSpPr>
              <p:cNvPr id="42" name="Oval 4"/>
              <p:cNvSpPr>
                <a:spLocks noChangeArrowheads="1"/>
              </p:cNvSpPr>
              <p:nvPr/>
            </p:nvSpPr>
            <p:spPr bwMode="auto">
              <a:xfrm>
                <a:off x="480" y="864"/>
                <a:ext cx="144" cy="144"/>
              </a:xfrm>
              <a:prstGeom prst="ellipse">
                <a:avLst/>
              </a:pr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3" name="Line 5"/>
              <p:cNvSpPr>
                <a:spLocks noChangeShapeType="1"/>
              </p:cNvSpPr>
              <p:nvPr/>
            </p:nvSpPr>
            <p:spPr bwMode="auto">
              <a:xfrm flipH="1">
                <a:off x="552" y="768"/>
                <a:ext cx="0" cy="9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 name="Line 6"/>
              <p:cNvSpPr>
                <a:spLocks noChangeShapeType="1"/>
              </p:cNvSpPr>
              <p:nvPr/>
            </p:nvSpPr>
            <p:spPr bwMode="auto">
              <a:xfrm rot="5400000" flipH="1">
                <a:off x="675" y="891"/>
                <a:ext cx="1" cy="9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 name="Line 7"/>
              <p:cNvSpPr>
                <a:spLocks noChangeShapeType="1"/>
              </p:cNvSpPr>
              <p:nvPr/>
            </p:nvSpPr>
            <p:spPr bwMode="auto">
              <a:xfrm rot="16201729" flipH="1">
                <a:off x="426" y="888"/>
                <a:ext cx="1" cy="9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 name="Line 8"/>
              <p:cNvSpPr>
                <a:spLocks noChangeShapeType="1"/>
              </p:cNvSpPr>
              <p:nvPr/>
            </p:nvSpPr>
            <p:spPr bwMode="auto">
              <a:xfrm rot="3187806" flipH="1">
                <a:off x="639" y="804"/>
                <a:ext cx="1" cy="9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 name="Line 9"/>
              <p:cNvSpPr>
                <a:spLocks noChangeShapeType="1"/>
              </p:cNvSpPr>
              <p:nvPr/>
            </p:nvSpPr>
            <p:spPr bwMode="auto">
              <a:xfrm rot="18685420" flipH="1">
                <a:off x="456" y="810"/>
                <a:ext cx="1" cy="90"/>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1" name="Group 50"/>
            <p:cNvGrpSpPr/>
            <p:nvPr/>
          </p:nvGrpSpPr>
          <p:grpSpPr>
            <a:xfrm>
              <a:off x="2044699" y="3572020"/>
              <a:ext cx="234951" cy="228600"/>
              <a:chOff x="6603999" y="4727720"/>
              <a:chExt cx="234951" cy="228600"/>
            </a:xfrm>
          </p:grpSpPr>
          <p:sp>
            <p:nvSpPr>
              <p:cNvPr id="48" name="Oval 47"/>
              <p:cNvSpPr/>
              <p:nvPr/>
            </p:nvSpPr>
            <p:spPr>
              <a:xfrm>
                <a:off x="6610351" y="4727720"/>
                <a:ext cx="228599" cy="228600"/>
              </a:xfrm>
              <a:prstGeom prst="ellipse">
                <a:avLst/>
              </a:prstGeom>
              <a:noFill/>
              <a:ln w="25400">
                <a:solidFill>
                  <a:srgbClr val="13DF1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Freeform 48"/>
              <p:cNvSpPr/>
              <p:nvPr/>
            </p:nvSpPr>
            <p:spPr>
              <a:xfrm>
                <a:off x="6603999" y="4838702"/>
                <a:ext cx="231854" cy="117572"/>
              </a:xfrm>
              <a:custGeom>
                <a:avLst/>
                <a:gdLst>
                  <a:gd name="connsiteX0" fmla="*/ 0 w 252394"/>
                  <a:gd name="connsiteY0" fmla="*/ 16763 h 131063"/>
                  <a:gd name="connsiteX1" fmla="*/ 247650 w 252394"/>
                  <a:gd name="connsiteY1" fmla="*/ 16763 h 131063"/>
                  <a:gd name="connsiteX2" fmla="*/ 241300 w 252394"/>
                  <a:gd name="connsiteY2" fmla="*/ 54863 h 131063"/>
                  <a:gd name="connsiteX3" fmla="*/ 215900 w 252394"/>
                  <a:gd name="connsiteY3" fmla="*/ 86613 h 131063"/>
                  <a:gd name="connsiteX4" fmla="*/ 177800 w 252394"/>
                  <a:gd name="connsiteY4" fmla="*/ 118363 h 131063"/>
                  <a:gd name="connsiteX5" fmla="*/ 139700 w 252394"/>
                  <a:gd name="connsiteY5" fmla="*/ 131063 h 131063"/>
                  <a:gd name="connsiteX6" fmla="*/ 82550 w 252394"/>
                  <a:gd name="connsiteY6" fmla="*/ 118363 h 131063"/>
                  <a:gd name="connsiteX7" fmla="*/ 44450 w 252394"/>
                  <a:gd name="connsiteY7" fmla="*/ 92963 h 131063"/>
                  <a:gd name="connsiteX8" fmla="*/ 25400 w 252394"/>
                  <a:gd name="connsiteY8" fmla="*/ 35813 h 131063"/>
                  <a:gd name="connsiteX9" fmla="*/ 0 w 252394"/>
                  <a:gd name="connsiteY9" fmla="*/ 16763 h 131063"/>
                  <a:gd name="connsiteX0" fmla="*/ 0 w 252394"/>
                  <a:gd name="connsiteY0" fmla="*/ 16763 h 131063"/>
                  <a:gd name="connsiteX1" fmla="*/ 247650 w 252394"/>
                  <a:gd name="connsiteY1" fmla="*/ 16763 h 131063"/>
                  <a:gd name="connsiteX2" fmla="*/ 241300 w 252394"/>
                  <a:gd name="connsiteY2" fmla="*/ 54863 h 131063"/>
                  <a:gd name="connsiteX3" fmla="*/ 215900 w 252394"/>
                  <a:gd name="connsiteY3" fmla="*/ 86613 h 131063"/>
                  <a:gd name="connsiteX4" fmla="*/ 177800 w 252394"/>
                  <a:gd name="connsiteY4" fmla="*/ 118363 h 131063"/>
                  <a:gd name="connsiteX5" fmla="*/ 139700 w 252394"/>
                  <a:gd name="connsiteY5" fmla="*/ 131063 h 131063"/>
                  <a:gd name="connsiteX6" fmla="*/ 82550 w 252394"/>
                  <a:gd name="connsiteY6" fmla="*/ 118363 h 131063"/>
                  <a:gd name="connsiteX7" fmla="*/ 44450 w 252394"/>
                  <a:gd name="connsiteY7" fmla="*/ 92963 h 131063"/>
                  <a:gd name="connsiteX8" fmla="*/ 0 w 252394"/>
                  <a:gd name="connsiteY8" fmla="*/ 16763 h 131063"/>
                  <a:gd name="connsiteX0" fmla="*/ 0 w 259536"/>
                  <a:gd name="connsiteY0" fmla="*/ 11019 h 125319"/>
                  <a:gd name="connsiteX1" fmla="*/ 247650 w 259536"/>
                  <a:gd name="connsiteY1" fmla="*/ 11019 h 125319"/>
                  <a:gd name="connsiteX2" fmla="*/ 215900 w 259536"/>
                  <a:gd name="connsiteY2" fmla="*/ 80869 h 125319"/>
                  <a:gd name="connsiteX3" fmla="*/ 177800 w 259536"/>
                  <a:gd name="connsiteY3" fmla="*/ 112619 h 125319"/>
                  <a:gd name="connsiteX4" fmla="*/ 139700 w 259536"/>
                  <a:gd name="connsiteY4" fmla="*/ 125319 h 125319"/>
                  <a:gd name="connsiteX5" fmla="*/ 82550 w 259536"/>
                  <a:gd name="connsiteY5" fmla="*/ 112619 h 125319"/>
                  <a:gd name="connsiteX6" fmla="*/ 44450 w 259536"/>
                  <a:gd name="connsiteY6" fmla="*/ 87219 h 125319"/>
                  <a:gd name="connsiteX7" fmla="*/ 0 w 259536"/>
                  <a:gd name="connsiteY7" fmla="*/ 11019 h 125319"/>
                  <a:gd name="connsiteX0" fmla="*/ 0 w 260402"/>
                  <a:gd name="connsiteY0" fmla="*/ 11019 h 126750"/>
                  <a:gd name="connsiteX1" fmla="*/ 247650 w 260402"/>
                  <a:gd name="connsiteY1" fmla="*/ 11019 h 126750"/>
                  <a:gd name="connsiteX2" fmla="*/ 215900 w 260402"/>
                  <a:gd name="connsiteY2" fmla="*/ 80869 h 126750"/>
                  <a:gd name="connsiteX3" fmla="*/ 139700 w 260402"/>
                  <a:gd name="connsiteY3" fmla="*/ 125319 h 126750"/>
                  <a:gd name="connsiteX4" fmla="*/ 82550 w 260402"/>
                  <a:gd name="connsiteY4" fmla="*/ 112619 h 126750"/>
                  <a:gd name="connsiteX5" fmla="*/ 44450 w 260402"/>
                  <a:gd name="connsiteY5" fmla="*/ 87219 h 126750"/>
                  <a:gd name="connsiteX6" fmla="*/ 0 w 260402"/>
                  <a:gd name="connsiteY6" fmla="*/ 11019 h 126750"/>
                  <a:gd name="connsiteX0" fmla="*/ 0 w 260402"/>
                  <a:gd name="connsiteY0" fmla="*/ 11019 h 125359"/>
                  <a:gd name="connsiteX1" fmla="*/ 247650 w 260402"/>
                  <a:gd name="connsiteY1" fmla="*/ 11019 h 125359"/>
                  <a:gd name="connsiteX2" fmla="*/ 215900 w 260402"/>
                  <a:gd name="connsiteY2" fmla="*/ 80869 h 125359"/>
                  <a:gd name="connsiteX3" fmla="*/ 139700 w 260402"/>
                  <a:gd name="connsiteY3" fmla="*/ 125319 h 125359"/>
                  <a:gd name="connsiteX4" fmla="*/ 44450 w 260402"/>
                  <a:gd name="connsiteY4" fmla="*/ 87219 h 125359"/>
                  <a:gd name="connsiteX5" fmla="*/ 0 w 260402"/>
                  <a:gd name="connsiteY5" fmla="*/ 11019 h 125359"/>
                  <a:gd name="connsiteX0" fmla="*/ 0 w 260402"/>
                  <a:gd name="connsiteY0" fmla="*/ 11019 h 125359"/>
                  <a:gd name="connsiteX1" fmla="*/ 247650 w 260402"/>
                  <a:gd name="connsiteY1" fmla="*/ 11019 h 125359"/>
                  <a:gd name="connsiteX2" fmla="*/ 215900 w 260402"/>
                  <a:gd name="connsiteY2" fmla="*/ 80869 h 125359"/>
                  <a:gd name="connsiteX3" fmla="*/ 139700 w 260402"/>
                  <a:gd name="connsiteY3" fmla="*/ 125319 h 125359"/>
                  <a:gd name="connsiteX4" fmla="*/ 44450 w 260402"/>
                  <a:gd name="connsiteY4" fmla="*/ 87219 h 125359"/>
                  <a:gd name="connsiteX5" fmla="*/ 0 w 260402"/>
                  <a:gd name="connsiteY5" fmla="*/ 11019 h 125359"/>
                  <a:gd name="connsiteX0" fmla="*/ 0 w 260402"/>
                  <a:gd name="connsiteY0" fmla="*/ 5175 h 119515"/>
                  <a:gd name="connsiteX1" fmla="*/ 247650 w 260402"/>
                  <a:gd name="connsiteY1" fmla="*/ 5175 h 119515"/>
                  <a:gd name="connsiteX2" fmla="*/ 215900 w 260402"/>
                  <a:gd name="connsiteY2" fmla="*/ 75025 h 119515"/>
                  <a:gd name="connsiteX3" fmla="*/ 139700 w 260402"/>
                  <a:gd name="connsiteY3" fmla="*/ 119475 h 119515"/>
                  <a:gd name="connsiteX4" fmla="*/ 44450 w 260402"/>
                  <a:gd name="connsiteY4" fmla="*/ 81375 h 119515"/>
                  <a:gd name="connsiteX5" fmla="*/ 0 w 260402"/>
                  <a:gd name="connsiteY5" fmla="*/ 5175 h 119515"/>
                  <a:gd name="connsiteX0" fmla="*/ 0 w 260402"/>
                  <a:gd name="connsiteY0" fmla="*/ 5175 h 119531"/>
                  <a:gd name="connsiteX1" fmla="*/ 247650 w 260402"/>
                  <a:gd name="connsiteY1" fmla="*/ 5175 h 119531"/>
                  <a:gd name="connsiteX2" fmla="*/ 215900 w 260402"/>
                  <a:gd name="connsiteY2" fmla="*/ 75025 h 119531"/>
                  <a:gd name="connsiteX3" fmla="*/ 139700 w 260402"/>
                  <a:gd name="connsiteY3" fmla="*/ 119475 h 119531"/>
                  <a:gd name="connsiteX4" fmla="*/ 44450 w 260402"/>
                  <a:gd name="connsiteY4" fmla="*/ 81375 h 119531"/>
                  <a:gd name="connsiteX5" fmla="*/ 0 w 260402"/>
                  <a:gd name="connsiteY5" fmla="*/ 5175 h 119531"/>
                  <a:gd name="connsiteX0" fmla="*/ 0 w 260402"/>
                  <a:gd name="connsiteY0" fmla="*/ 5175 h 119531"/>
                  <a:gd name="connsiteX1" fmla="*/ 247650 w 260402"/>
                  <a:gd name="connsiteY1" fmla="*/ 5175 h 119531"/>
                  <a:gd name="connsiteX2" fmla="*/ 215900 w 260402"/>
                  <a:gd name="connsiteY2" fmla="*/ 75025 h 119531"/>
                  <a:gd name="connsiteX3" fmla="*/ 139700 w 260402"/>
                  <a:gd name="connsiteY3" fmla="*/ 119475 h 119531"/>
                  <a:gd name="connsiteX4" fmla="*/ 44450 w 260402"/>
                  <a:gd name="connsiteY4" fmla="*/ 81375 h 119531"/>
                  <a:gd name="connsiteX5" fmla="*/ 0 w 260402"/>
                  <a:gd name="connsiteY5" fmla="*/ 5175 h 119531"/>
                  <a:gd name="connsiteX0" fmla="*/ 0 w 260402"/>
                  <a:gd name="connsiteY0" fmla="*/ 5175 h 119531"/>
                  <a:gd name="connsiteX1" fmla="*/ 247650 w 260402"/>
                  <a:gd name="connsiteY1" fmla="*/ 5175 h 119531"/>
                  <a:gd name="connsiteX2" fmla="*/ 215900 w 260402"/>
                  <a:gd name="connsiteY2" fmla="*/ 75025 h 119531"/>
                  <a:gd name="connsiteX3" fmla="*/ 139700 w 260402"/>
                  <a:gd name="connsiteY3" fmla="*/ 119475 h 119531"/>
                  <a:gd name="connsiteX4" fmla="*/ 44450 w 260402"/>
                  <a:gd name="connsiteY4" fmla="*/ 81375 h 119531"/>
                  <a:gd name="connsiteX5" fmla="*/ 0 w 260402"/>
                  <a:gd name="connsiteY5" fmla="*/ 5175 h 119531"/>
                  <a:gd name="connsiteX0" fmla="*/ 0 w 260402"/>
                  <a:gd name="connsiteY0" fmla="*/ 0 h 114356"/>
                  <a:gd name="connsiteX1" fmla="*/ 247650 w 260402"/>
                  <a:gd name="connsiteY1" fmla="*/ 0 h 114356"/>
                  <a:gd name="connsiteX2" fmla="*/ 215900 w 260402"/>
                  <a:gd name="connsiteY2" fmla="*/ 69850 h 114356"/>
                  <a:gd name="connsiteX3" fmla="*/ 139700 w 260402"/>
                  <a:gd name="connsiteY3" fmla="*/ 114300 h 114356"/>
                  <a:gd name="connsiteX4" fmla="*/ 44450 w 260402"/>
                  <a:gd name="connsiteY4" fmla="*/ 76200 h 114356"/>
                  <a:gd name="connsiteX5" fmla="*/ 0 w 260402"/>
                  <a:gd name="connsiteY5" fmla="*/ 0 h 114356"/>
                  <a:gd name="connsiteX0" fmla="*/ 0 w 247129"/>
                  <a:gd name="connsiteY0" fmla="*/ 6350 h 120706"/>
                  <a:gd name="connsiteX1" fmla="*/ 231775 w 247129"/>
                  <a:gd name="connsiteY1" fmla="*/ 0 h 120706"/>
                  <a:gd name="connsiteX2" fmla="*/ 215900 w 247129"/>
                  <a:gd name="connsiteY2" fmla="*/ 76200 h 120706"/>
                  <a:gd name="connsiteX3" fmla="*/ 139700 w 247129"/>
                  <a:gd name="connsiteY3" fmla="*/ 120650 h 120706"/>
                  <a:gd name="connsiteX4" fmla="*/ 44450 w 247129"/>
                  <a:gd name="connsiteY4" fmla="*/ 82550 h 120706"/>
                  <a:gd name="connsiteX5" fmla="*/ 0 w 247129"/>
                  <a:gd name="connsiteY5" fmla="*/ 6350 h 120706"/>
                  <a:gd name="connsiteX0" fmla="*/ 0 w 231775"/>
                  <a:gd name="connsiteY0" fmla="*/ 6350 h 120706"/>
                  <a:gd name="connsiteX1" fmla="*/ 231775 w 231775"/>
                  <a:gd name="connsiteY1" fmla="*/ 0 h 120706"/>
                  <a:gd name="connsiteX2" fmla="*/ 215900 w 231775"/>
                  <a:gd name="connsiteY2" fmla="*/ 76200 h 120706"/>
                  <a:gd name="connsiteX3" fmla="*/ 139700 w 231775"/>
                  <a:gd name="connsiteY3" fmla="*/ 120650 h 120706"/>
                  <a:gd name="connsiteX4" fmla="*/ 44450 w 231775"/>
                  <a:gd name="connsiteY4" fmla="*/ 82550 h 120706"/>
                  <a:gd name="connsiteX5" fmla="*/ 0 w 231775"/>
                  <a:gd name="connsiteY5" fmla="*/ 6350 h 120706"/>
                  <a:gd name="connsiteX0" fmla="*/ 0 w 232035"/>
                  <a:gd name="connsiteY0" fmla="*/ 6350 h 120706"/>
                  <a:gd name="connsiteX1" fmla="*/ 231775 w 232035"/>
                  <a:gd name="connsiteY1" fmla="*/ 0 h 120706"/>
                  <a:gd name="connsiteX2" fmla="*/ 215900 w 232035"/>
                  <a:gd name="connsiteY2" fmla="*/ 76200 h 120706"/>
                  <a:gd name="connsiteX3" fmla="*/ 139700 w 232035"/>
                  <a:gd name="connsiteY3" fmla="*/ 120650 h 120706"/>
                  <a:gd name="connsiteX4" fmla="*/ 44450 w 232035"/>
                  <a:gd name="connsiteY4" fmla="*/ 82550 h 120706"/>
                  <a:gd name="connsiteX5" fmla="*/ 0 w 232035"/>
                  <a:gd name="connsiteY5" fmla="*/ 6350 h 120706"/>
                  <a:gd name="connsiteX0" fmla="*/ 0 w 231844"/>
                  <a:gd name="connsiteY0" fmla="*/ 6350 h 120769"/>
                  <a:gd name="connsiteX1" fmla="*/ 231775 w 231844"/>
                  <a:gd name="connsiteY1" fmla="*/ 0 h 120769"/>
                  <a:gd name="connsiteX2" fmla="*/ 206375 w 231844"/>
                  <a:gd name="connsiteY2" fmla="*/ 73025 h 120769"/>
                  <a:gd name="connsiteX3" fmla="*/ 139700 w 231844"/>
                  <a:gd name="connsiteY3" fmla="*/ 120650 h 120769"/>
                  <a:gd name="connsiteX4" fmla="*/ 44450 w 231844"/>
                  <a:gd name="connsiteY4" fmla="*/ 82550 h 120769"/>
                  <a:gd name="connsiteX5" fmla="*/ 0 w 231844"/>
                  <a:gd name="connsiteY5" fmla="*/ 6350 h 120769"/>
                  <a:gd name="connsiteX0" fmla="*/ 0 w 231844"/>
                  <a:gd name="connsiteY0" fmla="*/ 6350 h 108113"/>
                  <a:gd name="connsiteX1" fmla="*/ 231775 w 231844"/>
                  <a:gd name="connsiteY1" fmla="*/ 0 h 108113"/>
                  <a:gd name="connsiteX2" fmla="*/ 206375 w 231844"/>
                  <a:gd name="connsiteY2" fmla="*/ 73025 h 108113"/>
                  <a:gd name="connsiteX3" fmla="*/ 139700 w 231844"/>
                  <a:gd name="connsiteY3" fmla="*/ 107950 h 108113"/>
                  <a:gd name="connsiteX4" fmla="*/ 44450 w 231844"/>
                  <a:gd name="connsiteY4" fmla="*/ 82550 h 108113"/>
                  <a:gd name="connsiteX5" fmla="*/ 0 w 231844"/>
                  <a:gd name="connsiteY5" fmla="*/ 6350 h 108113"/>
                  <a:gd name="connsiteX0" fmla="*/ 0 w 231854"/>
                  <a:gd name="connsiteY0" fmla="*/ 6350 h 117572"/>
                  <a:gd name="connsiteX1" fmla="*/ 231775 w 231854"/>
                  <a:gd name="connsiteY1" fmla="*/ 0 h 117572"/>
                  <a:gd name="connsiteX2" fmla="*/ 206375 w 231854"/>
                  <a:gd name="connsiteY2" fmla="*/ 73025 h 117572"/>
                  <a:gd name="connsiteX3" fmla="*/ 130175 w 231854"/>
                  <a:gd name="connsiteY3" fmla="*/ 117475 h 117572"/>
                  <a:gd name="connsiteX4" fmla="*/ 44450 w 231854"/>
                  <a:gd name="connsiteY4" fmla="*/ 82550 h 117572"/>
                  <a:gd name="connsiteX5" fmla="*/ 0 w 231854"/>
                  <a:gd name="connsiteY5" fmla="*/ 6350 h 1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854" h="117572">
                    <a:moveTo>
                      <a:pt x="0" y="6350"/>
                    </a:moveTo>
                    <a:lnTo>
                      <a:pt x="231775" y="0"/>
                    </a:lnTo>
                    <a:cubicBezTo>
                      <a:pt x="232833" y="30692"/>
                      <a:pt x="223308" y="53446"/>
                      <a:pt x="206375" y="73025"/>
                    </a:cubicBezTo>
                    <a:cubicBezTo>
                      <a:pt x="189442" y="92604"/>
                      <a:pt x="157162" y="115888"/>
                      <a:pt x="130175" y="117475"/>
                    </a:cubicBezTo>
                    <a:cubicBezTo>
                      <a:pt x="103188" y="119062"/>
                      <a:pt x="66146" y="101071"/>
                      <a:pt x="44450" y="82550"/>
                    </a:cubicBezTo>
                    <a:cubicBezTo>
                      <a:pt x="22754" y="64029"/>
                      <a:pt x="14817" y="31750"/>
                      <a:pt x="0" y="6350"/>
                    </a:cubicBezTo>
                    <a:close/>
                  </a:path>
                </a:pathLst>
              </a:custGeom>
              <a:solidFill>
                <a:srgbClr val="13DF17"/>
              </a:solidFill>
              <a:ln>
                <a:solidFill>
                  <a:srgbClr val="13DF1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grpSp>
        <p:nvGrpSpPr>
          <p:cNvPr id="52" name="Group 51"/>
          <p:cNvGrpSpPr/>
          <p:nvPr/>
        </p:nvGrpSpPr>
        <p:grpSpPr>
          <a:xfrm>
            <a:off x="266701" y="2476501"/>
            <a:ext cx="8553450" cy="2990850"/>
            <a:chOff x="266701" y="2476501"/>
            <a:chExt cx="8553450" cy="2990850"/>
          </a:xfrm>
        </p:grpSpPr>
        <p:sp>
          <p:nvSpPr>
            <p:cNvPr id="26" name="Freeform 25"/>
            <p:cNvSpPr/>
            <p:nvPr/>
          </p:nvSpPr>
          <p:spPr>
            <a:xfrm>
              <a:off x="279261" y="2476501"/>
              <a:ext cx="8540887" cy="2990850"/>
            </a:xfrm>
            <a:custGeom>
              <a:avLst/>
              <a:gdLst>
                <a:gd name="connsiteX0" fmla="*/ 12709 w 8574746"/>
                <a:gd name="connsiteY0" fmla="*/ 3086100 h 3090446"/>
                <a:gd name="connsiteX1" fmla="*/ 203209 w 8574746"/>
                <a:gd name="connsiteY1" fmla="*/ 3073400 h 3090446"/>
                <a:gd name="connsiteX2" fmla="*/ 304809 w 8574746"/>
                <a:gd name="connsiteY2" fmla="*/ 3048000 h 3090446"/>
                <a:gd name="connsiteX3" fmla="*/ 508009 w 8574746"/>
                <a:gd name="connsiteY3" fmla="*/ 3060700 h 3090446"/>
                <a:gd name="connsiteX4" fmla="*/ 558809 w 8574746"/>
                <a:gd name="connsiteY4" fmla="*/ 3086100 h 3090446"/>
                <a:gd name="connsiteX5" fmla="*/ 749309 w 8574746"/>
                <a:gd name="connsiteY5" fmla="*/ 3048000 h 3090446"/>
                <a:gd name="connsiteX6" fmla="*/ 749309 w 8574746"/>
                <a:gd name="connsiteY6" fmla="*/ 2921000 h 3090446"/>
                <a:gd name="connsiteX7" fmla="*/ 673109 w 8574746"/>
                <a:gd name="connsiteY7" fmla="*/ 2895600 h 3090446"/>
                <a:gd name="connsiteX8" fmla="*/ 635009 w 8574746"/>
                <a:gd name="connsiteY8" fmla="*/ 2882900 h 3090446"/>
                <a:gd name="connsiteX9" fmla="*/ 596909 w 8574746"/>
                <a:gd name="connsiteY9" fmla="*/ 2870200 h 3090446"/>
                <a:gd name="connsiteX10" fmla="*/ 558809 w 8574746"/>
                <a:gd name="connsiteY10" fmla="*/ 2844800 h 3090446"/>
                <a:gd name="connsiteX11" fmla="*/ 508009 w 8574746"/>
                <a:gd name="connsiteY11" fmla="*/ 2768600 h 3090446"/>
                <a:gd name="connsiteX12" fmla="*/ 495309 w 8574746"/>
                <a:gd name="connsiteY12" fmla="*/ 2730500 h 3090446"/>
                <a:gd name="connsiteX13" fmla="*/ 457209 w 8574746"/>
                <a:gd name="connsiteY13" fmla="*/ 2654300 h 3090446"/>
                <a:gd name="connsiteX14" fmla="*/ 482609 w 8574746"/>
                <a:gd name="connsiteY14" fmla="*/ 2374900 h 3090446"/>
                <a:gd name="connsiteX15" fmla="*/ 533409 w 8574746"/>
                <a:gd name="connsiteY15" fmla="*/ 2197100 h 3090446"/>
                <a:gd name="connsiteX16" fmla="*/ 622309 w 8574746"/>
                <a:gd name="connsiteY16" fmla="*/ 2133600 h 3090446"/>
                <a:gd name="connsiteX17" fmla="*/ 660409 w 8574746"/>
                <a:gd name="connsiteY17" fmla="*/ 2120900 h 3090446"/>
                <a:gd name="connsiteX18" fmla="*/ 1054109 w 8574746"/>
                <a:gd name="connsiteY18" fmla="*/ 2146300 h 3090446"/>
                <a:gd name="connsiteX19" fmla="*/ 1092209 w 8574746"/>
                <a:gd name="connsiteY19" fmla="*/ 2159000 h 3090446"/>
                <a:gd name="connsiteX20" fmla="*/ 1155709 w 8574746"/>
                <a:gd name="connsiteY20" fmla="*/ 2247900 h 3090446"/>
                <a:gd name="connsiteX21" fmla="*/ 1206509 w 8574746"/>
                <a:gd name="connsiteY21" fmla="*/ 2324100 h 3090446"/>
                <a:gd name="connsiteX22" fmla="*/ 1219209 w 8574746"/>
                <a:gd name="connsiteY22" fmla="*/ 2362200 h 3090446"/>
                <a:gd name="connsiteX23" fmla="*/ 1244609 w 8574746"/>
                <a:gd name="connsiteY23" fmla="*/ 2400300 h 3090446"/>
                <a:gd name="connsiteX24" fmla="*/ 1270009 w 8574746"/>
                <a:gd name="connsiteY24" fmla="*/ 2501900 h 3090446"/>
                <a:gd name="connsiteX25" fmla="*/ 1244609 w 8574746"/>
                <a:gd name="connsiteY25" fmla="*/ 2679700 h 3090446"/>
                <a:gd name="connsiteX26" fmla="*/ 1219209 w 8574746"/>
                <a:gd name="connsiteY26" fmla="*/ 2717800 h 3090446"/>
                <a:gd name="connsiteX27" fmla="*/ 1181109 w 8574746"/>
                <a:gd name="connsiteY27" fmla="*/ 2730500 h 3090446"/>
                <a:gd name="connsiteX28" fmla="*/ 1117609 w 8574746"/>
                <a:gd name="connsiteY28" fmla="*/ 2806700 h 3090446"/>
                <a:gd name="connsiteX29" fmla="*/ 1079509 w 8574746"/>
                <a:gd name="connsiteY29" fmla="*/ 2819400 h 3090446"/>
                <a:gd name="connsiteX30" fmla="*/ 1066809 w 8574746"/>
                <a:gd name="connsiteY30" fmla="*/ 2857500 h 3090446"/>
                <a:gd name="connsiteX31" fmla="*/ 939809 w 8574746"/>
                <a:gd name="connsiteY31" fmla="*/ 2870200 h 3090446"/>
                <a:gd name="connsiteX32" fmla="*/ 876309 w 8574746"/>
                <a:gd name="connsiteY32" fmla="*/ 2882900 h 3090446"/>
                <a:gd name="connsiteX33" fmla="*/ 800109 w 8574746"/>
                <a:gd name="connsiteY33" fmla="*/ 2908300 h 3090446"/>
                <a:gd name="connsiteX34" fmla="*/ 787409 w 8574746"/>
                <a:gd name="connsiteY34" fmla="*/ 2946400 h 3090446"/>
                <a:gd name="connsiteX35" fmla="*/ 990609 w 8574746"/>
                <a:gd name="connsiteY35" fmla="*/ 3035300 h 3090446"/>
                <a:gd name="connsiteX36" fmla="*/ 1066809 w 8574746"/>
                <a:gd name="connsiteY36" fmla="*/ 3022600 h 3090446"/>
                <a:gd name="connsiteX37" fmla="*/ 1168409 w 8574746"/>
                <a:gd name="connsiteY37" fmla="*/ 3009900 h 3090446"/>
                <a:gd name="connsiteX38" fmla="*/ 1206509 w 8574746"/>
                <a:gd name="connsiteY38" fmla="*/ 2997200 h 3090446"/>
                <a:gd name="connsiteX39" fmla="*/ 1358909 w 8574746"/>
                <a:gd name="connsiteY39" fmla="*/ 2984500 h 3090446"/>
                <a:gd name="connsiteX40" fmla="*/ 1562109 w 8574746"/>
                <a:gd name="connsiteY40" fmla="*/ 2959100 h 3090446"/>
                <a:gd name="connsiteX41" fmla="*/ 2387609 w 8574746"/>
                <a:gd name="connsiteY41" fmla="*/ 2946400 h 3090446"/>
                <a:gd name="connsiteX42" fmla="*/ 2451109 w 8574746"/>
                <a:gd name="connsiteY42" fmla="*/ 2933700 h 3090446"/>
                <a:gd name="connsiteX43" fmla="*/ 2527309 w 8574746"/>
                <a:gd name="connsiteY43" fmla="*/ 2921000 h 3090446"/>
                <a:gd name="connsiteX44" fmla="*/ 2616209 w 8574746"/>
                <a:gd name="connsiteY44" fmla="*/ 2882900 h 3090446"/>
                <a:gd name="connsiteX45" fmla="*/ 2755909 w 8574746"/>
                <a:gd name="connsiteY45" fmla="*/ 2857500 h 3090446"/>
                <a:gd name="connsiteX46" fmla="*/ 3784609 w 8574746"/>
                <a:gd name="connsiteY46" fmla="*/ 2857500 h 3090446"/>
                <a:gd name="connsiteX47" fmla="*/ 3822709 w 8574746"/>
                <a:gd name="connsiteY47" fmla="*/ 2844800 h 3090446"/>
                <a:gd name="connsiteX48" fmla="*/ 3886209 w 8574746"/>
                <a:gd name="connsiteY48" fmla="*/ 2832100 h 3090446"/>
                <a:gd name="connsiteX49" fmla="*/ 3937009 w 8574746"/>
                <a:gd name="connsiteY49" fmla="*/ 2819400 h 3090446"/>
                <a:gd name="connsiteX50" fmla="*/ 4102109 w 8574746"/>
                <a:gd name="connsiteY50" fmla="*/ 2794000 h 3090446"/>
                <a:gd name="connsiteX51" fmla="*/ 4254509 w 8574746"/>
                <a:gd name="connsiteY51" fmla="*/ 2768600 h 3090446"/>
                <a:gd name="connsiteX52" fmla="*/ 4318009 w 8574746"/>
                <a:gd name="connsiteY52" fmla="*/ 2743200 h 3090446"/>
                <a:gd name="connsiteX53" fmla="*/ 4406909 w 8574746"/>
                <a:gd name="connsiteY53" fmla="*/ 2730500 h 3090446"/>
                <a:gd name="connsiteX54" fmla="*/ 4457709 w 8574746"/>
                <a:gd name="connsiteY54" fmla="*/ 2717800 h 3090446"/>
                <a:gd name="connsiteX55" fmla="*/ 5168909 w 8574746"/>
                <a:gd name="connsiteY55" fmla="*/ 2730500 h 3090446"/>
                <a:gd name="connsiteX56" fmla="*/ 5308609 w 8574746"/>
                <a:gd name="connsiteY56" fmla="*/ 2768600 h 3090446"/>
                <a:gd name="connsiteX57" fmla="*/ 5410209 w 8574746"/>
                <a:gd name="connsiteY57" fmla="*/ 2794000 h 3090446"/>
                <a:gd name="connsiteX58" fmla="*/ 5499109 w 8574746"/>
                <a:gd name="connsiteY58" fmla="*/ 2819400 h 3090446"/>
                <a:gd name="connsiteX59" fmla="*/ 5575309 w 8574746"/>
                <a:gd name="connsiteY59" fmla="*/ 2692400 h 3090446"/>
                <a:gd name="connsiteX60" fmla="*/ 5588009 w 8574746"/>
                <a:gd name="connsiteY60" fmla="*/ 2616200 h 3090446"/>
                <a:gd name="connsiteX61" fmla="*/ 5600709 w 8574746"/>
                <a:gd name="connsiteY61" fmla="*/ 2489200 h 3090446"/>
                <a:gd name="connsiteX62" fmla="*/ 5638809 w 8574746"/>
                <a:gd name="connsiteY62" fmla="*/ 2413000 h 3090446"/>
                <a:gd name="connsiteX63" fmla="*/ 5689609 w 8574746"/>
                <a:gd name="connsiteY63" fmla="*/ 2400300 h 3090446"/>
                <a:gd name="connsiteX64" fmla="*/ 5765809 w 8574746"/>
                <a:gd name="connsiteY64" fmla="*/ 2362200 h 3090446"/>
                <a:gd name="connsiteX65" fmla="*/ 5842009 w 8574746"/>
                <a:gd name="connsiteY65" fmla="*/ 2324100 h 3090446"/>
                <a:gd name="connsiteX66" fmla="*/ 6007109 w 8574746"/>
                <a:gd name="connsiteY66" fmla="*/ 2362200 h 3090446"/>
                <a:gd name="connsiteX67" fmla="*/ 6083309 w 8574746"/>
                <a:gd name="connsiteY67" fmla="*/ 2374900 h 3090446"/>
                <a:gd name="connsiteX68" fmla="*/ 6159509 w 8574746"/>
                <a:gd name="connsiteY68" fmla="*/ 2413000 h 3090446"/>
                <a:gd name="connsiteX69" fmla="*/ 6197609 w 8574746"/>
                <a:gd name="connsiteY69" fmla="*/ 2425700 h 3090446"/>
                <a:gd name="connsiteX70" fmla="*/ 6261109 w 8574746"/>
                <a:gd name="connsiteY70" fmla="*/ 2527300 h 3090446"/>
                <a:gd name="connsiteX71" fmla="*/ 6299209 w 8574746"/>
                <a:gd name="connsiteY71" fmla="*/ 2641600 h 3090446"/>
                <a:gd name="connsiteX72" fmla="*/ 6311909 w 8574746"/>
                <a:gd name="connsiteY72" fmla="*/ 2679700 h 3090446"/>
                <a:gd name="connsiteX73" fmla="*/ 6324609 w 8574746"/>
                <a:gd name="connsiteY73" fmla="*/ 2730500 h 3090446"/>
                <a:gd name="connsiteX74" fmla="*/ 6311909 w 8574746"/>
                <a:gd name="connsiteY74" fmla="*/ 2857500 h 3090446"/>
                <a:gd name="connsiteX75" fmla="*/ 6235709 w 8574746"/>
                <a:gd name="connsiteY75" fmla="*/ 2908300 h 3090446"/>
                <a:gd name="connsiteX76" fmla="*/ 6108709 w 8574746"/>
                <a:gd name="connsiteY76" fmla="*/ 2946400 h 3090446"/>
                <a:gd name="connsiteX77" fmla="*/ 5956309 w 8574746"/>
                <a:gd name="connsiteY77" fmla="*/ 2933700 h 3090446"/>
                <a:gd name="connsiteX78" fmla="*/ 5918209 w 8574746"/>
                <a:gd name="connsiteY78" fmla="*/ 2946400 h 3090446"/>
                <a:gd name="connsiteX79" fmla="*/ 5930909 w 8574746"/>
                <a:gd name="connsiteY79" fmla="*/ 3009900 h 3090446"/>
                <a:gd name="connsiteX80" fmla="*/ 5994409 w 8574746"/>
                <a:gd name="connsiteY80" fmla="*/ 3022600 h 3090446"/>
                <a:gd name="connsiteX81" fmla="*/ 6286509 w 8574746"/>
                <a:gd name="connsiteY81" fmla="*/ 3035300 h 3090446"/>
                <a:gd name="connsiteX82" fmla="*/ 7327909 w 8574746"/>
                <a:gd name="connsiteY82" fmla="*/ 3022600 h 3090446"/>
                <a:gd name="connsiteX83" fmla="*/ 7543809 w 8574746"/>
                <a:gd name="connsiteY83" fmla="*/ 2984500 h 3090446"/>
                <a:gd name="connsiteX84" fmla="*/ 7645409 w 8574746"/>
                <a:gd name="connsiteY84" fmla="*/ 2971800 h 3090446"/>
                <a:gd name="connsiteX85" fmla="*/ 7861309 w 8574746"/>
                <a:gd name="connsiteY85" fmla="*/ 2984500 h 3090446"/>
                <a:gd name="connsiteX86" fmla="*/ 8039109 w 8574746"/>
                <a:gd name="connsiteY86" fmla="*/ 3009900 h 3090446"/>
                <a:gd name="connsiteX87" fmla="*/ 8089909 w 8574746"/>
                <a:gd name="connsiteY87" fmla="*/ 3022600 h 3090446"/>
                <a:gd name="connsiteX88" fmla="*/ 8407409 w 8574746"/>
                <a:gd name="connsiteY88" fmla="*/ 3048000 h 3090446"/>
                <a:gd name="connsiteX89" fmla="*/ 8559809 w 8574746"/>
                <a:gd name="connsiteY89" fmla="*/ 3035300 h 3090446"/>
                <a:gd name="connsiteX90" fmla="*/ 8534409 w 8574746"/>
                <a:gd name="connsiteY90" fmla="*/ 2311400 h 3090446"/>
                <a:gd name="connsiteX91" fmla="*/ 8496309 w 8574746"/>
                <a:gd name="connsiteY91" fmla="*/ 2057400 h 3090446"/>
                <a:gd name="connsiteX92" fmla="*/ 8483609 w 8574746"/>
                <a:gd name="connsiteY92" fmla="*/ 1968500 h 3090446"/>
                <a:gd name="connsiteX93" fmla="*/ 8445509 w 8574746"/>
                <a:gd name="connsiteY93" fmla="*/ 1765300 h 3090446"/>
                <a:gd name="connsiteX94" fmla="*/ 8470909 w 8574746"/>
                <a:gd name="connsiteY94" fmla="*/ 1257300 h 3090446"/>
                <a:gd name="connsiteX95" fmla="*/ 8432809 w 8574746"/>
                <a:gd name="connsiteY95" fmla="*/ 1231900 h 3090446"/>
                <a:gd name="connsiteX96" fmla="*/ 8305809 w 8574746"/>
                <a:gd name="connsiteY96" fmla="*/ 1193800 h 3090446"/>
                <a:gd name="connsiteX97" fmla="*/ 8178809 w 8574746"/>
                <a:gd name="connsiteY97" fmla="*/ 1168400 h 3090446"/>
                <a:gd name="connsiteX98" fmla="*/ 7607309 w 8574746"/>
                <a:gd name="connsiteY98" fmla="*/ 1206500 h 3090446"/>
                <a:gd name="connsiteX99" fmla="*/ 7378709 w 8574746"/>
                <a:gd name="connsiteY99" fmla="*/ 1193800 h 3090446"/>
                <a:gd name="connsiteX100" fmla="*/ 7289809 w 8574746"/>
                <a:gd name="connsiteY100" fmla="*/ 1168400 h 3090446"/>
                <a:gd name="connsiteX101" fmla="*/ 7112009 w 8574746"/>
                <a:gd name="connsiteY101" fmla="*/ 1143000 h 3090446"/>
                <a:gd name="connsiteX102" fmla="*/ 7048509 w 8574746"/>
                <a:gd name="connsiteY102" fmla="*/ 1130300 h 3090446"/>
                <a:gd name="connsiteX103" fmla="*/ 6934209 w 8574746"/>
                <a:gd name="connsiteY103" fmla="*/ 1117600 h 3090446"/>
                <a:gd name="connsiteX104" fmla="*/ 6629409 w 8574746"/>
                <a:gd name="connsiteY104" fmla="*/ 1079500 h 3090446"/>
                <a:gd name="connsiteX105" fmla="*/ 6502409 w 8574746"/>
                <a:gd name="connsiteY105" fmla="*/ 1028700 h 3090446"/>
                <a:gd name="connsiteX106" fmla="*/ 6426209 w 8574746"/>
                <a:gd name="connsiteY106" fmla="*/ 1003300 h 3090446"/>
                <a:gd name="connsiteX107" fmla="*/ 6375409 w 8574746"/>
                <a:gd name="connsiteY107" fmla="*/ 990600 h 3090446"/>
                <a:gd name="connsiteX108" fmla="*/ 6337309 w 8574746"/>
                <a:gd name="connsiteY108" fmla="*/ 977900 h 3090446"/>
                <a:gd name="connsiteX109" fmla="*/ 6286509 w 8574746"/>
                <a:gd name="connsiteY109" fmla="*/ 952500 h 3090446"/>
                <a:gd name="connsiteX110" fmla="*/ 6096009 w 8574746"/>
                <a:gd name="connsiteY110" fmla="*/ 939800 h 3090446"/>
                <a:gd name="connsiteX111" fmla="*/ 5727709 w 8574746"/>
                <a:gd name="connsiteY111" fmla="*/ 927100 h 3090446"/>
                <a:gd name="connsiteX112" fmla="*/ 5334009 w 8574746"/>
                <a:gd name="connsiteY112" fmla="*/ 901700 h 3090446"/>
                <a:gd name="connsiteX113" fmla="*/ 5232409 w 8574746"/>
                <a:gd name="connsiteY113" fmla="*/ 889000 h 3090446"/>
                <a:gd name="connsiteX114" fmla="*/ 5067309 w 8574746"/>
                <a:gd name="connsiteY114" fmla="*/ 838200 h 3090446"/>
                <a:gd name="connsiteX115" fmla="*/ 4991109 w 8574746"/>
                <a:gd name="connsiteY115" fmla="*/ 825500 h 3090446"/>
                <a:gd name="connsiteX116" fmla="*/ 4953009 w 8574746"/>
                <a:gd name="connsiteY116" fmla="*/ 800100 h 3090446"/>
                <a:gd name="connsiteX117" fmla="*/ 4876809 w 8574746"/>
                <a:gd name="connsiteY117" fmla="*/ 774700 h 3090446"/>
                <a:gd name="connsiteX118" fmla="*/ 4775209 w 8574746"/>
                <a:gd name="connsiteY118" fmla="*/ 749300 h 3090446"/>
                <a:gd name="connsiteX119" fmla="*/ 4648209 w 8574746"/>
                <a:gd name="connsiteY119" fmla="*/ 711200 h 3090446"/>
                <a:gd name="connsiteX120" fmla="*/ 4610109 w 8574746"/>
                <a:gd name="connsiteY120" fmla="*/ 698500 h 3090446"/>
                <a:gd name="connsiteX121" fmla="*/ 4559309 w 8574746"/>
                <a:gd name="connsiteY121" fmla="*/ 685800 h 3090446"/>
                <a:gd name="connsiteX122" fmla="*/ 4521209 w 8574746"/>
                <a:gd name="connsiteY122" fmla="*/ 660400 h 3090446"/>
                <a:gd name="connsiteX123" fmla="*/ 4470409 w 8574746"/>
                <a:gd name="connsiteY123" fmla="*/ 647700 h 3090446"/>
                <a:gd name="connsiteX124" fmla="*/ 4432309 w 8574746"/>
                <a:gd name="connsiteY124" fmla="*/ 635000 h 3090446"/>
                <a:gd name="connsiteX125" fmla="*/ 4381509 w 8574746"/>
                <a:gd name="connsiteY125" fmla="*/ 609600 h 3090446"/>
                <a:gd name="connsiteX126" fmla="*/ 4279909 w 8574746"/>
                <a:gd name="connsiteY126" fmla="*/ 584200 h 3090446"/>
                <a:gd name="connsiteX127" fmla="*/ 4241809 w 8574746"/>
                <a:gd name="connsiteY127" fmla="*/ 571500 h 3090446"/>
                <a:gd name="connsiteX128" fmla="*/ 4127509 w 8574746"/>
                <a:gd name="connsiteY128" fmla="*/ 558800 h 3090446"/>
                <a:gd name="connsiteX129" fmla="*/ 3657609 w 8574746"/>
                <a:gd name="connsiteY129" fmla="*/ 533400 h 3090446"/>
                <a:gd name="connsiteX130" fmla="*/ 3606809 w 8574746"/>
                <a:gd name="connsiteY130" fmla="*/ 520700 h 3090446"/>
                <a:gd name="connsiteX131" fmla="*/ 3568709 w 8574746"/>
                <a:gd name="connsiteY131" fmla="*/ 508000 h 3090446"/>
                <a:gd name="connsiteX132" fmla="*/ 3467109 w 8574746"/>
                <a:gd name="connsiteY132" fmla="*/ 495300 h 3090446"/>
                <a:gd name="connsiteX133" fmla="*/ 3429009 w 8574746"/>
                <a:gd name="connsiteY133" fmla="*/ 469900 h 3090446"/>
                <a:gd name="connsiteX134" fmla="*/ 3378209 w 8574746"/>
                <a:gd name="connsiteY134" fmla="*/ 457200 h 3090446"/>
                <a:gd name="connsiteX135" fmla="*/ 3302009 w 8574746"/>
                <a:gd name="connsiteY135" fmla="*/ 431800 h 3090446"/>
                <a:gd name="connsiteX136" fmla="*/ 3225809 w 8574746"/>
                <a:gd name="connsiteY136" fmla="*/ 406400 h 3090446"/>
                <a:gd name="connsiteX137" fmla="*/ 3187709 w 8574746"/>
                <a:gd name="connsiteY137" fmla="*/ 393700 h 3090446"/>
                <a:gd name="connsiteX138" fmla="*/ 2933709 w 8574746"/>
                <a:gd name="connsiteY138" fmla="*/ 381000 h 3090446"/>
                <a:gd name="connsiteX139" fmla="*/ 2832109 w 8574746"/>
                <a:gd name="connsiteY139" fmla="*/ 355600 h 3090446"/>
                <a:gd name="connsiteX140" fmla="*/ 2768609 w 8574746"/>
                <a:gd name="connsiteY140" fmla="*/ 342900 h 3090446"/>
                <a:gd name="connsiteX141" fmla="*/ 2705109 w 8574746"/>
                <a:gd name="connsiteY141" fmla="*/ 317500 h 3090446"/>
                <a:gd name="connsiteX142" fmla="*/ 2590809 w 8574746"/>
                <a:gd name="connsiteY142" fmla="*/ 304800 h 3090446"/>
                <a:gd name="connsiteX143" fmla="*/ 2514609 w 8574746"/>
                <a:gd name="connsiteY143" fmla="*/ 292100 h 3090446"/>
                <a:gd name="connsiteX144" fmla="*/ 2298709 w 8574746"/>
                <a:gd name="connsiteY144" fmla="*/ 317500 h 3090446"/>
                <a:gd name="connsiteX145" fmla="*/ 2184409 w 8574746"/>
                <a:gd name="connsiteY145" fmla="*/ 355600 h 3090446"/>
                <a:gd name="connsiteX146" fmla="*/ 2044709 w 8574746"/>
                <a:gd name="connsiteY146" fmla="*/ 381000 h 3090446"/>
                <a:gd name="connsiteX147" fmla="*/ 2019309 w 8574746"/>
                <a:gd name="connsiteY147" fmla="*/ 431800 h 3090446"/>
                <a:gd name="connsiteX148" fmla="*/ 2032009 w 8574746"/>
                <a:gd name="connsiteY148" fmla="*/ 952500 h 3090446"/>
                <a:gd name="connsiteX149" fmla="*/ 2044709 w 8574746"/>
                <a:gd name="connsiteY149" fmla="*/ 1016000 h 3090446"/>
                <a:gd name="connsiteX150" fmla="*/ 2082809 w 8574746"/>
                <a:gd name="connsiteY150" fmla="*/ 1130300 h 3090446"/>
                <a:gd name="connsiteX151" fmla="*/ 2095509 w 8574746"/>
                <a:gd name="connsiteY151" fmla="*/ 1181100 h 3090446"/>
                <a:gd name="connsiteX152" fmla="*/ 2159009 w 8574746"/>
                <a:gd name="connsiteY152" fmla="*/ 1270000 h 3090446"/>
                <a:gd name="connsiteX153" fmla="*/ 2197109 w 8574746"/>
                <a:gd name="connsiteY153" fmla="*/ 1346200 h 3090446"/>
                <a:gd name="connsiteX154" fmla="*/ 2235209 w 8574746"/>
                <a:gd name="connsiteY154" fmla="*/ 1397000 h 3090446"/>
                <a:gd name="connsiteX155" fmla="*/ 2260609 w 8574746"/>
                <a:gd name="connsiteY155" fmla="*/ 1435100 h 3090446"/>
                <a:gd name="connsiteX156" fmla="*/ 2311409 w 8574746"/>
                <a:gd name="connsiteY156" fmla="*/ 1549400 h 3090446"/>
                <a:gd name="connsiteX157" fmla="*/ 2336809 w 8574746"/>
                <a:gd name="connsiteY157" fmla="*/ 1600200 h 3090446"/>
                <a:gd name="connsiteX158" fmla="*/ 2374909 w 8574746"/>
                <a:gd name="connsiteY158" fmla="*/ 1638300 h 3090446"/>
                <a:gd name="connsiteX159" fmla="*/ 2387609 w 8574746"/>
                <a:gd name="connsiteY159" fmla="*/ 1816100 h 3090446"/>
                <a:gd name="connsiteX160" fmla="*/ 2273309 w 8574746"/>
                <a:gd name="connsiteY160" fmla="*/ 1866900 h 3090446"/>
                <a:gd name="connsiteX161" fmla="*/ 2235209 w 8574746"/>
                <a:gd name="connsiteY161" fmla="*/ 1879600 h 3090446"/>
                <a:gd name="connsiteX162" fmla="*/ 2197109 w 8574746"/>
                <a:gd name="connsiteY162" fmla="*/ 1892300 h 3090446"/>
                <a:gd name="connsiteX163" fmla="*/ 2095509 w 8574746"/>
                <a:gd name="connsiteY163" fmla="*/ 1905000 h 3090446"/>
                <a:gd name="connsiteX164" fmla="*/ 1676409 w 8574746"/>
                <a:gd name="connsiteY164" fmla="*/ 1879600 h 3090446"/>
                <a:gd name="connsiteX165" fmla="*/ 1562109 w 8574746"/>
                <a:gd name="connsiteY165" fmla="*/ 1841500 h 3090446"/>
                <a:gd name="connsiteX166" fmla="*/ 1524009 w 8574746"/>
                <a:gd name="connsiteY166" fmla="*/ 1828800 h 3090446"/>
                <a:gd name="connsiteX167" fmla="*/ 1511309 w 8574746"/>
                <a:gd name="connsiteY167" fmla="*/ 1778000 h 3090446"/>
                <a:gd name="connsiteX168" fmla="*/ 1498609 w 8574746"/>
                <a:gd name="connsiteY168" fmla="*/ 1739900 h 3090446"/>
                <a:gd name="connsiteX169" fmla="*/ 1485909 w 8574746"/>
                <a:gd name="connsiteY169" fmla="*/ 1676400 h 3090446"/>
                <a:gd name="connsiteX170" fmla="*/ 1524009 w 8574746"/>
                <a:gd name="connsiteY170" fmla="*/ 1460500 h 3090446"/>
                <a:gd name="connsiteX171" fmla="*/ 1536709 w 8574746"/>
                <a:gd name="connsiteY171" fmla="*/ 1422400 h 3090446"/>
                <a:gd name="connsiteX172" fmla="*/ 1625609 w 8574746"/>
                <a:gd name="connsiteY172" fmla="*/ 1358900 h 3090446"/>
                <a:gd name="connsiteX173" fmla="*/ 1701809 w 8574746"/>
                <a:gd name="connsiteY173" fmla="*/ 1282700 h 3090446"/>
                <a:gd name="connsiteX174" fmla="*/ 1739909 w 8574746"/>
                <a:gd name="connsiteY174" fmla="*/ 1244600 h 3090446"/>
                <a:gd name="connsiteX175" fmla="*/ 1778009 w 8574746"/>
                <a:gd name="connsiteY175" fmla="*/ 1206500 h 3090446"/>
                <a:gd name="connsiteX176" fmla="*/ 1816109 w 8574746"/>
                <a:gd name="connsiteY176" fmla="*/ 1193800 h 3090446"/>
                <a:gd name="connsiteX177" fmla="*/ 1828809 w 8574746"/>
                <a:gd name="connsiteY177" fmla="*/ 1155700 h 3090446"/>
                <a:gd name="connsiteX178" fmla="*/ 1905009 w 8574746"/>
                <a:gd name="connsiteY178" fmla="*/ 1104900 h 3090446"/>
                <a:gd name="connsiteX179" fmla="*/ 1968509 w 8574746"/>
                <a:gd name="connsiteY179" fmla="*/ 1028700 h 3090446"/>
                <a:gd name="connsiteX180" fmla="*/ 2044709 w 8574746"/>
                <a:gd name="connsiteY180" fmla="*/ 965200 h 3090446"/>
                <a:gd name="connsiteX181" fmla="*/ 2019309 w 8574746"/>
                <a:gd name="connsiteY181" fmla="*/ 393700 h 3090446"/>
                <a:gd name="connsiteX182" fmla="*/ 1955809 w 8574746"/>
                <a:gd name="connsiteY182" fmla="*/ 279400 h 3090446"/>
                <a:gd name="connsiteX183" fmla="*/ 1917709 w 8574746"/>
                <a:gd name="connsiteY183" fmla="*/ 266700 h 3090446"/>
                <a:gd name="connsiteX184" fmla="*/ 1803409 w 8574746"/>
                <a:gd name="connsiteY184" fmla="*/ 203200 h 3090446"/>
                <a:gd name="connsiteX185" fmla="*/ 1727209 w 8574746"/>
                <a:gd name="connsiteY185" fmla="*/ 190500 h 3090446"/>
                <a:gd name="connsiteX186" fmla="*/ 1689109 w 8574746"/>
                <a:gd name="connsiteY186" fmla="*/ 165100 h 3090446"/>
                <a:gd name="connsiteX187" fmla="*/ 1435109 w 8574746"/>
                <a:gd name="connsiteY187" fmla="*/ 127000 h 3090446"/>
                <a:gd name="connsiteX188" fmla="*/ 1308109 w 8574746"/>
                <a:gd name="connsiteY188" fmla="*/ 101600 h 3090446"/>
                <a:gd name="connsiteX189" fmla="*/ 546109 w 8574746"/>
                <a:gd name="connsiteY189" fmla="*/ 76200 h 3090446"/>
                <a:gd name="connsiteX190" fmla="*/ 457209 w 8574746"/>
                <a:gd name="connsiteY190" fmla="*/ 50800 h 3090446"/>
                <a:gd name="connsiteX191" fmla="*/ 279409 w 8574746"/>
                <a:gd name="connsiteY191" fmla="*/ 25400 h 3090446"/>
                <a:gd name="connsiteX192" fmla="*/ 215909 w 8574746"/>
                <a:gd name="connsiteY192" fmla="*/ 12700 h 3090446"/>
                <a:gd name="connsiteX193" fmla="*/ 38109 w 8574746"/>
                <a:gd name="connsiteY193" fmla="*/ 0 h 3090446"/>
                <a:gd name="connsiteX194" fmla="*/ 12709 w 8574746"/>
                <a:gd name="connsiteY194" fmla="*/ 38100 h 3090446"/>
                <a:gd name="connsiteX195" fmla="*/ 12709 w 8574746"/>
                <a:gd name="connsiteY195" fmla="*/ 660400 h 3090446"/>
                <a:gd name="connsiteX196" fmla="*/ 12709 w 8574746"/>
                <a:gd name="connsiteY196" fmla="*/ 3022600 h 3090446"/>
                <a:gd name="connsiteX0" fmla="*/ 12709 w 8574746"/>
                <a:gd name="connsiteY0" fmla="*/ 3086100 h 3090446"/>
                <a:gd name="connsiteX1" fmla="*/ 203209 w 8574746"/>
                <a:gd name="connsiteY1" fmla="*/ 3073400 h 3090446"/>
                <a:gd name="connsiteX2" fmla="*/ 304809 w 8574746"/>
                <a:gd name="connsiteY2" fmla="*/ 3048000 h 3090446"/>
                <a:gd name="connsiteX3" fmla="*/ 508009 w 8574746"/>
                <a:gd name="connsiteY3" fmla="*/ 3060700 h 3090446"/>
                <a:gd name="connsiteX4" fmla="*/ 558809 w 8574746"/>
                <a:gd name="connsiteY4" fmla="*/ 3086100 h 3090446"/>
                <a:gd name="connsiteX5" fmla="*/ 749309 w 8574746"/>
                <a:gd name="connsiteY5" fmla="*/ 3048000 h 3090446"/>
                <a:gd name="connsiteX6" fmla="*/ 749309 w 8574746"/>
                <a:gd name="connsiteY6" fmla="*/ 2921000 h 3090446"/>
                <a:gd name="connsiteX7" fmla="*/ 673109 w 8574746"/>
                <a:gd name="connsiteY7" fmla="*/ 2895600 h 3090446"/>
                <a:gd name="connsiteX8" fmla="*/ 635009 w 8574746"/>
                <a:gd name="connsiteY8" fmla="*/ 2882900 h 3090446"/>
                <a:gd name="connsiteX9" fmla="*/ 596909 w 8574746"/>
                <a:gd name="connsiteY9" fmla="*/ 2870200 h 3090446"/>
                <a:gd name="connsiteX10" fmla="*/ 558809 w 8574746"/>
                <a:gd name="connsiteY10" fmla="*/ 2844800 h 3090446"/>
                <a:gd name="connsiteX11" fmla="*/ 508009 w 8574746"/>
                <a:gd name="connsiteY11" fmla="*/ 2768600 h 3090446"/>
                <a:gd name="connsiteX12" fmla="*/ 495309 w 8574746"/>
                <a:gd name="connsiteY12" fmla="*/ 2730500 h 3090446"/>
                <a:gd name="connsiteX13" fmla="*/ 457209 w 8574746"/>
                <a:gd name="connsiteY13" fmla="*/ 2654300 h 3090446"/>
                <a:gd name="connsiteX14" fmla="*/ 482609 w 8574746"/>
                <a:gd name="connsiteY14" fmla="*/ 2374900 h 3090446"/>
                <a:gd name="connsiteX15" fmla="*/ 533409 w 8574746"/>
                <a:gd name="connsiteY15" fmla="*/ 2197100 h 3090446"/>
                <a:gd name="connsiteX16" fmla="*/ 622309 w 8574746"/>
                <a:gd name="connsiteY16" fmla="*/ 2133600 h 3090446"/>
                <a:gd name="connsiteX17" fmla="*/ 660409 w 8574746"/>
                <a:gd name="connsiteY17" fmla="*/ 2120900 h 3090446"/>
                <a:gd name="connsiteX18" fmla="*/ 1054109 w 8574746"/>
                <a:gd name="connsiteY18" fmla="*/ 2146300 h 3090446"/>
                <a:gd name="connsiteX19" fmla="*/ 1092209 w 8574746"/>
                <a:gd name="connsiteY19" fmla="*/ 2159000 h 3090446"/>
                <a:gd name="connsiteX20" fmla="*/ 1155709 w 8574746"/>
                <a:gd name="connsiteY20" fmla="*/ 2247900 h 3090446"/>
                <a:gd name="connsiteX21" fmla="*/ 1206509 w 8574746"/>
                <a:gd name="connsiteY21" fmla="*/ 2324100 h 3090446"/>
                <a:gd name="connsiteX22" fmla="*/ 1219209 w 8574746"/>
                <a:gd name="connsiteY22" fmla="*/ 2362200 h 3090446"/>
                <a:gd name="connsiteX23" fmla="*/ 1244609 w 8574746"/>
                <a:gd name="connsiteY23" fmla="*/ 2400300 h 3090446"/>
                <a:gd name="connsiteX24" fmla="*/ 1270009 w 8574746"/>
                <a:gd name="connsiteY24" fmla="*/ 2501900 h 3090446"/>
                <a:gd name="connsiteX25" fmla="*/ 1244609 w 8574746"/>
                <a:gd name="connsiteY25" fmla="*/ 2679700 h 3090446"/>
                <a:gd name="connsiteX26" fmla="*/ 1219209 w 8574746"/>
                <a:gd name="connsiteY26" fmla="*/ 2717800 h 3090446"/>
                <a:gd name="connsiteX27" fmla="*/ 1181109 w 8574746"/>
                <a:gd name="connsiteY27" fmla="*/ 2730500 h 3090446"/>
                <a:gd name="connsiteX28" fmla="*/ 1117609 w 8574746"/>
                <a:gd name="connsiteY28" fmla="*/ 2806700 h 3090446"/>
                <a:gd name="connsiteX29" fmla="*/ 1079509 w 8574746"/>
                <a:gd name="connsiteY29" fmla="*/ 2819400 h 3090446"/>
                <a:gd name="connsiteX30" fmla="*/ 1066809 w 8574746"/>
                <a:gd name="connsiteY30" fmla="*/ 2857500 h 3090446"/>
                <a:gd name="connsiteX31" fmla="*/ 939809 w 8574746"/>
                <a:gd name="connsiteY31" fmla="*/ 2870200 h 3090446"/>
                <a:gd name="connsiteX32" fmla="*/ 876309 w 8574746"/>
                <a:gd name="connsiteY32" fmla="*/ 2882900 h 3090446"/>
                <a:gd name="connsiteX33" fmla="*/ 800109 w 8574746"/>
                <a:gd name="connsiteY33" fmla="*/ 2908300 h 3090446"/>
                <a:gd name="connsiteX34" fmla="*/ 787409 w 8574746"/>
                <a:gd name="connsiteY34" fmla="*/ 2946400 h 3090446"/>
                <a:gd name="connsiteX35" fmla="*/ 990609 w 8574746"/>
                <a:gd name="connsiteY35" fmla="*/ 3035300 h 3090446"/>
                <a:gd name="connsiteX36" fmla="*/ 1066809 w 8574746"/>
                <a:gd name="connsiteY36" fmla="*/ 3022600 h 3090446"/>
                <a:gd name="connsiteX37" fmla="*/ 1168409 w 8574746"/>
                <a:gd name="connsiteY37" fmla="*/ 3009900 h 3090446"/>
                <a:gd name="connsiteX38" fmla="*/ 1206509 w 8574746"/>
                <a:gd name="connsiteY38" fmla="*/ 2997200 h 3090446"/>
                <a:gd name="connsiteX39" fmla="*/ 1358909 w 8574746"/>
                <a:gd name="connsiteY39" fmla="*/ 2984500 h 3090446"/>
                <a:gd name="connsiteX40" fmla="*/ 1562109 w 8574746"/>
                <a:gd name="connsiteY40" fmla="*/ 2959100 h 3090446"/>
                <a:gd name="connsiteX41" fmla="*/ 2387609 w 8574746"/>
                <a:gd name="connsiteY41" fmla="*/ 2946400 h 3090446"/>
                <a:gd name="connsiteX42" fmla="*/ 2451109 w 8574746"/>
                <a:gd name="connsiteY42" fmla="*/ 2933700 h 3090446"/>
                <a:gd name="connsiteX43" fmla="*/ 2527309 w 8574746"/>
                <a:gd name="connsiteY43" fmla="*/ 2921000 h 3090446"/>
                <a:gd name="connsiteX44" fmla="*/ 2616209 w 8574746"/>
                <a:gd name="connsiteY44" fmla="*/ 2882900 h 3090446"/>
                <a:gd name="connsiteX45" fmla="*/ 2755909 w 8574746"/>
                <a:gd name="connsiteY45" fmla="*/ 2857500 h 3090446"/>
                <a:gd name="connsiteX46" fmla="*/ 3784609 w 8574746"/>
                <a:gd name="connsiteY46" fmla="*/ 2857500 h 3090446"/>
                <a:gd name="connsiteX47" fmla="*/ 3822709 w 8574746"/>
                <a:gd name="connsiteY47" fmla="*/ 2844800 h 3090446"/>
                <a:gd name="connsiteX48" fmla="*/ 3886209 w 8574746"/>
                <a:gd name="connsiteY48" fmla="*/ 2832100 h 3090446"/>
                <a:gd name="connsiteX49" fmla="*/ 3937009 w 8574746"/>
                <a:gd name="connsiteY49" fmla="*/ 2819400 h 3090446"/>
                <a:gd name="connsiteX50" fmla="*/ 4102109 w 8574746"/>
                <a:gd name="connsiteY50" fmla="*/ 2794000 h 3090446"/>
                <a:gd name="connsiteX51" fmla="*/ 4254509 w 8574746"/>
                <a:gd name="connsiteY51" fmla="*/ 2768600 h 3090446"/>
                <a:gd name="connsiteX52" fmla="*/ 4318009 w 8574746"/>
                <a:gd name="connsiteY52" fmla="*/ 2743200 h 3090446"/>
                <a:gd name="connsiteX53" fmla="*/ 4406909 w 8574746"/>
                <a:gd name="connsiteY53" fmla="*/ 2730500 h 3090446"/>
                <a:gd name="connsiteX54" fmla="*/ 4457709 w 8574746"/>
                <a:gd name="connsiteY54" fmla="*/ 2717800 h 3090446"/>
                <a:gd name="connsiteX55" fmla="*/ 5168909 w 8574746"/>
                <a:gd name="connsiteY55" fmla="*/ 2730500 h 3090446"/>
                <a:gd name="connsiteX56" fmla="*/ 5308609 w 8574746"/>
                <a:gd name="connsiteY56" fmla="*/ 2768600 h 3090446"/>
                <a:gd name="connsiteX57" fmla="*/ 5410209 w 8574746"/>
                <a:gd name="connsiteY57" fmla="*/ 2794000 h 3090446"/>
                <a:gd name="connsiteX58" fmla="*/ 5499109 w 8574746"/>
                <a:gd name="connsiteY58" fmla="*/ 2819400 h 3090446"/>
                <a:gd name="connsiteX59" fmla="*/ 5575309 w 8574746"/>
                <a:gd name="connsiteY59" fmla="*/ 2692400 h 3090446"/>
                <a:gd name="connsiteX60" fmla="*/ 5588009 w 8574746"/>
                <a:gd name="connsiteY60" fmla="*/ 2616200 h 3090446"/>
                <a:gd name="connsiteX61" fmla="*/ 5600709 w 8574746"/>
                <a:gd name="connsiteY61" fmla="*/ 2489200 h 3090446"/>
                <a:gd name="connsiteX62" fmla="*/ 5638809 w 8574746"/>
                <a:gd name="connsiteY62" fmla="*/ 2413000 h 3090446"/>
                <a:gd name="connsiteX63" fmla="*/ 5689609 w 8574746"/>
                <a:gd name="connsiteY63" fmla="*/ 2400300 h 3090446"/>
                <a:gd name="connsiteX64" fmla="*/ 5765809 w 8574746"/>
                <a:gd name="connsiteY64" fmla="*/ 2362200 h 3090446"/>
                <a:gd name="connsiteX65" fmla="*/ 5842009 w 8574746"/>
                <a:gd name="connsiteY65" fmla="*/ 2324100 h 3090446"/>
                <a:gd name="connsiteX66" fmla="*/ 6007109 w 8574746"/>
                <a:gd name="connsiteY66" fmla="*/ 2362200 h 3090446"/>
                <a:gd name="connsiteX67" fmla="*/ 6083309 w 8574746"/>
                <a:gd name="connsiteY67" fmla="*/ 2374900 h 3090446"/>
                <a:gd name="connsiteX68" fmla="*/ 6159509 w 8574746"/>
                <a:gd name="connsiteY68" fmla="*/ 2413000 h 3090446"/>
                <a:gd name="connsiteX69" fmla="*/ 6197609 w 8574746"/>
                <a:gd name="connsiteY69" fmla="*/ 2425700 h 3090446"/>
                <a:gd name="connsiteX70" fmla="*/ 6261109 w 8574746"/>
                <a:gd name="connsiteY70" fmla="*/ 2527300 h 3090446"/>
                <a:gd name="connsiteX71" fmla="*/ 6299209 w 8574746"/>
                <a:gd name="connsiteY71" fmla="*/ 2641600 h 3090446"/>
                <a:gd name="connsiteX72" fmla="*/ 6311909 w 8574746"/>
                <a:gd name="connsiteY72" fmla="*/ 2679700 h 3090446"/>
                <a:gd name="connsiteX73" fmla="*/ 6324609 w 8574746"/>
                <a:gd name="connsiteY73" fmla="*/ 2730500 h 3090446"/>
                <a:gd name="connsiteX74" fmla="*/ 6311909 w 8574746"/>
                <a:gd name="connsiteY74" fmla="*/ 2857500 h 3090446"/>
                <a:gd name="connsiteX75" fmla="*/ 6235709 w 8574746"/>
                <a:gd name="connsiteY75" fmla="*/ 2908300 h 3090446"/>
                <a:gd name="connsiteX76" fmla="*/ 6108709 w 8574746"/>
                <a:gd name="connsiteY76" fmla="*/ 2946400 h 3090446"/>
                <a:gd name="connsiteX77" fmla="*/ 5956309 w 8574746"/>
                <a:gd name="connsiteY77" fmla="*/ 2933700 h 3090446"/>
                <a:gd name="connsiteX78" fmla="*/ 5918209 w 8574746"/>
                <a:gd name="connsiteY78" fmla="*/ 2946400 h 3090446"/>
                <a:gd name="connsiteX79" fmla="*/ 5930909 w 8574746"/>
                <a:gd name="connsiteY79" fmla="*/ 3009900 h 3090446"/>
                <a:gd name="connsiteX80" fmla="*/ 5994409 w 8574746"/>
                <a:gd name="connsiteY80" fmla="*/ 3022600 h 3090446"/>
                <a:gd name="connsiteX81" fmla="*/ 6286509 w 8574746"/>
                <a:gd name="connsiteY81" fmla="*/ 3035300 h 3090446"/>
                <a:gd name="connsiteX82" fmla="*/ 7327909 w 8574746"/>
                <a:gd name="connsiteY82" fmla="*/ 3022600 h 3090446"/>
                <a:gd name="connsiteX83" fmla="*/ 7543809 w 8574746"/>
                <a:gd name="connsiteY83" fmla="*/ 2984500 h 3090446"/>
                <a:gd name="connsiteX84" fmla="*/ 7645409 w 8574746"/>
                <a:gd name="connsiteY84" fmla="*/ 2971800 h 3090446"/>
                <a:gd name="connsiteX85" fmla="*/ 7861309 w 8574746"/>
                <a:gd name="connsiteY85" fmla="*/ 2984500 h 3090446"/>
                <a:gd name="connsiteX86" fmla="*/ 8039109 w 8574746"/>
                <a:gd name="connsiteY86" fmla="*/ 3009900 h 3090446"/>
                <a:gd name="connsiteX87" fmla="*/ 8089909 w 8574746"/>
                <a:gd name="connsiteY87" fmla="*/ 3022600 h 3090446"/>
                <a:gd name="connsiteX88" fmla="*/ 8407409 w 8574746"/>
                <a:gd name="connsiteY88" fmla="*/ 3048000 h 3090446"/>
                <a:gd name="connsiteX89" fmla="*/ 8559809 w 8574746"/>
                <a:gd name="connsiteY89" fmla="*/ 3035300 h 3090446"/>
                <a:gd name="connsiteX90" fmla="*/ 8534409 w 8574746"/>
                <a:gd name="connsiteY90" fmla="*/ 2311400 h 3090446"/>
                <a:gd name="connsiteX91" fmla="*/ 8496309 w 8574746"/>
                <a:gd name="connsiteY91" fmla="*/ 2057400 h 3090446"/>
                <a:gd name="connsiteX92" fmla="*/ 8483609 w 8574746"/>
                <a:gd name="connsiteY92" fmla="*/ 1968500 h 3090446"/>
                <a:gd name="connsiteX93" fmla="*/ 8445509 w 8574746"/>
                <a:gd name="connsiteY93" fmla="*/ 1765300 h 3090446"/>
                <a:gd name="connsiteX94" fmla="*/ 8470909 w 8574746"/>
                <a:gd name="connsiteY94" fmla="*/ 1257300 h 3090446"/>
                <a:gd name="connsiteX95" fmla="*/ 8432809 w 8574746"/>
                <a:gd name="connsiteY95" fmla="*/ 1231900 h 3090446"/>
                <a:gd name="connsiteX96" fmla="*/ 8305809 w 8574746"/>
                <a:gd name="connsiteY96" fmla="*/ 1193800 h 3090446"/>
                <a:gd name="connsiteX97" fmla="*/ 8178809 w 8574746"/>
                <a:gd name="connsiteY97" fmla="*/ 1168400 h 3090446"/>
                <a:gd name="connsiteX98" fmla="*/ 7607309 w 8574746"/>
                <a:gd name="connsiteY98" fmla="*/ 1206500 h 3090446"/>
                <a:gd name="connsiteX99" fmla="*/ 7378709 w 8574746"/>
                <a:gd name="connsiteY99" fmla="*/ 1193800 h 3090446"/>
                <a:gd name="connsiteX100" fmla="*/ 7289809 w 8574746"/>
                <a:gd name="connsiteY100" fmla="*/ 1168400 h 3090446"/>
                <a:gd name="connsiteX101" fmla="*/ 7112009 w 8574746"/>
                <a:gd name="connsiteY101" fmla="*/ 1143000 h 3090446"/>
                <a:gd name="connsiteX102" fmla="*/ 7048509 w 8574746"/>
                <a:gd name="connsiteY102" fmla="*/ 1130300 h 3090446"/>
                <a:gd name="connsiteX103" fmla="*/ 6934209 w 8574746"/>
                <a:gd name="connsiteY103" fmla="*/ 1117600 h 3090446"/>
                <a:gd name="connsiteX104" fmla="*/ 6629409 w 8574746"/>
                <a:gd name="connsiteY104" fmla="*/ 1079500 h 3090446"/>
                <a:gd name="connsiteX105" fmla="*/ 6502409 w 8574746"/>
                <a:gd name="connsiteY105" fmla="*/ 1028700 h 3090446"/>
                <a:gd name="connsiteX106" fmla="*/ 6426209 w 8574746"/>
                <a:gd name="connsiteY106" fmla="*/ 1003300 h 3090446"/>
                <a:gd name="connsiteX107" fmla="*/ 6375409 w 8574746"/>
                <a:gd name="connsiteY107" fmla="*/ 990600 h 3090446"/>
                <a:gd name="connsiteX108" fmla="*/ 6337309 w 8574746"/>
                <a:gd name="connsiteY108" fmla="*/ 977900 h 3090446"/>
                <a:gd name="connsiteX109" fmla="*/ 6286509 w 8574746"/>
                <a:gd name="connsiteY109" fmla="*/ 952500 h 3090446"/>
                <a:gd name="connsiteX110" fmla="*/ 6096009 w 8574746"/>
                <a:gd name="connsiteY110" fmla="*/ 939800 h 3090446"/>
                <a:gd name="connsiteX111" fmla="*/ 5727709 w 8574746"/>
                <a:gd name="connsiteY111" fmla="*/ 927100 h 3090446"/>
                <a:gd name="connsiteX112" fmla="*/ 5334009 w 8574746"/>
                <a:gd name="connsiteY112" fmla="*/ 901700 h 3090446"/>
                <a:gd name="connsiteX113" fmla="*/ 5232409 w 8574746"/>
                <a:gd name="connsiteY113" fmla="*/ 889000 h 3090446"/>
                <a:gd name="connsiteX114" fmla="*/ 5067309 w 8574746"/>
                <a:gd name="connsiteY114" fmla="*/ 838200 h 3090446"/>
                <a:gd name="connsiteX115" fmla="*/ 4991109 w 8574746"/>
                <a:gd name="connsiteY115" fmla="*/ 825500 h 3090446"/>
                <a:gd name="connsiteX116" fmla="*/ 4953009 w 8574746"/>
                <a:gd name="connsiteY116" fmla="*/ 800100 h 3090446"/>
                <a:gd name="connsiteX117" fmla="*/ 4876809 w 8574746"/>
                <a:gd name="connsiteY117" fmla="*/ 774700 h 3090446"/>
                <a:gd name="connsiteX118" fmla="*/ 4775209 w 8574746"/>
                <a:gd name="connsiteY118" fmla="*/ 749300 h 3090446"/>
                <a:gd name="connsiteX119" fmla="*/ 4648209 w 8574746"/>
                <a:gd name="connsiteY119" fmla="*/ 711200 h 3090446"/>
                <a:gd name="connsiteX120" fmla="*/ 4610109 w 8574746"/>
                <a:gd name="connsiteY120" fmla="*/ 698500 h 3090446"/>
                <a:gd name="connsiteX121" fmla="*/ 4559309 w 8574746"/>
                <a:gd name="connsiteY121" fmla="*/ 685800 h 3090446"/>
                <a:gd name="connsiteX122" fmla="*/ 4521209 w 8574746"/>
                <a:gd name="connsiteY122" fmla="*/ 660400 h 3090446"/>
                <a:gd name="connsiteX123" fmla="*/ 4470409 w 8574746"/>
                <a:gd name="connsiteY123" fmla="*/ 647700 h 3090446"/>
                <a:gd name="connsiteX124" fmla="*/ 4432309 w 8574746"/>
                <a:gd name="connsiteY124" fmla="*/ 635000 h 3090446"/>
                <a:gd name="connsiteX125" fmla="*/ 4381509 w 8574746"/>
                <a:gd name="connsiteY125" fmla="*/ 609600 h 3090446"/>
                <a:gd name="connsiteX126" fmla="*/ 4279909 w 8574746"/>
                <a:gd name="connsiteY126" fmla="*/ 584200 h 3090446"/>
                <a:gd name="connsiteX127" fmla="*/ 4241809 w 8574746"/>
                <a:gd name="connsiteY127" fmla="*/ 571500 h 3090446"/>
                <a:gd name="connsiteX128" fmla="*/ 4127509 w 8574746"/>
                <a:gd name="connsiteY128" fmla="*/ 558800 h 3090446"/>
                <a:gd name="connsiteX129" fmla="*/ 3657609 w 8574746"/>
                <a:gd name="connsiteY129" fmla="*/ 533400 h 3090446"/>
                <a:gd name="connsiteX130" fmla="*/ 3606809 w 8574746"/>
                <a:gd name="connsiteY130" fmla="*/ 520700 h 3090446"/>
                <a:gd name="connsiteX131" fmla="*/ 3568709 w 8574746"/>
                <a:gd name="connsiteY131" fmla="*/ 508000 h 3090446"/>
                <a:gd name="connsiteX132" fmla="*/ 3467109 w 8574746"/>
                <a:gd name="connsiteY132" fmla="*/ 495300 h 3090446"/>
                <a:gd name="connsiteX133" fmla="*/ 3429009 w 8574746"/>
                <a:gd name="connsiteY133" fmla="*/ 469900 h 3090446"/>
                <a:gd name="connsiteX134" fmla="*/ 3378209 w 8574746"/>
                <a:gd name="connsiteY134" fmla="*/ 457200 h 3090446"/>
                <a:gd name="connsiteX135" fmla="*/ 3302009 w 8574746"/>
                <a:gd name="connsiteY135" fmla="*/ 431800 h 3090446"/>
                <a:gd name="connsiteX136" fmla="*/ 3225809 w 8574746"/>
                <a:gd name="connsiteY136" fmla="*/ 406400 h 3090446"/>
                <a:gd name="connsiteX137" fmla="*/ 3187709 w 8574746"/>
                <a:gd name="connsiteY137" fmla="*/ 393700 h 3090446"/>
                <a:gd name="connsiteX138" fmla="*/ 2933709 w 8574746"/>
                <a:gd name="connsiteY138" fmla="*/ 381000 h 3090446"/>
                <a:gd name="connsiteX139" fmla="*/ 2832109 w 8574746"/>
                <a:gd name="connsiteY139" fmla="*/ 355600 h 3090446"/>
                <a:gd name="connsiteX140" fmla="*/ 2768609 w 8574746"/>
                <a:gd name="connsiteY140" fmla="*/ 342900 h 3090446"/>
                <a:gd name="connsiteX141" fmla="*/ 2705109 w 8574746"/>
                <a:gd name="connsiteY141" fmla="*/ 317500 h 3090446"/>
                <a:gd name="connsiteX142" fmla="*/ 2590809 w 8574746"/>
                <a:gd name="connsiteY142" fmla="*/ 304800 h 3090446"/>
                <a:gd name="connsiteX143" fmla="*/ 2514609 w 8574746"/>
                <a:gd name="connsiteY143" fmla="*/ 292100 h 3090446"/>
                <a:gd name="connsiteX144" fmla="*/ 2298709 w 8574746"/>
                <a:gd name="connsiteY144" fmla="*/ 317500 h 3090446"/>
                <a:gd name="connsiteX145" fmla="*/ 2184409 w 8574746"/>
                <a:gd name="connsiteY145" fmla="*/ 355600 h 3090446"/>
                <a:gd name="connsiteX146" fmla="*/ 2044709 w 8574746"/>
                <a:gd name="connsiteY146" fmla="*/ 381000 h 3090446"/>
                <a:gd name="connsiteX147" fmla="*/ 2019309 w 8574746"/>
                <a:gd name="connsiteY147" fmla="*/ 431800 h 3090446"/>
                <a:gd name="connsiteX148" fmla="*/ 2032009 w 8574746"/>
                <a:gd name="connsiteY148" fmla="*/ 952500 h 3090446"/>
                <a:gd name="connsiteX149" fmla="*/ 2044709 w 8574746"/>
                <a:gd name="connsiteY149" fmla="*/ 1016000 h 3090446"/>
                <a:gd name="connsiteX150" fmla="*/ 2082809 w 8574746"/>
                <a:gd name="connsiteY150" fmla="*/ 1130300 h 3090446"/>
                <a:gd name="connsiteX151" fmla="*/ 2095509 w 8574746"/>
                <a:gd name="connsiteY151" fmla="*/ 1181100 h 3090446"/>
                <a:gd name="connsiteX152" fmla="*/ 2159009 w 8574746"/>
                <a:gd name="connsiteY152" fmla="*/ 1270000 h 3090446"/>
                <a:gd name="connsiteX153" fmla="*/ 2197109 w 8574746"/>
                <a:gd name="connsiteY153" fmla="*/ 1346200 h 3090446"/>
                <a:gd name="connsiteX154" fmla="*/ 2235209 w 8574746"/>
                <a:gd name="connsiteY154" fmla="*/ 1397000 h 3090446"/>
                <a:gd name="connsiteX155" fmla="*/ 2260609 w 8574746"/>
                <a:gd name="connsiteY155" fmla="*/ 1435100 h 3090446"/>
                <a:gd name="connsiteX156" fmla="*/ 2311409 w 8574746"/>
                <a:gd name="connsiteY156" fmla="*/ 1549400 h 3090446"/>
                <a:gd name="connsiteX157" fmla="*/ 2336809 w 8574746"/>
                <a:gd name="connsiteY157" fmla="*/ 1600200 h 3090446"/>
                <a:gd name="connsiteX158" fmla="*/ 2374909 w 8574746"/>
                <a:gd name="connsiteY158" fmla="*/ 1638300 h 3090446"/>
                <a:gd name="connsiteX159" fmla="*/ 2387609 w 8574746"/>
                <a:gd name="connsiteY159" fmla="*/ 1816100 h 3090446"/>
                <a:gd name="connsiteX160" fmla="*/ 2273309 w 8574746"/>
                <a:gd name="connsiteY160" fmla="*/ 1866900 h 3090446"/>
                <a:gd name="connsiteX161" fmla="*/ 2235209 w 8574746"/>
                <a:gd name="connsiteY161" fmla="*/ 1879600 h 3090446"/>
                <a:gd name="connsiteX162" fmla="*/ 2197109 w 8574746"/>
                <a:gd name="connsiteY162" fmla="*/ 1892300 h 3090446"/>
                <a:gd name="connsiteX163" fmla="*/ 2095509 w 8574746"/>
                <a:gd name="connsiteY163" fmla="*/ 1905000 h 3090446"/>
                <a:gd name="connsiteX164" fmla="*/ 1676409 w 8574746"/>
                <a:gd name="connsiteY164" fmla="*/ 1879600 h 3090446"/>
                <a:gd name="connsiteX165" fmla="*/ 1562109 w 8574746"/>
                <a:gd name="connsiteY165" fmla="*/ 1841500 h 3090446"/>
                <a:gd name="connsiteX166" fmla="*/ 1524009 w 8574746"/>
                <a:gd name="connsiteY166" fmla="*/ 1828800 h 3090446"/>
                <a:gd name="connsiteX167" fmla="*/ 1511309 w 8574746"/>
                <a:gd name="connsiteY167" fmla="*/ 1778000 h 3090446"/>
                <a:gd name="connsiteX168" fmla="*/ 1498609 w 8574746"/>
                <a:gd name="connsiteY168" fmla="*/ 1739900 h 3090446"/>
                <a:gd name="connsiteX169" fmla="*/ 1485909 w 8574746"/>
                <a:gd name="connsiteY169" fmla="*/ 1676400 h 3090446"/>
                <a:gd name="connsiteX170" fmla="*/ 1524009 w 8574746"/>
                <a:gd name="connsiteY170" fmla="*/ 1460500 h 3090446"/>
                <a:gd name="connsiteX171" fmla="*/ 1536709 w 8574746"/>
                <a:gd name="connsiteY171" fmla="*/ 1422400 h 3090446"/>
                <a:gd name="connsiteX172" fmla="*/ 1625609 w 8574746"/>
                <a:gd name="connsiteY172" fmla="*/ 1358900 h 3090446"/>
                <a:gd name="connsiteX173" fmla="*/ 1701809 w 8574746"/>
                <a:gd name="connsiteY173" fmla="*/ 1282700 h 3090446"/>
                <a:gd name="connsiteX174" fmla="*/ 1739909 w 8574746"/>
                <a:gd name="connsiteY174" fmla="*/ 1244600 h 3090446"/>
                <a:gd name="connsiteX175" fmla="*/ 1778009 w 8574746"/>
                <a:gd name="connsiteY175" fmla="*/ 1206500 h 3090446"/>
                <a:gd name="connsiteX176" fmla="*/ 1816109 w 8574746"/>
                <a:gd name="connsiteY176" fmla="*/ 1193800 h 3090446"/>
                <a:gd name="connsiteX177" fmla="*/ 1828809 w 8574746"/>
                <a:gd name="connsiteY177" fmla="*/ 1155700 h 3090446"/>
                <a:gd name="connsiteX178" fmla="*/ 1905009 w 8574746"/>
                <a:gd name="connsiteY178" fmla="*/ 1104900 h 3090446"/>
                <a:gd name="connsiteX179" fmla="*/ 1968509 w 8574746"/>
                <a:gd name="connsiteY179" fmla="*/ 1028700 h 3090446"/>
                <a:gd name="connsiteX180" fmla="*/ 2044709 w 8574746"/>
                <a:gd name="connsiteY180" fmla="*/ 965200 h 3090446"/>
                <a:gd name="connsiteX181" fmla="*/ 2019309 w 8574746"/>
                <a:gd name="connsiteY181" fmla="*/ 393700 h 3090446"/>
                <a:gd name="connsiteX182" fmla="*/ 1955809 w 8574746"/>
                <a:gd name="connsiteY182" fmla="*/ 279400 h 3090446"/>
                <a:gd name="connsiteX183" fmla="*/ 1917709 w 8574746"/>
                <a:gd name="connsiteY183" fmla="*/ 266700 h 3090446"/>
                <a:gd name="connsiteX184" fmla="*/ 1803409 w 8574746"/>
                <a:gd name="connsiteY184" fmla="*/ 203200 h 3090446"/>
                <a:gd name="connsiteX185" fmla="*/ 1727209 w 8574746"/>
                <a:gd name="connsiteY185" fmla="*/ 190500 h 3090446"/>
                <a:gd name="connsiteX186" fmla="*/ 1689109 w 8574746"/>
                <a:gd name="connsiteY186" fmla="*/ 165100 h 3090446"/>
                <a:gd name="connsiteX187" fmla="*/ 1435109 w 8574746"/>
                <a:gd name="connsiteY187" fmla="*/ 127000 h 3090446"/>
                <a:gd name="connsiteX188" fmla="*/ 1308109 w 8574746"/>
                <a:gd name="connsiteY188" fmla="*/ 101600 h 3090446"/>
                <a:gd name="connsiteX189" fmla="*/ 546109 w 8574746"/>
                <a:gd name="connsiteY189" fmla="*/ 76200 h 3090446"/>
                <a:gd name="connsiteX190" fmla="*/ 457209 w 8574746"/>
                <a:gd name="connsiteY190" fmla="*/ 50800 h 3090446"/>
                <a:gd name="connsiteX191" fmla="*/ 279409 w 8574746"/>
                <a:gd name="connsiteY191" fmla="*/ 25400 h 3090446"/>
                <a:gd name="connsiteX192" fmla="*/ 215909 w 8574746"/>
                <a:gd name="connsiteY192" fmla="*/ 12700 h 3090446"/>
                <a:gd name="connsiteX193" fmla="*/ 38109 w 8574746"/>
                <a:gd name="connsiteY193" fmla="*/ 0 h 3090446"/>
                <a:gd name="connsiteX194" fmla="*/ 12709 w 8574746"/>
                <a:gd name="connsiteY194" fmla="*/ 38100 h 3090446"/>
                <a:gd name="connsiteX195" fmla="*/ 12709 w 8574746"/>
                <a:gd name="connsiteY195" fmla="*/ 660400 h 3090446"/>
                <a:gd name="connsiteX196" fmla="*/ 12709 w 8574746"/>
                <a:gd name="connsiteY196" fmla="*/ 3022600 h 3090446"/>
                <a:gd name="connsiteX197" fmla="*/ 12709 w 8574746"/>
                <a:gd name="connsiteY197" fmla="*/ 3086100 h 3090446"/>
                <a:gd name="connsiteX0" fmla="*/ 0 w 8562037"/>
                <a:gd name="connsiteY0" fmla="*/ 3086100 h 3090446"/>
                <a:gd name="connsiteX1" fmla="*/ 190500 w 8562037"/>
                <a:gd name="connsiteY1" fmla="*/ 3073400 h 3090446"/>
                <a:gd name="connsiteX2" fmla="*/ 292100 w 8562037"/>
                <a:gd name="connsiteY2" fmla="*/ 3048000 h 3090446"/>
                <a:gd name="connsiteX3" fmla="*/ 495300 w 8562037"/>
                <a:gd name="connsiteY3" fmla="*/ 3060700 h 3090446"/>
                <a:gd name="connsiteX4" fmla="*/ 546100 w 8562037"/>
                <a:gd name="connsiteY4" fmla="*/ 3086100 h 3090446"/>
                <a:gd name="connsiteX5" fmla="*/ 736600 w 8562037"/>
                <a:gd name="connsiteY5" fmla="*/ 3048000 h 3090446"/>
                <a:gd name="connsiteX6" fmla="*/ 736600 w 8562037"/>
                <a:gd name="connsiteY6" fmla="*/ 2921000 h 3090446"/>
                <a:gd name="connsiteX7" fmla="*/ 660400 w 8562037"/>
                <a:gd name="connsiteY7" fmla="*/ 2895600 h 3090446"/>
                <a:gd name="connsiteX8" fmla="*/ 622300 w 8562037"/>
                <a:gd name="connsiteY8" fmla="*/ 2882900 h 3090446"/>
                <a:gd name="connsiteX9" fmla="*/ 584200 w 8562037"/>
                <a:gd name="connsiteY9" fmla="*/ 2870200 h 3090446"/>
                <a:gd name="connsiteX10" fmla="*/ 546100 w 8562037"/>
                <a:gd name="connsiteY10" fmla="*/ 2844800 h 3090446"/>
                <a:gd name="connsiteX11" fmla="*/ 495300 w 8562037"/>
                <a:gd name="connsiteY11" fmla="*/ 2768600 h 3090446"/>
                <a:gd name="connsiteX12" fmla="*/ 482600 w 8562037"/>
                <a:gd name="connsiteY12" fmla="*/ 2730500 h 3090446"/>
                <a:gd name="connsiteX13" fmla="*/ 444500 w 8562037"/>
                <a:gd name="connsiteY13" fmla="*/ 2654300 h 3090446"/>
                <a:gd name="connsiteX14" fmla="*/ 469900 w 8562037"/>
                <a:gd name="connsiteY14" fmla="*/ 2374900 h 3090446"/>
                <a:gd name="connsiteX15" fmla="*/ 520700 w 8562037"/>
                <a:gd name="connsiteY15" fmla="*/ 2197100 h 3090446"/>
                <a:gd name="connsiteX16" fmla="*/ 609600 w 8562037"/>
                <a:gd name="connsiteY16" fmla="*/ 2133600 h 3090446"/>
                <a:gd name="connsiteX17" fmla="*/ 647700 w 8562037"/>
                <a:gd name="connsiteY17" fmla="*/ 2120900 h 3090446"/>
                <a:gd name="connsiteX18" fmla="*/ 1041400 w 8562037"/>
                <a:gd name="connsiteY18" fmla="*/ 2146300 h 3090446"/>
                <a:gd name="connsiteX19" fmla="*/ 1079500 w 8562037"/>
                <a:gd name="connsiteY19" fmla="*/ 2159000 h 3090446"/>
                <a:gd name="connsiteX20" fmla="*/ 1143000 w 8562037"/>
                <a:gd name="connsiteY20" fmla="*/ 2247900 h 3090446"/>
                <a:gd name="connsiteX21" fmla="*/ 1193800 w 8562037"/>
                <a:gd name="connsiteY21" fmla="*/ 2324100 h 3090446"/>
                <a:gd name="connsiteX22" fmla="*/ 1206500 w 8562037"/>
                <a:gd name="connsiteY22" fmla="*/ 2362200 h 3090446"/>
                <a:gd name="connsiteX23" fmla="*/ 1231900 w 8562037"/>
                <a:gd name="connsiteY23" fmla="*/ 2400300 h 3090446"/>
                <a:gd name="connsiteX24" fmla="*/ 1257300 w 8562037"/>
                <a:gd name="connsiteY24" fmla="*/ 2501900 h 3090446"/>
                <a:gd name="connsiteX25" fmla="*/ 1231900 w 8562037"/>
                <a:gd name="connsiteY25" fmla="*/ 2679700 h 3090446"/>
                <a:gd name="connsiteX26" fmla="*/ 1206500 w 8562037"/>
                <a:gd name="connsiteY26" fmla="*/ 2717800 h 3090446"/>
                <a:gd name="connsiteX27" fmla="*/ 1168400 w 8562037"/>
                <a:gd name="connsiteY27" fmla="*/ 2730500 h 3090446"/>
                <a:gd name="connsiteX28" fmla="*/ 1104900 w 8562037"/>
                <a:gd name="connsiteY28" fmla="*/ 2806700 h 3090446"/>
                <a:gd name="connsiteX29" fmla="*/ 1066800 w 8562037"/>
                <a:gd name="connsiteY29" fmla="*/ 2819400 h 3090446"/>
                <a:gd name="connsiteX30" fmla="*/ 1054100 w 8562037"/>
                <a:gd name="connsiteY30" fmla="*/ 2857500 h 3090446"/>
                <a:gd name="connsiteX31" fmla="*/ 927100 w 8562037"/>
                <a:gd name="connsiteY31" fmla="*/ 2870200 h 3090446"/>
                <a:gd name="connsiteX32" fmla="*/ 863600 w 8562037"/>
                <a:gd name="connsiteY32" fmla="*/ 2882900 h 3090446"/>
                <a:gd name="connsiteX33" fmla="*/ 787400 w 8562037"/>
                <a:gd name="connsiteY33" fmla="*/ 2908300 h 3090446"/>
                <a:gd name="connsiteX34" fmla="*/ 774700 w 8562037"/>
                <a:gd name="connsiteY34" fmla="*/ 2946400 h 3090446"/>
                <a:gd name="connsiteX35" fmla="*/ 977900 w 8562037"/>
                <a:gd name="connsiteY35" fmla="*/ 3035300 h 3090446"/>
                <a:gd name="connsiteX36" fmla="*/ 1054100 w 8562037"/>
                <a:gd name="connsiteY36" fmla="*/ 3022600 h 3090446"/>
                <a:gd name="connsiteX37" fmla="*/ 1155700 w 8562037"/>
                <a:gd name="connsiteY37" fmla="*/ 3009900 h 3090446"/>
                <a:gd name="connsiteX38" fmla="*/ 1193800 w 8562037"/>
                <a:gd name="connsiteY38" fmla="*/ 2997200 h 3090446"/>
                <a:gd name="connsiteX39" fmla="*/ 1346200 w 8562037"/>
                <a:gd name="connsiteY39" fmla="*/ 2984500 h 3090446"/>
                <a:gd name="connsiteX40" fmla="*/ 1549400 w 8562037"/>
                <a:gd name="connsiteY40" fmla="*/ 2959100 h 3090446"/>
                <a:gd name="connsiteX41" fmla="*/ 2374900 w 8562037"/>
                <a:gd name="connsiteY41" fmla="*/ 2946400 h 3090446"/>
                <a:gd name="connsiteX42" fmla="*/ 2438400 w 8562037"/>
                <a:gd name="connsiteY42" fmla="*/ 2933700 h 3090446"/>
                <a:gd name="connsiteX43" fmla="*/ 2514600 w 8562037"/>
                <a:gd name="connsiteY43" fmla="*/ 2921000 h 3090446"/>
                <a:gd name="connsiteX44" fmla="*/ 2603500 w 8562037"/>
                <a:gd name="connsiteY44" fmla="*/ 2882900 h 3090446"/>
                <a:gd name="connsiteX45" fmla="*/ 2743200 w 8562037"/>
                <a:gd name="connsiteY45" fmla="*/ 2857500 h 3090446"/>
                <a:gd name="connsiteX46" fmla="*/ 3771900 w 8562037"/>
                <a:gd name="connsiteY46" fmla="*/ 2857500 h 3090446"/>
                <a:gd name="connsiteX47" fmla="*/ 3810000 w 8562037"/>
                <a:gd name="connsiteY47" fmla="*/ 2844800 h 3090446"/>
                <a:gd name="connsiteX48" fmla="*/ 3873500 w 8562037"/>
                <a:gd name="connsiteY48" fmla="*/ 2832100 h 3090446"/>
                <a:gd name="connsiteX49" fmla="*/ 3924300 w 8562037"/>
                <a:gd name="connsiteY49" fmla="*/ 2819400 h 3090446"/>
                <a:gd name="connsiteX50" fmla="*/ 4089400 w 8562037"/>
                <a:gd name="connsiteY50" fmla="*/ 2794000 h 3090446"/>
                <a:gd name="connsiteX51" fmla="*/ 4241800 w 8562037"/>
                <a:gd name="connsiteY51" fmla="*/ 2768600 h 3090446"/>
                <a:gd name="connsiteX52" fmla="*/ 4305300 w 8562037"/>
                <a:gd name="connsiteY52" fmla="*/ 2743200 h 3090446"/>
                <a:gd name="connsiteX53" fmla="*/ 4394200 w 8562037"/>
                <a:gd name="connsiteY53" fmla="*/ 2730500 h 3090446"/>
                <a:gd name="connsiteX54" fmla="*/ 4445000 w 8562037"/>
                <a:gd name="connsiteY54" fmla="*/ 2717800 h 3090446"/>
                <a:gd name="connsiteX55" fmla="*/ 5156200 w 8562037"/>
                <a:gd name="connsiteY55" fmla="*/ 2730500 h 3090446"/>
                <a:gd name="connsiteX56" fmla="*/ 5295900 w 8562037"/>
                <a:gd name="connsiteY56" fmla="*/ 2768600 h 3090446"/>
                <a:gd name="connsiteX57" fmla="*/ 5397500 w 8562037"/>
                <a:gd name="connsiteY57" fmla="*/ 2794000 h 3090446"/>
                <a:gd name="connsiteX58" fmla="*/ 5486400 w 8562037"/>
                <a:gd name="connsiteY58" fmla="*/ 2819400 h 3090446"/>
                <a:gd name="connsiteX59" fmla="*/ 5562600 w 8562037"/>
                <a:gd name="connsiteY59" fmla="*/ 2692400 h 3090446"/>
                <a:gd name="connsiteX60" fmla="*/ 5575300 w 8562037"/>
                <a:gd name="connsiteY60" fmla="*/ 2616200 h 3090446"/>
                <a:gd name="connsiteX61" fmla="*/ 5588000 w 8562037"/>
                <a:gd name="connsiteY61" fmla="*/ 2489200 h 3090446"/>
                <a:gd name="connsiteX62" fmla="*/ 5626100 w 8562037"/>
                <a:gd name="connsiteY62" fmla="*/ 2413000 h 3090446"/>
                <a:gd name="connsiteX63" fmla="*/ 5676900 w 8562037"/>
                <a:gd name="connsiteY63" fmla="*/ 2400300 h 3090446"/>
                <a:gd name="connsiteX64" fmla="*/ 5753100 w 8562037"/>
                <a:gd name="connsiteY64" fmla="*/ 2362200 h 3090446"/>
                <a:gd name="connsiteX65" fmla="*/ 5829300 w 8562037"/>
                <a:gd name="connsiteY65" fmla="*/ 2324100 h 3090446"/>
                <a:gd name="connsiteX66" fmla="*/ 5994400 w 8562037"/>
                <a:gd name="connsiteY66" fmla="*/ 2362200 h 3090446"/>
                <a:gd name="connsiteX67" fmla="*/ 6070600 w 8562037"/>
                <a:gd name="connsiteY67" fmla="*/ 2374900 h 3090446"/>
                <a:gd name="connsiteX68" fmla="*/ 6146800 w 8562037"/>
                <a:gd name="connsiteY68" fmla="*/ 2413000 h 3090446"/>
                <a:gd name="connsiteX69" fmla="*/ 6184900 w 8562037"/>
                <a:gd name="connsiteY69" fmla="*/ 2425700 h 3090446"/>
                <a:gd name="connsiteX70" fmla="*/ 6248400 w 8562037"/>
                <a:gd name="connsiteY70" fmla="*/ 2527300 h 3090446"/>
                <a:gd name="connsiteX71" fmla="*/ 6286500 w 8562037"/>
                <a:gd name="connsiteY71" fmla="*/ 2641600 h 3090446"/>
                <a:gd name="connsiteX72" fmla="*/ 6299200 w 8562037"/>
                <a:gd name="connsiteY72" fmla="*/ 2679700 h 3090446"/>
                <a:gd name="connsiteX73" fmla="*/ 6311900 w 8562037"/>
                <a:gd name="connsiteY73" fmla="*/ 2730500 h 3090446"/>
                <a:gd name="connsiteX74" fmla="*/ 6299200 w 8562037"/>
                <a:gd name="connsiteY74" fmla="*/ 2857500 h 3090446"/>
                <a:gd name="connsiteX75" fmla="*/ 6223000 w 8562037"/>
                <a:gd name="connsiteY75" fmla="*/ 2908300 h 3090446"/>
                <a:gd name="connsiteX76" fmla="*/ 6096000 w 8562037"/>
                <a:gd name="connsiteY76" fmla="*/ 2946400 h 3090446"/>
                <a:gd name="connsiteX77" fmla="*/ 5943600 w 8562037"/>
                <a:gd name="connsiteY77" fmla="*/ 2933700 h 3090446"/>
                <a:gd name="connsiteX78" fmla="*/ 5905500 w 8562037"/>
                <a:gd name="connsiteY78" fmla="*/ 2946400 h 3090446"/>
                <a:gd name="connsiteX79" fmla="*/ 5918200 w 8562037"/>
                <a:gd name="connsiteY79" fmla="*/ 3009900 h 3090446"/>
                <a:gd name="connsiteX80" fmla="*/ 5981700 w 8562037"/>
                <a:gd name="connsiteY80" fmla="*/ 3022600 h 3090446"/>
                <a:gd name="connsiteX81" fmla="*/ 6273800 w 8562037"/>
                <a:gd name="connsiteY81" fmla="*/ 3035300 h 3090446"/>
                <a:gd name="connsiteX82" fmla="*/ 7315200 w 8562037"/>
                <a:gd name="connsiteY82" fmla="*/ 3022600 h 3090446"/>
                <a:gd name="connsiteX83" fmla="*/ 7531100 w 8562037"/>
                <a:gd name="connsiteY83" fmla="*/ 2984500 h 3090446"/>
                <a:gd name="connsiteX84" fmla="*/ 7632700 w 8562037"/>
                <a:gd name="connsiteY84" fmla="*/ 2971800 h 3090446"/>
                <a:gd name="connsiteX85" fmla="*/ 7848600 w 8562037"/>
                <a:gd name="connsiteY85" fmla="*/ 2984500 h 3090446"/>
                <a:gd name="connsiteX86" fmla="*/ 8026400 w 8562037"/>
                <a:gd name="connsiteY86" fmla="*/ 3009900 h 3090446"/>
                <a:gd name="connsiteX87" fmla="*/ 8077200 w 8562037"/>
                <a:gd name="connsiteY87" fmla="*/ 3022600 h 3090446"/>
                <a:gd name="connsiteX88" fmla="*/ 8394700 w 8562037"/>
                <a:gd name="connsiteY88" fmla="*/ 3048000 h 3090446"/>
                <a:gd name="connsiteX89" fmla="*/ 8547100 w 8562037"/>
                <a:gd name="connsiteY89" fmla="*/ 3035300 h 3090446"/>
                <a:gd name="connsiteX90" fmla="*/ 8521700 w 8562037"/>
                <a:gd name="connsiteY90" fmla="*/ 2311400 h 3090446"/>
                <a:gd name="connsiteX91" fmla="*/ 8483600 w 8562037"/>
                <a:gd name="connsiteY91" fmla="*/ 2057400 h 3090446"/>
                <a:gd name="connsiteX92" fmla="*/ 8470900 w 8562037"/>
                <a:gd name="connsiteY92" fmla="*/ 1968500 h 3090446"/>
                <a:gd name="connsiteX93" fmla="*/ 8432800 w 8562037"/>
                <a:gd name="connsiteY93" fmla="*/ 1765300 h 3090446"/>
                <a:gd name="connsiteX94" fmla="*/ 8458200 w 8562037"/>
                <a:gd name="connsiteY94" fmla="*/ 1257300 h 3090446"/>
                <a:gd name="connsiteX95" fmla="*/ 8420100 w 8562037"/>
                <a:gd name="connsiteY95" fmla="*/ 1231900 h 3090446"/>
                <a:gd name="connsiteX96" fmla="*/ 8293100 w 8562037"/>
                <a:gd name="connsiteY96" fmla="*/ 1193800 h 3090446"/>
                <a:gd name="connsiteX97" fmla="*/ 8166100 w 8562037"/>
                <a:gd name="connsiteY97" fmla="*/ 1168400 h 3090446"/>
                <a:gd name="connsiteX98" fmla="*/ 7594600 w 8562037"/>
                <a:gd name="connsiteY98" fmla="*/ 1206500 h 3090446"/>
                <a:gd name="connsiteX99" fmla="*/ 7366000 w 8562037"/>
                <a:gd name="connsiteY99" fmla="*/ 1193800 h 3090446"/>
                <a:gd name="connsiteX100" fmla="*/ 7277100 w 8562037"/>
                <a:gd name="connsiteY100" fmla="*/ 1168400 h 3090446"/>
                <a:gd name="connsiteX101" fmla="*/ 7099300 w 8562037"/>
                <a:gd name="connsiteY101" fmla="*/ 1143000 h 3090446"/>
                <a:gd name="connsiteX102" fmla="*/ 7035800 w 8562037"/>
                <a:gd name="connsiteY102" fmla="*/ 1130300 h 3090446"/>
                <a:gd name="connsiteX103" fmla="*/ 6921500 w 8562037"/>
                <a:gd name="connsiteY103" fmla="*/ 1117600 h 3090446"/>
                <a:gd name="connsiteX104" fmla="*/ 6616700 w 8562037"/>
                <a:gd name="connsiteY104" fmla="*/ 1079500 h 3090446"/>
                <a:gd name="connsiteX105" fmla="*/ 6489700 w 8562037"/>
                <a:gd name="connsiteY105" fmla="*/ 1028700 h 3090446"/>
                <a:gd name="connsiteX106" fmla="*/ 6413500 w 8562037"/>
                <a:gd name="connsiteY106" fmla="*/ 1003300 h 3090446"/>
                <a:gd name="connsiteX107" fmla="*/ 6362700 w 8562037"/>
                <a:gd name="connsiteY107" fmla="*/ 990600 h 3090446"/>
                <a:gd name="connsiteX108" fmla="*/ 6324600 w 8562037"/>
                <a:gd name="connsiteY108" fmla="*/ 977900 h 3090446"/>
                <a:gd name="connsiteX109" fmla="*/ 6273800 w 8562037"/>
                <a:gd name="connsiteY109" fmla="*/ 952500 h 3090446"/>
                <a:gd name="connsiteX110" fmla="*/ 6083300 w 8562037"/>
                <a:gd name="connsiteY110" fmla="*/ 939800 h 3090446"/>
                <a:gd name="connsiteX111" fmla="*/ 5715000 w 8562037"/>
                <a:gd name="connsiteY111" fmla="*/ 927100 h 3090446"/>
                <a:gd name="connsiteX112" fmla="*/ 5321300 w 8562037"/>
                <a:gd name="connsiteY112" fmla="*/ 901700 h 3090446"/>
                <a:gd name="connsiteX113" fmla="*/ 5219700 w 8562037"/>
                <a:gd name="connsiteY113" fmla="*/ 889000 h 3090446"/>
                <a:gd name="connsiteX114" fmla="*/ 5054600 w 8562037"/>
                <a:gd name="connsiteY114" fmla="*/ 838200 h 3090446"/>
                <a:gd name="connsiteX115" fmla="*/ 4978400 w 8562037"/>
                <a:gd name="connsiteY115" fmla="*/ 825500 h 3090446"/>
                <a:gd name="connsiteX116" fmla="*/ 4940300 w 8562037"/>
                <a:gd name="connsiteY116" fmla="*/ 800100 h 3090446"/>
                <a:gd name="connsiteX117" fmla="*/ 4864100 w 8562037"/>
                <a:gd name="connsiteY117" fmla="*/ 774700 h 3090446"/>
                <a:gd name="connsiteX118" fmla="*/ 4762500 w 8562037"/>
                <a:gd name="connsiteY118" fmla="*/ 749300 h 3090446"/>
                <a:gd name="connsiteX119" fmla="*/ 4635500 w 8562037"/>
                <a:gd name="connsiteY119" fmla="*/ 711200 h 3090446"/>
                <a:gd name="connsiteX120" fmla="*/ 4597400 w 8562037"/>
                <a:gd name="connsiteY120" fmla="*/ 698500 h 3090446"/>
                <a:gd name="connsiteX121" fmla="*/ 4546600 w 8562037"/>
                <a:gd name="connsiteY121" fmla="*/ 685800 h 3090446"/>
                <a:gd name="connsiteX122" fmla="*/ 4508500 w 8562037"/>
                <a:gd name="connsiteY122" fmla="*/ 660400 h 3090446"/>
                <a:gd name="connsiteX123" fmla="*/ 4457700 w 8562037"/>
                <a:gd name="connsiteY123" fmla="*/ 647700 h 3090446"/>
                <a:gd name="connsiteX124" fmla="*/ 4419600 w 8562037"/>
                <a:gd name="connsiteY124" fmla="*/ 635000 h 3090446"/>
                <a:gd name="connsiteX125" fmla="*/ 4368800 w 8562037"/>
                <a:gd name="connsiteY125" fmla="*/ 609600 h 3090446"/>
                <a:gd name="connsiteX126" fmla="*/ 4267200 w 8562037"/>
                <a:gd name="connsiteY126" fmla="*/ 584200 h 3090446"/>
                <a:gd name="connsiteX127" fmla="*/ 4229100 w 8562037"/>
                <a:gd name="connsiteY127" fmla="*/ 571500 h 3090446"/>
                <a:gd name="connsiteX128" fmla="*/ 4114800 w 8562037"/>
                <a:gd name="connsiteY128" fmla="*/ 558800 h 3090446"/>
                <a:gd name="connsiteX129" fmla="*/ 3644900 w 8562037"/>
                <a:gd name="connsiteY129" fmla="*/ 533400 h 3090446"/>
                <a:gd name="connsiteX130" fmla="*/ 3594100 w 8562037"/>
                <a:gd name="connsiteY130" fmla="*/ 520700 h 3090446"/>
                <a:gd name="connsiteX131" fmla="*/ 3556000 w 8562037"/>
                <a:gd name="connsiteY131" fmla="*/ 508000 h 3090446"/>
                <a:gd name="connsiteX132" fmla="*/ 3454400 w 8562037"/>
                <a:gd name="connsiteY132" fmla="*/ 495300 h 3090446"/>
                <a:gd name="connsiteX133" fmla="*/ 3416300 w 8562037"/>
                <a:gd name="connsiteY133" fmla="*/ 469900 h 3090446"/>
                <a:gd name="connsiteX134" fmla="*/ 3365500 w 8562037"/>
                <a:gd name="connsiteY134" fmla="*/ 457200 h 3090446"/>
                <a:gd name="connsiteX135" fmla="*/ 3289300 w 8562037"/>
                <a:gd name="connsiteY135" fmla="*/ 431800 h 3090446"/>
                <a:gd name="connsiteX136" fmla="*/ 3213100 w 8562037"/>
                <a:gd name="connsiteY136" fmla="*/ 406400 h 3090446"/>
                <a:gd name="connsiteX137" fmla="*/ 3175000 w 8562037"/>
                <a:gd name="connsiteY137" fmla="*/ 393700 h 3090446"/>
                <a:gd name="connsiteX138" fmla="*/ 2921000 w 8562037"/>
                <a:gd name="connsiteY138" fmla="*/ 381000 h 3090446"/>
                <a:gd name="connsiteX139" fmla="*/ 2819400 w 8562037"/>
                <a:gd name="connsiteY139" fmla="*/ 355600 h 3090446"/>
                <a:gd name="connsiteX140" fmla="*/ 2755900 w 8562037"/>
                <a:gd name="connsiteY140" fmla="*/ 342900 h 3090446"/>
                <a:gd name="connsiteX141" fmla="*/ 2692400 w 8562037"/>
                <a:gd name="connsiteY141" fmla="*/ 317500 h 3090446"/>
                <a:gd name="connsiteX142" fmla="*/ 2578100 w 8562037"/>
                <a:gd name="connsiteY142" fmla="*/ 304800 h 3090446"/>
                <a:gd name="connsiteX143" fmla="*/ 2501900 w 8562037"/>
                <a:gd name="connsiteY143" fmla="*/ 292100 h 3090446"/>
                <a:gd name="connsiteX144" fmla="*/ 2286000 w 8562037"/>
                <a:gd name="connsiteY144" fmla="*/ 317500 h 3090446"/>
                <a:gd name="connsiteX145" fmla="*/ 2171700 w 8562037"/>
                <a:gd name="connsiteY145" fmla="*/ 355600 h 3090446"/>
                <a:gd name="connsiteX146" fmla="*/ 2032000 w 8562037"/>
                <a:gd name="connsiteY146" fmla="*/ 381000 h 3090446"/>
                <a:gd name="connsiteX147" fmla="*/ 2006600 w 8562037"/>
                <a:gd name="connsiteY147" fmla="*/ 431800 h 3090446"/>
                <a:gd name="connsiteX148" fmla="*/ 2019300 w 8562037"/>
                <a:gd name="connsiteY148" fmla="*/ 952500 h 3090446"/>
                <a:gd name="connsiteX149" fmla="*/ 2032000 w 8562037"/>
                <a:gd name="connsiteY149" fmla="*/ 1016000 h 3090446"/>
                <a:gd name="connsiteX150" fmla="*/ 2070100 w 8562037"/>
                <a:gd name="connsiteY150" fmla="*/ 1130300 h 3090446"/>
                <a:gd name="connsiteX151" fmla="*/ 2082800 w 8562037"/>
                <a:gd name="connsiteY151" fmla="*/ 1181100 h 3090446"/>
                <a:gd name="connsiteX152" fmla="*/ 2146300 w 8562037"/>
                <a:gd name="connsiteY152" fmla="*/ 1270000 h 3090446"/>
                <a:gd name="connsiteX153" fmla="*/ 2184400 w 8562037"/>
                <a:gd name="connsiteY153" fmla="*/ 1346200 h 3090446"/>
                <a:gd name="connsiteX154" fmla="*/ 2222500 w 8562037"/>
                <a:gd name="connsiteY154" fmla="*/ 1397000 h 3090446"/>
                <a:gd name="connsiteX155" fmla="*/ 2247900 w 8562037"/>
                <a:gd name="connsiteY155" fmla="*/ 1435100 h 3090446"/>
                <a:gd name="connsiteX156" fmla="*/ 2298700 w 8562037"/>
                <a:gd name="connsiteY156" fmla="*/ 1549400 h 3090446"/>
                <a:gd name="connsiteX157" fmla="*/ 2324100 w 8562037"/>
                <a:gd name="connsiteY157" fmla="*/ 1600200 h 3090446"/>
                <a:gd name="connsiteX158" fmla="*/ 2362200 w 8562037"/>
                <a:gd name="connsiteY158" fmla="*/ 1638300 h 3090446"/>
                <a:gd name="connsiteX159" fmla="*/ 2374900 w 8562037"/>
                <a:gd name="connsiteY159" fmla="*/ 1816100 h 3090446"/>
                <a:gd name="connsiteX160" fmla="*/ 2260600 w 8562037"/>
                <a:gd name="connsiteY160" fmla="*/ 1866900 h 3090446"/>
                <a:gd name="connsiteX161" fmla="*/ 2222500 w 8562037"/>
                <a:gd name="connsiteY161" fmla="*/ 1879600 h 3090446"/>
                <a:gd name="connsiteX162" fmla="*/ 2184400 w 8562037"/>
                <a:gd name="connsiteY162" fmla="*/ 1892300 h 3090446"/>
                <a:gd name="connsiteX163" fmla="*/ 2082800 w 8562037"/>
                <a:gd name="connsiteY163" fmla="*/ 1905000 h 3090446"/>
                <a:gd name="connsiteX164" fmla="*/ 1663700 w 8562037"/>
                <a:gd name="connsiteY164" fmla="*/ 1879600 h 3090446"/>
                <a:gd name="connsiteX165" fmla="*/ 1549400 w 8562037"/>
                <a:gd name="connsiteY165" fmla="*/ 1841500 h 3090446"/>
                <a:gd name="connsiteX166" fmla="*/ 1511300 w 8562037"/>
                <a:gd name="connsiteY166" fmla="*/ 1828800 h 3090446"/>
                <a:gd name="connsiteX167" fmla="*/ 1498600 w 8562037"/>
                <a:gd name="connsiteY167" fmla="*/ 1778000 h 3090446"/>
                <a:gd name="connsiteX168" fmla="*/ 1485900 w 8562037"/>
                <a:gd name="connsiteY168" fmla="*/ 1739900 h 3090446"/>
                <a:gd name="connsiteX169" fmla="*/ 1473200 w 8562037"/>
                <a:gd name="connsiteY169" fmla="*/ 1676400 h 3090446"/>
                <a:gd name="connsiteX170" fmla="*/ 1511300 w 8562037"/>
                <a:gd name="connsiteY170" fmla="*/ 1460500 h 3090446"/>
                <a:gd name="connsiteX171" fmla="*/ 1524000 w 8562037"/>
                <a:gd name="connsiteY171" fmla="*/ 1422400 h 3090446"/>
                <a:gd name="connsiteX172" fmla="*/ 1612900 w 8562037"/>
                <a:gd name="connsiteY172" fmla="*/ 1358900 h 3090446"/>
                <a:gd name="connsiteX173" fmla="*/ 1689100 w 8562037"/>
                <a:gd name="connsiteY173" fmla="*/ 1282700 h 3090446"/>
                <a:gd name="connsiteX174" fmla="*/ 1727200 w 8562037"/>
                <a:gd name="connsiteY174" fmla="*/ 1244600 h 3090446"/>
                <a:gd name="connsiteX175" fmla="*/ 1765300 w 8562037"/>
                <a:gd name="connsiteY175" fmla="*/ 1206500 h 3090446"/>
                <a:gd name="connsiteX176" fmla="*/ 1803400 w 8562037"/>
                <a:gd name="connsiteY176" fmla="*/ 1193800 h 3090446"/>
                <a:gd name="connsiteX177" fmla="*/ 1816100 w 8562037"/>
                <a:gd name="connsiteY177" fmla="*/ 1155700 h 3090446"/>
                <a:gd name="connsiteX178" fmla="*/ 1892300 w 8562037"/>
                <a:gd name="connsiteY178" fmla="*/ 1104900 h 3090446"/>
                <a:gd name="connsiteX179" fmla="*/ 1955800 w 8562037"/>
                <a:gd name="connsiteY179" fmla="*/ 1028700 h 3090446"/>
                <a:gd name="connsiteX180" fmla="*/ 2032000 w 8562037"/>
                <a:gd name="connsiteY180" fmla="*/ 965200 h 3090446"/>
                <a:gd name="connsiteX181" fmla="*/ 2006600 w 8562037"/>
                <a:gd name="connsiteY181" fmla="*/ 393700 h 3090446"/>
                <a:gd name="connsiteX182" fmla="*/ 1943100 w 8562037"/>
                <a:gd name="connsiteY182" fmla="*/ 279400 h 3090446"/>
                <a:gd name="connsiteX183" fmla="*/ 1905000 w 8562037"/>
                <a:gd name="connsiteY183" fmla="*/ 266700 h 3090446"/>
                <a:gd name="connsiteX184" fmla="*/ 1790700 w 8562037"/>
                <a:gd name="connsiteY184" fmla="*/ 203200 h 3090446"/>
                <a:gd name="connsiteX185" fmla="*/ 1714500 w 8562037"/>
                <a:gd name="connsiteY185" fmla="*/ 190500 h 3090446"/>
                <a:gd name="connsiteX186" fmla="*/ 1676400 w 8562037"/>
                <a:gd name="connsiteY186" fmla="*/ 165100 h 3090446"/>
                <a:gd name="connsiteX187" fmla="*/ 1422400 w 8562037"/>
                <a:gd name="connsiteY187" fmla="*/ 127000 h 3090446"/>
                <a:gd name="connsiteX188" fmla="*/ 1295400 w 8562037"/>
                <a:gd name="connsiteY188" fmla="*/ 101600 h 3090446"/>
                <a:gd name="connsiteX189" fmla="*/ 533400 w 8562037"/>
                <a:gd name="connsiteY189" fmla="*/ 76200 h 3090446"/>
                <a:gd name="connsiteX190" fmla="*/ 444500 w 8562037"/>
                <a:gd name="connsiteY190" fmla="*/ 50800 h 3090446"/>
                <a:gd name="connsiteX191" fmla="*/ 266700 w 8562037"/>
                <a:gd name="connsiteY191" fmla="*/ 25400 h 3090446"/>
                <a:gd name="connsiteX192" fmla="*/ 203200 w 8562037"/>
                <a:gd name="connsiteY192" fmla="*/ 12700 h 3090446"/>
                <a:gd name="connsiteX193" fmla="*/ 25400 w 8562037"/>
                <a:gd name="connsiteY193" fmla="*/ 0 h 3090446"/>
                <a:gd name="connsiteX194" fmla="*/ 0 w 8562037"/>
                <a:gd name="connsiteY194" fmla="*/ 660400 h 3090446"/>
                <a:gd name="connsiteX195" fmla="*/ 0 w 8562037"/>
                <a:gd name="connsiteY195" fmla="*/ 3022600 h 3090446"/>
                <a:gd name="connsiteX196" fmla="*/ 0 w 8562037"/>
                <a:gd name="connsiteY196" fmla="*/ 3086100 h 3090446"/>
                <a:gd name="connsiteX0" fmla="*/ 0 w 8562037"/>
                <a:gd name="connsiteY0" fmla="*/ 3086100 h 3090446"/>
                <a:gd name="connsiteX1" fmla="*/ 190500 w 8562037"/>
                <a:gd name="connsiteY1" fmla="*/ 3073400 h 3090446"/>
                <a:gd name="connsiteX2" fmla="*/ 292100 w 8562037"/>
                <a:gd name="connsiteY2" fmla="*/ 3048000 h 3090446"/>
                <a:gd name="connsiteX3" fmla="*/ 495300 w 8562037"/>
                <a:gd name="connsiteY3" fmla="*/ 3060700 h 3090446"/>
                <a:gd name="connsiteX4" fmla="*/ 546100 w 8562037"/>
                <a:gd name="connsiteY4" fmla="*/ 3086100 h 3090446"/>
                <a:gd name="connsiteX5" fmla="*/ 736600 w 8562037"/>
                <a:gd name="connsiteY5" fmla="*/ 3048000 h 3090446"/>
                <a:gd name="connsiteX6" fmla="*/ 736600 w 8562037"/>
                <a:gd name="connsiteY6" fmla="*/ 2921000 h 3090446"/>
                <a:gd name="connsiteX7" fmla="*/ 660400 w 8562037"/>
                <a:gd name="connsiteY7" fmla="*/ 2895600 h 3090446"/>
                <a:gd name="connsiteX8" fmla="*/ 622300 w 8562037"/>
                <a:gd name="connsiteY8" fmla="*/ 2882900 h 3090446"/>
                <a:gd name="connsiteX9" fmla="*/ 584200 w 8562037"/>
                <a:gd name="connsiteY9" fmla="*/ 2870200 h 3090446"/>
                <a:gd name="connsiteX10" fmla="*/ 546100 w 8562037"/>
                <a:gd name="connsiteY10" fmla="*/ 2844800 h 3090446"/>
                <a:gd name="connsiteX11" fmla="*/ 495300 w 8562037"/>
                <a:gd name="connsiteY11" fmla="*/ 2768600 h 3090446"/>
                <a:gd name="connsiteX12" fmla="*/ 482600 w 8562037"/>
                <a:gd name="connsiteY12" fmla="*/ 2730500 h 3090446"/>
                <a:gd name="connsiteX13" fmla="*/ 444500 w 8562037"/>
                <a:gd name="connsiteY13" fmla="*/ 2654300 h 3090446"/>
                <a:gd name="connsiteX14" fmla="*/ 469900 w 8562037"/>
                <a:gd name="connsiteY14" fmla="*/ 2374900 h 3090446"/>
                <a:gd name="connsiteX15" fmla="*/ 520700 w 8562037"/>
                <a:gd name="connsiteY15" fmla="*/ 2197100 h 3090446"/>
                <a:gd name="connsiteX16" fmla="*/ 609600 w 8562037"/>
                <a:gd name="connsiteY16" fmla="*/ 2133600 h 3090446"/>
                <a:gd name="connsiteX17" fmla="*/ 647700 w 8562037"/>
                <a:gd name="connsiteY17" fmla="*/ 2120900 h 3090446"/>
                <a:gd name="connsiteX18" fmla="*/ 1041400 w 8562037"/>
                <a:gd name="connsiteY18" fmla="*/ 2146300 h 3090446"/>
                <a:gd name="connsiteX19" fmla="*/ 1079500 w 8562037"/>
                <a:gd name="connsiteY19" fmla="*/ 2159000 h 3090446"/>
                <a:gd name="connsiteX20" fmla="*/ 1143000 w 8562037"/>
                <a:gd name="connsiteY20" fmla="*/ 2247900 h 3090446"/>
                <a:gd name="connsiteX21" fmla="*/ 1193800 w 8562037"/>
                <a:gd name="connsiteY21" fmla="*/ 2324100 h 3090446"/>
                <a:gd name="connsiteX22" fmla="*/ 1206500 w 8562037"/>
                <a:gd name="connsiteY22" fmla="*/ 2362200 h 3090446"/>
                <a:gd name="connsiteX23" fmla="*/ 1231900 w 8562037"/>
                <a:gd name="connsiteY23" fmla="*/ 2400300 h 3090446"/>
                <a:gd name="connsiteX24" fmla="*/ 1257300 w 8562037"/>
                <a:gd name="connsiteY24" fmla="*/ 2501900 h 3090446"/>
                <a:gd name="connsiteX25" fmla="*/ 1231900 w 8562037"/>
                <a:gd name="connsiteY25" fmla="*/ 2679700 h 3090446"/>
                <a:gd name="connsiteX26" fmla="*/ 1206500 w 8562037"/>
                <a:gd name="connsiteY26" fmla="*/ 2717800 h 3090446"/>
                <a:gd name="connsiteX27" fmla="*/ 1168400 w 8562037"/>
                <a:gd name="connsiteY27" fmla="*/ 2730500 h 3090446"/>
                <a:gd name="connsiteX28" fmla="*/ 1104900 w 8562037"/>
                <a:gd name="connsiteY28" fmla="*/ 2806700 h 3090446"/>
                <a:gd name="connsiteX29" fmla="*/ 1066800 w 8562037"/>
                <a:gd name="connsiteY29" fmla="*/ 2819400 h 3090446"/>
                <a:gd name="connsiteX30" fmla="*/ 1054100 w 8562037"/>
                <a:gd name="connsiteY30" fmla="*/ 2857500 h 3090446"/>
                <a:gd name="connsiteX31" fmla="*/ 927100 w 8562037"/>
                <a:gd name="connsiteY31" fmla="*/ 2870200 h 3090446"/>
                <a:gd name="connsiteX32" fmla="*/ 863600 w 8562037"/>
                <a:gd name="connsiteY32" fmla="*/ 2882900 h 3090446"/>
                <a:gd name="connsiteX33" fmla="*/ 787400 w 8562037"/>
                <a:gd name="connsiteY33" fmla="*/ 2908300 h 3090446"/>
                <a:gd name="connsiteX34" fmla="*/ 774700 w 8562037"/>
                <a:gd name="connsiteY34" fmla="*/ 2946400 h 3090446"/>
                <a:gd name="connsiteX35" fmla="*/ 977900 w 8562037"/>
                <a:gd name="connsiteY35" fmla="*/ 3035300 h 3090446"/>
                <a:gd name="connsiteX36" fmla="*/ 1054100 w 8562037"/>
                <a:gd name="connsiteY36" fmla="*/ 3022600 h 3090446"/>
                <a:gd name="connsiteX37" fmla="*/ 1155700 w 8562037"/>
                <a:gd name="connsiteY37" fmla="*/ 3009900 h 3090446"/>
                <a:gd name="connsiteX38" fmla="*/ 1193800 w 8562037"/>
                <a:gd name="connsiteY38" fmla="*/ 2997200 h 3090446"/>
                <a:gd name="connsiteX39" fmla="*/ 1346200 w 8562037"/>
                <a:gd name="connsiteY39" fmla="*/ 2984500 h 3090446"/>
                <a:gd name="connsiteX40" fmla="*/ 1549400 w 8562037"/>
                <a:gd name="connsiteY40" fmla="*/ 2959100 h 3090446"/>
                <a:gd name="connsiteX41" fmla="*/ 2374900 w 8562037"/>
                <a:gd name="connsiteY41" fmla="*/ 2946400 h 3090446"/>
                <a:gd name="connsiteX42" fmla="*/ 2438400 w 8562037"/>
                <a:gd name="connsiteY42" fmla="*/ 2933700 h 3090446"/>
                <a:gd name="connsiteX43" fmla="*/ 2514600 w 8562037"/>
                <a:gd name="connsiteY43" fmla="*/ 2921000 h 3090446"/>
                <a:gd name="connsiteX44" fmla="*/ 2603500 w 8562037"/>
                <a:gd name="connsiteY44" fmla="*/ 2882900 h 3090446"/>
                <a:gd name="connsiteX45" fmla="*/ 2743200 w 8562037"/>
                <a:gd name="connsiteY45" fmla="*/ 2857500 h 3090446"/>
                <a:gd name="connsiteX46" fmla="*/ 3771900 w 8562037"/>
                <a:gd name="connsiteY46" fmla="*/ 2857500 h 3090446"/>
                <a:gd name="connsiteX47" fmla="*/ 3810000 w 8562037"/>
                <a:gd name="connsiteY47" fmla="*/ 2844800 h 3090446"/>
                <a:gd name="connsiteX48" fmla="*/ 3873500 w 8562037"/>
                <a:gd name="connsiteY48" fmla="*/ 2832100 h 3090446"/>
                <a:gd name="connsiteX49" fmla="*/ 3924300 w 8562037"/>
                <a:gd name="connsiteY49" fmla="*/ 2819400 h 3090446"/>
                <a:gd name="connsiteX50" fmla="*/ 4089400 w 8562037"/>
                <a:gd name="connsiteY50" fmla="*/ 2794000 h 3090446"/>
                <a:gd name="connsiteX51" fmla="*/ 4241800 w 8562037"/>
                <a:gd name="connsiteY51" fmla="*/ 2768600 h 3090446"/>
                <a:gd name="connsiteX52" fmla="*/ 4305300 w 8562037"/>
                <a:gd name="connsiteY52" fmla="*/ 2743200 h 3090446"/>
                <a:gd name="connsiteX53" fmla="*/ 4394200 w 8562037"/>
                <a:gd name="connsiteY53" fmla="*/ 2730500 h 3090446"/>
                <a:gd name="connsiteX54" fmla="*/ 4445000 w 8562037"/>
                <a:gd name="connsiteY54" fmla="*/ 2717800 h 3090446"/>
                <a:gd name="connsiteX55" fmla="*/ 5156200 w 8562037"/>
                <a:gd name="connsiteY55" fmla="*/ 2730500 h 3090446"/>
                <a:gd name="connsiteX56" fmla="*/ 5295900 w 8562037"/>
                <a:gd name="connsiteY56" fmla="*/ 2768600 h 3090446"/>
                <a:gd name="connsiteX57" fmla="*/ 5397500 w 8562037"/>
                <a:gd name="connsiteY57" fmla="*/ 2794000 h 3090446"/>
                <a:gd name="connsiteX58" fmla="*/ 5486400 w 8562037"/>
                <a:gd name="connsiteY58" fmla="*/ 2819400 h 3090446"/>
                <a:gd name="connsiteX59" fmla="*/ 5562600 w 8562037"/>
                <a:gd name="connsiteY59" fmla="*/ 2692400 h 3090446"/>
                <a:gd name="connsiteX60" fmla="*/ 5575300 w 8562037"/>
                <a:gd name="connsiteY60" fmla="*/ 2616200 h 3090446"/>
                <a:gd name="connsiteX61" fmla="*/ 5588000 w 8562037"/>
                <a:gd name="connsiteY61" fmla="*/ 2489200 h 3090446"/>
                <a:gd name="connsiteX62" fmla="*/ 5626100 w 8562037"/>
                <a:gd name="connsiteY62" fmla="*/ 2413000 h 3090446"/>
                <a:gd name="connsiteX63" fmla="*/ 5676900 w 8562037"/>
                <a:gd name="connsiteY63" fmla="*/ 2400300 h 3090446"/>
                <a:gd name="connsiteX64" fmla="*/ 5753100 w 8562037"/>
                <a:gd name="connsiteY64" fmla="*/ 2362200 h 3090446"/>
                <a:gd name="connsiteX65" fmla="*/ 5829300 w 8562037"/>
                <a:gd name="connsiteY65" fmla="*/ 2324100 h 3090446"/>
                <a:gd name="connsiteX66" fmla="*/ 5994400 w 8562037"/>
                <a:gd name="connsiteY66" fmla="*/ 2362200 h 3090446"/>
                <a:gd name="connsiteX67" fmla="*/ 6070600 w 8562037"/>
                <a:gd name="connsiteY67" fmla="*/ 2374900 h 3090446"/>
                <a:gd name="connsiteX68" fmla="*/ 6146800 w 8562037"/>
                <a:gd name="connsiteY68" fmla="*/ 2413000 h 3090446"/>
                <a:gd name="connsiteX69" fmla="*/ 6184900 w 8562037"/>
                <a:gd name="connsiteY69" fmla="*/ 2425700 h 3090446"/>
                <a:gd name="connsiteX70" fmla="*/ 6248400 w 8562037"/>
                <a:gd name="connsiteY70" fmla="*/ 2527300 h 3090446"/>
                <a:gd name="connsiteX71" fmla="*/ 6286500 w 8562037"/>
                <a:gd name="connsiteY71" fmla="*/ 2641600 h 3090446"/>
                <a:gd name="connsiteX72" fmla="*/ 6299200 w 8562037"/>
                <a:gd name="connsiteY72" fmla="*/ 2679700 h 3090446"/>
                <a:gd name="connsiteX73" fmla="*/ 6311900 w 8562037"/>
                <a:gd name="connsiteY73" fmla="*/ 2730500 h 3090446"/>
                <a:gd name="connsiteX74" fmla="*/ 6299200 w 8562037"/>
                <a:gd name="connsiteY74" fmla="*/ 2857500 h 3090446"/>
                <a:gd name="connsiteX75" fmla="*/ 6223000 w 8562037"/>
                <a:gd name="connsiteY75" fmla="*/ 2908300 h 3090446"/>
                <a:gd name="connsiteX76" fmla="*/ 6096000 w 8562037"/>
                <a:gd name="connsiteY76" fmla="*/ 2946400 h 3090446"/>
                <a:gd name="connsiteX77" fmla="*/ 5943600 w 8562037"/>
                <a:gd name="connsiteY77" fmla="*/ 2933700 h 3090446"/>
                <a:gd name="connsiteX78" fmla="*/ 5905500 w 8562037"/>
                <a:gd name="connsiteY78" fmla="*/ 2946400 h 3090446"/>
                <a:gd name="connsiteX79" fmla="*/ 5918200 w 8562037"/>
                <a:gd name="connsiteY79" fmla="*/ 3009900 h 3090446"/>
                <a:gd name="connsiteX80" fmla="*/ 5981700 w 8562037"/>
                <a:gd name="connsiteY80" fmla="*/ 3022600 h 3090446"/>
                <a:gd name="connsiteX81" fmla="*/ 6273800 w 8562037"/>
                <a:gd name="connsiteY81" fmla="*/ 3035300 h 3090446"/>
                <a:gd name="connsiteX82" fmla="*/ 7315200 w 8562037"/>
                <a:gd name="connsiteY82" fmla="*/ 3022600 h 3090446"/>
                <a:gd name="connsiteX83" fmla="*/ 7531100 w 8562037"/>
                <a:gd name="connsiteY83" fmla="*/ 2984500 h 3090446"/>
                <a:gd name="connsiteX84" fmla="*/ 7632700 w 8562037"/>
                <a:gd name="connsiteY84" fmla="*/ 2971800 h 3090446"/>
                <a:gd name="connsiteX85" fmla="*/ 7848600 w 8562037"/>
                <a:gd name="connsiteY85" fmla="*/ 2984500 h 3090446"/>
                <a:gd name="connsiteX86" fmla="*/ 8026400 w 8562037"/>
                <a:gd name="connsiteY86" fmla="*/ 3009900 h 3090446"/>
                <a:gd name="connsiteX87" fmla="*/ 8077200 w 8562037"/>
                <a:gd name="connsiteY87" fmla="*/ 3022600 h 3090446"/>
                <a:gd name="connsiteX88" fmla="*/ 8394700 w 8562037"/>
                <a:gd name="connsiteY88" fmla="*/ 3048000 h 3090446"/>
                <a:gd name="connsiteX89" fmla="*/ 8547100 w 8562037"/>
                <a:gd name="connsiteY89" fmla="*/ 3035300 h 3090446"/>
                <a:gd name="connsiteX90" fmla="*/ 8521700 w 8562037"/>
                <a:gd name="connsiteY90" fmla="*/ 2311400 h 3090446"/>
                <a:gd name="connsiteX91" fmla="*/ 8483600 w 8562037"/>
                <a:gd name="connsiteY91" fmla="*/ 2057400 h 3090446"/>
                <a:gd name="connsiteX92" fmla="*/ 8470900 w 8562037"/>
                <a:gd name="connsiteY92" fmla="*/ 1968500 h 3090446"/>
                <a:gd name="connsiteX93" fmla="*/ 8432800 w 8562037"/>
                <a:gd name="connsiteY93" fmla="*/ 1765300 h 3090446"/>
                <a:gd name="connsiteX94" fmla="*/ 8458200 w 8562037"/>
                <a:gd name="connsiteY94" fmla="*/ 1257300 h 3090446"/>
                <a:gd name="connsiteX95" fmla="*/ 8420100 w 8562037"/>
                <a:gd name="connsiteY95" fmla="*/ 1231900 h 3090446"/>
                <a:gd name="connsiteX96" fmla="*/ 8293100 w 8562037"/>
                <a:gd name="connsiteY96" fmla="*/ 1193800 h 3090446"/>
                <a:gd name="connsiteX97" fmla="*/ 8166100 w 8562037"/>
                <a:gd name="connsiteY97" fmla="*/ 1168400 h 3090446"/>
                <a:gd name="connsiteX98" fmla="*/ 7594600 w 8562037"/>
                <a:gd name="connsiteY98" fmla="*/ 1206500 h 3090446"/>
                <a:gd name="connsiteX99" fmla="*/ 7366000 w 8562037"/>
                <a:gd name="connsiteY99" fmla="*/ 1193800 h 3090446"/>
                <a:gd name="connsiteX100" fmla="*/ 7277100 w 8562037"/>
                <a:gd name="connsiteY100" fmla="*/ 1168400 h 3090446"/>
                <a:gd name="connsiteX101" fmla="*/ 7099300 w 8562037"/>
                <a:gd name="connsiteY101" fmla="*/ 1143000 h 3090446"/>
                <a:gd name="connsiteX102" fmla="*/ 7035800 w 8562037"/>
                <a:gd name="connsiteY102" fmla="*/ 1130300 h 3090446"/>
                <a:gd name="connsiteX103" fmla="*/ 6921500 w 8562037"/>
                <a:gd name="connsiteY103" fmla="*/ 1117600 h 3090446"/>
                <a:gd name="connsiteX104" fmla="*/ 6616700 w 8562037"/>
                <a:gd name="connsiteY104" fmla="*/ 1079500 h 3090446"/>
                <a:gd name="connsiteX105" fmla="*/ 6489700 w 8562037"/>
                <a:gd name="connsiteY105" fmla="*/ 1028700 h 3090446"/>
                <a:gd name="connsiteX106" fmla="*/ 6413500 w 8562037"/>
                <a:gd name="connsiteY106" fmla="*/ 1003300 h 3090446"/>
                <a:gd name="connsiteX107" fmla="*/ 6362700 w 8562037"/>
                <a:gd name="connsiteY107" fmla="*/ 990600 h 3090446"/>
                <a:gd name="connsiteX108" fmla="*/ 6324600 w 8562037"/>
                <a:gd name="connsiteY108" fmla="*/ 977900 h 3090446"/>
                <a:gd name="connsiteX109" fmla="*/ 6273800 w 8562037"/>
                <a:gd name="connsiteY109" fmla="*/ 952500 h 3090446"/>
                <a:gd name="connsiteX110" fmla="*/ 6083300 w 8562037"/>
                <a:gd name="connsiteY110" fmla="*/ 939800 h 3090446"/>
                <a:gd name="connsiteX111" fmla="*/ 5715000 w 8562037"/>
                <a:gd name="connsiteY111" fmla="*/ 927100 h 3090446"/>
                <a:gd name="connsiteX112" fmla="*/ 5321300 w 8562037"/>
                <a:gd name="connsiteY112" fmla="*/ 901700 h 3090446"/>
                <a:gd name="connsiteX113" fmla="*/ 5219700 w 8562037"/>
                <a:gd name="connsiteY113" fmla="*/ 889000 h 3090446"/>
                <a:gd name="connsiteX114" fmla="*/ 5054600 w 8562037"/>
                <a:gd name="connsiteY114" fmla="*/ 838200 h 3090446"/>
                <a:gd name="connsiteX115" fmla="*/ 4978400 w 8562037"/>
                <a:gd name="connsiteY115" fmla="*/ 825500 h 3090446"/>
                <a:gd name="connsiteX116" fmla="*/ 4940300 w 8562037"/>
                <a:gd name="connsiteY116" fmla="*/ 800100 h 3090446"/>
                <a:gd name="connsiteX117" fmla="*/ 4864100 w 8562037"/>
                <a:gd name="connsiteY117" fmla="*/ 774700 h 3090446"/>
                <a:gd name="connsiteX118" fmla="*/ 4762500 w 8562037"/>
                <a:gd name="connsiteY118" fmla="*/ 749300 h 3090446"/>
                <a:gd name="connsiteX119" fmla="*/ 4635500 w 8562037"/>
                <a:gd name="connsiteY119" fmla="*/ 711200 h 3090446"/>
                <a:gd name="connsiteX120" fmla="*/ 4597400 w 8562037"/>
                <a:gd name="connsiteY120" fmla="*/ 698500 h 3090446"/>
                <a:gd name="connsiteX121" fmla="*/ 4546600 w 8562037"/>
                <a:gd name="connsiteY121" fmla="*/ 685800 h 3090446"/>
                <a:gd name="connsiteX122" fmla="*/ 4508500 w 8562037"/>
                <a:gd name="connsiteY122" fmla="*/ 660400 h 3090446"/>
                <a:gd name="connsiteX123" fmla="*/ 4457700 w 8562037"/>
                <a:gd name="connsiteY123" fmla="*/ 647700 h 3090446"/>
                <a:gd name="connsiteX124" fmla="*/ 4419600 w 8562037"/>
                <a:gd name="connsiteY124" fmla="*/ 635000 h 3090446"/>
                <a:gd name="connsiteX125" fmla="*/ 4368800 w 8562037"/>
                <a:gd name="connsiteY125" fmla="*/ 609600 h 3090446"/>
                <a:gd name="connsiteX126" fmla="*/ 4267200 w 8562037"/>
                <a:gd name="connsiteY126" fmla="*/ 584200 h 3090446"/>
                <a:gd name="connsiteX127" fmla="*/ 4229100 w 8562037"/>
                <a:gd name="connsiteY127" fmla="*/ 571500 h 3090446"/>
                <a:gd name="connsiteX128" fmla="*/ 4114800 w 8562037"/>
                <a:gd name="connsiteY128" fmla="*/ 558800 h 3090446"/>
                <a:gd name="connsiteX129" fmla="*/ 3644900 w 8562037"/>
                <a:gd name="connsiteY129" fmla="*/ 533400 h 3090446"/>
                <a:gd name="connsiteX130" fmla="*/ 3594100 w 8562037"/>
                <a:gd name="connsiteY130" fmla="*/ 520700 h 3090446"/>
                <a:gd name="connsiteX131" fmla="*/ 3556000 w 8562037"/>
                <a:gd name="connsiteY131" fmla="*/ 508000 h 3090446"/>
                <a:gd name="connsiteX132" fmla="*/ 3454400 w 8562037"/>
                <a:gd name="connsiteY132" fmla="*/ 495300 h 3090446"/>
                <a:gd name="connsiteX133" fmla="*/ 3416300 w 8562037"/>
                <a:gd name="connsiteY133" fmla="*/ 469900 h 3090446"/>
                <a:gd name="connsiteX134" fmla="*/ 3365500 w 8562037"/>
                <a:gd name="connsiteY134" fmla="*/ 457200 h 3090446"/>
                <a:gd name="connsiteX135" fmla="*/ 3289300 w 8562037"/>
                <a:gd name="connsiteY135" fmla="*/ 431800 h 3090446"/>
                <a:gd name="connsiteX136" fmla="*/ 3213100 w 8562037"/>
                <a:gd name="connsiteY136" fmla="*/ 406400 h 3090446"/>
                <a:gd name="connsiteX137" fmla="*/ 3175000 w 8562037"/>
                <a:gd name="connsiteY137" fmla="*/ 393700 h 3090446"/>
                <a:gd name="connsiteX138" fmla="*/ 2921000 w 8562037"/>
                <a:gd name="connsiteY138" fmla="*/ 381000 h 3090446"/>
                <a:gd name="connsiteX139" fmla="*/ 2819400 w 8562037"/>
                <a:gd name="connsiteY139" fmla="*/ 355600 h 3090446"/>
                <a:gd name="connsiteX140" fmla="*/ 2755900 w 8562037"/>
                <a:gd name="connsiteY140" fmla="*/ 342900 h 3090446"/>
                <a:gd name="connsiteX141" fmla="*/ 2692400 w 8562037"/>
                <a:gd name="connsiteY141" fmla="*/ 317500 h 3090446"/>
                <a:gd name="connsiteX142" fmla="*/ 2578100 w 8562037"/>
                <a:gd name="connsiteY142" fmla="*/ 304800 h 3090446"/>
                <a:gd name="connsiteX143" fmla="*/ 2501900 w 8562037"/>
                <a:gd name="connsiteY143" fmla="*/ 292100 h 3090446"/>
                <a:gd name="connsiteX144" fmla="*/ 2286000 w 8562037"/>
                <a:gd name="connsiteY144" fmla="*/ 317500 h 3090446"/>
                <a:gd name="connsiteX145" fmla="*/ 2171700 w 8562037"/>
                <a:gd name="connsiteY145" fmla="*/ 355600 h 3090446"/>
                <a:gd name="connsiteX146" fmla="*/ 2032000 w 8562037"/>
                <a:gd name="connsiteY146" fmla="*/ 381000 h 3090446"/>
                <a:gd name="connsiteX147" fmla="*/ 2006600 w 8562037"/>
                <a:gd name="connsiteY147" fmla="*/ 431800 h 3090446"/>
                <a:gd name="connsiteX148" fmla="*/ 2019300 w 8562037"/>
                <a:gd name="connsiteY148" fmla="*/ 952500 h 3090446"/>
                <a:gd name="connsiteX149" fmla="*/ 2032000 w 8562037"/>
                <a:gd name="connsiteY149" fmla="*/ 1016000 h 3090446"/>
                <a:gd name="connsiteX150" fmla="*/ 2070100 w 8562037"/>
                <a:gd name="connsiteY150" fmla="*/ 1130300 h 3090446"/>
                <a:gd name="connsiteX151" fmla="*/ 2082800 w 8562037"/>
                <a:gd name="connsiteY151" fmla="*/ 1181100 h 3090446"/>
                <a:gd name="connsiteX152" fmla="*/ 2146300 w 8562037"/>
                <a:gd name="connsiteY152" fmla="*/ 1270000 h 3090446"/>
                <a:gd name="connsiteX153" fmla="*/ 2184400 w 8562037"/>
                <a:gd name="connsiteY153" fmla="*/ 1346200 h 3090446"/>
                <a:gd name="connsiteX154" fmla="*/ 2222500 w 8562037"/>
                <a:gd name="connsiteY154" fmla="*/ 1397000 h 3090446"/>
                <a:gd name="connsiteX155" fmla="*/ 2247900 w 8562037"/>
                <a:gd name="connsiteY155" fmla="*/ 1435100 h 3090446"/>
                <a:gd name="connsiteX156" fmla="*/ 2298700 w 8562037"/>
                <a:gd name="connsiteY156" fmla="*/ 1549400 h 3090446"/>
                <a:gd name="connsiteX157" fmla="*/ 2324100 w 8562037"/>
                <a:gd name="connsiteY157" fmla="*/ 1600200 h 3090446"/>
                <a:gd name="connsiteX158" fmla="*/ 2362200 w 8562037"/>
                <a:gd name="connsiteY158" fmla="*/ 1638300 h 3090446"/>
                <a:gd name="connsiteX159" fmla="*/ 2374900 w 8562037"/>
                <a:gd name="connsiteY159" fmla="*/ 1816100 h 3090446"/>
                <a:gd name="connsiteX160" fmla="*/ 2260600 w 8562037"/>
                <a:gd name="connsiteY160" fmla="*/ 1866900 h 3090446"/>
                <a:gd name="connsiteX161" fmla="*/ 2222500 w 8562037"/>
                <a:gd name="connsiteY161" fmla="*/ 1879600 h 3090446"/>
                <a:gd name="connsiteX162" fmla="*/ 2184400 w 8562037"/>
                <a:gd name="connsiteY162" fmla="*/ 1892300 h 3090446"/>
                <a:gd name="connsiteX163" fmla="*/ 2082800 w 8562037"/>
                <a:gd name="connsiteY163" fmla="*/ 1905000 h 3090446"/>
                <a:gd name="connsiteX164" fmla="*/ 1663700 w 8562037"/>
                <a:gd name="connsiteY164" fmla="*/ 1879600 h 3090446"/>
                <a:gd name="connsiteX165" fmla="*/ 1549400 w 8562037"/>
                <a:gd name="connsiteY165" fmla="*/ 1841500 h 3090446"/>
                <a:gd name="connsiteX166" fmla="*/ 1511300 w 8562037"/>
                <a:gd name="connsiteY166" fmla="*/ 1828800 h 3090446"/>
                <a:gd name="connsiteX167" fmla="*/ 1498600 w 8562037"/>
                <a:gd name="connsiteY167" fmla="*/ 1778000 h 3090446"/>
                <a:gd name="connsiteX168" fmla="*/ 1485900 w 8562037"/>
                <a:gd name="connsiteY168" fmla="*/ 1739900 h 3090446"/>
                <a:gd name="connsiteX169" fmla="*/ 1473200 w 8562037"/>
                <a:gd name="connsiteY169" fmla="*/ 1676400 h 3090446"/>
                <a:gd name="connsiteX170" fmla="*/ 1511300 w 8562037"/>
                <a:gd name="connsiteY170" fmla="*/ 1460500 h 3090446"/>
                <a:gd name="connsiteX171" fmla="*/ 1524000 w 8562037"/>
                <a:gd name="connsiteY171" fmla="*/ 1422400 h 3090446"/>
                <a:gd name="connsiteX172" fmla="*/ 1612900 w 8562037"/>
                <a:gd name="connsiteY172" fmla="*/ 1358900 h 3090446"/>
                <a:gd name="connsiteX173" fmla="*/ 1689100 w 8562037"/>
                <a:gd name="connsiteY173" fmla="*/ 1282700 h 3090446"/>
                <a:gd name="connsiteX174" fmla="*/ 1727200 w 8562037"/>
                <a:gd name="connsiteY174" fmla="*/ 1244600 h 3090446"/>
                <a:gd name="connsiteX175" fmla="*/ 1765300 w 8562037"/>
                <a:gd name="connsiteY175" fmla="*/ 1206500 h 3090446"/>
                <a:gd name="connsiteX176" fmla="*/ 1803400 w 8562037"/>
                <a:gd name="connsiteY176" fmla="*/ 1193800 h 3090446"/>
                <a:gd name="connsiteX177" fmla="*/ 1816100 w 8562037"/>
                <a:gd name="connsiteY177" fmla="*/ 1155700 h 3090446"/>
                <a:gd name="connsiteX178" fmla="*/ 1892300 w 8562037"/>
                <a:gd name="connsiteY178" fmla="*/ 1104900 h 3090446"/>
                <a:gd name="connsiteX179" fmla="*/ 1955800 w 8562037"/>
                <a:gd name="connsiteY179" fmla="*/ 1028700 h 3090446"/>
                <a:gd name="connsiteX180" fmla="*/ 2032000 w 8562037"/>
                <a:gd name="connsiteY180" fmla="*/ 965200 h 3090446"/>
                <a:gd name="connsiteX181" fmla="*/ 2006600 w 8562037"/>
                <a:gd name="connsiteY181" fmla="*/ 393700 h 3090446"/>
                <a:gd name="connsiteX182" fmla="*/ 1943100 w 8562037"/>
                <a:gd name="connsiteY182" fmla="*/ 279400 h 3090446"/>
                <a:gd name="connsiteX183" fmla="*/ 1905000 w 8562037"/>
                <a:gd name="connsiteY183" fmla="*/ 266700 h 3090446"/>
                <a:gd name="connsiteX184" fmla="*/ 1790700 w 8562037"/>
                <a:gd name="connsiteY184" fmla="*/ 203200 h 3090446"/>
                <a:gd name="connsiteX185" fmla="*/ 1714500 w 8562037"/>
                <a:gd name="connsiteY185" fmla="*/ 190500 h 3090446"/>
                <a:gd name="connsiteX186" fmla="*/ 1676400 w 8562037"/>
                <a:gd name="connsiteY186" fmla="*/ 165100 h 3090446"/>
                <a:gd name="connsiteX187" fmla="*/ 1422400 w 8562037"/>
                <a:gd name="connsiteY187" fmla="*/ 127000 h 3090446"/>
                <a:gd name="connsiteX188" fmla="*/ 1295400 w 8562037"/>
                <a:gd name="connsiteY188" fmla="*/ 101600 h 3090446"/>
                <a:gd name="connsiteX189" fmla="*/ 533400 w 8562037"/>
                <a:gd name="connsiteY189" fmla="*/ 76200 h 3090446"/>
                <a:gd name="connsiteX190" fmla="*/ 444500 w 8562037"/>
                <a:gd name="connsiteY190" fmla="*/ 50800 h 3090446"/>
                <a:gd name="connsiteX191" fmla="*/ 266700 w 8562037"/>
                <a:gd name="connsiteY191" fmla="*/ 25400 h 3090446"/>
                <a:gd name="connsiteX192" fmla="*/ 203200 w 8562037"/>
                <a:gd name="connsiteY192" fmla="*/ 12700 h 3090446"/>
                <a:gd name="connsiteX193" fmla="*/ 25400 w 8562037"/>
                <a:gd name="connsiteY193" fmla="*/ 0 h 3090446"/>
                <a:gd name="connsiteX194" fmla="*/ 0 w 8562037"/>
                <a:gd name="connsiteY194" fmla="*/ 3022600 h 3090446"/>
                <a:gd name="connsiteX195" fmla="*/ 0 w 8562037"/>
                <a:gd name="connsiteY195" fmla="*/ 3086100 h 3090446"/>
                <a:gd name="connsiteX0" fmla="*/ 13170 w 8575207"/>
                <a:gd name="connsiteY0" fmla="*/ 3086100 h 3090446"/>
                <a:gd name="connsiteX1" fmla="*/ 203670 w 8575207"/>
                <a:gd name="connsiteY1" fmla="*/ 3073400 h 3090446"/>
                <a:gd name="connsiteX2" fmla="*/ 305270 w 8575207"/>
                <a:gd name="connsiteY2" fmla="*/ 3048000 h 3090446"/>
                <a:gd name="connsiteX3" fmla="*/ 508470 w 8575207"/>
                <a:gd name="connsiteY3" fmla="*/ 3060700 h 3090446"/>
                <a:gd name="connsiteX4" fmla="*/ 559270 w 8575207"/>
                <a:gd name="connsiteY4" fmla="*/ 3086100 h 3090446"/>
                <a:gd name="connsiteX5" fmla="*/ 749770 w 8575207"/>
                <a:gd name="connsiteY5" fmla="*/ 3048000 h 3090446"/>
                <a:gd name="connsiteX6" fmla="*/ 749770 w 8575207"/>
                <a:gd name="connsiteY6" fmla="*/ 2921000 h 3090446"/>
                <a:gd name="connsiteX7" fmla="*/ 673570 w 8575207"/>
                <a:gd name="connsiteY7" fmla="*/ 2895600 h 3090446"/>
                <a:gd name="connsiteX8" fmla="*/ 635470 w 8575207"/>
                <a:gd name="connsiteY8" fmla="*/ 2882900 h 3090446"/>
                <a:gd name="connsiteX9" fmla="*/ 597370 w 8575207"/>
                <a:gd name="connsiteY9" fmla="*/ 2870200 h 3090446"/>
                <a:gd name="connsiteX10" fmla="*/ 559270 w 8575207"/>
                <a:gd name="connsiteY10" fmla="*/ 2844800 h 3090446"/>
                <a:gd name="connsiteX11" fmla="*/ 508470 w 8575207"/>
                <a:gd name="connsiteY11" fmla="*/ 2768600 h 3090446"/>
                <a:gd name="connsiteX12" fmla="*/ 495770 w 8575207"/>
                <a:gd name="connsiteY12" fmla="*/ 2730500 h 3090446"/>
                <a:gd name="connsiteX13" fmla="*/ 457670 w 8575207"/>
                <a:gd name="connsiteY13" fmla="*/ 2654300 h 3090446"/>
                <a:gd name="connsiteX14" fmla="*/ 483070 w 8575207"/>
                <a:gd name="connsiteY14" fmla="*/ 2374900 h 3090446"/>
                <a:gd name="connsiteX15" fmla="*/ 533870 w 8575207"/>
                <a:gd name="connsiteY15" fmla="*/ 2197100 h 3090446"/>
                <a:gd name="connsiteX16" fmla="*/ 622770 w 8575207"/>
                <a:gd name="connsiteY16" fmla="*/ 2133600 h 3090446"/>
                <a:gd name="connsiteX17" fmla="*/ 660870 w 8575207"/>
                <a:gd name="connsiteY17" fmla="*/ 2120900 h 3090446"/>
                <a:gd name="connsiteX18" fmla="*/ 1054570 w 8575207"/>
                <a:gd name="connsiteY18" fmla="*/ 2146300 h 3090446"/>
                <a:gd name="connsiteX19" fmla="*/ 1092670 w 8575207"/>
                <a:gd name="connsiteY19" fmla="*/ 2159000 h 3090446"/>
                <a:gd name="connsiteX20" fmla="*/ 1156170 w 8575207"/>
                <a:gd name="connsiteY20" fmla="*/ 2247900 h 3090446"/>
                <a:gd name="connsiteX21" fmla="*/ 1206970 w 8575207"/>
                <a:gd name="connsiteY21" fmla="*/ 2324100 h 3090446"/>
                <a:gd name="connsiteX22" fmla="*/ 1219670 w 8575207"/>
                <a:gd name="connsiteY22" fmla="*/ 2362200 h 3090446"/>
                <a:gd name="connsiteX23" fmla="*/ 1245070 w 8575207"/>
                <a:gd name="connsiteY23" fmla="*/ 2400300 h 3090446"/>
                <a:gd name="connsiteX24" fmla="*/ 1270470 w 8575207"/>
                <a:gd name="connsiteY24" fmla="*/ 2501900 h 3090446"/>
                <a:gd name="connsiteX25" fmla="*/ 1245070 w 8575207"/>
                <a:gd name="connsiteY25" fmla="*/ 2679700 h 3090446"/>
                <a:gd name="connsiteX26" fmla="*/ 1219670 w 8575207"/>
                <a:gd name="connsiteY26" fmla="*/ 2717800 h 3090446"/>
                <a:gd name="connsiteX27" fmla="*/ 1181570 w 8575207"/>
                <a:gd name="connsiteY27" fmla="*/ 2730500 h 3090446"/>
                <a:gd name="connsiteX28" fmla="*/ 1118070 w 8575207"/>
                <a:gd name="connsiteY28" fmla="*/ 2806700 h 3090446"/>
                <a:gd name="connsiteX29" fmla="*/ 1079970 w 8575207"/>
                <a:gd name="connsiteY29" fmla="*/ 2819400 h 3090446"/>
                <a:gd name="connsiteX30" fmla="*/ 1067270 w 8575207"/>
                <a:gd name="connsiteY30" fmla="*/ 2857500 h 3090446"/>
                <a:gd name="connsiteX31" fmla="*/ 940270 w 8575207"/>
                <a:gd name="connsiteY31" fmla="*/ 2870200 h 3090446"/>
                <a:gd name="connsiteX32" fmla="*/ 876770 w 8575207"/>
                <a:gd name="connsiteY32" fmla="*/ 2882900 h 3090446"/>
                <a:gd name="connsiteX33" fmla="*/ 800570 w 8575207"/>
                <a:gd name="connsiteY33" fmla="*/ 2908300 h 3090446"/>
                <a:gd name="connsiteX34" fmla="*/ 787870 w 8575207"/>
                <a:gd name="connsiteY34" fmla="*/ 2946400 h 3090446"/>
                <a:gd name="connsiteX35" fmla="*/ 991070 w 8575207"/>
                <a:gd name="connsiteY35" fmla="*/ 3035300 h 3090446"/>
                <a:gd name="connsiteX36" fmla="*/ 1067270 w 8575207"/>
                <a:gd name="connsiteY36" fmla="*/ 3022600 h 3090446"/>
                <a:gd name="connsiteX37" fmla="*/ 1168870 w 8575207"/>
                <a:gd name="connsiteY37" fmla="*/ 3009900 h 3090446"/>
                <a:gd name="connsiteX38" fmla="*/ 1206970 w 8575207"/>
                <a:gd name="connsiteY38" fmla="*/ 2997200 h 3090446"/>
                <a:gd name="connsiteX39" fmla="*/ 1359370 w 8575207"/>
                <a:gd name="connsiteY39" fmla="*/ 2984500 h 3090446"/>
                <a:gd name="connsiteX40" fmla="*/ 1562570 w 8575207"/>
                <a:gd name="connsiteY40" fmla="*/ 2959100 h 3090446"/>
                <a:gd name="connsiteX41" fmla="*/ 2388070 w 8575207"/>
                <a:gd name="connsiteY41" fmla="*/ 2946400 h 3090446"/>
                <a:gd name="connsiteX42" fmla="*/ 2451570 w 8575207"/>
                <a:gd name="connsiteY42" fmla="*/ 2933700 h 3090446"/>
                <a:gd name="connsiteX43" fmla="*/ 2527770 w 8575207"/>
                <a:gd name="connsiteY43" fmla="*/ 2921000 h 3090446"/>
                <a:gd name="connsiteX44" fmla="*/ 2616670 w 8575207"/>
                <a:gd name="connsiteY44" fmla="*/ 2882900 h 3090446"/>
                <a:gd name="connsiteX45" fmla="*/ 2756370 w 8575207"/>
                <a:gd name="connsiteY45" fmla="*/ 2857500 h 3090446"/>
                <a:gd name="connsiteX46" fmla="*/ 3785070 w 8575207"/>
                <a:gd name="connsiteY46" fmla="*/ 2857500 h 3090446"/>
                <a:gd name="connsiteX47" fmla="*/ 3823170 w 8575207"/>
                <a:gd name="connsiteY47" fmla="*/ 2844800 h 3090446"/>
                <a:gd name="connsiteX48" fmla="*/ 3886670 w 8575207"/>
                <a:gd name="connsiteY48" fmla="*/ 2832100 h 3090446"/>
                <a:gd name="connsiteX49" fmla="*/ 3937470 w 8575207"/>
                <a:gd name="connsiteY49" fmla="*/ 2819400 h 3090446"/>
                <a:gd name="connsiteX50" fmla="*/ 4102570 w 8575207"/>
                <a:gd name="connsiteY50" fmla="*/ 2794000 h 3090446"/>
                <a:gd name="connsiteX51" fmla="*/ 4254970 w 8575207"/>
                <a:gd name="connsiteY51" fmla="*/ 2768600 h 3090446"/>
                <a:gd name="connsiteX52" fmla="*/ 4318470 w 8575207"/>
                <a:gd name="connsiteY52" fmla="*/ 2743200 h 3090446"/>
                <a:gd name="connsiteX53" fmla="*/ 4407370 w 8575207"/>
                <a:gd name="connsiteY53" fmla="*/ 2730500 h 3090446"/>
                <a:gd name="connsiteX54" fmla="*/ 4458170 w 8575207"/>
                <a:gd name="connsiteY54" fmla="*/ 2717800 h 3090446"/>
                <a:gd name="connsiteX55" fmla="*/ 5169370 w 8575207"/>
                <a:gd name="connsiteY55" fmla="*/ 2730500 h 3090446"/>
                <a:gd name="connsiteX56" fmla="*/ 5309070 w 8575207"/>
                <a:gd name="connsiteY56" fmla="*/ 2768600 h 3090446"/>
                <a:gd name="connsiteX57" fmla="*/ 5410670 w 8575207"/>
                <a:gd name="connsiteY57" fmla="*/ 2794000 h 3090446"/>
                <a:gd name="connsiteX58" fmla="*/ 5499570 w 8575207"/>
                <a:gd name="connsiteY58" fmla="*/ 2819400 h 3090446"/>
                <a:gd name="connsiteX59" fmla="*/ 5575770 w 8575207"/>
                <a:gd name="connsiteY59" fmla="*/ 2692400 h 3090446"/>
                <a:gd name="connsiteX60" fmla="*/ 5588470 w 8575207"/>
                <a:gd name="connsiteY60" fmla="*/ 2616200 h 3090446"/>
                <a:gd name="connsiteX61" fmla="*/ 5601170 w 8575207"/>
                <a:gd name="connsiteY61" fmla="*/ 2489200 h 3090446"/>
                <a:gd name="connsiteX62" fmla="*/ 5639270 w 8575207"/>
                <a:gd name="connsiteY62" fmla="*/ 2413000 h 3090446"/>
                <a:gd name="connsiteX63" fmla="*/ 5690070 w 8575207"/>
                <a:gd name="connsiteY63" fmla="*/ 2400300 h 3090446"/>
                <a:gd name="connsiteX64" fmla="*/ 5766270 w 8575207"/>
                <a:gd name="connsiteY64" fmla="*/ 2362200 h 3090446"/>
                <a:gd name="connsiteX65" fmla="*/ 5842470 w 8575207"/>
                <a:gd name="connsiteY65" fmla="*/ 2324100 h 3090446"/>
                <a:gd name="connsiteX66" fmla="*/ 6007570 w 8575207"/>
                <a:gd name="connsiteY66" fmla="*/ 2362200 h 3090446"/>
                <a:gd name="connsiteX67" fmla="*/ 6083770 w 8575207"/>
                <a:gd name="connsiteY67" fmla="*/ 2374900 h 3090446"/>
                <a:gd name="connsiteX68" fmla="*/ 6159970 w 8575207"/>
                <a:gd name="connsiteY68" fmla="*/ 2413000 h 3090446"/>
                <a:gd name="connsiteX69" fmla="*/ 6198070 w 8575207"/>
                <a:gd name="connsiteY69" fmla="*/ 2425700 h 3090446"/>
                <a:gd name="connsiteX70" fmla="*/ 6261570 w 8575207"/>
                <a:gd name="connsiteY70" fmla="*/ 2527300 h 3090446"/>
                <a:gd name="connsiteX71" fmla="*/ 6299670 w 8575207"/>
                <a:gd name="connsiteY71" fmla="*/ 2641600 h 3090446"/>
                <a:gd name="connsiteX72" fmla="*/ 6312370 w 8575207"/>
                <a:gd name="connsiteY72" fmla="*/ 2679700 h 3090446"/>
                <a:gd name="connsiteX73" fmla="*/ 6325070 w 8575207"/>
                <a:gd name="connsiteY73" fmla="*/ 2730500 h 3090446"/>
                <a:gd name="connsiteX74" fmla="*/ 6312370 w 8575207"/>
                <a:gd name="connsiteY74" fmla="*/ 2857500 h 3090446"/>
                <a:gd name="connsiteX75" fmla="*/ 6236170 w 8575207"/>
                <a:gd name="connsiteY75" fmla="*/ 2908300 h 3090446"/>
                <a:gd name="connsiteX76" fmla="*/ 6109170 w 8575207"/>
                <a:gd name="connsiteY76" fmla="*/ 2946400 h 3090446"/>
                <a:gd name="connsiteX77" fmla="*/ 5956770 w 8575207"/>
                <a:gd name="connsiteY77" fmla="*/ 2933700 h 3090446"/>
                <a:gd name="connsiteX78" fmla="*/ 5918670 w 8575207"/>
                <a:gd name="connsiteY78" fmla="*/ 2946400 h 3090446"/>
                <a:gd name="connsiteX79" fmla="*/ 5931370 w 8575207"/>
                <a:gd name="connsiteY79" fmla="*/ 3009900 h 3090446"/>
                <a:gd name="connsiteX80" fmla="*/ 5994870 w 8575207"/>
                <a:gd name="connsiteY80" fmla="*/ 3022600 h 3090446"/>
                <a:gd name="connsiteX81" fmla="*/ 6286970 w 8575207"/>
                <a:gd name="connsiteY81" fmla="*/ 3035300 h 3090446"/>
                <a:gd name="connsiteX82" fmla="*/ 7328370 w 8575207"/>
                <a:gd name="connsiteY82" fmla="*/ 3022600 h 3090446"/>
                <a:gd name="connsiteX83" fmla="*/ 7544270 w 8575207"/>
                <a:gd name="connsiteY83" fmla="*/ 2984500 h 3090446"/>
                <a:gd name="connsiteX84" fmla="*/ 7645870 w 8575207"/>
                <a:gd name="connsiteY84" fmla="*/ 2971800 h 3090446"/>
                <a:gd name="connsiteX85" fmla="*/ 7861770 w 8575207"/>
                <a:gd name="connsiteY85" fmla="*/ 2984500 h 3090446"/>
                <a:gd name="connsiteX86" fmla="*/ 8039570 w 8575207"/>
                <a:gd name="connsiteY86" fmla="*/ 3009900 h 3090446"/>
                <a:gd name="connsiteX87" fmla="*/ 8090370 w 8575207"/>
                <a:gd name="connsiteY87" fmla="*/ 3022600 h 3090446"/>
                <a:gd name="connsiteX88" fmla="*/ 8407870 w 8575207"/>
                <a:gd name="connsiteY88" fmla="*/ 3048000 h 3090446"/>
                <a:gd name="connsiteX89" fmla="*/ 8560270 w 8575207"/>
                <a:gd name="connsiteY89" fmla="*/ 3035300 h 3090446"/>
                <a:gd name="connsiteX90" fmla="*/ 8534870 w 8575207"/>
                <a:gd name="connsiteY90" fmla="*/ 2311400 h 3090446"/>
                <a:gd name="connsiteX91" fmla="*/ 8496770 w 8575207"/>
                <a:gd name="connsiteY91" fmla="*/ 2057400 h 3090446"/>
                <a:gd name="connsiteX92" fmla="*/ 8484070 w 8575207"/>
                <a:gd name="connsiteY92" fmla="*/ 1968500 h 3090446"/>
                <a:gd name="connsiteX93" fmla="*/ 8445970 w 8575207"/>
                <a:gd name="connsiteY93" fmla="*/ 1765300 h 3090446"/>
                <a:gd name="connsiteX94" fmla="*/ 8471370 w 8575207"/>
                <a:gd name="connsiteY94" fmla="*/ 1257300 h 3090446"/>
                <a:gd name="connsiteX95" fmla="*/ 8433270 w 8575207"/>
                <a:gd name="connsiteY95" fmla="*/ 1231900 h 3090446"/>
                <a:gd name="connsiteX96" fmla="*/ 8306270 w 8575207"/>
                <a:gd name="connsiteY96" fmla="*/ 1193800 h 3090446"/>
                <a:gd name="connsiteX97" fmla="*/ 8179270 w 8575207"/>
                <a:gd name="connsiteY97" fmla="*/ 1168400 h 3090446"/>
                <a:gd name="connsiteX98" fmla="*/ 7607770 w 8575207"/>
                <a:gd name="connsiteY98" fmla="*/ 1206500 h 3090446"/>
                <a:gd name="connsiteX99" fmla="*/ 7379170 w 8575207"/>
                <a:gd name="connsiteY99" fmla="*/ 1193800 h 3090446"/>
                <a:gd name="connsiteX100" fmla="*/ 7290270 w 8575207"/>
                <a:gd name="connsiteY100" fmla="*/ 1168400 h 3090446"/>
                <a:gd name="connsiteX101" fmla="*/ 7112470 w 8575207"/>
                <a:gd name="connsiteY101" fmla="*/ 1143000 h 3090446"/>
                <a:gd name="connsiteX102" fmla="*/ 7048970 w 8575207"/>
                <a:gd name="connsiteY102" fmla="*/ 1130300 h 3090446"/>
                <a:gd name="connsiteX103" fmla="*/ 6934670 w 8575207"/>
                <a:gd name="connsiteY103" fmla="*/ 1117600 h 3090446"/>
                <a:gd name="connsiteX104" fmla="*/ 6629870 w 8575207"/>
                <a:gd name="connsiteY104" fmla="*/ 1079500 h 3090446"/>
                <a:gd name="connsiteX105" fmla="*/ 6502870 w 8575207"/>
                <a:gd name="connsiteY105" fmla="*/ 1028700 h 3090446"/>
                <a:gd name="connsiteX106" fmla="*/ 6426670 w 8575207"/>
                <a:gd name="connsiteY106" fmla="*/ 1003300 h 3090446"/>
                <a:gd name="connsiteX107" fmla="*/ 6375870 w 8575207"/>
                <a:gd name="connsiteY107" fmla="*/ 990600 h 3090446"/>
                <a:gd name="connsiteX108" fmla="*/ 6337770 w 8575207"/>
                <a:gd name="connsiteY108" fmla="*/ 977900 h 3090446"/>
                <a:gd name="connsiteX109" fmla="*/ 6286970 w 8575207"/>
                <a:gd name="connsiteY109" fmla="*/ 952500 h 3090446"/>
                <a:gd name="connsiteX110" fmla="*/ 6096470 w 8575207"/>
                <a:gd name="connsiteY110" fmla="*/ 939800 h 3090446"/>
                <a:gd name="connsiteX111" fmla="*/ 5728170 w 8575207"/>
                <a:gd name="connsiteY111" fmla="*/ 927100 h 3090446"/>
                <a:gd name="connsiteX112" fmla="*/ 5334470 w 8575207"/>
                <a:gd name="connsiteY112" fmla="*/ 901700 h 3090446"/>
                <a:gd name="connsiteX113" fmla="*/ 5232870 w 8575207"/>
                <a:gd name="connsiteY113" fmla="*/ 889000 h 3090446"/>
                <a:gd name="connsiteX114" fmla="*/ 5067770 w 8575207"/>
                <a:gd name="connsiteY114" fmla="*/ 838200 h 3090446"/>
                <a:gd name="connsiteX115" fmla="*/ 4991570 w 8575207"/>
                <a:gd name="connsiteY115" fmla="*/ 825500 h 3090446"/>
                <a:gd name="connsiteX116" fmla="*/ 4953470 w 8575207"/>
                <a:gd name="connsiteY116" fmla="*/ 800100 h 3090446"/>
                <a:gd name="connsiteX117" fmla="*/ 4877270 w 8575207"/>
                <a:gd name="connsiteY117" fmla="*/ 774700 h 3090446"/>
                <a:gd name="connsiteX118" fmla="*/ 4775670 w 8575207"/>
                <a:gd name="connsiteY118" fmla="*/ 749300 h 3090446"/>
                <a:gd name="connsiteX119" fmla="*/ 4648670 w 8575207"/>
                <a:gd name="connsiteY119" fmla="*/ 711200 h 3090446"/>
                <a:gd name="connsiteX120" fmla="*/ 4610570 w 8575207"/>
                <a:gd name="connsiteY120" fmla="*/ 698500 h 3090446"/>
                <a:gd name="connsiteX121" fmla="*/ 4559770 w 8575207"/>
                <a:gd name="connsiteY121" fmla="*/ 685800 h 3090446"/>
                <a:gd name="connsiteX122" fmla="*/ 4521670 w 8575207"/>
                <a:gd name="connsiteY122" fmla="*/ 660400 h 3090446"/>
                <a:gd name="connsiteX123" fmla="*/ 4470870 w 8575207"/>
                <a:gd name="connsiteY123" fmla="*/ 647700 h 3090446"/>
                <a:gd name="connsiteX124" fmla="*/ 4432770 w 8575207"/>
                <a:gd name="connsiteY124" fmla="*/ 635000 h 3090446"/>
                <a:gd name="connsiteX125" fmla="*/ 4381970 w 8575207"/>
                <a:gd name="connsiteY125" fmla="*/ 609600 h 3090446"/>
                <a:gd name="connsiteX126" fmla="*/ 4280370 w 8575207"/>
                <a:gd name="connsiteY126" fmla="*/ 584200 h 3090446"/>
                <a:gd name="connsiteX127" fmla="*/ 4242270 w 8575207"/>
                <a:gd name="connsiteY127" fmla="*/ 571500 h 3090446"/>
                <a:gd name="connsiteX128" fmla="*/ 4127970 w 8575207"/>
                <a:gd name="connsiteY128" fmla="*/ 558800 h 3090446"/>
                <a:gd name="connsiteX129" fmla="*/ 3658070 w 8575207"/>
                <a:gd name="connsiteY129" fmla="*/ 533400 h 3090446"/>
                <a:gd name="connsiteX130" fmla="*/ 3607270 w 8575207"/>
                <a:gd name="connsiteY130" fmla="*/ 520700 h 3090446"/>
                <a:gd name="connsiteX131" fmla="*/ 3569170 w 8575207"/>
                <a:gd name="connsiteY131" fmla="*/ 508000 h 3090446"/>
                <a:gd name="connsiteX132" fmla="*/ 3467570 w 8575207"/>
                <a:gd name="connsiteY132" fmla="*/ 495300 h 3090446"/>
                <a:gd name="connsiteX133" fmla="*/ 3429470 w 8575207"/>
                <a:gd name="connsiteY133" fmla="*/ 469900 h 3090446"/>
                <a:gd name="connsiteX134" fmla="*/ 3378670 w 8575207"/>
                <a:gd name="connsiteY134" fmla="*/ 457200 h 3090446"/>
                <a:gd name="connsiteX135" fmla="*/ 3302470 w 8575207"/>
                <a:gd name="connsiteY135" fmla="*/ 431800 h 3090446"/>
                <a:gd name="connsiteX136" fmla="*/ 3226270 w 8575207"/>
                <a:gd name="connsiteY136" fmla="*/ 406400 h 3090446"/>
                <a:gd name="connsiteX137" fmla="*/ 3188170 w 8575207"/>
                <a:gd name="connsiteY137" fmla="*/ 393700 h 3090446"/>
                <a:gd name="connsiteX138" fmla="*/ 2934170 w 8575207"/>
                <a:gd name="connsiteY138" fmla="*/ 381000 h 3090446"/>
                <a:gd name="connsiteX139" fmla="*/ 2832570 w 8575207"/>
                <a:gd name="connsiteY139" fmla="*/ 355600 h 3090446"/>
                <a:gd name="connsiteX140" fmla="*/ 2769070 w 8575207"/>
                <a:gd name="connsiteY140" fmla="*/ 342900 h 3090446"/>
                <a:gd name="connsiteX141" fmla="*/ 2705570 w 8575207"/>
                <a:gd name="connsiteY141" fmla="*/ 317500 h 3090446"/>
                <a:gd name="connsiteX142" fmla="*/ 2591270 w 8575207"/>
                <a:gd name="connsiteY142" fmla="*/ 304800 h 3090446"/>
                <a:gd name="connsiteX143" fmla="*/ 2515070 w 8575207"/>
                <a:gd name="connsiteY143" fmla="*/ 292100 h 3090446"/>
                <a:gd name="connsiteX144" fmla="*/ 2299170 w 8575207"/>
                <a:gd name="connsiteY144" fmla="*/ 317500 h 3090446"/>
                <a:gd name="connsiteX145" fmla="*/ 2184870 w 8575207"/>
                <a:gd name="connsiteY145" fmla="*/ 355600 h 3090446"/>
                <a:gd name="connsiteX146" fmla="*/ 2045170 w 8575207"/>
                <a:gd name="connsiteY146" fmla="*/ 381000 h 3090446"/>
                <a:gd name="connsiteX147" fmla="*/ 2019770 w 8575207"/>
                <a:gd name="connsiteY147" fmla="*/ 431800 h 3090446"/>
                <a:gd name="connsiteX148" fmla="*/ 2032470 w 8575207"/>
                <a:gd name="connsiteY148" fmla="*/ 952500 h 3090446"/>
                <a:gd name="connsiteX149" fmla="*/ 2045170 w 8575207"/>
                <a:gd name="connsiteY149" fmla="*/ 1016000 h 3090446"/>
                <a:gd name="connsiteX150" fmla="*/ 2083270 w 8575207"/>
                <a:gd name="connsiteY150" fmla="*/ 1130300 h 3090446"/>
                <a:gd name="connsiteX151" fmla="*/ 2095970 w 8575207"/>
                <a:gd name="connsiteY151" fmla="*/ 1181100 h 3090446"/>
                <a:gd name="connsiteX152" fmla="*/ 2159470 w 8575207"/>
                <a:gd name="connsiteY152" fmla="*/ 1270000 h 3090446"/>
                <a:gd name="connsiteX153" fmla="*/ 2197570 w 8575207"/>
                <a:gd name="connsiteY153" fmla="*/ 1346200 h 3090446"/>
                <a:gd name="connsiteX154" fmla="*/ 2235670 w 8575207"/>
                <a:gd name="connsiteY154" fmla="*/ 1397000 h 3090446"/>
                <a:gd name="connsiteX155" fmla="*/ 2261070 w 8575207"/>
                <a:gd name="connsiteY155" fmla="*/ 1435100 h 3090446"/>
                <a:gd name="connsiteX156" fmla="*/ 2311870 w 8575207"/>
                <a:gd name="connsiteY156" fmla="*/ 1549400 h 3090446"/>
                <a:gd name="connsiteX157" fmla="*/ 2337270 w 8575207"/>
                <a:gd name="connsiteY157" fmla="*/ 1600200 h 3090446"/>
                <a:gd name="connsiteX158" fmla="*/ 2375370 w 8575207"/>
                <a:gd name="connsiteY158" fmla="*/ 1638300 h 3090446"/>
                <a:gd name="connsiteX159" fmla="*/ 2388070 w 8575207"/>
                <a:gd name="connsiteY159" fmla="*/ 1816100 h 3090446"/>
                <a:gd name="connsiteX160" fmla="*/ 2273770 w 8575207"/>
                <a:gd name="connsiteY160" fmla="*/ 1866900 h 3090446"/>
                <a:gd name="connsiteX161" fmla="*/ 2235670 w 8575207"/>
                <a:gd name="connsiteY161" fmla="*/ 1879600 h 3090446"/>
                <a:gd name="connsiteX162" fmla="*/ 2197570 w 8575207"/>
                <a:gd name="connsiteY162" fmla="*/ 1892300 h 3090446"/>
                <a:gd name="connsiteX163" fmla="*/ 2095970 w 8575207"/>
                <a:gd name="connsiteY163" fmla="*/ 1905000 h 3090446"/>
                <a:gd name="connsiteX164" fmla="*/ 1676870 w 8575207"/>
                <a:gd name="connsiteY164" fmla="*/ 1879600 h 3090446"/>
                <a:gd name="connsiteX165" fmla="*/ 1562570 w 8575207"/>
                <a:gd name="connsiteY165" fmla="*/ 1841500 h 3090446"/>
                <a:gd name="connsiteX166" fmla="*/ 1524470 w 8575207"/>
                <a:gd name="connsiteY166" fmla="*/ 1828800 h 3090446"/>
                <a:gd name="connsiteX167" fmla="*/ 1511770 w 8575207"/>
                <a:gd name="connsiteY167" fmla="*/ 1778000 h 3090446"/>
                <a:gd name="connsiteX168" fmla="*/ 1499070 w 8575207"/>
                <a:gd name="connsiteY168" fmla="*/ 1739900 h 3090446"/>
                <a:gd name="connsiteX169" fmla="*/ 1486370 w 8575207"/>
                <a:gd name="connsiteY169" fmla="*/ 1676400 h 3090446"/>
                <a:gd name="connsiteX170" fmla="*/ 1524470 w 8575207"/>
                <a:gd name="connsiteY170" fmla="*/ 1460500 h 3090446"/>
                <a:gd name="connsiteX171" fmla="*/ 1537170 w 8575207"/>
                <a:gd name="connsiteY171" fmla="*/ 1422400 h 3090446"/>
                <a:gd name="connsiteX172" fmla="*/ 1626070 w 8575207"/>
                <a:gd name="connsiteY172" fmla="*/ 1358900 h 3090446"/>
                <a:gd name="connsiteX173" fmla="*/ 1702270 w 8575207"/>
                <a:gd name="connsiteY173" fmla="*/ 1282700 h 3090446"/>
                <a:gd name="connsiteX174" fmla="*/ 1740370 w 8575207"/>
                <a:gd name="connsiteY174" fmla="*/ 1244600 h 3090446"/>
                <a:gd name="connsiteX175" fmla="*/ 1778470 w 8575207"/>
                <a:gd name="connsiteY175" fmla="*/ 1206500 h 3090446"/>
                <a:gd name="connsiteX176" fmla="*/ 1816570 w 8575207"/>
                <a:gd name="connsiteY176" fmla="*/ 1193800 h 3090446"/>
                <a:gd name="connsiteX177" fmla="*/ 1829270 w 8575207"/>
                <a:gd name="connsiteY177" fmla="*/ 1155700 h 3090446"/>
                <a:gd name="connsiteX178" fmla="*/ 1905470 w 8575207"/>
                <a:gd name="connsiteY178" fmla="*/ 1104900 h 3090446"/>
                <a:gd name="connsiteX179" fmla="*/ 1968970 w 8575207"/>
                <a:gd name="connsiteY179" fmla="*/ 1028700 h 3090446"/>
                <a:gd name="connsiteX180" fmla="*/ 2045170 w 8575207"/>
                <a:gd name="connsiteY180" fmla="*/ 965200 h 3090446"/>
                <a:gd name="connsiteX181" fmla="*/ 2019770 w 8575207"/>
                <a:gd name="connsiteY181" fmla="*/ 393700 h 3090446"/>
                <a:gd name="connsiteX182" fmla="*/ 1956270 w 8575207"/>
                <a:gd name="connsiteY182" fmla="*/ 279400 h 3090446"/>
                <a:gd name="connsiteX183" fmla="*/ 1918170 w 8575207"/>
                <a:gd name="connsiteY183" fmla="*/ 266700 h 3090446"/>
                <a:gd name="connsiteX184" fmla="*/ 1803870 w 8575207"/>
                <a:gd name="connsiteY184" fmla="*/ 203200 h 3090446"/>
                <a:gd name="connsiteX185" fmla="*/ 1727670 w 8575207"/>
                <a:gd name="connsiteY185" fmla="*/ 190500 h 3090446"/>
                <a:gd name="connsiteX186" fmla="*/ 1689570 w 8575207"/>
                <a:gd name="connsiteY186" fmla="*/ 165100 h 3090446"/>
                <a:gd name="connsiteX187" fmla="*/ 1435570 w 8575207"/>
                <a:gd name="connsiteY187" fmla="*/ 127000 h 3090446"/>
                <a:gd name="connsiteX188" fmla="*/ 1308570 w 8575207"/>
                <a:gd name="connsiteY188" fmla="*/ 101600 h 3090446"/>
                <a:gd name="connsiteX189" fmla="*/ 546570 w 8575207"/>
                <a:gd name="connsiteY189" fmla="*/ 76200 h 3090446"/>
                <a:gd name="connsiteX190" fmla="*/ 457670 w 8575207"/>
                <a:gd name="connsiteY190" fmla="*/ 50800 h 3090446"/>
                <a:gd name="connsiteX191" fmla="*/ 279870 w 8575207"/>
                <a:gd name="connsiteY191" fmla="*/ 25400 h 3090446"/>
                <a:gd name="connsiteX192" fmla="*/ 216370 w 8575207"/>
                <a:gd name="connsiteY192" fmla="*/ 12700 h 3090446"/>
                <a:gd name="connsiteX193" fmla="*/ 38570 w 8575207"/>
                <a:gd name="connsiteY193" fmla="*/ 0 h 3090446"/>
                <a:gd name="connsiteX194" fmla="*/ 13170 w 8575207"/>
                <a:gd name="connsiteY194" fmla="*/ 3086100 h 3090446"/>
                <a:gd name="connsiteX0" fmla="*/ 13170 w 8575207"/>
                <a:gd name="connsiteY0" fmla="*/ 3086100 h 3090446"/>
                <a:gd name="connsiteX1" fmla="*/ 203670 w 8575207"/>
                <a:gd name="connsiteY1" fmla="*/ 3073400 h 3090446"/>
                <a:gd name="connsiteX2" fmla="*/ 305270 w 8575207"/>
                <a:gd name="connsiteY2" fmla="*/ 3048000 h 3090446"/>
                <a:gd name="connsiteX3" fmla="*/ 508470 w 8575207"/>
                <a:gd name="connsiteY3" fmla="*/ 3060700 h 3090446"/>
                <a:gd name="connsiteX4" fmla="*/ 559270 w 8575207"/>
                <a:gd name="connsiteY4" fmla="*/ 3086100 h 3090446"/>
                <a:gd name="connsiteX5" fmla="*/ 749770 w 8575207"/>
                <a:gd name="connsiteY5" fmla="*/ 3048000 h 3090446"/>
                <a:gd name="connsiteX6" fmla="*/ 749770 w 8575207"/>
                <a:gd name="connsiteY6" fmla="*/ 2921000 h 3090446"/>
                <a:gd name="connsiteX7" fmla="*/ 673570 w 8575207"/>
                <a:gd name="connsiteY7" fmla="*/ 2895600 h 3090446"/>
                <a:gd name="connsiteX8" fmla="*/ 635470 w 8575207"/>
                <a:gd name="connsiteY8" fmla="*/ 2882900 h 3090446"/>
                <a:gd name="connsiteX9" fmla="*/ 597370 w 8575207"/>
                <a:gd name="connsiteY9" fmla="*/ 2870200 h 3090446"/>
                <a:gd name="connsiteX10" fmla="*/ 559270 w 8575207"/>
                <a:gd name="connsiteY10" fmla="*/ 2844800 h 3090446"/>
                <a:gd name="connsiteX11" fmla="*/ 508470 w 8575207"/>
                <a:gd name="connsiteY11" fmla="*/ 2768600 h 3090446"/>
                <a:gd name="connsiteX12" fmla="*/ 495770 w 8575207"/>
                <a:gd name="connsiteY12" fmla="*/ 2730500 h 3090446"/>
                <a:gd name="connsiteX13" fmla="*/ 457670 w 8575207"/>
                <a:gd name="connsiteY13" fmla="*/ 2654300 h 3090446"/>
                <a:gd name="connsiteX14" fmla="*/ 483070 w 8575207"/>
                <a:gd name="connsiteY14" fmla="*/ 2374900 h 3090446"/>
                <a:gd name="connsiteX15" fmla="*/ 533870 w 8575207"/>
                <a:gd name="connsiteY15" fmla="*/ 2197100 h 3090446"/>
                <a:gd name="connsiteX16" fmla="*/ 622770 w 8575207"/>
                <a:gd name="connsiteY16" fmla="*/ 2133600 h 3090446"/>
                <a:gd name="connsiteX17" fmla="*/ 660870 w 8575207"/>
                <a:gd name="connsiteY17" fmla="*/ 2120900 h 3090446"/>
                <a:gd name="connsiteX18" fmla="*/ 1054570 w 8575207"/>
                <a:gd name="connsiteY18" fmla="*/ 2146300 h 3090446"/>
                <a:gd name="connsiteX19" fmla="*/ 1092670 w 8575207"/>
                <a:gd name="connsiteY19" fmla="*/ 2159000 h 3090446"/>
                <a:gd name="connsiteX20" fmla="*/ 1156170 w 8575207"/>
                <a:gd name="connsiteY20" fmla="*/ 2247900 h 3090446"/>
                <a:gd name="connsiteX21" fmla="*/ 1206970 w 8575207"/>
                <a:gd name="connsiteY21" fmla="*/ 2324100 h 3090446"/>
                <a:gd name="connsiteX22" fmla="*/ 1219670 w 8575207"/>
                <a:gd name="connsiteY22" fmla="*/ 2362200 h 3090446"/>
                <a:gd name="connsiteX23" fmla="*/ 1245070 w 8575207"/>
                <a:gd name="connsiteY23" fmla="*/ 2400300 h 3090446"/>
                <a:gd name="connsiteX24" fmla="*/ 1270470 w 8575207"/>
                <a:gd name="connsiteY24" fmla="*/ 2501900 h 3090446"/>
                <a:gd name="connsiteX25" fmla="*/ 1245070 w 8575207"/>
                <a:gd name="connsiteY25" fmla="*/ 2679700 h 3090446"/>
                <a:gd name="connsiteX26" fmla="*/ 1219670 w 8575207"/>
                <a:gd name="connsiteY26" fmla="*/ 2717800 h 3090446"/>
                <a:gd name="connsiteX27" fmla="*/ 1181570 w 8575207"/>
                <a:gd name="connsiteY27" fmla="*/ 2730500 h 3090446"/>
                <a:gd name="connsiteX28" fmla="*/ 1118070 w 8575207"/>
                <a:gd name="connsiteY28" fmla="*/ 2806700 h 3090446"/>
                <a:gd name="connsiteX29" fmla="*/ 1079970 w 8575207"/>
                <a:gd name="connsiteY29" fmla="*/ 2819400 h 3090446"/>
                <a:gd name="connsiteX30" fmla="*/ 1067270 w 8575207"/>
                <a:gd name="connsiteY30" fmla="*/ 2857500 h 3090446"/>
                <a:gd name="connsiteX31" fmla="*/ 940270 w 8575207"/>
                <a:gd name="connsiteY31" fmla="*/ 2870200 h 3090446"/>
                <a:gd name="connsiteX32" fmla="*/ 876770 w 8575207"/>
                <a:gd name="connsiteY32" fmla="*/ 2882900 h 3090446"/>
                <a:gd name="connsiteX33" fmla="*/ 800570 w 8575207"/>
                <a:gd name="connsiteY33" fmla="*/ 2908300 h 3090446"/>
                <a:gd name="connsiteX34" fmla="*/ 787870 w 8575207"/>
                <a:gd name="connsiteY34" fmla="*/ 2946400 h 3090446"/>
                <a:gd name="connsiteX35" fmla="*/ 991070 w 8575207"/>
                <a:gd name="connsiteY35" fmla="*/ 3035300 h 3090446"/>
                <a:gd name="connsiteX36" fmla="*/ 1067270 w 8575207"/>
                <a:gd name="connsiteY36" fmla="*/ 3022600 h 3090446"/>
                <a:gd name="connsiteX37" fmla="*/ 1168870 w 8575207"/>
                <a:gd name="connsiteY37" fmla="*/ 3009900 h 3090446"/>
                <a:gd name="connsiteX38" fmla="*/ 1206970 w 8575207"/>
                <a:gd name="connsiteY38" fmla="*/ 2997200 h 3090446"/>
                <a:gd name="connsiteX39" fmla="*/ 1359370 w 8575207"/>
                <a:gd name="connsiteY39" fmla="*/ 2984500 h 3090446"/>
                <a:gd name="connsiteX40" fmla="*/ 1562570 w 8575207"/>
                <a:gd name="connsiteY40" fmla="*/ 2959100 h 3090446"/>
                <a:gd name="connsiteX41" fmla="*/ 2388070 w 8575207"/>
                <a:gd name="connsiteY41" fmla="*/ 2946400 h 3090446"/>
                <a:gd name="connsiteX42" fmla="*/ 2451570 w 8575207"/>
                <a:gd name="connsiteY42" fmla="*/ 2933700 h 3090446"/>
                <a:gd name="connsiteX43" fmla="*/ 2527770 w 8575207"/>
                <a:gd name="connsiteY43" fmla="*/ 2921000 h 3090446"/>
                <a:gd name="connsiteX44" fmla="*/ 2616670 w 8575207"/>
                <a:gd name="connsiteY44" fmla="*/ 2882900 h 3090446"/>
                <a:gd name="connsiteX45" fmla="*/ 2756370 w 8575207"/>
                <a:gd name="connsiteY45" fmla="*/ 2857500 h 3090446"/>
                <a:gd name="connsiteX46" fmla="*/ 3785070 w 8575207"/>
                <a:gd name="connsiteY46" fmla="*/ 2857500 h 3090446"/>
                <a:gd name="connsiteX47" fmla="*/ 3823170 w 8575207"/>
                <a:gd name="connsiteY47" fmla="*/ 2844800 h 3090446"/>
                <a:gd name="connsiteX48" fmla="*/ 3886670 w 8575207"/>
                <a:gd name="connsiteY48" fmla="*/ 2832100 h 3090446"/>
                <a:gd name="connsiteX49" fmla="*/ 3937470 w 8575207"/>
                <a:gd name="connsiteY49" fmla="*/ 2819400 h 3090446"/>
                <a:gd name="connsiteX50" fmla="*/ 4102570 w 8575207"/>
                <a:gd name="connsiteY50" fmla="*/ 2794000 h 3090446"/>
                <a:gd name="connsiteX51" fmla="*/ 4254970 w 8575207"/>
                <a:gd name="connsiteY51" fmla="*/ 2768600 h 3090446"/>
                <a:gd name="connsiteX52" fmla="*/ 4318470 w 8575207"/>
                <a:gd name="connsiteY52" fmla="*/ 2743200 h 3090446"/>
                <a:gd name="connsiteX53" fmla="*/ 4407370 w 8575207"/>
                <a:gd name="connsiteY53" fmla="*/ 2730500 h 3090446"/>
                <a:gd name="connsiteX54" fmla="*/ 4458170 w 8575207"/>
                <a:gd name="connsiteY54" fmla="*/ 2717800 h 3090446"/>
                <a:gd name="connsiteX55" fmla="*/ 5169370 w 8575207"/>
                <a:gd name="connsiteY55" fmla="*/ 2730500 h 3090446"/>
                <a:gd name="connsiteX56" fmla="*/ 5309070 w 8575207"/>
                <a:gd name="connsiteY56" fmla="*/ 2768600 h 3090446"/>
                <a:gd name="connsiteX57" fmla="*/ 5410670 w 8575207"/>
                <a:gd name="connsiteY57" fmla="*/ 2794000 h 3090446"/>
                <a:gd name="connsiteX58" fmla="*/ 5499570 w 8575207"/>
                <a:gd name="connsiteY58" fmla="*/ 2819400 h 3090446"/>
                <a:gd name="connsiteX59" fmla="*/ 5575770 w 8575207"/>
                <a:gd name="connsiteY59" fmla="*/ 2692400 h 3090446"/>
                <a:gd name="connsiteX60" fmla="*/ 5588470 w 8575207"/>
                <a:gd name="connsiteY60" fmla="*/ 2616200 h 3090446"/>
                <a:gd name="connsiteX61" fmla="*/ 5601170 w 8575207"/>
                <a:gd name="connsiteY61" fmla="*/ 2489200 h 3090446"/>
                <a:gd name="connsiteX62" fmla="*/ 5639270 w 8575207"/>
                <a:gd name="connsiteY62" fmla="*/ 2413000 h 3090446"/>
                <a:gd name="connsiteX63" fmla="*/ 5690070 w 8575207"/>
                <a:gd name="connsiteY63" fmla="*/ 2400300 h 3090446"/>
                <a:gd name="connsiteX64" fmla="*/ 5766270 w 8575207"/>
                <a:gd name="connsiteY64" fmla="*/ 2362200 h 3090446"/>
                <a:gd name="connsiteX65" fmla="*/ 5842470 w 8575207"/>
                <a:gd name="connsiteY65" fmla="*/ 2324100 h 3090446"/>
                <a:gd name="connsiteX66" fmla="*/ 6007570 w 8575207"/>
                <a:gd name="connsiteY66" fmla="*/ 2362200 h 3090446"/>
                <a:gd name="connsiteX67" fmla="*/ 6083770 w 8575207"/>
                <a:gd name="connsiteY67" fmla="*/ 2374900 h 3090446"/>
                <a:gd name="connsiteX68" fmla="*/ 6159970 w 8575207"/>
                <a:gd name="connsiteY68" fmla="*/ 2413000 h 3090446"/>
                <a:gd name="connsiteX69" fmla="*/ 6198070 w 8575207"/>
                <a:gd name="connsiteY69" fmla="*/ 2425700 h 3090446"/>
                <a:gd name="connsiteX70" fmla="*/ 6261570 w 8575207"/>
                <a:gd name="connsiteY70" fmla="*/ 2527300 h 3090446"/>
                <a:gd name="connsiteX71" fmla="*/ 6299670 w 8575207"/>
                <a:gd name="connsiteY71" fmla="*/ 2641600 h 3090446"/>
                <a:gd name="connsiteX72" fmla="*/ 6312370 w 8575207"/>
                <a:gd name="connsiteY72" fmla="*/ 2679700 h 3090446"/>
                <a:gd name="connsiteX73" fmla="*/ 6325070 w 8575207"/>
                <a:gd name="connsiteY73" fmla="*/ 2730500 h 3090446"/>
                <a:gd name="connsiteX74" fmla="*/ 6312370 w 8575207"/>
                <a:gd name="connsiteY74" fmla="*/ 2857500 h 3090446"/>
                <a:gd name="connsiteX75" fmla="*/ 6236170 w 8575207"/>
                <a:gd name="connsiteY75" fmla="*/ 2908300 h 3090446"/>
                <a:gd name="connsiteX76" fmla="*/ 6109170 w 8575207"/>
                <a:gd name="connsiteY76" fmla="*/ 2946400 h 3090446"/>
                <a:gd name="connsiteX77" fmla="*/ 5956770 w 8575207"/>
                <a:gd name="connsiteY77" fmla="*/ 2933700 h 3090446"/>
                <a:gd name="connsiteX78" fmla="*/ 5918670 w 8575207"/>
                <a:gd name="connsiteY78" fmla="*/ 2946400 h 3090446"/>
                <a:gd name="connsiteX79" fmla="*/ 5931370 w 8575207"/>
                <a:gd name="connsiteY79" fmla="*/ 3009900 h 3090446"/>
                <a:gd name="connsiteX80" fmla="*/ 5994870 w 8575207"/>
                <a:gd name="connsiteY80" fmla="*/ 3022600 h 3090446"/>
                <a:gd name="connsiteX81" fmla="*/ 6286970 w 8575207"/>
                <a:gd name="connsiteY81" fmla="*/ 3035300 h 3090446"/>
                <a:gd name="connsiteX82" fmla="*/ 7328370 w 8575207"/>
                <a:gd name="connsiteY82" fmla="*/ 3022600 h 3090446"/>
                <a:gd name="connsiteX83" fmla="*/ 7544270 w 8575207"/>
                <a:gd name="connsiteY83" fmla="*/ 2984500 h 3090446"/>
                <a:gd name="connsiteX84" fmla="*/ 7645870 w 8575207"/>
                <a:gd name="connsiteY84" fmla="*/ 2971800 h 3090446"/>
                <a:gd name="connsiteX85" fmla="*/ 7861770 w 8575207"/>
                <a:gd name="connsiteY85" fmla="*/ 2984500 h 3090446"/>
                <a:gd name="connsiteX86" fmla="*/ 8039570 w 8575207"/>
                <a:gd name="connsiteY86" fmla="*/ 3009900 h 3090446"/>
                <a:gd name="connsiteX87" fmla="*/ 8090370 w 8575207"/>
                <a:gd name="connsiteY87" fmla="*/ 3022600 h 3090446"/>
                <a:gd name="connsiteX88" fmla="*/ 8407870 w 8575207"/>
                <a:gd name="connsiteY88" fmla="*/ 3048000 h 3090446"/>
                <a:gd name="connsiteX89" fmla="*/ 8560270 w 8575207"/>
                <a:gd name="connsiteY89" fmla="*/ 3035300 h 3090446"/>
                <a:gd name="connsiteX90" fmla="*/ 8534870 w 8575207"/>
                <a:gd name="connsiteY90" fmla="*/ 2311400 h 3090446"/>
                <a:gd name="connsiteX91" fmla="*/ 8496770 w 8575207"/>
                <a:gd name="connsiteY91" fmla="*/ 2057400 h 3090446"/>
                <a:gd name="connsiteX92" fmla="*/ 8484070 w 8575207"/>
                <a:gd name="connsiteY92" fmla="*/ 1968500 h 3090446"/>
                <a:gd name="connsiteX93" fmla="*/ 8445970 w 8575207"/>
                <a:gd name="connsiteY93" fmla="*/ 1765300 h 3090446"/>
                <a:gd name="connsiteX94" fmla="*/ 8471370 w 8575207"/>
                <a:gd name="connsiteY94" fmla="*/ 1257300 h 3090446"/>
                <a:gd name="connsiteX95" fmla="*/ 8433270 w 8575207"/>
                <a:gd name="connsiteY95" fmla="*/ 1231900 h 3090446"/>
                <a:gd name="connsiteX96" fmla="*/ 8306270 w 8575207"/>
                <a:gd name="connsiteY96" fmla="*/ 1193800 h 3090446"/>
                <a:gd name="connsiteX97" fmla="*/ 8179270 w 8575207"/>
                <a:gd name="connsiteY97" fmla="*/ 1168400 h 3090446"/>
                <a:gd name="connsiteX98" fmla="*/ 7607770 w 8575207"/>
                <a:gd name="connsiteY98" fmla="*/ 1206500 h 3090446"/>
                <a:gd name="connsiteX99" fmla="*/ 7379170 w 8575207"/>
                <a:gd name="connsiteY99" fmla="*/ 1193800 h 3090446"/>
                <a:gd name="connsiteX100" fmla="*/ 7290270 w 8575207"/>
                <a:gd name="connsiteY100" fmla="*/ 1168400 h 3090446"/>
                <a:gd name="connsiteX101" fmla="*/ 7112470 w 8575207"/>
                <a:gd name="connsiteY101" fmla="*/ 1143000 h 3090446"/>
                <a:gd name="connsiteX102" fmla="*/ 7048970 w 8575207"/>
                <a:gd name="connsiteY102" fmla="*/ 1130300 h 3090446"/>
                <a:gd name="connsiteX103" fmla="*/ 6934670 w 8575207"/>
                <a:gd name="connsiteY103" fmla="*/ 1117600 h 3090446"/>
                <a:gd name="connsiteX104" fmla="*/ 6629870 w 8575207"/>
                <a:gd name="connsiteY104" fmla="*/ 1079500 h 3090446"/>
                <a:gd name="connsiteX105" fmla="*/ 6502870 w 8575207"/>
                <a:gd name="connsiteY105" fmla="*/ 1028700 h 3090446"/>
                <a:gd name="connsiteX106" fmla="*/ 6426670 w 8575207"/>
                <a:gd name="connsiteY106" fmla="*/ 1003300 h 3090446"/>
                <a:gd name="connsiteX107" fmla="*/ 6375870 w 8575207"/>
                <a:gd name="connsiteY107" fmla="*/ 990600 h 3090446"/>
                <a:gd name="connsiteX108" fmla="*/ 6337770 w 8575207"/>
                <a:gd name="connsiteY108" fmla="*/ 977900 h 3090446"/>
                <a:gd name="connsiteX109" fmla="*/ 6286970 w 8575207"/>
                <a:gd name="connsiteY109" fmla="*/ 952500 h 3090446"/>
                <a:gd name="connsiteX110" fmla="*/ 6096470 w 8575207"/>
                <a:gd name="connsiteY110" fmla="*/ 939800 h 3090446"/>
                <a:gd name="connsiteX111" fmla="*/ 5728170 w 8575207"/>
                <a:gd name="connsiteY111" fmla="*/ 927100 h 3090446"/>
                <a:gd name="connsiteX112" fmla="*/ 5334470 w 8575207"/>
                <a:gd name="connsiteY112" fmla="*/ 901700 h 3090446"/>
                <a:gd name="connsiteX113" fmla="*/ 5232870 w 8575207"/>
                <a:gd name="connsiteY113" fmla="*/ 889000 h 3090446"/>
                <a:gd name="connsiteX114" fmla="*/ 5067770 w 8575207"/>
                <a:gd name="connsiteY114" fmla="*/ 838200 h 3090446"/>
                <a:gd name="connsiteX115" fmla="*/ 4991570 w 8575207"/>
                <a:gd name="connsiteY115" fmla="*/ 825500 h 3090446"/>
                <a:gd name="connsiteX116" fmla="*/ 4953470 w 8575207"/>
                <a:gd name="connsiteY116" fmla="*/ 800100 h 3090446"/>
                <a:gd name="connsiteX117" fmla="*/ 4877270 w 8575207"/>
                <a:gd name="connsiteY117" fmla="*/ 774700 h 3090446"/>
                <a:gd name="connsiteX118" fmla="*/ 4775670 w 8575207"/>
                <a:gd name="connsiteY118" fmla="*/ 749300 h 3090446"/>
                <a:gd name="connsiteX119" fmla="*/ 4648670 w 8575207"/>
                <a:gd name="connsiteY119" fmla="*/ 711200 h 3090446"/>
                <a:gd name="connsiteX120" fmla="*/ 4610570 w 8575207"/>
                <a:gd name="connsiteY120" fmla="*/ 698500 h 3090446"/>
                <a:gd name="connsiteX121" fmla="*/ 4559770 w 8575207"/>
                <a:gd name="connsiteY121" fmla="*/ 685800 h 3090446"/>
                <a:gd name="connsiteX122" fmla="*/ 4521670 w 8575207"/>
                <a:gd name="connsiteY122" fmla="*/ 660400 h 3090446"/>
                <a:gd name="connsiteX123" fmla="*/ 4470870 w 8575207"/>
                <a:gd name="connsiteY123" fmla="*/ 647700 h 3090446"/>
                <a:gd name="connsiteX124" fmla="*/ 4432770 w 8575207"/>
                <a:gd name="connsiteY124" fmla="*/ 635000 h 3090446"/>
                <a:gd name="connsiteX125" fmla="*/ 4381970 w 8575207"/>
                <a:gd name="connsiteY125" fmla="*/ 609600 h 3090446"/>
                <a:gd name="connsiteX126" fmla="*/ 4280370 w 8575207"/>
                <a:gd name="connsiteY126" fmla="*/ 584200 h 3090446"/>
                <a:gd name="connsiteX127" fmla="*/ 4242270 w 8575207"/>
                <a:gd name="connsiteY127" fmla="*/ 571500 h 3090446"/>
                <a:gd name="connsiteX128" fmla="*/ 4127970 w 8575207"/>
                <a:gd name="connsiteY128" fmla="*/ 558800 h 3090446"/>
                <a:gd name="connsiteX129" fmla="*/ 3658070 w 8575207"/>
                <a:gd name="connsiteY129" fmla="*/ 533400 h 3090446"/>
                <a:gd name="connsiteX130" fmla="*/ 3607270 w 8575207"/>
                <a:gd name="connsiteY130" fmla="*/ 520700 h 3090446"/>
                <a:gd name="connsiteX131" fmla="*/ 3569170 w 8575207"/>
                <a:gd name="connsiteY131" fmla="*/ 508000 h 3090446"/>
                <a:gd name="connsiteX132" fmla="*/ 3467570 w 8575207"/>
                <a:gd name="connsiteY132" fmla="*/ 495300 h 3090446"/>
                <a:gd name="connsiteX133" fmla="*/ 3429470 w 8575207"/>
                <a:gd name="connsiteY133" fmla="*/ 469900 h 3090446"/>
                <a:gd name="connsiteX134" fmla="*/ 3378670 w 8575207"/>
                <a:gd name="connsiteY134" fmla="*/ 457200 h 3090446"/>
                <a:gd name="connsiteX135" fmla="*/ 3302470 w 8575207"/>
                <a:gd name="connsiteY135" fmla="*/ 431800 h 3090446"/>
                <a:gd name="connsiteX136" fmla="*/ 3226270 w 8575207"/>
                <a:gd name="connsiteY136" fmla="*/ 406400 h 3090446"/>
                <a:gd name="connsiteX137" fmla="*/ 3188170 w 8575207"/>
                <a:gd name="connsiteY137" fmla="*/ 393700 h 3090446"/>
                <a:gd name="connsiteX138" fmla="*/ 2934170 w 8575207"/>
                <a:gd name="connsiteY138" fmla="*/ 381000 h 3090446"/>
                <a:gd name="connsiteX139" fmla="*/ 2832570 w 8575207"/>
                <a:gd name="connsiteY139" fmla="*/ 355600 h 3090446"/>
                <a:gd name="connsiteX140" fmla="*/ 2769070 w 8575207"/>
                <a:gd name="connsiteY140" fmla="*/ 342900 h 3090446"/>
                <a:gd name="connsiteX141" fmla="*/ 2705570 w 8575207"/>
                <a:gd name="connsiteY141" fmla="*/ 317500 h 3090446"/>
                <a:gd name="connsiteX142" fmla="*/ 2591270 w 8575207"/>
                <a:gd name="connsiteY142" fmla="*/ 304800 h 3090446"/>
                <a:gd name="connsiteX143" fmla="*/ 2515070 w 8575207"/>
                <a:gd name="connsiteY143" fmla="*/ 292100 h 3090446"/>
                <a:gd name="connsiteX144" fmla="*/ 2299170 w 8575207"/>
                <a:gd name="connsiteY144" fmla="*/ 317500 h 3090446"/>
                <a:gd name="connsiteX145" fmla="*/ 2184870 w 8575207"/>
                <a:gd name="connsiteY145" fmla="*/ 355600 h 3090446"/>
                <a:gd name="connsiteX146" fmla="*/ 2045170 w 8575207"/>
                <a:gd name="connsiteY146" fmla="*/ 381000 h 3090446"/>
                <a:gd name="connsiteX147" fmla="*/ 2019770 w 8575207"/>
                <a:gd name="connsiteY147" fmla="*/ 431800 h 3090446"/>
                <a:gd name="connsiteX148" fmla="*/ 2032470 w 8575207"/>
                <a:gd name="connsiteY148" fmla="*/ 952500 h 3090446"/>
                <a:gd name="connsiteX149" fmla="*/ 2045170 w 8575207"/>
                <a:gd name="connsiteY149" fmla="*/ 1016000 h 3090446"/>
                <a:gd name="connsiteX150" fmla="*/ 2083270 w 8575207"/>
                <a:gd name="connsiteY150" fmla="*/ 1130300 h 3090446"/>
                <a:gd name="connsiteX151" fmla="*/ 2095970 w 8575207"/>
                <a:gd name="connsiteY151" fmla="*/ 1181100 h 3090446"/>
                <a:gd name="connsiteX152" fmla="*/ 2159470 w 8575207"/>
                <a:gd name="connsiteY152" fmla="*/ 1270000 h 3090446"/>
                <a:gd name="connsiteX153" fmla="*/ 2197570 w 8575207"/>
                <a:gd name="connsiteY153" fmla="*/ 1346200 h 3090446"/>
                <a:gd name="connsiteX154" fmla="*/ 2235670 w 8575207"/>
                <a:gd name="connsiteY154" fmla="*/ 1397000 h 3090446"/>
                <a:gd name="connsiteX155" fmla="*/ 2261070 w 8575207"/>
                <a:gd name="connsiteY155" fmla="*/ 1435100 h 3090446"/>
                <a:gd name="connsiteX156" fmla="*/ 2311870 w 8575207"/>
                <a:gd name="connsiteY156" fmla="*/ 1549400 h 3090446"/>
                <a:gd name="connsiteX157" fmla="*/ 2337270 w 8575207"/>
                <a:gd name="connsiteY157" fmla="*/ 1600200 h 3090446"/>
                <a:gd name="connsiteX158" fmla="*/ 2375370 w 8575207"/>
                <a:gd name="connsiteY158" fmla="*/ 1638300 h 3090446"/>
                <a:gd name="connsiteX159" fmla="*/ 2388070 w 8575207"/>
                <a:gd name="connsiteY159" fmla="*/ 1816100 h 3090446"/>
                <a:gd name="connsiteX160" fmla="*/ 2273770 w 8575207"/>
                <a:gd name="connsiteY160" fmla="*/ 1866900 h 3090446"/>
                <a:gd name="connsiteX161" fmla="*/ 2235670 w 8575207"/>
                <a:gd name="connsiteY161" fmla="*/ 1879600 h 3090446"/>
                <a:gd name="connsiteX162" fmla="*/ 2197570 w 8575207"/>
                <a:gd name="connsiteY162" fmla="*/ 1892300 h 3090446"/>
                <a:gd name="connsiteX163" fmla="*/ 2095970 w 8575207"/>
                <a:gd name="connsiteY163" fmla="*/ 1905000 h 3090446"/>
                <a:gd name="connsiteX164" fmla="*/ 1676870 w 8575207"/>
                <a:gd name="connsiteY164" fmla="*/ 1879600 h 3090446"/>
                <a:gd name="connsiteX165" fmla="*/ 1562570 w 8575207"/>
                <a:gd name="connsiteY165" fmla="*/ 1841500 h 3090446"/>
                <a:gd name="connsiteX166" fmla="*/ 1524470 w 8575207"/>
                <a:gd name="connsiteY166" fmla="*/ 1828800 h 3090446"/>
                <a:gd name="connsiteX167" fmla="*/ 1511770 w 8575207"/>
                <a:gd name="connsiteY167" fmla="*/ 1778000 h 3090446"/>
                <a:gd name="connsiteX168" fmla="*/ 1499070 w 8575207"/>
                <a:gd name="connsiteY168" fmla="*/ 1739900 h 3090446"/>
                <a:gd name="connsiteX169" fmla="*/ 1486370 w 8575207"/>
                <a:gd name="connsiteY169" fmla="*/ 1676400 h 3090446"/>
                <a:gd name="connsiteX170" fmla="*/ 1524470 w 8575207"/>
                <a:gd name="connsiteY170" fmla="*/ 1460500 h 3090446"/>
                <a:gd name="connsiteX171" fmla="*/ 1537170 w 8575207"/>
                <a:gd name="connsiteY171" fmla="*/ 1422400 h 3090446"/>
                <a:gd name="connsiteX172" fmla="*/ 1626070 w 8575207"/>
                <a:gd name="connsiteY172" fmla="*/ 1358900 h 3090446"/>
                <a:gd name="connsiteX173" fmla="*/ 1702270 w 8575207"/>
                <a:gd name="connsiteY173" fmla="*/ 1282700 h 3090446"/>
                <a:gd name="connsiteX174" fmla="*/ 1740370 w 8575207"/>
                <a:gd name="connsiteY174" fmla="*/ 1244600 h 3090446"/>
                <a:gd name="connsiteX175" fmla="*/ 1778470 w 8575207"/>
                <a:gd name="connsiteY175" fmla="*/ 1206500 h 3090446"/>
                <a:gd name="connsiteX176" fmla="*/ 1816570 w 8575207"/>
                <a:gd name="connsiteY176" fmla="*/ 1193800 h 3090446"/>
                <a:gd name="connsiteX177" fmla="*/ 1829270 w 8575207"/>
                <a:gd name="connsiteY177" fmla="*/ 1155700 h 3090446"/>
                <a:gd name="connsiteX178" fmla="*/ 1905470 w 8575207"/>
                <a:gd name="connsiteY178" fmla="*/ 1104900 h 3090446"/>
                <a:gd name="connsiteX179" fmla="*/ 1968970 w 8575207"/>
                <a:gd name="connsiteY179" fmla="*/ 1028700 h 3090446"/>
                <a:gd name="connsiteX180" fmla="*/ 2045170 w 8575207"/>
                <a:gd name="connsiteY180" fmla="*/ 965200 h 3090446"/>
                <a:gd name="connsiteX181" fmla="*/ 2019770 w 8575207"/>
                <a:gd name="connsiteY181" fmla="*/ 393700 h 3090446"/>
                <a:gd name="connsiteX182" fmla="*/ 1956270 w 8575207"/>
                <a:gd name="connsiteY182" fmla="*/ 279400 h 3090446"/>
                <a:gd name="connsiteX183" fmla="*/ 1918170 w 8575207"/>
                <a:gd name="connsiteY183" fmla="*/ 266700 h 3090446"/>
                <a:gd name="connsiteX184" fmla="*/ 1803870 w 8575207"/>
                <a:gd name="connsiteY184" fmla="*/ 203200 h 3090446"/>
                <a:gd name="connsiteX185" fmla="*/ 1727670 w 8575207"/>
                <a:gd name="connsiteY185" fmla="*/ 190500 h 3090446"/>
                <a:gd name="connsiteX186" fmla="*/ 1689570 w 8575207"/>
                <a:gd name="connsiteY186" fmla="*/ 165100 h 3090446"/>
                <a:gd name="connsiteX187" fmla="*/ 1435570 w 8575207"/>
                <a:gd name="connsiteY187" fmla="*/ 127000 h 3090446"/>
                <a:gd name="connsiteX188" fmla="*/ 1308570 w 8575207"/>
                <a:gd name="connsiteY188" fmla="*/ 101600 h 3090446"/>
                <a:gd name="connsiteX189" fmla="*/ 546570 w 8575207"/>
                <a:gd name="connsiteY189" fmla="*/ 76200 h 3090446"/>
                <a:gd name="connsiteX190" fmla="*/ 457670 w 8575207"/>
                <a:gd name="connsiteY190" fmla="*/ 50800 h 3090446"/>
                <a:gd name="connsiteX191" fmla="*/ 279870 w 8575207"/>
                <a:gd name="connsiteY191" fmla="*/ 25400 h 3090446"/>
                <a:gd name="connsiteX192" fmla="*/ 216370 w 8575207"/>
                <a:gd name="connsiteY192" fmla="*/ 12700 h 3090446"/>
                <a:gd name="connsiteX193" fmla="*/ 38570 w 8575207"/>
                <a:gd name="connsiteY193" fmla="*/ 0 h 3090446"/>
                <a:gd name="connsiteX194" fmla="*/ 13170 w 8575207"/>
                <a:gd name="connsiteY194" fmla="*/ 3086100 h 3090446"/>
                <a:gd name="connsiteX0" fmla="*/ 13170 w 8575207"/>
                <a:gd name="connsiteY0" fmla="*/ 3086100 h 3090446"/>
                <a:gd name="connsiteX1" fmla="*/ 203670 w 8575207"/>
                <a:gd name="connsiteY1" fmla="*/ 3073400 h 3090446"/>
                <a:gd name="connsiteX2" fmla="*/ 305270 w 8575207"/>
                <a:gd name="connsiteY2" fmla="*/ 3048000 h 3090446"/>
                <a:gd name="connsiteX3" fmla="*/ 508470 w 8575207"/>
                <a:gd name="connsiteY3" fmla="*/ 3060700 h 3090446"/>
                <a:gd name="connsiteX4" fmla="*/ 559270 w 8575207"/>
                <a:gd name="connsiteY4" fmla="*/ 3086100 h 3090446"/>
                <a:gd name="connsiteX5" fmla="*/ 749770 w 8575207"/>
                <a:gd name="connsiteY5" fmla="*/ 3048000 h 3090446"/>
                <a:gd name="connsiteX6" fmla="*/ 749770 w 8575207"/>
                <a:gd name="connsiteY6" fmla="*/ 2921000 h 3090446"/>
                <a:gd name="connsiteX7" fmla="*/ 673570 w 8575207"/>
                <a:gd name="connsiteY7" fmla="*/ 2895600 h 3090446"/>
                <a:gd name="connsiteX8" fmla="*/ 635470 w 8575207"/>
                <a:gd name="connsiteY8" fmla="*/ 2882900 h 3090446"/>
                <a:gd name="connsiteX9" fmla="*/ 597370 w 8575207"/>
                <a:gd name="connsiteY9" fmla="*/ 2870200 h 3090446"/>
                <a:gd name="connsiteX10" fmla="*/ 559270 w 8575207"/>
                <a:gd name="connsiteY10" fmla="*/ 2844800 h 3090446"/>
                <a:gd name="connsiteX11" fmla="*/ 508470 w 8575207"/>
                <a:gd name="connsiteY11" fmla="*/ 2768600 h 3090446"/>
                <a:gd name="connsiteX12" fmla="*/ 495770 w 8575207"/>
                <a:gd name="connsiteY12" fmla="*/ 2730500 h 3090446"/>
                <a:gd name="connsiteX13" fmla="*/ 457670 w 8575207"/>
                <a:gd name="connsiteY13" fmla="*/ 2654300 h 3090446"/>
                <a:gd name="connsiteX14" fmla="*/ 483070 w 8575207"/>
                <a:gd name="connsiteY14" fmla="*/ 2374900 h 3090446"/>
                <a:gd name="connsiteX15" fmla="*/ 533870 w 8575207"/>
                <a:gd name="connsiteY15" fmla="*/ 2197100 h 3090446"/>
                <a:gd name="connsiteX16" fmla="*/ 622770 w 8575207"/>
                <a:gd name="connsiteY16" fmla="*/ 2133600 h 3090446"/>
                <a:gd name="connsiteX17" fmla="*/ 660870 w 8575207"/>
                <a:gd name="connsiteY17" fmla="*/ 2120900 h 3090446"/>
                <a:gd name="connsiteX18" fmla="*/ 1054570 w 8575207"/>
                <a:gd name="connsiteY18" fmla="*/ 2146300 h 3090446"/>
                <a:gd name="connsiteX19" fmla="*/ 1092670 w 8575207"/>
                <a:gd name="connsiteY19" fmla="*/ 2159000 h 3090446"/>
                <a:gd name="connsiteX20" fmla="*/ 1156170 w 8575207"/>
                <a:gd name="connsiteY20" fmla="*/ 2247900 h 3090446"/>
                <a:gd name="connsiteX21" fmla="*/ 1206970 w 8575207"/>
                <a:gd name="connsiteY21" fmla="*/ 2324100 h 3090446"/>
                <a:gd name="connsiteX22" fmla="*/ 1219670 w 8575207"/>
                <a:gd name="connsiteY22" fmla="*/ 2362200 h 3090446"/>
                <a:gd name="connsiteX23" fmla="*/ 1245070 w 8575207"/>
                <a:gd name="connsiteY23" fmla="*/ 2400300 h 3090446"/>
                <a:gd name="connsiteX24" fmla="*/ 1270470 w 8575207"/>
                <a:gd name="connsiteY24" fmla="*/ 2501900 h 3090446"/>
                <a:gd name="connsiteX25" fmla="*/ 1245070 w 8575207"/>
                <a:gd name="connsiteY25" fmla="*/ 2679700 h 3090446"/>
                <a:gd name="connsiteX26" fmla="*/ 1219670 w 8575207"/>
                <a:gd name="connsiteY26" fmla="*/ 2717800 h 3090446"/>
                <a:gd name="connsiteX27" fmla="*/ 1181570 w 8575207"/>
                <a:gd name="connsiteY27" fmla="*/ 2730500 h 3090446"/>
                <a:gd name="connsiteX28" fmla="*/ 1118070 w 8575207"/>
                <a:gd name="connsiteY28" fmla="*/ 2806700 h 3090446"/>
                <a:gd name="connsiteX29" fmla="*/ 1079970 w 8575207"/>
                <a:gd name="connsiteY29" fmla="*/ 2819400 h 3090446"/>
                <a:gd name="connsiteX30" fmla="*/ 1067270 w 8575207"/>
                <a:gd name="connsiteY30" fmla="*/ 2857500 h 3090446"/>
                <a:gd name="connsiteX31" fmla="*/ 940270 w 8575207"/>
                <a:gd name="connsiteY31" fmla="*/ 2870200 h 3090446"/>
                <a:gd name="connsiteX32" fmla="*/ 876770 w 8575207"/>
                <a:gd name="connsiteY32" fmla="*/ 2882900 h 3090446"/>
                <a:gd name="connsiteX33" fmla="*/ 800570 w 8575207"/>
                <a:gd name="connsiteY33" fmla="*/ 2908300 h 3090446"/>
                <a:gd name="connsiteX34" fmla="*/ 787870 w 8575207"/>
                <a:gd name="connsiteY34" fmla="*/ 2946400 h 3090446"/>
                <a:gd name="connsiteX35" fmla="*/ 991070 w 8575207"/>
                <a:gd name="connsiteY35" fmla="*/ 3035300 h 3090446"/>
                <a:gd name="connsiteX36" fmla="*/ 1067270 w 8575207"/>
                <a:gd name="connsiteY36" fmla="*/ 3022600 h 3090446"/>
                <a:gd name="connsiteX37" fmla="*/ 1168870 w 8575207"/>
                <a:gd name="connsiteY37" fmla="*/ 3009900 h 3090446"/>
                <a:gd name="connsiteX38" fmla="*/ 1206970 w 8575207"/>
                <a:gd name="connsiteY38" fmla="*/ 2997200 h 3090446"/>
                <a:gd name="connsiteX39" fmla="*/ 1359370 w 8575207"/>
                <a:gd name="connsiteY39" fmla="*/ 2984500 h 3090446"/>
                <a:gd name="connsiteX40" fmla="*/ 1562570 w 8575207"/>
                <a:gd name="connsiteY40" fmla="*/ 2959100 h 3090446"/>
                <a:gd name="connsiteX41" fmla="*/ 2388070 w 8575207"/>
                <a:gd name="connsiteY41" fmla="*/ 2946400 h 3090446"/>
                <a:gd name="connsiteX42" fmla="*/ 2451570 w 8575207"/>
                <a:gd name="connsiteY42" fmla="*/ 2933700 h 3090446"/>
                <a:gd name="connsiteX43" fmla="*/ 2527770 w 8575207"/>
                <a:gd name="connsiteY43" fmla="*/ 2921000 h 3090446"/>
                <a:gd name="connsiteX44" fmla="*/ 2616670 w 8575207"/>
                <a:gd name="connsiteY44" fmla="*/ 2882900 h 3090446"/>
                <a:gd name="connsiteX45" fmla="*/ 2756370 w 8575207"/>
                <a:gd name="connsiteY45" fmla="*/ 2857500 h 3090446"/>
                <a:gd name="connsiteX46" fmla="*/ 3785070 w 8575207"/>
                <a:gd name="connsiteY46" fmla="*/ 2857500 h 3090446"/>
                <a:gd name="connsiteX47" fmla="*/ 3823170 w 8575207"/>
                <a:gd name="connsiteY47" fmla="*/ 2844800 h 3090446"/>
                <a:gd name="connsiteX48" fmla="*/ 3886670 w 8575207"/>
                <a:gd name="connsiteY48" fmla="*/ 2832100 h 3090446"/>
                <a:gd name="connsiteX49" fmla="*/ 3937470 w 8575207"/>
                <a:gd name="connsiteY49" fmla="*/ 2819400 h 3090446"/>
                <a:gd name="connsiteX50" fmla="*/ 4102570 w 8575207"/>
                <a:gd name="connsiteY50" fmla="*/ 2794000 h 3090446"/>
                <a:gd name="connsiteX51" fmla="*/ 4254970 w 8575207"/>
                <a:gd name="connsiteY51" fmla="*/ 2768600 h 3090446"/>
                <a:gd name="connsiteX52" fmla="*/ 4318470 w 8575207"/>
                <a:gd name="connsiteY52" fmla="*/ 2743200 h 3090446"/>
                <a:gd name="connsiteX53" fmla="*/ 4407370 w 8575207"/>
                <a:gd name="connsiteY53" fmla="*/ 2730500 h 3090446"/>
                <a:gd name="connsiteX54" fmla="*/ 4458170 w 8575207"/>
                <a:gd name="connsiteY54" fmla="*/ 2717800 h 3090446"/>
                <a:gd name="connsiteX55" fmla="*/ 5169370 w 8575207"/>
                <a:gd name="connsiteY55" fmla="*/ 2730500 h 3090446"/>
                <a:gd name="connsiteX56" fmla="*/ 5309070 w 8575207"/>
                <a:gd name="connsiteY56" fmla="*/ 2768600 h 3090446"/>
                <a:gd name="connsiteX57" fmla="*/ 5410670 w 8575207"/>
                <a:gd name="connsiteY57" fmla="*/ 2794000 h 3090446"/>
                <a:gd name="connsiteX58" fmla="*/ 5499570 w 8575207"/>
                <a:gd name="connsiteY58" fmla="*/ 2819400 h 3090446"/>
                <a:gd name="connsiteX59" fmla="*/ 5575770 w 8575207"/>
                <a:gd name="connsiteY59" fmla="*/ 2692400 h 3090446"/>
                <a:gd name="connsiteX60" fmla="*/ 5588470 w 8575207"/>
                <a:gd name="connsiteY60" fmla="*/ 2616200 h 3090446"/>
                <a:gd name="connsiteX61" fmla="*/ 5601170 w 8575207"/>
                <a:gd name="connsiteY61" fmla="*/ 2489200 h 3090446"/>
                <a:gd name="connsiteX62" fmla="*/ 5639270 w 8575207"/>
                <a:gd name="connsiteY62" fmla="*/ 2413000 h 3090446"/>
                <a:gd name="connsiteX63" fmla="*/ 5690070 w 8575207"/>
                <a:gd name="connsiteY63" fmla="*/ 2400300 h 3090446"/>
                <a:gd name="connsiteX64" fmla="*/ 5766270 w 8575207"/>
                <a:gd name="connsiteY64" fmla="*/ 2362200 h 3090446"/>
                <a:gd name="connsiteX65" fmla="*/ 5842470 w 8575207"/>
                <a:gd name="connsiteY65" fmla="*/ 2324100 h 3090446"/>
                <a:gd name="connsiteX66" fmla="*/ 6007570 w 8575207"/>
                <a:gd name="connsiteY66" fmla="*/ 2362200 h 3090446"/>
                <a:gd name="connsiteX67" fmla="*/ 6083770 w 8575207"/>
                <a:gd name="connsiteY67" fmla="*/ 2374900 h 3090446"/>
                <a:gd name="connsiteX68" fmla="*/ 6159970 w 8575207"/>
                <a:gd name="connsiteY68" fmla="*/ 2413000 h 3090446"/>
                <a:gd name="connsiteX69" fmla="*/ 6198070 w 8575207"/>
                <a:gd name="connsiteY69" fmla="*/ 2425700 h 3090446"/>
                <a:gd name="connsiteX70" fmla="*/ 6261570 w 8575207"/>
                <a:gd name="connsiteY70" fmla="*/ 2527300 h 3090446"/>
                <a:gd name="connsiteX71" fmla="*/ 6299670 w 8575207"/>
                <a:gd name="connsiteY71" fmla="*/ 2641600 h 3090446"/>
                <a:gd name="connsiteX72" fmla="*/ 6312370 w 8575207"/>
                <a:gd name="connsiteY72" fmla="*/ 2679700 h 3090446"/>
                <a:gd name="connsiteX73" fmla="*/ 6325070 w 8575207"/>
                <a:gd name="connsiteY73" fmla="*/ 2730500 h 3090446"/>
                <a:gd name="connsiteX74" fmla="*/ 6312370 w 8575207"/>
                <a:gd name="connsiteY74" fmla="*/ 2857500 h 3090446"/>
                <a:gd name="connsiteX75" fmla="*/ 6236170 w 8575207"/>
                <a:gd name="connsiteY75" fmla="*/ 2908300 h 3090446"/>
                <a:gd name="connsiteX76" fmla="*/ 6109170 w 8575207"/>
                <a:gd name="connsiteY76" fmla="*/ 2946400 h 3090446"/>
                <a:gd name="connsiteX77" fmla="*/ 5956770 w 8575207"/>
                <a:gd name="connsiteY77" fmla="*/ 2933700 h 3090446"/>
                <a:gd name="connsiteX78" fmla="*/ 5918670 w 8575207"/>
                <a:gd name="connsiteY78" fmla="*/ 2946400 h 3090446"/>
                <a:gd name="connsiteX79" fmla="*/ 5931370 w 8575207"/>
                <a:gd name="connsiteY79" fmla="*/ 3009900 h 3090446"/>
                <a:gd name="connsiteX80" fmla="*/ 5994870 w 8575207"/>
                <a:gd name="connsiteY80" fmla="*/ 3022600 h 3090446"/>
                <a:gd name="connsiteX81" fmla="*/ 6286970 w 8575207"/>
                <a:gd name="connsiteY81" fmla="*/ 3035300 h 3090446"/>
                <a:gd name="connsiteX82" fmla="*/ 7328370 w 8575207"/>
                <a:gd name="connsiteY82" fmla="*/ 3022600 h 3090446"/>
                <a:gd name="connsiteX83" fmla="*/ 7544270 w 8575207"/>
                <a:gd name="connsiteY83" fmla="*/ 2984500 h 3090446"/>
                <a:gd name="connsiteX84" fmla="*/ 7645870 w 8575207"/>
                <a:gd name="connsiteY84" fmla="*/ 2971800 h 3090446"/>
                <a:gd name="connsiteX85" fmla="*/ 7861770 w 8575207"/>
                <a:gd name="connsiteY85" fmla="*/ 2984500 h 3090446"/>
                <a:gd name="connsiteX86" fmla="*/ 8039570 w 8575207"/>
                <a:gd name="connsiteY86" fmla="*/ 3009900 h 3090446"/>
                <a:gd name="connsiteX87" fmla="*/ 8090370 w 8575207"/>
                <a:gd name="connsiteY87" fmla="*/ 3022600 h 3090446"/>
                <a:gd name="connsiteX88" fmla="*/ 8407870 w 8575207"/>
                <a:gd name="connsiteY88" fmla="*/ 3048000 h 3090446"/>
                <a:gd name="connsiteX89" fmla="*/ 8560270 w 8575207"/>
                <a:gd name="connsiteY89" fmla="*/ 3035300 h 3090446"/>
                <a:gd name="connsiteX90" fmla="*/ 8534870 w 8575207"/>
                <a:gd name="connsiteY90" fmla="*/ 2311400 h 3090446"/>
                <a:gd name="connsiteX91" fmla="*/ 8496770 w 8575207"/>
                <a:gd name="connsiteY91" fmla="*/ 2057400 h 3090446"/>
                <a:gd name="connsiteX92" fmla="*/ 8484070 w 8575207"/>
                <a:gd name="connsiteY92" fmla="*/ 1968500 h 3090446"/>
                <a:gd name="connsiteX93" fmla="*/ 8445970 w 8575207"/>
                <a:gd name="connsiteY93" fmla="*/ 1765300 h 3090446"/>
                <a:gd name="connsiteX94" fmla="*/ 8471370 w 8575207"/>
                <a:gd name="connsiteY94" fmla="*/ 1257300 h 3090446"/>
                <a:gd name="connsiteX95" fmla="*/ 8433270 w 8575207"/>
                <a:gd name="connsiteY95" fmla="*/ 1231900 h 3090446"/>
                <a:gd name="connsiteX96" fmla="*/ 8306270 w 8575207"/>
                <a:gd name="connsiteY96" fmla="*/ 1193800 h 3090446"/>
                <a:gd name="connsiteX97" fmla="*/ 8179270 w 8575207"/>
                <a:gd name="connsiteY97" fmla="*/ 1168400 h 3090446"/>
                <a:gd name="connsiteX98" fmla="*/ 7607770 w 8575207"/>
                <a:gd name="connsiteY98" fmla="*/ 1206500 h 3090446"/>
                <a:gd name="connsiteX99" fmla="*/ 7379170 w 8575207"/>
                <a:gd name="connsiteY99" fmla="*/ 1193800 h 3090446"/>
                <a:gd name="connsiteX100" fmla="*/ 7290270 w 8575207"/>
                <a:gd name="connsiteY100" fmla="*/ 1168400 h 3090446"/>
                <a:gd name="connsiteX101" fmla="*/ 7112470 w 8575207"/>
                <a:gd name="connsiteY101" fmla="*/ 1143000 h 3090446"/>
                <a:gd name="connsiteX102" fmla="*/ 7048970 w 8575207"/>
                <a:gd name="connsiteY102" fmla="*/ 1130300 h 3090446"/>
                <a:gd name="connsiteX103" fmla="*/ 6934670 w 8575207"/>
                <a:gd name="connsiteY103" fmla="*/ 1117600 h 3090446"/>
                <a:gd name="connsiteX104" fmla="*/ 6629870 w 8575207"/>
                <a:gd name="connsiteY104" fmla="*/ 1079500 h 3090446"/>
                <a:gd name="connsiteX105" fmla="*/ 6502870 w 8575207"/>
                <a:gd name="connsiteY105" fmla="*/ 1028700 h 3090446"/>
                <a:gd name="connsiteX106" fmla="*/ 6426670 w 8575207"/>
                <a:gd name="connsiteY106" fmla="*/ 1003300 h 3090446"/>
                <a:gd name="connsiteX107" fmla="*/ 6375870 w 8575207"/>
                <a:gd name="connsiteY107" fmla="*/ 990600 h 3090446"/>
                <a:gd name="connsiteX108" fmla="*/ 6337770 w 8575207"/>
                <a:gd name="connsiteY108" fmla="*/ 977900 h 3090446"/>
                <a:gd name="connsiteX109" fmla="*/ 6286970 w 8575207"/>
                <a:gd name="connsiteY109" fmla="*/ 952500 h 3090446"/>
                <a:gd name="connsiteX110" fmla="*/ 6096470 w 8575207"/>
                <a:gd name="connsiteY110" fmla="*/ 939800 h 3090446"/>
                <a:gd name="connsiteX111" fmla="*/ 5728170 w 8575207"/>
                <a:gd name="connsiteY111" fmla="*/ 927100 h 3090446"/>
                <a:gd name="connsiteX112" fmla="*/ 5334470 w 8575207"/>
                <a:gd name="connsiteY112" fmla="*/ 901700 h 3090446"/>
                <a:gd name="connsiteX113" fmla="*/ 5232870 w 8575207"/>
                <a:gd name="connsiteY113" fmla="*/ 889000 h 3090446"/>
                <a:gd name="connsiteX114" fmla="*/ 5067770 w 8575207"/>
                <a:gd name="connsiteY114" fmla="*/ 838200 h 3090446"/>
                <a:gd name="connsiteX115" fmla="*/ 4991570 w 8575207"/>
                <a:gd name="connsiteY115" fmla="*/ 825500 h 3090446"/>
                <a:gd name="connsiteX116" fmla="*/ 4953470 w 8575207"/>
                <a:gd name="connsiteY116" fmla="*/ 800100 h 3090446"/>
                <a:gd name="connsiteX117" fmla="*/ 4877270 w 8575207"/>
                <a:gd name="connsiteY117" fmla="*/ 774700 h 3090446"/>
                <a:gd name="connsiteX118" fmla="*/ 4775670 w 8575207"/>
                <a:gd name="connsiteY118" fmla="*/ 749300 h 3090446"/>
                <a:gd name="connsiteX119" fmla="*/ 4648670 w 8575207"/>
                <a:gd name="connsiteY119" fmla="*/ 711200 h 3090446"/>
                <a:gd name="connsiteX120" fmla="*/ 4610570 w 8575207"/>
                <a:gd name="connsiteY120" fmla="*/ 698500 h 3090446"/>
                <a:gd name="connsiteX121" fmla="*/ 4559770 w 8575207"/>
                <a:gd name="connsiteY121" fmla="*/ 685800 h 3090446"/>
                <a:gd name="connsiteX122" fmla="*/ 4521670 w 8575207"/>
                <a:gd name="connsiteY122" fmla="*/ 660400 h 3090446"/>
                <a:gd name="connsiteX123" fmla="*/ 4470870 w 8575207"/>
                <a:gd name="connsiteY123" fmla="*/ 647700 h 3090446"/>
                <a:gd name="connsiteX124" fmla="*/ 4432770 w 8575207"/>
                <a:gd name="connsiteY124" fmla="*/ 635000 h 3090446"/>
                <a:gd name="connsiteX125" fmla="*/ 4381970 w 8575207"/>
                <a:gd name="connsiteY125" fmla="*/ 609600 h 3090446"/>
                <a:gd name="connsiteX126" fmla="*/ 4280370 w 8575207"/>
                <a:gd name="connsiteY126" fmla="*/ 584200 h 3090446"/>
                <a:gd name="connsiteX127" fmla="*/ 4242270 w 8575207"/>
                <a:gd name="connsiteY127" fmla="*/ 571500 h 3090446"/>
                <a:gd name="connsiteX128" fmla="*/ 4127970 w 8575207"/>
                <a:gd name="connsiteY128" fmla="*/ 558800 h 3090446"/>
                <a:gd name="connsiteX129" fmla="*/ 3658070 w 8575207"/>
                <a:gd name="connsiteY129" fmla="*/ 533400 h 3090446"/>
                <a:gd name="connsiteX130" fmla="*/ 3607270 w 8575207"/>
                <a:gd name="connsiteY130" fmla="*/ 520700 h 3090446"/>
                <a:gd name="connsiteX131" fmla="*/ 3569170 w 8575207"/>
                <a:gd name="connsiteY131" fmla="*/ 508000 h 3090446"/>
                <a:gd name="connsiteX132" fmla="*/ 3467570 w 8575207"/>
                <a:gd name="connsiteY132" fmla="*/ 495300 h 3090446"/>
                <a:gd name="connsiteX133" fmla="*/ 3429470 w 8575207"/>
                <a:gd name="connsiteY133" fmla="*/ 469900 h 3090446"/>
                <a:gd name="connsiteX134" fmla="*/ 3378670 w 8575207"/>
                <a:gd name="connsiteY134" fmla="*/ 457200 h 3090446"/>
                <a:gd name="connsiteX135" fmla="*/ 3302470 w 8575207"/>
                <a:gd name="connsiteY135" fmla="*/ 431800 h 3090446"/>
                <a:gd name="connsiteX136" fmla="*/ 3226270 w 8575207"/>
                <a:gd name="connsiteY136" fmla="*/ 406400 h 3090446"/>
                <a:gd name="connsiteX137" fmla="*/ 3188170 w 8575207"/>
                <a:gd name="connsiteY137" fmla="*/ 393700 h 3090446"/>
                <a:gd name="connsiteX138" fmla="*/ 2934170 w 8575207"/>
                <a:gd name="connsiteY138" fmla="*/ 381000 h 3090446"/>
                <a:gd name="connsiteX139" fmla="*/ 2832570 w 8575207"/>
                <a:gd name="connsiteY139" fmla="*/ 355600 h 3090446"/>
                <a:gd name="connsiteX140" fmla="*/ 2769070 w 8575207"/>
                <a:gd name="connsiteY140" fmla="*/ 342900 h 3090446"/>
                <a:gd name="connsiteX141" fmla="*/ 2705570 w 8575207"/>
                <a:gd name="connsiteY141" fmla="*/ 317500 h 3090446"/>
                <a:gd name="connsiteX142" fmla="*/ 2591270 w 8575207"/>
                <a:gd name="connsiteY142" fmla="*/ 304800 h 3090446"/>
                <a:gd name="connsiteX143" fmla="*/ 2515070 w 8575207"/>
                <a:gd name="connsiteY143" fmla="*/ 292100 h 3090446"/>
                <a:gd name="connsiteX144" fmla="*/ 2299170 w 8575207"/>
                <a:gd name="connsiteY144" fmla="*/ 317500 h 3090446"/>
                <a:gd name="connsiteX145" fmla="*/ 2184870 w 8575207"/>
                <a:gd name="connsiteY145" fmla="*/ 355600 h 3090446"/>
                <a:gd name="connsiteX146" fmla="*/ 2045170 w 8575207"/>
                <a:gd name="connsiteY146" fmla="*/ 381000 h 3090446"/>
                <a:gd name="connsiteX147" fmla="*/ 2019770 w 8575207"/>
                <a:gd name="connsiteY147" fmla="*/ 431800 h 3090446"/>
                <a:gd name="connsiteX148" fmla="*/ 2032470 w 8575207"/>
                <a:gd name="connsiteY148" fmla="*/ 952500 h 3090446"/>
                <a:gd name="connsiteX149" fmla="*/ 2045170 w 8575207"/>
                <a:gd name="connsiteY149" fmla="*/ 1016000 h 3090446"/>
                <a:gd name="connsiteX150" fmla="*/ 2083270 w 8575207"/>
                <a:gd name="connsiteY150" fmla="*/ 1130300 h 3090446"/>
                <a:gd name="connsiteX151" fmla="*/ 2095970 w 8575207"/>
                <a:gd name="connsiteY151" fmla="*/ 1181100 h 3090446"/>
                <a:gd name="connsiteX152" fmla="*/ 2159470 w 8575207"/>
                <a:gd name="connsiteY152" fmla="*/ 1270000 h 3090446"/>
                <a:gd name="connsiteX153" fmla="*/ 2197570 w 8575207"/>
                <a:gd name="connsiteY153" fmla="*/ 1346200 h 3090446"/>
                <a:gd name="connsiteX154" fmla="*/ 2235670 w 8575207"/>
                <a:gd name="connsiteY154" fmla="*/ 1397000 h 3090446"/>
                <a:gd name="connsiteX155" fmla="*/ 2261070 w 8575207"/>
                <a:gd name="connsiteY155" fmla="*/ 1435100 h 3090446"/>
                <a:gd name="connsiteX156" fmla="*/ 2311870 w 8575207"/>
                <a:gd name="connsiteY156" fmla="*/ 1549400 h 3090446"/>
                <a:gd name="connsiteX157" fmla="*/ 2337270 w 8575207"/>
                <a:gd name="connsiteY157" fmla="*/ 1600200 h 3090446"/>
                <a:gd name="connsiteX158" fmla="*/ 2375370 w 8575207"/>
                <a:gd name="connsiteY158" fmla="*/ 1638300 h 3090446"/>
                <a:gd name="connsiteX159" fmla="*/ 2388070 w 8575207"/>
                <a:gd name="connsiteY159" fmla="*/ 1816100 h 3090446"/>
                <a:gd name="connsiteX160" fmla="*/ 2273770 w 8575207"/>
                <a:gd name="connsiteY160" fmla="*/ 1866900 h 3090446"/>
                <a:gd name="connsiteX161" fmla="*/ 2235670 w 8575207"/>
                <a:gd name="connsiteY161" fmla="*/ 1879600 h 3090446"/>
                <a:gd name="connsiteX162" fmla="*/ 2197570 w 8575207"/>
                <a:gd name="connsiteY162" fmla="*/ 1892300 h 3090446"/>
                <a:gd name="connsiteX163" fmla="*/ 2095970 w 8575207"/>
                <a:gd name="connsiteY163" fmla="*/ 1905000 h 3090446"/>
                <a:gd name="connsiteX164" fmla="*/ 1676870 w 8575207"/>
                <a:gd name="connsiteY164" fmla="*/ 1879600 h 3090446"/>
                <a:gd name="connsiteX165" fmla="*/ 1562570 w 8575207"/>
                <a:gd name="connsiteY165" fmla="*/ 1841500 h 3090446"/>
                <a:gd name="connsiteX166" fmla="*/ 1524470 w 8575207"/>
                <a:gd name="connsiteY166" fmla="*/ 1828800 h 3090446"/>
                <a:gd name="connsiteX167" fmla="*/ 1511770 w 8575207"/>
                <a:gd name="connsiteY167" fmla="*/ 1778000 h 3090446"/>
                <a:gd name="connsiteX168" fmla="*/ 1499070 w 8575207"/>
                <a:gd name="connsiteY168" fmla="*/ 1739900 h 3090446"/>
                <a:gd name="connsiteX169" fmla="*/ 1486370 w 8575207"/>
                <a:gd name="connsiteY169" fmla="*/ 1676400 h 3090446"/>
                <a:gd name="connsiteX170" fmla="*/ 1524470 w 8575207"/>
                <a:gd name="connsiteY170" fmla="*/ 1460500 h 3090446"/>
                <a:gd name="connsiteX171" fmla="*/ 1537170 w 8575207"/>
                <a:gd name="connsiteY171" fmla="*/ 1422400 h 3090446"/>
                <a:gd name="connsiteX172" fmla="*/ 1626070 w 8575207"/>
                <a:gd name="connsiteY172" fmla="*/ 1358900 h 3090446"/>
                <a:gd name="connsiteX173" fmla="*/ 1702270 w 8575207"/>
                <a:gd name="connsiteY173" fmla="*/ 1282700 h 3090446"/>
                <a:gd name="connsiteX174" fmla="*/ 1740370 w 8575207"/>
                <a:gd name="connsiteY174" fmla="*/ 1244600 h 3090446"/>
                <a:gd name="connsiteX175" fmla="*/ 1778470 w 8575207"/>
                <a:gd name="connsiteY175" fmla="*/ 1206500 h 3090446"/>
                <a:gd name="connsiteX176" fmla="*/ 1816570 w 8575207"/>
                <a:gd name="connsiteY176" fmla="*/ 1193800 h 3090446"/>
                <a:gd name="connsiteX177" fmla="*/ 1829270 w 8575207"/>
                <a:gd name="connsiteY177" fmla="*/ 1155700 h 3090446"/>
                <a:gd name="connsiteX178" fmla="*/ 1905470 w 8575207"/>
                <a:gd name="connsiteY178" fmla="*/ 1104900 h 3090446"/>
                <a:gd name="connsiteX179" fmla="*/ 1968970 w 8575207"/>
                <a:gd name="connsiteY179" fmla="*/ 1028700 h 3090446"/>
                <a:gd name="connsiteX180" fmla="*/ 2045170 w 8575207"/>
                <a:gd name="connsiteY180" fmla="*/ 965200 h 3090446"/>
                <a:gd name="connsiteX181" fmla="*/ 2019770 w 8575207"/>
                <a:gd name="connsiteY181" fmla="*/ 393700 h 3090446"/>
                <a:gd name="connsiteX182" fmla="*/ 1956270 w 8575207"/>
                <a:gd name="connsiteY182" fmla="*/ 279400 h 3090446"/>
                <a:gd name="connsiteX183" fmla="*/ 1918170 w 8575207"/>
                <a:gd name="connsiteY183" fmla="*/ 266700 h 3090446"/>
                <a:gd name="connsiteX184" fmla="*/ 1803870 w 8575207"/>
                <a:gd name="connsiteY184" fmla="*/ 203200 h 3090446"/>
                <a:gd name="connsiteX185" fmla="*/ 1727670 w 8575207"/>
                <a:gd name="connsiteY185" fmla="*/ 190500 h 3090446"/>
                <a:gd name="connsiteX186" fmla="*/ 1689570 w 8575207"/>
                <a:gd name="connsiteY186" fmla="*/ 165100 h 3090446"/>
                <a:gd name="connsiteX187" fmla="*/ 1435570 w 8575207"/>
                <a:gd name="connsiteY187" fmla="*/ 127000 h 3090446"/>
                <a:gd name="connsiteX188" fmla="*/ 1308570 w 8575207"/>
                <a:gd name="connsiteY188" fmla="*/ 101600 h 3090446"/>
                <a:gd name="connsiteX189" fmla="*/ 546570 w 8575207"/>
                <a:gd name="connsiteY189" fmla="*/ 76200 h 3090446"/>
                <a:gd name="connsiteX190" fmla="*/ 457670 w 8575207"/>
                <a:gd name="connsiteY190" fmla="*/ 50800 h 3090446"/>
                <a:gd name="connsiteX191" fmla="*/ 279870 w 8575207"/>
                <a:gd name="connsiteY191" fmla="*/ 25400 h 3090446"/>
                <a:gd name="connsiteX192" fmla="*/ 216370 w 8575207"/>
                <a:gd name="connsiteY192" fmla="*/ 12700 h 3090446"/>
                <a:gd name="connsiteX193" fmla="*/ 38570 w 8575207"/>
                <a:gd name="connsiteY193" fmla="*/ 0 h 3090446"/>
                <a:gd name="connsiteX194" fmla="*/ 13170 w 8575207"/>
                <a:gd name="connsiteY194" fmla="*/ 3086100 h 3090446"/>
                <a:gd name="connsiteX0" fmla="*/ 13170 w 8575207"/>
                <a:gd name="connsiteY0" fmla="*/ 3276600 h 3276600"/>
                <a:gd name="connsiteX1" fmla="*/ 203670 w 8575207"/>
                <a:gd name="connsiteY1" fmla="*/ 3073400 h 3276600"/>
                <a:gd name="connsiteX2" fmla="*/ 305270 w 8575207"/>
                <a:gd name="connsiteY2" fmla="*/ 3048000 h 3276600"/>
                <a:gd name="connsiteX3" fmla="*/ 508470 w 8575207"/>
                <a:gd name="connsiteY3" fmla="*/ 3060700 h 3276600"/>
                <a:gd name="connsiteX4" fmla="*/ 559270 w 8575207"/>
                <a:gd name="connsiteY4" fmla="*/ 3086100 h 3276600"/>
                <a:gd name="connsiteX5" fmla="*/ 749770 w 8575207"/>
                <a:gd name="connsiteY5" fmla="*/ 3048000 h 3276600"/>
                <a:gd name="connsiteX6" fmla="*/ 749770 w 8575207"/>
                <a:gd name="connsiteY6" fmla="*/ 2921000 h 3276600"/>
                <a:gd name="connsiteX7" fmla="*/ 673570 w 8575207"/>
                <a:gd name="connsiteY7" fmla="*/ 2895600 h 3276600"/>
                <a:gd name="connsiteX8" fmla="*/ 635470 w 8575207"/>
                <a:gd name="connsiteY8" fmla="*/ 2882900 h 3276600"/>
                <a:gd name="connsiteX9" fmla="*/ 597370 w 8575207"/>
                <a:gd name="connsiteY9" fmla="*/ 2870200 h 3276600"/>
                <a:gd name="connsiteX10" fmla="*/ 559270 w 8575207"/>
                <a:gd name="connsiteY10" fmla="*/ 2844800 h 3276600"/>
                <a:gd name="connsiteX11" fmla="*/ 508470 w 8575207"/>
                <a:gd name="connsiteY11" fmla="*/ 2768600 h 3276600"/>
                <a:gd name="connsiteX12" fmla="*/ 495770 w 8575207"/>
                <a:gd name="connsiteY12" fmla="*/ 2730500 h 3276600"/>
                <a:gd name="connsiteX13" fmla="*/ 457670 w 8575207"/>
                <a:gd name="connsiteY13" fmla="*/ 2654300 h 3276600"/>
                <a:gd name="connsiteX14" fmla="*/ 483070 w 8575207"/>
                <a:gd name="connsiteY14" fmla="*/ 2374900 h 3276600"/>
                <a:gd name="connsiteX15" fmla="*/ 533870 w 8575207"/>
                <a:gd name="connsiteY15" fmla="*/ 2197100 h 3276600"/>
                <a:gd name="connsiteX16" fmla="*/ 622770 w 8575207"/>
                <a:gd name="connsiteY16" fmla="*/ 2133600 h 3276600"/>
                <a:gd name="connsiteX17" fmla="*/ 660870 w 8575207"/>
                <a:gd name="connsiteY17" fmla="*/ 2120900 h 3276600"/>
                <a:gd name="connsiteX18" fmla="*/ 1054570 w 8575207"/>
                <a:gd name="connsiteY18" fmla="*/ 2146300 h 3276600"/>
                <a:gd name="connsiteX19" fmla="*/ 1092670 w 8575207"/>
                <a:gd name="connsiteY19" fmla="*/ 2159000 h 3276600"/>
                <a:gd name="connsiteX20" fmla="*/ 1156170 w 8575207"/>
                <a:gd name="connsiteY20" fmla="*/ 2247900 h 3276600"/>
                <a:gd name="connsiteX21" fmla="*/ 1206970 w 8575207"/>
                <a:gd name="connsiteY21" fmla="*/ 2324100 h 3276600"/>
                <a:gd name="connsiteX22" fmla="*/ 1219670 w 8575207"/>
                <a:gd name="connsiteY22" fmla="*/ 2362200 h 3276600"/>
                <a:gd name="connsiteX23" fmla="*/ 1245070 w 8575207"/>
                <a:gd name="connsiteY23" fmla="*/ 2400300 h 3276600"/>
                <a:gd name="connsiteX24" fmla="*/ 1270470 w 8575207"/>
                <a:gd name="connsiteY24" fmla="*/ 2501900 h 3276600"/>
                <a:gd name="connsiteX25" fmla="*/ 1245070 w 8575207"/>
                <a:gd name="connsiteY25" fmla="*/ 2679700 h 3276600"/>
                <a:gd name="connsiteX26" fmla="*/ 1219670 w 8575207"/>
                <a:gd name="connsiteY26" fmla="*/ 2717800 h 3276600"/>
                <a:gd name="connsiteX27" fmla="*/ 1181570 w 8575207"/>
                <a:gd name="connsiteY27" fmla="*/ 2730500 h 3276600"/>
                <a:gd name="connsiteX28" fmla="*/ 1118070 w 8575207"/>
                <a:gd name="connsiteY28" fmla="*/ 2806700 h 3276600"/>
                <a:gd name="connsiteX29" fmla="*/ 1079970 w 8575207"/>
                <a:gd name="connsiteY29" fmla="*/ 2819400 h 3276600"/>
                <a:gd name="connsiteX30" fmla="*/ 1067270 w 8575207"/>
                <a:gd name="connsiteY30" fmla="*/ 2857500 h 3276600"/>
                <a:gd name="connsiteX31" fmla="*/ 940270 w 8575207"/>
                <a:gd name="connsiteY31" fmla="*/ 2870200 h 3276600"/>
                <a:gd name="connsiteX32" fmla="*/ 876770 w 8575207"/>
                <a:gd name="connsiteY32" fmla="*/ 2882900 h 3276600"/>
                <a:gd name="connsiteX33" fmla="*/ 800570 w 8575207"/>
                <a:gd name="connsiteY33" fmla="*/ 2908300 h 3276600"/>
                <a:gd name="connsiteX34" fmla="*/ 787870 w 8575207"/>
                <a:gd name="connsiteY34" fmla="*/ 2946400 h 3276600"/>
                <a:gd name="connsiteX35" fmla="*/ 991070 w 8575207"/>
                <a:gd name="connsiteY35" fmla="*/ 3035300 h 3276600"/>
                <a:gd name="connsiteX36" fmla="*/ 1067270 w 8575207"/>
                <a:gd name="connsiteY36" fmla="*/ 3022600 h 3276600"/>
                <a:gd name="connsiteX37" fmla="*/ 1168870 w 8575207"/>
                <a:gd name="connsiteY37" fmla="*/ 3009900 h 3276600"/>
                <a:gd name="connsiteX38" fmla="*/ 1206970 w 8575207"/>
                <a:gd name="connsiteY38" fmla="*/ 2997200 h 3276600"/>
                <a:gd name="connsiteX39" fmla="*/ 1359370 w 8575207"/>
                <a:gd name="connsiteY39" fmla="*/ 2984500 h 3276600"/>
                <a:gd name="connsiteX40" fmla="*/ 1562570 w 8575207"/>
                <a:gd name="connsiteY40" fmla="*/ 2959100 h 3276600"/>
                <a:gd name="connsiteX41" fmla="*/ 2388070 w 8575207"/>
                <a:gd name="connsiteY41" fmla="*/ 2946400 h 3276600"/>
                <a:gd name="connsiteX42" fmla="*/ 2451570 w 8575207"/>
                <a:gd name="connsiteY42" fmla="*/ 2933700 h 3276600"/>
                <a:gd name="connsiteX43" fmla="*/ 2527770 w 8575207"/>
                <a:gd name="connsiteY43" fmla="*/ 2921000 h 3276600"/>
                <a:gd name="connsiteX44" fmla="*/ 2616670 w 8575207"/>
                <a:gd name="connsiteY44" fmla="*/ 2882900 h 3276600"/>
                <a:gd name="connsiteX45" fmla="*/ 2756370 w 8575207"/>
                <a:gd name="connsiteY45" fmla="*/ 2857500 h 3276600"/>
                <a:gd name="connsiteX46" fmla="*/ 3785070 w 8575207"/>
                <a:gd name="connsiteY46" fmla="*/ 2857500 h 3276600"/>
                <a:gd name="connsiteX47" fmla="*/ 3823170 w 8575207"/>
                <a:gd name="connsiteY47" fmla="*/ 2844800 h 3276600"/>
                <a:gd name="connsiteX48" fmla="*/ 3886670 w 8575207"/>
                <a:gd name="connsiteY48" fmla="*/ 2832100 h 3276600"/>
                <a:gd name="connsiteX49" fmla="*/ 3937470 w 8575207"/>
                <a:gd name="connsiteY49" fmla="*/ 2819400 h 3276600"/>
                <a:gd name="connsiteX50" fmla="*/ 4102570 w 8575207"/>
                <a:gd name="connsiteY50" fmla="*/ 2794000 h 3276600"/>
                <a:gd name="connsiteX51" fmla="*/ 4254970 w 8575207"/>
                <a:gd name="connsiteY51" fmla="*/ 2768600 h 3276600"/>
                <a:gd name="connsiteX52" fmla="*/ 4318470 w 8575207"/>
                <a:gd name="connsiteY52" fmla="*/ 2743200 h 3276600"/>
                <a:gd name="connsiteX53" fmla="*/ 4407370 w 8575207"/>
                <a:gd name="connsiteY53" fmla="*/ 2730500 h 3276600"/>
                <a:gd name="connsiteX54" fmla="*/ 4458170 w 8575207"/>
                <a:gd name="connsiteY54" fmla="*/ 2717800 h 3276600"/>
                <a:gd name="connsiteX55" fmla="*/ 5169370 w 8575207"/>
                <a:gd name="connsiteY55" fmla="*/ 2730500 h 3276600"/>
                <a:gd name="connsiteX56" fmla="*/ 5309070 w 8575207"/>
                <a:gd name="connsiteY56" fmla="*/ 2768600 h 3276600"/>
                <a:gd name="connsiteX57" fmla="*/ 5410670 w 8575207"/>
                <a:gd name="connsiteY57" fmla="*/ 2794000 h 3276600"/>
                <a:gd name="connsiteX58" fmla="*/ 5499570 w 8575207"/>
                <a:gd name="connsiteY58" fmla="*/ 2819400 h 3276600"/>
                <a:gd name="connsiteX59" fmla="*/ 5575770 w 8575207"/>
                <a:gd name="connsiteY59" fmla="*/ 2692400 h 3276600"/>
                <a:gd name="connsiteX60" fmla="*/ 5588470 w 8575207"/>
                <a:gd name="connsiteY60" fmla="*/ 2616200 h 3276600"/>
                <a:gd name="connsiteX61" fmla="*/ 5601170 w 8575207"/>
                <a:gd name="connsiteY61" fmla="*/ 2489200 h 3276600"/>
                <a:gd name="connsiteX62" fmla="*/ 5639270 w 8575207"/>
                <a:gd name="connsiteY62" fmla="*/ 2413000 h 3276600"/>
                <a:gd name="connsiteX63" fmla="*/ 5690070 w 8575207"/>
                <a:gd name="connsiteY63" fmla="*/ 2400300 h 3276600"/>
                <a:gd name="connsiteX64" fmla="*/ 5766270 w 8575207"/>
                <a:gd name="connsiteY64" fmla="*/ 2362200 h 3276600"/>
                <a:gd name="connsiteX65" fmla="*/ 5842470 w 8575207"/>
                <a:gd name="connsiteY65" fmla="*/ 2324100 h 3276600"/>
                <a:gd name="connsiteX66" fmla="*/ 6007570 w 8575207"/>
                <a:gd name="connsiteY66" fmla="*/ 2362200 h 3276600"/>
                <a:gd name="connsiteX67" fmla="*/ 6083770 w 8575207"/>
                <a:gd name="connsiteY67" fmla="*/ 2374900 h 3276600"/>
                <a:gd name="connsiteX68" fmla="*/ 6159970 w 8575207"/>
                <a:gd name="connsiteY68" fmla="*/ 2413000 h 3276600"/>
                <a:gd name="connsiteX69" fmla="*/ 6198070 w 8575207"/>
                <a:gd name="connsiteY69" fmla="*/ 2425700 h 3276600"/>
                <a:gd name="connsiteX70" fmla="*/ 6261570 w 8575207"/>
                <a:gd name="connsiteY70" fmla="*/ 2527300 h 3276600"/>
                <a:gd name="connsiteX71" fmla="*/ 6299670 w 8575207"/>
                <a:gd name="connsiteY71" fmla="*/ 2641600 h 3276600"/>
                <a:gd name="connsiteX72" fmla="*/ 6312370 w 8575207"/>
                <a:gd name="connsiteY72" fmla="*/ 2679700 h 3276600"/>
                <a:gd name="connsiteX73" fmla="*/ 6325070 w 8575207"/>
                <a:gd name="connsiteY73" fmla="*/ 2730500 h 3276600"/>
                <a:gd name="connsiteX74" fmla="*/ 6312370 w 8575207"/>
                <a:gd name="connsiteY74" fmla="*/ 2857500 h 3276600"/>
                <a:gd name="connsiteX75" fmla="*/ 6236170 w 8575207"/>
                <a:gd name="connsiteY75" fmla="*/ 2908300 h 3276600"/>
                <a:gd name="connsiteX76" fmla="*/ 6109170 w 8575207"/>
                <a:gd name="connsiteY76" fmla="*/ 2946400 h 3276600"/>
                <a:gd name="connsiteX77" fmla="*/ 5956770 w 8575207"/>
                <a:gd name="connsiteY77" fmla="*/ 2933700 h 3276600"/>
                <a:gd name="connsiteX78" fmla="*/ 5918670 w 8575207"/>
                <a:gd name="connsiteY78" fmla="*/ 2946400 h 3276600"/>
                <a:gd name="connsiteX79" fmla="*/ 5931370 w 8575207"/>
                <a:gd name="connsiteY79" fmla="*/ 3009900 h 3276600"/>
                <a:gd name="connsiteX80" fmla="*/ 5994870 w 8575207"/>
                <a:gd name="connsiteY80" fmla="*/ 3022600 h 3276600"/>
                <a:gd name="connsiteX81" fmla="*/ 6286970 w 8575207"/>
                <a:gd name="connsiteY81" fmla="*/ 3035300 h 3276600"/>
                <a:gd name="connsiteX82" fmla="*/ 7328370 w 8575207"/>
                <a:gd name="connsiteY82" fmla="*/ 3022600 h 3276600"/>
                <a:gd name="connsiteX83" fmla="*/ 7544270 w 8575207"/>
                <a:gd name="connsiteY83" fmla="*/ 2984500 h 3276600"/>
                <a:gd name="connsiteX84" fmla="*/ 7645870 w 8575207"/>
                <a:gd name="connsiteY84" fmla="*/ 2971800 h 3276600"/>
                <a:gd name="connsiteX85" fmla="*/ 7861770 w 8575207"/>
                <a:gd name="connsiteY85" fmla="*/ 2984500 h 3276600"/>
                <a:gd name="connsiteX86" fmla="*/ 8039570 w 8575207"/>
                <a:gd name="connsiteY86" fmla="*/ 3009900 h 3276600"/>
                <a:gd name="connsiteX87" fmla="*/ 8090370 w 8575207"/>
                <a:gd name="connsiteY87" fmla="*/ 3022600 h 3276600"/>
                <a:gd name="connsiteX88" fmla="*/ 8407870 w 8575207"/>
                <a:gd name="connsiteY88" fmla="*/ 3048000 h 3276600"/>
                <a:gd name="connsiteX89" fmla="*/ 8560270 w 8575207"/>
                <a:gd name="connsiteY89" fmla="*/ 3035300 h 3276600"/>
                <a:gd name="connsiteX90" fmla="*/ 8534870 w 8575207"/>
                <a:gd name="connsiteY90" fmla="*/ 2311400 h 3276600"/>
                <a:gd name="connsiteX91" fmla="*/ 8496770 w 8575207"/>
                <a:gd name="connsiteY91" fmla="*/ 2057400 h 3276600"/>
                <a:gd name="connsiteX92" fmla="*/ 8484070 w 8575207"/>
                <a:gd name="connsiteY92" fmla="*/ 1968500 h 3276600"/>
                <a:gd name="connsiteX93" fmla="*/ 8445970 w 8575207"/>
                <a:gd name="connsiteY93" fmla="*/ 1765300 h 3276600"/>
                <a:gd name="connsiteX94" fmla="*/ 8471370 w 8575207"/>
                <a:gd name="connsiteY94" fmla="*/ 1257300 h 3276600"/>
                <a:gd name="connsiteX95" fmla="*/ 8433270 w 8575207"/>
                <a:gd name="connsiteY95" fmla="*/ 1231900 h 3276600"/>
                <a:gd name="connsiteX96" fmla="*/ 8306270 w 8575207"/>
                <a:gd name="connsiteY96" fmla="*/ 1193800 h 3276600"/>
                <a:gd name="connsiteX97" fmla="*/ 8179270 w 8575207"/>
                <a:gd name="connsiteY97" fmla="*/ 1168400 h 3276600"/>
                <a:gd name="connsiteX98" fmla="*/ 7607770 w 8575207"/>
                <a:gd name="connsiteY98" fmla="*/ 1206500 h 3276600"/>
                <a:gd name="connsiteX99" fmla="*/ 7379170 w 8575207"/>
                <a:gd name="connsiteY99" fmla="*/ 1193800 h 3276600"/>
                <a:gd name="connsiteX100" fmla="*/ 7290270 w 8575207"/>
                <a:gd name="connsiteY100" fmla="*/ 1168400 h 3276600"/>
                <a:gd name="connsiteX101" fmla="*/ 7112470 w 8575207"/>
                <a:gd name="connsiteY101" fmla="*/ 1143000 h 3276600"/>
                <a:gd name="connsiteX102" fmla="*/ 7048970 w 8575207"/>
                <a:gd name="connsiteY102" fmla="*/ 1130300 h 3276600"/>
                <a:gd name="connsiteX103" fmla="*/ 6934670 w 8575207"/>
                <a:gd name="connsiteY103" fmla="*/ 1117600 h 3276600"/>
                <a:gd name="connsiteX104" fmla="*/ 6629870 w 8575207"/>
                <a:gd name="connsiteY104" fmla="*/ 1079500 h 3276600"/>
                <a:gd name="connsiteX105" fmla="*/ 6502870 w 8575207"/>
                <a:gd name="connsiteY105" fmla="*/ 1028700 h 3276600"/>
                <a:gd name="connsiteX106" fmla="*/ 6426670 w 8575207"/>
                <a:gd name="connsiteY106" fmla="*/ 1003300 h 3276600"/>
                <a:gd name="connsiteX107" fmla="*/ 6375870 w 8575207"/>
                <a:gd name="connsiteY107" fmla="*/ 990600 h 3276600"/>
                <a:gd name="connsiteX108" fmla="*/ 6337770 w 8575207"/>
                <a:gd name="connsiteY108" fmla="*/ 977900 h 3276600"/>
                <a:gd name="connsiteX109" fmla="*/ 6286970 w 8575207"/>
                <a:gd name="connsiteY109" fmla="*/ 952500 h 3276600"/>
                <a:gd name="connsiteX110" fmla="*/ 6096470 w 8575207"/>
                <a:gd name="connsiteY110" fmla="*/ 939800 h 3276600"/>
                <a:gd name="connsiteX111" fmla="*/ 5728170 w 8575207"/>
                <a:gd name="connsiteY111" fmla="*/ 927100 h 3276600"/>
                <a:gd name="connsiteX112" fmla="*/ 5334470 w 8575207"/>
                <a:gd name="connsiteY112" fmla="*/ 901700 h 3276600"/>
                <a:gd name="connsiteX113" fmla="*/ 5232870 w 8575207"/>
                <a:gd name="connsiteY113" fmla="*/ 889000 h 3276600"/>
                <a:gd name="connsiteX114" fmla="*/ 5067770 w 8575207"/>
                <a:gd name="connsiteY114" fmla="*/ 838200 h 3276600"/>
                <a:gd name="connsiteX115" fmla="*/ 4991570 w 8575207"/>
                <a:gd name="connsiteY115" fmla="*/ 825500 h 3276600"/>
                <a:gd name="connsiteX116" fmla="*/ 4953470 w 8575207"/>
                <a:gd name="connsiteY116" fmla="*/ 800100 h 3276600"/>
                <a:gd name="connsiteX117" fmla="*/ 4877270 w 8575207"/>
                <a:gd name="connsiteY117" fmla="*/ 774700 h 3276600"/>
                <a:gd name="connsiteX118" fmla="*/ 4775670 w 8575207"/>
                <a:gd name="connsiteY118" fmla="*/ 749300 h 3276600"/>
                <a:gd name="connsiteX119" fmla="*/ 4648670 w 8575207"/>
                <a:gd name="connsiteY119" fmla="*/ 711200 h 3276600"/>
                <a:gd name="connsiteX120" fmla="*/ 4610570 w 8575207"/>
                <a:gd name="connsiteY120" fmla="*/ 698500 h 3276600"/>
                <a:gd name="connsiteX121" fmla="*/ 4559770 w 8575207"/>
                <a:gd name="connsiteY121" fmla="*/ 685800 h 3276600"/>
                <a:gd name="connsiteX122" fmla="*/ 4521670 w 8575207"/>
                <a:gd name="connsiteY122" fmla="*/ 660400 h 3276600"/>
                <a:gd name="connsiteX123" fmla="*/ 4470870 w 8575207"/>
                <a:gd name="connsiteY123" fmla="*/ 647700 h 3276600"/>
                <a:gd name="connsiteX124" fmla="*/ 4432770 w 8575207"/>
                <a:gd name="connsiteY124" fmla="*/ 635000 h 3276600"/>
                <a:gd name="connsiteX125" fmla="*/ 4381970 w 8575207"/>
                <a:gd name="connsiteY125" fmla="*/ 609600 h 3276600"/>
                <a:gd name="connsiteX126" fmla="*/ 4280370 w 8575207"/>
                <a:gd name="connsiteY126" fmla="*/ 584200 h 3276600"/>
                <a:gd name="connsiteX127" fmla="*/ 4242270 w 8575207"/>
                <a:gd name="connsiteY127" fmla="*/ 571500 h 3276600"/>
                <a:gd name="connsiteX128" fmla="*/ 4127970 w 8575207"/>
                <a:gd name="connsiteY128" fmla="*/ 558800 h 3276600"/>
                <a:gd name="connsiteX129" fmla="*/ 3658070 w 8575207"/>
                <a:gd name="connsiteY129" fmla="*/ 533400 h 3276600"/>
                <a:gd name="connsiteX130" fmla="*/ 3607270 w 8575207"/>
                <a:gd name="connsiteY130" fmla="*/ 520700 h 3276600"/>
                <a:gd name="connsiteX131" fmla="*/ 3569170 w 8575207"/>
                <a:gd name="connsiteY131" fmla="*/ 508000 h 3276600"/>
                <a:gd name="connsiteX132" fmla="*/ 3467570 w 8575207"/>
                <a:gd name="connsiteY132" fmla="*/ 495300 h 3276600"/>
                <a:gd name="connsiteX133" fmla="*/ 3429470 w 8575207"/>
                <a:gd name="connsiteY133" fmla="*/ 469900 h 3276600"/>
                <a:gd name="connsiteX134" fmla="*/ 3378670 w 8575207"/>
                <a:gd name="connsiteY134" fmla="*/ 457200 h 3276600"/>
                <a:gd name="connsiteX135" fmla="*/ 3302470 w 8575207"/>
                <a:gd name="connsiteY135" fmla="*/ 431800 h 3276600"/>
                <a:gd name="connsiteX136" fmla="*/ 3226270 w 8575207"/>
                <a:gd name="connsiteY136" fmla="*/ 406400 h 3276600"/>
                <a:gd name="connsiteX137" fmla="*/ 3188170 w 8575207"/>
                <a:gd name="connsiteY137" fmla="*/ 393700 h 3276600"/>
                <a:gd name="connsiteX138" fmla="*/ 2934170 w 8575207"/>
                <a:gd name="connsiteY138" fmla="*/ 381000 h 3276600"/>
                <a:gd name="connsiteX139" fmla="*/ 2832570 w 8575207"/>
                <a:gd name="connsiteY139" fmla="*/ 355600 h 3276600"/>
                <a:gd name="connsiteX140" fmla="*/ 2769070 w 8575207"/>
                <a:gd name="connsiteY140" fmla="*/ 342900 h 3276600"/>
                <a:gd name="connsiteX141" fmla="*/ 2705570 w 8575207"/>
                <a:gd name="connsiteY141" fmla="*/ 317500 h 3276600"/>
                <a:gd name="connsiteX142" fmla="*/ 2591270 w 8575207"/>
                <a:gd name="connsiteY142" fmla="*/ 304800 h 3276600"/>
                <a:gd name="connsiteX143" fmla="*/ 2515070 w 8575207"/>
                <a:gd name="connsiteY143" fmla="*/ 292100 h 3276600"/>
                <a:gd name="connsiteX144" fmla="*/ 2299170 w 8575207"/>
                <a:gd name="connsiteY144" fmla="*/ 317500 h 3276600"/>
                <a:gd name="connsiteX145" fmla="*/ 2184870 w 8575207"/>
                <a:gd name="connsiteY145" fmla="*/ 355600 h 3276600"/>
                <a:gd name="connsiteX146" fmla="*/ 2045170 w 8575207"/>
                <a:gd name="connsiteY146" fmla="*/ 381000 h 3276600"/>
                <a:gd name="connsiteX147" fmla="*/ 2019770 w 8575207"/>
                <a:gd name="connsiteY147" fmla="*/ 431800 h 3276600"/>
                <a:gd name="connsiteX148" fmla="*/ 2032470 w 8575207"/>
                <a:gd name="connsiteY148" fmla="*/ 952500 h 3276600"/>
                <a:gd name="connsiteX149" fmla="*/ 2045170 w 8575207"/>
                <a:gd name="connsiteY149" fmla="*/ 1016000 h 3276600"/>
                <a:gd name="connsiteX150" fmla="*/ 2083270 w 8575207"/>
                <a:gd name="connsiteY150" fmla="*/ 1130300 h 3276600"/>
                <a:gd name="connsiteX151" fmla="*/ 2095970 w 8575207"/>
                <a:gd name="connsiteY151" fmla="*/ 1181100 h 3276600"/>
                <a:gd name="connsiteX152" fmla="*/ 2159470 w 8575207"/>
                <a:gd name="connsiteY152" fmla="*/ 1270000 h 3276600"/>
                <a:gd name="connsiteX153" fmla="*/ 2197570 w 8575207"/>
                <a:gd name="connsiteY153" fmla="*/ 1346200 h 3276600"/>
                <a:gd name="connsiteX154" fmla="*/ 2235670 w 8575207"/>
                <a:gd name="connsiteY154" fmla="*/ 1397000 h 3276600"/>
                <a:gd name="connsiteX155" fmla="*/ 2261070 w 8575207"/>
                <a:gd name="connsiteY155" fmla="*/ 1435100 h 3276600"/>
                <a:gd name="connsiteX156" fmla="*/ 2311870 w 8575207"/>
                <a:gd name="connsiteY156" fmla="*/ 1549400 h 3276600"/>
                <a:gd name="connsiteX157" fmla="*/ 2337270 w 8575207"/>
                <a:gd name="connsiteY157" fmla="*/ 1600200 h 3276600"/>
                <a:gd name="connsiteX158" fmla="*/ 2375370 w 8575207"/>
                <a:gd name="connsiteY158" fmla="*/ 1638300 h 3276600"/>
                <a:gd name="connsiteX159" fmla="*/ 2388070 w 8575207"/>
                <a:gd name="connsiteY159" fmla="*/ 1816100 h 3276600"/>
                <a:gd name="connsiteX160" fmla="*/ 2273770 w 8575207"/>
                <a:gd name="connsiteY160" fmla="*/ 1866900 h 3276600"/>
                <a:gd name="connsiteX161" fmla="*/ 2235670 w 8575207"/>
                <a:gd name="connsiteY161" fmla="*/ 1879600 h 3276600"/>
                <a:gd name="connsiteX162" fmla="*/ 2197570 w 8575207"/>
                <a:gd name="connsiteY162" fmla="*/ 1892300 h 3276600"/>
                <a:gd name="connsiteX163" fmla="*/ 2095970 w 8575207"/>
                <a:gd name="connsiteY163" fmla="*/ 1905000 h 3276600"/>
                <a:gd name="connsiteX164" fmla="*/ 1676870 w 8575207"/>
                <a:gd name="connsiteY164" fmla="*/ 1879600 h 3276600"/>
                <a:gd name="connsiteX165" fmla="*/ 1562570 w 8575207"/>
                <a:gd name="connsiteY165" fmla="*/ 1841500 h 3276600"/>
                <a:gd name="connsiteX166" fmla="*/ 1524470 w 8575207"/>
                <a:gd name="connsiteY166" fmla="*/ 1828800 h 3276600"/>
                <a:gd name="connsiteX167" fmla="*/ 1511770 w 8575207"/>
                <a:gd name="connsiteY167" fmla="*/ 1778000 h 3276600"/>
                <a:gd name="connsiteX168" fmla="*/ 1499070 w 8575207"/>
                <a:gd name="connsiteY168" fmla="*/ 1739900 h 3276600"/>
                <a:gd name="connsiteX169" fmla="*/ 1486370 w 8575207"/>
                <a:gd name="connsiteY169" fmla="*/ 1676400 h 3276600"/>
                <a:gd name="connsiteX170" fmla="*/ 1524470 w 8575207"/>
                <a:gd name="connsiteY170" fmla="*/ 1460500 h 3276600"/>
                <a:gd name="connsiteX171" fmla="*/ 1537170 w 8575207"/>
                <a:gd name="connsiteY171" fmla="*/ 1422400 h 3276600"/>
                <a:gd name="connsiteX172" fmla="*/ 1626070 w 8575207"/>
                <a:gd name="connsiteY172" fmla="*/ 1358900 h 3276600"/>
                <a:gd name="connsiteX173" fmla="*/ 1702270 w 8575207"/>
                <a:gd name="connsiteY173" fmla="*/ 1282700 h 3276600"/>
                <a:gd name="connsiteX174" fmla="*/ 1740370 w 8575207"/>
                <a:gd name="connsiteY174" fmla="*/ 1244600 h 3276600"/>
                <a:gd name="connsiteX175" fmla="*/ 1778470 w 8575207"/>
                <a:gd name="connsiteY175" fmla="*/ 1206500 h 3276600"/>
                <a:gd name="connsiteX176" fmla="*/ 1816570 w 8575207"/>
                <a:gd name="connsiteY176" fmla="*/ 1193800 h 3276600"/>
                <a:gd name="connsiteX177" fmla="*/ 1829270 w 8575207"/>
                <a:gd name="connsiteY177" fmla="*/ 1155700 h 3276600"/>
                <a:gd name="connsiteX178" fmla="*/ 1905470 w 8575207"/>
                <a:gd name="connsiteY178" fmla="*/ 1104900 h 3276600"/>
                <a:gd name="connsiteX179" fmla="*/ 1968970 w 8575207"/>
                <a:gd name="connsiteY179" fmla="*/ 1028700 h 3276600"/>
                <a:gd name="connsiteX180" fmla="*/ 2045170 w 8575207"/>
                <a:gd name="connsiteY180" fmla="*/ 965200 h 3276600"/>
                <a:gd name="connsiteX181" fmla="*/ 2019770 w 8575207"/>
                <a:gd name="connsiteY181" fmla="*/ 393700 h 3276600"/>
                <a:gd name="connsiteX182" fmla="*/ 1956270 w 8575207"/>
                <a:gd name="connsiteY182" fmla="*/ 279400 h 3276600"/>
                <a:gd name="connsiteX183" fmla="*/ 1918170 w 8575207"/>
                <a:gd name="connsiteY183" fmla="*/ 266700 h 3276600"/>
                <a:gd name="connsiteX184" fmla="*/ 1803870 w 8575207"/>
                <a:gd name="connsiteY184" fmla="*/ 203200 h 3276600"/>
                <a:gd name="connsiteX185" fmla="*/ 1727670 w 8575207"/>
                <a:gd name="connsiteY185" fmla="*/ 190500 h 3276600"/>
                <a:gd name="connsiteX186" fmla="*/ 1689570 w 8575207"/>
                <a:gd name="connsiteY186" fmla="*/ 165100 h 3276600"/>
                <a:gd name="connsiteX187" fmla="*/ 1435570 w 8575207"/>
                <a:gd name="connsiteY187" fmla="*/ 127000 h 3276600"/>
                <a:gd name="connsiteX188" fmla="*/ 1308570 w 8575207"/>
                <a:gd name="connsiteY188" fmla="*/ 101600 h 3276600"/>
                <a:gd name="connsiteX189" fmla="*/ 546570 w 8575207"/>
                <a:gd name="connsiteY189" fmla="*/ 76200 h 3276600"/>
                <a:gd name="connsiteX190" fmla="*/ 457670 w 8575207"/>
                <a:gd name="connsiteY190" fmla="*/ 50800 h 3276600"/>
                <a:gd name="connsiteX191" fmla="*/ 279870 w 8575207"/>
                <a:gd name="connsiteY191" fmla="*/ 25400 h 3276600"/>
                <a:gd name="connsiteX192" fmla="*/ 216370 w 8575207"/>
                <a:gd name="connsiteY192" fmla="*/ 12700 h 3276600"/>
                <a:gd name="connsiteX193" fmla="*/ 38570 w 8575207"/>
                <a:gd name="connsiteY193" fmla="*/ 0 h 3276600"/>
                <a:gd name="connsiteX194" fmla="*/ 13170 w 8575207"/>
                <a:gd name="connsiteY194" fmla="*/ 3276600 h 3276600"/>
                <a:gd name="connsiteX0" fmla="*/ 13170 w 8575207"/>
                <a:gd name="connsiteY0" fmla="*/ 3276600 h 3460696"/>
                <a:gd name="connsiteX1" fmla="*/ 305270 w 8575207"/>
                <a:gd name="connsiteY1" fmla="*/ 3048000 h 3460696"/>
                <a:gd name="connsiteX2" fmla="*/ 508470 w 8575207"/>
                <a:gd name="connsiteY2" fmla="*/ 3060700 h 3460696"/>
                <a:gd name="connsiteX3" fmla="*/ 559270 w 8575207"/>
                <a:gd name="connsiteY3" fmla="*/ 3086100 h 3460696"/>
                <a:gd name="connsiteX4" fmla="*/ 749770 w 8575207"/>
                <a:gd name="connsiteY4" fmla="*/ 3048000 h 3460696"/>
                <a:gd name="connsiteX5" fmla="*/ 749770 w 8575207"/>
                <a:gd name="connsiteY5" fmla="*/ 2921000 h 3460696"/>
                <a:gd name="connsiteX6" fmla="*/ 673570 w 8575207"/>
                <a:gd name="connsiteY6" fmla="*/ 2895600 h 3460696"/>
                <a:gd name="connsiteX7" fmla="*/ 635470 w 8575207"/>
                <a:gd name="connsiteY7" fmla="*/ 2882900 h 3460696"/>
                <a:gd name="connsiteX8" fmla="*/ 597370 w 8575207"/>
                <a:gd name="connsiteY8" fmla="*/ 2870200 h 3460696"/>
                <a:gd name="connsiteX9" fmla="*/ 559270 w 8575207"/>
                <a:gd name="connsiteY9" fmla="*/ 2844800 h 3460696"/>
                <a:gd name="connsiteX10" fmla="*/ 508470 w 8575207"/>
                <a:gd name="connsiteY10" fmla="*/ 2768600 h 3460696"/>
                <a:gd name="connsiteX11" fmla="*/ 495770 w 8575207"/>
                <a:gd name="connsiteY11" fmla="*/ 2730500 h 3460696"/>
                <a:gd name="connsiteX12" fmla="*/ 457670 w 8575207"/>
                <a:gd name="connsiteY12" fmla="*/ 2654300 h 3460696"/>
                <a:gd name="connsiteX13" fmla="*/ 483070 w 8575207"/>
                <a:gd name="connsiteY13" fmla="*/ 2374900 h 3460696"/>
                <a:gd name="connsiteX14" fmla="*/ 533870 w 8575207"/>
                <a:gd name="connsiteY14" fmla="*/ 2197100 h 3460696"/>
                <a:gd name="connsiteX15" fmla="*/ 622770 w 8575207"/>
                <a:gd name="connsiteY15" fmla="*/ 2133600 h 3460696"/>
                <a:gd name="connsiteX16" fmla="*/ 660870 w 8575207"/>
                <a:gd name="connsiteY16" fmla="*/ 2120900 h 3460696"/>
                <a:gd name="connsiteX17" fmla="*/ 1054570 w 8575207"/>
                <a:gd name="connsiteY17" fmla="*/ 2146300 h 3460696"/>
                <a:gd name="connsiteX18" fmla="*/ 1092670 w 8575207"/>
                <a:gd name="connsiteY18" fmla="*/ 2159000 h 3460696"/>
                <a:gd name="connsiteX19" fmla="*/ 1156170 w 8575207"/>
                <a:gd name="connsiteY19" fmla="*/ 2247900 h 3460696"/>
                <a:gd name="connsiteX20" fmla="*/ 1206970 w 8575207"/>
                <a:gd name="connsiteY20" fmla="*/ 2324100 h 3460696"/>
                <a:gd name="connsiteX21" fmla="*/ 1219670 w 8575207"/>
                <a:gd name="connsiteY21" fmla="*/ 2362200 h 3460696"/>
                <a:gd name="connsiteX22" fmla="*/ 1245070 w 8575207"/>
                <a:gd name="connsiteY22" fmla="*/ 2400300 h 3460696"/>
                <a:gd name="connsiteX23" fmla="*/ 1270470 w 8575207"/>
                <a:gd name="connsiteY23" fmla="*/ 2501900 h 3460696"/>
                <a:gd name="connsiteX24" fmla="*/ 1245070 w 8575207"/>
                <a:gd name="connsiteY24" fmla="*/ 2679700 h 3460696"/>
                <a:gd name="connsiteX25" fmla="*/ 1219670 w 8575207"/>
                <a:gd name="connsiteY25" fmla="*/ 2717800 h 3460696"/>
                <a:gd name="connsiteX26" fmla="*/ 1181570 w 8575207"/>
                <a:gd name="connsiteY26" fmla="*/ 2730500 h 3460696"/>
                <a:gd name="connsiteX27" fmla="*/ 1118070 w 8575207"/>
                <a:gd name="connsiteY27" fmla="*/ 2806700 h 3460696"/>
                <a:gd name="connsiteX28" fmla="*/ 1079970 w 8575207"/>
                <a:gd name="connsiteY28" fmla="*/ 2819400 h 3460696"/>
                <a:gd name="connsiteX29" fmla="*/ 1067270 w 8575207"/>
                <a:gd name="connsiteY29" fmla="*/ 2857500 h 3460696"/>
                <a:gd name="connsiteX30" fmla="*/ 940270 w 8575207"/>
                <a:gd name="connsiteY30" fmla="*/ 2870200 h 3460696"/>
                <a:gd name="connsiteX31" fmla="*/ 876770 w 8575207"/>
                <a:gd name="connsiteY31" fmla="*/ 2882900 h 3460696"/>
                <a:gd name="connsiteX32" fmla="*/ 800570 w 8575207"/>
                <a:gd name="connsiteY32" fmla="*/ 2908300 h 3460696"/>
                <a:gd name="connsiteX33" fmla="*/ 787870 w 8575207"/>
                <a:gd name="connsiteY33" fmla="*/ 2946400 h 3460696"/>
                <a:gd name="connsiteX34" fmla="*/ 991070 w 8575207"/>
                <a:gd name="connsiteY34" fmla="*/ 3035300 h 3460696"/>
                <a:gd name="connsiteX35" fmla="*/ 1067270 w 8575207"/>
                <a:gd name="connsiteY35" fmla="*/ 3022600 h 3460696"/>
                <a:gd name="connsiteX36" fmla="*/ 1168870 w 8575207"/>
                <a:gd name="connsiteY36" fmla="*/ 3009900 h 3460696"/>
                <a:gd name="connsiteX37" fmla="*/ 1206970 w 8575207"/>
                <a:gd name="connsiteY37" fmla="*/ 2997200 h 3460696"/>
                <a:gd name="connsiteX38" fmla="*/ 1359370 w 8575207"/>
                <a:gd name="connsiteY38" fmla="*/ 2984500 h 3460696"/>
                <a:gd name="connsiteX39" fmla="*/ 1562570 w 8575207"/>
                <a:gd name="connsiteY39" fmla="*/ 2959100 h 3460696"/>
                <a:gd name="connsiteX40" fmla="*/ 2388070 w 8575207"/>
                <a:gd name="connsiteY40" fmla="*/ 2946400 h 3460696"/>
                <a:gd name="connsiteX41" fmla="*/ 2451570 w 8575207"/>
                <a:gd name="connsiteY41" fmla="*/ 2933700 h 3460696"/>
                <a:gd name="connsiteX42" fmla="*/ 2527770 w 8575207"/>
                <a:gd name="connsiteY42" fmla="*/ 2921000 h 3460696"/>
                <a:gd name="connsiteX43" fmla="*/ 2616670 w 8575207"/>
                <a:gd name="connsiteY43" fmla="*/ 2882900 h 3460696"/>
                <a:gd name="connsiteX44" fmla="*/ 2756370 w 8575207"/>
                <a:gd name="connsiteY44" fmla="*/ 2857500 h 3460696"/>
                <a:gd name="connsiteX45" fmla="*/ 3785070 w 8575207"/>
                <a:gd name="connsiteY45" fmla="*/ 2857500 h 3460696"/>
                <a:gd name="connsiteX46" fmla="*/ 3823170 w 8575207"/>
                <a:gd name="connsiteY46" fmla="*/ 2844800 h 3460696"/>
                <a:gd name="connsiteX47" fmla="*/ 3886670 w 8575207"/>
                <a:gd name="connsiteY47" fmla="*/ 2832100 h 3460696"/>
                <a:gd name="connsiteX48" fmla="*/ 3937470 w 8575207"/>
                <a:gd name="connsiteY48" fmla="*/ 2819400 h 3460696"/>
                <a:gd name="connsiteX49" fmla="*/ 4102570 w 8575207"/>
                <a:gd name="connsiteY49" fmla="*/ 2794000 h 3460696"/>
                <a:gd name="connsiteX50" fmla="*/ 4254970 w 8575207"/>
                <a:gd name="connsiteY50" fmla="*/ 2768600 h 3460696"/>
                <a:gd name="connsiteX51" fmla="*/ 4318470 w 8575207"/>
                <a:gd name="connsiteY51" fmla="*/ 2743200 h 3460696"/>
                <a:gd name="connsiteX52" fmla="*/ 4407370 w 8575207"/>
                <a:gd name="connsiteY52" fmla="*/ 2730500 h 3460696"/>
                <a:gd name="connsiteX53" fmla="*/ 4458170 w 8575207"/>
                <a:gd name="connsiteY53" fmla="*/ 2717800 h 3460696"/>
                <a:gd name="connsiteX54" fmla="*/ 5169370 w 8575207"/>
                <a:gd name="connsiteY54" fmla="*/ 2730500 h 3460696"/>
                <a:gd name="connsiteX55" fmla="*/ 5309070 w 8575207"/>
                <a:gd name="connsiteY55" fmla="*/ 2768600 h 3460696"/>
                <a:gd name="connsiteX56" fmla="*/ 5410670 w 8575207"/>
                <a:gd name="connsiteY56" fmla="*/ 2794000 h 3460696"/>
                <a:gd name="connsiteX57" fmla="*/ 5499570 w 8575207"/>
                <a:gd name="connsiteY57" fmla="*/ 2819400 h 3460696"/>
                <a:gd name="connsiteX58" fmla="*/ 5575770 w 8575207"/>
                <a:gd name="connsiteY58" fmla="*/ 2692400 h 3460696"/>
                <a:gd name="connsiteX59" fmla="*/ 5588470 w 8575207"/>
                <a:gd name="connsiteY59" fmla="*/ 2616200 h 3460696"/>
                <a:gd name="connsiteX60" fmla="*/ 5601170 w 8575207"/>
                <a:gd name="connsiteY60" fmla="*/ 2489200 h 3460696"/>
                <a:gd name="connsiteX61" fmla="*/ 5639270 w 8575207"/>
                <a:gd name="connsiteY61" fmla="*/ 2413000 h 3460696"/>
                <a:gd name="connsiteX62" fmla="*/ 5690070 w 8575207"/>
                <a:gd name="connsiteY62" fmla="*/ 2400300 h 3460696"/>
                <a:gd name="connsiteX63" fmla="*/ 5766270 w 8575207"/>
                <a:gd name="connsiteY63" fmla="*/ 2362200 h 3460696"/>
                <a:gd name="connsiteX64" fmla="*/ 5842470 w 8575207"/>
                <a:gd name="connsiteY64" fmla="*/ 2324100 h 3460696"/>
                <a:gd name="connsiteX65" fmla="*/ 6007570 w 8575207"/>
                <a:gd name="connsiteY65" fmla="*/ 2362200 h 3460696"/>
                <a:gd name="connsiteX66" fmla="*/ 6083770 w 8575207"/>
                <a:gd name="connsiteY66" fmla="*/ 2374900 h 3460696"/>
                <a:gd name="connsiteX67" fmla="*/ 6159970 w 8575207"/>
                <a:gd name="connsiteY67" fmla="*/ 2413000 h 3460696"/>
                <a:gd name="connsiteX68" fmla="*/ 6198070 w 8575207"/>
                <a:gd name="connsiteY68" fmla="*/ 2425700 h 3460696"/>
                <a:gd name="connsiteX69" fmla="*/ 6261570 w 8575207"/>
                <a:gd name="connsiteY69" fmla="*/ 2527300 h 3460696"/>
                <a:gd name="connsiteX70" fmla="*/ 6299670 w 8575207"/>
                <a:gd name="connsiteY70" fmla="*/ 2641600 h 3460696"/>
                <a:gd name="connsiteX71" fmla="*/ 6312370 w 8575207"/>
                <a:gd name="connsiteY71" fmla="*/ 2679700 h 3460696"/>
                <a:gd name="connsiteX72" fmla="*/ 6325070 w 8575207"/>
                <a:gd name="connsiteY72" fmla="*/ 2730500 h 3460696"/>
                <a:gd name="connsiteX73" fmla="*/ 6312370 w 8575207"/>
                <a:gd name="connsiteY73" fmla="*/ 2857500 h 3460696"/>
                <a:gd name="connsiteX74" fmla="*/ 6236170 w 8575207"/>
                <a:gd name="connsiteY74" fmla="*/ 2908300 h 3460696"/>
                <a:gd name="connsiteX75" fmla="*/ 6109170 w 8575207"/>
                <a:gd name="connsiteY75" fmla="*/ 2946400 h 3460696"/>
                <a:gd name="connsiteX76" fmla="*/ 5956770 w 8575207"/>
                <a:gd name="connsiteY76" fmla="*/ 2933700 h 3460696"/>
                <a:gd name="connsiteX77" fmla="*/ 5918670 w 8575207"/>
                <a:gd name="connsiteY77" fmla="*/ 2946400 h 3460696"/>
                <a:gd name="connsiteX78" fmla="*/ 5931370 w 8575207"/>
                <a:gd name="connsiteY78" fmla="*/ 3009900 h 3460696"/>
                <a:gd name="connsiteX79" fmla="*/ 5994870 w 8575207"/>
                <a:gd name="connsiteY79" fmla="*/ 3022600 h 3460696"/>
                <a:gd name="connsiteX80" fmla="*/ 6286970 w 8575207"/>
                <a:gd name="connsiteY80" fmla="*/ 3035300 h 3460696"/>
                <a:gd name="connsiteX81" fmla="*/ 7328370 w 8575207"/>
                <a:gd name="connsiteY81" fmla="*/ 3022600 h 3460696"/>
                <a:gd name="connsiteX82" fmla="*/ 7544270 w 8575207"/>
                <a:gd name="connsiteY82" fmla="*/ 2984500 h 3460696"/>
                <a:gd name="connsiteX83" fmla="*/ 7645870 w 8575207"/>
                <a:gd name="connsiteY83" fmla="*/ 2971800 h 3460696"/>
                <a:gd name="connsiteX84" fmla="*/ 7861770 w 8575207"/>
                <a:gd name="connsiteY84" fmla="*/ 2984500 h 3460696"/>
                <a:gd name="connsiteX85" fmla="*/ 8039570 w 8575207"/>
                <a:gd name="connsiteY85" fmla="*/ 3009900 h 3460696"/>
                <a:gd name="connsiteX86" fmla="*/ 8090370 w 8575207"/>
                <a:gd name="connsiteY86" fmla="*/ 3022600 h 3460696"/>
                <a:gd name="connsiteX87" fmla="*/ 8407870 w 8575207"/>
                <a:gd name="connsiteY87" fmla="*/ 3048000 h 3460696"/>
                <a:gd name="connsiteX88" fmla="*/ 8560270 w 8575207"/>
                <a:gd name="connsiteY88" fmla="*/ 3035300 h 3460696"/>
                <a:gd name="connsiteX89" fmla="*/ 8534870 w 8575207"/>
                <a:gd name="connsiteY89" fmla="*/ 2311400 h 3460696"/>
                <a:gd name="connsiteX90" fmla="*/ 8496770 w 8575207"/>
                <a:gd name="connsiteY90" fmla="*/ 2057400 h 3460696"/>
                <a:gd name="connsiteX91" fmla="*/ 8484070 w 8575207"/>
                <a:gd name="connsiteY91" fmla="*/ 1968500 h 3460696"/>
                <a:gd name="connsiteX92" fmla="*/ 8445970 w 8575207"/>
                <a:gd name="connsiteY92" fmla="*/ 1765300 h 3460696"/>
                <a:gd name="connsiteX93" fmla="*/ 8471370 w 8575207"/>
                <a:gd name="connsiteY93" fmla="*/ 1257300 h 3460696"/>
                <a:gd name="connsiteX94" fmla="*/ 8433270 w 8575207"/>
                <a:gd name="connsiteY94" fmla="*/ 1231900 h 3460696"/>
                <a:gd name="connsiteX95" fmla="*/ 8306270 w 8575207"/>
                <a:gd name="connsiteY95" fmla="*/ 1193800 h 3460696"/>
                <a:gd name="connsiteX96" fmla="*/ 8179270 w 8575207"/>
                <a:gd name="connsiteY96" fmla="*/ 1168400 h 3460696"/>
                <a:gd name="connsiteX97" fmla="*/ 7607770 w 8575207"/>
                <a:gd name="connsiteY97" fmla="*/ 1206500 h 3460696"/>
                <a:gd name="connsiteX98" fmla="*/ 7379170 w 8575207"/>
                <a:gd name="connsiteY98" fmla="*/ 1193800 h 3460696"/>
                <a:gd name="connsiteX99" fmla="*/ 7290270 w 8575207"/>
                <a:gd name="connsiteY99" fmla="*/ 1168400 h 3460696"/>
                <a:gd name="connsiteX100" fmla="*/ 7112470 w 8575207"/>
                <a:gd name="connsiteY100" fmla="*/ 1143000 h 3460696"/>
                <a:gd name="connsiteX101" fmla="*/ 7048970 w 8575207"/>
                <a:gd name="connsiteY101" fmla="*/ 1130300 h 3460696"/>
                <a:gd name="connsiteX102" fmla="*/ 6934670 w 8575207"/>
                <a:gd name="connsiteY102" fmla="*/ 1117600 h 3460696"/>
                <a:gd name="connsiteX103" fmla="*/ 6629870 w 8575207"/>
                <a:gd name="connsiteY103" fmla="*/ 1079500 h 3460696"/>
                <a:gd name="connsiteX104" fmla="*/ 6502870 w 8575207"/>
                <a:gd name="connsiteY104" fmla="*/ 1028700 h 3460696"/>
                <a:gd name="connsiteX105" fmla="*/ 6426670 w 8575207"/>
                <a:gd name="connsiteY105" fmla="*/ 1003300 h 3460696"/>
                <a:gd name="connsiteX106" fmla="*/ 6375870 w 8575207"/>
                <a:gd name="connsiteY106" fmla="*/ 990600 h 3460696"/>
                <a:gd name="connsiteX107" fmla="*/ 6337770 w 8575207"/>
                <a:gd name="connsiteY107" fmla="*/ 977900 h 3460696"/>
                <a:gd name="connsiteX108" fmla="*/ 6286970 w 8575207"/>
                <a:gd name="connsiteY108" fmla="*/ 952500 h 3460696"/>
                <a:gd name="connsiteX109" fmla="*/ 6096470 w 8575207"/>
                <a:gd name="connsiteY109" fmla="*/ 939800 h 3460696"/>
                <a:gd name="connsiteX110" fmla="*/ 5728170 w 8575207"/>
                <a:gd name="connsiteY110" fmla="*/ 927100 h 3460696"/>
                <a:gd name="connsiteX111" fmla="*/ 5334470 w 8575207"/>
                <a:gd name="connsiteY111" fmla="*/ 901700 h 3460696"/>
                <a:gd name="connsiteX112" fmla="*/ 5232870 w 8575207"/>
                <a:gd name="connsiteY112" fmla="*/ 889000 h 3460696"/>
                <a:gd name="connsiteX113" fmla="*/ 5067770 w 8575207"/>
                <a:gd name="connsiteY113" fmla="*/ 838200 h 3460696"/>
                <a:gd name="connsiteX114" fmla="*/ 4991570 w 8575207"/>
                <a:gd name="connsiteY114" fmla="*/ 825500 h 3460696"/>
                <a:gd name="connsiteX115" fmla="*/ 4953470 w 8575207"/>
                <a:gd name="connsiteY115" fmla="*/ 800100 h 3460696"/>
                <a:gd name="connsiteX116" fmla="*/ 4877270 w 8575207"/>
                <a:gd name="connsiteY116" fmla="*/ 774700 h 3460696"/>
                <a:gd name="connsiteX117" fmla="*/ 4775670 w 8575207"/>
                <a:gd name="connsiteY117" fmla="*/ 749300 h 3460696"/>
                <a:gd name="connsiteX118" fmla="*/ 4648670 w 8575207"/>
                <a:gd name="connsiteY118" fmla="*/ 711200 h 3460696"/>
                <a:gd name="connsiteX119" fmla="*/ 4610570 w 8575207"/>
                <a:gd name="connsiteY119" fmla="*/ 698500 h 3460696"/>
                <a:gd name="connsiteX120" fmla="*/ 4559770 w 8575207"/>
                <a:gd name="connsiteY120" fmla="*/ 685800 h 3460696"/>
                <a:gd name="connsiteX121" fmla="*/ 4521670 w 8575207"/>
                <a:gd name="connsiteY121" fmla="*/ 660400 h 3460696"/>
                <a:gd name="connsiteX122" fmla="*/ 4470870 w 8575207"/>
                <a:gd name="connsiteY122" fmla="*/ 647700 h 3460696"/>
                <a:gd name="connsiteX123" fmla="*/ 4432770 w 8575207"/>
                <a:gd name="connsiteY123" fmla="*/ 635000 h 3460696"/>
                <a:gd name="connsiteX124" fmla="*/ 4381970 w 8575207"/>
                <a:gd name="connsiteY124" fmla="*/ 609600 h 3460696"/>
                <a:gd name="connsiteX125" fmla="*/ 4280370 w 8575207"/>
                <a:gd name="connsiteY125" fmla="*/ 584200 h 3460696"/>
                <a:gd name="connsiteX126" fmla="*/ 4242270 w 8575207"/>
                <a:gd name="connsiteY126" fmla="*/ 571500 h 3460696"/>
                <a:gd name="connsiteX127" fmla="*/ 4127970 w 8575207"/>
                <a:gd name="connsiteY127" fmla="*/ 558800 h 3460696"/>
                <a:gd name="connsiteX128" fmla="*/ 3658070 w 8575207"/>
                <a:gd name="connsiteY128" fmla="*/ 533400 h 3460696"/>
                <a:gd name="connsiteX129" fmla="*/ 3607270 w 8575207"/>
                <a:gd name="connsiteY129" fmla="*/ 520700 h 3460696"/>
                <a:gd name="connsiteX130" fmla="*/ 3569170 w 8575207"/>
                <a:gd name="connsiteY130" fmla="*/ 508000 h 3460696"/>
                <a:gd name="connsiteX131" fmla="*/ 3467570 w 8575207"/>
                <a:gd name="connsiteY131" fmla="*/ 495300 h 3460696"/>
                <a:gd name="connsiteX132" fmla="*/ 3429470 w 8575207"/>
                <a:gd name="connsiteY132" fmla="*/ 469900 h 3460696"/>
                <a:gd name="connsiteX133" fmla="*/ 3378670 w 8575207"/>
                <a:gd name="connsiteY133" fmla="*/ 457200 h 3460696"/>
                <a:gd name="connsiteX134" fmla="*/ 3302470 w 8575207"/>
                <a:gd name="connsiteY134" fmla="*/ 431800 h 3460696"/>
                <a:gd name="connsiteX135" fmla="*/ 3226270 w 8575207"/>
                <a:gd name="connsiteY135" fmla="*/ 406400 h 3460696"/>
                <a:gd name="connsiteX136" fmla="*/ 3188170 w 8575207"/>
                <a:gd name="connsiteY136" fmla="*/ 393700 h 3460696"/>
                <a:gd name="connsiteX137" fmla="*/ 2934170 w 8575207"/>
                <a:gd name="connsiteY137" fmla="*/ 381000 h 3460696"/>
                <a:gd name="connsiteX138" fmla="*/ 2832570 w 8575207"/>
                <a:gd name="connsiteY138" fmla="*/ 355600 h 3460696"/>
                <a:gd name="connsiteX139" fmla="*/ 2769070 w 8575207"/>
                <a:gd name="connsiteY139" fmla="*/ 342900 h 3460696"/>
                <a:gd name="connsiteX140" fmla="*/ 2705570 w 8575207"/>
                <a:gd name="connsiteY140" fmla="*/ 317500 h 3460696"/>
                <a:gd name="connsiteX141" fmla="*/ 2591270 w 8575207"/>
                <a:gd name="connsiteY141" fmla="*/ 304800 h 3460696"/>
                <a:gd name="connsiteX142" fmla="*/ 2515070 w 8575207"/>
                <a:gd name="connsiteY142" fmla="*/ 292100 h 3460696"/>
                <a:gd name="connsiteX143" fmla="*/ 2299170 w 8575207"/>
                <a:gd name="connsiteY143" fmla="*/ 317500 h 3460696"/>
                <a:gd name="connsiteX144" fmla="*/ 2184870 w 8575207"/>
                <a:gd name="connsiteY144" fmla="*/ 355600 h 3460696"/>
                <a:gd name="connsiteX145" fmla="*/ 2045170 w 8575207"/>
                <a:gd name="connsiteY145" fmla="*/ 381000 h 3460696"/>
                <a:gd name="connsiteX146" fmla="*/ 2019770 w 8575207"/>
                <a:gd name="connsiteY146" fmla="*/ 431800 h 3460696"/>
                <a:gd name="connsiteX147" fmla="*/ 2032470 w 8575207"/>
                <a:gd name="connsiteY147" fmla="*/ 952500 h 3460696"/>
                <a:gd name="connsiteX148" fmla="*/ 2045170 w 8575207"/>
                <a:gd name="connsiteY148" fmla="*/ 1016000 h 3460696"/>
                <a:gd name="connsiteX149" fmla="*/ 2083270 w 8575207"/>
                <a:gd name="connsiteY149" fmla="*/ 1130300 h 3460696"/>
                <a:gd name="connsiteX150" fmla="*/ 2095970 w 8575207"/>
                <a:gd name="connsiteY150" fmla="*/ 1181100 h 3460696"/>
                <a:gd name="connsiteX151" fmla="*/ 2159470 w 8575207"/>
                <a:gd name="connsiteY151" fmla="*/ 1270000 h 3460696"/>
                <a:gd name="connsiteX152" fmla="*/ 2197570 w 8575207"/>
                <a:gd name="connsiteY152" fmla="*/ 1346200 h 3460696"/>
                <a:gd name="connsiteX153" fmla="*/ 2235670 w 8575207"/>
                <a:gd name="connsiteY153" fmla="*/ 1397000 h 3460696"/>
                <a:gd name="connsiteX154" fmla="*/ 2261070 w 8575207"/>
                <a:gd name="connsiteY154" fmla="*/ 1435100 h 3460696"/>
                <a:gd name="connsiteX155" fmla="*/ 2311870 w 8575207"/>
                <a:gd name="connsiteY155" fmla="*/ 1549400 h 3460696"/>
                <a:gd name="connsiteX156" fmla="*/ 2337270 w 8575207"/>
                <a:gd name="connsiteY156" fmla="*/ 1600200 h 3460696"/>
                <a:gd name="connsiteX157" fmla="*/ 2375370 w 8575207"/>
                <a:gd name="connsiteY157" fmla="*/ 1638300 h 3460696"/>
                <a:gd name="connsiteX158" fmla="*/ 2388070 w 8575207"/>
                <a:gd name="connsiteY158" fmla="*/ 1816100 h 3460696"/>
                <a:gd name="connsiteX159" fmla="*/ 2273770 w 8575207"/>
                <a:gd name="connsiteY159" fmla="*/ 1866900 h 3460696"/>
                <a:gd name="connsiteX160" fmla="*/ 2235670 w 8575207"/>
                <a:gd name="connsiteY160" fmla="*/ 1879600 h 3460696"/>
                <a:gd name="connsiteX161" fmla="*/ 2197570 w 8575207"/>
                <a:gd name="connsiteY161" fmla="*/ 1892300 h 3460696"/>
                <a:gd name="connsiteX162" fmla="*/ 2095970 w 8575207"/>
                <a:gd name="connsiteY162" fmla="*/ 1905000 h 3460696"/>
                <a:gd name="connsiteX163" fmla="*/ 1676870 w 8575207"/>
                <a:gd name="connsiteY163" fmla="*/ 1879600 h 3460696"/>
                <a:gd name="connsiteX164" fmla="*/ 1562570 w 8575207"/>
                <a:gd name="connsiteY164" fmla="*/ 1841500 h 3460696"/>
                <a:gd name="connsiteX165" fmla="*/ 1524470 w 8575207"/>
                <a:gd name="connsiteY165" fmla="*/ 1828800 h 3460696"/>
                <a:gd name="connsiteX166" fmla="*/ 1511770 w 8575207"/>
                <a:gd name="connsiteY166" fmla="*/ 1778000 h 3460696"/>
                <a:gd name="connsiteX167" fmla="*/ 1499070 w 8575207"/>
                <a:gd name="connsiteY167" fmla="*/ 1739900 h 3460696"/>
                <a:gd name="connsiteX168" fmla="*/ 1486370 w 8575207"/>
                <a:gd name="connsiteY168" fmla="*/ 1676400 h 3460696"/>
                <a:gd name="connsiteX169" fmla="*/ 1524470 w 8575207"/>
                <a:gd name="connsiteY169" fmla="*/ 1460500 h 3460696"/>
                <a:gd name="connsiteX170" fmla="*/ 1537170 w 8575207"/>
                <a:gd name="connsiteY170" fmla="*/ 1422400 h 3460696"/>
                <a:gd name="connsiteX171" fmla="*/ 1626070 w 8575207"/>
                <a:gd name="connsiteY171" fmla="*/ 1358900 h 3460696"/>
                <a:gd name="connsiteX172" fmla="*/ 1702270 w 8575207"/>
                <a:gd name="connsiteY172" fmla="*/ 1282700 h 3460696"/>
                <a:gd name="connsiteX173" fmla="*/ 1740370 w 8575207"/>
                <a:gd name="connsiteY173" fmla="*/ 1244600 h 3460696"/>
                <a:gd name="connsiteX174" fmla="*/ 1778470 w 8575207"/>
                <a:gd name="connsiteY174" fmla="*/ 1206500 h 3460696"/>
                <a:gd name="connsiteX175" fmla="*/ 1816570 w 8575207"/>
                <a:gd name="connsiteY175" fmla="*/ 1193800 h 3460696"/>
                <a:gd name="connsiteX176" fmla="*/ 1829270 w 8575207"/>
                <a:gd name="connsiteY176" fmla="*/ 1155700 h 3460696"/>
                <a:gd name="connsiteX177" fmla="*/ 1905470 w 8575207"/>
                <a:gd name="connsiteY177" fmla="*/ 1104900 h 3460696"/>
                <a:gd name="connsiteX178" fmla="*/ 1968970 w 8575207"/>
                <a:gd name="connsiteY178" fmla="*/ 1028700 h 3460696"/>
                <a:gd name="connsiteX179" fmla="*/ 2045170 w 8575207"/>
                <a:gd name="connsiteY179" fmla="*/ 965200 h 3460696"/>
                <a:gd name="connsiteX180" fmla="*/ 2019770 w 8575207"/>
                <a:gd name="connsiteY180" fmla="*/ 393700 h 3460696"/>
                <a:gd name="connsiteX181" fmla="*/ 1956270 w 8575207"/>
                <a:gd name="connsiteY181" fmla="*/ 279400 h 3460696"/>
                <a:gd name="connsiteX182" fmla="*/ 1918170 w 8575207"/>
                <a:gd name="connsiteY182" fmla="*/ 266700 h 3460696"/>
                <a:gd name="connsiteX183" fmla="*/ 1803870 w 8575207"/>
                <a:gd name="connsiteY183" fmla="*/ 203200 h 3460696"/>
                <a:gd name="connsiteX184" fmla="*/ 1727670 w 8575207"/>
                <a:gd name="connsiteY184" fmla="*/ 190500 h 3460696"/>
                <a:gd name="connsiteX185" fmla="*/ 1689570 w 8575207"/>
                <a:gd name="connsiteY185" fmla="*/ 165100 h 3460696"/>
                <a:gd name="connsiteX186" fmla="*/ 1435570 w 8575207"/>
                <a:gd name="connsiteY186" fmla="*/ 127000 h 3460696"/>
                <a:gd name="connsiteX187" fmla="*/ 1308570 w 8575207"/>
                <a:gd name="connsiteY187" fmla="*/ 101600 h 3460696"/>
                <a:gd name="connsiteX188" fmla="*/ 546570 w 8575207"/>
                <a:gd name="connsiteY188" fmla="*/ 76200 h 3460696"/>
                <a:gd name="connsiteX189" fmla="*/ 457670 w 8575207"/>
                <a:gd name="connsiteY189" fmla="*/ 50800 h 3460696"/>
                <a:gd name="connsiteX190" fmla="*/ 279870 w 8575207"/>
                <a:gd name="connsiteY190" fmla="*/ 25400 h 3460696"/>
                <a:gd name="connsiteX191" fmla="*/ 216370 w 8575207"/>
                <a:gd name="connsiteY191" fmla="*/ 12700 h 3460696"/>
                <a:gd name="connsiteX192" fmla="*/ 38570 w 8575207"/>
                <a:gd name="connsiteY192" fmla="*/ 0 h 3460696"/>
                <a:gd name="connsiteX193" fmla="*/ 13170 w 8575207"/>
                <a:gd name="connsiteY193" fmla="*/ 3276600 h 3460696"/>
                <a:gd name="connsiteX0" fmla="*/ 13170 w 8575207"/>
                <a:gd name="connsiteY0" fmla="*/ 3276600 h 3463160"/>
                <a:gd name="connsiteX1" fmla="*/ 508470 w 8575207"/>
                <a:gd name="connsiteY1" fmla="*/ 3060700 h 3463160"/>
                <a:gd name="connsiteX2" fmla="*/ 559270 w 8575207"/>
                <a:gd name="connsiteY2" fmla="*/ 3086100 h 3463160"/>
                <a:gd name="connsiteX3" fmla="*/ 749770 w 8575207"/>
                <a:gd name="connsiteY3" fmla="*/ 3048000 h 3463160"/>
                <a:gd name="connsiteX4" fmla="*/ 749770 w 8575207"/>
                <a:gd name="connsiteY4" fmla="*/ 2921000 h 3463160"/>
                <a:gd name="connsiteX5" fmla="*/ 673570 w 8575207"/>
                <a:gd name="connsiteY5" fmla="*/ 2895600 h 3463160"/>
                <a:gd name="connsiteX6" fmla="*/ 635470 w 8575207"/>
                <a:gd name="connsiteY6" fmla="*/ 2882900 h 3463160"/>
                <a:gd name="connsiteX7" fmla="*/ 597370 w 8575207"/>
                <a:gd name="connsiteY7" fmla="*/ 2870200 h 3463160"/>
                <a:gd name="connsiteX8" fmla="*/ 559270 w 8575207"/>
                <a:gd name="connsiteY8" fmla="*/ 2844800 h 3463160"/>
                <a:gd name="connsiteX9" fmla="*/ 508470 w 8575207"/>
                <a:gd name="connsiteY9" fmla="*/ 2768600 h 3463160"/>
                <a:gd name="connsiteX10" fmla="*/ 495770 w 8575207"/>
                <a:gd name="connsiteY10" fmla="*/ 2730500 h 3463160"/>
                <a:gd name="connsiteX11" fmla="*/ 457670 w 8575207"/>
                <a:gd name="connsiteY11" fmla="*/ 2654300 h 3463160"/>
                <a:gd name="connsiteX12" fmla="*/ 483070 w 8575207"/>
                <a:gd name="connsiteY12" fmla="*/ 2374900 h 3463160"/>
                <a:gd name="connsiteX13" fmla="*/ 533870 w 8575207"/>
                <a:gd name="connsiteY13" fmla="*/ 2197100 h 3463160"/>
                <a:gd name="connsiteX14" fmla="*/ 622770 w 8575207"/>
                <a:gd name="connsiteY14" fmla="*/ 2133600 h 3463160"/>
                <a:gd name="connsiteX15" fmla="*/ 660870 w 8575207"/>
                <a:gd name="connsiteY15" fmla="*/ 2120900 h 3463160"/>
                <a:gd name="connsiteX16" fmla="*/ 1054570 w 8575207"/>
                <a:gd name="connsiteY16" fmla="*/ 2146300 h 3463160"/>
                <a:gd name="connsiteX17" fmla="*/ 1092670 w 8575207"/>
                <a:gd name="connsiteY17" fmla="*/ 2159000 h 3463160"/>
                <a:gd name="connsiteX18" fmla="*/ 1156170 w 8575207"/>
                <a:gd name="connsiteY18" fmla="*/ 2247900 h 3463160"/>
                <a:gd name="connsiteX19" fmla="*/ 1206970 w 8575207"/>
                <a:gd name="connsiteY19" fmla="*/ 2324100 h 3463160"/>
                <a:gd name="connsiteX20" fmla="*/ 1219670 w 8575207"/>
                <a:gd name="connsiteY20" fmla="*/ 2362200 h 3463160"/>
                <a:gd name="connsiteX21" fmla="*/ 1245070 w 8575207"/>
                <a:gd name="connsiteY21" fmla="*/ 2400300 h 3463160"/>
                <a:gd name="connsiteX22" fmla="*/ 1270470 w 8575207"/>
                <a:gd name="connsiteY22" fmla="*/ 2501900 h 3463160"/>
                <a:gd name="connsiteX23" fmla="*/ 1245070 w 8575207"/>
                <a:gd name="connsiteY23" fmla="*/ 2679700 h 3463160"/>
                <a:gd name="connsiteX24" fmla="*/ 1219670 w 8575207"/>
                <a:gd name="connsiteY24" fmla="*/ 2717800 h 3463160"/>
                <a:gd name="connsiteX25" fmla="*/ 1181570 w 8575207"/>
                <a:gd name="connsiteY25" fmla="*/ 2730500 h 3463160"/>
                <a:gd name="connsiteX26" fmla="*/ 1118070 w 8575207"/>
                <a:gd name="connsiteY26" fmla="*/ 2806700 h 3463160"/>
                <a:gd name="connsiteX27" fmla="*/ 1079970 w 8575207"/>
                <a:gd name="connsiteY27" fmla="*/ 2819400 h 3463160"/>
                <a:gd name="connsiteX28" fmla="*/ 1067270 w 8575207"/>
                <a:gd name="connsiteY28" fmla="*/ 2857500 h 3463160"/>
                <a:gd name="connsiteX29" fmla="*/ 940270 w 8575207"/>
                <a:gd name="connsiteY29" fmla="*/ 2870200 h 3463160"/>
                <a:gd name="connsiteX30" fmla="*/ 876770 w 8575207"/>
                <a:gd name="connsiteY30" fmla="*/ 2882900 h 3463160"/>
                <a:gd name="connsiteX31" fmla="*/ 800570 w 8575207"/>
                <a:gd name="connsiteY31" fmla="*/ 2908300 h 3463160"/>
                <a:gd name="connsiteX32" fmla="*/ 787870 w 8575207"/>
                <a:gd name="connsiteY32" fmla="*/ 2946400 h 3463160"/>
                <a:gd name="connsiteX33" fmla="*/ 991070 w 8575207"/>
                <a:gd name="connsiteY33" fmla="*/ 3035300 h 3463160"/>
                <a:gd name="connsiteX34" fmla="*/ 1067270 w 8575207"/>
                <a:gd name="connsiteY34" fmla="*/ 3022600 h 3463160"/>
                <a:gd name="connsiteX35" fmla="*/ 1168870 w 8575207"/>
                <a:gd name="connsiteY35" fmla="*/ 3009900 h 3463160"/>
                <a:gd name="connsiteX36" fmla="*/ 1206970 w 8575207"/>
                <a:gd name="connsiteY36" fmla="*/ 2997200 h 3463160"/>
                <a:gd name="connsiteX37" fmla="*/ 1359370 w 8575207"/>
                <a:gd name="connsiteY37" fmla="*/ 2984500 h 3463160"/>
                <a:gd name="connsiteX38" fmla="*/ 1562570 w 8575207"/>
                <a:gd name="connsiteY38" fmla="*/ 2959100 h 3463160"/>
                <a:gd name="connsiteX39" fmla="*/ 2388070 w 8575207"/>
                <a:gd name="connsiteY39" fmla="*/ 2946400 h 3463160"/>
                <a:gd name="connsiteX40" fmla="*/ 2451570 w 8575207"/>
                <a:gd name="connsiteY40" fmla="*/ 2933700 h 3463160"/>
                <a:gd name="connsiteX41" fmla="*/ 2527770 w 8575207"/>
                <a:gd name="connsiteY41" fmla="*/ 2921000 h 3463160"/>
                <a:gd name="connsiteX42" fmla="*/ 2616670 w 8575207"/>
                <a:gd name="connsiteY42" fmla="*/ 2882900 h 3463160"/>
                <a:gd name="connsiteX43" fmla="*/ 2756370 w 8575207"/>
                <a:gd name="connsiteY43" fmla="*/ 2857500 h 3463160"/>
                <a:gd name="connsiteX44" fmla="*/ 3785070 w 8575207"/>
                <a:gd name="connsiteY44" fmla="*/ 2857500 h 3463160"/>
                <a:gd name="connsiteX45" fmla="*/ 3823170 w 8575207"/>
                <a:gd name="connsiteY45" fmla="*/ 2844800 h 3463160"/>
                <a:gd name="connsiteX46" fmla="*/ 3886670 w 8575207"/>
                <a:gd name="connsiteY46" fmla="*/ 2832100 h 3463160"/>
                <a:gd name="connsiteX47" fmla="*/ 3937470 w 8575207"/>
                <a:gd name="connsiteY47" fmla="*/ 2819400 h 3463160"/>
                <a:gd name="connsiteX48" fmla="*/ 4102570 w 8575207"/>
                <a:gd name="connsiteY48" fmla="*/ 2794000 h 3463160"/>
                <a:gd name="connsiteX49" fmla="*/ 4254970 w 8575207"/>
                <a:gd name="connsiteY49" fmla="*/ 2768600 h 3463160"/>
                <a:gd name="connsiteX50" fmla="*/ 4318470 w 8575207"/>
                <a:gd name="connsiteY50" fmla="*/ 2743200 h 3463160"/>
                <a:gd name="connsiteX51" fmla="*/ 4407370 w 8575207"/>
                <a:gd name="connsiteY51" fmla="*/ 2730500 h 3463160"/>
                <a:gd name="connsiteX52" fmla="*/ 4458170 w 8575207"/>
                <a:gd name="connsiteY52" fmla="*/ 2717800 h 3463160"/>
                <a:gd name="connsiteX53" fmla="*/ 5169370 w 8575207"/>
                <a:gd name="connsiteY53" fmla="*/ 2730500 h 3463160"/>
                <a:gd name="connsiteX54" fmla="*/ 5309070 w 8575207"/>
                <a:gd name="connsiteY54" fmla="*/ 2768600 h 3463160"/>
                <a:gd name="connsiteX55" fmla="*/ 5410670 w 8575207"/>
                <a:gd name="connsiteY55" fmla="*/ 2794000 h 3463160"/>
                <a:gd name="connsiteX56" fmla="*/ 5499570 w 8575207"/>
                <a:gd name="connsiteY56" fmla="*/ 2819400 h 3463160"/>
                <a:gd name="connsiteX57" fmla="*/ 5575770 w 8575207"/>
                <a:gd name="connsiteY57" fmla="*/ 2692400 h 3463160"/>
                <a:gd name="connsiteX58" fmla="*/ 5588470 w 8575207"/>
                <a:gd name="connsiteY58" fmla="*/ 2616200 h 3463160"/>
                <a:gd name="connsiteX59" fmla="*/ 5601170 w 8575207"/>
                <a:gd name="connsiteY59" fmla="*/ 2489200 h 3463160"/>
                <a:gd name="connsiteX60" fmla="*/ 5639270 w 8575207"/>
                <a:gd name="connsiteY60" fmla="*/ 2413000 h 3463160"/>
                <a:gd name="connsiteX61" fmla="*/ 5690070 w 8575207"/>
                <a:gd name="connsiteY61" fmla="*/ 2400300 h 3463160"/>
                <a:gd name="connsiteX62" fmla="*/ 5766270 w 8575207"/>
                <a:gd name="connsiteY62" fmla="*/ 2362200 h 3463160"/>
                <a:gd name="connsiteX63" fmla="*/ 5842470 w 8575207"/>
                <a:gd name="connsiteY63" fmla="*/ 2324100 h 3463160"/>
                <a:gd name="connsiteX64" fmla="*/ 6007570 w 8575207"/>
                <a:gd name="connsiteY64" fmla="*/ 2362200 h 3463160"/>
                <a:gd name="connsiteX65" fmla="*/ 6083770 w 8575207"/>
                <a:gd name="connsiteY65" fmla="*/ 2374900 h 3463160"/>
                <a:gd name="connsiteX66" fmla="*/ 6159970 w 8575207"/>
                <a:gd name="connsiteY66" fmla="*/ 2413000 h 3463160"/>
                <a:gd name="connsiteX67" fmla="*/ 6198070 w 8575207"/>
                <a:gd name="connsiteY67" fmla="*/ 2425700 h 3463160"/>
                <a:gd name="connsiteX68" fmla="*/ 6261570 w 8575207"/>
                <a:gd name="connsiteY68" fmla="*/ 2527300 h 3463160"/>
                <a:gd name="connsiteX69" fmla="*/ 6299670 w 8575207"/>
                <a:gd name="connsiteY69" fmla="*/ 2641600 h 3463160"/>
                <a:gd name="connsiteX70" fmla="*/ 6312370 w 8575207"/>
                <a:gd name="connsiteY70" fmla="*/ 2679700 h 3463160"/>
                <a:gd name="connsiteX71" fmla="*/ 6325070 w 8575207"/>
                <a:gd name="connsiteY71" fmla="*/ 2730500 h 3463160"/>
                <a:gd name="connsiteX72" fmla="*/ 6312370 w 8575207"/>
                <a:gd name="connsiteY72" fmla="*/ 2857500 h 3463160"/>
                <a:gd name="connsiteX73" fmla="*/ 6236170 w 8575207"/>
                <a:gd name="connsiteY73" fmla="*/ 2908300 h 3463160"/>
                <a:gd name="connsiteX74" fmla="*/ 6109170 w 8575207"/>
                <a:gd name="connsiteY74" fmla="*/ 2946400 h 3463160"/>
                <a:gd name="connsiteX75" fmla="*/ 5956770 w 8575207"/>
                <a:gd name="connsiteY75" fmla="*/ 2933700 h 3463160"/>
                <a:gd name="connsiteX76" fmla="*/ 5918670 w 8575207"/>
                <a:gd name="connsiteY76" fmla="*/ 2946400 h 3463160"/>
                <a:gd name="connsiteX77" fmla="*/ 5931370 w 8575207"/>
                <a:gd name="connsiteY77" fmla="*/ 3009900 h 3463160"/>
                <a:gd name="connsiteX78" fmla="*/ 5994870 w 8575207"/>
                <a:gd name="connsiteY78" fmla="*/ 3022600 h 3463160"/>
                <a:gd name="connsiteX79" fmla="*/ 6286970 w 8575207"/>
                <a:gd name="connsiteY79" fmla="*/ 3035300 h 3463160"/>
                <a:gd name="connsiteX80" fmla="*/ 7328370 w 8575207"/>
                <a:gd name="connsiteY80" fmla="*/ 3022600 h 3463160"/>
                <a:gd name="connsiteX81" fmla="*/ 7544270 w 8575207"/>
                <a:gd name="connsiteY81" fmla="*/ 2984500 h 3463160"/>
                <a:gd name="connsiteX82" fmla="*/ 7645870 w 8575207"/>
                <a:gd name="connsiteY82" fmla="*/ 2971800 h 3463160"/>
                <a:gd name="connsiteX83" fmla="*/ 7861770 w 8575207"/>
                <a:gd name="connsiteY83" fmla="*/ 2984500 h 3463160"/>
                <a:gd name="connsiteX84" fmla="*/ 8039570 w 8575207"/>
                <a:gd name="connsiteY84" fmla="*/ 3009900 h 3463160"/>
                <a:gd name="connsiteX85" fmla="*/ 8090370 w 8575207"/>
                <a:gd name="connsiteY85" fmla="*/ 3022600 h 3463160"/>
                <a:gd name="connsiteX86" fmla="*/ 8407870 w 8575207"/>
                <a:gd name="connsiteY86" fmla="*/ 3048000 h 3463160"/>
                <a:gd name="connsiteX87" fmla="*/ 8560270 w 8575207"/>
                <a:gd name="connsiteY87" fmla="*/ 3035300 h 3463160"/>
                <a:gd name="connsiteX88" fmla="*/ 8534870 w 8575207"/>
                <a:gd name="connsiteY88" fmla="*/ 2311400 h 3463160"/>
                <a:gd name="connsiteX89" fmla="*/ 8496770 w 8575207"/>
                <a:gd name="connsiteY89" fmla="*/ 2057400 h 3463160"/>
                <a:gd name="connsiteX90" fmla="*/ 8484070 w 8575207"/>
                <a:gd name="connsiteY90" fmla="*/ 1968500 h 3463160"/>
                <a:gd name="connsiteX91" fmla="*/ 8445970 w 8575207"/>
                <a:gd name="connsiteY91" fmla="*/ 1765300 h 3463160"/>
                <a:gd name="connsiteX92" fmla="*/ 8471370 w 8575207"/>
                <a:gd name="connsiteY92" fmla="*/ 1257300 h 3463160"/>
                <a:gd name="connsiteX93" fmla="*/ 8433270 w 8575207"/>
                <a:gd name="connsiteY93" fmla="*/ 1231900 h 3463160"/>
                <a:gd name="connsiteX94" fmla="*/ 8306270 w 8575207"/>
                <a:gd name="connsiteY94" fmla="*/ 1193800 h 3463160"/>
                <a:gd name="connsiteX95" fmla="*/ 8179270 w 8575207"/>
                <a:gd name="connsiteY95" fmla="*/ 1168400 h 3463160"/>
                <a:gd name="connsiteX96" fmla="*/ 7607770 w 8575207"/>
                <a:gd name="connsiteY96" fmla="*/ 1206500 h 3463160"/>
                <a:gd name="connsiteX97" fmla="*/ 7379170 w 8575207"/>
                <a:gd name="connsiteY97" fmla="*/ 1193800 h 3463160"/>
                <a:gd name="connsiteX98" fmla="*/ 7290270 w 8575207"/>
                <a:gd name="connsiteY98" fmla="*/ 1168400 h 3463160"/>
                <a:gd name="connsiteX99" fmla="*/ 7112470 w 8575207"/>
                <a:gd name="connsiteY99" fmla="*/ 1143000 h 3463160"/>
                <a:gd name="connsiteX100" fmla="*/ 7048970 w 8575207"/>
                <a:gd name="connsiteY100" fmla="*/ 1130300 h 3463160"/>
                <a:gd name="connsiteX101" fmla="*/ 6934670 w 8575207"/>
                <a:gd name="connsiteY101" fmla="*/ 1117600 h 3463160"/>
                <a:gd name="connsiteX102" fmla="*/ 6629870 w 8575207"/>
                <a:gd name="connsiteY102" fmla="*/ 1079500 h 3463160"/>
                <a:gd name="connsiteX103" fmla="*/ 6502870 w 8575207"/>
                <a:gd name="connsiteY103" fmla="*/ 1028700 h 3463160"/>
                <a:gd name="connsiteX104" fmla="*/ 6426670 w 8575207"/>
                <a:gd name="connsiteY104" fmla="*/ 1003300 h 3463160"/>
                <a:gd name="connsiteX105" fmla="*/ 6375870 w 8575207"/>
                <a:gd name="connsiteY105" fmla="*/ 990600 h 3463160"/>
                <a:gd name="connsiteX106" fmla="*/ 6337770 w 8575207"/>
                <a:gd name="connsiteY106" fmla="*/ 977900 h 3463160"/>
                <a:gd name="connsiteX107" fmla="*/ 6286970 w 8575207"/>
                <a:gd name="connsiteY107" fmla="*/ 952500 h 3463160"/>
                <a:gd name="connsiteX108" fmla="*/ 6096470 w 8575207"/>
                <a:gd name="connsiteY108" fmla="*/ 939800 h 3463160"/>
                <a:gd name="connsiteX109" fmla="*/ 5728170 w 8575207"/>
                <a:gd name="connsiteY109" fmla="*/ 927100 h 3463160"/>
                <a:gd name="connsiteX110" fmla="*/ 5334470 w 8575207"/>
                <a:gd name="connsiteY110" fmla="*/ 901700 h 3463160"/>
                <a:gd name="connsiteX111" fmla="*/ 5232870 w 8575207"/>
                <a:gd name="connsiteY111" fmla="*/ 889000 h 3463160"/>
                <a:gd name="connsiteX112" fmla="*/ 5067770 w 8575207"/>
                <a:gd name="connsiteY112" fmla="*/ 838200 h 3463160"/>
                <a:gd name="connsiteX113" fmla="*/ 4991570 w 8575207"/>
                <a:gd name="connsiteY113" fmla="*/ 825500 h 3463160"/>
                <a:gd name="connsiteX114" fmla="*/ 4953470 w 8575207"/>
                <a:gd name="connsiteY114" fmla="*/ 800100 h 3463160"/>
                <a:gd name="connsiteX115" fmla="*/ 4877270 w 8575207"/>
                <a:gd name="connsiteY115" fmla="*/ 774700 h 3463160"/>
                <a:gd name="connsiteX116" fmla="*/ 4775670 w 8575207"/>
                <a:gd name="connsiteY116" fmla="*/ 749300 h 3463160"/>
                <a:gd name="connsiteX117" fmla="*/ 4648670 w 8575207"/>
                <a:gd name="connsiteY117" fmla="*/ 711200 h 3463160"/>
                <a:gd name="connsiteX118" fmla="*/ 4610570 w 8575207"/>
                <a:gd name="connsiteY118" fmla="*/ 698500 h 3463160"/>
                <a:gd name="connsiteX119" fmla="*/ 4559770 w 8575207"/>
                <a:gd name="connsiteY119" fmla="*/ 685800 h 3463160"/>
                <a:gd name="connsiteX120" fmla="*/ 4521670 w 8575207"/>
                <a:gd name="connsiteY120" fmla="*/ 660400 h 3463160"/>
                <a:gd name="connsiteX121" fmla="*/ 4470870 w 8575207"/>
                <a:gd name="connsiteY121" fmla="*/ 647700 h 3463160"/>
                <a:gd name="connsiteX122" fmla="*/ 4432770 w 8575207"/>
                <a:gd name="connsiteY122" fmla="*/ 635000 h 3463160"/>
                <a:gd name="connsiteX123" fmla="*/ 4381970 w 8575207"/>
                <a:gd name="connsiteY123" fmla="*/ 609600 h 3463160"/>
                <a:gd name="connsiteX124" fmla="*/ 4280370 w 8575207"/>
                <a:gd name="connsiteY124" fmla="*/ 584200 h 3463160"/>
                <a:gd name="connsiteX125" fmla="*/ 4242270 w 8575207"/>
                <a:gd name="connsiteY125" fmla="*/ 571500 h 3463160"/>
                <a:gd name="connsiteX126" fmla="*/ 4127970 w 8575207"/>
                <a:gd name="connsiteY126" fmla="*/ 558800 h 3463160"/>
                <a:gd name="connsiteX127" fmla="*/ 3658070 w 8575207"/>
                <a:gd name="connsiteY127" fmla="*/ 533400 h 3463160"/>
                <a:gd name="connsiteX128" fmla="*/ 3607270 w 8575207"/>
                <a:gd name="connsiteY128" fmla="*/ 520700 h 3463160"/>
                <a:gd name="connsiteX129" fmla="*/ 3569170 w 8575207"/>
                <a:gd name="connsiteY129" fmla="*/ 508000 h 3463160"/>
                <a:gd name="connsiteX130" fmla="*/ 3467570 w 8575207"/>
                <a:gd name="connsiteY130" fmla="*/ 495300 h 3463160"/>
                <a:gd name="connsiteX131" fmla="*/ 3429470 w 8575207"/>
                <a:gd name="connsiteY131" fmla="*/ 469900 h 3463160"/>
                <a:gd name="connsiteX132" fmla="*/ 3378670 w 8575207"/>
                <a:gd name="connsiteY132" fmla="*/ 457200 h 3463160"/>
                <a:gd name="connsiteX133" fmla="*/ 3302470 w 8575207"/>
                <a:gd name="connsiteY133" fmla="*/ 431800 h 3463160"/>
                <a:gd name="connsiteX134" fmla="*/ 3226270 w 8575207"/>
                <a:gd name="connsiteY134" fmla="*/ 406400 h 3463160"/>
                <a:gd name="connsiteX135" fmla="*/ 3188170 w 8575207"/>
                <a:gd name="connsiteY135" fmla="*/ 393700 h 3463160"/>
                <a:gd name="connsiteX136" fmla="*/ 2934170 w 8575207"/>
                <a:gd name="connsiteY136" fmla="*/ 381000 h 3463160"/>
                <a:gd name="connsiteX137" fmla="*/ 2832570 w 8575207"/>
                <a:gd name="connsiteY137" fmla="*/ 355600 h 3463160"/>
                <a:gd name="connsiteX138" fmla="*/ 2769070 w 8575207"/>
                <a:gd name="connsiteY138" fmla="*/ 342900 h 3463160"/>
                <a:gd name="connsiteX139" fmla="*/ 2705570 w 8575207"/>
                <a:gd name="connsiteY139" fmla="*/ 317500 h 3463160"/>
                <a:gd name="connsiteX140" fmla="*/ 2591270 w 8575207"/>
                <a:gd name="connsiteY140" fmla="*/ 304800 h 3463160"/>
                <a:gd name="connsiteX141" fmla="*/ 2515070 w 8575207"/>
                <a:gd name="connsiteY141" fmla="*/ 292100 h 3463160"/>
                <a:gd name="connsiteX142" fmla="*/ 2299170 w 8575207"/>
                <a:gd name="connsiteY142" fmla="*/ 317500 h 3463160"/>
                <a:gd name="connsiteX143" fmla="*/ 2184870 w 8575207"/>
                <a:gd name="connsiteY143" fmla="*/ 355600 h 3463160"/>
                <a:gd name="connsiteX144" fmla="*/ 2045170 w 8575207"/>
                <a:gd name="connsiteY144" fmla="*/ 381000 h 3463160"/>
                <a:gd name="connsiteX145" fmla="*/ 2019770 w 8575207"/>
                <a:gd name="connsiteY145" fmla="*/ 431800 h 3463160"/>
                <a:gd name="connsiteX146" fmla="*/ 2032470 w 8575207"/>
                <a:gd name="connsiteY146" fmla="*/ 952500 h 3463160"/>
                <a:gd name="connsiteX147" fmla="*/ 2045170 w 8575207"/>
                <a:gd name="connsiteY147" fmla="*/ 1016000 h 3463160"/>
                <a:gd name="connsiteX148" fmla="*/ 2083270 w 8575207"/>
                <a:gd name="connsiteY148" fmla="*/ 1130300 h 3463160"/>
                <a:gd name="connsiteX149" fmla="*/ 2095970 w 8575207"/>
                <a:gd name="connsiteY149" fmla="*/ 1181100 h 3463160"/>
                <a:gd name="connsiteX150" fmla="*/ 2159470 w 8575207"/>
                <a:gd name="connsiteY150" fmla="*/ 1270000 h 3463160"/>
                <a:gd name="connsiteX151" fmla="*/ 2197570 w 8575207"/>
                <a:gd name="connsiteY151" fmla="*/ 1346200 h 3463160"/>
                <a:gd name="connsiteX152" fmla="*/ 2235670 w 8575207"/>
                <a:gd name="connsiteY152" fmla="*/ 1397000 h 3463160"/>
                <a:gd name="connsiteX153" fmla="*/ 2261070 w 8575207"/>
                <a:gd name="connsiteY153" fmla="*/ 1435100 h 3463160"/>
                <a:gd name="connsiteX154" fmla="*/ 2311870 w 8575207"/>
                <a:gd name="connsiteY154" fmla="*/ 1549400 h 3463160"/>
                <a:gd name="connsiteX155" fmla="*/ 2337270 w 8575207"/>
                <a:gd name="connsiteY155" fmla="*/ 1600200 h 3463160"/>
                <a:gd name="connsiteX156" fmla="*/ 2375370 w 8575207"/>
                <a:gd name="connsiteY156" fmla="*/ 1638300 h 3463160"/>
                <a:gd name="connsiteX157" fmla="*/ 2388070 w 8575207"/>
                <a:gd name="connsiteY157" fmla="*/ 1816100 h 3463160"/>
                <a:gd name="connsiteX158" fmla="*/ 2273770 w 8575207"/>
                <a:gd name="connsiteY158" fmla="*/ 1866900 h 3463160"/>
                <a:gd name="connsiteX159" fmla="*/ 2235670 w 8575207"/>
                <a:gd name="connsiteY159" fmla="*/ 1879600 h 3463160"/>
                <a:gd name="connsiteX160" fmla="*/ 2197570 w 8575207"/>
                <a:gd name="connsiteY160" fmla="*/ 1892300 h 3463160"/>
                <a:gd name="connsiteX161" fmla="*/ 2095970 w 8575207"/>
                <a:gd name="connsiteY161" fmla="*/ 1905000 h 3463160"/>
                <a:gd name="connsiteX162" fmla="*/ 1676870 w 8575207"/>
                <a:gd name="connsiteY162" fmla="*/ 1879600 h 3463160"/>
                <a:gd name="connsiteX163" fmla="*/ 1562570 w 8575207"/>
                <a:gd name="connsiteY163" fmla="*/ 1841500 h 3463160"/>
                <a:gd name="connsiteX164" fmla="*/ 1524470 w 8575207"/>
                <a:gd name="connsiteY164" fmla="*/ 1828800 h 3463160"/>
                <a:gd name="connsiteX165" fmla="*/ 1511770 w 8575207"/>
                <a:gd name="connsiteY165" fmla="*/ 1778000 h 3463160"/>
                <a:gd name="connsiteX166" fmla="*/ 1499070 w 8575207"/>
                <a:gd name="connsiteY166" fmla="*/ 1739900 h 3463160"/>
                <a:gd name="connsiteX167" fmla="*/ 1486370 w 8575207"/>
                <a:gd name="connsiteY167" fmla="*/ 1676400 h 3463160"/>
                <a:gd name="connsiteX168" fmla="*/ 1524470 w 8575207"/>
                <a:gd name="connsiteY168" fmla="*/ 1460500 h 3463160"/>
                <a:gd name="connsiteX169" fmla="*/ 1537170 w 8575207"/>
                <a:gd name="connsiteY169" fmla="*/ 1422400 h 3463160"/>
                <a:gd name="connsiteX170" fmla="*/ 1626070 w 8575207"/>
                <a:gd name="connsiteY170" fmla="*/ 1358900 h 3463160"/>
                <a:gd name="connsiteX171" fmla="*/ 1702270 w 8575207"/>
                <a:gd name="connsiteY171" fmla="*/ 1282700 h 3463160"/>
                <a:gd name="connsiteX172" fmla="*/ 1740370 w 8575207"/>
                <a:gd name="connsiteY172" fmla="*/ 1244600 h 3463160"/>
                <a:gd name="connsiteX173" fmla="*/ 1778470 w 8575207"/>
                <a:gd name="connsiteY173" fmla="*/ 1206500 h 3463160"/>
                <a:gd name="connsiteX174" fmla="*/ 1816570 w 8575207"/>
                <a:gd name="connsiteY174" fmla="*/ 1193800 h 3463160"/>
                <a:gd name="connsiteX175" fmla="*/ 1829270 w 8575207"/>
                <a:gd name="connsiteY175" fmla="*/ 1155700 h 3463160"/>
                <a:gd name="connsiteX176" fmla="*/ 1905470 w 8575207"/>
                <a:gd name="connsiteY176" fmla="*/ 1104900 h 3463160"/>
                <a:gd name="connsiteX177" fmla="*/ 1968970 w 8575207"/>
                <a:gd name="connsiteY177" fmla="*/ 1028700 h 3463160"/>
                <a:gd name="connsiteX178" fmla="*/ 2045170 w 8575207"/>
                <a:gd name="connsiteY178" fmla="*/ 965200 h 3463160"/>
                <a:gd name="connsiteX179" fmla="*/ 2019770 w 8575207"/>
                <a:gd name="connsiteY179" fmla="*/ 393700 h 3463160"/>
                <a:gd name="connsiteX180" fmla="*/ 1956270 w 8575207"/>
                <a:gd name="connsiteY180" fmla="*/ 279400 h 3463160"/>
                <a:gd name="connsiteX181" fmla="*/ 1918170 w 8575207"/>
                <a:gd name="connsiteY181" fmla="*/ 266700 h 3463160"/>
                <a:gd name="connsiteX182" fmla="*/ 1803870 w 8575207"/>
                <a:gd name="connsiteY182" fmla="*/ 203200 h 3463160"/>
                <a:gd name="connsiteX183" fmla="*/ 1727670 w 8575207"/>
                <a:gd name="connsiteY183" fmla="*/ 190500 h 3463160"/>
                <a:gd name="connsiteX184" fmla="*/ 1689570 w 8575207"/>
                <a:gd name="connsiteY184" fmla="*/ 165100 h 3463160"/>
                <a:gd name="connsiteX185" fmla="*/ 1435570 w 8575207"/>
                <a:gd name="connsiteY185" fmla="*/ 127000 h 3463160"/>
                <a:gd name="connsiteX186" fmla="*/ 1308570 w 8575207"/>
                <a:gd name="connsiteY186" fmla="*/ 101600 h 3463160"/>
                <a:gd name="connsiteX187" fmla="*/ 546570 w 8575207"/>
                <a:gd name="connsiteY187" fmla="*/ 76200 h 3463160"/>
                <a:gd name="connsiteX188" fmla="*/ 457670 w 8575207"/>
                <a:gd name="connsiteY188" fmla="*/ 50800 h 3463160"/>
                <a:gd name="connsiteX189" fmla="*/ 279870 w 8575207"/>
                <a:gd name="connsiteY189" fmla="*/ 25400 h 3463160"/>
                <a:gd name="connsiteX190" fmla="*/ 216370 w 8575207"/>
                <a:gd name="connsiteY190" fmla="*/ 12700 h 3463160"/>
                <a:gd name="connsiteX191" fmla="*/ 38570 w 8575207"/>
                <a:gd name="connsiteY191" fmla="*/ 0 h 3463160"/>
                <a:gd name="connsiteX192" fmla="*/ 13170 w 8575207"/>
                <a:gd name="connsiteY192" fmla="*/ 3276600 h 3463160"/>
                <a:gd name="connsiteX0" fmla="*/ 13170 w 8575207"/>
                <a:gd name="connsiteY0" fmla="*/ 3276600 h 3517689"/>
                <a:gd name="connsiteX1" fmla="*/ 749770 w 8575207"/>
                <a:gd name="connsiteY1" fmla="*/ 3302000 h 3517689"/>
                <a:gd name="connsiteX2" fmla="*/ 559270 w 8575207"/>
                <a:gd name="connsiteY2" fmla="*/ 3086100 h 3517689"/>
                <a:gd name="connsiteX3" fmla="*/ 749770 w 8575207"/>
                <a:gd name="connsiteY3" fmla="*/ 3048000 h 3517689"/>
                <a:gd name="connsiteX4" fmla="*/ 749770 w 8575207"/>
                <a:gd name="connsiteY4" fmla="*/ 2921000 h 3517689"/>
                <a:gd name="connsiteX5" fmla="*/ 673570 w 8575207"/>
                <a:gd name="connsiteY5" fmla="*/ 2895600 h 3517689"/>
                <a:gd name="connsiteX6" fmla="*/ 635470 w 8575207"/>
                <a:gd name="connsiteY6" fmla="*/ 2882900 h 3517689"/>
                <a:gd name="connsiteX7" fmla="*/ 597370 w 8575207"/>
                <a:gd name="connsiteY7" fmla="*/ 2870200 h 3517689"/>
                <a:gd name="connsiteX8" fmla="*/ 559270 w 8575207"/>
                <a:gd name="connsiteY8" fmla="*/ 2844800 h 3517689"/>
                <a:gd name="connsiteX9" fmla="*/ 508470 w 8575207"/>
                <a:gd name="connsiteY9" fmla="*/ 2768600 h 3517689"/>
                <a:gd name="connsiteX10" fmla="*/ 495770 w 8575207"/>
                <a:gd name="connsiteY10" fmla="*/ 2730500 h 3517689"/>
                <a:gd name="connsiteX11" fmla="*/ 457670 w 8575207"/>
                <a:gd name="connsiteY11" fmla="*/ 2654300 h 3517689"/>
                <a:gd name="connsiteX12" fmla="*/ 483070 w 8575207"/>
                <a:gd name="connsiteY12" fmla="*/ 2374900 h 3517689"/>
                <a:gd name="connsiteX13" fmla="*/ 533870 w 8575207"/>
                <a:gd name="connsiteY13" fmla="*/ 2197100 h 3517689"/>
                <a:gd name="connsiteX14" fmla="*/ 622770 w 8575207"/>
                <a:gd name="connsiteY14" fmla="*/ 2133600 h 3517689"/>
                <a:gd name="connsiteX15" fmla="*/ 660870 w 8575207"/>
                <a:gd name="connsiteY15" fmla="*/ 2120900 h 3517689"/>
                <a:gd name="connsiteX16" fmla="*/ 1054570 w 8575207"/>
                <a:gd name="connsiteY16" fmla="*/ 2146300 h 3517689"/>
                <a:gd name="connsiteX17" fmla="*/ 1092670 w 8575207"/>
                <a:gd name="connsiteY17" fmla="*/ 2159000 h 3517689"/>
                <a:gd name="connsiteX18" fmla="*/ 1156170 w 8575207"/>
                <a:gd name="connsiteY18" fmla="*/ 2247900 h 3517689"/>
                <a:gd name="connsiteX19" fmla="*/ 1206970 w 8575207"/>
                <a:gd name="connsiteY19" fmla="*/ 2324100 h 3517689"/>
                <a:gd name="connsiteX20" fmla="*/ 1219670 w 8575207"/>
                <a:gd name="connsiteY20" fmla="*/ 2362200 h 3517689"/>
                <a:gd name="connsiteX21" fmla="*/ 1245070 w 8575207"/>
                <a:gd name="connsiteY21" fmla="*/ 2400300 h 3517689"/>
                <a:gd name="connsiteX22" fmla="*/ 1270470 w 8575207"/>
                <a:gd name="connsiteY22" fmla="*/ 2501900 h 3517689"/>
                <a:gd name="connsiteX23" fmla="*/ 1245070 w 8575207"/>
                <a:gd name="connsiteY23" fmla="*/ 2679700 h 3517689"/>
                <a:gd name="connsiteX24" fmla="*/ 1219670 w 8575207"/>
                <a:gd name="connsiteY24" fmla="*/ 2717800 h 3517689"/>
                <a:gd name="connsiteX25" fmla="*/ 1181570 w 8575207"/>
                <a:gd name="connsiteY25" fmla="*/ 2730500 h 3517689"/>
                <a:gd name="connsiteX26" fmla="*/ 1118070 w 8575207"/>
                <a:gd name="connsiteY26" fmla="*/ 2806700 h 3517689"/>
                <a:gd name="connsiteX27" fmla="*/ 1079970 w 8575207"/>
                <a:gd name="connsiteY27" fmla="*/ 2819400 h 3517689"/>
                <a:gd name="connsiteX28" fmla="*/ 1067270 w 8575207"/>
                <a:gd name="connsiteY28" fmla="*/ 2857500 h 3517689"/>
                <a:gd name="connsiteX29" fmla="*/ 940270 w 8575207"/>
                <a:gd name="connsiteY29" fmla="*/ 2870200 h 3517689"/>
                <a:gd name="connsiteX30" fmla="*/ 876770 w 8575207"/>
                <a:gd name="connsiteY30" fmla="*/ 2882900 h 3517689"/>
                <a:gd name="connsiteX31" fmla="*/ 800570 w 8575207"/>
                <a:gd name="connsiteY31" fmla="*/ 2908300 h 3517689"/>
                <a:gd name="connsiteX32" fmla="*/ 787870 w 8575207"/>
                <a:gd name="connsiteY32" fmla="*/ 2946400 h 3517689"/>
                <a:gd name="connsiteX33" fmla="*/ 991070 w 8575207"/>
                <a:gd name="connsiteY33" fmla="*/ 3035300 h 3517689"/>
                <a:gd name="connsiteX34" fmla="*/ 1067270 w 8575207"/>
                <a:gd name="connsiteY34" fmla="*/ 3022600 h 3517689"/>
                <a:gd name="connsiteX35" fmla="*/ 1168870 w 8575207"/>
                <a:gd name="connsiteY35" fmla="*/ 3009900 h 3517689"/>
                <a:gd name="connsiteX36" fmla="*/ 1206970 w 8575207"/>
                <a:gd name="connsiteY36" fmla="*/ 2997200 h 3517689"/>
                <a:gd name="connsiteX37" fmla="*/ 1359370 w 8575207"/>
                <a:gd name="connsiteY37" fmla="*/ 2984500 h 3517689"/>
                <a:gd name="connsiteX38" fmla="*/ 1562570 w 8575207"/>
                <a:gd name="connsiteY38" fmla="*/ 2959100 h 3517689"/>
                <a:gd name="connsiteX39" fmla="*/ 2388070 w 8575207"/>
                <a:gd name="connsiteY39" fmla="*/ 2946400 h 3517689"/>
                <a:gd name="connsiteX40" fmla="*/ 2451570 w 8575207"/>
                <a:gd name="connsiteY40" fmla="*/ 2933700 h 3517689"/>
                <a:gd name="connsiteX41" fmla="*/ 2527770 w 8575207"/>
                <a:gd name="connsiteY41" fmla="*/ 2921000 h 3517689"/>
                <a:gd name="connsiteX42" fmla="*/ 2616670 w 8575207"/>
                <a:gd name="connsiteY42" fmla="*/ 2882900 h 3517689"/>
                <a:gd name="connsiteX43" fmla="*/ 2756370 w 8575207"/>
                <a:gd name="connsiteY43" fmla="*/ 2857500 h 3517689"/>
                <a:gd name="connsiteX44" fmla="*/ 3785070 w 8575207"/>
                <a:gd name="connsiteY44" fmla="*/ 2857500 h 3517689"/>
                <a:gd name="connsiteX45" fmla="*/ 3823170 w 8575207"/>
                <a:gd name="connsiteY45" fmla="*/ 2844800 h 3517689"/>
                <a:gd name="connsiteX46" fmla="*/ 3886670 w 8575207"/>
                <a:gd name="connsiteY46" fmla="*/ 2832100 h 3517689"/>
                <a:gd name="connsiteX47" fmla="*/ 3937470 w 8575207"/>
                <a:gd name="connsiteY47" fmla="*/ 2819400 h 3517689"/>
                <a:gd name="connsiteX48" fmla="*/ 4102570 w 8575207"/>
                <a:gd name="connsiteY48" fmla="*/ 2794000 h 3517689"/>
                <a:gd name="connsiteX49" fmla="*/ 4254970 w 8575207"/>
                <a:gd name="connsiteY49" fmla="*/ 2768600 h 3517689"/>
                <a:gd name="connsiteX50" fmla="*/ 4318470 w 8575207"/>
                <a:gd name="connsiteY50" fmla="*/ 2743200 h 3517689"/>
                <a:gd name="connsiteX51" fmla="*/ 4407370 w 8575207"/>
                <a:gd name="connsiteY51" fmla="*/ 2730500 h 3517689"/>
                <a:gd name="connsiteX52" fmla="*/ 4458170 w 8575207"/>
                <a:gd name="connsiteY52" fmla="*/ 2717800 h 3517689"/>
                <a:gd name="connsiteX53" fmla="*/ 5169370 w 8575207"/>
                <a:gd name="connsiteY53" fmla="*/ 2730500 h 3517689"/>
                <a:gd name="connsiteX54" fmla="*/ 5309070 w 8575207"/>
                <a:gd name="connsiteY54" fmla="*/ 2768600 h 3517689"/>
                <a:gd name="connsiteX55" fmla="*/ 5410670 w 8575207"/>
                <a:gd name="connsiteY55" fmla="*/ 2794000 h 3517689"/>
                <a:gd name="connsiteX56" fmla="*/ 5499570 w 8575207"/>
                <a:gd name="connsiteY56" fmla="*/ 2819400 h 3517689"/>
                <a:gd name="connsiteX57" fmla="*/ 5575770 w 8575207"/>
                <a:gd name="connsiteY57" fmla="*/ 2692400 h 3517689"/>
                <a:gd name="connsiteX58" fmla="*/ 5588470 w 8575207"/>
                <a:gd name="connsiteY58" fmla="*/ 2616200 h 3517689"/>
                <a:gd name="connsiteX59" fmla="*/ 5601170 w 8575207"/>
                <a:gd name="connsiteY59" fmla="*/ 2489200 h 3517689"/>
                <a:gd name="connsiteX60" fmla="*/ 5639270 w 8575207"/>
                <a:gd name="connsiteY60" fmla="*/ 2413000 h 3517689"/>
                <a:gd name="connsiteX61" fmla="*/ 5690070 w 8575207"/>
                <a:gd name="connsiteY61" fmla="*/ 2400300 h 3517689"/>
                <a:gd name="connsiteX62" fmla="*/ 5766270 w 8575207"/>
                <a:gd name="connsiteY62" fmla="*/ 2362200 h 3517689"/>
                <a:gd name="connsiteX63" fmla="*/ 5842470 w 8575207"/>
                <a:gd name="connsiteY63" fmla="*/ 2324100 h 3517689"/>
                <a:gd name="connsiteX64" fmla="*/ 6007570 w 8575207"/>
                <a:gd name="connsiteY64" fmla="*/ 2362200 h 3517689"/>
                <a:gd name="connsiteX65" fmla="*/ 6083770 w 8575207"/>
                <a:gd name="connsiteY65" fmla="*/ 2374900 h 3517689"/>
                <a:gd name="connsiteX66" fmla="*/ 6159970 w 8575207"/>
                <a:gd name="connsiteY66" fmla="*/ 2413000 h 3517689"/>
                <a:gd name="connsiteX67" fmla="*/ 6198070 w 8575207"/>
                <a:gd name="connsiteY67" fmla="*/ 2425700 h 3517689"/>
                <a:gd name="connsiteX68" fmla="*/ 6261570 w 8575207"/>
                <a:gd name="connsiteY68" fmla="*/ 2527300 h 3517689"/>
                <a:gd name="connsiteX69" fmla="*/ 6299670 w 8575207"/>
                <a:gd name="connsiteY69" fmla="*/ 2641600 h 3517689"/>
                <a:gd name="connsiteX70" fmla="*/ 6312370 w 8575207"/>
                <a:gd name="connsiteY70" fmla="*/ 2679700 h 3517689"/>
                <a:gd name="connsiteX71" fmla="*/ 6325070 w 8575207"/>
                <a:gd name="connsiteY71" fmla="*/ 2730500 h 3517689"/>
                <a:gd name="connsiteX72" fmla="*/ 6312370 w 8575207"/>
                <a:gd name="connsiteY72" fmla="*/ 2857500 h 3517689"/>
                <a:gd name="connsiteX73" fmla="*/ 6236170 w 8575207"/>
                <a:gd name="connsiteY73" fmla="*/ 2908300 h 3517689"/>
                <a:gd name="connsiteX74" fmla="*/ 6109170 w 8575207"/>
                <a:gd name="connsiteY74" fmla="*/ 2946400 h 3517689"/>
                <a:gd name="connsiteX75" fmla="*/ 5956770 w 8575207"/>
                <a:gd name="connsiteY75" fmla="*/ 2933700 h 3517689"/>
                <a:gd name="connsiteX76" fmla="*/ 5918670 w 8575207"/>
                <a:gd name="connsiteY76" fmla="*/ 2946400 h 3517689"/>
                <a:gd name="connsiteX77" fmla="*/ 5931370 w 8575207"/>
                <a:gd name="connsiteY77" fmla="*/ 3009900 h 3517689"/>
                <a:gd name="connsiteX78" fmla="*/ 5994870 w 8575207"/>
                <a:gd name="connsiteY78" fmla="*/ 3022600 h 3517689"/>
                <a:gd name="connsiteX79" fmla="*/ 6286970 w 8575207"/>
                <a:gd name="connsiteY79" fmla="*/ 3035300 h 3517689"/>
                <a:gd name="connsiteX80" fmla="*/ 7328370 w 8575207"/>
                <a:gd name="connsiteY80" fmla="*/ 3022600 h 3517689"/>
                <a:gd name="connsiteX81" fmla="*/ 7544270 w 8575207"/>
                <a:gd name="connsiteY81" fmla="*/ 2984500 h 3517689"/>
                <a:gd name="connsiteX82" fmla="*/ 7645870 w 8575207"/>
                <a:gd name="connsiteY82" fmla="*/ 2971800 h 3517689"/>
                <a:gd name="connsiteX83" fmla="*/ 7861770 w 8575207"/>
                <a:gd name="connsiteY83" fmla="*/ 2984500 h 3517689"/>
                <a:gd name="connsiteX84" fmla="*/ 8039570 w 8575207"/>
                <a:gd name="connsiteY84" fmla="*/ 3009900 h 3517689"/>
                <a:gd name="connsiteX85" fmla="*/ 8090370 w 8575207"/>
                <a:gd name="connsiteY85" fmla="*/ 3022600 h 3517689"/>
                <a:gd name="connsiteX86" fmla="*/ 8407870 w 8575207"/>
                <a:gd name="connsiteY86" fmla="*/ 3048000 h 3517689"/>
                <a:gd name="connsiteX87" fmla="*/ 8560270 w 8575207"/>
                <a:gd name="connsiteY87" fmla="*/ 3035300 h 3517689"/>
                <a:gd name="connsiteX88" fmla="*/ 8534870 w 8575207"/>
                <a:gd name="connsiteY88" fmla="*/ 2311400 h 3517689"/>
                <a:gd name="connsiteX89" fmla="*/ 8496770 w 8575207"/>
                <a:gd name="connsiteY89" fmla="*/ 2057400 h 3517689"/>
                <a:gd name="connsiteX90" fmla="*/ 8484070 w 8575207"/>
                <a:gd name="connsiteY90" fmla="*/ 1968500 h 3517689"/>
                <a:gd name="connsiteX91" fmla="*/ 8445970 w 8575207"/>
                <a:gd name="connsiteY91" fmla="*/ 1765300 h 3517689"/>
                <a:gd name="connsiteX92" fmla="*/ 8471370 w 8575207"/>
                <a:gd name="connsiteY92" fmla="*/ 1257300 h 3517689"/>
                <a:gd name="connsiteX93" fmla="*/ 8433270 w 8575207"/>
                <a:gd name="connsiteY93" fmla="*/ 1231900 h 3517689"/>
                <a:gd name="connsiteX94" fmla="*/ 8306270 w 8575207"/>
                <a:gd name="connsiteY94" fmla="*/ 1193800 h 3517689"/>
                <a:gd name="connsiteX95" fmla="*/ 8179270 w 8575207"/>
                <a:gd name="connsiteY95" fmla="*/ 1168400 h 3517689"/>
                <a:gd name="connsiteX96" fmla="*/ 7607770 w 8575207"/>
                <a:gd name="connsiteY96" fmla="*/ 1206500 h 3517689"/>
                <a:gd name="connsiteX97" fmla="*/ 7379170 w 8575207"/>
                <a:gd name="connsiteY97" fmla="*/ 1193800 h 3517689"/>
                <a:gd name="connsiteX98" fmla="*/ 7290270 w 8575207"/>
                <a:gd name="connsiteY98" fmla="*/ 1168400 h 3517689"/>
                <a:gd name="connsiteX99" fmla="*/ 7112470 w 8575207"/>
                <a:gd name="connsiteY99" fmla="*/ 1143000 h 3517689"/>
                <a:gd name="connsiteX100" fmla="*/ 7048970 w 8575207"/>
                <a:gd name="connsiteY100" fmla="*/ 1130300 h 3517689"/>
                <a:gd name="connsiteX101" fmla="*/ 6934670 w 8575207"/>
                <a:gd name="connsiteY101" fmla="*/ 1117600 h 3517689"/>
                <a:gd name="connsiteX102" fmla="*/ 6629870 w 8575207"/>
                <a:gd name="connsiteY102" fmla="*/ 1079500 h 3517689"/>
                <a:gd name="connsiteX103" fmla="*/ 6502870 w 8575207"/>
                <a:gd name="connsiteY103" fmla="*/ 1028700 h 3517689"/>
                <a:gd name="connsiteX104" fmla="*/ 6426670 w 8575207"/>
                <a:gd name="connsiteY104" fmla="*/ 1003300 h 3517689"/>
                <a:gd name="connsiteX105" fmla="*/ 6375870 w 8575207"/>
                <a:gd name="connsiteY105" fmla="*/ 990600 h 3517689"/>
                <a:gd name="connsiteX106" fmla="*/ 6337770 w 8575207"/>
                <a:gd name="connsiteY106" fmla="*/ 977900 h 3517689"/>
                <a:gd name="connsiteX107" fmla="*/ 6286970 w 8575207"/>
                <a:gd name="connsiteY107" fmla="*/ 952500 h 3517689"/>
                <a:gd name="connsiteX108" fmla="*/ 6096470 w 8575207"/>
                <a:gd name="connsiteY108" fmla="*/ 939800 h 3517689"/>
                <a:gd name="connsiteX109" fmla="*/ 5728170 w 8575207"/>
                <a:gd name="connsiteY109" fmla="*/ 927100 h 3517689"/>
                <a:gd name="connsiteX110" fmla="*/ 5334470 w 8575207"/>
                <a:gd name="connsiteY110" fmla="*/ 901700 h 3517689"/>
                <a:gd name="connsiteX111" fmla="*/ 5232870 w 8575207"/>
                <a:gd name="connsiteY111" fmla="*/ 889000 h 3517689"/>
                <a:gd name="connsiteX112" fmla="*/ 5067770 w 8575207"/>
                <a:gd name="connsiteY112" fmla="*/ 838200 h 3517689"/>
                <a:gd name="connsiteX113" fmla="*/ 4991570 w 8575207"/>
                <a:gd name="connsiteY113" fmla="*/ 825500 h 3517689"/>
                <a:gd name="connsiteX114" fmla="*/ 4953470 w 8575207"/>
                <a:gd name="connsiteY114" fmla="*/ 800100 h 3517689"/>
                <a:gd name="connsiteX115" fmla="*/ 4877270 w 8575207"/>
                <a:gd name="connsiteY115" fmla="*/ 774700 h 3517689"/>
                <a:gd name="connsiteX116" fmla="*/ 4775670 w 8575207"/>
                <a:gd name="connsiteY116" fmla="*/ 749300 h 3517689"/>
                <a:gd name="connsiteX117" fmla="*/ 4648670 w 8575207"/>
                <a:gd name="connsiteY117" fmla="*/ 711200 h 3517689"/>
                <a:gd name="connsiteX118" fmla="*/ 4610570 w 8575207"/>
                <a:gd name="connsiteY118" fmla="*/ 698500 h 3517689"/>
                <a:gd name="connsiteX119" fmla="*/ 4559770 w 8575207"/>
                <a:gd name="connsiteY119" fmla="*/ 685800 h 3517689"/>
                <a:gd name="connsiteX120" fmla="*/ 4521670 w 8575207"/>
                <a:gd name="connsiteY120" fmla="*/ 660400 h 3517689"/>
                <a:gd name="connsiteX121" fmla="*/ 4470870 w 8575207"/>
                <a:gd name="connsiteY121" fmla="*/ 647700 h 3517689"/>
                <a:gd name="connsiteX122" fmla="*/ 4432770 w 8575207"/>
                <a:gd name="connsiteY122" fmla="*/ 635000 h 3517689"/>
                <a:gd name="connsiteX123" fmla="*/ 4381970 w 8575207"/>
                <a:gd name="connsiteY123" fmla="*/ 609600 h 3517689"/>
                <a:gd name="connsiteX124" fmla="*/ 4280370 w 8575207"/>
                <a:gd name="connsiteY124" fmla="*/ 584200 h 3517689"/>
                <a:gd name="connsiteX125" fmla="*/ 4242270 w 8575207"/>
                <a:gd name="connsiteY125" fmla="*/ 571500 h 3517689"/>
                <a:gd name="connsiteX126" fmla="*/ 4127970 w 8575207"/>
                <a:gd name="connsiteY126" fmla="*/ 558800 h 3517689"/>
                <a:gd name="connsiteX127" fmla="*/ 3658070 w 8575207"/>
                <a:gd name="connsiteY127" fmla="*/ 533400 h 3517689"/>
                <a:gd name="connsiteX128" fmla="*/ 3607270 w 8575207"/>
                <a:gd name="connsiteY128" fmla="*/ 520700 h 3517689"/>
                <a:gd name="connsiteX129" fmla="*/ 3569170 w 8575207"/>
                <a:gd name="connsiteY129" fmla="*/ 508000 h 3517689"/>
                <a:gd name="connsiteX130" fmla="*/ 3467570 w 8575207"/>
                <a:gd name="connsiteY130" fmla="*/ 495300 h 3517689"/>
                <a:gd name="connsiteX131" fmla="*/ 3429470 w 8575207"/>
                <a:gd name="connsiteY131" fmla="*/ 469900 h 3517689"/>
                <a:gd name="connsiteX132" fmla="*/ 3378670 w 8575207"/>
                <a:gd name="connsiteY132" fmla="*/ 457200 h 3517689"/>
                <a:gd name="connsiteX133" fmla="*/ 3302470 w 8575207"/>
                <a:gd name="connsiteY133" fmla="*/ 431800 h 3517689"/>
                <a:gd name="connsiteX134" fmla="*/ 3226270 w 8575207"/>
                <a:gd name="connsiteY134" fmla="*/ 406400 h 3517689"/>
                <a:gd name="connsiteX135" fmla="*/ 3188170 w 8575207"/>
                <a:gd name="connsiteY135" fmla="*/ 393700 h 3517689"/>
                <a:gd name="connsiteX136" fmla="*/ 2934170 w 8575207"/>
                <a:gd name="connsiteY136" fmla="*/ 381000 h 3517689"/>
                <a:gd name="connsiteX137" fmla="*/ 2832570 w 8575207"/>
                <a:gd name="connsiteY137" fmla="*/ 355600 h 3517689"/>
                <a:gd name="connsiteX138" fmla="*/ 2769070 w 8575207"/>
                <a:gd name="connsiteY138" fmla="*/ 342900 h 3517689"/>
                <a:gd name="connsiteX139" fmla="*/ 2705570 w 8575207"/>
                <a:gd name="connsiteY139" fmla="*/ 317500 h 3517689"/>
                <a:gd name="connsiteX140" fmla="*/ 2591270 w 8575207"/>
                <a:gd name="connsiteY140" fmla="*/ 304800 h 3517689"/>
                <a:gd name="connsiteX141" fmla="*/ 2515070 w 8575207"/>
                <a:gd name="connsiteY141" fmla="*/ 292100 h 3517689"/>
                <a:gd name="connsiteX142" fmla="*/ 2299170 w 8575207"/>
                <a:gd name="connsiteY142" fmla="*/ 317500 h 3517689"/>
                <a:gd name="connsiteX143" fmla="*/ 2184870 w 8575207"/>
                <a:gd name="connsiteY143" fmla="*/ 355600 h 3517689"/>
                <a:gd name="connsiteX144" fmla="*/ 2045170 w 8575207"/>
                <a:gd name="connsiteY144" fmla="*/ 381000 h 3517689"/>
                <a:gd name="connsiteX145" fmla="*/ 2019770 w 8575207"/>
                <a:gd name="connsiteY145" fmla="*/ 431800 h 3517689"/>
                <a:gd name="connsiteX146" fmla="*/ 2032470 w 8575207"/>
                <a:gd name="connsiteY146" fmla="*/ 952500 h 3517689"/>
                <a:gd name="connsiteX147" fmla="*/ 2045170 w 8575207"/>
                <a:gd name="connsiteY147" fmla="*/ 1016000 h 3517689"/>
                <a:gd name="connsiteX148" fmla="*/ 2083270 w 8575207"/>
                <a:gd name="connsiteY148" fmla="*/ 1130300 h 3517689"/>
                <a:gd name="connsiteX149" fmla="*/ 2095970 w 8575207"/>
                <a:gd name="connsiteY149" fmla="*/ 1181100 h 3517689"/>
                <a:gd name="connsiteX150" fmla="*/ 2159470 w 8575207"/>
                <a:gd name="connsiteY150" fmla="*/ 1270000 h 3517689"/>
                <a:gd name="connsiteX151" fmla="*/ 2197570 w 8575207"/>
                <a:gd name="connsiteY151" fmla="*/ 1346200 h 3517689"/>
                <a:gd name="connsiteX152" fmla="*/ 2235670 w 8575207"/>
                <a:gd name="connsiteY152" fmla="*/ 1397000 h 3517689"/>
                <a:gd name="connsiteX153" fmla="*/ 2261070 w 8575207"/>
                <a:gd name="connsiteY153" fmla="*/ 1435100 h 3517689"/>
                <a:gd name="connsiteX154" fmla="*/ 2311870 w 8575207"/>
                <a:gd name="connsiteY154" fmla="*/ 1549400 h 3517689"/>
                <a:gd name="connsiteX155" fmla="*/ 2337270 w 8575207"/>
                <a:gd name="connsiteY155" fmla="*/ 1600200 h 3517689"/>
                <a:gd name="connsiteX156" fmla="*/ 2375370 w 8575207"/>
                <a:gd name="connsiteY156" fmla="*/ 1638300 h 3517689"/>
                <a:gd name="connsiteX157" fmla="*/ 2388070 w 8575207"/>
                <a:gd name="connsiteY157" fmla="*/ 1816100 h 3517689"/>
                <a:gd name="connsiteX158" fmla="*/ 2273770 w 8575207"/>
                <a:gd name="connsiteY158" fmla="*/ 1866900 h 3517689"/>
                <a:gd name="connsiteX159" fmla="*/ 2235670 w 8575207"/>
                <a:gd name="connsiteY159" fmla="*/ 1879600 h 3517689"/>
                <a:gd name="connsiteX160" fmla="*/ 2197570 w 8575207"/>
                <a:gd name="connsiteY160" fmla="*/ 1892300 h 3517689"/>
                <a:gd name="connsiteX161" fmla="*/ 2095970 w 8575207"/>
                <a:gd name="connsiteY161" fmla="*/ 1905000 h 3517689"/>
                <a:gd name="connsiteX162" fmla="*/ 1676870 w 8575207"/>
                <a:gd name="connsiteY162" fmla="*/ 1879600 h 3517689"/>
                <a:gd name="connsiteX163" fmla="*/ 1562570 w 8575207"/>
                <a:gd name="connsiteY163" fmla="*/ 1841500 h 3517689"/>
                <a:gd name="connsiteX164" fmla="*/ 1524470 w 8575207"/>
                <a:gd name="connsiteY164" fmla="*/ 1828800 h 3517689"/>
                <a:gd name="connsiteX165" fmla="*/ 1511770 w 8575207"/>
                <a:gd name="connsiteY165" fmla="*/ 1778000 h 3517689"/>
                <a:gd name="connsiteX166" fmla="*/ 1499070 w 8575207"/>
                <a:gd name="connsiteY166" fmla="*/ 1739900 h 3517689"/>
                <a:gd name="connsiteX167" fmla="*/ 1486370 w 8575207"/>
                <a:gd name="connsiteY167" fmla="*/ 1676400 h 3517689"/>
                <a:gd name="connsiteX168" fmla="*/ 1524470 w 8575207"/>
                <a:gd name="connsiteY168" fmla="*/ 1460500 h 3517689"/>
                <a:gd name="connsiteX169" fmla="*/ 1537170 w 8575207"/>
                <a:gd name="connsiteY169" fmla="*/ 1422400 h 3517689"/>
                <a:gd name="connsiteX170" fmla="*/ 1626070 w 8575207"/>
                <a:gd name="connsiteY170" fmla="*/ 1358900 h 3517689"/>
                <a:gd name="connsiteX171" fmla="*/ 1702270 w 8575207"/>
                <a:gd name="connsiteY171" fmla="*/ 1282700 h 3517689"/>
                <a:gd name="connsiteX172" fmla="*/ 1740370 w 8575207"/>
                <a:gd name="connsiteY172" fmla="*/ 1244600 h 3517689"/>
                <a:gd name="connsiteX173" fmla="*/ 1778470 w 8575207"/>
                <a:gd name="connsiteY173" fmla="*/ 1206500 h 3517689"/>
                <a:gd name="connsiteX174" fmla="*/ 1816570 w 8575207"/>
                <a:gd name="connsiteY174" fmla="*/ 1193800 h 3517689"/>
                <a:gd name="connsiteX175" fmla="*/ 1829270 w 8575207"/>
                <a:gd name="connsiteY175" fmla="*/ 1155700 h 3517689"/>
                <a:gd name="connsiteX176" fmla="*/ 1905470 w 8575207"/>
                <a:gd name="connsiteY176" fmla="*/ 1104900 h 3517689"/>
                <a:gd name="connsiteX177" fmla="*/ 1968970 w 8575207"/>
                <a:gd name="connsiteY177" fmla="*/ 1028700 h 3517689"/>
                <a:gd name="connsiteX178" fmla="*/ 2045170 w 8575207"/>
                <a:gd name="connsiteY178" fmla="*/ 965200 h 3517689"/>
                <a:gd name="connsiteX179" fmla="*/ 2019770 w 8575207"/>
                <a:gd name="connsiteY179" fmla="*/ 393700 h 3517689"/>
                <a:gd name="connsiteX180" fmla="*/ 1956270 w 8575207"/>
                <a:gd name="connsiteY180" fmla="*/ 279400 h 3517689"/>
                <a:gd name="connsiteX181" fmla="*/ 1918170 w 8575207"/>
                <a:gd name="connsiteY181" fmla="*/ 266700 h 3517689"/>
                <a:gd name="connsiteX182" fmla="*/ 1803870 w 8575207"/>
                <a:gd name="connsiteY182" fmla="*/ 203200 h 3517689"/>
                <a:gd name="connsiteX183" fmla="*/ 1727670 w 8575207"/>
                <a:gd name="connsiteY183" fmla="*/ 190500 h 3517689"/>
                <a:gd name="connsiteX184" fmla="*/ 1689570 w 8575207"/>
                <a:gd name="connsiteY184" fmla="*/ 165100 h 3517689"/>
                <a:gd name="connsiteX185" fmla="*/ 1435570 w 8575207"/>
                <a:gd name="connsiteY185" fmla="*/ 127000 h 3517689"/>
                <a:gd name="connsiteX186" fmla="*/ 1308570 w 8575207"/>
                <a:gd name="connsiteY186" fmla="*/ 101600 h 3517689"/>
                <a:gd name="connsiteX187" fmla="*/ 546570 w 8575207"/>
                <a:gd name="connsiteY187" fmla="*/ 76200 h 3517689"/>
                <a:gd name="connsiteX188" fmla="*/ 457670 w 8575207"/>
                <a:gd name="connsiteY188" fmla="*/ 50800 h 3517689"/>
                <a:gd name="connsiteX189" fmla="*/ 279870 w 8575207"/>
                <a:gd name="connsiteY189" fmla="*/ 25400 h 3517689"/>
                <a:gd name="connsiteX190" fmla="*/ 216370 w 8575207"/>
                <a:gd name="connsiteY190" fmla="*/ 12700 h 3517689"/>
                <a:gd name="connsiteX191" fmla="*/ 38570 w 8575207"/>
                <a:gd name="connsiteY191" fmla="*/ 0 h 3517689"/>
                <a:gd name="connsiteX192" fmla="*/ 13170 w 8575207"/>
                <a:gd name="connsiteY192" fmla="*/ 3276600 h 3517689"/>
                <a:gd name="connsiteX0" fmla="*/ 13170 w 8575207"/>
                <a:gd name="connsiteY0" fmla="*/ 3276600 h 3508130"/>
                <a:gd name="connsiteX1" fmla="*/ 749770 w 8575207"/>
                <a:gd name="connsiteY1" fmla="*/ 3302000 h 3508130"/>
                <a:gd name="connsiteX2" fmla="*/ 559270 w 8575207"/>
                <a:gd name="connsiteY2" fmla="*/ 3086100 h 3508130"/>
                <a:gd name="connsiteX3" fmla="*/ 749770 w 8575207"/>
                <a:gd name="connsiteY3" fmla="*/ 3048000 h 3508130"/>
                <a:gd name="connsiteX4" fmla="*/ 749770 w 8575207"/>
                <a:gd name="connsiteY4" fmla="*/ 2921000 h 3508130"/>
                <a:gd name="connsiteX5" fmla="*/ 673570 w 8575207"/>
                <a:gd name="connsiteY5" fmla="*/ 2895600 h 3508130"/>
                <a:gd name="connsiteX6" fmla="*/ 635470 w 8575207"/>
                <a:gd name="connsiteY6" fmla="*/ 2882900 h 3508130"/>
                <a:gd name="connsiteX7" fmla="*/ 597370 w 8575207"/>
                <a:gd name="connsiteY7" fmla="*/ 2870200 h 3508130"/>
                <a:gd name="connsiteX8" fmla="*/ 559270 w 8575207"/>
                <a:gd name="connsiteY8" fmla="*/ 2844800 h 3508130"/>
                <a:gd name="connsiteX9" fmla="*/ 508470 w 8575207"/>
                <a:gd name="connsiteY9" fmla="*/ 2768600 h 3508130"/>
                <a:gd name="connsiteX10" fmla="*/ 495770 w 8575207"/>
                <a:gd name="connsiteY10" fmla="*/ 2730500 h 3508130"/>
                <a:gd name="connsiteX11" fmla="*/ 457670 w 8575207"/>
                <a:gd name="connsiteY11" fmla="*/ 2654300 h 3508130"/>
                <a:gd name="connsiteX12" fmla="*/ 483070 w 8575207"/>
                <a:gd name="connsiteY12" fmla="*/ 2374900 h 3508130"/>
                <a:gd name="connsiteX13" fmla="*/ 533870 w 8575207"/>
                <a:gd name="connsiteY13" fmla="*/ 2197100 h 3508130"/>
                <a:gd name="connsiteX14" fmla="*/ 622770 w 8575207"/>
                <a:gd name="connsiteY14" fmla="*/ 2133600 h 3508130"/>
                <a:gd name="connsiteX15" fmla="*/ 660870 w 8575207"/>
                <a:gd name="connsiteY15" fmla="*/ 2120900 h 3508130"/>
                <a:gd name="connsiteX16" fmla="*/ 1054570 w 8575207"/>
                <a:gd name="connsiteY16" fmla="*/ 2146300 h 3508130"/>
                <a:gd name="connsiteX17" fmla="*/ 1092670 w 8575207"/>
                <a:gd name="connsiteY17" fmla="*/ 2159000 h 3508130"/>
                <a:gd name="connsiteX18" fmla="*/ 1156170 w 8575207"/>
                <a:gd name="connsiteY18" fmla="*/ 2247900 h 3508130"/>
                <a:gd name="connsiteX19" fmla="*/ 1206970 w 8575207"/>
                <a:gd name="connsiteY19" fmla="*/ 2324100 h 3508130"/>
                <a:gd name="connsiteX20" fmla="*/ 1219670 w 8575207"/>
                <a:gd name="connsiteY20" fmla="*/ 2362200 h 3508130"/>
                <a:gd name="connsiteX21" fmla="*/ 1245070 w 8575207"/>
                <a:gd name="connsiteY21" fmla="*/ 2400300 h 3508130"/>
                <a:gd name="connsiteX22" fmla="*/ 1270470 w 8575207"/>
                <a:gd name="connsiteY22" fmla="*/ 2501900 h 3508130"/>
                <a:gd name="connsiteX23" fmla="*/ 1245070 w 8575207"/>
                <a:gd name="connsiteY23" fmla="*/ 2679700 h 3508130"/>
                <a:gd name="connsiteX24" fmla="*/ 1219670 w 8575207"/>
                <a:gd name="connsiteY24" fmla="*/ 2717800 h 3508130"/>
                <a:gd name="connsiteX25" fmla="*/ 1181570 w 8575207"/>
                <a:gd name="connsiteY25" fmla="*/ 2730500 h 3508130"/>
                <a:gd name="connsiteX26" fmla="*/ 1118070 w 8575207"/>
                <a:gd name="connsiteY26" fmla="*/ 2806700 h 3508130"/>
                <a:gd name="connsiteX27" fmla="*/ 1079970 w 8575207"/>
                <a:gd name="connsiteY27" fmla="*/ 2819400 h 3508130"/>
                <a:gd name="connsiteX28" fmla="*/ 1067270 w 8575207"/>
                <a:gd name="connsiteY28" fmla="*/ 2857500 h 3508130"/>
                <a:gd name="connsiteX29" fmla="*/ 940270 w 8575207"/>
                <a:gd name="connsiteY29" fmla="*/ 2870200 h 3508130"/>
                <a:gd name="connsiteX30" fmla="*/ 876770 w 8575207"/>
                <a:gd name="connsiteY30" fmla="*/ 2882900 h 3508130"/>
                <a:gd name="connsiteX31" fmla="*/ 800570 w 8575207"/>
                <a:gd name="connsiteY31" fmla="*/ 2908300 h 3508130"/>
                <a:gd name="connsiteX32" fmla="*/ 787870 w 8575207"/>
                <a:gd name="connsiteY32" fmla="*/ 2946400 h 3508130"/>
                <a:gd name="connsiteX33" fmla="*/ 991070 w 8575207"/>
                <a:gd name="connsiteY33" fmla="*/ 3035300 h 3508130"/>
                <a:gd name="connsiteX34" fmla="*/ 1067270 w 8575207"/>
                <a:gd name="connsiteY34" fmla="*/ 3022600 h 3508130"/>
                <a:gd name="connsiteX35" fmla="*/ 1168870 w 8575207"/>
                <a:gd name="connsiteY35" fmla="*/ 3009900 h 3508130"/>
                <a:gd name="connsiteX36" fmla="*/ 1206970 w 8575207"/>
                <a:gd name="connsiteY36" fmla="*/ 2997200 h 3508130"/>
                <a:gd name="connsiteX37" fmla="*/ 1359370 w 8575207"/>
                <a:gd name="connsiteY37" fmla="*/ 2984500 h 3508130"/>
                <a:gd name="connsiteX38" fmla="*/ 1562570 w 8575207"/>
                <a:gd name="connsiteY38" fmla="*/ 2959100 h 3508130"/>
                <a:gd name="connsiteX39" fmla="*/ 2388070 w 8575207"/>
                <a:gd name="connsiteY39" fmla="*/ 2946400 h 3508130"/>
                <a:gd name="connsiteX40" fmla="*/ 2451570 w 8575207"/>
                <a:gd name="connsiteY40" fmla="*/ 2933700 h 3508130"/>
                <a:gd name="connsiteX41" fmla="*/ 2527770 w 8575207"/>
                <a:gd name="connsiteY41" fmla="*/ 2921000 h 3508130"/>
                <a:gd name="connsiteX42" fmla="*/ 2616670 w 8575207"/>
                <a:gd name="connsiteY42" fmla="*/ 2882900 h 3508130"/>
                <a:gd name="connsiteX43" fmla="*/ 2756370 w 8575207"/>
                <a:gd name="connsiteY43" fmla="*/ 2857500 h 3508130"/>
                <a:gd name="connsiteX44" fmla="*/ 3785070 w 8575207"/>
                <a:gd name="connsiteY44" fmla="*/ 2857500 h 3508130"/>
                <a:gd name="connsiteX45" fmla="*/ 3823170 w 8575207"/>
                <a:gd name="connsiteY45" fmla="*/ 2844800 h 3508130"/>
                <a:gd name="connsiteX46" fmla="*/ 3886670 w 8575207"/>
                <a:gd name="connsiteY46" fmla="*/ 2832100 h 3508130"/>
                <a:gd name="connsiteX47" fmla="*/ 3937470 w 8575207"/>
                <a:gd name="connsiteY47" fmla="*/ 2819400 h 3508130"/>
                <a:gd name="connsiteX48" fmla="*/ 4102570 w 8575207"/>
                <a:gd name="connsiteY48" fmla="*/ 2794000 h 3508130"/>
                <a:gd name="connsiteX49" fmla="*/ 4254970 w 8575207"/>
                <a:gd name="connsiteY49" fmla="*/ 2768600 h 3508130"/>
                <a:gd name="connsiteX50" fmla="*/ 4318470 w 8575207"/>
                <a:gd name="connsiteY50" fmla="*/ 2743200 h 3508130"/>
                <a:gd name="connsiteX51" fmla="*/ 4407370 w 8575207"/>
                <a:gd name="connsiteY51" fmla="*/ 2730500 h 3508130"/>
                <a:gd name="connsiteX52" fmla="*/ 4458170 w 8575207"/>
                <a:gd name="connsiteY52" fmla="*/ 2717800 h 3508130"/>
                <a:gd name="connsiteX53" fmla="*/ 5169370 w 8575207"/>
                <a:gd name="connsiteY53" fmla="*/ 2730500 h 3508130"/>
                <a:gd name="connsiteX54" fmla="*/ 5309070 w 8575207"/>
                <a:gd name="connsiteY54" fmla="*/ 2768600 h 3508130"/>
                <a:gd name="connsiteX55" fmla="*/ 5410670 w 8575207"/>
                <a:gd name="connsiteY55" fmla="*/ 2794000 h 3508130"/>
                <a:gd name="connsiteX56" fmla="*/ 5499570 w 8575207"/>
                <a:gd name="connsiteY56" fmla="*/ 2819400 h 3508130"/>
                <a:gd name="connsiteX57" fmla="*/ 5575770 w 8575207"/>
                <a:gd name="connsiteY57" fmla="*/ 2692400 h 3508130"/>
                <a:gd name="connsiteX58" fmla="*/ 5588470 w 8575207"/>
                <a:gd name="connsiteY58" fmla="*/ 2616200 h 3508130"/>
                <a:gd name="connsiteX59" fmla="*/ 5601170 w 8575207"/>
                <a:gd name="connsiteY59" fmla="*/ 2489200 h 3508130"/>
                <a:gd name="connsiteX60" fmla="*/ 5639270 w 8575207"/>
                <a:gd name="connsiteY60" fmla="*/ 2413000 h 3508130"/>
                <a:gd name="connsiteX61" fmla="*/ 5690070 w 8575207"/>
                <a:gd name="connsiteY61" fmla="*/ 2400300 h 3508130"/>
                <a:gd name="connsiteX62" fmla="*/ 5766270 w 8575207"/>
                <a:gd name="connsiteY62" fmla="*/ 2362200 h 3508130"/>
                <a:gd name="connsiteX63" fmla="*/ 5842470 w 8575207"/>
                <a:gd name="connsiteY63" fmla="*/ 2324100 h 3508130"/>
                <a:gd name="connsiteX64" fmla="*/ 6007570 w 8575207"/>
                <a:gd name="connsiteY64" fmla="*/ 2362200 h 3508130"/>
                <a:gd name="connsiteX65" fmla="*/ 6083770 w 8575207"/>
                <a:gd name="connsiteY65" fmla="*/ 2374900 h 3508130"/>
                <a:gd name="connsiteX66" fmla="*/ 6159970 w 8575207"/>
                <a:gd name="connsiteY66" fmla="*/ 2413000 h 3508130"/>
                <a:gd name="connsiteX67" fmla="*/ 6198070 w 8575207"/>
                <a:gd name="connsiteY67" fmla="*/ 2425700 h 3508130"/>
                <a:gd name="connsiteX68" fmla="*/ 6261570 w 8575207"/>
                <a:gd name="connsiteY68" fmla="*/ 2527300 h 3508130"/>
                <a:gd name="connsiteX69" fmla="*/ 6299670 w 8575207"/>
                <a:gd name="connsiteY69" fmla="*/ 2641600 h 3508130"/>
                <a:gd name="connsiteX70" fmla="*/ 6312370 w 8575207"/>
                <a:gd name="connsiteY70" fmla="*/ 2679700 h 3508130"/>
                <a:gd name="connsiteX71" fmla="*/ 6325070 w 8575207"/>
                <a:gd name="connsiteY71" fmla="*/ 2730500 h 3508130"/>
                <a:gd name="connsiteX72" fmla="*/ 6312370 w 8575207"/>
                <a:gd name="connsiteY72" fmla="*/ 2857500 h 3508130"/>
                <a:gd name="connsiteX73" fmla="*/ 6236170 w 8575207"/>
                <a:gd name="connsiteY73" fmla="*/ 2908300 h 3508130"/>
                <a:gd name="connsiteX74" fmla="*/ 6109170 w 8575207"/>
                <a:gd name="connsiteY74" fmla="*/ 2946400 h 3508130"/>
                <a:gd name="connsiteX75" fmla="*/ 5956770 w 8575207"/>
                <a:gd name="connsiteY75" fmla="*/ 2933700 h 3508130"/>
                <a:gd name="connsiteX76" fmla="*/ 5918670 w 8575207"/>
                <a:gd name="connsiteY76" fmla="*/ 2946400 h 3508130"/>
                <a:gd name="connsiteX77" fmla="*/ 5931370 w 8575207"/>
                <a:gd name="connsiteY77" fmla="*/ 3009900 h 3508130"/>
                <a:gd name="connsiteX78" fmla="*/ 5994870 w 8575207"/>
                <a:gd name="connsiteY78" fmla="*/ 3022600 h 3508130"/>
                <a:gd name="connsiteX79" fmla="*/ 6286970 w 8575207"/>
                <a:gd name="connsiteY79" fmla="*/ 3035300 h 3508130"/>
                <a:gd name="connsiteX80" fmla="*/ 7328370 w 8575207"/>
                <a:gd name="connsiteY80" fmla="*/ 3022600 h 3508130"/>
                <a:gd name="connsiteX81" fmla="*/ 7544270 w 8575207"/>
                <a:gd name="connsiteY81" fmla="*/ 2984500 h 3508130"/>
                <a:gd name="connsiteX82" fmla="*/ 7645870 w 8575207"/>
                <a:gd name="connsiteY82" fmla="*/ 2971800 h 3508130"/>
                <a:gd name="connsiteX83" fmla="*/ 7861770 w 8575207"/>
                <a:gd name="connsiteY83" fmla="*/ 2984500 h 3508130"/>
                <a:gd name="connsiteX84" fmla="*/ 8039570 w 8575207"/>
                <a:gd name="connsiteY84" fmla="*/ 3009900 h 3508130"/>
                <a:gd name="connsiteX85" fmla="*/ 8090370 w 8575207"/>
                <a:gd name="connsiteY85" fmla="*/ 3022600 h 3508130"/>
                <a:gd name="connsiteX86" fmla="*/ 8407870 w 8575207"/>
                <a:gd name="connsiteY86" fmla="*/ 3048000 h 3508130"/>
                <a:gd name="connsiteX87" fmla="*/ 8560270 w 8575207"/>
                <a:gd name="connsiteY87" fmla="*/ 3035300 h 3508130"/>
                <a:gd name="connsiteX88" fmla="*/ 8534870 w 8575207"/>
                <a:gd name="connsiteY88" fmla="*/ 2311400 h 3508130"/>
                <a:gd name="connsiteX89" fmla="*/ 8496770 w 8575207"/>
                <a:gd name="connsiteY89" fmla="*/ 2057400 h 3508130"/>
                <a:gd name="connsiteX90" fmla="*/ 8484070 w 8575207"/>
                <a:gd name="connsiteY90" fmla="*/ 1968500 h 3508130"/>
                <a:gd name="connsiteX91" fmla="*/ 8445970 w 8575207"/>
                <a:gd name="connsiteY91" fmla="*/ 1765300 h 3508130"/>
                <a:gd name="connsiteX92" fmla="*/ 8471370 w 8575207"/>
                <a:gd name="connsiteY92" fmla="*/ 1257300 h 3508130"/>
                <a:gd name="connsiteX93" fmla="*/ 8433270 w 8575207"/>
                <a:gd name="connsiteY93" fmla="*/ 1231900 h 3508130"/>
                <a:gd name="connsiteX94" fmla="*/ 8306270 w 8575207"/>
                <a:gd name="connsiteY94" fmla="*/ 1193800 h 3508130"/>
                <a:gd name="connsiteX95" fmla="*/ 8179270 w 8575207"/>
                <a:gd name="connsiteY95" fmla="*/ 1168400 h 3508130"/>
                <a:gd name="connsiteX96" fmla="*/ 7607770 w 8575207"/>
                <a:gd name="connsiteY96" fmla="*/ 1206500 h 3508130"/>
                <a:gd name="connsiteX97" fmla="*/ 7379170 w 8575207"/>
                <a:gd name="connsiteY97" fmla="*/ 1193800 h 3508130"/>
                <a:gd name="connsiteX98" fmla="*/ 7290270 w 8575207"/>
                <a:gd name="connsiteY98" fmla="*/ 1168400 h 3508130"/>
                <a:gd name="connsiteX99" fmla="*/ 7112470 w 8575207"/>
                <a:gd name="connsiteY99" fmla="*/ 1143000 h 3508130"/>
                <a:gd name="connsiteX100" fmla="*/ 7048970 w 8575207"/>
                <a:gd name="connsiteY100" fmla="*/ 1130300 h 3508130"/>
                <a:gd name="connsiteX101" fmla="*/ 6934670 w 8575207"/>
                <a:gd name="connsiteY101" fmla="*/ 1117600 h 3508130"/>
                <a:gd name="connsiteX102" fmla="*/ 6629870 w 8575207"/>
                <a:gd name="connsiteY102" fmla="*/ 1079500 h 3508130"/>
                <a:gd name="connsiteX103" fmla="*/ 6502870 w 8575207"/>
                <a:gd name="connsiteY103" fmla="*/ 1028700 h 3508130"/>
                <a:gd name="connsiteX104" fmla="*/ 6426670 w 8575207"/>
                <a:gd name="connsiteY104" fmla="*/ 1003300 h 3508130"/>
                <a:gd name="connsiteX105" fmla="*/ 6375870 w 8575207"/>
                <a:gd name="connsiteY105" fmla="*/ 990600 h 3508130"/>
                <a:gd name="connsiteX106" fmla="*/ 6337770 w 8575207"/>
                <a:gd name="connsiteY106" fmla="*/ 977900 h 3508130"/>
                <a:gd name="connsiteX107" fmla="*/ 6286970 w 8575207"/>
                <a:gd name="connsiteY107" fmla="*/ 952500 h 3508130"/>
                <a:gd name="connsiteX108" fmla="*/ 6096470 w 8575207"/>
                <a:gd name="connsiteY108" fmla="*/ 939800 h 3508130"/>
                <a:gd name="connsiteX109" fmla="*/ 5728170 w 8575207"/>
                <a:gd name="connsiteY109" fmla="*/ 927100 h 3508130"/>
                <a:gd name="connsiteX110" fmla="*/ 5334470 w 8575207"/>
                <a:gd name="connsiteY110" fmla="*/ 901700 h 3508130"/>
                <a:gd name="connsiteX111" fmla="*/ 5232870 w 8575207"/>
                <a:gd name="connsiteY111" fmla="*/ 889000 h 3508130"/>
                <a:gd name="connsiteX112" fmla="*/ 5067770 w 8575207"/>
                <a:gd name="connsiteY112" fmla="*/ 838200 h 3508130"/>
                <a:gd name="connsiteX113" fmla="*/ 4991570 w 8575207"/>
                <a:gd name="connsiteY113" fmla="*/ 825500 h 3508130"/>
                <a:gd name="connsiteX114" fmla="*/ 4953470 w 8575207"/>
                <a:gd name="connsiteY114" fmla="*/ 800100 h 3508130"/>
                <a:gd name="connsiteX115" fmla="*/ 4877270 w 8575207"/>
                <a:gd name="connsiteY115" fmla="*/ 774700 h 3508130"/>
                <a:gd name="connsiteX116" fmla="*/ 4775670 w 8575207"/>
                <a:gd name="connsiteY116" fmla="*/ 749300 h 3508130"/>
                <a:gd name="connsiteX117" fmla="*/ 4648670 w 8575207"/>
                <a:gd name="connsiteY117" fmla="*/ 711200 h 3508130"/>
                <a:gd name="connsiteX118" fmla="*/ 4610570 w 8575207"/>
                <a:gd name="connsiteY118" fmla="*/ 698500 h 3508130"/>
                <a:gd name="connsiteX119" fmla="*/ 4559770 w 8575207"/>
                <a:gd name="connsiteY119" fmla="*/ 685800 h 3508130"/>
                <a:gd name="connsiteX120" fmla="*/ 4521670 w 8575207"/>
                <a:gd name="connsiteY120" fmla="*/ 660400 h 3508130"/>
                <a:gd name="connsiteX121" fmla="*/ 4470870 w 8575207"/>
                <a:gd name="connsiteY121" fmla="*/ 647700 h 3508130"/>
                <a:gd name="connsiteX122" fmla="*/ 4432770 w 8575207"/>
                <a:gd name="connsiteY122" fmla="*/ 635000 h 3508130"/>
                <a:gd name="connsiteX123" fmla="*/ 4381970 w 8575207"/>
                <a:gd name="connsiteY123" fmla="*/ 609600 h 3508130"/>
                <a:gd name="connsiteX124" fmla="*/ 4280370 w 8575207"/>
                <a:gd name="connsiteY124" fmla="*/ 584200 h 3508130"/>
                <a:gd name="connsiteX125" fmla="*/ 4242270 w 8575207"/>
                <a:gd name="connsiteY125" fmla="*/ 571500 h 3508130"/>
                <a:gd name="connsiteX126" fmla="*/ 4127970 w 8575207"/>
                <a:gd name="connsiteY126" fmla="*/ 558800 h 3508130"/>
                <a:gd name="connsiteX127" fmla="*/ 3658070 w 8575207"/>
                <a:gd name="connsiteY127" fmla="*/ 533400 h 3508130"/>
                <a:gd name="connsiteX128" fmla="*/ 3607270 w 8575207"/>
                <a:gd name="connsiteY128" fmla="*/ 520700 h 3508130"/>
                <a:gd name="connsiteX129" fmla="*/ 3569170 w 8575207"/>
                <a:gd name="connsiteY129" fmla="*/ 508000 h 3508130"/>
                <a:gd name="connsiteX130" fmla="*/ 3467570 w 8575207"/>
                <a:gd name="connsiteY130" fmla="*/ 495300 h 3508130"/>
                <a:gd name="connsiteX131" fmla="*/ 3429470 w 8575207"/>
                <a:gd name="connsiteY131" fmla="*/ 469900 h 3508130"/>
                <a:gd name="connsiteX132" fmla="*/ 3378670 w 8575207"/>
                <a:gd name="connsiteY132" fmla="*/ 457200 h 3508130"/>
                <a:gd name="connsiteX133" fmla="*/ 3302470 w 8575207"/>
                <a:gd name="connsiteY133" fmla="*/ 431800 h 3508130"/>
                <a:gd name="connsiteX134" fmla="*/ 3226270 w 8575207"/>
                <a:gd name="connsiteY134" fmla="*/ 406400 h 3508130"/>
                <a:gd name="connsiteX135" fmla="*/ 3188170 w 8575207"/>
                <a:gd name="connsiteY135" fmla="*/ 393700 h 3508130"/>
                <a:gd name="connsiteX136" fmla="*/ 2934170 w 8575207"/>
                <a:gd name="connsiteY136" fmla="*/ 381000 h 3508130"/>
                <a:gd name="connsiteX137" fmla="*/ 2832570 w 8575207"/>
                <a:gd name="connsiteY137" fmla="*/ 355600 h 3508130"/>
                <a:gd name="connsiteX138" fmla="*/ 2769070 w 8575207"/>
                <a:gd name="connsiteY138" fmla="*/ 342900 h 3508130"/>
                <a:gd name="connsiteX139" fmla="*/ 2705570 w 8575207"/>
                <a:gd name="connsiteY139" fmla="*/ 317500 h 3508130"/>
                <a:gd name="connsiteX140" fmla="*/ 2591270 w 8575207"/>
                <a:gd name="connsiteY140" fmla="*/ 304800 h 3508130"/>
                <a:gd name="connsiteX141" fmla="*/ 2515070 w 8575207"/>
                <a:gd name="connsiteY141" fmla="*/ 292100 h 3508130"/>
                <a:gd name="connsiteX142" fmla="*/ 2299170 w 8575207"/>
                <a:gd name="connsiteY142" fmla="*/ 317500 h 3508130"/>
                <a:gd name="connsiteX143" fmla="*/ 2184870 w 8575207"/>
                <a:gd name="connsiteY143" fmla="*/ 355600 h 3508130"/>
                <a:gd name="connsiteX144" fmla="*/ 2045170 w 8575207"/>
                <a:gd name="connsiteY144" fmla="*/ 381000 h 3508130"/>
                <a:gd name="connsiteX145" fmla="*/ 2019770 w 8575207"/>
                <a:gd name="connsiteY145" fmla="*/ 431800 h 3508130"/>
                <a:gd name="connsiteX146" fmla="*/ 2032470 w 8575207"/>
                <a:gd name="connsiteY146" fmla="*/ 952500 h 3508130"/>
                <a:gd name="connsiteX147" fmla="*/ 2045170 w 8575207"/>
                <a:gd name="connsiteY147" fmla="*/ 1016000 h 3508130"/>
                <a:gd name="connsiteX148" fmla="*/ 2083270 w 8575207"/>
                <a:gd name="connsiteY148" fmla="*/ 1130300 h 3508130"/>
                <a:gd name="connsiteX149" fmla="*/ 2095970 w 8575207"/>
                <a:gd name="connsiteY149" fmla="*/ 1181100 h 3508130"/>
                <a:gd name="connsiteX150" fmla="*/ 2159470 w 8575207"/>
                <a:gd name="connsiteY150" fmla="*/ 1270000 h 3508130"/>
                <a:gd name="connsiteX151" fmla="*/ 2197570 w 8575207"/>
                <a:gd name="connsiteY151" fmla="*/ 1346200 h 3508130"/>
                <a:gd name="connsiteX152" fmla="*/ 2235670 w 8575207"/>
                <a:gd name="connsiteY152" fmla="*/ 1397000 h 3508130"/>
                <a:gd name="connsiteX153" fmla="*/ 2261070 w 8575207"/>
                <a:gd name="connsiteY153" fmla="*/ 1435100 h 3508130"/>
                <a:gd name="connsiteX154" fmla="*/ 2311870 w 8575207"/>
                <a:gd name="connsiteY154" fmla="*/ 1549400 h 3508130"/>
                <a:gd name="connsiteX155" fmla="*/ 2337270 w 8575207"/>
                <a:gd name="connsiteY155" fmla="*/ 1600200 h 3508130"/>
                <a:gd name="connsiteX156" fmla="*/ 2375370 w 8575207"/>
                <a:gd name="connsiteY156" fmla="*/ 1638300 h 3508130"/>
                <a:gd name="connsiteX157" fmla="*/ 2388070 w 8575207"/>
                <a:gd name="connsiteY157" fmla="*/ 1816100 h 3508130"/>
                <a:gd name="connsiteX158" fmla="*/ 2273770 w 8575207"/>
                <a:gd name="connsiteY158" fmla="*/ 1866900 h 3508130"/>
                <a:gd name="connsiteX159" fmla="*/ 2235670 w 8575207"/>
                <a:gd name="connsiteY159" fmla="*/ 1879600 h 3508130"/>
                <a:gd name="connsiteX160" fmla="*/ 2197570 w 8575207"/>
                <a:gd name="connsiteY160" fmla="*/ 1892300 h 3508130"/>
                <a:gd name="connsiteX161" fmla="*/ 2095970 w 8575207"/>
                <a:gd name="connsiteY161" fmla="*/ 1905000 h 3508130"/>
                <a:gd name="connsiteX162" fmla="*/ 1676870 w 8575207"/>
                <a:gd name="connsiteY162" fmla="*/ 1879600 h 3508130"/>
                <a:gd name="connsiteX163" fmla="*/ 1562570 w 8575207"/>
                <a:gd name="connsiteY163" fmla="*/ 1841500 h 3508130"/>
                <a:gd name="connsiteX164" fmla="*/ 1524470 w 8575207"/>
                <a:gd name="connsiteY164" fmla="*/ 1828800 h 3508130"/>
                <a:gd name="connsiteX165" fmla="*/ 1511770 w 8575207"/>
                <a:gd name="connsiteY165" fmla="*/ 1778000 h 3508130"/>
                <a:gd name="connsiteX166" fmla="*/ 1499070 w 8575207"/>
                <a:gd name="connsiteY166" fmla="*/ 1739900 h 3508130"/>
                <a:gd name="connsiteX167" fmla="*/ 1486370 w 8575207"/>
                <a:gd name="connsiteY167" fmla="*/ 1676400 h 3508130"/>
                <a:gd name="connsiteX168" fmla="*/ 1524470 w 8575207"/>
                <a:gd name="connsiteY168" fmla="*/ 1460500 h 3508130"/>
                <a:gd name="connsiteX169" fmla="*/ 1537170 w 8575207"/>
                <a:gd name="connsiteY169" fmla="*/ 1422400 h 3508130"/>
                <a:gd name="connsiteX170" fmla="*/ 1626070 w 8575207"/>
                <a:gd name="connsiteY170" fmla="*/ 1358900 h 3508130"/>
                <a:gd name="connsiteX171" fmla="*/ 1702270 w 8575207"/>
                <a:gd name="connsiteY171" fmla="*/ 1282700 h 3508130"/>
                <a:gd name="connsiteX172" fmla="*/ 1740370 w 8575207"/>
                <a:gd name="connsiteY172" fmla="*/ 1244600 h 3508130"/>
                <a:gd name="connsiteX173" fmla="*/ 1778470 w 8575207"/>
                <a:gd name="connsiteY173" fmla="*/ 1206500 h 3508130"/>
                <a:gd name="connsiteX174" fmla="*/ 1816570 w 8575207"/>
                <a:gd name="connsiteY174" fmla="*/ 1193800 h 3508130"/>
                <a:gd name="connsiteX175" fmla="*/ 1829270 w 8575207"/>
                <a:gd name="connsiteY175" fmla="*/ 1155700 h 3508130"/>
                <a:gd name="connsiteX176" fmla="*/ 1905470 w 8575207"/>
                <a:gd name="connsiteY176" fmla="*/ 1104900 h 3508130"/>
                <a:gd name="connsiteX177" fmla="*/ 1968970 w 8575207"/>
                <a:gd name="connsiteY177" fmla="*/ 1028700 h 3508130"/>
                <a:gd name="connsiteX178" fmla="*/ 2045170 w 8575207"/>
                <a:gd name="connsiteY178" fmla="*/ 965200 h 3508130"/>
                <a:gd name="connsiteX179" fmla="*/ 2019770 w 8575207"/>
                <a:gd name="connsiteY179" fmla="*/ 393700 h 3508130"/>
                <a:gd name="connsiteX180" fmla="*/ 1956270 w 8575207"/>
                <a:gd name="connsiteY180" fmla="*/ 279400 h 3508130"/>
                <a:gd name="connsiteX181" fmla="*/ 1918170 w 8575207"/>
                <a:gd name="connsiteY181" fmla="*/ 266700 h 3508130"/>
                <a:gd name="connsiteX182" fmla="*/ 1803870 w 8575207"/>
                <a:gd name="connsiteY182" fmla="*/ 203200 h 3508130"/>
                <a:gd name="connsiteX183" fmla="*/ 1727670 w 8575207"/>
                <a:gd name="connsiteY183" fmla="*/ 190500 h 3508130"/>
                <a:gd name="connsiteX184" fmla="*/ 1689570 w 8575207"/>
                <a:gd name="connsiteY184" fmla="*/ 165100 h 3508130"/>
                <a:gd name="connsiteX185" fmla="*/ 1435570 w 8575207"/>
                <a:gd name="connsiteY185" fmla="*/ 127000 h 3508130"/>
                <a:gd name="connsiteX186" fmla="*/ 1308570 w 8575207"/>
                <a:gd name="connsiteY186" fmla="*/ 101600 h 3508130"/>
                <a:gd name="connsiteX187" fmla="*/ 546570 w 8575207"/>
                <a:gd name="connsiteY187" fmla="*/ 76200 h 3508130"/>
                <a:gd name="connsiteX188" fmla="*/ 457670 w 8575207"/>
                <a:gd name="connsiteY188" fmla="*/ 50800 h 3508130"/>
                <a:gd name="connsiteX189" fmla="*/ 279870 w 8575207"/>
                <a:gd name="connsiteY189" fmla="*/ 25400 h 3508130"/>
                <a:gd name="connsiteX190" fmla="*/ 216370 w 8575207"/>
                <a:gd name="connsiteY190" fmla="*/ 12700 h 3508130"/>
                <a:gd name="connsiteX191" fmla="*/ 38570 w 8575207"/>
                <a:gd name="connsiteY191" fmla="*/ 0 h 3508130"/>
                <a:gd name="connsiteX192" fmla="*/ 13170 w 8575207"/>
                <a:gd name="connsiteY192" fmla="*/ 3276600 h 3508130"/>
                <a:gd name="connsiteX0" fmla="*/ 13170 w 8575207"/>
                <a:gd name="connsiteY0" fmla="*/ 3276600 h 3512588"/>
                <a:gd name="connsiteX1" fmla="*/ 749770 w 8575207"/>
                <a:gd name="connsiteY1" fmla="*/ 3302000 h 3512588"/>
                <a:gd name="connsiteX2" fmla="*/ 559270 w 8575207"/>
                <a:gd name="connsiteY2" fmla="*/ 3086100 h 3512588"/>
                <a:gd name="connsiteX3" fmla="*/ 749770 w 8575207"/>
                <a:gd name="connsiteY3" fmla="*/ 3048000 h 3512588"/>
                <a:gd name="connsiteX4" fmla="*/ 749770 w 8575207"/>
                <a:gd name="connsiteY4" fmla="*/ 2921000 h 3512588"/>
                <a:gd name="connsiteX5" fmla="*/ 673570 w 8575207"/>
                <a:gd name="connsiteY5" fmla="*/ 2895600 h 3512588"/>
                <a:gd name="connsiteX6" fmla="*/ 635470 w 8575207"/>
                <a:gd name="connsiteY6" fmla="*/ 2882900 h 3512588"/>
                <a:gd name="connsiteX7" fmla="*/ 597370 w 8575207"/>
                <a:gd name="connsiteY7" fmla="*/ 2870200 h 3512588"/>
                <a:gd name="connsiteX8" fmla="*/ 559270 w 8575207"/>
                <a:gd name="connsiteY8" fmla="*/ 2844800 h 3512588"/>
                <a:gd name="connsiteX9" fmla="*/ 508470 w 8575207"/>
                <a:gd name="connsiteY9" fmla="*/ 2768600 h 3512588"/>
                <a:gd name="connsiteX10" fmla="*/ 495770 w 8575207"/>
                <a:gd name="connsiteY10" fmla="*/ 2730500 h 3512588"/>
                <a:gd name="connsiteX11" fmla="*/ 457670 w 8575207"/>
                <a:gd name="connsiteY11" fmla="*/ 2654300 h 3512588"/>
                <a:gd name="connsiteX12" fmla="*/ 483070 w 8575207"/>
                <a:gd name="connsiteY12" fmla="*/ 2374900 h 3512588"/>
                <a:gd name="connsiteX13" fmla="*/ 533870 w 8575207"/>
                <a:gd name="connsiteY13" fmla="*/ 2197100 h 3512588"/>
                <a:gd name="connsiteX14" fmla="*/ 622770 w 8575207"/>
                <a:gd name="connsiteY14" fmla="*/ 2133600 h 3512588"/>
                <a:gd name="connsiteX15" fmla="*/ 660870 w 8575207"/>
                <a:gd name="connsiteY15" fmla="*/ 2120900 h 3512588"/>
                <a:gd name="connsiteX16" fmla="*/ 1054570 w 8575207"/>
                <a:gd name="connsiteY16" fmla="*/ 2146300 h 3512588"/>
                <a:gd name="connsiteX17" fmla="*/ 1092670 w 8575207"/>
                <a:gd name="connsiteY17" fmla="*/ 2159000 h 3512588"/>
                <a:gd name="connsiteX18" fmla="*/ 1156170 w 8575207"/>
                <a:gd name="connsiteY18" fmla="*/ 2247900 h 3512588"/>
                <a:gd name="connsiteX19" fmla="*/ 1206970 w 8575207"/>
                <a:gd name="connsiteY19" fmla="*/ 2324100 h 3512588"/>
                <a:gd name="connsiteX20" fmla="*/ 1219670 w 8575207"/>
                <a:gd name="connsiteY20" fmla="*/ 2362200 h 3512588"/>
                <a:gd name="connsiteX21" fmla="*/ 1245070 w 8575207"/>
                <a:gd name="connsiteY21" fmla="*/ 2400300 h 3512588"/>
                <a:gd name="connsiteX22" fmla="*/ 1270470 w 8575207"/>
                <a:gd name="connsiteY22" fmla="*/ 2501900 h 3512588"/>
                <a:gd name="connsiteX23" fmla="*/ 1245070 w 8575207"/>
                <a:gd name="connsiteY23" fmla="*/ 2679700 h 3512588"/>
                <a:gd name="connsiteX24" fmla="*/ 1219670 w 8575207"/>
                <a:gd name="connsiteY24" fmla="*/ 2717800 h 3512588"/>
                <a:gd name="connsiteX25" fmla="*/ 1181570 w 8575207"/>
                <a:gd name="connsiteY25" fmla="*/ 2730500 h 3512588"/>
                <a:gd name="connsiteX26" fmla="*/ 1118070 w 8575207"/>
                <a:gd name="connsiteY26" fmla="*/ 2806700 h 3512588"/>
                <a:gd name="connsiteX27" fmla="*/ 1079970 w 8575207"/>
                <a:gd name="connsiteY27" fmla="*/ 2819400 h 3512588"/>
                <a:gd name="connsiteX28" fmla="*/ 1067270 w 8575207"/>
                <a:gd name="connsiteY28" fmla="*/ 2857500 h 3512588"/>
                <a:gd name="connsiteX29" fmla="*/ 940270 w 8575207"/>
                <a:gd name="connsiteY29" fmla="*/ 2870200 h 3512588"/>
                <a:gd name="connsiteX30" fmla="*/ 876770 w 8575207"/>
                <a:gd name="connsiteY30" fmla="*/ 2882900 h 3512588"/>
                <a:gd name="connsiteX31" fmla="*/ 800570 w 8575207"/>
                <a:gd name="connsiteY31" fmla="*/ 2908300 h 3512588"/>
                <a:gd name="connsiteX32" fmla="*/ 787870 w 8575207"/>
                <a:gd name="connsiteY32" fmla="*/ 2946400 h 3512588"/>
                <a:gd name="connsiteX33" fmla="*/ 991070 w 8575207"/>
                <a:gd name="connsiteY33" fmla="*/ 3035300 h 3512588"/>
                <a:gd name="connsiteX34" fmla="*/ 1067270 w 8575207"/>
                <a:gd name="connsiteY34" fmla="*/ 3022600 h 3512588"/>
                <a:gd name="connsiteX35" fmla="*/ 1168870 w 8575207"/>
                <a:gd name="connsiteY35" fmla="*/ 3009900 h 3512588"/>
                <a:gd name="connsiteX36" fmla="*/ 1206970 w 8575207"/>
                <a:gd name="connsiteY36" fmla="*/ 2997200 h 3512588"/>
                <a:gd name="connsiteX37" fmla="*/ 1359370 w 8575207"/>
                <a:gd name="connsiteY37" fmla="*/ 2984500 h 3512588"/>
                <a:gd name="connsiteX38" fmla="*/ 1562570 w 8575207"/>
                <a:gd name="connsiteY38" fmla="*/ 2959100 h 3512588"/>
                <a:gd name="connsiteX39" fmla="*/ 2388070 w 8575207"/>
                <a:gd name="connsiteY39" fmla="*/ 2946400 h 3512588"/>
                <a:gd name="connsiteX40" fmla="*/ 2451570 w 8575207"/>
                <a:gd name="connsiteY40" fmla="*/ 2933700 h 3512588"/>
                <a:gd name="connsiteX41" fmla="*/ 2527770 w 8575207"/>
                <a:gd name="connsiteY41" fmla="*/ 2921000 h 3512588"/>
                <a:gd name="connsiteX42" fmla="*/ 2616670 w 8575207"/>
                <a:gd name="connsiteY42" fmla="*/ 2882900 h 3512588"/>
                <a:gd name="connsiteX43" fmla="*/ 2756370 w 8575207"/>
                <a:gd name="connsiteY43" fmla="*/ 2857500 h 3512588"/>
                <a:gd name="connsiteX44" fmla="*/ 3785070 w 8575207"/>
                <a:gd name="connsiteY44" fmla="*/ 2857500 h 3512588"/>
                <a:gd name="connsiteX45" fmla="*/ 3823170 w 8575207"/>
                <a:gd name="connsiteY45" fmla="*/ 2844800 h 3512588"/>
                <a:gd name="connsiteX46" fmla="*/ 3886670 w 8575207"/>
                <a:gd name="connsiteY46" fmla="*/ 2832100 h 3512588"/>
                <a:gd name="connsiteX47" fmla="*/ 3937470 w 8575207"/>
                <a:gd name="connsiteY47" fmla="*/ 2819400 h 3512588"/>
                <a:gd name="connsiteX48" fmla="*/ 4102570 w 8575207"/>
                <a:gd name="connsiteY48" fmla="*/ 2794000 h 3512588"/>
                <a:gd name="connsiteX49" fmla="*/ 4254970 w 8575207"/>
                <a:gd name="connsiteY49" fmla="*/ 2768600 h 3512588"/>
                <a:gd name="connsiteX50" fmla="*/ 4318470 w 8575207"/>
                <a:gd name="connsiteY50" fmla="*/ 2743200 h 3512588"/>
                <a:gd name="connsiteX51" fmla="*/ 4407370 w 8575207"/>
                <a:gd name="connsiteY51" fmla="*/ 2730500 h 3512588"/>
                <a:gd name="connsiteX52" fmla="*/ 4458170 w 8575207"/>
                <a:gd name="connsiteY52" fmla="*/ 2717800 h 3512588"/>
                <a:gd name="connsiteX53" fmla="*/ 5169370 w 8575207"/>
                <a:gd name="connsiteY53" fmla="*/ 2730500 h 3512588"/>
                <a:gd name="connsiteX54" fmla="*/ 5309070 w 8575207"/>
                <a:gd name="connsiteY54" fmla="*/ 2768600 h 3512588"/>
                <a:gd name="connsiteX55" fmla="*/ 5410670 w 8575207"/>
                <a:gd name="connsiteY55" fmla="*/ 2794000 h 3512588"/>
                <a:gd name="connsiteX56" fmla="*/ 5499570 w 8575207"/>
                <a:gd name="connsiteY56" fmla="*/ 2819400 h 3512588"/>
                <a:gd name="connsiteX57" fmla="*/ 5575770 w 8575207"/>
                <a:gd name="connsiteY57" fmla="*/ 2692400 h 3512588"/>
                <a:gd name="connsiteX58" fmla="*/ 5588470 w 8575207"/>
                <a:gd name="connsiteY58" fmla="*/ 2616200 h 3512588"/>
                <a:gd name="connsiteX59" fmla="*/ 5601170 w 8575207"/>
                <a:gd name="connsiteY59" fmla="*/ 2489200 h 3512588"/>
                <a:gd name="connsiteX60" fmla="*/ 5639270 w 8575207"/>
                <a:gd name="connsiteY60" fmla="*/ 2413000 h 3512588"/>
                <a:gd name="connsiteX61" fmla="*/ 5690070 w 8575207"/>
                <a:gd name="connsiteY61" fmla="*/ 2400300 h 3512588"/>
                <a:gd name="connsiteX62" fmla="*/ 5766270 w 8575207"/>
                <a:gd name="connsiteY62" fmla="*/ 2362200 h 3512588"/>
                <a:gd name="connsiteX63" fmla="*/ 5842470 w 8575207"/>
                <a:gd name="connsiteY63" fmla="*/ 2324100 h 3512588"/>
                <a:gd name="connsiteX64" fmla="*/ 6007570 w 8575207"/>
                <a:gd name="connsiteY64" fmla="*/ 2362200 h 3512588"/>
                <a:gd name="connsiteX65" fmla="*/ 6083770 w 8575207"/>
                <a:gd name="connsiteY65" fmla="*/ 2374900 h 3512588"/>
                <a:gd name="connsiteX66" fmla="*/ 6159970 w 8575207"/>
                <a:gd name="connsiteY66" fmla="*/ 2413000 h 3512588"/>
                <a:gd name="connsiteX67" fmla="*/ 6198070 w 8575207"/>
                <a:gd name="connsiteY67" fmla="*/ 2425700 h 3512588"/>
                <a:gd name="connsiteX68" fmla="*/ 6261570 w 8575207"/>
                <a:gd name="connsiteY68" fmla="*/ 2527300 h 3512588"/>
                <a:gd name="connsiteX69" fmla="*/ 6299670 w 8575207"/>
                <a:gd name="connsiteY69" fmla="*/ 2641600 h 3512588"/>
                <a:gd name="connsiteX70" fmla="*/ 6312370 w 8575207"/>
                <a:gd name="connsiteY70" fmla="*/ 2679700 h 3512588"/>
                <a:gd name="connsiteX71" fmla="*/ 6325070 w 8575207"/>
                <a:gd name="connsiteY71" fmla="*/ 2730500 h 3512588"/>
                <a:gd name="connsiteX72" fmla="*/ 6312370 w 8575207"/>
                <a:gd name="connsiteY72" fmla="*/ 2857500 h 3512588"/>
                <a:gd name="connsiteX73" fmla="*/ 6236170 w 8575207"/>
                <a:gd name="connsiteY73" fmla="*/ 2908300 h 3512588"/>
                <a:gd name="connsiteX74" fmla="*/ 6109170 w 8575207"/>
                <a:gd name="connsiteY74" fmla="*/ 2946400 h 3512588"/>
                <a:gd name="connsiteX75" fmla="*/ 5956770 w 8575207"/>
                <a:gd name="connsiteY75" fmla="*/ 2933700 h 3512588"/>
                <a:gd name="connsiteX76" fmla="*/ 5918670 w 8575207"/>
                <a:gd name="connsiteY76" fmla="*/ 2946400 h 3512588"/>
                <a:gd name="connsiteX77" fmla="*/ 5931370 w 8575207"/>
                <a:gd name="connsiteY77" fmla="*/ 3009900 h 3512588"/>
                <a:gd name="connsiteX78" fmla="*/ 5994870 w 8575207"/>
                <a:gd name="connsiteY78" fmla="*/ 3022600 h 3512588"/>
                <a:gd name="connsiteX79" fmla="*/ 6286970 w 8575207"/>
                <a:gd name="connsiteY79" fmla="*/ 3035300 h 3512588"/>
                <a:gd name="connsiteX80" fmla="*/ 7328370 w 8575207"/>
                <a:gd name="connsiteY80" fmla="*/ 3022600 h 3512588"/>
                <a:gd name="connsiteX81" fmla="*/ 7544270 w 8575207"/>
                <a:gd name="connsiteY81" fmla="*/ 2984500 h 3512588"/>
                <a:gd name="connsiteX82" fmla="*/ 7645870 w 8575207"/>
                <a:gd name="connsiteY82" fmla="*/ 2971800 h 3512588"/>
                <a:gd name="connsiteX83" fmla="*/ 7861770 w 8575207"/>
                <a:gd name="connsiteY83" fmla="*/ 2984500 h 3512588"/>
                <a:gd name="connsiteX84" fmla="*/ 8039570 w 8575207"/>
                <a:gd name="connsiteY84" fmla="*/ 3009900 h 3512588"/>
                <a:gd name="connsiteX85" fmla="*/ 8090370 w 8575207"/>
                <a:gd name="connsiteY85" fmla="*/ 3022600 h 3512588"/>
                <a:gd name="connsiteX86" fmla="*/ 8407870 w 8575207"/>
                <a:gd name="connsiteY86" fmla="*/ 3048000 h 3512588"/>
                <a:gd name="connsiteX87" fmla="*/ 8560270 w 8575207"/>
                <a:gd name="connsiteY87" fmla="*/ 3035300 h 3512588"/>
                <a:gd name="connsiteX88" fmla="*/ 8534870 w 8575207"/>
                <a:gd name="connsiteY88" fmla="*/ 2311400 h 3512588"/>
                <a:gd name="connsiteX89" fmla="*/ 8496770 w 8575207"/>
                <a:gd name="connsiteY89" fmla="*/ 2057400 h 3512588"/>
                <a:gd name="connsiteX90" fmla="*/ 8484070 w 8575207"/>
                <a:gd name="connsiteY90" fmla="*/ 1968500 h 3512588"/>
                <a:gd name="connsiteX91" fmla="*/ 8445970 w 8575207"/>
                <a:gd name="connsiteY91" fmla="*/ 1765300 h 3512588"/>
                <a:gd name="connsiteX92" fmla="*/ 8471370 w 8575207"/>
                <a:gd name="connsiteY92" fmla="*/ 1257300 h 3512588"/>
                <a:gd name="connsiteX93" fmla="*/ 8433270 w 8575207"/>
                <a:gd name="connsiteY93" fmla="*/ 1231900 h 3512588"/>
                <a:gd name="connsiteX94" fmla="*/ 8306270 w 8575207"/>
                <a:gd name="connsiteY94" fmla="*/ 1193800 h 3512588"/>
                <a:gd name="connsiteX95" fmla="*/ 8179270 w 8575207"/>
                <a:gd name="connsiteY95" fmla="*/ 1168400 h 3512588"/>
                <a:gd name="connsiteX96" fmla="*/ 7607770 w 8575207"/>
                <a:gd name="connsiteY96" fmla="*/ 1206500 h 3512588"/>
                <a:gd name="connsiteX97" fmla="*/ 7379170 w 8575207"/>
                <a:gd name="connsiteY97" fmla="*/ 1193800 h 3512588"/>
                <a:gd name="connsiteX98" fmla="*/ 7290270 w 8575207"/>
                <a:gd name="connsiteY98" fmla="*/ 1168400 h 3512588"/>
                <a:gd name="connsiteX99" fmla="*/ 7112470 w 8575207"/>
                <a:gd name="connsiteY99" fmla="*/ 1143000 h 3512588"/>
                <a:gd name="connsiteX100" fmla="*/ 7048970 w 8575207"/>
                <a:gd name="connsiteY100" fmla="*/ 1130300 h 3512588"/>
                <a:gd name="connsiteX101" fmla="*/ 6934670 w 8575207"/>
                <a:gd name="connsiteY101" fmla="*/ 1117600 h 3512588"/>
                <a:gd name="connsiteX102" fmla="*/ 6629870 w 8575207"/>
                <a:gd name="connsiteY102" fmla="*/ 1079500 h 3512588"/>
                <a:gd name="connsiteX103" fmla="*/ 6502870 w 8575207"/>
                <a:gd name="connsiteY103" fmla="*/ 1028700 h 3512588"/>
                <a:gd name="connsiteX104" fmla="*/ 6426670 w 8575207"/>
                <a:gd name="connsiteY104" fmla="*/ 1003300 h 3512588"/>
                <a:gd name="connsiteX105" fmla="*/ 6375870 w 8575207"/>
                <a:gd name="connsiteY105" fmla="*/ 990600 h 3512588"/>
                <a:gd name="connsiteX106" fmla="*/ 6337770 w 8575207"/>
                <a:gd name="connsiteY106" fmla="*/ 977900 h 3512588"/>
                <a:gd name="connsiteX107" fmla="*/ 6286970 w 8575207"/>
                <a:gd name="connsiteY107" fmla="*/ 952500 h 3512588"/>
                <a:gd name="connsiteX108" fmla="*/ 6096470 w 8575207"/>
                <a:gd name="connsiteY108" fmla="*/ 939800 h 3512588"/>
                <a:gd name="connsiteX109" fmla="*/ 5728170 w 8575207"/>
                <a:gd name="connsiteY109" fmla="*/ 927100 h 3512588"/>
                <a:gd name="connsiteX110" fmla="*/ 5334470 w 8575207"/>
                <a:gd name="connsiteY110" fmla="*/ 901700 h 3512588"/>
                <a:gd name="connsiteX111" fmla="*/ 5232870 w 8575207"/>
                <a:gd name="connsiteY111" fmla="*/ 889000 h 3512588"/>
                <a:gd name="connsiteX112" fmla="*/ 5067770 w 8575207"/>
                <a:gd name="connsiteY112" fmla="*/ 838200 h 3512588"/>
                <a:gd name="connsiteX113" fmla="*/ 4991570 w 8575207"/>
                <a:gd name="connsiteY113" fmla="*/ 825500 h 3512588"/>
                <a:gd name="connsiteX114" fmla="*/ 4953470 w 8575207"/>
                <a:gd name="connsiteY114" fmla="*/ 800100 h 3512588"/>
                <a:gd name="connsiteX115" fmla="*/ 4877270 w 8575207"/>
                <a:gd name="connsiteY115" fmla="*/ 774700 h 3512588"/>
                <a:gd name="connsiteX116" fmla="*/ 4775670 w 8575207"/>
                <a:gd name="connsiteY116" fmla="*/ 749300 h 3512588"/>
                <a:gd name="connsiteX117" fmla="*/ 4648670 w 8575207"/>
                <a:gd name="connsiteY117" fmla="*/ 711200 h 3512588"/>
                <a:gd name="connsiteX118" fmla="*/ 4610570 w 8575207"/>
                <a:gd name="connsiteY118" fmla="*/ 698500 h 3512588"/>
                <a:gd name="connsiteX119" fmla="*/ 4559770 w 8575207"/>
                <a:gd name="connsiteY119" fmla="*/ 685800 h 3512588"/>
                <a:gd name="connsiteX120" fmla="*/ 4521670 w 8575207"/>
                <a:gd name="connsiteY120" fmla="*/ 660400 h 3512588"/>
                <a:gd name="connsiteX121" fmla="*/ 4470870 w 8575207"/>
                <a:gd name="connsiteY121" fmla="*/ 647700 h 3512588"/>
                <a:gd name="connsiteX122" fmla="*/ 4432770 w 8575207"/>
                <a:gd name="connsiteY122" fmla="*/ 635000 h 3512588"/>
                <a:gd name="connsiteX123" fmla="*/ 4381970 w 8575207"/>
                <a:gd name="connsiteY123" fmla="*/ 609600 h 3512588"/>
                <a:gd name="connsiteX124" fmla="*/ 4280370 w 8575207"/>
                <a:gd name="connsiteY124" fmla="*/ 584200 h 3512588"/>
                <a:gd name="connsiteX125" fmla="*/ 4242270 w 8575207"/>
                <a:gd name="connsiteY125" fmla="*/ 571500 h 3512588"/>
                <a:gd name="connsiteX126" fmla="*/ 4127970 w 8575207"/>
                <a:gd name="connsiteY126" fmla="*/ 558800 h 3512588"/>
                <a:gd name="connsiteX127" fmla="*/ 3658070 w 8575207"/>
                <a:gd name="connsiteY127" fmla="*/ 533400 h 3512588"/>
                <a:gd name="connsiteX128" fmla="*/ 3607270 w 8575207"/>
                <a:gd name="connsiteY128" fmla="*/ 520700 h 3512588"/>
                <a:gd name="connsiteX129" fmla="*/ 3569170 w 8575207"/>
                <a:gd name="connsiteY129" fmla="*/ 508000 h 3512588"/>
                <a:gd name="connsiteX130" fmla="*/ 3467570 w 8575207"/>
                <a:gd name="connsiteY130" fmla="*/ 495300 h 3512588"/>
                <a:gd name="connsiteX131" fmla="*/ 3429470 w 8575207"/>
                <a:gd name="connsiteY131" fmla="*/ 469900 h 3512588"/>
                <a:gd name="connsiteX132" fmla="*/ 3378670 w 8575207"/>
                <a:gd name="connsiteY132" fmla="*/ 457200 h 3512588"/>
                <a:gd name="connsiteX133" fmla="*/ 3302470 w 8575207"/>
                <a:gd name="connsiteY133" fmla="*/ 431800 h 3512588"/>
                <a:gd name="connsiteX134" fmla="*/ 3226270 w 8575207"/>
                <a:gd name="connsiteY134" fmla="*/ 406400 h 3512588"/>
                <a:gd name="connsiteX135" fmla="*/ 3188170 w 8575207"/>
                <a:gd name="connsiteY135" fmla="*/ 393700 h 3512588"/>
                <a:gd name="connsiteX136" fmla="*/ 2934170 w 8575207"/>
                <a:gd name="connsiteY136" fmla="*/ 381000 h 3512588"/>
                <a:gd name="connsiteX137" fmla="*/ 2832570 w 8575207"/>
                <a:gd name="connsiteY137" fmla="*/ 355600 h 3512588"/>
                <a:gd name="connsiteX138" fmla="*/ 2769070 w 8575207"/>
                <a:gd name="connsiteY138" fmla="*/ 342900 h 3512588"/>
                <a:gd name="connsiteX139" fmla="*/ 2705570 w 8575207"/>
                <a:gd name="connsiteY139" fmla="*/ 317500 h 3512588"/>
                <a:gd name="connsiteX140" fmla="*/ 2591270 w 8575207"/>
                <a:gd name="connsiteY140" fmla="*/ 304800 h 3512588"/>
                <a:gd name="connsiteX141" fmla="*/ 2515070 w 8575207"/>
                <a:gd name="connsiteY141" fmla="*/ 292100 h 3512588"/>
                <a:gd name="connsiteX142" fmla="*/ 2299170 w 8575207"/>
                <a:gd name="connsiteY142" fmla="*/ 317500 h 3512588"/>
                <a:gd name="connsiteX143" fmla="*/ 2184870 w 8575207"/>
                <a:gd name="connsiteY143" fmla="*/ 355600 h 3512588"/>
                <a:gd name="connsiteX144" fmla="*/ 2045170 w 8575207"/>
                <a:gd name="connsiteY144" fmla="*/ 381000 h 3512588"/>
                <a:gd name="connsiteX145" fmla="*/ 2019770 w 8575207"/>
                <a:gd name="connsiteY145" fmla="*/ 431800 h 3512588"/>
                <a:gd name="connsiteX146" fmla="*/ 2032470 w 8575207"/>
                <a:gd name="connsiteY146" fmla="*/ 952500 h 3512588"/>
                <a:gd name="connsiteX147" fmla="*/ 2045170 w 8575207"/>
                <a:gd name="connsiteY147" fmla="*/ 1016000 h 3512588"/>
                <a:gd name="connsiteX148" fmla="*/ 2083270 w 8575207"/>
                <a:gd name="connsiteY148" fmla="*/ 1130300 h 3512588"/>
                <a:gd name="connsiteX149" fmla="*/ 2095970 w 8575207"/>
                <a:gd name="connsiteY149" fmla="*/ 1181100 h 3512588"/>
                <a:gd name="connsiteX150" fmla="*/ 2159470 w 8575207"/>
                <a:gd name="connsiteY150" fmla="*/ 1270000 h 3512588"/>
                <a:gd name="connsiteX151" fmla="*/ 2197570 w 8575207"/>
                <a:gd name="connsiteY151" fmla="*/ 1346200 h 3512588"/>
                <a:gd name="connsiteX152" fmla="*/ 2235670 w 8575207"/>
                <a:gd name="connsiteY152" fmla="*/ 1397000 h 3512588"/>
                <a:gd name="connsiteX153" fmla="*/ 2261070 w 8575207"/>
                <a:gd name="connsiteY153" fmla="*/ 1435100 h 3512588"/>
                <a:gd name="connsiteX154" fmla="*/ 2311870 w 8575207"/>
                <a:gd name="connsiteY154" fmla="*/ 1549400 h 3512588"/>
                <a:gd name="connsiteX155" fmla="*/ 2337270 w 8575207"/>
                <a:gd name="connsiteY155" fmla="*/ 1600200 h 3512588"/>
                <a:gd name="connsiteX156" fmla="*/ 2375370 w 8575207"/>
                <a:gd name="connsiteY156" fmla="*/ 1638300 h 3512588"/>
                <a:gd name="connsiteX157" fmla="*/ 2388070 w 8575207"/>
                <a:gd name="connsiteY157" fmla="*/ 1816100 h 3512588"/>
                <a:gd name="connsiteX158" fmla="*/ 2273770 w 8575207"/>
                <a:gd name="connsiteY158" fmla="*/ 1866900 h 3512588"/>
                <a:gd name="connsiteX159" fmla="*/ 2235670 w 8575207"/>
                <a:gd name="connsiteY159" fmla="*/ 1879600 h 3512588"/>
                <a:gd name="connsiteX160" fmla="*/ 2197570 w 8575207"/>
                <a:gd name="connsiteY160" fmla="*/ 1892300 h 3512588"/>
                <a:gd name="connsiteX161" fmla="*/ 2095970 w 8575207"/>
                <a:gd name="connsiteY161" fmla="*/ 1905000 h 3512588"/>
                <a:gd name="connsiteX162" fmla="*/ 1676870 w 8575207"/>
                <a:gd name="connsiteY162" fmla="*/ 1879600 h 3512588"/>
                <a:gd name="connsiteX163" fmla="*/ 1562570 w 8575207"/>
                <a:gd name="connsiteY163" fmla="*/ 1841500 h 3512588"/>
                <a:gd name="connsiteX164" fmla="*/ 1524470 w 8575207"/>
                <a:gd name="connsiteY164" fmla="*/ 1828800 h 3512588"/>
                <a:gd name="connsiteX165" fmla="*/ 1511770 w 8575207"/>
                <a:gd name="connsiteY165" fmla="*/ 1778000 h 3512588"/>
                <a:gd name="connsiteX166" fmla="*/ 1499070 w 8575207"/>
                <a:gd name="connsiteY166" fmla="*/ 1739900 h 3512588"/>
                <a:gd name="connsiteX167" fmla="*/ 1486370 w 8575207"/>
                <a:gd name="connsiteY167" fmla="*/ 1676400 h 3512588"/>
                <a:gd name="connsiteX168" fmla="*/ 1524470 w 8575207"/>
                <a:gd name="connsiteY168" fmla="*/ 1460500 h 3512588"/>
                <a:gd name="connsiteX169" fmla="*/ 1537170 w 8575207"/>
                <a:gd name="connsiteY169" fmla="*/ 1422400 h 3512588"/>
                <a:gd name="connsiteX170" fmla="*/ 1626070 w 8575207"/>
                <a:gd name="connsiteY170" fmla="*/ 1358900 h 3512588"/>
                <a:gd name="connsiteX171" fmla="*/ 1702270 w 8575207"/>
                <a:gd name="connsiteY171" fmla="*/ 1282700 h 3512588"/>
                <a:gd name="connsiteX172" fmla="*/ 1740370 w 8575207"/>
                <a:gd name="connsiteY172" fmla="*/ 1244600 h 3512588"/>
                <a:gd name="connsiteX173" fmla="*/ 1778470 w 8575207"/>
                <a:gd name="connsiteY173" fmla="*/ 1206500 h 3512588"/>
                <a:gd name="connsiteX174" fmla="*/ 1816570 w 8575207"/>
                <a:gd name="connsiteY174" fmla="*/ 1193800 h 3512588"/>
                <a:gd name="connsiteX175" fmla="*/ 1829270 w 8575207"/>
                <a:gd name="connsiteY175" fmla="*/ 1155700 h 3512588"/>
                <a:gd name="connsiteX176" fmla="*/ 1905470 w 8575207"/>
                <a:gd name="connsiteY176" fmla="*/ 1104900 h 3512588"/>
                <a:gd name="connsiteX177" fmla="*/ 1968970 w 8575207"/>
                <a:gd name="connsiteY177" fmla="*/ 1028700 h 3512588"/>
                <a:gd name="connsiteX178" fmla="*/ 2045170 w 8575207"/>
                <a:gd name="connsiteY178" fmla="*/ 965200 h 3512588"/>
                <a:gd name="connsiteX179" fmla="*/ 2019770 w 8575207"/>
                <a:gd name="connsiteY179" fmla="*/ 393700 h 3512588"/>
                <a:gd name="connsiteX180" fmla="*/ 1956270 w 8575207"/>
                <a:gd name="connsiteY180" fmla="*/ 279400 h 3512588"/>
                <a:gd name="connsiteX181" fmla="*/ 1918170 w 8575207"/>
                <a:gd name="connsiteY181" fmla="*/ 266700 h 3512588"/>
                <a:gd name="connsiteX182" fmla="*/ 1803870 w 8575207"/>
                <a:gd name="connsiteY182" fmla="*/ 203200 h 3512588"/>
                <a:gd name="connsiteX183" fmla="*/ 1727670 w 8575207"/>
                <a:gd name="connsiteY183" fmla="*/ 190500 h 3512588"/>
                <a:gd name="connsiteX184" fmla="*/ 1689570 w 8575207"/>
                <a:gd name="connsiteY184" fmla="*/ 165100 h 3512588"/>
                <a:gd name="connsiteX185" fmla="*/ 1435570 w 8575207"/>
                <a:gd name="connsiteY185" fmla="*/ 127000 h 3512588"/>
                <a:gd name="connsiteX186" fmla="*/ 1308570 w 8575207"/>
                <a:gd name="connsiteY186" fmla="*/ 101600 h 3512588"/>
                <a:gd name="connsiteX187" fmla="*/ 546570 w 8575207"/>
                <a:gd name="connsiteY187" fmla="*/ 76200 h 3512588"/>
                <a:gd name="connsiteX188" fmla="*/ 457670 w 8575207"/>
                <a:gd name="connsiteY188" fmla="*/ 50800 h 3512588"/>
                <a:gd name="connsiteX189" fmla="*/ 279870 w 8575207"/>
                <a:gd name="connsiteY189" fmla="*/ 25400 h 3512588"/>
                <a:gd name="connsiteX190" fmla="*/ 216370 w 8575207"/>
                <a:gd name="connsiteY190" fmla="*/ 12700 h 3512588"/>
                <a:gd name="connsiteX191" fmla="*/ 38570 w 8575207"/>
                <a:gd name="connsiteY191" fmla="*/ 0 h 3512588"/>
                <a:gd name="connsiteX192" fmla="*/ 13170 w 8575207"/>
                <a:gd name="connsiteY192" fmla="*/ 3276600 h 3512588"/>
                <a:gd name="connsiteX0" fmla="*/ 13170 w 8575207"/>
                <a:gd name="connsiteY0" fmla="*/ 3276600 h 3307644"/>
                <a:gd name="connsiteX1" fmla="*/ 749770 w 8575207"/>
                <a:gd name="connsiteY1" fmla="*/ 3302000 h 3307644"/>
                <a:gd name="connsiteX2" fmla="*/ 559270 w 8575207"/>
                <a:gd name="connsiteY2" fmla="*/ 3086100 h 3307644"/>
                <a:gd name="connsiteX3" fmla="*/ 749770 w 8575207"/>
                <a:gd name="connsiteY3" fmla="*/ 3048000 h 3307644"/>
                <a:gd name="connsiteX4" fmla="*/ 749770 w 8575207"/>
                <a:gd name="connsiteY4" fmla="*/ 2921000 h 3307644"/>
                <a:gd name="connsiteX5" fmla="*/ 673570 w 8575207"/>
                <a:gd name="connsiteY5" fmla="*/ 2895600 h 3307644"/>
                <a:gd name="connsiteX6" fmla="*/ 635470 w 8575207"/>
                <a:gd name="connsiteY6" fmla="*/ 2882900 h 3307644"/>
                <a:gd name="connsiteX7" fmla="*/ 597370 w 8575207"/>
                <a:gd name="connsiteY7" fmla="*/ 2870200 h 3307644"/>
                <a:gd name="connsiteX8" fmla="*/ 559270 w 8575207"/>
                <a:gd name="connsiteY8" fmla="*/ 2844800 h 3307644"/>
                <a:gd name="connsiteX9" fmla="*/ 508470 w 8575207"/>
                <a:gd name="connsiteY9" fmla="*/ 2768600 h 3307644"/>
                <a:gd name="connsiteX10" fmla="*/ 495770 w 8575207"/>
                <a:gd name="connsiteY10" fmla="*/ 2730500 h 3307644"/>
                <a:gd name="connsiteX11" fmla="*/ 457670 w 8575207"/>
                <a:gd name="connsiteY11" fmla="*/ 2654300 h 3307644"/>
                <a:gd name="connsiteX12" fmla="*/ 483070 w 8575207"/>
                <a:gd name="connsiteY12" fmla="*/ 2374900 h 3307644"/>
                <a:gd name="connsiteX13" fmla="*/ 533870 w 8575207"/>
                <a:gd name="connsiteY13" fmla="*/ 2197100 h 3307644"/>
                <a:gd name="connsiteX14" fmla="*/ 622770 w 8575207"/>
                <a:gd name="connsiteY14" fmla="*/ 2133600 h 3307644"/>
                <a:gd name="connsiteX15" fmla="*/ 660870 w 8575207"/>
                <a:gd name="connsiteY15" fmla="*/ 2120900 h 3307644"/>
                <a:gd name="connsiteX16" fmla="*/ 1054570 w 8575207"/>
                <a:gd name="connsiteY16" fmla="*/ 2146300 h 3307644"/>
                <a:gd name="connsiteX17" fmla="*/ 1092670 w 8575207"/>
                <a:gd name="connsiteY17" fmla="*/ 2159000 h 3307644"/>
                <a:gd name="connsiteX18" fmla="*/ 1156170 w 8575207"/>
                <a:gd name="connsiteY18" fmla="*/ 2247900 h 3307644"/>
                <a:gd name="connsiteX19" fmla="*/ 1206970 w 8575207"/>
                <a:gd name="connsiteY19" fmla="*/ 2324100 h 3307644"/>
                <a:gd name="connsiteX20" fmla="*/ 1219670 w 8575207"/>
                <a:gd name="connsiteY20" fmla="*/ 2362200 h 3307644"/>
                <a:gd name="connsiteX21" fmla="*/ 1245070 w 8575207"/>
                <a:gd name="connsiteY21" fmla="*/ 2400300 h 3307644"/>
                <a:gd name="connsiteX22" fmla="*/ 1270470 w 8575207"/>
                <a:gd name="connsiteY22" fmla="*/ 2501900 h 3307644"/>
                <a:gd name="connsiteX23" fmla="*/ 1245070 w 8575207"/>
                <a:gd name="connsiteY23" fmla="*/ 2679700 h 3307644"/>
                <a:gd name="connsiteX24" fmla="*/ 1219670 w 8575207"/>
                <a:gd name="connsiteY24" fmla="*/ 2717800 h 3307644"/>
                <a:gd name="connsiteX25" fmla="*/ 1181570 w 8575207"/>
                <a:gd name="connsiteY25" fmla="*/ 2730500 h 3307644"/>
                <a:gd name="connsiteX26" fmla="*/ 1118070 w 8575207"/>
                <a:gd name="connsiteY26" fmla="*/ 2806700 h 3307644"/>
                <a:gd name="connsiteX27" fmla="*/ 1079970 w 8575207"/>
                <a:gd name="connsiteY27" fmla="*/ 2819400 h 3307644"/>
                <a:gd name="connsiteX28" fmla="*/ 1067270 w 8575207"/>
                <a:gd name="connsiteY28" fmla="*/ 2857500 h 3307644"/>
                <a:gd name="connsiteX29" fmla="*/ 940270 w 8575207"/>
                <a:gd name="connsiteY29" fmla="*/ 2870200 h 3307644"/>
                <a:gd name="connsiteX30" fmla="*/ 876770 w 8575207"/>
                <a:gd name="connsiteY30" fmla="*/ 2882900 h 3307644"/>
                <a:gd name="connsiteX31" fmla="*/ 800570 w 8575207"/>
                <a:gd name="connsiteY31" fmla="*/ 2908300 h 3307644"/>
                <a:gd name="connsiteX32" fmla="*/ 787870 w 8575207"/>
                <a:gd name="connsiteY32" fmla="*/ 2946400 h 3307644"/>
                <a:gd name="connsiteX33" fmla="*/ 991070 w 8575207"/>
                <a:gd name="connsiteY33" fmla="*/ 3035300 h 3307644"/>
                <a:gd name="connsiteX34" fmla="*/ 1067270 w 8575207"/>
                <a:gd name="connsiteY34" fmla="*/ 3022600 h 3307644"/>
                <a:gd name="connsiteX35" fmla="*/ 1168870 w 8575207"/>
                <a:gd name="connsiteY35" fmla="*/ 3009900 h 3307644"/>
                <a:gd name="connsiteX36" fmla="*/ 1206970 w 8575207"/>
                <a:gd name="connsiteY36" fmla="*/ 2997200 h 3307644"/>
                <a:gd name="connsiteX37" fmla="*/ 1359370 w 8575207"/>
                <a:gd name="connsiteY37" fmla="*/ 2984500 h 3307644"/>
                <a:gd name="connsiteX38" fmla="*/ 1562570 w 8575207"/>
                <a:gd name="connsiteY38" fmla="*/ 2959100 h 3307644"/>
                <a:gd name="connsiteX39" fmla="*/ 2388070 w 8575207"/>
                <a:gd name="connsiteY39" fmla="*/ 2946400 h 3307644"/>
                <a:gd name="connsiteX40" fmla="*/ 2451570 w 8575207"/>
                <a:gd name="connsiteY40" fmla="*/ 2933700 h 3307644"/>
                <a:gd name="connsiteX41" fmla="*/ 2527770 w 8575207"/>
                <a:gd name="connsiteY41" fmla="*/ 2921000 h 3307644"/>
                <a:gd name="connsiteX42" fmla="*/ 2616670 w 8575207"/>
                <a:gd name="connsiteY42" fmla="*/ 2882900 h 3307644"/>
                <a:gd name="connsiteX43" fmla="*/ 2756370 w 8575207"/>
                <a:gd name="connsiteY43" fmla="*/ 2857500 h 3307644"/>
                <a:gd name="connsiteX44" fmla="*/ 3785070 w 8575207"/>
                <a:gd name="connsiteY44" fmla="*/ 2857500 h 3307644"/>
                <a:gd name="connsiteX45" fmla="*/ 3823170 w 8575207"/>
                <a:gd name="connsiteY45" fmla="*/ 2844800 h 3307644"/>
                <a:gd name="connsiteX46" fmla="*/ 3886670 w 8575207"/>
                <a:gd name="connsiteY46" fmla="*/ 2832100 h 3307644"/>
                <a:gd name="connsiteX47" fmla="*/ 3937470 w 8575207"/>
                <a:gd name="connsiteY47" fmla="*/ 2819400 h 3307644"/>
                <a:gd name="connsiteX48" fmla="*/ 4102570 w 8575207"/>
                <a:gd name="connsiteY48" fmla="*/ 2794000 h 3307644"/>
                <a:gd name="connsiteX49" fmla="*/ 4254970 w 8575207"/>
                <a:gd name="connsiteY49" fmla="*/ 2768600 h 3307644"/>
                <a:gd name="connsiteX50" fmla="*/ 4318470 w 8575207"/>
                <a:gd name="connsiteY50" fmla="*/ 2743200 h 3307644"/>
                <a:gd name="connsiteX51" fmla="*/ 4407370 w 8575207"/>
                <a:gd name="connsiteY51" fmla="*/ 2730500 h 3307644"/>
                <a:gd name="connsiteX52" fmla="*/ 4458170 w 8575207"/>
                <a:gd name="connsiteY52" fmla="*/ 2717800 h 3307644"/>
                <a:gd name="connsiteX53" fmla="*/ 5169370 w 8575207"/>
                <a:gd name="connsiteY53" fmla="*/ 2730500 h 3307644"/>
                <a:gd name="connsiteX54" fmla="*/ 5309070 w 8575207"/>
                <a:gd name="connsiteY54" fmla="*/ 2768600 h 3307644"/>
                <a:gd name="connsiteX55" fmla="*/ 5410670 w 8575207"/>
                <a:gd name="connsiteY55" fmla="*/ 2794000 h 3307644"/>
                <a:gd name="connsiteX56" fmla="*/ 5499570 w 8575207"/>
                <a:gd name="connsiteY56" fmla="*/ 2819400 h 3307644"/>
                <a:gd name="connsiteX57" fmla="*/ 5575770 w 8575207"/>
                <a:gd name="connsiteY57" fmla="*/ 2692400 h 3307644"/>
                <a:gd name="connsiteX58" fmla="*/ 5588470 w 8575207"/>
                <a:gd name="connsiteY58" fmla="*/ 2616200 h 3307644"/>
                <a:gd name="connsiteX59" fmla="*/ 5601170 w 8575207"/>
                <a:gd name="connsiteY59" fmla="*/ 2489200 h 3307644"/>
                <a:gd name="connsiteX60" fmla="*/ 5639270 w 8575207"/>
                <a:gd name="connsiteY60" fmla="*/ 2413000 h 3307644"/>
                <a:gd name="connsiteX61" fmla="*/ 5690070 w 8575207"/>
                <a:gd name="connsiteY61" fmla="*/ 2400300 h 3307644"/>
                <a:gd name="connsiteX62" fmla="*/ 5766270 w 8575207"/>
                <a:gd name="connsiteY62" fmla="*/ 2362200 h 3307644"/>
                <a:gd name="connsiteX63" fmla="*/ 5842470 w 8575207"/>
                <a:gd name="connsiteY63" fmla="*/ 2324100 h 3307644"/>
                <a:gd name="connsiteX64" fmla="*/ 6007570 w 8575207"/>
                <a:gd name="connsiteY64" fmla="*/ 2362200 h 3307644"/>
                <a:gd name="connsiteX65" fmla="*/ 6083770 w 8575207"/>
                <a:gd name="connsiteY65" fmla="*/ 2374900 h 3307644"/>
                <a:gd name="connsiteX66" fmla="*/ 6159970 w 8575207"/>
                <a:gd name="connsiteY66" fmla="*/ 2413000 h 3307644"/>
                <a:gd name="connsiteX67" fmla="*/ 6198070 w 8575207"/>
                <a:gd name="connsiteY67" fmla="*/ 2425700 h 3307644"/>
                <a:gd name="connsiteX68" fmla="*/ 6261570 w 8575207"/>
                <a:gd name="connsiteY68" fmla="*/ 2527300 h 3307644"/>
                <a:gd name="connsiteX69" fmla="*/ 6299670 w 8575207"/>
                <a:gd name="connsiteY69" fmla="*/ 2641600 h 3307644"/>
                <a:gd name="connsiteX70" fmla="*/ 6312370 w 8575207"/>
                <a:gd name="connsiteY70" fmla="*/ 2679700 h 3307644"/>
                <a:gd name="connsiteX71" fmla="*/ 6325070 w 8575207"/>
                <a:gd name="connsiteY71" fmla="*/ 2730500 h 3307644"/>
                <a:gd name="connsiteX72" fmla="*/ 6312370 w 8575207"/>
                <a:gd name="connsiteY72" fmla="*/ 2857500 h 3307644"/>
                <a:gd name="connsiteX73" fmla="*/ 6236170 w 8575207"/>
                <a:gd name="connsiteY73" fmla="*/ 2908300 h 3307644"/>
                <a:gd name="connsiteX74" fmla="*/ 6109170 w 8575207"/>
                <a:gd name="connsiteY74" fmla="*/ 2946400 h 3307644"/>
                <a:gd name="connsiteX75" fmla="*/ 5956770 w 8575207"/>
                <a:gd name="connsiteY75" fmla="*/ 2933700 h 3307644"/>
                <a:gd name="connsiteX76" fmla="*/ 5918670 w 8575207"/>
                <a:gd name="connsiteY76" fmla="*/ 2946400 h 3307644"/>
                <a:gd name="connsiteX77" fmla="*/ 5931370 w 8575207"/>
                <a:gd name="connsiteY77" fmla="*/ 3009900 h 3307644"/>
                <a:gd name="connsiteX78" fmla="*/ 5994870 w 8575207"/>
                <a:gd name="connsiteY78" fmla="*/ 3022600 h 3307644"/>
                <a:gd name="connsiteX79" fmla="*/ 6286970 w 8575207"/>
                <a:gd name="connsiteY79" fmla="*/ 3035300 h 3307644"/>
                <a:gd name="connsiteX80" fmla="*/ 7328370 w 8575207"/>
                <a:gd name="connsiteY80" fmla="*/ 3022600 h 3307644"/>
                <a:gd name="connsiteX81" fmla="*/ 7544270 w 8575207"/>
                <a:gd name="connsiteY81" fmla="*/ 2984500 h 3307644"/>
                <a:gd name="connsiteX82" fmla="*/ 7645870 w 8575207"/>
                <a:gd name="connsiteY82" fmla="*/ 2971800 h 3307644"/>
                <a:gd name="connsiteX83" fmla="*/ 7861770 w 8575207"/>
                <a:gd name="connsiteY83" fmla="*/ 2984500 h 3307644"/>
                <a:gd name="connsiteX84" fmla="*/ 8039570 w 8575207"/>
                <a:gd name="connsiteY84" fmla="*/ 3009900 h 3307644"/>
                <a:gd name="connsiteX85" fmla="*/ 8090370 w 8575207"/>
                <a:gd name="connsiteY85" fmla="*/ 3022600 h 3307644"/>
                <a:gd name="connsiteX86" fmla="*/ 8407870 w 8575207"/>
                <a:gd name="connsiteY86" fmla="*/ 3048000 h 3307644"/>
                <a:gd name="connsiteX87" fmla="*/ 8560270 w 8575207"/>
                <a:gd name="connsiteY87" fmla="*/ 3035300 h 3307644"/>
                <a:gd name="connsiteX88" fmla="*/ 8534870 w 8575207"/>
                <a:gd name="connsiteY88" fmla="*/ 2311400 h 3307644"/>
                <a:gd name="connsiteX89" fmla="*/ 8496770 w 8575207"/>
                <a:gd name="connsiteY89" fmla="*/ 2057400 h 3307644"/>
                <a:gd name="connsiteX90" fmla="*/ 8484070 w 8575207"/>
                <a:gd name="connsiteY90" fmla="*/ 1968500 h 3307644"/>
                <a:gd name="connsiteX91" fmla="*/ 8445970 w 8575207"/>
                <a:gd name="connsiteY91" fmla="*/ 1765300 h 3307644"/>
                <a:gd name="connsiteX92" fmla="*/ 8471370 w 8575207"/>
                <a:gd name="connsiteY92" fmla="*/ 1257300 h 3307644"/>
                <a:gd name="connsiteX93" fmla="*/ 8433270 w 8575207"/>
                <a:gd name="connsiteY93" fmla="*/ 1231900 h 3307644"/>
                <a:gd name="connsiteX94" fmla="*/ 8306270 w 8575207"/>
                <a:gd name="connsiteY94" fmla="*/ 1193800 h 3307644"/>
                <a:gd name="connsiteX95" fmla="*/ 8179270 w 8575207"/>
                <a:gd name="connsiteY95" fmla="*/ 1168400 h 3307644"/>
                <a:gd name="connsiteX96" fmla="*/ 7607770 w 8575207"/>
                <a:gd name="connsiteY96" fmla="*/ 1206500 h 3307644"/>
                <a:gd name="connsiteX97" fmla="*/ 7379170 w 8575207"/>
                <a:gd name="connsiteY97" fmla="*/ 1193800 h 3307644"/>
                <a:gd name="connsiteX98" fmla="*/ 7290270 w 8575207"/>
                <a:gd name="connsiteY98" fmla="*/ 1168400 h 3307644"/>
                <a:gd name="connsiteX99" fmla="*/ 7112470 w 8575207"/>
                <a:gd name="connsiteY99" fmla="*/ 1143000 h 3307644"/>
                <a:gd name="connsiteX100" fmla="*/ 7048970 w 8575207"/>
                <a:gd name="connsiteY100" fmla="*/ 1130300 h 3307644"/>
                <a:gd name="connsiteX101" fmla="*/ 6934670 w 8575207"/>
                <a:gd name="connsiteY101" fmla="*/ 1117600 h 3307644"/>
                <a:gd name="connsiteX102" fmla="*/ 6629870 w 8575207"/>
                <a:gd name="connsiteY102" fmla="*/ 1079500 h 3307644"/>
                <a:gd name="connsiteX103" fmla="*/ 6502870 w 8575207"/>
                <a:gd name="connsiteY103" fmla="*/ 1028700 h 3307644"/>
                <a:gd name="connsiteX104" fmla="*/ 6426670 w 8575207"/>
                <a:gd name="connsiteY104" fmla="*/ 1003300 h 3307644"/>
                <a:gd name="connsiteX105" fmla="*/ 6375870 w 8575207"/>
                <a:gd name="connsiteY105" fmla="*/ 990600 h 3307644"/>
                <a:gd name="connsiteX106" fmla="*/ 6337770 w 8575207"/>
                <a:gd name="connsiteY106" fmla="*/ 977900 h 3307644"/>
                <a:gd name="connsiteX107" fmla="*/ 6286970 w 8575207"/>
                <a:gd name="connsiteY107" fmla="*/ 952500 h 3307644"/>
                <a:gd name="connsiteX108" fmla="*/ 6096470 w 8575207"/>
                <a:gd name="connsiteY108" fmla="*/ 939800 h 3307644"/>
                <a:gd name="connsiteX109" fmla="*/ 5728170 w 8575207"/>
                <a:gd name="connsiteY109" fmla="*/ 927100 h 3307644"/>
                <a:gd name="connsiteX110" fmla="*/ 5334470 w 8575207"/>
                <a:gd name="connsiteY110" fmla="*/ 901700 h 3307644"/>
                <a:gd name="connsiteX111" fmla="*/ 5232870 w 8575207"/>
                <a:gd name="connsiteY111" fmla="*/ 889000 h 3307644"/>
                <a:gd name="connsiteX112" fmla="*/ 5067770 w 8575207"/>
                <a:gd name="connsiteY112" fmla="*/ 838200 h 3307644"/>
                <a:gd name="connsiteX113" fmla="*/ 4991570 w 8575207"/>
                <a:gd name="connsiteY113" fmla="*/ 825500 h 3307644"/>
                <a:gd name="connsiteX114" fmla="*/ 4953470 w 8575207"/>
                <a:gd name="connsiteY114" fmla="*/ 800100 h 3307644"/>
                <a:gd name="connsiteX115" fmla="*/ 4877270 w 8575207"/>
                <a:gd name="connsiteY115" fmla="*/ 774700 h 3307644"/>
                <a:gd name="connsiteX116" fmla="*/ 4775670 w 8575207"/>
                <a:gd name="connsiteY116" fmla="*/ 749300 h 3307644"/>
                <a:gd name="connsiteX117" fmla="*/ 4648670 w 8575207"/>
                <a:gd name="connsiteY117" fmla="*/ 711200 h 3307644"/>
                <a:gd name="connsiteX118" fmla="*/ 4610570 w 8575207"/>
                <a:gd name="connsiteY118" fmla="*/ 698500 h 3307644"/>
                <a:gd name="connsiteX119" fmla="*/ 4559770 w 8575207"/>
                <a:gd name="connsiteY119" fmla="*/ 685800 h 3307644"/>
                <a:gd name="connsiteX120" fmla="*/ 4521670 w 8575207"/>
                <a:gd name="connsiteY120" fmla="*/ 660400 h 3307644"/>
                <a:gd name="connsiteX121" fmla="*/ 4470870 w 8575207"/>
                <a:gd name="connsiteY121" fmla="*/ 647700 h 3307644"/>
                <a:gd name="connsiteX122" fmla="*/ 4432770 w 8575207"/>
                <a:gd name="connsiteY122" fmla="*/ 635000 h 3307644"/>
                <a:gd name="connsiteX123" fmla="*/ 4381970 w 8575207"/>
                <a:gd name="connsiteY123" fmla="*/ 609600 h 3307644"/>
                <a:gd name="connsiteX124" fmla="*/ 4280370 w 8575207"/>
                <a:gd name="connsiteY124" fmla="*/ 584200 h 3307644"/>
                <a:gd name="connsiteX125" fmla="*/ 4242270 w 8575207"/>
                <a:gd name="connsiteY125" fmla="*/ 571500 h 3307644"/>
                <a:gd name="connsiteX126" fmla="*/ 4127970 w 8575207"/>
                <a:gd name="connsiteY126" fmla="*/ 558800 h 3307644"/>
                <a:gd name="connsiteX127" fmla="*/ 3658070 w 8575207"/>
                <a:gd name="connsiteY127" fmla="*/ 533400 h 3307644"/>
                <a:gd name="connsiteX128" fmla="*/ 3607270 w 8575207"/>
                <a:gd name="connsiteY128" fmla="*/ 520700 h 3307644"/>
                <a:gd name="connsiteX129" fmla="*/ 3569170 w 8575207"/>
                <a:gd name="connsiteY129" fmla="*/ 508000 h 3307644"/>
                <a:gd name="connsiteX130" fmla="*/ 3467570 w 8575207"/>
                <a:gd name="connsiteY130" fmla="*/ 495300 h 3307644"/>
                <a:gd name="connsiteX131" fmla="*/ 3429470 w 8575207"/>
                <a:gd name="connsiteY131" fmla="*/ 469900 h 3307644"/>
                <a:gd name="connsiteX132" fmla="*/ 3378670 w 8575207"/>
                <a:gd name="connsiteY132" fmla="*/ 457200 h 3307644"/>
                <a:gd name="connsiteX133" fmla="*/ 3302470 w 8575207"/>
                <a:gd name="connsiteY133" fmla="*/ 431800 h 3307644"/>
                <a:gd name="connsiteX134" fmla="*/ 3226270 w 8575207"/>
                <a:gd name="connsiteY134" fmla="*/ 406400 h 3307644"/>
                <a:gd name="connsiteX135" fmla="*/ 3188170 w 8575207"/>
                <a:gd name="connsiteY135" fmla="*/ 393700 h 3307644"/>
                <a:gd name="connsiteX136" fmla="*/ 2934170 w 8575207"/>
                <a:gd name="connsiteY136" fmla="*/ 381000 h 3307644"/>
                <a:gd name="connsiteX137" fmla="*/ 2832570 w 8575207"/>
                <a:gd name="connsiteY137" fmla="*/ 355600 h 3307644"/>
                <a:gd name="connsiteX138" fmla="*/ 2769070 w 8575207"/>
                <a:gd name="connsiteY138" fmla="*/ 342900 h 3307644"/>
                <a:gd name="connsiteX139" fmla="*/ 2705570 w 8575207"/>
                <a:gd name="connsiteY139" fmla="*/ 317500 h 3307644"/>
                <a:gd name="connsiteX140" fmla="*/ 2591270 w 8575207"/>
                <a:gd name="connsiteY140" fmla="*/ 304800 h 3307644"/>
                <a:gd name="connsiteX141" fmla="*/ 2515070 w 8575207"/>
                <a:gd name="connsiteY141" fmla="*/ 292100 h 3307644"/>
                <a:gd name="connsiteX142" fmla="*/ 2299170 w 8575207"/>
                <a:gd name="connsiteY142" fmla="*/ 317500 h 3307644"/>
                <a:gd name="connsiteX143" fmla="*/ 2184870 w 8575207"/>
                <a:gd name="connsiteY143" fmla="*/ 355600 h 3307644"/>
                <a:gd name="connsiteX144" fmla="*/ 2045170 w 8575207"/>
                <a:gd name="connsiteY144" fmla="*/ 381000 h 3307644"/>
                <a:gd name="connsiteX145" fmla="*/ 2019770 w 8575207"/>
                <a:gd name="connsiteY145" fmla="*/ 431800 h 3307644"/>
                <a:gd name="connsiteX146" fmla="*/ 2032470 w 8575207"/>
                <a:gd name="connsiteY146" fmla="*/ 952500 h 3307644"/>
                <a:gd name="connsiteX147" fmla="*/ 2045170 w 8575207"/>
                <a:gd name="connsiteY147" fmla="*/ 1016000 h 3307644"/>
                <a:gd name="connsiteX148" fmla="*/ 2083270 w 8575207"/>
                <a:gd name="connsiteY148" fmla="*/ 1130300 h 3307644"/>
                <a:gd name="connsiteX149" fmla="*/ 2095970 w 8575207"/>
                <a:gd name="connsiteY149" fmla="*/ 1181100 h 3307644"/>
                <a:gd name="connsiteX150" fmla="*/ 2159470 w 8575207"/>
                <a:gd name="connsiteY150" fmla="*/ 1270000 h 3307644"/>
                <a:gd name="connsiteX151" fmla="*/ 2197570 w 8575207"/>
                <a:gd name="connsiteY151" fmla="*/ 1346200 h 3307644"/>
                <a:gd name="connsiteX152" fmla="*/ 2235670 w 8575207"/>
                <a:gd name="connsiteY152" fmla="*/ 1397000 h 3307644"/>
                <a:gd name="connsiteX153" fmla="*/ 2261070 w 8575207"/>
                <a:gd name="connsiteY153" fmla="*/ 1435100 h 3307644"/>
                <a:gd name="connsiteX154" fmla="*/ 2311870 w 8575207"/>
                <a:gd name="connsiteY154" fmla="*/ 1549400 h 3307644"/>
                <a:gd name="connsiteX155" fmla="*/ 2337270 w 8575207"/>
                <a:gd name="connsiteY155" fmla="*/ 1600200 h 3307644"/>
                <a:gd name="connsiteX156" fmla="*/ 2375370 w 8575207"/>
                <a:gd name="connsiteY156" fmla="*/ 1638300 h 3307644"/>
                <a:gd name="connsiteX157" fmla="*/ 2388070 w 8575207"/>
                <a:gd name="connsiteY157" fmla="*/ 1816100 h 3307644"/>
                <a:gd name="connsiteX158" fmla="*/ 2273770 w 8575207"/>
                <a:gd name="connsiteY158" fmla="*/ 1866900 h 3307644"/>
                <a:gd name="connsiteX159" fmla="*/ 2235670 w 8575207"/>
                <a:gd name="connsiteY159" fmla="*/ 1879600 h 3307644"/>
                <a:gd name="connsiteX160" fmla="*/ 2197570 w 8575207"/>
                <a:gd name="connsiteY160" fmla="*/ 1892300 h 3307644"/>
                <a:gd name="connsiteX161" fmla="*/ 2095970 w 8575207"/>
                <a:gd name="connsiteY161" fmla="*/ 1905000 h 3307644"/>
                <a:gd name="connsiteX162" fmla="*/ 1676870 w 8575207"/>
                <a:gd name="connsiteY162" fmla="*/ 1879600 h 3307644"/>
                <a:gd name="connsiteX163" fmla="*/ 1562570 w 8575207"/>
                <a:gd name="connsiteY163" fmla="*/ 1841500 h 3307644"/>
                <a:gd name="connsiteX164" fmla="*/ 1524470 w 8575207"/>
                <a:gd name="connsiteY164" fmla="*/ 1828800 h 3307644"/>
                <a:gd name="connsiteX165" fmla="*/ 1511770 w 8575207"/>
                <a:gd name="connsiteY165" fmla="*/ 1778000 h 3307644"/>
                <a:gd name="connsiteX166" fmla="*/ 1499070 w 8575207"/>
                <a:gd name="connsiteY166" fmla="*/ 1739900 h 3307644"/>
                <a:gd name="connsiteX167" fmla="*/ 1486370 w 8575207"/>
                <a:gd name="connsiteY167" fmla="*/ 1676400 h 3307644"/>
                <a:gd name="connsiteX168" fmla="*/ 1524470 w 8575207"/>
                <a:gd name="connsiteY168" fmla="*/ 1460500 h 3307644"/>
                <a:gd name="connsiteX169" fmla="*/ 1537170 w 8575207"/>
                <a:gd name="connsiteY169" fmla="*/ 1422400 h 3307644"/>
                <a:gd name="connsiteX170" fmla="*/ 1626070 w 8575207"/>
                <a:gd name="connsiteY170" fmla="*/ 1358900 h 3307644"/>
                <a:gd name="connsiteX171" fmla="*/ 1702270 w 8575207"/>
                <a:gd name="connsiteY171" fmla="*/ 1282700 h 3307644"/>
                <a:gd name="connsiteX172" fmla="*/ 1740370 w 8575207"/>
                <a:gd name="connsiteY172" fmla="*/ 1244600 h 3307644"/>
                <a:gd name="connsiteX173" fmla="*/ 1778470 w 8575207"/>
                <a:gd name="connsiteY173" fmla="*/ 1206500 h 3307644"/>
                <a:gd name="connsiteX174" fmla="*/ 1816570 w 8575207"/>
                <a:gd name="connsiteY174" fmla="*/ 1193800 h 3307644"/>
                <a:gd name="connsiteX175" fmla="*/ 1829270 w 8575207"/>
                <a:gd name="connsiteY175" fmla="*/ 1155700 h 3307644"/>
                <a:gd name="connsiteX176" fmla="*/ 1905470 w 8575207"/>
                <a:gd name="connsiteY176" fmla="*/ 1104900 h 3307644"/>
                <a:gd name="connsiteX177" fmla="*/ 1968970 w 8575207"/>
                <a:gd name="connsiteY177" fmla="*/ 1028700 h 3307644"/>
                <a:gd name="connsiteX178" fmla="*/ 2045170 w 8575207"/>
                <a:gd name="connsiteY178" fmla="*/ 965200 h 3307644"/>
                <a:gd name="connsiteX179" fmla="*/ 2019770 w 8575207"/>
                <a:gd name="connsiteY179" fmla="*/ 393700 h 3307644"/>
                <a:gd name="connsiteX180" fmla="*/ 1956270 w 8575207"/>
                <a:gd name="connsiteY180" fmla="*/ 279400 h 3307644"/>
                <a:gd name="connsiteX181" fmla="*/ 1918170 w 8575207"/>
                <a:gd name="connsiteY181" fmla="*/ 266700 h 3307644"/>
                <a:gd name="connsiteX182" fmla="*/ 1803870 w 8575207"/>
                <a:gd name="connsiteY182" fmla="*/ 203200 h 3307644"/>
                <a:gd name="connsiteX183" fmla="*/ 1727670 w 8575207"/>
                <a:gd name="connsiteY183" fmla="*/ 190500 h 3307644"/>
                <a:gd name="connsiteX184" fmla="*/ 1689570 w 8575207"/>
                <a:gd name="connsiteY184" fmla="*/ 165100 h 3307644"/>
                <a:gd name="connsiteX185" fmla="*/ 1435570 w 8575207"/>
                <a:gd name="connsiteY185" fmla="*/ 127000 h 3307644"/>
                <a:gd name="connsiteX186" fmla="*/ 1308570 w 8575207"/>
                <a:gd name="connsiteY186" fmla="*/ 101600 h 3307644"/>
                <a:gd name="connsiteX187" fmla="*/ 546570 w 8575207"/>
                <a:gd name="connsiteY187" fmla="*/ 76200 h 3307644"/>
                <a:gd name="connsiteX188" fmla="*/ 457670 w 8575207"/>
                <a:gd name="connsiteY188" fmla="*/ 50800 h 3307644"/>
                <a:gd name="connsiteX189" fmla="*/ 279870 w 8575207"/>
                <a:gd name="connsiteY189" fmla="*/ 25400 h 3307644"/>
                <a:gd name="connsiteX190" fmla="*/ 216370 w 8575207"/>
                <a:gd name="connsiteY190" fmla="*/ 12700 h 3307644"/>
                <a:gd name="connsiteX191" fmla="*/ 38570 w 8575207"/>
                <a:gd name="connsiteY191" fmla="*/ 0 h 3307644"/>
                <a:gd name="connsiteX192" fmla="*/ 13170 w 8575207"/>
                <a:gd name="connsiteY192" fmla="*/ 3276600 h 3307644"/>
                <a:gd name="connsiteX0" fmla="*/ 13170 w 8575207"/>
                <a:gd name="connsiteY0" fmla="*/ 3276600 h 3319874"/>
                <a:gd name="connsiteX1" fmla="*/ 749770 w 8575207"/>
                <a:gd name="connsiteY1" fmla="*/ 3302000 h 3319874"/>
                <a:gd name="connsiteX2" fmla="*/ 749770 w 8575207"/>
                <a:gd name="connsiteY2" fmla="*/ 3048000 h 3319874"/>
                <a:gd name="connsiteX3" fmla="*/ 749770 w 8575207"/>
                <a:gd name="connsiteY3" fmla="*/ 2921000 h 3319874"/>
                <a:gd name="connsiteX4" fmla="*/ 673570 w 8575207"/>
                <a:gd name="connsiteY4" fmla="*/ 2895600 h 3319874"/>
                <a:gd name="connsiteX5" fmla="*/ 635470 w 8575207"/>
                <a:gd name="connsiteY5" fmla="*/ 2882900 h 3319874"/>
                <a:gd name="connsiteX6" fmla="*/ 597370 w 8575207"/>
                <a:gd name="connsiteY6" fmla="*/ 2870200 h 3319874"/>
                <a:gd name="connsiteX7" fmla="*/ 559270 w 8575207"/>
                <a:gd name="connsiteY7" fmla="*/ 2844800 h 3319874"/>
                <a:gd name="connsiteX8" fmla="*/ 508470 w 8575207"/>
                <a:gd name="connsiteY8" fmla="*/ 2768600 h 3319874"/>
                <a:gd name="connsiteX9" fmla="*/ 495770 w 8575207"/>
                <a:gd name="connsiteY9" fmla="*/ 2730500 h 3319874"/>
                <a:gd name="connsiteX10" fmla="*/ 457670 w 8575207"/>
                <a:gd name="connsiteY10" fmla="*/ 2654300 h 3319874"/>
                <a:gd name="connsiteX11" fmla="*/ 483070 w 8575207"/>
                <a:gd name="connsiteY11" fmla="*/ 2374900 h 3319874"/>
                <a:gd name="connsiteX12" fmla="*/ 533870 w 8575207"/>
                <a:gd name="connsiteY12" fmla="*/ 2197100 h 3319874"/>
                <a:gd name="connsiteX13" fmla="*/ 622770 w 8575207"/>
                <a:gd name="connsiteY13" fmla="*/ 2133600 h 3319874"/>
                <a:gd name="connsiteX14" fmla="*/ 660870 w 8575207"/>
                <a:gd name="connsiteY14" fmla="*/ 2120900 h 3319874"/>
                <a:gd name="connsiteX15" fmla="*/ 1054570 w 8575207"/>
                <a:gd name="connsiteY15" fmla="*/ 2146300 h 3319874"/>
                <a:gd name="connsiteX16" fmla="*/ 1092670 w 8575207"/>
                <a:gd name="connsiteY16" fmla="*/ 2159000 h 3319874"/>
                <a:gd name="connsiteX17" fmla="*/ 1156170 w 8575207"/>
                <a:gd name="connsiteY17" fmla="*/ 2247900 h 3319874"/>
                <a:gd name="connsiteX18" fmla="*/ 1206970 w 8575207"/>
                <a:gd name="connsiteY18" fmla="*/ 2324100 h 3319874"/>
                <a:gd name="connsiteX19" fmla="*/ 1219670 w 8575207"/>
                <a:gd name="connsiteY19" fmla="*/ 2362200 h 3319874"/>
                <a:gd name="connsiteX20" fmla="*/ 1245070 w 8575207"/>
                <a:gd name="connsiteY20" fmla="*/ 2400300 h 3319874"/>
                <a:gd name="connsiteX21" fmla="*/ 1270470 w 8575207"/>
                <a:gd name="connsiteY21" fmla="*/ 2501900 h 3319874"/>
                <a:gd name="connsiteX22" fmla="*/ 1245070 w 8575207"/>
                <a:gd name="connsiteY22" fmla="*/ 2679700 h 3319874"/>
                <a:gd name="connsiteX23" fmla="*/ 1219670 w 8575207"/>
                <a:gd name="connsiteY23" fmla="*/ 2717800 h 3319874"/>
                <a:gd name="connsiteX24" fmla="*/ 1181570 w 8575207"/>
                <a:gd name="connsiteY24" fmla="*/ 2730500 h 3319874"/>
                <a:gd name="connsiteX25" fmla="*/ 1118070 w 8575207"/>
                <a:gd name="connsiteY25" fmla="*/ 2806700 h 3319874"/>
                <a:gd name="connsiteX26" fmla="*/ 1079970 w 8575207"/>
                <a:gd name="connsiteY26" fmla="*/ 2819400 h 3319874"/>
                <a:gd name="connsiteX27" fmla="*/ 1067270 w 8575207"/>
                <a:gd name="connsiteY27" fmla="*/ 2857500 h 3319874"/>
                <a:gd name="connsiteX28" fmla="*/ 940270 w 8575207"/>
                <a:gd name="connsiteY28" fmla="*/ 2870200 h 3319874"/>
                <a:gd name="connsiteX29" fmla="*/ 876770 w 8575207"/>
                <a:gd name="connsiteY29" fmla="*/ 2882900 h 3319874"/>
                <a:gd name="connsiteX30" fmla="*/ 800570 w 8575207"/>
                <a:gd name="connsiteY30" fmla="*/ 2908300 h 3319874"/>
                <a:gd name="connsiteX31" fmla="*/ 787870 w 8575207"/>
                <a:gd name="connsiteY31" fmla="*/ 2946400 h 3319874"/>
                <a:gd name="connsiteX32" fmla="*/ 991070 w 8575207"/>
                <a:gd name="connsiteY32" fmla="*/ 3035300 h 3319874"/>
                <a:gd name="connsiteX33" fmla="*/ 1067270 w 8575207"/>
                <a:gd name="connsiteY33" fmla="*/ 3022600 h 3319874"/>
                <a:gd name="connsiteX34" fmla="*/ 1168870 w 8575207"/>
                <a:gd name="connsiteY34" fmla="*/ 3009900 h 3319874"/>
                <a:gd name="connsiteX35" fmla="*/ 1206970 w 8575207"/>
                <a:gd name="connsiteY35" fmla="*/ 2997200 h 3319874"/>
                <a:gd name="connsiteX36" fmla="*/ 1359370 w 8575207"/>
                <a:gd name="connsiteY36" fmla="*/ 2984500 h 3319874"/>
                <a:gd name="connsiteX37" fmla="*/ 1562570 w 8575207"/>
                <a:gd name="connsiteY37" fmla="*/ 2959100 h 3319874"/>
                <a:gd name="connsiteX38" fmla="*/ 2388070 w 8575207"/>
                <a:gd name="connsiteY38" fmla="*/ 2946400 h 3319874"/>
                <a:gd name="connsiteX39" fmla="*/ 2451570 w 8575207"/>
                <a:gd name="connsiteY39" fmla="*/ 2933700 h 3319874"/>
                <a:gd name="connsiteX40" fmla="*/ 2527770 w 8575207"/>
                <a:gd name="connsiteY40" fmla="*/ 2921000 h 3319874"/>
                <a:gd name="connsiteX41" fmla="*/ 2616670 w 8575207"/>
                <a:gd name="connsiteY41" fmla="*/ 2882900 h 3319874"/>
                <a:gd name="connsiteX42" fmla="*/ 2756370 w 8575207"/>
                <a:gd name="connsiteY42" fmla="*/ 2857500 h 3319874"/>
                <a:gd name="connsiteX43" fmla="*/ 3785070 w 8575207"/>
                <a:gd name="connsiteY43" fmla="*/ 2857500 h 3319874"/>
                <a:gd name="connsiteX44" fmla="*/ 3823170 w 8575207"/>
                <a:gd name="connsiteY44" fmla="*/ 2844800 h 3319874"/>
                <a:gd name="connsiteX45" fmla="*/ 3886670 w 8575207"/>
                <a:gd name="connsiteY45" fmla="*/ 2832100 h 3319874"/>
                <a:gd name="connsiteX46" fmla="*/ 3937470 w 8575207"/>
                <a:gd name="connsiteY46" fmla="*/ 2819400 h 3319874"/>
                <a:gd name="connsiteX47" fmla="*/ 4102570 w 8575207"/>
                <a:gd name="connsiteY47" fmla="*/ 2794000 h 3319874"/>
                <a:gd name="connsiteX48" fmla="*/ 4254970 w 8575207"/>
                <a:gd name="connsiteY48" fmla="*/ 2768600 h 3319874"/>
                <a:gd name="connsiteX49" fmla="*/ 4318470 w 8575207"/>
                <a:gd name="connsiteY49" fmla="*/ 2743200 h 3319874"/>
                <a:gd name="connsiteX50" fmla="*/ 4407370 w 8575207"/>
                <a:gd name="connsiteY50" fmla="*/ 2730500 h 3319874"/>
                <a:gd name="connsiteX51" fmla="*/ 4458170 w 8575207"/>
                <a:gd name="connsiteY51" fmla="*/ 2717800 h 3319874"/>
                <a:gd name="connsiteX52" fmla="*/ 5169370 w 8575207"/>
                <a:gd name="connsiteY52" fmla="*/ 2730500 h 3319874"/>
                <a:gd name="connsiteX53" fmla="*/ 5309070 w 8575207"/>
                <a:gd name="connsiteY53" fmla="*/ 2768600 h 3319874"/>
                <a:gd name="connsiteX54" fmla="*/ 5410670 w 8575207"/>
                <a:gd name="connsiteY54" fmla="*/ 2794000 h 3319874"/>
                <a:gd name="connsiteX55" fmla="*/ 5499570 w 8575207"/>
                <a:gd name="connsiteY55" fmla="*/ 2819400 h 3319874"/>
                <a:gd name="connsiteX56" fmla="*/ 5575770 w 8575207"/>
                <a:gd name="connsiteY56" fmla="*/ 2692400 h 3319874"/>
                <a:gd name="connsiteX57" fmla="*/ 5588470 w 8575207"/>
                <a:gd name="connsiteY57" fmla="*/ 2616200 h 3319874"/>
                <a:gd name="connsiteX58" fmla="*/ 5601170 w 8575207"/>
                <a:gd name="connsiteY58" fmla="*/ 2489200 h 3319874"/>
                <a:gd name="connsiteX59" fmla="*/ 5639270 w 8575207"/>
                <a:gd name="connsiteY59" fmla="*/ 2413000 h 3319874"/>
                <a:gd name="connsiteX60" fmla="*/ 5690070 w 8575207"/>
                <a:gd name="connsiteY60" fmla="*/ 2400300 h 3319874"/>
                <a:gd name="connsiteX61" fmla="*/ 5766270 w 8575207"/>
                <a:gd name="connsiteY61" fmla="*/ 2362200 h 3319874"/>
                <a:gd name="connsiteX62" fmla="*/ 5842470 w 8575207"/>
                <a:gd name="connsiteY62" fmla="*/ 2324100 h 3319874"/>
                <a:gd name="connsiteX63" fmla="*/ 6007570 w 8575207"/>
                <a:gd name="connsiteY63" fmla="*/ 2362200 h 3319874"/>
                <a:gd name="connsiteX64" fmla="*/ 6083770 w 8575207"/>
                <a:gd name="connsiteY64" fmla="*/ 2374900 h 3319874"/>
                <a:gd name="connsiteX65" fmla="*/ 6159970 w 8575207"/>
                <a:gd name="connsiteY65" fmla="*/ 2413000 h 3319874"/>
                <a:gd name="connsiteX66" fmla="*/ 6198070 w 8575207"/>
                <a:gd name="connsiteY66" fmla="*/ 2425700 h 3319874"/>
                <a:gd name="connsiteX67" fmla="*/ 6261570 w 8575207"/>
                <a:gd name="connsiteY67" fmla="*/ 2527300 h 3319874"/>
                <a:gd name="connsiteX68" fmla="*/ 6299670 w 8575207"/>
                <a:gd name="connsiteY68" fmla="*/ 2641600 h 3319874"/>
                <a:gd name="connsiteX69" fmla="*/ 6312370 w 8575207"/>
                <a:gd name="connsiteY69" fmla="*/ 2679700 h 3319874"/>
                <a:gd name="connsiteX70" fmla="*/ 6325070 w 8575207"/>
                <a:gd name="connsiteY70" fmla="*/ 2730500 h 3319874"/>
                <a:gd name="connsiteX71" fmla="*/ 6312370 w 8575207"/>
                <a:gd name="connsiteY71" fmla="*/ 2857500 h 3319874"/>
                <a:gd name="connsiteX72" fmla="*/ 6236170 w 8575207"/>
                <a:gd name="connsiteY72" fmla="*/ 2908300 h 3319874"/>
                <a:gd name="connsiteX73" fmla="*/ 6109170 w 8575207"/>
                <a:gd name="connsiteY73" fmla="*/ 2946400 h 3319874"/>
                <a:gd name="connsiteX74" fmla="*/ 5956770 w 8575207"/>
                <a:gd name="connsiteY74" fmla="*/ 2933700 h 3319874"/>
                <a:gd name="connsiteX75" fmla="*/ 5918670 w 8575207"/>
                <a:gd name="connsiteY75" fmla="*/ 2946400 h 3319874"/>
                <a:gd name="connsiteX76" fmla="*/ 5931370 w 8575207"/>
                <a:gd name="connsiteY76" fmla="*/ 3009900 h 3319874"/>
                <a:gd name="connsiteX77" fmla="*/ 5994870 w 8575207"/>
                <a:gd name="connsiteY77" fmla="*/ 3022600 h 3319874"/>
                <a:gd name="connsiteX78" fmla="*/ 6286970 w 8575207"/>
                <a:gd name="connsiteY78" fmla="*/ 3035300 h 3319874"/>
                <a:gd name="connsiteX79" fmla="*/ 7328370 w 8575207"/>
                <a:gd name="connsiteY79" fmla="*/ 3022600 h 3319874"/>
                <a:gd name="connsiteX80" fmla="*/ 7544270 w 8575207"/>
                <a:gd name="connsiteY80" fmla="*/ 2984500 h 3319874"/>
                <a:gd name="connsiteX81" fmla="*/ 7645870 w 8575207"/>
                <a:gd name="connsiteY81" fmla="*/ 2971800 h 3319874"/>
                <a:gd name="connsiteX82" fmla="*/ 7861770 w 8575207"/>
                <a:gd name="connsiteY82" fmla="*/ 2984500 h 3319874"/>
                <a:gd name="connsiteX83" fmla="*/ 8039570 w 8575207"/>
                <a:gd name="connsiteY83" fmla="*/ 3009900 h 3319874"/>
                <a:gd name="connsiteX84" fmla="*/ 8090370 w 8575207"/>
                <a:gd name="connsiteY84" fmla="*/ 3022600 h 3319874"/>
                <a:gd name="connsiteX85" fmla="*/ 8407870 w 8575207"/>
                <a:gd name="connsiteY85" fmla="*/ 3048000 h 3319874"/>
                <a:gd name="connsiteX86" fmla="*/ 8560270 w 8575207"/>
                <a:gd name="connsiteY86" fmla="*/ 3035300 h 3319874"/>
                <a:gd name="connsiteX87" fmla="*/ 8534870 w 8575207"/>
                <a:gd name="connsiteY87" fmla="*/ 2311400 h 3319874"/>
                <a:gd name="connsiteX88" fmla="*/ 8496770 w 8575207"/>
                <a:gd name="connsiteY88" fmla="*/ 2057400 h 3319874"/>
                <a:gd name="connsiteX89" fmla="*/ 8484070 w 8575207"/>
                <a:gd name="connsiteY89" fmla="*/ 1968500 h 3319874"/>
                <a:gd name="connsiteX90" fmla="*/ 8445970 w 8575207"/>
                <a:gd name="connsiteY90" fmla="*/ 1765300 h 3319874"/>
                <a:gd name="connsiteX91" fmla="*/ 8471370 w 8575207"/>
                <a:gd name="connsiteY91" fmla="*/ 1257300 h 3319874"/>
                <a:gd name="connsiteX92" fmla="*/ 8433270 w 8575207"/>
                <a:gd name="connsiteY92" fmla="*/ 1231900 h 3319874"/>
                <a:gd name="connsiteX93" fmla="*/ 8306270 w 8575207"/>
                <a:gd name="connsiteY93" fmla="*/ 1193800 h 3319874"/>
                <a:gd name="connsiteX94" fmla="*/ 8179270 w 8575207"/>
                <a:gd name="connsiteY94" fmla="*/ 1168400 h 3319874"/>
                <a:gd name="connsiteX95" fmla="*/ 7607770 w 8575207"/>
                <a:gd name="connsiteY95" fmla="*/ 1206500 h 3319874"/>
                <a:gd name="connsiteX96" fmla="*/ 7379170 w 8575207"/>
                <a:gd name="connsiteY96" fmla="*/ 1193800 h 3319874"/>
                <a:gd name="connsiteX97" fmla="*/ 7290270 w 8575207"/>
                <a:gd name="connsiteY97" fmla="*/ 1168400 h 3319874"/>
                <a:gd name="connsiteX98" fmla="*/ 7112470 w 8575207"/>
                <a:gd name="connsiteY98" fmla="*/ 1143000 h 3319874"/>
                <a:gd name="connsiteX99" fmla="*/ 7048970 w 8575207"/>
                <a:gd name="connsiteY99" fmla="*/ 1130300 h 3319874"/>
                <a:gd name="connsiteX100" fmla="*/ 6934670 w 8575207"/>
                <a:gd name="connsiteY100" fmla="*/ 1117600 h 3319874"/>
                <a:gd name="connsiteX101" fmla="*/ 6629870 w 8575207"/>
                <a:gd name="connsiteY101" fmla="*/ 1079500 h 3319874"/>
                <a:gd name="connsiteX102" fmla="*/ 6502870 w 8575207"/>
                <a:gd name="connsiteY102" fmla="*/ 1028700 h 3319874"/>
                <a:gd name="connsiteX103" fmla="*/ 6426670 w 8575207"/>
                <a:gd name="connsiteY103" fmla="*/ 1003300 h 3319874"/>
                <a:gd name="connsiteX104" fmla="*/ 6375870 w 8575207"/>
                <a:gd name="connsiteY104" fmla="*/ 990600 h 3319874"/>
                <a:gd name="connsiteX105" fmla="*/ 6337770 w 8575207"/>
                <a:gd name="connsiteY105" fmla="*/ 977900 h 3319874"/>
                <a:gd name="connsiteX106" fmla="*/ 6286970 w 8575207"/>
                <a:gd name="connsiteY106" fmla="*/ 952500 h 3319874"/>
                <a:gd name="connsiteX107" fmla="*/ 6096470 w 8575207"/>
                <a:gd name="connsiteY107" fmla="*/ 939800 h 3319874"/>
                <a:gd name="connsiteX108" fmla="*/ 5728170 w 8575207"/>
                <a:gd name="connsiteY108" fmla="*/ 927100 h 3319874"/>
                <a:gd name="connsiteX109" fmla="*/ 5334470 w 8575207"/>
                <a:gd name="connsiteY109" fmla="*/ 901700 h 3319874"/>
                <a:gd name="connsiteX110" fmla="*/ 5232870 w 8575207"/>
                <a:gd name="connsiteY110" fmla="*/ 889000 h 3319874"/>
                <a:gd name="connsiteX111" fmla="*/ 5067770 w 8575207"/>
                <a:gd name="connsiteY111" fmla="*/ 838200 h 3319874"/>
                <a:gd name="connsiteX112" fmla="*/ 4991570 w 8575207"/>
                <a:gd name="connsiteY112" fmla="*/ 825500 h 3319874"/>
                <a:gd name="connsiteX113" fmla="*/ 4953470 w 8575207"/>
                <a:gd name="connsiteY113" fmla="*/ 800100 h 3319874"/>
                <a:gd name="connsiteX114" fmla="*/ 4877270 w 8575207"/>
                <a:gd name="connsiteY114" fmla="*/ 774700 h 3319874"/>
                <a:gd name="connsiteX115" fmla="*/ 4775670 w 8575207"/>
                <a:gd name="connsiteY115" fmla="*/ 749300 h 3319874"/>
                <a:gd name="connsiteX116" fmla="*/ 4648670 w 8575207"/>
                <a:gd name="connsiteY116" fmla="*/ 711200 h 3319874"/>
                <a:gd name="connsiteX117" fmla="*/ 4610570 w 8575207"/>
                <a:gd name="connsiteY117" fmla="*/ 698500 h 3319874"/>
                <a:gd name="connsiteX118" fmla="*/ 4559770 w 8575207"/>
                <a:gd name="connsiteY118" fmla="*/ 685800 h 3319874"/>
                <a:gd name="connsiteX119" fmla="*/ 4521670 w 8575207"/>
                <a:gd name="connsiteY119" fmla="*/ 660400 h 3319874"/>
                <a:gd name="connsiteX120" fmla="*/ 4470870 w 8575207"/>
                <a:gd name="connsiteY120" fmla="*/ 647700 h 3319874"/>
                <a:gd name="connsiteX121" fmla="*/ 4432770 w 8575207"/>
                <a:gd name="connsiteY121" fmla="*/ 635000 h 3319874"/>
                <a:gd name="connsiteX122" fmla="*/ 4381970 w 8575207"/>
                <a:gd name="connsiteY122" fmla="*/ 609600 h 3319874"/>
                <a:gd name="connsiteX123" fmla="*/ 4280370 w 8575207"/>
                <a:gd name="connsiteY123" fmla="*/ 584200 h 3319874"/>
                <a:gd name="connsiteX124" fmla="*/ 4242270 w 8575207"/>
                <a:gd name="connsiteY124" fmla="*/ 571500 h 3319874"/>
                <a:gd name="connsiteX125" fmla="*/ 4127970 w 8575207"/>
                <a:gd name="connsiteY125" fmla="*/ 558800 h 3319874"/>
                <a:gd name="connsiteX126" fmla="*/ 3658070 w 8575207"/>
                <a:gd name="connsiteY126" fmla="*/ 533400 h 3319874"/>
                <a:gd name="connsiteX127" fmla="*/ 3607270 w 8575207"/>
                <a:gd name="connsiteY127" fmla="*/ 520700 h 3319874"/>
                <a:gd name="connsiteX128" fmla="*/ 3569170 w 8575207"/>
                <a:gd name="connsiteY128" fmla="*/ 508000 h 3319874"/>
                <a:gd name="connsiteX129" fmla="*/ 3467570 w 8575207"/>
                <a:gd name="connsiteY129" fmla="*/ 495300 h 3319874"/>
                <a:gd name="connsiteX130" fmla="*/ 3429470 w 8575207"/>
                <a:gd name="connsiteY130" fmla="*/ 469900 h 3319874"/>
                <a:gd name="connsiteX131" fmla="*/ 3378670 w 8575207"/>
                <a:gd name="connsiteY131" fmla="*/ 457200 h 3319874"/>
                <a:gd name="connsiteX132" fmla="*/ 3302470 w 8575207"/>
                <a:gd name="connsiteY132" fmla="*/ 431800 h 3319874"/>
                <a:gd name="connsiteX133" fmla="*/ 3226270 w 8575207"/>
                <a:gd name="connsiteY133" fmla="*/ 406400 h 3319874"/>
                <a:gd name="connsiteX134" fmla="*/ 3188170 w 8575207"/>
                <a:gd name="connsiteY134" fmla="*/ 393700 h 3319874"/>
                <a:gd name="connsiteX135" fmla="*/ 2934170 w 8575207"/>
                <a:gd name="connsiteY135" fmla="*/ 381000 h 3319874"/>
                <a:gd name="connsiteX136" fmla="*/ 2832570 w 8575207"/>
                <a:gd name="connsiteY136" fmla="*/ 355600 h 3319874"/>
                <a:gd name="connsiteX137" fmla="*/ 2769070 w 8575207"/>
                <a:gd name="connsiteY137" fmla="*/ 342900 h 3319874"/>
                <a:gd name="connsiteX138" fmla="*/ 2705570 w 8575207"/>
                <a:gd name="connsiteY138" fmla="*/ 317500 h 3319874"/>
                <a:gd name="connsiteX139" fmla="*/ 2591270 w 8575207"/>
                <a:gd name="connsiteY139" fmla="*/ 304800 h 3319874"/>
                <a:gd name="connsiteX140" fmla="*/ 2515070 w 8575207"/>
                <a:gd name="connsiteY140" fmla="*/ 292100 h 3319874"/>
                <a:gd name="connsiteX141" fmla="*/ 2299170 w 8575207"/>
                <a:gd name="connsiteY141" fmla="*/ 317500 h 3319874"/>
                <a:gd name="connsiteX142" fmla="*/ 2184870 w 8575207"/>
                <a:gd name="connsiteY142" fmla="*/ 355600 h 3319874"/>
                <a:gd name="connsiteX143" fmla="*/ 2045170 w 8575207"/>
                <a:gd name="connsiteY143" fmla="*/ 381000 h 3319874"/>
                <a:gd name="connsiteX144" fmla="*/ 2019770 w 8575207"/>
                <a:gd name="connsiteY144" fmla="*/ 431800 h 3319874"/>
                <a:gd name="connsiteX145" fmla="*/ 2032470 w 8575207"/>
                <a:gd name="connsiteY145" fmla="*/ 952500 h 3319874"/>
                <a:gd name="connsiteX146" fmla="*/ 2045170 w 8575207"/>
                <a:gd name="connsiteY146" fmla="*/ 1016000 h 3319874"/>
                <a:gd name="connsiteX147" fmla="*/ 2083270 w 8575207"/>
                <a:gd name="connsiteY147" fmla="*/ 1130300 h 3319874"/>
                <a:gd name="connsiteX148" fmla="*/ 2095970 w 8575207"/>
                <a:gd name="connsiteY148" fmla="*/ 1181100 h 3319874"/>
                <a:gd name="connsiteX149" fmla="*/ 2159470 w 8575207"/>
                <a:gd name="connsiteY149" fmla="*/ 1270000 h 3319874"/>
                <a:gd name="connsiteX150" fmla="*/ 2197570 w 8575207"/>
                <a:gd name="connsiteY150" fmla="*/ 1346200 h 3319874"/>
                <a:gd name="connsiteX151" fmla="*/ 2235670 w 8575207"/>
                <a:gd name="connsiteY151" fmla="*/ 1397000 h 3319874"/>
                <a:gd name="connsiteX152" fmla="*/ 2261070 w 8575207"/>
                <a:gd name="connsiteY152" fmla="*/ 1435100 h 3319874"/>
                <a:gd name="connsiteX153" fmla="*/ 2311870 w 8575207"/>
                <a:gd name="connsiteY153" fmla="*/ 1549400 h 3319874"/>
                <a:gd name="connsiteX154" fmla="*/ 2337270 w 8575207"/>
                <a:gd name="connsiteY154" fmla="*/ 1600200 h 3319874"/>
                <a:gd name="connsiteX155" fmla="*/ 2375370 w 8575207"/>
                <a:gd name="connsiteY155" fmla="*/ 1638300 h 3319874"/>
                <a:gd name="connsiteX156" fmla="*/ 2388070 w 8575207"/>
                <a:gd name="connsiteY156" fmla="*/ 1816100 h 3319874"/>
                <a:gd name="connsiteX157" fmla="*/ 2273770 w 8575207"/>
                <a:gd name="connsiteY157" fmla="*/ 1866900 h 3319874"/>
                <a:gd name="connsiteX158" fmla="*/ 2235670 w 8575207"/>
                <a:gd name="connsiteY158" fmla="*/ 1879600 h 3319874"/>
                <a:gd name="connsiteX159" fmla="*/ 2197570 w 8575207"/>
                <a:gd name="connsiteY159" fmla="*/ 1892300 h 3319874"/>
                <a:gd name="connsiteX160" fmla="*/ 2095970 w 8575207"/>
                <a:gd name="connsiteY160" fmla="*/ 1905000 h 3319874"/>
                <a:gd name="connsiteX161" fmla="*/ 1676870 w 8575207"/>
                <a:gd name="connsiteY161" fmla="*/ 1879600 h 3319874"/>
                <a:gd name="connsiteX162" fmla="*/ 1562570 w 8575207"/>
                <a:gd name="connsiteY162" fmla="*/ 1841500 h 3319874"/>
                <a:gd name="connsiteX163" fmla="*/ 1524470 w 8575207"/>
                <a:gd name="connsiteY163" fmla="*/ 1828800 h 3319874"/>
                <a:gd name="connsiteX164" fmla="*/ 1511770 w 8575207"/>
                <a:gd name="connsiteY164" fmla="*/ 1778000 h 3319874"/>
                <a:gd name="connsiteX165" fmla="*/ 1499070 w 8575207"/>
                <a:gd name="connsiteY165" fmla="*/ 1739900 h 3319874"/>
                <a:gd name="connsiteX166" fmla="*/ 1486370 w 8575207"/>
                <a:gd name="connsiteY166" fmla="*/ 1676400 h 3319874"/>
                <a:gd name="connsiteX167" fmla="*/ 1524470 w 8575207"/>
                <a:gd name="connsiteY167" fmla="*/ 1460500 h 3319874"/>
                <a:gd name="connsiteX168" fmla="*/ 1537170 w 8575207"/>
                <a:gd name="connsiteY168" fmla="*/ 1422400 h 3319874"/>
                <a:gd name="connsiteX169" fmla="*/ 1626070 w 8575207"/>
                <a:gd name="connsiteY169" fmla="*/ 1358900 h 3319874"/>
                <a:gd name="connsiteX170" fmla="*/ 1702270 w 8575207"/>
                <a:gd name="connsiteY170" fmla="*/ 1282700 h 3319874"/>
                <a:gd name="connsiteX171" fmla="*/ 1740370 w 8575207"/>
                <a:gd name="connsiteY171" fmla="*/ 1244600 h 3319874"/>
                <a:gd name="connsiteX172" fmla="*/ 1778470 w 8575207"/>
                <a:gd name="connsiteY172" fmla="*/ 1206500 h 3319874"/>
                <a:gd name="connsiteX173" fmla="*/ 1816570 w 8575207"/>
                <a:gd name="connsiteY173" fmla="*/ 1193800 h 3319874"/>
                <a:gd name="connsiteX174" fmla="*/ 1829270 w 8575207"/>
                <a:gd name="connsiteY174" fmla="*/ 1155700 h 3319874"/>
                <a:gd name="connsiteX175" fmla="*/ 1905470 w 8575207"/>
                <a:gd name="connsiteY175" fmla="*/ 1104900 h 3319874"/>
                <a:gd name="connsiteX176" fmla="*/ 1968970 w 8575207"/>
                <a:gd name="connsiteY176" fmla="*/ 1028700 h 3319874"/>
                <a:gd name="connsiteX177" fmla="*/ 2045170 w 8575207"/>
                <a:gd name="connsiteY177" fmla="*/ 965200 h 3319874"/>
                <a:gd name="connsiteX178" fmla="*/ 2019770 w 8575207"/>
                <a:gd name="connsiteY178" fmla="*/ 393700 h 3319874"/>
                <a:gd name="connsiteX179" fmla="*/ 1956270 w 8575207"/>
                <a:gd name="connsiteY179" fmla="*/ 279400 h 3319874"/>
                <a:gd name="connsiteX180" fmla="*/ 1918170 w 8575207"/>
                <a:gd name="connsiteY180" fmla="*/ 266700 h 3319874"/>
                <a:gd name="connsiteX181" fmla="*/ 1803870 w 8575207"/>
                <a:gd name="connsiteY181" fmla="*/ 203200 h 3319874"/>
                <a:gd name="connsiteX182" fmla="*/ 1727670 w 8575207"/>
                <a:gd name="connsiteY182" fmla="*/ 190500 h 3319874"/>
                <a:gd name="connsiteX183" fmla="*/ 1689570 w 8575207"/>
                <a:gd name="connsiteY183" fmla="*/ 165100 h 3319874"/>
                <a:gd name="connsiteX184" fmla="*/ 1435570 w 8575207"/>
                <a:gd name="connsiteY184" fmla="*/ 127000 h 3319874"/>
                <a:gd name="connsiteX185" fmla="*/ 1308570 w 8575207"/>
                <a:gd name="connsiteY185" fmla="*/ 101600 h 3319874"/>
                <a:gd name="connsiteX186" fmla="*/ 546570 w 8575207"/>
                <a:gd name="connsiteY186" fmla="*/ 76200 h 3319874"/>
                <a:gd name="connsiteX187" fmla="*/ 457670 w 8575207"/>
                <a:gd name="connsiteY187" fmla="*/ 50800 h 3319874"/>
                <a:gd name="connsiteX188" fmla="*/ 279870 w 8575207"/>
                <a:gd name="connsiteY188" fmla="*/ 25400 h 3319874"/>
                <a:gd name="connsiteX189" fmla="*/ 216370 w 8575207"/>
                <a:gd name="connsiteY189" fmla="*/ 12700 h 3319874"/>
                <a:gd name="connsiteX190" fmla="*/ 38570 w 8575207"/>
                <a:gd name="connsiteY190" fmla="*/ 0 h 3319874"/>
                <a:gd name="connsiteX191" fmla="*/ 13170 w 8575207"/>
                <a:gd name="connsiteY191" fmla="*/ 3276600 h 3319874"/>
                <a:gd name="connsiteX0" fmla="*/ 13170 w 8575207"/>
                <a:gd name="connsiteY0" fmla="*/ 3276600 h 3319874"/>
                <a:gd name="connsiteX1" fmla="*/ 749770 w 8575207"/>
                <a:gd name="connsiteY1" fmla="*/ 3302000 h 3319874"/>
                <a:gd name="connsiteX2" fmla="*/ 749770 w 8575207"/>
                <a:gd name="connsiteY2" fmla="*/ 3048000 h 3319874"/>
                <a:gd name="connsiteX3" fmla="*/ 749770 w 8575207"/>
                <a:gd name="connsiteY3" fmla="*/ 2921000 h 3319874"/>
                <a:gd name="connsiteX4" fmla="*/ 673570 w 8575207"/>
                <a:gd name="connsiteY4" fmla="*/ 2895600 h 3319874"/>
                <a:gd name="connsiteX5" fmla="*/ 635470 w 8575207"/>
                <a:gd name="connsiteY5" fmla="*/ 2882900 h 3319874"/>
                <a:gd name="connsiteX6" fmla="*/ 597370 w 8575207"/>
                <a:gd name="connsiteY6" fmla="*/ 2870200 h 3319874"/>
                <a:gd name="connsiteX7" fmla="*/ 559270 w 8575207"/>
                <a:gd name="connsiteY7" fmla="*/ 2844800 h 3319874"/>
                <a:gd name="connsiteX8" fmla="*/ 508470 w 8575207"/>
                <a:gd name="connsiteY8" fmla="*/ 2768600 h 3319874"/>
                <a:gd name="connsiteX9" fmla="*/ 495770 w 8575207"/>
                <a:gd name="connsiteY9" fmla="*/ 2730500 h 3319874"/>
                <a:gd name="connsiteX10" fmla="*/ 457670 w 8575207"/>
                <a:gd name="connsiteY10" fmla="*/ 2654300 h 3319874"/>
                <a:gd name="connsiteX11" fmla="*/ 483070 w 8575207"/>
                <a:gd name="connsiteY11" fmla="*/ 2374900 h 3319874"/>
                <a:gd name="connsiteX12" fmla="*/ 533870 w 8575207"/>
                <a:gd name="connsiteY12" fmla="*/ 2197100 h 3319874"/>
                <a:gd name="connsiteX13" fmla="*/ 622770 w 8575207"/>
                <a:gd name="connsiteY13" fmla="*/ 2133600 h 3319874"/>
                <a:gd name="connsiteX14" fmla="*/ 660870 w 8575207"/>
                <a:gd name="connsiteY14" fmla="*/ 2120900 h 3319874"/>
                <a:gd name="connsiteX15" fmla="*/ 1054570 w 8575207"/>
                <a:gd name="connsiteY15" fmla="*/ 2146300 h 3319874"/>
                <a:gd name="connsiteX16" fmla="*/ 1092670 w 8575207"/>
                <a:gd name="connsiteY16" fmla="*/ 2159000 h 3319874"/>
                <a:gd name="connsiteX17" fmla="*/ 1156170 w 8575207"/>
                <a:gd name="connsiteY17" fmla="*/ 2247900 h 3319874"/>
                <a:gd name="connsiteX18" fmla="*/ 1206970 w 8575207"/>
                <a:gd name="connsiteY18" fmla="*/ 2324100 h 3319874"/>
                <a:gd name="connsiteX19" fmla="*/ 1219670 w 8575207"/>
                <a:gd name="connsiteY19" fmla="*/ 2362200 h 3319874"/>
                <a:gd name="connsiteX20" fmla="*/ 1245070 w 8575207"/>
                <a:gd name="connsiteY20" fmla="*/ 2400300 h 3319874"/>
                <a:gd name="connsiteX21" fmla="*/ 1270470 w 8575207"/>
                <a:gd name="connsiteY21" fmla="*/ 2501900 h 3319874"/>
                <a:gd name="connsiteX22" fmla="*/ 1245070 w 8575207"/>
                <a:gd name="connsiteY22" fmla="*/ 2679700 h 3319874"/>
                <a:gd name="connsiteX23" fmla="*/ 1219670 w 8575207"/>
                <a:gd name="connsiteY23" fmla="*/ 2717800 h 3319874"/>
                <a:gd name="connsiteX24" fmla="*/ 1181570 w 8575207"/>
                <a:gd name="connsiteY24" fmla="*/ 2730500 h 3319874"/>
                <a:gd name="connsiteX25" fmla="*/ 1118070 w 8575207"/>
                <a:gd name="connsiteY25" fmla="*/ 2806700 h 3319874"/>
                <a:gd name="connsiteX26" fmla="*/ 1079970 w 8575207"/>
                <a:gd name="connsiteY26" fmla="*/ 2819400 h 3319874"/>
                <a:gd name="connsiteX27" fmla="*/ 1067270 w 8575207"/>
                <a:gd name="connsiteY27" fmla="*/ 2857500 h 3319874"/>
                <a:gd name="connsiteX28" fmla="*/ 940270 w 8575207"/>
                <a:gd name="connsiteY28" fmla="*/ 2870200 h 3319874"/>
                <a:gd name="connsiteX29" fmla="*/ 876770 w 8575207"/>
                <a:gd name="connsiteY29" fmla="*/ 2882900 h 3319874"/>
                <a:gd name="connsiteX30" fmla="*/ 800570 w 8575207"/>
                <a:gd name="connsiteY30" fmla="*/ 2908300 h 3319874"/>
                <a:gd name="connsiteX31" fmla="*/ 787870 w 8575207"/>
                <a:gd name="connsiteY31" fmla="*/ 2946400 h 3319874"/>
                <a:gd name="connsiteX32" fmla="*/ 991070 w 8575207"/>
                <a:gd name="connsiteY32" fmla="*/ 3035300 h 3319874"/>
                <a:gd name="connsiteX33" fmla="*/ 1067270 w 8575207"/>
                <a:gd name="connsiteY33" fmla="*/ 3022600 h 3319874"/>
                <a:gd name="connsiteX34" fmla="*/ 1168870 w 8575207"/>
                <a:gd name="connsiteY34" fmla="*/ 3009900 h 3319874"/>
                <a:gd name="connsiteX35" fmla="*/ 1206970 w 8575207"/>
                <a:gd name="connsiteY35" fmla="*/ 2997200 h 3319874"/>
                <a:gd name="connsiteX36" fmla="*/ 1359370 w 8575207"/>
                <a:gd name="connsiteY36" fmla="*/ 2984500 h 3319874"/>
                <a:gd name="connsiteX37" fmla="*/ 1562570 w 8575207"/>
                <a:gd name="connsiteY37" fmla="*/ 2959100 h 3319874"/>
                <a:gd name="connsiteX38" fmla="*/ 2388070 w 8575207"/>
                <a:gd name="connsiteY38" fmla="*/ 2946400 h 3319874"/>
                <a:gd name="connsiteX39" fmla="*/ 2451570 w 8575207"/>
                <a:gd name="connsiteY39" fmla="*/ 2933700 h 3319874"/>
                <a:gd name="connsiteX40" fmla="*/ 2527770 w 8575207"/>
                <a:gd name="connsiteY40" fmla="*/ 2921000 h 3319874"/>
                <a:gd name="connsiteX41" fmla="*/ 2616670 w 8575207"/>
                <a:gd name="connsiteY41" fmla="*/ 2882900 h 3319874"/>
                <a:gd name="connsiteX42" fmla="*/ 2756370 w 8575207"/>
                <a:gd name="connsiteY42" fmla="*/ 2857500 h 3319874"/>
                <a:gd name="connsiteX43" fmla="*/ 3785070 w 8575207"/>
                <a:gd name="connsiteY43" fmla="*/ 2857500 h 3319874"/>
                <a:gd name="connsiteX44" fmla="*/ 3823170 w 8575207"/>
                <a:gd name="connsiteY44" fmla="*/ 2844800 h 3319874"/>
                <a:gd name="connsiteX45" fmla="*/ 3886670 w 8575207"/>
                <a:gd name="connsiteY45" fmla="*/ 2832100 h 3319874"/>
                <a:gd name="connsiteX46" fmla="*/ 3937470 w 8575207"/>
                <a:gd name="connsiteY46" fmla="*/ 2819400 h 3319874"/>
                <a:gd name="connsiteX47" fmla="*/ 4102570 w 8575207"/>
                <a:gd name="connsiteY47" fmla="*/ 2794000 h 3319874"/>
                <a:gd name="connsiteX48" fmla="*/ 4254970 w 8575207"/>
                <a:gd name="connsiteY48" fmla="*/ 2768600 h 3319874"/>
                <a:gd name="connsiteX49" fmla="*/ 4318470 w 8575207"/>
                <a:gd name="connsiteY49" fmla="*/ 2743200 h 3319874"/>
                <a:gd name="connsiteX50" fmla="*/ 4407370 w 8575207"/>
                <a:gd name="connsiteY50" fmla="*/ 2730500 h 3319874"/>
                <a:gd name="connsiteX51" fmla="*/ 4458170 w 8575207"/>
                <a:gd name="connsiteY51" fmla="*/ 2717800 h 3319874"/>
                <a:gd name="connsiteX52" fmla="*/ 5169370 w 8575207"/>
                <a:gd name="connsiteY52" fmla="*/ 2730500 h 3319874"/>
                <a:gd name="connsiteX53" fmla="*/ 5309070 w 8575207"/>
                <a:gd name="connsiteY53" fmla="*/ 2768600 h 3319874"/>
                <a:gd name="connsiteX54" fmla="*/ 5410670 w 8575207"/>
                <a:gd name="connsiteY54" fmla="*/ 2794000 h 3319874"/>
                <a:gd name="connsiteX55" fmla="*/ 5499570 w 8575207"/>
                <a:gd name="connsiteY55" fmla="*/ 2819400 h 3319874"/>
                <a:gd name="connsiteX56" fmla="*/ 5575770 w 8575207"/>
                <a:gd name="connsiteY56" fmla="*/ 2692400 h 3319874"/>
                <a:gd name="connsiteX57" fmla="*/ 5588470 w 8575207"/>
                <a:gd name="connsiteY57" fmla="*/ 2616200 h 3319874"/>
                <a:gd name="connsiteX58" fmla="*/ 5601170 w 8575207"/>
                <a:gd name="connsiteY58" fmla="*/ 2489200 h 3319874"/>
                <a:gd name="connsiteX59" fmla="*/ 5639270 w 8575207"/>
                <a:gd name="connsiteY59" fmla="*/ 2413000 h 3319874"/>
                <a:gd name="connsiteX60" fmla="*/ 5690070 w 8575207"/>
                <a:gd name="connsiteY60" fmla="*/ 2400300 h 3319874"/>
                <a:gd name="connsiteX61" fmla="*/ 5766270 w 8575207"/>
                <a:gd name="connsiteY61" fmla="*/ 2362200 h 3319874"/>
                <a:gd name="connsiteX62" fmla="*/ 5842470 w 8575207"/>
                <a:gd name="connsiteY62" fmla="*/ 2324100 h 3319874"/>
                <a:gd name="connsiteX63" fmla="*/ 6007570 w 8575207"/>
                <a:gd name="connsiteY63" fmla="*/ 2362200 h 3319874"/>
                <a:gd name="connsiteX64" fmla="*/ 6083770 w 8575207"/>
                <a:gd name="connsiteY64" fmla="*/ 2374900 h 3319874"/>
                <a:gd name="connsiteX65" fmla="*/ 6159970 w 8575207"/>
                <a:gd name="connsiteY65" fmla="*/ 2413000 h 3319874"/>
                <a:gd name="connsiteX66" fmla="*/ 6198070 w 8575207"/>
                <a:gd name="connsiteY66" fmla="*/ 2425700 h 3319874"/>
                <a:gd name="connsiteX67" fmla="*/ 6261570 w 8575207"/>
                <a:gd name="connsiteY67" fmla="*/ 2527300 h 3319874"/>
                <a:gd name="connsiteX68" fmla="*/ 6299670 w 8575207"/>
                <a:gd name="connsiteY68" fmla="*/ 2641600 h 3319874"/>
                <a:gd name="connsiteX69" fmla="*/ 6312370 w 8575207"/>
                <a:gd name="connsiteY69" fmla="*/ 2679700 h 3319874"/>
                <a:gd name="connsiteX70" fmla="*/ 6325070 w 8575207"/>
                <a:gd name="connsiteY70" fmla="*/ 2730500 h 3319874"/>
                <a:gd name="connsiteX71" fmla="*/ 6312370 w 8575207"/>
                <a:gd name="connsiteY71" fmla="*/ 2857500 h 3319874"/>
                <a:gd name="connsiteX72" fmla="*/ 6236170 w 8575207"/>
                <a:gd name="connsiteY72" fmla="*/ 2908300 h 3319874"/>
                <a:gd name="connsiteX73" fmla="*/ 6109170 w 8575207"/>
                <a:gd name="connsiteY73" fmla="*/ 2946400 h 3319874"/>
                <a:gd name="connsiteX74" fmla="*/ 5956770 w 8575207"/>
                <a:gd name="connsiteY74" fmla="*/ 2933700 h 3319874"/>
                <a:gd name="connsiteX75" fmla="*/ 5918670 w 8575207"/>
                <a:gd name="connsiteY75" fmla="*/ 2946400 h 3319874"/>
                <a:gd name="connsiteX76" fmla="*/ 5931370 w 8575207"/>
                <a:gd name="connsiteY76" fmla="*/ 3009900 h 3319874"/>
                <a:gd name="connsiteX77" fmla="*/ 5994870 w 8575207"/>
                <a:gd name="connsiteY77" fmla="*/ 3022600 h 3319874"/>
                <a:gd name="connsiteX78" fmla="*/ 6286970 w 8575207"/>
                <a:gd name="connsiteY78" fmla="*/ 3035300 h 3319874"/>
                <a:gd name="connsiteX79" fmla="*/ 7328370 w 8575207"/>
                <a:gd name="connsiteY79" fmla="*/ 3022600 h 3319874"/>
                <a:gd name="connsiteX80" fmla="*/ 7544270 w 8575207"/>
                <a:gd name="connsiteY80" fmla="*/ 2984500 h 3319874"/>
                <a:gd name="connsiteX81" fmla="*/ 7645870 w 8575207"/>
                <a:gd name="connsiteY81" fmla="*/ 2971800 h 3319874"/>
                <a:gd name="connsiteX82" fmla="*/ 7861770 w 8575207"/>
                <a:gd name="connsiteY82" fmla="*/ 2984500 h 3319874"/>
                <a:gd name="connsiteX83" fmla="*/ 8039570 w 8575207"/>
                <a:gd name="connsiteY83" fmla="*/ 3009900 h 3319874"/>
                <a:gd name="connsiteX84" fmla="*/ 8090370 w 8575207"/>
                <a:gd name="connsiteY84" fmla="*/ 3022600 h 3319874"/>
                <a:gd name="connsiteX85" fmla="*/ 8407870 w 8575207"/>
                <a:gd name="connsiteY85" fmla="*/ 3048000 h 3319874"/>
                <a:gd name="connsiteX86" fmla="*/ 8560270 w 8575207"/>
                <a:gd name="connsiteY86" fmla="*/ 3035300 h 3319874"/>
                <a:gd name="connsiteX87" fmla="*/ 8534870 w 8575207"/>
                <a:gd name="connsiteY87" fmla="*/ 2311400 h 3319874"/>
                <a:gd name="connsiteX88" fmla="*/ 8496770 w 8575207"/>
                <a:gd name="connsiteY88" fmla="*/ 2057400 h 3319874"/>
                <a:gd name="connsiteX89" fmla="*/ 8484070 w 8575207"/>
                <a:gd name="connsiteY89" fmla="*/ 1968500 h 3319874"/>
                <a:gd name="connsiteX90" fmla="*/ 8445970 w 8575207"/>
                <a:gd name="connsiteY90" fmla="*/ 1765300 h 3319874"/>
                <a:gd name="connsiteX91" fmla="*/ 8471370 w 8575207"/>
                <a:gd name="connsiteY91" fmla="*/ 1257300 h 3319874"/>
                <a:gd name="connsiteX92" fmla="*/ 8433270 w 8575207"/>
                <a:gd name="connsiteY92" fmla="*/ 1231900 h 3319874"/>
                <a:gd name="connsiteX93" fmla="*/ 8306270 w 8575207"/>
                <a:gd name="connsiteY93" fmla="*/ 1193800 h 3319874"/>
                <a:gd name="connsiteX94" fmla="*/ 8179270 w 8575207"/>
                <a:gd name="connsiteY94" fmla="*/ 1168400 h 3319874"/>
                <a:gd name="connsiteX95" fmla="*/ 7607770 w 8575207"/>
                <a:gd name="connsiteY95" fmla="*/ 1206500 h 3319874"/>
                <a:gd name="connsiteX96" fmla="*/ 7379170 w 8575207"/>
                <a:gd name="connsiteY96" fmla="*/ 1193800 h 3319874"/>
                <a:gd name="connsiteX97" fmla="*/ 7290270 w 8575207"/>
                <a:gd name="connsiteY97" fmla="*/ 1168400 h 3319874"/>
                <a:gd name="connsiteX98" fmla="*/ 7112470 w 8575207"/>
                <a:gd name="connsiteY98" fmla="*/ 1143000 h 3319874"/>
                <a:gd name="connsiteX99" fmla="*/ 7048970 w 8575207"/>
                <a:gd name="connsiteY99" fmla="*/ 1130300 h 3319874"/>
                <a:gd name="connsiteX100" fmla="*/ 6934670 w 8575207"/>
                <a:gd name="connsiteY100" fmla="*/ 1117600 h 3319874"/>
                <a:gd name="connsiteX101" fmla="*/ 6629870 w 8575207"/>
                <a:gd name="connsiteY101" fmla="*/ 1079500 h 3319874"/>
                <a:gd name="connsiteX102" fmla="*/ 6502870 w 8575207"/>
                <a:gd name="connsiteY102" fmla="*/ 1028700 h 3319874"/>
                <a:gd name="connsiteX103" fmla="*/ 6426670 w 8575207"/>
                <a:gd name="connsiteY103" fmla="*/ 1003300 h 3319874"/>
                <a:gd name="connsiteX104" fmla="*/ 6375870 w 8575207"/>
                <a:gd name="connsiteY104" fmla="*/ 990600 h 3319874"/>
                <a:gd name="connsiteX105" fmla="*/ 6337770 w 8575207"/>
                <a:gd name="connsiteY105" fmla="*/ 977900 h 3319874"/>
                <a:gd name="connsiteX106" fmla="*/ 6286970 w 8575207"/>
                <a:gd name="connsiteY106" fmla="*/ 952500 h 3319874"/>
                <a:gd name="connsiteX107" fmla="*/ 6096470 w 8575207"/>
                <a:gd name="connsiteY107" fmla="*/ 939800 h 3319874"/>
                <a:gd name="connsiteX108" fmla="*/ 5728170 w 8575207"/>
                <a:gd name="connsiteY108" fmla="*/ 927100 h 3319874"/>
                <a:gd name="connsiteX109" fmla="*/ 5334470 w 8575207"/>
                <a:gd name="connsiteY109" fmla="*/ 901700 h 3319874"/>
                <a:gd name="connsiteX110" fmla="*/ 5232870 w 8575207"/>
                <a:gd name="connsiteY110" fmla="*/ 889000 h 3319874"/>
                <a:gd name="connsiteX111" fmla="*/ 5067770 w 8575207"/>
                <a:gd name="connsiteY111" fmla="*/ 838200 h 3319874"/>
                <a:gd name="connsiteX112" fmla="*/ 4991570 w 8575207"/>
                <a:gd name="connsiteY112" fmla="*/ 825500 h 3319874"/>
                <a:gd name="connsiteX113" fmla="*/ 4953470 w 8575207"/>
                <a:gd name="connsiteY113" fmla="*/ 800100 h 3319874"/>
                <a:gd name="connsiteX114" fmla="*/ 4877270 w 8575207"/>
                <a:gd name="connsiteY114" fmla="*/ 774700 h 3319874"/>
                <a:gd name="connsiteX115" fmla="*/ 4775670 w 8575207"/>
                <a:gd name="connsiteY115" fmla="*/ 749300 h 3319874"/>
                <a:gd name="connsiteX116" fmla="*/ 4648670 w 8575207"/>
                <a:gd name="connsiteY116" fmla="*/ 711200 h 3319874"/>
                <a:gd name="connsiteX117" fmla="*/ 4610570 w 8575207"/>
                <a:gd name="connsiteY117" fmla="*/ 698500 h 3319874"/>
                <a:gd name="connsiteX118" fmla="*/ 4559770 w 8575207"/>
                <a:gd name="connsiteY118" fmla="*/ 685800 h 3319874"/>
                <a:gd name="connsiteX119" fmla="*/ 4521670 w 8575207"/>
                <a:gd name="connsiteY119" fmla="*/ 660400 h 3319874"/>
                <a:gd name="connsiteX120" fmla="*/ 4470870 w 8575207"/>
                <a:gd name="connsiteY120" fmla="*/ 647700 h 3319874"/>
                <a:gd name="connsiteX121" fmla="*/ 4432770 w 8575207"/>
                <a:gd name="connsiteY121" fmla="*/ 635000 h 3319874"/>
                <a:gd name="connsiteX122" fmla="*/ 4381970 w 8575207"/>
                <a:gd name="connsiteY122" fmla="*/ 609600 h 3319874"/>
                <a:gd name="connsiteX123" fmla="*/ 4280370 w 8575207"/>
                <a:gd name="connsiteY123" fmla="*/ 584200 h 3319874"/>
                <a:gd name="connsiteX124" fmla="*/ 4242270 w 8575207"/>
                <a:gd name="connsiteY124" fmla="*/ 571500 h 3319874"/>
                <a:gd name="connsiteX125" fmla="*/ 4127970 w 8575207"/>
                <a:gd name="connsiteY125" fmla="*/ 558800 h 3319874"/>
                <a:gd name="connsiteX126" fmla="*/ 3658070 w 8575207"/>
                <a:gd name="connsiteY126" fmla="*/ 533400 h 3319874"/>
                <a:gd name="connsiteX127" fmla="*/ 3607270 w 8575207"/>
                <a:gd name="connsiteY127" fmla="*/ 520700 h 3319874"/>
                <a:gd name="connsiteX128" fmla="*/ 3569170 w 8575207"/>
                <a:gd name="connsiteY128" fmla="*/ 508000 h 3319874"/>
                <a:gd name="connsiteX129" fmla="*/ 3467570 w 8575207"/>
                <a:gd name="connsiteY129" fmla="*/ 495300 h 3319874"/>
                <a:gd name="connsiteX130" fmla="*/ 3429470 w 8575207"/>
                <a:gd name="connsiteY130" fmla="*/ 469900 h 3319874"/>
                <a:gd name="connsiteX131" fmla="*/ 3378670 w 8575207"/>
                <a:gd name="connsiteY131" fmla="*/ 457200 h 3319874"/>
                <a:gd name="connsiteX132" fmla="*/ 3302470 w 8575207"/>
                <a:gd name="connsiteY132" fmla="*/ 431800 h 3319874"/>
                <a:gd name="connsiteX133" fmla="*/ 3226270 w 8575207"/>
                <a:gd name="connsiteY133" fmla="*/ 406400 h 3319874"/>
                <a:gd name="connsiteX134" fmla="*/ 3188170 w 8575207"/>
                <a:gd name="connsiteY134" fmla="*/ 393700 h 3319874"/>
                <a:gd name="connsiteX135" fmla="*/ 2934170 w 8575207"/>
                <a:gd name="connsiteY135" fmla="*/ 381000 h 3319874"/>
                <a:gd name="connsiteX136" fmla="*/ 2832570 w 8575207"/>
                <a:gd name="connsiteY136" fmla="*/ 355600 h 3319874"/>
                <a:gd name="connsiteX137" fmla="*/ 2769070 w 8575207"/>
                <a:gd name="connsiteY137" fmla="*/ 342900 h 3319874"/>
                <a:gd name="connsiteX138" fmla="*/ 2705570 w 8575207"/>
                <a:gd name="connsiteY138" fmla="*/ 317500 h 3319874"/>
                <a:gd name="connsiteX139" fmla="*/ 2591270 w 8575207"/>
                <a:gd name="connsiteY139" fmla="*/ 304800 h 3319874"/>
                <a:gd name="connsiteX140" fmla="*/ 2515070 w 8575207"/>
                <a:gd name="connsiteY140" fmla="*/ 292100 h 3319874"/>
                <a:gd name="connsiteX141" fmla="*/ 2299170 w 8575207"/>
                <a:gd name="connsiteY141" fmla="*/ 317500 h 3319874"/>
                <a:gd name="connsiteX142" fmla="*/ 2184870 w 8575207"/>
                <a:gd name="connsiteY142" fmla="*/ 355600 h 3319874"/>
                <a:gd name="connsiteX143" fmla="*/ 2045170 w 8575207"/>
                <a:gd name="connsiteY143" fmla="*/ 381000 h 3319874"/>
                <a:gd name="connsiteX144" fmla="*/ 2019770 w 8575207"/>
                <a:gd name="connsiteY144" fmla="*/ 431800 h 3319874"/>
                <a:gd name="connsiteX145" fmla="*/ 2032470 w 8575207"/>
                <a:gd name="connsiteY145" fmla="*/ 952500 h 3319874"/>
                <a:gd name="connsiteX146" fmla="*/ 2045170 w 8575207"/>
                <a:gd name="connsiteY146" fmla="*/ 1016000 h 3319874"/>
                <a:gd name="connsiteX147" fmla="*/ 2083270 w 8575207"/>
                <a:gd name="connsiteY147" fmla="*/ 1130300 h 3319874"/>
                <a:gd name="connsiteX148" fmla="*/ 2095970 w 8575207"/>
                <a:gd name="connsiteY148" fmla="*/ 1181100 h 3319874"/>
                <a:gd name="connsiteX149" fmla="*/ 2159470 w 8575207"/>
                <a:gd name="connsiteY149" fmla="*/ 1270000 h 3319874"/>
                <a:gd name="connsiteX150" fmla="*/ 2197570 w 8575207"/>
                <a:gd name="connsiteY150" fmla="*/ 1346200 h 3319874"/>
                <a:gd name="connsiteX151" fmla="*/ 2235670 w 8575207"/>
                <a:gd name="connsiteY151" fmla="*/ 1397000 h 3319874"/>
                <a:gd name="connsiteX152" fmla="*/ 2261070 w 8575207"/>
                <a:gd name="connsiteY152" fmla="*/ 1435100 h 3319874"/>
                <a:gd name="connsiteX153" fmla="*/ 2311870 w 8575207"/>
                <a:gd name="connsiteY153" fmla="*/ 1549400 h 3319874"/>
                <a:gd name="connsiteX154" fmla="*/ 2337270 w 8575207"/>
                <a:gd name="connsiteY154" fmla="*/ 1600200 h 3319874"/>
                <a:gd name="connsiteX155" fmla="*/ 2375370 w 8575207"/>
                <a:gd name="connsiteY155" fmla="*/ 1638300 h 3319874"/>
                <a:gd name="connsiteX156" fmla="*/ 2388070 w 8575207"/>
                <a:gd name="connsiteY156" fmla="*/ 1816100 h 3319874"/>
                <a:gd name="connsiteX157" fmla="*/ 2273770 w 8575207"/>
                <a:gd name="connsiteY157" fmla="*/ 1866900 h 3319874"/>
                <a:gd name="connsiteX158" fmla="*/ 2235670 w 8575207"/>
                <a:gd name="connsiteY158" fmla="*/ 1879600 h 3319874"/>
                <a:gd name="connsiteX159" fmla="*/ 2197570 w 8575207"/>
                <a:gd name="connsiteY159" fmla="*/ 1892300 h 3319874"/>
                <a:gd name="connsiteX160" fmla="*/ 2095970 w 8575207"/>
                <a:gd name="connsiteY160" fmla="*/ 1905000 h 3319874"/>
                <a:gd name="connsiteX161" fmla="*/ 1676870 w 8575207"/>
                <a:gd name="connsiteY161" fmla="*/ 1879600 h 3319874"/>
                <a:gd name="connsiteX162" fmla="*/ 1562570 w 8575207"/>
                <a:gd name="connsiteY162" fmla="*/ 1841500 h 3319874"/>
                <a:gd name="connsiteX163" fmla="*/ 1524470 w 8575207"/>
                <a:gd name="connsiteY163" fmla="*/ 1828800 h 3319874"/>
                <a:gd name="connsiteX164" fmla="*/ 1511770 w 8575207"/>
                <a:gd name="connsiteY164" fmla="*/ 1778000 h 3319874"/>
                <a:gd name="connsiteX165" fmla="*/ 1499070 w 8575207"/>
                <a:gd name="connsiteY165" fmla="*/ 1739900 h 3319874"/>
                <a:gd name="connsiteX166" fmla="*/ 1486370 w 8575207"/>
                <a:gd name="connsiteY166" fmla="*/ 1676400 h 3319874"/>
                <a:gd name="connsiteX167" fmla="*/ 1524470 w 8575207"/>
                <a:gd name="connsiteY167" fmla="*/ 1460500 h 3319874"/>
                <a:gd name="connsiteX168" fmla="*/ 1537170 w 8575207"/>
                <a:gd name="connsiteY168" fmla="*/ 1422400 h 3319874"/>
                <a:gd name="connsiteX169" fmla="*/ 1626070 w 8575207"/>
                <a:gd name="connsiteY169" fmla="*/ 1358900 h 3319874"/>
                <a:gd name="connsiteX170" fmla="*/ 1702270 w 8575207"/>
                <a:gd name="connsiteY170" fmla="*/ 1282700 h 3319874"/>
                <a:gd name="connsiteX171" fmla="*/ 1740370 w 8575207"/>
                <a:gd name="connsiteY171" fmla="*/ 1244600 h 3319874"/>
                <a:gd name="connsiteX172" fmla="*/ 1778470 w 8575207"/>
                <a:gd name="connsiteY172" fmla="*/ 1206500 h 3319874"/>
                <a:gd name="connsiteX173" fmla="*/ 1816570 w 8575207"/>
                <a:gd name="connsiteY173" fmla="*/ 1193800 h 3319874"/>
                <a:gd name="connsiteX174" fmla="*/ 1829270 w 8575207"/>
                <a:gd name="connsiteY174" fmla="*/ 1155700 h 3319874"/>
                <a:gd name="connsiteX175" fmla="*/ 1905470 w 8575207"/>
                <a:gd name="connsiteY175" fmla="*/ 1104900 h 3319874"/>
                <a:gd name="connsiteX176" fmla="*/ 1968970 w 8575207"/>
                <a:gd name="connsiteY176" fmla="*/ 1028700 h 3319874"/>
                <a:gd name="connsiteX177" fmla="*/ 2045170 w 8575207"/>
                <a:gd name="connsiteY177" fmla="*/ 965200 h 3319874"/>
                <a:gd name="connsiteX178" fmla="*/ 2019770 w 8575207"/>
                <a:gd name="connsiteY178" fmla="*/ 393700 h 3319874"/>
                <a:gd name="connsiteX179" fmla="*/ 1956270 w 8575207"/>
                <a:gd name="connsiteY179" fmla="*/ 279400 h 3319874"/>
                <a:gd name="connsiteX180" fmla="*/ 1918170 w 8575207"/>
                <a:gd name="connsiteY180" fmla="*/ 266700 h 3319874"/>
                <a:gd name="connsiteX181" fmla="*/ 1803870 w 8575207"/>
                <a:gd name="connsiteY181" fmla="*/ 203200 h 3319874"/>
                <a:gd name="connsiteX182" fmla="*/ 1727670 w 8575207"/>
                <a:gd name="connsiteY182" fmla="*/ 190500 h 3319874"/>
                <a:gd name="connsiteX183" fmla="*/ 1689570 w 8575207"/>
                <a:gd name="connsiteY183" fmla="*/ 165100 h 3319874"/>
                <a:gd name="connsiteX184" fmla="*/ 1435570 w 8575207"/>
                <a:gd name="connsiteY184" fmla="*/ 127000 h 3319874"/>
                <a:gd name="connsiteX185" fmla="*/ 1308570 w 8575207"/>
                <a:gd name="connsiteY185" fmla="*/ 101600 h 3319874"/>
                <a:gd name="connsiteX186" fmla="*/ 546570 w 8575207"/>
                <a:gd name="connsiteY186" fmla="*/ 76200 h 3319874"/>
                <a:gd name="connsiteX187" fmla="*/ 457670 w 8575207"/>
                <a:gd name="connsiteY187" fmla="*/ 50800 h 3319874"/>
                <a:gd name="connsiteX188" fmla="*/ 279870 w 8575207"/>
                <a:gd name="connsiteY188" fmla="*/ 25400 h 3319874"/>
                <a:gd name="connsiteX189" fmla="*/ 216370 w 8575207"/>
                <a:gd name="connsiteY189" fmla="*/ 12700 h 3319874"/>
                <a:gd name="connsiteX190" fmla="*/ 38570 w 8575207"/>
                <a:gd name="connsiteY190" fmla="*/ 0 h 3319874"/>
                <a:gd name="connsiteX191" fmla="*/ 13170 w 8575207"/>
                <a:gd name="connsiteY191" fmla="*/ 3276600 h 3319874"/>
                <a:gd name="connsiteX0" fmla="*/ 13170 w 8575207"/>
                <a:gd name="connsiteY0" fmla="*/ 3276600 h 3319874"/>
                <a:gd name="connsiteX1" fmla="*/ 749770 w 8575207"/>
                <a:gd name="connsiteY1" fmla="*/ 3302000 h 3319874"/>
                <a:gd name="connsiteX2" fmla="*/ 749770 w 8575207"/>
                <a:gd name="connsiteY2" fmla="*/ 3048000 h 3319874"/>
                <a:gd name="connsiteX3" fmla="*/ 749770 w 8575207"/>
                <a:gd name="connsiteY3" fmla="*/ 2921000 h 3319874"/>
                <a:gd name="connsiteX4" fmla="*/ 673570 w 8575207"/>
                <a:gd name="connsiteY4" fmla="*/ 2895600 h 3319874"/>
                <a:gd name="connsiteX5" fmla="*/ 635470 w 8575207"/>
                <a:gd name="connsiteY5" fmla="*/ 2882900 h 3319874"/>
                <a:gd name="connsiteX6" fmla="*/ 597370 w 8575207"/>
                <a:gd name="connsiteY6" fmla="*/ 2870200 h 3319874"/>
                <a:gd name="connsiteX7" fmla="*/ 559270 w 8575207"/>
                <a:gd name="connsiteY7" fmla="*/ 2844800 h 3319874"/>
                <a:gd name="connsiteX8" fmla="*/ 508470 w 8575207"/>
                <a:gd name="connsiteY8" fmla="*/ 2768600 h 3319874"/>
                <a:gd name="connsiteX9" fmla="*/ 495770 w 8575207"/>
                <a:gd name="connsiteY9" fmla="*/ 2730500 h 3319874"/>
                <a:gd name="connsiteX10" fmla="*/ 457670 w 8575207"/>
                <a:gd name="connsiteY10" fmla="*/ 2654300 h 3319874"/>
                <a:gd name="connsiteX11" fmla="*/ 483070 w 8575207"/>
                <a:gd name="connsiteY11" fmla="*/ 2374900 h 3319874"/>
                <a:gd name="connsiteX12" fmla="*/ 533870 w 8575207"/>
                <a:gd name="connsiteY12" fmla="*/ 2197100 h 3319874"/>
                <a:gd name="connsiteX13" fmla="*/ 622770 w 8575207"/>
                <a:gd name="connsiteY13" fmla="*/ 2133600 h 3319874"/>
                <a:gd name="connsiteX14" fmla="*/ 660870 w 8575207"/>
                <a:gd name="connsiteY14" fmla="*/ 2120900 h 3319874"/>
                <a:gd name="connsiteX15" fmla="*/ 1054570 w 8575207"/>
                <a:gd name="connsiteY15" fmla="*/ 2146300 h 3319874"/>
                <a:gd name="connsiteX16" fmla="*/ 1092670 w 8575207"/>
                <a:gd name="connsiteY16" fmla="*/ 2159000 h 3319874"/>
                <a:gd name="connsiteX17" fmla="*/ 1156170 w 8575207"/>
                <a:gd name="connsiteY17" fmla="*/ 2247900 h 3319874"/>
                <a:gd name="connsiteX18" fmla="*/ 1206970 w 8575207"/>
                <a:gd name="connsiteY18" fmla="*/ 2324100 h 3319874"/>
                <a:gd name="connsiteX19" fmla="*/ 1219670 w 8575207"/>
                <a:gd name="connsiteY19" fmla="*/ 2362200 h 3319874"/>
                <a:gd name="connsiteX20" fmla="*/ 1245070 w 8575207"/>
                <a:gd name="connsiteY20" fmla="*/ 2400300 h 3319874"/>
                <a:gd name="connsiteX21" fmla="*/ 1270470 w 8575207"/>
                <a:gd name="connsiteY21" fmla="*/ 2501900 h 3319874"/>
                <a:gd name="connsiteX22" fmla="*/ 1245070 w 8575207"/>
                <a:gd name="connsiteY22" fmla="*/ 2679700 h 3319874"/>
                <a:gd name="connsiteX23" fmla="*/ 1219670 w 8575207"/>
                <a:gd name="connsiteY23" fmla="*/ 2717800 h 3319874"/>
                <a:gd name="connsiteX24" fmla="*/ 1181570 w 8575207"/>
                <a:gd name="connsiteY24" fmla="*/ 2730500 h 3319874"/>
                <a:gd name="connsiteX25" fmla="*/ 1118070 w 8575207"/>
                <a:gd name="connsiteY25" fmla="*/ 2806700 h 3319874"/>
                <a:gd name="connsiteX26" fmla="*/ 1079970 w 8575207"/>
                <a:gd name="connsiteY26" fmla="*/ 2819400 h 3319874"/>
                <a:gd name="connsiteX27" fmla="*/ 1067270 w 8575207"/>
                <a:gd name="connsiteY27" fmla="*/ 2857500 h 3319874"/>
                <a:gd name="connsiteX28" fmla="*/ 940270 w 8575207"/>
                <a:gd name="connsiteY28" fmla="*/ 2870200 h 3319874"/>
                <a:gd name="connsiteX29" fmla="*/ 876770 w 8575207"/>
                <a:gd name="connsiteY29" fmla="*/ 2882900 h 3319874"/>
                <a:gd name="connsiteX30" fmla="*/ 800570 w 8575207"/>
                <a:gd name="connsiteY30" fmla="*/ 2908300 h 3319874"/>
                <a:gd name="connsiteX31" fmla="*/ 787870 w 8575207"/>
                <a:gd name="connsiteY31" fmla="*/ 2946400 h 3319874"/>
                <a:gd name="connsiteX32" fmla="*/ 991070 w 8575207"/>
                <a:gd name="connsiteY32" fmla="*/ 3035300 h 3319874"/>
                <a:gd name="connsiteX33" fmla="*/ 1067270 w 8575207"/>
                <a:gd name="connsiteY33" fmla="*/ 3022600 h 3319874"/>
                <a:gd name="connsiteX34" fmla="*/ 1168870 w 8575207"/>
                <a:gd name="connsiteY34" fmla="*/ 3009900 h 3319874"/>
                <a:gd name="connsiteX35" fmla="*/ 1206970 w 8575207"/>
                <a:gd name="connsiteY35" fmla="*/ 2997200 h 3319874"/>
                <a:gd name="connsiteX36" fmla="*/ 1359370 w 8575207"/>
                <a:gd name="connsiteY36" fmla="*/ 2984500 h 3319874"/>
                <a:gd name="connsiteX37" fmla="*/ 1562570 w 8575207"/>
                <a:gd name="connsiteY37" fmla="*/ 2959100 h 3319874"/>
                <a:gd name="connsiteX38" fmla="*/ 2388070 w 8575207"/>
                <a:gd name="connsiteY38" fmla="*/ 2946400 h 3319874"/>
                <a:gd name="connsiteX39" fmla="*/ 2451570 w 8575207"/>
                <a:gd name="connsiteY39" fmla="*/ 2933700 h 3319874"/>
                <a:gd name="connsiteX40" fmla="*/ 2527770 w 8575207"/>
                <a:gd name="connsiteY40" fmla="*/ 2921000 h 3319874"/>
                <a:gd name="connsiteX41" fmla="*/ 2616670 w 8575207"/>
                <a:gd name="connsiteY41" fmla="*/ 2882900 h 3319874"/>
                <a:gd name="connsiteX42" fmla="*/ 2756370 w 8575207"/>
                <a:gd name="connsiteY42" fmla="*/ 2857500 h 3319874"/>
                <a:gd name="connsiteX43" fmla="*/ 3785070 w 8575207"/>
                <a:gd name="connsiteY43" fmla="*/ 2857500 h 3319874"/>
                <a:gd name="connsiteX44" fmla="*/ 3823170 w 8575207"/>
                <a:gd name="connsiteY44" fmla="*/ 2844800 h 3319874"/>
                <a:gd name="connsiteX45" fmla="*/ 3886670 w 8575207"/>
                <a:gd name="connsiteY45" fmla="*/ 2832100 h 3319874"/>
                <a:gd name="connsiteX46" fmla="*/ 3937470 w 8575207"/>
                <a:gd name="connsiteY46" fmla="*/ 2819400 h 3319874"/>
                <a:gd name="connsiteX47" fmla="*/ 4102570 w 8575207"/>
                <a:gd name="connsiteY47" fmla="*/ 2794000 h 3319874"/>
                <a:gd name="connsiteX48" fmla="*/ 4254970 w 8575207"/>
                <a:gd name="connsiteY48" fmla="*/ 2768600 h 3319874"/>
                <a:gd name="connsiteX49" fmla="*/ 4318470 w 8575207"/>
                <a:gd name="connsiteY49" fmla="*/ 2743200 h 3319874"/>
                <a:gd name="connsiteX50" fmla="*/ 4407370 w 8575207"/>
                <a:gd name="connsiteY50" fmla="*/ 2730500 h 3319874"/>
                <a:gd name="connsiteX51" fmla="*/ 4458170 w 8575207"/>
                <a:gd name="connsiteY51" fmla="*/ 2717800 h 3319874"/>
                <a:gd name="connsiteX52" fmla="*/ 5169370 w 8575207"/>
                <a:gd name="connsiteY52" fmla="*/ 2730500 h 3319874"/>
                <a:gd name="connsiteX53" fmla="*/ 5309070 w 8575207"/>
                <a:gd name="connsiteY53" fmla="*/ 2768600 h 3319874"/>
                <a:gd name="connsiteX54" fmla="*/ 5410670 w 8575207"/>
                <a:gd name="connsiteY54" fmla="*/ 2794000 h 3319874"/>
                <a:gd name="connsiteX55" fmla="*/ 5499570 w 8575207"/>
                <a:gd name="connsiteY55" fmla="*/ 2819400 h 3319874"/>
                <a:gd name="connsiteX56" fmla="*/ 5575770 w 8575207"/>
                <a:gd name="connsiteY56" fmla="*/ 2692400 h 3319874"/>
                <a:gd name="connsiteX57" fmla="*/ 5588470 w 8575207"/>
                <a:gd name="connsiteY57" fmla="*/ 2616200 h 3319874"/>
                <a:gd name="connsiteX58" fmla="*/ 5601170 w 8575207"/>
                <a:gd name="connsiteY58" fmla="*/ 2489200 h 3319874"/>
                <a:gd name="connsiteX59" fmla="*/ 5639270 w 8575207"/>
                <a:gd name="connsiteY59" fmla="*/ 2413000 h 3319874"/>
                <a:gd name="connsiteX60" fmla="*/ 5690070 w 8575207"/>
                <a:gd name="connsiteY60" fmla="*/ 2400300 h 3319874"/>
                <a:gd name="connsiteX61" fmla="*/ 5766270 w 8575207"/>
                <a:gd name="connsiteY61" fmla="*/ 2362200 h 3319874"/>
                <a:gd name="connsiteX62" fmla="*/ 5842470 w 8575207"/>
                <a:gd name="connsiteY62" fmla="*/ 2324100 h 3319874"/>
                <a:gd name="connsiteX63" fmla="*/ 6007570 w 8575207"/>
                <a:gd name="connsiteY63" fmla="*/ 2362200 h 3319874"/>
                <a:gd name="connsiteX64" fmla="*/ 6083770 w 8575207"/>
                <a:gd name="connsiteY64" fmla="*/ 2374900 h 3319874"/>
                <a:gd name="connsiteX65" fmla="*/ 6159970 w 8575207"/>
                <a:gd name="connsiteY65" fmla="*/ 2413000 h 3319874"/>
                <a:gd name="connsiteX66" fmla="*/ 6198070 w 8575207"/>
                <a:gd name="connsiteY66" fmla="*/ 2425700 h 3319874"/>
                <a:gd name="connsiteX67" fmla="*/ 6261570 w 8575207"/>
                <a:gd name="connsiteY67" fmla="*/ 2527300 h 3319874"/>
                <a:gd name="connsiteX68" fmla="*/ 6299670 w 8575207"/>
                <a:gd name="connsiteY68" fmla="*/ 2641600 h 3319874"/>
                <a:gd name="connsiteX69" fmla="*/ 6312370 w 8575207"/>
                <a:gd name="connsiteY69" fmla="*/ 2679700 h 3319874"/>
                <a:gd name="connsiteX70" fmla="*/ 6325070 w 8575207"/>
                <a:gd name="connsiteY70" fmla="*/ 2730500 h 3319874"/>
                <a:gd name="connsiteX71" fmla="*/ 6312370 w 8575207"/>
                <a:gd name="connsiteY71" fmla="*/ 2857500 h 3319874"/>
                <a:gd name="connsiteX72" fmla="*/ 6236170 w 8575207"/>
                <a:gd name="connsiteY72" fmla="*/ 2908300 h 3319874"/>
                <a:gd name="connsiteX73" fmla="*/ 6109170 w 8575207"/>
                <a:gd name="connsiteY73" fmla="*/ 2946400 h 3319874"/>
                <a:gd name="connsiteX74" fmla="*/ 5956770 w 8575207"/>
                <a:gd name="connsiteY74" fmla="*/ 2933700 h 3319874"/>
                <a:gd name="connsiteX75" fmla="*/ 5918670 w 8575207"/>
                <a:gd name="connsiteY75" fmla="*/ 2946400 h 3319874"/>
                <a:gd name="connsiteX76" fmla="*/ 5931370 w 8575207"/>
                <a:gd name="connsiteY76" fmla="*/ 3009900 h 3319874"/>
                <a:gd name="connsiteX77" fmla="*/ 5994870 w 8575207"/>
                <a:gd name="connsiteY77" fmla="*/ 3022600 h 3319874"/>
                <a:gd name="connsiteX78" fmla="*/ 6286970 w 8575207"/>
                <a:gd name="connsiteY78" fmla="*/ 3035300 h 3319874"/>
                <a:gd name="connsiteX79" fmla="*/ 7328370 w 8575207"/>
                <a:gd name="connsiteY79" fmla="*/ 3022600 h 3319874"/>
                <a:gd name="connsiteX80" fmla="*/ 7544270 w 8575207"/>
                <a:gd name="connsiteY80" fmla="*/ 2984500 h 3319874"/>
                <a:gd name="connsiteX81" fmla="*/ 7645870 w 8575207"/>
                <a:gd name="connsiteY81" fmla="*/ 2971800 h 3319874"/>
                <a:gd name="connsiteX82" fmla="*/ 7861770 w 8575207"/>
                <a:gd name="connsiteY82" fmla="*/ 2984500 h 3319874"/>
                <a:gd name="connsiteX83" fmla="*/ 8039570 w 8575207"/>
                <a:gd name="connsiteY83" fmla="*/ 3009900 h 3319874"/>
                <a:gd name="connsiteX84" fmla="*/ 8090370 w 8575207"/>
                <a:gd name="connsiteY84" fmla="*/ 3022600 h 3319874"/>
                <a:gd name="connsiteX85" fmla="*/ 8407870 w 8575207"/>
                <a:gd name="connsiteY85" fmla="*/ 3048000 h 3319874"/>
                <a:gd name="connsiteX86" fmla="*/ 8560270 w 8575207"/>
                <a:gd name="connsiteY86" fmla="*/ 3035300 h 3319874"/>
                <a:gd name="connsiteX87" fmla="*/ 8534870 w 8575207"/>
                <a:gd name="connsiteY87" fmla="*/ 2311400 h 3319874"/>
                <a:gd name="connsiteX88" fmla="*/ 8496770 w 8575207"/>
                <a:gd name="connsiteY88" fmla="*/ 2057400 h 3319874"/>
                <a:gd name="connsiteX89" fmla="*/ 8484070 w 8575207"/>
                <a:gd name="connsiteY89" fmla="*/ 1968500 h 3319874"/>
                <a:gd name="connsiteX90" fmla="*/ 8445970 w 8575207"/>
                <a:gd name="connsiteY90" fmla="*/ 1765300 h 3319874"/>
                <a:gd name="connsiteX91" fmla="*/ 8471370 w 8575207"/>
                <a:gd name="connsiteY91" fmla="*/ 1257300 h 3319874"/>
                <a:gd name="connsiteX92" fmla="*/ 8433270 w 8575207"/>
                <a:gd name="connsiteY92" fmla="*/ 1231900 h 3319874"/>
                <a:gd name="connsiteX93" fmla="*/ 8306270 w 8575207"/>
                <a:gd name="connsiteY93" fmla="*/ 1193800 h 3319874"/>
                <a:gd name="connsiteX94" fmla="*/ 8179270 w 8575207"/>
                <a:gd name="connsiteY94" fmla="*/ 1168400 h 3319874"/>
                <a:gd name="connsiteX95" fmla="*/ 7607770 w 8575207"/>
                <a:gd name="connsiteY95" fmla="*/ 1206500 h 3319874"/>
                <a:gd name="connsiteX96" fmla="*/ 7379170 w 8575207"/>
                <a:gd name="connsiteY96" fmla="*/ 1193800 h 3319874"/>
                <a:gd name="connsiteX97" fmla="*/ 7290270 w 8575207"/>
                <a:gd name="connsiteY97" fmla="*/ 1168400 h 3319874"/>
                <a:gd name="connsiteX98" fmla="*/ 7112470 w 8575207"/>
                <a:gd name="connsiteY98" fmla="*/ 1143000 h 3319874"/>
                <a:gd name="connsiteX99" fmla="*/ 7048970 w 8575207"/>
                <a:gd name="connsiteY99" fmla="*/ 1130300 h 3319874"/>
                <a:gd name="connsiteX100" fmla="*/ 6934670 w 8575207"/>
                <a:gd name="connsiteY100" fmla="*/ 1117600 h 3319874"/>
                <a:gd name="connsiteX101" fmla="*/ 6629870 w 8575207"/>
                <a:gd name="connsiteY101" fmla="*/ 1079500 h 3319874"/>
                <a:gd name="connsiteX102" fmla="*/ 6502870 w 8575207"/>
                <a:gd name="connsiteY102" fmla="*/ 1028700 h 3319874"/>
                <a:gd name="connsiteX103" fmla="*/ 6426670 w 8575207"/>
                <a:gd name="connsiteY103" fmla="*/ 1003300 h 3319874"/>
                <a:gd name="connsiteX104" fmla="*/ 6375870 w 8575207"/>
                <a:gd name="connsiteY104" fmla="*/ 990600 h 3319874"/>
                <a:gd name="connsiteX105" fmla="*/ 6337770 w 8575207"/>
                <a:gd name="connsiteY105" fmla="*/ 977900 h 3319874"/>
                <a:gd name="connsiteX106" fmla="*/ 6286970 w 8575207"/>
                <a:gd name="connsiteY106" fmla="*/ 952500 h 3319874"/>
                <a:gd name="connsiteX107" fmla="*/ 6096470 w 8575207"/>
                <a:gd name="connsiteY107" fmla="*/ 939800 h 3319874"/>
                <a:gd name="connsiteX108" fmla="*/ 5728170 w 8575207"/>
                <a:gd name="connsiteY108" fmla="*/ 927100 h 3319874"/>
                <a:gd name="connsiteX109" fmla="*/ 5334470 w 8575207"/>
                <a:gd name="connsiteY109" fmla="*/ 901700 h 3319874"/>
                <a:gd name="connsiteX110" fmla="*/ 5232870 w 8575207"/>
                <a:gd name="connsiteY110" fmla="*/ 889000 h 3319874"/>
                <a:gd name="connsiteX111" fmla="*/ 5067770 w 8575207"/>
                <a:gd name="connsiteY111" fmla="*/ 838200 h 3319874"/>
                <a:gd name="connsiteX112" fmla="*/ 4991570 w 8575207"/>
                <a:gd name="connsiteY112" fmla="*/ 825500 h 3319874"/>
                <a:gd name="connsiteX113" fmla="*/ 4953470 w 8575207"/>
                <a:gd name="connsiteY113" fmla="*/ 800100 h 3319874"/>
                <a:gd name="connsiteX114" fmla="*/ 4877270 w 8575207"/>
                <a:gd name="connsiteY114" fmla="*/ 774700 h 3319874"/>
                <a:gd name="connsiteX115" fmla="*/ 4775670 w 8575207"/>
                <a:gd name="connsiteY115" fmla="*/ 749300 h 3319874"/>
                <a:gd name="connsiteX116" fmla="*/ 4648670 w 8575207"/>
                <a:gd name="connsiteY116" fmla="*/ 711200 h 3319874"/>
                <a:gd name="connsiteX117" fmla="*/ 4610570 w 8575207"/>
                <a:gd name="connsiteY117" fmla="*/ 698500 h 3319874"/>
                <a:gd name="connsiteX118" fmla="*/ 4559770 w 8575207"/>
                <a:gd name="connsiteY118" fmla="*/ 685800 h 3319874"/>
                <a:gd name="connsiteX119" fmla="*/ 4521670 w 8575207"/>
                <a:gd name="connsiteY119" fmla="*/ 660400 h 3319874"/>
                <a:gd name="connsiteX120" fmla="*/ 4470870 w 8575207"/>
                <a:gd name="connsiteY120" fmla="*/ 647700 h 3319874"/>
                <a:gd name="connsiteX121" fmla="*/ 4432770 w 8575207"/>
                <a:gd name="connsiteY121" fmla="*/ 635000 h 3319874"/>
                <a:gd name="connsiteX122" fmla="*/ 4381970 w 8575207"/>
                <a:gd name="connsiteY122" fmla="*/ 609600 h 3319874"/>
                <a:gd name="connsiteX123" fmla="*/ 4280370 w 8575207"/>
                <a:gd name="connsiteY123" fmla="*/ 584200 h 3319874"/>
                <a:gd name="connsiteX124" fmla="*/ 4242270 w 8575207"/>
                <a:gd name="connsiteY124" fmla="*/ 571500 h 3319874"/>
                <a:gd name="connsiteX125" fmla="*/ 4127970 w 8575207"/>
                <a:gd name="connsiteY125" fmla="*/ 558800 h 3319874"/>
                <a:gd name="connsiteX126" fmla="*/ 3658070 w 8575207"/>
                <a:gd name="connsiteY126" fmla="*/ 533400 h 3319874"/>
                <a:gd name="connsiteX127" fmla="*/ 3607270 w 8575207"/>
                <a:gd name="connsiteY127" fmla="*/ 520700 h 3319874"/>
                <a:gd name="connsiteX128" fmla="*/ 3569170 w 8575207"/>
                <a:gd name="connsiteY128" fmla="*/ 508000 h 3319874"/>
                <a:gd name="connsiteX129" fmla="*/ 3467570 w 8575207"/>
                <a:gd name="connsiteY129" fmla="*/ 495300 h 3319874"/>
                <a:gd name="connsiteX130" fmla="*/ 3429470 w 8575207"/>
                <a:gd name="connsiteY130" fmla="*/ 469900 h 3319874"/>
                <a:gd name="connsiteX131" fmla="*/ 3378670 w 8575207"/>
                <a:gd name="connsiteY131" fmla="*/ 457200 h 3319874"/>
                <a:gd name="connsiteX132" fmla="*/ 3302470 w 8575207"/>
                <a:gd name="connsiteY132" fmla="*/ 431800 h 3319874"/>
                <a:gd name="connsiteX133" fmla="*/ 3226270 w 8575207"/>
                <a:gd name="connsiteY133" fmla="*/ 406400 h 3319874"/>
                <a:gd name="connsiteX134" fmla="*/ 3188170 w 8575207"/>
                <a:gd name="connsiteY134" fmla="*/ 393700 h 3319874"/>
                <a:gd name="connsiteX135" fmla="*/ 2934170 w 8575207"/>
                <a:gd name="connsiteY135" fmla="*/ 381000 h 3319874"/>
                <a:gd name="connsiteX136" fmla="*/ 2832570 w 8575207"/>
                <a:gd name="connsiteY136" fmla="*/ 355600 h 3319874"/>
                <a:gd name="connsiteX137" fmla="*/ 2769070 w 8575207"/>
                <a:gd name="connsiteY137" fmla="*/ 342900 h 3319874"/>
                <a:gd name="connsiteX138" fmla="*/ 2705570 w 8575207"/>
                <a:gd name="connsiteY138" fmla="*/ 317500 h 3319874"/>
                <a:gd name="connsiteX139" fmla="*/ 2591270 w 8575207"/>
                <a:gd name="connsiteY139" fmla="*/ 304800 h 3319874"/>
                <a:gd name="connsiteX140" fmla="*/ 2515070 w 8575207"/>
                <a:gd name="connsiteY140" fmla="*/ 292100 h 3319874"/>
                <a:gd name="connsiteX141" fmla="*/ 2299170 w 8575207"/>
                <a:gd name="connsiteY141" fmla="*/ 317500 h 3319874"/>
                <a:gd name="connsiteX142" fmla="*/ 2184870 w 8575207"/>
                <a:gd name="connsiteY142" fmla="*/ 355600 h 3319874"/>
                <a:gd name="connsiteX143" fmla="*/ 2045170 w 8575207"/>
                <a:gd name="connsiteY143" fmla="*/ 381000 h 3319874"/>
                <a:gd name="connsiteX144" fmla="*/ 2019770 w 8575207"/>
                <a:gd name="connsiteY144" fmla="*/ 431800 h 3319874"/>
                <a:gd name="connsiteX145" fmla="*/ 2032470 w 8575207"/>
                <a:gd name="connsiteY145" fmla="*/ 952500 h 3319874"/>
                <a:gd name="connsiteX146" fmla="*/ 2045170 w 8575207"/>
                <a:gd name="connsiteY146" fmla="*/ 1016000 h 3319874"/>
                <a:gd name="connsiteX147" fmla="*/ 2083270 w 8575207"/>
                <a:gd name="connsiteY147" fmla="*/ 1130300 h 3319874"/>
                <a:gd name="connsiteX148" fmla="*/ 2095970 w 8575207"/>
                <a:gd name="connsiteY148" fmla="*/ 1181100 h 3319874"/>
                <a:gd name="connsiteX149" fmla="*/ 2159470 w 8575207"/>
                <a:gd name="connsiteY149" fmla="*/ 1270000 h 3319874"/>
                <a:gd name="connsiteX150" fmla="*/ 2197570 w 8575207"/>
                <a:gd name="connsiteY150" fmla="*/ 1346200 h 3319874"/>
                <a:gd name="connsiteX151" fmla="*/ 2235670 w 8575207"/>
                <a:gd name="connsiteY151" fmla="*/ 1397000 h 3319874"/>
                <a:gd name="connsiteX152" fmla="*/ 2261070 w 8575207"/>
                <a:gd name="connsiteY152" fmla="*/ 1435100 h 3319874"/>
                <a:gd name="connsiteX153" fmla="*/ 2311870 w 8575207"/>
                <a:gd name="connsiteY153" fmla="*/ 1549400 h 3319874"/>
                <a:gd name="connsiteX154" fmla="*/ 2337270 w 8575207"/>
                <a:gd name="connsiteY154" fmla="*/ 1600200 h 3319874"/>
                <a:gd name="connsiteX155" fmla="*/ 2375370 w 8575207"/>
                <a:gd name="connsiteY155" fmla="*/ 1638300 h 3319874"/>
                <a:gd name="connsiteX156" fmla="*/ 2388070 w 8575207"/>
                <a:gd name="connsiteY156" fmla="*/ 1816100 h 3319874"/>
                <a:gd name="connsiteX157" fmla="*/ 2273770 w 8575207"/>
                <a:gd name="connsiteY157" fmla="*/ 1866900 h 3319874"/>
                <a:gd name="connsiteX158" fmla="*/ 2235670 w 8575207"/>
                <a:gd name="connsiteY158" fmla="*/ 1879600 h 3319874"/>
                <a:gd name="connsiteX159" fmla="*/ 2197570 w 8575207"/>
                <a:gd name="connsiteY159" fmla="*/ 1892300 h 3319874"/>
                <a:gd name="connsiteX160" fmla="*/ 2095970 w 8575207"/>
                <a:gd name="connsiteY160" fmla="*/ 1905000 h 3319874"/>
                <a:gd name="connsiteX161" fmla="*/ 1676870 w 8575207"/>
                <a:gd name="connsiteY161" fmla="*/ 1879600 h 3319874"/>
                <a:gd name="connsiteX162" fmla="*/ 1562570 w 8575207"/>
                <a:gd name="connsiteY162" fmla="*/ 1841500 h 3319874"/>
                <a:gd name="connsiteX163" fmla="*/ 1524470 w 8575207"/>
                <a:gd name="connsiteY163" fmla="*/ 1828800 h 3319874"/>
                <a:gd name="connsiteX164" fmla="*/ 1511770 w 8575207"/>
                <a:gd name="connsiteY164" fmla="*/ 1778000 h 3319874"/>
                <a:gd name="connsiteX165" fmla="*/ 1499070 w 8575207"/>
                <a:gd name="connsiteY165" fmla="*/ 1739900 h 3319874"/>
                <a:gd name="connsiteX166" fmla="*/ 1486370 w 8575207"/>
                <a:gd name="connsiteY166" fmla="*/ 1676400 h 3319874"/>
                <a:gd name="connsiteX167" fmla="*/ 1524470 w 8575207"/>
                <a:gd name="connsiteY167" fmla="*/ 1460500 h 3319874"/>
                <a:gd name="connsiteX168" fmla="*/ 1537170 w 8575207"/>
                <a:gd name="connsiteY168" fmla="*/ 1422400 h 3319874"/>
                <a:gd name="connsiteX169" fmla="*/ 1626070 w 8575207"/>
                <a:gd name="connsiteY169" fmla="*/ 1358900 h 3319874"/>
                <a:gd name="connsiteX170" fmla="*/ 1702270 w 8575207"/>
                <a:gd name="connsiteY170" fmla="*/ 1282700 h 3319874"/>
                <a:gd name="connsiteX171" fmla="*/ 1740370 w 8575207"/>
                <a:gd name="connsiteY171" fmla="*/ 1244600 h 3319874"/>
                <a:gd name="connsiteX172" fmla="*/ 1778470 w 8575207"/>
                <a:gd name="connsiteY172" fmla="*/ 1206500 h 3319874"/>
                <a:gd name="connsiteX173" fmla="*/ 1816570 w 8575207"/>
                <a:gd name="connsiteY173" fmla="*/ 1193800 h 3319874"/>
                <a:gd name="connsiteX174" fmla="*/ 1829270 w 8575207"/>
                <a:gd name="connsiteY174" fmla="*/ 1155700 h 3319874"/>
                <a:gd name="connsiteX175" fmla="*/ 1905470 w 8575207"/>
                <a:gd name="connsiteY175" fmla="*/ 1104900 h 3319874"/>
                <a:gd name="connsiteX176" fmla="*/ 1968970 w 8575207"/>
                <a:gd name="connsiteY176" fmla="*/ 1028700 h 3319874"/>
                <a:gd name="connsiteX177" fmla="*/ 2045170 w 8575207"/>
                <a:gd name="connsiteY177" fmla="*/ 965200 h 3319874"/>
                <a:gd name="connsiteX178" fmla="*/ 2019770 w 8575207"/>
                <a:gd name="connsiteY178" fmla="*/ 393700 h 3319874"/>
                <a:gd name="connsiteX179" fmla="*/ 1956270 w 8575207"/>
                <a:gd name="connsiteY179" fmla="*/ 279400 h 3319874"/>
                <a:gd name="connsiteX180" fmla="*/ 1918170 w 8575207"/>
                <a:gd name="connsiteY180" fmla="*/ 266700 h 3319874"/>
                <a:gd name="connsiteX181" fmla="*/ 1803870 w 8575207"/>
                <a:gd name="connsiteY181" fmla="*/ 203200 h 3319874"/>
                <a:gd name="connsiteX182" fmla="*/ 1727670 w 8575207"/>
                <a:gd name="connsiteY182" fmla="*/ 190500 h 3319874"/>
                <a:gd name="connsiteX183" fmla="*/ 1689570 w 8575207"/>
                <a:gd name="connsiteY183" fmla="*/ 165100 h 3319874"/>
                <a:gd name="connsiteX184" fmla="*/ 1435570 w 8575207"/>
                <a:gd name="connsiteY184" fmla="*/ 127000 h 3319874"/>
                <a:gd name="connsiteX185" fmla="*/ 1308570 w 8575207"/>
                <a:gd name="connsiteY185" fmla="*/ 101600 h 3319874"/>
                <a:gd name="connsiteX186" fmla="*/ 546570 w 8575207"/>
                <a:gd name="connsiteY186" fmla="*/ 76200 h 3319874"/>
                <a:gd name="connsiteX187" fmla="*/ 457670 w 8575207"/>
                <a:gd name="connsiteY187" fmla="*/ 50800 h 3319874"/>
                <a:gd name="connsiteX188" fmla="*/ 279870 w 8575207"/>
                <a:gd name="connsiteY188" fmla="*/ 25400 h 3319874"/>
                <a:gd name="connsiteX189" fmla="*/ 216370 w 8575207"/>
                <a:gd name="connsiteY189" fmla="*/ 12700 h 3319874"/>
                <a:gd name="connsiteX190" fmla="*/ 38570 w 8575207"/>
                <a:gd name="connsiteY190" fmla="*/ 0 h 3319874"/>
                <a:gd name="connsiteX191" fmla="*/ 13170 w 8575207"/>
                <a:gd name="connsiteY191" fmla="*/ 3276600 h 3319874"/>
                <a:gd name="connsiteX0" fmla="*/ 13170 w 8575207"/>
                <a:gd name="connsiteY0" fmla="*/ 3276600 h 3302940"/>
                <a:gd name="connsiteX1" fmla="*/ 749770 w 8575207"/>
                <a:gd name="connsiteY1" fmla="*/ 3302000 h 3302940"/>
                <a:gd name="connsiteX2" fmla="*/ 749770 w 8575207"/>
                <a:gd name="connsiteY2" fmla="*/ 3048000 h 3302940"/>
                <a:gd name="connsiteX3" fmla="*/ 749770 w 8575207"/>
                <a:gd name="connsiteY3" fmla="*/ 2921000 h 3302940"/>
                <a:gd name="connsiteX4" fmla="*/ 673570 w 8575207"/>
                <a:gd name="connsiteY4" fmla="*/ 2895600 h 3302940"/>
                <a:gd name="connsiteX5" fmla="*/ 635470 w 8575207"/>
                <a:gd name="connsiteY5" fmla="*/ 2882900 h 3302940"/>
                <a:gd name="connsiteX6" fmla="*/ 597370 w 8575207"/>
                <a:gd name="connsiteY6" fmla="*/ 2870200 h 3302940"/>
                <a:gd name="connsiteX7" fmla="*/ 559270 w 8575207"/>
                <a:gd name="connsiteY7" fmla="*/ 2844800 h 3302940"/>
                <a:gd name="connsiteX8" fmla="*/ 508470 w 8575207"/>
                <a:gd name="connsiteY8" fmla="*/ 2768600 h 3302940"/>
                <a:gd name="connsiteX9" fmla="*/ 495770 w 8575207"/>
                <a:gd name="connsiteY9" fmla="*/ 2730500 h 3302940"/>
                <a:gd name="connsiteX10" fmla="*/ 457670 w 8575207"/>
                <a:gd name="connsiteY10" fmla="*/ 2654300 h 3302940"/>
                <a:gd name="connsiteX11" fmla="*/ 483070 w 8575207"/>
                <a:gd name="connsiteY11" fmla="*/ 2374900 h 3302940"/>
                <a:gd name="connsiteX12" fmla="*/ 533870 w 8575207"/>
                <a:gd name="connsiteY12" fmla="*/ 2197100 h 3302940"/>
                <a:gd name="connsiteX13" fmla="*/ 622770 w 8575207"/>
                <a:gd name="connsiteY13" fmla="*/ 2133600 h 3302940"/>
                <a:gd name="connsiteX14" fmla="*/ 660870 w 8575207"/>
                <a:gd name="connsiteY14" fmla="*/ 2120900 h 3302940"/>
                <a:gd name="connsiteX15" fmla="*/ 1054570 w 8575207"/>
                <a:gd name="connsiteY15" fmla="*/ 2146300 h 3302940"/>
                <a:gd name="connsiteX16" fmla="*/ 1092670 w 8575207"/>
                <a:gd name="connsiteY16" fmla="*/ 2159000 h 3302940"/>
                <a:gd name="connsiteX17" fmla="*/ 1156170 w 8575207"/>
                <a:gd name="connsiteY17" fmla="*/ 2247900 h 3302940"/>
                <a:gd name="connsiteX18" fmla="*/ 1206970 w 8575207"/>
                <a:gd name="connsiteY18" fmla="*/ 2324100 h 3302940"/>
                <a:gd name="connsiteX19" fmla="*/ 1219670 w 8575207"/>
                <a:gd name="connsiteY19" fmla="*/ 2362200 h 3302940"/>
                <a:gd name="connsiteX20" fmla="*/ 1245070 w 8575207"/>
                <a:gd name="connsiteY20" fmla="*/ 2400300 h 3302940"/>
                <a:gd name="connsiteX21" fmla="*/ 1270470 w 8575207"/>
                <a:gd name="connsiteY21" fmla="*/ 2501900 h 3302940"/>
                <a:gd name="connsiteX22" fmla="*/ 1245070 w 8575207"/>
                <a:gd name="connsiteY22" fmla="*/ 2679700 h 3302940"/>
                <a:gd name="connsiteX23" fmla="*/ 1219670 w 8575207"/>
                <a:gd name="connsiteY23" fmla="*/ 2717800 h 3302940"/>
                <a:gd name="connsiteX24" fmla="*/ 1181570 w 8575207"/>
                <a:gd name="connsiteY24" fmla="*/ 2730500 h 3302940"/>
                <a:gd name="connsiteX25" fmla="*/ 1118070 w 8575207"/>
                <a:gd name="connsiteY25" fmla="*/ 2806700 h 3302940"/>
                <a:gd name="connsiteX26" fmla="*/ 1079970 w 8575207"/>
                <a:gd name="connsiteY26" fmla="*/ 2819400 h 3302940"/>
                <a:gd name="connsiteX27" fmla="*/ 1067270 w 8575207"/>
                <a:gd name="connsiteY27" fmla="*/ 2857500 h 3302940"/>
                <a:gd name="connsiteX28" fmla="*/ 940270 w 8575207"/>
                <a:gd name="connsiteY28" fmla="*/ 2870200 h 3302940"/>
                <a:gd name="connsiteX29" fmla="*/ 876770 w 8575207"/>
                <a:gd name="connsiteY29" fmla="*/ 2882900 h 3302940"/>
                <a:gd name="connsiteX30" fmla="*/ 800570 w 8575207"/>
                <a:gd name="connsiteY30" fmla="*/ 2908300 h 3302940"/>
                <a:gd name="connsiteX31" fmla="*/ 787870 w 8575207"/>
                <a:gd name="connsiteY31" fmla="*/ 2946400 h 3302940"/>
                <a:gd name="connsiteX32" fmla="*/ 991070 w 8575207"/>
                <a:gd name="connsiteY32" fmla="*/ 3035300 h 3302940"/>
                <a:gd name="connsiteX33" fmla="*/ 1067270 w 8575207"/>
                <a:gd name="connsiteY33" fmla="*/ 3022600 h 3302940"/>
                <a:gd name="connsiteX34" fmla="*/ 1168870 w 8575207"/>
                <a:gd name="connsiteY34" fmla="*/ 3009900 h 3302940"/>
                <a:gd name="connsiteX35" fmla="*/ 1206970 w 8575207"/>
                <a:gd name="connsiteY35" fmla="*/ 2997200 h 3302940"/>
                <a:gd name="connsiteX36" fmla="*/ 1359370 w 8575207"/>
                <a:gd name="connsiteY36" fmla="*/ 2984500 h 3302940"/>
                <a:gd name="connsiteX37" fmla="*/ 1562570 w 8575207"/>
                <a:gd name="connsiteY37" fmla="*/ 2959100 h 3302940"/>
                <a:gd name="connsiteX38" fmla="*/ 2388070 w 8575207"/>
                <a:gd name="connsiteY38" fmla="*/ 2946400 h 3302940"/>
                <a:gd name="connsiteX39" fmla="*/ 2451570 w 8575207"/>
                <a:gd name="connsiteY39" fmla="*/ 2933700 h 3302940"/>
                <a:gd name="connsiteX40" fmla="*/ 2527770 w 8575207"/>
                <a:gd name="connsiteY40" fmla="*/ 2921000 h 3302940"/>
                <a:gd name="connsiteX41" fmla="*/ 2616670 w 8575207"/>
                <a:gd name="connsiteY41" fmla="*/ 2882900 h 3302940"/>
                <a:gd name="connsiteX42" fmla="*/ 2756370 w 8575207"/>
                <a:gd name="connsiteY42" fmla="*/ 2857500 h 3302940"/>
                <a:gd name="connsiteX43" fmla="*/ 3785070 w 8575207"/>
                <a:gd name="connsiteY43" fmla="*/ 2857500 h 3302940"/>
                <a:gd name="connsiteX44" fmla="*/ 3823170 w 8575207"/>
                <a:gd name="connsiteY44" fmla="*/ 2844800 h 3302940"/>
                <a:gd name="connsiteX45" fmla="*/ 3886670 w 8575207"/>
                <a:gd name="connsiteY45" fmla="*/ 2832100 h 3302940"/>
                <a:gd name="connsiteX46" fmla="*/ 3937470 w 8575207"/>
                <a:gd name="connsiteY46" fmla="*/ 2819400 h 3302940"/>
                <a:gd name="connsiteX47" fmla="*/ 4102570 w 8575207"/>
                <a:gd name="connsiteY47" fmla="*/ 2794000 h 3302940"/>
                <a:gd name="connsiteX48" fmla="*/ 4254970 w 8575207"/>
                <a:gd name="connsiteY48" fmla="*/ 2768600 h 3302940"/>
                <a:gd name="connsiteX49" fmla="*/ 4318470 w 8575207"/>
                <a:gd name="connsiteY49" fmla="*/ 2743200 h 3302940"/>
                <a:gd name="connsiteX50" fmla="*/ 4407370 w 8575207"/>
                <a:gd name="connsiteY50" fmla="*/ 2730500 h 3302940"/>
                <a:gd name="connsiteX51" fmla="*/ 4458170 w 8575207"/>
                <a:gd name="connsiteY51" fmla="*/ 2717800 h 3302940"/>
                <a:gd name="connsiteX52" fmla="*/ 5169370 w 8575207"/>
                <a:gd name="connsiteY52" fmla="*/ 2730500 h 3302940"/>
                <a:gd name="connsiteX53" fmla="*/ 5309070 w 8575207"/>
                <a:gd name="connsiteY53" fmla="*/ 2768600 h 3302940"/>
                <a:gd name="connsiteX54" fmla="*/ 5410670 w 8575207"/>
                <a:gd name="connsiteY54" fmla="*/ 2794000 h 3302940"/>
                <a:gd name="connsiteX55" fmla="*/ 5499570 w 8575207"/>
                <a:gd name="connsiteY55" fmla="*/ 2819400 h 3302940"/>
                <a:gd name="connsiteX56" fmla="*/ 5575770 w 8575207"/>
                <a:gd name="connsiteY56" fmla="*/ 2692400 h 3302940"/>
                <a:gd name="connsiteX57" fmla="*/ 5588470 w 8575207"/>
                <a:gd name="connsiteY57" fmla="*/ 2616200 h 3302940"/>
                <a:gd name="connsiteX58" fmla="*/ 5601170 w 8575207"/>
                <a:gd name="connsiteY58" fmla="*/ 2489200 h 3302940"/>
                <a:gd name="connsiteX59" fmla="*/ 5639270 w 8575207"/>
                <a:gd name="connsiteY59" fmla="*/ 2413000 h 3302940"/>
                <a:gd name="connsiteX60" fmla="*/ 5690070 w 8575207"/>
                <a:gd name="connsiteY60" fmla="*/ 2400300 h 3302940"/>
                <a:gd name="connsiteX61" fmla="*/ 5766270 w 8575207"/>
                <a:gd name="connsiteY61" fmla="*/ 2362200 h 3302940"/>
                <a:gd name="connsiteX62" fmla="*/ 5842470 w 8575207"/>
                <a:gd name="connsiteY62" fmla="*/ 2324100 h 3302940"/>
                <a:gd name="connsiteX63" fmla="*/ 6007570 w 8575207"/>
                <a:gd name="connsiteY63" fmla="*/ 2362200 h 3302940"/>
                <a:gd name="connsiteX64" fmla="*/ 6083770 w 8575207"/>
                <a:gd name="connsiteY64" fmla="*/ 2374900 h 3302940"/>
                <a:gd name="connsiteX65" fmla="*/ 6159970 w 8575207"/>
                <a:gd name="connsiteY65" fmla="*/ 2413000 h 3302940"/>
                <a:gd name="connsiteX66" fmla="*/ 6198070 w 8575207"/>
                <a:gd name="connsiteY66" fmla="*/ 2425700 h 3302940"/>
                <a:gd name="connsiteX67" fmla="*/ 6261570 w 8575207"/>
                <a:gd name="connsiteY67" fmla="*/ 2527300 h 3302940"/>
                <a:gd name="connsiteX68" fmla="*/ 6299670 w 8575207"/>
                <a:gd name="connsiteY68" fmla="*/ 2641600 h 3302940"/>
                <a:gd name="connsiteX69" fmla="*/ 6312370 w 8575207"/>
                <a:gd name="connsiteY69" fmla="*/ 2679700 h 3302940"/>
                <a:gd name="connsiteX70" fmla="*/ 6325070 w 8575207"/>
                <a:gd name="connsiteY70" fmla="*/ 2730500 h 3302940"/>
                <a:gd name="connsiteX71" fmla="*/ 6312370 w 8575207"/>
                <a:gd name="connsiteY71" fmla="*/ 2857500 h 3302940"/>
                <a:gd name="connsiteX72" fmla="*/ 6236170 w 8575207"/>
                <a:gd name="connsiteY72" fmla="*/ 2908300 h 3302940"/>
                <a:gd name="connsiteX73" fmla="*/ 6109170 w 8575207"/>
                <a:gd name="connsiteY73" fmla="*/ 2946400 h 3302940"/>
                <a:gd name="connsiteX74" fmla="*/ 5956770 w 8575207"/>
                <a:gd name="connsiteY74" fmla="*/ 2933700 h 3302940"/>
                <a:gd name="connsiteX75" fmla="*/ 5918670 w 8575207"/>
                <a:gd name="connsiteY75" fmla="*/ 2946400 h 3302940"/>
                <a:gd name="connsiteX76" fmla="*/ 5931370 w 8575207"/>
                <a:gd name="connsiteY76" fmla="*/ 3009900 h 3302940"/>
                <a:gd name="connsiteX77" fmla="*/ 5994870 w 8575207"/>
                <a:gd name="connsiteY77" fmla="*/ 3022600 h 3302940"/>
                <a:gd name="connsiteX78" fmla="*/ 6286970 w 8575207"/>
                <a:gd name="connsiteY78" fmla="*/ 3035300 h 3302940"/>
                <a:gd name="connsiteX79" fmla="*/ 7328370 w 8575207"/>
                <a:gd name="connsiteY79" fmla="*/ 3022600 h 3302940"/>
                <a:gd name="connsiteX80" fmla="*/ 7544270 w 8575207"/>
                <a:gd name="connsiteY80" fmla="*/ 2984500 h 3302940"/>
                <a:gd name="connsiteX81" fmla="*/ 7645870 w 8575207"/>
                <a:gd name="connsiteY81" fmla="*/ 2971800 h 3302940"/>
                <a:gd name="connsiteX82" fmla="*/ 7861770 w 8575207"/>
                <a:gd name="connsiteY82" fmla="*/ 2984500 h 3302940"/>
                <a:gd name="connsiteX83" fmla="*/ 8039570 w 8575207"/>
                <a:gd name="connsiteY83" fmla="*/ 3009900 h 3302940"/>
                <a:gd name="connsiteX84" fmla="*/ 8090370 w 8575207"/>
                <a:gd name="connsiteY84" fmla="*/ 3022600 h 3302940"/>
                <a:gd name="connsiteX85" fmla="*/ 8407870 w 8575207"/>
                <a:gd name="connsiteY85" fmla="*/ 3048000 h 3302940"/>
                <a:gd name="connsiteX86" fmla="*/ 8560270 w 8575207"/>
                <a:gd name="connsiteY86" fmla="*/ 3035300 h 3302940"/>
                <a:gd name="connsiteX87" fmla="*/ 8534870 w 8575207"/>
                <a:gd name="connsiteY87" fmla="*/ 2311400 h 3302940"/>
                <a:gd name="connsiteX88" fmla="*/ 8496770 w 8575207"/>
                <a:gd name="connsiteY88" fmla="*/ 2057400 h 3302940"/>
                <a:gd name="connsiteX89" fmla="*/ 8484070 w 8575207"/>
                <a:gd name="connsiteY89" fmla="*/ 1968500 h 3302940"/>
                <a:gd name="connsiteX90" fmla="*/ 8445970 w 8575207"/>
                <a:gd name="connsiteY90" fmla="*/ 1765300 h 3302940"/>
                <a:gd name="connsiteX91" fmla="*/ 8471370 w 8575207"/>
                <a:gd name="connsiteY91" fmla="*/ 1257300 h 3302940"/>
                <a:gd name="connsiteX92" fmla="*/ 8433270 w 8575207"/>
                <a:gd name="connsiteY92" fmla="*/ 1231900 h 3302940"/>
                <a:gd name="connsiteX93" fmla="*/ 8306270 w 8575207"/>
                <a:gd name="connsiteY93" fmla="*/ 1193800 h 3302940"/>
                <a:gd name="connsiteX94" fmla="*/ 8179270 w 8575207"/>
                <a:gd name="connsiteY94" fmla="*/ 1168400 h 3302940"/>
                <a:gd name="connsiteX95" fmla="*/ 7607770 w 8575207"/>
                <a:gd name="connsiteY95" fmla="*/ 1206500 h 3302940"/>
                <a:gd name="connsiteX96" fmla="*/ 7379170 w 8575207"/>
                <a:gd name="connsiteY96" fmla="*/ 1193800 h 3302940"/>
                <a:gd name="connsiteX97" fmla="*/ 7290270 w 8575207"/>
                <a:gd name="connsiteY97" fmla="*/ 1168400 h 3302940"/>
                <a:gd name="connsiteX98" fmla="*/ 7112470 w 8575207"/>
                <a:gd name="connsiteY98" fmla="*/ 1143000 h 3302940"/>
                <a:gd name="connsiteX99" fmla="*/ 7048970 w 8575207"/>
                <a:gd name="connsiteY99" fmla="*/ 1130300 h 3302940"/>
                <a:gd name="connsiteX100" fmla="*/ 6934670 w 8575207"/>
                <a:gd name="connsiteY100" fmla="*/ 1117600 h 3302940"/>
                <a:gd name="connsiteX101" fmla="*/ 6629870 w 8575207"/>
                <a:gd name="connsiteY101" fmla="*/ 1079500 h 3302940"/>
                <a:gd name="connsiteX102" fmla="*/ 6502870 w 8575207"/>
                <a:gd name="connsiteY102" fmla="*/ 1028700 h 3302940"/>
                <a:gd name="connsiteX103" fmla="*/ 6426670 w 8575207"/>
                <a:gd name="connsiteY103" fmla="*/ 1003300 h 3302940"/>
                <a:gd name="connsiteX104" fmla="*/ 6375870 w 8575207"/>
                <a:gd name="connsiteY104" fmla="*/ 990600 h 3302940"/>
                <a:gd name="connsiteX105" fmla="*/ 6337770 w 8575207"/>
                <a:gd name="connsiteY105" fmla="*/ 977900 h 3302940"/>
                <a:gd name="connsiteX106" fmla="*/ 6286970 w 8575207"/>
                <a:gd name="connsiteY106" fmla="*/ 952500 h 3302940"/>
                <a:gd name="connsiteX107" fmla="*/ 6096470 w 8575207"/>
                <a:gd name="connsiteY107" fmla="*/ 939800 h 3302940"/>
                <a:gd name="connsiteX108" fmla="*/ 5728170 w 8575207"/>
                <a:gd name="connsiteY108" fmla="*/ 927100 h 3302940"/>
                <a:gd name="connsiteX109" fmla="*/ 5334470 w 8575207"/>
                <a:gd name="connsiteY109" fmla="*/ 901700 h 3302940"/>
                <a:gd name="connsiteX110" fmla="*/ 5232870 w 8575207"/>
                <a:gd name="connsiteY110" fmla="*/ 889000 h 3302940"/>
                <a:gd name="connsiteX111" fmla="*/ 5067770 w 8575207"/>
                <a:gd name="connsiteY111" fmla="*/ 838200 h 3302940"/>
                <a:gd name="connsiteX112" fmla="*/ 4991570 w 8575207"/>
                <a:gd name="connsiteY112" fmla="*/ 825500 h 3302940"/>
                <a:gd name="connsiteX113" fmla="*/ 4953470 w 8575207"/>
                <a:gd name="connsiteY113" fmla="*/ 800100 h 3302940"/>
                <a:gd name="connsiteX114" fmla="*/ 4877270 w 8575207"/>
                <a:gd name="connsiteY114" fmla="*/ 774700 h 3302940"/>
                <a:gd name="connsiteX115" fmla="*/ 4775670 w 8575207"/>
                <a:gd name="connsiteY115" fmla="*/ 749300 h 3302940"/>
                <a:gd name="connsiteX116" fmla="*/ 4648670 w 8575207"/>
                <a:gd name="connsiteY116" fmla="*/ 711200 h 3302940"/>
                <a:gd name="connsiteX117" fmla="*/ 4610570 w 8575207"/>
                <a:gd name="connsiteY117" fmla="*/ 698500 h 3302940"/>
                <a:gd name="connsiteX118" fmla="*/ 4559770 w 8575207"/>
                <a:gd name="connsiteY118" fmla="*/ 685800 h 3302940"/>
                <a:gd name="connsiteX119" fmla="*/ 4521670 w 8575207"/>
                <a:gd name="connsiteY119" fmla="*/ 660400 h 3302940"/>
                <a:gd name="connsiteX120" fmla="*/ 4470870 w 8575207"/>
                <a:gd name="connsiteY120" fmla="*/ 647700 h 3302940"/>
                <a:gd name="connsiteX121" fmla="*/ 4432770 w 8575207"/>
                <a:gd name="connsiteY121" fmla="*/ 635000 h 3302940"/>
                <a:gd name="connsiteX122" fmla="*/ 4381970 w 8575207"/>
                <a:gd name="connsiteY122" fmla="*/ 609600 h 3302940"/>
                <a:gd name="connsiteX123" fmla="*/ 4280370 w 8575207"/>
                <a:gd name="connsiteY123" fmla="*/ 584200 h 3302940"/>
                <a:gd name="connsiteX124" fmla="*/ 4242270 w 8575207"/>
                <a:gd name="connsiteY124" fmla="*/ 571500 h 3302940"/>
                <a:gd name="connsiteX125" fmla="*/ 4127970 w 8575207"/>
                <a:gd name="connsiteY125" fmla="*/ 558800 h 3302940"/>
                <a:gd name="connsiteX126" fmla="*/ 3658070 w 8575207"/>
                <a:gd name="connsiteY126" fmla="*/ 533400 h 3302940"/>
                <a:gd name="connsiteX127" fmla="*/ 3607270 w 8575207"/>
                <a:gd name="connsiteY127" fmla="*/ 520700 h 3302940"/>
                <a:gd name="connsiteX128" fmla="*/ 3569170 w 8575207"/>
                <a:gd name="connsiteY128" fmla="*/ 508000 h 3302940"/>
                <a:gd name="connsiteX129" fmla="*/ 3467570 w 8575207"/>
                <a:gd name="connsiteY129" fmla="*/ 495300 h 3302940"/>
                <a:gd name="connsiteX130" fmla="*/ 3429470 w 8575207"/>
                <a:gd name="connsiteY130" fmla="*/ 469900 h 3302940"/>
                <a:gd name="connsiteX131" fmla="*/ 3378670 w 8575207"/>
                <a:gd name="connsiteY131" fmla="*/ 457200 h 3302940"/>
                <a:gd name="connsiteX132" fmla="*/ 3302470 w 8575207"/>
                <a:gd name="connsiteY132" fmla="*/ 431800 h 3302940"/>
                <a:gd name="connsiteX133" fmla="*/ 3226270 w 8575207"/>
                <a:gd name="connsiteY133" fmla="*/ 406400 h 3302940"/>
                <a:gd name="connsiteX134" fmla="*/ 3188170 w 8575207"/>
                <a:gd name="connsiteY134" fmla="*/ 393700 h 3302940"/>
                <a:gd name="connsiteX135" fmla="*/ 2934170 w 8575207"/>
                <a:gd name="connsiteY135" fmla="*/ 381000 h 3302940"/>
                <a:gd name="connsiteX136" fmla="*/ 2832570 w 8575207"/>
                <a:gd name="connsiteY136" fmla="*/ 355600 h 3302940"/>
                <a:gd name="connsiteX137" fmla="*/ 2769070 w 8575207"/>
                <a:gd name="connsiteY137" fmla="*/ 342900 h 3302940"/>
                <a:gd name="connsiteX138" fmla="*/ 2705570 w 8575207"/>
                <a:gd name="connsiteY138" fmla="*/ 317500 h 3302940"/>
                <a:gd name="connsiteX139" fmla="*/ 2591270 w 8575207"/>
                <a:gd name="connsiteY139" fmla="*/ 304800 h 3302940"/>
                <a:gd name="connsiteX140" fmla="*/ 2515070 w 8575207"/>
                <a:gd name="connsiteY140" fmla="*/ 292100 h 3302940"/>
                <a:gd name="connsiteX141" fmla="*/ 2299170 w 8575207"/>
                <a:gd name="connsiteY141" fmla="*/ 317500 h 3302940"/>
                <a:gd name="connsiteX142" fmla="*/ 2184870 w 8575207"/>
                <a:gd name="connsiteY142" fmla="*/ 355600 h 3302940"/>
                <a:gd name="connsiteX143" fmla="*/ 2045170 w 8575207"/>
                <a:gd name="connsiteY143" fmla="*/ 381000 h 3302940"/>
                <a:gd name="connsiteX144" fmla="*/ 2019770 w 8575207"/>
                <a:gd name="connsiteY144" fmla="*/ 431800 h 3302940"/>
                <a:gd name="connsiteX145" fmla="*/ 2032470 w 8575207"/>
                <a:gd name="connsiteY145" fmla="*/ 952500 h 3302940"/>
                <a:gd name="connsiteX146" fmla="*/ 2045170 w 8575207"/>
                <a:gd name="connsiteY146" fmla="*/ 1016000 h 3302940"/>
                <a:gd name="connsiteX147" fmla="*/ 2083270 w 8575207"/>
                <a:gd name="connsiteY147" fmla="*/ 1130300 h 3302940"/>
                <a:gd name="connsiteX148" fmla="*/ 2095970 w 8575207"/>
                <a:gd name="connsiteY148" fmla="*/ 1181100 h 3302940"/>
                <a:gd name="connsiteX149" fmla="*/ 2159470 w 8575207"/>
                <a:gd name="connsiteY149" fmla="*/ 1270000 h 3302940"/>
                <a:gd name="connsiteX150" fmla="*/ 2197570 w 8575207"/>
                <a:gd name="connsiteY150" fmla="*/ 1346200 h 3302940"/>
                <a:gd name="connsiteX151" fmla="*/ 2235670 w 8575207"/>
                <a:gd name="connsiteY151" fmla="*/ 1397000 h 3302940"/>
                <a:gd name="connsiteX152" fmla="*/ 2261070 w 8575207"/>
                <a:gd name="connsiteY152" fmla="*/ 1435100 h 3302940"/>
                <a:gd name="connsiteX153" fmla="*/ 2311870 w 8575207"/>
                <a:gd name="connsiteY153" fmla="*/ 1549400 h 3302940"/>
                <a:gd name="connsiteX154" fmla="*/ 2337270 w 8575207"/>
                <a:gd name="connsiteY154" fmla="*/ 1600200 h 3302940"/>
                <a:gd name="connsiteX155" fmla="*/ 2375370 w 8575207"/>
                <a:gd name="connsiteY155" fmla="*/ 1638300 h 3302940"/>
                <a:gd name="connsiteX156" fmla="*/ 2388070 w 8575207"/>
                <a:gd name="connsiteY156" fmla="*/ 1816100 h 3302940"/>
                <a:gd name="connsiteX157" fmla="*/ 2273770 w 8575207"/>
                <a:gd name="connsiteY157" fmla="*/ 1866900 h 3302940"/>
                <a:gd name="connsiteX158" fmla="*/ 2235670 w 8575207"/>
                <a:gd name="connsiteY158" fmla="*/ 1879600 h 3302940"/>
                <a:gd name="connsiteX159" fmla="*/ 2197570 w 8575207"/>
                <a:gd name="connsiteY159" fmla="*/ 1892300 h 3302940"/>
                <a:gd name="connsiteX160" fmla="*/ 2095970 w 8575207"/>
                <a:gd name="connsiteY160" fmla="*/ 1905000 h 3302940"/>
                <a:gd name="connsiteX161" fmla="*/ 1676870 w 8575207"/>
                <a:gd name="connsiteY161" fmla="*/ 1879600 h 3302940"/>
                <a:gd name="connsiteX162" fmla="*/ 1562570 w 8575207"/>
                <a:gd name="connsiteY162" fmla="*/ 1841500 h 3302940"/>
                <a:gd name="connsiteX163" fmla="*/ 1524470 w 8575207"/>
                <a:gd name="connsiteY163" fmla="*/ 1828800 h 3302940"/>
                <a:gd name="connsiteX164" fmla="*/ 1511770 w 8575207"/>
                <a:gd name="connsiteY164" fmla="*/ 1778000 h 3302940"/>
                <a:gd name="connsiteX165" fmla="*/ 1499070 w 8575207"/>
                <a:gd name="connsiteY165" fmla="*/ 1739900 h 3302940"/>
                <a:gd name="connsiteX166" fmla="*/ 1486370 w 8575207"/>
                <a:gd name="connsiteY166" fmla="*/ 1676400 h 3302940"/>
                <a:gd name="connsiteX167" fmla="*/ 1524470 w 8575207"/>
                <a:gd name="connsiteY167" fmla="*/ 1460500 h 3302940"/>
                <a:gd name="connsiteX168" fmla="*/ 1537170 w 8575207"/>
                <a:gd name="connsiteY168" fmla="*/ 1422400 h 3302940"/>
                <a:gd name="connsiteX169" fmla="*/ 1626070 w 8575207"/>
                <a:gd name="connsiteY169" fmla="*/ 1358900 h 3302940"/>
                <a:gd name="connsiteX170" fmla="*/ 1702270 w 8575207"/>
                <a:gd name="connsiteY170" fmla="*/ 1282700 h 3302940"/>
                <a:gd name="connsiteX171" fmla="*/ 1740370 w 8575207"/>
                <a:gd name="connsiteY171" fmla="*/ 1244600 h 3302940"/>
                <a:gd name="connsiteX172" fmla="*/ 1778470 w 8575207"/>
                <a:gd name="connsiteY172" fmla="*/ 1206500 h 3302940"/>
                <a:gd name="connsiteX173" fmla="*/ 1816570 w 8575207"/>
                <a:gd name="connsiteY173" fmla="*/ 1193800 h 3302940"/>
                <a:gd name="connsiteX174" fmla="*/ 1829270 w 8575207"/>
                <a:gd name="connsiteY174" fmla="*/ 1155700 h 3302940"/>
                <a:gd name="connsiteX175" fmla="*/ 1905470 w 8575207"/>
                <a:gd name="connsiteY175" fmla="*/ 1104900 h 3302940"/>
                <a:gd name="connsiteX176" fmla="*/ 1968970 w 8575207"/>
                <a:gd name="connsiteY176" fmla="*/ 1028700 h 3302940"/>
                <a:gd name="connsiteX177" fmla="*/ 2045170 w 8575207"/>
                <a:gd name="connsiteY177" fmla="*/ 965200 h 3302940"/>
                <a:gd name="connsiteX178" fmla="*/ 2019770 w 8575207"/>
                <a:gd name="connsiteY178" fmla="*/ 393700 h 3302940"/>
                <a:gd name="connsiteX179" fmla="*/ 1956270 w 8575207"/>
                <a:gd name="connsiteY179" fmla="*/ 279400 h 3302940"/>
                <a:gd name="connsiteX180" fmla="*/ 1918170 w 8575207"/>
                <a:gd name="connsiteY180" fmla="*/ 266700 h 3302940"/>
                <a:gd name="connsiteX181" fmla="*/ 1803870 w 8575207"/>
                <a:gd name="connsiteY181" fmla="*/ 203200 h 3302940"/>
                <a:gd name="connsiteX182" fmla="*/ 1727670 w 8575207"/>
                <a:gd name="connsiteY182" fmla="*/ 190500 h 3302940"/>
                <a:gd name="connsiteX183" fmla="*/ 1689570 w 8575207"/>
                <a:gd name="connsiteY183" fmla="*/ 165100 h 3302940"/>
                <a:gd name="connsiteX184" fmla="*/ 1435570 w 8575207"/>
                <a:gd name="connsiteY184" fmla="*/ 127000 h 3302940"/>
                <a:gd name="connsiteX185" fmla="*/ 1308570 w 8575207"/>
                <a:gd name="connsiteY185" fmla="*/ 101600 h 3302940"/>
                <a:gd name="connsiteX186" fmla="*/ 546570 w 8575207"/>
                <a:gd name="connsiteY186" fmla="*/ 76200 h 3302940"/>
                <a:gd name="connsiteX187" fmla="*/ 457670 w 8575207"/>
                <a:gd name="connsiteY187" fmla="*/ 50800 h 3302940"/>
                <a:gd name="connsiteX188" fmla="*/ 279870 w 8575207"/>
                <a:gd name="connsiteY188" fmla="*/ 25400 h 3302940"/>
                <a:gd name="connsiteX189" fmla="*/ 216370 w 8575207"/>
                <a:gd name="connsiteY189" fmla="*/ 12700 h 3302940"/>
                <a:gd name="connsiteX190" fmla="*/ 38570 w 8575207"/>
                <a:gd name="connsiteY190" fmla="*/ 0 h 3302940"/>
                <a:gd name="connsiteX191" fmla="*/ 13170 w 8575207"/>
                <a:gd name="connsiteY191" fmla="*/ 3276600 h 3302940"/>
                <a:gd name="connsiteX0" fmla="*/ 13170 w 8575207"/>
                <a:gd name="connsiteY0" fmla="*/ 3276600 h 3302940"/>
                <a:gd name="connsiteX1" fmla="*/ 749770 w 8575207"/>
                <a:gd name="connsiteY1" fmla="*/ 3302000 h 3302940"/>
                <a:gd name="connsiteX2" fmla="*/ 749770 w 8575207"/>
                <a:gd name="connsiteY2" fmla="*/ 2921000 h 3302940"/>
                <a:gd name="connsiteX3" fmla="*/ 673570 w 8575207"/>
                <a:gd name="connsiteY3" fmla="*/ 2895600 h 3302940"/>
                <a:gd name="connsiteX4" fmla="*/ 635470 w 8575207"/>
                <a:gd name="connsiteY4" fmla="*/ 2882900 h 3302940"/>
                <a:gd name="connsiteX5" fmla="*/ 597370 w 8575207"/>
                <a:gd name="connsiteY5" fmla="*/ 2870200 h 3302940"/>
                <a:gd name="connsiteX6" fmla="*/ 559270 w 8575207"/>
                <a:gd name="connsiteY6" fmla="*/ 2844800 h 3302940"/>
                <a:gd name="connsiteX7" fmla="*/ 508470 w 8575207"/>
                <a:gd name="connsiteY7" fmla="*/ 2768600 h 3302940"/>
                <a:gd name="connsiteX8" fmla="*/ 495770 w 8575207"/>
                <a:gd name="connsiteY8" fmla="*/ 2730500 h 3302940"/>
                <a:gd name="connsiteX9" fmla="*/ 457670 w 8575207"/>
                <a:gd name="connsiteY9" fmla="*/ 2654300 h 3302940"/>
                <a:gd name="connsiteX10" fmla="*/ 483070 w 8575207"/>
                <a:gd name="connsiteY10" fmla="*/ 2374900 h 3302940"/>
                <a:gd name="connsiteX11" fmla="*/ 533870 w 8575207"/>
                <a:gd name="connsiteY11" fmla="*/ 2197100 h 3302940"/>
                <a:gd name="connsiteX12" fmla="*/ 622770 w 8575207"/>
                <a:gd name="connsiteY12" fmla="*/ 2133600 h 3302940"/>
                <a:gd name="connsiteX13" fmla="*/ 660870 w 8575207"/>
                <a:gd name="connsiteY13" fmla="*/ 2120900 h 3302940"/>
                <a:gd name="connsiteX14" fmla="*/ 1054570 w 8575207"/>
                <a:gd name="connsiteY14" fmla="*/ 2146300 h 3302940"/>
                <a:gd name="connsiteX15" fmla="*/ 1092670 w 8575207"/>
                <a:gd name="connsiteY15" fmla="*/ 2159000 h 3302940"/>
                <a:gd name="connsiteX16" fmla="*/ 1156170 w 8575207"/>
                <a:gd name="connsiteY16" fmla="*/ 2247900 h 3302940"/>
                <a:gd name="connsiteX17" fmla="*/ 1206970 w 8575207"/>
                <a:gd name="connsiteY17" fmla="*/ 2324100 h 3302940"/>
                <a:gd name="connsiteX18" fmla="*/ 1219670 w 8575207"/>
                <a:gd name="connsiteY18" fmla="*/ 2362200 h 3302940"/>
                <a:gd name="connsiteX19" fmla="*/ 1245070 w 8575207"/>
                <a:gd name="connsiteY19" fmla="*/ 2400300 h 3302940"/>
                <a:gd name="connsiteX20" fmla="*/ 1270470 w 8575207"/>
                <a:gd name="connsiteY20" fmla="*/ 2501900 h 3302940"/>
                <a:gd name="connsiteX21" fmla="*/ 1245070 w 8575207"/>
                <a:gd name="connsiteY21" fmla="*/ 2679700 h 3302940"/>
                <a:gd name="connsiteX22" fmla="*/ 1219670 w 8575207"/>
                <a:gd name="connsiteY22" fmla="*/ 2717800 h 3302940"/>
                <a:gd name="connsiteX23" fmla="*/ 1181570 w 8575207"/>
                <a:gd name="connsiteY23" fmla="*/ 2730500 h 3302940"/>
                <a:gd name="connsiteX24" fmla="*/ 1118070 w 8575207"/>
                <a:gd name="connsiteY24" fmla="*/ 2806700 h 3302940"/>
                <a:gd name="connsiteX25" fmla="*/ 1079970 w 8575207"/>
                <a:gd name="connsiteY25" fmla="*/ 2819400 h 3302940"/>
                <a:gd name="connsiteX26" fmla="*/ 1067270 w 8575207"/>
                <a:gd name="connsiteY26" fmla="*/ 2857500 h 3302940"/>
                <a:gd name="connsiteX27" fmla="*/ 940270 w 8575207"/>
                <a:gd name="connsiteY27" fmla="*/ 2870200 h 3302940"/>
                <a:gd name="connsiteX28" fmla="*/ 876770 w 8575207"/>
                <a:gd name="connsiteY28" fmla="*/ 2882900 h 3302940"/>
                <a:gd name="connsiteX29" fmla="*/ 800570 w 8575207"/>
                <a:gd name="connsiteY29" fmla="*/ 2908300 h 3302940"/>
                <a:gd name="connsiteX30" fmla="*/ 787870 w 8575207"/>
                <a:gd name="connsiteY30" fmla="*/ 2946400 h 3302940"/>
                <a:gd name="connsiteX31" fmla="*/ 991070 w 8575207"/>
                <a:gd name="connsiteY31" fmla="*/ 3035300 h 3302940"/>
                <a:gd name="connsiteX32" fmla="*/ 1067270 w 8575207"/>
                <a:gd name="connsiteY32" fmla="*/ 3022600 h 3302940"/>
                <a:gd name="connsiteX33" fmla="*/ 1168870 w 8575207"/>
                <a:gd name="connsiteY33" fmla="*/ 3009900 h 3302940"/>
                <a:gd name="connsiteX34" fmla="*/ 1206970 w 8575207"/>
                <a:gd name="connsiteY34" fmla="*/ 2997200 h 3302940"/>
                <a:gd name="connsiteX35" fmla="*/ 1359370 w 8575207"/>
                <a:gd name="connsiteY35" fmla="*/ 2984500 h 3302940"/>
                <a:gd name="connsiteX36" fmla="*/ 1562570 w 8575207"/>
                <a:gd name="connsiteY36" fmla="*/ 2959100 h 3302940"/>
                <a:gd name="connsiteX37" fmla="*/ 2388070 w 8575207"/>
                <a:gd name="connsiteY37" fmla="*/ 2946400 h 3302940"/>
                <a:gd name="connsiteX38" fmla="*/ 2451570 w 8575207"/>
                <a:gd name="connsiteY38" fmla="*/ 2933700 h 3302940"/>
                <a:gd name="connsiteX39" fmla="*/ 2527770 w 8575207"/>
                <a:gd name="connsiteY39" fmla="*/ 2921000 h 3302940"/>
                <a:gd name="connsiteX40" fmla="*/ 2616670 w 8575207"/>
                <a:gd name="connsiteY40" fmla="*/ 2882900 h 3302940"/>
                <a:gd name="connsiteX41" fmla="*/ 2756370 w 8575207"/>
                <a:gd name="connsiteY41" fmla="*/ 2857500 h 3302940"/>
                <a:gd name="connsiteX42" fmla="*/ 3785070 w 8575207"/>
                <a:gd name="connsiteY42" fmla="*/ 2857500 h 3302940"/>
                <a:gd name="connsiteX43" fmla="*/ 3823170 w 8575207"/>
                <a:gd name="connsiteY43" fmla="*/ 2844800 h 3302940"/>
                <a:gd name="connsiteX44" fmla="*/ 3886670 w 8575207"/>
                <a:gd name="connsiteY44" fmla="*/ 2832100 h 3302940"/>
                <a:gd name="connsiteX45" fmla="*/ 3937470 w 8575207"/>
                <a:gd name="connsiteY45" fmla="*/ 2819400 h 3302940"/>
                <a:gd name="connsiteX46" fmla="*/ 4102570 w 8575207"/>
                <a:gd name="connsiteY46" fmla="*/ 2794000 h 3302940"/>
                <a:gd name="connsiteX47" fmla="*/ 4254970 w 8575207"/>
                <a:gd name="connsiteY47" fmla="*/ 2768600 h 3302940"/>
                <a:gd name="connsiteX48" fmla="*/ 4318470 w 8575207"/>
                <a:gd name="connsiteY48" fmla="*/ 2743200 h 3302940"/>
                <a:gd name="connsiteX49" fmla="*/ 4407370 w 8575207"/>
                <a:gd name="connsiteY49" fmla="*/ 2730500 h 3302940"/>
                <a:gd name="connsiteX50" fmla="*/ 4458170 w 8575207"/>
                <a:gd name="connsiteY50" fmla="*/ 2717800 h 3302940"/>
                <a:gd name="connsiteX51" fmla="*/ 5169370 w 8575207"/>
                <a:gd name="connsiteY51" fmla="*/ 2730500 h 3302940"/>
                <a:gd name="connsiteX52" fmla="*/ 5309070 w 8575207"/>
                <a:gd name="connsiteY52" fmla="*/ 2768600 h 3302940"/>
                <a:gd name="connsiteX53" fmla="*/ 5410670 w 8575207"/>
                <a:gd name="connsiteY53" fmla="*/ 2794000 h 3302940"/>
                <a:gd name="connsiteX54" fmla="*/ 5499570 w 8575207"/>
                <a:gd name="connsiteY54" fmla="*/ 2819400 h 3302940"/>
                <a:gd name="connsiteX55" fmla="*/ 5575770 w 8575207"/>
                <a:gd name="connsiteY55" fmla="*/ 2692400 h 3302940"/>
                <a:gd name="connsiteX56" fmla="*/ 5588470 w 8575207"/>
                <a:gd name="connsiteY56" fmla="*/ 2616200 h 3302940"/>
                <a:gd name="connsiteX57" fmla="*/ 5601170 w 8575207"/>
                <a:gd name="connsiteY57" fmla="*/ 2489200 h 3302940"/>
                <a:gd name="connsiteX58" fmla="*/ 5639270 w 8575207"/>
                <a:gd name="connsiteY58" fmla="*/ 2413000 h 3302940"/>
                <a:gd name="connsiteX59" fmla="*/ 5690070 w 8575207"/>
                <a:gd name="connsiteY59" fmla="*/ 2400300 h 3302940"/>
                <a:gd name="connsiteX60" fmla="*/ 5766270 w 8575207"/>
                <a:gd name="connsiteY60" fmla="*/ 2362200 h 3302940"/>
                <a:gd name="connsiteX61" fmla="*/ 5842470 w 8575207"/>
                <a:gd name="connsiteY61" fmla="*/ 2324100 h 3302940"/>
                <a:gd name="connsiteX62" fmla="*/ 6007570 w 8575207"/>
                <a:gd name="connsiteY62" fmla="*/ 2362200 h 3302940"/>
                <a:gd name="connsiteX63" fmla="*/ 6083770 w 8575207"/>
                <a:gd name="connsiteY63" fmla="*/ 2374900 h 3302940"/>
                <a:gd name="connsiteX64" fmla="*/ 6159970 w 8575207"/>
                <a:gd name="connsiteY64" fmla="*/ 2413000 h 3302940"/>
                <a:gd name="connsiteX65" fmla="*/ 6198070 w 8575207"/>
                <a:gd name="connsiteY65" fmla="*/ 2425700 h 3302940"/>
                <a:gd name="connsiteX66" fmla="*/ 6261570 w 8575207"/>
                <a:gd name="connsiteY66" fmla="*/ 2527300 h 3302940"/>
                <a:gd name="connsiteX67" fmla="*/ 6299670 w 8575207"/>
                <a:gd name="connsiteY67" fmla="*/ 2641600 h 3302940"/>
                <a:gd name="connsiteX68" fmla="*/ 6312370 w 8575207"/>
                <a:gd name="connsiteY68" fmla="*/ 2679700 h 3302940"/>
                <a:gd name="connsiteX69" fmla="*/ 6325070 w 8575207"/>
                <a:gd name="connsiteY69" fmla="*/ 2730500 h 3302940"/>
                <a:gd name="connsiteX70" fmla="*/ 6312370 w 8575207"/>
                <a:gd name="connsiteY70" fmla="*/ 2857500 h 3302940"/>
                <a:gd name="connsiteX71" fmla="*/ 6236170 w 8575207"/>
                <a:gd name="connsiteY71" fmla="*/ 2908300 h 3302940"/>
                <a:gd name="connsiteX72" fmla="*/ 6109170 w 8575207"/>
                <a:gd name="connsiteY72" fmla="*/ 2946400 h 3302940"/>
                <a:gd name="connsiteX73" fmla="*/ 5956770 w 8575207"/>
                <a:gd name="connsiteY73" fmla="*/ 2933700 h 3302940"/>
                <a:gd name="connsiteX74" fmla="*/ 5918670 w 8575207"/>
                <a:gd name="connsiteY74" fmla="*/ 2946400 h 3302940"/>
                <a:gd name="connsiteX75" fmla="*/ 5931370 w 8575207"/>
                <a:gd name="connsiteY75" fmla="*/ 3009900 h 3302940"/>
                <a:gd name="connsiteX76" fmla="*/ 5994870 w 8575207"/>
                <a:gd name="connsiteY76" fmla="*/ 3022600 h 3302940"/>
                <a:gd name="connsiteX77" fmla="*/ 6286970 w 8575207"/>
                <a:gd name="connsiteY77" fmla="*/ 3035300 h 3302940"/>
                <a:gd name="connsiteX78" fmla="*/ 7328370 w 8575207"/>
                <a:gd name="connsiteY78" fmla="*/ 3022600 h 3302940"/>
                <a:gd name="connsiteX79" fmla="*/ 7544270 w 8575207"/>
                <a:gd name="connsiteY79" fmla="*/ 2984500 h 3302940"/>
                <a:gd name="connsiteX80" fmla="*/ 7645870 w 8575207"/>
                <a:gd name="connsiteY80" fmla="*/ 2971800 h 3302940"/>
                <a:gd name="connsiteX81" fmla="*/ 7861770 w 8575207"/>
                <a:gd name="connsiteY81" fmla="*/ 2984500 h 3302940"/>
                <a:gd name="connsiteX82" fmla="*/ 8039570 w 8575207"/>
                <a:gd name="connsiteY82" fmla="*/ 3009900 h 3302940"/>
                <a:gd name="connsiteX83" fmla="*/ 8090370 w 8575207"/>
                <a:gd name="connsiteY83" fmla="*/ 3022600 h 3302940"/>
                <a:gd name="connsiteX84" fmla="*/ 8407870 w 8575207"/>
                <a:gd name="connsiteY84" fmla="*/ 3048000 h 3302940"/>
                <a:gd name="connsiteX85" fmla="*/ 8560270 w 8575207"/>
                <a:gd name="connsiteY85" fmla="*/ 3035300 h 3302940"/>
                <a:gd name="connsiteX86" fmla="*/ 8534870 w 8575207"/>
                <a:gd name="connsiteY86" fmla="*/ 2311400 h 3302940"/>
                <a:gd name="connsiteX87" fmla="*/ 8496770 w 8575207"/>
                <a:gd name="connsiteY87" fmla="*/ 2057400 h 3302940"/>
                <a:gd name="connsiteX88" fmla="*/ 8484070 w 8575207"/>
                <a:gd name="connsiteY88" fmla="*/ 1968500 h 3302940"/>
                <a:gd name="connsiteX89" fmla="*/ 8445970 w 8575207"/>
                <a:gd name="connsiteY89" fmla="*/ 1765300 h 3302940"/>
                <a:gd name="connsiteX90" fmla="*/ 8471370 w 8575207"/>
                <a:gd name="connsiteY90" fmla="*/ 1257300 h 3302940"/>
                <a:gd name="connsiteX91" fmla="*/ 8433270 w 8575207"/>
                <a:gd name="connsiteY91" fmla="*/ 1231900 h 3302940"/>
                <a:gd name="connsiteX92" fmla="*/ 8306270 w 8575207"/>
                <a:gd name="connsiteY92" fmla="*/ 1193800 h 3302940"/>
                <a:gd name="connsiteX93" fmla="*/ 8179270 w 8575207"/>
                <a:gd name="connsiteY93" fmla="*/ 1168400 h 3302940"/>
                <a:gd name="connsiteX94" fmla="*/ 7607770 w 8575207"/>
                <a:gd name="connsiteY94" fmla="*/ 1206500 h 3302940"/>
                <a:gd name="connsiteX95" fmla="*/ 7379170 w 8575207"/>
                <a:gd name="connsiteY95" fmla="*/ 1193800 h 3302940"/>
                <a:gd name="connsiteX96" fmla="*/ 7290270 w 8575207"/>
                <a:gd name="connsiteY96" fmla="*/ 1168400 h 3302940"/>
                <a:gd name="connsiteX97" fmla="*/ 7112470 w 8575207"/>
                <a:gd name="connsiteY97" fmla="*/ 1143000 h 3302940"/>
                <a:gd name="connsiteX98" fmla="*/ 7048970 w 8575207"/>
                <a:gd name="connsiteY98" fmla="*/ 1130300 h 3302940"/>
                <a:gd name="connsiteX99" fmla="*/ 6934670 w 8575207"/>
                <a:gd name="connsiteY99" fmla="*/ 1117600 h 3302940"/>
                <a:gd name="connsiteX100" fmla="*/ 6629870 w 8575207"/>
                <a:gd name="connsiteY100" fmla="*/ 1079500 h 3302940"/>
                <a:gd name="connsiteX101" fmla="*/ 6502870 w 8575207"/>
                <a:gd name="connsiteY101" fmla="*/ 1028700 h 3302940"/>
                <a:gd name="connsiteX102" fmla="*/ 6426670 w 8575207"/>
                <a:gd name="connsiteY102" fmla="*/ 1003300 h 3302940"/>
                <a:gd name="connsiteX103" fmla="*/ 6375870 w 8575207"/>
                <a:gd name="connsiteY103" fmla="*/ 990600 h 3302940"/>
                <a:gd name="connsiteX104" fmla="*/ 6337770 w 8575207"/>
                <a:gd name="connsiteY104" fmla="*/ 977900 h 3302940"/>
                <a:gd name="connsiteX105" fmla="*/ 6286970 w 8575207"/>
                <a:gd name="connsiteY105" fmla="*/ 952500 h 3302940"/>
                <a:gd name="connsiteX106" fmla="*/ 6096470 w 8575207"/>
                <a:gd name="connsiteY106" fmla="*/ 939800 h 3302940"/>
                <a:gd name="connsiteX107" fmla="*/ 5728170 w 8575207"/>
                <a:gd name="connsiteY107" fmla="*/ 927100 h 3302940"/>
                <a:gd name="connsiteX108" fmla="*/ 5334470 w 8575207"/>
                <a:gd name="connsiteY108" fmla="*/ 901700 h 3302940"/>
                <a:gd name="connsiteX109" fmla="*/ 5232870 w 8575207"/>
                <a:gd name="connsiteY109" fmla="*/ 889000 h 3302940"/>
                <a:gd name="connsiteX110" fmla="*/ 5067770 w 8575207"/>
                <a:gd name="connsiteY110" fmla="*/ 838200 h 3302940"/>
                <a:gd name="connsiteX111" fmla="*/ 4991570 w 8575207"/>
                <a:gd name="connsiteY111" fmla="*/ 825500 h 3302940"/>
                <a:gd name="connsiteX112" fmla="*/ 4953470 w 8575207"/>
                <a:gd name="connsiteY112" fmla="*/ 800100 h 3302940"/>
                <a:gd name="connsiteX113" fmla="*/ 4877270 w 8575207"/>
                <a:gd name="connsiteY113" fmla="*/ 774700 h 3302940"/>
                <a:gd name="connsiteX114" fmla="*/ 4775670 w 8575207"/>
                <a:gd name="connsiteY114" fmla="*/ 749300 h 3302940"/>
                <a:gd name="connsiteX115" fmla="*/ 4648670 w 8575207"/>
                <a:gd name="connsiteY115" fmla="*/ 711200 h 3302940"/>
                <a:gd name="connsiteX116" fmla="*/ 4610570 w 8575207"/>
                <a:gd name="connsiteY116" fmla="*/ 698500 h 3302940"/>
                <a:gd name="connsiteX117" fmla="*/ 4559770 w 8575207"/>
                <a:gd name="connsiteY117" fmla="*/ 685800 h 3302940"/>
                <a:gd name="connsiteX118" fmla="*/ 4521670 w 8575207"/>
                <a:gd name="connsiteY118" fmla="*/ 660400 h 3302940"/>
                <a:gd name="connsiteX119" fmla="*/ 4470870 w 8575207"/>
                <a:gd name="connsiteY119" fmla="*/ 647700 h 3302940"/>
                <a:gd name="connsiteX120" fmla="*/ 4432770 w 8575207"/>
                <a:gd name="connsiteY120" fmla="*/ 635000 h 3302940"/>
                <a:gd name="connsiteX121" fmla="*/ 4381970 w 8575207"/>
                <a:gd name="connsiteY121" fmla="*/ 609600 h 3302940"/>
                <a:gd name="connsiteX122" fmla="*/ 4280370 w 8575207"/>
                <a:gd name="connsiteY122" fmla="*/ 584200 h 3302940"/>
                <a:gd name="connsiteX123" fmla="*/ 4242270 w 8575207"/>
                <a:gd name="connsiteY123" fmla="*/ 571500 h 3302940"/>
                <a:gd name="connsiteX124" fmla="*/ 4127970 w 8575207"/>
                <a:gd name="connsiteY124" fmla="*/ 558800 h 3302940"/>
                <a:gd name="connsiteX125" fmla="*/ 3658070 w 8575207"/>
                <a:gd name="connsiteY125" fmla="*/ 533400 h 3302940"/>
                <a:gd name="connsiteX126" fmla="*/ 3607270 w 8575207"/>
                <a:gd name="connsiteY126" fmla="*/ 520700 h 3302940"/>
                <a:gd name="connsiteX127" fmla="*/ 3569170 w 8575207"/>
                <a:gd name="connsiteY127" fmla="*/ 508000 h 3302940"/>
                <a:gd name="connsiteX128" fmla="*/ 3467570 w 8575207"/>
                <a:gd name="connsiteY128" fmla="*/ 495300 h 3302940"/>
                <a:gd name="connsiteX129" fmla="*/ 3429470 w 8575207"/>
                <a:gd name="connsiteY129" fmla="*/ 469900 h 3302940"/>
                <a:gd name="connsiteX130" fmla="*/ 3378670 w 8575207"/>
                <a:gd name="connsiteY130" fmla="*/ 457200 h 3302940"/>
                <a:gd name="connsiteX131" fmla="*/ 3302470 w 8575207"/>
                <a:gd name="connsiteY131" fmla="*/ 431800 h 3302940"/>
                <a:gd name="connsiteX132" fmla="*/ 3226270 w 8575207"/>
                <a:gd name="connsiteY132" fmla="*/ 406400 h 3302940"/>
                <a:gd name="connsiteX133" fmla="*/ 3188170 w 8575207"/>
                <a:gd name="connsiteY133" fmla="*/ 393700 h 3302940"/>
                <a:gd name="connsiteX134" fmla="*/ 2934170 w 8575207"/>
                <a:gd name="connsiteY134" fmla="*/ 381000 h 3302940"/>
                <a:gd name="connsiteX135" fmla="*/ 2832570 w 8575207"/>
                <a:gd name="connsiteY135" fmla="*/ 355600 h 3302940"/>
                <a:gd name="connsiteX136" fmla="*/ 2769070 w 8575207"/>
                <a:gd name="connsiteY136" fmla="*/ 342900 h 3302940"/>
                <a:gd name="connsiteX137" fmla="*/ 2705570 w 8575207"/>
                <a:gd name="connsiteY137" fmla="*/ 317500 h 3302940"/>
                <a:gd name="connsiteX138" fmla="*/ 2591270 w 8575207"/>
                <a:gd name="connsiteY138" fmla="*/ 304800 h 3302940"/>
                <a:gd name="connsiteX139" fmla="*/ 2515070 w 8575207"/>
                <a:gd name="connsiteY139" fmla="*/ 292100 h 3302940"/>
                <a:gd name="connsiteX140" fmla="*/ 2299170 w 8575207"/>
                <a:gd name="connsiteY140" fmla="*/ 317500 h 3302940"/>
                <a:gd name="connsiteX141" fmla="*/ 2184870 w 8575207"/>
                <a:gd name="connsiteY141" fmla="*/ 355600 h 3302940"/>
                <a:gd name="connsiteX142" fmla="*/ 2045170 w 8575207"/>
                <a:gd name="connsiteY142" fmla="*/ 381000 h 3302940"/>
                <a:gd name="connsiteX143" fmla="*/ 2019770 w 8575207"/>
                <a:gd name="connsiteY143" fmla="*/ 431800 h 3302940"/>
                <a:gd name="connsiteX144" fmla="*/ 2032470 w 8575207"/>
                <a:gd name="connsiteY144" fmla="*/ 952500 h 3302940"/>
                <a:gd name="connsiteX145" fmla="*/ 2045170 w 8575207"/>
                <a:gd name="connsiteY145" fmla="*/ 1016000 h 3302940"/>
                <a:gd name="connsiteX146" fmla="*/ 2083270 w 8575207"/>
                <a:gd name="connsiteY146" fmla="*/ 1130300 h 3302940"/>
                <a:gd name="connsiteX147" fmla="*/ 2095970 w 8575207"/>
                <a:gd name="connsiteY147" fmla="*/ 1181100 h 3302940"/>
                <a:gd name="connsiteX148" fmla="*/ 2159470 w 8575207"/>
                <a:gd name="connsiteY148" fmla="*/ 1270000 h 3302940"/>
                <a:gd name="connsiteX149" fmla="*/ 2197570 w 8575207"/>
                <a:gd name="connsiteY149" fmla="*/ 1346200 h 3302940"/>
                <a:gd name="connsiteX150" fmla="*/ 2235670 w 8575207"/>
                <a:gd name="connsiteY150" fmla="*/ 1397000 h 3302940"/>
                <a:gd name="connsiteX151" fmla="*/ 2261070 w 8575207"/>
                <a:gd name="connsiteY151" fmla="*/ 1435100 h 3302940"/>
                <a:gd name="connsiteX152" fmla="*/ 2311870 w 8575207"/>
                <a:gd name="connsiteY152" fmla="*/ 1549400 h 3302940"/>
                <a:gd name="connsiteX153" fmla="*/ 2337270 w 8575207"/>
                <a:gd name="connsiteY153" fmla="*/ 1600200 h 3302940"/>
                <a:gd name="connsiteX154" fmla="*/ 2375370 w 8575207"/>
                <a:gd name="connsiteY154" fmla="*/ 1638300 h 3302940"/>
                <a:gd name="connsiteX155" fmla="*/ 2388070 w 8575207"/>
                <a:gd name="connsiteY155" fmla="*/ 1816100 h 3302940"/>
                <a:gd name="connsiteX156" fmla="*/ 2273770 w 8575207"/>
                <a:gd name="connsiteY156" fmla="*/ 1866900 h 3302940"/>
                <a:gd name="connsiteX157" fmla="*/ 2235670 w 8575207"/>
                <a:gd name="connsiteY157" fmla="*/ 1879600 h 3302940"/>
                <a:gd name="connsiteX158" fmla="*/ 2197570 w 8575207"/>
                <a:gd name="connsiteY158" fmla="*/ 1892300 h 3302940"/>
                <a:gd name="connsiteX159" fmla="*/ 2095970 w 8575207"/>
                <a:gd name="connsiteY159" fmla="*/ 1905000 h 3302940"/>
                <a:gd name="connsiteX160" fmla="*/ 1676870 w 8575207"/>
                <a:gd name="connsiteY160" fmla="*/ 1879600 h 3302940"/>
                <a:gd name="connsiteX161" fmla="*/ 1562570 w 8575207"/>
                <a:gd name="connsiteY161" fmla="*/ 1841500 h 3302940"/>
                <a:gd name="connsiteX162" fmla="*/ 1524470 w 8575207"/>
                <a:gd name="connsiteY162" fmla="*/ 1828800 h 3302940"/>
                <a:gd name="connsiteX163" fmla="*/ 1511770 w 8575207"/>
                <a:gd name="connsiteY163" fmla="*/ 1778000 h 3302940"/>
                <a:gd name="connsiteX164" fmla="*/ 1499070 w 8575207"/>
                <a:gd name="connsiteY164" fmla="*/ 1739900 h 3302940"/>
                <a:gd name="connsiteX165" fmla="*/ 1486370 w 8575207"/>
                <a:gd name="connsiteY165" fmla="*/ 1676400 h 3302940"/>
                <a:gd name="connsiteX166" fmla="*/ 1524470 w 8575207"/>
                <a:gd name="connsiteY166" fmla="*/ 1460500 h 3302940"/>
                <a:gd name="connsiteX167" fmla="*/ 1537170 w 8575207"/>
                <a:gd name="connsiteY167" fmla="*/ 1422400 h 3302940"/>
                <a:gd name="connsiteX168" fmla="*/ 1626070 w 8575207"/>
                <a:gd name="connsiteY168" fmla="*/ 1358900 h 3302940"/>
                <a:gd name="connsiteX169" fmla="*/ 1702270 w 8575207"/>
                <a:gd name="connsiteY169" fmla="*/ 1282700 h 3302940"/>
                <a:gd name="connsiteX170" fmla="*/ 1740370 w 8575207"/>
                <a:gd name="connsiteY170" fmla="*/ 1244600 h 3302940"/>
                <a:gd name="connsiteX171" fmla="*/ 1778470 w 8575207"/>
                <a:gd name="connsiteY171" fmla="*/ 1206500 h 3302940"/>
                <a:gd name="connsiteX172" fmla="*/ 1816570 w 8575207"/>
                <a:gd name="connsiteY172" fmla="*/ 1193800 h 3302940"/>
                <a:gd name="connsiteX173" fmla="*/ 1829270 w 8575207"/>
                <a:gd name="connsiteY173" fmla="*/ 1155700 h 3302940"/>
                <a:gd name="connsiteX174" fmla="*/ 1905470 w 8575207"/>
                <a:gd name="connsiteY174" fmla="*/ 1104900 h 3302940"/>
                <a:gd name="connsiteX175" fmla="*/ 1968970 w 8575207"/>
                <a:gd name="connsiteY175" fmla="*/ 1028700 h 3302940"/>
                <a:gd name="connsiteX176" fmla="*/ 2045170 w 8575207"/>
                <a:gd name="connsiteY176" fmla="*/ 965200 h 3302940"/>
                <a:gd name="connsiteX177" fmla="*/ 2019770 w 8575207"/>
                <a:gd name="connsiteY177" fmla="*/ 393700 h 3302940"/>
                <a:gd name="connsiteX178" fmla="*/ 1956270 w 8575207"/>
                <a:gd name="connsiteY178" fmla="*/ 279400 h 3302940"/>
                <a:gd name="connsiteX179" fmla="*/ 1918170 w 8575207"/>
                <a:gd name="connsiteY179" fmla="*/ 266700 h 3302940"/>
                <a:gd name="connsiteX180" fmla="*/ 1803870 w 8575207"/>
                <a:gd name="connsiteY180" fmla="*/ 203200 h 3302940"/>
                <a:gd name="connsiteX181" fmla="*/ 1727670 w 8575207"/>
                <a:gd name="connsiteY181" fmla="*/ 190500 h 3302940"/>
                <a:gd name="connsiteX182" fmla="*/ 1689570 w 8575207"/>
                <a:gd name="connsiteY182" fmla="*/ 165100 h 3302940"/>
                <a:gd name="connsiteX183" fmla="*/ 1435570 w 8575207"/>
                <a:gd name="connsiteY183" fmla="*/ 127000 h 3302940"/>
                <a:gd name="connsiteX184" fmla="*/ 1308570 w 8575207"/>
                <a:gd name="connsiteY184" fmla="*/ 101600 h 3302940"/>
                <a:gd name="connsiteX185" fmla="*/ 546570 w 8575207"/>
                <a:gd name="connsiteY185" fmla="*/ 76200 h 3302940"/>
                <a:gd name="connsiteX186" fmla="*/ 457670 w 8575207"/>
                <a:gd name="connsiteY186" fmla="*/ 50800 h 3302940"/>
                <a:gd name="connsiteX187" fmla="*/ 279870 w 8575207"/>
                <a:gd name="connsiteY187" fmla="*/ 25400 h 3302940"/>
                <a:gd name="connsiteX188" fmla="*/ 216370 w 8575207"/>
                <a:gd name="connsiteY188" fmla="*/ 12700 h 3302940"/>
                <a:gd name="connsiteX189" fmla="*/ 38570 w 8575207"/>
                <a:gd name="connsiteY189" fmla="*/ 0 h 3302940"/>
                <a:gd name="connsiteX190" fmla="*/ 13170 w 8575207"/>
                <a:gd name="connsiteY190" fmla="*/ 3276600 h 3302940"/>
                <a:gd name="connsiteX0" fmla="*/ 13170 w 8575207"/>
                <a:gd name="connsiteY0" fmla="*/ 3276600 h 3302940"/>
                <a:gd name="connsiteX1" fmla="*/ 749770 w 8575207"/>
                <a:gd name="connsiteY1" fmla="*/ 3302000 h 3302940"/>
                <a:gd name="connsiteX2" fmla="*/ 749770 w 8575207"/>
                <a:gd name="connsiteY2" fmla="*/ 2921000 h 3302940"/>
                <a:gd name="connsiteX3" fmla="*/ 673570 w 8575207"/>
                <a:gd name="connsiteY3" fmla="*/ 2895600 h 3302940"/>
                <a:gd name="connsiteX4" fmla="*/ 635470 w 8575207"/>
                <a:gd name="connsiteY4" fmla="*/ 2882900 h 3302940"/>
                <a:gd name="connsiteX5" fmla="*/ 597370 w 8575207"/>
                <a:gd name="connsiteY5" fmla="*/ 2870200 h 3302940"/>
                <a:gd name="connsiteX6" fmla="*/ 559270 w 8575207"/>
                <a:gd name="connsiteY6" fmla="*/ 2844800 h 3302940"/>
                <a:gd name="connsiteX7" fmla="*/ 508470 w 8575207"/>
                <a:gd name="connsiteY7" fmla="*/ 2768600 h 3302940"/>
                <a:gd name="connsiteX8" fmla="*/ 495770 w 8575207"/>
                <a:gd name="connsiteY8" fmla="*/ 2730500 h 3302940"/>
                <a:gd name="connsiteX9" fmla="*/ 457670 w 8575207"/>
                <a:gd name="connsiteY9" fmla="*/ 2654300 h 3302940"/>
                <a:gd name="connsiteX10" fmla="*/ 483070 w 8575207"/>
                <a:gd name="connsiteY10" fmla="*/ 2374900 h 3302940"/>
                <a:gd name="connsiteX11" fmla="*/ 533870 w 8575207"/>
                <a:gd name="connsiteY11" fmla="*/ 2197100 h 3302940"/>
                <a:gd name="connsiteX12" fmla="*/ 622770 w 8575207"/>
                <a:gd name="connsiteY12" fmla="*/ 2133600 h 3302940"/>
                <a:gd name="connsiteX13" fmla="*/ 660870 w 8575207"/>
                <a:gd name="connsiteY13" fmla="*/ 2120900 h 3302940"/>
                <a:gd name="connsiteX14" fmla="*/ 1054570 w 8575207"/>
                <a:gd name="connsiteY14" fmla="*/ 2146300 h 3302940"/>
                <a:gd name="connsiteX15" fmla="*/ 1092670 w 8575207"/>
                <a:gd name="connsiteY15" fmla="*/ 2159000 h 3302940"/>
                <a:gd name="connsiteX16" fmla="*/ 1156170 w 8575207"/>
                <a:gd name="connsiteY16" fmla="*/ 2247900 h 3302940"/>
                <a:gd name="connsiteX17" fmla="*/ 1206970 w 8575207"/>
                <a:gd name="connsiteY17" fmla="*/ 2324100 h 3302940"/>
                <a:gd name="connsiteX18" fmla="*/ 1219670 w 8575207"/>
                <a:gd name="connsiteY18" fmla="*/ 2362200 h 3302940"/>
                <a:gd name="connsiteX19" fmla="*/ 1245070 w 8575207"/>
                <a:gd name="connsiteY19" fmla="*/ 2400300 h 3302940"/>
                <a:gd name="connsiteX20" fmla="*/ 1270470 w 8575207"/>
                <a:gd name="connsiteY20" fmla="*/ 2501900 h 3302940"/>
                <a:gd name="connsiteX21" fmla="*/ 1245070 w 8575207"/>
                <a:gd name="connsiteY21" fmla="*/ 2679700 h 3302940"/>
                <a:gd name="connsiteX22" fmla="*/ 1219670 w 8575207"/>
                <a:gd name="connsiteY22" fmla="*/ 2717800 h 3302940"/>
                <a:gd name="connsiteX23" fmla="*/ 1181570 w 8575207"/>
                <a:gd name="connsiteY23" fmla="*/ 2730500 h 3302940"/>
                <a:gd name="connsiteX24" fmla="*/ 1118070 w 8575207"/>
                <a:gd name="connsiteY24" fmla="*/ 2806700 h 3302940"/>
                <a:gd name="connsiteX25" fmla="*/ 1079970 w 8575207"/>
                <a:gd name="connsiteY25" fmla="*/ 2819400 h 3302940"/>
                <a:gd name="connsiteX26" fmla="*/ 1067270 w 8575207"/>
                <a:gd name="connsiteY26" fmla="*/ 2857500 h 3302940"/>
                <a:gd name="connsiteX27" fmla="*/ 940270 w 8575207"/>
                <a:gd name="connsiteY27" fmla="*/ 2870200 h 3302940"/>
                <a:gd name="connsiteX28" fmla="*/ 876770 w 8575207"/>
                <a:gd name="connsiteY28" fmla="*/ 2882900 h 3302940"/>
                <a:gd name="connsiteX29" fmla="*/ 800570 w 8575207"/>
                <a:gd name="connsiteY29" fmla="*/ 2908300 h 3302940"/>
                <a:gd name="connsiteX30" fmla="*/ 952970 w 8575207"/>
                <a:gd name="connsiteY30" fmla="*/ 2959100 h 3302940"/>
                <a:gd name="connsiteX31" fmla="*/ 991070 w 8575207"/>
                <a:gd name="connsiteY31" fmla="*/ 3035300 h 3302940"/>
                <a:gd name="connsiteX32" fmla="*/ 1067270 w 8575207"/>
                <a:gd name="connsiteY32" fmla="*/ 3022600 h 3302940"/>
                <a:gd name="connsiteX33" fmla="*/ 1168870 w 8575207"/>
                <a:gd name="connsiteY33" fmla="*/ 3009900 h 3302940"/>
                <a:gd name="connsiteX34" fmla="*/ 1206970 w 8575207"/>
                <a:gd name="connsiteY34" fmla="*/ 2997200 h 3302940"/>
                <a:gd name="connsiteX35" fmla="*/ 1359370 w 8575207"/>
                <a:gd name="connsiteY35" fmla="*/ 2984500 h 3302940"/>
                <a:gd name="connsiteX36" fmla="*/ 1562570 w 8575207"/>
                <a:gd name="connsiteY36" fmla="*/ 2959100 h 3302940"/>
                <a:gd name="connsiteX37" fmla="*/ 2388070 w 8575207"/>
                <a:gd name="connsiteY37" fmla="*/ 2946400 h 3302940"/>
                <a:gd name="connsiteX38" fmla="*/ 2451570 w 8575207"/>
                <a:gd name="connsiteY38" fmla="*/ 2933700 h 3302940"/>
                <a:gd name="connsiteX39" fmla="*/ 2527770 w 8575207"/>
                <a:gd name="connsiteY39" fmla="*/ 2921000 h 3302940"/>
                <a:gd name="connsiteX40" fmla="*/ 2616670 w 8575207"/>
                <a:gd name="connsiteY40" fmla="*/ 2882900 h 3302940"/>
                <a:gd name="connsiteX41" fmla="*/ 2756370 w 8575207"/>
                <a:gd name="connsiteY41" fmla="*/ 2857500 h 3302940"/>
                <a:gd name="connsiteX42" fmla="*/ 3785070 w 8575207"/>
                <a:gd name="connsiteY42" fmla="*/ 2857500 h 3302940"/>
                <a:gd name="connsiteX43" fmla="*/ 3823170 w 8575207"/>
                <a:gd name="connsiteY43" fmla="*/ 2844800 h 3302940"/>
                <a:gd name="connsiteX44" fmla="*/ 3886670 w 8575207"/>
                <a:gd name="connsiteY44" fmla="*/ 2832100 h 3302940"/>
                <a:gd name="connsiteX45" fmla="*/ 3937470 w 8575207"/>
                <a:gd name="connsiteY45" fmla="*/ 2819400 h 3302940"/>
                <a:gd name="connsiteX46" fmla="*/ 4102570 w 8575207"/>
                <a:gd name="connsiteY46" fmla="*/ 2794000 h 3302940"/>
                <a:gd name="connsiteX47" fmla="*/ 4254970 w 8575207"/>
                <a:gd name="connsiteY47" fmla="*/ 2768600 h 3302940"/>
                <a:gd name="connsiteX48" fmla="*/ 4318470 w 8575207"/>
                <a:gd name="connsiteY48" fmla="*/ 2743200 h 3302940"/>
                <a:gd name="connsiteX49" fmla="*/ 4407370 w 8575207"/>
                <a:gd name="connsiteY49" fmla="*/ 2730500 h 3302940"/>
                <a:gd name="connsiteX50" fmla="*/ 4458170 w 8575207"/>
                <a:gd name="connsiteY50" fmla="*/ 2717800 h 3302940"/>
                <a:gd name="connsiteX51" fmla="*/ 5169370 w 8575207"/>
                <a:gd name="connsiteY51" fmla="*/ 2730500 h 3302940"/>
                <a:gd name="connsiteX52" fmla="*/ 5309070 w 8575207"/>
                <a:gd name="connsiteY52" fmla="*/ 2768600 h 3302940"/>
                <a:gd name="connsiteX53" fmla="*/ 5410670 w 8575207"/>
                <a:gd name="connsiteY53" fmla="*/ 2794000 h 3302940"/>
                <a:gd name="connsiteX54" fmla="*/ 5499570 w 8575207"/>
                <a:gd name="connsiteY54" fmla="*/ 2819400 h 3302940"/>
                <a:gd name="connsiteX55" fmla="*/ 5575770 w 8575207"/>
                <a:gd name="connsiteY55" fmla="*/ 2692400 h 3302940"/>
                <a:gd name="connsiteX56" fmla="*/ 5588470 w 8575207"/>
                <a:gd name="connsiteY56" fmla="*/ 2616200 h 3302940"/>
                <a:gd name="connsiteX57" fmla="*/ 5601170 w 8575207"/>
                <a:gd name="connsiteY57" fmla="*/ 2489200 h 3302940"/>
                <a:gd name="connsiteX58" fmla="*/ 5639270 w 8575207"/>
                <a:gd name="connsiteY58" fmla="*/ 2413000 h 3302940"/>
                <a:gd name="connsiteX59" fmla="*/ 5690070 w 8575207"/>
                <a:gd name="connsiteY59" fmla="*/ 2400300 h 3302940"/>
                <a:gd name="connsiteX60" fmla="*/ 5766270 w 8575207"/>
                <a:gd name="connsiteY60" fmla="*/ 2362200 h 3302940"/>
                <a:gd name="connsiteX61" fmla="*/ 5842470 w 8575207"/>
                <a:gd name="connsiteY61" fmla="*/ 2324100 h 3302940"/>
                <a:gd name="connsiteX62" fmla="*/ 6007570 w 8575207"/>
                <a:gd name="connsiteY62" fmla="*/ 2362200 h 3302940"/>
                <a:gd name="connsiteX63" fmla="*/ 6083770 w 8575207"/>
                <a:gd name="connsiteY63" fmla="*/ 2374900 h 3302940"/>
                <a:gd name="connsiteX64" fmla="*/ 6159970 w 8575207"/>
                <a:gd name="connsiteY64" fmla="*/ 2413000 h 3302940"/>
                <a:gd name="connsiteX65" fmla="*/ 6198070 w 8575207"/>
                <a:gd name="connsiteY65" fmla="*/ 2425700 h 3302940"/>
                <a:gd name="connsiteX66" fmla="*/ 6261570 w 8575207"/>
                <a:gd name="connsiteY66" fmla="*/ 2527300 h 3302940"/>
                <a:gd name="connsiteX67" fmla="*/ 6299670 w 8575207"/>
                <a:gd name="connsiteY67" fmla="*/ 2641600 h 3302940"/>
                <a:gd name="connsiteX68" fmla="*/ 6312370 w 8575207"/>
                <a:gd name="connsiteY68" fmla="*/ 2679700 h 3302940"/>
                <a:gd name="connsiteX69" fmla="*/ 6325070 w 8575207"/>
                <a:gd name="connsiteY69" fmla="*/ 2730500 h 3302940"/>
                <a:gd name="connsiteX70" fmla="*/ 6312370 w 8575207"/>
                <a:gd name="connsiteY70" fmla="*/ 2857500 h 3302940"/>
                <a:gd name="connsiteX71" fmla="*/ 6236170 w 8575207"/>
                <a:gd name="connsiteY71" fmla="*/ 2908300 h 3302940"/>
                <a:gd name="connsiteX72" fmla="*/ 6109170 w 8575207"/>
                <a:gd name="connsiteY72" fmla="*/ 2946400 h 3302940"/>
                <a:gd name="connsiteX73" fmla="*/ 5956770 w 8575207"/>
                <a:gd name="connsiteY73" fmla="*/ 2933700 h 3302940"/>
                <a:gd name="connsiteX74" fmla="*/ 5918670 w 8575207"/>
                <a:gd name="connsiteY74" fmla="*/ 2946400 h 3302940"/>
                <a:gd name="connsiteX75" fmla="*/ 5931370 w 8575207"/>
                <a:gd name="connsiteY75" fmla="*/ 3009900 h 3302940"/>
                <a:gd name="connsiteX76" fmla="*/ 5994870 w 8575207"/>
                <a:gd name="connsiteY76" fmla="*/ 3022600 h 3302940"/>
                <a:gd name="connsiteX77" fmla="*/ 6286970 w 8575207"/>
                <a:gd name="connsiteY77" fmla="*/ 3035300 h 3302940"/>
                <a:gd name="connsiteX78" fmla="*/ 7328370 w 8575207"/>
                <a:gd name="connsiteY78" fmla="*/ 3022600 h 3302940"/>
                <a:gd name="connsiteX79" fmla="*/ 7544270 w 8575207"/>
                <a:gd name="connsiteY79" fmla="*/ 2984500 h 3302940"/>
                <a:gd name="connsiteX80" fmla="*/ 7645870 w 8575207"/>
                <a:gd name="connsiteY80" fmla="*/ 2971800 h 3302940"/>
                <a:gd name="connsiteX81" fmla="*/ 7861770 w 8575207"/>
                <a:gd name="connsiteY81" fmla="*/ 2984500 h 3302940"/>
                <a:gd name="connsiteX82" fmla="*/ 8039570 w 8575207"/>
                <a:gd name="connsiteY82" fmla="*/ 3009900 h 3302940"/>
                <a:gd name="connsiteX83" fmla="*/ 8090370 w 8575207"/>
                <a:gd name="connsiteY83" fmla="*/ 3022600 h 3302940"/>
                <a:gd name="connsiteX84" fmla="*/ 8407870 w 8575207"/>
                <a:gd name="connsiteY84" fmla="*/ 3048000 h 3302940"/>
                <a:gd name="connsiteX85" fmla="*/ 8560270 w 8575207"/>
                <a:gd name="connsiteY85" fmla="*/ 3035300 h 3302940"/>
                <a:gd name="connsiteX86" fmla="*/ 8534870 w 8575207"/>
                <a:gd name="connsiteY86" fmla="*/ 2311400 h 3302940"/>
                <a:gd name="connsiteX87" fmla="*/ 8496770 w 8575207"/>
                <a:gd name="connsiteY87" fmla="*/ 2057400 h 3302940"/>
                <a:gd name="connsiteX88" fmla="*/ 8484070 w 8575207"/>
                <a:gd name="connsiteY88" fmla="*/ 1968500 h 3302940"/>
                <a:gd name="connsiteX89" fmla="*/ 8445970 w 8575207"/>
                <a:gd name="connsiteY89" fmla="*/ 1765300 h 3302940"/>
                <a:gd name="connsiteX90" fmla="*/ 8471370 w 8575207"/>
                <a:gd name="connsiteY90" fmla="*/ 1257300 h 3302940"/>
                <a:gd name="connsiteX91" fmla="*/ 8433270 w 8575207"/>
                <a:gd name="connsiteY91" fmla="*/ 1231900 h 3302940"/>
                <a:gd name="connsiteX92" fmla="*/ 8306270 w 8575207"/>
                <a:gd name="connsiteY92" fmla="*/ 1193800 h 3302940"/>
                <a:gd name="connsiteX93" fmla="*/ 8179270 w 8575207"/>
                <a:gd name="connsiteY93" fmla="*/ 1168400 h 3302940"/>
                <a:gd name="connsiteX94" fmla="*/ 7607770 w 8575207"/>
                <a:gd name="connsiteY94" fmla="*/ 1206500 h 3302940"/>
                <a:gd name="connsiteX95" fmla="*/ 7379170 w 8575207"/>
                <a:gd name="connsiteY95" fmla="*/ 1193800 h 3302940"/>
                <a:gd name="connsiteX96" fmla="*/ 7290270 w 8575207"/>
                <a:gd name="connsiteY96" fmla="*/ 1168400 h 3302940"/>
                <a:gd name="connsiteX97" fmla="*/ 7112470 w 8575207"/>
                <a:gd name="connsiteY97" fmla="*/ 1143000 h 3302940"/>
                <a:gd name="connsiteX98" fmla="*/ 7048970 w 8575207"/>
                <a:gd name="connsiteY98" fmla="*/ 1130300 h 3302940"/>
                <a:gd name="connsiteX99" fmla="*/ 6934670 w 8575207"/>
                <a:gd name="connsiteY99" fmla="*/ 1117600 h 3302940"/>
                <a:gd name="connsiteX100" fmla="*/ 6629870 w 8575207"/>
                <a:gd name="connsiteY100" fmla="*/ 1079500 h 3302940"/>
                <a:gd name="connsiteX101" fmla="*/ 6502870 w 8575207"/>
                <a:gd name="connsiteY101" fmla="*/ 1028700 h 3302940"/>
                <a:gd name="connsiteX102" fmla="*/ 6426670 w 8575207"/>
                <a:gd name="connsiteY102" fmla="*/ 1003300 h 3302940"/>
                <a:gd name="connsiteX103" fmla="*/ 6375870 w 8575207"/>
                <a:gd name="connsiteY103" fmla="*/ 990600 h 3302940"/>
                <a:gd name="connsiteX104" fmla="*/ 6337770 w 8575207"/>
                <a:gd name="connsiteY104" fmla="*/ 977900 h 3302940"/>
                <a:gd name="connsiteX105" fmla="*/ 6286970 w 8575207"/>
                <a:gd name="connsiteY105" fmla="*/ 952500 h 3302940"/>
                <a:gd name="connsiteX106" fmla="*/ 6096470 w 8575207"/>
                <a:gd name="connsiteY106" fmla="*/ 939800 h 3302940"/>
                <a:gd name="connsiteX107" fmla="*/ 5728170 w 8575207"/>
                <a:gd name="connsiteY107" fmla="*/ 927100 h 3302940"/>
                <a:gd name="connsiteX108" fmla="*/ 5334470 w 8575207"/>
                <a:gd name="connsiteY108" fmla="*/ 901700 h 3302940"/>
                <a:gd name="connsiteX109" fmla="*/ 5232870 w 8575207"/>
                <a:gd name="connsiteY109" fmla="*/ 889000 h 3302940"/>
                <a:gd name="connsiteX110" fmla="*/ 5067770 w 8575207"/>
                <a:gd name="connsiteY110" fmla="*/ 838200 h 3302940"/>
                <a:gd name="connsiteX111" fmla="*/ 4991570 w 8575207"/>
                <a:gd name="connsiteY111" fmla="*/ 825500 h 3302940"/>
                <a:gd name="connsiteX112" fmla="*/ 4953470 w 8575207"/>
                <a:gd name="connsiteY112" fmla="*/ 800100 h 3302940"/>
                <a:gd name="connsiteX113" fmla="*/ 4877270 w 8575207"/>
                <a:gd name="connsiteY113" fmla="*/ 774700 h 3302940"/>
                <a:gd name="connsiteX114" fmla="*/ 4775670 w 8575207"/>
                <a:gd name="connsiteY114" fmla="*/ 749300 h 3302940"/>
                <a:gd name="connsiteX115" fmla="*/ 4648670 w 8575207"/>
                <a:gd name="connsiteY115" fmla="*/ 711200 h 3302940"/>
                <a:gd name="connsiteX116" fmla="*/ 4610570 w 8575207"/>
                <a:gd name="connsiteY116" fmla="*/ 698500 h 3302940"/>
                <a:gd name="connsiteX117" fmla="*/ 4559770 w 8575207"/>
                <a:gd name="connsiteY117" fmla="*/ 685800 h 3302940"/>
                <a:gd name="connsiteX118" fmla="*/ 4521670 w 8575207"/>
                <a:gd name="connsiteY118" fmla="*/ 660400 h 3302940"/>
                <a:gd name="connsiteX119" fmla="*/ 4470870 w 8575207"/>
                <a:gd name="connsiteY119" fmla="*/ 647700 h 3302940"/>
                <a:gd name="connsiteX120" fmla="*/ 4432770 w 8575207"/>
                <a:gd name="connsiteY120" fmla="*/ 635000 h 3302940"/>
                <a:gd name="connsiteX121" fmla="*/ 4381970 w 8575207"/>
                <a:gd name="connsiteY121" fmla="*/ 609600 h 3302940"/>
                <a:gd name="connsiteX122" fmla="*/ 4280370 w 8575207"/>
                <a:gd name="connsiteY122" fmla="*/ 584200 h 3302940"/>
                <a:gd name="connsiteX123" fmla="*/ 4242270 w 8575207"/>
                <a:gd name="connsiteY123" fmla="*/ 571500 h 3302940"/>
                <a:gd name="connsiteX124" fmla="*/ 4127970 w 8575207"/>
                <a:gd name="connsiteY124" fmla="*/ 558800 h 3302940"/>
                <a:gd name="connsiteX125" fmla="*/ 3658070 w 8575207"/>
                <a:gd name="connsiteY125" fmla="*/ 533400 h 3302940"/>
                <a:gd name="connsiteX126" fmla="*/ 3607270 w 8575207"/>
                <a:gd name="connsiteY126" fmla="*/ 520700 h 3302940"/>
                <a:gd name="connsiteX127" fmla="*/ 3569170 w 8575207"/>
                <a:gd name="connsiteY127" fmla="*/ 508000 h 3302940"/>
                <a:gd name="connsiteX128" fmla="*/ 3467570 w 8575207"/>
                <a:gd name="connsiteY128" fmla="*/ 495300 h 3302940"/>
                <a:gd name="connsiteX129" fmla="*/ 3429470 w 8575207"/>
                <a:gd name="connsiteY129" fmla="*/ 469900 h 3302940"/>
                <a:gd name="connsiteX130" fmla="*/ 3378670 w 8575207"/>
                <a:gd name="connsiteY130" fmla="*/ 457200 h 3302940"/>
                <a:gd name="connsiteX131" fmla="*/ 3302470 w 8575207"/>
                <a:gd name="connsiteY131" fmla="*/ 431800 h 3302940"/>
                <a:gd name="connsiteX132" fmla="*/ 3226270 w 8575207"/>
                <a:gd name="connsiteY132" fmla="*/ 406400 h 3302940"/>
                <a:gd name="connsiteX133" fmla="*/ 3188170 w 8575207"/>
                <a:gd name="connsiteY133" fmla="*/ 393700 h 3302940"/>
                <a:gd name="connsiteX134" fmla="*/ 2934170 w 8575207"/>
                <a:gd name="connsiteY134" fmla="*/ 381000 h 3302940"/>
                <a:gd name="connsiteX135" fmla="*/ 2832570 w 8575207"/>
                <a:gd name="connsiteY135" fmla="*/ 355600 h 3302940"/>
                <a:gd name="connsiteX136" fmla="*/ 2769070 w 8575207"/>
                <a:gd name="connsiteY136" fmla="*/ 342900 h 3302940"/>
                <a:gd name="connsiteX137" fmla="*/ 2705570 w 8575207"/>
                <a:gd name="connsiteY137" fmla="*/ 317500 h 3302940"/>
                <a:gd name="connsiteX138" fmla="*/ 2591270 w 8575207"/>
                <a:gd name="connsiteY138" fmla="*/ 304800 h 3302940"/>
                <a:gd name="connsiteX139" fmla="*/ 2515070 w 8575207"/>
                <a:gd name="connsiteY139" fmla="*/ 292100 h 3302940"/>
                <a:gd name="connsiteX140" fmla="*/ 2299170 w 8575207"/>
                <a:gd name="connsiteY140" fmla="*/ 317500 h 3302940"/>
                <a:gd name="connsiteX141" fmla="*/ 2184870 w 8575207"/>
                <a:gd name="connsiteY141" fmla="*/ 355600 h 3302940"/>
                <a:gd name="connsiteX142" fmla="*/ 2045170 w 8575207"/>
                <a:gd name="connsiteY142" fmla="*/ 381000 h 3302940"/>
                <a:gd name="connsiteX143" fmla="*/ 2019770 w 8575207"/>
                <a:gd name="connsiteY143" fmla="*/ 431800 h 3302940"/>
                <a:gd name="connsiteX144" fmla="*/ 2032470 w 8575207"/>
                <a:gd name="connsiteY144" fmla="*/ 952500 h 3302940"/>
                <a:gd name="connsiteX145" fmla="*/ 2045170 w 8575207"/>
                <a:gd name="connsiteY145" fmla="*/ 1016000 h 3302940"/>
                <a:gd name="connsiteX146" fmla="*/ 2083270 w 8575207"/>
                <a:gd name="connsiteY146" fmla="*/ 1130300 h 3302940"/>
                <a:gd name="connsiteX147" fmla="*/ 2095970 w 8575207"/>
                <a:gd name="connsiteY147" fmla="*/ 1181100 h 3302940"/>
                <a:gd name="connsiteX148" fmla="*/ 2159470 w 8575207"/>
                <a:gd name="connsiteY148" fmla="*/ 1270000 h 3302940"/>
                <a:gd name="connsiteX149" fmla="*/ 2197570 w 8575207"/>
                <a:gd name="connsiteY149" fmla="*/ 1346200 h 3302940"/>
                <a:gd name="connsiteX150" fmla="*/ 2235670 w 8575207"/>
                <a:gd name="connsiteY150" fmla="*/ 1397000 h 3302940"/>
                <a:gd name="connsiteX151" fmla="*/ 2261070 w 8575207"/>
                <a:gd name="connsiteY151" fmla="*/ 1435100 h 3302940"/>
                <a:gd name="connsiteX152" fmla="*/ 2311870 w 8575207"/>
                <a:gd name="connsiteY152" fmla="*/ 1549400 h 3302940"/>
                <a:gd name="connsiteX153" fmla="*/ 2337270 w 8575207"/>
                <a:gd name="connsiteY153" fmla="*/ 1600200 h 3302940"/>
                <a:gd name="connsiteX154" fmla="*/ 2375370 w 8575207"/>
                <a:gd name="connsiteY154" fmla="*/ 1638300 h 3302940"/>
                <a:gd name="connsiteX155" fmla="*/ 2388070 w 8575207"/>
                <a:gd name="connsiteY155" fmla="*/ 1816100 h 3302940"/>
                <a:gd name="connsiteX156" fmla="*/ 2273770 w 8575207"/>
                <a:gd name="connsiteY156" fmla="*/ 1866900 h 3302940"/>
                <a:gd name="connsiteX157" fmla="*/ 2235670 w 8575207"/>
                <a:gd name="connsiteY157" fmla="*/ 1879600 h 3302940"/>
                <a:gd name="connsiteX158" fmla="*/ 2197570 w 8575207"/>
                <a:gd name="connsiteY158" fmla="*/ 1892300 h 3302940"/>
                <a:gd name="connsiteX159" fmla="*/ 2095970 w 8575207"/>
                <a:gd name="connsiteY159" fmla="*/ 1905000 h 3302940"/>
                <a:gd name="connsiteX160" fmla="*/ 1676870 w 8575207"/>
                <a:gd name="connsiteY160" fmla="*/ 1879600 h 3302940"/>
                <a:gd name="connsiteX161" fmla="*/ 1562570 w 8575207"/>
                <a:gd name="connsiteY161" fmla="*/ 1841500 h 3302940"/>
                <a:gd name="connsiteX162" fmla="*/ 1524470 w 8575207"/>
                <a:gd name="connsiteY162" fmla="*/ 1828800 h 3302940"/>
                <a:gd name="connsiteX163" fmla="*/ 1511770 w 8575207"/>
                <a:gd name="connsiteY163" fmla="*/ 1778000 h 3302940"/>
                <a:gd name="connsiteX164" fmla="*/ 1499070 w 8575207"/>
                <a:gd name="connsiteY164" fmla="*/ 1739900 h 3302940"/>
                <a:gd name="connsiteX165" fmla="*/ 1486370 w 8575207"/>
                <a:gd name="connsiteY165" fmla="*/ 1676400 h 3302940"/>
                <a:gd name="connsiteX166" fmla="*/ 1524470 w 8575207"/>
                <a:gd name="connsiteY166" fmla="*/ 1460500 h 3302940"/>
                <a:gd name="connsiteX167" fmla="*/ 1537170 w 8575207"/>
                <a:gd name="connsiteY167" fmla="*/ 1422400 h 3302940"/>
                <a:gd name="connsiteX168" fmla="*/ 1626070 w 8575207"/>
                <a:gd name="connsiteY168" fmla="*/ 1358900 h 3302940"/>
                <a:gd name="connsiteX169" fmla="*/ 1702270 w 8575207"/>
                <a:gd name="connsiteY169" fmla="*/ 1282700 h 3302940"/>
                <a:gd name="connsiteX170" fmla="*/ 1740370 w 8575207"/>
                <a:gd name="connsiteY170" fmla="*/ 1244600 h 3302940"/>
                <a:gd name="connsiteX171" fmla="*/ 1778470 w 8575207"/>
                <a:gd name="connsiteY171" fmla="*/ 1206500 h 3302940"/>
                <a:gd name="connsiteX172" fmla="*/ 1816570 w 8575207"/>
                <a:gd name="connsiteY172" fmla="*/ 1193800 h 3302940"/>
                <a:gd name="connsiteX173" fmla="*/ 1829270 w 8575207"/>
                <a:gd name="connsiteY173" fmla="*/ 1155700 h 3302940"/>
                <a:gd name="connsiteX174" fmla="*/ 1905470 w 8575207"/>
                <a:gd name="connsiteY174" fmla="*/ 1104900 h 3302940"/>
                <a:gd name="connsiteX175" fmla="*/ 1968970 w 8575207"/>
                <a:gd name="connsiteY175" fmla="*/ 1028700 h 3302940"/>
                <a:gd name="connsiteX176" fmla="*/ 2045170 w 8575207"/>
                <a:gd name="connsiteY176" fmla="*/ 965200 h 3302940"/>
                <a:gd name="connsiteX177" fmla="*/ 2019770 w 8575207"/>
                <a:gd name="connsiteY177" fmla="*/ 393700 h 3302940"/>
                <a:gd name="connsiteX178" fmla="*/ 1956270 w 8575207"/>
                <a:gd name="connsiteY178" fmla="*/ 279400 h 3302940"/>
                <a:gd name="connsiteX179" fmla="*/ 1918170 w 8575207"/>
                <a:gd name="connsiteY179" fmla="*/ 266700 h 3302940"/>
                <a:gd name="connsiteX180" fmla="*/ 1803870 w 8575207"/>
                <a:gd name="connsiteY180" fmla="*/ 203200 h 3302940"/>
                <a:gd name="connsiteX181" fmla="*/ 1727670 w 8575207"/>
                <a:gd name="connsiteY181" fmla="*/ 190500 h 3302940"/>
                <a:gd name="connsiteX182" fmla="*/ 1689570 w 8575207"/>
                <a:gd name="connsiteY182" fmla="*/ 165100 h 3302940"/>
                <a:gd name="connsiteX183" fmla="*/ 1435570 w 8575207"/>
                <a:gd name="connsiteY183" fmla="*/ 127000 h 3302940"/>
                <a:gd name="connsiteX184" fmla="*/ 1308570 w 8575207"/>
                <a:gd name="connsiteY184" fmla="*/ 101600 h 3302940"/>
                <a:gd name="connsiteX185" fmla="*/ 546570 w 8575207"/>
                <a:gd name="connsiteY185" fmla="*/ 76200 h 3302940"/>
                <a:gd name="connsiteX186" fmla="*/ 457670 w 8575207"/>
                <a:gd name="connsiteY186" fmla="*/ 50800 h 3302940"/>
                <a:gd name="connsiteX187" fmla="*/ 279870 w 8575207"/>
                <a:gd name="connsiteY187" fmla="*/ 25400 h 3302940"/>
                <a:gd name="connsiteX188" fmla="*/ 216370 w 8575207"/>
                <a:gd name="connsiteY188" fmla="*/ 12700 h 3302940"/>
                <a:gd name="connsiteX189" fmla="*/ 38570 w 8575207"/>
                <a:gd name="connsiteY189" fmla="*/ 0 h 3302940"/>
                <a:gd name="connsiteX190" fmla="*/ 13170 w 8575207"/>
                <a:gd name="connsiteY190" fmla="*/ 3276600 h 3302940"/>
                <a:gd name="connsiteX0" fmla="*/ 13170 w 8575207"/>
                <a:gd name="connsiteY0" fmla="*/ 3276600 h 3302940"/>
                <a:gd name="connsiteX1" fmla="*/ 749770 w 8575207"/>
                <a:gd name="connsiteY1" fmla="*/ 3302000 h 3302940"/>
                <a:gd name="connsiteX2" fmla="*/ 749770 w 8575207"/>
                <a:gd name="connsiteY2" fmla="*/ 2921000 h 3302940"/>
                <a:gd name="connsiteX3" fmla="*/ 673570 w 8575207"/>
                <a:gd name="connsiteY3" fmla="*/ 2895600 h 3302940"/>
                <a:gd name="connsiteX4" fmla="*/ 635470 w 8575207"/>
                <a:gd name="connsiteY4" fmla="*/ 2882900 h 3302940"/>
                <a:gd name="connsiteX5" fmla="*/ 597370 w 8575207"/>
                <a:gd name="connsiteY5" fmla="*/ 2870200 h 3302940"/>
                <a:gd name="connsiteX6" fmla="*/ 559270 w 8575207"/>
                <a:gd name="connsiteY6" fmla="*/ 2844800 h 3302940"/>
                <a:gd name="connsiteX7" fmla="*/ 508470 w 8575207"/>
                <a:gd name="connsiteY7" fmla="*/ 2768600 h 3302940"/>
                <a:gd name="connsiteX8" fmla="*/ 495770 w 8575207"/>
                <a:gd name="connsiteY8" fmla="*/ 2730500 h 3302940"/>
                <a:gd name="connsiteX9" fmla="*/ 457670 w 8575207"/>
                <a:gd name="connsiteY9" fmla="*/ 2654300 h 3302940"/>
                <a:gd name="connsiteX10" fmla="*/ 483070 w 8575207"/>
                <a:gd name="connsiteY10" fmla="*/ 2374900 h 3302940"/>
                <a:gd name="connsiteX11" fmla="*/ 533870 w 8575207"/>
                <a:gd name="connsiteY11" fmla="*/ 2197100 h 3302940"/>
                <a:gd name="connsiteX12" fmla="*/ 622770 w 8575207"/>
                <a:gd name="connsiteY12" fmla="*/ 2133600 h 3302940"/>
                <a:gd name="connsiteX13" fmla="*/ 660870 w 8575207"/>
                <a:gd name="connsiteY13" fmla="*/ 2120900 h 3302940"/>
                <a:gd name="connsiteX14" fmla="*/ 1054570 w 8575207"/>
                <a:gd name="connsiteY14" fmla="*/ 2146300 h 3302940"/>
                <a:gd name="connsiteX15" fmla="*/ 1092670 w 8575207"/>
                <a:gd name="connsiteY15" fmla="*/ 2159000 h 3302940"/>
                <a:gd name="connsiteX16" fmla="*/ 1156170 w 8575207"/>
                <a:gd name="connsiteY16" fmla="*/ 2247900 h 3302940"/>
                <a:gd name="connsiteX17" fmla="*/ 1206970 w 8575207"/>
                <a:gd name="connsiteY17" fmla="*/ 2324100 h 3302940"/>
                <a:gd name="connsiteX18" fmla="*/ 1219670 w 8575207"/>
                <a:gd name="connsiteY18" fmla="*/ 2362200 h 3302940"/>
                <a:gd name="connsiteX19" fmla="*/ 1245070 w 8575207"/>
                <a:gd name="connsiteY19" fmla="*/ 2400300 h 3302940"/>
                <a:gd name="connsiteX20" fmla="*/ 1270470 w 8575207"/>
                <a:gd name="connsiteY20" fmla="*/ 2501900 h 3302940"/>
                <a:gd name="connsiteX21" fmla="*/ 1245070 w 8575207"/>
                <a:gd name="connsiteY21" fmla="*/ 2679700 h 3302940"/>
                <a:gd name="connsiteX22" fmla="*/ 1219670 w 8575207"/>
                <a:gd name="connsiteY22" fmla="*/ 2717800 h 3302940"/>
                <a:gd name="connsiteX23" fmla="*/ 1181570 w 8575207"/>
                <a:gd name="connsiteY23" fmla="*/ 2730500 h 3302940"/>
                <a:gd name="connsiteX24" fmla="*/ 1118070 w 8575207"/>
                <a:gd name="connsiteY24" fmla="*/ 2806700 h 3302940"/>
                <a:gd name="connsiteX25" fmla="*/ 1079970 w 8575207"/>
                <a:gd name="connsiteY25" fmla="*/ 2819400 h 3302940"/>
                <a:gd name="connsiteX26" fmla="*/ 1067270 w 8575207"/>
                <a:gd name="connsiteY26" fmla="*/ 2857500 h 3302940"/>
                <a:gd name="connsiteX27" fmla="*/ 940270 w 8575207"/>
                <a:gd name="connsiteY27" fmla="*/ 2870200 h 3302940"/>
                <a:gd name="connsiteX28" fmla="*/ 876770 w 8575207"/>
                <a:gd name="connsiteY28" fmla="*/ 2882900 h 3302940"/>
                <a:gd name="connsiteX29" fmla="*/ 952970 w 8575207"/>
                <a:gd name="connsiteY29" fmla="*/ 2959100 h 3302940"/>
                <a:gd name="connsiteX30" fmla="*/ 991070 w 8575207"/>
                <a:gd name="connsiteY30" fmla="*/ 3035300 h 3302940"/>
                <a:gd name="connsiteX31" fmla="*/ 1067270 w 8575207"/>
                <a:gd name="connsiteY31" fmla="*/ 3022600 h 3302940"/>
                <a:gd name="connsiteX32" fmla="*/ 1168870 w 8575207"/>
                <a:gd name="connsiteY32" fmla="*/ 3009900 h 3302940"/>
                <a:gd name="connsiteX33" fmla="*/ 1206970 w 8575207"/>
                <a:gd name="connsiteY33" fmla="*/ 2997200 h 3302940"/>
                <a:gd name="connsiteX34" fmla="*/ 1359370 w 8575207"/>
                <a:gd name="connsiteY34" fmla="*/ 2984500 h 3302940"/>
                <a:gd name="connsiteX35" fmla="*/ 1562570 w 8575207"/>
                <a:gd name="connsiteY35" fmla="*/ 2959100 h 3302940"/>
                <a:gd name="connsiteX36" fmla="*/ 2388070 w 8575207"/>
                <a:gd name="connsiteY36" fmla="*/ 2946400 h 3302940"/>
                <a:gd name="connsiteX37" fmla="*/ 2451570 w 8575207"/>
                <a:gd name="connsiteY37" fmla="*/ 2933700 h 3302940"/>
                <a:gd name="connsiteX38" fmla="*/ 2527770 w 8575207"/>
                <a:gd name="connsiteY38" fmla="*/ 2921000 h 3302940"/>
                <a:gd name="connsiteX39" fmla="*/ 2616670 w 8575207"/>
                <a:gd name="connsiteY39" fmla="*/ 2882900 h 3302940"/>
                <a:gd name="connsiteX40" fmla="*/ 2756370 w 8575207"/>
                <a:gd name="connsiteY40" fmla="*/ 2857500 h 3302940"/>
                <a:gd name="connsiteX41" fmla="*/ 3785070 w 8575207"/>
                <a:gd name="connsiteY41" fmla="*/ 2857500 h 3302940"/>
                <a:gd name="connsiteX42" fmla="*/ 3823170 w 8575207"/>
                <a:gd name="connsiteY42" fmla="*/ 2844800 h 3302940"/>
                <a:gd name="connsiteX43" fmla="*/ 3886670 w 8575207"/>
                <a:gd name="connsiteY43" fmla="*/ 2832100 h 3302940"/>
                <a:gd name="connsiteX44" fmla="*/ 3937470 w 8575207"/>
                <a:gd name="connsiteY44" fmla="*/ 2819400 h 3302940"/>
                <a:gd name="connsiteX45" fmla="*/ 4102570 w 8575207"/>
                <a:gd name="connsiteY45" fmla="*/ 2794000 h 3302940"/>
                <a:gd name="connsiteX46" fmla="*/ 4254970 w 8575207"/>
                <a:gd name="connsiteY46" fmla="*/ 2768600 h 3302940"/>
                <a:gd name="connsiteX47" fmla="*/ 4318470 w 8575207"/>
                <a:gd name="connsiteY47" fmla="*/ 2743200 h 3302940"/>
                <a:gd name="connsiteX48" fmla="*/ 4407370 w 8575207"/>
                <a:gd name="connsiteY48" fmla="*/ 2730500 h 3302940"/>
                <a:gd name="connsiteX49" fmla="*/ 4458170 w 8575207"/>
                <a:gd name="connsiteY49" fmla="*/ 2717800 h 3302940"/>
                <a:gd name="connsiteX50" fmla="*/ 5169370 w 8575207"/>
                <a:gd name="connsiteY50" fmla="*/ 2730500 h 3302940"/>
                <a:gd name="connsiteX51" fmla="*/ 5309070 w 8575207"/>
                <a:gd name="connsiteY51" fmla="*/ 2768600 h 3302940"/>
                <a:gd name="connsiteX52" fmla="*/ 5410670 w 8575207"/>
                <a:gd name="connsiteY52" fmla="*/ 2794000 h 3302940"/>
                <a:gd name="connsiteX53" fmla="*/ 5499570 w 8575207"/>
                <a:gd name="connsiteY53" fmla="*/ 2819400 h 3302940"/>
                <a:gd name="connsiteX54" fmla="*/ 5575770 w 8575207"/>
                <a:gd name="connsiteY54" fmla="*/ 2692400 h 3302940"/>
                <a:gd name="connsiteX55" fmla="*/ 5588470 w 8575207"/>
                <a:gd name="connsiteY55" fmla="*/ 2616200 h 3302940"/>
                <a:gd name="connsiteX56" fmla="*/ 5601170 w 8575207"/>
                <a:gd name="connsiteY56" fmla="*/ 2489200 h 3302940"/>
                <a:gd name="connsiteX57" fmla="*/ 5639270 w 8575207"/>
                <a:gd name="connsiteY57" fmla="*/ 2413000 h 3302940"/>
                <a:gd name="connsiteX58" fmla="*/ 5690070 w 8575207"/>
                <a:gd name="connsiteY58" fmla="*/ 2400300 h 3302940"/>
                <a:gd name="connsiteX59" fmla="*/ 5766270 w 8575207"/>
                <a:gd name="connsiteY59" fmla="*/ 2362200 h 3302940"/>
                <a:gd name="connsiteX60" fmla="*/ 5842470 w 8575207"/>
                <a:gd name="connsiteY60" fmla="*/ 2324100 h 3302940"/>
                <a:gd name="connsiteX61" fmla="*/ 6007570 w 8575207"/>
                <a:gd name="connsiteY61" fmla="*/ 2362200 h 3302940"/>
                <a:gd name="connsiteX62" fmla="*/ 6083770 w 8575207"/>
                <a:gd name="connsiteY62" fmla="*/ 2374900 h 3302940"/>
                <a:gd name="connsiteX63" fmla="*/ 6159970 w 8575207"/>
                <a:gd name="connsiteY63" fmla="*/ 2413000 h 3302940"/>
                <a:gd name="connsiteX64" fmla="*/ 6198070 w 8575207"/>
                <a:gd name="connsiteY64" fmla="*/ 2425700 h 3302940"/>
                <a:gd name="connsiteX65" fmla="*/ 6261570 w 8575207"/>
                <a:gd name="connsiteY65" fmla="*/ 2527300 h 3302940"/>
                <a:gd name="connsiteX66" fmla="*/ 6299670 w 8575207"/>
                <a:gd name="connsiteY66" fmla="*/ 2641600 h 3302940"/>
                <a:gd name="connsiteX67" fmla="*/ 6312370 w 8575207"/>
                <a:gd name="connsiteY67" fmla="*/ 2679700 h 3302940"/>
                <a:gd name="connsiteX68" fmla="*/ 6325070 w 8575207"/>
                <a:gd name="connsiteY68" fmla="*/ 2730500 h 3302940"/>
                <a:gd name="connsiteX69" fmla="*/ 6312370 w 8575207"/>
                <a:gd name="connsiteY69" fmla="*/ 2857500 h 3302940"/>
                <a:gd name="connsiteX70" fmla="*/ 6236170 w 8575207"/>
                <a:gd name="connsiteY70" fmla="*/ 2908300 h 3302940"/>
                <a:gd name="connsiteX71" fmla="*/ 6109170 w 8575207"/>
                <a:gd name="connsiteY71" fmla="*/ 2946400 h 3302940"/>
                <a:gd name="connsiteX72" fmla="*/ 5956770 w 8575207"/>
                <a:gd name="connsiteY72" fmla="*/ 2933700 h 3302940"/>
                <a:gd name="connsiteX73" fmla="*/ 5918670 w 8575207"/>
                <a:gd name="connsiteY73" fmla="*/ 2946400 h 3302940"/>
                <a:gd name="connsiteX74" fmla="*/ 5931370 w 8575207"/>
                <a:gd name="connsiteY74" fmla="*/ 3009900 h 3302940"/>
                <a:gd name="connsiteX75" fmla="*/ 5994870 w 8575207"/>
                <a:gd name="connsiteY75" fmla="*/ 3022600 h 3302940"/>
                <a:gd name="connsiteX76" fmla="*/ 6286970 w 8575207"/>
                <a:gd name="connsiteY76" fmla="*/ 3035300 h 3302940"/>
                <a:gd name="connsiteX77" fmla="*/ 7328370 w 8575207"/>
                <a:gd name="connsiteY77" fmla="*/ 3022600 h 3302940"/>
                <a:gd name="connsiteX78" fmla="*/ 7544270 w 8575207"/>
                <a:gd name="connsiteY78" fmla="*/ 2984500 h 3302940"/>
                <a:gd name="connsiteX79" fmla="*/ 7645870 w 8575207"/>
                <a:gd name="connsiteY79" fmla="*/ 2971800 h 3302940"/>
                <a:gd name="connsiteX80" fmla="*/ 7861770 w 8575207"/>
                <a:gd name="connsiteY80" fmla="*/ 2984500 h 3302940"/>
                <a:gd name="connsiteX81" fmla="*/ 8039570 w 8575207"/>
                <a:gd name="connsiteY81" fmla="*/ 3009900 h 3302940"/>
                <a:gd name="connsiteX82" fmla="*/ 8090370 w 8575207"/>
                <a:gd name="connsiteY82" fmla="*/ 3022600 h 3302940"/>
                <a:gd name="connsiteX83" fmla="*/ 8407870 w 8575207"/>
                <a:gd name="connsiteY83" fmla="*/ 3048000 h 3302940"/>
                <a:gd name="connsiteX84" fmla="*/ 8560270 w 8575207"/>
                <a:gd name="connsiteY84" fmla="*/ 3035300 h 3302940"/>
                <a:gd name="connsiteX85" fmla="*/ 8534870 w 8575207"/>
                <a:gd name="connsiteY85" fmla="*/ 2311400 h 3302940"/>
                <a:gd name="connsiteX86" fmla="*/ 8496770 w 8575207"/>
                <a:gd name="connsiteY86" fmla="*/ 2057400 h 3302940"/>
                <a:gd name="connsiteX87" fmla="*/ 8484070 w 8575207"/>
                <a:gd name="connsiteY87" fmla="*/ 1968500 h 3302940"/>
                <a:gd name="connsiteX88" fmla="*/ 8445970 w 8575207"/>
                <a:gd name="connsiteY88" fmla="*/ 1765300 h 3302940"/>
                <a:gd name="connsiteX89" fmla="*/ 8471370 w 8575207"/>
                <a:gd name="connsiteY89" fmla="*/ 1257300 h 3302940"/>
                <a:gd name="connsiteX90" fmla="*/ 8433270 w 8575207"/>
                <a:gd name="connsiteY90" fmla="*/ 1231900 h 3302940"/>
                <a:gd name="connsiteX91" fmla="*/ 8306270 w 8575207"/>
                <a:gd name="connsiteY91" fmla="*/ 1193800 h 3302940"/>
                <a:gd name="connsiteX92" fmla="*/ 8179270 w 8575207"/>
                <a:gd name="connsiteY92" fmla="*/ 1168400 h 3302940"/>
                <a:gd name="connsiteX93" fmla="*/ 7607770 w 8575207"/>
                <a:gd name="connsiteY93" fmla="*/ 1206500 h 3302940"/>
                <a:gd name="connsiteX94" fmla="*/ 7379170 w 8575207"/>
                <a:gd name="connsiteY94" fmla="*/ 1193800 h 3302940"/>
                <a:gd name="connsiteX95" fmla="*/ 7290270 w 8575207"/>
                <a:gd name="connsiteY95" fmla="*/ 1168400 h 3302940"/>
                <a:gd name="connsiteX96" fmla="*/ 7112470 w 8575207"/>
                <a:gd name="connsiteY96" fmla="*/ 1143000 h 3302940"/>
                <a:gd name="connsiteX97" fmla="*/ 7048970 w 8575207"/>
                <a:gd name="connsiteY97" fmla="*/ 1130300 h 3302940"/>
                <a:gd name="connsiteX98" fmla="*/ 6934670 w 8575207"/>
                <a:gd name="connsiteY98" fmla="*/ 1117600 h 3302940"/>
                <a:gd name="connsiteX99" fmla="*/ 6629870 w 8575207"/>
                <a:gd name="connsiteY99" fmla="*/ 1079500 h 3302940"/>
                <a:gd name="connsiteX100" fmla="*/ 6502870 w 8575207"/>
                <a:gd name="connsiteY100" fmla="*/ 1028700 h 3302940"/>
                <a:gd name="connsiteX101" fmla="*/ 6426670 w 8575207"/>
                <a:gd name="connsiteY101" fmla="*/ 1003300 h 3302940"/>
                <a:gd name="connsiteX102" fmla="*/ 6375870 w 8575207"/>
                <a:gd name="connsiteY102" fmla="*/ 990600 h 3302940"/>
                <a:gd name="connsiteX103" fmla="*/ 6337770 w 8575207"/>
                <a:gd name="connsiteY103" fmla="*/ 977900 h 3302940"/>
                <a:gd name="connsiteX104" fmla="*/ 6286970 w 8575207"/>
                <a:gd name="connsiteY104" fmla="*/ 952500 h 3302940"/>
                <a:gd name="connsiteX105" fmla="*/ 6096470 w 8575207"/>
                <a:gd name="connsiteY105" fmla="*/ 939800 h 3302940"/>
                <a:gd name="connsiteX106" fmla="*/ 5728170 w 8575207"/>
                <a:gd name="connsiteY106" fmla="*/ 927100 h 3302940"/>
                <a:gd name="connsiteX107" fmla="*/ 5334470 w 8575207"/>
                <a:gd name="connsiteY107" fmla="*/ 901700 h 3302940"/>
                <a:gd name="connsiteX108" fmla="*/ 5232870 w 8575207"/>
                <a:gd name="connsiteY108" fmla="*/ 889000 h 3302940"/>
                <a:gd name="connsiteX109" fmla="*/ 5067770 w 8575207"/>
                <a:gd name="connsiteY109" fmla="*/ 838200 h 3302940"/>
                <a:gd name="connsiteX110" fmla="*/ 4991570 w 8575207"/>
                <a:gd name="connsiteY110" fmla="*/ 825500 h 3302940"/>
                <a:gd name="connsiteX111" fmla="*/ 4953470 w 8575207"/>
                <a:gd name="connsiteY111" fmla="*/ 800100 h 3302940"/>
                <a:gd name="connsiteX112" fmla="*/ 4877270 w 8575207"/>
                <a:gd name="connsiteY112" fmla="*/ 774700 h 3302940"/>
                <a:gd name="connsiteX113" fmla="*/ 4775670 w 8575207"/>
                <a:gd name="connsiteY113" fmla="*/ 749300 h 3302940"/>
                <a:gd name="connsiteX114" fmla="*/ 4648670 w 8575207"/>
                <a:gd name="connsiteY114" fmla="*/ 711200 h 3302940"/>
                <a:gd name="connsiteX115" fmla="*/ 4610570 w 8575207"/>
                <a:gd name="connsiteY115" fmla="*/ 698500 h 3302940"/>
                <a:gd name="connsiteX116" fmla="*/ 4559770 w 8575207"/>
                <a:gd name="connsiteY116" fmla="*/ 685800 h 3302940"/>
                <a:gd name="connsiteX117" fmla="*/ 4521670 w 8575207"/>
                <a:gd name="connsiteY117" fmla="*/ 660400 h 3302940"/>
                <a:gd name="connsiteX118" fmla="*/ 4470870 w 8575207"/>
                <a:gd name="connsiteY118" fmla="*/ 647700 h 3302940"/>
                <a:gd name="connsiteX119" fmla="*/ 4432770 w 8575207"/>
                <a:gd name="connsiteY119" fmla="*/ 635000 h 3302940"/>
                <a:gd name="connsiteX120" fmla="*/ 4381970 w 8575207"/>
                <a:gd name="connsiteY120" fmla="*/ 609600 h 3302940"/>
                <a:gd name="connsiteX121" fmla="*/ 4280370 w 8575207"/>
                <a:gd name="connsiteY121" fmla="*/ 584200 h 3302940"/>
                <a:gd name="connsiteX122" fmla="*/ 4242270 w 8575207"/>
                <a:gd name="connsiteY122" fmla="*/ 571500 h 3302940"/>
                <a:gd name="connsiteX123" fmla="*/ 4127970 w 8575207"/>
                <a:gd name="connsiteY123" fmla="*/ 558800 h 3302940"/>
                <a:gd name="connsiteX124" fmla="*/ 3658070 w 8575207"/>
                <a:gd name="connsiteY124" fmla="*/ 533400 h 3302940"/>
                <a:gd name="connsiteX125" fmla="*/ 3607270 w 8575207"/>
                <a:gd name="connsiteY125" fmla="*/ 520700 h 3302940"/>
                <a:gd name="connsiteX126" fmla="*/ 3569170 w 8575207"/>
                <a:gd name="connsiteY126" fmla="*/ 508000 h 3302940"/>
                <a:gd name="connsiteX127" fmla="*/ 3467570 w 8575207"/>
                <a:gd name="connsiteY127" fmla="*/ 495300 h 3302940"/>
                <a:gd name="connsiteX128" fmla="*/ 3429470 w 8575207"/>
                <a:gd name="connsiteY128" fmla="*/ 469900 h 3302940"/>
                <a:gd name="connsiteX129" fmla="*/ 3378670 w 8575207"/>
                <a:gd name="connsiteY129" fmla="*/ 457200 h 3302940"/>
                <a:gd name="connsiteX130" fmla="*/ 3302470 w 8575207"/>
                <a:gd name="connsiteY130" fmla="*/ 431800 h 3302940"/>
                <a:gd name="connsiteX131" fmla="*/ 3226270 w 8575207"/>
                <a:gd name="connsiteY131" fmla="*/ 406400 h 3302940"/>
                <a:gd name="connsiteX132" fmla="*/ 3188170 w 8575207"/>
                <a:gd name="connsiteY132" fmla="*/ 393700 h 3302940"/>
                <a:gd name="connsiteX133" fmla="*/ 2934170 w 8575207"/>
                <a:gd name="connsiteY133" fmla="*/ 381000 h 3302940"/>
                <a:gd name="connsiteX134" fmla="*/ 2832570 w 8575207"/>
                <a:gd name="connsiteY134" fmla="*/ 355600 h 3302940"/>
                <a:gd name="connsiteX135" fmla="*/ 2769070 w 8575207"/>
                <a:gd name="connsiteY135" fmla="*/ 342900 h 3302940"/>
                <a:gd name="connsiteX136" fmla="*/ 2705570 w 8575207"/>
                <a:gd name="connsiteY136" fmla="*/ 317500 h 3302940"/>
                <a:gd name="connsiteX137" fmla="*/ 2591270 w 8575207"/>
                <a:gd name="connsiteY137" fmla="*/ 304800 h 3302940"/>
                <a:gd name="connsiteX138" fmla="*/ 2515070 w 8575207"/>
                <a:gd name="connsiteY138" fmla="*/ 292100 h 3302940"/>
                <a:gd name="connsiteX139" fmla="*/ 2299170 w 8575207"/>
                <a:gd name="connsiteY139" fmla="*/ 317500 h 3302940"/>
                <a:gd name="connsiteX140" fmla="*/ 2184870 w 8575207"/>
                <a:gd name="connsiteY140" fmla="*/ 355600 h 3302940"/>
                <a:gd name="connsiteX141" fmla="*/ 2045170 w 8575207"/>
                <a:gd name="connsiteY141" fmla="*/ 381000 h 3302940"/>
                <a:gd name="connsiteX142" fmla="*/ 2019770 w 8575207"/>
                <a:gd name="connsiteY142" fmla="*/ 431800 h 3302940"/>
                <a:gd name="connsiteX143" fmla="*/ 2032470 w 8575207"/>
                <a:gd name="connsiteY143" fmla="*/ 952500 h 3302940"/>
                <a:gd name="connsiteX144" fmla="*/ 2045170 w 8575207"/>
                <a:gd name="connsiteY144" fmla="*/ 1016000 h 3302940"/>
                <a:gd name="connsiteX145" fmla="*/ 2083270 w 8575207"/>
                <a:gd name="connsiteY145" fmla="*/ 1130300 h 3302940"/>
                <a:gd name="connsiteX146" fmla="*/ 2095970 w 8575207"/>
                <a:gd name="connsiteY146" fmla="*/ 1181100 h 3302940"/>
                <a:gd name="connsiteX147" fmla="*/ 2159470 w 8575207"/>
                <a:gd name="connsiteY147" fmla="*/ 1270000 h 3302940"/>
                <a:gd name="connsiteX148" fmla="*/ 2197570 w 8575207"/>
                <a:gd name="connsiteY148" fmla="*/ 1346200 h 3302940"/>
                <a:gd name="connsiteX149" fmla="*/ 2235670 w 8575207"/>
                <a:gd name="connsiteY149" fmla="*/ 1397000 h 3302940"/>
                <a:gd name="connsiteX150" fmla="*/ 2261070 w 8575207"/>
                <a:gd name="connsiteY150" fmla="*/ 1435100 h 3302940"/>
                <a:gd name="connsiteX151" fmla="*/ 2311870 w 8575207"/>
                <a:gd name="connsiteY151" fmla="*/ 1549400 h 3302940"/>
                <a:gd name="connsiteX152" fmla="*/ 2337270 w 8575207"/>
                <a:gd name="connsiteY152" fmla="*/ 1600200 h 3302940"/>
                <a:gd name="connsiteX153" fmla="*/ 2375370 w 8575207"/>
                <a:gd name="connsiteY153" fmla="*/ 1638300 h 3302940"/>
                <a:gd name="connsiteX154" fmla="*/ 2388070 w 8575207"/>
                <a:gd name="connsiteY154" fmla="*/ 1816100 h 3302940"/>
                <a:gd name="connsiteX155" fmla="*/ 2273770 w 8575207"/>
                <a:gd name="connsiteY155" fmla="*/ 1866900 h 3302940"/>
                <a:gd name="connsiteX156" fmla="*/ 2235670 w 8575207"/>
                <a:gd name="connsiteY156" fmla="*/ 1879600 h 3302940"/>
                <a:gd name="connsiteX157" fmla="*/ 2197570 w 8575207"/>
                <a:gd name="connsiteY157" fmla="*/ 1892300 h 3302940"/>
                <a:gd name="connsiteX158" fmla="*/ 2095970 w 8575207"/>
                <a:gd name="connsiteY158" fmla="*/ 1905000 h 3302940"/>
                <a:gd name="connsiteX159" fmla="*/ 1676870 w 8575207"/>
                <a:gd name="connsiteY159" fmla="*/ 1879600 h 3302940"/>
                <a:gd name="connsiteX160" fmla="*/ 1562570 w 8575207"/>
                <a:gd name="connsiteY160" fmla="*/ 1841500 h 3302940"/>
                <a:gd name="connsiteX161" fmla="*/ 1524470 w 8575207"/>
                <a:gd name="connsiteY161" fmla="*/ 1828800 h 3302940"/>
                <a:gd name="connsiteX162" fmla="*/ 1511770 w 8575207"/>
                <a:gd name="connsiteY162" fmla="*/ 1778000 h 3302940"/>
                <a:gd name="connsiteX163" fmla="*/ 1499070 w 8575207"/>
                <a:gd name="connsiteY163" fmla="*/ 1739900 h 3302940"/>
                <a:gd name="connsiteX164" fmla="*/ 1486370 w 8575207"/>
                <a:gd name="connsiteY164" fmla="*/ 1676400 h 3302940"/>
                <a:gd name="connsiteX165" fmla="*/ 1524470 w 8575207"/>
                <a:gd name="connsiteY165" fmla="*/ 1460500 h 3302940"/>
                <a:gd name="connsiteX166" fmla="*/ 1537170 w 8575207"/>
                <a:gd name="connsiteY166" fmla="*/ 1422400 h 3302940"/>
                <a:gd name="connsiteX167" fmla="*/ 1626070 w 8575207"/>
                <a:gd name="connsiteY167" fmla="*/ 1358900 h 3302940"/>
                <a:gd name="connsiteX168" fmla="*/ 1702270 w 8575207"/>
                <a:gd name="connsiteY168" fmla="*/ 1282700 h 3302940"/>
                <a:gd name="connsiteX169" fmla="*/ 1740370 w 8575207"/>
                <a:gd name="connsiteY169" fmla="*/ 1244600 h 3302940"/>
                <a:gd name="connsiteX170" fmla="*/ 1778470 w 8575207"/>
                <a:gd name="connsiteY170" fmla="*/ 1206500 h 3302940"/>
                <a:gd name="connsiteX171" fmla="*/ 1816570 w 8575207"/>
                <a:gd name="connsiteY171" fmla="*/ 1193800 h 3302940"/>
                <a:gd name="connsiteX172" fmla="*/ 1829270 w 8575207"/>
                <a:gd name="connsiteY172" fmla="*/ 1155700 h 3302940"/>
                <a:gd name="connsiteX173" fmla="*/ 1905470 w 8575207"/>
                <a:gd name="connsiteY173" fmla="*/ 1104900 h 3302940"/>
                <a:gd name="connsiteX174" fmla="*/ 1968970 w 8575207"/>
                <a:gd name="connsiteY174" fmla="*/ 1028700 h 3302940"/>
                <a:gd name="connsiteX175" fmla="*/ 2045170 w 8575207"/>
                <a:gd name="connsiteY175" fmla="*/ 965200 h 3302940"/>
                <a:gd name="connsiteX176" fmla="*/ 2019770 w 8575207"/>
                <a:gd name="connsiteY176" fmla="*/ 393700 h 3302940"/>
                <a:gd name="connsiteX177" fmla="*/ 1956270 w 8575207"/>
                <a:gd name="connsiteY177" fmla="*/ 279400 h 3302940"/>
                <a:gd name="connsiteX178" fmla="*/ 1918170 w 8575207"/>
                <a:gd name="connsiteY178" fmla="*/ 266700 h 3302940"/>
                <a:gd name="connsiteX179" fmla="*/ 1803870 w 8575207"/>
                <a:gd name="connsiteY179" fmla="*/ 203200 h 3302940"/>
                <a:gd name="connsiteX180" fmla="*/ 1727670 w 8575207"/>
                <a:gd name="connsiteY180" fmla="*/ 190500 h 3302940"/>
                <a:gd name="connsiteX181" fmla="*/ 1689570 w 8575207"/>
                <a:gd name="connsiteY181" fmla="*/ 165100 h 3302940"/>
                <a:gd name="connsiteX182" fmla="*/ 1435570 w 8575207"/>
                <a:gd name="connsiteY182" fmla="*/ 127000 h 3302940"/>
                <a:gd name="connsiteX183" fmla="*/ 1308570 w 8575207"/>
                <a:gd name="connsiteY183" fmla="*/ 101600 h 3302940"/>
                <a:gd name="connsiteX184" fmla="*/ 546570 w 8575207"/>
                <a:gd name="connsiteY184" fmla="*/ 76200 h 3302940"/>
                <a:gd name="connsiteX185" fmla="*/ 457670 w 8575207"/>
                <a:gd name="connsiteY185" fmla="*/ 50800 h 3302940"/>
                <a:gd name="connsiteX186" fmla="*/ 279870 w 8575207"/>
                <a:gd name="connsiteY186" fmla="*/ 25400 h 3302940"/>
                <a:gd name="connsiteX187" fmla="*/ 216370 w 8575207"/>
                <a:gd name="connsiteY187" fmla="*/ 12700 h 3302940"/>
                <a:gd name="connsiteX188" fmla="*/ 38570 w 8575207"/>
                <a:gd name="connsiteY188" fmla="*/ 0 h 3302940"/>
                <a:gd name="connsiteX189" fmla="*/ 13170 w 8575207"/>
                <a:gd name="connsiteY18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73570 w 8575207"/>
                <a:gd name="connsiteY3" fmla="*/ 2895600 h 3302940"/>
                <a:gd name="connsiteX4" fmla="*/ 635470 w 8575207"/>
                <a:gd name="connsiteY4" fmla="*/ 2882900 h 3302940"/>
                <a:gd name="connsiteX5" fmla="*/ 597370 w 8575207"/>
                <a:gd name="connsiteY5" fmla="*/ 2870200 h 3302940"/>
                <a:gd name="connsiteX6" fmla="*/ 559270 w 8575207"/>
                <a:gd name="connsiteY6" fmla="*/ 2844800 h 3302940"/>
                <a:gd name="connsiteX7" fmla="*/ 508470 w 8575207"/>
                <a:gd name="connsiteY7" fmla="*/ 2768600 h 3302940"/>
                <a:gd name="connsiteX8" fmla="*/ 495770 w 8575207"/>
                <a:gd name="connsiteY8" fmla="*/ 2730500 h 3302940"/>
                <a:gd name="connsiteX9" fmla="*/ 457670 w 8575207"/>
                <a:gd name="connsiteY9" fmla="*/ 2654300 h 3302940"/>
                <a:gd name="connsiteX10" fmla="*/ 483070 w 8575207"/>
                <a:gd name="connsiteY10" fmla="*/ 2374900 h 3302940"/>
                <a:gd name="connsiteX11" fmla="*/ 533870 w 8575207"/>
                <a:gd name="connsiteY11" fmla="*/ 2197100 h 3302940"/>
                <a:gd name="connsiteX12" fmla="*/ 622770 w 8575207"/>
                <a:gd name="connsiteY12" fmla="*/ 2133600 h 3302940"/>
                <a:gd name="connsiteX13" fmla="*/ 660870 w 8575207"/>
                <a:gd name="connsiteY13" fmla="*/ 2120900 h 3302940"/>
                <a:gd name="connsiteX14" fmla="*/ 1054570 w 8575207"/>
                <a:gd name="connsiteY14" fmla="*/ 2146300 h 3302940"/>
                <a:gd name="connsiteX15" fmla="*/ 1092670 w 8575207"/>
                <a:gd name="connsiteY15" fmla="*/ 2159000 h 3302940"/>
                <a:gd name="connsiteX16" fmla="*/ 1156170 w 8575207"/>
                <a:gd name="connsiteY16" fmla="*/ 2247900 h 3302940"/>
                <a:gd name="connsiteX17" fmla="*/ 1206970 w 8575207"/>
                <a:gd name="connsiteY17" fmla="*/ 2324100 h 3302940"/>
                <a:gd name="connsiteX18" fmla="*/ 1219670 w 8575207"/>
                <a:gd name="connsiteY18" fmla="*/ 2362200 h 3302940"/>
                <a:gd name="connsiteX19" fmla="*/ 1245070 w 8575207"/>
                <a:gd name="connsiteY19" fmla="*/ 2400300 h 3302940"/>
                <a:gd name="connsiteX20" fmla="*/ 1270470 w 8575207"/>
                <a:gd name="connsiteY20" fmla="*/ 2501900 h 3302940"/>
                <a:gd name="connsiteX21" fmla="*/ 1245070 w 8575207"/>
                <a:gd name="connsiteY21" fmla="*/ 2679700 h 3302940"/>
                <a:gd name="connsiteX22" fmla="*/ 1219670 w 8575207"/>
                <a:gd name="connsiteY22" fmla="*/ 2717800 h 3302940"/>
                <a:gd name="connsiteX23" fmla="*/ 1181570 w 8575207"/>
                <a:gd name="connsiteY23" fmla="*/ 2730500 h 3302940"/>
                <a:gd name="connsiteX24" fmla="*/ 1118070 w 8575207"/>
                <a:gd name="connsiteY24" fmla="*/ 2806700 h 3302940"/>
                <a:gd name="connsiteX25" fmla="*/ 1079970 w 8575207"/>
                <a:gd name="connsiteY25" fmla="*/ 2819400 h 3302940"/>
                <a:gd name="connsiteX26" fmla="*/ 1067270 w 8575207"/>
                <a:gd name="connsiteY26" fmla="*/ 2857500 h 3302940"/>
                <a:gd name="connsiteX27" fmla="*/ 940270 w 8575207"/>
                <a:gd name="connsiteY27" fmla="*/ 2870200 h 3302940"/>
                <a:gd name="connsiteX28" fmla="*/ 876770 w 8575207"/>
                <a:gd name="connsiteY28" fmla="*/ 2882900 h 3302940"/>
                <a:gd name="connsiteX29" fmla="*/ 952970 w 8575207"/>
                <a:gd name="connsiteY29" fmla="*/ 2959100 h 3302940"/>
                <a:gd name="connsiteX30" fmla="*/ 991070 w 8575207"/>
                <a:gd name="connsiteY30" fmla="*/ 3035300 h 3302940"/>
                <a:gd name="connsiteX31" fmla="*/ 1067270 w 8575207"/>
                <a:gd name="connsiteY31" fmla="*/ 3022600 h 3302940"/>
                <a:gd name="connsiteX32" fmla="*/ 1168870 w 8575207"/>
                <a:gd name="connsiteY32" fmla="*/ 3009900 h 3302940"/>
                <a:gd name="connsiteX33" fmla="*/ 1206970 w 8575207"/>
                <a:gd name="connsiteY33" fmla="*/ 2997200 h 3302940"/>
                <a:gd name="connsiteX34" fmla="*/ 1359370 w 8575207"/>
                <a:gd name="connsiteY34" fmla="*/ 2984500 h 3302940"/>
                <a:gd name="connsiteX35" fmla="*/ 1562570 w 8575207"/>
                <a:gd name="connsiteY35" fmla="*/ 2959100 h 3302940"/>
                <a:gd name="connsiteX36" fmla="*/ 2388070 w 8575207"/>
                <a:gd name="connsiteY36" fmla="*/ 2946400 h 3302940"/>
                <a:gd name="connsiteX37" fmla="*/ 2451570 w 8575207"/>
                <a:gd name="connsiteY37" fmla="*/ 2933700 h 3302940"/>
                <a:gd name="connsiteX38" fmla="*/ 2527770 w 8575207"/>
                <a:gd name="connsiteY38" fmla="*/ 2921000 h 3302940"/>
                <a:gd name="connsiteX39" fmla="*/ 2616670 w 8575207"/>
                <a:gd name="connsiteY39" fmla="*/ 2882900 h 3302940"/>
                <a:gd name="connsiteX40" fmla="*/ 2756370 w 8575207"/>
                <a:gd name="connsiteY40" fmla="*/ 2857500 h 3302940"/>
                <a:gd name="connsiteX41" fmla="*/ 3785070 w 8575207"/>
                <a:gd name="connsiteY41" fmla="*/ 2857500 h 3302940"/>
                <a:gd name="connsiteX42" fmla="*/ 3823170 w 8575207"/>
                <a:gd name="connsiteY42" fmla="*/ 2844800 h 3302940"/>
                <a:gd name="connsiteX43" fmla="*/ 3886670 w 8575207"/>
                <a:gd name="connsiteY43" fmla="*/ 2832100 h 3302940"/>
                <a:gd name="connsiteX44" fmla="*/ 3937470 w 8575207"/>
                <a:gd name="connsiteY44" fmla="*/ 2819400 h 3302940"/>
                <a:gd name="connsiteX45" fmla="*/ 4102570 w 8575207"/>
                <a:gd name="connsiteY45" fmla="*/ 2794000 h 3302940"/>
                <a:gd name="connsiteX46" fmla="*/ 4254970 w 8575207"/>
                <a:gd name="connsiteY46" fmla="*/ 2768600 h 3302940"/>
                <a:gd name="connsiteX47" fmla="*/ 4318470 w 8575207"/>
                <a:gd name="connsiteY47" fmla="*/ 2743200 h 3302940"/>
                <a:gd name="connsiteX48" fmla="*/ 4407370 w 8575207"/>
                <a:gd name="connsiteY48" fmla="*/ 2730500 h 3302940"/>
                <a:gd name="connsiteX49" fmla="*/ 4458170 w 8575207"/>
                <a:gd name="connsiteY49" fmla="*/ 2717800 h 3302940"/>
                <a:gd name="connsiteX50" fmla="*/ 5169370 w 8575207"/>
                <a:gd name="connsiteY50" fmla="*/ 2730500 h 3302940"/>
                <a:gd name="connsiteX51" fmla="*/ 5309070 w 8575207"/>
                <a:gd name="connsiteY51" fmla="*/ 2768600 h 3302940"/>
                <a:gd name="connsiteX52" fmla="*/ 5410670 w 8575207"/>
                <a:gd name="connsiteY52" fmla="*/ 2794000 h 3302940"/>
                <a:gd name="connsiteX53" fmla="*/ 5499570 w 8575207"/>
                <a:gd name="connsiteY53" fmla="*/ 2819400 h 3302940"/>
                <a:gd name="connsiteX54" fmla="*/ 5575770 w 8575207"/>
                <a:gd name="connsiteY54" fmla="*/ 2692400 h 3302940"/>
                <a:gd name="connsiteX55" fmla="*/ 5588470 w 8575207"/>
                <a:gd name="connsiteY55" fmla="*/ 2616200 h 3302940"/>
                <a:gd name="connsiteX56" fmla="*/ 5601170 w 8575207"/>
                <a:gd name="connsiteY56" fmla="*/ 2489200 h 3302940"/>
                <a:gd name="connsiteX57" fmla="*/ 5639270 w 8575207"/>
                <a:gd name="connsiteY57" fmla="*/ 2413000 h 3302940"/>
                <a:gd name="connsiteX58" fmla="*/ 5690070 w 8575207"/>
                <a:gd name="connsiteY58" fmla="*/ 2400300 h 3302940"/>
                <a:gd name="connsiteX59" fmla="*/ 5766270 w 8575207"/>
                <a:gd name="connsiteY59" fmla="*/ 2362200 h 3302940"/>
                <a:gd name="connsiteX60" fmla="*/ 5842470 w 8575207"/>
                <a:gd name="connsiteY60" fmla="*/ 2324100 h 3302940"/>
                <a:gd name="connsiteX61" fmla="*/ 6007570 w 8575207"/>
                <a:gd name="connsiteY61" fmla="*/ 2362200 h 3302940"/>
                <a:gd name="connsiteX62" fmla="*/ 6083770 w 8575207"/>
                <a:gd name="connsiteY62" fmla="*/ 2374900 h 3302940"/>
                <a:gd name="connsiteX63" fmla="*/ 6159970 w 8575207"/>
                <a:gd name="connsiteY63" fmla="*/ 2413000 h 3302940"/>
                <a:gd name="connsiteX64" fmla="*/ 6198070 w 8575207"/>
                <a:gd name="connsiteY64" fmla="*/ 2425700 h 3302940"/>
                <a:gd name="connsiteX65" fmla="*/ 6261570 w 8575207"/>
                <a:gd name="connsiteY65" fmla="*/ 2527300 h 3302940"/>
                <a:gd name="connsiteX66" fmla="*/ 6299670 w 8575207"/>
                <a:gd name="connsiteY66" fmla="*/ 2641600 h 3302940"/>
                <a:gd name="connsiteX67" fmla="*/ 6312370 w 8575207"/>
                <a:gd name="connsiteY67" fmla="*/ 2679700 h 3302940"/>
                <a:gd name="connsiteX68" fmla="*/ 6325070 w 8575207"/>
                <a:gd name="connsiteY68" fmla="*/ 2730500 h 3302940"/>
                <a:gd name="connsiteX69" fmla="*/ 6312370 w 8575207"/>
                <a:gd name="connsiteY69" fmla="*/ 2857500 h 3302940"/>
                <a:gd name="connsiteX70" fmla="*/ 6236170 w 8575207"/>
                <a:gd name="connsiteY70" fmla="*/ 2908300 h 3302940"/>
                <a:gd name="connsiteX71" fmla="*/ 6109170 w 8575207"/>
                <a:gd name="connsiteY71" fmla="*/ 2946400 h 3302940"/>
                <a:gd name="connsiteX72" fmla="*/ 5956770 w 8575207"/>
                <a:gd name="connsiteY72" fmla="*/ 2933700 h 3302940"/>
                <a:gd name="connsiteX73" fmla="*/ 5918670 w 8575207"/>
                <a:gd name="connsiteY73" fmla="*/ 2946400 h 3302940"/>
                <a:gd name="connsiteX74" fmla="*/ 5931370 w 8575207"/>
                <a:gd name="connsiteY74" fmla="*/ 3009900 h 3302940"/>
                <a:gd name="connsiteX75" fmla="*/ 5994870 w 8575207"/>
                <a:gd name="connsiteY75" fmla="*/ 3022600 h 3302940"/>
                <a:gd name="connsiteX76" fmla="*/ 6286970 w 8575207"/>
                <a:gd name="connsiteY76" fmla="*/ 3035300 h 3302940"/>
                <a:gd name="connsiteX77" fmla="*/ 7328370 w 8575207"/>
                <a:gd name="connsiteY77" fmla="*/ 3022600 h 3302940"/>
                <a:gd name="connsiteX78" fmla="*/ 7544270 w 8575207"/>
                <a:gd name="connsiteY78" fmla="*/ 2984500 h 3302940"/>
                <a:gd name="connsiteX79" fmla="*/ 7645870 w 8575207"/>
                <a:gd name="connsiteY79" fmla="*/ 2971800 h 3302940"/>
                <a:gd name="connsiteX80" fmla="*/ 7861770 w 8575207"/>
                <a:gd name="connsiteY80" fmla="*/ 2984500 h 3302940"/>
                <a:gd name="connsiteX81" fmla="*/ 8039570 w 8575207"/>
                <a:gd name="connsiteY81" fmla="*/ 3009900 h 3302940"/>
                <a:gd name="connsiteX82" fmla="*/ 8090370 w 8575207"/>
                <a:gd name="connsiteY82" fmla="*/ 3022600 h 3302940"/>
                <a:gd name="connsiteX83" fmla="*/ 8407870 w 8575207"/>
                <a:gd name="connsiteY83" fmla="*/ 3048000 h 3302940"/>
                <a:gd name="connsiteX84" fmla="*/ 8560270 w 8575207"/>
                <a:gd name="connsiteY84" fmla="*/ 3035300 h 3302940"/>
                <a:gd name="connsiteX85" fmla="*/ 8534870 w 8575207"/>
                <a:gd name="connsiteY85" fmla="*/ 2311400 h 3302940"/>
                <a:gd name="connsiteX86" fmla="*/ 8496770 w 8575207"/>
                <a:gd name="connsiteY86" fmla="*/ 2057400 h 3302940"/>
                <a:gd name="connsiteX87" fmla="*/ 8484070 w 8575207"/>
                <a:gd name="connsiteY87" fmla="*/ 1968500 h 3302940"/>
                <a:gd name="connsiteX88" fmla="*/ 8445970 w 8575207"/>
                <a:gd name="connsiteY88" fmla="*/ 1765300 h 3302940"/>
                <a:gd name="connsiteX89" fmla="*/ 8471370 w 8575207"/>
                <a:gd name="connsiteY89" fmla="*/ 1257300 h 3302940"/>
                <a:gd name="connsiteX90" fmla="*/ 8433270 w 8575207"/>
                <a:gd name="connsiteY90" fmla="*/ 1231900 h 3302940"/>
                <a:gd name="connsiteX91" fmla="*/ 8306270 w 8575207"/>
                <a:gd name="connsiteY91" fmla="*/ 1193800 h 3302940"/>
                <a:gd name="connsiteX92" fmla="*/ 8179270 w 8575207"/>
                <a:gd name="connsiteY92" fmla="*/ 1168400 h 3302940"/>
                <a:gd name="connsiteX93" fmla="*/ 7607770 w 8575207"/>
                <a:gd name="connsiteY93" fmla="*/ 1206500 h 3302940"/>
                <a:gd name="connsiteX94" fmla="*/ 7379170 w 8575207"/>
                <a:gd name="connsiteY94" fmla="*/ 1193800 h 3302940"/>
                <a:gd name="connsiteX95" fmla="*/ 7290270 w 8575207"/>
                <a:gd name="connsiteY95" fmla="*/ 1168400 h 3302940"/>
                <a:gd name="connsiteX96" fmla="*/ 7112470 w 8575207"/>
                <a:gd name="connsiteY96" fmla="*/ 1143000 h 3302940"/>
                <a:gd name="connsiteX97" fmla="*/ 7048970 w 8575207"/>
                <a:gd name="connsiteY97" fmla="*/ 1130300 h 3302940"/>
                <a:gd name="connsiteX98" fmla="*/ 6934670 w 8575207"/>
                <a:gd name="connsiteY98" fmla="*/ 1117600 h 3302940"/>
                <a:gd name="connsiteX99" fmla="*/ 6629870 w 8575207"/>
                <a:gd name="connsiteY99" fmla="*/ 1079500 h 3302940"/>
                <a:gd name="connsiteX100" fmla="*/ 6502870 w 8575207"/>
                <a:gd name="connsiteY100" fmla="*/ 1028700 h 3302940"/>
                <a:gd name="connsiteX101" fmla="*/ 6426670 w 8575207"/>
                <a:gd name="connsiteY101" fmla="*/ 1003300 h 3302940"/>
                <a:gd name="connsiteX102" fmla="*/ 6375870 w 8575207"/>
                <a:gd name="connsiteY102" fmla="*/ 990600 h 3302940"/>
                <a:gd name="connsiteX103" fmla="*/ 6337770 w 8575207"/>
                <a:gd name="connsiteY103" fmla="*/ 977900 h 3302940"/>
                <a:gd name="connsiteX104" fmla="*/ 6286970 w 8575207"/>
                <a:gd name="connsiteY104" fmla="*/ 952500 h 3302940"/>
                <a:gd name="connsiteX105" fmla="*/ 6096470 w 8575207"/>
                <a:gd name="connsiteY105" fmla="*/ 939800 h 3302940"/>
                <a:gd name="connsiteX106" fmla="*/ 5728170 w 8575207"/>
                <a:gd name="connsiteY106" fmla="*/ 927100 h 3302940"/>
                <a:gd name="connsiteX107" fmla="*/ 5334470 w 8575207"/>
                <a:gd name="connsiteY107" fmla="*/ 901700 h 3302940"/>
                <a:gd name="connsiteX108" fmla="*/ 5232870 w 8575207"/>
                <a:gd name="connsiteY108" fmla="*/ 889000 h 3302940"/>
                <a:gd name="connsiteX109" fmla="*/ 5067770 w 8575207"/>
                <a:gd name="connsiteY109" fmla="*/ 838200 h 3302940"/>
                <a:gd name="connsiteX110" fmla="*/ 4991570 w 8575207"/>
                <a:gd name="connsiteY110" fmla="*/ 825500 h 3302940"/>
                <a:gd name="connsiteX111" fmla="*/ 4953470 w 8575207"/>
                <a:gd name="connsiteY111" fmla="*/ 800100 h 3302940"/>
                <a:gd name="connsiteX112" fmla="*/ 4877270 w 8575207"/>
                <a:gd name="connsiteY112" fmla="*/ 774700 h 3302940"/>
                <a:gd name="connsiteX113" fmla="*/ 4775670 w 8575207"/>
                <a:gd name="connsiteY113" fmla="*/ 749300 h 3302940"/>
                <a:gd name="connsiteX114" fmla="*/ 4648670 w 8575207"/>
                <a:gd name="connsiteY114" fmla="*/ 711200 h 3302940"/>
                <a:gd name="connsiteX115" fmla="*/ 4610570 w 8575207"/>
                <a:gd name="connsiteY115" fmla="*/ 698500 h 3302940"/>
                <a:gd name="connsiteX116" fmla="*/ 4559770 w 8575207"/>
                <a:gd name="connsiteY116" fmla="*/ 685800 h 3302940"/>
                <a:gd name="connsiteX117" fmla="*/ 4521670 w 8575207"/>
                <a:gd name="connsiteY117" fmla="*/ 660400 h 3302940"/>
                <a:gd name="connsiteX118" fmla="*/ 4470870 w 8575207"/>
                <a:gd name="connsiteY118" fmla="*/ 647700 h 3302940"/>
                <a:gd name="connsiteX119" fmla="*/ 4432770 w 8575207"/>
                <a:gd name="connsiteY119" fmla="*/ 635000 h 3302940"/>
                <a:gd name="connsiteX120" fmla="*/ 4381970 w 8575207"/>
                <a:gd name="connsiteY120" fmla="*/ 609600 h 3302940"/>
                <a:gd name="connsiteX121" fmla="*/ 4280370 w 8575207"/>
                <a:gd name="connsiteY121" fmla="*/ 584200 h 3302940"/>
                <a:gd name="connsiteX122" fmla="*/ 4242270 w 8575207"/>
                <a:gd name="connsiteY122" fmla="*/ 571500 h 3302940"/>
                <a:gd name="connsiteX123" fmla="*/ 4127970 w 8575207"/>
                <a:gd name="connsiteY123" fmla="*/ 558800 h 3302940"/>
                <a:gd name="connsiteX124" fmla="*/ 3658070 w 8575207"/>
                <a:gd name="connsiteY124" fmla="*/ 533400 h 3302940"/>
                <a:gd name="connsiteX125" fmla="*/ 3607270 w 8575207"/>
                <a:gd name="connsiteY125" fmla="*/ 520700 h 3302940"/>
                <a:gd name="connsiteX126" fmla="*/ 3569170 w 8575207"/>
                <a:gd name="connsiteY126" fmla="*/ 508000 h 3302940"/>
                <a:gd name="connsiteX127" fmla="*/ 3467570 w 8575207"/>
                <a:gd name="connsiteY127" fmla="*/ 495300 h 3302940"/>
                <a:gd name="connsiteX128" fmla="*/ 3429470 w 8575207"/>
                <a:gd name="connsiteY128" fmla="*/ 469900 h 3302940"/>
                <a:gd name="connsiteX129" fmla="*/ 3378670 w 8575207"/>
                <a:gd name="connsiteY129" fmla="*/ 457200 h 3302940"/>
                <a:gd name="connsiteX130" fmla="*/ 3302470 w 8575207"/>
                <a:gd name="connsiteY130" fmla="*/ 431800 h 3302940"/>
                <a:gd name="connsiteX131" fmla="*/ 3226270 w 8575207"/>
                <a:gd name="connsiteY131" fmla="*/ 406400 h 3302940"/>
                <a:gd name="connsiteX132" fmla="*/ 3188170 w 8575207"/>
                <a:gd name="connsiteY132" fmla="*/ 393700 h 3302940"/>
                <a:gd name="connsiteX133" fmla="*/ 2934170 w 8575207"/>
                <a:gd name="connsiteY133" fmla="*/ 381000 h 3302940"/>
                <a:gd name="connsiteX134" fmla="*/ 2832570 w 8575207"/>
                <a:gd name="connsiteY134" fmla="*/ 355600 h 3302940"/>
                <a:gd name="connsiteX135" fmla="*/ 2769070 w 8575207"/>
                <a:gd name="connsiteY135" fmla="*/ 342900 h 3302940"/>
                <a:gd name="connsiteX136" fmla="*/ 2705570 w 8575207"/>
                <a:gd name="connsiteY136" fmla="*/ 317500 h 3302940"/>
                <a:gd name="connsiteX137" fmla="*/ 2591270 w 8575207"/>
                <a:gd name="connsiteY137" fmla="*/ 304800 h 3302940"/>
                <a:gd name="connsiteX138" fmla="*/ 2515070 w 8575207"/>
                <a:gd name="connsiteY138" fmla="*/ 292100 h 3302940"/>
                <a:gd name="connsiteX139" fmla="*/ 2299170 w 8575207"/>
                <a:gd name="connsiteY139" fmla="*/ 317500 h 3302940"/>
                <a:gd name="connsiteX140" fmla="*/ 2184870 w 8575207"/>
                <a:gd name="connsiteY140" fmla="*/ 355600 h 3302940"/>
                <a:gd name="connsiteX141" fmla="*/ 2045170 w 8575207"/>
                <a:gd name="connsiteY141" fmla="*/ 381000 h 3302940"/>
                <a:gd name="connsiteX142" fmla="*/ 2019770 w 8575207"/>
                <a:gd name="connsiteY142" fmla="*/ 431800 h 3302940"/>
                <a:gd name="connsiteX143" fmla="*/ 2032470 w 8575207"/>
                <a:gd name="connsiteY143" fmla="*/ 952500 h 3302940"/>
                <a:gd name="connsiteX144" fmla="*/ 2045170 w 8575207"/>
                <a:gd name="connsiteY144" fmla="*/ 1016000 h 3302940"/>
                <a:gd name="connsiteX145" fmla="*/ 2083270 w 8575207"/>
                <a:gd name="connsiteY145" fmla="*/ 1130300 h 3302940"/>
                <a:gd name="connsiteX146" fmla="*/ 2095970 w 8575207"/>
                <a:gd name="connsiteY146" fmla="*/ 1181100 h 3302940"/>
                <a:gd name="connsiteX147" fmla="*/ 2159470 w 8575207"/>
                <a:gd name="connsiteY147" fmla="*/ 1270000 h 3302940"/>
                <a:gd name="connsiteX148" fmla="*/ 2197570 w 8575207"/>
                <a:gd name="connsiteY148" fmla="*/ 1346200 h 3302940"/>
                <a:gd name="connsiteX149" fmla="*/ 2235670 w 8575207"/>
                <a:gd name="connsiteY149" fmla="*/ 1397000 h 3302940"/>
                <a:gd name="connsiteX150" fmla="*/ 2261070 w 8575207"/>
                <a:gd name="connsiteY150" fmla="*/ 1435100 h 3302940"/>
                <a:gd name="connsiteX151" fmla="*/ 2311870 w 8575207"/>
                <a:gd name="connsiteY151" fmla="*/ 1549400 h 3302940"/>
                <a:gd name="connsiteX152" fmla="*/ 2337270 w 8575207"/>
                <a:gd name="connsiteY152" fmla="*/ 1600200 h 3302940"/>
                <a:gd name="connsiteX153" fmla="*/ 2375370 w 8575207"/>
                <a:gd name="connsiteY153" fmla="*/ 1638300 h 3302940"/>
                <a:gd name="connsiteX154" fmla="*/ 2388070 w 8575207"/>
                <a:gd name="connsiteY154" fmla="*/ 1816100 h 3302940"/>
                <a:gd name="connsiteX155" fmla="*/ 2273770 w 8575207"/>
                <a:gd name="connsiteY155" fmla="*/ 1866900 h 3302940"/>
                <a:gd name="connsiteX156" fmla="*/ 2235670 w 8575207"/>
                <a:gd name="connsiteY156" fmla="*/ 1879600 h 3302940"/>
                <a:gd name="connsiteX157" fmla="*/ 2197570 w 8575207"/>
                <a:gd name="connsiteY157" fmla="*/ 1892300 h 3302940"/>
                <a:gd name="connsiteX158" fmla="*/ 2095970 w 8575207"/>
                <a:gd name="connsiteY158" fmla="*/ 1905000 h 3302940"/>
                <a:gd name="connsiteX159" fmla="*/ 1676870 w 8575207"/>
                <a:gd name="connsiteY159" fmla="*/ 1879600 h 3302940"/>
                <a:gd name="connsiteX160" fmla="*/ 1562570 w 8575207"/>
                <a:gd name="connsiteY160" fmla="*/ 1841500 h 3302940"/>
                <a:gd name="connsiteX161" fmla="*/ 1524470 w 8575207"/>
                <a:gd name="connsiteY161" fmla="*/ 1828800 h 3302940"/>
                <a:gd name="connsiteX162" fmla="*/ 1511770 w 8575207"/>
                <a:gd name="connsiteY162" fmla="*/ 1778000 h 3302940"/>
                <a:gd name="connsiteX163" fmla="*/ 1499070 w 8575207"/>
                <a:gd name="connsiteY163" fmla="*/ 1739900 h 3302940"/>
                <a:gd name="connsiteX164" fmla="*/ 1486370 w 8575207"/>
                <a:gd name="connsiteY164" fmla="*/ 1676400 h 3302940"/>
                <a:gd name="connsiteX165" fmla="*/ 1524470 w 8575207"/>
                <a:gd name="connsiteY165" fmla="*/ 1460500 h 3302940"/>
                <a:gd name="connsiteX166" fmla="*/ 1537170 w 8575207"/>
                <a:gd name="connsiteY166" fmla="*/ 1422400 h 3302940"/>
                <a:gd name="connsiteX167" fmla="*/ 1626070 w 8575207"/>
                <a:gd name="connsiteY167" fmla="*/ 1358900 h 3302940"/>
                <a:gd name="connsiteX168" fmla="*/ 1702270 w 8575207"/>
                <a:gd name="connsiteY168" fmla="*/ 1282700 h 3302940"/>
                <a:gd name="connsiteX169" fmla="*/ 1740370 w 8575207"/>
                <a:gd name="connsiteY169" fmla="*/ 1244600 h 3302940"/>
                <a:gd name="connsiteX170" fmla="*/ 1778470 w 8575207"/>
                <a:gd name="connsiteY170" fmla="*/ 1206500 h 3302940"/>
                <a:gd name="connsiteX171" fmla="*/ 1816570 w 8575207"/>
                <a:gd name="connsiteY171" fmla="*/ 1193800 h 3302940"/>
                <a:gd name="connsiteX172" fmla="*/ 1829270 w 8575207"/>
                <a:gd name="connsiteY172" fmla="*/ 1155700 h 3302940"/>
                <a:gd name="connsiteX173" fmla="*/ 1905470 w 8575207"/>
                <a:gd name="connsiteY173" fmla="*/ 1104900 h 3302940"/>
                <a:gd name="connsiteX174" fmla="*/ 1968970 w 8575207"/>
                <a:gd name="connsiteY174" fmla="*/ 1028700 h 3302940"/>
                <a:gd name="connsiteX175" fmla="*/ 2045170 w 8575207"/>
                <a:gd name="connsiteY175" fmla="*/ 965200 h 3302940"/>
                <a:gd name="connsiteX176" fmla="*/ 2019770 w 8575207"/>
                <a:gd name="connsiteY176" fmla="*/ 393700 h 3302940"/>
                <a:gd name="connsiteX177" fmla="*/ 1956270 w 8575207"/>
                <a:gd name="connsiteY177" fmla="*/ 279400 h 3302940"/>
                <a:gd name="connsiteX178" fmla="*/ 1918170 w 8575207"/>
                <a:gd name="connsiteY178" fmla="*/ 266700 h 3302940"/>
                <a:gd name="connsiteX179" fmla="*/ 1803870 w 8575207"/>
                <a:gd name="connsiteY179" fmla="*/ 203200 h 3302940"/>
                <a:gd name="connsiteX180" fmla="*/ 1727670 w 8575207"/>
                <a:gd name="connsiteY180" fmla="*/ 190500 h 3302940"/>
                <a:gd name="connsiteX181" fmla="*/ 1689570 w 8575207"/>
                <a:gd name="connsiteY181" fmla="*/ 165100 h 3302940"/>
                <a:gd name="connsiteX182" fmla="*/ 1435570 w 8575207"/>
                <a:gd name="connsiteY182" fmla="*/ 127000 h 3302940"/>
                <a:gd name="connsiteX183" fmla="*/ 1308570 w 8575207"/>
                <a:gd name="connsiteY183" fmla="*/ 101600 h 3302940"/>
                <a:gd name="connsiteX184" fmla="*/ 546570 w 8575207"/>
                <a:gd name="connsiteY184" fmla="*/ 76200 h 3302940"/>
                <a:gd name="connsiteX185" fmla="*/ 457670 w 8575207"/>
                <a:gd name="connsiteY185" fmla="*/ 50800 h 3302940"/>
                <a:gd name="connsiteX186" fmla="*/ 279870 w 8575207"/>
                <a:gd name="connsiteY186" fmla="*/ 25400 h 3302940"/>
                <a:gd name="connsiteX187" fmla="*/ 216370 w 8575207"/>
                <a:gd name="connsiteY187" fmla="*/ 12700 h 3302940"/>
                <a:gd name="connsiteX188" fmla="*/ 38570 w 8575207"/>
                <a:gd name="connsiteY188" fmla="*/ 0 h 3302940"/>
                <a:gd name="connsiteX189" fmla="*/ 13170 w 8575207"/>
                <a:gd name="connsiteY18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73570 w 8575207"/>
                <a:gd name="connsiteY3" fmla="*/ 2895600 h 3302940"/>
                <a:gd name="connsiteX4" fmla="*/ 635470 w 8575207"/>
                <a:gd name="connsiteY4" fmla="*/ 2882900 h 3302940"/>
                <a:gd name="connsiteX5" fmla="*/ 597370 w 8575207"/>
                <a:gd name="connsiteY5" fmla="*/ 2870200 h 3302940"/>
                <a:gd name="connsiteX6" fmla="*/ 559270 w 8575207"/>
                <a:gd name="connsiteY6" fmla="*/ 2844800 h 3302940"/>
                <a:gd name="connsiteX7" fmla="*/ 508470 w 8575207"/>
                <a:gd name="connsiteY7" fmla="*/ 2768600 h 3302940"/>
                <a:gd name="connsiteX8" fmla="*/ 495770 w 8575207"/>
                <a:gd name="connsiteY8" fmla="*/ 2730500 h 3302940"/>
                <a:gd name="connsiteX9" fmla="*/ 457670 w 8575207"/>
                <a:gd name="connsiteY9" fmla="*/ 2654300 h 3302940"/>
                <a:gd name="connsiteX10" fmla="*/ 483070 w 8575207"/>
                <a:gd name="connsiteY10" fmla="*/ 2374900 h 3302940"/>
                <a:gd name="connsiteX11" fmla="*/ 533870 w 8575207"/>
                <a:gd name="connsiteY11" fmla="*/ 2197100 h 3302940"/>
                <a:gd name="connsiteX12" fmla="*/ 622770 w 8575207"/>
                <a:gd name="connsiteY12" fmla="*/ 2133600 h 3302940"/>
                <a:gd name="connsiteX13" fmla="*/ 660870 w 8575207"/>
                <a:gd name="connsiteY13" fmla="*/ 2120900 h 3302940"/>
                <a:gd name="connsiteX14" fmla="*/ 1054570 w 8575207"/>
                <a:gd name="connsiteY14" fmla="*/ 2146300 h 3302940"/>
                <a:gd name="connsiteX15" fmla="*/ 1092670 w 8575207"/>
                <a:gd name="connsiteY15" fmla="*/ 2159000 h 3302940"/>
                <a:gd name="connsiteX16" fmla="*/ 1156170 w 8575207"/>
                <a:gd name="connsiteY16" fmla="*/ 2247900 h 3302940"/>
                <a:gd name="connsiteX17" fmla="*/ 1206970 w 8575207"/>
                <a:gd name="connsiteY17" fmla="*/ 2324100 h 3302940"/>
                <a:gd name="connsiteX18" fmla="*/ 1219670 w 8575207"/>
                <a:gd name="connsiteY18" fmla="*/ 2362200 h 3302940"/>
                <a:gd name="connsiteX19" fmla="*/ 1245070 w 8575207"/>
                <a:gd name="connsiteY19" fmla="*/ 2400300 h 3302940"/>
                <a:gd name="connsiteX20" fmla="*/ 1270470 w 8575207"/>
                <a:gd name="connsiteY20" fmla="*/ 2501900 h 3302940"/>
                <a:gd name="connsiteX21" fmla="*/ 1245070 w 8575207"/>
                <a:gd name="connsiteY21" fmla="*/ 2679700 h 3302940"/>
                <a:gd name="connsiteX22" fmla="*/ 1219670 w 8575207"/>
                <a:gd name="connsiteY22" fmla="*/ 2717800 h 3302940"/>
                <a:gd name="connsiteX23" fmla="*/ 1181570 w 8575207"/>
                <a:gd name="connsiteY23" fmla="*/ 2730500 h 3302940"/>
                <a:gd name="connsiteX24" fmla="*/ 1118070 w 8575207"/>
                <a:gd name="connsiteY24" fmla="*/ 2806700 h 3302940"/>
                <a:gd name="connsiteX25" fmla="*/ 1079970 w 8575207"/>
                <a:gd name="connsiteY25" fmla="*/ 2819400 h 3302940"/>
                <a:gd name="connsiteX26" fmla="*/ 1067270 w 8575207"/>
                <a:gd name="connsiteY26" fmla="*/ 2857500 h 3302940"/>
                <a:gd name="connsiteX27" fmla="*/ 940270 w 8575207"/>
                <a:gd name="connsiteY27" fmla="*/ 2870200 h 3302940"/>
                <a:gd name="connsiteX28" fmla="*/ 876770 w 8575207"/>
                <a:gd name="connsiteY28" fmla="*/ 2882900 h 3302940"/>
                <a:gd name="connsiteX29" fmla="*/ 952970 w 8575207"/>
                <a:gd name="connsiteY29" fmla="*/ 2959100 h 3302940"/>
                <a:gd name="connsiteX30" fmla="*/ 991070 w 8575207"/>
                <a:gd name="connsiteY30" fmla="*/ 3035300 h 3302940"/>
                <a:gd name="connsiteX31" fmla="*/ 1067270 w 8575207"/>
                <a:gd name="connsiteY31" fmla="*/ 3022600 h 3302940"/>
                <a:gd name="connsiteX32" fmla="*/ 1168870 w 8575207"/>
                <a:gd name="connsiteY32" fmla="*/ 3009900 h 3302940"/>
                <a:gd name="connsiteX33" fmla="*/ 1206970 w 8575207"/>
                <a:gd name="connsiteY33" fmla="*/ 2997200 h 3302940"/>
                <a:gd name="connsiteX34" fmla="*/ 1359370 w 8575207"/>
                <a:gd name="connsiteY34" fmla="*/ 2984500 h 3302940"/>
                <a:gd name="connsiteX35" fmla="*/ 1562570 w 8575207"/>
                <a:gd name="connsiteY35" fmla="*/ 2959100 h 3302940"/>
                <a:gd name="connsiteX36" fmla="*/ 2388070 w 8575207"/>
                <a:gd name="connsiteY36" fmla="*/ 2946400 h 3302940"/>
                <a:gd name="connsiteX37" fmla="*/ 2451570 w 8575207"/>
                <a:gd name="connsiteY37" fmla="*/ 2933700 h 3302940"/>
                <a:gd name="connsiteX38" fmla="*/ 2527770 w 8575207"/>
                <a:gd name="connsiteY38" fmla="*/ 2921000 h 3302940"/>
                <a:gd name="connsiteX39" fmla="*/ 2616670 w 8575207"/>
                <a:gd name="connsiteY39" fmla="*/ 2882900 h 3302940"/>
                <a:gd name="connsiteX40" fmla="*/ 2756370 w 8575207"/>
                <a:gd name="connsiteY40" fmla="*/ 2857500 h 3302940"/>
                <a:gd name="connsiteX41" fmla="*/ 3785070 w 8575207"/>
                <a:gd name="connsiteY41" fmla="*/ 2857500 h 3302940"/>
                <a:gd name="connsiteX42" fmla="*/ 3823170 w 8575207"/>
                <a:gd name="connsiteY42" fmla="*/ 2844800 h 3302940"/>
                <a:gd name="connsiteX43" fmla="*/ 3886670 w 8575207"/>
                <a:gd name="connsiteY43" fmla="*/ 2832100 h 3302940"/>
                <a:gd name="connsiteX44" fmla="*/ 3937470 w 8575207"/>
                <a:gd name="connsiteY44" fmla="*/ 2819400 h 3302940"/>
                <a:gd name="connsiteX45" fmla="*/ 4102570 w 8575207"/>
                <a:gd name="connsiteY45" fmla="*/ 2794000 h 3302940"/>
                <a:gd name="connsiteX46" fmla="*/ 4254970 w 8575207"/>
                <a:gd name="connsiteY46" fmla="*/ 2768600 h 3302940"/>
                <a:gd name="connsiteX47" fmla="*/ 4318470 w 8575207"/>
                <a:gd name="connsiteY47" fmla="*/ 2743200 h 3302940"/>
                <a:gd name="connsiteX48" fmla="*/ 4407370 w 8575207"/>
                <a:gd name="connsiteY48" fmla="*/ 2730500 h 3302940"/>
                <a:gd name="connsiteX49" fmla="*/ 4458170 w 8575207"/>
                <a:gd name="connsiteY49" fmla="*/ 2717800 h 3302940"/>
                <a:gd name="connsiteX50" fmla="*/ 5169370 w 8575207"/>
                <a:gd name="connsiteY50" fmla="*/ 2730500 h 3302940"/>
                <a:gd name="connsiteX51" fmla="*/ 5309070 w 8575207"/>
                <a:gd name="connsiteY51" fmla="*/ 2768600 h 3302940"/>
                <a:gd name="connsiteX52" fmla="*/ 5410670 w 8575207"/>
                <a:gd name="connsiteY52" fmla="*/ 2794000 h 3302940"/>
                <a:gd name="connsiteX53" fmla="*/ 5499570 w 8575207"/>
                <a:gd name="connsiteY53" fmla="*/ 2819400 h 3302940"/>
                <a:gd name="connsiteX54" fmla="*/ 5575770 w 8575207"/>
                <a:gd name="connsiteY54" fmla="*/ 2692400 h 3302940"/>
                <a:gd name="connsiteX55" fmla="*/ 5588470 w 8575207"/>
                <a:gd name="connsiteY55" fmla="*/ 2616200 h 3302940"/>
                <a:gd name="connsiteX56" fmla="*/ 5601170 w 8575207"/>
                <a:gd name="connsiteY56" fmla="*/ 2489200 h 3302940"/>
                <a:gd name="connsiteX57" fmla="*/ 5639270 w 8575207"/>
                <a:gd name="connsiteY57" fmla="*/ 2413000 h 3302940"/>
                <a:gd name="connsiteX58" fmla="*/ 5690070 w 8575207"/>
                <a:gd name="connsiteY58" fmla="*/ 2400300 h 3302940"/>
                <a:gd name="connsiteX59" fmla="*/ 5766270 w 8575207"/>
                <a:gd name="connsiteY59" fmla="*/ 2362200 h 3302940"/>
                <a:gd name="connsiteX60" fmla="*/ 5842470 w 8575207"/>
                <a:gd name="connsiteY60" fmla="*/ 2324100 h 3302940"/>
                <a:gd name="connsiteX61" fmla="*/ 6007570 w 8575207"/>
                <a:gd name="connsiteY61" fmla="*/ 2362200 h 3302940"/>
                <a:gd name="connsiteX62" fmla="*/ 6083770 w 8575207"/>
                <a:gd name="connsiteY62" fmla="*/ 2374900 h 3302940"/>
                <a:gd name="connsiteX63" fmla="*/ 6159970 w 8575207"/>
                <a:gd name="connsiteY63" fmla="*/ 2413000 h 3302940"/>
                <a:gd name="connsiteX64" fmla="*/ 6198070 w 8575207"/>
                <a:gd name="connsiteY64" fmla="*/ 2425700 h 3302940"/>
                <a:gd name="connsiteX65" fmla="*/ 6261570 w 8575207"/>
                <a:gd name="connsiteY65" fmla="*/ 2527300 h 3302940"/>
                <a:gd name="connsiteX66" fmla="*/ 6299670 w 8575207"/>
                <a:gd name="connsiteY66" fmla="*/ 2641600 h 3302940"/>
                <a:gd name="connsiteX67" fmla="*/ 6312370 w 8575207"/>
                <a:gd name="connsiteY67" fmla="*/ 2679700 h 3302940"/>
                <a:gd name="connsiteX68" fmla="*/ 6325070 w 8575207"/>
                <a:gd name="connsiteY68" fmla="*/ 2730500 h 3302940"/>
                <a:gd name="connsiteX69" fmla="*/ 6312370 w 8575207"/>
                <a:gd name="connsiteY69" fmla="*/ 2857500 h 3302940"/>
                <a:gd name="connsiteX70" fmla="*/ 6236170 w 8575207"/>
                <a:gd name="connsiteY70" fmla="*/ 2908300 h 3302940"/>
                <a:gd name="connsiteX71" fmla="*/ 6109170 w 8575207"/>
                <a:gd name="connsiteY71" fmla="*/ 2946400 h 3302940"/>
                <a:gd name="connsiteX72" fmla="*/ 5956770 w 8575207"/>
                <a:gd name="connsiteY72" fmla="*/ 2933700 h 3302940"/>
                <a:gd name="connsiteX73" fmla="*/ 5918670 w 8575207"/>
                <a:gd name="connsiteY73" fmla="*/ 2946400 h 3302940"/>
                <a:gd name="connsiteX74" fmla="*/ 5931370 w 8575207"/>
                <a:gd name="connsiteY74" fmla="*/ 3009900 h 3302940"/>
                <a:gd name="connsiteX75" fmla="*/ 5994870 w 8575207"/>
                <a:gd name="connsiteY75" fmla="*/ 3022600 h 3302940"/>
                <a:gd name="connsiteX76" fmla="*/ 6286970 w 8575207"/>
                <a:gd name="connsiteY76" fmla="*/ 3035300 h 3302940"/>
                <a:gd name="connsiteX77" fmla="*/ 7328370 w 8575207"/>
                <a:gd name="connsiteY77" fmla="*/ 3022600 h 3302940"/>
                <a:gd name="connsiteX78" fmla="*/ 7544270 w 8575207"/>
                <a:gd name="connsiteY78" fmla="*/ 2984500 h 3302940"/>
                <a:gd name="connsiteX79" fmla="*/ 7645870 w 8575207"/>
                <a:gd name="connsiteY79" fmla="*/ 2971800 h 3302940"/>
                <a:gd name="connsiteX80" fmla="*/ 7861770 w 8575207"/>
                <a:gd name="connsiteY80" fmla="*/ 2984500 h 3302940"/>
                <a:gd name="connsiteX81" fmla="*/ 8039570 w 8575207"/>
                <a:gd name="connsiteY81" fmla="*/ 3009900 h 3302940"/>
                <a:gd name="connsiteX82" fmla="*/ 8090370 w 8575207"/>
                <a:gd name="connsiteY82" fmla="*/ 3022600 h 3302940"/>
                <a:gd name="connsiteX83" fmla="*/ 8407870 w 8575207"/>
                <a:gd name="connsiteY83" fmla="*/ 3048000 h 3302940"/>
                <a:gd name="connsiteX84" fmla="*/ 8560270 w 8575207"/>
                <a:gd name="connsiteY84" fmla="*/ 3035300 h 3302940"/>
                <a:gd name="connsiteX85" fmla="*/ 8534870 w 8575207"/>
                <a:gd name="connsiteY85" fmla="*/ 2311400 h 3302940"/>
                <a:gd name="connsiteX86" fmla="*/ 8496770 w 8575207"/>
                <a:gd name="connsiteY86" fmla="*/ 2057400 h 3302940"/>
                <a:gd name="connsiteX87" fmla="*/ 8484070 w 8575207"/>
                <a:gd name="connsiteY87" fmla="*/ 1968500 h 3302940"/>
                <a:gd name="connsiteX88" fmla="*/ 8445970 w 8575207"/>
                <a:gd name="connsiteY88" fmla="*/ 1765300 h 3302940"/>
                <a:gd name="connsiteX89" fmla="*/ 8471370 w 8575207"/>
                <a:gd name="connsiteY89" fmla="*/ 1257300 h 3302940"/>
                <a:gd name="connsiteX90" fmla="*/ 8433270 w 8575207"/>
                <a:gd name="connsiteY90" fmla="*/ 1231900 h 3302940"/>
                <a:gd name="connsiteX91" fmla="*/ 8306270 w 8575207"/>
                <a:gd name="connsiteY91" fmla="*/ 1193800 h 3302940"/>
                <a:gd name="connsiteX92" fmla="*/ 8179270 w 8575207"/>
                <a:gd name="connsiteY92" fmla="*/ 1168400 h 3302940"/>
                <a:gd name="connsiteX93" fmla="*/ 7607770 w 8575207"/>
                <a:gd name="connsiteY93" fmla="*/ 1206500 h 3302940"/>
                <a:gd name="connsiteX94" fmla="*/ 7379170 w 8575207"/>
                <a:gd name="connsiteY94" fmla="*/ 1193800 h 3302940"/>
                <a:gd name="connsiteX95" fmla="*/ 7290270 w 8575207"/>
                <a:gd name="connsiteY95" fmla="*/ 1168400 h 3302940"/>
                <a:gd name="connsiteX96" fmla="*/ 7112470 w 8575207"/>
                <a:gd name="connsiteY96" fmla="*/ 1143000 h 3302940"/>
                <a:gd name="connsiteX97" fmla="*/ 7048970 w 8575207"/>
                <a:gd name="connsiteY97" fmla="*/ 1130300 h 3302940"/>
                <a:gd name="connsiteX98" fmla="*/ 6934670 w 8575207"/>
                <a:gd name="connsiteY98" fmla="*/ 1117600 h 3302940"/>
                <a:gd name="connsiteX99" fmla="*/ 6629870 w 8575207"/>
                <a:gd name="connsiteY99" fmla="*/ 1079500 h 3302940"/>
                <a:gd name="connsiteX100" fmla="*/ 6502870 w 8575207"/>
                <a:gd name="connsiteY100" fmla="*/ 1028700 h 3302940"/>
                <a:gd name="connsiteX101" fmla="*/ 6426670 w 8575207"/>
                <a:gd name="connsiteY101" fmla="*/ 1003300 h 3302940"/>
                <a:gd name="connsiteX102" fmla="*/ 6375870 w 8575207"/>
                <a:gd name="connsiteY102" fmla="*/ 990600 h 3302940"/>
                <a:gd name="connsiteX103" fmla="*/ 6337770 w 8575207"/>
                <a:gd name="connsiteY103" fmla="*/ 977900 h 3302940"/>
                <a:gd name="connsiteX104" fmla="*/ 6286970 w 8575207"/>
                <a:gd name="connsiteY104" fmla="*/ 952500 h 3302940"/>
                <a:gd name="connsiteX105" fmla="*/ 6096470 w 8575207"/>
                <a:gd name="connsiteY105" fmla="*/ 939800 h 3302940"/>
                <a:gd name="connsiteX106" fmla="*/ 5728170 w 8575207"/>
                <a:gd name="connsiteY106" fmla="*/ 927100 h 3302940"/>
                <a:gd name="connsiteX107" fmla="*/ 5334470 w 8575207"/>
                <a:gd name="connsiteY107" fmla="*/ 901700 h 3302940"/>
                <a:gd name="connsiteX108" fmla="*/ 5232870 w 8575207"/>
                <a:gd name="connsiteY108" fmla="*/ 889000 h 3302940"/>
                <a:gd name="connsiteX109" fmla="*/ 5067770 w 8575207"/>
                <a:gd name="connsiteY109" fmla="*/ 838200 h 3302940"/>
                <a:gd name="connsiteX110" fmla="*/ 4991570 w 8575207"/>
                <a:gd name="connsiteY110" fmla="*/ 825500 h 3302940"/>
                <a:gd name="connsiteX111" fmla="*/ 4953470 w 8575207"/>
                <a:gd name="connsiteY111" fmla="*/ 800100 h 3302940"/>
                <a:gd name="connsiteX112" fmla="*/ 4877270 w 8575207"/>
                <a:gd name="connsiteY112" fmla="*/ 774700 h 3302940"/>
                <a:gd name="connsiteX113" fmla="*/ 4775670 w 8575207"/>
                <a:gd name="connsiteY113" fmla="*/ 749300 h 3302940"/>
                <a:gd name="connsiteX114" fmla="*/ 4648670 w 8575207"/>
                <a:gd name="connsiteY114" fmla="*/ 711200 h 3302940"/>
                <a:gd name="connsiteX115" fmla="*/ 4610570 w 8575207"/>
                <a:gd name="connsiteY115" fmla="*/ 698500 h 3302940"/>
                <a:gd name="connsiteX116" fmla="*/ 4559770 w 8575207"/>
                <a:gd name="connsiteY116" fmla="*/ 685800 h 3302940"/>
                <a:gd name="connsiteX117" fmla="*/ 4521670 w 8575207"/>
                <a:gd name="connsiteY117" fmla="*/ 660400 h 3302940"/>
                <a:gd name="connsiteX118" fmla="*/ 4470870 w 8575207"/>
                <a:gd name="connsiteY118" fmla="*/ 647700 h 3302940"/>
                <a:gd name="connsiteX119" fmla="*/ 4432770 w 8575207"/>
                <a:gd name="connsiteY119" fmla="*/ 635000 h 3302940"/>
                <a:gd name="connsiteX120" fmla="*/ 4381970 w 8575207"/>
                <a:gd name="connsiteY120" fmla="*/ 609600 h 3302940"/>
                <a:gd name="connsiteX121" fmla="*/ 4280370 w 8575207"/>
                <a:gd name="connsiteY121" fmla="*/ 584200 h 3302940"/>
                <a:gd name="connsiteX122" fmla="*/ 4242270 w 8575207"/>
                <a:gd name="connsiteY122" fmla="*/ 571500 h 3302940"/>
                <a:gd name="connsiteX123" fmla="*/ 4127970 w 8575207"/>
                <a:gd name="connsiteY123" fmla="*/ 558800 h 3302940"/>
                <a:gd name="connsiteX124" fmla="*/ 3658070 w 8575207"/>
                <a:gd name="connsiteY124" fmla="*/ 533400 h 3302940"/>
                <a:gd name="connsiteX125" fmla="*/ 3607270 w 8575207"/>
                <a:gd name="connsiteY125" fmla="*/ 520700 h 3302940"/>
                <a:gd name="connsiteX126" fmla="*/ 3569170 w 8575207"/>
                <a:gd name="connsiteY126" fmla="*/ 508000 h 3302940"/>
                <a:gd name="connsiteX127" fmla="*/ 3467570 w 8575207"/>
                <a:gd name="connsiteY127" fmla="*/ 495300 h 3302940"/>
                <a:gd name="connsiteX128" fmla="*/ 3429470 w 8575207"/>
                <a:gd name="connsiteY128" fmla="*/ 469900 h 3302940"/>
                <a:gd name="connsiteX129" fmla="*/ 3378670 w 8575207"/>
                <a:gd name="connsiteY129" fmla="*/ 457200 h 3302940"/>
                <a:gd name="connsiteX130" fmla="*/ 3302470 w 8575207"/>
                <a:gd name="connsiteY130" fmla="*/ 431800 h 3302940"/>
                <a:gd name="connsiteX131" fmla="*/ 3226270 w 8575207"/>
                <a:gd name="connsiteY131" fmla="*/ 406400 h 3302940"/>
                <a:gd name="connsiteX132" fmla="*/ 3188170 w 8575207"/>
                <a:gd name="connsiteY132" fmla="*/ 393700 h 3302940"/>
                <a:gd name="connsiteX133" fmla="*/ 2934170 w 8575207"/>
                <a:gd name="connsiteY133" fmla="*/ 381000 h 3302940"/>
                <a:gd name="connsiteX134" fmla="*/ 2832570 w 8575207"/>
                <a:gd name="connsiteY134" fmla="*/ 355600 h 3302940"/>
                <a:gd name="connsiteX135" fmla="*/ 2769070 w 8575207"/>
                <a:gd name="connsiteY135" fmla="*/ 342900 h 3302940"/>
                <a:gd name="connsiteX136" fmla="*/ 2705570 w 8575207"/>
                <a:gd name="connsiteY136" fmla="*/ 317500 h 3302940"/>
                <a:gd name="connsiteX137" fmla="*/ 2591270 w 8575207"/>
                <a:gd name="connsiteY137" fmla="*/ 304800 h 3302940"/>
                <a:gd name="connsiteX138" fmla="*/ 2515070 w 8575207"/>
                <a:gd name="connsiteY138" fmla="*/ 292100 h 3302940"/>
                <a:gd name="connsiteX139" fmla="*/ 2299170 w 8575207"/>
                <a:gd name="connsiteY139" fmla="*/ 317500 h 3302940"/>
                <a:gd name="connsiteX140" fmla="*/ 2184870 w 8575207"/>
                <a:gd name="connsiteY140" fmla="*/ 355600 h 3302940"/>
                <a:gd name="connsiteX141" fmla="*/ 2045170 w 8575207"/>
                <a:gd name="connsiteY141" fmla="*/ 381000 h 3302940"/>
                <a:gd name="connsiteX142" fmla="*/ 2019770 w 8575207"/>
                <a:gd name="connsiteY142" fmla="*/ 431800 h 3302940"/>
                <a:gd name="connsiteX143" fmla="*/ 2032470 w 8575207"/>
                <a:gd name="connsiteY143" fmla="*/ 952500 h 3302940"/>
                <a:gd name="connsiteX144" fmla="*/ 2045170 w 8575207"/>
                <a:gd name="connsiteY144" fmla="*/ 1016000 h 3302940"/>
                <a:gd name="connsiteX145" fmla="*/ 2083270 w 8575207"/>
                <a:gd name="connsiteY145" fmla="*/ 1130300 h 3302940"/>
                <a:gd name="connsiteX146" fmla="*/ 2095970 w 8575207"/>
                <a:gd name="connsiteY146" fmla="*/ 1181100 h 3302940"/>
                <a:gd name="connsiteX147" fmla="*/ 2159470 w 8575207"/>
                <a:gd name="connsiteY147" fmla="*/ 1270000 h 3302940"/>
                <a:gd name="connsiteX148" fmla="*/ 2197570 w 8575207"/>
                <a:gd name="connsiteY148" fmla="*/ 1346200 h 3302940"/>
                <a:gd name="connsiteX149" fmla="*/ 2235670 w 8575207"/>
                <a:gd name="connsiteY149" fmla="*/ 1397000 h 3302940"/>
                <a:gd name="connsiteX150" fmla="*/ 2261070 w 8575207"/>
                <a:gd name="connsiteY150" fmla="*/ 1435100 h 3302940"/>
                <a:gd name="connsiteX151" fmla="*/ 2311870 w 8575207"/>
                <a:gd name="connsiteY151" fmla="*/ 1549400 h 3302940"/>
                <a:gd name="connsiteX152" fmla="*/ 2337270 w 8575207"/>
                <a:gd name="connsiteY152" fmla="*/ 1600200 h 3302940"/>
                <a:gd name="connsiteX153" fmla="*/ 2375370 w 8575207"/>
                <a:gd name="connsiteY153" fmla="*/ 1638300 h 3302940"/>
                <a:gd name="connsiteX154" fmla="*/ 2388070 w 8575207"/>
                <a:gd name="connsiteY154" fmla="*/ 1816100 h 3302940"/>
                <a:gd name="connsiteX155" fmla="*/ 2273770 w 8575207"/>
                <a:gd name="connsiteY155" fmla="*/ 1866900 h 3302940"/>
                <a:gd name="connsiteX156" fmla="*/ 2235670 w 8575207"/>
                <a:gd name="connsiteY156" fmla="*/ 1879600 h 3302940"/>
                <a:gd name="connsiteX157" fmla="*/ 2197570 w 8575207"/>
                <a:gd name="connsiteY157" fmla="*/ 1892300 h 3302940"/>
                <a:gd name="connsiteX158" fmla="*/ 2095970 w 8575207"/>
                <a:gd name="connsiteY158" fmla="*/ 1905000 h 3302940"/>
                <a:gd name="connsiteX159" fmla="*/ 1676870 w 8575207"/>
                <a:gd name="connsiteY159" fmla="*/ 1879600 h 3302940"/>
                <a:gd name="connsiteX160" fmla="*/ 1562570 w 8575207"/>
                <a:gd name="connsiteY160" fmla="*/ 1841500 h 3302940"/>
                <a:gd name="connsiteX161" fmla="*/ 1524470 w 8575207"/>
                <a:gd name="connsiteY161" fmla="*/ 1828800 h 3302940"/>
                <a:gd name="connsiteX162" fmla="*/ 1511770 w 8575207"/>
                <a:gd name="connsiteY162" fmla="*/ 1778000 h 3302940"/>
                <a:gd name="connsiteX163" fmla="*/ 1499070 w 8575207"/>
                <a:gd name="connsiteY163" fmla="*/ 1739900 h 3302940"/>
                <a:gd name="connsiteX164" fmla="*/ 1486370 w 8575207"/>
                <a:gd name="connsiteY164" fmla="*/ 1676400 h 3302940"/>
                <a:gd name="connsiteX165" fmla="*/ 1524470 w 8575207"/>
                <a:gd name="connsiteY165" fmla="*/ 1460500 h 3302940"/>
                <a:gd name="connsiteX166" fmla="*/ 1537170 w 8575207"/>
                <a:gd name="connsiteY166" fmla="*/ 1422400 h 3302940"/>
                <a:gd name="connsiteX167" fmla="*/ 1626070 w 8575207"/>
                <a:gd name="connsiteY167" fmla="*/ 1358900 h 3302940"/>
                <a:gd name="connsiteX168" fmla="*/ 1702270 w 8575207"/>
                <a:gd name="connsiteY168" fmla="*/ 1282700 h 3302940"/>
                <a:gd name="connsiteX169" fmla="*/ 1740370 w 8575207"/>
                <a:gd name="connsiteY169" fmla="*/ 1244600 h 3302940"/>
                <a:gd name="connsiteX170" fmla="*/ 1778470 w 8575207"/>
                <a:gd name="connsiteY170" fmla="*/ 1206500 h 3302940"/>
                <a:gd name="connsiteX171" fmla="*/ 1816570 w 8575207"/>
                <a:gd name="connsiteY171" fmla="*/ 1193800 h 3302940"/>
                <a:gd name="connsiteX172" fmla="*/ 1829270 w 8575207"/>
                <a:gd name="connsiteY172" fmla="*/ 1155700 h 3302940"/>
                <a:gd name="connsiteX173" fmla="*/ 1905470 w 8575207"/>
                <a:gd name="connsiteY173" fmla="*/ 1104900 h 3302940"/>
                <a:gd name="connsiteX174" fmla="*/ 1968970 w 8575207"/>
                <a:gd name="connsiteY174" fmla="*/ 1028700 h 3302940"/>
                <a:gd name="connsiteX175" fmla="*/ 2045170 w 8575207"/>
                <a:gd name="connsiteY175" fmla="*/ 965200 h 3302940"/>
                <a:gd name="connsiteX176" fmla="*/ 2019770 w 8575207"/>
                <a:gd name="connsiteY176" fmla="*/ 393700 h 3302940"/>
                <a:gd name="connsiteX177" fmla="*/ 1956270 w 8575207"/>
                <a:gd name="connsiteY177" fmla="*/ 279400 h 3302940"/>
                <a:gd name="connsiteX178" fmla="*/ 1918170 w 8575207"/>
                <a:gd name="connsiteY178" fmla="*/ 266700 h 3302940"/>
                <a:gd name="connsiteX179" fmla="*/ 1803870 w 8575207"/>
                <a:gd name="connsiteY179" fmla="*/ 203200 h 3302940"/>
                <a:gd name="connsiteX180" fmla="*/ 1727670 w 8575207"/>
                <a:gd name="connsiteY180" fmla="*/ 190500 h 3302940"/>
                <a:gd name="connsiteX181" fmla="*/ 1689570 w 8575207"/>
                <a:gd name="connsiteY181" fmla="*/ 165100 h 3302940"/>
                <a:gd name="connsiteX182" fmla="*/ 1435570 w 8575207"/>
                <a:gd name="connsiteY182" fmla="*/ 127000 h 3302940"/>
                <a:gd name="connsiteX183" fmla="*/ 1308570 w 8575207"/>
                <a:gd name="connsiteY183" fmla="*/ 101600 h 3302940"/>
                <a:gd name="connsiteX184" fmla="*/ 546570 w 8575207"/>
                <a:gd name="connsiteY184" fmla="*/ 76200 h 3302940"/>
                <a:gd name="connsiteX185" fmla="*/ 457670 w 8575207"/>
                <a:gd name="connsiteY185" fmla="*/ 50800 h 3302940"/>
                <a:gd name="connsiteX186" fmla="*/ 279870 w 8575207"/>
                <a:gd name="connsiteY186" fmla="*/ 25400 h 3302940"/>
                <a:gd name="connsiteX187" fmla="*/ 216370 w 8575207"/>
                <a:gd name="connsiteY187" fmla="*/ 12700 h 3302940"/>
                <a:gd name="connsiteX188" fmla="*/ 38570 w 8575207"/>
                <a:gd name="connsiteY188" fmla="*/ 0 h 3302940"/>
                <a:gd name="connsiteX189" fmla="*/ 13170 w 8575207"/>
                <a:gd name="connsiteY18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73570 w 8575207"/>
                <a:gd name="connsiteY3" fmla="*/ 2895600 h 3302940"/>
                <a:gd name="connsiteX4" fmla="*/ 635470 w 8575207"/>
                <a:gd name="connsiteY4" fmla="*/ 2882900 h 3302940"/>
                <a:gd name="connsiteX5" fmla="*/ 597370 w 8575207"/>
                <a:gd name="connsiteY5" fmla="*/ 2870200 h 3302940"/>
                <a:gd name="connsiteX6" fmla="*/ 559270 w 8575207"/>
                <a:gd name="connsiteY6" fmla="*/ 2844800 h 3302940"/>
                <a:gd name="connsiteX7" fmla="*/ 508470 w 8575207"/>
                <a:gd name="connsiteY7" fmla="*/ 2768600 h 3302940"/>
                <a:gd name="connsiteX8" fmla="*/ 495770 w 8575207"/>
                <a:gd name="connsiteY8" fmla="*/ 2730500 h 3302940"/>
                <a:gd name="connsiteX9" fmla="*/ 457670 w 8575207"/>
                <a:gd name="connsiteY9" fmla="*/ 2654300 h 3302940"/>
                <a:gd name="connsiteX10" fmla="*/ 483070 w 8575207"/>
                <a:gd name="connsiteY10" fmla="*/ 2374900 h 3302940"/>
                <a:gd name="connsiteX11" fmla="*/ 533870 w 8575207"/>
                <a:gd name="connsiteY11" fmla="*/ 2197100 h 3302940"/>
                <a:gd name="connsiteX12" fmla="*/ 622770 w 8575207"/>
                <a:gd name="connsiteY12" fmla="*/ 2133600 h 3302940"/>
                <a:gd name="connsiteX13" fmla="*/ 660870 w 8575207"/>
                <a:gd name="connsiteY13" fmla="*/ 2120900 h 3302940"/>
                <a:gd name="connsiteX14" fmla="*/ 1054570 w 8575207"/>
                <a:gd name="connsiteY14" fmla="*/ 2146300 h 3302940"/>
                <a:gd name="connsiteX15" fmla="*/ 1092670 w 8575207"/>
                <a:gd name="connsiteY15" fmla="*/ 2159000 h 3302940"/>
                <a:gd name="connsiteX16" fmla="*/ 1156170 w 8575207"/>
                <a:gd name="connsiteY16" fmla="*/ 2247900 h 3302940"/>
                <a:gd name="connsiteX17" fmla="*/ 1206970 w 8575207"/>
                <a:gd name="connsiteY17" fmla="*/ 2324100 h 3302940"/>
                <a:gd name="connsiteX18" fmla="*/ 1219670 w 8575207"/>
                <a:gd name="connsiteY18" fmla="*/ 2362200 h 3302940"/>
                <a:gd name="connsiteX19" fmla="*/ 1245070 w 8575207"/>
                <a:gd name="connsiteY19" fmla="*/ 2400300 h 3302940"/>
                <a:gd name="connsiteX20" fmla="*/ 1270470 w 8575207"/>
                <a:gd name="connsiteY20" fmla="*/ 2501900 h 3302940"/>
                <a:gd name="connsiteX21" fmla="*/ 1245070 w 8575207"/>
                <a:gd name="connsiteY21" fmla="*/ 2679700 h 3302940"/>
                <a:gd name="connsiteX22" fmla="*/ 1219670 w 8575207"/>
                <a:gd name="connsiteY22" fmla="*/ 2717800 h 3302940"/>
                <a:gd name="connsiteX23" fmla="*/ 1181570 w 8575207"/>
                <a:gd name="connsiteY23" fmla="*/ 2730500 h 3302940"/>
                <a:gd name="connsiteX24" fmla="*/ 1118070 w 8575207"/>
                <a:gd name="connsiteY24" fmla="*/ 2806700 h 3302940"/>
                <a:gd name="connsiteX25" fmla="*/ 1079970 w 8575207"/>
                <a:gd name="connsiteY25" fmla="*/ 2819400 h 3302940"/>
                <a:gd name="connsiteX26" fmla="*/ 1067270 w 8575207"/>
                <a:gd name="connsiteY26" fmla="*/ 2857500 h 3302940"/>
                <a:gd name="connsiteX27" fmla="*/ 940270 w 8575207"/>
                <a:gd name="connsiteY27" fmla="*/ 2870200 h 3302940"/>
                <a:gd name="connsiteX28" fmla="*/ 876770 w 8575207"/>
                <a:gd name="connsiteY28" fmla="*/ 2882900 h 3302940"/>
                <a:gd name="connsiteX29" fmla="*/ 952970 w 8575207"/>
                <a:gd name="connsiteY29" fmla="*/ 2959100 h 3302940"/>
                <a:gd name="connsiteX30" fmla="*/ 991070 w 8575207"/>
                <a:gd name="connsiteY30" fmla="*/ 3035300 h 3302940"/>
                <a:gd name="connsiteX31" fmla="*/ 1067270 w 8575207"/>
                <a:gd name="connsiteY31" fmla="*/ 3022600 h 3302940"/>
                <a:gd name="connsiteX32" fmla="*/ 1168870 w 8575207"/>
                <a:gd name="connsiteY32" fmla="*/ 3009900 h 3302940"/>
                <a:gd name="connsiteX33" fmla="*/ 1206970 w 8575207"/>
                <a:gd name="connsiteY33" fmla="*/ 2997200 h 3302940"/>
                <a:gd name="connsiteX34" fmla="*/ 1359370 w 8575207"/>
                <a:gd name="connsiteY34" fmla="*/ 2984500 h 3302940"/>
                <a:gd name="connsiteX35" fmla="*/ 1562570 w 8575207"/>
                <a:gd name="connsiteY35" fmla="*/ 2959100 h 3302940"/>
                <a:gd name="connsiteX36" fmla="*/ 2388070 w 8575207"/>
                <a:gd name="connsiteY36" fmla="*/ 2946400 h 3302940"/>
                <a:gd name="connsiteX37" fmla="*/ 2451570 w 8575207"/>
                <a:gd name="connsiteY37" fmla="*/ 2933700 h 3302940"/>
                <a:gd name="connsiteX38" fmla="*/ 2527770 w 8575207"/>
                <a:gd name="connsiteY38" fmla="*/ 2921000 h 3302940"/>
                <a:gd name="connsiteX39" fmla="*/ 2616670 w 8575207"/>
                <a:gd name="connsiteY39" fmla="*/ 2882900 h 3302940"/>
                <a:gd name="connsiteX40" fmla="*/ 2756370 w 8575207"/>
                <a:gd name="connsiteY40" fmla="*/ 2857500 h 3302940"/>
                <a:gd name="connsiteX41" fmla="*/ 3785070 w 8575207"/>
                <a:gd name="connsiteY41" fmla="*/ 2857500 h 3302940"/>
                <a:gd name="connsiteX42" fmla="*/ 3823170 w 8575207"/>
                <a:gd name="connsiteY42" fmla="*/ 2844800 h 3302940"/>
                <a:gd name="connsiteX43" fmla="*/ 3886670 w 8575207"/>
                <a:gd name="connsiteY43" fmla="*/ 2832100 h 3302940"/>
                <a:gd name="connsiteX44" fmla="*/ 3937470 w 8575207"/>
                <a:gd name="connsiteY44" fmla="*/ 2819400 h 3302940"/>
                <a:gd name="connsiteX45" fmla="*/ 4102570 w 8575207"/>
                <a:gd name="connsiteY45" fmla="*/ 2794000 h 3302940"/>
                <a:gd name="connsiteX46" fmla="*/ 4254970 w 8575207"/>
                <a:gd name="connsiteY46" fmla="*/ 2768600 h 3302940"/>
                <a:gd name="connsiteX47" fmla="*/ 4318470 w 8575207"/>
                <a:gd name="connsiteY47" fmla="*/ 2743200 h 3302940"/>
                <a:gd name="connsiteX48" fmla="*/ 4407370 w 8575207"/>
                <a:gd name="connsiteY48" fmla="*/ 2730500 h 3302940"/>
                <a:gd name="connsiteX49" fmla="*/ 4458170 w 8575207"/>
                <a:gd name="connsiteY49" fmla="*/ 2717800 h 3302940"/>
                <a:gd name="connsiteX50" fmla="*/ 5169370 w 8575207"/>
                <a:gd name="connsiteY50" fmla="*/ 2730500 h 3302940"/>
                <a:gd name="connsiteX51" fmla="*/ 5309070 w 8575207"/>
                <a:gd name="connsiteY51" fmla="*/ 2768600 h 3302940"/>
                <a:gd name="connsiteX52" fmla="*/ 5410670 w 8575207"/>
                <a:gd name="connsiteY52" fmla="*/ 2794000 h 3302940"/>
                <a:gd name="connsiteX53" fmla="*/ 5499570 w 8575207"/>
                <a:gd name="connsiteY53" fmla="*/ 2819400 h 3302940"/>
                <a:gd name="connsiteX54" fmla="*/ 5575770 w 8575207"/>
                <a:gd name="connsiteY54" fmla="*/ 2692400 h 3302940"/>
                <a:gd name="connsiteX55" fmla="*/ 5588470 w 8575207"/>
                <a:gd name="connsiteY55" fmla="*/ 2616200 h 3302940"/>
                <a:gd name="connsiteX56" fmla="*/ 5601170 w 8575207"/>
                <a:gd name="connsiteY56" fmla="*/ 2489200 h 3302940"/>
                <a:gd name="connsiteX57" fmla="*/ 5639270 w 8575207"/>
                <a:gd name="connsiteY57" fmla="*/ 2413000 h 3302940"/>
                <a:gd name="connsiteX58" fmla="*/ 5690070 w 8575207"/>
                <a:gd name="connsiteY58" fmla="*/ 2400300 h 3302940"/>
                <a:gd name="connsiteX59" fmla="*/ 5766270 w 8575207"/>
                <a:gd name="connsiteY59" fmla="*/ 2362200 h 3302940"/>
                <a:gd name="connsiteX60" fmla="*/ 5842470 w 8575207"/>
                <a:gd name="connsiteY60" fmla="*/ 2324100 h 3302940"/>
                <a:gd name="connsiteX61" fmla="*/ 6007570 w 8575207"/>
                <a:gd name="connsiteY61" fmla="*/ 2362200 h 3302940"/>
                <a:gd name="connsiteX62" fmla="*/ 6083770 w 8575207"/>
                <a:gd name="connsiteY62" fmla="*/ 2374900 h 3302940"/>
                <a:gd name="connsiteX63" fmla="*/ 6159970 w 8575207"/>
                <a:gd name="connsiteY63" fmla="*/ 2413000 h 3302940"/>
                <a:gd name="connsiteX64" fmla="*/ 6198070 w 8575207"/>
                <a:gd name="connsiteY64" fmla="*/ 2425700 h 3302940"/>
                <a:gd name="connsiteX65" fmla="*/ 6261570 w 8575207"/>
                <a:gd name="connsiteY65" fmla="*/ 2527300 h 3302940"/>
                <a:gd name="connsiteX66" fmla="*/ 6299670 w 8575207"/>
                <a:gd name="connsiteY66" fmla="*/ 2641600 h 3302940"/>
                <a:gd name="connsiteX67" fmla="*/ 6312370 w 8575207"/>
                <a:gd name="connsiteY67" fmla="*/ 2679700 h 3302940"/>
                <a:gd name="connsiteX68" fmla="*/ 6325070 w 8575207"/>
                <a:gd name="connsiteY68" fmla="*/ 2730500 h 3302940"/>
                <a:gd name="connsiteX69" fmla="*/ 6312370 w 8575207"/>
                <a:gd name="connsiteY69" fmla="*/ 2857500 h 3302940"/>
                <a:gd name="connsiteX70" fmla="*/ 6236170 w 8575207"/>
                <a:gd name="connsiteY70" fmla="*/ 2908300 h 3302940"/>
                <a:gd name="connsiteX71" fmla="*/ 6109170 w 8575207"/>
                <a:gd name="connsiteY71" fmla="*/ 2946400 h 3302940"/>
                <a:gd name="connsiteX72" fmla="*/ 5956770 w 8575207"/>
                <a:gd name="connsiteY72" fmla="*/ 2933700 h 3302940"/>
                <a:gd name="connsiteX73" fmla="*/ 5918670 w 8575207"/>
                <a:gd name="connsiteY73" fmla="*/ 2946400 h 3302940"/>
                <a:gd name="connsiteX74" fmla="*/ 5931370 w 8575207"/>
                <a:gd name="connsiteY74" fmla="*/ 3009900 h 3302940"/>
                <a:gd name="connsiteX75" fmla="*/ 5994870 w 8575207"/>
                <a:gd name="connsiteY75" fmla="*/ 3022600 h 3302940"/>
                <a:gd name="connsiteX76" fmla="*/ 6286970 w 8575207"/>
                <a:gd name="connsiteY76" fmla="*/ 3035300 h 3302940"/>
                <a:gd name="connsiteX77" fmla="*/ 7328370 w 8575207"/>
                <a:gd name="connsiteY77" fmla="*/ 3022600 h 3302940"/>
                <a:gd name="connsiteX78" fmla="*/ 7544270 w 8575207"/>
                <a:gd name="connsiteY78" fmla="*/ 2984500 h 3302940"/>
                <a:gd name="connsiteX79" fmla="*/ 7645870 w 8575207"/>
                <a:gd name="connsiteY79" fmla="*/ 2971800 h 3302940"/>
                <a:gd name="connsiteX80" fmla="*/ 7861770 w 8575207"/>
                <a:gd name="connsiteY80" fmla="*/ 2984500 h 3302940"/>
                <a:gd name="connsiteX81" fmla="*/ 8039570 w 8575207"/>
                <a:gd name="connsiteY81" fmla="*/ 3009900 h 3302940"/>
                <a:gd name="connsiteX82" fmla="*/ 8090370 w 8575207"/>
                <a:gd name="connsiteY82" fmla="*/ 3022600 h 3302940"/>
                <a:gd name="connsiteX83" fmla="*/ 8407870 w 8575207"/>
                <a:gd name="connsiteY83" fmla="*/ 3048000 h 3302940"/>
                <a:gd name="connsiteX84" fmla="*/ 8560270 w 8575207"/>
                <a:gd name="connsiteY84" fmla="*/ 3035300 h 3302940"/>
                <a:gd name="connsiteX85" fmla="*/ 8534870 w 8575207"/>
                <a:gd name="connsiteY85" fmla="*/ 2311400 h 3302940"/>
                <a:gd name="connsiteX86" fmla="*/ 8496770 w 8575207"/>
                <a:gd name="connsiteY86" fmla="*/ 2057400 h 3302940"/>
                <a:gd name="connsiteX87" fmla="*/ 8484070 w 8575207"/>
                <a:gd name="connsiteY87" fmla="*/ 1968500 h 3302940"/>
                <a:gd name="connsiteX88" fmla="*/ 8445970 w 8575207"/>
                <a:gd name="connsiteY88" fmla="*/ 1765300 h 3302940"/>
                <a:gd name="connsiteX89" fmla="*/ 8471370 w 8575207"/>
                <a:gd name="connsiteY89" fmla="*/ 1257300 h 3302940"/>
                <a:gd name="connsiteX90" fmla="*/ 8433270 w 8575207"/>
                <a:gd name="connsiteY90" fmla="*/ 1231900 h 3302940"/>
                <a:gd name="connsiteX91" fmla="*/ 8306270 w 8575207"/>
                <a:gd name="connsiteY91" fmla="*/ 1193800 h 3302940"/>
                <a:gd name="connsiteX92" fmla="*/ 8179270 w 8575207"/>
                <a:gd name="connsiteY92" fmla="*/ 1168400 h 3302940"/>
                <a:gd name="connsiteX93" fmla="*/ 7607770 w 8575207"/>
                <a:gd name="connsiteY93" fmla="*/ 1206500 h 3302940"/>
                <a:gd name="connsiteX94" fmla="*/ 7379170 w 8575207"/>
                <a:gd name="connsiteY94" fmla="*/ 1193800 h 3302940"/>
                <a:gd name="connsiteX95" fmla="*/ 7290270 w 8575207"/>
                <a:gd name="connsiteY95" fmla="*/ 1168400 h 3302940"/>
                <a:gd name="connsiteX96" fmla="*/ 7112470 w 8575207"/>
                <a:gd name="connsiteY96" fmla="*/ 1143000 h 3302940"/>
                <a:gd name="connsiteX97" fmla="*/ 7048970 w 8575207"/>
                <a:gd name="connsiteY97" fmla="*/ 1130300 h 3302940"/>
                <a:gd name="connsiteX98" fmla="*/ 6934670 w 8575207"/>
                <a:gd name="connsiteY98" fmla="*/ 1117600 h 3302940"/>
                <a:gd name="connsiteX99" fmla="*/ 6629870 w 8575207"/>
                <a:gd name="connsiteY99" fmla="*/ 1079500 h 3302940"/>
                <a:gd name="connsiteX100" fmla="*/ 6502870 w 8575207"/>
                <a:gd name="connsiteY100" fmla="*/ 1028700 h 3302940"/>
                <a:gd name="connsiteX101" fmla="*/ 6426670 w 8575207"/>
                <a:gd name="connsiteY101" fmla="*/ 1003300 h 3302940"/>
                <a:gd name="connsiteX102" fmla="*/ 6375870 w 8575207"/>
                <a:gd name="connsiteY102" fmla="*/ 990600 h 3302940"/>
                <a:gd name="connsiteX103" fmla="*/ 6337770 w 8575207"/>
                <a:gd name="connsiteY103" fmla="*/ 977900 h 3302940"/>
                <a:gd name="connsiteX104" fmla="*/ 6286970 w 8575207"/>
                <a:gd name="connsiteY104" fmla="*/ 952500 h 3302940"/>
                <a:gd name="connsiteX105" fmla="*/ 6096470 w 8575207"/>
                <a:gd name="connsiteY105" fmla="*/ 939800 h 3302940"/>
                <a:gd name="connsiteX106" fmla="*/ 5728170 w 8575207"/>
                <a:gd name="connsiteY106" fmla="*/ 927100 h 3302940"/>
                <a:gd name="connsiteX107" fmla="*/ 5334470 w 8575207"/>
                <a:gd name="connsiteY107" fmla="*/ 901700 h 3302940"/>
                <a:gd name="connsiteX108" fmla="*/ 5232870 w 8575207"/>
                <a:gd name="connsiteY108" fmla="*/ 889000 h 3302940"/>
                <a:gd name="connsiteX109" fmla="*/ 5067770 w 8575207"/>
                <a:gd name="connsiteY109" fmla="*/ 838200 h 3302940"/>
                <a:gd name="connsiteX110" fmla="*/ 4991570 w 8575207"/>
                <a:gd name="connsiteY110" fmla="*/ 825500 h 3302940"/>
                <a:gd name="connsiteX111" fmla="*/ 4953470 w 8575207"/>
                <a:gd name="connsiteY111" fmla="*/ 800100 h 3302940"/>
                <a:gd name="connsiteX112" fmla="*/ 4877270 w 8575207"/>
                <a:gd name="connsiteY112" fmla="*/ 774700 h 3302940"/>
                <a:gd name="connsiteX113" fmla="*/ 4775670 w 8575207"/>
                <a:gd name="connsiteY113" fmla="*/ 749300 h 3302940"/>
                <a:gd name="connsiteX114" fmla="*/ 4648670 w 8575207"/>
                <a:gd name="connsiteY114" fmla="*/ 711200 h 3302940"/>
                <a:gd name="connsiteX115" fmla="*/ 4610570 w 8575207"/>
                <a:gd name="connsiteY115" fmla="*/ 698500 h 3302940"/>
                <a:gd name="connsiteX116" fmla="*/ 4559770 w 8575207"/>
                <a:gd name="connsiteY116" fmla="*/ 685800 h 3302940"/>
                <a:gd name="connsiteX117" fmla="*/ 4521670 w 8575207"/>
                <a:gd name="connsiteY117" fmla="*/ 660400 h 3302940"/>
                <a:gd name="connsiteX118" fmla="*/ 4470870 w 8575207"/>
                <a:gd name="connsiteY118" fmla="*/ 647700 h 3302940"/>
                <a:gd name="connsiteX119" fmla="*/ 4432770 w 8575207"/>
                <a:gd name="connsiteY119" fmla="*/ 635000 h 3302940"/>
                <a:gd name="connsiteX120" fmla="*/ 4381970 w 8575207"/>
                <a:gd name="connsiteY120" fmla="*/ 609600 h 3302940"/>
                <a:gd name="connsiteX121" fmla="*/ 4280370 w 8575207"/>
                <a:gd name="connsiteY121" fmla="*/ 584200 h 3302940"/>
                <a:gd name="connsiteX122" fmla="*/ 4242270 w 8575207"/>
                <a:gd name="connsiteY122" fmla="*/ 571500 h 3302940"/>
                <a:gd name="connsiteX123" fmla="*/ 4127970 w 8575207"/>
                <a:gd name="connsiteY123" fmla="*/ 558800 h 3302940"/>
                <a:gd name="connsiteX124" fmla="*/ 3658070 w 8575207"/>
                <a:gd name="connsiteY124" fmla="*/ 533400 h 3302940"/>
                <a:gd name="connsiteX125" fmla="*/ 3607270 w 8575207"/>
                <a:gd name="connsiteY125" fmla="*/ 520700 h 3302940"/>
                <a:gd name="connsiteX126" fmla="*/ 3569170 w 8575207"/>
                <a:gd name="connsiteY126" fmla="*/ 508000 h 3302940"/>
                <a:gd name="connsiteX127" fmla="*/ 3467570 w 8575207"/>
                <a:gd name="connsiteY127" fmla="*/ 495300 h 3302940"/>
                <a:gd name="connsiteX128" fmla="*/ 3429470 w 8575207"/>
                <a:gd name="connsiteY128" fmla="*/ 469900 h 3302940"/>
                <a:gd name="connsiteX129" fmla="*/ 3378670 w 8575207"/>
                <a:gd name="connsiteY129" fmla="*/ 457200 h 3302940"/>
                <a:gd name="connsiteX130" fmla="*/ 3302470 w 8575207"/>
                <a:gd name="connsiteY130" fmla="*/ 431800 h 3302940"/>
                <a:gd name="connsiteX131" fmla="*/ 3226270 w 8575207"/>
                <a:gd name="connsiteY131" fmla="*/ 406400 h 3302940"/>
                <a:gd name="connsiteX132" fmla="*/ 3188170 w 8575207"/>
                <a:gd name="connsiteY132" fmla="*/ 393700 h 3302940"/>
                <a:gd name="connsiteX133" fmla="*/ 2934170 w 8575207"/>
                <a:gd name="connsiteY133" fmla="*/ 381000 h 3302940"/>
                <a:gd name="connsiteX134" fmla="*/ 2832570 w 8575207"/>
                <a:gd name="connsiteY134" fmla="*/ 355600 h 3302940"/>
                <a:gd name="connsiteX135" fmla="*/ 2769070 w 8575207"/>
                <a:gd name="connsiteY135" fmla="*/ 342900 h 3302940"/>
                <a:gd name="connsiteX136" fmla="*/ 2705570 w 8575207"/>
                <a:gd name="connsiteY136" fmla="*/ 317500 h 3302940"/>
                <a:gd name="connsiteX137" fmla="*/ 2591270 w 8575207"/>
                <a:gd name="connsiteY137" fmla="*/ 304800 h 3302940"/>
                <a:gd name="connsiteX138" fmla="*/ 2515070 w 8575207"/>
                <a:gd name="connsiteY138" fmla="*/ 292100 h 3302940"/>
                <a:gd name="connsiteX139" fmla="*/ 2299170 w 8575207"/>
                <a:gd name="connsiteY139" fmla="*/ 317500 h 3302940"/>
                <a:gd name="connsiteX140" fmla="*/ 2184870 w 8575207"/>
                <a:gd name="connsiteY140" fmla="*/ 355600 h 3302940"/>
                <a:gd name="connsiteX141" fmla="*/ 2045170 w 8575207"/>
                <a:gd name="connsiteY141" fmla="*/ 381000 h 3302940"/>
                <a:gd name="connsiteX142" fmla="*/ 2019770 w 8575207"/>
                <a:gd name="connsiteY142" fmla="*/ 431800 h 3302940"/>
                <a:gd name="connsiteX143" fmla="*/ 2032470 w 8575207"/>
                <a:gd name="connsiteY143" fmla="*/ 952500 h 3302940"/>
                <a:gd name="connsiteX144" fmla="*/ 2045170 w 8575207"/>
                <a:gd name="connsiteY144" fmla="*/ 1016000 h 3302940"/>
                <a:gd name="connsiteX145" fmla="*/ 2083270 w 8575207"/>
                <a:gd name="connsiteY145" fmla="*/ 1130300 h 3302940"/>
                <a:gd name="connsiteX146" fmla="*/ 2095970 w 8575207"/>
                <a:gd name="connsiteY146" fmla="*/ 1181100 h 3302940"/>
                <a:gd name="connsiteX147" fmla="*/ 2159470 w 8575207"/>
                <a:gd name="connsiteY147" fmla="*/ 1270000 h 3302940"/>
                <a:gd name="connsiteX148" fmla="*/ 2197570 w 8575207"/>
                <a:gd name="connsiteY148" fmla="*/ 1346200 h 3302940"/>
                <a:gd name="connsiteX149" fmla="*/ 2235670 w 8575207"/>
                <a:gd name="connsiteY149" fmla="*/ 1397000 h 3302940"/>
                <a:gd name="connsiteX150" fmla="*/ 2261070 w 8575207"/>
                <a:gd name="connsiteY150" fmla="*/ 1435100 h 3302940"/>
                <a:gd name="connsiteX151" fmla="*/ 2311870 w 8575207"/>
                <a:gd name="connsiteY151" fmla="*/ 1549400 h 3302940"/>
                <a:gd name="connsiteX152" fmla="*/ 2337270 w 8575207"/>
                <a:gd name="connsiteY152" fmla="*/ 1600200 h 3302940"/>
                <a:gd name="connsiteX153" fmla="*/ 2375370 w 8575207"/>
                <a:gd name="connsiteY153" fmla="*/ 1638300 h 3302940"/>
                <a:gd name="connsiteX154" fmla="*/ 2388070 w 8575207"/>
                <a:gd name="connsiteY154" fmla="*/ 1816100 h 3302940"/>
                <a:gd name="connsiteX155" fmla="*/ 2273770 w 8575207"/>
                <a:gd name="connsiteY155" fmla="*/ 1866900 h 3302940"/>
                <a:gd name="connsiteX156" fmla="*/ 2235670 w 8575207"/>
                <a:gd name="connsiteY156" fmla="*/ 1879600 h 3302940"/>
                <a:gd name="connsiteX157" fmla="*/ 2197570 w 8575207"/>
                <a:gd name="connsiteY157" fmla="*/ 1892300 h 3302940"/>
                <a:gd name="connsiteX158" fmla="*/ 2095970 w 8575207"/>
                <a:gd name="connsiteY158" fmla="*/ 1905000 h 3302940"/>
                <a:gd name="connsiteX159" fmla="*/ 1676870 w 8575207"/>
                <a:gd name="connsiteY159" fmla="*/ 1879600 h 3302940"/>
                <a:gd name="connsiteX160" fmla="*/ 1562570 w 8575207"/>
                <a:gd name="connsiteY160" fmla="*/ 1841500 h 3302940"/>
                <a:gd name="connsiteX161" fmla="*/ 1524470 w 8575207"/>
                <a:gd name="connsiteY161" fmla="*/ 1828800 h 3302940"/>
                <a:gd name="connsiteX162" fmla="*/ 1511770 w 8575207"/>
                <a:gd name="connsiteY162" fmla="*/ 1778000 h 3302940"/>
                <a:gd name="connsiteX163" fmla="*/ 1499070 w 8575207"/>
                <a:gd name="connsiteY163" fmla="*/ 1739900 h 3302940"/>
                <a:gd name="connsiteX164" fmla="*/ 1486370 w 8575207"/>
                <a:gd name="connsiteY164" fmla="*/ 1676400 h 3302940"/>
                <a:gd name="connsiteX165" fmla="*/ 1524470 w 8575207"/>
                <a:gd name="connsiteY165" fmla="*/ 1460500 h 3302940"/>
                <a:gd name="connsiteX166" fmla="*/ 1537170 w 8575207"/>
                <a:gd name="connsiteY166" fmla="*/ 1422400 h 3302940"/>
                <a:gd name="connsiteX167" fmla="*/ 1626070 w 8575207"/>
                <a:gd name="connsiteY167" fmla="*/ 1358900 h 3302940"/>
                <a:gd name="connsiteX168" fmla="*/ 1702270 w 8575207"/>
                <a:gd name="connsiteY168" fmla="*/ 1282700 h 3302940"/>
                <a:gd name="connsiteX169" fmla="*/ 1740370 w 8575207"/>
                <a:gd name="connsiteY169" fmla="*/ 1244600 h 3302940"/>
                <a:gd name="connsiteX170" fmla="*/ 1778470 w 8575207"/>
                <a:gd name="connsiteY170" fmla="*/ 1206500 h 3302940"/>
                <a:gd name="connsiteX171" fmla="*/ 1816570 w 8575207"/>
                <a:gd name="connsiteY171" fmla="*/ 1193800 h 3302940"/>
                <a:gd name="connsiteX172" fmla="*/ 1829270 w 8575207"/>
                <a:gd name="connsiteY172" fmla="*/ 1155700 h 3302940"/>
                <a:gd name="connsiteX173" fmla="*/ 1905470 w 8575207"/>
                <a:gd name="connsiteY173" fmla="*/ 1104900 h 3302940"/>
                <a:gd name="connsiteX174" fmla="*/ 1968970 w 8575207"/>
                <a:gd name="connsiteY174" fmla="*/ 1028700 h 3302940"/>
                <a:gd name="connsiteX175" fmla="*/ 2045170 w 8575207"/>
                <a:gd name="connsiteY175" fmla="*/ 965200 h 3302940"/>
                <a:gd name="connsiteX176" fmla="*/ 2019770 w 8575207"/>
                <a:gd name="connsiteY176" fmla="*/ 393700 h 3302940"/>
                <a:gd name="connsiteX177" fmla="*/ 1956270 w 8575207"/>
                <a:gd name="connsiteY177" fmla="*/ 279400 h 3302940"/>
                <a:gd name="connsiteX178" fmla="*/ 1918170 w 8575207"/>
                <a:gd name="connsiteY178" fmla="*/ 266700 h 3302940"/>
                <a:gd name="connsiteX179" fmla="*/ 1803870 w 8575207"/>
                <a:gd name="connsiteY179" fmla="*/ 203200 h 3302940"/>
                <a:gd name="connsiteX180" fmla="*/ 1727670 w 8575207"/>
                <a:gd name="connsiteY180" fmla="*/ 190500 h 3302940"/>
                <a:gd name="connsiteX181" fmla="*/ 1689570 w 8575207"/>
                <a:gd name="connsiteY181" fmla="*/ 165100 h 3302940"/>
                <a:gd name="connsiteX182" fmla="*/ 1435570 w 8575207"/>
                <a:gd name="connsiteY182" fmla="*/ 127000 h 3302940"/>
                <a:gd name="connsiteX183" fmla="*/ 1308570 w 8575207"/>
                <a:gd name="connsiteY183" fmla="*/ 101600 h 3302940"/>
                <a:gd name="connsiteX184" fmla="*/ 546570 w 8575207"/>
                <a:gd name="connsiteY184" fmla="*/ 76200 h 3302940"/>
                <a:gd name="connsiteX185" fmla="*/ 457670 w 8575207"/>
                <a:gd name="connsiteY185" fmla="*/ 50800 h 3302940"/>
                <a:gd name="connsiteX186" fmla="*/ 279870 w 8575207"/>
                <a:gd name="connsiteY186" fmla="*/ 25400 h 3302940"/>
                <a:gd name="connsiteX187" fmla="*/ 216370 w 8575207"/>
                <a:gd name="connsiteY187" fmla="*/ 12700 h 3302940"/>
                <a:gd name="connsiteX188" fmla="*/ 38570 w 8575207"/>
                <a:gd name="connsiteY188" fmla="*/ 0 h 3302940"/>
                <a:gd name="connsiteX189" fmla="*/ 13170 w 8575207"/>
                <a:gd name="connsiteY18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73570 w 8575207"/>
                <a:gd name="connsiteY3" fmla="*/ 2895600 h 3302940"/>
                <a:gd name="connsiteX4" fmla="*/ 635470 w 8575207"/>
                <a:gd name="connsiteY4" fmla="*/ 2882900 h 3302940"/>
                <a:gd name="connsiteX5" fmla="*/ 597370 w 8575207"/>
                <a:gd name="connsiteY5" fmla="*/ 2870200 h 3302940"/>
                <a:gd name="connsiteX6" fmla="*/ 559270 w 8575207"/>
                <a:gd name="connsiteY6" fmla="*/ 2844800 h 3302940"/>
                <a:gd name="connsiteX7" fmla="*/ 508470 w 8575207"/>
                <a:gd name="connsiteY7" fmla="*/ 2768600 h 3302940"/>
                <a:gd name="connsiteX8" fmla="*/ 495770 w 8575207"/>
                <a:gd name="connsiteY8" fmla="*/ 2730500 h 3302940"/>
                <a:gd name="connsiteX9" fmla="*/ 457670 w 8575207"/>
                <a:gd name="connsiteY9" fmla="*/ 2654300 h 3302940"/>
                <a:gd name="connsiteX10" fmla="*/ 483070 w 8575207"/>
                <a:gd name="connsiteY10" fmla="*/ 2374900 h 3302940"/>
                <a:gd name="connsiteX11" fmla="*/ 533870 w 8575207"/>
                <a:gd name="connsiteY11" fmla="*/ 2197100 h 3302940"/>
                <a:gd name="connsiteX12" fmla="*/ 622770 w 8575207"/>
                <a:gd name="connsiteY12" fmla="*/ 2133600 h 3302940"/>
                <a:gd name="connsiteX13" fmla="*/ 660870 w 8575207"/>
                <a:gd name="connsiteY13" fmla="*/ 2120900 h 3302940"/>
                <a:gd name="connsiteX14" fmla="*/ 1054570 w 8575207"/>
                <a:gd name="connsiteY14" fmla="*/ 2146300 h 3302940"/>
                <a:gd name="connsiteX15" fmla="*/ 1092670 w 8575207"/>
                <a:gd name="connsiteY15" fmla="*/ 2159000 h 3302940"/>
                <a:gd name="connsiteX16" fmla="*/ 1156170 w 8575207"/>
                <a:gd name="connsiteY16" fmla="*/ 2247900 h 3302940"/>
                <a:gd name="connsiteX17" fmla="*/ 1206970 w 8575207"/>
                <a:gd name="connsiteY17" fmla="*/ 2324100 h 3302940"/>
                <a:gd name="connsiteX18" fmla="*/ 1219670 w 8575207"/>
                <a:gd name="connsiteY18" fmla="*/ 2362200 h 3302940"/>
                <a:gd name="connsiteX19" fmla="*/ 1245070 w 8575207"/>
                <a:gd name="connsiteY19" fmla="*/ 2400300 h 3302940"/>
                <a:gd name="connsiteX20" fmla="*/ 1270470 w 8575207"/>
                <a:gd name="connsiteY20" fmla="*/ 2501900 h 3302940"/>
                <a:gd name="connsiteX21" fmla="*/ 1245070 w 8575207"/>
                <a:gd name="connsiteY21" fmla="*/ 2679700 h 3302940"/>
                <a:gd name="connsiteX22" fmla="*/ 1219670 w 8575207"/>
                <a:gd name="connsiteY22" fmla="*/ 2717800 h 3302940"/>
                <a:gd name="connsiteX23" fmla="*/ 1181570 w 8575207"/>
                <a:gd name="connsiteY23" fmla="*/ 2730500 h 3302940"/>
                <a:gd name="connsiteX24" fmla="*/ 1118070 w 8575207"/>
                <a:gd name="connsiteY24" fmla="*/ 2806700 h 3302940"/>
                <a:gd name="connsiteX25" fmla="*/ 1079970 w 8575207"/>
                <a:gd name="connsiteY25" fmla="*/ 2819400 h 3302940"/>
                <a:gd name="connsiteX26" fmla="*/ 1067270 w 8575207"/>
                <a:gd name="connsiteY26" fmla="*/ 2857500 h 3302940"/>
                <a:gd name="connsiteX27" fmla="*/ 940270 w 8575207"/>
                <a:gd name="connsiteY27" fmla="*/ 2870200 h 3302940"/>
                <a:gd name="connsiteX28" fmla="*/ 876770 w 8575207"/>
                <a:gd name="connsiteY28" fmla="*/ 2882900 h 3302940"/>
                <a:gd name="connsiteX29" fmla="*/ 952970 w 8575207"/>
                <a:gd name="connsiteY29" fmla="*/ 2959100 h 3302940"/>
                <a:gd name="connsiteX30" fmla="*/ 991070 w 8575207"/>
                <a:gd name="connsiteY30" fmla="*/ 3035300 h 3302940"/>
                <a:gd name="connsiteX31" fmla="*/ 1067270 w 8575207"/>
                <a:gd name="connsiteY31" fmla="*/ 3022600 h 3302940"/>
                <a:gd name="connsiteX32" fmla="*/ 1168870 w 8575207"/>
                <a:gd name="connsiteY32" fmla="*/ 3009900 h 3302940"/>
                <a:gd name="connsiteX33" fmla="*/ 1206970 w 8575207"/>
                <a:gd name="connsiteY33" fmla="*/ 2997200 h 3302940"/>
                <a:gd name="connsiteX34" fmla="*/ 1359370 w 8575207"/>
                <a:gd name="connsiteY34" fmla="*/ 2984500 h 3302940"/>
                <a:gd name="connsiteX35" fmla="*/ 1562570 w 8575207"/>
                <a:gd name="connsiteY35" fmla="*/ 2959100 h 3302940"/>
                <a:gd name="connsiteX36" fmla="*/ 2388070 w 8575207"/>
                <a:gd name="connsiteY36" fmla="*/ 2946400 h 3302940"/>
                <a:gd name="connsiteX37" fmla="*/ 2451570 w 8575207"/>
                <a:gd name="connsiteY37" fmla="*/ 2933700 h 3302940"/>
                <a:gd name="connsiteX38" fmla="*/ 2527770 w 8575207"/>
                <a:gd name="connsiteY38" fmla="*/ 2921000 h 3302940"/>
                <a:gd name="connsiteX39" fmla="*/ 2616670 w 8575207"/>
                <a:gd name="connsiteY39" fmla="*/ 2882900 h 3302940"/>
                <a:gd name="connsiteX40" fmla="*/ 2756370 w 8575207"/>
                <a:gd name="connsiteY40" fmla="*/ 2857500 h 3302940"/>
                <a:gd name="connsiteX41" fmla="*/ 3785070 w 8575207"/>
                <a:gd name="connsiteY41" fmla="*/ 2857500 h 3302940"/>
                <a:gd name="connsiteX42" fmla="*/ 3823170 w 8575207"/>
                <a:gd name="connsiteY42" fmla="*/ 2844800 h 3302940"/>
                <a:gd name="connsiteX43" fmla="*/ 3886670 w 8575207"/>
                <a:gd name="connsiteY43" fmla="*/ 2832100 h 3302940"/>
                <a:gd name="connsiteX44" fmla="*/ 3937470 w 8575207"/>
                <a:gd name="connsiteY44" fmla="*/ 2819400 h 3302940"/>
                <a:gd name="connsiteX45" fmla="*/ 4102570 w 8575207"/>
                <a:gd name="connsiteY45" fmla="*/ 2794000 h 3302940"/>
                <a:gd name="connsiteX46" fmla="*/ 4254970 w 8575207"/>
                <a:gd name="connsiteY46" fmla="*/ 2768600 h 3302940"/>
                <a:gd name="connsiteX47" fmla="*/ 4318470 w 8575207"/>
                <a:gd name="connsiteY47" fmla="*/ 2743200 h 3302940"/>
                <a:gd name="connsiteX48" fmla="*/ 4407370 w 8575207"/>
                <a:gd name="connsiteY48" fmla="*/ 2730500 h 3302940"/>
                <a:gd name="connsiteX49" fmla="*/ 4458170 w 8575207"/>
                <a:gd name="connsiteY49" fmla="*/ 2717800 h 3302940"/>
                <a:gd name="connsiteX50" fmla="*/ 5169370 w 8575207"/>
                <a:gd name="connsiteY50" fmla="*/ 2730500 h 3302940"/>
                <a:gd name="connsiteX51" fmla="*/ 5309070 w 8575207"/>
                <a:gd name="connsiteY51" fmla="*/ 2768600 h 3302940"/>
                <a:gd name="connsiteX52" fmla="*/ 5410670 w 8575207"/>
                <a:gd name="connsiteY52" fmla="*/ 2794000 h 3302940"/>
                <a:gd name="connsiteX53" fmla="*/ 5499570 w 8575207"/>
                <a:gd name="connsiteY53" fmla="*/ 2819400 h 3302940"/>
                <a:gd name="connsiteX54" fmla="*/ 5575770 w 8575207"/>
                <a:gd name="connsiteY54" fmla="*/ 2692400 h 3302940"/>
                <a:gd name="connsiteX55" fmla="*/ 5588470 w 8575207"/>
                <a:gd name="connsiteY55" fmla="*/ 2616200 h 3302940"/>
                <a:gd name="connsiteX56" fmla="*/ 5601170 w 8575207"/>
                <a:gd name="connsiteY56" fmla="*/ 2489200 h 3302940"/>
                <a:gd name="connsiteX57" fmla="*/ 5639270 w 8575207"/>
                <a:gd name="connsiteY57" fmla="*/ 2413000 h 3302940"/>
                <a:gd name="connsiteX58" fmla="*/ 5690070 w 8575207"/>
                <a:gd name="connsiteY58" fmla="*/ 2400300 h 3302940"/>
                <a:gd name="connsiteX59" fmla="*/ 5766270 w 8575207"/>
                <a:gd name="connsiteY59" fmla="*/ 2362200 h 3302940"/>
                <a:gd name="connsiteX60" fmla="*/ 5842470 w 8575207"/>
                <a:gd name="connsiteY60" fmla="*/ 2324100 h 3302940"/>
                <a:gd name="connsiteX61" fmla="*/ 6007570 w 8575207"/>
                <a:gd name="connsiteY61" fmla="*/ 2362200 h 3302940"/>
                <a:gd name="connsiteX62" fmla="*/ 6083770 w 8575207"/>
                <a:gd name="connsiteY62" fmla="*/ 2374900 h 3302940"/>
                <a:gd name="connsiteX63" fmla="*/ 6159970 w 8575207"/>
                <a:gd name="connsiteY63" fmla="*/ 2413000 h 3302940"/>
                <a:gd name="connsiteX64" fmla="*/ 6198070 w 8575207"/>
                <a:gd name="connsiteY64" fmla="*/ 2425700 h 3302940"/>
                <a:gd name="connsiteX65" fmla="*/ 6261570 w 8575207"/>
                <a:gd name="connsiteY65" fmla="*/ 2527300 h 3302940"/>
                <a:gd name="connsiteX66" fmla="*/ 6299670 w 8575207"/>
                <a:gd name="connsiteY66" fmla="*/ 2641600 h 3302940"/>
                <a:gd name="connsiteX67" fmla="*/ 6312370 w 8575207"/>
                <a:gd name="connsiteY67" fmla="*/ 2679700 h 3302940"/>
                <a:gd name="connsiteX68" fmla="*/ 6325070 w 8575207"/>
                <a:gd name="connsiteY68" fmla="*/ 2730500 h 3302940"/>
                <a:gd name="connsiteX69" fmla="*/ 6312370 w 8575207"/>
                <a:gd name="connsiteY69" fmla="*/ 2857500 h 3302940"/>
                <a:gd name="connsiteX70" fmla="*/ 6236170 w 8575207"/>
                <a:gd name="connsiteY70" fmla="*/ 2908300 h 3302940"/>
                <a:gd name="connsiteX71" fmla="*/ 6109170 w 8575207"/>
                <a:gd name="connsiteY71" fmla="*/ 2946400 h 3302940"/>
                <a:gd name="connsiteX72" fmla="*/ 5956770 w 8575207"/>
                <a:gd name="connsiteY72" fmla="*/ 2933700 h 3302940"/>
                <a:gd name="connsiteX73" fmla="*/ 5918670 w 8575207"/>
                <a:gd name="connsiteY73" fmla="*/ 2946400 h 3302940"/>
                <a:gd name="connsiteX74" fmla="*/ 5931370 w 8575207"/>
                <a:gd name="connsiteY74" fmla="*/ 3009900 h 3302940"/>
                <a:gd name="connsiteX75" fmla="*/ 5994870 w 8575207"/>
                <a:gd name="connsiteY75" fmla="*/ 3022600 h 3302940"/>
                <a:gd name="connsiteX76" fmla="*/ 6286970 w 8575207"/>
                <a:gd name="connsiteY76" fmla="*/ 3035300 h 3302940"/>
                <a:gd name="connsiteX77" fmla="*/ 7328370 w 8575207"/>
                <a:gd name="connsiteY77" fmla="*/ 3022600 h 3302940"/>
                <a:gd name="connsiteX78" fmla="*/ 7544270 w 8575207"/>
                <a:gd name="connsiteY78" fmla="*/ 2984500 h 3302940"/>
                <a:gd name="connsiteX79" fmla="*/ 7645870 w 8575207"/>
                <a:gd name="connsiteY79" fmla="*/ 2971800 h 3302940"/>
                <a:gd name="connsiteX80" fmla="*/ 7861770 w 8575207"/>
                <a:gd name="connsiteY80" fmla="*/ 2984500 h 3302940"/>
                <a:gd name="connsiteX81" fmla="*/ 8039570 w 8575207"/>
                <a:gd name="connsiteY81" fmla="*/ 3009900 h 3302940"/>
                <a:gd name="connsiteX82" fmla="*/ 8090370 w 8575207"/>
                <a:gd name="connsiteY82" fmla="*/ 3022600 h 3302940"/>
                <a:gd name="connsiteX83" fmla="*/ 8407870 w 8575207"/>
                <a:gd name="connsiteY83" fmla="*/ 3048000 h 3302940"/>
                <a:gd name="connsiteX84" fmla="*/ 8560270 w 8575207"/>
                <a:gd name="connsiteY84" fmla="*/ 3035300 h 3302940"/>
                <a:gd name="connsiteX85" fmla="*/ 8534870 w 8575207"/>
                <a:gd name="connsiteY85" fmla="*/ 2311400 h 3302940"/>
                <a:gd name="connsiteX86" fmla="*/ 8496770 w 8575207"/>
                <a:gd name="connsiteY86" fmla="*/ 2057400 h 3302940"/>
                <a:gd name="connsiteX87" fmla="*/ 8484070 w 8575207"/>
                <a:gd name="connsiteY87" fmla="*/ 1968500 h 3302940"/>
                <a:gd name="connsiteX88" fmla="*/ 8445970 w 8575207"/>
                <a:gd name="connsiteY88" fmla="*/ 1765300 h 3302940"/>
                <a:gd name="connsiteX89" fmla="*/ 8471370 w 8575207"/>
                <a:gd name="connsiteY89" fmla="*/ 1257300 h 3302940"/>
                <a:gd name="connsiteX90" fmla="*/ 8433270 w 8575207"/>
                <a:gd name="connsiteY90" fmla="*/ 1231900 h 3302940"/>
                <a:gd name="connsiteX91" fmla="*/ 8306270 w 8575207"/>
                <a:gd name="connsiteY91" fmla="*/ 1193800 h 3302940"/>
                <a:gd name="connsiteX92" fmla="*/ 8179270 w 8575207"/>
                <a:gd name="connsiteY92" fmla="*/ 1168400 h 3302940"/>
                <a:gd name="connsiteX93" fmla="*/ 7607770 w 8575207"/>
                <a:gd name="connsiteY93" fmla="*/ 1206500 h 3302940"/>
                <a:gd name="connsiteX94" fmla="*/ 7379170 w 8575207"/>
                <a:gd name="connsiteY94" fmla="*/ 1193800 h 3302940"/>
                <a:gd name="connsiteX95" fmla="*/ 7290270 w 8575207"/>
                <a:gd name="connsiteY95" fmla="*/ 1168400 h 3302940"/>
                <a:gd name="connsiteX96" fmla="*/ 7112470 w 8575207"/>
                <a:gd name="connsiteY96" fmla="*/ 1143000 h 3302940"/>
                <a:gd name="connsiteX97" fmla="*/ 7048970 w 8575207"/>
                <a:gd name="connsiteY97" fmla="*/ 1130300 h 3302940"/>
                <a:gd name="connsiteX98" fmla="*/ 6934670 w 8575207"/>
                <a:gd name="connsiteY98" fmla="*/ 1117600 h 3302940"/>
                <a:gd name="connsiteX99" fmla="*/ 6629870 w 8575207"/>
                <a:gd name="connsiteY99" fmla="*/ 1079500 h 3302940"/>
                <a:gd name="connsiteX100" fmla="*/ 6502870 w 8575207"/>
                <a:gd name="connsiteY100" fmla="*/ 1028700 h 3302940"/>
                <a:gd name="connsiteX101" fmla="*/ 6426670 w 8575207"/>
                <a:gd name="connsiteY101" fmla="*/ 1003300 h 3302940"/>
                <a:gd name="connsiteX102" fmla="*/ 6375870 w 8575207"/>
                <a:gd name="connsiteY102" fmla="*/ 990600 h 3302940"/>
                <a:gd name="connsiteX103" fmla="*/ 6337770 w 8575207"/>
                <a:gd name="connsiteY103" fmla="*/ 977900 h 3302940"/>
                <a:gd name="connsiteX104" fmla="*/ 6286970 w 8575207"/>
                <a:gd name="connsiteY104" fmla="*/ 952500 h 3302940"/>
                <a:gd name="connsiteX105" fmla="*/ 6096470 w 8575207"/>
                <a:gd name="connsiteY105" fmla="*/ 939800 h 3302940"/>
                <a:gd name="connsiteX106" fmla="*/ 5728170 w 8575207"/>
                <a:gd name="connsiteY106" fmla="*/ 927100 h 3302940"/>
                <a:gd name="connsiteX107" fmla="*/ 5334470 w 8575207"/>
                <a:gd name="connsiteY107" fmla="*/ 901700 h 3302940"/>
                <a:gd name="connsiteX108" fmla="*/ 5232870 w 8575207"/>
                <a:gd name="connsiteY108" fmla="*/ 889000 h 3302940"/>
                <a:gd name="connsiteX109" fmla="*/ 5067770 w 8575207"/>
                <a:gd name="connsiteY109" fmla="*/ 838200 h 3302940"/>
                <a:gd name="connsiteX110" fmla="*/ 4991570 w 8575207"/>
                <a:gd name="connsiteY110" fmla="*/ 825500 h 3302940"/>
                <a:gd name="connsiteX111" fmla="*/ 4953470 w 8575207"/>
                <a:gd name="connsiteY111" fmla="*/ 800100 h 3302940"/>
                <a:gd name="connsiteX112" fmla="*/ 4877270 w 8575207"/>
                <a:gd name="connsiteY112" fmla="*/ 774700 h 3302940"/>
                <a:gd name="connsiteX113" fmla="*/ 4775670 w 8575207"/>
                <a:gd name="connsiteY113" fmla="*/ 749300 h 3302940"/>
                <a:gd name="connsiteX114" fmla="*/ 4648670 w 8575207"/>
                <a:gd name="connsiteY114" fmla="*/ 711200 h 3302940"/>
                <a:gd name="connsiteX115" fmla="*/ 4610570 w 8575207"/>
                <a:gd name="connsiteY115" fmla="*/ 698500 h 3302940"/>
                <a:gd name="connsiteX116" fmla="*/ 4559770 w 8575207"/>
                <a:gd name="connsiteY116" fmla="*/ 685800 h 3302940"/>
                <a:gd name="connsiteX117" fmla="*/ 4521670 w 8575207"/>
                <a:gd name="connsiteY117" fmla="*/ 660400 h 3302940"/>
                <a:gd name="connsiteX118" fmla="*/ 4470870 w 8575207"/>
                <a:gd name="connsiteY118" fmla="*/ 647700 h 3302940"/>
                <a:gd name="connsiteX119" fmla="*/ 4432770 w 8575207"/>
                <a:gd name="connsiteY119" fmla="*/ 635000 h 3302940"/>
                <a:gd name="connsiteX120" fmla="*/ 4381970 w 8575207"/>
                <a:gd name="connsiteY120" fmla="*/ 609600 h 3302940"/>
                <a:gd name="connsiteX121" fmla="*/ 4280370 w 8575207"/>
                <a:gd name="connsiteY121" fmla="*/ 584200 h 3302940"/>
                <a:gd name="connsiteX122" fmla="*/ 4242270 w 8575207"/>
                <a:gd name="connsiteY122" fmla="*/ 571500 h 3302940"/>
                <a:gd name="connsiteX123" fmla="*/ 4127970 w 8575207"/>
                <a:gd name="connsiteY123" fmla="*/ 558800 h 3302940"/>
                <a:gd name="connsiteX124" fmla="*/ 3658070 w 8575207"/>
                <a:gd name="connsiteY124" fmla="*/ 533400 h 3302940"/>
                <a:gd name="connsiteX125" fmla="*/ 3607270 w 8575207"/>
                <a:gd name="connsiteY125" fmla="*/ 520700 h 3302940"/>
                <a:gd name="connsiteX126" fmla="*/ 3569170 w 8575207"/>
                <a:gd name="connsiteY126" fmla="*/ 508000 h 3302940"/>
                <a:gd name="connsiteX127" fmla="*/ 3467570 w 8575207"/>
                <a:gd name="connsiteY127" fmla="*/ 495300 h 3302940"/>
                <a:gd name="connsiteX128" fmla="*/ 3429470 w 8575207"/>
                <a:gd name="connsiteY128" fmla="*/ 469900 h 3302940"/>
                <a:gd name="connsiteX129" fmla="*/ 3378670 w 8575207"/>
                <a:gd name="connsiteY129" fmla="*/ 457200 h 3302940"/>
                <a:gd name="connsiteX130" fmla="*/ 3302470 w 8575207"/>
                <a:gd name="connsiteY130" fmla="*/ 431800 h 3302940"/>
                <a:gd name="connsiteX131" fmla="*/ 3226270 w 8575207"/>
                <a:gd name="connsiteY131" fmla="*/ 406400 h 3302940"/>
                <a:gd name="connsiteX132" fmla="*/ 3188170 w 8575207"/>
                <a:gd name="connsiteY132" fmla="*/ 393700 h 3302940"/>
                <a:gd name="connsiteX133" fmla="*/ 2934170 w 8575207"/>
                <a:gd name="connsiteY133" fmla="*/ 381000 h 3302940"/>
                <a:gd name="connsiteX134" fmla="*/ 2832570 w 8575207"/>
                <a:gd name="connsiteY134" fmla="*/ 355600 h 3302940"/>
                <a:gd name="connsiteX135" fmla="*/ 2769070 w 8575207"/>
                <a:gd name="connsiteY135" fmla="*/ 342900 h 3302940"/>
                <a:gd name="connsiteX136" fmla="*/ 2705570 w 8575207"/>
                <a:gd name="connsiteY136" fmla="*/ 317500 h 3302940"/>
                <a:gd name="connsiteX137" fmla="*/ 2591270 w 8575207"/>
                <a:gd name="connsiteY137" fmla="*/ 304800 h 3302940"/>
                <a:gd name="connsiteX138" fmla="*/ 2515070 w 8575207"/>
                <a:gd name="connsiteY138" fmla="*/ 292100 h 3302940"/>
                <a:gd name="connsiteX139" fmla="*/ 2299170 w 8575207"/>
                <a:gd name="connsiteY139" fmla="*/ 317500 h 3302940"/>
                <a:gd name="connsiteX140" fmla="*/ 2184870 w 8575207"/>
                <a:gd name="connsiteY140" fmla="*/ 355600 h 3302940"/>
                <a:gd name="connsiteX141" fmla="*/ 2045170 w 8575207"/>
                <a:gd name="connsiteY141" fmla="*/ 381000 h 3302940"/>
                <a:gd name="connsiteX142" fmla="*/ 2019770 w 8575207"/>
                <a:gd name="connsiteY142" fmla="*/ 431800 h 3302940"/>
                <a:gd name="connsiteX143" fmla="*/ 2032470 w 8575207"/>
                <a:gd name="connsiteY143" fmla="*/ 952500 h 3302940"/>
                <a:gd name="connsiteX144" fmla="*/ 2045170 w 8575207"/>
                <a:gd name="connsiteY144" fmla="*/ 1016000 h 3302940"/>
                <a:gd name="connsiteX145" fmla="*/ 2083270 w 8575207"/>
                <a:gd name="connsiteY145" fmla="*/ 1130300 h 3302940"/>
                <a:gd name="connsiteX146" fmla="*/ 2095970 w 8575207"/>
                <a:gd name="connsiteY146" fmla="*/ 1181100 h 3302940"/>
                <a:gd name="connsiteX147" fmla="*/ 2159470 w 8575207"/>
                <a:gd name="connsiteY147" fmla="*/ 1270000 h 3302940"/>
                <a:gd name="connsiteX148" fmla="*/ 2197570 w 8575207"/>
                <a:gd name="connsiteY148" fmla="*/ 1346200 h 3302940"/>
                <a:gd name="connsiteX149" fmla="*/ 2235670 w 8575207"/>
                <a:gd name="connsiteY149" fmla="*/ 1397000 h 3302940"/>
                <a:gd name="connsiteX150" fmla="*/ 2261070 w 8575207"/>
                <a:gd name="connsiteY150" fmla="*/ 1435100 h 3302940"/>
                <a:gd name="connsiteX151" fmla="*/ 2311870 w 8575207"/>
                <a:gd name="connsiteY151" fmla="*/ 1549400 h 3302940"/>
                <a:gd name="connsiteX152" fmla="*/ 2337270 w 8575207"/>
                <a:gd name="connsiteY152" fmla="*/ 1600200 h 3302940"/>
                <a:gd name="connsiteX153" fmla="*/ 2375370 w 8575207"/>
                <a:gd name="connsiteY153" fmla="*/ 1638300 h 3302940"/>
                <a:gd name="connsiteX154" fmla="*/ 2388070 w 8575207"/>
                <a:gd name="connsiteY154" fmla="*/ 1816100 h 3302940"/>
                <a:gd name="connsiteX155" fmla="*/ 2273770 w 8575207"/>
                <a:gd name="connsiteY155" fmla="*/ 1866900 h 3302940"/>
                <a:gd name="connsiteX156" fmla="*/ 2235670 w 8575207"/>
                <a:gd name="connsiteY156" fmla="*/ 1879600 h 3302940"/>
                <a:gd name="connsiteX157" fmla="*/ 2197570 w 8575207"/>
                <a:gd name="connsiteY157" fmla="*/ 1892300 h 3302940"/>
                <a:gd name="connsiteX158" fmla="*/ 2095970 w 8575207"/>
                <a:gd name="connsiteY158" fmla="*/ 1905000 h 3302940"/>
                <a:gd name="connsiteX159" fmla="*/ 1676870 w 8575207"/>
                <a:gd name="connsiteY159" fmla="*/ 1879600 h 3302940"/>
                <a:gd name="connsiteX160" fmla="*/ 1562570 w 8575207"/>
                <a:gd name="connsiteY160" fmla="*/ 1841500 h 3302940"/>
                <a:gd name="connsiteX161" fmla="*/ 1524470 w 8575207"/>
                <a:gd name="connsiteY161" fmla="*/ 1828800 h 3302940"/>
                <a:gd name="connsiteX162" fmla="*/ 1511770 w 8575207"/>
                <a:gd name="connsiteY162" fmla="*/ 1778000 h 3302940"/>
                <a:gd name="connsiteX163" fmla="*/ 1499070 w 8575207"/>
                <a:gd name="connsiteY163" fmla="*/ 1739900 h 3302940"/>
                <a:gd name="connsiteX164" fmla="*/ 1486370 w 8575207"/>
                <a:gd name="connsiteY164" fmla="*/ 1676400 h 3302940"/>
                <a:gd name="connsiteX165" fmla="*/ 1524470 w 8575207"/>
                <a:gd name="connsiteY165" fmla="*/ 1460500 h 3302940"/>
                <a:gd name="connsiteX166" fmla="*/ 1537170 w 8575207"/>
                <a:gd name="connsiteY166" fmla="*/ 1422400 h 3302940"/>
                <a:gd name="connsiteX167" fmla="*/ 1626070 w 8575207"/>
                <a:gd name="connsiteY167" fmla="*/ 1358900 h 3302940"/>
                <a:gd name="connsiteX168" fmla="*/ 1702270 w 8575207"/>
                <a:gd name="connsiteY168" fmla="*/ 1282700 h 3302940"/>
                <a:gd name="connsiteX169" fmla="*/ 1740370 w 8575207"/>
                <a:gd name="connsiteY169" fmla="*/ 1244600 h 3302940"/>
                <a:gd name="connsiteX170" fmla="*/ 1778470 w 8575207"/>
                <a:gd name="connsiteY170" fmla="*/ 1206500 h 3302940"/>
                <a:gd name="connsiteX171" fmla="*/ 1816570 w 8575207"/>
                <a:gd name="connsiteY171" fmla="*/ 1193800 h 3302940"/>
                <a:gd name="connsiteX172" fmla="*/ 1829270 w 8575207"/>
                <a:gd name="connsiteY172" fmla="*/ 1155700 h 3302940"/>
                <a:gd name="connsiteX173" fmla="*/ 1905470 w 8575207"/>
                <a:gd name="connsiteY173" fmla="*/ 1104900 h 3302940"/>
                <a:gd name="connsiteX174" fmla="*/ 1968970 w 8575207"/>
                <a:gd name="connsiteY174" fmla="*/ 1028700 h 3302940"/>
                <a:gd name="connsiteX175" fmla="*/ 2045170 w 8575207"/>
                <a:gd name="connsiteY175" fmla="*/ 965200 h 3302940"/>
                <a:gd name="connsiteX176" fmla="*/ 2019770 w 8575207"/>
                <a:gd name="connsiteY176" fmla="*/ 393700 h 3302940"/>
                <a:gd name="connsiteX177" fmla="*/ 1956270 w 8575207"/>
                <a:gd name="connsiteY177" fmla="*/ 279400 h 3302940"/>
                <a:gd name="connsiteX178" fmla="*/ 1918170 w 8575207"/>
                <a:gd name="connsiteY178" fmla="*/ 266700 h 3302940"/>
                <a:gd name="connsiteX179" fmla="*/ 1803870 w 8575207"/>
                <a:gd name="connsiteY179" fmla="*/ 203200 h 3302940"/>
                <a:gd name="connsiteX180" fmla="*/ 1727670 w 8575207"/>
                <a:gd name="connsiteY180" fmla="*/ 190500 h 3302940"/>
                <a:gd name="connsiteX181" fmla="*/ 1689570 w 8575207"/>
                <a:gd name="connsiteY181" fmla="*/ 165100 h 3302940"/>
                <a:gd name="connsiteX182" fmla="*/ 1435570 w 8575207"/>
                <a:gd name="connsiteY182" fmla="*/ 127000 h 3302940"/>
                <a:gd name="connsiteX183" fmla="*/ 1308570 w 8575207"/>
                <a:gd name="connsiteY183" fmla="*/ 101600 h 3302940"/>
                <a:gd name="connsiteX184" fmla="*/ 546570 w 8575207"/>
                <a:gd name="connsiteY184" fmla="*/ 76200 h 3302940"/>
                <a:gd name="connsiteX185" fmla="*/ 457670 w 8575207"/>
                <a:gd name="connsiteY185" fmla="*/ 50800 h 3302940"/>
                <a:gd name="connsiteX186" fmla="*/ 279870 w 8575207"/>
                <a:gd name="connsiteY186" fmla="*/ 25400 h 3302940"/>
                <a:gd name="connsiteX187" fmla="*/ 216370 w 8575207"/>
                <a:gd name="connsiteY187" fmla="*/ 12700 h 3302940"/>
                <a:gd name="connsiteX188" fmla="*/ 38570 w 8575207"/>
                <a:gd name="connsiteY188" fmla="*/ 0 h 3302940"/>
                <a:gd name="connsiteX189" fmla="*/ 13170 w 8575207"/>
                <a:gd name="connsiteY18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597370 w 8575207"/>
                <a:gd name="connsiteY4" fmla="*/ 2870200 h 3302940"/>
                <a:gd name="connsiteX5" fmla="*/ 559270 w 8575207"/>
                <a:gd name="connsiteY5" fmla="*/ 2844800 h 3302940"/>
                <a:gd name="connsiteX6" fmla="*/ 508470 w 8575207"/>
                <a:gd name="connsiteY6" fmla="*/ 2768600 h 3302940"/>
                <a:gd name="connsiteX7" fmla="*/ 495770 w 8575207"/>
                <a:gd name="connsiteY7" fmla="*/ 2730500 h 3302940"/>
                <a:gd name="connsiteX8" fmla="*/ 457670 w 8575207"/>
                <a:gd name="connsiteY8" fmla="*/ 2654300 h 3302940"/>
                <a:gd name="connsiteX9" fmla="*/ 483070 w 8575207"/>
                <a:gd name="connsiteY9" fmla="*/ 2374900 h 3302940"/>
                <a:gd name="connsiteX10" fmla="*/ 533870 w 8575207"/>
                <a:gd name="connsiteY10" fmla="*/ 2197100 h 3302940"/>
                <a:gd name="connsiteX11" fmla="*/ 622770 w 8575207"/>
                <a:gd name="connsiteY11" fmla="*/ 2133600 h 3302940"/>
                <a:gd name="connsiteX12" fmla="*/ 660870 w 8575207"/>
                <a:gd name="connsiteY12" fmla="*/ 2120900 h 3302940"/>
                <a:gd name="connsiteX13" fmla="*/ 1054570 w 8575207"/>
                <a:gd name="connsiteY13" fmla="*/ 2146300 h 3302940"/>
                <a:gd name="connsiteX14" fmla="*/ 1092670 w 8575207"/>
                <a:gd name="connsiteY14" fmla="*/ 2159000 h 3302940"/>
                <a:gd name="connsiteX15" fmla="*/ 1156170 w 8575207"/>
                <a:gd name="connsiteY15" fmla="*/ 2247900 h 3302940"/>
                <a:gd name="connsiteX16" fmla="*/ 1206970 w 8575207"/>
                <a:gd name="connsiteY16" fmla="*/ 2324100 h 3302940"/>
                <a:gd name="connsiteX17" fmla="*/ 1219670 w 8575207"/>
                <a:gd name="connsiteY17" fmla="*/ 2362200 h 3302940"/>
                <a:gd name="connsiteX18" fmla="*/ 1245070 w 8575207"/>
                <a:gd name="connsiteY18" fmla="*/ 2400300 h 3302940"/>
                <a:gd name="connsiteX19" fmla="*/ 1270470 w 8575207"/>
                <a:gd name="connsiteY19" fmla="*/ 2501900 h 3302940"/>
                <a:gd name="connsiteX20" fmla="*/ 1245070 w 8575207"/>
                <a:gd name="connsiteY20" fmla="*/ 2679700 h 3302940"/>
                <a:gd name="connsiteX21" fmla="*/ 1219670 w 8575207"/>
                <a:gd name="connsiteY21" fmla="*/ 2717800 h 3302940"/>
                <a:gd name="connsiteX22" fmla="*/ 1181570 w 8575207"/>
                <a:gd name="connsiteY22" fmla="*/ 2730500 h 3302940"/>
                <a:gd name="connsiteX23" fmla="*/ 1118070 w 8575207"/>
                <a:gd name="connsiteY23" fmla="*/ 2806700 h 3302940"/>
                <a:gd name="connsiteX24" fmla="*/ 1079970 w 8575207"/>
                <a:gd name="connsiteY24" fmla="*/ 2819400 h 3302940"/>
                <a:gd name="connsiteX25" fmla="*/ 1067270 w 8575207"/>
                <a:gd name="connsiteY25" fmla="*/ 2857500 h 3302940"/>
                <a:gd name="connsiteX26" fmla="*/ 940270 w 8575207"/>
                <a:gd name="connsiteY26" fmla="*/ 2870200 h 3302940"/>
                <a:gd name="connsiteX27" fmla="*/ 876770 w 8575207"/>
                <a:gd name="connsiteY27" fmla="*/ 2882900 h 3302940"/>
                <a:gd name="connsiteX28" fmla="*/ 952970 w 8575207"/>
                <a:gd name="connsiteY28" fmla="*/ 2959100 h 3302940"/>
                <a:gd name="connsiteX29" fmla="*/ 991070 w 8575207"/>
                <a:gd name="connsiteY29" fmla="*/ 3035300 h 3302940"/>
                <a:gd name="connsiteX30" fmla="*/ 1067270 w 8575207"/>
                <a:gd name="connsiteY30" fmla="*/ 3022600 h 3302940"/>
                <a:gd name="connsiteX31" fmla="*/ 1168870 w 8575207"/>
                <a:gd name="connsiteY31" fmla="*/ 3009900 h 3302940"/>
                <a:gd name="connsiteX32" fmla="*/ 1206970 w 8575207"/>
                <a:gd name="connsiteY32" fmla="*/ 2997200 h 3302940"/>
                <a:gd name="connsiteX33" fmla="*/ 1359370 w 8575207"/>
                <a:gd name="connsiteY33" fmla="*/ 2984500 h 3302940"/>
                <a:gd name="connsiteX34" fmla="*/ 1562570 w 8575207"/>
                <a:gd name="connsiteY34" fmla="*/ 2959100 h 3302940"/>
                <a:gd name="connsiteX35" fmla="*/ 2388070 w 8575207"/>
                <a:gd name="connsiteY35" fmla="*/ 2946400 h 3302940"/>
                <a:gd name="connsiteX36" fmla="*/ 2451570 w 8575207"/>
                <a:gd name="connsiteY36" fmla="*/ 2933700 h 3302940"/>
                <a:gd name="connsiteX37" fmla="*/ 2527770 w 8575207"/>
                <a:gd name="connsiteY37" fmla="*/ 2921000 h 3302940"/>
                <a:gd name="connsiteX38" fmla="*/ 2616670 w 8575207"/>
                <a:gd name="connsiteY38" fmla="*/ 2882900 h 3302940"/>
                <a:gd name="connsiteX39" fmla="*/ 2756370 w 8575207"/>
                <a:gd name="connsiteY39" fmla="*/ 2857500 h 3302940"/>
                <a:gd name="connsiteX40" fmla="*/ 3785070 w 8575207"/>
                <a:gd name="connsiteY40" fmla="*/ 2857500 h 3302940"/>
                <a:gd name="connsiteX41" fmla="*/ 3823170 w 8575207"/>
                <a:gd name="connsiteY41" fmla="*/ 2844800 h 3302940"/>
                <a:gd name="connsiteX42" fmla="*/ 3886670 w 8575207"/>
                <a:gd name="connsiteY42" fmla="*/ 2832100 h 3302940"/>
                <a:gd name="connsiteX43" fmla="*/ 3937470 w 8575207"/>
                <a:gd name="connsiteY43" fmla="*/ 2819400 h 3302940"/>
                <a:gd name="connsiteX44" fmla="*/ 4102570 w 8575207"/>
                <a:gd name="connsiteY44" fmla="*/ 2794000 h 3302940"/>
                <a:gd name="connsiteX45" fmla="*/ 4254970 w 8575207"/>
                <a:gd name="connsiteY45" fmla="*/ 2768600 h 3302940"/>
                <a:gd name="connsiteX46" fmla="*/ 4318470 w 8575207"/>
                <a:gd name="connsiteY46" fmla="*/ 2743200 h 3302940"/>
                <a:gd name="connsiteX47" fmla="*/ 4407370 w 8575207"/>
                <a:gd name="connsiteY47" fmla="*/ 2730500 h 3302940"/>
                <a:gd name="connsiteX48" fmla="*/ 4458170 w 8575207"/>
                <a:gd name="connsiteY48" fmla="*/ 2717800 h 3302940"/>
                <a:gd name="connsiteX49" fmla="*/ 5169370 w 8575207"/>
                <a:gd name="connsiteY49" fmla="*/ 2730500 h 3302940"/>
                <a:gd name="connsiteX50" fmla="*/ 5309070 w 8575207"/>
                <a:gd name="connsiteY50" fmla="*/ 2768600 h 3302940"/>
                <a:gd name="connsiteX51" fmla="*/ 5410670 w 8575207"/>
                <a:gd name="connsiteY51" fmla="*/ 2794000 h 3302940"/>
                <a:gd name="connsiteX52" fmla="*/ 5499570 w 8575207"/>
                <a:gd name="connsiteY52" fmla="*/ 2819400 h 3302940"/>
                <a:gd name="connsiteX53" fmla="*/ 5575770 w 8575207"/>
                <a:gd name="connsiteY53" fmla="*/ 2692400 h 3302940"/>
                <a:gd name="connsiteX54" fmla="*/ 5588470 w 8575207"/>
                <a:gd name="connsiteY54" fmla="*/ 2616200 h 3302940"/>
                <a:gd name="connsiteX55" fmla="*/ 5601170 w 8575207"/>
                <a:gd name="connsiteY55" fmla="*/ 2489200 h 3302940"/>
                <a:gd name="connsiteX56" fmla="*/ 5639270 w 8575207"/>
                <a:gd name="connsiteY56" fmla="*/ 2413000 h 3302940"/>
                <a:gd name="connsiteX57" fmla="*/ 5690070 w 8575207"/>
                <a:gd name="connsiteY57" fmla="*/ 2400300 h 3302940"/>
                <a:gd name="connsiteX58" fmla="*/ 5766270 w 8575207"/>
                <a:gd name="connsiteY58" fmla="*/ 2362200 h 3302940"/>
                <a:gd name="connsiteX59" fmla="*/ 5842470 w 8575207"/>
                <a:gd name="connsiteY59" fmla="*/ 2324100 h 3302940"/>
                <a:gd name="connsiteX60" fmla="*/ 6007570 w 8575207"/>
                <a:gd name="connsiteY60" fmla="*/ 2362200 h 3302940"/>
                <a:gd name="connsiteX61" fmla="*/ 6083770 w 8575207"/>
                <a:gd name="connsiteY61" fmla="*/ 2374900 h 3302940"/>
                <a:gd name="connsiteX62" fmla="*/ 6159970 w 8575207"/>
                <a:gd name="connsiteY62" fmla="*/ 2413000 h 3302940"/>
                <a:gd name="connsiteX63" fmla="*/ 6198070 w 8575207"/>
                <a:gd name="connsiteY63" fmla="*/ 2425700 h 3302940"/>
                <a:gd name="connsiteX64" fmla="*/ 6261570 w 8575207"/>
                <a:gd name="connsiteY64" fmla="*/ 2527300 h 3302940"/>
                <a:gd name="connsiteX65" fmla="*/ 6299670 w 8575207"/>
                <a:gd name="connsiteY65" fmla="*/ 2641600 h 3302940"/>
                <a:gd name="connsiteX66" fmla="*/ 6312370 w 8575207"/>
                <a:gd name="connsiteY66" fmla="*/ 2679700 h 3302940"/>
                <a:gd name="connsiteX67" fmla="*/ 6325070 w 8575207"/>
                <a:gd name="connsiteY67" fmla="*/ 2730500 h 3302940"/>
                <a:gd name="connsiteX68" fmla="*/ 6312370 w 8575207"/>
                <a:gd name="connsiteY68" fmla="*/ 2857500 h 3302940"/>
                <a:gd name="connsiteX69" fmla="*/ 6236170 w 8575207"/>
                <a:gd name="connsiteY69" fmla="*/ 2908300 h 3302940"/>
                <a:gd name="connsiteX70" fmla="*/ 6109170 w 8575207"/>
                <a:gd name="connsiteY70" fmla="*/ 2946400 h 3302940"/>
                <a:gd name="connsiteX71" fmla="*/ 5956770 w 8575207"/>
                <a:gd name="connsiteY71" fmla="*/ 2933700 h 3302940"/>
                <a:gd name="connsiteX72" fmla="*/ 5918670 w 8575207"/>
                <a:gd name="connsiteY72" fmla="*/ 2946400 h 3302940"/>
                <a:gd name="connsiteX73" fmla="*/ 5931370 w 8575207"/>
                <a:gd name="connsiteY73" fmla="*/ 3009900 h 3302940"/>
                <a:gd name="connsiteX74" fmla="*/ 5994870 w 8575207"/>
                <a:gd name="connsiteY74" fmla="*/ 3022600 h 3302940"/>
                <a:gd name="connsiteX75" fmla="*/ 6286970 w 8575207"/>
                <a:gd name="connsiteY75" fmla="*/ 3035300 h 3302940"/>
                <a:gd name="connsiteX76" fmla="*/ 7328370 w 8575207"/>
                <a:gd name="connsiteY76" fmla="*/ 3022600 h 3302940"/>
                <a:gd name="connsiteX77" fmla="*/ 7544270 w 8575207"/>
                <a:gd name="connsiteY77" fmla="*/ 2984500 h 3302940"/>
                <a:gd name="connsiteX78" fmla="*/ 7645870 w 8575207"/>
                <a:gd name="connsiteY78" fmla="*/ 2971800 h 3302940"/>
                <a:gd name="connsiteX79" fmla="*/ 7861770 w 8575207"/>
                <a:gd name="connsiteY79" fmla="*/ 2984500 h 3302940"/>
                <a:gd name="connsiteX80" fmla="*/ 8039570 w 8575207"/>
                <a:gd name="connsiteY80" fmla="*/ 3009900 h 3302940"/>
                <a:gd name="connsiteX81" fmla="*/ 8090370 w 8575207"/>
                <a:gd name="connsiteY81" fmla="*/ 3022600 h 3302940"/>
                <a:gd name="connsiteX82" fmla="*/ 8407870 w 8575207"/>
                <a:gd name="connsiteY82" fmla="*/ 3048000 h 3302940"/>
                <a:gd name="connsiteX83" fmla="*/ 8560270 w 8575207"/>
                <a:gd name="connsiteY83" fmla="*/ 3035300 h 3302940"/>
                <a:gd name="connsiteX84" fmla="*/ 8534870 w 8575207"/>
                <a:gd name="connsiteY84" fmla="*/ 2311400 h 3302940"/>
                <a:gd name="connsiteX85" fmla="*/ 8496770 w 8575207"/>
                <a:gd name="connsiteY85" fmla="*/ 2057400 h 3302940"/>
                <a:gd name="connsiteX86" fmla="*/ 8484070 w 8575207"/>
                <a:gd name="connsiteY86" fmla="*/ 1968500 h 3302940"/>
                <a:gd name="connsiteX87" fmla="*/ 8445970 w 8575207"/>
                <a:gd name="connsiteY87" fmla="*/ 1765300 h 3302940"/>
                <a:gd name="connsiteX88" fmla="*/ 8471370 w 8575207"/>
                <a:gd name="connsiteY88" fmla="*/ 1257300 h 3302940"/>
                <a:gd name="connsiteX89" fmla="*/ 8433270 w 8575207"/>
                <a:gd name="connsiteY89" fmla="*/ 1231900 h 3302940"/>
                <a:gd name="connsiteX90" fmla="*/ 8306270 w 8575207"/>
                <a:gd name="connsiteY90" fmla="*/ 1193800 h 3302940"/>
                <a:gd name="connsiteX91" fmla="*/ 8179270 w 8575207"/>
                <a:gd name="connsiteY91" fmla="*/ 1168400 h 3302940"/>
                <a:gd name="connsiteX92" fmla="*/ 7607770 w 8575207"/>
                <a:gd name="connsiteY92" fmla="*/ 1206500 h 3302940"/>
                <a:gd name="connsiteX93" fmla="*/ 7379170 w 8575207"/>
                <a:gd name="connsiteY93" fmla="*/ 1193800 h 3302940"/>
                <a:gd name="connsiteX94" fmla="*/ 7290270 w 8575207"/>
                <a:gd name="connsiteY94" fmla="*/ 1168400 h 3302940"/>
                <a:gd name="connsiteX95" fmla="*/ 7112470 w 8575207"/>
                <a:gd name="connsiteY95" fmla="*/ 1143000 h 3302940"/>
                <a:gd name="connsiteX96" fmla="*/ 7048970 w 8575207"/>
                <a:gd name="connsiteY96" fmla="*/ 1130300 h 3302940"/>
                <a:gd name="connsiteX97" fmla="*/ 6934670 w 8575207"/>
                <a:gd name="connsiteY97" fmla="*/ 1117600 h 3302940"/>
                <a:gd name="connsiteX98" fmla="*/ 6629870 w 8575207"/>
                <a:gd name="connsiteY98" fmla="*/ 1079500 h 3302940"/>
                <a:gd name="connsiteX99" fmla="*/ 6502870 w 8575207"/>
                <a:gd name="connsiteY99" fmla="*/ 1028700 h 3302940"/>
                <a:gd name="connsiteX100" fmla="*/ 6426670 w 8575207"/>
                <a:gd name="connsiteY100" fmla="*/ 1003300 h 3302940"/>
                <a:gd name="connsiteX101" fmla="*/ 6375870 w 8575207"/>
                <a:gd name="connsiteY101" fmla="*/ 990600 h 3302940"/>
                <a:gd name="connsiteX102" fmla="*/ 6337770 w 8575207"/>
                <a:gd name="connsiteY102" fmla="*/ 977900 h 3302940"/>
                <a:gd name="connsiteX103" fmla="*/ 6286970 w 8575207"/>
                <a:gd name="connsiteY103" fmla="*/ 952500 h 3302940"/>
                <a:gd name="connsiteX104" fmla="*/ 6096470 w 8575207"/>
                <a:gd name="connsiteY104" fmla="*/ 939800 h 3302940"/>
                <a:gd name="connsiteX105" fmla="*/ 5728170 w 8575207"/>
                <a:gd name="connsiteY105" fmla="*/ 927100 h 3302940"/>
                <a:gd name="connsiteX106" fmla="*/ 5334470 w 8575207"/>
                <a:gd name="connsiteY106" fmla="*/ 901700 h 3302940"/>
                <a:gd name="connsiteX107" fmla="*/ 5232870 w 8575207"/>
                <a:gd name="connsiteY107" fmla="*/ 889000 h 3302940"/>
                <a:gd name="connsiteX108" fmla="*/ 5067770 w 8575207"/>
                <a:gd name="connsiteY108" fmla="*/ 838200 h 3302940"/>
                <a:gd name="connsiteX109" fmla="*/ 4991570 w 8575207"/>
                <a:gd name="connsiteY109" fmla="*/ 825500 h 3302940"/>
                <a:gd name="connsiteX110" fmla="*/ 4953470 w 8575207"/>
                <a:gd name="connsiteY110" fmla="*/ 800100 h 3302940"/>
                <a:gd name="connsiteX111" fmla="*/ 4877270 w 8575207"/>
                <a:gd name="connsiteY111" fmla="*/ 774700 h 3302940"/>
                <a:gd name="connsiteX112" fmla="*/ 4775670 w 8575207"/>
                <a:gd name="connsiteY112" fmla="*/ 749300 h 3302940"/>
                <a:gd name="connsiteX113" fmla="*/ 4648670 w 8575207"/>
                <a:gd name="connsiteY113" fmla="*/ 711200 h 3302940"/>
                <a:gd name="connsiteX114" fmla="*/ 4610570 w 8575207"/>
                <a:gd name="connsiteY114" fmla="*/ 698500 h 3302940"/>
                <a:gd name="connsiteX115" fmla="*/ 4559770 w 8575207"/>
                <a:gd name="connsiteY115" fmla="*/ 685800 h 3302940"/>
                <a:gd name="connsiteX116" fmla="*/ 4521670 w 8575207"/>
                <a:gd name="connsiteY116" fmla="*/ 660400 h 3302940"/>
                <a:gd name="connsiteX117" fmla="*/ 4470870 w 8575207"/>
                <a:gd name="connsiteY117" fmla="*/ 647700 h 3302940"/>
                <a:gd name="connsiteX118" fmla="*/ 4432770 w 8575207"/>
                <a:gd name="connsiteY118" fmla="*/ 635000 h 3302940"/>
                <a:gd name="connsiteX119" fmla="*/ 4381970 w 8575207"/>
                <a:gd name="connsiteY119" fmla="*/ 609600 h 3302940"/>
                <a:gd name="connsiteX120" fmla="*/ 4280370 w 8575207"/>
                <a:gd name="connsiteY120" fmla="*/ 584200 h 3302940"/>
                <a:gd name="connsiteX121" fmla="*/ 4242270 w 8575207"/>
                <a:gd name="connsiteY121" fmla="*/ 571500 h 3302940"/>
                <a:gd name="connsiteX122" fmla="*/ 4127970 w 8575207"/>
                <a:gd name="connsiteY122" fmla="*/ 558800 h 3302940"/>
                <a:gd name="connsiteX123" fmla="*/ 3658070 w 8575207"/>
                <a:gd name="connsiteY123" fmla="*/ 533400 h 3302940"/>
                <a:gd name="connsiteX124" fmla="*/ 3607270 w 8575207"/>
                <a:gd name="connsiteY124" fmla="*/ 520700 h 3302940"/>
                <a:gd name="connsiteX125" fmla="*/ 3569170 w 8575207"/>
                <a:gd name="connsiteY125" fmla="*/ 508000 h 3302940"/>
                <a:gd name="connsiteX126" fmla="*/ 3467570 w 8575207"/>
                <a:gd name="connsiteY126" fmla="*/ 495300 h 3302940"/>
                <a:gd name="connsiteX127" fmla="*/ 3429470 w 8575207"/>
                <a:gd name="connsiteY127" fmla="*/ 469900 h 3302940"/>
                <a:gd name="connsiteX128" fmla="*/ 3378670 w 8575207"/>
                <a:gd name="connsiteY128" fmla="*/ 457200 h 3302940"/>
                <a:gd name="connsiteX129" fmla="*/ 3302470 w 8575207"/>
                <a:gd name="connsiteY129" fmla="*/ 431800 h 3302940"/>
                <a:gd name="connsiteX130" fmla="*/ 3226270 w 8575207"/>
                <a:gd name="connsiteY130" fmla="*/ 406400 h 3302940"/>
                <a:gd name="connsiteX131" fmla="*/ 3188170 w 8575207"/>
                <a:gd name="connsiteY131" fmla="*/ 393700 h 3302940"/>
                <a:gd name="connsiteX132" fmla="*/ 2934170 w 8575207"/>
                <a:gd name="connsiteY132" fmla="*/ 381000 h 3302940"/>
                <a:gd name="connsiteX133" fmla="*/ 2832570 w 8575207"/>
                <a:gd name="connsiteY133" fmla="*/ 355600 h 3302940"/>
                <a:gd name="connsiteX134" fmla="*/ 2769070 w 8575207"/>
                <a:gd name="connsiteY134" fmla="*/ 342900 h 3302940"/>
                <a:gd name="connsiteX135" fmla="*/ 2705570 w 8575207"/>
                <a:gd name="connsiteY135" fmla="*/ 317500 h 3302940"/>
                <a:gd name="connsiteX136" fmla="*/ 2591270 w 8575207"/>
                <a:gd name="connsiteY136" fmla="*/ 304800 h 3302940"/>
                <a:gd name="connsiteX137" fmla="*/ 2515070 w 8575207"/>
                <a:gd name="connsiteY137" fmla="*/ 292100 h 3302940"/>
                <a:gd name="connsiteX138" fmla="*/ 2299170 w 8575207"/>
                <a:gd name="connsiteY138" fmla="*/ 317500 h 3302940"/>
                <a:gd name="connsiteX139" fmla="*/ 2184870 w 8575207"/>
                <a:gd name="connsiteY139" fmla="*/ 355600 h 3302940"/>
                <a:gd name="connsiteX140" fmla="*/ 2045170 w 8575207"/>
                <a:gd name="connsiteY140" fmla="*/ 381000 h 3302940"/>
                <a:gd name="connsiteX141" fmla="*/ 2019770 w 8575207"/>
                <a:gd name="connsiteY141" fmla="*/ 431800 h 3302940"/>
                <a:gd name="connsiteX142" fmla="*/ 2032470 w 8575207"/>
                <a:gd name="connsiteY142" fmla="*/ 952500 h 3302940"/>
                <a:gd name="connsiteX143" fmla="*/ 2045170 w 8575207"/>
                <a:gd name="connsiteY143" fmla="*/ 1016000 h 3302940"/>
                <a:gd name="connsiteX144" fmla="*/ 2083270 w 8575207"/>
                <a:gd name="connsiteY144" fmla="*/ 1130300 h 3302940"/>
                <a:gd name="connsiteX145" fmla="*/ 2095970 w 8575207"/>
                <a:gd name="connsiteY145" fmla="*/ 1181100 h 3302940"/>
                <a:gd name="connsiteX146" fmla="*/ 2159470 w 8575207"/>
                <a:gd name="connsiteY146" fmla="*/ 1270000 h 3302940"/>
                <a:gd name="connsiteX147" fmla="*/ 2197570 w 8575207"/>
                <a:gd name="connsiteY147" fmla="*/ 1346200 h 3302940"/>
                <a:gd name="connsiteX148" fmla="*/ 2235670 w 8575207"/>
                <a:gd name="connsiteY148" fmla="*/ 1397000 h 3302940"/>
                <a:gd name="connsiteX149" fmla="*/ 2261070 w 8575207"/>
                <a:gd name="connsiteY149" fmla="*/ 1435100 h 3302940"/>
                <a:gd name="connsiteX150" fmla="*/ 2311870 w 8575207"/>
                <a:gd name="connsiteY150" fmla="*/ 1549400 h 3302940"/>
                <a:gd name="connsiteX151" fmla="*/ 2337270 w 8575207"/>
                <a:gd name="connsiteY151" fmla="*/ 1600200 h 3302940"/>
                <a:gd name="connsiteX152" fmla="*/ 2375370 w 8575207"/>
                <a:gd name="connsiteY152" fmla="*/ 1638300 h 3302940"/>
                <a:gd name="connsiteX153" fmla="*/ 2388070 w 8575207"/>
                <a:gd name="connsiteY153" fmla="*/ 1816100 h 3302940"/>
                <a:gd name="connsiteX154" fmla="*/ 2273770 w 8575207"/>
                <a:gd name="connsiteY154" fmla="*/ 1866900 h 3302940"/>
                <a:gd name="connsiteX155" fmla="*/ 2235670 w 8575207"/>
                <a:gd name="connsiteY155" fmla="*/ 1879600 h 3302940"/>
                <a:gd name="connsiteX156" fmla="*/ 2197570 w 8575207"/>
                <a:gd name="connsiteY156" fmla="*/ 1892300 h 3302940"/>
                <a:gd name="connsiteX157" fmla="*/ 2095970 w 8575207"/>
                <a:gd name="connsiteY157" fmla="*/ 1905000 h 3302940"/>
                <a:gd name="connsiteX158" fmla="*/ 1676870 w 8575207"/>
                <a:gd name="connsiteY158" fmla="*/ 1879600 h 3302940"/>
                <a:gd name="connsiteX159" fmla="*/ 1562570 w 8575207"/>
                <a:gd name="connsiteY159" fmla="*/ 1841500 h 3302940"/>
                <a:gd name="connsiteX160" fmla="*/ 1524470 w 8575207"/>
                <a:gd name="connsiteY160" fmla="*/ 1828800 h 3302940"/>
                <a:gd name="connsiteX161" fmla="*/ 1511770 w 8575207"/>
                <a:gd name="connsiteY161" fmla="*/ 1778000 h 3302940"/>
                <a:gd name="connsiteX162" fmla="*/ 1499070 w 8575207"/>
                <a:gd name="connsiteY162" fmla="*/ 1739900 h 3302940"/>
                <a:gd name="connsiteX163" fmla="*/ 1486370 w 8575207"/>
                <a:gd name="connsiteY163" fmla="*/ 1676400 h 3302940"/>
                <a:gd name="connsiteX164" fmla="*/ 1524470 w 8575207"/>
                <a:gd name="connsiteY164" fmla="*/ 1460500 h 3302940"/>
                <a:gd name="connsiteX165" fmla="*/ 1537170 w 8575207"/>
                <a:gd name="connsiteY165" fmla="*/ 1422400 h 3302940"/>
                <a:gd name="connsiteX166" fmla="*/ 1626070 w 8575207"/>
                <a:gd name="connsiteY166" fmla="*/ 1358900 h 3302940"/>
                <a:gd name="connsiteX167" fmla="*/ 1702270 w 8575207"/>
                <a:gd name="connsiteY167" fmla="*/ 1282700 h 3302940"/>
                <a:gd name="connsiteX168" fmla="*/ 1740370 w 8575207"/>
                <a:gd name="connsiteY168" fmla="*/ 1244600 h 3302940"/>
                <a:gd name="connsiteX169" fmla="*/ 1778470 w 8575207"/>
                <a:gd name="connsiteY169" fmla="*/ 1206500 h 3302940"/>
                <a:gd name="connsiteX170" fmla="*/ 1816570 w 8575207"/>
                <a:gd name="connsiteY170" fmla="*/ 1193800 h 3302940"/>
                <a:gd name="connsiteX171" fmla="*/ 1829270 w 8575207"/>
                <a:gd name="connsiteY171" fmla="*/ 1155700 h 3302940"/>
                <a:gd name="connsiteX172" fmla="*/ 1905470 w 8575207"/>
                <a:gd name="connsiteY172" fmla="*/ 1104900 h 3302940"/>
                <a:gd name="connsiteX173" fmla="*/ 1968970 w 8575207"/>
                <a:gd name="connsiteY173" fmla="*/ 1028700 h 3302940"/>
                <a:gd name="connsiteX174" fmla="*/ 2045170 w 8575207"/>
                <a:gd name="connsiteY174" fmla="*/ 965200 h 3302940"/>
                <a:gd name="connsiteX175" fmla="*/ 2019770 w 8575207"/>
                <a:gd name="connsiteY175" fmla="*/ 393700 h 3302940"/>
                <a:gd name="connsiteX176" fmla="*/ 1956270 w 8575207"/>
                <a:gd name="connsiteY176" fmla="*/ 279400 h 3302940"/>
                <a:gd name="connsiteX177" fmla="*/ 1918170 w 8575207"/>
                <a:gd name="connsiteY177" fmla="*/ 266700 h 3302940"/>
                <a:gd name="connsiteX178" fmla="*/ 1803870 w 8575207"/>
                <a:gd name="connsiteY178" fmla="*/ 203200 h 3302940"/>
                <a:gd name="connsiteX179" fmla="*/ 1727670 w 8575207"/>
                <a:gd name="connsiteY179" fmla="*/ 190500 h 3302940"/>
                <a:gd name="connsiteX180" fmla="*/ 1689570 w 8575207"/>
                <a:gd name="connsiteY180" fmla="*/ 165100 h 3302940"/>
                <a:gd name="connsiteX181" fmla="*/ 1435570 w 8575207"/>
                <a:gd name="connsiteY181" fmla="*/ 127000 h 3302940"/>
                <a:gd name="connsiteX182" fmla="*/ 1308570 w 8575207"/>
                <a:gd name="connsiteY182" fmla="*/ 101600 h 3302940"/>
                <a:gd name="connsiteX183" fmla="*/ 546570 w 8575207"/>
                <a:gd name="connsiteY183" fmla="*/ 76200 h 3302940"/>
                <a:gd name="connsiteX184" fmla="*/ 457670 w 8575207"/>
                <a:gd name="connsiteY184" fmla="*/ 50800 h 3302940"/>
                <a:gd name="connsiteX185" fmla="*/ 279870 w 8575207"/>
                <a:gd name="connsiteY185" fmla="*/ 25400 h 3302940"/>
                <a:gd name="connsiteX186" fmla="*/ 216370 w 8575207"/>
                <a:gd name="connsiteY186" fmla="*/ 12700 h 3302940"/>
                <a:gd name="connsiteX187" fmla="*/ 38570 w 8575207"/>
                <a:gd name="connsiteY187" fmla="*/ 0 h 3302940"/>
                <a:gd name="connsiteX188" fmla="*/ 13170 w 8575207"/>
                <a:gd name="connsiteY18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559270 w 8575207"/>
                <a:gd name="connsiteY4" fmla="*/ 2844800 h 3302940"/>
                <a:gd name="connsiteX5" fmla="*/ 508470 w 8575207"/>
                <a:gd name="connsiteY5" fmla="*/ 2768600 h 3302940"/>
                <a:gd name="connsiteX6" fmla="*/ 495770 w 8575207"/>
                <a:gd name="connsiteY6" fmla="*/ 2730500 h 3302940"/>
                <a:gd name="connsiteX7" fmla="*/ 457670 w 8575207"/>
                <a:gd name="connsiteY7" fmla="*/ 2654300 h 3302940"/>
                <a:gd name="connsiteX8" fmla="*/ 483070 w 8575207"/>
                <a:gd name="connsiteY8" fmla="*/ 2374900 h 3302940"/>
                <a:gd name="connsiteX9" fmla="*/ 533870 w 8575207"/>
                <a:gd name="connsiteY9" fmla="*/ 2197100 h 3302940"/>
                <a:gd name="connsiteX10" fmla="*/ 622770 w 8575207"/>
                <a:gd name="connsiteY10" fmla="*/ 2133600 h 3302940"/>
                <a:gd name="connsiteX11" fmla="*/ 660870 w 8575207"/>
                <a:gd name="connsiteY11" fmla="*/ 2120900 h 3302940"/>
                <a:gd name="connsiteX12" fmla="*/ 1054570 w 8575207"/>
                <a:gd name="connsiteY12" fmla="*/ 2146300 h 3302940"/>
                <a:gd name="connsiteX13" fmla="*/ 1092670 w 8575207"/>
                <a:gd name="connsiteY13" fmla="*/ 2159000 h 3302940"/>
                <a:gd name="connsiteX14" fmla="*/ 1156170 w 8575207"/>
                <a:gd name="connsiteY14" fmla="*/ 2247900 h 3302940"/>
                <a:gd name="connsiteX15" fmla="*/ 1206970 w 8575207"/>
                <a:gd name="connsiteY15" fmla="*/ 2324100 h 3302940"/>
                <a:gd name="connsiteX16" fmla="*/ 1219670 w 8575207"/>
                <a:gd name="connsiteY16" fmla="*/ 2362200 h 3302940"/>
                <a:gd name="connsiteX17" fmla="*/ 1245070 w 8575207"/>
                <a:gd name="connsiteY17" fmla="*/ 2400300 h 3302940"/>
                <a:gd name="connsiteX18" fmla="*/ 1270470 w 8575207"/>
                <a:gd name="connsiteY18" fmla="*/ 2501900 h 3302940"/>
                <a:gd name="connsiteX19" fmla="*/ 1245070 w 8575207"/>
                <a:gd name="connsiteY19" fmla="*/ 2679700 h 3302940"/>
                <a:gd name="connsiteX20" fmla="*/ 1219670 w 8575207"/>
                <a:gd name="connsiteY20" fmla="*/ 2717800 h 3302940"/>
                <a:gd name="connsiteX21" fmla="*/ 1181570 w 8575207"/>
                <a:gd name="connsiteY21" fmla="*/ 2730500 h 3302940"/>
                <a:gd name="connsiteX22" fmla="*/ 1118070 w 8575207"/>
                <a:gd name="connsiteY22" fmla="*/ 2806700 h 3302940"/>
                <a:gd name="connsiteX23" fmla="*/ 1079970 w 8575207"/>
                <a:gd name="connsiteY23" fmla="*/ 2819400 h 3302940"/>
                <a:gd name="connsiteX24" fmla="*/ 1067270 w 8575207"/>
                <a:gd name="connsiteY24" fmla="*/ 2857500 h 3302940"/>
                <a:gd name="connsiteX25" fmla="*/ 940270 w 8575207"/>
                <a:gd name="connsiteY25" fmla="*/ 2870200 h 3302940"/>
                <a:gd name="connsiteX26" fmla="*/ 876770 w 8575207"/>
                <a:gd name="connsiteY26" fmla="*/ 2882900 h 3302940"/>
                <a:gd name="connsiteX27" fmla="*/ 952970 w 8575207"/>
                <a:gd name="connsiteY27" fmla="*/ 2959100 h 3302940"/>
                <a:gd name="connsiteX28" fmla="*/ 991070 w 8575207"/>
                <a:gd name="connsiteY28" fmla="*/ 3035300 h 3302940"/>
                <a:gd name="connsiteX29" fmla="*/ 1067270 w 8575207"/>
                <a:gd name="connsiteY29" fmla="*/ 3022600 h 3302940"/>
                <a:gd name="connsiteX30" fmla="*/ 1168870 w 8575207"/>
                <a:gd name="connsiteY30" fmla="*/ 3009900 h 3302940"/>
                <a:gd name="connsiteX31" fmla="*/ 1206970 w 8575207"/>
                <a:gd name="connsiteY31" fmla="*/ 2997200 h 3302940"/>
                <a:gd name="connsiteX32" fmla="*/ 1359370 w 8575207"/>
                <a:gd name="connsiteY32" fmla="*/ 2984500 h 3302940"/>
                <a:gd name="connsiteX33" fmla="*/ 1562570 w 8575207"/>
                <a:gd name="connsiteY33" fmla="*/ 2959100 h 3302940"/>
                <a:gd name="connsiteX34" fmla="*/ 2388070 w 8575207"/>
                <a:gd name="connsiteY34" fmla="*/ 2946400 h 3302940"/>
                <a:gd name="connsiteX35" fmla="*/ 2451570 w 8575207"/>
                <a:gd name="connsiteY35" fmla="*/ 2933700 h 3302940"/>
                <a:gd name="connsiteX36" fmla="*/ 2527770 w 8575207"/>
                <a:gd name="connsiteY36" fmla="*/ 2921000 h 3302940"/>
                <a:gd name="connsiteX37" fmla="*/ 2616670 w 8575207"/>
                <a:gd name="connsiteY37" fmla="*/ 2882900 h 3302940"/>
                <a:gd name="connsiteX38" fmla="*/ 2756370 w 8575207"/>
                <a:gd name="connsiteY38" fmla="*/ 2857500 h 3302940"/>
                <a:gd name="connsiteX39" fmla="*/ 3785070 w 8575207"/>
                <a:gd name="connsiteY39" fmla="*/ 2857500 h 3302940"/>
                <a:gd name="connsiteX40" fmla="*/ 3823170 w 8575207"/>
                <a:gd name="connsiteY40" fmla="*/ 2844800 h 3302940"/>
                <a:gd name="connsiteX41" fmla="*/ 3886670 w 8575207"/>
                <a:gd name="connsiteY41" fmla="*/ 2832100 h 3302940"/>
                <a:gd name="connsiteX42" fmla="*/ 3937470 w 8575207"/>
                <a:gd name="connsiteY42" fmla="*/ 2819400 h 3302940"/>
                <a:gd name="connsiteX43" fmla="*/ 4102570 w 8575207"/>
                <a:gd name="connsiteY43" fmla="*/ 2794000 h 3302940"/>
                <a:gd name="connsiteX44" fmla="*/ 4254970 w 8575207"/>
                <a:gd name="connsiteY44" fmla="*/ 2768600 h 3302940"/>
                <a:gd name="connsiteX45" fmla="*/ 4318470 w 8575207"/>
                <a:gd name="connsiteY45" fmla="*/ 2743200 h 3302940"/>
                <a:gd name="connsiteX46" fmla="*/ 4407370 w 8575207"/>
                <a:gd name="connsiteY46" fmla="*/ 2730500 h 3302940"/>
                <a:gd name="connsiteX47" fmla="*/ 4458170 w 8575207"/>
                <a:gd name="connsiteY47" fmla="*/ 2717800 h 3302940"/>
                <a:gd name="connsiteX48" fmla="*/ 5169370 w 8575207"/>
                <a:gd name="connsiteY48" fmla="*/ 2730500 h 3302940"/>
                <a:gd name="connsiteX49" fmla="*/ 5309070 w 8575207"/>
                <a:gd name="connsiteY49" fmla="*/ 2768600 h 3302940"/>
                <a:gd name="connsiteX50" fmla="*/ 5410670 w 8575207"/>
                <a:gd name="connsiteY50" fmla="*/ 2794000 h 3302940"/>
                <a:gd name="connsiteX51" fmla="*/ 5499570 w 8575207"/>
                <a:gd name="connsiteY51" fmla="*/ 2819400 h 3302940"/>
                <a:gd name="connsiteX52" fmla="*/ 5575770 w 8575207"/>
                <a:gd name="connsiteY52" fmla="*/ 2692400 h 3302940"/>
                <a:gd name="connsiteX53" fmla="*/ 5588470 w 8575207"/>
                <a:gd name="connsiteY53" fmla="*/ 2616200 h 3302940"/>
                <a:gd name="connsiteX54" fmla="*/ 5601170 w 8575207"/>
                <a:gd name="connsiteY54" fmla="*/ 2489200 h 3302940"/>
                <a:gd name="connsiteX55" fmla="*/ 5639270 w 8575207"/>
                <a:gd name="connsiteY55" fmla="*/ 2413000 h 3302940"/>
                <a:gd name="connsiteX56" fmla="*/ 5690070 w 8575207"/>
                <a:gd name="connsiteY56" fmla="*/ 2400300 h 3302940"/>
                <a:gd name="connsiteX57" fmla="*/ 5766270 w 8575207"/>
                <a:gd name="connsiteY57" fmla="*/ 2362200 h 3302940"/>
                <a:gd name="connsiteX58" fmla="*/ 5842470 w 8575207"/>
                <a:gd name="connsiteY58" fmla="*/ 2324100 h 3302940"/>
                <a:gd name="connsiteX59" fmla="*/ 6007570 w 8575207"/>
                <a:gd name="connsiteY59" fmla="*/ 2362200 h 3302940"/>
                <a:gd name="connsiteX60" fmla="*/ 6083770 w 8575207"/>
                <a:gd name="connsiteY60" fmla="*/ 2374900 h 3302940"/>
                <a:gd name="connsiteX61" fmla="*/ 6159970 w 8575207"/>
                <a:gd name="connsiteY61" fmla="*/ 2413000 h 3302940"/>
                <a:gd name="connsiteX62" fmla="*/ 6198070 w 8575207"/>
                <a:gd name="connsiteY62" fmla="*/ 2425700 h 3302940"/>
                <a:gd name="connsiteX63" fmla="*/ 6261570 w 8575207"/>
                <a:gd name="connsiteY63" fmla="*/ 2527300 h 3302940"/>
                <a:gd name="connsiteX64" fmla="*/ 6299670 w 8575207"/>
                <a:gd name="connsiteY64" fmla="*/ 2641600 h 3302940"/>
                <a:gd name="connsiteX65" fmla="*/ 6312370 w 8575207"/>
                <a:gd name="connsiteY65" fmla="*/ 2679700 h 3302940"/>
                <a:gd name="connsiteX66" fmla="*/ 6325070 w 8575207"/>
                <a:gd name="connsiteY66" fmla="*/ 2730500 h 3302940"/>
                <a:gd name="connsiteX67" fmla="*/ 6312370 w 8575207"/>
                <a:gd name="connsiteY67" fmla="*/ 2857500 h 3302940"/>
                <a:gd name="connsiteX68" fmla="*/ 6236170 w 8575207"/>
                <a:gd name="connsiteY68" fmla="*/ 2908300 h 3302940"/>
                <a:gd name="connsiteX69" fmla="*/ 6109170 w 8575207"/>
                <a:gd name="connsiteY69" fmla="*/ 2946400 h 3302940"/>
                <a:gd name="connsiteX70" fmla="*/ 5956770 w 8575207"/>
                <a:gd name="connsiteY70" fmla="*/ 2933700 h 3302940"/>
                <a:gd name="connsiteX71" fmla="*/ 5918670 w 8575207"/>
                <a:gd name="connsiteY71" fmla="*/ 2946400 h 3302940"/>
                <a:gd name="connsiteX72" fmla="*/ 5931370 w 8575207"/>
                <a:gd name="connsiteY72" fmla="*/ 3009900 h 3302940"/>
                <a:gd name="connsiteX73" fmla="*/ 5994870 w 8575207"/>
                <a:gd name="connsiteY73" fmla="*/ 3022600 h 3302940"/>
                <a:gd name="connsiteX74" fmla="*/ 6286970 w 8575207"/>
                <a:gd name="connsiteY74" fmla="*/ 3035300 h 3302940"/>
                <a:gd name="connsiteX75" fmla="*/ 7328370 w 8575207"/>
                <a:gd name="connsiteY75" fmla="*/ 3022600 h 3302940"/>
                <a:gd name="connsiteX76" fmla="*/ 7544270 w 8575207"/>
                <a:gd name="connsiteY76" fmla="*/ 2984500 h 3302940"/>
                <a:gd name="connsiteX77" fmla="*/ 7645870 w 8575207"/>
                <a:gd name="connsiteY77" fmla="*/ 2971800 h 3302940"/>
                <a:gd name="connsiteX78" fmla="*/ 7861770 w 8575207"/>
                <a:gd name="connsiteY78" fmla="*/ 2984500 h 3302940"/>
                <a:gd name="connsiteX79" fmla="*/ 8039570 w 8575207"/>
                <a:gd name="connsiteY79" fmla="*/ 3009900 h 3302940"/>
                <a:gd name="connsiteX80" fmla="*/ 8090370 w 8575207"/>
                <a:gd name="connsiteY80" fmla="*/ 3022600 h 3302940"/>
                <a:gd name="connsiteX81" fmla="*/ 8407870 w 8575207"/>
                <a:gd name="connsiteY81" fmla="*/ 3048000 h 3302940"/>
                <a:gd name="connsiteX82" fmla="*/ 8560270 w 8575207"/>
                <a:gd name="connsiteY82" fmla="*/ 3035300 h 3302940"/>
                <a:gd name="connsiteX83" fmla="*/ 8534870 w 8575207"/>
                <a:gd name="connsiteY83" fmla="*/ 2311400 h 3302940"/>
                <a:gd name="connsiteX84" fmla="*/ 8496770 w 8575207"/>
                <a:gd name="connsiteY84" fmla="*/ 2057400 h 3302940"/>
                <a:gd name="connsiteX85" fmla="*/ 8484070 w 8575207"/>
                <a:gd name="connsiteY85" fmla="*/ 1968500 h 3302940"/>
                <a:gd name="connsiteX86" fmla="*/ 8445970 w 8575207"/>
                <a:gd name="connsiteY86" fmla="*/ 1765300 h 3302940"/>
                <a:gd name="connsiteX87" fmla="*/ 8471370 w 8575207"/>
                <a:gd name="connsiteY87" fmla="*/ 1257300 h 3302940"/>
                <a:gd name="connsiteX88" fmla="*/ 8433270 w 8575207"/>
                <a:gd name="connsiteY88" fmla="*/ 1231900 h 3302940"/>
                <a:gd name="connsiteX89" fmla="*/ 8306270 w 8575207"/>
                <a:gd name="connsiteY89" fmla="*/ 1193800 h 3302940"/>
                <a:gd name="connsiteX90" fmla="*/ 8179270 w 8575207"/>
                <a:gd name="connsiteY90" fmla="*/ 1168400 h 3302940"/>
                <a:gd name="connsiteX91" fmla="*/ 7607770 w 8575207"/>
                <a:gd name="connsiteY91" fmla="*/ 1206500 h 3302940"/>
                <a:gd name="connsiteX92" fmla="*/ 7379170 w 8575207"/>
                <a:gd name="connsiteY92" fmla="*/ 1193800 h 3302940"/>
                <a:gd name="connsiteX93" fmla="*/ 7290270 w 8575207"/>
                <a:gd name="connsiteY93" fmla="*/ 1168400 h 3302940"/>
                <a:gd name="connsiteX94" fmla="*/ 7112470 w 8575207"/>
                <a:gd name="connsiteY94" fmla="*/ 1143000 h 3302940"/>
                <a:gd name="connsiteX95" fmla="*/ 7048970 w 8575207"/>
                <a:gd name="connsiteY95" fmla="*/ 1130300 h 3302940"/>
                <a:gd name="connsiteX96" fmla="*/ 6934670 w 8575207"/>
                <a:gd name="connsiteY96" fmla="*/ 1117600 h 3302940"/>
                <a:gd name="connsiteX97" fmla="*/ 6629870 w 8575207"/>
                <a:gd name="connsiteY97" fmla="*/ 1079500 h 3302940"/>
                <a:gd name="connsiteX98" fmla="*/ 6502870 w 8575207"/>
                <a:gd name="connsiteY98" fmla="*/ 1028700 h 3302940"/>
                <a:gd name="connsiteX99" fmla="*/ 6426670 w 8575207"/>
                <a:gd name="connsiteY99" fmla="*/ 1003300 h 3302940"/>
                <a:gd name="connsiteX100" fmla="*/ 6375870 w 8575207"/>
                <a:gd name="connsiteY100" fmla="*/ 990600 h 3302940"/>
                <a:gd name="connsiteX101" fmla="*/ 6337770 w 8575207"/>
                <a:gd name="connsiteY101" fmla="*/ 977900 h 3302940"/>
                <a:gd name="connsiteX102" fmla="*/ 6286970 w 8575207"/>
                <a:gd name="connsiteY102" fmla="*/ 952500 h 3302940"/>
                <a:gd name="connsiteX103" fmla="*/ 6096470 w 8575207"/>
                <a:gd name="connsiteY103" fmla="*/ 939800 h 3302940"/>
                <a:gd name="connsiteX104" fmla="*/ 5728170 w 8575207"/>
                <a:gd name="connsiteY104" fmla="*/ 927100 h 3302940"/>
                <a:gd name="connsiteX105" fmla="*/ 5334470 w 8575207"/>
                <a:gd name="connsiteY105" fmla="*/ 901700 h 3302940"/>
                <a:gd name="connsiteX106" fmla="*/ 5232870 w 8575207"/>
                <a:gd name="connsiteY106" fmla="*/ 889000 h 3302940"/>
                <a:gd name="connsiteX107" fmla="*/ 5067770 w 8575207"/>
                <a:gd name="connsiteY107" fmla="*/ 838200 h 3302940"/>
                <a:gd name="connsiteX108" fmla="*/ 4991570 w 8575207"/>
                <a:gd name="connsiteY108" fmla="*/ 825500 h 3302940"/>
                <a:gd name="connsiteX109" fmla="*/ 4953470 w 8575207"/>
                <a:gd name="connsiteY109" fmla="*/ 800100 h 3302940"/>
                <a:gd name="connsiteX110" fmla="*/ 4877270 w 8575207"/>
                <a:gd name="connsiteY110" fmla="*/ 774700 h 3302940"/>
                <a:gd name="connsiteX111" fmla="*/ 4775670 w 8575207"/>
                <a:gd name="connsiteY111" fmla="*/ 749300 h 3302940"/>
                <a:gd name="connsiteX112" fmla="*/ 4648670 w 8575207"/>
                <a:gd name="connsiteY112" fmla="*/ 711200 h 3302940"/>
                <a:gd name="connsiteX113" fmla="*/ 4610570 w 8575207"/>
                <a:gd name="connsiteY113" fmla="*/ 698500 h 3302940"/>
                <a:gd name="connsiteX114" fmla="*/ 4559770 w 8575207"/>
                <a:gd name="connsiteY114" fmla="*/ 685800 h 3302940"/>
                <a:gd name="connsiteX115" fmla="*/ 4521670 w 8575207"/>
                <a:gd name="connsiteY115" fmla="*/ 660400 h 3302940"/>
                <a:gd name="connsiteX116" fmla="*/ 4470870 w 8575207"/>
                <a:gd name="connsiteY116" fmla="*/ 647700 h 3302940"/>
                <a:gd name="connsiteX117" fmla="*/ 4432770 w 8575207"/>
                <a:gd name="connsiteY117" fmla="*/ 635000 h 3302940"/>
                <a:gd name="connsiteX118" fmla="*/ 4381970 w 8575207"/>
                <a:gd name="connsiteY118" fmla="*/ 609600 h 3302940"/>
                <a:gd name="connsiteX119" fmla="*/ 4280370 w 8575207"/>
                <a:gd name="connsiteY119" fmla="*/ 584200 h 3302940"/>
                <a:gd name="connsiteX120" fmla="*/ 4242270 w 8575207"/>
                <a:gd name="connsiteY120" fmla="*/ 571500 h 3302940"/>
                <a:gd name="connsiteX121" fmla="*/ 4127970 w 8575207"/>
                <a:gd name="connsiteY121" fmla="*/ 558800 h 3302940"/>
                <a:gd name="connsiteX122" fmla="*/ 3658070 w 8575207"/>
                <a:gd name="connsiteY122" fmla="*/ 533400 h 3302940"/>
                <a:gd name="connsiteX123" fmla="*/ 3607270 w 8575207"/>
                <a:gd name="connsiteY123" fmla="*/ 520700 h 3302940"/>
                <a:gd name="connsiteX124" fmla="*/ 3569170 w 8575207"/>
                <a:gd name="connsiteY124" fmla="*/ 508000 h 3302940"/>
                <a:gd name="connsiteX125" fmla="*/ 3467570 w 8575207"/>
                <a:gd name="connsiteY125" fmla="*/ 495300 h 3302940"/>
                <a:gd name="connsiteX126" fmla="*/ 3429470 w 8575207"/>
                <a:gd name="connsiteY126" fmla="*/ 469900 h 3302940"/>
                <a:gd name="connsiteX127" fmla="*/ 3378670 w 8575207"/>
                <a:gd name="connsiteY127" fmla="*/ 457200 h 3302940"/>
                <a:gd name="connsiteX128" fmla="*/ 3302470 w 8575207"/>
                <a:gd name="connsiteY128" fmla="*/ 431800 h 3302940"/>
                <a:gd name="connsiteX129" fmla="*/ 3226270 w 8575207"/>
                <a:gd name="connsiteY129" fmla="*/ 406400 h 3302940"/>
                <a:gd name="connsiteX130" fmla="*/ 3188170 w 8575207"/>
                <a:gd name="connsiteY130" fmla="*/ 393700 h 3302940"/>
                <a:gd name="connsiteX131" fmla="*/ 2934170 w 8575207"/>
                <a:gd name="connsiteY131" fmla="*/ 381000 h 3302940"/>
                <a:gd name="connsiteX132" fmla="*/ 2832570 w 8575207"/>
                <a:gd name="connsiteY132" fmla="*/ 355600 h 3302940"/>
                <a:gd name="connsiteX133" fmla="*/ 2769070 w 8575207"/>
                <a:gd name="connsiteY133" fmla="*/ 342900 h 3302940"/>
                <a:gd name="connsiteX134" fmla="*/ 2705570 w 8575207"/>
                <a:gd name="connsiteY134" fmla="*/ 317500 h 3302940"/>
                <a:gd name="connsiteX135" fmla="*/ 2591270 w 8575207"/>
                <a:gd name="connsiteY135" fmla="*/ 304800 h 3302940"/>
                <a:gd name="connsiteX136" fmla="*/ 2515070 w 8575207"/>
                <a:gd name="connsiteY136" fmla="*/ 292100 h 3302940"/>
                <a:gd name="connsiteX137" fmla="*/ 2299170 w 8575207"/>
                <a:gd name="connsiteY137" fmla="*/ 317500 h 3302940"/>
                <a:gd name="connsiteX138" fmla="*/ 2184870 w 8575207"/>
                <a:gd name="connsiteY138" fmla="*/ 355600 h 3302940"/>
                <a:gd name="connsiteX139" fmla="*/ 2045170 w 8575207"/>
                <a:gd name="connsiteY139" fmla="*/ 381000 h 3302940"/>
                <a:gd name="connsiteX140" fmla="*/ 2019770 w 8575207"/>
                <a:gd name="connsiteY140" fmla="*/ 431800 h 3302940"/>
                <a:gd name="connsiteX141" fmla="*/ 2032470 w 8575207"/>
                <a:gd name="connsiteY141" fmla="*/ 952500 h 3302940"/>
                <a:gd name="connsiteX142" fmla="*/ 2045170 w 8575207"/>
                <a:gd name="connsiteY142" fmla="*/ 1016000 h 3302940"/>
                <a:gd name="connsiteX143" fmla="*/ 2083270 w 8575207"/>
                <a:gd name="connsiteY143" fmla="*/ 1130300 h 3302940"/>
                <a:gd name="connsiteX144" fmla="*/ 2095970 w 8575207"/>
                <a:gd name="connsiteY144" fmla="*/ 1181100 h 3302940"/>
                <a:gd name="connsiteX145" fmla="*/ 2159470 w 8575207"/>
                <a:gd name="connsiteY145" fmla="*/ 1270000 h 3302940"/>
                <a:gd name="connsiteX146" fmla="*/ 2197570 w 8575207"/>
                <a:gd name="connsiteY146" fmla="*/ 1346200 h 3302940"/>
                <a:gd name="connsiteX147" fmla="*/ 2235670 w 8575207"/>
                <a:gd name="connsiteY147" fmla="*/ 1397000 h 3302940"/>
                <a:gd name="connsiteX148" fmla="*/ 2261070 w 8575207"/>
                <a:gd name="connsiteY148" fmla="*/ 1435100 h 3302940"/>
                <a:gd name="connsiteX149" fmla="*/ 2311870 w 8575207"/>
                <a:gd name="connsiteY149" fmla="*/ 1549400 h 3302940"/>
                <a:gd name="connsiteX150" fmla="*/ 2337270 w 8575207"/>
                <a:gd name="connsiteY150" fmla="*/ 1600200 h 3302940"/>
                <a:gd name="connsiteX151" fmla="*/ 2375370 w 8575207"/>
                <a:gd name="connsiteY151" fmla="*/ 1638300 h 3302940"/>
                <a:gd name="connsiteX152" fmla="*/ 2388070 w 8575207"/>
                <a:gd name="connsiteY152" fmla="*/ 1816100 h 3302940"/>
                <a:gd name="connsiteX153" fmla="*/ 2273770 w 8575207"/>
                <a:gd name="connsiteY153" fmla="*/ 1866900 h 3302940"/>
                <a:gd name="connsiteX154" fmla="*/ 2235670 w 8575207"/>
                <a:gd name="connsiteY154" fmla="*/ 1879600 h 3302940"/>
                <a:gd name="connsiteX155" fmla="*/ 2197570 w 8575207"/>
                <a:gd name="connsiteY155" fmla="*/ 1892300 h 3302940"/>
                <a:gd name="connsiteX156" fmla="*/ 2095970 w 8575207"/>
                <a:gd name="connsiteY156" fmla="*/ 1905000 h 3302940"/>
                <a:gd name="connsiteX157" fmla="*/ 1676870 w 8575207"/>
                <a:gd name="connsiteY157" fmla="*/ 1879600 h 3302940"/>
                <a:gd name="connsiteX158" fmla="*/ 1562570 w 8575207"/>
                <a:gd name="connsiteY158" fmla="*/ 1841500 h 3302940"/>
                <a:gd name="connsiteX159" fmla="*/ 1524470 w 8575207"/>
                <a:gd name="connsiteY159" fmla="*/ 1828800 h 3302940"/>
                <a:gd name="connsiteX160" fmla="*/ 1511770 w 8575207"/>
                <a:gd name="connsiteY160" fmla="*/ 1778000 h 3302940"/>
                <a:gd name="connsiteX161" fmla="*/ 1499070 w 8575207"/>
                <a:gd name="connsiteY161" fmla="*/ 1739900 h 3302940"/>
                <a:gd name="connsiteX162" fmla="*/ 1486370 w 8575207"/>
                <a:gd name="connsiteY162" fmla="*/ 1676400 h 3302940"/>
                <a:gd name="connsiteX163" fmla="*/ 1524470 w 8575207"/>
                <a:gd name="connsiteY163" fmla="*/ 1460500 h 3302940"/>
                <a:gd name="connsiteX164" fmla="*/ 1537170 w 8575207"/>
                <a:gd name="connsiteY164" fmla="*/ 1422400 h 3302940"/>
                <a:gd name="connsiteX165" fmla="*/ 1626070 w 8575207"/>
                <a:gd name="connsiteY165" fmla="*/ 1358900 h 3302940"/>
                <a:gd name="connsiteX166" fmla="*/ 1702270 w 8575207"/>
                <a:gd name="connsiteY166" fmla="*/ 1282700 h 3302940"/>
                <a:gd name="connsiteX167" fmla="*/ 1740370 w 8575207"/>
                <a:gd name="connsiteY167" fmla="*/ 1244600 h 3302940"/>
                <a:gd name="connsiteX168" fmla="*/ 1778470 w 8575207"/>
                <a:gd name="connsiteY168" fmla="*/ 1206500 h 3302940"/>
                <a:gd name="connsiteX169" fmla="*/ 1816570 w 8575207"/>
                <a:gd name="connsiteY169" fmla="*/ 1193800 h 3302940"/>
                <a:gd name="connsiteX170" fmla="*/ 1829270 w 8575207"/>
                <a:gd name="connsiteY170" fmla="*/ 1155700 h 3302940"/>
                <a:gd name="connsiteX171" fmla="*/ 1905470 w 8575207"/>
                <a:gd name="connsiteY171" fmla="*/ 1104900 h 3302940"/>
                <a:gd name="connsiteX172" fmla="*/ 1968970 w 8575207"/>
                <a:gd name="connsiteY172" fmla="*/ 1028700 h 3302940"/>
                <a:gd name="connsiteX173" fmla="*/ 2045170 w 8575207"/>
                <a:gd name="connsiteY173" fmla="*/ 965200 h 3302940"/>
                <a:gd name="connsiteX174" fmla="*/ 2019770 w 8575207"/>
                <a:gd name="connsiteY174" fmla="*/ 393700 h 3302940"/>
                <a:gd name="connsiteX175" fmla="*/ 1956270 w 8575207"/>
                <a:gd name="connsiteY175" fmla="*/ 279400 h 3302940"/>
                <a:gd name="connsiteX176" fmla="*/ 1918170 w 8575207"/>
                <a:gd name="connsiteY176" fmla="*/ 266700 h 3302940"/>
                <a:gd name="connsiteX177" fmla="*/ 1803870 w 8575207"/>
                <a:gd name="connsiteY177" fmla="*/ 203200 h 3302940"/>
                <a:gd name="connsiteX178" fmla="*/ 1727670 w 8575207"/>
                <a:gd name="connsiteY178" fmla="*/ 190500 h 3302940"/>
                <a:gd name="connsiteX179" fmla="*/ 1689570 w 8575207"/>
                <a:gd name="connsiteY179" fmla="*/ 165100 h 3302940"/>
                <a:gd name="connsiteX180" fmla="*/ 1435570 w 8575207"/>
                <a:gd name="connsiteY180" fmla="*/ 127000 h 3302940"/>
                <a:gd name="connsiteX181" fmla="*/ 1308570 w 8575207"/>
                <a:gd name="connsiteY181" fmla="*/ 101600 h 3302940"/>
                <a:gd name="connsiteX182" fmla="*/ 546570 w 8575207"/>
                <a:gd name="connsiteY182" fmla="*/ 76200 h 3302940"/>
                <a:gd name="connsiteX183" fmla="*/ 457670 w 8575207"/>
                <a:gd name="connsiteY183" fmla="*/ 50800 h 3302940"/>
                <a:gd name="connsiteX184" fmla="*/ 279870 w 8575207"/>
                <a:gd name="connsiteY184" fmla="*/ 25400 h 3302940"/>
                <a:gd name="connsiteX185" fmla="*/ 216370 w 8575207"/>
                <a:gd name="connsiteY185" fmla="*/ 12700 h 3302940"/>
                <a:gd name="connsiteX186" fmla="*/ 38570 w 8575207"/>
                <a:gd name="connsiteY186" fmla="*/ 0 h 3302940"/>
                <a:gd name="connsiteX187" fmla="*/ 13170 w 8575207"/>
                <a:gd name="connsiteY18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508470 w 8575207"/>
                <a:gd name="connsiteY4" fmla="*/ 2768600 h 3302940"/>
                <a:gd name="connsiteX5" fmla="*/ 495770 w 8575207"/>
                <a:gd name="connsiteY5" fmla="*/ 2730500 h 3302940"/>
                <a:gd name="connsiteX6" fmla="*/ 457670 w 8575207"/>
                <a:gd name="connsiteY6" fmla="*/ 2654300 h 3302940"/>
                <a:gd name="connsiteX7" fmla="*/ 483070 w 8575207"/>
                <a:gd name="connsiteY7" fmla="*/ 2374900 h 3302940"/>
                <a:gd name="connsiteX8" fmla="*/ 533870 w 8575207"/>
                <a:gd name="connsiteY8" fmla="*/ 2197100 h 3302940"/>
                <a:gd name="connsiteX9" fmla="*/ 622770 w 8575207"/>
                <a:gd name="connsiteY9" fmla="*/ 2133600 h 3302940"/>
                <a:gd name="connsiteX10" fmla="*/ 660870 w 8575207"/>
                <a:gd name="connsiteY10" fmla="*/ 2120900 h 3302940"/>
                <a:gd name="connsiteX11" fmla="*/ 1054570 w 8575207"/>
                <a:gd name="connsiteY11" fmla="*/ 2146300 h 3302940"/>
                <a:gd name="connsiteX12" fmla="*/ 1092670 w 8575207"/>
                <a:gd name="connsiteY12" fmla="*/ 2159000 h 3302940"/>
                <a:gd name="connsiteX13" fmla="*/ 1156170 w 8575207"/>
                <a:gd name="connsiteY13" fmla="*/ 2247900 h 3302940"/>
                <a:gd name="connsiteX14" fmla="*/ 1206970 w 8575207"/>
                <a:gd name="connsiteY14" fmla="*/ 2324100 h 3302940"/>
                <a:gd name="connsiteX15" fmla="*/ 1219670 w 8575207"/>
                <a:gd name="connsiteY15" fmla="*/ 2362200 h 3302940"/>
                <a:gd name="connsiteX16" fmla="*/ 1245070 w 8575207"/>
                <a:gd name="connsiteY16" fmla="*/ 2400300 h 3302940"/>
                <a:gd name="connsiteX17" fmla="*/ 1270470 w 8575207"/>
                <a:gd name="connsiteY17" fmla="*/ 2501900 h 3302940"/>
                <a:gd name="connsiteX18" fmla="*/ 1245070 w 8575207"/>
                <a:gd name="connsiteY18" fmla="*/ 2679700 h 3302940"/>
                <a:gd name="connsiteX19" fmla="*/ 1219670 w 8575207"/>
                <a:gd name="connsiteY19" fmla="*/ 2717800 h 3302940"/>
                <a:gd name="connsiteX20" fmla="*/ 1181570 w 8575207"/>
                <a:gd name="connsiteY20" fmla="*/ 2730500 h 3302940"/>
                <a:gd name="connsiteX21" fmla="*/ 1118070 w 8575207"/>
                <a:gd name="connsiteY21" fmla="*/ 2806700 h 3302940"/>
                <a:gd name="connsiteX22" fmla="*/ 1079970 w 8575207"/>
                <a:gd name="connsiteY22" fmla="*/ 2819400 h 3302940"/>
                <a:gd name="connsiteX23" fmla="*/ 1067270 w 8575207"/>
                <a:gd name="connsiteY23" fmla="*/ 2857500 h 3302940"/>
                <a:gd name="connsiteX24" fmla="*/ 940270 w 8575207"/>
                <a:gd name="connsiteY24" fmla="*/ 2870200 h 3302940"/>
                <a:gd name="connsiteX25" fmla="*/ 876770 w 8575207"/>
                <a:gd name="connsiteY25" fmla="*/ 2882900 h 3302940"/>
                <a:gd name="connsiteX26" fmla="*/ 952970 w 8575207"/>
                <a:gd name="connsiteY26" fmla="*/ 2959100 h 3302940"/>
                <a:gd name="connsiteX27" fmla="*/ 991070 w 8575207"/>
                <a:gd name="connsiteY27" fmla="*/ 3035300 h 3302940"/>
                <a:gd name="connsiteX28" fmla="*/ 1067270 w 8575207"/>
                <a:gd name="connsiteY28" fmla="*/ 3022600 h 3302940"/>
                <a:gd name="connsiteX29" fmla="*/ 1168870 w 8575207"/>
                <a:gd name="connsiteY29" fmla="*/ 3009900 h 3302940"/>
                <a:gd name="connsiteX30" fmla="*/ 1206970 w 8575207"/>
                <a:gd name="connsiteY30" fmla="*/ 2997200 h 3302940"/>
                <a:gd name="connsiteX31" fmla="*/ 1359370 w 8575207"/>
                <a:gd name="connsiteY31" fmla="*/ 2984500 h 3302940"/>
                <a:gd name="connsiteX32" fmla="*/ 1562570 w 8575207"/>
                <a:gd name="connsiteY32" fmla="*/ 2959100 h 3302940"/>
                <a:gd name="connsiteX33" fmla="*/ 2388070 w 8575207"/>
                <a:gd name="connsiteY33" fmla="*/ 2946400 h 3302940"/>
                <a:gd name="connsiteX34" fmla="*/ 2451570 w 8575207"/>
                <a:gd name="connsiteY34" fmla="*/ 2933700 h 3302940"/>
                <a:gd name="connsiteX35" fmla="*/ 2527770 w 8575207"/>
                <a:gd name="connsiteY35" fmla="*/ 2921000 h 3302940"/>
                <a:gd name="connsiteX36" fmla="*/ 2616670 w 8575207"/>
                <a:gd name="connsiteY36" fmla="*/ 2882900 h 3302940"/>
                <a:gd name="connsiteX37" fmla="*/ 2756370 w 8575207"/>
                <a:gd name="connsiteY37" fmla="*/ 2857500 h 3302940"/>
                <a:gd name="connsiteX38" fmla="*/ 3785070 w 8575207"/>
                <a:gd name="connsiteY38" fmla="*/ 2857500 h 3302940"/>
                <a:gd name="connsiteX39" fmla="*/ 3823170 w 8575207"/>
                <a:gd name="connsiteY39" fmla="*/ 2844800 h 3302940"/>
                <a:gd name="connsiteX40" fmla="*/ 3886670 w 8575207"/>
                <a:gd name="connsiteY40" fmla="*/ 2832100 h 3302940"/>
                <a:gd name="connsiteX41" fmla="*/ 3937470 w 8575207"/>
                <a:gd name="connsiteY41" fmla="*/ 2819400 h 3302940"/>
                <a:gd name="connsiteX42" fmla="*/ 4102570 w 8575207"/>
                <a:gd name="connsiteY42" fmla="*/ 2794000 h 3302940"/>
                <a:gd name="connsiteX43" fmla="*/ 4254970 w 8575207"/>
                <a:gd name="connsiteY43" fmla="*/ 2768600 h 3302940"/>
                <a:gd name="connsiteX44" fmla="*/ 4318470 w 8575207"/>
                <a:gd name="connsiteY44" fmla="*/ 2743200 h 3302940"/>
                <a:gd name="connsiteX45" fmla="*/ 4407370 w 8575207"/>
                <a:gd name="connsiteY45" fmla="*/ 2730500 h 3302940"/>
                <a:gd name="connsiteX46" fmla="*/ 4458170 w 8575207"/>
                <a:gd name="connsiteY46" fmla="*/ 2717800 h 3302940"/>
                <a:gd name="connsiteX47" fmla="*/ 5169370 w 8575207"/>
                <a:gd name="connsiteY47" fmla="*/ 2730500 h 3302940"/>
                <a:gd name="connsiteX48" fmla="*/ 5309070 w 8575207"/>
                <a:gd name="connsiteY48" fmla="*/ 2768600 h 3302940"/>
                <a:gd name="connsiteX49" fmla="*/ 5410670 w 8575207"/>
                <a:gd name="connsiteY49" fmla="*/ 2794000 h 3302940"/>
                <a:gd name="connsiteX50" fmla="*/ 5499570 w 8575207"/>
                <a:gd name="connsiteY50" fmla="*/ 2819400 h 3302940"/>
                <a:gd name="connsiteX51" fmla="*/ 5575770 w 8575207"/>
                <a:gd name="connsiteY51" fmla="*/ 2692400 h 3302940"/>
                <a:gd name="connsiteX52" fmla="*/ 5588470 w 8575207"/>
                <a:gd name="connsiteY52" fmla="*/ 2616200 h 3302940"/>
                <a:gd name="connsiteX53" fmla="*/ 5601170 w 8575207"/>
                <a:gd name="connsiteY53" fmla="*/ 2489200 h 3302940"/>
                <a:gd name="connsiteX54" fmla="*/ 5639270 w 8575207"/>
                <a:gd name="connsiteY54" fmla="*/ 2413000 h 3302940"/>
                <a:gd name="connsiteX55" fmla="*/ 5690070 w 8575207"/>
                <a:gd name="connsiteY55" fmla="*/ 2400300 h 3302940"/>
                <a:gd name="connsiteX56" fmla="*/ 5766270 w 8575207"/>
                <a:gd name="connsiteY56" fmla="*/ 2362200 h 3302940"/>
                <a:gd name="connsiteX57" fmla="*/ 5842470 w 8575207"/>
                <a:gd name="connsiteY57" fmla="*/ 2324100 h 3302940"/>
                <a:gd name="connsiteX58" fmla="*/ 6007570 w 8575207"/>
                <a:gd name="connsiteY58" fmla="*/ 2362200 h 3302940"/>
                <a:gd name="connsiteX59" fmla="*/ 6083770 w 8575207"/>
                <a:gd name="connsiteY59" fmla="*/ 2374900 h 3302940"/>
                <a:gd name="connsiteX60" fmla="*/ 6159970 w 8575207"/>
                <a:gd name="connsiteY60" fmla="*/ 2413000 h 3302940"/>
                <a:gd name="connsiteX61" fmla="*/ 6198070 w 8575207"/>
                <a:gd name="connsiteY61" fmla="*/ 2425700 h 3302940"/>
                <a:gd name="connsiteX62" fmla="*/ 6261570 w 8575207"/>
                <a:gd name="connsiteY62" fmla="*/ 2527300 h 3302940"/>
                <a:gd name="connsiteX63" fmla="*/ 6299670 w 8575207"/>
                <a:gd name="connsiteY63" fmla="*/ 2641600 h 3302940"/>
                <a:gd name="connsiteX64" fmla="*/ 6312370 w 8575207"/>
                <a:gd name="connsiteY64" fmla="*/ 2679700 h 3302940"/>
                <a:gd name="connsiteX65" fmla="*/ 6325070 w 8575207"/>
                <a:gd name="connsiteY65" fmla="*/ 2730500 h 3302940"/>
                <a:gd name="connsiteX66" fmla="*/ 6312370 w 8575207"/>
                <a:gd name="connsiteY66" fmla="*/ 2857500 h 3302940"/>
                <a:gd name="connsiteX67" fmla="*/ 6236170 w 8575207"/>
                <a:gd name="connsiteY67" fmla="*/ 2908300 h 3302940"/>
                <a:gd name="connsiteX68" fmla="*/ 6109170 w 8575207"/>
                <a:gd name="connsiteY68" fmla="*/ 2946400 h 3302940"/>
                <a:gd name="connsiteX69" fmla="*/ 5956770 w 8575207"/>
                <a:gd name="connsiteY69" fmla="*/ 2933700 h 3302940"/>
                <a:gd name="connsiteX70" fmla="*/ 5918670 w 8575207"/>
                <a:gd name="connsiteY70" fmla="*/ 2946400 h 3302940"/>
                <a:gd name="connsiteX71" fmla="*/ 5931370 w 8575207"/>
                <a:gd name="connsiteY71" fmla="*/ 3009900 h 3302940"/>
                <a:gd name="connsiteX72" fmla="*/ 5994870 w 8575207"/>
                <a:gd name="connsiteY72" fmla="*/ 3022600 h 3302940"/>
                <a:gd name="connsiteX73" fmla="*/ 6286970 w 8575207"/>
                <a:gd name="connsiteY73" fmla="*/ 3035300 h 3302940"/>
                <a:gd name="connsiteX74" fmla="*/ 7328370 w 8575207"/>
                <a:gd name="connsiteY74" fmla="*/ 3022600 h 3302940"/>
                <a:gd name="connsiteX75" fmla="*/ 7544270 w 8575207"/>
                <a:gd name="connsiteY75" fmla="*/ 2984500 h 3302940"/>
                <a:gd name="connsiteX76" fmla="*/ 7645870 w 8575207"/>
                <a:gd name="connsiteY76" fmla="*/ 2971800 h 3302940"/>
                <a:gd name="connsiteX77" fmla="*/ 7861770 w 8575207"/>
                <a:gd name="connsiteY77" fmla="*/ 2984500 h 3302940"/>
                <a:gd name="connsiteX78" fmla="*/ 8039570 w 8575207"/>
                <a:gd name="connsiteY78" fmla="*/ 3009900 h 3302940"/>
                <a:gd name="connsiteX79" fmla="*/ 8090370 w 8575207"/>
                <a:gd name="connsiteY79" fmla="*/ 3022600 h 3302940"/>
                <a:gd name="connsiteX80" fmla="*/ 8407870 w 8575207"/>
                <a:gd name="connsiteY80" fmla="*/ 3048000 h 3302940"/>
                <a:gd name="connsiteX81" fmla="*/ 8560270 w 8575207"/>
                <a:gd name="connsiteY81" fmla="*/ 3035300 h 3302940"/>
                <a:gd name="connsiteX82" fmla="*/ 8534870 w 8575207"/>
                <a:gd name="connsiteY82" fmla="*/ 2311400 h 3302940"/>
                <a:gd name="connsiteX83" fmla="*/ 8496770 w 8575207"/>
                <a:gd name="connsiteY83" fmla="*/ 2057400 h 3302940"/>
                <a:gd name="connsiteX84" fmla="*/ 8484070 w 8575207"/>
                <a:gd name="connsiteY84" fmla="*/ 1968500 h 3302940"/>
                <a:gd name="connsiteX85" fmla="*/ 8445970 w 8575207"/>
                <a:gd name="connsiteY85" fmla="*/ 1765300 h 3302940"/>
                <a:gd name="connsiteX86" fmla="*/ 8471370 w 8575207"/>
                <a:gd name="connsiteY86" fmla="*/ 1257300 h 3302940"/>
                <a:gd name="connsiteX87" fmla="*/ 8433270 w 8575207"/>
                <a:gd name="connsiteY87" fmla="*/ 1231900 h 3302940"/>
                <a:gd name="connsiteX88" fmla="*/ 8306270 w 8575207"/>
                <a:gd name="connsiteY88" fmla="*/ 1193800 h 3302940"/>
                <a:gd name="connsiteX89" fmla="*/ 8179270 w 8575207"/>
                <a:gd name="connsiteY89" fmla="*/ 1168400 h 3302940"/>
                <a:gd name="connsiteX90" fmla="*/ 7607770 w 8575207"/>
                <a:gd name="connsiteY90" fmla="*/ 1206500 h 3302940"/>
                <a:gd name="connsiteX91" fmla="*/ 7379170 w 8575207"/>
                <a:gd name="connsiteY91" fmla="*/ 1193800 h 3302940"/>
                <a:gd name="connsiteX92" fmla="*/ 7290270 w 8575207"/>
                <a:gd name="connsiteY92" fmla="*/ 1168400 h 3302940"/>
                <a:gd name="connsiteX93" fmla="*/ 7112470 w 8575207"/>
                <a:gd name="connsiteY93" fmla="*/ 1143000 h 3302940"/>
                <a:gd name="connsiteX94" fmla="*/ 7048970 w 8575207"/>
                <a:gd name="connsiteY94" fmla="*/ 1130300 h 3302940"/>
                <a:gd name="connsiteX95" fmla="*/ 6934670 w 8575207"/>
                <a:gd name="connsiteY95" fmla="*/ 1117600 h 3302940"/>
                <a:gd name="connsiteX96" fmla="*/ 6629870 w 8575207"/>
                <a:gd name="connsiteY96" fmla="*/ 1079500 h 3302940"/>
                <a:gd name="connsiteX97" fmla="*/ 6502870 w 8575207"/>
                <a:gd name="connsiteY97" fmla="*/ 1028700 h 3302940"/>
                <a:gd name="connsiteX98" fmla="*/ 6426670 w 8575207"/>
                <a:gd name="connsiteY98" fmla="*/ 1003300 h 3302940"/>
                <a:gd name="connsiteX99" fmla="*/ 6375870 w 8575207"/>
                <a:gd name="connsiteY99" fmla="*/ 990600 h 3302940"/>
                <a:gd name="connsiteX100" fmla="*/ 6337770 w 8575207"/>
                <a:gd name="connsiteY100" fmla="*/ 977900 h 3302940"/>
                <a:gd name="connsiteX101" fmla="*/ 6286970 w 8575207"/>
                <a:gd name="connsiteY101" fmla="*/ 952500 h 3302940"/>
                <a:gd name="connsiteX102" fmla="*/ 6096470 w 8575207"/>
                <a:gd name="connsiteY102" fmla="*/ 939800 h 3302940"/>
                <a:gd name="connsiteX103" fmla="*/ 5728170 w 8575207"/>
                <a:gd name="connsiteY103" fmla="*/ 927100 h 3302940"/>
                <a:gd name="connsiteX104" fmla="*/ 5334470 w 8575207"/>
                <a:gd name="connsiteY104" fmla="*/ 901700 h 3302940"/>
                <a:gd name="connsiteX105" fmla="*/ 5232870 w 8575207"/>
                <a:gd name="connsiteY105" fmla="*/ 889000 h 3302940"/>
                <a:gd name="connsiteX106" fmla="*/ 5067770 w 8575207"/>
                <a:gd name="connsiteY106" fmla="*/ 838200 h 3302940"/>
                <a:gd name="connsiteX107" fmla="*/ 4991570 w 8575207"/>
                <a:gd name="connsiteY107" fmla="*/ 825500 h 3302940"/>
                <a:gd name="connsiteX108" fmla="*/ 4953470 w 8575207"/>
                <a:gd name="connsiteY108" fmla="*/ 800100 h 3302940"/>
                <a:gd name="connsiteX109" fmla="*/ 4877270 w 8575207"/>
                <a:gd name="connsiteY109" fmla="*/ 774700 h 3302940"/>
                <a:gd name="connsiteX110" fmla="*/ 4775670 w 8575207"/>
                <a:gd name="connsiteY110" fmla="*/ 749300 h 3302940"/>
                <a:gd name="connsiteX111" fmla="*/ 4648670 w 8575207"/>
                <a:gd name="connsiteY111" fmla="*/ 711200 h 3302940"/>
                <a:gd name="connsiteX112" fmla="*/ 4610570 w 8575207"/>
                <a:gd name="connsiteY112" fmla="*/ 698500 h 3302940"/>
                <a:gd name="connsiteX113" fmla="*/ 4559770 w 8575207"/>
                <a:gd name="connsiteY113" fmla="*/ 685800 h 3302940"/>
                <a:gd name="connsiteX114" fmla="*/ 4521670 w 8575207"/>
                <a:gd name="connsiteY114" fmla="*/ 660400 h 3302940"/>
                <a:gd name="connsiteX115" fmla="*/ 4470870 w 8575207"/>
                <a:gd name="connsiteY115" fmla="*/ 647700 h 3302940"/>
                <a:gd name="connsiteX116" fmla="*/ 4432770 w 8575207"/>
                <a:gd name="connsiteY116" fmla="*/ 635000 h 3302940"/>
                <a:gd name="connsiteX117" fmla="*/ 4381970 w 8575207"/>
                <a:gd name="connsiteY117" fmla="*/ 609600 h 3302940"/>
                <a:gd name="connsiteX118" fmla="*/ 4280370 w 8575207"/>
                <a:gd name="connsiteY118" fmla="*/ 584200 h 3302940"/>
                <a:gd name="connsiteX119" fmla="*/ 4242270 w 8575207"/>
                <a:gd name="connsiteY119" fmla="*/ 571500 h 3302940"/>
                <a:gd name="connsiteX120" fmla="*/ 4127970 w 8575207"/>
                <a:gd name="connsiteY120" fmla="*/ 558800 h 3302940"/>
                <a:gd name="connsiteX121" fmla="*/ 3658070 w 8575207"/>
                <a:gd name="connsiteY121" fmla="*/ 533400 h 3302940"/>
                <a:gd name="connsiteX122" fmla="*/ 3607270 w 8575207"/>
                <a:gd name="connsiteY122" fmla="*/ 520700 h 3302940"/>
                <a:gd name="connsiteX123" fmla="*/ 3569170 w 8575207"/>
                <a:gd name="connsiteY123" fmla="*/ 508000 h 3302940"/>
                <a:gd name="connsiteX124" fmla="*/ 3467570 w 8575207"/>
                <a:gd name="connsiteY124" fmla="*/ 495300 h 3302940"/>
                <a:gd name="connsiteX125" fmla="*/ 3429470 w 8575207"/>
                <a:gd name="connsiteY125" fmla="*/ 469900 h 3302940"/>
                <a:gd name="connsiteX126" fmla="*/ 3378670 w 8575207"/>
                <a:gd name="connsiteY126" fmla="*/ 457200 h 3302940"/>
                <a:gd name="connsiteX127" fmla="*/ 3302470 w 8575207"/>
                <a:gd name="connsiteY127" fmla="*/ 431800 h 3302940"/>
                <a:gd name="connsiteX128" fmla="*/ 3226270 w 8575207"/>
                <a:gd name="connsiteY128" fmla="*/ 406400 h 3302940"/>
                <a:gd name="connsiteX129" fmla="*/ 3188170 w 8575207"/>
                <a:gd name="connsiteY129" fmla="*/ 393700 h 3302940"/>
                <a:gd name="connsiteX130" fmla="*/ 2934170 w 8575207"/>
                <a:gd name="connsiteY130" fmla="*/ 381000 h 3302940"/>
                <a:gd name="connsiteX131" fmla="*/ 2832570 w 8575207"/>
                <a:gd name="connsiteY131" fmla="*/ 355600 h 3302940"/>
                <a:gd name="connsiteX132" fmla="*/ 2769070 w 8575207"/>
                <a:gd name="connsiteY132" fmla="*/ 342900 h 3302940"/>
                <a:gd name="connsiteX133" fmla="*/ 2705570 w 8575207"/>
                <a:gd name="connsiteY133" fmla="*/ 317500 h 3302940"/>
                <a:gd name="connsiteX134" fmla="*/ 2591270 w 8575207"/>
                <a:gd name="connsiteY134" fmla="*/ 304800 h 3302940"/>
                <a:gd name="connsiteX135" fmla="*/ 2515070 w 8575207"/>
                <a:gd name="connsiteY135" fmla="*/ 292100 h 3302940"/>
                <a:gd name="connsiteX136" fmla="*/ 2299170 w 8575207"/>
                <a:gd name="connsiteY136" fmla="*/ 317500 h 3302940"/>
                <a:gd name="connsiteX137" fmla="*/ 2184870 w 8575207"/>
                <a:gd name="connsiteY137" fmla="*/ 355600 h 3302940"/>
                <a:gd name="connsiteX138" fmla="*/ 2045170 w 8575207"/>
                <a:gd name="connsiteY138" fmla="*/ 381000 h 3302940"/>
                <a:gd name="connsiteX139" fmla="*/ 2019770 w 8575207"/>
                <a:gd name="connsiteY139" fmla="*/ 431800 h 3302940"/>
                <a:gd name="connsiteX140" fmla="*/ 2032470 w 8575207"/>
                <a:gd name="connsiteY140" fmla="*/ 952500 h 3302940"/>
                <a:gd name="connsiteX141" fmla="*/ 2045170 w 8575207"/>
                <a:gd name="connsiteY141" fmla="*/ 1016000 h 3302940"/>
                <a:gd name="connsiteX142" fmla="*/ 2083270 w 8575207"/>
                <a:gd name="connsiteY142" fmla="*/ 1130300 h 3302940"/>
                <a:gd name="connsiteX143" fmla="*/ 2095970 w 8575207"/>
                <a:gd name="connsiteY143" fmla="*/ 1181100 h 3302940"/>
                <a:gd name="connsiteX144" fmla="*/ 2159470 w 8575207"/>
                <a:gd name="connsiteY144" fmla="*/ 1270000 h 3302940"/>
                <a:gd name="connsiteX145" fmla="*/ 2197570 w 8575207"/>
                <a:gd name="connsiteY145" fmla="*/ 1346200 h 3302940"/>
                <a:gd name="connsiteX146" fmla="*/ 2235670 w 8575207"/>
                <a:gd name="connsiteY146" fmla="*/ 1397000 h 3302940"/>
                <a:gd name="connsiteX147" fmla="*/ 2261070 w 8575207"/>
                <a:gd name="connsiteY147" fmla="*/ 1435100 h 3302940"/>
                <a:gd name="connsiteX148" fmla="*/ 2311870 w 8575207"/>
                <a:gd name="connsiteY148" fmla="*/ 1549400 h 3302940"/>
                <a:gd name="connsiteX149" fmla="*/ 2337270 w 8575207"/>
                <a:gd name="connsiteY149" fmla="*/ 1600200 h 3302940"/>
                <a:gd name="connsiteX150" fmla="*/ 2375370 w 8575207"/>
                <a:gd name="connsiteY150" fmla="*/ 1638300 h 3302940"/>
                <a:gd name="connsiteX151" fmla="*/ 2388070 w 8575207"/>
                <a:gd name="connsiteY151" fmla="*/ 1816100 h 3302940"/>
                <a:gd name="connsiteX152" fmla="*/ 2273770 w 8575207"/>
                <a:gd name="connsiteY152" fmla="*/ 1866900 h 3302940"/>
                <a:gd name="connsiteX153" fmla="*/ 2235670 w 8575207"/>
                <a:gd name="connsiteY153" fmla="*/ 1879600 h 3302940"/>
                <a:gd name="connsiteX154" fmla="*/ 2197570 w 8575207"/>
                <a:gd name="connsiteY154" fmla="*/ 1892300 h 3302940"/>
                <a:gd name="connsiteX155" fmla="*/ 2095970 w 8575207"/>
                <a:gd name="connsiteY155" fmla="*/ 1905000 h 3302940"/>
                <a:gd name="connsiteX156" fmla="*/ 1676870 w 8575207"/>
                <a:gd name="connsiteY156" fmla="*/ 1879600 h 3302940"/>
                <a:gd name="connsiteX157" fmla="*/ 1562570 w 8575207"/>
                <a:gd name="connsiteY157" fmla="*/ 1841500 h 3302940"/>
                <a:gd name="connsiteX158" fmla="*/ 1524470 w 8575207"/>
                <a:gd name="connsiteY158" fmla="*/ 1828800 h 3302940"/>
                <a:gd name="connsiteX159" fmla="*/ 1511770 w 8575207"/>
                <a:gd name="connsiteY159" fmla="*/ 1778000 h 3302940"/>
                <a:gd name="connsiteX160" fmla="*/ 1499070 w 8575207"/>
                <a:gd name="connsiteY160" fmla="*/ 1739900 h 3302940"/>
                <a:gd name="connsiteX161" fmla="*/ 1486370 w 8575207"/>
                <a:gd name="connsiteY161" fmla="*/ 1676400 h 3302940"/>
                <a:gd name="connsiteX162" fmla="*/ 1524470 w 8575207"/>
                <a:gd name="connsiteY162" fmla="*/ 1460500 h 3302940"/>
                <a:gd name="connsiteX163" fmla="*/ 1537170 w 8575207"/>
                <a:gd name="connsiteY163" fmla="*/ 1422400 h 3302940"/>
                <a:gd name="connsiteX164" fmla="*/ 1626070 w 8575207"/>
                <a:gd name="connsiteY164" fmla="*/ 1358900 h 3302940"/>
                <a:gd name="connsiteX165" fmla="*/ 1702270 w 8575207"/>
                <a:gd name="connsiteY165" fmla="*/ 1282700 h 3302940"/>
                <a:gd name="connsiteX166" fmla="*/ 1740370 w 8575207"/>
                <a:gd name="connsiteY166" fmla="*/ 1244600 h 3302940"/>
                <a:gd name="connsiteX167" fmla="*/ 1778470 w 8575207"/>
                <a:gd name="connsiteY167" fmla="*/ 1206500 h 3302940"/>
                <a:gd name="connsiteX168" fmla="*/ 1816570 w 8575207"/>
                <a:gd name="connsiteY168" fmla="*/ 1193800 h 3302940"/>
                <a:gd name="connsiteX169" fmla="*/ 1829270 w 8575207"/>
                <a:gd name="connsiteY169" fmla="*/ 1155700 h 3302940"/>
                <a:gd name="connsiteX170" fmla="*/ 1905470 w 8575207"/>
                <a:gd name="connsiteY170" fmla="*/ 1104900 h 3302940"/>
                <a:gd name="connsiteX171" fmla="*/ 1968970 w 8575207"/>
                <a:gd name="connsiteY171" fmla="*/ 1028700 h 3302940"/>
                <a:gd name="connsiteX172" fmla="*/ 2045170 w 8575207"/>
                <a:gd name="connsiteY172" fmla="*/ 965200 h 3302940"/>
                <a:gd name="connsiteX173" fmla="*/ 2019770 w 8575207"/>
                <a:gd name="connsiteY173" fmla="*/ 393700 h 3302940"/>
                <a:gd name="connsiteX174" fmla="*/ 1956270 w 8575207"/>
                <a:gd name="connsiteY174" fmla="*/ 279400 h 3302940"/>
                <a:gd name="connsiteX175" fmla="*/ 1918170 w 8575207"/>
                <a:gd name="connsiteY175" fmla="*/ 266700 h 3302940"/>
                <a:gd name="connsiteX176" fmla="*/ 1803870 w 8575207"/>
                <a:gd name="connsiteY176" fmla="*/ 203200 h 3302940"/>
                <a:gd name="connsiteX177" fmla="*/ 1727670 w 8575207"/>
                <a:gd name="connsiteY177" fmla="*/ 190500 h 3302940"/>
                <a:gd name="connsiteX178" fmla="*/ 1689570 w 8575207"/>
                <a:gd name="connsiteY178" fmla="*/ 165100 h 3302940"/>
                <a:gd name="connsiteX179" fmla="*/ 1435570 w 8575207"/>
                <a:gd name="connsiteY179" fmla="*/ 127000 h 3302940"/>
                <a:gd name="connsiteX180" fmla="*/ 1308570 w 8575207"/>
                <a:gd name="connsiteY180" fmla="*/ 101600 h 3302940"/>
                <a:gd name="connsiteX181" fmla="*/ 546570 w 8575207"/>
                <a:gd name="connsiteY181" fmla="*/ 76200 h 3302940"/>
                <a:gd name="connsiteX182" fmla="*/ 457670 w 8575207"/>
                <a:gd name="connsiteY182" fmla="*/ 50800 h 3302940"/>
                <a:gd name="connsiteX183" fmla="*/ 279870 w 8575207"/>
                <a:gd name="connsiteY183" fmla="*/ 25400 h 3302940"/>
                <a:gd name="connsiteX184" fmla="*/ 216370 w 8575207"/>
                <a:gd name="connsiteY184" fmla="*/ 12700 h 3302940"/>
                <a:gd name="connsiteX185" fmla="*/ 38570 w 8575207"/>
                <a:gd name="connsiteY185" fmla="*/ 0 h 3302940"/>
                <a:gd name="connsiteX186" fmla="*/ 13170 w 8575207"/>
                <a:gd name="connsiteY186"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508470 w 8575207"/>
                <a:gd name="connsiteY4" fmla="*/ 2768600 h 3302940"/>
                <a:gd name="connsiteX5" fmla="*/ 457670 w 8575207"/>
                <a:gd name="connsiteY5" fmla="*/ 2654300 h 3302940"/>
                <a:gd name="connsiteX6" fmla="*/ 483070 w 8575207"/>
                <a:gd name="connsiteY6" fmla="*/ 2374900 h 3302940"/>
                <a:gd name="connsiteX7" fmla="*/ 533870 w 8575207"/>
                <a:gd name="connsiteY7" fmla="*/ 2197100 h 3302940"/>
                <a:gd name="connsiteX8" fmla="*/ 622770 w 8575207"/>
                <a:gd name="connsiteY8" fmla="*/ 2133600 h 3302940"/>
                <a:gd name="connsiteX9" fmla="*/ 660870 w 8575207"/>
                <a:gd name="connsiteY9" fmla="*/ 2120900 h 3302940"/>
                <a:gd name="connsiteX10" fmla="*/ 1054570 w 8575207"/>
                <a:gd name="connsiteY10" fmla="*/ 2146300 h 3302940"/>
                <a:gd name="connsiteX11" fmla="*/ 1092670 w 8575207"/>
                <a:gd name="connsiteY11" fmla="*/ 2159000 h 3302940"/>
                <a:gd name="connsiteX12" fmla="*/ 1156170 w 8575207"/>
                <a:gd name="connsiteY12" fmla="*/ 2247900 h 3302940"/>
                <a:gd name="connsiteX13" fmla="*/ 1206970 w 8575207"/>
                <a:gd name="connsiteY13" fmla="*/ 2324100 h 3302940"/>
                <a:gd name="connsiteX14" fmla="*/ 1219670 w 8575207"/>
                <a:gd name="connsiteY14" fmla="*/ 2362200 h 3302940"/>
                <a:gd name="connsiteX15" fmla="*/ 1245070 w 8575207"/>
                <a:gd name="connsiteY15" fmla="*/ 2400300 h 3302940"/>
                <a:gd name="connsiteX16" fmla="*/ 1270470 w 8575207"/>
                <a:gd name="connsiteY16" fmla="*/ 2501900 h 3302940"/>
                <a:gd name="connsiteX17" fmla="*/ 1245070 w 8575207"/>
                <a:gd name="connsiteY17" fmla="*/ 2679700 h 3302940"/>
                <a:gd name="connsiteX18" fmla="*/ 1219670 w 8575207"/>
                <a:gd name="connsiteY18" fmla="*/ 2717800 h 3302940"/>
                <a:gd name="connsiteX19" fmla="*/ 1181570 w 8575207"/>
                <a:gd name="connsiteY19" fmla="*/ 2730500 h 3302940"/>
                <a:gd name="connsiteX20" fmla="*/ 1118070 w 8575207"/>
                <a:gd name="connsiteY20" fmla="*/ 2806700 h 3302940"/>
                <a:gd name="connsiteX21" fmla="*/ 1079970 w 8575207"/>
                <a:gd name="connsiteY21" fmla="*/ 2819400 h 3302940"/>
                <a:gd name="connsiteX22" fmla="*/ 1067270 w 8575207"/>
                <a:gd name="connsiteY22" fmla="*/ 2857500 h 3302940"/>
                <a:gd name="connsiteX23" fmla="*/ 940270 w 8575207"/>
                <a:gd name="connsiteY23" fmla="*/ 2870200 h 3302940"/>
                <a:gd name="connsiteX24" fmla="*/ 876770 w 8575207"/>
                <a:gd name="connsiteY24" fmla="*/ 2882900 h 3302940"/>
                <a:gd name="connsiteX25" fmla="*/ 952970 w 8575207"/>
                <a:gd name="connsiteY25" fmla="*/ 2959100 h 3302940"/>
                <a:gd name="connsiteX26" fmla="*/ 991070 w 8575207"/>
                <a:gd name="connsiteY26" fmla="*/ 3035300 h 3302940"/>
                <a:gd name="connsiteX27" fmla="*/ 1067270 w 8575207"/>
                <a:gd name="connsiteY27" fmla="*/ 3022600 h 3302940"/>
                <a:gd name="connsiteX28" fmla="*/ 1168870 w 8575207"/>
                <a:gd name="connsiteY28" fmla="*/ 3009900 h 3302940"/>
                <a:gd name="connsiteX29" fmla="*/ 1206970 w 8575207"/>
                <a:gd name="connsiteY29" fmla="*/ 2997200 h 3302940"/>
                <a:gd name="connsiteX30" fmla="*/ 1359370 w 8575207"/>
                <a:gd name="connsiteY30" fmla="*/ 2984500 h 3302940"/>
                <a:gd name="connsiteX31" fmla="*/ 1562570 w 8575207"/>
                <a:gd name="connsiteY31" fmla="*/ 2959100 h 3302940"/>
                <a:gd name="connsiteX32" fmla="*/ 2388070 w 8575207"/>
                <a:gd name="connsiteY32" fmla="*/ 2946400 h 3302940"/>
                <a:gd name="connsiteX33" fmla="*/ 2451570 w 8575207"/>
                <a:gd name="connsiteY33" fmla="*/ 2933700 h 3302940"/>
                <a:gd name="connsiteX34" fmla="*/ 2527770 w 8575207"/>
                <a:gd name="connsiteY34" fmla="*/ 2921000 h 3302940"/>
                <a:gd name="connsiteX35" fmla="*/ 2616670 w 8575207"/>
                <a:gd name="connsiteY35" fmla="*/ 2882900 h 3302940"/>
                <a:gd name="connsiteX36" fmla="*/ 2756370 w 8575207"/>
                <a:gd name="connsiteY36" fmla="*/ 2857500 h 3302940"/>
                <a:gd name="connsiteX37" fmla="*/ 3785070 w 8575207"/>
                <a:gd name="connsiteY37" fmla="*/ 2857500 h 3302940"/>
                <a:gd name="connsiteX38" fmla="*/ 3823170 w 8575207"/>
                <a:gd name="connsiteY38" fmla="*/ 2844800 h 3302940"/>
                <a:gd name="connsiteX39" fmla="*/ 3886670 w 8575207"/>
                <a:gd name="connsiteY39" fmla="*/ 2832100 h 3302940"/>
                <a:gd name="connsiteX40" fmla="*/ 3937470 w 8575207"/>
                <a:gd name="connsiteY40" fmla="*/ 2819400 h 3302940"/>
                <a:gd name="connsiteX41" fmla="*/ 4102570 w 8575207"/>
                <a:gd name="connsiteY41" fmla="*/ 2794000 h 3302940"/>
                <a:gd name="connsiteX42" fmla="*/ 4254970 w 8575207"/>
                <a:gd name="connsiteY42" fmla="*/ 2768600 h 3302940"/>
                <a:gd name="connsiteX43" fmla="*/ 4318470 w 8575207"/>
                <a:gd name="connsiteY43" fmla="*/ 2743200 h 3302940"/>
                <a:gd name="connsiteX44" fmla="*/ 4407370 w 8575207"/>
                <a:gd name="connsiteY44" fmla="*/ 2730500 h 3302940"/>
                <a:gd name="connsiteX45" fmla="*/ 4458170 w 8575207"/>
                <a:gd name="connsiteY45" fmla="*/ 2717800 h 3302940"/>
                <a:gd name="connsiteX46" fmla="*/ 5169370 w 8575207"/>
                <a:gd name="connsiteY46" fmla="*/ 2730500 h 3302940"/>
                <a:gd name="connsiteX47" fmla="*/ 5309070 w 8575207"/>
                <a:gd name="connsiteY47" fmla="*/ 2768600 h 3302940"/>
                <a:gd name="connsiteX48" fmla="*/ 5410670 w 8575207"/>
                <a:gd name="connsiteY48" fmla="*/ 2794000 h 3302940"/>
                <a:gd name="connsiteX49" fmla="*/ 5499570 w 8575207"/>
                <a:gd name="connsiteY49" fmla="*/ 2819400 h 3302940"/>
                <a:gd name="connsiteX50" fmla="*/ 5575770 w 8575207"/>
                <a:gd name="connsiteY50" fmla="*/ 2692400 h 3302940"/>
                <a:gd name="connsiteX51" fmla="*/ 5588470 w 8575207"/>
                <a:gd name="connsiteY51" fmla="*/ 2616200 h 3302940"/>
                <a:gd name="connsiteX52" fmla="*/ 5601170 w 8575207"/>
                <a:gd name="connsiteY52" fmla="*/ 2489200 h 3302940"/>
                <a:gd name="connsiteX53" fmla="*/ 5639270 w 8575207"/>
                <a:gd name="connsiteY53" fmla="*/ 2413000 h 3302940"/>
                <a:gd name="connsiteX54" fmla="*/ 5690070 w 8575207"/>
                <a:gd name="connsiteY54" fmla="*/ 2400300 h 3302940"/>
                <a:gd name="connsiteX55" fmla="*/ 5766270 w 8575207"/>
                <a:gd name="connsiteY55" fmla="*/ 2362200 h 3302940"/>
                <a:gd name="connsiteX56" fmla="*/ 5842470 w 8575207"/>
                <a:gd name="connsiteY56" fmla="*/ 2324100 h 3302940"/>
                <a:gd name="connsiteX57" fmla="*/ 6007570 w 8575207"/>
                <a:gd name="connsiteY57" fmla="*/ 2362200 h 3302940"/>
                <a:gd name="connsiteX58" fmla="*/ 6083770 w 8575207"/>
                <a:gd name="connsiteY58" fmla="*/ 2374900 h 3302940"/>
                <a:gd name="connsiteX59" fmla="*/ 6159970 w 8575207"/>
                <a:gd name="connsiteY59" fmla="*/ 2413000 h 3302940"/>
                <a:gd name="connsiteX60" fmla="*/ 6198070 w 8575207"/>
                <a:gd name="connsiteY60" fmla="*/ 2425700 h 3302940"/>
                <a:gd name="connsiteX61" fmla="*/ 6261570 w 8575207"/>
                <a:gd name="connsiteY61" fmla="*/ 2527300 h 3302940"/>
                <a:gd name="connsiteX62" fmla="*/ 6299670 w 8575207"/>
                <a:gd name="connsiteY62" fmla="*/ 2641600 h 3302940"/>
                <a:gd name="connsiteX63" fmla="*/ 6312370 w 8575207"/>
                <a:gd name="connsiteY63" fmla="*/ 2679700 h 3302940"/>
                <a:gd name="connsiteX64" fmla="*/ 6325070 w 8575207"/>
                <a:gd name="connsiteY64" fmla="*/ 2730500 h 3302940"/>
                <a:gd name="connsiteX65" fmla="*/ 6312370 w 8575207"/>
                <a:gd name="connsiteY65" fmla="*/ 2857500 h 3302940"/>
                <a:gd name="connsiteX66" fmla="*/ 6236170 w 8575207"/>
                <a:gd name="connsiteY66" fmla="*/ 2908300 h 3302940"/>
                <a:gd name="connsiteX67" fmla="*/ 6109170 w 8575207"/>
                <a:gd name="connsiteY67" fmla="*/ 2946400 h 3302940"/>
                <a:gd name="connsiteX68" fmla="*/ 5956770 w 8575207"/>
                <a:gd name="connsiteY68" fmla="*/ 2933700 h 3302940"/>
                <a:gd name="connsiteX69" fmla="*/ 5918670 w 8575207"/>
                <a:gd name="connsiteY69" fmla="*/ 2946400 h 3302940"/>
                <a:gd name="connsiteX70" fmla="*/ 5931370 w 8575207"/>
                <a:gd name="connsiteY70" fmla="*/ 3009900 h 3302940"/>
                <a:gd name="connsiteX71" fmla="*/ 5994870 w 8575207"/>
                <a:gd name="connsiteY71" fmla="*/ 3022600 h 3302940"/>
                <a:gd name="connsiteX72" fmla="*/ 6286970 w 8575207"/>
                <a:gd name="connsiteY72" fmla="*/ 3035300 h 3302940"/>
                <a:gd name="connsiteX73" fmla="*/ 7328370 w 8575207"/>
                <a:gd name="connsiteY73" fmla="*/ 3022600 h 3302940"/>
                <a:gd name="connsiteX74" fmla="*/ 7544270 w 8575207"/>
                <a:gd name="connsiteY74" fmla="*/ 2984500 h 3302940"/>
                <a:gd name="connsiteX75" fmla="*/ 7645870 w 8575207"/>
                <a:gd name="connsiteY75" fmla="*/ 2971800 h 3302940"/>
                <a:gd name="connsiteX76" fmla="*/ 7861770 w 8575207"/>
                <a:gd name="connsiteY76" fmla="*/ 2984500 h 3302940"/>
                <a:gd name="connsiteX77" fmla="*/ 8039570 w 8575207"/>
                <a:gd name="connsiteY77" fmla="*/ 3009900 h 3302940"/>
                <a:gd name="connsiteX78" fmla="*/ 8090370 w 8575207"/>
                <a:gd name="connsiteY78" fmla="*/ 3022600 h 3302940"/>
                <a:gd name="connsiteX79" fmla="*/ 8407870 w 8575207"/>
                <a:gd name="connsiteY79" fmla="*/ 3048000 h 3302940"/>
                <a:gd name="connsiteX80" fmla="*/ 8560270 w 8575207"/>
                <a:gd name="connsiteY80" fmla="*/ 3035300 h 3302940"/>
                <a:gd name="connsiteX81" fmla="*/ 8534870 w 8575207"/>
                <a:gd name="connsiteY81" fmla="*/ 2311400 h 3302940"/>
                <a:gd name="connsiteX82" fmla="*/ 8496770 w 8575207"/>
                <a:gd name="connsiteY82" fmla="*/ 2057400 h 3302940"/>
                <a:gd name="connsiteX83" fmla="*/ 8484070 w 8575207"/>
                <a:gd name="connsiteY83" fmla="*/ 1968500 h 3302940"/>
                <a:gd name="connsiteX84" fmla="*/ 8445970 w 8575207"/>
                <a:gd name="connsiteY84" fmla="*/ 1765300 h 3302940"/>
                <a:gd name="connsiteX85" fmla="*/ 8471370 w 8575207"/>
                <a:gd name="connsiteY85" fmla="*/ 1257300 h 3302940"/>
                <a:gd name="connsiteX86" fmla="*/ 8433270 w 8575207"/>
                <a:gd name="connsiteY86" fmla="*/ 1231900 h 3302940"/>
                <a:gd name="connsiteX87" fmla="*/ 8306270 w 8575207"/>
                <a:gd name="connsiteY87" fmla="*/ 1193800 h 3302940"/>
                <a:gd name="connsiteX88" fmla="*/ 8179270 w 8575207"/>
                <a:gd name="connsiteY88" fmla="*/ 1168400 h 3302940"/>
                <a:gd name="connsiteX89" fmla="*/ 7607770 w 8575207"/>
                <a:gd name="connsiteY89" fmla="*/ 1206500 h 3302940"/>
                <a:gd name="connsiteX90" fmla="*/ 7379170 w 8575207"/>
                <a:gd name="connsiteY90" fmla="*/ 1193800 h 3302940"/>
                <a:gd name="connsiteX91" fmla="*/ 7290270 w 8575207"/>
                <a:gd name="connsiteY91" fmla="*/ 1168400 h 3302940"/>
                <a:gd name="connsiteX92" fmla="*/ 7112470 w 8575207"/>
                <a:gd name="connsiteY92" fmla="*/ 1143000 h 3302940"/>
                <a:gd name="connsiteX93" fmla="*/ 7048970 w 8575207"/>
                <a:gd name="connsiteY93" fmla="*/ 1130300 h 3302940"/>
                <a:gd name="connsiteX94" fmla="*/ 6934670 w 8575207"/>
                <a:gd name="connsiteY94" fmla="*/ 1117600 h 3302940"/>
                <a:gd name="connsiteX95" fmla="*/ 6629870 w 8575207"/>
                <a:gd name="connsiteY95" fmla="*/ 1079500 h 3302940"/>
                <a:gd name="connsiteX96" fmla="*/ 6502870 w 8575207"/>
                <a:gd name="connsiteY96" fmla="*/ 1028700 h 3302940"/>
                <a:gd name="connsiteX97" fmla="*/ 6426670 w 8575207"/>
                <a:gd name="connsiteY97" fmla="*/ 1003300 h 3302940"/>
                <a:gd name="connsiteX98" fmla="*/ 6375870 w 8575207"/>
                <a:gd name="connsiteY98" fmla="*/ 990600 h 3302940"/>
                <a:gd name="connsiteX99" fmla="*/ 6337770 w 8575207"/>
                <a:gd name="connsiteY99" fmla="*/ 977900 h 3302940"/>
                <a:gd name="connsiteX100" fmla="*/ 6286970 w 8575207"/>
                <a:gd name="connsiteY100" fmla="*/ 952500 h 3302940"/>
                <a:gd name="connsiteX101" fmla="*/ 6096470 w 8575207"/>
                <a:gd name="connsiteY101" fmla="*/ 939800 h 3302940"/>
                <a:gd name="connsiteX102" fmla="*/ 5728170 w 8575207"/>
                <a:gd name="connsiteY102" fmla="*/ 927100 h 3302940"/>
                <a:gd name="connsiteX103" fmla="*/ 5334470 w 8575207"/>
                <a:gd name="connsiteY103" fmla="*/ 901700 h 3302940"/>
                <a:gd name="connsiteX104" fmla="*/ 5232870 w 8575207"/>
                <a:gd name="connsiteY104" fmla="*/ 889000 h 3302940"/>
                <a:gd name="connsiteX105" fmla="*/ 5067770 w 8575207"/>
                <a:gd name="connsiteY105" fmla="*/ 838200 h 3302940"/>
                <a:gd name="connsiteX106" fmla="*/ 4991570 w 8575207"/>
                <a:gd name="connsiteY106" fmla="*/ 825500 h 3302940"/>
                <a:gd name="connsiteX107" fmla="*/ 4953470 w 8575207"/>
                <a:gd name="connsiteY107" fmla="*/ 800100 h 3302940"/>
                <a:gd name="connsiteX108" fmla="*/ 4877270 w 8575207"/>
                <a:gd name="connsiteY108" fmla="*/ 774700 h 3302940"/>
                <a:gd name="connsiteX109" fmla="*/ 4775670 w 8575207"/>
                <a:gd name="connsiteY109" fmla="*/ 749300 h 3302940"/>
                <a:gd name="connsiteX110" fmla="*/ 4648670 w 8575207"/>
                <a:gd name="connsiteY110" fmla="*/ 711200 h 3302940"/>
                <a:gd name="connsiteX111" fmla="*/ 4610570 w 8575207"/>
                <a:gd name="connsiteY111" fmla="*/ 698500 h 3302940"/>
                <a:gd name="connsiteX112" fmla="*/ 4559770 w 8575207"/>
                <a:gd name="connsiteY112" fmla="*/ 685800 h 3302940"/>
                <a:gd name="connsiteX113" fmla="*/ 4521670 w 8575207"/>
                <a:gd name="connsiteY113" fmla="*/ 660400 h 3302940"/>
                <a:gd name="connsiteX114" fmla="*/ 4470870 w 8575207"/>
                <a:gd name="connsiteY114" fmla="*/ 647700 h 3302940"/>
                <a:gd name="connsiteX115" fmla="*/ 4432770 w 8575207"/>
                <a:gd name="connsiteY115" fmla="*/ 635000 h 3302940"/>
                <a:gd name="connsiteX116" fmla="*/ 4381970 w 8575207"/>
                <a:gd name="connsiteY116" fmla="*/ 609600 h 3302940"/>
                <a:gd name="connsiteX117" fmla="*/ 4280370 w 8575207"/>
                <a:gd name="connsiteY117" fmla="*/ 584200 h 3302940"/>
                <a:gd name="connsiteX118" fmla="*/ 4242270 w 8575207"/>
                <a:gd name="connsiteY118" fmla="*/ 571500 h 3302940"/>
                <a:gd name="connsiteX119" fmla="*/ 4127970 w 8575207"/>
                <a:gd name="connsiteY119" fmla="*/ 558800 h 3302940"/>
                <a:gd name="connsiteX120" fmla="*/ 3658070 w 8575207"/>
                <a:gd name="connsiteY120" fmla="*/ 533400 h 3302940"/>
                <a:gd name="connsiteX121" fmla="*/ 3607270 w 8575207"/>
                <a:gd name="connsiteY121" fmla="*/ 520700 h 3302940"/>
                <a:gd name="connsiteX122" fmla="*/ 3569170 w 8575207"/>
                <a:gd name="connsiteY122" fmla="*/ 508000 h 3302940"/>
                <a:gd name="connsiteX123" fmla="*/ 3467570 w 8575207"/>
                <a:gd name="connsiteY123" fmla="*/ 495300 h 3302940"/>
                <a:gd name="connsiteX124" fmla="*/ 3429470 w 8575207"/>
                <a:gd name="connsiteY124" fmla="*/ 469900 h 3302940"/>
                <a:gd name="connsiteX125" fmla="*/ 3378670 w 8575207"/>
                <a:gd name="connsiteY125" fmla="*/ 457200 h 3302940"/>
                <a:gd name="connsiteX126" fmla="*/ 3302470 w 8575207"/>
                <a:gd name="connsiteY126" fmla="*/ 431800 h 3302940"/>
                <a:gd name="connsiteX127" fmla="*/ 3226270 w 8575207"/>
                <a:gd name="connsiteY127" fmla="*/ 406400 h 3302940"/>
                <a:gd name="connsiteX128" fmla="*/ 3188170 w 8575207"/>
                <a:gd name="connsiteY128" fmla="*/ 393700 h 3302940"/>
                <a:gd name="connsiteX129" fmla="*/ 2934170 w 8575207"/>
                <a:gd name="connsiteY129" fmla="*/ 381000 h 3302940"/>
                <a:gd name="connsiteX130" fmla="*/ 2832570 w 8575207"/>
                <a:gd name="connsiteY130" fmla="*/ 355600 h 3302940"/>
                <a:gd name="connsiteX131" fmla="*/ 2769070 w 8575207"/>
                <a:gd name="connsiteY131" fmla="*/ 342900 h 3302940"/>
                <a:gd name="connsiteX132" fmla="*/ 2705570 w 8575207"/>
                <a:gd name="connsiteY132" fmla="*/ 317500 h 3302940"/>
                <a:gd name="connsiteX133" fmla="*/ 2591270 w 8575207"/>
                <a:gd name="connsiteY133" fmla="*/ 304800 h 3302940"/>
                <a:gd name="connsiteX134" fmla="*/ 2515070 w 8575207"/>
                <a:gd name="connsiteY134" fmla="*/ 292100 h 3302940"/>
                <a:gd name="connsiteX135" fmla="*/ 2299170 w 8575207"/>
                <a:gd name="connsiteY135" fmla="*/ 317500 h 3302940"/>
                <a:gd name="connsiteX136" fmla="*/ 2184870 w 8575207"/>
                <a:gd name="connsiteY136" fmla="*/ 355600 h 3302940"/>
                <a:gd name="connsiteX137" fmla="*/ 2045170 w 8575207"/>
                <a:gd name="connsiteY137" fmla="*/ 381000 h 3302940"/>
                <a:gd name="connsiteX138" fmla="*/ 2019770 w 8575207"/>
                <a:gd name="connsiteY138" fmla="*/ 431800 h 3302940"/>
                <a:gd name="connsiteX139" fmla="*/ 2032470 w 8575207"/>
                <a:gd name="connsiteY139" fmla="*/ 952500 h 3302940"/>
                <a:gd name="connsiteX140" fmla="*/ 2045170 w 8575207"/>
                <a:gd name="connsiteY140" fmla="*/ 1016000 h 3302940"/>
                <a:gd name="connsiteX141" fmla="*/ 2083270 w 8575207"/>
                <a:gd name="connsiteY141" fmla="*/ 1130300 h 3302940"/>
                <a:gd name="connsiteX142" fmla="*/ 2095970 w 8575207"/>
                <a:gd name="connsiteY142" fmla="*/ 1181100 h 3302940"/>
                <a:gd name="connsiteX143" fmla="*/ 2159470 w 8575207"/>
                <a:gd name="connsiteY143" fmla="*/ 1270000 h 3302940"/>
                <a:gd name="connsiteX144" fmla="*/ 2197570 w 8575207"/>
                <a:gd name="connsiteY144" fmla="*/ 1346200 h 3302940"/>
                <a:gd name="connsiteX145" fmla="*/ 2235670 w 8575207"/>
                <a:gd name="connsiteY145" fmla="*/ 1397000 h 3302940"/>
                <a:gd name="connsiteX146" fmla="*/ 2261070 w 8575207"/>
                <a:gd name="connsiteY146" fmla="*/ 1435100 h 3302940"/>
                <a:gd name="connsiteX147" fmla="*/ 2311870 w 8575207"/>
                <a:gd name="connsiteY147" fmla="*/ 1549400 h 3302940"/>
                <a:gd name="connsiteX148" fmla="*/ 2337270 w 8575207"/>
                <a:gd name="connsiteY148" fmla="*/ 1600200 h 3302940"/>
                <a:gd name="connsiteX149" fmla="*/ 2375370 w 8575207"/>
                <a:gd name="connsiteY149" fmla="*/ 1638300 h 3302940"/>
                <a:gd name="connsiteX150" fmla="*/ 2388070 w 8575207"/>
                <a:gd name="connsiteY150" fmla="*/ 1816100 h 3302940"/>
                <a:gd name="connsiteX151" fmla="*/ 2273770 w 8575207"/>
                <a:gd name="connsiteY151" fmla="*/ 1866900 h 3302940"/>
                <a:gd name="connsiteX152" fmla="*/ 2235670 w 8575207"/>
                <a:gd name="connsiteY152" fmla="*/ 1879600 h 3302940"/>
                <a:gd name="connsiteX153" fmla="*/ 2197570 w 8575207"/>
                <a:gd name="connsiteY153" fmla="*/ 1892300 h 3302940"/>
                <a:gd name="connsiteX154" fmla="*/ 2095970 w 8575207"/>
                <a:gd name="connsiteY154" fmla="*/ 1905000 h 3302940"/>
                <a:gd name="connsiteX155" fmla="*/ 1676870 w 8575207"/>
                <a:gd name="connsiteY155" fmla="*/ 1879600 h 3302940"/>
                <a:gd name="connsiteX156" fmla="*/ 1562570 w 8575207"/>
                <a:gd name="connsiteY156" fmla="*/ 1841500 h 3302940"/>
                <a:gd name="connsiteX157" fmla="*/ 1524470 w 8575207"/>
                <a:gd name="connsiteY157" fmla="*/ 1828800 h 3302940"/>
                <a:gd name="connsiteX158" fmla="*/ 1511770 w 8575207"/>
                <a:gd name="connsiteY158" fmla="*/ 1778000 h 3302940"/>
                <a:gd name="connsiteX159" fmla="*/ 1499070 w 8575207"/>
                <a:gd name="connsiteY159" fmla="*/ 1739900 h 3302940"/>
                <a:gd name="connsiteX160" fmla="*/ 1486370 w 8575207"/>
                <a:gd name="connsiteY160" fmla="*/ 1676400 h 3302940"/>
                <a:gd name="connsiteX161" fmla="*/ 1524470 w 8575207"/>
                <a:gd name="connsiteY161" fmla="*/ 1460500 h 3302940"/>
                <a:gd name="connsiteX162" fmla="*/ 1537170 w 8575207"/>
                <a:gd name="connsiteY162" fmla="*/ 1422400 h 3302940"/>
                <a:gd name="connsiteX163" fmla="*/ 1626070 w 8575207"/>
                <a:gd name="connsiteY163" fmla="*/ 1358900 h 3302940"/>
                <a:gd name="connsiteX164" fmla="*/ 1702270 w 8575207"/>
                <a:gd name="connsiteY164" fmla="*/ 1282700 h 3302940"/>
                <a:gd name="connsiteX165" fmla="*/ 1740370 w 8575207"/>
                <a:gd name="connsiteY165" fmla="*/ 1244600 h 3302940"/>
                <a:gd name="connsiteX166" fmla="*/ 1778470 w 8575207"/>
                <a:gd name="connsiteY166" fmla="*/ 1206500 h 3302940"/>
                <a:gd name="connsiteX167" fmla="*/ 1816570 w 8575207"/>
                <a:gd name="connsiteY167" fmla="*/ 1193800 h 3302940"/>
                <a:gd name="connsiteX168" fmla="*/ 1829270 w 8575207"/>
                <a:gd name="connsiteY168" fmla="*/ 1155700 h 3302940"/>
                <a:gd name="connsiteX169" fmla="*/ 1905470 w 8575207"/>
                <a:gd name="connsiteY169" fmla="*/ 1104900 h 3302940"/>
                <a:gd name="connsiteX170" fmla="*/ 1968970 w 8575207"/>
                <a:gd name="connsiteY170" fmla="*/ 1028700 h 3302940"/>
                <a:gd name="connsiteX171" fmla="*/ 2045170 w 8575207"/>
                <a:gd name="connsiteY171" fmla="*/ 965200 h 3302940"/>
                <a:gd name="connsiteX172" fmla="*/ 2019770 w 8575207"/>
                <a:gd name="connsiteY172" fmla="*/ 393700 h 3302940"/>
                <a:gd name="connsiteX173" fmla="*/ 1956270 w 8575207"/>
                <a:gd name="connsiteY173" fmla="*/ 279400 h 3302940"/>
                <a:gd name="connsiteX174" fmla="*/ 1918170 w 8575207"/>
                <a:gd name="connsiteY174" fmla="*/ 266700 h 3302940"/>
                <a:gd name="connsiteX175" fmla="*/ 1803870 w 8575207"/>
                <a:gd name="connsiteY175" fmla="*/ 203200 h 3302940"/>
                <a:gd name="connsiteX176" fmla="*/ 1727670 w 8575207"/>
                <a:gd name="connsiteY176" fmla="*/ 190500 h 3302940"/>
                <a:gd name="connsiteX177" fmla="*/ 1689570 w 8575207"/>
                <a:gd name="connsiteY177" fmla="*/ 165100 h 3302940"/>
                <a:gd name="connsiteX178" fmla="*/ 1435570 w 8575207"/>
                <a:gd name="connsiteY178" fmla="*/ 127000 h 3302940"/>
                <a:gd name="connsiteX179" fmla="*/ 1308570 w 8575207"/>
                <a:gd name="connsiteY179" fmla="*/ 101600 h 3302940"/>
                <a:gd name="connsiteX180" fmla="*/ 546570 w 8575207"/>
                <a:gd name="connsiteY180" fmla="*/ 76200 h 3302940"/>
                <a:gd name="connsiteX181" fmla="*/ 457670 w 8575207"/>
                <a:gd name="connsiteY181" fmla="*/ 50800 h 3302940"/>
                <a:gd name="connsiteX182" fmla="*/ 279870 w 8575207"/>
                <a:gd name="connsiteY182" fmla="*/ 25400 h 3302940"/>
                <a:gd name="connsiteX183" fmla="*/ 216370 w 8575207"/>
                <a:gd name="connsiteY183" fmla="*/ 12700 h 3302940"/>
                <a:gd name="connsiteX184" fmla="*/ 38570 w 8575207"/>
                <a:gd name="connsiteY184" fmla="*/ 0 h 3302940"/>
                <a:gd name="connsiteX185" fmla="*/ 13170 w 8575207"/>
                <a:gd name="connsiteY18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508470 w 8575207"/>
                <a:gd name="connsiteY4" fmla="*/ 2768600 h 3302940"/>
                <a:gd name="connsiteX5" fmla="*/ 432270 w 8575207"/>
                <a:gd name="connsiteY5" fmla="*/ 2546350 h 3302940"/>
                <a:gd name="connsiteX6" fmla="*/ 483070 w 8575207"/>
                <a:gd name="connsiteY6" fmla="*/ 2374900 h 3302940"/>
                <a:gd name="connsiteX7" fmla="*/ 533870 w 8575207"/>
                <a:gd name="connsiteY7" fmla="*/ 2197100 h 3302940"/>
                <a:gd name="connsiteX8" fmla="*/ 622770 w 8575207"/>
                <a:gd name="connsiteY8" fmla="*/ 2133600 h 3302940"/>
                <a:gd name="connsiteX9" fmla="*/ 660870 w 8575207"/>
                <a:gd name="connsiteY9" fmla="*/ 2120900 h 3302940"/>
                <a:gd name="connsiteX10" fmla="*/ 1054570 w 8575207"/>
                <a:gd name="connsiteY10" fmla="*/ 2146300 h 3302940"/>
                <a:gd name="connsiteX11" fmla="*/ 1092670 w 8575207"/>
                <a:gd name="connsiteY11" fmla="*/ 2159000 h 3302940"/>
                <a:gd name="connsiteX12" fmla="*/ 1156170 w 8575207"/>
                <a:gd name="connsiteY12" fmla="*/ 2247900 h 3302940"/>
                <a:gd name="connsiteX13" fmla="*/ 1206970 w 8575207"/>
                <a:gd name="connsiteY13" fmla="*/ 2324100 h 3302940"/>
                <a:gd name="connsiteX14" fmla="*/ 1219670 w 8575207"/>
                <a:gd name="connsiteY14" fmla="*/ 2362200 h 3302940"/>
                <a:gd name="connsiteX15" fmla="*/ 1245070 w 8575207"/>
                <a:gd name="connsiteY15" fmla="*/ 2400300 h 3302940"/>
                <a:gd name="connsiteX16" fmla="*/ 1270470 w 8575207"/>
                <a:gd name="connsiteY16" fmla="*/ 2501900 h 3302940"/>
                <a:gd name="connsiteX17" fmla="*/ 1245070 w 8575207"/>
                <a:gd name="connsiteY17" fmla="*/ 2679700 h 3302940"/>
                <a:gd name="connsiteX18" fmla="*/ 1219670 w 8575207"/>
                <a:gd name="connsiteY18" fmla="*/ 2717800 h 3302940"/>
                <a:gd name="connsiteX19" fmla="*/ 1181570 w 8575207"/>
                <a:gd name="connsiteY19" fmla="*/ 2730500 h 3302940"/>
                <a:gd name="connsiteX20" fmla="*/ 1118070 w 8575207"/>
                <a:gd name="connsiteY20" fmla="*/ 2806700 h 3302940"/>
                <a:gd name="connsiteX21" fmla="*/ 1079970 w 8575207"/>
                <a:gd name="connsiteY21" fmla="*/ 2819400 h 3302940"/>
                <a:gd name="connsiteX22" fmla="*/ 1067270 w 8575207"/>
                <a:gd name="connsiteY22" fmla="*/ 2857500 h 3302940"/>
                <a:gd name="connsiteX23" fmla="*/ 940270 w 8575207"/>
                <a:gd name="connsiteY23" fmla="*/ 2870200 h 3302940"/>
                <a:gd name="connsiteX24" fmla="*/ 876770 w 8575207"/>
                <a:gd name="connsiteY24" fmla="*/ 2882900 h 3302940"/>
                <a:gd name="connsiteX25" fmla="*/ 952970 w 8575207"/>
                <a:gd name="connsiteY25" fmla="*/ 2959100 h 3302940"/>
                <a:gd name="connsiteX26" fmla="*/ 991070 w 8575207"/>
                <a:gd name="connsiteY26" fmla="*/ 3035300 h 3302940"/>
                <a:gd name="connsiteX27" fmla="*/ 1067270 w 8575207"/>
                <a:gd name="connsiteY27" fmla="*/ 3022600 h 3302940"/>
                <a:gd name="connsiteX28" fmla="*/ 1168870 w 8575207"/>
                <a:gd name="connsiteY28" fmla="*/ 3009900 h 3302940"/>
                <a:gd name="connsiteX29" fmla="*/ 1206970 w 8575207"/>
                <a:gd name="connsiteY29" fmla="*/ 2997200 h 3302940"/>
                <a:gd name="connsiteX30" fmla="*/ 1359370 w 8575207"/>
                <a:gd name="connsiteY30" fmla="*/ 2984500 h 3302940"/>
                <a:gd name="connsiteX31" fmla="*/ 1562570 w 8575207"/>
                <a:gd name="connsiteY31" fmla="*/ 2959100 h 3302940"/>
                <a:gd name="connsiteX32" fmla="*/ 2388070 w 8575207"/>
                <a:gd name="connsiteY32" fmla="*/ 2946400 h 3302940"/>
                <a:gd name="connsiteX33" fmla="*/ 2451570 w 8575207"/>
                <a:gd name="connsiteY33" fmla="*/ 2933700 h 3302940"/>
                <a:gd name="connsiteX34" fmla="*/ 2527770 w 8575207"/>
                <a:gd name="connsiteY34" fmla="*/ 2921000 h 3302940"/>
                <a:gd name="connsiteX35" fmla="*/ 2616670 w 8575207"/>
                <a:gd name="connsiteY35" fmla="*/ 2882900 h 3302940"/>
                <a:gd name="connsiteX36" fmla="*/ 2756370 w 8575207"/>
                <a:gd name="connsiteY36" fmla="*/ 2857500 h 3302940"/>
                <a:gd name="connsiteX37" fmla="*/ 3785070 w 8575207"/>
                <a:gd name="connsiteY37" fmla="*/ 2857500 h 3302940"/>
                <a:gd name="connsiteX38" fmla="*/ 3823170 w 8575207"/>
                <a:gd name="connsiteY38" fmla="*/ 2844800 h 3302940"/>
                <a:gd name="connsiteX39" fmla="*/ 3886670 w 8575207"/>
                <a:gd name="connsiteY39" fmla="*/ 2832100 h 3302940"/>
                <a:gd name="connsiteX40" fmla="*/ 3937470 w 8575207"/>
                <a:gd name="connsiteY40" fmla="*/ 2819400 h 3302940"/>
                <a:gd name="connsiteX41" fmla="*/ 4102570 w 8575207"/>
                <a:gd name="connsiteY41" fmla="*/ 2794000 h 3302940"/>
                <a:gd name="connsiteX42" fmla="*/ 4254970 w 8575207"/>
                <a:gd name="connsiteY42" fmla="*/ 2768600 h 3302940"/>
                <a:gd name="connsiteX43" fmla="*/ 4318470 w 8575207"/>
                <a:gd name="connsiteY43" fmla="*/ 2743200 h 3302940"/>
                <a:gd name="connsiteX44" fmla="*/ 4407370 w 8575207"/>
                <a:gd name="connsiteY44" fmla="*/ 2730500 h 3302940"/>
                <a:gd name="connsiteX45" fmla="*/ 4458170 w 8575207"/>
                <a:gd name="connsiteY45" fmla="*/ 2717800 h 3302940"/>
                <a:gd name="connsiteX46" fmla="*/ 5169370 w 8575207"/>
                <a:gd name="connsiteY46" fmla="*/ 2730500 h 3302940"/>
                <a:gd name="connsiteX47" fmla="*/ 5309070 w 8575207"/>
                <a:gd name="connsiteY47" fmla="*/ 2768600 h 3302940"/>
                <a:gd name="connsiteX48" fmla="*/ 5410670 w 8575207"/>
                <a:gd name="connsiteY48" fmla="*/ 2794000 h 3302940"/>
                <a:gd name="connsiteX49" fmla="*/ 5499570 w 8575207"/>
                <a:gd name="connsiteY49" fmla="*/ 2819400 h 3302940"/>
                <a:gd name="connsiteX50" fmla="*/ 5575770 w 8575207"/>
                <a:gd name="connsiteY50" fmla="*/ 2692400 h 3302940"/>
                <a:gd name="connsiteX51" fmla="*/ 5588470 w 8575207"/>
                <a:gd name="connsiteY51" fmla="*/ 2616200 h 3302940"/>
                <a:gd name="connsiteX52" fmla="*/ 5601170 w 8575207"/>
                <a:gd name="connsiteY52" fmla="*/ 2489200 h 3302940"/>
                <a:gd name="connsiteX53" fmla="*/ 5639270 w 8575207"/>
                <a:gd name="connsiteY53" fmla="*/ 2413000 h 3302940"/>
                <a:gd name="connsiteX54" fmla="*/ 5690070 w 8575207"/>
                <a:gd name="connsiteY54" fmla="*/ 2400300 h 3302940"/>
                <a:gd name="connsiteX55" fmla="*/ 5766270 w 8575207"/>
                <a:gd name="connsiteY55" fmla="*/ 2362200 h 3302940"/>
                <a:gd name="connsiteX56" fmla="*/ 5842470 w 8575207"/>
                <a:gd name="connsiteY56" fmla="*/ 2324100 h 3302940"/>
                <a:gd name="connsiteX57" fmla="*/ 6007570 w 8575207"/>
                <a:gd name="connsiteY57" fmla="*/ 2362200 h 3302940"/>
                <a:gd name="connsiteX58" fmla="*/ 6083770 w 8575207"/>
                <a:gd name="connsiteY58" fmla="*/ 2374900 h 3302940"/>
                <a:gd name="connsiteX59" fmla="*/ 6159970 w 8575207"/>
                <a:gd name="connsiteY59" fmla="*/ 2413000 h 3302940"/>
                <a:gd name="connsiteX60" fmla="*/ 6198070 w 8575207"/>
                <a:gd name="connsiteY60" fmla="*/ 2425700 h 3302940"/>
                <a:gd name="connsiteX61" fmla="*/ 6261570 w 8575207"/>
                <a:gd name="connsiteY61" fmla="*/ 2527300 h 3302940"/>
                <a:gd name="connsiteX62" fmla="*/ 6299670 w 8575207"/>
                <a:gd name="connsiteY62" fmla="*/ 2641600 h 3302940"/>
                <a:gd name="connsiteX63" fmla="*/ 6312370 w 8575207"/>
                <a:gd name="connsiteY63" fmla="*/ 2679700 h 3302940"/>
                <a:gd name="connsiteX64" fmla="*/ 6325070 w 8575207"/>
                <a:gd name="connsiteY64" fmla="*/ 2730500 h 3302940"/>
                <a:gd name="connsiteX65" fmla="*/ 6312370 w 8575207"/>
                <a:gd name="connsiteY65" fmla="*/ 2857500 h 3302940"/>
                <a:gd name="connsiteX66" fmla="*/ 6236170 w 8575207"/>
                <a:gd name="connsiteY66" fmla="*/ 2908300 h 3302940"/>
                <a:gd name="connsiteX67" fmla="*/ 6109170 w 8575207"/>
                <a:gd name="connsiteY67" fmla="*/ 2946400 h 3302940"/>
                <a:gd name="connsiteX68" fmla="*/ 5956770 w 8575207"/>
                <a:gd name="connsiteY68" fmla="*/ 2933700 h 3302940"/>
                <a:gd name="connsiteX69" fmla="*/ 5918670 w 8575207"/>
                <a:gd name="connsiteY69" fmla="*/ 2946400 h 3302940"/>
                <a:gd name="connsiteX70" fmla="*/ 5931370 w 8575207"/>
                <a:gd name="connsiteY70" fmla="*/ 3009900 h 3302940"/>
                <a:gd name="connsiteX71" fmla="*/ 5994870 w 8575207"/>
                <a:gd name="connsiteY71" fmla="*/ 3022600 h 3302940"/>
                <a:gd name="connsiteX72" fmla="*/ 6286970 w 8575207"/>
                <a:gd name="connsiteY72" fmla="*/ 3035300 h 3302940"/>
                <a:gd name="connsiteX73" fmla="*/ 7328370 w 8575207"/>
                <a:gd name="connsiteY73" fmla="*/ 3022600 h 3302940"/>
                <a:gd name="connsiteX74" fmla="*/ 7544270 w 8575207"/>
                <a:gd name="connsiteY74" fmla="*/ 2984500 h 3302940"/>
                <a:gd name="connsiteX75" fmla="*/ 7645870 w 8575207"/>
                <a:gd name="connsiteY75" fmla="*/ 2971800 h 3302940"/>
                <a:gd name="connsiteX76" fmla="*/ 7861770 w 8575207"/>
                <a:gd name="connsiteY76" fmla="*/ 2984500 h 3302940"/>
                <a:gd name="connsiteX77" fmla="*/ 8039570 w 8575207"/>
                <a:gd name="connsiteY77" fmla="*/ 3009900 h 3302940"/>
                <a:gd name="connsiteX78" fmla="*/ 8090370 w 8575207"/>
                <a:gd name="connsiteY78" fmla="*/ 3022600 h 3302940"/>
                <a:gd name="connsiteX79" fmla="*/ 8407870 w 8575207"/>
                <a:gd name="connsiteY79" fmla="*/ 3048000 h 3302940"/>
                <a:gd name="connsiteX80" fmla="*/ 8560270 w 8575207"/>
                <a:gd name="connsiteY80" fmla="*/ 3035300 h 3302940"/>
                <a:gd name="connsiteX81" fmla="*/ 8534870 w 8575207"/>
                <a:gd name="connsiteY81" fmla="*/ 2311400 h 3302940"/>
                <a:gd name="connsiteX82" fmla="*/ 8496770 w 8575207"/>
                <a:gd name="connsiteY82" fmla="*/ 2057400 h 3302940"/>
                <a:gd name="connsiteX83" fmla="*/ 8484070 w 8575207"/>
                <a:gd name="connsiteY83" fmla="*/ 1968500 h 3302940"/>
                <a:gd name="connsiteX84" fmla="*/ 8445970 w 8575207"/>
                <a:gd name="connsiteY84" fmla="*/ 1765300 h 3302940"/>
                <a:gd name="connsiteX85" fmla="*/ 8471370 w 8575207"/>
                <a:gd name="connsiteY85" fmla="*/ 1257300 h 3302940"/>
                <a:gd name="connsiteX86" fmla="*/ 8433270 w 8575207"/>
                <a:gd name="connsiteY86" fmla="*/ 1231900 h 3302940"/>
                <a:gd name="connsiteX87" fmla="*/ 8306270 w 8575207"/>
                <a:gd name="connsiteY87" fmla="*/ 1193800 h 3302940"/>
                <a:gd name="connsiteX88" fmla="*/ 8179270 w 8575207"/>
                <a:gd name="connsiteY88" fmla="*/ 1168400 h 3302940"/>
                <a:gd name="connsiteX89" fmla="*/ 7607770 w 8575207"/>
                <a:gd name="connsiteY89" fmla="*/ 1206500 h 3302940"/>
                <a:gd name="connsiteX90" fmla="*/ 7379170 w 8575207"/>
                <a:gd name="connsiteY90" fmla="*/ 1193800 h 3302940"/>
                <a:gd name="connsiteX91" fmla="*/ 7290270 w 8575207"/>
                <a:gd name="connsiteY91" fmla="*/ 1168400 h 3302940"/>
                <a:gd name="connsiteX92" fmla="*/ 7112470 w 8575207"/>
                <a:gd name="connsiteY92" fmla="*/ 1143000 h 3302940"/>
                <a:gd name="connsiteX93" fmla="*/ 7048970 w 8575207"/>
                <a:gd name="connsiteY93" fmla="*/ 1130300 h 3302940"/>
                <a:gd name="connsiteX94" fmla="*/ 6934670 w 8575207"/>
                <a:gd name="connsiteY94" fmla="*/ 1117600 h 3302940"/>
                <a:gd name="connsiteX95" fmla="*/ 6629870 w 8575207"/>
                <a:gd name="connsiteY95" fmla="*/ 1079500 h 3302940"/>
                <a:gd name="connsiteX96" fmla="*/ 6502870 w 8575207"/>
                <a:gd name="connsiteY96" fmla="*/ 1028700 h 3302940"/>
                <a:gd name="connsiteX97" fmla="*/ 6426670 w 8575207"/>
                <a:gd name="connsiteY97" fmla="*/ 1003300 h 3302940"/>
                <a:gd name="connsiteX98" fmla="*/ 6375870 w 8575207"/>
                <a:gd name="connsiteY98" fmla="*/ 990600 h 3302940"/>
                <a:gd name="connsiteX99" fmla="*/ 6337770 w 8575207"/>
                <a:gd name="connsiteY99" fmla="*/ 977900 h 3302940"/>
                <a:gd name="connsiteX100" fmla="*/ 6286970 w 8575207"/>
                <a:gd name="connsiteY100" fmla="*/ 952500 h 3302940"/>
                <a:gd name="connsiteX101" fmla="*/ 6096470 w 8575207"/>
                <a:gd name="connsiteY101" fmla="*/ 939800 h 3302940"/>
                <a:gd name="connsiteX102" fmla="*/ 5728170 w 8575207"/>
                <a:gd name="connsiteY102" fmla="*/ 927100 h 3302940"/>
                <a:gd name="connsiteX103" fmla="*/ 5334470 w 8575207"/>
                <a:gd name="connsiteY103" fmla="*/ 901700 h 3302940"/>
                <a:gd name="connsiteX104" fmla="*/ 5232870 w 8575207"/>
                <a:gd name="connsiteY104" fmla="*/ 889000 h 3302940"/>
                <a:gd name="connsiteX105" fmla="*/ 5067770 w 8575207"/>
                <a:gd name="connsiteY105" fmla="*/ 838200 h 3302940"/>
                <a:gd name="connsiteX106" fmla="*/ 4991570 w 8575207"/>
                <a:gd name="connsiteY106" fmla="*/ 825500 h 3302940"/>
                <a:gd name="connsiteX107" fmla="*/ 4953470 w 8575207"/>
                <a:gd name="connsiteY107" fmla="*/ 800100 h 3302940"/>
                <a:gd name="connsiteX108" fmla="*/ 4877270 w 8575207"/>
                <a:gd name="connsiteY108" fmla="*/ 774700 h 3302940"/>
                <a:gd name="connsiteX109" fmla="*/ 4775670 w 8575207"/>
                <a:gd name="connsiteY109" fmla="*/ 749300 h 3302940"/>
                <a:gd name="connsiteX110" fmla="*/ 4648670 w 8575207"/>
                <a:gd name="connsiteY110" fmla="*/ 711200 h 3302940"/>
                <a:gd name="connsiteX111" fmla="*/ 4610570 w 8575207"/>
                <a:gd name="connsiteY111" fmla="*/ 698500 h 3302940"/>
                <a:gd name="connsiteX112" fmla="*/ 4559770 w 8575207"/>
                <a:gd name="connsiteY112" fmla="*/ 685800 h 3302940"/>
                <a:gd name="connsiteX113" fmla="*/ 4521670 w 8575207"/>
                <a:gd name="connsiteY113" fmla="*/ 660400 h 3302940"/>
                <a:gd name="connsiteX114" fmla="*/ 4470870 w 8575207"/>
                <a:gd name="connsiteY114" fmla="*/ 647700 h 3302940"/>
                <a:gd name="connsiteX115" fmla="*/ 4432770 w 8575207"/>
                <a:gd name="connsiteY115" fmla="*/ 635000 h 3302940"/>
                <a:gd name="connsiteX116" fmla="*/ 4381970 w 8575207"/>
                <a:gd name="connsiteY116" fmla="*/ 609600 h 3302940"/>
                <a:gd name="connsiteX117" fmla="*/ 4280370 w 8575207"/>
                <a:gd name="connsiteY117" fmla="*/ 584200 h 3302940"/>
                <a:gd name="connsiteX118" fmla="*/ 4242270 w 8575207"/>
                <a:gd name="connsiteY118" fmla="*/ 571500 h 3302940"/>
                <a:gd name="connsiteX119" fmla="*/ 4127970 w 8575207"/>
                <a:gd name="connsiteY119" fmla="*/ 558800 h 3302940"/>
                <a:gd name="connsiteX120" fmla="*/ 3658070 w 8575207"/>
                <a:gd name="connsiteY120" fmla="*/ 533400 h 3302940"/>
                <a:gd name="connsiteX121" fmla="*/ 3607270 w 8575207"/>
                <a:gd name="connsiteY121" fmla="*/ 520700 h 3302940"/>
                <a:gd name="connsiteX122" fmla="*/ 3569170 w 8575207"/>
                <a:gd name="connsiteY122" fmla="*/ 508000 h 3302940"/>
                <a:gd name="connsiteX123" fmla="*/ 3467570 w 8575207"/>
                <a:gd name="connsiteY123" fmla="*/ 495300 h 3302940"/>
                <a:gd name="connsiteX124" fmla="*/ 3429470 w 8575207"/>
                <a:gd name="connsiteY124" fmla="*/ 469900 h 3302940"/>
                <a:gd name="connsiteX125" fmla="*/ 3378670 w 8575207"/>
                <a:gd name="connsiteY125" fmla="*/ 457200 h 3302940"/>
                <a:gd name="connsiteX126" fmla="*/ 3302470 w 8575207"/>
                <a:gd name="connsiteY126" fmla="*/ 431800 h 3302940"/>
                <a:gd name="connsiteX127" fmla="*/ 3226270 w 8575207"/>
                <a:gd name="connsiteY127" fmla="*/ 406400 h 3302940"/>
                <a:gd name="connsiteX128" fmla="*/ 3188170 w 8575207"/>
                <a:gd name="connsiteY128" fmla="*/ 393700 h 3302940"/>
                <a:gd name="connsiteX129" fmla="*/ 2934170 w 8575207"/>
                <a:gd name="connsiteY129" fmla="*/ 381000 h 3302940"/>
                <a:gd name="connsiteX130" fmla="*/ 2832570 w 8575207"/>
                <a:gd name="connsiteY130" fmla="*/ 355600 h 3302940"/>
                <a:gd name="connsiteX131" fmla="*/ 2769070 w 8575207"/>
                <a:gd name="connsiteY131" fmla="*/ 342900 h 3302940"/>
                <a:gd name="connsiteX132" fmla="*/ 2705570 w 8575207"/>
                <a:gd name="connsiteY132" fmla="*/ 317500 h 3302940"/>
                <a:gd name="connsiteX133" fmla="*/ 2591270 w 8575207"/>
                <a:gd name="connsiteY133" fmla="*/ 304800 h 3302940"/>
                <a:gd name="connsiteX134" fmla="*/ 2515070 w 8575207"/>
                <a:gd name="connsiteY134" fmla="*/ 292100 h 3302940"/>
                <a:gd name="connsiteX135" fmla="*/ 2299170 w 8575207"/>
                <a:gd name="connsiteY135" fmla="*/ 317500 h 3302940"/>
                <a:gd name="connsiteX136" fmla="*/ 2184870 w 8575207"/>
                <a:gd name="connsiteY136" fmla="*/ 355600 h 3302940"/>
                <a:gd name="connsiteX137" fmla="*/ 2045170 w 8575207"/>
                <a:gd name="connsiteY137" fmla="*/ 381000 h 3302940"/>
                <a:gd name="connsiteX138" fmla="*/ 2019770 w 8575207"/>
                <a:gd name="connsiteY138" fmla="*/ 431800 h 3302940"/>
                <a:gd name="connsiteX139" fmla="*/ 2032470 w 8575207"/>
                <a:gd name="connsiteY139" fmla="*/ 952500 h 3302940"/>
                <a:gd name="connsiteX140" fmla="*/ 2045170 w 8575207"/>
                <a:gd name="connsiteY140" fmla="*/ 1016000 h 3302940"/>
                <a:gd name="connsiteX141" fmla="*/ 2083270 w 8575207"/>
                <a:gd name="connsiteY141" fmla="*/ 1130300 h 3302940"/>
                <a:gd name="connsiteX142" fmla="*/ 2095970 w 8575207"/>
                <a:gd name="connsiteY142" fmla="*/ 1181100 h 3302940"/>
                <a:gd name="connsiteX143" fmla="*/ 2159470 w 8575207"/>
                <a:gd name="connsiteY143" fmla="*/ 1270000 h 3302940"/>
                <a:gd name="connsiteX144" fmla="*/ 2197570 w 8575207"/>
                <a:gd name="connsiteY144" fmla="*/ 1346200 h 3302940"/>
                <a:gd name="connsiteX145" fmla="*/ 2235670 w 8575207"/>
                <a:gd name="connsiteY145" fmla="*/ 1397000 h 3302940"/>
                <a:gd name="connsiteX146" fmla="*/ 2261070 w 8575207"/>
                <a:gd name="connsiteY146" fmla="*/ 1435100 h 3302940"/>
                <a:gd name="connsiteX147" fmla="*/ 2311870 w 8575207"/>
                <a:gd name="connsiteY147" fmla="*/ 1549400 h 3302940"/>
                <a:gd name="connsiteX148" fmla="*/ 2337270 w 8575207"/>
                <a:gd name="connsiteY148" fmla="*/ 1600200 h 3302940"/>
                <a:gd name="connsiteX149" fmla="*/ 2375370 w 8575207"/>
                <a:gd name="connsiteY149" fmla="*/ 1638300 h 3302940"/>
                <a:gd name="connsiteX150" fmla="*/ 2388070 w 8575207"/>
                <a:gd name="connsiteY150" fmla="*/ 1816100 h 3302940"/>
                <a:gd name="connsiteX151" fmla="*/ 2273770 w 8575207"/>
                <a:gd name="connsiteY151" fmla="*/ 1866900 h 3302940"/>
                <a:gd name="connsiteX152" fmla="*/ 2235670 w 8575207"/>
                <a:gd name="connsiteY152" fmla="*/ 1879600 h 3302940"/>
                <a:gd name="connsiteX153" fmla="*/ 2197570 w 8575207"/>
                <a:gd name="connsiteY153" fmla="*/ 1892300 h 3302940"/>
                <a:gd name="connsiteX154" fmla="*/ 2095970 w 8575207"/>
                <a:gd name="connsiteY154" fmla="*/ 1905000 h 3302940"/>
                <a:gd name="connsiteX155" fmla="*/ 1676870 w 8575207"/>
                <a:gd name="connsiteY155" fmla="*/ 1879600 h 3302940"/>
                <a:gd name="connsiteX156" fmla="*/ 1562570 w 8575207"/>
                <a:gd name="connsiteY156" fmla="*/ 1841500 h 3302940"/>
                <a:gd name="connsiteX157" fmla="*/ 1524470 w 8575207"/>
                <a:gd name="connsiteY157" fmla="*/ 1828800 h 3302940"/>
                <a:gd name="connsiteX158" fmla="*/ 1511770 w 8575207"/>
                <a:gd name="connsiteY158" fmla="*/ 1778000 h 3302940"/>
                <a:gd name="connsiteX159" fmla="*/ 1499070 w 8575207"/>
                <a:gd name="connsiteY159" fmla="*/ 1739900 h 3302940"/>
                <a:gd name="connsiteX160" fmla="*/ 1486370 w 8575207"/>
                <a:gd name="connsiteY160" fmla="*/ 1676400 h 3302940"/>
                <a:gd name="connsiteX161" fmla="*/ 1524470 w 8575207"/>
                <a:gd name="connsiteY161" fmla="*/ 1460500 h 3302940"/>
                <a:gd name="connsiteX162" fmla="*/ 1537170 w 8575207"/>
                <a:gd name="connsiteY162" fmla="*/ 1422400 h 3302940"/>
                <a:gd name="connsiteX163" fmla="*/ 1626070 w 8575207"/>
                <a:gd name="connsiteY163" fmla="*/ 1358900 h 3302940"/>
                <a:gd name="connsiteX164" fmla="*/ 1702270 w 8575207"/>
                <a:gd name="connsiteY164" fmla="*/ 1282700 h 3302940"/>
                <a:gd name="connsiteX165" fmla="*/ 1740370 w 8575207"/>
                <a:gd name="connsiteY165" fmla="*/ 1244600 h 3302940"/>
                <a:gd name="connsiteX166" fmla="*/ 1778470 w 8575207"/>
                <a:gd name="connsiteY166" fmla="*/ 1206500 h 3302940"/>
                <a:gd name="connsiteX167" fmla="*/ 1816570 w 8575207"/>
                <a:gd name="connsiteY167" fmla="*/ 1193800 h 3302940"/>
                <a:gd name="connsiteX168" fmla="*/ 1829270 w 8575207"/>
                <a:gd name="connsiteY168" fmla="*/ 1155700 h 3302940"/>
                <a:gd name="connsiteX169" fmla="*/ 1905470 w 8575207"/>
                <a:gd name="connsiteY169" fmla="*/ 1104900 h 3302940"/>
                <a:gd name="connsiteX170" fmla="*/ 1968970 w 8575207"/>
                <a:gd name="connsiteY170" fmla="*/ 1028700 h 3302940"/>
                <a:gd name="connsiteX171" fmla="*/ 2045170 w 8575207"/>
                <a:gd name="connsiteY171" fmla="*/ 965200 h 3302940"/>
                <a:gd name="connsiteX172" fmla="*/ 2019770 w 8575207"/>
                <a:gd name="connsiteY172" fmla="*/ 393700 h 3302940"/>
                <a:gd name="connsiteX173" fmla="*/ 1956270 w 8575207"/>
                <a:gd name="connsiteY173" fmla="*/ 279400 h 3302940"/>
                <a:gd name="connsiteX174" fmla="*/ 1918170 w 8575207"/>
                <a:gd name="connsiteY174" fmla="*/ 266700 h 3302940"/>
                <a:gd name="connsiteX175" fmla="*/ 1803870 w 8575207"/>
                <a:gd name="connsiteY175" fmla="*/ 203200 h 3302940"/>
                <a:gd name="connsiteX176" fmla="*/ 1727670 w 8575207"/>
                <a:gd name="connsiteY176" fmla="*/ 190500 h 3302940"/>
                <a:gd name="connsiteX177" fmla="*/ 1689570 w 8575207"/>
                <a:gd name="connsiteY177" fmla="*/ 165100 h 3302940"/>
                <a:gd name="connsiteX178" fmla="*/ 1435570 w 8575207"/>
                <a:gd name="connsiteY178" fmla="*/ 127000 h 3302940"/>
                <a:gd name="connsiteX179" fmla="*/ 1308570 w 8575207"/>
                <a:gd name="connsiteY179" fmla="*/ 101600 h 3302940"/>
                <a:gd name="connsiteX180" fmla="*/ 546570 w 8575207"/>
                <a:gd name="connsiteY180" fmla="*/ 76200 h 3302940"/>
                <a:gd name="connsiteX181" fmla="*/ 457670 w 8575207"/>
                <a:gd name="connsiteY181" fmla="*/ 50800 h 3302940"/>
                <a:gd name="connsiteX182" fmla="*/ 279870 w 8575207"/>
                <a:gd name="connsiteY182" fmla="*/ 25400 h 3302940"/>
                <a:gd name="connsiteX183" fmla="*/ 216370 w 8575207"/>
                <a:gd name="connsiteY183" fmla="*/ 12700 h 3302940"/>
                <a:gd name="connsiteX184" fmla="*/ 38570 w 8575207"/>
                <a:gd name="connsiteY184" fmla="*/ 0 h 3302940"/>
                <a:gd name="connsiteX185" fmla="*/ 13170 w 8575207"/>
                <a:gd name="connsiteY18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83070 w 8575207"/>
                <a:gd name="connsiteY6" fmla="*/ 2374900 h 3302940"/>
                <a:gd name="connsiteX7" fmla="*/ 533870 w 8575207"/>
                <a:gd name="connsiteY7" fmla="*/ 2197100 h 3302940"/>
                <a:gd name="connsiteX8" fmla="*/ 622770 w 8575207"/>
                <a:gd name="connsiteY8" fmla="*/ 2133600 h 3302940"/>
                <a:gd name="connsiteX9" fmla="*/ 660870 w 8575207"/>
                <a:gd name="connsiteY9" fmla="*/ 2120900 h 3302940"/>
                <a:gd name="connsiteX10" fmla="*/ 1054570 w 8575207"/>
                <a:gd name="connsiteY10" fmla="*/ 2146300 h 3302940"/>
                <a:gd name="connsiteX11" fmla="*/ 1092670 w 8575207"/>
                <a:gd name="connsiteY11" fmla="*/ 2159000 h 3302940"/>
                <a:gd name="connsiteX12" fmla="*/ 1156170 w 8575207"/>
                <a:gd name="connsiteY12" fmla="*/ 2247900 h 3302940"/>
                <a:gd name="connsiteX13" fmla="*/ 1206970 w 8575207"/>
                <a:gd name="connsiteY13" fmla="*/ 2324100 h 3302940"/>
                <a:gd name="connsiteX14" fmla="*/ 1219670 w 8575207"/>
                <a:gd name="connsiteY14" fmla="*/ 2362200 h 3302940"/>
                <a:gd name="connsiteX15" fmla="*/ 1245070 w 8575207"/>
                <a:gd name="connsiteY15" fmla="*/ 2400300 h 3302940"/>
                <a:gd name="connsiteX16" fmla="*/ 1270470 w 8575207"/>
                <a:gd name="connsiteY16" fmla="*/ 2501900 h 3302940"/>
                <a:gd name="connsiteX17" fmla="*/ 1245070 w 8575207"/>
                <a:gd name="connsiteY17" fmla="*/ 2679700 h 3302940"/>
                <a:gd name="connsiteX18" fmla="*/ 1219670 w 8575207"/>
                <a:gd name="connsiteY18" fmla="*/ 2717800 h 3302940"/>
                <a:gd name="connsiteX19" fmla="*/ 1181570 w 8575207"/>
                <a:gd name="connsiteY19" fmla="*/ 2730500 h 3302940"/>
                <a:gd name="connsiteX20" fmla="*/ 1118070 w 8575207"/>
                <a:gd name="connsiteY20" fmla="*/ 2806700 h 3302940"/>
                <a:gd name="connsiteX21" fmla="*/ 1079970 w 8575207"/>
                <a:gd name="connsiteY21" fmla="*/ 2819400 h 3302940"/>
                <a:gd name="connsiteX22" fmla="*/ 1067270 w 8575207"/>
                <a:gd name="connsiteY22" fmla="*/ 2857500 h 3302940"/>
                <a:gd name="connsiteX23" fmla="*/ 940270 w 8575207"/>
                <a:gd name="connsiteY23" fmla="*/ 2870200 h 3302940"/>
                <a:gd name="connsiteX24" fmla="*/ 876770 w 8575207"/>
                <a:gd name="connsiteY24" fmla="*/ 2882900 h 3302940"/>
                <a:gd name="connsiteX25" fmla="*/ 952970 w 8575207"/>
                <a:gd name="connsiteY25" fmla="*/ 2959100 h 3302940"/>
                <a:gd name="connsiteX26" fmla="*/ 991070 w 8575207"/>
                <a:gd name="connsiteY26" fmla="*/ 3035300 h 3302940"/>
                <a:gd name="connsiteX27" fmla="*/ 1067270 w 8575207"/>
                <a:gd name="connsiteY27" fmla="*/ 3022600 h 3302940"/>
                <a:gd name="connsiteX28" fmla="*/ 1168870 w 8575207"/>
                <a:gd name="connsiteY28" fmla="*/ 3009900 h 3302940"/>
                <a:gd name="connsiteX29" fmla="*/ 1206970 w 8575207"/>
                <a:gd name="connsiteY29" fmla="*/ 2997200 h 3302940"/>
                <a:gd name="connsiteX30" fmla="*/ 1359370 w 8575207"/>
                <a:gd name="connsiteY30" fmla="*/ 2984500 h 3302940"/>
                <a:gd name="connsiteX31" fmla="*/ 1562570 w 8575207"/>
                <a:gd name="connsiteY31" fmla="*/ 2959100 h 3302940"/>
                <a:gd name="connsiteX32" fmla="*/ 2388070 w 8575207"/>
                <a:gd name="connsiteY32" fmla="*/ 2946400 h 3302940"/>
                <a:gd name="connsiteX33" fmla="*/ 2451570 w 8575207"/>
                <a:gd name="connsiteY33" fmla="*/ 2933700 h 3302940"/>
                <a:gd name="connsiteX34" fmla="*/ 2527770 w 8575207"/>
                <a:gd name="connsiteY34" fmla="*/ 2921000 h 3302940"/>
                <a:gd name="connsiteX35" fmla="*/ 2616670 w 8575207"/>
                <a:gd name="connsiteY35" fmla="*/ 2882900 h 3302940"/>
                <a:gd name="connsiteX36" fmla="*/ 2756370 w 8575207"/>
                <a:gd name="connsiteY36" fmla="*/ 2857500 h 3302940"/>
                <a:gd name="connsiteX37" fmla="*/ 3785070 w 8575207"/>
                <a:gd name="connsiteY37" fmla="*/ 2857500 h 3302940"/>
                <a:gd name="connsiteX38" fmla="*/ 3823170 w 8575207"/>
                <a:gd name="connsiteY38" fmla="*/ 2844800 h 3302940"/>
                <a:gd name="connsiteX39" fmla="*/ 3886670 w 8575207"/>
                <a:gd name="connsiteY39" fmla="*/ 2832100 h 3302940"/>
                <a:gd name="connsiteX40" fmla="*/ 3937470 w 8575207"/>
                <a:gd name="connsiteY40" fmla="*/ 2819400 h 3302940"/>
                <a:gd name="connsiteX41" fmla="*/ 4102570 w 8575207"/>
                <a:gd name="connsiteY41" fmla="*/ 2794000 h 3302940"/>
                <a:gd name="connsiteX42" fmla="*/ 4254970 w 8575207"/>
                <a:gd name="connsiteY42" fmla="*/ 2768600 h 3302940"/>
                <a:gd name="connsiteX43" fmla="*/ 4318470 w 8575207"/>
                <a:gd name="connsiteY43" fmla="*/ 2743200 h 3302940"/>
                <a:gd name="connsiteX44" fmla="*/ 4407370 w 8575207"/>
                <a:gd name="connsiteY44" fmla="*/ 2730500 h 3302940"/>
                <a:gd name="connsiteX45" fmla="*/ 4458170 w 8575207"/>
                <a:gd name="connsiteY45" fmla="*/ 2717800 h 3302940"/>
                <a:gd name="connsiteX46" fmla="*/ 5169370 w 8575207"/>
                <a:gd name="connsiteY46" fmla="*/ 2730500 h 3302940"/>
                <a:gd name="connsiteX47" fmla="*/ 5309070 w 8575207"/>
                <a:gd name="connsiteY47" fmla="*/ 2768600 h 3302940"/>
                <a:gd name="connsiteX48" fmla="*/ 5410670 w 8575207"/>
                <a:gd name="connsiteY48" fmla="*/ 2794000 h 3302940"/>
                <a:gd name="connsiteX49" fmla="*/ 5499570 w 8575207"/>
                <a:gd name="connsiteY49" fmla="*/ 2819400 h 3302940"/>
                <a:gd name="connsiteX50" fmla="*/ 5575770 w 8575207"/>
                <a:gd name="connsiteY50" fmla="*/ 2692400 h 3302940"/>
                <a:gd name="connsiteX51" fmla="*/ 5588470 w 8575207"/>
                <a:gd name="connsiteY51" fmla="*/ 2616200 h 3302940"/>
                <a:gd name="connsiteX52" fmla="*/ 5601170 w 8575207"/>
                <a:gd name="connsiteY52" fmla="*/ 2489200 h 3302940"/>
                <a:gd name="connsiteX53" fmla="*/ 5639270 w 8575207"/>
                <a:gd name="connsiteY53" fmla="*/ 2413000 h 3302940"/>
                <a:gd name="connsiteX54" fmla="*/ 5690070 w 8575207"/>
                <a:gd name="connsiteY54" fmla="*/ 2400300 h 3302940"/>
                <a:gd name="connsiteX55" fmla="*/ 5766270 w 8575207"/>
                <a:gd name="connsiteY55" fmla="*/ 2362200 h 3302940"/>
                <a:gd name="connsiteX56" fmla="*/ 5842470 w 8575207"/>
                <a:gd name="connsiteY56" fmla="*/ 2324100 h 3302940"/>
                <a:gd name="connsiteX57" fmla="*/ 6007570 w 8575207"/>
                <a:gd name="connsiteY57" fmla="*/ 2362200 h 3302940"/>
                <a:gd name="connsiteX58" fmla="*/ 6083770 w 8575207"/>
                <a:gd name="connsiteY58" fmla="*/ 2374900 h 3302940"/>
                <a:gd name="connsiteX59" fmla="*/ 6159970 w 8575207"/>
                <a:gd name="connsiteY59" fmla="*/ 2413000 h 3302940"/>
                <a:gd name="connsiteX60" fmla="*/ 6198070 w 8575207"/>
                <a:gd name="connsiteY60" fmla="*/ 2425700 h 3302940"/>
                <a:gd name="connsiteX61" fmla="*/ 6261570 w 8575207"/>
                <a:gd name="connsiteY61" fmla="*/ 2527300 h 3302940"/>
                <a:gd name="connsiteX62" fmla="*/ 6299670 w 8575207"/>
                <a:gd name="connsiteY62" fmla="*/ 2641600 h 3302940"/>
                <a:gd name="connsiteX63" fmla="*/ 6312370 w 8575207"/>
                <a:gd name="connsiteY63" fmla="*/ 2679700 h 3302940"/>
                <a:gd name="connsiteX64" fmla="*/ 6325070 w 8575207"/>
                <a:gd name="connsiteY64" fmla="*/ 2730500 h 3302940"/>
                <a:gd name="connsiteX65" fmla="*/ 6312370 w 8575207"/>
                <a:gd name="connsiteY65" fmla="*/ 2857500 h 3302940"/>
                <a:gd name="connsiteX66" fmla="*/ 6236170 w 8575207"/>
                <a:gd name="connsiteY66" fmla="*/ 2908300 h 3302940"/>
                <a:gd name="connsiteX67" fmla="*/ 6109170 w 8575207"/>
                <a:gd name="connsiteY67" fmla="*/ 2946400 h 3302940"/>
                <a:gd name="connsiteX68" fmla="*/ 5956770 w 8575207"/>
                <a:gd name="connsiteY68" fmla="*/ 2933700 h 3302940"/>
                <a:gd name="connsiteX69" fmla="*/ 5918670 w 8575207"/>
                <a:gd name="connsiteY69" fmla="*/ 2946400 h 3302940"/>
                <a:gd name="connsiteX70" fmla="*/ 5931370 w 8575207"/>
                <a:gd name="connsiteY70" fmla="*/ 3009900 h 3302940"/>
                <a:gd name="connsiteX71" fmla="*/ 5994870 w 8575207"/>
                <a:gd name="connsiteY71" fmla="*/ 3022600 h 3302940"/>
                <a:gd name="connsiteX72" fmla="*/ 6286970 w 8575207"/>
                <a:gd name="connsiteY72" fmla="*/ 3035300 h 3302940"/>
                <a:gd name="connsiteX73" fmla="*/ 7328370 w 8575207"/>
                <a:gd name="connsiteY73" fmla="*/ 3022600 h 3302940"/>
                <a:gd name="connsiteX74" fmla="*/ 7544270 w 8575207"/>
                <a:gd name="connsiteY74" fmla="*/ 2984500 h 3302940"/>
                <a:gd name="connsiteX75" fmla="*/ 7645870 w 8575207"/>
                <a:gd name="connsiteY75" fmla="*/ 2971800 h 3302940"/>
                <a:gd name="connsiteX76" fmla="*/ 7861770 w 8575207"/>
                <a:gd name="connsiteY76" fmla="*/ 2984500 h 3302940"/>
                <a:gd name="connsiteX77" fmla="*/ 8039570 w 8575207"/>
                <a:gd name="connsiteY77" fmla="*/ 3009900 h 3302940"/>
                <a:gd name="connsiteX78" fmla="*/ 8090370 w 8575207"/>
                <a:gd name="connsiteY78" fmla="*/ 3022600 h 3302940"/>
                <a:gd name="connsiteX79" fmla="*/ 8407870 w 8575207"/>
                <a:gd name="connsiteY79" fmla="*/ 3048000 h 3302940"/>
                <a:gd name="connsiteX80" fmla="*/ 8560270 w 8575207"/>
                <a:gd name="connsiteY80" fmla="*/ 3035300 h 3302940"/>
                <a:gd name="connsiteX81" fmla="*/ 8534870 w 8575207"/>
                <a:gd name="connsiteY81" fmla="*/ 2311400 h 3302940"/>
                <a:gd name="connsiteX82" fmla="*/ 8496770 w 8575207"/>
                <a:gd name="connsiteY82" fmla="*/ 2057400 h 3302940"/>
                <a:gd name="connsiteX83" fmla="*/ 8484070 w 8575207"/>
                <a:gd name="connsiteY83" fmla="*/ 1968500 h 3302940"/>
                <a:gd name="connsiteX84" fmla="*/ 8445970 w 8575207"/>
                <a:gd name="connsiteY84" fmla="*/ 1765300 h 3302940"/>
                <a:gd name="connsiteX85" fmla="*/ 8471370 w 8575207"/>
                <a:gd name="connsiteY85" fmla="*/ 1257300 h 3302940"/>
                <a:gd name="connsiteX86" fmla="*/ 8433270 w 8575207"/>
                <a:gd name="connsiteY86" fmla="*/ 1231900 h 3302940"/>
                <a:gd name="connsiteX87" fmla="*/ 8306270 w 8575207"/>
                <a:gd name="connsiteY87" fmla="*/ 1193800 h 3302940"/>
                <a:gd name="connsiteX88" fmla="*/ 8179270 w 8575207"/>
                <a:gd name="connsiteY88" fmla="*/ 1168400 h 3302940"/>
                <a:gd name="connsiteX89" fmla="*/ 7607770 w 8575207"/>
                <a:gd name="connsiteY89" fmla="*/ 1206500 h 3302940"/>
                <a:gd name="connsiteX90" fmla="*/ 7379170 w 8575207"/>
                <a:gd name="connsiteY90" fmla="*/ 1193800 h 3302940"/>
                <a:gd name="connsiteX91" fmla="*/ 7290270 w 8575207"/>
                <a:gd name="connsiteY91" fmla="*/ 1168400 h 3302940"/>
                <a:gd name="connsiteX92" fmla="*/ 7112470 w 8575207"/>
                <a:gd name="connsiteY92" fmla="*/ 1143000 h 3302940"/>
                <a:gd name="connsiteX93" fmla="*/ 7048970 w 8575207"/>
                <a:gd name="connsiteY93" fmla="*/ 1130300 h 3302940"/>
                <a:gd name="connsiteX94" fmla="*/ 6934670 w 8575207"/>
                <a:gd name="connsiteY94" fmla="*/ 1117600 h 3302940"/>
                <a:gd name="connsiteX95" fmla="*/ 6629870 w 8575207"/>
                <a:gd name="connsiteY95" fmla="*/ 1079500 h 3302940"/>
                <a:gd name="connsiteX96" fmla="*/ 6502870 w 8575207"/>
                <a:gd name="connsiteY96" fmla="*/ 1028700 h 3302940"/>
                <a:gd name="connsiteX97" fmla="*/ 6426670 w 8575207"/>
                <a:gd name="connsiteY97" fmla="*/ 1003300 h 3302940"/>
                <a:gd name="connsiteX98" fmla="*/ 6375870 w 8575207"/>
                <a:gd name="connsiteY98" fmla="*/ 990600 h 3302940"/>
                <a:gd name="connsiteX99" fmla="*/ 6337770 w 8575207"/>
                <a:gd name="connsiteY99" fmla="*/ 977900 h 3302940"/>
                <a:gd name="connsiteX100" fmla="*/ 6286970 w 8575207"/>
                <a:gd name="connsiteY100" fmla="*/ 952500 h 3302940"/>
                <a:gd name="connsiteX101" fmla="*/ 6096470 w 8575207"/>
                <a:gd name="connsiteY101" fmla="*/ 939800 h 3302940"/>
                <a:gd name="connsiteX102" fmla="*/ 5728170 w 8575207"/>
                <a:gd name="connsiteY102" fmla="*/ 927100 h 3302940"/>
                <a:gd name="connsiteX103" fmla="*/ 5334470 w 8575207"/>
                <a:gd name="connsiteY103" fmla="*/ 901700 h 3302940"/>
                <a:gd name="connsiteX104" fmla="*/ 5232870 w 8575207"/>
                <a:gd name="connsiteY104" fmla="*/ 889000 h 3302940"/>
                <a:gd name="connsiteX105" fmla="*/ 5067770 w 8575207"/>
                <a:gd name="connsiteY105" fmla="*/ 838200 h 3302940"/>
                <a:gd name="connsiteX106" fmla="*/ 4991570 w 8575207"/>
                <a:gd name="connsiteY106" fmla="*/ 825500 h 3302940"/>
                <a:gd name="connsiteX107" fmla="*/ 4953470 w 8575207"/>
                <a:gd name="connsiteY107" fmla="*/ 800100 h 3302940"/>
                <a:gd name="connsiteX108" fmla="*/ 4877270 w 8575207"/>
                <a:gd name="connsiteY108" fmla="*/ 774700 h 3302940"/>
                <a:gd name="connsiteX109" fmla="*/ 4775670 w 8575207"/>
                <a:gd name="connsiteY109" fmla="*/ 749300 h 3302940"/>
                <a:gd name="connsiteX110" fmla="*/ 4648670 w 8575207"/>
                <a:gd name="connsiteY110" fmla="*/ 711200 h 3302940"/>
                <a:gd name="connsiteX111" fmla="*/ 4610570 w 8575207"/>
                <a:gd name="connsiteY111" fmla="*/ 698500 h 3302940"/>
                <a:gd name="connsiteX112" fmla="*/ 4559770 w 8575207"/>
                <a:gd name="connsiteY112" fmla="*/ 685800 h 3302940"/>
                <a:gd name="connsiteX113" fmla="*/ 4521670 w 8575207"/>
                <a:gd name="connsiteY113" fmla="*/ 660400 h 3302940"/>
                <a:gd name="connsiteX114" fmla="*/ 4470870 w 8575207"/>
                <a:gd name="connsiteY114" fmla="*/ 647700 h 3302940"/>
                <a:gd name="connsiteX115" fmla="*/ 4432770 w 8575207"/>
                <a:gd name="connsiteY115" fmla="*/ 635000 h 3302940"/>
                <a:gd name="connsiteX116" fmla="*/ 4381970 w 8575207"/>
                <a:gd name="connsiteY116" fmla="*/ 609600 h 3302940"/>
                <a:gd name="connsiteX117" fmla="*/ 4280370 w 8575207"/>
                <a:gd name="connsiteY117" fmla="*/ 584200 h 3302940"/>
                <a:gd name="connsiteX118" fmla="*/ 4242270 w 8575207"/>
                <a:gd name="connsiteY118" fmla="*/ 571500 h 3302940"/>
                <a:gd name="connsiteX119" fmla="*/ 4127970 w 8575207"/>
                <a:gd name="connsiteY119" fmla="*/ 558800 h 3302940"/>
                <a:gd name="connsiteX120" fmla="*/ 3658070 w 8575207"/>
                <a:gd name="connsiteY120" fmla="*/ 533400 h 3302940"/>
                <a:gd name="connsiteX121" fmla="*/ 3607270 w 8575207"/>
                <a:gd name="connsiteY121" fmla="*/ 520700 h 3302940"/>
                <a:gd name="connsiteX122" fmla="*/ 3569170 w 8575207"/>
                <a:gd name="connsiteY122" fmla="*/ 508000 h 3302940"/>
                <a:gd name="connsiteX123" fmla="*/ 3467570 w 8575207"/>
                <a:gd name="connsiteY123" fmla="*/ 495300 h 3302940"/>
                <a:gd name="connsiteX124" fmla="*/ 3429470 w 8575207"/>
                <a:gd name="connsiteY124" fmla="*/ 469900 h 3302940"/>
                <a:gd name="connsiteX125" fmla="*/ 3378670 w 8575207"/>
                <a:gd name="connsiteY125" fmla="*/ 457200 h 3302940"/>
                <a:gd name="connsiteX126" fmla="*/ 3302470 w 8575207"/>
                <a:gd name="connsiteY126" fmla="*/ 431800 h 3302940"/>
                <a:gd name="connsiteX127" fmla="*/ 3226270 w 8575207"/>
                <a:gd name="connsiteY127" fmla="*/ 406400 h 3302940"/>
                <a:gd name="connsiteX128" fmla="*/ 3188170 w 8575207"/>
                <a:gd name="connsiteY128" fmla="*/ 393700 h 3302940"/>
                <a:gd name="connsiteX129" fmla="*/ 2934170 w 8575207"/>
                <a:gd name="connsiteY129" fmla="*/ 381000 h 3302940"/>
                <a:gd name="connsiteX130" fmla="*/ 2832570 w 8575207"/>
                <a:gd name="connsiteY130" fmla="*/ 355600 h 3302940"/>
                <a:gd name="connsiteX131" fmla="*/ 2769070 w 8575207"/>
                <a:gd name="connsiteY131" fmla="*/ 342900 h 3302940"/>
                <a:gd name="connsiteX132" fmla="*/ 2705570 w 8575207"/>
                <a:gd name="connsiteY132" fmla="*/ 317500 h 3302940"/>
                <a:gd name="connsiteX133" fmla="*/ 2591270 w 8575207"/>
                <a:gd name="connsiteY133" fmla="*/ 304800 h 3302940"/>
                <a:gd name="connsiteX134" fmla="*/ 2515070 w 8575207"/>
                <a:gd name="connsiteY134" fmla="*/ 292100 h 3302940"/>
                <a:gd name="connsiteX135" fmla="*/ 2299170 w 8575207"/>
                <a:gd name="connsiteY135" fmla="*/ 317500 h 3302940"/>
                <a:gd name="connsiteX136" fmla="*/ 2184870 w 8575207"/>
                <a:gd name="connsiteY136" fmla="*/ 355600 h 3302940"/>
                <a:gd name="connsiteX137" fmla="*/ 2045170 w 8575207"/>
                <a:gd name="connsiteY137" fmla="*/ 381000 h 3302940"/>
                <a:gd name="connsiteX138" fmla="*/ 2019770 w 8575207"/>
                <a:gd name="connsiteY138" fmla="*/ 431800 h 3302940"/>
                <a:gd name="connsiteX139" fmla="*/ 2032470 w 8575207"/>
                <a:gd name="connsiteY139" fmla="*/ 952500 h 3302940"/>
                <a:gd name="connsiteX140" fmla="*/ 2045170 w 8575207"/>
                <a:gd name="connsiteY140" fmla="*/ 1016000 h 3302940"/>
                <a:gd name="connsiteX141" fmla="*/ 2083270 w 8575207"/>
                <a:gd name="connsiteY141" fmla="*/ 1130300 h 3302940"/>
                <a:gd name="connsiteX142" fmla="*/ 2095970 w 8575207"/>
                <a:gd name="connsiteY142" fmla="*/ 1181100 h 3302940"/>
                <a:gd name="connsiteX143" fmla="*/ 2159470 w 8575207"/>
                <a:gd name="connsiteY143" fmla="*/ 1270000 h 3302940"/>
                <a:gd name="connsiteX144" fmla="*/ 2197570 w 8575207"/>
                <a:gd name="connsiteY144" fmla="*/ 1346200 h 3302940"/>
                <a:gd name="connsiteX145" fmla="*/ 2235670 w 8575207"/>
                <a:gd name="connsiteY145" fmla="*/ 1397000 h 3302940"/>
                <a:gd name="connsiteX146" fmla="*/ 2261070 w 8575207"/>
                <a:gd name="connsiteY146" fmla="*/ 1435100 h 3302940"/>
                <a:gd name="connsiteX147" fmla="*/ 2311870 w 8575207"/>
                <a:gd name="connsiteY147" fmla="*/ 1549400 h 3302940"/>
                <a:gd name="connsiteX148" fmla="*/ 2337270 w 8575207"/>
                <a:gd name="connsiteY148" fmla="*/ 1600200 h 3302940"/>
                <a:gd name="connsiteX149" fmla="*/ 2375370 w 8575207"/>
                <a:gd name="connsiteY149" fmla="*/ 1638300 h 3302940"/>
                <a:gd name="connsiteX150" fmla="*/ 2388070 w 8575207"/>
                <a:gd name="connsiteY150" fmla="*/ 1816100 h 3302940"/>
                <a:gd name="connsiteX151" fmla="*/ 2273770 w 8575207"/>
                <a:gd name="connsiteY151" fmla="*/ 1866900 h 3302940"/>
                <a:gd name="connsiteX152" fmla="*/ 2235670 w 8575207"/>
                <a:gd name="connsiteY152" fmla="*/ 1879600 h 3302940"/>
                <a:gd name="connsiteX153" fmla="*/ 2197570 w 8575207"/>
                <a:gd name="connsiteY153" fmla="*/ 1892300 h 3302940"/>
                <a:gd name="connsiteX154" fmla="*/ 2095970 w 8575207"/>
                <a:gd name="connsiteY154" fmla="*/ 1905000 h 3302940"/>
                <a:gd name="connsiteX155" fmla="*/ 1676870 w 8575207"/>
                <a:gd name="connsiteY155" fmla="*/ 1879600 h 3302940"/>
                <a:gd name="connsiteX156" fmla="*/ 1562570 w 8575207"/>
                <a:gd name="connsiteY156" fmla="*/ 1841500 h 3302940"/>
                <a:gd name="connsiteX157" fmla="*/ 1524470 w 8575207"/>
                <a:gd name="connsiteY157" fmla="*/ 1828800 h 3302940"/>
                <a:gd name="connsiteX158" fmla="*/ 1511770 w 8575207"/>
                <a:gd name="connsiteY158" fmla="*/ 1778000 h 3302940"/>
                <a:gd name="connsiteX159" fmla="*/ 1499070 w 8575207"/>
                <a:gd name="connsiteY159" fmla="*/ 1739900 h 3302940"/>
                <a:gd name="connsiteX160" fmla="*/ 1486370 w 8575207"/>
                <a:gd name="connsiteY160" fmla="*/ 1676400 h 3302940"/>
                <a:gd name="connsiteX161" fmla="*/ 1524470 w 8575207"/>
                <a:gd name="connsiteY161" fmla="*/ 1460500 h 3302940"/>
                <a:gd name="connsiteX162" fmla="*/ 1537170 w 8575207"/>
                <a:gd name="connsiteY162" fmla="*/ 1422400 h 3302940"/>
                <a:gd name="connsiteX163" fmla="*/ 1626070 w 8575207"/>
                <a:gd name="connsiteY163" fmla="*/ 1358900 h 3302940"/>
                <a:gd name="connsiteX164" fmla="*/ 1702270 w 8575207"/>
                <a:gd name="connsiteY164" fmla="*/ 1282700 h 3302940"/>
                <a:gd name="connsiteX165" fmla="*/ 1740370 w 8575207"/>
                <a:gd name="connsiteY165" fmla="*/ 1244600 h 3302940"/>
                <a:gd name="connsiteX166" fmla="*/ 1778470 w 8575207"/>
                <a:gd name="connsiteY166" fmla="*/ 1206500 h 3302940"/>
                <a:gd name="connsiteX167" fmla="*/ 1816570 w 8575207"/>
                <a:gd name="connsiteY167" fmla="*/ 1193800 h 3302940"/>
                <a:gd name="connsiteX168" fmla="*/ 1829270 w 8575207"/>
                <a:gd name="connsiteY168" fmla="*/ 1155700 h 3302940"/>
                <a:gd name="connsiteX169" fmla="*/ 1905470 w 8575207"/>
                <a:gd name="connsiteY169" fmla="*/ 1104900 h 3302940"/>
                <a:gd name="connsiteX170" fmla="*/ 1968970 w 8575207"/>
                <a:gd name="connsiteY170" fmla="*/ 1028700 h 3302940"/>
                <a:gd name="connsiteX171" fmla="*/ 2045170 w 8575207"/>
                <a:gd name="connsiteY171" fmla="*/ 965200 h 3302940"/>
                <a:gd name="connsiteX172" fmla="*/ 2019770 w 8575207"/>
                <a:gd name="connsiteY172" fmla="*/ 393700 h 3302940"/>
                <a:gd name="connsiteX173" fmla="*/ 1956270 w 8575207"/>
                <a:gd name="connsiteY173" fmla="*/ 279400 h 3302940"/>
                <a:gd name="connsiteX174" fmla="*/ 1918170 w 8575207"/>
                <a:gd name="connsiteY174" fmla="*/ 266700 h 3302940"/>
                <a:gd name="connsiteX175" fmla="*/ 1803870 w 8575207"/>
                <a:gd name="connsiteY175" fmla="*/ 203200 h 3302940"/>
                <a:gd name="connsiteX176" fmla="*/ 1727670 w 8575207"/>
                <a:gd name="connsiteY176" fmla="*/ 190500 h 3302940"/>
                <a:gd name="connsiteX177" fmla="*/ 1689570 w 8575207"/>
                <a:gd name="connsiteY177" fmla="*/ 165100 h 3302940"/>
                <a:gd name="connsiteX178" fmla="*/ 1435570 w 8575207"/>
                <a:gd name="connsiteY178" fmla="*/ 127000 h 3302940"/>
                <a:gd name="connsiteX179" fmla="*/ 1308570 w 8575207"/>
                <a:gd name="connsiteY179" fmla="*/ 101600 h 3302940"/>
                <a:gd name="connsiteX180" fmla="*/ 546570 w 8575207"/>
                <a:gd name="connsiteY180" fmla="*/ 76200 h 3302940"/>
                <a:gd name="connsiteX181" fmla="*/ 457670 w 8575207"/>
                <a:gd name="connsiteY181" fmla="*/ 50800 h 3302940"/>
                <a:gd name="connsiteX182" fmla="*/ 279870 w 8575207"/>
                <a:gd name="connsiteY182" fmla="*/ 25400 h 3302940"/>
                <a:gd name="connsiteX183" fmla="*/ 216370 w 8575207"/>
                <a:gd name="connsiteY183" fmla="*/ 12700 h 3302940"/>
                <a:gd name="connsiteX184" fmla="*/ 38570 w 8575207"/>
                <a:gd name="connsiteY184" fmla="*/ 0 h 3302940"/>
                <a:gd name="connsiteX185" fmla="*/ 13170 w 8575207"/>
                <a:gd name="connsiteY18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622770 w 8575207"/>
                <a:gd name="connsiteY8" fmla="*/ 2133600 h 3302940"/>
                <a:gd name="connsiteX9" fmla="*/ 660870 w 8575207"/>
                <a:gd name="connsiteY9" fmla="*/ 2120900 h 3302940"/>
                <a:gd name="connsiteX10" fmla="*/ 1054570 w 8575207"/>
                <a:gd name="connsiteY10" fmla="*/ 2146300 h 3302940"/>
                <a:gd name="connsiteX11" fmla="*/ 1092670 w 8575207"/>
                <a:gd name="connsiteY11" fmla="*/ 2159000 h 3302940"/>
                <a:gd name="connsiteX12" fmla="*/ 1156170 w 8575207"/>
                <a:gd name="connsiteY12" fmla="*/ 2247900 h 3302940"/>
                <a:gd name="connsiteX13" fmla="*/ 1206970 w 8575207"/>
                <a:gd name="connsiteY13" fmla="*/ 2324100 h 3302940"/>
                <a:gd name="connsiteX14" fmla="*/ 1219670 w 8575207"/>
                <a:gd name="connsiteY14" fmla="*/ 2362200 h 3302940"/>
                <a:gd name="connsiteX15" fmla="*/ 1245070 w 8575207"/>
                <a:gd name="connsiteY15" fmla="*/ 2400300 h 3302940"/>
                <a:gd name="connsiteX16" fmla="*/ 1270470 w 8575207"/>
                <a:gd name="connsiteY16" fmla="*/ 2501900 h 3302940"/>
                <a:gd name="connsiteX17" fmla="*/ 1245070 w 8575207"/>
                <a:gd name="connsiteY17" fmla="*/ 2679700 h 3302940"/>
                <a:gd name="connsiteX18" fmla="*/ 1219670 w 8575207"/>
                <a:gd name="connsiteY18" fmla="*/ 2717800 h 3302940"/>
                <a:gd name="connsiteX19" fmla="*/ 1181570 w 8575207"/>
                <a:gd name="connsiteY19" fmla="*/ 2730500 h 3302940"/>
                <a:gd name="connsiteX20" fmla="*/ 1118070 w 8575207"/>
                <a:gd name="connsiteY20" fmla="*/ 2806700 h 3302940"/>
                <a:gd name="connsiteX21" fmla="*/ 1079970 w 8575207"/>
                <a:gd name="connsiteY21" fmla="*/ 2819400 h 3302940"/>
                <a:gd name="connsiteX22" fmla="*/ 1067270 w 8575207"/>
                <a:gd name="connsiteY22" fmla="*/ 2857500 h 3302940"/>
                <a:gd name="connsiteX23" fmla="*/ 940270 w 8575207"/>
                <a:gd name="connsiteY23" fmla="*/ 2870200 h 3302940"/>
                <a:gd name="connsiteX24" fmla="*/ 876770 w 8575207"/>
                <a:gd name="connsiteY24" fmla="*/ 2882900 h 3302940"/>
                <a:gd name="connsiteX25" fmla="*/ 952970 w 8575207"/>
                <a:gd name="connsiteY25" fmla="*/ 2959100 h 3302940"/>
                <a:gd name="connsiteX26" fmla="*/ 991070 w 8575207"/>
                <a:gd name="connsiteY26" fmla="*/ 3035300 h 3302940"/>
                <a:gd name="connsiteX27" fmla="*/ 1067270 w 8575207"/>
                <a:gd name="connsiteY27" fmla="*/ 3022600 h 3302940"/>
                <a:gd name="connsiteX28" fmla="*/ 1168870 w 8575207"/>
                <a:gd name="connsiteY28" fmla="*/ 3009900 h 3302940"/>
                <a:gd name="connsiteX29" fmla="*/ 1206970 w 8575207"/>
                <a:gd name="connsiteY29" fmla="*/ 2997200 h 3302940"/>
                <a:gd name="connsiteX30" fmla="*/ 1359370 w 8575207"/>
                <a:gd name="connsiteY30" fmla="*/ 2984500 h 3302940"/>
                <a:gd name="connsiteX31" fmla="*/ 1562570 w 8575207"/>
                <a:gd name="connsiteY31" fmla="*/ 2959100 h 3302940"/>
                <a:gd name="connsiteX32" fmla="*/ 2388070 w 8575207"/>
                <a:gd name="connsiteY32" fmla="*/ 2946400 h 3302940"/>
                <a:gd name="connsiteX33" fmla="*/ 2451570 w 8575207"/>
                <a:gd name="connsiteY33" fmla="*/ 2933700 h 3302940"/>
                <a:gd name="connsiteX34" fmla="*/ 2527770 w 8575207"/>
                <a:gd name="connsiteY34" fmla="*/ 2921000 h 3302940"/>
                <a:gd name="connsiteX35" fmla="*/ 2616670 w 8575207"/>
                <a:gd name="connsiteY35" fmla="*/ 2882900 h 3302940"/>
                <a:gd name="connsiteX36" fmla="*/ 2756370 w 8575207"/>
                <a:gd name="connsiteY36" fmla="*/ 2857500 h 3302940"/>
                <a:gd name="connsiteX37" fmla="*/ 3785070 w 8575207"/>
                <a:gd name="connsiteY37" fmla="*/ 2857500 h 3302940"/>
                <a:gd name="connsiteX38" fmla="*/ 3823170 w 8575207"/>
                <a:gd name="connsiteY38" fmla="*/ 2844800 h 3302940"/>
                <a:gd name="connsiteX39" fmla="*/ 3886670 w 8575207"/>
                <a:gd name="connsiteY39" fmla="*/ 2832100 h 3302940"/>
                <a:gd name="connsiteX40" fmla="*/ 3937470 w 8575207"/>
                <a:gd name="connsiteY40" fmla="*/ 2819400 h 3302940"/>
                <a:gd name="connsiteX41" fmla="*/ 4102570 w 8575207"/>
                <a:gd name="connsiteY41" fmla="*/ 2794000 h 3302940"/>
                <a:gd name="connsiteX42" fmla="*/ 4254970 w 8575207"/>
                <a:gd name="connsiteY42" fmla="*/ 2768600 h 3302940"/>
                <a:gd name="connsiteX43" fmla="*/ 4318470 w 8575207"/>
                <a:gd name="connsiteY43" fmla="*/ 2743200 h 3302940"/>
                <a:gd name="connsiteX44" fmla="*/ 4407370 w 8575207"/>
                <a:gd name="connsiteY44" fmla="*/ 2730500 h 3302940"/>
                <a:gd name="connsiteX45" fmla="*/ 4458170 w 8575207"/>
                <a:gd name="connsiteY45" fmla="*/ 2717800 h 3302940"/>
                <a:gd name="connsiteX46" fmla="*/ 5169370 w 8575207"/>
                <a:gd name="connsiteY46" fmla="*/ 2730500 h 3302940"/>
                <a:gd name="connsiteX47" fmla="*/ 5309070 w 8575207"/>
                <a:gd name="connsiteY47" fmla="*/ 2768600 h 3302940"/>
                <a:gd name="connsiteX48" fmla="*/ 5410670 w 8575207"/>
                <a:gd name="connsiteY48" fmla="*/ 2794000 h 3302940"/>
                <a:gd name="connsiteX49" fmla="*/ 5499570 w 8575207"/>
                <a:gd name="connsiteY49" fmla="*/ 2819400 h 3302940"/>
                <a:gd name="connsiteX50" fmla="*/ 5575770 w 8575207"/>
                <a:gd name="connsiteY50" fmla="*/ 2692400 h 3302940"/>
                <a:gd name="connsiteX51" fmla="*/ 5588470 w 8575207"/>
                <a:gd name="connsiteY51" fmla="*/ 2616200 h 3302940"/>
                <a:gd name="connsiteX52" fmla="*/ 5601170 w 8575207"/>
                <a:gd name="connsiteY52" fmla="*/ 2489200 h 3302940"/>
                <a:gd name="connsiteX53" fmla="*/ 5639270 w 8575207"/>
                <a:gd name="connsiteY53" fmla="*/ 2413000 h 3302940"/>
                <a:gd name="connsiteX54" fmla="*/ 5690070 w 8575207"/>
                <a:gd name="connsiteY54" fmla="*/ 2400300 h 3302940"/>
                <a:gd name="connsiteX55" fmla="*/ 5766270 w 8575207"/>
                <a:gd name="connsiteY55" fmla="*/ 2362200 h 3302940"/>
                <a:gd name="connsiteX56" fmla="*/ 5842470 w 8575207"/>
                <a:gd name="connsiteY56" fmla="*/ 2324100 h 3302940"/>
                <a:gd name="connsiteX57" fmla="*/ 6007570 w 8575207"/>
                <a:gd name="connsiteY57" fmla="*/ 2362200 h 3302940"/>
                <a:gd name="connsiteX58" fmla="*/ 6083770 w 8575207"/>
                <a:gd name="connsiteY58" fmla="*/ 2374900 h 3302940"/>
                <a:gd name="connsiteX59" fmla="*/ 6159970 w 8575207"/>
                <a:gd name="connsiteY59" fmla="*/ 2413000 h 3302940"/>
                <a:gd name="connsiteX60" fmla="*/ 6198070 w 8575207"/>
                <a:gd name="connsiteY60" fmla="*/ 2425700 h 3302940"/>
                <a:gd name="connsiteX61" fmla="*/ 6261570 w 8575207"/>
                <a:gd name="connsiteY61" fmla="*/ 2527300 h 3302940"/>
                <a:gd name="connsiteX62" fmla="*/ 6299670 w 8575207"/>
                <a:gd name="connsiteY62" fmla="*/ 2641600 h 3302940"/>
                <a:gd name="connsiteX63" fmla="*/ 6312370 w 8575207"/>
                <a:gd name="connsiteY63" fmla="*/ 2679700 h 3302940"/>
                <a:gd name="connsiteX64" fmla="*/ 6325070 w 8575207"/>
                <a:gd name="connsiteY64" fmla="*/ 2730500 h 3302940"/>
                <a:gd name="connsiteX65" fmla="*/ 6312370 w 8575207"/>
                <a:gd name="connsiteY65" fmla="*/ 2857500 h 3302940"/>
                <a:gd name="connsiteX66" fmla="*/ 6236170 w 8575207"/>
                <a:gd name="connsiteY66" fmla="*/ 2908300 h 3302940"/>
                <a:gd name="connsiteX67" fmla="*/ 6109170 w 8575207"/>
                <a:gd name="connsiteY67" fmla="*/ 2946400 h 3302940"/>
                <a:gd name="connsiteX68" fmla="*/ 5956770 w 8575207"/>
                <a:gd name="connsiteY68" fmla="*/ 2933700 h 3302940"/>
                <a:gd name="connsiteX69" fmla="*/ 5918670 w 8575207"/>
                <a:gd name="connsiteY69" fmla="*/ 2946400 h 3302940"/>
                <a:gd name="connsiteX70" fmla="*/ 5931370 w 8575207"/>
                <a:gd name="connsiteY70" fmla="*/ 3009900 h 3302940"/>
                <a:gd name="connsiteX71" fmla="*/ 5994870 w 8575207"/>
                <a:gd name="connsiteY71" fmla="*/ 3022600 h 3302940"/>
                <a:gd name="connsiteX72" fmla="*/ 6286970 w 8575207"/>
                <a:gd name="connsiteY72" fmla="*/ 3035300 h 3302940"/>
                <a:gd name="connsiteX73" fmla="*/ 7328370 w 8575207"/>
                <a:gd name="connsiteY73" fmla="*/ 3022600 h 3302940"/>
                <a:gd name="connsiteX74" fmla="*/ 7544270 w 8575207"/>
                <a:gd name="connsiteY74" fmla="*/ 2984500 h 3302940"/>
                <a:gd name="connsiteX75" fmla="*/ 7645870 w 8575207"/>
                <a:gd name="connsiteY75" fmla="*/ 2971800 h 3302940"/>
                <a:gd name="connsiteX76" fmla="*/ 7861770 w 8575207"/>
                <a:gd name="connsiteY76" fmla="*/ 2984500 h 3302940"/>
                <a:gd name="connsiteX77" fmla="*/ 8039570 w 8575207"/>
                <a:gd name="connsiteY77" fmla="*/ 3009900 h 3302940"/>
                <a:gd name="connsiteX78" fmla="*/ 8090370 w 8575207"/>
                <a:gd name="connsiteY78" fmla="*/ 3022600 h 3302940"/>
                <a:gd name="connsiteX79" fmla="*/ 8407870 w 8575207"/>
                <a:gd name="connsiteY79" fmla="*/ 3048000 h 3302940"/>
                <a:gd name="connsiteX80" fmla="*/ 8560270 w 8575207"/>
                <a:gd name="connsiteY80" fmla="*/ 3035300 h 3302940"/>
                <a:gd name="connsiteX81" fmla="*/ 8534870 w 8575207"/>
                <a:gd name="connsiteY81" fmla="*/ 2311400 h 3302940"/>
                <a:gd name="connsiteX82" fmla="*/ 8496770 w 8575207"/>
                <a:gd name="connsiteY82" fmla="*/ 2057400 h 3302940"/>
                <a:gd name="connsiteX83" fmla="*/ 8484070 w 8575207"/>
                <a:gd name="connsiteY83" fmla="*/ 1968500 h 3302940"/>
                <a:gd name="connsiteX84" fmla="*/ 8445970 w 8575207"/>
                <a:gd name="connsiteY84" fmla="*/ 1765300 h 3302940"/>
                <a:gd name="connsiteX85" fmla="*/ 8471370 w 8575207"/>
                <a:gd name="connsiteY85" fmla="*/ 1257300 h 3302940"/>
                <a:gd name="connsiteX86" fmla="*/ 8433270 w 8575207"/>
                <a:gd name="connsiteY86" fmla="*/ 1231900 h 3302940"/>
                <a:gd name="connsiteX87" fmla="*/ 8306270 w 8575207"/>
                <a:gd name="connsiteY87" fmla="*/ 1193800 h 3302940"/>
                <a:gd name="connsiteX88" fmla="*/ 8179270 w 8575207"/>
                <a:gd name="connsiteY88" fmla="*/ 1168400 h 3302940"/>
                <a:gd name="connsiteX89" fmla="*/ 7607770 w 8575207"/>
                <a:gd name="connsiteY89" fmla="*/ 1206500 h 3302940"/>
                <a:gd name="connsiteX90" fmla="*/ 7379170 w 8575207"/>
                <a:gd name="connsiteY90" fmla="*/ 1193800 h 3302940"/>
                <a:gd name="connsiteX91" fmla="*/ 7290270 w 8575207"/>
                <a:gd name="connsiteY91" fmla="*/ 1168400 h 3302940"/>
                <a:gd name="connsiteX92" fmla="*/ 7112470 w 8575207"/>
                <a:gd name="connsiteY92" fmla="*/ 1143000 h 3302940"/>
                <a:gd name="connsiteX93" fmla="*/ 7048970 w 8575207"/>
                <a:gd name="connsiteY93" fmla="*/ 1130300 h 3302940"/>
                <a:gd name="connsiteX94" fmla="*/ 6934670 w 8575207"/>
                <a:gd name="connsiteY94" fmla="*/ 1117600 h 3302940"/>
                <a:gd name="connsiteX95" fmla="*/ 6629870 w 8575207"/>
                <a:gd name="connsiteY95" fmla="*/ 1079500 h 3302940"/>
                <a:gd name="connsiteX96" fmla="*/ 6502870 w 8575207"/>
                <a:gd name="connsiteY96" fmla="*/ 1028700 h 3302940"/>
                <a:gd name="connsiteX97" fmla="*/ 6426670 w 8575207"/>
                <a:gd name="connsiteY97" fmla="*/ 1003300 h 3302940"/>
                <a:gd name="connsiteX98" fmla="*/ 6375870 w 8575207"/>
                <a:gd name="connsiteY98" fmla="*/ 990600 h 3302940"/>
                <a:gd name="connsiteX99" fmla="*/ 6337770 w 8575207"/>
                <a:gd name="connsiteY99" fmla="*/ 977900 h 3302940"/>
                <a:gd name="connsiteX100" fmla="*/ 6286970 w 8575207"/>
                <a:gd name="connsiteY100" fmla="*/ 952500 h 3302940"/>
                <a:gd name="connsiteX101" fmla="*/ 6096470 w 8575207"/>
                <a:gd name="connsiteY101" fmla="*/ 939800 h 3302940"/>
                <a:gd name="connsiteX102" fmla="*/ 5728170 w 8575207"/>
                <a:gd name="connsiteY102" fmla="*/ 927100 h 3302940"/>
                <a:gd name="connsiteX103" fmla="*/ 5334470 w 8575207"/>
                <a:gd name="connsiteY103" fmla="*/ 901700 h 3302940"/>
                <a:gd name="connsiteX104" fmla="*/ 5232870 w 8575207"/>
                <a:gd name="connsiteY104" fmla="*/ 889000 h 3302940"/>
                <a:gd name="connsiteX105" fmla="*/ 5067770 w 8575207"/>
                <a:gd name="connsiteY105" fmla="*/ 838200 h 3302940"/>
                <a:gd name="connsiteX106" fmla="*/ 4991570 w 8575207"/>
                <a:gd name="connsiteY106" fmla="*/ 825500 h 3302940"/>
                <a:gd name="connsiteX107" fmla="*/ 4953470 w 8575207"/>
                <a:gd name="connsiteY107" fmla="*/ 800100 h 3302940"/>
                <a:gd name="connsiteX108" fmla="*/ 4877270 w 8575207"/>
                <a:gd name="connsiteY108" fmla="*/ 774700 h 3302940"/>
                <a:gd name="connsiteX109" fmla="*/ 4775670 w 8575207"/>
                <a:gd name="connsiteY109" fmla="*/ 749300 h 3302940"/>
                <a:gd name="connsiteX110" fmla="*/ 4648670 w 8575207"/>
                <a:gd name="connsiteY110" fmla="*/ 711200 h 3302940"/>
                <a:gd name="connsiteX111" fmla="*/ 4610570 w 8575207"/>
                <a:gd name="connsiteY111" fmla="*/ 698500 h 3302940"/>
                <a:gd name="connsiteX112" fmla="*/ 4559770 w 8575207"/>
                <a:gd name="connsiteY112" fmla="*/ 685800 h 3302940"/>
                <a:gd name="connsiteX113" fmla="*/ 4521670 w 8575207"/>
                <a:gd name="connsiteY113" fmla="*/ 660400 h 3302940"/>
                <a:gd name="connsiteX114" fmla="*/ 4470870 w 8575207"/>
                <a:gd name="connsiteY114" fmla="*/ 647700 h 3302940"/>
                <a:gd name="connsiteX115" fmla="*/ 4432770 w 8575207"/>
                <a:gd name="connsiteY115" fmla="*/ 635000 h 3302940"/>
                <a:gd name="connsiteX116" fmla="*/ 4381970 w 8575207"/>
                <a:gd name="connsiteY116" fmla="*/ 609600 h 3302940"/>
                <a:gd name="connsiteX117" fmla="*/ 4280370 w 8575207"/>
                <a:gd name="connsiteY117" fmla="*/ 584200 h 3302940"/>
                <a:gd name="connsiteX118" fmla="*/ 4242270 w 8575207"/>
                <a:gd name="connsiteY118" fmla="*/ 571500 h 3302940"/>
                <a:gd name="connsiteX119" fmla="*/ 4127970 w 8575207"/>
                <a:gd name="connsiteY119" fmla="*/ 558800 h 3302940"/>
                <a:gd name="connsiteX120" fmla="*/ 3658070 w 8575207"/>
                <a:gd name="connsiteY120" fmla="*/ 533400 h 3302940"/>
                <a:gd name="connsiteX121" fmla="*/ 3607270 w 8575207"/>
                <a:gd name="connsiteY121" fmla="*/ 520700 h 3302940"/>
                <a:gd name="connsiteX122" fmla="*/ 3569170 w 8575207"/>
                <a:gd name="connsiteY122" fmla="*/ 508000 h 3302940"/>
                <a:gd name="connsiteX123" fmla="*/ 3467570 w 8575207"/>
                <a:gd name="connsiteY123" fmla="*/ 495300 h 3302940"/>
                <a:gd name="connsiteX124" fmla="*/ 3429470 w 8575207"/>
                <a:gd name="connsiteY124" fmla="*/ 469900 h 3302940"/>
                <a:gd name="connsiteX125" fmla="*/ 3378670 w 8575207"/>
                <a:gd name="connsiteY125" fmla="*/ 457200 h 3302940"/>
                <a:gd name="connsiteX126" fmla="*/ 3302470 w 8575207"/>
                <a:gd name="connsiteY126" fmla="*/ 431800 h 3302940"/>
                <a:gd name="connsiteX127" fmla="*/ 3226270 w 8575207"/>
                <a:gd name="connsiteY127" fmla="*/ 406400 h 3302940"/>
                <a:gd name="connsiteX128" fmla="*/ 3188170 w 8575207"/>
                <a:gd name="connsiteY128" fmla="*/ 393700 h 3302940"/>
                <a:gd name="connsiteX129" fmla="*/ 2934170 w 8575207"/>
                <a:gd name="connsiteY129" fmla="*/ 381000 h 3302940"/>
                <a:gd name="connsiteX130" fmla="*/ 2832570 w 8575207"/>
                <a:gd name="connsiteY130" fmla="*/ 355600 h 3302940"/>
                <a:gd name="connsiteX131" fmla="*/ 2769070 w 8575207"/>
                <a:gd name="connsiteY131" fmla="*/ 342900 h 3302940"/>
                <a:gd name="connsiteX132" fmla="*/ 2705570 w 8575207"/>
                <a:gd name="connsiteY132" fmla="*/ 317500 h 3302940"/>
                <a:gd name="connsiteX133" fmla="*/ 2591270 w 8575207"/>
                <a:gd name="connsiteY133" fmla="*/ 304800 h 3302940"/>
                <a:gd name="connsiteX134" fmla="*/ 2515070 w 8575207"/>
                <a:gd name="connsiteY134" fmla="*/ 292100 h 3302940"/>
                <a:gd name="connsiteX135" fmla="*/ 2299170 w 8575207"/>
                <a:gd name="connsiteY135" fmla="*/ 317500 h 3302940"/>
                <a:gd name="connsiteX136" fmla="*/ 2184870 w 8575207"/>
                <a:gd name="connsiteY136" fmla="*/ 355600 h 3302940"/>
                <a:gd name="connsiteX137" fmla="*/ 2045170 w 8575207"/>
                <a:gd name="connsiteY137" fmla="*/ 381000 h 3302940"/>
                <a:gd name="connsiteX138" fmla="*/ 2019770 w 8575207"/>
                <a:gd name="connsiteY138" fmla="*/ 431800 h 3302940"/>
                <a:gd name="connsiteX139" fmla="*/ 2032470 w 8575207"/>
                <a:gd name="connsiteY139" fmla="*/ 952500 h 3302940"/>
                <a:gd name="connsiteX140" fmla="*/ 2045170 w 8575207"/>
                <a:gd name="connsiteY140" fmla="*/ 1016000 h 3302940"/>
                <a:gd name="connsiteX141" fmla="*/ 2083270 w 8575207"/>
                <a:gd name="connsiteY141" fmla="*/ 1130300 h 3302940"/>
                <a:gd name="connsiteX142" fmla="*/ 2095970 w 8575207"/>
                <a:gd name="connsiteY142" fmla="*/ 1181100 h 3302940"/>
                <a:gd name="connsiteX143" fmla="*/ 2159470 w 8575207"/>
                <a:gd name="connsiteY143" fmla="*/ 1270000 h 3302940"/>
                <a:gd name="connsiteX144" fmla="*/ 2197570 w 8575207"/>
                <a:gd name="connsiteY144" fmla="*/ 1346200 h 3302940"/>
                <a:gd name="connsiteX145" fmla="*/ 2235670 w 8575207"/>
                <a:gd name="connsiteY145" fmla="*/ 1397000 h 3302940"/>
                <a:gd name="connsiteX146" fmla="*/ 2261070 w 8575207"/>
                <a:gd name="connsiteY146" fmla="*/ 1435100 h 3302940"/>
                <a:gd name="connsiteX147" fmla="*/ 2311870 w 8575207"/>
                <a:gd name="connsiteY147" fmla="*/ 1549400 h 3302940"/>
                <a:gd name="connsiteX148" fmla="*/ 2337270 w 8575207"/>
                <a:gd name="connsiteY148" fmla="*/ 1600200 h 3302940"/>
                <a:gd name="connsiteX149" fmla="*/ 2375370 w 8575207"/>
                <a:gd name="connsiteY149" fmla="*/ 1638300 h 3302940"/>
                <a:gd name="connsiteX150" fmla="*/ 2388070 w 8575207"/>
                <a:gd name="connsiteY150" fmla="*/ 1816100 h 3302940"/>
                <a:gd name="connsiteX151" fmla="*/ 2273770 w 8575207"/>
                <a:gd name="connsiteY151" fmla="*/ 1866900 h 3302940"/>
                <a:gd name="connsiteX152" fmla="*/ 2235670 w 8575207"/>
                <a:gd name="connsiteY152" fmla="*/ 1879600 h 3302940"/>
                <a:gd name="connsiteX153" fmla="*/ 2197570 w 8575207"/>
                <a:gd name="connsiteY153" fmla="*/ 1892300 h 3302940"/>
                <a:gd name="connsiteX154" fmla="*/ 2095970 w 8575207"/>
                <a:gd name="connsiteY154" fmla="*/ 1905000 h 3302940"/>
                <a:gd name="connsiteX155" fmla="*/ 1676870 w 8575207"/>
                <a:gd name="connsiteY155" fmla="*/ 1879600 h 3302940"/>
                <a:gd name="connsiteX156" fmla="*/ 1562570 w 8575207"/>
                <a:gd name="connsiteY156" fmla="*/ 1841500 h 3302940"/>
                <a:gd name="connsiteX157" fmla="*/ 1524470 w 8575207"/>
                <a:gd name="connsiteY157" fmla="*/ 1828800 h 3302940"/>
                <a:gd name="connsiteX158" fmla="*/ 1511770 w 8575207"/>
                <a:gd name="connsiteY158" fmla="*/ 1778000 h 3302940"/>
                <a:gd name="connsiteX159" fmla="*/ 1499070 w 8575207"/>
                <a:gd name="connsiteY159" fmla="*/ 1739900 h 3302940"/>
                <a:gd name="connsiteX160" fmla="*/ 1486370 w 8575207"/>
                <a:gd name="connsiteY160" fmla="*/ 1676400 h 3302940"/>
                <a:gd name="connsiteX161" fmla="*/ 1524470 w 8575207"/>
                <a:gd name="connsiteY161" fmla="*/ 1460500 h 3302940"/>
                <a:gd name="connsiteX162" fmla="*/ 1537170 w 8575207"/>
                <a:gd name="connsiteY162" fmla="*/ 1422400 h 3302940"/>
                <a:gd name="connsiteX163" fmla="*/ 1626070 w 8575207"/>
                <a:gd name="connsiteY163" fmla="*/ 1358900 h 3302940"/>
                <a:gd name="connsiteX164" fmla="*/ 1702270 w 8575207"/>
                <a:gd name="connsiteY164" fmla="*/ 1282700 h 3302940"/>
                <a:gd name="connsiteX165" fmla="*/ 1740370 w 8575207"/>
                <a:gd name="connsiteY165" fmla="*/ 1244600 h 3302940"/>
                <a:gd name="connsiteX166" fmla="*/ 1778470 w 8575207"/>
                <a:gd name="connsiteY166" fmla="*/ 1206500 h 3302940"/>
                <a:gd name="connsiteX167" fmla="*/ 1816570 w 8575207"/>
                <a:gd name="connsiteY167" fmla="*/ 1193800 h 3302940"/>
                <a:gd name="connsiteX168" fmla="*/ 1829270 w 8575207"/>
                <a:gd name="connsiteY168" fmla="*/ 1155700 h 3302940"/>
                <a:gd name="connsiteX169" fmla="*/ 1905470 w 8575207"/>
                <a:gd name="connsiteY169" fmla="*/ 1104900 h 3302940"/>
                <a:gd name="connsiteX170" fmla="*/ 1968970 w 8575207"/>
                <a:gd name="connsiteY170" fmla="*/ 1028700 h 3302940"/>
                <a:gd name="connsiteX171" fmla="*/ 2045170 w 8575207"/>
                <a:gd name="connsiteY171" fmla="*/ 965200 h 3302940"/>
                <a:gd name="connsiteX172" fmla="*/ 2019770 w 8575207"/>
                <a:gd name="connsiteY172" fmla="*/ 393700 h 3302940"/>
                <a:gd name="connsiteX173" fmla="*/ 1956270 w 8575207"/>
                <a:gd name="connsiteY173" fmla="*/ 279400 h 3302940"/>
                <a:gd name="connsiteX174" fmla="*/ 1918170 w 8575207"/>
                <a:gd name="connsiteY174" fmla="*/ 266700 h 3302940"/>
                <a:gd name="connsiteX175" fmla="*/ 1803870 w 8575207"/>
                <a:gd name="connsiteY175" fmla="*/ 203200 h 3302940"/>
                <a:gd name="connsiteX176" fmla="*/ 1727670 w 8575207"/>
                <a:gd name="connsiteY176" fmla="*/ 190500 h 3302940"/>
                <a:gd name="connsiteX177" fmla="*/ 1689570 w 8575207"/>
                <a:gd name="connsiteY177" fmla="*/ 165100 h 3302940"/>
                <a:gd name="connsiteX178" fmla="*/ 1435570 w 8575207"/>
                <a:gd name="connsiteY178" fmla="*/ 127000 h 3302940"/>
                <a:gd name="connsiteX179" fmla="*/ 1308570 w 8575207"/>
                <a:gd name="connsiteY179" fmla="*/ 101600 h 3302940"/>
                <a:gd name="connsiteX180" fmla="*/ 546570 w 8575207"/>
                <a:gd name="connsiteY180" fmla="*/ 76200 h 3302940"/>
                <a:gd name="connsiteX181" fmla="*/ 457670 w 8575207"/>
                <a:gd name="connsiteY181" fmla="*/ 50800 h 3302940"/>
                <a:gd name="connsiteX182" fmla="*/ 279870 w 8575207"/>
                <a:gd name="connsiteY182" fmla="*/ 25400 h 3302940"/>
                <a:gd name="connsiteX183" fmla="*/ 216370 w 8575207"/>
                <a:gd name="connsiteY183" fmla="*/ 12700 h 3302940"/>
                <a:gd name="connsiteX184" fmla="*/ 38570 w 8575207"/>
                <a:gd name="connsiteY184" fmla="*/ 0 h 3302940"/>
                <a:gd name="connsiteX185" fmla="*/ 13170 w 8575207"/>
                <a:gd name="connsiteY18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660870 w 8575207"/>
                <a:gd name="connsiteY8" fmla="*/ 2120900 h 3302940"/>
                <a:gd name="connsiteX9" fmla="*/ 1054570 w 8575207"/>
                <a:gd name="connsiteY9" fmla="*/ 2146300 h 3302940"/>
                <a:gd name="connsiteX10" fmla="*/ 1092670 w 8575207"/>
                <a:gd name="connsiteY10" fmla="*/ 2159000 h 3302940"/>
                <a:gd name="connsiteX11" fmla="*/ 1156170 w 8575207"/>
                <a:gd name="connsiteY11" fmla="*/ 2247900 h 3302940"/>
                <a:gd name="connsiteX12" fmla="*/ 1206970 w 8575207"/>
                <a:gd name="connsiteY12" fmla="*/ 2324100 h 3302940"/>
                <a:gd name="connsiteX13" fmla="*/ 1219670 w 8575207"/>
                <a:gd name="connsiteY13" fmla="*/ 2362200 h 3302940"/>
                <a:gd name="connsiteX14" fmla="*/ 1245070 w 8575207"/>
                <a:gd name="connsiteY14" fmla="*/ 2400300 h 3302940"/>
                <a:gd name="connsiteX15" fmla="*/ 1270470 w 8575207"/>
                <a:gd name="connsiteY15" fmla="*/ 2501900 h 3302940"/>
                <a:gd name="connsiteX16" fmla="*/ 1245070 w 8575207"/>
                <a:gd name="connsiteY16" fmla="*/ 2679700 h 3302940"/>
                <a:gd name="connsiteX17" fmla="*/ 1219670 w 8575207"/>
                <a:gd name="connsiteY17" fmla="*/ 2717800 h 3302940"/>
                <a:gd name="connsiteX18" fmla="*/ 1181570 w 8575207"/>
                <a:gd name="connsiteY18" fmla="*/ 2730500 h 3302940"/>
                <a:gd name="connsiteX19" fmla="*/ 1118070 w 8575207"/>
                <a:gd name="connsiteY19" fmla="*/ 2806700 h 3302940"/>
                <a:gd name="connsiteX20" fmla="*/ 1079970 w 8575207"/>
                <a:gd name="connsiteY20" fmla="*/ 2819400 h 3302940"/>
                <a:gd name="connsiteX21" fmla="*/ 1067270 w 8575207"/>
                <a:gd name="connsiteY21" fmla="*/ 2857500 h 3302940"/>
                <a:gd name="connsiteX22" fmla="*/ 940270 w 8575207"/>
                <a:gd name="connsiteY22" fmla="*/ 2870200 h 3302940"/>
                <a:gd name="connsiteX23" fmla="*/ 876770 w 8575207"/>
                <a:gd name="connsiteY23" fmla="*/ 2882900 h 3302940"/>
                <a:gd name="connsiteX24" fmla="*/ 952970 w 8575207"/>
                <a:gd name="connsiteY24" fmla="*/ 2959100 h 3302940"/>
                <a:gd name="connsiteX25" fmla="*/ 991070 w 8575207"/>
                <a:gd name="connsiteY25" fmla="*/ 3035300 h 3302940"/>
                <a:gd name="connsiteX26" fmla="*/ 1067270 w 8575207"/>
                <a:gd name="connsiteY26" fmla="*/ 3022600 h 3302940"/>
                <a:gd name="connsiteX27" fmla="*/ 1168870 w 8575207"/>
                <a:gd name="connsiteY27" fmla="*/ 3009900 h 3302940"/>
                <a:gd name="connsiteX28" fmla="*/ 1206970 w 8575207"/>
                <a:gd name="connsiteY28" fmla="*/ 2997200 h 3302940"/>
                <a:gd name="connsiteX29" fmla="*/ 1359370 w 8575207"/>
                <a:gd name="connsiteY29" fmla="*/ 2984500 h 3302940"/>
                <a:gd name="connsiteX30" fmla="*/ 1562570 w 8575207"/>
                <a:gd name="connsiteY30" fmla="*/ 2959100 h 3302940"/>
                <a:gd name="connsiteX31" fmla="*/ 2388070 w 8575207"/>
                <a:gd name="connsiteY31" fmla="*/ 2946400 h 3302940"/>
                <a:gd name="connsiteX32" fmla="*/ 2451570 w 8575207"/>
                <a:gd name="connsiteY32" fmla="*/ 2933700 h 3302940"/>
                <a:gd name="connsiteX33" fmla="*/ 2527770 w 8575207"/>
                <a:gd name="connsiteY33" fmla="*/ 2921000 h 3302940"/>
                <a:gd name="connsiteX34" fmla="*/ 2616670 w 8575207"/>
                <a:gd name="connsiteY34" fmla="*/ 2882900 h 3302940"/>
                <a:gd name="connsiteX35" fmla="*/ 2756370 w 8575207"/>
                <a:gd name="connsiteY35" fmla="*/ 2857500 h 3302940"/>
                <a:gd name="connsiteX36" fmla="*/ 3785070 w 8575207"/>
                <a:gd name="connsiteY36" fmla="*/ 2857500 h 3302940"/>
                <a:gd name="connsiteX37" fmla="*/ 3823170 w 8575207"/>
                <a:gd name="connsiteY37" fmla="*/ 2844800 h 3302940"/>
                <a:gd name="connsiteX38" fmla="*/ 3886670 w 8575207"/>
                <a:gd name="connsiteY38" fmla="*/ 2832100 h 3302940"/>
                <a:gd name="connsiteX39" fmla="*/ 3937470 w 8575207"/>
                <a:gd name="connsiteY39" fmla="*/ 2819400 h 3302940"/>
                <a:gd name="connsiteX40" fmla="*/ 4102570 w 8575207"/>
                <a:gd name="connsiteY40" fmla="*/ 2794000 h 3302940"/>
                <a:gd name="connsiteX41" fmla="*/ 4254970 w 8575207"/>
                <a:gd name="connsiteY41" fmla="*/ 2768600 h 3302940"/>
                <a:gd name="connsiteX42" fmla="*/ 4318470 w 8575207"/>
                <a:gd name="connsiteY42" fmla="*/ 2743200 h 3302940"/>
                <a:gd name="connsiteX43" fmla="*/ 4407370 w 8575207"/>
                <a:gd name="connsiteY43" fmla="*/ 2730500 h 3302940"/>
                <a:gd name="connsiteX44" fmla="*/ 4458170 w 8575207"/>
                <a:gd name="connsiteY44" fmla="*/ 2717800 h 3302940"/>
                <a:gd name="connsiteX45" fmla="*/ 5169370 w 8575207"/>
                <a:gd name="connsiteY45" fmla="*/ 2730500 h 3302940"/>
                <a:gd name="connsiteX46" fmla="*/ 5309070 w 8575207"/>
                <a:gd name="connsiteY46" fmla="*/ 2768600 h 3302940"/>
                <a:gd name="connsiteX47" fmla="*/ 5410670 w 8575207"/>
                <a:gd name="connsiteY47" fmla="*/ 2794000 h 3302940"/>
                <a:gd name="connsiteX48" fmla="*/ 5499570 w 8575207"/>
                <a:gd name="connsiteY48" fmla="*/ 2819400 h 3302940"/>
                <a:gd name="connsiteX49" fmla="*/ 5575770 w 8575207"/>
                <a:gd name="connsiteY49" fmla="*/ 2692400 h 3302940"/>
                <a:gd name="connsiteX50" fmla="*/ 5588470 w 8575207"/>
                <a:gd name="connsiteY50" fmla="*/ 2616200 h 3302940"/>
                <a:gd name="connsiteX51" fmla="*/ 5601170 w 8575207"/>
                <a:gd name="connsiteY51" fmla="*/ 2489200 h 3302940"/>
                <a:gd name="connsiteX52" fmla="*/ 5639270 w 8575207"/>
                <a:gd name="connsiteY52" fmla="*/ 2413000 h 3302940"/>
                <a:gd name="connsiteX53" fmla="*/ 5690070 w 8575207"/>
                <a:gd name="connsiteY53" fmla="*/ 2400300 h 3302940"/>
                <a:gd name="connsiteX54" fmla="*/ 5766270 w 8575207"/>
                <a:gd name="connsiteY54" fmla="*/ 2362200 h 3302940"/>
                <a:gd name="connsiteX55" fmla="*/ 5842470 w 8575207"/>
                <a:gd name="connsiteY55" fmla="*/ 2324100 h 3302940"/>
                <a:gd name="connsiteX56" fmla="*/ 6007570 w 8575207"/>
                <a:gd name="connsiteY56" fmla="*/ 2362200 h 3302940"/>
                <a:gd name="connsiteX57" fmla="*/ 6083770 w 8575207"/>
                <a:gd name="connsiteY57" fmla="*/ 2374900 h 3302940"/>
                <a:gd name="connsiteX58" fmla="*/ 6159970 w 8575207"/>
                <a:gd name="connsiteY58" fmla="*/ 2413000 h 3302940"/>
                <a:gd name="connsiteX59" fmla="*/ 6198070 w 8575207"/>
                <a:gd name="connsiteY59" fmla="*/ 2425700 h 3302940"/>
                <a:gd name="connsiteX60" fmla="*/ 6261570 w 8575207"/>
                <a:gd name="connsiteY60" fmla="*/ 2527300 h 3302940"/>
                <a:gd name="connsiteX61" fmla="*/ 6299670 w 8575207"/>
                <a:gd name="connsiteY61" fmla="*/ 2641600 h 3302940"/>
                <a:gd name="connsiteX62" fmla="*/ 6312370 w 8575207"/>
                <a:gd name="connsiteY62" fmla="*/ 2679700 h 3302940"/>
                <a:gd name="connsiteX63" fmla="*/ 6325070 w 8575207"/>
                <a:gd name="connsiteY63" fmla="*/ 2730500 h 3302940"/>
                <a:gd name="connsiteX64" fmla="*/ 6312370 w 8575207"/>
                <a:gd name="connsiteY64" fmla="*/ 2857500 h 3302940"/>
                <a:gd name="connsiteX65" fmla="*/ 6236170 w 8575207"/>
                <a:gd name="connsiteY65" fmla="*/ 2908300 h 3302940"/>
                <a:gd name="connsiteX66" fmla="*/ 6109170 w 8575207"/>
                <a:gd name="connsiteY66" fmla="*/ 2946400 h 3302940"/>
                <a:gd name="connsiteX67" fmla="*/ 5956770 w 8575207"/>
                <a:gd name="connsiteY67" fmla="*/ 2933700 h 3302940"/>
                <a:gd name="connsiteX68" fmla="*/ 5918670 w 8575207"/>
                <a:gd name="connsiteY68" fmla="*/ 2946400 h 3302940"/>
                <a:gd name="connsiteX69" fmla="*/ 5931370 w 8575207"/>
                <a:gd name="connsiteY69" fmla="*/ 3009900 h 3302940"/>
                <a:gd name="connsiteX70" fmla="*/ 5994870 w 8575207"/>
                <a:gd name="connsiteY70" fmla="*/ 3022600 h 3302940"/>
                <a:gd name="connsiteX71" fmla="*/ 6286970 w 8575207"/>
                <a:gd name="connsiteY71" fmla="*/ 3035300 h 3302940"/>
                <a:gd name="connsiteX72" fmla="*/ 7328370 w 8575207"/>
                <a:gd name="connsiteY72" fmla="*/ 3022600 h 3302940"/>
                <a:gd name="connsiteX73" fmla="*/ 7544270 w 8575207"/>
                <a:gd name="connsiteY73" fmla="*/ 2984500 h 3302940"/>
                <a:gd name="connsiteX74" fmla="*/ 7645870 w 8575207"/>
                <a:gd name="connsiteY74" fmla="*/ 2971800 h 3302940"/>
                <a:gd name="connsiteX75" fmla="*/ 7861770 w 8575207"/>
                <a:gd name="connsiteY75" fmla="*/ 2984500 h 3302940"/>
                <a:gd name="connsiteX76" fmla="*/ 8039570 w 8575207"/>
                <a:gd name="connsiteY76" fmla="*/ 3009900 h 3302940"/>
                <a:gd name="connsiteX77" fmla="*/ 8090370 w 8575207"/>
                <a:gd name="connsiteY77" fmla="*/ 3022600 h 3302940"/>
                <a:gd name="connsiteX78" fmla="*/ 8407870 w 8575207"/>
                <a:gd name="connsiteY78" fmla="*/ 3048000 h 3302940"/>
                <a:gd name="connsiteX79" fmla="*/ 8560270 w 8575207"/>
                <a:gd name="connsiteY79" fmla="*/ 3035300 h 3302940"/>
                <a:gd name="connsiteX80" fmla="*/ 8534870 w 8575207"/>
                <a:gd name="connsiteY80" fmla="*/ 2311400 h 3302940"/>
                <a:gd name="connsiteX81" fmla="*/ 8496770 w 8575207"/>
                <a:gd name="connsiteY81" fmla="*/ 2057400 h 3302940"/>
                <a:gd name="connsiteX82" fmla="*/ 8484070 w 8575207"/>
                <a:gd name="connsiteY82" fmla="*/ 1968500 h 3302940"/>
                <a:gd name="connsiteX83" fmla="*/ 8445970 w 8575207"/>
                <a:gd name="connsiteY83" fmla="*/ 1765300 h 3302940"/>
                <a:gd name="connsiteX84" fmla="*/ 8471370 w 8575207"/>
                <a:gd name="connsiteY84" fmla="*/ 1257300 h 3302940"/>
                <a:gd name="connsiteX85" fmla="*/ 8433270 w 8575207"/>
                <a:gd name="connsiteY85" fmla="*/ 1231900 h 3302940"/>
                <a:gd name="connsiteX86" fmla="*/ 8306270 w 8575207"/>
                <a:gd name="connsiteY86" fmla="*/ 1193800 h 3302940"/>
                <a:gd name="connsiteX87" fmla="*/ 8179270 w 8575207"/>
                <a:gd name="connsiteY87" fmla="*/ 1168400 h 3302940"/>
                <a:gd name="connsiteX88" fmla="*/ 7607770 w 8575207"/>
                <a:gd name="connsiteY88" fmla="*/ 1206500 h 3302940"/>
                <a:gd name="connsiteX89" fmla="*/ 7379170 w 8575207"/>
                <a:gd name="connsiteY89" fmla="*/ 1193800 h 3302940"/>
                <a:gd name="connsiteX90" fmla="*/ 7290270 w 8575207"/>
                <a:gd name="connsiteY90" fmla="*/ 1168400 h 3302940"/>
                <a:gd name="connsiteX91" fmla="*/ 7112470 w 8575207"/>
                <a:gd name="connsiteY91" fmla="*/ 1143000 h 3302940"/>
                <a:gd name="connsiteX92" fmla="*/ 7048970 w 8575207"/>
                <a:gd name="connsiteY92" fmla="*/ 1130300 h 3302940"/>
                <a:gd name="connsiteX93" fmla="*/ 6934670 w 8575207"/>
                <a:gd name="connsiteY93" fmla="*/ 1117600 h 3302940"/>
                <a:gd name="connsiteX94" fmla="*/ 6629870 w 8575207"/>
                <a:gd name="connsiteY94" fmla="*/ 1079500 h 3302940"/>
                <a:gd name="connsiteX95" fmla="*/ 6502870 w 8575207"/>
                <a:gd name="connsiteY95" fmla="*/ 1028700 h 3302940"/>
                <a:gd name="connsiteX96" fmla="*/ 6426670 w 8575207"/>
                <a:gd name="connsiteY96" fmla="*/ 1003300 h 3302940"/>
                <a:gd name="connsiteX97" fmla="*/ 6375870 w 8575207"/>
                <a:gd name="connsiteY97" fmla="*/ 990600 h 3302940"/>
                <a:gd name="connsiteX98" fmla="*/ 6337770 w 8575207"/>
                <a:gd name="connsiteY98" fmla="*/ 977900 h 3302940"/>
                <a:gd name="connsiteX99" fmla="*/ 6286970 w 8575207"/>
                <a:gd name="connsiteY99" fmla="*/ 952500 h 3302940"/>
                <a:gd name="connsiteX100" fmla="*/ 6096470 w 8575207"/>
                <a:gd name="connsiteY100" fmla="*/ 939800 h 3302940"/>
                <a:gd name="connsiteX101" fmla="*/ 5728170 w 8575207"/>
                <a:gd name="connsiteY101" fmla="*/ 927100 h 3302940"/>
                <a:gd name="connsiteX102" fmla="*/ 5334470 w 8575207"/>
                <a:gd name="connsiteY102" fmla="*/ 901700 h 3302940"/>
                <a:gd name="connsiteX103" fmla="*/ 5232870 w 8575207"/>
                <a:gd name="connsiteY103" fmla="*/ 889000 h 3302940"/>
                <a:gd name="connsiteX104" fmla="*/ 5067770 w 8575207"/>
                <a:gd name="connsiteY104" fmla="*/ 838200 h 3302940"/>
                <a:gd name="connsiteX105" fmla="*/ 4991570 w 8575207"/>
                <a:gd name="connsiteY105" fmla="*/ 825500 h 3302940"/>
                <a:gd name="connsiteX106" fmla="*/ 4953470 w 8575207"/>
                <a:gd name="connsiteY106" fmla="*/ 800100 h 3302940"/>
                <a:gd name="connsiteX107" fmla="*/ 4877270 w 8575207"/>
                <a:gd name="connsiteY107" fmla="*/ 774700 h 3302940"/>
                <a:gd name="connsiteX108" fmla="*/ 4775670 w 8575207"/>
                <a:gd name="connsiteY108" fmla="*/ 749300 h 3302940"/>
                <a:gd name="connsiteX109" fmla="*/ 4648670 w 8575207"/>
                <a:gd name="connsiteY109" fmla="*/ 711200 h 3302940"/>
                <a:gd name="connsiteX110" fmla="*/ 4610570 w 8575207"/>
                <a:gd name="connsiteY110" fmla="*/ 698500 h 3302940"/>
                <a:gd name="connsiteX111" fmla="*/ 4559770 w 8575207"/>
                <a:gd name="connsiteY111" fmla="*/ 685800 h 3302940"/>
                <a:gd name="connsiteX112" fmla="*/ 4521670 w 8575207"/>
                <a:gd name="connsiteY112" fmla="*/ 660400 h 3302940"/>
                <a:gd name="connsiteX113" fmla="*/ 4470870 w 8575207"/>
                <a:gd name="connsiteY113" fmla="*/ 647700 h 3302940"/>
                <a:gd name="connsiteX114" fmla="*/ 4432770 w 8575207"/>
                <a:gd name="connsiteY114" fmla="*/ 635000 h 3302940"/>
                <a:gd name="connsiteX115" fmla="*/ 4381970 w 8575207"/>
                <a:gd name="connsiteY115" fmla="*/ 609600 h 3302940"/>
                <a:gd name="connsiteX116" fmla="*/ 4280370 w 8575207"/>
                <a:gd name="connsiteY116" fmla="*/ 584200 h 3302940"/>
                <a:gd name="connsiteX117" fmla="*/ 4242270 w 8575207"/>
                <a:gd name="connsiteY117" fmla="*/ 571500 h 3302940"/>
                <a:gd name="connsiteX118" fmla="*/ 4127970 w 8575207"/>
                <a:gd name="connsiteY118" fmla="*/ 558800 h 3302940"/>
                <a:gd name="connsiteX119" fmla="*/ 3658070 w 8575207"/>
                <a:gd name="connsiteY119" fmla="*/ 533400 h 3302940"/>
                <a:gd name="connsiteX120" fmla="*/ 3607270 w 8575207"/>
                <a:gd name="connsiteY120" fmla="*/ 520700 h 3302940"/>
                <a:gd name="connsiteX121" fmla="*/ 3569170 w 8575207"/>
                <a:gd name="connsiteY121" fmla="*/ 508000 h 3302940"/>
                <a:gd name="connsiteX122" fmla="*/ 3467570 w 8575207"/>
                <a:gd name="connsiteY122" fmla="*/ 495300 h 3302940"/>
                <a:gd name="connsiteX123" fmla="*/ 3429470 w 8575207"/>
                <a:gd name="connsiteY123" fmla="*/ 469900 h 3302940"/>
                <a:gd name="connsiteX124" fmla="*/ 3378670 w 8575207"/>
                <a:gd name="connsiteY124" fmla="*/ 457200 h 3302940"/>
                <a:gd name="connsiteX125" fmla="*/ 3302470 w 8575207"/>
                <a:gd name="connsiteY125" fmla="*/ 431800 h 3302940"/>
                <a:gd name="connsiteX126" fmla="*/ 3226270 w 8575207"/>
                <a:gd name="connsiteY126" fmla="*/ 406400 h 3302940"/>
                <a:gd name="connsiteX127" fmla="*/ 3188170 w 8575207"/>
                <a:gd name="connsiteY127" fmla="*/ 393700 h 3302940"/>
                <a:gd name="connsiteX128" fmla="*/ 2934170 w 8575207"/>
                <a:gd name="connsiteY128" fmla="*/ 381000 h 3302940"/>
                <a:gd name="connsiteX129" fmla="*/ 2832570 w 8575207"/>
                <a:gd name="connsiteY129" fmla="*/ 355600 h 3302940"/>
                <a:gd name="connsiteX130" fmla="*/ 2769070 w 8575207"/>
                <a:gd name="connsiteY130" fmla="*/ 342900 h 3302940"/>
                <a:gd name="connsiteX131" fmla="*/ 2705570 w 8575207"/>
                <a:gd name="connsiteY131" fmla="*/ 317500 h 3302940"/>
                <a:gd name="connsiteX132" fmla="*/ 2591270 w 8575207"/>
                <a:gd name="connsiteY132" fmla="*/ 304800 h 3302940"/>
                <a:gd name="connsiteX133" fmla="*/ 2515070 w 8575207"/>
                <a:gd name="connsiteY133" fmla="*/ 292100 h 3302940"/>
                <a:gd name="connsiteX134" fmla="*/ 2299170 w 8575207"/>
                <a:gd name="connsiteY134" fmla="*/ 317500 h 3302940"/>
                <a:gd name="connsiteX135" fmla="*/ 2184870 w 8575207"/>
                <a:gd name="connsiteY135" fmla="*/ 355600 h 3302940"/>
                <a:gd name="connsiteX136" fmla="*/ 2045170 w 8575207"/>
                <a:gd name="connsiteY136" fmla="*/ 381000 h 3302940"/>
                <a:gd name="connsiteX137" fmla="*/ 2019770 w 8575207"/>
                <a:gd name="connsiteY137" fmla="*/ 431800 h 3302940"/>
                <a:gd name="connsiteX138" fmla="*/ 2032470 w 8575207"/>
                <a:gd name="connsiteY138" fmla="*/ 952500 h 3302940"/>
                <a:gd name="connsiteX139" fmla="*/ 2045170 w 8575207"/>
                <a:gd name="connsiteY139" fmla="*/ 1016000 h 3302940"/>
                <a:gd name="connsiteX140" fmla="*/ 2083270 w 8575207"/>
                <a:gd name="connsiteY140" fmla="*/ 1130300 h 3302940"/>
                <a:gd name="connsiteX141" fmla="*/ 2095970 w 8575207"/>
                <a:gd name="connsiteY141" fmla="*/ 1181100 h 3302940"/>
                <a:gd name="connsiteX142" fmla="*/ 2159470 w 8575207"/>
                <a:gd name="connsiteY142" fmla="*/ 1270000 h 3302940"/>
                <a:gd name="connsiteX143" fmla="*/ 2197570 w 8575207"/>
                <a:gd name="connsiteY143" fmla="*/ 1346200 h 3302940"/>
                <a:gd name="connsiteX144" fmla="*/ 2235670 w 8575207"/>
                <a:gd name="connsiteY144" fmla="*/ 1397000 h 3302940"/>
                <a:gd name="connsiteX145" fmla="*/ 2261070 w 8575207"/>
                <a:gd name="connsiteY145" fmla="*/ 1435100 h 3302940"/>
                <a:gd name="connsiteX146" fmla="*/ 2311870 w 8575207"/>
                <a:gd name="connsiteY146" fmla="*/ 1549400 h 3302940"/>
                <a:gd name="connsiteX147" fmla="*/ 2337270 w 8575207"/>
                <a:gd name="connsiteY147" fmla="*/ 1600200 h 3302940"/>
                <a:gd name="connsiteX148" fmla="*/ 2375370 w 8575207"/>
                <a:gd name="connsiteY148" fmla="*/ 1638300 h 3302940"/>
                <a:gd name="connsiteX149" fmla="*/ 2388070 w 8575207"/>
                <a:gd name="connsiteY149" fmla="*/ 1816100 h 3302940"/>
                <a:gd name="connsiteX150" fmla="*/ 2273770 w 8575207"/>
                <a:gd name="connsiteY150" fmla="*/ 1866900 h 3302940"/>
                <a:gd name="connsiteX151" fmla="*/ 2235670 w 8575207"/>
                <a:gd name="connsiteY151" fmla="*/ 1879600 h 3302940"/>
                <a:gd name="connsiteX152" fmla="*/ 2197570 w 8575207"/>
                <a:gd name="connsiteY152" fmla="*/ 1892300 h 3302940"/>
                <a:gd name="connsiteX153" fmla="*/ 2095970 w 8575207"/>
                <a:gd name="connsiteY153" fmla="*/ 1905000 h 3302940"/>
                <a:gd name="connsiteX154" fmla="*/ 1676870 w 8575207"/>
                <a:gd name="connsiteY154" fmla="*/ 1879600 h 3302940"/>
                <a:gd name="connsiteX155" fmla="*/ 1562570 w 8575207"/>
                <a:gd name="connsiteY155" fmla="*/ 1841500 h 3302940"/>
                <a:gd name="connsiteX156" fmla="*/ 1524470 w 8575207"/>
                <a:gd name="connsiteY156" fmla="*/ 1828800 h 3302940"/>
                <a:gd name="connsiteX157" fmla="*/ 1511770 w 8575207"/>
                <a:gd name="connsiteY157" fmla="*/ 1778000 h 3302940"/>
                <a:gd name="connsiteX158" fmla="*/ 1499070 w 8575207"/>
                <a:gd name="connsiteY158" fmla="*/ 1739900 h 3302940"/>
                <a:gd name="connsiteX159" fmla="*/ 1486370 w 8575207"/>
                <a:gd name="connsiteY159" fmla="*/ 1676400 h 3302940"/>
                <a:gd name="connsiteX160" fmla="*/ 1524470 w 8575207"/>
                <a:gd name="connsiteY160" fmla="*/ 1460500 h 3302940"/>
                <a:gd name="connsiteX161" fmla="*/ 1537170 w 8575207"/>
                <a:gd name="connsiteY161" fmla="*/ 1422400 h 3302940"/>
                <a:gd name="connsiteX162" fmla="*/ 1626070 w 8575207"/>
                <a:gd name="connsiteY162" fmla="*/ 1358900 h 3302940"/>
                <a:gd name="connsiteX163" fmla="*/ 1702270 w 8575207"/>
                <a:gd name="connsiteY163" fmla="*/ 1282700 h 3302940"/>
                <a:gd name="connsiteX164" fmla="*/ 1740370 w 8575207"/>
                <a:gd name="connsiteY164" fmla="*/ 1244600 h 3302940"/>
                <a:gd name="connsiteX165" fmla="*/ 1778470 w 8575207"/>
                <a:gd name="connsiteY165" fmla="*/ 1206500 h 3302940"/>
                <a:gd name="connsiteX166" fmla="*/ 1816570 w 8575207"/>
                <a:gd name="connsiteY166" fmla="*/ 1193800 h 3302940"/>
                <a:gd name="connsiteX167" fmla="*/ 1829270 w 8575207"/>
                <a:gd name="connsiteY167" fmla="*/ 1155700 h 3302940"/>
                <a:gd name="connsiteX168" fmla="*/ 1905470 w 8575207"/>
                <a:gd name="connsiteY168" fmla="*/ 1104900 h 3302940"/>
                <a:gd name="connsiteX169" fmla="*/ 1968970 w 8575207"/>
                <a:gd name="connsiteY169" fmla="*/ 1028700 h 3302940"/>
                <a:gd name="connsiteX170" fmla="*/ 2045170 w 8575207"/>
                <a:gd name="connsiteY170" fmla="*/ 965200 h 3302940"/>
                <a:gd name="connsiteX171" fmla="*/ 2019770 w 8575207"/>
                <a:gd name="connsiteY171" fmla="*/ 393700 h 3302940"/>
                <a:gd name="connsiteX172" fmla="*/ 1956270 w 8575207"/>
                <a:gd name="connsiteY172" fmla="*/ 279400 h 3302940"/>
                <a:gd name="connsiteX173" fmla="*/ 1918170 w 8575207"/>
                <a:gd name="connsiteY173" fmla="*/ 266700 h 3302940"/>
                <a:gd name="connsiteX174" fmla="*/ 1803870 w 8575207"/>
                <a:gd name="connsiteY174" fmla="*/ 203200 h 3302940"/>
                <a:gd name="connsiteX175" fmla="*/ 1727670 w 8575207"/>
                <a:gd name="connsiteY175" fmla="*/ 190500 h 3302940"/>
                <a:gd name="connsiteX176" fmla="*/ 1689570 w 8575207"/>
                <a:gd name="connsiteY176" fmla="*/ 165100 h 3302940"/>
                <a:gd name="connsiteX177" fmla="*/ 1435570 w 8575207"/>
                <a:gd name="connsiteY177" fmla="*/ 127000 h 3302940"/>
                <a:gd name="connsiteX178" fmla="*/ 1308570 w 8575207"/>
                <a:gd name="connsiteY178" fmla="*/ 101600 h 3302940"/>
                <a:gd name="connsiteX179" fmla="*/ 546570 w 8575207"/>
                <a:gd name="connsiteY179" fmla="*/ 76200 h 3302940"/>
                <a:gd name="connsiteX180" fmla="*/ 457670 w 8575207"/>
                <a:gd name="connsiteY180" fmla="*/ 50800 h 3302940"/>
                <a:gd name="connsiteX181" fmla="*/ 279870 w 8575207"/>
                <a:gd name="connsiteY181" fmla="*/ 25400 h 3302940"/>
                <a:gd name="connsiteX182" fmla="*/ 216370 w 8575207"/>
                <a:gd name="connsiteY182" fmla="*/ 12700 h 3302940"/>
                <a:gd name="connsiteX183" fmla="*/ 38570 w 8575207"/>
                <a:gd name="connsiteY183" fmla="*/ 0 h 3302940"/>
                <a:gd name="connsiteX184" fmla="*/ 13170 w 8575207"/>
                <a:gd name="connsiteY18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092670 w 8575207"/>
                <a:gd name="connsiteY10" fmla="*/ 2159000 h 3302940"/>
                <a:gd name="connsiteX11" fmla="*/ 1156170 w 8575207"/>
                <a:gd name="connsiteY11" fmla="*/ 2247900 h 3302940"/>
                <a:gd name="connsiteX12" fmla="*/ 1206970 w 8575207"/>
                <a:gd name="connsiteY12" fmla="*/ 2324100 h 3302940"/>
                <a:gd name="connsiteX13" fmla="*/ 1219670 w 8575207"/>
                <a:gd name="connsiteY13" fmla="*/ 2362200 h 3302940"/>
                <a:gd name="connsiteX14" fmla="*/ 1245070 w 8575207"/>
                <a:gd name="connsiteY14" fmla="*/ 2400300 h 3302940"/>
                <a:gd name="connsiteX15" fmla="*/ 1270470 w 8575207"/>
                <a:gd name="connsiteY15" fmla="*/ 2501900 h 3302940"/>
                <a:gd name="connsiteX16" fmla="*/ 1245070 w 8575207"/>
                <a:gd name="connsiteY16" fmla="*/ 2679700 h 3302940"/>
                <a:gd name="connsiteX17" fmla="*/ 1219670 w 8575207"/>
                <a:gd name="connsiteY17" fmla="*/ 2717800 h 3302940"/>
                <a:gd name="connsiteX18" fmla="*/ 1181570 w 8575207"/>
                <a:gd name="connsiteY18" fmla="*/ 2730500 h 3302940"/>
                <a:gd name="connsiteX19" fmla="*/ 1118070 w 8575207"/>
                <a:gd name="connsiteY19" fmla="*/ 2806700 h 3302940"/>
                <a:gd name="connsiteX20" fmla="*/ 1079970 w 8575207"/>
                <a:gd name="connsiteY20" fmla="*/ 2819400 h 3302940"/>
                <a:gd name="connsiteX21" fmla="*/ 1067270 w 8575207"/>
                <a:gd name="connsiteY21" fmla="*/ 2857500 h 3302940"/>
                <a:gd name="connsiteX22" fmla="*/ 940270 w 8575207"/>
                <a:gd name="connsiteY22" fmla="*/ 2870200 h 3302940"/>
                <a:gd name="connsiteX23" fmla="*/ 876770 w 8575207"/>
                <a:gd name="connsiteY23" fmla="*/ 2882900 h 3302940"/>
                <a:gd name="connsiteX24" fmla="*/ 952970 w 8575207"/>
                <a:gd name="connsiteY24" fmla="*/ 2959100 h 3302940"/>
                <a:gd name="connsiteX25" fmla="*/ 991070 w 8575207"/>
                <a:gd name="connsiteY25" fmla="*/ 3035300 h 3302940"/>
                <a:gd name="connsiteX26" fmla="*/ 1067270 w 8575207"/>
                <a:gd name="connsiteY26" fmla="*/ 3022600 h 3302940"/>
                <a:gd name="connsiteX27" fmla="*/ 1168870 w 8575207"/>
                <a:gd name="connsiteY27" fmla="*/ 3009900 h 3302940"/>
                <a:gd name="connsiteX28" fmla="*/ 1206970 w 8575207"/>
                <a:gd name="connsiteY28" fmla="*/ 2997200 h 3302940"/>
                <a:gd name="connsiteX29" fmla="*/ 1359370 w 8575207"/>
                <a:gd name="connsiteY29" fmla="*/ 2984500 h 3302940"/>
                <a:gd name="connsiteX30" fmla="*/ 1562570 w 8575207"/>
                <a:gd name="connsiteY30" fmla="*/ 2959100 h 3302940"/>
                <a:gd name="connsiteX31" fmla="*/ 2388070 w 8575207"/>
                <a:gd name="connsiteY31" fmla="*/ 2946400 h 3302940"/>
                <a:gd name="connsiteX32" fmla="*/ 2451570 w 8575207"/>
                <a:gd name="connsiteY32" fmla="*/ 2933700 h 3302940"/>
                <a:gd name="connsiteX33" fmla="*/ 2527770 w 8575207"/>
                <a:gd name="connsiteY33" fmla="*/ 2921000 h 3302940"/>
                <a:gd name="connsiteX34" fmla="*/ 2616670 w 8575207"/>
                <a:gd name="connsiteY34" fmla="*/ 2882900 h 3302940"/>
                <a:gd name="connsiteX35" fmla="*/ 2756370 w 8575207"/>
                <a:gd name="connsiteY35" fmla="*/ 2857500 h 3302940"/>
                <a:gd name="connsiteX36" fmla="*/ 3785070 w 8575207"/>
                <a:gd name="connsiteY36" fmla="*/ 2857500 h 3302940"/>
                <a:gd name="connsiteX37" fmla="*/ 3823170 w 8575207"/>
                <a:gd name="connsiteY37" fmla="*/ 2844800 h 3302940"/>
                <a:gd name="connsiteX38" fmla="*/ 3886670 w 8575207"/>
                <a:gd name="connsiteY38" fmla="*/ 2832100 h 3302940"/>
                <a:gd name="connsiteX39" fmla="*/ 3937470 w 8575207"/>
                <a:gd name="connsiteY39" fmla="*/ 2819400 h 3302940"/>
                <a:gd name="connsiteX40" fmla="*/ 4102570 w 8575207"/>
                <a:gd name="connsiteY40" fmla="*/ 2794000 h 3302940"/>
                <a:gd name="connsiteX41" fmla="*/ 4254970 w 8575207"/>
                <a:gd name="connsiteY41" fmla="*/ 2768600 h 3302940"/>
                <a:gd name="connsiteX42" fmla="*/ 4318470 w 8575207"/>
                <a:gd name="connsiteY42" fmla="*/ 2743200 h 3302940"/>
                <a:gd name="connsiteX43" fmla="*/ 4407370 w 8575207"/>
                <a:gd name="connsiteY43" fmla="*/ 2730500 h 3302940"/>
                <a:gd name="connsiteX44" fmla="*/ 4458170 w 8575207"/>
                <a:gd name="connsiteY44" fmla="*/ 2717800 h 3302940"/>
                <a:gd name="connsiteX45" fmla="*/ 5169370 w 8575207"/>
                <a:gd name="connsiteY45" fmla="*/ 2730500 h 3302940"/>
                <a:gd name="connsiteX46" fmla="*/ 5309070 w 8575207"/>
                <a:gd name="connsiteY46" fmla="*/ 2768600 h 3302940"/>
                <a:gd name="connsiteX47" fmla="*/ 5410670 w 8575207"/>
                <a:gd name="connsiteY47" fmla="*/ 2794000 h 3302940"/>
                <a:gd name="connsiteX48" fmla="*/ 5499570 w 8575207"/>
                <a:gd name="connsiteY48" fmla="*/ 2819400 h 3302940"/>
                <a:gd name="connsiteX49" fmla="*/ 5575770 w 8575207"/>
                <a:gd name="connsiteY49" fmla="*/ 2692400 h 3302940"/>
                <a:gd name="connsiteX50" fmla="*/ 5588470 w 8575207"/>
                <a:gd name="connsiteY50" fmla="*/ 2616200 h 3302940"/>
                <a:gd name="connsiteX51" fmla="*/ 5601170 w 8575207"/>
                <a:gd name="connsiteY51" fmla="*/ 2489200 h 3302940"/>
                <a:gd name="connsiteX52" fmla="*/ 5639270 w 8575207"/>
                <a:gd name="connsiteY52" fmla="*/ 2413000 h 3302940"/>
                <a:gd name="connsiteX53" fmla="*/ 5690070 w 8575207"/>
                <a:gd name="connsiteY53" fmla="*/ 2400300 h 3302940"/>
                <a:gd name="connsiteX54" fmla="*/ 5766270 w 8575207"/>
                <a:gd name="connsiteY54" fmla="*/ 2362200 h 3302940"/>
                <a:gd name="connsiteX55" fmla="*/ 5842470 w 8575207"/>
                <a:gd name="connsiteY55" fmla="*/ 2324100 h 3302940"/>
                <a:gd name="connsiteX56" fmla="*/ 6007570 w 8575207"/>
                <a:gd name="connsiteY56" fmla="*/ 2362200 h 3302940"/>
                <a:gd name="connsiteX57" fmla="*/ 6083770 w 8575207"/>
                <a:gd name="connsiteY57" fmla="*/ 2374900 h 3302940"/>
                <a:gd name="connsiteX58" fmla="*/ 6159970 w 8575207"/>
                <a:gd name="connsiteY58" fmla="*/ 2413000 h 3302940"/>
                <a:gd name="connsiteX59" fmla="*/ 6198070 w 8575207"/>
                <a:gd name="connsiteY59" fmla="*/ 2425700 h 3302940"/>
                <a:gd name="connsiteX60" fmla="*/ 6261570 w 8575207"/>
                <a:gd name="connsiteY60" fmla="*/ 2527300 h 3302940"/>
                <a:gd name="connsiteX61" fmla="*/ 6299670 w 8575207"/>
                <a:gd name="connsiteY61" fmla="*/ 2641600 h 3302940"/>
                <a:gd name="connsiteX62" fmla="*/ 6312370 w 8575207"/>
                <a:gd name="connsiteY62" fmla="*/ 2679700 h 3302940"/>
                <a:gd name="connsiteX63" fmla="*/ 6325070 w 8575207"/>
                <a:gd name="connsiteY63" fmla="*/ 2730500 h 3302940"/>
                <a:gd name="connsiteX64" fmla="*/ 6312370 w 8575207"/>
                <a:gd name="connsiteY64" fmla="*/ 2857500 h 3302940"/>
                <a:gd name="connsiteX65" fmla="*/ 6236170 w 8575207"/>
                <a:gd name="connsiteY65" fmla="*/ 2908300 h 3302940"/>
                <a:gd name="connsiteX66" fmla="*/ 6109170 w 8575207"/>
                <a:gd name="connsiteY66" fmla="*/ 2946400 h 3302940"/>
                <a:gd name="connsiteX67" fmla="*/ 5956770 w 8575207"/>
                <a:gd name="connsiteY67" fmla="*/ 2933700 h 3302940"/>
                <a:gd name="connsiteX68" fmla="*/ 5918670 w 8575207"/>
                <a:gd name="connsiteY68" fmla="*/ 2946400 h 3302940"/>
                <a:gd name="connsiteX69" fmla="*/ 5931370 w 8575207"/>
                <a:gd name="connsiteY69" fmla="*/ 3009900 h 3302940"/>
                <a:gd name="connsiteX70" fmla="*/ 5994870 w 8575207"/>
                <a:gd name="connsiteY70" fmla="*/ 3022600 h 3302940"/>
                <a:gd name="connsiteX71" fmla="*/ 6286970 w 8575207"/>
                <a:gd name="connsiteY71" fmla="*/ 3035300 h 3302940"/>
                <a:gd name="connsiteX72" fmla="*/ 7328370 w 8575207"/>
                <a:gd name="connsiteY72" fmla="*/ 3022600 h 3302940"/>
                <a:gd name="connsiteX73" fmla="*/ 7544270 w 8575207"/>
                <a:gd name="connsiteY73" fmla="*/ 2984500 h 3302940"/>
                <a:gd name="connsiteX74" fmla="*/ 7645870 w 8575207"/>
                <a:gd name="connsiteY74" fmla="*/ 2971800 h 3302940"/>
                <a:gd name="connsiteX75" fmla="*/ 7861770 w 8575207"/>
                <a:gd name="connsiteY75" fmla="*/ 2984500 h 3302940"/>
                <a:gd name="connsiteX76" fmla="*/ 8039570 w 8575207"/>
                <a:gd name="connsiteY76" fmla="*/ 3009900 h 3302940"/>
                <a:gd name="connsiteX77" fmla="*/ 8090370 w 8575207"/>
                <a:gd name="connsiteY77" fmla="*/ 3022600 h 3302940"/>
                <a:gd name="connsiteX78" fmla="*/ 8407870 w 8575207"/>
                <a:gd name="connsiteY78" fmla="*/ 3048000 h 3302940"/>
                <a:gd name="connsiteX79" fmla="*/ 8560270 w 8575207"/>
                <a:gd name="connsiteY79" fmla="*/ 3035300 h 3302940"/>
                <a:gd name="connsiteX80" fmla="*/ 8534870 w 8575207"/>
                <a:gd name="connsiteY80" fmla="*/ 2311400 h 3302940"/>
                <a:gd name="connsiteX81" fmla="*/ 8496770 w 8575207"/>
                <a:gd name="connsiteY81" fmla="*/ 2057400 h 3302940"/>
                <a:gd name="connsiteX82" fmla="*/ 8484070 w 8575207"/>
                <a:gd name="connsiteY82" fmla="*/ 1968500 h 3302940"/>
                <a:gd name="connsiteX83" fmla="*/ 8445970 w 8575207"/>
                <a:gd name="connsiteY83" fmla="*/ 1765300 h 3302940"/>
                <a:gd name="connsiteX84" fmla="*/ 8471370 w 8575207"/>
                <a:gd name="connsiteY84" fmla="*/ 1257300 h 3302940"/>
                <a:gd name="connsiteX85" fmla="*/ 8433270 w 8575207"/>
                <a:gd name="connsiteY85" fmla="*/ 1231900 h 3302940"/>
                <a:gd name="connsiteX86" fmla="*/ 8306270 w 8575207"/>
                <a:gd name="connsiteY86" fmla="*/ 1193800 h 3302940"/>
                <a:gd name="connsiteX87" fmla="*/ 8179270 w 8575207"/>
                <a:gd name="connsiteY87" fmla="*/ 1168400 h 3302940"/>
                <a:gd name="connsiteX88" fmla="*/ 7607770 w 8575207"/>
                <a:gd name="connsiteY88" fmla="*/ 1206500 h 3302940"/>
                <a:gd name="connsiteX89" fmla="*/ 7379170 w 8575207"/>
                <a:gd name="connsiteY89" fmla="*/ 1193800 h 3302940"/>
                <a:gd name="connsiteX90" fmla="*/ 7290270 w 8575207"/>
                <a:gd name="connsiteY90" fmla="*/ 1168400 h 3302940"/>
                <a:gd name="connsiteX91" fmla="*/ 7112470 w 8575207"/>
                <a:gd name="connsiteY91" fmla="*/ 1143000 h 3302940"/>
                <a:gd name="connsiteX92" fmla="*/ 7048970 w 8575207"/>
                <a:gd name="connsiteY92" fmla="*/ 1130300 h 3302940"/>
                <a:gd name="connsiteX93" fmla="*/ 6934670 w 8575207"/>
                <a:gd name="connsiteY93" fmla="*/ 1117600 h 3302940"/>
                <a:gd name="connsiteX94" fmla="*/ 6629870 w 8575207"/>
                <a:gd name="connsiteY94" fmla="*/ 1079500 h 3302940"/>
                <a:gd name="connsiteX95" fmla="*/ 6502870 w 8575207"/>
                <a:gd name="connsiteY95" fmla="*/ 1028700 h 3302940"/>
                <a:gd name="connsiteX96" fmla="*/ 6426670 w 8575207"/>
                <a:gd name="connsiteY96" fmla="*/ 1003300 h 3302940"/>
                <a:gd name="connsiteX97" fmla="*/ 6375870 w 8575207"/>
                <a:gd name="connsiteY97" fmla="*/ 990600 h 3302940"/>
                <a:gd name="connsiteX98" fmla="*/ 6337770 w 8575207"/>
                <a:gd name="connsiteY98" fmla="*/ 977900 h 3302940"/>
                <a:gd name="connsiteX99" fmla="*/ 6286970 w 8575207"/>
                <a:gd name="connsiteY99" fmla="*/ 952500 h 3302940"/>
                <a:gd name="connsiteX100" fmla="*/ 6096470 w 8575207"/>
                <a:gd name="connsiteY100" fmla="*/ 939800 h 3302940"/>
                <a:gd name="connsiteX101" fmla="*/ 5728170 w 8575207"/>
                <a:gd name="connsiteY101" fmla="*/ 927100 h 3302940"/>
                <a:gd name="connsiteX102" fmla="*/ 5334470 w 8575207"/>
                <a:gd name="connsiteY102" fmla="*/ 901700 h 3302940"/>
                <a:gd name="connsiteX103" fmla="*/ 5232870 w 8575207"/>
                <a:gd name="connsiteY103" fmla="*/ 889000 h 3302940"/>
                <a:gd name="connsiteX104" fmla="*/ 5067770 w 8575207"/>
                <a:gd name="connsiteY104" fmla="*/ 838200 h 3302940"/>
                <a:gd name="connsiteX105" fmla="*/ 4991570 w 8575207"/>
                <a:gd name="connsiteY105" fmla="*/ 825500 h 3302940"/>
                <a:gd name="connsiteX106" fmla="*/ 4953470 w 8575207"/>
                <a:gd name="connsiteY106" fmla="*/ 800100 h 3302940"/>
                <a:gd name="connsiteX107" fmla="*/ 4877270 w 8575207"/>
                <a:gd name="connsiteY107" fmla="*/ 774700 h 3302940"/>
                <a:gd name="connsiteX108" fmla="*/ 4775670 w 8575207"/>
                <a:gd name="connsiteY108" fmla="*/ 749300 h 3302940"/>
                <a:gd name="connsiteX109" fmla="*/ 4648670 w 8575207"/>
                <a:gd name="connsiteY109" fmla="*/ 711200 h 3302940"/>
                <a:gd name="connsiteX110" fmla="*/ 4610570 w 8575207"/>
                <a:gd name="connsiteY110" fmla="*/ 698500 h 3302940"/>
                <a:gd name="connsiteX111" fmla="*/ 4559770 w 8575207"/>
                <a:gd name="connsiteY111" fmla="*/ 685800 h 3302940"/>
                <a:gd name="connsiteX112" fmla="*/ 4521670 w 8575207"/>
                <a:gd name="connsiteY112" fmla="*/ 660400 h 3302940"/>
                <a:gd name="connsiteX113" fmla="*/ 4470870 w 8575207"/>
                <a:gd name="connsiteY113" fmla="*/ 647700 h 3302940"/>
                <a:gd name="connsiteX114" fmla="*/ 4432770 w 8575207"/>
                <a:gd name="connsiteY114" fmla="*/ 635000 h 3302940"/>
                <a:gd name="connsiteX115" fmla="*/ 4381970 w 8575207"/>
                <a:gd name="connsiteY115" fmla="*/ 609600 h 3302940"/>
                <a:gd name="connsiteX116" fmla="*/ 4280370 w 8575207"/>
                <a:gd name="connsiteY116" fmla="*/ 584200 h 3302940"/>
                <a:gd name="connsiteX117" fmla="*/ 4242270 w 8575207"/>
                <a:gd name="connsiteY117" fmla="*/ 571500 h 3302940"/>
                <a:gd name="connsiteX118" fmla="*/ 4127970 w 8575207"/>
                <a:gd name="connsiteY118" fmla="*/ 558800 h 3302940"/>
                <a:gd name="connsiteX119" fmla="*/ 3658070 w 8575207"/>
                <a:gd name="connsiteY119" fmla="*/ 533400 h 3302940"/>
                <a:gd name="connsiteX120" fmla="*/ 3607270 w 8575207"/>
                <a:gd name="connsiteY120" fmla="*/ 520700 h 3302940"/>
                <a:gd name="connsiteX121" fmla="*/ 3569170 w 8575207"/>
                <a:gd name="connsiteY121" fmla="*/ 508000 h 3302940"/>
                <a:gd name="connsiteX122" fmla="*/ 3467570 w 8575207"/>
                <a:gd name="connsiteY122" fmla="*/ 495300 h 3302940"/>
                <a:gd name="connsiteX123" fmla="*/ 3429470 w 8575207"/>
                <a:gd name="connsiteY123" fmla="*/ 469900 h 3302940"/>
                <a:gd name="connsiteX124" fmla="*/ 3378670 w 8575207"/>
                <a:gd name="connsiteY124" fmla="*/ 457200 h 3302940"/>
                <a:gd name="connsiteX125" fmla="*/ 3302470 w 8575207"/>
                <a:gd name="connsiteY125" fmla="*/ 431800 h 3302940"/>
                <a:gd name="connsiteX126" fmla="*/ 3226270 w 8575207"/>
                <a:gd name="connsiteY126" fmla="*/ 406400 h 3302940"/>
                <a:gd name="connsiteX127" fmla="*/ 3188170 w 8575207"/>
                <a:gd name="connsiteY127" fmla="*/ 393700 h 3302940"/>
                <a:gd name="connsiteX128" fmla="*/ 2934170 w 8575207"/>
                <a:gd name="connsiteY128" fmla="*/ 381000 h 3302940"/>
                <a:gd name="connsiteX129" fmla="*/ 2832570 w 8575207"/>
                <a:gd name="connsiteY129" fmla="*/ 355600 h 3302940"/>
                <a:gd name="connsiteX130" fmla="*/ 2769070 w 8575207"/>
                <a:gd name="connsiteY130" fmla="*/ 342900 h 3302940"/>
                <a:gd name="connsiteX131" fmla="*/ 2705570 w 8575207"/>
                <a:gd name="connsiteY131" fmla="*/ 317500 h 3302940"/>
                <a:gd name="connsiteX132" fmla="*/ 2591270 w 8575207"/>
                <a:gd name="connsiteY132" fmla="*/ 304800 h 3302940"/>
                <a:gd name="connsiteX133" fmla="*/ 2515070 w 8575207"/>
                <a:gd name="connsiteY133" fmla="*/ 292100 h 3302940"/>
                <a:gd name="connsiteX134" fmla="*/ 2299170 w 8575207"/>
                <a:gd name="connsiteY134" fmla="*/ 317500 h 3302940"/>
                <a:gd name="connsiteX135" fmla="*/ 2184870 w 8575207"/>
                <a:gd name="connsiteY135" fmla="*/ 355600 h 3302940"/>
                <a:gd name="connsiteX136" fmla="*/ 2045170 w 8575207"/>
                <a:gd name="connsiteY136" fmla="*/ 381000 h 3302940"/>
                <a:gd name="connsiteX137" fmla="*/ 2019770 w 8575207"/>
                <a:gd name="connsiteY137" fmla="*/ 431800 h 3302940"/>
                <a:gd name="connsiteX138" fmla="*/ 2032470 w 8575207"/>
                <a:gd name="connsiteY138" fmla="*/ 952500 h 3302940"/>
                <a:gd name="connsiteX139" fmla="*/ 2045170 w 8575207"/>
                <a:gd name="connsiteY139" fmla="*/ 1016000 h 3302940"/>
                <a:gd name="connsiteX140" fmla="*/ 2083270 w 8575207"/>
                <a:gd name="connsiteY140" fmla="*/ 1130300 h 3302940"/>
                <a:gd name="connsiteX141" fmla="*/ 2095970 w 8575207"/>
                <a:gd name="connsiteY141" fmla="*/ 1181100 h 3302940"/>
                <a:gd name="connsiteX142" fmla="*/ 2159470 w 8575207"/>
                <a:gd name="connsiteY142" fmla="*/ 1270000 h 3302940"/>
                <a:gd name="connsiteX143" fmla="*/ 2197570 w 8575207"/>
                <a:gd name="connsiteY143" fmla="*/ 1346200 h 3302940"/>
                <a:gd name="connsiteX144" fmla="*/ 2235670 w 8575207"/>
                <a:gd name="connsiteY144" fmla="*/ 1397000 h 3302940"/>
                <a:gd name="connsiteX145" fmla="*/ 2261070 w 8575207"/>
                <a:gd name="connsiteY145" fmla="*/ 1435100 h 3302940"/>
                <a:gd name="connsiteX146" fmla="*/ 2311870 w 8575207"/>
                <a:gd name="connsiteY146" fmla="*/ 1549400 h 3302940"/>
                <a:gd name="connsiteX147" fmla="*/ 2337270 w 8575207"/>
                <a:gd name="connsiteY147" fmla="*/ 1600200 h 3302940"/>
                <a:gd name="connsiteX148" fmla="*/ 2375370 w 8575207"/>
                <a:gd name="connsiteY148" fmla="*/ 1638300 h 3302940"/>
                <a:gd name="connsiteX149" fmla="*/ 2388070 w 8575207"/>
                <a:gd name="connsiteY149" fmla="*/ 1816100 h 3302940"/>
                <a:gd name="connsiteX150" fmla="*/ 2273770 w 8575207"/>
                <a:gd name="connsiteY150" fmla="*/ 1866900 h 3302940"/>
                <a:gd name="connsiteX151" fmla="*/ 2235670 w 8575207"/>
                <a:gd name="connsiteY151" fmla="*/ 1879600 h 3302940"/>
                <a:gd name="connsiteX152" fmla="*/ 2197570 w 8575207"/>
                <a:gd name="connsiteY152" fmla="*/ 1892300 h 3302940"/>
                <a:gd name="connsiteX153" fmla="*/ 2095970 w 8575207"/>
                <a:gd name="connsiteY153" fmla="*/ 1905000 h 3302940"/>
                <a:gd name="connsiteX154" fmla="*/ 1676870 w 8575207"/>
                <a:gd name="connsiteY154" fmla="*/ 1879600 h 3302940"/>
                <a:gd name="connsiteX155" fmla="*/ 1562570 w 8575207"/>
                <a:gd name="connsiteY155" fmla="*/ 1841500 h 3302940"/>
                <a:gd name="connsiteX156" fmla="*/ 1524470 w 8575207"/>
                <a:gd name="connsiteY156" fmla="*/ 1828800 h 3302940"/>
                <a:gd name="connsiteX157" fmla="*/ 1511770 w 8575207"/>
                <a:gd name="connsiteY157" fmla="*/ 1778000 h 3302940"/>
                <a:gd name="connsiteX158" fmla="*/ 1499070 w 8575207"/>
                <a:gd name="connsiteY158" fmla="*/ 1739900 h 3302940"/>
                <a:gd name="connsiteX159" fmla="*/ 1486370 w 8575207"/>
                <a:gd name="connsiteY159" fmla="*/ 1676400 h 3302940"/>
                <a:gd name="connsiteX160" fmla="*/ 1524470 w 8575207"/>
                <a:gd name="connsiteY160" fmla="*/ 1460500 h 3302940"/>
                <a:gd name="connsiteX161" fmla="*/ 1537170 w 8575207"/>
                <a:gd name="connsiteY161" fmla="*/ 1422400 h 3302940"/>
                <a:gd name="connsiteX162" fmla="*/ 1626070 w 8575207"/>
                <a:gd name="connsiteY162" fmla="*/ 1358900 h 3302940"/>
                <a:gd name="connsiteX163" fmla="*/ 1702270 w 8575207"/>
                <a:gd name="connsiteY163" fmla="*/ 1282700 h 3302940"/>
                <a:gd name="connsiteX164" fmla="*/ 1740370 w 8575207"/>
                <a:gd name="connsiteY164" fmla="*/ 1244600 h 3302940"/>
                <a:gd name="connsiteX165" fmla="*/ 1778470 w 8575207"/>
                <a:gd name="connsiteY165" fmla="*/ 1206500 h 3302940"/>
                <a:gd name="connsiteX166" fmla="*/ 1816570 w 8575207"/>
                <a:gd name="connsiteY166" fmla="*/ 1193800 h 3302940"/>
                <a:gd name="connsiteX167" fmla="*/ 1829270 w 8575207"/>
                <a:gd name="connsiteY167" fmla="*/ 1155700 h 3302940"/>
                <a:gd name="connsiteX168" fmla="*/ 1905470 w 8575207"/>
                <a:gd name="connsiteY168" fmla="*/ 1104900 h 3302940"/>
                <a:gd name="connsiteX169" fmla="*/ 1968970 w 8575207"/>
                <a:gd name="connsiteY169" fmla="*/ 1028700 h 3302940"/>
                <a:gd name="connsiteX170" fmla="*/ 2045170 w 8575207"/>
                <a:gd name="connsiteY170" fmla="*/ 965200 h 3302940"/>
                <a:gd name="connsiteX171" fmla="*/ 2019770 w 8575207"/>
                <a:gd name="connsiteY171" fmla="*/ 393700 h 3302940"/>
                <a:gd name="connsiteX172" fmla="*/ 1956270 w 8575207"/>
                <a:gd name="connsiteY172" fmla="*/ 279400 h 3302940"/>
                <a:gd name="connsiteX173" fmla="*/ 1918170 w 8575207"/>
                <a:gd name="connsiteY173" fmla="*/ 266700 h 3302940"/>
                <a:gd name="connsiteX174" fmla="*/ 1803870 w 8575207"/>
                <a:gd name="connsiteY174" fmla="*/ 203200 h 3302940"/>
                <a:gd name="connsiteX175" fmla="*/ 1727670 w 8575207"/>
                <a:gd name="connsiteY175" fmla="*/ 190500 h 3302940"/>
                <a:gd name="connsiteX176" fmla="*/ 1689570 w 8575207"/>
                <a:gd name="connsiteY176" fmla="*/ 165100 h 3302940"/>
                <a:gd name="connsiteX177" fmla="*/ 1435570 w 8575207"/>
                <a:gd name="connsiteY177" fmla="*/ 127000 h 3302940"/>
                <a:gd name="connsiteX178" fmla="*/ 1308570 w 8575207"/>
                <a:gd name="connsiteY178" fmla="*/ 101600 h 3302940"/>
                <a:gd name="connsiteX179" fmla="*/ 546570 w 8575207"/>
                <a:gd name="connsiteY179" fmla="*/ 76200 h 3302940"/>
                <a:gd name="connsiteX180" fmla="*/ 457670 w 8575207"/>
                <a:gd name="connsiteY180" fmla="*/ 50800 h 3302940"/>
                <a:gd name="connsiteX181" fmla="*/ 279870 w 8575207"/>
                <a:gd name="connsiteY181" fmla="*/ 25400 h 3302940"/>
                <a:gd name="connsiteX182" fmla="*/ 216370 w 8575207"/>
                <a:gd name="connsiteY182" fmla="*/ 12700 h 3302940"/>
                <a:gd name="connsiteX183" fmla="*/ 38570 w 8575207"/>
                <a:gd name="connsiteY183" fmla="*/ 0 h 3302940"/>
                <a:gd name="connsiteX184" fmla="*/ 13170 w 8575207"/>
                <a:gd name="connsiteY18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156170 w 8575207"/>
                <a:gd name="connsiteY10" fmla="*/ 2247900 h 3302940"/>
                <a:gd name="connsiteX11" fmla="*/ 1206970 w 8575207"/>
                <a:gd name="connsiteY11" fmla="*/ 2324100 h 3302940"/>
                <a:gd name="connsiteX12" fmla="*/ 1219670 w 8575207"/>
                <a:gd name="connsiteY12" fmla="*/ 2362200 h 3302940"/>
                <a:gd name="connsiteX13" fmla="*/ 1245070 w 8575207"/>
                <a:gd name="connsiteY13" fmla="*/ 2400300 h 3302940"/>
                <a:gd name="connsiteX14" fmla="*/ 1270470 w 8575207"/>
                <a:gd name="connsiteY14" fmla="*/ 2501900 h 3302940"/>
                <a:gd name="connsiteX15" fmla="*/ 1245070 w 8575207"/>
                <a:gd name="connsiteY15" fmla="*/ 2679700 h 3302940"/>
                <a:gd name="connsiteX16" fmla="*/ 1219670 w 8575207"/>
                <a:gd name="connsiteY16" fmla="*/ 2717800 h 3302940"/>
                <a:gd name="connsiteX17" fmla="*/ 1181570 w 8575207"/>
                <a:gd name="connsiteY17" fmla="*/ 2730500 h 3302940"/>
                <a:gd name="connsiteX18" fmla="*/ 1118070 w 8575207"/>
                <a:gd name="connsiteY18" fmla="*/ 2806700 h 3302940"/>
                <a:gd name="connsiteX19" fmla="*/ 1079970 w 8575207"/>
                <a:gd name="connsiteY19" fmla="*/ 2819400 h 3302940"/>
                <a:gd name="connsiteX20" fmla="*/ 1067270 w 8575207"/>
                <a:gd name="connsiteY20" fmla="*/ 2857500 h 3302940"/>
                <a:gd name="connsiteX21" fmla="*/ 940270 w 8575207"/>
                <a:gd name="connsiteY21" fmla="*/ 2870200 h 3302940"/>
                <a:gd name="connsiteX22" fmla="*/ 876770 w 8575207"/>
                <a:gd name="connsiteY22" fmla="*/ 2882900 h 3302940"/>
                <a:gd name="connsiteX23" fmla="*/ 952970 w 8575207"/>
                <a:gd name="connsiteY23" fmla="*/ 2959100 h 3302940"/>
                <a:gd name="connsiteX24" fmla="*/ 991070 w 8575207"/>
                <a:gd name="connsiteY24" fmla="*/ 3035300 h 3302940"/>
                <a:gd name="connsiteX25" fmla="*/ 1067270 w 8575207"/>
                <a:gd name="connsiteY25" fmla="*/ 3022600 h 3302940"/>
                <a:gd name="connsiteX26" fmla="*/ 1168870 w 8575207"/>
                <a:gd name="connsiteY26" fmla="*/ 3009900 h 3302940"/>
                <a:gd name="connsiteX27" fmla="*/ 1206970 w 8575207"/>
                <a:gd name="connsiteY27" fmla="*/ 2997200 h 3302940"/>
                <a:gd name="connsiteX28" fmla="*/ 1359370 w 8575207"/>
                <a:gd name="connsiteY28" fmla="*/ 2984500 h 3302940"/>
                <a:gd name="connsiteX29" fmla="*/ 1562570 w 8575207"/>
                <a:gd name="connsiteY29" fmla="*/ 2959100 h 3302940"/>
                <a:gd name="connsiteX30" fmla="*/ 2388070 w 8575207"/>
                <a:gd name="connsiteY30" fmla="*/ 2946400 h 3302940"/>
                <a:gd name="connsiteX31" fmla="*/ 2451570 w 8575207"/>
                <a:gd name="connsiteY31" fmla="*/ 2933700 h 3302940"/>
                <a:gd name="connsiteX32" fmla="*/ 2527770 w 8575207"/>
                <a:gd name="connsiteY32" fmla="*/ 2921000 h 3302940"/>
                <a:gd name="connsiteX33" fmla="*/ 2616670 w 8575207"/>
                <a:gd name="connsiteY33" fmla="*/ 2882900 h 3302940"/>
                <a:gd name="connsiteX34" fmla="*/ 2756370 w 8575207"/>
                <a:gd name="connsiteY34" fmla="*/ 2857500 h 3302940"/>
                <a:gd name="connsiteX35" fmla="*/ 3785070 w 8575207"/>
                <a:gd name="connsiteY35" fmla="*/ 2857500 h 3302940"/>
                <a:gd name="connsiteX36" fmla="*/ 3823170 w 8575207"/>
                <a:gd name="connsiteY36" fmla="*/ 2844800 h 3302940"/>
                <a:gd name="connsiteX37" fmla="*/ 3886670 w 8575207"/>
                <a:gd name="connsiteY37" fmla="*/ 2832100 h 3302940"/>
                <a:gd name="connsiteX38" fmla="*/ 3937470 w 8575207"/>
                <a:gd name="connsiteY38" fmla="*/ 2819400 h 3302940"/>
                <a:gd name="connsiteX39" fmla="*/ 4102570 w 8575207"/>
                <a:gd name="connsiteY39" fmla="*/ 2794000 h 3302940"/>
                <a:gd name="connsiteX40" fmla="*/ 4254970 w 8575207"/>
                <a:gd name="connsiteY40" fmla="*/ 2768600 h 3302940"/>
                <a:gd name="connsiteX41" fmla="*/ 4318470 w 8575207"/>
                <a:gd name="connsiteY41" fmla="*/ 2743200 h 3302940"/>
                <a:gd name="connsiteX42" fmla="*/ 4407370 w 8575207"/>
                <a:gd name="connsiteY42" fmla="*/ 2730500 h 3302940"/>
                <a:gd name="connsiteX43" fmla="*/ 4458170 w 8575207"/>
                <a:gd name="connsiteY43" fmla="*/ 2717800 h 3302940"/>
                <a:gd name="connsiteX44" fmla="*/ 5169370 w 8575207"/>
                <a:gd name="connsiteY44" fmla="*/ 2730500 h 3302940"/>
                <a:gd name="connsiteX45" fmla="*/ 5309070 w 8575207"/>
                <a:gd name="connsiteY45" fmla="*/ 2768600 h 3302940"/>
                <a:gd name="connsiteX46" fmla="*/ 5410670 w 8575207"/>
                <a:gd name="connsiteY46" fmla="*/ 2794000 h 3302940"/>
                <a:gd name="connsiteX47" fmla="*/ 5499570 w 8575207"/>
                <a:gd name="connsiteY47" fmla="*/ 2819400 h 3302940"/>
                <a:gd name="connsiteX48" fmla="*/ 5575770 w 8575207"/>
                <a:gd name="connsiteY48" fmla="*/ 2692400 h 3302940"/>
                <a:gd name="connsiteX49" fmla="*/ 5588470 w 8575207"/>
                <a:gd name="connsiteY49" fmla="*/ 2616200 h 3302940"/>
                <a:gd name="connsiteX50" fmla="*/ 5601170 w 8575207"/>
                <a:gd name="connsiteY50" fmla="*/ 2489200 h 3302940"/>
                <a:gd name="connsiteX51" fmla="*/ 5639270 w 8575207"/>
                <a:gd name="connsiteY51" fmla="*/ 2413000 h 3302940"/>
                <a:gd name="connsiteX52" fmla="*/ 5690070 w 8575207"/>
                <a:gd name="connsiteY52" fmla="*/ 2400300 h 3302940"/>
                <a:gd name="connsiteX53" fmla="*/ 5766270 w 8575207"/>
                <a:gd name="connsiteY53" fmla="*/ 2362200 h 3302940"/>
                <a:gd name="connsiteX54" fmla="*/ 5842470 w 8575207"/>
                <a:gd name="connsiteY54" fmla="*/ 2324100 h 3302940"/>
                <a:gd name="connsiteX55" fmla="*/ 6007570 w 8575207"/>
                <a:gd name="connsiteY55" fmla="*/ 2362200 h 3302940"/>
                <a:gd name="connsiteX56" fmla="*/ 6083770 w 8575207"/>
                <a:gd name="connsiteY56" fmla="*/ 2374900 h 3302940"/>
                <a:gd name="connsiteX57" fmla="*/ 6159970 w 8575207"/>
                <a:gd name="connsiteY57" fmla="*/ 2413000 h 3302940"/>
                <a:gd name="connsiteX58" fmla="*/ 6198070 w 8575207"/>
                <a:gd name="connsiteY58" fmla="*/ 2425700 h 3302940"/>
                <a:gd name="connsiteX59" fmla="*/ 6261570 w 8575207"/>
                <a:gd name="connsiteY59" fmla="*/ 2527300 h 3302940"/>
                <a:gd name="connsiteX60" fmla="*/ 6299670 w 8575207"/>
                <a:gd name="connsiteY60" fmla="*/ 2641600 h 3302940"/>
                <a:gd name="connsiteX61" fmla="*/ 6312370 w 8575207"/>
                <a:gd name="connsiteY61" fmla="*/ 2679700 h 3302940"/>
                <a:gd name="connsiteX62" fmla="*/ 6325070 w 8575207"/>
                <a:gd name="connsiteY62" fmla="*/ 2730500 h 3302940"/>
                <a:gd name="connsiteX63" fmla="*/ 6312370 w 8575207"/>
                <a:gd name="connsiteY63" fmla="*/ 2857500 h 3302940"/>
                <a:gd name="connsiteX64" fmla="*/ 6236170 w 8575207"/>
                <a:gd name="connsiteY64" fmla="*/ 2908300 h 3302940"/>
                <a:gd name="connsiteX65" fmla="*/ 6109170 w 8575207"/>
                <a:gd name="connsiteY65" fmla="*/ 2946400 h 3302940"/>
                <a:gd name="connsiteX66" fmla="*/ 5956770 w 8575207"/>
                <a:gd name="connsiteY66" fmla="*/ 2933700 h 3302940"/>
                <a:gd name="connsiteX67" fmla="*/ 5918670 w 8575207"/>
                <a:gd name="connsiteY67" fmla="*/ 2946400 h 3302940"/>
                <a:gd name="connsiteX68" fmla="*/ 5931370 w 8575207"/>
                <a:gd name="connsiteY68" fmla="*/ 3009900 h 3302940"/>
                <a:gd name="connsiteX69" fmla="*/ 5994870 w 8575207"/>
                <a:gd name="connsiteY69" fmla="*/ 3022600 h 3302940"/>
                <a:gd name="connsiteX70" fmla="*/ 6286970 w 8575207"/>
                <a:gd name="connsiteY70" fmla="*/ 3035300 h 3302940"/>
                <a:gd name="connsiteX71" fmla="*/ 7328370 w 8575207"/>
                <a:gd name="connsiteY71" fmla="*/ 3022600 h 3302940"/>
                <a:gd name="connsiteX72" fmla="*/ 7544270 w 8575207"/>
                <a:gd name="connsiteY72" fmla="*/ 2984500 h 3302940"/>
                <a:gd name="connsiteX73" fmla="*/ 7645870 w 8575207"/>
                <a:gd name="connsiteY73" fmla="*/ 2971800 h 3302940"/>
                <a:gd name="connsiteX74" fmla="*/ 7861770 w 8575207"/>
                <a:gd name="connsiteY74" fmla="*/ 2984500 h 3302940"/>
                <a:gd name="connsiteX75" fmla="*/ 8039570 w 8575207"/>
                <a:gd name="connsiteY75" fmla="*/ 3009900 h 3302940"/>
                <a:gd name="connsiteX76" fmla="*/ 8090370 w 8575207"/>
                <a:gd name="connsiteY76" fmla="*/ 3022600 h 3302940"/>
                <a:gd name="connsiteX77" fmla="*/ 8407870 w 8575207"/>
                <a:gd name="connsiteY77" fmla="*/ 3048000 h 3302940"/>
                <a:gd name="connsiteX78" fmla="*/ 8560270 w 8575207"/>
                <a:gd name="connsiteY78" fmla="*/ 3035300 h 3302940"/>
                <a:gd name="connsiteX79" fmla="*/ 8534870 w 8575207"/>
                <a:gd name="connsiteY79" fmla="*/ 2311400 h 3302940"/>
                <a:gd name="connsiteX80" fmla="*/ 8496770 w 8575207"/>
                <a:gd name="connsiteY80" fmla="*/ 2057400 h 3302940"/>
                <a:gd name="connsiteX81" fmla="*/ 8484070 w 8575207"/>
                <a:gd name="connsiteY81" fmla="*/ 1968500 h 3302940"/>
                <a:gd name="connsiteX82" fmla="*/ 8445970 w 8575207"/>
                <a:gd name="connsiteY82" fmla="*/ 1765300 h 3302940"/>
                <a:gd name="connsiteX83" fmla="*/ 8471370 w 8575207"/>
                <a:gd name="connsiteY83" fmla="*/ 1257300 h 3302940"/>
                <a:gd name="connsiteX84" fmla="*/ 8433270 w 8575207"/>
                <a:gd name="connsiteY84" fmla="*/ 1231900 h 3302940"/>
                <a:gd name="connsiteX85" fmla="*/ 8306270 w 8575207"/>
                <a:gd name="connsiteY85" fmla="*/ 1193800 h 3302940"/>
                <a:gd name="connsiteX86" fmla="*/ 8179270 w 8575207"/>
                <a:gd name="connsiteY86" fmla="*/ 1168400 h 3302940"/>
                <a:gd name="connsiteX87" fmla="*/ 7607770 w 8575207"/>
                <a:gd name="connsiteY87" fmla="*/ 1206500 h 3302940"/>
                <a:gd name="connsiteX88" fmla="*/ 7379170 w 8575207"/>
                <a:gd name="connsiteY88" fmla="*/ 1193800 h 3302940"/>
                <a:gd name="connsiteX89" fmla="*/ 7290270 w 8575207"/>
                <a:gd name="connsiteY89" fmla="*/ 1168400 h 3302940"/>
                <a:gd name="connsiteX90" fmla="*/ 7112470 w 8575207"/>
                <a:gd name="connsiteY90" fmla="*/ 1143000 h 3302940"/>
                <a:gd name="connsiteX91" fmla="*/ 7048970 w 8575207"/>
                <a:gd name="connsiteY91" fmla="*/ 1130300 h 3302940"/>
                <a:gd name="connsiteX92" fmla="*/ 6934670 w 8575207"/>
                <a:gd name="connsiteY92" fmla="*/ 1117600 h 3302940"/>
                <a:gd name="connsiteX93" fmla="*/ 6629870 w 8575207"/>
                <a:gd name="connsiteY93" fmla="*/ 1079500 h 3302940"/>
                <a:gd name="connsiteX94" fmla="*/ 6502870 w 8575207"/>
                <a:gd name="connsiteY94" fmla="*/ 1028700 h 3302940"/>
                <a:gd name="connsiteX95" fmla="*/ 6426670 w 8575207"/>
                <a:gd name="connsiteY95" fmla="*/ 1003300 h 3302940"/>
                <a:gd name="connsiteX96" fmla="*/ 6375870 w 8575207"/>
                <a:gd name="connsiteY96" fmla="*/ 990600 h 3302940"/>
                <a:gd name="connsiteX97" fmla="*/ 6337770 w 8575207"/>
                <a:gd name="connsiteY97" fmla="*/ 977900 h 3302940"/>
                <a:gd name="connsiteX98" fmla="*/ 6286970 w 8575207"/>
                <a:gd name="connsiteY98" fmla="*/ 952500 h 3302940"/>
                <a:gd name="connsiteX99" fmla="*/ 6096470 w 8575207"/>
                <a:gd name="connsiteY99" fmla="*/ 939800 h 3302940"/>
                <a:gd name="connsiteX100" fmla="*/ 5728170 w 8575207"/>
                <a:gd name="connsiteY100" fmla="*/ 927100 h 3302940"/>
                <a:gd name="connsiteX101" fmla="*/ 5334470 w 8575207"/>
                <a:gd name="connsiteY101" fmla="*/ 901700 h 3302940"/>
                <a:gd name="connsiteX102" fmla="*/ 5232870 w 8575207"/>
                <a:gd name="connsiteY102" fmla="*/ 889000 h 3302940"/>
                <a:gd name="connsiteX103" fmla="*/ 5067770 w 8575207"/>
                <a:gd name="connsiteY103" fmla="*/ 838200 h 3302940"/>
                <a:gd name="connsiteX104" fmla="*/ 4991570 w 8575207"/>
                <a:gd name="connsiteY104" fmla="*/ 825500 h 3302940"/>
                <a:gd name="connsiteX105" fmla="*/ 4953470 w 8575207"/>
                <a:gd name="connsiteY105" fmla="*/ 800100 h 3302940"/>
                <a:gd name="connsiteX106" fmla="*/ 4877270 w 8575207"/>
                <a:gd name="connsiteY106" fmla="*/ 774700 h 3302940"/>
                <a:gd name="connsiteX107" fmla="*/ 4775670 w 8575207"/>
                <a:gd name="connsiteY107" fmla="*/ 749300 h 3302940"/>
                <a:gd name="connsiteX108" fmla="*/ 4648670 w 8575207"/>
                <a:gd name="connsiteY108" fmla="*/ 711200 h 3302940"/>
                <a:gd name="connsiteX109" fmla="*/ 4610570 w 8575207"/>
                <a:gd name="connsiteY109" fmla="*/ 698500 h 3302940"/>
                <a:gd name="connsiteX110" fmla="*/ 4559770 w 8575207"/>
                <a:gd name="connsiteY110" fmla="*/ 685800 h 3302940"/>
                <a:gd name="connsiteX111" fmla="*/ 4521670 w 8575207"/>
                <a:gd name="connsiteY111" fmla="*/ 660400 h 3302940"/>
                <a:gd name="connsiteX112" fmla="*/ 4470870 w 8575207"/>
                <a:gd name="connsiteY112" fmla="*/ 647700 h 3302940"/>
                <a:gd name="connsiteX113" fmla="*/ 4432770 w 8575207"/>
                <a:gd name="connsiteY113" fmla="*/ 635000 h 3302940"/>
                <a:gd name="connsiteX114" fmla="*/ 4381970 w 8575207"/>
                <a:gd name="connsiteY114" fmla="*/ 609600 h 3302940"/>
                <a:gd name="connsiteX115" fmla="*/ 4280370 w 8575207"/>
                <a:gd name="connsiteY115" fmla="*/ 584200 h 3302940"/>
                <a:gd name="connsiteX116" fmla="*/ 4242270 w 8575207"/>
                <a:gd name="connsiteY116" fmla="*/ 571500 h 3302940"/>
                <a:gd name="connsiteX117" fmla="*/ 4127970 w 8575207"/>
                <a:gd name="connsiteY117" fmla="*/ 558800 h 3302940"/>
                <a:gd name="connsiteX118" fmla="*/ 3658070 w 8575207"/>
                <a:gd name="connsiteY118" fmla="*/ 533400 h 3302940"/>
                <a:gd name="connsiteX119" fmla="*/ 3607270 w 8575207"/>
                <a:gd name="connsiteY119" fmla="*/ 520700 h 3302940"/>
                <a:gd name="connsiteX120" fmla="*/ 3569170 w 8575207"/>
                <a:gd name="connsiteY120" fmla="*/ 508000 h 3302940"/>
                <a:gd name="connsiteX121" fmla="*/ 3467570 w 8575207"/>
                <a:gd name="connsiteY121" fmla="*/ 495300 h 3302940"/>
                <a:gd name="connsiteX122" fmla="*/ 3429470 w 8575207"/>
                <a:gd name="connsiteY122" fmla="*/ 469900 h 3302940"/>
                <a:gd name="connsiteX123" fmla="*/ 3378670 w 8575207"/>
                <a:gd name="connsiteY123" fmla="*/ 457200 h 3302940"/>
                <a:gd name="connsiteX124" fmla="*/ 3302470 w 8575207"/>
                <a:gd name="connsiteY124" fmla="*/ 431800 h 3302940"/>
                <a:gd name="connsiteX125" fmla="*/ 3226270 w 8575207"/>
                <a:gd name="connsiteY125" fmla="*/ 406400 h 3302940"/>
                <a:gd name="connsiteX126" fmla="*/ 3188170 w 8575207"/>
                <a:gd name="connsiteY126" fmla="*/ 393700 h 3302940"/>
                <a:gd name="connsiteX127" fmla="*/ 2934170 w 8575207"/>
                <a:gd name="connsiteY127" fmla="*/ 381000 h 3302940"/>
                <a:gd name="connsiteX128" fmla="*/ 2832570 w 8575207"/>
                <a:gd name="connsiteY128" fmla="*/ 355600 h 3302940"/>
                <a:gd name="connsiteX129" fmla="*/ 2769070 w 8575207"/>
                <a:gd name="connsiteY129" fmla="*/ 342900 h 3302940"/>
                <a:gd name="connsiteX130" fmla="*/ 2705570 w 8575207"/>
                <a:gd name="connsiteY130" fmla="*/ 317500 h 3302940"/>
                <a:gd name="connsiteX131" fmla="*/ 2591270 w 8575207"/>
                <a:gd name="connsiteY131" fmla="*/ 304800 h 3302940"/>
                <a:gd name="connsiteX132" fmla="*/ 2515070 w 8575207"/>
                <a:gd name="connsiteY132" fmla="*/ 292100 h 3302940"/>
                <a:gd name="connsiteX133" fmla="*/ 2299170 w 8575207"/>
                <a:gd name="connsiteY133" fmla="*/ 317500 h 3302940"/>
                <a:gd name="connsiteX134" fmla="*/ 2184870 w 8575207"/>
                <a:gd name="connsiteY134" fmla="*/ 355600 h 3302940"/>
                <a:gd name="connsiteX135" fmla="*/ 2045170 w 8575207"/>
                <a:gd name="connsiteY135" fmla="*/ 381000 h 3302940"/>
                <a:gd name="connsiteX136" fmla="*/ 2019770 w 8575207"/>
                <a:gd name="connsiteY136" fmla="*/ 431800 h 3302940"/>
                <a:gd name="connsiteX137" fmla="*/ 2032470 w 8575207"/>
                <a:gd name="connsiteY137" fmla="*/ 952500 h 3302940"/>
                <a:gd name="connsiteX138" fmla="*/ 2045170 w 8575207"/>
                <a:gd name="connsiteY138" fmla="*/ 1016000 h 3302940"/>
                <a:gd name="connsiteX139" fmla="*/ 2083270 w 8575207"/>
                <a:gd name="connsiteY139" fmla="*/ 1130300 h 3302940"/>
                <a:gd name="connsiteX140" fmla="*/ 2095970 w 8575207"/>
                <a:gd name="connsiteY140" fmla="*/ 1181100 h 3302940"/>
                <a:gd name="connsiteX141" fmla="*/ 2159470 w 8575207"/>
                <a:gd name="connsiteY141" fmla="*/ 1270000 h 3302940"/>
                <a:gd name="connsiteX142" fmla="*/ 2197570 w 8575207"/>
                <a:gd name="connsiteY142" fmla="*/ 1346200 h 3302940"/>
                <a:gd name="connsiteX143" fmla="*/ 2235670 w 8575207"/>
                <a:gd name="connsiteY143" fmla="*/ 1397000 h 3302940"/>
                <a:gd name="connsiteX144" fmla="*/ 2261070 w 8575207"/>
                <a:gd name="connsiteY144" fmla="*/ 1435100 h 3302940"/>
                <a:gd name="connsiteX145" fmla="*/ 2311870 w 8575207"/>
                <a:gd name="connsiteY145" fmla="*/ 1549400 h 3302940"/>
                <a:gd name="connsiteX146" fmla="*/ 2337270 w 8575207"/>
                <a:gd name="connsiteY146" fmla="*/ 1600200 h 3302940"/>
                <a:gd name="connsiteX147" fmla="*/ 2375370 w 8575207"/>
                <a:gd name="connsiteY147" fmla="*/ 1638300 h 3302940"/>
                <a:gd name="connsiteX148" fmla="*/ 2388070 w 8575207"/>
                <a:gd name="connsiteY148" fmla="*/ 1816100 h 3302940"/>
                <a:gd name="connsiteX149" fmla="*/ 2273770 w 8575207"/>
                <a:gd name="connsiteY149" fmla="*/ 1866900 h 3302940"/>
                <a:gd name="connsiteX150" fmla="*/ 2235670 w 8575207"/>
                <a:gd name="connsiteY150" fmla="*/ 1879600 h 3302940"/>
                <a:gd name="connsiteX151" fmla="*/ 2197570 w 8575207"/>
                <a:gd name="connsiteY151" fmla="*/ 1892300 h 3302940"/>
                <a:gd name="connsiteX152" fmla="*/ 2095970 w 8575207"/>
                <a:gd name="connsiteY152" fmla="*/ 1905000 h 3302940"/>
                <a:gd name="connsiteX153" fmla="*/ 1676870 w 8575207"/>
                <a:gd name="connsiteY153" fmla="*/ 1879600 h 3302940"/>
                <a:gd name="connsiteX154" fmla="*/ 1562570 w 8575207"/>
                <a:gd name="connsiteY154" fmla="*/ 1841500 h 3302940"/>
                <a:gd name="connsiteX155" fmla="*/ 1524470 w 8575207"/>
                <a:gd name="connsiteY155" fmla="*/ 1828800 h 3302940"/>
                <a:gd name="connsiteX156" fmla="*/ 1511770 w 8575207"/>
                <a:gd name="connsiteY156" fmla="*/ 1778000 h 3302940"/>
                <a:gd name="connsiteX157" fmla="*/ 1499070 w 8575207"/>
                <a:gd name="connsiteY157" fmla="*/ 1739900 h 3302940"/>
                <a:gd name="connsiteX158" fmla="*/ 1486370 w 8575207"/>
                <a:gd name="connsiteY158" fmla="*/ 1676400 h 3302940"/>
                <a:gd name="connsiteX159" fmla="*/ 1524470 w 8575207"/>
                <a:gd name="connsiteY159" fmla="*/ 1460500 h 3302940"/>
                <a:gd name="connsiteX160" fmla="*/ 1537170 w 8575207"/>
                <a:gd name="connsiteY160" fmla="*/ 1422400 h 3302940"/>
                <a:gd name="connsiteX161" fmla="*/ 1626070 w 8575207"/>
                <a:gd name="connsiteY161" fmla="*/ 1358900 h 3302940"/>
                <a:gd name="connsiteX162" fmla="*/ 1702270 w 8575207"/>
                <a:gd name="connsiteY162" fmla="*/ 1282700 h 3302940"/>
                <a:gd name="connsiteX163" fmla="*/ 1740370 w 8575207"/>
                <a:gd name="connsiteY163" fmla="*/ 1244600 h 3302940"/>
                <a:gd name="connsiteX164" fmla="*/ 1778470 w 8575207"/>
                <a:gd name="connsiteY164" fmla="*/ 1206500 h 3302940"/>
                <a:gd name="connsiteX165" fmla="*/ 1816570 w 8575207"/>
                <a:gd name="connsiteY165" fmla="*/ 1193800 h 3302940"/>
                <a:gd name="connsiteX166" fmla="*/ 1829270 w 8575207"/>
                <a:gd name="connsiteY166" fmla="*/ 1155700 h 3302940"/>
                <a:gd name="connsiteX167" fmla="*/ 1905470 w 8575207"/>
                <a:gd name="connsiteY167" fmla="*/ 1104900 h 3302940"/>
                <a:gd name="connsiteX168" fmla="*/ 1968970 w 8575207"/>
                <a:gd name="connsiteY168" fmla="*/ 1028700 h 3302940"/>
                <a:gd name="connsiteX169" fmla="*/ 2045170 w 8575207"/>
                <a:gd name="connsiteY169" fmla="*/ 965200 h 3302940"/>
                <a:gd name="connsiteX170" fmla="*/ 2019770 w 8575207"/>
                <a:gd name="connsiteY170" fmla="*/ 393700 h 3302940"/>
                <a:gd name="connsiteX171" fmla="*/ 1956270 w 8575207"/>
                <a:gd name="connsiteY171" fmla="*/ 279400 h 3302940"/>
                <a:gd name="connsiteX172" fmla="*/ 1918170 w 8575207"/>
                <a:gd name="connsiteY172" fmla="*/ 266700 h 3302940"/>
                <a:gd name="connsiteX173" fmla="*/ 1803870 w 8575207"/>
                <a:gd name="connsiteY173" fmla="*/ 203200 h 3302940"/>
                <a:gd name="connsiteX174" fmla="*/ 1727670 w 8575207"/>
                <a:gd name="connsiteY174" fmla="*/ 190500 h 3302940"/>
                <a:gd name="connsiteX175" fmla="*/ 1689570 w 8575207"/>
                <a:gd name="connsiteY175" fmla="*/ 165100 h 3302940"/>
                <a:gd name="connsiteX176" fmla="*/ 1435570 w 8575207"/>
                <a:gd name="connsiteY176" fmla="*/ 127000 h 3302940"/>
                <a:gd name="connsiteX177" fmla="*/ 1308570 w 8575207"/>
                <a:gd name="connsiteY177" fmla="*/ 101600 h 3302940"/>
                <a:gd name="connsiteX178" fmla="*/ 546570 w 8575207"/>
                <a:gd name="connsiteY178" fmla="*/ 76200 h 3302940"/>
                <a:gd name="connsiteX179" fmla="*/ 457670 w 8575207"/>
                <a:gd name="connsiteY179" fmla="*/ 50800 h 3302940"/>
                <a:gd name="connsiteX180" fmla="*/ 279870 w 8575207"/>
                <a:gd name="connsiteY180" fmla="*/ 25400 h 3302940"/>
                <a:gd name="connsiteX181" fmla="*/ 216370 w 8575207"/>
                <a:gd name="connsiteY181" fmla="*/ 12700 h 3302940"/>
                <a:gd name="connsiteX182" fmla="*/ 38570 w 8575207"/>
                <a:gd name="connsiteY182" fmla="*/ 0 h 3302940"/>
                <a:gd name="connsiteX183" fmla="*/ 13170 w 8575207"/>
                <a:gd name="connsiteY183"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270470 w 8575207"/>
                <a:gd name="connsiteY13" fmla="*/ 2501900 h 3302940"/>
                <a:gd name="connsiteX14" fmla="*/ 1245070 w 8575207"/>
                <a:gd name="connsiteY14" fmla="*/ 2679700 h 3302940"/>
                <a:gd name="connsiteX15" fmla="*/ 1219670 w 8575207"/>
                <a:gd name="connsiteY15" fmla="*/ 2717800 h 3302940"/>
                <a:gd name="connsiteX16" fmla="*/ 1181570 w 8575207"/>
                <a:gd name="connsiteY16" fmla="*/ 2730500 h 3302940"/>
                <a:gd name="connsiteX17" fmla="*/ 1118070 w 8575207"/>
                <a:gd name="connsiteY17" fmla="*/ 2806700 h 3302940"/>
                <a:gd name="connsiteX18" fmla="*/ 1079970 w 8575207"/>
                <a:gd name="connsiteY18" fmla="*/ 2819400 h 3302940"/>
                <a:gd name="connsiteX19" fmla="*/ 1067270 w 8575207"/>
                <a:gd name="connsiteY19" fmla="*/ 2857500 h 3302940"/>
                <a:gd name="connsiteX20" fmla="*/ 940270 w 8575207"/>
                <a:gd name="connsiteY20" fmla="*/ 2870200 h 3302940"/>
                <a:gd name="connsiteX21" fmla="*/ 876770 w 8575207"/>
                <a:gd name="connsiteY21" fmla="*/ 2882900 h 3302940"/>
                <a:gd name="connsiteX22" fmla="*/ 952970 w 8575207"/>
                <a:gd name="connsiteY22" fmla="*/ 2959100 h 3302940"/>
                <a:gd name="connsiteX23" fmla="*/ 991070 w 8575207"/>
                <a:gd name="connsiteY23" fmla="*/ 3035300 h 3302940"/>
                <a:gd name="connsiteX24" fmla="*/ 1067270 w 8575207"/>
                <a:gd name="connsiteY24" fmla="*/ 3022600 h 3302940"/>
                <a:gd name="connsiteX25" fmla="*/ 1168870 w 8575207"/>
                <a:gd name="connsiteY25" fmla="*/ 3009900 h 3302940"/>
                <a:gd name="connsiteX26" fmla="*/ 1206970 w 8575207"/>
                <a:gd name="connsiteY26" fmla="*/ 2997200 h 3302940"/>
                <a:gd name="connsiteX27" fmla="*/ 1359370 w 8575207"/>
                <a:gd name="connsiteY27" fmla="*/ 2984500 h 3302940"/>
                <a:gd name="connsiteX28" fmla="*/ 1562570 w 8575207"/>
                <a:gd name="connsiteY28" fmla="*/ 2959100 h 3302940"/>
                <a:gd name="connsiteX29" fmla="*/ 2388070 w 8575207"/>
                <a:gd name="connsiteY29" fmla="*/ 2946400 h 3302940"/>
                <a:gd name="connsiteX30" fmla="*/ 2451570 w 8575207"/>
                <a:gd name="connsiteY30" fmla="*/ 2933700 h 3302940"/>
                <a:gd name="connsiteX31" fmla="*/ 2527770 w 8575207"/>
                <a:gd name="connsiteY31" fmla="*/ 2921000 h 3302940"/>
                <a:gd name="connsiteX32" fmla="*/ 2616670 w 8575207"/>
                <a:gd name="connsiteY32" fmla="*/ 2882900 h 3302940"/>
                <a:gd name="connsiteX33" fmla="*/ 2756370 w 8575207"/>
                <a:gd name="connsiteY33" fmla="*/ 2857500 h 3302940"/>
                <a:gd name="connsiteX34" fmla="*/ 3785070 w 8575207"/>
                <a:gd name="connsiteY34" fmla="*/ 2857500 h 3302940"/>
                <a:gd name="connsiteX35" fmla="*/ 3823170 w 8575207"/>
                <a:gd name="connsiteY35" fmla="*/ 2844800 h 3302940"/>
                <a:gd name="connsiteX36" fmla="*/ 3886670 w 8575207"/>
                <a:gd name="connsiteY36" fmla="*/ 2832100 h 3302940"/>
                <a:gd name="connsiteX37" fmla="*/ 3937470 w 8575207"/>
                <a:gd name="connsiteY37" fmla="*/ 2819400 h 3302940"/>
                <a:gd name="connsiteX38" fmla="*/ 4102570 w 8575207"/>
                <a:gd name="connsiteY38" fmla="*/ 2794000 h 3302940"/>
                <a:gd name="connsiteX39" fmla="*/ 4254970 w 8575207"/>
                <a:gd name="connsiteY39" fmla="*/ 2768600 h 3302940"/>
                <a:gd name="connsiteX40" fmla="*/ 4318470 w 8575207"/>
                <a:gd name="connsiteY40" fmla="*/ 2743200 h 3302940"/>
                <a:gd name="connsiteX41" fmla="*/ 4407370 w 8575207"/>
                <a:gd name="connsiteY41" fmla="*/ 2730500 h 3302940"/>
                <a:gd name="connsiteX42" fmla="*/ 4458170 w 8575207"/>
                <a:gd name="connsiteY42" fmla="*/ 2717800 h 3302940"/>
                <a:gd name="connsiteX43" fmla="*/ 5169370 w 8575207"/>
                <a:gd name="connsiteY43" fmla="*/ 2730500 h 3302940"/>
                <a:gd name="connsiteX44" fmla="*/ 5309070 w 8575207"/>
                <a:gd name="connsiteY44" fmla="*/ 2768600 h 3302940"/>
                <a:gd name="connsiteX45" fmla="*/ 5410670 w 8575207"/>
                <a:gd name="connsiteY45" fmla="*/ 2794000 h 3302940"/>
                <a:gd name="connsiteX46" fmla="*/ 5499570 w 8575207"/>
                <a:gd name="connsiteY46" fmla="*/ 2819400 h 3302940"/>
                <a:gd name="connsiteX47" fmla="*/ 5575770 w 8575207"/>
                <a:gd name="connsiteY47" fmla="*/ 2692400 h 3302940"/>
                <a:gd name="connsiteX48" fmla="*/ 5588470 w 8575207"/>
                <a:gd name="connsiteY48" fmla="*/ 2616200 h 3302940"/>
                <a:gd name="connsiteX49" fmla="*/ 5601170 w 8575207"/>
                <a:gd name="connsiteY49" fmla="*/ 2489200 h 3302940"/>
                <a:gd name="connsiteX50" fmla="*/ 5639270 w 8575207"/>
                <a:gd name="connsiteY50" fmla="*/ 2413000 h 3302940"/>
                <a:gd name="connsiteX51" fmla="*/ 5690070 w 8575207"/>
                <a:gd name="connsiteY51" fmla="*/ 2400300 h 3302940"/>
                <a:gd name="connsiteX52" fmla="*/ 5766270 w 8575207"/>
                <a:gd name="connsiteY52" fmla="*/ 2362200 h 3302940"/>
                <a:gd name="connsiteX53" fmla="*/ 5842470 w 8575207"/>
                <a:gd name="connsiteY53" fmla="*/ 2324100 h 3302940"/>
                <a:gd name="connsiteX54" fmla="*/ 6007570 w 8575207"/>
                <a:gd name="connsiteY54" fmla="*/ 2362200 h 3302940"/>
                <a:gd name="connsiteX55" fmla="*/ 6083770 w 8575207"/>
                <a:gd name="connsiteY55" fmla="*/ 2374900 h 3302940"/>
                <a:gd name="connsiteX56" fmla="*/ 6159970 w 8575207"/>
                <a:gd name="connsiteY56" fmla="*/ 2413000 h 3302940"/>
                <a:gd name="connsiteX57" fmla="*/ 6198070 w 8575207"/>
                <a:gd name="connsiteY57" fmla="*/ 2425700 h 3302940"/>
                <a:gd name="connsiteX58" fmla="*/ 6261570 w 8575207"/>
                <a:gd name="connsiteY58" fmla="*/ 2527300 h 3302940"/>
                <a:gd name="connsiteX59" fmla="*/ 6299670 w 8575207"/>
                <a:gd name="connsiteY59" fmla="*/ 2641600 h 3302940"/>
                <a:gd name="connsiteX60" fmla="*/ 6312370 w 8575207"/>
                <a:gd name="connsiteY60" fmla="*/ 2679700 h 3302940"/>
                <a:gd name="connsiteX61" fmla="*/ 6325070 w 8575207"/>
                <a:gd name="connsiteY61" fmla="*/ 2730500 h 3302940"/>
                <a:gd name="connsiteX62" fmla="*/ 6312370 w 8575207"/>
                <a:gd name="connsiteY62" fmla="*/ 2857500 h 3302940"/>
                <a:gd name="connsiteX63" fmla="*/ 6236170 w 8575207"/>
                <a:gd name="connsiteY63" fmla="*/ 2908300 h 3302940"/>
                <a:gd name="connsiteX64" fmla="*/ 6109170 w 8575207"/>
                <a:gd name="connsiteY64" fmla="*/ 2946400 h 3302940"/>
                <a:gd name="connsiteX65" fmla="*/ 5956770 w 8575207"/>
                <a:gd name="connsiteY65" fmla="*/ 2933700 h 3302940"/>
                <a:gd name="connsiteX66" fmla="*/ 5918670 w 8575207"/>
                <a:gd name="connsiteY66" fmla="*/ 2946400 h 3302940"/>
                <a:gd name="connsiteX67" fmla="*/ 5931370 w 8575207"/>
                <a:gd name="connsiteY67" fmla="*/ 3009900 h 3302940"/>
                <a:gd name="connsiteX68" fmla="*/ 5994870 w 8575207"/>
                <a:gd name="connsiteY68" fmla="*/ 3022600 h 3302940"/>
                <a:gd name="connsiteX69" fmla="*/ 6286970 w 8575207"/>
                <a:gd name="connsiteY69" fmla="*/ 3035300 h 3302940"/>
                <a:gd name="connsiteX70" fmla="*/ 7328370 w 8575207"/>
                <a:gd name="connsiteY70" fmla="*/ 3022600 h 3302940"/>
                <a:gd name="connsiteX71" fmla="*/ 7544270 w 8575207"/>
                <a:gd name="connsiteY71" fmla="*/ 2984500 h 3302940"/>
                <a:gd name="connsiteX72" fmla="*/ 7645870 w 8575207"/>
                <a:gd name="connsiteY72" fmla="*/ 2971800 h 3302940"/>
                <a:gd name="connsiteX73" fmla="*/ 7861770 w 8575207"/>
                <a:gd name="connsiteY73" fmla="*/ 2984500 h 3302940"/>
                <a:gd name="connsiteX74" fmla="*/ 8039570 w 8575207"/>
                <a:gd name="connsiteY74" fmla="*/ 3009900 h 3302940"/>
                <a:gd name="connsiteX75" fmla="*/ 8090370 w 8575207"/>
                <a:gd name="connsiteY75" fmla="*/ 3022600 h 3302940"/>
                <a:gd name="connsiteX76" fmla="*/ 8407870 w 8575207"/>
                <a:gd name="connsiteY76" fmla="*/ 3048000 h 3302940"/>
                <a:gd name="connsiteX77" fmla="*/ 8560270 w 8575207"/>
                <a:gd name="connsiteY77" fmla="*/ 3035300 h 3302940"/>
                <a:gd name="connsiteX78" fmla="*/ 8534870 w 8575207"/>
                <a:gd name="connsiteY78" fmla="*/ 2311400 h 3302940"/>
                <a:gd name="connsiteX79" fmla="*/ 8496770 w 8575207"/>
                <a:gd name="connsiteY79" fmla="*/ 2057400 h 3302940"/>
                <a:gd name="connsiteX80" fmla="*/ 8484070 w 8575207"/>
                <a:gd name="connsiteY80" fmla="*/ 1968500 h 3302940"/>
                <a:gd name="connsiteX81" fmla="*/ 8445970 w 8575207"/>
                <a:gd name="connsiteY81" fmla="*/ 1765300 h 3302940"/>
                <a:gd name="connsiteX82" fmla="*/ 8471370 w 8575207"/>
                <a:gd name="connsiteY82" fmla="*/ 1257300 h 3302940"/>
                <a:gd name="connsiteX83" fmla="*/ 8433270 w 8575207"/>
                <a:gd name="connsiteY83" fmla="*/ 1231900 h 3302940"/>
                <a:gd name="connsiteX84" fmla="*/ 8306270 w 8575207"/>
                <a:gd name="connsiteY84" fmla="*/ 1193800 h 3302940"/>
                <a:gd name="connsiteX85" fmla="*/ 8179270 w 8575207"/>
                <a:gd name="connsiteY85" fmla="*/ 1168400 h 3302940"/>
                <a:gd name="connsiteX86" fmla="*/ 7607770 w 8575207"/>
                <a:gd name="connsiteY86" fmla="*/ 1206500 h 3302940"/>
                <a:gd name="connsiteX87" fmla="*/ 7379170 w 8575207"/>
                <a:gd name="connsiteY87" fmla="*/ 1193800 h 3302940"/>
                <a:gd name="connsiteX88" fmla="*/ 7290270 w 8575207"/>
                <a:gd name="connsiteY88" fmla="*/ 1168400 h 3302940"/>
                <a:gd name="connsiteX89" fmla="*/ 7112470 w 8575207"/>
                <a:gd name="connsiteY89" fmla="*/ 1143000 h 3302940"/>
                <a:gd name="connsiteX90" fmla="*/ 7048970 w 8575207"/>
                <a:gd name="connsiteY90" fmla="*/ 1130300 h 3302940"/>
                <a:gd name="connsiteX91" fmla="*/ 6934670 w 8575207"/>
                <a:gd name="connsiteY91" fmla="*/ 1117600 h 3302940"/>
                <a:gd name="connsiteX92" fmla="*/ 6629870 w 8575207"/>
                <a:gd name="connsiteY92" fmla="*/ 1079500 h 3302940"/>
                <a:gd name="connsiteX93" fmla="*/ 6502870 w 8575207"/>
                <a:gd name="connsiteY93" fmla="*/ 1028700 h 3302940"/>
                <a:gd name="connsiteX94" fmla="*/ 6426670 w 8575207"/>
                <a:gd name="connsiteY94" fmla="*/ 1003300 h 3302940"/>
                <a:gd name="connsiteX95" fmla="*/ 6375870 w 8575207"/>
                <a:gd name="connsiteY95" fmla="*/ 990600 h 3302940"/>
                <a:gd name="connsiteX96" fmla="*/ 6337770 w 8575207"/>
                <a:gd name="connsiteY96" fmla="*/ 977900 h 3302940"/>
                <a:gd name="connsiteX97" fmla="*/ 6286970 w 8575207"/>
                <a:gd name="connsiteY97" fmla="*/ 952500 h 3302940"/>
                <a:gd name="connsiteX98" fmla="*/ 6096470 w 8575207"/>
                <a:gd name="connsiteY98" fmla="*/ 939800 h 3302940"/>
                <a:gd name="connsiteX99" fmla="*/ 5728170 w 8575207"/>
                <a:gd name="connsiteY99" fmla="*/ 927100 h 3302940"/>
                <a:gd name="connsiteX100" fmla="*/ 5334470 w 8575207"/>
                <a:gd name="connsiteY100" fmla="*/ 901700 h 3302940"/>
                <a:gd name="connsiteX101" fmla="*/ 5232870 w 8575207"/>
                <a:gd name="connsiteY101" fmla="*/ 889000 h 3302940"/>
                <a:gd name="connsiteX102" fmla="*/ 5067770 w 8575207"/>
                <a:gd name="connsiteY102" fmla="*/ 838200 h 3302940"/>
                <a:gd name="connsiteX103" fmla="*/ 4991570 w 8575207"/>
                <a:gd name="connsiteY103" fmla="*/ 825500 h 3302940"/>
                <a:gd name="connsiteX104" fmla="*/ 4953470 w 8575207"/>
                <a:gd name="connsiteY104" fmla="*/ 800100 h 3302940"/>
                <a:gd name="connsiteX105" fmla="*/ 4877270 w 8575207"/>
                <a:gd name="connsiteY105" fmla="*/ 774700 h 3302940"/>
                <a:gd name="connsiteX106" fmla="*/ 4775670 w 8575207"/>
                <a:gd name="connsiteY106" fmla="*/ 749300 h 3302940"/>
                <a:gd name="connsiteX107" fmla="*/ 4648670 w 8575207"/>
                <a:gd name="connsiteY107" fmla="*/ 711200 h 3302940"/>
                <a:gd name="connsiteX108" fmla="*/ 4610570 w 8575207"/>
                <a:gd name="connsiteY108" fmla="*/ 698500 h 3302940"/>
                <a:gd name="connsiteX109" fmla="*/ 4559770 w 8575207"/>
                <a:gd name="connsiteY109" fmla="*/ 685800 h 3302940"/>
                <a:gd name="connsiteX110" fmla="*/ 4521670 w 8575207"/>
                <a:gd name="connsiteY110" fmla="*/ 660400 h 3302940"/>
                <a:gd name="connsiteX111" fmla="*/ 4470870 w 8575207"/>
                <a:gd name="connsiteY111" fmla="*/ 647700 h 3302940"/>
                <a:gd name="connsiteX112" fmla="*/ 4432770 w 8575207"/>
                <a:gd name="connsiteY112" fmla="*/ 635000 h 3302940"/>
                <a:gd name="connsiteX113" fmla="*/ 4381970 w 8575207"/>
                <a:gd name="connsiteY113" fmla="*/ 609600 h 3302940"/>
                <a:gd name="connsiteX114" fmla="*/ 4280370 w 8575207"/>
                <a:gd name="connsiteY114" fmla="*/ 584200 h 3302940"/>
                <a:gd name="connsiteX115" fmla="*/ 4242270 w 8575207"/>
                <a:gd name="connsiteY115" fmla="*/ 571500 h 3302940"/>
                <a:gd name="connsiteX116" fmla="*/ 4127970 w 8575207"/>
                <a:gd name="connsiteY116" fmla="*/ 558800 h 3302940"/>
                <a:gd name="connsiteX117" fmla="*/ 3658070 w 8575207"/>
                <a:gd name="connsiteY117" fmla="*/ 533400 h 3302940"/>
                <a:gd name="connsiteX118" fmla="*/ 3607270 w 8575207"/>
                <a:gd name="connsiteY118" fmla="*/ 520700 h 3302940"/>
                <a:gd name="connsiteX119" fmla="*/ 3569170 w 8575207"/>
                <a:gd name="connsiteY119" fmla="*/ 508000 h 3302940"/>
                <a:gd name="connsiteX120" fmla="*/ 3467570 w 8575207"/>
                <a:gd name="connsiteY120" fmla="*/ 495300 h 3302940"/>
                <a:gd name="connsiteX121" fmla="*/ 3429470 w 8575207"/>
                <a:gd name="connsiteY121" fmla="*/ 469900 h 3302940"/>
                <a:gd name="connsiteX122" fmla="*/ 3378670 w 8575207"/>
                <a:gd name="connsiteY122" fmla="*/ 457200 h 3302940"/>
                <a:gd name="connsiteX123" fmla="*/ 3302470 w 8575207"/>
                <a:gd name="connsiteY123" fmla="*/ 431800 h 3302940"/>
                <a:gd name="connsiteX124" fmla="*/ 3226270 w 8575207"/>
                <a:gd name="connsiteY124" fmla="*/ 406400 h 3302940"/>
                <a:gd name="connsiteX125" fmla="*/ 3188170 w 8575207"/>
                <a:gd name="connsiteY125" fmla="*/ 393700 h 3302940"/>
                <a:gd name="connsiteX126" fmla="*/ 2934170 w 8575207"/>
                <a:gd name="connsiteY126" fmla="*/ 381000 h 3302940"/>
                <a:gd name="connsiteX127" fmla="*/ 2832570 w 8575207"/>
                <a:gd name="connsiteY127" fmla="*/ 355600 h 3302940"/>
                <a:gd name="connsiteX128" fmla="*/ 2769070 w 8575207"/>
                <a:gd name="connsiteY128" fmla="*/ 342900 h 3302940"/>
                <a:gd name="connsiteX129" fmla="*/ 2705570 w 8575207"/>
                <a:gd name="connsiteY129" fmla="*/ 317500 h 3302940"/>
                <a:gd name="connsiteX130" fmla="*/ 2591270 w 8575207"/>
                <a:gd name="connsiteY130" fmla="*/ 304800 h 3302940"/>
                <a:gd name="connsiteX131" fmla="*/ 2515070 w 8575207"/>
                <a:gd name="connsiteY131" fmla="*/ 292100 h 3302940"/>
                <a:gd name="connsiteX132" fmla="*/ 2299170 w 8575207"/>
                <a:gd name="connsiteY132" fmla="*/ 317500 h 3302940"/>
                <a:gd name="connsiteX133" fmla="*/ 2184870 w 8575207"/>
                <a:gd name="connsiteY133" fmla="*/ 355600 h 3302940"/>
                <a:gd name="connsiteX134" fmla="*/ 2045170 w 8575207"/>
                <a:gd name="connsiteY134" fmla="*/ 381000 h 3302940"/>
                <a:gd name="connsiteX135" fmla="*/ 2019770 w 8575207"/>
                <a:gd name="connsiteY135" fmla="*/ 431800 h 3302940"/>
                <a:gd name="connsiteX136" fmla="*/ 2032470 w 8575207"/>
                <a:gd name="connsiteY136" fmla="*/ 952500 h 3302940"/>
                <a:gd name="connsiteX137" fmla="*/ 2045170 w 8575207"/>
                <a:gd name="connsiteY137" fmla="*/ 1016000 h 3302940"/>
                <a:gd name="connsiteX138" fmla="*/ 2083270 w 8575207"/>
                <a:gd name="connsiteY138" fmla="*/ 1130300 h 3302940"/>
                <a:gd name="connsiteX139" fmla="*/ 2095970 w 8575207"/>
                <a:gd name="connsiteY139" fmla="*/ 1181100 h 3302940"/>
                <a:gd name="connsiteX140" fmla="*/ 2159470 w 8575207"/>
                <a:gd name="connsiteY140" fmla="*/ 1270000 h 3302940"/>
                <a:gd name="connsiteX141" fmla="*/ 2197570 w 8575207"/>
                <a:gd name="connsiteY141" fmla="*/ 1346200 h 3302940"/>
                <a:gd name="connsiteX142" fmla="*/ 2235670 w 8575207"/>
                <a:gd name="connsiteY142" fmla="*/ 1397000 h 3302940"/>
                <a:gd name="connsiteX143" fmla="*/ 2261070 w 8575207"/>
                <a:gd name="connsiteY143" fmla="*/ 1435100 h 3302940"/>
                <a:gd name="connsiteX144" fmla="*/ 2311870 w 8575207"/>
                <a:gd name="connsiteY144" fmla="*/ 1549400 h 3302940"/>
                <a:gd name="connsiteX145" fmla="*/ 2337270 w 8575207"/>
                <a:gd name="connsiteY145" fmla="*/ 1600200 h 3302940"/>
                <a:gd name="connsiteX146" fmla="*/ 2375370 w 8575207"/>
                <a:gd name="connsiteY146" fmla="*/ 1638300 h 3302940"/>
                <a:gd name="connsiteX147" fmla="*/ 2388070 w 8575207"/>
                <a:gd name="connsiteY147" fmla="*/ 1816100 h 3302940"/>
                <a:gd name="connsiteX148" fmla="*/ 2273770 w 8575207"/>
                <a:gd name="connsiteY148" fmla="*/ 1866900 h 3302940"/>
                <a:gd name="connsiteX149" fmla="*/ 2235670 w 8575207"/>
                <a:gd name="connsiteY149" fmla="*/ 1879600 h 3302940"/>
                <a:gd name="connsiteX150" fmla="*/ 2197570 w 8575207"/>
                <a:gd name="connsiteY150" fmla="*/ 1892300 h 3302940"/>
                <a:gd name="connsiteX151" fmla="*/ 2095970 w 8575207"/>
                <a:gd name="connsiteY151" fmla="*/ 1905000 h 3302940"/>
                <a:gd name="connsiteX152" fmla="*/ 1676870 w 8575207"/>
                <a:gd name="connsiteY152" fmla="*/ 1879600 h 3302940"/>
                <a:gd name="connsiteX153" fmla="*/ 1562570 w 8575207"/>
                <a:gd name="connsiteY153" fmla="*/ 1841500 h 3302940"/>
                <a:gd name="connsiteX154" fmla="*/ 1524470 w 8575207"/>
                <a:gd name="connsiteY154" fmla="*/ 1828800 h 3302940"/>
                <a:gd name="connsiteX155" fmla="*/ 1511770 w 8575207"/>
                <a:gd name="connsiteY155" fmla="*/ 1778000 h 3302940"/>
                <a:gd name="connsiteX156" fmla="*/ 1499070 w 8575207"/>
                <a:gd name="connsiteY156" fmla="*/ 1739900 h 3302940"/>
                <a:gd name="connsiteX157" fmla="*/ 1486370 w 8575207"/>
                <a:gd name="connsiteY157" fmla="*/ 1676400 h 3302940"/>
                <a:gd name="connsiteX158" fmla="*/ 1524470 w 8575207"/>
                <a:gd name="connsiteY158" fmla="*/ 1460500 h 3302940"/>
                <a:gd name="connsiteX159" fmla="*/ 1537170 w 8575207"/>
                <a:gd name="connsiteY159" fmla="*/ 1422400 h 3302940"/>
                <a:gd name="connsiteX160" fmla="*/ 1626070 w 8575207"/>
                <a:gd name="connsiteY160" fmla="*/ 1358900 h 3302940"/>
                <a:gd name="connsiteX161" fmla="*/ 1702270 w 8575207"/>
                <a:gd name="connsiteY161" fmla="*/ 1282700 h 3302940"/>
                <a:gd name="connsiteX162" fmla="*/ 1740370 w 8575207"/>
                <a:gd name="connsiteY162" fmla="*/ 1244600 h 3302940"/>
                <a:gd name="connsiteX163" fmla="*/ 1778470 w 8575207"/>
                <a:gd name="connsiteY163" fmla="*/ 1206500 h 3302940"/>
                <a:gd name="connsiteX164" fmla="*/ 1816570 w 8575207"/>
                <a:gd name="connsiteY164" fmla="*/ 1193800 h 3302940"/>
                <a:gd name="connsiteX165" fmla="*/ 1829270 w 8575207"/>
                <a:gd name="connsiteY165" fmla="*/ 1155700 h 3302940"/>
                <a:gd name="connsiteX166" fmla="*/ 1905470 w 8575207"/>
                <a:gd name="connsiteY166" fmla="*/ 1104900 h 3302940"/>
                <a:gd name="connsiteX167" fmla="*/ 1968970 w 8575207"/>
                <a:gd name="connsiteY167" fmla="*/ 1028700 h 3302940"/>
                <a:gd name="connsiteX168" fmla="*/ 2045170 w 8575207"/>
                <a:gd name="connsiteY168" fmla="*/ 965200 h 3302940"/>
                <a:gd name="connsiteX169" fmla="*/ 2019770 w 8575207"/>
                <a:gd name="connsiteY169" fmla="*/ 393700 h 3302940"/>
                <a:gd name="connsiteX170" fmla="*/ 1956270 w 8575207"/>
                <a:gd name="connsiteY170" fmla="*/ 279400 h 3302940"/>
                <a:gd name="connsiteX171" fmla="*/ 1918170 w 8575207"/>
                <a:gd name="connsiteY171" fmla="*/ 266700 h 3302940"/>
                <a:gd name="connsiteX172" fmla="*/ 1803870 w 8575207"/>
                <a:gd name="connsiteY172" fmla="*/ 203200 h 3302940"/>
                <a:gd name="connsiteX173" fmla="*/ 1727670 w 8575207"/>
                <a:gd name="connsiteY173" fmla="*/ 190500 h 3302940"/>
                <a:gd name="connsiteX174" fmla="*/ 1689570 w 8575207"/>
                <a:gd name="connsiteY174" fmla="*/ 165100 h 3302940"/>
                <a:gd name="connsiteX175" fmla="*/ 1435570 w 8575207"/>
                <a:gd name="connsiteY175" fmla="*/ 127000 h 3302940"/>
                <a:gd name="connsiteX176" fmla="*/ 1308570 w 8575207"/>
                <a:gd name="connsiteY176" fmla="*/ 101600 h 3302940"/>
                <a:gd name="connsiteX177" fmla="*/ 546570 w 8575207"/>
                <a:gd name="connsiteY177" fmla="*/ 76200 h 3302940"/>
                <a:gd name="connsiteX178" fmla="*/ 457670 w 8575207"/>
                <a:gd name="connsiteY178" fmla="*/ 50800 h 3302940"/>
                <a:gd name="connsiteX179" fmla="*/ 279870 w 8575207"/>
                <a:gd name="connsiteY179" fmla="*/ 25400 h 3302940"/>
                <a:gd name="connsiteX180" fmla="*/ 216370 w 8575207"/>
                <a:gd name="connsiteY180" fmla="*/ 12700 h 3302940"/>
                <a:gd name="connsiteX181" fmla="*/ 38570 w 8575207"/>
                <a:gd name="connsiteY181" fmla="*/ 0 h 3302940"/>
                <a:gd name="connsiteX182" fmla="*/ 13170 w 8575207"/>
                <a:gd name="connsiteY182"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270470 w 8575207"/>
                <a:gd name="connsiteY13" fmla="*/ 2501900 h 3302940"/>
                <a:gd name="connsiteX14" fmla="*/ 1245070 w 8575207"/>
                <a:gd name="connsiteY14" fmla="*/ 2679700 h 3302940"/>
                <a:gd name="connsiteX15" fmla="*/ 1219670 w 8575207"/>
                <a:gd name="connsiteY15" fmla="*/ 2717800 h 3302940"/>
                <a:gd name="connsiteX16" fmla="*/ 1181570 w 8575207"/>
                <a:gd name="connsiteY16" fmla="*/ 2730500 h 3302940"/>
                <a:gd name="connsiteX17" fmla="*/ 1118070 w 8575207"/>
                <a:gd name="connsiteY17" fmla="*/ 2806700 h 3302940"/>
                <a:gd name="connsiteX18" fmla="*/ 1079970 w 8575207"/>
                <a:gd name="connsiteY18" fmla="*/ 2819400 h 3302940"/>
                <a:gd name="connsiteX19" fmla="*/ 1067270 w 8575207"/>
                <a:gd name="connsiteY19" fmla="*/ 2857500 h 3302940"/>
                <a:gd name="connsiteX20" fmla="*/ 940270 w 8575207"/>
                <a:gd name="connsiteY20" fmla="*/ 2870200 h 3302940"/>
                <a:gd name="connsiteX21" fmla="*/ 794220 w 8575207"/>
                <a:gd name="connsiteY21" fmla="*/ 2946400 h 3302940"/>
                <a:gd name="connsiteX22" fmla="*/ 952970 w 8575207"/>
                <a:gd name="connsiteY22" fmla="*/ 2959100 h 3302940"/>
                <a:gd name="connsiteX23" fmla="*/ 991070 w 8575207"/>
                <a:gd name="connsiteY23" fmla="*/ 3035300 h 3302940"/>
                <a:gd name="connsiteX24" fmla="*/ 1067270 w 8575207"/>
                <a:gd name="connsiteY24" fmla="*/ 3022600 h 3302940"/>
                <a:gd name="connsiteX25" fmla="*/ 1168870 w 8575207"/>
                <a:gd name="connsiteY25" fmla="*/ 3009900 h 3302940"/>
                <a:gd name="connsiteX26" fmla="*/ 1206970 w 8575207"/>
                <a:gd name="connsiteY26" fmla="*/ 2997200 h 3302940"/>
                <a:gd name="connsiteX27" fmla="*/ 1359370 w 8575207"/>
                <a:gd name="connsiteY27" fmla="*/ 2984500 h 3302940"/>
                <a:gd name="connsiteX28" fmla="*/ 1562570 w 8575207"/>
                <a:gd name="connsiteY28" fmla="*/ 2959100 h 3302940"/>
                <a:gd name="connsiteX29" fmla="*/ 2388070 w 8575207"/>
                <a:gd name="connsiteY29" fmla="*/ 2946400 h 3302940"/>
                <a:gd name="connsiteX30" fmla="*/ 2451570 w 8575207"/>
                <a:gd name="connsiteY30" fmla="*/ 2933700 h 3302940"/>
                <a:gd name="connsiteX31" fmla="*/ 2527770 w 8575207"/>
                <a:gd name="connsiteY31" fmla="*/ 2921000 h 3302940"/>
                <a:gd name="connsiteX32" fmla="*/ 2616670 w 8575207"/>
                <a:gd name="connsiteY32" fmla="*/ 2882900 h 3302940"/>
                <a:gd name="connsiteX33" fmla="*/ 2756370 w 8575207"/>
                <a:gd name="connsiteY33" fmla="*/ 2857500 h 3302940"/>
                <a:gd name="connsiteX34" fmla="*/ 3785070 w 8575207"/>
                <a:gd name="connsiteY34" fmla="*/ 2857500 h 3302940"/>
                <a:gd name="connsiteX35" fmla="*/ 3823170 w 8575207"/>
                <a:gd name="connsiteY35" fmla="*/ 2844800 h 3302940"/>
                <a:gd name="connsiteX36" fmla="*/ 3886670 w 8575207"/>
                <a:gd name="connsiteY36" fmla="*/ 2832100 h 3302940"/>
                <a:gd name="connsiteX37" fmla="*/ 3937470 w 8575207"/>
                <a:gd name="connsiteY37" fmla="*/ 2819400 h 3302940"/>
                <a:gd name="connsiteX38" fmla="*/ 4102570 w 8575207"/>
                <a:gd name="connsiteY38" fmla="*/ 2794000 h 3302940"/>
                <a:gd name="connsiteX39" fmla="*/ 4254970 w 8575207"/>
                <a:gd name="connsiteY39" fmla="*/ 2768600 h 3302940"/>
                <a:gd name="connsiteX40" fmla="*/ 4318470 w 8575207"/>
                <a:gd name="connsiteY40" fmla="*/ 2743200 h 3302940"/>
                <a:gd name="connsiteX41" fmla="*/ 4407370 w 8575207"/>
                <a:gd name="connsiteY41" fmla="*/ 2730500 h 3302940"/>
                <a:gd name="connsiteX42" fmla="*/ 4458170 w 8575207"/>
                <a:gd name="connsiteY42" fmla="*/ 2717800 h 3302940"/>
                <a:gd name="connsiteX43" fmla="*/ 5169370 w 8575207"/>
                <a:gd name="connsiteY43" fmla="*/ 2730500 h 3302940"/>
                <a:gd name="connsiteX44" fmla="*/ 5309070 w 8575207"/>
                <a:gd name="connsiteY44" fmla="*/ 2768600 h 3302940"/>
                <a:gd name="connsiteX45" fmla="*/ 5410670 w 8575207"/>
                <a:gd name="connsiteY45" fmla="*/ 2794000 h 3302940"/>
                <a:gd name="connsiteX46" fmla="*/ 5499570 w 8575207"/>
                <a:gd name="connsiteY46" fmla="*/ 2819400 h 3302940"/>
                <a:gd name="connsiteX47" fmla="*/ 5575770 w 8575207"/>
                <a:gd name="connsiteY47" fmla="*/ 2692400 h 3302940"/>
                <a:gd name="connsiteX48" fmla="*/ 5588470 w 8575207"/>
                <a:gd name="connsiteY48" fmla="*/ 2616200 h 3302940"/>
                <a:gd name="connsiteX49" fmla="*/ 5601170 w 8575207"/>
                <a:gd name="connsiteY49" fmla="*/ 2489200 h 3302940"/>
                <a:gd name="connsiteX50" fmla="*/ 5639270 w 8575207"/>
                <a:gd name="connsiteY50" fmla="*/ 2413000 h 3302940"/>
                <a:gd name="connsiteX51" fmla="*/ 5690070 w 8575207"/>
                <a:gd name="connsiteY51" fmla="*/ 2400300 h 3302940"/>
                <a:gd name="connsiteX52" fmla="*/ 5766270 w 8575207"/>
                <a:gd name="connsiteY52" fmla="*/ 2362200 h 3302940"/>
                <a:gd name="connsiteX53" fmla="*/ 5842470 w 8575207"/>
                <a:gd name="connsiteY53" fmla="*/ 2324100 h 3302940"/>
                <a:gd name="connsiteX54" fmla="*/ 6007570 w 8575207"/>
                <a:gd name="connsiteY54" fmla="*/ 2362200 h 3302940"/>
                <a:gd name="connsiteX55" fmla="*/ 6083770 w 8575207"/>
                <a:gd name="connsiteY55" fmla="*/ 2374900 h 3302940"/>
                <a:gd name="connsiteX56" fmla="*/ 6159970 w 8575207"/>
                <a:gd name="connsiteY56" fmla="*/ 2413000 h 3302940"/>
                <a:gd name="connsiteX57" fmla="*/ 6198070 w 8575207"/>
                <a:gd name="connsiteY57" fmla="*/ 2425700 h 3302940"/>
                <a:gd name="connsiteX58" fmla="*/ 6261570 w 8575207"/>
                <a:gd name="connsiteY58" fmla="*/ 2527300 h 3302940"/>
                <a:gd name="connsiteX59" fmla="*/ 6299670 w 8575207"/>
                <a:gd name="connsiteY59" fmla="*/ 2641600 h 3302940"/>
                <a:gd name="connsiteX60" fmla="*/ 6312370 w 8575207"/>
                <a:gd name="connsiteY60" fmla="*/ 2679700 h 3302940"/>
                <a:gd name="connsiteX61" fmla="*/ 6325070 w 8575207"/>
                <a:gd name="connsiteY61" fmla="*/ 2730500 h 3302940"/>
                <a:gd name="connsiteX62" fmla="*/ 6312370 w 8575207"/>
                <a:gd name="connsiteY62" fmla="*/ 2857500 h 3302940"/>
                <a:gd name="connsiteX63" fmla="*/ 6236170 w 8575207"/>
                <a:gd name="connsiteY63" fmla="*/ 2908300 h 3302940"/>
                <a:gd name="connsiteX64" fmla="*/ 6109170 w 8575207"/>
                <a:gd name="connsiteY64" fmla="*/ 2946400 h 3302940"/>
                <a:gd name="connsiteX65" fmla="*/ 5956770 w 8575207"/>
                <a:gd name="connsiteY65" fmla="*/ 2933700 h 3302940"/>
                <a:gd name="connsiteX66" fmla="*/ 5918670 w 8575207"/>
                <a:gd name="connsiteY66" fmla="*/ 2946400 h 3302940"/>
                <a:gd name="connsiteX67" fmla="*/ 5931370 w 8575207"/>
                <a:gd name="connsiteY67" fmla="*/ 3009900 h 3302940"/>
                <a:gd name="connsiteX68" fmla="*/ 5994870 w 8575207"/>
                <a:gd name="connsiteY68" fmla="*/ 3022600 h 3302940"/>
                <a:gd name="connsiteX69" fmla="*/ 6286970 w 8575207"/>
                <a:gd name="connsiteY69" fmla="*/ 3035300 h 3302940"/>
                <a:gd name="connsiteX70" fmla="*/ 7328370 w 8575207"/>
                <a:gd name="connsiteY70" fmla="*/ 3022600 h 3302940"/>
                <a:gd name="connsiteX71" fmla="*/ 7544270 w 8575207"/>
                <a:gd name="connsiteY71" fmla="*/ 2984500 h 3302940"/>
                <a:gd name="connsiteX72" fmla="*/ 7645870 w 8575207"/>
                <a:gd name="connsiteY72" fmla="*/ 2971800 h 3302940"/>
                <a:gd name="connsiteX73" fmla="*/ 7861770 w 8575207"/>
                <a:gd name="connsiteY73" fmla="*/ 2984500 h 3302940"/>
                <a:gd name="connsiteX74" fmla="*/ 8039570 w 8575207"/>
                <a:gd name="connsiteY74" fmla="*/ 3009900 h 3302940"/>
                <a:gd name="connsiteX75" fmla="*/ 8090370 w 8575207"/>
                <a:gd name="connsiteY75" fmla="*/ 3022600 h 3302940"/>
                <a:gd name="connsiteX76" fmla="*/ 8407870 w 8575207"/>
                <a:gd name="connsiteY76" fmla="*/ 3048000 h 3302940"/>
                <a:gd name="connsiteX77" fmla="*/ 8560270 w 8575207"/>
                <a:gd name="connsiteY77" fmla="*/ 3035300 h 3302940"/>
                <a:gd name="connsiteX78" fmla="*/ 8534870 w 8575207"/>
                <a:gd name="connsiteY78" fmla="*/ 2311400 h 3302940"/>
                <a:gd name="connsiteX79" fmla="*/ 8496770 w 8575207"/>
                <a:gd name="connsiteY79" fmla="*/ 2057400 h 3302940"/>
                <a:gd name="connsiteX80" fmla="*/ 8484070 w 8575207"/>
                <a:gd name="connsiteY80" fmla="*/ 1968500 h 3302940"/>
                <a:gd name="connsiteX81" fmla="*/ 8445970 w 8575207"/>
                <a:gd name="connsiteY81" fmla="*/ 1765300 h 3302940"/>
                <a:gd name="connsiteX82" fmla="*/ 8471370 w 8575207"/>
                <a:gd name="connsiteY82" fmla="*/ 1257300 h 3302940"/>
                <a:gd name="connsiteX83" fmla="*/ 8433270 w 8575207"/>
                <a:gd name="connsiteY83" fmla="*/ 1231900 h 3302940"/>
                <a:gd name="connsiteX84" fmla="*/ 8306270 w 8575207"/>
                <a:gd name="connsiteY84" fmla="*/ 1193800 h 3302940"/>
                <a:gd name="connsiteX85" fmla="*/ 8179270 w 8575207"/>
                <a:gd name="connsiteY85" fmla="*/ 1168400 h 3302940"/>
                <a:gd name="connsiteX86" fmla="*/ 7607770 w 8575207"/>
                <a:gd name="connsiteY86" fmla="*/ 1206500 h 3302940"/>
                <a:gd name="connsiteX87" fmla="*/ 7379170 w 8575207"/>
                <a:gd name="connsiteY87" fmla="*/ 1193800 h 3302940"/>
                <a:gd name="connsiteX88" fmla="*/ 7290270 w 8575207"/>
                <a:gd name="connsiteY88" fmla="*/ 1168400 h 3302940"/>
                <a:gd name="connsiteX89" fmla="*/ 7112470 w 8575207"/>
                <a:gd name="connsiteY89" fmla="*/ 1143000 h 3302940"/>
                <a:gd name="connsiteX90" fmla="*/ 7048970 w 8575207"/>
                <a:gd name="connsiteY90" fmla="*/ 1130300 h 3302940"/>
                <a:gd name="connsiteX91" fmla="*/ 6934670 w 8575207"/>
                <a:gd name="connsiteY91" fmla="*/ 1117600 h 3302940"/>
                <a:gd name="connsiteX92" fmla="*/ 6629870 w 8575207"/>
                <a:gd name="connsiteY92" fmla="*/ 1079500 h 3302940"/>
                <a:gd name="connsiteX93" fmla="*/ 6502870 w 8575207"/>
                <a:gd name="connsiteY93" fmla="*/ 1028700 h 3302940"/>
                <a:gd name="connsiteX94" fmla="*/ 6426670 w 8575207"/>
                <a:gd name="connsiteY94" fmla="*/ 1003300 h 3302940"/>
                <a:gd name="connsiteX95" fmla="*/ 6375870 w 8575207"/>
                <a:gd name="connsiteY95" fmla="*/ 990600 h 3302940"/>
                <a:gd name="connsiteX96" fmla="*/ 6337770 w 8575207"/>
                <a:gd name="connsiteY96" fmla="*/ 977900 h 3302940"/>
                <a:gd name="connsiteX97" fmla="*/ 6286970 w 8575207"/>
                <a:gd name="connsiteY97" fmla="*/ 952500 h 3302940"/>
                <a:gd name="connsiteX98" fmla="*/ 6096470 w 8575207"/>
                <a:gd name="connsiteY98" fmla="*/ 939800 h 3302940"/>
                <a:gd name="connsiteX99" fmla="*/ 5728170 w 8575207"/>
                <a:gd name="connsiteY99" fmla="*/ 927100 h 3302940"/>
                <a:gd name="connsiteX100" fmla="*/ 5334470 w 8575207"/>
                <a:gd name="connsiteY100" fmla="*/ 901700 h 3302940"/>
                <a:gd name="connsiteX101" fmla="*/ 5232870 w 8575207"/>
                <a:gd name="connsiteY101" fmla="*/ 889000 h 3302940"/>
                <a:gd name="connsiteX102" fmla="*/ 5067770 w 8575207"/>
                <a:gd name="connsiteY102" fmla="*/ 838200 h 3302940"/>
                <a:gd name="connsiteX103" fmla="*/ 4991570 w 8575207"/>
                <a:gd name="connsiteY103" fmla="*/ 825500 h 3302940"/>
                <a:gd name="connsiteX104" fmla="*/ 4953470 w 8575207"/>
                <a:gd name="connsiteY104" fmla="*/ 800100 h 3302940"/>
                <a:gd name="connsiteX105" fmla="*/ 4877270 w 8575207"/>
                <a:gd name="connsiteY105" fmla="*/ 774700 h 3302940"/>
                <a:gd name="connsiteX106" fmla="*/ 4775670 w 8575207"/>
                <a:gd name="connsiteY106" fmla="*/ 749300 h 3302940"/>
                <a:gd name="connsiteX107" fmla="*/ 4648670 w 8575207"/>
                <a:gd name="connsiteY107" fmla="*/ 711200 h 3302940"/>
                <a:gd name="connsiteX108" fmla="*/ 4610570 w 8575207"/>
                <a:gd name="connsiteY108" fmla="*/ 698500 h 3302940"/>
                <a:gd name="connsiteX109" fmla="*/ 4559770 w 8575207"/>
                <a:gd name="connsiteY109" fmla="*/ 685800 h 3302940"/>
                <a:gd name="connsiteX110" fmla="*/ 4521670 w 8575207"/>
                <a:gd name="connsiteY110" fmla="*/ 660400 h 3302940"/>
                <a:gd name="connsiteX111" fmla="*/ 4470870 w 8575207"/>
                <a:gd name="connsiteY111" fmla="*/ 647700 h 3302940"/>
                <a:gd name="connsiteX112" fmla="*/ 4432770 w 8575207"/>
                <a:gd name="connsiteY112" fmla="*/ 635000 h 3302940"/>
                <a:gd name="connsiteX113" fmla="*/ 4381970 w 8575207"/>
                <a:gd name="connsiteY113" fmla="*/ 609600 h 3302940"/>
                <a:gd name="connsiteX114" fmla="*/ 4280370 w 8575207"/>
                <a:gd name="connsiteY114" fmla="*/ 584200 h 3302940"/>
                <a:gd name="connsiteX115" fmla="*/ 4242270 w 8575207"/>
                <a:gd name="connsiteY115" fmla="*/ 571500 h 3302940"/>
                <a:gd name="connsiteX116" fmla="*/ 4127970 w 8575207"/>
                <a:gd name="connsiteY116" fmla="*/ 558800 h 3302940"/>
                <a:gd name="connsiteX117" fmla="*/ 3658070 w 8575207"/>
                <a:gd name="connsiteY117" fmla="*/ 533400 h 3302940"/>
                <a:gd name="connsiteX118" fmla="*/ 3607270 w 8575207"/>
                <a:gd name="connsiteY118" fmla="*/ 520700 h 3302940"/>
                <a:gd name="connsiteX119" fmla="*/ 3569170 w 8575207"/>
                <a:gd name="connsiteY119" fmla="*/ 508000 h 3302940"/>
                <a:gd name="connsiteX120" fmla="*/ 3467570 w 8575207"/>
                <a:gd name="connsiteY120" fmla="*/ 495300 h 3302940"/>
                <a:gd name="connsiteX121" fmla="*/ 3429470 w 8575207"/>
                <a:gd name="connsiteY121" fmla="*/ 469900 h 3302940"/>
                <a:gd name="connsiteX122" fmla="*/ 3378670 w 8575207"/>
                <a:gd name="connsiteY122" fmla="*/ 457200 h 3302940"/>
                <a:gd name="connsiteX123" fmla="*/ 3302470 w 8575207"/>
                <a:gd name="connsiteY123" fmla="*/ 431800 h 3302940"/>
                <a:gd name="connsiteX124" fmla="*/ 3226270 w 8575207"/>
                <a:gd name="connsiteY124" fmla="*/ 406400 h 3302940"/>
                <a:gd name="connsiteX125" fmla="*/ 3188170 w 8575207"/>
                <a:gd name="connsiteY125" fmla="*/ 393700 h 3302940"/>
                <a:gd name="connsiteX126" fmla="*/ 2934170 w 8575207"/>
                <a:gd name="connsiteY126" fmla="*/ 381000 h 3302940"/>
                <a:gd name="connsiteX127" fmla="*/ 2832570 w 8575207"/>
                <a:gd name="connsiteY127" fmla="*/ 355600 h 3302940"/>
                <a:gd name="connsiteX128" fmla="*/ 2769070 w 8575207"/>
                <a:gd name="connsiteY128" fmla="*/ 342900 h 3302940"/>
                <a:gd name="connsiteX129" fmla="*/ 2705570 w 8575207"/>
                <a:gd name="connsiteY129" fmla="*/ 317500 h 3302940"/>
                <a:gd name="connsiteX130" fmla="*/ 2591270 w 8575207"/>
                <a:gd name="connsiteY130" fmla="*/ 304800 h 3302940"/>
                <a:gd name="connsiteX131" fmla="*/ 2515070 w 8575207"/>
                <a:gd name="connsiteY131" fmla="*/ 292100 h 3302940"/>
                <a:gd name="connsiteX132" fmla="*/ 2299170 w 8575207"/>
                <a:gd name="connsiteY132" fmla="*/ 317500 h 3302940"/>
                <a:gd name="connsiteX133" fmla="*/ 2184870 w 8575207"/>
                <a:gd name="connsiteY133" fmla="*/ 355600 h 3302940"/>
                <a:gd name="connsiteX134" fmla="*/ 2045170 w 8575207"/>
                <a:gd name="connsiteY134" fmla="*/ 381000 h 3302940"/>
                <a:gd name="connsiteX135" fmla="*/ 2019770 w 8575207"/>
                <a:gd name="connsiteY135" fmla="*/ 431800 h 3302940"/>
                <a:gd name="connsiteX136" fmla="*/ 2032470 w 8575207"/>
                <a:gd name="connsiteY136" fmla="*/ 952500 h 3302940"/>
                <a:gd name="connsiteX137" fmla="*/ 2045170 w 8575207"/>
                <a:gd name="connsiteY137" fmla="*/ 1016000 h 3302940"/>
                <a:gd name="connsiteX138" fmla="*/ 2083270 w 8575207"/>
                <a:gd name="connsiteY138" fmla="*/ 1130300 h 3302940"/>
                <a:gd name="connsiteX139" fmla="*/ 2095970 w 8575207"/>
                <a:gd name="connsiteY139" fmla="*/ 1181100 h 3302940"/>
                <a:gd name="connsiteX140" fmla="*/ 2159470 w 8575207"/>
                <a:gd name="connsiteY140" fmla="*/ 1270000 h 3302940"/>
                <a:gd name="connsiteX141" fmla="*/ 2197570 w 8575207"/>
                <a:gd name="connsiteY141" fmla="*/ 1346200 h 3302940"/>
                <a:gd name="connsiteX142" fmla="*/ 2235670 w 8575207"/>
                <a:gd name="connsiteY142" fmla="*/ 1397000 h 3302940"/>
                <a:gd name="connsiteX143" fmla="*/ 2261070 w 8575207"/>
                <a:gd name="connsiteY143" fmla="*/ 1435100 h 3302940"/>
                <a:gd name="connsiteX144" fmla="*/ 2311870 w 8575207"/>
                <a:gd name="connsiteY144" fmla="*/ 1549400 h 3302940"/>
                <a:gd name="connsiteX145" fmla="*/ 2337270 w 8575207"/>
                <a:gd name="connsiteY145" fmla="*/ 1600200 h 3302940"/>
                <a:gd name="connsiteX146" fmla="*/ 2375370 w 8575207"/>
                <a:gd name="connsiteY146" fmla="*/ 1638300 h 3302940"/>
                <a:gd name="connsiteX147" fmla="*/ 2388070 w 8575207"/>
                <a:gd name="connsiteY147" fmla="*/ 1816100 h 3302940"/>
                <a:gd name="connsiteX148" fmla="*/ 2273770 w 8575207"/>
                <a:gd name="connsiteY148" fmla="*/ 1866900 h 3302940"/>
                <a:gd name="connsiteX149" fmla="*/ 2235670 w 8575207"/>
                <a:gd name="connsiteY149" fmla="*/ 1879600 h 3302940"/>
                <a:gd name="connsiteX150" fmla="*/ 2197570 w 8575207"/>
                <a:gd name="connsiteY150" fmla="*/ 1892300 h 3302940"/>
                <a:gd name="connsiteX151" fmla="*/ 2095970 w 8575207"/>
                <a:gd name="connsiteY151" fmla="*/ 1905000 h 3302940"/>
                <a:gd name="connsiteX152" fmla="*/ 1676870 w 8575207"/>
                <a:gd name="connsiteY152" fmla="*/ 1879600 h 3302940"/>
                <a:gd name="connsiteX153" fmla="*/ 1562570 w 8575207"/>
                <a:gd name="connsiteY153" fmla="*/ 1841500 h 3302940"/>
                <a:gd name="connsiteX154" fmla="*/ 1524470 w 8575207"/>
                <a:gd name="connsiteY154" fmla="*/ 1828800 h 3302940"/>
                <a:gd name="connsiteX155" fmla="*/ 1511770 w 8575207"/>
                <a:gd name="connsiteY155" fmla="*/ 1778000 h 3302940"/>
                <a:gd name="connsiteX156" fmla="*/ 1499070 w 8575207"/>
                <a:gd name="connsiteY156" fmla="*/ 1739900 h 3302940"/>
                <a:gd name="connsiteX157" fmla="*/ 1486370 w 8575207"/>
                <a:gd name="connsiteY157" fmla="*/ 1676400 h 3302940"/>
                <a:gd name="connsiteX158" fmla="*/ 1524470 w 8575207"/>
                <a:gd name="connsiteY158" fmla="*/ 1460500 h 3302940"/>
                <a:gd name="connsiteX159" fmla="*/ 1537170 w 8575207"/>
                <a:gd name="connsiteY159" fmla="*/ 1422400 h 3302940"/>
                <a:gd name="connsiteX160" fmla="*/ 1626070 w 8575207"/>
                <a:gd name="connsiteY160" fmla="*/ 1358900 h 3302940"/>
                <a:gd name="connsiteX161" fmla="*/ 1702270 w 8575207"/>
                <a:gd name="connsiteY161" fmla="*/ 1282700 h 3302940"/>
                <a:gd name="connsiteX162" fmla="*/ 1740370 w 8575207"/>
                <a:gd name="connsiteY162" fmla="*/ 1244600 h 3302940"/>
                <a:gd name="connsiteX163" fmla="*/ 1778470 w 8575207"/>
                <a:gd name="connsiteY163" fmla="*/ 1206500 h 3302940"/>
                <a:gd name="connsiteX164" fmla="*/ 1816570 w 8575207"/>
                <a:gd name="connsiteY164" fmla="*/ 1193800 h 3302940"/>
                <a:gd name="connsiteX165" fmla="*/ 1829270 w 8575207"/>
                <a:gd name="connsiteY165" fmla="*/ 1155700 h 3302940"/>
                <a:gd name="connsiteX166" fmla="*/ 1905470 w 8575207"/>
                <a:gd name="connsiteY166" fmla="*/ 1104900 h 3302940"/>
                <a:gd name="connsiteX167" fmla="*/ 1968970 w 8575207"/>
                <a:gd name="connsiteY167" fmla="*/ 1028700 h 3302940"/>
                <a:gd name="connsiteX168" fmla="*/ 2045170 w 8575207"/>
                <a:gd name="connsiteY168" fmla="*/ 965200 h 3302940"/>
                <a:gd name="connsiteX169" fmla="*/ 2019770 w 8575207"/>
                <a:gd name="connsiteY169" fmla="*/ 393700 h 3302940"/>
                <a:gd name="connsiteX170" fmla="*/ 1956270 w 8575207"/>
                <a:gd name="connsiteY170" fmla="*/ 279400 h 3302940"/>
                <a:gd name="connsiteX171" fmla="*/ 1918170 w 8575207"/>
                <a:gd name="connsiteY171" fmla="*/ 266700 h 3302940"/>
                <a:gd name="connsiteX172" fmla="*/ 1803870 w 8575207"/>
                <a:gd name="connsiteY172" fmla="*/ 203200 h 3302940"/>
                <a:gd name="connsiteX173" fmla="*/ 1727670 w 8575207"/>
                <a:gd name="connsiteY173" fmla="*/ 190500 h 3302940"/>
                <a:gd name="connsiteX174" fmla="*/ 1689570 w 8575207"/>
                <a:gd name="connsiteY174" fmla="*/ 165100 h 3302940"/>
                <a:gd name="connsiteX175" fmla="*/ 1435570 w 8575207"/>
                <a:gd name="connsiteY175" fmla="*/ 127000 h 3302940"/>
                <a:gd name="connsiteX176" fmla="*/ 1308570 w 8575207"/>
                <a:gd name="connsiteY176" fmla="*/ 101600 h 3302940"/>
                <a:gd name="connsiteX177" fmla="*/ 546570 w 8575207"/>
                <a:gd name="connsiteY177" fmla="*/ 76200 h 3302940"/>
                <a:gd name="connsiteX178" fmla="*/ 457670 w 8575207"/>
                <a:gd name="connsiteY178" fmla="*/ 50800 h 3302940"/>
                <a:gd name="connsiteX179" fmla="*/ 279870 w 8575207"/>
                <a:gd name="connsiteY179" fmla="*/ 25400 h 3302940"/>
                <a:gd name="connsiteX180" fmla="*/ 216370 w 8575207"/>
                <a:gd name="connsiteY180" fmla="*/ 12700 h 3302940"/>
                <a:gd name="connsiteX181" fmla="*/ 38570 w 8575207"/>
                <a:gd name="connsiteY181" fmla="*/ 0 h 3302940"/>
                <a:gd name="connsiteX182" fmla="*/ 13170 w 8575207"/>
                <a:gd name="connsiteY182"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270470 w 8575207"/>
                <a:gd name="connsiteY13" fmla="*/ 2501900 h 3302940"/>
                <a:gd name="connsiteX14" fmla="*/ 1245070 w 8575207"/>
                <a:gd name="connsiteY14" fmla="*/ 2679700 h 3302940"/>
                <a:gd name="connsiteX15" fmla="*/ 1219670 w 8575207"/>
                <a:gd name="connsiteY15" fmla="*/ 2717800 h 3302940"/>
                <a:gd name="connsiteX16" fmla="*/ 1181570 w 8575207"/>
                <a:gd name="connsiteY16" fmla="*/ 2730500 h 3302940"/>
                <a:gd name="connsiteX17" fmla="*/ 1118070 w 8575207"/>
                <a:gd name="connsiteY17" fmla="*/ 2806700 h 3302940"/>
                <a:gd name="connsiteX18" fmla="*/ 1079970 w 8575207"/>
                <a:gd name="connsiteY18" fmla="*/ 2819400 h 3302940"/>
                <a:gd name="connsiteX19" fmla="*/ 940270 w 8575207"/>
                <a:gd name="connsiteY19" fmla="*/ 2870200 h 3302940"/>
                <a:gd name="connsiteX20" fmla="*/ 794220 w 8575207"/>
                <a:gd name="connsiteY20" fmla="*/ 2946400 h 3302940"/>
                <a:gd name="connsiteX21" fmla="*/ 952970 w 8575207"/>
                <a:gd name="connsiteY21" fmla="*/ 2959100 h 3302940"/>
                <a:gd name="connsiteX22" fmla="*/ 991070 w 8575207"/>
                <a:gd name="connsiteY22" fmla="*/ 3035300 h 3302940"/>
                <a:gd name="connsiteX23" fmla="*/ 1067270 w 8575207"/>
                <a:gd name="connsiteY23" fmla="*/ 3022600 h 3302940"/>
                <a:gd name="connsiteX24" fmla="*/ 1168870 w 8575207"/>
                <a:gd name="connsiteY24" fmla="*/ 3009900 h 3302940"/>
                <a:gd name="connsiteX25" fmla="*/ 1206970 w 8575207"/>
                <a:gd name="connsiteY25" fmla="*/ 2997200 h 3302940"/>
                <a:gd name="connsiteX26" fmla="*/ 1359370 w 8575207"/>
                <a:gd name="connsiteY26" fmla="*/ 2984500 h 3302940"/>
                <a:gd name="connsiteX27" fmla="*/ 1562570 w 8575207"/>
                <a:gd name="connsiteY27" fmla="*/ 2959100 h 3302940"/>
                <a:gd name="connsiteX28" fmla="*/ 2388070 w 8575207"/>
                <a:gd name="connsiteY28" fmla="*/ 2946400 h 3302940"/>
                <a:gd name="connsiteX29" fmla="*/ 2451570 w 8575207"/>
                <a:gd name="connsiteY29" fmla="*/ 2933700 h 3302940"/>
                <a:gd name="connsiteX30" fmla="*/ 2527770 w 8575207"/>
                <a:gd name="connsiteY30" fmla="*/ 2921000 h 3302940"/>
                <a:gd name="connsiteX31" fmla="*/ 2616670 w 8575207"/>
                <a:gd name="connsiteY31" fmla="*/ 2882900 h 3302940"/>
                <a:gd name="connsiteX32" fmla="*/ 2756370 w 8575207"/>
                <a:gd name="connsiteY32" fmla="*/ 2857500 h 3302940"/>
                <a:gd name="connsiteX33" fmla="*/ 3785070 w 8575207"/>
                <a:gd name="connsiteY33" fmla="*/ 2857500 h 3302940"/>
                <a:gd name="connsiteX34" fmla="*/ 3823170 w 8575207"/>
                <a:gd name="connsiteY34" fmla="*/ 2844800 h 3302940"/>
                <a:gd name="connsiteX35" fmla="*/ 3886670 w 8575207"/>
                <a:gd name="connsiteY35" fmla="*/ 2832100 h 3302940"/>
                <a:gd name="connsiteX36" fmla="*/ 3937470 w 8575207"/>
                <a:gd name="connsiteY36" fmla="*/ 2819400 h 3302940"/>
                <a:gd name="connsiteX37" fmla="*/ 4102570 w 8575207"/>
                <a:gd name="connsiteY37" fmla="*/ 2794000 h 3302940"/>
                <a:gd name="connsiteX38" fmla="*/ 4254970 w 8575207"/>
                <a:gd name="connsiteY38" fmla="*/ 2768600 h 3302940"/>
                <a:gd name="connsiteX39" fmla="*/ 4318470 w 8575207"/>
                <a:gd name="connsiteY39" fmla="*/ 2743200 h 3302940"/>
                <a:gd name="connsiteX40" fmla="*/ 4407370 w 8575207"/>
                <a:gd name="connsiteY40" fmla="*/ 2730500 h 3302940"/>
                <a:gd name="connsiteX41" fmla="*/ 4458170 w 8575207"/>
                <a:gd name="connsiteY41" fmla="*/ 2717800 h 3302940"/>
                <a:gd name="connsiteX42" fmla="*/ 5169370 w 8575207"/>
                <a:gd name="connsiteY42" fmla="*/ 2730500 h 3302940"/>
                <a:gd name="connsiteX43" fmla="*/ 5309070 w 8575207"/>
                <a:gd name="connsiteY43" fmla="*/ 2768600 h 3302940"/>
                <a:gd name="connsiteX44" fmla="*/ 5410670 w 8575207"/>
                <a:gd name="connsiteY44" fmla="*/ 2794000 h 3302940"/>
                <a:gd name="connsiteX45" fmla="*/ 5499570 w 8575207"/>
                <a:gd name="connsiteY45" fmla="*/ 2819400 h 3302940"/>
                <a:gd name="connsiteX46" fmla="*/ 5575770 w 8575207"/>
                <a:gd name="connsiteY46" fmla="*/ 2692400 h 3302940"/>
                <a:gd name="connsiteX47" fmla="*/ 5588470 w 8575207"/>
                <a:gd name="connsiteY47" fmla="*/ 2616200 h 3302940"/>
                <a:gd name="connsiteX48" fmla="*/ 5601170 w 8575207"/>
                <a:gd name="connsiteY48" fmla="*/ 2489200 h 3302940"/>
                <a:gd name="connsiteX49" fmla="*/ 5639270 w 8575207"/>
                <a:gd name="connsiteY49" fmla="*/ 2413000 h 3302940"/>
                <a:gd name="connsiteX50" fmla="*/ 5690070 w 8575207"/>
                <a:gd name="connsiteY50" fmla="*/ 2400300 h 3302940"/>
                <a:gd name="connsiteX51" fmla="*/ 5766270 w 8575207"/>
                <a:gd name="connsiteY51" fmla="*/ 2362200 h 3302940"/>
                <a:gd name="connsiteX52" fmla="*/ 5842470 w 8575207"/>
                <a:gd name="connsiteY52" fmla="*/ 2324100 h 3302940"/>
                <a:gd name="connsiteX53" fmla="*/ 6007570 w 8575207"/>
                <a:gd name="connsiteY53" fmla="*/ 2362200 h 3302940"/>
                <a:gd name="connsiteX54" fmla="*/ 6083770 w 8575207"/>
                <a:gd name="connsiteY54" fmla="*/ 2374900 h 3302940"/>
                <a:gd name="connsiteX55" fmla="*/ 6159970 w 8575207"/>
                <a:gd name="connsiteY55" fmla="*/ 2413000 h 3302940"/>
                <a:gd name="connsiteX56" fmla="*/ 6198070 w 8575207"/>
                <a:gd name="connsiteY56" fmla="*/ 2425700 h 3302940"/>
                <a:gd name="connsiteX57" fmla="*/ 6261570 w 8575207"/>
                <a:gd name="connsiteY57" fmla="*/ 2527300 h 3302940"/>
                <a:gd name="connsiteX58" fmla="*/ 6299670 w 8575207"/>
                <a:gd name="connsiteY58" fmla="*/ 2641600 h 3302940"/>
                <a:gd name="connsiteX59" fmla="*/ 6312370 w 8575207"/>
                <a:gd name="connsiteY59" fmla="*/ 2679700 h 3302940"/>
                <a:gd name="connsiteX60" fmla="*/ 6325070 w 8575207"/>
                <a:gd name="connsiteY60" fmla="*/ 2730500 h 3302940"/>
                <a:gd name="connsiteX61" fmla="*/ 6312370 w 8575207"/>
                <a:gd name="connsiteY61" fmla="*/ 2857500 h 3302940"/>
                <a:gd name="connsiteX62" fmla="*/ 6236170 w 8575207"/>
                <a:gd name="connsiteY62" fmla="*/ 2908300 h 3302940"/>
                <a:gd name="connsiteX63" fmla="*/ 6109170 w 8575207"/>
                <a:gd name="connsiteY63" fmla="*/ 2946400 h 3302940"/>
                <a:gd name="connsiteX64" fmla="*/ 5956770 w 8575207"/>
                <a:gd name="connsiteY64" fmla="*/ 2933700 h 3302940"/>
                <a:gd name="connsiteX65" fmla="*/ 5918670 w 8575207"/>
                <a:gd name="connsiteY65" fmla="*/ 2946400 h 3302940"/>
                <a:gd name="connsiteX66" fmla="*/ 5931370 w 8575207"/>
                <a:gd name="connsiteY66" fmla="*/ 3009900 h 3302940"/>
                <a:gd name="connsiteX67" fmla="*/ 5994870 w 8575207"/>
                <a:gd name="connsiteY67" fmla="*/ 3022600 h 3302940"/>
                <a:gd name="connsiteX68" fmla="*/ 6286970 w 8575207"/>
                <a:gd name="connsiteY68" fmla="*/ 3035300 h 3302940"/>
                <a:gd name="connsiteX69" fmla="*/ 7328370 w 8575207"/>
                <a:gd name="connsiteY69" fmla="*/ 3022600 h 3302940"/>
                <a:gd name="connsiteX70" fmla="*/ 7544270 w 8575207"/>
                <a:gd name="connsiteY70" fmla="*/ 2984500 h 3302940"/>
                <a:gd name="connsiteX71" fmla="*/ 7645870 w 8575207"/>
                <a:gd name="connsiteY71" fmla="*/ 2971800 h 3302940"/>
                <a:gd name="connsiteX72" fmla="*/ 7861770 w 8575207"/>
                <a:gd name="connsiteY72" fmla="*/ 2984500 h 3302940"/>
                <a:gd name="connsiteX73" fmla="*/ 8039570 w 8575207"/>
                <a:gd name="connsiteY73" fmla="*/ 3009900 h 3302940"/>
                <a:gd name="connsiteX74" fmla="*/ 8090370 w 8575207"/>
                <a:gd name="connsiteY74" fmla="*/ 3022600 h 3302940"/>
                <a:gd name="connsiteX75" fmla="*/ 8407870 w 8575207"/>
                <a:gd name="connsiteY75" fmla="*/ 3048000 h 3302940"/>
                <a:gd name="connsiteX76" fmla="*/ 8560270 w 8575207"/>
                <a:gd name="connsiteY76" fmla="*/ 3035300 h 3302940"/>
                <a:gd name="connsiteX77" fmla="*/ 8534870 w 8575207"/>
                <a:gd name="connsiteY77" fmla="*/ 2311400 h 3302940"/>
                <a:gd name="connsiteX78" fmla="*/ 8496770 w 8575207"/>
                <a:gd name="connsiteY78" fmla="*/ 2057400 h 3302940"/>
                <a:gd name="connsiteX79" fmla="*/ 8484070 w 8575207"/>
                <a:gd name="connsiteY79" fmla="*/ 1968500 h 3302940"/>
                <a:gd name="connsiteX80" fmla="*/ 8445970 w 8575207"/>
                <a:gd name="connsiteY80" fmla="*/ 1765300 h 3302940"/>
                <a:gd name="connsiteX81" fmla="*/ 8471370 w 8575207"/>
                <a:gd name="connsiteY81" fmla="*/ 1257300 h 3302940"/>
                <a:gd name="connsiteX82" fmla="*/ 8433270 w 8575207"/>
                <a:gd name="connsiteY82" fmla="*/ 1231900 h 3302940"/>
                <a:gd name="connsiteX83" fmla="*/ 8306270 w 8575207"/>
                <a:gd name="connsiteY83" fmla="*/ 1193800 h 3302940"/>
                <a:gd name="connsiteX84" fmla="*/ 8179270 w 8575207"/>
                <a:gd name="connsiteY84" fmla="*/ 1168400 h 3302940"/>
                <a:gd name="connsiteX85" fmla="*/ 7607770 w 8575207"/>
                <a:gd name="connsiteY85" fmla="*/ 1206500 h 3302940"/>
                <a:gd name="connsiteX86" fmla="*/ 7379170 w 8575207"/>
                <a:gd name="connsiteY86" fmla="*/ 1193800 h 3302940"/>
                <a:gd name="connsiteX87" fmla="*/ 7290270 w 8575207"/>
                <a:gd name="connsiteY87" fmla="*/ 1168400 h 3302940"/>
                <a:gd name="connsiteX88" fmla="*/ 7112470 w 8575207"/>
                <a:gd name="connsiteY88" fmla="*/ 1143000 h 3302940"/>
                <a:gd name="connsiteX89" fmla="*/ 7048970 w 8575207"/>
                <a:gd name="connsiteY89" fmla="*/ 1130300 h 3302940"/>
                <a:gd name="connsiteX90" fmla="*/ 6934670 w 8575207"/>
                <a:gd name="connsiteY90" fmla="*/ 1117600 h 3302940"/>
                <a:gd name="connsiteX91" fmla="*/ 6629870 w 8575207"/>
                <a:gd name="connsiteY91" fmla="*/ 1079500 h 3302940"/>
                <a:gd name="connsiteX92" fmla="*/ 6502870 w 8575207"/>
                <a:gd name="connsiteY92" fmla="*/ 1028700 h 3302940"/>
                <a:gd name="connsiteX93" fmla="*/ 6426670 w 8575207"/>
                <a:gd name="connsiteY93" fmla="*/ 1003300 h 3302940"/>
                <a:gd name="connsiteX94" fmla="*/ 6375870 w 8575207"/>
                <a:gd name="connsiteY94" fmla="*/ 990600 h 3302940"/>
                <a:gd name="connsiteX95" fmla="*/ 6337770 w 8575207"/>
                <a:gd name="connsiteY95" fmla="*/ 977900 h 3302940"/>
                <a:gd name="connsiteX96" fmla="*/ 6286970 w 8575207"/>
                <a:gd name="connsiteY96" fmla="*/ 952500 h 3302940"/>
                <a:gd name="connsiteX97" fmla="*/ 6096470 w 8575207"/>
                <a:gd name="connsiteY97" fmla="*/ 939800 h 3302940"/>
                <a:gd name="connsiteX98" fmla="*/ 5728170 w 8575207"/>
                <a:gd name="connsiteY98" fmla="*/ 927100 h 3302940"/>
                <a:gd name="connsiteX99" fmla="*/ 5334470 w 8575207"/>
                <a:gd name="connsiteY99" fmla="*/ 901700 h 3302940"/>
                <a:gd name="connsiteX100" fmla="*/ 5232870 w 8575207"/>
                <a:gd name="connsiteY100" fmla="*/ 889000 h 3302940"/>
                <a:gd name="connsiteX101" fmla="*/ 5067770 w 8575207"/>
                <a:gd name="connsiteY101" fmla="*/ 838200 h 3302940"/>
                <a:gd name="connsiteX102" fmla="*/ 4991570 w 8575207"/>
                <a:gd name="connsiteY102" fmla="*/ 825500 h 3302940"/>
                <a:gd name="connsiteX103" fmla="*/ 4953470 w 8575207"/>
                <a:gd name="connsiteY103" fmla="*/ 800100 h 3302940"/>
                <a:gd name="connsiteX104" fmla="*/ 4877270 w 8575207"/>
                <a:gd name="connsiteY104" fmla="*/ 774700 h 3302940"/>
                <a:gd name="connsiteX105" fmla="*/ 4775670 w 8575207"/>
                <a:gd name="connsiteY105" fmla="*/ 749300 h 3302940"/>
                <a:gd name="connsiteX106" fmla="*/ 4648670 w 8575207"/>
                <a:gd name="connsiteY106" fmla="*/ 711200 h 3302940"/>
                <a:gd name="connsiteX107" fmla="*/ 4610570 w 8575207"/>
                <a:gd name="connsiteY107" fmla="*/ 698500 h 3302940"/>
                <a:gd name="connsiteX108" fmla="*/ 4559770 w 8575207"/>
                <a:gd name="connsiteY108" fmla="*/ 685800 h 3302940"/>
                <a:gd name="connsiteX109" fmla="*/ 4521670 w 8575207"/>
                <a:gd name="connsiteY109" fmla="*/ 660400 h 3302940"/>
                <a:gd name="connsiteX110" fmla="*/ 4470870 w 8575207"/>
                <a:gd name="connsiteY110" fmla="*/ 647700 h 3302940"/>
                <a:gd name="connsiteX111" fmla="*/ 4432770 w 8575207"/>
                <a:gd name="connsiteY111" fmla="*/ 635000 h 3302940"/>
                <a:gd name="connsiteX112" fmla="*/ 4381970 w 8575207"/>
                <a:gd name="connsiteY112" fmla="*/ 609600 h 3302940"/>
                <a:gd name="connsiteX113" fmla="*/ 4280370 w 8575207"/>
                <a:gd name="connsiteY113" fmla="*/ 584200 h 3302940"/>
                <a:gd name="connsiteX114" fmla="*/ 4242270 w 8575207"/>
                <a:gd name="connsiteY114" fmla="*/ 571500 h 3302940"/>
                <a:gd name="connsiteX115" fmla="*/ 4127970 w 8575207"/>
                <a:gd name="connsiteY115" fmla="*/ 558800 h 3302940"/>
                <a:gd name="connsiteX116" fmla="*/ 3658070 w 8575207"/>
                <a:gd name="connsiteY116" fmla="*/ 533400 h 3302940"/>
                <a:gd name="connsiteX117" fmla="*/ 3607270 w 8575207"/>
                <a:gd name="connsiteY117" fmla="*/ 520700 h 3302940"/>
                <a:gd name="connsiteX118" fmla="*/ 3569170 w 8575207"/>
                <a:gd name="connsiteY118" fmla="*/ 508000 h 3302940"/>
                <a:gd name="connsiteX119" fmla="*/ 3467570 w 8575207"/>
                <a:gd name="connsiteY119" fmla="*/ 495300 h 3302940"/>
                <a:gd name="connsiteX120" fmla="*/ 3429470 w 8575207"/>
                <a:gd name="connsiteY120" fmla="*/ 469900 h 3302940"/>
                <a:gd name="connsiteX121" fmla="*/ 3378670 w 8575207"/>
                <a:gd name="connsiteY121" fmla="*/ 457200 h 3302940"/>
                <a:gd name="connsiteX122" fmla="*/ 3302470 w 8575207"/>
                <a:gd name="connsiteY122" fmla="*/ 431800 h 3302940"/>
                <a:gd name="connsiteX123" fmla="*/ 3226270 w 8575207"/>
                <a:gd name="connsiteY123" fmla="*/ 406400 h 3302940"/>
                <a:gd name="connsiteX124" fmla="*/ 3188170 w 8575207"/>
                <a:gd name="connsiteY124" fmla="*/ 393700 h 3302940"/>
                <a:gd name="connsiteX125" fmla="*/ 2934170 w 8575207"/>
                <a:gd name="connsiteY125" fmla="*/ 381000 h 3302940"/>
                <a:gd name="connsiteX126" fmla="*/ 2832570 w 8575207"/>
                <a:gd name="connsiteY126" fmla="*/ 355600 h 3302940"/>
                <a:gd name="connsiteX127" fmla="*/ 2769070 w 8575207"/>
                <a:gd name="connsiteY127" fmla="*/ 342900 h 3302940"/>
                <a:gd name="connsiteX128" fmla="*/ 2705570 w 8575207"/>
                <a:gd name="connsiteY128" fmla="*/ 317500 h 3302940"/>
                <a:gd name="connsiteX129" fmla="*/ 2591270 w 8575207"/>
                <a:gd name="connsiteY129" fmla="*/ 304800 h 3302940"/>
                <a:gd name="connsiteX130" fmla="*/ 2515070 w 8575207"/>
                <a:gd name="connsiteY130" fmla="*/ 292100 h 3302940"/>
                <a:gd name="connsiteX131" fmla="*/ 2299170 w 8575207"/>
                <a:gd name="connsiteY131" fmla="*/ 317500 h 3302940"/>
                <a:gd name="connsiteX132" fmla="*/ 2184870 w 8575207"/>
                <a:gd name="connsiteY132" fmla="*/ 355600 h 3302940"/>
                <a:gd name="connsiteX133" fmla="*/ 2045170 w 8575207"/>
                <a:gd name="connsiteY133" fmla="*/ 381000 h 3302940"/>
                <a:gd name="connsiteX134" fmla="*/ 2019770 w 8575207"/>
                <a:gd name="connsiteY134" fmla="*/ 431800 h 3302940"/>
                <a:gd name="connsiteX135" fmla="*/ 2032470 w 8575207"/>
                <a:gd name="connsiteY135" fmla="*/ 952500 h 3302940"/>
                <a:gd name="connsiteX136" fmla="*/ 2045170 w 8575207"/>
                <a:gd name="connsiteY136" fmla="*/ 1016000 h 3302940"/>
                <a:gd name="connsiteX137" fmla="*/ 2083270 w 8575207"/>
                <a:gd name="connsiteY137" fmla="*/ 1130300 h 3302940"/>
                <a:gd name="connsiteX138" fmla="*/ 2095970 w 8575207"/>
                <a:gd name="connsiteY138" fmla="*/ 1181100 h 3302940"/>
                <a:gd name="connsiteX139" fmla="*/ 2159470 w 8575207"/>
                <a:gd name="connsiteY139" fmla="*/ 1270000 h 3302940"/>
                <a:gd name="connsiteX140" fmla="*/ 2197570 w 8575207"/>
                <a:gd name="connsiteY140" fmla="*/ 1346200 h 3302940"/>
                <a:gd name="connsiteX141" fmla="*/ 2235670 w 8575207"/>
                <a:gd name="connsiteY141" fmla="*/ 1397000 h 3302940"/>
                <a:gd name="connsiteX142" fmla="*/ 2261070 w 8575207"/>
                <a:gd name="connsiteY142" fmla="*/ 1435100 h 3302940"/>
                <a:gd name="connsiteX143" fmla="*/ 2311870 w 8575207"/>
                <a:gd name="connsiteY143" fmla="*/ 1549400 h 3302940"/>
                <a:gd name="connsiteX144" fmla="*/ 2337270 w 8575207"/>
                <a:gd name="connsiteY144" fmla="*/ 1600200 h 3302940"/>
                <a:gd name="connsiteX145" fmla="*/ 2375370 w 8575207"/>
                <a:gd name="connsiteY145" fmla="*/ 1638300 h 3302940"/>
                <a:gd name="connsiteX146" fmla="*/ 2388070 w 8575207"/>
                <a:gd name="connsiteY146" fmla="*/ 1816100 h 3302940"/>
                <a:gd name="connsiteX147" fmla="*/ 2273770 w 8575207"/>
                <a:gd name="connsiteY147" fmla="*/ 1866900 h 3302940"/>
                <a:gd name="connsiteX148" fmla="*/ 2235670 w 8575207"/>
                <a:gd name="connsiteY148" fmla="*/ 1879600 h 3302940"/>
                <a:gd name="connsiteX149" fmla="*/ 2197570 w 8575207"/>
                <a:gd name="connsiteY149" fmla="*/ 1892300 h 3302940"/>
                <a:gd name="connsiteX150" fmla="*/ 2095970 w 8575207"/>
                <a:gd name="connsiteY150" fmla="*/ 1905000 h 3302940"/>
                <a:gd name="connsiteX151" fmla="*/ 1676870 w 8575207"/>
                <a:gd name="connsiteY151" fmla="*/ 1879600 h 3302940"/>
                <a:gd name="connsiteX152" fmla="*/ 1562570 w 8575207"/>
                <a:gd name="connsiteY152" fmla="*/ 1841500 h 3302940"/>
                <a:gd name="connsiteX153" fmla="*/ 1524470 w 8575207"/>
                <a:gd name="connsiteY153" fmla="*/ 1828800 h 3302940"/>
                <a:gd name="connsiteX154" fmla="*/ 1511770 w 8575207"/>
                <a:gd name="connsiteY154" fmla="*/ 1778000 h 3302940"/>
                <a:gd name="connsiteX155" fmla="*/ 1499070 w 8575207"/>
                <a:gd name="connsiteY155" fmla="*/ 1739900 h 3302940"/>
                <a:gd name="connsiteX156" fmla="*/ 1486370 w 8575207"/>
                <a:gd name="connsiteY156" fmla="*/ 1676400 h 3302940"/>
                <a:gd name="connsiteX157" fmla="*/ 1524470 w 8575207"/>
                <a:gd name="connsiteY157" fmla="*/ 1460500 h 3302940"/>
                <a:gd name="connsiteX158" fmla="*/ 1537170 w 8575207"/>
                <a:gd name="connsiteY158" fmla="*/ 1422400 h 3302940"/>
                <a:gd name="connsiteX159" fmla="*/ 1626070 w 8575207"/>
                <a:gd name="connsiteY159" fmla="*/ 1358900 h 3302940"/>
                <a:gd name="connsiteX160" fmla="*/ 1702270 w 8575207"/>
                <a:gd name="connsiteY160" fmla="*/ 1282700 h 3302940"/>
                <a:gd name="connsiteX161" fmla="*/ 1740370 w 8575207"/>
                <a:gd name="connsiteY161" fmla="*/ 1244600 h 3302940"/>
                <a:gd name="connsiteX162" fmla="*/ 1778470 w 8575207"/>
                <a:gd name="connsiteY162" fmla="*/ 1206500 h 3302940"/>
                <a:gd name="connsiteX163" fmla="*/ 1816570 w 8575207"/>
                <a:gd name="connsiteY163" fmla="*/ 1193800 h 3302940"/>
                <a:gd name="connsiteX164" fmla="*/ 1829270 w 8575207"/>
                <a:gd name="connsiteY164" fmla="*/ 1155700 h 3302940"/>
                <a:gd name="connsiteX165" fmla="*/ 1905470 w 8575207"/>
                <a:gd name="connsiteY165" fmla="*/ 1104900 h 3302940"/>
                <a:gd name="connsiteX166" fmla="*/ 1968970 w 8575207"/>
                <a:gd name="connsiteY166" fmla="*/ 1028700 h 3302940"/>
                <a:gd name="connsiteX167" fmla="*/ 2045170 w 8575207"/>
                <a:gd name="connsiteY167" fmla="*/ 965200 h 3302940"/>
                <a:gd name="connsiteX168" fmla="*/ 2019770 w 8575207"/>
                <a:gd name="connsiteY168" fmla="*/ 393700 h 3302940"/>
                <a:gd name="connsiteX169" fmla="*/ 1956270 w 8575207"/>
                <a:gd name="connsiteY169" fmla="*/ 279400 h 3302940"/>
                <a:gd name="connsiteX170" fmla="*/ 1918170 w 8575207"/>
                <a:gd name="connsiteY170" fmla="*/ 266700 h 3302940"/>
                <a:gd name="connsiteX171" fmla="*/ 1803870 w 8575207"/>
                <a:gd name="connsiteY171" fmla="*/ 203200 h 3302940"/>
                <a:gd name="connsiteX172" fmla="*/ 1727670 w 8575207"/>
                <a:gd name="connsiteY172" fmla="*/ 190500 h 3302940"/>
                <a:gd name="connsiteX173" fmla="*/ 1689570 w 8575207"/>
                <a:gd name="connsiteY173" fmla="*/ 165100 h 3302940"/>
                <a:gd name="connsiteX174" fmla="*/ 1435570 w 8575207"/>
                <a:gd name="connsiteY174" fmla="*/ 127000 h 3302940"/>
                <a:gd name="connsiteX175" fmla="*/ 1308570 w 8575207"/>
                <a:gd name="connsiteY175" fmla="*/ 101600 h 3302940"/>
                <a:gd name="connsiteX176" fmla="*/ 546570 w 8575207"/>
                <a:gd name="connsiteY176" fmla="*/ 76200 h 3302940"/>
                <a:gd name="connsiteX177" fmla="*/ 457670 w 8575207"/>
                <a:gd name="connsiteY177" fmla="*/ 50800 h 3302940"/>
                <a:gd name="connsiteX178" fmla="*/ 279870 w 8575207"/>
                <a:gd name="connsiteY178" fmla="*/ 25400 h 3302940"/>
                <a:gd name="connsiteX179" fmla="*/ 216370 w 8575207"/>
                <a:gd name="connsiteY179" fmla="*/ 12700 h 3302940"/>
                <a:gd name="connsiteX180" fmla="*/ 38570 w 8575207"/>
                <a:gd name="connsiteY180" fmla="*/ 0 h 3302940"/>
                <a:gd name="connsiteX181" fmla="*/ 13170 w 8575207"/>
                <a:gd name="connsiteY181"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270470 w 8575207"/>
                <a:gd name="connsiteY13" fmla="*/ 2501900 h 3302940"/>
                <a:gd name="connsiteX14" fmla="*/ 1245070 w 8575207"/>
                <a:gd name="connsiteY14" fmla="*/ 2679700 h 3302940"/>
                <a:gd name="connsiteX15" fmla="*/ 1219670 w 8575207"/>
                <a:gd name="connsiteY15" fmla="*/ 2717800 h 3302940"/>
                <a:gd name="connsiteX16" fmla="*/ 1181570 w 8575207"/>
                <a:gd name="connsiteY16" fmla="*/ 2730500 h 3302940"/>
                <a:gd name="connsiteX17" fmla="*/ 1079970 w 8575207"/>
                <a:gd name="connsiteY17" fmla="*/ 2819400 h 3302940"/>
                <a:gd name="connsiteX18" fmla="*/ 940270 w 8575207"/>
                <a:gd name="connsiteY18" fmla="*/ 2870200 h 3302940"/>
                <a:gd name="connsiteX19" fmla="*/ 794220 w 8575207"/>
                <a:gd name="connsiteY19" fmla="*/ 2946400 h 3302940"/>
                <a:gd name="connsiteX20" fmla="*/ 952970 w 8575207"/>
                <a:gd name="connsiteY20" fmla="*/ 2959100 h 3302940"/>
                <a:gd name="connsiteX21" fmla="*/ 991070 w 8575207"/>
                <a:gd name="connsiteY21" fmla="*/ 3035300 h 3302940"/>
                <a:gd name="connsiteX22" fmla="*/ 1067270 w 8575207"/>
                <a:gd name="connsiteY22" fmla="*/ 3022600 h 3302940"/>
                <a:gd name="connsiteX23" fmla="*/ 1168870 w 8575207"/>
                <a:gd name="connsiteY23" fmla="*/ 3009900 h 3302940"/>
                <a:gd name="connsiteX24" fmla="*/ 1206970 w 8575207"/>
                <a:gd name="connsiteY24" fmla="*/ 2997200 h 3302940"/>
                <a:gd name="connsiteX25" fmla="*/ 1359370 w 8575207"/>
                <a:gd name="connsiteY25" fmla="*/ 2984500 h 3302940"/>
                <a:gd name="connsiteX26" fmla="*/ 1562570 w 8575207"/>
                <a:gd name="connsiteY26" fmla="*/ 2959100 h 3302940"/>
                <a:gd name="connsiteX27" fmla="*/ 2388070 w 8575207"/>
                <a:gd name="connsiteY27" fmla="*/ 2946400 h 3302940"/>
                <a:gd name="connsiteX28" fmla="*/ 2451570 w 8575207"/>
                <a:gd name="connsiteY28" fmla="*/ 2933700 h 3302940"/>
                <a:gd name="connsiteX29" fmla="*/ 2527770 w 8575207"/>
                <a:gd name="connsiteY29" fmla="*/ 2921000 h 3302940"/>
                <a:gd name="connsiteX30" fmla="*/ 2616670 w 8575207"/>
                <a:gd name="connsiteY30" fmla="*/ 2882900 h 3302940"/>
                <a:gd name="connsiteX31" fmla="*/ 2756370 w 8575207"/>
                <a:gd name="connsiteY31" fmla="*/ 2857500 h 3302940"/>
                <a:gd name="connsiteX32" fmla="*/ 3785070 w 8575207"/>
                <a:gd name="connsiteY32" fmla="*/ 2857500 h 3302940"/>
                <a:gd name="connsiteX33" fmla="*/ 3823170 w 8575207"/>
                <a:gd name="connsiteY33" fmla="*/ 2844800 h 3302940"/>
                <a:gd name="connsiteX34" fmla="*/ 3886670 w 8575207"/>
                <a:gd name="connsiteY34" fmla="*/ 2832100 h 3302940"/>
                <a:gd name="connsiteX35" fmla="*/ 3937470 w 8575207"/>
                <a:gd name="connsiteY35" fmla="*/ 2819400 h 3302940"/>
                <a:gd name="connsiteX36" fmla="*/ 4102570 w 8575207"/>
                <a:gd name="connsiteY36" fmla="*/ 2794000 h 3302940"/>
                <a:gd name="connsiteX37" fmla="*/ 4254970 w 8575207"/>
                <a:gd name="connsiteY37" fmla="*/ 2768600 h 3302940"/>
                <a:gd name="connsiteX38" fmla="*/ 4318470 w 8575207"/>
                <a:gd name="connsiteY38" fmla="*/ 2743200 h 3302940"/>
                <a:gd name="connsiteX39" fmla="*/ 4407370 w 8575207"/>
                <a:gd name="connsiteY39" fmla="*/ 2730500 h 3302940"/>
                <a:gd name="connsiteX40" fmla="*/ 4458170 w 8575207"/>
                <a:gd name="connsiteY40" fmla="*/ 2717800 h 3302940"/>
                <a:gd name="connsiteX41" fmla="*/ 5169370 w 8575207"/>
                <a:gd name="connsiteY41" fmla="*/ 2730500 h 3302940"/>
                <a:gd name="connsiteX42" fmla="*/ 5309070 w 8575207"/>
                <a:gd name="connsiteY42" fmla="*/ 2768600 h 3302940"/>
                <a:gd name="connsiteX43" fmla="*/ 5410670 w 8575207"/>
                <a:gd name="connsiteY43" fmla="*/ 2794000 h 3302940"/>
                <a:gd name="connsiteX44" fmla="*/ 5499570 w 8575207"/>
                <a:gd name="connsiteY44" fmla="*/ 2819400 h 3302940"/>
                <a:gd name="connsiteX45" fmla="*/ 5575770 w 8575207"/>
                <a:gd name="connsiteY45" fmla="*/ 2692400 h 3302940"/>
                <a:gd name="connsiteX46" fmla="*/ 5588470 w 8575207"/>
                <a:gd name="connsiteY46" fmla="*/ 2616200 h 3302940"/>
                <a:gd name="connsiteX47" fmla="*/ 5601170 w 8575207"/>
                <a:gd name="connsiteY47" fmla="*/ 2489200 h 3302940"/>
                <a:gd name="connsiteX48" fmla="*/ 5639270 w 8575207"/>
                <a:gd name="connsiteY48" fmla="*/ 2413000 h 3302940"/>
                <a:gd name="connsiteX49" fmla="*/ 5690070 w 8575207"/>
                <a:gd name="connsiteY49" fmla="*/ 2400300 h 3302940"/>
                <a:gd name="connsiteX50" fmla="*/ 5766270 w 8575207"/>
                <a:gd name="connsiteY50" fmla="*/ 2362200 h 3302940"/>
                <a:gd name="connsiteX51" fmla="*/ 5842470 w 8575207"/>
                <a:gd name="connsiteY51" fmla="*/ 2324100 h 3302940"/>
                <a:gd name="connsiteX52" fmla="*/ 6007570 w 8575207"/>
                <a:gd name="connsiteY52" fmla="*/ 2362200 h 3302940"/>
                <a:gd name="connsiteX53" fmla="*/ 6083770 w 8575207"/>
                <a:gd name="connsiteY53" fmla="*/ 2374900 h 3302940"/>
                <a:gd name="connsiteX54" fmla="*/ 6159970 w 8575207"/>
                <a:gd name="connsiteY54" fmla="*/ 2413000 h 3302940"/>
                <a:gd name="connsiteX55" fmla="*/ 6198070 w 8575207"/>
                <a:gd name="connsiteY55" fmla="*/ 2425700 h 3302940"/>
                <a:gd name="connsiteX56" fmla="*/ 6261570 w 8575207"/>
                <a:gd name="connsiteY56" fmla="*/ 2527300 h 3302940"/>
                <a:gd name="connsiteX57" fmla="*/ 6299670 w 8575207"/>
                <a:gd name="connsiteY57" fmla="*/ 2641600 h 3302940"/>
                <a:gd name="connsiteX58" fmla="*/ 6312370 w 8575207"/>
                <a:gd name="connsiteY58" fmla="*/ 2679700 h 3302940"/>
                <a:gd name="connsiteX59" fmla="*/ 6325070 w 8575207"/>
                <a:gd name="connsiteY59" fmla="*/ 2730500 h 3302940"/>
                <a:gd name="connsiteX60" fmla="*/ 6312370 w 8575207"/>
                <a:gd name="connsiteY60" fmla="*/ 2857500 h 3302940"/>
                <a:gd name="connsiteX61" fmla="*/ 6236170 w 8575207"/>
                <a:gd name="connsiteY61" fmla="*/ 2908300 h 3302940"/>
                <a:gd name="connsiteX62" fmla="*/ 6109170 w 8575207"/>
                <a:gd name="connsiteY62" fmla="*/ 2946400 h 3302940"/>
                <a:gd name="connsiteX63" fmla="*/ 5956770 w 8575207"/>
                <a:gd name="connsiteY63" fmla="*/ 2933700 h 3302940"/>
                <a:gd name="connsiteX64" fmla="*/ 5918670 w 8575207"/>
                <a:gd name="connsiteY64" fmla="*/ 2946400 h 3302940"/>
                <a:gd name="connsiteX65" fmla="*/ 5931370 w 8575207"/>
                <a:gd name="connsiteY65" fmla="*/ 3009900 h 3302940"/>
                <a:gd name="connsiteX66" fmla="*/ 5994870 w 8575207"/>
                <a:gd name="connsiteY66" fmla="*/ 3022600 h 3302940"/>
                <a:gd name="connsiteX67" fmla="*/ 6286970 w 8575207"/>
                <a:gd name="connsiteY67" fmla="*/ 3035300 h 3302940"/>
                <a:gd name="connsiteX68" fmla="*/ 7328370 w 8575207"/>
                <a:gd name="connsiteY68" fmla="*/ 3022600 h 3302940"/>
                <a:gd name="connsiteX69" fmla="*/ 7544270 w 8575207"/>
                <a:gd name="connsiteY69" fmla="*/ 2984500 h 3302940"/>
                <a:gd name="connsiteX70" fmla="*/ 7645870 w 8575207"/>
                <a:gd name="connsiteY70" fmla="*/ 2971800 h 3302940"/>
                <a:gd name="connsiteX71" fmla="*/ 7861770 w 8575207"/>
                <a:gd name="connsiteY71" fmla="*/ 2984500 h 3302940"/>
                <a:gd name="connsiteX72" fmla="*/ 8039570 w 8575207"/>
                <a:gd name="connsiteY72" fmla="*/ 3009900 h 3302940"/>
                <a:gd name="connsiteX73" fmla="*/ 8090370 w 8575207"/>
                <a:gd name="connsiteY73" fmla="*/ 3022600 h 3302940"/>
                <a:gd name="connsiteX74" fmla="*/ 8407870 w 8575207"/>
                <a:gd name="connsiteY74" fmla="*/ 3048000 h 3302940"/>
                <a:gd name="connsiteX75" fmla="*/ 8560270 w 8575207"/>
                <a:gd name="connsiteY75" fmla="*/ 3035300 h 3302940"/>
                <a:gd name="connsiteX76" fmla="*/ 8534870 w 8575207"/>
                <a:gd name="connsiteY76" fmla="*/ 2311400 h 3302940"/>
                <a:gd name="connsiteX77" fmla="*/ 8496770 w 8575207"/>
                <a:gd name="connsiteY77" fmla="*/ 2057400 h 3302940"/>
                <a:gd name="connsiteX78" fmla="*/ 8484070 w 8575207"/>
                <a:gd name="connsiteY78" fmla="*/ 1968500 h 3302940"/>
                <a:gd name="connsiteX79" fmla="*/ 8445970 w 8575207"/>
                <a:gd name="connsiteY79" fmla="*/ 1765300 h 3302940"/>
                <a:gd name="connsiteX80" fmla="*/ 8471370 w 8575207"/>
                <a:gd name="connsiteY80" fmla="*/ 1257300 h 3302940"/>
                <a:gd name="connsiteX81" fmla="*/ 8433270 w 8575207"/>
                <a:gd name="connsiteY81" fmla="*/ 1231900 h 3302940"/>
                <a:gd name="connsiteX82" fmla="*/ 8306270 w 8575207"/>
                <a:gd name="connsiteY82" fmla="*/ 1193800 h 3302940"/>
                <a:gd name="connsiteX83" fmla="*/ 8179270 w 8575207"/>
                <a:gd name="connsiteY83" fmla="*/ 1168400 h 3302940"/>
                <a:gd name="connsiteX84" fmla="*/ 7607770 w 8575207"/>
                <a:gd name="connsiteY84" fmla="*/ 1206500 h 3302940"/>
                <a:gd name="connsiteX85" fmla="*/ 7379170 w 8575207"/>
                <a:gd name="connsiteY85" fmla="*/ 1193800 h 3302940"/>
                <a:gd name="connsiteX86" fmla="*/ 7290270 w 8575207"/>
                <a:gd name="connsiteY86" fmla="*/ 1168400 h 3302940"/>
                <a:gd name="connsiteX87" fmla="*/ 7112470 w 8575207"/>
                <a:gd name="connsiteY87" fmla="*/ 1143000 h 3302940"/>
                <a:gd name="connsiteX88" fmla="*/ 7048970 w 8575207"/>
                <a:gd name="connsiteY88" fmla="*/ 1130300 h 3302940"/>
                <a:gd name="connsiteX89" fmla="*/ 6934670 w 8575207"/>
                <a:gd name="connsiteY89" fmla="*/ 1117600 h 3302940"/>
                <a:gd name="connsiteX90" fmla="*/ 6629870 w 8575207"/>
                <a:gd name="connsiteY90" fmla="*/ 1079500 h 3302940"/>
                <a:gd name="connsiteX91" fmla="*/ 6502870 w 8575207"/>
                <a:gd name="connsiteY91" fmla="*/ 1028700 h 3302940"/>
                <a:gd name="connsiteX92" fmla="*/ 6426670 w 8575207"/>
                <a:gd name="connsiteY92" fmla="*/ 1003300 h 3302940"/>
                <a:gd name="connsiteX93" fmla="*/ 6375870 w 8575207"/>
                <a:gd name="connsiteY93" fmla="*/ 990600 h 3302940"/>
                <a:gd name="connsiteX94" fmla="*/ 6337770 w 8575207"/>
                <a:gd name="connsiteY94" fmla="*/ 977900 h 3302940"/>
                <a:gd name="connsiteX95" fmla="*/ 6286970 w 8575207"/>
                <a:gd name="connsiteY95" fmla="*/ 952500 h 3302940"/>
                <a:gd name="connsiteX96" fmla="*/ 6096470 w 8575207"/>
                <a:gd name="connsiteY96" fmla="*/ 939800 h 3302940"/>
                <a:gd name="connsiteX97" fmla="*/ 5728170 w 8575207"/>
                <a:gd name="connsiteY97" fmla="*/ 927100 h 3302940"/>
                <a:gd name="connsiteX98" fmla="*/ 5334470 w 8575207"/>
                <a:gd name="connsiteY98" fmla="*/ 901700 h 3302940"/>
                <a:gd name="connsiteX99" fmla="*/ 5232870 w 8575207"/>
                <a:gd name="connsiteY99" fmla="*/ 889000 h 3302940"/>
                <a:gd name="connsiteX100" fmla="*/ 5067770 w 8575207"/>
                <a:gd name="connsiteY100" fmla="*/ 838200 h 3302940"/>
                <a:gd name="connsiteX101" fmla="*/ 4991570 w 8575207"/>
                <a:gd name="connsiteY101" fmla="*/ 825500 h 3302940"/>
                <a:gd name="connsiteX102" fmla="*/ 4953470 w 8575207"/>
                <a:gd name="connsiteY102" fmla="*/ 800100 h 3302940"/>
                <a:gd name="connsiteX103" fmla="*/ 4877270 w 8575207"/>
                <a:gd name="connsiteY103" fmla="*/ 774700 h 3302940"/>
                <a:gd name="connsiteX104" fmla="*/ 4775670 w 8575207"/>
                <a:gd name="connsiteY104" fmla="*/ 749300 h 3302940"/>
                <a:gd name="connsiteX105" fmla="*/ 4648670 w 8575207"/>
                <a:gd name="connsiteY105" fmla="*/ 711200 h 3302940"/>
                <a:gd name="connsiteX106" fmla="*/ 4610570 w 8575207"/>
                <a:gd name="connsiteY106" fmla="*/ 698500 h 3302940"/>
                <a:gd name="connsiteX107" fmla="*/ 4559770 w 8575207"/>
                <a:gd name="connsiteY107" fmla="*/ 685800 h 3302940"/>
                <a:gd name="connsiteX108" fmla="*/ 4521670 w 8575207"/>
                <a:gd name="connsiteY108" fmla="*/ 660400 h 3302940"/>
                <a:gd name="connsiteX109" fmla="*/ 4470870 w 8575207"/>
                <a:gd name="connsiteY109" fmla="*/ 647700 h 3302940"/>
                <a:gd name="connsiteX110" fmla="*/ 4432770 w 8575207"/>
                <a:gd name="connsiteY110" fmla="*/ 635000 h 3302940"/>
                <a:gd name="connsiteX111" fmla="*/ 4381970 w 8575207"/>
                <a:gd name="connsiteY111" fmla="*/ 609600 h 3302940"/>
                <a:gd name="connsiteX112" fmla="*/ 4280370 w 8575207"/>
                <a:gd name="connsiteY112" fmla="*/ 584200 h 3302940"/>
                <a:gd name="connsiteX113" fmla="*/ 4242270 w 8575207"/>
                <a:gd name="connsiteY113" fmla="*/ 571500 h 3302940"/>
                <a:gd name="connsiteX114" fmla="*/ 4127970 w 8575207"/>
                <a:gd name="connsiteY114" fmla="*/ 558800 h 3302940"/>
                <a:gd name="connsiteX115" fmla="*/ 3658070 w 8575207"/>
                <a:gd name="connsiteY115" fmla="*/ 533400 h 3302940"/>
                <a:gd name="connsiteX116" fmla="*/ 3607270 w 8575207"/>
                <a:gd name="connsiteY116" fmla="*/ 520700 h 3302940"/>
                <a:gd name="connsiteX117" fmla="*/ 3569170 w 8575207"/>
                <a:gd name="connsiteY117" fmla="*/ 508000 h 3302940"/>
                <a:gd name="connsiteX118" fmla="*/ 3467570 w 8575207"/>
                <a:gd name="connsiteY118" fmla="*/ 495300 h 3302940"/>
                <a:gd name="connsiteX119" fmla="*/ 3429470 w 8575207"/>
                <a:gd name="connsiteY119" fmla="*/ 469900 h 3302940"/>
                <a:gd name="connsiteX120" fmla="*/ 3378670 w 8575207"/>
                <a:gd name="connsiteY120" fmla="*/ 457200 h 3302940"/>
                <a:gd name="connsiteX121" fmla="*/ 3302470 w 8575207"/>
                <a:gd name="connsiteY121" fmla="*/ 431800 h 3302940"/>
                <a:gd name="connsiteX122" fmla="*/ 3226270 w 8575207"/>
                <a:gd name="connsiteY122" fmla="*/ 406400 h 3302940"/>
                <a:gd name="connsiteX123" fmla="*/ 3188170 w 8575207"/>
                <a:gd name="connsiteY123" fmla="*/ 393700 h 3302940"/>
                <a:gd name="connsiteX124" fmla="*/ 2934170 w 8575207"/>
                <a:gd name="connsiteY124" fmla="*/ 381000 h 3302940"/>
                <a:gd name="connsiteX125" fmla="*/ 2832570 w 8575207"/>
                <a:gd name="connsiteY125" fmla="*/ 355600 h 3302940"/>
                <a:gd name="connsiteX126" fmla="*/ 2769070 w 8575207"/>
                <a:gd name="connsiteY126" fmla="*/ 342900 h 3302940"/>
                <a:gd name="connsiteX127" fmla="*/ 2705570 w 8575207"/>
                <a:gd name="connsiteY127" fmla="*/ 317500 h 3302940"/>
                <a:gd name="connsiteX128" fmla="*/ 2591270 w 8575207"/>
                <a:gd name="connsiteY128" fmla="*/ 304800 h 3302940"/>
                <a:gd name="connsiteX129" fmla="*/ 2515070 w 8575207"/>
                <a:gd name="connsiteY129" fmla="*/ 292100 h 3302940"/>
                <a:gd name="connsiteX130" fmla="*/ 2299170 w 8575207"/>
                <a:gd name="connsiteY130" fmla="*/ 317500 h 3302940"/>
                <a:gd name="connsiteX131" fmla="*/ 2184870 w 8575207"/>
                <a:gd name="connsiteY131" fmla="*/ 355600 h 3302940"/>
                <a:gd name="connsiteX132" fmla="*/ 2045170 w 8575207"/>
                <a:gd name="connsiteY132" fmla="*/ 381000 h 3302940"/>
                <a:gd name="connsiteX133" fmla="*/ 2019770 w 8575207"/>
                <a:gd name="connsiteY133" fmla="*/ 431800 h 3302940"/>
                <a:gd name="connsiteX134" fmla="*/ 2032470 w 8575207"/>
                <a:gd name="connsiteY134" fmla="*/ 952500 h 3302940"/>
                <a:gd name="connsiteX135" fmla="*/ 2045170 w 8575207"/>
                <a:gd name="connsiteY135" fmla="*/ 1016000 h 3302940"/>
                <a:gd name="connsiteX136" fmla="*/ 2083270 w 8575207"/>
                <a:gd name="connsiteY136" fmla="*/ 1130300 h 3302940"/>
                <a:gd name="connsiteX137" fmla="*/ 2095970 w 8575207"/>
                <a:gd name="connsiteY137" fmla="*/ 1181100 h 3302940"/>
                <a:gd name="connsiteX138" fmla="*/ 2159470 w 8575207"/>
                <a:gd name="connsiteY138" fmla="*/ 1270000 h 3302940"/>
                <a:gd name="connsiteX139" fmla="*/ 2197570 w 8575207"/>
                <a:gd name="connsiteY139" fmla="*/ 1346200 h 3302940"/>
                <a:gd name="connsiteX140" fmla="*/ 2235670 w 8575207"/>
                <a:gd name="connsiteY140" fmla="*/ 1397000 h 3302940"/>
                <a:gd name="connsiteX141" fmla="*/ 2261070 w 8575207"/>
                <a:gd name="connsiteY141" fmla="*/ 1435100 h 3302940"/>
                <a:gd name="connsiteX142" fmla="*/ 2311870 w 8575207"/>
                <a:gd name="connsiteY142" fmla="*/ 1549400 h 3302940"/>
                <a:gd name="connsiteX143" fmla="*/ 2337270 w 8575207"/>
                <a:gd name="connsiteY143" fmla="*/ 1600200 h 3302940"/>
                <a:gd name="connsiteX144" fmla="*/ 2375370 w 8575207"/>
                <a:gd name="connsiteY144" fmla="*/ 1638300 h 3302940"/>
                <a:gd name="connsiteX145" fmla="*/ 2388070 w 8575207"/>
                <a:gd name="connsiteY145" fmla="*/ 1816100 h 3302940"/>
                <a:gd name="connsiteX146" fmla="*/ 2273770 w 8575207"/>
                <a:gd name="connsiteY146" fmla="*/ 1866900 h 3302940"/>
                <a:gd name="connsiteX147" fmla="*/ 2235670 w 8575207"/>
                <a:gd name="connsiteY147" fmla="*/ 1879600 h 3302940"/>
                <a:gd name="connsiteX148" fmla="*/ 2197570 w 8575207"/>
                <a:gd name="connsiteY148" fmla="*/ 1892300 h 3302940"/>
                <a:gd name="connsiteX149" fmla="*/ 2095970 w 8575207"/>
                <a:gd name="connsiteY149" fmla="*/ 1905000 h 3302940"/>
                <a:gd name="connsiteX150" fmla="*/ 1676870 w 8575207"/>
                <a:gd name="connsiteY150" fmla="*/ 1879600 h 3302940"/>
                <a:gd name="connsiteX151" fmla="*/ 1562570 w 8575207"/>
                <a:gd name="connsiteY151" fmla="*/ 1841500 h 3302940"/>
                <a:gd name="connsiteX152" fmla="*/ 1524470 w 8575207"/>
                <a:gd name="connsiteY152" fmla="*/ 1828800 h 3302940"/>
                <a:gd name="connsiteX153" fmla="*/ 1511770 w 8575207"/>
                <a:gd name="connsiteY153" fmla="*/ 1778000 h 3302940"/>
                <a:gd name="connsiteX154" fmla="*/ 1499070 w 8575207"/>
                <a:gd name="connsiteY154" fmla="*/ 1739900 h 3302940"/>
                <a:gd name="connsiteX155" fmla="*/ 1486370 w 8575207"/>
                <a:gd name="connsiteY155" fmla="*/ 1676400 h 3302940"/>
                <a:gd name="connsiteX156" fmla="*/ 1524470 w 8575207"/>
                <a:gd name="connsiteY156" fmla="*/ 1460500 h 3302940"/>
                <a:gd name="connsiteX157" fmla="*/ 1537170 w 8575207"/>
                <a:gd name="connsiteY157" fmla="*/ 1422400 h 3302940"/>
                <a:gd name="connsiteX158" fmla="*/ 1626070 w 8575207"/>
                <a:gd name="connsiteY158" fmla="*/ 1358900 h 3302940"/>
                <a:gd name="connsiteX159" fmla="*/ 1702270 w 8575207"/>
                <a:gd name="connsiteY159" fmla="*/ 1282700 h 3302940"/>
                <a:gd name="connsiteX160" fmla="*/ 1740370 w 8575207"/>
                <a:gd name="connsiteY160" fmla="*/ 1244600 h 3302940"/>
                <a:gd name="connsiteX161" fmla="*/ 1778470 w 8575207"/>
                <a:gd name="connsiteY161" fmla="*/ 1206500 h 3302940"/>
                <a:gd name="connsiteX162" fmla="*/ 1816570 w 8575207"/>
                <a:gd name="connsiteY162" fmla="*/ 1193800 h 3302940"/>
                <a:gd name="connsiteX163" fmla="*/ 1829270 w 8575207"/>
                <a:gd name="connsiteY163" fmla="*/ 1155700 h 3302940"/>
                <a:gd name="connsiteX164" fmla="*/ 1905470 w 8575207"/>
                <a:gd name="connsiteY164" fmla="*/ 1104900 h 3302940"/>
                <a:gd name="connsiteX165" fmla="*/ 1968970 w 8575207"/>
                <a:gd name="connsiteY165" fmla="*/ 1028700 h 3302940"/>
                <a:gd name="connsiteX166" fmla="*/ 2045170 w 8575207"/>
                <a:gd name="connsiteY166" fmla="*/ 965200 h 3302940"/>
                <a:gd name="connsiteX167" fmla="*/ 2019770 w 8575207"/>
                <a:gd name="connsiteY167" fmla="*/ 393700 h 3302940"/>
                <a:gd name="connsiteX168" fmla="*/ 1956270 w 8575207"/>
                <a:gd name="connsiteY168" fmla="*/ 279400 h 3302940"/>
                <a:gd name="connsiteX169" fmla="*/ 1918170 w 8575207"/>
                <a:gd name="connsiteY169" fmla="*/ 266700 h 3302940"/>
                <a:gd name="connsiteX170" fmla="*/ 1803870 w 8575207"/>
                <a:gd name="connsiteY170" fmla="*/ 203200 h 3302940"/>
                <a:gd name="connsiteX171" fmla="*/ 1727670 w 8575207"/>
                <a:gd name="connsiteY171" fmla="*/ 190500 h 3302940"/>
                <a:gd name="connsiteX172" fmla="*/ 1689570 w 8575207"/>
                <a:gd name="connsiteY172" fmla="*/ 165100 h 3302940"/>
                <a:gd name="connsiteX173" fmla="*/ 1435570 w 8575207"/>
                <a:gd name="connsiteY173" fmla="*/ 127000 h 3302940"/>
                <a:gd name="connsiteX174" fmla="*/ 1308570 w 8575207"/>
                <a:gd name="connsiteY174" fmla="*/ 101600 h 3302940"/>
                <a:gd name="connsiteX175" fmla="*/ 546570 w 8575207"/>
                <a:gd name="connsiteY175" fmla="*/ 76200 h 3302940"/>
                <a:gd name="connsiteX176" fmla="*/ 457670 w 8575207"/>
                <a:gd name="connsiteY176" fmla="*/ 50800 h 3302940"/>
                <a:gd name="connsiteX177" fmla="*/ 279870 w 8575207"/>
                <a:gd name="connsiteY177" fmla="*/ 25400 h 3302940"/>
                <a:gd name="connsiteX178" fmla="*/ 216370 w 8575207"/>
                <a:gd name="connsiteY178" fmla="*/ 12700 h 3302940"/>
                <a:gd name="connsiteX179" fmla="*/ 38570 w 8575207"/>
                <a:gd name="connsiteY179" fmla="*/ 0 h 3302940"/>
                <a:gd name="connsiteX180" fmla="*/ 13170 w 8575207"/>
                <a:gd name="connsiteY180"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270470 w 8575207"/>
                <a:gd name="connsiteY13" fmla="*/ 2501900 h 3302940"/>
                <a:gd name="connsiteX14" fmla="*/ 1245070 w 8575207"/>
                <a:gd name="connsiteY14" fmla="*/ 2679700 h 3302940"/>
                <a:gd name="connsiteX15" fmla="*/ 1219670 w 8575207"/>
                <a:gd name="connsiteY15" fmla="*/ 2717800 h 3302940"/>
                <a:gd name="connsiteX16" fmla="*/ 1181570 w 8575207"/>
                <a:gd name="connsiteY16" fmla="*/ 2730500 h 3302940"/>
                <a:gd name="connsiteX17" fmla="*/ 1054570 w 8575207"/>
                <a:gd name="connsiteY17" fmla="*/ 2762250 h 3302940"/>
                <a:gd name="connsiteX18" fmla="*/ 940270 w 8575207"/>
                <a:gd name="connsiteY18" fmla="*/ 2870200 h 3302940"/>
                <a:gd name="connsiteX19" fmla="*/ 794220 w 8575207"/>
                <a:gd name="connsiteY19" fmla="*/ 2946400 h 3302940"/>
                <a:gd name="connsiteX20" fmla="*/ 952970 w 8575207"/>
                <a:gd name="connsiteY20" fmla="*/ 2959100 h 3302940"/>
                <a:gd name="connsiteX21" fmla="*/ 991070 w 8575207"/>
                <a:gd name="connsiteY21" fmla="*/ 3035300 h 3302940"/>
                <a:gd name="connsiteX22" fmla="*/ 1067270 w 8575207"/>
                <a:gd name="connsiteY22" fmla="*/ 3022600 h 3302940"/>
                <a:gd name="connsiteX23" fmla="*/ 1168870 w 8575207"/>
                <a:gd name="connsiteY23" fmla="*/ 3009900 h 3302940"/>
                <a:gd name="connsiteX24" fmla="*/ 1206970 w 8575207"/>
                <a:gd name="connsiteY24" fmla="*/ 2997200 h 3302940"/>
                <a:gd name="connsiteX25" fmla="*/ 1359370 w 8575207"/>
                <a:gd name="connsiteY25" fmla="*/ 2984500 h 3302940"/>
                <a:gd name="connsiteX26" fmla="*/ 1562570 w 8575207"/>
                <a:gd name="connsiteY26" fmla="*/ 2959100 h 3302940"/>
                <a:gd name="connsiteX27" fmla="*/ 2388070 w 8575207"/>
                <a:gd name="connsiteY27" fmla="*/ 2946400 h 3302940"/>
                <a:gd name="connsiteX28" fmla="*/ 2451570 w 8575207"/>
                <a:gd name="connsiteY28" fmla="*/ 2933700 h 3302940"/>
                <a:gd name="connsiteX29" fmla="*/ 2527770 w 8575207"/>
                <a:gd name="connsiteY29" fmla="*/ 2921000 h 3302940"/>
                <a:gd name="connsiteX30" fmla="*/ 2616670 w 8575207"/>
                <a:gd name="connsiteY30" fmla="*/ 2882900 h 3302940"/>
                <a:gd name="connsiteX31" fmla="*/ 2756370 w 8575207"/>
                <a:gd name="connsiteY31" fmla="*/ 2857500 h 3302940"/>
                <a:gd name="connsiteX32" fmla="*/ 3785070 w 8575207"/>
                <a:gd name="connsiteY32" fmla="*/ 2857500 h 3302940"/>
                <a:gd name="connsiteX33" fmla="*/ 3823170 w 8575207"/>
                <a:gd name="connsiteY33" fmla="*/ 2844800 h 3302940"/>
                <a:gd name="connsiteX34" fmla="*/ 3886670 w 8575207"/>
                <a:gd name="connsiteY34" fmla="*/ 2832100 h 3302940"/>
                <a:gd name="connsiteX35" fmla="*/ 3937470 w 8575207"/>
                <a:gd name="connsiteY35" fmla="*/ 2819400 h 3302940"/>
                <a:gd name="connsiteX36" fmla="*/ 4102570 w 8575207"/>
                <a:gd name="connsiteY36" fmla="*/ 2794000 h 3302940"/>
                <a:gd name="connsiteX37" fmla="*/ 4254970 w 8575207"/>
                <a:gd name="connsiteY37" fmla="*/ 2768600 h 3302940"/>
                <a:gd name="connsiteX38" fmla="*/ 4318470 w 8575207"/>
                <a:gd name="connsiteY38" fmla="*/ 2743200 h 3302940"/>
                <a:gd name="connsiteX39" fmla="*/ 4407370 w 8575207"/>
                <a:gd name="connsiteY39" fmla="*/ 2730500 h 3302940"/>
                <a:gd name="connsiteX40" fmla="*/ 4458170 w 8575207"/>
                <a:gd name="connsiteY40" fmla="*/ 2717800 h 3302940"/>
                <a:gd name="connsiteX41" fmla="*/ 5169370 w 8575207"/>
                <a:gd name="connsiteY41" fmla="*/ 2730500 h 3302940"/>
                <a:gd name="connsiteX42" fmla="*/ 5309070 w 8575207"/>
                <a:gd name="connsiteY42" fmla="*/ 2768600 h 3302940"/>
                <a:gd name="connsiteX43" fmla="*/ 5410670 w 8575207"/>
                <a:gd name="connsiteY43" fmla="*/ 2794000 h 3302940"/>
                <a:gd name="connsiteX44" fmla="*/ 5499570 w 8575207"/>
                <a:gd name="connsiteY44" fmla="*/ 2819400 h 3302940"/>
                <a:gd name="connsiteX45" fmla="*/ 5575770 w 8575207"/>
                <a:gd name="connsiteY45" fmla="*/ 2692400 h 3302940"/>
                <a:gd name="connsiteX46" fmla="*/ 5588470 w 8575207"/>
                <a:gd name="connsiteY46" fmla="*/ 2616200 h 3302940"/>
                <a:gd name="connsiteX47" fmla="*/ 5601170 w 8575207"/>
                <a:gd name="connsiteY47" fmla="*/ 2489200 h 3302940"/>
                <a:gd name="connsiteX48" fmla="*/ 5639270 w 8575207"/>
                <a:gd name="connsiteY48" fmla="*/ 2413000 h 3302940"/>
                <a:gd name="connsiteX49" fmla="*/ 5690070 w 8575207"/>
                <a:gd name="connsiteY49" fmla="*/ 2400300 h 3302940"/>
                <a:gd name="connsiteX50" fmla="*/ 5766270 w 8575207"/>
                <a:gd name="connsiteY50" fmla="*/ 2362200 h 3302940"/>
                <a:gd name="connsiteX51" fmla="*/ 5842470 w 8575207"/>
                <a:gd name="connsiteY51" fmla="*/ 2324100 h 3302940"/>
                <a:gd name="connsiteX52" fmla="*/ 6007570 w 8575207"/>
                <a:gd name="connsiteY52" fmla="*/ 2362200 h 3302940"/>
                <a:gd name="connsiteX53" fmla="*/ 6083770 w 8575207"/>
                <a:gd name="connsiteY53" fmla="*/ 2374900 h 3302940"/>
                <a:gd name="connsiteX54" fmla="*/ 6159970 w 8575207"/>
                <a:gd name="connsiteY54" fmla="*/ 2413000 h 3302940"/>
                <a:gd name="connsiteX55" fmla="*/ 6198070 w 8575207"/>
                <a:gd name="connsiteY55" fmla="*/ 2425700 h 3302940"/>
                <a:gd name="connsiteX56" fmla="*/ 6261570 w 8575207"/>
                <a:gd name="connsiteY56" fmla="*/ 2527300 h 3302940"/>
                <a:gd name="connsiteX57" fmla="*/ 6299670 w 8575207"/>
                <a:gd name="connsiteY57" fmla="*/ 2641600 h 3302940"/>
                <a:gd name="connsiteX58" fmla="*/ 6312370 w 8575207"/>
                <a:gd name="connsiteY58" fmla="*/ 2679700 h 3302940"/>
                <a:gd name="connsiteX59" fmla="*/ 6325070 w 8575207"/>
                <a:gd name="connsiteY59" fmla="*/ 2730500 h 3302940"/>
                <a:gd name="connsiteX60" fmla="*/ 6312370 w 8575207"/>
                <a:gd name="connsiteY60" fmla="*/ 2857500 h 3302940"/>
                <a:gd name="connsiteX61" fmla="*/ 6236170 w 8575207"/>
                <a:gd name="connsiteY61" fmla="*/ 2908300 h 3302940"/>
                <a:gd name="connsiteX62" fmla="*/ 6109170 w 8575207"/>
                <a:gd name="connsiteY62" fmla="*/ 2946400 h 3302940"/>
                <a:gd name="connsiteX63" fmla="*/ 5956770 w 8575207"/>
                <a:gd name="connsiteY63" fmla="*/ 2933700 h 3302940"/>
                <a:gd name="connsiteX64" fmla="*/ 5918670 w 8575207"/>
                <a:gd name="connsiteY64" fmla="*/ 2946400 h 3302940"/>
                <a:gd name="connsiteX65" fmla="*/ 5931370 w 8575207"/>
                <a:gd name="connsiteY65" fmla="*/ 3009900 h 3302940"/>
                <a:gd name="connsiteX66" fmla="*/ 5994870 w 8575207"/>
                <a:gd name="connsiteY66" fmla="*/ 3022600 h 3302940"/>
                <a:gd name="connsiteX67" fmla="*/ 6286970 w 8575207"/>
                <a:gd name="connsiteY67" fmla="*/ 3035300 h 3302940"/>
                <a:gd name="connsiteX68" fmla="*/ 7328370 w 8575207"/>
                <a:gd name="connsiteY68" fmla="*/ 3022600 h 3302940"/>
                <a:gd name="connsiteX69" fmla="*/ 7544270 w 8575207"/>
                <a:gd name="connsiteY69" fmla="*/ 2984500 h 3302940"/>
                <a:gd name="connsiteX70" fmla="*/ 7645870 w 8575207"/>
                <a:gd name="connsiteY70" fmla="*/ 2971800 h 3302940"/>
                <a:gd name="connsiteX71" fmla="*/ 7861770 w 8575207"/>
                <a:gd name="connsiteY71" fmla="*/ 2984500 h 3302940"/>
                <a:gd name="connsiteX72" fmla="*/ 8039570 w 8575207"/>
                <a:gd name="connsiteY72" fmla="*/ 3009900 h 3302940"/>
                <a:gd name="connsiteX73" fmla="*/ 8090370 w 8575207"/>
                <a:gd name="connsiteY73" fmla="*/ 3022600 h 3302940"/>
                <a:gd name="connsiteX74" fmla="*/ 8407870 w 8575207"/>
                <a:gd name="connsiteY74" fmla="*/ 3048000 h 3302940"/>
                <a:gd name="connsiteX75" fmla="*/ 8560270 w 8575207"/>
                <a:gd name="connsiteY75" fmla="*/ 3035300 h 3302940"/>
                <a:gd name="connsiteX76" fmla="*/ 8534870 w 8575207"/>
                <a:gd name="connsiteY76" fmla="*/ 2311400 h 3302940"/>
                <a:gd name="connsiteX77" fmla="*/ 8496770 w 8575207"/>
                <a:gd name="connsiteY77" fmla="*/ 2057400 h 3302940"/>
                <a:gd name="connsiteX78" fmla="*/ 8484070 w 8575207"/>
                <a:gd name="connsiteY78" fmla="*/ 1968500 h 3302940"/>
                <a:gd name="connsiteX79" fmla="*/ 8445970 w 8575207"/>
                <a:gd name="connsiteY79" fmla="*/ 1765300 h 3302940"/>
                <a:gd name="connsiteX80" fmla="*/ 8471370 w 8575207"/>
                <a:gd name="connsiteY80" fmla="*/ 1257300 h 3302940"/>
                <a:gd name="connsiteX81" fmla="*/ 8433270 w 8575207"/>
                <a:gd name="connsiteY81" fmla="*/ 1231900 h 3302940"/>
                <a:gd name="connsiteX82" fmla="*/ 8306270 w 8575207"/>
                <a:gd name="connsiteY82" fmla="*/ 1193800 h 3302940"/>
                <a:gd name="connsiteX83" fmla="*/ 8179270 w 8575207"/>
                <a:gd name="connsiteY83" fmla="*/ 1168400 h 3302940"/>
                <a:gd name="connsiteX84" fmla="*/ 7607770 w 8575207"/>
                <a:gd name="connsiteY84" fmla="*/ 1206500 h 3302940"/>
                <a:gd name="connsiteX85" fmla="*/ 7379170 w 8575207"/>
                <a:gd name="connsiteY85" fmla="*/ 1193800 h 3302940"/>
                <a:gd name="connsiteX86" fmla="*/ 7290270 w 8575207"/>
                <a:gd name="connsiteY86" fmla="*/ 1168400 h 3302940"/>
                <a:gd name="connsiteX87" fmla="*/ 7112470 w 8575207"/>
                <a:gd name="connsiteY87" fmla="*/ 1143000 h 3302940"/>
                <a:gd name="connsiteX88" fmla="*/ 7048970 w 8575207"/>
                <a:gd name="connsiteY88" fmla="*/ 1130300 h 3302940"/>
                <a:gd name="connsiteX89" fmla="*/ 6934670 w 8575207"/>
                <a:gd name="connsiteY89" fmla="*/ 1117600 h 3302940"/>
                <a:gd name="connsiteX90" fmla="*/ 6629870 w 8575207"/>
                <a:gd name="connsiteY90" fmla="*/ 1079500 h 3302940"/>
                <a:gd name="connsiteX91" fmla="*/ 6502870 w 8575207"/>
                <a:gd name="connsiteY91" fmla="*/ 1028700 h 3302940"/>
                <a:gd name="connsiteX92" fmla="*/ 6426670 w 8575207"/>
                <a:gd name="connsiteY92" fmla="*/ 1003300 h 3302940"/>
                <a:gd name="connsiteX93" fmla="*/ 6375870 w 8575207"/>
                <a:gd name="connsiteY93" fmla="*/ 990600 h 3302940"/>
                <a:gd name="connsiteX94" fmla="*/ 6337770 w 8575207"/>
                <a:gd name="connsiteY94" fmla="*/ 977900 h 3302940"/>
                <a:gd name="connsiteX95" fmla="*/ 6286970 w 8575207"/>
                <a:gd name="connsiteY95" fmla="*/ 952500 h 3302940"/>
                <a:gd name="connsiteX96" fmla="*/ 6096470 w 8575207"/>
                <a:gd name="connsiteY96" fmla="*/ 939800 h 3302940"/>
                <a:gd name="connsiteX97" fmla="*/ 5728170 w 8575207"/>
                <a:gd name="connsiteY97" fmla="*/ 927100 h 3302940"/>
                <a:gd name="connsiteX98" fmla="*/ 5334470 w 8575207"/>
                <a:gd name="connsiteY98" fmla="*/ 901700 h 3302940"/>
                <a:gd name="connsiteX99" fmla="*/ 5232870 w 8575207"/>
                <a:gd name="connsiteY99" fmla="*/ 889000 h 3302940"/>
                <a:gd name="connsiteX100" fmla="*/ 5067770 w 8575207"/>
                <a:gd name="connsiteY100" fmla="*/ 838200 h 3302940"/>
                <a:gd name="connsiteX101" fmla="*/ 4991570 w 8575207"/>
                <a:gd name="connsiteY101" fmla="*/ 825500 h 3302940"/>
                <a:gd name="connsiteX102" fmla="*/ 4953470 w 8575207"/>
                <a:gd name="connsiteY102" fmla="*/ 800100 h 3302940"/>
                <a:gd name="connsiteX103" fmla="*/ 4877270 w 8575207"/>
                <a:gd name="connsiteY103" fmla="*/ 774700 h 3302940"/>
                <a:gd name="connsiteX104" fmla="*/ 4775670 w 8575207"/>
                <a:gd name="connsiteY104" fmla="*/ 749300 h 3302940"/>
                <a:gd name="connsiteX105" fmla="*/ 4648670 w 8575207"/>
                <a:gd name="connsiteY105" fmla="*/ 711200 h 3302940"/>
                <a:gd name="connsiteX106" fmla="*/ 4610570 w 8575207"/>
                <a:gd name="connsiteY106" fmla="*/ 698500 h 3302940"/>
                <a:gd name="connsiteX107" fmla="*/ 4559770 w 8575207"/>
                <a:gd name="connsiteY107" fmla="*/ 685800 h 3302940"/>
                <a:gd name="connsiteX108" fmla="*/ 4521670 w 8575207"/>
                <a:gd name="connsiteY108" fmla="*/ 660400 h 3302940"/>
                <a:gd name="connsiteX109" fmla="*/ 4470870 w 8575207"/>
                <a:gd name="connsiteY109" fmla="*/ 647700 h 3302940"/>
                <a:gd name="connsiteX110" fmla="*/ 4432770 w 8575207"/>
                <a:gd name="connsiteY110" fmla="*/ 635000 h 3302940"/>
                <a:gd name="connsiteX111" fmla="*/ 4381970 w 8575207"/>
                <a:gd name="connsiteY111" fmla="*/ 609600 h 3302940"/>
                <a:gd name="connsiteX112" fmla="*/ 4280370 w 8575207"/>
                <a:gd name="connsiteY112" fmla="*/ 584200 h 3302940"/>
                <a:gd name="connsiteX113" fmla="*/ 4242270 w 8575207"/>
                <a:gd name="connsiteY113" fmla="*/ 571500 h 3302940"/>
                <a:gd name="connsiteX114" fmla="*/ 4127970 w 8575207"/>
                <a:gd name="connsiteY114" fmla="*/ 558800 h 3302940"/>
                <a:gd name="connsiteX115" fmla="*/ 3658070 w 8575207"/>
                <a:gd name="connsiteY115" fmla="*/ 533400 h 3302940"/>
                <a:gd name="connsiteX116" fmla="*/ 3607270 w 8575207"/>
                <a:gd name="connsiteY116" fmla="*/ 520700 h 3302940"/>
                <a:gd name="connsiteX117" fmla="*/ 3569170 w 8575207"/>
                <a:gd name="connsiteY117" fmla="*/ 508000 h 3302940"/>
                <a:gd name="connsiteX118" fmla="*/ 3467570 w 8575207"/>
                <a:gd name="connsiteY118" fmla="*/ 495300 h 3302940"/>
                <a:gd name="connsiteX119" fmla="*/ 3429470 w 8575207"/>
                <a:gd name="connsiteY119" fmla="*/ 469900 h 3302940"/>
                <a:gd name="connsiteX120" fmla="*/ 3378670 w 8575207"/>
                <a:gd name="connsiteY120" fmla="*/ 457200 h 3302940"/>
                <a:gd name="connsiteX121" fmla="*/ 3302470 w 8575207"/>
                <a:gd name="connsiteY121" fmla="*/ 431800 h 3302940"/>
                <a:gd name="connsiteX122" fmla="*/ 3226270 w 8575207"/>
                <a:gd name="connsiteY122" fmla="*/ 406400 h 3302940"/>
                <a:gd name="connsiteX123" fmla="*/ 3188170 w 8575207"/>
                <a:gd name="connsiteY123" fmla="*/ 393700 h 3302940"/>
                <a:gd name="connsiteX124" fmla="*/ 2934170 w 8575207"/>
                <a:gd name="connsiteY124" fmla="*/ 381000 h 3302940"/>
                <a:gd name="connsiteX125" fmla="*/ 2832570 w 8575207"/>
                <a:gd name="connsiteY125" fmla="*/ 355600 h 3302940"/>
                <a:gd name="connsiteX126" fmla="*/ 2769070 w 8575207"/>
                <a:gd name="connsiteY126" fmla="*/ 342900 h 3302940"/>
                <a:gd name="connsiteX127" fmla="*/ 2705570 w 8575207"/>
                <a:gd name="connsiteY127" fmla="*/ 317500 h 3302940"/>
                <a:gd name="connsiteX128" fmla="*/ 2591270 w 8575207"/>
                <a:gd name="connsiteY128" fmla="*/ 304800 h 3302940"/>
                <a:gd name="connsiteX129" fmla="*/ 2515070 w 8575207"/>
                <a:gd name="connsiteY129" fmla="*/ 292100 h 3302940"/>
                <a:gd name="connsiteX130" fmla="*/ 2299170 w 8575207"/>
                <a:gd name="connsiteY130" fmla="*/ 317500 h 3302940"/>
                <a:gd name="connsiteX131" fmla="*/ 2184870 w 8575207"/>
                <a:gd name="connsiteY131" fmla="*/ 355600 h 3302940"/>
                <a:gd name="connsiteX132" fmla="*/ 2045170 w 8575207"/>
                <a:gd name="connsiteY132" fmla="*/ 381000 h 3302940"/>
                <a:gd name="connsiteX133" fmla="*/ 2019770 w 8575207"/>
                <a:gd name="connsiteY133" fmla="*/ 431800 h 3302940"/>
                <a:gd name="connsiteX134" fmla="*/ 2032470 w 8575207"/>
                <a:gd name="connsiteY134" fmla="*/ 952500 h 3302940"/>
                <a:gd name="connsiteX135" fmla="*/ 2045170 w 8575207"/>
                <a:gd name="connsiteY135" fmla="*/ 1016000 h 3302940"/>
                <a:gd name="connsiteX136" fmla="*/ 2083270 w 8575207"/>
                <a:gd name="connsiteY136" fmla="*/ 1130300 h 3302940"/>
                <a:gd name="connsiteX137" fmla="*/ 2095970 w 8575207"/>
                <a:gd name="connsiteY137" fmla="*/ 1181100 h 3302940"/>
                <a:gd name="connsiteX138" fmla="*/ 2159470 w 8575207"/>
                <a:gd name="connsiteY138" fmla="*/ 1270000 h 3302940"/>
                <a:gd name="connsiteX139" fmla="*/ 2197570 w 8575207"/>
                <a:gd name="connsiteY139" fmla="*/ 1346200 h 3302940"/>
                <a:gd name="connsiteX140" fmla="*/ 2235670 w 8575207"/>
                <a:gd name="connsiteY140" fmla="*/ 1397000 h 3302940"/>
                <a:gd name="connsiteX141" fmla="*/ 2261070 w 8575207"/>
                <a:gd name="connsiteY141" fmla="*/ 1435100 h 3302940"/>
                <a:gd name="connsiteX142" fmla="*/ 2311870 w 8575207"/>
                <a:gd name="connsiteY142" fmla="*/ 1549400 h 3302940"/>
                <a:gd name="connsiteX143" fmla="*/ 2337270 w 8575207"/>
                <a:gd name="connsiteY143" fmla="*/ 1600200 h 3302940"/>
                <a:gd name="connsiteX144" fmla="*/ 2375370 w 8575207"/>
                <a:gd name="connsiteY144" fmla="*/ 1638300 h 3302940"/>
                <a:gd name="connsiteX145" fmla="*/ 2388070 w 8575207"/>
                <a:gd name="connsiteY145" fmla="*/ 1816100 h 3302940"/>
                <a:gd name="connsiteX146" fmla="*/ 2273770 w 8575207"/>
                <a:gd name="connsiteY146" fmla="*/ 1866900 h 3302940"/>
                <a:gd name="connsiteX147" fmla="*/ 2235670 w 8575207"/>
                <a:gd name="connsiteY147" fmla="*/ 1879600 h 3302940"/>
                <a:gd name="connsiteX148" fmla="*/ 2197570 w 8575207"/>
                <a:gd name="connsiteY148" fmla="*/ 1892300 h 3302940"/>
                <a:gd name="connsiteX149" fmla="*/ 2095970 w 8575207"/>
                <a:gd name="connsiteY149" fmla="*/ 1905000 h 3302940"/>
                <a:gd name="connsiteX150" fmla="*/ 1676870 w 8575207"/>
                <a:gd name="connsiteY150" fmla="*/ 1879600 h 3302940"/>
                <a:gd name="connsiteX151" fmla="*/ 1562570 w 8575207"/>
                <a:gd name="connsiteY151" fmla="*/ 1841500 h 3302940"/>
                <a:gd name="connsiteX152" fmla="*/ 1524470 w 8575207"/>
                <a:gd name="connsiteY152" fmla="*/ 1828800 h 3302940"/>
                <a:gd name="connsiteX153" fmla="*/ 1511770 w 8575207"/>
                <a:gd name="connsiteY153" fmla="*/ 1778000 h 3302940"/>
                <a:gd name="connsiteX154" fmla="*/ 1499070 w 8575207"/>
                <a:gd name="connsiteY154" fmla="*/ 1739900 h 3302940"/>
                <a:gd name="connsiteX155" fmla="*/ 1486370 w 8575207"/>
                <a:gd name="connsiteY155" fmla="*/ 1676400 h 3302940"/>
                <a:gd name="connsiteX156" fmla="*/ 1524470 w 8575207"/>
                <a:gd name="connsiteY156" fmla="*/ 1460500 h 3302940"/>
                <a:gd name="connsiteX157" fmla="*/ 1537170 w 8575207"/>
                <a:gd name="connsiteY157" fmla="*/ 1422400 h 3302940"/>
                <a:gd name="connsiteX158" fmla="*/ 1626070 w 8575207"/>
                <a:gd name="connsiteY158" fmla="*/ 1358900 h 3302940"/>
                <a:gd name="connsiteX159" fmla="*/ 1702270 w 8575207"/>
                <a:gd name="connsiteY159" fmla="*/ 1282700 h 3302940"/>
                <a:gd name="connsiteX160" fmla="*/ 1740370 w 8575207"/>
                <a:gd name="connsiteY160" fmla="*/ 1244600 h 3302940"/>
                <a:gd name="connsiteX161" fmla="*/ 1778470 w 8575207"/>
                <a:gd name="connsiteY161" fmla="*/ 1206500 h 3302940"/>
                <a:gd name="connsiteX162" fmla="*/ 1816570 w 8575207"/>
                <a:gd name="connsiteY162" fmla="*/ 1193800 h 3302940"/>
                <a:gd name="connsiteX163" fmla="*/ 1829270 w 8575207"/>
                <a:gd name="connsiteY163" fmla="*/ 1155700 h 3302940"/>
                <a:gd name="connsiteX164" fmla="*/ 1905470 w 8575207"/>
                <a:gd name="connsiteY164" fmla="*/ 1104900 h 3302940"/>
                <a:gd name="connsiteX165" fmla="*/ 1968970 w 8575207"/>
                <a:gd name="connsiteY165" fmla="*/ 1028700 h 3302940"/>
                <a:gd name="connsiteX166" fmla="*/ 2045170 w 8575207"/>
                <a:gd name="connsiteY166" fmla="*/ 965200 h 3302940"/>
                <a:gd name="connsiteX167" fmla="*/ 2019770 w 8575207"/>
                <a:gd name="connsiteY167" fmla="*/ 393700 h 3302940"/>
                <a:gd name="connsiteX168" fmla="*/ 1956270 w 8575207"/>
                <a:gd name="connsiteY168" fmla="*/ 279400 h 3302940"/>
                <a:gd name="connsiteX169" fmla="*/ 1918170 w 8575207"/>
                <a:gd name="connsiteY169" fmla="*/ 266700 h 3302940"/>
                <a:gd name="connsiteX170" fmla="*/ 1803870 w 8575207"/>
                <a:gd name="connsiteY170" fmla="*/ 203200 h 3302940"/>
                <a:gd name="connsiteX171" fmla="*/ 1727670 w 8575207"/>
                <a:gd name="connsiteY171" fmla="*/ 190500 h 3302940"/>
                <a:gd name="connsiteX172" fmla="*/ 1689570 w 8575207"/>
                <a:gd name="connsiteY172" fmla="*/ 165100 h 3302940"/>
                <a:gd name="connsiteX173" fmla="*/ 1435570 w 8575207"/>
                <a:gd name="connsiteY173" fmla="*/ 127000 h 3302940"/>
                <a:gd name="connsiteX174" fmla="*/ 1308570 w 8575207"/>
                <a:gd name="connsiteY174" fmla="*/ 101600 h 3302940"/>
                <a:gd name="connsiteX175" fmla="*/ 546570 w 8575207"/>
                <a:gd name="connsiteY175" fmla="*/ 76200 h 3302940"/>
                <a:gd name="connsiteX176" fmla="*/ 457670 w 8575207"/>
                <a:gd name="connsiteY176" fmla="*/ 50800 h 3302940"/>
                <a:gd name="connsiteX177" fmla="*/ 279870 w 8575207"/>
                <a:gd name="connsiteY177" fmla="*/ 25400 h 3302940"/>
                <a:gd name="connsiteX178" fmla="*/ 216370 w 8575207"/>
                <a:gd name="connsiteY178" fmla="*/ 12700 h 3302940"/>
                <a:gd name="connsiteX179" fmla="*/ 38570 w 8575207"/>
                <a:gd name="connsiteY179" fmla="*/ 0 h 3302940"/>
                <a:gd name="connsiteX180" fmla="*/ 13170 w 8575207"/>
                <a:gd name="connsiteY180"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270470 w 8575207"/>
                <a:gd name="connsiteY13" fmla="*/ 2501900 h 3302940"/>
                <a:gd name="connsiteX14" fmla="*/ 1245070 w 8575207"/>
                <a:gd name="connsiteY14" fmla="*/ 2679700 h 3302940"/>
                <a:gd name="connsiteX15" fmla="*/ 1219670 w 8575207"/>
                <a:gd name="connsiteY15" fmla="*/ 2717800 h 3302940"/>
                <a:gd name="connsiteX16" fmla="*/ 1181570 w 8575207"/>
                <a:gd name="connsiteY16" fmla="*/ 2730500 h 3302940"/>
                <a:gd name="connsiteX17" fmla="*/ 1054570 w 8575207"/>
                <a:gd name="connsiteY17" fmla="*/ 2762250 h 3302940"/>
                <a:gd name="connsiteX18" fmla="*/ 940270 w 8575207"/>
                <a:gd name="connsiteY18" fmla="*/ 2870200 h 3302940"/>
                <a:gd name="connsiteX19" fmla="*/ 794220 w 8575207"/>
                <a:gd name="connsiteY19" fmla="*/ 2946400 h 3302940"/>
                <a:gd name="connsiteX20" fmla="*/ 952970 w 8575207"/>
                <a:gd name="connsiteY20" fmla="*/ 2959100 h 3302940"/>
                <a:gd name="connsiteX21" fmla="*/ 991070 w 8575207"/>
                <a:gd name="connsiteY21" fmla="*/ 3035300 h 3302940"/>
                <a:gd name="connsiteX22" fmla="*/ 1067270 w 8575207"/>
                <a:gd name="connsiteY22" fmla="*/ 3022600 h 3302940"/>
                <a:gd name="connsiteX23" fmla="*/ 1168870 w 8575207"/>
                <a:gd name="connsiteY23" fmla="*/ 3009900 h 3302940"/>
                <a:gd name="connsiteX24" fmla="*/ 1206970 w 8575207"/>
                <a:gd name="connsiteY24" fmla="*/ 2997200 h 3302940"/>
                <a:gd name="connsiteX25" fmla="*/ 1359370 w 8575207"/>
                <a:gd name="connsiteY25" fmla="*/ 2984500 h 3302940"/>
                <a:gd name="connsiteX26" fmla="*/ 1562570 w 8575207"/>
                <a:gd name="connsiteY26" fmla="*/ 2959100 h 3302940"/>
                <a:gd name="connsiteX27" fmla="*/ 2388070 w 8575207"/>
                <a:gd name="connsiteY27" fmla="*/ 2946400 h 3302940"/>
                <a:gd name="connsiteX28" fmla="*/ 2451570 w 8575207"/>
                <a:gd name="connsiteY28" fmla="*/ 2933700 h 3302940"/>
                <a:gd name="connsiteX29" fmla="*/ 2527770 w 8575207"/>
                <a:gd name="connsiteY29" fmla="*/ 2921000 h 3302940"/>
                <a:gd name="connsiteX30" fmla="*/ 2616670 w 8575207"/>
                <a:gd name="connsiteY30" fmla="*/ 2882900 h 3302940"/>
                <a:gd name="connsiteX31" fmla="*/ 2756370 w 8575207"/>
                <a:gd name="connsiteY31" fmla="*/ 2857500 h 3302940"/>
                <a:gd name="connsiteX32" fmla="*/ 3785070 w 8575207"/>
                <a:gd name="connsiteY32" fmla="*/ 2857500 h 3302940"/>
                <a:gd name="connsiteX33" fmla="*/ 3823170 w 8575207"/>
                <a:gd name="connsiteY33" fmla="*/ 2844800 h 3302940"/>
                <a:gd name="connsiteX34" fmla="*/ 3886670 w 8575207"/>
                <a:gd name="connsiteY34" fmla="*/ 2832100 h 3302940"/>
                <a:gd name="connsiteX35" fmla="*/ 3937470 w 8575207"/>
                <a:gd name="connsiteY35" fmla="*/ 2819400 h 3302940"/>
                <a:gd name="connsiteX36" fmla="*/ 4102570 w 8575207"/>
                <a:gd name="connsiteY36" fmla="*/ 2794000 h 3302940"/>
                <a:gd name="connsiteX37" fmla="*/ 4254970 w 8575207"/>
                <a:gd name="connsiteY37" fmla="*/ 2768600 h 3302940"/>
                <a:gd name="connsiteX38" fmla="*/ 4318470 w 8575207"/>
                <a:gd name="connsiteY38" fmla="*/ 2743200 h 3302940"/>
                <a:gd name="connsiteX39" fmla="*/ 4407370 w 8575207"/>
                <a:gd name="connsiteY39" fmla="*/ 2730500 h 3302940"/>
                <a:gd name="connsiteX40" fmla="*/ 4458170 w 8575207"/>
                <a:gd name="connsiteY40" fmla="*/ 2717800 h 3302940"/>
                <a:gd name="connsiteX41" fmla="*/ 5169370 w 8575207"/>
                <a:gd name="connsiteY41" fmla="*/ 2730500 h 3302940"/>
                <a:gd name="connsiteX42" fmla="*/ 5309070 w 8575207"/>
                <a:gd name="connsiteY42" fmla="*/ 2768600 h 3302940"/>
                <a:gd name="connsiteX43" fmla="*/ 5410670 w 8575207"/>
                <a:gd name="connsiteY43" fmla="*/ 2794000 h 3302940"/>
                <a:gd name="connsiteX44" fmla="*/ 5499570 w 8575207"/>
                <a:gd name="connsiteY44" fmla="*/ 2819400 h 3302940"/>
                <a:gd name="connsiteX45" fmla="*/ 5575770 w 8575207"/>
                <a:gd name="connsiteY45" fmla="*/ 2692400 h 3302940"/>
                <a:gd name="connsiteX46" fmla="*/ 5588470 w 8575207"/>
                <a:gd name="connsiteY46" fmla="*/ 2616200 h 3302940"/>
                <a:gd name="connsiteX47" fmla="*/ 5601170 w 8575207"/>
                <a:gd name="connsiteY47" fmla="*/ 2489200 h 3302940"/>
                <a:gd name="connsiteX48" fmla="*/ 5639270 w 8575207"/>
                <a:gd name="connsiteY48" fmla="*/ 2413000 h 3302940"/>
                <a:gd name="connsiteX49" fmla="*/ 5690070 w 8575207"/>
                <a:gd name="connsiteY49" fmla="*/ 2400300 h 3302940"/>
                <a:gd name="connsiteX50" fmla="*/ 5766270 w 8575207"/>
                <a:gd name="connsiteY50" fmla="*/ 2362200 h 3302940"/>
                <a:gd name="connsiteX51" fmla="*/ 5842470 w 8575207"/>
                <a:gd name="connsiteY51" fmla="*/ 2324100 h 3302940"/>
                <a:gd name="connsiteX52" fmla="*/ 6007570 w 8575207"/>
                <a:gd name="connsiteY52" fmla="*/ 2362200 h 3302940"/>
                <a:gd name="connsiteX53" fmla="*/ 6083770 w 8575207"/>
                <a:gd name="connsiteY53" fmla="*/ 2374900 h 3302940"/>
                <a:gd name="connsiteX54" fmla="*/ 6159970 w 8575207"/>
                <a:gd name="connsiteY54" fmla="*/ 2413000 h 3302940"/>
                <a:gd name="connsiteX55" fmla="*/ 6198070 w 8575207"/>
                <a:gd name="connsiteY55" fmla="*/ 2425700 h 3302940"/>
                <a:gd name="connsiteX56" fmla="*/ 6261570 w 8575207"/>
                <a:gd name="connsiteY56" fmla="*/ 2527300 h 3302940"/>
                <a:gd name="connsiteX57" fmla="*/ 6299670 w 8575207"/>
                <a:gd name="connsiteY57" fmla="*/ 2641600 h 3302940"/>
                <a:gd name="connsiteX58" fmla="*/ 6312370 w 8575207"/>
                <a:gd name="connsiteY58" fmla="*/ 2679700 h 3302940"/>
                <a:gd name="connsiteX59" fmla="*/ 6325070 w 8575207"/>
                <a:gd name="connsiteY59" fmla="*/ 2730500 h 3302940"/>
                <a:gd name="connsiteX60" fmla="*/ 6312370 w 8575207"/>
                <a:gd name="connsiteY60" fmla="*/ 2857500 h 3302940"/>
                <a:gd name="connsiteX61" fmla="*/ 6236170 w 8575207"/>
                <a:gd name="connsiteY61" fmla="*/ 2908300 h 3302940"/>
                <a:gd name="connsiteX62" fmla="*/ 6109170 w 8575207"/>
                <a:gd name="connsiteY62" fmla="*/ 2946400 h 3302940"/>
                <a:gd name="connsiteX63" fmla="*/ 5956770 w 8575207"/>
                <a:gd name="connsiteY63" fmla="*/ 2933700 h 3302940"/>
                <a:gd name="connsiteX64" fmla="*/ 5918670 w 8575207"/>
                <a:gd name="connsiteY64" fmla="*/ 2946400 h 3302940"/>
                <a:gd name="connsiteX65" fmla="*/ 5931370 w 8575207"/>
                <a:gd name="connsiteY65" fmla="*/ 3009900 h 3302940"/>
                <a:gd name="connsiteX66" fmla="*/ 5994870 w 8575207"/>
                <a:gd name="connsiteY66" fmla="*/ 3022600 h 3302940"/>
                <a:gd name="connsiteX67" fmla="*/ 6286970 w 8575207"/>
                <a:gd name="connsiteY67" fmla="*/ 3035300 h 3302940"/>
                <a:gd name="connsiteX68" fmla="*/ 7328370 w 8575207"/>
                <a:gd name="connsiteY68" fmla="*/ 3022600 h 3302940"/>
                <a:gd name="connsiteX69" fmla="*/ 7544270 w 8575207"/>
                <a:gd name="connsiteY69" fmla="*/ 2984500 h 3302940"/>
                <a:gd name="connsiteX70" fmla="*/ 7645870 w 8575207"/>
                <a:gd name="connsiteY70" fmla="*/ 2971800 h 3302940"/>
                <a:gd name="connsiteX71" fmla="*/ 7861770 w 8575207"/>
                <a:gd name="connsiteY71" fmla="*/ 2984500 h 3302940"/>
                <a:gd name="connsiteX72" fmla="*/ 8039570 w 8575207"/>
                <a:gd name="connsiteY72" fmla="*/ 3009900 h 3302940"/>
                <a:gd name="connsiteX73" fmla="*/ 8090370 w 8575207"/>
                <a:gd name="connsiteY73" fmla="*/ 3022600 h 3302940"/>
                <a:gd name="connsiteX74" fmla="*/ 8407870 w 8575207"/>
                <a:gd name="connsiteY74" fmla="*/ 3048000 h 3302940"/>
                <a:gd name="connsiteX75" fmla="*/ 8560270 w 8575207"/>
                <a:gd name="connsiteY75" fmla="*/ 3035300 h 3302940"/>
                <a:gd name="connsiteX76" fmla="*/ 8534870 w 8575207"/>
                <a:gd name="connsiteY76" fmla="*/ 2311400 h 3302940"/>
                <a:gd name="connsiteX77" fmla="*/ 8496770 w 8575207"/>
                <a:gd name="connsiteY77" fmla="*/ 2057400 h 3302940"/>
                <a:gd name="connsiteX78" fmla="*/ 8484070 w 8575207"/>
                <a:gd name="connsiteY78" fmla="*/ 1968500 h 3302940"/>
                <a:gd name="connsiteX79" fmla="*/ 8445970 w 8575207"/>
                <a:gd name="connsiteY79" fmla="*/ 1765300 h 3302940"/>
                <a:gd name="connsiteX80" fmla="*/ 8471370 w 8575207"/>
                <a:gd name="connsiteY80" fmla="*/ 1257300 h 3302940"/>
                <a:gd name="connsiteX81" fmla="*/ 8433270 w 8575207"/>
                <a:gd name="connsiteY81" fmla="*/ 1231900 h 3302940"/>
                <a:gd name="connsiteX82" fmla="*/ 8306270 w 8575207"/>
                <a:gd name="connsiteY82" fmla="*/ 1193800 h 3302940"/>
                <a:gd name="connsiteX83" fmla="*/ 8179270 w 8575207"/>
                <a:gd name="connsiteY83" fmla="*/ 1168400 h 3302940"/>
                <a:gd name="connsiteX84" fmla="*/ 7607770 w 8575207"/>
                <a:gd name="connsiteY84" fmla="*/ 1206500 h 3302940"/>
                <a:gd name="connsiteX85" fmla="*/ 7379170 w 8575207"/>
                <a:gd name="connsiteY85" fmla="*/ 1193800 h 3302940"/>
                <a:gd name="connsiteX86" fmla="*/ 7290270 w 8575207"/>
                <a:gd name="connsiteY86" fmla="*/ 1168400 h 3302940"/>
                <a:gd name="connsiteX87" fmla="*/ 7112470 w 8575207"/>
                <a:gd name="connsiteY87" fmla="*/ 1143000 h 3302940"/>
                <a:gd name="connsiteX88" fmla="*/ 7048970 w 8575207"/>
                <a:gd name="connsiteY88" fmla="*/ 1130300 h 3302940"/>
                <a:gd name="connsiteX89" fmla="*/ 6934670 w 8575207"/>
                <a:gd name="connsiteY89" fmla="*/ 1117600 h 3302940"/>
                <a:gd name="connsiteX90" fmla="*/ 6629870 w 8575207"/>
                <a:gd name="connsiteY90" fmla="*/ 1079500 h 3302940"/>
                <a:gd name="connsiteX91" fmla="*/ 6502870 w 8575207"/>
                <a:gd name="connsiteY91" fmla="*/ 1028700 h 3302940"/>
                <a:gd name="connsiteX92" fmla="*/ 6426670 w 8575207"/>
                <a:gd name="connsiteY92" fmla="*/ 1003300 h 3302940"/>
                <a:gd name="connsiteX93" fmla="*/ 6375870 w 8575207"/>
                <a:gd name="connsiteY93" fmla="*/ 990600 h 3302940"/>
                <a:gd name="connsiteX94" fmla="*/ 6337770 w 8575207"/>
                <a:gd name="connsiteY94" fmla="*/ 977900 h 3302940"/>
                <a:gd name="connsiteX95" fmla="*/ 6286970 w 8575207"/>
                <a:gd name="connsiteY95" fmla="*/ 952500 h 3302940"/>
                <a:gd name="connsiteX96" fmla="*/ 6096470 w 8575207"/>
                <a:gd name="connsiteY96" fmla="*/ 939800 h 3302940"/>
                <a:gd name="connsiteX97" fmla="*/ 5728170 w 8575207"/>
                <a:gd name="connsiteY97" fmla="*/ 927100 h 3302940"/>
                <a:gd name="connsiteX98" fmla="*/ 5334470 w 8575207"/>
                <a:gd name="connsiteY98" fmla="*/ 901700 h 3302940"/>
                <a:gd name="connsiteX99" fmla="*/ 5232870 w 8575207"/>
                <a:gd name="connsiteY99" fmla="*/ 889000 h 3302940"/>
                <a:gd name="connsiteX100" fmla="*/ 5067770 w 8575207"/>
                <a:gd name="connsiteY100" fmla="*/ 838200 h 3302940"/>
                <a:gd name="connsiteX101" fmla="*/ 4991570 w 8575207"/>
                <a:gd name="connsiteY101" fmla="*/ 825500 h 3302940"/>
                <a:gd name="connsiteX102" fmla="*/ 4953470 w 8575207"/>
                <a:gd name="connsiteY102" fmla="*/ 800100 h 3302940"/>
                <a:gd name="connsiteX103" fmla="*/ 4877270 w 8575207"/>
                <a:gd name="connsiteY103" fmla="*/ 774700 h 3302940"/>
                <a:gd name="connsiteX104" fmla="*/ 4775670 w 8575207"/>
                <a:gd name="connsiteY104" fmla="*/ 749300 h 3302940"/>
                <a:gd name="connsiteX105" fmla="*/ 4648670 w 8575207"/>
                <a:gd name="connsiteY105" fmla="*/ 711200 h 3302940"/>
                <a:gd name="connsiteX106" fmla="*/ 4610570 w 8575207"/>
                <a:gd name="connsiteY106" fmla="*/ 698500 h 3302940"/>
                <a:gd name="connsiteX107" fmla="*/ 4559770 w 8575207"/>
                <a:gd name="connsiteY107" fmla="*/ 685800 h 3302940"/>
                <a:gd name="connsiteX108" fmla="*/ 4521670 w 8575207"/>
                <a:gd name="connsiteY108" fmla="*/ 660400 h 3302940"/>
                <a:gd name="connsiteX109" fmla="*/ 4470870 w 8575207"/>
                <a:gd name="connsiteY109" fmla="*/ 647700 h 3302940"/>
                <a:gd name="connsiteX110" fmla="*/ 4432770 w 8575207"/>
                <a:gd name="connsiteY110" fmla="*/ 635000 h 3302940"/>
                <a:gd name="connsiteX111" fmla="*/ 4381970 w 8575207"/>
                <a:gd name="connsiteY111" fmla="*/ 609600 h 3302940"/>
                <a:gd name="connsiteX112" fmla="*/ 4280370 w 8575207"/>
                <a:gd name="connsiteY112" fmla="*/ 584200 h 3302940"/>
                <a:gd name="connsiteX113" fmla="*/ 4242270 w 8575207"/>
                <a:gd name="connsiteY113" fmla="*/ 571500 h 3302940"/>
                <a:gd name="connsiteX114" fmla="*/ 4127970 w 8575207"/>
                <a:gd name="connsiteY114" fmla="*/ 558800 h 3302940"/>
                <a:gd name="connsiteX115" fmla="*/ 3658070 w 8575207"/>
                <a:gd name="connsiteY115" fmla="*/ 533400 h 3302940"/>
                <a:gd name="connsiteX116" fmla="*/ 3607270 w 8575207"/>
                <a:gd name="connsiteY116" fmla="*/ 520700 h 3302940"/>
                <a:gd name="connsiteX117" fmla="*/ 3569170 w 8575207"/>
                <a:gd name="connsiteY117" fmla="*/ 508000 h 3302940"/>
                <a:gd name="connsiteX118" fmla="*/ 3467570 w 8575207"/>
                <a:gd name="connsiteY118" fmla="*/ 495300 h 3302940"/>
                <a:gd name="connsiteX119" fmla="*/ 3429470 w 8575207"/>
                <a:gd name="connsiteY119" fmla="*/ 469900 h 3302940"/>
                <a:gd name="connsiteX120" fmla="*/ 3378670 w 8575207"/>
                <a:gd name="connsiteY120" fmla="*/ 457200 h 3302940"/>
                <a:gd name="connsiteX121" fmla="*/ 3302470 w 8575207"/>
                <a:gd name="connsiteY121" fmla="*/ 431800 h 3302940"/>
                <a:gd name="connsiteX122" fmla="*/ 3226270 w 8575207"/>
                <a:gd name="connsiteY122" fmla="*/ 406400 h 3302940"/>
                <a:gd name="connsiteX123" fmla="*/ 3188170 w 8575207"/>
                <a:gd name="connsiteY123" fmla="*/ 393700 h 3302940"/>
                <a:gd name="connsiteX124" fmla="*/ 2934170 w 8575207"/>
                <a:gd name="connsiteY124" fmla="*/ 381000 h 3302940"/>
                <a:gd name="connsiteX125" fmla="*/ 2832570 w 8575207"/>
                <a:gd name="connsiteY125" fmla="*/ 355600 h 3302940"/>
                <a:gd name="connsiteX126" fmla="*/ 2769070 w 8575207"/>
                <a:gd name="connsiteY126" fmla="*/ 342900 h 3302940"/>
                <a:gd name="connsiteX127" fmla="*/ 2705570 w 8575207"/>
                <a:gd name="connsiteY127" fmla="*/ 317500 h 3302940"/>
                <a:gd name="connsiteX128" fmla="*/ 2591270 w 8575207"/>
                <a:gd name="connsiteY128" fmla="*/ 304800 h 3302940"/>
                <a:gd name="connsiteX129" fmla="*/ 2515070 w 8575207"/>
                <a:gd name="connsiteY129" fmla="*/ 292100 h 3302940"/>
                <a:gd name="connsiteX130" fmla="*/ 2299170 w 8575207"/>
                <a:gd name="connsiteY130" fmla="*/ 317500 h 3302940"/>
                <a:gd name="connsiteX131" fmla="*/ 2184870 w 8575207"/>
                <a:gd name="connsiteY131" fmla="*/ 355600 h 3302940"/>
                <a:gd name="connsiteX132" fmla="*/ 2045170 w 8575207"/>
                <a:gd name="connsiteY132" fmla="*/ 381000 h 3302940"/>
                <a:gd name="connsiteX133" fmla="*/ 2019770 w 8575207"/>
                <a:gd name="connsiteY133" fmla="*/ 431800 h 3302940"/>
                <a:gd name="connsiteX134" fmla="*/ 2032470 w 8575207"/>
                <a:gd name="connsiteY134" fmla="*/ 952500 h 3302940"/>
                <a:gd name="connsiteX135" fmla="*/ 2045170 w 8575207"/>
                <a:gd name="connsiteY135" fmla="*/ 1016000 h 3302940"/>
                <a:gd name="connsiteX136" fmla="*/ 2083270 w 8575207"/>
                <a:gd name="connsiteY136" fmla="*/ 1130300 h 3302940"/>
                <a:gd name="connsiteX137" fmla="*/ 2095970 w 8575207"/>
                <a:gd name="connsiteY137" fmla="*/ 1181100 h 3302940"/>
                <a:gd name="connsiteX138" fmla="*/ 2159470 w 8575207"/>
                <a:gd name="connsiteY138" fmla="*/ 1270000 h 3302940"/>
                <a:gd name="connsiteX139" fmla="*/ 2197570 w 8575207"/>
                <a:gd name="connsiteY139" fmla="*/ 1346200 h 3302940"/>
                <a:gd name="connsiteX140" fmla="*/ 2235670 w 8575207"/>
                <a:gd name="connsiteY140" fmla="*/ 1397000 h 3302940"/>
                <a:gd name="connsiteX141" fmla="*/ 2261070 w 8575207"/>
                <a:gd name="connsiteY141" fmla="*/ 1435100 h 3302940"/>
                <a:gd name="connsiteX142" fmla="*/ 2311870 w 8575207"/>
                <a:gd name="connsiteY142" fmla="*/ 1549400 h 3302940"/>
                <a:gd name="connsiteX143" fmla="*/ 2337270 w 8575207"/>
                <a:gd name="connsiteY143" fmla="*/ 1600200 h 3302940"/>
                <a:gd name="connsiteX144" fmla="*/ 2375370 w 8575207"/>
                <a:gd name="connsiteY144" fmla="*/ 1638300 h 3302940"/>
                <a:gd name="connsiteX145" fmla="*/ 2388070 w 8575207"/>
                <a:gd name="connsiteY145" fmla="*/ 1816100 h 3302940"/>
                <a:gd name="connsiteX146" fmla="*/ 2273770 w 8575207"/>
                <a:gd name="connsiteY146" fmla="*/ 1866900 h 3302940"/>
                <a:gd name="connsiteX147" fmla="*/ 2235670 w 8575207"/>
                <a:gd name="connsiteY147" fmla="*/ 1879600 h 3302940"/>
                <a:gd name="connsiteX148" fmla="*/ 2197570 w 8575207"/>
                <a:gd name="connsiteY148" fmla="*/ 1892300 h 3302940"/>
                <a:gd name="connsiteX149" fmla="*/ 2095970 w 8575207"/>
                <a:gd name="connsiteY149" fmla="*/ 1905000 h 3302940"/>
                <a:gd name="connsiteX150" fmla="*/ 1676870 w 8575207"/>
                <a:gd name="connsiteY150" fmla="*/ 1879600 h 3302940"/>
                <a:gd name="connsiteX151" fmla="*/ 1562570 w 8575207"/>
                <a:gd name="connsiteY151" fmla="*/ 1841500 h 3302940"/>
                <a:gd name="connsiteX152" fmla="*/ 1524470 w 8575207"/>
                <a:gd name="connsiteY152" fmla="*/ 1828800 h 3302940"/>
                <a:gd name="connsiteX153" fmla="*/ 1511770 w 8575207"/>
                <a:gd name="connsiteY153" fmla="*/ 1778000 h 3302940"/>
                <a:gd name="connsiteX154" fmla="*/ 1499070 w 8575207"/>
                <a:gd name="connsiteY154" fmla="*/ 1739900 h 3302940"/>
                <a:gd name="connsiteX155" fmla="*/ 1486370 w 8575207"/>
                <a:gd name="connsiteY155" fmla="*/ 1676400 h 3302940"/>
                <a:gd name="connsiteX156" fmla="*/ 1524470 w 8575207"/>
                <a:gd name="connsiteY156" fmla="*/ 1460500 h 3302940"/>
                <a:gd name="connsiteX157" fmla="*/ 1537170 w 8575207"/>
                <a:gd name="connsiteY157" fmla="*/ 1422400 h 3302940"/>
                <a:gd name="connsiteX158" fmla="*/ 1626070 w 8575207"/>
                <a:gd name="connsiteY158" fmla="*/ 1358900 h 3302940"/>
                <a:gd name="connsiteX159" fmla="*/ 1702270 w 8575207"/>
                <a:gd name="connsiteY159" fmla="*/ 1282700 h 3302940"/>
                <a:gd name="connsiteX160" fmla="*/ 1740370 w 8575207"/>
                <a:gd name="connsiteY160" fmla="*/ 1244600 h 3302940"/>
                <a:gd name="connsiteX161" fmla="*/ 1778470 w 8575207"/>
                <a:gd name="connsiteY161" fmla="*/ 1206500 h 3302940"/>
                <a:gd name="connsiteX162" fmla="*/ 1816570 w 8575207"/>
                <a:gd name="connsiteY162" fmla="*/ 1193800 h 3302940"/>
                <a:gd name="connsiteX163" fmla="*/ 1829270 w 8575207"/>
                <a:gd name="connsiteY163" fmla="*/ 1155700 h 3302940"/>
                <a:gd name="connsiteX164" fmla="*/ 1905470 w 8575207"/>
                <a:gd name="connsiteY164" fmla="*/ 1104900 h 3302940"/>
                <a:gd name="connsiteX165" fmla="*/ 1968970 w 8575207"/>
                <a:gd name="connsiteY165" fmla="*/ 1028700 h 3302940"/>
                <a:gd name="connsiteX166" fmla="*/ 2045170 w 8575207"/>
                <a:gd name="connsiteY166" fmla="*/ 965200 h 3302940"/>
                <a:gd name="connsiteX167" fmla="*/ 2019770 w 8575207"/>
                <a:gd name="connsiteY167" fmla="*/ 393700 h 3302940"/>
                <a:gd name="connsiteX168" fmla="*/ 1956270 w 8575207"/>
                <a:gd name="connsiteY168" fmla="*/ 279400 h 3302940"/>
                <a:gd name="connsiteX169" fmla="*/ 1918170 w 8575207"/>
                <a:gd name="connsiteY169" fmla="*/ 266700 h 3302940"/>
                <a:gd name="connsiteX170" fmla="*/ 1803870 w 8575207"/>
                <a:gd name="connsiteY170" fmla="*/ 203200 h 3302940"/>
                <a:gd name="connsiteX171" fmla="*/ 1727670 w 8575207"/>
                <a:gd name="connsiteY171" fmla="*/ 190500 h 3302940"/>
                <a:gd name="connsiteX172" fmla="*/ 1689570 w 8575207"/>
                <a:gd name="connsiteY172" fmla="*/ 165100 h 3302940"/>
                <a:gd name="connsiteX173" fmla="*/ 1435570 w 8575207"/>
                <a:gd name="connsiteY173" fmla="*/ 127000 h 3302940"/>
                <a:gd name="connsiteX174" fmla="*/ 1308570 w 8575207"/>
                <a:gd name="connsiteY174" fmla="*/ 101600 h 3302940"/>
                <a:gd name="connsiteX175" fmla="*/ 546570 w 8575207"/>
                <a:gd name="connsiteY175" fmla="*/ 76200 h 3302940"/>
                <a:gd name="connsiteX176" fmla="*/ 457670 w 8575207"/>
                <a:gd name="connsiteY176" fmla="*/ 50800 h 3302940"/>
                <a:gd name="connsiteX177" fmla="*/ 279870 w 8575207"/>
                <a:gd name="connsiteY177" fmla="*/ 25400 h 3302940"/>
                <a:gd name="connsiteX178" fmla="*/ 216370 w 8575207"/>
                <a:gd name="connsiteY178" fmla="*/ 12700 h 3302940"/>
                <a:gd name="connsiteX179" fmla="*/ 38570 w 8575207"/>
                <a:gd name="connsiteY179" fmla="*/ 0 h 3302940"/>
                <a:gd name="connsiteX180" fmla="*/ 13170 w 8575207"/>
                <a:gd name="connsiteY180"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270470 w 8575207"/>
                <a:gd name="connsiteY13" fmla="*/ 2501900 h 3302940"/>
                <a:gd name="connsiteX14" fmla="*/ 1245070 w 8575207"/>
                <a:gd name="connsiteY14" fmla="*/ 2679700 h 3302940"/>
                <a:gd name="connsiteX15" fmla="*/ 1219670 w 8575207"/>
                <a:gd name="connsiteY15" fmla="*/ 2717800 h 3302940"/>
                <a:gd name="connsiteX16" fmla="*/ 1181570 w 8575207"/>
                <a:gd name="connsiteY16" fmla="*/ 2730500 h 3302940"/>
                <a:gd name="connsiteX17" fmla="*/ 1054570 w 8575207"/>
                <a:gd name="connsiteY17" fmla="*/ 2762250 h 3302940"/>
                <a:gd name="connsiteX18" fmla="*/ 940270 w 8575207"/>
                <a:gd name="connsiteY18" fmla="*/ 2870200 h 3302940"/>
                <a:gd name="connsiteX19" fmla="*/ 794220 w 8575207"/>
                <a:gd name="connsiteY19" fmla="*/ 2946400 h 3302940"/>
                <a:gd name="connsiteX20" fmla="*/ 952970 w 8575207"/>
                <a:gd name="connsiteY20" fmla="*/ 2959100 h 3302940"/>
                <a:gd name="connsiteX21" fmla="*/ 991070 w 8575207"/>
                <a:gd name="connsiteY21" fmla="*/ 3035300 h 3302940"/>
                <a:gd name="connsiteX22" fmla="*/ 1067270 w 8575207"/>
                <a:gd name="connsiteY22" fmla="*/ 3022600 h 3302940"/>
                <a:gd name="connsiteX23" fmla="*/ 1168870 w 8575207"/>
                <a:gd name="connsiteY23" fmla="*/ 3009900 h 3302940"/>
                <a:gd name="connsiteX24" fmla="*/ 1206970 w 8575207"/>
                <a:gd name="connsiteY24" fmla="*/ 2997200 h 3302940"/>
                <a:gd name="connsiteX25" fmla="*/ 1359370 w 8575207"/>
                <a:gd name="connsiteY25" fmla="*/ 2984500 h 3302940"/>
                <a:gd name="connsiteX26" fmla="*/ 1562570 w 8575207"/>
                <a:gd name="connsiteY26" fmla="*/ 2959100 h 3302940"/>
                <a:gd name="connsiteX27" fmla="*/ 2388070 w 8575207"/>
                <a:gd name="connsiteY27" fmla="*/ 2946400 h 3302940"/>
                <a:gd name="connsiteX28" fmla="*/ 2451570 w 8575207"/>
                <a:gd name="connsiteY28" fmla="*/ 2933700 h 3302940"/>
                <a:gd name="connsiteX29" fmla="*/ 2527770 w 8575207"/>
                <a:gd name="connsiteY29" fmla="*/ 2921000 h 3302940"/>
                <a:gd name="connsiteX30" fmla="*/ 2616670 w 8575207"/>
                <a:gd name="connsiteY30" fmla="*/ 2882900 h 3302940"/>
                <a:gd name="connsiteX31" fmla="*/ 2756370 w 8575207"/>
                <a:gd name="connsiteY31" fmla="*/ 2857500 h 3302940"/>
                <a:gd name="connsiteX32" fmla="*/ 3785070 w 8575207"/>
                <a:gd name="connsiteY32" fmla="*/ 2857500 h 3302940"/>
                <a:gd name="connsiteX33" fmla="*/ 3823170 w 8575207"/>
                <a:gd name="connsiteY33" fmla="*/ 2844800 h 3302940"/>
                <a:gd name="connsiteX34" fmla="*/ 3886670 w 8575207"/>
                <a:gd name="connsiteY34" fmla="*/ 2832100 h 3302940"/>
                <a:gd name="connsiteX35" fmla="*/ 3937470 w 8575207"/>
                <a:gd name="connsiteY35" fmla="*/ 2819400 h 3302940"/>
                <a:gd name="connsiteX36" fmla="*/ 4102570 w 8575207"/>
                <a:gd name="connsiteY36" fmla="*/ 2794000 h 3302940"/>
                <a:gd name="connsiteX37" fmla="*/ 4254970 w 8575207"/>
                <a:gd name="connsiteY37" fmla="*/ 2768600 h 3302940"/>
                <a:gd name="connsiteX38" fmla="*/ 4318470 w 8575207"/>
                <a:gd name="connsiteY38" fmla="*/ 2743200 h 3302940"/>
                <a:gd name="connsiteX39" fmla="*/ 4407370 w 8575207"/>
                <a:gd name="connsiteY39" fmla="*/ 2730500 h 3302940"/>
                <a:gd name="connsiteX40" fmla="*/ 4458170 w 8575207"/>
                <a:gd name="connsiteY40" fmla="*/ 2717800 h 3302940"/>
                <a:gd name="connsiteX41" fmla="*/ 5169370 w 8575207"/>
                <a:gd name="connsiteY41" fmla="*/ 2730500 h 3302940"/>
                <a:gd name="connsiteX42" fmla="*/ 5309070 w 8575207"/>
                <a:gd name="connsiteY42" fmla="*/ 2768600 h 3302940"/>
                <a:gd name="connsiteX43" fmla="*/ 5410670 w 8575207"/>
                <a:gd name="connsiteY43" fmla="*/ 2794000 h 3302940"/>
                <a:gd name="connsiteX44" fmla="*/ 5499570 w 8575207"/>
                <a:gd name="connsiteY44" fmla="*/ 2819400 h 3302940"/>
                <a:gd name="connsiteX45" fmla="*/ 5575770 w 8575207"/>
                <a:gd name="connsiteY45" fmla="*/ 2692400 h 3302940"/>
                <a:gd name="connsiteX46" fmla="*/ 5588470 w 8575207"/>
                <a:gd name="connsiteY46" fmla="*/ 2616200 h 3302940"/>
                <a:gd name="connsiteX47" fmla="*/ 5601170 w 8575207"/>
                <a:gd name="connsiteY47" fmla="*/ 2489200 h 3302940"/>
                <a:gd name="connsiteX48" fmla="*/ 5639270 w 8575207"/>
                <a:gd name="connsiteY48" fmla="*/ 2413000 h 3302940"/>
                <a:gd name="connsiteX49" fmla="*/ 5690070 w 8575207"/>
                <a:gd name="connsiteY49" fmla="*/ 2400300 h 3302940"/>
                <a:gd name="connsiteX50" fmla="*/ 5766270 w 8575207"/>
                <a:gd name="connsiteY50" fmla="*/ 2362200 h 3302940"/>
                <a:gd name="connsiteX51" fmla="*/ 5842470 w 8575207"/>
                <a:gd name="connsiteY51" fmla="*/ 2324100 h 3302940"/>
                <a:gd name="connsiteX52" fmla="*/ 6007570 w 8575207"/>
                <a:gd name="connsiteY52" fmla="*/ 2362200 h 3302940"/>
                <a:gd name="connsiteX53" fmla="*/ 6083770 w 8575207"/>
                <a:gd name="connsiteY53" fmla="*/ 2374900 h 3302940"/>
                <a:gd name="connsiteX54" fmla="*/ 6159970 w 8575207"/>
                <a:gd name="connsiteY54" fmla="*/ 2413000 h 3302940"/>
                <a:gd name="connsiteX55" fmla="*/ 6198070 w 8575207"/>
                <a:gd name="connsiteY55" fmla="*/ 2425700 h 3302940"/>
                <a:gd name="connsiteX56" fmla="*/ 6261570 w 8575207"/>
                <a:gd name="connsiteY56" fmla="*/ 2527300 h 3302940"/>
                <a:gd name="connsiteX57" fmla="*/ 6299670 w 8575207"/>
                <a:gd name="connsiteY57" fmla="*/ 2641600 h 3302940"/>
                <a:gd name="connsiteX58" fmla="*/ 6312370 w 8575207"/>
                <a:gd name="connsiteY58" fmla="*/ 2679700 h 3302940"/>
                <a:gd name="connsiteX59" fmla="*/ 6325070 w 8575207"/>
                <a:gd name="connsiteY59" fmla="*/ 2730500 h 3302940"/>
                <a:gd name="connsiteX60" fmla="*/ 6312370 w 8575207"/>
                <a:gd name="connsiteY60" fmla="*/ 2857500 h 3302940"/>
                <a:gd name="connsiteX61" fmla="*/ 6236170 w 8575207"/>
                <a:gd name="connsiteY61" fmla="*/ 2908300 h 3302940"/>
                <a:gd name="connsiteX62" fmla="*/ 6109170 w 8575207"/>
                <a:gd name="connsiteY62" fmla="*/ 2946400 h 3302940"/>
                <a:gd name="connsiteX63" fmla="*/ 5956770 w 8575207"/>
                <a:gd name="connsiteY63" fmla="*/ 2933700 h 3302940"/>
                <a:gd name="connsiteX64" fmla="*/ 5918670 w 8575207"/>
                <a:gd name="connsiteY64" fmla="*/ 2946400 h 3302940"/>
                <a:gd name="connsiteX65" fmla="*/ 5931370 w 8575207"/>
                <a:gd name="connsiteY65" fmla="*/ 3009900 h 3302940"/>
                <a:gd name="connsiteX66" fmla="*/ 5994870 w 8575207"/>
                <a:gd name="connsiteY66" fmla="*/ 3022600 h 3302940"/>
                <a:gd name="connsiteX67" fmla="*/ 6286970 w 8575207"/>
                <a:gd name="connsiteY67" fmla="*/ 3035300 h 3302940"/>
                <a:gd name="connsiteX68" fmla="*/ 7328370 w 8575207"/>
                <a:gd name="connsiteY68" fmla="*/ 3022600 h 3302940"/>
                <a:gd name="connsiteX69" fmla="*/ 7544270 w 8575207"/>
                <a:gd name="connsiteY69" fmla="*/ 2984500 h 3302940"/>
                <a:gd name="connsiteX70" fmla="*/ 7645870 w 8575207"/>
                <a:gd name="connsiteY70" fmla="*/ 2971800 h 3302940"/>
                <a:gd name="connsiteX71" fmla="*/ 7861770 w 8575207"/>
                <a:gd name="connsiteY71" fmla="*/ 2984500 h 3302940"/>
                <a:gd name="connsiteX72" fmla="*/ 8039570 w 8575207"/>
                <a:gd name="connsiteY72" fmla="*/ 3009900 h 3302940"/>
                <a:gd name="connsiteX73" fmla="*/ 8090370 w 8575207"/>
                <a:gd name="connsiteY73" fmla="*/ 3022600 h 3302940"/>
                <a:gd name="connsiteX74" fmla="*/ 8407870 w 8575207"/>
                <a:gd name="connsiteY74" fmla="*/ 3048000 h 3302940"/>
                <a:gd name="connsiteX75" fmla="*/ 8560270 w 8575207"/>
                <a:gd name="connsiteY75" fmla="*/ 3035300 h 3302940"/>
                <a:gd name="connsiteX76" fmla="*/ 8534870 w 8575207"/>
                <a:gd name="connsiteY76" fmla="*/ 2311400 h 3302940"/>
                <a:gd name="connsiteX77" fmla="*/ 8496770 w 8575207"/>
                <a:gd name="connsiteY77" fmla="*/ 2057400 h 3302940"/>
                <a:gd name="connsiteX78" fmla="*/ 8484070 w 8575207"/>
                <a:gd name="connsiteY78" fmla="*/ 1968500 h 3302940"/>
                <a:gd name="connsiteX79" fmla="*/ 8445970 w 8575207"/>
                <a:gd name="connsiteY79" fmla="*/ 1765300 h 3302940"/>
                <a:gd name="connsiteX80" fmla="*/ 8471370 w 8575207"/>
                <a:gd name="connsiteY80" fmla="*/ 1257300 h 3302940"/>
                <a:gd name="connsiteX81" fmla="*/ 8433270 w 8575207"/>
                <a:gd name="connsiteY81" fmla="*/ 1231900 h 3302940"/>
                <a:gd name="connsiteX82" fmla="*/ 8306270 w 8575207"/>
                <a:gd name="connsiteY82" fmla="*/ 1193800 h 3302940"/>
                <a:gd name="connsiteX83" fmla="*/ 8179270 w 8575207"/>
                <a:gd name="connsiteY83" fmla="*/ 1168400 h 3302940"/>
                <a:gd name="connsiteX84" fmla="*/ 7607770 w 8575207"/>
                <a:gd name="connsiteY84" fmla="*/ 1206500 h 3302940"/>
                <a:gd name="connsiteX85" fmla="*/ 7379170 w 8575207"/>
                <a:gd name="connsiteY85" fmla="*/ 1193800 h 3302940"/>
                <a:gd name="connsiteX86" fmla="*/ 7290270 w 8575207"/>
                <a:gd name="connsiteY86" fmla="*/ 1168400 h 3302940"/>
                <a:gd name="connsiteX87" fmla="*/ 7112470 w 8575207"/>
                <a:gd name="connsiteY87" fmla="*/ 1143000 h 3302940"/>
                <a:gd name="connsiteX88" fmla="*/ 7048970 w 8575207"/>
                <a:gd name="connsiteY88" fmla="*/ 1130300 h 3302940"/>
                <a:gd name="connsiteX89" fmla="*/ 6934670 w 8575207"/>
                <a:gd name="connsiteY89" fmla="*/ 1117600 h 3302940"/>
                <a:gd name="connsiteX90" fmla="*/ 6629870 w 8575207"/>
                <a:gd name="connsiteY90" fmla="*/ 1079500 h 3302940"/>
                <a:gd name="connsiteX91" fmla="*/ 6502870 w 8575207"/>
                <a:gd name="connsiteY91" fmla="*/ 1028700 h 3302940"/>
                <a:gd name="connsiteX92" fmla="*/ 6426670 w 8575207"/>
                <a:gd name="connsiteY92" fmla="*/ 1003300 h 3302940"/>
                <a:gd name="connsiteX93" fmla="*/ 6375870 w 8575207"/>
                <a:gd name="connsiteY93" fmla="*/ 990600 h 3302940"/>
                <a:gd name="connsiteX94" fmla="*/ 6337770 w 8575207"/>
                <a:gd name="connsiteY94" fmla="*/ 977900 h 3302940"/>
                <a:gd name="connsiteX95" fmla="*/ 6286970 w 8575207"/>
                <a:gd name="connsiteY95" fmla="*/ 952500 h 3302940"/>
                <a:gd name="connsiteX96" fmla="*/ 6096470 w 8575207"/>
                <a:gd name="connsiteY96" fmla="*/ 939800 h 3302940"/>
                <a:gd name="connsiteX97" fmla="*/ 5728170 w 8575207"/>
                <a:gd name="connsiteY97" fmla="*/ 927100 h 3302940"/>
                <a:gd name="connsiteX98" fmla="*/ 5334470 w 8575207"/>
                <a:gd name="connsiteY98" fmla="*/ 901700 h 3302940"/>
                <a:gd name="connsiteX99" fmla="*/ 5232870 w 8575207"/>
                <a:gd name="connsiteY99" fmla="*/ 889000 h 3302940"/>
                <a:gd name="connsiteX100" fmla="*/ 5067770 w 8575207"/>
                <a:gd name="connsiteY100" fmla="*/ 838200 h 3302940"/>
                <a:gd name="connsiteX101" fmla="*/ 4991570 w 8575207"/>
                <a:gd name="connsiteY101" fmla="*/ 825500 h 3302940"/>
                <a:gd name="connsiteX102" fmla="*/ 4953470 w 8575207"/>
                <a:gd name="connsiteY102" fmla="*/ 800100 h 3302940"/>
                <a:gd name="connsiteX103" fmla="*/ 4877270 w 8575207"/>
                <a:gd name="connsiteY103" fmla="*/ 774700 h 3302940"/>
                <a:gd name="connsiteX104" fmla="*/ 4775670 w 8575207"/>
                <a:gd name="connsiteY104" fmla="*/ 749300 h 3302940"/>
                <a:gd name="connsiteX105" fmla="*/ 4648670 w 8575207"/>
                <a:gd name="connsiteY105" fmla="*/ 711200 h 3302940"/>
                <a:gd name="connsiteX106" fmla="*/ 4610570 w 8575207"/>
                <a:gd name="connsiteY106" fmla="*/ 698500 h 3302940"/>
                <a:gd name="connsiteX107" fmla="*/ 4559770 w 8575207"/>
                <a:gd name="connsiteY107" fmla="*/ 685800 h 3302940"/>
                <a:gd name="connsiteX108" fmla="*/ 4521670 w 8575207"/>
                <a:gd name="connsiteY108" fmla="*/ 660400 h 3302940"/>
                <a:gd name="connsiteX109" fmla="*/ 4470870 w 8575207"/>
                <a:gd name="connsiteY109" fmla="*/ 647700 h 3302940"/>
                <a:gd name="connsiteX110" fmla="*/ 4432770 w 8575207"/>
                <a:gd name="connsiteY110" fmla="*/ 635000 h 3302940"/>
                <a:gd name="connsiteX111" fmla="*/ 4381970 w 8575207"/>
                <a:gd name="connsiteY111" fmla="*/ 609600 h 3302940"/>
                <a:gd name="connsiteX112" fmla="*/ 4280370 w 8575207"/>
                <a:gd name="connsiteY112" fmla="*/ 584200 h 3302940"/>
                <a:gd name="connsiteX113" fmla="*/ 4242270 w 8575207"/>
                <a:gd name="connsiteY113" fmla="*/ 571500 h 3302940"/>
                <a:gd name="connsiteX114" fmla="*/ 4127970 w 8575207"/>
                <a:gd name="connsiteY114" fmla="*/ 558800 h 3302940"/>
                <a:gd name="connsiteX115" fmla="*/ 3658070 w 8575207"/>
                <a:gd name="connsiteY115" fmla="*/ 533400 h 3302940"/>
                <a:gd name="connsiteX116" fmla="*/ 3607270 w 8575207"/>
                <a:gd name="connsiteY116" fmla="*/ 520700 h 3302940"/>
                <a:gd name="connsiteX117" fmla="*/ 3569170 w 8575207"/>
                <a:gd name="connsiteY117" fmla="*/ 508000 h 3302940"/>
                <a:gd name="connsiteX118" fmla="*/ 3467570 w 8575207"/>
                <a:gd name="connsiteY118" fmla="*/ 495300 h 3302940"/>
                <a:gd name="connsiteX119" fmla="*/ 3429470 w 8575207"/>
                <a:gd name="connsiteY119" fmla="*/ 469900 h 3302940"/>
                <a:gd name="connsiteX120" fmla="*/ 3378670 w 8575207"/>
                <a:gd name="connsiteY120" fmla="*/ 457200 h 3302940"/>
                <a:gd name="connsiteX121" fmla="*/ 3302470 w 8575207"/>
                <a:gd name="connsiteY121" fmla="*/ 431800 h 3302940"/>
                <a:gd name="connsiteX122" fmla="*/ 3226270 w 8575207"/>
                <a:gd name="connsiteY122" fmla="*/ 406400 h 3302940"/>
                <a:gd name="connsiteX123" fmla="*/ 3188170 w 8575207"/>
                <a:gd name="connsiteY123" fmla="*/ 393700 h 3302940"/>
                <a:gd name="connsiteX124" fmla="*/ 2934170 w 8575207"/>
                <a:gd name="connsiteY124" fmla="*/ 381000 h 3302940"/>
                <a:gd name="connsiteX125" fmla="*/ 2832570 w 8575207"/>
                <a:gd name="connsiteY125" fmla="*/ 355600 h 3302940"/>
                <a:gd name="connsiteX126" fmla="*/ 2769070 w 8575207"/>
                <a:gd name="connsiteY126" fmla="*/ 342900 h 3302940"/>
                <a:gd name="connsiteX127" fmla="*/ 2705570 w 8575207"/>
                <a:gd name="connsiteY127" fmla="*/ 317500 h 3302940"/>
                <a:gd name="connsiteX128" fmla="*/ 2591270 w 8575207"/>
                <a:gd name="connsiteY128" fmla="*/ 304800 h 3302940"/>
                <a:gd name="connsiteX129" fmla="*/ 2515070 w 8575207"/>
                <a:gd name="connsiteY129" fmla="*/ 292100 h 3302940"/>
                <a:gd name="connsiteX130" fmla="*/ 2299170 w 8575207"/>
                <a:gd name="connsiteY130" fmla="*/ 317500 h 3302940"/>
                <a:gd name="connsiteX131" fmla="*/ 2184870 w 8575207"/>
                <a:gd name="connsiteY131" fmla="*/ 355600 h 3302940"/>
                <a:gd name="connsiteX132" fmla="*/ 2045170 w 8575207"/>
                <a:gd name="connsiteY132" fmla="*/ 381000 h 3302940"/>
                <a:gd name="connsiteX133" fmla="*/ 2019770 w 8575207"/>
                <a:gd name="connsiteY133" fmla="*/ 431800 h 3302940"/>
                <a:gd name="connsiteX134" fmla="*/ 2032470 w 8575207"/>
                <a:gd name="connsiteY134" fmla="*/ 952500 h 3302940"/>
                <a:gd name="connsiteX135" fmla="*/ 2045170 w 8575207"/>
                <a:gd name="connsiteY135" fmla="*/ 1016000 h 3302940"/>
                <a:gd name="connsiteX136" fmla="*/ 2083270 w 8575207"/>
                <a:gd name="connsiteY136" fmla="*/ 1130300 h 3302940"/>
                <a:gd name="connsiteX137" fmla="*/ 2095970 w 8575207"/>
                <a:gd name="connsiteY137" fmla="*/ 1181100 h 3302940"/>
                <a:gd name="connsiteX138" fmla="*/ 2159470 w 8575207"/>
                <a:gd name="connsiteY138" fmla="*/ 1270000 h 3302940"/>
                <a:gd name="connsiteX139" fmla="*/ 2197570 w 8575207"/>
                <a:gd name="connsiteY139" fmla="*/ 1346200 h 3302940"/>
                <a:gd name="connsiteX140" fmla="*/ 2235670 w 8575207"/>
                <a:gd name="connsiteY140" fmla="*/ 1397000 h 3302940"/>
                <a:gd name="connsiteX141" fmla="*/ 2261070 w 8575207"/>
                <a:gd name="connsiteY141" fmla="*/ 1435100 h 3302940"/>
                <a:gd name="connsiteX142" fmla="*/ 2311870 w 8575207"/>
                <a:gd name="connsiteY142" fmla="*/ 1549400 h 3302940"/>
                <a:gd name="connsiteX143" fmla="*/ 2337270 w 8575207"/>
                <a:gd name="connsiteY143" fmla="*/ 1600200 h 3302940"/>
                <a:gd name="connsiteX144" fmla="*/ 2375370 w 8575207"/>
                <a:gd name="connsiteY144" fmla="*/ 1638300 h 3302940"/>
                <a:gd name="connsiteX145" fmla="*/ 2388070 w 8575207"/>
                <a:gd name="connsiteY145" fmla="*/ 1816100 h 3302940"/>
                <a:gd name="connsiteX146" fmla="*/ 2273770 w 8575207"/>
                <a:gd name="connsiteY146" fmla="*/ 1866900 h 3302940"/>
                <a:gd name="connsiteX147" fmla="*/ 2235670 w 8575207"/>
                <a:gd name="connsiteY147" fmla="*/ 1879600 h 3302940"/>
                <a:gd name="connsiteX148" fmla="*/ 2197570 w 8575207"/>
                <a:gd name="connsiteY148" fmla="*/ 1892300 h 3302940"/>
                <a:gd name="connsiteX149" fmla="*/ 2095970 w 8575207"/>
                <a:gd name="connsiteY149" fmla="*/ 1905000 h 3302940"/>
                <a:gd name="connsiteX150" fmla="*/ 1676870 w 8575207"/>
                <a:gd name="connsiteY150" fmla="*/ 1879600 h 3302940"/>
                <a:gd name="connsiteX151" fmla="*/ 1562570 w 8575207"/>
                <a:gd name="connsiteY151" fmla="*/ 1841500 h 3302940"/>
                <a:gd name="connsiteX152" fmla="*/ 1524470 w 8575207"/>
                <a:gd name="connsiteY152" fmla="*/ 1828800 h 3302940"/>
                <a:gd name="connsiteX153" fmla="*/ 1511770 w 8575207"/>
                <a:gd name="connsiteY153" fmla="*/ 1778000 h 3302940"/>
                <a:gd name="connsiteX154" fmla="*/ 1499070 w 8575207"/>
                <a:gd name="connsiteY154" fmla="*/ 1739900 h 3302940"/>
                <a:gd name="connsiteX155" fmla="*/ 1486370 w 8575207"/>
                <a:gd name="connsiteY155" fmla="*/ 1676400 h 3302940"/>
                <a:gd name="connsiteX156" fmla="*/ 1524470 w 8575207"/>
                <a:gd name="connsiteY156" fmla="*/ 1460500 h 3302940"/>
                <a:gd name="connsiteX157" fmla="*/ 1537170 w 8575207"/>
                <a:gd name="connsiteY157" fmla="*/ 1422400 h 3302940"/>
                <a:gd name="connsiteX158" fmla="*/ 1626070 w 8575207"/>
                <a:gd name="connsiteY158" fmla="*/ 1358900 h 3302940"/>
                <a:gd name="connsiteX159" fmla="*/ 1702270 w 8575207"/>
                <a:gd name="connsiteY159" fmla="*/ 1282700 h 3302940"/>
                <a:gd name="connsiteX160" fmla="*/ 1740370 w 8575207"/>
                <a:gd name="connsiteY160" fmla="*/ 1244600 h 3302940"/>
                <a:gd name="connsiteX161" fmla="*/ 1778470 w 8575207"/>
                <a:gd name="connsiteY161" fmla="*/ 1206500 h 3302940"/>
                <a:gd name="connsiteX162" fmla="*/ 1816570 w 8575207"/>
                <a:gd name="connsiteY162" fmla="*/ 1193800 h 3302940"/>
                <a:gd name="connsiteX163" fmla="*/ 1829270 w 8575207"/>
                <a:gd name="connsiteY163" fmla="*/ 1155700 h 3302940"/>
                <a:gd name="connsiteX164" fmla="*/ 1905470 w 8575207"/>
                <a:gd name="connsiteY164" fmla="*/ 1104900 h 3302940"/>
                <a:gd name="connsiteX165" fmla="*/ 1968970 w 8575207"/>
                <a:gd name="connsiteY165" fmla="*/ 1028700 h 3302940"/>
                <a:gd name="connsiteX166" fmla="*/ 2045170 w 8575207"/>
                <a:gd name="connsiteY166" fmla="*/ 965200 h 3302940"/>
                <a:gd name="connsiteX167" fmla="*/ 2019770 w 8575207"/>
                <a:gd name="connsiteY167" fmla="*/ 393700 h 3302940"/>
                <a:gd name="connsiteX168" fmla="*/ 1956270 w 8575207"/>
                <a:gd name="connsiteY168" fmla="*/ 279400 h 3302940"/>
                <a:gd name="connsiteX169" fmla="*/ 1918170 w 8575207"/>
                <a:gd name="connsiteY169" fmla="*/ 266700 h 3302940"/>
                <a:gd name="connsiteX170" fmla="*/ 1803870 w 8575207"/>
                <a:gd name="connsiteY170" fmla="*/ 203200 h 3302940"/>
                <a:gd name="connsiteX171" fmla="*/ 1727670 w 8575207"/>
                <a:gd name="connsiteY171" fmla="*/ 190500 h 3302940"/>
                <a:gd name="connsiteX172" fmla="*/ 1689570 w 8575207"/>
                <a:gd name="connsiteY172" fmla="*/ 165100 h 3302940"/>
                <a:gd name="connsiteX173" fmla="*/ 1435570 w 8575207"/>
                <a:gd name="connsiteY173" fmla="*/ 127000 h 3302940"/>
                <a:gd name="connsiteX174" fmla="*/ 1308570 w 8575207"/>
                <a:gd name="connsiteY174" fmla="*/ 101600 h 3302940"/>
                <a:gd name="connsiteX175" fmla="*/ 546570 w 8575207"/>
                <a:gd name="connsiteY175" fmla="*/ 76200 h 3302940"/>
                <a:gd name="connsiteX176" fmla="*/ 457670 w 8575207"/>
                <a:gd name="connsiteY176" fmla="*/ 50800 h 3302940"/>
                <a:gd name="connsiteX177" fmla="*/ 279870 w 8575207"/>
                <a:gd name="connsiteY177" fmla="*/ 25400 h 3302940"/>
                <a:gd name="connsiteX178" fmla="*/ 216370 w 8575207"/>
                <a:gd name="connsiteY178" fmla="*/ 12700 h 3302940"/>
                <a:gd name="connsiteX179" fmla="*/ 38570 w 8575207"/>
                <a:gd name="connsiteY179" fmla="*/ 0 h 3302940"/>
                <a:gd name="connsiteX180" fmla="*/ 13170 w 8575207"/>
                <a:gd name="connsiteY180"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270470 w 8575207"/>
                <a:gd name="connsiteY13" fmla="*/ 2501900 h 3302940"/>
                <a:gd name="connsiteX14" fmla="*/ 1245070 w 8575207"/>
                <a:gd name="connsiteY14" fmla="*/ 2679700 h 3302940"/>
                <a:gd name="connsiteX15" fmla="*/ 1219670 w 8575207"/>
                <a:gd name="connsiteY15" fmla="*/ 2717800 h 3302940"/>
                <a:gd name="connsiteX16" fmla="*/ 1054570 w 8575207"/>
                <a:gd name="connsiteY16" fmla="*/ 2762250 h 3302940"/>
                <a:gd name="connsiteX17" fmla="*/ 940270 w 8575207"/>
                <a:gd name="connsiteY17" fmla="*/ 2870200 h 3302940"/>
                <a:gd name="connsiteX18" fmla="*/ 794220 w 8575207"/>
                <a:gd name="connsiteY18" fmla="*/ 2946400 h 3302940"/>
                <a:gd name="connsiteX19" fmla="*/ 952970 w 8575207"/>
                <a:gd name="connsiteY19" fmla="*/ 2959100 h 3302940"/>
                <a:gd name="connsiteX20" fmla="*/ 991070 w 8575207"/>
                <a:gd name="connsiteY20" fmla="*/ 3035300 h 3302940"/>
                <a:gd name="connsiteX21" fmla="*/ 1067270 w 8575207"/>
                <a:gd name="connsiteY21" fmla="*/ 3022600 h 3302940"/>
                <a:gd name="connsiteX22" fmla="*/ 1168870 w 8575207"/>
                <a:gd name="connsiteY22" fmla="*/ 3009900 h 3302940"/>
                <a:gd name="connsiteX23" fmla="*/ 1206970 w 8575207"/>
                <a:gd name="connsiteY23" fmla="*/ 2997200 h 3302940"/>
                <a:gd name="connsiteX24" fmla="*/ 1359370 w 8575207"/>
                <a:gd name="connsiteY24" fmla="*/ 2984500 h 3302940"/>
                <a:gd name="connsiteX25" fmla="*/ 1562570 w 8575207"/>
                <a:gd name="connsiteY25" fmla="*/ 2959100 h 3302940"/>
                <a:gd name="connsiteX26" fmla="*/ 2388070 w 8575207"/>
                <a:gd name="connsiteY26" fmla="*/ 2946400 h 3302940"/>
                <a:gd name="connsiteX27" fmla="*/ 2451570 w 8575207"/>
                <a:gd name="connsiteY27" fmla="*/ 2933700 h 3302940"/>
                <a:gd name="connsiteX28" fmla="*/ 2527770 w 8575207"/>
                <a:gd name="connsiteY28" fmla="*/ 2921000 h 3302940"/>
                <a:gd name="connsiteX29" fmla="*/ 2616670 w 8575207"/>
                <a:gd name="connsiteY29" fmla="*/ 2882900 h 3302940"/>
                <a:gd name="connsiteX30" fmla="*/ 2756370 w 8575207"/>
                <a:gd name="connsiteY30" fmla="*/ 2857500 h 3302940"/>
                <a:gd name="connsiteX31" fmla="*/ 3785070 w 8575207"/>
                <a:gd name="connsiteY31" fmla="*/ 2857500 h 3302940"/>
                <a:gd name="connsiteX32" fmla="*/ 3823170 w 8575207"/>
                <a:gd name="connsiteY32" fmla="*/ 2844800 h 3302940"/>
                <a:gd name="connsiteX33" fmla="*/ 3886670 w 8575207"/>
                <a:gd name="connsiteY33" fmla="*/ 2832100 h 3302940"/>
                <a:gd name="connsiteX34" fmla="*/ 3937470 w 8575207"/>
                <a:gd name="connsiteY34" fmla="*/ 2819400 h 3302940"/>
                <a:gd name="connsiteX35" fmla="*/ 4102570 w 8575207"/>
                <a:gd name="connsiteY35" fmla="*/ 2794000 h 3302940"/>
                <a:gd name="connsiteX36" fmla="*/ 4254970 w 8575207"/>
                <a:gd name="connsiteY36" fmla="*/ 2768600 h 3302940"/>
                <a:gd name="connsiteX37" fmla="*/ 4318470 w 8575207"/>
                <a:gd name="connsiteY37" fmla="*/ 2743200 h 3302940"/>
                <a:gd name="connsiteX38" fmla="*/ 4407370 w 8575207"/>
                <a:gd name="connsiteY38" fmla="*/ 2730500 h 3302940"/>
                <a:gd name="connsiteX39" fmla="*/ 4458170 w 8575207"/>
                <a:gd name="connsiteY39" fmla="*/ 2717800 h 3302940"/>
                <a:gd name="connsiteX40" fmla="*/ 5169370 w 8575207"/>
                <a:gd name="connsiteY40" fmla="*/ 2730500 h 3302940"/>
                <a:gd name="connsiteX41" fmla="*/ 5309070 w 8575207"/>
                <a:gd name="connsiteY41" fmla="*/ 2768600 h 3302940"/>
                <a:gd name="connsiteX42" fmla="*/ 5410670 w 8575207"/>
                <a:gd name="connsiteY42" fmla="*/ 2794000 h 3302940"/>
                <a:gd name="connsiteX43" fmla="*/ 5499570 w 8575207"/>
                <a:gd name="connsiteY43" fmla="*/ 2819400 h 3302940"/>
                <a:gd name="connsiteX44" fmla="*/ 5575770 w 8575207"/>
                <a:gd name="connsiteY44" fmla="*/ 2692400 h 3302940"/>
                <a:gd name="connsiteX45" fmla="*/ 5588470 w 8575207"/>
                <a:gd name="connsiteY45" fmla="*/ 2616200 h 3302940"/>
                <a:gd name="connsiteX46" fmla="*/ 5601170 w 8575207"/>
                <a:gd name="connsiteY46" fmla="*/ 2489200 h 3302940"/>
                <a:gd name="connsiteX47" fmla="*/ 5639270 w 8575207"/>
                <a:gd name="connsiteY47" fmla="*/ 2413000 h 3302940"/>
                <a:gd name="connsiteX48" fmla="*/ 5690070 w 8575207"/>
                <a:gd name="connsiteY48" fmla="*/ 2400300 h 3302940"/>
                <a:gd name="connsiteX49" fmla="*/ 5766270 w 8575207"/>
                <a:gd name="connsiteY49" fmla="*/ 2362200 h 3302940"/>
                <a:gd name="connsiteX50" fmla="*/ 5842470 w 8575207"/>
                <a:gd name="connsiteY50" fmla="*/ 2324100 h 3302940"/>
                <a:gd name="connsiteX51" fmla="*/ 6007570 w 8575207"/>
                <a:gd name="connsiteY51" fmla="*/ 2362200 h 3302940"/>
                <a:gd name="connsiteX52" fmla="*/ 6083770 w 8575207"/>
                <a:gd name="connsiteY52" fmla="*/ 2374900 h 3302940"/>
                <a:gd name="connsiteX53" fmla="*/ 6159970 w 8575207"/>
                <a:gd name="connsiteY53" fmla="*/ 2413000 h 3302940"/>
                <a:gd name="connsiteX54" fmla="*/ 6198070 w 8575207"/>
                <a:gd name="connsiteY54" fmla="*/ 2425700 h 3302940"/>
                <a:gd name="connsiteX55" fmla="*/ 6261570 w 8575207"/>
                <a:gd name="connsiteY55" fmla="*/ 2527300 h 3302940"/>
                <a:gd name="connsiteX56" fmla="*/ 6299670 w 8575207"/>
                <a:gd name="connsiteY56" fmla="*/ 2641600 h 3302940"/>
                <a:gd name="connsiteX57" fmla="*/ 6312370 w 8575207"/>
                <a:gd name="connsiteY57" fmla="*/ 2679700 h 3302940"/>
                <a:gd name="connsiteX58" fmla="*/ 6325070 w 8575207"/>
                <a:gd name="connsiteY58" fmla="*/ 2730500 h 3302940"/>
                <a:gd name="connsiteX59" fmla="*/ 6312370 w 8575207"/>
                <a:gd name="connsiteY59" fmla="*/ 2857500 h 3302940"/>
                <a:gd name="connsiteX60" fmla="*/ 6236170 w 8575207"/>
                <a:gd name="connsiteY60" fmla="*/ 2908300 h 3302940"/>
                <a:gd name="connsiteX61" fmla="*/ 6109170 w 8575207"/>
                <a:gd name="connsiteY61" fmla="*/ 2946400 h 3302940"/>
                <a:gd name="connsiteX62" fmla="*/ 5956770 w 8575207"/>
                <a:gd name="connsiteY62" fmla="*/ 2933700 h 3302940"/>
                <a:gd name="connsiteX63" fmla="*/ 5918670 w 8575207"/>
                <a:gd name="connsiteY63" fmla="*/ 2946400 h 3302940"/>
                <a:gd name="connsiteX64" fmla="*/ 5931370 w 8575207"/>
                <a:gd name="connsiteY64" fmla="*/ 3009900 h 3302940"/>
                <a:gd name="connsiteX65" fmla="*/ 5994870 w 8575207"/>
                <a:gd name="connsiteY65" fmla="*/ 3022600 h 3302940"/>
                <a:gd name="connsiteX66" fmla="*/ 6286970 w 8575207"/>
                <a:gd name="connsiteY66" fmla="*/ 3035300 h 3302940"/>
                <a:gd name="connsiteX67" fmla="*/ 7328370 w 8575207"/>
                <a:gd name="connsiteY67" fmla="*/ 3022600 h 3302940"/>
                <a:gd name="connsiteX68" fmla="*/ 7544270 w 8575207"/>
                <a:gd name="connsiteY68" fmla="*/ 2984500 h 3302940"/>
                <a:gd name="connsiteX69" fmla="*/ 7645870 w 8575207"/>
                <a:gd name="connsiteY69" fmla="*/ 2971800 h 3302940"/>
                <a:gd name="connsiteX70" fmla="*/ 7861770 w 8575207"/>
                <a:gd name="connsiteY70" fmla="*/ 2984500 h 3302940"/>
                <a:gd name="connsiteX71" fmla="*/ 8039570 w 8575207"/>
                <a:gd name="connsiteY71" fmla="*/ 3009900 h 3302940"/>
                <a:gd name="connsiteX72" fmla="*/ 8090370 w 8575207"/>
                <a:gd name="connsiteY72" fmla="*/ 3022600 h 3302940"/>
                <a:gd name="connsiteX73" fmla="*/ 8407870 w 8575207"/>
                <a:gd name="connsiteY73" fmla="*/ 3048000 h 3302940"/>
                <a:gd name="connsiteX74" fmla="*/ 8560270 w 8575207"/>
                <a:gd name="connsiteY74" fmla="*/ 3035300 h 3302940"/>
                <a:gd name="connsiteX75" fmla="*/ 8534870 w 8575207"/>
                <a:gd name="connsiteY75" fmla="*/ 2311400 h 3302940"/>
                <a:gd name="connsiteX76" fmla="*/ 8496770 w 8575207"/>
                <a:gd name="connsiteY76" fmla="*/ 2057400 h 3302940"/>
                <a:gd name="connsiteX77" fmla="*/ 8484070 w 8575207"/>
                <a:gd name="connsiteY77" fmla="*/ 1968500 h 3302940"/>
                <a:gd name="connsiteX78" fmla="*/ 8445970 w 8575207"/>
                <a:gd name="connsiteY78" fmla="*/ 1765300 h 3302940"/>
                <a:gd name="connsiteX79" fmla="*/ 8471370 w 8575207"/>
                <a:gd name="connsiteY79" fmla="*/ 1257300 h 3302940"/>
                <a:gd name="connsiteX80" fmla="*/ 8433270 w 8575207"/>
                <a:gd name="connsiteY80" fmla="*/ 1231900 h 3302940"/>
                <a:gd name="connsiteX81" fmla="*/ 8306270 w 8575207"/>
                <a:gd name="connsiteY81" fmla="*/ 1193800 h 3302940"/>
                <a:gd name="connsiteX82" fmla="*/ 8179270 w 8575207"/>
                <a:gd name="connsiteY82" fmla="*/ 1168400 h 3302940"/>
                <a:gd name="connsiteX83" fmla="*/ 7607770 w 8575207"/>
                <a:gd name="connsiteY83" fmla="*/ 1206500 h 3302940"/>
                <a:gd name="connsiteX84" fmla="*/ 7379170 w 8575207"/>
                <a:gd name="connsiteY84" fmla="*/ 1193800 h 3302940"/>
                <a:gd name="connsiteX85" fmla="*/ 7290270 w 8575207"/>
                <a:gd name="connsiteY85" fmla="*/ 1168400 h 3302940"/>
                <a:gd name="connsiteX86" fmla="*/ 7112470 w 8575207"/>
                <a:gd name="connsiteY86" fmla="*/ 1143000 h 3302940"/>
                <a:gd name="connsiteX87" fmla="*/ 7048970 w 8575207"/>
                <a:gd name="connsiteY87" fmla="*/ 1130300 h 3302940"/>
                <a:gd name="connsiteX88" fmla="*/ 6934670 w 8575207"/>
                <a:gd name="connsiteY88" fmla="*/ 1117600 h 3302940"/>
                <a:gd name="connsiteX89" fmla="*/ 6629870 w 8575207"/>
                <a:gd name="connsiteY89" fmla="*/ 1079500 h 3302940"/>
                <a:gd name="connsiteX90" fmla="*/ 6502870 w 8575207"/>
                <a:gd name="connsiteY90" fmla="*/ 1028700 h 3302940"/>
                <a:gd name="connsiteX91" fmla="*/ 6426670 w 8575207"/>
                <a:gd name="connsiteY91" fmla="*/ 1003300 h 3302940"/>
                <a:gd name="connsiteX92" fmla="*/ 6375870 w 8575207"/>
                <a:gd name="connsiteY92" fmla="*/ 990600 h 3302940"/>
                <a:gd name="connsiteX93" fmla="*/ 6337770 w 8575207"/>
                <a:gd name="connsiteY93" fmla="*/ 977900 h 3302940"/>
                <a:gd name="connsiteX94" fmla="*/ 6286970 w 8575207"/>
                <a:gd name="connsiteY94" fmla="*/ 952500 h 3302940"/>
                <a:gd name="connsiteX95" fmla="*/ 6096470 w 8575207"/>
                <a:gd name="connsiteY95" fmla="*/ 939800 h 3302940"/>
                <a:gd name="connsiteX96" fmla="*/ 5728170 w 8575207"/>
                <a:gd name="connsiteY96" fmla="*/ 927100 h 3302940"/>
                <a:gd name="connsiteX97" fmla="*/ 5334470 w 8575207"/>
                <a:gd name="connsiteY97" fmla="*/ 901700 h 3302940"/>
                <a:gd name="connsiteX98" fmla="*/ 5232870 w 8575207"/>
                <a:gd name="connsiteY98" fmla="*/ 889000 h 3302940"/>
                <a:gd name="connsiteX99" fmla="*/ 5067770 w 8575207"/>
                <a:gd name="connsiteY99" fmla="*/ 838200 h 3302940"/>
                <a:gd name="connsiteX100" fmla="*/ 4991570 w 8575207"/>
                <a:gd name="connsiteY100" fmla="*/ 825500 h 3302940"/>
                <a:gd name="connsiteX101" fmla="*/ 4953470 w 8575207"/>
                <a:gd name="connsiteY101" fmla="*/ 800100 h 3302940"/>
                <a:gd name="connsiteX102" fmla="*/ 4877270 w 8575207"/>
                <a:gd name="connsiteY102" fmla="*/ 774700 h 3302940"/>
                <a:gd name="connsiteX103" fmla="*/ 4775670 w 8575207"/>
                <a:gd name="connsiteY103" fmla="*/ 749300 h 3302940"/>
                <a:gd name="connsiteX104" fmla="*/ 4648670 w 8575207"/>
                <a:gd name="connsiteY104" fmla="*/ 711200 h 3302940"/>
                <a:gd name="connsiteX105" fmla="*/ 4610570 w 8575207"/>
                <a:gd name="connsiteY105" fmla="*/ 698500 h 3302940"/>
                <a:gd name="connsiteX106" fmla="*/ 4559770 w 8575207"/>
                <a:gd name="connsiteY106" fmla="*/ 685800 h 3302940"/>
                <a:gd name="connsiteX107" fmla="*/ 4521670 w 8575207"/>
                <a:gd name="connsiteY107" fmla="*/ 660400 h 3302940"/>
                <a:gd name="connsiteX108" fmla="*/ 4470870 w 8575207"/>
                <a:gd name="connsiteY108" fmla="*/ 647700 h 3302940"/>
                <a:gd name="connsiteX109" fmla="*/ 4432770 w 8575207"/>
                <a:gd name="connsiteY109" fmla="*/ 635000 h 3302940"/>
                <a:gd name="connsiteX110" fmla="*/ 4381970 w 8575207"/>
                <a:gd name="connsiteY110" fmla="*/ 609600 h 3302940"/>
                <a:gd name="connsiteX111" fmla="*/ 4280370 w 8575207"/>
                <a:gd name="connsiteY111" fmla="*/ 584200 h 3302940"/>
                <a:gd name="connsiteX112" fmla="*/ 4242270 w 8575207"/>
                <a:gd name="connsiteY112" fmla="*/ 571500 h 3302940"/>
                <a:gd name="connsiteX113" fmla="*/ 4127970 w 8575207"/>
                <a:gd name="connsiteY113" fmla="*/ 558800 h 3302940"/>
                <a:gd name="connsiteX114" fmla="*/ 3658070 w 8575207"/>
                <a:gd name="connsiteY114" fmla="*/ 533400 h 3302940"/>
                <a:gd name="connsiteX115" fmla="*/ 3607270 w 8575207"/>
                <a:gd name="connsiteY115" fmla="*/ 520700 h 3302940"/>
                <a:gd name="connsiteX116" fmla="*/ 3569170 w 8575207"/>
                <a:gd name="connsiteY116" fmla="*/ 508000 h 3302940"/>
                <a:gd name="connsiteX117" fmla="*/ 3467570 w 8575207"/>
                <a:gd name="connsiteY117" fmla="*/ 495300 h 3302940"/>
                <a:gd name="connsiteX118" fmla="*/ 3429470 w 8575207"/>
                <a:gd name="connsiteY118" fmla="*/ 469900 h 3302940"/>
                <a:gd name="connsiteX119" fmla="*/ 3378670 w 8575207"/>
                <a:gd name="connsiteY119" fmla="*/ 457200 h 3302940"/>
                <a:gd name="connsiteX120" fmla="*/ 3302470 w 8575207"/>
                <a:gd name="connsiteY120" fmla="*/ 431800 h 3302940"/>
                <a:gd name="connsiteX121" fmla="*/ 3226270 w 8575207"/>
                <a:gd name="connsiteY121" fmla="*/ 406400 h 3302940"/>
                <a:gd name="connsiteX122" fmla="*/ 3188170 w 8575207"/>
                <a:gd name="connsiteY122" fmla="*/ 393700 h 3302940"/>
                <a:gd name="connsiteX123" fmla="*/ 2934170 w 8575207"/>
                <a:gd name="connsiteY123" fmla="*/ 381000 h 3302940"/>
                <a:gd name="connsiteX124" fmla="*/ 2832570 w 8575207"/>
                <a:gd name="connsiteY124" fmla="*/ 355600 h 3302940"/>
                <a:gd name="connsiteX125" fmla="*/ 2769070 w 8575207"/>
                <a:gd name="connsiteY125" fmla="*/ 342900 h 3302940"/>
                <a:gd name="connsiteX126" fmla="*/ 2705570 w 8575207"/>
                <a:gd name="connsiteY126" fmla="*/ 317500 h 3302940"/>
                <a:gd name="connsiteX127" fmla="*/ 2591270 w 8575207"/>
                <a:gd name="connsiteY127" fmla="*/ 304800 h 3302940"/>
                <a:gd name="connsiteX128" fmla="*/ 2515070 w 8575207"/>
                <a:gd name="connsiteY128" fmla="*/ 292100 h 3302940"/>
                <a:gd name="connsiteX129" fmla="*/ 2299170 w 8575207"/>
                <a:gd name="connsiteY129" fmla="*/ 317500 h 3302940"/>
                <a:gd name="connsiteX130" fmla="*/ 2184870 w 8575207"/>
                <a:gd name="connsiteY130" fmla="*/ 355600 h 3302940"/>
                <a:gd name="connsiteX131" fmla="*/ 2045170 w 8575207"/>
                <a:gd name="connsiteY131" fmla="*/ 381000 h 3302940"/>
                <a:gd name="connsiteX132" fmla="*/ 2019770 w 8575207"/>
                <a:gd name="connsiteY132" fmla="*/ 431800 h 3302940"/>
                <a:gd name="connsiteX133" fmla="*/ 2032470 w 8575207"/>
                <a:gd name="connsiteY133" fmla="*/ 952500 h 3302940"/>
                <a:gd name="connsiteX134" fmla="*/ 2045170 w 8575207"/>
                <a:gd name="connsiteY134" fmla="*/ 1016000 h 3302940"/>
                <a:gd name="connsiteX135" fmla="*/ 2083270 w 8575207"/>
                <a:gd name="connsiteY135" fmla="*/ 1130300 h 3302940"/>
                <a:gd name="connsiteX136" fmla="*/ 2095970 w 8575207"/>
                <a:gd name="connsiteY136" fmla="*/ 1181100 h 3302940"/>
                <a:gd name="connsiteX137" fmla="*/ 2159470 w 8575207"/>
                <a:gd name="connsiteY137" fmla="*/ 1270000 h 3302940"/>
                <a:gd name="connsiteX138" fmla="*/ 2197570 w 8575207"/>
                <a:gd name="connsiteY138" fmla="*/ 1346200 h 3302940"/>
                <a:gd name="connsiteX139" fmla="*/ 2235670 w 8575207"/>
                <a:gd name="connsiteY139" fmla="*/ 1397000 h 3302940"/>
                <a:gd name="connsiteX140" fmla="*/ 2261070 w 8575207"/>
                <a:gd name="connsiteY140" fmla="*/ 1435100 h 3302940"/>
                <a:gd name="connsiteX141" fmla="*/ 2311870 w 8575207"/>
                <a:gd name="connsiteY141" fmla="*/ 1549400 h 3302940"/>
                <a:gd name="connsiteX142" fmla="*/ 2337270 w 8575207"/>
                <a:gd name="connsiteY142" fmla="*/ 1600200 h 3302940"/>
                <a:gd name="connsiteX143" fmla="*/ 2375370 w 8575207"/>
                <a:gd name="connsiteY143" fmla="*/ 1638300 h 3302940"/>
                <a:gd name="connsiteX144" fmla="*/ 2388070 w 8575207"/>
                <a:gd name="connsiteY144" fmla="*/ 1816100 h 3302940"/>
                <a:gd name="connsiteX145" fmla="*/ 2273770 w 8575207"/>
                <a:gd name="connsiteY145" fmla="*/ 1866900 h 3302940"/>
                <a:gd name="connsiteX146" fmla="*/ 2235670 w 8575207"/>
                <a:gd name="connsiteY146" fmla="*/ 1879600 h 3302940"/>
                <a:gd name="connsiteX147" fmla="*/ 2197570 w 8575207"/>
                <a:gd name="connsiteY147" fmla="*/ 1892300 h 3302940"/>
                <a:gd name="connsiteX148" fmla="*/ 2095970 w 8575207"/>
                <a:gd name="connsiteY148" fmla="*/ 1905000 h 3302940"/>
                <a:gd name="connsiteX149" fmla="*/ 1676870 w 8575207"/>
                <a:gd name="connsiteY149" fmla="*/ 1879600 h 3302940"/>
                <a:gd name="connsiteX150" fmla="*/ 1562570 w 8575207"/>
                <a:gd name="connsiteY150" fmla="*/ 1841500 h 3302940"/>
                <a:gd name="connsiteX151" fmla="*/ 1524470 w 8575207"/>
                <a:gd name="connsiteY151" fmla="*/ 1828800 h 3302940"/>
                <a:gd name="connsiteX152" fmla="*/ 1511770 w 8575207"/>
                <a:gd name="connsiteY152" fmla="*/ 1778000 h 3302940"/>
                <a:gd name="connsiteX153" fmla="*/ 1499070 w 8575207"/>
                <a:gd name="connsiteY153" fmla="*/ 1739900 h 3302940"/>
                <a:gd name="connsiteX154" fmla="*/ 1486370 w 8575207"/>
                <a:gd name="connsiteY154" fmla="*/ 1676400 h 3302940"/>
                <a:gd name="connsiteX155" fmla="*/ 1524470 w 8575207"/>
                <a:gd name="connsiteY155" fmla="*/ 1460500 h 3302940"/>
                <a:gd name="connsiteX156" fmla="*/ 1537170 w 8575207"/>
                <a:gd name="connsiteY156" fmla="*/ 1422400 h 3302940"/>
                <a:gd name="connsiteX157" fmla="*/ 1626070 w 8575207"/>
                <a:gd name="connsiteY157" fmla="*/ 1358900 h 3302940"/>
                <a:gd name="connsiteX158" fmla="*/ 1702270 w 8575207"/>
                <a:gd name="connsiteY158" fmla="*/ 1282700 h 3302940"/>
                <a:gd name="connsiteX159" fmla="*/ 1740370 w 8575207"/>
                <a:gd name="connsiteY159" fmla="*/ 1244600 h 3302940"/>
                <a:gd name="connsiteX160" fmla="*/ 1778470 w 8575207"/>
                <a:gd name="connsiteY160" fmla="*/ 1206500 h 3302940"/>
                <a:gd name="connsiteX161" fmla="*/ 1816570 w 8575207"/>
                <a:gd name="connsiteY161" fmla="*/ 1193800 h 3302940"/>
                <a:gd name="connsiteX162" fmla="*/ 1829270 w 8575207"/>
                <a:gd name="connsiteY162" fmla="*/ 1155700 h 3302940"/>
                <a:gd name="connsiteX163" fmla="*/ 1905470 w 8575207"/>
                <a:gd name="connsiteY163" fmla="*/ 1104900 h 3302940"/>
                <a:gd name="connsiteX164" fmla="*/ 1968970 w 8575207"/>
                <a:gd name="connsiteY164" fmla="*/ 1028700 h 3302940"/>
                <a:gd name="connsiteX165" fmla="*/ 2045170 w 8575207"/>
                <a:gd name="connsiteY165" fmla="*/ 965200 h 3302940"/>
                <a:gd name="connsiteX166" fmla="*/ 2019770 w 8575207"/>
                <a:gd name="connsiteY166" fmla="*/ 393700 h 3302940"/>
                <a:gd name="connsiteX167" fmla="*/ 1956270 w 8575207"/>
                <a:gd name="connsiteY167" fmla="*/ 279400 h 3302940"/>
                <a:gd name="connsiteX168" fmla="*/ 1918170 w 8575207"/>
                <a:gd name="connsiteY168" fmla="*/ 266700 h 3302940"/>
                <a:gd name="connsiteX169" fmla="*/ 1803870 w 8575207"/>
                <a:gd name="connsiteY169" fmla="*/ 203200 h 3302940"/>
                <a:gd name="connsiteX170" fmla="*/ 1727670 w 8575207"/>
                <a:gd name="connsiteY170" fmla="*/ 190500 h 3302940"/>
                <a:gd name="connsiteX171" fmla="*/ 1689570 w 8575207"/>
                <a:gd name="connsiteY171" fmla="*/ 165100 h 3302940"/>
                <a:gd name="connsiteX172" fmla="*/ 1435570 w 8575207"/>
                <a:gd name="connsiteY172" fmla="*/ 127000 h 3302940"/>
                <a:gd name="connsiteX173" fmla="*/ 1308570 w 8575207"/>
                <a:gd name="connsiteY173" fmla="*/ 101600 h 3302940"/>
                <a:gd name="connsiteX174" fmla="*/ 546570 w 8575207"/>
                <a:gd name="connsiteY174" fmla="*/ 76200 h 3302940"/>
                <a:gd name="connsiteX175" fmla="*/ 457670 w 8575207"/>
                <a:gd name="connsiteY175" fmla="*/ 50800 h 3302940"/>
                <a:gd name="connsiteX176" fmla="*/ 279870 w 8575207"/>
                <a:gd name="connsiteY176" fmla="*/ 25400 h 3302940"/>
                <a:gd name="connsiteX177" fmla="*/ 216370 w 8575207"/>
                <a:gd name="connsiteY177" fmla="*/ 12700 h 3302940"/>
                <a:gd name="connsiteX178" fmla="*/ 38570 w 8575207"/>
                <a:gd name="connsiteY178" fmla="*/ 0 h 3302940"/>
                <a:gd name="connsiteX179" fmla="*/ 13170 w 8575207"/>
                <a:gd name="connsiteY17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270470 w 8575207"/>
                <a:gd name="connsiteY13" fmla="*/ 2501900 h 3302940"/>
                <a:gd name="connsiteX14" fmla="*/ 1245070 w 8575207"/>
                <a:gd name="connsiteY14" fmla="*/ 2679700 h 3302940"/>
                <a:gd name="connsiteX15" fmla="*/ 1054570 w 8575207"/>
                <a:gd name="connsiteY15" fmla="*/ 2762250 h 3302940"/>
                <a:gd name="connsiteX16" fmla="*/ 940270 w 8575207"/>
                <a:gd name="connsiteY16" fmla="*/ 2870200 h 3302940"/>
                <a:gd name="connsiteX17" fmla="*/ 794220 w 8575207"/>
                <a:gd name="connsiteY17" fmla="*/ 2946400 h 3302940"/>
                <a:gd name="connsiteX18" fmla="*/ 952970 w 8575207"/>
                <a:gd name="connsiteY18" fmla="*/ 2959100 h 3302940"/>
                <a:gd name="connsiteX19" fmla="*/ 991070 w 8575207"/>
                <a:gd name="connsiteY19" fmla="*/ 3035300 h 3302940"/>
                <a:gd name="connsiteX20" fmla="*/ 1067270 w 8575207"/>
                <a:gd name="connsiteY20" fmla="*/ 3022600 h 3302940"/>
                <a:gd name="connsiteX21" fmla="*/ 1168870 w 8575207"/>
                <a:gd name="connsiteY21" fmla="*/ 3009900 h 3302940"/>
                <a:gd name="connsiteX22" fmla="*/ 1206970 w 8575207"/>
                <a:gd name="connsiteY22" fmla="*/ 2997200 h 3302940"/>
                <a:gd name="connsiteX23" fmla="*/ 1359370 w 8575207"/>
                <a:gd name="connsiteY23" fmla="*/ 2984500 h 3302940"/>
                <a:gd name="connsiteX24" fmla="*/ 1562570 w 8575207"/>
                <a:gd name="connsiteY24" fmla="*/ 2959100 h 3302940"/>
                <a:gd name="connsiteX25" fmla="*/ 2388070 w 8575207"/>
                <a:gd name="connsiteY25" fmla="*/ 2946400 h 3302940"/>
                <a:gd name="connsiteX26" fmla="*/ 2451570 w 8575207"/>
                <a:gd name="connsiteY26" fmla="*/ 2933700 h 3302940"/>
                <a:gd name="connsiteX27" fmla="*/ 2527770 w 8575207"/>
                <a:gd name="connsiteY27" fmla="*/ 2921000 h 3302940"/>
                <a:gd name="connsiteX28" fmla="*/ 2616670 w 8575207"/>
                <a:gd name="connsiteY28" fmla="*/ 2882900 h 3302940"/>
                <a:gd name="connsiteX29" fmla="*/ 2756370 w 8575207"/>
                <a:gd name="connsiteY29" fmla="*/ 2857500 h 3302940"/>
                <a:gd name="connsiteX30" fmla="*/ 3785070 w 8575207"/>
                <a:gd name="connsiteY30" fmla="*/ 2857500 h 3302940"/>
                <a:gd name="connsiteX31" fmla="*/ 3823170 w 8575207"/>
                <a:gd name="connsiteY31" fmla="*/ 2844800 h 3302940"/>
                <a:gd name="connsiteX32" fmla="*/ 3886670 w 8575207"/>
                <a:gd name="connsiteY32" fmla="*/ 2832100 h 3302940"/>
                <a:gd name="connsiteX33" fmla="*/ 3937470 w 8575207"/>
                <a:gd name="connsiteY33" fmla="*/ 2819400 h 3302940"/>
                <a:gd name="connsiteX34" fmla="*/ 4102570 w 8575207"/>
                <a:gd name="connsiteY34" fmla="*/ 2794000 h 3302940"/>
                <a:gd name="connsiteX35" fmla="*/ 4254970 w 8575207"/>
                <a:gd name="connsiteY35" fmla="*/ 2768600 h 3302940"/>
                <a:gd name="connsiteX36" fmla="*/ 4318470 w 8575207"/>
                <a:gd name="connsiteY36" fmla="*/ 2743200 h 3302940"/>
                <a:gd name="connsiteX37" fmla="*/ 4407370 w 8575207"/>
                <a:gd name="connsiteY37" fmla="*/ 2730500 h 3302940"/>
                <a:gd name="connsiteX38" fmla="*/ 4458170 w 8575207"/>
                <a:gd name="connsiteY38" fmla="*/ 2717800 h 3302940"/>
                <a:gd name="connsiteX39" fmla="*/ 5169370 w 8575207"/>
                <a:gd name="connsiteY39" fmla="*/ 2730500 h 3302940"/>
                <a:gd name="connsiteX40" fmla="*/ 5309070 w 8575207"/>
                <a:gd name="connsiteY40" fmla="*/ 2768600 h 3302940"/>
                <a:gd name="connsiteX41" fmla="*/ 5410670 w 8575207"/>
                <a:gd name="connsiteY41" fmla="*/ 2794000 h 3302940"/>
                <a:gd name="connsiteX42" fmla="*/ 5499570 w 8575207"/>
                <a:gd name="connsiteY42" fmla="*/ 2819400 h 3302940"/>
                <a:gd name="connsiteX43" fmla="*/ 5575770 w 8575207"/>
                <a:gd name="connsiteY43" fmla="*/ 2692400 h 3302940"/>
                <a:gd name="connsiteX44" fmla="*/ 5588470 w 8575207"/>
                <a:gd name="connsiteY44" fmla="*/ 2616200 h 3302940"/>
                <a:gd name="connsiteX45" fmla="*/ 5601170 w 8575207"/>
                <a:gd name="connsiteY45" fmla="*/ 2489200 h 3302940"/>
                <a:gd name="connsiteX46" fmla="*/ 5639270 w 8575207"/>
                <a:gd name="connsiteY46" fmla="*/ 2413000 h 3302940"/>
                <a:gd name="connsiteX47" fmla="*/ 5690070 w 8575207"/>
                <a:gd name="connsiteY47" fmla="*/ 2400300 h 3302940"/>
                <a:gd name="connsiteX48" fmla="*/ 5766270 w 8575207"/>
                <a:gd name="connsiteY48" fmla="*/ 2362200 h 3302940"/>
                <a:gd name="connsiteX49" fmla="*/ 5842470 w 8575207"/>
                <a:gd name="connsiteY49" fmla="*/ 2324100 h 3302940"/>
                <a:gd name="connsiteX50" fmla="*/ 6007570 w 8575207"/>
                <a:gd name="connsiteY50" fmla="*/ 2362200 h 3302940"/>
                <a:gd name="connsiteX51" fmla="*/ 6083770 w 8575207"/>
                <a:gd name="connsiteY51" fmla="*/ 2374900 h 3302940"/>
                <a:gd name="connsiteX52" fmla="*/ 6159970 w 8575207"/>
                <a:gd name="connsiteY52" fmla="*/ 2413000 h 3302940"/>
                <a:gd name="connsiteX53" fmla="*/ 6198070 w 8575207"/>
                <a:gd name="connsiteY53" fmla="*/ 2425700 h 3302940"/>
                <a:gd name="connsiteX54" fmla="*/ 6261570 w 8575207"/>
                <a:gd name="connsiteY54" fmla="*/ 2527300 h 3302940"/>
                <a:gd name="connsiteX55" fmla="*/ 6299670 w 8575207"/>
                <a:gd name="connsiteY55" fmla="*/ 2641600 h 3302940"/>
                <a:gd name="connsiteX56" fmla="*/ 6312370 w 8575207"/>
                <a:gd name="connsiteY56" fmla="*/ 2679700 h 3302940"/>
                <a:gd name="connsiteX57" fmla="*/ 6325070 w 8575207"/>
                <a:gd name="connsiteY57" fmla="*/ 2730500 h 3302940"/>
                <a:gd name="connsiteX58" fmla="*/ 6312370 w 8575207"/>
                <a:gd name="connsiteY58" fmla="*/ 2857500 h 3302940"/>
                <a:gd name="connsiteX59" fmla="*/ 6236170 w 8575207"/>
                <a:gd name="connsiteY59" fmla="*/ 2908300 h 3302940"/>
                <a:gd name="connsiteX60" fmla="*/ 6109170 w 8575207"/>
                <a:gd name="connsiteY60" fmla="*/ 2946400 h 3302940"/>
                <a:gd name="connsiteX61" fmla="*/ 5956770 w 8575207"/>
                <a:gd name="connsiteY61" fmla="*/ 2933700 h 3302940"/>
                <a:gd name="connsiteX62" fmla="*/ 5918670 w 8575207"/>
                <a:gd name="connsiteY62" fmla="*/ 2946400 h 3302940"/>
                <a:gd name="connsiteX63" fmla="*/ 5931370 w 8575207"/>
                <a:gd name="connsiteY63" fmla="*/ 3009900 h 3302940"/>
                <a:gd name="connsiteX64" fmla="*/ 5994870 w 8575207"/>
                <a:gd name="connsiteY64" fmla="*/ 3022600 h 3302940"/>
                <a:gd name="connsiteX65" fmla="*/ 6286970 w 8575207"/>
                <a:gd name="connsiteY65" fmla="*/ 3035300 h 3302940"/>
                <a:gd name="connsiteX66" fmla="*/ 7328370 w 8575207"/>
                <a:gd name="connsiteY66" fmla="*/ 3022600 h 3302940"/>
                <a:gd name="connsiteX67" fmla="*/ 7544270 w 8575207"/>
                <a:gd name="connsiteY67" fmla="*/ 2984500 h 3302940"/>
                <a:gd name="connsiteX68" fmla="*/ 7645870 w 8575207"/>
                <a:gd name="connsiteY68" fmla="*/ 2971800 h 3302940"/>
                <a:gd name="connsiteX69" fmla="*/ 7861770 w 8575207"/>
                <a:gd name="connsiteY69" fmla="*/ 2984500 h 3302940"/>
                <a:gd name="connsiteX70" fmla="*/ 8039570 w 8575207"/>
                <a:gd name="connsiteY70" fmla="*/ 3009900 h 3302940"/>
                <a:gd name="connsiteX71" fmla="*/ 8090370 w 8575207"/>
                <a:gd name="connsiteY71" fmla="*/ 3022600 h 3302940"/>
                <a:gd name="connsiteX72" fmla="*/ 8407870 w 8575207"/>
                <a:gd name="connsiteY72" fmla="*/ 3048000 h 3302940"/>
                <a:gd name="connsiteX73" fmla="*/ 8560270 w 8575207"/>
                <a:gd name="connsiteY73" fmla="*/ 3035300 h 3302940"/>
                <a:gd name="connsiteX74" fmla="*/ 8534870 w 8575207"/>
                <a:gd name="connsiteY74" fmla="*/ 2311400 h 3302940"/>
                <a:gd name="connsiteX75" fmla="*/ 8496770 w 8575207"/>
                <a:gd name="connsiteY75" fmla="*/ 2057400 h 3302940"/>
                <a:gd name="connsiteX76" fmla="*/ 8484070 w 8575207"/>
                <a:gd name="connsiteY76" fmla="*/ 1968500 h 3302940"/>
                <a:gd name="connsiteX77" fmla="*/ 8445970 w 8575207"/>
                <a:gd name="connsiteY77" fmla="*/ 1765300 h 3302940"/>
                <a:gd name="connsiteX78" fmla="*/ 8471370 w 8575207"/>
                <a:gd name="connsiteY78" fmla="*/ 1257300 h 3302940"/>
                <a:gd name="connsiteX79" fmla="*/ 8433270 w 8575207"/>
                <a:gd name="connsiteY79" fmla="*/ 1231900 h 3302940"/>
                <a:gd name="connsiteX80" fmla="*/ 8306270 w 8575207"/>
                <a:gd name="connsiteY80" fmla="*/ 1193800 h 3302940"/>
                <a:gd name="connsiteX81" fmla="*/ 8179270 w 8575207"/>
                <a:gd name="connsiteY81" fmla="*/ 1168400 h 3302940"/>
                <a:gd name="connsiteX82" fmla="*/ 7607770 w 8575207"/>
                <a:gd name="connsiteY82" fmla="*/ 1206500 h 3302940"/>
                <a:gd name="connsiteX83" fmla="*/ 7379170 w 8575207"/>
                <a:gd name="connsiteY83" fmla="*/ 1193800 h 3302940"/>
                <a:gd name="connsiteX84" fmla="*/ 7290270 w 8575207"/>
                <a:gd name="connsiteY84" fmla="*/ 1168400 h 3302940"/>
                <a:gd name="connsiteX85" fmla="*/ 7112470 w 8575207"/>
                <a:gd name="connsiteY85" fmla="*/ 1143000 h 3302940"/>
                <a:gd name="connsiteX86" fmla="*/ 7048970 w 8575207"/>
                <a:gd name="connsiteY86" fmla="*/ 1130300 h 3302940"/>
                <a:gd name="connsiteX87" fmla="*/ 6934670 w 8575207"/>
                <a:gd name="connsiteY87" fmla="*/ 1117600 h 3302940"/>
                <a:gd name="connsiteX88" fmla="*/ 6629870 w 8575207"/>
                <a:gd name="connsiteY88" fmla="*/ 1079500 h 3302940"/>
                <a:gd name="connsiteX89" fmla="*/ 6502870 w 8575207"/>
                <a:gd name="connsiteY89" fmla="*/ 1028700 h 3302940"/>
                <a:gd name="connsiteX90" fmla="*/ 6426670 w 8575207"/>
                <a:gd name="connsiteY90" fmla="*/ 1003300 h 3302940"/>
                <a:gd name="connsiteX91" fmla="*/ 6375870 w 8575207"/>
                <a:gd name="connsiteY91" fmla="*/ 990600 h 3302940"/>
                <a:gd name="connsiteX92" fmla="*/ 6337770 w 8575207"/>
                <a:gd name="connsiteY92" fmla="*/ 977900 h 3302940"/>
                <a:gd name="connsiteX93" fmla="*/ 6286970 w 8575207"/>
                <a:gd name="connsiteY93" fmla="*/ 952500 h 3302940"/>
                <a:gd name="connsiteX94" fmla="*/ 6096470 w 8575207"/>
                <a:gd name="connsiteY94" fmla="*/ 939800 h 3302940"/>
                <a:gd name="connsiteX95" fmla="*/ 5728170 w 8575207"/>
                <a:gd name="connsiteY95" fmla="*/ 927100 h 3302940"/>
                <a:gd name="connsiteX96" fmla="*/ 5334470 w 8575207"/>
                <a:gd name="connsiteY96" fmla="*/ 901700 h 3302940"/>
                <a:gd name="connsiteX97" fmla="*/ 5232870 w 8575207"/>
                <a:gd name="connsiteY97" fmla="*/ 889000 h 3302940"/>
                <a:gd name="connsiteX98" fmla="*/ 5067770 w 8575207"/>
                <a:gd name="connsiteY98" fmla="*/ 838200 h 3302940"/>
                <a:gd name="connsiteX99" fmla="*/ 4991570 w 8575207"/>
                <a:gd name="connsiteY99" fmla="*/ 825500 h 3302940"/>
                <a:gd name="connsiteX100" fmla="*/ 4953470 w 8575207"/>
                <a:gd name="connsiteY100" fmla="*/ 800100 h 3302940"/>
                <a:gd name="connsiteX101" fmla="*/ 4877270 w 8575207"/>
                <a:gd name="connsiteY101" fmla="*/ 774700 h 3302940"/>
                <a:gd name="connsiteX102" fmla="*/ 4775670 w 8575207"/>
                <a:gd name="connsiteY102" fmla="*/ 749300 h 3302940"/>
                <a:gd name="connsiteX103" fmla="*/ 4648670 w 8575207"/>
                <a:gd name="connsiteY103" fmla="*/ 711200 h 3302940"/>
                <a:gd name="connsiteX104" fmla="*/ 4610570 w 8575207"/>
                <a:gd name="connsiteY104" fmla="*/ 698500 h 3302940"/>
                <a:gd name="connsiteX105" fmla="*/ 4559770 w 8575207"/>
                <a:gd name="connsiteY105" fmla="*/ 685800 h 3302940"/>
                <a:gd name="connsiteX106" fmla="*/ 4521670 w 8575207"/>
                <a:gd name="connsiteY106" fmla="*/ 660400 h 3302940"/>
                <a:gd name="connsiteX107" fmla="*/ 4470870 w 8575207"/>
                <a:gd name="connsiteY107" fmla="*/ 647700 h 3302940"/>
                <a:gd name="connsiteX108" fmla="*/ 4432770 w 8575207"/>
                <a:gd name="connsiteY108" fmla="*/ 635000 h 3302940"/>
                <a:gd name="connsiteX109" fmla="*/ 4381970 w 8575207"/>
                <a:gd name="connsiteY109" fmla="*/ 609600 h 3302940"/>
                <a:gd name="connsiteX110" fmla="*/ 4280370 w 8575207"/>
                <a:gd name="connsiteY110" fmla="*/ 584200 h 3302940"/>
                <a:gd name="connsiteX111" fmla="*/ 4242270 w 8575207"/>
                <a:gd name="connsiteY111" fmla="*/ 571500 h 3302940"/>
                <a:gd name="connsiteX112" fmla="*/ 4127970 w 8575207"/>
                <a:gd name="connsiteY112" fmla="*/ 558800 h 3302940"/>
                <a:gd name="connsiteX113" fmla="*/ 3658070 w 8575207"/>
                <a:gd name="connsiteY113" fmla="*/ 533400 h 3302940"/>
                <a:gd name="connsiteX114" fmla="*/ 3607270 w 8575207"/>
                <a:gd name="connsiteY114" fmla="*/ 520700 h 3302940"/>
                <a:gd name="connsiteX115" fmla="*/ 3569170 w 8575207"/>
                <a:gd name="connsiteY115" fmla="*/ 508000 h 3302940"/>
                <a:gd name="connsiteX116" fmla="*/ 3467570 w 8575207"/>
                <a:gd name="connsiteY116" fmla="*/ 495300 h 3302940"/>
                <a:gd name="connsiteX117" fmla="*/ 3429470 w 8575207"/>
                <a:gd name="connsiteY117" fmla="*/ 469900 h 3302940"/>
                <a:gd name="connsiteX118" fmla="*/ 3378670 w 8575207"/>
                <a:gd name="connsiteY118" fmla="*/ 457200 h 3302940"/>
                <a:gd name="connsiteX119" fmla="*/ 3302470 w 8575207"/>
                <a:gd name="connsiteY119" fmla="*/ 431800 h 3302940"/>
                <a:gd name="connsiteX120" fmla="*/ 3226270 w 8575207"/>
                <a:gd name="connsiteY120" fmla="*/ 406400 h 3302940"/>
                <a:gd name="connsiteX121" fmla="*/ 3188170 w 8575207"/>
                <a:gd name="connsiteY121" fmla="*/ 393700 h 3302940"/>
                <a:gd name="connsiteX122" fmla="*/ 2934170 w 8575207"/>
                <a:gd name="connsiteY122" fmla="*/ 381000 h 3302940"/>
                <a:gd name="connsiteX123" fmla="*/ 2832570 w 8575207"/>
                <a:gd name="connsiteY123" fmla="*/ 355600 h 3302940"/>
                <a:gd name="connsiteX124" fmla="*/ 2769070 w 8575207"/>
                <a:gd name="connsiteY124" fmla="*/ 342900 h 3302940"/>
                <a:gd name="connsiteX125" fmla="*/ 2705570 w 8575207"/>
                <a:gd name="connsiteY125" fmla="*/ 317500 h 3302940"/>
                <a:gd name="connsiteX126" fmla="*/ 2591270 w 8575207"/>
                <a:gd name="connsiteY126" fmla="*/ 304800 h 3302940"/>
                <a:gd name="connsiteX127" fmla="*/ 2515070 w 8575207"/>
                <a:gd name="connsiteY127" fmla="*/ 292100 h 3302940"/>
                <a:gd name="connsiteX128" fmla="*/ 2299170 w 8575207"/>
                <a:gd name="connsiteY128" fmla="*/ 317500 h 3302940"/>
                <a:gd name="connsiteX129" fmla="*/ 2184870 w 8575207"/>
                <a:gd name="connsiteY129" fmla="*/ 355600 h 3302940"/>
                <a:gd name="connsiteX130" fmla="*/ 2045170 w 8575207"/>
                <a:gd name="connsiteY130" fmla="*/ 381000 h 3302940"/>
                <a:gd name="connsiteX131" fmla="*/ 2019770 w 8575207"/>
                <a:gd name="connsiteY131" fmla="*/ 431800 h 3302940"/>
                <a:gd name="connsiteX132" fmla="*/ 2032470 w 8575207"/>
                <a:gd name="connsiteY132" fmla="*/ 952500 h 3302940"/>
                <a:gd name="connsiteX133" fmla="*/ 2045170 w 8575207"/>
                <a:gd name="connsiteY133" fmla="*/ 1016000 h 3302940"/>
                <a:gd name="connsiteX134" fmla="*/ 2083270 w 8575207"/>
                <a:gd name="connsiteY134" fmla="*/ 1130300 h 3302940"/>
                <a:gd name="connsiteX135" fmla="*/ 2095970 w 8575207"/>
                <a:gd name="connsiteY135" fmla="*/ 1181100 h 3302940"/>
                <a:gd name="connsiteX136" fmla="*/ 2159470 w 8575207"/>
                <a:gd name="connsiteY136" fmla="*/ 1270000 h 3302940"/>
                <a:gd name="connsiteX137" fmla="*/ 2197570 w 8575207"/>
                <a:gd name="connsiteY137" fmla="*/ 1346200 h 3302940"/>
                <a:gd name="connsiteX138" fmla="*/ 2235670 w 8575207"/>
                <a:gd name="connsiteY138" fmla="*/ 1397000 h 3302940"/>
                <a:gd name="connsiteX139" fmla="*/ 2261070 w 8575207"/>
                <a:gd name="connsiteY139" fmla="*/ 1435100 h 3302940"/>
                <a:gd name="connsiteX140" fmla="*/ 2311870 w 8575207"/>
                <a:gd name="connsiteY140" fmla="*/ 1549400 h 3302940"/>
                <a:gd name="connsiteX141" fmla="*/ 2337270 w 8575207"/>
                <a:gd name="connsiteY141" fmla="*/ 1600200 h 3302940"/>
                <a:gd name="connsiteX142" fmla="*/ 2375370 w 8575207"/>
                <a:gd name="connsiteY142" fmla="*/ 1638300 h 3302940"/>
                <a:gd name="connsiteX143" fmla="*/ 2388070 w 8575207"/>
                <a:gd name="connsiteY143" fmla="*/ 1816100 h 3302940"/>
                <a:gd name="connsiteX144" fmla="*/ 2273770 w 8575207"/>
                <a:gd name="connsiteY144" fmla="*/ 1866900 h 3302940"/>
                <a:gd name="connsiteX145" fmla="*/ 2235670 w 8575207"/>
                <a:gd name="connsiteY145" fmla="*/ 1879600 h 3302940"/>
                <a:gd name="connsiteX146" fmla="*/ 2197570 w 8575207"/>
                <a:gd name="connsiteY146" fmla="*/ 1892300 h 3302940"/>
                <a:gd name="connsiteX147" fmla="*/ 2095970 w 8575207"/>
                <a:gd name="connsiteY147" fmla="*/ 1905000 h 3302940"/>
                <a:gd name="connsiteX148" fmla="*/ 1676870 w 8575207"/>
                <a:gd name="connsiteY148" fmla="*/ 1879600 h 3302940"/>
                <a:gd name="connsiteX149" fmla="*/ 1562570 w 8575207"/>
                <a:gd name="connsiteY149" fmla="*/ 1841500 h 3302940"/>
                <a:gd name="connsiteX150" fmla="*/ 1524470 w 8575207"/>
                <a:gd name="connsiteY150" fmla="*/ 1828800 h 3302940"/>
                <a:gd name="connsiteX151" fmla="*/ 1511770 w 8575207"/>
                <a:gd name="connsiteY151" fmla="*/ 1778000 h 3302940"/>
                <a:gd name="connsiteX152" fmla="*/ 1499070 w 8575207"/>
                <a:gd name="connsiteY152" fmla="*/ 1739900 h 3302940"/>
                <a:gd name="connsiteX153" fmla="*/ 1486370 w 8575207"/>
                <a:gd name="connsiteY153" fmla="*/ 1676400 h 3302940"/>
                <a:gd name="connsiteX154" fmla="*/ 1524470 w 8575207"/>
                <a:gd name="connsiteY154" fmla="*/ 1460500 h 3302940"/>
                <a:gd name="connsiteX155" fmla="*/ 1537170 w 8575207"/>
                <a:gd name="connsiteY155" fmla="*/ 1422400 h 3302940"/>
                <a:gd name="connsiteX156" fmla="*/ 1626070 w 8575207"/>
                <a:gd name="connsiteY156" fmla="*/ 1358900 h 3302940"/>
                <a:gd name="connsiteX157" fmla="*/ 1702270 w 8575207"/>
                <a:gd name="connsiteY157" fmla="*/ 1282700 h 3302940"/>
                <a:gd name="connsiteX158" fmla="*/ 1740370 w 8575207"/>
                <a:gd name="connsiteY158" fmla="*/ 1244600 h 3302940"/>
                <a:gd name="connsiteX159" fmla="*/ 1778470 w 8575207"/>
                <a:gd name="connsiteY159" fmla="*/ 1206500 h 3302940"/>
                <a:gd name="connsiteX160" fmla="*/ 1816570 w 8575207"/>
                <a:gd name="connsiteY160" fmla="*/ 1193800 h 3302940"/>
                <a:gd name="connsiteX161" fmla="*/ 1829270 w 8575207"/>
                <a:gd name="connsiteY161" fmla="*/ 1155700 h 3302940"/>
                <a:gd name="connsiteX162" fmla="*/ 1905470 w 8575207"/>
                <a:gd name="connsiteY162" fmla="*/ 1104900 h 3302940"/>
                <a:gd name="connsiteX163" fmla="*/ 1968970 w 8575207"/>
                <a:gd name="connsiteY163" fmla="*/ 1028700 h 3302940"/>
                <a:gd name="connsiteX164" fmla="*/ 2045170 w 8575207"/>
                <a:gd name="connsiteY164" fmla="*/ 965200 h 3302940"/>
                <a:gd name="connsiteX165" fmla="*/ 2019770 w 8575207"/>
                <a:gd name="connsiteY165" fmla="*/ 393700 h 3302940"/>
                <a:gd name="connsiteX166" fmla="*/ 1956270 w 8575207"/>
                <a:gd name="connsiteY166" fmla="*/ 279400 h 3302940"/>
                <a:gd name="connsiteX167" fmla="*/ 1918170 w 8575207"/>
                <a:gd name="connsiteY167" fmla="*/ 266700 h 3302940"/>
                <a:gd name="connsiteX168" fmla="*/ 1803870 w 8575207"/>
                <a:gd name="connsiteY168" fmla="*/ 203200 h 3302940"/>
                <a:gd name="connsiteX169" fmla="*/ 1727670 w 8575207"/>
                <a:gd name="connsiteY169" fmla="*/ 190500 h 3302940"/>
                <a:gd name="connsiteX170" fmla="*/ 1689570 w 8575207"/>
                <a:gd name="connsiteY170" fmla="*/ 165100 h 3302940"/>
                <a:gd name="connsiteX171" fmla="*/ 1435570 w 8575207"/>
                <a:gd name="connsiteY171" fmla="*/ 127000 h 3302940"/>
                <a:gd name="connsiteX172" fmla="*/ 1308570 w 8575207"/>
                <a:gd name="connsiteY172" fmla="*/ 101600 h 3302940"/>
                <a:gd name="connsiteX173" fmla="*/ 546570 w 8575207"/>
                <a:gd name="connsiteY173" fmla="*/ 76200 h 3302940"/>
                <a:gd name="connsiteX174" fmla="*/ 457670 w 8575207"/>
                <a:gd name="connsiteY174" fmla="*/ 50800 h 3302940"/>
                <a:gd name="connsiteX175" fmla="*/ 279870 w 8575207"/>
                <a:gd name="connsiteY175" fmla="*/ 25400 h 3302940"/>
                <a:gd name="connsiteX176" fmla="*/ 216370 w 8575207"/>
                <a:gd name="connsiteY176" fmla="*/ 12700 h 3302940"/>
                <a:gd name="connsiteX177" fmla="*/ 38570 w 8575207"/>
                <a:gd name="connsiteY177" fmla="*/ 0 h 3302940"/>
                <a:gd name="connsiteX178" fmla="*/ 13170 w 8575207"/>
                <a:gd name="connsiteY17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270470 w 8575207"/>
                <a:gd name="connsiteY13" fmla="*/ 2501900 h 3302940"/>
                <a:gd name="connsiteX14" fmla="*/ 1143470 w 8575207"/>
                <a:gd name="connsiteY14" fmla="*/ 2565400 h 3302940"/>
                <a:gd name="connsiteX15" fmla="*/ 1054570 w 8575207"/>
                <a:gd name="connsiteY15" fmla="*/ 2762250 h 3302940"/>
                <a:gd name="connsiteX16" fmla="*/ 940270 w 8575207"/>
                <a:gd name="connsiteY16" fmla="*/ 2870200 h 3302940"/>
                <a:gd name="connsiteX17" fmla="*/ 794220 w 8575207"/>
                <a:gd name="connsiteY17" fmla="*/ 2946400 h 3302940"/>
                <a:gd name="connsiteX18" fmla="*/ 952970 w 8575207"/>
                <a:gd name="connsiteY18" fmla="*/ 2959100 h 3302940"/>
                <a:gd name="connsiteX19" fmla="*/ 991070 w 8575207"/>
                <a:gd name="connsiteY19" fmla="*/ 3035300 h 3302940"/>
                <a:gd name="connsiteX20" fmla="*/ 1067270 w 8575207"/>
                <a:gd name="connsiteY20" fmla="*/ 3022600 h 3302940"/>
                <a:gd name="connsiteX21" fmla="*/ 1168870 w 8575207"/>
                <a:gd name="connsiteY21" fmla="*/ 3009900 h 3302940"/>
                <a:gd name="connsiteX22" fmla="*/ 1206970 w 8575207"/>
                <a:gd name="connsiteY22" fmla="*/ 2997200 h 3302940"/>
                <a:gd name="connsiteX23" fmla="*/ 1359370 w 8575207"/>
                <a:gd name="connsiteY23" fmla="*/ 2984500 h 3302940"/>
                <a:gd name="connsiteX24" fmla="*/ 1562570 w 8575207"/>
                <a:gd name="connsiteY24" fmla="*/ 2959100 h 3302940"/>
                <a:gd name="connsiteX25" fmla="*/ 2388070 w 8575207"/>
                <a:gd name="connsiteY25" fmla="*/ 2946400 h 3302940"/>
                <a:gd name="connsiteX26" fmla="*/ 2451570 w 8575207"/>
                <a:gd name="connsiteY26" fmla="*/ 2933700 h 3302940"/>
                <a:gd name="connsiteX27" fmla="*/ 2527770 w 8575207"/>
                <a:gd name="connsiteY27" fmla="*/ 2921000 h 3302940"/>
                <a:gd name="connsiteX28" fmla="*/ 2616670 w 8575207"/>
                <a:gd name="connsiteY28" fmla="*/ 2882900 h 3302940"/>
                <a:gd name="connsiteX29" fmla="*/ 2756370 w 8575207"/>
                <a:gd name="connsiteY29" fmla="*/ 2857500 h 3302940"/>
                <a:gd name="connsiteX30" fmla="*/ 3785070 w 8575207"/>
                <a:gd name="connsiteY30" fmla="*/ 2857500 h 3302940"/>
                <a:gd name="connsiteX31" fmla="*/ 3823170 w 8575207"/>
                <a:gd name="connsiteY31" fmla="*/ 2844800 h 3302940"/>
                <a:gd name="connsiteX32" fmla="*/ 3886670 w 8575207"/>
                <a:gd name="connsiteY32" fmla="*/ 2832100 h 3302940"/>
                <a:gd name="connsiteX33" fmla="*/ 3937470 w 8575207"/>
                <a:gd name="connsiteY33" fmla="*/ 2819400 h 3302940"/>
                <a:gd name="connsiteX34" fmla="*/ 4102570 w 8575207"/>
                <a:gd name="connsiteY34" fmla="*/ 2794000 h 3302940"/>
                <a:gd name="connsiteX35" fmla="*/ 4254970 w 8575207"/>
                <a:gd name="connsiteY35" fmla="*/ 2768600 h 3302940"/>
                <a:gd name="connsiteX36" fmla="*/ 4318470 w 8575207"/>
                <a:gd name="connsiteY36" fmla="*/ 2743200 h 3302940"/>
                <a:gd name="connsiteX37" fmla="*/ 4407370 w 8575207"/>
                <a:gd name="connsiteY37" fmla="*/ 2730500 h 3302940"/>
                <a:gd name="connsiteX38" fmla="*/ 4458170 w 8575207"/>
                <a:gd name="connsiteY38" fmla="*/ 2717800 h 3302940"/>
                <a:gd name="connsiteX39" fmla="*/ 5169370 w 8575207"/>
                <a:gd name="connsiteY39" fmla="*/ 2730500 h 3302940"/>
                <a:gd name="connsiteX40" fmla="*/ 5309070 w 8575207"/>
                <a:gd name="connsiteY40" fmla="*/ 2768600 h 3302940"/>
                <a:gd name="connsiteX41" fmla="*/ 5410670 w 8575207"/>
                <a:gd name="connsiteY41" fmla="*/ 2794000 h 3302940"/>
                <a:gd name="connsiteX42" fmla="*/ 5499570 w 8575207"/>
                <a:gd name="connsiteY42" fmla="*/ 2819400 h 3302940"/>
                <a:gd name="connsiteX43" fmla="*/ 5575770 w 8575207"/>
                <a:gd name="connsiteY43" fmla="*/ 2692400 h 3302940"/>
                <a:gd name="connsiteX44" fmla="*/ 5588470 w 8575207"/>
                <a:gd name="connsiteY44" fmla="*/ 2616200 h 3302940"/>
                <a:gd name="connsiteX45" fmla="*/ 5601170 w 8575207"/>
                <a:gd name="connsiteY45" fmla="*/ 2489200 h 3302940"/>
                <a:gd name="connsiteX46" fmla="*/ 5639270 w 8575207"/>
                <a:gd name="connsiteY46" fmla="*/ 2413000 h 3302940"/>
                <a:gd name="connsiteX47" fmla="*/ 5690070 w 8575207"/>
                <a:gd name="connsiteY47" fmla="*/ 2400300 h 3302940"/>
                <a:gd name="connsiteX48" fmla="*/ 5766270 w 8575207"/>
                <a:gd name="connsiteY48" fmla="*/ 2362200 h 3302940"/>
                <a:gd name="connsiteX49" fmla="*/ 5842470 w 8575207"/>
                <a:gd name="connsiteY49" fmla="*/ 2324100 h 3302940"/>
                <a:gd name="connsiteX50" fmla="*/ 6007570 w 8575207"/>
                <a:gd name="connsiteY50" fmla="*/ 2362200 h 3302940"/>
                <a:gd name="connsiteX51" fmla="*/ 6083770 w 8575207"/>
                <a:gd name="connsiteY51" fmla="*/ 2374900 h 3302940"/>
                <a:gd name="connsiteX52" fmla="*/ 6159970 w 8575207"/>
                <a:gd name="connsiteY52" fmla="*/ 2413000 h 3302940"/>
                <a:gd name="connsiteX53" fmla="*/ 6198070 w 8575207"/>
                <a:gd name="connsiteY53" fmla="*/ 2425700 h 3302940"/>
                <a:gd name="connsiteX54" fmla="*/ 6261570 w 8575207"/>
                <a:gd name="connsiteY54" fmla="*/ 2527300 h 3302940"/>
                <a:gd name="connsiteX55" fmla="*/ 6299670 w 8575207"/>
                <a:gd name="connsiteY55" fmla="*/ 2641600 h 3302940"/>
                <a:gd name="connsiteX56" fmla="*/ 6312370 w 8575207"/>
                <a:gd name="connsiteY56" fmla="*/ 2679700 h 3302940"/>
                <a:gd name="connsiteX57" fmla="*/ 6325070 w 8575207"/>
                <a:gd name="connsiteY57" fmla="*/ 2730500 h 3302940"/>
                <a:gd name="connsiteX58" fmla="*/ 6312370 w 8575207"/>
                <a:gd name="connsiteY58" fmla="*/ 2857500 h 3302940"/>
                <a:gd name="connsiteX59" fmla="*/ 6236170 w 8575207"/>
                <a:gd name="connsiteY59" fmla="*/ 2908300 h 3302940"/>
                <a:gd name="connsiteX60" fmla="*/ 6109170 w 8575207"/>
                <a:gd name="connsiteY60" fmla="*/ 2946400 h 3302940"/>
                <a:gd name="connsiteX61" fmla="*/ 5956770 w 8575207"/>
                <a:gd name="connsiteY61" fmla="*/ 2933700 h 3302940"/>
                <a:gd name="connsiteX62" fmla="*/ 5918670 w 8575207"/>
                <a:gd name="connsiteY62" fmla="*/ 2946400 h 3302940"/>
                <a:gd name="connsiteX63" fmla="*/ 5931370 w 8575207"/>
                <a:gd name="connsiteY63" fmla="*/ 3009900 h 3302940"/>
                <a:gd name="connsiteX64" fmla="*/ 5994870 w 8575207"/>
                <a:gd name="connsiteY64" fmla="*/ 3022600 h 3302940"/>
                <a:gd name="connsiteX65" fmla="*/ 6286970 w 8575207"/>
                <a:gd name="connsiteY65" fmla="*/ 3035300 h 3302940"/>
                <a:gd name="connsiteX66" fmla="*/ 7328370 w 8575207"/>
                <a:gd name="connsiteY66" fmla="*/ 3022600 h 3302940"/>
                <a:gd name="connsiteX67" fmla="*/ 7544270 w 8575207"/>
                <a:gd name="connsiteY67" fmla="*/ 2984500 h 3302940"/>
                <a:gd name="connsiteX68" fmla="*/ 7645870 w 8575207"/>
                <a:gd name="connsiteY68" fmla="*/ 2971800 h 3302940"/>
                <a:gd name="connsiteX69" fmla="*/ 7861770 w 8575207"/>
                <a:gd name="connsiteY69" fmla="*/ 2984500 h 3302940"/>
                <a:gd name="connsiteX70" fmla="*/ 8039570 w 8575207"/>
                <a:gd name="connsiteY70" fmla="*/ 3009900 h 3302940"/>
                <a:gd name="connsiteX71" fmla="*/ 8090370 w 8575207"/>
                <a:gd name="connsiteY71" fmla="*/ 3022600 h 3302940"/>
                <a:gd name="connsiteX72" fmla="*/ 8407870 w 8575207"/>
                <a:gd name="connsiteY72" fmla="*/ 3048000 h 3302940"/>
                <a:gd name="connsiteX73" fmla="*/ 8560270 w 8575207"/>
                <a:gd name="connsiteY73" fmla="*/ 3035300 h 3302940"/>
                <a:gd name="connsiteX74" fmla="*/ 8534870 w 8575207"/>
                <a:gd name="connsiteY74" fmla="*/ 2311400 h 3302940"/>
                <a:gd name="connsiteX75" fmla="*/ 8496770 w 8575207"/>
                <a:gd name="connsiteY75" fmla="*/ 2057400 h 3302940"/>
                <a:gd name="connsiteX76" fmla="*/ 8484070 w 8575207"/>
                <a:gd name="connsiteY76" fmla="*/ 1968500 h 3302940"/>
                <a:gd name="connsiteX77" fmla="*/ 8445970 w 8575207"/>
                <a:gd name="connsiteY77" fmla="*/ 1765300 h 3302940"/>
                <a:gd name="connsiteX78" fmla="*/ 8471370 w 8575207"/>
                <a:gd name="connsiteY78" fmla="*/ 1257300 h 3302940"/>
                <a:gd name="connsiteX79" fmla="*/ 8433270 w 8575207"/>
                <a:gd name="connsiteY79" fmla="*/ 1231900 h 3302940"/>
                <a:gd name="connsiteX80" fmla="*/ 8306270 w 8575207"/>
                <a:gd name="connsiteY80" fmla="*/ 1193800 h 3302940"/>
                <a:gd name="connsiteX81" fmla="*/ 8179270 w 8575207"/>
                <a:gd name="connsiteY81" fmla="*/ 1168400 h 3302940"/>
                <a:gd name="connsiteX82" fmla="*/ 7607770 w 8575207"/>
                <a:gd name="connsiteY82" fmla="*/ 1206500 h 3302940"/>
                <a:gd name="connsiteX83" fmla="*/ 7379170 w 8575207"/>
                <a:gd name="connsiteY83" fmla="*/ 1193800 h 3302940"/>
                <a:gd name="connsiteX84" fmla="*/ 7290270 w 8575207"/>
                <a:gd name="connsiteY84" fmla="*/ 1168400 h 3302940"/>
                <a:gd name="connsiteX85" fmla="*/ 7112470 w 8575207"/>
                <a:gd name="connsiteY85" fmla="*/ 1143000 h 3302940"/>
                <a:gd name="connsiteX86" fmla="*/ 7048970 w 8575207"/>
                <a:gd name="connsiteY86" fmla="*/ 1130300 h 3302940"/>
                <a:gd name="connsiteX87" fmla="*/ 6934670 w 8575207"/>
                <a:gd name="connsiteY87" fmla="*/ 1117600 h 3302940"/>
                <a:gd name="connsiteX88" fmla="*/ 6629870 w 8575207"/>
                <a:gd name="connsiteY88" fmla="*/ 1079500 h 3302940"/>
                <a:gd name="connsiteX89" fmla="*/ 6502870 w 8575207"/>
                <a:gd name="connsiteY89" fmla="*/ 1028700 h 3302940"/>
                <a:gd name="connsiteX90" fmla="*/ 6426670 w 8575207"/>
                <a:gd name="connsiteY90" fmla="*/ 1003300 h 3302940"/>
                <a:gd name="connsiteX91" fmla="*/ 6375870 w 8575207"/>
                <a:gd name="connsiteY91" fmla="*/ 990600 h 3302940"/>
                <a:gd name="connsiteX92" fmla="*/ 6337770 w 8575207"/>
                <a:gd name="connsiteY92" fmla="*/ 977900 h 3302940"/>
                <a:gd name="connsiteX93" fmla="*/ 6286970 w 8575207"/>
                <a:gd name="connsiteY93" fmla="*/ 952500 h 3302940"/>
                <a:gd name="connsiteX94" fmla="*/ 6096470 w 8575207"/>
                <a:gd name="connsiteY94" fmla="*/ 939800 h 3302940"/>
                <a:gd name="connsiteX95" fmla="*/ 5728170 w 8575207"/>
                <a:gd name="connsiteY95" fmla="*/ 927100 h 3302940"/>
                <a:gd name="connsiteX96" fmla="*/ 5334470 w 8575207"/>
                <a:gd name="connsiteY96" fmla="*/ 901700 h 3302940"/>
                <a:gd name="connsiteX97" fmla="*/ 5232870 w 8575207"/>
                <a:gd name="connsiteY97" fmla="*/ 889000 h 3302940"/>
                <a:gd name="connsiteX98" fmla="*/ 5067770 w 8575207"/>
                <a:gd name="connsiteY98" fmla="*/ 838200 h 3302940"/>
                <a:gd name="connsiteX99" fmla="*/ 4991570 w 8575207"/>
                <a:gd name="connsiteY99" fmla="*/ 825500 h 3302940"/>
                <a:gd name="connsiteX100" fmla="*/ 4953470 w 8575207"/>
                <a:gd name="connsiteY100" fmla="*/ 800100 h 3302940"/>
                <a:gd name="connsiteX101" fmla="*/ 4877270 w 8575207"/>
                <a:gd name="connsiteY101" fmla="*/ 774700 h 3302940"/>
                <a:gd name="connsiteX102" fmla="*/ 4775670 w 8575207"/>
                <a:gd name="connsiteY102" fmla="*/ 749300 h 3302940"/>
                <a:gd name="connsiteX103" fmla="*/ 4648670 w 8575207"/>
                <a:gd name="connsiteY103" fmla="*/ 711200 h 3302940"/>
                <a:gd name="connsiteX104" fmla="*/ 4610570 w 8575207"/>
                <a:gd name="connsiteY104" fmla="*/ 698500 h 3302940"/>
                <a:gd name="connsiteX105" fmla="*/ 4559770 w 8575207"/>
                <a:gd name="connsiteY105" fmla="*/ 685800 h 3302940"/>
                <a:gd name="connsiteX106" fmla="*/ 4521670 w 8575207"/>
                <a:gd name="connsiteY106" fmla="*/ 660400 h 3302940"/>
                <a:gd name="connsiteX107" fmla="*/ 4470870 w 8575207"/>
                <a:gd name="connsiteY107" fmla="*/ 647700 h 3302940"/>
                <a:gd name="connsiteX108" fmla="*/ 4432770 w 8575207"/>
                <a:gd name="connsiteY108" fmla="*/ 635000 h 3302940"/>
                <a:gd name="connsiteX109" fmla="*/ 4381970 w 8575207"/>
                <a:gd name="connsiteY109" fmla="*/ 609600 h 3302940"/>
                <a:gd name="connsiteX110" fmla="*/ 4280370 w 8575207"/>
                <a:gd name="connsiteY110" fmla="*/ 584200 h 3302940"/>
                <a:gd name="connsiteX111" fmla="*/ 4242270 w 8575207"/>
                <a:gd name="connsiteY111" fmla="*/ 571500 h 3302940"/>
                <a:gd name="connsiteX112" fmla="*/ 4127970 w 8575207"/>
                <a:gd name="connsiteY112" fmla="*/ 558800 h 3302940"/>
                <a:gd name="connsiteX113" fmla="*/ 3658070 w 8575207"/>
                <a:gd name="connsiteY113" fmla="*/ 533400 h 3302940"/>
                <a:gd name="connsiteX114" fmla="*/ 3607270 w 8575207"/>
                <a:gd name="connsiteY114" fmla="*/ 520700 h 3302940"/>
                <a:gd name="connsiteX115" fmla="*/ 3569170 w 8575207"/>
                <a:gd name="connsiteY115" fmla="*/ 508000 h 3302940"/>
                <a:gd name="connsiteX116" fmla="*/ 3467570 w 8575207"/>
                <a:gd name="connsiteY116" fmla="*/ 495300 h 3302940"/>
                <a:gd name="connsiteX117" fmla="*/ 3429470 w 8575207"/>
                <a:gd name="connsiteY117" fmla="*/ 469900 h 3302940"/>
                <a:gd name="connsiteX118" fmla="*/ 3378670 w 8575207"/>
                <a:gd name="connsiteY118" fmla="*/ 457200 h 3302940"/>
                <a:gd name="connsiteX119" fmla="*/ 3302470 w 8575207"/>
                <a:gd name="connsiteY119" fmla="*/ 431800 h 3302940"/>
                <a:gd name="connsiteX120" fmla="*/ 3226270 w 8575207"/>
                <a:gd name="connsiteY120" fmla="*/ 406400 h 3302940"/>
                <a:gd name="connsiteX121" fmla="*/ 3188170 w 8575207"/>
                <a:gd name="connsiteY121" fmla="*/ 393700 h 3302940"/>
                <a:gd name="connsiteX122" fmla="*/ 2934170 w 8575207"/>
                <a:gd name="connsiteY122" fmla="*/ 381000 h 3302940"/>
                <a:gd name="connsiteX123" fmla="*/ 2832570 w 8575207"/>
                <a:gd name="connsiteY123" fmla="*/ 355600 h 3302940"/>
                <a:gd name="connsiteX124" fmla="*/ 2769070 w 8575207"/>
                <a:gd name="connsiteY124" fmla="*/ 342900 h 3302940"/>
                <a:gd name="connsiteX125" fmla="*/ 2705570 w 8575207"/>
                <a:gd name="connsiteY125" fmla="*/ 317500 h 3302940"/>
                <a:gd name="connsiteX126" fmla="*/ 2591270 w 8575207"/>
                <a:gd name="connsiteY126" fmla="*/ 304800 h 3302940"/>
                <a:gd name="connsiteX127" fmla="*/ 2515070 w 8575207"/>
                <a:gd name="connsiteY127" fmla="*/ 292100 h 3302940"/>
                <a:gd name="connsiteX128" fmla="*/ 2299170 w 8575207"/>
                <a:gd name="connsiteY128" fmla="*/ 317500 h 3302940"/>
                <a:gd name="connsiteX129" fmla="*/ 2184870 w 8575207"/>
                <a:gd name="connsiteY129" fmla="*/ 355600 h 3302940"/>
                <a:gd name="connsiteX130" fmla="*/ 2045170 w 8575207"/>
                <a:gd name="connsiteY130" fmla="*/ 381000 h 3302940"/>
                <a:gd name="connsiteX131" fmla="*/ 2019770 w 8575207"/>
                <a:gd name="connsiteY131" fmla="*/ 431800 h 3302940"/>
                <a:gd name="connsiteX132" fmla="*/ 2032470 w 8575207"/>
                <a:gd name="connsiteY132" fmla="*/ 952500 h 3302940"/>
                <a:gd name="connsiteX133" fmla="*/ 2045170 w 8575207"/>
                <a:gd name="connsiteY133" fmla="*/ 1016000 h 3302940"/>
                <a:gd name="connsiteX134" fmla="*/ 2083270 w 8575207"/>
                <a:gd name="connsiteY134" fmla="*/ 1130300 h 3302940"/>
                <a:gd name="connsiteX135" fmla="*/ 2095970 w 8575207"/>
                <a:gd name="connsiteY135" fmla="*/ 1181100 h 3302940"/>
                <a:gd name="connsiteX136" fmla="*/ 2159470 w 8575207"/>
                <a:gd name="connsiteY136" fmla="*/ 1270000 h 3302940"/>
                <a:gd name="connsiteX137" fmla="*/ 2197570 w 8575207"/>
                <a:gd name="connsiteY137" fmla="*/ 1346200 h 3302940"/>
                <a:gd name="connsiteX138" fmla="*/ 2235670 w 8575207"/>
                <a:gd name="connsiteY138" fmla="*/ 1397000 h 3302940"/>
                <a:gd name="connsiteX139" fmla="*/ 2261070 w 8575207"/>
                <a:gd name="connsiteY139" fmla="*/ 1435100 h 3302940"/>
                <a:gd name="connsiteX140" fmla="*/ 2311870 w 8575207"/>
                <a:gd name="connsiteY140" fmla="*/ 1549400 h 3302940"/>
                <a:gd name="connsiteX141" fmla="*/ 2337270 w 8575207"/>
                <a:gd name="connsiteY141" fmla="*/ 1600200 h 3302940"/>
                <a:gd name="connsiteX142" fmla="*/ 2375370 w 8575207"/>
                <a:gd name="connsiteY142" fmla="*/ 1638300 h 3302940"/>
                <a:gd name="connsiteX143" fmla="*/ 2388070 w 8575207"/>
                <a:gd name="connsiteY143" fmla="*/ 1816100 h 3302940"/>
                <a:gd name="connsiteX144" fmla="*/ 2273770 w 8575207"/>
                <a:gd name="connsiteY144" fmla="*/ 1866900 h 3302940"/>
                <a:gd name="connsiteX145" fmla="*/ 2235670 w 8575207"/>
                <a:gd name="connsiteY145" fmla="*/ 1879600 h 3302940"/>
                <a:gd name="connsiteX146" fmla="*/ 2197570 w 8575207"/>
                <a:gd name="connsiteY146" fmla="*/ 1892300 h 3302940"/>
                <a:gd name="connsiteX147" fmla="*/ 2095970 w 8575207"/>
                <a:gd name="connsiteY147" fmla="*/ 1905000 h 3302940"/>
                <a:gd name="connsiteX148" fmla="*/ 1676870 w 8575207"/>
                <a:gd name="connsiteY148" fmla="*/ 1879600 h 3302940"/>
                <a:gd name="connsiteX149" fmla="*/ 1562570 w 8575207"/>
                <a:gd name="connsiteY149" fmla="*/ 1841500 h 3302940"/>
                <a:gd name="connsiteX150" fmla="*/ 1524470 w 8575207"/>
                <a:gd name="connsiteY150" fmla="*/ 1828800 h 3302940"/>
                <a:gd name="connsiteX151" fmla="*/ 1511770 w 8575207"/>
                <a:gd name="connsiteY151" fmla="*/ 1778000 h 3302940"/>
                <a:gd name="connsiteX152" fmla="*/ 1499070 w 8575207"/>
                <a:gd name="connsiteY152" fmla="*/ 1739900 h 3302940"/>
                <a:gd name="connsiteX153" fmla="*/ 1486370 w 8575207"/>
                <a:gd name="connsiteY153" fmla="*/ 1676400 h 3302940"/>
                <a:gd name="connsiteX154" fmla="*/ 1524470 w 8575207"/>
                <a:gd name="connsiteY154" fmla="*/ 1460500 h 3302940"/>
                <a:gd name="connsiteX155" fmla="*/ 1537170 w 8575207"/>
                <a:gd name="connsiteY155" fmla="*/ 1422400 h 3302940"/>
                <a:gd name="connsiteX156" fmla="*/ 1626070 w 8575207"/>
                <a:gd name="connsiteY156" fmla="*/ 1358900 h 3302940"/>
                <a:gd name="connsiteX157" fmla="*/ 1702270 w 8575207"/>
                <a:gd name="connsiteY157" fmla="*/ 1282700 h 3302940"/>
                <a:gd name="connsiteX158" fmla="*/ 1740370 w 8575207"/>
                <a:gd name="connsiteY158" fmla="*/ 1244600 h 3302940"/>
                <a:gd name="connsiteX159" fmla="*/ 1778470 w 8575207"/>
                <a:gd name="connsiteY159" fmla="*/ 1206500 h 3302940"/>
                <a:gd name="connsiteX160" fmla="*/ 1816570 w 8575207"/>
                <a:gd name="connsiteY160" fmla="*/ 1193800 h 3302940"/>
                <a:gd name="connsiteX161" fmla="*/ 1829270 w 8575207"/>
                <a:gd name="connsiteY161" fmla="*/ 1155700 h 3302940"/>
                <a:gd name="connsiteX162" fmla="*/ 1905470 w 8575207"/>
                <a:gd name="connsiteY162" fmla="*/ 1104900 h 3302940"/>
                <a:gd name="connsiteX163" fmla="*/ 1968970 w 8575207"/>
                <a:gd name="connsiteY163" fmla="*/ 1028700 h 3302940"/>
                <a:gd name="connsiteX164" fmla="*/ 2045170 w 8575207"/>
                <a:gd name="connsiteY164" fmla="*/ 965200 h 3302940"/>
                <a:gd name="connsiteX165" fmla="*/ 2019770 w 8575207"/>
                <a:gd name="connsiteY165" fmla="*/ 393700 h 3302940"/>
                <a:gd name="connsiteX166" fmla="*/ 1956270 w 8575207"/>
                <a:gd name="connsiteY166" fmla="*/ 279400 h 3302940"/>
                <a:gd name="connsiteX167" fmla="*/ 1918170 w 8575207"/>
                <a:gd name="connsiteY167" fmla="*/ 266700 h 3302940"/>
                <a:gd name="connsiteX168" fmla="*/ 1803870 w 8575207"/>
                <a:gd name="connsiteY168" fmla="*/ 203200 h 3302940"/>
                <a:gd name="connsiteX169" fmla="*/ 1727670 w 8575207"/>
                <a:gd name="connsiteY169" fmla="*/ 190500 h 3302940"/>
                <a:gd name="connsiteX170" fmla="*/ 1689570 w 8575207"/>
                <a:gd name="connsiteY170" fmla="*/ 165100 h 3302940"/>
                <a:gd name="connsiteX171" fmla="*/ 1435570 w 8575207"/>
                <a:gd name="connsiteY171" fmla="*/ 127000 h 3302940"/>
                <a:gd name="connsiteX172" fmla="*/ 1308570 w 8575207"/>
                <a:gd name="connsiteY172" fmla="*/ 101600 h 3302940"/>
                <a:gd name="connsiteX173" fmla="*/ 546570 w 8575207"/>
                <a:gd name="connsiteY173" fmla="*/ 76200 h 3302940"/>
                <a:gd name="connsiteX174" fmla="*/ 457670 w 8575207"/>
                <a:gd name="connsiteY174" fmla="*/ 50800 h 3302940"/>
                <a:gd name="connsiteX175" fmla="*/ 279870 w 8575207"/>
                <a:gd name="connsiteY175" fmla="*/ 25400 h 3302940"/>
                <a:gd name="connsiteX176" fmla="*/ 216370 w 8575207"/>
                <a:gd name="connsiteY176" fmla="*/ 12700 h 3302940"/>
                <a:gd name="connsiteX177" fmla="*/ 38570 w 8575207"/>
                <a:gd name="connsiteY177" fmla="*/ 0 h 3302940"/>
                <a:gd name="connsiteX178" fmla="*/ 13170 w 8575207"/>
                <a:gd name="connsiteY17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270470 w 8575207"/>
                <a:gd name="connsiteY13" fmla="*/ 2501900 h 3302940"/>
                <a:gd name="connsiteX14" fmla="*/ 1143470 w 8575207"/>
                <a:gd name="connsiteY14" fmla="*/ 2565400 h 3302940"/>
                <a:gd name="connsiteX15" fmla="*/ 1054570 w 8575207"/>
                <a:gd name="connsiteY15" fmla="*/ 2762250 h 3302940"/>
                <a:gd name="connsiteX16" fmla="*/ 940270 w 8575207"/>
                <a:gd name="connsiteY16" fmla="*/ 2870200 h 3302940"/>
                <a:gd name="connsiteX17" fmla="*/ 794220 w 8575207"/>
                <a:gd name="connsiteY17" fmla="*/ 2946400 h 3302940"/>
                <a:gd name="connsiteX18" fmla="*/ 952970 w 8575207"/>
                <a:gd name="connsiteY18" fmla="*/ 2959100 h 3302940"/>
                <a:gd name="connsiteX19" fmla="*/ 991070 w 8575207"/>
                <a:gd name="connsiteY19" fmla="*/ 3035300 h 3302940"/>
                <a:gd name="connsiteX20" fmla="*/ 1067270 w 8575207"/>
                <a:gd name="connsiteY20" fmla="*/ 3022600 h 3302940"/>
                <a:gd name="connsiteX21" fmla="*/ 1168870 w 8575207"/>
                <a:gd name="connsiteY21" fmla="*/ 3009900 h 3302940"/>
                <a:gd name="connsiteX22" fmla="*/ 1206970 w 8575207"/>
                <a:gd name="connsiteY22" fmla="*/ 2997200 h 3302940"/>
                <a:gd name="connsiteX23" fmla="*/ 1359370 w 8575207"/>
                <a:gd name="connsiteY23" fmla="*/ 2984500 h 3302940"/>
                <a:gd name="connsiteX24" fmla="*/ 1562570 w 8575207"/>
                <a:gd name="connsiteY24" fmla="*/ 2959100 h 3302940"/>
                <a:gd name="connsiteX25" fmla="*/ 2388070 w 8575207"/>
                <a:gd name="connsiteY25" fmla="*/ 2946400 h 3302940"/>
                <a:gd name="connsiteX26" fmla="*/ 2451570 w 8575207"/>
                <a:gd name="connsiteY26" fmla="*/ 2933700 h 3302940"/>
                <a:gd name="connsiteX27" fmla="*/ 2527770 w 8575207"/>
                <a:gd name="connsiteY27" fmla="*/ 2921000 h 3302940"/>
                <a:gd name="connsiteX28" fmla="*/ 2616670 w 8575207"/>
                <a:gd name="connsiteY28" fmla="*/ 2882900 h 3302940"/>
                <a:gd name="connsiteX29" fmla="*/ 2756370 w 8575207"/>
                <a:gd name="connsiteY29" fmla="*/ 2857500 h 3302940"/>
                <a:gd name="connsiteX30" fmla="*/ 3785070 w 8575207"/>
                <a:gd name="connsiteY30" fmla="*/ 2857500 h 3302940"/>
                <a:gd name="connsiteX31" fmla="*/ 3823170 w 8575207"/>
                <a:gd name="connsiteY31" fmla="*/ 2844800 h 3302940"/>
                <a:gd name="connsiteX32" fmla="*/ 3886670 w 8575207"/>
                <a:gd name="connsiteY32" fmla="*/ 2832100 h 3302940"/>
                <a:gd name="connsiteX33" fmla="*/ 3937470 w 8575207"/>
                <a:gd name="connsiteY33" fmla="*/ 2819400 h 3302940"/>
                <a:gd name="connsiteX34" fmla="*/ 4102570 w 8575207"/>
                <a:gd name="connsiteY34" fmla="*/ 2794000 h 3302940"/>
                <a:gd name="connsiteX35" fmla="*/ 4254970 w 8575207"/>
                <a:gd name="connsiteY35" fmla="*/ 2768600 h 3302940"/>
                <a:gd name="connsiteX36" fmla="*/ 4318470 w 8575207"/>
                <a:gd name="connsiteY36" fmla="*/ 2743200 h 3302940"/>
                <a:gd name="connsiteX37" fmla="*/ 4407370 w 8575207"/>
                <a:gd name="connsiteY37" fmla="*/ 2730500 h 3302940"/>
                <a:gd name="connsiteX38" fmla="*/ 4458170 w 8575207"/>
                <a:gd name="connsiteY38" fmla="*/ 2717800 h 3302940"/>
                <a:gd name="connsiteX39" fmla="*/ 5169370 w 8575207"/>
                <a:gd name="connsiteY39" fmla="*/ 2730500 h 3302940"/>
                <a:gd name="connsiteX40" fmla="*/ 5309070 w 8575207"/>
                <a:gd name="connsiteY40" fmla="*/ 2768600 h 3302940"/>
                <a:gd name="connsiteX41" fmla="*/ 5410670 w 8575207"/>
                <a:gd name="connsiteY41" fmla="*/ 2794000 h 3302940"/>
                <a:gd name="connsiteX42" fmla="*/ 5499570 w 8575207"/>
                <a:gd name="connsiteY42" fmla="*/ 2819400 h 3302940"/>
                <a:gd name="connsiteX43" fmla="*/ 5575770 w 8575207"/>
                <a:gd name="connsiteY43" fmla="*/ 2692400 h 3302940"/>
                <a:gd name="connsiteX44" fmla="*/ 5588470 w 8575207"/>
                <a:gd name="connsiteY44" fmla="*/ 2616200 h 3302940"/>
                <a:gd name="connsiteX45" fmla="*/ 5601170 w 8575207"/>
                <a:gd name="connsiteY45" fmla="*/ 2489200 h 3302940"/>
                <a:gd name="connsiteX46" fmla="*/ 5639270 w 8575207"/>
                <a:gd name="connsiteY46" fmla="*/ 2413000 h 3302940"/>
                <a:gd name="connsiteX47" fmla="*/ 5690070 w 8575207"/>
                <a:gd name="connsiteY47" fmla="*/ 2400300 h 3302940"/>
                <a:gd name="connsiteX48" fmla="*/ 5766270 w 8575207"/>
                <a:gd name="connsiteY48" fmla="*/ 2362200 h 3302940"/>
                <a:gd name="connsiteX49" fmla="*/ 5842470 w 8575207"/>
                <a:gd name="connsiteY49" fmla="*/ 2324100 h 3302940"/>
                <a:gd name="connsiteX50" fmla="*/ 6007570 w 8575207"/>
                <a:gd name="connsiteY50" fmla="*/ 2362200 h 3302940"/>
                <a:gd name="connsiteX51" fmla="*/ 6083770 w 8575207"/>
                <a:gd name="connsiteY51" fmla="*/ 2374900 h 3302940"/>
                <a:gd name="connsiteX52" fmla="*/ 6159970 w 8575207"/>
                <a:gd name="connsiteY52" fmla="*/ 2413000 h 3302940"/>
                <a:gd name="connsiteX53" fmla="*/ 6198070 w 8575207"/>
                <a:gd name="connsiteY53" fmla="*/ 2425700 h 3302940"/>
                <a:gd name="connsiteX54" fmla="*/ 6261570 w 8575207"/>
                <a:gd name="connsiteY54" fmla="*/ 2527300 h 3302940"/>
                <a:gd name="connsiteX55" fmla="*/ 6299670 w 8575207"/>
                <a:gd name="connsiteY55" fmla="*/ 2641600 h 3302940"/>
                <a:gd name="connsiteX56" fmla="*/ 6312370 w 8575207"/>
                <a:gd name="connsiteY56" fmla="*/ 2679700 h 3302940"/>
                <a:gd name="connsiteX57" fmla="*/ 6325070 w 8575207"/>
                <a:gd name="connsiteY57" fmla="*/ 2730500 h 3302940"/>
                <a:gd name="connsiteX58" fmla="*/ 6312370 w 8575207"/>
                <a:gd name="connsiteY58" fmla="*/ 2857500 h 3302940"/>
                <a:gd name="connsiteX59" fmla="*/ 6236170 w 8575207"/>
                <a:gd name="connsiteY59" fmla="*/ 2908300 h 3302940"/>
                <a:gd name="connsiteX60" fmla="*/ 6109170 w 8575207"/>
                <a:gd name="connsiteY60" fmla="*/ 2946400 h 3302940"/>
                <a:gd name="connsiteX61" fmla="*/ 5956770 w 8575207"/>
                <a:gd name="connsiteY61" fmla="*/ 2933700 h 3302940"/>
                <a:gd name="connsiteX62" fmla="*/ 5918670 w 8575207"/>
                <a:gd name="connsiteY62" fmla="*/ 2946400 h 3302940"/>
                <a:gd name="connsiteX63" fmla="*/ 5931370 w 8575207"/>
                <a:gd name="connsiteY63" fmla="*/ 3009900 h 3302940"/>
                <a:gd name="connsiteX64" fmla="*/ 5994870 w 8575207"/>
                <a:gd name="connsiteY64" fmla="*/ 3022600 h 3302940"/>
                <a:gd name="connsiteX65" fmla="*/ 6286970 w 8575207"/>
                <a:gd name="connsiteY65" fmla="*/ 3035300 h 3302940"/>
                <a:gd name="connsiteX66" fmla="*/ 7328370 w 8575207"/>
                <a:gd name="connsiteY66" fmla="*/ 3022600 h 3302940"/>
                <a:gd name="connsiteX67" fmla="*/ 7544270 w 8575207"/>
                <a:gd name="connsiteY67" fmla="*/ 2984500 h 3302940"/>
                <a:gd name="connsiteX68" fmla="*/ 7645870 w 8575207"/>
                <a:gd name="connsiteY68" fmla="*/ 2971800 h 3302940"/>
                <a:gd name="connsiteX69" fmla="*/ 7861770 w 8575207"/>
                <a:gd name="connsiteY69" fmla="*/ 2984500 h 3302940"/>
                <a:gd name="connsiteX70" fmla="*/ 8039570 w 8575207"/>
                <a:gd name="connsiteY70" fmla="*/ 3009900 h 3302940"/>
                <a:gd name="connsiteX71" fmla="*/ 8090370 w 8575207"/>
                <a:gd name="connsiteY71" fmla="*/ 3022600 h 3302940"/>
                <a:gd name="connsiteX72" fmla="*/ 8407870 w 8575207"/>
                <a:gd name="connsiteY72" fmla="*/ 3048000 h 3302940"/>
                <a:gd name="connsiteX73" fmla="*/ 8560270 w 8575207"/>
                <a:gd name="connsiteY73" fmla="*/ 3035300 h 3302940"/>
                <a:gd name="connsiteX74" fmla="*/ 8534870 w 8575207"/>
                <a:gd name="connsiteY74" fmla="*/ 2311400 h 3302940"/>
                <a:gd name="connsiteX75" fmla="*/ 8496770 w 8575207"/>
                <a:gd name="connsiteY75" fmla="*/ 2057400 h 3302940"/>
                <a:gd name="connsiteX76" fmla="*/ 8484070 w 8575207"/>
                <a:gd name="connsiteY76" fmla="*/ 1968500 h 3302940"/>
                <a:gd name="connsiteX77" fmla="*/ 8445970 w 8575207"/>
                <a:gd name="connsiteY77" fmla="*/ 1765300 h 3302940"/>
                <a:gd name="connsiteX78" fmla="*/ 8471370 w 8575207"/>
                <a:gd name="connsiteY78" fmla="*/ 1257300 h 3302940"/>
                <a:gd name="connsiteX79" fmla="*/ 8433270 w 8575207"/>
                <a:gd name="connsiteY79" fmla="*/ 1231900 h 3302940"/>
                <a:gd name="connsiteX80" fmla="*/ 8306270 w 8575207"/>
                <a:gd name="connsiteY80" fmla="*/ 1193800 h 3302940"/>
                <a:gd name="connsiteX81" fmla="*/ 8179270 w 8575207"/>
                <a:gd name="connsiteY81" fmla="*/ 1168400 h 3302940"/>
                <a:gd name="connsiteX82" fmla="*/ 7607770 w 8575207"/>
                <a:gd name="connsiteY82" fmla="*/ 1206500 h 3302940"/>
                <a:gd name="connsiteX83" fmla="*/ 7379170 w 8575207"/>
                <a:gd name="connsiteY83" fmla="*/ 1193800 h 3302940"/>
                <a:gd name="connsiteX84" fmla="*/ 7290270 w 8575207"/>
                <a:gd name="connsiteY84" fmla="*/ 1168400 h 3302940"/>
                <a:gd name="connsiteX85" fmla="*/ 7112470 w 8575207"/>
                <a:gd name="connsiteY85" fmla="*/ 1143000 h 3302940"/>
                <a:gd name="connsiteX86" fmla="*/ 7048970 w 8575207"/>
                <a:gd name="connsiteY86" fmla="*/ 1130300 h 3302940"/>
                <a:gd name="connsiteX87" fmla="*/ 6934670 w 8575207"/>
                <a:gd name="connsiteY87" fmla="*/ 1117600 h 3302940"/>
                <a:gd name="connsiteX88" fmla="*/ 6629870 w 8575207"/>
                <a:gd name="connsiteY88" fmla="*/ 1079500 h 3302940"/>
                <a:gd name="connsiteX89" fmla="*/ 6502870 w 8575207"/>
                <a:gd name="connsiteY89" fmla="*/ 1028700 h 3302940"/>
                <a:gd name="connsiteX90" fmla="*/ 6426670 w 8575207"/>
                <a:gd name="connsiteY90" fmla="*/ 1003300 h 3302940"/>
                <a:gd name="connsiteX91" fmla="*/ 6375870 w 8575207"/>
                <a:gd name="connsiteY91" fmla="*/ 990600 h 3302940"/>
                <a:gd name="connsiteX92" fmla="*/ 6337770 w 8575207"/>
                <a:gd name="connsiteY92" fmla="*/ 977900 h 3302940"/>
                <a:gd name="connsiteX93" fmla="*/ 6286970 w 8575207"/>
                <a:gd name="connsiteY93" fmla="*/ 952500 h 3302940"/>
                <a:gd name="connsiteX94" fmla="*/ 6096470 w 8575207"/>
                <a:gd name="connsiteY94" fmla="*/ 939800 h 3302940"/>
                <a:gd name="connsiteX95" fmla="*/ 5728170 w 8575207"/>
                <a:gd name="connsiteY95" fmla="*/ 927100 h 3302940"/>
                <a:gd name="connsiteX96" fmla="*/ 5334470 w 8575207"/>
                <a:gd name="connsiteY96" fmla="*/ 901700 h 3302940"/>
                <a:gd name="connsiteX97" fmla="*/ 5232870 w 8575207"/>
                <a:gd name="connsiteY97" fmla="*/ 889000 h 3302940"/>
                <a:gd name="connsiteX98" fmla="*/ 5067770 w 8575207"/>
                <a:gd name="connsiteY98" fmla="*/ 838200 h 3302940"/>
                <a:gd name="connsiteX99" fmla="*/ 4991570 w 8575207"/>
                <a:gd name="connsiteY99" fmla="*/ 825500 h 3302940"/>
                <a:gd name="connsiteX100" fmla="*/ 4953470 w 8575207"/>
                <a:gd name="connsiteY100" fmla="*/ 800100 h 3302940"/>
                <a:gd name="connsiteX101" fmla="*/ 4877270 w 8575207"/>
                <a:gd name="connsiteY101" fmla="*/ 774700 h 3302940"/>
                <a:gd name="connsiteX102" fmla="*/ 4775670 w 8575207"/>
                <a:gd name="connsiteY102" fmla="*/ 749300 h 3302940"/>
                <a:gd name="connsiteX103" fmla="*/ 4648670 w 8575207"/>
                <a:gd name="connsiteY103" fmla="*/ 711200 h 3302940"/>
                <a:gd name="connsiteX104" fmla="*/ 4610570 w 8575207"/>
                <a:gd name="connsiteY104" fmla="*/ 698500 h 3302940"/>
                <a:gd name="connsiteX105" fmla="*/ 4559770 w 8575207"/>
                <a:gd name="connsiteY105" fmla="*/ 685800 h 3302940"/>
                <a:gd name="connsiteX106" fmla="*/ 4521670 w 8575207"/>
                <a:gd name="connsiteY106" fmla="*/ 660400 h 3302940"/>
                <a:gd name="connsiteX107" fmla="*/ 4470870 w 8575207"/>
                <a:gd name="connsiteY107" fmla="*/ 647700 h 3302940"/>
                <a:gd name="connsiteX108" fmla="*/ 4432770 w 8575207"/>
                <a:gd name="connsiteY108" fmla="*/ 635000 h 3302940"/>
                <a:gd name="connsiteX109" fmla="*/ 4381970 w 8575207"/>
                <a:gd name="connsiteY109" fmla="*/ 609600 h 3302940"/>
                <a:gd name="connsiteX110" fmla="*/ 4280370 w 8575207"/>
                <a:gd name="connsiteY110" fmla="*/ 584200 h 3302940"/>
                <a:gd name="connsiteX111" fmla="*/ 4242270 w 8575207"/>
                <a:gd name="connsiteY111" fmla="*/ 571500 h 3302940"/>
                <a:gd name="connsiteX112" fmla="*/ 4127970 w 8575207"/>
                <a:gd name="connsiteY112" fmla="*/ 558800 h 3302940"/>
                <a:gd name="connsiteX113" fmla="*/ 3658070 w 8575207"/>
                <a:gd name="connsiteY113" fmla="*/ 533400 h 3302940"/>
                <a:gd name="connsiteX114" fmla="*/ 3607270 w 8575207"/>
                <a:gd name="connsiteY114" fmla="*/ 520700 h 3302940"/>
                <a:gd name="connsiteX115" fmla="*/ 3569170 w 8575207"/>
                <a:gd name="connsiteY115" fmla="*/ 508000 h 3302940"/>
                <a:gd name="connsiteX116" fmla="*/ 3467570 w 8575207"/>
                <a:gd name="connsiteY116" fmla="*/ 495300 h 3302940"/>
                <a:gd name="connsiteX117" fmla="*/ 3429470 w 8575207"/>
                <a:gd name="connsiteY117" fmla="*/ 469900 h 3302940"/>
                <a:gd name="connsiteX118" fmla="*/ 3378670 w 8575207"/>
                <a:gd name="connsiteY118" fmla="*/ 457200 h 3302940"/>
                <a:gd name="connsiteX119" fmla="*/ 3302470 w 8575207"/>
                <a:gd name="connsiteY119" fmla="*/ 431800 h 3302940"/>
                <a:gd name="connsiteX120" fmla="*/ 3226270 w 8575207"/>
                <a:gd name="connsiteY120" fmla="*/ 406400 h 3302940"/>
                <a:gd name="connsiteX121" fmla="*/ 3188170 w 8575207"/>
                <a:gd name="connsiteY121" fmla="*/ 393700 h 3302940"/>
                <a:gd name="connsiteX122" fmla="*/ 2934170 w 8575207"/>
                <a:gd name="connsiteY122" fmla="*/ 381000 h 3302940"/>
                <a:gd name="connsiteX123" fmla="*/ 2832570 w 8575207"/>
                <a:gd name="connsiteY123" fmla="*/ 355600 h 3302940"/>
                <a:gd name="connsiteX124" fmla="*/ 2769070 w 8575207"/>
                <a:gd name="connsiteY124" fmla="*/ 342900 h 3302940"/>
                <a:gd name="connsiteX125" fmla="*/ 2705570 w 8575207"/>
                <a:gd name="connsiteY125" fmla="*/ 317500 h 3302940"/>
                <a:gd name="connsiteX126" fmla="*/ 2591270 w 8575207"/>
                <a:gd name="connsiteY126" fmla="*/ 304800 h 3302940"/>
                <a:gd name="connsiteX127" fmla="*/ 2515070 w 8575207"/>
                <a:gd name="connsiteY127" fmla="*/ 292100 h 3302940"/>
                <a:gd name="connsiteX128" fmla="*/ 2299170 w 8575207"/>
                <a:gd name="connsiteY128" fmla="*/ 317500 h 3302940"/>
                <a:gd name="connsiteX129" fmla="*/ 2184870 w 8575207"/>
                <a:gd name="connsiteY129" fmla="*/ 355600 h 3302940"/>
                <a:gd name="connsiteX130" fmla="*/ 2045170 w 8575207"/>
                <a:gd name="connsiteY130" fmla="*/ 381000 h 3302940"/>
                <a:gd name="connsiteX131" fmla="*/ 2019770 w 8575207"/>
                <a:gd name="connsiteY131" fmla="*/ 431800 h 3302940"/>
                <a:gd name="connsiteX132" fmla="*/ 2032470 w 8575207"/>
                <a:gd name="connsiteY132" fmla="*/ 952500 h 3302940"/>
                <a:gd name="connsiteX133" fmla="*/ 2045170 w 8575207"/>
                <a:gd name="connsiteY133" fmla="*/ 1016000 h 3302940"/>
                <a:gd name="connsiteX134" fmla="*/ 2083270 w 8575207"/>
                <a:gd name="connsiteY134" fmla="*/ 1130300 h 3302940"/>
                <a:gd name="connsiteX135" fmla="*/ 2095970 w 8575207"/>
                <a:gd name="connsiteY135" fmla="*/ 1181100 h 3302940"/>
                <a:gd name="connsiteX136" fmla="*/ 2159470 w 8575207"/>
                <a:gd name="connsiteY136" fmla="*/ 1270000 h 3302940"/>
                <a:gd name="connsiteX137" fmla="*/ 2197570 w 8575207"/>
                <a:gd name="connsiteY137" fmla="*/ 1346200 h 3302940"/>
                <a:gd name="connsiteX138" fmla="*/ 2235670 w 8575207"/>
                <a:gd name="connsiteY138" fmla="*/ 1397000 h 3302940"/>
                <a:gd name="connsiteX139" fmla="*/ 2261070 w 8575207"/>
                <a:gd name="connsiteY139" fmla="*/ 1435100 h 3302940"/>
                <a:gd name="connsiteX140" fmla="*/ 2311870 w 8575207"/>
                <a:gd name="connsiteY140" fmla="*/ 1549400 h 3302940"/>
                <a:gd name="connsiteX141" fmla="*/ 2337270 w 8575207"/>
                <a:gd name="connsiteY141" fmla="*/ 1600200 h 3302940"/>
                <a:gd name="connsiteX142" fmla="*/ 2375370 w 8575207"/>
                <a:gd name="connsiteY142" fmla="*/ 1638300 h 3302940"/>
                <a:gd name="connsiteX143" fmla="*/ 2388070 w 8575207"/>
                <a:gd name="connsiteY143" fmla="*/ 1816100 h 3302940"/>
                <a:gd name="connsiteX144" fmla="*/ 2273770 w 8575207"/>
                <a:gd name="connsiteY144" fmla="*/ 1866900 h 3302940"/>
                <a:gd name="connsiteX145" fmla="*/ 2235670 w 8575207"/>
                <a:gd name="connsiteY145" fmla="*/ 1879600 h 3302940"/>
                <a:gd name="connsiteX146" fmla="*/ 2197570 w 8575207"/>
                <a:gd name="connsiteY146" fmla="*/ 1892300 h 3302940"/>
                <a:gd name="connsiteX147" fmla="*/ 2095970 w 8575207"/>
                <a:gd name="connsiteY147" fmla="*/ 1905000 h 3302940"/>
                <a:gd name="connsiteX148" fmla="*/ 1676870 w 8575207"/>
                <a:gd name="connsiteY148" fmla="*/ 1879600 h 3302940"/>
                <a:gd name="connsiteX149" fmla="*/ 1562570 w 8575207"/>
                <a:gd name="connsiteY149" fmla="*/ 1841500 h 3302940"/>
                <a:gd name="connsiteX150" fmla="*/ 1524470 w 8575207"/>
                <a:gd name="connsiteY150" fmla="*/ 1828800 h 3302940"/>
                <a:gd name="connsiteX151" fmla="*/ 1511770 w 8575207"/>
                <a:gd name="connsiteY151" fmla="*/ 1778000 h 3302940"/>
                <a:gd name="connsiteX152" fmla="*/ 1499070 w 8575207"/>
                <a:gd name="connsiteY152" fmla="*/ 1739900 h 3302940"/>
                <a:gd name="connsiteX153" fmla="*/ 1486370 w 8575207"/>
                <a:gd name="connsiteY153" fmla="*/ 1676400 h 3302940"/>
                <a:gd name="connsiteX154" fmla="*/ 1524470 w 8575207"/>
                <a:gd name="connsiteY154" fmla="*/ 1460500 h 3302940"/>
                <a:gd name="connsiteX155" fmla="*/ 1537170 w 8575207"/>
                <a:gd name="connsiteY155" fmla="*/ 1422400 h 3302940"/>
                <a:gd name="connsiteX156" fmla="*/ 1626070 w 8575207"/>
                <a:gd name="connsiteY156" fmla="*/ 1358900 h 3302940"/>
                <a:gd name="connsiteX157" fmla="*/ 1702270 w 8575207"/>
                <a:gd name="connsiteY157" fmla="*/ 1282700 h 3302940"/>
                <a:gd name="connsiteX158" fmla="*/ 1740370 w 8575207"/>
                <a:gd name="connsiteY158" fmla="*/ 1244600 h 3302940"/>
                <a:gd name="connsiteX159" fmla="*/ 1778470 w 8575207"/>
                <a:gd name="connsiteY159" fmla="*/ 1206500 h 3302940"/>
                <a:gd name="connsiteX160" fmla="*/ 1816570 w 8575207"/>
                <a:gd name="connsiteY160" fmla="*/ 1193800 h 3302940"/>
                <a:gd name="connsiteX161" fmla="*/ 1829270 w 8575207"/>
                <a:gd name="connsiteY161" fmla="*/ 1155700 h 3302940"/>
                <a:gd name="connsiteX162" fmla="*/ 1905470 w 8575207"/>
                <a:gd name="connsiteY162" fmla="*/ 1104900 h 3302940"/>
                <a:gd name="connsiteX163" fmla="*/ 1968970 w 8575207"/>
                <a:gd name="connsiteY163" fmla="*/ 1028700 h 3302940"/>
                <a:gd name="connsiteX164" fmla="*/ 2045170 w 8575207"/>
                <a:gd name="connsiteY164" fmla="*/ 965200 h 3302940"/>
                <a:gd name="connsiteX165" fmla="*/ 2019770 w 8575207"/>
                <a:gd name="connsiteY165" fmla="*/ 393700 h 3302940"/>
                <a:gd name="connsiteX166" fmla="*/ 1956270 w 8575207"/>
                <a:gd name="connsiteY166" fmla="*/ 279400 h 3302940"/>
                <a:gd name="connsiteX167" fmla="*/ 1918170 w 8575207"/>
                <a:gd name="connsiteY167" fmla="*/ 266700 h 3302940"/>
                <a:gd name="connsiteX168" fmla="*/ 1803870 w 8575207"/>
                <a:gd name="connsiteY168" fmla="*/ 203200 h 3302940"/>
                <a:gd name="connsiteX169" fmla="*/ 1727670 w 8575207"/>
                <a:gd name="connsiteY169" fmla="*/ 190500 h 3302940"/>
                <a:gd name="connsiteX170" fmla="*/ 1689570 w 8575207"/>
                <a:gd name="connsiteY170" fmla="*/ 165100 h 3302940"/>
                <a:gd name="connsiteX171" fmla="*/ 1435570 w 8575207"/>
                <a:gd name="connsiteY171" fmla="*/ 127000 h 3302940"/>
                <a:gd name="connsiteX172" fmla="*/ 1308570 w 8575207"/>
                <a:gd name="connsiteY172" fmla="*/ 101600 h 3302940"/>
                <a:gd name="connsiteX173" fmla="*/ 546570 w 8575207"/>
                <a:gd name="connsiteY173" fmla="*/ 76200 h 3302940"/>
                <a:gd name="connsiteX174" fmla="*/ 457670 w 8575207"/>
                <a:gd name="connsiteY174" fmla="*/ 50800 h 3302940"/>
                <a:gd name="connsiteX175" fmla="*/ 279870 w 8575207"/>
                <a:gd name="connsiteY175" fmla="*/ 25400 h 3302940"/>
                <a:gd name="connsiteX176" fmla="*/ 216370 w 8575207"/>
                <a:gd name="connsiteY176" fmla="*/ 12700 h 3302940"/>
                <a:gd name="connsiteX177" fmla="*/ 38570 w 8575207"/>
                <a:gd name="connsiteY177" fmla="*/ 0 h 3302940"/>
                <a:gd name="connsiteX178" fmla="*/ 13170 w 8575207"/>
                <a:gd name="connsiteY17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19670 w 8575207"/>
                <a:gd name="connsiteY11" fmla="*/ 2362200 h 3302940"/>
                <a:gd name="connsiteX12" fmla="*/ 1245070 w 8575207"/>
                <a:gd name="connsiteY12" fmla="*/ 2400300 h 3302940"/>
                <a:gd name="connsiteX13" fmla="*/ 1143470 w 8575207"/>
                <a:gd name="connsiteY13" fmla="*/ 2565400 h 3302940"/>
                <a:gd name="connsiteX14" fmla="*/ 1054570 w 8575207"/>
                <a:gd name="connsiteY14" fmla="*/ 2762250 h 3302940"/>
                <a:gd name="connsiteX15" fmla="*/ 940270 w 8575207"/>
                <a:gd name="connsiteY15" fmla="*/ 2870200 h 3302940"/>
                <a:gd name="connsiteX16" fmla="*/ 794220 w 8575207"/>
                <a:gd name="connsiteY16" fmla="*/ 2946400 h 3302940"/>
                <a:gd name="connsiteX17" fmla="*/ 952970 w 8575207"/>
                <a:gd name="connsiteY17" fmla="*/ 2959100 h 3302940"/>
                <a:gd name="connsiteX18" fmla="*/ 991070 w 8575207"/>
                <a:gd name="connsiteY18" fmla="*/ 3035300 h 3302940"/>
                <a:gd name="connsiteX19" fmla="*/ 1067270 w 8575207"/>
                <a:gd name="connsiteY19" fmla="*/ 3022600 h 3302940"/>
                <a:gd name="connsiteX20" fmla="*/ 1168870 w 8575207"/>
                <a:gd name="connsiteY20" fmla="*/ 3009900 h 3302940"/>
                <a:gd name="connsiteX21" fmla="*/ 1206970 w 8575207"/>
                <a:gd name="connsiteY21" fmla="*/ 2997200 h 3302940"/>
                <a:gd name="connsiteX22" fmla="*/ 1359370 w 8575207"/>
                <a:gd name="connsiteY22" fmla="*/ 2984500 h 3302940"/>
                <a:gd name="connsiteX23" fmla="*/ 1562570 w 8575207"/>
                <a:gd name="connsiteY23" fmla="*/ 2959100 h 3302940"/>
                <a:gd name="connsiteX24" fmla="*/ 2388070 w 8575207"/>
                <a:gd name="connsiteY24" fmla="*/ 2946400 h 3302940"/>
                <a:gd name="connsiteX25" fmla="*/ 2451570 w 8575207"/>
                <a:gd name="connsiteY25" fmla="*/ 2933700 h 3302940"/>
                <a:gd name="connsiteX26" fmla="*/ 2527770 w 8575207"/>
                <a:gd name="connsiteY26" fmla="*/ 2921000 h 3302940"/>
                <a:gd name="connsiteX27" fmla="*/ 2616670 w 8575207"/>
                <a:gd name="connsiteY27" fmla="*/ 2882900 h 3302940"/>
                <a:gd name="connsiteX28" fmla="*/ 2756370 w 8575207"/>
                <a:gd name="connsiteY28" fmla="*/ 2857500 h 3302940"/>
                <a:gd name="connsiteX29" fmla="*/ 3785070 w 8575207"/>
                <a:gd name="connsiteY29" fmla="*/ 2857500 h 3302940"/>
                <a:gd name="connsiteX30" fmla="*/ 3823170 w 8575207"/>
                <a:gd name="connsiteY30" fmla="*/ 2844800 h 3302940"/>
                <a:gd name="connsiteX31" fmla="*/ 3886670 w 8575207"/>
                <a:gd name="connsiteY31" fmla="*/ 2832100 h 3302940"/>
                <a:gd name="connsiteX32" fmla="*/ 3937470 w 8575207"/>
                <a:gd name="connsiteY32" fmla="*/ 2819400 h 3302940"/>
                <a:gd name="connsiteX33" fmla="*/ 4102570 w 8575207"/>
                <a:gd name="connsiteY33" fmla="*/ 2794000 h 3302940"/>
                <a:gd name="connsiteX34" fmla="*/ 4254970 w 8575207"/>
                <a:gd name="connsiteY34" fmla="*/ 2768600 h 3302940"/>
                <a:gd name="connsiteX35" fmla="*/ 4318470 w 8575207"/>
                <a:gd name="connsiteY35" fmla="*/ 2743200 h 3302940"/>
                <a:gd name="connsiteX36" fmla="*/ 4407370 w 8575207"/>
                <a:gd name="connsiteY36" fmla="*/ 2730500 h 3302940"/>
                <a:gd name="connsiteX37" fmla="*/ 4458170 w 8575207"/>
                <a:gd name="connsiteY37" fmla="*/ 2717800 h 3302940"/>
                <a:gd name="connsiteX38" fmla="*/ 5169370 w 8575207"/>
                <a:gd name="connsiteY38" fmla="*/ 2730500 h 3302940"/>
                <a:gd name="connsiteX39" fmla="*/ 5309070 w 8575207"/>
                <a:gd name="connsiteY39" fmla="*/ 2768600 h 3302940"/>
                <a:gd name="connsiteX40" fmla="*/ 5410670 w 8575207"/>
                <a:gd name="connsiteY40" fmla="*/ 2794000 h 3302940"/>
                <a:gd name="connsiteX41" fmla="*/ 5499570 w 8575207"/>
                <a:gd name="connsiteY41" fmla="*/ 2819400 h 3302940"/>
                <a:gd name="connsiteX42" fmla="*/ 5575770 w 8575207"/>
                <a:gd name="connsiteY42" fmla="*/ 2692400 h 3302940"/>
                <a:gd name="connsiteX43" fmla="*/ 5588470 w 8575207"/>
                <a:gd name="connsiteY43" fmla="*/ 2616200 h 3302940"/>
                <a:gd name="connsiteX44" fmla="*/ 5601170 w 8575207"/>
                <a:gd name="connsiteY44" fmla="*/ 2489200 h 3302940"/>
                <a:gd name="connsiteX45" fmla="*/ 5639270 w 8575207"/>
                <a:gd name="connsiteY45" fmla="*/ 2413000 h 3302940"/>
                <a:gd name="connsiteX46" fmla="*/ 5690070 w 8575207"/>
                <a:gd name="connsiteY46" fmla="*/ 2400300 h 3302940"/>
                <a:gd name="connsiteX47" fmla="*/ 5766270 w 8575207"/>
                <a:gd name="connsiteY47" fmla="*/ 2362200 h 3302940"/>
                <a:gd name="connsiteX48" fmla="*/ 5842470 w 8575207"/>
                <a:gd name="connsiteY48" fmla="*/ 2324100 h 3302940"/>
                <a:gd name="connsiteX49" fmla="*/ 6007570 w 8575207"/>
                <a:gd name="connsiteY49" fmla="*/ 2362200 h 3302940"/>
                <a:gd name="connsiteX50" fmla="*/ 6083770 w 8575207"/>
                <a:gd name="connsiteY50" fmla="*/ 2374900 h 3302940"/>
                <a:gd name="connsiteX51" fmla="*/ 6159970 w 8575207"/>
                <a:gd name="connsiteY51" fmla="*/ 2413000 h 3302940"/>
                <a:gd name="connsiteX52" fmla="*/ 6198070 w 8575207"/>
                <a:gd name="connsiteY52" fmla="*/ 2425700 h 3302940"/>
                <a:gd name="connsiteX53" fmla="*/ 6261570 w 8575207"/>
                <a:gd name="connsiteY53" fmla="*/ 2527300 h 3302940"/>
                <a:gd name="connsiteX54" fmla="*/ 6299670 w 8575207"/>
                <a:gd name="connsiteY54" fmla="*/ 2641600 h 3302940"/>
                <a:gd name="connsiteX55" fmla="*/ 6312370 w 8575207"/>
                <a:gd name="connsiteY55" fmla="*/ 2679700 h 3302940"/>
                <a:gd name="connsiteX56" fmla="*/ 6325070 w 8575207"/>
                <a:gd name="connsiteY56" fmla="*/ 2730500 h 3302940"/>
                <a:gd name="connsiteX57" fmla="*/ 6312370 w 8575207"/>
                <a:gd name="connsiteY57" fmla="*/ 2857500 h 3302940"/>
                <a:gd name="connsiteX58" fmla="*/ 6236170 w 8575207"/>
                <a:gd name="connsiteY58" fmla="*/ 2908300 h 3302940"/>
                <a:gd name="connsiteX59" fmla="*/ 6109170 w 8575207"/>
                <a:gd name="connsiteY59" fmla="*/ 2946400 h 3302940"/>
                <a:gd name="connsiteX60" fmla="*/ 5956770 w 8575207"/>
                <a:gd name="connsiteY60" fmla="*/ 2933700 h 3302940"/>
                <a:gd name="connsiteX61" fmla="*/ 5918670 w 8575207"/>
                <a:gd name="connsiteY61" fmla="*/ 2946400 h 3302940"/>
                <a:gd name="connsiteX62" fmla="*/ 5931370 w 8575207"/>
                <a:gd name="connsiteY62" fmla="*/ 3009900 h 3302940"/>
                <a:gd name="connsiteX63" fmla="*/ 5994870 w 8575207"/>
                <a:gd name="connsiteY63" fmla="*/ 3022600 h 3302940"/>
                <a:gd name="connsiteX64" fmla="*/ 6286970 w 8575207"/>
                <a:gd name="connsiteY64" fmla="*/ 3035300 h 3302940"/>
                <a:gd name="connsiteX65" fmla="*/ 7328370 w 8575207"/>
                <a:gd name="connsiteY65" fmla="*/ 3022600 h 3302940"/>
                <a:gd name="connsiteX66" fmla="*/ 7544270 w 8575207"/>
                <a:gd name="connsiteY66" fmla="*/ 2984500 h 3302940"/>
                <a:gd name="connsiteX67" fmla="*/ 7645870 w 8575207"/>
                <a:gd name="connsiteY67" fmla="*/ 2971800 h 3302940"/>
                <a:gd name="connsiteX68" fmla="*/ 7861770 w 8575207"/>
                <a:gd name="connsiteY68" fmla="*/ 2984500 h 3302940"/>
                <a:gd name="connsiteX69" fmla="*/ 8039570 w 8575207"/>
                <a:gd name="connsiteY69" fmla="*/ 3009900 h 3302940"/>
                <a:gd name="connsiteX70" fmla="*/ 8090370 w 8575207"/>
                <a:gd name="connsiteY70" fmla="*/ 3022600 h 3302940"/>
                <a:gd name="connsiteX71" fmla="*/ 8407870 w 8575207"/>
                <a:gd name="connsiteY71" fmla="*/ 3048000 h 3302940"/>
                <a:gd name="connsiteX72" fmla="*/ 8560270 w 8575207"/>
                <a:gd name="connsiteY72" fmla="*/ 3035300 h 3302940"/>
                <a:gd name="connsiteX73" fmla="*/ 8534870 w 8575207"/>
                <a:gd name="connsiteY73" fmla="*/ 2311400 h 3302940"/>
                <a:gd name="connsiteX74" fmla="*/ 8496770 w 8575207"/>
                <a:gd name="connsiteY74" fmla="*/ 2057400 h 3302940"/>
                <a:gd name="connsiteX75" fmla="*/ 8484070 w 8575207"/>
                <a:gd name="connsiteY75" fmla="*/ 1968500 h 3302940"/>
                <a:gd name="connsiteX76" fmla="*/ 8445970 w 8575207"/>
                <a:gd name="connsiteY76" fmla="*/ 1765300 h 3302940"/>
                <a:gd name="connsiteX77" fmla="*/ 8471370 w 8575207"/>
                <a:gd name="connsiteY77" fmla="*/ 1257300 h 3302940"/>
                <a:gd name="connsiteX78" fmla="*/ 8433270 w 8575207"/>
                <a:gd name="connsiteY78" fmla="*/ 1231900 h 3302940"/>
                <a:gd name="connsiteX79" fmla="*/ 8306270 w 8575207"/>
                <a:gd name="connsiteY79" fmla="*/ 1193800 h 3302940"/>
                <a:gd name="connsiteX80" fmla="*/ 8179270 w 8575207"/>
                <a:gd name="connsiteY80" fmla="*/ 1168400 h 3302940"/>
                <a:gd name="connsiteX81" fmla="*/ 7607770 w 8575207"/>
                <a:gd name="connsiteY81" fmla="*/ 1206500 h 3302940"/>
                <a:gd name="connsiteX82" fmla="*/ 7379170 w 8575207"/>
                <a:gd name="connsiteY82" fmla="*/ 1193800 h 3302940"/>
                <a:gd name="connsiteX83" fmla="*/ 7290270 w 8575207"/>
                <a:gd name="connsiteY83" fmla="*/ 1168400 h 3302940"/>
                <a:gd name="connsiteX84" fmla="*/ 7112470 w 8575207"/>
                <a:gd name="connsiteY84" fmla="*/ 1143000 h 3302940"/>
                <a:gd name="connsiteX85" fmla="*/ 7048970 w 8575207"/>
                <a:gd name="connsiteY85" fmla="*/ 1130300 h 3302940"/>
                <a:gd name="connsiteX86" fmla="*/ 6934670 w 8575207"/>
                <a:gd name="connsiteY86" fmla="*/ 1117600 h 3302940"/>
                <a:gd name="connsiteX87" fmla="*/ 6629870 w 8575207"/>
                <a:gd name="connsiteY87" fmla="*/ 1079500 h 3302940"/>
                <a:gd name="connsiteX88" fmla="*/ 6502870 w 8575207"/>
                <a:gd name="connsiteY88" fmla="*/ 1028700 h 3302940"/>
                <a:gd name="connsiteX89" fmla="*/ 6426670 w 8575207"/>
                <a:gd name="connsiteY89" fmla="*/ 1003300 h 3302940"/>
                <a:gd name="connsiteX90" fmla="*/ 6375870 w 8575207"/>
                <a:gd name="connsiteY90" fmla="*/ 990600 h 3302940"/>
                <a:gd name="connsiteX91" fmla="*/ 6337770 w 8575207"/>
                <a:gd name="connsiteY91" fmla="*/ 977900 h 3302940"/>
                <a:gd name="connsiteX92" fmla="*/ 6286970 w 8575207"/>
                <a:gd name="connsiteY92" fmla="*/ 952500 h 3302940"/>
                <a:gd name="connsiteX93" fmla="*/ 6096470 w 8575207"/>
                <a:gd name="connsiteY93" fmla="*/ 939800 h 3302940"/>
                <a:gd name="connsiteX94" fmla="*/ 5728170 w 8575207"/>
                <a:gd name="connsiteY94" fmla="*/ 927100 h 3302940"/>
                <a:gd name="connsiteX95" fmla="*/ 5334470 w 8575207"/>
                <a:gd name="connsiteY95" fmla="*/ 901700 h 3302940"/>
                <a:gd name="connsiteX96" fmla="*/ 5232870 w 8575207"/>
                <a:gd name="connsiteY96" fmla="*/ 889000 h 3302940"/>
                <a:gd name="connsiteX97" fmla="*/ 5067770 w 8575207"/>
                <a:gd name="connsiteY97" fmla="*/ 838200 h 3302940"/>
                <a:gd name="connsiteX98" fmla="*/ 4991570 w 8575207"/>
                <a:gd name="connsiteY98" fmla="*/ 825500 h 3302940"/>
                <a:gd name="connsiteX99" fmla="*/ 4953470 w 8575207"/>
                <a:gd name="connsiteY99" fmla="*/ 800100 h 3302940"/>
                <a:gd name="connsiteX100" fmla="*/ 4877270 w 8575207"/>
                <a:gd name="connsiteY100" fmla="*/ 774700 h 3302940"/>
                <a:gd name="connsiteX101" fmla="*/ 4775670 w 8575207"/>
                <a:gd name="connsiteY101" fmla="*/ 749300 h 3302940"/>
                <a:gd name="connsiteX102" fmla="*/ 4648670 w 8575207"/>
                <a:gd name="connsiteY102" fmla="*/ 711200 h 3302940"/>
                <a:gd name="connsiteX103" fmla="*/ 4610570 w 8575207"/>
                <a:gd name="connsiteY103" fmla="*/ 698500 h 3302940"/>
                <a:gd name="connsiteX104" fmla="*/ 4559770 w 8575207"/>
                <a:gd name="connsiteY104" fmla="*/ 685800 h 3302940"/>
                <a:gd name="connsiteX105" fmla="*/ 4521670 w 8575207"/>
                <a:gd name="connsiteY105" fmla="*/ 660400 h 3302940"/>
                <a:gd name="connsiteX106" fmla="*/ 4470870 w 8575207"/>
                <a:gd name="connsiteY106" fmla="*/ 647700 h 3302940"/>
                <a:gd name="connsiteX107" fmla="*/ 4432770 w 8575207"/>
                <a:gd name="connsiteY107" fmla="*/ 635000 h 3302940"/>
                <a:gd name="connsiteX108" fmla="*/ 4381970 w 8575207"/>
                <a:gd name="connsiteY108" fmla="*/ 609600 h 3302940"/>
                <a:gd name="connsiteX109" fmla="*/ 4280370 w 8575207"/>
                <a:gd name="connsiteY109" fmla="*/ 584200 h 3302940"/>
                <a:gd name="connsiteX110" fmla="*/ 4242270 w 8575207"/>
                <a:gd name="connsiteY110" fmla="*/ 571500 h 3302940"/>
                <a:gd name="connsiteX111" fmla="*/ 4127970 w 8575207"/>
                <a:gd name="connsiteY111" fmla="*/ 558800 h 3302940"/>
                <a:gd name="connsiteX112" fmla="*/ 3658070 w 8575207"/>
                <a:gd name="connsiteY112" fmla="*/ 533400 h 3302940"/>
                <a:gd name="connsiteX113" fmla="*/ 3607270 w 8575207"/>
                <a:gd name="connsiteY113" fmla="*/ 520700 h 3302940"/>
                <a:gd name="connsiteX114" fmla="*/ 3569170 w 8575207"/>
                <a:gd name="connsiteY114" fmla="*/ 508000 h 3302940"/>
                <a:gd name="connsiteX115" fmla="*/ 3467570 w 8575207"/>
                <a:gd name="connsiteY115" fmla="*/ 495300 h 3302940"/>
                <a:gd name="connsiteX116" fmla="*/ 3429470 w 8575207"/>
                <a:gd name="connsiteY116" fmla="*/ 469900 h 3302940"/>
                <a:gd name="connsiteX117" fmla="*/ 3378670 w 8575207"/>
                <a:gd name="connsiteY117" fmla="*/ 457200 h 3302940"/>
                <a:gd name="connsiteX118" fmla="*/ 3302470 w 8575207"/>
                <a:gd name="connsiteY118" fmla="*/ 431800 h 3302940"/>
                <a:gd name="connsiteX119" fmla="*/ 3226270 w 8575207"/>
                <a:gd name="connsiteY119" fmla="*/ 406400 h 3302940"/>
                <a:gd name="connsiteX120" fmla="*/ 3188170 w 8575207"/>
                <a:gd name="connsiteY120" fmla="*/ 393700 h 3302940"/>
                <a:gd name="connsiteX121" fmla="*/ 2934170 w 8575207"/>
                <a:gd name="connsiteY121" fmla="*/ 381000 h 3302940"/>
                <a:gd name="connsiteX122" fmla="*/ 2832570 w 8575207"/>
                <a:gd name="connsiteY122" fmla="*/ 355600 h 3302940"/>
                <a:gd name="connsiteX123" fmla="*/ 2769070 w 8575207"/>
                <a:gd name="connsiteY123" fmla="*/ 342900 h 3302940"/>
                <a:gd name="connsiteX124" fmla="*/ 2705570 w 8575207"/>
                <a:gd name="connsiteY124" fmla="*/ 317500 h 3302940"/>
                <a:gd name="connsiteX125" fmla="*/ 2591270 w 8575207"/>
                <a:gd name="connsiteY125" fmla="*/ 304800 h 3302940"/>
                <a:gd name="connsiteX126" fmla="*/ 2515070 w 8575207"/>
                <a:gd name="connsiteY126" fmla="*/ 292100 h 3302940"/>
                <a:gd name="connsiteX127" fmla="*/ 2299170 w 8575207"/>
                <a:gd name="connsiteY127" fmla="*/ 317500 h 3302940"/>
                <a:gd name="connsiteX128" fmla="*/ 2184870 w 8575207"/>
                <a:gd name="connsiteY128" fmla="*/ 355600 h 3302940"/>
                <a:gd name="connsiteX129" fmla="*/ 2045170 w 8575207"/>
                <a:gd name="connsiteY129" fmla="*/ 381000 h 3302940"/>
                <a:gd name="connsiteX130" fmla="*/ 2019770 w 8575207"/>
                <a:gd name="connsiteY130" fmla="*/ 431800 h 3302940"/>
                <a:gd name="connsiteX131" fmla="*/ 2032470 w 8575207"/>
                <a:gd name="connsiteY131" fmla="*/ 952500 h 3302940"/>
                <a:gd name="connsiteX132" fmla="*/ 2045170 w 8575207"/>
                <a:gd name="connsiteY132" fmla="*/ 1016000 h 3302940"/>
                <a:gd name="connsiteX133" fmla="*/ 2083270 w 8575207"/>
                <a:gd name="connsiteY133" fmla="*/ 1130300 h 3302940"/>
                <a:gd name="connsiteX134" fmla="*/ 2095970 w 8575207"/>
                <a:gd name="connsiteY134" fmla="*/ 1181100 h 3302940"/>
                <a:gd name="connsiteX135" fmla="*/ 2159470 w 8575207"/>
                <a:gd name="connsiteY135" fmla="*/ 1270000 h 3302940"/>
                <a:gd name="connsiteX136" fmla="*/ 2197570 w 8575207"/>
                <a:gd name="connsiteY136" fmla="*/ 1346200 h 3302940"/>
                <a:gd name="connsiteX137" fmla="*/ 2235670 w 8575207"/>
                <a:gd name="connsiteY137" fmla="*/ 1397000 h 3302940"/>
                <a:gd name="connsiteX138" fmla="*/ 2261070 w 8575207"/>
                <a:gd name="connsiteY138" fmla="*/ 1435100 h 3302940"/>
                <a:gd name="connsiteX139" fmla="*/ 2311870 w 8575207"/>
                <a:gd name="connsiteY139" fmla="*/ 1549400 h 3302940"/>
                <a:gd name="connsiteX140" fmla="*/ 2337270 w 8575207"/>
                <a:gd name="connsiteY140" fmla="*/ 1600200 h 3302940"/>
                <a:gd name="connsiteX141" fmla="*/ 2375370 w 8575207"/>
                <a:gd name="connsiteY141" fmla="*/ 1638300 h 3302940"/>
                <a:gd name="connsiteX142" fmla="*/ 2388070 w 8575207"/>
                <a:gd name="connsiteY142" fmla="*/ 1816100 h 3302940"/>
                <a:gd name="connsiteX143" fmla="*/ 2273770 w 8575207"/>
                <a:gd name="connsiteY143" fmla="*/ 1866900 h 3302940"/>
                <a:gd name="connsiteX144" fmla="*/ 2235670 w 8575207"/>
                <a:gd name="connsiteY144" fmla="*/ 1879600 h 3302940"/>
                <a:gd name="connsiteX145" fmla="*/ 2197570 w 8575207"/>
                <a:gd name="connsiteY145" fmla="*/ 1892300 h 3302940"/>
                <a:gd name="connsiteX146" fmla="*/ 2095970 w 8575207"/>
                <a:gd name="connsiteY146" fmla="*/ 1905000 h 3302940"/>
                <a:gd name="connsiteX147" fmla="*/ 1676870 w 8575207"/>
                <a:gd name="connsiteY147" fmla="*/ 1879600 h 3302940"/>
                <a:gd name="connsiteX148" fmla="*/ 1562570 w 8575207"/>
                <a:gd name="connsiteY148" fmla="*/ 1841500 h 3302940"/>
                <a:gd name="connsiteX149" fmla="*/ 1524470 w 8575207"/>
                <a:gd name="connsiteY149" fmla="*/ 1828800 h 3302940"/>
                <a:gd name="connsiteX150" fmla="*/ 1511770 w 8575207"/>
                <a:gd name="connsiteY150" fmla="*/ 1778000 h 3302940"/>
                <a:gd name="connsiteX151" fmla="*/ 1499070 w 8575207"/>
                <a:gd name="connsiteY151" fmla="*/ 1739900 h 3302940"/>
                <a:gd name="connsiteX152" fmla="*/ 1486370 w 8575207"/>
                <a:gd name="connsiteY152" fmla="*/ 1676400 h 3302940"/>
                <a:gd name="connsiteX153" fmla="*/ 1524470 w 8575207"/>
                <a:gd name="connsiteY153" fmla="*/ 1460500 h 3302940"/>
                <a:gd name="connsiteX154" fmla="*/ 1537170 w 8575207"/>
                <a:gd name="connsiteY154" fmla="*/ 1422400 h 3302940"/>
                <a:gd name="connsiteX155" fmla="*/ 1626070 w 8575207"/>
                <a:gd name="connsiteY155" fmla="*/ 1358900 h 3302940"/>
                <a:gd name="connsiteX156" fmla="*/ 1702270 w 8575207"/>
                <a:gd name="connsiteY156" fmla="*/ 1282700 h 3302940"/>
                <a:gd name="connsiteX157" fmla="*/ 1740370 w 8575207"/>
                <a:gd name="connsiteY157" fmla="*/ 1244600 h 3302940"/>
                <a:gd name="connsiteX158" fmla="*/ 1778470 w 8575207"/>
                <a:gd name="connsiteY158" fmla="*/ 1206500 h 3302940"/>
                <a:gd name="connsiteX159" fmla="*/ 1816570 w 8575207"/>
                <a:gd name="connsiteY159" fmla="*/ 1193800 h 3302940"/>
                <a:gd name="connsiteX160" fmla="*/ 1829270 w 8575207"/>
                <a:gd name="connsiteY160" fmla="*/ 1155700 h 3302940"/>
                <a:gd name="connsiteX161" fmla="*/ 1905470 w 8575207"/>
                <a:gd name="connsiteY161" fmla="*/ 1104900 h 3302940"/>
                <a:gd name="connsiteX162" fmla="*/ 1968970 w 8575207"/>
                <a:gd name="connsiteY162" fmla="*/ 1028700 h 3302940"/>
                <a:gd name="connsiteX163" fmla="*/ 2045170 w 8575207"/>
                <a:gd name="connsiteY163" fmla="*/ 965200 h 3302940"/>
                <a:gd name="connsiteX164" fmla="*/ 2019770 w 8575207"/>
                <a:gd name="connsiteY164" fmla="*/ 393700 h 3302940"/>
                <a:gd name="connsiteX165" fmla="*/ 1956270 w 8575207"/>
                <a:gd name="connsiteY165" fmla="*/ 279400 h 3302940"/>
                <a:gd name="connsiteX166" fmla="*/ 1918170 w 8575207"/>
                <a:gd name="connsiteY166" fmla="*/ 266700 h 3302940"/>
                <a:gd name="connsiteX167" fmla="*/ 1803870 w 8575207"/>
                <a:gd name="connsiteY167" fmla="*/ 203200 h 3302940"/>
                <a:gd name="connsiteX168" fmla="*/ 1727670 w 8575207"/>
                <a:gd name="connsiteY168" fmla="*/ 190500 h 3302940"/>
                <a:gd name="connsiteX169" fmla="*/ 1689570 w 8575207"/>
                <a:gd name="connsiteY169" fmla="*/ 165100 h 3302940"/>
                <a:gd name="connsiteX170" fmla="*/ 1435570 w 8575207"/>
                <a:gd name="connsiteY170" fmla="*/ 127000 h 3302940"/>
                <a:gd name="connsiteX171" fmla="*/ 1308570 w 8575207"/>
                <a:gd name="connsiteY171" fmla="*/ 101600 h 3302940"/>
                <a:gd name="connsiteX172" fmla="*/ 546570 w 8575207"/>
                <a:gd name="connsiteY172" fmla="*/ 76200 h 3302940"/>
                <a:gd name="connsiteX173" fmla="*/ 457670 w 8575207"/>
                <a:gd name="connsiteY173" fmla="*/ 50800 h 3302940"/>
                <a:gd name="connsiteX174" fmla="*/ 279870 w 8575207"/>
                <a:gd name="connsiteY174" fmla="*/ 25400 h 3302940"/>
                <a:gd name="connsiteX175" fmla="*/ 216370 w 8575207"/>
                <a:gd name="connsiteY175" fmla="*/ 12700 h 3302940"/>
                <a:gd name="connsiteX176" fmla="*/ 38570 w 8575207"/>
                <a:gd name="connsiteY176" fmla="*/ 0 h 3302940"/>
                <a:gd name="connsiteX177" fmla="*/ 13170 w 8575207"/>
                <a:gd name="connsiteY17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06970 w 8575207"/>
                <a:gd name="connsiteY10" fmla="*/ 2324100 h 3302940"/>
                <a:gd name="connsiteX11" fmla="*/ 1245070 w 8575207"/>
                <a:gd name="connsiteY11" fmla="*/ 2400300 h 3302940"/>
                <a:gd name="connsiteX12" fmla="*/ 1143470 w 8575207"/>
                <a:gd name="connsiteY12" fmla="*/ 2565400 h 3302940"/>
                <a:gd name="connsiteX13" fmla="*/ 1054570 w 8575207"/>
                <a:gd name="connsiteY13" fmla="*/ 2762250 h 3302940"/>
                <a:gd name="connsiteX14" fmla="*/ 940270 w 8575207"/>
                <a:gd name="connsiteY14" fmla="*/ 2870200 h 3302940"/>
                <a:gd name="connsiteX15" fmla="*/ 794220 w 8575207"/>
                <a:gd name="connsiteY15" fmla="*/ 2946400 h 3302940"/>
                <a:gd name="connsiteX16" fmla="*/ 952970 w 8575207"/>
                <a:gd name="connsiteY16" fmla="*/ 2959100 h 3302940"/>
                <a:gd name="connsiteX17" fmla="*/ 991070 w 8575207"/>
                <a:gd name="connsiteY17" fmla="*/ 3035300 h 3302940"/>
                <a:gd name="connsiteX18" fmla="*/ 1067270 w 8575207"/>
                <a:gd name="connsiteY18" fmla="*/ 3022600 h 3302940"/>
                <a:gd name="connsiteX19" fmla="*/ 1168870 w 8575207"/>
                <a:gd name="connsiteY19" fmla="*/ 3009900 h 3302940"/>
                <a:gd name="connsiteX20" fmla="*/ 1206970 w 8575207"/>
                <a:gd name="connsiteY20" fmla="*/ 2997200 h 3302940"/>
                <a:gd name="connsiteX21" fmla="*/ 1359370 w 8575207"/>
                <a:gd name="connsiteY21" fmla="*/ 2984500 h 3302940"/>
                <a:gd name="connsiteX22" fmla="*/ 1562570 w 8575207"/>
                <a:gd name="connsiteY22" fmla="*/ 2959100 h 3302940"/>
                <a:gd name="connsiteX23" fmla="*/ 2388070 w 8575207"/>
                <a:gd name="connsiteY23" fmla="*/ 2946400 h 3302940"/>
                <a:gd name="connsiteX24" fmla="*/ 2451570 w 8575207"/>
                <a:gd name="connsiteY24" fmla="*/ 2933700 h 3302940"/>
                <a:gd name="connsiteX25" fmla="*/ 2527770 w 8575207"/>
                <a:gd name="connsiteY25" fmla="*/ 2921000 h 3302940"/>
                <a:gd name="connsiteX26" fmla="*/ 2616670 w 8575207"/>
                <a:gd name="connsiteY26" fmla="*/ 2882900 h 3302940"/>
                <a:gd name="connsiteX27" fmla="*/ 2756370 w 8575207"/>
                <a:gd name="connsiteY27" fmla="*/ 2857500 h 3302940"/>
                <a:gd name="connsiteX28" fmla="*/ 3785070 w 8575207"/>
                <a:gd name="connsiteY28" fmla="*/ 2857500 h 3302940"/>
                <a:gd name="connsiteX29" fmla="*/ 3823170 w 8575207"/>
                <a:gd name="connsiteY29" fmla="*/ 2844800 h 3302940"/>
                <a:gd name="connsiteX30" fmla="*/ 3886670 w 8575207"/>
                <a:gd name="connsiteY30" fmla="*/ 2832100 h 3302940"/>
                <a:gd name="connsiteX31" fmla="*/ 3937470 w 8575207"/>
                <a:gd name="connsiteY31" fmla="*/ 2819400 h 3302940"/>
                <a:gd name="connsiteX32" fmla="*/ 4102570 w 8575207"/>
                <a:gd name="connsiteY32" fmla="*/ 2794000 h 3302940"/>
                <a:gd name="connsiteX33" fmla="*/ 4254970 w 8575207"/>
                <a:gd name="connsiteY33" fmla="*/ 2768600 h 3302940"/>
                <a:gd name="connsiteX34" fmla="*/ 4318470 w 8575207"/>
                <a:gd name="connsiteY34" fmla="*/ 2743200 h 3302940"/>
                <a:gd name="connsiteX35" fmla="*/ 4407370 w 8575207"/>
                <a:gd name="connsiteY35" fmla="*/ 2730500 h 3302940"/>
                <a:gd name="connsiteX36" fmla="*/ 4458170 w 8575207"/>
                <a:gd name="connsiteY36" fmla="*/ 2717800 h 3302940"/>
                <a:gd name="connsiteX37" fmla="*/ 5169370 w 8575207"/>
                <a:gd name="connsiteY37" fmla="*/ 2730500 h 3302940"/>
                <a:gd name="connsiteX38" fmla="*/ 5309070 w 8575207"/>
                <a:gd name="connsiteY38" fmla="*/ 2768600 h 3302940"/>
                <a:gd name="connsiteX39" fmla="*/ 5410670 w 8575207"/>
                <a:gd name="connsiteY39" fmla="*/ 2794000 h 3302940"/>
                <a:gd name="connsiteX40" fmla="*/ 5499570 w 8575207"/>
                <a:gd name="connsiteY40" fmla="*/ 2819400 h 3302940"/>
                <a:gd name="connsiteX41" fmla="*/ 5575770 w 8575207"/>
                <a:gd name="connsiteY41" fmla="*/ 2692400 h 3302940"/>
                <a:gd name="connsiteX42" fmla="*/ 5588470 w 8575207"/>
                <a:gd name="connsiteY42" fmla="*/ 2616200 h 3302940"/>
                <a:gd name="connsiteX43" fmla="*/ 5601170 w 8575207"/>
                <a:gd name="connsiteY43" fmla="*/ 2489200 h 3302940"/>
                <a:gd name="connsiteX44" fmla="*/ 5639270 w 8575207"/>
                <a:gd name="connsiteY44" fmla="*/ 2413000 h 3302940"/>
                <a:gd name="connsiteX45" fmla="*/ 5690070 w 8575207"/>
                <a:gd name="connsiteY45" fmla="*/ 2400300 h 3302940"/>
                <a:gd name="connsiteX46" fmla="*/ 5766270 w 8575207"/>
                <a:gd name="connsiteY46" fmla="*/ 2362200 h 3302940"/>
                <a:gd name="connsiteX47" fmla="*/ 5842470 w 8575207"/>
                <a:gd name="connsiteY47" fmla="*/ 2324100 h 3302940"/>
                <a:gd name="connsiteX48" fmla="*/ 6007570 w 8575207"/>
                <a:gd name="connsiteY48" fmla="*/ 2362200 h 3302940"/>
                <a:gd name="connsiteX49" fmla="*/ 6083770 w 8575207"/>
                <a:gd name="connsiteY49" fmla="*/ 2374900 h 3302940"/>
                <a:gd name="connsiteX50" fmla="*/ 6159970 w 8575207"/>
                <a:gd name="connsiteY50" fmla="*/ 2413000 h 3302940"/>
                <a:gd name="connsiteX51" fmla="*/ 6198070 w 8575207"/>
                <a:gd name="connsiteY51" fmla="*/ 2425700 h 3302940"/>
                <a:gd name="connsiteX52" fmla="*/ 6261570 w 8575207"/>
                <a:gd name="connsiteY52" fmla="*/ 2527300 h 3302940"/>
                <a:gd name="connsiteX53" fmla="*/ 6299670 w 8575207"/>
                <a:gd name="connsiteY53" fmla="*/ 2641600 h 3302940"/>
                <a:gd name="connsiteX54" fmla="*/ 6312370 w 8575207"/>
                <a:gd name="connsiteY54" fmla="*/ 2679700 h 3302940"/>
                <a:gd name="connsiteX55" fmla="*/ 6325070 w 8575207"/>
                <a:gd name="connsiteY55" fmla="*/ 2730500 h 3302940"/>
                <a:gd name="connsiteX56" fmla="*/ 6312370 w 8575207"/>
                <a:gd name="connsiteY56" fmla="*/ 2857500 h 3302940"/>
                <a:gd name="connsiteX57" fmla="*/ 6236170 w 8575207"/>
                <a:gd name="connsiteY57" fmla="*/ 2908300 h 3302940"/>
                <a:gd name="connsiteX58" fmla="*/ 6109170 w 8575207"/>
                <a:gd name="connsiteY58" fmla="*/ 2946400 h 3302940"/>
                <a:gd name="connsiteX59" fmla="*/ 5956770 w 8575207"/>
                <a:gd name="connsiteY59" fmla="*/ 2933700 h 3302940"/>
                <a:gd name="connsiteX60" fmla="*/ 5918670 w 8575207"/>
                <a:gd name="connsiteY60" fmla="*/ 2946400 h 3302940"/>
                <a:gd name="connsiteX61" fmla="*/ 5931370 w 8575207"/>
                <a:gd name="connsiteY61" fmla="*/ 3009900 h 3302940"/>
                <a:gd name="connsiteX62" fmla="*/ 5994870 w 8575207"/>
                <a:gd name="connsiteY62" fmla="*/ 3022600 h 3302940"/>
                <a:gd name="connsiteX63" fmla="*/ 6286970 w 8575207"/>
                <a:gd name="connsiteY63" fmla="*/ 3035300 h 3302940"/>
                <a:gd name="connsiteX64" fmla="*/ 7328370 w 8575207"/>
                <a:gd name="connsiteY64" fmla="*/ 3022600 h 3302940"/>
                <a:gd name="connsiteX65" fmla="*/ 7544270 w 8575207"/>
                <a:gd name="connsiteY65" fmla="*/ 2984500 h 3302940"/>
                <a:gd name="connsiteX66" fmla="*/ 7645870 w 8575207"/>
                <a:gd name="connsiteY66" fmla="*/ 2971800 h 3302940"/>
                <a:gd name="connsiteX67" fmla="*/ 7861770 w 8575207"/>
                <a:gd name="connsiteY67" fmla="*/ 2984500 h 3302940"/>
                <a:gd name="connsiteX68" fmla="*/ 8039570 w 8575207"/>
                <a:gd name="connsiteY68" fmla="*/ 3009900 h 3302940"/>
                <a:gd name="connsiteX69" fmla="*/ 8090370 w 8575207"/>
                <a:gd name="connsiteY69" fmla="*/ 3022600 h 3302940"/>
                <a:gd name="connsiteX70" fmla="*/ 8407870 w 8575207"/>
                <a:gd name="connsiteY70" fmla="*/ 3048000 h 3302940"/>
                <a:gd name="connsiteX71" fmla="*/ 8560270 w 8575207"/>
                <a:gd name="connsiteY71" fmla="*/ 3035300 h 3302940"/>
                <a:gd name="connsiteX72" fmla="*/ 8534870 w 8575207"/>
                <a:gd name="connsiteY72" fmla="*/ 2311400 h 3302940"/>
                <a:gd name="connsiteX73" fmla="*/ 8496770 w 8575207"/>
                <a:gd name="connsiteY73" fmla="*/ 2057400 h 3302940"/>
                <a:gd name="connsiteX74" fmla="*/ 8484070 w 8575207"/>
                <a:gd name="connsiteY74" fmla="*/ 1968500 h 3302940"/>
                <a:gd name="connsiteX75" fmla="*/ 8445970 w 8575207"/>
                <a:gd name="connsiteY75" fmla="*/ 1765300 h 3302940"/>
                <a:gd name="connsiteX76" fmla="*/ 8471370 w 8575207"/>
                <a:gd name="connsiteY76" fmla="*/ 1257300 h 3302940"/>
                <a:gd name="connsiteX77" fmla="*/ 8433270 w 8575207"/>
                <a:gd name="connsiteY77" fmla="*/ 1231900 h 3302940"/>
                <a:gd name="connsiteX78" fmla="*/ 8306270 w 8575207"/>
                <a:gd name="connsiteY78" fmla="*/ 1193800 h 3302940"/>
                <a:gd name="connsiteX79" fmla="*/ 8179270 w 8575207"/>
                <a:gd name="connsiteY79" fmla="*/ 1168400 h 3302940"/>
                <a:gd name="connsiteX80" fmla="*/ 7607770 w 8575207"/>
                <a:gd name="connsiteY80" fmla="*/ 1206500 h 3302940"/>
                <a:gd name="connsiteX81" fmla="*/ 7379170 w 8575207"/>
                <a:gd name="connsiteY81" fmla="*/ 1193800 h 3302940"/>
                <a:gd name="connsiteX82" fmla="*/ 7290270 w 8575207"/>
                <a:gd name="connsiteY82" fmla="*/ 1168400 h 3302940"/>
                <a:gd name="connsiteX83" fmla="*/ 7112470 w 8575207"/>
                <a:gd name="connsiteY83" fmla="*/ 1143000 h 3302940"/>
                <a:gd name="connsiteX84" fmla="*/ 7048970 w 8575207"/>
                <a:gd name="connsiteY84" fmla="*/ 1130300 h 3302940"/>
                <a:gd name="connsiteX85" fmla="*/ 6934670 w 8575207"/>
                <a:gd name="connsiteY85" fmla="*/ 1117600 h 3302940"/>
                <a:gd name="connsiteX86" fmla="*/ 6629870 w 8575207"/>
                <a:gd name="connsiteY86" fmla="*/ 1079500 h 3302940"/>
                <a:gd name="connsiteX87" fmla="*/ 6502870 w 8575207"/>
                <a:gd name="connsiteY87" fmla="*/ 1028700 h 3302940"/>
                <a:gd name="connsiteX88" fmla="*/ 6426670 w 8575207"/>
                <a:gd name="connsiteY88" fmla="*/ 1003300 h 3302940"/>
                <a:gd name="connsiteX89" fmla="*/ 6375870 w 8575207"/>
                <a:gd name="connsiteY89" fmla="*/ 990600 h 3302940"/>
                <a:gd name="connsiteX90" fmla="*/ 6337770 w 8575207"/>
                <a:gd name="connsiteY90" fmla="*/ 977900 h 3302940"/>
                <a:gd name="connsiteX91" fmla="*/ 6286970 w 8575207"/>
                <a:gd name="connsiteY91" fmla="*/ 952500 h 3302940"/>
                <a:gd name="connsiteX92" fmla="*/ 6096470 w 8575207"/>
                <a:gd name="connsiteY92" fmla="*/ 939800 h 3302940"/>
                <a:gd name="connsiteX93" fmla="*/ 5728170 w 8575207"/>
                <a:gd name="connsiteY93" fmla="*/ 927100 h 3302940"/>
                <a:gd name="connsiteX94" fmla="*/ 5334470 w 8575207"/>
                <a:gd name="connsiteY94" fmla="*/ 901700 h 3302940"/>
                <a:gd name="connsiteX95" fmla="*/ 5232870 w 8575207"/>
                <a:gd name="connsiteY95" fmla="*/ 889000 h 3302940"/>
                <a:gd name="connsiteX96" fmla="*/ 5067770 w 8575207"/>
                <a:gd name="connsiteY96" fmla="*/ 838200 h 3302940"/>
                <a:gd name="connsiteX97" fmla="*/ 4991570 w 8575207"/>
                <a:gd name="connsiteY97" fmla="*/ 825500 h 3302940"/>
                <a:gd name="connsiteX98" fmla="*/ 4953470 w 8575207"/>
                <a:gd name="connsiteY98" fmla="*/ 800100 h 3302940"/>
                <a:gd name="connsiteX99" fmla="*/ 4877270 w 8575207"/>
                <a:gd name="connsiteY99" fmla="*/ 774700 h 3302940"/>
                <a:gd name="connsiteX100" fmla="*/ 4775670 w 8575207"/>
                <a:gd name="connsiteY100" fmla="*/ 749300 h 3302940"/>
                <a:gd name="connsiteX101" fmla="*/ 4648670 w 8575207"/>
                <a:gd name="connsiteY101" fmla="*/ 711200 h 3302940"/>
                <a:gd name="connsiteX102" fmla="*/ 4610570 w 8575207"/>
                <a:gd name="connsiteY102" fmla="*/ 698500 h 3302940"/>
                <a:gd name="connsiteX103" fmla="*/ 4559770 w 8575207"/>
                <a:gd name="connsiteY103" fmla="*/ 685800 h 3302940"/>
                <a:gd name="connsiteX104" fmla="*/ 4521670 w 8575207"/>
                <a:gd name="connsiteY104" fmla="*/ 660400 h 3302940"/>
                <a:gd name="connsiteX105" fmla="*/ 4470870 w 8575207"/>
                <a:gd name="connsiteY105" fmla="*/ 647700 h 3302940"/>
                <a:gd name="connsiteX106" fmla="*/ 4432770 w 8575207"/>
                <a:gd name="connsiteY106" fmla="*/ 635000 h 3302940"/>
                <a:gd name="connsiteX107" fmla="*/ 4381970 w 8575207"/>
                <a:gd name="connsiteY107" fmla="*/ 609600 h 3302940"/>
                <a:gd name="connsiteX108" fmla="*/ 4280370 w 8575207"/>
                <a:gd name="connsiteY108" fmla="*/ 584200 h 3302940"/>
                <a:gd name="connsiteX109" fmla="*/ 4242270 w 8575207"/>
                <a:gd name="connsiteY109" fmla="*/ 571500 h 3302940"/>
                <a:gd name="connsiteX110" fmla="*/ 4127970 w 8575207"/>
                <a:gd name="connsiteY110" fmla="*/ 558800 h 3302940"/>
                <a:gd name="connsiteX111" fmla="*/ 3658070 w 8575207"/>
                <a:gd name="connsiteY111" fmla="*/ 533400 h 3302940"/>
                <a:gd name="connsiteX112" fmla="*/ 3607270 w 8575207"/>
                <a:gd name="connsiteY112" fmla="*/ 520700 h 3302940"/>
                <a:gd name="connsiteX113" fmla="*/ 3569170 w 8575207"/>
                <a:gd name="connsiteY113" fmla="*/ 508000 h 3302940"/>
                <a:gd name="connsiteX114" fmla="*/ 3467570 w 8575207"/>
                <a:gd name="connsiteY114" fmla="*/ 495300 h 3302940"/>
                <a:gd name="connsiteX115" fmla="*/ 3429470 w 8575207"/>
                <a:gd name="connsiteY115" fmla="*/ 469900 h 3302940"/>
                <a:gd name="connsiteX116" fmla="*/ 3378670 w 8575207"/>
                <a:gd name="connsiteY116" fmla="*/ 457200 h 3302940"/>
                <a:gd name="connsiteX117" fmla="*/ 3302470 w 8575207"/>
                <a:gd name="connsiteY117" fmla="*/ 431800 h 3302940"/>
                <a:gd name="connsiteX118" fmla="*/ 3226270 w 8575207"/>
                <a:gd name="connsiteY118" fmla="*/ 406400 h 3302940"/>
                <a:gd name="connsiteX119" fmla="*/ 3188170 w 8575207"/>
                <a:gd name="connsiteY119" fmla="*/ 393700 h 3302940"/>
                <a:gd name="connsiteX120" fmla="*/ 2934170 w 8575207"/>
                <a:gd name="connsiteY120" fmla="*/ 381000 h 3302940"/>
                <a:gd name="connsiteX121" fmla="*/ 2832570 w 8575207"/>
                <a:gd name="connsiteY121" fmla="*/ 355600 h 3302940"/>
                <a:gd name="connsiteX122" fmla="*/ 2769070 w 8575207"/>
                <a:gd name="connsiteY122" fmla="*/ 342900 h 3302940"/>
                <a:gd name="connsiteX123" fmla="*/ 2705570 w 8575207"/>
                <a:gd name="connsiteY123" fmla="*/ 317500 h 3302940"/>
                <a:gd name="connsiteX124" fmla="*/ 2591270 w 8575207"/>
                <a:gd name="connsiteY124" fmla="*/ 304800 h 3302940"/>
                <a:gd name="connsiteX125" fmla="*/ 2515070 w 8575207"/>
                <a:gd name="connsiteY125" fmla="*/ 292100 h 3302940"/>
                <a:gd name="connsiteX126" fmla="*/ 2299170 w 8575207"/>
                <a:gd name="connsiteY126" fmla="*/ 317500 h 3302940"/>
                <a:gd name="connsiteX127" fmla="*/ 2184870 w 8575207"/>
                <a:gd name="connsiteY127" fmla="*/ 355600 h 3302940"/>
                <a:gd name="connsiteX128" fmla="*/ 2045170 w 8575207"/>
                <a:gd name="connsiteY128" fmla="*/ 381000 h 3302940"/>
                <a:gd name="connsiteX129" fmla="*/ 2019770 w 8575207"/>
                <a:gd name="connsiteY129" fmla="*/ 431800 h 3302940"/>
                <a:gd name="connsiteX130" fmla="*/ 2032470 w 8575207"/>
                <a:gd name="connsiteY130" fmla="*/ 952500 h 3302940"/>
                <a:gd name="connsiteX131" fmla="*/ 2045170 w 8575207"/>
                <a:gd name="connsiteY131" fmla="*/ 1016000 h 3302940"/>
                <a:gd name="connsiteX132" fmla="*/ 2083270 w 8575207"/>
                <a:gd name="connsiteY132" fmla="*/ 1130300 h 3302940"/>
                <a:gd name="connsiteX133" fmla="*/ 2095970 w 8575207"/>
                <a:gd name="connsiteY133" fmla="*/ 1181100 h 3302940"/>
                <a:gd name="connsiteX134" fmla="*/ 2159470 w 8575207"/>
                <a:gd name="connsiteY134" fmla="*/ 1270000 h 3302940"/>
                <a:gd name="connsiteX135" fmla="*/ 2197570 w 8575207"/>
                <a:gd name="connsiteY135" fmla="*/ 1346200 h 3302940"/>
                <a:gd name="connsiteX136" fmla="*/ 2235670 w 8575207"/>
                <a:gd name="connsiteY136" fmla="*/ 1397000 h 3302940"/>
                <a:gd name="connsiteX137" fmla="*/ 2261070 w 8575207"/>
                <a:gd name="connsiteY137" fmla="*/ 1435100 h 3302940"/>
                <a:gd name="connsiteX138" fmla="*/ 2311870 w 8575207"/>
                <a:gd name="connsiteY138" fmla="*/ 1549400 h 3302940"/>
                <a:gd name="connsiteX139" fmla="*/ 2337270 w 8575207"/>
                <a:gd name="connsiteY139" fmla="*/ 1600200 h 3302940"/>
                <a:gd name="connsiteX140" fmla="*/ 2375370 w 8575207"/>
                <a:gd name="connsiteY140" fmla="*/ 1638300 h 3302940"/>
                <a:gd name="connsiteX141" fmla="*/ 2388070 w 8575207"/>
                <a:gd name="connsiteY141" fmla="*/ 1816100 h 3302940"/>
                <a:gd name="connsiteX142" fmla="*/ 2273770 w 8575207"/>
                <a:gd name="connsiteY142" fmla="*/ 1866900 h 3302940"/>
                <a:gd name="connsiteX143" fmla="*/ 2235670 w 8575207"/>
                <a:gd name="connsiteY143" fmla="*/ 1879600 h 3302940"/>
                <a:gd name="connsiteX144" fmla="*/ 2197570 w 8575207"/>
                <a:gd name="connsiteY144" fmla="*/ 1892300 h 3302940"/>
                <a:gd name="connsiteX145" fmla="*/ 2095970 w 8575207"/>
                <a:gd name="connsiteY145" fmla="*/ 1905000 h 3302940"/>
                <a:gd name="connsiteX146" fmla="*/ 1676870 w 8575207"/>
                <a:gd name="connsiteY146" fmla="*/ 1879600 h 3302940"/>
                <a:gd name="connsiteX147" fmla="*/ 1562570 w 8575207"/>
                <a:gd name="connsiteY147" fmla="*/ 1841500 h 3302940"/>
                <a:gd name="connsiteX148" fmla="*/ 1524470 w 8575207"/>
                <a:gd name="connsiteY148" fmla="*/ 1828800 h 3302940"/>
                <a:gd name="connsiteX149" fmla="*/ 1511770 w 8575207"/>
                <a:gd name="connsiteY149" fmla="*/ 1778000 h 3302940"/>
                <a:gd name="connsiteX150" fmla="*/ 1499070 w 8575207"/>
                <a:gd name="connsiteY150" fmla="*/ 1739900 h 3302940"/>
                <a:gd name="connsiteX151" fmla="*/ 1486370 w 8575207"/>
                <a:gd name="connsiteY151" fmla="*/ 1676400 h 3302940"/>
                <a:gd name="connsiteX152" fmla="*/ 1524470 w 8575207"/>
                <a:gd name="connsiteY152" fmla="*/ 1460500 h 3302940"/>
                <a:gd name="connsiteX153" fmla="*/ 1537170 w 8575207"/>
                <a:gd name="connsiteY153" fmla="*/ 1422400 h 3302940"/>
                <a:gd name="connsiteX154" fmla="*/ 1626070 w 8575207"/>
                <a:gd name="connsiteY154" fmla="*/ 1358900 h 3302940"/>
                <a:gd name="connsiteX155" fmla="*/ 1702270 w 8575207"/>
                <a:gd name="connsiteY155" fmla="*/ 1282700 h 3302940"/>
                <a:gd name="connsiteX156" fmla="*/ 1740370 w 8575207"/>
                <a:gd name="connsiteY156" fmla="*/ 1244600 h 3302940"/>
                <a:gd name="connsiteX157" fmla="*/ 1778470 w 8575207"/>
                <a:gd name="connsiteY157" fmla="*/ 1206500 h 3302940"/>
                <a:gd name="connsiteX158" fmla="*/ 1816570 w 8575207"/>
                <a:gd name="connsiteY158" fmla="*/ 1193800 h 3302940"/>
                <a:gd name="connsiteX159" fmla="*/ 1829270 w 8575207"/>
                <a:gd name="connsiteY159" fmla="*/ 1155700 h 3302940"/>
                <a:gd name="connsiteX160" fmla="*/ 1905470 w 8575207"/>
                <a:gd name="connsiteY160" fmla="*/ 1104900 h 3302940"/>
                <a:gd name="connsiteX161" fmla="*/ 1968970 w 8575207"/>
                <a:gd name="connsiteY161" fmla="*/ 1028700 h 3302940"/>
                <a:gd name="connsiteX162" fmla="*/ 2045170 w 8575207"/>
                <a:gd name="connsiteY162" fmla="*/ 965200 h 3302940"/>
                <a:gd name="connsiteX163" fmla="*/ 2019770 w 8575207"/>
                <a:gd name="connsiteY163" fmla="*/ 393700 h 3302940"/>
                <a:gd name="connsiteX164" fmla="*/ 1956270 w 8575207"/>
                <a:gd name="connsiteY164" fmla="*/ 279400 h 3302940"/>
                <a:gd name="connsiteX165" fmla="*/ 1918170 w 8575207"/>
                <a:gd name="connsiteY165" fmla="*/ 266700 h 3302940"/>
                <a:gd name="connsiteX166" fmla="*/ 1803870 w 8575207"/>
                <a:gd name="connsiteY166" fmla="*/ 203200 h 3302940"/>
                <a:gd name="connsiteX167" fmla="*/ 1727670 w 8575207"/>
                <a:gd name="connsiteY167" fmla="*/ 190500 h 3302940"/>
                <a:gd name="connsiteX168" fmla="*/ 1689570 w 8575207"/>
                <a:gd name="connsiteY168" fmla="*/ 165100 h 3302940"/>
                <a:gd name="connsiteX169" fmla="*/ 1435570 w 8575207"/>
                <a:gd name="connsiteY169" fmla="*/ 127000 h 3302940"/>
                <a:gd name="connsiteX170" fmla="*/ 1308570 w 8575207"/>
                <a:gd name="connsiteY170" fmla="*/ 101600 h 3302940"/>
                <a:gd name="connsiteX171" fmla="*/ 546570 w 8575207"/>
                <a:gd name="connsiteY171" fmla="*/ 76200 h 3302940"/>
                <a:gd name="connsiteX172" fmla="*/ 457670 w 8575207"/>
                <a:gd name="connsiteY172" fmla="*/ 50800 h 3302940"/>
                <a:gd name="connsiteX173" fmla="*/ 279870 w 8575207"/>
                <a:gd name="connsiteY173" fmla="*/ 25400 h 3302940"/>
                <a:gd name="connsiteX174" fmla="*/ 216370 w 8575207"/>
                <a:gd name="connsiteY174" fmla="*/ 12700 h 3302940"/>
                <a:gd name="connsiteX175" fmla="*/ 38570 w 8575207"/>
                <a:gd name="connsiteY175" fmla="*/ 0 h 3302940"/>
                <a:gd name="connsiteX176" fmla="*/ 13170 w 8575207"/>
                <a:gd name="connsiteY176"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245070 w 8575207"/>
                <a:gd name="connsiteY10" fmla="*/ 240030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52970 w 8575207"/>
                <a:gd name="connsiteY15" fmla="*/ 2959100 h 3302940"/>
                <a:gd name="connsiteX16" fmla="*/ 991070 w 8575207"/>
                <a:gd name="connsiteY16" fmla="*/ 3035300 h 3302940"/>
                <a:gd name="connsiteX17" fmla="*/ 1067270 w 8575207"/>
                <a:gd name="connsiteY17" fmla="*/ 3022600 h 3302940"/>
                <a:gd name="connsiteX18" fmla="*/ 1168870 w 8575207"/>
                <a:gd name="connsiteY18" fmla="*/ 3009900 h 3302940"/>
                <a:gd name="connsiteX19" fmla="*/ 1206970 w 8575207"/>
                <a:gd name="connsiteY19" fmla="*/ 2997200 h 3302940"/>
                <a:gd name="connsiteX20" fmla="*/ 1359370 w 8575207"/>
                <a:gd name="connsiteY20" fmla="*/ 2984500 h 3302940"/>
                <a:gd name="connsiteX21" fmla="*/ 1562570 w 8575207"/>
                <a:gd name="connsiteY21" fmla="*/ 2959100 h 3302940"/>
                <a:gd name="connsiteX22" fmla="*/ 2388070 w 8575207"/>
                <a:gd name="connsiteY22" fmla="*/ 2946400 h 3302940"/>
                <a:gd name="connsiteX23" fmla="*/ 2451570 w 8575207"/>
                <a:gd name="connsiteY23" fmla="*/ 2933700 h 3302940"/>
                <a:gd name="connsiteX24" fmla="*/ 2527770 w 8575207"/>
                <a:gd name="connsiteY24" fmla="*/ 2921000 h 3302940"/>
                <a:gd name="connsiteX25" fmla="*/ 2616670 w 8575207"/>
                <a:gd name="connsiteY25" fmla="*/ 2882900 h 3302940"/>
                <a:gd name="connsiteX26" fmla="*/ 2756370 w 8575207"/>
                <a:gd name="connsiteY26" fmla="*/ 2857500 h 3302940"/>
                <a:gd name="connsiteX27" fmla="*/ 3785070 w 8575207"/>
                <a:gd name="connsiteY27" fmla="*/ 2857500 h 3302940"/>
                <a:gd name="connsiteX28" fmla="*/ 3823170 w 8575207"/>
                <a:gd name="connsiteY28" fmla="*/ 2844800 h 3302940"/>
                <a:gd name="connsiteX29" fmla="*/ 3886670 w 8575207"/>
                <a:gd name="connsiteY29" fmla="*/ 2832100 h 3302940"/>
                <a:gd name="connsiteX30" fmla="*/ 3937470 w 8575207"/>
                <a:gd name="connsiteY30" fmla="*/ 2819400 h 3302940"/>
                <a:gd name="connsiteX31" fmla="*/ 4102570 w 8575207"/>
                <a:gd name="connsiteY31" fmla="*/ 2794000 h 3302940"/>
                <a:gd name="connsiteX32" fmla="*/ 4254970 w 8575207"/>
                <a:gd name="connsiteY32" fmla="*/ 2768600 h 3302940"/>
                <a:gd name="connsiteX33" fmla="*/ 4318470 w 8575207"/>
                <a:gd name="connsiteY33" fmla="*/ 2743200 h 3302940"/>
                <a:gd name="connsiteX34" fmla="*/ 4407370 w 8575207"/>
                <a:gd name="connsiteY34" fmla="*/ 2730500 h 3302940"/>
                <a:gd name="connsiteX35" fmla="*/ 4458170 w 8575207"/>
                <a:gd name="connsiteY35" fmla="*/ 2717800 h 3302940"/>
                <a:gd name="connsiteX36" fmla="*/ 5169370 w 8575207"/>
                <a:gd name="connsiteY36" fmla="*/ 2730500 h 3302940"/>
                <a:gd name="connsiteX37" fmla="*/ 5309070 w 8575207"/>
                <a:gd name="connsiteY37" fmla="*/ 2768600 h 3302940"/>
                <a:gd name="connsiteX38" fmla="*/ 5410670 w 8575207"/>
                <a:gd name="connsiteY38" fmla="*/ 2794000 h 3302940"/>
                <a:gd name="connsiteX39" fmla="*/ 5499570 w 8575207"/>
                <a:gd name="connsiteY39" fmla="*/ 2819400 h 3302940"/>
                <a:gd name="connsiteX40" fmla="*/ 5575770 w 8575207"/>
                <a:gd name="connsiteY40" fmla="*/ 2692400 h 3302940"/>
                <a:gd name="connsiteX41" fmla="*/ 5588470 w 8575207"/>
                <a:gd name="connsiteY41" fmla="*/ 2616200 h 3302940"/>
                <a:gd name="connsiteX42" fmla="*/ 5601170 w 8575207"/>
                <a:gd name="connsiteY42" fmla="*/ 2489200 h 3302940"/>
                <a:gd name="connsiteX43" fmla="*/ 5639270 w 8575207"/>
                <a:gd name="connsiteY43" fmla="*/ 2413000 h 3302940"/>
                <a:gd name="connsiteX44" fmla="*/ 5690070 w 8575207"/>
                <a:gd name="connsiteY44" fmla="*/ 2400300 h 3302940"/>
                <a:gd name="connsiteX45" fmla="*/ 5766270 w 8575207"/>
                <a:gd name="connsiteY45" fmla="*/ 2362200 h 3302940"/>
                <a:gd name="connsiteX46" fmla="*/ 5842470 w 8575207"/>
                <a:gd name="connsiteY46" fmla="*/ 2324100 h 3302940"/>
                <a:gd name="connsiteX47" fmla="*/ 6007570 w 8575207"/>
                <a:gd name="connsiteY47" fmla="*/ 2362200 h 3302940"/>
                <a:gd name="connsiteX48" fmla="*/ 6083770 w 8575207"/>
                <a:gd name="connsiteY48" fmla="*/ 2374900 h 3302940"/>
                <a:gd name="connsiteX49" fmla="*/ 6159970 w 8575207"/>
                <a:gd name="connsiteY49" fmla="*/ 2413000 h 3302940"/>
                <a:gd name="connsiteX50" fmla="*/ 6198070 w 8575207"/>
                <a:gd name="connsiteY50" fmla="*/ 2425700 h 3302940"/>
                <a:gd name="connsiteX51" fmla="*/ 6261570 w 8575207"/>
                <a:gd name="connsiteY51" fmla="*/ 2527300 h 3302940"/>
                <a:gd name="connsiteX52" fmla="*/ 6299670 w 8575207"/>
                <a:gd name="connsiteY52" fmla="*/ 2641600 h 3302940"/>
                <a:gd name="connsiteX53" fmla="*/ 6312370 w 8575207"/>
                <a:gd name="connsiteY53" fmla="*/ 2679700 h 3302940"/>
                <a:gd name="connsiteX54" fmla="*/ 6325070 w 8575207"/>
                <a:gd name="connsiteY54" fmla="*/ 2730500 h 3302940"/>
                <a:gd name="connsiteX55" fmla="*/ 6312370 w 8575207"/>
                <a:gd name="connsiteY55" fmla="*/ 2857500 h 3302940"/>
                <a:gd name="connsiteX56" fmla="*/ 6236170 w 8575207"/>
                <a:gd name="connsiteY56" fmla="*/ 2908300 h 3302940"/>
                <a:gd name="connsiteX57" fmla="*/ 6109170 w 8575207"/>
                <a:gd name="connsiteY57" fmla="*/ 2946400 h 3302940"/>
                <a:gd name="connsiteX58" fmla="*/ 5956770 w 8575207"/>
                <a:gd name="connsiteY58" fmla="*/ 2933700 h 3302940"/>
                <a:gd name="connsiteX59" fmla="*/ 5918670 w 8575207"/>
                <a:gd name="connsiteY59" fmla="*/ 2946400 h 3302940"/>
                <a:gd name="connsiteX60" fmla="*/ 5931370 w 8575207"/>
                <a:gd name="connsiteY60" fmla="*/ 3009900 h 3302940"/>
                <a:gd name="connsiteX61" fmla="*/ 5994870 w 8575207"/>
                <a:gd name="connsiteY61" fmla="*/ 3022600 h 3302940"/>
                <a:gd name="connsiteX62" fmla="*/ 6286970 w 8575207"/>
                <a:gd name="connsiteY62" fmla="*/ 3035300 h 3302940"/>
                <a:gd name="connsiteX63" fmla="*/ 7328370 w 8575207"/>
                <a:gd name="connsiteY63" fmla="*/ 3022600 h 3302940"/>
                <a:gd name="connsiteX64" fmla="*/ 7544270 w 8575207"/>
                <a:gd name="connsiteY64" fmla="*/ 2984500 h 3302940"/>
                <a:gd name="connsiteX65" fmla="*/ 7645870 w 8575207"/>
                <a:gd name="connsiteY65" fmla="*/ 2971800 h 3302940"/>
                <a:gd name="connsiteX66" fmla="*/ 7861770 w 8575207"/>
                <a:gd name="connsiteY66" fmla="*/ 2984500 h 3302940"/>
                <a:gd name="connsiteX67" fmla="*/ 8039570 w 8575207"/>
                <a:gd name="connsiteY67" fmla="*/ 3009900 h 3302940"/>
                <a:gd name="connsiteX68" fmla="*/ 8090370 w 8575207"/>
                <a:gd name="connsiteY68" fmla="*/ 3022600 h 3302940"/>
                <a:gd name="connsiteX69" fmla="*/ 8407870 w 8575207"/>
                <a:gd name="connsiteY69" fmla="*/ 3048000 h 3302940"/>
                <a:gd name="connsiteX70" fmla="*/ 8560270 w 8575207"/>
                <a:gd name="connsiteY70" fmla="*/ 3035300 h 3302940"/>
                <a:gd name="connsiteX71" fmla="*/ 8534870 w 8575207"/>
                <a:gd name="connsiteY71" fmla="*/ 2311400 h 3302940"/>
                <a:gd name="connsiteX72" fmla="*/ 8496770 w 8575207"/>
                <a:gd name="connsiteY72" fmla="*/ 2057400 h 3302940"/>
                <a:gd name="connsiteX73" fmla="*/ 8484070 w 8575207"/>
                <a:gd name="connsiteY73" fmla="*/ 1968500 h 3302940"/>
                <a:gd name="connsiteX74" fmla="*/ 8445970 w 8575207"/>
                <a:gd name="connsiteY74" fmla="*/ 1765300 h 3302940"/>
                <a:gd name="connsiteX75" fmla="*/ 8471370 w 8575207"/>
                <a:gd name="connsiteY75" fmla="*/ 1257300 h 3302940"/>
                <a:gd name="connsiteX76" fmla="*/ 8433270 w 8575207"/>
                <a:gd name="connsiteY76" fmla="*/ 1231900 h 3302940"/>
                <a:gd name="connsiteX77" fmla="*/ 8306270 w 8575207"/>
                <a:gd name="connsiteY77" fmla="*/ 1193800 h 3302940"/>
                <a:gd name="connsiteX78" fmla="*/ 8179270 w 8575207"/>
                <a:gd name="connsiteY78" fmla="*/ 1168400 h 3302940"/>
                <a:gd name="connsiteX79" fmla="*/ 7607770 w 8575207"/>
                <a:gd name="connsiteY79" fmla="*/ 1206500 h 3302940"/>
                <a:gd name="connsiteX80" fmla="*/ 7379170 w 8575207"/>
                <a:gd name="connsiteY80" fmla="*/ 1193800 h 3302940"/>
                <a:gd name="connsiteX81" fmla="*/ 7290270 w 8575207"/>
                <a:gd name="connsiteY81" fmla="*/ 1168400 h 3302940"/>
                <a:gd name="connsiteX82" fmla="*/ 7112470 w 8575207"/>
                <a:gd name="connsiteY82" fmla="*/ 1143000 h 3302940"/>
                <a:gd name="connsiteX83" fmla="*/ 7048970 w 8575207"/>
                <a:gd name="connsiteY83" fmla="*/ 1130300 h 3302940"/>
                <a:gd name="connsiteX84" fmla="*/ 6934670 w 8575207"/>
                <a:gd name="connsiteY84" fmla="*/ 1117600 h 3302940"/>
                <a:gd name="connsiteX85" fmla="*/ 6629870 w 8575207"/>
                <a:gd name="connsiteY85" fmla="*/ 1079500 h 3302940"/>
                <a:gd name="connsiteX86" fmla="*/ 6502870 w 8575207"/>
                <a:gd name="connsiteY86" fmla="*/ 1028700 h 3302940"/>
                <a:gd name="connsiteX87" fmla="*/ 6426670 w 8575207"/>
                <a:gd name="connsiteY87" fmla="*/ 1003300 h 3302940"/>
                <a:gd name="connsiteX88" fmla="*/ 6375870 w 8575207"/>
                <a:gd name="connsiteY88" fmla="*/ 990600 h 3302940"/>
                <a:gd name="connsiteX89" fmla="*/ 6337770 w 8575207"/>
                <a:gd name="connsiteY89" fmla="*/ 977900 h 3302940"/>
                <a:gd name="connsiteX90" fmla="*/ 6286970 w 8575207"/>
                <a:gd name="connsiteY90" fmla="*/ 952500 h 3302940"/>
                <a:gd name="connsiteX91" fmla="*/ 6096470 w 8575207"/>
                <a:gd name="connsiteY91" fmla="*/ 939800 h 3302940"/>
                <a:gd name="connsiteX92" fmla="*/ 5728170 w 8575207"/>
                <a:gd name="connsiteY92" fmla="*/ 927100 h 3302940"/>
                <a:gd name="connsiteX93" fmla="*/ 5334470 w 8575207"/>
                <a:gd name="connsiteY93" fmla="*/ 901700 h 3302940"/>
                <a:gd name="connsiteX94" fmla="*/ 5232870 w 8575207"/>
                <a:gd name="connsiteY94" fmla="*/ 889000 h 3302940"/>
                <a:gd name="connsiteX95" fmla="*/ 5067770 w 8575207"/>
                <a:gd name="connsiteY95" fmla="*/ 838200 h 3302940"/>
                <a:gd name="connsiteX96" fmla="*/ 4991570 w 8575207"/>
                <a:gd name="connsiteY96" fmla="*/ 825500 h 3302940"/>
                <a:gd name="connsiteX97" fmla="*/ 4953470 w 8575207"/>
                <a:gd name="connsiteY97" fmla="*/ 800100 h 3302940"/>
                <a:gd name="connsiteX98" fmla="*/ 4877270 w 8575207"/>
                <a:gd name="connsiteY98" fmla="*/ 774700 h 3302940"/>
                <a:gd name="connsiteX99" fmla="*/ 4775670 w 8575207"/>
                <a:gd name="connsiteY99" fmla="*/ 749300 h 3302940"/>
                <a:gd name="connsiteX100" fmla="*/ 4648670 w 8575207"/>
                <a:gd name="connsiteY100" fmla="*/ 711200 h 3302940"/>
                <a:gd name="connsiteX101" fmla="*/ 4610570 w 8575207"/>
                <a:gd name="connsiteY101" fmla="*/ 698500 h 3302940"/>
                <a:gd name="connsiteX102" fmla="*/ 4559770 w 8575207"/>
                <a:gd name="connsiteY102" fmla="*/ 685800 h 3302940"/>
                <a:gd name="connsiteX103" fmla="*/ 4521670 w 8575207"/>
                <a:gd name="connsiteY103" fmla="*/ 660400 h 3302940"/>
                <a:gd name="connsiteX104" fmla="*/ 4470870 w 8575207"/>
                <a:gd name="connsiteY104" fmla="*/ 647700 h 3302940"/>
                <a:gd name="connsiteX105" fmla="*/ 4432770 w 8575207"/>
                <a:gd name="connsiteY105" fmla="*/ 635000 h 3302940"/>
                <a:gd name="connsiteX106" fmla="*/ 4381970 w 8575207"/>
                <a:gd name="connsiteY106" fmla="*/ 609600 h 3302940"/>
                <a:gd name="connsiteX107" fmla="*/ 4280370 w 8575207"/>
                <a:gd name="connsiteY107" fmla="*/ 584200 h 3302940"/>
                <a:gd name="connsiteX108" fmla="*/ 4242270 w 8575207"/>
                <a:gd name="connsiteY108" fmla="*/ 571500 h 3302940"/>
                <a:gd name="connsiteX109" fmla="*/ 4127970 w 8575207"/>
                <a:gd name="connsiteY109" fmla="*/ 558800 h 3302940"/>
                <a:gd name="connsiteX110" fmla="*/ 3658070 w 8575207"/>
                <a:gd name="connsiteY110" fmla="*/ 533400 h 3302940"/>
                <a:gd name="connsiteX111" fmla="*/ 3607270 w 8575207"/>
                <a:gd name="connsiteY111" fmla="*/ 520700 h 3302940"/>
                <a:gd name="connsiteX112" fmla="*/ 3569170 w 8575207"/>
                <a:gd name="connsiteY112" fmla="*/ 508000 h 3302940"/>
                <a:gd name="connsiteX113" fmla="*/ 3467570 w 8575207"/>
                <a:gd name="connsiteY113" fmla="*/ 495300 h 3302940"/>
                <a:gd name="connsiteX114" fmla="*/ 3429470 w 8575207"/>
                <a:gd name="connsiteY114" fmla="*/ 469900 h 3302940"/>
                <a:gd name="connsiteX115" fmla="*/ 3378670 w 8575207"/>
                <a:gd name="connsiteY115" fmla="*/ 457200 h 3302940"/>
                <a:gd name="connsiteX116" fmla="*/ 3302470 w 8575207"/>
                <a:gd name="connsiteY116" fmla="*/ 431800 h 3302940"/>
                <a:gd name="connsiteX117" fmla="*/ 3226270 w 8575207"/>
                <a:gd name="connsiteY117" fmla="*/ 406400 h 3302940"/>
                <a:gd name="connsiteX118" fmla="*/ 3188170 w 8575207"/>
                <a:gd name="connsiteY118" fmla="*/ 393700 h 3302940"/>
                <a:gd name="connsiteX119" fmla="*/ 2934170 w 8575207"/>
                <a:gd name="connsiteY119" fmla="*/ 381000 h 3302940"/>
                <a:gd name="connsiteX120" fmla="*/ 2832570 w 8575207"/>
                <a:gd name="connsiteY120" fmla="*/ 355600 h 3302940"/>
                <a:gd name="connsiteX121" fmla="*/ 2769070 w 8575207"/>
                <a:gd name="connsiteY121" fmla="*/ 342900 h 3302940"/>
                <a:gd name="connsiteX122" fmla="*/ 2705570 w 8575207"/>
                <a:gd name="connsiteY122" fmla="*/ 317500 h 3302940"/>
                <a:gd name="connsiteX123" fmla="*/ 2591270 w 8575207"/>
                <a:gd name="connsiteY123" fmla="*/ 304800 h 3302940"/>
                <a:gd name="connsiteX124" fmla="*/ 2515070 w 8575207"/>
                <a:gd name="connsiteY124" fmla="*/ 292100 h 3302940"/>
                <a:gd name="connsiteX125" fmla="*/ 2299170 w 8575207"/>
                <a:gd name="connsiteY125" fmla="*/ 317500 h 3302940"/>
                <a:gd name="connsiteX126" fmla="*/ 2184870 w 8575207"/>
                <a:gd name="connsiteY126" fmla="*/ 355600 h 3302940"/>
                <a:gd name="connsiteX127" fmla="*/ 2045170 w 8575207"/>
                <a:gd name="connsiteY127" fmla="*/ 381000 h 3302940"/>
                <a:gd name="connsiteX128" fmla="*/ 2019770 w 8575207"/>
                <a:gd name="connsiteY128" fmla="*/ 431800 h 3302940"/>
                <a:gd name="connsiteX129" fmla="*/ 2032470 w 8575207"/>
                <a:gd name="connsiteY129" fmla="*/ 952500 h 3302940"/>
                <a:gd name="connsiteX130" fmla="*/ 2045170 w 8575207"/>
                <a:gd name="connsiteY130" fmla="*/ 1016000 h 3302940"/>
                <a:gd name="connsiteX131" fmla="*/ 2083270 w 8575207"/>
                <a:gd name="connsiteY131" fmla="*/ 1130300 h 3302940"/>
                <a:gd name="connsiteX132" fmla="*/ 2095970 w 8575207"/>
                <a:gd name="connsiteY132" fmla="*/ 1181100 h 3302940"/>
                <a:gd name="connsiteX133" fmla="*/ 2159470 w 8575207"/>
                <a:gd name="connsiteY133" fmla="*/ 1270000 h 3302940"/>
                <a:gd name="connsiteX134" fmla="*/ 2197570 w 8575207"/>
                <a:gd name="connsiteY134" fmla="*/ 1346200 h 3302940"/>
                <a:gd name="connsiteX135" fmla="*/ 2235670 w 8575207"/>
                <a:gd name="connsiteY135" fmla="*/ 1397000 h 3302940"/>
                <a:gd name="connsiteX136" fmla="*/ 2261070 w 8575207"/>
                <a:gd name="connsiteY136" fmla="*/ 1435100 h 3302940"/>
                <a:gd name="connsiteX137" fmla="*/ 2311870 w 8575207"/>
                <a:gd name="connsiteY137" fmla="*/ 1549400 h 3302940"/>
                <a:gd name="connsiteX138" fmla="*/ 2337270 w 8575207"/>
                <a:gd name="connsiteY138" fmla="*/ 1600200 h 3302940"/>
                <a:gd name="connsiteX139" fmla="*/ 2375370 w 8575207"/>
                <a:gd name="connsiteY139" fmla="*/ 1638300 h 3302940"/>
                <a:gd name="connsiteX140" fmla="*/ 2388070 w 8575207"/>
                <a:gd name="connsiteY140" fmla="*/ 1816100 h 3302940"/>
                <a:gd name="connsiteX141" fmla="*/ 2273770 w 8575207"/>
                <a:gd name="connsiteY141" fmla="*/ 1866900 h 3302940"/>
                <a:gd name="connsiteX142" fmla="*/ 2235670 w 8575207"/>
                <a:gd name="connsiteY142" fmla="*/ 1879600 h 3302940"/>
                <a:gd name="connsiteX143" fmla="*/ 2197570 w 8575207"/>
                <a:gd name="connsiteY143" fmla="*/ 1892300 h 3302940"/>
                <a:gd name="connsiteX144" fmla="*/ 2095970 w 8575207"/>
                <a:gd name="connsiteY144" fmla="*/ 1905000 h 3302940"/>
                <a:gd name="connsiteX145" fmla="*/ 1676870 w 8575207"/>
                <a:gd name="connsiteY145" fmla="*/ 1879600 h 3302940"/>
                <a:gd name="connsiteX146" fmla="*/ 1562570 w 8575207"/>
                <a:gd name="connsiteY146" fmla="*/ 1841500 h 3302940"/>
                <a:gd name="connsiteX147" fmla="*/ 1524470 w 8575207"/>
                <a:gd name="connsiteY147" fmla="*/ 1828800 h 3302940"/>
                <a:gd name="connsiteX148" fmla="*/ 1511770 w 8575207"/>
                <a:gd name="connsiteY148" fmla="*/ 1778000 h 3302940"/>
                <a:gd name="connsiteX149" fmla="*/ 1499070 w 8575207"/>
                <a:gd name="connsiteY149" fmla="*/ 1739900 h 3302940"/>
                <a:gd name="connsiteX150" fmla="*/ 1486370 w 8575207"/>
                <a:gd name="connsiteY150" fmla="*/ 1676400 h 3302940"/>
                <a:gd name="connsiteX151" fmla="*/ 1524470 w 8575207"/>
                <a:gd name="connsiteY151" fmla="*/ 1460500 h 3302940"/>
                <a:gd name="connsiteX152" fmla="*/ 1537170 w 8575207"/>
                <a:gd name="connsiteY152" fmla="*/ 1422400 h 3302940"/>
                <a:gd name="connsiteX153" fmla="*/ 1626070 w 8575207"/>
                <a:gd name="connsiteY153" fmla="*/ 1358900 h 3302940"/>
                <a:gd name="connsiteX154" fmla="*/ 1702270 w 8575207"/>
                <a:gd name="connsiteY154" fmla="*/ 1282700 h 3302940"/>
                <a:gd name="connsiteX155" fmla="*/ 1740370 w 8575207"/>
                <a:gd name="connsiteY155" fmla="*/ 1244600 h 3302940"/>
                <a:gd name="connsiteX156" fmla="*/ 1778470 w 8575207"/>
                <a:gd name="connsiteY156" fmla="*/ 1206500 h 3302940"/>
                <a:gd name="connsiteX157" fmla="*/ 1816570 w 8575207"/>
                <a:gd name="connsiteY157" fmla="*/ 1193800 h 3302940"/>
                <a:gd name="connsiteX158" fmla="*/ 1829270 w 8575207"/>
                <a:gd name="connsiteY158" fmla="*/ 1155700 h 3302940"/>
                <a:gd name="connsiteX159" fmla="*/ 1905470 w 8575207"/>
                <a:gd name="connsiteY159" fmla="*/ 1104900 h 3302940"/>
                <a:gd name="connsiteX160" fmla="*/ 1968970 w 8575207"/>
                <a:gd name="connsiteY160" fmla="*/ 1028700 h 3302940"/>
                <a:gd name="connsiteX161" fmla="*/ 2045170 w 8575207"/>
                <a:gd name="connsiteY161" fmla="*/ 965200 h 3302940"/>
                <a:gd name="connsiteX162" fmla="*/ 2019770 w 8575207"/>
                <a:gd name="connsiteY162" fmla="*/ 393700 h 3302940"/>
                <a:gd name="connsiteX163" fmla="*/ 1956270 w 8575207"/>
                <a:gd name="connsiteY163" fmla="*/ 279400 h 3302940"/>
                <a:gd name="connsiteX164" fmla="*/ 1918170 w 8575207"/>
                <a:gd name="connsiteY164" fmla="*/ 266700 h 3302940"/>
                <a:gd name="connsiteX165" fmla="*/ 1803870 w 8575207"/>
                <a:gd name="connsiteY165" fmla="*/ 203200 h 3302940"/>
                <a:gd name="connsiteX166" fmla="*/ 1727670 w 8575207"/>
                <a:gd name="connsiteY166" fmla="*/ 190500 h 3302940"/>
                <a:gd name="connsiteX167" fmla="*/ 1689570 w 8575207"/>
                <a:gd name="connsiteY167" fmla="*/ 165100 h 3302940"/>
                <a:gd name="connsiteX168" fmla="*/ 1435570 w 8575207"/>
                <a:gd name="connsiteY168" fmla="*/ 127000 h 3302940"/>
                <a:gd name="connsiteX169" fmla="*/ 1308570 w 8575207"/>
                <a:gd name="connsiteY169" fmla="*/ 101600 h 3302940"/>
                <a:gd name="connsiteX170" fmla="*/ 546570 w 8575207"/>
                <a:gd name="connsiteY170" fmla="*/ 76200 h 3302940"/>
                <a:gd name="connsiteX171" fmla="*/ 457670 w 8575207"/>
                <a:gd name="connsiteY171" fmla="*/ 50800 h 3302940"/>
                <a:gd name="connsiteX172" fmla="*/ 279870 w 8575207"/>
                <a:gd name="connsiteY172" fmla="*/ 25400 h 3302940"/>
                <a:gd name="connsiteX173" fmla="*/ 216370 w 8575207"/>
                <a:gd name="connsiteY173" fmla="*/ 12700 h 3302940"/>
                <a:gd name="connsiteX174" fmla="*/ 38570 w 8575207"/>
                <a:gd name="connsiteY174" fmla="*/ 0 h 3302940"/>
                <a:gd name="connsiteX175" fmla="*/ 13170 w 8575207"/>
                <a:gd name="connsiteY17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613370 w 8575207"/>
                <a:gd name="connsiteY10" fmla="*/ 256540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52970 w 8575207"/>
                <a:gd name="connsiteY15" fmla="*/ 2959100 h 3302940"/>
                <a:gd name="connsiteX16" fmla="*/ 991070 w 8575207"/>
                <a:gd name="connsiteY16" fmla="*/ 3035300 h 3302940"/>
                <a:gd name="connsiteX17" fmla="*/ 1067270 w 8575207"/>
                <a:gd name="connsiteY17" fmla="*/ 3022600 h 3302940"/>
                <a:gd name="connsiteX18" fmla="*/ 1168870 w 8575207"/>
                <a:gd name="connsiteY18" fmla="*/ 3009900 h 3302940"/>
                <a:gd name="connsiteX19" fmla="*/ 1206970 w 8575207"/>
                <a:gd name="connsiteY19" fmla="*/ 2997200 h 3302940"/>
                <a:gd name="connsiteX20" fmla="*/ 1359370 w 8575207"/>
                <a:gd name="connsiteY20" fmla="*/ 2984500 h 3302940"/>
                <a:gd name="connsiteX21" fmla="*/ 1562570 w 8575207"/>
                <a:gd name="connsiteY21" fmla="*/ 2959100 h 3302940"/>
                <a:gd name="connsiteX22" fmla="*/ 2388070 w 8575207"/>
                <a:gd name="connsiteY22" fmla="*/ 2946400 h 3302940"/>
                <a:gd name="connsiteX23" fmla="*/ 2451570 w 8575207"/>
                <a:gd name="connsiteY23" fmla="*/ 2933700 h 3302940"/>
                <a:gd name="connsiteX24" fmla="*/ 2527770 w 8575207"/>
                <a:gd name="connsiteY24" fmla="*/ 2921000 h 3302940"/>
                <a:gd name="connsiteX25" fmla="*/ 2616670 w 8575207"/>
                <a:gd name="connsiteY25" fmla="*/ 2882900 h 3302940"/>
                <a:gd name="connsiteX26" fmla="*/ 2756370 w 8575207"/>
                <a:gd name="connsiteY26" fmla="*/ 2857500 h 3302940"/>
                <a:gd name="connsiteX27" fmla="*/ 3785070 w 8575207"/>
                <a:gd name="connsiteY27" fmla="*/ 2857500 h 3302940"/>
                <a:gd name="connsiteX28" fmla="*/ 3823170 w 8575207"/>
                <a:gd name="connsiteY28" fmla="*/ 2844800 h 3302940"/>
                <a:gd name="connsiteX29" fmla="*/ 3886670 w 8575207"/>
                <a:gd name="connsiteY29" fmla="*/ 2832100 h 3302940"/>
                <a:gd name="connsiteX30" fmla="*/ 3937470 w 8575207"/>
                <a:gd name="connsiteY30" fmla="*/ 2819400 h 3302940"/>
                <a:gd name="connsiteX31" fmla="*/ 4102570 w 8575207"/>
                <a:gd name="connsiteY31" fmla="*/ 2794000 h 3302940"/>
                <a:gd name="connsiteX32" fmla="*/ 4254970 w 8575207"/>
                <a:gd name="connsiteY32" fmla="*/ 2768600 h 3302940"/>
                <a:gd name="connsiteX33" fmla="*/ 4318470 w 8575207"/>
                <a:gd name="connsiteY33" fmla="*/ 2743200 h 3302940"/>
                <a:gd name="connsiteX34" fmla="*/ 4407370 w 8575207"/>
                <a:gd name="connsiteY34" fmla="*/ 2730500 h 3302940"/>
                <a:gd name="connsiteX35" fmla="*/ 4458170 w 8575207"/>
                <a:gd name="connsiteY35" fmla="*/ 2717800 h 3302940"/>
                <a:gd name="connsiteX36" fmla="*/ 5169370 w 8575207"/>
                <a:gd name="connsiteY36" fmla="*/ 2730500 h 3302940"/>
                <a:gd name="connsiteX37" fmla="*/ 5309070 w 8575207"/>
                <a:gd name="connsiteY37" fmla="*/ 2768600 h 3302940"/>
                <a:gd name="connsiteX38" fmla="*/ 5410670 w 8575207"/>
                <a:gd name="connsiteY38" fmla="*/ 2794000 h 3302940"/>
                <a:gd name="connsiteX39" fmla="*/ 5499570 w 8575207"/>
                <a:gd name="connsiteY39" fmla="*/ 2819400 h 3302940"/>
                <a:gd name="connsiteX40" fmla="*/ 5575770 w 8575207"/>
                <a:gd name="connsiteY40" fmla="*/ 2692400 h 3302940"/>
                <a:gd name="connsiteX41" fmla="*/ 5588470 w 8575207"/>
                <a:gd name="connsiteY41" fmla="*/ 2616200 h 3302940"/>
                <a:gd name="connsiteX42" fmla="*/ 5601170 w 8575207"/>
                <a:gd name="connsiteY42" fmla="*/ 2489200 h 3302940"/>
                <a:gd name="connsiteX43" fmla="*/ 5639270 w 8575207"/>
                <a:gd name="connsiteY43" fmla="*/ 2413000 h 3302940"/>
                <a:gd name="connsiteX44" fmla="*/ 5690070 w 8575207"/>
                <a:gd name="connsiteY44" fmla="*/ 2400300 h 3302940"/>
                <a:gd name="connsiteX45" fmla="*/ 5766270 w 8575207"/>
                <a:gd name="connsiteY45" fmla="*/ 2362200 h 3302940"/>
                <a:gd name="connsiteX46" fmla="*/ 5842470 w 8575207"/>
                <a:gd name="connsiteY46" fmla="*/ 2324100 h 3302940"/>
                <a:gd name="connsiteX47" fmla="*/ 6007570 w 8575207"/>
                <a:gd name="connsiteY47" fmla="*/ 2362200 h 3302940"/>
                <a:gd name="connsiteX48" fmla="*/ 6083770 w 8575207"/>
                <a:gd name="connsiteY48" fmla="*/ 2374900 h 3302940"/>
                <a:gd name="connsiteX49" fmla="*/ 6159970 w 8575207"/>
                <a:gd name="connsiteY49" fmla="*/ 2413000 h 3302940"/>
                <a:gd name="connsiteX50" fmla="*/ 6198070 w 8575207"/>
                <a:gd name="connsiteY50" fmla="*/ 2425700 h 3302940"/>
                <a:gd name="connsiteX51" fmla="*/ 6261570 w 8575207"/>
                <a:gd name="connsiteY51" fmla="*/ 2527300 h 3302940"/>
                <a:gd name="connsiteX52" fmla="*/ 6299670 w 8575207"/>
                <a:gd name="connsiteY52" fmla="*/ 2641600 h 3302940"/>
                <a:gd name="connsiteX53" fmla="*/ 6312370 w 8575207"/>
                <a:gd name="connsiteY53" fmla="*/ 2679700 h 3302940"/>
                <a:gd name="connsiteX54" fmla="*/ 6325070 w 8575207"/>
                <a:gd name="connsiteY54" fmla="*/ 2730500 h 3302940"/>
                <a:gd name="connsiteX55" fmla="*/ 6312370 w 8575207"/>
                <a:gd name="connsiteY55" fmla="*/ 2857500 h 3302940"/>
                <a:gd name="connsiteX56" fmla="*/ 6236170 w 8575207"/>
                <a:gd name="connsiteY56" fmla="*/ 2908300 h 3302940"/>
                <a:gd name="connsiteX57" fmla="*/ 6109170 w 8575207"/>
                <a:gd name="connsiteY57" fmla="*/ 2946400 h 3302940"/>
                <a:gd name="connsiteX58" fmla="*/ 5956770 w 8575207"/>
                <a:gd name="connsiteY58" fmla="*/ 2933700 h 3302940"/>
                <a:gd name="connsiteX59" fmla="*/ 5918670 w 8575207"/>
                <a:gd name="connsiteY59" fmla="*/ 2946400 h 3302940"/>
                <a:gd name="connsiteX60" fmla="*/ 5931370 w 8575207"/>
                <a:gd name="connsiteY60" fmla="*/ 3009900 h 3302940"/>
                <a:gd name="connsiteX61" fmla="*/ 5994870 w 8575207"/>
                <a:gd name="connsiteY61" fmla="*/ 3022600 h 3302940"/>
                <a:gd name="connsiteX62" fmla="*/ 6286970 w 8575207"/>
                <a:gd name="connsiteY62" fmla="*/ 3035300 h 3302940"/>
                <a:gd name="connsiteX63" fmla="*/ 7328370 w 8575207"/>
                <a:gd name="connsiteY63" fmla="*/ 3022600 h 3302940"/>
                <a:gd name="connsiteX64" fmla="*/ 7544270 w 8575207"/>
                <a:gd name="connsiteY64" fmla="*/ 2984500 h 3302940"/>
                <a:gd name="connsiteX65" fmla="*/ 7645870 w 8575207"/>
                <a:gd name="connsiteY65" fmla="*/ 2971800 h 3302940"/>
                <a:gd name="connsiteX66" fmla="*/ 7861770 w 8575207"/>
                <a:gd name="connsiteY66" fmla="*/ 2984500 h 3302940"/>
                <a:gd name="connsiteX67" fmla="*/ 8039570 w 8575207"/>
                <a:gd name="connsiteY67" fmla="*/ 3009900 h 3302940"/>
                <a:gd name="connsiteX68" fmla="*/ 8090370 w 8575207"/>
                <a:gd name="connsiteY68" fmla="*/ 3022600 h 3302940"/>
                <a:gd name="connsiteX69" fmla="*/ 8407870 w 8575207"/>
                <a:gd name="connsiteY69" fmla="*/ 3048000 h 3302940"/>
                <a:gd name="connsiteX70" fmla="*/ 8560270 w 8575207"/>
                <a:gd name="connsiteY70" fmla="*/ 3035300 h 3302940"/>
                <a:gd name="connsiteX71" fmla="*/ 8534870 w 8575207"/>
                <a:gd name="connsiteY71" fmla="*/ 2311400 h 3302940"/>
                <a:gd name="connsiteX72" fmla="*/ 8496770 w 8575207"/>
                <a:gd name="connsiteY72" fmla="*/ 2057400 h 3302940"/>
                <a:gd name="connsiteX73" fmla="*/ 8484070 w 8575207"/>
                <a:gd name="connsiteY73" fmla="*/ 1968500 h 3302940"/>
                <a:gd name="connsiteX74" fmla="*/ 8445970 w 8575207"/>
                <a:gd name="connsiteY74" fmla="*/ 1765300 h 3302940"/>
                <a:gd name="connsiteX75" fmla="*/ 8471370 w 8575207"/>
                <a:gd name="connsiteY75" fmla="*/ 1257300 h 3302940"/>
                <a:gd name="connsiteX76" fmla="*/ 8433270 w 8575207"/>
                <a:gd name="connsiteY76" fmla="*/ 1231900 h 3302940"/>
                <a:gd name="connsiteX77" fmla="*/ 8306270 w 8575207"/>
                <a:gd name="connsiteY77" fmla="*/ 1193800 h 3302940"/>
                <a:gd name="connsiteX78" fmla="*/ 8179270 w 8575207"/>
                <a:gd name="connsiteY78" fmla="*/ 1168400 h 3302940"/>
                <a:gd name="connsiteX79" fmla="*/ 7607770 w 8575207"/>
                <a:gd name="connsiteY79" fmla="*/ 1206500 h 3302940"/>
                <a:gd name="connsiteX80" fmla="*/ 7379170 w 8575207"/>
                <a:gd name="connsiteY80" fmla="*/ 1193800 h 3302940"/>
                <a:gd name="connsiteX81" fmla="*/ 7290270 w 8575207"/>
                <a:gd name="connsiteY81" fmla="*/ 1168400 h 3302940"/>
                <a:gd name="connsiteX82" fmla="*/ 7112470 w 8575207"/>
                <a:gd name="connsiteY82" fmla="*/ 1143000 h 3302940"/>
                <a:gd name="connsiteX83" fmla="*/ 7048970 w 8575207"/>
                <a:gd name="connsiteY83" fmla="*/ 1130300 h 3302940"/>
                <a:gd name="connsiteX84" fmla="*/ 6934670 w 8575207"/>
                <a:gd name="connsiteY84" fmla="*/ 1117600 h 3302940"/>
                <a:gd name="connsiteX85" fmla="*/ 6629870 w 8575207"/>
                <a:gd name="connsiteY85" fmla="*/ 1079500 h 3302940"/>
                <a:gd name="connsiteX86" fmla="*/ 6502870 w 8575207"/>
                <a:gd name="connsiteY86" fmla="*/ 1028700 h 3302940"/>
                <a:gd name="connsiteX87" fmla="*/ 6426670 w 8575207"/>
                <a:gd name="connsiteY87" fmla="*/ 1003300 h 3302940"/>
                <a:gd name="connsiteX88" fmla="*/ 6375870 w 8575207"/>
                <a:gd name="connsiteY88" fmla="*/ 990600 h 3302940"/>
                <a:gd name="connsiteX89" fmla="*/ 6337770 w 8575207"/>
                <a:gd name="connsiteY89" fmla="*/ 977900 h 3302940"/>
                <a:gd name="connsiteX90" fmla="*/ 6286970 w 8575207"/>
                <a:gd name="connsiteY90" fmla="*/ 952500 h 3302940"/>
                <a:gd name="connsiteX91" fmla="*/ 6096470 w 8575207"/>
                <a:gd name="connsiteY91" fmla="*/ 939800 h 3302940"/>
                <a:gd name="connsiteX92" fmla="*/ 5728170 w 8575207"/>
                <a:gd name="connsiteY92" fmla="*/ 927100 h 3302940"/>
                <a:gd name="connsiteX93" fmla="*/ 5334470 w 8575207"/>
                <a:gd name="connsiteY93" fmla="*/ 901700 h 3302940"/>
                <a:gd name="connsiteX94" fmla="*/ 5232870 w 8575207"/>
                <a:gd name="connsiteY94" fmla="*/ 889000 h 3302940"/>
                <a:gd name="connsiteX95" fmla="*/ 5067770 w 8575207"/>
                <a:gd name="connsiteY95" fmla="*/ 838200 h 3302940"/>
                <a:gd name="connsiteX96" fmla="*/ 4991570 w 8575207"/>
                <a:gd name="connsiteY96" fmla="*/ 825500 h 3302940"/>
                <a:gd name="connsiteX97" fmla="*/ 4953470 w 8575207"/>
                <a:gd name="connsiteY97" fmla="*/ 800100 h 3302940"/>
                <a:gd name="connsiteX98" fmla="*/ 4877270 w 8575207"/>
                <a:gd name="connsiteY98" fmla="*/ 774700 h 3302940"/>
                <a:gd name="connsiteX99" fmla="*/ 4775670 w 8575207"/>
                <a:gd name="connsiteY99" fmla="*/ 749300 h 3302940"/>
                <a:gd name="connsiteX100" fmla="*/ 4648670 w 8575207"/>
                <a:gd name="connsiteY100" fmla="*/ 711200 h 3302940"/>
                <a:gd name="connsiteX101" fmla="*/ 4610570 w 8575207"/>
                <a:gd name="connsiteY101" fmla="*/ 698500 h 3302940"/>
                <a:gd name="connsiteX102" fmla="*/ 4559770 w 8575207"/>
                <a:gd name="connsiteY102" fmla="*/ 685800 h 3302940"/>
                <a:gd name="connsiteX103" fmla="*/ 4521670 w 8575207"/>
                <a:gd name="connsiteY103" fmla="*/ 660400 h 3302940"/>
                <a:gd name="connsiteX104" fmla="*/ 4470870 w 8575207"/>
                <a:gd name="connsiteY104" fmla="*/ 647700 h 3302940"/>
                <a:gd name="connsiteX105" fmla="*/ 4432770 w 8575207"/>
                <a:gd name="connsiteY105" fmla="*/ 635000 h 3302940"/>
                <a:gd name="connsiteX106" fmla="*/ 4381970 w 8575207"/>
                <a:gd name="connsiteY106" fmla="*/ 609600 h 3302940"/>
                <a:gd name="connsiteX107" fmla="*/ 4280370 w 8575207"/>
                <a:gd name="connsiteY107" fmla="*/ 584200 h 3302940"/>
                <a:gd name="connsiteX108" fmla="*/ 4242270 w 8575207"/>
                <a:gd name="connsiteY108" fmla="*/ 571500 h 3302940"/>
                <a:gd name="connsiteX109" fmla="*/ 4127970 w 8575207"/>
                <a:gd name="connsiteY109" fmla="*/ 558800 h 3302940"/>
                <a:gd name="connsiteX110" fmla="*/ 3658070 w 8575207"/>
                <a:gd name="connsiteY110" fmla="*/ 533400 h 3302940"/>
                <a:gd name="connsiteX111" fmla="*/ 3607270 w 8575207"/>
                <a:gd name="connsiteY111" fmla="*/ 520700 h 3302940"/>
                <a:gd name="connsiteX112" fmla="*/ 3569170 w 8575207"/>
                <a:gd name="connsiteY112" fmla="*/ 508000 h 3302940"/>
                <a:gd name="connsiteX113" fmla="*/ 3467570 w 8575207"/>
                <a:gd name="connsiteY113" fmla="*/ 495300 h 3302940"/>
                <a:gd name="connsiteX114" fmla="*/ 3429470 w 8575207"/>
                <a:gd name="connsiteY114" fmla="*/ 469900 h 3302940"/>
                <a:gd name="connsiteX115" fmla="*/ 3378670 w 8575207"/>
                <a:gd name="connsiteY115" fmla="*/ 457200 h 3302940"/>
                <a:gd name="connsiteX116" fmla="*/ 3302470 w 8575207"/>
                <a:gd name="connsiteY116" fmla="*/ 431800 h 3302940"/>
                <a:gd name="connsiteX117" fmla="*/ 3226270 w 8575207"/>
                <a:gd name="connsiteY117" fmla="*/ 406400 h 3302940"/>
                <a:gd name="connsiteX118" fmla="*/ 3188170 w 8575207"/>
                <a:gd name="connsiteY118" fmla="*/ 393700 h 3302940"/>
                <a:gd name="connsiteX119" fmla="*/ 2934170 w 8575207"/>
                <a:gd name="connsiteY119" fmla="*/ 381000 h 3302940"/>
                <a:gd name="connsiteX120" fmla="*/ 2832570 w 8575207"/>
                <a:gd name="connsiteY120" fmla="*/ 355600 h 3302940"/>
                <a:gd name="connsiteX121" fmla="*/ 2769070 w 8575207"/>
                <a:gd name="connsiteY121" fmla="*/ 342900 h 3302940"/>
                <a:gd name="connsiteX122" fmla="*/ 2705570 w 8575207"/>
                <a:gd name="connsiteY122" fmla="*/ 317500 h 3302940"/>
                <a:gd name="connsiteX123" fmla="*/ 2591270 w 8575207"/>
                <a:gd name="connsiteY123" fmla="*/ 304800 h 3302940"/>
                <a:gd name="connsiteX124" fmla="*/ 2515070 w 8575207"/>
                <a:gd name="connsiteY124" fmla="*/ 292100 h 3302940"/>
                <a:gd name="connsiteX125" fmla="*/ 2299170 w 8575207"/>
                <a:gd name="connsiteY125" fmla="*/ 317500 h 3302940"/>
                <a:gd name="connsiteX126" fmla="*/ 2184870 w 8575207"/>
                <a:gd name="connsiteY126" fmla="*/ 355600 h 3302940"/>
                <a:gd name="connsiteX127" fmla="*/ 2045170 w 8575207"/>
                <a:gd name="connsiteY127" fmla="*/ 381000 h 3302940"/>
                <a:gd name="connsiteX128" fmla="*/ 2019770 w 8575207"/>
                <a:gd name="connsiteY128" fmla="*/ 431800 h 3302940"/>
                <a:gd name="connsiteX129" fmla="*/ 2032470 w 8575207"/>
                <a:gd name="connsiteY129" fmla="*/ 952500 h 3302940"/>
                <a:gd name="connsiteX130" fmla="*/ 2045170 w 8575207"/>
                <a:gd name="connsiteY130" fmla="*/ 1016000 h 3302940"/>
                <a:gd name="connsiteX131" fmla="*/ 2083270 w 8575207"/>
                <a:gd name="connsiteY131" fmla="*/ 1130300 h 3302940"/>
                <a:gd name="connsiteX132" fmla="*/ 2095970 w 8575207"/>
                <a:gd name="connsiteY132" fmla="*/ 1181100 h 3302940"/>
                <a:gd name="connsiteX133" fmla="*/ 2159470 w 8575207"/>
                <a:gd name="connsiteY133" fmla="*/ 1270000 h 3302940"/>
                <a:gd name="connsiteX134" fmla="*/ 2197570 w 8575207"/>
                <a:gd name="connsiteY134" fmla="*/ 1346200 h 3302940"/>
                <a:gd name="connsiteX135" fmla="*/ 2235670 w 8575207"/>
                <a:gd name="connsiteY135" fmla="*/ 1397000 h 3302940"/>
                <a:gd name="connsiteX136" fmla="*/ 2261070 w 8575207"/>
                <a:gd name="connsiteY136" fmla="*/ 1435100 h 3302940"/>
                <a:gd name="connsiteX137" fmla="*/ 2311870 w 8575207"/>
                <a:gd name="connsiteY137" fmla="*/ 1549400 h 3302940"/>
                <a:gd name="connsiteX138" fmla="*/ 2337270 w 8575207"/>
                <a:gd name="connsiteY138" fmla="*/ 1600200 h 3302940"/>
                <a:gd name="connsiteX139" fmla="*/ 2375370 w 8575207"/>
                <a:gd name="connsiteY139" fmla="*/ 1638300 h 3302940"/>
                <a:gd name="connsiteX140" fmla="*/ 2388070 w 8575207"/>
                <a:gd name="connsiteY140" fmla="*/ 1816100 h 3302940"/>
                <a:gd name="connsiteX141" fmla="*/ 2273770 w 8575207"/>
                <a:gd name="connsiteY141" fmla="*/ 1866900 h 3302940"/>
                <a:gd name="connsiteX142" fmla="*/ 2235670 w 8575207"/>
                <a:gd name="connsiteY142" fmla="*/ 1879600 h 3302940"/>
                <a:gd name="connsiteX143" fmla="*/ 2197570 w 8575207"/>
                <a:gd name="connsiteY143" fmla="*/ 1892300 h 3302940"/>
                <a:gd name="connsiteX144" fmla="*/ 2095970 w 8575207"/>
                <a:gd name="connsiteY144" fmla="*/ 1905000 h 3302940"/>
                <a:gd name="connsiteX145" fmla="*/ 1676870 w 8575207"/>
                <a:gd name="connsiteY145" fmla="*/ 1879600 h 3302940"/>
                <a:gd name="connsiteX146" fmla="*/ 1562570 w 8575207"/>
                <a:gd name="connsiteY146" fmla="*/ 1841500 h 3302940"/>
                <a:gd name="connsiteX147" fmla="*/ 1524470 w 8575207"/>
                <a:gd name="connsiteY147" fmla="*/ 1828800 h 3302940"/>
                <a:gd name="connsiteX148" fmla="*/ 1511770 w 8575207"/>
                <a:gd name="connsiteY148" fmla="*/ 1778000 h 3302940"/>
                <a:gd name="connsiteX149" fmla="*/ 1499070 w 8575207"/>
                <a:gd name="connsiteY149" fmla="*/ 1739900 h 3302940"/>
                <a:gd name="connsiteX150" fmla="*/ 1486370 w 8575207"/>
                <a:gd name="connsiteY150" fmla="*/ 1676400 h 3302940"/>
                <a:gd name="connsiteX151" fmla="*/ 1524470 w 8575207"/>
                <a:gd name="connsiteY151" fmla="*/ 1460500 h 3302940"/>
                <a:gd name="connsiteX152" fmla="*/ 1537170 w 8575207"/>
                <a:gd name="connsiteY152" fmla="*/ 1422400 h 3302940"/>
                <a:gd name="connsiteX153" fmla="*/ 1626070 w 8575207"/>
                <a:gd name="connsiteY153" fmla="*/ 1358900 h 3302940"/>
                <a:gd name="connsiteX154" fmla="*/ 1702270 w 8575207"/>
                <a:gd name="connsiteY154" fmla="*/ 1282700 h 3302940"/>
                <a:gd name="connsiteX155" fmla="*/ 1740370 w 8575207"/>
                <a:gd name="connsiteY155" fmla="*/ 1244600 h 3302940"/>
                <a:gd name="connsiteX156" fmla="*/ 1778470 w 8575207"/>
                <a:gd name="connsiteY156" fmla="*/ 1206500 h 3302940"/>
                <a:gd name="connsiteX157" fmla="*/ 1816570 w 8575207"/>
                <a:gd name="connsiteY157" fmla="*/ 1193800 h 3302940"/>
                <a:gd name="connsiteX158" fmla="*/ 1829270 w 8575207"/>
                <a:gd name="connsiteY158" fmla="*/ 1155700 h 3302940"/>
                <a:gd name="connsiteX159" fmla="*/ 1905470 w 8575207"/>
                <a:gd name="connsiteY159" fmla="*/ 1104900 h 3302940"/>
                <a:gd name="connsiteX160" fmla="*/ 1968970 w 8575207"/>
                <a:gd name="connsiteY160" fmla="*/ 1028700 h 3302940"/>
                <a:gd name="connsiteX161" fmla="*/ 2045170 w 8575207"/>
                <a:gd name="connsiteY161" fmla="*/ 965200 h 3302940"/>
                <a:gd name="connsiteX162" fmla="*/ 2019770 w 8575207"/>
                <a:gd name="connsiteY162" fmla="*/ 393700 h 3302940"/>
                <a:gd name="connsiteX163" fmla="*/ 1956270 w 8575207"/>
                <a:gd name="connsiteY163" fmla="*/ 279400 h 3302940"/>
                <a:gd name="connsiteX164" fmla="*/ 1918170 w 8575207"/>
                <a:gd name="connsiteY164" fmla="*/ 266700 h 3302940"/>
                <a:gd name="connsiteX165" fmla="*/ 1803870 w 8575207"/>
                <a:gd name="connsiteY165" fmla="*/ 203200 h 3302940"/>
                <a:gd name="connsiteX166" fmla="*/ 1727670 w 8575207"/>
                <a:gd name="connsiteY166" fmla="*/ 190500 h 3302940"/>
                <a:gd name="connsiteX167" fmla="*/ 1689570 w 8575207"/>
                <a:gd name="connsiteY167" fmla="*/ 165100 h 3302940"/>
                <a:gd name="connsiteX168" fmla="*/ 1435570 w 8575207"/>
                <a:gd name="connsiteY168" fmla="*/ 127000 h 3302940"/>
                <a:gd name="connsiteX169" fmla="*/ 1308570 w 8575207"/>
                <a:gd name="connsiteY169" fmla="*/ 101600 h 3302940"/>
                <a:gd name="connsiteX170" fmla="*/ 546570 w 8575207"/>
                <a:gd name="connsiteY170" fmla="*/ 76200 h 3302940"/>
                <a:gd name="connsiteX171" fmla="*/ 457670 w 8575207"/>
                <a:gd name="connsiteY171" fmla="*/ 50800 h 3302940"/>
                <a:gd name="connsiteX172" fmla="*/ 279870 w 8575207"/>
                <a:gd name="connsiteY172" fmla="*/ 25400 h 3302940"/>
                <a:gd name="connsiteX173" fmla="*/ 216370 w 8575207"/>
                <a:gd name="connsiteY173" fmla="*/ 12700 h 3302940"/>
                <a:gd name="connsiteX174" fmla="*/ 38570 w 8575207"/>
                <a:gd name="connsiteY174" fmla="*/ 0 h 3302940"/>
                <a:gd name="connsiteX175" fmla="*/ 13170 w 8575207"/>
                <a:gd name="connsiteY17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32270 w 8575207"/>
                <a:gd name="connsiteY5" fmla="*/ 254635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52970 w 8575207"/>
                <a:gd name="connsiteY15" fmla="*/ 2959100 h 3302940"/>
                <a:gd name="connsiteX16" fmla="*/ 991070 w 8575207"/>
                <a:gd name="connsiteY16" fmla="*/ 3035300 h 3302940"/>
                <a:gd name="connsiteX17" fmla="*/ 1067270 w 8575207"/>
                <a:gd name="connsiteY17" fmla="*/ 3022600 h 3302940"/>
                <a:gd name="connsiteX18" fmla="*/ 1168870 w 8575207"/>
                <a:gd name="connsiteY18" fmla="*/ 3009900 h 3302940"/>
                <a:gd name="connsiteX19" fmla="*/ 1206970 w 8575207"/>
                <a:gd name="connsiteY19" fmla="*/ 2997200 h 3302940"/>
                <a:gd name="connsiteX20" fmla="*/ 1359370 w 8575207"/>
                <a:gd name="connsiteY20" fmla="*/ 2984500 h 3302940"/>
                <a:gd name="connsiteX21" fmla="*/ 1562570 w 8575207"/>
                <a:gd name="connsiteY21" fmla="*/ 2959100 h 3302940"/>
                <a:gd name="connsiteX22" fmla="*/ 2388070 w 8575207"/>
                <a:gd name="connsiteY22" fmla="*/ 2946400 h 3302940"/>
                <a:gd name="connsiteX23" fmla="*/ 2451570 w 8575207"/>
                <a:gd name="connsiteY23" fmla="*/ 2933700 h 3302940"/>
                <a:gd name="connsiteX24" fmla="*/ 2527770 w 8575207"/>
                <a:gd name="connsiteY24" fmla="*/ 2921000 h 3302940"/>
                <a:gd name="connsiteX25" fmla="*/ 2616670 w 8575207"/>
                <a:gd name="connsiteY25" fmla="*/ 2882900 h 3302940"/>
                <a:gd name="connsiteX26" fmla="*/ 2756370 w 8575207"/>
                <a:gd name="connsiteY26" fmla="*/ 2857500 h 3302940"/>
                <a:gd name="connsiteX27" fmla="*/ 3785070 w 8575207"/>
                <a:gd name="connsiteY27" fmla="*/ 2857500 h 3302940"/>
                <a:gd name="connsiteX28" fmla="*/ 3823170 w 8575207"/>
                <a:gd name="connsiteY28" fmla="*/ 2844800 h 3302940"/>
                <a:gd name="connsiteX29" fmla="*/ 3886670 w 8575207"/>
                <a:gd name="connsiteY29" fmla="*/ 2832100 h 3302940"/>
                <a:gd name="connsiteX30" fmla="*/ 3937470 w 8575207"/>
                <a:gd name="connsiteY30" fmla="*/ 2819400 h 3302940"/>
                <a:gd name="connsiteX31" fmla="*/ 4102570 w 8575207"/>
                <a:gd name="connsiteY31" fmla="*/ 2794000 h 3302940"/>
                <a:gd name="connsiteX32" fmla="*/ 4254970 w 8575207"/>
                <a:gd name="connsiteY32" fmla="*/ 2768600 h 3302940"/>
                <a:gd name="connsiteX33" fmla="*/ 4318470 w 8575207"/>
                <a:gd name="connsiteY33" fmla="*/ 2743200 h 3302940"/>
                <a:gd name="connsiteX34" fmla="*/ 4407370 w 8575207"/>
                <a:gd name="connsiteY34" fmla="*/ 2730500 h 3302940"/>
                <a:gd name="connsiteX35" fmla="*/ 4458170 w 8575207"/>
                <a:gd name="connsiteY35" fmla="*/ 2717800 h 3302940"/>
                <a:gd name="connsiteX36" fmla="*/ 5169370 w 8575207"/>
                <a:gd name="connsiteY36" fmla="*/ 2730500 h 3302940"/>
                <a:gd name="connsiteX37" fmla="*/ 5309070 w 8575207"/>
                <a:gd name="connsiteY37" fmla="*/ 2768600 h 3302940"/>
                <a:gd name="connsiteX38" fmla="*/ 5410670 w 8575207"/>
                <a:gd name="connsiteY38" fmla="*/ 2794000 h 3302940"/>
                <a:gd name="connsiteX39" fmla="*/ 5499570 w 8575207"/>
                <a:gd name="connsiteY39" fmla="*/ 2819400 h 3302940"/>
                <a:gd name="connsiteX40" fmla="*/ 5575770 w 8575207"/>
                <a:gd name="connsiteY40" fmla="*/ 2692400 h 3302940"/>
                <a:gd name="connsiteX41" fmla="*/ 5588470 w 8575207"/>
                <a:gd name="connsiteY41" fmla="*/ 2616200 h 3302940"/>
                <a:gd name="connsiteX42" fmla="*/ 5601170 w 8575207"/>
                <a:gd name="connsiteY42" fmla="*/ 2489200 h 3302940"/>
                <a:gd name="connsiteX43" fmla="*/ 5639270 w 8575207"/>
                <a:gd name="connsiteY43" fmla="*/ 2413000 h 3302940"/>
                <a:gd name="connsiteX44" fmla="*/ 5690070 w 8575207"/>
                <a:gd name="connsiteY44" fmla="*/ 2400300 h 3302940"/>
                <a:gd name="connsiteX45" fmla="*/ 5766270 w 8575207"/>
                <a:gd name="connsiteY45" fmla="*/ 2362200 h 3302940"/>
                <a:gd name="connsiteX46" fmla="*/ 5842470 w 8575207"/>
                <a:gd name="connsiteY46" fmla="*/ 2324100 h 3302940"/>
                <a:gd name="connsiteX47" fmla="*/ 6007570 w 8575207"/>
                <a:gd name="connsiteY47" fmla="*/ 2362200 h 3302940"/>
                <a:gd name="connsiteX48" fmla="*/ 6083770 w 8575207"/>
                <a:gd name="connsiteY48" fmla="*/ 2374900 h 3302940"/>
                <a:gd name="connsiteX49" fmla="*/ 6159970 w 8575207"/>
                <a:gd name="connsiteY49" fmla="*/ 2413000 h 3302940"/>
                <a:gd name="connsiteX50" fmla="*/ 6198070 w 8575207"/>
                <a:gd name="connsiteY50" fmla="*/ 2425700 h 3302940"/>
                <a:gd name="connsiteX51" fmla="*/ 6261570 w 8575207"/>
                <a:gd name="connsiteY51" fmla="*/ 2527300 h 3302940"/>
                <a:gd name="connsiteX52" fmla="*/ 6299670 w 8575207"/>
                <a:gd name="connsiteY52" fmla="*/ 2641600 h 3302940"/>
                <a:gd name="connsiteX53" fmla="*/ 6312370 w 8575207"/>
                <a:gd name="connsiteY53" fmla="*/ 2679700 h 3302940"/>
                <a:gd name="connsiteX54" fmla="*/ 6325070 w 8575207"/>
                <a:gd name="connsiteY54" fmla="*/ 2730500 h 3302940"/>
                <a:gd name="connsiteX55" fmla="*/ 6312370 w 8575207"/>
                <a:gd name="connsiteY55" fmla="*/ 2857500 h 3302940"/>
                <a:gd name="connsiteX56" fmla="*/ 6236170 w 8575207"/>
                <a:gd name="connsiteY56" fmla="*/ 2908300 h 3302940"/>
                <a:gd name="connsiteX57" fmla="*/ 6109170 w 8575207"/>
                <a:gd name="connsiteY57" fmla="*/ 2946400 h 3302940"/>
                <a:gd name="connsiteX58" fmla="*/ 5956770 w 8575207"/>
                <a:gd name="connsiteY58" fmla="*/ 2933700 h 3302940"/>
                <a:gd name="connsiteX59" fmla="*/ 5918670 w 8575207"/>
                <a:gd name="connsiteY59" fmla="*/ 2946400 h 3302940"/>
                <a:gd name="connsiteX60" fmla="*/ 5931370 w 8575207"/>
                <a:gd name="connsiteY60" fmla="*/ 3009900 h 3302940"/>
                <a:gd name="connsiteX61" fmla="*/ 5994870 w 8575207"/>
                <a:gd name="connsiteY61" fmla="*/ 3022600 h 3302940"/>
                <a:gd name="connsiteX62" fmla="*/ 6286970 w 8575207"/>
                <a:gd name="connsiteY62" fmla="*/ 3035300 h 3302940"/>
                <a:gd name="connsiteX63" fmla="*/ 7328370 w 8575207"/>
                <a:gd name="connsiteY63" fmla="*/ 3022600 h 3302940"/>
                <a:gd name="connsiteX64" fmla="*/ 7544270 w 8575207"/>
                <a:gd name="connsiteY64" fmla="*/ 2984500 h 3302940"/>
                <a:gd name="connsiteX65" fmla="*/ 7645870 w 8575207"/>
                <a:gd name="connsiteY65" fmla="*/ 2971800 h 3302940"/>
                <a:gd name="connsiteX66" fmla="*/ 7861770 w 8575207"/>
                <a:gd name="connsiteY66" fmla="*/ 2984500 h 3302940"/>
                <a:gd name="connsiteX67" fmla="*/ 8039570 w 8575207"/>
                <a:gd name="connsiteY67" fmla="*/ 3009900 h 3302940"/>
                <a:gd name="connsiteX68" fmla="*/ 8090370 w 8575207"/>
                <a:gd name="connsiteY68" fmla="*/ 3022600 h 3302940"/>
                <a:gd name="connsiteX69" fmla="*/ 8407870 w 8575207"/>
                <a:gd name="connsiteY69" fmla="*/ 3048000 h 3302940"/>
                <a:gd name="connsiteX70" fmla="*/ 8560270 w 8575207"/>
                <a:gd name="connsiteY70" fmla="*/ 3035300 h 3302940"/>
                <a:gd name="connsiteX71" fmla="*/ 8534870 w 8575207"/>
                <a:gd name="connsiteY71" fmla="*/ 2311400 h 3302940"/>
                <a:gd name="connsiteX72" fmla="*/ 8496770 w 8575207"/>
                <a:gd name="connsiteY72" fmla="*/ 2057400 h 3302940"/>
                <a:gd name="connsiteX73" fmla="*/ 8484070 w 8575207"/>
                <a:gd name="connsiteY73" fmla="*/ 1968500 h 3302940"/>
                <a:gd name="connsiteX74" fmla="*/ 8445970 w 8575207"/>
                <a:gd name="connsiteY74" fmla="*/ 1765300 h 3302940"/>
                <a:gd name="connsiteX75" fmla="*/ 8471370 w 8575207"/>
                <a:gd name="connsiteY75" fmla="*/ 1257300 h 3302940"/>
                <a:gd name="connsiteX76" fmla="*/ 8433270 w 8575207"/>
                <a:gd name="connsiteY76" fmla="*/ 1231900 h 3302940"/>
                <a:gd name="connsiteX77" fmla="*/ 8306270 w 8575207"/>
                <a:gd name="connsiteY77" fmla="*/ 1193800 h 3302940"/>
                <a:gd name="connsiteX78" fmla="*/ 8179270 w 8575207"/>
                <a:gd name="connsiteY78" fmla="*/ 1168400 h 3302940"/>
                <a:gd name="connsiteX79" fmla="*/ 7607770 w 8575207"/>
                <a:gd name="connsiteY79" fmla="*/ 1206500 h 3302940"/>
                <a:gd name="connsiteX80" fmla="*/ 7379170 w 8575207"/>
                <a:gd name="connsiteY80" fmla="*/ 1193800 h 3302940"/>
                <a:gd name="connsiteX81" fmla="*/ 7290270 w 8575207"/>
                <a:gd name="connsiteY81" fmla="*/ 1168400 h 3302940"/>
                <a:gd name="connsiteX82" fmla="*/ 7112470 w 8575207"/>
                <a:gd name="connsiteY82" fmla="*/ 1143000 h 3302940"/>
                <a:gd name="connsiteX83" fmla="*/ 7048970 w 8575207"/>
                <a:gd name="connsiteY83" fmla="*/ 1130300 h 3302940"/>
                <a:gd name="connsiteX84" fmla="*/ 6934670 w 8575207"/>
                <a:gd name="connsiteY84" fmla="*/ 1117600 h 3302940"/>
                <a:gd name="connsiteX85" fmla="*/ 6629870 w 8575207"/>
                <a:gd name="connsiteY85" fmla="*/ 1079500 h 3302940"/>
                <a:gd name="connsiteX86" fmla="*/ 6502870 w 8575207"/>
                <a:gd name="connsiteY86" fmla="*/ 1028700 h 3302940"/>
                <a:gd name="connsiteX87" fmla="*/ 6426670 w 8575207"/>
                <a:gd name="connsiteY87" fmla="*/ 1003300 h 3302940"/>
                <a:gd name="connsiteX88" fmla="*/ 6375870 w 8575207"/>
                <a:gd name="connsiteY88" fmla="*/ 990600 h 3302940"/>
                <a:gd name="connsiteX89" fmla="*/ 6337770 w 8575207"/>
                <a:gd name="connsiteY89" fmla="*/ 977900 h 3302940"/>
                <a:gd name="connsiteX90" fmla="*/ 6286970 w 8575207"/>
                <a:gd name="connsiteY90" fmla="*/ 952500 h 3302940"/>
                <a:gd name="connsiteX91" fmla="*/ 6096470 w 8575207"/>
                <a:gd name="connsiteY91" fmla="*/ 939800 h 3302940"/>
                <a:gd name="connsiteX92" fmla="*/ 5728170 w 8575207"/>
                <a:gd name="connsiteY92" fmla="*/ 927100 h 3302940"/>
                <a:gd name="connsiteX93" fmla="*/ 5334470 w 8575207"/>
                <a:gd name="connsiteY93" fmla="*/ 901700 h 3302940"/>
                <a:gd name="connsiteX94" fmla="*/ 5232870 w 8575207"/>
                <a:gd name="connsiteY94" fmla="*/ 889000 h 3302940"/>
                <a:gd name="connsiteX95" fmla="*/ 5067770 w 8575207"/>
                <a:gd name="connsiteY95" fmla="*/ 838200 h 3302940"/>
                <a:gd name="connsiteX96" fmla="*/ 4991570 w 8575207"/>
                <a:gd name="connsiteY96" fmla="*/ 825500 h 3302940"/>
                <a:gd name="connsiteX97" fmla="*/ 4953470 w 8575207"/>
                <a:gd name="connsiteY97" fmla="*/ 800100 h 3302940"/>
                <a:gd name="connsiteX98" fmla="*/ 4877270 w 8575207"/>
                <a:gd name="connsiteY98" fmla="*/ 774700 h 3302940"/>
                <a:gd name="connsiteX99" fmla="*/ 4775670 w 8575207"/>
                <a:gd name="connsiteY99" fmla="*/ 749300 h 3302940"/>
                <a:gd name="connsiteX100" fmla="*/ 4648670 w 8575207"/>
                <a:gd name="connsiteY100" fmla="*/ 711200 h 3302940"/>
                <a:gd name="connsiteX101" fmla="*/ 4610570 w 8575207"/>
                <a:gd name="connsiteY101" fmla="*/ 698500 h 3302940"/>
                <a:gd name="connsiteX102" fmla="*/ 4559770 w 8575207"/>
                <a:gd name="connsiteY102" fmla="*/ 685800 h 3302940"/>
                <a:gd name="connsiteX103" fmla="*/ 4521670 w 8575207"/>
                <a:gd name="connsiteY103" fmla="*/ 660400 h 3302940"/>
                <a:gd name="connsiteX104" fmla="*/ 4470870 w 8575207"/>
                <a:gd name="connsiteY104" fmla="*/ 647700 h 3302940"/>
                <a:gd name="connsiteX105" fmla="*/ 4432770 w 8575207"/>
                <a:gd name="connsiteY105" fmla="*/ 635000 h 3302940"/>
                <a:gd name="connsiteX106" fmla="*/ 4381970 w 8575207"/>
                <a:gd name="connsiteY106" fmla="*/ 609600 h 3302940"/>
                <a:gd name="connsiteX107" fmla="*/ 4280370 w 8575207"/>
                <a:gd name="connsiteY107" fmla="*/ 584200 h 3302940"/>
                <a:gd name="connsiteX108" fmla="*/ 4242270 w 8575207"/>
                <a:gd name="connsiteY108" fmla="*/ 571500 h 3302940"/>
                <a:gd name="connsiteX109" fmla="*/ 4127970 w 8575207"/>
                <a:gd name="connsiteY109" fmla="*/ 558800 h 3302940"/>
                <a:gd name="connsiteX110" fmla="*/ 3658070 w 8575207"/>
                <a:gd name="connsiteY110" fmla="*/ 533400 h 3302940"/>
                <a:gd name="connsiteX111" fmla="*/ 3607270 w 8575207"/>
                <a:gd name="connsiteY111" fmla="*/ 520700 h 3302940"/>
                <a:gd name="connsiteX112" fmla="*/ 3569170 w 8575207"/>
                <a:gd name="connsiteY112" fmla="*/ 508000 h 3302940"/>
                <a:gd name="connsiteX113" fmla="*/ 3467570 w 8575207"/>
                <a:gd name="connsiteY113" fmla="*/ 495300 h 3302940"/>
                <a:gd name="connsiteX114" fmla="*/ 3429470 w 8575207"/>
                <a:gd name="connsiteY114" fmla="*/ 469900 h 3302940"/>
                <a:gd name="connsiteX115" fmla="*/ 3378670 w 8575207"/>
                <a:gd name="connsiteY115" fmla="*/ 457200 h 3302940"/>
                <a:gd name="connsiteX116" fmla="*/ 3302470 w 8575207"/>
                <a:gd name="connsiteY116" fmla="*/ 431800 h 3302940"/>
                <a:gd name="connsiteX117" fmla="*/ 3226270 w 8575207"/>
                <a:gd name="connsiteY117" fmla="*/ 406400 h 3302940"/>
                <a:gd name="connsiteX118" fmla="*/ 3188170 w 8575207"/>
                <a:gd name="connsiteY118" fmla="*/ 393700 h 3302940"/>
                <a:gd name="connsiteX119" fmla="*/ 2934170 w 8575207"/>
                <a:gd name="connsiteY119" fmla="*/ 381000 h 3302940"/>
                <a:gd name="connsiteX120" fmla="*/ 2832570 w 8575207"/>
                <a:gd name="connsiteY120" fmla="*/ 355600 h 3302940"/>
                <a:gd name="connsiteX121" fmla="*/ 2769070 w 8575207"/>
                <a:gd name="connsiteY121" fmla="*/ 342900 h 3302940"/>
                <a:gd name="connsiteX122" fmla="*/ 2705570 w 8575207"/>
                <a:gd name="connsiteY122" fmla="*/ 317500 h 3302940"/>
                <a:gd name="connsiteX123" fmla="*/ 2591270 w 8575207"/>
                <a:gd name="connsiteY123" fmla="*/ 304800 h 3302940"/>
                <a:gd name="connsiteX124" fmla="*/ 2515070 w 8575207"/>
                <a:gd name="connsiteY124" fmla="*/ 292100 h 3302940"/>
                <a:gd name="connsiteX125" fmla="*/ 2299170 w 8575207"/>
                <a:gd name="connsiteY125" fmla="*/ 317500 h 3302940"/>
                <a:gd name="connsiteX126" fmla="*/ 2184870 w 8575207"/>
                <a:gd name="connsiteY126" fmla="*/ 355600 h 3302940"/>
                <a:gd name="connsiteX127" fmla="*/ 2045170 w 8575207"/>
                <a:gd name="connsiteY127" fmla="*/ 381000 h 3302940"/>
                <a:gd name="connsiteX128" fmla="*/ 2019770 w 8575207"/>
                <a:gd name="connsiteY128" fmla="*/ 431800 h 3302940"/>
                <a:gd name="connsiteX129" fmla="*/ 2032470 w 8575207"/>
                <a:gd name="connsiteY129" fmla="*/ 952500 h 3302940"/>
                <a:gd name="connsiteX130" fmla="*/ 2045170 w 8575207"/>
                <a:gd name="connsiteY130" fmla="*/ 1016000 h 3302940"/>
                <a:gd name="connsiteX131" fmla="*/ 2083270 w 8575207"/>
                <a:gd name="connsiteY131" fmla="*/ 1130300 h 3302940"/>
                <a:gd name="connsiteX132" fmla="*/ 2095970 w 8575207"/>
                <a:gd name="connsiteY132" fmla="*/ 1181100 h 3302940"/>
                <a:gd name="connsiteX133" fmla="*/ 2159470 w 8575207"/>
                <a:gd name="connsiteY133" fmla="*/ 1270000 h 3302940"/>
                <a:gd name="connsiteX134" fmla="*/ 2197570 w 8575207"/>
                <a:gd name="connsiteY134" fmla="*/ 1346200 h 3302940"/>
                <a:gd name="connsiteX135" fmla="*/ 2235670 w 8575207"/>
                <a:gd name="connsiteY135" fmla="*/ 1397000 h 3302940"/>
                <a:gd name="connsiteX136" fmla="*/ 2261070 w 8575207"/>
                <a:gd name="connsiteY136" fmla="*/ 1435100 h 3302940"/>
                <a:gd name="connsiteX137" fmla="*/ 2311870 w 8575207"/>
                <a:gd name="connsiteY137" fmla="*/ 1549400 h 3302940"/>
                <a:gd name="connsiteX138" fmla="*/ 2337270 w 8575207"/>
                <a:gd name="connsiteY138" fmla="*/ 1600200 h 3302940"/>
                <a:gd name="connsiteX139" fmla="*/ 2375370 w 8575207"/>
                <a:gd name="connsiteY139" fmla="*/ 1638300 h 3302940"/>
                <a:gd name="connsiteX140" fmla="*/ 2388070 w 8575207"/>
                <a:gd name="connsiteY140" fmla="*/ 1816100 h 3302940"/>
                <a:gd name="connsiteX141" fmla="*/ 2273770 w 8575207"/>
                <a:gd name="connsiteY141" fmla="*/ 1866900 h 3302940"/>
                <a:gd name="connsiteX142" fmla="*/ 2235670 w 8575207"/>
                <a:gd name="connsiteY142" fmla="*/ 1879600 h 3302940"/>
                <a:gd name="connsiteX143" fmla="*/ 2197570 w 8575207"/>
                <a:gd name="connsiteY143" fmla="*/ 1892300 h 3302940"/>
                <a:gd name="connsiteX144" fmla="*/ 2095970 w 8575207"/>
                <a:gd name="connsiteY144" fmla="*/ 1905000 h 3302940"/>
                <a:gd name="connsiteX145" fmla="*/ 1676870 w 8575207"/>
                <a:gd name="connsiteY145" fmla="*/ 1879600 h 3302940"/>
                <a:gd name="connsiteX146" fmla="*/ 1562570 w 8575207"/>
                <a:gd name="connsiteY146" fmla="*/ 1841500 h 3302940"/>
                <a:gd name="connsiteX147" fmla="*/ 1524470 w 8575207"/>
                <a:gd name="connsiteY147" fmla="*/ 1828800 h 3302940"/>
                <a:gd name="connsiteX148" fmla="*/ 1511770 w 8575207"/>
                <a:gd name="connsiteY148" fmla="*/ 1778000 h 3302940"/>
                <a:gd name="connsiteX149" fmla="*/ 1499070 w 8575207"/>
                <a:gd name="connsiteY149" fmla="*/ 1739900 h 3302940"/>
                <a:gd name="connsiteX150" fmla="*/ 1486370 w 8575207"/>
                <a:gd name="connsiteY150" fmla="*/ 1676400 h 3302940"/>
                <a:gd name="connsiteX151" fmla="*/ 1524470 w 8575207"/>
                <a:gd name="connsiteY151" fmla="*/ 1460500 h 3302940"/>
                <a:gd name="connsiteX152" fmla="*/ 1537170 w 8575207"/>
                <a:gd name="connsiteY152" fmla="*/ 1422400 h 3302940"/>
                <a:gd name="connsiteX153" fmla="*/ 1626070 w 8575207"/>
                <a:gd name="connsiteY153" fmla="*/ 1358900 h 3302940"/>
                <a:gd name="connsiteX154" fmla="*/ 1702270 w 8575207"/>
                <a:gd name="connsiteY154" fmla="*/ 1282700 h 3302940"/>
                <a:gd name="connsiteX155" fmla="*/ 1740370 w 8575207"/>
                <a:gd name="connsiteY155" fmla="*/ 1244600 h 3302940"/>
                <a:gd name="connsiteX156" fmla="*/ 1778470 w 8575207"/>
                <a:gd name="connsiteY156" fmla="*/ 1206500 h 3302940"/>
                <a:gd name="connsiteX157" fmla="*/ 1816570 w 8575207"/>
                <a:gd name="connsiteY157" fmla="*/ 1193800 h 3302940"/>
                <a:gd name="connsiteX158" fmla="*/ 1829270 w 8575207"/>
                <a:gd name="connsiteY158" fmla="*/ 1155700 h 3302940"/>
                <a:gd name="connsiteX159" fmla="*/ 1905470 w 8575207"/>
                <a:gd name="connsiteY159" fmla="*/ 1104900 h 3302940"/>
                <a:gd name="connsiteX160" fmla="*/ 1968970 w 8575207"/>
                <a:gd name="connsiteY160" fmla="*/ 1028700 h 3302940"/>
                <a:gd name="connsiteX161" fmla="*/ 2045170 w 8575207"/>
                <a:gd name="connsiteY161" fmla="*/ 965200 h 3302940"/>
                <a:gd name="connsiteX162" fmla="*/ 2019770 w 8575207"/>
                <a:gd name="connsiteY162" fmla="*/ 393700 h 3302940"/>
                <a:gd name="connsiteX163" fmla="*/ 1956270 w 8575207"/>
                <a:gd name="connsiteY163" fmla="*/ 279400 h 3302940"/>
                <a:gd name="connsiteX164" fmla="*/ 1918170 w 8575207"/>
                <a:gd name="connsiteY164" fmla="*/ 266700 h 3302940"/>
                <a:gd name="connsiteX165" fmla="*/ 1803870 w 8575207"/>
                <a:gd name="connsiteY165" fmla="*/ 203200 h 3302940"/>
                <a:gd name="connsiteX166" fmla="*/ 1727670 w 8575207"/>
                <a:gd name="connsiteY166" fmla="*/ 190500 h 3302940"/>
                <a:gd name="connsiteX167" fmla="*/ 1689570 w 8575207"/>
                <a:gd name="connsiteY167" fmla="*/ 165100 h 3302940"/>
                <a:gd name="connsiteX168" fmla="*/ 1435570 w 8575207"/>
                <a:gd name="connsiteY168" fmla="*/ 127000 h 3302940"/>
                <a:gd name="connsiteX169" fmla="*/ 1308570 w 8575207"/>
                <a:gd name="connsiteY169" fmla="*/ 101600 h 3302940"/>
                <a:gd name="connsiteX170" fmla="*/ 546570 w 8575207"/>
                <a:gd name="connsiteY170" fmla="*/ 76200 h 3302940"/>
                <a:gd name="connsiteX171" fmla="*/ 457670 w 8575207"/>
                <a:gd name="connsiteY171" fmla="*/ 50800 h 3302940"/>
                <a:gd name="connsiteX172" fmla="*/ 279870 w 8575207"/>
                <a:gd name="connsiteY172" fmla="*/ 25400 h 3302940"/>
                <a:gd name="connsiteX173" fmla="*/ 216370 w 8575207"/>
                <a:gd name="connsiteY173" fmla="*/ 12700 h 3302940"/>
                <a:gd name="connsiteX174" fmla="*/ 38570 w 8575207"/>
                <a:gd name="connsiteY174" fmla="*/ 0 h 3302940"/>
                <a:gd name="connsiteX175" fmla="*/ 13170 w 8575207"/>
                <a:gd name="connsiteY17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44970 w 8575207"/>
                <a:gd name="connsiteY6" fmla="*/ 234315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52970 w 8575207"/>
                <a:gd name="connsiteY15" fmla="*/ 2959100 h 3302940"/>
                <a:gd name="connsiteX16" fmla="*/ 991070 w 8575207"/>
                <a:gd name="connsiteY16" fmla="*/ 3035300 h 3302940"/>
                <a:gd name="connsiteX17" fmla="*/ 1067270 w 8575207"/>
                <a:gd name="connsiteY17" fmla="*/ 3022600 h 3302940"/>
                <a:gd name="connsiteX18" fmla="*/ 1168870 w 8575207"/>
                <a:gd name="connsiteY18" fmla="*/ 3009900 h 3302940"/>
                <a:gd name="connsiteX19" fmla="*/ 1206970 w 8575207"/>
                <a:gd name="connsiteY19" fmla="*/ 2997200 h 3302940"/>
                <a:gd name="connsiteX20" fmla="*/ 1359370 w 8575207"/>
                <a:gd name="connsiteY20" fmla="*/ 2984500 h 3302940"/>
                <a:gd name="connsiteX21" fmla="*/ 1562570 w 8575207"/>
                <a:gd name="connsiteY21" fmla="*/ 2959100 h 3302940"/>
                <a:gd name="connsiteX22" fmla="*/ 2388070 w 8575207"/>
                <a:gd name="connsiteY22" fmla="*/ 2946400 h 3302940"/>
                <a:gd name="connsiteX23" fmla="*/ 2451570 w 8575207"/>
                <a:gd name="connsiteY23" fmla="*/ 2933700 h 3302940"/>
                <a:gd name="connsiteX24" fmla="*/ 2527770 w 8575207"/>
                <a:gd name="connsiteY24" fmla="*/ 2921000 h 3302940"/>
                <a:gd name="connsiteX25" fmla="*/ 2616670 w 8575207"/>
                <a:gd name="connsiteY25" fmla="*/ 2882900 h 3302940"/>
                <a:gd name="connsiteX26" fmla="*/ 2756370 w 8575207"/>
                <a:gd name="connsiteY26" fmla="*/ 2857500 h 3302940"/>
                <a:gd name="connsiteX27" fmla="*/ 3785070 w 8575207"/>
                <a:gd name="connsiteY27" fmla="*/ 2857500 h 3302940"/>
                <a:gd name="connsiteX28" fmla="*/ 3823170 w 8575207"/>
                <a:gd name="connsiteY28" fmla="*/ 2844800 h 3302940"/>
                <a:gd name="connsiteX29" fmla="*/ 3886670 w 8575207"/>
                <a:gd name="connsiteY29" fmla="*/ 2832100 h 3302940"/>
                <a:gd name="connsiteX30" fmla="*/ 3937470 w 8575207"/>
                <a:gd name="connsiteY30" fmla="*/ 2819400 h 3302940"/>
                <a:gd name="connsiteX31" fmla="*/ 4102570 w 8575207"/>
                <a:gd name="connsiteY31" fmla="*/ 2794000 h 3302940"/>
                <a:gd name="connsiteX32" fmla="*/ 4254970 w 8575207"/>
                <a:gd name="connsiteY32" fmla="*/ 2768600 h 3302940"/>
                <a:gd name="connsiteX33" fmla="*/ 4318470 w 8575207"/>
                <a:gd name="connsiteY33" fmla="*/ 2743200 h 3302940"/>
                <a:gd name="connsiteX34" fmla="*/ 4407370 w 8575207"/>
                <a:gd name="connsiteY34" fmla="*/ 2730500 h 3302940"/>
                <a:gd name="connsiteX35" fmla="*/ 4458170 w 8575207"/>
                <a:gd name="connsiteY35" fmla="*/ 2717800 h 3302940"/>
                <a:gd name="connsiteX36" fmla="*/ 5169370 w 8575207"/>
                <a:gd name="connsiteY36" fmla="*/ 2730500 h 3302940"/>
                <a:gd name="connsiteX37" fmla="*/ 5309070 w 8575207"/>
                <a:gd name="connsiteY37" fmla="*/ 2768600 h 3302940"/>
                <a:gd name="connsiteX38" fmla="*/ 5410670 w 8575207"/>
                <a:gd name="connsiteY38" fmla="*/ 2794000 h 3302940"/>
                <a:gd name="connsiteX39" fmla="*/ 5499570 w 8575207"/>
                <a:gd name="connsiteY39" fmla="*/ 2819400 h 3302940"/>
                <a:gd name="connsiteX40" fmla="*/ 5575770 w 8575207"/>
                <a:gd name="connsiteY40" fmla="*/ 2692400 h 3302940"/>
                <a:gd name="connsiteX41" fmla="*/ 5588470 w 8575207"/>
                <a:gd name="connsiteY41" fmla="*/ 2616200 h 3302940"/>
                <a:gd name="connsiteX42" fmla="*/ 5601170 w 8575207"/>
                <a:gd name="connsiteY42" fmla="*/ 2489200 h 3302940"/>
                <a:gd name="connsiteX43" fmla="*/ 5639270 w 8575207"/>
                <a:gd name="connsiteY43" fmla="*/ 2413000 h 3302940"/>
                <a:gd name="connsiteX44" fmla="*/ 5690070 w 8575207"/>
                <a:gd name="connsiteY44" fmla="*/ 2400300 h 3302940"/>
                <a:gd name="connsiteX45" fmla="*/ 5766270 w 8575207"/>
                <a:gd name="connsiteY45" fmla="*/ 2362200 h 3302940"/>
                <a:gd name="connsiteX46" fmla="*/ 5842470 w 8575207"/>
                <a:gd name="connsiteY46" fmla="*/ 2324100 h 3302940"/>
                <a:gd name="connsiteX47" fmla="*/ 6007570 w 8575207"/>
                <a:gd name="connsiteY47" fmla="*/ 2362200 h 3302940"/>
                <a:gd name="connsiteX48" fmla="*/ 6083770 w 8575207"/>
                <a:gd name="connsiteY48" fmla="*/ 2374900 h 3302940"/>
                <a:gd name="connsiteX49" fmla="*/ 6159970 w 8575207"/>
                <a:gd name="connsiteY49" fmla="*/ 2413000 h 3302940"/>
                <a:gd name="connsiteX50" fmla="*/ 6198070 w 8575207"/>
                <a:gd name="connsiteY50" fmla="*/ 2425700 h 3302940"/>
                <a:gd name="connsiteX51" fmla="*/ 6261570 w 8575207"/>
                <a:gd name="connsiteY51" fmla="*/ 2527300 h 3302940"/>
                <a:gd name="connsiteX52" fmla="*/ 6299670 w 8575207"/>
                <a:gd name="connsiteY52" fmla="*/ 2641600 h 3302940"/>
                <a:gd name="connsiteX53" fmla="*/ 6312370 w 8575207"/>
                <a:gd name="connsiteY53" fmla="*/ 2679700 h 3302940"/>
                <a:gd name="connsiteX54" fmla="*/ 6325070 w 8575207"/>
                <a:gd name="connsiteY54" fmla="*/ 2730500 h 3302940"/>
                <a:gd name="connsiteX55" fmla="*/ 6312370 w 8575207"/>
                <a:gd name="connsiteY55" fmla="*/ 2857500 h 3302940"/>
                <a:gd name="connsiteX56" fmla="*/ 6236170 w 8575207"/>
                <a:gd name="connsiteY56" fmla="*/ 2908300 h 3302940"/>
                <a:gd name="connsiteX57" fmla="*/ 6109170 w 8575207"/>
                <a:gd name="connsiteY57" fmla="*/ 2946400 h 3302940"/>
                <a:gd name="connsiteX58" fmla="*/ 5956770 w 8575207"/>
                <a:gd name="connsiteY58" fmla="*/ 2933700 h 3302940"/>
                <a:gd name="connsiteX59" fmla="*/ 5918670 w 8575207"/>
                <a:gd name="connsiteY59" fmla="*/ 2946400 h 3302940"/>
                <a:gd name="connsiteX60" fmla="*/ 5931370 w 8575207"/>
                <a:gd name="connsiteY60" fmla="*/ 3009900 h 3302940"/>
                <a:gd name="connsiteX61" fmla="*/ 5994870 w 8575207"/>
                <a:gd name="connsiteY61" fmla="*/ 3022600 h 3302940"/>
                <a:gd name="connsiteX62" fmla="*/ 6286970 w 8575207"/>
                <a:gd name="connsiteY62" fmla="*/ 3035300 h 3302940"/>
                <a:gd name="connsiteX63" fmla="*/ 7328370 w 8575207"/>
                <a:gd name="connsiteY63" fmla="*/ 3022600 h 3302940"/>
                <a:gd name="connsiteX64" fmla="*/ 7544270 w 8575207"/>
                <a:gd name="connsiteY64" fmla="*/ 2984500 h 3302940"/>
                <a:gd name="connsiteX65" fmla="*/ 7645870 w 8575207"/>
                <a:gd name="connsiteY65" fmla="*/ 2971800 h 3302940"/>
                <a:gd name="connsiteX66" fmla="*/ 7861770 w 8575207"/>
                <a:gd name="connsiteY66" fmla="*/ 2984500 h 3302940"/>
                <a:gd name="connsiteX67" fmla="*/ 8039570 w 8575207"/>
                <a:gd name="connsiteY67" fmla="*/ 3009900 h 3302940"/>
                <a:gd name="connsiteX68" fmla="*/ 8090370 w 8575207"/>
                <a:gd name="connsiteY68" fmla="*/ 3022600 h 3302940"/>
                <a:gd name="connsiteX69" fmla="*/ 8407870 w 8575207"/>
                <a:gd name="connsiteY69" fmla="*/ 3048000 h 3302940"/>
                <a:gd name="connsiteX70" fmla="*/ 8560270 w 8575207"/>
                <a:gd name="connsiteY70" fmla="*/ 3035300 h 3302940"/>
                <a:gd name="connsiteX71" fmla="*/ 8534870 w 8575207"/>
                <a:gd name="connsiteY71" fmla="*/ 2311400 h 3302940"/>
                <a:gd name="connsiteX72" fmla="*/ 8496770 w 8575207"/>
                <a:gd name="connsiteY72" fmla="*/ 2057400 h 3302940"/>
                <a:gd name="connsiteX73" fmla="*/ 8484070 w 8575207"/>
                <a:gd name="connsiteY73" fmla="*/ 1968500 h 3302940"/>
                <a:gd name="connsiteX74" fmla="*/ 8445970 w 8575207"/>
                <a:gd name="connsiteY74" fmla="*/ 1765300 h 3302940"/>
                <a:gd name="connsiteX75" fmla="*/ 8471370 w 8575207"/>
                <a:gd name="connsiteY75" fmla="*/ 1257300 h 3302940"/>
                <a:gd name="connsiteX76" fmla="*/ 8433270 w 8575207"/>
                <a:gd name="connsiteY76" fmla="*/ 1231900 h 3302940"/>
                <a:gd name="connsiteX77" fmla="*/ 8306270 w 8575207"/>
                <a:gd name="connsiteY77" fmla="*/ 1193800 h 3302940"/>
                <a:gd name="connsiteX78" fmla="*/ 8179270 w 8575207"/>
                <a:gd name="connsiteY78" fmla="*/ 1168400 h 3302940"/>
                <a:gd name="connsiteX79" fmla="*/ 7607770 w 8575207"/>
                <a:gd name="connsiteY79" fmla="*/ 1206500 h 3302940"/>
                <a:gd name="connsiteX80" fmla="*/ 7379170 w 8575207"/>
                <a:gd name="connsiteY80" fmla="*/ 1193800 h 3302940"/>
                <a:gd name="connsiteX81" fmla="*/ 7290270 w 8575207"/>
                <a:gd name="connsiteY81" fmla="*/ 1168400 h 3302940"/>
                <a:gd name="connsiteX82" fmla="*/ 7112470 w 8575207"/>
                <a:gd name="connsiteY82" fmla="*/ 1143000 h 3302940"/>
                <a:gd name="connsiteX83" fmla="*/ 7048970 w 8575207"/>
                <a:gd name="connsiteY83" fmla="*/ 1130300 h 3302940"/>
                <a:gd name="connsiteX84" fmla="*/ 6934670 w 8575207"/>
                <a:gd name="connsiteY84" fmla="*/ 1117600 h 3302940"/>
                <a:gd name="connsiteX85" fmla="*/ 6629870 w 8575207"/>
                <a:gd name="connsiteY85" fmla="*/ 1079500 h 3302940"/>
                <a:gd name="connsiteX86" fmla="*/ 6502870 w 8575207"/>
                <a:gd name="connsiteY86" fmla="*/ 1028700 h 3302940"/>
                <a:gd name="connsiteX87" fmla="*/ 6426670 w 8575207"/>
                <a:gd name="connsiteY87" fmla="*/ 1003300 h 3302940"/>
                <a:gd name="connsiteX88" fmla="*/ 6375870 w 8575207"/>
                <a:gd name="connsiteY88" fmla="*/ 990600 h 3302940"/>
                <a:gd name="connsiteX89" fmla="*/ 6337770 w 8575207"/>
                <a:gd name="connsiteY89" fmla="*/ 977900 h 3302940"/>
                <a:gd name="connsiteX90" fmla="*/ 6286970 w 8575207"/>
                <a:gd name="connsiteY90" fmla="*/ 952500 h 3302940"/>
                <a:gd name="connsiteX91" fmla="*/ 6096470 w 8575207"/>
                <a:gd name="connsiteY91" fmla="*/ 939800 h 3302940"/>
                <a:gd name="connsiteX92" fmla="*/ 5728170 w 8575207"/>
                <a:gd name="connsiteY92" fmla="*/ 927100 h 3302940"/>
                <a:gd name="connsiteX93" fmla="*/ 5334470 w 8575207"/>
                <a:gd name="connsiteY93" fmla="*/ 901700 h 3302940"/>
                <a:gd name="connsiteX94" fmla="*/ 5232870 w 8575207"/>
                <a:gd name="connsiteY94" fmla="*/ 889000 h 3302940"/>
                <a:gd name="connsiteX95" fmla="*/ 5067770 w 8575207"/>
                <a:gd name="connsiteY95" fmla="*/ 838200 h 3302940"/>
                <a:gd name="connsiteX96" fmla="*/ 4991570 w 8575207"/>
                <a:gd name="connsiteY96" fmla="*/ 825500 h 3302940"/>
                <a:gd name="connsiteX97" fmla="*/ 4953470 w 8575207"/>
                <a:gd name="connsiteY97" fmla="*/ 800100 h 3302940"/>
                <a:gd name="connsiteX98" fmla="*/ 4877270 w 8575207"/>
                <a:gd name="connsiteY98" fmla="*/ 774700 h 3302940"/>
                <a:gd name="connsiteX99" fmla="*/ 4775670 w 8575207"/>
                <a:gd name="connsiteY99" fmla="*/ 749300 h 3302940"/>
                <a:gd name="connsiteX100" fmla="*/ 4648670 w 8575207"/>
                <a:gd name="connsiteY100" fmla="*/ 711200 h 3302940"/>
                <a:gd name="connsiteX101" fmla="*/ 4610570 w 8575207"/>
                <a:gd name="connsiteY101" fmla="*/ 698500 h 3302940"/>
                <a:gd name="connsiteX102" fmla="*/ 4559770 w 8575207"/>
                <a:gd name="connsiteY102" fmla="*/ 685800 h 3302940"/>
                <a:gd name="connsiteX103" fmla="*/ 4521670 w 8575207"/>
                <a:gd name="connsiteY103" fmla="*/ 660400 h 3302940"/>
                <a:gd name="connsiteX104" fmla="*/ 4470870 w 8575207"/>
                <a:gd name="connsiteY104" fmla="*/ 647700 h 3302940"/>
                <a:gd name="connsiteX105" fmla="*/ 4432770 w 8575207"/>
                <a:gd name="connsiteY105" fmla="*/ 635000 h 3302940"/>
                <a:gd name="connsiteX106" fmla="*/ 4381970 w 8575207"/>
                <a:gd name="connsiteY106" fmla="*/ 609600 h 3302940"/>
                <a:gd name="connsiteX107" fmla="*/ 4280370 w 8575207"/>
                <a:gd name="connsiteY107" fmla="*/ 584200 h 3302940"/>
                <a:gd name="connsiteX108" fmla="*/ 4242270 w 8575207"/>
                <a:gd name="connsiteY108" fmla="*/ 571500 h 3302940"/>
                <a:gd name="connsiteX109" fmla="*/ 4127970 w 8575207"/>
                <a:gd name="connsiteY109" fmla="*/ 558800 h 3302940"/>
                <a:gd name="connsiteX110" fmla="*/ 3658070 w 8575207"/>
                <a:gd name="connsiteY110" fmla="*/ 533400 h 3302940"/>
                <a:gd name="connsiteX111" fmla="*/ 3607270 w 8575207"/>
                <a:gd name="connsiteY111" fmla="*/ 520700 h 3302940"/>
                <a:gd name="connsiteX112" fmla="*/ 3569170 w 8575207"/>
                <a:gd name="connsiteY112" fmla="*/ 508000 h 3302940"/>
                <a:gd name="connsiteX113" fmla="*/ 3467570 w 8575207"/>
                <a:gd name="connsiteY113" fmla="*/ 495300 h 3302940"/>
                <a:gd name="connsiteX114" fmla="*/ 3429470 w 8575207"/>
                <a:gd name="connsiteY114" fmla="*/ 469900 h 3302940"/>
                <a:gd name="connsiteX115" fmla="*/ 3378670 w 8575207"/>
                <a:gd name="connsiteY115" fmla="*/ 457200 h 3302940"/>
                <a:gd name="connsiteX116" fmla="*/ 3302470 w 8575207"/>
                <a:gd name="connsiteY116" fmla="*/ 431800 h 3302940"/>
                <a:gd name="connsiteX117" fmla="*/ 3226270 w 8575207"/>
                <a:gd name="connsiteY117" fmla="*/ 406400 h 3302940"/>
                <a:gd name="connsiteX118" fmla="*/ 3188170 w 8575207"/>
                <a:gd name="connsiteY118" fmla="*/ 393700 h 3302940"/>
                <a:gd name="connsiteX119" fmla="*/ 2934170 w 8575207"/>
                <a:gd name="connsiteY119" fmla="*/ 381000 h 3302940"/>
                <a:gd name="connsiteX120" fmla="*/ 2832570 w 8575207"/>
                <a:gd name="connsiteY120" fmla="*/ 355600 h 3302940"/>
                <a:gd name="connsiteX121" fmla="*/ 2769070 w 8575207"/>
                <a:gd name="connsiteY121" fmla="*/ 342900 h 3302940"/>
                <a:gd name="connsiteX122" fmla="*/ 2705570 w 8575207"/>
                <a:gd name="connsiteY122" fmla="*/ 317500 h 3302940"/>
                <a:gd name="connsiteX123" fmla="*/ 2591270 w 8575207"/>
                <a:gd name="connsiteY123" fmla="*/ 304800 h 3302940"/>
                <a:gd name="connsiteX124" fmla="*/ 2515070 w 8575207"/>
                <a:gd name="connsiteY124" fmla="*/ 292100 h 3302940"/>
                <a:gd name="connsiteX125" fmla="*/ 2299170 w 8575207"/>
                <a:gd name="connsiteY125" fmla="*/ 317500 h 3302940"/>
                <a:gd name="connsiteX126" fmla="*/ 2184870 w 8575207"/>
                <a:gd name="connsiteY126" fmla="*/ 355600 h 3302940"/>
                <a:gd name="connsiteX127" fmla="*/ 2045170 w 8575207"/>
                <a:gd name="connsiteY127" fmla="*/ 381000 h 3302940"/>
                <a:gd name="connsiteX128" fmla="*/ 2019770 w 8575207"/>
                <a:gd name="connsiteY128" fmla="*/ 431800 h 3302940"/>
                <a:gd name="connsiteX129" fmla="*/ 2032470 w 8575207"/>
                <a:gd name="connsiteY129" fmla="*/ 952500 h 3302940"/>
                <a:gd name="connsiteX130" fmla="*/ 2045170 w 8575207"/>
                <a:gd name="connsiteY130" fmla="*/ 1016000 h 3302940"/>
                <a:gd name="connsiteX131" fmla="*/ 2083270 w 8575207"/>
                <a:gd name="connsiteY131" fmla="*/ 1130300 h 3302940"/>
                <a:gd name="connsiteX132" fmla="*/ 2095970 w 8575207"/>
                <a:gd name="connsiteY132" fmla="*/ 1181100 h 3302940"/>
                <a:gd name="connsiteX133" fmla="*/ 2159470 w 8575207"/>
                <a:gd name="connsiteY133" fmla="*/ 1270000 h 3302940"/>
                <a:gd name="connsiteX134" fmla="*/ 2197570 w 8575207"/>
                <a:gd name="connsiteY134" fmla="*/ 1346200 h 3302940"/>
                <a:gd name="connsiteX135" fmla="*/ 2235670 w 8575207"/>
                <a:gd name="connsiteY135" fmla="*/ 1397000 h 3302940"/>
                <a:gd name="connsiteX136" fmla="*/ 2261070 w 8575207"/>
                <a:gd name="connsiteY136" fmla="*/ 1435100 h 3302940"/>
                <a:gd name="connsiteX137" fmla="*/ 2311870 w 8575207"/>
                <a:gd name="connsiteY137" fmla="*/ 1549400 h 3302940"/>
                <a:gd name="connsiteX138" fmla="*/ 2337270 w 8575207"/>
                <a:gd name="connsiteY138" fmla="*/ 1600200 h 3302940"/>
                <a:gd name="connsiteX139" fmla="*/ 2375370 w 8575207"/>
                <a:gd name="connsiteY139" fmla="*/ 1638300 h 3302940"/>
                <a:gd name="connsiteX140" fmla="*/ 2388070 w 8575207"/>
                <a:gd name="connsiteY140" fmla="*/ 1816100 h 3302940"/>
                <a:gd name="connsiteX141" fmla="*/ 2273770 w 8575207"/>
                <a:gd name="connsiteY141" fmla="*/ 1866900 h 3302940"/>
                <a:gd name="connsiteX142" fmla="*/ 2235670 w 8575207"/>
                <a:gd name="connsiteY142" fmla="*/ 1879600 h 3302940"/>
                <a:gd name="connsiteX143" fmla="*/ 2197570 w 8575207"/>
                <a:gd name="connsiteY143" fmla="*/ 1892300 h 3302940"/>
                <a:gd name="connsiteX144" fmla="*/ 2095970 w 8575207"/>
                <a:gd name="connsiteY144" fmla="*/ 1905000 h 3302940"/>
                <a:gd name="connsiteX145" fmla="*/ 1676870 w 8575207"/>
                <a:gd name="connsiteY145" fmla="*/ 1879600 h 3302940"/>
                <a:gd name="connsiteX146" fmla="*/ 1562570 w 8575207"/>
                <a:gd name="connsiteY146" fmla="*/ 1841500 h 3302940"/>
                <a:gd name="connsiteX147" fmla="*/ 1524470 w 8575207"/>
                <a:gd name="connsiteY147" fmla="*/ 1828800 h 3302940"/>
                <a:gd name="connsiteX148" fmla="*/ 1511770 w 8575207"/>
                <a:gd name="connsiteY148" fmla="*/ 1778000 h 3302940"/>
                <a:gd name="connsiteX149" fmla="*/ 1499070 w 8575207"/>
                <a:gd name="connsiteY149" fmla="*/ 1739900 h 3302940"/>
                <a:gd name="connsiteX150" fmla="*/ 1486370 w 8575207"/>
                <a:gd name="connsiteY150" fmla="*/ 1676400 h 3302940"/>
                <a:gd name="connsiteX151" fmla="*/ 1524470 w 8575207"/>
                <a:gd name="connsiteY151" fmla="*/ 1460500 h 3302940"/>
                <a:gd name="connsiteX152" fmla="*/ 1537170 w 8575207"/>
                <a:gd name="connsiteY152" fmla="*/ 1422400 h 3302940"/>
                <a:gd name="connsiteX153" fmla="*/ 1626070 w 8575207"/>
                <a:gd name="connsiteY153" fmla="*/ 1358900 h 3302940"/>
                <a:gd name="connsiteX154" fmla="*/ 1702270 w 8575207"/>
                <a:gd name="connsiteY154" fmla="*/ 1282700 h 3302940"/>
                <a:gd name="connsiteX155" fmla="*/ 1740370 w 8575207"/>
                <a:gd name="connsiteY155" fmla="*/ 1244600 h 3302940"/>
                <a:gd name="connsiteX156" fmla="*/ 1778470 w 8575207"/>
                <a:gd name="connsiteY156" fmla="*/ 1206500 h 3302940"/>
                <a:gd name="connsiteX157" fmla="*/ 1816570 w 8575207"/>
                <a:gd name="connsiteY157" fmla="*/ 1193800 h 3302940"/>
                <a:gd name="connsiteX158" fmla="*/ 1829270 w 8575207"/>
                <a:gd name="connsiteY158" fmla="*/ 1155700 h 3302940"/>
                <a:gd name="connsiteX159" fmla="*/ 1905470 w 8575207"/>
                <a:gd name="connsiteY159" fmla="*/ 1104900 h 3302940"/>
                <a:gd name="connsiteX160" fmla="*/ 1968970 w 8575207"/>
                <a:gd name="connsiteY160" fmla="*/ 1028700 h 3302940"/>
                <a:gd name="connsiteX161" fmla="*/ 2045170 w 8575207"/>
                <a:gd name="connsiteY161" fmla="*/ 965200 h 3302940"/>
                <a:gd name="connsiteX162" fmla="*/ 2019770 w 8575207"/>
                <a:gd name="connsiteY162" fmla="*/ 393700 h 3302940"/>
                <a:gd name="connsiteX163" fmla="*/ 1956270 w 8575207"/>
                <a:gd name="connsiteY163" fmla="*/ 279400 h 3302940"/>
                <a:gd name="connsiteX164" fmla="*/ 1918170 w 8575207"/>
                <a:gd name="connsiteY164" fmla="*/ 266700 h 3302940"/>
                <a:gd name="connsiteX165" fmla="*/ 1803870 w 8575207"/>
                <a:gd name="connsiteY165" fmla="*/ 203200 h 3302940"/>
                <a:gd name="connsiteX166" fmla="*/ 1727670 w 8575207"/>
                <a:gd name="connsiteY166" fmla="*/ 190500 h 3302940"/>
                <a:gd name="connsiteX167" fmla="*/ 1689570 w 8575207"/>
                <a:gd name="connsiteY167" fmla="*/ 165100 h 3302940"/>
                <a:gd name="connsiteX168" fmla="*/ 1435570 w 8575207"/>
                <a:gd name="connsiteY168" fmla="*/ 127000 h 3302940"/>
                <a:gd name="connsiteX169" fmla="*/ 1308570 w 8575207"/>
                <a:gd name="connsiteY169" fmla="*/ 101600 h 3302940"/>
                <a:gd name="connsiteX170" fmla="*/ 546570 w 8575207"/>
                <a:gd name="connsiteY170" fmla="*/ 76200 h 3302940"/>
                <a:gd name="connsiteX171" fmla="*/ 457670 w 8575207"/>
                <a:gd name="connsiteY171" fmla="*/ 50800 h 3302940"/>
                <a:gd name="connsiteX172" fmla="*/ 279870 w 8575207"/>
                <a:gd name="connsiteY172" fmla="*/ 25400 h 3302940"/>
                <a:gd name="connsiteX173" fmla="*/ 216370 w 8575207"/>
                <a:gd name="connsiteY173" fmla="*/ 12700 h 3302940"/>
                <a:gd name="connsiteX174" fmla="*/ 38570 w 8575207"/>
                <a:gd name="connsiteY174" fmla="*/ 0 h 3302940"/>
                <a:gd name="connsiteX175" fmla="*/ 13170 w 8575207"/>
                <a:gd name="connsiteY17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33870 w 8575207"/>
                <a:gd name="connsiteY7" fmla="*/ 2197100 h 3302940"/>
                <a:gd name="connsiteX8" fmla="*/ 800570 w 8575207"/>
                <a:gd name="connsiteY8" fmla="*/ 2082800 h 3302940"/>
                <a:gd name="connsiteX9" fmla="*/ 1054570 w 8575207"/>
                <a:gd name="connsiteY9" fmla="*/ 214630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52970 w 8575207"/>
                <a:gd name="connsiteY15" fmla="*/ 2959100 h 3302940"/>
                <a:gd name="connsiteX16" fmla="*/ 991070 w 8575207"/>
                <a:gd name="connsiteY16" fmla="*/ 3035300 h 3302940"/>
                <a:gd name="connsiteX17" fmla="*/ 1067270 w 8575207"/>
                <a:gd name="connsiteY17" fmla="*/ 3022600 h 3302940"/>
                <a:gd name="connsiteX18" fmla="*/ 1168870 w 8575207"/>
                <a:gd name="connsiteY18" fmla="*/ 3009900 h 3302940"/>
                <a:gd name="connsiteX19" fmla="*/ 1206970 w 8575207"/>
                <a:gd name="connsiteY19" fmla="*/ 2997200 h 3302940"/>
                <a:gd name="connsiteX20" fmla="*/ 1359370 w 8575207"/>
                <a:gd name="connsiteY20" fmla="*/ 2984500 h 3302940"/>
                <a:gd name="connsiteX21" fmla="*/ 1562570 w 8575207"/>
                <a:gd name="connsiteY21" fmla="*/ 2959100 h 3302940"/>
                <a:gd name="connsiteX22" fmla="*/ 2388070 w 8575207"/>
                <a:gd name="connsiteY22" fmla="*/ 2946400 h 3302940"/>
                <a:gd name="connsiteX23" fmla="*/ 2451570 w 8575207"/>
                <a:gd name="connsiteY23" fmla="*/ 2933700 h 3302940"/>
                <a:gd name="connsiteX24" fmla="*/ 2527770 w 8575207"/>
                <a:gd name="connsiteY24" fmla="*/ 2921000 h 3302940"/>
                <a:gd name="connsiteX25" fmla="*/ 2616670 w 8575207"/>
                <a:gd name="connsiteY25" fmla="*/ 2882900 h 3302940"/>
                <a:gd name="connsiteX26" fmla="*/ 2756370 w 8575207"/>
                <a:gd name="connsiteY26" fmla="*/ 2857500 h 3302940"/>
                <a:gd name="connsiteX27" fmla="*/ 3785070 w 8575207"/>
                <a:gd name="connsiteY27" fmla="*/ 2857500 h 3302940"/>
                <a:gd name="connsiteX28" fmla="*/ 3823170 w 8575207"/>
                <a:gd name="connsiteY28" fmla="*/ 2844800 h 3302940"/>
                <a:gd name="connsiteX29" fmla="*/ 3886670 w 8575207"/>
                <a:gd name="connsiteY29" fmla="*/ 2832100 h 3302940"/>
                <a:gd name="connsiteX30" fmla="*/ 3937470 w 8575207"/>
                <a:gd name="connsiteY30" fmla="*/ 2819400 h 3302940"/>
                <a:gd name="connsiteX31" fmla="*/ 4102570 w 8575207"/>
                <a:gd name="connsiteY31" fmla="*/ 2794000 h 3302940"/>
                <a:gd name="connsiteX32" fmla="*/ 4254970 w 8575207"/>
                <a:gd name="connsiteY32" fmla="*/ 2768600 h 3302940"/>
                <a:gd name="connsiteX33" fmla="*/ 4318470 w 8575207"/>
                <a:gd name="connsiteY33" fmla="*/ 2743200 h 3302940"/>
                <a:gd name="connsiteX34" fmla="*/ 4407370 w 8575207"/>
                <a:gd name="connsiteY34" fmla="*/ 2730500 h 3302940"/>
                <a:gd name="connsiteX35" fmla="*/ 4458170 w 8575207"/>
                <a:gd name="connsiteY35" fmla="*/ 2717800 h 3302940"/>
                <a:gd name="connsiteX36" fmla="*/ 5169370 w 8575207"/>
                <a:gd name="connsiteY36" fmla="*/ 2730500 h 3302940"/>
                <a:gd name="connsiteX37" fmla="*/ 5309070 w 8575207"/>
                <a:gd name="connsiteY37" fmla="*/ 2768600 h 3302940"/>
                <a:gd name="connsiteX38" fmla="*/ 5410670 w 8575207"/>
                <a:gd name="connsiteY38" fmla="*/ 2794000 h 3302940"/>
                <a:gd name="connsiteX39" fmla="*/ 5499570 w 8575207"/>
                <a:gd name="connsiteY39" fmla="*/ 2819400 h 3302940"/>
                <a:gd name="connsiteX40" fmla="*/ 5575770 w 8575207"/>
                <a:gd name="connsiteY40" fmla="*/ 2692400 h 3302940"/>
                <a:gd name="connsiteX41" fmla="*/ 5588470 w 8575207"/>
                <a:gd name="connsiteY41" fmla="*/ 2616200 h 3302940"/>
                <a:gd name="connsiteX42" fmla="*/ 5601170 w 8575207"/>
                <a:gd name="connsiteY42" fmla="*/ 2489200 h 3302940"/>
                <a:gd name="connsiteX43" fmla="*/ 5639270 w 8575207"/>
                <a:gd name="connsiteY43" fmla="*/ 2413000 h 3302940"/>
                <a:gd name="connsiteX44" fmla="*/ 5690070 w 8575207"/>
                <a:gd name="connsiteY44" fmla="*/ 2400300 h 3302940"/>
                <a:gd name="connsiteX45" fmla="*/ 5766270 w 8575207"/>
                <a:gd name="connsiteY45" fmla="*/ 2362200 h 3302940"/>
                <a:gd name="connsiteX46" fmla="*/ 5842470 w 8575207"/>
                <a:gd name="connsiteY46" fmla="*/ 2324100 h 3302940"/>
                <a:gd name="connsiteX47" fmla="*/ 6007570 w 8575207"/>
                <a:gd name="connsiteY47" fmla="*/ 2362200 h 3302940"/>
                <a:gd name="connsiteX48" fmla="*/ 6083770 w 8575207"/>
                <a:gd name="connsiteY48" fmla="*/ 2374900 h 3302940"/>
                <a:gd name="connsiteX49" fmla="*/ 6159970 w 8575207"/>
                <a:gd name="connsiteY49" fmla="*/ 2413000 h 3302940"/>
                <a:gd name="connsiteX50" fmla="*/ 6198070 w 8575207"/>
                <a:gd name="connsiteY50" fmla="*/ 2425700 h 3302940"/>
                <a:gd name="connsiteX51" fmla="*/ 6261570 w 8575207"/>
                <a:gd name="connsiteY51" fmla="*/ 2527300 h 3302940"/>
                <a:gd name="connsiteX52" fmla="*/ 6299670 w 8575207"/>
                <a:gd name="connsiteY52" fmla="*/ 2641600 h 3302940"/>
                <a:gd name="connsiteX53" fmla="*/ 6312370 w 8575207"/>
                <a:gd name="connsiteY53" fmla="*/ 2679700 h 3302940"/>
                <a:gd name="connsiteX54" fmla="*/ 6325070 w 8575207"/>
                <a:gd name="connsiteY54" fmla="*/ 2730500 h 3302940"/>
                <a:gd name="connsiteX55" fmla="*/ 6312370 w 8575207"/>
                <a:gd name="connsiteY55" fmla="*/ 2857500 h 3302940"/>
                <a:gd name="connsiteX56" fmla="*/ 6236170 w 8575207"/>
                <a:gd name="connsiteY56" fmla="*/ 2908300 h 3302940"/>
                <a:gd name="connsiteX57" fmla="*/ 6109170 w 8575207"/>
                <a:gd name="connsiteY57" fmla="*/ 2946400 h 3302940"/>
                <a:gd name="connsiteX58" fmla="*/ 5956770 w 8575207"/>
                <a:gd name="connsiteY58" fmla="*/ 2933700 h 3302940"/>
                <a:gd name="connsiteX59" fmla="*/ 5918670 w 8575207"/>
                <a:gd name="connsiteY59" fmla="*/ 2946400 h 3302940"/>
                <a:gd name="connsiteX60" fmla="*/ 5931370 w 8575207"/>
                <a:gd name="connsiteY60" fmla="*/ 3009900 h 3302940"/>
                <a:gd name="connsiteX61" fmla="*/ 5994870 w 8575207"/>
                <a:gd name="connsiteY61" fmla="*/ 3022600 h 3302940"/>
                <a:gd name="connsiteX62" fmla="*/ 6286970 w 8575207"/>
                <a:gd name="connsiteY62" fmla="*/ 3035300 h 3302940"/>
                <a:gd name="connsiteX63" fmla="*/ 7328370 w 8575207"/>
                <a:gd name="connsiteY63" fmla="*/ 3022600 h 3302940"/>
                <a:gd name="connsiteX64" fmla="*/ 7544270 w 8575207"/>
                <a:gd name="connsiteY64" fmla="*/ 2984500 h 3302940"/>
                <a:gd name="connsiteX65" fmla="*/ 7645870 w 8575207"/>
                <a:gd name="connsiteY65" fmla="*/ 2971800 h 3302940"/>
                <a:gd name="connsiteX66" fmla="*/ 7861770 w 8575207"/>
                <a:gd name="connsiteY66" fmla="*/ 2984500 h 3302940"/>
                <a:gd name="connsiteX67" fmla="*/ 8039570 w 8575207"/>
                <a:gd name="connsiteY67" fmla="*/ 3009900 h 3302940"/>
                <a:gd name="connsiteX68" fmla="*/ 8090370 w 8575207"/>
                <a:gd name="connsiteY68" fmla="*/ 3022600 h 3302940"/>
                <a:gd name="connsiteX69" fmla="*/ 8407870 w 8575207"/>
                <a:gd name="connsiteY69" fmla="*/ 3048000 h 3302940"/>
                <a:gd name="connsiteX70" fmla="*/ 8560270 w 8575207"/>
                <a:gd name="connsiteY70" fmla="*/ 3035300 h 3302940"/>
                <a:gd name="connsiteX71" fmla="*/ 8534870 w 8575207"/>
                <a:gd name="connsiteY71" fmla="*/ 2311400 h 3302940"/>
                <a:gd name="connsiteX72" fmla="*/ 8496770 w 8575207"/>
                <a:gd name="connsiteY72" fmla="*/ 2057400 h 3302940"/>
                <a:gd name="connsiteX73" fmla="*/ 8484070 w 8575207"/>
                <a:gd name="connsiteY73" fmla="*/ 1968500 h 3302940"/>
                <a:gd name="connsiteX74" fmla="*/ 8445970 w 8575207"/>
                <a:gd name="connsiteY74" fmla="*/ 1765300 h 3302940"/>
                <a:gd name="connsiteX75" fmla="*/ 8471370 w 8575207"/>
                <a:gd name="connsiteY75" fmla="*/ 1257300 h 3302940"/>
                <a:gd name="connsiteX76" fmla="*/ 8433270 w 8575207"/>
                <a:gd name="connsiteY76" fmla="*/ 1231900 h 3302940"/>
                <a:gd name="connsiteX77" fmla="*/ 8306270 w 8575207"/>
                <a:gd name="connsiteY77" fmla="*/ 1193800 h 3302940"/>
                <a:gd name="connsiteX78" fmla="*/ 8179270 w 8575207"/>
                <a:gd name="connsiteY78" fmla="*/ 1168400 h 3302940"/>
                <a:gd name="connsiteX79" fmla="*/ 7607770 w 8575207"/>
                <a:gd name="connsiteY79" fmla="*/ 1206500 h 3302940"/>
                <a:gd name="connsiteX80" fmla="*/ 7379170 w 8575207"/>
                <a:gd name="connsiteY80" fmla="*/ 1193800 h 3302940"/>
                <a:gd name="connsiteX81" fmla="*/ 7290270 w 8575207"/>
                <a:gd name="connsiteY81" fmla="*/ 1168400 h 3302940"/>
                <a:gd name="connsiteX82" fmla="*/ 7112470 w 8575207"/>
                <a:gd name="connsiteY82" fmla="*/ 1143000 h 3302940"/>
                <a:gd name="connsiteX83" fmla="*/ 7048970 w 8575207"/>
                <a:gd name="connsiteY83" fmla="*/ 1130300 h 3302940"/>
                <a:gd name="connsiteX84" fmla="*/ 6934670 w 8575207"/>
                <a:gd name="connsiteY84" fmla="*/ 1117600 h 3302940"/>
                <a:gd name="connsiteX85" fmla="*/ 6629870 w 8575207"/>
                <a:gd name="connsiteY85" fmla="*/ 1079500 h 3302940"/>
                <a:gd name="connsiteX86" fmla="*/ 6502870 w 8575207"/>
                <a:gd name="connsiteY86" fmla="*/ 1028700 h 3302940"/>
                <a:gd name="connsiteX87" fmla="*/ 6426670 w 8575207"/>
                <a:gd name="connsiteY87" fmla="*/ 1003300 h 3302940"/>
                <a:gd name="connsiteX88" fmla="*/ 6375870 w 8575207"/>
                <a:gd name="connsiteY88" fmla="*/ 990600 h 3302940"/>
                <a:gd name="connsiteX89" fmla="*/ 6337770 w 8575207"/>
                <a:gd name="connsiteY89" fmla="*/ 977900 h 3302940"/>
                <a:gd name="connsiteX90" fmla="*/ 6286970 w 8575207"/>
                <a:gd name="connsiteY90" fmla="*/ 952500 h 3302940"/>
                <a:gd name="connsiteX91" fmla="*/ 6096470 w 8575207"/>
                <a:gd name="connsiteY91" fmla="*/ 939800 h 3302940"/>
                <a:gd name="connsiteX92" fmla="*/ 5728170 w 8575207"/>
                <a:gd name="connsiteY92" fmla="*/ 927100 h 3302940"/>
                <a:gd name="connsiteX93" fmla="*/ 5334470 w 8575207"/>
                <a:gd name="connsiteY93" fmla="*/ 901700 h 3302940"/>
                <a:gd name="connsiteX94" fmla="*/ 5232870 w 8575207"/>
                <a:gd name="connsiteY94" fmla="*/ 889000 h 3302940"/>
                <a:gd name="connsiteX95" fmla="*/ 5067770 w 8575207"/>
                <a:gd name="connsiteY95" fmla="*/ 838200 h 3302940"/>
                <a:gd name="connsiteX96" fmla="*/ 4991570 w 8575207"/>
                <a:gd name="connsiteY96" fmla="*/ 825500 h 3302940"/>
                <a:gd name="connsiteX97" fmla="*/ 4953470 w 8575207"/>
                <a:gd name="connsiteY97" fmla="*/ 800100 h 3302940"/>
                <a:gd name="connsiteX98" fmla="*/ 4877270 w 8575207"/>
                <a:gd name="connsiteY98" fmla="*/ 774700 h 3302940"/>
                <a:gd name="connsiteX99" fmla="*/ 4775670 w 8575207"/>
                <a:gd name="connsiteY99" fmla="*/ 749300 h 3302940"/>
                <a:gd name="connsiteX100" fmla="*/ 4648670 w 8575207"/>
                <a:gd name="connsiteY100" fmla="*/ 711200 h 3302940"/>
                <a:gd name="connsiteX101" fmla="*/ 4610570 w 8575207"/>
                <a:gd name="connsiteY101" fmla="*/ 698500 h 3302940"/>
                <a:gd name="connsiteX102" fmla="*/ 4559770 w 8575207"/>
                <a:gd name="connsiteY102" fmla="*/ 685800 h 3302940"/>
                <a:gd name="connsiteX103" fmla="*/ 4521670 w 8575207"/>
                <a:gd name="connsiteY103" fmla="*/ 660400 h 3302940"/>
                <a:gd name="connsiteX104" fmla="*/ 4470870 w 8575207"/>
                <a:gd name="connsiteY104" fmla="*/ 647700 h 3302940"/>
                <a:gd name="connsiteX105" fmla="*/ 4432770 w 8575207"/>
                <a:gd name="connsiteY105" fmla="*/ 635000 h 3302940"/>
                <a:gd name="connsiteX106" fmla="*/ 4381970 w 8575207"/>
                <a:gd name="connsiteY106" fmla="*/ 609600 h 3302940"/>
                <a:gd name="connsiteX107" fmla="*/ 4280370 w 8575207"/>
                <a:gd name="connsiteY107" fmla="*/ 584200 h 3302940"/>
                <a:gd name="connsiteX108" fmla="*/ 4242270 w 8575207"/>
                <a:gd name="connsiteY108" fmla="*/ 571500 h 3302940"/>
                <a:gd name="connsiteX109" fmla="*/ 4127970 w 8575207"/>
                <a:gd name="connsiteY109" fmla="*/ 558800 h 3302940"/>
                <a:gd name="connsiteX110" fmla="*/ 3658070 w 8575207"/>
                <a:gd name="connsiteY110" fmla="*/ 533400 h 3302940"/>
                <a:gd name="connsiteX111" fmla="*/ 3607270 w 8575207"/>
                <a:gd name="connsiteY111" fmla="*/ 520700 h 3302940"/>
                <a:gd name="connsiteX112" fmla="*/ 3569170 w 8575207"/>
                <a:gd name="connsiteY112" fmla="*/ 508000 h 3302940"/>
                <a:gd name="connsiteX113" fmla="*/ 3467570 w 8575207"/>
                <a:gd name="connsiteY113" fmla="*/ 495300 h 3302940"/>
                <a:gd name="connsiteX114" fmla="*/ 3429470 w 8575207"/>
                <a:gd name="connsiteY114" fmla="*/ 469900 h 3302940"/>
                <a:gd name="connsiteX115" fmla="*/ 3378670 w 8575207"/>
                <a:gd name="connsiteY115" fmla="*/ 457200 h 3302940"/>
                <a:gd name="connsiteX116" fmla="*/ 3302470 w 8575207"/>
                <a:gd name="connsiteY116" fmla="*/ 431800 h 3302940"/>
                <a:gd name="connsiteX117" fmla="*/ 3226270 w 8575207"/>
                <a:gd name="connsiteY117" fmla="*/ 406400 h 3302940"/>
                <a:gd name="connsiteX118" fmla="*/ 3188170 w 8575207"/>
                <a:gd name="connsiteY118" fmla="*/ 393700 h 3302940"/>
                <a:gd name="connsiteX119" fmla="*/ 2934170 w 8575207"/>
                <a:gd name="connsiteY119" fmla="*/ 381000 h 3302940"/>
                <a:gd name="connsiteX120" fmla="*/ 2832570 w 8575207"/>
                <a:gd name="connsiteY120" fmla="*/ 355600 h 3302940"/>
                <a:gd name="connsiteX121" fmla="*/ 2769070 w 8575207"/>
                <a:gd name="connsiteY121" fmla="*/ 342900 h 3302940"/>
                <a:gd name="connsiteX122" fmla="*/ 2705570 w 8575207"/>
                <a:gd name="connsiteY122" fmla="*/ 317500 h 3302940"/>
                <a:gd name="connsiteX123" fmla="*/ 2591270 w 8575207"/>
                <a:gd name="connsiteY123" fmla="*/ 304800 h 3302940"/>
                <a:gd name="connsiteX124" fmla="*/ 2515070 w 8575207"/>
                <a:gd name="connsiteY124" fmla="*/ 292100 h 3302940"/>
                <a:gd name="connsiteX125" fmla="*/ 2299170 w 8575207"/>
                <a:gd name="connsiteY125" fmla="*/ 317500 h 3302940"/>
                <a:gd name="connsiteX126" fmla="*/ 2184870 w 8575207"/>
                <a:gd name="connsiteY126" fmla="*/ 355600 h 3302940"/>
                <a:gd name="connsiteX127" fmla="*/ 2045170 w 8575207"/>
                <a:gd name="connsiteY127" fmla="*/ 381000 h 3302940"/>
                <a:gd name="connsiteX128" fmla="*/ 2019770 w 8575207"/>
                <a:gd name="connsiteY128" fmla="*/ 431800 h 3302940"/>
                <a:gd name="connsiteX129" fmla="*/ 2032470 w 8575207"/>
                <a:gd name="connsiteY129" fmla="*/ 952500 h 3302940"/>
                <a:gd name="connsiteX130" fmla="*/ 2045170 w 8575207"/>
                <a:gd name="connsiteY130" fmla="*/ 1016000 h 3302940"/>
                <a:gd name="connsiteX131" fmla="*/ 2083270 w 8575207"/>
                <a:gd name="connsiteY131" fmla="*/ 1130300 h 3302940"/>
                <a:gd name="connsiteX132" fmla="*/ 2095970 w 8575207"/>
                <a:gd name="connsiteY132" fmla="*/ 1181100 h 3302940"/>
                <a:gd name="connsiteX133" fmla="*/ 2159470 w 8575207"/>
                <a:gd name="connsiteY133" fmla="*/ 1270000 h 3302940"/>
                <a:gd name="connsiteX134" fmla="*/ 2197570 w 8575207"/>
                <a:gd name="connsiteY134" fmla="*/ 1346200 h 3302940"/>
                <a:gd name="connsiteX135" fmla="*/ 2235670 w 8575207"/>
                <a:gd name="connsiteY135" fmla="*/ 1397000 h 3302940"/>
                <a:gd name="connsiteX136" fmla="*/ 2261070 w 8575207"/>
                <a:gd name="connsiteY136" fmla="*/ 1435100 h 3302940"/>
                <a:gd name="connsiteX137" fmla="*/ 2311870 w 8575207"/>
                <a:gd name="connsiteY137" fmla="*/ 1549400 h 3302940"/>
                <a:gd name="connsiteX138" fmla="*/ 2337270 w 8575207"/>
                <a:gd name="connsiteY138" fmla="*/ 1600200 h 3302940"/>
                <a:gd name="connsiteX139" fmla="*/ 2375370 w 8575207"/>
                <a:gd name="connsiteY139" fmla="*/ 1638300 h 3302940"/>
                <a:gd name="connsiteX140" fmla="*/ 2388070 w 8575207"/>
                <a:gd name="connsiteY140" fmla="*/ 1816100 h 3302940"/>
                <a:gd name="connsiteX141" fmla="*/ 2273770 w 8575207"/>
                <a:gd name="connsiteY141" fmla="*/ 1866900 h 3302940"/>
                <a:gd name="connsiteX142" fmla="*/ 2235670 w 8575207"/>
                <a:gd name="connsiteY142" fmla="*/ 1879600 h 3302940"/>
                <a:gd name="connsiteX143" fmla="*/ 2197570 w 8575207"/>
                <a:gd name="connsiteY143" fmla="*/ 1892300 h 3302940"/>
                <a:gd name="connsiteX144" fmla="*/ 2095970 w 8575207"/>
                <a:gd name="connsiteY144" fmla="*/ 1905000 h 3302940"/>
                <a:gd name="connsiteX145" fmla="*/ 1676870 w 8575207"/>
                <a:gd name="connsiteY145" fmla="*/ 1879600 h 3302940"/>
                <a:gd name="connsiteX146" fmla="*/ 1562570 w 8575207"/>
                <a:gd name="connsiteY146" fmla="*/ 1841500 h 3302940"/>
                <a:gd name="connsiteX147" fmla="*/ 1524470 w 8575207"/>
                <a:gd name="connsiteY147" fmla="*/ 1828800 h 3302940"/>
                <a:gd name="connsiteX148" fmla="*/ 1511770 w 8575207"/>
                <a:gd name="connsiteY148" fmla="*/ 1778000 h 3302940"/>
                <a:gd name="connsiteX149" fmla="*/ 1499070 w 8575207"/>
                <a:gd name="connsiteY149" fmla="*/ 1739900 h 3302940"/>
                <a:gd name="connsiteX150" fmla="*/ 1486370 w 8575207"/>
                <a:gd name="connsiteY150" fmla="*/ 1676400 h 3302940"/>
                <a:gd name="connsiteX151" fmla="*/ 1524470 w 8575207"/>
                <a:gd name="connsiteY151" fmla="*/ 1460500 h 3302940"/>
                <a:gd name="connsiteX152" fmla="*/ 1537170 w 8575207"/>
                <a:gd name="connsiteY152" fmla="*/ 1422400 h 3302940"/>
                <a:gd name="connsiteX153" fmla="*/ 1626070 w 8575207"/>
                <a:gd name="connsiteY153" fmla="*/ 1358900 h 3302940"/>
                <a:gd name="connsiteX154" fmla="*/ 1702270 w 8575207"/>
                <a:gd name="connsiteY154" fmla="*/ 1282700 h 3302940"/>
                <a:gd name="connsiteX155" fmla="*/ 1740370 w 8575207"/>
                <a:gd name="connsiteY155" fmla="*/ 1244600 h 3302940"/>
                <a:gd name="connsiteX156" fmla="*/ 1778470 w 8575207"/>
                <a:gd name="connsiteY156" fmla="*/ 1206500 h 3302940"/>
                <a:gd name="connsiteX157" fmla="*/ 1816570 w 8575207"/>
                <a:gd name="connsiteY157" fmla="*/ 1193800 h 3302940"/>
                <a:gd name="connsiteX158" fmla="*/ 1829270 w 8575207"/>
                <a:gd name="connsiteY158" fmla="*/ 1155700 h 3302940"/>
                <a:gd name="connsiteX159" fmla="*/ 1905470 w 8575207"/>
                <a:gd name="connsiteY159" fmla="*/ 1104900 h 3302940"/>
                <a:gd name="connsiteX160" fmla="*/ 1968970 w 8575207"/>
                <a:gd name="connsiteY160" fmla="*/ 1028700 h 3302940"/>
                <a:gd name="connsiteX161" fmla="*/ 2045170 w 8575207"/>
                <a:gd name="connsiteY161" fmla="*/ 965200 h 3302940"/>
                <a:gd name="connsiteX162" fmla="*/ 2019770 w 8575207"/>
                <a:gd name="connsiteY162" fmla="*/ 393700 h 3302940"/>
                <a:gd name="connsiteX163" fmla="*/ 1956270 w 8575207"/>
                <a:gd name="connsiteY163" fmla="*/ 279400 h 3302940"/>
                <a:gd name="connsiteX164" fmla="*/ 1918170 w 8575207"/>
                <a:gd name="connsiteY164" fmla="*/ 266700 h 3302940"/>
                <a:gd name="connsiteX165" fmla="*/ 1803870 w 8575207"/>
                <a:gd name="connsiteY165" fmla="*/ 203200 h 3302940"/>
                <a:gd name="connsiteX166" fmla="*/ 1727670 w 8575207"/>
                <a:gd name="connsiteY166" fmla="*/ 190500 h 3302940"/>
                <a:gd name="connsiteX167" fmla="*/ 1689570 w 8575207"/>
                <a:gd name="connsiteY167" fmla="*/ 165100 h 3302940"/>
                <a:gd name="connsiteX168" fmla="*/ 1435570 w 8575207"/>
                <a:gd name="connsiteY168" fmla="*/ 127000 h 3302940"/>
                <a:gd name="connsiteX169" fmla="*/ 1308570 w 8575207"/>
                <a:gd name="connsiteY169" fmla="*/ 101600 h 3302940"/>
                <a:gd name="connsiteX170" fmla="*/ 546570 w 8575207"/>
                <a:gd name="connsiteY170" fmla="*/ 76200 h 3302940"/>
                <a:gd name="connsiteX171" fmla="*/ 457670 w 8575207"/>
                <a:gd name="connsiteY171" fmla="*/ 50800 h 3302940"/>
                <a:gd name="connsiteX172" fmla="*/ 279870 w 8575207"/>
                <a:gd name="connsiteY172" fmla="*/ 25400 h 3302940"/>
                <a:gd name="connsiteX173" fmla="*/ 216370 w 8575207"/>
                <a:gd name="connsiteY173" fmla="*/ 12700 h 3302940"/>
                <a:gd name="connsiteX174" fmla="*/ 38570 w 8575207"/>
                <a:gd name="connsiteY174" fmla="*/ 0 h 3302940"/>
                <a:gd name="connsiteX175" fmla="*/ 13170 w 8575207"/>
                <a:gd name="connsiteY17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33870 w 8575207"/>
                <a:gd name="connsiteY7" fmla="*/ 2165350 h 3302940"/>
                <a:gd name="connsiteX8" fmla="*/ 800570 w 8575207"/>
                <a:gd name="connsiteY8" fmla="*/ 2082800 h 3302940"/>
                <a:gd name="connsiteX9" fmla="*/ 1054570 w 8575207"/>
                <a:gd name="connsiteY9" fmla="*/ 214630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52970 w 8575207"/>
                <a:gd name="connsiteY15" fmla="*/ 2959100 h 3302940"/>
                <a:gd name="connsiteX16" fmla="*/ 991070 w 8575207"/>
                <a:gd name="connsiteY16" fmla="*/ 3035300 h 3302940"/>
                <a:gd name="connsiteX17" fmla="*/ 1067270 w 8575207"/>
                <a:gd name="connsiteY17" fmla="*/ 3022600 h 3302940"/>
                <a:gd name="connsiteX18" fmla="*/ 1168870 w 8575207"/>
                <a:gd name="connsiteY18" fmla="*/ 3009900 h 3302940"/>
                <a:gd name="connsiteX19" fmla="*/ 1206970 w 8575207"/>
                <a:gd name="connsiteY19" fmla="*/ 2997200 h 3302940"/>
                <a:gd name="connsiteX20" fmla="*/ 1359370 w 8575207"/>
                <a:gd name="connsiteY20" fmla="*/ 2984500 h 3302940"/>
                <a:gd name="connsiteX21" fmla="*/ 1562570 w 8575207"/>
                <a:gd name="connsiteY21" fmla="*/ 2959100 h 3302940"/>
                <a:gd name="connsiteX22" fmla="*/ 2388070 w 8575207"/>
                <a:gd name="connsiteY22" fmla="*/ 2946400 h 3302940"/>
                <a:gd name="connsiteX23" fmla="*/ 2451570 w 8575207"/>
                <a:gd name="connsiteY23" fmla="*/ 2933700 h 3302940"/>
                <a:gd name="connsiteX24" fmla="*/ 2527770 w 8575207"/>
                <a:gd name="connsiteY24" fmla="*/ 2921000 h 3302940"/>
                <a:gd name="connsiteX25" fmla="*/ 2616670 w 8575207"/>
                <a:gd name="connsiteY25" fmla="*/ 2882900 h 3302940"/>
                <a:gd name="connsiteX26" fmla="*/ 2756370 w 8575207"/>
                <a:gd name="connsiteY26" fmla="*/ 2857500 h 3302940"/>
                <a:gd name="connsiteX27" fmla="*/ 3785070 w 8575207"/>
                <a:gd name="connsiteY27" fmla="*/ 2857500 h 3302940"/>
                <a:gd name="connsiteX28" fmla="*/ 3823170 w 8575207"/>
                <a:gd name="connsiteY28" fmla="*/ 2844800 h 3302940"/>
                <a:gd name="connsiteX29" fmla="*/ 3886670 w 8575207"/>
                <a:gd name="connsiteY29" fmla="*/ 2832100 h 3302940"/>
                <a:gd name="connsiteX30" fmla="*/ 3937470 w 8575207"/>
                <a:gd name="connsiteY30" fmla="*/ 2819400 h 3302940"/>
                <a:gd name="connsiteX31" fmla="*/ 4102570 w 8575207"/>
                <a:gd name="connsiteY31" fmla="*/ 2794000 h 3302940"/>
                <a:gd name="connsiteX32" fmla="*/ 4254970 w 8575207"/>
                <a:gd name="connsiteY32" fmla="*/ 2768600 h 3302940"/>
                <a:gd name="connsiteX33" fmla="*/ 4318470 w 8575207"/>
                <a:gd name="connsiteY33" fmla="*/ 2743200 h 3302940"/>
                <a:gd name="connsiteX34" fmla="*/ 4407370 w 8575207"/>
                <a:gd name="connsiteY34" fmla="*/ 2730500 h 3302940"/>
                <a:gd name="connsiteX35" fmla="*/ 4458170 w 8575207"/>
                <a:gd name="connsiteY35" fmla="*/ 2717800 h 3302940"/>
                <a:gd name="connsiteX36" fmla="*/ 5169370 w 8575207"/>
                <a:gd name="connsiteY36" fmla="*/ 2730500 h 3302940"/>
                <a:gd name="connsiteX37" fmla="*/ 5309070 w 8575207"/>
                <a:gd name="connsiteY37" fmla="*/ 2768600 h 3302940"/>
                <a:gd name="connsiteX38" fmla="*/ 5410670 w 8575207"/>
                <a:gd name="connsiteY38" fmla="*/ 2794000 h 3302940"/>
                <a:gd name="connsiteX39" fmla="*/ 5499570 w 8575207"/>
                <a:gd name="connsiteY39" fmla="*/ 2819400 h 3302940"/>
                <a:gd name="connsiteX40" fmla="*/ 5575770 w 8575207"/>
                <a:gd name="connsiteY40" fmla="*/ 2692400 h 3302940"/>
                <a:gd name="connsiteX41" fmla="*/ 5588470 w 8575207"/>
                <a:gd name="connsiteY41" fmla="*/ 2616200 h 3302940"/>
                <a:gd name="connsiteX42" fmla="*/ 5601170 w 8575207"/>
                <a:gd name="connsiteY42" fmla="*/ 2489200 h 3302940"/>
                <a:gd name="connsiteX43" fmla="*/ 5639270 w 8575207"/>
                <a:gd name="connsiteY43" fmla="*/ 2413000 h 3302940"/>
                <a:gd name="connsiteX44" fmla="*/ 5690070 w 8575207"/>
                <a:gd name="connsiteY44" fmla="*/ 2400300 h 3302940"/>
                <a:gd name="connsiteX45" fmla="*/ 5766270 w 8575207"/>
                <a:gd name="connsiteY45" fmla="*/ 2362200 h 3302940"/>
                <a:gd name="connsiteX46" fmla="*/ 5842470 w 8575207"/>
                <a:gd name="connsiteY46" fmla="*/ 2324100 h 3302940"/>
                <a:gd name="connsiteX47" fmla="*/ 6007570 w 8575207"/>
                <a:gd name="connsiteY47" fmla="*/ 2362200 h 3302940"/>
                <a:gd name="connsiteX48" fmla="*/ 6083770 w 8575207"/>
                <a:gd name="connsiteY48" fmla="*/ 2374900 h 3302940"/>
                <a:gd name="connsiteX49" fmla="*/ 6159970 w 8575207"/>
                <a:gd name="connsiteY49" fmla="*/ 2413000 h 3302940"/>
                <a:gd name="connsiteX50" fmla="*/ 6198070 w 8575207"/>
                <a:gd name="connsiteY50" fmla="*/ 2425700 h 3302940"/>
                <a:gd name="connsiteX51" fmla="*/ 6261570 w 8575207"/>
                <a:gd name="connsiteY51" fmla="*/ 2527300 h 3302940"/>
                <a:gd name="connsiteX52" fmla="*/ 6299670 w 8575207"/>
                <a:gd name="connsiteY52" fmla="*/ 2641600 h 3302940"/>
                <a:gd name="connsiteX53" fmla="*/ 6312370 w 8575207"/>
                <a:gd name="connsiteY53" fmla="*/ 2679700 h 3302940"/>
                <a:gd name="connsiteX54" fmla="*/ 6325070 w 8575207"/>
                <a:gd name="connsiteY54" fmla="*/ 2730500 h 3302940"/>
                <a:gd name="connsiteX55" fmla="*/ 6312370 w 8575207"/>
                <a:gd name="connsiteY55" fmla="*/ 2857500 h 3302940"/>
                <a:gd name="connsiteX56" fmla="*/ 6236170 w 8575207"/>
                <a:gd name="connsiteY56" fmla="*/ 2908300 h 3302940"/>
                <a:gd name="connsiteX57" fmla="*/ 6109170 w 8575207"/>
                <a:gd name="connsiteY57" fmla="*/ 2946400 h 3302940"/>
                <a:gd name="connsiteX58" fmla="*/ 5956770 w 8575207"/>
                <a:gd name="connsiteY58" fmla="*/ 2933700 h 3302940"/>
                <a:gd name="connsiteX59" fmla="*/ 5918670 w 8575207"/>
                <a:gd name="connsiteY59" fmla="*/ 2946400 h 3302940"/>
                <a:gd name="connsiteX60" fmla="*/ 5931370 w 8575207"/>
                <a:gd name="connsiteY60" fmla="*/ 3009900 h 3302940"/>
                <a:gd name="connsiteX61" fmla="*/ 5994870 w 8575207"/>
                <a:gd name="connsiteY61" fmla="*/ 3022600 h 3302940"/>
                <a:gd name="connsiteX62" fmla="*/ 6286970 w 8575207"/>
                <a:gd name="connsiteY62" fmla="*/ 3035300 h 3302940"/>
                <a:gd name="connsiteX63" fmla="*/ 7328370 w 8575207"/>
                <a:gd name="connsiteY63" fmla="*/ 3022600 h 3302940"/>
                <a:gd name="connsiteX64" fmla="*/ 7544270 w 8575207"/>
                <a:gd name="connsiteY64" fmla="*/ 2984500 h 3302940"/>
                <a:gd name="connsiteX65" fmla="*/ 7645870 w 8575207"/>
                <a:gd name="connsiteY65" fmla="*/ 2971800 h 3302940"/>
                <a:gd name="connsiteX66" fmla="*/ 7861770 w 8575207"/>
                <a:gd name="connsiteY66" fmla="*/ 2984500 h 3302940"/>
                <a:gd name="connsiteX67" fmla="*/ 8039570 w 8575207"/>
                <a:gd name="connsiteY67" fmla="*/ 3009900 h 3302940"/>
                <a:gd name="connsiteX68" fmla="*/ 8090370 w 8575207"/>
                <a:gd name="connsiteY68" fmla="*/ 3022600 h 3302940"/>
                <a:gd name="connsiteX69" fmla="*/ 8407870 w 8575207"/>
                <a:gd name="connsiteY69" fmla="*/ 3048000 h 3302940"/>
                <a:gd name="connsiteX70" fmla="*/ 8560270 w 8575207"/>
                <a:gd name="connsiteY70" fmla="*/ 3035300 h 3302940"/>
                <a:gd name="connsiteX71" fmla="*/ 8534870 w 8575207"/>
                <a:gd name="connsiteY71" fmla="*/ 2311400 h 3302940"/>
                <a:gd name="connsiteX72" fmla="*/ 8496770 w 8575207"/>
                <a:gd name="connsiteY72" fmla="*/ 2057400 h 3302940"/>
                <a:gd name="connsiteX73" fmla="*/ 8484070 w 8575207"/>
                <a:gd name="connsiteY73" fmla="*/ 1968500 h 3302940"/>
                <a:gd name="connsiteX74" fmla="*/ 8445970 w 8575207"/>
                <a:gd name="connsiteY74" fmla="*/ 1765300 h 3302940"/>
                <a:gd name="connsiteX75" fmla="*/ 8471370 w 8575207"/>
                <a:gd name="connsiteY75" fmla="*/ 1257300 h 3302940"/>
                <a:gd name="connsiteX76" fmla="*/ 8433270 w 8575207"/>
                <a:gd name="connsiteY76" fmla="*/ 1231900 h 3302940"/>
                <a:gd name="connsiteX77" fmla="*/ 8306270 w 8575207"/>
                <a:gd name="connsiteY77" fmla="*/ 1193800 h 3302940"/>
                <a:gd name="connsiteX78" fmla="*/ 8179270 w 8575207"/>
                <a:gd name="connsiteY78" fmla="*/ 1168400 h 3302940"/>
                <a:gd name="connsiteX79" fmla="*/ 7607770 w 8575207"/>
                <a:gd name="connsiteY79" fmla="*/ 1206500 h 3302940"/>
                <a:gd name="connsiteX80" fmla="*/ 7379170 w 8575207"/>
                <a:gd name="connsiteY80" fmla="*/ 1193800 h 3302940"/>
                <a:gd name="connsiteX81" fmla="*/ 7290270 w 8575207"/>
                <a:gd name="connsiteY81" fmla="*/ 1168400 h 3302940"/>
                <a:gd name="connsiteX82" fmla="*/ 7112470 w 8575207"/>
                <a:gd name="connsiteY82" fmla="*/ 1143000 h 3302940"/>
                <a:gd name="connsiteX83" fmla="*/ 7048970 w 8575207"/>
                <a:gd name="connsiteY83" fmla="*/ 1130300 h 3302940"/>
                <a:gd name="connsiteX84" fmla="*/ 6934670 w 8575207"/>
                <a:gd name="connsiteY84" fmla="*/ 1117600 h 3302940"/>
                <a:gd name="connsiteX85" fmla="*/ 6629870 w 8575207"/>
                <a:gd name="connsiteY85" fmla="*/ 1079500 h 3302940"/>
                <a:gd name="connsiteX86" fmla="*/ 6502870 w 8575207"/>
                <a:gd name="connsiteY86" fmla="*/ 1028700 h 3302940"/>
                <a:gd name="connsiteX87" fmla="*/ 6426670 w 8575207"/>
                <a:gd name="connsiteY87" fmla="*/ 1003300 h 3302940"/>
                <a:gd name="connsiteX88" fmla="*/ 6375870 w 8575207"/>
                <a:gd name="connsiteY88" fmla="*/ 990600 h 3302940"/>
                <a:gd name="connsiteX89" fmla="*/ 6337770 w 8575207"/>
                <a:gd name="connsiteY89" fmla="*/ 977900 h 3302940"/>
                <a:gd name="connsiteX90" fmla="*/ 6286970 w 8575207"/>
                <a:gd name="connsiteY90" fmla="*/ 952500 h 3302940"/>
                <a:gd name="connsiteX91" fmla="*/ 6096470 w 8575207"/>
                <a:gd name="connsiteY91" fmla="*/ 939800 h 3302940"/>
                <a:gd name="connsiteX92" fmla="*/ 5728170 w 8575207"/>
                <a:gd name="connsiteY92" fmla="*/ 927100 h 3302940"/>
                <a:gd name="connsiteX93" fmla="*/ 5334470 w 8575207"/>
                <a:gd name="connsiteY93" fmla="*/ 901700 h 3302940"/>
                <a:gd name="connsiteX94" fmla="*/ 5232870 w 8575207"/>
                <a:gd name="connsiteY94" fmla="*/ 889000 h 3302940"/>
                <a:gd name="connsiteX95" fmla="*/ 5067770 w 8575207"/>
                <a:gd name="connsiteY95" fmla="*/ 838200 h 3302940"/>
                <a:gd name="connsiteX96" fmla="*/ 4991570 w 8575207"/>
                <a:gd name="connsiteY96" fmla="*/ 825500 h 3302940"/>
                <a:gd name="connsiteX97" fmla="*/ 4953470 w 8575207"/>
                <a:gd name="connsiteY97" fmla="*/ 800100 h 3302940"/>
                <a:gd name="connsiteX98" fmla="*/ 4877270 w 8575207"/>
                <a:gd name="connsiteY98" fmla="*/ 774700 h 3302940"/>
                <a:gd name="connsiteX99" fmla="*/ 4775670 w 8575207"/>
                <a:gd name="connsiteY99" fmla="*/ 749300 h 3302940"/>
                <a:gd name="connsiteX100" fmla="*/ 4648670 w 8575207"/>
                <a:gd name="connsiteY100" fmla="*/ 711200 h 3302940"/>
                <a:gd name="connsiteX101" fmla="*/ 4610570 w 8575207"/>
                <a:gd name="connsiteY101" fmla="*/ 698500 h 3302940"/>
                <a:gd name="connsiteX102" fmla="*/ 4559770 w 8575207"/>
                <a:gd name="connsiteY102" fmla="*/ 685800 h 3302940"/>
                <a:gd name="connsiteX103" fmla="*/ 4521670 w 8575207"/>
                <a:gd name="connsiteY103" fmla="*/ 660400 h 3302940"/>
                <a:gd name="connsiteX104" fmla="*/ 4470870 w 8575207"/>
                <a:gd name="connsiteY104" fmla="*/ 647700 h 3302940"/>
                <a:gd name="connsiteX105" fmla="*/ 4432770 w 8575207"/>
                <a:gd name="connsiteY105" fmla="*/ 635000 h 3302940"/>
                <a:gd name="connsiteX106" fmla="*/ 4381970 w 8575207"/>
                <a:gd name="connsiteY106" fmla="*/ 609600 h 3302940"/>
                <a:gd name="connsiteX107" fmla="*/ 4280370 w 8575207"/>
                <a:gd name="connsiteY107" fmla="*/ 584200 h 3302940"/>
                <a:gd name="connsiteX108" fmla="*/ 4242270 w 8575207"/>
                <a:gd name="connsiteY108" fmla="*/ 571500 h 3302940"/>
                <a:gd name="connsiteX109" fmla="*/ 4127970 w 8575207"/>
                <a:gd name="connsiteY109" fmla="*/ 558800 h 3302940"/>
                <a:gd name="connsiteX110" fmla="*/ 3658070 w 8575207"/>
                <a:gd name="connsiteY110" fmla="*/ 533400 h 3302940"/>
                <a:gd name="connsiteX111" fmla="*/ 3607270 w 8575207"/>
                <a:gd name="connsiteY111" fmla="*/ 520700 h 3302940"/>
                <a:gd name="connsiteX112" fmla="*/ 3569170 w 8575207"/>
                <a:gd name="connsiteY112" fmla="*/ 508000 h 3302940"/>
                <a:gd name="connsiteX113" fmla="*/ 3467570 w 8575207"/>
                <a:gd name="connsiteY113" fmla="*/ 495300 h 3302940"/>
                <a:gd name="connsiteX114" fmla="*/ 3429470 w 8575207"/>
                <a:gd name="connsiteY114" fmla="*/ 469900 h 3302940"/>
                <a:gd name="connsiteX115" fmla="*/ 3378670 w 8575207"/>
                <a:gd name="connsiteY115" fmla="*/ 457200 h 3302940"/>
                <a:gd name="connsiteX116" fmla="*/ 3302470 w 8575207"/>
                <a:gd name="connsiteY116" fmla="*/ 431800 h 3302940"/>
                <a:gd name="connsiteX117" fmla="*/ 3226270 w 8575207"/>
                <a:gd name="connsiteY117" fmla="*/ 406400 h 3302940"/>
                <a:gd name="connsiteX118" fmla="*/ 3188170 w 8575207"/>
                <a:gd name="connsiteY118" fmla="*/ 393700 h 3302940"/>
                <a:gd name="connsiteX119" fmla="*/ 2934170 w 8575207"/>
                <a:gd name="connsiteY119" fmla="*/ 381000 h 3302940"/>
                <a:gd name="connsiteX120" fmla="*/ 2832570 w 8575207"/>
                <a:gd name="connsiteY120" fmla="*/ 355600 h 3302940"/>
                <a:gd name="connsiteX121" fmla="*/ 2769070 w 8575207"/>
                <a:gd name="connsiteY121" fmla="*/ 342900 h 3302940"/>
                <a:gd name="connsiteX122" fmla="*/ 2705570 w 8575207"/>
                <a:gd name="connsiteY122" fmla="*/ 317500 h 3302940"/>
                <a:gd name="connsiteX123" fmla="*/ 2591270 w 8575207"/>
                <a:gd name="connsiteY123" fmla="*/ 304800 h 3302940"/>
                <a:gd name="connsiteX124" fmla="*/ 2515070 w 8575207"/>
                <a:gd name="connsiteY124" fmla="*/ 292100 h 3302940"/>
                <a:gd name="connsiteX125" fmla="*/ 2299170 w 8575207"/>
                <a:gd name="connsiteY125" fmla="*/ 317500 h 3302940"/>
                <a:gd name="connsiteX126" fmla="*/ 2184870 w 8575207"/>
                <a:gd name="connsiteY126" fmla="*/ 355600 h 3302940"/>
                <a:gd name="connsiteX127" fmla="*/ 2045170 w 8575207"/>
                <a:gd name="connsiteY127" fmla="*/ 381000 h 3302940"/>
                <a:gd name="connsiteX128" fmla="*/ 2019770 w 8575207"/>
                <a:gd name="connsiteY128" fmla="*/ 431800 h 3302940"/>
                <a:gd name="connsiteX129" fmla="*/ 2032470 w 8575207"/>
                <a:gd name="connsiteY129" fmla="*/ 952500 h 3302940"/>
                <a:gd name="connsiteX130" fmla="*/ 2045170 w 8575207"/>
                <a:gd name="connsiteY130" fmla="*/ 1016000 h 3302940"/>
                <a:gd name="connsiteX131" fmla="*/ 2083270 w 8575207"/>
                <a:gd name="connsiteY131" fmla="*/ 1130300 h 3302940"/>
                <a:gd name="connsiteX132" fmla="*/ 2095970 w 8575207"/>
                <a:gd name="connsiteY132" fmla="*/ 1181100 h 3302940"/>
                <a:gd name="connsiteX133" fmla="*/ 2159470 w 8575207"/>
                <a:gd name="connsiteY133" fmla="*/ 1270000 h 3302940"/>
                <a:gd name="connsiteX134" fmla="*/ 2197570 w 8575207"/>
                <a:gd name="connsiteY134" fmla="*/ 1346200 h 3302940"/>
                <a:gd name="connsiteX135" fmla="*/ 2235670 w 8575207"/>
                <a:gd name="connsiteY135" fmla="*/ 1397000 h 3302940"/>
                <a:gd name="connsiteX136" fmla="*/ 2261070 w 8575207"/>
                <a:gd name="connsiteY136" fmla="*/ 1435100 h 3302940"/>
                <a:gd name="connsiteX137" fmla="*/ 2311870 w 8575207"/>
                <a:gd name="connsiteY137" fmla="*/ 1549400 h 3302940"/>
                <a:gd name="connsiteX138" fmla="*/ 2337270 w 8575207"/>
                <a:gd name="connsiteY138" fmla="*/ 1600200 h 3302940"/>
                <a:gd name="connsiteX139" fmla="*/ 2375370 w 8575207"/>
                <a:gd name="connsiteY139" fmla="*/ 1638300 h 3302940"/>
                <a:gd name="connsiteX140" fmla="*/ 2388070 w 8575207"/>
                <a:gd name="connsiteY140" fmla="*/ 1816100 h 3302940"/>
                <a:gd name="connsiteX141" fmla="*/ 2273770 w 8575207"/>
                <a:gd name="connsiteY141" fmla="*/ 1866900 h 3302940"/>
                <a:gd name="connsiteX142" fmla="*/ 2235670 w 8575207"/>
                <a:gd name="connsiteY142" fmla="*/ 1879600 h 3302940"/>
                <a:gd name="connsiteX143" fmla="*/ 2197570 w 8575207"/>
                <a:gd name="connsiteY143" fmla="*/ 1892300 h 3302940"/>
                <a:gd name="connsiteX144" fmla="*/ 2095970 w 8575207"/>
                <a:gd name="connsiteY144" fmla="*/ 1905000 h 3302940"/>
                <a:gd name="connsiteX145" fmla="*/ 1676870 w 8575207"/>
                <a:gd name="connsiteY145" fmla="*/ 1879600 h 3302940"/>
                <a:gd name="connsiteX146" fmla="*/ 1562570 w 8575207"/>
                <a:gd name="connsiteY146" fmla="*/ 1841500 h 3302940"/>
                <a:gd name="connsiteX147" fmla="*/ 1524470 w 8575207"/>
                <a:gd name="connsiteY147" fmla="*/ 1828800 h 3302940"/>
                <a:gd name="connsiteX148" fmla="*/ 1511770 w 8575207"/>
                <a:gd name="connsiteY148" fmla="*/ 1778000 h 3302940"/>
                <a:gd name="connsiteX149" fmla="*/ 1499070 w 8575207"/>
                <a:gd name="connsiteY149" fmla="*/ 1739900 h 3302940"/>
                <a:gd name="connsiteX150" fmla="*/ 1486370 w 8575207"/>
                <a:gd name="connsiteY150" fmla="*/ 1676400 h 3302940"/>
                <a:gd name="connsiteX151" fmla="*/ 1524470 w 8575207"/>
                <a:gd name="connsiteY151" fmla="*/ 1460500 h 3302940"/>
                <a:gd name="connsiteX152" fmla="*/ 1537170 w 8575207"/>
                <a:gd name="connsiteY152" fmla="*/ 1422400 h 3302940"/>
                <a:gd name="connsiteX153" fmla="*/ 1626070 w 8575207"/>
                <a:gd name="connsiteY153" fmla="*/ 1358900 h 3302940"/>
                <a:gd name="connsiteX154" fmla="*/ 1702270 w 8575207"/>
                <a:gd name="connsiteY154" fmla="*/ 1282700 h 3302940"/>
                <a:gd name="connsiteX155" fmla="*/ 1740370 w 8575207"/>
                <a:gd name="connsiteY155" fmla="*/ 1244600 h 3302940"/>
                <a:gd name="connsiteX156" fmla="*/ 1778470 w 8575207"/>
                <a:gd name="connsiteY156" fmla="*/ 1206500 h 3302940"/>
                <a:gd name="connsiteX157" fmla="*/ 1816570 w 8575207"/>
                <a:gd name="connsiteY157" fmla="*/ 1193800 h 3302940"/>
                <a:gd name="connsiteX158" fmla="*/ 1829270 w 8575207"/>
                <a:gd name="connsiteY158" fmla="*/ 1155700 h 3302940"/>
                <a:gd name="connsiteX159" fmla="*/ 1905470 w 8575207"/>
                <a:gd name="connsiteY159" fmla="*/ 1104900 h 3302940"/>
                <a:gd name="connsiteX160" fmla="*/ 1968970 w 8575207"/>
                <a:gd name="connsiteY160" fmla="*/ 1028700 h 3302940"/>
                <a:gd name="connsiteX161" fmla="*/ 2045170 w 8575207"/>
                <a:gd name="connsiteY161" fmla="*/ 965200 h 3302940"/>
                <a:gd name="connsiteX162" fmla="*/ 2019770 w 8575207"/>
                <a:gd name="connsiteY162" fmla="*/ 393700 h 3302940"/>
                <a:gd name="connsiteX163" fmla="*/ 1956270 w 8575207"/>
                <a:gd name="connsiteY163" fmla="*/ 279400 h 3302940"/>
                <a:gd name="connsiteX164" fmla="*/ 1918170 w 8575207"/>
                <a:gd name="connsiteY164" fmla="*/ 266700 h 3302940"/>
                <a:gd name="connsiteX165" fmla="*/ 1803870 w 8575207"/>
                <a:gd name="connsiteY165" fmla="*/ 203200 h 3302940"/>
                <a:gd name="connsiteX166" fmla="*/ 1727670 w 8575207"/>
                <a:gd name="connsiteY166" fmla="*/ 190500 h 3302940"/>
                <a:gd name="connsiteX167" fmla="*/ 1689570 w 8575207"/>
                <a:gd name="connsiteY167" fmla="*/ 165100 h 3302940"/>
                <a:gd name="connsiteX168" fmla="*/ 1435570 w 8575207"/>
                <a:gd name="connsiteY168" fmla="*/ 127000 h 3302940"/>
                <a:gd name="connsiteX169" fmla="*/ 1308570 w 8575207"/>
                <a:gd name="connsiteY169" fmla="*/ 101600 h 3302940"/>
                <a:gd name="connsiteX170" fmla="*/ 546570 w 8575207"/>
                <a:gd name="connsiteY170" fmla="*/ 76200 h 3302940"/>
                <a:gd name="connsiteX171" fmla="*/ 457670 w 8575207"/>
                <a:gd name="connsiteY171" fmla="*/ 50800 h 3302940"/>
                <a:gd name="connsiteX172" fmla="*/ 279870 w 8575207"/>
                <a:gd name="connsiteY172" fmla="*/ 25400 h 3302940"/>
                <a:gd name="connsiteX173" fmla="*/ 216370 w 8575207"/>
                <a:gd name="connsiteY173" fmla="*/ 12700 h 3302940"/>
                <a:gd name="connsiteX174" fmla="*/ 38570 w 8575207"/>
                <a:gd name="connsiteY174" fmla="*/ 0 h 3302940"/>
                <a:gd name="connsiteX175" fmla="*/ 13170 w 8575207"/>
                <a:gd name="connsiteY17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800570 w 8575207"/>
                <a:gd name="connsiteY8" fmla="*/ 2082800 h 3302940"/>
                <a:gd name="connsiteX9" fmla="*/ 1054570 w 8575207"/>
                <a:gd name="connsiteY9" fmla="*/ 214630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52970 w 8575207"/>
                <a:gd name="connsiteY15" fmla="*/ 2959100 h 3302940"/>
                <a:gd name="connsiteX16" fmla="*/ 991070 w 8575207"/>
                <a:gd name="connsiteY16" fmla="*/ 3035300 h 3302940"/>
                <a:gd name="connsiteX17" fmla="*/ 1067270 w 8575207"/>
                <a:gd name="connsiteY17" fmla="*/ 3022600 h 3302940"/>
                <a:gd name="connsiteX18" fmla="*/ 1168870 w 8575207"/>
                <a:gd name="connsiteY18" fmla="*/ 3009900 h 3302940"/>
                <a:gd name="connsiteX19" fmla="*/ 1206970 w 8575207"/>
                <a:gd name="connsiteY19" fmla="*/ 2997200 h 3302940"/>
                <a:gd name="connsiteX20" fmla="*/ 1359370 w 8575207"/>
                <a:gd name="connsiteY20" fmla="*/ 2984500 h 3302940"/>
                <a:gd name="connsiteX21" fmla="*/ 1562570 w 8575207"/>
                <a:gd name="connsiteY21" fmla="*/ 2959100 h 3302940"/>
                <a:gd name="connsiteX22" fmla="*/ 2388070 w 8575207"/>
                <a:gd name="connsiteY22" fmla="*/ 2946400 h 3302940"/>
                <a:gd name="connsiteX23" fmla="*/ 2451570 w 8575207"/>
                <a:gd name="connsiteY23" fmla="*/ 2933700 h 3302940"/>
                <a:gd name="connsiteX24" fmla="*/ 2527770 w 8575207"/>
                <a:gd name="connsiteY24" fmla="*/ 2921000 h 3302940"/>
                <a:gd name="connsiteX25" fmla="*/ 2616670 w 8575207"/>
                <a:gd name="connsiteY25" fmla="*/ 2882900 h 3302940"/>
                <a:gd name="connsiteX26" fmla="*/ 2756370 w 8575207"/>
                <a:gd name="connsiteY26" fmla="*/ 2857500 h 3302940"/>
                <a:gd name="connsiteX27" fmla="*/ 3785070 w 8575207"/>
                <a:gd name="connsiteY27" fmla="*/ 2857500 h 3302940"/>
                <a:gd name="connsiteX28" fmla="*/ 3823170 w 8575207"/>
                <a:gd name="connsiteY28" fmla="*/ 2844800 h 3302940"/>
                <a:gd name="connsiteX29" fmla="*/ 3886670 w 8575207"/>
                <a:gd name="connsiteY29" fmla="*/ 2832100 h 3302940"/>
                <a:gd name="connsiteX30" fmla="*/ 3937470 w 8575207"/>
                <a:gd name="connsiteY30" fmla="*/ 2819400 h 3302940"/>
                <a:gd name="connsiteX31" fmla="*/ 4102570 w 8575207"/>
                <a:gd name="connsiteY31" fmla="*/ 2794000 h 3302940"/>
                <a:gd name="connsiteX32" fmla="*/ 4254970 w 8575207"/>
                <a:gd name="connsiteY32" fmla="*/ 2768600 h 3302940"/>
                <a:gd name="connsiteX33" fmla="*/ 4318470 w 8575207"/>
                <a:gd name="connsiteY33" fmla="*/ 2743200 h 3302940"/>
                <a:gd name="connsiteX34" fmla="*/ 4407370 w 8575207"/>
                <a:gd name="connsiteY34" fmla="*/ 2730500 h 3302940"/>
                <a:gd name="connsiteX35" fmla="*/ 4458170 w 8575207"/>
                <a:gd name="connsiteY35" fmla="*/ 2717800 h 3302940"/>
                <a:gd name="connsiteX36" fmla="*/ 5169370 w 8575207"/>
                <a:gd name="connsiteY36" fmla="*/ 2730500 h 3302940"/>
                <a:gd name="connsiteX37" fmla="*/ 5309070 w 8575207"/>
                <a:gd name="connsiteY37" fmla="*/ 2768600 h 3302940"/>
                <a:gd name="connsiteX38" fmla="*/ 5410670 w 8575207"/>
                <a:gd name="connsiteY38" fmla="*/ 2794000 h 3302940"/>
                <a:gd name="connsiteX39" fmla="*/ 5499570 w 8575207"/>
                <a:gd name="connsiteY39" fmla="*/ 2819400 h 3302940"/>
                <a:gd name="connsiteX40" fmla="*/ 5575770 w 8575207"/>
                <a:gd name="connsiteY40" fmla="*/ 2692400 h 3302940"/>
                <a:gd name="connsiteX41" fmla="*/ 5588470 w 8575207"/>
                <a:gd name="connsiteY41" fmla="*/ 2616200 h 3302940"/>
                <a:gd name="connsiteX42" fmla="*/ 5601170 w 8575207"/>
                <a:gd name="connsiteY42" fmla="*/ 2489200 h 3302940"/>
                <a:gd name="connsiteX43" fmla="*/ 5639270 w 8575207"/>
                <a:gd name="connsiteY43" fmla="*/ 2413000 h 3302940"/>
                <a:gd name="connsiteX44" fmla="*/ 5690070 w 8575207"/>
                <a:gd name="connsiteY44" fmla="*/ 2400300 h 3302940"/>
                <a:gd name="connsiteX45" fmla="*/ 5766270 w 8575207"/>
                <a:gd name="connsiteY45" fmla="*/ 2362200 h 3302940"/>
                <a:gd name="connsiteX46" fmla="*/ 5842470 w 8575207"/>
                <a:gd name="connsiteY46" fmla="*/ 2324100 h 3302940"/>
                <a:gd name="connsiteX47" fmla="*/ 6007570 w 8575207"/>
                <a:gd name="connsiteY47" fmla="*/ 2362200 h 3302940"/>
                <a:gd name="connsiteX48" fmla="*/ 6083770 w 8575207"/>
                <a:gd name="connsiteY48" fmla="*/ 2374900 h 3302940"/>
                <a:gd name="connsiteX49" fmla="*/ 6159970 w 8575207"/>
                <a:gd name="connsiteY49" fmla="*/ 2413000 h 3302940"/>
                <a:gd name="connsiteX50" fmla="*/ 6198070 w 8575207"/>
                <a:gd name="connsiteY50" fmla="*/ 2425700 h 3302940"/>
                <a:gd name="connsiteX51" fmla="*/ 6261570 w 8575207"/>
                <a:gd name="connsiteY51" fmla="*/ 2527300 h 3302940"/>
                <a:gd name="connsiteX52" fmla="*/ 6299670 w 8575207"/>
                <a:gd name="connsiteY52" fmla="*/ 2641600 h 3302940"/>
                <a:gd name="connsiteX53" fmla="*/ 6312370 w 8575207"/>
                <a:gd name="connsiteY53" fmla="*/ 2679700 h 3302940"/>
                <a:gd name="connsiteX54" fmla="*/ 6325070 w 8575207"/>
                <a:gd name="connsiteY54" fmla="*/ 2730500 h 3302940"/>
                <a:gd name="connsiteX55" fmla="*/ 6312370 w 8575207"/>
                <a:gd name="connsiteY55" fmla="*/ 2857500 h 3302940"/>
                <a:gd name="connsiteX56" fmla="*/ 6236170 w 8575207"/>
                <a:gd name="connsiteY56" fmla="*/ 2908300 h 3302940"/>
                <a:gd name="connsiteX57" fmla="*/ 6109170 w 8575207"/>
                <a:gd name="connsiteY57" fmla="*/ 2946400 h 3302940"/>
                <a:gd name="connsiteX58" fmla="*/ 5956770 w 8575207"/>
                <a:gd name="connsiteY58" fmla="*/ 2933700 h 3302940"/>
                <a:gd name="connsiteX59" fmla="*/ 5918670 w 8575207"/>
                <a:gd name="connsiteY59" fmla="*/ 2946400 h 3302940"/>
                <a:gd name="connsiteX60" fmla="*/ 5931370 w 8575207"/>
                <a:gd name="connsiteY60" fmla="*/ 3009900 h 3302940"/>
                <a:gd name="connsiteX61" fmla="*/ 5994870 w 8575207"/>
                <a:gd name="connsiteY61" fmla="*/ 3022600 h 3302940"/>
                <a:gd name="connsiteX62" fmla="*/ 6286970 w 8575207"/>
                <a:gd name="connsiteY62" fmla="*/ 3035300 h 3302940"/>
                <a:gd name="connsiteX63" fmla="*/ 7328370 w 8575207"/>
                <a:gd name="connsiteY63" fmla="*/ 3022600 h 3302940"/>
                <a:gd name="connsiteX64" fmla="*/ 7544270 w 8575207"/>
                <a:gd name="connsiteY64" fmla="*/ 2984500 h 3302940"/>
                <a:gd name="connsiteX65" fmla="*/ 7645870 w 8575207"/>
                <a:gd name="connsiteY65" fmla="*/ 2971800 h 3302940"/>
                <a:gd name="connsiteX66" fmla="*/ 7861770 w 8575207"/>
                <a:gd name="connsiteY66" fmla="*/ 2984500 h 3302940"/>
                <a:gd name="connsiteX67" fmla="*/ 8039570 w 8575207"/>
                <a:gd name="connsiteY67" fmla="*/ 3009900 h 3302940"/>
                <a:gd name="connsiteX68" fmla="*/ 8090370 w 8575207"/>
                <a:gd name="connsiteY68" fmla="*/ 3022600 h 3302940"/>
                <a:gd name="connsiteX69" fmla="*/ 8407870 w 8575207"/>
                <a:gd name="connsiteY69" fmla="*/ 3048000 h 3302940"/>
                <a:gd name="connsiteX70" fmla="*/ 8560270 w 8575207"/>
                <a:gd name="connsiteY70" fmla="*/ 3035300 h 3302940"/>
                <a:gd name="connsiteX71" fmla="*/ 8534870 w 8575207"/>
                <a:gd name="connsiteY71" fmla="*/ 2311400 h 3302940"/>
                <a:gd name="connsiteX72" fmla="*/ 8496770 w 8575207"/>
                <a:gd name="connsiteY72" fmla="*/ 2057400 h 3302940"/>
                <a:gd name="connsiteX73" fmla="*/ 8484070 w 8575207"/>
                <a:gd name="connsiteY73" fmla="*/ 1968500 h 3302940"/>
                <a:gd name="connsiteX74" fmla="*/ 8445970 w 8575207"/>
                <a:gd name="connsiteY74" fmla="*/ 1765300 h 3302940"/>
                <a:gd name="connsiteX75" fmla="*/ 8471370 w 8575207"/>
                <a:gd name="connsiteY75" fmla="*/ 1257300 h 3302940"/>
                <a:gd name="connsiteX76" fmla="*/ 8433270 w 8575207"/>
                <a:gd name="connsiteY76" fmla="*/ 1231900 h 3302940"/>
                <a:gd name="connsiteX77" fmla="*/ 8306270 w 8575207"/>
                <a:gd name="connsiteY77" fmla="*/ 1193800 h 3302940"/>
                <a:gd name="connsiteX78" fmla="*/ 8179270 w 8575207"/>
                <a:gd name="connsiteY78" fmla="*/ 1168400 h 3302940"/>
                <a:gd name="connsiteX79" fmla="*/ 7607770 w 8575207"/>
                <a:gd name="connsiteY79" fmla="*/ 1206500 h 3302940"/>
                <a:gd name="connsiteX80" fmla="*/ 7379170 w 8575207"/>
                <a:gd name="connsiteY80" fmla="*/ 1193800 h 3302940"/>
                <a:gd name="connsiteX81" fmla="*/ 7290270 w 8575207"/>
                <a:gd name="connsiteY81" fmla="*/ 1168400 h 3302940"/>
                <a:gd name="connsiteX82" fmla="*/ 7112470 w 8575207"/>
                <a:gd name="connsiteY82" fmla="*/ 1143000 h 3302940"/>
                <a:gd name="connsiteX83" fmla="*/ 7048970 w 8575207"/>
                <a:gd name="connsiteY83" fmla="*/ 1130300 h 3302940"/>
                <a:gd name="connsiteX84" fmla="*/ 6934670 w 8575207"/>
                <a:gd name="connsiteY84" fmla="*/ 1117600 h 3302940"/>
                <a:gd name="connsiteX85" fmla="*/ 6629870 w 8575207"/>
                <a:gd name="connsiteY85" fmla="*/ 1079500 h 3302940"/>
                <a:gd name="connsiteX86" fmla="*/ 6502870 w 8575207"/>
                <a:gd name="connsiteY86" fmla="*/ 1028700 h 3302940"/>
                <a:gd name="connsiteX87" fmla="*/ 6426670 w 8575207"/>
                <a:gd name="connsiteY87" fmla="*/ 1003300 h 3302940"/>
                <a:gd name="connsiteX88" fmla="*/ 6375870 w 8575207"/>
                <a:gd name="connsiteY88" fmla="*/ 990600 h 3302940"/>
                <a:gd name="connsiteX89" fmla="*/ 6337770 w 8575207"/>
                <a:gd name="connsiteY89" fmla="*/ 977900 h 3302940"/>
                <a:gd name="connsiteX90" fmla="*/ 6286970 w 8575207"/>
                <a:gd name="connsiteY90" fmla="*/ 952500 h 3302940"/>
                <a:gd name="connsiteX91" fmla="*/ 6096470 w 8575207"/>
                <a:gd name="connsiteY91" fmla="*/ 939800 h 3302940"/>
                <a:gd name="connsiteX92" fmla="*/ 5728170 w 8575207"/>
                <a:gd name="connsiteY92" fmla="*/ 927100 h 3302940"/>
                <a:gd name="connsiteX93" fmla="*/ 5334470 w 8575207"/>
                <a:gd name="connsiteY93" fmla="*/ 901700 h 3302940"/>
                <a:gd name="connsiteX94" fmla="*/ 5232870 w 8575207"/>
                <a:gd name="connsiteY94" fmla="*/ 889000 h 3302940"/>
                <a:gd name="connsiteX95" fmla="*/ 5067770 w 8575207"/>
                <a:gd name="connsiteY95" fmla="*/ 838200 h 3302940"/>
                <a:gd name="connsiteX96" fmla="*/ 4991570 w 8575207"/>
                <a:gd name="connsiteY96" fmla="*/ 825500 h 3302940"/>
                <a:gd name="connsiteX97" fmla="*/ 4953470 w 8575207"/>
                <a:gd name="connsiteY97" fmla="*/ 800100 h 3302940"/>
                <a:gd name="connsiteX98" fmla="*/ 4877270 w 8575207"/>
                <a:gd name="connsiteY98" fmla="*/ 774700 h 3302940"/>
                <a:gd name="connsiteX99" fmla="*/ 4775670 w 8575207"/>
                <a:gd name="connsiteY99" fmla="*/ 749300 h 3302940"/>
                <a:gd name="connsiteX100" fmla="*/ 4648670 w 8575207"/>
                <a:gd name="connsiteY100" fmla="*/ 711200 h 3302940"/>
                <a:gd name="connsiteX101" fmla="*/ 4610570 w 8575207"/>
                <a:gd name="connsiteY101" fmla="*/ 698500 h 3302940"/>
                <a:gd name="connsiteX102" fmla="*/ 4559770 w 8575207"/>
                <a:gd name="connsiteY102" fmla="*/ 685800 h 3302940"/>
                <a:gd name="connsiteX103" fmla="*/ 4521670 w 8575207"/>
                <a:gd name="connsiteY103" fmla="*/ 660400 h 3302940"/>
                <a:gd name="connsiteX104" fmla="*/ 4470870 w 8575207"/>
                <a:gd name="connsiteY104" fmla="*/ 647700 h 3302940"/>
                <a:gd name="connsiteX105" fmla="*/ 4432770 w 8575207"/>
                <a:gd name="connsiteY105" fmla="*/ 635000 h 3302940"/>
                <a:gd name="connsiteX106" fmla="*/ 4381970 w 8575207"/>
                <a:gd name="connsiteY106" fmla="*/ 609600 h 3302940"/>
                <a:gd name="connsiteX107" fmla="*/ 4280370 w 8575207"/>
                <a:gd name="connsiteY107" fmla="*/ 584200 h 3302940"/>
                <a:gd name="connsiteX108" fmla="*/ 4242270 w 8575207"/>
                <a:gd name="connsiteY108" fmla="*/ 571500 h 3302940"/>
                <a:gd name="connsiteX109" fmla="*/ 4127970 w 8575207"/>
                <a:gd name="connsiteY109" fmla="*/ 558800 h 3302940"/>
                <a:gd name="connsiteX110" fmla="*/ 3658070 w 8575207"/>
                <a:gd name="connsiteY110" fmla="*/ 533400 h 3302940"/>
                <a:gd name="connsiteX111" fmla="*/ 3607270 w 8575207"/>
                <a:gd name="connsiteY111" fmla="*/ 520700 h 3302940"/>
                <a:gd name="connsiteX112" fmla="*/ 3569170 w 8575207"/>
                <a:gd name="connsiteY112" fmla="*/ 508000 h 3302940"/>
                <a:gd name="connsiteX113" fmla="*/ 3467570 w 8575207"/>
                <a:gd name="connsiteY113" fmla="*/ 495300 h 3302940"/>
                <a:gd name="connsiteX114" fmla="*/ 3429470 w 8575207"/>
                <a:gd name="connsiteY114" fmla="*/ 469900 h 3302940"/>
                <a:gd name="connsiteX115" fmla="*/ 3378670 w 8575207"/>
                <a:gd name="connsiteY115" fmla="*/ 457200 h 3302940"/>
                <a:gd name="connsiteX116" fmla="*/ 3302470 w 8575207"/>
                <a:gd name="connsiteY116" fmla="*/ 431800 h 3302940"/>
                <a:gd name="connsiteX117" fmla="*/ 3226270 w 8575207"/>
                <a:gd name="connsiteY117" fmla="*/ 406400 h 3302940"/>
                <a:gd name="connsiteX118" fmla="*/ 3188170 w 8575207"/>
                <a:gd name="connsiteY118" fmla="*/ 393700 h 3302940"/>
                <a:gd name="connsiteX119" fmla="*/ 2934170 w 8575207"/>
                <a:gd name="connsiteY119" fmla="*/ 381000 h 3302940"/>
                <a:gd name="connsiteX120" fmla="*/ 2832570 w 8575207"/>
                <a:gd name="connsiteY120" fmla="*/ 355600 h 3302940"/>
                <a:gd name="connsiteX121" fmla="*/ 2769070 w 8575207"/>
                <a:gd name="connsiteY121" fmla="*/ 342900 h 3302940"/>
                <a:gd name="connsiteX122" fmla="*/ 2705570 w 8575207"/>
                <a:gd name="connsiteY122" fmla="*/ 317500 h 3302940"/>
                <a:gd name="connsiteX123" fmla="*/ 2591270 w 8575207"/>
                <a:gd name="connsiteY123" fmla="*/ 304800 h 3302940"/>
                <a:gd name="connsiteX124" fmla="*/ 2515070 w 8575207"/>
                <a:gd name="connsiteY124" fmla="*/ 292100 h 3302940"/>
                <a:gd name="connsiteX125" fmla="*/ 2299170 w 8575207"/>
                <a:gd name="connsiteY125" fmla="*/ 317500 h 3302940"/>
                <a:gd name="connsiteX126" fmla="*/ 2184870 w 8575207"/>
                <a:gd name="connsiteY126" fmla="*/ 355600 h 3302940"/>
                <a:gd name="connsiteX127" fmla="*/ 2045170 w 8575207"/>
                <a:gd name="connsiteY127" fmla="*/ 381000 h 3302940"/>
                <a:gd name="connsiteX128" fmla="*/ 2019770 w 8575207"/>
                <a:gd name="connsiteY128" fmla="*/ 431800 h 3302940"/>
                <a:gd name="connsiteX129" fmla="*/ 2032470 w 8575207"/>
                <a:gd name="connsiteY129" fmla="*/ 952500 h 3302940"/>
                <a:gd name="connsiteX130" fmla="*/ 2045170 w 8575207"/>
                <a:gd name="connsiteY130" fmla="*/ 1016000 h 3302940"/>
                <a:gd name="connsiteX131" fmla="*/ 2083270 w 8575207"/>
                <a:gd name="connsiteY131" fmla="*/ 1130300 h 3302940"/>
                <a:gd name="connsiteX132" fmla="*/ 2095970 w 8575207"/>
                <a:gd name="connsiteY132" fmla="*/ 1181100 h 3302940"/>
                <a:gd name="connsiteX133" fmla="*/ 2159470 w 8575207"/>
                <a:gd name="connsiteY133" fmla="*/ 1270000 h 3302940"/>
                <a:gd name="connsiteX134" fmla="*/ 2197570 w 8575207"/>
                <a:gd name="connsiteY134" fmla="*/ 1346200 h 3302940"/>
                <a:gd name="connsiteX135" fmla="*/ 2235670 w 8575207"/>
                <a:gd name="connsiteY135" fmla="*/ 1397000 h 3302940"/>
                <a:gd name="connsiteX136" fmla="*/ 2261070 w 8575207"/>
                <a:gd name="connsiteY136" fmla="*/ 1435100 h 3302940"/>
                <a:gd name="connsiteX137" fmla="*/ 2311870 w 8575207"/>
                <a:gd name="connsiteY137" fmla="*/ 1549400 h 3302940"/>
                <a:gd name="connsiteX138" fmla="*/ 2337270 w 8575207"/>
                <a:gd name="connsiteY138" fmla="*/ 1600200 h 3302940"/>
                <a:gd name="connsiteX139" fmla="*/ 2375370 w 8575207"/>
                <a:gd name="connsiteY139" fmla="*/ 1638300 h 3302940"/>
                <a:gd name="connsiteX140" fmla="*/ 2388070 w 8575207"/>
                <a:gd name="connsiteY140" fmla="*/ 1816100 h 3302940"/>
                <a:gd name="connsiteX141" fmla="*/ 2273770 w 8575207"/>
                <a:gd name="connsiteY141" fmla="*/ 1866900 h 3302940"/>
                <a:gd name="connsiteX142" fmla="*/ 2235670 w 8575207"/>
                <a:gd name="connsiteY142" fmla="*/ 1879600 h 3302940"/>
                <a:gd name="connsiteX143" fmla="*/ 2197570 w 8575207"/>
                <a:gd name="connsiteY143" fmla="*/ 1892300 h 3302940"/>
                <a:gd name="connsiteX144" fmla="*/ 2095970 w 8575207"/>
                <a:gd name="connsiteY144" fmla="*/ 1905000 h 3302940"/>
                <a:gd name="connsiteX145" fmla="*/ 1676870 w 8575207"/>
                <a:gd name="connsiteY145" fmla="*/ 1879600 h 3302940"/>
                <a:gd name="connsiteX146" fmla="*/ 1562570 w 8575207"/>
                <a:gd name="connsiteY146" fmla="*/ 1841500 h 3302940"/>
                <a:gd name="connsiteX147" fmla="*/ 1524470 w 8575207"/>
                <a:gd name="connsiteY147" fmla="*/ 1828800 h 3302940"/>
                <a:gd name="connsiteX148" fmla="*/ 1511770 w 8575207"/>
                <a:gd name="connsiteY148" fmla="*/ 1778000 h 3302940"/>
                <a:gd name="connsiteX149" fmla="*/ 1499070 w 8575207"/>
                <a:gd name="connsiteY149" fmla="*/ 1739900 h 3302940"/>
                <a:gd name="connsiteX150" fmla="*/ 1486370 w 8575207"/>
                <a:gd name="connsiteY150" fmla="*/ 1676400 h 3302940"/>
                <a:gd name="connsiteX151" fmla="*/ 1524470 w 8575207"/>
                <a:gd name="connsiteY151" fmla="*/ 1460500 h 3302940"/>
                <a:gd name="connsiteX152" fmla="*/ 1537170 w 8575207"/>
                <a:gd name="connsiteY152" fmla="*/ 1422400 h 3302940"/>
                <a:gd name="connsiteX153" fmla="*/ 1626070 w 8575207"/>
                <a:gd name="connsiteY153" fmla="*/ 1358900 h 3302940"/>
                <a:gd name="connsiteX154" fmla="*/ 1702270 w 8575207"/>
                <a:gd name="connsiteY154" fmla="*/ 1282700 h 3302940"/>
                <a:gd name="connsiteX155" fmla="*/ 1740370 w 8575207"/>
                <a:gd name="connsiteY155" fmla="*/ 1244600 h 3302940"/>
                <a:gd name="connsiteX156" fmla="*/ 1778470 w 8575207"/>
                <a:gd name="connsiteY156" fmla="*/ 1206500 h 3302940"/>
                <a:gd name="connsiteX157" fmla="*/ 1816570 w 8575207"/>
                <a:gd name="connsiteY157" fmla="*/ 1193800 h 3302940"/>
                <a:gd name="connsiteX158" fmla="*/ 1829270 w 8575207"/>
                <a:gd name="connsiteY158" fmla="*/ 1155700 h 3302940"/>
                <a:gd name="connsiteX159" fmla="*/ 1905470 w 8575207"/>
                <a:gd name="connsiteY159" fmla="*/ 1104900 h 3302940"/>
                <a:gd name="connsiteX160" fmla="*/ 1968970 w 8575207"/>
                <a:gd name="connsiteY160" fmla="*/ 1028700 h 3302940"/>
                <a:gd name="connsiteX161" fmla="*/ 2045170 w 8575207"/>
                <a:gd name="connsiteY161" fmla="*/ 965200 h 3302940"/>
                <a:gd name="connsiteX162" fmla="*/ 2019770 w 8575207"/>
                <a:gd name="connsiteY162" fmla="*/ 393700 h 3302940"/>
                <a:gd name="connsiteX163" fmla="*/ 1956270 w 8575207"/>
                <a:gd name="connsiteY163" fmla="*/ 279400 h 3302940"/>
                <a:gd name="connsiteX164" fmla="*/ 1918170 w 8575207"/>
                <a:gd name="connsiteY164" fmla="*/ 266700 h 3302940"/>
                <a:gd name="connsiteX165" fmla="*/ 1803870 w 8575207"/>
                <a:gd name="connsiteY165" fmla="*/ 203200 h 3302940"/>
                <a:gd name="connsiteX166" fmla="*/ 1727670 w 8575207"/>
                <a:gd name="connsiteY166" fmla="*/ 190500 h 3302940"/>
                <a:gd name="connsiteX167" fmla="*/ 1689570 w 8575207"/>
                <a:gd name="connsiteY167" fmla="*/ 165100 h 3302940"/>
                <a:gd name="connsiteX168" fmla="*/ 1435570 w 8575207"/>
                <a:gd name="connsiteY168" fmla="*/ 127000 h 3302940"/>
                <a:gd name="connsiteX169" fmla="*/ 1308570 w 8575207"/>
                <a:gd name="connsiteY169" fmla="*/ 101600 h 3302940"/>
                <a:gd name="connsiteX170" fmla="*/ 546570 w 8575207"/>
                <a:gd name="connsiteY170" fmla="*/ 76200 h 3302940"/>
                <a:gd name="connsiteX171" fmla="*/ 457670 w 8575207"/>
                <a:gd name="connsiteY171" fmla="*/ 50800 h 3302940"/>
                <a:gd name="connsiteX172" fmla="*/ 279870 w 8575207"/>
                <a:gd name="connsiteY172" fmla="*/ 25400 h 3302940"/>
                <a:gd name="connsiteX173" fmla="*/ 216370 w 8575207"/>
                <a:gd name="connsiteY173" fmla="*/ 12700 h 3302940"/>
                <a:gd name="connsiteX174" fmla="*/ 38570 w 8575207"/>
                <a:gd name="connsiteY174" fmla="*/ 0 h 3302940"/>
                <a:gd name="connsiteX175" fmla="*/ 13170 w 8575207"/>
                <a:gd name="connsiteY17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54570 w 8575207"/>
                <a:gd name="connsiteY9" fmla="*/ 214630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52970 w 8575207"/>
                <a:gd name="connsiteY15" fmla="*/ 2959100 h 3302940"/>
                <a:gd name="connsiteX16" fmla="*/ 991070 w 8575207"/>
                <a:gd name="connsiteY16" fmla="*/ 3035300 h 3302940"/>
                <a:gd name="connsiteX17" fmla="*/ 1067270 w 8575207"/>
                <a:gd name="connsiteY17" fmla="*/ 3022600 h 3302940"/>
                <a:gd name="connsiteX18" fmla="*/ 1168870 w 8575207"/>
                <a:gd name="connsiteY18" fmla="*/ 3009900 h 3302940"/>
                <a:gd name="connsiteX19" fmla="*/ 1206970 w 8575207"/>
                <a:gd name="connsiteY19" fmla="*/ 2997200 h 3302940"/>
                <a:gd name="connsiteX20" fmla="*/ 1359370 w 8575207"/>
                <a:gd name="connsiteY20" fmla="*/ 2984500 h 3302940"/>
                <a:gd name="connsiteX21" fmla="*/ 1562570 w 8575207"/>
                <a:gd name="connsiteY21" fmla="*/ 2959100 h 3302940"/>
                <a:gd name="connsiteX22" fmla="*/ 2388070 w 8575207"/>
                <a:gd name="connsiteY22" fmla="*/ 2946400 h 3302940"/>
                <a:gd name="connsiteX23" fmla="*/ 2451570 w 8575207"/>
                <a:gd name="connsiteY23" fmla="*/ 2933700 h 3302940"/>
                <a:gd name="connsiteX24" fmla="*/ 2527770 w 8575207"/>
                <a:gd name="connsiteY24" fmla="*/ 2921000 h 3302940"/>
                <a:gd name="connsiteX25" fmla="*/ 2616670 w 8575207"/>
                <a:gd name="connsiteY25" fmla="*/ 2882900 h 3302940"/>
                <a:gd name="connsiteX26" fmla="*/ 2756370 w 8575207"/>
                <a:gd name="connsiteY26" fmla="*/ 2857500 h 3302940"/>
                <a:gd name="connsiteX27" fmla="*/ 3785070 w 8575207"/>
                <a:gd name="connsiteY27" fmla="*/ 2857500 h 3302940"/>
                <a:gd name="connsiteX28" fmla="*/ 3823170 w 8575207"/>
                <a:gd name="connsiteY28" fmla="*/ 2844800 h 3302940"/>
                <a:gd name="connsiteX29" fmla="*/ 3886670 w 8575207"/>
                <a:gd name="connsiteY29" fmla="*/ 2832100 h 3302940"/>
                <a:gd name="connsiteX30" fmla="*/ 3937470 w 8575207"/>
                <a:gd name="connsiteY30" fmla="*/ 2819400 h 3302940"/>
                <a:gd name="connsiteX31" fmla="*/ 4102570 w 8575207"/>
                <a:gd name="connsiteY31" fmla="*/ 2794000 h 3302940"/>
                <a:gd name="connsiteX32" fmla="*/ 4254970 w 8575207"/>
                <a:gd name="connsiteY32" fmla="*/ 2768600 h 3302940"/>
                <a:gd name="connsiteX33" fmla="*/ 4318470 w 8575207"/>
                <a:gd name="connsiteY33" fmla="*/ 2743200 h 3302940"/>
                <a:gd name="connsiteX34" fmla="*/ 4407370 w 8575207"/>
                <a:gd name="connsiteY34" fmla="*/ 2730500 h 3302940"/>
                <a:gd name="connsiteX35" fmla="*/ 4458170 w 8575207"/>
                <a:gd name="connsiteY35" fmla="*/ 2717800 h 3302940"/>
                <a:gd name="connsiteX36" fmla="*/ 5169370 w 8575207"/>
                <a:gd name="connsiteY36" fmla="*/ 2730500 h 3302940"/>
                <a:gd name="connsiteX37" fmla="*/ 5309070 w 8575207"/>
                <a:gd name="connsiteY37" fmla="*/ 2768600 h 3302940"/>
                <a:gd name="connsiteX38" fmla="*/ 5410670 w 8575207"/>
                <a:gd name="connsiteY38" fmla="*/ 2794000 h 3302940"/>
                <a:gd name="connsiteX39" fmla="*/ 5499570 w 8575207"/>
                <a:gd name="connsiteY39" fmla="*/ 2819400 h 3302940"/>
                <a:gd name="connsiteX40" fmla="*/ 5575770 w 8575207"/>
                <a:gd name="connsiteY40" fmla="*/ 2692400 h 3302940"/>
                <a:gd name="connsiteX41" fmla="*/ 5588470 w 8575207"/>
                <a:gd name="connsiteY41" fmla="*/ 2616200 h 3302940"/>
                <a:gd name="connsiteX42" fmla="*/ 5601170 w 8575207"/>
                <a:gd name="connsiteY42" fmla="*/ 2489200 h 3302940"/>
                <a:gd name="connsiteX43" fmla="*/ 5639270 w 8575207"/>
                <a:gd name="connsiteY43" fmla="*/ 2413000 h 3302940"/>
                <a:gd name="connsiteX44" fmla="*/ 5690070 w 8575207"/>
                <a:gd name="connsiteY44" fmla="*/ 2400300 h 3302940"/>
                <a:gd name="connsiteX45" fmla="*/ 5766270 w 8575207"/>
                <a:gd name="connsiteY45" fmla="*/ 2362200 h 3302940"/>
                <a:gd name="connsiteX46" fmla="*/ 5842470 w 8575207"/>
                <a:gd name="connsiteY46" fmla="*/ 2324100 h 3302940"/>
                <a:gd name="connsiteX47" fmla="*/ 6007570 w 8575207"/>
                <a:gd name="connsiteY47" fmla="*/ 2362200 h 3302940"/>
                <a:gd name="connsiteX48" fmla="*/ 6083770 w 8575207"/>
                <a:gd name="connsiteY48" fmla="*/ 2374900 h 3302940"/>
                <a:gd name="connsiteX49" fmla="*/ 6159970 w 8575207"/>
                <a:gd name="connsiteY49" fmla="*/ 2413000 h 3302940"/>
                <a:gd name="connsiteX50" fmla="*/ 6198070 w 8575207"/>
                <a:gd name="connsiteY50" fmla="*/ 2425700 h 3302940"/>
                <a:gd name="connsiteX51" fmla="*/ 6261570 w 8575207"/>
                <a:gd name="connsiteY51" fmla="*/ 2527300 h 3302940"/>
                <a:gd name="connsiteX52" fmla="*/ 6299670 w 8575207"/>
                <a:gd name="connsiteY52" fmla="*/ 2641600 h 3302940"/>
                <a:gd name="connsiteX53" fmla="*/ 6312370 w 8575207"/>
                <a:gd name="connsiteY53" fmla="*/ 2679700 h 3302940"/>
                <a:gd name="connsiteX54" fmla="*/ 6325070 w 8575207"/>
                <a:gd name="connsiteY54" fmla="*/ 2730500 h 3302940"/>
                <a:gd name="connsiteX55" fmla="*/ 6312370 w 8575207"/>
                <a:gd name="connsiteY55" fmla="*/ 2857500 h 3302940"/>
                <a:gd name="connsiteX56" fmla="*/ 6236170 w 8575207"/>
                <a:gd name="connsiteY56" fmla="*/ 2908300 h 3302940"/>
                <a:gd name="connsiteX57" fmla="*/ 6109170 w 8575207"/>
                <a:gd name="connsiteY57" fmla="*/ 2946400 h 3302940"/>
                <a:gd name="connsiteX58" fmla="*/ 5956770 w 8575207"/>
                <a:gd name="connsiteY58" fmla="*/ 2933700 h 3302940"/>
                <a:gd name="connsiteX59" fmla="*/ 5918670 w 8575207"/>
                <a:gd name="connsiteY59" fmla="*/ 2946400 h 3302940"/>
                <a:gd name="connsiteX60" fmla="*/ 5931370 w 8575207"/>
                <a:gd name="connsiteY60" fmla="*/ 3009900 h 3302940"/>
                <a:gd name="connsiteX61" fmla="*/ 5994870 w 8575207"/>
                <a:gd name="connsiteY61" fmla="*/ 3022600 h 3302940"/>
                <a:gd name="connsiteX62" fmla="*/ 6286970 w 8575207"/>
                <a:gd name="connsiteY62" fmla="*/ 3035300 h 3302940"/>
                <a:gd name="connsiteX63" fmla="*/ 7328370 w 8575207"/>
                <a:gd name="connsiteY63" fmla="*/ 3022600 h 3302940"/>
                <a:gd name="connsiteX64" fmla="*/ 7544270 w 8575207"/>
                <a:gd name="connsiteY64" fmla="*/ 2984500 h 3302940"/>
                <a:gd name="connsiteX65" fmla="*/ 7645870 w 8575207"/>
                <a:gd name="connsiteY65" fmla="*/ 2971800 h 3302940"/>
                <a:gd name="connsiteX66" fmla="*/ 7861770 w 8575207"/>
                <a:gd name="connsiteY66" fmla="*/ 2984500 h 3302940"/>
                <a:gd name="connsiteX67" fmla="*/ 8039570 w 8575207"/>
                <a:gd name="connsiteY67" fmla="*/ 3009900 h 3302940"/>
                <a:gd name="connsiteX68" fmla="*/ 8090370 w 8575207"/>
                <a:gd name="connsiteY68" fmla="*/ 3022600 h 3302940"/>
                <a:gd name="connsiteX69" fmla="*/ 8407870 w 8575207"/>
                <a:gd name="connsiteY69" fmla="*/ 3048000 h 3302940"/>
                <a:gd name="connsiteX70" fmla="*/ 8560270 w 8575207"/>
                <a:gd name="connsiteY70" fmla="*/ 3035300 h 3302940"/>
                <a:gd name="connsiteX71" fmla="*/ 8534870 w 8575207"/>
                <a:gd name="connsiteY71" fmla="*/ 2311400 h 3302940"/>
                <a:gd name="connsiteX72" fmla="*/ 8496770 w 8575207"/>
                <a:gd name="connsiteY72" fmla="*/ 2057400 h 3302940"/>
                <a:gd name="connsiteX73" fmla="*/ 8484070 w 8575207"/>
                <a:gd name="connsiteY73" fmla="*/ 1968500 h 3302940"/>
                <a:gd name="connsiteX74" fmla="*/ 8445970 w 8575207"/>
                <a:gd name="connsiteY74" fmla="*/ 1765300 h 3302940"/>
                <a:gd name="connsiteX75" fmla="*/ 8471370 w 8575207"/>
                <a:gd name="connsiteY75" fmla="*/ 1257300 h 3302940"/>
                <a:gd name="connsiteX76" fmla="*/ 8433270 w 8575207"/>
                <a:gd name="connsiteY76" fmla="*/ 1231900 h 3302940"/>
                <a:gd name="connsiteX77" fmla="*/ 8306270 w 8575207"/>
                <a:gd name="connsiteY77" fmla="*/ 1193800 h 3302940"/>
                <a:gd name="connsiteX78" fmla="*/ 8179270 w 8575207"/>
                <a:gd name="connsiteY78" fmla="*/ 1168400 h 3302940"/>
                <a:gd name="connsiteX79" fmla="*/ 7607770 w 8575207"/>
                <a:gd name="connsiteY79" fmla="*/ 1206500 h 3302940"/>
                <a:gd name="connsiteX80" fmla="*/ 7379170 w 8575207"/>
                <a:gd name="connsiteY80" fmla="*/ 1193800 h 3302940"/>
                <a:gd name="connsiteX81" fmla="*/ 7290270 w 8575207"/>
                <a:gd name="connsiteY81" fmla="*/ 1168400 h 3302940"/>
                <a:gd name="connsiteX82" fmla="*/ 7112470 w 8575207"/>
                <a:gd name="connsiteY82" fmla="*/ 1143000 h 3302940"/>
                <a:gd name="connsiteX83" fmla="*/ 7048970 w 8575207"/>
                <a:gd name="connsiteY83" fmla="*/ 1130300 h 3302940"/>
                <a:gd name="connsiteX84" fmla="*/ 6934670 w 8575207"/>
                <a:gd name="connsiteY84" fmla="*/ 1117600 h 3302940"/>
                <a:gd name="connsiteX85" fmla="*/ 6629870 w 8575207"/>
                <a:gd name="connsiteY85" fmla="*/ 1079500 h 3302940"/>
                <a:gd name="connsiteX86" fmla="*/ 6502870 w 8575207"/>
                <a:gd name="connsiteY86" fmla="*/ 1028700 h 3302940"/>
                <a:gd name="connsiteX87" fmla="*/ 6426670 w 8575207"/>
                <a:gd name="connsiteY87" fmla="*/ 1003300 h 3302940"/>
                <a:gd name="connsiteX88" fmla="*/ 6375870 w 8575207"/>
                <a:gd name="connsiteY88" fmla="*/ 990600 h 3302940"/>
                <a:gd name="connsiteX89" fmla="*/ 6337770 w 8575207"/>
                <a:gd name="connsiteY89" fmla="*/ 977900 h 3302940"/>
                <a:gd name="connsiteX90" fmla="*/ 6286970 w 8575207"/>
                <a:gd name="connsiteY90" fmla="*/ 952500 h 3302940"/>
                <a:gd name="connsiteX91" fmla="*/ 6096470 w 8575207"/>
                <a:gd name="connsiteY91" fmla="*/ 939800 h 3302940"/>
                <a:gd name="connsiteX92" fmla="*/ 5728170 w 8575207"/>
                <a:gd name="connsiteY92" fmla="*/ 927100 h 3302940"/>
                <a:gd name="connsiteX93" fmla="*/ 5334470 w 8575207"/>
                <a:gd name="connsiteY93" fmla="*/ 901700 h 3302940"/>
                <a:gd name="connsiteX94" fmla="*/ 5232870 w 8575207"/>
                <a:gd name="connsiteY94" fmla="*/ 889000 h 3302940"/>
                <a:gd name="connsiteX95" fmla="*/ 5067770 w 8575207"/>
                <a:gd name="connsiteY95" fmla="*/ 838200 h 3302940"/>
                <a:gd name="connsiteX96" fmla="*/ 4991570 w 8575207"/>
                <a:gd name="connsiteY96" fmla="*/ 825500 h 3302940"/>
                <a:gd name="connsiteX97" fmla="*/ 4953470 w 8575207"/>
                <a:gd name="connsiteY97" fmla="*/ 800100 h 3302940"/>
                <a:gd name="connsiteX98" fmla="*/ 4877270 w 8575207"/>
                <a:gd name="connsiteY98" fmla="*/ 774700 h 3302940"/>
                <a:gd name="connsiteX99" fmla="*/ 4775670 w 8575207"/>
                <a:gd name="connsiteY99" fmla="*/ 749300 h 3302940"/>
                <a:gd name="connsiteX100" fmla="*/ 4648670 w 8575207"/>
                <a:gd name="connsiteY100" fmla="*/ 711200 h 3302940"/>
                <a:gd name="connsiteX101" fmla="*/ 4610570 w 8575207"/>
                <a:gd name="connsiteY101" fmla="*/ 698500 h 3302940"/>
                <a:gd name="connsiteX102" fmla="*/ 4559770 w 8575207"/>
                <a:gd name="connsiteY102" fmla="*/ 685800 h 3302940"/>
                <a:gd name="connsiteX103" fmla="*/ 4521670 w 8575207"/>
                <a:gd name="connsiteY103" fmla="*/ 660400 h 3302940"/>
                <a:gd name="connsiteX104" fmla="*/ 4470870 w 8575207"/>
                <a:gd name="connsiteY104" fmla="*/ 647700 h 3302940"/>
                <a:gd name="connsiteX105" fmla="*/ 4432770 w 8575207"/>
                <a:gd name="connsiteY105" fmla="*/ 635000 h 3302940"/>
                <a:gd name="connsiteX106" fmla="*/ 4381970 w 8575207"/>
                <a:gd name="connsiteY106" fmla="*/ 609600 h 3302940"/>
                <a:gd name="connsiteX107" fmla="*/ 4280370 w 8575207"/>
                <a:gd name="connsiteY107" fmla="*/ 584200 h 3302940"/>
                <a:gd name="connsiteX108" fmla="*/ 4242270 w 8575207"/>
                <a:gd name="connsiteY108" fmla="*/ 571500 h 3302940"/>
                <a:gd name="connsiteX109" fmla="*/ 4127970 w 8575207"/>
                <a:gd name="connsiteY109" fmla="*/ 558800 h 3302940"/>
                <a:gd name="connsiteX110" fmla="*/ 3658070 w 8575207"/>
                <a:gd name="connsiteY110" fmla="*/ 533400 h 3302940"/>
                <a:gd name="connsiteX111" fmla="*/ 3607270 w 8575207"/>
                <a:gd name="connsiteY111" fmla="*/ 520700 h 3302940"/>
                <a:gd name="connsiteX112" fmla="*/ 3569170 w 8575207"/>
                <a:gd name="connsiteY112" fmla="*/ 508000 h 3302940"/>
                <a:gd name="connsiteX113" fmla="*/ 3467570 w 8575207"/>
                <a:gd name="connsiteY113" fmla="*/ 495300 h 3302940"/>
                <a:gd name="connsiteX114" fmla="*/ 3429470 w 8575207"/>
                <a:gd name="connsiteY114" fmla="*/ 469900 h 3302940"/>
                <a:gd name="connsiteX115" fmla="*/ 3378670 w 8575207"/>
                <a:gd name="connsiteY115" fmla="*/ 457200 h 3302940"/>
                <a:gd name="connsiteX116" fmla="*/ 3302470 w 8575207"/>
                <a:gd name="connsiteY116" fmla="*/ 431800 h 3302940"/>
                <a:gd name="connsiteX117" fmla="*/ 3226270 w 8575207"/>
                <a:gd name="connsiteY117" fmla="*/ 406400 h 3302940"/>
                <a:gd name="connsiteX118" fmla="*/ 3188170 w 8575207"/>
                <a:gd name="connsiteY118" fmla="*/ 393700 h 3302940"/>
                <a:gd name="connsiteX119" fmla="*/ 2934170 w 8575207"/>
                <a:gd name="connsiteY119" fmla="*/ 381000 h 3302940"/>
                <a:gd name="connsiteX120" fmla="*/ 2832570 w 8575207"/>
                <a:gd name="connsiteY120" fmla="*/ 355600 h 3302940"/>
                <a:gd name="connsiteX121" fmla="*/ 2769070 w 8575207"/>
                <a:gd name="connsiteY121" fmla="*/ 342900 h 3302940"/>
                <a:gd name="connsiteX122" fmla="*/ 2705570 w 8575207"/>
                <a:gd name="connsiteY122" fmla="*/ 317500 h 3302940"/>
                <a:gd name="connsiteX123" fmla="*/ 2591270 w 8575207"/>
                <a:gd name="connsiteY123" fmla="*/ 304800 h 3302940"/>
                <a:gd name="connsiteX124" fmla="*/ 2515070 w 8575207"/>
                <a:gd name="connsiteY124" fmla="*/ 292100 h 3302940"/>
                <a:gd name="connsiteX125" fmla="*/ 2299170 w 8575207"/>
                <a:gd name="connsiteY125" fmla="*/ 317500 h 3302940"/>
                <a:gd name="connsiteX126" fmla="*/ 2184870 w 8575207"/>
                <a:gd name="connsiteY126" fmla="*/ 355600 h 3302940"/>
                <a:gd name="connsiteX127" fmla="*/ 2045170 w 8575207"/>
                <a:gd name="connsiteY127" fmla="*/ 381000 h 3302940"/>
                <a:gd name="connsiteX128" fmla="*/ 2019770 w 8575207"/>
                <a:gd name="connsiteY128" fmla="*/ 431800 h 3302940"/>
                <a:gd name="connsiteX129" fmla="*/ 2032470 w 8575207"/>
                <a:gd name="connsiteY129" fmla="*/ 952500 h 3302940"/>
                <a:gd name="connsiteX130" fmla="*/ 2045170 w 8575207"/>
                <a:gd name="connsiteY130" fmla="*/ 1016000 h 3302940"/>
                <a:gd name="connsiteX131" fmla="*/ 2083270 w 8575207"/>
                <a:gd name="connsiteY131" fmla="*/ 1130300 h 3302940"/>
                <a:gd name="connsiteX132" fmla="*/ 2095970 w 8575207"/>
                <a:gd name="connsiteY132" fmla="*/ 1181100 h 3302940"/>
                <a:gd name="connsiteX133" fmla="*/ 2159470 w 8575207"/>
                <a:gd name="connsiteY133" fmla="*/ 1270000 h 3302940"/>
                <a:gd name="connsiteX134" fmla="*/ 2197570 w 8575207"/>
                <a:gd name="connsiteY134" fmla="*/ 1346200 h 3302940"/>
                <a:gd name="connsiteX135" fmla="*/ 2235670 w 8575207"/>
                <a:gd name="connsiteY135" fmla="*/ 1397000 h 3302940"/>
                <a:gd name="connsiteX136" fmla="*/ 2261070 w 8575207"/>
                <a:gd name="connsiteY136" fmla="*/ 1435100 h 3302940"/>
                <a:gd name="connsiteX137" fmla="*/ 2311870 w 8575207"/>
                <a:gd name="connsiteY137" fmla="*/ 1549400 h 3302940"/>
                <a:gd name="connsiteX138" fmla="*/ 2337270 w 8575207"/>
                <a:gd name="connsiteY138" fmla="*/ 1600200 h 3302940"/>
                <a:gd name="connsiteX139" fmla="*/ 2375370 w 8575207"/>
                <a:gd name="connsiteY139" fmla="*/ 1638300 h 3302940"/>
                <a:gd name="connsiteX140" fmla="*/ 2388070 w 8575207"/>
                <a:gd name="connsiteY140" fmla="*/ 1816100 h 3302940"/>
                <a:gd name="connsiteX141" fmla="*/ 2273770 w 8575207"/>
                <a:gd name="connsiteY141" fmla="*/ 1866900 h 3302940"/>
                <a:gd name="connsiteX142" fmla="*/ 2235670 w 8575207"/>
                <a:gd name="connsiteY142" fmla="*/ 1879600 h 3302940"/>
                <a:gd name="connsiteX143" fmla="*/ 2197570 w 8575207"/>
                <a:gd name="connsiteY143" fmla="*/ 1892300 h 3302940"/>
                <a:gd name="connsiteX144" fmla="*/ 2095970 w 8575207"/>
                <a:gd name="connsiteY144" fmla="*/ 1905000 h 3302940"/>
                <a:gd name="connsiteX145" fmla="*/ 1676870 w 8575207"/>
                <a:gd name="connsiteY145" fmla="*/ 1879600 h 3302940"/>
                <a:gd name="connsiteX146" fmla="*/ 1562570 w 8575207"/>
                <a:gd name="connsiteY146" fmla="*/ 1841500 h 3302940"/>
                <a:gd name="connsiteX147" fmla="*/ 1524470 w 8575207"/>
                <a:gd name="connsiteY147" fmla="*/ 1828800 h 3302940"/>
                <a:gd name="connsiteX148" fmla="*/ 1511770 w 8575207"/>
                <a:gd name="connsiteY148" fmla="*/ 1778000 h 3302940"/>
                <a:gd name="connsiteX149" fmla="*/ 1499070 w 8575207"/>
                <a:gd name="connsiteY149" fmla="*/ 1739900 h 3302940"/>
                <a:gd name="connsiteX150" fmla="*/ 1486370 w 8575207"/>
                <a:gd name="connsiteY150" fmla="*/ 1676400 h 3302940"/>
                <a:gd name="connsiteX151" fmla="*/ 1524470 w 8575207"/>
                <a:gd name="connsiteY151" fmla="*/ 1460500 h 3302940"/>
                <a:gd name="connsiteX152" fmla="*/ 1537170 w 8575207"/>
                <a:gd name="connsiteY152" fmla="*/ 1422400 h 3302940"/>
                <a:gd name="connsiteX153" fmla="*/ 1626070 w 8575207"/>
                <a:gd name="connsiteY153" fmla="*/ 1358900 h 3302940"/>
                <a:gd name="connsiteX154" fmla="*/ 1702270 w 8575207"/>
                <a:gd name="connsiteY154" fmla="*/ 1282700 h 3302940"/>
                <a:gd name="connsiteX155" fmla="*/ 1740370 w 8575207"/>
                <a:gd name="connsiteY155" fmla="*/ 1244600 h 3302940"/>
                <a:gd name="connsiteX156" fmla="*/ 1778470 w 8575207"/>
                <a:gd name="connsiteY156" fmla="*/ 1206500 h 3302940"/>
                <a:gd name="connsiteX157" fmla="*/ 1816570 w 8575207"/>
                <a:gd name="connsiteY157" fmla="*/ 1193800 h 3302940"/>
                <a:gd name="connsiteX158" fmla="*/ 1829270 w 8575207"/>
                <a:gd name="connsiteY158" fmla="*/ 1155700 h 3302940"/>
                <a:gd name="connsiteX159" fmla="*/ 1905470 w 8575207"/>
                <a:gd name="connsiteY159" fmla="*/ 1104900 h 3302940"/>
                <a:gd name="connsiteX160" fmla="*/ 1968970 w 8575207"/>
                <a:gd name="connsiteY160" fmla="*/ 1028700 h 3302940"/>
                <a:gd name="connsiteX161" fmla="*/ 2045170 w 8575207"/>
                <a:gd name="connsiteY161" fmla="*/ 965200 h 3302940"/>
                <a:gd name="connsiteX162" fmla="*/ 2019770 w 8575207"/>
                <a:gd name="connsiteY162" fmla="*/ 393700 h 3302940"/>
                <a:gd name="connsiteX163" fmla="*/ 1956270 w 8575207"/>
                <a:gd name="connsiteY163" fmla="*/ 279400 h 3302940"/>
                <a:gd name="connsiteX164" fmla="*/ 1918170 w 8575207"/>
                <a:gd name="connsiteY164" fmla="*/ 266700 h 3302940"/>
                <a:gd name="connsiteX165" fmla="*/ 1803870 w 8575207"/>
                <a:gd name="connsiteY165" fmla="*/ 203200 h 3302940"/>
                <a:gd name="connsiteX166" fmla="*/ 1727670 w 8575207"/>
                <a:gd name="connsiteY166" fmla="*/ 190500 h 3302940"/>
                <a:gd name="connsiteX167" fmla="*/ 1689570 w 8575207"/>
                <a:gd name="connsiteY167" fmla="*/ 165100 h 3302940"/>
                <a:gd name="connsiteX168" fmla="*/ 1435570 w 8575207"/>
                <a:gd name="connsiteY168" fmla="*/ 127000 h 3302940"/>
                <a:gd name="connsiteX169" fmla="*/ 1308570 w 8575207"/>
                <a:gd name="connsiteY169" fmla="*/ 101600 h 3302940"/>
                <a:gd name="connsiteX170" fmla="*/ 546570 w 8575207"/>
                <a:gd name="connsiteY170" fmla="*/ 76200 h 3302940"/>
                <a:gd name="connsiteX171" fmla="*/ 457670 w 8575207"/>
                <a:gd name="connsiteY171" fmla="*/ 50800 h 3302940"/>
                <a:gd name="connsiteX172" fmla="*/ 279870 w 8575207"/>
                <a:gd name="connsiteY172" fmla="*/ 25400 h 3302940"/>
                <a:gd name="connsiteX173" fmla="*/ 216370 w 8575207"/>
                <a:gd name="connsiteY173" fmla="*/ 12700 h 3302940"/>
                <a:gd name="connsiteX174" fmla="*/ 38570 w 8575207"/>
                <a:gd name="connsiteY174" fmla="*/ 0 h 3302940"/>
                <a:gd name="connsiteX175" fmla="*/ 13170 w 8575207"/>
                <a:gd name="connsiteY17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52970 w 8575207"/>
                <a:gd name="connsiteY15" fmla="*/ 2959100 h 3302940"/>
                <a:gd name="connsiteX16" fmla="*/ 991070 w 8575207"/>
                <a:gd name="connsiteY16" fmla="*/ 3035300 h 3302940"/>
                <a:gd name="connsiteX17" fmla="*/ 1067270 w 8575207"/>
                <a:gd name="connsiteY17" fmla="*/ 3022600 h 3302940"/>
                <a:gd name="connsiteX18" fmla="*/ 1168870 w 8575207"/>
                <a:gd name="connsiteY18" fmla="*/ 3009900 h 3302940"/>
                <a:gd name="connsiteX19" fmla="*/ 1206970 w 8575207"/>
                <a:gd name="connsiteY19" fmla="*/ 2997200 h 3302940"/>
                <a:gd name="connsiteX20" fmla="*/ 1359370 w 8575207"/>
                <a:gd name="connsiteY20" fmla="*/ 2984500 h 3302940"/>
                <a:gd name="connsiteX21" fmla="*/ 1562570 w 8575207"/>
                <a:gd name="connsiteY21" fmla="*/ 2959100 h 3302940"/>
                <a:gd name="connsiteX22" fmla="*/ 2388070 w 8575207"/>
                <a:gd name="connsiteY22" fmla="*/ 2946400 h 3302940"/>
                <a:gd name="connsiteX23" fmla="*/ 2451570 w 8575207"/>
                <a:gd name="connsiteY23" fmla="*/ 2933700 h 3302940"/>
                <a:gd name="connsiteX24" fmla="*/ 2527770 w 8575207"/>
                <a:gd name="connsiteY24" fmla="*/ 2921000 h 3302940"/>
                <a:gd name="connsiteX25" fmla="*/ 2616670 w 8575207"/>
                <a:gd name="connsiteY25" fmla="*/ 2882900 h 3302940"/>
                <a:gd name="connsiteX26" fmla="*/ 2756370 w 8575207"/>
                <a:gd name="connsiteY26" fmla="*/ 2857500 h 3302940"/>
                <a:gd name="connsiteX27" fmla="*/ 3785070 w 8575207"/>
                <a:gd name="connsiteY27" fmla="*/ 2857500 h 3302940"/>
                <a:gd name="connsiteX28" fmla="*/ 3823170 w 8575207"/>
                <a:gd name="connsiteY28" fmla="*/ 2844800 h 3302940"/>
                <a:gd name="connsiteX29" fmla="*/ 3886670 w 8575207"/>
                <a:gd name="connsiteY29" fmla="*/ 2832100 h 3302940"/>
                <a:gd name="connsiteX30" fmla="*/ 3937470 w 8575207"/>
                <a:gd name="connsiteY30" fmla="*/ 2819400 h 3302940"/>
                <a:gd name="connsiteX31" fmla="*/ 4102570 w 8575207"/>
                <a:gd name="connsiteY31" fmla="*/ 2794000 h 3302940"/>
                <a:gd name="connsiteX32" fmla="*/ 4254970 w 8575207"/>
                <a:gd name="connsiteY32" fmla="*/ 2768600 h 3302940"/>
                <a:gd name="connsiteX33" fmla="*/ 4318470 w 8575207"/>
                <a:gd name="connsiteY33" fmla="*/ 2743200 h 3302940"/>
                <a:gd name="connsiteX34" fmla="*/ 4407370 w 8575207"/>
                <a:gd name="connsiteY34" fmla="*/ 2730500 h 3302940"/>
                <a:gd name="connsiteX35" fmla="*/ 4458170 w 8575207"/>
                <a:gd name="connsiteY35" fmla="*/ 2717800 h 3302940"/>
                <a:gd name="connsiteX36" fmla="*/ 5169370 w 8575207"/>
                <a:gd name="connsiteY36" fmla="*/ 2730500 h 3302940"/>
                <a:gd name="connsiteX37" fmla="*/ 5309070 w 8575207"/>
                <a:gd name="connsiteY37" fmla="*/ 2768600 h 3302940"/>
                <a:gd name="connsiteX38" fmla="*/ 5410670 w 8575207"/>
                <a:gd name="connsiteY38" fmla="*/ 2794000 h 3302940"/>
                <a:gd name="connsiteX39" fmla="*/ 5499570 w 8575207"/>
                <a:gd name="connsiteY39" fmla="*/ 2819400 h 3302940"/>
                <a:gd name="connsiteX40" fmla="*/ 5575770 w 8575207"/>
                <a:gd name="connsiteY40" fmla="*/ 2692400 h 3302940"/>
                <a:gd name="connsiteX41" fmla="*/ 5588470 w 8575207"/>
                <a:gd name="connsiteY41" fmla="*/ 2616200 h 3302940"/>
                <a:gd name="connsiteX42" fmla="*/ 5601170 w 8575207"/>
                <a:gd name="connsiteY42" fmla="*/ 2489200 h 3302940"/>
                <a:gd name="connsiteX43" fmla="*/ 5639270 w 8575207"/>
                <a:gd name="connsiteY43" fmla="*/ 2413000 h 3302940"/>
                <a:gd name="connsiteX44" fmla="*/ 5690070 w 8575207"/>
                <a:gd name="connsiteY44" fmla="*/ 2400300 h 3302940"/>
                <a:gd name="connsiteX45" fmla="*/ 5766270 w 8575207"/>
                <a:gd name="connsiteY45" fmla="*/ 2362200 h 3302940"/>
                <a:gd name="connsiteX46" fmla="*/ 5842470 w 8575207"/>
                <a:gd name="connsiteY46" fmla="*/ 2324100 h 3302940"/>
                <a:gd name="connsiteX47" fmla="*/ 6007570 w 8575207"/>
                <a:gd name="connsiteY47" fmla="*/ 2362200 h 3302940"/>
                <a:gd name="connsiteX48" fmla="*/ 6083770 w 8575207"/>
                <a:gd name="connsiteY48" fmla="*/ 2374900 h 3302940"/>
                <a:gd name="connsiteX49" fmla="*/ 6159970 w 8575207"/>
                <a:gd name="connsiteY49" fmla="*/ 2413000 h 3302940"/>
                <a:gd name="connsiteX50" fmla="*/ 6198070 w 8575207"/>
                <a:gd name="connsiteY50" fmla="*/ 2425700 h 3302940"/>
                <a:gd name="connsiteX51" fmla="*/ 6261570 w 8575207"/>
                <a:gd name="connsiteY51" fmla="*/ 2527300 h 3302940"/>
                <a:gd name="connsiteX52" fmla="*/ 6299670 w 8575207"/>
                <a:gd name="connsiteY52" fmla="*/ 2641600 h 3302940"/>
                <a:gd name="connsiteX53" fmla="*/ 6312370 w 8575207"/>
                <a:gd name="connsiteY53" fmla="*/ 2679700 h 3302940"/>
                <a:gd name="connsiteX54" fmla="*/ 6325070 w 8575207"/>
                <a:gd name="connsiteY54" fmla="*/ 2730500 h 3302940"/>
                <a:gd name="connsiteX55" fmla="*/ 6312370 w 8575207"/>
                <a:gd name="connsiteY55" fmla="*/ 2857500 h 3302940"/>
                <a:gd name="connsiteX56" fmla="*/ 6236170 w 8575207"/>
                <a:gd name="connsiteY56" fmla="*/ 2908300 h 3302940"/>
                <a:gd name="connsiteX57" fmla="*/ 6109170 w 8575207"/>
                <a:gd name="connsiteY57" fmla="*/ 2946400 h 3302940"/>
                <a:gd name="connsiteX58" fmla="*/ 5956770 w 8575207"/>
                <a:gd name="connsiteY58" fmla="*/ 2933700 h 3302940"/>
                <a:gd name="connsiteX59" fmla="*/ 5918670 w 8575207"/>
                <a:gd name="connsiteY59" fmla="*/ 2946400 h 3302940"/>
                <a:gd name="connsiteX60" fmla="*/ 5931370 w 8575207"/>
                <a:gd name="connsiteY60" fmla="*/ 3009900 h 3302940"/>
                <a:gd name="connsiteX61" fmla="*/ 5994870 w 8575207"/>
                <a:gd name="connsiteY61" fmla="*/ 3022600 h 3302940"/>
                <a:gd name="connsiteX62" fmla="*/ 6286970 w 8575207"/>
                <a:gd name="connsiteY62" fmla="*/ 3035300 h 3302940"/>
                <a:gd name="connsiteX63" fmla="*/ 7328370 w 8575207"/>
                <a:gd name="connsiteY63" fmla="*/ 3022600 h 3302940"/>
                <a:gd name="connsiteX64" fmla="*/ 7544270 w 8575207"/>
                <a:gd name="connsiteY64" fmla="*/ 2984500 h 3302940"/>
                <a:gd name="connsiteX65" fmla="*/ 7645870 w 8575207"/>
                <a:gd name="connsiteY65" fmla="*/ 2971800 h 3302940"/>
                <a:gd name="connsiteX66" fmla="*/ 7861770 w 8575207"/>
                <a:gd name="connsiteY66" fmla="*/ 2984500 h 3302940"/>
                <a:gd name="connsiteX67" fmla="*/ 8039570 w 8575207"/>
                <a:gd name="connsiteY67" fmla="*/ 3009900 h 3302940"/>
                <a:gd name="connsiteX68" fmla="*/ 8090370 w 8575207"/>
                <a:gd name="connsiteY68" fmla="*/ 3022600 h 3302940"/>
                <a:gd name="connsiteX69" fmla="*/ 8407870 w 8575207"/>
                <a:gd name="connsiteY69" fmla="*/ 3048000 h 3302940"/>
                <a:gd name="connsiteX70" fmla="*/ 8560270 w 8575207"/>
                <a:gd name="connsiteY70" fmla="*/ 3035300 h 3302940"/>
                <a:gd name="connsiteX71" fmla="*/ 8534870 w 8575207"/>
                <a:gd name="connsiteY71" fmla="*/ 2311400 h 3302940"/>
                <a:gd name="connsiteX72" fmla="*/ 8496770 w 8575207"/>
                <a:gd name="connsiteY72" fmla="*/ 2057400 h 3302940"/>
                <a:gd name="connsiteX73" fmla="*/ 8484070 w 8575207"/>
                <a:gd name="connsiteY73" fmla="*/ 1968500 h 3302940"/>
                <a:gd name="connsiteX74" fmla="*/ 8445970 w 8575207"/>
                <a:gd name="connsiteY74" fmla="*/ 1765300 h 3302940"/>
                <a:gd name="connsiteX75" fmla="*/ 8471370 w 8575207"/>
                <a:gd name="connsiteY75" fmla="*/ 1257300 h 3302940"/>
                <a:gd name="connsiteX76" fmla="*/ 8433270 w 8575207"/>
                <a:gd name="connsiteY76" fmla="*/ 1231900 h 3302940"/>
                <a:gd name="connsiteX77" fmla="*/ 8306270 w 8575207"/>
                <a:gd name="connsiteY77" fmla="*/ 1193800 h 3302940"/>
                <a:gd name="connsiteX78" fmla="*/ 8179270 w 8575207"/>
                <a:gd name="connsiteY78" fmla="*/ 1168400 h 3302940"/>
                <a:gd name="connsiteX79" fmla="*/ 7607770 w 8575207"/>
                <a:gd name="connsiteY79" fmla="*/ 1206500 h 3302940"/>
                <a:gd name="connsiteX80" fmla="*/ 7379170 w 8575207"/>
                <a:gd name="connsiteY80" fmla="*/ 1193800 h 3302940"/>
                <a:gd name="connsiteX81" fmla="*/ 7290270 w 8575207"/>
                <a:gd name="connsiteY81" fmla="*/ 1168400 h 3302940"/>
                <a:gd name="connsiteX82" fmla="*/ 7112470 w 8575207"/>
                <a:gd name="connsiteY82" fmla="*/ 1143000 h 3302940"/>
                <a:gd name="connsiteX83" fmla="*/ 7048970 w 8575207"/>
                <a:gd name="connsiteY83" fmla="*/ 1130300 h 3302940"/>
                <a:gd name="connsiteX84" fmla="*/ 6934670 w 8575207"/>
                <a:gd name="connsiteY84" fmla="*/ 1117600 h 3302940"/>
                <a:gd name="connsiteX85" fmla="*/ 6629870 w 8575207"/>
                <a:gd name="connsiteY85" fmla="*/ 1079500 h 3302940"/>
                <a:gd name="connsiteX86" fmla="*/ 6502870 w 8575207"/>
                <a:gd name="connsiteY86" fmla="*/ 1028700 h 3302940"/>
                <a:gd name="connsiteX87" fmla="*/ 6426670 w 8575207"/>
                <a:gd name="connsiteY87" fmla="*/ 1003300 h 3302940"/>
                <a:gd name="connsiteX88" fmla="*/ 6375870 w 8575207"/>
                <a:gd name="connsiteY88" fmla="*/ 990600 h 3302940"/>
                <a:gd name="connsiteX89" fmla="*/ 6337770 w 8575207"/>
                <a:gd name="connsiteY89" fmla="*/ 977900 h 3302940"/>
                <a:gd name="connsiteX90" fmla="*/ 6286970 w 8575207"/>
                <a:gd name="connsiteY90" fmla="*/ 952500 h 3302940"/>
                <a:gd name="connsiteX91" fmla="*/ 6096470 w 8575207"/>
                <a:gd name="connsiteY91" fmla="*/ 939800 h 3302940"/>
                <a:gd name="connsiteX92" fmla="*/ 5728170 w 8575207"/>
                <a:gd name="connsiteY92" fmla="*/ 927100 h 3302940"/>
                <a:gd name="connsiteX93" fmla="*/ 5334470 w 8575207"/>
                <a:gd name="connsiteY93" fmla="*/ 901700 h 3302940"/>
                <a:gd name="connsiteX94" fmla="*/ 5232870 w 8575207"/>
                <a:gd name="connsiteY94" fmla="*/ 889000 h 3302940"/>
                <a:gd name="connsiteX95" fmla="*/ 5067770 w 8575207"/>
                <a:gd name="connsiteY95" fmla="*/ 838200 h 3302940"/>
                <a:gd name="connsiteX96" fmla="*/ 4991570 w 8575207"/>
                <a:gd name="connsiteY96" fmla="*/ 825500 h 3302940"/>
                <a:gd name="connsiteX97" fmla="*/ 4953470 w 8575207"/>
                <a:gd name="connsiteY97" fmla="*/ 800100 h 3302940"/>
                <a:gd name="connsiteX98" fmla="*/ 4877270 w 8575207"/>
                <a:gd name="connsiteY98" fmla="*/ 774700 h 3302940"/>
                <a:gd name="connsiteX99" fmla="*/ 4775670 w 8575207"/>
                <a:gd name="connsiteY99" fmla="*/ 749300 h 3302940"/>
                <a:gd name="connsiteX100" fmla="*/ 4648670 w 8575207"/>
                <a:gd name="connsiteY100" fmla="*/ 711200 h 3302940"/>
                <a:gd name="connsiteX101" fmla="*/ 4610570 w 8575207"/>
                <a:gd name="connsiteY101" fmla="*/ 698500 h 3302940"/>
                <a:gd name="connsiteX102" fmla="*/ 4559770 w 8575207"/>
                <a:gd name="connsiteY102" fmla="*/ 685800 h 3302940"/>
                <a:gd name="connsiteX103" fmla="*/ 4521670 w 8575207"/>
                <a:gd name="connsiteY103" fmla="*/ 660400 h 3302940"/>
                <a:gd name="connsiteX104" fmla="*/ 4470870 w 8575207"/>
                <a:gd name="connsiteY104" fmla="*/ 647700 h 3302940"/>
                <a:gd name="connsiteX105" fmla="*/ 4432770 w 8575207"/>
                <a:gd name="connsiteY105" fmla="*/ 635000 h 3302940"/>
                <a:gd name="connsiteX106" fmla="*/ 4381970 w 8575207"/>
                <a:gd name="connsiteY106" fmla="*/ 609600 h 3302940"/>
                <a:gd name="connsiteX107" fmla="*/ 4280370 w 8575207"/>
                <a:gd name="connsiteY107" fmla="*/ 584200 h 3302940"/>
                <a:gd name="connsiteX108" fmla="*/ 4242270 w 8575207"/>
                <a:gd name="connsiteY108" fmla="*/ 571500 h 3302940"/>
                <a:gd name="connsiteX109" fmla="*/ 4127970 w 8575207"/>
                <a:gd name="connsiteY109" fmla="*/ 558800 h 3302940"/>
                <a:gd name="connsiteX110" fmla="*/ 3658070 w 8575207"/>
                <a:gd name="connsiteY110" fmla="*/ 533400 h 3302940"/>
                <a:gd name="connsiteX111" fmla="*/ 3607270 w 8575207"/>
                <a:gd name="connsiteY111" fmla="*/ 520700 h 3302940"/>
                <a:gd name="connsiteX112" fmla="*/ 3569170 w 8575207"/>
                <a:gd name="connsiteY112" fmla="*/ 508000 h 3302940"/>
                <a:gd name="connsiteX113" fmla="*/ 3467570 w 8575207"/>
                <a:gd name="connsiteY113" fmla="*/ 495300 h 3302940"/>
                <a:gd name="connsiteX114" fmla="*/ 3429470 w 8575207"/>
                <a:gd name="connsiteY114" fmla="*/ 469900 h 3302940"/>
                <a:gd name="connsiteX115" fmla="*/ 3378670 w 8575207"/>
                <a:gd name="connsiteY115" fmla="*/ 457200 h 3302940"/>
                <a:gd name="connsiteX116" fmla="*/ 3302470 w 8575207"/>
                <a:gd name="connsiteY116" fmla="*/ 431800 h 3302940"/>
                <a:gd name="connsiteX117" fmla="*/ 3226270 w 8575207"/>
                <a:gd name="connsiteY117" fmla="*/ 406400 h 3302940"/>
                <a:gd name="connsiteX118" fmla="*/ 3188170 w 8575207"/>
                <a:gd name="connsiteY118" fmla="*/ 393700 h 3302940"/>
                <a:gd name="connsiteX119" fmla="*/ 2934170 w 8575207"/>
                <a:gd name="connsiteY119" fmla="*/ 381000 h 3302940"/>
                <a:gd name="connsiteX120" fmla="*/ 2832570 w 8575207"/>
                <a:gd name="connsiteY120" fmla="*/ 355600 h 3302940"/>
                <a:gd name="connsiteX121" fmla="*/ 2769070 w 8575207"/>
                <a:gd name="connsiteY121" fmla="*/ 342900 h 3302940"/>
                <a:gd name="connsiteX122" fmla="*/ 2705570 w 8575207"/>
                <a:gd name="connsiteY122" fmla="*/ 317500 h 3302940"/>
                <a:gd name="connsiteX123" fmla="*/ 2591270 w 8575207"/>
                <a:gd name="connsiteY123" fmla="*/ 304800 h 3302940"/>
                <a:gd name="connsiteX124" fmla="*/ 2515070 w 8575207"/>
                <a:gd name="connsiteY124" fmla="*/ 292100 h 3302940"/>
                <a:gd name="connsiteX125" fmla="*/ 2299170 w 8575207"/>
                <a:gd name="connsiteY125" fmla="*/ 317500 h 3302940"/>
                <a:gd name="connsiteX126" fmla="*/ 2184870 w 8575207"/>
                <a:gd name="connsiteY126" fmla="*/ 355600 h 3302940"/>
                <a:gd name="connsiteX127" fmla="*/ 2045170 w 8575207"/>
                <a:gd name="connsiteY127" fmla="*/ 381000 h 3302940"/>
                <a:gd name="connsiteX128" fmla="*/ 2019770 w 8575207"/>
                <a:gd name="connsiteY128" fmla="*/ 431800 h 3302940"/>
                <a:gd name="connsiteX129" fmla="*/ 2032470 w 8575207"/>
                <a:gd name="connsiteY129" fmla="*/ 952500 h 3302940"/>
                <a:gd name="connsiteX130" fmla="*/ 2045170 w 8575207"/>
                <a:gd name="connsiteY130" fmla="*/ 1016000 h 3302940"/>
                <a:gd name="connsiteX131" fmla="*/ 2083270 w 8575207"/>
                <a:gd name="connsiteY131" fmla="*/ 1130300 h 3302940"/>
                <a:gd name="connsiteX132" fmla="*/ 2095970 w 8575207"/>
                <a:gd name="connsiteY132" fmla="*/ 1181100 h 3302940"/>
                <a:gd name="connsiteX133" fmla="*/ 2159470 w 8575207"/>
                <a:gd name="connsiteY133" fmla="*/ 1270000 h 3302940"/>
                <a:gd name="connsiteX134" fmla="*/ 2197570 w 8575207"/>
                <a:gd name="connsiteY134" fmla="*/ 1346200 h 3302940"/>
                <a:gd name="connsiteX135" fmla="*/ 2235670 w 8575207"/>
                <a:gd name="connsiteY135" fmla="*/ 1397000 h 3302940"/>
                <a:gd name="connsiteX136" fmla="*/ 2261070 w 8575207"/>
                <a:gd name="connsiteY136" fmla="*/ 1435100 h 3302940"/>
                <a:gd name="connsiteX137" fmla="*/ 2311870 w 8575207"/>
                <a:gd name="connsiteY137" fmla="*/ 1549400 h 3302940"/>
                <a:gd name="connsiteX138" fmla="*/ 2337270 w 8575207"/>
                <a:gd name="connsiteY138" fmla="*/ 1600200 h 3302940"/>
                <a:gd name="connsiteX139" fmla="*/ 2375370 w 8575207"/>
                <a:gd name="connsiteY139" fmla="*/ 1638300 h 3302940"/>
                <a:gd name="connsiteX140" fmla="*/ 2388070 w 8575207"/>
                <a:gd name="connsiteY140" fmla="*/ 1816100 h 3302940"/>
                <a:gd name="connsiteX141" fmla="*/ 2273770 w 8575207"/>
                <a:gd name="connsiteY141" fmla="*/ 1866900 h 3302940"/>
                <a:gd name="connsiteX142" fmla="*/ 2235670 w 8575207"/>
                <a:gd name="connsiteY142" fmla="*/ 1879600 h 3302940"/>
                <a:gd name="connsiteX143" fmla="*/ 2197570 w 8575207"/>
                <a:gd name="connsiteY143" fmla="*/ 1892300 h 3302940"/>
                <a:gd name="connsiteX144" fmla="*/ 2095970 w 8575207"/>
                <a:gd name="connsiteY144" fmla="*/ 1905000 h 3302940"/>
                <a:gd name="connsiteX145" fmla="*/ 1676870 w 8575207"/>
                <a:gd name="connsiteY145" fmla="*/ 1879600 h 3302940"/>
                <a:gd name="connsiteX146" fmla="*/ 1562570 w 8575207"/>
                <a:gd name="connsiteY146" fmla="*/ 1841500 h 3302940"/>
                <a:gd name="connsiteX147" fmla="*/ 1524470 w 8575207"/>
                <a:gd name="connsiteY147" fmla="*/ 1828800 h 3302940"/>
                <a:gd name="connsiteX148" fmla="*/ 1511770 w 8575207"/>
                <a:gd name="connsiteY148" fmla="*/ 1778000 h 3302940"/>
                <a:gd name="connsiteX149" fmla="*/ 1499070 w 8575207"/>
                <a:gd name="connsiteY149" fmla="*/ 1739900 h 3302940"/>
                <a:gd name="connsiteX150" fmla="*/ 1486370 w 8575207"/>
                <a:gd name="connsiteY150" fmla="*/ 1676400 h 3302940"/>
                <a:gd name="connsiteX151" fmla="*/ 1524470 w 8575207"/>
                <a:gd name="connsiteY151" fmla="*/ 1460500 h 3302940"/>
                <a:gd name="connsiteX152" fmla="*/ 1537170 w 8575207"/>
                <a:gd name="connsiteY152" fmla="*/ 1422400 h 3302940"/>
                <a:gd name="connsiteX153" fmla="*/ 1626070 w 8575207"/>
                <a:gd name="connsiteY153" fmla="*/ 1358900 h 3302940"/>
                <a:gd name="connsiteX154" fmla="*/ 1702270 w 8575207"/>
                <a:gd name="connsiteY154" fmla="*/ 1282700 h 3302940"/>
                <a:gd name="connsiteX155" fmla="*/ 1740370 w 8575207"/>
                <a:gd name="connsiteY155" fmla="*/ 1244600 h 3302940"/>
                <a:gd name="connsiteX156" fmla="*/ 1778470 w 8575207"/>
                <a:gd name="connsiteY156" fmla="*/ 1206500 h 3302940"/>
                <a:gd name="connsiteX157" fmla="*/ 1816570 w 8575207"/>
                <a:gd name="connsiteY157" fmla="*/ 1193800 h 3302940"/>
                <a:gd name="connsiteX158" fmla="*/ 1829270 w 8575207"/>
                <a:gd name="connsiteY158" fmla="*/ 1155700 h 3302940"/>
                <a:gd name="connsiteX159" fmla="*/ 1905470 w 8575207"/>
                <a:gd name="connsiteY159" fmla="*/ 1104900 h 3302940"/>
                <a:gd name="connsiteX160" fmla="*/ 1968970 w 8575207"/>
                <a:gd name="connsiteY160" fmla="*/ 1028700 h 3302940"/>
                <a:gd name="connsiteX161" fmla="*/ 2045170 w 8575207"/>
                <a:gd name="connsiteY161" fmla="*/ 965200 h 3302940"/>
                <a:gd name="connsiteX162" fmla="*/ 2019770 w 8575207"/>
                <a:gd name="connsiteY162" fmla="*/ 393700 h 3302940"/>
                <a:gd name="connsiteX163" fmla="*/ 1956270 w 8575207"/>
                <a:gd name="connsiteY163" fmla="*/ 279400 h 3302940"/>
                <a:gd name="connsiteX164" fmla="*/ 1918170 w 8575207"/>
                <a:gd name="connsiteY164" fmla="*/ 266700 h 3302940"/>
                <a:gd name="connsiteX165" fmla="*/ 1803870 w 8575207"/>
                <a:gd name="connsiteY165" fmla="*/ 203200 h 3302940"/>
                <a:gd name="connsiteX166" fmla="*/ 1727670 w 8575207"/>
                <a:gd name="connsiteY166" fmla="*/ 190500 h 3302940"/>
                <a:gd name="connsiteX167" fmla="*/ 1689570 w 8575207"/>
                <a:gd name="connsiteY167" fmla="*/ 165100 h 3302940"/>
                <a:gd name="connsiteX168" fmla="*/ 1435570 w 8575207"/>
                <a:gd name="connsiteY168" fmla="*/ 127000 h 3302940"/>
                <a:gd name="connsiteX169" fmla="*/ 1308570 w 8575207"/>
                <a:gd name="connsiteY169" fmla="*/ 101600 h 3302940"/>
                <a:gd name="connsiteX170" fmla="*/ 546570 w 8575207"/>
                <a:gd name="connsiteY170" fmla="*/ 76200 h 3302940"/>
                <a:gd name="connsiteX171" fmla="*/ 457670 w 8575207"/>
                <a:gd name="connsiteY171" fmla="*/ 50800 h 3302940"/>
                <a:gd name="connsiteX172" fmla="*/ 279870 w 8575207"/>
                <a:gd name="connsiteY172" fmla="*/ 25400 h 3302940"/>
                <a:gd name="connsiteX173" fmla="*/ 216370 w 8575207"/>
                <a:gd name="connsiteY173" fmla="*/ 12700 h 3302940"/>
                <a:gd name="connsiteX174" fmla="*/ 38570 w 8575207"/>
                <a:gd name="connsiteY174" fmla="*/ 0 h 3302940"/>
                <a:gd name="connsiteX175" fmla="*/ 13170 w 8575207"/>
                <a:gd name="connsiteY17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91070 w 8575207"/>
                <a:gd name="connsiteY15" fmla="*/ 3035300 h 3302940"/>
                <a:gd name="connsiteX16" fmla="*/ 1067270 w 8575207"/>
                <a:gd name="connsiteY16" fmla="*/ 3022600 h 3302940"/>
                <a:gd name="connsiteX17" fmla="*/ 1168870 w 8575207"/>
                <a:gd name="connsiteY17" fmla="*/ 3009900 h 3302940"/>
                <a:gd name="connsiteX18" fmla="*/ 1206970 w 8575207"/>
                <a:gd name="connsiteY18" fmla="*/ 2997200 h 3302940"/>
                <a:gd name="connsiteX19" fmla="*/ 1359370 w 8575207"/>
                <a:gd name="connsiteY19" fmla="*/ 2984500 h 3302940"/>
                <a:gd name="connsiteX20" fmla="*/ 1562570 w 8575207"/>
                <a:gd name="connsiteY20" fmla="*/ 2959100 h 3302940"/>
                <a:gd name="connsiteX21" fmla="*/ 2388070 w 8575207"/>
                <a:gd name="connsiteY21" fmla="*/ 2946400 h 3302940"/>
                <a:gd name="connsiteX22" fmla="*/ 2451570 w 8575207"/>
                <a:gd name="connsiteY22" fmla="*/ 2933700 h 3302940"/>
                <a:gd name="connsiteX23" fmla="*/ 2527770 w 8575207"/>
                <a:gd name="connsiteY23" fmla="*/ 2921000 h 3302940"/>
                <a:gd name="connsiteX24" fmla="*/ 2616670 w 8575207"/>
                <a:gd name="connsiteY24" fmla="*/ 2882900 h 3302940"/>
                <a:gd name="connsiteX25" fmla="*/ 2756370 w 8575207"/>
                <a:gd name="connsiteY25" fmla="*/ 2857500 h 3302940"/>
                <a:gd name="connsiteX26" fmla="*/ 3785070 w 8575207"/>
                <a:gd name="connsiteY26" fmla="*/ 2857500 h 3302940"/>
                <a:gd name="connsiteX27" fmla="*/ 3823170 w 8575207"/>
                <a:gd name="connsiteY27" fmla="*/ 2844800 h 3302940"/>
                <a:gd name="connsiteX28" fmla="*/ 3886670 w 8575207"/>
                <a:gd name="connsiteY28" fmla="*/ 2832100 h 3302940"/>
                <a:gd name="connsiteX29" fmla="*/ 3937470 w 8575207"/>
                <a:gd name="connsiteY29" fmla="*/ 2819400 h 3302940"/>
                <a:gd name="connsiteX30" fmla="*/ 4102570 w 8575207"/>
                <a:gd name="connsiteY30" fmla="*/ 2794000 h 3302940"/>
                <a:gd name="connsiteX31" fmla="*/ 4254970 w 8575207"/>
                <a:gd name="connsiteY31" fmla="*/ 2768600 h 3302940"/>
                <a:gd name="connsiteX32" fmla="*/ 4318470 w 8575207"/>
                <a:gd name="connsiteY32" fmla="*/ 2743200 h 3302940"/>
                <a:gd name="connsiteX33" fmla="*/ 4407370 w 8575207"/>
                <a:gd name="connsiteY33" fmla="*/ 2730500 h 3302940"/>
                <a:gd name="connsiteX34" fmla="*/ 4458170 w 8575207"/>
                <a:gd name="connsiteY34" fmla="*/ 2717800 h 3302940"/>
                <a:gd name="connsiteX35" fmla="*/ 5169370 w 8575207"/>
                <a:gd name="connsiteY35" fmla="*/ 2730500 h 3302940"/>
                <a:gd name="connsiteX36" fmla="*/ 5309070 w 8575207"/>
                <a:gd name="connsiteY36" fmla="*/ 2768600 h 3302940"/>
                <a:gd name="connsiteX37" fmla="*/ 5410670 w 8575207"/>
                <a:gd name="connsiteY37" fmla="*/ 2794000 h 3302940"/>
                <a:gd name="connsiteX38" fmla="*/ 5499570 w 8575207"/>
                <a:gd name="connsiteY38" fmla="*/ 2819400 h 3302940"/>
                <a:gd name="connsiteX39" fmla="*/ 5575770 w 8575207"/>
                <a:gd name="connsiteY39" fmla="*/ 2692400 h 3302940"/>
                <a:gd name="connsiteX40" fmla="*/ 5588470 w 8575207"/>
                <a:gd name="connsiteY40" fmla="*/ 2616200 h 3302940"/>
                <a:gd name="connsiteX41" fmla="*/ 5601170 w 8575207"/>
                <a:gd name="connsiteY41" fmla="*/ 2489200 h 3302940"/>
                <a:gd name="connsiteX42" fmla="*/ 5639270 w 8575207"/>
                <a:gd name="connsiteY42" fmla="*/ 2413000 h 3302940"/>
                <a:gd name="connsiteX43" fmla="*/ 5690070 w 8575207"/>
                <a:gd name="connsiteY43" fmla="*/ 2400300 h 3302940"/>
                <a:gd name="connsiteX44" fmla="*/ 5766270 w 8575207"/>
                <a:gd name="connsiteY44" fmla="*/ 2362200 h 3302940"/>
                <a:gd name="connsiteX45" fmla="*/ 5842470 w 8575207"/>
                <a:gd name="connsiteY45" fmla="*/ 2324100 h 3302940"/>
                <a:gd name="connsiteX46" fmla="*/ 6007570 w 8575207"/>
                <a:gd name="connsiteY46" fmla="*/ 2362200 h 3302940"/>
                <a:gd name="connsiteX47" fmla="*/ 6083770 w 8575207"/>
                <a:gd name="connsiteY47" fmla="*/ 2374900 h 3302940"/>
                <a:gd name="connsiteX48" fmla="*/ 6159970 w 8575207"/>
                <a:gd name="connsiteY48" fmla="*/ 2413000 h 3302940"/>
                <a:gd name="connsiteX49" fmla="*/ 6198070 w 8575207"/>
                <a:gd name="connsiteY49" fmla="*/ 2425700 h 3302940"/>
                <a:gd name="connsiteX50" fmla="*/ 6261570 w 8575207"/>
                <a:gd name="connsiteY50" fmla="*/ 2527300 h 3302940"/>
                <a:gd name="connsiteX51" fmla="*/ 6299670 w 8575207"/>
                <a:gd name="connsiteY51" fmla="*/ 2641600 h 3302940"/>
                <a:gd name="connsiteX52" fmla="*/ 6312370 w 8575207"/>
                <a:gd name="connsiteY52" fmla="*/ 2679700 h 3302940"/>
                <a:gd name="connsiteX53" fmla="*/ 6325070 w 8575207"/>
                <a:gd name="connsiteY53" fmla="*/ 2730500 h 3302940"/>
                <a:gd name="connsiteX54" fmla="*/ 6312370 w 8575207"/>
                <a:gd name="connsiteY54" fmla="*/ 2857500 h 3302940"/>
                <a:gd name="connsiteX55" fmla="*/ 6236170 w 8575207"/>
                <a:gd name="connsiteY55" fmla="*/ 2908300 h 3302940"/>
                <a:gd name="connsiteX56" fmla="*/ 6109170 w 8575207"/>
                <a:gd name="connsiteY56" fmla="*/ 2946400 h 3302940"/>
                <a:gd name="connsiteX57" fmla="*/ 5956770 w 8575207"/>
                <a:gd name="connsiteY57" fmla="*/ 2933700 h 3302940"/>
                <a:gd name="connsiteX58" fmla="*/ 5918670 w 8575207"/>
                <a:gd name="connsiteY58" fmla="*/ 2946400 h 3302940"/>
                <a:gd name="connsiteX59" fmla="*/ 5931370 w 8575207"/>
                <a:gd name="connsiteY59" fmla="*/ 3009900 h 3302940"/>
                <a:gd name="connsiteX60" fmla="*/ 5994870 w 8575207"/>
                <a:gd name="connsiteY60" fmla="*/ 3022600 h 3302940"/>
                <a:gd name="connsiteX61" fmla="*/ 6286970 w 8575207"/>
                <a:gd name="connsiteY61" fmla="*/ 3035300 h 3302940"/>
                <a:gd name="connsiteX62" fmla="*/ 7328370 w 8575207"/>
                <a:gd name="connsiteY62" fmla="*/ 3022600 h 3302940"/>
                <a:gd name="connsiteX63" fmla="*/ 7544270 w 8575207"/>
                <a:gd name="connsiteY63" fmla="*/ 2984500 h 3302940"/>
                <a:gd name="connsiteX64" fmla="*/ 7645870 w 8575207"/>
                <a:gd name="connsiteY64" fmla="*/ 2971800 h 3302940"/>
                <a:gd name="connsiteX65" fmla="*/ 7861770 w 8575207"/>
                <a:gd name="connsiteY65" fmla="*/ 2984500 h 3302940"/>
                <a:gd name="connsiteX66" fmla="*/ 8039570 w 8575207"/>
                <a:gd name="connsiteY66" fmla="*/ 3009900 h 3302940"/>
                <a:gd name="connsiteX67" fmla="*/ 8090370 w 8575207"/>
                <a:gd name="connsiteY67" fmla="*/ 3022600 h 3302940"/>
                <a:gd name="connsiteX68" fmla="*/ 8407870 w 8575207"/>
                <a:gd name="connsiteY68" fmla="*/ 3048000 h 3302940"/>
                <a:gd name="connsiteX69" fmla="*/ 8560270 w 8575207"/>
                <a:gd name="connsiteY69" fmla="*/ 3035300 h 3302940"/>
                <a:gd name="connsiteX70" fmla="*/ 8534870 w 8575207"/>
                <a:gd name="connsiteY70" fmla="*/ 2311400 h 3302940"/>
                <a:gd name="connsiteX71" fmla="*/ 8496770 w 8575207"/>
                <a:gd name="connsiteY71" fmla="*/ 2057400 h 3302940"/>
                <a:gd name="connsiteX72" fmla="*/ 8484070 w 8575207"/>
                <a:gd name="connsiteY72" fmla="*/ 1968500 h 3302940"/>
                <a:gd name="connsiteX73" fmla="*/ 8445970 w 8575207"/>
                <a:gd name="connsiteY73" fmla="*/ 1765300 h 3302940"/>
                <a:gd name="connsiteX74" fmla="*/ 8471370 w 8575207"/>
                <a:gd name="connsiteY74" fmla="*/ 1257300 h 3302940"/>
                <a:gd name="connsiteX75" fmla="*/ 8433270 w 8575207"/>
                <a:gd name="connsiteY75" fmla="*/ 1231900 h 3302940"/>
                <a:gd name="connsiteX76" fmla="*/ 8306270 w 8575207"/>
                <a:gd name="connsiteY76" fmla="*/ 1193800 h 3302940"/>
                <a:gd name="connsiteX77" fmla="*/ 8179270 w 8575207"/>
                <a:gd name="connsiteY77" fmla="*/ 1168400 h 3302940"/>
                <a:gd name="connsiteX78" fmla="*/ 7607770 w 8575207"/>
                <a:gd name="connsiteY78" fmla="*/ 1206500 h 3302940"/>
                <a:gd name="connsiteX79" fmla="*/ 7379170 w 8575207"/>
                <a:gd name="connsiteY79" fmla="*/ 1193800 h 3302940"/>
                <a:gd name="connsiteX80" fmla="*/ 7290270 w 8575207"/>
                <a:gd name="connsiteY80" fmla="*/ 1168400 h 3302940"/>
                <a:gd name="connsiteX81" fmla="*/ 7112470 w 8575207"/>
                <a:gd name="connsiteY81" fmla="*/ 1143000 h 3302940"/>
                <a:gd name="connsiteX82" fmla="*/ 7048970 w 8575207"/>
                <a:gd name="connsiteY82" fmla="*/ 1130300 h 3302940"/>
                <a:gd name="connsiteX83" fmla="*/ 6934670 w 8575207"/>
                <a:gd name="connsiteY83" fmla="*/ 1117600 h 3302940"/>
                <a:gd name="connsiteX84" fmla="*/ 6629870 w 8575207"/>
                <a:gd name="connsiteY84" fmla="*/ 1079500 h 3302940"/>
                <a:gd name="connsiteX85" fmla="*/ 6502870 w 8575207"/>
                <a:gd name="connsiteY85" fmla="*/ 1028700 h 3302940"/>
                <a:gd name="connsiteX86" fmla="*/ 6426670 w 8575207"/>
                <a:gd name="connsiteY86" fmla="*/ 1003300 h 3302940"/>
                <a:gd name="connsiteX87" fmla="*/ 6375870 w 8575207"/>
                <a:gd name="connsiteY87" fmla="*/ 990600 h 3302940"/>
                <a:gd name="connsiteX88" fmla="*/ 6337770 w 8575207"/>
                <a:gd name="connsiteY88" fmla="*/ 977900 h 3302940"/>
                <a:gd name="connsiteX89" fmla="*/ 6286970 w 8575207"/>
                <a:gd name="connsiteY89" fmla="*/ 952500 h 3302940"/>
                <a:gd name="connsiteX90" fmla="*/ 6096470 w 8575207"/>
                <a:gd name="connsiteY90" fmla="*/ 939800 h 3302940"/>
                <a:gd name="connsiteX91" fmla="*/ 5728170 w 8575207"/>
                <a:gd name="connsiteY91" fmla="*/ 927100 h 3302940"/>
                <a:gd name="connsiteX92" fmla="*/ 5334470 w 8575207"/>
                <a:gd name="connsiteY92" fmla="*/ 901700 h 3302940"/>
                <a:gd name="connsiteX93" fmla="*/ 5232870 w 8575207"/>
                <a:gd name="connsiteY93" fmla="*/ 889000 h 3302940"/>
                <a:gd name="connsiteX94" fmla="*/ 5067770 w 8575207"/>
                <a:gd name="connsiteY94" fmla="*/ 838200 h 3302940"/>
                <a:gd name="connsiteX95" fmla="*/ 4991570 w 8575207"/>
                <a:gd name="connsiteY95" fmla="*/ 825500 h 3302940"/>
                <a:gd name="connsiteX96" fmla="*/ 4953470 w 8575207"/>
                <a:gd name="connsiteY96" fmla="*/ 800100 h 3302940"/>
                <a:gd name="connsiteX97" fmla="*/ 4877270 w 8575207"/>
                <a:gd name="connsiteY97" fmla="*/ 774700 h 3302940"/>
                <a:gd name="connsiteX98" fmla="*/ 4775670 w 8575207"/>
                <a:gd name="connsiteY98" fmla="*/ 749300 h 3302940"/>
                <a:gd name="connsiteX99" fmla="*/ 4648670 w 8575207"/>
                <a:gd name="connsiteY99" fmla="*/ 711200 h 3302940"/>
                <a:gd name="connsiteX100" fmla="*/ 4610570 w 8575207"/>
                <a:gd name="connsiteY100" fmla="*/ 698500 h 3302940"/>
                <a:gd name="connsiteX101" fmla="*/ 4559770 w 8575207"/>
                <a:gd name="connsiteY101" fmla="*/ 685800 h 3302940"/>
                <a:gd name="connsiteX102" fmla="*/ 4521670 w 8575207"/>
                <a:gd name="connsiteY102" fmla="*/ 660400 h 3302940"/>
                <a:gd name="connsiteX103" fmla="*/ 4470870 w 8575207"/>
                <a:gd name="connsiteY103" fmla="*/ 647700 h 3302940"/>
                <a:gd name="connsiteX104" fmla="*/ 4432770 w 8575207"/>
                <a:gd name="connsiteY104" fmla="*/ 635000 h 3302940"/>
                <a:gd name="connsiteX105" fmla="*/ 4381970 w 8575207"/>
                <a:gd name="connsiteY105" fmla="*/ 609600 h 3302940"/>
                <a:gd name="connsiteX106" fmla="*/ 4280370 w 8575207"/>
                <a:gd name="connsiteY106" fmla="*/ 584200 h 3302940"/>
                <a:gd name="connsiteX107" fmla="*/ 4242270 w 8575207"/>
                <a:gd name="connsiteY107" fmla="*/ 571500 h 3302940"/>
                <a:gd name="connsiteX108" fmla="*/ 4127970 w 8575207"/>
                <a:gd name="connsiteY108" fmla="*/ 558800 h 3302940"/>
                <a:gd name="connsiteX109" fmla="*/ 3658070 w 8575207"/>
                <a:gd name="connsiteY109" fmla="*/ 533400 h 3302940"/>
                <a:gd name="connsiteX110" fmla="*/ 3607270 w 8575207"/>
                <a:gd name="connsiteY110" fmla="*/ 520700 h 3302940"/>
                <a:gd name="connsiteX111" fmla="*/ 3569170 w 8575207"/>
                <a:gd name="connsiteY111" fmla="*/ 508000 h 3302940"/>
                <a:gd name="connsiteX112" fmla="*/ 3467570 w 8575207"/>
                <a:gd name="connsiteY112" fmla="*/ 495300 h 3302940"/>
                <a:gd name="connsiteX113" fmla="*/ 3429470 w 8575207"/>
                <a:gd name="connsiteY113" fmla="*/ 469900 h 3302940"/>
                <a:gd name="connsiteX114" fmla="*/ 3378670 w 8575207"/>
                <a:gd name="connsiteY114" fmla="*/ 457200 h 3302940"/>
                <a:gd name="connsiteX115" fmla="*/ 3302470 w 8575207"/>
                <a:gd name="connsiteY115" fmla="*/ 431800 h 3302940"/>
                <a:gd name="connsiteX116" fmla="*/ 3226270 w 8575207"/>
                <a:gd name="connsiteY116" fmla="*/ 406400 h 3302940"/>
                <a:gd name="connsiteX117" fmla="*/ 3188170 w 8575207"/>
                <a:gd name="connsiteY117" fmla="*/ 393700 h 3302940"/>
                <a:gd name="connsiteX118" fmla="*/ 2934170 w 8575207"/>
                <a:gd name="connsiteY118" fmla="*/ 381000 h 3302940"/>
                <a:gd name="connsiteX119" fmla="*/ 2832570 w 8575207"/>
                <a:gd name="connsiteY119" fmla="*/ 355600 h 3302940"/>
                <a:gd name="connsiteX120" fmla="*/ 2769070 w 8575207"/>
                <a:gd name="connsiteY120" fmla="*/ 342900 h 3302940"/>
                <a:gd name="connsiteX121" fmla="*/ 2705570 w 8575207"/>
                <a:gd name="connsiteY121" fmla="*/ 317500 h 3302940"/>
                <a:gd name="connsiteX122" fmla="*/ 2591270 w 8575207"/>
                <a:gd name="connsiteY122" fmla="*/ 304800 h 3302940"/>
                <a:gd name="connsiteX123" fmla="*/ 2515070 w 8575207"/>
                <a:gd name="connsiteY123" fmla="*/ 292100 h 3302940"/>
                <a:gd name="connsiteX124" fmla="*/ 2299170 w 8575207"/>
                <a:gd name="connsiteY124" fmla="*/ 317500 h 3302940"/>
                <a:gd name="connsiteX125" fmla="*/ 2184870 w 8575207"/>
                <a:gd name="connsiteY125" fmla="*/ 355600 h 3302940"/>
                <a:gd name="connsiteX126" fmla="*/ 2045170 w 8575207"/>
                <a:gd name="connsiteY126" fmla="*/ 381000 h 3302940"/>
                <a:gd name="connsiteX127" fmla="*/ 2019770 w 8575207"/>
                <a:gd name="connsiteY127" fmla="*/ 431800 h 3302940"/>
                <a:gd name="connsiteX128" fmla="*/ 2032470 w 8575207"/>
                <a:gd name="connsiteY128" fmla="*/ 952500 h 3302940"/>
                <a:gd name="connsiteX129" fmla="*/ 2045170 w 8575207"/>
                <a:gd name="connsiteY129" fmla="*/ 1016000 h 3302940"/>
                <a:gd name="connsiteX130" fmla="*/ 2083270 w 8575207"/>
                <a:gd name="connsiteY130" fmla="*/ 1130300 h 3302940"/>
                <a:gd name="connsiteX131" fmla="*/ 2095970 w 8575207"/>
                <a:gd name="connsiteY131" fmla="*/ 1181100 h 3302940"/>
                <a:gd name="connsiteX132" fmla="*/ 2159470 w 8575207"/>
                <a:gd name="connsiteY132" fmla="*/ 1270000 h 3302940"/>
                <a:gd name="connsiteX133" fmla="*/ 2197570 w 8575207"/>
                <a:gd name="connsiteY133" fmla="*/ 1346200 h 3302940"/>
                <a:gd name="connsiteX134" fmla="*/ 2235670 w 8575207"/>
                <a:gd name="connsiteY134" fmla="*/ 1397000 h 3302940"/>
                <a:gd name="connsiteX135" fmla="*/ 2261070 w 8575207"/>
                <a:gd name="connsiteY135" fmla="*/ 1435100 h 3302940"/>
                <a:gd name="connsiteX136" fmla="*/ 2311870 w 8575207"/>
                <a:gd name="connsiteY136" fmla="*/ 1549400 h 3302940"/>
                <a:gd name="connsiteX137" fmla="*/ 2337270 w 8575207"/>
                <a:gd name="connsiteY137" fmla="*/ 1600200 h 3302940"/>
                <a:gd name="connsiteX138" fmla="*/ 2375370 w 8575207"/>
                <a:gd name="connsiteY138" fmla="*/ 1638300 h 3302940"/>
                <a:gd name="connsiteX139" fmla="*/ 2388070 w 8575207"/>
                <a:gd name="connsiteY139" fmla="*/ 1816100 h 3302940"/>
                <a:gd name="connsiteX140" fmla="*/ 2273770 w 8575207"/>
                <a:gd name="connsiteY140" fmla="*/ 1866900 h 3302940"/>
                <a:gd name="connsiteX141" fmla="*/ 2235670 w 8575207"/>
                <a:gd name="connsiteY141" fmla="*/ 1879600 h 3302940"/>
                <a:gd name="connsiteX142" fmla="*/ 2197570 w 8575207"/>
                <a:gd name="connsiteY142" fmla="*/ 1892300 h 3302940"/>
                <a:gd name="connsiteX143" fmla="*/ 2095970 w 8575207"/>
                <a:gd name="connsiteY143" fmla="*/ 1905000 h 3302940"/>
                <a:gd name="connsiteX144" fmla="*/ 1676870 w 8575207"/>
                <a:gd name="connsiteY144" fmla="*/ 1879600 h 3302940"/>
                <a:gd name="connsiteX145" fmla="*/ 1562570 w 8575207"/>
                <a:gd name="connsiteY145" fmla="*/ 1841500 h 3302940"/>
                <a:gd name="connsiteX146" fmla="*/ 1524470 w 8575207"/>
                <a:gd name="connsiteY146" fmla="*/ 1828800 h 3302940"/>
                <a:gd name="connsiteX147" fmla="*/ 1511770 w 8575207"/>
                <a:gd name="connsiteY147" fmla="*/ 1778000 h 3302940"/>
                <a:gd name="connsiteX148" fmla="*/ 1499070 w 8575207"/>
                <a:gd name="connsiteY148" fmla="*/ 1739900 h 3302940"/>
                <a:gd name="connsiteX149" fmla="*/ 1486370 w 8575207"/>
                <a:gd name="connsiteY149" fmla="*/ 1676400 h 3302940"/>
                <a:gd name="connsiteX150" fmla="*/ 1524470 w 8575207"/>
                <a:gd name="connsiteY150" fmla="*/ 1460500 h 3302940"/>
                <a:gd name="connsiteX151" fmla="*/ 1537170 w 8575207"/>
                <a:gd name="connsiteY151" fmla="*/ 1422400 h 3302940"/>
                <a:gd name="connsiteX152" fmla="*/ 1626070 w 8575207"/>
                <a:gd name="connsiteY152" fmla="*/ 1358900 h 3302940"/>
                <a:gd name="connsiteX153" fmla="*/ 1702270 w 8575207"/>
                <a:gd name="connsiteY153" fmla="*/ 1282700 h 3302940"/>
                <a:gd name="connsiteX154" fmla="*/ 1740370 w 8575207"/>
                <a:gd name="connsiteY154" fmla="*/ 1244600 h 3302940"/>
                <a:gd name="connsiteX155" fmla="*/ 1778470 w 8575207"/>
                <a:gd name="connsiteY155" fmla="*/ 1206500 h 3302940"/>
                <a:gd name="connsiteX156" fmla="*/ 1816570 w 8575207"/>
                <a:gd name="connsiteY156" fmla="*/ 1193800 h 3302940"/>
                <a:gd name="connsiteX157" fmla="*/ 1829270 w 8575207"/>
                <a:gd name="connsiteY157" fmla="*/ 1155700 h 3302940"/>
                <a:gd name="connsiteX158" fmla="*/ 1905470 w 8575207"/>
                <a:gd name="connsiteY158" fmla="*/ 1104900 h 3302940"/>
                <a:gd name="connsiteX159" fmla="*/ 1968970 w 8575207"/>
                <a:gd name="connsiteY159" fmla="*/ 1028700 h 3302940"/>
                <a:gd name="connsiteX160" fmla="*/ 2045170 w 8575207"/>
                <a:gd name="connsiteY160" fmla="*/ 965200 h 3302940"/>
                <a:gd name="connsiteX161" fmla="*/ 2019770 w 8575207"/>
                <a:gd name="connsiteY161" fmla="*/ 393700 h 3302940"/>
                <a:gd name="connsiteX162" fmla="*/ 1956270 w 8575207"/>
                <a:gd name="connsiteY162" fmla="*/ 279400 h 3302940"/>
                <a:gd name="connsiteX163" fmla="*/ 1918170 w 8575207"/>
                <a:gd name="connsiteY163" fmla="*/ 266700 h 3302940"/>
                <a:gd name="connsiteX164" fmla="*/ 1803870 w 8575207"/>
                <a:gd name="connsiteY164" fmla="*/ 203200 h 3302940"/>
                <a:gd name="connsiteX165" fmla="*/ 1727670 w 8575207"/>
                <a:gd name="connsiteY165" fmla="*/ 190500 h 3302940"/>
                <a:gd name="connsiteX166" fmla="*/ 1689570 w 8575207"/>
                <a:gd name="connsiteY166" fmla="*/ 165100 h 3302940"/>
                <a:gd name="connsiteX167" fmla="*/ 1435570 w 8575207"/>
                <a:gd name="connsiteY167" fmla="*/ 127000 h 3302940"/>
                <a:gd name="connsiteX168" fmla="*/ 1308570 w 8575207"/>
                <a:gd name="connsiteY168" fmla="*/ 101600 h 3302940"/>
                <a:gd name="connsiteX169" fmla="*/ 546570 w 8575207"/>
                <a:gd name="connsiteY169" fmla="*/ 76200 h 3302940"/>
                <a:gd name="connsiteX170" fmla="*/ 457670 w 8575207"/>
                <a:gd name="connsiteY170" fmla="*/ 50800 h 3302940"/>
                <a:gd name="connsiteX171" fmla="*/ 279870 w 8575207"/>
                <a:gd name="connsiteY171" fmla="*/ 25400 h 3302940"/>
                <a:gd name="connsiteX172" fmla="*/ 216370 w 8575207"/>
                <a:gd name="connsiteY172" fmla="*/ 12700 h 3302940"/>
                <a:gd name="connsiteX173" fmla="*/ 38570 w 8575207"/>
                <a:gd name="connsiteY173" fmla="*/ 0 h 3302940"/>
                <a:gd name="connsiteX174" fmla="*/ 13170 w 8575207"/>
                <a:gd name="connsiteY17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02170 w 8575207"/>
                <a:gd name="connsiteY15" fmla="*/ 3282950 h 3302940"/>
                <a:gd name="connsiteX16" fmla="*/ 1067270 w 8575207"/>
                <a:gd name="connsiteY16" fmla="*/ 3022600 h 3302940"/>
                <a:gd name="connsiteX17" fmla="*/ 1168870 w 8575207"/>
                <a:gd name="connsiteY17" fmla="*/ 3009900 h 3302940"/>
                <a:gd name="connsiteX18" fmla="*/ 1206970 w 8575207"/>
                <a:gd name="connsiteY18" fmla="*/ 2997200 h 3302940"/>
                <a:gd name="connsiteX19" fmla="*/ 1359370 w 8575207"/>
                <a:gd name="connsiteY19" fmla="*/ 2984500 h 3302940"/>
                <a:gd name="connsiteX20" fmla="*/ 1562570 w 8575207"/>
                <a:gd name="connsiteY20" fmla="*/ 2959100 h 3302940"/>
                <a:gd name="connsiteX21" fmla="*/ 2388070 w 8575207"/>
                <a:gd name="connsiteY21" fmla="*/ 2946400 h 3302940"/>
                <a:gd name="connsiteX22" fmla="*/ 2451570 w 8575207"/>
                <a:gd name="connsiteY22" fmla="*/ 2933700 h 3302940"/>
                <a:gd name="connsiteX23" fmla="*/ 2527770 w 8575207"/>
                <a:gd name="connsiteY23" fmla="*/ 2921000 h 3302940"/>
                <a:gd name="connsiteX24" fmla="*/ 2616670 w 8575207"/>
                <a:gd name="connsiteY24" fmla="*/ 2882900 h 3302940"/>
                <a:gd name="connsiteX25" fmla="*/ 2756370 w 8575207"/>
                <a:gd name="connsiteY25" fmla="*/ 2857500 h 3302940"/>
                <a:gd name="connsiteX26" fmla="*/ 3785070 w 8575207"/>
                <a:gd name="connsiteY26" fmla="*/ 2857500 h 3302940"/>
                <a:gd name="connsiteX27" fmla="*/ 3823170 w 8575207"/>
                <a:gd name="connsiteY27" fmla="*/ 2844800 h 3302940"/>
                <a:gd name="connsiteX28" fmla="*/ 3886670 w 8575207"/>
                <a:gd name="connsiteY28" fmla="*/ 2832100 h 3302940"/>
                <a:gd name="connsiteX29" fmla="*/ 3937470 w 8575207"/>
                <a:gd name="connsiteY29" fmla="*/ 2819400 h 3302940"/>
                <a:gd name="connsiteX30" fmla="*/ 4102570 w 8575207"/>
                <a:gd name="connsiteY30" fmla="*/ 2794000 h 3302940"/>
                <a:gd name="connsiteX31" fmla="*/ 4254970 w 8575207"/>
                <a:gd name="connsiteY31" fmla="*/ 2768600 h 3302940"/>
                <a:gd name="connsiteX32" fmla="*/ 4318470 w 8575207"/>
                <a:gd name="connsiteY32" fmla="*/ 2743200 h 3302940"/>
                <a:gd name="connsiteX33" fmla="*/ 4407370 w 8575207"/>
                <a:gd name="connsiteY33" fmla="*/ 2730500 h 3302940"/>
                <a:gd name="connsiteX34" fmla="*/ 4458170 w 8575207"/>
                <a:gd name="connsiteY34" fmla="*/ 2717800 h 3302940"/>
                <a:gd name="connsiteX35" fmla="*/ 5169370 w 8575207"/>
                <a:gd name="connsiteY35" fmla="*/ 2730500 h 3302940"/>
                <a:gd name="connsiteX36" fmla="*/ 5309070 w 8575207"/>
                <a:gd name="connsiteY36" fmla="*/ 2768600 h 3302940"/>
                <a:gd name="connsiteX37" fmla="*/ 5410670 w 8575207"/>
                <a:gd name="connsiteY37" fmla="*/ 2794000 h 3302940"/>
                <a:gd name="connsiteX38" fmla="*/ 5499570 w 8575207"/>
                <a:gd name="connsiteY38" fmla="*/ 2819400 h 3302940"/>
                <a:gd name="connsiteX39" fmla="*/ 5575770 w 8575207"/>
                <a:gd name="connsiteY39" fmla="*/ 2692400 h 3302940"/>
                <a:gd name="connsiteX40" fmla="*/ 5588470 w 8575207"/>
                <a:gd name="connsiteY40" fmla="*/ 2616200 h 3302940"/>
                <a:gd name="connsiteX41" fmla="*/ 5601170 w 8575207"/>
                <a:gd name="connsiteY41" fmla="*/ 2489200 h 3302940"/>
                <a:gd name="connsiteX42" fmla="*/ 5639270 w 8575207"/>
                <a:gd name="connsiteY42" fmla="*/ 2413000 h 3302940"/>
                <a:gd name="connsiteX43" fmla="*/ 5690070 w 8575207"/>
                <a:gd name="connsiteY43" fmla="*/ 2400300 h 3302940"/>
                <a:gd name="connsiteX44" fmla="*/ 5766270 w 8575207"/>
                <a:gd name="connsiteY44" fmla="*/ 2362200 h 3302940"/>
                <a:gd name="connsiteX45" fmla="*/ 5842470 w 8575207"/>
                <a:gd name="connsiteY45" fmla="*/ 2324100 h 3302940"/>
                <a:gd name="connsiteX46" fmla="*/ 6007570 w 8575207"/>
                <a:gd name="connsiteY46" fmla="*/ 2362200 h 3302940"/>
                <a:gd name="connsiteX47" fmla="*/ 6083770 w 8575207"/>
                <a:gd name="connsiteY47" fmla="*/ 2374900 h 3302940"/>
                <a:gd name="connsiteX48" fmla="*/ 6159970 w 8575207"/>
                <a:gd name="connsiteY48" fmla="*/ 2413000 h 3302940"/>
                <a:gd name="connsiteX49" fmla="*/ 6198070 w 8575207"/>
                <a:gd name="connsiteY49" fmla="*/ 2425700 h 3302940"/>
                <a:gd name="connsiteX50" fmla="*/ 6261570 w 8575207"/>
                <a:gd name="connsiteY50" fmla="*/ 2527300 h 3302940"/>
                <a:gd name="connsiteX51" fmla="*/ 6299670 w 8575207"/>
                <a:gd name="connsiteY51" fmla="*/ 2641600 h 3302940"/>
                <a:gd name="connsiteX52" fmla="*/ 6312370 w 8575207"/>
                <a:gd name="connsiteY52" fmla="*/ 2679700 h 3302940"/>
                <a:gd name="connsiteX53" fmla="*/ 6325070 w 8575207"/>
                <a:gd name="connsiteY53" fmla="*/ 2730500 h 3302940"/>
                <a:gd name="connsiteX54" fmla="*/ 6312370 w 8575207"/>
                <a:gd name="connsiteY54" fmla="*/ 2857500 h 3302940"/>
                <a:gd name="connsiteX55" fmla="*/ 6236170 w 8575207"/>
                <a:gd name="connsiteY55" fmla="*/ 2908300 h 3302940"/>
                <a:gd name="connsiteX56" fmla="*/ 6109170 w 8575207"/>
                <a:gd name="connsiteY56" fmla="*/ 2946400 h 3302940"/>
                <a:gd name="connsiteX57" fmla="*/ 5956770 w 8575207"/>
                <a:gd name="connsiteY57" fmla="*/ 2933700 h 3302940"/>
                <a:gd name="connsiteX58" fmla="*/ 5918670 w 8575207"/>
                <a:gd name="connsiteY58" fmla="*/ 2946400 h 3302940"/>
                <a:gd name="connsiteX59" fmla="*/ 5931370 w 8575207"/>
                <a:gd name="connsiteY59" fmla="*/ 3009900 h 3302940"/>
                <a:gd name="connsiteX60" fmla="*/ 5994870 w 8575207"/>
                <a:gd name="connsiteY60" fmla="*/ 3022600 h 3302940"/>
                <a:gd name="connsiteX61" fmla="*/ 6286970 w 8575207"/>
                <a:gd name="connsiteY61" fmla="*/ 3035300 h 3302940"/>
                <a:gd name="connsiteX62" fmla="*/ 7328370 w 8575207"/>
                <a:gd name="connsiteY62" fmla="*/ 3022600 h 3302940"/>
                <a:gd name="connsiteX63" fmla="*/ 7544270 w 8575207"/>
                <a:gd name="connsiteY63" fmla="*/ 2984500 h 3302940"/>
                <a:gd name="connsiteX64" fmla="*/ 7645870 w 8575207"/>
                <a:gd name="connsiteY64" fmla="*/ 2971800 h 3302940"/>
                <a:gd name="connsiteX65" fmla="*/ 7861770 w 8575207"/>
                <a:gd name="connsiteY65" fmla="*/ 2984500 h 3302940"/>
                <a:gd name="connsiteX66" fmla="*/ 8039570 w 8575207"/>
                <a:gd name="connsiteY66" fmla="*/ 3009900 h 3302940"/>
                <a:gd name="connsiteX67" fmla="*/ 8090370 w 8575207"/>
                <a:gd name="connsiteY67" fmla="*/ 3022600 h 3302940"/>
                <a:gd name="connsiteX68" fmla="*/ 8407870 w 8575207"/>
                <a:gd name="connsiteY68" fmla="*/ 3048000 h 3302940"/>
                <a:gd name="connsiteX69" fmla="*/ 8560270 w 8575207"/>
                <a:gd name="connsiteY69" fmla="*/ 3035300 h 3302940"/>
                <a:gd name="connsiteX70" fmla="*/ 8534870 w 8575207"/>
                <a:gd name="connsiteY70" fmla="*/ 2311400 h 3302940"/>
                <a:gd name="connsiteX71" fmla="*/ 8496770 w 8575207"/>
                <a:gd name="connsiteY71" fmla="*/ 2057400 h 3302940"/>
                <a:gd name="connsiteX72" fmla="*/ 8484070 w 8575207"/>
                <a:gd name="connsiteY72" fmla="*/ 1968500 h 3302940"/>
                <a:gd name="connsiteX73" fmla="*/ 8445970 w 8575207"/>
                <a:gd name="connsiteY73" fmla="*/ 1765300 h 3302940"/>
                <a:gd name="connsiteX74" fmla="*/ 8471370 w 8575207"/>
                <a:gd name="connsiteY74" fmla="*/ 1257300 h 3302940"/>
                <a:gd name="connsiteX75" fmla="*/ 8433270 w 8575207"/>
                <a:gd name="connsiteY75" fmla="*/ 1231900 h 3302940"/>
                <a:gd name="connsiteX76" fmla="*/ 8306270 w 8575207"/>
                <a:gd name="connsiteY76" fmla="*/ 1193800 h 3302940"/>
                <a:gd name="connsiteX77" fmla="*/ 8179270 w 8575207"/>
                <a:gd name="connsiteY77" fmla="*/ 1168400 h 3302940"/>
                <a:gd name="connsiteX78" fmla="*/ 7607770 w 8575207"/>
                <a:gd name="connsiteY78" fmla="*/ 1206500 h 3302940"/>
                <a:gd name="connsiteX79" fmla="*/ 7379170 w 8575207"/>
                <a:gd name="connsiteY79" fmla="*/ 1193800 h 3302940"/>
                <a:gd name="connsiteX80" fmla="*/ 7290270 w 8575207"/>
                <a:gd name="connsiteY80" fmla="*/ 1168400 h 3302940"/>
                <a:gd name="connsiteX81" fmla="*/ 7112470 w 8575207"/>
                <a:gd name="connsiteY81" fmla="*/ 1143000 h 3302940"/>
                <a:gd name="connsiteX82" fmla="*/ 7048970 w 8575207"/>
                <a:gd name="connsiteY82" fmla="*/ 1130300 h 3302940"/>
                <a:gd name="connsiteX83" fmla="*/ 6934670 w 8575207"/>
                <a:gd name="connsiteY83" fmla="*/ 1117600 h 3302940"/>
                <a:gd name="connsiteX84" fmla="*/ 6629870 w 8575207"/>
                <a:gd name="connsiteY84" fmla="*/ 1079500 h 3302940"/>
                <a:gd name="connsiteX85" fmla="*/ 6502870 w 8575207"/>
                <a:gd name="connsiteY85" fmla="*/ 1028700 h 3302940"/>
                <a:gd name="connsiteX86" fmla="*/ 6426670 w 8575207"/>
                <a:gd name="connsiteY86" fmla="*/ 1003300 h 3302940"/>
                <a:gd name="connsiteX87" fmla="*/ 6375870 w 8575207"/>
                <a:gd name="connsiteY87" fmla="*/ 990600 h 3302940"/>
                <a:gd name="connsiteX88" fmla="*/ 6337770 w 8575207"/>
                <a:gd name="connsiteY88" fmla="*/ 977900 h 3302940"/>
                <a:gd name="connsiteX89" fmla="*/ 6286970 w 8575207"/>
                <a:gd name="connsiteY89" fmla="*/ 952500 h 3302940"/>
                <a:gd name="connsiteX90" fmla="*/ 6096470 w 8575207"/>
                <a:gd name="connsiteY90" fmla="*/ 939800 h 3302940"/>
                <a:gd name="connsiteX91" fmla="*/ 5728170 w 8575207"/>
                <a:gd name="connsiteY91" fmla="*/ 927100 h 3302940"/>
                <a:gd name="connsiteX92" fmla="*/ 5334470 w 8575207"/>
                <a:gd name="connsiteY92" fmla="*/ 901700 h 3302940"/>
                <a:gd name="connsiteX93" fmla="*/ 5232870 w 8575207"/>
                <a:gd name="connsiteY93" fmla="*/ 889000 h 3302940"/>
                <a:gd name="connsiteX94" fmla="*/ 5067770 w 8575207"/>
                <a:gd name="connsiteY94" fmla="*/ 838200 h 3302940"/>
                <a:gd name="connsiteX95" fmla="*/ 4991570 w 8575207"/>
                <a:gd name="connsiteY95" fmla="*/ 825500 h 3302940"/>
                <a:gd name="connsiteX96" fmla="*/ 4953470 w 8575207"/>
                <a:gd name="connsiteY96" fmla="*/ 800100 h 3302940"/>
                <a:gd name="connsiteX97" fmla="*/ 4877270 w 8575207"/>
                <a:gd name="connsiteY97" fmla="*/ 774700 h 3302940"/>
                <a:gd name="connsiteX98" fmla="*/ 4775670 w 8575207"/>
                <a:gd name="connsiteY98" fmla="*/ 749300 h 3302940"/>
                <a:gd name="connsiteX99" fmla="*/ 4648670 w 8575207"/>
                <a:gd name="connsiteY99" fmla="*/ 711200 h 3302940"/>
                <a:gd name="connsiteX100" fmla="*/ 4610570 w 8575207"/>
                <a:gd name="connsiteY100" fmla="*/ 698500 h 3302940"/>
                <a:gd name="connsiteX101" fmla="*/ 4559770 w 8575207"/>
                <a:gd name="connsiteY101" fmla="*/ 685800 h 3302940"/>
                <a:gd name="connsiteX102" fmla="*/ 4521670 w 8575207"/>
                <a:gd name="connsiteY102" fmla="*/ 660400 h 3302940"/>
                <a:gd name="connsiteX103" fmla="*/ 4470870 w 8575207"/>
                <a:gd name="connsiteY103" fmla="*/ 647700 h 3302940"/>
                <a:gd name="connsiteX104" fmla="*/ 4432770 w 8575207"/>
                <a:gd name="connsiteY104" fmla="*/ 635000 h 3302940"/>
                <a:gd name="connsiteX105" fmla="*/ 4381970 w 8575207"/>
                <a:gd name="connsiteY105" fmla="*/ 609600 h 3302940"/>
                <a:gd name="connsiteX106" fmla="*/ 4280370 w 8575207"/>
                <a:gd name="connsiteY106" fmla="*/ 584200 h 3302940"/>
                <a:gd name="connsiteX107" fmla="*/ 4242270 w 8575207"/>
                <a:gd name="connsiteY107" fmla="*/ 571500 h 3302940"/>
                <a:gd name="connsiteX108" fmla="*/ 4127970 w 8575207"/>
                <a:gd name="connsiteY108" fmla="*/ 558800 h 3302940"/>
                <a:gd name="connsiteX109" fmla="*/ 3658070 w 8575207"/>
                <a:gd name="connsiteY109" fmla="*/ 533400 h 3302940"/>
                <a:gd name="connsiteX110" fmla="*/ 3607270 w 8575207"/>
                <a:gd name="connsiteY110" fmla="*/ 520700 h 3302940"/>
                <a:gd name="connsiteX111" fmla="*/ 3569170 w 8575207"/>
                <a:gd name="connsiteY111" fmla="*/ 508000 h 3302940"/>
                <a:gd name="connsiteX112" fmla="*/ 3467570 w 8575207"/>
                <a:gd name="connsiteY112" fmla="*/ 495300 h 3302940"/>
                <a:gd name="connsiteX113" fmla="*/ 3429470 w 8575207"/>
                <a:gd name="connsiteY113" fmla="*/ 469900 h 3302940"/>
                <a:gd name="connsiteX114" fmla="*/ 3378670 w 8575207"/>
                <a:gd name="connsiteY114" fmla="*/ 457200 h 3302940"/>
                <a:gd name="connsiteX115" fmla="*/ 3302470 w 8575207"/>
                <a:gd name="connsiteY115" fmla="*/ 431800 h 3302940"/>
                <a:gd name="connsiteX116" fmla="*/ 3226270 w 8575207"/>
                <a:gd name="connsiteY116" fmla="*/ 406400 h 3302940"/>
                <a:gd name="connsiteX117" fmla="*/ 3188170 w 8575207"/>
                <a:gd name="connsiteY117" fmla="*/ 393700 h 3302940"/>
                <a:gd name="connsiteX118" fmla="*/ 2934170 w 8575207"/>
                <a:gd name="connsiteY118" fmla="*/ 381000 h 3302940"/>
                <a:gd name="connsiteX119" fmla="*/ 2832570 w 8575207"/>
                <a:gd name="connsiteY119" fmla="*/ 355600 h 3302940"/>
                <a:gd name="connsiteX120" fmla="*/ 2769070 w 8575207"/>
                <a:gd name="connsiteY120" fmla="*/ 342900 h 3302940"/>
                <a:gd name="connsiteX121" fmla="*/ 2705570 w 8575207"/>
                <a:gd name="connsiteY121" fmla="*/ 317500 h 3302940"/>
                <a:gd name="connsiteX122" fmla="*/ 2591270 w 8575207"/>
                <a:gd name="connsiteY122" fmla="*/ 304800 h 3302940"/>
                <a:gd name="connsiteX123" fmla="*/ 2515070 w 8575207"/>
                <a:gd name="connsiteY123" fmla="*/ 292100 h 3302940"/>
                <a:gd name="connsiteX124" fmla="*/ 2299170 w 8575207"/>
                <a:gd name="connsiteY124" fmla="*/ 317500 h 3302940"/>
                <a:gd name="connsiteX125" fmla="*/ 2184870 w 8575207"/>
                <a:gd name="connsiteY125" fmla="*/ 355600 h 3302940"/>
                <a:gd name="connsiteX126" fmla="*/ 2045170 w 8575207"/>
                <a:gd name="connsiteY126" fmla="*/ 381000 h 3302940"/>
                <a:gd name="connsiteX127" fmla="*/ 2019770 w 8575207"/>
                <a:gd name="connsiteY127" fmla="*/ 431800 h 3302940"/>
                <a:gd name="connsiteX128" fmla="*/ 2032470 w 8575207"/>
                <a:gd name="connsiteY128" fmla="*/ 952500 h 3302940"/>
                <a:gd name="connsiteX129" fmla="*/ 2045170 w 8575207"/>
                <a:gd name="connsiteY129" fmla="*/ 1016000 h 3302940"/>
                <a:gd name="connsiteX130" fmla="*/ 2083270 w 8575207"/>
                <a:gd name="connsiteY130" fmla="*/ 1130300 h 3302940"/>
                <a:gd name="connsiteX131" fmla="*/ 2095970 w 8575207"/>
                <a:gd name="connsiteY131" fmla="*/ 1181100 h 3302940"/>
                <a:gd name="connsiteX132" fmla="*/ 2159470 w 8575207"/>
                <a:gd name="connsiteY132" fmla="*/ 1270000 h 3302940"/>
                <a:gd name="connsiteX133" fmla="*/ 2197570 w 8575207"/>
                <a:gd name="connsiteY133" fmla="*/ 1346200 h 3302940"/>
                <a:gd name="connsiteX134" fmla="*/ 2235670 w 8575207"/>
                <a:gd name="connsiteY134" fmla="*/ 1397000 h 3302940"/>
                <a:gd name="connsiteX135" fmla="*/ 2261070 w 8575207"/>
                <a:gd name="connsiteY135" fmla="*/ 1435100 h 3302940"/>
                <a:gd name="connsiteX136" fmla="*/ 2311870 w 8575207"/>
                <a:gd name="connsiteY136" fmla="*/ 1549400 h 3302940"/>
                <a:gd name="connsiteX137" fmla="*/ 2337270 w 8575207"/>
                <a:gd name="connsiteY137" fmla="*/ 1600200 h 3302940"/>
                <a:gd name="connsiteX138" fmla="*/ 2375370 w 8575207"/>
                <a:gd name="connsiteY138" fmla="*/ 1638300 h 3302940"/>
                <a:gd name="connsiteX139" fmla="*/ 2388070 w 8575207"/>
                <a:gd name="connsiteY139" fmla="*/ 1816100 h 3302940"/>
                <a:gd name="connsiteX140" fmla="*/ 2273770 w 8575207"/>
                <a:gd name="connsiteY140" fmla="*/ 1866900 h 3302940"/>
                <a:gd name="connsiteX141" fmla="*/ 2235670 w 8575207"/>
                <a:gd name="connsiteY141" fmla="*/ 1879600 h 3302940"/>
                <a:gd name="connsiteX142" fmla="*/ 2197570 w 8575207"/>
                <a:gd name="connsiteY142" fmla="*/ 1892300 h 3302940"/>
                <a:gd name="connsiteX143" fmla="*/ 2095970 w 8575207"/>
                <a:gd name="connsiteY143" fmla="*/ 1905000 h 3302940"/>
                <a:gd name="connsiteX144" fmla="*/ 1676870 w 8575207"/>
                <a:gd name="connsiteY144" fmla="*/ 1879600 h 3302940"/>
                <a:gd name="connsiteX145" fmla="*/ 1562570 w 8575207"/>
                <a:gd name="connsiteY145" fmla="*/ 1841500 h 3302940"/>
                <a:gd name="connsiteX146" fmla="*/ 1524470 w 8575207"/>
                <a:gd name="connsiteY146" fmla="*/ 1828800 h 3302940"/>
                <a:gd name="connsiteX147" fmla="*/ 1511770 w 8575207"/>
                <a:gd name="connsiteY147" fmla="*/ 1778000 h 3302940"/>
                <a:gd name="connsiteX148" fmla="*/ 1499070 w 8575207"/>
                <a:gd name="connsiteY148" fmla="*/ 1739900 h 3302940"/>
                <a:gd name="connsiteX149" fmla="*/ 1486370 w 8575207"/>
                <a:gd name="connsiteY149" fmla="*/ 1676400 h 3302940"/>
                <a:gd name="connsiteX150" fmla="*/ 1524470 w 8575207"/>
                <a:gd name="connsiteY150" fmla="*/ 1460500 h 3302940"/>
                <a:gd name="connsiteX151" fmla="*/ 1537170 w 8575207"/>
                <a:gd name="connsiteY151" fmla="*/ 1422400 h 3302940"/>
                <a:gd name="connsiteX152" fmla="*/ 1626070 w 8575207"/>
                <a:gd name="connsiteY152" fmla="*/ 1358900 h 3302940"/>
                <a:gd name="connsiteX153" fmla="*/ 1702270 w 8575207"/>
                <a:gd name="connsiteY153" fmla="*/ 1282700 h 3302940"/>
                <a:gd name="connsiteX154" fmla="*/ 1740370 w 8575207"/>
                <a:gd name="connsiteY154" fmla="*/ 1244600 h 3302940"/>
                <a:gd name="connsiteX155" fmla="*/ 1778470 w 8575207"/>
                <a:gd name="connsiteY155" fmla="*/ 1206500 h 3302940"/>
                <a:gd name="connsiteX156" fmla="*/ 1816570 w 8575207"/>
                <a:gd name="connsiteY156" fmla="*/ 1193800 h 3302940"/>
                <a:gd name="connsiteX157" fmla="*/ 1829270 w 8575207"/>
                <a:gd name="connsiteY157" fmla="*/ 1155700 h 3302940"/>
                <a:gd name="connsiteX158" fmla="*/ 1905470 w 8575207"/>
                <a:gd name="connsiteY158" fmla="*/ 1104900 h 3302940"/>
                <a:gd name="connsiteX159" fmla="*/ 1968970 w 8575207"/>
                <a:gd name="connsiteY159" fmla="*/ 1028700 h 3302940"/>
                <a:gd name="connsiteX160" fmla="*/ 2045170 w 8575207"/>
                <a:gd name="connsiteY160" fmla="*/ 965200 h 3302940"/>
                <a:gd name="connsiteX161" fmla="*/ 2019770 w 8575207"/>
                <a:gd name="connsiteY161" fmla="*/ 393700 h 3302940"/>
                <a:gd name="connsiteX162" fmla="*/ 1956270 w 8575207"/>
                <a:gd name="connsiteY162" fmla="*/ 279400 h 3302940"/>
                <a:gd name="connsiteX163" fmla="*/ 1918170 w 8575207"/>
                <a:gd name="connsiteY163" fmla="*/ 266700 h 3302940"/>
                <a:gd name="connsiteX164" fmla="*/ 1803870 w 8575207"/>
                <a:gd name="connsiteY164" fmla="*/ 203200 h 3302940"/>
                <a:gd name="connsiteX165" fmla="*/ 1727670 w 8575207"/>
                <a:gd name="connsiteY165" fmla="*/ 190500 h 3302940"/>
                <a:gd name="connsiteX166" fmla="*/ 1689570 w 8575207"/>
                <a:gd name="connsiteY166" fmla="*/ 165100 h 3302940"/>
                <a:gd name="connsiteX167" fmla="*/ 1435570 w 8575207"/>
                <a:gd name="connsiteY167" fmla="*/ 127000 h 3302940"/>
                <a:gd name="connsiteX168" fmla="*/ 1308570 w 8575207"/>
                <a:gd name="connsiteY168" fmla="*/ 101600 h 3302940"/>
                <a:gd name="connsiteX169" fmla="*/ 546570 w 8575207"/>
                <a:gd name="connsiteY169" fmla="*/ 76200 h 3302940"/>
                <a:gd name="connsiteX170" fmla="*/ 457670 w 8575207"/>
                <a:gd name="connsiteY170" fmla="*/ 50800 h 3302940"/>
                <a:gd name="connsiteX171" fmla="*/ 279870 w 8575207"/>
                <a:gd name="connsiteY171" fmla="*/ 25400 h 3302940"/>
                <a:gd name="connsiteX172" fmla="*/ 216370 w 8575207"/>
                <a:gd name="connsiteY172" fmla="*/ 12700 h 3302940"/>
                <a:gd name="connsiteX173" fmla="*/ 38570 w 8575207"/>
                <a:gd name="connsiteY173" fmla="*/ 0 h 3302940"/>
                <a:gd name="connsiteX174" fmla="*/ 13170 w 8575207"/>
                <a:gd name="connsiteY17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02170 w 8575207"/>
                <a:gd name="connsiteY15" fmla="*/ 3282950 h 3302940"/>
                <a:gd name="connsiteX16" fmla="*/ 1067270 w 8575207"/>
                <a:gd name="connsiteY16" fmla="*/ 3022600 h 3302940"/>
                <a:gd name="connsiteX17" fmla="*/ 1168870 w 8575207"/>
                <a:gd name="connsiteY17" fmla="*/ 3009900 h 3302940"/>
                <a:gd name="connsiteX18" fmla="*/ 1206970 w 8575207"/>
                <a:gd name="connsiteY18" fmla="*/ 2997200 h 3302940"/>
                <a:gd name="connsiteX19" fmla="*/ 1359370 w 8575207"/>
                <a:gd name="connsiteY19" fmla="*/ 2984500 h 3302940"/>
                <a:gd name="connsiteX20" fmla="*/ 1562570 w 8575207"/>
                <a:gd name="connsiteY20" fmla="*/ 2959100 h 3302940"/>
                <a:gd name="connsiteX21" fmla="*/ 2388070 w 8575207"/>
                <a:gd name="connsiteY21" fmla="*/ 2946400 h 3302940"/>
                <a:gd name="connsiteX22" fmla="*/ 2451570 w 8575207"/>
                <a:gd name="connsiteY22" fmla="*/ 2933700 h 3302940"/>
                <a:gd name="connsiteX23" fmla="*/ 2527770 w 8575207"/>
                <a:gd name="connsiteY23" fmla="*/ 2921000 h 3302940"/>
                <a:gd name="connsiteX24" fmla="*/ 2616670 w 8575207"/>
                <a:gd name="connsiteY24" fmla="*/ 2882900 h 3302940"/>
                <a:gd name="connsiteX25" fmla="*/ 2756370 w 8575207"/>
                <a:gd name="connsiteY25" fmla="*/ 2857500 h 3302940"/>
                <a:gd name="connsiteX26" fmla="*/ 3785070 w 8575207"/>
                <a:gd name="connsiteY26" fmla="*/ 2857500 h 3302940"/>
                <a:gd name="connsiteX27" fmla="*/ 3823170 w 8575207"/>
                <a:gd name="connsiteY27" fmla="*/ 2844800 h 3302940"/>
                <a:gd name="connsiteX28" fmla="*/ 3886670 w 8575207"/>
                <a:gd name="connsiteY28" fmla="*/ 2832100 h 3302940"/>
                <a:gd name="connsiteX29" fmla="*/ 3937470 w 8575207"/>
                <a:gd name="connsiteY29" fmla="*/ 2819400 h 3302940"/>
                <a:gd name="connsiteX30" fmla="*/ 4102570 w 8575207"/>
                <a:gd name="connsiteY30" fmla="*/ 2794000 h 3302940"/>
                <a:gd name="connsiteX31" fmla="*/ 4254970 w 8575207"/>
                <a:gd name="connsiteY31" fmla="*/ 2768600 h 3302940"/>
                <a:gd name="connsiteX32" fmla="*/ 4318470 w 8575207"/>
                <a:gd name="connsiteY32" fmla="*/ 2743200 h 3302940"/>
                <a:gd name="connsiteX33" fmla="*/ 4407370 w 8575207"/>
                <a:gd name="connsiteY33" fmla="*/ 2730500 h 3302940"/>
                <a:gd name="connsiteX34" fmla="*/ 4458170 w 8575207"/>
                <a:gd name="connsiteY34" fmla="*/ 2717800 h 3302940"/>
                <a:gd name="connsiteX35" fmla="*/ 5169370 w 8575207"/>
                <a:gd name="connsiteY35" fmla="*/ 2730500 h 3302940"/>
                <a:gd name="connsiteX36" fmla="*/ 5309070 w 8575207"/>
                <a:gd name="connsiteY36" fmla="*/ 2768600 h 3302940"/>
                <a:gd name="connsiteX37" fmla="*/ 5410670 w 8575207"/>
                <a:gd name="connsiteY37" fmla="*/ 2794000 h 3302940"/>
                <a:gd name="connsiteX38" fmla="*/ 5499570 w 8575207"/>
                <a:gd name="connsiteY38" fmla="*/ 2819400 h 3302940"/>
                <a:gd name="connsiteX39" fmla="*/ 5575770 w 8575207"/>
                <a:gd name="connsiteY39" fmla="*/ 2692400 h 3302940"/>
                <a:gd name="connsiteX40" fmla="*/ 5588470 w 8575207"/>
                <a:gd name="connsiteY40" fmla="*/ 2616200 h 3302940"/>
                <a:gd name="connsiteX41" fmla="*/ 5601170 w 8575207"/>
                <a:gd name="connsiteY41" fmla="*/ 2489200 h 3302940"/>
                <a:gd name="connsiteX42" fmla="*/ 5639270 w 8575207"/>
                <a:gd name="connsiteY42" fmla="*/ 2413000 h 3302940"/>
                <a:gd name="connsiteX43" fmla="*/ 5690070 w 8575207"/>
                <a:gd name="connsiteY43" fmla="*/ 2400300 h 3302940"/>
                <a:gd name="connsiteX44" fmla="*/ 5766270 w 8575207"/>
                <a:gd name="connsiteY44" fmla="*/ 2362200 h 3302940"/>
                <a:gd name="connsiteX45" fmla="*/ 5842470 w 8575207"/>
                <a:gd name="connsiteY45" fmla="*/ 2324100 h 3302940"/>
                <a:gd name="connsiteX46" fmla="*/ 6007570 w 8575207"/>
                <a:gd name="connsiteY46" fmla="*/ 2362200 h 3302940"/>
                <a:gd name="connsiteX47" fmla="*/ 6083770 w 8575207"/>
                <a:gd name="connsiteY47" fmla="*/ 2374900 h 3302940"/>
                <a:gd name="connsiteX48" fmla="*/ 6159970 w 8575207"/>
                <a:gd name="connsiteY48" fmla="*/ 2413000 h 3302940"/>
                <a:gd name="connsiteX49" fmla="*/ 6198070 w 8575207"/>
                <a:gd name="connsiteY49" fmla="*/ 2425700 h 3302940"/>
                <a:gd name="connsiteX50" fmla="*/ 6261570 w 8575207"/>
                <a:gd name="connsiteY50" fmla="*/ 2527300 h 3302940"/>
                <a:gd name="connsiteX51" fmla="*/ 6299670 w 8575207"/>
                <a:gd name="connsiteY51" fmla="*/ 2641600 h 3302940"/>
                <a:gd name="connsiteX52" fmla="*/ 6312370 w 8575207"/>
                <a:gd name="connsiteY52" fmla="*/ 2679700 h 3302940"/>
                <a:gd name="connsiteX53" fmla="*/ 6325070 w 8575207"/>
                <a:gd name="connsiteY53" fmla="*/ 2730500 h 3302940"/>
                <a:gd name="connsiteX54" fmla="*/ 6312370 w 8575207"/>
                <a:gd name="connsiteY54" fmla="*/ 2857500 h 3302940"/>
                <a:gd name="connsiteX55" fmla="*/ 6236170 w 8575207"/>
                <a:gd name="connsiteY55" fmla="*/ 2908300 h 3302940"/>
                <a:gd name="connsiteX56" fmla="*/ 6109170 w 8575207"/>
                <a:gd name="connsiteY56" fmla="*/ 2946400 h 3302940"/>
                <a:gd name="connsiteX57" fmla="*/ 5956770 w 8575207"/>
                <a:gd name="connsiteY57" fmla="*/ 2933700 h 3302940"/>
                <a:gd name="connsiteX58" fmla="*/ 5918670 w 8575207"/>
                <a:gd name="connsiteY58" fmla="*/ 2946400 h 3302940"/>
                <a:gd name="connsiteX59" fmla="*/ 5931370 w 8575207"/>
                <a:gd name="connsiteY59" fmla="*/ 3009900 h 3302940"/>
                <a:gd name="connsiteX60" fmla="*/ 5994870 w 8575207"/>
                <a:gd name="connsiteY60" fmla="*/ 3022600 h 3302940"/>
                <a:gd name="connsiteX61" fmla="*/ 6286970 w 8575207"/>
                <a:gd name="connsiteY61" fmla="*/ 3035300 h 3302940"/>
                <a:gd name="connsiteX62" fmla="*/ 7328370 w 8575207"/>
                <a:gd name="connsiteY62" fmla="*/ 3022600 h 3302940"/>
                <a:gd name="connsiteX63" fmla="*/ 7544270 w 8575207"/>
                <a:gd name="connsiteY63" fmla="*/ 2984500 h 3302940"/>
                <a:gd name="connsiteX64" fmla="*/ 7645870 w 8575207"/>
                <a:gd name="connsiteY64" fmla="*/ 2971800 h 3302940"/>
                <a:gd name="connsiteX65" fmla="*/ 7861770 w 8575207"/>
                <a:gd name="connsiteY65" fmla="*/ 2984500 h 3302940"/>
                <a:gd name="connsiteX66" fmla="*/ 8039570 w 8575207"/>
                <a:gd name="connsiteY66" fmla="*/ 3009900 h 3302940"/>
                <a:gd name="connsiteX67" fmla="*/ 8090370 w 8575207"/>
                <a:gd name="connsiteY67" fmla="*/ 3022600 h 3302940"/>
                <a:gd name="connsiteX68" fmla="*/ 8407870 w 8575207"/>
                <a:gd name="connsiteY68" fmla="*/ 3048000 h 3302940"/>
                <a:gd name="connsiteX69" fmla="*/ 8560270 w 8575207"/>
                <a:gd name="connsiteY69" fmla="*/ 3035300 h 3302940"/>
                <a:gd name="connsiteX70" fmla="*/ 8534870 w 8575207"/>
                <a:gd name="connsiteY70" fmla="*/ 2311400 h 3302940"/>
                <a:gd name="connsiteX71" fmla="*/ 8496770 w 8575207"/>
                <a:gd name="connsiteY71" fmla="*/ 2057400 h 3302940"/>
                <a:gd name="connsiteX72" fmla="*/ 8484070 w 8575207"/>
                <a:gd name="connsiteY72" fmla="*/ 1968500 h 3302940"/>
                <a:gd name="connsiteX73" fmla="*/ 8445970 w 8575207"/>
                <a:gd name="connsiteY73" fmla="*/ 1765300 h 3302940"/>
                <a:gd name="connsiteX74" fmla="*/ 8471370 w 8575207"/>
                <a:gd name="connsiteY74" fmla="*/ 1257300 h 3302940"/>
                <a:gd name="connsiteX75" fmla="*/ 8433270 w 8575207"/>
                <a:gd name="connsiteY75" fmla="*/ 1231900 h 3302940"/>
                <a:gd name="connsiteX76" fmla="*/ 8306270 w 8575207"/>
                <a:gd name="connsiteY76" fmla="*/ 1193800 h 3302940"/>
                <a:gd name="connsiteX77" fmla="*/ 8179270 w 8575207"/>
                <a:gd name="connsiteY77" fmla="*/ 1168400 h 3302940"/>
                <a:gd name="connsiteX78" fmla="*/ 7607770 w 8575207"/>
                <a:gd name="connsiteY78" fmla="*/ 1206500 h 3302940"/>
                <a:gd name="connsiteX79" fmla="*/ 7379170 w 8575207"/>
                <a:gd name="connsiteY79" fmla="*/ 1193800 h 3302940"/>
                <a:gd name="connsiteX80" fmla="*/ 7290270 w 8575207"/>
                <a:gd name="connsiteY80" fmla="*/ 1168400 h 3302940"/>
                <a:gd name="connsiteX81" fmla="*/ 7112470 w 8575207"/>
                <a:gd name="connsiteY81" fmla="*/ 1143000 h 3302940"/>
                <a:gd name="connsiteX82" fmla="*/ 7048970 w 8575207"/>
                <a:gd name="connsiteY82" fmla="*/ 1130300 h 3302940"/>
                <a:gd name="connsiteX83" fmla="*/ 6934670 w 8575207"/>
                <a:gd name="connsiteY83" fmla="*/ 1117600 h 3302940"/>
                <a:gd name="connsiteX84" fmla="*/ 6629870 w 8575207"/>
                <a:gd name="connsiteY84" fmla="*/ 1079500 h 3302940"/>
                <a:gd name="connsiteX85" fmla="*/ 6502870 w 8575207"/>
                <a:gd name="connsiteY85" fmla="*/ 1028700 h 3302940"/>
                <a:gd name="connsiteX86" fmla="*/ 6426670 w 8575207"/>
                <a:gd name="connsiteY86" fmla="*/ 1003300 h 3302940"/>
                <a:gd name="connsiteX87" fmla="*/ 6375870 w 8575207"/>
                <a:gd name="connsiteY87" fmla="*/ 990600 h 3302940"/>
                <a:gd name="connsiteX88" fmla="*/ 6337770 w 8575207"/>
                <a:gd name="connsiteY88" fmla="*/ 977900 h 3302940"/>
                <a:gd name="connsiteX89" fmla="*/ 6286970 w 8575207"/>
                <a:gd name="connsiteY89" fmla="*/ 952500 h 3302940"/>
                <a:gd name="connsiteX90" fmla="*/ 6096470 w 8575207"/>
                <a:gd name="connsiteY90" fmla="*/ 939800 h 3302940"/>
                <a:gd name="connsiteX91" fmla="*/ 5728170 w 8575207"/>
                <a:gd name="connsiteY91" fmla="*/ 927100 h 3302940"/>
                <a:gd name="connsiteX92" fmla="*/ 5334470 w 8575207"/>
                <a:gd name="connsiteY92" fmla="*/ 901700 h 3302940"/>
                <a:gd name="connsiteX93" fmla="*/ 5232870 w 8575207"/>
                <a:gd name="connsiteY93" fmla="*/ 889000 h 3302940"/>
                <a:gd name="connsiteX94" fmla="*/ 5067770 w 8575207"/>
                <a:gd name="connsiteY94" fmla="*/ 838200 h 3302940"/>
                <a:gd name="connsiteX95" fmla="*/ 4991570 w 8575207"/>
                <a:gd name="connsiteY95" fmla="*/ 825500 h 3302940"/>
                <a:gd name="connsiteX96" fmla="*/ 4953470 w 8575207"/>
                <a:gd name="connsiteY96" fmla="*/ 800100 h 3302940"/>
                <a:gd name="connsiteX97" fmla="*/ 4877270 w 8575207"/>
                <a:gd name="connsiteY97" fmla="*/ 774700 h 3302940"/>
                <a:gd name="connsiteX98" fmla="*/ 4775670 w 8575207"/>
                <a:gd name="connsiteY98" fmla="*/ 749300 h 3302940"/>
                <a:gd name="connsiteX99" fmla="*/ 4648670 w 8575207"/>
                <a:gd name="connsiteY99" fmla="*/ 711200 h 3302940"/>
                <a:gd name="connsiteX100" fmla="*/ 4610570 w 8575207"/>
                <a:gd name="connsiteY100" fmla="*/ 698500 h 3302940"/>
                <a:gd name="connsiteX101" fmla="*/ 4559770 w 8575207"/>
                <a:gd name="connsiteY101" fmla="*/ 685800 h 3302940"/>
                <a:gd name="connsiteX102" fmla="*/ 4521670 w 8575207"/>
                <a:gd name="connsiteY102" fmla="*/ 660400 h 3302940"/>
                <a:gd name="connsiteX103" fmla="*/ 4470870 w 8575207"/>
                <a:gd name="connsiteY103" fmla="*/ 647700 h 3302940"/>
                <a:gd name="connsiteX104" fmla="*/ 4432770 w 8575207"/>
                <a:gd name="connsiteY104" fmla="*/ 635000 h 3302940"/>
                <a:gd name="connsiteX105" fmla="*/ 4381970 w 8575207"/>
                <a:gd name="connsiteY105" fmla="*/ 609600 h 3302940"/>
                <a:gd name="connsiteX106" fmla="*/ 4280370 w 8575207"/>
                <a:gd name="connsiteY106" fmla="*/ 584200 h 3302940"/>
                <a:gd name="connsiteX107" fmla="*/ 4242270 w 8575207"/>
                <a:gd name="connsiteY107" fmla="*/ 571500 h 3302940"/>
                <a:gd name="connsiteX108" fmla="*/ 4127970 w 8575207"/>
                <a:gd name="connsiteY108" fmla="*/ 558800 h 3302940"/>
                <a:gd name="connsiteX109" fmla="*/ 3658070 w 8575207"/>
                <a:gd name="connsiteY109" fmla="*/ 533400 h 3302940"/>
                <a:gd name="connsiteX110" fmla="*/ 3607270 w 8575207"/>
                <a:gd name="connsiteY110" fmla="*/ 520700 h 3302940"/>
                <a:gd name="connsiteX111" fmla="*/ 3569170 w 8575207"/>
                <a:gd name="connsiteY111" fmla="*/ 508000 h 3302940"/>
                <a:gd name="connsiteX112" fmla="*/ 3467570 w 8575207"/>
                <a:gd name="connsiteY112" fmla="*/ 495300 h 3302940"/>
                <a:gd name="connsiteX113" fmla="*/ 3429470 w 8575207"/>
                <a:gd name="connsiteY113" fmla="*/ 469900 h 3302940"/>
                <a:gd name="connsiteX114" fmla="*/ 3378670 w 8575207"/>
                <a:gd name="connsiteY114" fmla="*/ 457200 h 3302940"/>
                <a:gd name="connsiteX115" fmla="*/ 3302470 w 8575207"/>
                <a:gd name="connsiteY115" fmla="*/ 431800 h 3302940"/>
                <a:gd name="connsiteX116" fmla="*/ 3226270 w 8575207"/>
                <a:gd name="connsiteY116" fmla="*/ 406400 h 3302940"/>
                <a:gd name="connsiteX117" fmla="*/ 3188170 w 8575207"/>
                <a:gd name="connsiteY117" fmla="*/ 393700 h 3302940"/>
                <a:gd name="connsiteX118" fmla="*/ 2934170 w 8575207"/>
                <a:gd name="connsiteY118" fmla="*/ 381000 h 3302940"/>
                <a:gd name="connsiteX119" fmla="*/ 2832570 w 8575207"/>
                <a:gd name="connsiteY119" fmla="*/ 355600 h 3302940"/>
                <a:gd name="connsiteX120" fmla="*/ 2769070 w 8575207"/>
                <a:gd name="connsiteY120" fmla="*/ 342900 h 3302940"/>
                <a:gd name="connsiteX121" fmla="*/ 2705570 w 8575207"/>
                <a:gd name="connsiteY121" fmla="*/ 317500 h 3302940"/>
                <a:gd name="connsiteX122" fmla="*/ 2591270 w 8575207"/>
                <a:gd name="connsiteY122" fmla="*/ 304800 h 3302940"/>
                <a:gd name="connsiteX123" fmla="*/ 2515070 w 8575207"/>
                <a:gd name="connsiteY123" fmla="*/ 292100 h 3302940"/>
                <a:gd name="connsiteX124" fmla="*/ 2299170 w 8575207"/>
                <a:gd name="connsiteY124" fmla="*/ 317500 h 3302940"/>
                <a:gd name="connsiteX125" fmla="*/ 2184870 w 8575207"/>
                <a:gd name="connsiteY125" fmla="*/ 355600 h 3302940"/>
                <a:gd name="connsiteX126" fmla="*/ 2045170 w 8575207"/>
                <a:gd name="connsiteY126" fmla="*/ 381000 h 3302940"/>
                <a:gd name="connsiteX127" fmla="*/ 2019770 w 8575207"/>
                <a:gd name="connsiteY127" fmla="*/ 431800 h 3302940"/>
                <a:gd name="connsiteX128" fmla="*/ 2032470 w 8575207"/>
                <a:gd name="connsiteY128" fmla="*/ 952500 h 3302940"/>
                <a:gd name="connsiteX129" fmla="*/ 2045170 w 8575207"/>
                <a:gd name="connsiteY129" fmla="*/ 1016000 h 3302940"/>
                <a:gd name="connsiteX130" fmla="*/ 2083270 w 8575207"/>
                <a:gd name="connsiteY130" fmla="*/ 1130300 h 3302940"/>
                <a:gd name="connsiteX131" fmla="*/ 2095970 w 8575207"/>
                <a:gd name="connsiteY131" fmla="*/ 1181100 h 3302940"/>
                <a:gd name="connsiteX132" fmla="*/ 2159470 w 8575207"/>
                <a:gd name="connsiteY132" fmla="*/ 1270000 h 3302940"/>
                <a:gd name="connsiteX133" fmla="*/ 2197570 w 8575207"/>
                <a:gd name="connsiteY133" fmla="*/ 1346200 h 3302940"/>
                <a:gd name="connsiteX134" fmla="*/ 2235670 w 8575207"/>
                <a:gd name="connsiteY134" fmla="*/ 1397000 h 3302940"/>
                <a:gd name="connsiteX135" fmla="*/ 2261070 w 8575207"/>
                <a:gd name="connsiteY135" fmla="*/ 1435100 h 3302940"/>
                <a:gd name="connsiteX136" fmla="*/ 2311870 w 8575207"/>
                <a:gd name="connsiteY136" fmla="*/ 1549400 h 3302940"/>
                <a:gd name="connsiteX137" fmla="*/ 2337270 w 8575207"/>
                <a:gd name="connsiteY137" fmla="*/ 1600200 h 3302940"/>
                <a:gd name="connsiteX138" fmla="*/ 2375370 w 8575207"/>
                <a:gd name="connsiteY138" fmla="*/ 1638300 h 3302940"/>
                <a:gd name="connsiteX139" fmla="*/ 2388070 w 8575207"/>
                <a:gd name="connsiteY139" fmla="*/ 1816100 h 3302940"/>
                <a:gd name="connsiteX140" fmla="*/ 2273770 w 8575207"/>
                <a:gd name="connsiteY140" fmla="*/ 1866900 h 3302940"/>
                <a:gd name="connsiteX141" fmla="*/ 2235670 w 8575207"/>
                <a:gd name="connsiteY141" fmla="*/ 1879600 h 3302940"/>
                <a:gd name="connsiteX142" fmla="*/ 2197570 w 8575207"/>
                <a:gd name="connsiteY142" fmla="*/ 1892300 h 3302940"/>
                <a:gd name="connsiteX143" fmla="*/ 2095970 w 8575207"/>
                <a:gd name="connsiteY143" fmla="*/ 1905000 h 3302940"/>
                <a:gd name="connsiteX144" fmla="*/ 1676870 w 8575207"/>
                <a:gd name="connsiteY144" fmla="*/ 1879600 h 3302940"/>
                <a:gd name="connsiteX145" fmla="*/ 1562570 w 8575207"/>
                <a:gd name="connsiteY145" fmla="*/ 1841500 h 3302940"/>
                <a:gd name="connsiteX146" fmla="*/ 1524470 w 8575207"/>
                <a:gd name="connsiteY146" fmla="*/ 1828800 h 3302940"/>
                <a:gd name="connsiteX147" fmla="*/ 1511770 w 8575207"/>
                <a:gd name="connsiteY147" fmla="*/ 1778000 h 3302940"/>
                <a:gd name="connsiteX148" fmla="*/ 1499070 w 8575207"/>
                <a:gd name="connsiteY148" fmla="*/ 1739900 h 3302940"/>
                <a:gd name="connsiteX149" fmla="*/ 1486370 w 8575207"/>
                <a:gd name="connsiteY149" fmla="*/ 1676400 h 3302940"/>
                <a:gd name="connsiteX150" fmla="*/ 1524470 w 8575207"/>
                <a:gd name="connsiteY150" fmla="*/ 1460500 h 3302940"/>
                <a:gd name="connsiteX151" fmla="*/ 1537170 w 8575207"/>
                <a:gd name="connsiteY151" fmla="*/ 1422400 h 3302940"/>
                <a:gd name="connsiteX152" fmla="*/ 1626070 w 8575207"/>
                <a:gd name="connsiteY152" fmla="*/ 1358900 h 3302940"/>
                <a:gd name="connsiteX153" fmla="*/ 1702270 w 8575207"/>
                <a:gd name="connsiteY153" fmla="*/ 1282700 h 3302940"/>
                <a:gd name="connsiteX154" fmla="*/ 1740370 w 8575207"/>
                <a:gd name="connsiteY154" fmla="*/ 1244600 h 3302940"/>
                <a:gd name="connsiteX155" fmla="*/ 1778470 w 8575207"/>
                <a:gd name="connsiteY155" fmla="*/ 1206500 h 3302940"/>
                <a:gd name="connsiteX156" fmla="*/ 1816570 w 8575207"/>
                <a:gd name="connsiteY156" fmla="*/ 1193800 h 3302940"/>
                <a:gd name="connsiteX157" fmla="*/ 1829270 w 8575207"/>
                <a:gd name="connsiteY157" fmla="*/ 1155700 h 3302940"/>
                <a:gd name="connsiteX158" fmla="*/ 1905470 w 8575207"/>
                <a:gd name="connsiteY158" fmla="*/ 1104900 h 3302940"/>
                <a:gd name="connsiteX159" fmla="*/ 1968970 w 8575207"/>
                <a:gd name="connsiteY159" fmla="*/ 1028700 h 3302940"/>
                <a:gd name="connsiteX160" fmla="*/ 2045170 w 8575207"/>
                <a:gd name="connsiteY160" fmla="*/ 965200 h 3302940"/>
                <a:gd name="connsiteX161" fmla="*/ 2019770 w 8575207"/>
                <a:gd name="connsiteY161" fmla="*/ 393700 h 3302940"/>
                <a:gd name="connsiteX162" fmla="*/ 1956270 w 8575207"/>
                <a:gd name="connsiteY162" fmla="*/ 279400 h 3302940"/>
                <a:gd name="connsiteX163" fmla="*/ 1918170 w 8575207"/>
                <a:gd name="connsiteY163" fmla="*/ 266700 h 3302940"/>
                <a:gd name="connsiteX164" fmla="*/ 1803870 w 8575207"/>
                <a:gd name="connsiteY164" fmla="*/ 203200 h 3302940"/>
                <a:gd name="connsiteX165" fmla="*/ 1727670 w 8575207"/>
                <a:gd name="connsiteY165" fmla="*/ 190500 h 3302940"/>
                <a:gd name="connsiteX166" fmla="*/ 1689570 w 8575207"/>
                <a:gd name="connsiteY166" fmla="*/ 165100 h 3302940"/>
                <a:gd name="connsiteX167" fmla="*/ 1435570 w 8575207"/>
                <a:gd name="connsiteY167" fmla="*/ 127000 h 3302940"/>
                <a:gd name="connsiteX168" fmla="*/ 1308570 w 8575207"/>
                <a:gd name="connsiteY168" fmla="*/ 101600 h 3302940"/>
                <a:gd name="connsiteX169" fmla="*/ 546570 w 8575207"/>
                <a:gd name="connsiteY169" fmla="*/ 76200 h 3302940"/>
                <a:gd name="connsiteX170" fmla="*/ 457670 w 8575207"/>
                <a:gd name="connsiteY170" fmla="*/ 50800 h 3302940"/>
                <a:gd name="connsiteX171" fmla="*/ 279870 w 8575207"/>
                <a:gd name="connsiteY171" fmla="*/ 25400 h 3302940"/>
                <a:gd name="connsiteX172" fmla="*/ 216370 w 8575207"/>
                <a:gd name="connsiteY172" fmla="*/ 12700 h 3302940"/>
                <a:gd name="connsiteX173" fmla="*/ 38570 w 8575207"/>
                <a:gd name="connsiteY173" fmla="*/ 0 h 3302940"/>
                <a:gd name="connsiteX174" fmla="*/ 13170 w 8575207"/>
                <a:gd name="connsiteY17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94220 w 8575207"/>
                <a:gd name="connsiteY14" fmla="*/ 2946400 h 3302940"/>
                <a:gd name="connsiteX15" fmla="*/ 902170 w 8575207"/>
                <a:gd name="connsiteY15" fmla="*/ 3282950 h 3302940"/>
                <a:gd name="connsiteX16" fmla="*/ 1067270 w 8575207"/>
                <a:gd name="connsiteY16" fmla="*/ 3022600 h 3302940"/>
                <a:gd name="connsiteX17" fmla="*/ 1168870 w 8575207"/>
                <a:gd name="connsiteY17" fmla="*/ 3009900 h 3302940"/>
                <a:gd name="connsiteX18" fmla="*/ 1206970 w 8575207"/>
                <a:gd name="connsiteY18" fmla="*/ 2997200 h 3302940"/>
                <a:gd name="connsiteX19" fmla="*/ 1359370 w 8575207"/>
                <a:gd name="connsiteY19" fmla="*/ 2984500 h 3302940"/>
                <a:gd name="connsiteX20" fmla="*/ 1562570 w 8575207"/>
                <a:gd name="connsiteY20" fmla="*/ 2959100 h 3302940"/>
                <a:gd name="connsiteX21" fmla="*/ 2388070 w 8575207"/>
                <a:gd name="connsiteY21" fmla="*/ 2946400 h 3302940"/>
                <a:gd name="connsiteX22" fmla="*/ 2451570 w 8575207"/>
                <a:gd name="connsiteY22" fmla="*/ 2933700 h 3302940"/>
                <a:gd name="connsiteX23" fmla="*/ 2527770 w 8575207"/>
                <a:gd name="connsiteY23" fmla="*/ 2921000 h 3302940"/>
                <a:gd name="connsiteX24" fmla="*/ 2616670 w 8575207"/>
                <a:gd name="connsiteY24" fmla="*/ 2882900 h 3302940"/>
                <a:gd name="connsiteX25" fmla="*/ 2756370 w 8575207"/>
                <a:gd name="connsiteY25" fmla="*/ 2857500 h 3302940"/>
                <a:gd name="connsiteX26" fmla="*/ 3785070 w 8575207"/>
                <a:gd name="connsiteY26" fmla="*/ 2857500 h 3302940"/>
                <a:gd name="connsiteX27" fmla="*/ 3823170 w 8575207"/>
                <a:gd name="connsiteY27" fmla="*/ 2844800 h 3302940"/>
                <a:gd name="connsiteX28" fmla="*/ 3886670 w 8575207"/>
                <a:gd name="connsiteY28" fmla="*/ 2832100 h 3302940"/>
                <a:gd name="connsiteX29" fmla="*/ 3937470 w 8575207"/>
                <a:gd name="connsiteY29" fmla="*/ 2819400 h 3302940"/>
                <a:gd name="connsiteX30" fmla="*/ 4102570 w 8575207"/>
                <a:gd name="connsiteY30" fmla="*/ 2794000 h 3302940"/>
                <a:gd name="connsiteX31" fmla="*/ 4254970 w 8575207"/>
                <a:gd name="connsiteY31" fmla="*/ 2768600 h 3302940"/>
                <a:gd name="connsiteX32" fmla="*/ 4318470 w 8575207"/>
                <a:gd name="connsiteY32" fmla="*/ 2743200 h 3302940"/>
                <a:gd name="connsiteX33" fmla="*/ 4407370 w 8575207"/>
                <a:gd name="connsiteY33" fmla="*/ 2730500 h 3302940"/>
                <a:gd name="connsiteX34" fmla="*/ 4458170 w 8575207"/>
                <a:gd name="connsiteY34" fmla="*/ 2717800 h 3302940"/>
                <a:gd name="connsiteX35" fmla="*/ 5169370 w 8575207"/>
                <a:gd name="connsiteY35" fmla="*/ 2730500 h 3302940"/>
                <a:gd name="connsiteX36" fmla="*/ 5309070 w 8575207"/>
                <a:gd name="connsiteY36" fmla="*/ 2768600 h 3302940"/>
                <a:gd name="connsiteX37" fmla="*/ 5410670 w 8575207"/>
                <a:gd name="connsiteY37" fmla="*/ 2794000 h 3302940"/>
                <a:gd name="connsiteX38" fmla="*/ 5499570 w 8575207"/>
                <a:gd name="connsiteY38" fmla="*/ 2819400 h 3302940"/>
                <a:gd name="connsiteX39" fmla="*/ 5575770 w 8575207"/>
                <a:gd name="connsiteY39" fmla="*/ 2692400 h 3302940"/>
                <a:gd name="connsiteX40" fmla="*/ 5588470 w 8575207"/>
                <a:gd name="connsiteY40" fmla="*/ 2616200 h 3302940"/>
                <a:gd name="connsiteX41" fmla="*/ 5601170 w 8575207"/>
                <a:gd name="connsiteY41" fmla="*/ 2489200 h 3302940"/>
                <a:gd name="connsiteX42" fmla="*/ 5639270 w 8575207"/>
                <a:gd name="connsiteY42" fmla="*/ 2413000 h 3302940"/>
                <a:gd name="connsiteX43" fmla="*/ 5690070 w 8575207"/>
                <a:gd name="connsiteY43" fmla="*/ 2400300 h 3302940"/>
                <a:gd name="connsiteX44" fmla="*/ 5766270 w 8575207"/>
                <a:gd name="connsiteY44" fmla="*/ 2362200 h 3302940"/>
                <a:gd name="connsiteX45" fmla="*/ 5842470 w 8575207"/>
                <a:gd name="connsiteY45" fmla="*/ 2324100 h 3302940"/>
                <a:gd name="connsiteX46" fmla="*/ 6007570 w 8575207"/>
                <a:gd name="connsiteY46" fmla="*/ 2362200 h 3302940"/>
                <a:gd name="connsiteX47" fmla="*/ 6083770 w 8575207"/>
                <a:gd name="connsiteY47" fmla="*/ 2374900 h 3302940"/>
                <a:gd name="connsiteX48" fmla="*/ 6159970 w 8575207"/>
                <a:gd name="connsiteY48" fmla="*/ 2413000 h 3302940"/>
                <a:gd name="connsiteX49" fmla="*/ 6198070 w 8575207"/>
                <a:gd name="connsiteY49" fmla="*/ 2425700 h 3302940"/>
                <a:gd name="connsiteX50" fmla="*/ 6261570 w 8575207"/>
                <a:gd name="connsiteY50" fmla="*/ 2527300 h 3302940"/>
                <a:gd name="connsiteX51" fmla="*/ 6299670 w 8575207"/>
                <a:gd name="connsiteY51" fmla="*/ 2641600 h 3302940"/>
                <a:gd name="connsiteX52" fmla="*/ 6312370 w 8575207"/>
                <a:gd name="connsiteY52" fmla="*/ 2679700 h 3302940"/>
                <a:gd name="connsiteX53" fmla="*/ 6325070 w 8575207"/>
                <a:gd name="connsiteY53" fmla="*/ 2730500 h 3302940"/>
                <a:gd name="connsiteX54" fmla="*/ 6312370 w 8575207"/>
                <a:gd name="connsiteY54" fmla="*/ 2857500 h 3302940"/>
                <a:gd name="connsiteX55" fmla="*/ 6236170 w 8575207"/>
                <a:gd name="connsiteY55" fmla="*/ 2908300 h 3302940"/>
                <a:gd name="connsiteX56" fmla="*/ 6109170 w 8575207"/>
                <a:gd name="connsiteY56" fmla="*/ 2946400 h 3302940"/>
                <a:gd name="connsiteX57" fmla="*/ 5956770 w 8575207"/>
                <a:gd name="connsiteY57" fmla="*/ 2933700 h 3302940"/>
                <a:gd name="connsiteX58" fmla="*/ 5918670 w 8575207"/>
                <a:gd name="connsiteY58" fmla="*/ 2946400 h 3302940"/>
                <a:gd name="connsiteX59" fmla="*/ 5931370 w 8575207"/>
                <a:gd name="connsiteY59" fmla="*/ 3009900 h 3302940"/>
                <a:gd name="connsiteX60" fmla="*/ 5994870 w 8575207"/>
                <a:gd name="connsiteY60" fmla="*/ 3022600 h 3302940"/>
                <a:gd name="connsiteX61" fmla="*/ 6286970 w 8575207"/>
                <a:gd name="connsiteY61" fmla="*/ 3035300 h 3302940"/>
                <a:gd name="connsiteX62" fmla="*/ 7328370 w 8575207"/>
                <a:gd name="connsiteY62" fmla="*/ 3022600 h 3302940"/>
                <a:gd name="connsiteX63" fmla="*/ 7544270 w 8575207"/>
                <a:gd name="connsiteY63" fmla="*/ 2984500 h 3302940"/>
                <a:gd name="connsiteX64" fmla="*/ 7645870 w 8575207"/>
                <a:gd name="connsiteY64" fmla="*/ 2971800 h 3302940"/>
                <a:gd name="connsiteX65" fmla="*/ 7861770 w 8575207"/>
                <a:gd name="connsiteY65" fmla="*/ 2984500 h 3302940"/>
                <a:gd name="connsiteX66" fmla="*/ 8039570 w 8575207"/>
                <a:gd name="connsiteY66" fmla="*/ 3009900 h 3302940"/>
                <a:gd name="connsiteX67" fmla="*/ 8090370 w 8575207"/>
                <a:gd name="connsiteY67" fmla="*/ 3022600 h 3302940"/>
                <a:gd name="connsiteX68" fmla="*/ 8407870 w 8575207"/>
                <a:gd name="connsiteY68" fmla="*/ 3048000 h 3302940"/>
                <a:gd name="connsiteX69" fmla="*/ 8560270 w 8575207"/>
                <a:gd name="connsiteY69" fmla="*/ 3035300 h 3302940"/>
                <a:gd name="connsiteX70" fmla="*/ 8534870 w 8575207"/>
                <a:gd name="connsiteY70" fmla="*/ 2311400 h 3302940"/>
                <a:gd name="connsiteX71" fmla="*/ 8496770 w 8575207"/>
                <a:gd name="connsiteY71" fmla="*/ 2057400 h 3302940"/>
                <a:gd name="connsiteX72" fmla="*/ 8484070 w 8575207"/>
                <a:gd name="connsiteY72" fmla="*/ 1968500 h 3302940"/>
                <a:gd name="connsiteX73" fmla="*/ 8445970 w 8575207"/>
                <a:gd name="connsiteY73" fmla="*/ 1765300 h 3302940"/>
                <a:gd name="connsiteX74" fmla="*/ 8471370 w 8575207"/>
                <a:gd name="connsiteY74" fmla="*/ 1257300 h 3302940"/>
                <a:gd name="connsiteX75" fmla="*/ 8433270 w 8575207"/>
                <a:gd name="connsiteY75" fmla="*/ 1231900 h 3302940"/>
                <a:gd name="connsiteX76" fmla="*/ 8306270 w 8575207"/>
                <a:gd name="connsiteY76" fmla="*/ 1193800 h 3302940"/>
                <a:gd name="connsiteX77" fmla="*/ 8179270 w 8575207"/>
                <a:gd name="connsiteY77" fmla="*/ 1168400 h 3302940"/>
                <a:gd name="connsiteX78" fmla="*/ 7607770 w 8575207"/>
                <a:gd name="connsiteY78" fmla="*/ 1206500 h 3302940"/>
                <a:gd name="connsiteX79" fmla="*/ 7379170 w 8575207"/>
                <a:gd name="connsiteY79" fmla="*/ 1193800 h 3302940"/>
                <a:gd name="connsiteX80" fmla="*/ 7290270 w 8575207"/>
                <a:gd name="connsiteY80" fmla="*/ 1168400 h 3302940"/>
                <a:gd name="connsiteX81" fmla="*/ 7112470 w 8575207"/>
                <a:gd name="connsiteY81" fmla="*/ 1143000 h 3302940"/>
                <a:gd name="connsiteX82" fmla="*/ 7048970 w 8575207"/>
                <a:gd name="connsiteY82" fmla="*/ 1130300 h 3302940"/>
                <a:gd name="connsiteX83" fmla="*/ 6934670 w 8575207"/>
                <a:gd name="connsiteY83" fmla="*/ 1117600 h 3302940"/>
                <a:gd name="connsiteX84" fmla="*/ 6629870 w 8575207"/>
                <a:gd name="connsiteY84" fmla="*/ 1079500 h 3302940"/>
                <a:gd name="connsiteX85" fmla="*/ 6502870 w 8575207"/>
                <a:gd name="connsiteY85" fmla="*/ 1028700 h 3302940"/>
                <a:gd name="connsiteX86" fmla="*/ 6426670 w 8575207"/>
                <a:gd name="connsiteY86" fmla="*/ 1003300 h 3302940"/>
                <a:gd name="connsiteX87" fmla="*/ 6375870 w 8575207"/>
                <a:gd name="connsiteY87" fmla="*/ 990600 h 3302940"/>
                <a:gd name="connsiteX88" fmla="*/ 6337770 w 8575207"/>
                <a:gd name="connsiteY88" fmla="*/ 977900 h 3302940"/>
                <a:gd name="connsiteX89" fmla="*/ 6286970 w 8575207"/>
                <a:gd name="connsiteY89" fmla="*/ 952500 h 3302940"/>
                <a:gd name="connsiteX90" fmla="*/ 6096470 w 8575207"/>
                <a:gd name="connsiteY90" fmla="*/ 939800 h 3302940"/>
                <a:gd name="connsiteX91" fmla="*/ 5728170 w 8575207"/>
                <a:gd name="connsiteY91" fmla="*/ 927100 h 3302940"/>
                <a:gd name="connsiteX92" fmla="*/ 5334470 w 8575207"/>
                <a:gd name="connsiteY92" fmla="*/ 901700 h 3302940"/>
                <a:gd name="connsiteX93" fmla="*/ 5232870 w 8575207"/>
                <a:gd name="connsiteY93" fmla="*/ 889000 h 3302940"/>
                <a:gd name="connsiteX94" fmla="*/ 5067770 w 8575207"/>
                <a:gd name="connsiteY94" fmla="*/ 838200 h 3302940"/>
                <a:gd name="connsiteX95" fmla="*/ 4991570 w 8575207"/>
                <a:gd name="connsiteY95" fmla="*/ 825500 h 3302940"/>
                <a:gd name="connsiteX96" fmla="*/ 4953470 w 8575207"/>
                <a:gd name="connsiteY96" fmla="*/ 800100 h 3302940"/>
                <a:gd name="connsiteX97" fmla="*/ 4877270 w 8575207"/>
                <a:gd name="connsiteY97" fmla="*/ 774700 h 3302940"/>
                <a:gd name="connsiteX98" fmla="*/ 4775670 w 8575207"/>
                <a:gd name="connsiteY98" fmla="*/ 749300 h 3302940"/>
                <a:gd name="connsiteX99" fmla="*/ 4648670 w 8575207"/>
                <a:gd name="connsiteY99" fmla="*/ 711200 h 3302940"/>
                <a:gd name="connsiteX100" fmla="*/ 4610570 w 8575207"/>
                <a:gd name="connsiteY100" fmla="*/ 698500 h 3302940"/>
                <a:gd name="connsiteX101" fmla="*/ 4559770 w 8575207"/>
                <a:gd name="connsiteY101" fmla="*/ 685800 h 3302940"/>
                <a:gd name="connsiteX102" fmla="*/ 4521670 w 8575207"/>
                <a:gd name="connsiteY102" fmla="*/ 660400 h 3302940"/>
                <a:gd name="connsiteX103" fmla="*/ 4470870 w 8575207"/>
                <a:gd name="connsiteY103" fmla="*/ 647700 h 3302940"/>
                <a:gd name="connsiteX104" fmla="*/ 4432770 w 8575207"/>
                <a:gd name="connsiteY104" fmla="*/ 635000 h 3302940"/>
                <a:gd name="connsiteX105" fmla="*/ 4381970 w 8575207"/>
                <a:gd name="connsiteY105" fmla="*/ 609600 h 3302940"/>
                <a:gd name="connsiteX106" fmla="*/ 4280370 w 8575207"/>
                <a:gd name="connsiteY106" fmla="*/ 584200 h 3302940"/>
                <a:gd name="connsiteX107" fmla="*/ 4242270 w 8575207"/>
                <a:gd name="connsiteY107" fmla="*/ 571500 h 3302940"/>
                <a:gd name="connsiteX108" fmla="*/ 4127970 w 8575207"/>
                <a:gd name="connsiteY108" fmla="*/ 558800 h 3302940"/>
                <a:gd name="connsiteX109" fmla="*/ 3658070 w 8575207"/>
                <a:gd name="connsiteY109" fmla="*/ 533400 h 3302940"/>
                <a:gd name="connsiteX110" fmla="*/ 3607270 w 8575207"/>
                <a:gd name="connsiteY110" fmla="*/ 520700 h 3302940"/>
                <a:gd name="connsiteX111" fmla="*/ 3569170 w 8575207"/>
                <a:gd name="connsiteY111" fmla="*/ 508000 h 3302940"/>
                <a:gd name="connsiteX112" fmla="*/ 3467570 w 8575207"/>
                <a:gd name="connsiteY112" fmla="*/ 495300 h 3302940"/>
                <a:gd name="connsiteX113" fmla="*/ 3429470 w 8575207"/>
                <a:gd name="connsiteY113" fmla="*/ 469900 h 3302940"/>
                <a:gd name="connsiteX114" fmla="*/ 3378670 w 8575207"/>
                <a:gd name="connsiteY114" fmla="*/ 457200 h 3302940"/>
                <a:gd name="connsiteX115" fmla="*/ 3302470 w 8575207"/>
                <a:gd name="connsiteY115" fmla="*/ 431800 h 3302940"/>
                <a:gd name="connsiteX116" fmla="*/ 3226270 w 8575207"/>
                <a:gd name="connsiteY116" fmla="*/ 406400 h 3302940"/>
                <a:gd name="connsiteX117" fmla="*/ 3188170 w 8575207"/>
                <a:gd name="connsiteY117" fmla="*/ 393700 h 3302940"/>
                <a:gd name="connsiteX118" fmla="*/ 2934170 w 8575207"/>
                <a:gd name="connsiteY118" fmla="*/ 381000 h 3302940"/>
                <a:gd name="connsiteX119" fmla="*/ 2832570 w 8575207"/>
                <a:gd name="connsiteY119" fmla="*/ 355600 h 3302940"/>
                <a:gd name="connsiteX120" fmla="*/ 2769070 w 8575207"/>
                <a:gd name="connsiteY120" fmla="*/ 342900 h 3302940"/>
                <a:gd name="connsiteX121" fmla="*/ 2705570 w 8575207"/>
                <a:gd name="connsiteY121" fmla="*/ 317500 h 3302940"/>
                <a:gd name="connsiteX122" fmla="*/ 2591270 w 8575207"/>
                <a:gd name="connsiteY122" fmla="*/ 304800 h 3302940"/>
                <a:gd name="connsiteX123" fmla="*/ 2515070 w 8575207"/>
                <a:gd name="connsiteY123" fmla="*/ 292100 h 3302940"/>
                <a:gd name="connsiteX124" fmla="*/ 2299170 w 8575207"/>
                <a:gd name="connsiteY124" fmla="*/ 317500 h 3302940"/>
                <a:gd name="connsiteX125" fmla="*/ 2184870 w 8575207"/>
                <a:gd name="connsiteY125" fmla="*/ 355600 h 3302940"/>
                <a:gd name="connsiteX126" fmla="*/ 2045170 w 8575207"/>
                <a:gd name="connsiteY126" fmla="*/ 381000 h 3302940"/>
                <a:gd name="connsiteX127" fmla="*/ 2019770 w 8575207"/>
                <a:gd name="connsiteY127" fmla="*/ 431800 h 3302940"/>
                <a:gd name="connsiteX128" fmla="*/ 2032470 w 8575207"/>
                <a:gd name="connsiteY128" fmla="*/ 952500 h 3302940"/>
                <a:gd name="connsiteX129" fmla="*/ 2045170 w 8575207"/>
                <a:gd name="connsiteY129" fmla="*/ 1016000 h 3302940"/>
                <a:gd name="connsiteX130" fmla="*/ 2083270 w 8575207"/>
                <a:gd name="connsiteY130" fmla="*/ 1130300 h 3302940"/>
                <a:gd name="connsiteX131" fmla="*/ 2095970 w 8575207"/>
                <a:gd name="connsiteY131" fmla="*/ 1181100 h 3302940"/>
                <a:gd name="connsiteX132" fmla="*/ 2159470 w 8575207"/>
                <a:gd name="connsiteY132" fmla="*/ 1270000 h 3302940"/>
                <a:gd name="connsiteX133" fmla="*/ 2197570 w 8575207"/>
                <a:gd name="connsiteY133" fmla="*/ 1346200 h 3302940"/>
                <a:gd name="connsiteX134" fmla="*/ 2235670 w 8575207"/>
                <a:gd name="connsiteY134" fmla="*/ 1397000 h 3302940"/>
                <a:gd name="connsiteX135" fmla="*/ 2261070 w 8575207"/>
                <a:gd name="connsiteY135" fmla="*/ 1435100 h 3302940"/>
                <a:gd name="connsiteX136" fmla="*/ 2311870 w 8575207"/>
                <a:gd name="connsiteY136" fmla="*/ 1549400 h 3302940"/>
                <a:gd name="connsiteX137" fmla="*/ 2337270 w 8575207"/>
                <a:gd name="connsiteY137" fmla="*/ 1600200 h 3302940"/>
                <a:gd name="connsiteX138" fmla="*/ 2375370 w 8575207"/>
                <a:gd name="connsiteY138" fmla="*/ 1638300 h 3302940"/>
                <a:gd name="connsiteX139" fmla="*/ 2388070 w 8575207"/>
                <a:gd name="connsiteY139" fmla="*/ 1816100 h 3302940"/>
                <a:gd name="connsiteX140" fmla="*/ 2273770 w 8575207"/>
                <a:gd name="connsiteY140" fmla="*/ 1866900 h 3302940"/>
                <a:gd name="connsiteX141" fmla="*/ 2235670 w 8575207"/>
                <a:gd name="connsiteY141" fmla="*/ 1879600 h 3302940"/>
                <a:gd name="connsiteX142" fmla="*/ 2197570 w 8575207"/>
                <a:gd name="connsiteY142" fmla="*/ 1892300 h 3302940"/>
                <a:gd name="connsiteX143" fmla="*/ 2095970 w 8575207"/>
                <a:gd name="connsiteY143" fmla="*/ 1905000 h 3302940"/>
                <a:gd name="connsiteX144" fmla="*/ 1676870 w 8575207"/>
                <a:gd name="connsiteY144" fmla="*/ 1879600 h 3302940"/>
                <a:gd name="connsiteX145" fmla="*/ 1562570 w 8575207"/>
                <a:gd name="connsiteY145" fmla="*/ 1841500 h 3302940"/>
                <a:gd name="connsiteX146" fmla="*/ 1524470 w 8575207"/>
                <a:gd name="connsiteY146" fmla="*/ 1828800 h 3302940"/>
                <a:gd name="connsiteX147" fmla="*/ 1511770 w 8575207"/>
                <a:gd name="connsiteY147" fmla="*/ 1778000 h 3302940"/>
                <a:gd name="connsiteX148" fmla="*/ 1499070 w 8575207"/>
                <a:gd name="connsiteY148" fmla="*/ 1739900 h 3302940"/>
                <a:gd name="connsiteX149" fmla="*/ 1486370 w 8575207"/>
                <a:gd name="connsiteY149" fmla="*/ 1676400 h 3302940"/>
                <a:gd name="connsiteX150" fmla="*/ 1524470 w 8575207"/>
                <a:gd name="connsiteY150" fmla="*/ 1460500 h 3302940"/>
                <a:gd name="connsiteX151" fmla="*/ 1537170 w 8575207"/>
                <a:gd name="connsiteY151" fmla="*/ 1422400 h 3302940"/>
                <a:gd name="connsiteX152" fmla="*/ 1626070 w 8575207"/>
                <a:gd name="connsiteY152" fmla="*/ 1358900 h 3302940"/>
                <a:gd name="connsiteX153" fmla="*/ 1702270 w 8575207"/>
                <a:gd name="connsiteY153" fmla="*/ 1282700 h 3302940"/>
                <a:gd name="connsiteX154" fmla="*/ 1740370 w 8575207"/>
                <a:gd name="connsiteY154" fmla="*/ 1244600 h 3302940"/>
                <a:gd name="connsiteX155" fmla="*/ 1778470 w 8575207"/>
                <a:gd name="connsiteY155" fmla="*/ 1206500 h 3302940"/>
                <a:gd name="connsiteX156" fmla="*/ 1816570 w 8575207"/>
                <a:gd name="connsiteY156" fmla="*/ 1193800 h 3302940"/>
                <a:gd name="connsiteX157" fmla="*/ 1829270 w 8575207"/>
                <a:gd name="connsiteY157" fmla="*/ 1155700 h 3302940"/>
                <a:gd name="connsiteX158" fmla="*/ 1905470 w 8575207"/>
                <a:gd name="connsiteY158" fmla="*/ 1104900 h 3302940"/>
                <a:gd name="connsiteX159" fmla="*/ 1968970 w 8575207"/>
                <a:gd name="connsiteY159" fmla="*/ 1028700 h 3302940"/>
                <a:gd name="connsiteX160" fmla="*/ 2045170 w 8575207"/>
                <a:gd name="connsiteY160" fmla="*/ 965200 h 3302940"/>
                <a:gd name="connsiteX161" fmla="*/ 2019770 w 8575207"/>
                <a:gd name="connsiteY161" fmla="*/ 393700 h 3302940"/>
                <a:gd name="connsiteX162" fmla="*/ 1956270 w 8575207"/>
                <a:gd name="connsiteY162" fmla="*/ 279400 h 3302940"/>
                <a:gd name="connsiteX163" fmla="*/ 1918170 w 8575207"/>
                <a:gd name="connsiteY163" fmla="*/ 266700 h 3302940"/>
                <a:gd name="connsiteX164" fmla="*/ 1803870 w 8575207"/>
                <a:gd name="connsiteY164" fmla="*/ 203200 h 3302940"/>
                <a:gd name="connsiteX165" fmla="*/ 1727670 w 8575207"/>
                <a:gd name="connsiteY165" fmla="*/ 190500 h 3302940"/>
                <a:gd name="connsiteX166" fmla="*/ 1689570 w 8575207"/>
                <a:gd name="connsiteY166" fmla="*/ 165100 h 3302940"/>
                <a:gd name="connsiteX167" fmla="*/ 1435570 w 8575207"/>
                <a:gd name="connsiteY167" fmla="*/ 127000 h 3302940"/>
                <a:gd name="connsiteX168" fmla="*/ 1308570 w 8575207"/>
                <a:gd name="connsiteY168" fmla="*/ 101600 h 3302940"/>
                <a:gd name="connsiteX169" fmla="*/ 546570 w 8575207"/>
                <a:gd name="connsiteY169" fmla="*/ 76200 h 3302940"/>
                <a:gd name="connsiteX170" fmla="*/ 457670 w 8575207"/>
                <a:gd name="connsiteY170" fmla="*/ 50800 h 3302940"/>
                <a:gd name="connsiteX171" fmla="*/ 279870 w 8575207"/>
                <a:gd name="connsiteY171" fmla="*/ 25400 h 3302940"/>
                <a:gd name="connsiteX172" fmla="*/ 216370 w 8575207"/>
                <a:gd name="connsiteY172" fmla="*/ 12700 h 3302940"/>
                <a:gd name="connsiteX173" fmla="*/ 38570 w 8575207"/>
                <a:gd name="connsiteY173" fmla="*/ 0 h 3302940"/>
                <a:gd name="connsiteX174" fmla="*/ 13170 w 8575207"/>
                <a:gd name="connsiteY17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902170 w 8575207"/>
                <a:gd name="connsiteY15" fmla="*/ 3282950 h 3302940"/>
                <a:gd name="connsiteX16" fmla="*/ 1067270 w 8575207"/>
                <a:gd name="connsiteY16" fmla="*/ 3022600 h 3302940"/>
                <a:gd name="connsiteX17" fmla="*/ 1168870 w 8575207"/>
                <a:gd name="connsiteY17" fmla="*/ 3009900 h 3302940"/>
                <a:gd name="connsiteX18" fmla="*/ 1206970 w 8575207"/>
                <a:gd name="connsiteY18" fmla="*/ 2997200 h 3302940"/>
                <a:gd name="connsiteX19" fmla="*/ 1359370 w 8575207"/>
                <a:gd name="connsiteY19" fmla="*/ 2984500 h 3302940"/>
                <a:gd name="connsiteX20" fmla="*/ 1562570 w 8575207"/>
                <a:gd name="connsiteY20" fmla="*/ 2959100 h 3302940"/>
                <a:gd name="connsiteX21" fmla="*/ 2388070 w 8575207"/>
                <a:gd name="connsiteY21" fmla="*/ 2946400 h 3302940"/>
                <a:gd name="connsiteX22" fmla="*/ 2451570 w 8575207"/>
                <a:gd name="connsiteY22" fmla="*/ 2933700 h 3302940"/>
                <a:gd name="connsiteX23" fmla="*/ 2527770 w 8575207"/>
                <a:gd name="connsiteY23" fmla="*/ 2921000 h 3302940"/>
                <a:gd name="connsiteX24" fmla="*/ 2616670 w 8575207"/>
                <a:gd name="connsiteY24" fmla="*/ 2882900 h 3302940"/>
                <a:gd name="connsiteX25" fmla="*/ 2756370 w 8575207"/>
                <a:gd name="connsiteY25" fmla="*/ 2857500 h 3302940"/>
                <a:gd name="connsiteX26" fmla="*/ 3785070 w 8575207"/>
                <a:gd name="connsiteY26" fmla="*/ 2857500 h 3302940"/>
                <a:gd name="connsiteX27" fmla="*/ 3823170 w 8575207"/>
                <a:gd name="connsiteY27" fmla="*/ 2844800 h 3302940"/>
                <a:gd name="connsiteX28" fmla="*/ 3886670 w 8575207"/>
                <a:gd name="connsiteY28" fmla="*/ 2832100 h 3302940"/>
                <a:gd name="connsiteX29" fmla="*/ 3937470 w 8575207"/>
                <a:gd name="connsiteY29" fmla="*/ 2819400 h 3302940"/>
                <a:gd name="connsiteX30" fmla="*/ 4102570 w 8575207"/>
                <a:gd name="connsiteY30" fmla="*/ 2794000 h 3302940"/>
                <a:gd name="connsiteX31" fmla="*/ 4254970 w 8575207"/>
                <a:gd name="connsiteY31" fmla="*/ 2768600 h 3302940"/>
                <a:gd name="connsiteX32" fmla="*/ 4318470 w 8575207"/>
                <a:gd name="connsiteY32" fmla="*/ 2743200 h 3302940"/>
                <a:gd name="connsiteX33" fmla="*/ 4407370 w 8575207"/>
                <a:gd name="connsiteY33" fmla="*/ 2730500 h 3302940"/>
                <a:gd name="connsiteX34" fmla="*/ 4458170 w 8575207"/>
                <a:gd name="connsiteY34" fmla="*/ 2717800 h 3302940"/>
                <a:gd name="connsiteX35" fmla="*/ 5169370 w 8575207"/>
                <a:gd name="connsiteY35" fmla="*/ 2730500 h 3302940"/>
                <a:gd name="connsiteX36" fmla="*/ 5309070 w 8575207"/>
                <a:gd name="connsiteY36" fmla="*/ 2768600 h 3302940"/>
                <a:gd name="connsiteX37" fmla="*/ 5410670 w 8575207"/>
                <a:gd name="connsiteY37" fmla="*/ 2794000 h 3302940"/>
                <a:gd name="connsiteX38" fmla="*/ 5499570 w 8575207"/>
                <a:gd name="connsiteY38" fmla="*/ 2819400 h 3302940"/>
                <a:gd name="connsiteX39" fmla="*/ 5575770 w 8575207"/>
                <a:gd name="connsiteY39" fmla="*/ 2692400 h 3302940"/>
                <a:gd name="connsiteX40" fmla="*/ 5588470 w 8575207"/>
                <a:gd name="connsiteY40" fmla="*/ 2616200 h 3302940"/>
                <a:gd name="connsiteX41" fmla="*/ 5601170 w 8575207"/>
                <a:gd name="connsiteY41" fmla="*/ 2489200 h 3302940"/>
                <a:gd name="connsiteX42" fmla="*/ 5639270 w 8575207"/>
                <a:gd name="connsiteY42" fmla="*/ 2413000 h 3302940"/>
                <a:gd name="connsiteX43" fmla="*/ 5690070 w 8575207"/>
                <a:gd name="connsiteY43" fmla="*/ 2400300 h 3302940"/>
                <a:gd name="connsiteX44" fmla="*/ 5766270 w 8575207"/>
                <a:gd name="connsiteY44" fmla="*/ 2362200 h 3302940"/>
                <a:gd name="connsiteX45" fmla="*/ 5842470 w 8575207"/>
                <a:gd name="connsiteY45" fmla="*/ 2324100 h 3302940"/>
                <a:gd name="connsiteX46" fmla="*/ 6007570 w 8575207"/>
                <a:gd name="connsiteY46" fmla="*/ 2362200 h 3302940"/>
                <a:gd name="connsiteX47" fmla="*/ 6083770 w 8575207"/>
                <a:gd name="connsiteY47" fmla="*/ 2374900 h 3302940"/>
                <a:gd name="connsiteX48" fmla="*/ 6159970 w 8575207"/>
                <a:gd name="connsiteY48" fmla="*/ 2413000 h 3302940"/>
                <a:gd name="connsiteX49" fmla="*/ 6198070 w 8575207"/>
                <a:gd name="connsiteY49" fmla="*/ 2425700 h 3302940"/>
                <a:gd name="connsiteX50" fmla="*/ 6261570 w 8575207"/>
                <a:gd name="connsiteY50" fmla="*/ 2527300 h 3302940"/>
                <a:gd name="connsiteX51" fmla="*/ 6299670 w 8575207"/>
                <a:gd name="connsiteY51" fmla="*/ 2641600 h 3302940"/>
                <a:gd name="connsiteX52" fmla="*/ 6312370 w 8575207"/>
                <a:gd name="connsiteY52" fmla="*/ 2679700 h 3302940"/>
                <a:gd name="connsiteX53" fmla="*/ 6325070 w 8575207"/>
                <a:gd name="connsiteY53" fmla="*/ 2730500 h 3302940"/>
                <a:gd name="connsiteX54" fmla="*/ 6312370 w 8575207"/>
                <a:gd name="connsiteY54" fmla="*/ 2857500 h 3302940"/>
                <a:gd name="connsiteX55" fmla="*/ 6236170 w 8575207"/>
                <a:gd name="connsiteY55" fmla="*/ 2908300 h 3302940"/>
                <a:gd name="connsiteX56" fmla="*/ 6109170 w 8575207"/>
                <a:gd name="connsiteY56" fmla="*/ 2946400 h 3302940"/>
                <a:gd name="connsiteX57" fmla="*/ 5956770 w 8575207"/>
                <a:gd name="connsiteY57" fmla="*/ 2933700 h 3302940"/>
                <a:gd name="connsiteX58" fmla="*/ 5918670 w 8575207"/>
                <a:gd name="connsiteY58" fmla="*/ 2946400 h 3302940"/>
                <a:gd name="connsiteX59" fmla="*/ 5931370 w 8575207"/>
                <a:gd name="connsiteY59" fmla="*/ 3009900 h 3302940"/>
                <a:gd name="connsiteX60" fmla="*/ 5994870 w 8575207"/>
                <a:gd name="connsiteY60" fmla="*/ 3022600 h 3302940"/>
                <a:gd name="connsiteX61" fmla="*/ 6286970 w 8575207"/>
                <a:gd name="connsiteY61" fmla="*/ 3035300 h 3302940"/>
                <a:gd name="connsiteX62" fmla="*/ 7328370 w 8575207"/>
                <a:gd name="connsiteY62" fmla="*/ 3022600 h 3302940"/>
                <a:gd name="connsiteX63" fmla="*/ 7544270 w 8575207"/>
                <a:gd name="connsiteY63" fmla="*/ 2984500 h 3302940"/>
                <a:gd name="connsiteX64" fmla="*/ 7645870 w 8575207"/>
                <a:gd name="connsiteY64" fmla="*/ 2971800 h 3302940"/>
                <a:gd name="connsiteX65" fmla="*/ 7861770 w 8575207"/>
                <a:gd name="connsiteY65" fmla="*/ 2984500 h 3302940"/>
                <a:gd name="connsiteX66" fmla="*/ 8039570 w 8575207"/>
                <a:gd name="connsiteY66" fmla="*/ 3009900 h 3302940"/>
                <a:gd name="connsiteX67" fmla="*/ 8090370 w 8575207"/>
                <a:gd name="connsiteY67" fmla="*/ 3022600 h 3302940"/>
                <a:gd name="connsiteX68" fmla="*/ 8407870 w 8575207"/>
                <a:gd name="connsiteY68" fmla="*/ 3048000 h 3302940"/>
                <a:gd name="connsiteX69" fmla="*/ 8560270 w 8575207"/>
                <a:gd name="connsiteY69" fmla="*/ 3035300 h 3302940"/>
                <a:gd name="connsiteX70" fmla="*/ 8534870 w 8575207"/>
                <a:gd name="connsiteY70" fmla="*/ 2311400 h 3302940"/>
                <a:gd name="connsiteX71" fmla="*/ 8496770 w 8575207"/>
                <a:gd name="connsiteY71" fmla="*/ 2057400 h 3302940"/>
                <a:gd name="connsiteX72" fmla="*/ 8484070 w 8575207"/>
                <a:gd name="connsiteY72" fmla="*/ 1968500 h 3302940"/>
                <a:gd name="connsiteX73" fmla="*/ 8445970 w 8575207"/>
                <a:gd name="connsiteY73" fmla="*/ 1765300 h 3302940"/>
                <a:gd name="connsiteX74" fmla="*/ 8471370 w 8575207"/>
                <a:gd name="connsiteY74" fmla="*/ 1257300 h 3302940"/>
                <a:gd name="connsiteX75" fmla="*/ 8433270 w 8575207"/>
                <a:gd name="connsiteY75" fmla="*/ 1231900 h 3302940"/>
                <a:gd name="connsiteX76" fmla="*/ 8306270 w 8575207"/>
                <a:gd name="connsiteY76" fmla="*/ 1193800 h 3302940"/>
                <a:gd name="connsiteX77" fmla="*/ 8179270 w 8575207"/>
                <a:gd name="connsiteY77" fmla="*/ 1168400 h 3302940"/>
                <a:gd name="connsiteX78" fmla="*/ 7607770 w 8575207"/>
                <a:gd name="connsiteY78" fmla="*/ 1206500 h 3302940"/>
                <a:gd name="connsiteX79" fmla="*/ 7379170 w 8575207"/>
                <a:gd name="connsiteY79" fmla="*/ 1193800 h 3302940"/>
                <a:gd name="connsiteX80" fmla="*/ 7290270 w 8575207"/>
                <a:gd name="connsiteY80" fmla="*/ 1168400 h 3302940"/>
                <a:gd name="connsiteX81" fmla="*/ 7112470 w 8575207"/>
                <a:gd name="connsiteY81" fmla="*/ 1143000 h 3302940"/>
                <a:gd name="connsiteX82" fmla="*/ 7048970 w 8575207"/>
                <a:gd name="connsiteY82" fmla="*/ 1130300 h 3302940"/>
                <a:gd name="connsiteX83" fmla="*/ 6934670 w 8575207"/>
                <a:gd name="connsiteY83" fmla="*/ 1117600 h 3302940"/>
                <a:gd name="connsiteX84" fmla="*/ 6629870 w 8575207"/>
                <a:gd name="connsiteY84" fmla="*/ 1079500 h 3302940"/>
                <a:gd name="connsiteX85" fmla="*/ 6502870 w 8575207"/>
                <a:gd name="connsiteY85" fmla="*/ 1028700 h 3302940"/>
                <a:gd name="connsiteX86" fmla="*/ 6426670 w 8575207"/>
                <a:gd name="connsiteY86" fmla="*/ 1003300 h 3302940"/>
                <a:gd name="connsiteX87" fmla="*/ 6375870 w 8575207"/>
                <a:gd name="connsiteY87" fmla="*/ 990600 h 3302940"/>
                <a:gd name="connsiteX88" fmla="*/ 6337770 w 8575207"/>
                <a:gd name="connsiteY88" fmla="*/ 977900 h 3302940"/>
                <a:gd name="connsiteX89" fmla="*/ 6286970 w 8575207"/>
                <a:gd name="connsiteY89" fmla="*/ 952500 h 3302940"/>
                <a:gd name="connsiteX90" fmla="*/ 6096470 w 8575207"/>
                <a:gd name="connsiteY90" fmla="*/ 939800 h 3302940"/>
                <a:gd name="connsiteX91" fmla="*/ 5728170 w 8575207"/>
                <a:gd name="connsiteY91" fmla="*/ 927100 h 3302940"/>
                <a:gd name="connsiteX92" fmla="*/ 5334470 w 8575207"/>
                <a:gd name="connsiteY92" fmla="*/ 901700 h 3302940"/>
                <a:gd name="connsiteX93" fmla="*/ 5232870 w 8575207"/>
                <a:gd name="connsiteY93" fmla="*/ 889000 h 3302940"/>
                <a:gd name="connsiteX94" fmla="*/ 5067770 w 8575207"/>
                <a:gd name="connsiteY94" fmla="*/ 838200 h 3302940"/>
                <a:gd name="connsiteX95" fmla="*/ 4991570 w 8575207"/>
                <a:gd name="connsiteY95" fmla="*/ 825500 h 3302940"/>
                <a:gd name="connsiteX96" fmla="*/ 4953470 w 8575207"/>
                <a:gd name="connsiteY96" fmla="*/ 800100 h 3302940"/>
                <a:gd name="connsiteX97" fmla="*/ 4877270 w 8575207"/>
                <a:gd name="connsiteY97" fmla="*/ 774700 h 3302940"/>
                <a:gd name="connsiteX98" fmla="*/ 4775670 w 8575207"/>
                <a:gd name="connsiteY98" fmla="*/ 749300 h 3302940"/>
                <a:gd name="connsiteX99" fmla="*/ 4648670 w 8575207"/>
                <a:gd name="connsiteY99" fmla="*/ 711200 h 3302940"/>
                <a:gd name="connsiteX100" fmla="*/ 4610570 w 8575207"/>
                <a:gd name="connsiteY100" fmla="*/ 698500 h 3302940"/>
                <a:gd name="connsiteX101" fmla="*/ 4559770 w 8575207"/>
                <a:gd name="connsiteY101" fmla="*/ 685800 h 3302940"/>
                <a:gd name="connsiteX102" fmla="*/ 4521670 w 8575207"/>
                <a:gd name="connsiteY102" fmla="*/ 660400 h 3302940"/>
                <a:gd name="connsiteX103" fmla="*/ 4470870 w 8575207"/>
                <a:gd name="connsiteY103" fmla="*/ 647700 h 3302940"/>
                <a:gd name="connsiteX104" fmla="*/ 4432770 w 8575207"/>
                <a:gd name="connsiteY104" fmla="*/ 635000 h 3302940"/>
                <a:gd name="connsiteX105" fmla="*/ 4381970 w 8575207"/>
                <a:gd name="connsiteY105" fmla="*/ 609600 h 3302940"/>
                <a:gd name="connsiteX106" fmla="*/ 4280370 w 8575207"/>
                <a:gd name="connsiteY106" fmla="*/ 584200 h 3302940"/>
                <a:gd name="connsiteX107" fmla="*/ 4242270 w 8575207"/>
                <a:gd name="connsiteY107" fmla="*/ 571500 h 3302940"/>
                <a:gd name="connsiteX108" fmla="*/ 4127970 w 8575207"/>
                <a:gd name="connsiteY108" fmla="*/ 558800 h 3302940"/>
                <a:gd name="connsiteX109" fmla="*/ 3658070 w 8575207"/>
                <a:gd name="connsiteY109" fmla="*/ 533400 h 3302940"/>
                <a:gd name="connsiteX110" fmla="*/ 3607270 w 8575207"/>
                <a:gd name="connsiteY110" fmla="*/ 520700 h 3302940"/>
                <a:gd name="connsiteX111" fmla="*/ 3569170 w 8575207"/>
                <a:gd name="connsiteY111" fmla="*/ 508000 h 3302940"/>
                <a:gd name="connsiteX112" fmla="*/ 3467570 w 8575207"/>
                <a:gd name="connsiteY112" fmla="*/ 495300 h 3302940"/>
                <a:gd name="connsiteX113" fmla="*/ 3429470 w 8575207"/>
                <a:gd name="connsiteY113" fmla="*/ 469900 h 3302940"/>
                <a:gd name="connsiteX114" fmla="*/ 3378670 w 8575207"/>
                <a:gd name="connsiteY114" fmla="*/ 457200 h 3302940"/>
                <a:gd name="connsiteX115" fmla="*/ 3302470 w 8575207"/>
                <a:gd name="connsiteY115" fmla="*/ 431800 h 3302940"/>
                <a:gd name="connsiteX116" fmla="*/ 3226270 w 8575207"/>
                <a:gd name="connsiteY116" fmla="*/ 406400 h 3302940"/>
                <a:gd name="connsiteX117" fmla="*/ 3188170 w 8575207"/>
                <a:gd name="connsiteY117" fmla="*/ 393700 h 3302940"/>
                <a:gd name="connsiteX118" fmla="*/ 2934170 w 8575207"/>
                <a:gd name="connsiteY118" fmla="*/ 381000 h 3302940"/>
                <a:gd name="connsiteX119" fmla="*/ 2832570 w 8575207"/>
                <a:gd name="connsiteY119" fmla="*/ 355600 h 3302940"/>
                <a:gd name="connsiteX120" fmla="*/ 2769070 w 8575207"/>
                <a:gd name="connsiteY120" fmla="*/ 342900 h 3302940"/>
                <a:gd name="connsiteX121" fmla="*/ 2705570 w 8575207"/>
                <a:gd name="connsiteY121" fmla="*/ 317500 h 3302940"/>
                <a:gd name="connsiteX122" fmla="*/ 2591270 w 8575207"/>
                <a:gd name="connsiteY122" fmla="*/ 304800 h 3302940"/>
                <a:gd name="connsiteX123" fmla="*/ 2515070 w 8575207"/>
                <a:gd name="connsiteY123" fmla="*/ 292100 h 3302940"/>
                <a:gd name="connsiteX124" fmla="*/ 2299170 w 8575207"/>
                <a:gd name="connsiteY124" fmla="*/ 317500 h 3302940"/>
                <a:gd name="connsiteX125" fmla="*/ 2184870 w 8575207"/>
                <a:gd name="connsiteY125" fmla="*/ 355600 h 3302940"/>
                <a:gd name="connsiteX126" fmla="*/ 2045170 w 8575207"/>
                <a:gd name="connsiteY126" fmla="*/ 381000 h 3302940"/>
                <a:gd name="connsiteX127" fmla="*/ 2019770 w 8575207"/>
                <a:gd name="connsiteY127" fmla="*/ 431800 h 3302940"/>
                <a:gd name="connsiteX128" fmla="*/ 2032470 w 8575207"/>
                <a:gd name="connsiteY128" fmla="*/ 952500 h 3302940"/>
                <a:gd name="connsiteX129" fmla="*/ 2045170 w 8575207"/>
                <a:gd name="connsiteY129" fmla="*/ 1016000 h 3302940"/>
                <a:gd name="connsiteX130" fmla="*/ 2083270 w 8575207"/>
                <a:gd name="connsiteY130" fmla="*/ 1130300 h 3302940"/>
                <a:gd name="connsiteX131" fmla="*/ 2095970 w 8575207"/>
                <a:gd name="connsiteY131" fmla="*/ 1181100 h 3302940"/>
                <a:gd name="connsiteX132" fmla="*/ 2159470 w 8575207"/>
                <a:gd name="connsiteY132" fmla="*/ 1270000 h 3302940"/>
                <a:gd name="connsiteX133" fmla="*/ 2197570 w 8575207"/>
                <a:gd name="connsiteY133" fmla="*/ 1346200 h 3302940"/>
                <a:gd name="connsiteX134" fmla="*/ 2235670 w 8575207"/>
                <a:gd name="connsiteY134" fmla="*/ 1397000 h 3302940"/>
                <a:gd name="connsiteX135" fmla="*/ 2261070 w 8575207"/>
                <a:gd name="connsiteY135" fmla="*/ 1435100 h 3302940"/>
                <a:gd name="connsiteX136" fmla="*/ 2311870 w 8575207"/>
                <a:gd name="connsiteY136" fmla="*/ 1549400 h 3302940"/>
                <a:gd name="connsiteX137" fmla="*/ 2337270 w 8575207"/>
                <a:gd name="connsiteY137" fmla="*/ 1600200 h 3302940"/>
                <a:gd name="connsiteX138" fmla="*/ 2375370 w 8575207"/>
                <a:gd name="connsiteY138" fmla="*/ 1638300 h 3302940"/>
                <a:gd name="connsiteX139" fmla="*/ 2388070 w 8575207"/>
                <a:gd name="connsiteY139" fmla="*/ 1816100 h 3302940"/>
                <a:gd name="connsiteX140" fmla="*/ 2273770 w 8575207"/>
                <a:gd name="connsiteY140" fmla="*/ 1866900 h 3302940"/>
                <a:gd name="connsiteX141" fmla="*/ 2235670 w 8575207"/>
                <a:gd name="connsiteY141" fmla="*/ 1879600 h 3302940"/>
                <a:gd name="connsiteX142" fmla="*/ 2197570 w 8575207"/>
                <a:gd name="connsiteY142" fmla="*/ 1892300 h 3302940"/>
                <a:gd name="connsiteX143" fmla="*/ 2095970 w 8575207"/>
                <a:gd name="connsiteY143" fmla="*/ 1905000 h 3302940"/>
                <a:gd name="connsiteX144" fmla="*/ 1676870 w 8575207"/>
                <a:gd name="connsiteY144" fmla="*/ 1879600 h 3302940"/>
                <a:gd name="connsiteX145" fmla="*/ 1562570 w 8575207"/>
                <a:gd name="connsiteY145" fmla="*/ 1841500 h 3302940"/>
                <a:gd name="connsiteX146" fmla="*/ 1524470 w 8575207"/>
                <a:gd name="connsiteY146" fmla="*/ 1828800 h 3302940"/>
                <a:gd name="connsiteX147" fmla="*/ 1511770 w 8575207"/>
                <a:gd name="connsiteY147" fmla="*/ 1778000 h 3302940"/>
                <a:gd name="connsiteX148" fmla="*/ 1499070 w 8575207"/>
                <a:gd name="connsiteY148" fmla="*/ 1739900 h 3302940"/>
                <a:gd name="connsiteX149" fmla="*/ 1486370 w 8575207"/>
                <a:gd name="connsiteY149" fmla="*/ 1676400 h 3302940"/>
                <a:gd name="connsiteX150" fmla="*/ 1524470 w 8575207"/>
                <a:gd name="connsiteY150" fmla="*/ 1460500 h 3302940"/>
                <a:gd name="connsiteX151" fmla="*/ 1537170 w 8575207"/>
                <a:gd name="connsiteY151" fmla="*/ 1422400 h 3302940"/>
                <a:gd name="connsiteX152" fmla="*/ 1626070 w 8575207"/>
                <a:gd name="connsiteY152" fmla="*/ 1358900 h 3302940"/>
                <a:gd name="connsiteX153" fmla="*/ 1702270 w 8575207"/>
                <a:gd name="connsiteY153" fmla="*/ 1282700 h 3302940"/>
                <a:gd name="connsiteX154" fmla="*/ 1740370 w 8575207"/>
                <a:gd name="connsiteY154" fmla="*/ 1244600 h 3302940"/>
                <a:gd name="connsiteX155" fmla="*/ 1778470 w 8575207"/>
                <a:gd name="connsiteY155" fmla="*/ 1206500 h 3302940"/>
                <a:gd name="connsiteX156" fmla="*/ 1816570 w 8575207"/>
                <a:gd name="connsiteY156" fmla="*/ 1193800 h 3302940"/>
                <a:gd name="connsiteX157" fmla="*/ 1829270 w 8575207"/>
                <a:gd name="connsiteY157" fmla="*/ 1155700 h 3302940"/>
                <a:gd name="connsiteX158" fmla="*/ 1905470 w 8575207"/>
                <a:gd name="connsiteY158" fmla="*/ 1104900 h 3302940"/>
                <a:gd name="connsiteX159" fmla="*/ 1968970 w 8575207"/>
                <a:gd name="connsiteY159" fmla="*/ 1028700 h 3302940"/>
                <a:gd name="connsiteX160" fmla="*/ 2045170 w 8575207"/>
                <a:gd name="connsiteY160" fmla="*/ 965200 h 3302940"/>
                <a:gd name="connsiteX161" fmla="*/ 2019770 w 8575207"/>
                <a:gd name="connsiteY161" fmla="*/ 393700 h 3302940"/>
                <a:gd name="connsiteX162" fmla="*/ 1956270 w 8575207"/>
                <a:gd name="connsiteY162" fmla="*/ 279400 h 3302940"/>
                <a:gd name="connsiteX163" fmla="*/ 1918170 w 8575207"/>
                <a:gd name="connsiteY163" fmla="*/ 266700 h 3302940"/>
                <a:gd name="connsiteX164" fmla="*/ 1803870 w 8575207"/>
                <a:gd name="connsiteY164" fmla="*/ 203200 h 3302940"/>
                <a:gd name="connsiteX165" fmla="*/ 1727670 w 8575207"/>
                <a:gd name="connsiteY165" fmla="*/ 190500 h 3302940"/>
                <a:gd name="connsiteX166" fmla="*/ 1689570 w 8575207"/>
                <a:gd name="connsiteY166" fmla="*/ 165100 h 3302940"/>
                <a:gd name="connsiteX167" fmla="*/ 1435570 w 8575207"/>
                <a:gd name="connsiteY167" fmla="*/ 127000 h 3302940"/>
                <a:gd name="connsiteX168" fmla="*/ 1308570 w 8575207"/>
                <a:gd name="connsiteY168" fmla="*/ 101600 h 3302940"/>
                <a:gd name="connsiteX169" fmla="*/ 546570 w 8575207"/>
                <a:gd name="connsiteY169" fmla="*/ 76200 h 3302940"/>
                <a:gd name="connsiteX170" fmla="*/ 457670 w 8575207"/>
                <a:gd name="connsiteY170" fmla="*/ 50800 h 3302940"/>
                <a:gd name="connsiteX171" fmla="*/ 279870 w 8575207"/>
                <a:gd name="connsiteY171" fmla="*/ 25400 h 3302940"/>
                <a:gd name="connsiteX172" fmla="*/ 216370 w 8575207"/>
                <a:gd name="connsiteY172" fmla="*/ 12700 h 3302940"/>
                <a:gd name="connsiteX173" fmla="*/ 38570 w 8575207"/>
                <a:gd name="connsiteY173" fmla="*/ 0 h 3302940"/>
                <a:gd name="connsiteX174" fmla="*/ 13170 w 8575207"/>
                <a:gd name="connsiteY17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902170 w 8575207"/>
                <a:gd name="connsiteY15" fmla="*/ 3282950 h 3302940"/>
                <a:gd name="connsiteX16" fmla="*/ 1067270 w 8575207"/>
                <a:gd name="connsiteY16" fmla="*/ 3022600 h 3302940"/>
                <a:gd name="connsiteX17" fmla="*/ 1168870 w 8575207"/>
                <a:gd name="connsiteY17" fmla="*/ 3009900 h 3302940"/>
                <a:gd name="connsiteX18" fmla="*/ 1206970 w 8575207"/>
                <a:gd name="connsiteY18" fmla="*/ 2997200 h 3302940"/>
                <a:gd name="connsiteX19" fmla="*/ 1359370 w 8575207"/>
                <a:gd name="connsiteY19" fmla="*/ 2984500 h 3302940"/>
                <a:gd name="connsiteX20" fmla="*/ 1562570 w 8575207"/>
                <a:gd name="connsiteY20" fmla="*/ 2959100 h 3302940"/>
                <a:gd name="connsiteX21" fmla="*/ 2388070 w 8575207"/>
                <a:gd name="connsiteY21" fmla="*/ 2946400 h 3302940"/>
                <a:gd name="connsiteX22" fmla="*/ 2451570 w 8575207"/>
                <a:gd name="connsiteY22" fmla="*/ 2933700 h 3302940"/>
                <a:gd name="connsiteX23" fmla="*/ 2527770 w 8575207"/>
                <a:gd name="connsiteY23" fmla="*/ 2921000 h 3302940"/>
                <a:gd name="connsiteX24" fmla="*/ 2616670 w 8575207"/>
                <a:gd name="connsiteY24" fmla="*/ 2882900 h 3302940"/>
                <a:gd name="connsiteX25" fmla="*/ 2756370 w 8575207"/>
                <a:gd name="connsiteY25" fmla="*/ 2857500 h 3302940"/>
                <a:gd name="connsiteX26" fmla="*/ 3785070 w 8575207"/>
                <a:gd name="connsiteY26" fmla="*/ 2857500 h 3302940"/>
                <a:gd name="connsiteX27" fmla="*/ 3823170 w 8575207"/>
                <a:gd name="connsiteY27" fmla="*/ 2844800 h 3302940"/>
                <a:gd name="connsiteX28" fmla="*/ 3886670 w 8575207"/>
                <a:gd name="connsiteY28" fmla="*/ 2832100 h 3302940"/>
                <a:gd name="connsiteX29" fmla="*/ 3937470 w 8575207"/>
                <a:gd name="connsiteY29" fmla="*/ 2819400 h 3302940"/>
                <a:gd name="connsiteX30" fmla="*/ 4102570 w 8575207"/>
                <a:gd name="connsiteY30" fmla="*/ 2794000 h 3302940"/>
                <a:gd name="connsiteX31" fmla="*/ 4254970 w 8575207"/>
                <a:gd name="connsiteY31" fmla="*/ 2768600 h 3302940"/>
                <a:gd name="connsiteX32" fmla="*/ 4318470 w 8575207"/>
                <a:gd name="connsiteY32" fmla="*/ 2743200 h 3302940"/>
                <a:gd name="connsiteX33" fmla="*/ 4407370 w 8575207"/>
                <a:gd name="connsiteY33" fmla="*/ 2730500 h 3302940"/>
                <a:gd name="connsiteX34" fmla="*/ 4458170 w 8575207"/>
                <a:gd name="connsiteY34" fmla="*/ 2717800 h 3302940"/>
                <a:gd name="connsiteX35" fmla="*/ 5169370 w 8575207"/>
                <a:gd name="connsiteY35" fmla="*/ 2730500 h 3302940"/>
                <a:gd name="connsiteX36" fmla="*/ 5309070 w 8575207"/>
                <a:gd name="connsiteY36" fmla="*/ 2768600 h 3302940"/>
                <a:gd name="connsiteX37" fmla="*/ 5410670 w 8575207"/>
                <a:gd name="connsiteY37" fmla="*/ 2794000 h 3302940"/>
                <a:gd name="connsiteX38" fmla="*/ 5499570 w 8575207"/>
                <a:gd name="connsiteY38" fmla="*/ 2819400 h 3302940"/>
                <a:gd name="connsiteX39" fmla="*/ 5575770 w 8575207"/>
                <a:gd name="connsiteY39" fmla="*/ 2692400 h 3302940"/>
                <a:gd name="connsiteX40" fmla="*/ 5588470 w 8575207"/>
                <a:gd name="connsiteY40" fmla="*/ 2616200 h 3302940"/>
                <a:gd name="connsiteX41" fmla="*/ 5601170 w 8575207"/>
                <a:gd name="connsiteY41" fmla="*/ 2489200 h 3302940"/>
                <a:gd name="connsiteX42" fmla="*/ 5639270 w 8575207"/>
                <a:gd name="connsiteY42" fmla="*/ 2413000 h 3302940"/>
                <a:gd name="connsiteX43" fmla="*/ 5690070 w 8575207"/>
                <a:gd name="connsiteY43" fmla="*/ 2400300 h 3302940"/>
                <a:gd name="connsiteX44" fmla="*/ 5766270 w 8575207"/>
                <a:gd name="connsiteY44" fmla="*/ 2362200 h 3302940"/>
                <a:gd name="connsiteX45" fmla="*/ 5842470 w 8575207"/>
                <a:gd name="connsiteY45" fmla="*/ 2324100 h 3302940"/>
                <a:gd name="connsiteX46" fmla="*/ 6007570 w 8575207"/>
                <a:gd name="connsiteY46" fmla="*/ 2362200 h 3302940"/>
                <a:gd name="connsiteX47" fmla="*/ 6083770 w 8575207"/>
                <a:gd name="connsiteY47" fmla="*/ 2374900 h 3302940"/>
                <a:gd name="connsiteX48" fmla="*/ 6159970 w 8575207"/>
                <a:gd name="connsiteY48" fmla="*/ 2413000 h 3302940"/>
                <a:gd name="connsiteX49" fmla="*/ 6198070 w 8575207"/>
                <a:gd name="connsiteY49" fmla="*/ 2425700 h 3302940"/>
                <a:gd name="connsiteX50" fmla="*/ 6261570 w 8575207"/>
                <a:gd name="connsiteY50" fmla="*/ 2527300 h 3302940"/>
                <a:gd name="connsiteX51" fmla="*/ 6299670 w 8575207"/>
                <a:gd name="connsiteY51" fmla="*/ 2641600 h 3302940"/>
                <a:gd name="connsiteX52" fmla="*/ 6312370 w 8575207"/>
                <a:gd name="connsiteY52" fmla="*/ 2679700 h 3302940"/>
                <a:gd name="connsiteX53" fmla="*/ 6325070 w 8575207"/>
                <a:gd name="connsiteY53" fmla="*/ 2730500 h 3302940"/>
                <a:gd name="connsiteX54" fmla="*/ 6312370 w 8575207"/>
                <a:gd name="connsiteY54" fmla="*/ 2857500 h 3302940"/>
                <a:gd name="connsiteX55" fmla="*/ 6236170 w 8575207"/>
                <a:gd name="connsiteY55" fmla="*/ 2908300 h 3302940"/>
                <a:gd name="connsiteX56" fmla="*/ 6109170 w 8575207"/>
                <a:gd name="connsiteY56" fmla="*/ 2946400 h 3302940"/>
                <a:gd name="connsiteX57" fmla="*/ 5956770 w 8575207"/>
                <a:gd name="connsiteY57" fmla="*/ 2933700 h 3302940"/>
                <a:gd name="connsiteX58" fmla="*/ 5918670 w 8575207"/>
                <a:gd name="connsiteY58" fmla="*/ 2946400 h 3302940"/>
                <a:gd name="connsiteX59" fmla="*/ 5931370 w 8575207"/>
                <a:gd name="connsiteY59" fmla="*/ 3009900 h 3302940"/>
                <a:gd name="connsiteX60" fmla="*/ 5994870 w 8575207"/>
                <a:gd name="connsiteY60" fmla="*/ 3022600 h 3302940"/>
                <a:gd name="connsiteX61" fmla="*/ 6286970 w 8575207"/>
                <a:gd name="connsiteY61" fmla="*/ 3035300 h 3302940"/>
                <a:gd name="connsiteX62" fmla="*/ 7328370 w 8575207"/>
                <a:gd name="connsiteY62" fmla="*/ 3022600 h 3302940"/>
                <a:gd name="connsiteX63" fmla="*/ 7544270 w 8575207"/>
                <a:gd name="connsiteY63" fmla="*/ 2984500 h 3302940"/>
                <a:gd name="connsiteX64" fmla="*/ 7645870 w 8575207"/>
                <a:gd name="connsiteY64" fmla="*/ 2971800 h 3302940"/>
                <a:gd name="connsiteX65" fmla="*/ 7861770 w 8575207"/>
                <a:gd name="connsiteY65" fmla="*/ 2984500 h 3302940"/>
                <a:gd name="connsiteX66" fmla="*/ 8039570 w 8575207"/>
                <a:gd name="connsiteY66" fmla="*/ 3009900 h 3302940"/>
                <a:gd name="connsiteX67" fmla="*/ 8090370 w 8575207"/>
                <a:gd name="connsiteY67" fmla="*/ 3022600 h 3302940"/>
                <a:gd name="connsiteX68" fmla="*/ 8407870 w 8575207"/>
                <a:gd name="connsiteY68" fmla="*/ 3048000 h 3302940"/>
                <a:gd name="connsiteX69" fmla="*/ 8560270 w 8575207"/>
                <a:gd name="connsiteY69" fmla="*/ 3035300 h 3302940"/>
                <a:gd name="connsiteX70" fmla="*/ 8534870 w 8575207"/>
                <a:gd name="connsiteY70" fmla="*/ 2311400 h 3302940"/>
                <a:gd name="connsiteX71" fmla="*/ 8496770 w 8575207"/>
                <a:gd name="connsiteY71" fmla="*/ 2057400 h 3302940"/>
                <a:gd name="connsiteX72" fmla="*/ 8484070 w 8575207"/>
                <a:gd name="connsiteY72" fmla="*/ 1968500 h 3302940"/>
                <a:gd name="connsiteX73" fmla="*/ 8445970 w 8575207"/>
                <a:gd name="connsiteY73" fmla="*/ 1765300 h 3302940"/>
                <a:gd name="connsiteX74" fmla="*/ 8471370 w 8575207"/>
                <a:gd name="connsiteY74" fmla="*/ 1257300 h 3302940"/>
                <a:gd name="connsiteX75" fmla="*/ 8433270 w 8575207"/>
                <a:gd name="connsiteY75" fmla="*/ 1231900 h 3302940"/>
                <a:gd name="connsiteX76" fmla="*/ 8306270 w 8575207"/>
                <a:gd name="connsiteY76" fmla="*/ 1193800 h 3302940"/>
                <a:gd name="connsiteX77" fmla="*/ 8179270 w 8575207"/>
                <a:gd name="connsiteY77" fmla="*/ 1168400 h 3302940"/>
                <a:gd name="connsiteX78" fmla="*/ 7607770 w 8575207"/>
                <a:gd name="connsiteY78" fmla="*/ 1206500 h 3302940"/>
                <a:gd name="connsiteX79" fmla="*/ 7379170 w 8575207"/>
                <a:gd name="connsiteY79" fmla="*/ 1193800 h 3302940"/>
                <a:gd name="connsiteX80" fmla="*/ 7290270 w 8575207"/>
                <a:gd name="connsiteY80" fmla="*/ 1168400 h 3302940"/>
                <a:gd name="connsiteX81" fmla="*/ 7112470 w 8575207"/>
                <a:gd name="connsiteY81" fmla="*/ 1143000 h 3302940"/>
                <a:gd name="connsiteX82" fmla="*/ 7048970 w 8575207"/>
                <a:gd name="connsiteY82" fmla="*/ 1130300 h 3302940"/>
                <a:gd name="connsiteX83" fmla="*/ 6934670 w 8575207"/>
                <a:gd name="connsiteY83" fmla="*/ 1117600 h 3302940"/>
                <a:gd name="connsiteX84" fmla="*/ 6629870 w 8575207"/>
                <a:gd name="connsiteY84" fmla="*/ 1079500 h 3302940"/>
                <a:gd name="connsiteX85" fmla="*/ 6502870 w 8575207"/>
                <a:gd name="connsiteY85" fmla="*/ 1028700 h 3302940"/>
                <a:gd name="connsiteX86" fmla="*/ 6426670 w 8575207"/>
                <a:gd name="connsiteY86" fmla="*/ 1003300 h 3302940"/>
                <a:gd name="connsiteX87" fmla="*/ 6375870 w 8575207"/>
                <a:gd name="connsiteY87" fmla="*/ 990600 h 3302940"/>
                <a:gd name="connsiteX88" fmla="*/ 6337770 w 8575207"/>
                <a:gd name="connsiteY88" fmla="*/ 977900 h 3302940"/>
                <a:gd name="connsiteX89" fmla="*/ 6286970 w 8575207"/>
                <a:gd name="connsiteY89" fmla="*/ 952500 h 3302940"/>
                <a:gd name="connsiteX90" fmla="*/ 6096470 w 8575207"/>
                <a:gd name="connsiteY90" fmla="*/ 939800 h 3302940"/>
                <a:gd name="connsiteX91" fmla="*/ 5728170 w 8575207"/>
                <a:gd name="connsiteY91" fmla="*/ 927100 h 3302940"/>
                <a:gd name="connsiteX92" fmla="*/ 5334470 w 8575207"/>
                <a:gd name="connsiteY92" fmla="*/ 901700 h 3302940"/>
                <a:gd name="connsiteX93" fmla="*/ 5232870 w 8575207"/>
                <a:gd name="connsiteY93" fmla="*/ 889000 h 3302940"/>
                <a:gd name="connsiteX94" fmla="*/ 5067770 w 8575207"/>
                <a:gd name="connsiteY94" fmla="*/ 838200 h 3302940"/>
                <a:gd name="connsiteX95" fmla="*/ 4991570 w 8575207"/>
                <a:gd name="connsiteY95" fmla="*/ 825500 h 3302940"/>
                <a:gd name="connsiteX96" fmla="*/ 4953470 w 8575207"/>
                <a:gd name="connsiteY96" fmla="*/ 800100 h 3302940"/>
                <a:gd name="connsiteX97" fmla="*/ 4877270 w 8575207"/>
                <a:gd name="connsiteY97" fmla="*/ 774700 h 3302940"/>
                <a:gd name="connsiteX98" fmla="*/ 4775670 w 8575207"/>
                <a:gd name="connsiteY98" fmla="*/ 749300 h 3302940"/>
                <a:gd name="connsiteX99" fmla="*/ 4648670 w 8575207"/>
                <a:gd name="connsiteY99" fmla="*/ 711200 h 3302940"/>
                <a:gd name="connsiteX100" fmla="*/ 4610570 w 8575207"/>
                <a:gd name="connsiteY100" fmla="*/ 698500 h 3302940"/>
                <a:gd name="connsiteX101" fmla="*/ 4559770 w 8575207"/>
                <a:gd name="connsiteY101" fmla="*/ 685800 h 3302940"/>
                <a:gd name="connsiteX102" fmla="*/ 4521670 w 8575207"/>
                <a:gd name="connsiteY102" fmla="*/ 660400 h 3302940"/>
                <a:gd name="connsiteX103" fmla="*/ 4470870 w 8575207"/>
                <a:gd name="connsiteY103" fmla="*/ 647700 h 3302940"/>
                <a:gd name="connsiteX104" fmla="*/ 4432770 w 8575207"/>
                <a:gd name="connsiteY104" fmla="*/ 635000 h 3302940"/>
                <a:gd name="connsiteX105" fmla="*/ 4381970 w 8575207"/>
                <a:gd name="connsiteY105" fmla="*/ 609600 h 3302940"/>
                <a:gd name="connsiteX106" fmla="*/ 4280370 w 8575207"/>
                <a:gd name="connsiteY106" fmla="*/ 584200 h 3302940"/>
                <a:gd name="connsiteX107" fmla="*/ 4242270 w 8575207"/>
                <a:gd name="connsiteY107" fmla="*/ 571500 h 3302940"/>
                <a:gd name="connsiteX108" fmla="*/ 4127970 w 8575207"/>
                <a:gd name="connsiteY108" fmla="*/ 558800 h 3302940"/>
                <a:gd name="connsiteX109" fmla="*/ 3658070 w 8575207"/>
                <a:gd name="connsiteY109" fmla="*/ 533400 h 3302940"/>
                <a:gd name="connsiteX110" fmla="*/ 3607270 w 8575207"/>
                <a:gd name="connsiteY110" fmla="*/ 520700 h 3302940"/>
                <a:gd name="connsiteX111" fmla="*/ 3569170 w 8575207"/>
                <a:gd name="connsiteY111" fmla="*/ 508000 h 3302940"/>
                <a:gd name="connsiteX112" fmla="*/ 3467570 w 8575207"/>
                <a:gd name="connsiteY112" fmla="*/ 495300 h 3302940"/>
                <a:gd name="connsiteX113" fmla="*/ 3429470 w 8575207"/>
                <a:gd name="connsiteY113" fmla="*/ 469900 h 3302940"/>
                <a:gd name="connsiteX114" fmla="*/ 3378670 w 8575207"/>
                <a:gd name="connsiteY114" fmla="*/ 457200 h 3302940"/>
                <a:gd name="connsiteX115" fmla="*/ 3302470 w 8575207"/>
                <a:gd name="connsiteY115" fmla="*/ 431800 h 3302940"/>
                <a:gd name="connsiteX116" fmla="*/ 3226270 w 8575207"/>
                <a:gd name="connsiteY116" fmla="*/ 406400 h 3302940"/>
                <a:gd name="connsiteX117" fmla="*/ 3188170 w 8575207"/>
                <a:gd name="connsiteY117" fmla="*/ 393700 h 3302940"/>
                <a:gd name="connsiteX118" fmla="*/ 2934170 w 8575207"/>
                <a:gd name="connsiteY118" fmla="*/ 381000 h 3302940"/>
                <a:gd name="connsiteX119" fmla="*/ 2832570 w 8575207"/>
                <a:gd name="connsiteY119" fmla="*/ 355600 h 3302940"/>
                <a:gd name="connsiteX120" fmla="*/ 2769070 w 8575207"/>
                <a:gd name="connsiteY120" fmla="*/ 342900 h 3302940"/>
                <a:gd name="connsiteX121" fmla="*/ 2705570 w 8575207"/>
                <a:gd name="connsiteY121" fmla="*/ 317500 h 3302940"/>
                <a:gd name="connsiteX122" fmla="*/ 2591270 w 8575207"/>
                <a:gd name="connsiteY122" fmla="*/ 304800 h 3302940"/>
                <a:gd name="connsiteX123" fmla="*/ 2515070 w 8575207"/>
                <a:gd name="connsiteY123" fmla="*/ 292100 h 3302940"/>
                <a:gd name="connsiteX124" fmla="*/ 2299170 w 8575207"/>
                <a:gd name="connsiteY124" fmla="*/ 317500 h 3302940"/>
                <a:gd name="connsiteX125" fmla="*/ 2184870 w 8575207"/>
                <a:gd name="connsiteY125" fmla="*/ 355600 h 3302940"/>
                <a:gd name="connsiteX126" fmla="*/ 2045170 w 8575207"/>
                <a:gd name="connsiteY126" fmla="*/ 381000 h 3302940"/>
                <a:gd name="connsiteX127" fmla="*/ 2019770 w 8575207"/>
                <a:gd name="connsiteY127" fmla="*/ 431800 h 3302940"/>
                <a:gd name="connsiteX128" fmla="*/ 2032470 w 8575207"/>
                <a:gd name="connsiteY128" fmla="*/ 952500 h 3302940"/>
                <a:gd name="connsiteX129" fmla="*/ 2045170 w 8575207"/>
                <a:gd name="connsiteY129" fmla="*/ 1016000 h 3302940"/>
                <a:gd name="connsiteX130" fmla="*/ 2083270 w 8575207"/>
                <a:gd name="connsiteY130" fmla="*/ 1130300 h 3302940"/>
                <a:gd name="connsiteX131" fmla="*/ 2095970 w 8575207"/>
                <a:gd name="connsiteY131" fmla="*/ 1181100 h 3302940"/>
                <a:gd name="connsiteX132" fmla="*/ 2159470 w 8575207"/>
                <a:gd name="connsiteY132" fmla="*/ 1270000 h 3302940"/>
                <a:gd name="connsiteX133" fmla="*/ 2197570 w 8575207"/>
                <a:gd name="connsiteY133" fmla="*/ 1346200 h 3302940"/>
                <a:gd name="connsiteX134" fmla="*/ 2235670 w 8575207"/>
                <a:gd name="connsiteY134" fmla="*/ 1397000 h 3302940"/>
                <a:gd name="connsiteX135" fmla="*/ 2261070 w 8575207"/>
                <a:gd name="connsiteY135" fmla="*/ 1435100 h 3302940"/>
                <a:gd name="connsiteX136" fmla="*/ 2311870 w 8575207"/>
                <a:gd name="connsiteY136" fmla="*/ 1549400 h 3302940"/>
                <a:gd name="connsiteX137" fmla="*/ 2337270 w 8575207"/>
                <a:gd name="connsiteY137" fmla="*/ 1600200 h 3302940"/>
                <a:gd name="connsiteX138" fmla="*/ 2375370 w 8575207"/>
                <a:gd name="connsiteY138" fmla="*/ 1638300 h 3302940"/>
                <a:gd name="connsiteX139" fmla="*/ 2388070 w 8575207"/>
                <a:gd name="connsiteY139" fmla="*/ 1816100 h 3302940"/>
                <a:gd name="connsiteX140" fmla="*/ 2273770 w 8575207"/>
                <a:gd name="connsiteY140" fmla="*/ 1866900 h 3302940"/>
                <a:gd name="connsiteX141" fmla="*/ 2235670 w 8575207"/>
                <a:gd name="connsiteY141" fmla="*/ 1879600 h 3302940"/>
                <a:gd name="connsiteX142" fmla="*/ 2197570 w 8575207"/>
                <a:gd name="connsiteY142" fmla="*/ 1892300 h 3302940"/>
                <a:gd name="connsiteX143" fmla="*/ 2095970 w 8575207"/>
                <a:gd name="connsiteY143" fmla="*/ 1905000 h 3302940"/>
                <a:gd name="connsiteX144" fmla="*/ 1676870 w 8575207"/>
                <a:gd name="connsiteY144" fmla="*/ 1879600 h 3302940"/>
                <a:gd name="connsiteX145" fmla="*/ 1562570 w 8575207"/>
                <a:gd name="connsiteY145" fmla="*/ 1841500 h 3302940"/>
                <a:gd name="connsiteX146" fmla="*/ 1524470 w 8575207"/>
                <a:gd name="connsiteY146" fmla="*/ 1828800 h 3302940"/>
                <a:gd name="connsiteX147" fmla="*/ 1511770 w 8575207"/>
                <a:gd name="connsiteY147" fmla="*/ 1778000 h 3302940"/>
                <a:gd name="connsiteX148" fmla="*/ 1499070 w 8575207"/>
                <a:gd name="connsiteY148" fmla="*/ 1739900 h 3302940"/>
                <a:gd name="connsiteX149" fmla="*/ 1486370 w 8575207"/>
                <a:gd name="connsiteY149" fmla="*/ 1676400 h 3302940"/>
                <a:gd name="connsiteX150" fmla="*/ 1524470 w 8575207"/>
                <a:gd name="connsiteY150" fmla="*/ 1460500 h 3302940"/>
                <a:gd name="connsiteX151" fmla="*/ 1537170 w 8575207"/>
                <a:gd name="connsiteY151" fmla="*/ 1422400 h 3302940"/>
                <a:gd name="connsiteX152" fmla="*/ 1626070 w 8575207"/>
                <a:gd name="connsiteY152" fmla="*/ 1358900 h 3302940"/>
                <a:gd name="connsiteX153" fmla="*/ 1702270 w 8575207"/>
                <a:gd name="connsiteY153" fmla="*/ 1282700 h 3302940"/>
                <a:gd name="connsiteX154" fmla="*/ 1740370 w 8575207"/>
                <a:gd name="connsiteY154" fmla="*/ 1244600 h 3302940"/>
                <a:gd name="connsiteX155" fmla="*/ 1778470 w 8575207"/>
                <a:gd name="connsiteY155" fmla="*/ 1206500 h 3302940"/>
                <a:gd name="connsiteX156" fmla="*/ 1816570 w 8575207"/>
                <a:gd name="connsiteY156" fmla="*/ 1193800 h 3302940"/>
                <a:gd name="connsiteX157" fmla="*/ 1829270 w 8575207"/>
                <a:gd name="connsiteY157" fmla="*/ 1155700 h 3302940"/>
                <a:gd name="connsiteX158" fmla="*/ 1905470 w 8575207"/>
                <a:gd name="connsiteY158" fmla="*/ 1104900 h 3302940"/>
                <a:gd name="connsiteX159" fmla="*/ 1968970 w 8575207"/>
                <a:gd name="connsiteY159" fmla="*/ 1028700 h 3302940"/>
                <a:gd name="connsiteX160" fmla="*/ 2045170 w 8575207"/>
                <a:gd name="connsiteY160" fmla="*/ 965200 h 3302940"/>
                <a:gd name="connsiteX161" fmla="*/ 2019770 w 8575207"/>
                <a:gd name="connsiteY161" fmla="*/ 393700 h 3302940"/>
                <a:gd name="connsiteX162" fmla="*/ 1956270 w 8575207"/>
                <a:gd name="connsiteY162" fmla="*/ 279400 h 3302940"/>
                <a:gd name="connsiteX163" fmla="*/ 1918170 w 8575207"/>
                <a:gd name="connsiteY163" fmla="*/ 266700 h 3302940"/>
                <a:gd name="connsiteX164" fmla="*/ 1803870 w 8575207"/>
                <a:gd name="connsiteY164" fmla="*/ 203200 h 3302940"/>
                <a:gd name="connsiteX165" fmla="*/ 1727670 w 8575207"/>
                <a:gd name="connsiteY165" fmla="*/ 190500 h 3302940"/>
                <a:gd name="connsiteX166" fmla="*/ 1689570 w 8575207"/>
                <a:gd name="connsiteY166" fmla="*/ 165100 h 3302940"/>
                <a:gd name="connsiteX167" fmla="*/ 1435570 w 8575207"/>
                <a:gd name="connsiteY167" fmla="*/ 127000 h 3302940"/>
                <a:gd name="connsiteX168" fmla="*/ 1308570 w 8575207"/>
                <a:gd name="connsiteY168" fmla="*/ 101600 h 3302940"/>
                <a:gd name="connsiteX169" fmla="*/ 546570 w 8575207"/>
                <a:gd name="connsiteY169" fmla="*/ 76200 h 3302940"/>
                <a:gd name="connsiteX170" fmla="*/ 457670 w 8575207"/>
                <a:gd name="connsiteY170" fmla="*/ 50800 h 3302940"/>
                <a:gd name="connsiteX171" fmla="*/ 279870 w 8575207"/>
                <a:gd name="connsiteY171" fmla="*/ 25400 h 3302940"/>
                <a:gd name="connsiteX172" fmla="*/ 216370 w 8575207"/>
                <a:gd name="connsiteY172" fmla="*/ 12700 h 3302940"/>
                <a:gd name="connsiteX173" fmla="*/ 38570 w 8575207"/>
                <a:gd name="connsiteY173" fmla="*/ 0 h 3302940"/>
                <a:gd name="connsiteX174" fmla="*/ 13170 w 8575207"/>
                <a:gd name="connsiteY17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067270 w 8575207"/>
                <a:gd name="connsiteY16" fmla="*/ 3022600 h 3302940"/>
                <a:gd name="connsiteX17" fmla="*/ 1168870 w 8575207"/>
                <a:gd name="connsiteY17" fmla="*/ 3009900 h 3302940"/>
                <a:gd name="connsiteX18" fmla="*/ 1206970 w 8575207"/>
                <a:gd name="connsiteY18" fmla="*/ 2997200 h 3302940"/>
                <a:gd name="connsiteX19" fmla="*/ 1359370 w 8575207"/>
                <a:gd name="connsiteY19" fmla="*/ 2984500 h 3302940"/>
                <a:gd name="connsiteX20" fmla="*/ 1562570 w 8575207"/>
                <a:gd name="connsiteY20" fmla="*/ 2959100 h 3302940"/>
                <a:gd name="connsiteX21" fmla="*/ 2388070 w 8575207"/>
                <a:gd name="connsiteY21" fmla="*/ 2946400 h 3302940"/>
                <a:gd name="connsiteX22" fmla="*/ 2451570 w 8575207"/>
                <a:gd name="connsiteY22" fmla="*/ 2933700 h 3302940"/>
                <a:gd name="connsiteX23" fmla="*/ 2527770 w 8575207"/>
                <a:gd name="connsiteY23" fmla="*/ 2921000 h 3302940"/>
                <a:gd name="connsiteX24" fmla="*/ 2616670 w 8575207"/>
                <a:gd name="connsiteY24" fmla="*/ 2882900 h 3302940"/>
                <a:gd name="connsiteX25" fmla="*/ 2756370 w 8575207"/>
                <a:gd name="connsiteY25" fmla="*/ 2857500 h 3302940"/>
                <a:gd name="connsiteX26" fmla="*/ 3785070 w 8575207"/>
                <a:gd name="connsiteY26" fmla="*/ 2857500 h 3302940"/>
                <a:gd name="connsiteX27" fmla="*/ 3823170 w 8575207"/>
                <a:gd name="connsiteY27" fmla="*/ 2844800 h 3302940"/>
                <a:gd name="connsiteX28" fmla="*/ 3886670 w 8575207"/>
                <a:gd name="connsiteY28" fmla="*/ 2832100 h 3302940"/>
                <a:gd name="connsiteX29" fmla="*/ 3937470 w 8575207"/>
                <a:gd name="connsiteY29" fmla="*/ 2819400 h 3302940"/>
                <a:gd name="connsiteX30" fmla="*/ 4102570 w 8575207"/>
                <a:gd name="connsiteY30" fmla="*/ 2794000 h 3302940"/>
                <a:gd name="connsiteX31" fmla="*/ 4254970 w 8575207"/>
                <a:gd name="connsiteY31" fmla="*/ 2768600 h 3302940"/>
                <a:gd name="connsiteX32" fmla="*/ 4318470 w 8575207"/>
                <a:gd name="connsiteY32" fmla="*/ 2743200 h 3302940"/>
                <a:gd name="connsiteX33" fmla="*/ 4407370 w 8575207"/>
                <a:gd name="connsiteY33" fmla="*/ 2730500 h 3302940"/>
                <a:gd name="connsiteX34" fmla="*/ 4458170 w 8575207"/>
                <a:gd name="connsiteY34" fmla="*/ 2717800 h 3302940"/>
                <a:gd name="connsiteX35" fmla="*/ 5169370 w 8575207"/>
                <a:gd name="connsiteY35" fmla="*/ 2730500 h 3302940"/>
                <a:gd name="connsiteX36" fmla="*/ 5309070 w 8575207"/>
                <a:gd name="connsiteY36" fmla="*/ 2768600 h 3302940"/>
                <a:gd name="connsiteX37" fmla="*/ 5410670 w 8575207"/>
                <a:gd name="connsiteY37" fmla="*/ 2794000 h 3302940"/>
                <a:gd name="connsiteX38" fmla="*/ 5499570 w 8575207"/>
                <a:gd name="connsiteY38" fmla="*/ 2819400 h 3302940"/>
                <a:gd name="connsiteX39" fmla="*/ 5575770 w 8575207"/>
                <a:gd name="connsiteY39" fmla="*/ 2692400 h 3302940"/>
                <a:gd name="connsiteX40" fmla="*/ 5588470 w 8575207"/>
                <a:gd name="connsiteY40" fmla="*/ 2616200 h 3302940"/>
                <a:gd name="connsiteX41" fmla="*/ 5601170 w 8575207"/>
                <a:gd name="connsiteY41" fmla="*/ 2489200 h 3302940"/>
                <a:gd name="connsiteX42" fmla="*/ 5639270 w 8575207"/>
                <a:gd name="connsiteY42" fmla="*/ 2413000 h 3302940"/>
                <a:gd name="connsiteX43" fmla="*/ 5690070 w 8575207"/>
                <a:gd name="connsiteY43" fmla="*/ 2400300 h 3302940"/>
                <a:gd name="connsiteX44" fmla="*/ 5766270 w 8575207"/>
                <a:gd name="connsiteY44" fmla="*/ 2362200 h 3302940"/>
                <a:gd name="connsiteX45" fmla="*/ 5842470 w 8575207"/>
                <a:gd name="connsiteY45" fmla="*/ 2324100 h 3302940"/>
                <a:gd name="connsiteX46" fmla="*/ 6007570 w 8575207"/>
                <a:gd name="connsiteY46" fmla="*/ 2362200 h 3302940"/>
                <a:gd name="connsiteX47" fmla="*/ 6083770 w 8575207"/>
                <a:gd name="connsiteY47" fmla="*/ 2374900 h 3302940"/>
                <a:gd name="connsiteX48" fmla="*/ 6159970 w 8575207"/>
                <a:gd name="connsiteY48" fmla="*/ 2413000 h 3302940"/>
                <a:gd name="connsiteX49" fmla="*/ 6198070 w 8575207"/>
                <a:gd name="connsiteY49" fmla="*/ 2425700 h 3302940"/>
                <a:gd name="connsiteX50" fmla="*/ 6261570 w 8575207"/>
                <a:gd name="connsiteY50" fmla="*/ 2527300 h 3302940"/>
                <a:gd name="connsiteX51" fmla="*/ 6299670 w 8575207"/>
                <a:gd name="connsiteY51" fmla="*/ 2641600 h 3302940"/>
                <a:gd name="connsiteX52" fmla="*/ 6312370 w 8575207"/>
                <a:gd name="connsiteY52" fmla="*/ 2679700 h 3302940"/>
                <a:gd name="connsiteX53" fmla="*/ 6325070 w 8575207"/>
                <a:gd name="connsiteY53" fmla="*/ 2730500 h 3302940"/>
                <a:gd name="connsiteX54" fmla="*/ 6312370 w 8575207"/>
                <a:gd name="connsiteY54" fmla="*/ 2857500 h 3302940"/>
                <a:gd name="connsiteX55" fmla="*/ 6236170 w 8575207"/>
                <a:gd name="connsiteY55" fmla="*/ 2908300 h 3302940"/>
                <a:gd name="connsiteX56" fmla="*/ 6109170 w 8575207"/>
                <a:gd name="connsiteY56" fmla="*/ 2946400 h 3302940"/>
                <a:gd name="connsiteX57" fmla="*/ 5956770 w 8575207"/>
                <a:gd name="connsiteY57" fmla="*/ 2933700 h 3302940"/>
                <a:gd name="connsiteX58" fmla="*/ 5918670 w 8575207"/>
                <a:gd name="connsiteY58" fmla="*/ 2946400 h 3302940"/>
                <a:gd name="connsiteX59" fmla="*/ 5931370 w 8575207"/>
                <a:gd name="connsiteY59" fmla="*/ 3009900 h 3302940"/>
                <a:gd name="connsiteX60" fmla="*/ 5994870 w 8575207"/>
                <a:gd name="connsiteY60" fmla="*/ 3022600 h 3302940"/>
                <a:gd name="connsiteX61" fmla="*/ 6286970 w 8575207"/>
                <a:gd name="connsiteY61" fmla="*/ 3035300 h 3302940"/>
                <a:gd name="connsiteX62" fmla="*/ 7328370 w 8575207"/>
                <a:gd name="connsiteY62" fmla="*/ 3022600 h 3302940"/>
                <a:gd name="connsiteX63" fmla="*/ 7544270 w 8575207"/>
                <a:gd name="connsiteY63" fmla="*/ 2984500 h 3302940"/>
                <a:gd name="connsiteX64" fmla="*/ 7645870 w 8575207"/>
                <a:gd name="connsiteY64" fmla="*/ 2971800 h 3302940"/>
                <a:gd name="connsiteX65" fmla="*/ 7861770 w 8575207"/>
                <a:gd name="connsiteY65" fmla="*/ 2984500 h 3302940"/>
                <a:gd name="connsiteX66" fmla="*/ 8039570 w 8575207"/>
                <a:gd name="connsiteY66" fmla="*/ 3009900 h 3302940"/>
                <a:gd name="connsiteX67" fmla="*/ 8090370 w 8575207"/>
                <a:gd name="connsiteY67" fmla="*/ 3022600 h 3302940"/>
                <a:gd name="connsiteX68" fmla="*/ 8407870 w 8575207"/>
                <a:gd name="connsiteY68" fmla="*/ 3048000 h 3302940"/>
                <a:gd name="connsiteX69" fmla="*/ 8560270 w 8575207"/>
                <a:gd name="connsiteY69" fmla="*/ 3035300 h 3302940"/>
                <a:gd name="connsiteX70" fmla="*/ 8534870 w 8575207"/>
                <a:gd name="connsiteY70" fmla="*/ 2311400 h 3302940"/>
                <a:gd name="connsiteX71" fmla="*/ 8496770 w 8575207"/>
                <a:gd name="connsiteY71" fmla="*/ 2057400 h 3302940"/>
                <a:gd name="connsiteX72" fmla="*/ 8484070 w 8575207"/>
                <a:gd name="connsiteY72" fmla="*/ 1968500 h 3302940"/>
                <a:gd name="connsiteX73" fmla="*/ 8445970 w 8575207"/>
                <a:gd name="connsiteY73" fmla="*/ 1765300 h 3302940"/>
                <a:gd name="connsiteX74" fmla="*/ 8471370 w 8575207"/>
                <a:gd name="connsiteY74" fmla="*/ 1257300 h 3302940"/>
                <a:gd name="connsiteX75" fmla="*/ 8433270 w 8575207"/>
                <a:gd name="connsiteY75" fmla="*/ 1231900 h 3302940"/>
                <a:gd name="connsiteX76" fmla="*/ 8306270 w 8575207"/>
                <a:gd name="connsiteY76" fmla="*/ 1193800 h 3302940"/>
                <a:gd name="connsiteX77" fmla="*/ 8179270 w 8575207"/>
                <a:gd name="connsiteY77" fmla="*/ 1168400 h 3302940"/>
                <a:gd name="connsiteX78" fmla="*/ 7607770 w 8575207"/>
                <a:gd name="connsiteY78" fmla="*/ 1206500 h 3302940"/>
                <a:gd name="connsiteX79" fmla="*/ 7379170 w 8575207"/>
                <a:gd name="connsiteY79" fmla="*/ 1193800 h 3302940"/>
                <a:gd name="connsiteX80" fmla="*/ 7290270 w 8575207"/>
                <a:gd name="connsiteY80" fmla="*/ 1168400 h 3302940"/>
                <a:gd name="connsiteX81" fmla="*/ 7112470 w 8575207"/>
                <a:gd name="connsiteY81" fmla="*/ 1143000 h 3302940"/>
                <a:gd name="connsiteX82" fmla="*/ 7048970 w 8575207"/>
                <a:gd name="connsiteY82" fmla="*/ 1130300 h 3302940"/>
                <a:gd name="connsiteX83" fmla="*/ 6934670 w 8575207"/>
                <a:gd name="connsiteY83" fmla="*/ 1117600 h 3302940"/>
                <a:gd name="connsiteX84" fmla="*/ 6629870 w 8575207"/>
                <a:gd name="connsiteY84" fmla="*/ 1079500 h 3302940"/>
                <a:gd name="connsiteX85" fmla="*/ 6502870 w 8575207"/>
                <a:gd name="connsiteY85" fmla="*/ 1028700 h 3302940"/>
                <a:gd name="connsiteX86" fmla="*/ 6426670 w 8575207"/>
                <a:gd name="connsiteY86" fmla="*/ 1003300 h 3302940"/>
                <a:gd name="connsiteX87" fmla="*/ 6375870 w 8575207"/>
                <a:gd name="connsiteY87" fmla="*/ 990600 h 3302940"/>
                <a:gd name="connsiteX88" fmla="*/ 6337770 w 8575207"/>
                <a:gd name="connsiteY88" fmla="*/ 977900 h 3302940"/>
                <a:gd name="connsiteX89" fmla="*/ 6286970 w 8575207"/>
                <a:gd name="connsiteY89" fmla="*/ 952500 h 3302940"/>
                <a:gd name="connsiteX90" fmla="*/ 6096470 w 8575207"/>
                <a:gd name="connsiteY90" fmla="*/ 939800 h 3302940"/>
                <a:gd name="connsiteX91" fmla="*/ 5728170 w 8575207"/>
                <a:gd name="connsiteY91" fmla="*/ 927100 h 3302940"/>
                <a:gd name="connsiteX92" fmla="*/ 5334470 w 8575207"/>
                <a:gd name="connsiteY92" fmla="*/ 901700 h 3302940"/>
                <a:gd name="connsiteX93" fmla="*/ 5232870 w 8575207"/>
                <a:gd name="connsiteY93" fmla="*/ 889000 h 3302940"/>
                <a:gd name="connsiteX94" fmla="*/ 5067770 w 8575207"/>
                <a:gd name="connsiteY94" fmla="*/ 838200 h 3302940"/>
                <a:gd name="connsiteX95" fmla="*/ 4991570 w 8575207"/>
                <a:gd name="connsiteY95" fmla="*/ 825500 h 3302940"/>
                <a:gd name="connsiteX96" fmla="*/ 4953470 w 8575207"/>
                <a:gd name="connsiteY96" fmla="*/ 800100 h 3302940"/>
                <a:gd name="connsiteX97" fmla="*/ 4877270 w 8575207"/>
                <a:gd name="connsiteY97" fmla="*/ 774700 h 3302940"/>
                <a:gd name="connsiteX98" fmla="*/ 4775670 w 8575207"/>
                <a:gd name="connsiteY98" fmla="*/ 749300 h 3302940"/>
                <a:gd name="connsiteX99" fmla="*/ 4648670 w 8575207"/>
                <a:gd name="connsiteY99" fmla="*/ 711200 h 3302940"/>
                <a:gd name="connsiteX100" fmla="*/ 4610570 w 8575207"/>
                <a:gd name="connsiteY100" fmla="*/ 698500 h 3302940"/>
                <a:gd name="connsiteX101" fmla="*/ 4559770 w 8575207"/>
                <a:gd name="connsiteY101" fmla="*/ 685800 h 3302940"/>
                <a:gd name="connsiteX102" fmla="*/ 4521670 w 8575207"/>
                <a:gd name="connsiteY102" fmla="*/ 660400 h 3302940"/>
                <a:gd name="connsiteX103" fmla="*/ 4470870 w 8575207"/>
                <a:gd name="connsiteY103" fmla="*/ 647700 h 3302940"/>
                <a:gd name="connsiteX104" fmla="*/ 4432770 w 8575207"/>
                <a:gd name="connsiteY104" fmla="*/ 635000 h 3302940"/>
                <a:gd name="connsiteX105" fmla="*/ 4381970 w 8575207"/>
                <a:gd name="connsiteY105" fmla="*/ 609600 h 3302940"/>
                <a:gd name="connsiteX106" fmla="*/ 4280370 w 8575207"/>
                <a:gd name="connsiteY106" fmla="*/ 584200 h 3302940"/>
                <a:gd name="connsiteX107" fmla="*/ 4242270 w 8575207"/>
                <a:gd name="connsiteY107" fmla="*/ 571500 h 3302940"/>
                <a:gd name="connsiteX108" fmla="*/ 4127970 w 8575207"/>
                <a:gd name="connsiteY108" fmla="*/ 558800 h 3302940"/>
                <a:gd name="connsiteX109" fmla="*/ 3658070 w 8575207"/>
                <a:gd name="connsiteY109" fmla="*/ 533400 h 3302940"/>
                <a:gd name="connsiteX110" fmla="*/ 3607270 w 8575207"/>
                <a:gd name="connsiteY110" fmla="*/ 520700 h 3302940"/>
                <a:gd name="connsiteX111" fmla="*/ 3569170 w 8575207"/>
                <a:gd name="connsiteY111" fmla="*/ 508000 h 3302940"/>
                <a:gd name="connsiteX112" fmla="*/ 3467570 w 8575207"/>
                <a:gd name="connsiteY112" fmla="*/ 495300 h 3302940"/>
                <a:gd name="connsiteX113" fmla="*/ 3429470 w 8575207"/>
                <a:gd name="connsiteY113" fmla="*/ 469900 h 3302940"/>
                <a:gd name="connsiteX114" fmla="*/ 3378670 w 8575207"/>
                <a:gd name="connsiteY114" fmla="*/ 457200 h 3302940"/>
                <a:gd name="connsiteX115" fmla="*/ 3302470 w 8575207"/>
                <a:gd name="connsiteY115" fmla="*/ 431800 h 3302940"/>
                <a:gd name="connsiteX116" fmla="*/ 3226270 w 8575207"/>
                <a:gd name="connsiteY116" fmla="*/ 406400 h 3302940"/>
                <a:gd name="connsiteX117" fmla="*/ 3188170 w 8575207"/>
                <a:gd name="connsiteY117" fmla="*/ 393700 h 3302940"/>
                <a:gd name="connsiteX118" fmla="*/ 2934170 w 8575207"/>
                <a:gd name="connsiteY118" fmla="*/ 381000 h 3302940"/>
                <a:gd name="connsiteX119" fmla="*/ 2832570 w 8575207"/>
                <a:gd name="connsiteY119" fmla="*/ 355600 h 3302940"/>
                <a:gd name="connsiteX120" fmla="*/ 2769070 w 8575207"/>
                <a:gd name="connsiteY120" fmla="*/ 342900 h 3302940"/>
                <a:gd name="connsiteX121" fmla="*/ 2705570 w 8575207"/>
                <a:gd name="connsiteY121" fmla="*/ 317500 h 3302940"/>
                <a:gd name="connsiteX122" fmla="*/ 2591270 w 8575207"/>
                <a:gd name="connsiteY122" fmla="*/ 304800 h 3302940"/>
                <a:gd name="connsiteX123" fmla="*/ 2515070 w 8575207"/>
                <a:gd name="connsiteY123" fmla="*/ 292100 h 3302940"/>
                <a:gd name="connsiteX124" fmla="*/ 2299170 w 8575207"/>
                <a:gd name="connsiteY124" fmla="*/ 317500 h 3302940"/>
                <a:gd name="connsiteX125" fmla="*/ 2184870 w 8575207"/>
                <a:gd name="connsiteY125" fmla="*/ 355600 h 3302940"/>
                <a:gd name="connsiteX126" fmla="*/ 2045170 w 8575207"/>
                <a:gd name="connsiteY126" fmla="*/ 381000 h 3302940"/>
                <a:gd name="connsiteX127" fmla="*/ 2019770 w 8575207"/>
                <a:gd name="connsiteY127" fmla="*/ 431800 h 3302940"/>
                <a:gd name="connsiteX128" fmla="*/ 2032470 w 8575207"/>
                <a:gd name="connsiteY128" fmla="*/ 952500 h 3302940"/>
                <a:gd name="connsiteX129" fmla="*/ 2045170 w 8575207"/>
                <a:gd name="connsiteY129" fmla="*/ 1016000 h 3302940"/>
                <a:gd name="connsiteX130" fmla="*/ 2083270 w 8575207"/>
                <a:gd name="connsiteY130" fmla="*/ 1130300 h 3302940"/>
                <a:gd name="connsiteX131" fmla="*/ 2095970 w 8575207"/>
                <a:gd name="connsiteY131" fmla="*/ 1181100 h 3302940"/>
                <a:gd name="connsiteX132" fmla="*/ 2159470 w 8575207"/>
                <a:gd name="connsiteY132" fmla="*/ 1270000 h 3302940"/>
                <a:gd name="connsiteX133" fmla="*/ 2197570 w 8575207"/>
                <a:gd name="connsiteY133" fmla="*/ 1346200 h 3302940"/>
                <a:gd name="connsiteX134" fmla="*/ 2235670 w 8575207"/>
                <a:gd name="connsiteY134" fmla="*/ 1397000 h 3302940"/>
                <a:gd name="connsiteX135" fmla="*/ 2261070 w 8575207"/>
                <a:gd name="connsiteY135" fmla="*/ 1435100 h 3302940"/>
                <a:gd name="connsiteX136" fmla="*/ 2311870 w 8575207"/>
                <a:gd name="connsiteY136" fmla="*/ 1549400 h 3302940"/>
                <a:gd name="connsiteX137" fmla="*/ 2337270 w 8575207"/>
                <a:gd name="connsiteY137" fmla="*/ 1600200 h 3302940"/>
                <a:gd name="connsiteX138" fmla="*/ 2375370 w 8575207"/>
                <a:gd name="connsiteY138" fmla="*/ 1638300 h 3302940"/>
                <a:gd name="connsiteX139" fmla="*/ 2388070 w 8575207"/>
                <a:gd name="connsiteY139" fmla="*/ 1816100 h 3302940"/>
                <a:gd name="connsiteX140" fmla="*/ 2273770 w 8575207"/>
                <a:gd name="connsiteY140" fmla="*/ 1866900 h 3302940"/>
                <a:gd name="connsiteX141" fmla="*/ 2235670 w 8575207"/>
                <a:gd name="connsiteY141" fmla="*/ 1879600 h 3302940"/>
                <a:gd name="connsiteX142" fmla="*/ 2197570 w 8575207"/>
                <a:gd name="connsiteY142" fmla="*/ 1892300 h 3302940"/>
                <a:gd name="connsiteX143" fmla="*/ 2095970 w 8575207"/>
                <a:gd name="connsiteY143" fmla="*/ 1905000 h 3302940"/>
                <a:gd name="connsiteX144" fmla="*/ 1676870 w 8575207"/>
                <a:gd name="connsiteY144" fmla="*/ 1879600 h 3302940"/>
                <a:gd name="connsiteX145" fmla="*/ 1562570 w 8575207"/>
                <a:gd name="connsiteY145" fmla="*/ 1841500 h 3302940"/>
                <a:gd name="connsiteX146" fmla="*/ 1524470 w 8575207"/>
                <a:gd name="connsiteY146" fmla="*/ 1828800 h 3302940"/>
                <a:gd name="connsiteX147" fmla="*/ 1511770 w 8575207"/>
                <a:gd name="connsiteY147" fmla="*/ 1778000 h 3302940"/>
                <a:gd name="connsiteX148" fmla="*/ 1499070 w 8575207"/>
                <a:gd name="connsiteY148" fmla="*/ 1739900 h 3302940"/>
                <a:gd name="connsiteX149" fmla="*/ 1486370 w 8575207"/>
                <a:gd name="connsiteY149" fmla="*/ 1676400 h 3302940"/>
                <a:gd name="connsiteX150" fmla="*/ 1524470 w 8575207"/>
                <a:gd name="connsiteY150" fmla="*/ 1460500 h 3302940"/>
                <a:gd name="connsiteX151" fmla="*/ 1537170 w 8575207"/>
                <a:gd name="connsiteY151" fmla="*/ 1422400 h 3302940"/>
                <a:gd name="connsiteX152" fmla="*/ 1626070 w 8575207"/>
                <a:gd name="connsiteY152" fmla="*/ 1358900 h 3302940"/>
                <a:gd name="connsiteX153" fmla="*/ 1702270 w 8575207"/>
                <a:gd name="connsiteY153" fmla="*/ 1282700 h 3302940"/>
                <a:gd name="connsiteX154" fmla="*/ 1740370 w 8575207"/>
                <a:gd name="connsiteY154" fmla="*/ 1244600 h 3302940"/>
                <a:gd name="connsiteX155" fmla="*/ 1778470 w 8575207"/>
                <a:gd name="connsiteY155" fmla="*/ 1206500 h 3302940"/>
                <a:gd name="connsiteX156" fmla="*/ 1816570 w 8575207"/>
                <a:gd name="connsiteY156" fmla="*/ 1193800 h 3302940"/>
                <a:gd name="connsiteX157" fmla="*/ 1829270 w 8575207"/>
                <a:gd name="connsiteY157" fmla="*/ 1155700 h 3302940"/>
                <a:gd name="connsiteX158" fmla="*/ 1905470 w 8575207"/>
                <a:gd name="connsiteY158" fmla="*/ 1104900 h 3302940"/>
                <a:gd name="connsiteX159" fmla="*/ 1968970 w 8575207"/>
                <a:gd name="connsiteY159" fmla="*/ 1028700 h 3302940"/>
                <a:gd name="connsiteX160" fmla="*/ 2045170 w 8575207"/>
                <a:gd name="connsiteY160" fmla="*/ 965200 h 3302940"/>
                <a:gd name="connsiteX161" fmla="*/ 2019770 w 8575207"/>
                <a:gd name="connsiteY161" fmla="*/ 393700 h 3302940"/>
                <a:gd name="connsiteX162" fmla="*/ 1956270 w 8575207"/>
                <a:gd name="connsiteY162" fmla="*/ 279400 h 3302940"/>
                <a:gd name="connsiteX163" fmla="*/ 1918170 w 8575207"/>
                <a:gd name="connsiteY163" fmla="*/ 266700 h 3302940"/>
                <a:gd name="connsiteX164" fmla="*/ 1803870 w 8575207"/>
                <a:gd name="connsiteY164" fmla="*/ 203200 h 3302940"/>
                <a:gd name="connsiteX165" fmla="*/ 1727670 w 8575207"/>
                <a:gd name="connsiteY165" fmla="*/ 190500 h 3302940"/>
                <a:gd name="connsiteX166" fmla="*/ 1689570 w 8575207"/>
                <a:gd name="connsiteY166" fmla="*/ 165100 h 3302940"/>
                <a:gd name="connsiteX167" fmla="*/ 1435570 w 8575207"/>
                <a:gd name="connsiteY167" fmla="*/ 127000 h 3302940"/>
                <a:gd name="connsiteX168" fmla="*/ 1308570 w 8575207"/>
                <a:gd name="connsiteY168" fmla="*/ 101600 h 3302940"/>
                <a:gd name="connsiteX169" fmla="*/ 546570 w 8575207"/>
                <a:gd name="connsiteY169" fmla="*/ 76200 h 3302940"/>
                <a:gd name="connsiteX170" fmla="*/ 457670 w 8575207"/>
                <a:gd name="connsiteY170" fmla="*/ 50800 h 3302940"/>
                <a:gd name="connsiteX171" fmla="*/ 279870 w 8575207"/>
                <a:gd name="connsiteY171" fmla="*/ 25400 h 3302940"/>
                <a:gd name="connsiteX172" fmla="*/ 216370 w 8575207"/>
                <a:gd name="connsiteY172" fmla="*/ 12700 h 3302940"/>
                <a:gd name="connsiteX173" fmla="*/ 38570 w 8575207"/>
                <a:gd name="connsiteY173" fmla="*/ 0 h 3302940"/>
                <a:gd name="connsiteX174" fmla="*/ 13170 w 8575207"/>
                <a:gd name="connsiteY17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168870 w 8575207"/>
                <a:gd name="connsiteY17" fmla="*/ 3009900 h 3302940"/>
                <a:gd name="connsiteX18" fmla="*/ 1206970 w 8575207"/>
                <a:gd name="connsiteY18" fmla="*/ 2997200 h 3302940"/>
                <a:gd name="connsiteX19" fmla="*/ 1359370 w 8575207"/>
                <a:gd name="connsiteY19" fmla="*/ 2984500 h 3302940"/>
                <a:gd name="connsiteX20" fmla="*/ 1562570 w 8575207"/>
                <a:gd name="connsiteY20" fmla="*/ 2959100 h 3302940"/>
                <a:gd name="connsiteX21" fmla="*/ 2388070 w 8575207"/>
                <a:gd name="connsiteY21" fmla="*/ 2946400 h 3302940"/>
                <a:gd name="connsiteX22" fmla="*/ 2451570 w 8575207"/>
                <a:gd name="connsiteY22" fmla="*/ 2933700 h 3302940"/>
                <a:gd name="connsiteX23" fmla="*/ 2527770 w 8575207"/>
                <a:gd name="connsiteY23" fmla="*/ 2921000 h 3302940"/>
                <a:gd name="connsiteX24" fmla="*/ 2616670 w 8575207"/>
                <a:gd name="connsiteY24" fmla="*/ 2882900 h 3302940"/>
                <a:gd name="connsiteX25" fmla="*/ 2756370 w 8575207"/>
                <a:gd name="connsiteY25" fmla="*/ 2857500 h 3302940"/>
                <a:gd name="connsiteX26" fmla="*/ 3785070 w 8575207"/>
                <a:gd name="connsiteY26" fmla="*/ 2857500 h 3302940"/>
                <a:gd name="connsiteX27" fmla="*/ 3823170 w 8575207"/>
                <a:gd name="connsiteY27" fmla="*/ 2844800 h 3302940"/>
                <a:gd name="connsiteX28" fmla="*/ 3886670 w 8575207"/>
                <a:gd name="connsiteY28" fmla="*/ 2832100 h 3302940"/>
                <a:gd name="connsiteX29" fmla="*/ 3937470 w 8575207"/>
                <a:gd name="connsiteY29" fmla="*/ 2819400 h 3302940"/>
                <a:gd name="connsiteX30" fmla="*/ 4102570 w 8575207"/>
                <a:gd name="connsiteY30" fmla="*/ 2794000 h 3302940"/>
                <a:gd name="connsiteX31" fmla="*/ 4254970 w 8575207"/>
                <a:gd name="connsiteY31" fmla="*/ 2768600 h 3302940"/>
                <a:gd name="connsiteX32" fmla="*/ 4318470 w 8575207"/>
                <a:gd name="connsiteY32" fmla="*/ 2743200 h 3302940"/>
                <a:gd name="connsiteX33" fmla="*/ 4407370 w 8575207"/>
                <a:gd name="connsiteY33" fmla="*/ 2730500 h 3302940"/>
                <a:gd name="connsiteX34" fmla="*/ 4458170 w 8575207"/>
                <a:gd name="connsiteY34" fmla="*/ 2717800 h 3302940"/>
                <a:gd name="connsiteX35" fmla="*/ 5169370 w 8575207"/>
                <a:gd name="connsiteY35" fmla="*/ 2730500 h 3302940"/>
                <a:gd name="connsiteX36" fmla="*/ 5309070 w 8575207"/>
                <a:gd name="connsiteY36" fmla="*/ 2768600 h 3302940"/>
                <a:gd name="connsiteX37" fmla="*/ 5410670 w 8575207"/>
                <a:gd name="connsiteY37" fmla="*/ 2794000 h 3302940"/>
                <a:gd name="connsiteX38" fmla="*/ 5499570 w 8575207"/>
                <a:gd name="connsiteY38" fmla="*/ 2819400 h 3302940"/>
                <a:gd name="connsiteX39" fmla="*/ 5575770 w 8575207"/>
                <a:gd name="connsiteY39" fmla="*/ 2692400 h 3302940"/>
                <a:gd name="connsiteX40" fmla="*/ 5588470 w 8575207"/>
                <a:gd name="connsiteY40" fmla="*/ 2616200 h 3302940"/>
                <a:gd name="connsiteX41" fmla="*/ 5601170 w 8575207"/>
                <a:gd name="connsiteY41" fmla="*/ 2489200 h 3302940"/>
                <a:gd name="connsiteX42" fmla="*/ 5639270 w 8575207"/>
                <a:gd name="connsiteY42" fmla="*/ 2413000 h 3302940"/>
                <a:gd name="connsiteX43" fmla="*/ 5690070 w 8575207"/>
                <a:gd name="connsiteY43" fmla="*/ 2400300 h 3302940"/>
                <a:gd name="connsiteX44" fmla="*/ 5766270 w 8575207"/>
                <a:gd name="connsiteY44" fmla="*/ 2362200 h 3302940"/>
                <a:gd name="connsiteX45" fmla="*/ 5842470 w 8575207"/>
                <a:gd name="connsiteY45" fmla="*/ 2324100 h 3302940"/>
                <a:gd name="connsiteX46" fmla="*/ 6007570 w 8575207"/>
                <a:gd name="connsiteY46" fmla="*/ 2362200 h 3302940"/>
                <a:gd name="connsiteX47" fmla="*/ 6083770 w 8575207"/>
                <a:gd name="connsiteY47" fmla="*/ 2374900 h 3302940"/>
                <a:gd name="connsiteX48" fmla="*/ 6159970 w 8575207"/>
                <a:gd name="connsiteY48" fmla="*/ 2413000 h 3302940"/>
                <a:gd name="connsiteX49" fmla="*/ 6198070 w 8575207"/>
                <a:gd name="connsiteY49" fmla="*/ 2425700 h 3302940"/>
                <a:gd name="connsiteX50" fmla="*/ 6261570 w 8575207"/>
                <a:gd name="connsiteY50" fmla="*/ 2527300 h 3302940"/>
                <a:gd name="connsiteX51" fmla="*/ 6299670 w 8575207"/>
                <a:gd name="connsiteY51" fmla="*/ 2641600 h 3302940"/>
                <a:gd name="connsiteX52" fmla="*/ 6312370 w 8575207"/>
                <a:gd name="connsiteY52" fmla="*/ 2679700 h 3302940"/>
                <a:gd name="connsiteX53" fmla="*/ 6325070 w 8575207"/>
                <a:gd name="connsiteY53" fmla="*/ 2730500 h 3302940"/>
                <a:gd name="connsiteX54" fmla="*/ 6312370 w 8575207"/>
                <a:gd name="connsiteY54" fmla="*/ 2857500 h 3302940"/>
                <a:gd name="connsiteX55" fmla="*/ 6236170 w 8575207"/>
                <a:gd name="connsiteY55" fmla="*/ 2908300 h 3302940"/>
                <a:gd name="connsiteX56" fmla="*/ 6109170 w 8575207"/>
                <a:gd name="connsiteY56" fmla="*/ 2946400 h 3302940"/>
                <a:gd name="connsiteX57" fmla="*/ 5956770 w 8575207"/>
                <a:gd name="connsiteY57" fmla="*/ 2933700 h 3302940"/>
                <a:gd name="connsiteX58" fmla="*/ 5918670 w 8575207"/>
                <a:gd name="connsiteY58" fmla="*/ 2946400 h 3302940"/>
                <a:gd name="connsiteX59" fmla="*/ 5931370 w 8575207"/>
                <a:gd name="connsiteY59" fmla="*/ 3009900 h 3302940"/>
                <a:gd name="connsiteX60" fmla="*/ 5994870 w 8575207"/>
                <a:gd name="connsiteY60" fmla="*/ 3022600 h 3302940"/>
                <a:gd name="connsiteX61" fmla="*/ 6286970 w 8575207"/>
                <a:gd name="connsiteY61" fmla="*/ 3035300 h 3302940"/>
                <a:gd name="connsiteX62" fmla="*/ 7328370 w 8575207"/>
                <a:gd name="connsiteY62" fmla="*/ 3022600 h 3302940"/>
                <a:gd name="connsiteX63" fmla="*/ 7544270 w 8575207"/>
                <a:gd name="connsiteY63" fmla="*/ 2984500 h 3302940"/>
                <a:gd name="connsiteX64" fmla="*/ 7645870 w 8575207"/>
                <a:gd name="connsiteY64" fmla="*/ 2971800 h 3302940"/>
                <a:gd name="connsiteX65" fmla="*/ 7861770 w 8575207"/>
                <a:gd name="connsiteY65" fmla="*/ 2984500 h 3302940"/>
                <a:gd name="connsiteX66" fmla="*/ 8039570 w 8575207"/>
                <a:gd name="connsiteY66" fmla="*/ 3009900 h 3302940"/>
                <a:gd name="connsiteX67" fmla="*/ 8090370 w 8575207"/>
                <a:gd name="connsiteY67" fmla="*/ 3022600 h 3302940"/>
                <a:gd name="connsiteX68" fmla="*/ 8407870 w 8575207"/>
                <a:gd name="connsiteY68" fmla="*/ 3048000 h 3302940"/>
                <a:gd name="connsiteX69" fmla="*/ 8560270 w 8575207"/>
                <a:gd name="connsiteY69" fmla="*/ 3035300 h 3302940"/>
                <a:gd name="connsiteX70" fmla="*/ 8534870 w 8575207"/>
                <a:gd name="connsiteY70" fmla="*/ 2311400 h 3302940"/>
                <a:gd name="connsiteX71" fmla="*/ 8496770 w 8575207"/>
                <a:gd name="connsiteY71" fmla="*/ 2057400 h 3302940"/>
                <a:gd name="connsiteX72" fmla="*/ 8484070 w 8575207"/>
                <a:gd name="connsiteY72" fmla="*/ 1968500 h 3302940"/>
                <a:gd name="connsiteX73" fmla="*/ 8445970 w 8575207"/>
                <a:gd name="connsiteY73" fmla="*/ 1765300 h 3302940"/>
                <a:gd name="connsiteX74" fmla="*/ 8471370 w 8575207"/>
                <a:gd name="connsiteY74" fmla="*/ 1257300 h 3302940"/>
                <a:gd name="connsiteX75" fmla="*/ 8433270 w 8575207"/>
                <a:gd name="connsiteY75" fmla="*/ 1231900 h 3302940"/>
                <a:gd name="connsiteX76" fmla="*/ 8306270 w 8575207"/>
                <a:gd name="connsiteY76" fmla="*/ 1193800 h 3302940"/>
                <a:gd name="connsiteX77" fmla="*/ 8179270 w 8575207"/>
                <a:gd name="connsiteY77" fmla="*/ 1168400 h 3302940"/>
                <a:gd name="connsiteX78" fmla="*/ 7607770 w 8575207"/>
                <a:gd name="connsiteY78" fmla="*/ 1206500 h 3302940"/>
                <a:gd name="connsiteX79" fmla="*/ 7379170 w 8575207"/>
                <a:gd name="connsiteY79" fmla="*/ 1193800 h 3302940"/>
                <a:gd name="connsiteX80" fmla="*/ 7290270 w 8575207"/>
                <a:gd name="connsiteY80" fmla="*/ 1168400 h 3302940"/>
                <a:gd name="connsiteX81" fmla="*/ 7112470 w 8575207"/>
                <a:gd name="connsiteY81" fmla="*/ 1143000 h 3302940"/>
                <a:gd name="connsiteX82" fmla="*/ 7048970 w 8575207"/>
                <a:gd name="connsiteY82" fmla="*/ 1130300 h 3302940"/>
                <a:gd name="connsiteX83" fmla="*/ 6934670 w 8575207"/>
                <a:gd name="connsiteY83" fmla="*/ 1117600 h 3302940"/>
                <a:gd name="connsiteX84" fmla="*/ 6629870 w 8575207"/>
                <a:gd name="connsiteY84" fmla="*/ 1079500 h 3302940"/>
                <a:gd name="connsiteX85" fmla="*/ 6502870 w 8575207"/>
                <a:gd name="connsiteY85" fmla="*/ 1028700 h 3302940"/>
                <a:gd name="connsiteX86" fmla="*/ 6426670 w 8575207"/>
                <a:gd name="connsiteY86" fmla="*/ 1003300 h 3302940"/>
                <a:gd name="connsiteX87" fmla="*/ 6375870 w 8575207"/>
                <a:gd name="connsiteY87" fmla="*/ 990600 h 3302940"/>
                <a:gd name="connsiteX88" fmla="*/ 6337770 w 8575207"/>
                <a:gd name="connsiteY88" fmla="*/ 977900 h 3302940"/>
                <a:gd name="connsiteX89" fmla="*/ 6286970 w 8575207"/>
                <a:gd name="connsiteY89" fmla="*/ 952500 h 3302940"/>
                <a:gd name="connsiteX90" fmla="*/ 6096470 w 8575207"/>
                <a:gd name="connsiteY90" fmla="*/ 939800 h 3302940"/>
                <a:gd name="connsiteX91" fmla="*/ 5728170 w 8575207"/>
                <a:gd name="connsiteY91" fmla="*/ 927100 h 3302940"/>
                <a:gd name="connsiteX92" fmla="*/ 5334470 w 8575207"/>
                <a:gd name="connsiteY92" fmla="*/ 901700 h 3302940"/>
                <a:gd name="connsiteX93" fmla="*/ 5232870 w 8575207"/>
                <a:gd name="connsiteY93" fmla="*/ 889000 h 3302940"/>
                <a:gd name="connsiteX94" fmla="*/ 5067770 w 8575207"/>
                <a:gd name="connsiteY94" fmla="*/ 838200 h 3302940"/>
                <a:gd name="connsiteX95" fmla="*/ 4991570 w 8575207"/>
                <a:gd name="connsiteY95" fmla="*/ 825500 h 3302940"/>
                <a:gd name="connsiteX96" fmla="*/ 4953470 w 8575207"/>
                <a:gd name="connsiteY96" fmla="*/ 800100 h 3302940"/>
                <a:gd name="connsiteX97" fmla="*/ 4877270 w 8575207"/>
                <a:gd name="connsiteY97" fmla="*/ 774700 h 3302940"/>
                <a:gd name="connsiteX98" fmla="*/ 4775670 w 8575207"/>
                <a:gd name="connsiteY98" fmla="*/ 749300 h 3302940"/>
                <a:gd name="connsiteX99" fmla="*/ 4648670 w 8575207"/>
                <a:gd name="connsiteY99" fmla="*/ 711200 h 3302940"/>
                <a:gd name="connsiteX100" fmla="*/ 4610570 w 8575207"/>
                <a:gd name="connsiteY100" fmla="*/ 698500 h 3302940"/>
                <a:gd name="connsiteX101" fmla="*/ 4559770 w 8575207"/>
                <a:gd name="connsiteY101" fmla="*/ 685800 h 3302940"/>
                <a:gd name="connsiteX102" fmla="*/ 4521670 w 8575207"/>
                <a:gd name="connsiteY102" fmla="*/ 660400 h 3302940"/>
                <a:gd name="connsiteX103" fmla="*/ 4470870 w 8575207"/>
                <a:gd name="connsiteY103" fmla="*/ 647700 h 3302940"/>
                <a:gd name="connsiteX104" fmla="*/ 4432770 w 8575207"/>
                <a:gd name="connsiteY104" fmla="*/ 635000 h 3302940"/>
                <a:gd name="connsiteX105" fmla="*/ 4381970 w 8575207"/>
                <a:gd name="connsiteY105" fmla="*/ 609600 h 3302940"/>
                <a:gd name="connsiteX106" fmla="*/ 4280370 w 8575207"/>
                <a:gd name="connsiteY106" fmla="*/ 584200 h 3302940"/>
                <a:gd name="connsiteX107" fmla="*/ 4242270 w 8575207"/>
                <a:gd name="connsiteY107" fmla="*/ 571500 h 3302940"/>
                <a:gd name="connsiteX108" fmla="*/ 4127970 w 8575207"/>
                <a:gd name="connsiteY108" fmla="*/ 558800 h 3302940"/>
                <a:gd name="connsiteX109" fmla="*/ 3658070 w 8575207"/>
                <a:gd name="connsiteY109" fmla="*/ 533400 h 3302940"/>
                <a:gd name="connsiteX110" fmla="*/ 3607270 w 8575207"/>
                <a:gd name="connsiteY110" fmla="*/ 520700 h 3302940"/>
                <a:gd name="connsiteX111" fmla="*/ 3569170 w 8575207"/>
                <a:gd name="connsiteY111" fmla="*/ 508000 h 3302940"/>
                <a:gd name="connsiteX112" fmla="*/ 3467570 w 8575207"/>
                <a:gd name="connsiteY112" fmla="*/ 495300 h 3302940"/>
                <a:gd name="connsiteX113" fmla="*/ 3429470 w 8575207"/>
                <a:gd name="connsiteY113" fmla="*/ 469900 h 3302940"/>
                <a:gd name="connsiteX114" fmla="*/ 3378670 w 8575207"/>
                <a:gd name="connsiteY114" fmla="*/ 457200 h 3302940"/>
                <a:gd name="connsiteX115" fmla="*/ 3302470 w 8575207"/>
                <a:gd name="connsiteY115" fmla="*/ 431800 h 3302940"/>
                <a:gd name="connsiteX116" fmla="*/ 3226270 w 8575207"/>
                <a:gd name="connsiteY116" fmla="*/ 406400 h 3302940"/>
                <a:gd name="connsiteX117" fmla="*/ 3188170 w 8575207"/>
                <a:gd name="connsiteY117" fmla="*/ 393700 h 3302940"/>
                <a:gd name="connsiteX118" fmla="*/ 2934170 w 8575207"/>
                <a:gd name="connsiteY118" fmla="*/ 381000 h 3302940"/>
                <a:gd name="connsiteX119" fmla="*/ 2832570 w 8575207"/>
                <a:gd name="connsiteY119" fmla="*/ 355600 h 3302940"/>
                <a:gd name="connsiteX120" fmla="*/ 2769070 w 8575207"/>
                <a:gd name="connsiteY120" fmla="*/ 342900 h 3302940"/>
                <a:gd name="connsiteX121" fmla="*/ 2705570 w 8575207"/>
                <a:gd name="connsiteY121" fmla="*/ 317500 h 3302940"/>
                <a:gd name="connsiteX122" fmla="*/ 2591270 w 8575207"/>
                <a:gd name="connsiteY122" fmla="*/ 304800 h 3302940"/>
                <a:gd name="connsiteX123" fmla="*/ 2515070 w 8575207"/>
                <a:gd name="connsiteY123" fmla="*/ 292100 h 3302940"/>
                <a:gd name="connsiteX124" fmla="*/ 2299170 w 8575207"/>
                <a:gd name="connsiteY124" fmla="*/ 317500 h 3302940"/>
                <a:gd name="connsiteX125" fmla="*/ 2184870 w 8575207"/>
                <a:gd name="connsiteY125" fmla="*/ 355600 h 3302940"/>
                <a:gd name="connsiteX126" fmla="*/ 2045170 w 8575207"/>
                <a:gd name="connsiteY126" fmla="*/ 381000 h 3302940"/>
                <a:gd name="connsiteX127" fmla="*/ 2019770 w 8575207"/>
                <a:gd name="connsiteY127" fmla="*/ 431800 h 3302940"/>
                <a:gd name="connsiteX128" fmla="*/ 2032470 w 8575207"/>
                <a:gd name="connsiteY128" fmla="*/ 952500 h 3302940"/>
                <a:gd name="connsiteX129" fmla="*/ 2045170 w 8575207"/>
                <a:gd name="connsiteY129" fmla="*/ 1016000 h 3302940"/>
                <a:gd name="connsiteX130" fmla="*/ 2083270 w 8575207"/>
                <a:gd name="connsiteY130" fmla="*/ 1130300 h 3302940"/>
                <a:gd name="connsiteX131" fmla="*/ 2095970 w 8575207"/>
                <a:gd name="connsiteY131" fmla="*/ 1181100 h 3302940"/>
                <a:gd name="connsiteX132" fmla="*/ 2159470 w 8575207"/>
                <a:gd name="connsiteY132" fmla="*/ 1270000 h 3302940"/>
                <a:gd name="connsiteX133" fmla="*/ 2197570 w 8575207"/>
                <a:gd name="connsiteY133" fmla="*/ 1346200 h 3302940"/>
                <a:gd name="connsiteX134" fmla="*/ 2235670 w 8575207"/>
                <a:gd name="connsiteY134" fmla="*/ 1397000 h 3302940"/>
                <a:gd name="connsiteX135" fmla="*/ 2261070 w 8575207"/>
                <a:gd name="connsiteY135" fmla="*/ 1435100 h 3302940"/>
                <a:gd name="connsiteX136" fmla="*/ 2311870 w 8575207"/>
                <a:gd name="connsiteY136" fmla="*/ 1549400 h 3302940"/>
                <a:gd name="connsiteX137" fmla="*/ 2337270 w 8575207"/>
                <a:gd name="connsiteY137" fmla="*/ 1600200 h 3302940"/>
                <a:gd name="connsiteX138" fmla="*/ 2375370 w 8575207"/>
                <a:gd name="connsiteY138" fmla="*/ 1638300 h 3302940"/>
                <a:gd name="connsiteX139" fmla="*/ 2388070 w 8575207"/>
                <a:gd name="connsiteY139" fmla="*/ 1816100 h 3302940"/>
                <a:gd name="connsiteX140" fmla="*/ 2273770 w 8575207"/>
                <a:gd name="connsiteY140" fmla="*/ 1866900 h 3302940"/>
                <a:gd name="connsiteX141" fmla="*/ 2235670 w 8575207"/>
                <a:gd name="connsiteY141" fmla="*/ 1879600 h 3302940"/>
                <a:gd name="connsiteX142" fmla="*/ 2197570 w 8575207"/>
                <a:gd name="connsiteY142" fmla="*/ 1892300 h 3302940"/>
                <a:gd name="connsiteX143" fmla="*/ 2095970 w 8575207"/>
                <a:gd name="connsiteY143" fmla="*/ 1905000 h 3302940"/>
                <a:gd name="connsiteX144" fmla="*/ 1676870 w 8575207"/>
                <a:gd name="connsiteY144" fmla="*/ 1879600 h 3302940"/>
                <a:gd name="connsiteX145" fmla="*/ 1562570 w 8575207"/>
                <a:gd name="connsiteY145" fmla="*/ 1841500 h 3302940"/>
                <a:gd name="connsiteX146" fmla="*/ 1524470 w 8575207"/>
                <a:gd name="connsiteY146" fmla="*/ 1828800 h 3302940"/>
                <a:gd name="connsiteX147" fmla="*/ 1511770 w 8575207"/>
                <a:gd name="connsiteY147" fmla="*/ 1778000 h 3302940"/>
                <a:gd name="connsiteX148" fmla="*/ 1499070 w 8575207"/>
                <a:gd name="connsiteY148" fmla="*/ 1739900 h 3302940"/>
                <a:gd name="connsiteX149" fmla="*/ 1486370 w 8575207"/>
                <a:gd name="connsiteY149" fmla="*/ 1676400 h 3302940"/>
                <a:gd name="connsiteX150" fmla="*/ 1524470 w 8575207"/>
                <a:gd name="connsiteY150" fmla="*/ 1460500 h 3302940"/>
                <a:gd name="connsiteX151" fmla="*/ 1537170 w 8575207"/>
                <a:gd name="connsiteY151" fmla="*/ 1422400 h 3302940"/>
                <a:gd name="connsiteX152" fmla="*/ 1626070 w 8575207"/>
                <a:gd name="connsiteY152" fmla="*/ 1358900 h 3302940"/>
                <a:gd name="connsiteX153" fmla="*/ 1702270 w 8575207"/>
                <a:gd name="connsiteY153" fmla="*/ 1282700 h 3302940"/>
                <a:gd name="connsiteX154" fmla="*/ 1740370 w 8575207"/>
                <a:gd name="connsiteY154" fmla="*/ 1244600 h 3302940"/>
                <a:gd name="connsiteX155" fmla="*/ 1778470 w 8575207"/>
                <a:gd name="connsiteY155" fmla="*/ 1206500 h 3302940"/>
                <a:gd name="connsiteX156" fmla="*/ 1816570 w 8575207"/>
                <a:gd name="connsiteY156" fmla="*/ 1193800 h 3302940"/>
                <a:gd name="connsiteX157" fmla="*/ 1829270 w 8575207"/>
                <a:gd name="connsiteY157" fmla="*/ 1155700 h 3302940"/>
                <a:gd name="connsiteX158" fmla="*/ 1905470 w 8575207"/>
                <a:gd name="connsiteY158" fmla="*/ 1104900 h 3302940"/>
                <a:gd name="connsiteX159" fmla="*/ 1968970 w 8575207"/>
                <a:gd name="connsiteY159" fmla="*/ 1028700 h 3302940"/>
                <a:gd name="connsiteX160" fmla="*/ 2045170 w 8575207"/>
                <a:gd name="connsiteY160" fmla="*/ 965200 h 3302940"/>
                <a:gd name="connsiteX161" fmla="*/ 2019770 w 8575207"/>
                <a:gd name="connsiteY161" fmla="*/ 393700 h 3302940"/>
                <a:gd name="connsiteX162" fmla="*/ 1956270 w 8575207"/>
                <a:gd name="connsiteY162" fmla="*/ 279400 h 3302940"/>
                <a:gd name="connsiteX163" fmla="*/ 1918170 w 8575207"/>
                <a:gd name="connsiteY163" fmla="*/ 266700 h 3302940"/>
                <a:gd name="connsiteX164" fmla="*/ 1803870 w 8575207"/>
                <a:gd name="connsiteY164" fmla="*/ 203200 h 3302940"/>
                <a:gd name="connsiteX165" fmla="*/ 1727670 w 8575207"/>
                <a:gd name="connsiteY165" fmla="*/ 190500 h 3302940"/>
                <a:gd name="connsiteX166" fmla="*/ 1689570 w 8575207"/>
                <a:gd name="connsiteY166" fmla="*/ 165100 h 3302940"/>
                <a:gd name="connsiteX167" fmla="*/ 1435570 w 8575207"/>
                <a:gd name="connsiteY167" fmla="*/ 127000 h 3302940"/>
                <a:gd name="connsiteX168" fmla="*/ 1308570 w 8575207"/>
                <a:gd name="connsiteY168" fmla="*/ 101600 h 3302940"/>
                <a:gd name="connsiteX169" fmla="*/ 546570 w 8575207"/>
                <a:gd name="connsiteY169" fmla="*/ 76200 h 3302940"/>
                <a:gd name="connsiteX170" fmla="*/ 457670 w 8575207"/>
                <a:gd name="connsiteY170" fmla="*/ 50800 h 3302940"/>
                <a:gd name="connsiteX171" fmla="*/ 279870 w 8575207"/>
                <a:gd name="connsiteY171" fmla="*/ 25400 h 3302940"/>
                <a:gd name="connsiteX172" fmla="*/ 216370 w 8575207"/>
                <a:gd name="connsiteY172" fmla="*/ 12700 h 3302940"/>
                <a:gd name="connsiteX173" fmla="*/ 38570 w 8575207"/>
                <a:gd name="connsiteY173" fmla="*/ 0 h 3302940"/>
                <a:gd name="connsiteX174" fmla="*/ 13170 w 8575207"/>
                <a:gd name="connsiteY17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168870 w 8575207"/>
                <a:gd name="connsiteY17" fmla="*/ 3009900 h 3302940"/>
                <a:gd name="connsiteX18" fmla="*/ 1206970 w 8575207"/>
                <a:gd name="connsiteY18" fmla="*/ 2997200 h 3302940"/>
                <a:gd name="connsiteX19" fmla="*/ 1359370 w 8575207"/>
                <a:gd name="connsiteY19" fmla="*/ 2984500 h 3302940"/>
                <a:gd name="connsiteX20" fmla="*/ 1562570 w 8575207"/>
                <a:gd name="connsiteY20" fmla="*/ 2959100 h 3302940"/>
                <a:gd name="connsiteX21" fmla="*/ 2388070 w 8575207"/>
                <a:gd name="connsiteY21" fmla="*/ 2946400 h 3302940"/>
                <a:gd name="connsiteX22" fmla="*/ 2451570 w 8575207"/>
                <a:gd name="connsiteY22" fmla="*/ 2933700 h 3302940"/>
                <a:gd name="connsiteX23" fmla="*/ 2527770 w 8575207"/>
                <a:gd name="connsiteY23" fmla="*/ 2921000 h 3302940"/>
                <a:gd name="connsiteX24" fmla="*/ 2616670 w 8575207"/>
                <a:gd name="connsiteY24" fmla="*/ 2882900 h 3302940"/>
                <a:gd name="connsiteX25" fmla="*/ 2756370 w 8575207"/>
                <a:gd name="connsiteY25" fmla="*/ 2857500 h 3302940"/>
                <a:gd name="connsiteX26" fmla="*/ 3785070 w 8575207"/>
                <a:gd name="connsiteY26" fmla="*/ 2857500 h 3302940"/>
                <a:gd name="connsiteX27" fmla="*/ 3823170 w 8575207"/>
                <a:gd name="connsiteY27" fmla="*/ 2844800 h 3302940"/>
                <a:gd name="connsiteX28" fmla="*/ 3886670 w 8575207"/>
                <a:gd name="connsiteY28" fmla="*/ 2832100 h 3302940"/>
                <a:gd name="connsiteX29" fmla="*/ 3937470 w 8575207"/>
                <a:gd name="connsiteY29" fmla="*/ 2819400 h 3302940"/>
                <a:gd name="connsiteX30" fmla="*/ 4102570 w 8575207"/>
                <a:gd name="connsiteY30" fmla="*/ 2794000 h 3302940"/>
                <a:gd name="connsiteX31" fmla="*/ 4254970 w 8575207"/>
                <a:gd name="connsiteY31" fmla="*/ 2768600 h 3302940"/>
                <a:gd name="connsiteX32" fmla="*/ 4318470 w 8575207"/>
                <a:gd name="connsiteY32" fmla="*/ 2743200 h 3302940"/>
                <a:gd name="connsiteX33" fmla="*/ 4407370 w 8575207"/>
                <a:gd name="connsiteY33" fmla="*/ 2730500 h 3302940"/>
                <a:gd name="connsiteX34" fmla="*/ 4458170 w 8575207"/>
                <a:gd name="connsiteY34" fmla="*/ 2717800 h 3302940"/>
                <a:gd name="connsiteX35" fmla="*/ 5169370 w 8575207"/>
                <a:gd name="connsiteY35" fmla="*/ 2730500 h 3302940"/>
                <a:gd name="connsiteX36" fmla="*/ 5309070 w 8575207"/>
                <a:gd name="connsiteY36" fmla="*/ 2768600 h 3302940"/>
                <a:gd name="connsiteX37" fmla="*/ 5410670 w 8575207"/>
                <a:gd name="connsiteY37" fmla="*/ 2794000 h 3302940"/>
                <a:gd name="connsiteX38" fmla="*/ 5499570 w 8575207"/>
                <a:gd name="connsiteY38" fmla="*/ 2819400 h 3302940"/>
                <a:gd name="connsiteX39" fmla="*/ 5575770 w 8575207"/>
                <a:gd name="connsiteY39" fmla="*/ 2692400 h 3302940"/>
                <a:gd name="connsiteX40" fmla="*/ 5588470 w 8575207"/>
                <a:gd name="connsiteY40" fmla="*/ 2616200 h 3302940"/>
                <a:gd name="connsiteX41" fmla="*/ 5601170 w 8575207"/>
                <a:gd name="connsiteY41" fmla="*/ 2489200 h 3302940"/>
                <a:gd name="connsiteX42" fmla="*/ 5639270 w 8575207"/>
                <a:gd name="connsiteY42" fmla="*/ 2413000 h 3302940"/>
                <a:gd name="connsiteX43" fmla="*/ 5690070 w 8575207"/>
                <a:gd name="connsiteY43" fmla="*/ 2400300 h 3302940"/>
                <a:gd name="connsiteX44" fmla="*/ 5766270 w 8575207"/>
                <a:gd name="connsiteY44" fmla="*/ 2362200 h 3302940"/>
                <a:gd name="connsiteX45" fmla="*/ 5842470 w 8575207"/>
                <a:gd name="connsiteY45" fmla="*/ 2324100 h 3302940"/>
                <a:gd name="connsiteX46" fmla="*/ 6007570 w 8575207"/>
                <a:gd name="connsiteY46" fmla="*/ 2362200 h 3302940"/>
                <a:gd name="connsiteX47" fmla="*/ 6083770 w 8575207"/>
                <a:gd name="connsiteY47" fmla="*/ 2374900 h 3302940"/>
                <a:gd name="connsiteX48" fmla="*/ 6159970 w 8575207"/>
                <a:gd name="connsiteY48" fmla="*/ 2413000 h 3302940"/>
                <a:gd name="connsiteX49" fmla="*/ 6198070 w 8575207"/>
                <a:gd name="connsiteY49" fmla="*/ 2425700 h 3302940"/>
                <a:gd name="connsiteX50" fmla="*/ 6261570 w 8575207"/>
                <a:gd name="connsiteY50" fmla="*/ 2527300 h 3302940"/>
                <a:gd name="connsiteX51" fmla="*/ 6299670 w 8575207"/>
                <a:gd name="connsiteY51" fmla="*/ 2641600 h 3302940"/>
                <a:gd name="connsiteX52" fmla="*/ 6312370 w 8575207"/>
                <a:gd name="connsiteY52" fmla="*/ 2679700 h 3302940"/>
                <a:gd name="connsiteX53" fmla="*/ 6325070 w 8575207"/>
                <a:gd name="connsiteY53" fmla="*/ 2730500 h 3302940"/>
                <a:gd name="connsiteX54" fmla="*/ 6312370 w 8575207"/>
                <a:gd name="connsiteY54" fmla="*/ 2857500 h 3302940"/>
                <a:gd name="connsiteX55" fmla="*/ 6236170 w 8575207"/>
                <a:gd name="connsiteY55" fmla="*/ 2908300 h 3302940"/>
                <a:gd name="connsiteX56" fmla="*/ 6109170 w 8575207"/>
                <a:gd name="connsiteY56" fmla="*/ 2946400 h 3302940"/>
                <a:gd name="connsiteX57" fmla="*/ 5956770 w 8575207"/>
                <a:gd name="connsiteY57" fmla="*/ 2933700 h 3302940"/>
                <a:gd name="connsiteX58" fmla="*/ 5918670 w 8575207"/>
                <a:gd name="connsiteY58" fmla="*/ 2946400 h 3302940"/>
                <a:gd name="connsiteX59" fmla="*/ 5931370 w 8575207"/>
                <a:gd name="connsiteY59" fmla="*/ 3009900 h 3302940"/>
                <a:gd name="connsiteX60" fmla="*/ 5994870 w 8575207"/>
                <a:gd name="connsiteY60" fmla="*/ 3022600 h 3302940"/>
                <a:gd name="connsiteX61" fmla="*/ 6286970 w 8575207"/>
                <a:gd name="connsiteY61" fmla="*/ 3035300 h 3302940"/>
                <a:gd name="connsiteX62" fmla="*/ 7328370 w 8575207"/>
                <a:gd name="connsiteY62" fmla="*/ 3022600 h 3302940"/>
                <a:gd name="connsiteX63" fmla="*/ 7544270 w 8575207"/>
                <a:gd name="connsiteY63" fmla="*/ 2984500 h 3302940"/>
                <a:gd name="connsiteX64" fmla="*/ 7645870 w 8575207"/>
                <a:gd name="connsiteY64" fmla="*/ 2971800 h 3302940"/>
                <a:gd name="connsiteX65" fmla="*/ 7861770 w 8575207"/>
                <a:gd name="connsiteY65" fmla="*/ 2984500 h 3302940"/>
                <a:gd name="connsiteX66" fmla="*/ 8039570 w 8575207"/>
                <a:gd name="connsiteY66" fmla="*/ 3009900 h 3302940"/>
                <a:gd name="connsiteX67" fmla="*/ 8090370 w 8575207"/>
                <a:gd name="connsiteY67" fmla="*/ 3022600 h 3302940"/>
                <a:gd name="connsiteX68" fmla="*/ 8407870 w 8575207"/>
                <a:gd name="connsiteY68" fmla="*/ 3048000 h 3302940"/>
                <a:gd name="connsiteX69" fmla="*/ 8560270 w 8575207"/>
                <a:gd name="connsiteY69" fmla="*/ 3035300 h 3302940"/>
                <a:gd name="connsiteX70" fmla="*/ 8534870 w 8575207"/>
                <a:gd name="connsiteY70" fmla="*/ 2311400 h 3302940"/>
                <a:gd name="connsiteX71" fmla="*/ 8496770 w 8575207"/>
                <a:gd name="connsiteY71" fmla="*/ 2057400 h 3302940"/>
                <a:gd name="connsiteX72" fmla="*/ 8484070 w 8575207"/>
                <a:gd name="connsiteY72" fmla="*/ 1968500 h 3302940"/>
                <a:gd name="connsiteX73" fmla="*/ 8445970 w 8575207"/>
                <a:gd name="connsiteY73" fmla="*/ 1765300 h 3302940"/>
                <a:gd name="connsiteX74" fmla="*/ 8471370 w 8575207"/>
                <a:gd name="connsiteY74" fmla="*/ 1257300 h 3302940"/>
                <a:gd name="connsiteX75" fmla="*/ 8433270 w 8575207"/>
                <a:gd name="connsiteY75" fmla="*/ 1231900 h 3302940"/>
                <a:gd name="connsiteX76" fmla="*/ 8306270 w 8575207"/>
                <a:gd name="connsiteY76" fmla="*/ 1193800 h 3302940"/>
                <a:gd name="connsiteX77" fmla="*/ 8179270 w 8575207"/>
                <a:gd name="connsiteY77" fmla="*/ 1168400 h 3302940"/>
                <a:gd name="connsiteX78" fmla="*/ 7607770 w 8575207"/>
                <a:gd name="connsiteY78" fmla="*/ 1206500 h 3302940"/>
                <a:gd name="connsiteX79" fmla="*/ 7379170 w 8575207"/>
                <a:gd name="connsiteY79" fmla="*/ 1193800 h 3302940"/>
                <a:gd name="connsiteX80" fmla="*/ 7290270 w 8575207"/>
                <a:gd name="connsiteY80" fmla="*/ 1168400 h 3302940"/>
                <a:gd name="connsiteX81" fmla="*/ 7112470 w 8575207"/>
                <a:gd name="connsiteY81" fmla="*/ 1143000 h 3302940"/>
                <a:gd name="connsiteX82" fmla="*/ 7048970 w 8575207"/>
                <a:gd name="connsiteY82" fmla="*/ 1130300 h 3302940"/>
                <a:gd name="connsiteX83" fmla="*/ 6934670 w 8575207"/>
                <a:gd name="connsiteY83" fmla="*/ 1117600 h 3302940"/>
                <a:gd name="connsiteX84" fmla="*/ 6629870 w 8575207"/>
                <a:gd name="connsiteY84" fmla="*/ 1079500 h 3302940"/>
                <a:gd name="connsiteX85" fmla="*/ 6502870 w 8575207"/>
                <a:gd name="connsiteY85" fmla="*/ 1028700 h 3302940"/>
                <a:gd name="connsiteX86" fmla="*/ 6426670 w 8575207"/>
                <a:gd name="connsiteY86" fmla="*/ 1003300 h 3302940"/>
                <a:gd name="connsiteX87" fmla="*/ 6375870 w 8575207"/>
                <a:gd name="connsiteY87" fmla="*/ 990600 h 3302940"/>
                <a:gd name="connsiteX88" fmla="*/ 6337770 w 8575207"/>
                <a:gd name="connsiteY88" fmla="*/ 977900 h 3302940"/>
                <a:gd name="connsiteX89" fmla="*/ 6286970 w 8575207"/>
                <a:gd name="connsiteY89" fmla="*/ 952500 h 3302940"/>
                <a:gd name="connsiteX90" fmla="*/ 6096470 w 8575207"/>
                <a:gd name="connsiteY90" fmla="*/ 939800 h 3302940"/>
                <a:gd name="connsiteX91" fmla="*/ 5728170 w 8575207"/>
                <a:gd name="connsiteY91" fmla="*/ 927100 h 3302940"/>
                <a:gd name="connsiteX92" fmla="*/ 5334470 w 8575207"/>
                <a:gd name="connsiteY92" fmla="*/ 901700 h 3302940"/>
                <a:gd name="connsiteX93" fmla="*/ 5232870 w 8575207"/>
                <a:gd name="connsiteY93" fmla="*/ 889000 h 3302940"/>
                <a:gd name="connsiteX94" fmla="*/ 5067770 w 8575207"/>
                <a:gd name="connsiteY94" fmla="*/ 838200 h 3302940"/>
                <a:gd name="connsiteX95" fmla="*/ 4991570 w 8575207"/>
                <a:gd name="connsiteY95" fmla="*/ 825500 h 3302940"/>
                <a:gd name="connsiteX96" fmla="*/ 4953470 w 8575207"/>
                <a:gd name="connsiteY96" fmla="*/ 800100 h 3302940"/>
                <a:gd name="connsiteX97" fmla="*/ 4877270 w 8575207"/>
                <a:gd name="connsiteY97" fmla="*/ 774700 h 3302940"/>
                <a:gd name="connsiteX98" fmla="*/ 4775670 w 8575207"/>
                <a:gd name="connsiteY98" fmla="*/ 749300 h 3302940"/>
                <a:gd name="connsiteX99" fmla="*/ 4648670 w 8575207"/>
                <a:gd name="connsiteY99" fmla="*/ 711200 h 3302940"/>
                <a:gd name="connsiteX100" fmla="*/ 4610570 w 8575207"/>
                <a:gd name="connsiteY100" fmla="*/ 698500 h 3302940"/>
                <a:gd name="connsiteX101" fmla="*/ 4559770 w 8575207"/>
                <a:gd name="connsiteY101" fmla="*/ 685800 h 3302940"/>
                <a:gd name="connsiteX102" fmla="*/ 4521670 w 8575207"/>
                <a:gd name="connsiteY102" fmla="*/ 660400 h 3302940"/>
                <a:gd name="connsiteX103" fmla="*/ 4470870 w 8575207"/>
                <a:gd name="connsiteY103" fmla="*/ 647700 h 3302940"/>
                <a:gd name="connsiteX104" fmla="*/ 4432770 w 8575207"/>
                <a:gd name="connsiteY104" fmla="*/ 635000 h 3302940"/>
                <a:gd name="connsiteX105" fmla="*/ 4381970 w 8575207"/>
                <a:gd name="connsiteY105" fmla="*/ 609600 h 3302940"/>
                <a:gd name="connsiteX106" fmla="*/ 4280370 w 8575207"/>
                <a:gd name="connsiteY106" fmla="*/ 584200 h 3302940"/>
                <a:gd name="connsiteX107" fmla="*/ 4242270 w 8575207"/>
                <a:gd name="connsiteY107" fmla="*/ 571500 h 3302940"/>
                <a:gd name="connsiteX108" fmla="*/ 4127970 w 8575207"/>
                <a:gd name="connsiteY108" fmla="*/ 558800 h 3302940"/>
                <a:gd name="connsiteX109" fmla="*/ 3658070 w 8575207"/>
                <a:gd name="connsiteY109" fmla="*/ 533400 h 3302940"/>
                <a:gd name="connsiteX110" fmla="*/ 3607270 w 8575207"/>
                <a:gd name="connsiteY110" fmla="*/ 520700 h 3302940"/>
                <a:gd name="connsiteX111" fmla="*/ 3569170 w 8575207"/>
                <a:gd name="connsiteY111" fmla="*/ 508000 h 3302940"/>
                <a:gd name="connsiteX112" fmla="*/ 3467570 w 8575207"/>
                <a:gd name="connsiteY112" fmla="*/ 495300 h 3302940"/>
                <a:gd name="connsiteX113" fmla="*/ 3429470 w 8575207"/>
                <a:gd name="connsiteY113" fmla="*/ 469900 h 3302940"/>
                <a:gd name="connsiteX114" fmla="*/ 3378670 w 8575207"/>
                <a:gd name="connsiteY114" fmla="*/ 457200 h 3302940"/>
                <a:gd name="connsiteX115" fmla="*/ 3302470 w 8575207"/>
                <a:gd name="connsiteY115" fmla="*/ 431800 h 3302940"/>
                <a:gd name="connsiteX116" fmla="*/ 3226270 w 8575207"/>
                <a:gd name="connsiteY116" fmla="*/ 406400 h 3302940"/>
                <a:gd name="connsiteX117" fmla="*/ 3188170 w 8575207"/>
                <a:gd name="connsiteY117" fmla="*/ 393700 h 3302940"/>
                <a:gd name="connsiteX118" fmla="*/ 2934170 w 8575207"/>
                <a:gd name="connsiteY118" fmla="*/ 381000 h 3302940"/>
                <a:gd name="connsiteX119" fmla="*/ 2832570 w 8575207"/>
                <a:gd name="connsiteY119" fmla="*/ 355600 h 3302940"/>
                <a:gd name="connsiteX120" fmla="*/ 2769070 w 8575207"/>
                <a:gd name="connsiteY120" fmla="*/ 342900 h 3302940"/>
                <a:gd name="connsiteX121" fmla="*/ 2705570 w 8575207"/>
                <a:gd name="connsiteY121" fmla="*/ 317500 h 3302940"/>
                <a:gd name="connsiteX122" fmla="*/ 2591270 w 8575207"/>
                <a:gd name="connsiteY122" fmla="*/ 304800 h 3302940"/>
                <a:gd name="connsiteX123" fmla="*/ 2515070 w 8575207"/>
                <a:gd name="connsiteY123" fmla="*/ 292100 h 3302940"/>
                <a:gd name="connsiteX124" fmla="*/ 2299170 w 8575207"/>
                <a:gd name="connsiteY124" fmla="*/ 317500 h 3302940"/>
                <a:gd name="connsiteX125" fmla="*/ 2184870 w 8575207"/>
                <a:gd name="connsiteY125" fmla="*/ 355600 h 3302940"/>
                <a:gd name="connsiteX126" fmla="*/ 2045170 w 8575207"/>
                <a:gd name="connsiteY126" fmla="*/ 381000 h 3302940"/>
                <a:gd name="connsiteX127" fmla="*/ 2019770 w 8575207"/>
                <a:gd name="connsiteY127" fmla="*/ 431800 h 3302940"/>
                <a:gd name="connsiteX128" fmla="*/ 2032470 w 8575207"/>
                <a:gd name="connsiteY128" fmla="*/ 952500 h 3302940"/>
                <a:gd name="connsiteX129" fmla="*/ 2045170 w 8575207"/>
                <a:gd name="connsiteY129" fmla="*/ 1016000 h 3302940"/>
                <a:gd name="connsiteX130" fmla="*/ 2083270 w 8575207"/>
                <a:gd name="connsiteY130" fmla="*/ 1130300 h 3302940"/>
                <a:gd name="connsiteX131" fmla="*/ 2095970 w 8575207"/>
                <a:gd name="connsiteY131" fmla="*/ 1181100 h 3302940"/>
                <a:gd name="connsiteX132" fmla="*/ 2159470 w 8575207"/>
                <a:gd name="connsiteY132" fmla="*/ 1270000 h 3302940"/>
                <a:gd name="connsiteX133" fmla="*/ 2197570 w 8575207"/>
                <a:gd name="connsiteY133" fmla="*/ 1346200 h 3302940"/>
                <a:gd name="connsiteX134" fmla="*/ 2235670 w 8575207"/>
                <a:gd name="connsiteY134" fmla="*/ 1397000 h 3302940"/>
                <a:gd name="connsiteX135" fmla="*/ 2261070 w 8575207"/>
                <a:gd name="connsiteY135" fmla="*/ 1435100 h 3302940"/>
                <a:gd name="connsiteX136" fmla="*/ 2311870 w 8575207"/>
                <a:gd name="connsiteY136" fmla="*/ 1549400 h 3302940"/>
                <a:gd name="connsiteX137" fmla="*/ 2337270 w 8575207"/>
                <a:gd name="connsiteY137" fmla="*/ 1600200 h 3302940"/>
                <a:gd name="connsiteX138" fmla="*/ 2375370 w 8575207"/>
                <a:gd name="connsiteY138" fmla="*/ 1638300 h 3302940"/>
                <a:gd name="connsiteX139" fmla="*/ 2388070 w 8575207"/>
                <a:gd name="connsiteY139" fmla="*/ 1816100 h 3302940"/>
                <a:gd name="connsiteX140" fmla="*/ 2273770 w 8575207"/>
                <a:gd name="connsiteY140" fmla="*/ 1866900 h 3302940"/>
                <a:gd name="connsiteX141" fmla="*/ 2235670 w 8575207"/>
                <a:gd name="connsiteY141" fmla="*/ 1879600 h 3302940"/>
                <a:gd name="connsiteX142" fmla="*/ 2197570 w 8575207"/>
                <a:gd name="connsiteY142" fmla="*/ 1892300 h 3302940"/>
                <a:gd name="connsiteX143" fmla="*/ 2095970 w 8575207"/>
                <a:gd name="connsiteY143" fmla="*/ 1905000 h 3302940"/>
                <a:gd name="connsiteX144" fmla="*/ 1676870 w 8575207"/>
                <a:gd name="connsiteY144" fmla="*/ 1879600 h 3302940"/>
                <a:gd name="connsiteX145" fmla="*/ 1562570 w 8575207"/>
                <a:gd name="connsiteY145" fmla="*/ 1841500 h 3302940"/>
                <a:gd name="connsiteX146" fmla="*/ 1524470 w 8575207"/>
                <a:gd name="connsiteY146" fmla="*/ 1828800 h 3302940"/>
                <a:gd name="connsiteX147" fmla="*/ 1511770 w 8575207"/>
                <a:gd name="connsiteY147" fmla="*/ 1778000 h 3302940"/>
                <a:gd name="connsiteX148" fmla="*/ 1499070 w 8575207"/>
                <a:gd name="connsiteY148" fmla="*/ 1739900 h 3302940"/>
                <a:gd name="connsiteX149" fmla="*/ 1486370 w 8575207"/>
                <a:gd name="connsiteY149" fmla="*/ 1676400 h 3302940"/>
                <a:gd name="connsiteX150" fmla="*/ 1524470 w 8575207"/>
                <a:gd name="connsiteY150" fmla="*/ 1460500 h 3302940"/>
                <a:gd name="connsiteX151" fmla="*/ 1537170 w 8575207"/>
                <a:gd name="connsiteY151" fmla="*/ 1422400 h 3302940"/>
                <a:gd name="connsiteX152" fmla="*/ 1626070 w 8575207"/>
                <a:gd name="connsiteY152" fmla="*/ 1358900 h 3302940"/>
                <a:gd name="connsiteX153" fmla="*/ 1702270 w 8575207"/>
                <a:gd name="connsiteY153" fmla="*/ 1282700 h 3302940"/>
                <a:gd name="connsiteX154" fmla="*/ 1740370 w 8575207"/>
                <a:gd name="connsiteY154" fmla="*/ 1244600 h 3302940"/>
                <a:gd name="connsiteX155" fmla="*/ 1778470 w 8575207"/>
                <a:gd name="connsiteY155" fmla="*/ 1206500 h 3302940"/>
                <a:gd name="connsiteX156" fmla="*/ 1816570 w 8575207"/>
                <a:gd name="connsiteY156" fmla="*/ 1193800 h 3302940"/>
                <a:gd name="connsiteX157" fmla="*/ 1829270 w 8575207"/>
                <a:gd name="connsiteY157" fmla="*/ 1155700 h 3302940"/>
                <a:gd name="connsiteX158" fmla="*/ 1905470 w 8575207"/>
                <a:gd name="connsiteY158" fmla="*/ 1104900 h 3302940"/>
                <a:gd name="connsiteX159" fmla="*/ 1968970 w 8575207"/>
                <a:gd name="connsiteY159" fmla="*/ 1028700 h 3302940"/>
                <a:gd name="connsiteX160" fmla="*/ 2045170 w 8575207"/>
                <a:gd name="connsiteY160" fmla="*/ 965200 h 3302940"/>
                <a:gd name="connsiteX161" fmla="*/ 2019770 w 8575207"/>
                <a:gd name="connsiteY161" fmla="*/ 393700 h 3302940"/>
                <a:gd name="connsiteX162" fmla="*/ 1956270 w 8575207"/>
                <a:gd name="connsiteY162" fmla="*/ 279400 h 3302940"/>
                <a:gd name="connsiteX163" fmla="*/ 1918170 w 8575207"/>
                <a:gd name="connsiteY163" fmla="*/ 266700 h 3302940"/>
                <a:gd name="connsiteX164" fmla="*/ 1803870 w 8575207"/>
                <a:gd name="connsiteY164" fmla="*/ 203200 h 3302940"/>
                <a:gd name="connsiteX165" fmla="*/ 1727670 w 8575207"/>
                <a:gd name="connsiteY165" fmla="*/ 190500 h 3302940"/>
                <a:gd name="connsiteX166" fmla="*/ 1689570 w 8575207"/>
                <a:gd name="connsiteY166" fmla="*/ 165100 h 3302940"/>
                <a:gd name="connsiteX167" fmla="*/ 1435570 w 8575207"/>
                <a:gd name="connsiteY167" fmla="*/ 127000 h 3302940"/>
                <a:gd name="connsiteX168" fmla="*/ 1308570 w 8575207"/>
                <a:gd name="connsiteY168" fmla="*/ 101600 h 3302940"/>
                <a:gd name="connsiteX169" fmla="*/ 546570 w 8575207"/>
                <a:gd name="connsiteY169" fmla="*/ 76200 h 3302940"/>
                <a:gd name="connsiteX170" fmla="*/ 457670 w 8575207"/>
                <a:gd name="connsiteY170" fmla="*/ 50800 h 3302940"/>
                <a:gd name="connsiteX171" fmla="*/ 279870 w 8575207"/>
                <a:gd name="connsiteY171" fmla="*/ 25400 h 3302940"/>
                <a:gd name="connsiteX172" fmla="*/ 216370 w 8575207"/>
                <a:gd name="connsiteY172" fmla="*/ 12700 h 3302940"/>
                <a:gd name="connsiteX173" fmla="*/ 38570 w 8575207"/>
                <a:gd name="connsiteY173" fmla="*/ 0 h 3302940"/>
                <a:gd name="connsiteX174" fmla="*/ 13170 w 8575207"/>
                <a:gd name="connsiteY17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206970 w 8575207"/>
                <a:gd name="connsiteY17" fmla="*/ 2997200 h 3302940"/>
                <a:gd name="connsiteX18" fmla="*/ 1359370 w 8575207"/>
                <a:gd name="connsiteY18" fmla="*/ 2984500 h 3302940"/>
                <a:gd name="connsiteX19" fmla="*/ 1562570 w 8575207"/>
                <a:gd name="connsiteY19" fmla="*/ 2959100 h 3302940"/>
                <a:gd name="connsiteX20" fmla="*/ 2388070 w 8575207"/>
                <a:gd name="connsiteY20" fmla="*/ 2946400 h 3302940"/>
                <a:gd name="connsiteX21" fmla="*/ 2451570 w 8575207"/>
                <a:gd name="connsiteY21" fmla="*/ 2933700 h 3302940"/>
                <a:gd name="connsiteX22" fmla="*/ 2527770 w 8575207"/>
                <a:gd name="connsiteY22" fmla="*/ 2921000 h 3302940"/>
                <a:gd name="connsiteX23" fmla="*/ 2616670 w 8575207"/>
                <a:gd name="connsiteY23" fmla="*/ 2882900 h 3302940"/>
                <a:gd name="connsiteX24" fmla="*/ 2756370 w 8575207"/>
                <a:gd name="connsiteY24" fmla="*/ 2857500 h 3302940"/>
                <a:gd name="connsiteX25" fmla="*/ 3785070 w 8575207"/>
                <a:gd name="connsiteY25" fmla="*/ 2857500 h 3302940"/>
                <a:gd name="connsiteX26" fmla="*/ 3823170 w 8575207"/>
                <a:gd name="connsiteY26" fmla="*/ 2844800 h 3302940"/>
                <a:gd name="connsiteX27" fmla="*/ 3886670 w 8575207"/>
                <a:gd name="connsiteY27" fmla="*/ 2832100 h 3302940"/>
                <a:gd name="connsiteX28" fmla="*/ 3937470 w 8575207"/>
                <a:gd name="connsiteY28" fmla="*/ 2819400 h 3302940"/>
                <a:gd name="connsiteX29" fmla="*/ 4102570 w 8575207"/>
                <a:gd name="connsiteY29" fmla="*/ 2794000 h 3302940"/>
                <a:gd name="connsiteX30" fmla="*/ 4254970 w 8575207"/>
                <a:gd name="connsiteY30" fmla="*/ 2768600 h 3302940"/>
                <a:gd name="connsiteX31" fmla="*/ 4318470 w 8575207"/>
                <a:gd name="connsiteY31" fmla="*/ 2743200 h 3302940"/>
                <a:gd name="connsiteX32" fmla="*/ 4407370 w 8575207"/>
                <a:gd name="connsiteY32" fmla="*/ 2730500 h 3302940"/>
                <a:gd name="connsiteX33" fmla="*/ 4458170 w 8575207"/>
                <a:gd name="connsiteY33" fmla="*/ 2717800 h 3302940"/>
                <a:gd name="connsiteX34" fmla="*/ 5169370 w 8575207"/>
                <a:gd name="connsiteY34" fmla="*/ 2730500 h 3302940"/>
                <a:gd name="connsiteX35" fmla="*/ 5309070 w 8575207"/>
                <a:gd name="connsiteY35" fmla="*/ 2768600 h 3302940"/>
                <a:gd name="connsiteX36" fmla="*/ 5410670 w 8575207"/>
                <a:gd name="connsiteY36" fmla="*/ 2794000 h 3302940"/>
                <a:gd name="connsiteX37" fmla="*/ 5499570 w 8575207"/>
                <a:gd name="connsiteY37" fmla="*/ 2819400 h 3302940"/>
                <a:gd name="connsiteX38" fmla="*/ 5575770 w 8575207"/>
                <a:gd name="connsiteY38" fmla="*/ 2692400 h 3302940"/>
                <a:gd name="connsiteX39" fmla="*/ 5588470 w 8575207"/>
                <a:gd name="connsiteY39" fmla="*/ 2616200 h 3302940"/>
                <a:gd name="connsiteX40" fmla="*/ 5601170 w 8575207"/>
                <a:gd name="connsiteY40" fmla="*/ 2489200 h 3302940"/>
                <a:gd name="connsiteX41" fmla="*/ 5639270 w 8575207"/>
                <a:gd name="connsiteY41" fmla="*/ 2413000 h 3302940"/>
                <a:gd name="connsiteX42" fmla="*/ 5690070 w 8575207"/>
                <a:gd name="connsiteY42" fmla="*/ 2400300 h 3302940"/>
                <a:gd name="connsiteX43" fmla="*/ 5766270 w 8575207"/>
                <a:gd name="connsiteY43" fmla="*/ 2362200 h 3302940"/>
                <a:gd name="connsiteX44" fmla="*/ 5842470 w 8575207"/>
                <a:gd name="connsiteY44" fmla="*/ 2324100 h 3302940"/>
                <a:gd name="connsiteX45" fmla="*/ 6007570 w 8575207"/>
                <a:gd name="connsiteY45" fmla="*/ 2362200 h 3302940"/>
                <a:gd name="connsiteX46" fmla="*/ 6083770 w 8575207"/>
                <a:gd name="connsiteY46" fmla="*/ 2374900 h 3302940"/>
                <a:gd name="connsiteX47" fmla="*/ 6159970 w 8575207"/>
                <a:gd name="connsiteY47" fmla="*/ 2413000 h 3302940"/>
                <a:gd name="connsiteX48" fmla="*/ 6198070 w 8575207"/>
                <a:gd name="connsiteY48" fmla="*/ 2425700 h 3302940"/>
                <a:gd name="connsiteX49" fmla="*/ 6261570 w 8575207"/>
                <a:gd name="connsiteY49" fmla="*/ 2527300 h 3302940"/>
                <a:gd name="connsiteX50" fmla="*/ 6299670 w 8575207"/>
                <a:gd name="connsiteY50" fmla="*/ 2641600 h 3302940"/>
                <a:gd name="connsiteX51" fmla="*/ 6312370 w 8575207"/>
                <a:gd name="connsiteY51" fmla="*/ 2679700 h 3302940"/>
                <a:gd name="connsiteX52" fmla="*/ 6325070 w 8575207"/>
                <a:gd name="connsiteY52" fmla="*/ 2730500 h 3302940"/>
                <a:gd name="connsiteX53" fmla="*/ 6312370 w 8575207"/>
                <a:gd name="connsiteY53" fmla="*/ 2857500 h 3302940"/>
                <a:gd name="connsiteX54" fmla="*/ 6236170 w 8575207"/>
                <a:gd name="connsiteY54" fmla="*/ 2908300 h 3302940"/>
                <a:gd name="connsiteX55" fmla="*/ 6109170 w 8575207"/>
                <a:gd name="connsiteY55" fmla="*/ 2946400 h 3302940"/>
                <a:gd name="connsiteX56" fmla="*/ 5956770 w 8575207"/>
                <a:gd name="connsiteY56" fmla="*/ 2933700 h 3302940"/>
                <a:gd name="connsiteX57" fmla="*/ 5918670 w 8575207"/>
                <a:gd name="connsiteY57" fmla="*/ 2946400 h 3302940"/>
                <a:gd name="connsiteX58" fmla="*/ 5931370 w 8575207"/>
                <a:gd name="connsiteY58" fmla="*/ 3009900 h 3302940"/>
                <a:gd name="connsiteX59" fmla="*/ 5994870 w 8575207"/>
                <a:gd name="connsiteY59" fmla="*/ 3022600 h 3302940"/>
                <a:gd name="connsiteX60" fmla="*/ 6286970 w 8575207"/>
                <a:gd name="connsiteY60" fmla="*/ 3035300 h 3302940"/>
                <a:gd name="connsiteX61" fmla="*/ 7328370 w 8575207"/>
                <a:gd name="connsiteY61" fmla="*/ 3022600 h 3302940"/>
                <a:gd name="connsiteX62" fmla="*/ 7544270 w 8575207"/>
                <a:gd name="connsiteY62" fmla="*/ 2984500 h 3302940"/>
                <a:gd name="connsiteX63" fmla="*/ 7645870 w 8575207"/>
                <a:gd name="connsiteY63" fmla="*/ 2971800 h 3302940"/>
                <a:gd name="connsiteX64" fmla="*/ 7861770 w 8575207"/>
                <a:gd name="connsiteY64" fmla="*/ 2984500 h 3302940"/>
                <a:gd name="connsiteX65" fmla="*/ 8039570 w 8575207"/>
                <a:gd name="connsiteY65" fmla="*/ 3009900 h 3302940"/>
                <a:gd name="connsiteX66" fmla="*/ 8090370 w 8575207"/>
                <a:gd name="connsiteY66" fmla="*/ 3022600 h 3302940"/>
                <a:gd name="connsiteX67" fmla="*/ 8407870 w 8575207"/>
                <a:gd name="connsiteY67" fmla="*/ 3048000 h 3302940"/>
                <a:gd name="connsiteX68" fmla="*/ 8560270 w 8575207"/>
                <a:gd name="connsiteY68" fmla="*/ 3035300 h 3302940"/>
                <a:gd name="connsiteX69" fmla="*/ 8534870 w 8575207"/>
                <a:gd name="connsiteY69" fmla="*/ 2311400 h 3302940"/>
                <a:gd name="connsiteX70" fmla="*/ 8496770 w 8575207"/>
                <a:gd name="connsiteY70" fmla="*/ 2057400 h 3302940"/>
                <a:gd name="connsiteX71" fmla="*/ 8484070 w 8575207"/>
                <a:gd name="connsiteY71" fmla="*/ 1968500 h 3302940"/>
                <a:gd name="connsiteX72" fmla="*/ 8445970 w 8575207"/>
                <a:gd name="connsiteY72" fmla="*/ 1765300 h 3302940"/>
                <a:gd name="connsiteX73" fmla="*/ 8471370 w 8575207"/>
                <a:gd name="connsiteY73" fmla="*/ 1257300 h 3302940"/>
                <a:gd name="connsiteX74" fmla="*/ 8433270 w 8575207"/>
                <a:gd name="connsiteY74" fmla="*/ 1231900 h 3302940"/>
                <a:gd name="connsiteX75" fmla="*/ 8306270 w 8575207"/>
                <a:gd name="connsiteY75" fmla="*/ 1193800 h 3302940"/>
                <a:gd name="connsiteX76" fmla="*/ 8179270 w 8575207"/>
                <a:gd name="connsiteY76" fmla="*/ 1168400 h 3302940"/>
                <a:gd name="connsiteX77" fmla="*/ 7607770 w 8575207"/>
                <a:gd name="connsiteY77" fmla="*/ 1206500 h 3302940"/>
                <a:gd name="connsiteX78" fmla="*/ 7379170 w 8575207"/>
                <a:gd name="connsiteY78" fmla="*/ 1193800 h 3302940"/>
                <a:gd name="connsiteX79" fmla="*/ 7290270 w 8575207"/>
                <a:gd name="connsiteY79" fmla="*/ 1168400 h 3302940"/>
                <a:gd name="connsiteX80" fmla="*/ 7112470 w 8575207"/>
                <a:gd name="connsiteY80" fmla="*/ 1143000 h 3302940"/>
                <a:gd name="connsiteX81" fmla="*/ 7048970 w 8575207"/>
                <a:gd name="connsiteY81" fmla="*/ 1130300 h 3302940"/>
                <a:gd name="connsiteX82" fmla="*/ 6934670 w 8575207"/>
                <a:gd name="connsiteY82" fmla="*/ 1117600 h 3302940"/>
                <a:gd name="connsiteX83" fmla="*/ 6629870 w 8575207"/>
                <a:gd name="connsiteY83" fmla="*/ 1079500 h 3302940"/>
                <a:gd name="connsiteX84" fmla="*/ 6502870 w 8575207"/>
                <a:gd name="connsiteY84" fmla="*/ 1028700 h 3302940"/>
                <a:gd name="connsiteX85" fmla="*/ 6426670 w 8575207"/>
                <a:gd name="connsiteY85" fmla="*/ 1003300 h 3302940"/>
                <a:gd name="connsiteX86" fmla="*/ 6375870 w 8575207"/>
                <a:gd name="connsiteY86" fmla="*/ 990600 h 3302940"/>
                <a:gd name="connsiteX87" fmla="*/ 6337770 w 8575207"/>
                <a:gd name="connsiteY87" fmla="*/ 977900 h 3302940"/>
                <a:gd name="connsiteX88" fmla="*/ 6286970 w 8575207"/>
                <a:gd name="connsiteY88" fmla="*/ 952500 h 3302940"/>
                <a:gd name="connsiteX89" fmla="*/ 6096470 w 8575207"/>
                <a:gd name="connsiteY89" fmla="*/ 939800 h 3302940"/>
                <a:gd name="connsiteX90" fmla="*/ 5728170 w 8575207"/>
                <a:gd name="connsiteY90" fmla="*/ 927100 h 3302940"/>
                <a:gd name="connsiteX91" fmla="*/ 5334470 w 8575207"/>
                <a:gd name="connsiteY91" fmla="*/ 901700 h 3302940"/>
                <a:gd name="connsiteX92" fmla="*/ 5232870 w 8575207"/>
                <a:gd name="connsiteY92" fmla="*/ 889000 h 3302940"/>
                <a:gd name="connsiteX93" fmla="*/ 5067770 w 8575207"/>
                <a:gd name="connsiteY93" fmla="*/ 838200 h 3302940"/>
                <a:gd name="connsiteX94" fmla="*/ 4991570 w 8575207"/>
                <a:gd name="connsiteY94" fmla="*/ 825500 h 3302940"/>
                <a:gd name="connsiteX95" fmla="*/ 4953470 w 8575207"/>
                <a:gd name="connsiteY95" fmla="*/ 800100 h 3302940"/>
                <a:gd name="connsiteX96" fmla="*/ 4877270 w 8575207"/>
                <a:gd name="connsiteY96" fmla="*/ 774700 h 3302940"/>
                <a:gd name="connsiteX97" fmla="*/ 4775670 w 8575207"/>
                <a:gd name="connsiteY97" fmla="*/ 749300 h 3302940"/>
                <a:gd name="connsiteX98" fmla="*/ 4648670 w 8575207"/>
                <a:gd name="connsiteY98" fmla="*/ 711200 h 3302940"/>
                <a:gd name="connsiteX99" fmla="*/ 4610570 w 8575207"/>
                <a:gd name="connsiteY99" fmla="*/ 698500 h 3302940"/>
                <a:gd name="connsiteX100" fmla="*/ 4559770 w 8575207"/>
                <a:gd name="connsiteY100" fmla="*/ 685800 h 3302940"/>
                <a:gd name="connsiteX101" fmla="*/ 4521670 w 8575207"/>
                <a:gd name="connsiteY101" fmla="*/ 660400 h 3302940"/>
                <a:gd name="connsiteX102" fmla="*/ 4470870 w 8575207"/>
                <a:gd name="connsiteY102" fmla="*/ 647700 h 3302940"/>
                <a:gd name="connsiteX103" fmla="*/ 4432770 w 8575207"/>
                <a:gd name="connsiteY103" fmla="*/ 635000 h 3302940"/>
                <a:gd name="connsiteX104" fmla="*/ 4381970 w 8575207"/>
                <a:gd name="connsiteY104" fmla="*/ 609600 h 3302940"/>
                <a:gd name="connsiteX105" fmla="*/ 4280370 w 8575207"/>
                <a:gd name="connsiteY105" fmla="*/ 584200 h 3302940"/>
                <a:gd name="connsiteX106" fmla="*/ 4242270 w 8575207"/>
                <a:gd name="connsiteY106" fmla="*/ 571500 h 3302940"/>
                <a:gd name="connsiteX107" fmla="*/ 4127970 w 8575207"/>
                <a:gd name="connsiteY107" fmla="*/ 558800 h 3302940"/>
                <a:gd name="connsiteX108" fmla="*/ 3658070 w 8575207"/>
                <a:gd name="connsiteY108" fmla="*/ 533400 h 3302940"/>
                <a:gd name="connsiteX109" fmla="*/ 3607270 w 8575207"/>
                <a:gd name="connsiteY109" fmla="*/ 520700 h 3302940"/>
                <a:gd name="connsiteX110" fmla="*/ 3569170 w 8575207"/>
                <a:gd name="connsiteY110" fmla="*/ 508000 h 3302940"/>
                <a:gd name="connsiteX111" fmla="*/ 3467570 w 8575207"/>
                <a:gd name="connsiteY111" fmla="*/ 495300 h 3302940"/>
                <a:gd name="connsiteX112" fmla="*/ 3429470 w 8575207"/>
                <a:gd name="connsiteY112" fmla="*/ 469900 h 3302940"/>
                <a:gd name="connsiteX113" fmla="*/ 3378670 w 8575207"/>
                <a:gd name="connsiteY113" fmla="*/ 457200 h 3302940"/>
                <a:gd name="connsiteX114" fmla="*/ 3302470 w 8575207"/>
                <a:gd name="connsiteY114" fmla="*/ 431800 h 3302940"/>
                <a:gd name="connsiteX115" fmla="*/ 3226270 w 8575207"/>
                <a:gd name="connsiteY115" fmla="*/ 406400 h 3302940"/>
                <a:gd name="connsiteX116" fmla="*/ 3188170 w 8575207"/>
                <a:gd name="connsiteY116" fmla="*/ 393700 h 3302940"/>
                <a:gd name="connsiteX117" fmla="*/ 2934170 w 8575207"/>
                <a:gd name="connsiteY117" fmla="*/ 381000 h 3302940"/>
                <a:gd name="connsiteX118" fmla="*/ 2832570 w 8575207"/>
                <a:gd name="connsiteY118" fmla="*/ 355600 h 3302940"/>
                <a:gd name="connsiteX119" fmla="*/ 2769070 w 8575207"/>
                <a:gd name="connsiteY119" fmla="*/ 342900 h 3302940"/>
                <a:gd name="connsiteX120" fmla="*/ 2705570 w 8575207"/>
                <a:gd name="connsiteY120" fmla="*/ 317500 h 3302940"/>
                <a:gd name="connsiteX121" fmla="*/ 2591270 w 8575207"/>
                <a:gd name="connsiteY121" fmla="*/ 304800 h 3302940"/>
                <a:gd name="connsiteX122" fmla="*/ 2515070 w 8575207"/>
                <a:gd name="connsiteY122" fmla="*/ 292100 h 3302940"/>
                <a:gd name="connsiteX123" fmla="*/ 2299170 w 8575207"/>
                <a:gd name="connsiteY123" fmla="*/ 317500 h 3302940"/>
                <a:gd name="connsiteX124" fmla="*/ 2184870 w 8575207"/>
                <a:gd name="connsiteY124" fmla="*/ 355600 h 3302940"/>
                <a:gd name="connsiteX125" fmla="*/ 2045170 w 8575207"/>
                <a:gd name="connsiteY125" fmla="*/ 381000 h 3302940"/>
                <a:gd name="connsiteX126" fmla="*/ 2019770 w 8575207"/>
                <a:gd name="connsiteY126" fmla="*/ 431800 h 3302940"/>
                <a:gd name="connsiteX127" fmla="*/ 2032470 w 8575207"/>
                <a:gd name="connsiteY127" fmla="*/ 952500 h 3302940"/>
                <a:gd name="connsiteX128" fmla="*/ 2045170 w 8575207"/>
                <a:gd name="connsiteY128" fmla="*/ 1016000 h 3302940"/>
                <a:gd name="connsiteX129" fmla="*/ 2083270 w 8575207"/>
                <a:gd name="connsiteY129" fmla="*/ 1130300 h 3302940"/>
                <a:gd name="connsiteX130" fmla="*/ 2095970 w 8575207"/>
                <a:gd name="connsiteY130" fmla="*/ 1181100 h 3302940"/>
                <a:gd name="connsiteX131" fmla="*/ 2159470 w 8575207"/>
                <a:gd name="connsiteY131" fmla="*/ 1270000 h 3302940"/>
                <a:gd name="connsiteX132" fmla="*/ 2197570 w 8575207"/>
                <a:gd name="connsiteY132" fmla="*/ 1346200 h 3302940"/>
                <a:gd name="connsiteX133" fmla="*/ 2235670 w 8575207"/>
                <a:gd name="connsiteY133" fmla="*/ 1397000 h 3302940"/>
                <a:gd name="connsiteX134" fmla="*/ 2261070 w 8575207"/>
                <a:gd name="connsiteY134" fmla="*/ 1435100 h 3302940"/>
                <a:gd name="connsiteX135" fmla="*/ 2311870 w 8575207"/>
                <a:gd name="connsiteY135" fmla="*/ 1549400 h 3302940"/>
                <a:gd name="connsiteX136" fmla="*/ 2337270 w 8575207"/>
                <a:gd name="connsiteY136" fmla="*/ 1600200 h 3302940"/>
                <a:gd name="connsiteX137" fmla="*/ 2375370 w 8575207"/>
                <a:gd name="connsiteY137" fmla="*/ 1638300 h 3302940"/>
                <a:gd name="connsiteX138" fmla="*/ 2388070 w 8575207"/>
                <a:gd name="connsiteY138" fmla="*/ 1816100 h 3302940"/>
                <a:gd name="connsiteX139" fmla="*/ 2273770 w 8575207"/>
                <a:gd name="connsiteY139" fmla="*/ 1866900 h 3302940"/>
                <a:gd name="connsiteX140" fmla="*/ 2235670 w 8575207"/>
                <a:gd name="connsiteY140" fmla="*/ 1879600 h 3302940"/>
                <a:gd name="connsiteX141" fmla="*/ 2197570 w 8575207"/>
                <a:gd name="connsiteY141" fmla="*/ 1892300 h 3302940"/>
                <a:gd name="connsiteX142" fmla="*/ 2095970 w 8575207"/>
                <a:gd name="connsiteY142" fmla="*/ 1905000 h 3302940"/>
                <a:gd name="connsiteX143" fmla="*/ 1676870 w 8575207"/>
                <a:gd name="connsiteY143" fmla="*/ 1879600 h 3302940"/>
                <a:gd name="connsiteX144" fmla="*/ 1562570 w 8575207"/>
                <a:gd name="connsiteY144" fmla="*/ 1841500 h 3302940"/>
                <a:gd name="connsiteX145" fmla="*/ 1524470 w 8575207"/>
                <a:gd name="connsiteY145" fmla="*/ 1828800 h 3302940"/>
                <a:gd name="connsiteX146" fmla="*/ 1511770 w 8575207"/>
                <a:gd name="connsiteY146" fmla="*/ 1778000 h 3302940"/>
                <a:gd name="connsiteX147" fmla="*/ 1499070 w 8575207"/>
                <a:gd name="connsiteY147" fmla="*/ 1739900 h 3302940"/>
                <a:gd name="connsiteX148" fmla="*/ 1486370 w 8575207"/>
                <a:gd name="connsiteY148" fmla="*/ 1676400 h 3302940"/>
                <a:gd name="connsiteX149" fmla="*/ 1524470 w 8575207"/>
                <a:gd name="connsiteY149" fmla="*/ 1460500 h 3302940"/>
                <a:gd name="connsiteX150" fmla="*/ 1537170 w 8575207"/>
                <a:gd name="connsiteY150" fmla="*/ 1422400 h 3302940"/>
                <a:gd name="connsiteX151" fmla="*/ 1626070 w 8575207"/>
                <a:gd name="connsiteY151" fmla="*/ 1358900 h 3302940"/>
                <a:gd name="connsiteX152" fmla="*/ 1702270 w 8575207"/>
                <a:gd name="connsiteY152" fmla="*/ 1282700 h 3302940"/>
                <a:gd name="connsiteX153" fmla="*/ 1740370 w 8575207"/>
                <a:gd name="connsiteY153" fmla="*/ 1244600 h 3302940"/>
                <a:gd name="connsiteX154" fmla="*/ 1778470 w 8575207"/>
                <a:gd name="connsiteY154" fmla="*/ 1206500 h 3302940"/>
                <a:gd name="connsiteX155" fmla="*/ 1816570 w 8575207"/>
                <a:gd name="connsiteY155" fmla="*/ 1193800 h 3302940"/>
                <a:gd name="connsiteX156" fmla="*/ 1829270 w 8575207"/>
                <a:gd name="connsiteY156" fmla="*/ 1155700 h 3302940"/>
                <a:gd name="connsiteX157" fmla="*/ 1905470 w 8575207"/>
                <a:gd name="connsiteY157" fmla="*/ 1104900 h 3302940"/>
                <a:gd name="connsiteX158" fmla="*/ 1968970 w 8575207"/>
                <a:gd name="connsiteY158" fmla="*/ 1028700 h 3302940"/>
                <a:gd name="connsiteX159" fmla="*/ 2045170 w 8575207"/>
                <a:gd name="connsiteY159" fmla="*/ 965200 h 3302940"/>
                <a:gd name="connsiteX160" fmla="*/ 2019770 w 8575207"/>
                <a:gd name="connsiteY160" fmla="*/ 393700 h 3302940"/>
                <a:gd name="connsiteX161" fmla="*/ 1956270 w 8575207"/>
                <a:gd name="connsiteY161" fmla="*/ 279400 h 3302940"/>
                <a:gd name="connsiteX162" fmla="*/ 1918170 w 8575207"/>
                <a:gd name="connsiteY162" fmla="*/ 266700 h 3302940"/>
                <a:gd name="connsiteX163" fmla="*/ 1803870 w 8575207"/>
                <a:gd name="connsiteY163" fmla="*/ 203200 h 3302940"/>
                <a:gd name="connsiteX164" fmla="*/ 1727670 w 8575207"/>
                <a:gd name="connsiteY164" fmla="*/ 190500 h 3302940"/>
                <a:gd name="connsiteX165" fmla="*/ 1689570 w 8575207"/>
                <a:gd name="connsiteY165" fmla="*/ 165100 h 3302940"/>
                <a:gd name="connsiteX166" fmla="*/ 1435570 w 8575207"/>
                <a:gd name="connsiteY166" fmla="*/ 127000 h 3302940"/>
                <a:gd name="connsiteX167" fmla="*/ 1308570 w 8575207"/>
                <a:gd name="connsiteY167" fmla="*/ 101600 h 3302940"/>
                <a:gd name="connsiteX168" fmla="*/ 546570 w 8575207"/>
                <a:gd name="connsiteY168" fmla="*/ 76200 h 3302940"/>
                <a:gd name="connsiteX169" fmla="*/ 457670 w 8575207"/>
                <a:gd name="connsiteY169" fmla="*/ 50800 h 3302940"/>
                <a:gd name="connsiteX170" fmla="*/ 279870 w 8575207"/>
                <a:gd name="connsiteY170" fmla="*/ 25400 h 3302940"/>
                <a:gd name="connsiteX171" fmla="*/ 216370 w 8575207"/>
                <a:gd name="connsiteY171" fmla="*/ 12700 h 3302940"/>
                <a:gd name="connsiteX172" fmla="*/ 38570 w 8575207"/>
                <a:gd name="connsiteY172" fmla="*/ 0 h 3302940"/>
                <a:gd name="connsiteX173" fmla="*/ 13170 w 8575207"/>
                <a:gd name="connsiteY173"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359370 w 8575207"/>
                <a:gd name="connsiteY17" fmla="*/ 2984500 h 3302940"/>
                <a:gd name="connsiteX18" fmla="*/ 1562570 w 8575207"/>
                <a:gd name="connsiteY18" fmla="*/ 2959100 h 3302940"/>
                <a:gd name="connsiteX19" fmla="*/ 2388070 w 8575207"/>
                <a:gd name="connsiteY19" fmla="*/ 2946400 h 3302940"/>
                <a:gd name="connsiteX20" fmla="*/ 2451570 w 8575207"/>
                <a:gd name="connsiteY20" fmla="*/ 2933700 h 3302940"/>
                <a:gd name="connsiteX21" fmla="*/ 2527770 w 8575207"/>
                <a:gd name="connsiteY21" fmla="*/ 2921000 h 3302940"/>
                <a:gd name="connsiteX22" fmla="*/ 2616670 w 8575207"/>
                <a:gd name="connsiteY22" fmla="*/ 2882900 h 3302940"/>
                <a:gd name="connsiteX23" fmla="*/ 2756370 w 8575207"/>
                <a:gd name="connsiteY23" fmla="*/ 2857500 h 3302940"/>
                <a:gd name="connsiteX24" fmla="*/ 3785070 w 8575207"/>
                <a:gd name="connsiteY24" fmla="*/ 2857500 h 3302940"/>
                <a:gd name="connsiteX25" fmla="*/ 3823170 w 8575207"/>
                <a:gd name="connsiteY25" fmla="*/ 2844800 h 3302940"/>
                <a:gd name="connsiteX26" fmla="*/ 3886670 w 8575207"/>
                <a:gd name="connsiteY26" fmla="*/ 2832100 h 3302940"/>
                <a:gd name="connsiteX27" fmla="*/ 3937470 w 8575207"/>
                <a:gd name="connsiteY27" fmla="*/ 2819400 h 3302940"/>
                <a:gd name="connsiteX28" fmla="*/ 4102570 w 8575207"/>
                <a:gd name="connsiteY28" fmla="*/ 2794000 h 3302940"/>
                <a:gd name="connsiteX29" fmla="*/ 4254970 w 8575207"/>
                <a:gd name="connsiteY29" fmla="*/ 2768600 h 3302940"/>
                <a:gd name="connsiteX30" fmla="*/ 4318470 w 8575207"/>
                <a:gd name="connsiteY30" fmla="*/ 2743200 h 3302940"/>
                <a:gd name="connsiteX31" fmla="*/ 4407370 w 8575207"/>
                <a:gd name="connsiteY31" fmla="*/ 2730500 h 3302940"/>
                <a:gd name="connsiteX32" fmla="*/ 4458170 w 8575207"/>
                <a:gd name="connsiteY32" fmla="*/ 2717800 h 3302940"/>
                <a:gd name="connsiteX33" fmla="*/ 5169370 w 8575207"/>
                <a:gd name="connsiteY33" fmla="*/ 2730500 h 3302940"/>
                <a:gd name="connsiteX34" fmla="*/ 5309070 w 8575207"/>
                <a:gd name="connsiteY34" fmla="*/ 2768600 h 3302940"/>
                <a:gd name="connsiteX35" fmla="*/ 5410670 w 8575207"/>
                <a:gd name="connsiteY35" fmla="*/ 2794000 h 3302940"/>
                <a:gd name="connsiteX36" fmla="*/ 5499570 w 8575207"/>
                <a:gd name="connsiteY36" fmla="*/ 2819400 h 3302940"/>
                <a:gd name="connsiteX37" fmla="*/ 5575770 w 8575207"/>
                <a:gd name="connsiteY37" fmla="*/ 2692400 h 3302940"/>
                <a:gd name="connsiteX38" fmla="*/ 5588470 w 8575207"/>
                <a:gd name="connsiteY38" fmla="*/ 2616200 h 3302940"/>
                <a:gd name="connsiteX39" fmla="*/ 5601170 w 8575207"/>
                <a:gd name="connsiteY39" fmla="*/ 2489200 h 3302940"/>
                <a:gd name="connsiteX40" fmla="*/ 5639270 w 8575207"/>
                <a:gd name="connsiteY40" fmla="*/ 2413000 h 3302940"/>
                <a:gd name="connsiteX41" fmla="*/ 5690070 w 8575207"/>
                <a:gd name="connsiteY41" fmla="*/ 2400300 h 3302940"/>
                <a:gd name="connsiteX42" fmla="*/ 5766270 w 8575207"/>
                <a:gd name="connsiteY42" fmla="*/ 2362200 h 3302940"/>
                <a:gd name="connsiteX43" fmla="*/ 5842470 w 8575207"/>
                <a:gd name="connsiteY43" fmla="*/ 2324100 h 3302940"/>
                <a:gd name="connsiteX44" fmla="*/ 6007570 w 8575207"/>
                <a:gd name="connsiteY44" fmla="*/ 2362200 h 3302940"/>
                <a:gd name="connsiteX45" fmla="*/ 6083770 w 8575207"/>
                <a:gd name="connsiteY45" fmla="*/ 2374900 h 3302940"/>
                <a:gd name="connsiteX46" fmla="*/ 6159970 w 8575207"/>
                <a:gd name="connsiteY46" fmla="*/ 2413000 h 3302940"/>
                <a:gd name="connsiteX47" fmla="*/ 6198070 w 8575207"/>
                <a:gd name="connsiteY47" fmla="*/ 2425700 h 3302940"/>
                <a:gd name="connsiteX48" fmla="*/ 6261570 w 8575207"/>
                <a:gd name="connsiteY48" fmla="*/ 2527300 h 3302940"/>
                <a:gd name="connsiteX49" fmla="*/ 6299670 w 8575207"/>
                <a:gd name="connsiteY49" fmla="*/ 2641600 h 3302940"/>
                <a:gd name="connsiteX50" fmla="*/ 6312370 w 8575207"/>
                <a:gd name="connsiteY50" fmla="*/ 2679700 h 3302940"/>
                <a:gd name="connsiteX51" fmla="*/ 6325070 w 8575207"/>
                <a:gd name="connsiteY51" fmla="*/ 2730500 h 3302940"/>
                <a:gd name="connsiteX52" fmla="*/ 6312370 w 8575207"/>
                <a:gd name="connsiteY52" fmla="*/ 2857500 h 3302940"/>
                <a:gd name="connsiteX53" fmla="*/ 6236170 w 8575207"/>
                <a:gd name="connsiteY53" fmla="*/ 2908300 h 3302940"/>
                <a:gd name="connsiteX54" fmla="*/ 6109170 w 8575207"/>
                <a:gd name="connsiteY54" fmla="*/ 2946400 h 3302940"/>
                <a:gd name="connsiteX55" fmla="*/ 5956770 w 8575207"/>
                <a:gd name="connsiteY55" fmla="*/ 2933700 h 3302940"/>
                <a:gd name="connsiteX56" fmla="*/ 5918670 w 8575207"/>
                <a:gd name="connsiteY56" fmla="*/ 2946400 h 3302940"/>
                <a:gd name="connsiteX57" fmla="*/ 5931370 w 8575207"/>
                <a:gd name="connsiteY57" fmla="*/ 3009900 h 3302940"/>
                <a:gd name="connsiteX58" fmla="*/ 5994870 w 8575207"/>
                <a:gd name="connsiteY58" fmla="*/ 3022600 h 3302940"/>
                <a:gd name="connsiteX59" fmla="*/ 6286970 w 8575207"/>
                <a:gd name="connsiteY59" fmla="*/ 3035300 h 3302940"/>
                <a:gd name="connsiteX60" fmla="*/ 7328370 w 8575207"/>
                <a:gd name="connsiteY60" fmla="*/ 3022600 h 3302940"/>
                <a:gd name="connsiteX61" fmla="*/ 7544270 w 8575207"/>
                <a:gd name="connsiteY61" fmla="*/ 2984500 h 3302940"/>
                <a:gd name="connsiteX62" fmla="*/ 7645870 w 8575207"/>
                <a:gd name="connsiteY62" fmla="*/ 2971800 h 3302940"/>
                <a:gd name="connsiteX63" fmla="*/ 7861770 w 8575207"/>
                <a:gd name="connsiteY63" fmla="*/ 2984500 h 3302940"/>
                <a:gd name="connsiteX64" fmla="*/ 8039570 w 8575207"/>
                <a:gd name="connsiteY64" fmla="*/ 3009900 h 3302940"/>
                <a:gd name="connsiteX65" fmla="*/ 8090370 w 8575207"/>
                <a:gd name="connsiteY65" fmla="*/ 3022600 h 3302940"/>
                <a:gd name="connsiteX66" fmla="*/ 8407870 w 8575207"/>
                <a:gd name="connsiteY66" fmla="*/ 3048000 h 3302940"/>
                <a:gd name="connsiteX67" fmla="*/ 8560270 w 8575207"/>
                <a:gd name="connsiteY67" fmla="*/ 3035300 h 3302940"/>
                <a:gd name="connsiteX68" fmla="*/ 8534870 w 8575207"/>
                <a:gd name="connsiteY68" fmla="*/ 2311400 h 3302940"/>
                <a:gd name="connsiteX69" fmla="*/ 8496770 w 8575207"/>
                <a:gd name="connsiteY69" fmla="*/ 2057400 h 3302940"/>
                <a:gd name="connsiteX70" fmla="*/ 8484070 w 8575207"/>
                <a:gd name="connsiteY70" fmla="*/ 1968500 h 3302940"/>
                <a:gd name="connsiteX71" fmla="*/ 8445970 w 8575207"/>
                <a:gd name="connsiteY71" fmla="*/ 1765300 h 3302940"/>
                <a:gd name="connsiteX72" fmla="*/ 8471370 w 8575207"/>
                <a:gd name="connsiteY72" fmla="*/ 1257300 h 3302940"/>
                <a:gd name="connsiteX73" fmla="*/ 8433270 w 8575207"/>
                <a:gd name="connsiteY73" fmla="*/ 1231900 h 3302940"/>
                <a:gd name="connsiteX74" fmla="*/ 8306270 w 8575207"/>
                <a:gd name="connsiteY74" fmla="*/ 1193800 h 3302940"/>
                <a:gd name="connsiteX75" fmla="*/ 8179270 w 8575207"/>
                <a:gd name="connsiteY75" fmla="*/ 1168400 h 3302940"/>
                <a:gd name="connsiteX76" fmla="*/ 7607770 w 8575207"/>
                <a:gd name="connsiteY76" fmla="*/ 1206500 h 3302940"/>
                <a:gd name="connsiteX77" fmla="*/ 7379170 w 8575207"/>
                <a:gd name="connsiteY77" fmla="*/ 1193800 h 3302940"/>
                <a:gd name="connsiteX78" fmla="*/ 7290270 w 8575207"/>
                <a:gd name="connsiteY78" fmla="*/ 1168400 h 3302940"/>
                <a:gd name="connsiteX79" fmla="*/ 7112470 w 8575207"/>
                <a:gd name="connsiteY79" fmla="*/ 1143000 h 3302940"/>
                <a:gd name="connsiteX80" fmla="*/ 7048970 w 8575207"/>
                <a:gd name="connsiteY80" fmla="*/ 1130300 h 3302940"/>
                <a:gd name="connsiteX81" fmla="*/ 6934670 w 8575207"/>
                <a:gd name="connsiteY81" fmla="*/ 1117600 h 3302940"/>
                <a:gd name="connsiteX82" fmla="*/ 6629870 w 8575207"/>
                <a:gd name="connsiteY82" fmla="*/ 1079500 h 3302940"/>
                <a:gd name="connsiteX83" fmla="*/ 6502870 w 8575207"/>
                <a:gd name="connsiteY83" fmla="*/ 1028700 h 3302940"/>
                <a:gd name="connsiteX84" fmla="*/ 6426670 w 8575207"/>
                <a:gd name="connsiteY84" fmla="*/ 1003300 h 3302940"/>
                <a:gd name="connsiteX85" fmla="*/ 6375870 w 8575207"/>
                <a:gd name="connsiteY85" fmla="*/ 990600 h 3302940"/>
                <a:gd name="connsiteX86" fmla="*/ 6337770 w 8575207"/>
                <a:gd name="connsiteY86" fmla="*/ 977900 h 3302940"/>
                <a:gd name="connsiteX87" fmla="*/ 6286970 w 8575207"/>
                <a:gd name="connsiteY87" fmla="*/ 952500 h 3302940"/>
                <a:gd name="connsiteX88" fmla="*/ 6096470 w 8575207"/>
                <a:gd name="connsiteY88" fmla="*/ 939800 h 3302940"/>
                <a:gd name="connsiteX89" fmla="*/ 5728170 w 8575207"/>
                <a:gd name="connsiteY89" fmla="*/ 927100 h 3302940"/>
                <a:gd name="connsiteX90" fmla="*/ 5334470 w 8575207"/>
                <a:gd name="connsiteY90" fmla="*/ 901700 h 3302940"/>
                <a:gd name="connsiteX91" fmla="*/ 5232870 w 8575207"/>
                <a:gd name="connsiteY91" fmla="*/ 889000 h 3302940"/>
                <a:gd name="connsiteX92" fmla="*/ 5067770 w 8575207"/>
                <a:gd name="connsiteY92" fmla="*/ 838200 h 3302940"/>
                <a:gd name="connsiteX93" fmla="*/ 4991570 w 8575207"/>
                <a:gd name="connsiteY93" fmla="*/ 825500 h 3302940"/>
                <a:gd name="connsiteX94" fmla="*/ 4953470 w 8575207"/>
                <a:gd name="connsiteY94" fmla="*/ 800100 h 3302940"/>
                <a:gd name="connsiteX95" fmla="*/ 4877270 w 8575207"/>
                <a:gd name="connsiteY95" fmla="*/ 774700 h 3302940"/>
                <a:gd name="connsiteX96" fmla="*/ 4775670 w 8575207"/>
                <a:gd name="connsiteY96" fmla="*/ 749300 h 3302940"/>
                <a:gd name="connsiteX97" fmla="*/ 4648670 w 8575207"/>
                <a:gd name="connsiteY97" fmla="*/ 711200 h 3302940"/>
                <a:gd name="connsiteX98" fmla="*/ 4610570 w 8575207"/>
                <a:gd name="connsiteY98" fmla="*/ 698500 h 3302940"/>
                <a:gd name="connsiteX99" fmla="*/ 4559770 w 8575207"/>
                <a:gd name="connsiteY99" fmla="*/ 685800 h 3302940"/>
                <a:gd name="connsiteX100" fmla="*/ 4521670 w 8575207"/>
                <a:gd name="connsiteY100" fmla="*/ 660400 h 3302940"/>
                <a:gd name="connsiteX101" fmla="*/ 4470870 w 8575207"/>
                <a:gd name="connsiteY101" fmla="*/ 647700 h 3302940"/>
                <a:gd name="connsiteX102" fmla="*/ 4432770 w 8575207"/>
                <a:gd name="connsiteY102" fmla="*/ 635000 h 3302940"/>
                <a:gd name="connsiteX103" fmla="*/ 4381970 w 8575207"/>
                <a:gd name="connsiteY103" fmla="*/ 609600 h 3302940"/>
                <a:gd name="connsiteX104" fmla="*/ 4280370 w 8575207"/>
                <a:gd name="connsiteY104" fmla="*/ 584200 h 3302940"/>
                <a:gd name="connsiteX105" fmla="*/ 4242270 w 8575207"/>
                <a:gd name="connsiteY105" fmla="*/ 571500 h 3302940"/>
                <a:gd name="connsiteX106" fmla="*/ 4127970 w 8575207"/>
                <a:gd name="connsiteY106" fmla="*/ 558800 h 3302940"/>
                <a:gd name="connsiteX107" fmla="*/ 3658070 w 8575207"/>
                <a:gd name="connsiteY107" fmla="*/ 533400 h 3302940"/>
                <a:gd name="connsiteX108" fmla="*/ 3607270 w 8575207"/>
                <a:gd name="connsiteY108" fmla="*/ 520700 h 3302940"/>
                <a:gd name="connsiteX109" fmla="*/ 3569170 w 8575207"/>
                <a:gd name="connsiteY109" fmla="*/ 508000 h 3302940"/>
                <a:gd name="connsiteX110" fmla="*/ 3467570 w 8575207"/>
                <a:gd name="connsiteY110" fmla="*/ 495300 h 3302940"/>
                <a:gd name="connsiteX111" fmla="*/ 3429470 w 8575207"/>
                <a:gd name="connsiteY111" fmla="*/ 469900 h 3302940"/>
                <a:gd name="connsiteX112" fmla="*/ 3378670 w 8575207"/>
                <a:gd name="connsiteY112" fmla="*/ 457200 h 3302940"/>
                <a:gd name="connsiteX113" fmla="*/ 3302470 w 8575207"/>
                <a:gd name="connsiteY113" fmla="*/ 431800 h 3302940"/>
                <a:gd name="connsiteX114" fmla="*/ 3226270 w 8575207"/>
                <a:gd name="connsiteY114" fmla="*/ 406400 h 3302940"/>
                <a:gd name="connsiteX115" fmla="*/ 3188170 w 8575207"/>
                <a:gd name="connsiteY115" fmla="*/ 393700 h 3302940"/>
                <a:gd name="connsiteX116" fmla="*/ 2934170 w 8575207"/>
                <a:gd name="connsiteY116" fmla="*/ 381000 h 3302940"/>
                <a:gd name="connsiteX117" fmla="*/ 2832570 w 8575207"/>
                <a:gd name="connsiteY117" fmla="*/ 355600 h 3302940"/>
                <a:gd name="connsiteX118" fmla="*/ 2769070 w 8575207"/>
                <a:gd name="connsiteY118" fmla="*/ 342900 h 3302940"/>
                <a:gd name="connsiteX119" fmla="*/ 2705570 w 8575207"/>
                <a:gd name="connsiteY119" fmla="*/ 317500 h 3302940"/>
                <a:gd name="connsiteX120" fmla="*/ 2591270 w 8575207"/>
                <a:gd name="connsiteY120" fmla="*/ 304800 h 3302940"/>
                <a:gd name="connsiteX121" fmla="*/ 2515070 w 8575207"/>
                <a:gd name="connsiteY121" fmla="*/ 292100 h 3302940"/>
                <a:gd name="connsiteX122" fmla="*/ 2299170 w 8575207"/>
                <a:gd name="connsiteY122" fmla="*/ 317500 h 3302940"/>
                <a:gd name="connsiteX123" fmla="*/ 2184870 w 8575207"/>
                <a:gd name="connsiteY123" fmla="*/ 355600 h 3302940"/>
                <a:gd name="connsiteX124" fmla="*/ 2045170 w 8575207"/>
                <a:gd name="connsiteY124" fmla="*/ 381000 h 3302940"/>
                <a:gd name="connsiteX125" fmla="*/ 2019770 w 8575207"/>
                <a:gd name="connsiteY125" fmla="*/ 431800 h 3302940"/>
                <a:gd name="connsiteX126" fmla="*/ 2032470 w 8575207"/>
                <a:gd name="connsiteY126" fmla="*/ 952500 h 3302940"/>
                <a:gd name="connsiteX127" fmla="*/ 2045170 w 8575207"/>
                <a:gd name="connsiteY127" fmla="*/ 1016000 h 3302940"/>
                <a:gd name="connsiteX128" fmla="*/ 2083270 w 8575207"/>
                <a:gd name="connsiteY128" fmla="*/ 1130300 h 3302940"/>
                <a:gd name="connsiteX129" fmla="*/ 2095970 w 8575207"/>
                <a:gd name="connsiteY129" fmla="*/ 1181100 h 3302940"/>
                <a:gd name="connsiteX130" fmla="*/ 2159470 w 8575207"/>
                <a:gd name="connsiteY130" fmla="*/ 1270000 h 3302940"/>
                <a:gd name="connsiteX131" fmla="*/ 2197570 w 8575207"/>
                <a:gd name="connsiteY131" fmla="*/ 1346200 h 3302940"/>
                <a:gd name="connsiteX132" fmla="*/ 2235670 w 8575207"/>
                <a:gd name="connsiteY132" fmla="*/ 1397000 h 3302940"/>
                <a:gd name="connsiteX133" fmla="*/ 2261070 w 8575207"/>
                <a:gd name="connsiteY133" fmla="*/ 1435100 h 3302940"/>
                <a:gd name="connsiteX134" fmla="*/ 2311870 w 8575207"/>
                <a:gd name="connsiteY134" fmla="*/ 1549400 h 3302940"/>
                <a:gd name="connsiteX135" fmla="*/ 2337270 w 8575207"/>
                <a:gd name="connsiteY135" fmla="*/ 1600200 h 3302940"/>
                <a:gd name="connsiteX136" fmla="*/ 2375370 w 8575207"/>
                <a:gd name="connsiteY136" fmla="*/ 1638300 h 3302940"/>
                <a:gd name="connsiteX137" fmla="*/ 2388070 w 8575207"/>
                <a:gd name="connsiteY137" fmla="*/ 1816100 h 3302940"/>
                <a:gd name="connsiteX138" fmla="*/ 2273770 w 8575207"/>
                <a:gd name="connsiteY138" fmla="*/ 1866900 h 3302940"/>
                <a:gd name="connsiteX139" fmla="*/ 2235670 w 8575207"/>
                <a:gd name="connsiteY139" fmla="*/ 1879600 h 3302940"/>
                <a:gd name="connsiteX140" fmla="*/ 2197570 w 8575207"/>
                <a:gd name="connsiteY140" fmla="*/ 1892300 h 3302940"/>
                <a:gd name="connsiteX141" fmla="*/ 2095970 w 8575207"/>
                <a:gd name="connsiteY141" fmla="*/ 1905000 h 3302940"/>
                <a:gd name="connsiteX142" fmla="*/ 1676870 w 8575207"/>
                <a:gd name="connsiteY142" fmla="*/ 1879600 h 3302940"/>
                <a:gd name="connsiteX143" fmla="*/ 1562570 w 8575207"/>
                <a:gd name="connsiteY143" fmla="*/ 1841500 h 3302940"/>
                <a:gd name="connsiteX144" fmla="*/ 1524470 w 8575207"/>
                <a:gd name="connsiteY144" fmla="*/ 1828800 h 3302940"/>
                <a:gd name="connsiteX145" fmla="*/ 1511770 w 8575207"/>
                <a:gd name="connsiteY145" fmla="*/ 1778000 h 3302940"/>
                <a:gd name="connsiteX146" fmla="*/ 1499070 w 8575207"/>
                <a:gd name="connsiteY146" fmla="*/ 1739900 h 3302940"/>
                <a:gd name="connsiteX147" fmla="*/ 1486370 w 8575207"/>
                <a:gd name="connsiteY147" fmla="*/ 1676400 h 3302940"/>
                <a:gd name="connsiteX148" fmla="*/ 1524470 w 8575207"/>
                <a:gd name="connsiteY148" fmla="*/ 1460500 h 3302940"/>
                <a:gd name="connsiteX149" fmla="*/ 1537170 w 8575207"/>
                <a:gd name="connsiteY149" fmla="*/ 1422400 h 3302940"/>
                <a:gd name="connsiteX150" fmla="*/ 1626070 w 8575207"/>
                <a:gd name="connsiteY150" fmla="*/ 1358900 h 3302940"/>
                <a:gd name="connsiteX151" fmla="*/ 1702270 w 8575207"/>
                <a:gd name="connsiteY151" fmla="*/ 1282700 h 3302940"/>
                <a:gd name="connsiteX152" fmla="*/ 1740370 w 8575207"/>
                <a:gd name="connsiteY152" fmla="*/ 1244600 h 3302940"/>
                <a:gd name="connsiteX153" fmla="*/ 1778470 w 8575207"/>
                <a:gd name="connsiteY153" fmla="*/ 1206500 h 3302940"/>
                <a:gd name="connsiteX154" fmla="*/ 1816570 w 8575207"/>
                <a:gd name="connsiteY154" fmla="*/ 1193800 h 3302940"/>
                <a:gd name="connsiteX155" fmla="*/ 1829270 w 8575207"/>
                <a:gd name="connsiteY155" fmla="*/ 1155700 h 3302940"/>
                <a:gd name="connsiteX156" fmla="*/ 1905470 w 8575207"/>
                <a:gd name="connsiteY156" fmla="*/ 1104900 h 3302940"/>
                <a:gd name="connsiteX157" fmla="*/ 1968970 w 8575207"/>
                <a:gd name="connsiteY157" fmla="*/ 1028700 h 3302940"/>
                <a:gd name="connsiteX158" fmla="*/ 2045170 w 8575207"/>
                <a:gd name="connsiteY158" fmla="*/ 965200 h 3302940"/>
                <a:gd name="connsiteX159" fmla="*/ 2019770 w 8575207"/>
                <a:gd name="connsiteY159" fmla="*/ 393700 h 3302940"/>
                <a:gd name="connsiteX160" fmla="*/ 1956270 w 8575207"/>
                <a:gd name="connsiteY160" fmla="*/ 279400 h 3302940"/>
                <a:gd name="connsiteX161" fmla="*/ 1918170 w 8575207"/>
                <a:gd name="connsiteY161" fmla="*/ 266700 h 3302940"/>
                <a:gd name="connsiteX162" fmla="*/ 1803870 w 8575207"/>
                <a:gd name="connsiteY162" fmla="*/ 203200 h 3302940"/>
                <a:gd name="connsiteX163" fmla="*/ 1727670 w 8575207"/>
                <a:gd name="connsiteY163" fmla="*/ 190500 h 3302940"/>
                <a:gd name="connsiteX164" fmla="*/ 1689570 w 8575207"/>
                <a:gd name="connsiteY164" fmla="*/ 165100 h 3302940"/>
                <a:gd name="connsiteX165" fmla="*/ 1435570 w 8575207"/>
                <a:gd name="connsiteY165" fmla="*/ 127000 h 3302940"/>
                <a:gd name="connsiteX166" fmla="*/ 1308570 w 8575207"/>
                <a:gd name="connsiteY166" fmla="*/ 101600 h 3302940"/>
                <a:gd name="connsiteX167" fmla="*/ 546570 w 8575207"/>
                <a:gd name="connsiteY167" fmla="*/ 76200 h 3302940"/>
                <a:gd name="connsiteX168" fmla="*/ 457670 w 8575207"/>
                <a:gd name="connsiteY168" fmla="*/ 50800 h 3302940"/>
                <a:gd name="connsiteX169" fmla="*/ 279870 w 8575207"/>
                <a:gd name="connsiteY169" fmla="*/ 25400 h 3302940"/>
                <a:gd name="connsiteX170" fmla="*/ 216370 w 8575207"/>
                <a:gd name="connsiteY170" fmla="*/ 12700 h 3302940"/>
                <a:gd name="connsiteX171" fmla="*/ 38570 w 8575207"/>
                <a:gd name="connsiteY171" fmla="*/ 0 h 3302940"/>
                <a:gd name="connsiteX172" fmla="*/ 13170 w 8575207"/>
                <a:gd name="connsiteY172"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473670 w 8575207"/>
                <a:gd name="connsiteY17" fmla="*/ 3251200 h 3302940"/>
                <a:gd name="connsiteX18" fmla="*/ 1562570 w 8575207"/>
                <a:gd name="connsiteY18" fmla="*/ 2959100 h 3302940"/>
                <a:gd name="connsiteX19" fmla="*/ 2388070 w 8575207"/>
                <a:gd name="connsiteY19" fmla="*/ 2946400 h 3302940"/>
                <a:gd name="connsiteX20" fmla="*/ 2451570 w 8575207"/>
                <a:gd name="connsiteY20" fmla="*/ 2933700 h 3302940"/>
                <a:gd name="connsiteX21" fmla="*/ 2527770 w 8575207"/>
                <a:gd name="connsiteY21" fmla="*/ 2921000 h 3302940"/>
                <a:gd name="connsiteX22" fmla="*/ 2616670 w 8575207"/>
                <a:gd name="connsiteY22" fmla="*/ 2882900 h 3302940"/>
                <a:gd name="connsiteX23" fmla="*/ 2756370 w 8575207"/>
                <a:gd name="connsiteY23" fmla="*/ 2857500 h 3302940"/>
                <a:gd name="connsiteX24" fmla="*/ 3785070 w 8575207"/>
                <a:gd name="connsiteY24" fmla="*/ 2857500 h 3302940"/>
                <a:gd name="connsiteX25" fmla="*/ 3823170 w 8575207"/>
                <a:gd name="connsiteY25" fmla="*/ 2844800 h 3302940"/>
                <a:gd name="connsiteX26" fmla="*/ 3886670 w 8575207"/>
                <a:gd name="connsiteY26" fmla="*/ 2832100 h 3302940"/>
                <a:gd name="connsiteX27" fmla="*/ 3937470 w 8575207"/>
                <a:gd name="connsiteY27" fmla="*/ 2819400 h 3302940"/>
                <a:gd name="connsiteX28" fmla="*/ 4102570 w 8575207"/>
                <a:gd name="connsiteY28" fmla="*/ 2794000 h 3302940"/>
                <a:gd name="connsiteX29" fmla="*/ 4254970 w 8575207"/>
                <a:gd name="connsiteY29" fmla="*/ 2768600 h 3302940"/>
                <a:gd name="connsiteX30" fmla="*/ 4318470 w 8575207"/>
                <a:gd name="connsiteY30" fmla="*/ 2743200 h 3302940"/>
                <a:gd name="connsiteX31" fmla="*/ 4407370 w 8575207"/>
                <a:gd name="connsiteY31" fmla="*/ 2730500 h 3302940"/>
                <a:gd name="connsiteX32" fmla="*/ 4458170 w 8575207"/>
                <a:gd name="connsiteY32" fmla="*/ 2717800 h 3302940"/>
                <a:gd name="connsiteX33" fmla="*/ 5169370 w 8575207"/>
                <a:gd name="connsiteY33" fmla="*/ 2730500 h 3302940"/>
                <a:gd name="connsiteX34" fmla="*/ 5309070 w 8575207"/>
                <a:gd name="connsiteY34" fmla="*/ 2768600 h 3302940"/>
                <a:gd name="connsiteX35" fmla="*/ 5410670 w 8575207"/>
                <a:gd name="connsiteY35" fmla="*/ 2794000 h 3302940"/>
                <a:gd name="connsiteX36" fmla="*/ 5499570 w 8575207"/>
                <a:gd name="connsiteY36" fmla="*/ 2819400 h 3302940"/>
                <a:gd name="connsiteX37" fmla="*/ 5575770 w 8575207"/>
                <a:gd name="connsiteY37" fmla="*/ 2692400 h 3302940"/>
                <a:gd name="connsiteX38" fmla="*/ 5588470 w 8575207"/>
                <a:gd name="connsiteY38" fmla="*/ 2616200 h 3302940"/>
                <a:gd name="connsiteX39" fmla="*/ 5601170 w 8575207"/>
                <a:gd name="connsiteY39" fmla="*/ 2489200 h 3302940"/>
                <a:gd name="connsiteX40" fmla="*/ 5639270 w 8575207"/>
                <a:gd name="connsiteY40" fmla="*/ 2413000 h 3302940"/>
                <a:gd name="connsiteX41" fmla="*/ 5690070 w 8575207"/>
                <a:gd name="connsiteY41" fmla="*/ 2400300 h 3302940"/>
                <a:gd name="connsiteX42" fmla="*/ 5766270 w 8575207"/>
                <a:gd name="connsiteY42" fmla="*/ 2362200 h 3302940"/>
                <a:gd name="connsiteX43" fmla="*/ 5842470 w 8575207"/>
                <a:gd name="connsiteY43" fmla="*/ 2324100 h 3302940"/>
                <a:gd name="connsiteX44" fmla="*/ 6007570 w 8575207"/>
                <a:gd name="connsiteY44" fmla="*/ 2362200 h 3302940"/>
                <a:gd name="connsiteX45" fmla="*/ 6083770 w 8575207"/>
                <a:gd name="connsiteY45" fmla="*/ 2374900 h 3302940"/>
                <a:gd name="connsiteX46" fmla="*/ 6159970 w 8575207"/>
                <a:gd name="connsiteY46" fmla="*/ 2413000 h 3302940"/>
                <a:gd name="connsiteX47" fmla="*/ 6198070 w 8575207"/>
                <a:gd name="connsiteY47" fmla="*/ 2425700 h 3302940"/>
                <a:gd name="connsiteX48" fmla="*/ 6261570 w 8575207"/>
                <a:gd name="connsiteY48" fmla="*/ 2527300 h 3302940"/>
                <a:gd name="connsiteX49" fmla="*/ 6299670 w 8575207"/>
                <a:gd name="connsiteY49" fmla="*/ 2641600 h 3302940"/>
                <a:gd name="connsiteX50" fmla="*/ 6312370 w 8575207"/>
                <a:gd name="connsiteY50" fmla="*/ 2679700 h 3302940"/>
                <a:gd name="connsiteX51" fmla="*/ 6325070 w 8575207"/>
                <a:gd name="connsiteY51" fmla="*/ 2730500 h 3302940"/>
                <a:gd name="connsiteX52" fmla="*/ 6312370 w 8575207"/>
                <a:gd name="connsiteY52" fmla="*/ 2857500 h 3302940"/>
                <a:gd name="connsiteX53" fmla="*/ 6236170 w 8575207"/>
                <a:gd name="connsiteY53" fmla="*/ 2908300 h 3302940"/>
                <a:gd name="connsiteX54" fmla="*/ 6109170 w 8575207"/>
                <a:gd name="connsiteY54" fmla="*/ 2946400 h 3302940"/>
                <a:gd name="connsiteX55" fmla="*/ 5956770 w 8575207"/>
                <a:gd name="connsiteY55" fmla="*/ 2933700 h 3302940"/>
                <a:gd name="connsiteX56" fmla="*/ 5918670 w 8575207"/>
                <a:gd name="connsiteY56" fmla="*/ 2946400 h 3302940"/>
                <a:gd name="connsiteX57" fmla="*/ 5931370 w 8575207"/>
                <a:gd name="connsiteY57" fmla="*/ 3009900 h 3302940"/>
                <a:gd name="connsiteX58" fmla="*/ 5994870 w 8575207"/>
                <a:gd name="connsiteY58" fmla="*/ 3022600 h 3302940"/>
                <a:gd name="connsiteX59" fmla="*/ 6286970 w 8575207"/>
                <a:gd name="connsiteY59" fmla="*/ 3035300 h 3302940"/>
                <a:gd name="connsiteX60" fmla="*/ 7328370 w 8575207"/>
                <a:gd name="connsiteY60" fmla="*/ 3022600 h 3302940"/>
                <a:gd name="connsiteX61" fmla="*/ 7544270 w 8575207"/>
                <a:gd name="connsiteY61" fmla="*/ 2984500 h 3302940"/>
                <a:gd name="connsiteX62" fmla="*/ 7645870 w 8575207"/>
                <a:gd name="connsiteY62" fmla="*/ 2971800 h 3302940"/>
                <a:gd name="connsiteX63" fmla="*/ 7861770 w 8575207"/>
                <a:gd name="connsiteY63" fmla="*/ 2984500 h 3302940"/>
                <a:gd name="connsiteX64" fmla="*/ 8039570 w 8575207"/>
                <a:gd name="connsiteY64" fmla="*/ 3009900 h 3302940"/>
                <a:gd name="connsiteX65" fmla="*/ 8090370 w 8575207"/>
                <a:gd name="connsiteY65" fmla="*/ 3022600 h 3302940"/>
                <a:gd name="connsiteX66" fmla="*/ 8407870 w 8575207"/>
                <a:gd name="connsiteY66" fmla="*/ 3048000 h 3302940"/>
                <a:gd name="connsiteX67" fmla="*/ 8560270 w 8575207"/>
                <a:gd name="connsiteY67" fmla="*/ 3035300 h 3302940"/>
                <a:gd name="connsiteX68" fmla="*/ 8534870 w 8575207"/>
                <a:gd name="connsiteY68" fmla="*/ 2311400 h 3302940"/>
                <a:gd name="connsiteX69" fmla="*/ 8496770 w 8575207"/>
                <a:gd name="connsiteY69" fmla="*/ 2057400 h 3302940"/>
                <a:gd name="connsiteX70" fmla="*/ 8484070 w 8575207"/>
                <a:gd name="connsiteY70" fmla="*/ 1968500 h 3302940"/>
                <a:gd name="connsiteX71" fmla="*/ 8445970 w 8575207"/>
                <a:gd name="connsiteY71" fmla="*/ 1765300 h 3302940"/>
                <a:gd name="connsiteX72" fmla="*/ 8471370 w 8575207"/>
                <a:gd name="connsiteY72" fmla="*/ 1257300 h 3302940"/>
                <a:gd name="connsiteX73" fmla="*/ 8433270 w 8575207"/>
                <a:gd name="connsiteY73" fmla="*/ 1231900 h 3302940"/>
                <a:gd name="connsiteX74" fmla="*/ 8306270 w 8575207"/>
                <a:gd name="connsiteY74" fmla="*/ 1193800 h 3302940"/>
                <a:gd name="connsiteX75" fmla="*/ 8179270 w 8575207"/>
                <a:gd name="connsiteY75" fmla="*/ 1168400 h 3302940"/>
                <a:gd name="connsiteX76" fmla="*/ 7607770 w 8575207"/>
                <a:gd name="connsiteY76" fmla="*/ 1206500 h 3302940"/>
                <a:gd name="connsiteX77" fmla="*/ 7379170 w 8575207"/>
                <a:gd name="connsiteY77" fmla="*/ 1193800 h 3302940"/>
                <a:gd name="connsiteX78" fmla="*/ 7290270 w 8575207"/>
                <a:gd name="connsiteY78" fmla="*/ 1168400 h 3302940"/>
                <a:gd name="connsiteX79" fmla="*/ 7112470 w 8575207"/>
                <a:gd name="connsiteY79" fmla="*/ 1143000 h 3302940"/>
                <a:gd name="connsiteX80" fmla="*/ 7048970 w 8575207"/>
                <a:gd name="connsiteY80" fmla="*/ 1130300 h 3302940"/>
                <a:gd name="connsiteX81" fmla="*/ 6934670 w 8575207"/>
                <a:gd name="connsiteY81" fmla="*/ 1117600 h 3302940"/>
                <a:gd name="connsiteX82" fmla="*/ 6629870 w 8575207"/>
                <a:gd name="connsiteY82" fmla="*/ 1079500 h 3302940"/>
                <a:gd name="connsiteX83" fmla="*/ 6502870 w 8575207"/>
                <a:gd name="connsiteY83" fmla="*/ 1028700 h 3302940"/>
                <a:gd name="connsiteX84" fmla="*/ 6426670 w 8575207"/>
                <a:gd name="connsiteY84" fmla="*/ 1003300 h 3302940"/>
                <a:gd name="connsiteX85" fmla="*/ 6375870 w 8575207"/>
                <a:gd name="connsiteY85" fmla="*/ 990600 h 3302940"/>
                <a:gd name="connsiteX86" fmla="*/ 6337770 w 8575207"/>
                <a:gd name="connsiteY86" fmla="*/ 977900 h 3302940"/>
                <a:gd name="connsiteX87" fmla="*/ 6286970 w 8575207"/>
                <a:gd name="connsiteY87" fmla="*/ 952500 h 3302940"/>
                <a:gd name="connsiteX88" fmla="*/ 6096470 w 8575207"/>
                <a:gd name="connsiteY88" fmla="*/ 939800 h 3302940"/>
                <a:gd name="connsiteX89" fmla="*/ 5728170 w 8575207"/>
                <a:gd name="connsiteY89" fmla="*/ 927100 h 3302940"/>
                <a:gd name="connsiteX90" fmla="*/ 5334470 w 8575207"/>
                <a:gd name="connsiteY90" fmla="*/ 901700 h 3302940"/>
                <a:gd name="connsiteX91" fmla="*/ 5232870 w 8575207"/>
                <a:gd name="connsiteY91" fmla="*/ 889000 h 3302940"/>
                <a:gd name="connsiteX92" fmla="*/ 5067770 w 8575207"/>
                <a:gd name="connsiteY92" fmla="*/ 838200 h 3302940"/>
                <a:gd name="connsiteX93" fmla="*/ 4991570 w 8575207"/>
                <a:gd name="connsiteY93" fmla="*/ 825500 h 3302940"/>
                <a:gd name="connsiteX94" fmla="*/ 4953470 w 8575207"/>
                <a:gd name="connsiteY94" fmla="*/ 800100 h 3302940"/>
                <a:gd name="connsiteX95" fmla="*/ 4877270 w 8575207"/>
                <a:gd name="connsiteY95" fmla="*/ 774700 h 3302940"/>
                <a:gd name="connsiteX96" fmla="*/ 4775670 w 8575207"/>
                <a:gd name="connsiteY96" fmla="*/ 749300 h 3302940"/>
                <a:gd name="connsiteX97" fmla="*/ 4648670 w 8575207"/>
                <a:gd name="connsiteY97" fmla="*/ 711200 h 3302940"/>
                <a:gd name="connsiteX98" fmla="*/ 4610570 w 8575207"/>
                <a:gd name="connsiteY98" fmla="*/ 698500 h 3302940"/>
                <a:gd name="connsiteX99" fmla="*/ 4559770 w 8575207"/>
                <a:gd name="connsiteY99" fmla="*/ 685800 h 3302940"/>
                <a:gd name="connsiteX100" fmla="*/ 4521670 w 8575207"/>
                <a:gd name="connsiteY100" fmla="*/ 660400 h 3302940"/>
                <a:gd name="connsiteX101" fmla="*/ 4470870 w 8575207"/>
                <a:gd name="connsiteY101" fmla="*/ 647700 h 3302940"/>
                <a:gd name="connsiteX102" fmla="*/ 4432770 w 8575207"/>
                <a:gd name="connsiteY102" fmla="*/ 635000 h 3302940"/>
                <a:gd name="connsiteX103" fmla="*/ 4381970 w 8575207"/>
                <a:gd name="connsiteY103" fmla="*/ 609600 h 3302940"/>
                <a:gd name="connsiteX104" fmla="*/ 4280370 w 8575207"/>
                <a:gd name="connsiteY104" fmla="*/ 584200 h 3302940"/>
                <a:gd name="connsiteX105" fmla="*/ 4242270 w 8575207"/>
                <a:gd name="connsiteY105" fmla="*/ 571500 h 3302940"/>
                <a:gd name="connsiteX106" fmla="*/ 4127970 w 8575207"/>
                <a:gd name="connsiteY106" fmla="*/ 558800 h 3302940"/>
                <a:gd name="connsiteX107" fmla="*/ 3658070 w 8575207"/>
                <a:gd name="connsiteY107" fmla="*/ 533400 h 3302940"/>
                <a:gd name="connsiteX108" fmla="*/ 3607270 w 8575207"/>
                <a:gd name="connsiteY108" fmla="*/ 520700 h 3302940"/>
                <a:gd name="connsiteX109" fmla="*/ 3569170 w 8575207"/>
                <a:gd name="connsiteY109" fmla="*/ 508000 h 3302940"/>
                <a:gd name="connsiteX110" fmla="*/ 3467570 w 8575207"/>
                <a:gd name="connsiteY110" fmla="*/ 495300 h 3302940"/>
                <a:gd name="connsiteX111" fmla="*/ 3429470 w 8575207"/>
                <a:gd name="connsiteY111" fmla="*/ 469900 h 3302940"/>
                <a:gd name="connsiteX112" fmla="*/ 3378670 w 8575207"/>
                <a:gd name="connsiteY112" fmla="*/ 457200 h 3302940"/>
                <a:gd name="connsiteX113" fmla="*/ 3302470 w 8575207"/>
                <a:gd name="connsiteY113" fmla="*/ 431800 h 3302940"/>
                <a:gd name="connsiteX114" fmla="*/ 3226270 w 8575207"/>
                <a:gd name="connsiteY114" fmla="*/ 406400 h 3302940"/>
                <a:gd name="connsiteX115" fmla="*/ 3188170 w 8575207"/>
                <a:gd name="connsiteY115" fmla="*/ 393700 h 3302940"/>
                <a:gd name="connsiteX116" fmla="*/ 2934170 w 8575207"/>
                <a:gd name="connsiteY116" fmla="*/ 381000 h 3302940"/>
                <a:gd name="connsiteX117" fmla="*/ 2832570 w 8575207"/>
                <a:gd name="connsiteY117" fmla="*/ 355600 h 3302940"/>
                <a:gd name="connsiteX118" fmla="*/ 2769070 w 8575207"/>
                <a:gd name="connsiteY118" fmla="*/ 342900 h 3302940"/>
                <a:gd name="connsiteX119" fmla="*/ 2705570 w 8575207"/>
                <a:gd name="connsiteY119" fmla="*/ 317500 h 3302940"/>
                <a:gd name="connsiteX120" fmla="*/ 2591270 w 8575207"/>
                <a:gd name="connsiteY120" fmla="*/ 304800 h 3302940"/>
                <a:gd name="connsiteX121" fmla="*/ 2515070 w 8575207"/>
                <a:gd name="connsiteY121" fmla="*/ 292100 h 3302940"/>
                <a:gd name="connsiteX122" fmla="*/ 2299170 w 8575207"/>
                <a:gd name="connsiteY122" fmla="*/ 317500 h 3302940"/>
                <a:gd name="connsiteX123" fmla="*/ 2184870 w 8575207"/>
                <a:gd name="connsiteY123" fmla="*/ 355600 h 3302940"/>
                <a:gd name="connsiteX124" fmla="*/ 2045170 w 8575207"/>
                <a:gd name="connsiteY124" fmla="*/ 381000 h 3302940"/>
                <a:gd name="connsiteX125" fmla="*/ 2019770 w 8575207"/>
                <a:gd name="connsiteY125" fmla="*/ 431800 h 3302940"/>
                <a:gd name="connsiteX126" fmla="*/ 2032470 w 8575207"/>
                <a:gd name="connsiteY126" fmla="*/ 952500 h 3302940"/>
                <a:gd name="connsiteX127" fmla="*/ 2045170 w 8575207"/>
                <a:gd name="connsiteY127" fmla="*/ 1016000 h 3302940"/>
                <a:gd name="connsiteX128" fmla="*/ 2083270 w 8575207"/>
                <a:gd name="connsiteY128" fmla="*/ 1130300 h 3302940"/>
                <a:gd name="connsiteX129" fmla="*/ 2095970 w 8575207"/>
                <a:gd name="connsiteY129" fmla="*/ 1181100 h 3302940"/>
                <a:gd name="connsiteX130" fmla="*/ 2159470 w 8575207"/>
                <a:gd name="connsiteY130" fmla="*/ 1270000 h 3302940"/>
                <a:gd name="connsiteX131" fmla="*/ 2197570 w 8575207"/>
                <a:gd name="connsiteY131" fmla="*/ 1346200 h 3302940"/>
                <a:gd name="connsiteX132" fmla="*/ 2235670 w 8575207"/>
                <a:gd name="connsiteY132" fmla="*/ 1397000 h 3302940"/>
                <a:gd name="connsiteX133" fmla="*/ 2261070 w 8575207"/>
                <a:gd name="connsiteY133" fmla="*/ 1435100 h 3302940"/>
                <a:gd name="connsiteX134" fmla="*/ 2311870 w 8575207"/>
                <a:gd name="connsiteY134" fmla="*/ 1549400 h 3302940"/>
                <a:gd name="connsiteX135" fmla="*/ 2337270 w 8575207"/>
                <a:gd name="connsiteY135" fmla="*/ 1600200 h 3302940"/>
                <a:gd name="connsiteX136" fmla="*/ 2375370 w 8575207"/>
                <a:gd name="connsiteY136" fmla="*/ 1638300 h 3302940"/>
                <a:gd name="connsiteX137" fmla="*/ 2388070 w 8575207"/>
                <a:gd name="connsiteY137" fmla="*/ 1816100 h 3302940"/>
                <a:gd name="connsiteX138" fmla="*/ 2273770 w 8575207"/>
                <a:gd name="connsiteY138" fmla="*/ 1866900 h 3302940"/>
                <a:gd name="connsiteX139" fmla="*/ 2235670 w 8575207"/>
                <a:gd name="connsiteY139" fmla="*/ 1879600 h 3302940"/>
                <a:gd name="connsiteX140" fmla="*/ 2197570 w 8575207"/>
                <a:gd name="connsiteY140" fmla="*/ 1892300 h 3302940"/>
                <a:gd name="connsiteX141" fmla="*/ 2095970 w 8575207"/>
                <a:gd name="connsiteY141" fmla="*/ 1905000 h 3302940"/>
                <a:gd name="connsiteX142" fmla="*/ 1676870 w 8575207"/>
                <a:gd name="connsiteY142" fmla="*/ 1879600 h 3302940"/>
                <a:gd name="connsiteX143" fmla="*/ 1562570 w 8575207"/>
                <a:gd name="connsiteY143" fmla="*/ 1841500 h 3302940"/>
                <a:gd name="connsiteX144" fmla="*/ 1524470 w 8575207"/>
                <a:gd name="connsiteY144" fmla="*/ 1828800 h 3302940"/>
                <a:gd name="connsiteX145" fmla="*/ 1511770 w 8575207"/>
                <a:gd name="connsiteY145" fmla="*/ 1778000 h 3302940"/>
                <a:gd name="connsiteX146" fmla="*/ 1499070 w 8575207"/>
                <a:gd name="connsiteY146" fmla="*/ 1739900 h 3302940"/>
                <a:gd name="connsiteX147" fmla="*/ 1486370 w 8575207"/>
                <a:gd name="connsiteY147" fmla="*/ 1676400 h 3302940"/>
                <a:gd name="connsiteX148" fmla="*/ 1524470 w 8575207"/>
                <a:gd name="connsiteY148" fmla="*/ 1460500 h 3302940"/>
                <a:gd name="connsiteX149" fmla="*/ 1537170 w 8575207"/>
                <a:gd name="connsiteY149" fmla="*/ 1422400 h 3302940"/>
                <a:gd name="connsiteX150" fmla="*/ 1626070 w 8575207"/>
                <a:gd name="connsiteY150" fmla="*/ 1358900 h 3302940"/>
                <a:gd name="connsiteX151" fmla="*/ 1702270 w 8575207"/>
                <a:gd name="connsiteY151" fmla="*/ 1282700 h 3302940"/>
                <a:gd name="connsiteX152" fmla="*/ 1740370 w 8575207"/>
                <a:gd name="connsiteY152" fmla="*/ 1244600 h 3302940"/>
                <a:gd name="connsiteX153" fmla="*/ 1778470 w 8575207"/>
                <a:gd name="connsiteY153" fmla="*/ 1206500 h 3302940"/>
                <a:gd name="connsiteX154" fmla="*/ 1816570 w 8575207"/>
                <a:gd name="connsiteY154" fmla="*/ 1193800 h 3302940"/>
                <a:gd name="connsiteX155" fmla="*/ 1829270 w 8575207"/>
                <a:gd name="connsiteY155" fmla="*/ 1155700 h 3302940"/>
                <a:gd name="connsiteX156" fmla="*/ 1905470 w 8575207"/>
                <a:gd name="connsiteY156" fmla="*/ 1104900 h 3302940"/>
                <a:gd name="connsiteX157" fmla="*/ 1968970 w 8575207"/>
                <a:gd name="connsiteY157" fmla="*/ 1028700 h 3302940"/>
                <a:gd name="connsiteX158" fmla="*/ 2045170 w 8575207"/>
                <a:gd name="connsiteY158" fmla="*/ 965200 h 3302940"/>
                <a:gd name="connsiteX159" fmla="*/ 2019770 w 8575207"/>
                <a:gd name="connsiteY159" fmla="*/ 393700 h 3302940"/>
                <a:gd name="connsiteX160" fmla="*/ 1956270 w 8575207"/>
                <a:gd name="connsiteY160" fmla="*/ 279400 h 3302940"/>
                <a:gd name="connsiteX161" fmla="*/ 1918170 w 8575207"/>
                <a:gd name="connsiteY161" fmla="*/ 266700 h 3302940"/>
                <a:gd name="connsiteX162" fmla="*/ 1803870 w 8575207"/>
                <a:gd name="connsiteY162" fmla="*/ 203200 h 3302940"/>
                <a:gd name="connsiteX163" fmla="*/ 1727670 w 8575207"/>
                <a:gd name="connsiteY163" fmla="*/ 190500 h 3302940"/>
                <a:gd name="connsiteX164" fmla="*/ 1689570 w 8575207"/>
                <a:gd name="connsiteY164" fmla="*/ 165100 h 3302940"/>
                <a:gd name="connsiteX165" fmla="*/ 1435570 w 8575207"/>
                <a:gd name="connsiteY165" fmla="*/ 127000 h 3302940"/>
                <a:gd name="connsiteX166" fmla="*/ 1308570 w 8575207"/>
                <a:gd name="connsiteY166" fmla="*/ 101600 h 3302940"/>
                <a:gd name="connsiteX167" fmla="*/ 546570 w 8575207"/>
                <a:gd name="connsiteY167" fmla="*/ 76200 h 3302940"/>
                <a:gd name="connsiteX168" fmla="*/ 457670 w 8575207"/>
                <a:gd name="connsiteY168" fmla="*/ 50800 h 3302940"/>
                <a:gd name="connsiteX169" fmla="*/ 279870 w 8575207"/>
                <a:gd name="connsiteY169" fmla="*/ 25400 h 3302940"/>
                <a:gd name="connsiteX170" fmla="*/ 216370 w 8575207"/>
                <a:gd name="connsiteY170" fmla="*/ 12700 h 3302940"/>
                <a:gd name="connsiteX171" fmla="*/ 38570 w 8575207"/>
                <a:gd name="connsiteY171" fmla="*/ 0 h 3302940"/>
                <a:gd name="connsiteX172" fmla="*/ 13170 w 8575207"/>
                <a:gd name="connsiteY172" fmla="*/ 3276600 h 3302940"/>
                <a:gd name="connsiteX0" fmla="*/ 13170 w 8575207"/>
                <a:gd name="connsiteY0" fmla="*/ 3276600 h 3303231"/>
                <a:gd name="connsiteX1" fmla="*/ 749770 w 8575207"/>
                <a:gd name="connsiteY1" fmla="*/ 3302000 h 3303231"/>
                <a:gd name="connsiteX2" fmla="*/ 749770 w 8575207"/>
                <a:gd name="connsiteY2" fmla="*/ 2959100 h 3303231"/>
                <a:gd name="connsiteX3" fmla="*/ 635470 w 8575207"/>
                <a:gd name="connsiteY3" fmla="*/ 2882900 h 3303231"/>
                <a:gd name="connsiteX4" fmla="*/ 489420 w 8575207"/>
                <a:gd name="connsiteY4" fmla="*/ 2774950 h 3303231"/>
                <a:gd name="connsiteX5" fmla="*/ 400520 w 8575207"/>
                <a:gd name="connsiteY5" fmla="*/ 2527300 h 3303231"/>
                <a:gd name="connsiteX6" fmla="*/ 425920 w 8575207"/>
                <a:gd name="connsiteY6" fmla="*/ 2311400 h 3303231"/>
                <a:gd name="connsiteX7" fmla="*/ 552920 w 8575207"/>
                <a:gd name="connsiteY7" fmla="*/ 2139950 h 3303231"/>
                <a:gd name="connsiteX8" fmla="*/ 756120 w 8575207"/>
                <a:gd name="connsiteY8" fmla="*/ 2070100 h 3303231"/>
                <a:gd name="connsiteX9" fmla="*/ 1022820 w 8575207"/>
                <a:gd name="connsiteY9" fmla="*/ 2152650 h 3303231"/>
                <a:gd name="connsiteX10" fmla="*/ 1175220 w 8575207"/>
                <a:gd name="connsiteY10" fmla="*/ 2381250 h 3303231"/>
                <a:gd name="connsiteX11" fmla="*/ 1143470 w 8575207"/>
                <a:gd name="connsiteY11" fmla="*/ 2565400 h 3303231"/>
                <a:gd name="connsiteX12" fmla="*/ 1054570 w 8575207"/>
                <a:gd name="connsiteY12" fmla="*/ 2762250 h 3303231"/>
                <a:gd name="connsiteX13" fmla="*/ 940270 w 8575207"/>
                <a:gd name="connsiteY13" fmla="*/ 2870200 h 3303231"/>
                <a:gd name="connsiteX14" fmla="*/ 781520 w 8575207"/>
                <a:gd name="connsiteY14" fmla="*/ 2959100 h 3303231"/>
                <a:gd name="connsiteX15" fmla="*/ 794220 w 8575207"/>
                <a:gd name="connsiteY15" fmla="*/ 3302000 h 3303231"/>
                <a:gd name="connsiteX16" fmla="*/ 1118070 w 8575207"/>
                <a:gd name="connsiteY16" fmla="*/ 3263900 h 3303231"/>
                <a:gd name="connsiteX17" fmla="*/ 1562570 w 8575207"/>
                <a:gd name="connsiteY17" fmla="*/ 2959100 h 3303231"/>
                <a:gd name="connsiteX18" fmla="*/ 2388070 w 8575207"/>
                <a:gd name="connsiteY18" fmla="*/ 2946400 h 3303231"/>
                <a:gd name="connsiteX19" fmla="*/ 2451570 w 8575207"/>
                <a:gd name="connsiteY19" fmla="*/ 2933700 h 3303231"/>
                <a:gd name="connsiteX20" fmla="*/ 2527770 w 8575207"/>
                <a:gd name="connsiteY20" fmla="*/ 2921000 h 3303231"/>
                <a:gd name="connsiteX21" fmla="*/ 2616670 w 8575207"/>
                <a:gd name="connsiteY21" fmla="*/ 2882900 h 3303231"/>
                <a:gd name="connsiteX22" fmla="*/ 2756370 w 8575207"/>
                <a:gd name="connsiteY22" fmla="*/ 2857500 h 3303231"/>
                <a:gd name="connsiteX23" fmla="*/ 3785070 w 8575207"/>
                <a:gd name="connsiteY23" fmla="*/ 2857500 h 3303231"/>
                <a:gd name="connsiteX24" fmla="*/ 3823170 w 8575207"/>
                <a:gd name="connsiteY24" fmla="*/ 2844800 h 3303231"/>
                <a:gd name="connsiteX25" fmla="*/ 3886670 w 8575207"/>
                <a:gd name="connsiteY25" fmla="*/ 2832100 h 3303231"/>
                <a:gd name="connsiteX26" fmla="*/ 3937470 w 8575207"/>
                <a:gd name="connsiteY26" fmla="*/ 2819400 h 3303231"/>
                <a:gd name="connsiteX27" fmla="*/ 4102570 w 8575207"/>
                <a:gd name="connsiteY27" fmla="*/ 2794000 h 3303231"/>
                <a:gd name="connsiteX28" fmla="*/ 4254970 w 8575207"/>
                <a:gd name="connsiteY28" fmla="*/ 2768600 h 3303231"/>
                <a:gd name="connsiteX29" fmla="*/ 4318470 w 8575207"/>
                <a:gd name="connsiteY29" fmla="*/ 2743200 h 3303231"/>
                <a:gd name="connsiteX30" fmla="*/ 4407370 w 8575207"/>
                <a:gd name="connsiteY30" fmla="*/ 2730500 h 3303231"/>
                <a:gd name="connsiteX31" fmla="*/ 4458170 w 8575207"/>
                <a:gd name="connsiteY31" fmla="*/ 2717800 h 3303231"/>
                <a:gd name="connsiteX32" fmla="*/ 5169370 w 8575207"/>
                <a:gd name="connsiteY32" fmla="*/ 2730500 h 3303231"/>
                <a:gd name="connsiteX33" fmla="*/ 5309070 w 8575207"/>
                <a:gd name="connsiteY33" fmla="*/ 2768600 h 3303231"/>
                <a:gd name="connsiteX34" fmla="*/ 5410670 w 8575207"/>
                <a:gd name="connsiteY34" fmla="*/ 2794000 h 3303231"/>
                <a:gd name="connsiteX35" fmla="*/ 5499570 w 8575207"/>
                <a:gd name="connsiteY35" fmla="*/ 2819400 h 3303231"/>
                <a:gd name="connsiteX36" fmla="*/ 5575770 w 8575207"/>
                <a:gd name="connsiteY36" fmla="*/ 2692400 h 3303231"/>
                <a:gd name="connsiteX37" fmla="*/ 5588470 w 8575207"/>
                <a:gd name="connsiteY37" fmla="*/ 2616200 h 3303231"/>
                <a:gd name="connsiteX38" fmla="*/ 5601170 w 8575207"/>
                <a:gd name="connsiteY38" fmla="*/ 2489200 h 3303231"/>
                <a:gd name="connsiteX39" fmla="*/ 5639270 w 8575207"/>
                <a:gd name="connsiteY39" fmla="*/ 2413000 h 3303231"/>
                <a:gd name="connsiteX40" fmla="*/ 5690070 w 8575207"/>
                <a:gd name="connsiteY40" fmla="*/ 2400300 h 3303231"/>
                <a:gd name="connsiteX41" fmla="*/ 5766270 w 8575207"/>
                <a:gd name="connsiteY41" fmla="*/ 2362200 h 3303231"/>
                <a:gd name="connsiteX42" fmla="*/ 5842470 w 8575207"/>
                <a:gd name="connsiteY42" fmla="*/ 2324100 h 3303231"/>
                <a:gd name="connsiteX43" fmla="*/ 6007570 w 8575207"/>
                <a:gd name="connsiteY43" fmla="*/ 2362200 h 3303231"/>
                <a:gd name="connsiteX44" fmla="*/ 6083770 w 8575207"/>
                <a:gd name="connsiteY44" fmla="*/ 2374900 h 3303231"/>
                <a:gd name="connsiteX45" fmla="*/ 6159970 w 8575207"/>
                <a:gd name="connsiteY45" fmla="*/ 2413000 h 3303231"/>
                <a:gd name="connsiteX46" fmla="*/ 6198070 w 8575207"/>
                <a:gd name="connsiteY46" fmla="*/ 2425700 h 3303231"/>
                <a:gd name="connsiteX47" fmla="*/ 6261570 w 8575207"/>
                <a:gd name="connsiteY47" fmla="*/ 2527300 h 3303231"/>
                <a:gd name="connsiteX48" fmla="*/ 6299670 w 8575207"/>
                <a:gd name="connsiteY48" fmla="*/ 2641600 h 3303231"/>
                <a:gd name="connsiteX49" fmla="*/ 6312370 w 8575207"/>
                <a:gd name="connsiteY49" fmla="*/ 2679700 h 3303231"/>
                <a:gd name="connsiteX50" fmla="*/ 6325070 w 8575207"/>
                <a:gd name="connsiteY50" fmla="*/ 2730500 h 3303231"/>
                <a:gd name="connsiteX51" fmla="*/ 6312370 w 8575207"/>
                <a:gd name="connsiteY51" fmla="*/ 2857500 h 3303231"/>
                <a:gd name="connsiteX52" fmla="*/ 6236170 w 8575207"/>
                <a:gd name="connsiteY52" fmla="*/ 2908300 h 3303231"/>
                <a:gd name="connsiteX53" fmla="*/ 6109170 w 8575207"/>
                <a:gd name="connsiteY53" fmla="*/ 2946400 h 3303231"/>
                <a:gd name="connsiteX54" fmla="*/ 5956770 w 8575207"/>
                <a:gd name="connsiteY54" fmla="*/ 2933700 h 3303231"/>
                <a:gd name="connsiteX55" fmla="*/ 5918670 w 8575207"/>
                <a:gd name="connsiteY55" fmla="*/ 2946400 h 3303231"/>
                <a:gd name="connsiteX56" fmla="*/ 5931370 w 8575207"/>
                <a:gd name="connsiteY56" fmla="*/ 3009900 h 3303231"/>
                <a:gd name="connsiteX57" fmla="*/ 5994870 w 8575207"/>
                <a:gd name="connsiteY57" fmla="*/ 3022600 h 3303231"/>
                <a:gd name="connsiteX58" fmla="*/ 6286970 w 8575207"/>
                <a:gd name="connsiteY58" fmla="*/ 3035300 h 3303231"/>
                <a:gd name="connsiteX59" fmla="*/ 7328370 w 8575207"/>
                <a:gd name="connsiteY59" fmla="*/ 3022600 h 3303231"/>
                <a:gd name="connsiteX60" fmla="*/ 7544270 w 8575207"/>
                <a:gd name="connsiteY60" fmla="*/ 2984500 h 3303231"/>
                <a:gd name="connsiteX61" fmla="*/ 7645870 w 8575207"/>
                <a:gd name="connsiteY61" fmla="*/ 2971800 h 3303231"/>
                <a:gd name="connsiteX62" fmla="*/ 7861770 w 8575207"/>
                <a:gd name="connsiteY62" fmla="*/ 2984500 h 3303231"/>
                <a:gd name="connsiteX63" fmla="*/ 8039570 w 8575207"/>
                <a:gd name="connsiteY63" fmla="*/ 3009900 h 3303231"/>
                <a:gd name="connsiteX64" fmla="*/ 8090370 w 8575207"/>
                <a:gd name="connsiteY64" fmla="*/ 3022600 h 3303231"/>
                <a:gd name="connsiteX65" fmla="*/ 8407870 w 8575207"/>
                <a:gd name="connsiteY65" fmla="*/ 3048000 h 3303231"/>
                <a:gd name="connsiteX66" fmla="*/ 8560270 w 8575207"/>
                <a:gd name="connsiteY66" fmla="*/ 3035300 h 3303231"/>
                <a:gd name="connsiteX67" fmla="*/ 8534870 w 8575207"/>
                <a:gd name="connsiteY67" fmla="*/ 2311400 h 3303231"/>
                <a:gd name="connsiteX68" fmla="*/ 8496770 w 8575207"/>
                <a:gd name="connsiteY68" fmla="*/ 2057400 h 3303231"/>
                <a:gd name="connsiteX69" fmla="*/ 8484070 w 8575207"/>
                <a:gd name="connsiteY69" fmla="*/ 1968500 h 3303231"/>
                <a:gd name="connsiteX70" fmla="*/ 8445970 w 8575207"/>
                <a:gd name="connsiteY70" fmla="*/ 1765300 h 3303231"/>
                <a:gd name="connsiteX71" fmla="*/ 8471370 w 8575207"/>
                <a:gd name="connsiteY71" fmla="*/ 1257300 h 3303231"/>
                <a:gd name="connsiteX72" fmla="*/ 8433270 w 8575207"/>
                <a:gd name="connsiteY72" fmla="*/ 1231900 h 3303231"/>
                <a:gd name="connsiteX73" fmla="*/ 8306270 w 8575207"/>
                <a:gd name="connsiteY73" fmla="*/ 1193800 h 3303231"/>
                <a:gd name="connsiteX74" fmla="*/ 8179270 w 8575207"/>
                <a:gd name="connsiteY74" fmla="*/ 1168400 h 3303231"/>
                <a:gd name="connsiteX75" fmla="*/ 7607770 w 8575207"/>
                <a:gd name="connsiteY75" fmla="*/ 1206500 h 3303231"/>
                <a:gd name="connsiteX76" fmla="*/ 7379170 w 8575207"/>
                <a:gd name="connsiteY76" fmla="*/ 1193800 h 3303231"/>
                <a:gd name="connsiteX77" fmla="*/ 7290270 w 8575207"/>
                <a:gd name="connsiteY77" fmla="*/ 1168400 h 3303231"/>
                <a:gd name="connsiteX78" fmla="*/ 7112470 w 8575207"/>
                <a:gd name="connsiteY78" fmla="*/ 1143000 h 3303231"/>
                <a:gd name="connsiteX79" fmla="*/ 7048970 w 8575207"/>
                <a:gd name="connsiteY79" fmla="*/ 1130300 h 3303231"/>
                <a:gd name="connsiteX80" fmla="*/ 6934670 w 8575207"/>
                <a:gd name="connsiteY80" fmla="*/ 1117600 h 3303231"/>
                <a:gd name="connsiteX81" fmla="*/ 6629870 w 8575207"/>
                <a:gd name="connsiteY81" fmla="*/ 1079500 h 3303231"/>
                <a:gd name="connsiteX82" fmla="*/ 6502870 w 8575207"/>
                <a:gd name="connsiteY82" fmla="*/ 1028700 h 3303231"/>
                <a:gd name="connsiteX83" fmla="*/ 6426670 w 8575207"/>
                <a:gd name="connsiteY83" fmla="*/ 1003300 h 3303231"/>
                <a:gd name="connsiteX84" fmla="*/ 6375870 w 8575207"/>
                <a:gd name="connsiteY84" fmla="*/ 990600 h 3303231"/>
                <a:gd name="connsiteX85" fmla="*/ 6337770 w 8575207"/>
                <a:gd name="connsiteY85" fmla="*/ 977900 h 3303231"/>
                <a:gd name="connsiteX86" fmla="*/ 6286970 w 8575207"/>
                <a:gd name="connsiteY86" fmla="*/ 952500 h 3303231"/>
                <a:gd name="connsiteX87" fmla="*/ 6096470 w 8575207"/>
                <a:gd name="connsiteY87" fmla="*/ 939800 h 3303231"/>
                <a:gd name="connsiteX88" fmla="*/ 5728170 w 8575207"/>
                <a:gd name="connsiteY88" fmla="*/ 927100 h 3303231"/>
                <a:gd name="connsiteX89" fmla="*/ 5334470 w 8575207"/>
                <a:gd name="connsiteY89" fmla="*/ 901700 h 3303231"/>
                <a:gd name="connsiteX90" fmla="*/ 5232870 w 8575207"/>
                <a:gd name="connsiteY90" fmla="*/ 889000 h 3303231"/>
                <a:gd name="connsiteX91" fmla="*/ 5067770 w 8575207"/>
                <a:gd name="connsiteY91" fmla="*/ 838200 h 3303231"/>
                <a:gd name="connsiteX92" fmla="*/ 4991570 w 8575207"/>
                <a:gd name="connsiteY92" fmla="*/ 825500 h 3303231"/>
                <a:gd name="connsiteX93" fmla="*/ 4953470 w 8575207"/>
                <a:gd name="connsiteY93" fmla="*/ 800100 h 3303231"/>
                <a:gd name="connsiteX94" fmla="*/ 4877270 w 8575207"/>
                <a:gd name="connsiteY94" fmla="*/ 774700 h 3303231"/>
                <a:gd name="connsiteX95" fmla="*/ 4775670 w 8575207"/>
                <a:gd name="connsiteY95" fmla="*/ 749300 h 3303231"/>
                <a:gd name="connsiteX96" fmla="*/ 4648670 w 8575207"/>
                <a:gd name="connsiteY96" fmla="*/ 711200 h 3303231"/>
                <a:gd name="connsiteX97" fmla="*/ 4610570 w 8575207"/>
                <a:gd name="connsiteY97" fmla="*/ 698500 h 3303231"/>
                <a:gd name="connsiteX98" fmla="*/ 4559770 w 8575207"/>
                <a:gd name="connsiteY98" fmla="*/ 685800 h 3303231"/>
                <a:gd name="connsiteX99" fmla="*/ 4521670 w 8575207"/>
                <a:gd name="connsiteY99" fmla="*/ 660400 h 3303231"/>
                <a:gd name="connsiteX100" fmla="*/ 4470870 w 8575207"/>
                <a:gd name="connsiteY100" fmla="*/ 647700 h 3303231"/>
                <a:gd name="connsiteX101" fmla="*/ 4432770 w 8575207"/>
                <a:gd name="connsiteY101" fmla="*/ 635000 h 3303231"/>
                <a:gd name="connsiteX102" fmla="*/ 4381970 w 8575207"/>
                <a:gd name="connsiteY102" fmla="*/ 609600 h 3303231"/>
                <a:gd name="connsiteX103" fmla="*/ 4280370 w 8575207"/>
                <a:gd name="connsiteY103" fmla="*/ 584200 h 3303231"/>
                <a:gd name="connsiteX104" fmla="*/ 4242270 w 8575207"/>
                <a:gd name="connsiteY104" fmla="*/ 571500 h 3303231"/>
                <a:gd name="connsiteX105" fmla="*/ 4127970 w 8575207"/>
                <a:gd name="connsiteY105" fmla="*/ 558800 h 3303231"/>
                <a:gd name="connsiteX106" fmla="*/ 3658070 w 8575207"/>
                <a:gd name="connsiteY106" fmla="*/ 533400 h 3303231"/>
                <a:gd name="connsiteX107" fmla="*/ 3607270 w 8575207"/>
                <a:gd name="connsiteY107" fmla="*/ 520700 h 3303231"/>
                <a:gd name="connsiteX108" fmla="*/ 3569170 w 8575207"/>
                <a:gd name="connsiteY108" fmla="*/ 508000 h 3303231"/>
                <a:gd name="connsiteX109" fmla="*/ 3467570 w 8575207"/>
                <a:gd name="connsiteY109" fmla="*/ 495300 h 3303231"/>
                <a:gd name="connsiteX110" fmla="*/ 3429470 w 8575207"/>
                <a:gd name="connsiteY110" fmla="*/ 469900 h 3303231"/>
                <a:gd name="connsiteX111" fmla="*/ 3378670 w 8575207"/>
                <a:gd name="connsiteY111" fmla="*/ 457200 h 3303231"/>
                <a:gd name="connsiteX112" fmla="*/ 3302470 w 8575207"/>
                <a:gd name="connsiteY112" fmla="*/ 431800 h 3303231"/>
                <a:gd name="connsiteX113" fmla="*/ 3226270 w 8575207"/>
                <a:gd name="connsiteY113" fmla="*/ 406400 h 3303231"/>
                <a:gd name="connsiteX114" fmla="*/ 3188170 w 8575207"/>
                <a:gd name="connsiteY114" fmla="*/ 393700 h 3303231"/>
                <a:gd name="connsiteX115" fmla="*/ 2934170 w 8575207"/>
                <a:gd name="connsiteY115" fmla="*/ 381000 h 3303231"/>
                <a:gd name="connsiteX116" fmla="*/ 2832570 w 8575207"/>
                <a:gd name="connsiteY116" fmla="*/ 355600 h 3303231"/>
                <a:gd name="connsiteX117" fmla="*/ 2769070 w 8575207"/>
                <a:gd name="connsiteY117" fmla="*/ 342900 h 3303231"/>
                <a:gd name="connsiteX118" fmla="*/ 2705570 w 8575207"/>
                <a:gd name="connsiteY118" fmla="*/ 317500 h 3303231"/>
                <a:gd name="connsiteX119" fmla="*/ 2591270 w 8575207"/>
                <a:gd name="connsiteY119" fmla="*/ 304800 h 3303231"/>
                <a:gd name="connsiteX120" fmla="*/ 2515070 w 8575207"/>
                <a:gd name="connsiteY120" fmla="*/ 292100 h 3303231"/>
                <a:gd name="connsiteX121" fmla="*/ 2299170 w 8575207"/>
                <a:gd name="connsiteY121" fmla="*/ 317500 h 3303231"/>
                <a:gd name="connsiteX122" fmla="*/ 2184870 w 8575207"/>
                <a:gd name="connsiteY122" fmla="*/ 355600 h 3303231"/>
                <a:gd name="connsiteX123" fmla="*/ 2045170 w 8575207"/>
                <a:gd name="connsiteY123" fmla="*/ 381000 h 3303231"/>
                <a:gd name="connsiteX124" fmla="*/ 2019770 w 8575207"/>
                <a:gd name="connsiteY124" fmla="*/ 431800 h 3303231"/>
                <a:gd name="connsiteX125" fmla="*/ 2032470 w 8575207"/>
                <a:gd name="connsiteY125" fmla="*/ 952500 h 3303231"/>
                <a:gd name="connsiteX126" fmla="*/ 2045170 w 8575207"/>
                <a:gd name="connsiteY126" fmla="*/ 1016000 h 3303231"/>
                <a:gd name="connsiteX127" fmla="*/ 2083270 w 8575207"/>
                <a:gd name="connsiteY127" fmla="*/ 1130300 h 3303231"/>
                <a:gd name="connsiteX128" fmla="*/ 2095970 w 8575207"/>
                <a:gd name="connsiteY128" fmla="*/ 1181100 h 3303231"/>
                <a:gd name="connsiteX129" fmla="*/ 2159470 w 8575207"/>
                <a:gd name="connsiteY129" fmla="*/ 1270000 h 3303231"/>
                <a:gd name="connsiteX130" fmla="*/ 2197570 w 8575207"/>
                <a:gd name="connsiteY130" fmla="*/ 1346200 h 3303231"/>
                <a:gd name="connsiteX131" fmla="*/ 2235670 w 8575207"/>
                <a:gd name="connsiteY131" fmla="*/ 1397000 h 3303231"/>
                <a:gd name="connsiteX132" fmla="*/ 2261070 w 8575207"/>
                <a:gd name="connsiteY132" fmla="*/ 1435100 h 3303231"/>
                <a:gd name="connsiteX133" fmla="*/ 2311870 w 8575207"/>
                <a:gd name="connsiteY133" fmla="*/ 1549400 h 3303231"/>
                <a:gd name="connsiteX134" fmla="*/ 2337270 w 8575207"/>
                <a:gd name="connsiteY134" fmla="*/ 1600200 h 3303231"/>
                <a:gd name="connsiteX135" fmla="*/ 2375370 w 8575207"/>
                <a:gd name="connsiteY135" fmla="*/ 1638300 h 3303231"/>
                <a:gd name="connsiteX136" fmla="*/ 2388070 w 8575207"/>
                <a:gd name="connsiteY136" fmla="*/ 1816100 h 3303231"/>
                <a:gd name="connsiteX137" fmla="*/ 2273770 w 8575207"/>
                <a:gd name="connsiteY137" fmla="*/ 1866900 h 3303231"/>
                <a:gd name="connsiteX138" fmla="*/ 2235670 w 8575207"/>
                <a:gd name="connsiteY138" fmla="*/ 1879600 h 3303231"/>
                <a:gd name="connsiteX139" fmla="*/ 2197570 w 8575207"/>
                <a:gd name="connsiteY139" fmla="*/ 1892300 h 3303231"/>
                <a:gd name="connsiteX140" fmla="*/ 2095970 w 8575207"/>
                <a:gd name="connsiteY140" fmla="*/ 1905000 h 3303231"/>
                <a:gd name="connsiteX141" fmla="*/ 1676870 w 8575207"/>
                <a:gd name="connsiteY141" fmla="*/ 1879600 h 3303231"/>
                <a:gd name="connsiteX142" fmla="*/ 1562570 w 8575207"/>
                <a:gd name="connsiteY142" fmla="*/ 1841500 h 3303231"/>
                <a:gd name="connsiteX143" fmla="*/ 1524470 w 8575207"/>
                <a:gd name="connsiteY143" fmla="*/ 1828800 h 3303231"/>
                <a:gd name="connsiteX144" fmla="*/ 1511770 w 8575207"/>
                <a:gd name="connsiteY144" fmla="*/ 1778000 h 3303231"/>
                <a:gd name="connsiteX145" fmla="*/ 1499070 w 8575207"/>
                <a:gd name="connsiteY145" fmla="*/ 1739900 h 3303231"/>
                <a:gd name="connsiteX146" fmla="*/ 1486370 w 8575207"/>
                <a:gd name="connsiteY146" fmla="*/ 1676400 h 3303231"/>
                <a:gd name="connsiteX147" fmla="*/ 1524470 w 8575207"/>
                <a:gd name="connsiteY147" fmla="*/ 1460500 h 3303231"/>
                <a:gd name="connsiteX148" fmla="*/ 1537170 w 8575207"/>
                <a:gd name="connsiteY148" fmla="*/ 1422400 h 3303231"/>
                <a:gd name="connsiteX149" fmla="*/ 1626070 w 8575207"/>
                <a:gd name="connsiteY149" fmla="*/ 1358900 h 3303231"/>
                <a:gd name="connsiteX150" fmla="*/ 1702270 w 8575207"/>
                <a:gd name="connsiteY150" fmla="*/ 1282700 h 3303231"/>
                <a:gd name="connsiteX151" fmla="*/ 1740370 w 8575207"/>
                <a:gd name="connsiteY151" fmla="*/ 1244600 h 3303231"/>
                <a:gd name="connsiteX152" fmla="*/ 1778470 w 8575207"/>
                <a:gd name="connsiteY152" fmla="*/ 1206500 h 3303231"/>
                <a:gd name="connsiteX153" fmla="*/ 1816570 w 8575207"/>
                <a:gd name="connsiteY153" fmla="*/ 1193800 h 3303231"/>
                <a:gd name="connsiteX154" fmla="*/ 1829270 w 8575207"/>
                <a:gd name="connsiteY154" fmla="*/ 1155700 h 3303231"/>
                <a:gd name="connsiteX155" fmla="*/ 1905470 w 8575207"/>
                <a:gd name="connsiteY155" fmla="*/ 1104900 h 3303231"/>
                <a:gd name="connsiteX156" fmla="*/ 1968970 w 8575207"/>
                <a:gd name="connsiteY156" fmla="*/ 1028700 h 3303231"/>
                <a:gd name="connsiteX157" fmla="*/ 2045170 w 8575207"/>
                <a:gd name="connsiteY157" fmla="*/ 965200 h 3303231"/>
                <a:gd name="connsiteX158" fmla="*/ 2019770 w 8575207"/>
                <a:gd name="connsiteY158" fmla="*/ 393700 h 3303231"/>
                <a:gd name="connsiteX159" fmla="*/ 1956270 w 8575207"/>
                <a:gd name="connsiteY159" fmla="*/ 279400 h 3303231"/>
                <a:gd name="connsiteX160" fmla="*/ 1918170 w 8575207"/>
                <a:gd name="connsiteY160" fmla="*/ 266700 h 3303231"/>
                <a:gd name="connsiteX161" fmla="*/ 1803870 w 8575207"/>
                <a:gd name="connsiteY161" fmla="*/ 203200 h 3303231"/>
                <a:gd name="connsiteX162" fmla="*/ 1727670 w 8575207"/>
                <a:gd name="connsiteY162" fmla="*/ 190500 h 3303231"/>
                <a:gd name="connsiteX163" fmla="*/ 1689570 w 8575207"/>
                <a:gd name="connsiteY163" fmla="*/ 165100 h 3303231"/>
                <a:gd name="connsiteX164" fmla="*/ 1435570 w 8575207"/>
                <a:gd name="connsiteY164" fmla="*/ 127000 h 3303231"/>
                <a:gd name="connsiteX165" fmla="*/ 1308570 w 8575207"/>
                <a:gd name="connsiteY165" fmla="*/ 101600 h 3303231"/>
                <a:gd name="connsiteX166" fmla="*/ 546570 w 8575207"/>
                <a:gd name="connsiteY166" fmla="*/ 76200 h 3303231"/>
                <a:gd name="connsiteX167" fmla="*/ 457670 w 8575207"/>
                <a:gd name="connsiteY167" fmla="*/ 50800 h 3303231"/>
                <a:gd name="connsiteX168" fmla="*/ 279870 w 8575207"/>
                <a:gd name="connsiteY168" fmla="*/ 25400 h 3303231"/>
                <a:gd name="connsiteX169" fmla="*/ 216370 w 8575207"/>
                <a:gd name="connsiteY169" fmla="*/ 12700 h 3303231"/>
                <a:gd name="connsiteX170" fmla="*/ 38570 w 8575207"/>
                <a:gd name="connsiteY170" fmla="*/ 0 h 3303231"/>
                <a:gd name="connsiteX171" fmla="*/ 13170 w 8575207"/>
                <a:gd name="connsiteY171" fmla="*/ 3276600 h 3303231"/>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388070 w 8575207"/>
                <a:gd name="connsiteY18" fmla="*/ 2946400 h 3302940"/>
                <a:gd name="connsiteX19" fmla="*/ 2451570 w 8575207"/>
                <a:gd name="connsiteY19" fmla="*/ 2933700 h 3302940"/>
                <a:gd name="connsiteX20" fmla="*/ 2527770 w 8575207"/>
                <a:gd name="connsiteY20" fmla="*/ 2921000 h 3302940"/>
                <a:gd name="connsiteX21" fmla="*/ 2616670 w 8575207"/>
                <a:gd name="connsiteY21" fmla="*/ 2882900 h 3302940"/>
                <a:gd name="connsiteX22" fmla="*/ 2756370 w 8575207"/>
                <a:gd name="connsiteY22" fmla="*/ 2857500 h 3302940"/>
                <a:gd name="connsiteX23" fmla="*/ 3785070 w 8575207"/>
                <a:gd name="connsiteY23" fmla="*/ 2857500 h 3302940"/>
                <a:gd name="connsiteX24" fmla="*/ 3823170 w 8575207"/>
                <a:gd name="connsiteY24" fmla="*/ 2844800 h 3302940"/>
                <a:gd name="connsiteX25" fmla="*/ 3886670 w 8575207"/>
                <a:gd name="connsiteY25" fmla="*/ 2832100 h 3302940"/>
                <a:gd name="connsiteX26" fmla="*/ 3937470 w 8575207"/>
                <a:gd name="connsiteY26" fmla="*/ 2819400 h 3302940"/>
                <a:gd name="connsiteX27" fmla="*/ 4102570 w 8575207"/>
                <a:gd name="connsiteY27" fmla="*/ 2794000 h 3302940"/>
                <a:gd name="connsiteX28" fmla="*/ 4254970 w 8575207"/>
                <a:gd name="connsiteY28" fmla="*/ 2768600 h 3302940"/>
                <a:gd name="connsiteX29" fmla="*/ 4318470 w 8575207"/>
                <a:gd name="connsiteY29" fmla="*/ 2743200 h 3302940"/>
                <a:gd name="connsiteX30" fmla="*/ 4407370 w 8575207"/>
                <a:gd name="connsiteY30" fmla="*/ 2730500 h 3302940"/>
                <a:gd name="connsiteX31" fmla="*/ 4458170 w 8575207"/>
                <a:gd name="connsiteY31" fmla="*/ 2717800 h 3302940"/>
                <a:gd name="connsiteX32" fmla="*/ 5169370 w 8575207"/>
                <a:gd name="connsiteY32" fmla="*/ 2730500 h 3302940"/>
                <a:gd name="connsiteX33" fmla="*/ 5309070 w 8575207"/>
                <a:gd name="connsiteY33" fmla="*/ 2768600 h 3302940"/>
                <a:gd name="connsiteX34" fmla="*/ 5410670 w 8575207"/>
                <a:gd name="connsiteY34" fmla="*/ 2794000 h 3302940"/>
                <a:gd name="connsiteX35" fmla="*/ 5499570 w 8575207"/>
                <a:gd name="connsiteY35" fmla="*/ 2819400 h 3302940"/>
                <a:gd name="connsiteX36" fmla="*/ 5575770 w 8575207"/>
                <a:gd name="connsiteY36" fmla="*/ 2692400 h 3302940"/>
                <a:gd name="connsiteX37" fmla="*/ 5588470 w 8575207"/>
                <a:gd name="connsiteY37" fmla="*/ 2616200 h 3302940"/>
                <a:gd name="connsiteX38" fmla="*/ 5601170 w 8575207"/>
                <a:gd name="connsiteY38" fmla="*/ 2489200 h 3302940"/>
                <a:gd name="connsiteX39" fmla="*/ 5639270 w 8575207"/>
                <a:gd name="connsiteY39" fmla="*/ 2413000 h 3302940"/>
                <a:gd name="connsiteX40" fmla="*/ 5690070 w 8575207"/>
                <a:gd name="connsiteY40" fmla="*/ 2400300 h 3302940"/>
                <a:gd name="connsiteX41" fmla="*/ 5766270 w 8575207"/>
                <a:gd name="connsiteY41" fmla="*/ 2362200 h 3302940"/>
                <a:gd name="connsiteX42" fmla="*/ 5842470 w 8575207"/>
                <a:gd name="connsiteY42" fmla="*/ 2324100 h 3302940"/>
                <a:gd name="connsiteX43" fmla="*/ 6007570 w 8575207"/>
                <a:gd name="connsiteY43" fmla="*/ 2362200 h 3302940"/>
                <a:gd name="connsiteX44" fmla="*/ 6083770 w 8575207"/>
                <a:gd name="connsiteY44" fmla="*/ 2374900 h 3302940"/>
                <a:gd name="connsiteX45" fmla="*/ 6159970 w 8575207"/>
                <a:gd name="connsiteY45" fmla="*/ 2413000 h 3302940"/>
                <a:gd name="connsiteX46" fmla="*/ 6198070 w 8575207"/>
                <a:gd name="connsiteY46" fmla="*/ 2425700 h 3302940"/>
                <a:gd name="connsiteX47" fmla="*/ 6261570 w 8575207"/>
                <a:gd name="connsiteY47" fmla="*/ 2527300 h 3302940"/>
                <a:gd name="connsiteX48" fmla="*/ 6299670 w 8575207"/>
                <a:gd name="connsiteY48" fmla="*/ 2641600 h 3302940"/>
                <a:gd name="connsiteX49" fmla="*/ 6312370 w 8575207"/>
                <a:gd name="connsiteY49" fmla="*/ 2679700 h 3302940"/>
                <a:gd name="connsiteX50" fmla="*/ 6325070 w 8575207"/>
                <a:gd name="connsiteY50" fmla="*/ 2730500 h 3302940"/>
                <a:gd name="connsiteX51" fmla="*/ 6312370 w 8575207"/>
                <a:gd name="connsiteY51" fmla="*/ 2857500 h 3302940"/>
                <a:gd name="connsiteX52" fmla="*/ 6236170 w 8575207"/>
                <a:gd name="connsiteY52" fmla="*/ 2908300 h 3302940"/>
                <a:gd name="connsiteX53" fmla="*/ 6109170 w 8575207"/>
                <a:gd name="connsiteY53" fmla="*/ 2946400 h 3302940"/>
                <a:gd name="connsiteX54" fmla="*/ 5956770 w 8575207"/>
                <a:gd name="connsiteY54" fmla="*/ 2933700 h 3302940"/>
                <a:gd name="connsiteX55" fmla="*/ 5918670 w 8575207"/>
                <a:gd name="connsiteY55" fmla="*/ 2946400 h 3302940"/>
                <a:gd name="connsiteX56" fmla="*/ 5931370 w 8575207"/>
                <a:gd name="connsiteY56" fmla="*/ 3009900 h 3302940"/>
                <a:gd name="connsiteX57" fmla="*/ 5994870 w 8575207"/>
                <a:gd name="connsiteY57" fmla="*/ 3022600 h 3302940"/>
                <a:gd name="connsiteX58" fmla="*/ 6286970 w 8575207"/>
                <a:gd name="connsiteY58" fmla="*/ 3035300 h 3302940"/>
                <a:gd name="connsiteX59" fmla="*/ 7328370 w 8575207"/>
                <a:gd name="connsiteY59" fmla="*/ 3022600 h 3302940"/>
                <a:gd name="connsiteX60" fmla="*/ 7544270 w 8575207"/>
                <a:gd name="connsiteY60" fmla="*/ 2984500 h 3302940"/>
                <a:gd name="connsiteX61" fmla="*/ 7645870 w 8575207"/>
                <a:gd name="connsiteY61" fmla="*/ 2971800 h 3302940"/>
                <a:gd name="connsiteX62" fmla="*/ 7861770 w 8575207"/>
                <a:gd name="connsiteY62" fmla="*/ 2984500 h 3302940"/>
                <a:gd name="connsiteX63" fmla="*/ 8039570 w 8575207"/>
                <a:gd name="connsiteY63" fmla="*/ 3009900 h 3302940"/>
                <a:gd name="connsiteX64" fmla="*/ 8090370 w 8575207"/>
                <a:gd name="connsiteY64" fmla="*/ 3022600 h 3302940"/>
                <a:gd name="connsiteX65" fmla="*/ 8407870 w 8575207"/>
                <a:gd name="connsiteY65" fmla="*/ 3048000 h 3302940"/>
                <a:gd name="connsiteX66" fmla="*/ 8560270 w 8575207"/>
                <a:gd name="connsiteY66" fmla="*/ 3035300 h 3302940"/>
                <a:gd name="connsiteX67" fmla="*/ 8534870 w 8575207"/>
                <a:gd name="connsiteY67" fmla="*/ 2311400 h 3302940"/>
                <a:gd name="connsiteX68" fmla="*/ 8496770 w 8575207"/>
                <a:gd name="connsiteY68" fmla="*/ 2057400 h 3302940"/>
                <a:gd name="connsiteX69" fmla="*/ 8484070 w 8575207"/>
                <a:gd name="connsiteY69" fmla="*/ 1968500 h 3302940"/>
                <a:gd name="connsiteX70" fmla="*/ 8445970 w 8575207"/>
                <a:gd name="connsiteY70" fmla="*/ 1765300 h 3302940"/>
                <a:gd name="connsiteX71" fmla="*/ 8471370 w 8575207"/>
                <a:gd name="connsiteY71" fmla="*/ 1257300 h 3302940"/>
                <a:gd name="connsiteX72" fmla="*/ 8433270 w 8575207"/>
                <a:gd name="connsiteY72" fmla="*/ 1231900 h 3302940"/>
                <a:gd name="connsiteX73" fmla="*/ 8306270 w 8575207"/>
                <a:gd name="connsiteY73" fmla="*/ 1193800 h 3302940"/>
                <a:gd name="connsiteX74" fmla="*/ 8179270 w 8575207"/>
                <a:gd name="connsiteY74" fmla="*/ 1168400 h 3302940"/>
                <a:gd name="connsiteX75" fmla="*/ 7607770 w 8575207"/>
                <a:gd name="connsiteY75" fmla="*/ 1206500 h 3302940"/>
                <a:gd name="connsiteX76" fmla="*/ 7379170 w 8575207"/>
                <a:gd name="connsiteY76" fmla="*/ 1193800 h 3302940"/>
                <a:gd name="connsiteX77" fmla="*/ 7290270 w 8575207"/>
                <a:gd name="connsiteY77" fmla="*/ 1168400 h 3302940"/>
                <a:gd name="connsiteX78" fmla="*/ 7112470 w 8575207"/>
                <a:gd name="connsiteY78" fmla="*/ 1143000 h 3302940"/>
                <a:gd name="connsiteX79" fmla="*/ 7048970 w 8575207"/>
                <a:gd name="connsiteY79" fmla="*/ 1130300 h 3302940"/>
                <a:gd name="connsiteX80" fmla="*/ 6934670 w 8575207"/>
                <a:gd name="connsiteY80" fmla="*/ 1117600 h 3302940"/>
                <a:gd name="connsiteX81" fmla="*/ 6629870 w 8575207"/>
                <a:gd name="connsiteY81" fmla="*/ 1079500 h 3302940"/>
                <a:gd name="connsiteX82" fmla="*/ 6502870 w 8575207"/>
                <a:gd name="connsiteY82" fmla="*/ 1028700 h 3302940"/>
                <a:gd name="connsiteX83" fmla="*/ 6426670 w 8575207"/>
                <a:gd name="connsiteY83" fmla="*/ 1003300 h 3302940"/>
                <a:gd name="connsiteX84" fmla="*/ 6375870 w 8575207"/>
                <a:gd name="connsiteY84" fmla="*/ 990600 h 3302940"/>
                <a:gd name="connsiteX85" fmla="*/ 6337770 w 8575207"/>
                <a:gd name="connsiteY85" fmla="*/ 977900 h 3302940"/>
                <a:gd name="connsiteX86" fmla="*/ 6286970 w 8575207"/>
                <a:gd name="connsiteY86" fmla="*/ 952500 h 3302940"/>
                <a:gd name="connsiteX87" fmla="*/ 6096470 w 8575207"/>
                <a:gd name="connsiteY87" fmla="*/ 939800 h 3302940"/>
                <a:gd name="connsiteX88" fmla="*/ 5728170 w 8575207"/>
                <a:gd name="connsiteY88" fmla="*/ 927100 h 3302940"/>
                <a:gd name="connsiteX89" fmla="*/ 5334470 w 8575207"/>
                <a:gd name="connsiteY89" fmla="*/ 901700 h 3302940"/>
                <a:gd name="connsiteX90" fmla="*/ 5232870 w 8575207"/>
                <a:gd name="connsiteY90" fmla="*/ 889000 h 3302940"/>
                <a:gd name="connsiteX91" fmla="*/ 5067770 w 8575207"/>
                <a:gd name="connsiteY91" fmla="*/ 838200 h 3302940"/>
                <a:gd name="connsiteX92" fmla="*/ 4991570 w 8575207"/>
                <a:gd name="connsiteY92" fmla="*/ 825500 h 3302940"/>
                <a:gd name="connsiteX93" fmla="*/ 4953470 w 8575207"/>
                <a:gd name="connsiteY93" fmla="*/ 800100 h 3302940"/>
                <a:gd name="connsiteX94" fmla="*/ 4877270 w 8575207"/>
                <a:gd name="connsiteY94" fmla="*/ 774700 h 3302940"/>
                <a:gd name="connsiteX95" fmla="*/ 4775670 w 8575207"/>
                <a:gd name="connsiteY95" fmla="*/ 749300 h 3302940"/>
                <a:gd name="connsiteX96" fmla="*/ 4648670 w 8575207"/>
                <a:gd name="connsiteY96" fmla="*/ 711200 h 3302940"/>
                <a:gd name="connsiteX97" fmla="*/ 4610570 w 8575207"/>
                <a:gd name="connsiteY97" fmla="*/ 698500 h 3302940"/>
                <a:gd name="connsiteX98" fmla="*/ 4559770 w 8575207"/>
                <a:gd name="connsiteY98" fmla="*/ 685800 h 3302940"/>
                <a:gd name="connsiteX99" fmla="*/ 4521670 w 8575207"/>
                <a:gd name="connsiteY99" fmla="*/ 660400 h 3302940"/>
                <a:gd name="connsiteX100" fmla="*/ 4470870 w 8575207"/>
                <a:gd name="connsiteY100" fmla="*/ 647700 h 3302940"/>
                <a:gd name="connsiteX101" fmla="*/ 4432770 w 8575207"/>
                <a:gd name="connsiteY101" fmla="*/ 635000 h 3302940"/>
                <a:gd name="connsiteX102" fmla="*/ 4381970 w 8575207"/>
                <a:gd name="connsiteY102" fmla="*/ 609600 h 3302940"/>
                <a:gd name="connsiteX103" fmla="*/ 4280370 w 8575207"/>
                <a:gd name="connsiteY103" fmla="*/ 584200 h 3302940"/>
                <a:gd name="connsiteX104" fmla="*/ 4242270 w 8575207"/>
                <a:gd name="connsiteY104" fmla="*/ 571500 h 3302940"/>
                <a:gd name="connsiteX105" fmla="*/ 4127970 w 8575207"/>
                <a:gd name="connsiteY105" fmla="*/ 558800 h 3302940"/>
                <a:gd name="connsiteX106" fmla="*/ 3658070 w 8575207"/>
                <a:gd name="connsiteY106" fmla="*/ 533400 h 3302940"/>
                <a:gd name="connsiteX107" fmla="*/ 3607270 w 8575207"/>
                <a:gd name="connsiteY107" fmla="*/ 520700 h 3302940"/>
                <a:gd name="connsiteX108" fmla="*/ 3569170 w 8575207"/>
                <a:gd name="connsiteY108" fmla="*/ 508000 h 3302940"/>
                <a:gd name="connsiteX109" fmla="*/ 3467570 w 8575207"/>
                <a:gd name="connsiteY109" fmla="*/ 495300 h 3302940"/>
                <a:gd name="connsiteX110" fmla="*/ 3429470 w 8575207"/>
                <a:gd name="connsiteY110" fmla="*/ 469900 h 3302940"/>
                <a:gd name="connsiteX111" fmla="*/ 3378670 w 8575207"/>
                <a:gd name="connsiteY111" fmla="*/ 457200 h 3302940"/>
                <a:gd name="connsiteX112" fmla="*/ 3302470 w 8575207"/>
                <a:gd name="connsiteY112" fmla="*/ 431800 h 3302940"/>
                <a:gd name="connsiteX113" fmla="*/ 3226270 w 8575207"/>
                <a:gd name="connsiteY113" fmla="*/ 406400 h 3302940"/>
                <a:gd name="connsiteX114" fmla="*/ 3188170 w 8575207"/>
                <a:gd name="connsiteY114" fmla="*/ 393700 h 3302940"/>
                <a:gd name="connsiteX115" fmla="*/ 2934170 w 8575207"/>
                <a:gd name="connsiteY115" fmla="*/ 381000 h 3302940"/>
                <a:gd name="connsiteX116" fmla="*/ 2832570 w 8575207"/>
                <a:gd name="connsiteY116" fmla="*/ 355600 h 3302940"/>
                <a:gd name="connsiteX117" fmla="*/ 2769070 w 8575207"/>
                <a:gd name="connsiteY117" fmla="*/ 342900 h 3302940"/>
                <a:gd name="connsiteX118" fmla="*/ 2705570 w 8575207"/>
                <a:gd name="connsiteY118" fmla="*/ 317500 h 3302940"/>
                <a:gd name="connsiteX119" fmla="*/ 2591270 w 8575207"/>
                <a:gd name="connsiteY119" fmla="*/ 304800 h 3302940"/>
                <a:gd name="connsiteX120" fmla="*/ 2515070 w 8575207"/>
                <a:gd name="connsiteY120" fmla="*/ 292100 h 3302940"/>
                <a:gd name="connsiteX121" fmla="*/ 2299170 w 8575207"/>
                <a:gd name="connsiteY121" fmla="*/ 317500 h 3302940"/>
                <a:gd name="connsiteX122" fmla="*/ 2184870 w 8575207"/>
                <a:gd name="connsiteY122" fmla="*/ 355600 h 3302940"/>
                <a:gd name="connsiteX123" fmla="*/ 2045170 w 8575207"/>
                <a:gd name="connsiteY123" fmla="*/ 381000 h 3302940"/>
                <a:gd name="connsiteX124" fmla="*/ 2019770 w 8575207"/>
                <a:gd name="connsiteY124" fmla="*/ 431800 h 3302940"/>
                <a:gd name="connsiteX125" fmla="*/ 2032470 w 8575207"/>
                <a:gd name="connsiteY125" fmla="*/ 952500 h 3302940"/>
                <a:gd name="connsiteX126" fmla="*/ 2045170 w 8575207"/>
                <a:gd name="connsiteY126" fmla="*/ 1016000 h 3302940"/>
                <a:gd name="connsiteX127" fmla="*/ 2083270 w 8575207"/>
                <a:gd name="connsiteY127" fmla="*/ 1130300 h 3302940"/>
                <a:gd name="connsiteX128" fmla="*/ 2095970 w 8575207"/>
                <a:gd name="connsiteY128" fmla="*/ 1181100 h 3302940"/>
                <a:gd name="connsiteX129" fmla="*/ 2159470 w 8575207"/>
                <a:gd name="connsiteY129" fmla="*/ 1270000 h 3302940"/>
                <a:gd name="connsiteX130" fmla="*/ 2197570 w 8575207"/>
                <a:gd name="connsiteY130" fmla="*/ 1346200 h 3302940"/>
                <a:gd name="connsiteX131" fmla="*/ 2235670 w 8575207"/>
                <a:gd name="connsiteY131" fmla="*/ 1397000 h 3302940"/>
                <a:gd name="connsiteX132" fmla="*/ 2261070 w 8575207"/>
                <a:gd name="connsiteY132" fmla="*/ 1435100 h 3302940"/>
                <a:gd name="connsiteX133" fmla="*/ 2311870 w 8575207"/>
                <a:gd name="connsiteY133" fmla="*/ 1549400 h 3302940"/>
                <a:gd name="connsiteX134" fmla="*/ 2337270 w 8575207"/>
                <a:gd name="connsiteY134" fmla="*/ 1600200 h 3302940"/>
                <a:gd name="connsiteX135" fmla="*/ 2375370 w 8575207"/>
                <a:gd name="connsiteY135" fmla="*/ 1638300 h 3302940"/>
                <a:gd name="connsiteX136" fmla="*/ 2388070 w 8575207"/>
                <a:gd name="connsiteY136" fmla="*/ 1816100 h 3302940"/>
                <a:gd name="connsiteX137" fmla="*/ 2273770 w 8575207"/>
                <a:gd name="connsiteY137" fmla="*/ 1866900 h 3302940"/>
                <a:gd name="connsiteX138" fmla="*/ 2235670 w 8575207"/>
                <a:gd name="connsiteY138" fmla="*/ 1879600 h 3302940"/>
                <a:gd name="connsiteX139" fmla="*/ 2197570 w 8575207"/>
                <a:gd name="connsiteY139" fmla="*/ 1892300 h 3302940"/>
                <a:gd name="connsiteX140" fmla="*/ 2095970 w 8575207"/>
                <a:gd name="connsiteY140" fmla="*/ 1905000 h 3302940"/>
                <a:gd name="connsiteX141" fmla="*/ 1676870 w 8575207"/>
                <a:gd name="connsiteY141" fmla="*/ 1879600 h 3302940"/>
                <a:gd name="connsiteX142" fmla="*/ 1562570 w 8575207"/>
                <a:gd name="connsiteY142" fmla="*/ 1841500 h 3302940"/>
                <a:gd name="connsiteX143" fmla="*/ 1524470 w 8575207"/>
                <a:gd name="connsiteY143" fmla="*/ 1828800 h 3302940"/>
                <a:gd name="connsiteX144" fmla="*/ 1511770 w 8575207"/>
                <a:gd name="connsiteY144" fmla="*/ 1778000 h 3302940"/>
                <a:gd name="connsiteX145" fmla="*/ 1499070 w 8575207"/>
                <a:gd name="connsiteY145" fmla="*/ 1739900 h 3302940"/>
                <a:gd name="connsiteX146" fmla="*/ 1486370 w 8575207"/>
                <a:gd name="connsiteY146" fmla="*/ 1676400 h 3302940"/>
                <a:gd name="connsiteX147" fmla="*/ 1524470 w 8575207"/>
                <a:gd name="connsiteY147" fmla="*/ 1460500 h 3302940"/>
                <a:gd name="connsiteX148" fmla="*/ 1537170 w 8575207"/>
                <a:gd name="connsiteY148" fmla="*/ 1422400 h 3302940"/>
                <a:gd name="connsiteX149" fmla="*/ 1626070 w 8575207"/>
                <a:gd name="connsiteY149" fmla="*/ 1358900 h 3302940"/>
                <a:gd name="connsiteX150" fmla="*/ 1702270 w 8575207"/>
                <a:gd name="connsiteY150" fmla="*/ 1282700 h 3302940"/>
                <a:gd name="connsiteX151" fmla="*/ 1740370 w 8575207"/>
                <a:gd name="connsiteY151" fmla="*/ 1244600 h 3302940"/>
                <a:gd name="connsiteX152" fmla="*/ 1778470 w 8575207"/>
                <a:gd name="connsiteY152" fmla="*/ 1206500 h 3302940"/>
                <a:gd name="connsiteX153" fmla="*/ 1816570 w 8575207"/>
                <a:gd name="connsiteY153" fmla="*/ 1193800 h 3302940"/>
                <a:gd name="connsiteX154" fmla="*/ 1829270 w 8575207"/>
                <a:gd name="connsiteY154" fmla="*/ 1155700 h 3302940"/>
                <a:gd name="connsiteX155" fmla="*/ 1905470 w 8575207"/>
                <a:gd name="connsiteY155" fmla="*/ 1104900 h 3302940"/>
                <a:gd name="connsiteX156" fmla="*/ 1968970 w 8575207"/>
                <a:gd name="connsiteY156" fmla="*/ 1028700 h 3302940"/>
                <a:gd name="connsiteX157" fmla="*/ 2045170 w 8575207"/>
                <a:gd name="connsiteY157" fmla="*/ 965200 h 3302940"/>
                <a:gd name="connsiteX158" fmla="*/ 2019770 w 8575207"/>
                <a:gd name="connsiteY158" fmla="*/ 393700 h 3302940"/>
                <a:gd name="connsiteX159" fmla="*/ 1956270 w 8575207"/>
                <a:gd name="connsiteY159" fmla="*/ 279400 h 3302940"/>
                <a:gd name="connsiteX160" fmla="*/ 1918170 w 8575207"/>
                <a:gd name="connsiteY160" fmla="*/ 266700 h 3302940"/>
                <a:gd name="connsiteX161" fmla="*/ 1803870 w 8575207"/>
                <a:gd name="connsiteY161" fmla="*/ 203200 h 3302940"/>
                <a:gd name="connsiteX162" fmla="*/ 1727670 w 8575207"/>
                <a:gd name="connsiteY162" fmla="*/ 190500 h 3302940"/>
                <a:gd name="connsiteX163" fmla="*/ 1689570 w 8575207"/>
                <a:gd name="connsiteY163" fmla="*/ 165100 h 3302940"/>
                <a:gd name="connsiteX164" fmla="*/ 1435570 w 8575207"/>
                <a:gd name="connsiteY164" fmla="*/ 127000 h 3302940"/>
                <a:gd name="connsiteX165" fmla="*/ 1308570 w 8575207"/>
                <a:gd name="connsiteY165" fmla="*/ 101600 h 3302940"/>
                <a:gd name="connsiteX166" fmla="*/ 546570 w 8575207"/>
                <a:gd name="connsiteY166" fmla="*/ 76200 h 3302940"/>
                <a:gd name="connsiteX167" fmla="*/ 457670 w 8575207"/>
                <a:gd name="connsiteY167" fmla="*/ 50800 h 3302940"/>
                <a:gd name="connsiteX168" fmla="*/ 279870 w 8575207"/>
                <a:gd name="connsiteY168" fmla="*/ 25400 h 3302940"/>
                <a:gd name="connsiteX169" fmla="*/ 216370 w 8575207"/>
                <a:gd name="connsiteY169" fmla="*/ 12700 h 3302940"/>
                <a:gd name="connsiteX170" fmla="*/ 38570 w 8575207"/>
                <a:gd name="connsiteY170" fmla="*/ 0 h 3302940"/>
                <a:gd name="connsiteX171" fmla="*/ 13170 w 8575207"/>
                <a:gd name="connsiteY171"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388070 w 8575207"/>
                <a:gd name="connsiteY18" fmla="*/ 2946400 h 3302940"/>
                <a:gd name="connsiteX19" fmla="*/ 2451570 w 8575207"/>
                <a:gd name="connsiteY19" fmla="*/ 2933700 h 3302940"/>
                <a:gd name="connsiteX20" fmla="*/ 2527770 w 8575207"/>
                <a:gd name="connsiteY20" fmla="*/ 2921000 h 3302940"/>
                <a:gd name="connsiteX21" fmla="*/ 2616670 w 8575207"/>
                <a:gd name="connsiteY21" fmla="*/ 2882900 h 3302940"/>
                <a:gd name="connsiteX22" fmla="*/ 2756370 w 8575207"/>
                <a:gd name="connsiteY22" fmla="*/ 2857500 h 3302940"/>
                <a:gd name="connsiteX23" fmla="*/ 3785070 w 8575207"/>
                <a:gd name="connsiteY23" fmla="*/ 2857500 h 3302940"/>
                <a:gd name="connsiteX24" fmla="*/ 3823170 w 8575207"/>
                <a:gd name="connsiteY24" fmla="*/ 2844800 h 3302940"/>
                <a:gd name="connsiteX25" fmla="*/ 3886670 w 8575207"/>
                <a:gd name="connsiteY25" fmla="*/ 2832100 h 3302940"/>
                <a:gd name="connsiteX26" fmla="*/ 3937470 w 8575207"/>
                <a:gd name="connsiteY26" fmla="*/ 2819400 h 3302940"/>
                <a:gd name="connsiteX27" fmla="*/ 4102570 w 8575207"/>
                <a:gd name="connsiteY27" fmla="*/ 2794000 h 3302940"/>
                <a:gd name="connsiteX28" fmla="*/ 4254970 w 8575207"/>
                <a:gd name="connsiteY28" fmla="*/ 2768600 h 3302940"/>
                <a:gd name="connsiteX29" fmla="*/ 4318470 w 8575207"/>
                <a:gd name="connsiteY29" fmla="*/ 2743200 h 3302940"/>
                <a:gd name="connsiteX30" fmla="*/ 4407370 w 8575207"/>
                <a:gd name="connsiteY30" fmla="*/ 2730500 h 3302940"/>
                <a:gd name="connsiteX31" fmla="*/ 4458170 w 8575207"/>
                <a:gd name="connsiteY31" fmla="*/ 2717800 h 3302940"/>
                <a:gd name="connsiteX32" fmla="*/ 5169370 w 8575207"/>
                <a:gd name="connsiteY32" fmla="*/ 2730500 h 3302940"/>
                <a:gd name="connsiteX33" fmla="*/ 5309070 w 8575207"/>
                <a:gd name="connsiteY33" fmla="*/ 2768600 h 3302940"/>
                <a:gd name="connsiteX34" fmla="*/ 5410670 w 8575207"/>
                <a:gd name="connsiteY34" fmla="*/ 2794000 h 3302940"/>
                <a:gd name="connsiteX35" fmla="*/ 5499570 w 8575207"/>
                <a:gd name="connsiteY35" fmla="*/ 2819400 h 3302940"/>
                <a:gd name="connsiteX36" fmla="*/ 5575770 w 8575207"/>
                <a:gd name="connsiteY36" fmla="*/ 2692400 h 3302940"/>
                <a:gd name="connsiteX37" fmla="*/ 5588470 w 8575207"/>
                <a:gd name="connsiteY37" fmla="*/ 2616200 h 3302940"/>
                <a:gd name="connsiteX38" fmla="*/ 5601170 w 8575207"/>
                <a:gd name="connsiteY38" fmla="*/ 2489200 h 3302940"/>
                <a:gd name="connsiteX39" fmla="*/ 5639270 w 8575207"/>
                <a:gd name="connsiteY39" fmla="*/ 2413000 h 3302940"/>
                <a:gd name="connsiteX40" fmla="*/ 5690070 w 8575207"/>
                <a:gd name="connsiteY40" fmla="*/ 2400300 h 3302940"/>
                <a:gd name="connsiteX41" fmla="*/ 5766270 w 8575207"/>
                <a:gd name="connsiteY41" fmla="*/ 2362200 h 3302940"/>
                <a:gd name="connsiteX42" fmla="*/ 5842470 w 8575207"/>
                <a:gd name="connsiteY42" fmla="*/ 2324100 h 3302940"/>
                <a:gd name="connsiteX43" fmla="*/ 6007570 w 8575207"/>
                <a:gd name="connsiteY43" fmla="*/ 2362200 h 3302940"/>
                <a:gd name="connsiteX44" fmla="*/ 6083770 w 8575207"/>
                <a:gd name="connsiteY44" fmla="*/ 2374900 h 3302940"/>
                <a:gd name="connsiteX45" fmla="*/ 6159970 w 8575207"/>
                <a:gd name="connsiteY45" fmla="*/ 2413000 h 3302940"/>
                <a:gd name="connsiteX46" fmla="*/ 6198070 w 8575207"/>
                <a:gd name="connsiteY46" fmla="*/ 2425700 h 3302940"/>
                <a:gd name="connsiteX47" fmla="*/ 6261570 w 8575207"/>
                <a:gd name="connsiteY47" fmla="*/ 2527300 h 3302940"/>
                <a:gd name="connsiteX48" fmla="*/ 6299670 w 8575207"/>
                <a:gd name="connsiteY48" fmla="*/ 2641600 h 3302940"/>
                <a:gd name="connsiteX49" fmla="*/ 6312370 w 8575207"/>
                <a:gd name="connsiteY49" fmla="*/ 2679700 h 3302940"/>
                <a:gd name="connsiteX50" fmla="*/ 6325070 w 8575207"/>
                <a:gd name="connsiteY50" fmla="*/ 2730500 h 3302940"/>
                <a:gd name="connsiteX51" fmla="*/ 6312370 w 8575207"/>
                <a:gd name="connsiteY51" fmla="*/ 2857500 h 3302940"/>
                <a:gd name="connsiteX52" fmla="*/ 6236170 w 8575207"/>
                <a:gd name="connsiteY52" fmla="*/ 2908300 h 3302940"/>
                <a:gd name="connsiteX53" fmla="*/ 6109170 w 8575207"/>
                <a:gd name="connsiteY53" fmla="*/ 2946400 h 3302940"/>
                <a:gd name="connsiteX54" fmla="*/ 5956770 w 8575207"/>
                <a:gd name="connsiteY54" fmla="*/ 2933700 h 3302940"/>
                <a:gd name="connsiteX55" fmla="*/ 5918670 w 8575207"/>
                <a:gd name="connsiteY55" fmla="*/ 2946400 h 3302940"/>
                <a:gd name="connsiteX56" fmla="*/ 5931370 w 8575207"/>
                <a:gd name="connsiteY56" fmla="*/ 3009900 h 3302940"/>
                <a:gd name="connsiteX57" fmla="*/ 5994870 w 8575207"/>
                <a:gd name="connsiteY57" fmla="*/ 3022600 h 3302940"/>
                <a:gd name="connsiteX58" fmla="*/ 6286970 w 8575207"/>
                <a:gd name="connsiteY58" fmla="*/ 3035300 h 3302940"/>
                <a:gd name="connsiteX59" fmla="*/ 7328370 w 8575207"/>
                <a:gd name="connsiteY59" fmla="*/ 3022600 h 3302940"/>
                <a:gd name="connsiteX60" fmla="*/ 7544270 w 8575207"/>
                <a:gd name="connsiteY60" fmla="*/ 2984500 h 3302940"/>
                <a:gd name="connsiteX61" fmla="*/ 7645870 w 8575207"/>
                <a:gd name="connsiteY61" fmla="*/ 2971800 h 3302940"/>
                <a:gd name="connsiteX62" fmla="*/ 7861770 w 8575207"/>
                <a:gd name="connsiteY62" fmla="*/ 2984500 h 3302940"/>
                <a:gd name="connsiteX63" fmla="*/ 8039570 w 8575207"/>
                <a:gd name="connsiteY63" fmla="*/ 3009900 h 3302940"/>
                <a:gd name="connsiteX64" fmla="*/ 8090370 w 8575207"/>
                <a:gd name="connsiteY64" fmla="*/ 3022600 h 3302940"/>
                <a:gd name="connsiteX65" fmla="*/ 8407870 w 8575207"/>
                <a:gd name="connsiteY65" fmla="*/ 3048000 h 3302940"/>
                <a:gd name="connsiteX66" fmla="*/ 8560270 w 8575207"/>
                <a:gd name="connsiteY66" fmla="*/ 3035300 h 3302940"/>
                <a:gd name="connsiteX67" fmla="*/ 8534870 w 8575207"/>
                <a:gd name="connsiteY67" fmla="*/ 2311400 h 3302940"/>
                <a:gd name="connsiteX68" fmla="*/ 8496770 w 8575207"/>
                <a:gd name="connsiteY68" fmla="*/ 2057400 h 3302940"/>
                <a:gd name="connsiteX69" fmla="*/ 8484070 w 8575207"/>
                <a:gd name="connsiteY69" fmla="*/ 1968500 h 3302940"/>
                <a:gd name="connsiteX70" fmla="*/ 8445970 w 8575207"/>
                <a:gd name="connsiteY70" fmla="*/ 1765300 h 3302940"/>
                <a:gd name="connsiteX71" fmla="*/ 8471370 w 8575207"/>
                <a:gd name="connsiteY71" fmla="*/ 1257300 h 3302940"/>
                <a:gd name="connsiteX72" fmla="*/ 8433270 w 8575207"/>
                <a:gd name="connsiteY72" fmla="*/ 1231900 h 3302940"/>
                <a:gd name="connsiteX73" fmla="*/ 8306270 w 8575207"/>
                <a:gd name="connsiteY73" fmla="*/ 1193800 h 3302940"/>
                <a:gd name="connsiteX74" fmla="*/ 8179270 w 8575207"/>
                <a:gd name="connsiteY74" fmla="*/ 1168400 h 3302940"/>
                <a:gd name="connsiteX75" fmla="*/ 7607770 w 8575207"/>
                <a:gd name="connsiteY75" fmla="*/ 1206500 h 3302940"/>
                <a:gd name="connsiteX76" fmla="*/ 7379170 w 8575207"/>
                <a:gd name="connsiteY76" fmla="*/ 1193800 h 3302940"/>
                <a:gd name="connsiteX77" fmla="*/ 7290270 w 8575207"/>
                <a:gd name="connsiteY77" fmla="*/ 1168400 h 3302940"/>
                <a:gd name="connsiteX78" fmla="*/ 7112470 w 8575207"/>
                <a:gd name="connsiteY78" fmla="*/ 1143000 h 3302940"/>
                <a:gd name="connsiteX79" fmla="*/ 7048970 w 8575207"/>
                <a:gd name="connsiteY79" fmla="*/ 1130300 h 3302940"/>
                <a:gd name="connsiteX80" fmla="*/ 6934670 w 8575207"/>
                <a:gd name="connsiteY80" fmla="*/ 1117600 h 3302940"/>
                <a:gd name="connsiteX81" fmla="*/ 6629870 w 8575207"/>
                <a:gd name="connsiteY81" fmla="*/ 1079500 h 3302940"/>
                <a:gd name="connsiteX82" fmla="*/ 6502870 w 8575207"/>
                <a:gd name="connsiteY82" fmla="*/ 1028700 h 3302940"/>
                <a:gd name="connsiteX83" fmla="*/ 6426670 w 8575207"/>
                <a:gd name="connsiteY83" fmla="*/ 1003300 h 3302940"/>
                <a:gd name="connsiteX84" fmla="*/ 6375870 w 8575207"/>
                <a:gd name="connsiteY84" fmla="*/ 990600 h 3302940"/>
                <a:gd name="connsiteX85" fmla="*/ 6337770 w 8575207"/>
                <a:gd name="connsiteY85" fmla="*/ 977900 h 3302940"/>
                <a:gd name="connsiteX86" fmla="*/ 6286970 w 8575207"/>
                <a:gd name="connsiteY86" fmla="*/ 952500 h 3302940"/>
                <a:gd name="connsiteX87" fmla="*/ 6096470 w 8575207"/>
                <a:gd name="connsiteY87" fmla="*/ 939800 h 3302940"/>
                <a:gd name="connsiteX88" fmla="*/ 5728170 w 8575207"/>
                <a:gd name="connsiteY88" fmla="*/ 927100 h 3302940"/>
                <a:gd name="connsiteX89" fmla="*/ 5334470 w 8575207"/>
                <a:gd name="connsiteY89" fmla="*/ 901700 h 3302940"/>
                <a:gd name="connsiteX90" fmla="*/ 5232870 w 8575207"/>
                <a:gd name="connsiteY90" fmla="*/ 889000 h 3302940"/>
                <a:gd name="connsiteX91" fmla="*/ 5067770 w 8575207"/>
                <a:gd name="connsiteY91" fmla="*/ 838200 h 3302940"/>
                <a:gd name="connsiteX92" fmla="*/ 4991570 w 8575207"/>
                <a:gd name="connsiteY92" fmla="*/ 825500 h 3302940"/>
                <a:gd name="connsiteX93" fmla="*/ 4953470 w 8575207"/>
                <a:gd name="connsiteY93" fmla="*/ 800100 h 3302940"/>
                <a:gd name="connsiteX94" fmla="*/ 4877270 w 8575207"/>
                <a:gd name="connsiteY94" fmla="*/ 774700 h 3302940"/>
                <a:gd name="connsiteX95" fmla="*/ 4775670 w 8575207"/>
                <a:gd name="connsiteY95" fmla="*/ 749300 h 3302940"/>
                <a:gd name="connsiteX96" fmla="*/ 4648670 w 8575207"/>
                <a:gd name="connsiteY96" fmla="*/ 711200 h 3302940"/>
                <a:gd name="connsiteX97" fmla="*/ 4610570 w 8575207"/>
                <a:gd name="connsiteY97" fmla="*/ 698500 h 3302940"/>
                <a:gd name="connsiteX98" fmla="*/ 4559770 w 8575207"/>
                <a:gd name="connsiteY98" fmla="*/ 685800 h 3302940"/>
                <a:gd name="connsiteX99" fmla="*/ 4521670 w 8575207"/>
                <a:gd name="connsiteY99" fmla="*/ 660400 h 3302940"/>
                <a:gd name="connsiteX100" fmla="*/ 4470870 w 8575207"/>
                <a:gd name="connsiteY100" fmla="*/ 647700 h 3302940"/>
                <a:gd name="connsiteX101" fmla="*/ 4432770 w 8575207"/>
                <a:gd name="connsiteY101" fmla="*/ 635000 h 3302940"/>
                <a:gd name="connsiteX102" fmla="*/ 4381970 w 8575207"/>
                <a:gd name="connsiteY102" fmla="*/ 609600 h 3302940"/>
                <a:gd name="connsiteX103" fmla="*/ 4280370 w 8575207"/>
                <a:gd name="connsiteY103" fmla="*/ 584200 h 3302940"/>
                <a:gd name="connsiteX104" fmla="*/ 4242270 w 8575207"/>
                <a:gd name="connsiteY104" fmla="*/ 571500 h 3302940"/>
                <a:gd name="connsiteX105" fmla="*/ 4127970 w 8575207"/>
                <a:gd name="connsiteY105" fmla="*/ 558800 h 3302940"/>
                <a:gd name="connsiteX106" fmla="*/ 3658070 w 8575207"/>
                <a:gd name="connsiteY106" fmla="*/ 533400 h 3302940"/>
                <a:gd name="connsiteX107" fmla="*/ 3607270 w 8575207"/>
                <a:gd name="connsiteY107" fmla="*/ 520700 h 3302940"/>
                <a:gd name="connsiteX108" fmla="*/ 3569170 w 8575207"/>
                <a:gd name="connsiteY108" fmla="*/ 508000 h 3302940"/>
                <a:gd name="connsiteX109" fmla="*/ 3467570 w 8575207"/>
                <a:gd name="connsiteY109" fmla="*/ 495300 h 3302940"/>
                <a:gd name="connsiteX110" fmla="*/ 3429470 w 8575207"/>
                <a:gd name="connsiteY110" fmla="*/ 469900 h 3302940"/>
                <a:gd name="connsiteX111" fmla="*/ 3378670 w 8575207"/>
                <a:gd name="connsiteY111" fmla="*/ 457200 h 3302940"/>
                <a:gd name="connsiteX112" fmla="*/ 3302470 w 8575207"/>
                <a:gd name="connsiteY112" fmla="*/ 431800 h 3302940"/>
                <a:gd name="connsiteX113" fmla="*/ 3226270 w 8575207"/>
                <a:gd name="connsiteY113" fmla="*/ 406400 h 3302940"/>
                <a:gd name="connsiteX114" fmla="*/ 3188170 w 8575207"/>
                <a:gd name="connsiteY114" fmla="*/ 393700 h 3302940"/>
                <a:gd name="connsiteX115" fmla="*/ 2934170 w 8575207"/>
                <a:gd name="connsiteY115" fmla="*/ 381000 h 3302940"/>
                <a:gd name="connsiteX116" fmla="*/ 2832570 w 8575207"/>
                <a:gd name="connsiteY116" fmla="*/ 355600 h 3302940"/>
                <a:gd name="connsiteX117" fmla="*/ 2769070 w 8575207"/>
                <a:gd name="connsiteY117" fmla="*/ 342900 h 3302940"/>
                <a:gd name="connsiteX118" fmla="*/ 2705570 w 8575207"/>
                <a:gd name="connsiteY118" fmla="*/ 317500 h 3302940"/>
                <a:gd name="connsiteX119" fmla="*/ 2591270 w 8575207"/>
                <a:gd name="connsiteY119" fmla="*/ 304800 h 3302940"/>
                <a:gd name="connsiteX120" fmla="*/ 2515070 w 8575207"/>
                <a:gd name="connsiteY120" fmla="*/ 292100 h 3302940"/>
                <a:gd name="connsiteX121" fmla="*/ 2299170 w 8575207"/>
                <a:gd name="connsiteY121" fmla="*/ 317500 h 3302940"/>
                <a:gd name="connsiteX122" fmla="*/ 2184870 w 8575207"/>
                <a:gd name="connsiteY122" fmla="*/ 355600 h 3302940"/>
                <a:gd name="connsiteX123" fmla="*/ 2045170 w 8575207"/>
                <a:gd name="connsiteY123" fmla="*/ 381000 h 3302940"/>
                <a:gd name="connsiteX124" fmla="*/ 2019770 w 8575207"/>
                <a:gd name="connsiteY124" fmla="*/ 431800 h 3302940"/>
                <a:gd name="connsiteX125" fmla="*/ 2032470 w 8575207"/>
                <a:gd name="connsiteY125" fmla="*/ 952500 h 3302940"/>
                <a:gd name="connsiteX126" fmla="*/ 2045170 w 8575207"/>
                <a:gd name="connsiteY126" fmla="*/ 1016000 h 3302940"/>
                <a:gd name="connsiteX127" fmla="*/ 2083270 w 8575207"/>
                <a:gd name="connsiteY127" fmla="*/ 1130300 h 3302940"/>
                <a:gd name="connsiteX128" fmla="*/ 2095970 w 8575207"/>
                <a:gd name="connsiteY128" fmla="*/ 1181100 h 3302940"/>
                <a:gd name="connsiteX129" fmla="*/ 2159470 w 8575207"/>
                <a:gd name="connsiteY129" fmla="*/ 1270000 h 3302940"/>
                <a:gd name="connsiteX130" fmla="*/ 2197570 w 8575207"/>
                <a:gd name="connsiteY130" fmla="*/ 1346200 h 3302940"/>
                <a:gd name="connsiteX131" fmla="*/ 2235670 w 8575207"/>
                <a:gd name="connsiteY131" fmla="*/ 1397000 h 3302940"/>
                <a:gd name="connsiteX132" fmla="*/ 2261070 w 8575207"/>
                <a:gd name="connsiteY132" fmla="*/ 1435100 h 3302940"/>
                <a:gd name="connsiteX133" fmla="*/ 2311870 w 8575207"/>
                <a:gd name="connsiteY133" fmla="*/ 1549400 h 3302940"/>
                <a:gd name="connsiteX134" fmla="*/ 2337270 w 8575207"/>
                <a:gd name="connsiteY134" fmla="*/ 1600200 h 3302940"/>
                <a:gd name="connsiteX135" fmla="*/ 2375370 w 8575207"/>
                <a:gd name="connsiteY135" fmla="*/ 1638300 h 3302940"/>
                <a:gd name="connsiteX136" fmla="*/ 2388070 w 8575207"/>
                <a:gd name="connsiteY136" fmla="*/ 1816100 h 3302940"/>
                <a:gd name="connsiteX137" fmla="*/ 2273770 w 8575207"/>
                <a:gd name="connsiteY137" fmla="*/ 1866900 h 3302940"/>
                <a:gd name="connsiteX138" fmla="*/ 2235670 w 8575207"/>
                <a:gd name="connsiteY138" fmla="*/ 1879600 h 3302940"/>
                <a:gd name="connsiteX139" fmla="*/ 2197570 w 8575207"/>
                <a:gd name="connsiteY139" fmla="*/ 1892300 h 3302940"/>
                <a:gd name="connsiteX140" fmla="*/ 2095970 w 8575207"/>
                <a:gd name="connsiteY140" fmla="*/ 1905000 h 3302940"/>
                <a:gd name="connsiteX141" fmla="*/ 1676870 w 8575207"/>
                <a:gd name="connsiteY141" fmla="*/ 1879600 h 3302940"/>
                <a:gd name="connsiteX142" fmla="*/ 1562570 w 8575207"/>
                <a:gd name="connsiteY142" fmla="*/ 1841500 h 3302940"/>
                <a:gd name="connsiteX143" fmla="*/ 1524470 w 8575207"/>
                <a:gd name="connsiteY143" fmla="*/ 1828800 h 3302940"/>
                <a:gd name="connsiteX144" fmla="*/ 1511770 w 8575207"/>
                <a:gd name="connsiteY144" fmla="*/ 1778000 h 3302940"/>
                <a:gd name="connsiteX145" fmla="*/ 1499070 w 8575207"/>
                <a:gd name="connsiteY145" fmla="*/ 1739900 h 3302940"/>
                <a:gd name="connsiteX146" fmla="*/ 1486370 w 8575207"/>
                <a:gd name="connsiteY146" fmla="*/ 1676400 h 3302940"/>
                <a:gd name="connsiteX147" fmla="*/ 1524470 w 8575207"/>
                <a:gd name="connsiteY147" fmla="*/ 1460500 h 3302940"/>
                <a:gd name="connsiteX148" fmla="*/ 1537170 w 8575207"/>
                <a:gd name="connsiteY148" fmla="*/ 1422400 h 3302940"/>
                <a:gd name="connsiteX149" fmla="*/ 1626070 w 8575207"/>
                <a:gd name="connsiteY149" fmla="*/ 1358900 h 3302940"/>
                <a:gd name="connsiteX150" fmla="*/ 1702270 w 8575207"/>
                <a:gd name="connsiteY150" fmla="*/ 1282700 h 3302940"/>
                <a:gd name="connsiteX151" fmla="*/ 1740370 w 8575207"/>
                <a:gd name="connsiteY151" fmla="*/ 1244600 h 3302940"/>
                <a:gd name="connsiteX152" fmla="*/ 1778470 w 8575207"/>
                <a:gd name="connsiteY152" fmla="*/ 1206500 h 3302940"/>
                <a:gd name="connsiteX153" fmla="*/ 1816570 w 8575207"/>
                <a:gd name="connsiteY153" fmla="*/ 1193800 h 3302940"/>
                <a:gd name="connsiteX154" fmla="*/ 1829270 w 8575207"/>
                <a:gd name="connsiteY154" fmla="*/ 1155700 h 3302940"/>
                <a:gd name="connsiteX155" fmla="*/ 1905470 w 8575207"/>
                <a:gd name="connsiteY155" fmla="*/ 1104900 h 3302940"/>
                <a:gd name="connsiteX156" fmla="*/ 1968970 w 8575207"/>
                <a:gd name="connsiteY156" fmla="*/ 1028700 h 3302940"/>
                <a:gd name="connsiteX157" fmla="*/ 2045170 w 8575207"/>
                <a:gd name="connsiteY157" fmla="*/ 965200 h 3302940"/>
                <a:gd name="connsiteX158" fmla="*/ 2019770 w 8575207"/>
                <a:gd name="connsiteY158" fmla="*/ 393700 h 3302940"/>
                <a:gd name="connsiteX159" fmla="*/ 1956270 w 8575207"/>
                <a:gd name="connsiteY159" fmla="*/ 279400 h 3302940"/>
                <a:gd name="connsiteX160" fmla="*/ 1918170 w 8575207"/>
                <a:gd name="connsiteY160" fmla="*/ 266700 h 3302940"/>
                <a:gd name="connsiteX161" fmla="*/ 1803870 w 8575207"/>
                <a:gd name="connsiteY161" fmla="*/ 203200 h 3302940"/>
                <a:gd name="connsiteX162" fmla="*/ 1727670 w 8575207"/>
                <a:gd name="connsiteY162" fmla="*/ 190500 h 3302940"/>
                <a:gd name="connsiteX163" fmla="*/ 1689570 w 8575207"/>
                <a:gd name="connsiteY163" fmla="*/ 165100 h 3302940"/>
                <a:gd name="connsiteX164" fmla="*/ 1435570 w 8575207"/>
                <a:gd name="connsiteY164" fmla="*/ 127000 h 3302940"/>
                <a:gd name="connsiteX165" fmla="*/ 1308570 w 8575207"/>
                <a:gd name="connsiteY165" fmla="*/ 101600 h 3302940"/>
                <a:gd name="connsiteX166" fmla="*/ 546570 w 8575207"/>
                <a:gd name="connsiteY166" fmla="*/ 76200 h 3302940"/>
                <a:gd name="connsiteX167" fmla="*/ 457670 w 8575207"/>
                <a:gd name="connsiteY167" fmla="*/ 50800 h 3302940"/>
                <a:gd name="connsiteX168" fmla="*/ 279870 w 8575207"/>
                <a:gd name="connsiteY168" fmla="*/ 25400 h 3302940"/>
                <a:gd name="connsiteX169" fmla="*/ 216370 w 8575207"/>
                <a:gd name="connsiteY169" fmla="*/ 12700 h 3302940"/>
                <a:gd name="connsiteX170" fmla="*/ 38570 w 8575207"/>
                <a:gd name="connsiteY170" fmla="*/ 0 h 3302940"/>
                <a:gd name="connsiteX171" fmla="*/ 13170 w 8575207"/>
                <a:gd name="connsiteY171"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451570 w 8575207"/>
                <a:gd name="connsiteY18" fmla="*/ 2933700 h 3302940"/>
                <a:gd name="connsiteX19" fmla="*/ 2527770 w 8575207"/>
                <a:gd name="connsiteY19" fmla="*/ 2921000 h 3302940"/>
                <a:gd name="connsiteX20" fmla="*/ 2616670 w 8575207"/>
                <a:gd name="connsiteY20" fmla="*/ 2882900 h 3302940"/>
                <a:gd name="connsiteX21" fmla="*/ 2756370 w 8575207"/>
                <a:gd name="connsiteY21" fmla="*/ 2857500 h 3302940"/>
                <a:gd name="connsiteX22" fmla="*/ 3785070 w 8575207"/>
                <a:gd name="connsiteY22" fmla="*/ 2857500 h 3302940"/>
                <a:gd name="connsiteX23" fmla="*/ 3823170 w 8575207"/>
                <a:gd name="connsiteY23" fmla="*/ 2844800 h 3302940"/>
                <a:gd name="connsiteX24" fmla="*/ 3886670 w 8575207"/>
                <a:gd name="connsiteY24" fmla="*/ 2832100 h 3302940"/>
                <a:gd name="connsiteX25" fmla="*/ 3937470 w 8575207"/>
                <a:gd name="connsiteY25" fmla="*/ 2819400 h 3302940"/>
                <a:gd name="connsiteX26" fmla="*/ 4102570 w 8575207"/>
                <a:gd name="connsiteY26" fmla="*/ 2794000 h 3302940"/>
                <a:gd name="connsiteX27" fmla="*/ 4254970 w 8575207"/>
                <a:gd name="connsiteY27" fmla="*/ 2768600 h 3302940"/>
                <a:gd name="connsiteX28" fmla="*/ 4318470 w 8575207"/>
                <a:gd name="connsiteY28" fmla="*/ 2743200 h 3302940"/>
                <a:gd name="connsiteX29" fmla="*/ 4407370 w 8575207"/>
                <a:gd name="connsiteY29" fmla="*/ 2730500 h 3302940"/>
                <a:gd name="connsiteX30" fmla="*/ 4458170 w 8575207"/>
                <a:gd name="connsiteY30" fmla="*/ 2717800 h 3302940"/>
                <a:gd name="connsiteX31" fmla="*/ 5169370 w 8575207"/>
                <a:gd name="connsiteY31" fmla="*/ 2730500 h 3302940"/>
                <a:gd name="connsiteX32" fmla="*/ 5309070 w 8575207"/>
                <a:gd name="connsiteY32" fmla="*/ 2768600 h 3302940"/>
                <a:gd name="connsiteX33" fmla="*/ 5410670 w 8575207"/>
                <a:gd name="connsiteY33" fmla="*/ 2794000 h 3302940"/>
                <a:gd name="connsiteX34" fmla="*/ 5499570 w 8575207"/>
                <a:gd name="connsiteY34" fmla="*/ 2819400 h 3302940"/>
                <a:gd name="connsiteX35" fmla="*/ 5575770 w 8575207"/>
                <a:gd name="connsiteY35" fmla="*/ 2692400 h 3302940"/>
                <a:gd name="connsiteX36" fmla="*/ 5588470 w 8575207"/>
                <a:gd name="connsiteY36" fmla="*/ 2616200 h 3302940"/>
                <a:gd name="connsiteX37" fmla="*/ 5601170 w 8575207"/>
                <a:gd name="connsiteY37" fmla="*/ 2489200 h 3302940"/>
                <a:gd name="connsiteX38" fmla="*/ 5639270 w 8575207"/>
                <a:gd name="connsiteY38" fmla="*/ 2413000 h 3302940"/>
                <a:gd name="connsiteX39" fmla="*/ 5690070 w 8575207"/>
                <a:gd name="connsiteY39" fmla="*/ 2400300 h 3302940"/>
                <a:gd name="connsiteX40" fmla="*/ 5766270 w 8575207"/>
                <a:gd name="connsiteY40" fmla="*/ 2362200 h 3302940"/>
                <a:gd name="connsiteX41" fmla="*/ 5842470 w 8575207"/>
                <a:gd name="connsiteY41" fmla="*/ 2324100 h 3302940"/>
                <a:gd name="connsiteX42" fmla="*/ 6007570 w 8575207"/>
                <a:gd name="connsiteY42" fmla="*/ 2362200 h 3302940"/>
                <a:gd name="connsiteX43" fmla="*/ 6083770 w 8575207"/>
                <a:gd name="connsiteY43" fmla="*/ 2374900 h 3302940"/>
                <a:gd name="connsiteX44" fmla="*/ 6159970 w 8575207"/>
                <a:gd name="connsiteY44" fmla="*/ 2413000 h 3302940"/>
                <a:gd name="connsiteX45" fmla="*/ 6198070 w 8575207"/>
                <a:gd name="connsiteY45" fmla="*/ 2425700 h 3302940"/>
                <a:gd name="connsiteX46" fmla="*/ 6261570 w 8575207"/>
                <a:gd name="connsiteY46" fmla="*/ 2527300 h 3302940"/>
                <a:gd name="connsiteX47" fmla="*/ 6299670 w 8575207"/>
                <a:gd name="connsiteY47" fmla="*/ 2641600 h 3302940"/>
                <a:gd name="connsiteX48" fmla="*/ 6312370 w 8575207"/>
                <a:gd name="connsiteY48" fmla="*/ 2679700 h 3302940"/>
                <a:gd name="connsiteX49" fmla="*/ 6325070 w 8575207"/>
                <a:gd name="connsiteY49" fmla="*/ 2730500 h 3302940"/>
                <a:gd name="connsiteX50" fmla="*/ 6312370 w 8575207"/>
                <a:gd name="connsiteY50" fmla="*/ 2857500 h 3302940"/>
                <a:gd name="connsiteX51" fmla="*/ 6236170 w 8575207"/>
                <a:gd name="connsiteY51" fmla="*/ 2908300 h 3302940"/>
                <a:gd name="connsiteX52" fmla="*/ 6109170 w 8575207"/>
                <a:gd name="connsiteY52" fmla="*/ 2946400 h 3302940"/>
                <a:gd name="connsiteX53" fmla="*/ 5956770 w 8575207"/>
                <a:gd name="connsiteY53" fmla="*/ 2933700 h 3302940"/>
                <a:gd name="connsiteX54" fmla="*/ 5918670 w 8575207"/>
                <a:gd name="connsiteY54" fmla="*/ 2946400 h 3302940"/>
                <a:gd name="connsiteX55" fmla="*/ 5931370 w 8575207"/>
                <a:gd name="connsiteY55" fmla="*/ 3009900 h 3302940"/>
                <a:gd name="connsiteX56" fmla="*/ 5994870 w 8575207"/>
                <a:gd name="connsiteY56" fmla="*/ 3022600 h 3302940"/>
                <a:gd name="connsiteX57" fmla="*/ 6286970 w 8575207"/>
                <a:gd name="connsiteY57" fmla="*/ 3035300 h 3302940"/>
                <a:gd name="connsiteX58" fmla="*/ 7328370 w 8575207"/>
                <a:gd name="connsiteY58" fmla="*/ 3022600 h 3302940"/>
                <a:gd name="connsiteX59" fmla="*/ 7544270 w 8575207"/>
                <a:gd name="connsiteY59" fmla="*/ 2984500 h 3302940"/>
                <a:gd name="connsiteX60" fmla="*/ 7645870 w 8575207"/>
                <a:gd name="connsiteY60" fmla="*/ 2971800 h 3302940"/>
                <a:gd name="connsiteX61" fmla="*/ 7861770 w 8575207"/>
                <a:gd name="connsiteY61" fmla="*/ 2984500 h 3302940"/>
                <a:gd name="connsiteX62" fmla="*/ 8039570 w 8575207"/>
                <a:gd name="connsiteY62" fmla="*/ 3009900 h 3302940"/>
                <a:gd name="connsiteX63" fmla="*/ 8090370 w 8575207"/>
                <a:gd name="connsiteY63" fmla="*/ 3022600 h 3302940"/>
                <a:gd name="connsiteX64" fmla="*/ 8407870 w 8575207"/>
                <a:gd name="connsiteY64" fmla="*/ 3048000 h 3302940"/>
                <a:gd name="connsiteX65" fmla="*/ 8560270 w 8575207"/>
                <a:gd name="connsiteY65" fmla="*/ 3035300 h 3302940"/>
                <a:gd name="connsiteX66" fmla="*/ 8534870 w 8575207"/>
                <a:gd name="connsiteY66" fmla="*/ 2311400 h 3302940"/>
                <a:gd name="connsiteX67" fmla="*/ 8496770 w 8575207"/>
                <a:gd name="connsiteY67" fmla="*/ 2057400 h 3302940"/>
                <a:gd name="connsiteX68" fmla="*/ 8484070 w 8575207"/>
                <a:gd name="connsiteY68" fmla="*/ 1968500 h 3302940"/>
                <a:gd name="connsiteX69" fmla="*/ 8445970 w 8575207"/>
                <a:gd name="connsiteY69" fmla="*/ 1765300 h 3302940"/>
                <a:gd name="connsiteX70" fmla="*/ 8471370 w 8575207"/>
                <a:gd name="connsiteY70" fmla="*/ 1257300 h 3302940"/>
                <a:gd name="connsiteX71" fmla="*/ 8433270 w 8575207"/>
                <a:gd name="connsiteY71" fmla="*/ 1231900 h 3302940"/>
                <a:gd name="connsiteX72" fmla="*/ 8306270 w 8575207"/>
                <a:gd name="connsiteY72" fmla="*/ 1193800 h 3302940"/>
                <a:gd name="connsiteX73" fmla="*/ 8179270 w 8575207"/>
                <a:gd name="connsiteY73" fmla="*/ 1168400 h 3302940"/>
                <a:gd name="connsiteX74" fmla="*/ 7607770 w 8575207"/>
                <a:gd name="connsiteY74" fmla="*/ 1206500 h 3302940"/>
                <a:gd name="connsiteX75" fmla="*/ 7379170 w 8575207"/>
                <a:gd name="connsiteY75" fmla="*/ 1193800 h 3302940"/>
                <a:gd name="connsiteX76" fmla="*/ 7290270 w 8575207"/>
                <a:gd name="connsiteY76" fmla="*/ 1168400 h 3302940"/>
                <a:gd name="connsiteX77" fmla="*/ 7112470 w 8575207"/>
                <a:gd name="connsiteY77" fmla="*/ 1143000 h 3302940"/>
                <a:gd name="connsiteX78" fmla="*/ 7048970 w 8575207"/>
                <a:gd name="connsiteY78" fmla="*/ 1130300 h 3302940"/>
                <a:gd name="connsiteX79" fmla="*/ 6934670 w 8575207"/>
                <a:gd name="connsiteY79" fmla="*/ 1117600 h 3302940"/>
                <a:gd name="connsiteX80" fmla="*/ 6629870 w 8575207"/>
                <a:gd name="connsiteY80" fmla="*/ 1079500 h 3302940"/>
                <a:gd name="connsiteX81" fmla="*/ 6502870 w 8575207"/>
                <a:gd name="connsiteY81" fmla="*/ 1028700 h 3302940"/>
                <a:gd name="connsiteX82" fmla="*/ 6426670 w 8575207"/>
                <a:gd name="connsiteY82" fmla="*/ 1003300 h 3302940"/>
                <a:gd name="connsiteX83" fmla="*/ 6375870 w 8575207"/>
                <a:gd name="connsiteY83" fmla="*/ 990600 h 3302940"/>
                <a:gd name="connsiteX84" fmla="*/ 6337770 w 8575207"/>
                <a:gd name="connsiteY84" fmla="*/ 977900 h 3302940"/>
                <a:gd name="connsiteX85" fmla="*/ 6286970 w 8575207"/>
                <a:gd name="connsiteY85" fmla="*/ 952500 h 3302940"/>
                <a:gd name="connsiteX86" fmla="*/ 6096470 w 8575207"/>
                <a:gd name="connsiteY86" fmla="*/ 939800 h 3302940"/>
                <a:gd name="connsiteX87" fmla="*/ 5728170 w 8575207"/>
                <a:gd name="connsiteY87" fmla="*/ 927100 h 3302940"/>
                <a:gd name="connsiteX88" fmla="*/ 5334470 w 8575207"/>
                <a:gd name="connsiteY88" fmla="*/ 901700 h 3302940"/>
                <a:gd name="connsiteX89" fmla="*/ 5232870 w 8575207"/>
                <a:gd name="connsiteY89" fmla="*/ 889000 h 3302940"/>
                <a:gd name="connsiteX90" fmla="*/ 5067770 w 8575207"/>
                <a:gd name="connsiteY90" fmla="*/ 838200 h 3302940"/>
                <a:gd name="connsiteX91" fmla="*/ 4991570 w 8575207"/>
                <a:gd name="connsiteY91" fmla="*/ 825500 h 3302940"/>
                <a:gd name="connsiteX92" fmla="*/ 4953470 w 8575207"/>
                <a:gd name="connsiteY92" fmla="*/ 800100 h 3302940"/>
                <a:gd name="connsiteX93" fmla="*/ 4877270 w 8575207"/>
                <a:gd name="connsiteY93" fmla="*/ 774700 h 3302940"/>
                <a:gd name="connsiteX94" fmla="*/ 4775670 w 8575207"/>
                <a:gd name="connsiteY94" fmla="*/ 749300 h 3302940"/>
                <a:gd name="connsiteX95" fmla="*/ 4648670 w 8575207"/>
                <a:gd name="connsiteY95" fmla="*/ 711200 h 3302940"/>
                <a:gd name="connsiteX96" fmla="*/ 4610570 w 8575207"/>
                <a:gd name="connsiteY96" fmla="*/ 698500 h 3302940"/>
                <a:gd name="connsiteX97" fmla="*/ 4559770 w 8575207"/>
                <a:gd name="connsiteY97" fmla="*/ 685800 h 3302940"/>
                <a:gd name="connsiteX98" fmla="*/ 4521670 w 8575207"/>
                <a:gd name="connsiteY98" fmla="*/ 660400 h 3302940"/>
                <a:gd name="connsiteX99" fmla="*/ 4470870 w 8575207"/>
                <a:gd name="connsiteY99" fmla="*/ 647700 h 3302940"/>
                <a:gd name="connsiteX100" fmla="*/ 4432770 w 8575207"/>
                <a:gd name="connsiteY100" fmla="*/ 635000 h 3302940"/>
                <a:gd name="connsiteX101" fmla="*/ 4381970 w 8575207"/>
                <a:gd name="connsiteY101" fmla="*/ 609600 h 3302940"/>
                <a:gd name="connsiteX102" fmla="*/ 4280370 w 8575207"/>
                <a:gd name="connsiteY102" fmla="*/ 584200 h 3302940"/>
                <a:gd name="connsiteX103" fmla="*/ 4242270 w 8575207"/>
                <a:gd name="connsiteY103" fmla="*/ 571500 h 3302940"/>
                <a:gd name="connsiteX104" fmla="*/ 4127970 w 8575207"/>
                <a:gd name="connsiteY104" fmla="*/ 558800 h 3302940"/>
                <a:gd name="connsiteX105" fmla="*/ 3658070 w 8575207"/>
                <a:gd name="connsiteY105" fmla="*/ 533400 h 3302940"/>
                <a:gd name="connsiteX106" fmla="*/ 3607270 w 8575207"/>
                <a:gd name="connsiteY106" fmla="*/ 520700 h 3302940"/>
                <a:gd name="connsiteX107" fmla="*/ 3569170 w 8575207"/>
                <a:gd name="connsiteY107" fmla="*/ 508000 h 3302940"/>
                <a:gd name="connsiteX108" fmla="*/ 3467570 w 8575207"/>
                <a:gd name="connsiteY108" fmla="*/ 495300 h 3302940"/>
                <a:gd name="connsiteX109" fmla="*/ 3429470 w 8575207"/>
                <a:gd name="connsiteY109" fmla="*/ 469900 h 3302940"/>
                <a:gd name="connsiteX110" fmla="*/ 3378670 w 8575207"/>
                <a:gd name="connsiteY110" fmla="*/ 457200 h 3302940"/>
                <a:gd name="connsiteX111" fmla="*/ 3302470 w 8575207"/>
                <a:gd name="connsiteY111" fmla="*/ 431800 h 3302940"/>
                <a:gd name="connsiteX112" fmla="*/ 3226270 w 8575207"/>
                <a:gd name="connsiteY112" fmla="*/ 406400 h 3302940"/>
                <a:gd name="connsiteX113" fmla="*/ 3188170 w 8575207"/>
                <a:gd name="connsiteY113" fmla="*/ 393700 h 3302940"/>
                <a:gd name="connsiteX114" fmla="*/ 2934170 w 8575207"/>
                <a:gd name="connsiteY114" fmla="*/ 381000 h 3302940"/>
                <a:gd name="connsiteX115" fmla="*/ 2832570 w 8575207"/>
                <a:gd name="connsiteY115" fmla="*/ 355600 h 3302940"/>
                <a:gd name="connsiteX116" fmla="*/ 2769070 w 8575207"/>
                <a:gd name="connsiteY116" fmla="*/ 342900 h 3302940"/>
                <a:gd name="connsiteX117" fmla="*/ 2705570 w 8575207"/>
                <a:gd name="connsiteY117" fmla="*/ 317500 h 3302940"/>
                <a:gd name="connsiteX118" fmla="*/ 2591270 w 8575207"/>
                <a:gd name="connsiteY118" fmla="*/ 304800 h 3302940"/>
                <a:gd name="connsiteX119" fmla="*/ 2515070 w 8575207"/>
                <a:gd name="connsiteY119" fmla="*/ 292100 h 3302940"/>
                <a:gd name="connsiteX120" fmla="*/ 2299170 w 8575207"/>
                <a:gd name="connsiteY120" fmla="*/ 317500 h 3302940"/>
                <a:gd name="connsiteX121" fmla="*/ 2184870 w 8575207"/>
                <a:gd name="connsiteY121" fmla="*/ 355600 h 3302940"/>
                <a:gd name="connsiteX122" fmla="*/ 2045170 w 8575207"/>
                <a:gd name="connsiteY122" fmla="*/ 381000 h 3302940"/>
                <a:gd name="connsiteX123" fmla="*/ 2019770 w 8575207"/>
                <a:gd name="connsiteY123" fmla="*/ 431800 h 3302940"/>
                <a:gd name="connsiteX124" fmla="*/ 2032470 w 8575207"/>
                <a:gd name="connsiteY124" fmla="*/ 952500 h 3302940"/>
                <a:gd name="connsiteX125" fmla="*/ 2045170 w 8575207"/>
                <a:gd name="connsiteY125" fmla="*/ 1016000 h 3302940"/>
                <a:gd name="connsiteX126" fmla="*/ 2083270 w 8575207"/>
                <a:gd name="connsiteY126" fmla="*/ 1130300 h 3302940"/>
                <a:gd name="connsiteX127" fmla="*/ 2095970 w 8575207"/>
                <a:gd name="connsiteY127" fmla="*/ 1181100 h 3302940"/>
                <a:gd name="connsiteX128" fmla="*/ 2159470 w 8575207"/>
                <a:gd name="connsiteY128" fmla="*/ 1270000 h 3302940"/>
                <a:gd name="connsiteX129" fmla="*/ 2197570 w 8575207"/>
                <a:gd name="connsiteY129" fmla="*/ 1346200 h 3302940"/>
                <a:gd name="connsiteX130" fmla="*/ 2235670 w 8575207"/>
                <a:gd name="connsiteY130" fmla="*/ 1397000 h 3302940"/>
                <a:gd name="connsiteX131" fmla="*/ 2261070 w 8575207"/>
                <a:gd name="connsiteY131" fmla="*/ 1435100 h 3302940"/>
                <a:gd name="connsiteX132" fmla="*/ 2311870 w 8575207"/>
                <a:gd name="connsiteY132" fmla="*/ 1549400 h 3302940"/>
                <a:gd name="connsiteX133" fmla="*/ 2337270 w 8575207"/>
                <a:gd name="connsiteY133" fmla="*/ 1600200 h 3302940"/>
                <a:gd name="connsiteX134" fmla="*/ 2375370 w 8575207"/>
                <a:gd name="connsiteY134" fmla="*/ 1638300 h 3302940"/>
                <a:gd name="connsiteX135" fmla="*/ 2388070 w 8575207"/>
                <a:gd name="connsiteY135" fmla="*/ 1816100 h 3302940"/>
                <a:gd name="connsiteX136" fmla="*/ 2273770 w 8575207"/>
                <a:gd name="connsiteY136" fmla="*/ 1866900 h 3302940"/>
                <a:gd name="connsiteX137" fmla="*/ 2235670 w 8575207"/>
                <a:gd name="connsiteY137" fmla="*/ 1879600 h 3302940"/>
                <a:gd name="connsiteX138" fmla="*/ 2197570 w 8575207"/>
                <a:gd name="connsiteY138" fmla="*/ 1892300 h 3302940"/>
                <a:gd name="connsiteX139" fmla="*/ 2095970 w 8575207"/>
                <a:gd name="connsiteY139" fmla="*/ 1905000 h 3302940"/>
                <a:gd name="connsiteX140" fmla="*/ 1676870 w 8575207"/>
                <a:gd name="connsiteY140" fmla="*/ 1879600 h 3302940"/>
                <a:gd name="connsiteX141" fmla="*/ 1562570 w 8575207"/>
                <a:gd name="connsiteY141" fmla="*/ 1841500 h 3302940"/>
                <a:gd name="connsiteX142" fmla="*/ 1524470 w 8575207"/>
                <a:gd name="connsiteY142" fmla="*/ 1828800 h 3302940"/>
                <a:gd name="connsiteX143" fmla="*/ 1511770 w 8575207"/>
                <a:gd name="connsiteY143" fmla="*/ 1778000 h 3302940"/>
                <a:gd name="connsiteX144" fmla="*/ 1499070 w 8575207"/>
                <a:gd name="connsiteY144" fmla="*/ 1739900 h 3302940"/>
                <a:gd name="connsiteX145" fmla="*/ 1486370 w 8575207"/>
                <a:gd name="connsiteY145" fmla="*/ 1676400 h 3302940"/>
                <a:gd name="connsiteX146" fmla="*/ 1524470 w 8575207"/>
                <a:gd name="connsiteY146" fmla="*/ 1460500 h 3302940"/>
                <a:gd name="connsiteX147" fmla="*/ 1537170 w 8575207"/>
                <a:gd name="connsiteY147" fmla="*/ 1422400 h 3302940"/>
                <a:gd name="connsiteX148" fmla="*/ 1626070 w 8575207"/>
                <a:gd name="connsiteY148" fmla="*/ 1358900 h 3302940"/>
                <a:gd name="connsiteX149" fmla="*/ 1702270 w 8575207"/>
                <a:gd name="connsiteY149" fmla="*/ 1282700 h 3302940"/>
                <a:gd name="connsiteX150" fmla="*/ 1740370 w 8575207"/>
                <a:gd name="connsiteY150" fmla="*/ 1244600 h 3302940"/>
                <a:gd name="connsiteX151" fmla="*/ 1778470 w 8575207"/>
                <a:gd name="connsiteY151" fmla="*/ 1206500 h 3302940"/>
                <a:gd name="connsiteX152" fmla="*/ 1816570 w 8575207"/>
                <a:gd name="connsiteY152" fmla="*/ 1193800 h 3302940"/>
                <a:gd name="connsiteX153" fmla="*/ 1829270 w 8575207"/>
                <a:gd name="connsiteY153" fmla="*/ 1155700 h 3302940"/>
                <a:gd name="connsiteX154" fmla="*/ 1905470 w 8575207"/>
                <a:gd name="connsiteY154" fmla="*/ 1104900 h 3302940"/>
                <a:gd name="connsiteX155" fmla="*/ 1968970 w 8575207"/>
                <a:gd name="connsiteY155" fmla="*/ 1028700 h 3302940"/>
                <a:gd name="connsiteX156" fmla="*/ 2045170 w 8575207"/>
                <a:gd name="connsiteY156" fmla="*/ 965200 h 3302940"/>
                <a:gd name="connsiteX157" fmla="*/ 2019770 w 8575207"/>
                <a:gd name="connsiteY157" fmla="*/ 393700 h 3302940"/>
                <a:gd name="connsiteX158" fmla="*/ 1956270 w 8575207"/>
                <a:gd name="connsiteY158" fmla="*/ 279400 h 3302940"/>
                <a:gd name="connsiteX159" fmla="*/ 1918170 w 8575207"/>
                <a:gd name="connsiteY159" fmla="*/ 266700 h 3302940"/>
                <a:gd name="connsiteX160" fmla="*/ 1803870 w 8575207"/>
                <a:gd name="connsiteY160" fmla="*/ 203200 h 3302940"/>
                <a:gd name="connsiteX161" fmla="*/ 1727670 w 8575207"/>
                <a:gd name="connsiteY161" fmla="*/ 190500 h 3302940"/>
                <a:gd name="connsiteX162" fmla="*/ 1689570 w 8575207"/>
                <a:gd name="connsiteY162" fmla="*/ 165100 h 3302940"/>
                <a:gd name="connsiteX163" fmla="*/ 1435570 w 8575207"/>
                <a:gd name="connsiteY163" fmla="*/ 127000 h 3302940"/>
                <a:gd name="connsiteX164" fmla="*/ 1308570 w 8575207"/>
                <a:gd name="connsiteY164" fmla="*/ 101600 h 3302940"/>
                <a:gd name="connsiteX165" fmla="*/ 546570 w 8575207"/>
                <a:gd name="connsiteY165" fmla="*/ 76200 h 3302940"/>
                <a:gd name="connsiteX166" fmla="*/ 457670 w 8575207"/>
                <a:gd name="connsiteY166" fmla="*/ 50800 h 3302940"/>
                <a:gd name="connsiteX167" fmla="*/ 279870 w 8575207"/>
                <a:gd name="connsiteY167" fmla="*/ 25400 h 3302940"/>
                <a:gd name="connsiteX168" fmla="*/ 216370 w 8575207"/>
                <a:gd name="connsiteY168" fmla="*/ 12700 h 3302940"/>
                <a:gd name="connsiteX169" fmla="*/ 38570 w 8575207"/>
                <a:gd name="connsiteY169" fmla="*/ 0 h 3302940"/>
                <a:gd name="connsiteX170" fmla="*/ 13170 w 8575207"/>
                <a:gd name="connsiteY170"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27770 w 8575207"/>
                <a:gd name="connsiteY18" fmla="*/ 2921000 h 3302940"/>
                <a:gd name="connsiteX19" fmla="*/ 2616670 w 8575207"/>
                <a:gd name="connsiteY19" fmla="*/ 2882900 h 3302940"/>
                <a:gd name="connsiteX20" fmla="*/ 2756370 w 8575207"/>
                <a:gd name="connsiteY20" fmla="*/ 2857500 h 3302940"/>
                <a:gd name="connsiteX21" fmla="*/ 3785070 w 8575207"/>
                <a:gd name="connsiteY21" fmla="*/ 2857500 h 3302940"/>
                <a:gd name="connsiteX22" fmla="*/ 3823170 w 8575207"/>
                <a:gd name="connsiteY22" fmla="*/ 2844800 h 3302940"/>
                <a:gd name="connsiteX23" fmla="*/ 3886670 w 8575207"/>
                <a:gd name="connsiteY23" fmla="*/ 2832100 h 3302940"/>
                <a:gd name="connsiteX24" fmla="*/ 3937470 w 8575207"/>
                <a:gd name="connsiteY24" fmla="*/ 2819400 h 3302940"/>
                <a:gd name="connsiteX25" fmla="*/ 4102570 w 8575207"/>
                <a:gd name="connsiteY25" fmla="*/ 2794000 h 3302940"/>
                <a:gd name="connsiteX26" fmla="*/ 4254970 w 8575207"/>
                <a:gd name="connsiteY26" fmla="*/ 2768600 h 3302940"/>
                <a:gd name="connsiteX27" fmla="*/ 4318470 w 8575207"/>
                <a:gd name="connsiteY27" fmla="*/ 2743200 h 3302940"/>
                <a:gd name="connsiteX28" fmla="*/ 4407370 w 8575207"/>
                <a:gd name="connsiteY28" fmla="*/ 2730500 h 3302940"/>
                <a:gd name="connsiteX29" fmla="*/ 4458170 w 8575207"/>
                <a:gd name="connsiteY29" fmla="*/ 2717800 h 3302940"/>
                <a:gd name="connsiteX30" fmla="*/ 5169370 w 8575207"/>
                <a:gd name="connsiteY30" fmla="*/ 2730500 h 3302940"/>
                <a:gd name="connsiteX31" fmla="*/ 5309070 w 8575207"/>
                <a:gd name="connsiteY31" fmla="*/ 2768600 h 3302940"/>
                <a:gd name="connsiteX32" fmla="*/ 5410670 w 8575207"/>
                <a:gd name="connsiteY32" fmla="*/ 2794000 h 3302940"/>
                <a:gd name="connsiteX33" fmla="*/ 5499570 w 8575207"/>
                <a:gd name="connsiteY33" fmla="*/ 2819400 h 3302940"/>
                <a:gd name="connsiteX34" fmla="*/ 5575770 w 8575207"/>
                <a:gd name="connsiteY34" fmla="*/ 2692400 h 3302940"/>
                <a:gd name="connsiteX35" fmla="*/ 5588470 w 8575207"/>
                <a:gd name="connsiteY35" fmla="*/ 2616200 h 3302940"/>
                <a:gd name="connsiteX36" fmla="*/ 5601170 w 8575207"/>
                <a:gd name="connsiteY36" fmla="*/ 2489200 h 3302940"/>
                <a:gd name="connsiteX37" fmla="*/ 5639270 w 8575207"/>
                <a:gd name="connsiteY37" fmla="*/ 2413000 h 3302940"/>
                <a:gd name="connsiteX38" fmla="*/ 5690070 w 8575207"/>
                <a:gd name="connsiteY38" fmla="*/ 2400300 h 3302940"/>
                <a:gd name="connsiteX39" fmla="*/ 5766270 w 8575207"/>
                <a:gd name="connsiteY39" fmla="*/ 2362200 h 3302940"/>
                <a:gd name="connsiteX40" fmla="*/ 5842470 w 8575207"/>
                <a:gd name="connsiteY40" fmla="*/ 2324100 h 3302940"/>
                <a:gd name="connsiteX41" fmla="*/ 6007570 w 8575207"/>
                <a:gd name="connsiteY41" fmla="*/ 2362200 h 3302940"/>
                <a:gd name="connsiteX42" fmla="*/ 6083770 w 8575207"/>
                <a:gd name="connsiteY42" fmla="*/ 2374900 h 3302940"/>
                <a:gd name="connsiteX43" fmla="*/ 6159970 w 8575207"/>
                <a:gd name="connsiteY43" fmla="*/ 2413000 h 3302940"/>
                <a:gd name="connsiteX44" fmla="*/ 6198070 w 8575207"/>
                <a:gd name="connsiteY44" fmla="*/ 2425700 h 3302940"/>
                <a:gd name="connsiteX45" fmla="*/ 6261570 w 8575207"/>
                <a:gd name="connsiteY45" fmla="*/ 2527300 h 3302940"/>
                <a:gd name="connsiteX46" fmla="*/ 6299670 w 8575207"/>
                <a:gd name="connsiteY46" fmla="*/ 2641600 h 3302940"/>
                <a:gd name="connsiteX47" fmla="*/ 6312370 w 8575207"/>
                <a:gd name="connsiteY47" fmla="*/ 2679700 h 3302940"/>
                <a:gd name="connsiteX48" fmla="*/ 6325070 w 8575207"/>
                <a:gd name="connsiteY48" fmla="*/ 2730500 h 3302940"/>
                <a:gd name="connsiteX49" fmla="*/ 6312370 w 8575207"/>
                <a:gd name="connsiteY49" fmla="*/ 2857500 h 3302940"/>
                <a:gd name="connsiteX50" fmla="*/ 6236170 w 8575207"/>
                <a:gd name="connsiteY50" fmla="*/ 2908300 h 3302940"/>
                <a:gd name="connsiteX51" fmla="*/ 6109170 w 8575207"/>
                <a:gd name="connsiteY51" fmla="*/ 2946400 h 3302940"/>
                <a:gd name="connsiteX52" fmla="*/ 5956770 w 8575207"/>
                <a:gd name="connsiteY52" fmla="*/ 2933700 h 3302940"/>
                <a:gd name="connsiteX53" fmla="*/ 5918670 w 8575207"/>
                <a:gd name="connsiteY53" fmla="*/ 2946400 h 3302940"/>
                <a:gd name="connsiteX54" fmla="*/ 5931370 w 8575207"/>
                <a:gd name="connsiteY54" fmla="*/ 3009900 h 3302940"/>
                <a:gd name="connsiteX55" fmla="*/ 5994870 w 8575207"/>
                <a:gd name="connsiteY55" fmla="*/ 3022600 h 3302940"/>
                <a:gd name="connsiteX56" fmla="*/ 6286970 w 8575207"/>
                <a:gd name="connsiteY56" fmla="*/ 3035300 h 3302940"/>
                <a:gd name="connsiteX57" fmla="*/ 7328370 w 8575207"/>
                <a:gd name="connsiteY57" fmla="*/ 3022600 h 3302940"/>
                <a:gd name="connsiteX58" fmla="*/ 7544270 w 8575207"/>
                <a:gd name="connsiteY58" fmla="*/ 2984500 h 3302940"/>
                <a:gd name="connsiteX59" fmla="*/ 7645870 w 8575207"/>
                <a:gd name="connsiteY59" fmla="*/ 2971800 h 3302940"/>
                <a:gd name="connsiteX60" fmla="*/ 7861770 w 8575207"/>
                <a:gd name="connsiteY60" fmla="*/ 2984500 h 3302940"/>
                <a:gd name="connsiteX61" fmla="*/ 8039570 w 8575207"/>
                <a:gd name="connsiteY61" fmla="*/ 3009900 h 3302940"/>
                <a:gd name="connsiteX62" fmla="*/ 8090370 w 8575207"/>
                <a:gd name="connsiteY62" fmla="*/ 3022600 h 3302940"/>
                <a:gd name="connsiteX63" fmla="*/ 8407870 w 8575207"/>
                <a:gd name="connsiteY63" fmla="*/ 3048000 h 3302940"/>
                <a:gd name="connsiteX64" fmla="*/ 8560270 w 8575207"/>
                <a:gd name="connsiteY64" fmla="*/ 3035300 h 3302940"/>
                <a:gd name="connsiteX65" fmla="*/ 8534870 w 8575207"/>
                <a:gd name="connsiteY65" fmla="*/ 2311400 h 3302940"/>
                <a:gd name="connsiteX66" fmla="*/ 8496770 w 8575207"/>
                <a:gd name="connsiteY66" fmla="*/ 2057400 h 3302940"/>
                <a:gd name="connsiteX67" fmla="*/ 8484070 w 8575207"/>
                <a:gd name="connsiteY67" fmla="*/ 1968500 h 3302940"/>
                <a:gd name="connsiteX68" fmla="*/ 8445970 w 8575207"/>
                <a:gd name="connsiteY68" fmla="*/ 1765300 h 3302940"/>
                <a:gd name="connsiteX69" fmla="*/ 8471370 w 8575207"/>
                <a:gd name="connsiteY69" fmla="*/ 1257300 h 3302940"/>
                <a:gd name="connsiteX70" fmla="*/ 8433270 w 8575207"/>
                <a:gd name="connsiteY70" fmla="*/ 1231900 h 3302940"/>
                <a:gd name="connsiteX71" fmla="*/ 8306270 w 8575207"/>
                <a:gd name="connsiteY71" fmla="*/ 1193800 h 3302940"/>
                <a:gd name="connsiteX72" fmla="*/ 8179270 w 8575207"/>
                <a:gd name="connsiteY72" fmla="*/ 1168400 h 3302940"/>
                <a:gd name="connsiteX73" fmla="*/ 7607770 w 8575207"/>
                <a:gd name="connsiteY73" fmla="*/ 1206500 h 3302940"/>
                <a:gd name="connsiteX74" fmla="*/ 7379170 w 8575207"/>
                <a:gd name="connsiteY74" fmla="*/ 1193800 h 3302940"/>
                <a:gd name="connsiteX75" fmla="*/ 7290270 w 8575207"/>
                <a:gd name="connsiteY75" fmla="*/ 1168400 h 3302940"/>
                <a:gd name="connsiteX76" fmla="*/ 7112470 w 8575207"/>
                <a:gd name="connsiteY76" fmla="*/ 1143000 h 3302940"/>
                <a:gd name="connsiteX77" fmla="*/ 7048970 w 8575207"/>
                <a:gd name="connsiteY77" fmla="*/ 1130300 h 3302940"/>
                <a:gd name="connsiteX78" fmla="*/ 6934670 w 8575207"/>
                <a:gd name="connsiteY78" fmla="*/ 1117600 h 3302940"/>
                <a:gd name="connsiteX79" fmla="*/ 6629870 w 8575207"/>
                <a:gd name="connsiteY79" fmla="*/ 1079500 h 3302940"/>
                <a:gd name="connsiteX80" fmla="*/ 6502870 w 8575207"/>
                <a:gd name="connsiteY80" fmla="*/ 1028700 h 3302940"/>
                <a:gd name="connsiteX81" fmla="*/ 6426670 w 8575207"/>
                <a:gd name="connsiteY81" fmla="*/ 1003300 h 3302940"/>
                <a:gd name="connsiteX82" fmla="*/ 6375870 w 8575207"/>
                <a:gd name="connsiteY82" fmla="*/ 990600 h 3302940"/>
                <a:gd name="connsiteX83" fmla="*/ 6337770 w 8575207"/>
                <a:gd name="connsiteY83" fmla="*/ 977900 h 3302940"/>
                <a:gd name="connsiteX84" fmla="*/ 6286970 w 8575207"/>
                <a:gd name="connsiteY84" fmla="*/ 952500 h 3302940"/>
                <a:gd name="connsiteX85" fmla="*/ 6096470 w 8575207"/>
                <a:gd name="connsiteY85" fmla="*/ 939800 h 3302940"/>
                <a:gd name="connsiteX86" fmla="*/ 5728170 w 8575207"/>
                <a:gd name="connsiteY86" fmla="*/ 927100 h 3302940"/>
                <a:gd name="connsiteX87" fmla="*/ 5334470 w 8575207"/>
                <a:gd name="connsiteY87" fmla="*/ 901700 h 3302940"/>
                <a:gd name="connsiteX88" fmla="*/ 5232870 w 8575207"/>
                <a:gd name="connsiteY88" fmla="*/ 889000 h 3302940"/>
                <a:gd name="connsiteX89" fmla="*/ 5067770 w 8575207"/>
                <a:gd name="connsiteY89" fmla="*/ 838200 h 3302940"/>
                <a:gd name="connsiteX90" fmla="*/ 4991570 w 8575207"/>
                <a:gd name="connsiteY90" fmla="*/ 825500 h 3302940"/>
                <a:gd name="connsiteX91" fmla="*/ 4953470 w 8575207"/>
                <a:gd name="connsiteY91" fmla="*/ 800100 h 3302940"/>
                <a:gd name="connsiteX92" fmla="*/ 4877270 w 8575207"/>
                <a:gd name="connsiteY92" fmla="*/ 774700 h 3302940"/>
                <a:gd name="connsiteX93" fmla="*/ 4775670 w 8575207"/>
                <a:gd name="connsiteY93" fmla="*/ 749300 h 3302940"/>
                <a:gd name="connsiteX94" fmla="*/ 4648670 w 8575207"/>
                <a:gd name="connsiteY94" fmla="*/ 711200 h 3302940"/>
                <a:gd name="connsiteX95" fmla="*/ 4610570 w 8575207"/>
                <a:gd name="connsiteY95" fmla="*/ 698500 h 3302940"/>
                <a:gd name="connsiteX96" fmla="*/ 4559770 w 8575207"/>
                <a:gd name="connsiteY96" fmla="*/ 685800 h 3302940"/>
                <a:gd name="connsiteX97" fmla="*/ 4521670 w 8575207"/>
                <a:gd name="connsiteY97" fmla="*/ 660400 h 3302940"/>
                <a:gd name="connsiteX98" fmla="*/ 4470870 w 8575207"/>
                <a:gd name="connsiteY98" fmla="*/ 647700 h 3302940"/>
                <a:gd name="connsiteX99" fmla="*/ 4432770 w 8575207"/>
                <a:gd name="connsiteY99" fmla="*/ 635000 h 3302940"/>
                <a:gd name="connsiteX100" fmla="*/ 4381970 w 8575207"/>
                <a:gd name="connsiteY100" fmla="*/ 609600 h 3302940"/>
                <a:gd name="connsiteX101" fmla="*/ 4280370 w 8575207"/>
                <a:gd name="connsiteY101" fmla="*/ 584200 h 3302940"/>
                <a:gd name="connsiteX102" fmla="*/ 4242270 w 8575207"/>
                <a:gd name="connsiteY102" fmla="*/ 571500 h 3302940"/>
                <a:gd name="connsiteX103" fmla="*/ 4127970 w 8575207"/>
                <a:gd name="connsiteY103" fmla="*/ 558800 h 3302940"/>
                <a:gd name="connsiteX104" fmla="*/ 3658070 w 8575207"/>
                <a:gd name="connsiteY104" fmla="*/ 533400 h 3302940"/>
                <a:gd name="connsiteX105" fmla="*/ 3607270 w 8575207"/>
                <a:gd name="connsiteY105" fmla="*/ 520700 h 3302940"/>
                <a:gd name="connsiteX106" fmla="*/ 3569170 w 8575207"/>
                <a:gd name="connsiteY106" fmla="*/ 508000 h 3302940"/>
                <a:gd name="connsiteX107" fmla="*/ 3467570 w 8575207"/>
                <a:gd name="connsiteY107" fmla="*/ 495300 h 3302940"/>
                <a:gd name="connsiteX108" fmla="*/ 3429470 w 8575207"/>
                <a:gd name="connsiteY108" fmla="*/ 469900 h 3302940"/>
                <a:gd name="connsiteX109" fmla="*/ 3378670 w 8575207"/>
                <a:gd name="connsiteY109" fmla="*/ 457200 h 3302940"/>
                <a:gd name="connsiteX110" fmla="*/ 3302470 w 8575207"/>
                <a:gd name="connsiteY110" fmla="*/ 431800 h 3302940"/>
                <a:gd name="connsiteX111" fmla="*/ 3226270 w 8575207"/>
                <a:gd name="connsiteY111" fmla="*/ 406400 h 3302940"/>
                <a:gd name="connsiteX112" fmla="*/ 3188170 w 8575207"/>
                <a:gd name="connsiteY112" fmla="*/ 393700 h 3302940"/>
                <a:gd name="connsiteX113" fmla="*/ 2934170 w 8575207"/>
                <a:gd name="connsiteY113" fmla="*/ 381000 h 3302940"/>
                <a:gd name="connsiteX114" fmla="*/ 2832570 w 8575207"/>
                <a:gd name="connsiteY114" fmla="*/ 355600 h 3302940"/>
                <a:gd name="connsiteX115" fmla="*/ 2769070 w 8575207"/>
                <a:gd name="connsiteY115" fmla="*/ 342900 h 3302940"/>
                <a:gd name="connsiteX116" fmla="*/ 2705570 w 8575207"/>
                <a:gd name="connsiteY116" fmla="*/ 317500 h 3302940"/>
                <a:gd name="connsiteX117" fmla="*/ 2591270 w 8575207"/>
                <a:gd name="connsiteY117" fmla="*/ 304800 h 3302940"/>
                <a:gd name="connsiteX118" fmla="*/ 2515070 w 8575207"/>
                <a:gd name="connsiteY118" fmla="*/ 292100 h 3302940"/>
                <a:gd name="connsiteX119" fmla="*/ 2299170 w 8575207"/>
                <a:gd name="connsiteY119" fmla="*/ 317500 h 3302940"/>
                <a:gd name="connsiteX120" fmla="*/ 2184870 w 8575207"/>
                <a:gd name="connsiteY120" fmla="*/ 355600 h 3302940"/>
                <a:gd name="connsiteX121" fmla="*/ 2045170 w 8575207"/>
                <a:gd name="connsiteY121" fmla="*/ 381000 h 3302940"/>
                <a:gd name="connsiteX122" fmla="*/ 2019770 w 8575207"/>
                <a:gd name="connsiteY122" fmla="*/ 431800 h 3302940"/>
                <a:gd name="connsiteX123" fmla="*/ 2032470 w 8575207"/>
                <a:gd name="connsiteY123" fmla="*/ 952500 h 3302940"/>
                <a:gd name="connsiteX124" fmla="*/ 2045170 w 8575207"/>
                <a:gd name="connsiteY124" fmla="*/ 1016000 h 3302940"/>
                <a:gd name="connsiteX125" fmla="*/ 2083270 w 8575207"/>
                <a:gd name="connsiteY125" fmla="*/ 1130300 h 3302940"/>
                <a:gd name="connsiteX126" fmla="*/ 2095970 w 8575207"/>
                <a:gd name="connsiteY126" fmla="*/ 1181100 h 3302940"/>
                <a:gd name="connsiteX127" fmla="*/ 2159470 w 8575207"/>
                <a:gd name="connsiteY127" fmla="*/ 1270000 h 3302940"/>
                <a:gd name="connsiteX128" fmla="*/ 2197570 w 8575207"/>
                <a:gd name="connsiteY128" fmla="*/ 1346200 h 3302940"/>
                <a:gd name="connsiteX129" fmla="*/ 2235670 w 8575207"/>
                <a:gd name="connsiteY129" fmla="*/ 1397000 h 3302940"/>
                <a:gd name="connsiteX130" fmla="*/ 2261070 w 8575207"/>
                <a:gd name="connsiteY130" fmla="*/ 1435100 h 3302940"/>
                <a:gd name="connsiteX131" fmla="*/ 2311870 w 8575207"/>
                <a:gd name="connsiteY131" fmla="*/ 1549400 h 3302940"/>
                <a:gd name="connsiteX132" fmla="*/ 2337270 w 8575207"/>
                <a:gd name="connsiteY132" fmla="*/ 1600200 h 3302940"/>
                <a:gd name="connsiteX133" fmla="*/ 2375370 w 8575207"/>
                <a:gd name="connsiteY133" fmla="*/ 1638300 h 3302940"/>
                <a:gd name="connsiteX134" fmla="*/ 2388070 w 8575207"/>
                <a:gd name="connsiteY134" fmla="*/ 1816100 h 3302940"/>
                <a:gd name="connsiteX135" fmla="*/ 2273770 w 8575207"/>
                <a:gd name="connsiteY135" fmla="*/ 1866900 h 3302940"/>
                <a:gd name="connsiteX136" fmla="*/ 2235670 w 8575207"/>
                <a:gd name="connsiteY136" fmla="*/ 1879600 h 3302940"/>
                <a:gd name="connsiteX137" fmla="*/ 2197570 w 8575207"/>
                <a:gd name="connsiteY137" fmla="*/ 1892300 h 3302940"/>
                <a:gd name="connsiteX138" fmla="*/ 2095970 w 8575207"/>
                <a:gd name="connsiteY138" fmla="*/ 1905000 h 3302940"/>
                <a:gd name="connsiteX139" fmla="*/ 1676870 w 8575207"/>
                <a:gd name="connsiteY139" fmla="*/ 1879600 h 3302940"/>
                <a:gd name="connsiteX140" fmla="*/ 1562570 w 8575207"/>
                <a:gd name="connsiteY140" fmla="*/ 1841500 h 3302940"/>
                <a:gd name="connsiteX141" fmla="*/ 1524470 w 8575207"/>
                <a:gd name="connsiteY141" fmla="*/ 1828800 h 3302940"/>
                <a:gd name="connsiteX142" fmla="*/ 1511770 w 8575207"/>
                <a:gd name="connsiteY142" fmla="*/ 1778000 h 3302940"/>
                <a:gd name="connsiteX143" fmla="*/ 1499070 w 8575207"/>
                <a:gd name="connsiteY143" fmla="*/ 1739900 h 3302940"/>
                <a:gd name="connsiteX144" fmla="*/ 1486370 w 8575207"/>
                <a:gd name="connsiteY144" fmla="*/ 1676400 h 3302940"/>
                <a:gd name="connsiteX145" fmla="*/ 1524470 w 8575207"/>
                <a:gd name="connsiteY145" fmla="*/ 1460500 h 3302940"/>
                <a:gd name="connsiteX146" fmla="*/ 1537170 w 8575207"/>
                <a:gd name="connsiteY146" fmla="*/ 1422400 h 3302940"/>
                <a:gd name="connsiteX147" fmla="*/ 1626070 w 8575207"/>
                <a:gd name="connsiteY147" fmla="*/ 1358900 h 3302940"/>
                <a:gd name="connsiteX148" fmla="*/ 1702270 w 8575207"/>
                <a:gd name="connsiteY148" fmla="*/ 1282700 h 3302940"/>
                <a:gd name="connsiteX149" fmla="*/ 1740370 w 8575207"/>
                <a:gd name="connsiteY149" fmla="*/ 1244600 h 3302940"/>
                <a:gd name="connsiteX150" fmla="*/ 1778470 w 8575207"/>
                <a:gd name="connsiteY150" fmla="*/ 1206500 h 3302940"/>
                <a:gd name="connsiteX151" fmla="*/ 1816570 w 8575207"/>
                <a:gd name="connsiteY151" fmla="*/ 1193800 h 3302940"/>
                <a:gd name="connsiteX152" fmla="*/ 1829270 w 8575207"/>
                <a:gd name="connsiteY152" fmla="*/ 1155700 h 3302940"/>
                <a:gd name="connsiteX153" fmla="*/ 1905470 w 8575207"/>
                <a:gd name="connsiteY153" fmla="*/ 1104900 h 3302940"/>
                <a:gd name="connsiteX154" fmla="*/ 1968970 w 8575207"/>
                <a:gd name="connsiteY154" fmla="*/ 1028700 h 3302940"/>
                <a:gd name="connsiteX155" fmla="*/ 2045170 w 8575207"/>
                <a:gd name="connsiteY155" fmla="*/ 965200 h 3302940"/>
                <a:gd name="connsiteX156" fmla="*/ 2019770 w 8575207"/>
                <a:gd name="connsiteY156" fmla="*/ 393700 h 3302940"/>
                <a:gd name="connsiteX157" fmla="*/ 1956270 w 8575207"/>
                <a:gd name="connsiteY157" fmla="*/ 279400 h 3302940"/>
                <a:gd name="connsiteX158" fmla="*/ 1918170 w 8575207"/>
                <a:gd name="connsiteY158" fmla="*/ 266700 h 3302940"/>
                <a:gd name="connsiteX159" fmla="*/ 1803870 w 8575207"/>
                <a:gd name="connsiteY159" fmla="*/ 203200 h 3302940"/>
                <a:gd name="connsiteX160" fmla="*/ 1727670 w 8575207"/>
                <a:gd name="connsiteY160" fmla="*/ 190500 h 3302940"/>
                <a:gd name="connsiteX161" fmla="*/ 1689570 w 8575207"/>
                <a:gd name="connsiteY161" fmla="*/ 165100 h 3302940"/>
                <a:gd name="connsiteX162" fmla="*/ 1435570 w 8575207"/>
                <a:gd name="connsiteY162" fmla="*/ 127000 h 3302940"/>
                <a:gd name="connsiteX163" fmla="*/ 1308570 w 8575207"/>
                <a:gd name="connsiteY163" fmla="*/ 101600 h 3302940"/>
                <a:gd name="connsiteX164" fmla="*/ 546570 w 8575207"/>
                <a:gd name="connsiteY164" fmla="*/ 76200 h 3302940"/>
                <a:gd name="connsiteX165" fmla="*/ 457670 w 8575207"/>
                <a:gd name="connsiteY165" fmla="*/ 50800 h 3302940"/>
                <a:gd name="connsiteX166" fmla="*/ 279870 w 8575207"/>
                <a:gd name="connsiteY166" fmla="*/ 25400 h 3302940"/>
                <a:gd name="connsiteX167" fmla="*/ 216370 w 8575207"/>
                <a:gd name="connsiteY167" fmla="*/ 12700 h 3302940"/>
                <a:gd name="connsiteX168" fmla="*/ 38570 w 8575207"/>
                <a:gd name="connsiteY168" fmla="*/ 0 h 3302940"/>
                <a:gd name="connsiteX169" fmla="*/ 13170 w 8575207"/>
                <a:gd name="connsiteY16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2616670 w 8575207"/>
                <a:gd name="connsiteY19" fmla="*/ 2882900 h 3302940"/>
                <a:gd name="connsiteX20" fmla="*/ 2756370 w 8575207"/>
                <a:gd name="connsiteY20" fmla="*/ 2857500 h 3302940"/>
                <a:gd name="connsiteX21" fmla="*/ 3785070 w 8575207"/>
                <a:gd name="connsiteY21" fmla="*/ 2857500 h 3302940"/>
                <a:gd name="connsiteX22" fmla="*/ 3823170 w 8575207"/>
                <a:gd name="connsiteY22" fmla="*/ 2844800 h 3302940"/>
                <a:gd name="connsiteX23" fmla="*/ 3886670 w 8575207"/>
                <a:gd name="connsiteY23" fmla="*/ 2832100 h 3302940"/>
                <a:gd name="connsiteX24" fmla="*/ 3937470 w 8575207"/>
                <a:gd name="connsiteY24" fmla="*/ 2819400 h 3302940"/>
                <a:gd name="connsiteX25" fmla="*/ 4102570 w 8575207"/>
                <a:gd name="connsiteY25" fmla="*/ 2794000 h 3302940"/>
                <a:gd name="connsiteX26" fmla="*/ 4254970 w 8575207"/>
                <a:gd name="connsiteY26" fmla="*/ 2768600 h 3302940"/>
                <a:gd name="connsiteX27" fmla="*/ 4318470 w 8575207"/>
                <a:gd name="connsiteY27" fmla="*/ 2743200 h 3302940"/>
                <a:gd name="connsiteX28" fmla="*/ 4407370 w 8575207"/>
                <a:gd name="connsiteY28" fmla="*/ 2730500 h 3302940"/>
                <a:gd name="connsiteX29" fmla="*/ 4458170 w 8575207"/>
                <a:gd name="connsiteY29" fmla="*/ 2717800 h 3302940"/>
                <a:gd name="connsiteX30" fmla="*/ 5169370 w 8575207"/>
                <a:gd name="connsiteY30" fmla="*/ 2730500 h 3302940"/>
                <a:gd name="connsiteX31" fmla="*/ 5309070 w 8575207"/>
                <a:gd name="connsiteY31" fmla="*/ 2768600 h 3302940"/>
                <a:gd name="connsiteX32" fmla="*/ 5410670 w 8575207"/>
                <a:gd name="connsiteY32" fmla="*/ 2794000 h 3302940"/>
                <a:gd name="connsiteX33" fmla="*/ 5499570 w 8575207"/>
                <a:gd name="connsiteY33" fmla="*/ 2819400 h 3302940"/>
                <a:gd name="connsiteX34" fmla="*/ 5575770 w 8575207"/>
                <a:gd name="connsiteY34" fmla="*/ 2692400 h 3302940"/>
                <a:gd name="connsiteX35" fmla="*/ 5588470 w 8575207"/>
                <a:gd name="connsiteY35" fmla="*/ 2616200 h 3302940"/>
                <a:gd name="connsiteX36" fmla="*/ 5601170 w 8575207"/>
                <a:gd name="connsiteY36" fmla="*/ 2489200 h 3302940"/>
                <a:gd name="connsiteX37" fmla="*/ 5639270 w 8575207"/>
                <a:gd name="connsiteY37" fmla="*/ 2413000 h 3302940"/>
                <a:gd name="connsiteX38" fmla="*/ 5690070 w 8575207"/>
                <a:gd name="connsiteY38" fmla="*/ 2400300 h 3302940"/>
                <a:gd name="connsiteX39" fmla="*/ 5766270 w 8575207"/>
                <a:gd name="connsiteY39" fmla="*/ 2362200 h 3302940"/>
                <a:gd name="connsiteX40" fmla="*/ 5842470 w 8575207"/>
                <a:gd name="connsiteY40" fmla="*/ 2324100 h 3302940"/>
                <a:gd name="connsiteX41" fmla="*/ 6007570 w 8575207"/>
                <a:gd name="connsiteY41" fmla="*/ 2362200 h 3302940"/>
                <a:gd name="connsiteX42" fmla="*/ 6083770 w 8575207"/>
                <a:gd name="connsiteY42" fmla="*/ 2374900 h 3302940"/>
                <a:gd name="connsiteX43" fmla="*/ 6159970 w 8575207"/>
                <a:gd name="connsiteY43" fmla="*/ 2413000 h 3302940"/>
                <a:gd name="connsiteX44" fmla="*/ 6198070 w 8575207"/>
                <a:gd name="connsiteY44" fmla="*/ 2425700 h 3302940"/>
                <a:gd name="connsiteX45" fmla="*/ 6261570 w 8575207"/>
                <a:gd name="connsiteY45" fmla="*/ 2527300 h 3302940"/>
                <a:gd name="connsiteX46" fmla="*/ 6299670 w 8575207"/>
                <a:gd name="connsiteY46" fmla="*/ 2641600 h 3302940"/>
                <a:gd name="connsiteX47" fmla="*/ 6312370 w 8575207"/>
                <a:gd name="connsiteY47" fmla="*/ 2679700 h 3302940"/>
                <a:gd name="connsiteX48" fmla="*/ 6325070 w 8575207"/>
                <a:gd name="connsiteY48" fmla="*/ 2730500 h 3302940"/>
                <a:gd name="connsiteX49" fmla="*/ 6312370 w 8575207"/>
                <a:gd name="connsiteY49" fmla="*/ 2857500 h 3302940"/>
                <a:gd name="connsiteX50" fmla="*/ 6236170 w 8575207"/>
                <a:gd name="connsiteY50" fmla="*/ 2908300 h 3302940"/>
                <a:gd name="connsiteX51" fmla="*/ 6109170 w 8575207"/>
                <a:gd name="connsiteY51" fmla="*/ 2946400 h 3302940"/>
                <a:gd name="connsiteX52" fmla="*/ 5956770 w 8575207"/>
                <a:gd name="connsiteY52" fmla="*/ 2933700 h 3302940"/>
                <a:gd name="connsiteX53" fmla="*/ 5918670 w 8575207"/>
                <a:gd name="connsiteY53" fmla="*/ 2946400 h 3302940"/>
                <a:gd name="connsiteX54" fmla="*/ 5931370 w 8575207"/>
                <a:gd name="connsiteY54" fmla="*/ 3009900 h 3302940"/>
                <a:gd name="connsiteX55" fmla="*/ 5994870 w 8575207"/>
                <a:gd name="connsiteY55" fmla="*/ 3022600 h 3302940"/>
                <a:gd name="connsiteX56" fmla="*/ 6286970 w 8575207"/>
                <a:gd name="connsiteY56" fmla="*/ 3035300 h 3302940"/>
                <a:gd name="connsiteX57" fmla="*/ 7328370 w 8575207"/>
                <a:gd name="connsiteY57" fmla="*/ 3022600 h 3302940"/>
                <a:gd name="connsiteX58" fmla="*/ 7544270 w 8575207"/>
                <a:gd name="connsiteY58" fmla="*/ 2984500 h 3302940"/>
                <a:gd name="connsiteX59" fmla="*/ 7645870 w 8575207"/>
                <a:gd name="connsiteY59" fmla="*/ 2971800 h 3302940"/>
                <a:gd name="connsiteX60" fmla="*/ 7861770 w 8575207"/>
                <a:gd name="connsiteY60" fmla="*/ 2984500 h 3302940"/>
                <a:gd name="connsiteX61" fmla="*/ 8039570 w 8575207"/>
                <a:gd name="connsiteY61" fmla="*/ 3009900 h 3302940"/>
                <a:gd name="connsiteX62" fmla="*/ 8090370 w 8575207"/>
                <a:gd name="connsiteY62" fmla="*/ 3022600 h 3302940"/>
                <a:gd name="connsiteX63" fmla="*/ 8407870 w 8575207"/>
                <a:gd name="connsiteY63" fmla="*/ 3048000 h 3302940"/>
                <a:gd name="connsiteX64" fmla="*/ 8560270 w 8575207"/>
                <a:gd name="connsiteY64" fmla="*/ 3035300 h 3302940"/>
                <a:gd name="connsiteX65" fmla="*/ 8534870 w 8575207"/>
                <a:gd name="connsiteY65" fmla="*/ 2311400 h 3302940"/>
                <a:gd name="connsiteX66" fmla="*/ 8496770 w 8575207"/>
                <a:gd name="connsiteY66" fmla="*/ 2057400 h 3302940"/>
                <a:gd name="connsiteX67" fmla="*/ 8484070 w 8575207"/>
                <a:gd name="connsiteY67" fmla="*/ 1968500 h 3302940"/>
                <a:gd name="connsiteX68" fmla="*/ 8445970 w 8575207"/>
                <a:gd name="connsiteY68" fmla="*/ 1765300 h 3302940"/>
                <a:gd name="connsiteX69" fmla="*/ 8471370 w 8575207"/>
                <a:gd name="connsiteY69" fmla="*/ 1257300 h 3302940"/>
                <a:gd name="connsiteX70" fmla="*/ 8433270 w 8575207"/>
                <a:gd name="connsiteY70" fmla="*/ 1231900 h 3302940"/>
                <a:gd name="connsiteX71" fmla="*/ 8306270 w 8575207"/>
                <a:gd name="connsiteY71" fmla="*/ 1193800 h 3302940"/>
                <a:gd name="connsiteX72" fmla="*/ 8179270 w 8575207"/>
                <a:gd name="connsiteY72" fmla="*/ 1168400 h 3302940"/>
                <a:gd name="connsiteX73" fmla="*/ 7607770 w 8575207"/>
                <a:gd name="connsiteY73" fmla="*/ 1206500 h 3302940"/>
                <a:gd name="connsiteX74" fmla="*/ 7379170 w 8575207"/>
                <a:gd name="connsiteY74" fmla="*/ 1193800 h 3302940"/>
                <a:gd name="connsiteX75" fmla="*/ 7290270 w 8575207"/>
                <a:gd name="connsiteY75" fmla="*/ 1168400 h 3302940"/>
                <a:gd name="connsiteX76" fmla="*/ 7112470 w 8575207"/>
                <a:gd name="connsiteY76" fmla="*/ 1143000 h 3302940"/>
                <a:gd name="connsiteX77" fmla="*/ 7048970 w 8575207"/>
                <a:gd name="connsiteY77" fmla="*/ 1130300 h 3302940"/>
                <a:gd name="connsiteX78" fmla="*/ 6934670 w 8575207"/>
                <a:gd name="connsiteY78" fmla="*/ 1117600 h 3302940"/>
                <a:gd name="connsiteX79" fmla="*/ 6629870 w 8575207"/>
                <a:gd name="connsiteY79" fmla="*/ 1079500 h 3302940"/>
                <a:gd name="connsiteX80" fmla="*/ 6502870 w 8575207"/>
                <a:gd name="connsiteY80" fmla="*/ 1028700 h 3302940"/>
                <a:gd name="connsiteX81" fmla="*/ 6426670 w 8575207"/>
                <a:gd name="connsiteY81" fmla="*/ 1003300 h 3302940"/>
                <a:gd name="connsiteX82" fmla="*/ 6375870 w 8575207"/>
                <a:gd name="connsiteY82" fmla="*/ 990600 h 3302940"/>
                <a:gd name="connsiteX83" fmla="*/ 6337770 w 8575207"/>
                <a:gd name="connsiteY83" fmla="*/ 977900 h 3302940"/>
                <a:gd name="connsiteX84" fmla="*/ 6286970 w 8575207"/>
                <a:gd name="connsiteY84" fmla="*/ 952500 h 3302940"/>
                <a:gd name="connsiteX85" fmla="*/ 6096470 w 8575207"/>
                <a:gd name="connsiteY85" fmla="*/ 939800 h 3302940"/>
                <a:gd name="connsiteX86" fmla="*/ 5728170 w 8575207"/>
                <a:gd name="connsiteY86" fmla="*/ 927100 h 3302940"/>
                <a:gd name="connsiteX87" fmla="*/ 5334470 w 8575207"/>
                <a:gd name="connsiteY87" fmla="*/ 901700 h 3302940"/>
                <a:gd name="connsiteX88" fmla="*/ 5232870 w 8575207"/>
                <a:gd name="connsiteY88" fmla="*/ 889000 h 3302940"/>
                <a:gd name="connsiteX89" fmla="*/ 5067770 w 8575207"/>
                <a:gd name="connsiteY89" fmla="*/ 838200 h 3302940"/>
                <a:gd name="connsiteX90" fmla="*/ 4991570 w 8575207"/>
                <a:gd name="connsiteY90" fmla="*/ 825500 h 3302940"/>
                <a:gd name="connsiteX91" fmla="*/ 4953470 w 8575207"/>
                <a:gd name="connsiteY91" fmla="*/ 800100 h 3302940"/>
                <a:gd name="connsiteX92" fmla="*/ 4877270 w 8575207"/>
                <a:gd name="connsiteY92" fmla="*/ 774700 h 3302940"/>
                <a:gd name="connsiteX93" fmla="*/ 4775670 w 8575207"/>
                <a:gd name="connsiteY93" fmla="*/ 749300 h 3302940"/>
                <a:gd name="connsiteX94" fmla="*/ 4648670 w 8575207"/>
                <a:gd name="connsiteY94" fmla="*/ 711200 h 3302940"/>
                <a:gd name="connsiteX95" fmla="*/ 4610570 w 8575207"/>
                <a:gd name="connsiteY95" fmla="*/ 698500 h 3302940"/>
                <a:gd name="connsiteX96" fmla="*/ 4559770 w 8575207"/>
                <a:gd name="connsiteY96" fmla="*/ 685800 h 3302940"/>
                <a:gd name="connsiteX97" fmla="*/ 4521670 w 8575207"/>
                <a:gd name="connsiteY97" fmla="*/ 660400 h 3302940"/>
                <a:gd name="connsiteX98" fmla="*/ 4470870 w 8575207"/>
                <a:gd name="connsiteY98" fmla="*/ 647700 h 3302940"/>
                <a:gd name="connsiteX99" fmla="*/ 4432770 w 8575207"/>
                <a:gd name="connsiteY99" fmla="*/ 635000 h 3302940"/>
                <a:gd name="connsiteX100" fmla="*/ 4381970 w 8575207"/>
                <a:gd name="connsiteY100" fmla="*/ 609600 h 3302940"/>
                <a:gd name="connsiteX101" fmla="*/ 4280370 w 8575207"/>
                <a:gd name="connsiteY101" fmla="*/ 584200 h 3302940"/>
                <a:gd name="connsiteX102" fmla="*/ 4242270 w 8575207"/>
                <a:gd name="connsiteY102" fmla="*/ 571500 h 3302940"/>
                <a:gd name="connsiteX103" fmla="*/ 4127970 w 8575207"/>
                <a:gd name="connsiteY103" fmla="*/ 558800 h 3302940"/>
                <a:gd name="connsiteX104" fmla="*/ 3658070 w 8575207"/>
                <a:gd name="connsiteY104" fmla="*/ 533400 h 3302940"/>
                <a:gd name="connsiteX105" fmla="*/ 3607270 w 8575207"/>
                <a:gd name="connsiteY105" fmla="*/ 520700 h 3302940"/>
                <a:gd name="connsiteX106" fmla="*/ 3569170 w 8575207"/>
                <a:gd name="connsiteY106" fmla="*/ 508000 h 3302940"/>
                <a:gd name="connsiteX107" fmla="*/ 3467570 w 8575207"/>
                <a:gd name="connsiteY107" fmla="*/ 495300 h 3302940"/>
                <a:gd name="connsiteX108" fmla="*/ 3429470 w 8575207"/>
                <a:gd name="connsiteY108" fmla="*/ 469900 h 3302940"/>
                <a:gd name="connsiteX109" fmla="*/ 3378670 w 8575207"/>
                <a:gd name="connsiteY109" fmla="*/ 457200 h 3302940"/>
                <a:gd name="connsiteX110" fmla="*/ 3302470 w 8575207"/>
                <a:gd name="connsiteY110" fmla="*/ 431800 h 3302940"/>
                <a:gd name="connsiteX111" fmla="*/ 3226270 w 8575207"/>
                <a:gd name="connsiteY111" fmla="*/ 406400 h 3302940"/>
                <a:gd name="connsiteX112" fmla="*/ 3188170 w 8575207"/>
                <a:gd name="connsiteY112" fmla="*/ 393700 h 3302940"/>
                <a:gd name="connsiteX113" fmla="*/ 2934170 w 8575207"/>
                <a:gd name="connsiteY113" fmla="*/ 381000 h 3302940"/>
                <a:gd name="connsiteX114" fmla="*/ 2832570 w 8575207"/>
                <a:gd name="connsiteY114" fmla="*/ 355600 h 3302940"/>
                <a:gd name="connsiteX115" fmla="*/ 2769070 w 8575207"/>
                <a:gd name="connsiteY115" fmla="*/ 342900 h 3302940"/>
                <a:gd name="connsiteX116" fmla="*/ 2705570 w 8575207"/>
                <a:gd name="connsiteY116" fmla="*/ 317500 h 3302940"/>
                <a:gd name="connsiteX117" fmla="*/ 2591270 w 8575207"/>
                <a:gd name="connsiteY117" fmla="*/ 304800 h 3302940"/>
                <a:gd name="connsiteX118" fmla="*/ 2515070 w 8575207"/>
                <a:gd name="connsiteY118" fmla="*/ 292100 h 3302940"/>
                <a:gd name="connsiteX119" fmla="*/ 2299170 w 8575207"/>
                <a:gd name="connsiteY119" fmla="*/ 317500 h 3302940"/>
                <a:gd name="connsiteX120" fmla="*/ 2184870 w 8575207"/>
                <a:gd name="connsiteY120" fmla="*/ 355600 h 3302940"/>
                <a:gd name="connsiteX121" fmla="*/ 2045170 w 8575207"/>
                <a:gd name="connsiteY121" fmla="*/ 381000 h 3302940"/>
                <a:gd name="connsiteX122" fmla="*/ 2019770 w 8575207"/>
                <a:gd name="connsiteY122" fmla="*/ 431800 h 3302940"/>
                <a:gd name="connsiteX123" fmla="*/ 2032470 w 8575207"/>
                <a:gd name="connsiteY123" fmla="*/ 952500 h 3302940"/>
                <a:gd name="connsiteX124" fmla="*/ 2045170 w 8575207"/>
                <a:gd name="connsiteY124" fmla="*/ 1016000 h 3302940"/>
                <a:gd name="connsiteX125" fmla="*/ 2083270 w 8575207"/>
                <a:gd name="connsiteY125" fmla="*/ 1130300 h 3302940"/>
                <a:gd name="connsiteX126" fmla="*/ 2095970 w 8575207"/>
                <a:gd name="connsiteY126" fmla="*/ 1181100 h 3302940"/>
                <a:gd name="connsiteX127" fmla="*/ 2159470 w 8575207"/>
                <a:gd name="connsiteY127" fmla="*/ 1270000 h 3302940"/>
                <a:gd name="connsiteX128" fmla="*/ 2197570 w 8575207"/>
                <a:gd name="connsiteY128" fmla="*/ 1346200 h 3302940"/>
                <a:gd name="connsiteX129" fmla="*/ 2235670 w 8575207"/>
                <a:gd name="connsiteY129" fmla="*/ 1397000 h 3302940"/>
                <a:gd name="connsiteX130" fmla="*/ 2261070 w 8575207"/>
                <a:gd name="connsiteY130" fmla="*/ 1435100 h 3302940"/>
                <a:gd name="connsiteX131" fmla="*/ 2311870 w 8575207"/>
                <a:gd name="connsiteY131" fmla="*/ 1549400 h 3302940"/>
                <a:gd name="connsiteX132" fmla="*/ 2337270 w 8575207"/>
                <a:gd name="connsiteY132" fmla="*/ 1600200 h 3302940"/>
                <a:gd name="connsiteX133" fmla="*/ 2375370 w 8575207"/>
                <a:gd name="connsiteY133" fmla="*/ 1638300 h 3302940"/>
                <a:gd name="connsiteX134" fmla="*/ 2388070 w 8575207"/>
                <a:gd name="connsiteY134" fmla="*/ 1816100 h 3302940"/>
                <a:gd name="connsiteX135" fmla="*/ 2273770 w 8575207"/>
                <a:gd name="connsiteY135" fmla="*/ 1866900 h 3302940"/>
                <a:gd name="connsiteX136" fmla="*/ 2235670 w 8575207"/>
                <a:gd name="connsiteY136" fmla="*/ 1879600 h 3302940"/>
                <a:gd name="connsiteX137" fmla="*/ 2197570 w 8575207"/>
                <a:gd name="connsiteY137" fmla="*/ 1892300 h 3302940"/>
                <a:gd name="connsiteX138" fmla="*/ 2095970 w 8575207"/>
                <a:gd name="connsiteY138" fmla="*/ 1905000 h 3302940"/>
                <a:gd name="connsiteX139" fmla="*/ 1676870 w 8575207"/>
                <a:gd name="connsiteY139" fmla="*/ 1879600 h 3302940"/>
                <a:gd name="connsiteX140" fmla="*/ 1562570 w 8575207"/>
                <a:gd name="connsiteY140" fmla="*/ 1841500 h 3302940"/>
                <a:gd name="connsiteX141" fmla="*/ 1524470 w 8575207"/>
                <a:gd name="connsiteY141" fmla="*/ 1828800 h 3302940"/>
                <a:gd name="connsiteX142" fmla="*/ 1511770 w 8575207"/>
                <a:gd name="connsiteY142" fmla="*/ 1778000 h 3302940"/>
                <a:gd name="connsiteX143" fmla="*/ 1499070 w 8575207"/>
                <a:gd name="connsiteY143" fmla="*/ 1739900 h 3302940"/>
                <a:gd name="connsiteX144" fmla="*/ 1486370 w 8575207"/>
                <a:gd name="connsiteY144" fmla="*/ 1676400 h 3302940"/>
                <a:gd name="connsiteX145" fmla="*/ 1524470 w 8575207"/>
                <a:gd name="connsiteY145" fmla="*/ 1460500 h 3302940"/>
                <a:gd name="connsiteX146" fmla="*/ 1537170 w 8575207"/>
                <a:gd name="connsiteY146" fmla="*/ 1422400 h 3302940"/>
                <a:gd name="connsiteX147" fmla="*/ 1626070 w 8575207"/>
                <a:gd name="connsiteY147" fmla="*/ 1358900 h 3302940"/>
                <a:gd name="connsiteX148" fmla="*/ 1702270 w 8575207"/>
                <a:gd name="connsiteY148" fmla="*/ 1282700 h 3302940"/>
                <a:gd name="connsiteX149" fmla="*/ 1740370 w 8575207"/>
                <a:gd name="connsiteY149" fmla="*/ 1244600 h 3302940"/>
                <a:gd name="connsiteX150" fmla="*/ 1778470 w 8575207"/>
                <a:gd name="connsiteY150" fmla="*/ 1206500 h 3302940"/>
                <a:gd name="connsiteX151" fmla="*/ 1816570 w 8575207"/>
                <a:gd name="connsiteY151" fmla="*/ 1193800 h 3302940"/>
                <a:gd name="connsiteX152" fmla="*/ 1829270 w 8575207"/>
                <a:gd name="connsiteY152" fmla="*/ 1155700 h 3302940"/>
                <a:gd name="connsiteX153" fmla="*/ 1905470 w 8575207"/>
                <a:gd name="connsiteY153" fmla="*/ 1104900 h 3302940"/>
                <a:gd name="connsiteX154" fmla="*/ 1968970 w 8575207"/>
                <a:gd name="connsiteY154" fmla="*/ 1028700 h 3302940"/>
                <a:gd name="connsiteX155" fmla="*/ 2045170 w 8575207"/>
                <a:gd name="connsiteY155" fmla="*/ 965200 h 3302940"/>
                <a:gd name="connsiteX156" fmla="*/ 2019770 w 8575207"/>
                <a:gd name="connsiteY156" fmla="*/ 393700 h 3302940"/>
                <a:gd name="connsiteX157" fmla="*/ 1956270 w 8575207"/>
                <a:gd name="connsiteY157" fmla="*/ 279400 h 3302940"/>
                <a:gd name="connsiteX158" fmla="*/ 1918170 w 8575207"/>
                <a:gd name="connsiteY158" fmla="*/ 266700 h 3302940"/>
                <a:gd name="connsiteX159" fmla="*/ 1803870 w 8575207"/>
                <a:gd name="connsiteY159" fmla="*/ 203200 h 3302940"/>
                <a:gd name="connsiteX160" fmla="*/ 1727670 w 8575207"/>
                <a:gd name="connsiteY160" fmla="*/ 190500 h 3302940"/>
                <a:gd name="connsiteX161" fmla="*/ 1689570 w 8575207"/>
                <a:gd name="connsiteY161" fmla="*/ 165100 h 3302940"/>
                <a:gd name="connsiteX162" fmla="*/ 1435570 w 8575207"/>
                <a:gd name="connsiteY162" fmla="*/ 127000 h 3302940"/>
                <a:gd name="connsiteX163" fmla="*/ 1308570 w 8575207"/>
                <a:gd name="connsiteY163" fmla="*/ 101600 h 3302940"/>
                <a:gd name="connsiteX164" fmla="*/ 546570 w 8575207"/>
                <a:gd name="connsiteY164" fmla="*/ 76200 h 3302940"/>
                <a:gd name="connsiteX165" fmla="*/ 457670 w 8575207"/>
                <a:gd name="connsiteY165" fmla="*/ 50800 h 3302940"/>
                <a:gd name="connsiteX166" fmla="*/ 279870 w 8575207"/>
                <a:gd name="connsiteY166" fmla="*/ 25400 h 3302940"/>
                <a:gd name="connsiteX167" fmla="*/ 216370 w 8575207"/>
                <a:gd name="connsiteY167" fmla="*/ 12700 h 3302940"/>
                <a:gd name="connsiteX168" fmla="*/ 38570 w 8575207"/>
                <a:gd name="connsiteY168" fmla="*/ 0 h 3302940"/>
                <a:gd name="connsiteX169" fmla="*/ 13170 w 8575207"/>
                <a:gd name="connsiteY16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2616670 w 8575207"/>
                <a:gd name="connsiteY19" fmla="*/ 2882900 h 3302940"/>
                <a:gd name="connsiteX20" fmla="*/ 2756370 w 8575207"/>
                <a:gd name="connsiteY20" fmla="*/ 2857500 h 3302940"/>
                <a:gd name="connsiteX21" fmla="*/ 3785070 w 8575207"/>
                <a:gd name="connsiteY21" fmla="*/ 2857500 h 3302940"/>
                <a:gd name="connsiteX22" fmla="*/ 3823170 w 8575207"/>
                <a:gd name="connsiteY22" fmla="*/ 2844800 h 3302940"/>
                <a:gd name="connsiteX23" fmla="*/ 3886670 w 8575207"/>
                <a:gd name="connsiteY23" fmla="*/ 2832100 h 3302940"/>
                <a:gd name="connsiteX24" fmla="*/ 3937470 w 8575207"/>
                <a:gd name="connsiteY24" fmla="*/ 2819400 h 3302940"/>
                <a:gd name="connsiteX25" fmla="*/ 4102570 w 8575207"/>
                <a:gd name="connsiteY25" fmla="*/ 2794000 h 3302940"/>
                <a:gd name="connsiteX26" fmla="*/ 4254970 w 8575207"/>
                <a:gd name="connsiteY26" fmla="*/ 2768600 h 3302940"/>
                <a:gd name="connsiteX27" fmla="*/ 4318470 w 8575207"/>
                <a:gd name="connsiteY27" fmla="*/ 2743200 h 3302940"/>
                <a:gd name="connsiteX28" fmla="*/ 4407370 w 8575207"/>
                <a:gd name="connsiteY28" fmla="*/ 2730500 h 3302940"/>
                <a:gd name="connsiteX29" fmla="*/ 4458170 w 8575207"/>
                <a:gd name="connsiteY29" fmla="*/ 2717800 h 3302940"/>
                <a:gd name="connsiteX30" fmla="*/ 5169370 w 8575207"/>
                <a:gd name="connsiteY30" fmla="*/ 2730500 h 3302940"/>
                <a:gd name="connsiteX31" fmla="*/ 5309070 w 8575207"/>
                <a:gd name="connsiteY31" fmla="*/ 2768600 h 3302940"/>
                <a:gd name="connsiteX32" fmla="*/ 5410670 w 8575207"/>
                <a:gd name="connsiteY32" fmla="*/ 2794000 h 3302940"/>
                <a:gd name="connsiteX33" fmla="*/ 5499570 w 8575207"/>
                <a:gd name="connsiteY33" fmla="*/ 2819400 h 3302940"/>
                <a:gd name="connsiteX34" fmla="*/ 5575770 w 8575207"/>
                <a:gd name="connsiteY34" fmla="*/ 2692400 h 3302940"/>
                <a:gd name="connsiteX35" fmla="*/ 5588470 w 8575207"/>
                <a:gd name="connsiteY35" fmla="*/ 2616200 h 3302940"/>
                <a:gd name="connsiteX36" fmla="*/ 5601170 w 8575207"/>
                <a:gd name="connsiteY36" fmla="*/ 2489200 h 3302940"/>
                <a:gd name="connsiteX37" fmla="*/ 5639270 w 8575207"/>
                <a:gd name="connsiteY37" fmla="*/ 2413000 h 3302940"/>
                <a:gd name="connsiteX38" fmla="*/ 5690070 w 8575207"/>
                <a:gd name="connsiteY38" fmla="*/ 2400300 h 3302940"/>
                <a:gd name="connsiteX39" fmla="*/ 5766270 w 8575207"/>
                <a:gd name="connsiteY39" fmla="*/ 2362200 h 3302940"/>
                <a:gd name="connsiteX40" fmla="*/ 5842470 w 8575207"/>
                <a:gd name="connsiteY40" fmla="*/ 2324100 h 3302940"/>
                <a:gd name="connsiteX41" fmla="*/ 6007570 w 8575207"/>
                <a:gd name="connsiteY41" fmla="*/ 2362200 h 3302940"/>
                <a:gd name="connsiteX42" fmla="*/ 6083770 w 8575207"/>
                <a:gd name="connsiteY42" fmla="*/ 2374900 h 3302940"/>
                <a:gd name="connsiteX43" fmla="*/ 6159970 w 8575207"/>
                <a:gd name="connsiteY43" fmla="*/ 2413000 h 3302940"/>
                <a:gd name="connsiteX44" fmla="*/ 6198070 w 8575207"/>
                <a:gd name="connsiteY44" fmla="*/ 2425700 h 3302940"/>
                <a:gd name="connsiteX45" fmla="*/ 6261570 w 8575207"/>
                <a:gd name="connsiteY45" fmla="*/ 2527300 h 3302940"/>
                <a:gd name="connsiteX46" fmla="*/ 6299670 w 8575207"/>
                <a:gd name="connsiteY46" fmla="*/ 2641600 h 3302940"/>
                <a:gd name="connsiteX47" fmla="*/ 6312370 w 8575207"/>
                <a:gd name="connsiteY47" fmla="*/ 2679700 h 3302940"/>
                <a:gd name="connsiteX48" fmla="*/ 6325070 w 8575207"/>
                <a:gd name="connsiteY48" fmla="*/ 2730500 h 3302940"/>
                <a:gd name="connsiteX49" fmla="*/ 6312370 w 8575207"/>
                <a:gd name="connsiteY49" fmla="*/ 2857500 h 3302940"/>
                <a:gd name="connsiteX50" fmla="*/ 6236170 w 8575207"/>
                <a:gd name="connsiteY50" fmla="*/ 2908300 h 3302940"/>
                <a:gd name="connsiteX51" fmla="*/ 6109170 w 8575207"/>
                <a:gd name="connsiteY51" fmla="*/ 2946400 h 3302940"/>
                <a:gd name="connsiteX52" fmla="*/ 5956770 w 8575207"/>
                <a:gd name="connsiteY52" fmla="*/ 2933700 h 3302940"/>
                <a:gd name="connsiteX53" fmla="*/ 5918670 w 8575207"/>
                <a:gd name="connsiteY53" fmla="*/ 2946400 h 3302940"/>
                <a:gd name="connsiteX54" fmla="*/ 5931370 w 8575207"/>
                <a:gd name="connsiteY54" fmla="*/ 3009900 h 3302940"/>
                <a:gd name="connsiteX55" fmla="*/ 5994870 w 8575207"/>
                <a:gd name="connsiteY55" fmla="*/ 3022600 h 3302940"/>
                <a:gd name="connsiteX56" fmla="*/ 6286970 w 8575207"/>
                <a:gd name="connsiteY56" fmla="*/ 3035300 h 3302940"/>
                <a:gd name="connsiteX57" fmla="*/ 7328370 w 8575207"/>
                <a:gd name="connsiteY57" fmla="*/ 3022600 h 3302940"/>
                <a:gd name="connsiteX58" fmla="*/ 7544270 w 8575207"/>
                <a:gd name="connsiteY58" fmla="*/ 2984500 h 3302940"/>
                <a:gd name="connsiteX59" fmla="*/ 7645870 w 8575207"/>
                <a:gd name="connsiteY59" fmla="*/ 2971800 h 3302940"/>
                <a:gd name="connsiteX60" fmla="*/ 7861770 w 8575207"/>
                <a:gd name="connsiteY60" fmla="*/ 2984500 h 3302940"/>
                <a:gd name="connsiteX61" fmla="*/ 8039570 w 8575207"/>
                <a:gd name="connsiteY61" fmla="*/ 3009900 h 3302940"/>
                <a:gd name="connsiteX62" fmla="*/ 8090370 w 8575207"/>
                <a:gd name="connsiteY62" fmla="*/ 3022600 h 3302940"/>
                <a:gd name="connsiteX63" fmla="*/ 8407870 w 8575207"/>
                <a:gd name="connsiteY63" fmla="*/ 3048000 h 3302940"/>
                <a:gd name="connsiteX64" fmla="*/ 8560270 w 8575207"/>
                <a:gd name="connsiteY64" fmla="*/ 3035300 h 3302940"/>
                <a:gd name="connsiteX65" fmla="*/ 8534870 w 8575207"/>
                <a:gd name="connsiteY65" fmla="*/ 2311400 h 3302940"/>
                <a:gd name="connsiteX66" fmla="*/ 8496770 w 8575207"/>
                <a:gd name="connsiteY66" fmla="*/ 2057400 h 3302940"/>
                <a:gd name="connsiteX67" fmla="*/ 8484070 w 8575207"/>
                <a:gd name="connsiteY67" fmla="*/ 1968500 h 3302940"/>
                <a:gd name="connsiteX68" fmla="*/ 8445970 w 8575207"/>
                <a:gd name="connsiteY68" fmla="*/ 1765300 h 3302940"/>
                <a:gd name="connsiteX69" fmla="*/ 8471370 w 8575207"/>
                <a:gd name="connsiteY69" fmla="*/ 1257300 h 3302940"/>
                <a:gd name="connsiteX70" fmla="*/ 8433270 w 8575207"/>
                <a:gd name="connsiteY70" fmla="*/ 1231900 h 3302940"/>
                <a:gd name="connsiteX71" fmla="*/ 8306270 w 8575207"/>
                <a:gd name="connsiteY71" fmla="*/ 1193800 h 3302940"/>
                <a:gd name="connsiteX72" fmla="*/ 8179270 w 8575207"/>
                <a:gd name="connsiteY72" fmla="*/ 1168400 h 3302940"/>
                <a:gd name="connsiteX73" fmla="*/ 7607770 w 8575207"/>
                <a:gd name="connsiteY73" fmla="*/ 1206500 h 3302940"/>
                <a:gd name="connsiteX74" fmla="*/ 7379170 w 8575207"/>
                <a:gd name="connsiteY74" fmla="*/ 1193800 h 3302940"/>
                <a:gd name="connsiteX75" fmla="*/ 7290270 w 8575207"/>
                <a:gd name="connsiteY75" fmla="*/ 1168400 h 3302940"/>
                <a:gd name="connsiteX76" fmla="*/ 7112470 w 8575207"/>
                <a:gd name="connsiteY76" fmla="*/ 1143000 h 3302940"/>
                <a:gd name="connsiteX77" fmla="*/ 7048970 w 8575207"/>
                <a:gd name="connsiteY77" fmla="*/ 1130300 h 3302940"/>
                <a:gd name="connsiteX78" fmla="*/ 6934670 w 8575207"/>
                <a:gd name="connsiteY78" fmla="*/ 1117600 h 3302940"/>
                <a:gd name="connsiteX79" fmla="*/ 6629870 w 8575207"/>
                <a:gd name="connsiteY79" fmla="*/ 1079500 h 3302940"/>
                <a:gd name="connsiteX80" fmla="*/ 6502870 w 8575207"/>
                <a:gd name="connsiteY80" fmla="*/ 1028700 h 3302940"/>
                <a:gd name="connsiteX81" fmla="*/ 6426670 w 8575207"/>
                <a:gd name="connsiteY81" fmla="*/ 1003300 h 3302940"/>
                <a:gd name="connsiteX82" fmla="*/ 6375870 w 8575207"/>
                <a:gd name="connsiteY82" fmla="*/ 990600 h 3302940"/>
                <a:gd name="connsiteX83" fmla="*/ 6337770 w 8575207"/>
                <a:gd name="connsiteY83" fmla="*/ 977900 h 3302940"/>
                <a:gd name="connsiteX84" fmla="*/ 6286970 w 8575207"/>
                <a:gd name="connsiteY84" fmla="*/ 952500 h 3302940"/>
                <a:gd name="connsiteX85" fmla="*/ 6096470 w 8575207"/>
                <a:gd name="connsiteY85" fmla="*/ 939800 h 3302940"/>
                <a:gd name="connsiteX86" fmla="*/ 5728170 w 8575207"/>
                <a:gd name="connsiteY86" fmla="*/ 927100 h 3302940"/>
                <a:gd name="connsiteX87" fmla="*/ 5334470 w 8575207"/>
                <a:gd name="connsiteY87" fmla="*/ 901700 h 3302940"/>
                <a:gd name="connsiteX88" fmla="*/ 5232870 w 8575207"/>
                <a:gd name="connsiteY88" fmla="*/ 889000 h 3302940"/>
                <a:gd name="connsiteX89" fmla="*/ 5067770 w 8575207"/>
                <a:gd name="connsiteY89" fmla="*/ 838200 h 3302940"/>
                <a:gd name="connsiteX90" fmla="*/ 4991570 w 8575207"/>
                <a:gd name="connsiteY90" fmla="*/ 825500 h 3302940"/>
                <a:gd name="connsiteX91" fmla="*/ 4953470 w 8575207"/>
                <a:gd name="connsiteY91" fmla="*/ 800100 h 3302940"/>
                <a:gd name="connsiteX92" fmla="*/ 4877270 w 8575207"/>
                <a:gd name="connsiteY92" fmla="*/ 774700 h 3302940"/>
                <a:gd name="connsiteX93" fmla="*/ 4775670 w 8575207"/>
                <a:gd name="connsiteY93" fmla="*/ 749300 h 3302940"/>
                <a:gd name="connsiteX94" fmla="*/ 4648670 w 8575207"/>
                <a:gd name="connsiteY94" fmla="*/ 711200 h 3302940"/>
                <a:gd name="connsiteX95" fmla="*/ 4610570 w 8575207"/>
                <a:gd name="connsiteY95" fmla="*/ 698500 h 3302940"/>
                <a:gd name="connsiteX96" fmla="*/ 4559770 w 8575207"/>
                <a:gd name="connsiteY96" fmla="*/ 685800 h 3302940"/>
                <a:gd name="connsiteX97" fmla="*/ 4521670 w 8575207"/>
                <a:gd name="connsiteY97" fmla="*/ 660400 h 3302940"/>
                <a:gd name="connsiteX98" fmla="*/ 4470870 w 8575207"/>
                <a:gd name="connsiteY98" fmla="*/ 647700 h 3302940"/>
                <a:gd name="connsiteX99" fmla="*/ 4432770 w 8575207"/>
                <a:gd name="connsiteY99" fmla="*/ 635000 h 3302940"/>
                <a:gd name="connsiteX100" fmla="*/ 4381970 w 8575207"/>
                <a:gd name="connsiteY100" fmla="*/ 609600 h 3302940"/>
                <a:gd name="connsiteX101" fmla="*/ 4280370 w 8575207"/>
                <a:gd name="connsiteY101" fmla="*/ 584200 h 3302940"/>
                <a:gd name="connsiteX102" fmla="*/ 4242270 w 8575207"/>
                <a:gd name="connsiteY102" fmla="*/ 571500 h 3302940"/>
                <a:gd name="connsiteX103" fmla="*/ 4127970 w 8575207"/>
                <a:gd name="connsiteY103" fmla="*/ 558800 h 3302940"/>
                <a:gd name="connsiteX104" fmla="*/ 3658070 w 8575207"/>
                <a:gd name="connsiteY104" fmla="*/ 533400 h 3302940"/>
                <a:gd name="connsiteX105" fmla="*/ 3607270 w 8575207"/>
                <a:gd name="connsiteY105" fmla="*/ 520700 h 3302940"/>
                <a:gd name="connsiteX106" fmla="*/ 3569170 w 8575207"/>
                <a:gd name="connsiteY106" fmla="*/ 508000 h 3302940"/>
                <a:gd name="connsiteX107" fmla="*/ 3467570 w 8575207"/>
                <a:gd name="connsiteY107" fmla="*/ 495300 h 3302940"/>
                <a:gd name="connsiteX108" fmla="*/ 3429470 w 8575207"/>
                <a:gd name="connsiteY108" fmla="*/ 469900 h 3302940"/>
                <a:gd name="connsiteX109" fmla="*/ 3378670 w 8575207"/>
                <a:gd name="connsiteY109" fmla="*/ 457200 h 3302940"/>
                <a:gd name="connsiteX110" fmla="*/ 3302470 w 8575207"/>
                <a:gd name="connsiteY110" fmla="*/ 431800 h 3302940"/>
                <a:gd name="connsiteX111" fmla="*/ 3226270 w 8575207"/>
                <a:gd name="connsiteY111" fmla="*/ 406400 h 3302940"/>
                <a:gd name="connsiteX112" fmla="*/ 3188170 w 8575207"/>
                <a:gd name="connsiteY112" fmla="*/ 393700 h 3302940"/>
                <a:gd name="connsiteX113" fmla="*/ 2934170 w 8575207"/>
                <a:gd name="connsiteY113" fmla="*/ 381000 h 3302940"/>
                <a:gd name="connsiteX114" fmla="*/ 2832570 w 8575207"/>
                <a:gd name="connsiteY114" fmla="*/ 355600 h 3302940"/>
                <a:gd name="connsiteX115" fmla="*/ 2769070 w 8575207"/>
                <a:gd name="connsiteY115" fmla="*/ 342900 h 3302940"/>
                <a:gd name="connsiteX116" fmla="*/ 2705570 w 8575207"/>
                <a:gd name="connsiteY116" fmla="*/ 317500 h 3302940"/>
                <a:gd name="connsiteX117" fmla="*/ 2591270 w 8575207"/>
                <a:gd name="connsiteY117" fmla="*/ 304800 h 3302940"/>
                <a:gd name="connsiteX118" fmla="*/ 2515070 w 8575207"/>
                <a:gd name="connsiteY118" fmla="*/ 292100 h 3302940"/>
                <a:gd name="connsiteX119" fmla="*/ 2299170 w 8575207"/>
                <a:gd name="connsiteY119" fmla="*/ 317500 h 3302940"/>
                <a:gd name="connsiteX120" fmla="*/ 2184870 w 8575207"/>
                <a:gd name="connsiteY120" fmla="*/ 355600 h 3302940"/>
                <a:gd name="connsiteX121" fmla="*/ 2045170 w 8575207"/>
                <a:gd name="connsiteY121" fmla="*/ 381000 h 3302940"/>
                <a:gd name="connsiteX122" fmla="*/ 2019770 w 8575207"/>
                <a:gd name="connsiteY122" fmla="*/ 431800 h 3302940"/>
                <a:gd name="connsiteX123" fmla="*/ 2032470 w 8575207"/>
                <a:gd name="connsiteY123" fmla="*/ 952500 h 3302940"/>
                <a:gd name="connsiteX124" fmla="*/ 2045170 w 8575207"/>
                <a:gd name="connsiteY124" fmla="*/ 1016000 h 3302940"/>
                <a:gd name="connsiteX125" fmla="*/ 2083270 w 8575207"/>
                <a:gd name="connsiteY125" fmla="*/ 1130300 h 3302940"/>
                <a:gd name="connsiteX126" fmla="*/ 2095970 w 8575207"/>
                <a:gd name="connsiteY126" fmla="*/ 1181100 h 3302940"/>
                <a:gd name="connsiteX127" fmla="*/ 2159470 w 8575207"/>
                <a:gd name="connsiteY127" fmla="*/ 1270000 h 3302940"/>
                <a:gd name="connsiteX128" fmla="*/ 2197570 w 8575207"/>
                <a:gd name="connsiteY128" fmla="*/ 1346200 h 3302940"/>
                <a:gd name="connsiteX129" fmla="*/ 2235670 w 8575207"/>
                <a:gd name="connsiteY129" fmla="*/ 1397000 h 3302940"/>
                <a:gd name="connsiteX130" fmla="*/ 2261070 w 8575207"/>
                <a:gd name="connsiteY130" fmla="*/ 1435100 h 3302940"/>
                <a:gd name="connsiteX131" fmla="*/ 2311870 w 8575207"/>
                <a:gd name="connsiteY131" fmla="*/ 1549400 h 3302940"/>
                <a:gd name="connsiteX132" fmla="*/ 2337270 w 8575207"/>
                <a:gd name="connsiteY132" fmla="*/ 1600200 h 3302940"/>
                <a:gd name="connsiteX133" fmla="*/ 2375370 w 8575207"/>
                <a:gd name="connsiteY133" fmla="*/ 1638300 h 3302940"/>
                <a:gd name="connsiteX134" fmla="*/ 2388070 w 8575207"/>
                <a:gd name="connsiteY134" fmla="*/ 1816100 h 3302940"/>
                <a:gd name="connsiteX135" fmla="*/ 2273770 w 8575207"/>
                <a:gd name="connsiteY135" fmla="*/ 1866900 h 3302940"/>
                <a:gd name="connsiteX136" fmla="*/ 2235670 w 8575207"/>
                <a:gd name="connsiteY136" fmla="*/ 1879600 h 3302940"/>
                <a:gd name="connsiteX137" fmla="*/ 2197570 w 8575207"/>
                <a:gd name="connsiteY137" fmla="*/ 1892300 h 3302940"/>
                <a:gd name="connsiteX138" fmla="*/ 2095970 w 8575207"/>
                <a:gd name="connsiteY138" fmla="*/ 1905000 h 3302940"/>
                <a:gd name="connsiteX139" fmla="*/ 1676870 w 8575207"/>
                <a:gd name="connsiteY139" fmla="*/ 1879600 h 3302940"/>
                <a:gd name="connsiteX140" fmla="*/ 1562570 w 8575207"/>
                <a:gd name="connsiteY140" fmla="*/ 1841500 h 3302940"/>
                <a:gd name="connsiteX141" fmla="*/ 1524470 w 8575207"/>
                <a:gd name="connsiteY141" fmla="*/ 1828800 h 3302940"/>
                <a:gd name="connsiteX142" fmla="*/ 1511770 w 8575207"/>
                <a:gd name="connsiteY142" fmla="*/ 1778000 h 3302940"/>
                <a:gd name="connsiteX143" fmla="*/ 1499070 w 8575207"/>
                <a:gd name="connsiteY143" fmla="*/ 1739900 h 3302940"/>
                <a:gd name="connsiteX144" fmla="*/ 1486370 w 8575207"/>
                <a:gd name="connsiteY144" fmla="*/ 1676400 h 3302940"/>
                <a:gd name="connsiteX145" fmla="*/ 1524470 w 8575207"/>
                <a:gd name="connsiteY145" fmla="*/ 1460500 h 3302940"/>
                <a:gd name="connsiteX146" fmla="*/ 1537170 w 8575207"/>
                <a:gd name="connsiteY146" fmla="*/ 1422400 h 3302940"/>
                <a:gd name="connsiteX147" fmla="*/ 1626070 w 8575207"/>
                <a:gd name="connsiteY147" fmla="*/ 1358900 h 3302940"/>
                <a:gd name="connsiteX148" fmla="*/ 1702270 w 8575207"/>
                <a:gd name="connsiteY148" fmla="*/ 1282700 h 3302940"/>
                <a:gd name="connsiteX149" fmla="*/ 1740370 w 8575207"/>
                <a:gd name="connsiteY149" fmla="*/ 1244600 h 3302940"/>
                <a:gd name="connsiteX150" fmla="*/ 1778470 w 8575207"/>
                <a:gd name="connsiteY150" fmla="*/ 1206500 h 3302940"/>
                <a:gd name="connsiteX151" fmla="*/ 1816570 w 8575207"/>
                <a:gd name="connsiteY151" fmla="*/ 1193800 h 3302940"/>
                <a:gd name="connsiteX152" fmla="*/ 1829270 w 8575207"/>
                <a:gd name="connsiteY152" fmla="*/ 1155700 h 3302940"/>
                <a:gd name="connsiteX153" fmla="*/ 1905470 w 8575207"/>
                <a:gd name="connsiteY153" fmla="*/ 1104900 h 3302940"/>
                <a:gd name="connsiteX154" fmla="*/ 1968970 w 8575207"/>
                <a:gd name="connsiteY154" fmla="*/ 1028700 h 3302940"/>
                <a:gd name="connsiteX155" fmla="*/ 2045170 w 8575207"/>
                <a:gd name="connsiteY155" fmla="*/ 965200 h 3302940"/>
                <a:gd name="connsiteX156" fmla="*/ 2019770 w 8575207"/>
                <a:gd name="connsiteY156" fmla="*/ 393700 h 3302940"/>
                <a:gd name="connsiteX157" fmla="*/ 1956270 w 8575207"/>
                <a:gd name="connsiteY157" fmla="*/ 279400 h 3302940"/>
                <a:gd name="connsiteX158" fmla="*/ 1918170 w 8575207"/>
                <a:gd name="connsiteY158" fmla="*/ 266700 h 3302940"/>
                <a:gd name="connsiteX159" fmla="*/ 1803870 w 8575207"/>
                <a:gd name="connsiteY159" fmla="*/ 203200 h 3302940"/>
                <a:gd name="connsiteX160" fmla="*/ 1727670 w 8575207"/>
                <a:gd name="connsiteY160" fmla="*/ 190500 h 3302940"/>
                <a:gd name="connsiteX161" fmla="*/ 1689570 w 8575207"/>
                <a:gd name="connsiteY161" fmla="*/ 165100 h 3302940"/>
                <a:gd name="connsiteX162" fmla="*/ 1435570 w 8575207"/>
                <a:gd name="connsiteY162" fmla="*/ 127000 h 3302940"/>
                <a:gd name="connsiteX163" fmla="*/ 1308570 w 8575207"/>
                <a:gd name="connsiteY163" fmla="*/ 101600 h 3302940"/>
                <a:gd name="connsiteX164" fmla="*/ 546570 w 8575207"/>
                <a:gd name="connsiteY164" fmla="*/ 76200 h 3302940"/>
                <a:gd name="connsiteX165" fmla="*/ 457670 w 8575207"/>
                <a:gd name="connsiteY165" fmla="*/ 50800 h 3302940"/>
                <a:gd name="connsiteX166" fmla="*/ 279870 w 8575207"/>
                <a:gd name="connsiteY166" fmla="*/ 25400 h 3302940"/>
                <a:gd name="connsiteX167" fmla="*/ 216370 w 8575207"/>
                <a:gd name="connsiteY167" fmla="*/ 12700 h 3302940"/>
                <a:gd name="connsiteX168" fmla="*/ 38570 w 8575207"/>
                <a:gd name="connsiteY168" fmla="*/ 0 h 3302940"/>
                <a:gd name="connsiteX169" fmla="*/ 13170 w 8575207"/>
                <a:gd name="connsiteY16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2756370 w 8575207"/>
                <a:gd name="connsiteY19" fmla="*/ 2857500 h 3302940"/>
                <a:gd name="connsiteX20" fmla="*/ 3785070 w 8575207"/>
                <a:gd name="connsiteY20" fmla="*/ 2857500 h 3302940"/>
                <a:gd name="connsiteX21" fmla="*/ 3823170 w 8575207"/>
                <a:gd name="connsiteY21" fmla="*/ 2844800 h 3302940"/>
                <a:gd name="connsiteX22" fmla="*/ 3886670 w 8575207"/>
                <a:gd name="connsiteY22" fmla="*/ 2832100 h 3302940"/>
                <a:gd name="connsiteX23" fmla="*/ 3937470 w 8575207"/>
                <a:gd name="connsiteY23" fmla="*/ 2819400 h 3302940"/>
                <a:gd name="connsiteX24" fmla="*/ 4102570 w 8575207"/>
                <a:gd name="connsiteY24" fmla="*/ 2794000 h 3302940"/>
                <a:gd name="connsiteX25" fmla="*/ 4254970 w 8575207"/>
                <a:gd name="connsiteY25" fmla="*/ 2768600 h 3302940"/>
                <a:gd name="connsiteX26" fmla="*/ 4318470 w 8575207"/>
                <a:gd name="connsiteY26" fmla="*/ 2743200 h 3302940"/>
                <a:gd name="connsiteX27" fmla="*/ 4407370 w 8575207"/>
                <a:gd name="connsiteY27" fmla="*/ 2730500 h 3302940"/>
                <a:gd name="connsiteX28" fmla="*/ 4458170 w 8575207"/>
                <a:gd name="connsiteY28" fmla="*/ 2717800 h 3302940"/>
                <a:gd name="connsiteX29" fmla="*/ 5169370 w 8575207"/>
                <a:gd name="connsiteY29" fmla="*/ 2730500 h 3302940"/>
                <a:gd name="connsiteX30" fmla="*/ 5309070 w 8575207"/>
                <a:gd name="connsiteY30" fmla="*/ 2768600 h 3302940"/>
                <a:gd name="connsiteX31" fmla="*/ 5410670 w 8575207"/>
                <a:gd name="connsiteY31" fmla="*/ 2794000 h 3302940"/>
                <a:gd name="connsiteX32" fmla="*/ 5499570 w 8575207"/>
                <a:gd name="connsiteY32" fmla="*/ 2819400 h 3302940"/>
                <a:gd name="connsiteX33" fmla="*/ 5575770 w 8575207"/>
                <a:gd name="connsiteY33" fmla="*/ 2692400 h 3302940"/>
                <a:gd name="connsiteX34" fmla="*/ 5588470 w 8575207"/>
                <a:gd name="connsiteY34" fmla="*/ 2616200 h 3302940"/>
                <a:gd name="connsiteX35" fmla="*/ 5601170 w 8575207"/>
                <a:gd name="connsiteY35" fmla="*/ 2489200 h 3302940"/>
                <a:gd name="connsiteX36" fmla="*/ 5639270 w 8575207"/>
                <a:gd name="connsiteY36" fmla="*/ 2413000 h 3302940"/>
                <a:gd name="connsiteX37" fmla="*/ 5690070 w 8575207"/>
                <a:gd name="connsiteY37" fmla="*/ 2400300 h 3302940"/>
                <a:gd name="connsiteX38" fmla="*/ 5766270 w 8575207"/>
                <a:gd name="connsiteY38" fmla="*/ 2362200 h 3302940"/>
                <a:gd name="connsiteX39" fmla="*/ 5842470 w 8575207"/>
                <a:gd name="connsiteY39" fmla="*/ 2324100 h 3302940"/>
                <a:gd name="connsiteX40" fmla="*/ 6007570 w 8575207"/>
                <a:gd name="connsiteY40" fmla="*/ 2362200 h 3302940"/>
                <a:gd name="connsiteX41" fmla="*/ 6083770 w 8575207"/>
                <a:gd name="connsiteY41" fmla="*/ 2374900 h 3302940"/>
                <a:gd name="connsiteX42" fmla="*/ 6159970 w 8575207"/>
                <a:gd name="connsiteY42" fmla="*/ 2413000 h 3302940"/>
                <a:gd name="connsiteX43" fmla="*/ 6198070 w 8575207"/>
                <a:gd name="connsiteY43" fmla="*/ 2425700 h 3302940"/>
                <a:gd name="connsiteX44" fmla="*/ 6261570 w 8575207"/>
                <a:gd name="connsiteY44" fmla="*/ 2527300 h 3302940"/>
                <a:gd name="connsiteX45" fmla="*/ 6299670 w 8575207"/>
                <a:gd name="connsiteY45" fmla="*/ 2641600 h 3302940"/>
                <a:gd name="connsiteX46" fmla="*/ 6312370 w 8575207"/>
                <a:gd name="connsiteY46" fmla="*/ 2679700 h 3302940"/>
                <a:gd name="connsiteX47" fmla="*/ 6325070 w 8575207"/>
                <a:gd name="connsiteY47" fmla="*/ 2730500 h 3302940"/>
                <a:gd name="connsiteX48" fmla="*/ 6312370 w 8575207"/>
                <a:gd name="connsiteY48" fmla="*/ 2857500 h 3302940"/>
                <a:gd name="connsiteX49" fmla="*/ 6236170 w 8575207"/>
                <a:gd name="connsiteY49" fmla="*/ 2908300 h 3302940"/>
                <a:gd name="connsiteX50" fmla="*/ 6109170 w 8575207"/>
                <a:gd name="connsiteY50" fmla="*/ 2946400 h 3302940"/>
                <a:gd name="connsiteX51" fmla="*/ 5956770 w 8575207"/>
                <a:gd name="connsiteY51" fmla="*/ 2933700 h 3302940"/>
                <a:gd name="connsiteX52" fmla="*/ 5918670 w 8575207"/>
                <a:gd name="connsiteY52" fmla="*/ 2946400 h 3302940"/>
                <a:gd name="connsiteX53" fmla="*/ 5931370 w 8575207"/>
                <a:gd name="connsiteY53" fmla="*/ 3009900 h 3302940"/>
                <a:gd name="connsiteX54" fmla="*/ 5994870 w 8575207"/>
                <a:gd name="connsiteY54" fmla="*/ 3022600 h 3302940"/>
                <a:gd name="connsiteX55" fmla="*/ 6286970 w 8575207"/>
                <a:gd name="connsiteY55" fmla="*/ 3035300 h 3302940"/>
                <a:gd name="connsiteX56" fmla="*/ 7328370 w 8575207"/>
                <a:gd name="connsiteY56" fmla="*/ 3022600 h 3302940"/>
                <a:gd name="connsiteX57" fmla="*/ 7544270 w 8575207"/>
                <a:gd name="connsiteY57" fmla="*/ 2984500 h 3302940"/>
                <a:gd name="connsiteX58" fmla="*/ 7645870 w 8575207"/>
                <a:gd name="connsiteY58" fmla="*/ 2971800 h 3302940"/>
                <a:gd name="connsiteX59" fmla="*/ 7861770 w 8575207"/>
                <a:gd name="connsiteY59" fmla="*/ 2984500 h 3302940"/>
                <a:gd name="connsiteX60" fmla="*/ 8039570 w 8575207"/>
                <a:gd name="connsiteY60" fmla="*/ 3009900 h 3302940"/>
                <a:gd name="connsiteX61" fmla="*/ 8090370 w 8575207"/>
                <a:gd name="connsiteY61" fmla="*/ 3022600 h 3302940"/>
                <a:gd name="connsiteX62" fmla="*/ 8407870 w 8575207"/>
                <a:gd name="connsiteY62" fmla="*/ 3048000 h 3302940"/>
                <a:gd name="connsiteX63" fmla="*/ 8560270 w 8575207"/>
                <a:gd name="connsiteY63" fmla="*/ 3035300 h 3302940"/>
                <a:gd name="connsiteX64" fmla="*/ 8534870 w 8575207"/>
                <a:gd name="connsiteY64" fmla="*/ 2311400 h 3302940"/>
                <a:gd name="connsiteX65" fmla="*/ 8496770 w 8575207"/>
                <a:gd name="connsiteY65" fmla="*/ 2057400 h 3302940"/>
                <a:gd name="connsiteX66" fmla="*/ 8484070 w 8575207"/>
                <a:gd name="connsiteY66" fmla="*/ 1968500 h 3302940"/>
                <a:gd name="connsiteX67" fmla="*/ 8445970 w 8575207"/>
                <a:gd name="connsiteY67" fmla="*/ 1765300 h 3302940"/>
                <a:gd name="connsiteX68" fmla="*/ 8471370 w 8575207"/>
                <a:gd name="connsiteY68" fmla="*/ 1257300 h 3302940"/>
                <a:gd name="connsiteX69" fmla="*/ 8433270 w 8575207"/>
                <a:gd name="connsiteY69" fmla="*/ 1231900 h 3302940"/>
                <a:gd name="connsiteX70" fmla="*/ 8306270 w 8575207"/>
                <a:gd name="connsiteY70" fmla="*/ 1193800 h 3302940"/>
                <a:gd name="connsiteX71" fmla="*/ 8179270 w 8575207"/>
                <a:gd name="connsiteY71" fmla="*/ 1168400 h 3302940"/>
                <a:gd name="connsiteX72" fmla="*/ 7607770 w 8575207"/>
                <a:gd name="connsiteY72" fmla="*/ 1206500 h 3302940"/>
                <a:gd name="connsiteX73" fmla="*/ 7379170 w 8575207"/>
                <a:gd name="connsiteY73" fmla="*/ 1193800 h 3302940"/>
                <a:gd name="connsiteX74" fmla="*/ 7290270 w 8575207"/>
                <a:gd name="connsiteY74" fmla="*/ 1168400 h 3302940"/>
                <a:gd name="connsiteX75" fmla="*/ 7112470 w 8575207"/>
                <a:gd name="connsiteY75" fmla="*/ 1143000 h 3302940"/>
                <a:gd name="connsiteX76" fmla="*/ 7048970 w 8575207"/>
                <a:gd name="connsiteY76" fmla="*/ 1130300 h 3302940"/>
                <a:gd name="connsiteX77" fmla="*/ 6934670 w 8575207"/>
                <a:gd name="connsiteY77" fmla="*/ 1117600 h 3302940"/>
                <a:gd name="connsiteX78" fmla="*/ 6629870 w 8575207"/>
                <a:gd name="connsiteY78" fmla="*/ 1079500 h 3302940"/>
                <a:gd name="connsiteX79" fmla="*/ 6502870 w 8575207"/>
                <a:gd name="connsiteY79" fmla="*/ 1028700 h 3302940"/>
                <a:gd name="connsiteX80" fmla="*/ 6426670 w 8575207"/>
                <a:gd name="connsiteY80" fmla="*/ 1003300 h 3302940"/>
                <a:gd name="connsiteX81" fmla="*/ 6375870 w 8575207"/>
                <a:gd name="connsiteY81" fmla="*/ 990600 h 3302940"/>
                <a:gd name="connsiteX82" fmla="*/ 6337770 w 8575207"/>
                <a:gd name="connsiteY82" fmla="*/ 977900 h 3302940"/>
                <a:gd name="connsiteX83" fmla="*/ 6286970 w 8575207"/>
                <a:gd name="connsiteY83" fmla="*/ 952500 h 3302940"/>
                <a:gd name="connsiteX84" fmla="*/ 6096470 w 8575207"/>
                <a:gd name="connsiteY84" fmla="*/ 939800 h 3302940"/>
                <a:gd name="connsiteX85" fmla="*/ 5728170 w 8575207"/>
                <a:gd name="connsiteY85" fmla="*/ 927100 h 3302940"/>
                <a:gd name="connsiteX86" fmla="*/ 5334470 w 8575207"/>
                <a:gd name="connsiteY86" fmla="*/ 901700 h 3302940"/>
                <a:gd name="connsiteX87" fmla="*/ 5232870 w 8575207"/>
                <a:gd name="connsiteY87" fmla="*/ 889000 h 3302940"/>
                <a:gd name="connsiteX88" fmla="*/ 5067770 w 8575207"/>
                <a:gd name="connsiteY88" fmla="*/ 838200 h 3302940"/>
                <a:gd name="connsiteX89" fmla="*/ 4991570 w 8575207"/>
                <a:gd name="connsiteY89" fmla="*/ 825500 h 3302940"/>
                <a:gd name="connsiteX90" fmla="*/ 4953470 w 8575207"/>
                <a:gd name="connsiteY90" fmla="*/ 800100 h 3302940"/>
                <a:gd name="connsiteX91" fmla="*/ 4877270 w 8575207"/>
                <a:gd name="connsiteY91" fmla="*/ 774700 h 3302940"/>
                <a:gd name="connsiteX92" fmla="*/ 4775670 w 8575207"/>
                <a:gd name="connsiteY92" fmla="*/ 749300 h 3302940"/>
                <a:gd name="connsiteX93" fmla="*/ 4648670 w 8575207"/>
                <a:gd name="connsiteY93" fmla="*/ 711200 h 3302940"/>
                <a:gd name="connsiteX94" fmla="*/ 4610570 w 8575207"/>
                <a:gd name="connsiteY94" fmla="*/ 698500 h 3302940"/>
                <a:gd name="connsiteX95" fmla="*/ 4559770 w 8575207"/>
                <a:gd name="connsiteY95" fmla="*/ 685800 h 3302940"/>
                <a:gd name="connsiteX96" fmla="*/ 4521670 w 8575207"/>
                <a:gd name="connsiteY96" fmla="*/ 660400 h 3302940"/>
                <a:gd name="connsiteX97" fmla="*/ 4470870 w 8575207"/>
                <a:gd name="connsiteY97" fmla="*/ 647700 h 3302940"/>
                <a:gd name="connsiteX98" fmla="*/ 4432770 w 8575207"/>
                <a:gd name="connsiteY98" fmla="*/ 635000 h 3302940"/>
                <a:gd name="connsiteX99" fmla="*/ 4381970 w 8575207"/>
                <a:gd name="connsiteY99" fmla="*/ 609600 h 3302940"/>
                <a:gd name="connsiteX100" fmla="*/ 4280370 w 8575207"/>
                <a:gd name="connsiteY100" fmla="*/ 584200 h 3302940"/>
                <a:gd name="connsiteX101" fmla="*/ 4242270 w 8575207"/>
                <a:gd name="connsiteY101" fmla="*/ 571500 h 3302940"/>
                <a:gd name="connsiteX102" fmla="*/ 4127970 w 8575207"/>
                <a:gd name="connsiteY102" fmla="*/ 558800 h 3302940"/>
                <a:gd name="connsiteX103" fmla="*/ 3658070 w 8575207"/>
                <a:gd name="connsiteY103" fmla="*/ 533400 h 3302940"/>
                <a:gd name="connsiteX104" fmla="*/ 3607270 w 8575207"/>
                <a:gd name="connsiteY104" fmla="*/ 520700 h 3302940"/>
                <a:gd name="connsiteX105" fmla="*/ 3569170 w 8575207"/>
                <a:gd name="connsiteY105" fmla="*/ 508000 h 3302940"/>
                <a:gd name="connsiteX106" fmla="*/ 3467570 w 8575207"/>
                <a:gd name="connsiteY106" fmla="*/ 495300 h 3302940"/>
                <a:gd name="connsiteX107" fmla="*/ 3429470 w 8575207"/>
                <a:gd name="connsiteY107" fmla="*/ 469900 h 3302940"/>
                <a:gd name="connsiteX108" fmla="*/ 3378670 w 8575207"/>
                <a:gd name="connsiteY108" fmla="*/ 457200 h 3302940"/>
                <a:gd name="connsiteX109" fmla="*/ 3302470 w 8575207"/>
                <a:gd name="connsiteY109" fmla="*/ 431800 h 3302940"/>
                <a:gd name="connsiteX110" fmla="*/ 3226270 w 8575207"/>
                <a:gd name="connsiteY110" fmla="*/ 406400 h 3302940"/>
                <a:gd name="connsiteX111" fmla="*/ 3188170 w 8575207"/>
                <a:gd name="connsiteY111" fmla="*/ 393700 h 3302940"/>
                <a:gd name="connsiteX112" fmla="*/ 2934170 w 8575207"/>
                <a:gd name="connsiteY112" fmla="*/ 381000 h 3302940"/>
                <a:gd name="connsiteX113" fmla="*/ 2832570 w 8575207"/>
                <a:gd name="connsiteY113" fmla="*/ 355600 h 3302940"/>
                <a:gd name="connsiteX114" fmla="*/ 2769070 w 8575207"/>
                <a:gd name="connsiteY114" fmla="*/ 342900 h 3302940"/>
                <a:gd name="connsiteX115" fmla="*/ 2705570 w 8575207"/>
                <a:gd name="connsiteY115" fmla="*/ 317500 h 3302940"/>
                <a:gd name="connsiteX116" fmla="*/ 2591270 w 8575207"/>
                <a:gd name="connsiteY116" fmla="*/ 304800 h 3302940"/>
                <a:gd name="connsiteX117" fmla="*/ 2515070 w 8575207"/>
                <a:gd name="connsiteY117" fmla="*/ 292100 h 3302940"/>
                <a:gd name="connsiteX118" fmla="*/ 2299170 w 8575207"/>
                <a:gd name="connsiteY118" fmla="*/ 317500 h 3302940"/>
                <a:gd name="connsiteX119" fmla="*/ 2184870 w 8575207"/>
                <a:gd name="connsiteY119" fmla="*/ 355600 h 3302940"/>
                <a:gd name="connsiteX120" fmla="*/ 2045170 w 8575207"/>
                <a:gd name="connsiteY120" fmla="*/ 381000 h 3302940"/>
                <a:gd name="connsiteX121" fmla="*/ 2019770 w 8575207"/>
                <a:gd name="connsiteY121" fmla="*/ 431800 h 3302940"/>
                <a:gd name="connsiteX122" fmla="*/ 2032470 w 8575207"/>
                <a:gd name="connsiteY122" fmla="*/ 952500 h 3302940"/>
                <a:gd name="connsiteX123" fmla="*/ 2045170 w 8575207"/>
                <a:gd name="connsiteY123" fmla="*/ 1016000 h 3302940"/>
                <a:gd name="connsiteX124" fmla="*/ 2083270 w 8575207"/>
                <a:gd name="connsiteY124" fmla="*/ 1130300 h 3302940"/>
                <a:gd name="connsiteX125" fmla="*/ 2095970 w 8575207"/>
                <a:gd name="connsiteY125" fmla="*/ 1181100 h 3302940"/>
                <a:gd name="connsiteX126" fmla="*/ 2159470 w 8575207"/>
                <a:gd name="connsiteY126" fmla="*/ 1270000 h 3302940"/>
                <a:gd name="connsiteX127" fmla="*/ 2197570 w 8575207"/>
                <a:gd name="connsiteY127" fmla="*/ 1346200 h 3302940"/>
                <a:gd name="connsiteX128" fmla="*/ 2235670 w 8575207"/>
                <a:gd name="connsiteY128" fmla="*/ 1397000 h 3302940"/>
                <a:gd name="connsiteX129" fmla="*/ 2261070 w 8575207"/>
                <a:gd name="connsiteY129" fmla="*/ 1435100 h 3302940"/>
                <a:gd name="connsiteX130" fmla="*/ 2311870 w 8575207"/>
                <a:gd name="connsiteY130" fmla="*/ 1549400 h 3302940"/>
                <a:gd name="connsiteX131" fmla="*/ 2337270 w 8575207"/>
                <a:gd name="connsiteY131" fmla="*/ 1600200 h 3302940"/>
                <a:gd name="connsiteX132" fmla="*/ 2375370 w 8575207"/>
                <a:gd name="connsiteY132" fmla="*/ 1638300 h 3302940"/>
                <a:gd name="connsiteX133" fmla="*/ 2388070 w 8575207"/>
                <a:gd name="connsiteY133" fmla="*/ 1816100 h 3302940"/>
                <a:gd name="connsiteX134" fmla="*/ 2273770 w 8575207"/>
                <a:gd name="connsiteY134" fmla="*/ 1866900 h 3302940"/>
                <a:gd name="connsiteX135" fmla="*/ 2235670 w 8575207"/>
                <a:gd name="connsiteY135" fmla="*/ 1879600 h 3302940"/>
                <a:gd name="connsiteX136" fmla="*/ 2197570 w 8575207"/>
                <a:gd name="connsiteY136" fmla="*/ 1892300 h 3302940"/>
                <a:gd name="connsiteX137" fmla="*/ 2095970 w 8575207"/>
                <a:gd name="connsiteY137" fmla="*/ 1905000 h 3302940"/>
                <a:gd name="connsiteX138" fmla="*/ 1676870 w 8575207"/>
                <a:gd name="connsiteY138" fmla="*/ 1879600 h 3302940"/>
                <a:gd name="connsiteX139" fmla="*/ 1562570 w 8575207"/>
                <a:gd name="connsiteY139" fmla="*/ 1841500 h 3302940"/>
                <a:gd name="connsiteX140" fmla="*/ 1524470 w 8575207"/>
                <a:gd name="connsiteY140" fmla="*/ 1828800 h 3302940"/>
                <a:gd name="connsiteX141" fmla="*/ 1511770 w 8575207"/>
                <a:gd name="connsiteY141" fmla="*/ 1778000 h 3302940"/>
                <a:gd name="connsiteX142" fmla="*/ 1499070 w 8575207"/>
                <a:gd name="connsiteY142" fmla="*/ 1739900 h 3302940"/>
                <a:gd name="connsiteX143" fmla="*/ 1486370 w 8575207"/>
                <a:gd name="connsiteY143" fmla="*/ 1676400 h 3302940"/>
                <a:gd name="connsiteX144" fmla="*/ 1524470 w 8575207"/>
                <a:gd name="connsiteY144" fmla="*/ 1460500 h 3302940"/>
                <a:gd name="connsiteX145" fmla="*/ 1537170 w 8575207"/>
                <a:gd name="connsiteY145" fmla="*/ 1422400 h 3302940"/>
                <a:gd name="connsiteX146" fmla="*/ 1626070 w 8575207"/>
                <a:gd name="connsiteY146" fmla="*/ 1358900 h 3302940"/>
                <a:gd name="connsiteX147" fmla="*/ 1702270 w 8575207"/>
                <a:gd name="connsiteY147" fmla="*/ 1282700 h 3302940"/>
                <a:gd name="connsiteX148" fmla="*/ 1740370 w 8575207"/>
                <a:gd name="connsiteY148" fmla="*/ 1244600 h 3302940"/>
                <a:gd name="connsiteX149" fmla="*/ 1778470 w 8575207"/>
                <a:gd name="connsiteY149" fmla="*/ 1206500 h 3302940"/>
                <a:gd name="connsiteX150" fmla="*/ 1816570 w 8575207"/>
                <a:gd name="connsiteY150" fmla="*/ 1193800 h 3302940"/>
                <a:gd name="connsiteX151" fmla="*/ 1829270 w 8575207"/>
                <a:gd name="connsiteY151" fmla="*/ 1155700 h 3302940"/>
                <a:gd name="connsiteX152" fmla="*/ 1905470 w 8575207"/>
                <a:gd name="connsiteY152" fmla="*/ 1104900 h 3302940"/>
                <a:gd name="connsiteX153" fmla="*/ 1968970 w 8575207"/>
                <a:gd name="connsiteY153" fmla="*/ 1028700 h 3302940"/>
                <a:gd name="connsiteX154" fmla="*/ 2045170 w 8575207"/>
                <a:gd name="connsiteY154" fmla="*/ 965200 h 3302940"/>
                <a:gd name="connsiteX155" fmla="*/ 2019770 w 8575207"/>
                <a:gd name="connsiteY155" fmla="*/ 393700 h 3302940"/>
                <a:gd name="connsiteX156" fmla="*/ 1956270 w 8575207"/>
                <a:gd name="connsiteY156" fmla="*/ 279400 h 3302940"/>
                <a:gd name="connsiteX157" fmla="*/ 1918170 w 8575207"/>
                <a:gd name="connsiteY157" fmla="*/ 266700 h 3302940"/>
                <a:gd name="connsiteX158" fmla="*/ 1803870 w 8575207"/>
                <a:gd name="connsiteY158" fmla="*/ 203200 h 3302940"/>
                <a:gd name="connsiteX159" fmla="*/ 1727670 w 8575207"/>
                <a:gd name="connsiteY159" fmla="*/ 190500 h 3302940"/>
                <a:gd name="connsiteX160" fmla="*/ 1689570 w 8575207"/>
                <a:gd name="connsiteY160" fmla="*/ 165100 h 3302940"/>
                <a:gd name="connsiteX161" fmla="*/ 1435570 w 8575207"/>
                <a:gd name="connsiteY161" fmla="*/ 127000 h 3302940"/>
                <a:gd name="connsiteX162" fmla="*/ 1308570 w 8575207"/>
                <a:gd name="connsiteY162" fmla="*/ 101600 h 3302940"/>
                <a:gd name="connsiteX163" fmla="*/ 546570 w 8575207"/>
                <a:gd name="connsiteY163" fmla="*/ 76200 h 3302940"/>
                <a:gd name="connsiteX164" fmla="*/ 457670 w 8575207"/>
                <a:gd name="connsiteY164" fmla="*/ 50800 h 3302940"/>
                <a:gd name="connsiteX165" fmla="*/ 279870 w 8575207"/>
                <a:gd name="connsiteY165" fmla="*/ 25400 h 3302940"/>
                <a:gd name="connsiteX166" fmla="*/ 216370 w 8575207"/>
                <a:gd name="connsiteY166" fmla="*/ 12700 h 3302940"/>
                <a:gd name="connsiteX167" fmla="*/ 38570 w 8575207"/>
                <a:gd name="connsiteY167" fmla="*/ 0 h 3302940"/>
                <a:gd name="connsiteX168" fmla="*/ 13170 w 8575207"/>
                <a:gd name="connsiteY16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2908770 w 8575207"/>
                <a:gd name="connsiteY19" fmla="*/ 3143250 h 3302940"/>
                <a:gd name="connsiteX20" fmla="*/ 3785070 w 8575207"/>
                <a:gd name="connsiteY20" fmla="*/ 2857500 h 3302940"/>
                <a:gd name="connsiteX21" fmla="*/ 3823170 w 8575207"/>
                <a:gd name="connsiteY21" fmla="*/ 2844800 h 3302940"/>
                <a:gd name="connsiteX22" fmla="*/ 3886670 w 8575207"/>
                <a:gd name="connsiteY22" fmla="*/ 2832100 h 3302940"/>
                <a:gd name="connsiteX23" fmla="*/ 3937470 w 8575207"/>
                <a:gd name="connsiteY23" fmla="*/ 2819400 h 3302940"/>
                <a:gd name="connsiteX24" fmla="*/ 4102570 w 8575207"/>
                <a:gd name="connsiteY24" fmla="*/ 2794000 h 3302940"/>
                <a:gd name="connsiteX25" fmla="*/ 4254970 w 8575207"/>
                <a:gd name="connsiteY25" fmla="*/ 2768600 h 3302940"/>
                <a:gd name="connsiteX26" fmla="*/ 4318470 w 8575207"/>
                <a:gd name="connsiteY26" fmla="*/ 2743200 h 3302940"/>
                <a:gd name="connsiteX27" fmla="*/ 4407370 w 8575207"/>
                <a:gd name="connsiteY27" fmla="*/ 2730500 h 3302940"/>
                <a:gd name="connsiteX28" fmla="*/ 4458170 w 8575207"/>
                <a:gd name="connsiteY28" fmla="*/ 2717800 h 3302940"/>
                <a:gd name="connsiteX29" fmla="*/ 5169370 w 8575207"/>
                <a:gd name="connsiteY29" fmla="*/ 2730500 h 3302940"/>
                <a:gd name="connsiteX30" fmla="*/ 5309070 w 8575207"/>
                <a:gd name="connsiteY30" fmla="*/ 2768600 h 3302940"/>
                <a:gd name="connsiteX31" fmla="*/ 5410670 w 8575207"/>
                <a:gd name="connsiteY31" fmla="*/ 2794000 h 3302940"/>
                <a:gd name="connsiteX32" fmla="*/ 5499570 w 8575207"/>
                <a:gd name="connsiteY32" fmla="*/ 2819400 h 3302940"/>
                <a:gd name="connsiteX33" fmla="*/ 5575770 w 8575207"/>
                <a:gd name="connsiteY33" fmla="*/ 2692400 h 3302940"/>
                <a:gd name="connsiteX34" fmla="*/ 5588470 w 8575207"/>
                <a:gd name="connsiteY34" fmla="*/ 2616200 h 3302940"/>
                <a:gd name="connsiteX35" fmla="*/ 5601170 w 8575207"/>
                <a:gd name="connsiteY35" fmla="*/ 2489200 h 3302940"/>
                <a:gd name="connsiteX36" fmla="*/ 5639270 w 8575207"/>
                <a:gd name="connsiteY36" fmla="*/ 2413000 h 3302940"/>
                <a:gd name="connsiteX37" fmla="*/ 5690070 w 8575207"/>
                <a:gd name="connsiteY37" fmla="*/ 2400300 h 3302940"/>
                <a:gd name="connsiteX38" fmla="*/ 5766270 w 8575207"/>
                <a:gd name="connsiteY38" fmla="*/ 2362200 h 3302940"/>
                <a:gd name="connsiteX39" fmla="*/ 5842470 w 8575207"/>
                <a:gd name="connsiteY39" fmla="*/ 2324100 h 3302940"/>
                <a:gd name="connsiteX40" fmla="*/ 6007570 w 8575207"/>
                <a:gd name="connsiteY40" fmla="*/ 2362200 h 3302940"/>
                <a:gd name="connsiteX41" fmla="*/ 6083770 w 8575207"/>
                <a:gd name="connsiteY41" fmla="*/ 2374900 h 3302940"/>
                <a:gd name="connsiteX42" fmla="*/ 6159970 w 8575207"/>
                <a:gd name="connsiteY42" fmla="*/ 2413000 h 3302940"/>
                <a:gd name="connsiteX43" fmla="*/ 6198070 w 8575207"/>
                <a:gd name="connsiteY43" fmla="*/ 2425700 h 3302940"/>
                <a:gd name="connsiteX44" fmla="*/ 6261570 w 8575207"/>
                <a:gd name="connsiteY44" fmla="*/ 2527300 h 3302940"/>
                <a:gd name="connsiteX45" fmla="*/ 6299670 w 8575207"/>
                <a:gd name="connsiteY45" fmla="*/ 2641600 h 3302940"/>
                <a:gd name="connsiteX46" fmla="*/ 6312370 w 8575207"/>
                <a:gd name="connsiteY46" fmla="*/ 2679700 h 3302940"/>
                <a:gd name="connsiteX47" fmla="*/ 6325070 w 8575207"/>
                <a:gd name="connsiteY47" fmla="*/ 2730500 h 3302940"/>
                <a:gd name="connsiteX48" fmla="*/ 6312370 w 8575207"/>
                <a:gd name="connsiteY48" fmla="*/ 2857500 h 3302940"/>
                <a:gd name="connsiteX49" fmla="*/ 6236170 w 8575207"/>
                <a:gd name="connsiteY49" fmla="*/ 2908300 h 3302940"/>
                <a:gd name="connsiteX50" fmla="*/ 6109170 w 8575207"/>
                <a:gd name="connsiteY50" fmla="*/ 2946400 h 3302940"/>
                <a:gd name="connsiteX51" fmla="*/ 5956770 w 8575207"/>
                <a:gd name="connsiteY51" fmla="*/ 2933700 h 3302940"/>
                <a:gd name="connsiteX52" fmla="*/ 5918670 w 8575207"/>
                <a:gd name="connsiteY52" fmla="*/ 2946400 h 3302940"/>
                <a:gd name="connsiteX53" fmla="*/ 5931370 w 8575207"/>
                <a:gd name="connsiteY53" fmla="*/ 3009900 h 3302940"/>
                <a:gd name="connsiteX54" fmla="*/ 5994870 w 8575207"/>
                <a:gd name="connsiteY54" fmla="*/ 3022600 h 3302940"/>
                <a:gd name="connsiteX55" fmla="*/ 6286970 w 8575207"/>
                <a:gd name="connsiteY55" fmla="*/ 3035300 h 3302940"/>
                <a:gd name="connsiteX56" fmla="*/ 7328370 w 8575207"/>
                <a:gd name="connsiteY56" fmla="*/ 3022600 h 3302940"/>
                <a:gd name="connsiteX57" fmla="*/ 7544270 w 8575207"/>
                <a:gd name="connsiteY57" fmla="*/ 2984500 h 3302940"/>
                <a:gd name="connsiteX58" fmla="*/ 7645870 w 8575207"/>
                <a:gd name="connsiteY58" fmla="*/ 2971800 h 3302940"/>
                <a:gd name="connsiteX59" fmla="*/ 7861770 w 8575207"/>
                <a:gd name="connsiteY59" fmla="*/ 2984500 h 3302940"/>
                <a:gd name="connsiteX60" fmla="*/ 8039570 w 8575207"/>
                <a:gd name="connsiteY60" fmla="*/ 3009900 h 3302940"/>
                <a:gd name="connsiteX61" fmla="*/ 8090370 w 8575207"/>
                <a:gd name="connsiteY61" fmla="*/ 3022600 h 3302940"/>
                <a:gd name="connsiteX62" fmla="*/ 8407870 w 8575207"/>
                <a:gd name="connsiteY62" fmla="*/ 3048000 h 3302940"/>
                <a:gd name="connsiteX63" fmla="*/ 8560270 w 8575207"/>
                <a:gd name="connsiteY63" fmla="*/ 3035300 h 3302940"/>
                <a:gd name="connsiteX64" fmla="*/ 8534870 w 8575207"/>
                <a:gd name="connsiteY64" fmla="*/ 2311400 h 3302940"/>
                <a:gd name="connsiteX65" fmla="*/ 8496770 w 8575207"/>
                <a:gd name="connsiteY65" fmla="*/ 2057400 h 3302940"/>
                <a:gd name="connsiteX66" fmla="*/ 8484070 w 8575207"/>
                <a:gd name="connsiteY66" fmla="*/ 1968500 h 3302940"/>
                <a:gd name="connsiteX67" fmla="*/ 8445970 w 8575207"/>
                <a:gd name="connsiteY67" fmla="*/ 1765300 h 3302940"/>
                <a:gd name="connsiteX68" fmla="*/ 8471370 w 8575207"/>
                <a:gd name="connsiteY68" fmla="*/ 1257300 h 3302940"/>
                <a:gd name="connsiteX69" fmla="*/ 8433270 w 8575207"/>
                <a:gd name="connsiteY69" fmla="*/ 1231900 h 3302940"/>
                <a:gd name="connsiteX70" fmla="*/ 8306270 w 8575207"/>
                <a:gd name="connsiteY70" fmla="*/ 1193800 h 3302940"/>
                <a:gd name="connsiteX71" fmla="*/ 8179270 w 8575207"/>
                <a:gd name="connsiteY71" fmla="*/ 1168400 h 3302940"/>
                <a:gd name="connsiteX72" fmla="*/ 7607770 w 8575207"/>
                <a:gd name="connsiteY72" fmla="*/ 1206500 h 3302940"/>
                <a:gd name="connsiteX73" fmla="*/ 7379170 w 8575207"/>
                <a:gd name="connsiteY73" fmla="*/ 1193800 h 3302940"/>
                <a:gd name="connsiteX74" fmla="*/ 7290270 w 8575207"/>
                <a:gd name="connsiteY74" fmla="*/ 1168400 h 3302940"/>
                <a:gd name="connsiteX75" fmla="*/ 7112470 w 8575207"/>
                <a:gd name="connsiteY75" fmla="*/ 1143000 h 3302940"/>
                <a:gd name="connsiteX76" fmla="*/ 7048970 w 8575207"/>
                <a:gd name="connsiteY76" fmla="*/ 1130300 h 3302940"/>
                <a:gd name="connsiteX77" fmla="*/ 6934670 w 8575207"/>
                <a:gd name="connsiteY77" fmla="*/ 1117600 h 3302940"/>
                <a:gd name="connsiteX78" fmla="*/ 6629870 w 8575207"/>
                <a:gd name="connsiteY78" fmla="*/ 1079500 h 3302940"/>
                <a:gd name="connsiteX79" fmla="*/ 6502870 w 8575207"/>
                <a:gd name="connsiteY79" fmla="*/ 1028700 h 3302940"/>
                <a:gd name="connsiteX80" fmla="*/ 6426670 w 8575207"/>
                <a:gd name="connsiteY80" fmla="*/ 1003300 h 3302940"/>
                <a:gd name="connsiteX81" fmla="*/ 6375870 w 8575207"/>
                <a:gd name="connsiteY81" fmla="*/ 990600 h 3302940"/>
                <a:gd name="connsiteX82" fmla="*/ 6337770 w 8575207"/>
                <a:gd name="connsiteY82" fmla="*/ 977900 h 3302940"/>
                <a:gd name="connsiteX83" fmla="*/ 6286970 w 8575207"/>
                <a:gd name="connsiteY83" fmla="*/ 952500 h 3302940"/>
                <a:gd name="connsiteX84" fmla="*/ 6096470 w 8575207"/>
                <a:gd name="connsiteY84" fmla="*/ 939800 h 3302940"/>
                <a:gd name="connsiteX85" fmla="*/ 5728170 w 8575207"/>
                <a:gd name="connsiteY85" fmla="*/ 927100 h 3302940"/>
                <a:gd name="connsiteX86" fmla="*/ 5334470 w 8575207"/>
                <a:gd name="connsiteY86" fmla="*/ 901700 h 3302940"/>
                <a:gd name="connsiteX87" fmla="*/ 5232870 w 8575207"/>
                <a:gd name="connsiteY87" fmla="*/ 889000 h 3302940"/>
                <a:gd name="connsiteX88" fmla="*/ 5067770 w 8575207"/>
                <a:gd name="connsiteY88" fmla="*/ 838200 h 3302940"/>
                <a:gd name="connsiteX89" fmla="*/ 4991570 w 8575207"/>
                <a:gd name="connsiteY89" fmla="*/ 825500 h 3302940"/>
                <a:gd name="connsiteX90" fmla="*/ 4953470 w 8575207"/>
                <a:gd name="connsiteY90" fmla="*/ 800100 h 3302940"/>
                <a:gd name="connsiteX91" fmla="*/ 4877270 w 8575207"/>
                <a:gd name="connsiteY91" fmla="*/ 774700 h 3302940"/>
                <a:gd name="connsiteX92" fmla="*/ 4775670 w 8575207"/>
                <a:gd name="connsiteY92" fmla="*/ 749300 h 3302940"/>
                <a:gd name="connsiteX93" fmla="*/ 4648670 w 8575207"/>
                <a:gd name="connsiteY93" fmla="*/ 711200 h 3302940"/>
                <a:gd name="connsiteX94" fmla="*/ 4610570 w 8575207"/>
                <a:gd name="connsiteY94" fmla="*/ 698500 h 3302940"/>
                <a:gd name="connsiteX95" fmla="*/ 4559770 w 8575207"/>
                <a:gd name="connsiteY95" fmla="*/ 685800 h 3302940"/>
                <a:gd name="connsiteX96" fmla="*/ 4521670 w 8575207"/>
                <a:gd name="connsiteY96" fmla="*/ 660400 h 3302940"/>
                <a:gd name="connsiteX97" fmla="*/ 4470870 w 8575207"/>
                <a:gd name="connsiteY97" fmla="*/ 647700 h 3302940"/>
                <a:gd name="connsiteX98" fmla="*/ 4432770 w 8575207"/>
                <a:gd name="connsiteY98" fmla="*/ 635000 h 3302940"/>
                <a:gd name="connsiteX99" fmla="*/ 4381970 w 8575207"/>
                <a:gd name="connsiteY99" fmla="*/ 609600 h 3302940"/>
                <a:gd name="connsiteX100" fmla="*/ 4280370 w 8575207"/>
                <a:gd name="connsiteY100" fmla="*/ 584200 h 3302940"/>
                <a:gd name="connsiteX101" fmla="*/ 4242270 w 8575207"/>
                <a:gd name="connsiteY101" fmla="*/ 571500 h 3302940"/>
                <a:gd name="connsiteX102" fmla="*/ 4127970 w 8575207"/>
                <a:gd name="connsiteY102" fmla="*/ 558800 h 3302940"/>
                <a:gd name="connsiteX103" fmla="*/ 3658070 w 8575207"/>
                <a:gd name="connsiteY103" fmla="*/ 533400 h 3302940"/>
                <a:gd name="connsiteX104" fmla="*/ 3607270 w 8575207"/>
                <a:gd name="connsiteY104" fmla="*/ 520700 h 3302940"/>
                <a:gd name="connsiteX105" fmla="*/ 3569170 w 8575207"/>
                <a:gd name="connsiteY105" fmla="*/ 508000 h 3302940"/>
                <a:gd name="connsiteX106" fmla="*/ 3467570 w 8575207"/>
                <a:gd name="connsiteY106" fmla="*/ 495300 h 3302940"/>
                <a:gd name="connsiteX107" fmla="*/ 3429470 w 8575207"/>
                <a:gd name="connsiteY107" fmla="*/ 469900 h 3302940"/>
                <a:gd name="connsiteX108" fmla="*/ 3378670 w 8575207"/>
                <a:gd name="connsiteY108" fmla="*/ 457200 h 3302940"/>
                <a:gd name="connsiteX109" fmla="*/ 3302470 w 8575207"/>
                <a:gd name="connsiteY109" fmla="*/ 431800 h 3302940"/>
                <a:gd name="connsiteX110" fmla="*/ 3226270 w 8575207"/>
                <a:gd name="connsiteY110" fmla="*/ 406400 h 3302940"/>
                <a:gd name="connsiteX111" fmla="*/ 3188170 w 8575207"/>
                <a:gd name="connsiteY111" fmla="*/ 393700 h 3302940"/>
                <a:gd name="connsiteX112" fmla="*/ 2934170 w 8575207"/>
                <a:gd name="connsiteY112" fmla="*/ 381000 h 3302940"/>
                <a:gd name="connsiteX113" fmla="*/ 2832570 w 8575207"/>
                <a:gd name="connsiteY113" fmla="*/ 355600 h 3302940"/>
                <a:gd name="connsiteX114" fmla="*/ 2769070 w 8575207"/>
                <a:gd name="connsiteY114" fmla="*/ 342900 h 3302940"/>
                <a:gd name="connsiteX115" fmla="*/ 2705570 w 8575207"/>
                <a:gd name="connsiteY115" fmla="*/ 317500 h 3302940"/>
                <a:gd name="connsiteX116" fmla="*/ 2591270 w 8575207"/>
                <a:gd name="connsiteY116" fmla="*/ 304800 h 3302940"/>
                <a:gd name="connsiteX117" fmla="*/ 2515070 w 8575207"/>
                <a:gd name="connsiteY117" fmla="*/ 292100 h 3302940"/>
                <a:gd name="connsiteX118" fmla="*/ 2299170 w 8575207"/>
                <a:gd name="connsiteY118" fmla="*/ 317500 h 3302940"/>
                <a:gd name="connsiteX119" fmla="*/ 2184870 w 8575207"/>
                <a:gd name="connsiteY119" fmla="*/ 355600 h 3302940"/>
                <a:gd name="connsiteX120" fmla="*/ 2045170 w 8575207"/>
                <a:gd name="connsiteY120" fmla="*/ 381000 h 3302940"/>
                <a:gd name="connsiteX121" fmla="*/ 2019770 w 8575207"/>
                <a:gd name="connsiteY121" fmla="*/ 431800 h 3302940"/>
                <a:gd name="connsiteX122" fmla="*/ 2032470 w 8575207"/>
                <a:gd name="connsiteY122" fmla="*/ 952500 h 3302940"/>
                <a:gd name="connsiteX123" fmla="*/ 2045170 w 8575207"/>
                <a:gd name="connsiteY123" fmla="*/ 1016000 h 3302940"/>
                <a:gd name="connsiteX124" fmla="*/ 2083270 w 8575207"/>
                <a:gd name="connsiteY124" fmla="*/ 1130300 h 3302940"/>
                <a:gd name="connsiteX125" fmla="*/ 2095970 w 8575207"/>
                <a:gd name="connsiteY125" fmla="*/ 1181100 h 3302940"/>
                <a:gd name="connsiteX126" fmla="*/ 2159470 w 8575207"/>
                <a:gd name="connsiteY126" fmla="*/ 1270000 h 3302940"/>
                <a:gd name="connsiteX127" fmla="*/ 2197570 w 8575207"/>
                <a:gd name="connsiteY127" fmla="*/ 1346200 h 3302940"/>
                <a:gd name="connsiteX128" fmla="*/ 2235670 w 8575207"/>
                <a:gd name="connsiteY128" fmla="*/ 1397000 h 3302940"/>
                <a:gd name="connsiteX129" fmla="*/ 2261070 w 8575207"/>
                <a:gd name="connsiteY129" fmla="*/ 1435100 h 3302940"/>
                <a:gd name="connsiteX130" fmla="*/ 2311870 w 8575207"/>
                <a:gd name="connsiteY130" fmla="*/ 1549400 h 3302940"/>
                <a:gd name="connsiteX131" fmla="*/ 2337270 w 8575207"/>
                <a:gd name="connsiteY131" fmla="*/ 1600200 h 3302940"/>
                <a:gd name="connsiteX132" fmla="*/ 2375370 w 8575207"/>
                <a:gd name="connsiteY132" fmla="*/ 1638300 h 3302940"/>
                <a:gd name="connsiteX133" fmla="*/ 2388070 w 8575207"/>
                <a:gd name="connsiteY133" fmla="*/ 1816100 h 3302940"/>
                <a:gd name="connsiteX134" fmla="*/ 2273770 w 8575207"/>
                <a:gd name="connsiteY134" fmla="*/ 1866900 h 3302940"/>
                <a:gd name="connsiteX135" fmla="*/ 2235670 w 8575207"/>
                <a:gd name="connsiteY135" fmla="*/ 1879600 h 3302940"/>
                <a:gd name="connsiteX136" fmla="*/ 2197570 w 8575207"/>
                <a:gd name="connsiteY136" fmla="*/ 1892300 h 3302940"/>
                <a:gd name="connsiteX137" fmla="*/ 2095970 w 8575207"/>
                <a:gd name="connsiteY137" fmla="*/ 1905000 h 3302940"/>
                <a:gd name="connsiteX138" fmla="*/ 1676870 w 8575207"/>
                <a:gd name="connsiteY138" fmla="*/ 1879600 h 3302940"/>
                <a:gd name="connsiteX139" fmla="*/ 1562570 w 8575207"/>
                <a:gd name="connsiteY139" fmla="*/ 1841500 h 3302940"/>
                <a:gd name="connsiteX140" fmla="*/ 1524470 w 8575207"/>
                <a:gd name="connsiteY140" fmla="*/ 1828800 h 3302940"/>
                <a:gd name="connsiteX141" fmla="*/ 1511770 w 8575207"/>
                <a:gd name="connsiteY141" fmla="*/ 1778000 h 3302940"/>
                <a:gd name="connsiteX142" fmla="*/ 1499070 w 8575207"/>
                <a:gd name="connsiteY142" fmla="*/ 1739900 h 3302940"/>
                <a:gd name="connsiteX143" fmla="*/ 1486370 w 8575207"/>
                <a:gd name="connsiteY143" fmla="*/ 1676400 h 3302940"/>
                <a:gd name="connsiteX144" fmla="*/ 1524470 w 8575207"/>
                <a:gd name="connsiteY144" fmla="*/ 1460500 h 3302940"/>
                <a:gd name="connsiteX145" fmla="*/ 1537170 w 8575207"/>
                <a:gd name="connsiteY145" fmla="*/ 1422400 h 3302940"/>
                <a:gd name="connsiteX146" fmla="*/ 1626070 w 8575207"/>
                <a:gd name="connsiteY146" fmla="*/ 1358900 h 3302940"/>
                <a:gd name="connsiteX147" fmla="*/ 1702270 w 8575207"/>
                <a:gd name="connsiteY147" fmla="*/ 1282700 h 3302940"/>
                <a:gd name="connsiteX148" fmla="*/ 1740370 w 8575207"/>
                <a:gd name="connsiteY148" fmla="*/ 1244600 h 3302940"/>
                <a:gd name="connsiteX149" fmla="*/ 1778470 w 8575207"/>
                <a:gd name="connsiteY149" fmla="*/ 1206500 h 3302940"/>
                <a:gd name="connsiteX150" fmla="*/ 1816570 w 8575207"/>
                <a:gd name="connsiteY150" fmla="*/ 1193800 h 3302940"/>
                <a:gd name="connsiteX151" fmla="*/ 1829270 w 8575207"/>
                <a:gd name="connsiteY151" fmla="*/ 1155700 h 3302940"/>
                <a:gd name="connsiteX152" fmla="*/ 1905470 w 8575207"/>
                <a:gd name="connsiteY152" fmla="*/ 1104900 h 3302940"/>
                <a:gd name="connsiteX153" fmla="*/ 1968970 w 8575207"/>
                <a:gd name="connsiteY153" fmla="*/ 1028700 h 3302940"/>
                <a:gd name="connsiteX154" fmla="*/ 2045170 w 8575207"/>
                <a:gd name="connsiteY154" fmla="*/ 965200 h 3302940"/>
                <a:gd name="connsiteX155" fmla="*/ 2019770 w 8575207"/>
                <a:gd name="connsiteY155" fmla="*/ 393700 h 3302940"/>
                <a:gd name="connsiteX156" fmla="*/ 1956270 w 8575207"/>
                <a:gd name="connsiteY156" fmla="*/ 279400 h 3302940"/>
                <a:gd name="connsiteX157" fmla="*/ 1918170 w 8575207"/>
                <a:gd name="connsiteY157" fmla="*/ 266700 h 3302940"/>
                <a:gd name="connsiteX158" fmla="*/ 1803870 w 8575207"/>
                <a:gd name="connsiteY158" fmla="*/ 203200 h 3302940"/>
                <a:gd name="connsiteX159" fmla="*/ 1727670 w 8575207"/>
                <a:gd name="connsiteY159" fmla="*/ 190500 h 3302940"/>
                <a:gd name="connsiteX160" fmla="*/ 1689570 w 8575207"/>
                <a:gd name="connsiteY160" fmla="*/ 165100 h 3302940"/>
                <a:gd name="connsiteX161" fmla="*/ 1435570 w 8575207"/>
                <a:gd name="connsiteY161" fmla="*/ 127000 h 3302940"/>
                <a:gd name="connsiteX162" fmla="*/ 1308570 w 8575207"/>
                <a:gd name="connsiteY162" fmla="*/ 101600 h 3302940"/>
                <a:gd name="connsiteX163" fmla="*/ 546570 w 8575207"/>
                <a:gd name="connsiteY163" fmla="*/ 76200 h 3302940"/>
                <a:gd name="connsiteX164" fmla="*/ 457670 w 8575207"/>
                <a:gd name="connsiteY164" fmla="*/ 50800 h 3302940"/>
                <a:gd name="connsiteX165" fmla="*/ 279870 w 8575207"/>
                <a:gd name="connsiteY165" fmla="*/ 25400 h 3302940"/>
                <a:gd name="connsiteX166" fmla="*/ 216370 w 8575207"/>
                <a:gd name="connsiteY166" fmla="*/ 12700 h 3302940"/>
                <a:gd name="connsiteX167" fmla="*/ 38570 w 8575207"/>
                <a:gd name="connsiteY167" fmla="*/ 0 h 3302940"/>
                <a:gd name="connsiteX168" fmla="*/ 13170 w 8575207"/>
                <a:gd name="connsiteY16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785070 w 8575207"/>
                <a:gd name="connsiteY19" fmla="*/ 2857500 h 3302940"/>
                <a:gd name="connsiteX20" fmla="*/ 3823170 w 8575207"/>
                <a:gd name="connsiteY20" fmla="*/ 2844800 h 3302940"/>
                <a:gd name="connsiteX21" fmla="*/ 3886670 w 8575207"/>
                <a:gd name="connsiteY21" fmla="*/ 2832100 h 3302940"/>
                <a:gd name="connsiteX22" fmla="*/ 3937470 w 8575207"/>
                <a:gd name="connsiteY22" fmla="*/ 2819400 h 3302940"/>
                <a:gd name="connsiteX23" fmla="*/ 4102570 w 8575207"/>
                <a:gd name="connsiteY23" fmla="*/ 2794000 h 3302940"/>
                <a:gd name="connsiteX24" fmla="*/ 4254970 w 8575207"/>
                <a:gd name="connsiteY24" fmla="*/ 2768600 h 3302940"/>
                <a:gd name="connsiteX25" fmla="*/ 4318470 w 8575207"/>
                <a:gd name="connsiteY25" fmla="*/ 2743200 h 3302940"/>
                <a:gd name="connsiteX26" fmla="*/ 4407370 w 8575207"/>
                <a:gd name="connsiteY26" fmla="*/ 2730500 h 3302940"/>
                <a:gd name="connsiteX27" fmla="*/ 4458170 w 8575207"/>
                <a:gd name="connsiteY27" fmla="*/ 2717800 h 3302940"/>
                <a:gd name="connsiteX28" fmla="*/ 5169370 w 8575207"/>
                <a:gd name="connsiteY28" fmla="*/ 2730500 h 3302940"/>
                <a:gd name="connsiteX29" fmla="*/ 5309070 w 8575207"/>
                <a:gd name="connsiteY29" fmla="*/ 2768600 h 3302940"/>
                <a:gd name="connsiteX30" fmla="*/ 5410670 w 8575207"/>
                <a:gd name="connsiteY30" fmla="*/ 2794000 h 3302940"/>
                <a:gd name="connsiteX31" fmla="*/ 5499570 w 8575207"/>
                <a:gd name="connsiteY31" fmla="*/ 2819400 h 3302940"/>
                <a:gd name="connsiteX32" fmla="*/ 5575770 w 8575207"/>
                <a:gd name="connsiteY32" fmla="*/ 2692400 h 3302940"/>
                <a:gd name="connsiteX33" fmla="*/ 5588470 w 8575207"/>
                <a:gd name="connsiteY33" fmla="*/ 2616200 h 3302940"/>
                <a:gd name="connsiteX34" fmla="*/ 5601170 w 8575207"/>
                <a:gd name="connsiteY34" fmla="*/ 2489200 h 3302940"/>
                <a:gd name="connsiteX35" fmla="*/ 5639270 w 8575207"/>
                <a:gd name="connsiteY35" fmla="*/ 2413000 h 3302940"/>
                <a:gd name="connsiteX36" fmla="*/ 5690070 w 8575207"/>
                <a:gd name="connsiteY36" fmla="*/ 2400300 h 3302940"/>
                <a:gd name="connsiteX37" fmla="*/ 5766270 w 8575207"/>
                <a:gd name="connsiteY37" fmla="*/ 2362200 h 3302940"/>
                <a:gd name="connsiteX38" fmla="*/ 5842470 w 8575207"/>
                <a:gd name="connsiteY38" fmla="*/ 2324100 h 3302940"/>
                <a:gd name="connsiteX39" fmla="*/ 6007570 w 8575207"/>
                <a:gd name="connsiteY39" fmla="*/ 2362200 h 3302940"/>
                <a:gd name="connsiteX40" fmla="*/ 6083770 w 8575207"/>
                <a:gd name="connsiteY40" fmla="*/ 2374900 h 3302940"/>
                <a:gd name="connsiteX41" fmla="*/ 6159970 w 8575207"/>
                <a:gd name="connsiteY41" fmla="*/ 2413000 h 3302940"/>
                <a:gd name="connsiteX42" fmla="*/ 6198070 w 8575207"/>
                <a:gd name="connsiteY42" fmla="*/ 2425700 h 3302940"/>
                <a:gd name="connsiteX43" fmla="*/ 6261570 w 8575207"/>
                <a:gd name="connsiteY43" fmla="*/ 2527300 h 3302940"/>
                <a:gd name="connsiteX44" fmla="*/ 6299670 w 8575207"/>
                <a:gd name="connsiteY44" fmla="*/ 2641600 h 3302940"/>
                <a:gd name="connsiteX45" fmla="*/ 6312370 w 8575207"/>
                <a:gd name="connsiteY45" fmla="*/ 2679700 h 3302940"/>
                <a:gd name="connsiteX46" fmla="*/ 6325070 w 8575207"/>
                <a:gd name="connsiteY46" fmla="*/ 2730500 h 3302940"/>
                <a:gd name="connsiteX47" fmla="*/ 6312370 w 8575207"/>
                <a:gd name="connsiteY47" fmla="*/ 2857500 h 3302940"/>
                <a:gd name="connsiteX48" fmla="*/ 6236170 w 8575207"/>
                <a:gd name="connsiteY48" fmla="*/ 2908300 h 3302940"/>
                <a:gd name="connsiteX49" fmla="*/ 6109170 w 8575207"/>
                <a:gd name="connsiteY49" fmla="*/ 2946400 h 3302940"/>
                <a:gd name="connsiteX50" fmla="*/ 5956770 w 8575207"/>
                <a:gd name="connsiteY50" fmla="*/ 2933700 h 3302940"/>
                <a:gd name="connsiteX51" fmla="*/ 5918670 w 8575207"/>
                <a:gd name="connsiteY51" fmla="*/ 2946400 h 3302940"/>
                <a:gd name="connsiteX52" fmla="*/ 5931370 w 8575207"/>
                <a:gd name="connsiteY52" fmla="*/ 3009900 h 3302940"/>
                <a:gd name="connsiteX53" fmla="*/ 5994870 w 8575207"/>
                <a:gd name="connsiteY53" fmla="*/ 3022600 h 3302940"/>
                <a:gd name="connsiteX54" fmla="*/ 6286970 w 8575207"/>
                <a:gd name="connsiteY54" fmla="*/ 3035300 h 3302940"/>
                <a:gd name="connsiteX55" fmla="*/ 7328370 w 8575207"/>
                <a:gd name="connsiteY55" fmla="*/ 3022600 h 3302940"/>
                <a:gd name="connsiteX56" fmla="*/ 7544270 w 8575207"/>
                <a:gd name="connsiteY56" fmla="*/ 2984500 h 3302940"/>
                <a:gd name="connsiteX57" fmla="*/ 7645870 w 8575207"/>
                <a:gd name="connsiteY57" fmla="*/ 2971800 h 3302940"/>
                <a:gd name="connsiteX58" fmla="*/ 7861770 w 8575207"/>
                <a:gd name="connsiteY58" fmla="*/ 2984500 h 3302940"/>
                <a:gd name="connsiteX59" fmla="*/ 8039570 w 8575207"/>
                <a:gd name="connsiteY59" fmla="*/ 3009900 h 3302940"/>
                <a:gd name="connsiteX60" fmla="*/ 8090370 w 8575207"/>
                <a:gd name="connsiteY60" fmla="*/ 3022600 h 3302940"/>
                <a:gd name="connsiteX61" fmla="*/ 8407870 w 8575207"/>
                <a:gd name="connsiteY61" fmla="*/ 3048000 h 3302940"/>
                <a:gd name="connsiteX62" fmla="*/ 8560270 w 8575207"/>
                <a:gd name="connsiteY62" fmla="*/ 3035300 h 3302940"/>
                <a:gd name="connsiteX63" fmla="*/ 8534870 w 8575207"/>
                <a:gd name="connsiteY63" fmla="*/ 2311400 h 3302940"/>
                <a:gd name="connsiteX64" fmla="*/ 8496770 w 8575207"/>
                <a:gd name="connsiteY64" fmla="*/ 2057400 h 3302940"/>
                <a:gd name="connsiteX65" fmla="*/ 8484070 w 8575207"/>
                <a:gd name="connsiteY65" fmla="*/ 1968500 h 3302940"/>
                <a:gd name="connsiteX66" fmla="*/ 8445970 w 8575207"/>
                <a:gd name="connsiteY66" fmla="*/ 1765300 h 3302940"/>
                <a:gd name="connsiteX67" fmla="*/ 8471370 w 8575207"/>
                <a:gd name="connsiteY67" fmla="*/ 1257300 h 3302940"/>
                <a:gd name="connsiteX68" fmla="*/ 8433270 w 8575207"/>
                <a:gd name="connsiteY68" fmla="*/ 1231900 h 3302940"/>
                <a:gd name="connsiteX69" fmla="*/ 8306270 w 8575207"/>
                <a:gd name="connsiteY69" fmla="*/ 1193800 h 3302940"/>
                <a:gd name="connsiteX70" fmla="*/ 8179270 w 8575207"/>
                <a:gd name="connsiteY70" fmla="*/ 1168400 h 3302940"/>
                <a:gd name="connsiteX71" fmla="*/ 7607770 w 8575207"/>
                <a:gd name="connsiteY71" fmla="*/ 1206500 h 3302940"/>
                <a:gd name="connsiteX72" fmla="*/ 7379170 w 8575207"/>
                <a:gd name="connsiteY72" fmla="*/ 1193800 h 3302940"/>
                <a:gd name="connsiteX73" fmla="*/ 7290270 w 8575207"/>
                <a:gd name="connsiteY73" fmla="*/ 1168400 h 3302940"/>
                <a:gd name="connsiteX74" fmla="*/ 7112470 w 8575207"/>
                <a:gd name="connsiteY74" fmla="*/ 1143000 h 3302940"/>
                <a:gd name="connsiteX75" fmla="*/ 7048970 w 8575207"/>
                <a:gd name="connsiteY75" fmla="*/ 1130300 h 3302940"/>
                <a:gd name="connsiteX76" fmla="*/ 6934670 w 8575207"/>
                <a:gd name="connsiteY76" fmla="*/ 1117600 h 3302940"/>
                <a:gd name="connsiteX77" fmla="*/ 6629870 w 8575207"/>
                <a:gd name="connsiteY77" fmla="*/ 1079500 h 3302940"/>
                <a:gd name="connsiteX78" fmla="*/ 6502870 w 8575207"/>
                <a:gd name="connsiteY78" fmla="*/ 1028700 h 3302940"/>
                <a:gd name="connsiteX79" fmla="*/ 6426670 w 8575207"/>
                <a:gd name="connsiteY79" fmla="*/ 1003300 h 3302940"/>
                <a:gd name="connsiteX80" fmla="*/ 6375870 w 8575207"/>
                <a:gd name="connsiteY80" fmla="*/ 990600 h 3302940"/>
                <a:gd name="connsiteX81" fmla="*/ 6337770 w 8575207"/>
                <a:gd name="connsiteY81" fmla="*/ 977900 h 3302940"/>
                <a:gd name="connsiteX82" fmla="*/ 6286970 w 8575207"/>
                <a:gd name="connsiteY82" fmla="*/ 952500 h 3302940"/>
                <a:gd name="connsiteX83" fmla="*/ 6096470 w 8575207"/>
                <a:gd name="connsiteY83" fmla="*/ 939800 h 3302940"/>
                <a:gd name="connsiteX84" fmla="*/ 5728170 w 8575207"/>
                <a:gd name="connsiteY84" fmla="*/ 927100 h 3302940"/>
                <a:gd name="connsiteX85" fmla="*/ 5334470 w 8575207"/>
                <a:gd name="connsiteY85" fmla="*/ 901700 h 3302940"/>
                <a:gd name="connsiteX86" fmla="*/ 5232870 w 8575207"/>
                <a:gd name="connsiteY86" fmla="*/ 889000 h 3302940"/>
                <a:gd name="connsiteX87" fmla="*/ 5067770 w 8575207"/>
                <a:gd name="connsiteY87" fmla="*/ 838200 h 3302940"/>
                <a:gd name="connsiteX88" fmla="*/ 4991570 w 8575207"/>
                <a:gd name="connsiteY88" fmla="*/ 825500 h 3302940"/>
                <a:gd name="connsiteX89" fmla="*/ 4953470 w 8575207"/>
                <a:gd name="connsiteY89" fmla="*/ 800100 h 3302940"/>
                <a:gd name="connsiteX90" fmla="*/ 4877270 w 8575207"/>
                <a:gd name="connsiteY90" fmla="*/ 774700 h 3302940"/>
                <a:gd name="connsiteX91" fmla="*/ 4775670 w 8575207"/>
                <a:gd name="connsiteY91" fmla="*/ 749300 h 3302940"/>
                <a:gd name="connsiteX92" fmla="*/ 4648670 w 8575207"/>
                <a:gd name="connsiteY92" fmla="*/ 711200 h 3302940"/>
                <a:gd name="connsiteX93" fmla="*/ 4610570 w 8575207"/>
                <a:gd name="connsiteY93" fmla="*/ 698500 h 3302940"/>
                <a:gd name="connsiteX94" fmla="*/ 4559770 w 8575207"/>
                <a:gd name="connsiteY94" fmla="*/ 685800 h 3302940"/>
                <a:gd name="connsiteX95" fmla="*/ 4521670 w 8575207"/>
                <a:gd name="connsiteY95" fmla="*/ 660400 h 3302940"/>
                <a:gd name="connsiteX96" fmla="*/ 4470870 w 8575207"/>
                <a:gd name="connsiteY96" fmla="*/ 647700 h 3302940"/>
                <a:gd name="connsiteX97" fmla="*/ 4432770 w 8575207"/>
                <a:gd name="connsiteY97" fmla="*/ 635000 h 3302940"/>
                <a:gd name="connsiteX98" fmla="*/ 4381970 w 8575207"/>
                <a:gd name="connsiteY98" fmla="*/ 609600 h 3302940"/>
                <a:gd name="connsiteX99" fmla="*/ 4280370 w 8575207"/>
                <a:gd name="connsiteY99" fmla="*/ 584200 h 3302940"/>
                <a:gd name="connsiteX100" fmla="*/ 4242270 w 8575207"/>
                <a:gd name="connsiteY100" fmla="*/ 571500 h 3302940"/>
                <a:gd name="connsiteX101" fmla="*/ 4127970 w 8575207"/>
                <a:gd name="connsiteY101" fmla="*/ 558800 h 3302940"/>
                <a:gd name="connsiteX102" fmla="*/ 3658070 w 8575207"/>
                <a:gd name="connsiteY102" fmla="*/ 533400 h 3302940"/>
                <a:gd name="connsiteX103" fmla="*/ 3607270 w 8575207"/>
                <a:gd name="connsiteY103" fmla="*/ 520700 h 3302940"/>
                <a:gd name="connsiteX104" fmla="*/ 3569170 w 8575207"/>
                <a:gd name="connsiteY104" fmla="*/ 508000 h 3302940"/>
                <a:gd name="connsiteX105" fmla="*/ 3467570 w 8575207"/>
                <a:gd name="connsiteY105" fmla="*/ 495300 h 3302940"/>
                <a:gd name="connsiteX106" fmla="*/ 3429470 w 8575207"/>
                <a:gd name="connsiteY106" fmla="*/ 469900 h 3302940"/>
                <a:gd name="connsiteX107" fmla="*/ 3378670 w 8575207"/>
                <a:gd name="connsiteY107" fmla="*/ 457200 h 3302940"/>
                <a:gd name="connsiteX108" fmla="*/ 3302470 w 8575207"/>
                <a:gd name="connsiteY108" fmla="*/ 431800 h 3302940"/>
                <a:gd name="connsiteX109" fmla="*/ 3226270 w 8575207"/>
                <a:gd name="connsiteY109" fmla="*/ 406400 h 3302940"/>
                <a:gd name="connsiteX110" fmla="*/ 3188170 w 8575207"/>
                <a:gd name="connsiteY110" fmla="*/ 393700 h 3302940"/>
                <a:gd name="connsiteX111" fmla="*/ 2934170 w 8575207"/>
                <a:gd name="connsiteY111" fmla="*/ 381000 h 3302940"/>
                <a:gd name="connsiteX112" fmla="*/ 2832570 w 8575207"/>
                <a:gd name="connsiteY112" fmla="*/ 355600 h 3302940"/>
                <a:gd name="connsiteX113" fmla="*/ 2769070 w 8575207"/>
                <a:gd name="connsiteY113" fmla="*/ 342900 h 3302940"/>
                <a:gd name="connsiteX114" fmla="*/ 2705570 w 8575207"/>
                <a:gd name="connsiteY114" fmla="*/ 317500 h 3302940"/>
                <a:gd name="connsiteX115" fmla="*/ 2591270 w 8575207"/>
                <a:gd name="connsiteY115" fmla="*/ 304800 h 3302940"/>
                <a:gd name="connsiteX116" fmla="*/ 2515070 w 8575207"/>
                <a:gd name="connsiteY116" fmla="*/ 292100 h 3302940"/>
                <a:gd name="connsiteX117" fmla="*/ 2299170 w 8575207"/>
                <a:gd name="connsiteY117" fmla="*/ 317500 h 3302940"/>
                <a:gd name="connsiteX118" fmla="*/ 2184870 w 8575207"/>
                <a:gd name="connsiteY118" fmla="*/ 355600 h 3302940"/>
                <a:gd name="connsiteX119" fmla="*/ 2045170 w 8575207"/>
                <a:gd name="connsiteY119" fmla="*/ 381000 h 3302940"/>
                <a:gd name="connsiteX120" fmla="*/ 2019770 w 8575207"/>
                <a:gd name="connsiteY120" fmla="*/ 431800 h 3302940"/>
                <a:gd name="connsiteX121" fmla="*/ 2032470 w 8575207"/>
                <a:gd name="connsiteY121" fmla="*/ 952500 h 3302940"/>
                <a:gd name="connsiteX122" fmla="*/ 2045170 w 8575207"/>
                <a:gd name="connsiteY122" fmla="*/ 1016000 h 3302940"/>
                <a:gd name="connsiteX123" fmla="*/ 2083270 w 8575207"/>
                <a:gd name="connsiteY123" fmla="*/ 1130300 h 3302940"/>
                <a:gd name="connsiteX124" fmla="*/ 2095970 w 8575207"/>
                <a:gd name="connsiteY124" fmla="*/ 1181100 h 3302940"/>
                <a:gd name="connsiteX125" fmla="*/ 2159470 w 8575207"/>
                <a:gd name="connsiteY125" fmla="*/ 1270000 h 3302940"/>
                <a:gd name="connsiteX126" fmla="*/ 2197570 w 8575207"/>
                <a:gd name="connsiteY126" fmla="*/ 1346200 h 3302940"/>
                <a:gd name="connsiteX127" fmla="*/ 2235670 w 8575207"/>
                <a:gd name="connsiteY127" fmla="*/ 1397000 h 3302940"/>
                <a:gd name="connsiteX128" fmla="*/ 2261070 w 8575207"/>
                <a:gd name="connsiteY128" fmla="*/ 1435100 h 3302940"/>
                <a:gd name="connsiteX129" fmla="*/ 2311870 w 8575207"/>
                <a:gd name="connsiteY129" fmla="*/ 1549400 h 3302940"/>
                <a:gd name="connsiteX130" fmla="*/ 2337270 w 8575207"/>
                <a:gd name="connsiteY130" fmla="*/ 1600200 h 3302940"/>
                <a:gd name="connsiteX131" fmla="*/ 2375370 w 8575207"/>
                <a:gd name="connsiteY131" fmla="*/ 1638300 h 3302940"/>
                <a:gd name="connsiteX132" fmla="*/ 2388070 w 8575207"/>
                <a:gd name="connsiteY132" fmla="*/ 1816100 h 3302940"/>
                <a:gd name="connsiteX133" fmla="*/ 2273770 w 8575207"/>
                <a:gd name="connsiteY133" fmla="*/ 1866900 h 3302940"/>
                <a:gd name="connsiteX134" fmla="*/ 2235670 w 8575207"/>
                <a:gd name="connsiteY134" fmla="*/ 1879600 h 3302940"/>
                <a:gd name="connsiteX135" fmla="*/ 2197570 w 8575207"/>
                <a:gd name="connsiteY135" fmla="*/ 1892300 h 3302940"/>
                <a:gd name="connsiteX136" fmla="*/ 2095970 w 8575207"/>
                <a:gd name="connsiteY136" fmla="*/ 1905000 h 3302940"/>
                <a:gd name="connsiteX137" fmla="*/ 1676870 w 8575207"/>
                <a:gd name="connsiteY137" fmla="*/ 1879600 h 3302940"/>
                <a:gd name="connsiteX138" fmla="*/ 1562570 w 8575207"/>
                <a:gd name="connsiteY138" fmla="*/ 1841500 h 3302940"/>
                <a:gd name="connsiteX139" fmla="*/ 1524470 w 8575207"/>
                <a:gd name="connsiteY139" fmla="*/ 1828800 h 3302940"/>
                <a:gd name="connsiteX140" fmla="*/ 1511770 w 8575207"/>
                <a:gd name="connsiteY140" fmla="*/ 1778000 h 3302940"/>
                <a:gd name="connsiteX141" fmla="*/ 1499070 w 8575207"/>
                <a:gd name="connsiteY141" fmla="*/ 1739900 h 3302940"/>
                <a:gd name="connsiteX142" fmla="*/ 1486370 w 8575207"/>
                <a:gd name="connsiteY142" fmla="*/ 1676400 h 3302940"/>
                <a:gd name="connsiteX143" fmla="*/ 1524470 w 8575207"/>
                <a:gd name="connsiteY143" fmla="*/ 1460500 h 3302940"/>
                <a:gd name="connsiteX144" fmla="*/ 1537170 w 8575207"/>
                <a:gd name="connsiteY144" fmla="*/ 1422400 h 3302940"/>
                <a:gd name="connsiteX145" fmla="*/ 1626070 w 8575207"/>
                <a:gd name="connsiteY145" fmla="*/ 1358900 h 3302940"/>
                <a:gd name="connsiteX146" fmla="*/ 1702270 w 8575207"/>
                <a:gd name="connsiteY146" fmla="*/ 1282700 h 3302940"/>
                <a:gd name="connsiteX147" fmla="*/ 1740370 w 8575207"/>
                <a:gd name="connsiteY147" fmla="*/ 1244600 h 3302940"/>
                <a:gd name="connsiteX148" fmla="*/ 1778470 w 8575207"/>
                <a:gd name="connsiteY148" fmla="*/ 1206500 h 3302940"/>
                <a:gd name="connsiteX149" fmla="*/ 1816570 w 8575207"/>
                <a:gd name="connsiteY149" fmla="*/ 1193800 h 3302940"/>
                <a:gd name="connsiteX150" fmla="*/ 1829270 w 8575207"/>
                <a:gd name="connsiteY150" fmla="*/ 1155700 h 3302940"/>
                <a:gd name="connsiteX151" fmla="*/ 1905470 w 8575207"/>
                <a:gd name="connsiteY151" fmla="*/ 1104900 h 3302940"/>
                <a:gd name="connsiteX152" fmla="*/ 1968970 w 8575207"/>
                <a:gd name="connsiteY152" fmla="*/ 1028700 h 3302940"/>
                <a:gd name="connsiteX153" fmla="*/ 2045170 w 8575207"/>
                <a:gd name="connsiteY153" fmla="*/ 965200 h 3302940"/>
                <a:gd name="connsiteX154" fmla="*/ 2019770 w 8575207"/>
                <a:gd name="connsiteY154" fmla="*/ 393700 h 3302940"/>
                <a:gd name="connsiteX155" fmla="*/ 1956270 w 8575207"/>
                <a:gd name="connsiteY155" fmla="*/ 279400 h 3302940"/>
                <a:gd name="connsiteX156" fmla="*/ 1918170 w 8575207"/>
                <a:gd name="connsiteY156" fmla="*/ 266700 h 3302940"/>
                <a:gd name="connsiteX157" fmla="*/ 1803870 w 8575207"/>
                <a:gd name="connsiteY157" fmla="*/ 203200 h 3302940"/>
                <a:gd name="connsiteX158" fmla="*/ 1727670 w 8575207"/>
                <a:gd name="connsiteY158" fmla="*/ 190500 h 3302940"/>
                <a:gd name="connsiteX159" fmla="*/ 1689570 w 8575207"/>
                <a:gd name="connsiteY159" fmla="*/ 165100 h 3302940"/>
                <a:gd name="connsiteX160" fmla="*/ 1435570 w 8575207"/>
                <a:gd name="connsiteY160" fmla="*/ 127000 h 3302940"/>
                <a:gd name="connsiteX161" fmla="*/ 1308570 w 8575207"/>
                <a:gd name="connsiteY161" fmla="*/ 101600 h 3302940"/>
                <a:gd name="connsiteX162" fmla="*/ 546570 w 8575207"/>
                <a:gd name="connsiteY162" fmla="*/ 76200 h 3302940"/>
                <a:gd name="connsiteX163" fmla="*/ 457670 w 8575207"/>
                <a:gd name="connsiteY163" fmla="*/ 50800 h 3302940"/>
                <a:gd name="connsiteX164" fmla="*/ 279870 w 8575207"/>
                <a:gd name="connsiteY164" fmla="*/ 25400 h 3302940"/>
                <a:gd name="connsiteX165" fmla="*/ 216370 w 8575207"/>
                <a:gd name="connsiteY165" fmla="*/ 12700 h 3302940"/>
                <a:gd name="connsiteX166" fmla="*/ 38570 w 8575207"/>
                <a:gd name="connsiteY166" fmla="*/ 0 h 3302940"/>
                <a:gd name="connsiteX167" fmla="*/ 13170 w 8575207"/>
                <a:gd name="connsiteY16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3823170 w 8575207"/>
                <a:gd name="connsiteY20" fmla="*/ 2844800 h 3302940"/>
                <a:gd name="connsiteX21" fmla="*/ 3886670 w 8575207"/>
                <a:gd name="connsiteY21" fmla="*/ 2832100 h 3302940"/>
                <a:gd name="connsiteX22" fmla="*/ 3937470 w 8575207"/>
                <a:gd name="connsiteY22" fmla="*/ 2819400 h 3302940"/>
                <a:gd name="connsiteX23" fmla="*/ 4102570 w 8575207"/>
                <a:gd name="connsiteY23" fmla="*/ 2794000 h 3302940"/>
                <a:gd name="connsiteX24" fmla="*/ 4254970 w 8575207"/>
                <a:gd name="connsiteY24" fmla="*/ 2768600 h 3302940"/>
                <a:gd name="connsiteX25" fmla="*/ 4318470 w 8575207"/>
                <a:gd name="connsiteY25" fmla="*/ 2743200 h 3302940"/>
                <a:gd name="connsiteX26" fmla="*/ 4407370 w 8575207"/>
                <a:gd name="connsiteY26" fmla="*/ 2730500 h 3302940"/>
                <a:gd name="connsiteX27" fmla="*/ 4458170 w 8575207"/>
                <a:gd name="connsiteY27" fmla="*/ 2717800 h 3302940"/>
                <a:gd name="connsiteX28" fmla="*/ 5169370 w 8575207"/>
                <a:gd name="connsiteY28" fmla="*/ 2730500 h 3302940"/>
                <a:gd name="connsiteX29" fmla="*/ 5309070 w 8575207"/>
                <a:gd name="connsiteY29" fmla="*/ 2768600 h 3302940"/>
                <a:gd name="connsiteX30" fmla="*/ 5410670 w 8575207"/>
                <a:gd name="connsiteY30" fmla="*/ 2794000 h 3302940"/>
                <a:gd name="connsiteX31" fmla="*/ 5499570 w 8575207"/>
                <a:gd name="connsiteY31" fmla="*/ 2819400 h 3302940"/>
                <a:gd name="connsiteX32" fmla="*/ 5575770 w 8575207"/>
                <a:gd name="connsiteY32" fmla="*/ 2692400 h 3302940"/>
                <a:gd name="connsiteX33" fmla="*/ 5588470 w 8575207"/>
                <a:gd name="connsiteY33" fmla="*/ 2616200 h 3302940"/>
                <a:gd name="connsiteX34" fmla="*/ 5601170 w 8575207"/>
                <a:gd name="connsiteY34" fmla="*/ 2489200 h 3302940"/>
                <a:gd name="connsiteX35" fmla="*/ 5639270 w 8575207"/>
                <a:gd name="connsiteY35" fmla="*/ 2413000 h 3302940"/>
                <a:gd name="connsiteX36" fmla="*/ 5690070 w 8575207"/>
                <a:gd name="connsiteY36" fmla="*/ 2400300 h 3302940"/>
                <a:gd name="connsiteX37" fmla="*/ 5766270 w 8575207"/>
                <a:gd name="connsiteY37" fmla="*/ 2362200 h 3302940"/>
                <a:gd name="connsiteX38" fmla="*/ 5842470 w 8575207"/>
                <a:gd name="connsiteY38" fmla="*/ 2324100 h 3302940"/>
                <a:gd name="connsiteX39" fmla="*/ 6007570 w 8575207"/>
                <a:gd name="connsiteY39" fmla="*/ 2362200 h 3302940"/>
                <a:gd name="connsiteX40" fmla="*/ 6083770 w 8575207"/>
                <a:gd name="connsiteY40" fmla="*/ 2374900 h 3302940"/>
                <a:gd name="connsiteX41" fmla="*/ 6159970 w 8575207"/>
                <a:gd name="connsiteY41" fmla="*/ 2413000 h 3302940"/>
                <a:gd name="connsiteX42" fmla="*/ 6198070 w 8575207"/>
                <a:gd name="connsiteY42" fmla="*/ 2425700 h 3302940"/>
                <a:gd name="connsiteX43" fmla="*/ 6261570 w 8575207"/>
                <a:gd name="connsiteY43" fmla="*/ 2527300 h 3302940"/>
                <a:gd name="connsiteX44" fmla="*/ 6299670 w 8575207"/>
                <a:gd name="connsiteY44" fmla="*/ 2641600 h 3302940"/>
                <a:gd name="connsiteX45" fmla="*/ 6312370 w 8575207"/>
                <a:gd name="connsiteY45" fmla="*/ 2679700 h 3302940"/>
                <a:gd name="connsiteX46" fmla="*/ 6325070 w 8575207"/>
                <a:gd name="connsiteY46" fmla="*/ 2730500 h 3302940"/>
                <a:gd name="connsiteX47" fmla="*/ 6312370 w 8575207"/>
                <a:gd name="connsiteY47" fmla="*/ 2857500 h 3302940"/>
                <a:gd name="connsiteX48" fmla="*/ 6236170 w 8575207"/>
                <a:gd name="connsiteY48" fmla="*/ 2908300 h 3302940"/>
                <a:gd name="connsiteX49" fmla="*/ 6109170 w 8575207"/>
                <a:gd name="connsiteY49" fmla="*/ 2946400 h 3302940"/>
                <a:gd name="connsiteX50" fmla="*/ 5956770 w 8575207"/>
                <a:gd name="connsiteY50" fmla="*/ 2933700 h 3302940"/>
                <a:gd name="connsiteX51" fmla="*/ 5918670 w 8575207"/>
                <a:gd name="connsiteY51" fmla="*/ 2946400 h 3302940"/>
                <a:gd name="connsiteX52" fmla="*/ 5931370 w 8575207"/>
                <a:gd name="connsiteY52" fmla="*/ 3009900 h 3302940"/>
                <a:gd name="connsiteX53" fmla="*/ 5994870 w 8575207"/>
                <a:gd name="connsiteY53" fmla="*/ 3022600 h 3302940"/>
                <a:gd name="connsiteX54" fmla="*/ 6286970 w 8575207"/>
                <a:gd name="connsiteY54" fmla="*/ 3035300 h 3302940"/>
                <a:gd name="connsiteX55" fmla="*/ 7328370 w 8575207"/>
                <a:gd name="connsiteY55" fmla="*/ 3022600 h 3302940"/>
                <a:gd name="connsiteX56" fmla="*/ 7544270 w 8575207"/>
                <a:gd name="connsiteY56" fmla="*/ 2984500 h 3302940"/>
                <a:gd name="connsiteX57" fmla="*/ 7645870 w 8575207"/>
                <a:gd name="connsiteY57" fmla="*/ 2971800 h 3302940"/>
                <a:gd name="connsiteX58" fmla="*/ 7861770 w 8575207"/>
                <a:gd name="connsiteY58" fmla="*/ 2984500 h 3302940"/>
                <a:gd name="connsiteX59" fmla="*/ 8039570 w 8575207"/>
                <a:gd name="connsiteY59" fmla="*/ 3009900 h 3302940"/>
                <a:gd name="connsiteX60" fmla="*/ 8090370 w 8575207"/>
                <a:gd name="connsiteY60" fmla="*/ 3022600 h 3302940"/>
                <a:gd name="connsiteX61" fmla="*/ 8407870 w 8575207"/>
                <a:gd name="connsiteY61" fmla="*/ 3048000 h 3302940"/>
                <a:gd name="connsiteX62" fmla="*/ 8560270 w 8575207"/>
                <a:gd name="connsiteY62" fmla="*/ 3035300 h 3302940"/>
                <a:gd name="connsiteX63" fmla="*/ 8534870 w 8575207"/>
                <a:gd name="connsiteY63" fmla="*/ 2311400 h 3302940"/>
                <a:gd name="connsiteX64" fmla="*/ 8496770 w 8575207"/>
                <a:gd name="connsiteY64" fmla="*/ 2057400 h 3302940"/>
                <a:gd name="connsiteX65" fmla="*/ 8484070 w 8575207"/>
                <a:gd name="connsiteY65" fmla="*/ 1968500 h 3302940"/>
                <a:gd name="connsiteX66" fmla="*/ 8445970 w 8575207"/>
                <a:gd name="connsiteY66" fmla="*/ 1765300 h 3302940"/>
                <a:gd name="connsiteX67" fmla="*/ 8471370 w 8575207"/>
                <a:gd name="connsiteY67" fmla="*/ 1257300 h 3302940"/>
                <a:gd name="connsiteX68" fmla="*/ 8433270 w 8575207"/>
                <a:gd name="connsiteY68" fmla="*/ 1231900 h 3302940"/>
                <a:gd name="connsiteX69" fmla="*/ 8306270 w 8575207"/>
                <a:gd name="connsiteY69" fmla="*/ 1193800 h 3302940"/>
                <a:gd name="connsiteX70" fmla="*/ 8179270 w 8575207"/>
                <a:gd name="connsiteY70" fmla="*/ 1168400 h 3302940"/>
                <a:gd name="connsiteX71" fmla="*/ 7607770 w 8575207"/>
                <a:gd name="connsiteY71" fmla="*/ 1206500 h 3302940"/>
                <a:gd name="connsiteX72" fmla="*/ 7379170 w 8575207"/>
                <a:gd name="connsiteY72" fmla="*/ 1193800 h 3302940"/>
                <a:gd name="connsiteX73" fmla="*/ 7290270 w 8575207"/>
                <a:gd name="connsiteY73" fmla="*/ 1168400 h 3302940"/>
                <a:gd name="connsiteX74" fmla="*/ 7112470 w 8575207"/>
                <a:gd name="connsiteY74" fmla="*/ 1143000 h 3302940"/>
                <a:gd name="connsiteX75" fmla="*/ 7048970 w 8575207"/>
                <a:gd name="connsiteY75" fmla="*/ 1130300 h 3302940"/>
                <a:gd name="connsiteX76" fmla="*/ 6934670 w 8575207"/>
                <a:gd name="connsiteY76" fmla="*/ 1117600 h 3302940"/>
                <a:gd name="connsiteX77" fmla="*/ 6629870 w 8575207"/>
                <a:gd name="connsiteY77" fmla="*/ 1079500 h 3302940"/>
                <a:gd name="connsiteX78" fmla="*/ 6502870 w 8575207"/>
                <a:gd name="connsiteY78" fmla="*/ 1028700 h 3302940"/>
                <a:gd name="connsiteX79" fmla="*/ 6426670 w 8575207"/>
                <a:gd name="connsiteY79" fmla="*/ 1003300 h 3302940"/>
                <a:gd name="connsiteX80" fmla="*/ 6375870 w 8575207"/>
                <a:gd name="connsiteY80" fmla="*/ 990600 h 3302940"/>
                <a:gd name="connsiteX81" fmla="*/ 6337770 w 8575207"/>
                <a:gd name="connsiteY81" fmla="*/ 977900 h 3302940"/>
                <a:gd name="connsiteX82" fmla="*/ 6286970 w 8575207"/>
                <a:gd name="connsiteY82" fmla="*/ 952500 h 3302940"/>
                <a:gd name="connsiteX83" fmla="*/ 6096470 w 8575207"/>
                <a:gd name="connsiteY83" fmla="*/ 939800 h 3302940"/>
                <a:gd name="connsiteX84" fmla="*/ 5728170 w 8575207"/>
                <a:gd name="connsiteY84" fmla="*/ 927100 h 3302940"/>
                <a:gd name="connsiteX85" fmla="*/ 5334470 w 8575207"/>
                <a:gd name="connsiteY85" fmla="*/ 901700 h 3302940"/>
                <a:gd name="connsiteX86" fmla="*/ 5232870 w 8575207"/>
                <a:gd name="connsiteY86" fmla="*/ 889000 h 3302940"/>
                <a:gd name="connsiteX87" fmla="*/ 5067770 w 8575207"/>
                <a:gd name="connsiteY87" fmla="*/ 838200 h 3302940"/>
                <a:gd name="connsiteX88" fmla="*/ 4991570 w 8575207"/>
                <a:gd name="connsiteY88" fmla="*/ 825500 h 3302940"/>
                <a:gd name="connsiteX89" fmla="*/ 4953470 w 8575207"/>
                <a:gd name="connsiteY89" fmla="*/ 800100 h 3302940"/>
                <a:gd name="connsiteX90" fmla="*/ 4877270 w 8575207"/>
                <a:gd name="connsiteY90" fmla="*/ 774700 h 3302940"/>
                <a:gd name="connsiteX91" fmla="*/ 4775670 w 8575207"/>
                <a:gd name="connsiteY91" fmla="*/ 749300 h 3302940"/>
                <a:gd name="connsiteX92" fmla="*/ 4648670 w 8575207"/>
                <a:gd name="connsiteY92" fmla="*/ 711200 h 3302940"/>
                <a:gd name="connsiteX93" fmla="*/ 4610570 w 8575207"/>
                <a:gd name="connsiteY93" fmla="*/ 698500 h 3302940"/>
                <a:gd name="connsiteX94" fmla="*/ 4559770 w 8575207"/>
                <a:gd name="connsiteY94" fmla="*/ 685800 h 3302940"/>
                <a:gd name="connsiteX95" fmla="*/ 4521670 w 8575207"/>
                <a:gd name="connsiteY95" fmla="*/ 660400 h 3302940"/>
                <a:gd name="connsiteX96" fmla="*/ 4470870 w 8575207"/>
                <a:gd name="connsiteY96" fmla="*/ 647700 h 3302940"/>
                <a:gd name="connsiteX97" fmla="*/ 4432770 w 8575207"/>
                <a:gd name="connsiteY97" fmla="*/ 635000 h 3302940"/>
                <a:gd name="connsiteX98" fmla="*/ 4381970 w 8575207"/>
                <a:gd name="connsiteY98" fmla="*/ 609600 h 3302940"/>
                <a:gd name="connsiteX99" fmla="*/ 4280370 w 8575207"/>
                <a:gd name="connsiteY99" fmla="*/ 584200 h 3302940"/>
                <a:gd name="connsiteX100" fmla="*/ 4242270 w 8575207"/>
                <a:gd name="connsiteY100" fmla="*/ 571500 h 3302940"/>
                <a:gd name="connsiteX101" fmla="*/ 4127970 w 8575207"/>
                <a:gd name="connsiteY101" fmla="*/ 558800 h 3302940"/>
                <a:gd name="connsiteX102" fmla="*/ 3658070 w 8575207"/>
                <a:gd name="connsiteY102" fmla="*/ 533400 h 3302940"/>
                <a:gd name="connsiteX103" fmla="*/ 3607270 w 8575207"/>
                <a:gd name="connsiteY103" fmla="*/ 520700 h 3302940"/>
                <a:gd name="connsiteX104" fmla="*/ 3569170 w 8575207"/>
                <a:gd name="connsiteY104" fmla="*/ 508000 h 3302940"/>
                <a:gd name="connsiteX105" fmla="*/ 3467570 w 8575207"/>
                <a:gd name="connsiteY105" fmla="*/ 495300 h 3302940"/>
                <a:gd name="connsiteX106" fmla="*/ 3429470 w 8575207"/>
                <a:gd name="connsiteY106" fmla="*/ 469900 h 3302940"/>
                <a:gd name="connsiteX107" fmla="*/ 3378670 w 8575207"/>
                <a:gd name="connsiteY107" fmla="*/ 457200 h 3302940"/>
                <a:gd name="connsiteX108" fmla="*/ 3302470 w 8575207"/>
                <a:gd name="connsiteY108" fmla="*/ 431800 h 3302940"/>
                <a:gd name="connsiteX109" fmla="*/ 3226270 w 8575207"/>
                <a:gd name="connsiteY109" fmla="*/ 406400 h 3302940"/>
                <a:gd name="connsiteX110" fmla="*/ 3188170 w 8575207"/>
                <a:gd name="connsiteY110" fmla="*/ 393700 h 3302940"/>
                <a:gd name="connsiteX111" fmla="*/ 2934170 w 8575207"/>
                <a:gd name="connsiteY111" fmla="*/ 381000 h 3302940"/>
                <a:gd name="connsiteX112" fmla="*/ 2832570 w 8575207"/>
                <a:gd name="connsiteY112" fmla="*/ 355600 h 3302940"/>
                <a:gd name="connsiteX113" fmla="*/ 2769070 w 8575207"/>
                <a:gd name="connsiteY113" fmla="*/ 342900 h 3302940"/>
                <a:gd name="connsiteX114" fmla="*/ 2705570 w 8575207"/>
                <a:gd name="connsiteY114" fmla="*/ 317500 h 3302940"/>
                <a:gd name="connsiteX115" fmla="*/ 2591270 w 8575207"/>
                <a:gd name="connsiteY115" fmla="*/ 304800 h 3302940"/>
                <a:gd name="connsiteX116" fmla="*/ 2515070 w 8575207"/>
                <a:gd name="connsiteY116" fmla="*/ 292100 h 3302940"/>
                <a:gd name="connsiteX117" fmla="*/ 2299170 w 8575207"/>
                <a:gd name="connsiteY117" fmla="*/ 317500 h 3302940"/>
                <a:gd name="connsiteX118" fmla="*/ 2184870 w 8575207"/>
                <a:gd name="connsiteY118" fmla="*/ 355600 h 3302940"/>
                <a:gd name="connsiteX119" fmla="*/ 2045170 w 8575207"/>
                <a:gd name="connsiteY119" fmla="*/ 381000 h 3302940"/>
                <a:gd name="connsiteX120" fmla="*/ 2019770 w 8575207"/>
                <a:gd name="connsiteY120" fmla="*/ 431800 h 3302940"/>
                <a:gd name="connsiteX121" fmla="*/ 2032470 w 8575207"/>
                <a:gd name="connsiteY121" fmla="*/ 952500 h 3302940"/>
                <a:gd name="connsiteX122" fmla="*/ 2045170 w 8575207"/>
                <a:gd name="connsiteY122" fmla="*/ 1016000 h 3302940"/>
                <a:gd name="connsiteX123" fmla="*/ 2083270 w 8575207"/>
                <a:gd name="connsiteY123" fmla="*/ 1130300 h 3302940"/>
                <a:gd name="connsiteX124" fmla="*/ 2095970 w 8575207"/>
                <a:gd name="connsiteY124" fmla="*/ 1181100 h 3302940"/>
                <a:gd name="connsiteX125" fmla="*/ 2159470 w 8575207"/>
                <a:gd name="connsiteY125" fmla="*/ 1270000 h 3302940"/>
                <a:gd name="connsiteX126" fmla="*/ 2197570 w 8575207"/>
                <a:gd name="connsiteY126" fmla="*/ 1346200 h 3302940"/>
                <a:gd name="connsiteX127" fmla="*/ 2235670 w 8575207"/>
                <a:gd name="connsiteY127" fmla="*/ 1397000 h 3302940"/>
                <a:gd name="connsiteX128" fmla="*/ 2261070 w 8575207"/>
                <a:gd name="connsiteY128" fmla="*/ 1435100 h 3302940"/>
                <a:gd name="connsiteX129" fmla="*/ 2311870 w 8575207"/>
                <a:gd name="connsiteY129" fmla="*/ 1549400 h 3302940"/>
                <a:gd name="connsiteX130" fmla="*/ 2337270 w 8575207"/>
                <a:gd name="connsiteY130" fmla="*/ 1600200 h 3302940"/>
                <a:gd name="connsiteX131" fmla="*/ 2375370 w 8575207"/>
                <a:gd name="connsiteY131" fmla="*/ 1638300 h 3302940"/>
                <a:gd name="connsiteX132" fmla="*/ 2388070 w 8575207"/>
                <a:gd name="connsiteY132" fmla="*/ 1816100 h 3302940"/>
                <a:gd name="connsiteX133" fmla="*/ 2273770 w 8575207"/>
                <a:gd name="connsiteY133" fmla="*/ 1866900 h 3302940"/>
                <a:gd name="connsiteX134" fmla="*/ 2235670 w 8575207"/>
                <a:gd name="connsiteY134" fmla="*/ 1879600 h 3302940"/>
                <a:gd name="connsiteX135" fmla="*/ 2197570 w 8575207"/>
                <a:gd name="connsiteY135" fmla="*/ 1892300 h 3302940"/>
                <a:gd name="connsiteX136" fmla="*/ 2095970 w 8575207"/>
                <a:gd name="connsiteY136" fmla="*/ 1905000 h 3302940"/>
                <a:gd name="connsiteX137" fmla="*/ 1676870 w 8575207"/>
                <a:gd name="connsiteY137" fmla="*/ 1879600 h 3302940"/>
                <a:gd name="connsiteX138" fmla="*/ 1562570 w 8575207"/>
                <a:gd name="connsiteY138" fmla="*/ 1841500 h 3302940"/>
                <a:gd name="connsiteX139" fmla="*/ 1524470 w 8575207"/>
                <a:gd name="connsiteY139" fmla="*/ 1828800 h 3302940"/>
                <a:gd name="connsiteX140" fmla="*/ 1511770 w 8575207"/>
                <a:gd name="connsiteY140" fmla="*/ 1778000 h 3302940"/>
                <a:gd name="connsiteX141" fmla="*/ 1499070 w 8575207"/>
                <a:gd name="connsiteY141" fmla="*/ 1739900 h 3302940"/>
                <a:gd name="connsiteX142" fmla="*/ 1486370 w 8575207"/>
                <a:gd name="connsiteY142" fmla="*/ 1676400 h 3302940"/>
                <a:gd name="connsiteX143" fmla="*/ 1524470 w 8575207"/>
                <a:gd name="connsiteY143" fmla="*/ 1460500 h 3302940"/>
                <a:gd name="connsiteX144" fmla="*/ 1537170 w 8575207"/>
                <a:gd name="connsiteY144" fmla="*/ 1422400 h 3302940"/>
                <a:gd name="connsiteX145" fmla="*/ 1626070 w 8575207"/>
                <a:gd name="connsiteY145" fmla="*/ 1358900 h 3302940"/>
                <a:gd name="connsiteX146" fmla="*/ 1702270 w 8575207"/>
                <a:gd name="connsiteY146" fmla="*/ 1282700 h 3302940"/>
                <a:gd name="connsiteX147" fmla="*/ 1740370 w 8575207"/>
                <a:gd name="connsiteY147" fmla="*/ 1244600 h 3302940"/>
                <a:gd name="connsiteX148" fmla="*/ 1778470 w 8575207"/>
                <a:gd name="connsiteY148" fmla="*/ 1206500 h 3302940"/>
                <a:gd name="connsiteX149" fmla="*/ 1816570 w 8575207"/>
                <a:gd name="connsiteY149" fmla="*/ 1193800 h 3302940"/>
                <a:gd name="connsiteX150" fmla="*/ 1829270 w 8575207"/>
                <a:gd name="connsiteY150" fmla="*/ 1155700 h 3302940"/>
                <a:gd name="connsiteX151" fmla="*/ 1905470 w 8575207"/>
                <a:gd name="connsiteY151" fmla="*/ 1104900 h 3302940"/>
                <a:gd name="connsiteX152" fmla="*/ 1968970 w 8575207"/>
                <a:gd name="connsiteY152" fmla="*/ 1028700 h 3302940"/>
                <a:gd name="connsiteX153" fmla="*/ 2045170 w 8575207"/>
                <a:gd name="connsiteY153" fmla="*/ 965200 h 3302940"/>
                <a:gd name="connsiteX154" fmla="*/ 2019770 w 8575207"/>
                <a:gd name="connsiteY154" fmla="*/ 393700 h 3302940"/>
                <a:gd name="connsiteX155" fmla="*/ 1956270 w 8575207"/>
                <a:gd name="connsiteY155" fmla="*/ 279400 h 3302940"/>
                <a:gd name="connsiteX156" fmla="*/ 1918170 w 8575207"/>
                <a:gd name="connsiteY156" fmla="*/ 266700 h 3302940"/>
                <a:gd name="connsiteX157" fmla="*/ 1803870 w 8575207"/>
                <a:gd name="connsiteY157" fmla="*/ 203200 h 3302940"/>
                <a:gd name="connsiteX158" fmla="*/ 1727670 w 8575207"/>
                <a:gd name="connsiteY158" fmla="*/ 190500 h 3302940"/>
                <a:gd name="connsiteX159" fmla="*/ 1689570 w 8575207"/>
                <a:gd name="connsiteY159" fmla="*/ 165100 h 3302940"/>
                <a:gd name="connsiteX160" fmla="*/ 1435570 w 8575207"/>
                <a:gd name="connsiteY160" fmla="*/ 127000 h 3302940"/>
                <a:gd name="connsiteX161" fmla="*/ 1308570 w 8575207"/>
                <a:gd name="connsiteY161" fmla="*/ 101600 h 3302940"/>
                <a:gd name="connsiteX162" fmla="*/ 546570 w 8575207"/>
                <a:gd name="connsiteY162" fmla="*/ 76200 h 3302940"/>
                <a:gd name="connsiteX163" fmla="*/ 457670 w 8575207"/>
                <a:gd name="connsiteY163" fmla="*/ 50800 h 3302940"/>
                <a:gd name="connsiteX164" fmla="*/ 279870 w 8575207"/>
                <a:gd name="connsiteY164" fmla="*/ 25400 h 3302940"/>
                <a:gd name="connsiteX165" fmla="*/ 216370 w 8575207"/>
                <a:gd name="connsiteY165" fmla="*/ 12700 h 3302940"/>
                <a:gd name="connsiteX166" fmla="*/ 38570 w 8575207"/>
                <a:gd name="connsiteY166" fmla="*/ 0 h 3302940"/>
                <a:gd name="connsiteX167" fmla="*/ 13170 w 8575207"/>
                <a:gd name="connsiteY16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3823170 w 8575207"/>
                <a:gd name="connsiteY20" fmla="*/ 2844800 h 3302940"/>
                <a:gd name="connsiteX21" fmla="*/ 3886670 w 8575207"/>
                <a:gd name="connsiteY21" fmla="*/ 2832100 h 3302940"/>
                <a:gd name="connsiteX22" fmla="*/ 3937470 w 8575207"/>
                <a:gd name="connsiteY22" fmla="*/ 2819400 h 3302940"/>
                <a:gd name="connsiteX23" fmla="*/ 4102570 w 8575207"/>
                <a:gd name="connsiteY23" fmla="*/ 2794000 h 3302940"/>
                <a:gd name="connsiteX24" fmla="*/ 4254970 w 8575207"/>
                <a:gd name="connsiteY24" fmla="*/ 2768600 h 3302940"/>
                <a:gd name="connsiteX25" fmla="*/ 4318470 w 8575207"/>
                <a:gd name="connsiteY25" fmla="*/ 2743200 h 3302940"/>
                <a:gd name="connsiteX26" fmla="*/ 4407370 w 8575207"/>
                <a:gd name="connsiteY26" fmla="*/ 2730500 h 3302940"/>
                <a:gd name="connsiteX27" fmla="*/ 4458170 w 8575207"/>
                <a:gd name="connsiteY27" fmla="*/ 2717800 h 3302940"/>
                <a:gd name="connsiteX28" fmla="*/ 5169370 w 8575207"/>
                <a:gd name="connsiteY28" fmla="*/ 2730500 h 3302940"/>
                <a:gd name="connsiteX29" fmla="*/ 5309070 w 8575207"/>
                <a:gd name="connsiteY29" fmla="*/ 2768600 h 3302940"/>
                <a:gd name="connsiteX30" fmla="*/ 5410670 w 8575207"/>
                <a:gd name="connsiteY30" fmla="*/ 2794000 h 3302940"/>
                <a:gd name="connsiteX31" fmla="*/ 5499570 w 8575207"/>
                <a:gd name="connsiteY31" fmla="*/ 2819400 h 3302940"/>
                <a:gd name="connsiteX32" fmla="*/ 5575770 w 8575207"/>
                <a:gd name="connsiteY32" fmla="*/ 2692400 h 3302940"/>
                <a:gd name="connsiteX33" fmla="*/ 5588470 w 8575207"/>
                <a:gd name="connsiteY33" fmla="*/ 2616200 h 3302940"/>
                <a:gd name="connsiteX34" fmla="*/ 5601170 w 8575207"/>
                <a:gd name="connsiteY34" fmla="*/ 2489200 h 3302940"/>
                <a:gd name="connsiteX35" fmla="*/ 5639270 w 8575207"/>
                <a:gd name="connsiteY35" fmla="*/ 2413000 h 3302940"/>
                <a:gd name="connsiteX36" fmla="*/ 5690070 w 8575207"/>
                <a:gd name="connsiteY36" fmla="*/ 2400300 h 3302940"/>
                <a:gd name="connsiteX37" fmla="*/ 5766270 w 8575207"/>
                <a:gd name="connsiteY37" fmla="*/ 2362200 h 3302940"/>
                <a:gd name="connsiteX38" fmla="*/ 5842470 w 8575207"/>
                <a:gd name="connsiteY38" fmla="*/ 2324100 h 3302940"/>
                <a:gd name="connsiteX39" fmla="*/ 6007570 w 8575207"/>
                <a:gd name="connsiteY39" fmla="*/ 2362200 h 3302940"/>
                <a:gd name="connsiteX40" fmla="*/ 6083770 w 8575207"/>
                <a:gd name="connsiteY40" fmla="*/ 2374900 h 3302940"/>
                <a:gd name="connsiteX41" fmla="*/ 6159970 w 8575207"/>
                <a:gd name="connsiteY41" fmla="*/ 2413000 h 3302940"/>
                <a:gd name="connsiteX42" fmla="*/ 6198070 w 8575207"/>
                <a:gd name="connsiteY42" fmla="*/ 2425700 h 3302940"/>
                <a:gd name="connsiteX43" fmla="*/ 6261570 w 8575207"/>
                <a:gd name="connsiteY43" fmla="*/ 2527300 h 3302940"/>
                <a:gd name="connsiteX44" fmla="*/ 6299670 w 8575207"/>
                <a:gd name="connsiteY44" fmla="*/ 2641600 h 3302940"/>
                <a:gd name="connsiteX45" fmla="*/ 6312370 w 8575207"/>
                <a:gd name="connsiteY45" fmla="*/ 2679700 h 3302940"/>
                <a:gd name="connsiteX46" fmla="*/ 6325070 w 8575207"/>
                <a:gd name="connsiteY46" fmla="*/ 2730500 h 3302940"/>
                <a:gd name="connsiteX47" fmla="*/ 6312370 w 8575207"/>
                <a:gd name="connsiteY47" fmla="*/ 2857500 h 3302940"/>
                <a:gd name="connsiteX48" fmla="*/ 6236170 w 8575207"/>
                <a:gd name="connsiteY48" fmla="*/ 2908300 h 3302940"/>
                <a:gd name="connsiteX49" fmla="*/ 6109170 w 8575207"/>
                <a:gd name="connsiteY49" fmla="*/ 2946400 h 3302940"/>
                <a:gd name="connsiteX50" fmla="*/ 5956770 w 8575207"/>
                <a:gd name="connsiteY50" fmla="*/ 2933700 h 3302940"/>
                <a:gd name="connsiteX51" fmla="*/ 5918670 w 8575207"/>
                <a:gd name="connsiteY51" fmla="*/ 2946400 h 3302940"/>
                <a:gd name="connsiteX52" fmla="*/ 5931370 w 8575207"/>
                <a:gd name="connsiteY52" fmla="*/ 3009900 h 3302940"/>
                <a:gd name="connsiteX53" fmla="*/ 5994870 w 8575207"/>
                <a:gd name="connsiteY53" fmla="*/ 3022600 h 3302940"/>
                <a:gd name="connsiteX54" fmla="*/ 6286970 w 8575207"/>
                <a:gd name="connsiteY54" fmla="*/ 3035300 h 3302940"/>
                <a:gd name="connsiteX55" fmla="*/ 7328370 w 8575207"/>
                <a:gd name="connsiteY55" fmla="*/ 3022600 h 3302940"/>
                <a:gd name="connsiteX56" fmla="*/ 7544270 w 8575207"/>
                <a:gd name="connsiteY56" fmla="*/ 2984500 h 3302940"/>
                <a:gd name="connsiteX57" fmla="*/ 7645870 w 8575207"/>
                <a:gd name="connsiteY57" fmla="*/ 2971800 h 3302940"/>
                <a:gd name="connsiteX58" fmla="*/ 7861770 w 8575207"/>
                <a:gd name="connsiteY58" fmla="*/ 2984500 h 3302940"/>
                <a:gd name="connsiteX59" fmla="*/ 8039570 w 8575207"/>
                <a:gd name="connsiteY59" fmla="*/ 3009900 h 3302940"/>
                <a:gd name="connsiteX60" fmla="*/ 8090370 w 8575207"/>
                <a:gd name="connsiteY60" fmla="*/ 3022600 h 3302940"/>
                <a:gd name="connsiteX61" fmla="*/ 8407870 w 8575207"/>
                <a:gd name="connsiteY61" fmla="*/ 3048000 h 3302940"/>
                <a:gd name="connsiteX62" fmla="*/ 8560270 w 8575207"/>
                <a:gd name="connsiteY62" fmla="*/ 3035300 h 3302940"/>
                <a:gd name="connsiteX63" fmla="*/ 8534870 w 8575207"/>
                <a:gd name="connsiteY63" fmla="*/ 2311400 h 3302940"/>
                <a:gd name="connsiteX64" fmla="*/ 8496770 w 8575207"/>
                <a:gd name="connsiteY64" fmla="*/ 2057400 h 3302940"/>
                <a:gd name="connsiteX65" fmla="*/ 8484070 w 8575207"/>
                <a:gd name="connsiteY65" fmla="*/ 1968500 h 3302940"/>
                <a:gd name="connsiteX66" fmla="*/ 8445970 w 8575207"/>
                <a:gd name="connsiteY66" fmla="*/ 1765300 h 3302940"/>
                <a:gd name="connsiteX67" fmla="*/ 8471370 w 8575207"/>
                <a:gd name="connsiteY67" fmla="*/ 1257300 h 3302940"/>
                <a:gd name="connsiteX68" fmla="*/ 8433270 w 8575207"/>
                <a:gd name="connsiteY68" fmla="*/ 1231900 h 3302940"/>
                <a:gd name="connsiteX69" fmla="*/ 8306270 w 8575207"/>
                <a:gd name="connsiteY69" fmla="*/ 1193800 h 3302940"/>
                <a:gd name="connsiteX70" fmla="*/ 8179270 w 8575207"/>
                <a:gd name="connsiteY70" fmla="*/ 1168400 h 3302940"/>
                <a:gd name="connsiteX71" fmla="*/ 7607770 w 8575207"/>
                <a:gd name="connsiteY71" fmla="*/ 1206500 h 3302940"/>
                <a:gd name="connsiteX72" fmla="*/ 7379170 w 8575207"/>
                <a:gd name="connsiteY72" fmla="*/ 1193800 h 3302940"/>
                <a:gd name="connsiteX73" fmla="*/ 7290270 w 8575207"/>
                <a:gd name="connsiteY73" fmla="*/ 1168400 h 3302940"/>
                <a:gd name="connsiteX74" fmla="*/ 7112470 w 8575207"/>
                <a:gd name="connsiteY74" fmla="*/ 1143000 h 3302940"/>
                <a:gd name="connsiteX75" fmla="*/ 7048970 w 8575207"/>
                <a:gd name="connsiteY75" fmla="*/ 1130300 h 3302940"/>
                <a:gd name="connsiteX76" fmla="*/ 6934670 w 8575207"/>
                <a:gd name="connsiteY76" fmla="*/ 1117600 h 3302940"/>
                <a:gd name="connsiteX77" fmla="*/ 6629870 w 8575207"/>
                <a:gd name="connsiteY77" fmla="*/ 1079500 h 3302940"/>
                <a:gd name="connsiteX78" fmla="*/ 6502870 w 8575207"/>
                <a:gd name="connsiteY78" fmla="*/ 1028700 h 3302940"/>
                <a:gd name="connsiteX79" fmla="*/ 6426670 w 8575207"/>
                <a:gd name="connsiteY79" fmla="*/ 1003300 h 3302940"/>
                <a:gd name="connsiteX80" fmla="*/ 6375870 w 8575207"/>
                <a:gd name="connsiteY80" fmla="*/ 990600 h 3302940"/>
                <a:gd name="connsiteX81" fmla="*/ 6337770 w 8575207"/>
                <a:gd name="connsiteY81" fmla="*/ 977900 h 3302940"/>
                <a:gd name="connsiteX82" fmla="*/ 6286970 w 8575207"/>
                <a:gd name="connsiteY82" fmla="*/ 952500 h 3302940"/>
                <a:gd name="connsiteX83" fmla="*/ 6096470 w 8575207"/>
                <a:gd name="connsiteY83" fmla="*/ 939800 h 3302940"/>
                <a:gd name="connsiteX84" fmla="*/ 5728170 w 8575207"/>
                <a:gd name="connsiteY84" fmla="*/ 927100 h 3302940"/>
                <a:gd name="connsiteX85" fmla="*/ 5334470 w 8575207"/>
                <a:gd name="connsiteY85" fmla="*/ 901700 h 3302940"/>
                <a:gd name="connsiteX86" fmla="*/ 5232870 w 8575207"/>
                <a:gd name="connsiteY86" fmla="*/ 889000 h 3302940"/>
                <a:gd name="connsiteX87" fmla="*/ 5067770 w 8575207"/>
                <a:gd name="connsiteY87" fmla="*/ 838200 h 3302940"/>
                <a:gd name="connsiteX88" fmla="*/ 4991570 w 8575207"/>
                <a:gd name="connsiteY88" fmla="*/ 825500 h 3302940"/>
                <a:gd name="connsiteX89" fmla="*/ 4953470 w 8575207"/>
                <a:gd name="connsiteY89" fmla="*/ 800100 h 3302940"/>
                <a:gd name="connsiteX90" fmla="*/ 4877270 w 8575207"/>
                <a:gd name="connsiteY90" fmla="*/ 774700 h 3302940"/>
                <a:gd name="connsiteX91" fmla="*/ 4775670 w 8575207"/>
                <a:gd name="connsiteY91" fmla="*/ 749300 h 3302940"/>
                <a:gd name="connsiteX92" fmla="*/ 4648670 w 8575207"/>
                <a:gd name="connsiteY92" fmla="*/ 711200 h 3302940"/>
                <a:gd name="connsiteX93" fmla="*/ 4610570 w 8575207"/>
                <a:gd name="connsiteY93" fmla="*/ 698500 h 3302940"/>
                <a:gd name="connsiteX94" fmla="*/ 4559770 w 8575207"/>
                <a:gd name="connsiteY94" fmla="*/ 685800 h 3302940"/>
                <a:gd name="connsiteX95" fmla="*/ 4521670 w 8575207"/>
                <a:gd name="connsiteY95" fmla="*/ 660400 h 3302940"/>
                <a:gd name="connsiteX96" fmla="*/ 4470870 w 8575207"/>
                <a:gd name="connsiteY96" fmla="*/ 647700 h 3302940"/>
                <a:gd name="connsiteX97" fmla="*/ 4432770 w 8575207"/>
                <a:gd name="connsiteY97" fmla="*/ 635000 h 3302940"/>
                <a:gd name="connsiteX98" fmla="*/ 4381970 w 8575207"/>
                <a:gd name="connsiteY98" fmla="*/ 609600 h 3302940"/>
                <a:gd name="connsiteX99" fmla="*/ 4280370 w 8575207"/>
                <a:gd name="connsiteY99" fmla="*/ 584200 h 3302940"/>
                <a:gd name="connsiteX100" fmla="*/ 4242270 w 8575207"/>
                <a:gd name="connsiteY100" fmla="*/ 571500 h 3302940"/>
                <a:gd name="connsiteX101" fmla="*/ 4127970 w 8575207"/>
                <a:gd name="connsiteY101" fmla="*/ 558800 h 3302940"/>
                <a:gd name="connsiteX102" fmla="*/ 3658070 w 8575207"/>
                <a:gd name="connsiteY102" fmla="*/ 533400 h 3302940"/>
                <a:gd name="connsiteX103" fmla="*/ 3607270 w 8575207"/>
                <a:gd name="connsiteY103" fmla="*/ 520700 h 3302940"/>
                <a:gd name="connsiteX104" fmla="*/ 3569170 w 8575207"/>
                <a:gd name="connsiteY104" fmla="*/ 508000 h 3302940"/>
                <a:gd name="connsiteX105" fmla="*/ 3467570 w 8575207"/>
                <a:gd name="connsiteY105" fmla="*/ 495300 h 3302940"/>
                <a:gd name="connsiteX106" fmla="*/ 3429470 w 8575207"/>
                <a:gd name="connsiteY106" fmla="*/ 469900 h 3302940"/>
                <a:gd name="connsiteX107" fmla="*/ 3378670 w 8575207"/>
                <a:gd name="connsiteY107" fmla="*/ 457200 h 3302940"/>
                <a:gd name="connsiteX108" fmla="*/ 3302470 w 8575207"/>
                <a:gd name="connsiteY108" fmla="*/ 431800 h 3302940"/>
                <a:gd name="connsiteX109" fmla="*/ 3226270 w 8575207"/>
                <a:gd name="connsiteY109" fmla="*/ 406400 h 3302940"/>
                <a:gd name="connsiteX110" fmla="*/ 3188170 w 8575207"/>
                <a:gd name="connsiteY110" fmla="*/ 393700 h 3302940"/>
                <a:gd name="connsiteX111" fmla="*/ 2934170 w 8575207"/>
                <a:gd name="connsiteY111" fmla="*/ 381000 h 3302940"/>
                <a:gd name="connsiteX112" fmla="*/ 2832570 w 8575207"/>
                <a:gd name="connsiteY112" fmla="*/ 355600 h 3302940"/>
                <a:gd name="connsiteX113" fmla="*/ 2769070 w 8575207"/>
                <a:gd name="connsiteY113" fmla="*/ 342900 h 3302940"/>
                <a:gd name="connsiteX114" fmla="*/ 2705570 w 8575207"/>
                <a:gd name="connsiteY114" fmla="*/ 317500 h 3302940"/>
                <a:gd name="connsiteX115" fmla="*/ 2591270 w 8575207"/>
                <a:gd name="connsiteY115" fmla="*/ 304800 h 3302940"/>
                <a:gd name="connsiteX116" fmla="*/ 2515070 w 8575207"/>
                <a:gd name="connsiteY116" fmla="*/ 292100 h 3302940"/>
                <a:gd name="connsiteX117" fmla="*/ 2299170 w 8575207"/>
                <a:gd name="connsiteY117" fmla="*/ 317500 h 3302940"/>
                <a:gd name="connsiteX118" fmla="*/ 2184870 w 8575207"/>
                <a:gd name="connsiteY118" fmla="*/ 355600 h 3302940"/>
                <a:gd name="connsiteX119" fmla="*/ 2045170 w 8575207"/>
                <a:gd name="connsiteY119" fmla="*/ 381000 h 3302940"/>
                <a:gd name="connsiteX120" fmla="*/ 2019770 w 8575207"/>
                <a:gd name="connsiteY120" fmla="*/ 431800 h 3302940"/>
                <a:gd name="connsiteX121" fmla="*/ 2032470 w 8575207"/>
                <a:gd name="connsiteY121" fmla="*/ 952500 h 3302940"/>
                <a:gd name="connsiteX122" fmla="*/ 2045170 w 8575207"/>
                <a:gd name="connsiteY122" fmla="*/ 1016000 h 3302940"/>
                <a:gd name="connsiteX123" fmla="*/ 2083270 w 8575207"/>
                <a:gd name="connsiteY123" fmla="*/ 1130300 h 3302940"/>
                <a:gd name="connsiteX124" fmla="*/ 2095970 w 8575207"/>
                <a:gd name="connsiteY124" fmla="*/ 1181100 h 3302940"/>
                <a:gd name="connsiteX125" fmla="*/ 2159470 w 8575207"/>
                <a:gd name="connsiteY125" fmla="*/ 1270000 h 3302940"/>
                <a:gd name="connsiteX126" fmla="*/ 2197570 w 8575207"/>
                <a:gd name="connsiteY126" fmla="*/ 1346200 h 3302940"/>
                <a:gd name="connsiteX127" fmla="*/ 2235670 w 8575207"/>
                <a:gd name="connsiteY127" fmla="*/ 1397000 h 3302940"/>
                <a:gd name="connsiteX128" fmla="*/ 2261070 w 8575207"/>
                <a:gd name="connsiteY128" fmla="*/ 1435100 h 3302940"/>
                <a:gd name="connsiteX129" fmla="*/ 2311870 w 8575207"/>
                <a:gd name="connsiteY129" fmla="*/ 1549400 h 3302940"/>
                <a:gd name="connsiteX130" fmla="*/ 2337270 w 8575207"/>
                <a:gd name="connsiteY130" fmla="*/ 1600200 h 3302940"/>
                <a:gd name="connsiteX131" fmla="*/ 2375370 w 8575207"/>
                <a:gd name="connsiteY131" fmla="*/ 1638300 h 3302940"/>
                <a:gd name="connsiteX132" fmla="*/ 2388070 w 8575207"/>
                <a:gd name="connsiteY132" fmla="*/ 1816100 h 3302940"/>
                <a:gd name="connsiteX133" fmla="*/ 2273770 w 8575207"/>
                <a:gd name="connsiteY133" fmla="*/ 1866900 h 3302940"/>
                <a:gd name="connsiteX134" fmla="*/ 2235670 w 8575207"/>
                <a:gd name="connsiteY134" fmla="*/ 1879600 h 3302940"/>
                <a:gd name="connsiteX135" fmla="*/ 2197570 w 8575207"/>
                <a:gd name="connsiteY135" fmla="*/ 1892300 h 3302940"/>
                <a:gd name="connsiteX136" fmla="*/ 2095970 w 8575207"/>
                <a:gd name="connsiteY136" fmla="*/ 1905000 h 3302940"/>
                <a:gd name="connsiteX137" fmla="*/ 1676870 w 8575207"/>
                <a:gd name="connsiteY137" fmla="*/ 1879600 h 3302940"/>
                <a:gd name="connsiteX138" fmla="*/ 1562570 w 8575207"/>
                <a:gd name="connsiteY138" fmla="*/ 1841500 h 3302940"/>
                <a:gd name="connsiteX139" fmla="*/ 1524470 w 8575207"/>
                <a:gd name="connsiteY139" fmla="*/ 1828800 h 3302940"/>
                <a:gd name="connsiteX140" fmla="*/ 1511770 w 8575207"/>
                <a:gd name="connsiteY140" fmla="*/ 1778000 h 3302940"/>
                <a:gd name="connsiteX141" fmla="*/ 1499070 w 8575207"/>
                <a:gd name="connsiteY141" fmla="*/ 1739900 h 3302940"/>
                <a:gd name="connsiteX142" fmla="*/ 1486370 w 8575207"/>
                <a:gd name="connsiteY142" fmla="*/ 1676400 h 3302940"/>
                <a:gd name="connsiteX143" fmla="*/ 1524470 w 8575207"/>
                <a:gd name="connsiteY143" fmla="*/ 1460500 h 3302940"/>
                <a:gd name="connsiteX144" fmla="*/ 1537170 w 8575207"/>
                <a:gd name="connsiteY144" fmla="*/ 1422400 h 3302940"/>
                <a:gd name="connsiteX145" fmla="*/ 1626070 w 8575207"/>
                <a:gd name="connsiteY145" fmla="*/ 1358900 h 3302940"/>
                <a:gd name="connsiteX146" fmla="*/ 1702270 w 8575207"/>
                <a:gd name="connsiteY146" fmla="*/ 1282700 h 3302940"/>
                <a:gd name="connsiteX147" fmla="*/ 1740370 w 8575207"/>
                <a:gd name="connsiteY147" fmla="*/ 1244600 h 3302940"/>
                <a:gd name="connsiteX148" fmla="*/ 1778470 w 8575207"/>
                <a:gd name="connsiteY148" fmla="*/ 1206500 h 3302940"/>
                <a:gd name="connsiteX149" fmla="*/ 1816570 w 8575207"/>
                <a:gd name="connsiteY149" fmla="*/ 1193800 h 3302940"/>
                <a:gd name="connsiteX150" fmla="*/ 1829270 w 8575207"/>
                <a:gd name="connsiteY150" fmla="*/ 1155700 h 3302940"/>
                <a:gd name="connsiteX151" fmla="*/ 1905470 w 8575207"/>
                <a:gd name="connsiteY151" fmla="*/ 1104900 h 3302940"/>
                <a:gd name="connsiteX152" fmla="*/ 1968970 w 8575207"/>
                <a:gd name="connsiteY152" fmla="*/ 1028700 h 3302940"/>
                <a:gd name="connsiteX153" fmla="*/ 2045170 w 8575207"/>
                <a:gd name="connsiteY153" fmla="*/ 965200 h 3302940"/>
                <a:gd name="connsiteX154" fmla="*/ 2019770 w 8575207"/>
                <a:gd name="connsiteY154" fmla="*/ 393700 h 3302940"/>
                <a:gd name="connsiteX155" fmla="*/ 1956270 w 8575207"/>
                <a:gd name="connsiteY155" fmla="*/ 279400 h 3302940"/>
                <a:gd name="connsiteX156" fmla="*/ 1918170 w 8575207"/>
                <a:gd name="connsiteY156" fmla="*/ 266700 h 3302940"/>
                <a:gd name="connsiteX157" fmla="*/ 1803870 w 8575207"/>
                <a:gd name="connsiteY157" fmla="*/ 203200 h 3302940"/>
                <a:gd name="connsiteX158" fmla="*/ 1727670 w 8575207"/>
                <a:gd name="connsiteY158" fmla="*/ 190500 h 3302940"/>
                <a:gd name="connsiteX159" fmla="*/ 1689570 w 8575207"/>
                <a:gd name="connsiteY159" fmla="*/ 165100 h 3302940"/>
                <a:gd name="connsiteX160" fmla="*/ 1435570 w 8575207"/>
                <a:gd name="connsiteY160" fmla="*/ 127000 h 3302940"/>
                <a:gd name="connsiteX161" fmla="*/ 1308570 w 8575207"/>
                <a:gd name="connsiteY161" fmla="*/ 101600 h 3302940"/>
                <a:gd name="connsiteX162" fmla="*/ 546570 w 8575207"/>
                <a:gd name="connsiteY162" fmla="*/ 76200 h 3302940"/>
                <a:gd name="connsiteX163" fmla="*/ 457670 w 8575207"/>
                <a:gd name="connsiteY163" fmla="*/ 50800 h 3302940"/>
                <a:gd name="connsiteX164" fmla="*/ 279870 w 8575207"/>
                <a:gd name="connsiteY164" fmla="*/ 25400 h 3302940"/>
                <a:gd name="connsiteX165" fmla="*/ 216370 w 8575207"/>
                <a:gd name="connsiteY165" fmla="*/ 12700 h 3302940"/>
                <a:gd name="connsiteX166" fmla="*/ 38570 w 8575207"/>
                <a:gd name="connsiteY166" fmla="*/ 0 h 3302940"/>
                <a:gd name="connsiteX167" fmla="*/ 13170 w 8575207"/>
                <a:gd name="connsiteY16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3823170 w 8575207"/>
                <a:gd name="connsiteY20" fmla="*/ 2844800 h 3302940"/>
                <a:gd name="connsiteX21" fmla="*/ 3886670 w 8575207"/>
                <a:gd name="connsiteY21" fmla="*/ 2832100 h 3302940"/>
                <a:gd name="connsiteX22" fmla="*/ 3937470 w 8575207"/>
                <a:gd name="connsiteY22" fmla="*/ 2819400 h 3302940"/>
                <a:gd name="connsiteX23" fmla="*/ 4102570 w 8575207"/>
                <a:gd name="connsiteY23" fmla="*/ 2794000 h 3302940"/>
                <a:gd name="connsiteX24" fmla="*/ 4254970 w 8575207"/>
                <a:gd name="connsiteY24" fmla="*/ 2768600 h 3302940"/>
                <a:gd name="connsiteX25" fmla="*/ 4318470 w 8575207"/>
                <a:gd name="connsiteY25" fmla="*/ 2743200 h 3302940"/>
                <a:gd name="connsiteX26" fmla="*/ 4458170 w 8575207"/>
                <a:gd name="connsiteY26" fmla="*/ 2717800 h 3302940"/>
                <a:gd name="connsiteX27" fmla="*/ 5169370 w 8575207"/>
                <a:gd name="connsiteY27" fmla="*/ 2730500 h 3302940"/>
                <a:gd name="connsiteX28" fmla="*/ 5309070 w 8575207"/>
                <a:gd name="connsiteY28" fmla="*/ 2768600 h 3302940"/>
                <a:gd name="connsiteX29" fmla="*/ 5410670 w 8575207"/>
                <a:gd name="connsiteY29" fmla="*/ 2794000 h 3302940"/>
                <a:gd name="connsiteX30" fmla="*/ 5499570 w 8575207"/>
                <a:gd name="connsiteY30" fmla="*/ 2819400 h 3302940"/>
                <a:gd name="connsiteX31" fmla="*/ 5575770 w 8575207"/>
                <a:gd name="connsiteY31" fmla="*/ 2692400 h 3302940"/>
                <a:gd name="connsiteX32" fmla="*/ 5588470 w 8575207"/>
                <a:gd name="connsiteY32" fmla="*/ 2616200 h 3302940"/>
                <a:gd name="connsiteX33" fmla="*/ 5601170 w 8575207"/>
                <a:gd name="connsiteY33" fmla="*/ 2489200 h 3302940"/>
                <a:gd name="connsiteX34" fmla="*/ 5639270 w 8575207"/>
                <a:gd name="connsiteY34" fmla="*/ 2413000 h 3302940"/>
                <a:gd name="connsiteX35" fmla="*/ 5690070 w 8575207"/>
                <a:gd name="connsiteY35" fmla="*/ 2400300 h 3302940"/>
                <a:gd name="connsiteX36" fmla="*/ 5766270 w 8575207"/>
                <a:gd name="connsiteY36" fmla="*/ 2362200 h 3302940"/>
                <a:gd name="connsiteX37" fmla="*/ 5842470 w 8575207"/>
                <a:gd name="connsiteY37" fmla="*/ 2324100 h 3302940"/>
                <a:gd name="connsiteX38" fmla="*/ 6007570 w 8575207"/>
                <a:gd name="connsiteY38" fmla="*/ 2362200 h 3302940"/>
                <a:gd name="connsiteX39" fmla="*/ 6083770 w 8575207"/>
                <a:gd name="connsiteY39" fmla="*/ 2374900 h 3302940"/>
                <a:gd name="connsiteX40" fmla="*/ 6159970 w 8575207"/>
                <a:gd name="connsiteY40" fmla="*/ 2413000 h 3302940"/>
                <a:gd name="connsiteX41" fmla="*/ 6198070 w 8575207"/>
                <a:gd name="connsiteY41" fmla="*/ 2425700 h 3302940"/>
                <a:gd name="connsiteX42" fmla="*/ 6261570 w 8575207"/>
                <a:gd name="connsiteY42" fmla="*/ 2527300 h 3302940"/>
                <a:gd name="connsiteX43" fmla="*/ 6299670 w 8575207"/>
                <a:gd name="connsiteY43" fmla="*/ 2641600 h 3302940"/>
                <a:gd name="connsiteX44" fmla="*/ 6312370 w 8575207"/>
                <a:gd name="connsiteY44" fmla="*/ 2679700 h 3302940"/>
                <a:gd name="connsiteX45" fmla="*/ 6325070 w 8575207"/>
                <a:gd name="connsiteY45" fmla="*/ 2730500 h 3302940"/>
                <a:gd name="connsiteX46" fmla="*/ 6312370 w 8575207"/>
                <a:gd name="connsiteY46" fmla="*/ 2857500 h 3302940"/>
                <a:gd name="connsiteX47" fmla="*/ 6236170 w 8575207"/>
                <a:gd name="connsiteY47" fmla="*/ 2908300 h 3302940"/>
                <a:gd name="connsiteX48" fmla="*/ 6109170 w 8575207"/>
                <a:gd name="connsiteY48" fmla="*/ 2946400 h 3302940"/>
                <a:gd name="connsiteX49" fmla="*/ 5956770 w 8575207"/>
                <a:gd name="connsiteY49" fmla="*/ 2933700 h 3302940"/>
                <a:gd name="connsiteX50" fmla="*/ 5918670 w 8575207"/>
                <a:gd name="connsiteY50" fmla="*/ 2946400 h 3302940"/>
                <a:gd name="connsiteX51" fmla="*/ 5931370 w 8575207"/>
                <a:gd name="connsiteY51" fmla="*/ 3009900 h 3302940"/>
                <a:gd name="connsiteX52" fmla="*/ 5994870 w 8575207"/>
                <a:gd name="connsiteY52" fmla="*/ 3022600 h 3302940"/>
                <a:gd name="connsiteX53" fmla="*/ 6286970 w 8575207"/>
                <a:gd name="connsiteY53" fmla="*/ 3035300 h 3302940"/>
                <a:gd name="connsiteX54" fmla="*/ 7328370 w 8575207"/>
                <a:gd name="connsiteY54" fmla="*/ 3022600 h 3302940"/>
                <a:gd name="connsiteX55" fmla="*/ 7544270 w 8575207"/>
                <a:gd name="connsiteY55" fmla="*/ 2984500 h 3302940"/>
                <a:gd name="connsiteX56" fmla="*/ 7645870 w 8575207"/>
                <a:gd name="connsiteY56" fmla="*/ 2971800 h 3302940"/>
                <a:gd name="connsiteX57" fmla="*/ 7861770 w 8575207"/>
                <a:gd name="connsiteY57" fmla="*/ 2984500 h 3302940"/>
                <a:gd name="connsiteX58" fmla="*/ 8039570 w 8575207"/>
                <a:gd name="connsiteY58" fmla="*/ 3009900 h 3302940"/>
                <a:gd name="connsiteX59" fmla="*/ 8090370 w 8575207"/>
                <a:gd name="connsiteY59" fmla="*/ 3022600 h 3302940"/>
                <a:gd name="connsiteX60" fmla="*/ 8407870 w 8575207"/>
                <a:gd name="connsiteY60" fmla="*/ 3048000 h 3302940"/>
                <a:gd name="connsiteX61" fmla="*/ 8560270 w 8575207"/>
                <a:gd name="connsiteY61" fmla="*/ 3035300 h 3302940"/>
                <a:gd name="connsiteX62" fmla="*/ 8534870 w 8575207"/>
                <a:gd name="connsiteY62" fmla="*/ 2311400 h 3302940"/>
                <a:gd name="connsiteX63" fmla="*/ 8496770 w 8575207"/>
                <a:gd name="connsiteY63" fmla="*/ 2057400 h 3302940"/>
                <a:gd name="connsiteX64" fmla="*/ 8484070 w 8575207"/>
                <a:gd name="connsiteY64" fmla="*/ 1968500 h 3302940"/>
                <a:gd name="connsiteX65" fmla="*/ 8445970 w 8575207"/>
                <a:gd name="connsiteY65" fmla="*/ 1765300 h 3302940"/>
                <a:gd name="connsiteX66" fmla="*/ 8471370 w 8575207"/>
                <a:gd name="connsiteY66" fmla="*/ 1257300 h 3302940"/>
                <a:gd name="connsiteX67" fmla="*/ 8433270 w 8575207"/>
                <a:gd name="connsiteY67" fmla="*/ 1231900 h 3302940"/>
                <a:gd name="connsiteX68" fmla="*/ 8306270 w 8575207"/>
                <a:gd name="connsiteY68" fmla="*/ 1193800 h 3302940"/>
                <a:gd name="connsiteX69" fmla="*/ 8179270 w 8575207"/>
                <a:gd name="connsiteY69" fmla="*/ 1168400 h 3302940"/>
                <a:gd name="connsiteX70" fmla="*/ 7607770 w 8575207"/>
                <a:gd name="connsiteY70" fmla="*/ 1206500 h 3302940"/>
                <a:gd name="connsiteX71" fmla="*/ 7379170 w 8575207"/>
                <a:gd name="connsiteY71" fmla="*/ 1193800 h 3302940"/>
                <a:gd name="connsiteX72" fmla="*/ 7290270 w 8575207"/>
                <a:gd name="connsiteY72" fmla="*/ 1168400 h 3302940"/>
                <a:gd name="connsiteX73" fmla="*/ 7112470 w 8575207"/>
                <a:gd name="connsiteY73" fmla="*/ 1143000 h 3302940"/>
                <a:gd name="connsiteX74" fmla="*/ 7048970 w 8575207"/>
                <a:gd name="connsiteY74" fmla="*/ 1130300 h 3302940"/>
                <a:gd name="connsiteX75" fmla="*/ 6934670 w 8575207"/>
                <a:gd name="connsiteY75" fmla="*/ 1117600 h 3302940"/>
                <a:gd name="connsiteX76" fmla="*/ 6629870 w 8575207"/>
                <a:gd name="connsiteY76" fmla="*/ 1079500 h 3302940"/>
                <a:gd name="connsiteX77" fmla="*/ 6502870 w 8575207"/>
                <a:gd name="connsiteY77" fmla="*/ 1028700 h 3302940"/>
                <a:gd name="connsiteX78" fmla="*/ 6426670 w 8575207"/>
                <a:gd name="connsiteY78" fmla="*/ 1003300 h 3302940"/>
                <a:gd name="connsiteX79" fmla="*/ 6375870 w 8575207"/>
                <a:gd name="connsiteY79" fmla="*/ 990600 h 3302940"/>
                <a:gd name="connsiteX80" fmla="*/ 6337770 w 8575207"/>
                <a:gd name="connsiteY80" fmla="*/ 977900 h 3302940"/>
                <a:gd name="connsiteX81" fmla="*/ 6286970 w 8575207"/>
                <a:gd name="connsiteY81" fmla="*/ 952500 h 3302940"/>
                <a:gd name="connsiteX82" fmla="*/ 6096470 w 8575207"/>
                <a:gd name="connsiteY82" fmla="*/ 939800 h 3302940"/>
                <a:gd name="connsiteX83" fmla="*/ 5728170 w 8575207"/>
                <a:gd name="connsiteY83" fmla="*/ 927100 h 3302940"/>
                <a:gd name="connsiteX84" fmla="*/ 5334470 w 8575207"/>
                <a:gd name="connsiteY84" fmla="*/ 901700 h 3302940"/>
                <a:gd name="connsiteX85" fmla="*/ 5232870 w 8575207"/>
                <a:gd name="connsiteY85" fmla="*/ 889000 h 3302940"/>
                <a:gd name="connsiteX86" fmla="*/ 5067770 w 8575207"/>
                <a:gd name="connsiteY86" fmla="*/ 838200 h 3302940"/>
                <a:gd name="connsiteX87" fmla="*/ 4991570 w 8575207"/>
                <a:gd name="connsiteY87" fmla="*/ 825500 h 3302940"/>
                <a:gd name="connsiteX88" fmla="*/ 4953470 w 8575207"/>
                <a:gd name="connsiteY88" fmla="*/ 800100 h 3302940"/>
                <a:gd name="connsiteX89" fmla="*/ 4877270 w 8575207"/>
                <a:gd name="connsiteY89" fmla="*/ 774700 h 3302940"/>
                <a:gd name="connsiteX90" fmla="*/ 4775670 w 8575207"/>
                <a:gd name="connsiteY90" fmla="*/ 749300 h 3302940"/>
                <a:gd name="connsiteX91" fmla="*/ 4648670 w 8575207"/>
                <a:gd name="connsiteY91" fmla="*/ 711200 h 3302940"/>
                <a:gd name="connsiteX92" fmla="*/ 4610570 w 8575207"/>
                <a:gd name="connsiteY92" fmla="*/ 698500 h 3302940"/>
                <a:gd name="connsiteX93" fmla="*/ 4559770 w 8575207"/>
                <a:gd name="connsiteY93" fmla="*/ 685800 h 3302940"/>
                <a:gd name="connsiteX94" fmla="*/ 4521670 w 8575207"/>
                <a:gd name="connsiteY94" fmla="*/ 660400 h 3302940"/>
                <a:gd name="connsiteX95" fmla="*/ 4470870 w 8575207"/>
                <a:gd name="connsiteY95" fmla="*/ 647700 h 3302940"/>
                <a:gd name="connsiteX96" fmla="*/ 4432770 w 8575207"/>
                <a:gd name="connsiteY96" fmla="*/ 635000 h 3302940"/>
                <a:gd name="connsiteX97" fmla="*/ 4381970 w 8575207"/>
                <a:gd name="connsiteY97" fmla="*/ 609600 h 3302940"/>
                <a:gd name="connsiteX98" fmla="*/ 4280370 w 8575207"/>
                <a:gd name="connsiteY98" fmla="*/ 584200 h 3302940"/>
                <a:gd name="connsiteX99" fmla="*/ 4242270 w 8575207"/>
                <a:gd name="connsiteY99" fmla="*/ 571500 h 3302940"/>
                <a:gd name="connsiteX100" fmla="*/ 4127970 w 8575207"/>
                <a:gd name="connsiteY100" fmla="*/ 558800 h 3302940"/>
                <a:gd name="connsiteX101" fmla="*/ 3658070 w 8575207"/>
                <a:gd name="connsiteY101" fmla="*/ 533400 h 3302940"/>
                <a:gd name="connsiteX102" fmla="*/ 3607270 w 8575207"/>
                <a:gd name="connsiteY102" fmla="*/ 520700 h 3302940"/>
                <a:gd name="connsiteX103" fmla="*/ 3569170 w 8575207"/>
                <a:gd name="connsiteY103" fmla="*/ 508000 h 3302940"/>
                <a:gd name="connsiteX104" fmla="*/ 3467570 w 8575207"/>
                <a:gd name="connsiteY104" fmla="*/ 495300 h 3302940"/>
                <a:gd name="connsiteX105" fmla="*/ 3429470 w 8575207"/>
                <a:gd name="connsiteY105" fmla="*/ 469900 h 3302940"/>
                <a:gd name="connsiteX106" fmla="*/ 3378670 w 8575207"/>
                <a:gd name="connsiteY106" fmla="*/ 457200 h 3302940"/>
                <a:gd name="connsiteX107" fmla="*/ 3302470 w 8575207"/>
                <a:gd name="connsiteY107" fmla="*/ 431800 h 3302940"/>
                <a:gd name="connsiteX108" fmla="*/ 3226270 w 8575207"/>
                <a:gd name="connsiteY108" fmla="*/ 406400 h 3302940"/>
                <a:gd name="connsiteX109" fmla="*/ 3188170 w 8575207"/>
                <a:gd name="connsiteY109" fmla="*/ 393700 h 3302940"/>
                <a:gd name="connsiteX110" fmla="*/ 2934170 w 8575207"/>
                <a:gd name="connsiteY110" fmla="*/ 381000 h 3302940"/>
                <a:gd name="connsiteX111" fmla="*/ 2832570 w 8575207"/>
                <a:gd name="connsiteY111" fmla="*/ 355600 h 3302940"/>
                <a:gd name="connsiteX112" fmla="*/ 2769070 w 8575207"/>
                <a:gd name="connsiteY112" fmla="*/ 342900 h 3302940"/>
                <a:gd name="connsiteX113" fmla="*/ 2705570 w 8575207"/>
                <a:gd name="connsiteY113" fmla="*/ 317500 h 3302940"/>
                <a:gd name="connsiteX114" fmla="*/ 2591270 w 8575207"/>
                <a:gd name="connsiteY114" fmla="*/ 304800 h 3302940"/>
                <a:gd name="connsiteX115" fmla="*/ 2515070 w 8575207"/>
                <a:gd name="connsiteY115" fmla="*/ 292100 h 3302940"/>
                <a:gd name="connsiteX116" fmla="*/ 2299170 w 8575207"/>
                <a:gd name="connsiteY116" fmla="*/ 317500 h 3302940"/>
                <a:gd name="connsiteX117" fmla="*/ 2184870 w 8575207"/>
                <a:gd name="connsiteY117" fmla="*/ 355600 h 3302940"/>
                <a:gd name="connsiteX118" fmla="*/ 2045170 w 8575207"/>
                <a:gd name="connsiteY118" fmla="*/ 381000 h 3302940"/>
                <a:gd name="connsiteX119" fmla="*/ 2019770 w 8575207"/>
                <a:gd name="connsiteY119" fmla="*/ 431800 h 3302940"/>
                <a:gd name="connsiteX120" fmla="*/ 2032470 w 8575207"/>
                <a:gd name="connsiteY120" fmla="*/ 952500 h 3302940"/>
                <a:gd name="connsiteX121" fmla="*/ 2045170 w 8575207"/>
                <a:gd name="connsiteY121" fmla="*/ 1016000 h 3302940"/>
                <a:gd name="connsiteX122" fmla="*/ 2083270 w 8575207"/>
                <a:gd name="connsiteY122" fmla="*/ 1130300 h 3302940"/>
                <a:gd name="connsiteX123" fmla="*/ 2095970 w 8575207"/>
                <a:gd name="connsiteY123" fmla="*/ 1181100 h 3302940"/>
                <a:gd name="connsiteX124" fmla="*/ 2159470 w 8575207"/>
                <a:gd name="connsiteY124" fmla="*/ 1270000 h 3302940"/>
                <a:gd name="connsiteX125" fmla="*/ 2197570 w 8575207"/>
                <a:gd name="connsiteY125" fmla="*/ 1346200 h 3302940"/>
                <a:gd name="connsiteX126" fmla="*/ 2235670 w 8575207"/>
                <a:gd name="connsiteY126" fmla="*/ 1397000 h 3302940"/>
                <a:gd name="connsiteX127" fmla="*/ 2261070 w 8575207"/>
                <a:gd name="connsiteY127" fmla="*/ 1435100 h 3302940"/>
                <a:gd name="connsiteX128" fmla="*/ 2311870 w 8575207"/>
                <a:gd name="connsiteY128" fmla="*/ 1549400 h 3302940"/>
                <a:gd name="connsiteX129" fmla="*/ 2337270 w 8575207"/>
                <a:gd name="connsiteY129" fmla="*/ 1600200 h 3302940"/>
                <a:gd name="connsiteX130" fmla="*/ 2375370 w 8575207"/>
                <a:gd name="connsiteY130" fmla="*/ 1638300 h 3302940"/>
                <a:gd name="connsiteX131" fmla="*/ 2388070 w 8575207"/>
                <a:gd name="connsiteY131" fmla="*/ 1816100 h 3302940"/>
                <a:gd name="connsiteX132" fmla="*/ 2273770 w 8575207"/>
                <a:gd name="connsiteY132" fmla="*/ 1866900 h 3302940"/>
                <a:gd name="connsiteX133" fmla="*/ 2235670 w 8575207"/>
                <a:gd name="connsiteY133" fmla="*/ 1879600 h 3302940"/>
                <a:gd name="connsiteX134" fmla="*/ 2197570 w 8575207"/>
                <a:gd name="connsiteY134" fmla="*/ 1892300 h 3302940"/>
                <a:gd name="connsiteX135" fmla="*/ 2095970 w 8575207"/>
                <a:gd name="connsiteY135" fmla="*/ 1905000 h 3302940"/>
                <a:gd name="connsiteX136" fmla="*/ 1676870 w 8575207"/>
                <a:gd name="connsiteY136" fmla="*/ 1879600 h 3302940"/>
                <a:gd name="connsiteX137" fmla="*/ 1562570 w 8575207"/>
                <a:gd name="connsiteY137" fmla="*/ 1841500 h 3302940"/>
                <a:gd name="connsiteX138" fmla="*/ 1524470 w 8575207"/>
                <a:gd name="connsiteY138" fmla="*/ 1828800 h 3302940"/>
                <a:gd name="connsiteX139" fmla="*/ 1511770 w 8575207"/>
                <a:gd name="connsiteY139" fmla="*/ 1778000 h 3302940"/>
                <a:gd name="connsiteX140" fmla="*/ 1499070 w 8575207"/>
                <a:gd name="connsiteY140" fmla="*/ 1739900 h 3302940"/>
                <a:gd name="connsiteX141" fmla="*/ 1486370 w 8575207"/>
                <a:gd name="connsiteY141" fmla="*/ 1676400 h 3302940"/>
                <a:gd name="connsiteX142" fmla="*/ 1524470 w 8575207"/>
                <a:gd name="connsiteY142" fmla="*/ 1460500 h 3302940"/>
                <a:gd name="connsiteX143" fmla="*/ 1537170 w 8575207"/>
                <a:gd name="connsiteY143" fmla="*/ 1422400 h 3302940"/>
                <a:gd name="connsiteX144" fmla="*/ 1626070 w 8575207"/>
                <a:gd name="connsiteY144" fmla="*/ 1358900 h 3302940"/>
                <a:gd name="connsiteX145" fmla="*/ 1702270 w 8575207"/>
                <a:gd name="connsiteY145" fmla="*/ 1282700 h 3302940"/>
                <a:gd name="connsiteX146" fmla="*/ 1740370 w 8575207"/>
                <a:gd name="connsiteY146" fmla="*/ 1244600 h 3302940"/>
                <a:gd name="connsiteX147" fmla="*/ 1778470 w 8575207"/>
                <a:gd name="connsiteY147" fmla="*/ 1206500 h 3302940"/>
                <a:gd name="connsiteX148" fmla="*/ 1816570 w 8575207"/>
                <a:gd name="connsiteY148" fmla="*/ 1193800 h 3302940"/>
                <a:gd name="connsiteX149" fmla="*/ 1829270 w 8575207"/>
                <a:gd name="connsiteY149" fmla="*/ 1155700 h 3302940"/>
                <a:gd name="connsiteX150" fmla="*/ 1905470 w 8575207"/>
                <a:gd name="connsiteY150" fmla="*/ 1104900 h 3302940"/>
                <a:gd name="connsiteX151" fmla="*/ 1968970 w 8575207"/>
                <a:gd name="connsiteY151" fmla="*/ 1028700 h 3302940"/>
                <a:gd name="connsiteX152" fmla="*/ 2045170 w 8575207"/>
                <a:gd name="connsiteY152" fmla="*/ 965200 h 3302940"/>
                <a:gd name="connsiteX153" fmla="*/ 2019770 w 8575207"/>
                <a:gd name="connsiteY153" fmla="*/ 393700 h 3302940"/>
                <a:gd name="connsiteX154" fmla="*/ 1956270 w 8575207"/>
                <a:gd name="connsiteY154" fmla="*/ 279400 h 3302940"/>
                <a:gd name="connsiteX155" fmla="*/ 1918170 w 8575207"/>
                <a:gd name="connsiteY155" fmla="*/ 266700 h 3302940"/>
                <a:gd name="connsiteX156" fmla="*/ 1803870 w 8575207"/>
                <a:gd name="connsiteY156" fmla="*/ 203200 h 3302940"/>
                <a:gd name="connsiteX157" fmla="*/ 1727670 w 8575207"/>
                <a:gd name="connsiteY157" fmla="*/ 190500 h 3302940"/>
                <a:gd name="connsiteX158" fmla="*/ 1689570 w 8575207"/>
                <a:gd name="connsiteY158" fmla="*/ 165100 h 3302940"/>
                <a:gd name="connsiteX159" fmla="*/ 1435570 w 8575207"/>
                <a:gd name="connsiteY159" fmla="*/ 127000 h 3302940"/>
                <a:gd name="connsiteX160" fmla="*/ 1308570 w 8575207"/>
                <a:gd name="connsiteY160" fmla="*/ 101600 h 3302940"/>
                <a:gd name="connsiteX161" fmla="*/ 546570 w 8575207"/>
                <a:gd name="connsiteY161" fmla="*/ 76200 h 3302940"/>
                <a:gd name="connsiteX162" fmla="*/ 457670 w 8575207"/>
                <a:gd name="connsiteY162" fmla="*/ 50800 h 3302940"/>
                <a:gd name="connsiteX163" fmla="*/ 279870 w 8575207"/>
                <a:gd name="connsiteY163" fmla="*/ 25400 h 3302940"/>
                <a:gd name="connsiteX164" fmla="*/ 216370 w 8575207"/>
                <a:gd name="connsiteY164" fmla="*/ 12700 h 3302940"/>
                <a:gd name="connsiteX165" fmla="*/ 38570 w 8575207"/>
                <a:gd name="connsiteY165" fmla="*/ 0 h 3302940"/>
                <a:gd name="connsiteX166" fmla="*/ 13170 w 8575207"/>
                <a:gd name="connsiteY166"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3823170 w 8575207"/>
                <a:gd name="connsiteY20" fmla="*/ 2844800 h 3302940"/>
                <a:gd name="connsiteX21" fmla="*/ 3886670 w 8575207"/>
                <a:gd name="connsiteY21" fmla="*/ 2832100 h 3302940"/>
                <a:gd name="connsiteX22" fmla="*/ 3937470 w 8575207"/>
                <a:gd name="connsiteY22" fmla="*/ 2819400 h 3302940"/>
                <a:gd name="connsiteX23" fmla="*/ 4102570 w 8575207"/>
                <a:gd name="connsiteY23" fmla="*/ 2794000 h 3302940"/>
                <a:gd name="connsiteX24" fmla="*/ 4254970 w 8575207"/>
                <a:gd name="connsiteY24" fmla="*/ 2768600 h 3302940"/>
                <a:gd name="connsiteX25" fmla="*/ 4458170 w 8575207"/>
                <a:gd name="connsiteY25" fmla="*/ 2717800 h 3302940"/>
                <a:gd name="connsiteX26" fmla="*/ 5169370 w 8575207"/>
                <a:gd name="connsiteY26" fmla="*/ 2730500 h 3302940"/>
                <a:gd name="connsiteX27" fmla="*/ 5309070 w 8575207"/>
                <a:gd name="connsiteY27" fmla="*/ 2768600 h 3302940"/>
                <a:gd name="connsiteX28" fmla="*/ 5410670 w 8575207"/>
                <a:gd name="connsiteY28" fmla="*/ 2794000 h 3302940"/>
                <a:gd name="connsiteX29" fmla="*/ 5499570 w 8575207"/>
                <a:gd name="connsiteY29" fmla="*/ 2819400 h 3302940"/>
                <a:gd name="connsiteX30" fmla="*/ 5575770 w 8575207"/>
                <a:gd name="connsiteY30" fmla="*/ 2692400 h 3302940"/>
                <a:gd name="connsiteX31" fmla="*/ 5588470 w 8575207"/>
                <a:gd name="connsiteY31" fmla="*/ 2616200 h 3302940"/>
                <a:gd name="connsiteX32" fmla="*/ 5601170 w 8575207"/>
                <a:gd name="connsiteY32" fmla="*/ 2489200 h 3302940"/>
                <a:gd name="connsiteX33" fmla="*/ 5639270 w 8575207"/>
                <a:gd name="connsiteY33" fmla="*/ 2413000 h 3302940"/>
                <a:gd name="connsiteX34" fmla="*/ 5690070 w 8575207"/>
                <a:gd name="connsiteY34" fmla="*/ 2400300 h 3302940"/>
                <a:gd name="connsiteX35" fmla="*/ 5766270 w 8575207"/>
                <a:gd name="connsiteY35" fmla="*/ 2362200 h 3302940"/>
                <a:gd name="connsiteX36" fmla="*/ 5842470 w 8575207"/>
                <a:gd name="connsiteY36" fmla="*/ 2324100 h 3302940"/>
                <a:gd name="connsiteX37" fmla="*/ 6007570 w 8575207"/>
                <a:gd name="connsiteY37" fmla="*/ 2362200 h 3302940"/>
                <a:gd name="connsiteX38" fmla="*/ 6083770 w 8575207"/>
                <a:gd name="connsiteY38" fmla="*/ 2374900 h 3302940"/>
                <a:gd name="connsiteX39" fmla="*/ 6159970 w 8575207"/>
                <a:gd name="connsiteY39" fmla="*/ 2413000 h 3302940"/>
                <a:gd name="connsiteX40" fmla="*/ 6198070 w 8575207"/>
                <a:gd name="connsiteY40" fmla="*/ 2425700 h 3302940"/>
                <a:gd name="connsiteX41" fmla="*/ 6261570 w 8575207"/>
                <a:gd name="connsiteY41" fmla="*/ 2527300 h 3302940"/>
                <a:gd name="connsiteX42" fmla="*/ 6299670 w 8575207"/>
                <a:gd name="connsiteY42" fmla="*/ 2641600 h 3302940"/>
                <a:gd name="connsiteX43" fmla="*/ 6312370 w 8575207"/>
                <a:gd name="connsiteY43" fmla="*/ 2679700 h 3302940"/>
                <a:gd name="connsiteX44" fmla="*/ 6325070 w 8575207"/>
                <a:gd name="connsiteY44" fmla="*/ 2730500 h 3302940"/>
                <a:gd name="connsiteX45" fmla="*/ 6312370 w 8575207"/>
                <a:gd name="connsiteY45" fmla="*/ 2857500 h 3302940"/>
                <a:gd name="connsiteX46" fmla="*/ 6236170 w 8575207"/>
                <a:gd name="connsiteY46" fmla="*/ 2908300 h 3302940"/>
                <a:gd name="connsiteX47" fmla="*/ 6109170 w 8575207"/>
                <a:gd name="connsiteY47" fmla="*/ 2946400 h 3302940"/>
                <a:gd name="connsiteX48" fmla="*/ 5956770 w 8575207"/>
                <a:gd name="connsiteY48" fmla="*/ 2933700 h 3302940"/>
                <a:gd name="connsiteX49" fmla="*/ 5918670 w 8575207"/>
                <a:gd name="connsiteY49" fmla="*/ 2946400 h 3302940"/>
                <a:gd name="connsiteX50" fmla="*/ 5931370 w 8575207"/>
                <a:gd name="connsiteY50" fmla="*/ 3009900 h 3302940"/>
                <a:gd name="connsiteX51" fmla="*/ 5994870 w 8575207"/>
                <a:gd name="connsiteY51" fmla="*/ 3022600 h 3302940"/>
                <a:gd name="connsiteX52" fmla="*/ 6286970 w 8575207"/>
                <a:gd name="connsiteY52" fmla="*/ 3035300 h 3302940"/>
                <a:gd name="connsiteX53" fmla="*/ 7328370 w 8575207"/>
                <a:gd name="connsiteY53" fmla="*/ 3022600 h 3302940"/>
                <a:gd name="connsiteX54" fmla="*/ 7544270 w 8575207"/>
                <a:gd name="connsiteY54" fmla="*/ 2984500 h 3302940"/>
                <a:gd name="connsiteX55" fmla="*/ 7645870 w 8575207"/>
                <a:gd name="connsiteY55" fmla="*/ 2971800 h 3302940"/>
                <a:gd name="connsiteX56" fmla="*/ 7861770 w 8575207"/>
                <a:gd name="connsiteY56" fmla="*/ 2984500 h 3302940"/>
                <a:gd name="connsiteX57" fmla="*/ 8039570 w 8575207"/>
                <a:gd name="connsiteY57" fmla="*/ 3009900 h 3302940"/>
                <a:gd name="connsiteX58" fmla="*/ 8090370 w 8575207"/>
                <a:gd name="connsiteY58" fmla="*/ 3022600 h 3302940"/>
                <a:gd name="connsiteX59" fmla="*/ 8407870 w 8575207"/>
                <a:gd name="connsiteY59" fmla="*/ 3048000 h 3302940"/>
                <a:gd name="connsiteX60" fmla="*/ 8560270 w 8575207"/>
                <a:gd name="connsiteY60" fmla="*/ 3035300 h 3302940"/>
                <a:gd name="connsiteX61" fmla="*/ 8534870 w 8575207"/>
                <a:gd name="connsiteY61" fmla="*/ 2311400 h 3302940"/>
                <a:gd name="connsiteX62" fmla="*/ 8496770 w 8575207"/>
                <a:gd name="connsiteY62" fmla="*/ 2057400 h 3302940"/>
                <a:gd name="connsiteX63" fmla="*/ 8484070 w 8575207"/>
                <a:gd name="connsiteY63" fmla="*/ 1968500 h 3302940"/>
                <a:gd name="connsiteX64" fmla="*/ 8445970 w 8575207"/>
                <a:gd name="connsiteY64" fmla="*/ 1765300 h 3302940"/>
                <a:gd name="connsiteX65" fmla="*/ 8471370 w 8575207"/>
                <a:gd name="connsiteY65" fmla="*/ 1257300 h 3302940"/>
                <a:gd name="connsiteX66" fmla="*/ 8433270 w 8575207"/>
                <a:gd name="connsiteY66" fmla="*/ 1231900 h 3302940"/>
                <a:gd name="connsiteX67" fmla="*/ 8306270 w 8575207"/>
                <a:gd name="connsiteY67" fmla="*/ 1193800 h 3302940"/>
                <a:gd name="connsiteX68" fmla="*/ 8179270 w 8575207"/>
                <a:gd name="connsiteY68" fmla="*/ 1168400 h 3302940"/>
                <a:gd name="connsiteX69" fmla="*/ 7607770 w 8575207"/>
                <a:gd name="connsiteY69" fmla="*/ 1206500 h 3302940"/>
                <a:gd name="connsiteX70" fmla="*/ 7379170 w 8575207"/>
                <a:gd name="connsiteY70" fmla="*/ 1193800 h 3302940"/>
                <a:gd name="connsiteX71" fmla="*/ 7290270 w 8575207"/>
                <a:gd name="connsiteY71" fmla="*/ 1168400 h 3302940"/>
                <a:gd name="connsiteX72" fmla="*/ 7112470 w 8575207"/>
                <a:gd name="connsiteY72" fmla="*/ 1143000 h 3302940"/>
                <a:gd name="connsiteX73" fmla="*/ 7048970 w 8575207"/>
                <a:gd name="connsiteY73" fmla="*/ 1130300 h 3302940"/>
                <a:gd name="connsiteX74" fmla="*/ 6934670 w 8575207"/>
                <a:gd name="connsiteY74" fmla="*/ 1117600 h 3302940"/>
                <a:gd name="connsiteX75" fmla="*/ 6629870 w 8575207"/>
                <a:gd name="connsiteY75" fmla="*/ 1079500 h 3302940"/>
                <a:gd name="connsiteX76" fmla="*/ 6502870 w 8575207"/>
                <a:gd name="connsiteY76" fmla="*/ 1028700 h 3302940"/>
                <a:gd name="connsiteX77" fmla="*/ 6426670 w 8575207"/>
                <a:gd name="connsiteY77" fmla="*/ 1003300 h 3302940"/>
                <a:gd name="connsiteX78" fmla="*/ 6375870 w 8575207"/>
                <a:gd name="connsiteY78" fmla="*/ 990600 h 3302940"/>
                <a:gd name="connsiteX79" fmla="*/ 6337770 w 8575207"/>
                <a:gd name="connsiteY79" fmla="*/ 977900 h 3302940"/>
                <a:gd name="connsiteX80" fmla="*/ 6286970 w 8575207"/>
                <a:gd name="connsiteY80" fmla="*/ 952500 h 3302940"/>
                <a:gd name="connsiteX81" fmla="*/ 6096470 w 8575207"/>
                <a:gd name="connsiteY81" fmla="*/ 939800 h 3302940"/>
                <a:gd name="connsiteX82" fmla="*/ 5728170 w 8575207"/>
                <a:gd name="connsiteY82" fmla="*/ 927100 h 3302940"/>
                <a:gd name="connsiteX83" fmla="*/ 5334470 w 8575207"/>
                <a:gd name="connsiteY83" fmla="*/ 901700 h 3302940"/>
                <a:gd name="connsiteX84" fmla="*/ 5232870 w 8575207"/>
                <a:gd name="connsiteY84" fmla="*/ 889000 h 3302940"/>
                <a:gd name="connsiteX85" fmla="*/ 5067770 w 8575207"/>
                <a:gd name="connsiteY85" fmla="*/ 838200 h 3302940"/>
                <a:gd name="connsiteX86" fmla="*/ 4991570 w 8575207"/>
                <a:gd name="connsiteY86" fmla="*/ 825500 h 3302940"/>
                <a:gd name="connsiteX87" fmla="*/ 4953470 w 8575207"/>
                <a:gd name="connsiteY87" fmla="*/ 800100 h 3302940"/>
                <a:gd name="connsiteX88" fmla="*/ 4877270 w 8575207"/>
                <a:gd name="connsiteY88" fmla="*/ 774700 h 3302940"/>
                <a:gd name="connsiteX89" fmla="*/ 4775670 w 8575207"/>
                <a:gd name="connsiteY89" fmla="*/ 749300 h 3302940"/>
                <a:gd name="connsiteX90" fmla="*/ 4648670 w 8575207"/>
                <a:gd name="connsiteY90" fmla="*/ 711200 h 3302940"/>
                <a:gd name="connsiteX91" fmla="*/ 4610570 w 8575207"/>
                <a:gd name="connsiteY91" fmla="*/ 698500 h 3302940"/>
                <a:gd name="connsiteX92" fmla="*/ 4559770 w 8575207"/>
                <a:gd name="connsiteY92" fmla="*/ 685800 h 3302940"/>
                <a:gd name="connsiteX93" fmla="*/ 4521670 w 8575207"/>
                <a:gd name="connsiteY93" fmla="*/ 660400 h 3302940"/>
                <a:gd name="connsiteX94" fmla="*/ 4470870 w 8575207"/>
                <a:gd name="connsiteY94" fmla="*/ 647700 h 3302940"/>
                <a:gd name="connsiteX95" fmla="*/ 4432770 w 8575207"/>
                <a:gd name="connsiteY95" fmla="*/ 635000 h 3302940"/>
                <a:gd name="connsiteX96" fmla="*/ 4381970 w 8575207"/>
                <a:gd name="connsiteY96" fmla="*/ 609600 h 3302940"/>
                <a:gd name="connsiteX97" fmla="*/ 4280370 w 8575207"/>
                <a:gd name="connsiteY97" fmla="*/ 584200 h 3302940"/>
                <a:gd name="connsiteX98" fmla="*/ 4242270 w 8575207"/>
                <a:gd name="connsiteY98" fmla="*/ 571500 h 3302940"/>
                <a:gd name="connsiteX99" fmla="*/ 4127970 w 8575207"/>
                <a:gd name="connsiteY99" fmla="*/ 558800 h 3302940"/>
                <a:gd name="connsiteX100" fmla="*/ 3658070 w 8575207"/>
                <a:gd name="connsiteY100" fmla="*/ 533400 h 3302940"/>
                <a:gd name="connsiteX101" fmla="*/ 3607270 w 8575207"/>
                <a:gd name="connsiteY101" fmla="*/ 520700 h 3302940"/>
                <a:gd name="connsiteX102" fmla="*/ 3569170 w 8575207"/>
                <a:gd name="connsiteY102" fmla="*/ 508000 h 3302940"/>
                <a:gd name="connsiteX103" fmla="*/ 3467570 w 8575207"/>
                <a:gd name="connsiteY103" fmla="*/ 495300 h 3302940"/>
                <a:gd name="connsiteX104" fmla="*/ 3429470 w 8575207"/>
                <a:gd name="connsiteY104" fmla="*/ 469900 h 3302940"/>
                <a:gd name="connsiteX105" fmla="*/ 3378670 w 8575207"/>
                <a:gd name="connsiteY105" fmla="*/ 457200 h 3302940"/>
                <a:gd name="connsiteX106" fmla="*/ 3302470 w 8575207"/>
                <a:gd name="connsiteY106" fmla="*/ 431800 h 3302940"/>
                <a:gd name="connsiteX107" fmla="*/ 3226270 w 8575207"/>
                <a:gd name="connsiteY107" fmla="*/ 406400 h 3302940"/>
                <a:gd name="connsiteX108" fmla="*/ 3188170 w 8575207"/>
                <a:gd name="connsiteY108" fmla="*/ 393700 h 3302940"/>
                <a:gd name="connsiteX109" fmla="*/ 2934170 w 8575207"/>
                <a:gd name="connsiteY109" fmla="*/ 381000 h 3302940"/>
                <a:gd name="connsiteX110" fmla="*/ 2832570 w 8575207"/>
                <a:gd name="connsiteY110" fmla="*/ 355600 h 3302940"/>
                <a:gd name="connsiteX111" fmla="*/ 2769070 w 8575207"/>
                <a:gd name="connsiteY111" fmla="*/ 342900 h 3302940"/>
                <a:gd name="connsiteX112" fmla="*/ 2705570 w 8575207"/>
                <a:gd name="connsiteY112" fmla="*/ 317500 h 3302940"/>
                <a:gd name="connsiteX113" fmla="*/ 2591270 w 8575207"/>
                <a:gd name="connsiteY113" fmla="*/ 304800 h 3302940"/>
                <a:gd name="connsiteX114" fmla="*/ 2515070 w 8575207"/>
                <a:gd name="connsiteY114" fmla="*/ 292100 h 3302940"/>
                <a:gd name="connsiteX115" fmla="*/ 2299170 w 8575207"/>
                <a:gd name="connsiteY115" fmla="*/ 317500 h 3302940"/>
                <a:gd name="connsiteX116" fmla="*/ 2184870 w 8575207"/>
                <a:gd name="connsiteY116" fmla="*/ 355600 h 3302940"/>
                <a:gd name="connsiteX117" fmla="*/ 2045170 w 8575207"/>
                <a:gd name="connsiteY117" fmla="*/ 381000 h 3302940"/>
                <a:gd name="connsiteX118" fmla="*/ 2019770 w 8575207"/>
                <a:gd name="connsiteY118" fmla="*/ 431800 h 3302940"/>
                <a:gd name="connsiteX119" fmla="*/ 2032470 w 8575207"/>
                <a:gd name="connsiteY119" fmla="*/ 952500 h 3302940"/>
                <a:gd name="connsiteX120" fmla="*/ 2045170 w 8575207"/>
                <a:gd name="connsiteY120" fmla="*/ 1016000 h 3302940"/>
                <a:gd name="connsiteX121" fmla="*/ 2083270 w 8575207"/>
                <a:gd name="connsiteY121" fmla="*/ 1130300 h 3302940"/>
                <a:gd name="connsiteX122" fmla="*/ 2095970 w 8575207"/>
                <a:gd name="connsiteY122" fmla="*/ 1181100 h 3302940"/>
                <a:gd name="connsiteX123" fmla="*/ 2159470 w 8575207"/>
                <a:gd name="connsiteY123" fmla="*/ 1270000 h 3302940"/>
                <a:gd name="connsiteX124" fmla="*/ 2197570 w 8575207"/>
                <a:gd name="connsiteY124" fmla="*/ 1346200 h 3302940"/>
                <a:gd name="connsiteX125" fmla="*/ 2235670 w 8575207"/>
                <a:gd name="connsiteY125" fmla="*/ 1397000 h 3302940"/>
                <a:gd name="connsiteX126" fmla="*/ 2261070 w 8575207"/>
                <a:gd name="connsiteY126" fmla="*/ 1435100 h 3302940"/>
                <a:gd name="connsiteX127" fmla="*/ 2311870 w 8575207"/>
                <a:gd name="connsiteY127" fmla="*/ 1549400 h 3302940"/>
                <a:gd name="connsiteX128" fmla="*/ 2337270 w 8575207"/>
                <a:gd name="connsiteY128" fmla="*/ 1600200 h 3302940"/>
                <a:gd name="connsiteX129" fmla="*/ 2375370 w 8575207"/>
                <a:gd name="connsiteY129" fmla="*/ 1638300 h 3302940"/>
                <a:gd name="connsiteX130" fmla="*/ 2388070 w 8575207"/>
                <a:gd name="connsiteY130" fmla="*/ 1816100 h 3302940"/>
                <a:gd name="connsiteX131" fmla="*/ 2273770 w 8575207"/>
                <a:gd name="connsiteY131" fmla="*/ 1866900 h 3302940"/>
                <a:gd name="connsiteX132" fmla="*/ 2235670 w 8575207"/>
                <a:gd name="connsiteY132" fmla="*/ 1879600 h 3302940"/>
                <a:gd name="connsiteX133" fmla="*/ 2197570 w 8575207"/>
                <a:gd name="connsiteY133" fmla="*/ 1892300 h 3302940"/>
                <a:gd name="connsiteX134" fmla="*/ 2095970 w 8575207"/>
                <a:gd name="connsiteY134" fmla="*/ 1905000 h 3302940"/>
                <a:gd name="connsiteX135" fmla="*/ 1676870 w 8575207"/>
                <a:gd name="connsiteY135" fmla="*/ 1879600 h 3302940"/>
                <a:gd name="connsiteX136" fmla="*/ 1562570 w 8575207"/>
                <a:gd name="connsiteY136" fmla="*/ 1841500 h 3302940"/>
                <a:gd name="connsiteX137" fmla="*/ 1524470 w 8575207"/>
                <a:gd name="connsiteY137" fmla="*/ 1828800 h 3302940"/>
                <a:gd name="connsiteX138" fmla="*/ 1511770 w 8575207"/>
                <a:gd name="connsiteY138" fmla="*/ 1778000 h 3302940"/>
                <a:gd name="connsiteX139" fmla="*/ 1499070 w 8575207"/>
                <a:gd name="connsiteY139" fmla="*/ 1739900 h 3302940"/>
                <a:gd name="connsiteX140" fmla="*/ 1486370 w 8575207"/>
                <a:gd name="connsiteY140" fmla="*/ 1676400 h 3302940"/>
                <a:gd name="connsiteX141" fmla="*/ 1524470 w 8575207"/>
                <a:gd name="connsiteY141" fmla="*/ 1460500 h 3302940"/>
                <a:gd name="connsiteX142" fmla="*/ 1537170 w 8575207"/>
                <a:gd name="connsiteY142" fmla="*/ 1422400 h 3302940"/>
                <a:gd name="connsiteX143" fmla="*/ 1626070 w 8575207"/>
                <a:gd name="connsiteY143" fmla="*/ 1358900 h 3302940"/>
                <a:gd name="connsiteX144" fmla="*/ 1702270 w 8575207"/>
                <a:gd name="connsiteY144" fmla="*/ 1282700 h 3302940"/>
                <a:gd name="connsiteX145" fmla="*/ 1740370 w 8575207"/>
                <a:gd name="connsiteY145" fmla="*/ 1244600 h 3302940"/>
                <a:gd name="connsiteX146" fmla="*/ 1778470 w 8575207"/>
                <a:gd name="connsiteY146" fmla="*/ 1206500 h 3302940"/>
                <a:gd name="connsiteX147" fmla="*/ 1816570 w 8575207"/>
                <a:gd name="connsiteY147" fmla="*/ 1193800 h 3302940"/>
                <a:gd name="connsiteX148" fmla="*/ 1829270 w 8575207"/>
                <a:gd name="connsiteY148" fmla="*/ 1155700 h 3302940"/>
                <a:gd name="connsiteX149" fmla="*/ 1905470 w 8575207"/>
                <a:gd name="connsiteY149" fmla="*/ 1104900 h 3302940"/>
                <a:gd name="connsiteX150" fmla="*/ 1968970 w 8575207"/>
                <a:gd name="connsiteY150" fmla="*/ 1028700 h 3302940"/>
                <a:gd name="connsiteX151" fmla="*/ 2045170 w 8575207"/>
                <a:gd name="connsiteY151" fmla="*/ 965200 h 3302940"/>
                <a:gd name="connsiteX152" fmla="*/ 2019770 w 8575207"/>
                <a:gd name="connsiteY152" fmla="*/ 393700 h 3302940"/>
                <a:gd name="connsiteX153" fmla="*/ 1956270 w 8575207"/>
                <a:gd name="connsiteY153" fmla="*/ 279400 h 3302940"/>
                <a:gd name="connsiteX154" fmla="*/ 1918170 w 8575207"/>
                <a:gd name="connsiteY154" fmla="*/ 266700 h 3302940"/>
                <a:gd name="connsiteX155" fmla="*/ 1803870 w 8575207"/>
                <a:gd name="connsiteY155" fmla="*/ 203200 h 3302940"/>
                <a:gd name="connsiteX156" fmla="*/ 1727670 w 8575207"/>
                <a:gd name="connsiteY156" fmla="*/ 190500 h 3302940"/>
                <a:gd name="connsiteX157" fmla="*/ 1689570 w 8575207"/>
                <a:gd name="connsiteY157" fmla="*/ 165100 h 3302940"/>
                <a:gd name="connsiteX158" fmla="*/ 1435570 w 8575207"/>
                <a:gd name="connsiteY158" fmla="*/ 127000 h 3302940"/>
                <a:gd name="connsiteX159" fmla="*/ 1308570 w 8575207"/>
                <a:gd name="connsiteY159" fmla="*/ 101600 h 3302940"/>
                <a:gd name="connsiteX160" fmla="*/ 546570 w 8575207"/>
                <a:gd name="connsiteY160" fmla="*/ 76200 h 3302940"/>
                <a:gd name="connsiteX161" fmla="*/ 457670 w 8575207"/>
                <a:gd name="connsiteY161" fmla="*/ 50800 h 3302940"/>
                <a:gd name="connsiteX162" fmla="*/ 279870 w 8575207"/>
                <a:gd name="connsiteY162" fmla="*/ 25400 h 3302940"/>
                <a:gd name="connsiteX163" fmla="*/ 216370 w 8575207"/>
                <a:gd name="connsiteY163" fmla="*/ 12700 h 3302940"/>
                <a:gd name="connsiteX164" fmla="*/ 38570 w 8575207"/>
                <a:gd name="connsiteY164" fmla="*/ 0 h 3302940"/>
                <a:gd name="connsiteX165" fmla="*/ 13170 w 8575207"/>
                <a:gd name="connsiteY16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3823170 w 8575207"/>
                <a:gd name="connsiteY20" fmla="*/ 2844800 h 3302940"/>
                <a:gd name="connsiteX21" fmla="*/ 3886670 w 8575207"/>
                <a:gd name="connsiteY21" fmla="*/ 2832100 h 3302940"/>
                <a:gd name="connsiteX22" fmla="*/ 3937470 w 8575207"/>
                <a:gd name="connsiteY22" fmla="*/ 2819400 h 3302940"/>
                <a:gd name="connsiteX23" fmla="*/ 4102570 w 8575207"/>
                <a:gd name="connsiteY23" fmla="*/ 2794000 h 3302940"/>
                <a:gd name="connsiteX24" fmla="*/ 4458170 w 8575207"/>
                <a:gd name="connsiteY24" fmla="*/ 2717800 h 3302940"/>
                <a:gd name="connsiteX25" fmla="*/ 5169370 w 8575207"/>
                <a:gd name="connsiteY25" fmla="*/ 2730500 h 3302940"/>
                <a:gd name="connsiteX26" fmla="*/ 5309070 w 8575207"/>
                <a:gd name="connsiteY26" fmla="*/ 2768600 h 3302940"/>
                <a:gd name="connsiteX27" fmla="*/ 5410670 w 8575207"/>
                <a:gd name="connsiteY27" fmla="*/ 2794000 h 3302940"/>
                <a:gd name="connsiteX28" fmla="*/ 5499570 w 8575207"/>
                <a:gd name="connsiteY28" fmla="*/ 2819400 h 3302940"/>
                <a:gd name="connsiteX29" fmla="*/ 5575770 w 8575207"/>
                <a:gd name="connsiteY29" fmla="*/ 2692400 h 3302940"/>
                <a:gd name="connsiteX30" fmla="*/ 5588470 w 8575207"/>
                <a:gd name="connsiteY30" fmla="*/ 2616200 h 3302940"/>
                <a:gd name="connsiteX31" fmla="*/ 5601170 w 8575207"/>
                <a:gd name="connsiteY31" fmla="*/ 2489200 h 3302940"/>
                <a:gd name="connsiteX32" fmla="*/ 5639270 w 8575207"/>
                <a:gd name="connsiteY32" fmla="*/ 2413000 h 3302940"/>
                <a:gd name="connsiteX33" fmla="*/ 5690070 w 8575207"/>
                <a:gd name="connsiteY33" fmla="*/ 2400300 h 3302940"/>
                <a:gd name="connsiteX34" fmla="*/ 5766270 w 8575207"/>
                <a:gd name="connsiteY34" fmla="*/ 2362200 h 3302940"/>
                <a:gd name="connsiteX35" fmla="*/ 5842470 w 8575207"/>
                <a:gd name="connsiteY35" fmla="*/ 2324100 h 3302940"/>
                <a:gd name="connsiteX36" fmla="*/ 6007570 w 8575207"/>
                <a:gd name="connsiteY36" fmla="*/ 2362200 h 3302940"/>
                <a:gd name="connsiteX37" fmla="*/ 6083770 w 8575207"/>
                <a:gd name="connsiteY37" fmla="*/ 2374900 h 3302940"/>
                <a:gd name="connsiteX38" fmla="*/ 6159970 w 8575207"/>
                <a:gd name="connsiteY38" fmla="*/ 2413000 h 3302940"/>
                <a:gd name="connsiteX39" fmla="*/ 6198070 w 8575207"/>
                <a:gd name="connsiteY39" fmla="*/ 2425700 h 3302940"/>
                <a:gd name="connsiteX40" fmla="*/ 6261570 w 8575207"/>
                <a:gd name="connsiteY40" fmla="*/ 2527300 h 3302940"/>
                <a:gd name="connsiteX41" fmla="*/ 6299670 w 8575207"/>
                <a:gd name="connsiteY41" fmla="*/ 2641600 h 3302940"/>
                <a:gd name="connsiteX42" fmla="*/ 6312370 w 8575207"/>
                <a:gd name="connsiteY42" fmla="*/ 2679700 h 3302940"/>
                <a:gd name="connsiteX43" fmla="*/ 6325070 w 8575207"/>
                <a:gd name="connsiteY43" fmla="*/ 2730500 h 3302940"/>
                <a:gd name="connsiteX44" fmla="*/ 6312370 w 8575207"/>
                <a:gd name="connsiteY44" fmla="*/ 2857500 h 3302940"/>
                <a:gd name="connsiteX45" fmla="*/ 6236170 w 8575207"/>
                <a:gd name="connsiteY45" fmla="*/ 2908300 h 3302940"/>
                <a:gd name="connsiteX46" fmla="*/ 6109170 w 8575207"/>
                <a:gd name="connsiteY46" fmla="*/ 2946400 h 3302940"/>
                <a:gd name="connsiteX47" fmla="*/ 5956770 w 8575207"/>
                <a:gd name="connsiteY47" fmla="*/ 2933700 h 3302940"/>
                <a:gd name="connsiteX48" fmla="*/ 5918670 w 8575207"/>
                <a:gd name="connsiteY48" fmla="*/ 2946400 h 3302940"/>
                <a:gd name="connsiteX49" fmla="*/ 5931370 w 8575207"/>
                <a:gd name="connsiteY49" fmla="*/ 3009900 h 3302940"/>
                <a:gd name="connsiteX50" fmla="*/ 5994870 w 8575207"/>
                <a:gd name="connsiteY50" fmla="*/ 3022600 h 3302940"/>
                <a:gd name="connsiteX51" fmla="*/ 6286970 w 8575207"/>
                <a:gd name="connsiteY51" fmla="*/ 3035300 h 3302940"/>
                <a:gd name="connsiteX52" fmla="*/ 7328370 w 8575207"/>
                <a:gd name="connsiteY52" fmla="*/ 3022600 h 3302940"/>
                <a:gd name="connsiteX53" fmla="*/ 7544270 w 8575207"/>
                <a:gd name="connsiteY53" fmla="*/ 2984500 h 3302940"/>
                <a:gd name="connsiteX54" fmla="*/ 7645870 w 8575207"/>
                <a:gd name="connsiteY54" fmla="*/ 2971800 h 3302940"/>
                <a:gd name="connsiteX55" fmla="*/ 7861770 w 8575207"/>
                <a:gd name="connsiteY55" fmla="*/ 2984500 h 3302940"/>
                <a:gd name="connsiteX56" fmla="*/ 8039570 w 8575207"/>
                <a:gd name="connsiteY56" fmla="*/ 3009900 h 3302940"/>
                <a:gd name="connsiteX57" fmla="*/ 8090370 w 8575207"/>
                <a:gd name="connsiteY57" fmla="*/ 3022600 h 3302940"/>
                <a:gd name="connsiteX58" fmla="*/ 8407870 w 8575207"/>
                <a:gd name="connsiteY58" fmla="*/ 3048000 h 3302940"/>
                <a:gd name="connsiteX59" fmla="*/ 8560270 w 8575207"/>
                <a:gd name="connsiteY59" fmla="*/ 3035300 h 3302940"/>
                <a:gd name="connsiteX60" fmla="*/ 8534870 w 8575207"/>
                <a:gd name="connsiteY60" fmla="*/ 2311400 h 3302940"/>
                <a:gd name="connsiteX61" fmla="*/ 8496770 w 8575207"/>
                <a:gd name="connsiteY61" fmla="*/ 2057400 h 3302940"/>
                <a:gd name="connsiteX62" fmla="*/ 8484070 w 8575207"/>
                <a:gd name="connsiteY62" fmla="*/ 1968500 h 3302940"/>
                <a:gd name="connsiteX63" fmla="*/ 8445970 w 8575207"/>
                <a:gd name="connsiteY63" fmla="*/ 1765300 h 3302940"/>
                <a:gd name="connsiteX64" fmla="*/ 8471370 w 8575207"/>
                <a:gd name="connsiteY64" fmla="*/ 1257300 h 3302940"/>
                <a:gd name="connsiteX65" fmla="*/ 8433270 w 8575207"/>
                <a:gd name="connsiteY65" fmla="*/ 1231900 h 3302940"/>
                <a:gd name="connsiteX66" fmla="*/ 8306270 w 8575207"/>
                <a:gd name="connsiteY66" fmla="*/ 1193800 h 3302940"/>
                <a:gd name="connsiteX67" fmla="*/ 8179270 w 8575207"/>
                <a:gd name="connsiteY67" fmla="*/ 1168400 h 3302940"/>
                <a:gd name="connsiteX68" fmla="*/ 7607770 w 8575207"/>
                <a:gd name="connsiteY68" fmla="*/ 1206500 h 3302940"/>
                <a:gd name="connsiteX69" fmla="*/ 7379170 w 8575207"/>
                <a:gd name="connsiteY69" fmla="*/ 1193800 h 3302940"/>
                <a:gd name="connsiteX70" fmla="*/ 7290270 w 8575207"/>
                <a:gd name="connsiteY70" fmla="*/ 1168400 h 3302940"/>
                <a:gd name="connsiteX71" fmla="*/ 7112470 w 8575207"/>
                <a:gd name="connsiteY71" fmla="*/ 1143000 h 3302940"/>
                <a:gd name="connsiteX72" fmla="*/ 7048970 w 8575207"/>
                <a:gd name="connsiteY72" fmla="*/ 1130300 h 3302940"/>
                <a:gd name="connsiteX73" fmla="*/ 6934670 w 8575207"/>
                <a:gd name="connsiteY73" fmla="*/ 1117600 h 3302940"/>
                <a:gd name="connsiteX74" fmla="*/ 6629870 w 8575207"/>
                <a:gd name="connsiteY74" fmla="*/ 1079500 h 3302940"/>
                <a:gd name="connsiteX75" fmla="*/ 6502870 w 8575207"/>
                <a:gd name="connsiteY75" fmla="*/ 1028700 h 3302940"/>
                <a:gd name="connsiteX76" fmla="*/ 6426670 w 8575207"/>
                <a:gd name="connsiteY76" fmla="*/ 1003300 h 3302940"/>
                <a:gd name="connsiteX77" fmla="*/ 6375870 w 8575207"/>
                <a:gd name="connsiteY77" fmla="*/ 990600 h 3302940"/>
                <a:gd name="connsiteX78" fmla="*/ 6337770 w 8575207"/>
                <a:gd name="connsiteY78" fmla="*/ 977900 h 3302940"/>
                <a:gd name="connsiteX79" fmla="*/ 6286970 w 8575207"/>
                <a:gd name="connsiteY79" fmla="*/ 952500 h 3302940"/>
                <a:gd name="connsiteX80" fmla="*/ 6096470 w 8575207"/>
                <a:gd name="connsiteY80" fmla="*/ 939800 h 3302940"/>
                <a:gd name="connsiteX81" fmla="*/ 5728170 w 8575207"/>
                <a:gd name="connsiteY81" fmla="*/ 927100 h 3302940"/>
                <a:gd name="connsiteX82" fmla="*/ 5334470 w 8575207"/>
                <a:gd name="connsiteY82" fmla="*/ 901700 h 3302940"/>
                <a:gd name="connsiteX83" fmla="*/ 5232870 w 8575207"/>
                <a:gd name="connsiteY83" fmla="*/ 889000 h 3302940"/>
                <a:gd name="connsiteX84" fmla="*/ 5067770 w 8575207"/>
                <a:gd name="connsiteY84" fmla="*/ 838200 h 3302940"/>
                <a:gd name="connsiteX85" fmla="*/ 4991570 w 8575207"/>
                <a:gd name="connsiteY85" fmla="*/ 825500 h 3302940"/>
                <a:gd name="connsiteX86" fmla="*/ 4953470 w 8575207"/>
                <a:gd name="connsiteY86" fmla="*/ 800100 h 3302940"/>
                <a:gd name="connsiteX87" fmla="*/ 4877270 w 8575207"/>
                <a:gd name="connsiteY87" fmla="*/ 774700 h 3302940"/>
                <a:gd name="connsiteX88" fmla="*/ 4775670 w 8575207"/>
                <a:gd name="connsiteY88" fmla="*/ 749300 h 3302940"/>
                <a:gd name="connsiteX89" fmla="*/ 4648670 w 8575207"/>
                <a:gd name="connsiteY89" fmla="*/ 711200 h 3302940"/>
                <a:gd name="connsiteX90" fmla="*/ 4610570 w 8575207"/>
                <a:gd name="connsiteY90" fmla="*/ 698500 h 3302940"/>
                <a:gd name="connsiteX91" fmla="*/ 4559770 w 8575207"/>
                <a:gd name="connsiteY91" fmla="*/ 685800 h 3302940"/>
                <a:gd name="connsiteX92" fmla="*/ 4521670 w 8575207"/>
                <a:gd name="connsiteY92" fmla="*/ 660400 h 3302940"/>
                <a:gd name="connsiteX93" fmla="*/ 4470870 w 8575207"/>
                <a:gd name="connsiteY93" fmla="*/ 647700 h 3302940"/>
                <a:gd name="connsiteX94" fmla="*/ 4432770 w 8575207"/>
                <a:gd name="connsiteY94" fmla="*/ 635000 h 3302940"/>
                <a:gd name="connsiteX95" fmla="*/ 4381970 w 8575207"/>
                <a:gd name="connsiteY95" fmla="*/ 609600 h 3302940"/>
                <a:gd name="connsiteX96" fmla="*/ 4280370 w 8575207"/>
                <a:gd name="connsiteY96" fmla="*/ 584200 h 3302940"/>
                <a:gd name="connsiteX97" fmla="*/ 4242270 w 8575207"/>
                <a:gd name="connsiteY97" fmla="*/ 571500 h 3302940"/>
                <a:gd name="connsiteX98" fmla="*/ 4127970 w 8575207"/>
                <a:gd name="connsiteY98" fmla="*/ 558800 h 3302940"/>
                <a:gd name="connsiteX99" fmla="*/ 3658070 w 8575207"/>
                <a:gd name="connsiteY99" fmla="*/ 533400 h 3302940"/>
                <a:gd name="connsiteX100" fmla="*/ 3607270 w 8575207"/>
                <a:gd name="connsiteY100" fmla="*/ 520700 h 3302940"/>
                <a:gd name="connsiteX101" fmla="*/ 3569170 w 8575207"/>
                <a:gd name="connsiteY101" fmla="*/ 508000 h 3302940"/>
                <a:gd name="connsiteX102" fmla="*/ 3467570 w 8575207"/>
                <a:gd name="connsiteY102" fmla="*/ 495300 h 3302940"/>
                <a:gd name="connsiteX103" fmla="*/ 3429470 w 8575207"/>
                <a:gd name="connsiteY103" fmla="*/ 469900 h 3302940"/>
                <a:gd name="connsiteX104" fmla="*/ 3378670 w 8575207"/>
                <a:gd name="connsiteY104" fmla="*/ 457200 h 3302940"/>
                <a:gd name="connsiteX105" fmla="*/ 3302470 w 8575207"/>
                <a:gd name="connsiteY105" fmla="*/ 431800 h 3302940"/>
                <a:gd name="connsiteX106" fmla="*/ 3226270 w 8575207"/>
                <a:gd name="connsiteY106" fmla="*/ 406400 h 3302940"/>
                <a:gd name="connsiteX107" fmla="*/ 3188170 w 8575207"/>
                <a:gd name="connsiteY107" fmla="*/ 393700 h 3302940"/>
                <a:gd name="connsiteX108" fmla="*/ 2934170 w 8575207"/>
                <a:gd name="connsiteY108" fmla="*/ 381000 h 3302940"/>
                <a:gd name="connsiteX109" fmla="*/ 2832570 w 8575207"/>
                <a:gd name="connsiteY109" fmla="*/ 355600 h 3302940"/>
                <a:gd name="connsiteX110" fmla="*/ 2769070 w 8575207"/>
                <a:gd name="connsiteY110" fmla="*/ 342900 h 3302940"/>
                <a:gd name="connsiteX111" fmla="*/ 2705570 w 8575207"/>
                <a:gd name="connsiteY111" fmla="*/ 317500 h 3302940"/>
                <a:gd name="connsiteX112" fmla="*/ 2591270 w 8575207"/>
                <a:gd name="connsiteY112" fmla="*/ 304800 h 3302940"/>
                <a:gd name="connsiteX113" fmla="*/ 2515070 w 8575207"/>
                <a:gd name="connsiteY113" fmla="*/ 292100 h 3302940"/>
                <a:gd name="connsiteX114" fmla="*/ 2299170 w 8575207"/>
                <a:gd name="connsiteY114" fmla="*/ 317500 h 3302940"/>
                <a:gd name="connsiteX115" fmla="*/ 2184870 w 8575207"/>
                <a:gd name="connsiteY115" fmla="*/ 355600 h 3302940"/>
                <a:gd name="connsiteX116" fmla="*/ 2045170 w 8575207"/>
                <a:gd name="connsiteY116" fmla="*/ 381000 h 3302940"/>
                <a:gd name="connsiteX117" fmla="*/ 2019770 w 8575207"/>
                <a:gd name="connsiteY117" fmla="*/ 431800 h 3302940"/>
                <a:gd name="connsiteX118" fmla="*/ 2032470 w 8575207"/>
                <a:gd name="connsiteY118" fmla="*/ 952500 h 3302940"/>
                <a:gd name="connsiteX119" fmla="*/ 2045170 w 8575207"/>
                <a:gd name="connsiteY119" fmla="*/ 1016000 h 3302940"/>
                <a:gd name="connsiteX120" fmla="*/ 2083270 w 8575207"/>
                <a:gd name="connsiteY120" fmla="*/ 1130300 h 3302940"/>
                <a:gd name="connsiteX121" fmla="*/ 2095970 w 8575207"/>
                <a:gd name="connsiteY121" fmla="*/ 1181100 h 3302940"/>
                <a:gd name="connsiteX122" fmla="*/ 2159470 w 8575207"/>
                <a:gd name="connsiteY122" fmla="*/ 1270000 h 3302940"/>
                <a:gd name="connsiteX123" fmla="*/ 2197570 w 8575207"/>
                <a:gd name="connsiteY123" fmla="*/ 1346200 h 3302940"/>
                <a:gd name="connsiteX124" fmla="*/ 2235670 w 8575207"/>
                <a:gd name="connsiteY124" fmla="*/ 1397000 h 3302940"/>
                <a:gd name="connsiteX125" fmla="*/ 2261070 w 8575207"/>
                <a:gd name="connsiteY125" fmla="*/ 1435100 h 3302940"/>
                <a:gd name="connsiteX126" fmla="*/ 2311870 w 8575207"/>
                <a:gd name="connsiteY126" fmla="*/ 1549400 h 3302940"/>
                <a:gd name="connsiteX127" fmla="*/ 2337270 w 8575207"/>
                <a:gd name="connsiteY127" fmla="*/ 1600200 h 3302940"/>
                <a:gd name="connsiteX128" fmla="*/ 2375370 w 8575207"/>
                <a:gd name="connsiteY128" fmla="*/ 1638300 h 3302940"/>
                <a:gd name="connsiteX129" fmla="*/ 2388070 w 8575207"/>
                <a:gd name="connsiteY129" fmla="*/ 1816100 h 3302940"/>
                <a:gd name="connsiteX130" fmla="*/ 2273770 w 8575207"/>
                <a:gd name="connsiteY130" fmla="*/ 1866900 h 3302940"/>
                <a:gd name="connsiteX131" fmla="*/ 2235670 w 8575207"/>
                <a:gd name="connsiteY131" fmla="*/ 1879600 h 3302940"/>
                <a:gd name="connsiteX132" fmla="*/ 2197570 w 8575207"/>
                <a:gd name="connsiteY132" fmla="*/ 1892300 h 3302940"/>
                <a:gd name="connsiteX133" fmla="*/ 2095970 w 8575207"/>
                <a:gd name="connsiteY133" fmla="*/ 1905000 h 3302940"/>
                <a:gd name="connsiteX134" fmla="*/ 1676870 w 8575207"/>
                <a:gd name="connsiteY134" fmla="*/ 1879600 h 3302940"/>
                <a:gd name="connsiteX135" fmla="*/ 1562570 w 8575207"/>
                <a:gd name="connsiteY135" fmla="*/ 1841500 h 3302940"/>
                <a:gd name="connsiteX136" fmla="*/ 1524470 w 8575207"/>
                <a:gd name="connsiteY136" fmla="*/ 1828800 h 3302940"/>
                <a:gd name="connsiteX137" fmla="*/ 1511770 w 8575207"/>
                <a:gd name="connsiteY137" fmla="*/ 1778000 h 3302940"/>
                <a:gd name="connsiteX138" fmla="*/ 1499070 w 8575207"/>
                <a:gd name="connsiteY138" fmla="*/ 1739900 h 3302940"/>
                <a:gd name="connsiteX139" fmla="*/ 1486370 w 8575207"/>
                <a:gd name="connsiteY139" fmla="*/ 1676400 h 3302940"/>
                <a:gd name="connsiteX140" fmla="*/ 1524470 w 8575207"/>
                <a:gd name="connsiteY140" fmla="*/ 1460500 h 3302940"/>
                <a:gd name="connsiteX141" fmla="*/ 1537170 w 8575207"/>
                <a:gd name="connsiteY141" fmla="*/ 1422400 h 3302940"/>
                <a:gd name="connsiteX142" fmla="*/ 1626070 w 8575207"/>
                <a:gd name="connsiteY142" fmla="*/ 1358900 h 3302940"/>
                <a:gd name="connsiteX143" fmla="*/ 1702270 w 8575207"/>
                <a:gd name="connsiteY143" fmla="*/ 1282700 h 3302940"/>
                <a:gd name="connsiteX144" fmla="*/ 1740370 w 8575207"/>
                <a:gd name="connsiteY144" fmla="*/ 1244600 h 3302940"/>
                <a:gd name="connsiteX145" fmla="*/ 1778470 w 8575207"/>
                <a:gd name="connsiteY145" fmla="*/ 1206500 h 3302940"/>
                <a:gd name="connsiteX146" fmla="*/ 1816570 w 8575207"/>
                <a:gd name="connsiteY146" fmla="*/ 1193800 h 3302940"/>
                <a:gd name="connsiteX147" fmla="*/ 1829270 w 8575207"/>
                <a:gd name="connsiteY147" fmla="*/ 1155700 h 3302940"/>
                <a:gd name="connsiteX148" fmla="*/ 1905470 w 8575207"/>
                <a:gd name="connsiteY148" fmla="*/ 1104900 h 3302940"/>
                <a:gd name="connsiteX149" fmla="*/ 1968970 w 8575207"/>
                <a:gd name="connsiteY149" fmla="*/ 1028700 h 3302940"/>
                <a:gd name="connsiteX150" fmla="*/ 2045170 w 8575207"/>
                <a:gd name="connsiteY150" fmla="*/ 965200 h 3302940"/>
                <a:gd name="connsiteX151" fmla="*/ 2019770 w 8575207"/>
                <a:gd name="connsiteY151" fmla="*/ 393700 h 3302940"/>
                <a:gd name="connsiteX152" fmla="*/ 1956270 w 8575207"/>
                <a:gd name="connsiteY152" fmla="*/ 279400 h 3302940"/>
                <a:gd name="connsiteX153" fmla="*/ 1918170 w 8575207"/>
                <a:gd name="connsiteY153" fmla="*/ 266700 h 3302940"/>
                <a:gd name="connsiteX154" fmla="*/ 1803870 w 8575207"/>
                <a:gd name="connsiteY154" fmla="*/ 203200 h 3302940"/>
                <a:gd name="connsiteX155" fmla="*/ 1727670 w 8575207"/>
                <a:gd name="connsiteY155" fmla="*/ 190500 h 3302940"/>
                <a:gd name="connsiteX156" fmla="*/ 1689570 w 8575207"/>
                <a:gd name="connsiteY156" fmla="*/ 165100 h 3302940"/>
                <a:gd name="connsiteX157" fmla="*/ 1435570 w 8575207"/>
                <a:gd name="connsiteY157" fmla="*/ 127000 h 3302940"/>
                <a:gd name="connsiteX158" fmla="*/ 1308570 w 8575207"/>
                <a:gd name="connsiteY158" fmla="*/ 101600 h 3302940"/>
                <a:gd name="connsiteX159" fmla="*/ 546570 w 8575207"/>
                <a:gd name="connsiteY159" fmla="*/ 76200 h 3302940"/>
                <a:gd name="connsiteX160" fmla="*/ 457670 w 8575207"/>
                <a:gd name="connsiteY160" fmla="*/ 50800 h 3302940"/>
                <a:gd name="connsiteX161" fmla="*/ 279870 w 8575207"/>
                <a:gd name="connsiteY161" fmla="*/ 25400 h 3302940"/>
                <a:gd name="connsiteX162" fmla="*/ 216370 w 8575207"/>
                <a:gd name="connsiteY162" fmla="*/ 12700 h 3302940"/>
                <a:gd name="connsiteX163" fmla="*/ 38570 w 8575207"/>
                <a:gd name="connsiteY163" fmla="*/ 0 h 3302940"/>
                <a:gd name="connsiteX164" fmla="*/ 13170 w 8575207"/>
                <a:gd name="connsiteY16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3823170 w 8575207"/>
                <a:gd name="connsiteY20" fmla="*/ 2844800 h 3302940"/>
                <a:gd name="connsiteX21" fmla="*/ 3886670 w 8575207"/>
                <a:gd name="connsiteY21" fmla="*/ 2832100 h 3302940"/>
                <a:gd name="connsiteX22" fmla="*/ 3937470 w 8575207"/>
                <a:gd name="connsiteY22" fmla="*/ 2819400 h 3302940"/>
                <a:gd name="connsiteX23" fmla="*/ 4458170 w 8575207"/>
                <a:gd name="connsiteY23" fmla="*/ 2717800 h 3302940"/>
                <a:gd name="connsiteX24" fmla="*/ 5169370 w 8575207"/>
                <a:gd name="connsiteY24" fmla="*/ 2730500 h 3302940"/>
                <a:gd name="connsiteX25" fmla="*/ 5309070 w 8575207"/>
                <a:gd name="connsiteY25" fmla="*/ 2768600 h 3302940"/>
                <a:gd name="connsiteX26" fmla="*/ 5410670 w 8575207"/>
                <a:gd name="connsiteY26" fmla="*/ 2794000 h 3302940"/>
                <a:gd name="connsiteX27" fmla="*/ 5499570 w 8575207"/>
                <a:gd name="connsiteY27" fmla="*/ 2819400 h 3302940"/>
                <a:gd name="connsiteX28" fmla="*/ 5575770 w 8575207"/>
                <a:gd name="connsiteY28" fmla="*/ 2692400 h 3302940"/>
                <a:gd name="connsiteX29" fmla="*/ 5588470 w 8575207"/>
                <a:gd name="connsiteY29" fmla="*/ 2616200 h 3302940"/>
                <a:gd name="connsiteX30" fmla="*/ 5601170 w 8575207"/>
                <a:gd name="connsiteY30" fmla="*/ 2489200 h 3302940"/>
                <a:gd name="connsiteX31" fmla="*/ 5639270 w 8575207"/>
                <a:gd name="connsiteY31" fmla="*/ 2413000 h 3302940"/>
                <a:gd name="connsiteX32" fmla="*/ 5690070 w 8575207"/>
                <a:gd name="connsiteY32" fmla="*/ 2400300 h 3302940"/>
                <a:gd name="connsiteX33" fmla="*/ 5766270 w 8575207"/>
                <a:gd name="connsiteY33" fmla="*/ 2362200 h 3302940"/>
                <a:gd name="connsiteX34" fmla="*/ 5842470 w 8575207"/>
                <a:gd name="connsiteY34" fmla="*/ 2324100 h 3302940"/>
                <a:gd name="connsiteX35" fmla="*/ 6007570 w 8575207"/>
                <a:gd name="connsiteY35" fmla="*/ 2362200 h 3302940"/>
                <a:gd name="connsiteX36" fmla="*/ 6083770 w 8575207"/>
                <a:gd name="connsiteY36" fmla="*/ 2374900 h 3302940"/>
                <a:gd name="connsiteX37" fmla="*/ 6159970 w 8575207"/>
                <a:gd name="connsiteY37" fmla="*/ 2413000 h 3302940"/>
                <a:gd name="connsiteX38" fmla="*/ 6198070 w 8575207"/>
                <a:gd name="connsiteY38" fmla="*/ 2425700 h 3302940"/>
                <a:gd name="connsiteX39" fmla="*/ 6261570 w 8575207"/>
                <a:gd name="connsiteY39" fmla="*/ 2527300 h 3302940"/>
                <a:gd name="connsiteX40" fmla="*/ 6299670 w 8575207"/>
                <a:gd name="connsiteY40" fmla="*/ 2641600 h 3302940"/>
                <a:gd name="connsiteX41" fmla="*/ 6312370 w 8575207"/>
                <a:gd name="connsiteY41" fmla="*/ 2679700 h 3302940"/>
                <a:gd name="connsiteX42" fmla="*/ 6325070 w 8575207"/>
                <a:gd name="connsiteY42" fmla="*/ 2730500 h 3302940"/>
                <a:gd name="connsiteX43" fmla="*/ 6312370 w 8575207"/>
                <a:gd name="connsiteY43" fmla="*/ 2857500 h 3302940"/>
                <a:gd name="connsiteX44" fmla="*/ 6236170 w 8575207"/>
                <a:gd name="connsiteY44" fmla="*/ 2908300 h 3302940"/>
                <a:gd name="connsiteX45" fmla="*/ 6109170 w 8575207"/>
                <a:gd name="connsiteY45" fmla="*/ 2946400 h 3302940"/>
                <a:gd name="connsiteX46" fmla="*/ 5956770 w 8575207"/>
                <a:gd name="connsiteY46" fmla="*/ 2933700 h 3302940"/>
                <a:gd name="connsiteX47" fmla="*/ 5918670 w 8575207"/>
                <a:gd name="connsiteY47" fmla="*/ 2946400 h 3302940"/>
                <a:gd name="connsiteX48" fmla="*/ 5931370 w 8575207"/>
                <a:gd name="connsiteY48" fmla="*/ 3009900 h 3302940"/>
                <a:gd name="connsiteX49" fmla="*/ 5994870 w 8575207"/>
                <a:gd name="connsiteY49" fmla="*/ 3022600 h 3302940"/>
                <a:gd name="connsiteX50" fmla="*/ 6286970 w 8575207"/>
                <a:gd name="connsiteY50" fmla="*/ 3035300 h 3302940"/>
                <a:gd name="connsiteX51" fmla="*/ 7328370 w 8575207"/>
                <a:gd name="connsiteY51" fmla="*/ 3022600 h 3302940"/>
                <a:gd name="connsiteX52" fmla="*/ 7544270 w 8575207"/>
                <a:gd name="connsiteY52" fmla="*/ 2984500 h 3302940"/>
                <a:gd name="connsiteX53" fmla="*/ 7645870 w 8575207"/>
                <a:gd name="connsiteY53" fmla="*/ 2971800 h 3302940"/>
                <a:gd name="connsiteX54" fmla="*/ 7861770 w 8575207"/>
                <a:gd name="connsiteY54" fmla="*/ 2984500 h 3302940"/>
                <a:gd name="connsiteX55" fmla="*/ 8039570 w 8575207"/>
                <a:gd name="connsiteY55" fmla="*/ 3009900 h 3302940"/>
                <a:gd name="connsiteX56" fmla="*/ 8090370 w 8575207"/>
                <a:gd name="connsiteY56" fmla="*/ 3022600 h 3302940"/>
                <a:gd name="connsiteX57" fmla="*/ 8407870 w 8575207"/>
                <a:gd name="connsiteY57" fmla="*/ 3048000 h 3302940"/>
                <a:gd name="connsiteX58" fmla="*/ 8560270 w 8575207"/>
                <a:gd name="connsiteY58" fmla="*/ 3035300 h 3302940"/>
                <a:gd name="connsiteX59" fmla="*/ 8534870 w 8575207"/>
                <a:gd name="connsiteY59" fmla="*/ 2311400 h 3302940"/>
                <a:gd name="connsiteX60" fmla="*/ 8496770 w 8575207"/>
                <a:gd name="connsiteY60" fmla="*/ 2057400 h 3302940"/>
                <a:gd name="connsiteX61" fmla="*/ 8484070 w 8575207"/>
                <a:gd name="connsiteY61" fmla="*/ 1968500 h 3302940"/>
                <a:gd name="connsiteX62" fmla="*/ 8445970 w 8575207"/>
                <a:gd name="connsiteY62" fmla="*/ 1765300 h 3302940"/>
                <a:gd name="connsiteX63" fmla="*/ 8471370 w 8575207"/>
                <a:gd name="connsiteY63" fmla="*/ 1257300 h 3302940"/>
                <a:gd name="connsiteX64" fmla="*/ 8433270 w 8575207"/>
                <a:gd name="connsiteY64" fmla="*/ 1231900 h 3302940"/>
                <a:gd name="connsiteX65" fmla="*/ 8306270 w 8575207"/>
                <a:gd name="connsiteY65" fmla="*/ 1193800 h 3302940"/>
                <a:gd name="connsiteX66" fmla="*/ 8179270 w 8575207"/>
                <a:gd name="connsiteY66" fmla="*/ 1168400 h 3302940"/>
                <a:gd name="connsiteX67" fmla="*/ 7607770 w 8575207"/>
                <a:gd name="connsiteY67" fmla="*/ 1206500 h 3302940"/>
                <a:gd name="connsiteX68" fmla="*/ 7379170 w 8575207"/>
                <a:gd name="connsiteY68" fmla="*/ 1193800 h 3302940"/>
                <a:gd name="connsiteX69" fmla="*/ 7290270 w 8575207"/>
                <a:gd name="connsiteY69" fmla="*/ 1168400 h 3302940"/>
                <a:gd name="connsiteX70" fmla="*/ 7112470 w 8575207"/>
                <a:gd name="connsiteY70" fmla="*/ 1143000 h 3302940"/>
                <a:gd name="connsiteX71" fmla="*/ 7048970 w 8575207"/>
                <a:gd name="connsiteY71" fmla="*/ 1130300 h 3302940"/>
                <a:gd name="connsiteX72" fmla="*/ 6934670 w 8575207"/>
                <a:gd name="connsiteY72" fmla="*/ 1117600 h 3302940"/>
                <a:gd name="connsiteX73" fmla="*/ 6629870 w 8575207"/>
                <a:gd name="connsiteY73" fmla="*/ 1079500 h 3302940"/>
                <a:gd name="connsiteX74" fmla="*/ 6502870 w 8575207"/>
                <a:gd name="connsiteY74" fmla="*/ 1028700 h 3302940"/>
                <a:gd name="connsiteX75" fmla="*/ 6426670 w 8575207"/>
                <a:gd name="connsiteY75" fmla="*/ 1003300 h 3302940"/>
                <a:gd name="connsiteX76" fmla="*/ 6375870 w 8575207"/>
                <a:gd name="connsiteY76" fmla="*/ 990600 h 3302940"/>
                <a:gd name="connsiteX77" fmla="*/ 6337770 w 8575207"/>
                <a:gd name="connsiteY77" fmla="*/ 977900 h 3302940"/>
                <a:gd name="connsiteX78" fmla="*/ 6286970 w 8575207"/>
                <a:gd name="connsiteY78" fmla="*/ 952500 h 3302940"/>
                <a:gd name="connsiteX79" fmla="*/ 6096470 w 8575207"/>
                <a:gd name="connsiteY79" fmla="*/ 939800 h 3302940"/>
                <a:gd name="connsiteX80" fmla="*/ 5728170 w 8575207"/>
                <a:gd name="connsiteY80" fmla="*/ 927100 h 3302940"/>
                <a:gd name="connsiteX81" fmla="*/ 5334470 w 8575207"/>
                <a:gd name="connsiteY81" fmla="*/ 901700 h 3302940"/>
                <a:gd name="connsiteX82" fmla="*/ 5232870 w 8575207"/>
                <a:gd name="connsiteY82" fmla="*/ 889000 h 3302940"/>
                <a:gd name="connsiteX83" fmla="*/ 5067770 w 8575207"/>
                <a:gd name="connsiteY83" fmla="*/ 838200 h 3302940"/>
                <a:gd name="connsiteX84" fmla="*/ 4991570 w 8575207"/>
                <a:gd name="connsiteY84" fmla="*/ 825500 h 3302940"/>
                <a:gd name="connsiteX85" fmla="*/ 4953470 w 8575207"/>
                <a:gd name="connsiteY85" fmla="*/ 800100 h 3302940"/>
                <a:gd name="connsiteX86" fmla="*/ 4877270 w 8575207"/>
                <a:gd name="connsiteY86" fmla="*/ 774700 h 3302940"/>
                <a:gd name="connsiteX87" fmla="*/ 4775670 w 8575207"/>
                <a:gd name="connsiteY87" fmla="*/ 749300 h 3302940"/>
                <a:gd name="connsiteX88" fmla="*/ 4648670 w 8575207"/>
                <a:gd name="connsiteY88" fmla="*/ 711200 h 3302940"/>
                <a:gd name="connsiteX89" fmla="*/ 4610570 w 8575207"/>
                <a:gd name="connsiteY89" fmla="*/ 698500 h 3302940"/>
                <a:gd name="connsiteX90" fmla="*/ 4559770 w 8575207"/>
                <a:gd name="connsiteY90" fmla="*/ 685800 h 3302940"/>
                <a:gd name="connsiteX91" fmla="*/ 4521670 w 8575207"/>
                <a:gd name="connsiteY91" fmla="*/ 660400 h 3302940"/>
                <a:gd name="connsiteX92" fmla="*/ 4470870 w 8575207"/>
                <a:gd name="connsiteY92" fmla="*/ 647700 h 3302940"/>
                <a:gd name="connsiteX93" fmla="*/ 4432770 w 8575207"/>
                <a:gd name="connsiteY93" fmla="*/ 635000 h 3302940"/>
                <a:gd name="connsiteX94" fmla="*/ 4381970 w 8575207"/>
                <a:gd name="connsiteY94" fmla="*/ 609600 h 3302940"/>
                <a:gd name="connsiteX95" fmla="*/ 4280370 w 8575207"/>
                <a:gd name="connsiteY95" fmla="*/ 584200 h 3302940"/>
                <a:gd name="connsiteX96" fmla="*/ 4242270 w 8575207"/>
                <a:gd name="connsiteY96" fmla="*/ 571500 h 3302940"/>
                <a:gd name="connsiteX97" fmla="*/ 4127970 w 8575207"/>
                <a:gd name="connsiteY97" fmla="*/ 558800 h 3302940"/>
                <a:gd name="connsiteX98" fmla="*/ 3658070 w 8575207"/>
                <a:gd name="connsiteY98" fmla="*/ 533400 h 3302940"/>
                <a:gd name="connsiteX99" fmla="*/ 3607270 w 8575207"/>
                <a:gd name="connsiteY99" fmla="*/ 520700 h 3302940"/>
                <a:gd name="connsiteX100" fmla="*/ 3569170 w 8575207"/>
                <a:gd name="connsiteY100" fmla="*/ 508000 h 3302940"/>
                <a:gd name="connsiteX101" fmla="*/ 3467570 w 8575207"/>
                <a:gd name="connsiteY101" fmla="*/ 495300 h 3302940"/>
                <a:gd name="connsiteX102" fmla="*/ 3429470 w 8575207"/>
                <a:gd name="connsiteY102" fmla="*/ 469900 h 3302940"/>
                <a:gd name="connsiteX103" fmla="*/ 3378670 w 8575207"/>
                <a:gd name="connsiteY103" fmla="*/ 457200 h 3302940"/>
                <a:gd name="connsiteX104" fmla="*/ 3302470 w 8575207"/>
                <a:gd name="connsiteY104" fmla="*/ 431800 h 3302940"/>
                <a:gd name="connsiteX105" fmla="*/ 3226270 w 8575207"/>
                <a:gd name="connsiteY105" fmla="*/ 406400 h 3302940"/>
                <a:gd name="connsiteX106" fmla="*/ 3188170 w 8575207"/>
                <a:gd name="connsiteY106" fmla="*/ 393700 h 3302940"/>
                <a:gd name="connsiteX107" fmla="*/ 2934170 w 8575207"/>
                <a:gd name="connsiteY107" fmla="*/ 381000 h 3302940"/>
                <a:gd name="connsiteX108" fmla="*/ 2832570 w 8575207"/>
                <a:gd name="connsiteY108" fmla="*/ 355600 h 3302940"/>
                <a:gd name="connsiteX109" fmla="*/ 2769070 w 8575207"/>
                <a:gd name="connsiteY109" fmla="*/ 342900 h 3302940"/>
                <a:gd name="connsiteX110" fmla="*/ 2705570 w 8575207"/>
                <a:gd name="connsiteY110" fmla="*/ 317500 h 3302940"/>
                <a:gd name="connsiteX111" fmla="*/ 2591270 w 8575207"/>
                <a:gd name="connsiteY111" fmla="*/ 304800 h 3302940"/>
                <a:gd name="connsiteX112" fmla="*/ 2515070 w 8575207"/>
                <a:gd name="connsiteY112" fmla="*/ 292100 h 3302940"/>
                <a:gd name="connsiteX113" fmla="*/ 2299170 w 8575207"/>
                <a:gd name="connsiteY113" fmla="*/ 317500 h 3302940"/>
                <a:gd name="connsiteX114" fmla="*/ 2184870 w 8575207"/>
                <a:gd name="connsiteY114" fmla="*/ 355600 h 3302940"/>
                <a:gd name="connsiteX115" fmla="*/ 2045170 w 8575207"/>
                <a:gd name="connsiteY115" fmla="*/ 381000 h 3302940"/>
                <a:gd name="connsiteX116" fmla="*/ 2019770 w 8575207"/>
                <a:gd name="connsiteY116" fmla="*/ 431800 h 3302940"/>
                <a:gd name="connsiteX117" fmla="*/ 2032470 w 8575207"/>
                <a:gd name="connsiteY117" fmla="*/ 952500 h 3302940"/>
                <a:gd name="connsiteX118" fmla="*/ 2045170 w 8575207"/>
                <a:gd name="connsiteY118" fmla="*/ 1016000 h 3302940"/>
                <a:gd name="connsiteX119" fmla="*/ 2083270 w 8575207"/>
                <a:gd name="connsiteY119" fmla="*/ 1130300 h 3302940"/>
                <a:gd name="connsiteX120" fmla="*/ 2095970 w 8575207"/>
                <a:gd name="connsiteY120" fmla="*/ 1181100 h 3302940"/>
                <a:gd name="connsiteX121" fmla="*/ 2159470 w 8575207"/>
                <a:gd name="connsiteY121" fmla="*/ 1270000 h 3302940"/>
                <a:gd name="connsiteX122" fmla="*/ 2197570 w 8575207"/>
                <a:gd name="connsiteY122" fmla="*/ 1346200 h 3302940"/>
                <a:gd name="connsiteX123" fmla="*/ 2235670 w 8575207"/>
                <a:gd name="connsiteY123" fmla="*/ 1397000 h 3302940"/>
                <a:gd name="connsiteX124" fmla="*/ 2261070 w 8575207"/>
                <a:gd name="connsiteY124" fmla="*/ 1435100 h 3302940"/>
                <a:gd name="connsiteX125" fmla="*/ 2311870 w 8575207"/>
                <a:gd name="connsiteY125" fmla="*/ 1549400 h 3302940"/>
                <a:gd name="connsiteX126" fmla="*/ 2337270 w 8575207"/>
                <a:gd name="connsiteY126" fmla="*/ 1600200 h 3302940"/>
                <a:gd name="connsiteX127" fmla="*/ 2375370 w 8575207"/>
                <a:gd name="connsiteY127" fmla="*/ 1638300 h 3302940"/>
                <a:gd name="connsiteX128" fmla="*/ 2388070 w 8575207"/>
                <a:gd name="connsiteY128" fmla="*/ 1816100 h 3302940"/>
                <a:gd name="connsiteX129" fmla="*/ 2273770 w 8575207"/>
                <a:gd name="connsiteY129" fmla="*/ 1866900 h 3302940"/>
                <a:gd name="connsiteX130" fmla="*/ 2235670 w 8575207"/>
                <a:gd name="connsiteY130" fmla="*/ 1879600 h 3302940"/>
                <a:gd name="connsiteX131" fmla="*/ 2197570 w 8575207"/>
                <a:gd name="connsiteY131" fmla="*/ 1892300 h 3302940"/>
                <a:gd name="connsiteX132" fmla="*/ 2095970 w 8575207"/>
                <a:gd name="connsiteY132" fmla="*/ 1905000 h 3302940"/>
                <a:gd name="connsiteX133" fmla="*/ 1676870 w 8575207"/>
                <a:gd name="connsiteY133" fmla="*/ 1879600 h 3302940"/>
                <a:gd name="connsiteX134" fmla="*/ 1562570 w 8575207"/>
                <a:gd name="connsiteY134" fmla="*/ 1841500 h 3302940"/>
                <a:gd name="connsiteX135" fmla="*/ 1524470 w 8575207"/>
                <a:gd name="connsiteY135" fmla="*/ 1828800 h 3302940"/>
                <a:gd name="connsiteX136" fmla="*/ 1511770 w 8575207"/>
                <a:gd name="connsiteY136" fmla="*/ 1778000 h 3302940"/>
                <a:gd name="connsiteX137" fmla="*/ 1499070 w 8575207"/>
                <a:gd name="connsiteY137" fmla="*/ 1739900 h 3302940"/>
                <a:gd name="connsiteX138" fmla="*/ 1486370 w 8575207"/>
                <a:gd name="connsiteY138" fmla="*/ 1676400 h 3302940"/>
                <a:gd name="connsiteX139" fmla="*/ 1524470 w 8575207"/>
                <a:gd name="connsiteY139" fmla="*/ 1460500 h 3302940"/>
                <a:gd name="connsiteX140" fmla="*/ 1537170 w 8575207"/>
                <a:gd name="connsiteY140" fmla="*/ 1422400 h 3302940"/>
                <a:gd name="connsiteX141" fmla="*/ 1626070 w 8575207"/>
                <a:gd name="connsiteY141" fmla="*/ 1358900 h 3302940"/>
                <a:gd name="connsiteX142" fmla="*/ 1702270 w 8575207"/>
                <a:gd name="connsiteY142" fmla="*/ 1282700 h 3302940"/>
                <a:gd name="connsiteX143" fmla="*/ 1740370 w 8575207"/>
                <a:gd name="connsiteY143" fmla="*/ 1244600 h 3302940"/>
                <a:gd name="connsiteX144" fmla="*/ 1778470 w 8575207"/>
                <a:gd name="connsiteY144" fmla="*/ 1206500 h 3302940"/>
                <a:gd name="connsiteX145" fmla="*/ 1816570 w 8575207"/>
                <a:gd name="connsiteY145" fmla="*/ 1193800 h 3302940"/>
                <a:gd name="connsiteX146" fmla="*/ 1829270 w 8575207"/>
                <a:gd name="connsiteY146" fmla="*/ 1155700 h 3302940"/>
                <a:gd name="connsiteX147" fmla="*/ 1905470 w 8575207"/>
                <a:gd name="connsiteY147" fmla="*/ 1104900 h 3302940"/>
                <a:gd name="connsiteX148" fmla="*/ 1968970 w 8575207"/>
                <a:gd name="connsiteY148" fmla="*/ 1028700 h 3302940"/>
                <a:gd name="connsiteX149" fmla="*/ 2045170 w 8575207"/>
                <a:gd name="connsiteY149" fmla="*/ 965200 h 3302940"/>
                <a:gd name="connsiteX150" fmla="*/ 2019770 w 8575207"/>
                <a:gd name="connsiteY150" fmla="*/ 393700 h 3302940"/>
                <a:gd name="connsiteX151" fmla="*/ 1956270 w 8575207"/>
                <a:gd name="connsiteY151" fmla="*/ 279400 h 3302940"/>
                <a:gd name="connsiteX152" fmla="*/ 1918170 w 8575207"/>
                <a:gd name="connsiteY152" fmla="*/ 266700 h 3302940"/>
                <a:gd name="connsiteX153" fmla="*/ 1803870 w 8575207"/>
                <a:gd name="connsiteY153" fmla="*/ 203200 h 3302940"/>
                <a:gd name="connsiteX154" fmla="*/ 1727670 w 8575207"/>
                <a:gd name="connsiteY154" fmla="*/ 190500 h 3302940"/>
                <a:gd name="connsiteX155" fmla="*/ 1689570 w 8575207"/>
                <a:gd name="connsiteY155" fmla="*/ 165100 h 3302940"/>
                <a:gd name="connsiteX156" fmla="*/ 1435570 w 8575207"/>
                <a:gd name="connsiteY156" fmla="*/ 127000 h 3302940"/>
                <a:gd name="connsiteX157" fmla="*/ 1308570 w 8575207"/>
                <a:gd name="connsiteY157" fmla="*/ 101600 h 3302940"/>
                <a:gd name="connsiteX158" fmla="*/ 546570 w 8575207"/>
                <a:gd name="connsiteY158" fmla="*/ 76200 h 3302940"/>
                <a:gd name="connsiteX159" fmla="*/ 457670 w 8575207"/>
                <a:gd name="connsiteY159" fmla="*/ 50800 h 3302940"/>
                <a:gd name="connsiteX160" fmla="*/ 279870 w 8575207"/>
                <a:gd name="connsiteY160" fmla="*/ 25400 h 3302940"/>
                <a:gd name="connsiteX161" fmla="*/ 216370 w 8575207"/>
                <a:gd name="connsiteY161" fmla="*/ 12700 h 3302940"/>
                <a:gd name="connsiteX162" fmla="*/ 38570 w 8575207"/>
                <a:gd name="connsiteY162" fmla="*/ 0 h 3302940"/>
                <a:gd name="connsiteX163" fmla="*/ 13170 w 8575207"/>
                <a:gd name="connsiteY163"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3823170 w 8575207"/>
                <a:gd name="connsiteY20" fmla="*/ 2844800 h 3302940"/>
                <a:gd name="connsiteX21" fmla="*/ 3886670 w 8575207"/>
                <a:gd name="connsiteY21" fmla="*/ 2832100 h 3302940"/>
                <a:gd name="connsiteX22" fmla="*/ 4458170 w 8575207"/>
                <a:gd name="connsiteY22" fmla="*/ 2717800 h 3302940"/>
                <a:gd name="connsiteX23" fmla="*/ 5169370 w 8575207"/>
                <a:gd name="connsiteY23" fmla="*/ 2730500 h 3302940"/>
                <a:gd name="connsiteX24" fmla="*/ 5309070 w 8575207"/>
                <a:gd name="connsiteY24" fmla="*/ 2768600 h 3302940"/>
                <a:gd name="connsiteX25" fmla="*/ 5410670 w 8575207"/>
                <a:gd name="connsiteY25" fmla="*/ 2794000 h 3302940"/>
                <a:gd name="connsiteX26" fmla="*/ 5499570 w 8575207"/>
                <a:gd name="connsiteY26" fmla="*/ 2819400 h 3302940"/>
                <a:gd name="connsiteX27" fmla="*/ 5575770 w 8575207"/>
                <a:gd name="connsiteY27" fmla="*/ 2692400 h 3302940"/>
                <a:gd name="connsiteX28" fmla="*/ 5588470 w 8575207"/>
                <a:gd name="connsiteY28" fmla="*/ 2616200 h 3302940"/>
                <a:gd name="connsiteX29" fmla="*/ 5601170 w 8575207"/>
                <a:gd name="connsiteY29" fmla="*/ 2489200 h 3302940"/>
                <a:gd name="connsiteX30" fmla="*/ 5639270 w 8575207"/>
                <a:gd name="connsiteY30" fmla="*/ 2413000 h 3302940"/>
                <a:gd name="connsiteX31" fmla="*/ 5690070 w 8575207"/>
                <a:gd name="connsiteY31" fmla="*/ 2400300 h 3302940"/>
                <a:gd name="connsiteX32" fmla="*/ 5766270 w 8575207"/>
                <a:gd name="connsiteY32" fmla="*/ 2362200 h 3302940"/>
                <a:gd name="connsiteX33" fmla="*/ 5842470 w 8575207"/>
                <a:gd name="connsiteY33" fmla="*/ 2324100 h 3302940"/>
                <a:gd name="connsiteX34" fmla="*/ 6007570 w 8575207"/>
                <a:gd name="connsiteY34" fmla="*/ 2362200 h 3302940"/>
                <a:gd name="connsiteX35" fmla="*/ 6083770 w 8575207"/>
                <a:gd name="connsiteY35" fmla="*/ 2374900 h 3302940"/>
                <a:gd name="connsiteX36" fmla="*/ 6159970 w 8575207"/>
                <a:gd name="connsiteY36" fmla="*/ 2413000 h 3302940"/>
                <a:gd name="connsiteX37" fmla="*/ 6198070 w 8575207"/>
                <a:gd name="connsiteY37" fmla="*/ 2425700 h 3302940"/>
                <a:gd name="connsiteX38" fmla="*/ 6261570 w 8575207"/>
                <a:gd name="connsiteY38" fmla="*/ 2527300 h 3302940"/>
                <a:gd name="connsiteX39" fmla="*/ 6299670 w 8575207"/>
                <a:gd name="connsiteY39" fmla="*/ 2641600 h 3302940"/>
                <a:gd name="connsiteX40" fmla="*/ 6312370 w 8575207"/>
                <a:gd name="connsiteY40" fmla="*/ 2679700 h 3302940"/>
                <a:gd name="connsiteX41" fmla="*/ 6325070 w 8575207"/>
                <a:gd name="connsiteY41" fmla="*/ 2730500 h 3302940"/>
                <a:gd name="connsiteX42" fmla="*/ 6312370 w 8575207"/>
                <a:gd name="connsiteY42" fmla="*/ 2857500 h 3302940"/>
                <a:gd name="connsiteX43" fmla="*/ 6236170 w 8575207"/>
                <a:gd name="connsiteY43" fmla="*/ 2908300 h 3302940"/>
                <a:gd name="connsiteX44" fmla="*/ 6109170 w 8575207"/>
                <a:gd name="connsiteY44" fmla="*/ 2946400 h 3302940"/>
                <a:gd name="connsiteX45" fmla="*/ 5956770 w 8575207"/>
                <a:gd name="connsiteY45" fmla="*/ 2933700 h 3302940"/>
                <a:gd name="connsiteX46" fmla="*/ 5918670 w 8575207"/>
                <a:gd name="connsiteY46" fmla="*/ 2946400 h 3302940"/>
                <a:gd name="connsiteX47" fmla="*/ 5931370 w 8575207"/>
                <a:gd name="connsiteY47" fmla="*/ 3009900 h 3302940"/>
                <a:gd name="connsiteX48" fmla="*/ 5994870 w 8575207"/>
                <a:gd name="connsiteY48" fmla="*/ 3022600 h 3302940"/>
                <a:gd name="connsiteX49" fmla="*/ 6286970 w 8575207"/>
                <a:gd name="connsiteY49" fmla="*/ 3035300 h 3302940"/>
                <a:gd name="connsiteX50" fmla="*/ 7328370 w 8575207"/>
                <a:gd name="connsiteY50" fmla="*/ 3022600 h 3302940"/>
                <a:gd name="connsiteX51" fmla="*/ 7544270 w 8575207"/>
                <a:gd name="connsiteY51" fmla="*/ 2984500 h 3302940"/>
                <a:gd name="connsiteX52" fmla="*/ 7645870 w 8575207"/>
                <a:gd name="connsiteY52" fmla="*/ 2971800 h 3302940"/>
                <a:gd name="connsiteX53" fmla="*/ 7861770 w 8575207"/>
                <a:gd name="connsiteY53" fmla="*/ 2984500 h 3302940"/>
                <a:gd name="connsiteX54" fmla="*/ 8039570 w 8575207"/>
                <a:gd name="connsiteY54" fmla="*/ 3009900 h 3302940"/>
                <a:gd name="connsiteX55" fmla="*/ 8090370 w 8575207"/>
                <a:gd name="connsiteY55" fmla="*/ 3022600 h 3302940"/>
                <a:gd name="connsiteX56" fmla="*/ 8407870 w 8575207"/>
                <a:gd name="connsiteY56" fmla="*/ 3048000 h 3302940"/>
                <a:gd name="connsiteX57" fmla="*/ 8560270 w 8575207"/>
                <a:gd name="connsiteY57" fmla="*/ 3035300 h 3302940"/>
                <a:gd name="connsiteX58" fmla="*/ 8534870 w 8575207"/>
                <a:gd name="connsiteY58" fmla="*/ 2311400 h 3302940"/>
                <a:gd name="connsiteX59" fmla="*/ 8496770 w 8575207"/>
                <a:gd name="connsiteY59" fmla="*/ 2057400 h 3302940"/>
                <a:gd name="connsiteX60" fmla="*/ 8484070 w 8575207"/>
                <a:gd name="connsiteY60" fmla="*/ 1968500 h 3302940"/>
                <a:gd name="connsiteX61" fmla="*/ 8445970 w 8575207"/>
                <a:gd name="connsiteY61" fmla="*/ 1765300 h 3302940"/>
                <a:gd name="connsiteX62" fmla="*/ 8471370 w 8575207"/>
                <a:gd name="connsiteY62" fmla="*/ 1257300 h 3302940"/>
                <a:gd name="connsiteX63" fmla="*/ 8433270 w 8575207"/>
                <a:gd name="connsiteY63" fmla="*/ 1231900 h 3302940"/>
                <a:gd name="connsiteX64" fmla="*/ 8306270 w 8575207"/>
                <a:gd name="connsiteY64" fmla="*/ 1193800 h 3302940"/>
                <a:gd name="connsiteX65" fmla="*/ 8179270 w 8575207"/>
                <a:gd name="connsiteY65" fmla="*/ 1168400 h 3302940"/>
                <a:gd name="connsiteX66" fmla="*/ 7607770 w 8575207"/>
                <a:gd name="connsiteY66" fmla="*/ 1206500 h 3302940"/>
                <a:gd name="connsiteX67" fmla="*/ 7379170 w 8575207"/>
                <a:gd name="connsiteY67" fmla="*/ 1193800 h 3302940"/>
                <a:gd name="connsiteX68" fmla="*/ 7290270 w 8575207"/>
                <a:gd name="connsiteY68" fmla="*/ 1168400 h 3302940"/>
                <a:gd name="connsiteX69" fmla="*/ 7112470 w 8575207"/>
                <a:gd name="connsiteY69" fmla="*/ 1143000 h 3302940"/>
                <a:gd name="connsiteX70" fmla="*/ 7048970 w 8575207"/>
                <a:gd name="connsiteY70" fmla="*/ 1130300 h 3302940"/>
                <a:gd name="connsiteX71" fmla="*/ 6934670 w 8575207"/>
                <a:gd name="connsiteY71" fmla="*/ 1117600 h 3302940"/>
                <a:gd name="connsiteX72" fmla="*/ 6629870 w 8575207"/>
                <a:gd name="connsiteY72" fmla="*/ 1079500 h 3302940"/>
                <a:gd name="connsiteX73" fmla="*/ 6502870 w 8575207"/>
                <a:gd name="connsiteY73" fmla="*/ 1028700 h 3302940"/>
                <a:gd name="connsiteX74" fmla="*/ 6426670 w 8575207"/>
                <a:gd name="connsiteY74" fmla="*/ 1003300 h 3302940"/>
                <a:gd name="connsiteX75" fmla="*/ 6375870 w 8575207"/>
                <a:gd name="connsiteY75" fmla="*/ 990600 h 3302940"/>
                <a:gd name="connsiteX76" fmla="*/ 6337770 w 8575207"/>
                <a:gd name="connsiteY76" fmla="*/ 977900 h 3302940"/>
                <a:gd name="connsiteX77" fmla="*/ 6286970 w 8575207"/>
                <a:gd name="connsiteY77" fmla="*/ 952500 h 3302940"/>
                <a:gd name="connsiteX78" fmla="*/ 6096470 w 8575207"/>
                <a:gd name="connsiteY78" fmla="*/ 939800 h 3302940"/>
                <a:gd name="connsiteX79" fmla="*/ 5728170 w 8575207"/>
                <a:gd name="connsiteY79" fmla="*/ 927100 h 3302940"/>
                <a:gd name="connsiteX80" fmla="*/ 5334470 w 8575207"/>
                <a:gd name="connsiteY80" fmla="*/ 901700 h 3302940"/>
                <a:gd name="connsiteX81" fmla="*/ 5232870 w 8575207"/>
                <a:gd name="connsiteY81" fmla="*/ 889000 h 3302940"/>
                <a:gd name="connsiteX82" fmla="*/ 5067770 w 8575207"/>
                <a:gd name="connsiteY82" fmla="*/ 838200 h 3302940"/>
                <a:gd name="connsiteX83" fmla="*/ 4991570 w 8575207"/>
                <a:gd name="connsiteY83" fmla="*/ 825500 h 3302940"/>
                <a:gd name="connsiteX84" fmla="*/ 4953470 w 8575207"/>
                <a:gd name="connsiteY84" fmla="*/ 800100 h 3302940"/>
                <a:gd name="connsiteX85" fmla="*/ 4877270 w 8575207"/>
                <a:gd name="connsiteY85" fmla="*/ 774700 h 3302940"/>
                <a:gd name="connsiteX86" fmla="*/ 4775670 w 8575207"/>
                <a:gd name="connsiteY86" fmla="*/ 749300 h 3302940"/>
                <a:gd name="connsiteX87" fmla="*/ 4648670 w 8575207"/>
                <a:gd name="connsiteY87" fmla="*/ 711200 h 3302940"/>
                <a:gd name="connsiteX88" fmla="*/ 4610570 w 8575207"/>
                <a:gd name="connsiteY88" fmla="*/ 698500 h 3302940"/>
                <a:gd name="connsiteX89" fmla="*/ 4559770 w 8575207"/>
                <a:gd name="connsiteY89" fmla="*/ 685800 h 3302940"/>
                <a:gd name="connsiteX90" fmla="*/ 4521670 w 8575207"/>
                <a:gd name="connsiteY90" fmla="*/ 660400 h 3302940"/>
                <a:gd name="connsiteX91" fmla="*/ 4470870 w 8575207"/>
                <a:gd name="connsiteY91" fmla="*/ 647700 h 3302940"/>
                <a:gd name="connsiteX92" fmla="*/ 4432770 w 8575207"/>
                <a:gd name="connsiteY92" fmla="*/ 635000 h 3302940"/>
                <a:gd name="connsiteX93" fmla="*/ 4381970 w 8575207"/>
                <a:gd name="connsiteY93" fmla="*/ 609600 h 3302940"/>
                <a:gd name="connsiteX94" fmla="*/ 4280370 w 8575207"/>
                <a:gd name="connsiteY94" fmla="*/ 584200 h 3302940"/>
                <a:gd name="connsiteX95" fmla="*/ 4242270 w 8575207"/>
                <a:gd name="connsiteY95" fmla="*/ 571500 h 3302940"/>
                <a:gd name="connsiteX96" fmla="*/ 4127970 w 8575207"/>
                <a:gd name="connsiteY96" fmla="*/ 558800 h 3302940"/>
                <a:gd name="connsiteX97" fmla="*/ 3658070 w 8575207"/>
                <a:gd name="connsiteY97" fmla="*/ 533400 h 3302940"/>
                <a:gd name="connsiteX98" fmla="*/ 3607270 w 8575207"/>
                <a:gd name="connsiteY98" fmla="*/ 520700 h 3302940"/>
                <a:gd name="connsiteX99" fmla="*/ 3569170 w 8575207"/>
                <a:gd name="connsiteY99" fmla="*/ 508000 h 3302940"/>
                <a:gd name="connsiteX100" fmla="*/ 3467570 w 8575207"/>
                <a:gd name="connsiteY100" fmla="*/ 495300 h 3302940"/>
                <a:gd name="connsiteX101" fmla="*/ 3429470 w 8575207"/>
                <a:gd name="connsiteY101" fmla="*/ 469900 h 3302940"/>
                <a:gd name="connsiteX102" fmla="*/ 3378670 w 8575207"/>
                <a:gd name="connsiteY102" fmla="*/ 457200 h 3302940"/>
                <a:gd name="connsiteX103" fmla="*/ 3302470 w 8575207"/>
                <a:gd name="connsiteY103" fmla="*/ 431800 h 3302940"/>
                <a:gd name="connsiteX104" fmla="*/ 3226270 w 8575207"/>
                <a:gd name="connsiteY104" fmla="*/ 406400 h 3302940"/>
                <a:gd name="connsiteX105" fmla="*/ 3188170 w 8575207"/>
                <a:gd name="connsiteY105" fmla="*/ 393700 h 3302940"/>
                <a:gd name="connsiteX106" fmla="*/ 2934170 w 8575207"/>
                <a:gd name="connsiteY106" fmla="*/ 381000 h 3302940"/>
                <a:gd name="connsiteX107" fmla="*/ 2832570 w 8575207"/>
                <a:gd name="connsiteY107" fmla="*/ 355600 h 3302940"/>
                <a:gd name="connsiteX108" fmla="*/ 2769070 w 8575207"/>
                <a:gd name="connsiteY108" fmla="*/ 342900 h 3302940"/>
                <a:gd name="connsiteX109" fmla="*/ 2705570 w 8575207"/>
                <a:gd name="connsiteY109" fmla="*/ 317500 h 3302940"/>
                <a:gd name="connsiteX110" fmla="*/ 2591270 w 8575207"/>
                <a:gd name="connsiteY110" fmla="*/ 304800 h 3302940"/>
                <a:gd name="connsiteX111" fmla="*/ 2515070 w 8575207"/>
                <a:gd name="connsiteY111" fmla="*/ 292100 h 3302940"/>
                <a:gd name="connsiteX112" fmla="*/ 2299170 w 8575207"/>
                <a:gd name="connsiteY112" fmla="*/ 317500 h 3302940"/>
                <a:gd name="connsiteX113" fmla="*/ 2184870 w 8575207"/>
                <a:gd name="connsiteY113" fmla="*/ 355600 h 3302940"/>
                <a:gd name="connsiteX114" fmla="*/ 2045170 w 8575207"/>
                <a:gd name="connsiteY114" fmla="*/ 381000 h 3302940"/>
                <a:gd name="connsiteX115" fmla="*/ 2019770 w 8575207"/>
                <a:gd name="connsiteY115" fmla="*/ 431800 h 3302940"/>
                <a:gd name="connsiteX116" fmla="*/ 2032470 w 8575207"/>
                <a:gd name="connsiteY116" fmla="*/ 952500 h 3302940"/>
                <a:gd name="connsiteX117" fmla="*/ 2045170 w 8575207"/>
                <a:gd name="connsiteY117" fmla="*/ 1016000 h 3302940"/>
                <a:gd name="connsiteX118" fmla="*/ 2083270 w 8575207"/>
                <a:gd name="connsiteY118" fmla="*/ 1130300 h 3302940"/>
                <a:gd name="connsiteX119" fmla="*/ 2095970 w 8575207"/>
                <a:gd name="connsiteY119" fmla="*/ 1181100 h 3302940"/>
                <a:gd name="connsiteX120" fmla="*/ 2159470 w 8575207"/>
                <a:gd name="connsiteY120" fmla="*/ 1270000 h 3302940"/>
                <a:gd name="connsiteX121" fmla="*/ 2197570 w 8575207"/>
                <a:gd name="connsiteY121" fmla="*/ 1346200 h 3302940"/>
                <a:gd name="connsiteX122" fmla="*/ 2235670 w 8575207"/>
                <a:gd name="connsiteY122" fmla="*/ 1397000 h 3302940"/>
                <a:gd name="connsiteX123" fmla="*/ 2261070 w 8575207"/>
                <a:gd name="connsiteY123" fmla="*/ 1435100 h 3302940"/>
                <a:gd name="connsiteX124" fmla="*/ 2311870 w 8575207"/>
                <a:gd name="connsiteY124" fmla="*/ 1549400 h 3302940"/>
                <a:gd name="connsiteX125" fmla="*/ 2337270 w 8575207"/>
                <a:gd name="connsiteY125" fmla="*/ 1600200 h 3302940"/>
                <a:gd name="connsiteX126" fmla="*/ 2375370 w 8575207"/>
                <a:gd name="connsiteY126" fmla="*/ 1638300 h 3302940"/>
                <a:gd name="connsiteX127" fmla="*/ 2388070 w 8575207"/>
                <a:gd name="connsiteY127" fmla="*/ 1816100 h 3302940"/>
                <a:gd name="connsiteX128" fmla="*/ 2273770 w 8575207"/>
                <a:gd name="connsiteY128" fmla="*/ 1866900 h 3302940"/>
                <a:gd name="connsiteX129" fmla="*/ 2235670 w 8575207"/>
                <a:gd name="connsiteY129" fmla="*/ 1879600 h 3302940"/>
                <a:gd name="connsiteX130" fmla="*/ 2197570 w 8575207"/>
                <a:gd name="connsiteY130" fmla="*/ 1892300 h 3302940"/>
                <a:gd name="connsiteX131" fmla="*/ 2095970 w 8575207"/>
                <a:gd name="connsiteY131" fmla="*/ 1905000 h 3302940"/>
                <a:gd name="connsiteX132" fmla="*/ 1676870 w 8575207"/>
                <a:gd name="connsiteY132" fmla="*/ 1879600 h 3302940"/>
                <a:gd name="connsiteX133" fmla="*/ 1562570 w 8575207"/>
                <a:gd name="connsiteY133" fmla="*/ 1841500 h 3302940"/>
                <a:gd name="connsiteX134" fmla="*/ 1524470 w 8575207"/>
                <a:gd name="connsiteY134" fmla="*/ 1828800 h 3302940"/>
                <a:gd name="connsiteX135" fmla="*/ 1511770 w 8575207"/>
                <a:gd name="connsiteY135" fmla="*/ 1778000 h 3302940"/>
                <a:gd name="connsiteX136" fmla="*/ 1499070 w 8575207"/>
                <a:gd name="connsiteY136" fmla="*/ 1739900 h 3302940"/>
                <a:gd name="connsiteX137" fmla="*/ 1486370 w 8575207"/>
                <a:gd name="connsiteY137" fmla="*/ 1676400 h 3302940"/>
                <a:gd name="connsiteX138" fmla="*/ 1524470 w 8575207"/>
                <a:gd name="connsiteY138" fmla="*/ 1460500 h 3302940"/>
                <a:gd name="connsiteX139" fmla="*/ 1537170 w 8575207"/>
                <a:gd name="connsiteY139" fmla="*/ 1422400 h 3302940"/>
                <a:gd name="connsiteX140" fmla="*/ 1626070 w 8575207"/>
                <a:gd name="connsiteY140" fmla="*/ 1358900 h 3302940"/>
                <a:gd name="connsiteX141" fmla="*/ 1702270 w 8575207"/>
                <a:gd name="connsiteY141" fmla="*/ 1282700 h 3302940"/>
                <a:gd name="connsiteX142" fmla="*/ 1740370 w 8575207"/>
                <a:gd name="connsiteY142" fmla="*/ 1244600 h 3302940"/>
                <a:gd name="connsiteX143" fmla="*/ 1778470 w 8575207"/>
                <a:gd name="connsiteY143" fmla="*/ 1206500 h 3302940"/>
                <a:gd name="connsiteX144" fmla="*/ 1816570 w 8575207"/>
                <a:gd name="connsiteY144" fmla="*/ 1193800 h 3302940"/>
                <a:gd name="connsiteX145" fmla="*/ 1829270 w 8575207"/>
                <a:gd name="connsiteY145" fmla="*/ 1155700 h 3302940"/>
                <a:gd name="connsiteX146" fmla="*/ 1905470 w 8575207"/>
                <a:gd name="connsiteY146" fmla="*/ 1104900 h 3302940"/>
                <a:gd name="connsiteX147" fmla="*/ 1968970 w 8575207"/>
                <a:gd name="connsiteY147" fmla="*/ 1028700 h 3302940"/>
                <a:gd name="connsiteX148" fmla="*/ 2045170 w 8575207"/>
                <a:gd name="connsiteY148" fmla="*/ 965200 h 3302940"/>
                <a:gd name="connsiteX149" fmla="*/ 2019770 w 8575207"/>
                <a:gd name="connsiteY149" fmla="*/ 393700 h 3302940"/>
                <a:gd name="connsiteX150" fmla="*/ 1956270 w 8575207"/>
                <a:gd name="connsiteY150" fmla="*/ 279400 h 3302940"/>
                <a:gd name="connsiteX151" fmla="*/ 1918170 w 8575207"/>
                <a:gd name="connsiteY151" fmla="*/ 266700 h 3302940"/>
                <a:gd name="connsiteX152" fmla="*/ 1803870 w 8575207"/>
                <a:gd name="connsiteY152" fmla="*/ 203200 h 3302940"/>
                <a:gd name="connsiteX153" fmla="*/ 1727670 w 8575207"/>
                <a:gd name="connsiteY153" fmla="*/ 190500 h 3302940"/>
                <a:gd name="connsiteX154" fmla="*/ 1689570 w 8575207"/>
                <a:gd name="connsiteY154" fmla="*/ 165100 h 3302940"/>
                <a:gd name="connsiteX155" fmla="*/ 1435570 w 8575207"/>
                <a:gd name="connsiteY155" fmla="*/ 127000 h 3302940"/>
                <a:gd name="connsiteX156" fmla="*/ 1308570 w 8575207"/>
                <a:gd name="connsiteY156" fmla="*/ 101600 h 3302940"/>
                <a:gd name="connsiteX157" fmla="*/ 546570 w 8575207"/>
                <a:gd name="connsiteY157" fmla="*/ 76200 h 3302940"/>
                <a:gd name="connsiteX158" fmla="*/ 457670 w 8575207"/>
                <a:gd name="connsiteY158" fmla="*/ 50800 h 3302940"/>
                <a:gd name="connsiteX159" fmla="*/ 279870 w 8575207"/>
                <a:gd name="connsiteY159" fmla="*/ 25400 h 3302940"/>
                <a:gd name="connsiteX160" fmla="*/ 216370 w 8575207"/>
                <a:gd name="connsiteY160" fmla="*/ 12700 h 3302940"/>
                <a:gd name="connsiteX161" fmla="*/ 38570 w 8575207"/>
                <a:gd name="connsiteY161" fmla="*/ 0 h 3302940"/>
                <a:gd name="connsiteX162" fmla="*/ 13170 w 8575207"/>
                <a:gd name="connsiteY162"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3823170 w 8575207"/>
                <a:gd name="connsiteY20" fmla="*/ 2844800 h 3302940"/>
                <a:gd name="connsiteX21" fmla="*/ 4458170 w 8575207"/>
                <a:gd name="connsiteY21" fmla="*/ 2717800 h 3302940"/>
                <a:gd name="connsiteX22" fmla="*/ 5169370 w 8575207"/>
                <a:gd name="connsiteY22" fmla="*/ 2730500 h 3302940"/>
                <a:gd name="connsiteX23" fmla="*/ 5309070 w 8575207"/>
                <a:gd name="connsiteY23" fmla="*/ 2768600 h 3302940"/>
                <a:gd name="connsiteX24" fmla="*/ 5410670 w 8575207"/>
                <a:gd name="connsiteY24" fmla="*/ 2794000 h 3302940"/>
                <a:gd name="connsiteX25" fmla="*/ 5499570 w 8575207"/>
                <a:gd name="connsiteY25" fmla="*/ 2819400 h 3302940"/>
                <a:gd name="connsiteX26" fmla="*/ 5575770 w 8575207"/>
                <a:gd name="connsiteY26" fmla="*/ 2692400 h 3302940"/>
                <a:gd name="connsiteX27" fmla="*/ 5588470 w 8575207"/>
                <a:gd name="connsiteY27" fmla="*/ 2616200 h 3302940"/>
                <a:gd name="connsiteX28" fmla="*/ 5601170 w 8575207"/>
                <a:gd name="connsiteY28" fmla="*/ 2489200 h 3302940"/>
                <a:gd name="connsiteX29" fmla="*/ 5639270 w 8575207"/>
                <a:gd name="connsiteY29" fmla="*/ 2413000 h 3302940"/>
                <a:gd name="connsiteX30" fmla="*/ 5690070 w 8575207"/>
                <a:gd name="connsiteY30" fmla="*/ 2400300 h 3302940"/>
                <a:gd name="connsiteX31" fmla="*/ 5766270 w 8575207"/>
                <a:gd name="connsiteY31" fmla="*/ 2362200 h 3302940"/>
                <a:gd name="connsiteX32" fmla="*/ 5842470 w 8575207"/>
                <a:gd name="connsiteY32" fmla="*/ 2324100 h 3302940"/>
                <a:gd name="connsiteX33" fmla="*/ 6007570 w 8575207"/>
                <a:gd name="connsiteY33" fmla="*/ 2362200 h 3302940"/>
                <a:gd name="connsiteX34" fmla="*/ 6083770 w 8575207"/>
                <a:gd name="connsiteY34" fmla="*/ 2374900 h 3302940"/>
                <a:gd name="connsiteX35" fmla="*/ 6159970 w 8575207"/>
                <a:gd name="connsiteY35" fmla="*/ 2413000 h 3302940"/>
                <a:gd name="connsiteX36" fmla="*/ 6198070 w 8575207"/>
                <a:gd name="connsiteY36" fmla="*/ 2425700 h 3302940"/>
                <a:gd name="connsiteX37" fmla="*/ 6261570 w 8575207"/>
                <a:gd name="connsiteY37" fmla="*/ 2527300 h 3302940"/>
                <a:gd name="connsiteX38" fmla="*/ 6299670 w 8575207"/>
                <a:gd name="connsiteY38" fmla="*/ 2641600 h 3302940"/>
                <a:gd name="connsiteX39" fmla="*/ 6312370 w 8575207"/>
                <a:gd name="connsiteY39" fmla="*/ 2679700 h 3302940"/>
                <a:gd name="connsiteX40" fmla="*/ 6325070 w 8575207"/>
                <a:gd name="connsiteY40" fmla="*/ 2730500 h 3302940"/>
                <a:gd name="connsiteX41" fmla="*/ 6312370 w 8575207"/>
                <a:gd name="connsiteY41" fmla="*/ 2857500 h 3302940"/>
                <a:gd name="connsiteX42" fmla="*/ 6236170 w 8575207"/>
                <a:gd name="connsiteY42" fmla="*/ 2908300 h 3302940"/>
                <a:gd name="connsiteX43" fmla="*/ 6109170 w 8575207"/>
                <a:gd name="connsiteY43" fmla="*/ 2946400 h 3302940"/>
                <a:gd name="connsiteX44" fmla="*/ 5956770 w 8575207"/>
                <a:gd name="connsiteY44" fmla="*/ 2933700 h 3302940"/>
                <a:gd name="connsiteX45" fmla="*/ 5918670 w 8575207"/>
                <a:gd name="connsiteY45" fmla="*/ 2946400 h 3302940"/>
                <a:gd name="connsiteX46" fmla="*/ 5931370 w 8575207"/>
                <a:gd name="connsiteY46" fmla="*/ 3009900 h 3302940"/>
                <a:gd name="connsiteX47" fmla="*/ 5994870 w 8575207"/>
                <a:gd name="connsiteY47" fmla="*/ 3022600 h 3302940"/>
                <a:gd name="connsiteX48" fmla="*/ 6286970 w 8575207"/>
                <a:gd name="connsiteY48" fmla="*/ 3035300 h 3302940"/>
                <a:gd name="connsiteX49" fmla="*/ 7328370 w 8575207"/>
                <a:gd name="connsiteY49" fmla="*/ 3022600 h 3302940"/>
                <a:gd name="connsiteX50" fmla="*/ 7544270 w 8575207"/>
                <a:gd name="connsiteY50" fmla="*/ 2984500 h 3302940"/>
                <a:gd name="connsiteX51" fmla="*/ 7645870 w 8575207"/>
                <a:gd name="connsiteY51" fmla="*/ 2971800 h 3302940"/>
                <a:gd name="connsiteX52" fmla="*/ 7861770 w 8575207"/>
                <a:gd name="connsiteY52" fmla="*/ 2984500 h 3302940"/>
                <a:gd name="connsiteX53" fmla="*/ 8039570 w 8575207"/>
                <a:gd name="connsiteY53" fmla="*/ 3009900 h 3302940"/>
                <a:gd name="connsiteX54" fmla="*/ 8090370 w 8575207"/>
                <a:gd name="connsiteY54" fmla="*/ 3022600 h 3302940"/>
                <a:gd name="connsiteX55" fmla="*/ 8407870 w 8575207"/>
                <a:gd name="connsiteY55" fmla="*/ 3048000 h 3302940"/>
                <a:gd name="connsiteX56" fmla="*/ 8560270 w 8575207"/>
                <a:gd name="connsiteY56" fmla="*/ 3035300 h 3302940"/>
                <a:gd name="connsiteX57" fmla="*/ 8534870 w 8575207"/>
                <a:gd name="connsiteY57" fmla="*/ 2311400 h 3302940"/>
                <a:gd name="connsiteX58" fmla="*/ 8496770 w 8575207"/>
                <a:gd name="connsiteY58" fmla="*/ 2057400 h 3302940"/>
                <a:gd name="connsiteX59" fmla="*/ 8484070 w 8575207"/>
                <a:gd name="connsiteY59" fmla="*/ 1968500 h 3302940"/>
                <a:gd name="connsiteX60" fmla="*/ 8445970 w 8575207"/>
                <a:gd name="connsiteY60" fmla="*/ 1765300 h 3302940"/>
                <a:gd name="connsiteX61" fmla="*/ 8471370 w 8575207"/>
                <a:gd name="connsiteY61" fmla="*/ 1257300 h 3302940"/>
                <a:gd name="connsiteX62" fmla="*/ 8433270 w 8575207"/>
                <a:gd name="connsiteY62" fmla="*/ 1231900 h 3302940"/>
                <a:gd name="connsiteX63" fmla="*/ 8306270 w 8575207"/>
                <a:gd name="connsiteY63" fmla="*/ 1193800 h 3302940"/>
                <a:gd name="connsiteX64" fmla="*/ 8179270 w 8575207"/>
                <a:gd name="connsiteY64" fmla="*/ 1168400 h 3302940"/>
                <a:gd name="connsiteX65" fmla="*/ 7607770 w 8575207"/>
                <a:gd name="connsiteY65" fmla="*/ 1206500 h 3302940"/>
                <a:gd name="connsiteX66" fmla="*/ 7379170 w 8575207"/>
                <a:gd name="connsiteY66" fmla="*/ 1193800 h 3302940"/>
                <a:gd name="connsiteX67" fmla="*/ 7290270 w 8575207"/>
                <a:gd name="connsiteY67" fmla="*/ 1168400 h 3302940"/>
                <a:gd name="connsiteX68" fmla="*/ 7112470 w 8575207"/>
                <a:gd name="connsiteY68" fmla="*/ 1143000 h 3302940"/>
                <a:gd name="connsiteX69" fmla="*/ 7048970 w 8575207"/>
                <a:gd name="connsiteY69" fmla="*/ 1130300 h 3302940"/>
                <a:gd name="connsiteX70" fmla="*/ 6934670 w 8575207"/>
                <a:gd name="connsiteY70" fmla="*/ 1117600 h 3302940"/>
                <a:gd name="connsiteX71" fmla="*/ 6629870 w 8575207"/>
                <a:gd name="connsiteY71" fmla="*/ 1079500 h 3302940"/>
                <a:gd name="connsiteX72" fmla="*/ 6502870 w 8575207"/>
                <a:gd name="connsiteY72" fmla="*/ 1028700 h 3302940"/>
                <a:gd name="connsiteX73" fmla="*/ 6426670 w 8575207"/>
                <a:gd name="connsiteY73" fmla="*/ 1003300 h 3302940"/>
                <a:gd name="connsiteX74" fmla="*/ 6375870 w 8575207"/>
                <a:gd name="connsiteY74" fmla="*/ 990600 h 3302940"/>
                <a:gd name="connsiteX75" fmla="*/ 6337770 w 8575207"/>
                <a:gd name="connsiteY75" fmla="*/ 977900 h 3302940"/>
                <a:gd name="connsiteX76" fmla="*/ 6286970 w 8575207"/>
                <a:gd name="connsiteY76" fmla="*/ 952500 h 3302940"/>
                <a:gd name="connsiteX77" fmla="*/ 6096470 w 8575207"/>
                <a:gd name="connsiteY77" fmla="*/ 939800 h 3302940"/>
                <a:gd name="connsiteX78" fmla="*/ 5728170 w 8575207"/>
                <a:gd name="connsiteY78" fmla="*/ 927100 h 3302940"/>
                <a:gd name="connsiteX79" fmla="*/ 5334470 w 8575207"/>
                <a:gd name="connsiteY79" fmla="*/ 901700 h 3302940"/>
                <a:gd name="connsiteX80" fmla="*/ 5232870 w 8575207"/>
                <a:gd name="connsiteY80" fmla="*/ 889000 h 3302940"/>
                <a:gd name="connsiteX81" fmla="*/ 5067770 w 8575207"/>
                <a:gd name="connsiteY81" fmla="*/ 838200 h 3302940"/>
                <a:gd name="connsiteX82" fmla="*/ 4991570 w 8575207"/>
                <a:gd name="connsiteY82" fmla="*/ 825500 h 3302940"/>
                <a:gd name="connsiteX83" fmla="*/ 4953470 w 8575207"/>
                <a:gd name="connsiteY83" fmla="*/ 800100 h 3302940"/>
                <a:gd name="connsiteX84" fmla="*/ 4877270 w 8575207"/>
                <a:gd name="connsiteY84" fmla="*/ 774700 h 3302940"/>
                <a:gd name="connsiteX85" fmla="*/ 4775670 w 8575207"/>
                <a:gd name="connsiteY85" fmla="*/ 749300 h 3302940"/>
                <a:gd name="connsiteX86" fmla="*/ 4648670 w 8575207"/>
                <a:gd name="connsiteY86" fmla="*/ 711200 h 3302940"/>
                <a:gd name="connsiteX87" fmla="*/ 4610570 w 8575207"/>
                <a:gd name="connsiteY87" fmla="*/ 698500 h 3302940"/>
                <a:gd name="connsiteX88" fmla="*/ 4559770 w 8575207"/>
                <a:gd name="connsiteY88" fmla="*/ 685800 h 3302940"/>
                <a:gd name="connsiteX89" fmla="*/ 4521670 w 8575207"/>
                <a:gd name="connsiteY89" fmla="*/ 660400 h 3302940"/>
                <a:gd name="connsiteX90" fmla="*/ 4470870 w 8575207"/>
                <a:gd name="connsiteY90" fmla="*/ 647700 h 3302940"/>
                <a:gd name="connsiteX91" fmla="*/ 4432770 w 8575207"/>
                <a:gd name="connsiteY91" fmla="*/ 635000 h 3302940"/>
                <a:gd name="connsiteX92" fmla="*/ 4381970 w 8575207"/>
                <a:gd name="connsiteY92" fmla="*/ 609600 h 3302940"/>
                <a:gd name="connsiteX93" fmla="*/ 4280370 w 8575207"/>
                <a:gd name="connsiteY93" fmla="*/ 584200 h 3302940"/>
                <a:gd name="connsiteX94" fmla="*/ 4242270 w 8575207"/>
                <a:gd name="connsiteY94" fmla="*/ 571500 h 3302940"/>
                <a:gd name="connsiteX95" fmla="*/ 4127970 w 8575207"/>
                <a:gd name="connsiteY95" fmla="*/ 558800 h 3302940"/>
                <a:gd name="connsiteX96" fmla="*/ 3658070 w 8575207"/>
                <a:gd name="connsiteY96" fmla="*/ 533400 h 3302940"/>
                <a:gd name="connsiteX97" fmla="*/ 3607270 w 8575207"/>
                <a:gd name="connsiteY97" fmla="*/ 520700 h 3302940"/>
                <a:gd name="connsiteX98" fmla="*/ 3569170 w 8575207"/>
                <a:gd name="connsiteY98" fmla="*/ 508000 h 3302940"/>
                <a:gd name="connsiteX99" fmla="*/ 3467570 w 8575207"/>
                <a:gd name="connsiteY99" fmla="*/ 495300 h 3302940"/>
                <a:gd name="connsiteX100" fmla="*/ 3429470 w 8575207"/>
                <a:gd name="connsiteY100" fmla="*/ 469900 h 3302940"/>
                <a:gd name="connsiteX101" fmla="*/ 3378670 w 8575207"/>
                <a:gd name="connsiteY101" fmla="*/ 457200 h 3302940"/>
                <a:gd name="connsiteX102" fmla="*/ 3302470 w 8575207"/>
                <a:gd name="connsiteY102" fmla="*/ 431800 h 3302940"/>
                <a:gd name="connsiteX103" fmla="*/ 3226270 w 8575207"/>
                <a:gd name="connsiteY103" fmla="*/ 406400 h 3302940"/>
                <a:gd name="connsiteX104" fmla="*/ 3188170 w 8575207"/>
                <a:gd name="connsiteY104" fmla="*/ 393700 h 3302940"/>
                <a:gd name="connsiteX105" fmla="*/ 2934170 w 8575207"/>
                <a:gd name="connsiteY105" fmla="*/ 381000 h 3302940"/>
                <a:gd name="connsiteX106" fmla="*/ 2832570 w 8575207"/>
                <a:gd name="connsiteY106" fmla="*/ 355600 h 3302940"/>
                <a:gd name="connsiteX107" fmla="*/ 2769070 w 8575207"/>
                <a:gd name="connsiteY107" fmla="*/ 342900 h 3302940"/>
                <a:gd name="connsiteX108" fmla="*/ 2705570 w 8575207"/>
                <a:gd name="connsiteY108" fmla="*/ 317500 h 3302940"/>
                <a:gd name="connsiteX109" fmla="*/ 2591270 w 8575207"/>
                <a:gd name="connsiteY109" fmla="*/ 304800 h 3302940"/>
                <a:gd name="connsiteX110" fmla="*/ 2515070 w 8575207"/>
                <a:gd name="connsiteY110" fmla="*/ 292100 h 3302940"/>
                <a:gd name="connsiteX111" fmla="*/ 2299170 w 8575207"/>
                <a:gd name="connsiteY111" fmla="*/ 317500 h 3302940"/>
                <a:gd name="connsiteX112" fmla="*/ 2184870 w 8575207"/>
                <a:gd name="connsiteY112" fmla="*/ 355600 h 3302940"/>
                <a:gd name="connsiteX113" fmla="*/ 2045170 w 8575207"/>
                <a:gd name="connsiteY113" fmla="*/ 381000 h 3302940"/>
                <a:gd name="connsiteX114" fmla="*/ 2019770 w 8575207"/>
                <a:gd name="connsiteY114" fmla="*/ 431800 h 3302940"/>
                <a:gd name="connsiteX115" fmla="*/ 2032470 w 8575207"/>
                <a:gd name="connsiteY115" fmla="*/ 952500 h 3302940"/>
                <a:gd name="connsiteX116" fmla="*/ 2045170 w 8575207"/>
                <a:gd name="connsiteY116" fmla="*/ 1016000 h 3302940"/>
                <a:gd name="connsiteX117" fmla="*/ 2083270 w 8575207"/>
                <a:gd name="connsiteY117" fmla="*/ 1130300 h 3302940"/>
                <a:gd name="connsiteX118" fmla="*/ 2095970 w 8575207"/>
                <a:gd name="connsiteY118" fmla="*/ 1181100 h 3302940"/>
                <a:gd name="connsiteX119" fmla="*/ 2159470 w 8575207"/>
                <a:gd name="connsiteY119" fmla="*/ 1270000 h 3302940"/>
                <a:gd name="connsiteX120" fmla="*/ 2197570 w 8575207"/>
                <a:gd name="connsiteY120" fmla="*/ 1346200 h 3302940"/>
                <a:gd name="connsiteX121" fmla="*/ 2235670 w 8575207"/>
                <a:gd name="connsiteY121" fmla="*/ 1397000 h 3302940"/>
                <a:gd name="connsiteX122" fmla="*/ 2261070 w 8575207"/>
                <a:gd name="connsiteY122" fmla="*/ 1435100 h 3302940"/>
                <a:gd name="connsiteX123" fmla="*/ 2311870 w 8575207"/>
                <a:gd name="connsiteY123" fmla="*/ 1549400 h 3302940"/>
                <a:gd name="connsiteX124" fmla="*/ 2337270 w 8575207"/>
                <a:gd name="connsiteY124" fmla="*/ 1600200 h 3302940"/>
                <a:gd name="connsiteX125" fmla="*/ 2375370 w 8575207"/>
                <a:gd name="connsiteY125" fmla="*/ 1638300 h 3302940"/>
                <a:gd name="connsiteX126" fmla="*/ 2388070 w 8575207"/>
                <a:gd name="connsiteY126" fmla="*/ 1816100 h 3302940"/>
                <a:gd name="connsiteX127" fmla="*/ 2273770 w 8575207"/>
                <a:gd name="connsiteY127" fmla="*/ 1866900 h 3302940"/>
                <a:gd name="connsiteX128" fmla="*/ 2235670 w 8575207"/>
                <a:gd name="connsiteY128" fmla="*/ 1879600 h 3302940"/>
                <a:gd name="connsiteX129" fmla="*/ 2197570 w 8575207"/>
                <a:gd name="connsiteY129" fmla="*/ 1892300 h 3302940"/>
                <a:gd name="connsiteX130" fmla="*/ 2095970 w 8575207"/>
                <a:gd name="connsiteY130" fmla="*/ 1905000 h 3302940"/>
                <a:gd name="connsiteX131" fmla="*/ 1676870 w 8575207"/>
                <a:gd name="connsiteY131" fmla="*/ 1879600 h 3302940"/>
                <a:gd name="connsiteX132" fmla="*/ 1562570 w 8575207"/>
                <a:gd name="connsiteY132" fmla="*/ 1841500 h 3302940"/>
                <a:gd name="connsiteX133" fmla="*/ 1524470 w 8575207"/>
                <a:gd name="connsiteY133" fmla="*/ 1828800 h 3302940"/>
                <a:gd name="connsiteX134" fmla="*/ 1511770 w 8575207"/>
                <a:gd name="connsiteY134" fmla="*/ 1778000 h 3302940"/>
                <a:gd name="connsiteX135" fmla="*/ 1499070 w 8575207"/>
                <a:gd name="connsiteY135" fmla="*/ 1739900 h 3302940"/>
                <a:gd name="connsiteX136" fmla="*/ 1486370 w 8575207"/>
                <a:gd name="connsiteY136" fmla="*/ 1676400 h 3302940"/>
                <a:gd name="connsiteX137" fmla="*/ 1524470 w 8575207"/>
                <a:gd name="connsiteY137" fmla="*/ 1460500 h 3302940"/>
                <a:gd name="connsiteX138" fmla="*/ 1537170 w 8575207"/>
                <a:gd name="connsiteY138" fmla="*/ 1422400 h 3302940"/>
                <a:gd name="connsiteX139" fmla="*/ 1626070 w 8575207"/>
                <a:gd name="connsiteY139" fmla="*/ 1358900 h 3302940"/>
                <a:gd name="connsiteX140" fmla="*/ 1702270 w 8575207"/>
                <a:gd name="connsiteY140" fmla="*/ 1282700 h 3302940"/>
                <a:gd name="connsiteX141" fmla="*/ 1740370 w 8575207"/>
                <a:gd name="connsiteY141" fmla="*/ 1244600 h 3302940"/>
                <a:gd name="connsiteX142" fmla="*/ 1778470 w 8575207"/>
                <a:gd name="connsiteY142" fmla="*/ 1206500 h 3302940"/>
                <a:gd name="connsiteX143" fmla="*/ 1816570 w 8575207"/>
                <a:gd name="connsiteY143" fmla="*/ 1193800 h 3302940"/>
                <a:gd name="connsiteX144" fmla="*/ 1829270 w 8575207"/>
                <a:gd name="connsiteY144" fmla="*/ 1155700 h 3302940"/>
                <a:gd name="connsiteX145" fmla="*/ 1905470 w 8575207"/>
                <a:gd name="connsiteY145" fmla="*/ 1104900 h 3302940"/>
                <a:gd name="connsiteX146" fmla="*/ 1968970 w 8575207"/>
                <a:gd name="connsiteY146" fmla="*/ 1028700 h 3302940"/>
                <a:gd name="connsiteX147" fmla="*/ 2045170 w 8575207"/>
                <a:gd name="connsiteY147" fmla="*/ 965200 h 3302940"/>
                <a:gd name="connsiteX148" fmla="*/ 2019770 w 8575207"/>
                <a:gd name="connsiteY148" fmla="*/ 393700 h 3302940"/>
                <a:gd name="connsiteX149" fmla="*/ 1956270 w 8575207"/>
                <a:gd name="connsiteY149" fmla="*/ 279400 h 3302940"/>
                <a:gd name="connsiteX150" fmla="*/ 1918170 w 8575207"/>
                <a:gd name="connsiteY150" fmla="*/ 266700 h 3302940"/>
                <a:gd name="connsiteX151" fmla="*/ 1803870 w 8575207"/>
                <a:gd name="connsiteY151" fmla="*/ 203200 h 3302940"/>
                <a:gd name="connsiteX152" fmla="*/ 1727670 w 8575207"/>
                <a:gd name="connsiteY152" fmla="*/ 190500 h 3302940"/>
                <a:gd name="connsiteX153" fmla="*/ 1689570 w 8575207"/>
                <a:gd name="connsiteY153" fmla="*/ 165100 h 3302940"/>
                <a:gd name="connsiteX154" fmla="*/ 1435570 w 8575207"/>
                <a:gd name="connsiteY154" fmla="*/ 127000 h 3302940"/>
                <a:gd name="connsiteX155" fmla="*/ 1308570 w 8575207"/>
                <a:gd name="connsiteY155" fmla="*/ 101600 h 3302940"/>
                <a:gd name="connsiteX156" fmla="*/ 546570 w 8575207"/>
                <a:gd name="connsiteY156" fmla="*/ 76200 h 3302940"/>
                <a:gd name="connsiteX157" fmla="*/ 457670 w 8575207"/>
                <a:gd name="connsiteY157" fmla="*/ 50800 h 3302940"/>
                <a:gd name="connsiteX158" fmla="*/ 279870 w 8575207"/>
                <a:gd name="connsiteY158" fmla="*/ 25400 h 3302940"/>
                <a:gd name="connsiteX159" fmla="*/ 216370 w 8575207"/>
                <a:gd name="connsiteY159" fmla="*/ 12700 h 3302940"/>
                <a:gd name="connsiteX160" fmla="*/ 38570 w 8575207"/>
                <a:gd name="connsiteY160" fmla="*/ 0 h 3302940"/>
                <a:gd name="connsiteX161" fmla="*/ 13170 w 8575207"/>
                <a:gd name="connsiteY161"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458170 w 8575207"/>
                <a:gd name="connsiteY20" fmla="*/ 2717800 h 3302940"/>
                <a:gd name="connsiteX21" fmla="*/ 5169370 w 8575207"/>
                <a:gd name="connsiteY21" fmla="*/ 2730500 h 3302940"/>
                <a:gd name="connsiteX22" fmla="*/ 5309070 w 8575207"/>
                <a:gd name="connsiteY22" fmla="*/ 2768600 h 3302940"/>
                <a:gd name="connsiteX23" fmla="*/ 5410670 w 8575207"/>
                <a:gd name="connsiteY23" fmla="*/ 2794000 h 3302940"/>
                <a:gd name="connsiteX24" fmla="*/ 5499570 w 8575207"/>
                <a:gd name="connsiteY24" fmla="*/ 2819400 h 3302940"/>
                <a:gd name="connsiteX25" fmla="*/ 5575770 w 8575207"/>
                <a:gd name="connsiteY25" fmla="*/ 2692400 h 3302940"/>
                <a:gd name="connsiteX26" fmla="*/ 5588470 w 8575207"/>
                <a:gd name="connsiteY26" fmla="*/ 2616200 h 3302940"/>
                <a:gd name="connsiteX27" fmla="*/ 5601170 w 8575207"/>
                <a:gd name="connsiteY27" fmla="*/ 2489200 h 3302940"/>
                <a:gd name="connsiteX28" fmla="*/ 5639270 w 8575207"/>
                <a:gd name="connsiteY28" fmla="*/ 2413000 h 3302940"/>
                <a:gd name="connsiteX29" fmla="*/ 5690070 w 8575207"/>
                <a:gd name="connsiteY29" fmla="*/ 2400300 h 3302940"/>
                <a:gd name="connsiteX30" fmla="*/ 5766270 w 8575207"/>
                <a:gd name="connsiteY30" fmla="*/ 2362200 h 3302940"/>
                <a:gd name="connsiteX31" fmla="*/ 5842470 w 8575207"/>
                <a:gd name="connsiteY31" fmla="*/ 2324100 h 3302940"/>
                <a:gd name="connsiteX32" fmla="*/ 6007570 w 8575207"/>
                <a:gd name="connsiteY32" fmla="*/ 2362200 h 3302940"/>
                <a:gd name="connsiteX33" fmla="*/ 6083770 w 8575207"/>
                <a:gd name="connsiteY33" fmla="*/ 2374900 h 3302940"/>
                <a:gd name="connsiteX34" fmla="*/ 6159970 w 8575207"/>
                <a:gd name="connsiteY34" fmla="*/ 2413000 h 3302940"/>
                <a:gd name="connsiteX35" fmla="*/ 6198070 w 8575207"/>
                <a:gd name="connsiteY35" fmla="*/ 2425700 h 3302940"/>
                <a:gd name="connsiteX36" fmla="*/ 6261570 w 8575207"/>
                <a:gd name="connsiteY36" fmla="*/ 2527300 h 3302940"/>
                <a:gd name="connsiteX37" fmla="*/ 6299670 w 8575207"/>
                <a:gd name="connsiteY37" fmla="*/ 2641600 h 3302940"/>
                <a:gd name="connsiteX38" fmla="*/ 6312370 w 8575207"/>
                <a:gd name="connsiteY38" fmla="*/ 2679700 h 3302940"/>
                <a:gd name="connsiteX39" fmla="*/ 6325070 w 8575207"/>
                <a:gd name="connsiteY39" fmla="*/ 2730500 h 3302940"/>
                <a:gd name="connsiteX40" fmla="*/ 6312370 w 8575207"/>
                <a:gd name="connsiteY40" fmla="*/ 2857500 h 3302940"/>
                <a:gd name="connsiteX41" fmla="*/ 6236170 w 8575207"/>
                <a:gd name="connsiteY41" fmla="*/ 2908300 h 3302940"/>
                <a:gd name="connsiteX42" fmla="*/ 6109170 w 8575207"/>
                <a:gd name="connsiteY42" fmla="*/ 2946400 h 3302940"/>
                <a:gd name="connsiteX43" fmla="*/ 5956770 w 8575207"/>
                <a:gd name="connsiteY43" fmla="*/ 2933700 h 3302940"/>
                <a:gd name="connsiteX44" fmla="*/ 5918670 w 8575207"/>
                <a:gd name="connsiteY44" fmla="*/ 2946400 h 3302940"/>
                <a:gd name="connsiteX45" fmla="*/ 5931370 w 8575207"/>
                <a:gd name="connsiteY45" fmla="*/ 3009900 h 3302940"/>
                <a:gd name="connsiteX46" fmla="*/ 5994870 w 8575207"/>
                <a:gd name="connsiteY46" fmla="*/ 3022600 h 3302940"/>
                <a:gd name="connsiteX47" fmla="*/ 6286970 w 8575207"/>
                <a:gd name="connsiteY47" fmla="*/ 3035300 h 3302940"/>
                <a:gd name="connsiteX48" fmla="*/ 7328370 w 8575207"/>
                <a:gd name="connsiteY48" fmla="*/ 3022600 h 3302940"/>
                <a:gd name="connsiteX49" fmla="*/ 7544270 w 8575207"/>
                <a:gd name="connsiteY49" fmla="*/ 2984500 h 3302940"/>
                <a:gd name="connsiteX50" fmla="*/ 7645870 w 8575207"/>
                <a:gd name="connsiteY50" fmla="*/ 2971800 h 3302940"/>
                <a:gd name="connsiteX51" fmla="*/ 7861770 w 8575207"/>
                <a:gd name="connsiteY51" fmla="*/ 2984500 h 3302940"/>
                <a:gd name="connsiteX52" fmla="*/ 8039570 w 8575207"/>
                <a:gd name="connsiteY52" fmla="*/ 3009900 h 3302940"/>
                <a:gd name="connsiteX53" fmla="*/ 8090370 w 8575207"/>
                <a:gd name="connsiteY53" fmla="*/ 3022600 h 3302940"/>
                <a:gd name="connsiteX54" fmla="*/ 8407870 w 8575207"/>
                <a:gd name="connsiteY54" fmla="*/ 3048000 h 3302940"/>
                <a:gd name="connsiteX55" fmla="*/ 8560270 w 8575207"/>
                <a:gd name="connsiteY55" fmla="*/ 3035300 h 3302940"/>
                <a:gd name="connsiteX56" fmla="*/ 8534870 w 8575207"/>
                <a:gd name="connsiteY56" fmla="*/ 2311400 h 3302940"/>
                <a:gd name="connsiteX57" fmla="*/ 8496770 w 8575207"/>
                <a:gd name="connsiteY57" fmla="*/ 2057400 h 3302940"/>
                <a:gd name="connsiteX58" fmla="*/ 8484070 w 8575207"/>
                <a:gd name="connsiteY58" fmla="*/ 1968500 h 3302940"/>
                <a:gd name="connsiteX59" fmla="*/ 8445970 w 8575207"/>
                <a:gd name="connsiteY59" fmla="*/ 1765300 h 3302940"/>
                <a:gd name="connsiteX60" fmla="*/ 8471370 w 8575207"/>
                <a:gd name="connsiteY60" fmla="*/ 1257300 h 3302940"/>
                <a:gd name="connsiteX61" fmla="*/ 8433270 w 8575207"/>
                <a:gd name="connsiteY61" fmla="*/ 1231900 h 3302940"/>
                <a:gd name="connsiteX62" fmla="*/ 8306270 w 8575207"/>
                <a:gd name="connsiteY62" fmla="*/ 1193800 h 3302940"/>
                <a:gd name="connsiteX63" fmla="*/ 8179270 w 8575207"/>
                <a:gd name="connsiteY63" fmla="*/ 1168400 h 3302940"/>
                <a:gd name="connsiteX64" fmla="*/ 7607770 w 8575207"/>
                <a:gd name="connsiteY64" fmla="*/ 1206500 h 3302940"/>
                <a:gd name="connsiteX65" fmla="*/ 7379170 w 8575207"/>
                <a:gd name="connsiteY65" fmla="*/ 1193800 h 3302940"/>
                <a:gd name="connsiteX66" fmla="*/ 7290270 w 8575207"/>
                <a:gd name="connsiteY66" fmla="*/ 1168400 h 3302940"/>
                <a:gd name="connsiteX67" fmla="*/ 7112470 w 8575207"/>
                <a:gd name="connsiteY67" fmla="*/ 1143000 h 3302940"/>
                <a:gd name="connsiteX68" fmla="*/ 7048970 w 8575207"/>
                <a:gd name="connsiteY68" fmla="*/ 1130300 h 3302940"/>
                <a:gd name="connsiteX69" fmla="*/ 6934670 w 8575207"/>
                <a:gd name="connsiteY69" fmla="*/ 1117600 h 3302940"/>
                <a:gd name="connsiteX70" fmla="*/ 6629870 w 8575207"/>
                <a:gd name="connsiteY70" fmla="*/ 1079500 h 3302940"/>
                <a:gd name="connsiteX71" fmla="*/ 6502870 w 8575207"/>
                <a:gd name="connsiteY71" fmla="*/ 1028700 h 3302940"/>
                <a:gd name="connsiteX72" fmla="*/ 6426670 w 8575207"/>
                <a:gd name="connsiteY72" fmla="*/ 1003300 h 3302940"/>
                <a:gd name="connsiteX73" fmla="*/ 6375870 w 8575207"/>
                <a:gd name="connsiteY73" fmla="*/ 990600 h 3302940"/>
                <a:gd name="connsiteX74" fmla="*/ 6337770 w 8575207"/>
                <a:gd name="connsiteY74" fmla="*/ 977900 h 3302940"/>
                <a:gd name="connsiteX75" fmla="*/ 6286970 w 8575207"/>
                <a:gd name="connsiteY75" fmla="*/ 952500 h 3302940"/>
                <a:gd name="connsiteX76" fmla="*/ 6096470 w 8575207"/>
                <a:gd name="connsiteY76" fmla="*/ 939800 h 3302940"/>
                <a:gd name="connsiteX77" fmla="*/ 5728170 w 8575207"/>
                <a:gd name="connsiteY77" fmla="*/ 927100 h 3302940"/>
                <a:gd name="connsiteX78" fmla="*/ 5334470 w 8575207"/>
                <a:gd name="connsiteY78" fmla="*/ 901700 h 3302940"/>
                <a:gd name="connsiteX79" fmla="*/ 5232870 w 8575207"/>
                <a:gd name="connsiteY79" fmla="*/ 889000 h 3302940"/>
                <a:gd name="connsiteX80" fmla="*/ 5067770 w 8575207"/>
                <a:gd name="connsiteY80" fmla="*/ 838200 h 3302940"/>
                <a:gd name="connsiteX81" fmla="*/ 4991570 w 8575207"/>
                <a:gd name="connsiteY81" fmla="*/ 825500 h 3302940"/>
                <a:gd name="connsiteX82" fmla="*/ 4953470 w 8575207"/>
                <a:gd name="connsiteY82" fmla="*/ 800100 h 3302940"/>
                <a:gd name="connsiteX83" fmla="*/ 4877270 w 8575207"/>
                <a:gd name="connsiteY83" fmla="*/ 774700 h 3302940"/>
                <a:gd name="connsiteX84" fmla="*/ 4775670 w 8575207"/>
                <a:gd name="connsiteY84" fmla="*/ 749300 h 3302940"/>
                <a:gd name="connsiteX85" fmla="*/ 4648670 w 8575207"/>
                <a:gd name="connsiteY85" fmla="*/ 711200 h 3302940"/>
                <a:gd name="connsiteX86" fmla="*/ 4610570 w 8575207"/>
                <a:gd name="connsiteY86" fmla="*/ 698500 h 3302940"/>
                <a:gd name="connsiteX87" fmla="*/ 4559770 w 8575207"/>
                <a:gd name="connsiteY87" fmla="*/ 685800 h 3302940"/>
                <a:gd name="connsiteX88" fmla="*/ 4521670 w 8575207"/>
                <a:gd name="connsiteY88" fmla="*/ 660400 h 3302940"/>
                <a:gd name="connsiteX89" fmla="*/ 4470870 w 8575207"/>
                <a:gd name="connsiteY89" fmla="*/ 647700 h 3302940"/>
                <a:gd name="connsiteX90" fmla="*/ 4432770 w 8575207"/>
                <a:gd name="connsiteY90" fmla="*/ 635000 h 3302940"/>
                <a:gd name="connsiteX91" fmla="*/ 4381970 w 8575207"/>
                <a:gd name="connsiteY91" fmla="*/ 609600 h 3302940"/>
                <a:gd name="connsiteX92" fmla="*/ 4280370 w 8575207"/>
                <a:gd name="connsiteY92" fmla="*/ 584200 h 3302940"/>
                <a:gd name="connsiteX93" fmla="*/ 4242270 w 8575207"/>
                <a:gd name="connsiteY93" fmla="*/ 571500 h 3302940"/>
                <a:gd name="connsiteX94" fmla="*/ 4127970 w 8575207"/>
                <a:gd name="connsiteY94" fmla="*/ 558800 h 3302940"/>
                <a:gd name="connsiteX95" fmla="*/ 3658070 w 8575207"/>
                <a:gd name="connsiteY95" fmla="*/ 533400 h 3302940"/>
                <a:gd name="connsiteX96" fmla="*/ 3607270 w 8575207"/>
                <a:gd name="connsiteY96" fmla="*/ 520700 h 3302940"/>
                <a:gd name="connsiteX97" fmla="*/ 3569170 w 8575207"/>
                <a:gd name="connsiteY97" fmla="*/ 508000 h 3302940"/>
                <a:gd name="connsiteX98" fmla="*/ 3467570 w 8575207"/>
                <a:gd name="connsiteY98" fmla="*/ 495300 h 3302940"/>
                <a:gd name="connsiteX99" fmla="*/ 3429470 w 8575207"/>
                <a:gd name="connsiteY99" fmla="*/ 469900 h 3302940"/>
                <a:gd name="connsiteX100" fmla="*/ 3378670 w 8575207"/>
                <a:gd name="connsiteY100" fmla="*/ 457200 h 3302940"/>
                <a:gd name="connsiteX101" fmla="*/ 3302470 w 8575207"/>
                <a:gd name="connsiteY101" fmla="*/ 431800 h 3302940"/>
                <a:gd name="connsiteX102" fmla="*/ 3226270 w 8575207"/>
                <a:gd name="connsiteY102" fmla="*/ 406400 h 3302940"/>
                <a:gd name="connsiteX103" fmla="*/ 3188170 w 8575207"/>
                <a:gd name="connsiteY103" fmla="*/ 393700 h 3302940"/>
                <a:gd name="connsiteX104" fmla="*/ 2934170 w 8575207"/>
                <a:gd name="connsiteY104" fmla="*/ 381000 h 3302940"/>
                <a:gd name="connsiteX105" fmla="*/ 2832570 w 8575207"/>
                <a:gd name="connsiteY105" fmla="*/ 355600 h 3302940"/>
                <a:gd name="connsiteX106" fmla="*/ 2769070 w 8575207"/>
                <a:gd name="connsiteY106" fmla="*/ 342900 h 3302940"/>
                <a:gd name="connsiteX107" fmla="*/ 2705570 w 8575207"/>
                <a:gd name="connsiteY107" fmla="*/ 317500 h 3302940"/>
                <a:gd name="connsiteX108" fmla="*/ 2591270 w 8575207"/>
                <a:gd name="connsiteY108" fmla="*/ 304800 h 3302940"/>
                <a:gd name="connsiteX109" fmla="*/ 2515070 w 8575207"/>
                <a:gd name="connsiteY109" fmla="*/ 292100 h 3302940"/>
                <a:gd name="connsiteX110" fmla="*/ 2299170 w 8575207"/>
                <a:gd name="connsiteY110" fmla="*/ 317500 h 3302940"/>
                <a:gd name="connsiteX111" fmla="*/ 2184870 w 8575207"/>
                <a:gd name="connsiteY111" fmla="*/ 355600 h 3302940"/>
                <a:gd name="connsiteX112" fmla="*/ 2045170 w 8575207"/>
                <a:gd name="connsiteY112" fmla="*/ 381000 h 3302940"/>
                <a:gd name="connsiteX113" fmla="*/ 2019770 w 8575207"/>
                <a:gd name="connsiteY113" fmla="*/ 431800 h 3302940"/>
                <a:gd name="connsiteX114" fmla="*/ 2032470 w 8575207"/>
                <a:gd name="connsiteY114" fmla="*/ 952500 h 3302940"/>
                <a:gd name="connsiteX115" fmla="*/ 2045170 w 8575207"/>
                <a:gd name="connsiteY115" fmla="*/ 1016000 h 3302940"/>
                <a:gd name="connsiteX116" fmla="*/ 2083270 w 8575207"/>
                <a:gd name="connsiteY116" fmla="*/ 1130300 h 3302940"/>
                <a:gd name="connsiteX117" fmla="*/ 2095970 w 8575207"/>
                <a:gd name="connsiteY117" fmla="*/ 1181100 h 3302940"/>
                <a:gd name="connsiteX118" fmla="*/ 2159470 w 8575207"/>
                <a:gd name="connsiteY118" fmla="*/ 1270000 h 3302940"/>
                <a:gd name="connsiteX119" fmla="*/ 2197570 w 8575207"/>
                <a:gd name="connsiteY119" fmla="*/ 1346200 h 3302940"/>
                <a:gd name="connsiteX120" fmla="*/ 2235670 w 8575207"/>
                <a:gd name="connsiteY120" fmla="*/ 1397000 h 3302940"/>
                <a:gd name="connsiteX121" fmla="*/ 2261070 w 8575207"/>
                <a:gd name="connsiteY121" fmla="*/ 1435100 h 3302940"/>
                <a:gd name="connsiteX122" fmla="*/ 2311870 w 8575207"/>
                <a:gd name="connsiteY122" fmla="*/ 1549400 h 3302940"/>
                <a:gd name="connsiteX123" fmla="*/ 2337270 w 8575207"/>
                <a:gd name="connsiteY123" fmla="*/ 1600200 h 3302940"/>
                <a:gd name="connsiteX124" fmla="*/ 2375370 w 8575207"/>
                <a:gd name="connsiteY124" fmla="*/ 1638300 h 3302940"/>
                <a:gd name="connsiteX125" fmla="*/ 2388070 w 8575207"/>
                <a:gd name="connsiteY125" fmla="*/ 1816100 h 3302940"/>
                <a:gd name="connsiteX126" fmla="*/ 2273770 w 8575207"/>
                <a:gd name="connsiteY126" fmla="*/ 1866900 h 3302940"/>
                <a:gd name="connsiteX127" fmla="*/ 2235670 w 8575207"/>
                <a:gd name="connsiteY127" fmla="*/ 1879600 h 3302940"/>
                <a:gd name="connsiteX128" fmla="*/ 2197570 w 8575207"/>
                <a:gd name="connsiteY128" fmla="*/ 1892300 h 3302940"/>
                <a:gd name="connsiteX129" fmla="*/ 2095970 w 8575207"/>
                <a:gd name="connsiteY129" fmla="*/ 1905000 h 3302940"/>
                <a:gd name="connsiteX130" fmla="*/ 1676870 w 8575207"/>
                <a:gd name="connsiteY130" fmla="*/ 1879600 h 3302940"/>
                <a:gd name="connsiteX131" fmla="*/ 1562570 w 8575207"/>
                <a:gd name="connsiteY131" fmla="*/ 1841500 h 3302940"/>
                <a:gd name="connsiteX132" fmla="*/ 1524470 w 8575207"/>
                <a:gd name="connsiteY132" fmla="*/ 1828800 h 3302940"/>
                <a:gd name="connsiteX133" fmla="*/ 1511770 w 8575207"/>
                <a:gd name="connsiteY133" fmla="*/ 1778000 h 3302940"/>
                <a:gd name="connsiteX134" fmla="*/ 1499070 w 8575207"/>
                <a:gd name="connsiteY134" fmla="*/ 1739900 h 3302940"/>
                <a:gd name="connsiteX135" fmla="*/ 1486370 w 8575207"/>
                <a:gd name="connsiteY135" fmla="*/ 1676400 h 3302940"/>
                <a:gd name="connsiteX136" fmla="*/ 1524470 w 8575207"/>
                <a:gd name="connsiteY136" fmla="*/ 1460500 h 3302940"/>
                <a:gd name="connsiteX137" fmla="*/ 1537170 w 8575207"/>
                <a:gd name="connsiteY137" fmla="*/ 1422400 h 3302940"/>
                <a:gd name="connsiteX138" fmla="*/ 1626070 w 8575207"/>
                <a:gd name="connsiteY138" fmla="*/ 1358900 h 3302940"/>
                <a:gd name="connsiteX139" fmla="*/ 1702270 w 8575207"/>
                <a:gd name="connsiteY139" fmla="*/ 1282700 h 3302940"/>
                <a:gd name="connsiteX140" fmla="*/ 1740370 w 8575207"/>
                <a:gd name="connsiteY140" fmla="*/ 1244600 h 3302940"/>
                <a:gd name="connsiteX141" fmla="*/ 1778470 w 8575207"/>
                <a:gd name="connsiteY141" fmla="*/ 1206500 h 3302940"/>
                <a:gd name="connsiteX142" fmla="*/ 1816570 w 8575207"/>
                <a:gd name="connsiteY142" fmla="*/ 1193800 h 3302940"/>
                <a:gd name="connsiteX143" fmla="*/ 1829270 w 8575207"/>
                <a:gd name="connsiteY143" fmla="*/ 1155700 h 3302940"/>
                <a:gd name="connsiteX144" fmla="*/ 1905470 w 8575207"/>
                <a:gd name="connsiteY144" fmla="*/ 1104900 h 3302940"/>
                <a:gd name="connsiteX145" fmla="*/ 1968970 w 8575207"/>
                <a:gd name="connsiteY145" fmla="*/ 1028700 h 3302940"/>
                <a:gd name="connsiteX146" fmla="*/ 2045170 w 8575207"/>
                <a:gd name="connsiteY146" fmla="*/ 965200 h 3302940"/>
                <a:gd name="connsiteX147" fmla="*/ 2019770 w 8575207"/>
                <a:gd name="connsiteY147" fmla="*/ 393700 h 3302940"/>
                <a:gd name="connsiteX148" fmla="*/ 1956270 w 8575207"/>
                <a:gd name="connsiteY148" fmla="*/ 279400 h 3302940"/>
                <a:gd name="connsiteX149" fmla="*/ 1918170 w 8575207"/>
                <a:gd name="connsiteY149" fmla="*/ 266700 h 3302940"/>
                <a:gd name="connsiteX150" fmla="*/ 1803870 w 8575207"/>
                <a:gd name="connsiteY150" fmla="*/ 203200 h 3302940"/>
                <a:gd name="connsiteX151" fmla="*/ 1727670 w 8575207"/>
                <a:gd name="connsiteY151" fmla="*/ 190500 h 3302940"/>
                <a:gd name="connsiteX152" fmla="*/ 1689570 w 8575207"/>
                <a:gd name="connsiteY152" fmla="*/ 165100 h 3302940"/>
                <a:gd name="connsiteX153" fmla="*/ 1435570 w 8575207"/>
                <a:gd name="connsiteY153" fmla="*/ 127000 h 3302940"/>
                <a:gd name="connsiteX154" fmla="*/ 1308570 w 8575207"/>
                <a:gd name="connsiteY154" fmla="*/ 101600 h 3302940"/>
                <a:gd name="connsiteX155" fmla="*/ 546570 w 8575207"/>
                <a:gd name="connsiteY155" fmla="*/ 76200 h 3302940"/>
                <a:gd name="connsiteX156" fmla="*/ 457670 w 8575207"/>
                <a:gd name="connsiteY156" fmla="*/ 50800 h 3302940"/>
                <a:gd name="connsiteX157" fmla="*/ 279870 w 8575207"/>
                <a:gd name="connsiteY157" fmla="*/ 25400 h 3302940"/>
                <a:gd name="connsiteX158" fmla="*/ 216370 w 8575207"/>
                <a:gd name="connsiteY158" fmla="*/ 12700 h 3302940"/>
                <a:gd name="connsiteX159" fmla="*/ 38570 w 8575207"/>
                <a:gd name="connsiteY159" fmla="*/ 0 h 3302940"/>
                <a:gd name="connsiteX160" fmla="*/ 13170 w 8575207"/>
                <a:gd name="connsiteY160"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0720 w 8575207"/>
                <a:gd name="connsiteY20" fmla="*/ 3054350 h 3302940"/>
                <a:gd name="connsiteX21" fmla="*/ 5169370 w 8575207"/>
                <a:gd name="connsiteY21" fmla="*/ 2730500 h 3302940"/>
                <a:gd name="connsiteX22" fmla="*/ 5309070 w 8575207"/>
                <a:gd name="connsiteY22" fmla="*/ 2768600 h 3302940"/>
                <a:gd name="connsiteX23" fmla="*/ 5410670 w 8575207"/>
                <a:gd name="connsiteY23" fmla="*/ 2794000 h 3302940"/>
                <a:gd name="connsiteX24" fmla="*/ 5499570 w 8575207"/>
                <a:gd name="connsiteY24" fmla="*/ 2819400 h 3302940"/>
                <a:gd name="connsiteX25" fmla="*/ 5575770 w 8575207"/>
                <a:gd name="connsiteY25" fmla="*/ 2692400 h 3302940"/>
                <a:gd name="connsiteX26" fmla="*/ 5588470 w 8575207"/>
                <a:gd name="connsiteY26" fmla="*/ 2616200 h 3302940"/>
                <a:gd name="connsiteX27" fmla="*/ 5601170 w 8575207"/>
                <a:gd name="connsiteY27" fmla="*/ 2489200 h 3302940"/>
                <a:gd name="connsiteX28" fmla="*/ 5639270 w 8575207"/>
                <a:gd name="connsiteY28" fmla="*/ 2413000 h 3302940"/>
                <a:gd name="connsiteX29" fmla="*/ 5690070 w 8575207"/>
                <a:gd name="connsiteY29" fmla="*/ 2400300 h 3302940"/>
                <a:gd name="connsiteX30" fmla="*/ 5766270 w 8575207"/>
                <a:gd name="connsiteY30" fmla="*/ 2362200 h 3302940"/>
                <a:gd name="connsiteX31" fmla="*/ 5842470 w 8575207"/>
                <a:gd name="connsiteY31" fmla="*/ 2324100 h 3302940"/>
                <a:gd name="connsiteX32" fmla="*/ 6007570 w 8575207"/>
                <a:gd name="connsiteY32" fmla="*/ 2362200 h 3302940"/>
                <a:gd name="connsiteX33" fmla="*/ 6083770 w 8575207"/>
                <a:gd name="connsiteY33" fmla="*/ 2374900 h 3302940"/>
                <a:gd name="connsiteX34" fmla="*/ 6159970 w 8575207"/>
                <a:gd name="connsiteY34" fmla="*/ 2413000 h 3302940"/>
                <a:gd name="connsiteX35" fmla="*/ 6198070 w 8575207"/>
                <a:gd name="connsiteY35" fmla="*/ 2425700 h 3302940"/>
                <a:gd name="connsiteX36" fmla="*/ 6261570 w 8575207"/>
                <a:gd name="connsiteY36" fmla="*/ 2527300 h 3302940"/>
                <a:gd name="connsiteX37" fmla="*/ 6299670 w 8575207"/>
                <a:gd name="connsiteY37" fmla="*/ 2641600 h 3302940"/>
                <a:gd name="connsiteX38" fmla="*/ 6312370 w 8575207"/>
                <a:gd name="connsiteY38" fmla="*/ 2679700 h 3302940"/>
                <a:gd name="connsiteX39" fmla="*/ 6325070 w 8575207"/>
                <a:gd name="connsiteY39" fmla="*/ 2730500 h 3302940"/>
                <a:gd name="connsiteX40" fmla="*/ 6312370 w 8575207"/>
                <a:gd name="connsiteY40" fmla="*/ 2857500 h 3302940"/>
                <a:gd name="connsiteX41" fmla="*/ 6236170 w 8575207"/>
                <a:gd name="connsiteY41" fmla="*/ 2908300 h 3302940"/>
                <a:gd name="connsiteX42" fmla="*/ 6109170 w 8575207"/>
                <a:gd name="connsiteY42" fmla="*/ 2946400 h 3302940"/>
                <a:gd name="connsiteX43" fmla="*/ 5956770 w 8575207"/>
                <a:gd name="connsiteY43" fmla="*/ 2933700 h 3302940"/>
                <a:gd name="connsiteX44" fmla="*/ 5918670 w 8575207"/>
                <a:gd name="connsiteY44" fmla="*/ 2946400 h 3302940"/>
                <a:gd name="connsiteX45" fmla="*/ 5931370 w 8575207"/>
                <a:gd name="connsiteY45" fmla="*/ 3009900 h 3302940"/>
                <a:gd name="connsiteX46" fmla="*/ 5994870 w 8575207"/>
                <a:gd name="connsiteY46" fmla="*/ 3022600 h 3302940"/>
                <a:gd name="connsiteX47" fmla="*/ 6286970 w 8575207"/>
                <a:gd name="connsiteY47" fmla="*/ 3035300 h 3302940"/>
                <a:gd name="connsiteX48" fmla="*/ 7328370 w 8575207"/>
                <a:gd name="connsiteY48" fmla="*/ 3022600 h 3302940"/>
                <a:gd name="connsiteX49" fmla="*/ 7544270 w 8575207"/>
                <a:gd name="connsiteY49" fmla="*/ 2984500 h 3302940"/>
                <a:gd name="connsiteX50" fmla="*/ 7645870 w 8575207"/>
                <a:gd name="connsiteY50" fmla="*/ 2971800 h 3302940"/>
                <a:gd name="connsiteX51" fmla="*/ 7861770 w 8575207"/>
                <a:gd name="connsiteY51" fmla="*/ 2984500 h 3302940"/>
                <a:gd name="connsiteX52" fmla="*/ 8039570 w 8575207"/>
                <a:gd name="connsiteY52" fmla="*/ 3009900 h 3302940"/>
                <a:gd name="connsiteX53" fmla="*/ 8090370 w 8575207"/>
                <a:gd name="connsiteY53" fmla="*/ 3022600 h 3302940"/>
                <a:gd name="connsiteX54" fmla="*/ 8407870 w 8575207"/>
                <a:gd name="connsiteY54" fmla="*/ 3048000 h 3302940"/>
                <a:gd name="connsiteX55" fmla="*/ 8560270 w 8575207"/>
                <a:gd name="connsiteY55" fmla="*/ 3035300 h 3302940"/>
                <a:gd name="connsiteX56" fmla="*/ 8534870 w 8575207"/>
                <a:gd name="connsiteY56" fmla="*/ 2311400 h 3302940"/>
                <a:gd name="connsiteX57" fmla="*/ 8496770 w 8575207"/>
                <a:gd name="connsiteY57" fmla="*/ 2057400 h 3302940"/>
                <a:gd name="connsiteX58" fmla="*/ 8484070 w 8575207"/>
                <a:gd name="connsiteY58" fmla="*/ 1968500 h 3302940"/>
                <a:gd name="connsiteX59" fmla="*/ 8445970 w 8575207"/>
                <a:gd name="connsiteY59" fmla="*/ 1765300 h 3302940"/>
                <a:gd name="connsiteX60" fmla="*/ 8471370 w 8575207"/>
                <a:gd name="connsiteY60" fmla="*/ 1257300 h 3302940"/>
                <a:gd name="connsiteX61" fmla="*/ 8433270 w 8575207"/>
                <a:gd name="connsiteY61" fmla="*/ 1231900 h 3302940"/>
                <a:gd name="connsiteX62" fmla="*/ 8306270 w 8575207"/>
                <a:gd name="connsiteY62" fmla="*/ 1193800 h 3302940"/>
                <a:gd name="connsiteX63" fmla="*/ 8179270 w 8575207"/>
                <a:gd name="connsiteY63" fmla="*/ 1168400 h 3302940"/>
                <a:gd name="connsiteX64" fmla="*/ 7607770 w 8575207"/>
                <a:gd name="connsiteY64" fmla="*/ 1206500 h 3302940"/>
                <a:gd name="connsiteX65" fmla="*/ 7379170 w 8575207"/>
                <a:gd name="connsiteY65" fmla="*/ 1193800 h 3302940"/>
                <a:gd name="connsiteX66" fmla="*/ 7290270 w 8575207"/>
                <a:gd name="connsiteY66" fmla="*/ 1168400 h 3302940"/>
                <a:gd name="connsiteX67" fmla="*/ 7112470 w 8575207"/>
                <a:gd name="connsiteY67" fmla="*/ 1143000 h 3302940"/>
                <a:gd name="connsiteX68" fmla="*/ 7048970 w 8575207"/>
                <a:gd name="connsiteY68" fmla="*/ 1130300 h 3302940"/>
                <a:gd name="connsiteX69" fmla="*/ 6934670 w 8575207"/>
                <a:gd name="connsiteY69" fmla="*/ 1117600 h 3302940"/>
                <a:gd name="connsiteX70" fmla="*/ 6629870 w 8575207"/>
                <a:gd name="connsiteY70" fmla="*/ 1079500 h 3302940"/>
                <a:gd name="connsiteX71" fmla="*/ 6502870 w 8575207"/>
                <a:gd name="connsiteY71" fmla="*/ 1028700 h 3302940"/>
                <a:gd name="connsiteX72" fmla="*/ 6426670 w 8575207"/>
                <a:gd name="connsiteY72" fmla="*/ 1003300 h 3302940"/>
                <a:gd name="connsiteX73" fmla="*/ 6375870 w 8575207"/>
                <a:gd name="connsiteY73" fmla="*/ 990600 h 3302940"/>
                <a:gd name="connsiteX74" fmla="*/ 6337770 w 8575207"/>
                <a:gd name="connsiteY74" fmla="*/ 977900 h 3302940"/>
                <a:gd name="connsiteX75" fmla="*/ 6286970 w 8575207"/>
                <a:gd name="connsiteY75" fmla="*/ 952500 h 3302940"/>
                <a:gd name="connsiteX76" fmla="*/ 6096470 w 8575207"/>
                <a:gd name="connsiteY76" fmla="*/ 939800 h 3302940"/>
                <a:gd name="connsiteX77" fmla="*/ 5728170 w 8575207"/>
                <a:gd name="connsiteY77" fmla="*/ 927100 h 3302940"/>
                <a:gd name="connsiteX78" fmla="*/ 5334470 w 8575207"/>
                <a:gd name="connsiteY78" fmla="*/ 901700 h 3302940"/>
                <a:gd name="connsiteX79" fmla="*/ 5232870 w 8575207"/>
                <a:gd name="connsiteY79" fmla="*/ 889000 h 3302940"/>
                <a:gd name="connsiteX80" fmla="*/ 5067770 w 8575207"/>
                <a:gd name="connsiteY80" fmla="*/ 838200 h 3302940"/>
                <a:gd name="connsiteX81" fmla="*/ 4991570 w 8575207"/>
                <a:gd name="connsiteY81" fmla="*/ 825500 h 3302940"/>
                <a:gd name="connsiteX82" fmla="*/ 4953470 w 8575207"/>
                <a:gd name="connsiteY82" fmla="*/ 800100 h 3302940"/>
                <a:gd name="connsiteX83" fmla="*/ 4877270 w 8575207"/>
                <a:gd name="connsiteY83" fmla="*/ 774700 h 3302940"/>
                <a:gd name="connsiteX84" fmla="*/ 4775670 w 8575207"/>
                <a:gd name="connsiteY84" fmla="*/ 749300 h 3302940"/>
                <a:gd name="connsiteX85" fmla="*/ 4648670 w 8575207"/>
                <a:gd name="connsiteY85" fmla="*/ 711200 h 3302940"/>
                <a:gd name="connsiteX86" fmla="*/ 4610570 w 8575207"/>
                <a:gd name="connsiteY86" fmla="*/ 698500 h 3302940"/>
                <a:gd name="connsiteX87" fmla="*/ 4559770 w 8575207"/>
                <a:gd name="connsiteY87" fmla="*/ 685800 h 3302940"/>
                <a:gd name="connsiteX88" fmla="*/ 4521670 w 8575207"/>
                <a:gd name="connsiteY88" fmla="*/ 660400 h 3302940"/>
                <a:gd name="connsiteX89" fmla="*/ 4470870 w 8575207"/>
                <a:gd name="connsiteY89" fmla="*/ 647700 h 3302940"/>
                <a:gd name="connsiteX90" fmla="*/ 4432770 w 8575207"/>
                <a:gd name="connsiteY90" fmla="*/ 635000 h 3302940"/>
                <a:gd name="connsiteX91" fmla="*/ 4381970 w 8575207"/>
                <a:gd name="connsiteY91" fmla="*/ 609600 h 3302940"/>
                <a:gd name="connsiteX92" fmla="*/ 4280370 w 8575207"/>
                <a:gd name="connsiteY92" fmla="*/ 584200 h 3302940"/>
                <a:gd name="connsiteX93" fmla="*/ 4242270 w 8575207"/>
                <a:gd name="connsiteY93" fmla="*/ 571500 h 3302940"/>
                <a:gd name="connsiteX94" fmla="*/ 4127970 w 8575207"/>
                <a:gd name="connsiteY94" fmla="*/ 558800 h 3302940"/>
                <a:gd name="connsiteX95" fmla="*/ 3658070 w 8575207"/>
                <a:gd name="connsiteY95" fmla="*/ 533400 h 3302940"/>
                <a:gd name="connsiteX96" fmla="*/ 3607270 w 8575207"/>
                <a:gd name="connsiteY96" fmla="*/ 520700 h 3302940"/>
                <a:gd name="connsiteX97" fmla="*/ 3569170 w 8575207"/>
                <a:gd name="connsiteY97" fmla="*/ 508000 h 3302940"/>
                <a:gd name="connsiteX98" fmla="*/ 3467570 w 8575207"/>
                <a:gd name="connsiteY98" fmla="*/ 495300 h 3302940"/>
                <a:gd name="connsiteX99" fmla="*/ 3429470 w 8575207"/>
                <a:gd name="connsiteY99" fmla="*/ 469900 h 3302940"/>
                <a:gd name="connsiteX100" fmla="*/ 3378670 w 8575207"/>
                <a:gd name="connsiteY100" fmla="*/ 457200 h 3302940"/>
                <a:gd name="connsiteX101" fmla="*/ 3302470 w 8575207"/>
                <a:gd name="connsiteY101" fmla="*/ 431800 h 3302940"/>
                <a:gd name="connsiteX102" fmla="*/ 3226270 w 8575207"/>
                <a:gd name="connsiteY102" fmla="*/ 406400 h 3302940"/>
                <a:gd name="connsiteX103" fmla="*/ 3188170 w 8575207"/>
                <a:gd name="connsiteY103" fmla="*/ 393700 h 3302940"/>
                <a:gd name="connsiteX104" fmla="*/ 2934170 w 8575207"/>
                <a:gd name="connsiteY104" fmla="*/ 381000 h 3302940"/>
                <a:gd name="connsiteX105" fmla="*/ 2832570 w 8575207"/>
                <a:gd name="connsiteY105" fmla="*/ 355600 h 3302940"/>
                <a:gd name="connsiteX106" fmla="*/ 2769070 w 8575207"/>
                <a:gd name="connsiteY106" fmla="*/ 342900 h 3302940"/>
                <a:gd name="connsiteX107" fmla="*/ 2705570 w 8575207"/>
                <a:gd name="connsiteY107" fmla="*/ 317500 h 3302940"/>
                <a:gd name="connsiteX108" fmla="*/ 2591270 w 8575207"/>
                <a:gd name="connsiteY108" fmla="*/ 304800 h 3302940"/>
                <a:gd name="connsiteX109" fmla="*/ 2515070 w 8575207"/>
                <a:gd name="connsiteY109" fmla="*/ 292100 h 3302940"/>
                <a:gd name="connsiteX110" fmla="*/ 2299170 w 8575207"/>
                <a:gd name="connsiteY110" fmla="*/ 317500 h 3302940"/>
                <a:gd name="connsiteX111" fmla="*/ 2184870 w 8575207"/>
                <a:gd name="connsiteY111" fmla="*/ 355600 h 3302940"/>
                <a:gd name="connsiteX112" fmla="*/ 2045170 w 8575207"/>
                <a:gd name="connsiteY112" fmla="*/ 381000 h 3302940"/>
                <a:gd name="connsiteX113" fmla="*/ 2019770 w 8575207"/>
                <a:gd name="connsiteY113" fmla="*/ 431800 h 3302940"/>
                <a:gd name="connsiteX114" fmla="*/ 2032470 w 8575207"/>
                <a:gd name="connsiteY114" fmla="*/ 952500 h 3302940"/>
                <a:gd name="connsiteX115" fmla="*/ 2045170 w 8575207"/>
                <a:gd name="connsiteY115" fmla="*/ 1016000 h 3302940"/>
                <a:gd name="connsiteX116" fmla="*/ 2083270 w 8575207"/>
                <a:gd name="connsiteY116" fmla="*/ 1130300 h 3302940"/>
                <a:gd name="connsiteX117" fmla="*/ 2095970 w 8575207"/>
                <a:gd name="connsiteY117" fmla="*/ 1181100 h 3302940"/>
                <a:gd name="connsiteX118" fmla="*/ 2159470 w 8575207"/>
                <a:gd name="connsiteY118" fmla="*/ 1270000 h 3302940"/>
                <a:gd name="connsiteX119" fmla="*/ 2197570 w 8575207"/>
                <a:gd name="connsiteY119" fmla="*/ 1346200 h 3302940"/>
                <a:gd name="connsiteX120" fmla="*/ 2235670 w 8575207"/>
                <a:gd name="connsiteY120" fmla="*/ 1397000 h 3302940"/>
                <a:gd name="connsiteX121" fmla="*/ 2261070 w 8575207"/>
                <a:gd name="connsiteY121" fmla="*/ 1435100 h 3302940"/>
                <a:gd name="connsiteX122" fmla="*/ 2311870 w 8575207"/>
                <a:gd name="connsiteY122" fmla="*/ 1549400 h 3302940"/>
                <a:gd name="connsiteX123" fmla="*/ 2337270 w 8575207"/>
                <a:gd name="connsiteY123" fmla="*/ 1600200 h 3302940"/>
                <a:gd name="connsiteX124" fmla="*/ 2375370 w 8575207"/>
                <a:gd name="connsiteY124" fmla="*/ 1638300 h 3302940"/>
                <a:gd name="connsiteX125" fmla="*/ 2388070 w 8575207"/>
                <a:gd name="connsiteY125" fmla="*/ 1816100 h 3302940"/>
                <a:gd name="connsiteX126" fmla="*/ 2273770 w 8575207"/>
                <a:gd name="connsiteY126" fmla="*/ 1866900 h 3302940"/>
                <a:gd name="connsiteX127" fmla="*/ 2235670 w 8575207"/>
                <a:gd name="connsiteY127" fmla="*/ 1879600 h 3302940"/>
                <a:gd name="connsiteX128" fmla="*/ 2197570 w 8575207"/>
                <a:gd name="connsiteY128" fmla="*/ 1892300 h 3302940"/>
                <a:gd name="connsiteX129" fmla="*/ 2095970 w 8575207"/>
                <a:gd name="connsiteY129" fmla="*/ 1905000 h 3302940"/>
                <a:gd name="connsiteX130" fmla="*/ 1676870 w 8575207"/>
                <a:gd name="connsiteY130" fmla="*/ 1879600 h 3302940"/>
                <a:gd name="connsiteX131" fmla="*/ 1562570 w 8575207"/>
                <a:gd name="connsiteY131" fmla="*/ 1841500 h 3302940"/>
                <a:gd name="connsiteX132" fmla="*/ 1524470 w 8575207"/>
                <a:gd name="connsiteY132" fmla="*/ 1828800 h 3302940"/>
                <a:gd name="connsiteX133" fmla="*/ 1511770 w 8575207"/>
                <a:gd name="connsiteY133" fmla="*/ 1778000 h 3302940"/>
                <a:gd name="connsiteX134" fmla="*/ 1499070 w 8575207"/>
                <a:gd name="connsiteY134" fmla="*/ 1739900 h 3302940"/>
                <a:gd name="connsiteX135" fmla="*/ 1486370 w 8575207"/>
                <a:gd name="connsiteY135" fmla="*/ 1676400 h 3302940"/>
                <a:gd name="connsiteX136" fmla="*/ 1524470 w 8575207"/>
                <a:gd name="connsiteY136" fmla="*/ 1460500 h 3302940"/>
                <a:gd name="connsiteX137" fmla="*/ 1537170 w 8575207"/>
                <a:gd name="connsiteY137" fmla="*/ 1422400 h 3302940"/>
                <a:gd name="connsiteX138" fmla="*/ 1626070 w 8575207"/>
                <a:gd name="connsiteY138" fmla="*/ 1358900 h 3302940"/>
                <a:gd name="connsiteX139" fmla="*/ 1702270 w 8575207"/>
                <a:gd name="connsiteY139" fmla="*/ 1282700 h 3302940"/>
                <a:gd name="connsiteX140" fmla="*/ 1740370 w 8575207"/>
                <a:gd name="connsiteY140" fmla="*/ 1244600 h 3302940"/>
                <a:gd name="connsiteX141" fmla="*/ 1778470 w 8575207"/>
                <a:gd name="connsiteY141" fmla="*/ 1206500 h 3302940"/>
                <a:gd name="connsiteX142" fmla="*/ 1816570 w 8575207"/>
                <a:gd name="connsiteY142" fmla="*/ 1193800 h 3302940"/>
                <a:gd name="connsiteX143" fmla="*/ 1829270 w 8575207"/>
                <a:gd name="connsiteY143" fmla="*/ 1155700 h 3302940"/>
                <a:gd name="connsiteX144" fmla="*/ 1905470 w 8575207"/>
                <a:gd name="connsiteY144" fmla="*/ 1104900 h 3302940"/>
                <a:gd name="connsiteX145" fmla="*/ 1968970 w 8575207"/>
                <a:gd name="connsiteY145" fmla="*/ 1028700 h 3302940"/>
                <a:gd name="connsiteX146" fmla="*/ 2045170 w 8575207"/>
                <a:gd name="connsiteY146" fmla="*/ 965200 h 3302940"/>
                <a:gd name="connsiteX147" fmla="*/ 2019770 w 8575207"/>
                <a:gd name="connsiteY147" fmla="*/ 393700 h 3302940"/>
                <a:gd name="connsiteX148" fmla="*/ 1956270 w 8575207"/>
                <a:gd name="connsiteY148" fmla="*/ 279400 h 3302940"/>
                <a:gd name="connsiteX149" fmla="*/ 1918170 w 8575207"/>
                <a:gd name="connsiteY149" fmla="*/ 266700 h 3302940"/>
                <a:gd name="connsiteX150" fmla="*/ 1803870 w 8575207"/>
                <a:gd name="connsiteY150" fmla="*/ 203200 h 3302940"/>
                <a:gd name="connsiteX151" fmla="*/ 1727670 w 8575207"/>
                <a:gd name="connsiteY151" fmla="*/ 190500 h 3302940"/>
                <a:gd name="connsiteX152" fmla="*/ 1689570 w 8575207"/>
                <a:gd name="connsiteY152" fmla="*/ 165100 h 3302940"/>
                <a:gd name="connsiteX153" fmla="*/ 1435570 w 8575207"/>
                <a:gd name="connsiteY153" fmla="*/ 127000 h 3302940"/>
                <a:gd name="connsiteX154" fmla="*/ 1308570 w 8575207"/>
                <a:gd name="connsiteY154" fmla="*/ 101600 h 3302940"/>
                <a:gd name="connsiteX155" fmla="*/ 546570 w 8575207"/>
                <a:gd name="connsiteY155" fmla="*/ 76200 h 3302940"/>
                <a:gd name="connsiteX156" fmla="*/ 457670 w 8575207"/>
                <a:gd name="connsiteY156" fmla="*/ 50800 h 3302940"/>
                <a:gd name="connsiteX157" fmla="*/ 279870 w 8575207"/>
                <a:gd name="connsiteY157" fmla="*/ 25400 h 3302940"/>
                <a:gd name="connsiteX158" fmla="*/ 216370 w 8575207"/>
                <a:gd name="connsiteY158" fmla="*/ 12700 h 3302940"/>
                <a:gd name="connsiteX159" fmla="*/ 38570 w 8575207"/>
                <a:gd name="connsiteY159" fmla="*/ 0 h 3302940"/>
                <a:gd name="connsiteX160" fmla="*/ 13170 w 8575207"/>
                <a:gd name="connsiteY160"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69370 w 8575207"/>
                <a:gd name="connsiteY21" fmla="*/ 2730500 h 3302940"/>
                <a:gd name="connsiteX22" fmla="*/ 5309070 w 8575207"/>
                <a:gd name="connsiteY22" fmla="*/ 2768600 h 3302940"/>
                <a:gd name="connsiteX23" fmla="*/ 5410670 w 8575207"/>
                <a:gd name="connsiteY23" fmla="*/ 2794000 h 3302940"/>
                <a:gd name="connsiteX24" fmla="*/ 5499570 w 8575207"/>
                <a:gd name="connsiteY24" fmla="*/ 2819400 h 3302940"/>
                <a:gd name="connsiteX25" fmla="*/ 5575770 w 8575207"/>
                <a:gd name="connsiteY25" fmla="*/ 2692400 h 3302940"/>
                <a:gd name="connsiteX26" fmla="*/ 5588470 w 8575207"/>
                <a:gd name="connsiteY26" fmla="*/ 2616200 h 3302940"/>
                <a:gd name="connsiteX27" fmla="*/ 5601170 w 8575207"/>
                <a:gd name="connsiteY27" fmla="*/ 2489200 h 3302940"/>
                <a:gd name="connsiteX28" fmla="*/ 5639270 w 8575207"/>
                <a:gd name="connsiteY28" fmla="*/ 2413000 h 3302940"/>
                <a:gd name="connsiteX29" fmla="*/ 5690070 w 8575207"/>
                <a:gd name="connsiteY29" fmla="*/ 2400300 h 3302940"/>
                <a:gd name="connsiteX30" fmla="*/ 5766270 w 8575207"/>
                <a:gd name="connsiteY30" fmla="*/ 2362200 h 3302940"/>
                <a:gd name="connsiteX31" fmla="*/ 5842470 w 8575207"/>
                <a:gd name="connsiteY31" fmla="*/ 2324100 h 3302940"/>
                <a:gd name="connsiteX32" fmla="*/ 6007570 w 8575207"/>
                <a:gd name="connsiteY32" fmla="*/ 2362200 h 3302940"/>
                <a:gd name="connsiteX33" fmla="*/ 6083770 w 8575207"/>
                <a:gd name="connsiteY33" fmla="*/ 2374900 h 3302940"/>
                <a:gd name="connsiteX34" fmla="*/ 6159970 w 8575207"/>
                <a:gd name="connsiteY34" fmla="*/ 2413000 h 3302940"/>
                <a:gd name="connsiteX35" fmla="*/ 6198070 w 8575207"/>
                <a:gd name="connsiteY35" fmla="*/ 2425700 h 3302940"/>
                <a:gd name="connsiteX36" fmla="*/ 6261570 w 8575207"/>
                <a:gd name="connsiteY36" fmla="*/ 2527300 h 3302940"/>
                <a:gd name="connsiteX37" fmla="*/ 6299670 w 8575207"/>
                <a:gd name="connsiteY37" fmla="*/ 2641600 h 3302940"/>
                <a:gd name="connsiteX38" fmla="*/ 6312370 w 8575207"/>
                <a:gd name="connsiteY38" fmla="*/ 2679700 h 3302940"/>
                <a:gd name="connsiteX39" fmla="*/ 6325070 w 8575207"/>
                <a:gd name="connsiteY39" fmla="*/ 2730500 h 3302940"/>
                <a:gd name="connsiteX40" fmla="*/ 6312370 w 8575207"/>
                <a:gd name="connsiteY40" fmla="*/ 2857500 h 3302940"/>
                <a:gd name="connsiteX41" fmla="*/ 6236170 w 8575207"/>
                <a:gd name="connsiteY41" fmla="*/ 2908300 h 3302940"/>
                <a:gd name="connsiteX42" fmla="*/ 6109170 w 8575207"/>
                <a:gd name="connsiteY42" fmla="*/ 2946400 h 3302940"/>
                <a:gd name="connsiteX43" fmla="*/ 5956770 w 8575207"/>
                <a:gd name="connsiteY43" fmla="*/ 2933700 h 3302940"/>
                <a:gd name="connsiteX44" fmla="*/ 5918670 w 8575207"/>
                <a:gd name="connsiteY44" fmla="*/ 2946400 h 3302940"/>
                <a:gd name="connsiteX45" fmla="*/ 5931370 w 8575207"/>
                <a:gd name="connsiteY45" fmla="*/ 3009900 h 3302940"/>
                <a:gd name="connsiteX46" fmla="*/ 5994870 w 8575207"/>
                <a:gd name="connsiteY46" fmla="*/ 3022600 h 3302940"/>
                <a:gd name="connsiteX47" fmla="*/ 6286970 w 8575207"/>
                <a:gd name="connsiteY47" fmla="*/ 3035300 h 3302940"/>
                <a:gd name="connsiteX48" fmla="*/ 7328370 w 8575207"/>
                <a:gd name="connsiteY48" fmla="*/ 3022600 h 3302940"/>
                <a:gd name="connsiteX49" fmla="*/ 7544270 w 8575207"/>
                <a:gd name="connsiteY49" fmla="*/ 2984500 h 3302940"/>
                <a:gd name="connsiteX50" fmla="*/ 7645870 w 8575207"/>
                <a:gd name="connsiteY50" fmla="*/ 2971800 h 3302940"/>
                <a:gd name="connsiteX51" fmla="*/ 7861770 w 8575207"/>
                <a:gd name="connsiteY51" fmla="*/ 2984500 h 3302940"/>
                <a:gd name="connsiteX52" fmla="*/ 8039570 w 8575207"/>
                <a:gd name="connsiteY52" fmla="*/ 3009900 h 3302940"/>
                <a:gd name="connsiteX53" fmla="*/ 8090370 w 8575207"/>
                <a:gd name="connsiteY53" fmla="*/ 3022600 h 3302940"/>
                <a:gd name="connsiteX54" fmla="*/ 8407870 w 8575207"/>
                <a:gd name="connsiteY54" fmla="*/ 3048000 h 3302940"/>
                <a:gd name="connsiteX55" fmla="*/ 8560270 w 8575207"/>
                <a:gd name="connsiteY55" fmla="*/ 3035300 h 3302940"/>
                <a:gd name="connsiteX56" fmla="*/ 8534870 w 8575207"/>
                <a:gd name="connsiteY56" fmla="*/ 2311400 h 3302940"/>
                <a:gd name="connsiteX57" fmla="*/ 8496770 w 8575207"/>
                <a:gd name="connsiteY57" fmla="*/ 2057400 h 3302940"/>
                <a:gd name="connsiteX58" fmla="*/ 8484070 w 8575207"/>
                <a:gd name="connsiteY58" fmla="*/ 1968500 h 3302940"/>
                <a:gd name="connsiteX59" fmla="*/ 8445970 w 8575207"/>
                <a:gd name="connsiteY59" fmla="*/ 1765300 h 3302940"/>
                <a:gd name="connsiteX60" fmla="*/ 8471370 w 8575207"/>
                <a:gd name="connsiteY60" fmla="*/ 1257300 h 3302940"/>
                <a:gd name="connsiteX61" fmla="*/ 8433270 w 8575207"/>
                <a:gd name="connsiteY61" fmla="*/ 1231900 h 3302940"/>
                <a:gd name="connsiteX62" fmla="*/ 8306270 w 8575207"/>
                <a:gd name="connsiteY62" fmla="*/ 1193800 h 3302940"/>
                <a:gd name="connsiteX63" fmla="*/ 8179270 w 8575207"/>
                <a:gd name="connsiteY63" fmla="*/ 1168400 h 3302940"/>
                <a:gd name="connsiteX64" fmla="*/ 7607770 w 8575207"/>
                <a:gd name="connsiteY64" fmla="*/ 1206500 h 3302940"/>
                <a:gd name="connsiteX65" fmla="*/ 7379170 w 8575207"/>
                <a:gd name="connsiteY65" fmla="*/ 1193800 h 3302940"/>
                <a:gd name="connsiteX66" fmla="*/ 7290270 w 8575207"/>
                <a:gd name="connsiteY66" fmla="*/ 1168400 h 3302940"/>
                <a:gd name="connsiteX67" fmla="*/ 7112470 w 8575207"/>
                <a:gd name="connsiteY67" fmla="*/ 1143000 h 3302940"/>
                <a:gd name="connsiteX68" fmla="*/ 7048970 w 8575207"/>
                <a:gd name="connsiteY68" fmla="*/ 1130300 h 3302940"/>
                <a:gd name="connsiteX69" fmla="*/ 6934670 w 8575207"/>
                <a:gd name="connsiteY69" fmla="*/ 1117600 h 3302940"/>
                <a:gd name="connsiteX70" fmla="*/ 6629870 w 8575207"/>
                <a:gd name="connsiteY70" fmla="*/ 1079500 h 3302940"/>
                <a:gd name="connsiteX71" fmla="*/ 6502870 w 8575207"/>
                <a:gd name="connsiteY71" fmla="*/ 1028700 h 3302940"/>
                <a:gd name="connsiteX72" fmla="*/ 6426670 w 8575207"/>
                <a:gd name="connsiteY72" fmla="*/ 1003300 h 3302940"/>
                <a:gd name="connsiteX73" fmla="*/ 6375870 w 8575207"/>
                <a:gd name="connsiteY73" fmla="*/ 990600 h 3302940"/>
                <a:gd name="connsiteX74" fmla="*/ 6337770 w 8575207"/>
                <a:gd name="connsiteY74" fmla="*/ 977900 h 3302940"/>
                <a:gd name="connsiteX75" fmla="*/ 6286970 w 8575207"/>
                <a:gd name="connsiteY75" fmla="*/ 952500 h 3302940"/>
                <a:gd name="connsiteX76" fmla="*/ 6096470 w 8575207"/>
                <a:gd name="connsiteY76" fmla="*/ 939800 h 3302940"/>
                <a:gd name="connsiteX77" fmla="*/ 5728170 w 8575207"/>
                <a:gd name="connsiteY77" fmla="*/ 927100 h 3302940"/>
                <a:gd name="connsiteX78" fmla="*/ 5334470 w 8575207"/>
                <a:gd name="connsiteY78" fmla="*/ 901700 h 3302940"/>
                <a:gd name="connsiteX79" fmla="*/ 5232870 w 8575207"/>
                <a:gd name="connsiteY79" fmla="*/ 889000 h 3302940"/>
                <a:gd name="connsiteX80" fmla="*/ 5067770 w 8575207"/>
                <a:gd name="connsiteY80" fmla="*/ 838200 h 3302940"/>
                <a:gd name="connsiteX81" fmla="*/ 4991570 w 8575207"/>
                <a:gd name="connsiteY81" fmla="*/ 825500 h 3302940"/>
                <a:gd name="connsiteX82" fmla="*/ 4953470 w 8575207"/>
                <a:gd name="connsiteY82" fmla="*/ 800100 h 3302940"/>
                <a:gd name="connsiteX83" fmla="*/ 4877270 w 8575207"/>
                <a:gd name="connsiteY83" fmla="*/ 774700 h 3302940"/>
                <a:gd name="connsiteX84" fmla="*/ 4775670 w 8575207"/>
                <a:gd name="connsiteY84" fmla="*/ 749300 h 3302940"/>
                <a:gd name="connsiteX85" fmla="*/ 4648670 w 8575207"/>
                <a:gd name="connsiteY85" fmla="*/ 711200 h 3302940"/>
                <a:gd name="connsiteX86" fmla="*/ 4610570 w 8575207"/>
                <a:gd name="connsiteY86" fmla="*/ 698500 h 3302940"/>
                <a:gd name="connsiteX87" fmla="*/ 4559770 w 8575207"/>
                <a:gd name="connsiteY87" fmla="*/ 685800 h 3302940"/>
                <a:gd name="connsiteX88" fmla="*/ 4521670 w 8575207"/>
                <a:gd name="connsiteY88" fmla="*/ 660400 h 3302940"/>
                <a:gd name="connsiteX89" fmla="*/ 4470870 w 8575207"/>
                <a:gd name="connsiteY89" fmla="*/ 647700 h 3302940"/>
                <a:gd name="connsiteX90" fmla="*/ 4432770 w 8575207"/>
                <a:gd name="connsiteY90" fmla="*/ 635000 h 3302940"/>
                <a:gd name="connsiteX91" fmla="*/ 4381970 w 8575207"/>
                <a:gd name="connsiteY91" fmla="*/ 609600 h 3302940"/>
                <a:gd name="connsiteX92" fmla="*/ 4280370 w 8575207"/>
                <a:gd name="connsiteY92" fmla="*/ 584200 h 3302940"/>
                <a:gd name="connsiteX93" fmla="*/ 4242270 w 8575207"/>
                <a:gd name="connsiteY93" fmla="*/ 571500 h 3302940"/>
                <a:gd name="connsiteX94" fmla="*/ 4127970 w 8575207"/>
                <a:gd name="connsiteY94" fmla="*/ 558800 h 3302940"/>
                <a:gd name="connsiteX95" fmla="*/ 3658070 w 8575207"/>
                <a:gd name="connsiteY95" fmla="*/ 533400 h 3302940"/>
                <a:gd name="connsiteX96" fmla="*/ 3607270 w 8575207"/>
                <a:gd name="connsiteY96" fmla="*/ 520700 h 3302940"/>
                <a:gd name="connsiteX97" fmla="*/ 3569170 w 8575207"/>
                <a:gd name="connsiteY97" fmla="*/ 508000 h 3302940"/>
                <a:gd name="connsiteX98" fmla="*/ 3467570 w 8575207"/>
                <a:gd name="connsiteY98" fmla="*/ 495300 h 3302940"/>
                <a:gd name="connsiteX99" fmla="*/ 3429470 w 8575207"/>
                <a:gd name="connsiteY99" fmla="*/ 469900 h 3302940"/>
                <a:gd name="connsiteX100" fmla="*/ 3378670 w 8575207"/>
                <a:gd name="connsiteY100" fmla="*/ 457200 h 3302940"/>
                <a:gd name="connsiteX101" fmla="*/ 3302470 w 8575207"/>
                <a:gd name="connsiteY101" fmla="*/ 431800 h 3302940"/>
                <a:gd name="connsiteX102" fmla="*/ 3226270 w 8575207"/>
                <a:gd name="connsiteY102" fmla="*/ 406400 h 3302940"/>
                <a:gd name="connsiteX103" fmla="*/ 3188170 w 8575207"/>
                <a:gd name="connsiteY103" fmla="*/ 393700 h 3302940"/>
                <a:gd name="connsiteX104" fmla="*/ 2934170 w 8575207"/>
                <a:gd name="connsiteY104" fmla="*/ 381000 h 3302940"/>
                <a:gd name="connsiteX105" fmla="*/ 2832570 w 8575207"/>
                <a:gd name="connsiteY105" fmla="*/ 355600 h 3302940"/>
                <a:gd name="connsiteX106" fmla="*/ 2769070 w 8575207"/>
                <a:gd name="connsiteY106" fmla="*/ 342900 h 3302940"/>
                <a:gd name="connsiteX107" fmla="*/ 2705570 w 8575207"/>
                <a:gd name="connsiteY107" fmla="*/ 317500 h 3302940"/>
                <a:gd name="connsiteX108" fmla="*/ 2591270 w 8575207"/>
                <a:gd name="connsiteY108" fmla="*/ 304800 h 3302940"/>
                <a:gd name="connsiteX109" fmla="*/ 2515070 w 8575207"/>
                <a:gd name="connsiteY109" fmla="*/ 292100 h 3302940"/>
                <a:gd name="connsiteX110" fmla="*/ 2299170 w 8575207"/>
                <a:gd name="connsiteY110" fmla="*/ 317500 h 3302940"/>
                <a:gd name="connsiteX111" fmla="*/ 2184870 w 8575207"/>
                <a:gd name="connsiteY111" fmla="*/ 355600 h 3302940"/>
                <a:gd name="connsiteX112" fmla="*/ 2045170 w 8575207"/>
                <a:gd name="connsiteY112" fmla="*/ 381000 h 3302940"/>
                <a:gd name="connsiteX113" fmla="*/ 2019770 w 8575207"/>
                <a:gd name="connsiteY113" fmla="*/ 431800 h 3302940"/>
                <a:gd name="connsiteX114" fmla="*/ 2032470 w 8575207"/>
                <a:gd name="connsiteY114" fmla="*/ 952500 h 3302940"/>
                <a:gd name="connsiteX115" fmla="*/ 2045170 w 8575207"/>
                <a:gd name="connsiteY115" fmla="*/ 1016000 h 3302940"/>
                <a:gd name="connsiteX116" fmla="*/ 2083270 w 8575207"/>
                <a:gd name="connsiteY116" fmla="*/ 1130300 h 3302940"/>
                <a:gd name="connsiteX117" fmla="*/ 2095970 w 8575207"/>
                <a:gd name="connsiteY117" fmla="*/ 1181100 h 3302940"/>
                <a:gd name="connsiteX118" fmla="*/ 2159470 w 8575207"/>
                <a:gd name="connsiteY118" fmla="*/ 1270000 h 3302940"/>
                <a:gd name="connsiteX119" fmla="*/ 2197570 w 8575207"/>
                <a:gd name="connsiteY119" fmla="*/ 1346200 h 3302940"/>
                <a:gd name="connsiteX120" fmla="*/ 2235670 w 8575207"/>
                <a:gd name="connsiteY120" fmla="*/ 1397000 h 3302940"/>
                <a:gd name="connsiteX121" fmla="*/ 2261070 w 8575207"/>
                <a:gd name="connsiteY121" fmla="*/ 1435100 h 3302940"/>
                <a:gd name="connsiteX122" fmla="*/ 2311870 w 8575207"/>
                <a:gd name="connsiteY122" fmla="*/ 1549400 h 3302940"/>
                <a:gd name="connsiteX123" fmla="*/ 2337270 w 8575207"/>
                <a:gd name="connsiteY123" fmla="*/ 1600200 h 3302940"/>
                <a:gd name="connsiteX124" fmla="*/ 2375370 w 8575207"/>
                <a:gd name="connsiteY124" fmla="*/ 1638300 h 3302940"/>
                <a:gd name="connsiteX125" fmla="*/ 2388070 w 8575207"/>
                <a:gd name="connsiteY125" fmla="*/ 1816100 h 3302940"/>
                <a:gd name="connsiteX126" fmla="*/ 2273770 w 8575207"/>
                <a:gd name="connsiteY126" fmla="*/ 1866900 h 3302940"/>
                <a:gd name="connsiteX127" fmla="*/ 2235670 w 8575207"/>
                <a:gd name="connsiteY127" fmla="*/ 1879600 h 3302940"/>
                <a:gd name="connsiteX128" fmla="*/ 2197570 w 8575207"/>
                <a:gd name="connsiteY128" fmla="*/ 1892300 h 3302940"/>
                <a:gd name="connsiteX129" fmla="*/ 2095970 w 8575207"/>
                <a:gd name="connsiteY129" fmla="*/ 1905000 h 3302940"/>
                <a:gd name="connsiteX130" fmla="*/ 1676870 w 8575207"/>
                <a:gd name="connsiteY130" fmla="*/ 1879600 h 3302940"/>
                <a:gd name="connsiteX131" fmla="*/ 1562570 w 8575207"/>
                <a:gd name="connsiteY131" fmla="*/ 1841500 h 3302940"/>
                <a:gd name="connsiteX132" fmla="*/ 1524470 w 8575207"/>
                <a:gd name="connsiteY132" fmla="*/ 1828800 h 3302940"/>
                <a:gd name="connsiteX133" fmla="*/ 1511770 w 8575207"/>
                <a:gd name="connsiteY133" fmla="*/ 1778000 h 3302940"/>
                <a:gd name="connsiteX134" fmla="*/ 1499070 w 8575207"/>
                <a:gd name="connsiteY134" fmla="*/ 1739900 h 3302940"/>
                <a:gd name="connsiteX135" fmla="*/ 1486370 w 8575207"/>
                <a:gd name="connsiteY135" fmla="*/ 1676400 h 3302940"/>
                <a:gd name="connsiteX136" fmla="*/ 1524470 w 8575207"/>
                <a:gd name="connsiteY136" fmla="*/ 1460500 h 3302940"/>
                <a:gd name="connsiteX137" fmla="*/ 1537170 w 8575207"/>
                <a:gd name="connsiteY137" fmla="*/ 1422400 h 3302940"/>
                <a:gd name="connsiteX138" fmla="*/ 1626070 w 8575207"/>
                <a:gd name="connsiteY138" fmla="*/ 1358900 h 3302940"/>
                <a:gd name="connsiteX139" fmla="*/ 1702270 w 8575207"/>
                <a:gd name="connsiteY139" fmla="*/ 1282700 h 3302940"/>
                <a:gd name="connsiteX140" fmla="*/ 1740370 w 8575207"/>
                <a:gd name="connsiteY140" fmla="*/ 1244600 h 3302940"/>
                <a:gd name="connsiteX141" fmla="*/ 1778470 w 8575207"/>
                <a:gd name="connsiteY141" fmla="*/ 1206500 h 3302940"/>
                <a:gd name="connsiteX142" fmla="*/ 1816570 w 8575207"/>
                <a:gd name="connsiteY142" fmla="*/ 1193800 h 3302940"/>
                <a:gd name="connsiteX143" fmla="*/ 1829270 w 8575207"/>
                <a:gd name="connsiteY143" fmla="*/ 1155700 h 3302940"/>
                <a:gd name="connsiteX144" fmla="*/ 1905470 w 8575207"/>
                <a:gd name="connsiteY144" fmla="*/ 1104900 h 3302940"/>
                <a:gd name="connsiteX145" fmla="*/ 1968970 w 8575207"/>
                <a:gd name="connsiteY145" fmla="*/ 1028700 h 3302940"/>
                <a:gd name="connsiteX146" fmla="*/ 2045170 w 8575207"/>
                <a:gd name="connsiteY146" fmla="*/ 965200 h 3302940"/>
                <a:gd name="connsiteX147" fmla="*/ 2019770 w 8575207"/>
                <a:gd name="connsiteY147" fmla="*/ 393700 h 3302940"/>
                <a:gd name="connsiteX148" fmla="*/ 1956270 w 8575207"/>
                <a:gd name="connsiteY148" fmla="*/ 279400 h 3302940"/>
                <a:gd name="connsiteX149" fmla="*/ 1918170 w 8575207"/>
                <a:gd name="connsiteY149" fmla="*/ 266700 h 3302940"/>
                <a:gd name="connsiteX150" fmla="*/ 1803870 w 8575207"/>
                <a:gd name="connsiteY150" fmla="*/ 203200 h 3302940"/>
                <a:gd name="connsiteX151" fmla="*/ 1727670 w 8575207"/>
                <a:gd name="connsiteY151" fmla="*/ 190500 h 3302940"/>
                <a:gd name="connsiteX152" fmla="*/ 1689570 w 8575207"/>
                <a:gd name="connsiteY152" fmla="*/ 165100 h 3302940"/>
                <a:gd name="connsiteX153" fmla="*/ 1435570 w 8575207"/>
                <a:gd name="connsiteY153" fmla="*/ 127000 h 3302940"/>
                <a:gd name="connsiteX154" fmla="*/ 1308570 w 8575207"/>
                <a:gd name="connsiteY154" fmla="*/ 101600 h 3302940"/>
                <a:gd name="connsiteX155" fmla="*/ 546570 w 8575207"/>
                <a:gd name="connsiteY155" fmla="*/ 76200 h 3302940"/>
                <a:gd name="connsiteX156" fmla="*/ 457670 w 8575207"/>
                <a:gd name="connsiteY156" fmla="*/ 50800 h 3302940"/>
                <a:gd name="connsiteX157" fmla="*/ 279870 w 8575207"/>
                <a:gd name="connsiteY157" fmla="*/ 25400 h 3302940"/>
                <a:gd name="connsiteX158" fmla="*/ 216370 w 8575207"/>
                <a:gd name="connsiteY158" fmla="*/ 12700 h 3302940"/>
                <a:gd name="connsiteX159" fmla="*/ 38570 w 8575207"/>
                <a:gd name="connsiteY159" fmla="*/ 0 h 3302940"/>
                <a:gd name="connsiteX160" fmla="*/ 13170 w 8575207"/>
                <a:gd name="connsiteY160"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69370 w 8575207"/>
                <a:gd name="connsiteY21" fmla="*/ 2730500 h 3302940"/>
                <a:gd name="connsiteX22" fmla="*/ 5410670 w 8575207"/>
                <a:gd name="connsiteY22" fmla="*/ 2794000 h 3302940"/>
                <a:gd name="connsiteX23" fmla="*/ 5499570 w 8575207"/>
                <a:gd name="connsiteY23" fmla="*/ 2819400 h 3302940"/>
                <a:gd name="connsiteX24" fmla="*/ 5575770 w 8575207"/>
                <a:gd name="connsiteY24" fmla="*/ 2692400 h 3302940"/>
                <a:gd name="connsiteX25" fmla="*/ 5588470 w 8575207"/>
                <a:gd name="connsiteY25" fmla="*/ 26162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5918670 w 8575207"/>
                <a:gd name="connsiteY43" fmla="*/ 2946400 h 3302940"/>
                <a:gd name="connsiteX44" fmla="*/ 5931370 w 8575207"/>
                <a:gd name="connsiteY44" fmla="*/ 3009900 h 3302940"/>
                <a:gd name="connsiteX45" fmla="*/ 5994870 w 8575207"/>
                <a:gd name="connsiteY45" fmla="*/ 3022600 h 3302940"/>
                <a:gd name="connsiteX46" fmla="*/ 6286970 w 8575207"/>
                <a:gd name="connsiteY46" fmla="*/ 3035300 h 3302940"/>
                <a:gd name="connsiteX47" fmla="*/ 7328370 w 8575207"/>
                <a:gd name="connsiteY47" fmla="*/ 3022600 h 3302940"/>
                <a:gd name="connsiteX48" fmla="*/ 7544270 w 8575207"/>
                <a:gd name="connsiteY48" fmla="*/ 2984500 h 3302940"/>
                <a:gd name="connsiteX49" fmla="*/ 7645870 w 8575207"/>
                <a:gd name="connsiteY49" fmla="*/ 2971800 h 3302940"/>
                <a:gd name="connsiteX50" fmla="*/ 7861770 w 8575207"/>
                <a:gd name="connsiteY50" fmla="*/ 2984500 h 3302940"/>
                <a:gd name="connsiteX51" fmla="*/ 8039570 w 8575207"/>
                <a:gd name="connsiteY51" fmla="*/ 3009900 h 3302940"/>
                <a:gd name="connsiteX52" fmla="*/ 8090370 w 8575207"/>
                <a:gd name="connsiteY52" fmla="*/ 3022600 h 3302940"/>
                <a:gd name="connsiteX53" fmla="*/ 8407870 w 8575207"/>
                <a:gd name="connsiteY53" fmla="*/ 3048000 h 3302940"/>
                <a:gd name="connsiteX54" fmla="*/ 8560270 w 8575207"/>
                <a:gd name="connsiteY54" fmla="*/ 3035300 h 3302940"/>
                <a:gd name="connsiteX55" fmla="*/ 8534870 w 8575207"/>
                <a:gd name="connsiteY55" fmla="*/ 2311400 h 3302940"/>
                <a:gd name="connsiteX56" fmla="*/ 8496770 w 8575207"/>
                <a:gd name="connsiteY56" fmla="*/ 2057400 h 3302940"/>
                <a:gd name="connsiteX57" fmla="*/ 8484070 w 8575207"/>
                <a:gd name="connsiteY57" fmla="*/ 1968500 h 3302940"/>
                <a:gd name="connsiteX58" fmla="*/ 8445970 w 8575207"/>
                <a:gd name="connsiteY58" fmla="*/ 1765300 h 3302940"/>
                <a:gd name="connsiteX59" fmla="*/ 8471370 w 8575207"/>
                <a:gd name="connsiteY59" fmla="*/ 1257300 h 3302940"/>
                <a:gd name="connsiteX60" fmla="*/ 8433270 w 8575207"/>
                <a:gd name="connsiteY60" fmla="*/ 1231900 h 3302940"/>
                <a:gd name="connsiteX61" fmla="*/ 8306270 w 8575207"/>
                <a:gd name="connsiteY61" fmla="*/ 1193800 h 3302940"/>
                <a:gd name="connsiteX62" fmla="*/ 8179270 w 8575207"/>
                <a:gd name="connsiteY62" fmla="*/ 1168400 h 3302940"/>
                <a:gd name="connsiteX63" fmla="*/ 7607770 w 8575207"/>
                <a:gd name="connsiteY63" fmla="*/ 1206500 h 3302940"/>
                <a:gd name="connsiteX64" fmla="*/ 7379170 w 8575207"/>
                <a:gd name="connsiteY64" fmla="*/ 1193800 h 3302940"/>
                <a:gd name="connsiteX65" fmla="*/ 7290270 w 8575207"/>
                <a:gd name="connsiteY65" fmla="*/ 1168400 h 3302940"/>
                <a:gd name="connsiteX66" fmla="*/ 7112470 w 8575207"/>
                <a:gd name="connsiteY66" fmla="*/ 1143000 h 3302940"/>
                <a:gd name="connsiteX67" fmla="*/ 7048970 w 8575207"/>
                <a:gd name="connsiteY67" fmla="*/ 1130300 h 3302940"/>
                <a:gd name="connsiteX68" fmla="*/ 6934670 w 8575207"/>
                <a:gd name="connsiteY68" fmla="*/ 1117600 h 3302940"/>
                <a:gd name="connsiteX69" fmla="*/ 6629870 w 8575207"/>
                <a:gd name="connsiteY69" fmla="*/ 1079500 h 3302940"/>
                <a:gd name="connsiteX70" fmla="*/ 6502870 w 8575207"/>
                <a:gd name="connsiteY70" fmla="*/ 1028700 h 3302940"/>
                <a:gd name="connsiteX71" fmla="*/ 6426670 w 8575207"/>
                <a:gd name="connsiteY71" fmla="*/ 1003300 h 3302940"/>
                <a:gd name="connsiteX72" fmla="*/ 6375870 w 8575207"/>
                <a:gd name="connsiteY72" fmla="*/ 990600 h 3302940"/>
                <a:gd name="connsiteX73" fmla="*/ 6337770 w 8575207"/>
                <a:gd name="connsiteY73" fmla="*/ 977900 h 3302940"/>
                <a:gd name="connsiteX74" fmla="*/ 6286970 w 8575207"/>
                <a:gd name="connsiteY74" fmla="*/ 952500 h 3302940"/>
                <a:gd name="connsiteX75" fmla="*/ 6096470 w 8575207"/>
                <a:gd name="connsiteY75" fmla="*/ 939800 h 3302940"/>
                <a:gd name="connsiteX76" fmla="*/ 5728170 w 8575207"/>
                <a:gd name="connsiteY76" fmla="*/ 927100 h 3302940"/>
                <a:gd name="connsiteX77" fmla="*/ 5334470 w 8575207"/>
                <a:gd name="connsiteY77" fmla="*/ 901700 h 3302940"/>
                <a:gd name="connsiteX78" fmla="*/ 5232870 w 8575207"/>
                <a:gd name="connsiteY78" fmla="*/ 889000 h 3302940"/>
                <a:gd name="connsiteX79" fmla="*/ 5067770 w 8575207"/>
                <a:gd name="connsiteY79" fmla="*/ 838200 h 3302940"/>
                <a:gd name="connsiteX80" fmla="*/ 4991570 w 8575207"/>
                <a:gd name="connsiteY80" fmla="*/ 825500 h 3302940"/>
                <a:gd name="connsiteX81" fmla="*/ 4953470 w 8575207"/>
                <a:gd name="connsiteY81" fmla="*/ 800100 h 3302940"/>
                <a:gd name="connsiteX82" fmla="*/ 4877270 w 8575207"/>
                <a:gd name="connsiteY82" fmla="*/ 774700 h 3302940"/>
                <a:gd name="connsiteX83" fmla="*/ 4775670 w 8575207"/>
                <a:gd name="connsiteY83" fmla="*/ 749300 h 3302940"/>
                <a:gd name="connsiteX84" fmla="*/ 4648670 w 8575207"/>
                <a:gd name="connsiteY84" fmla="*/ 711200 h 3302940"/>
                <a:gd name="connsiteX85" fmla="*/ 4610570 w 8575207"/>
                <a:gd name="connsiteY85" fmla="*/ 698500 h 3302940"/>
                <a:gd name="connsiteX86" fmla="*/ 4559770 w 8575207"/>
                <a:gd name="connsiteY86" fmla="*/ 685800 h 3302940"/>
                <a:gd name="connsiteX87" fmla="*/ 4521670 w 8575207"/>
                <a:gd name="connsiteY87" fmla="*/ 660400 h 3302940"/>
                <a:gd name="connsiteX88" fmla="*/ 4470870 w 8575207"/>
                <a:gd name="connsiteY88" fmla="*/ 647700 h 3302940"/>
                <a:gd name="connsiteX89" fmla="*/ 4432770 w 8575207"/>
                <a:gd name="connsiteY89" fmla="*/ 635000 h 3302940"/>
                <a:gd name="connsiteX90" fmla="*/ 4381970 w 8575207"/>
                <a:gd name="connsiteY90" fmla="*/ 609600 h 3302940"/>
                <a:gd name="connsiteX91" fmla="*/ 4280370 w 8575207"/>
                <a:gd name="connsiteY91" fmla="*/ 584200 h 3302940"/>
                <a:gd name="connsiteX92" fmla="*/ 4242270 w 8575207"/>
                <a:gd name="connsiteY92" fmla="*/ 571500 h 3302940"/>
                <a:gd name="connsiteX93" fmla="*/ 4127970 w 8575207"/>
                <a:gd name="connsiteY93" fmla="*/ 558800 h 3302940"/>
                <a:gd name="connsiteX94" fmla="*/ 3658070 w 8575207"/>
                <a:gd name="connsiteY94" fmla="*/ 533400 h 3302940"/>
                <a:gd name="connsiteX95" fmla="*/ 3607270 w 8575207"/>
                <a:gd name="connsiteY95" fmla="*/ 520700 h 3302940"/>
                <a:gd name="connsiteX96" fmla="*/ 3569170 w 8575207"/>
                <a:gd name="connsiteY96" fmla="*/ 508000 h 3302940"/>
                <a:gd name="connsiteX97" fmla="*/ 3467570 w 8575207"/>
                <a:gd name="connsiteY97" fmla="*/ 495300 h 3302940"/>
                <a:gd name="connsiteX98" fmla="*/ 3429470 w 8575207"/>
                <a:gd name="connsiteY98" fmla="*/ 469900 h 3302940"/>
                <a:gd name="connsiteX99" fmla="*/ 3378670 w 8575207"/>
                <a:gd name="connsiteY99" fmla="*/ 457200 h 3302940"/>
                <a:gd name="connsiteX100" fmla="*/ 3302470 w 8575207"/>
                <a:gd name="connsiteY100" fmla="*/ 431800 h 3302940"/>
                <a:gd name="connsiteX101" fmla="*/ 3226270 w 8575207"/>
                <a:gd name="connsiteY101" fmla="*/ 406400 h 3302940"/>
                <a:gd name="connsiteX102" fmla="*/ 3188170 w 8575207"/>
                <a:gd name="connsiteY102" fmla="*/ 393700 h 3302940"/>
                <a:gd name="connsiteX103" fmla="*/ 2934170 w 8575207"/>
                <a:gd name="connsiteY103" fmla="*/ 381000 h 3302940"/>
                <a:gd name="connsiteX104" fmla="*/ 2832570 w 8575207"/>
                <a:gd name="connsiteY104" fmla="*/ 355600 h 3302940"/>
                <a:gd name="connsiteX105" fmla="*/ 2769070 w 8575207"/>
                <a:gd name="connsiteY105" fmla="*/ 342900 h 3302940"/>
                <a:gd name="connsiteX106" fmla="*/ 2705570 w 8575207"/>
                <a:gd name="connsiteY106" fmla="*/ 317500 h 3302940"/>
                <a:gd name="connsiteX107" fmla="*/ 2591270 w 8575207"/>
                <a:gd name="connsiteY107" fmla="*/ 304800 h 3302940"/>
                <a:gd name="connsiteX108" fmla="*/ 2515070 w 8575207"/>
                <a:gd name="connsiteY108" fmla="*/ 292100 h 3302940"/>
                <a:gd name="connsiteX109" fmla="*/ 2299170 w 8575207"/>
                <a:gd name="connsiteY109" fmla="*/ 317500 h 3302940"/>
                <a:gd name="connsiteX110" fmla="*/ 2184870 w 8575207"/>
                <a:gd name="connsiteY110" fmla="*/ 355600 h 3302940"/>
                <a:gd name="connsiteX111" fmla="*/ 2045170 w 8575207"/>
                <a:gd name="connsiteY111" fmla="*/ 381000 h 3302940"/>
                <a:gd name="connsiteX112" fmla="*/ 2019770 w 8575207"/>
                <a:gd name="connsiteY112" fmla="*/ 431800 h 3302940"/>
                <a:gd name="connsiteX113" fmla="*/ 2032470 w 8575207"/>
                <a:gd name="connsiteY113" fmla="*/ 952500 h 3302940"/>
                <a:gd name="connsiteX114" fmla="*/ 2045170 w 8575207"/>
                <a:gd name="connsiteY114" fmla="*/ 1016000 h 3302940"/>
                <a:gd name="connsiteX115" fmla="*/ 2083270 w 8575207"/>
                <a:gd name="connsiteY115" fmla="*/ 1130300 h 3302940"/>
                <a:gd name="connsiteX116" fmla="*/ 2095970 w 8575207"/>
                <a:gd name="connsiteY116" fmla="*/ 1181100 h 3302940"/>
                <a:gd name="connsiteX117" fmla="*/ 2159470 w 8575207"/>
                <a:gd name="connsiteY117" fmla="*/ 1270000 h 3302940"/>
                <a:gd name="connsiteX118" fmla="*/ 2197570 w 8575207"/>
                <a:gd name="connsiteY118" fmla="*/ 1346200 h 3302940"/>
                <a:gd name="connsiteX119" fmla="*/ 2235670 w 8575207"/>
                <a:gd name="connsiteY119" fmla="*/ 1397000 h 3302940"/>
                <a:gd name="connsiteX120" fmla="*/ 2261070 w 8575207"/>
                <a:gd name="connsiteY120" fmla="*/ 1435100 h 3302940"/>
                <a:gd name="connsiteX121" fmla="*/ 2311870 w 8575207"/>
                <a:gd name="connsiteY121" fmla="*/ 1549400 h 3302940"/>
                <a:gd name="connsiteX122" fmla="*/ 2337270 w 8575207"/>
                <a:gd name="connsiteY122" fmla="*/ 1600200 h 3302940"/>
                <a:gd name="connsiteX123" fmla="*/ 2375370 w 8575207"/>
                <a:gd name="connsiteY123" fmla="*/ 1638300 h 3302940"/>
                <a:gd name="connsiteX124" fmla="*/ 2388070 w 8575207"/>
                <a:gd name="connsiteY124" fmla="*/ 1816100 h 3302940"/>
                <a:gd name="connsiteX125" fmla="*/ 2273770 w 8575207"/>
                <a:gd name="connsiteY125" fmla="*/ 1866900 h 3302940"/>
                <a:gd name="connsiteX126" fmla="*/ 2235670 w 8575207"/>
                <a:gd name="connsiteY126" fmla="*/ 1879600 h 3302940"/>
                <a:gd name="connsiteX127" fmla="*/ 2197570 w 8575207"/>
                <a:gd name="connsiteY127" fmla="*/ 1892300 h 3302940"/>
                <a:gd name="connsiteX128" fmla="*/ 2095970 w 8575207"/>
                <a:gd name="connsiteY128" fmla="*/ 1905000 h 3302940"/>
                <a:gd name="connsiteX129" fmla="*/ 1676870 w 8575207"/>
                <a:gd name="connsiteY129" fmla="*/ 1879600 h 3302940"/>
                <a:gd name="connsiteX130" fmla="*/ 1562570 w 8575207"/>
                <a:gd name="connsiteY130" fmla="*/ 1841500 h 3302940"/>
                <a:gd name="connsiteX131" fmla="*/ 1524470 w 8575207"/>
                <a:gd name="connsiteY131" fmla="*/ 1828800 h 3302940"/>
                <a:gd name="connsiteX132" fmla="*/ 1511770 w 8575207"/>
                <a:gd name="connsiteY132" fmla="*/ 1778000 h 3302940"/>
                <a:gd name="connsiteX133" fmla="*/ 1499070 w 8575207"/>
                <a:gd name="connsiteY133" fmla="*/ 1739900 h 3302940"/>
                <a:gd name="connsiteX134" fmla="*/ 1486370 w 8575207"/>
                <a:gd name="connsiteY134" fmla="*/ 1676400 h 3302940"/>
                <a:gd name="connsiteX135" fmla="*/ 1524470 w 8575207"/>
                <a:gd name="connsiteY135" fmla="*/ 1460500 h 3302940"/>
                <a:gd name="connsiteX136" fmla="*/ 1537170 w 8575207"/>
                <a:gd name="connsiteY136" fmla="*/ 1422400 h 3302940"/>
                <a:gd name="connsiteX137" fmla="*/ 1626070 w 8575207"/>
                <a:gd name="connsiteY137" fmla="*/ 1358900 h 3302940"/>
                <a:gd name="connsiteX138" fmla="*/ 1702270 w 8575207"/>
                <a:gd name="connsiteY138" fmla="*/ 1282700 h 3302940"/>
                <a:gd name="connsiteX139" fmla="*/ 1740370 w 8575207"/>
                <a:gd name="connsiteY139" fmla="*/ 1244600 h 3302940"/>
                <a:gd name="connsiteX140" fmla="*/ 1778470 w 8575207"/>
                <a:gd name="connsiteY140" fmla="*/ 1206500 h 3302940"/>
                <a:gd name="connsiteX141" fmla="*/ 1816570 w 8575207"/>
                <a:gd name="connsiteY141" fmla="*/ 1193800 h 3302940"/>
                <a:gd name="connsiteX142" fmla="*/ 1829270 w 8575207"/>
                <a:gd name="connsiteY142" fmla="*/ 1155700 h 3302940"/>
                <a:gd name="connsiteX143" fmla="*/ 1905470 w 8575207"/>
                <a:gd name="connsiteY143" fmla="*/ 1104900 h 3302940"/>
                <a:gd name="connsiteX144" fmla="*/ 1968970 w 8575207"/>
                <a:gd name="connsiteY144" fmla="*/ 1028700 h 3302940"/>
                <a:gd name="connsiteX145" fmla="*/ 2045170 w 8575207"/>
                <a:gd name="connsiteY145" fmla="*/ 965200 h 3302940"/>
                <a:gd name="connsiteX146" fmla="*/ 2019770 w 8575207"/>
                <a:gd name="connsiteY146" fmla="*/ 393700 h 3302940"/>
                <a:gd name="connsiteX147" fmla="*/ 1956270 w 8575207"/>
                <a:gd name="connsiteY147" fmla="*/ 279400 h 3302940"/>
                <a:gd name="connsiteX148" fmla="*/ 1918170 w 8575207"/>
                <a:gd name="connsiteY148" fmla="*/ 266700 h 3302940"/>
                <a:gd name="connsiteX149" fmla="*/ 1803870 w 8575207"/>
                <a:gd name="connsiteY149" fmla="*/ 203200 h 3302940"/>
                <a:gd name="connsiteX150" fmla="*/ 1727670 w 8575207"/>
                <a:gd name="connsiteY150" fmla="*/ 190500 h 3302940"/>
                <a:gd name="connsiteX151" fmla="*/ 1689570 w 8575207"/>
                <a:gd name="connsiteY151" fmla="*/ 165100 h 3302940"/>
                <a:gd name="connsiteX152" fmla="*/ 1435570 w 8575207"/>
                <a:gd name="connsiteY152" fmla="*/ 127000 h 3302940"/>
                <a:gd name="connsiteX153" fmla="*/ 1308570 w 8575207"/>
                <a:gd name="connsiteY153" fmla="*/ 101600 h 3302940"/>
                <a:gd name="connsiteX154" fmla="*/ 546570 w 8575207"/>
                <a:gd name="connsiteY154" fmla="*/ 76200 h 3302940"/>
                <a:gd name="connsiteX155" fmla="*/ 457670 w 8575207"/>
                <a:gd name="connsiteY155" fmla="*/ 50800 h 3302940"/>
                <a:gd name="connsiteX156" fmla="*/ 279870 w 8575207"/>
                <a:gd name="connsiteY156" fmla="*/ 25400 h 3302940"/>
                <a:gd name="connsiteX157" fmla="*/ 216370 w 8575207"/>
                <a:gd name="connsiteY157" fmla="*/ 12700 h 3302940"/>
                <a:gd name="connsiteX158" fmla="*/ 38570 w 8575207"/>
                <a:gd name="connsiteY158" fmla="*/ 0 h 3302940"/>
                <a:gd name="connsiteX159" fmla="*/ 13170 w 8575207"/>
                <a:gd name="connsiteY15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69370 w 8575207"/>
                <a:gd name="connsiteY21" fmla="*/ 2730500 h 3302940"/>
                <a:gd name="connsiteX22" fmla="*/ 5499570 w 8575207"/>
                <a:gd name="connsiteY22" fmla="*/ 2819400 h 3302940"/>
                <a:gd name="connsiteX23" fmla="*/ 5575770 w 8575207"/>
                <a:gd name="connsiteY23" fmla="*/ 2692400 h 3302940"/>
                <a:gd name="connsiteX24" fmla="*/ 5588470 w 8575207"/>
                <a:gd name="connsiteY24" fmla="*/ 2616200 h 3302940"/>
                <a:gd name="connsiteX25" fmla="*/ 5601170 w 8575207"/>
                <a:gd name="connsiteY25" fmla="*/ 2489200 h 3302940"/>
                <a:gd name="connsiteX26" fmla="*/ 5639270 w 8575207"/>
                <a:gd name="connsiteY26" fmla="*/ 2413000 h 3302940"/>
                <a:gd name="connsiteX27" fmla="*/ 5690070 w 8575207"/>
                <a:gd name="connsiteY27" fmla="*/ 2400300 h 3302940"/>
                <a:gd name="connsiteX28" fmla="*/ 5766270 w 8575207"/>
                <a:gd name="connsiteY28" fmla="*/ 2362200 h 3302940"/>
                <a:gd name="connsiteX29" fmla="*/ 5842470 w 8575207"/>
                <a:gd name="connsiteY29" fmla="*/ 2324100 h 3302940"/>
                <a:gd name="connsiteX30" fmla="*/ 6007570 w 8575207"/>
                <a:gd name="connsiteY30" fmla="*/ 2362200 h 3302940"/>
                <a:gd name="connsiteX31" fmla="*/ 6083770 w 8575207"/>
                <a:gd name="connsiteY31" fmla="*/ 2374900 h 3302940"/>
                <a:gd name="connsiteX32" fmla="*/ 6159970 w 8575207"/>
                <a:gd name="connsiteY32" fmla="*/ 2413000 h 3302940"/>
                <a:gd name="connsiteX33" fmla="*/ 6198070 w 8575207"/>
                <a:gd name="connsiteY33" fmla="*/ 2425700 h 3302940"/>
                <a:gd name="connsiteX34" fmla="*/ 6261570 w 8575207"/>
                <a:gd name="connsiteY34" fmla="*/ 2527300 h 3302940"/>
                <a:gd name="connsiteX35" fmla="*/ 6299670 w 8575207"/>
                <a:gd name="connsiteY35" fmla="*/ 2641600 h 3302940"/>
                <a:gd name="connsiteX36" fmla="*/ 6312370 w 8575207"/>
                <a:gd name="connsiteY36" fmla="*/ 2679700 h 3302940"/>
                <a:gd name="connsiteX37" fmla="*/ 6325070 w 8575207"/>
                <a:gd name="connsiteY37" fmla="*/ 2730500 h 3302940"/>
                <a:gd name="connsiteX38" fmla="*/ 6312370 w 8575207"/>
                <a:gd name="connsiteY38" fmla="*/ 2857500 h 3302940"/>
                <a:gd name="connsiteX39" fmla="*/ 6236170 w 8575207"/>
                <a:gd name="connsiteY39" fmla="*/ 2908300 h 3302940"/>
                <a:gd name="connsiteX40" fmla="*/ 6109170 w 8575207"/>
                <a:gd name="connsiteY40" fmla="*/ 2946400 h 3302940"/>
                <a:gd name="connsiteX41" fmla="*/ 5956770 w 8575207"/>
                <a:gd name="connsiteY41" fmla="*/ 2933700 h 3302940"/>
                <a:gd name="connsiteX42" fmla="*/ 5918670 w 8575207"/>
                <a:gd name="connsiteY42" fmla="*/ 2946400 h 3302940"/>
                <a:gd name="connsiteX43" fmla="*/ 5931370 w 8575207"/>
                <a:gd name="connsiteY43" fmla="*/ 300990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69370 w 8575207"/>
                <a:gd name="connsiteY21" fmla="*/ 2730500 h 3302940"/>
                <a:gd name="connsiteX22" fmla="*/ 5842470 w 8575207"/>
                <a:gd name="connsiteY22" fmla="*/ 3028950 h 3302940"/>
                <a:gd name="connsiteX23" fmla="*/ 5575770 w 8575207"/>
                <a:gd name="connsiteY23" fmla="*/ 2692400 h 3302940"/>
                <a:gd name="connsiteX24" fmla="*/ 5588470 w 8575207"/>
                <a:gd name="connsiteY24" fmla="*/ 2616200 h 3302940"/>
                <a:gd name="connsiteX25" fmla="*/ 5601170 w 8575207"/>
                <a:gd name="connsiteY25" fmla="*/ 2489200 h 3302940"/>
                <a:gd name="connsiteX26" fmla="*/ 5639270 w 8575207"/>
                <a:gd name="connsiteY26" fmla="*/ 2413000 h 3302940"/>
                <a:gd name="connsiteX27" fmla="*/ 5690070 w 8575207"/>
                <a:gd name="connsiteY27" fmla="*/ 2400300 h 3302940"/>
                <a:gd name="connsiteX28" fmla="*/ 5766270 w 8575207"/>
                <a:gd name="connsiteY28" fmla="*/ 2362200 h 3302940"/>
                <a:gd name="connsiteX29" fmla="*/ 5842470 w 8575207"/>
                <a:gd name="connsiteY29" fmla="*/ 2324100 h 3302940"/>
                <a:gd name="connsiteX30" fmla="*/ 6007570 w 8575207"/>
                <a:gd name="connsiteY30" fmla="*/ 2362200 h 3302940"/>
                <a:gd name="connsiteX31" fmla="*/ 6083770 w 8575207"/>
                <a:gd name="connsiteY31" fmla="*/ 2374900 h 3302940"/>
                <a:gd name="connsiteX32" fmla="*/ 6159970 w 8575207"/>
                <a:gd name="connsiteY32" fmla="*/ 2413000 h 3302940"/>
                <a:gd name="connsiteX33" fmla="*/ 6198070 w 8575207"/>
                <a:gd name="connsiteY33" fmla="*/ 2425700 h 3302940"/>
                <a:gd name="connsiteX34" fmla="*/ 6261570 w 8575207"/>
                <a:gd name="connsiteY34" fmla="*/ 2527300 h 3302940"/>
                <a:gd name="connsiteX35" fmla="*/ 6299670 w 8575207"/>
                <a:gd name="connsiteY35" fmla="*/ 2641600 h 3302940"/>
                <a:gd name="connsiteX36" fmla="*/ 6312370 w 8575207"/>
                <a:gd name="connsiteY36" fmla="*/ 2679700 h 3302940"/>
                <a:gd name="connsiteX37" fmla="*/ 6325070 w 8575207"/>
                <a:gd name="connsiteY37" fmla="*/ 2730500 h 3302940"/>
                <a:gd name="connsiteX38" fmla="*/ 6312370 w 8575207"/>
                <a:gd name="connsiteY38" fmla="*/ 2857500 h 3302940"/>
                <a:gd name="connsiteX39" fmla="*/ 6236170 w 8575207"/>
                <a:gd name="connsiteY39" fmla="*/ 2908300 h 3302940"/>
                <a:gd name="connsiteX40" fmla="*/ 6109170 w 8575207"/>
                <a:gd name="connsiteY40" fmla="*/ 2946400 h 3302940"/>
                <a:gd name="connsiteX41" fmla="*/ 5956770 w 8575207"/>
                <a:gd name="connsiteY41" fmla="*/ 2933700 h 3302940"/>
                <a:gd name="connsiteX42" fmla="*/ 5918670 w 8575207"/>
                <a:gd name="connsiteY42" fmla="*/ 2946400 h 3302940"/>
                <a:gd name="connsiteX43" fmla="*/ 5931370 w 8575207"/>
                <a:gd name="connsiteY43" fmla="*/ 300990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575770 w 8575207"/>
                <a:gd name="connsiteY23" fmla="*/ 2692400 h 3302940"/>
                <a:gd name="connsiteX24" fmla="*/ 5588470 w 8575207"/>
                <a:gd name="connsiteY24" fmla="*/ 2616200 h 3302940"/>
                <a:gd name="connsiteX25" fmla="*/ 5601170 w 8575207"/>
                <a:gd name="connsiteY25" fmla="*/ 2489200 h 3302940"/>
                <a:gd name="connsiteX26" fmla="*/ 5639270 w 8575207"/>
                <a:gd name="connsiteY26" fmla="*/ 2413000 h 3302940"/>
                <a:gd name="connsiteX27" fmla="*/ 5690070 w 8575207"/>
                <a:gd name="connsiteY27" fmla="*/ 2400300 h 3302940"/>
                <a:gd name="connsiteX28" fmla="*/ 5766270 w 8575207"/>
                <a:gd name="connsiteY28" fmla="*/ 2362200 h 3302940"/>
                <a:gd name="connsiteX29" fmla="*/ 5842470 w 8575207"/>
                <a:gd name="connsiteY29" fmla="*/ 2324100 h 3302940"/>
                <a:gd name="connsiteX30" fmla="*/ 6007570 w 8575207"/>
                <a:gd name="connsiteY30" fmla="*/ 2362200 h 3302940"/>
                <a:gd name="connsiteX31" fmla="*/ 6083770 w 8575207"/>
                <a:gd name="connsiteY31" fmla="*/ 2374900 h 3302940"/>
                <a:gd name="connsiteX32" fmla="*/ 6159970 w 8575207"/>
                <a:gd name="connsiteY32" fmla="*/ 2413000 h 3302940"/>
                <a:gd name="connsiteX33" fmla="*/ 6198070 w 8575207"/>
                <a:gd name="connsiteY33" fmla="*/ 2425700 h 3302940"/>
                <a:gd name="connsiteX34" fmla="*/ 6261570 w 8575207"/>
                <a:gd name="connsiteY34" fmla="*/ 2527300 h 3302940"/>
                <a:gd name="connsiteX35" fmla="*/ 6299670 w 8575207"/>
                <a:gd name="connsiteY35" fmla="*/ 2641600 h 3302940"/>
                <a:gd name="connsiteX36" fmla="*/ 6312370 w 8575207"/>
                <a:gd name="connsiteY36" fmla="*/ 2679700 h 3302940"/>
                <a:gd name="connsiteX37" fmla="*/ 6325070 w 8575207"/>
                <a:gd name="connsiteY37" fmla="*/ 2730500 h 3302940"/>
                <a:gd name="connsiteX38" fmla="*/ 6312370 w 8575207"/>
                <a:gd name="connsiteY38" fmla="*/ 2857500 h 3302940"/>
                <a:gd name="connsiteX39" fmla="*/ 6236170 w 8575207"/>
                <a:gd name="connsiteY39" fmla="*/ 2908300 h 3302940"/>
                <a:gd name="connsiteX40" fmla="*/ 6109170 w 8575207"/>
                <a:gd name="connsiteY40" fmla="*/ 2946400 h 3302940"/>
                <a:gd name="connsiteX41" fmla="*/ 5956770 w 8575207"/>
                <a:gd name="connsiteY41" fmla="*/ 2933700 h 3302940"/>
                <a:gd name="connsiteX42" fmla="*/ 5918670 w 8575207"/>
                <a:gd name="connsiteY42" fmla="*/ 2946400 h 3302940"/>
                <a:gd name="connsiteX43" fmla="*/ 5931370 w 8575207"/>
                <a:gd name="connsiteY43" fmla="*/ 300990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575770 w 8575207"/>
                <a:gd name="connsiteY23" fmla="*/ 2692400 h 3302940"/>
                <a:gd name="connsiteX24" fmla="*/ 5588470 w 8575207"/>
                <a:gd name="connsiteY24" fmla="*/ 2616200 h 3302940"/>
                <a:gd name="connsiteX25" fmla="*/ 5601170 w 8575207"/>
                <a:gd name="connsiteY25" fmla="*/ 2489200 h 3302940"/>
                <a:gd name="connsiteX26" fmla="*/ 5639270 w 8575207"/>
                <a:gd name="connsiteY26" fmla="*/ 2413000 h 3302940"/>
                <a:gd name="connsiteX27" fmla="*/ 5690070 w 8575207"/>
                <a:gd name="connsiteY27" fmla="*/ 2400300 h 3302940"/>
                <a:gd name="connsiteX28" fmla="*/ 5766270 w 8575207"/>
                <a:gd name="connsiteY28" fmla="*/ 2362200 h 3302940"/>
                <a:gd name="connsiteX29" fmla="*/ 5842470 w 8575207"/>
                <a:gd name="connsiteY29" fmla="*/ 2324100 h 3302940"/>
                <a:gd name="connsiteX30" fmla="*/ 6007570 w 8575207"/>
                <a:gd name="connsiteY30" fmla="*/ 2362200 h 3302940"/>
                <a:gd name="connsiteX31" fmla="*/ 6083770 w 8575207"/>
                <a:gd name="connsiteY31" fmla="*/ 2374900 h 3302940"/>
                <a:gd name="connsiteX32" fmla="*/ 6159970 w 8575207"/>
                <a:gd name="connsiteY32" fmla="*/ 2413000 h 3302940"/>
                <a:gd name="connsiteX33" fmla="*/ 6198070 w 8575207"/>
                <a:gd name="connsiteY33" fmla="*/ 2425700 h 3302940"/>
                <a:gd name="connsiteX34" fmla="*/ 6261570 w 8575207"/>
                <a:gd name="connsiteY34" fmla="*/ 2527300 h 3302940"/>
                <a:gd name="connsiteX35" fmla="*/ 6299670 w 8575207"/>
                <a:gd name="connsiteY35" fmla="*/ 2641600 h 3302940"/>
                <a:gd name="connsiteX36" fmla="*/ 6312370 w 8575207"/>
                <a:gd name="connsiteY36" fmla="*/ 2679700 h 3302940"/>
                <a:gd name="connsiteX37" fmla="*/ 6325070 w 8575207"/>
                <a:gd name="connsiteY37" fmla="*/ 2730500 h 3302940"/>
                <a:gd name="connsiteX38" fmla="*/ 6312370 w 8575207"/>
                <a:gd name="connsiteY38" fmla="*/ 2857500 h 3302940"/>
                <a:gd name="connsiteX39" fmla="*/ 6236170 w 8575207"/>
                <a:gd name="connsiteY39" fmla="*/ 2908300 h 3302940"/>
                <a:gd name="connsiteX40" fmla="*/ 6109170 w 8575207"/>
                <a:gd name="connsiteY40" fmla="*/ 2946400 h 3302940"/>
                <a:gd name="connsiteX41" fmla="*/ 5956770 w 8575207"/>
                <a:gd name="connsiteY41" fmla="*/ 2933700 h 3302940"/>
                <a:gd name="connsiteX42" fmla="*/ 5918670 w 8575207"/>
                <a:gd name="connsiteY42" fmla="*/ 2946400 h 3302940"/>
                <a:gd name="connsiteX43" fmla="*/ 5931370 w 8575207"/>
                <a:gd name="connsiteY43" fmla="*/ 300990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575770 w 8575207"/>
                <a:gd name="connsiteY23" fmla="*/ 2692400 h 3302940"/>
                <a:gd name="connsiteX24" fmla="*/ 5588470 w 8575207"/>
                <a:gd name="connsiteY24" fmla="*/ 2616200 h 3302940"/>
                <a:gd name="connsiteX25" fmla="*/ 5601170 w 8575207"/>
                <a:gd name="connsiteY25" fmla="*/ 2489200 h 3302940"/>
                <a:gd name="connsiteX26" fmla="*/ 5639270 w 8575207"/>
                <a:gd name="connsiteY26" fmla="*/ 2413000 h 3302940"/>
                <a:gd name="connsiteX27" fmla="*/ 5690070 w 8575207"/>
                <a:gd name="connsiteY27" fmla="*/ 2400300 h 3302940"/>
                <a:gd name="connsiteX28" fmla="*/ 5766270 w 8575207"/>
                <a:gd name="connsiteY28" fmla="*/ 2362200 h 3302940"/>
                <a:gd name="connsiteX29" fmla="*/ 5842470 w 8575207"/>
                <a:gd name="connsiteY29" fmla="*/ 2324100 h 3302940"/>
                <a:gd name="connsiteX30" fmla="*/ 6007570 w 8575207"/>
                <a:gd name="connsiteY30" fmla="*/ 2362200 h 3302940"/>
                <a:gd name="connsiteX31" fmla="*/ 6083770 w 8575207"/>
                <a:gd name="connsiteY31" fmla="*/ 2374900 h 3302940"/>
                <a:gd name="connsiteX32" fmla="*/ 6159970 w 8575207"/>
                <a:gd name="connsiteY32" fmla="*/ 2413000 h 3302940"/>
                <a:gd name="connsiteX33" fmla="*/ 6198070 w 8575207"/>
                <a:gd name="connsiteY33" fmla="*/ 2425700 h 3302940"/>
                <a:gd name="connsiteX34" fmla="*/ 6261570 w 8575207"/>
                <a:gd name="connsiteY34" fmla="*/ 2527300 h 3302940"/>
                <a:gd name="connsiteX35" fmla="*/ 6299670 w 8575207"/>
                <a:gd name="connsiteY35" fmla="*/ 2641600 h 3302940"/>
                <a:gd name="connsiteX36" fmla="*/ 6312370 w 8575207"/>
                <a:gd name="connsiteY36" fmla="*/ 2679700 h 3302940"/>
                <a:gd name="connsiteX37" fmla="*/ 6325070 w 8575207"/>
                <a:gd name="connsiteY37" fmla="*/ 2730500 h 3302940"/>
                <a:gd name="connsiteX38" fmla="*/ 6312370 w 8575207"/>
                <a:gd name="connsiteY38" fmla="*/ 2857500 h 3302940"/>
                <a:gd name="connsiteX39" fmla="*/ 6236170 w 8575207"/>
                <a:gd name="connsiteY39" fmla="*/ 2908300 h 3302940"/>
                <a:gd name="connsiteX40" fmla="*/ 6109170 w 8575207"/>
                <a:gd name="connsiteY40" fmla="*/ 2946400 h 3302940"/>
                <a:gd name="connsiteX41" fmla="*/ 5956770 w 8575207"/>
                <a:gd name="connsiteY41" fmla="*/ 2933700 h 3302940"/>
                <a:gd name="connsiteX42" fmla="*/ 5918670 w 8575207"/>
                <a:gd name="connsiteY42" fmla="*/ 2946400 h 3302940"/>
                <a:gd name="connsiteX43" fmla="*/ 5931370 w 8575207"/>
                <a:gd name="connsiteY43" fmla="*/ 300990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759920 w 8575207"/>
                <a:gd name="connsiteY23" fmla="*/ 2889250 h 3302940"/>
                <a:gd name="connsiteX24" fmla="*/ 5575770 w 8575207"/>
                <a:gd name="connsiteY24" fmla="*/ 2692400 h 3302940"/>
                <a:gd name="connsiteX25" fmla="*/ 5588470 w 8575207"/>
                <a:gd name="connsiteY25" fmla="*/ 26162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5918670 w 8575207"/>
                <a:gd name="connsiteY43" fmla="*/ 2946400 h 3302940"/>
                <a:gd name="connsiteX44" fmla="*/ 5931370 w 8575207"/>
                <a:gd name="connsiteY44" fmla="*/ 3009900 h 3302940"/>
                <a:gd name="connsiteX45" fmla="*/ 5994870 w 8575207"/>
                <a:gd name="connsiteY45" fmla="*/ 3022600 h 3302940"/>
                <a:gd name="connsiteX46" fmla="*/ 6286970 w 8575207"/>
                <a:gd name="connsiteY46" fmla="*/ 3035300 h 3302940"/>
                <a:gd name="connsiteX47" fmla="*/ 7328370 w 8575207"/>
                <a:gd name="connsiteY47" fmla="*/ 3022600 h 3302940"/>
                <a:gd name="connsiteX48" fmla="*/ 7544270 w 8575207"/>
                <a:gd name="connsiteY48" fmla="*/ 2984500 h 3302940"/>
                <a:gd name="connsiteX49" fmla="*/ 7645870 w 8575207"/>
                <a:gd name="connsiteY49" fmla="*/ 2971800 h 3302940"/>
                <a:gd name="connsiteX50" fmla="*/ 7861770 w 8575207"/>
                <a:gd name="connsiteY50" fmla="*/ 2984500 h 3302940"/>
                <a:gd name="connsiteX51" fmla="*/ 8039570 w 8575207"/>
                <a:gd name="connsiteY51" fmla="*/ 3009900 h 3302940"/>
                <a:gd name="connsiteX52" fmla="*/ 8090370 w 8575207"/>
                <a:gd name="connsiteY52" fmla="*/ 3022600 h 3302940"/>
                <a:gd name="connsiteX53" fmla="*/ 8407870 w 8575207"/>
                <a:gd name="connsiteY53" fmla="*/ 3048000 h 3302940"/>
                <a:gd name="connsiteX54" fmla="*/ 8560270 w 8575207"/>
                <a:gd name="connsiteY54" fmla="*/ 3035300 h 3302940"/>
                <a:gd name="connsiteX55" fmla="*/ 8534870 w 8575207"/>
                <a:gd name="connsiteY55" fmla="*/ 2311400 h 3302940"/>
                <a:gd name="connsiteX56" fmla="*/ 8496770 w 8575207"/>
                <a:gd name="connsiteY56" fmla="*/ 2057400 h 3302940"/>
                <a:gd name="connsiteX57" fmla="*/ 8484070 w 8575207"/>
                <a:gd name="connsiteY57" fmla="*/ 1968500 h 3302940"/>
                <a:gd name="connsiteX58" fmla="*/ 8445970 w 8575207"/>
                <a:gd name="connsiteY58" fmla="*/ 1765300 h 3302940"/>
                <a:gd name="connsiteX59" fmla="*/ 8471370 w 8575207"/>
                <a:gd name="connsiteY59" fmla="*/ 1257300 h 3302940"/>
                <a:gd name="connsiteX60" fmla="*/ 8433270 w 8575207"/>
                <a:gd name="connsiteY60" fmla="*/ 1231900 h 3302940"/>
                <a:gd name="connsiteX61" fmla="*/ 8306270 w 8575207"/>
                <a:gd name="connsiteY61" fmla="*/ 1193800 h 3302940"/>
                <a:gd name="connsiteX62" fmla="*/ 8179270 w 8575207"/>
                <a:gd name="connsiteY62" fmla="*/ 1168400 h 3302940"/>
                <a:gd name="connsiteX63" fmla="*/ 7607770 w 8575207"/>
                <a:gd name="connsiteY63" fmla="*/ 1206500 h 3302940"/>
                <a:gd name="connsiteX64" fmla="*/ 7379170 w 8575207"/>
                <a:gd name="connsiteY64" fmla="*/ 1193800 h 3302940"/>
                <a:gd name="connsiteX65" fmla="*/ 7290270 w 8575207"/>
                <a:gd name="connsiteY65" fmla="*/ 1168400 h 3302940"/>
                <a:gd name="connsiteX66" fmla="*/ 7112470 w 8575207"/>
                <a:gd name="connsiteY66" fmla="*/ 1143000 h 3302940"/>
                <a:gd name="connsiteX67" fmla="*/ 7048970 w 8575207"/>
                <a:gd name="connsiteY67" fmla="*/ 1130300 h 3302940"/>
                <a:gd name="connsiteX68" fmla="*/ 6934670 w 8575207"/>
                <a:gd name="connsiteY68" fmla="*/ 1117600 h 3302940"/>
                <a:gd name="connsiteX69" fmla="*/ 6629870 w 8575207"/>
                <a:gd name="connsiteY69" fmla="*/ 1079500 h 3302940"/>
                <a:gd name="connsiteX70" fmla="*/ 6502870 w 8575207"/>
                <a:gd name="connsiteY70" fmla="*/ 1028700 h 3302940"/>
                <a:gd name="connsiteX71" fmla="*/ 6426670 w 8575207"/>
                <a:gd name="connsiteY71" fmla="*/ 1003300 h 3302940"/>
                <a:gd name="connsiteX72" fmla="*/ 6375870 w 8575207"/>
                <a:gd name="connsiteY72" fmla="*/ 990600 h 3302940"/>
                <a:gd name="connsiteX73" fmla="*/ 6337770 w 8575207"/>
                <a:gd name="connsiteY73" fmla="*/ 977900 h 3302940"/>
                <a:gd name="connsiteX74" fmla="*/ 6286970 w 8575207"/>
                <a:gd name="connsiteY74" fmla="*/ 952500 h 3302940"/>
                <a:gd name="connsiteX75" fmla="*/ 6096470 w 8575207"/>
                <a:gd name="connsiteY75" fmla="*/ 939800 h 3302940"/>
                <a:gd name="connsiteX76" fmla="*/ 5728170 w 8575207"/>
                <a:gd name="connsiteY76" fmla="*/ 927100 h 3302940"/>
                <a:gd name="connsiteX77" fmla="*/ 5334470 w 8575207"/>
                <a:gd name="connsiteY77" fmla="*/ 901700 h 3302940"/>
                <a:gd name="connsiteX78" fmla="*/ 5232870 w 8575207"/>
                <a:gd name="connsiteY78" fmla="*/ 889000 h 3302940"/>
                <a:gd name="connsiteX79" fmla="*/ 5067770 w 8575207"/>
                <a:gd name="connsiteY79" fmla="*/ 838200 h 3302940"/>
                <a:gd name="connsiteX80" fmla="*/ 4991570 w 8575207"/>
                <a:gd name="connsiteY80" fmla="*/ 825500 h 3302940"/>
                <a:gd name="connsiteX81" fmla="*/ 4953470 w 8575207"/>
                <a:gd name="connsiteY81" fmla="*/ 800100 h 3302940"/>
                <a:gd name="connsiteX82" fmla="*/ 4877270 w 8575207"/>
                <a:gd name="connsiteY82" fmla="*/ 774700 h 3302940"/>
                <a:gd name="connsiteX83" fmla="*/ 4775670 w 8575207"/>
                <a:gd name="connsiteY83" fmla="*/ 749300 h 3302940"/>
                <a:gd name="connsiteX84" fmla="*/ 4648670 w 8575207"/>
                <a:gd name="connsiteY84" fmla="*/ 711200 h 3302940"/>
                <a:gd name="connsiteX85" fmla="*/ 4610570 w 8575207"/>
                <a:gd name="connsiteY85" fmla="*/ 698500 h 3302940"/>
                <a:gd name="connsiteX86" fmla="*/ 4559770 w 8575207"/>
                <a:gd name="connsiteY86" fmla="*/ 685800 h 3302940"/>
                <a:gd name="connsiteX87" fmla="*/ 4521670 w 8575207"/>
                <a:gd name="connsiteY87" fmla="*/ 660400 h 3302940"/>
                <a:gd name="connsiteX88" fmla="*/ 4470870 w 8575207"/>
                <a:gd name="connsiteY88" fmla="*/ 647700 h 3302940"/>
                <a:gd name="connsiteX89" fmla="*/ 4432770 w 8575207"/>
                <a:gd name="connsiteY89" fmla="*/ 635000 h 3302940"/>
                <a:gd name="connsiteX90" fmla="*/ 4381970 w 8575207"/>
                <a:gd name="connsiteY90" fmla="*/ 609600 h 3302940"/>
                <a:gd name="connsiteX91" fmla="*/ 4280370 w 8575207"/>
                <a:gd name="connsiteY91" fmla="*/ 584200 h 3302940"/>
                <a:gd name="connsiteX92" fmla="*/ 4242270 w 8575207"/>
                <a:gd name="connsiteY92" fmla="*/ 571500 h 3302940"/>
                <a:gd name="connsiteX93" fmla="*/ 4127970 w 8575207"/>
                <a:gd name="connsiteY93" fmla="*/ 558800 h 3302940"/>
                <a:gd name="connsiteX94" fmla="*/ 3658070 w 8575207"/>
                <a:gd name="connsiteY94" fmla="*/ 533400 h 3302940"/>
                <a:gd name="connsiteX95" fmla="*/ 3607270 w 8575207"/>
                <a:gd name="connsiteY95" fmla="*/ 520700 h 3302940"/>
                <a:gd name="connsiteX96" fmla="*/ 3569170 w 8575207"/>
                <a:gd name="connsiteY96" fmla="*/ 508000 h 3302940"/>
                <a:gd name="connsiteX97" fmla="*/ 3467570 w 8575207"/>
                <a:gd name="connsiteY97" fmla="*/ 495300 h 3302940"/>
                <a:gd name="connsiteX98" fmla="*/ 3429470 w 8575207"/>
                <a:gd name="connsiteY98" fmla="*/ 469900 h 3302940"/>
                <a:gd name="connsiteX99" fmla="*/ 3378670 w 8575207"/>
                <a:gd name="connsiteY99" fmla="*/ 457200 h 3302940"/>
                <a:gd name="connsiteX100" fmla="*/ 3302470 w 8575207"/>
                <a:gd name="connsiteY100" fmla="*/ 431800 h 3302940"/>
                <a:gd name="connsiteX101" fmla="*/ 3226270 w 8575207"/>
                <a:gd name="connsiteY101" fmla="*/ 406400 h 3302940"/>
                <a:gd name="connsiteX102" fmla="*/ 3188170 w 8575207"/>
                <a:gd name="connsiteY102" fmla="*/ 393700 h 3302940"/>
                <a:gd name="connsiteX103" fmla="*/ 2934170 w 8575207"/>
                <a:gd name="connsiteY103" fmla="*/ 381000 h 3302940"/>
                <a:gd name="connsiteX104" fmla="*/ 2832570 w 8575207"/>
                <a:gd name="connsiteY104" fmla="*/ 355600 h 3302940"/>
                <a:gd name="connsiteX105" fmla="*/ 2769070 w 8575207"/>
                <a:gd name="connsiteY105" fmla="*/ 342900 h 3302940"/>
                <a:gd name="connsiteX106" fmla="*/ 2705570 w 8575207"/>
                <a:gd name="connsiteY106" fmla="*/ 317500 h 3302940"/>
                <a:gd name="connsiteX107" fmla="*/ 2591270 w 8575207"/>
                <a:gd name="connsiteY107" fmla="*/ 304800 h 3302940"/>
                <a:gd name="connsiteX108" fmla="*/ 2515070 w 8575207"/>
                <a:gd name="connsiteY108" fmla="*/ 292100 h 3302940"/>
                <a:gd name="connsiteX109" fmla="*/ 2299170 w 8575207"/>
                <a:gd name="connsiteY109" fmla="*/ 317500 h 3302940"/>
                <a:gd name="connsiteX110" fmla="*/ 2184870 w 8575207"/>
                <a:gd name="connsiteY110" fmla="*/ 355600 h 3302940"/>
                <a:gd name="connsiteX111" fmla="*/ 2045170 w 8575207"/>
                <a:gd name="connsiteY111" fmla="*/ 381000 h 3302940"/>
                <a:gd name="connsiteX112" fmla="*/ 2019770 w 8575207"/>
                <a:gd name="connsiteY112" fmla="*/ 431800 h 3302940"/>
                <a:gd name="connsiteX113" fmla="*/ 2032470 w 8575207"/>
                <a:gd name="connsiteY113" fmla="*/ 952500 h 3302940"/>
                <a:gd name="connsiteX114" fmla="*/ 2045170 w 8575207"/>
                <a:gd name="connsiteY114" fmla="*/ 1016000 h 3302940"/>
                <a:gd name="connsiteX115" fmla="*/ 2083270 w 8575207"/>
                <a:gd name="connsiteY115" fmla="*/ 1130300 h 3302940"/>
                <a:gd name="connsiteX116" fmla="*/ 2095970 w 8575207"/>
                <a:gd name="connsiteY116" fmla="*/ 1181100 h 3302940"/>
                <a:gd name="connsiteX117" fmla="*/ 2159470 w 8575207"/>
                <a:gd name="connsiteY117" fmla="*/ 1270000 h 3302940"/>
                <a:gd name="connsiteX118" fmla="*/ 2197570 w 8575207"/>
                <a:gd name="connsiteY118" fmla="*/ 1346200 h 3302940"/>
                <a:gd name="connsiteX119" fmla="*/ 2235670 w 8575207"/>
                <a:gd name="connsiteY119" fmla="*/ 1397000 h 3302940"/>
                <a:gd name="connsiteX120" fmla="*/ 2261070 w 8575207"/>
                <a:gd name="connsiteY120" fmla="*/ 1435100 h 3302940"/>
                <a:gd name="connsiteX121" fmla="*/ 2311870 w 8575207"/>
                <a:gd name="connsiteY121" fmla="*/ 1549400 h 3302940"/>
                <a:gd name="connsiteX122" fmla="*/ 2337270 w 8575207"/>
                <a:gd name="connsiteY122" fmla="*/ 1600200 h 3302940"/>
                <a:gd name="connsiteX123" fmla="*/ 2375370 w 8575207"/>
                <a:gd name="connsiteY123" fmla="*/ 1638300 h 3302940"/>
                <a:gd name="connsiteX124" fmla="*/ 2388070 w 8575207"/>
                <a:gd name="connsiteY124" fmla="*/ 1816100 h 3302940"/>
                <a:gd name="connsiteX125" fmla="*/ 2273770 w 8575207"/>
                <a:gd name="connsiteY125" fmla="*/ 1866900 h 3302940"/>
                <a:gd name="connsiteX126" fmla="*/ 2235670 w 8575207"/>
                <a:gd name="connsiteY126" fmla="*/ 1879600 h 3302940"/>
                <a:gd name="connsiteX127" fmla="*/ 2197570 w 8575207"/>
                <a:gd name="connsiteY127" fmla="*/ 1892300 h 3302940"/>
                <a:gd name="connsiteX128" fmla="*/ 2095970 w 8575207"/>
                <a:gd name="connsiteY128" fmla="*/ 1905000 h 3302940"/>
                <a:gd name="connsiteX129" fmla="*/ 1676870 w 8575207"/>
                <a:gd name="connsiteY129" fmla="*/ 1879600 h 3302940"/>
                <a:gd name="connsiteX130" fmla="*/ 1562570 w 8575207"/>
                <a:gd name="connsiteY130" fmla="*/ 1841500 h 3302940"/>
                <a:gd name="connsiteX131" fmla="*/ 1524470 w 8575207"/>
                <a:gd name="connsiteY131" fmla="*/ 1828800 h 3302940"/>
                <a:gd name="connsiteX132" fmla="*/ 1511770 w 8575207"/>
                <a:gd name="connsiteY132" fmla="*/ 1778000 h 3302940"/>
                <a:gd name="connsiteX133" fmla="*/ 1499070 w 8575207"/>
                <a:gd name="connsiteY133" fmla="*/ 1739900 h 3302940"/>
                <a:gd name="connsiteX134" fmla="*/ 1486370 w 8575207"/>
                <a:gd name="connsiteY134" fmla="*/ 1676400 h 3302940"/>
                <a:gd name="connsiteX135" fmla="*/ 1524470 w 8575207"/>
                <a:gd name="connsiteY135" fmla="*/ 1460500 h 3302940"/>
                <a:gd name="connsiteX136" fmla="*/ 1537170 w 8575207"/>
                <a:gd name="connsiteY136" fmla="*/ 1422400 h 3302940"/>
                <a:gd name="connsiteX137" fmla="*/ 1626070 w 8575207"/>
                <a:gd name="connsiteY137" fmla="*/ 1358900 h 3302940"/>
                <a:gd name="connsiteX138" fmla="*/ 1702270 w 8575207"/>
                <a:gd name="connsiteY138" fmla="*/ 1282700 h 3302940"/>
                <a:gd name="connsiteX139" fmla="*/ 1740370 w 8575207"/>
                <a:gd name="connsiteY139" fmla="*/ 1244600 h 3302940"/>
                <a:gd name="connsiteX140" fmla="*/ 1778470 w 8575207"/>
                <a:gd name="connsiteY140" fmla="*/ 1206500 h 3302940"/>
                <a:gd name="connsiteX141" fmla="*/ 1816570 w 8575207"/>
                <a:gd name="connsiteY141" fmla="*/ 1193800 h 3302940"/>
                <a:gd name="connsiteX142" fmla="*/ 1829270 w 8575207"/>
                <a:gd name="connsiteY142" fmla="*/ 1155700 h 3302940"/>
                <a:gd name="connsiteX143" fmla="*/ 1905470 w 8575207"/>
                <a:gd name="connsiteY143" fmla="*/ 1104900 h 3302940"/>
                <a:gd name="connsiteX144" fmla="*/ 1968970 w 8575207"/>
                <a:gd name="connsiteY144" fmla="*/ 1028700 h 3302940"/>
                <a:gd name="connsiteX145" fmla="*/ 2045170 w 8575207"/>
                <a:gd name="connsiteY145" fmla="*/ 965200 h 3302940"/>
                <a:gd name="connsiteX146" fmla="*/ 2019770 w 8575207"/>
                <a:gd name="connsiteY146" fmla="*/ 393700 h 3302940"/>
                <a:gd name="connsiteX147" fmla="*/ 1956270 w 8575207"/>
                <a:gd name="connsiteY147" fmla="*/ 279400 h 3302940"/>
                <a:gd name="connsiteX148" fmla="*/ 1918170 w 8575207"/>
                <a:gd name="connsiteY148" fmla="*/ 266700 h 3302940"/>
                <a:gd name="connsiteX149" fmla="*/ 1803870 w 8575207"/>
                <a:gd name="connsiteY149" fmla="*/ 203200 h 3302940"/>
                <a:gd name="connsiteX150" fmla="*/ 1727670 w 8575207"/>
                <a:gd name="connsiteY150" fmla="*/ 190500 h 3302940"/>
                <a:gd name="connsiteX151" fmla="*/ 1689570 w 8575207"/>
                <a:gd name="connsiteY151" fmla="*/ 165100 h 3302940"/>
                <a:gd name="connsiteX152" fmla="*/ 1435570 w 8575207"/>
                <a:gd name="connsiteY152" fmla="*/ 127000 h 3302940"/>
                <a:gd name="connsiteX153" fmla="*/ 1308570 w 8575207"/>
                <a:gd name="connsiteY153" fmla="*/ 101600 h 3302940"/>
                <a:gd name="connsiteX154" fmla="*/ 546570 w 8575207"/>
                <a:gd name="connsiteY154" fmla="*/ 76200 h 3302940"/>
                <a:gd name="connsiteX155" fmla="*/ 457670 w 8575207"/>
                <a:gd name="connsiteY155" fmla="*/ 50800 h 3302940"/>
                <a:gd name="connsiteX156" fmla="*/ 279870 w 8575207"/>
                <a:gd name="connsiteY156" fmla="*/ 25400 h 3302940"/>
                <a:gd name="connsiteX157" fmla="*/ 216370 w 8575207"/>
                <a:gd name="connsiteY157" fmla="*/ 12700 h 3302940"/>
                <a:gd name="connsiteX158" fmla="*/ 38570 w 8575207"/>
                <a:gd name="connsiteY158" fmla="*/ 0 h 3302940"/>
                <a:gd name="connsiteX159" fmla="*/ 13170 w 8575207"/>
                <a:gd name="connsiteY15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759920 w 8575207"/>
                <a:gd name="connsiteY23" fmla="*/ 2889250 h 3302940"/>
                <a:gd name="connsiteX24" fmla="*/ 5575770 w 8575207"/>
                <a:gd name="connsiteY24" fmla="*/ 2692400 h 3302940"/>
                <a:gd name="connsiteX25" fmla="*/ 5588470 w 8575207"/>
                <a:gd name="connsiteY25" fmla="*/ 26162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5918670 w 8575207"/>
                <a:gd name="connsiteY43" fmla="*/ 2946400 h 3302940"/>
                <a:gd name="connsiteX44" fmla="*/ 5931370 w 8575207"/>
                <a:gd name="connsiteY44" fmla="*/ 3009900 h 3302940"/>
                <a:gd name="connsiteX45" fmla="*/ 5994870 w 8575207"/>
                <a:gd name="connsiteY45" fmla="*/ 3022600 h 3302940"/>
                <a:gd name="connsiteX46" fmla="*/ 6286970 w 8575207"/>
                <a:gd name="connsiteY46" fmla="*/ 3035300 h 3302940"/>
                <a:gd name="connsiteX47" fmla="*/ 7328370 w 8575207"/>
                <a:gd name="connsiteY47" fmla="*/ 3022600 h 3302940"/>
                <a:gd name="connsiteX48" fmla="*/ 7544270 w 8575207"/>
                <a:gd name="connsiteY48" fmla="*/ 2984500 h 3302940"/>
                <a:gd name="connsiteX49" fmla="*/ 7645870 w 8575207"/>
                <a:gd name="connsiteY49" fmla="*/ 2971800 h 3302940"/>
                <a:gd name="connsiteX50" fmla="*/ 7861770 w 8575207"/>
                <a:gd name="connsiteY50" fmla="*/ 2984500 h 3302940"/>
                <a:gd name="connsiteX51" fmla="*/ 8039570 w 8575207"/>
                <a:gd name="connsiteY51" fmla="*/ 3009900 h 3302940"/>
                <a:gd name="connsiteX52" fmla="*/ 8090370 w 8575207"/>
                <a:gd name="connsiteY52" fmla="*/ 3022600 h 3302940"/>
                <a:gd name="connsiteX53" fmla="*/ 8407870 w 8575207"/>
                <a:gd name="connsiteY53" fmla="*/ 3048000 h 3302940"/>
                <a:gd name="connsiteX54" fmla="*/ 8560270 w 8575207"/>
                <a:gd name="connsiteY54" fmla="*/ 3035300 h 3302940"/>
                <a:gd name="connsiteX55" fmla="*/ 8534870 w 8575207"/>
                <a:gd name="connsiteY55" fmla="*/ 2311400 h 3302940"/>
                <a:gd name="connsiteX56" fmla="*/ 8496770 w 8575207"/>
                <a:gd name="connsiteY56" fmla="*/ 2057400 h 3302940"/>
                <a:gd name="connsiteX57" fmla="*/ 8484070 w 8575207"/>
                <a:gd name="connsiteY57" fmla="*/ 1968500 h 3302940"/>
                <a:gd name="connsiteX58" fmla="*/ 8445970 w 8575207"/>
                <a:gd name="connsiteY58" fmla="*/ 1765300 h 3302940"/>
                <a:gd name="connsiteX59" fmla="*/ 8471370 w 8575207"/>
                <a:gd name="connsiteY59" fmla="*/ 1257300 h 3302940"/>
                <a:gd name="connsiteX60" fmla="*/ 8433270 w 8575207"/>
                <a:gd name="connsiteY60" fmla="*/ 1231900 h 3302940"/>
                <a:gd name="connsiteX61" fmla="*/ 8306270 w 8575207"/>
                <a:gd name="connsiteY61" fmla="*/ 1193800 h 3302940"/>
                <a:gd name="connsiteX62" fmla="*/ 8179270 w 8575207"/>
                <a:gd name="connsiteY62" fmla="*/ 1168400 h 3302940"/>
                <a:gd name="connsiteX63" fmla="*/ 7607770 w 8575207"/>
                <a:gd name="connsiteY63" fmla="*/ 1206500 h 3302940"/>
                <a:gd name="connsiteX64" fmla="*/ 7379170 w 8575207"/>
                <a:gd name="connsiteY64" fmla="*/ 1193800 h 3302940"/>
                <a:gd name="connsiteX65" fmla="*/ 7290270 w 8575207"/>
                <a:gd name="connsiteY65" fmla="*/ 1168400 h 3302940"/>
                <a:gd name="connsiteX66" fmla="*/ 7112470 w 8575207"/>
                <a:gd name="connsiteY66" fmla="*/ 1143000 h 3302940"/>
                <a:gd name="connsiteX67" fmla="*/ 7048970 w 8575207"/>
                <a:gd name="connsiteY67" fmla="*/ 1130300 h 3302940"/>
                <a:gd name="connsiteX68" fmla="*/ 6934670 w 8575207"/>
                <a:gd name="connsiteY68" fmla="*/ 1117600 h 3302940"/>
                <a:gd name="connsiteX69" fmla="*/ 6629870 w 8575207"/>
                <a:gd name="connsiteY69" fmla="*/ 1079500 h 3302940"/>
                <a:gd name="connsiteX70" fmla="*/ 6502870 w 8575207"/>
                <a:gd name="connsiteY70" fmla="*/ 1028700 h 3302940"/>
                <a:gd name="connsiteX71" fmla="*/ 6426670 w 8575207"/>
                <a:gd name="connsiteY71" fmla="*/ 1003300 h 3302940"/>
                <a:gd name="connsiteX72" fmla="*/ 6375870 w 8575207"/>
                <a:gd name="connsiteY72" fmla="*/ 990600 h 3302940"/>
                <a:gd name="connsiteX73" fmla="*/ 6337770 w 8575207"/>
                <a:gd name="connsiteY73" fmla="*/ 977900 h 3302940"/>
                <a:gd name="connsiteX74" fmla="*/ 6286970 w 8575207"/>
                <a:gd name="connsiteY74" fmla="*/ 952500 h 3302940"/>
                <a:gd name="connsiteX75" fmla="*/ 6096470 w 8575207"/>
                <a:gd name="connsiteY75" fmla="*/ 939800 h 3302940"/>
                <a:gd name="connsiteX76" fmla="*/ 5728170 w 8575207"/>
                <a:gd name="connsiteY76" fmla="*/ 927100 h 3302940"/>
                <a:gd name="connsiteX77" fmla="*/ 5334470 w 8575207"/>
                <a:gd name="connsiteY77" fmla="*/ 901700 h 3302940"/>
                <a:gd name="connsiteX78" fmla="*/ 5232870 w 8575207"/>
                <a:gd name="connsiteY78" fmla="*/ 889000 h 3302940"/>
                <a:gd name="connsiteX79" fmla="*/ 5067770 w 8575207"/>
                <a:gd name="connsiteY79" fmla="*/ 838200 h 3302940"/>
                <a:gd name="connsiteX80" fmla="*/ 4991570 w 8575207"/>
                <a:gd name="connsiteY80" fmla="*/ 825500 h 3302940"/>
                <a:gd name="connsiteX81" fmla="*/ 4953470 w 8575207"/>
                <a:gd name="connsiteY81" fmla="*/ 800100 h 3302940"/>
                <a:gd name="connsiteX82" fmla="*/ 4877270 w 8575207"/>
                <a:gd name="connsiteY82" fmla="*/ 774700 h 3302940"/>
                <a:gd name="connsiteX83" fmla="*/ 4775670 w 8575207"/>
                <a:gd name="connsiteY83" fmla="*/ 749300 h 3302940"/>
                <a:gd name="connsiteX84" fmla="*/ 4648670 w 8575207"/>
                <a:gd name="connsiteY84" fmla="*/ 711200 h 3302940"/>
                <a:gd name="connsiteX85" fmla="*/ 4610570 w 8575207"/>
                <a:gd name="connsiteY85" fmla="*/ 698500 h 3302940"/>
                <a:gd name="connsiteX86" fmla="*/ 4559770 w 8575207"/>
                <a:gd name="connsiteY86" fmla="*/ 685800 h 3302940"/>
                <a:gd name="connsiteX87" fmla="*/ 4521670 w 8575207"/>
                <a:gd name="connsiteY87" fmla="*/ 660400 h 3302940"/>
                <a:gd name="connsiteX88" fmla="*/ 4470870 w 8575207"/>
                <a:gd name="connsiteY88" fmla="*/ 647700 h 3302940"/>
                <a:gd name="connsiteX89" fmla="*/ 4432770 w 8575207"/>
                <a:gd name="connsiteY89" fmla="*/ 635000 h 3302940"/>
                <a:gd name="connsiteX90" fmla="*/ 4381970 w 8575207"/>
                <a:gd name="connsiteY90" fmla="*/ 609600 h 3302940"/>
                <a:gd name="connsiteX91" fmla="*/ 4280370 w 8575207"/>
                <a:gd name="connsiteY91" fmla="*/ 584200 h 3302940"/>
                <a:gd name="connsiteX92" fmla="*/ 4242270 w 8575207"/>
                <a:gd name="connsiteY92" fmla="*/ 571500 h 3302940"/>
                <a:gd name="connsiteX93" fmla="*/ 4127970 w 8575207"/>
                <a:gd name="connsiteY93" fmla="*/ 558800 h 3302940"/>
                <a:gd name="connsiteX94" fmla="*/ 3658070 w 8575207"/>
                <a:gd name="connsiteY94" fmla="*/ 533400 h 3302940"/>
                <a:gd name="connsiteX95" fmla="*/ 3607270 w 8575207"/>
                <a:gd name="connsiteY95" fmla="*/ 520700 h 3302940"/>
                <a:gd name="connsiteX96" fmla="*/ 3569170 w 8575207"/>
                <a:gd name="connsiteY96" fmla="*/ 508000 h 3302940"/>
                <a:gd name="connsiteX97" fmla="*/ 3467570 w 8575207"/>
                <a:gd name="connsiteY97" fmla="*/ 495300 h 3302940"/>
                <a:gd name="connsiteX98" fmla="*/ 3429470 w 8575207"/>
                <a:gd name="connsiteY98" fmla="*/ 469900 h 3302940"/>
                <a:gd name="connsiteX99" fmla="*/ 3378670 w 8575207"/>
                <a:gd name="connsiteY99" fmla="*/ 457200 h 3302940"/>
                <a:gd name="connsiteX100" fmla="*/ 3302470 w 8575207"/>
                <a:gd name="connsiteY100" fmla="*/ 431800 h 3302940"/>
                <a:gd name="connsiteX101" fmla="*/ 3226270 w 8575207"/>
                <a:gd name="connsiteY101" fmla="*/ 406400 h 3302940"/>
                <a:gd name="connsiteX102" fmla="*/ 3188170 w 8575207"/>
                <a:gd name="connsiteY102" fmla="*/ 393700 h 3302940"/>
                <a:gd name="connsiteX103" fmla="*/ 2934170 w 8575207"/>
                <a:gd name="connsiteY103" fmla="*/ 381000 h 3302940"/>
                <a:gd name="connsiteX104" fmla="*/ 2832570 w 8575207"/>
                <a:gd name="connsiteY104" fmla="*/ 355600 h 3302940"/>
                <a:gd name="connsiteX105" fmla="*/ 2769070 w 8575207"/>
                <a:gd name="connsiteY105" fmla="*/ 342900 h 3302940"/>
                <a:gd name="connsiteX106" fmla="*/ 2705570 w 8575207"/>
                <a:gd name="connsiteY106" fmla="*/ 317500 h 3302940"/>
                <a:gd name="connsiteX107" fmla="*/ 2591270 w 8575207"/>
                <a:gd name="connsiteY107" fmla="*/ 304800 h 3302940"/>
                <a:gd name="connsiteX108" fmla="*/ 2515070 w 8575207"/>
                <a:gd name="connsiteY108" fmla="*/ 292100 h 3302940"/>
                <a:gd name="connsiteX109" fmla="*/ 2299170 w 8575207"/>
                <a:gd name="connsiteY109" fmla="*/ 317500 h 3302940"/>
                <a:gd name="connsiteX110" fmla="*/ 2184870 w 8575207"/>
                <a:gd name="connsiteY110" fmla="*/ 355600 h 3302940"/>
                <a:gd name="connsiteX111" fmla="*/ 2045170 w 8575207"/>
                <a:gd name="connsiteY111" fmla="*/ 381000 h 3302940"/>
                <a:gd name="connsiteX112" fmla="*/ 2019770 w 8575207"/>
                <a:gd name="connsiteY112" fmla="*/ 431800 h 3302940"/>
                <a:gd name="connsiteX113" fmla="*/ 2032470 w 8575207"/>
                <a:gd name="connsiteY113" fmla="*/ 952500 h 3302940"/>
                <a:gd name="connsiteX114" fmla="*/ 2045170 w 8575207"/>
                <a:gd name="connsiteY114" fmla="*/ 1016000 h 3302940"/>
                <a:gd name="connsiteX115" fmla="*/ 2083270 w 8575207"/>
                <a:gd name="connsiteY115" fmla="*/ 1130300 h 3302940"/>
                <a:gd name="connsiteX116" fmla="*/ 2095970 w 8575207"/>
                <a:gd name="connsiteY116" fmla="*/ 1181100 h 3302940"/>
                <a:gd name="connsiteX117" fmla="*/ 2159470 w 8575207"/>
                <a:gd name="connsiteY117" fmla="*/ 1270000 h 3302940"/>
                <a:gd name="connsiteX118" fmla="*/ 2197570 w 8575207"/>
                <a:gd name="connsiteY118" fmla="*/ 1346200 h 3302940"/>
                <a:gd name="connsiteX119" fmla="*/ 2235670 w 8575207"/>
                <a:gd name="connsiteY119" fmla="*/ 1397000 h 3302940"/>
                <a:gd name="connsiteX120" fmla="*/ 2261070 w 8575207"/>
                <a:gd name="connsiteY120" fmla="*/ 1435100 h 3302940"/>
                <a:gd name="connsiteX121" fmla="*/ 2311870 w 8575207"/>
                <a:gd name="connsiteY121" fmla="*/ 1549400 h 3302940"/>
                <a:gd name="connsiteX122" fmla="*/ 2337270 w 8575207"/>
                <a:gd name="connsiteY122" fmla="*/ 1600200 h 3302940"/>
                <a:gd name="connsiteX123" fmla="*/ 2375370 w 8575207"/>
                <a:gd name="connsiteY123" fmla="*/ 1638300 h 3302940"/>
                <a:gd name="connsiteX124" fmla="*/ 2388070 w 8575207"/>
                <a:gd name="connsiteY124" fmla="*/ 1816100 h 3302940"/>
                <a:gd name="connsiteX125" fmla="*/ 2273770 w 8575207"/>
                <a:gd name="connsiteY125" fmla="*/ 1866900 h 3302940"/>
                <a:gd name="connsiteX126" fmla="*/ 2235670 w 8575207"/>
                <a:gd name="connsiteY126" fmla="*/ 1879600 h 3302940"/>
                <a:gd name="connsiteX127" fmla="*/ 2197570 w 8575207"/>
                <a:gd name="connsiteY127" fmla="*/ 1892300 h 3302940"/>
                <a:gd name="connsiteX128" fmla="*/ 2095970 w 8575207"/>
                <a:gd name="connsiteY128" fmla="*/ 1905000 h 3302940"/>
                <a:gd name="connsiteX129" fmla="*/ 1676870 w 8575207"/>
                <a:gd name="connsiteY129" fmla="*/ 1879600 h 3302940"/>
                <a:gd name="connsiteX130" fmla="*/ 1562570 w 8575207"/>
                <a:gd name="connsiteY130" fmla="*/ 1841500 h 3302940"/>
                <a:gd name="connsiteX131" fmla="*/ 1524470 w 8575207"/>
                <a:gd name="connsiteY131" fmla="*/ 1828800 h 3302940"/>
                <a:gd name="connsiteX132" fmla="*/ 1511770 w 8575207"/>
                <a:gd name="connsiteY132" fmla="*/ 1778000 h 3302940"/>
                <a:gd name="connsiteX133" fmla="*/ 1499070 w 8575207"/>
                <a:gd name="connsiteY133" fmla="*/ 1739900 h 3302940"/>
                <a:gd name="connsiteX134" fmla="*/ 1486370 w 8575207"/>
                <a:gd name="connsiteY134" fmla="*/ 1676400 h 3302940"/>
                <a:gd name="connsiteX135" fmla="*/ 1524470 w 8575207"/>
                <a:gd name="connsiteY135" fmla="*/ 1460500 h 3302940"/>
                <a:gd name="connsiteX136" fmla="*/ 1537170 w 8575207"/>
                <a:gd name="connsiteY136" fmla="*/ 1422400 h 3302940"/>
                <a:gd name="connsiteX137" fmla="*/ 1626070 w 8575207"/>
                <a:gd name="connsiteY137" fmla="*/ 1358900 h 3302940"/>
                <a:gd name="connsiteX138" fmla="*/ 1702270 w 8575207"/>
                <a:gd name="connsiteY138" fmla="*/ 1282700 h 3302940"/>
                <a:gd name="connsiteX139" fmla="*/ 1740370 w 8575207"/>
                <a:gd name="connsiteY139" fmla="*/ 1244600 h 3302940"/>
                <a:gd name="connsiteX140" fmla="*/ 1778470 w 8575207"/>
                <a:gd name="connsiteY140" fmla="*/ 1206500 h 3302940"/>
                <a:gd name="connsiteX141" fmla="*/ 1816570 w 8575207"/>
                <a:gd name="connsiteY141" fmla="*/ 1193800 h 3302940"/>
                <a:gd name="connsiteX142" fmla="*/ 1829270 w 8575207"/>
                <a:gd name="connsiteY142" fmla="*/ 1155700 h 3302940"/>
                <a:gd name="connsiteX143" fmla="*/ 1905470 w 8575207"/>
                <a:gd name="connsiteY143" fmla="*/ 1104900 h 3302940"/>
                <a:gd name="connsiteX144" fmla="*/ 1968970 w 8575207"/>
                <a:gd name="connsiteY144" fmla="*/ 1028700 h 3302940"/>
                <a:gd name="connsiteX145" fmla="*/ 2045170 w 8575207"/>
                <a:gd name="connsiteY145" fmla="*/ 965200 h 3302940"/>
                <a:gd name="connsiteX146" fmla="*/ 2019770 w 8575207"/>
                <a:gd name="connsiteY146" fmla="*/ 393700 h 3302940"/>
                <a:gd name="connsiteX147" fmla="*/ 1956270 w 8575207"/>
                <a:gd name="connsiteY147" fmla="*/ 279400 h 3302940"/>
                <a:gd name="connsiteX148" fmla="*/ 1918170 w 8575207"/>
                <a:gd name="connsiteY148" fmla="*/ 266700 h 3302940"/>
                <a:gd name="connsiteX149" fmla="*/ 1803870 w 8575207"/>
                <a:gd name="connsiteY149" fmla="*/ 203200 h 3302940"/>
                <a:gd name="connsiteX150" fmla="*/ 1727670 w 8575207"/>
                <a:gd name="connsiteY150" fmla="*/ 190500 h 3302940"/>
                <a:gd name="connsiteX151" fmla="*/ 1689570 w 8575207"/>
                <a:gd name="connsiteY151" fmla="*/ 165100 h 3302940"/>
                <a:gd name="connsiteX152" fmla="*/ 1435570 w 8575207"/>
                <a:gd name="connsiteY152" fmla="*/ 127000 h 3302940"/>
                <a:gd name="connsiteX153" fmla="*/ 1308570 w 8575207"/>
                <a:gd name="connsiteY153" fmla="*/ 101600 h 3302940"/>
                <a:gd name="connsiteX154" fmla="*/ 546570 w 8575207"/>
                <a:gd name="connsiteY154" fmla="*/ 76200 h 3302940"/>
                <a:gd name="connsiteX155" fmla="*/ 457670 w 8575207"/>
                <a:gd name="connsiteY155" fmla="*/ 50800 h 3302940"/>
                <a:gd name="connsiteX156" fmla="*/ 279870 w 8575207"/>
                <a:gd name="connsiteY156" fmla="*/ 25400 h 3302940"/>
                <a:gd name="connsiteX157" fmla="*/ 216370 w 8575207"/>
                <a:gd name="connsiteY157" fmla="*/ 12700 h 3302940"/>
                <a:gd name="connsiteX158" fmla="*/ 38570 w 8575207"/>
                <a:gd name="connsiteY158" fmla="*/ 0 h 3302940"/>
                <a:gd name="connsiteX159" fmla="*/ 13170 w 8575207"/>
                <a:gd name="connsiteY15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575770 w 8575207"/>
                <a:gd name="connsiteY24" fmla="*/ 2692400 h 3302940"/>
                <a:gd name="connsiteX25" fmla="*/ 5588470 w 8575207"/>
                <a:gd name="connsiteY25" fmla="*/ 26162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5918670 w 8575207"/>
                <a:gd name="connsiteY43" fmla="*/ 2946400 h 3302940"/>
                <a:gd name="connsiteX44" fmla="*/ 5931370 w 8575207"/>
                <a:gd name="connsiteY44" fmla="*/ 3009900 h 3302940"/>
                <a:gd name="connsiteX45" fmla="*/ 5994870 w 8575207"/>
                <a:gd name="connsiteY45" fmla="*/ 3022600 h 3302940"/>
                <a:gd name="connsiteX46" fmla="*/ 6286970 w 8575207"/>
                <a:gd name="connsiteY46" fmla="*/ 3035300 h 3302940"/>
                <a:gd name="connsiteX47" fmla="*/ 7328370 w 8575207"/>
                <a:gd name="connsiteY47" fmla="*/ 3022600 h 3302940"/>
                <a:gd name="connsiteX48" fmla="*/ 7544270 w 8575207"/>
                <a:gd name="connsiteY48" fmla="*/ 2984500 h 3302940"/>
                <a:gd name="connsiteX49" fmla="*/ 7645870 w 8575207"/>
                <a:gd name="connsiteY49" fmla="*/ 2971800 h 3302940"/>
                <a:gd name="connsiteX50" fmla="*/ 7861770 w 8575207"/>
                <a:gd name="connsiteY50" fmla="*/ 2984500 h 3302940"/>
                <a:gd name="connsiteX51" fmla="*/ 8039570 w 8575207"/>
                <a:gd name="connsiteY51" fmla="*/ 3009900 h 3302940"/>
                <a:gd name="connsiteX52" fmla="*/ 8090370 w 8575207"/>
                <a:gd name="connsiteY52" fmla="*/ 3022600 h 3302940"/>
                <a:gd name="connsiteX53" fmla="*/ 8407870 w 8575207"/>
                <a:gd name="connsiteY53" fmla="*/ 3048000 h 3302940"/>
                <a:gd name="connsiteX54" fmla="*/ 8560270 w 8575207"/>
                <a:gd name="connsiteY54" fmla="*/ 3035300 h 3302940"/>
                <a:gd name="connsiteX55" fmla="*/ 8534870 w 8575207"/>
                <a:gd name="connsiteY55" fmla="*/ 2311400 h 3302940"/>
                <a:gd name="connsiteX56" fmla="*/ 8496770 w 8575207"/>
                <a:gd name="connsiteY56" fmla="*/ 2057400 h 3302940"/>
                <a:gd name="connsiteX57" fmla="*/ 8484070 w 8575207"/>
                <a:gd name="connsiteY57" fmla="*/ 1968500 h 3302940"/>
                <a:gd name="connsiteX58" fmla="*/ 8445970 w 8575207"/>
                <a:gd name="connsiteY58" fmla="*/ 1765300 h 3302940"/>
                <a:gd name="connsiteX59" fmla="*/ 8471370 w 8575207"/>
                <a:gd name="connsiteY59" fmla="*/ 1257300 h 3302940"/>
                <a:gd name="connsiteX60" fmla="*/ 8433270 w 8575207"/>
                <a:gd name="connsiteY60" fmla="*/ 1231900 h 3302940"/>
                <a:gd name="connsiteX61" fmla="*/ 8306270 w 8575207"/>
                <a:gd name="connsiteY61" fmla="*/ 1193800 h 3302940"/>
                <a:gd name="connsiteX62" fmla="*/ 8179270 w 8575207"/>
                <a:gd name="connsiteY62" fmla="*/ 1168400 h 3302940"/>
                <a:gd name="connsiteX63" fmla="*/ 7607770 w 8575207"/>
                <a:gd name="connsiteY63" fmla="*/ 1206500 h 3302940"/>
                <a:gd name="connsiteX64" fmla="*/ 7379170 w 8575207"/>
                <a:gd name="connsiteY64" fmla="*/ 1193800 h 3302940"/>
                <a:gd name="connsiteX65" fmla="*/ 7290270 w 8575207"/>
                <a:gd name="connsiteY65" fmla="*/ 1168400 h 3302940"/>
                <a:gd name="connsiteX66" fmla="*/ 7112470 w 8575207"/>
                <a:gd name="connsiteY66" fmla="*/ 1143000 h 3302940"/>
                <a:gd name="connsiteX67" fmla="*/ 7048970 w 8575207"/>
                <a:gd name="connsiteY67" fmla="*/ 1130300 h 3302940"/>
                <a:gd name="connsiteX68" fmla="*/ 6934670 w 8575207"/>
                <a:gd name="connsiteY68" fmla="*/ 1117600 h 3302940"/>
                <a:gd name="connsiteX69" fmla="*/ 6629870 w 8575207"/>
                <a:gd name="connsiteY69" fmla="*/ 1079500 h 3302940"/>
                <a:gd name="connsiteX70" fmla="*/ 6502870 w 8575207"/>
                <a:gd name="connsiteY70" fmla="*/ 1028700 h 3302940"/>
                <a:gd name="connsiteX71" fmla="*/ 6426670 w 8575207"/>
                <a:gd name="connsiteY71" fmla="*/ 1003300 h 3302940"/>
                <a:gd name="connsiteX72" fmla="*/ 6375870 w 8575207"/>
                <a:gd name="connsiteY72" fmla="*/ 990600 h 3302940"/>
                <a:gd name="connsiteX73" fmla="*/ 6337770 w 8575207"/>
                <a:gd name="connsiteY73" fmla="*/ 977900 h 3302940"/>
                <a:gd name="connsiteX74" fmla="*/ 6286970 w 8575207"/>
                <a:gd name="connsiteY74" fmla="*/ 952500 h 3302940"/>
                <a:gd name="connsiteX75" fmla="*/ 6096470 w 8575207"/>
                <a:gd name="connsiteY75" fmla="*/ 939800 h 3302940"/>
                <a:gd name="connsiteX76" fmla="*/ 5728170 w 8575207"/>
                <a:gd name="connsiteY76" fmla="*/ 927100 h 3302940"/>
                <a:gd name="connsiteX77" fmla="*/ 5334470 w 8575207"/>
                <a:gd name="connsiteY77" fmla="*/ 901700 h 3302940"/>
                <a:gd name="connsiteX78" fmla="*/ 5232870 w 8575207"/>
                <a:gd name="connsiteY78" fmla="*/ 889000 h 3302940"/>
                <a:gd name="connsiteX79" fmla="*/ 5067770 w 8575207"/>
                <a:gd name="connsiteY79" fmla="*/ 838200 h 3302940"/>
                <a:gd name="connsiteX80" fmla="*/ 4991570 w 8575207"/>
                <a:gd name="connsiteY80" fmla="*/ 825500 h 3302940"/>
                <a:gd name="connsiteX81" fmla="*/ 4953470 w 8575207"/>
                <a:gd name="connsiteY81" fmla="*/ 800100 h 3302940"/>
                <a:gd name="connsiteX82" fmla="*/ 4877270 w 8575207"/>
                <a:gd name="connsiteY82" fmla="*/ 774700 h 3302940"/>
                <a:gd name="connsiteX83" fmla="*/ 4775670 w 8575207"/>
                <a:gd name="connsiteY83" fmla="*/ 749300 h 3302940"/>
                <a:gd name="connsiteX84" fmla="*/ 4648670 w 8575207"/>
                <a:gd name="connsiteY84" fmla="*/ 711200 h 3302940"/>
                <a:gd name="connsiteX85" fmla="*/ 4610570 w 8575207"/>
                <a:gd name="connsiteY85" fmla="*/ 698500 h 3302940"/>
                <a:gd name="connsiteX86" fmla="*/ 4559770 w 8575207"/>
                <a:gd name="connsiteY86" fmla="*/ 685800 h 3302940"/>
                <a:gd name="connsiteX87" fmla="*/ 4521670 w 8575207"/>
                <a:gd name="connsiteY87" fmla="*/ 660400 h 3302940"/>
                <a:gd name="connsiteX88" fmla="*/ 4470870 w 8575207"/>
                <a:gd name="connsiteY88" fmla="*/ 647700 h 3302940"/>
                <a:gd name="connsiteX89" fmla="*/ 4432770 w 8575207"/>
                <a:gd name="connsiteY89" fmla="*/ 635000 h 3302940"/>
                <a:gd name="connsiteX90" fmla="*/ 4381970 w 8575207"/>
                <a:gd name="connsiteY90" fmla="*/ 609600 h 3302940"/>
                <a:gd name="connsiteX91" fmla="*/ 4280370 w 8575207"/>
                <a:gd name="connsiteY91" fmla="*/ 584200 h 3302940"/>
                <a:gd name="connsiteX92" fmla="*/ 4242270 w 8575207"/>
                <a:gd name="connsiteY92" fmla="*/ 571500 h 3302940"/>
                <a:gd name="connsiteX93" fmla="*/ 4127970 w 8575207"/>
                <a:gd name="connsiteY93" fmla="*/ 558800 h 3302940"/>
                <a:gd name="connsiteX94" fmla="*/ 3658070 w 8575207"/>
                <a:gd name="connsiteY94" fmla="*/ 533400 h 3302940"/>
                <a:gd name="connsiteX95" fmla="*/ 3607270 w 8575207"/>
                <a:gd name="connsiteY95" fmla="*/ 520700 h 3302940"/>
                <a:gd name="connsiteX96" fmla="*/ 3569170 w 8575207"/>
                <a:gd name="connsiteY96" fmla="*/ 508000 h 3302940"/>
                <a:gd name="connsiteX97" fmla="*/ 3467570 w 8575207"/>
                <a:gd name="connsiteY97" fmla="*/ 495300 h 3302940"/>
                <a:gd name="connsiteX98" fmla="*/ 3429470 w 8575207"/>
                <a:gd name="connsiteY98" fmla="*/ 469900 h 3302940"/>
                <a:gd name="connsiteX99" fmla="*/ 3378670 w 8575207"/>
                <a:gd name="connsiteY99" fmla="*/ 457200 h 3302940"/>
                <a:gd name="connsiteX100" fmla="*/ 3302470 w 8575207"/>
                <a:gd name="connsiteY100" fmla="*/ 431800 h 3302940"/>
                <a:gd name="connsiteX101" fmla="*/ 3226270 w 8575207"/>
                <a:gd name="connsiteY101" fmla="*/ 406400 h 3302940"/>
                <a:gd name="connsiteX102" fmla="*/ 3188170 w 8575207"/>
                <a:gd name="connsiteY102" fmla="*/ 393700 h 3302940"/>
                <a:gd name="connsiteX103" fmla="*/ 2934170 w 8575207"/>
                <a:gd name="connsiteY103" fmla="*/ 381000 h 3302940"/>
                <a:gd name="connsiteX104" fmla="*/ 2832570 w 8575207"/>
                <a:gd name="connsiteY104" fmla="*/ 355600 h 3302940"/>
                <a:gd name="connsiteX105" fmla="*/ 2769070 w 8575207"/>
                <a:gd name="connsiteY105" fmla="*/ 342900 h 3302940"/>
                <a:gd name="connsiteX106" fmla="*/ 2705570 w 8575207"/>
                <a:gd name="connsiteY106" fmla="*/ 317500 h 3302940"/>
                <a:gd name="connsiteX107" fmla="*/ 2591270 w 8575207"/>
                <a:gd name="connsiteY107" fmla="*/ 304800 h 3302940"/>
                <a:gd name="connsiteX108" fmla="*/ 2515070 w 8575207"/>
                <a:gd name="connsiteY108" fmla="*/ 292100 h 3302940"/>
                <a:gd name="connsiteX109" fmla="*/ 2299170 w 8575207"/>
                <a:gd name="connsiteY109" fmla="*/ 317500 h 3302940"/>
                <a:gd name="connsiteX110" fmla="*/ 2184870 w 8575207"/>
                <a:gd name="connsiteY110" fmla="*/ 355600 h 3302940"/>
                <a:gd name="connsiteX111" fmla="*/ 2045170 w 8575207"/>
                <a:gd name="connsiteY111" fmla="*/ 381000 h 3302940"/>
                <a:gd name="connsiteX112" fmla="*/ 2019770 w 8575207"/>
                <a:gd name="connsiteY112" fmla="*/ 431800 h 3302940"/>
                <a:gd name="connsiteX113" fmla="*/ 2032470 w 8575207"/>
                <a:gd name="connsiteY113" fmla="*/ 952500 h 3302940"/>
                <a:gd name="connsiteX114" fmla="*/ 2045170 w 8575207"/>
                <a:gd name="connsiteY114" fmla="*/ 1016000 h 3302940"/>
                <a:gd name="connsiteX115" fmla="*/ 2083270 w 8575207"/>
                <a:gd name="connsiteY115" fmla="*/ 1130300 h 3302940"/>
                <a:gd name="connsiteX116" fmla="*/ 2095970 w 8575207"/>
                <a:gd name="connsiteY116" fmla="*/ 1181100 h 3302940"/>
                <a:gd name="connsiteX117" fmla="*/ 2159470 w 8575207"/>
                <a:gd name="connsiteY117" fmla="*/ 1270000 h 3302940"/>
                <a:gd name="connsiteX118" fmla="*/ 2197570 w 8575207"/>
                <a:gd name="connsiteY118" fmla="*/ 1346200 h 3302940"/>
                <a:gd name="connsiteX119" fmla="*/ 2235670 w 8575207"/>
                <a:gd name="connsiteY119" fmla="*/ 1397000 h 3302940"/>
                <a:gd name="connsiteX120" fmla="*/ 2261070 w 8575207"/>
                <a:gd name="connsiteY120" fmla="*/ 1435100 h 3302940"/>
                <a:gd name="connsiteX121" fmla="*/ 2311870 w 8575207"/>
                <a:gd name="connsiteY121" fmla="*/ 1549400 h 3302940"/>
                <a:gd name="connsiteX122" fmla="*/ 2337270 w 8575207"/>
                <a:gd name="connsiteY122" fmla="*/ 1600200 h 3302940"/>
                <a:gd name="connsiteX123" fmla="*/ 2375370 w 8575207"/>
                <a:gd name="connsiteY123" fmla="*/ 1638300 h 3302940"/>
                <a:gd name="connsiteX124" fmla="*/ 2388070 w 8575207"/>
                <a:gd name="connsiteY124" fmla="*/ 1816100 h 3302940"/>
                <a:gd name="connsiteX125" fmla="*/ 2273770 w 8575207"/>
                <a:gd name="connsiteY125" fmla="*/ 1866900 h 3302940"/>
                <a:gd name="connsiteX126" fmla="*/ 2235670 w 8575207"/>
                <a:gd name="connsiteY126" fmla="*/ 1879600 h 3302940"/>
                <a:gd name="connsiteX127" fmla="*/ 2197570 w 8575207"/>
                <a:gd name="connsiteY127" fmla="*/ 1892300 h 3302940"/>
                <a:gd name="connsiteX128" fmla="*/ 2095970 w 8575207"/>
                <a:gd name="connsiteY128" fmla="*/ 1905000 h 3302940"/>
                <a:gd name="connsiteX129" fmla="*/ 1676870 w 8575207"/>
                <a:gd name="connsiteY129" fmla="*/ 1879600 h 3302940"/>
                <a:gd name="connsiteX130" fmla="*/ 1562570 w 8575207"/>
                <a:gd name="connsiteY130" fmla="*/ 1841500 h 3302940"/>
                <a:gd name="connsiteX131" fmla="*/ 1524470 w 8575207"/>
                <a:gd name="connsiteY131" fmla="*/ 1828800 h 3302940"/>
                <a:gd name="connsiteX132" fmla="*/ 1511770 w 8575207"/>
                <a:gd name="connsiteY132" fmla="*/ 1778000 h 3302940"/>
                <a:gd name="connsiteX133" fmla="*/ 1499070 w 8575207"/>
                <a:gd name="connsiteY133" fmla="*/ 1739900 h 3302940"/>
                <a:gd name="connsiteX134" fmla="*/ 1486370 w 8575207"/>
                <a:gd name="connsiteY134" fmla="*/ 1676400 h 3302940"/>
                <a:gd name="connsiteX135" fmla="*/ 1524470 w 8575207"/>
                <a:gd name="connsiteY135" fmla="*/ 1460500 h 3302940"/>
                <a:gd name="connsiteX136" fmla="*/ 1537170 w 8575207"/>
                <a:gd name="connsiteY136" fmla="*/ 1422400 h 3302940"/>
                <a:gd name="connsiteX137" fmla="*/ 1626070 w 8575207"/>
                <a:gd name="connsiteY137" fmla="*/ 1358900 h 3302940"/>
                <a:gd name="connsiteX138" fmla="*/ 1702270 w 8575207"/>
                <a:gd name="connsiteY138" fmla="*/ 1282700 h 3302940"/>
                <a:gd name="connsiteX139" fmla="*/ 1740370 w 8575207"/>
                <a:gd name="connsiteY139" fmla="*/ 1244600 h 3302940"/>
                <a:gd name="connsiteX140" fmla="*/ 1778470 w 8575207"/>
                <a:gd name="connsiteY140" fmla="*/ 1206500 h 3302940"/>
                <a:gd name="connsiteX141" fmla="*/ 1816570 w 8575207"/>
                <a:gd name="connsiteY141" fmla="*/ 1193800 h 3302940"/>
                <a:gd name="connsiteX142" fmla="*/ 1829270 w 8575207"/>
                <a:gd name="connsiteY142" fmla="*/ 1155700 h 3302940"/>
                <a:gd name="connsiteX143" fmla="*/ 1905470 w 8575207"/>
                <a:gd name="connsiteY143" fmla="*/ 1104900 h 3302940"/>
                <a:gd name="connsiteX144" fmla="*/ 1968970 w 8575207"/>
                <a:gd name="connsiteY144" fmla="*/ 1028700 h 3302940"/>
                <a:gd name="connsiteX145" fmla="*/ 2045170 w 8575207"/>
                <a:gd name="connsiteY145" fmla="*/ 965200 h 3302940"/>
                <a:gd name="connsiteX146" fmla="*/ 2019770 w 8575207"/>
                <a:gd name="connsiteY146" fmla="*/ 393700 h 3302940"/>
                <a:gd name="connsiteX147" fmla="*/ 1956270 w 8575207"/>
                <a:gd name="connsiteY147" fmla="*/ 279400 h 3302940"/>
                <a:gd name="connsiteX148" fmla="*/ 1918170 w 8575207"/>
                <a:gd name="connsiteY148" fmla="*/ 266700 h 3302940"/>
                <a:gd name="connsiteX149" fmla="*/ 1803870 w 8575207"/>
                <a:gd name="connsiteY149" fmla="*/ 203200 h 3302940"/>
                <a:gd name="connsiteX150" fmla="*/ 1727670 w 8575207"/>
                <a:gd name="connsiteY150" fmla="*/ 190500 h 3302940"/>
                <a:gd name="connsiteX151" fmla="*/ 1689570 w 8575207"/>
                <a:gd name="connsiteY151" fmla="*/ 165100 h 3302940"/>
                <a:gd name="connsiteX152" fmla="*/ 1435570 w 8575207"/>
                <a:gd name="connsiteY152" fmla="*/ 127000 h 3302940"/>
                <a:gd name="connsiteX153" fmla="*/ 1308570 w 8575207"/>
                <a:gd name="connsiteY153" fmla="*/ 101600 h 3302940"/>
                <a:gd name="connsiteX154" fmla="*/ 546570 w 8575207"/>
                <a:gd name="connsiteY154" fmla="*/ 76200 h 3302940"/>
                <a:gd name="connsiteX155" fmla="*/ 457670 w 8575207"/>
                <a:gd name="connsiteY155" fmla="*/ 50800 h 3302940"/>
                <a:gd name="connsiteX156" fmla="*/ 279870 w 8575207"/>
                <a:gd name="connsiteY156" fmla="*/ 25400 h 3302940"/>
                <a:gd name="connsiteX157" fmla="*/ 216370 w 8575207"/>
                <a:gd name="connsiteY157" fmla="*/ 12700 h 3302940"/>
                <a:gd name="connsiteX158" fmla="*/ 38570 w 8575207"/>
                <a:gd name="connsiteY158" fmla="*/ 0 h 3302940"/>
                <a:gd name="connsiteX159" fmla="*/ 13170 w 8575207"/>
                <a:gd name="connsiteY15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575770 w 8575207"/>
                <a:gd name="connsiteY24" fmla="*/ 2692400 h 3302940"/>
                <a:gd name="connsiteX25" fmla="*/ 5588470 w 8575207"/>
                <a:gd name="connsiteY25" fmla="*/ 26162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5880570 w 8575207"/>
                <a:gd name="connsiteY43" fmla="*/ 2959100 h 3302940"/>
                <a:gd name="connsiteX44" fmla="*/ 5931370 w 8575207"/>
                <a:gd name="connsiteY44" fmla="*/ 3009900 h 3302940"/>
                <a:gd name="connsiteX45" fmla="*/ 5994870 w 8575207"/>
                <a:gd name="connsiteY45" fmla="*/ 3022600 h 3302940"/>
                <a:gd name="connsiteX46" fmla="*/ 6286970 w 8575207"/>
                <a:gd name="connsiteY46" fmla="*/ 3035300 h 3302940"/>
                <a:gd name="connsiteX47" fmla="*/ 7328370 w 8575207"/>
                <a:gd name="connsiteY47" fmla="*/ 3022600 h 3302940"/>
                <a:gd name="connsiteX48" fmla="*/ 7544270 w 8575207"/>
                <a:gd name="connsiteY48" fmla="*/ 2984500 h 3302940"/>
                <a:gd name="connsiteX49" fmla="*/ 7645870 w 8575207"/>
                <a:gd name="connsiteY49" fmla="*/ 2971800 h 3302940"/>
                <a:gd name="connsiteX50" fmla="*/ 7861770 w 8575207"/>
                <a:gd name="connsiteY50" fmla="*/ 2984500 h 3302940"/>
                <a:gd name="connsiteX51" fmla="*/ 8039570 w 8575207"/>
                <a:gd name="connsiteY51" fmla="*/ 3009900 h 3302940"/>
                <a:gd name="connsiteX52" fmla="*/ 8090370 w 8575207"/>
                <a:gd name="connsiteY52" fmla="*/ 3022600 h 3302940"/>
                <a:gd name="connsiteX53" fmla="*/ 8407870 w 8575207"/>
                <a:gd name="connsiteY53" fmla="*/ 3048000 h 3302940"/>
                <a:gd name="connsiteX54" fmla="*/ 8560270 w 8575207"/>
                <a:gd name="connsiteY54" fmla="*/ 3035300 h 3302940"/>
                <a:gd name="connsiteX55" fmla="*/ 8534870 w 8575207"/>
                <a:gd name="connsiteY55" fmla="*/ 2311400 h 3302940"/>
                <a:gd name="connsiteX56" fmla="*/ 8496770 w 8575207"/>
                <a:gd name="connsiteY56" fmla="*/ 2057400 h 3302940"/>
                <a:gd name="connsiteX57" fmla="*/ 8484070 w 8575207"/>
                <a:gd name="connsiteY57" fmla="*/ 1968500 h 3302940"/>
                <a:gd name="connsiteX58" fmla="*/ 8445970 w 8575207"/>
                <a:gd name="connsiteY58" fmla="*/ 1765300 h 3302940"/>
                <a:gd name="connsiteX59" fmla="*/ 8471370 w 8575207"/>
                <a:gd name="connsiteY59" fmla="*/ 1257300 h 3302940"/>
                <a:gd name="connsiteX60" fmla="*/ 8433270 w 8575207"/>
                <a:gd name="connsiteY60" fmla="*/ 1231900 h 3302940"/>
                <a:gd name="connsiteX61" fmla="*/ 8306270 w 8575207"/>
                <a:gd name="connsiteY61" fmla="*/ 1193800 h 3302940"/>
                <a:gd name="connsiteX62" fmla="*/ 8179270 w 8575207"/>
                <a:gd name="connsiteY62" fmla="*/ 1168400 h 3302940"/>
                <a:gd name="connsiteX63" fmla="*/ 7607770 w 8575207"/>
                <a:gd name="connsiteY63" fmla="*/ 1206500 h 3302940"/>
                <a:gd name="connsiteX64" fmla="*/ 7379170 w 8575207"/>
                <a:gd name="connsiteY64" fmla="*/ 1193800 h 3302940"/>
                <a:gd name="connsiteX65" fmla="*/ 7290270 w 8575207"/>
                <a:gd name="connsiteY65" fmla="*/ 1168400 h 3302940"/>
                <a:gd name="connsiteX66" fmla="*/ 7112470 w 8575207"/>
                <a:gd name="connsiteY66" fmla="*/ 1143000 h 3302940"/>
                <a:gd name="connsiteX67" fmla="*/ 7048970 w 8575207"/>
                <a:gd name="connsiteY67" fmla="*/ 1130300 h 3302940"/>
                <a:gd name="connsiteX68" fmla="*/ 6934670 w 8575207"/>
                <a:gd name="connsiteY68" fmla="*/ 1117600 h 3302940"/>
                <a:gd name="connsiteX69" fmla="*/ 6629870 w 8575207"/>
                <a:gd name="connsiteY69" fmla="*/ 1079500 h 3302940"/>
                <a:gd name="connsiteX70" fmla="*/ 6502870 w 8575207"/>
                <a:gd name="connsiteY70" fmla="*/ 1028700 h 3302940"/>
                <a:gd name="connsiteX71" fmla="*/ 6426670 w 8575207"/>
                <a:gd name="connsiteY71" fmla="*/ 1003300 h 3302940"/>
                <a:gd name="connsiteX72" fmla="*/ 6375870 w 8575207"/>
                <a:gd name="connsiteY72" fmla="*/ 990600 h 3302940"/>
                <a:gd name="connsiteX73" fmla="*/ 6337770 w 8575207"/>
                <a:gd name="connsiteY73" fmla="*/ 977900 h 3302940"/>
                <a:gd name="connsiteX74" fmla="*/ 6286970 w 8575207"/>
                <a:gd name="connsiteY74" fmla="*/ 952500 h 3302940"/>
                <a:gd name="connsiteX75" fmla="*/ 6096470 w 8575207"/>
                <a:gd name="connsiteY75" fmla="*/ 939800 h 3302940"/>
                <a:gd name="connsiteX76" fmla="*/ 5728170 w 8575207"/>
                <a:gd name="connsiteY76" fmla="*/ 927100 h 3302940"/>
                <a:gd name="connsiteX77" fmla="*/ 5334470 w 8575207"/>
                <a:gd name="connsiteY77" fmla="*/ 901700 h 3302940"/>
                <a:gd name="connsiteX78" fmla="*/ 5232870 w 8575207"/>
                <a:gd name="connsiteY78" fmla="*/ 889000 h 3302940"/>
                <a:gd name="connsiteX79" fmla="*/ 5067770 w 8575207"/>
                <a:gd name="connsiteY79" fmla="*/ 838200 h 3302940"/>
                <a:gd name="connsiteX80" fmla="*/ 4991570 w 8575207"/>
                <a:gd name="connsiteY80" fmla="*/ 825500 h 3302940"/>
                <a:gd name="connsiteX81" fmla="*/ 4953470 w 8575207"/>
                <a:gd name="connsiteY81" fmla="*/ 800100 h 3302940"/>
                <a:gd name="connsiteX82" fmla="*/ 4877270 w 8575207"/>
                <a:gd name="connsiteY82" fmla="*/ 774700 h 3302940"/>
                <a:gd name="connsiteX83" fmla="*/ 4775670 w 8575207"/>
                <a:gd name="connsiteY83" fmla="*/ 749300 h 3302940"/>
                <a:gd name="connsiteX84" fmla="*/ 4648670 w 8575207"/>
                <a:gd name="connsiteY84" fmla="*/ 711200 h 3302940"/>
                <a:gd name="connsiteX85" fmla="*/ 4610570 w 8575207"/>
                <a:gd name="connsiteY85" fmla="*/ 698500 h 3302940"/>
                <a:gd name="connsiteX86" fmla="*/ 4559770 w 8575207"/>
                <a:gd name="connsiteY86" fmla="*/ 685800 h 3302940"/>
                <a:gd name="connsiteX87" fmla="*/ 4521670 w 8575207"/>
                <a:gd name="connsiteY87" fmla="*/ 660400 h 3302940"/>
                <a:gd name="connsiteX88" fmla="*/ 4470870 w 8575207"/>
                <a:gd name="connsiteY88" fmla="*/ 647700 h 3302940"/>
                <a:gd name="connsiteX89" fmla="*/ 4432770 w 8575207"/>
                <a:gd name="connsiteY89" fmla="*/ 635000 h 3302940"/>
                <a:gd name="connsiteX90" fmla="*/ 4381970 w 8575207"/>
                <a:gd name="connsiteY90" fmla="*/ 609600 h 3302940"/>
                <a:gd name="connsiteX91" fmla="*/ 4280370 w 8575207"/>
                <a:gd name="connsiteY91" fmla="*/ 584200 h 3302940"/>
                <a:gd name="connsiteX92" fmla="*/ 4242270 w 8575207"/>
                <a:gd name="connsiteY92" fmla="*/ 571500 h 3302940"/>
                <a:gd name="connsiteX93" fmla="*/ 4127970 w 8575207"/>
                <a:gd name="connsiteY93" fmla="*/ 558800 h 3302940"/>
                <a:gd name="connsiteX94" fmla="*/ 3658070 w 8575207"/>
                <a:gd name="connsiteY94" fmla="*/ 533400 h 3302940"/>
                <a:gd name="connsiteX95" fmla="*/ 3607270 w 8575207"/>
                <a:gd name="connsiteY95" fmla="*/ 520700 h 3302940"/>
                <a:gd name="connsiteX96" fmla="*/ 3569170 w 8575207"/>
                <a:gd name="connsiteY96" fmla="*/ 508000 h 3302940"/>
                <a:gd name="connsiteX97" fmla="*/ 3467570 w 8575207"/>
                <a:gd name="connsiteY97" fmla="*/ 495300 h 3302940"/>
                <a:gd name="connsiteX98" fmla="*/ 3429470 w 8575207"/>
                <a:gd name="connsiteY98" fmla="*/ 469900 h 3302940"/>
                <a:gd name="connsiteX99" fmla="*/ 3378670 w 8575207"/>
                <a:gd name="connsiteY99" fmla="*/ 457200 h 3302940"/>
                <a:gd name="connsiteX100" fmla="*/ 3302470 w 8575207"/>
                <a:gd name="connsiteY100" fmla="*/ 431800 h 3302940"/>
                <a:gd name="connsiteX101" fmla="*/ 3226270 w 8575207"/>
                <a:gd name="connsiteY101" fmla="*/ 406400 h 3302940"/>
                <a:gd name="connsiteX102" fmla="*/ 3188170 w 8575207"/>
                <a:gd name="connsiteY102" fmla="*/ 393700 h 3302940"/>
                <a:gd name="connsiteX103" fmla="*/ 2934170 w 8575207"/>
                <a:gd name="connsiteY103" fmla="*/ 381000 h 3302940"/>
                <a:gd name="connsiteX104" fmla="*/ 2832570 w 8575207"/>
                <a:gd name="connsiteY104" fmla="*/ 355600 h 3302940"/>
                <a:gd name="connsiteX105" fmla="*/ 2769070 w 8575207"/>
                <a:gd name="connsiteY105" fmla="*/ 342900 h 3302940"/>
                <a:gd name="connsiteX106" fmla="*/ 2705570 w 8575207"/>
                <a:gd name="connsiteY106" fmla="*/ 317500 h 3302940"/>
                <a:gd name="connsiteX107" fmla="*/ 2591270 w 8575207"/>
                <a:gd name="connsiteY107" fmla="*/ 304800 h 3302940"/>
                <a:gd name="connsiteX108" fmla="*/ 2515070 w 8575207"/>
                <a:gd name="connsiteY108" fmla="*/ 292100 h 3302940"/>
                <a:gd name="connsiteX109" fmla="*/ 2299170 w 8575207"/>
                <a:gd name="connsiteY109" fmla="*/ 317500 h 3302940"/>
                <a:gd name="connsiteX110" fmla="*/ 2184870 w 8575207"/>
                <a:gd name="connsiteY110" fmla="*/ 355600 h 3302940"/>
                <a:gd name="connsiteX111" fmla="*/ 2045170 w 8575207"/>
                <a:gd name="connsiteY111" fmla="*/ 381000 h 3302940"/>
                <a:gd name="connsiteX112" fmla="*/ 2019770 w 8575207"/>
                <a:gd name="connsiteY112" fmla="*/ 431800 h 3302940"/>
                <a:gd name="connsiteX113" fmla="*/ 2032470 w 8575207"/>
                <a:gd name="connsiteY113" fmla="*/ 952500 h 3302940"/>
                <a:gd name="connsiteX114" fmla="*/ 2045170 w 8575207"/>
                <a:gd name="connsiteY114" fmla="*/ 1016000 h 3302940"/>
                <a:gd name="connsiteX115" fmla="*/ 2083270 w 8575207"/>
                <a:gd name="connsiteY115" fmla="*/ 1130300 h 3302940"/>
                <a:gd name="connsiteX116" fmla="*/ 2095970 w 8575207"/>
                <a:gd name="connsiteY116" fmla="*/ 1181100 h 3302940"/>
                <a:gd name="connsiteX117" fmla="*/ 2159470 w 8575207"/>
                <a:gd name="connsiteY117" fmla="*/ 1270000 h 3302940"/>
                <a:gd name="connsiteX118" fmla="*/ 2197570 w 8575207"/>
                <a:gd name="connsiteY118" fmla="*/ 1346200 h 3302940"/>
                <a:gd name="connsiteX119" fmla="*/ 2235670 w 8575207"/>
                <a:gd name="connsiteY119" fmla="*/ 1397000 h 3302940"/>
                <a:gd name="connsiteX120" fmla="*/ 2261070 w 8575207"/>
                <a:gd name="connsiteY120" fmla="*/ 1435100 h 3302940"/>
                <a:gd name="connsiteX121" fmla="*/ 2311870 w 8575207"/>
                <a:gd name="connsiteY121" fmla="*/ 1549400 h 3302940"/>
                <a:gd name="connsiteX122" fmla="*/ 2337270 w 8575207"/>
                <a:gd name="connsiteY122" fmla="*/ 1600200 h 3302940"/>
                <a:gd name="connsiteX123" fmla="*/ 2375370 w 8575207"/>
                <a:gd name="connsiteY123" fmla="*/ 1638300 h 3302940"/>
                <a:gd name="connsiteX124" fmla="*/ 2388070 w 8575207"/>
                <a:gd name="connsiteY124" fmla="*/ 1816100 h 3302940"/>
                <a:gd name="connsiteX125" fmla="*/ 2273770 w 8575207"/>
                <a:gd name="connsiteY125" fmla="*/ 1866900 h 3302940"/>
                <a:gd name="connsiteX126" fmla="*/ 2235670 w 8575207"/>
                <a:gd name="connsiteY126" fmla="*/ 1879600 h 3302940"/>
                <a:gd name="connsiteX127" fmla="*/ 2197570 w 8575207"/>
                <a:gd name="connsiteY127" fmla="*/ 1892300 h 3302940"/>
                <a:gd name="connsiteX128" fmla="*/ 2095970 w 8575207"/>
                <a:gd name="connsiteY128" fmla="*/ 1905000 h 3302940"/>
                <a:gd name="connsiteX129" fmla="*/ 1676870 w 8575207"/>
                <a:gd name="connsiteY129" fmla="*/ 1879600 h 3302940"/>
                <a:gd name="connsiteX130" fmla="*/ 1562570 w 8575207"/>
                <a:gd name="connsiteY130" fmla="*/ 1841500 h 3302940"/>
                <a:gd name="connsiteX131" fmla="*/ 1524470 w 8575207"/>
                <a:gd name="connsiteY131" fmla="*/ 1828800 h 3302940"/>
                <a:gd name="connsiteX132" fmla="*/ 1511770 w 8575207"/>
                <a:gd name="connsiteY132" fmla="*/ 1778000 h 3302940"/>
                <a:gd name="connsiteX133" fmla="*/ 1499070 w 8575207"/>
                <a:gd name="connsiteY133" fmla="*/ 1739900 h 3302940"/>
                <a:gd name="connsiteX134" fmla="*/ 1486370 w 8575207"/>
                <a:gd name="connsiteY134" fmla="*/ 1676400 h 3302940"/>
                <a:gd name="connsiteX135" fmla="*/ 1524470 w 8575207"/>
                <a:gd name="connsiteY135" fmla="*/ 1460500 h 3302940"/>
                <a:gd name="connsiteX136" fmla="*/ 1537170 w 8575207"/>
                <a:gd name="connsiteY136" fmla="*/ 1422400 h 3302940"/>
                <a:gd name="connsiteX137" fmla="*/ 1626070 w 8575207"/>
                <a:gd name="connsiteY137" fmla="*/ 1358900 h 3302940"/>
                <a:gd name="connsiteX138" fmla="*/ 1702270 w 8575207"/>
                <a:gd name="connsiteY138" fmla="*/ 1282700 h 3302940"/>
                <a:gd name="connsiteX139" fmla="*/ 1740370 w 8575207"/>
                <a:gd name="connsiteY139" fmla="*/ 1244600 h 3302940"/>
                <a:gd name="connsiteX140" fmla="*/ 1778470 w 8575207"/>
                <a:gd name="connsiteY140" fmla="*/ 1206500 h 3302940"/>
                <a:gd name="connsiteX141" fmla="*/ 1816570 w 8575207"/>
                <a:gd name="connsiteY141" fmla="*/ 1193800 h 3302940"/>
                <a:gd name="connsiteX142" fmla="*/ 1829270 w 8575207"/>
                <a:gd name="connsiteY142" fmla="*/ 1155700 h 3302940"/>
                <a:gd name="connsiteX143" fmla="*/ 1905470 w 8575207"/>
                <a:gd name="connsiteY143" fmla="*/ 1104900 h 3302940"/>
                <a:gd name="connsiteX144" fmla="*/ 1968970 w 8575207"/>
                <a:gd name="connsiteY144" fmla="*/ 1028700 h 3302940"/>
                <a:gd name="connsiteX145" fmla="*/ 2045170 w 8575207"/>
                <a:gd name="connsiteY145" fmla="*/ 965200 h 3302940"/>
                <a:gd name="connsiteX146" fmla="*/ 2019770 w 8575207"/>
                <a:gd name="connsiteY146" fmla="*/ 393700 h 3302940"/>
                <a:gd name="connsiteX147" fmla="*/ 1956270 w 8575207"/>
                <a:gd name="connsiteY147" fmla="*/ 279400 h 3302940"/>
                <a:gd name="connsiteX148" fmla="*/ 1918170 w 8575207"/>
                <a:gd name="connsiteY148" fmla="*/ 266700 h 3302940"/>
                <a:gd name="connsiteX149" fmla="*/ 1803870 w 8575207"/>
                <a:gd name="connsiteY149" fmla="*/ 203200 h 3302940"/>
                <a:gd name="connsiteX150" fmla="*/ 1727670 w 8575207"/>
                <a:gd name="connsiteY150" fmla="*/ 190500 h 3302940"/>
                <a:gd name="connsiteX151" fmla="*/ 1689570 w 8575207"/>
                <a:gd name="connsiteY151" fmla="*/ 165100 h 3302940"/>
                <a:gd name="connsiteX152" fmla="*/ 1435570 w 8575207"/>
                <a:gd name="connsiteY152" fmla="*/ 127000 h 3302940"/>
                <a:gd name="connsiteX153" fmla="*/ 1308570 w 8575207"/>
                <a:gd name="connsiteY153" fmla="*/ 101600 h 3302940"/>
                <a:gd name="connsiteX154" fmla="*/ 546570 w 8575207"/>
                <a:gd name="connsiteY154" fmla="*/ 76200 h 3302940"/>
                <a:gd name="connsiteX155" fmla="*/ 457670 w 8575207"/>
                <a:gd name="connsiteY155" fmla="*/ 50800 h 3302940"/>
                <a:gd name="connsiteX156" fmla="*/ 279870 w 8575207"/>
                <a:gd name="connsiteY156" fmla="*/ 25400 h 3302940"/>
                <a:gd name="connsiteX157" fmla="*/ 216370 w 8575207"/>
                <a:gd name="connsiteY157" fmla="*/ 12700 h 3302940"/>
                <a:gd name="connsiteX158" fmla="*/ 38570 w 8575207"/>
                <a:gd name="connsiteY158" fmla="*/ 0 h 3302940"/>
                <a:gd name="connsiteX159" fmla="*/ 13170 w 8575207"/>
                <a:gd name="connsiteY15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575770 w 8575207"/>
                <a:gd name="connsiteY24" fmla="*/ 2692400 h 3302940"/>
                <a:gd name="connsiteX25" fmla="*/ 5588470 w 8575207"/>
                <a:gd name="connsiteY25" fmla="*/ 26162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5931370 w 8575207"/>
                <a:gd name="connsiteY43" fmla="*/ 300990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575770 w 8575207"/>
                <a:gd name="connsiteY24" fmla="*/ 2692400 h 3302940"/>
                <a:gd name="connsiteX25" fmla="*/ 5588470 w 8575207"/>
                <a:gd name="connsiteY25" fmla="*/ 26162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6128220 w 8575207"/>
                <a:gd name="connsiteY43" fmla="*/ 300355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575770 w 8575207"/>
                <a:gd name="connsiteY24" fmla="*/ 2692400 h 3302940"/>
                <a:gd name="connsiteX25" fmla="*/ 5588470 w 8575207"/>
                <a:gd name="connsiteY25" fmla="*/ 26162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6128220 w 8575207"/>
                <a:gd name="connsiteY43" fmla="*/ 300355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575770 w 8575207"/>
                <a:gd name="connsiteY24" fmla="*/ 2692400 h 3302940"/>
                <a:gd name="connsiteX25" fmla="*/ 5588470 w 8575207"/>
                <a:gd name="connsiteY25" fmla="*/ 26162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6128220 w 8575207"/>
                <a:gd name="connsiteY43" fmla="*/ 300355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575770 w 8575207"/>
                <a:gd name="connsiteY24" fmla="*/ 2692400 h 3302940"/>
                <a:gd name="connsiteX25" fmla="*/ 5588470 w 8575207"/>
                <a:gd name="connsiteY25" fmla="*/ 26162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6128220 w 8575207"/>
                <a:gd name="connsiteY43" fmla="*/ 300355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588470 w 8575207"/>
                <a:gd name="connsiteY25" fmla="*/ 26162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6128220 w 8575207"/>
                <a:gd name="connsiteY43" fmla="*/ 300355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6128220 w 8575207"/>
                <a:gd name="connsiteY43" fmla="*/ 300355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601170 w 8575207"/>
                <a:gd name="connsiteY26" fmla="*/ 2489200 h 3302940"/>
                <a:gd name="connsiteX27" fmla="*/ 5639270 w 8575207"/>
                <a:gd name="connsiteY27" fmla="*/ 2413000 h 3302940"/>
                <a:gd name="connsiteX28" fmla="*/ 5690070 w 8575207"/>
                <a:gd name="connsiteY28" fmla="*/ 2400300 h 3302940"/>
                <a:gd name="connsiteX29" fmla="*/ 5766270 w 8575207"/>
                <a:gd name="connsiteY29" fmla="*/ 2362200 h 3302940"/>
                <a:gd name="connsiteX30" fmla="*/ 5842470 w 8575207"/>
                <a:gd name="connsiteY30" fmla="*/ 2324100 h 3302940"/>
                <a:gd name="connsiteX31" fmla="*/ 6007570 w 8575207"/>
                <a:gd name="connsiteY31" fmla="*/ 2362200 h 3302940"/>
                <a:gd name="connsiteX32" fmla="*/ 6083770 w 8575207"/>
                <a:gd name="connsiteY32" fmla="*/ 2374900 h 3302940"/>
                <a:gd name="connsiteX33" fmla="*/ 6159970 w 8575207"/>
                <a:gd name="connsiteY33" fmla="*/ 2413000 h 3302940"/>
                <a:gd name="connsiteX34" fmla="*/ 6198070 w 8575207"/>
                <a:gd name="connsiteY34" fmla="*/ 2425700 h 3302940"/>
                <a:gd name="connsiteX35" fmla="*/ 6261570 w 8575207"/>
                <a:gd name="connsiteY35" fmla="*/ 2527300 h 3302940"/>
                <a:gd name="connsiteX36" fmla="*/ 6299670 w 8575207"/>
                <a:gd name="connsiteY36" fmla="*/ 2641600 h 3302940"/>
                <a:gd name="connsiteX37" fmla="*/ 6312370 w 8575207"/>
                <a:gd name="connsiteY37" fmla="*/ 2679700 h 3302940"/>
                <a:gd name="connsiteX38" fmla="*/ 6325070 w 8575207"/>
                <a:gd name="connsiteY38" fmla="*/ 2730500 h 3302940"/>
                <a:gd name="connsiteX39" fmla="*/ 6312370 w 8575207"/>
                <a:gd name="connsiteY39" fmla="*/ 2857500 h 3302940"/>
                <a:gd name="connsiteX40" fmla="*/ 6236170 w 8575207"/>
                <a:gd name="connsiteY40" fmla="*/ 2908300 h 3302940"/>
                <a:gd name="connsiteX41" fmla="*/ 6109170 w 8575207"/>
                <a:gd name="connsiteY41" fmla="*/ 2946400 h 3302940"/>
                <a:gd name="connsiteX42" fmla="*/ 5956770 w 8575207"/>
                <a:gd name="connsiteY42" fmla="*/ 2933700 h 3302940"/>
                <a:gd name="connsiteX43" fmla="*/ 6128220 w 8575207"/>
                <a:gd name="connsiteY43" fmla="*/ 3003550 h 3302940"/>
                <a:gd name="connsiteX44" fmla="*/ 5994870 w 8575207"/>
                <a:gd name="connsiteY44" fmla="*/ 3022600 h 3302940"/>
                <a:gd name="connsiteX45" fmla="*/ 6286970 w 8575207"/>
                <a:gd name="connsiteY45" fmla="*/ 3035300 h 3302940"/>
                <a:gd name="connsiteX46" fmla="*/ 7328370 w 8575207"/>
                <a:gd name="connsiteY46" fmla="*/ 3022600 h 3302940"/>
                <a:gd name="connsiteX47" fmla="*/ 7544270 w 8575207"/>
                <a:gd name="connsiteY47" fmla="*/ 2984500 h 3302940"/>
                <a:gd name="connsiteX48" fmla="*/ 7645870 w 8575207"/>
                <a:gd name="connsiteY48" fmla="*/ 2971800 h 3302940"/>
                <a:gd name="connsiteX49" fmla="*/ 7861770 w 8575207"/>
                <a:gd name="connsiteY49" fmla="*/ 2984500 h 3302940"/>
                <a:gd name="connsiteX50" fmla="*/ 8039570 w 8575207"/>
                <a:gd name="connsiteY50" fmla="*/ 3009900 h 3302940"/>
                <a:gd name="connsiteX51" fmla="*/ 8090370 w 8575207"/>
                <a:gd name="connsiteY51" fmla="*/ 3022600 h 3302940"/>
                <a:gd name="connsiteX52" fmla="*/ 8407870 w 8575207"/>
                <a:gd name="connsiteY52" fmla="*/ 3048000 h 3302940"/>
                <a:gd name="connsiteX53" fmla="*/ 8560270 w 8575207"/>
                <a:gd name="connsiteY53" fmla="*/ 3035300 h 3302940"/>
                <a:gd name="connsiteX54" fmla="*/ 8534870 w 8575207"/>
                <a:gd name="connsiteY54" fmla="*/ 2311400 h 3302940"/>
                <a:gd name="connsiteX55" fmla="*/ 8496770 w 8575207"/>
                <a:gd name="connsiteY55" fmla="*/ 2057400 h 3302940"/>
                <a:gd name="connsiteX56" fmla="*/ 8484070 w 8575207"/>
                <a:gd name="connsiteY56" fmla="*/ 1968500 h 3302940"/>
                <a:gd name="connsiteX57" fmla="*/ 8445970 w 8575207"/>
                <a:gd name="connsiteY57" fmla="*/ 1765300 h 3302940"/>
                <a:gd name="connsiteX58" fmla="*/ 8471370 w 8575207"/>
                <a:gd name="connsiteY58" fmla="*/ 1257300 h 3302940"/>
                <a:gd name="connsiteX59" fmla="*/ 8433270 w 8575207"/>
                <a:gd name="connsiteY59" fmla="*/ 1231900 h 3302940"/>
                <a:gd name="connsiteX60" fmla="*/ 8306270 w 8575207"/>
                <a:gd name="connsiteY60" fmla="*/ 1193800 h 3302940"/>
                <a:gd name="connsiteX61" fmla="*/ 8179270 w 8575207"/>
                <a:gd name="connsiteY61" fmla="*/ 1168400 h 3302940"/>
                <a:gd name="connsiteX62" fmla="*/ 7607770 w 8575207"/>
                <a:gd name="connsiteY62" fmla="*/ 1206500 h 3302940"/>
                <a:gd name="connsiteX63" fmla="*/ 7379170 w 8575207"/>
                <a:gd name="connsiteY63" fmla="*/ 1193800 h 3302940"/>
                <a:gd name="connsiteX64" fmla="*/ 7290270 w 8575207"/>
                <a:gd name="connsiteY64" fmla="*/ 1168400 h 3302940"/>
                <a:gd name="connsiteX65" fmla="*/ 7112470 w 8575207"/>
                <a:gd name="connsiteY65" fmla="*/ 1143000 h 3302940"/>
                <a:gd name="connsiteX66" fmla="*/ 7048970 w 8575207"/>
                <a:gd name="connsiteY66" fmla="*/ 1130300 h 3302940"/>
                <a:gd name="connsiteX67" fmla="*/ 6934670 w 8575207"/>
                <a:gd name="connsiteY67" fmla="*/ 1117600 h 3302940"/>
                <a:gd name="connsiteX68" fmla="*/ 6629870 w 8575207"/>
                <a:gd name="connsiteY68" fmla="*/ 1079500 h 3302940"/>
                <a:gd name="connsiteX69" fmla="*/ 6502870 w 8575207"/>
                <a:gd name="connsiteY69" fmla="*/ 1028700 h 3302940"/>
                <a:gd name="connsiteX70" fmla="*/ 6426670 w 8575207"/>
                <a:gd name="connsiteY70" fmla="*/ 1003300 h 3302940"/>
                <a:gd name="connsiteX71" fmla="*/ 6375870 w 8575207"/>
                <a:gd name="connsiteY71" fmla="*/ 990600 h 3302940"/>
                <a:gd name="connsiteX72" fmla="*/ 6337770 w 8575207"/>
                <a:gd name="connsiteY72" fmla="*/ 977900 h 3302940"/>
                <a:gd name="connsiteX73" fmla="*/ 6286970 w 8575207"/>
                <a:gd name="connsiteY73" fmla="*/ 952500 h 3302940"/>
                <a:gd name="connsiteX74" fmla="*/ 6096470 w 8575207"/>
                <a:gd name="connsiteY74" fmla="*/ 939800 h 3302940"/>
                <a:gd name="connsiteX75" fmla="*/ 5728170 w 8575207"/>
                <a:gd name="connsiteY75" fmla="*/ 927100 h 3302940"/>
                <a:gd name="connsiteX76" fmla="*/ 5334470 w 8575207"/>
                <a:gd name="connsiteY76" fmla="*/ 901700 h 3302940"/>
                <a:gd name="connsiteX77" fmla="*/ 5232870 w 8575207"/>
                <a:gd name="connsiteY77" fmla="*/ 889000 h 3302940"/>
                <a:gd name="connsiteX78" fmla="*/ 5067770 w 8575207"/>
                <a:gd name="connsiteY78" fmla="*/ 838200 h 3302940"/>
                <a:gd name="connsiteX79" fmla="*/ 4991570 w 8575207"/>
                <a:gd name="connsiteY79" fmla="*/ 825500 h 3302940"/>
                <a:gd name="connsiteX80" fmla="*/ 4953470 w 8575207"/>
                <a:gd name="connsiteY80" fmla="*/ 800100 h 3302940"/>
                <a:gd name="connsiteX81" fmla="*/ 4877270 w 8575207"/>
                <a:gd name="connsiteY81" fmla="*/ 774700 h 3302940"/>
                <a:gd name="connsiteX82" fmla="*/ 4775670 w 8575207"/>
                <a:gd name="connsiteY82" fmla="*/ 749300 h 3302940"/>
                <a:gd name="connsiteX83" fmla="*/ 4648670 w 8575207"/>
                <a:gd name="connsiteY83" fmla="*/ 711200 h 3302940"/>
                <a:gd name="connsiteX84" fmla="*/ 4610570 w 8575207"/>
                <a:gd name="connsiteY84" fmla="*/ 698500 h 3302940"/>
                <a:gd name="connsiteX85" fmla="*/ 4559770 w 8575207"/>
                <a:gd name="connsiteY85" fmla="*/ 685800 h 3302940"/>
                <a:gd name="connsiteX86" fmla="*/ 4521670 w 8575207"/>
                <a:gd name="connsiteY86" fmla="*/ 660400 h 3302940"/>
                <a:gd name="connsiteX87" fmla="*/ 4470870 w 8575207"/>
                <a:gd name="connsiteY87" fmla="*/ 647700 h 3302940"/>
                <a:gd name="connsiteX88" fmla="*/ 4432770 w 8575207"/>
                <a:gd name="connsiteY88" fmla="*/ 635000 h 3302940"/>
                <a:gd name="connsiteX89" fmla="*/ 4381970 w 8575207"/>
                <a:gd name="connsiteY89" fmla="*/ 609600 h 3302940"/>
                <a:gd name="connsiteX90" fmla="*/ 4280370 w 8575207"/>
                <a:gd name="connsiteY90" fmla="*/ 584200 h 3302940"/>
                <a:gd name="connsiteX91" fmla="*/ 4242270 w 8575207"/>
                <a:gd name="connsiteY91" fmla="*/ 571500 h 3302940"/>
                <a:gd name="connsiteX92" fmla="*/ 4127970 w 8575207"/>
                <a:gd name="connsiteY92" fmla="*/ 558800 h 3302940"/>
                <a:gd name="connsiteX93" fmla="*/ 3658070 w 8575207"/>
                <a:gd name="connsiteY93" fmla="*/ 533400 h 3302940"/>
                <a:gd name="connsiteX94" fmla="*/ 3607270 w 8575207"/>
                <a:gd name="connsiteY94" fmla="*/ 520700 h 3302940"/>
                <a:gd name="connsiteX95" fmla="*/ 3569170 w 8575207"/>
                <a:gd name="connsiteY95" fmla="*/ 508000 h 3302940"/>
                <a:gd name="connsiteX96" fmla="*/ 3467570 w 8575207"/>
                <a:gd name="connsiteY96" fmla="*/ 495300 h 3302940"/>
                <a:gd name="connsiteX97" fmla="*/ 3429470 w 8575207"/>
                <a:gd name="connsiteY97" fmla="*/ 469900 h 3302940"/>
                <a:gd name="connsiteX98" fmla="*/ 3378670 w 8575207"/>
                <a:gd name="connsiteY98" fmla="*/ 457200 h 3302940"/>
                <a:gd name="connsiteX99" fmla="*/ 3302470 w 8575207"/>
                <a:gd name="connsiteY99" fmla="*/ 431800 h 3302940"/>
                <a:gd name="connsiteX100" fmla="*/ 3226270 w 8575207"/>
                <a:gd name="connsiteY100" fmla="*/ 406400 h 3302940"/>
                <a:gd name="connsiteX101" fmla="*/ 3188170 w 8575207"/>
                <a:gd name="connsiteY101" fmla="*/ 393700 h 3302940"/>
                <a:gd name="connsiteX102" fmla="*/ 2934170 w 8575207"/>
                <a:gd name="connsiteY102" fmla="*/ 381000 h 3302940"/>
                <a:gd name="connsiteX103" fmla="*/ 2832570 w 8575207"/>
                <a:gd name="connsiteY103" fmla="*/ 355600 h 3302940"/>
                <a:gd name="connsiteX104" fmla="*/ 2769070 w 8575207"/>
                <a:gd name="connsiteY104" fmla="*/ 342900 h 3302940"/>
                <a:gd name="connsiteX105" fmla="*/ 2705570 w 8575207"/>
                <a:gd name="connsiteY105" fmla="*/ 317500 h 3302940"/>
                <a:gd name="connsiteX106" fmla="*/ 2591270 w 8575207"/>
                <a:gd name="connsiteY106" fmla="*/ 304800 h 3302940"/>
                <a:gd name="connsiteX107" fmla="*/ 2515070 w 8575207"/>
                <a:gd name="connsiteY107" fmla="*/ 292100 h 3302940"/>
                <a:gd name="connsiteX108" fmla="*/ 2299170 w 8575207"/>
                <a:gd name="connsiteY108" fmla="*/ 317500 h 3302940"/>
                <a:gd name="connsiteX109" fmla="*/ 2184870 w 8575207"/>
                <a:gd name="connsiteY109" fmla="*/ 355600 h 3302940"/>
                <a:gd name="connsiteX110" fmla="*/ 2045170 w 8575207"/>
                <a:gd name="connsiteY110" fmla="*/ 381000 h 3302940"/>
                <a:gd name="connsiteX111" fmla="*/ 2019770 w 8575207"/>
                <a:gd name="connsiteY111" fmla="*/ 431800 h 3302940"/>
                <a:gd name="connsiteX112" fmla="*/ 2032470 w 8575207"/>
                <a:gd name="connsiteY112" fmla="*/ 952500 h 3302940"/>
                <a:gd name="connsiteX113" fmla="*/ 2045170 w 8575207"/>
                <a:gd name="connsiteY113" fmla="*/ 1016000 h 3302940"/>
                <a:gd name="connsiteX114" fmla="*/ 2083270 w 8575207"/>
                <a:gd name="connsiteY114" fmla="*/ 1130300 h 3302940"/>
                <a:gd name="connsiteX115" fmla="*/ 2095970 w 8575207"/>
                <a:gd name="connsiteY115" fmla="*/ 1181100 h 3302940"/>
                <a:gd name="connsiteX116" fmla="*/ 2159470 w 8575207"/>
                <a:gd name="connsiteY116" fmla="*/ 1270000 h 3302940"/>
                <a:gd name="connsiteX117" fmla="*/ 2197570 w 8575207"/>
                <a:gd name="connsiteY117" fmla="*/ 1346200 h 3302940"/>
                <a:gd name="connsiteX118" fmla="*/ 2235670 w 8575207"/>
                <a:gd name="connsiteY118" fmla="*/ 1397000 h 3302940"/>
                <a:gd name="connsiteX119" fmla="*/ 2261070 w 8575207"/>
                <a:gd name="connsiteY119" fmla="*/ 1435100 h 3302940"/>
                <a:gd name="connsiteX120" fmla="*/ 2311870 w 8575207"/>
                <a:gd name="connsiteY120" fmla="*/ 1549400 h 3302940"/>
                <a:gd name="connsiteX121" fmla="*/ 2337270 w 8575207"/>
                <a:gd name="connsiteY121" fmla="*/ 1600200 h 3302940"/>
                <a:gd name="connsiteX122" fmla="*/ 2375370 w 8575207"/>
                <a:gd name="connsiteY122" fmla="*/ 1638300 h 3302940"/>
                <a:gd name="connsiteX123" fmla="*/ 2388070 w 8575207"/>
                <a:gd name="connsiteY123" fmla="*/ 1816100 h 3302940"/>
                <a:gd name="connsiteX124" fmla="*/ 2273770 w 8575207"/>
                <a:gd name="connsiteY124" fmla="*/ 1866900 h 3302940"/>
                <a:gd name="connsiteX125" fmla="*/ 2235670 w 8575207"/>
                <a:gd name="connsiteY125" fmla="*/ 1879600 h 3302940"/>
                <a:gd name="connsiteX126" fmla="*/ 2197570 w 8575207"/>
                <a:gd name="connsiteY126" fmla="*/ 1892300 h 3302940"/>
                <a:gd name="connsiteX127" fmla="*/ 2095970 w 8575207"/>
                <a:gd name="connsiteY127" fmla="*/ 1905000 h 3302940"/>
                <a:gd name="connsiteX128" fmla="*/ 1676870 w 8575207"/>
                <a:gd name="connsiteY128" fmla="*/ 1879600 h 3302940"/>
                <a:gd name="connsiteX129" fmla="*/ 1562570 w 8575207"/>
                <a:gd name="connsiteY129" fmla="*/ 1841500 h 3302940"/>
                <a:gd name="connsiteX130" fmla="*/ 1524470 w 8575207"/>
                <a:gd name="connsiteY130" fmla="*/ 1828800 h 3302940"/>
                <a:gd name="connsiteX131" fmla="*/ 1511770 w 8575207"/>
                <a:gd name="connsiteY131" fmla="*/ 1778000 h 3302940"/>
                <a:gd name="connsiteX132" fmla="*/ 1499070 w 8575207"/>
                <a:gd name="connsiteY132" fmla="*/ 1739900 h 3302940"/>
                <a:gd name="connsiteX133" fmla="*/ 1486370 w 8575207"/>
                <a:gd name="connsiteY133" fmla="*/ 1676400 h 3302940"/>
                <a:gd name="connsiteX134" fmla="*/ 1524470 w 8575207"/>
                <a:gd name="connsiteY134" fmla="*/ 1460500 h 3302940"/>
                <a:gd name="connsiteX135" fmla="*/ 1537170 w 8575207"/>
                <a:gd name="connsiteY135" fmla="*/ 1422400 h 3302940"/>
                <a:gd name="connsiteX136" fmla="*/ 1626070 w 8575207"/>
                <a:gd name="connsiteY136" fmla="*/ 1358900 h 3302940"/>
                <a:gd name="connsiteX137" fmla="*/ 1702270 w 8575207"/>
                <a:gd name="connsiteY137" fmla="*/ 1282700 h 3302940"/>
                <a:gd name="connsiteX138" fmla="*/ 1740370 w 8575207"/>
                <a:gd name="connsiteY138" fmla="*/ 1244600 h 3302940"/>
                <a:gd name="connsiteX139" fmla="*/ 1778470 w 8575207"/>
                <a:gd name="connsiteY139" fmla="*/ 1206500 h 3302940"/>
                <a:gd name="connsiteX140" fmla="*/ 1816570 w 8575207"/>
                <a:gd name="connsiteY140" fmla="*/ 1193800 h 3302940"/>
                <a:gd name="connsiteX141" fmla="*/ 1829270 w 8575207"/>
                <a:gd name="connsiteY141" fmla="*/ 1155700 h 3302940"/>
                <a:gd name="connsiteX142" fmla="*/ 1905470 w 8575207"/>
                <a:gd name="connsiteY142" fmla="*/ 1104900 h 3302940"/>
                <a:gd name="connsiteX143" fmla="*/ 1968970 w 8575207"/>
                <a:gd name="connsiteY143" fmla="*/ 1028700 h 3302940"/>
                <a:gd name="connsiteX144" fmla="*/ 2045170 w 8575207"/>
                <a:gd name="connsiteY144" fmla="*/ 965200 h 3302940"/>
                <a:gd name="connsiteX145" fmla="*/ 2019770 w 8575207"/>
                <a:gd name="connsiteY145" fmla="*/ 393700 h 3302940"/>
                <a:gd name="connsiteX146" fmla="*/ 1956270 w 8575207"/>
                <a:gd name="connsiteY146" fmla="*/ 279400 h 3302940"/>
                <a:gd name="connsiteX147" fmla="*/ 1918170 w 8575207"/>
                <a:gd name="connsiteY147" fmla="*/ 266700 h 3302940"/>
                <a:gd name="connsiteX148" fmla="*/ 1803870 w 8575207"/>
                <a:gd name="connsiteY148" fmla="*/ 203200 h 3302940"/>
                <a:gd name="connsiteX149" fmla="*/ 1727670 w 8575207"/>
                <a:gd name="connsiteY149" fmla="*/ 190500 h 3302940"/>
                <a:gd name="connsiteX150" fmla="*/ 1689570 w 8575207"/>
                <a:gd name="connsiteY150" fmla="*/ 165100 h 3302940"/>
                <a:gd name="connsiteX151" fmla="*/ 1435570 w 8575207"/>
                <a:gd name="connsiteY151" fmla="*/ 127000 h 3302940"/>
                <a:gd name="connsiteX152" fmla="*/ 1308570 w 8575207"/>
                <a:gd name="connsiteY152" fmla="*/ 101600 h 3302940"/>
                <a:gd name="connsiteX153" fmla="*/ 546570 w 8575207"/>
                <a:gd name="connsiteY153" fmla="*/ 76200 h 3302940"/>
                <a:gd name="connsiteX154" fmla="*/ 457670 w 8575207"/>
                <a:gd name="connsiteY154" fmla="*/ 50800 h 3302940"/>
                <a:gd name="connsiteX155" fmla="*/ 279870 w 8575207"/>
                <a:gd name="connsiteY155" fmla="*/ 25400 h 3302940"/>
                <a:gd name="connsiteX156" fmla="*/ 216370 w 8575207"/>
                <a:gd name="connsiteY156" fmla="*/ 12700 h 3302940"/>
                <a:gd name="connsiteX157" fmla="*/ 38570 w 8575207"/>
                <a:gd name="connsiteY157" fmla="*/ 0 h 3302940"/>
                <a:gd name="connsiteX158" fmla="*/ 13170 w 8575207"/>
                <a:gd name="connsiteY15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639270 w 8575207"/>
                <a:gd name="connsiteY26" fmla="*/ 2413000 h 3302940"/>
                <a:gd name="connsiteX27" fmla="*/ 5690070 w 8575207"/>
                <a:gd name="connsiteY27" fmla="*/ 2400300 h 3302940"/>
                <a:gd name="connsiteX28" fmla="*/ 5766270 w 8575207"/>
                <a:gd name="connsiteY28" fmla="*/ 2362200 h 3302940"/>
                <a:gd name="connsiteX29" fmla="*/ 5842470 w 8575207"/>
                <a:gd name="connsiteY29" fmla="*/ 2324100 h 3302940"/>
                <a:gd name="connsiteX30" fmla="*/ 6007570 w 8575207"/>
                <a:gd name="connsiteY30" fmla="*/ 2362200 h 3302940"/>
                <a:gd name="connsiteX31" fmla="*/ 6083770 w 8575207"/>
                <a:gd name="connsiteY31" fmla="*/ 2374900 h 3302940"/>
                <a:gd name="connsiteX32" fmla="*/ 6159970 w 8575207"/>
                <a:gd name="connsiteY32" fmla="*/ 2413000 h 3302940"/>
                <a:gd name="connsiteX33" fmla="*/ 6198070 w 8575207"/>
                <a:gd name="connsiteY33" fmla="*/ 2425700 h 3302940"/>
                <a:gd name="connsiteX34" fmla="*/ 6261570 w 8575207"/>
                <a:gd name="connsiteY34" fmla="*/ 2527300 h 3302940"/>
                <a:gd name="connsiteX35" fmla="*/ 6299670 w 8575207"/>
                <a:gd name="connsiteY35" fmla="*/ 2641600 h 3302940"/>
                <a:gd name="connsiteX36" fmla="*/ 6312370 w 8575207"/>
                <a:gd name="connsiteY36" fmla="*/ 2679700 h 3302940"/>
                <a:gd name="connsiteX37" fmla="*/ 6325070 w 8575207"/>
                <a:gd name="connsiteY37" fmla="*/ 2730500 h 3302940"/>
                <a:gd name="connsiteX38" fmla="*/ 6312370 w 8575207"/>
                <a:gd name="connsiteY38" fmla="*/ 2857500 h 3302940"/>
                <a:gd name="connsiteX39" fmla="*/ 6236170 w 8575207"/>
                <a:gd name="connsiteY39" fmla="*/ 2908300 h 3302940"/>
                <a:gd name="connsiteX40" fmla="*/ 6109170 w 8575207"/>
                <a:gd name="connsiteY40" fmla="*/ 2946400 h 3302940"/>
                <a:gd name="connsiteX41" fmla="*/ 5956770 w 8575207"/>
                <a:gd name="connsiteY41" fmla="*/ 2933700 h 3302940"/>
                <a:gd name="connsiteX42" fmla="*/ 6128220 w 8575207"/>
                <a:gd name="connsiteY42" fmla="*/ 3003550 h 3302940"/>
                <a:gd name="connsiteX43" fmla="*/ 5994870 w 8575207"/>
                <a:gd name="connsiteY43" fmla="*/ 3022600 h 3302940"/>
                <a:gd name="connsiteX44" fmla="*/ 6286970 w 8575207"/>
                <a:gd name="connsiteY44" fmla="*/ 3035300 h 3302940"/>
                <a:gd name="connsiteX45" fmla="*/ 7328370 w 8575207"/>
                <a:gd name="connsiteY45" fmla="*/ 3022600 h 3302940"/>
                <a:gd name="connsiteX46" fmla="*/ 7544270 w 8575207"/>
                <a:gd name="connsiteY46" fmla="*/ 2984500 h 3302940"/>
                <a:gd name="connsiteX47" fmla="*/ 7645870 w 8575207"/>
                <a:gd name="connsiteY47" fmla="*/ 2971800 h 3302940"/>
                <a:gd name="connsiteX48" fmla="*/ 7861770 w 8575207"/>
                <a:gd name="connsiteY48" fmla="*/ 2984500 h 3302940"/>
                <a:gd name="connsiteX49" fmla="*/ 8039570 w 8575207"/>
                <a:gd name="connsiteY49" fmla="*/ 3009900 h 3302940"/>
                <a:gd name="connsiteX50" fmla="*/ 8090370 w 8575207"/>
                <a:gd name="connsiteY50" fmla="*/ 3022600 h 3302940"/>
                <a:gd name="connsiteX51" fmla="*/ 8407870 w 8575207"/>
                <a:gd name="connsiteY51" fmla="*/ 3048000 h 3302940"/>
                <a:gd name="connsiteX52" fmla="*/ 8560270 w 8575207"/>
                <a:gd name="connsiteY52" fmla="*/ 3035300 h 3302940"/>
                <a:gd name="connsiteX53" fmla="*/ 8534870 w 8575207"/>
                <a:gd name="connsiteY53" fmla="*/ 2311400 h 3302940"/>
                <a:gd name="connsiteX54" fmla="*/ 8496770 w 8575207"/>
                <a:gd name="connsiteY54" fmla="*/ 2057400 h 3302940"/>
                <a:gd name="connsiteX55" fmla="*/ 8484070 w 8575207"/>
                <a:gd name="connsiteY55" fmla="*/ 1968500 h 3302940"/>
                <a:gd name="connsiteX56" fmla="*/ 8445970 w 8575207"/>
                <a:gd name="connsiteY56" fmla="*/ 1765300 h 3302940"/>
                <a:gd name="connsiteX57" fmla="*/ 8471370 w 8575207"/>
                <a:gd name="connsiteY57" fmla="*/ 1257300 h 3302940"/>
                <a:gd name="connsiteX58" fmla="*/ 8433270 w 8575207"/>
                <a:gd name="connsiteY58" fmla="*/ 1231900 h 3302940"/>
                <a:gd name="connsiteX59" fmla="*/ 8306270 w 8575207"/>
                <a:gd name="connsiteY59" fmla="*/ 1193800 h 3302940"/>
                <a:gd name="connsiteX60" fmla="*/ 8179270 w 8575207"/>
                <a:gd name="connsiteY60" fmla="*/ 1168400 h 3302940"/>
                <a:gd name="connsiteX61" fmla="*/ 7607770 w 8575207"/>
                <a:gd name="connsiteY61" fmla="*/ 1206500 h 3302940"/>
                <a:gd name="connsiteX62" fmla="*/ 7379170 w 8575207"/>
                <a:gd name="connsiteY62" fmla="*/ 1193800 h 3302940"/>
                <a:gd name="connsiteX63" fmla="*/ 7290270 w 8575207"/>
                <a:gd name="connsiteY63" fmla="*/ 1168400 h 3302940"/>
                <a:gd name="connsiteX64" fmla="*/ 7112470 w 8575207"/>
                <a:gd name="connsiteY64" fmla="*/ 1143000 h 3302940"/>
                <a:gd name="connsiteX65" fmla="*/ 7048970 w 8575207"/>
                <a:gd name="connsiteY65" fmla="*/ 1130300 h 3302940"/>
                <a:gd name="connsiteX66" fmla="*/ 6934670 w 8575207"/>
                <a:gd name="connsiteY66" fmla="*/ 1117600 h 3302940"/>
                <a:gd name="connsiteX67" fmla="*/ 6629870 w 8575207"/>
                <a:gd name="connsiteY67" fmla="*/ 1079500 h 3302940"/>
                <a:gd name="connsiteX68" fmla="*/ 6502870 w 8575207"/>
                <a:gd name="connsiteY68" fmla="*/ 1028700 h 3302940"/>
                <a:gd name="connsiteX69" fmla="*/ 6426670 w 8575207"/>
                <a:gd name="connsiteY69" fmla="*/ 1003300 h 3302940"/>
                <a:gd name="connsiteX70" fmla="*/ 6375870 w 8575207"/>
                <a:gd name="connsiteY70" fmla="*/ 990600 h 3302940"/>
                <a:gd name="connsiteX71" fmla="*/ 6337770 w 8575207"/>
                <a:gd name="connsiteY71" fmla="*/ 977900 h 3302940"/>
                <a:gd name="connsiteX72" fmla="*/ 6286970 w 8575207"/>
                <a:gd name="connsiteY72" fmla="*/ 952500 h 3302940"/>
                <a:gd name="connsiteX73" fmla="*/ 6096470 w 8575207"/>
                <a:gd name="connsiteY73" fmla="*/ 939800 h 3302940"/>
                <a:gd name="connsiteX74" fmla="*/ 5728170 w 8575207"/>
                <a:gd name="connsiteY74" fmla="*/ 927100 h 3302940"/>
                <a:gd name="connsiteX75" fmla="*/ 5334470 w 8575207"/>
                <a:gd name="connsiteY75" fmla="*/ 901700 h 3302940"/>
                <a:gd name="connsiteX76" fmla="*/ 5232870 w 8575207"/>
                <a:gd name="connsiteY76" fmla="*/ 889000 h 3302940"/>
                <a:gd name="connsiteX77" fmla="*/ 5067770 w 8575207"/>
                <a:gd name="connsiteY77" fmla="*/ 838200 h 3302940"/>
                <a:gd name="connsiteX78" fmla="*/ 4991570 w 8575207"/>
                <a:gd name="connsiteY78" fmla="*/ 825500 h 3302940"/>
                <a:gd name="connsiteX79" fmla="*/ 4953470 w 8575207"/>
                <a:gd name="connsiteY79" fmla="*/ 800100 h 3302940"/>
                <a:gd name="connsiteX80" fmla="*/ 4877270 w 8575207"/>
                <a:gd name="connsiteY80" fmla="*/ 774700 h 3302940"/>
                <a:gd name="connsiteX81" fmla="*/ 4775670 w 8575207"/>
                <a:gd name="connsiteY81" fmla="*/ 749300 h 3302940"/>
                <a:gd name="connsiteX82" fmla="*/ 4648670 w 8575207"/>
                <a:gd name="connsiteY82" fmla="*/ 711200 h 3302940"/>
                <a:gd name="connsiteX83" fmla="*/ 4610570 w 8575207"/>
                <a:gd name="connsiteY83" fmla="*/ 698500 h 3302940"/>
                <a:gd name="connsiteX84" fmla="*/ 4559770 w 8575207"/>
                <a:gd name="connsiteY84" fmla="*/ 685800 h 3302940"/>
                <a:gd name="connsiteX85" fmla="*/ 4521670 w 8575207"/>
                <a:gd name="connsiteY85" fmla="*/ 660400 h 3302940"/>
                <a:gd name="connsiteX86" fmla="*/ 4470870 w 8575207"/>
                <a:gd name="connsiteY86" fmla="*/ 647700 h 3302940"/>
                <a:gd name="connsiteX87" fmla="*/ 4432770 w 8575207"/>
                <a:gd name="connsiteY87" fmla="*/ 635000 h 3302940"/>
                <a:gd name="connsiteX88" fmla="*/ 4381970 w 8575207"/>
                <a:gd name="connsiteY88" fmla="*/ 609600 h 3302940"/>
                <a:gd name="connsiteX89" fmla="*/ 4280370 w 8575207"/>
                <a:gd name="connsiteY89" fmla="*/ 584200 h 3302940"/>
                <a:gd name="connsiteX90" fmla="*/ 4242270 w 8575207"/>
                <a:gd name="connsiteY90" fmla="*/ 571500 h 3302940"/>
                <a:gd name="connsiteX91" fmla="*/ 4127970 w 8575207"/>
                <a:gd name="connsiteY91" fmla="*/ 558800 h 3302940"/>
                <a:gd name="connsiteX92" fmla="*/ 3658070 w 8575207"/>
                <a:gd name="connsiteY92" fmla="*/ 533400 h 3302940"/>
                <a:gd name="connsiteX93" fmla="*/ 3607270 w 8575207"/>
                <a:gd name="connsiteY93" fmla="*/ 520700 h 3302940"/>
                <a:gd name="connsiteX94" fmla="*/ 3569170 w 8575207"/>
                <a:gd name="connsiteY94" fmla="*/ 508000 h 3302940"/>
                <a:gd name="connsiteX95" fmla="*/ 3467570 w 8575207"/>
                <a:gd name="connsiteY95" fmla="*/ 495300 h 3302940"/>
                <a:gd name="connsiteX96" fmla="*/ 3429470 w 8575207"/>
                <a:gd name="connsiteY96" fmla="*/ 469900 h 3302940"/>
                <a:gd name="connsiteX97" fmla="*/ 3378670 w 8575207"/>
                <a:gd name="connsiteY97" fmla="*/ 457200 h 3302940"/>
                <a:gd name="connsiteX98" fmla="*/ 3302470 w 8575207"/>
                <a:gd name="connsiteY98" fmla="*/ 431800 h 3302940"/>
                <a:gd name="connsiteX99" fmla="*/ 3226270 w 8575207"/>
                <a:gd name="connsiteY99" fmla="*/ 406400 h 3302940"/>
                <a:gd name="connsiteX100" fmla="*/ 3188170 w 8575207"/>
                <a:gd name="connsiteY100" fmla="*/ 393700 h 3302940"/>
                <a:gd name="connsiteX101" fmla="*/ 2934170 w 8575207"/>
                <a:gd name="connsiteY101" fmla="*/ 381000 h 3302940"/>
                <a:gd name="connsiteX102" fmla="*/ 2832570 w 8575207"/>
                <a:gd name="connsiteY102" fmla="*/ 355600 h 3302940"/>
                <a:gd name="connsiteX103" fmla="*/ 2769070 w 8575207"/>
                <a:gd name="connsiteY103" fmla="*/ 342900 h 3302940"/>
                <a:gd name="connsiteX104" fmla="*/ 2705570 w 8575207"/>
                <a:gd name="connsiteY104" fmla="*/ 317500 h 3302940"/>
                <a:gd name="connsiteX105" fmla="*/ 2591270 w 8575207"/>
                <a:gd name="connsiteY105" fmla="*/ 304800 h 3302940"/>
                <a:gd name="connsiteX106" fmla="*/ 2515070 w 8575207"/>
                <a:gd name="connsiteY106" fmla="*/ 292100 h 3302940"/>
                <a:gd name="connsiteX107" fmla="*/ 2299170 w 8575207"/>
                <a:gd name="connsiteY107" fmla="*/ 317500 h 3302940"/>
                <a:gd name="connsiteX108" fmla="*/ 2184870 w 8575207"/>
                <a:gd name="connsiteY108" fmla="*/ 355600 h 3302940"/>
                <a:gd name="connsiteX109" fmla="*/ 2045170 w 8575207"/>
                <a:gd name="connsiteY109" fmla="*/ 381000 h 3302940"/>
                <a:gd name="connsiteX110" fmla="*/ 2019770 w 8575207"/>
                <a:gd name="connsiteY110" fmla="*/ 431800 h 3302940"/>
                <a:gd name="connsiteX111" fmla="*/ 2032470 w 8575207"/>
                <a:gd name="connsiteY111" fmla="*/ 952500 h 3302940"/>
                <a:gd name="connsiteX112" fmla="*/ 2045170 w 8575207"/>
                <a:gd name="connsiteY112" fmla="*/ 1016000 h 3302940"/>
                <a:gd name="connsiteX113" fmla="*/ 2083270 w 8575207"/>
                <a:gd name="connsiteY113" fmla="*/ 1130300 h 3302940"/>
                <a:gd name="connsiteX114" fmla="*/ 2095970 w 8575207"/>
                <a:gd name="connsiteY114" fmla="*/ 1181100 h 3302940"/>
                <a:gd name="connsiteX115" fmla="*/ 2159470 w 8575207"/>
                <a:gd name="connsiteY115" fmla="*/ 1270000 h 3302940"/>
                <a:gd name="connsiteX116" fmla="*/ 2197570 w 8575207"/>
                <a:gd name="connsiteY116" fmla="*/ 1346200 h 3302940"/>
                <a:gd name="connsiteX117" fmla="*/ 2235670 w 8575207"/>
                <a:gd name="connsiteY117" fmla="*/ 1397000 h 3302940"/>
                <a:gd name="connsiteX118" fmla="*/ 2261070 w 8575207"/>
                <a:gd name="connsiteY118" fmla="*/ 1435100 h 3302940"/>
                <a:gd name="connsiteX119" fmla="*/ 2311870 w 8575207"/>
                <a:gd name="connsiteY119" fmla="*/ 1549400 h 3302940"/>
                <a:gd name="connsiteX120" fmla="*/ 2337270 w 8575207"/>
                <a:gd name="connsiteY120" fmla="*/ 1600200 h 3302940"/>
                <a:gd name="connsiteX121" fmla="*/ 2375370 w 8575207"/>
                <a:gd name="connsiteY121" fmla="*/ 1638300 h 3302940"/>
                <a:gd name="connsiteX122" fmla="*/ 2388070 w 8575207"/>
                <a:gd name="connsiteY122" fmla="*/ 1816100 h 3302940"/>
                <a:gd name="connsiteX123" fmla="*/ 2273770 w 8575207"/>
                <a:gd name="connsiteY123" fmla="*/ 1866900 h 3302940"/>
                <a:gd name="connsiteX124" fmla="*/ 2235670 w 8575207"/>
                <a:gd name="connsiteY124" fmla="*/ 1879600 h 3302940"/>
                <a:gd name="connsiteX125" fmla="*/ 2197570 w 8575207"/>
                <a:gd name="connsiteY125" fmla="*/ 1892300 h 3302940"/>
                <a:gd name="connsiteX126" fmla="*/ 2095970 w 8575207"/>
                <a:gd name="connsiteY126" fmla="*/ 1905000 h 3302940"/>
                <a:gd name="connsiteX127" fmla="*/ 1676870 w 8575207"/>
                <a:gd name="connsiteY127" fmla="*/ 1879600 h 3302940"/>
                <a:gd name="connsiteX128" fmla="*/ 1562570 w 8575207"/>
                <a:gd name="connsiteY128" fmla="*/ 1841500 h 3302940"/>
                <a:gd name="connsiteX129" fmla="*/ 1524470 w 8575207"/>
                <a:gd name="connsiteY129" fmla="*/ 1828800 h 3302940"/>
                <a:gd name="connsiteX130" fmla="*/ 1511770 w 8575207"/>
                <a:gd name="connsiteY130" fmla="*/ 1778000 h 3302940"/>
                <a:gd name="connsiteX131" fmla="*/ 1499070 w 8575207"/>
                <a:gd name="connsiteY131" fmla="*/ 1739900 h 3302940"/>
                <a:gd name="connsiteX132" fmla="*/ 1486370 w 8575207"/>
                <a:gd name="connsiteY132" fmla="*/ 1676400 h 3302940"/>
                <a:gd name="connsiteX133" fmla="*/ 1524470 w 8575207"/>
                <a:gd name="connsiteY133" fmla="*/ 1460500 h 3302940"/>
                <a:gd name="connsiteX134" fmla="*/ 1537170 w 8575207"/>
                <a:gd name="connsiteY134" fmla="*/ 1422400 h 3302940"/>
                <a:gd name="connsiteX135" fmla="*/ 1626070 w 8575207"/>
                <a:gd name="connsiteY135" fmla="*/ 1358900 h 3302940"/>
                <a:gd name="connsiteX136" fmla="*/ 1702270 w 8575207"/>
                <a:gd name="connsiteY136" fmla="*/ 1282700 h 3302940"/>
                <a:gd name="connsiteX137" fmla="*/ 1740370 w 8575207"/>
                <a:gd name="connsiteY137" fmla="*/ 1244600 h 3302940"/>
                <a:gd name="connsiteX138" fmla="*/ 1778470 w 8575207"/>
                <a:gd name="connsiteY138" fmla="*/ 1206500 h 3302940"/>
                <a:gd name="connsiteX139" fmla="*/ 1816570 w 8575207"/>
                <a:gd name="connsiteY139" fmla="*/ 1193800 h 3302940"/>
                <a:gd name="connsiteX140" fmla="*/ 1829270 w 8575207"/>
                <a:gd name="connsiteY140" fmla="*/ 1155700 h 3302940"/>
                <a:gd name="connsiteX141" fmla="*/ 1905470 w 8575207"/>
                <a:gd name="connsiteY141" fmla="*/ 1104900 h 3302940"/>
                <a:gd name="connsiteX142" fmla="*/ 1968970 w 8575207"/>
                <a:gd name="connsiteY142" fmla="*/ 1028700 h 3302940"/>
                <a:gd name="connsiteX143" fmla="*/ 2045170 w 8575207"/>
                <a:gd name="connsiteY143" fmla="*/ 965200 h 3302940"/>
                <a:gd name="connsiteX144" fmla="*/ 2019770 w 8575207"/>
                <a:gd name="connsiteY144" fmla="*/ 393700 h 3302940"/>
                <a:gd name="connsiteX145" fmla="*/ 1956270 w 8575207"/>
                <a:gd name="connsiteY145" fmla="*/ 279400 h 3302940"/>
                <a:gd name="connsiteX146" fmla="*/ 1918170 w 8575207"/>
                <a:gd name="connsiteY146" fmla="*/ 266700 h 3302940"/>
                <a:gd name="connsiteX147" fmla="*/ 1803870 w 8575207"/>
                <a:gd name="connsiteY147" fmla="*/ 203200 h 3302940"/>
                <a:gd name="connsiteX148" fmla="*/ 1727670 w 8575207"/>
                <a:gd name="connsiteY148" fmla="*/ 190500 h 3302940"/>
                <a:gd name="connsiteX149" fmla="*/ 1689570 w 8575207"/>
                <a:gd name="connsiteY149" fmla="*/ 165100 h 3302940"/>
                <a:gd name="connsiteX150" fmla="*/ 1435570 w 8575207"/>
                <a:gd name="connsiteY150" fmla="*/ 127000 h 3302940"/>
                <a:gd name="connsiteX151" fmla="*/ 1308570 w 8575207"/>
                <a:gd name="connsiteY151" fmla="*/ 101600 h 3302940"/>
                <a:gd name="connsiteX152" fmla="*/ 546570 w 8575207"/>
                <a:gd name="connsiteY152" fmla="*/ 76200 h 3302940"/>
                <a:gd name="connsiteX153" fmla="*/ 457670 w 8575207"/>
                <a:gd name="connsiteY153" fmla="*/ 50800 h 3302940"/>
                <a:gd name="connsiteX154" fmla="*/ 279870 w 8575207"/>
                <a:gd name="connsiteY154" fmla="*/ 25400 h 3302940"/>
                <a:gd name="connsiteX155" fmla="*/ 216370 w 8575207"/>
                <a:gd name="connsiteY155" fmla="*/ 12700 h 3302940"/>
                <a:gd name="connsiteX156" fmla="*/ 38570 w 8575207"/>
                <a:gd name="connsiteY156" fmla="*/ 0 h 3302940"/>
                <a:gd name="connsiteX157" fmla="*/ 13170 w 8575207"/>
                <a:gd name="connsiteY15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690070 w 8575207"/>
                <a:gd name="connsiteY26" fmla="*/ 2400300 h 3302940"/>
                <a:gd name="connsiteX27" fmla="*/ 5766270 w 8575207"/>
                <a:gd name="connsiteY27" fmla="*/ 2362200 h 3302940"/>
                <a:gd name="connsiteX28" fmla="*/ 5842470 w 8575207"/>
                <a:gd name="connsiteY28" fmla="*/ 2324100 h 3302940"/>
                <a:gd name="connsiteX29" fmla="*/ 6007570 w 8575207"/>
                <a:gd name="connsiteY29" fmla="*/ 2362200 h 3302940"/>
                <a:gd name="connsiteX30" fmla="*/ 6083770 w 8575207"/>
                <a:gd name="connsiteY30" fmla="*/ 2374900 h 3302940"/>
                <a:gd name="connsiteX31" fmla="*/ 6159970 w 8575207"/>
                <a:gd name="connsiteY31" fmla="*/ 2413000 h 3302940"/>
                <a:gd name="connsiteX32" fmla="*/ 6198070 w 8575207"/>
                <a:gd name="connsiteY32" fmla="*/ 2425700 h 3302940"/>
                <a:gd name="connsiteX33" fmla="*/ 6261570 w 8575207"/>
                <a:gd name="connsiteY33" fmla="*/ 2527300 h 3302940"/>
                <a:gd name="connsiteX34" fmla="*/ 6299670 w 8575207"/>
                <a:gd name="connsiteY34" fmla="*/ 2641600 h 3302940"/>
                <a:gd name="connsiteX35" fmla="*/ 6312370 w 8575207"/>
                <a:gd name="connsiteY35" fmla="*/ 2679700 h 3302940"/>
                <a:gd name="connsiteX36" fmla="*/ 6325070 w 8575207"/>
                <a:gd name="connsiteY36" fmla="*/ 2730500 h 3302940"/>
                <a:gd name="connsiteX37" fmla="*/ 6312370 w 8575207"/>
                <a:gd name="connsiteY37" fmla="*/ 2857500 h 3302940"/>
                <a:gd name="connsiteX38" fmla="*/ 6236170 w 8575207"/>
                <a:gd name="connsiteY38" fmla="*/ 2908300 h 3302940"/>
                <a:gd name="connsiteX39" fmla="*/ 6109170 w 8575207"/>
                <a:gd name="connsiteY39" fmla="*/ 2946400 h 3302940"/>
                <a:gd name="connsiteX40" fmla="*/ 5956770 w 8575207"/>
                <a:gd name="connsiteY40" fmla="*/ 2933700 h 3302940"/>
                <a:gd name="connsiteX41" fmla="*/ 6128220 w 8575207"/>
                <a:gd name="connsiteY41" fmla="*/ 3003550 h 3302940"/>
                <a:gd name="connsiteX42" fmla="*/ 5994870 w 8575207"/>
                <a:gd name="connsiteY42" fmla="*/ 3022600 h 3302940"/>
                <a:gd name="connsiteX43" fmla="*/ 6286970 w 8575207"/>
                <a:gd name="connsiteY43" fmla="*/ 3035300 h 3302940"/>
                <a:gd name="connsiteX44" fmla="*/ 7328370 w 8575207"/>
                <a:gd name="connsiteY44" fmla="*/ 3022600 h 3302940"/>
                <a:gd name="connsiteX45" fmla="*/ 7544270 w 8575207"/>
                <a:gd name="connsiteY45" fmla="*/ 2984500 h 3302940"/>
                <a:gd name="connsiteX46" fmla="*/ 7645870 w 8575207"/>
                <a:gd name="connsiteY46" fmla="*/ 2971800 h 3302940"/>
                <a:gd name="connsiteX47" fmla="*/ 7861770 w 8575207"/>
                <a:gd name="connsiteY47" fmla="*/ 2984500 h 3302940"/>
                <a:gd name="connsiteX48" fmla="*/ 8039570 w 8575207"/>
                <a:gd name="connsiteY48" fmla="*/ 3009900 h 3302940"/>
                <a:gd name="connsiteX49" fmla="*/ 8090370 w 8575207"/>
                <a:gd name="connsiteY49" fmla="*/ 3022600 h 3302940"/>
                <a:gd name="connsiteX50" fmla="*/ 8407870 w 8575207"/>
                <a:gd name="connsiteY50" fmla="*/ 3048000 h 3302940"/>
                <a:gd name="connsiteX51" fmla="*/ 8560270 w 8575207"/>
                <a:gd name="connsiteY51" fmla="*/ 3035300 h 3302940"/>
                <a:gd name="connsiteX52" fmla="*/ 8534870 w 8575207"/>
                <a:gd name="connsiteY52" fmla="*/ 2311400 h 3302940"/>
                <a:gd name="connsiteX53" fmla="*/ 8496770 w 8575207"/>
                <a:gd name="connsiteY53" fmla="*/ 2057400 h 3302940"/>
                <a:gd name="connsiteX54" fmla="*/ 8484070 w 8575207"/>
                <a:gd name="connsiteY54" fmla="*/ 1968500 h 3302940"/>
                <a:gd name="connsiteX55" fmla="*/ 8445970 w 8575207"/>
                <a:gd name="connsiteY55" fmla="*/ 1765300 h 3302940"/>
                <a:gd name="connsiteX56" fmla="*/ 8471370 w 8575207"/>
                <a:gd name="connsiteY56" fmla="*/ 1257300 h 3302940"/>
                <a:gd name="connsiteX57" fmla="*/ 8433270 w 8575207"/>
                <a:gd name="connsiteY57" fmla="*/ 1231900 h 3302940"/>
                <a:gd name="connsiteX58" fmla="*/ 8306270 w 8575207"/>
                <a:gd name="connsiteY58" fmla="*/ 1193800 h 3302940"/>
                <a:gd name="connsiteX59" fmla="*/ 8179270 w 8575207"/>
                <a:gd name="connsiteY59" fmla="*/ 1168400 h 3302940"/>
                <a:gd name="connsiteX60" fmla="*/ 7607770 w 8575207"/>
                <a:gd name="connsiteY60" fmla="*/ 1206500 h 3302940"/>
                <a:gd name="connsiteX61" fmla="*/ 7379170 w 8575207"/>
                <a:gd name="connsiteY61" fmla="*/ 1193800 h 3302940"/>
                <a:gd name="connsiteX62" fmla="*/ 7290270 w 8575207"/>
                <a:gd name="connsiteY62" fmla="*/ 1168400 h 3302940"/>
                <a:gd name="connsiteX63" fmla="*/ 7112470 w 8575207"/>
                <a:gd name="connsiteY63" fmla="*/ 1143000 h 3302940"/>
                <a:gd name="connsiteX64" fmla="*/ 7048970 w 8575207"/>
                <a:gd name="connsiteY64" fmla="*/ 1130300 h 3302940"/>
                <a:gd name="connsiteX65" fmla="*/ 6934670 w 8575207"/>
                <a:gd name="connsiteY65" fmla="*/ 1117600 h 3302940"/>
                <a:gd name="connsiteX66" fmla="*/ 6629870 w 8575207"/>
                <a:gd name="connsiteY66" fmla="*/ 1079500 h 3302940"/>
                <a:gd name="connsiteX67" fmla="*/ 6502870 w 8575207"/>
                <a:gd name="connsiteY67" fmla="*/ 1028700 h 3302940"/>
                <a:gd name="connsiteX68" fmla="*/ 6426670 w 8575207"/>
                <a:gd name="connsiteY68" fmla="*/ 1003300 h 3302940"/>
                <a:gd name="connsiteX69" fmla="*/ 6375870 w 8575207"/>
                <a:gd name="connsiteY69" fmla="*/ 990600 h 3302940"/>
                <a:gd name="connsiteX70" fmla="*/ 6337770 w 8575207"/>
                <a:gd name="connsiteY70" fmla="*/ 977900 h 3302940"/>
                <a:gd name="connsiteX71" fmla="*/ 6286970 w 8575207"/>
                <a:gd name="connsiteY71" fmla="*/ 952500 h 3302940"/>
                <a:gd name="connsiteX72" fmla="*/ 6096470 w 8575207"/>
                <a:gd name="connsiteY72" fmla="*/ 939800 h 3302940"/>
                <a:gd name="connsiteX73" fmla="*/ 5728170 w 8575207"/>
                <a:gd name="connsiteY73" fmla="*/ 927100 h 3302940"/>
                <a:gd name="connsiteX74" fmla="*/ 5334470 w 8575207"/>
                <a:gd name="connsiteY74" fmla="*/ 901700 h 3302940"/>
                <a:gd name="connsiteX75" fmla="*/ 5232870 w 8575207"/>
                <a:gd name="connsiteY75" fmla="*/ 889000 h 3302940"/>
                <a:gd name="connsiteX76" fmla="*/ 5067770 w 8575207"/>
                <a:gd name="connsiteY76" fmla="*/ 838200 h 3302940"/>
                <a:gd name="connsiteX77" fmla="*/ 4991570 w 8575207"/>
                <a:gd name="connsiteY77" fmla="*/ 825500 h 3302940"/>
                <a:gd name="connsiteX78" fmla="*/ 4953470 w 8575207"/>
                <a:gd name="connsiteY78" fmla="*/ 800100 h 3302940"/>
                <a:gd name="connsiteX79" fmla="*/ 4877270 w 8575207"/>
                <a:gd name="connsiteY79" fmla="*/ 774700 h 3302940"/>
                <a:gd name="connsiteX80" fmla="*/ 4775670 w 8575207"/>
                <a:gd name="connsiteY80" fmla="*/ 749300 h 3302940"/>
                <a:gd name="connsiteX81" fmla="*/ 4648670 w 8575207"/>
                <a:gd name="connsiteY81" fmla="*/ 711200 h 3302940"/>
                <a:gd name="connsiteX82" fmla="*/ 4610570 w 8575207"/>
                <a:gd name="connsiteY82" fmla="*/ 698500 h 3302940"/>
                <a:gd name="connsiteX83" fmla="*/ 4559770 w 8575207"/>
                <a:gd name="connsiteY83" fmla="*/ 685800 h 3302940"/>
                <a:gd name="connsiteX84" fmla="*/ 4521670 w 8575207"/>
                <a:gd name="connsiteY84" fmla="*/ 660400 h 3302940"/>
                <a:gd name="connsiteX85" fmla="*/ 4470870 w 8575207"/>
                <a:gd name="connsiteY85" fmla="*/ 647700 h 3302940"/>
                <a:gd name="connsiteX86" fmla="*/ 4432770 w 8575207"/>
                <a:gd name="connsiteY86" fmla="*/ 635000 h 3302940"/>
                <a:gd name="connsiteX87" fmla="*/ 4381970 w 8575207"/>
                <a:gd name="connsiteY87" fmla="*/ 609600 h 3302940"/>
                <a:gd name="connsiteX88" fmla="*/ 4280370 w 8575207"/>
                <a:gd name="connsiteY88" fmla="*/ 584200 h 3302940"/>
                <a:gd name="connsiteX89" fmla="*/ 4242270 w 8575207"/>
                <a:gd name="connsiteY89" fmla="*/ 571500 h 3302940"/>
                <a:gd name="connsiteX90" fmla="*/ 4127970 w 8575207"/>
                <a:gd name="connsiteY90" fmla="*/ 558800 h 3302940"/>
                <a:gd name="connsiteX91" fmla="*/ 3658070 w 8575207"/>
                <a:gd name="connsiteY91" fmla="*/ 533400 h 3302940"/>
                <a:gd name="connsiteX92" fmla="*/ 3607270 w 8575207"/>
                <a:gd name="connsiteY92" fmla="*/ 520700 h 3302940"/>
                <a:gd name="connsiteX93" fmla="*/ 3569170 w 8575207"/>
                <a:gd name="connsiteY93" fmla="*/ 508000 h 3302940"/>
                <a:gd name="connsiteX94" fmla="*/ 3467570 w 8575207"/>
                <a:gd name="connsiteY94" fmla="*/ 495300 h 3302940"/>
                <a:gd name="connsiteX95" fmla="*/ 3429470 w 8575207"/>
                <a:gd name="connsiteY95" fmla="*/ 469900 h 3302940"/>
                <a:gd name="connsiteX96" fmla="*/ 3378670 w 8575207"/>
                <a:gd name="connsiteY96" fmla="*/ 457200 h 3302940"/>
                <a:gd name="connsiteX97" fmla="*/ 3302470 w 8575207"/>
                <a:gd name="connsiteY97" fmla="*/ 431800 h 3302940"/>
                <a:gd name="connsiteX98" fmla="*/ 3226270 w 8575207"/>
                <a:gd name="connsiteY98" fmla="*/ 406400 h 3302940"/>
                <a:gd name="connsiteX99" fmla="*/ 3188170 w 8575207"/>
                <a:gd name="connsiteY99" fmla="*/ 393700 h 3302940"/>
                <a:gd name="connsiteX100" fmla="*/ 2934170 w 8575207"/>
                <a:gd name="connsiteY100" fmla="*/ 381000 h 3302940"/>
                <a:gd name="connsiteX101" fmla="*/ 2832570 w 8575207"/>
                <a:gd name="connsiteY101" fmla="*/ 355600 h 3302940"/>
                <a:gd name="connsiteX102" fmla="*/ 2769070 w 8575207"/>
                <a:gd name="connsiteY102" fmla="*/ 342900 h 3302940"/>
                <a:gd name="connsiteX103" fmla="*/ 2705570 w 8575207"/>
                <a:gd name="connsiteY103" fmla="*/ 317500 h 3302940"/>
                <a:gd name="connsiteX104" fmla="*/ 2591270 w 8575207"/>
                <a:gd name="connsiteY104" fmla="*/ 304800 h 3302940"/>
                <a:gd name="connsiteX105" fmla="*/ 2515070 w 8575207"/>
                <a:gd name="connsiteY105" fmla="*/ 292100 h 3302940"/>
                <a:gd name="connsiteX106" fmla="*/ 2299170 w 8575207"/>
                <a:gd name="connsiteY106" fmla="*/ 317500 h 3302940"/>
                <a:gd name="connsiteX107" fmla="*/ 2184870 w 8575207"/>
                <a:gd name="connsiteY107" fmla="*/ 355600 h 3302940"/>
                <a:gd name="connsiteX108" fmla="*/ 2045170 w 8575207"/>
                <a:gd name="connsiteY108" fmla="*/ 381000 h 3302940"/>
                <a:gd name="connsiteX109" fmla="*/ 2019770 w 8575207"/>
                <a:gd name="connsiteY109" fmla="*/ 431800 h 3302940"/>
                <a:gd name="connsiteX110" fmla="*/ 2032470 w 8575207"/>
                <a:gd name="connsiteY110" fmla="*/ 952500 h 3302940"/>
                <a:gd name="connsiteX111" fmla="*/ 2045170 w 8575207"/>
                <a:gd name="connsiteY111" fmla="*/ 1016000 h 3302940"/>
                <a:gd name="connsiteX112" fmla="*/ 2083270 w 8575207"/>
                <a:gd name="connsiteY112" fmla="*/ 1130300 h 3302940"/>
                <a:gd name="connsiteX113" fmla="*/ 2095970 w 8575207"/>
                <a:gd name="connsiteY113" fmla="*/ 1181100 h 3302940"/>
                <a:gd name="connsiteX114" fmla="*/ 2159470 w 8575207"/>
                <a:gd name="connsiteY114" fmla="*/ 1270000 h 3302940"/>
                <a:gd name="connsiteX115" fmla="*/ 2197570 w 8575207"/>
                <a:gd name="connsiteY115" fmla="*/ 1346200 h 3302940"/>
                <a:gd name="connsiteX116" fmla="*/ 2235670 w 8575207"/>
                <a:gd name="connsiteY116" fmla="*/ 1397000 h 3302940"/>
                <a:gd name="connsiteX117" fmla="*/ 2261070 w 8575207"/>
                <a:gd name="connsiteY117" fmla="*/ 1435100 h 3302940"/>
                <a:gd name="connsiteX118" fmla="*/ 2311870 w 8575207"/>
                <a:gd name="connsiteY118" fmla="*/ 1549400 h 3302940"/>
                <a:gd name="connsiteX119" fmla="*/ 2337270 w 8575207"/>
                <a:gd name="connsiteY119" fmla="*/ 1600200 h 3302940"/>
                <a:gd name="connsiteX120" fmla="*/ 2375370 w 8575207"/>
                <a:gd name="connsiteY120" fmla="*/ 1638300 h 3302940"/>
                <a:gd name="connsiteX121" fmla="*/ 2388070 w 8575207"/>
                <a:gd name="connsiteY121" fmla="*/ 1816100 h 3302940"/>
                <a:gd name="connsiteX122" fmla="*/ 2273770 w 8575207"/>
                <a:gd name="connsiteY122" fmla="*/ 1866900 h 3302940"/>
                <a:gd name="connsiteX123" fmla="*/ 2235670 w 8575207"/>
                <a:gd name="connsiteY123" fmla="*/ 1879600 h 3302940"/>
                <a:gd name="connsiteX124" fmla="*/ 2197570 w 8575207"/>
                <a:gd name="connsiteY124" fmla="*/ 1892300 h 3302940"/>
                <a:gd name="connsiteX125" fmla="*/ 2095970 w 8575207"/>
                <a:gd name="connsiteY125" fmla="*/ 1905000 h 3302940"/>
                <a:gd name="connsiteX126" fmla="*/ 1676870 w 8575207"/>
                <a:gd name="connsiteY126" fmla="*/ 1879600 h 3302940"/>
                <a:gd name="connsiteX127" fmla="*/ 1562570 w 8575207"/>
                <a:gd name="connsiteY127" fmla="*/ 1841500 h 3302940"/>
                <a:gd name="connsiteX128" fmla="*/ 1524470 w 8575207"/>
                <a:gd name="connsiteY128" fmla="*/ 1828800 h 3302940"/>
                <a:gd name="connsiteX129" fmla="*/ 1511770 w 8575207"/>
                <a:gd name="connsiteY129" fmla="*/ 1778000 h 3302940"/>
                <a:gd name="connsiteX130" fmla="*/ 1499070 w 8575207"/>
                <a:gd name="connsiteY130" fmla="*/ 1739900 h 3302940"/>
                <a:gd name="connsiteX131" fmla="*/ 1486370 w 8575207"/>
                <a:gd name="connsiteY131" fmla="*/ 1676400 h 3302940"/>
                <a:gd name="connsiteX132" fmla="*/ 1524470 w 8575207"/>
                <a:gd name="connsiteY132" fmla="*/ 1460500 h 3302940"/>
                <a:gd name="connsiteX133" fmla="*/ 1537170 w 8575207"/>
                <a:gd name="connsiteY133" fmla="*/ 1422400 h 3302940"/>
                <a:gd name="connsiteX134" fmla="*/ 1626070 w 8575207"/>
                <a:gd name="connsiteY134" fmla="*/ 1358900 h 3302940"/>
                <a:gd name="connsiteX135" fmla="*/ 1702270 w 8575207"/>
                <a:gd name="connsiteY135" fmla="*/ 1282700 h 3302940"/>
                <a:gd name="connsiteX136" fmla="*/ 1740370 w 8575207"/>
                <a:gd name="connsiteY136" fmla="*/ 1244600 h 3302940"/>
                <a:gd name="connsiteX137" fmla="*/ 1778470 w 8575207"/>
                <a:gd name="connsiteY137" fmla="*/ 1206500 h 3302940"/>
                <a:gd name="connsiteX138" fmla="*/ 1816570 w 8575207"/>
                <a:gd name="connsiteY138" fmla="*/ 1193800 h 3302940"/>
                <a:gd name="connsiteX139" fmla="*/ 1829270 w 8575207"/>
                <a:gd name="connsiteY139" fmla="*/ 1155700 h 3302940"/>
                <a:gd name="connsiteX140" fmla="*/ 1905470 w 8575207"/>
                <a:gd name="connsiteY140" fmla="*/ 1104900 h 3302940"/>
                <a:gd name="connsiteX141" fmla="*/ 1968970 w 8575207"/>
                <a:gd name="connsiteY141" fmla="*/ 1028700 h 3302940"/>
                <a:gd name="connsiteX142" fmla="*/ 2045170 w 8575207"/>
                <a:gd name="connsiteY142" fmla="*/ 965200 h 3302940"/>
                <a:gd name="connsiteX143" fmla="*/ 2019770 w 8575207"/>
                <a:gd name="connsiteY143" fmla="*/ 393700 h 3302940"/>
                <a:gd name="connsiteX144" fmla="*/ 1956270 w 8575207"/>
                <a:gd name="connsiteY144" fmla="*/ 279400 h 3302940"/>
                <a:gd name="connsiteX145" fmla="*/ 1918170 w 8575207"/>
                <a:gd name="connsiteY145" fmla="*/ 266700 h 3302940"/>
                <a:gd name="connsiteX146" fmla="*/ 1803870 w 8575207"/>
                <a:gd name="connsiteY146" fmla="*/ 203200 h 3302940"/>
                <a:gd name="connsiteX147" fmla="*/ 1727670 w 8575207"/>
                <a:gd name="connsiteY147" fmla="*/ 190500 h 3302940"/>
                <a:gd name="connsiteX148" fmla="*/ 1689570 w 8575207"/>
                <a:gd name="connsiteY148" fmla="*/ 165100 h 3302940"/>
                <a:gd name="connsiteX149" fmla="*/ 1435570 w 8575207"/>
                <a:gd name="connsiteY149" fmla="*/ 127000 h 3302940"/>
                <a:gd name="connsiteX150" fmla="*/ 1308570 w 8575207"/>
                <a:gd name="connsiteY150" fmla="*/ 101600 h 3302940"/>
                <a:gd name="connsiteX151" fmla="*/ 546570 w 8575207"/>
                <a:gd name="connsiteY151" fmla="*/ 76200 h 3302940"/>
                <a:gd name="connsiteX152" fmla="*/ 457670 w 8575207"/>
                <a:gd name="connsiteY152" fmla="*/ 50800 h 3302940"/>
                <a:gd name="connsiteX153" fmla="*/ 279870 w 8575207"/>
                <a:gd name="connsiteY153" fmla="*/ 25400 h 3302940"/>
                <a:gd name="connsiteX154" fmla="*/ 216370 w 8575207"/>
                <a:gd name="connsiteY154" fmla="*/ 12700 h 3302940"/>
                <a:gd name="connsiteX155" fmla="*/ 38570 w 8575207"/>
                <a:gd name="connsiteY155" fmla="*/ 0 h 3302940"/>
                <a:gd name="connsiteX156" fmla="*/ 13170 w 8575207"/>
                <a:gd name="connsiteY156"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677370 w 8575207"/>
                <a:gd name="connsiteY26" fmla="*/ 2463800 h 3302940"/>
                <a:gd name="connsiteX27" fmla="*/ 5766270 w 8575207"/>
                <a:gd name="connsiteY27" fmla="*/ 2362200 h 3302940"/>
                <a:gd name="connsiteX28" fmla="*/ 5842470 w 8575207"/>
                <a:gd name="connsiteY28" fmla="*/ 2324100 h 3302940"/>
                <a:gd name="connsiteX29" fmla="*/ 6007570 w 8575207"/>
                <a:gd name="connsiteY29" fmla="*/ 2362200 h 3302940"/>
                <a:gd name="connsiteX30" fmla="*/ 6083770 w 8575207"/>
                <a:gd name="connsiteY30" fmla="*/ 2374900 h 3302940"/>
                <a:gd name="connsiteX31" fmla="*/ 6159970 w 8575207"/>
                <a:gd name="connsiteY31" fmla="*/ 2413000 h 3302940"/>
                <a:gd name="connsiteX32" fmla="*/ 6198070 w 8575207"/>
                <a:gd name="connsiteY32" fmla="*/ 2425700 h 3302940"/>
                <a:gd name="connsiteX33" fmla="*/ 6261570 w 8575207"/>
                <a:gd name="connsiteY33" fmla="*/ 2527300 h 3302940"/>
                <a:gd name="connsiteX34" fmla="*/ 6299670 w 8575207"/>
                <a:gd name="connsiteY34" fmla="*/ 2641600 h 3302940"/>
                <a:gd name="connsiteX35" fmla="*/ 6312370 w 8575207"/>
                <a:gd name="connsiteY35" fmla="*/ 2679700 h 3302940"/>
                <a:gd name="connsiteX36" fmla="*/ 6325070 w 8575207"/>
                <a:gd name="connsiteY36" fmla="*/ 2730500 h 3302940"/>
                <a:gd name="connsiteX37" fmla="*/ 6312370 w 8575207"/>
                <a:gd name="connsiteY37" fmla="*/ 2857500 h 3302940"/>
                <a:gd name="connsiteX38" fmla="*/ 6236170 w 8575207"/>
                <a:gd name="connsiteY38" fmla="*/ 2908300 h 3302940"/>
                <a:gd name="connsiteX39" fmla="*/ 6109170 w 8575207"/>
                <a:gd name="connsiteY39" fmla="*/ 2946400 h 3302940"/>
                <a:gd name="connsiteX40" fmla="*/ 5956770 w 8575207"/>
                <a:gd name="connsiteY40" fmla="*/ 2933700 h 3302940"/>
                <a:gd name="connsiteX41" fmla="*/ 6128220 w 8575207"/>
                <a:gd name="connsiteY41" fmla="*/ 3003550 h 3302940"/>
                <a:gd name="connsiteX42" fmla="*/ 5994870 w 8575207"/>
                <a:gd name="connsiteY42" fmla="*/ 3022600 h 3302940"/>
                <a:gd name="connsiteX43" fmla="*/ 6286970 w 8575207"/>
                <a:gd name="connsiteY43" fmla="*/ 3035300 h 3302940"/>
                <a:gd name="connsiteX44" fmla="*/ 7328370 w 8575207"/>
                <a:gd name="connsiteY44" fmla="*/ 3022600 h 3302940"/>
                <a:gd name="connsiteX45" fmla="*/ 7544270 w 8575207"/>
                <a:gd name="connsiteY45" fmla="*/ 2984500 h 3302940"/>
                <a:gd name="connsiteX46" fmla="*/ 7645870 w 8575207"/>
                <a:gd name="connsiteY46" fmla="*/ 2971800 h 3302940"/>
                <a:gd name="connsiteX47" fmla="*/ 7861770 w 8575207"/>
                <a:gd name="connsiteY47" fmla="*/ 2984500 h 3302940"/>
                <a:gd name="connsiteX48" fmla="*/ 8039570 w 8575207"/>
                <a:gd name="connsiteY48" fmla="*/ 3009900 h 3302940"/>
                <a:gd name="connsiteX49" fmla="*/ 8090370 w 8575207"/>
                <a:gd name="connsiteY49" fmla="*/ 3022600 h 3302940"/>
                <a:gd name="connsiteX50" fmla="*/ 8407870 w 8575207"/>
                <a:gd name="connsiteY50" fmla="*/ 3048000 h 3302940"/>
                <a:gd name="connsiteX51" fmla="*/ 8560270 w 8575207"/>
                <a:gd name="connsiteY51" fmla="*/ 3035300 h 3302940"/>
                <a:gd name="connsiteX52" fmla="*/ 8534870 w 8575207"/>
                <a:gd name="connsiteY52" fmla="*/ 2311400 h 3302940"/>
                <a:gd name="connsiteX53" fmla="*/ 8496770 w 8575207"/>
                <a:gd name="connsiteY53" fmla="*/ 2057400 h 3302940"/>
                <a:gd name="connsiteX54" fmla="*/ 8484070 w 8575207"/>
                <a:gd name="connsiteY54" fmla="*/ 1968500 h 3302940"/>
                <a:gd name="connsiteX55" fmla="*/ 8445970 w 8575207"/>
                <a:gd name="connsiteY55" fmla="*/ 1765300 h 3302940"/>
                <a:gd name="connsiteX56" fmla="*/ 8471370 w 8575207"/>
                <a:gd name="connsiteY56" fmla="*/ 1257300 h 3302940"/>
                <a:gd name="connsiteX57" fmla="*/ 8433270 w 8575207"/>
                <a:gd name="connsiteY57" fmla="*/ 1231900 h 3302940"/>
                <a:gd name="connsiteX58" fmla="*/ 8306270 w 8575207"/>
                <a:gd name="connsiteY58" fmla="*/ 1193800 h 3302940"/>
                <a:gd name="connsiteX59" fmla="*/ 8179270 w 8575207"/>
                <a:gd name="connsiteY59" fmla="*/ 1168400 h 3302940"/>
                <a:gd name="connsiteX60" fmla="*/ 7607770 w 8575207"/>
                <a:gd name="connsiteY60" fmla="*/ 1206500 h 3302940"/>
                <a:gd name="connsiteX61" fmla="*/ 7379170 w 8575207"/>
                <a:gd name="connsiteY61" fmla="*/ 1193800 h 3302940"/>
                <a:gd name="connsiteX62" fmla="*/ 7290270 w 8575207"/>
                <a:gd name="connsiteY62" fmla="*/ 1168400 h 3302940"/>
                <a:gd name="connsiteX63" fmla="*/ 7112470 w 8575207"/>
                <a:gd name="connsiteY63" fmla="*/ 1143000 h 3302940"/>
                <a:gd name="connsiteX64" fmla="*/ 7048970 w 8575207"/>
                <a:gd name="connsiteY64" fmla="*/ 1130300 h 3302940"/>
                <a:gd name="connsiteX65" fmla="*/ 6934670 w 8575207"/>
                <a:gd name="connsiteY65" fmla="*/ 1117600 h 3302940"/>
                <a:gd name="connsiteX66" fmla="*/ 6629870 w 8575207"/>
                <a:gd name="connsiteY66" fmla="*/ 1079500 h 3302940"/>
                <a:gd name="connsiteX67" fmla="*/ 6502870 w 8575207"/>
                <a:gd name="connsiteY67" fmla="*/ 1028700 h 3302940"/>
                <a:gd name="connsiteX68" fmla="*/ 6426670 w 8575207"/>
                <a:gd name="connsiteY68" fmla="*/ 1003300 h 3302940"/>
                <a:gd name="connsiteX69" fmla="*/ 6375870 w 8575207"/>
                <a:gd name="connsiteY69" fmla="*/ 990600 h 3302940"/>
                <a:gd name="connsiteX70" fmla="*/ 6337770 w 8575207"/>
                <a:gd name="connsiteY70" fmla="*/ 977900 h 3302940"/>
                <a:gd name="connsiteX71" fmla="*/ 6286970 w 8575207"/>
                <a:gd name="connsiteY71" fmla="*/ 952500 h 3302940"/>
                <a:gd name="connsiteX72" fmla="*/ 6096470 w 8575207"/>
                <a:gd name="connsiteY72" fmla="*/ 939800 h 3302940"/>
                <a:gd name="connsiteX73" fmla="*/ 5728170 w 8575207"/>
                <a:gd name="connsiteY73" fmla="*/ 927100 h 3302940"/>
                <a:gd name="connsiteX74" fmla="*/ 5334470 w 8575207"/>
                <a:gd name="connsiteY74" fmla="*/ 901700 h 3302940"/>
                <a:gd name="connsiteX75" fmla="*/ 5232870 w 8575207"/>
                <a:gd name="connsiteY75" fmla="*/ 889000 h 3302940"/>
                <a:gd name="connsiteX76" fmla="*/ 5067770 w 8575207"/>
                <a:gd name="connsiteY76" fmla="*/ 838200 h 3302940"/>
                <a:gd name="connsiteX77" fmla="*/ 4991570 w 8575207"/>
                <a:gd name="connsiteY77" fmla="*/ 825500 h 3302940"/>
                <a:gd name="connsiteX78" fmla="*/ 4953470 w 8575207"/>
                <a:gd name="connsiteY78" fmla="*/ 800100 h 3302940"/>
                <a:gd name="connsiteX79" fmla="*/ 4877270 w 8575207"/>
                <a:gd name="connsiteY79" fmla="*/ 774700 h 3302940"/>
                <a:gd name="connsiteX80" fmla="*/ 4775670 w 8575207"/>
                <a:gd name="connsiteY80" fmla="*/ 749300 h 3302940"/>
                <a:gd name="connsiteX81" fmla="*/ 4648670 w 8575207"/>
                <a:gd name="connsiteY81" fmla="*/ 711200 h 3302940"/>
                <a:gd name="connsiteX82" fmla="*/ 4610570 w 8575207"/>
                <a:gd name="connsiteY82" fmla="*/ 698500 h 3302940"/>
                <a:gd name="connsiteX83" fmla="*/ 4559770 w 8575207"/>
                <a:gd name="connsiteY83" fmla="*/ 685800 h 3302940"/>
                <a:gd name="connsiteX84" fmla="*/ 4521670 w 8575207"/>
                <a:gd name="connsiteY84" fmla="*/ 660400 h 3302940"/>
                <a:gd name="connsiteX85" fmla="*/ 4470870 w 8575207"/>
                <a:gd name="connsiteY85" fmla="*/ 647700 h 3302940"/>
                <a:gd name="connsiteX86" fmla="*/ 4432770 w 8575207"/>
                <a:gd name="connsiteY86" fmla="*/ 635000 h 3302940"/>
                <a:gd name="connsiteX87" fmla="*/ 4381970 w 8575207"/>
                <a:gd name="connsiteY87" fmla="*/ 609600 h 3302940"/>
                <a:gd name="connsiteX88" fmla="*/ 4280370 w 8575207"/>
                <a:gd name="connsiteY88" fmla="*/ 584200 h 3302940"/>
                <a:gd name="connsiteX89" fmla="*/ 4242270 w 8575207"/>
                <a:gd name="connsiteY89" fmla="*/ 571500 h 3302940"/>
                <a:gd name="connsiteX90" fmla="*/ 4127970 w 8575207"/>
                <a:gd name="connsiteY90" fmla="*/ 558800 h 3302940"/>
                <a:gd name="connsiteX91" fmla="*/ 3658070 w 8575207"/>
                <a:gd name="connsiteY91" fmla="*/ 533400 h 3302940"/>
                <a:gd name="connsiteX92" fmla="*/ 3607270 w 8575207"/>
                <a:gd name="connsiteY92" fmla="*/ 520700 h 3302940"/>
                <a:gd name="connsiteX93" fmla="*/ 3569170 w 8575207"/>
                <a:gd name="connsiteY93" fmla="*/ 508000 h 3302940"/>
                <a:gd name="connsiteX94" fmla="*/ 3467570 w 8575207"/>
                <a:gd name="connsiteY94" fmla="*/ 495300 h 3302940"/>
                <a:gd name="connsiteX95" fmla="*/ 3429470 w 8575207"/>
                <a:gd name="connsiteY95" fmla="*/ 469900 h 3302940"/>
                <a:gd name="connsiteX96" fmla="*/ 3378670 w 8575207"/>
                <a:gd name="connsiteY96" fmla="*/ 457200 h 3302940"/>
                <a:gd name="connsiteX97" fmla="*/ 3302470 w 8575207"/>
                <a:gd name="connsiteY97" fmla="*/ 431800 h 3302940"/>
                <a:gd name="connsiteX98" fmla="*/ 3226270 w 8575207"/>
                <a:gd name="connsiteY98" fmla="*/ 406400 h 3302940"/>
                <a:gd name="connsiteX99" fmla="*/ 3188170 w 8575207"/>
                <a:gd name="connsiteY99" fmla="*/ 393700 h 3302940"/>
                <a:gd name="connsiteX100" fmla="*/ 2934170 w 8575207"/>
                <a:gd name="connsiteY100" fmla="*/ 381000 h 3302940"/>
                <a:gd name="connsiteX101" fmla="*/ 2832570 w 8575207"/>
                <a:gd name="connsiteY101" fmla="*/ 355600 h 3302940"/>
                <a:gd name="connsiteX102" fmla="*/ 2769070 w 8575207"/>
                <a:gd name="connsiteY102" fmla="*/ 342900 h 3302940"/>
                <a:gd name="connsiteX103" fmla="*/ 2705570 w 8575207"/>
                <a:gd name="connsiteY103" fmla="*/ 317500 h 3302940"/>
                <a:gd name="connsiteX104" fmla="*/ 2591270 w 8575207"/>
                <a:gd name="connsiteY104" fmla="*/ 304800 h 3302940"/>
                <a:gd name="connsiteX105" fmla="*/ 2515070 w 8575207"/>
                <a:gd name="connsiteY105" fmla="*/ 292100 h 3302940"/>
                <a:gd name="connsiteX106" fmla="*/ 2299170 w 8575207"/>
                <a:gd name="connsiteY106" fmla="*/ 317500 h 3302940"/>
                <a:gd name="connsiteX107" fmla="*/ 2184870 w 8575207"/>
                <a:gd name="connsiteY107" fmla="*/ 355600 h 3302940"/>
                <a:gd name="connsiteX108" fmla="*/ 2045170 w 8575207"/>
                <a:gd name="connsiteY108" fmla="*/ 381000 h 3302940"/>
                <a:gd name="connsiteX109" fmla="*/ 2019770 w 8575207"/>
                <a:gd name="connsiteY109" fmla="*/ 431800 h 3302940"/>
                <a:gd name="connsiteX110" fmla="*/ 2032470 w 8575207"/>
                <a:gd name="connsiteY110" fmla="*/ 952500 h 3302940"/>
                <a:gd name="connsiteX111" fmla="*/ 2045170 w 8575207"/>
                <a:gd name="connsiteY111" fmla="*/ 1016000 h 3302940"/>
                <a:gd name="connsiteX112" fmla="*/ 2083270 w 8575207"/>
                <a:gd name="connsiteY112" fmla="*/ 1130300 h 3302940"/>
                <a:gd name="connsiteX113" fmla="*/ 2095970 w 8575207"/>
                <a:gd name="connsiteY113" fmla="*/ 1181100 h 3302940"/>
                <a:gd name="connsiteX114" fmla="*/ 2159470 w 8575207"/>
                <a:gd name="connsiteY114" fmla="*/ 1270000 h 3302940"/>
                <a:gd name="connsiteX115" fmla="*/ 2197570 w 8575207"/>
                <a:gd name="connsiteY115" fmla="*/ 1346200 h 3302940"/>
                <a:gd name="connsiteX116" fmla="*/ 2235670 w 8575207"/>
                <a:gd name="connsiteY116" fmla="*/ 1397000 h 3302940"/>
                <a:gd name="connsiteX117" fmla="*/ 2261070 w 8575207"/>
                <a:gd name="connsiteY117" fmla="*/ 1435100 h 3302940"/>
                <a:gd name="connsiteX118" fmla="*/ 2311870 w 8575207"/>
                <a:gd name="connsiteY118" fmla="*/ 1549400 h 3302940"/>
                <a:gd name="connsiteX119" fmla="*/ 2337270 w 8575207"/>
                <a:gd name="connsiteY119" fmla="*/ 1600200 h 3302940"/>
                <a:gd name="connsiteX120" fmla="*/ 2375370 w 8575207"/>
                <a:gd name="connsiteY120" fmla="*/ 1638300 h 3302940"/>
                <a:gd name="connsiteX121" fmla="*/ 2388070 w 8575207"/>
                <a:gd name="connsiteY121" fmla="*/ 1816100 h 3302940"/>
                <a:gd name="connsiteX122" fmla="*/ 2273770 w 8575207"/>
                <a:gd name="connsiteY122" fmla="*/ 1866900 h 3302940"/>
                <a:gd name="connsiteX123" fmla="*/ 2235670 w 8575207"/>
                <a:gd name="connsiteY123" fmla="*/ 1879600 h 3302940"/>
                <a:gd name="connsiteX124" fmla="*/ 2197570 w 8575207"/>
                <a:gd name="connsiteY124" fmla="*/ 1892300 h 3302940"/>
                <a:gd name="connsiteX125" fmla="*/ 2095970 w 8575207"/>
                <a:gd name="connsiteY125" fmla="*/ 1905000 h 3302940"/>
                <a:gd name="connsiteX126" fmla="*/ 1676870 w 8575207"/>
                <a:gd name="connsiteY126" fmla="*/ 1879600 h 3302940"/>
                <a:gd name="connsiteX127" fmla="*/ 1562570 w 8575207"/>
                <a:gd name="connsiteY127" fmla="*/ 1841500 h 3302940"/>
                <a:gd name="connsiteX128" fmla="*/ 1524470 w 8575207"/>
                <a:gd name="connsiteY128" fmla="*/ 1828800 h 3302940"/>
                <a:gd name="connsiteX129" fmla="*/ 1511770 w 8575207"/>
                <a:gd name="connsiteY129" fmla="*/ 1778000 h 3302940"/>
                <a:gd name="connsiteX130" fmla="*/ 1499070 w 8575207"/>
                <a:gd name="connsiteY130" fmla="*/ 1739900 h 3302940"/>
                <a:gd name="connsiteX131" fmla="*/ 1486370 w 8575207"/>
                <a:gd name="connsiteY131" fmla="*/ 1676400 h 3302940"/>
                <a:gd name="connsiteX132" fmla="*/ 1524470 w 8575207"/>
                <a:gd name="connsiteY132" fmla="*/ 1460500 h 3302940"/>
                <a:gd name="connsiteX133" fmla="*/ 1537170 w 8575207"/>
                <a:gd name="connsiteY133" fmla="*/ 1422400 h 3302940"/>
                <a:gd name="connsiteX134" fmla="*/ 1626070 w 8575207"/>
                <a:gd name="connsiteY134" fmla="*/ 1358900 h 3302940"/>
                <a:gd name="connsiteX135" fmla="*/ 1702270 w 8575207"/>
                <a:gd name="connsiteY135" fmla="*/ 1282700 h 3302940"/>
                <a:gd name="connsiteX136" fmla="*/ 1740370 w 8575207"/>
                <a:gd name="connsiteY136" fmla="*/ 1244600 h 3302940"/>
                <a:gd name="connsiteX137" fmla="*/ 1778470 w 8575207"/>
                <a:gd name="connsiteY137" fmla="*/ 1206500 h 3302940"/>
                <a:gd name="connsiteX138" fmla="*/ 1816570 w 8575207"/>
                <a:gd name="connsiteY138" fmla="*/ 1193800 h 3302940"/>
                <a:gd name="connsiteX139" fmla="*/ 1829270 w 8575207"/>
                <a:gd name="connsiteY139" fmla="*/ 1155700 h 3302940"/>
                <a:gd name="connsiteX140" fmla="*/ 1905470 w 8575207"/>
                <a:gd name="connsiteY140" fmla="*/ 1104900 h 3302940"/>
                <a:gd name="connsiteX141" fmla="*/ 1968970 w 8575207"/>
                <a:gd name="connsiteY141" fmla="*/ 1028700 h 3302940"/>
                <a:gd name="connsiteX142" fmla="*/ 2045170 w 8575207"/>
                <a:gd name="connsiteY142" fmla="*/ 965200 h 3302940"/>
                <a:gd name="connsiteX143" fmla="*/ 2019770 w 8575207"/>
                <a:gd name="connsiteY143" fmla="*/ 393700 h 3302940"/>
                <a:gd name="connsiteX144" fmla="*/ 1956270 w 8575207"/>
                <a:gd name="connsiteY144" fmla="*/ 279400 h 3302940"/>
                <a:gd name="connsiteX145" fmla="*/ 1918170 w 8575207"/>
                <a:gd name="connsiteY145" fmla="*/ 266700 h 3302940"/>
                <a:gd name="connsiteX146" fmla="*/ 1803870 w 8575207"/>
                <a:gd name="connsiteY146" fmla="*/ 203200 h 3302940"/>
                <a:gd name="connsiteX147" fmla="*/ 1727670 w 8575207"/>
                <a:gd name="connsiteY147" fmla="*/ 190500 h 3302940"/>
                <a:gd name="connsiteX148" fmla="*/ 1689570 w 8575207"/>
                <a:gd name="connsiteY148" fmla="*/ 165100 h 3302940"/>
                <a:gd name="connsiteX149" fmla="*/ 1435570 w 8575207"/>
                <a:gd name="connsiteY149" fmla="*/ 127000 h 3302940"/>
                <a:gd name="connsiteX150" fmla="*/ 1308570 w 8575207"/>
                <a:gd name="connsiteY150" fmla="*/ 101600 h 3302940"/>
                <a:gd name="connsiteX151" fmla="*/ 546570 w 8575207"/>
                <a:gd name="connsiteY151" fmla="*/ 76200 h 3302940"/>
                <a:gd name="connsiteX152" fmla="*/ 457670 w 8575207"/>
                <a:gd name="connsiteY152" fmla="*/ 50800 h 3302940"/>
                <a:gd name="connsiteX153" fmla="*/ 279870 w 8575207"/>
                <a:gd name="connsiteY153" fmla="*/ 25400 h 3302940"/>
                <a:gd name="connsiteX154" fmla="*/ 216370 w 8575207"/>
                <a:gd name="connsiteY154" fmla="*/ 12700 h 3302940"/>
                <a:gd name="connsiteX155" fmla="*/ 38570 w 8575207"/>
                <a:gd name="connsiteY155" fmla="*/ 0 h 3302940"/>
                <a:gd name="connsiteX156" fmla="*/ 13170 w 8575207"/>
                <a:gd name="connsiteY156"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677370 w 8575207"/>
                <a:gd name="connsiteY26" fmla="*/ 2463800 h 3302940"/>
                <a:gd name="connsiteX27" fmla="*/ 5842470 w 8575207"/>
                <a:gd name="connsiteY27" fmla="*/ 2324100 h 3302940"/>
                <a:gd name="connsiteX28" fmla="*/ 6007570 w 8575207"/>
                <a:gd name="connsiteY28" fmla="*/ 2362200 h 3302940"/>
                <a:gd name="connsiteX29" fmla="*/ 6083770 w 8575207"/>
                <a:gd name="connsiteY29" fmla="*/ 2374900 h 3302940"/>
                <a:gd name="connsiteX30" fmla="*/ 6159970 w 8575207"/>
                <a:gd name="connsiteY30" fmla="*/ 2413000 h 3302940"/>
                <a:gd name="connsiteX31" fmla="*/ 6198070 w 8575207"/>
                <a:gd name="connsiteY31" fmla="*/ 2425700 h 3302940"/>
                <a:gd name="connsiteX32" fmla="*/ 6261570 w 8575207"/>
                <a:gd name="connsiteY32" fmla="*/ 2527300 h 3302940"/>
                <a:gd name="connsiteX33" fmla="*/ 6299670 w 8575207"/>
                <a:gd name="connsiteY33" fmla="*/ 2641600 h 3302940"/>
                <a:gd name="connsiteX34" fmla="*/ 6312370 w 8575207"/>
                <a:gd name="connsiteY34" fmla="*/ 2679700 h 3302940"/>
                <a:gd name="connsiteX35" fmla="*/ 6325070 w 8575207"/>
                <a:gd name="connsiteY35" fmla="*/ 2730500 h 3302940"/>
                <a:gd name="connsiteX36" fmla="*/ 6312370 w 8575207"/>
                <a:gd name="connsiteY36" fmla="*/ 2857500 h 3302940"/>
                <a:gd name="connsiteX37" fmla="*/ 6236170 w 8575207"/>
                <a:gd name="connsiteY37" fmla="*/ 2908300 h 3302940"/>
                <a:gd name="connsiteX38" fmla="*/ 6109170 w 8575207"/>
                <a:gd name="connsiteY38" fmla="*/ 2946400 h 3302940"/>
                <a:gd name="connsiteX39" fmla="*/ 5956770 w 8575207"/>
                <a:gd name="connsiteY39" fmla="*/ 2933700 h 3302940"/>
                <a:gd name="connsiteX40" fmla="*/ 6128220 w 8575207"/>
                <a:gd name="connsiteY40" fmla="*/ 3003550 h 3302940"/>
                <a:gd name="connsiteX41" fmla="*/ 5994870 w 8575207"/>
                <a:gd name="connsiteY41" fmla="*/ 3022600 h 3302940"/>
                <a:gd name="connsiteX42" fmla="*/ 6286970 w 8575207"/>
                <a:gd name="connsiteY42" fmla="*/ 3035300 h 3302940"/>
                <a:gd name="connsiteX43" fmla="*/ 7328370 w 8575207"/>
                <a:gd name="connsiteY43" fmla="*/ 3022600 h 3302940"/>
                <a:gd name="connsiteX44" fmla="*/ 7544270 w 8575207"/>
                <a:gd name="connsiteY44" fmla="*/ 2984500 h 3302940"/>
                <a:gd name="connsiteX45" fmla="*/ 7645870 w 8575207"/>
                <a:gd name="connsiteY45" fmla="*/ 2971800 h 3302940"/>
                <a:gd name="connsiteX46" fmla="*/ 7861770 w 8575207"/>
                <a:gd name="connsiteY46" fmla="*/ 2984500 h 3302940"/>
                <a:gd name="connsiteX47" fmla="*/ 8039570 w 8575207"/>
                <a:gd name="connsiteY47" fmla="*/ 3009900 h 3302940"/>
                <a:gd name="connsiteX48" fmla="*/ 8090370 w 8575207"/>
                <a:gd name="connsiteY48" fmla="*/ 3022600 h 3302940"/>
                <a:gd name="connsiteX49" fmla="*/ 8407870 w 8575207"/>
                <a:gd name="connsiteY49" fmla="*/ 3048000 h 3302940"/>
                <a:gd name="connsiteX50" fmla="*/ 8560270 w 8575207"/>
                <a:gd name="connsiteY50" fmla="*/ 3035300 h 3302940"/>
                <a:gd name="connsiteX51" fmla="*/ 8534870 w 8575207"/>
                <a:gd name="connsiteY51" fmla="*/ 2311400 h 3302940"/>
                <a:gd name="connsiteX52" fmla="*/ 8496770 w 8575207"/>
                <a:gd name="connsiteY52" fmla="*/ 2057400 h 3302940"/>
                <a:gd name="connsiteX53" fmla="*/ 8484070 w 8575207"/>
                <a:gd name="connsiteY53" fmla="*/ 1968500 h 3302940"/>
                <a:gd name="connsiteX54" fmla="*/ 8445970 w 8575207"/>
                <a:gd name="connsiteY54" fmla="*/ 1765300 h 3302940"/>
                <a:gd name="connsiteX55" fmla="*/ 8471370 w 8575207"/>
                <a:gd name="connsiteY55" fmla="*/ 1257300 h 3302940"/>
                <a:gd name="connsiteX56" fmla="*/ 8433270 w 8575207"/>
                <a:gd name="connsiteY56" fmla="*/ 1231900 h 3302940"/>
                <a:gd name="connsiteX57" fmla="*/ 8306270 w 8575207"/>
                <a:gd name="connsiteY57" fmla="*/ 1193800 h 3302940"/>
                <a:gd name="connsiteX58" fmla="*/ 8179270 w 8575207"/>
                <a:gd name="connsiteY58" fmla="*/ 1168400 h 3302940"/>
                <a:gd name="connsiteX59" fmla="*/ 7607770 w 8575207"/>
                <a:gd name="connsiteY59" fmla="*/ 1206500 h 3302940"/>
                <a:gd name="connsiteX60" fmla="*/ 7379170 w 8575207"/>
                <a:gd name="connsiteY60" fmla="*/ 1193800 h 3302940"/>
                <a:gd name="connsiteX61" fmla="*/ 7290270 w 8575207"/>
                <a:gd name="connsiteY61" fmla="*/ 1168400 h 3302940"/>
                <a:gd name="connsiteX62" fmla="*/ 7112470 w 8575207"/>
                <a:gd name="connsiteY62" fmla="*/ 1143000 h 3302940"/>
                <a:gd name="connsiteX63" fmla="*/ 7048970 w 8575207"/>
                <a:gd name="connsiteY63" fmla="*/ 1130300 h 3302940"/>
                <a:gd name="connsiteX64" fmla="*/ 6934670 w 8575207"/>
                <a:gd name="connsiteY64" fmla="*/ 1117600 h 3302940"/>
                <a:gd name="connsiteX65" fmla="*/ 6629870 w 8575207"/>
                <a:gd name="connsiteY65" fmla="*/ 1079500 h 3302940"/>
                <a:gd name="connsiteX66" fmla="*/ 6502870 w 8575207"/>
                <a:gd name="connsiteY66" fmla="*/ 1028700 h 3302940"/>
                <a:gd name="connsiteX67" fmla="*/ 6426670 w 8575207"/>
                <a:gd name="connsiteY67" fmla="*/ 1003300 h 3302940"/>
                <a:gd name="connsiteX68" fmla="*/ 6375870 w 8575207"/>
                <a:gd name="connsiteY68" fmla="*/ 990600 h 3302940"/>
                <a:gd name="connsiteX69" fmla="*/ 6337770 w 8575207"/>
                <a:gd name="connsiteY69" fmla="*/ 977900 h 3302940"/>
                <a:gd name="connsiteX70" fmla="*/ 6286970 w 8575207"/>
                <a:gd name="connsiteY70" fmla="*/ 952500 h 3302940"/>
                <a:gd name="connsiteX71" fmla="*/ 6096470 w 8575207"/>
                <a:gd name="connsiteY71" fmla="*/ 939800 h 3302940"/>
                <a:gd name="connsiteX72" fmla="*/ 5728170 w 8575207"/>
                <a:gd name="connsiteY72" fmla="*/ 927100 h 3302940"/>
                <a:gd name="connsiteX73" fmla="*/ 5334470 w 8575207"/>
                <a:gd name="connsiteY73" fmla="*/ 901700 h 3302940"/>
                <a:gd name="connsiteX74" fmla="*/ 5232870 w 8575207"/>
                <a:gd name="connsiteY74" fmla="*/ 889000 h 3302940"/>
                <a:gd name="connsiteX75" fmla="*/ 5067770 w 8575207"/>
                <a:gd name="connsiteY75" fmla="*/ 838200 h 3302940"/>
                <a:gd name="connsiteX76" fmla="*/ 4991570 w 8575207"/>
                <a:gd name="connsiteY76" fmla="*/ 825500 h 3302940"/>
                <a:gd name="connsiteX77" fmla="*/ 4953470 w 8575207"/>
                <a:gd name="connsiteY77" fmla="*/ 800100 h 3302940"/>
                <a:gd name="connsiteX78" fmla="*/ 4877270 w 8575207"/>
                <a:gd name="connsiteY78" fmla="*/ 774700 h 3302940"/>
                <a:gd name="connsiteX79" fmla="*/ 4775670 w 8575207"/>
                <a:gd name="connsiteY79" fmla="*/ 749300 h 3302940"/>
                <a:gd name="connsiteX80" fmla="*/ 4648670 w 8575207"/>
                <a:gd name="connsiteY80" fmla="*/ 711200 h 3302940"/>
                <a:gd name="connsiteX81" fmla="*/ 4610570 w 8575207"/>
                <a:gd name="connsiteY81" fmla="*/ 698500 h 3302940"/>
                <a:gd name="connsiteX82" fmla="*/ 4559770 w 8575207"/>
                <a:gd name="connsiteY82" fmla="*/ 685800 h 3302940"/>
                <a:gd name="connsiteX83" fmla="*/ 4521670 w 8575207"/>
                <a:gd name="connsiteY83" fmla="*/ 660400 h 3302940"/>
                <a:gd name="connsiteX84" fmla="*/ 4470870 w 8575207"/>
                <a:gd name="connsiteY84" fmla="*/ 647700 h 3302940"/>
                <a:gd name="connsiteX85" fmla="*/ 4432770 w 8575207"/>
                <a:gd name="connsiteY85" fmla="*/ 635000 h 3302940"/>
                <a:gd name="connsiteX86" fmla="*/ 4381970 w 8575207"/>
                <a:gd name="connsiteY86" fmla="*/ 609600 h 3302940"/>
                <a:gd name="connsiteX87" fmla="*/ 4280370 w 8575207"/>
                <a:gd name="connsiteY87" fmla="*/ 584200 h 3302940"/>
                <a:gd name="connsiteX88" fmla="*/ 4242270 w 8575207"/>
                <a:gd name="connsiteY88" fmla="*/ 571500 h 3302940"/>
                <a:gd name="connsiteX89" fmla="*/ 4127970 w 8575207"/>
                <a:gd name="connsiteY89" fmla="*/ 558800 h 3302940"/>
                <a:gd name="connsiteX90" fmla="*/ 3658070 w 8575207"/>
                <a:gd name="connsiteY90" fmla="*/ 533400 h 3302940"/>
                <a:gd name="connsiteX91" fmla="*/ 3607270 w 8575207"/>
                <a:gd name="connsiteY91" fmla="*/ 520700 h 3302940"/>
                <a:gd name="connsiteX92" fmla="*/ 3569170 w 8575207"/>
                <a:gd name="connsiteY92" fmla="*/ 508000 h 3302940"/>
                <a:gd name="connsiteX93" fmla="*/ 3467570 w 8575207"/>
                <a:gd name="connsiteY93" fmla="*/ 495300 h 3302940"/>
                <a:gd name="connsiteX94" fmla="*/ 3429470 w 8575207"/>
                <a:gd name="connsiteY94" fmla="*/ 469900 h 3302940"/>
                <a:gd name="connsiteX95" fmla="*/ 3378670 w 8575207"/>
                <a:gd name="connsiteY95" fmla="*/ 457200 h 3302940"/>
                <a:gd name="connsiteX96" fmla="*/ 3302470 w 8575207"/>
                <a:gd name="connsiteY96" fmla="*/ 431800 h 3302940"/>
                <a:gd name="connsiteX97" fmla="*/ 3226270 w 8575207"/>
                <a:gd name="connsiteY97" fmla="*/ 406400 h 3302940"/>
                <a:gd name="connsiteX98" fmla="*/ 3188170 w 8575207"/>
                <a:gd name="connsiteY98" fmla="*/ 393700 h 3302940"/>
                <a:gd name="connsiteX99" fmla="*/ 2934170 w 8575207"/>
                <a:gd name="connsiteY99" fmla="*/ 381000 h 3302940"/>
                <a:gd name="connsiteX100" fmla="*/ 2832570 w 8575207"/>
                <a:gd name="connsiteY100" fmla="*/ 355600 h 3302940"/>
                <a:gd name="connsiteX101" fmla="*/ 2769070 w 8575207"/>
                <a:gd name="connsiteY101" fmla="*/ 342900 h 3302940"/>
                <a:gd name="connsiteX102" fmla="*/ 2705570 w 8575207"/>
                <a:gd name="connsiteY102" fmla="*/ 317500 h 3302940"/>
                <a:gd name="connsiteX103" fmla="*/ 2591270 w 8575207"/>
                <a:gd name="connsiteY103" fmla="*/ 304800 h 3302940"/>
                <a:gd name="connsiteX104" fmla="*/ 2515070 w 8575207"/>
                <a:gd name="connsiteY104" fmla="*/ 292100 h 3302940"/>
                <a:gd name="connsiteX105" fmla="*/ 2299170 w 8575207"/>
                <a:gd name="connsiteY105" fmla="*/ 317500 h 3302940"/>
                <a:gd name="connsiteX106" fmla="*/ 2184870 w 8575207"/>
                <a:gd name="connsiteY106" fmla="*/ 355600 h 3302940"/>
                <a:gd name="connsiteX107" fmla="*/ 2045170 w 8575207"/>
                <a:gd name="connsiteY107" fmla="*/ 381000 h 3302940"/>
                <a:gd name="connsiteX108" fmla="*/ 2019770 w 8575207"/>
                <a:gd name="connsiteY108" fmla="*/ 431800 h 3302940"/>
                <a:gd name="connsiteX109" fmla="*/ 2032470 w 8575207"/>
                <a:gd name="connsiteY109" fmla="*/ 952500 h 3302940"/>
                <a:gd name="connsiteX110" fmla="*/ 2045170 w 8575207"/>
                <a:gd name="connsiteY110" fmla="*/ 1016000 h 3302940"/>
                <a:gd name="connsiteX111" fmla="*/ 2083270 w 8575207"/>
                <a:gd name="connsiteY111" fmla="*/ 1130300 h 3302940"/>
                <a:gd name="connsiteX112" fmla="*/ 2095970 w 8575207"/>
                <a:gd name="connsiteY112" fmla="*/ 1181100 h 3302940"/>
                <a:gd name="connsiteX113" fmla="*/ 2159470 w 8575207"/>
                <a:gd name="connsiteY113" fmla="*/ 1270000 h 3302940"/>
                <a:gd name="connsiteX114" fmla="*/ 2197570 w 8575207"/>
                <a:gd name="connsiteY114" fmla="*/ 1346200 h 3302940"/>
                <a:gd name="connsiteX115" fmla="*/ 2235670 w 8575207"/>
                <a:gd name="connsiteY115" fmla="*/ 1397000 h 3302940"/>
                <a:gd name="connsiteX116" fmla="*/ 2261070 w 8575207"/>
                <a:gd name="connsiteY116" fmla="*/ 1435100 h 3302940"/>
                <a:gd name="connsiteX117" fmla="*/ 2311870 w 8575207"/>
                <a:gd name="connsiteY117" fmla="*/ 1549400 h 3302940"/>
                <a:gd name="connsiteX118" fmla="*/ 2337270 w 8575207"/>
                <a:gd name="connsiteY118" fmla="*/ 1600200 h 3302940"/>
                <a:gd name="connsiteX119" fmla="*/ 2375370 w 8575207"/>
                <a:gd name="connsiteY119" fmla="*/ 1638300 h 3302940"/>
                <a:gd name="connsiteX120" fmla="*/ 2388070 w 8575207"/>
                <a:gd name="connsiteY120" fmla="*/ 1816100 h 3302940"/>
                <a:gd name="connsiteX121" fmla="*/ 2273770 w 8575207"/>
                <a:gd name="connsiteY121" fmla="*/ 1866900 h 3302940"/>
                <a:gd name="connsiteX122" fmla="*/ 2235670 w 8575207"/>
                <a:gd name="connsiteY122" fmla="*/ 1879600 h 3302940"/>
                <a:gd name="connsiteX123" fmla="*/ 2197570 w 8575207"/>
                <a:gd name="connsiteY123" fmla="*/ 1892300 h 3302940"/>
                <a:gd name="connsiteX124" fmla="*/ 2095970 w 8575207"/>
                <a:gd name="connsiteY124" fmla="*/ 1905000 h 3302940"/>
                <a:gd name="connsiteX125" fmla="*/ 1676870 w 8575207"/>
                <a:gd name="connsiteY125" fmla="*/ 1879600 h 3302940"/>
                <a:gd name="connsiteX126" fmla="*/ 1562570 w 8575207"/>
                <a:gd name="connsiteY126" fmla="*/ 1841500 h 3302940"/>
                <a:gd name="connsiteX127" fmla="*/ 1524470 w 8575207"/>
                <a:gd name="connsiteY127" fmla="*/ 1828800 h 3302940"/>
                <a:gd name="connsiteX128" fmla="*/ 1511770 w 8575207"/>
                <a:gd name="connsiteY128" fmla="*/ 1778000 h 3302940"/>
                <a:gd name="connsiteX129" fmla="*/ 1499070 w 8575207"/>
                <a:gd name="connsiteY129" fmla="*/ 1739900 h 3302940"/>
                <a:gd name="connsiteX130" fmla="*/ 1486370 w 8575207"/>
                <a:gd name="connsiteY130" fmla="*/ 1676400 h 3302940"/>
                <a:gd name="connsiteX131" fmla="*/ 1524470 w 8575207"/>
                <a:gd name="connsiteY131" fmla="*/ 1460500 h 3302940"/>
                <a:gd name="connsiteX132" fmla="*/ 1537170 w 8575207"/>
                <a:gd name="connsiteY132" fmla="*/ 1422400 h 3302940"/>
                <a:gd name="connsiteX133" fmla="*/ 1626070 w 8575207"/>
                <a:gd name="connsiteY133" fmla="*/ 1358900 h 3302940"/>
                <a:gd name="connsiteX134" fmla="*/ 1702270 w 8575207"/>
                <a:gd name="connsiteY134" fmla="*/ 1282700 h 3302940"/>
                <a:gd name="connsiteX135" fmla="*/ 1740370 w 8575207"/>
                <a:gd name="connsiteY135" fmla="*/ 1244600 h 3302940"/>
                <a:gd name="connsiteX136" fmla="*/ 1778470 w 8575207"/>
                <a:gd name="connsiteY136" fmla="*/ 1206500 h 3302940"/>
                <a:gd name="connsiteX137" fmla="*/ 1816570 w 8575207"/>
                <a:gd name="connsiteY137" fmla="*/ 1193800 h 3302940"/>
                <a:gd name="connsiteX138" fmla="*/ 1829270 w 8575207"/>
                <a:gd name="connsiteY138" fmla="*/ 1155700 h 3302940"/>
                <a:gd name="connsiteX139" fmla="*/ 1905470 w 8575207"/>
                <a:gd name="connsiteY139" fmla="*/ 1104900 h 3302940"/>
                <a:gd name="connsiteX140" fmla="*/ 1968970 w 8575207"/>
                <a:gd name="connsiteY140" fmla="*/ 1028700 h 3302940"/>
                <a:gd name="connsiteX141" fmla="*/ 2045170 w 8575207"/>
                <a:gd name="connsiteY141" fmla="*/ 965200 h 3302940"/>
                <a:gd name="connsiteX142" fmla="*/ 2019770 w 8575207"/>
                <a:gd name="connsiteY142" fmla="*/ 393700 h 3302940"/>
                <a:gd name="connsiteX143" fmla="*/ 1956270 w 8575207"/>
                <a:gd name="connsiteY143" fmla="*/ 279400 h 3302940"/>
                <a:gd name="connsiteX144" fmla="*/ 1918170 w 8575207"/>
                <a:gd name="connsiteY144" fmla="*/ 266700 h 3302940"/>
                <a:gd name="connsiteX145" fmla="*/ 1803870 w 8575207"/>
                <a:gd name="connsiteY145" fmla="*/ 203200 h 3302940"/>
                <a:gd name="connsiteX146" fmla="*/ 1727670 w 8575207"/>
                <a:gd name="connsiteY146" fmla="*/ 190500 h 3302940"/>
                <a:gd name="connsiteX147" fmla="*/ 1689570 w 8575207"/>
                <a:gd name="connsiteY147" fmla="*/ 165100 h 3302940"/>
                <a:gd name="connsiteX148" fmla="*/ 1435570 w 8575207"/>
                <a:gd name="connsiteY148" fmla="*/ 127000 h 3302940"/>
                <a:gd name="connsiteX149" fmla="*/ 1308570 w 8575207"/>
                <a:gd name="connsiteY149" fmla="*/ 101600 h 3302940"/>
                <a:gd name="connsiteX150" fmla="*/ 546570 w 8575207"/>
                <a:gd name="connsiteY150" fmla="*/ 76200 h 3302940"/>
                <a:gd name="connsiteX151" fmla="*/ 457670 w 8575207"/>
                <a:gd name="connsiteY151" fmla="*/ 50800 h 3302940"/>
                <a:gd name="connsiteX152" fmla="*/ 279870 w 8575207"/>
                <a:gd name="connsiteY152" fmla="*/ 25400 h 3302940"/>
                <a:gd name="connsiteX153" fmla="*/ 216370 w 8575207"/>
                <a:gd name="connsiteY153" fmla="*/ 12700 h 3302940"/>
                <a:gd name="connsiteX154" fmla="*/ 38570 w 8575207"/>
                <a:gd name="connsiteY154" fmla="*/ 0 h 3302940"/>
                <a:gd name="connsiteX155" fmla="*/ 13170 w 8575207"/>
                <a:gd name="connsiteY15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677370 w 8575207"/>
                <a:gd name="connsiteY26" fmla="*/ 2463800 h 3302940"/>
                <a:gd name="connsiteX27" fmla="*/ 5912320 w 8575207"/>
                <a:gd name="connsiteY27" fmla="*/ 2349500 h 3302940"/>
                <a:gd name="connsiteX28" fmla="*/ 6007570 w 8575207"/>
                <a:gd name="connsiteY28" fmla="*/ 2362200 h 3302940"/>
                <a:gd name="connsiteX29" fmla="*/ 6083770 w 8575207"/>
                <a:gd name="connsiteY29" fmla="*/ 2374900 h 3302940"/>
                <a:gd name="connsiteX30" fmla="*/ 6159970 w 8575207"/>
                <a:gd name="connsiteY30" fmla="*/ 2413000 h 3302940"/>
                <a:gd name="connsiteX31" fmla="*/ 6198070 w 8575207"/>
                <a:gd name="connsiteY31" fmla="*/ 2425700 h 3302940"/>
                <a:gd name="connsiteX32" fmla="*/ 6261570 w 8575207"/>
                <a:gd name="connsiteY32" fmla="*/ 2527300 h 3302940"/>
                <a:gd name="connsiteX33" fmla="*/ 6299670 w 8575207"/>
                <a:gd name="connsiteY33" fmla="*/ 2641600 h 3302940"/>
                <a:gd name="connsiteX34" fmla="*/ 6312370 w 8575207"/>
                <a:gd name="connsiteY34" fmla="*/ 2679700 h 3302940"/>
                <a:gd name="connsiteX35" fmla="*/ 6325070 w 8575207"/>
                <a:gd name="connsiteY35" fmla="*/ 2730500 h 3302940"/>
                <a:gd name="connsiteX36" fmla="*/ 6312370 w 8575207"/>
                <a:gd name="connsiteY36" fmla="*/ 2857500 h 3302940"/>
                <a:gd name="connsiteX37" fmla="*/ 6236170 w 8575207"/>
                <a:gd name="connsiteY37" fmla="*/ 2908300 h 3302940"/>
                <a:gd name="connsiteX38" fmla="*/ 6109170 w 8575207"/>
                <a:gd name="connsiteY38" fmla="*/ 2946400 h 3302940"/>
                <a:gd name="connsiteX39" fmla="*/ 5956770 w 8575207"/>
                <a:gd name="connsiteY39" fmla="*/ 2933700 h 3302940"/>
                <a:gd name="connsiteX40" fmla="*/ 6128220 w 8575207"/>
                <a:gd name="connsiteY40" fmla="*/ 3003550 h 3302940"/>
                <a:gd name="connsiteX41" fmla="*/ 5994870 w 8575207"/>
                <a:gd name="connsiteY41" fmla="*/ 3022600 h 3302940"/>
                <a:gd name="connsiteX42" fmla="*/ 6286970 w 8575207"/>
                <a:gd name="connsiteY42" fmla="*/ 3035300 h 3302940"/>
                <a:gd name="connsiteX43" fmla="*/ 7328370 w 8575207"/>
                <a:gd name="connsiteY43" fmla="*/ 3022600 h 3302940"/>
                <a:gd name="connsiteX44" fmla="*/ 7544270 w 8575207"/>
                <a:gd name="connsiteY44" fmla="*/ 2984500 h 3302940"/>
                <a:gd name="connsiteX45" fmla="*/ 7645870 w 8575207"/>
                <a:gd name="connsiteY45" fmla="*/ 2971800 h 3302940"/>
                <a:gd name="connsiteX46" fmla="*/ 7861770 w 8575207"/>
                <a:gd name="connsiteY46" fmla="*/ 2984500 h 3302940"/>
                <a:gd name="connsiteX47" fmla="*/ 8039570 w 8575207"/>
                <a:gd name="connsiteY47" fmla="*/ 3009900 h 3302940"/>
                <a:gd name="connsiteX48" fmla="*/ 8090370 w 8575207"/>
                <a:gd name="connsiteY48" fmla="*/ 3022600 h 3302940"/>
                <a:gd name="connsiteX49" fmla="*/ 8407870 w 8575207"/>
                <a:gd name="connsiteY49" fmla="*/ 3048000 h 3302940"/>
                <a:gd name="connsiteX50" fmla="*/ 8560270 w 8575207"/>
                <a:gd name="connsiteY50" fmla="*/ 3035300 h 3302940"/>
                <a:gd name="connsiteX51" fmla="*/ 8534870 w 8575207"/>
                <a:gd name="connsiteY51" fmla="*/ 2311400 h 3302940"/>
                <a:gd name="connsiteX52" fmla="*/ 8496770 w 8575207"/>
                <a:gd name="connsiteY52" fmla="*/ 2057400 h 3302940"/>
                <a:gd name="connsiteX53" fmla="*/ 8484070 w 8575207"/>
                <a:gd name="connsiteY53" fmla="*/ 1968500 h 3302940"/>
                <a:gd name="connsiteX54" fmla="*/ 8445970 w 8575207"/>
                <a:gd name="connsiteY54" fmla="*/ 1765300 h 3302940"/>
                <a:gd name="connsiteX55" fmla="*/ 8471370 w 8575207"/>
                <a:gd name="connsiteY55" fmla="*/ 1257300 h 3302940"/>
                <a:gd name="connsiteX56" fmla="*/ 8433270 w 8575207"/>
                <a:gd name="connsiteY56" fmla="*/ 1231900 h 3302940"/>
                <a:gd name="connsiteX57" fmla="*/ 8306270 w 8575207"/>
                <a:gd name="connsiteY57" fmla="*/ 1193800 h 3302940"/>
                <a:gd name="connsiteX58" fmla="*/ 8179270 w 8575207"/>
                <a:gd name="connsiteY58" fmla="*/ 1168400 h 3302940"/>
                <a:gd name="connsiteX59" fmla="*/ 7607770 w 8575207"/>
                <a:gd name="connsiteY59" fmla="*/ 1206500 h 3302940"/>
                <a:gd name="connsiteX60" fmla="*/ 7379170 w 8575207"/>
                <a:gd name="connsiteY60" fmla="*/ 1193800 h 3302940"/>
                <a:gd name="connsiteX61" fmla="*/ 7290270 w 8575207"/>
                <a:gd name="connsiteY61" fmla="*/ 1168400 h 3302940"/>
                <a:gd name="connsiteX62" fmla="*/ 7112470 w 8575207"/>
                <a:gd name="connsiteY62" fmla="*/ 1143000 h 3302940"/>
                <a:gd name="connsiteX63" fmla="*/ 7048970 w 8575207"/>
                <a:gd name="connsiteY63" fmla="*/ 1130300 h 3302940"/>
                <a:gd name="connsiteX64" fmla="*/ 6934670 w 8575207"/>
                <a:gd name="connsiteY64" fmla="*/ 1117600 h 3302940"/>
                <a:gd name="connsiteX65" fmla="*/ 6629870 w 8575207"/>
                <a:gd name="connsiteY65" fmla="*/ 1079500 h 3302940"/>
                <a:gd name="connsiteX66" fmla="*/ 6502870 w 8575207"/>
                <a:gd name="connsiteY66" fmla="*/ 1028700 h 3302940"/>
                <a:gd name="connsiteX67" fmla="*/ 6426670 w 8575207"/>
                <a:gd name="connsiteY67" fmla="*/ 1003300 h 3302940"/>
                <a:gd name="connsiteX68" fmla="*/ 6375870 w 8575207"/>
                <a:gd name="connsiteY68" fmla="*/ 990600 h 3302940"/>
                <a:gd name="connsiteX69" fmla="*/ 6337770 w 8575207"/>
                <a:gd name="connsiteY69" fmla="*/ 977900 h 3302940"/>
                <a:gd name="connsiteX70" fmla="*/ 6286970 w 8575207"/>
                <a:gd name="connsiteY70" fmla="*/ 952500 h 3302940"/>
                <a:gd name="connsiteX71" fmla="*/ 6096470 w 8575207"/>
                <a:gd name="connsiteY71" fmla="*/ 939800 h 3302940"/>
                <a:gd name="connsiteX72" fmla="*/ 5728170 w 8575207"/>
                <a:gd name="connsiteY72" fmla="*/ 927100 h 3302940"/>
                <a:gd name="connsiteX73" fmla="*/ 5334470 w 8575207"/>
                <a:gd name="connsiteY73" fmla="*/ 901700 h 3302940"/>
                <a:gd name="connsiteX74" fmla="*/ 5232870 w 8575207"/>
                <a:gd name="connsiteY74" fmla="*/ 889000 h 3302940"/>
                <a:gd name="connsiteX75" fmla="*/ 5067770 w 8575207"/>
                <a:gd name="connsiteY75" fmla="*/ 838200 h 3302940"/>
                <a:gd name="connsiteX76" fmla="*/ 4991570 w 8575207"/>
                <a:gd name="connsiteY76" fmla="*/ 825500 h 3302940"/>
                <a:gd name="connsiteX77" fmla="*/ 4953470 w 8575207"/>
                <a:gd name="connsiteY77" fmla="*/ 800100 h 3302940"/>
                <a:gd name="connsiteX78" fmla="*/ 4877270 w 8575207"/>
                <a:gd name="connsiteY78" fmla="*/ 774700 h 3302940"/>
                <a:gd name="connsiteX79" fmla="*/ 4775670 w 8575207"/>
                <a:gd name="connsiteY79" fmla="*/ 749300 h 3302940"/>
                <a:gd name="connsiteX80" fmla="*/ 4648670 w 8575207"/>
                <a:gd name="connsiteY80" fmla="*/ 711200 h 3302940"/>
                <a:gd name="connsiteX81" fmla="*/ 4610570 w 8575207"/>
                <a:gd name="connsiteY81" fmla="*/ 698500 h 3302940"/>
                <a:gd name="connsiteX82" fmla="*/ 4559770 w 8575207"/>
                <a:gd name="connsiteY82" fmla="*/ 685800 h 3302940"/>
                <a:gd name="connsiteX83" fmla="*/ 4521670 w 8575207"/>
                <a:gd name="connsiteY83" fmla="*/ 660400 h 3302940"/>
                <a:gd name="connsiteX84" fmla="*/ 4470870 w 8575207"/>
                <a:gd name="connsiteY84" fmla="*/ 647700 h 3302940"/>
                <a:gd name="connsiteX85" fmla="*/ 4432770 w 8575207"/>
                <a:gd name="connsiteY85" fmla="*/ 635000 h 3302940"/>
                <a:gd name="connsiteX86" fmla="*/ 4381970 w 8575207"/>
                <a:gd name="connsiteY86" fmla="*/ 609600 h 3302940"/>
                <a:gd name="connsiteX87" fmla="*/ 4280370 w 8575207"/>
                <a:gd name="connsiteY87" fmla="*/ 584200 h 3302940"/>
                <a:gd name="connsiteX88" fmla="*/ 4242270 w 8575207"/>
                <a:gd name="connsiteY88" fmla="*/ 571500 h 3302940"/>
                <a:gd name="connsiteX89" fmla="*/ 4127970 w 8575207"/>
                <a:gd name="connsiteY89" fmla="*/ 558800 h 3302940"/>
                <a:gd name="connsiteX90" fmla="*/ 3658070 w 8575207"/>
                <a:gd name="connsiteY90" fmla="*/ 533400 h 3302940"/>
                <a:gd name="connsiteX91" fmla="*/ 3607270 w 8575207"/>
                <a:gd name="connsiteY91" fmla="*/ 520700 h 3302940"/>
                <a:gd name="connsiteX92" fmla="*/ 3569170 w 8575207"/>
                <a:gd name="connsiteY92" fmla="*/ 508000 h 3302940"/>
                <a:gd name="connsiteX93" fmla="*/ 3467570 w 8575207"/>
                <a:gd name="connsiteY93" fmla="*/ 495300 h 3302940"/>
                <a:gd name="connsiteX94" fmla="*/ 3429470 w 8575207"/>
                <a:gd name="connsiteY94" fmla="*/ 469900 h 3302940"/>
                <a:gd name="connsiteX95" fmla="*/ 3378670 w 8575207"/>
                <a:gd name="connsiteY95" fmla="*/ 457200 h 3302940"/>
                <a:gd name="connsiteX96" fmla="*/ 3302470 w 8575207"/>
                <a:gd name="connsiteY96" fmla="*/ 431800 h 3302940"/>
                <a:gd name="connsiteX97" fmla="*/ 3226270 w 8575207"/>
                <a:gd name="connsiteY97" fmla="*/ 406400 h 3302940"/>
                <a:gd name="connsiteX98" fmla="*/ 3188170 w 8575207"/>
                <a:gd name="connsiteY98" fmla="*/ 393700 h 3302940"/>
                <a:gd name="connsiteX99" fmla="*/ 2934170 w 8575207"/>
                <a:gd name="connsiteY99" fmla="*/ 381000 h 3302940"/>
                <a:gd name="connsiteX100" fmla="*/ 2832570 w 8575207"/>
                <a:gd name="connsiteY100" fmla="*/ 355600 h 3302940"/>
                <a:gd name="connsiteX101" fmla="*/ 2769070 w 8575207"/>
                <a:gd name="connsiteY101" fmla="*/ 342900 h 3302940"/>
                <a:gd name="connsiteX102" fmla="*/ 2705570 w 8575207"/>
                <a:gd name="connsiteY102" fmla="*/ 317500 h 3302940"/>
                <a:gd name="connsiteX103" fmla="*/ 2591270 w 8575207"/>
                <a:gd name="connsiteY103" fmla="*/ 304800 h 3302940"/>
                <a:gd name="connsiteX104" fmla="*/ 2515070 w 8575207"/>
                <a:gd name="connsiteY104" fmla="*/ 292100 h 3302940"/>
                <a:gd name="connsiteX105" fmla="*/ 2299170 w 8575207"/>
                <a:gd name="connsiteY105" fmla="*/ 317500 h 3302940"/>
                <a:gd name="connsiteX106" fmla="*/ 2184870 w 8575207"/>
                <a:gd name="connsiteY106" fmla="*/ 355600 h 3302940"/>
                <a:gd name="connsiteX107" fmla="*/ 2045170 w 8575207"/>
                <a:gd name="connsiteY107" fmla="*/ 381000 h 3302940"/>
                <a:gd name="connsiteX108" fmla="*/ 2019770 w 8575207"/>
                <a:gd name="connsiteY108" fmla="*/ 431800 h 3302940"/>
                <a:gd name="connsiteX109" fmla="*/ 2032470 w 8575207"/>
                <a:gd name="connsiteY109" fmla="*/ 952500 h 3302940"/>
                <a:gd name="connsiteX110" fmla="*/ 2045170 w 8575207"/>
                <a:gd name="connsiteY110" fmla="*/ 1016000 h 3302940"/>
                <a:gd name="connsiteX111" fmla="*/ 2083270 w 8575207"/>
                <a:gd name="connsiteY111" fmla="*/ 1130300 h 3302940"/>
                <a:gd name="connsiteX112" fmla="*/ 2095970 w 8575207"/>
                <a:gd name="connsiteY112" fmla="*/ 1181100 h 3302940"/>
                <a:gd name="connsiteX113" fmla="*/ 2159470 w 8575207"/>
                <a:gd name="connsiteY113" fmla="*/ 1270000 h 3302940"/>
                <a:gd name="connsiteX114" fmla="*/ 2197570 w 8575207"/>
                <a:gd name="connsiteY114" fmla="*/ 1346200 h 3302940"/>
                <a:gd name="connsiteX115" fmla="*/ 2235670 w 8575207"/>
                <a:gd name="connsiteY115" fmla="*/ 1397000 h 3302940"/>
                <a:gd name="connsiteX116" fmla="*/ 2261070 w 8575207"/>
                <a:gd name="connsiteY116" fmla="*/ 1435100 h 3302940"/>
                <a:gd name="connsiteX117" fmla="*/ 2311870 w 8575207"/>
                <a:gd name="connsiteY117" fmla="*/ 1549400 h 3302940"/>
                <a:gd name="connsiteX118" fmla="*/ 2337270 w 8575207"/>
                <a:gd name="connsiteY118" fmla="*/ 1600200 h 3302940"/>
                <a:gd name="connsiteX119" fmla="*/ 2375370 w 8575207"/>
                <a:gd name="connsiteY119" fmla="*/ 1638300 h 3302940"/>
                <a:gd name="connsiteX120" fmla="*/ 2388070 w 8575207"/>
                <a:gd name="connsiteY120" fmla="*/ 1816100 h 3302940"/>
                <a:gd name="connsiteX121" fmla="*/ 2273770 w 8575207"/>
                <a:gd name="connsiteY121" fmla="*/ 1866900 h 3302940"/>
                <a:gd name="connsiteX122" fmla="*/ 2235670 w 8575207"/>
                <a:gd name="connsiteY122" fmla="*/ 1879600 h 3302940"/>
                <a:gd name="connsiteX123" fmla="*/ 2197570 w 8575207"/>
                <a:gd name="connsiteY123" fmla="*/ 1892300 h 3302940"/>
                <a:gd name="connsiteX124" fmla="*/ 2095970 w 8575207"/>
                <a:gd name="connsiteY124" fmla="*/ 1905000 h 3302940"/>
                <a:gd name="connsiteX125" fmla="*/ 1676870 w 8575207"/>
                <a:gd name="connsiteY125" fmla="*/ 1879600 h 3302940"/>
                <a:gd name="connsiteX126" fmla="*/ 1562570 w 8575207"/>
                <a:gd name="connsiteY126" fmla="*/ 1841500 h 3302940"/>
                <a:gd name="connsiteX127" fmla="*/ 1524470 w 8575207"/>
                <a:gd name="connsiteY127" fmla="*/ 1828800 h 3302940"/>
                <a:gd name="connsiteX128" fmla="*/ 1511770 w 8575207"/>
                <a:gd name="connsiteY128" fmla="*/ 1778000 h 3302940"/>
                <a:gd name="connsiteX129" fmla="*/ 1499070 w 8575207"/>
                <a:gd name="connsiteY129" fmla="*/ 1739900 h 3302940"/>
                <a:gd name="connsiteX130" fmla="*/ 1486370 w 8575207"/>
                <a:gd name="connsiteY130" fmla="*/ 1676400 h 3302940"/>
                <a:gd name="connsiteX131" fmla="*/ 1524470 w 8575207"/>
                <a:gd name="connsiteY131" fmla="*/ 1460500 h 3302940"/>
                <a:gd name="connsiteX132" fmla="*/ 1537170 w 8575207"/>
                <a:gd name="connsiteY132" fmla="*/ 1422400 h 3302940"/>
                <a:gd name="connsiteX133" fmla="*/ 1626070 w 8575207"/>
                <a:gd name="connsiteY133" fmla="*/ 1358900 h 3302940"/>
                <a:gd name="connsiteX134" fmla="*/ 1702270 w 8575207"/>
                <a:gd name="connsiteY134" fmla="*/ 1282700 h 3302940"/>
                <a:gd name="connsiteX135" fmla="*/ 1740370 w 8575207"/>
                <a:gd name="connsiteY135" fmla="*/ 1244600 h 3302940"/>
                <a:gd name="connsiteX136" fmla="*/ 1778470 w 8575207"/>
                <a:gd name="connsiteY136" fmla="*/ 1206500 h 3302940"/>
                <a:gd name="connsiteX137" fmla="*/ 1816570 w 8575207"/>
                <a:gd name="connsiteY137" fmla="*/ 1193800 h 3302940"/>
                <a:gd name="connsiteX138" fmla="*/ 1829270 w 8575207"/>
                <a:gd name="connsiteY138" fmla="*/ 1155700 h 3302940"/>
                <a:gd name="connsiteX139" fmla="*/ 1905470 w 8575207"/>
                <a:gd name="connsiteY139" fmla="*/ 1104900 h 3302940"/>
                <a:gd name="connsiteX140" fmla="*/ 1968970 w 8575207"/>
                <a:gd name="connsiteY140" fmla="*/ 1028700 h 3302940"/>
                <a:gd name="connsiteX141" fmla="*/ 2045170 w 8575207"/>
                <a:gd name="connsiteY141" fmla="*/ 965200 h 3302940"/>
                <a:gd name="connsiteX142" fmla="*/ 2019770 w 8575207"/>
                <a:gd name="connsiteY142" fmla="*/ 393700 h 3302940"/>
                <a:gd name="connsiteX143" fmla="*/ 1956270 w 8575207"/>
                <a:gd name="connsiteY143" fmla="*/ 279400 h 3302940"/>
                <a:gd name="connsiteX144" fmla="*/ 1918170 w 8575207"/>
                <a:gd name="connsiteY144" fmla="*/ 266700 h 3302940"/>
                <a:gd name="connsiteX145" fmla="*/ 1803870 w 8575207"/>
                <a:gd name="connsiteY145" fmla="*/ 203200 h 3302940"/>
                <a:gd name="connsiteX146" fmla="*/ 1727670 w 8575207"/>
                <a:gd name="connsiteY146" fmla="*/ 190500 h 3302940"/>
                <a:gd name="connsiteX147" fmla="*/ 1689570 w 8575207"/>
                <a:gd name="connsiteY147" fmla="*/ 165100 h 3302940"/>
                <a:gd name="connsiteX148" fmla="*/ 1435570 w 8575207"/>
                <a:gd name="connsiteY148" fmla="*/ 127000 h 3302940"/>
                <a:gd name="connsiteX149" fmla="*/ 1308570 w 8575207"/>
                <a:gd name="connsiteY149" fmla="*/ 101600 h 3302940"/>
                <a:gd name="connsiteX150" fmla="*/ 546570 w 8575207"/>
                <a:gd name="connsiteY150" fmla="*/ 76200 h 3302940"/>
                <a:gd name="connsiteX151" fmla="*/ 457670 w 8575207"/>
                <a:gd name="connsiteY151" fmla="*/ 50800 h 3302940"/>
                <a:gd name="connsiteX152" fmla="*/ 279870 w 8575207"/>
                <a:gd name="connsiteY152" fmla="*/ 25400 h 3302940"/>
                <a:gd name="connsiteX153" fmla="*/ 216370 w 8575207"/>
                <a:gd name="connsiteY153" fmla="*/ 12700 h 3302940"/>
                <a:gd name="connsiteX154" fmla="*/ 38570 w 8575207"/>
                <a:gd name="connsiteY154" fmla="*/ 0 h 3302940"/>
                <a:gd name="connsiteX155" fmla="*/ 13170 w 8575207"/>
                <a:gd name="connsiteY15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09120 w 8575207"/>
                <a:gd name="connsiteY26" fmla="*/ 2425700 h 3302940"/>
                <a:gd name="connsiteX27" fmla="*/ 5912320 w 8575207"/>
                <a:gd name="connsiteY27" fmla="*/ 2349500 h 3302940"/>
                <a:gd name="connsiteX28" fmla="*/ 6007570 w 8575207"/>
                <a:gd name="connsiteY28" fmla="*/ 2362200 h 3302940"/>
                <a:gd name="connsiteX29" fmla="*/ 6083770 w 8575207"/>
                <a:gd name="connsiteY29" fmla="*/ 2374900 h 3302940"/>
                <a:gd name="connsiteX30" fmla="*/ 6159970 w 8575207"/>
                <a:gd name="connsiteY30" fmla="*/ 2413000 h 3302940"/>
                <a:gd name="connsiteX31" fmla="*/ 6198070 w 8575207"/>
                <a:gd name="connsiteY31" fmla="*/ 2425700 h 3302940"/>
                <a:gd name="connsiteX32" fmla="*/ 6261570 w 8575207"/>
                <a:gd name="connsiteY32" fmla="*/ 2527300 h 3302940"/>
                <a:gd name="connsiteX33" fmla="*/ 6299670 w 8575207"/>
                <a:gd name="connsiteY33" fmla="*/ 2641600 h 3302940"/>
                <a:gd name="connsiteX34" fmla="*/ 6312370 w 8575207"/>
                <a:gd name="connsiteY34" fmla="*/ 2679700 h 3302940"/>
                <a:gd name="connsiteX35" fmla="*/ 6325070 w 8575207"/>
                <a:gd name="connsiteY35" fmla="*/ 2730500 h 3302940"/>
                <a:gd name="connsiteX36" fmla="*/ 6312370 w 8575207"/>
                <a:gd name="connsiteY36" fmla="*/ 2857500 h 3302940"/>
                <a:gd name="connsiteX37" fmla="*/ 6236170 w 8575207"/>
                <a:gd name="connsiteY37" fmla="*/ 2908300 h 3302940"/>
                <a:gd name="connsiteX38" fmla="*/ 6109170 w 8575207"/>
                <a:gd name="connsiteY38" fmla="*/ 2946400 h 3302940"/>
                <a:gd name="connsiteX39" fmla="*/ 5956770 w 8575207"/>
                <a:gd name="connsiteY39" fmla="*/ 2933700 h 3302940"/>
                <a:gd name="connsiteX40" fmla="*/ 6128220 w 8575207"/>
                <a:gd name="connsiteY40" fmla="*/ 3003550 h 3302940"/>
                <a:gd name="connsiteX41" fmla="*/ 5994870 w 8575207"/>
                <a:gd name="connsiteY41" fmla="*/ 3022600 h 3302940"/>
                <a:gd name="connsiteX42" fmla="*/ 6286970 w 8575207"/>
                <a:gd name="connsiteY42" fmla="*/ 3035300 h 3302940"/>
                <a:gd name="connsiteX43" fmla="*/ 7328370 w 8575207"/>
                <a:gd name="connsiteY43" fmla="*/ 3022600 h 3302940"/>
                <a:gd name="connsiteX44" fmla="*/ 7544270 w 8575207"/>
                <a:gd name="connsiteY44" fmla="*/ 2984500 h 3302940"/>
                <a:gd name="connsiteX45" fmla="*/ 7645870 w 8575207"/>
                <a:gd name="connsiteY45" fmla="*/ 2971800 h 3302940"/>
                <a:gd name="connsiteX46" fmla="*/ 7861770 w 8575207"/>
                <a:gd name="connsiteY46" fmla="*/ 2984500 h 3302940"/>
                <a:gd name="connsiteX47" fmla="*/ 8039570 w 8575207"/>
                <a:gd name="connsiteY47" fmla="*/ 3009900 h 3302940"/>
                <a:gd name="connsiteX48" fmla="*/ 8090370 w 8575207"/>
                <a:gd name="connsiteY48" fmla="*/ 3022600 h 3302940"/>
                <a:gd name="connsiteX49" fmla="*/ 8407870 w 8575207"/>
                <a:gd name="connsiteY49" fmla="*/ 3048000 h 3302940"/>
                <a:gd name="connsiteX50" fmla="*/ 8560270 w 8575207"/>
                <a:gd name="connsiteY50" fmla="*/ 3035300 h 3302940"/>
                <a:gd name="connsiteX51" fmla="*/ 8534870 w 8575207"/>
                <a:gd name="connsiteY51" fmla="*/ 2311400 h 3302940"/>
                <a:gd name="connsiteX52" fmla="*/ 8496770 w 8575207"/>
                <a:gd name="connsiteY52" fmla="*/ 2057400 h 3302940"/>
                <a:gd name="connsiteX53" fmla="*/ 8484070 w 8575207"/>
                <a:gd name="connsiteY53" fmla="*/ 1968500 h 3302940"/>
                <a:gd name="connsiteX54" fmla="*/ 8445970 w 8575207"/>
                <a:gd name="connsiteY54" fmla="*/ 1765300 h 3302940"/>
                <a:gd name="connsiteX55" fmla="*/ 8471370 w 8575207"/>
                <a:gd name="connsiteY55" fmla="*/ 1257300 h 3302940"/>
                <a:gd name="connsiteX56" fmla="*/ 8433270 w 8575207"/>
                <a:gd name="connsiteY56" fmla="*/ 1231900 h 3302940"/>
                <a:gd name="connsiteX57" fmla="*/ 8306270 w 8575207"/>
                <a:gd name="connsiteY57" fmla="*/ 1193800 h 3302940"/>
                <a:gd name="connsiteX58" fmla="*/ 8179270 w 8575207"/>
                <a:gd name="connsiteY58" fmla="*/ 1168400 h 3302940"/>
                <a:gd name="connsiteX59" fmla="*/ 7607770 w 8575207"/>
                <a:gd name="connsiteY59" fmla="*/ 1206500 h 3302940"/>
                <a:gd name="connsiteX60" fmla="*/ 7379170 w 8575207"/>
                <a:gd name="connsiteY60" fmla="*/ 1193800 h 3302940"/>
                <a:gd name="connsiteX61" fmla="*/ 7290270 w 8575207"/>
                <a:gd name="connsiteY61" fmla="*/ 1168400 h 3302940"/>
                <a:gd name="connsiteX62" fmla="*/ 7112470 w 8575207"/>
                <a:gd name="connsiteY62" fmla="*/ 1143000 h 3302940"/>
                <a:gd name="connsiteX63" fmla="*/ 7048970 w 8575207"/>
                <a:gd name="connsiteY63" fmla="*/ 1130300 h 3302940"/>
                <a:gd name="connsiteX64" fmla="*/ 6934670 w 8575207"/>
                <a:gd name="connsiteY64" fmla="*/ 1117600 h 3302940"/>
                <a:gd name="connsiteX65" fmla="*/ 6629870 w 8575207"/>
                <a:gd name="connsiteY65" fmla="*/ 1079500 h 3302940"/>
                <a:gd name="connsiteX66" fmla="*/ 6502870 w 8575207"/>
                <a:gd name="connsiteY66" fmla="*/ 1028700 h 3302940"/>
                <a:gd name="connsiteX67" fmla="*/ 6426670 w 8575207"/>
                <a:gd name="connsiteY67" fmla="*/ 1003300 h 3302940"/>
                <a:gd name="connsiteX68" fmla="*/ 6375870 w 8575207"/>
                <a:gd name="connsiteY68" fmla="*/ 990600 h 3302940"/>
                <a:gd name="connsiteX69" fmla="*/ 6337770 w 8575207"/>
                <a:gd name="connsiteY69" fmla="*/ 977900 h 3302940"/>
                <a:gd name="connsiteX70" fmla="*/ 6286970 w 8575207"/>
                <a:gd name="connsiteY70" fmla="*/ 952500 h 3302940"/>
                <a:gd name="connsiteX71" fmla="*/ 6096470 w 8575207"/>
                <a:gd name="connsiteY71" fmla="*/ 939800 h 3302940"/>
                <a:gd name="connsiteX72" fmla="*/ 5728170 w 8575207"/>
                <a:gd name="connsiteY72" fmla="*/ 927100 h 3302940"/>
                <a:gd name="connsiteX73" fmla="*/ 5334470 w 8575207"/>
                <a:gd name="connsiteY73" fmla="*/ 901700 h 3302940"/>
                <a:gd name="connsiteX74" fmla="*/ 5232870 w 8575207"/>
                <a:gd name="connsiteY74" fmla="*/ 889000 h 3302940"/>
                <a:gd name="connsiteX75" fmla="*/ 5067770 w 8575207"/>
                <a:gd name="connsiteY75" fmla="*/ 838200 h 3302940"/>
                <a:gd name="connsiteX76" fmla="*/ 4991570 w 8575207"/>
                <a:gd name="connsiteY76" fmla="*/ 825500 h 3302940"/>
                <a:gd name="connsiteX77" fmla="*/ 4953470 w 8575207"/>
                <a:gd name="connsiteY77" fmla="*/ 800100 h 3302940"/>
                <a:gd name="connsiteX78" fmla="*/ 4877270 w 8575207"/>
                <a:gd name="connsiteY78" fmla="*/ 774700 h 3302940"/>
                <a:gd name="connsiteX79" fmla="*/ 4775670 w 8575207"/>
                <a:gd name="connsiteY79" fmla="*/ 749300 h 3302940"/>
                <a:gd name="connsiteX80" fmla="*/ 4648670 w 8575207"/>
                <a:gd name="connsiteY80" fmla="*/ 711200 h 3302940"/>
                <a:gd name="connsiteX81" fmla="*/ 4610570 w 8575207"/>
                <a:gd name="connsiteY81" fmla="*/ 698500 h 3302940"/>
                <a:gd name="connsiteX82" fmla="*/ 4559770 w 8575207"/>
                <a:gd name="connsiteY82" fmla="*/ 685800 h 3302940"/>
                <a:gd name="connsiteX83" fmla="*/ 4521670 w 8575207"/>
                <a:gd name="connsiteY83" fmla="*/ 660400 h 3302940"/>
                <a:gd name="connsiteX84" fmla="*/ 4470870 w 8575207"/>
                <a:gd name="connsiteY84" fmla="*/ 647700 h 3302940"/>
                <a:gd name="connsiteX85" fmla="*/ 4432770 w 8575207"/>
                <a:gd name="connsiteY85" fmla="*/ 635000 h 3302940"/>
                <a:gd name="connsiteX86" fmla="*/ 4381970 w 8575207"/>
                <a:gd name="connsiteY86" fmla="*/ 609600 h 3302940"/>
                <a:gd name="connsiteX87" fmla="*/ 4280370 w 8575207"/>
                <a:gd name="connsiteY87" fmla="*/ 584200 h 3302940"/>
                <a:gd name="connsiteX88" fmla="*/ 4242270 w 8575207"/>
                <a:gd name="connsiteY88" fmla="*/ 571500 h 3302940"/>
                <a:gd name="connsiteX89" fmla="*/ 4127970 w 8575207"/>
                <a:gd name="connsiteY89" fmla="*/ 558800 h 3302940"/>
                <a:gd name="connsiteX90" fmla="*/ 3658070 w 8575207"/>
                <a:gd name="connsiteY90" fmla="*/ 533400 h 3302940"/>
                <a:gd name="connsiteX91" fmla="*/ 3607270 w 8575207"/>
                <a:gd name="connsiteY91" fmla="*/ 520700 h 3302940"/>
                <a:gd name="connsiteX92" fmla="*/ 3569170 w 8575207"/>
                <a:gd name="connsiteY92" fmla="*/ 508000 h 3302940"/>
                <a:gd name="connsiteX93" fmla="*/ 3467570 w 8575207"/>
                <a:gd name="connsiteY93" fmla="*/ 495300 h 3302940"/>
                <a:gd name="connsiteX94" fmla="*/ 3429470 w 8575207"/>
                <a:gd name="connsiteY94" fmla="*/ 469900 h 3302940"/>
                <a:gd name="connsiteX95" fmla="*/ 3378670 w 8575207"/>
                <a:gd name="connsiteY95" fmla="*/ 457200 h 3302940"/>
                <a:gd name="connsiteX96" fmla="*/ 3302470 w 8575207"/>
                <a:gd name="connsiteY96" fmla="*/ 431800 h 3302940"/>
                <a:gd name="connsiteX97" fmla="*/ 3226270 w 8575207"/>
                <a:gd name="connsiteY97" fmla="*/ 406400 h 3302940"/>
                <a:gd name="connsiteX98" fmla="*/ 3188170 w 8575207"/>
                <a:gd name="connsiteY98" fmla="*/ 393700 h 3302940"/>
                <a:gd name="connsiteX99" fmla="*/ 2934170 w 8575207"/>
                <a:gd name="connsiteY99" fmla="*/ 381000 h 3302940"/>
                <a:gd name="connsiteX100" fmla="*/ 2832570 w 8575207"/>
                <a:gd name="connsiteY100" fmla="*/ 355600 h 3302940"/>
                <a:gd name="connsiteX101" fmla="*/ 2769070 w 8575207"/>
                <a:gd name="connsiteY101" fmla="*/ 342900 h 3302940"/>
                <a:gd name="connsiteX102" fmla="*/ 2705570 w 8575207"/>
                <a:gd name="connsiteY102" fmla="*/ 317500 h 3302940"/>
                <a:gd name="connsiteX103" fmla="*/ 2591270 w 8575207"/>
                <a:gd name="connsiteY103" fmla="*/ 304800 h 3302940"/>
                <a:gd name="connsiteX104" fmla="*/ 2515070 w 8575207"/>
                <a:gd name="connsiteY104" fmla="*/ 292100 h 3302940"/>
                <a:gd name="connsiteX105" fmla="*/ 2299170 w 8575207"/>
                <a:gd name="connsiteY105" fmla="*/ 317500 h 3302940"/>
                <a:gd name="connsiteX106" fmla="*/ 2184870 w 8575207"/>
                <a:gd name="connsiteY106" fmla="*/ 355600 h 3302940"/>
                <a:gd name="connsiteX107" fmla="*/ 2045170 w 8575207"/>
                <a:gd name="connsiteY107" fmla="*/ 381000 h 3302940"/>
                <a:gd name="connsiteX108" fmla="*/ 2019770 w 8575207"/>
                <a:gd name="connsiteY108" fmla="*/ 431800 h 3302940"/>
                <a:gd name="connsiteX109" fmla="*/ 2032470 w 8575207"/>
                <a:gd name="connsiteY109" fmla="*/ 952500 h 3302940"/>
                <a:gd name="connsiteX110" fmla="*/ 2045170 w 8575207"/>
                <a:gd name="connsiteY110" fmla="*/ 1016000 h 3302940"/>
                <a:gd name="connsiteX111" fmla="*/ 2083270 w 8575207"/>
                <a:gd name="connsiteY111" fmla="*/ 1130300 h 3302940"/>
                <a:gd name="connsiteX112" fmla="*/ 2095970 w 8575207"/>
                <a:gd name="connsiteY112" fmla="*/ 1181100 h 3302940"/>
                <a:gd name="connsiteX113" fmla="*/ 2159470 w 8575207"/>
                <a:gd name="connsiteY113" fmla="*/ 1270000 h 3302940"/>
                <a:gd name="connsiteX114" fmla="*/ 2197570 w 8575207"/>
                <a:gd name="connsiteY114" fmla="*/ 1346200 h 3302940"/>
                <a:gd name="connsiteX115" fmla="*/ 2235670 w 8575207"/>
                <a:gd name="connsiteY115" fmla="*/ 1397000 h 3302940"/>
                <a:gd name="connsiteX116" fmla="*/ 2261070 w 8575207"/>
                <a:gd name="connsiteY116" fmla="*/ 1435100 h 3302940"/>
                <a:gd name="connsiteX117" fmla="*/ 2311870 w 8575207"/>
                <a:gd name="connsiteY117" fmla="*/ 1549400 h 3302940"/>
                <a:gd name="connsiteX118" fmla="*/ 2337270 w 8575207"/>
                <a:gd name="connsiteY118" fmla="*/ 1600200 h 3302940"/>
                <a:gd name="connsiteX119" fmla="*/ 2375370 w 8575207"/>
                <a:gd name="connsiteY119" fmla="*/ 1638300 h 3302940"/>
                <a:gd name="connsiteX120" fmla="*/ 2388070 w 8575207"/>
                <a:gd name="connsiteY120" fmla="*/ 1816100 h 3302940"/>
                <a:gd name="connsiteX121" fmla="*/ 2273770 w 8575207"/>
                <a:gd name="connsiteY121" fmla="*/ 1866900 h 3302940"/>
                <a:gd name="connsiteX122" fmla="*/ 2235670 w 8575207"/>
                <a:gd name="connsiteY122" fmla="*/ 1879600 h 3302940"/>
                <a:gd name="connsiteX123" fmla="*/ 2197570 w 8575207"/>
                <a:gd name="connsiteY123" fmla="*/ 1892300 h 3302940"/>
                <a:gd name="connsiteX124" fmla="*/ 2095970 w 8575207"/>
                <a:gd name="connsiteY124" fmla="*/ 1905000 h 3302940"/>
                <a:gd name="connsiteX125" fmla="*/ 1676870 w 8575207"/>
                <a:gd name="connsiteY125" fmla="*/ 1879600 h 3302940"/>
                <a:gd name="connsiteX126" fmla="*/ 1562570 w 8575207"/>
                <a:gd name="connsiteY126" fmla="*/ 1841500 h 3302940"/>
                <a:gd name="connsiteX127" fmla="*/ 1524470 w 8575207"/>
                <a:gd name="connsiteY127" fmla="*/ 1828800 h 3302940"/>
                <a:gd name="connsiteX128" fmla="*/ 1511770 w 8575207"/>
                <a:gd name="connsiteY128" fmla="*/ 1778000 h 3302940"/>
                <a:gd name="connsiteX129" fmla="*/ 1499070 w 8575207"/>
                <a:gd name="connsiteY129" fmla="*/ 1739900 h 3302940"/>
                <a:gd name="connsiteX130" fmla="*/ 1486370 w 8575207"/>
                <a:gd name="connsiteY130" fmla="*/ 1676400 h 3302940"/>
                <a:gd name="connsiteX131" fmla="*/ 1524470 w 8575207"/>
                <a:gd name="connsiteY131" fmla="*/ 1460500 h 3302940"/>
                <a:gd name="connsiteX132" fmla="*/ 1537170 w 8575207"/>
                <a:gd name="connsiteY132" fmla="*/ 1422400 h 3302940"/>
                <a:gd name="connsiteX133" fmla="*/ 1626070 w 8575207"/>
                <a:gd name="connsiteY133" fmla="*/ 1358900 h 3302940"/>
                <a:gd name="connsiteX134" fmla="*/ 1702270 w 8575207"/>
                <a:gd name="connsiteY134" fmla="*/ 1282700 h 3302940"/>
                <a:gd name="connsiteX135" fmla="*/ 1740370 w 8575207"/>
                <a:gd name="connsiteY135" fmla="*/ 1244600 h 3302940"/>
                <a:gd name="connsiteX136" fmla="*/ 1778470 w 8575207"/>
                <a:gd name="connsiteY136" fmla="*/ 1206500 h 3302940"/>
                <a:gd name="connsiteX137" fmla="*/ 1816570 w 8575207"/>
                <a:gd name="connsiteY137" fmla="*/ 1193800 h 3302940"/>
                <a:gd name="connsiteX138" fmla="*/ 1829270 w 8575207"/>
                <a:gd name="connsiteY138" fmla="*/ 1155700 h 3302940"/>
                <a:gd name="connsiteX139" fmla="*/ 1905470 w 8575207"/>
                <a:gd name="connsiteY139" fmla="*/ 1104900 h 3302940"/>
                <a:gd name="connsiteX140" fmla="*/ 1968970 w 8575207"/>
                <a:gd name="connsiteY140" fmla="*/ 1028700 h 3302940"/>
                <a:gd name="connsiteX141" fmla="*/ 2045170 w 8575207"/>
                <a:gd name="connsiteY141" fmla="*/ 965200 h 3302940"/>
                <a:gd name="connsiteX142" fmla="*/ 2019770 w 8575207"/>
                <a:gd name="connsiteY142" fmla="*/ 393700 h 3302940"/>
                <a:gd name="connsiteX143" fmla="*/ 1956270 w 8575207"/>
                <a:gd name="connsiteY143" fmla="*/ 279400 h 3302940"/>
                <a:gd name="connsiteX144" fmla="*/ 1918170 w 8575207"/>
                <a:gd name="connsiteY144" fmla="*/ 266700 h 3302940"/>
                <a:gd name="connsiteX145" fmla="*/ 1803870 w 8575207"/>
                <a:gd name="connsiteY145" fmla="*/ 203200 h 3302940"/>
                <a:gd name="connsiteX146" fmla="*/ 1727670 w 8575207"/>
                <a:gd name="connsiteY146" fmla="*/ 190500 h 3302940"/>
                <a:gd name="connsiteX147" fmla="*/ 1689570 w 8575207"/>
                <a:gd name="connsiteY147" fmla="*/ 165100 h 3302940"/>
                <a:gd name="connsiteX148" fmla="*/ 1435570 w 8575207"/>
                <a:gd name="connsiteY148" fmla="*/ 127000 h 3302940"/>
                <a:gd name="connsiteX149" fmla="*/ 1308570 w 8575207"/>
                <a:gd name="connsiteY149" fmla="*/ 101600 h 3302940"/>
                <a:gd name="connsiteX150" fmla="*/ 546570 w 8575207"/>
                <a:gd name="connsiteY150" fmla="*/ 76200 h 3302940"/>
                <a:gd name="connsiteX151" fmla="*/ 457670 w 8575207"/>
                <a:gd name="connsiteY151" fmla="*/ 50800 h 3302940"/>
                <a:gd name="connsiteX152" fmla="*/ 279870 w 8575207"/>
                <a:gd name="connsiteY152" fmla="*/ 25400 h 3302940"/>
                <a:gd name="connsiteX153" fmla="*/ 216370 w 8575207"/>
                <a:gd name="connsiteY153" fmla="*/ 12700 h 3302940"/>
                <a:gd name="connsiteX154" fmla="*/ 38570 w 8575207"/>
                <a:gd name="connsiteY154" fmla="*/ 0 h 3302940"/>
                <a:gd name="connsiteX155" fmla="*/ 13170 w 8575207"/>
                <a:gd name="connsiteY15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09120 w 8575207"/>
                <a:gd name="connsiteY26" fmla="*/ 2425700 h 3302940"/>
                <a:gd name="connsiteX27" fmla="*/ 5912320 w 8575207"/>
                <a:gd name="connsiteY27" fmla="*/ 2349500 h 3302940"/>
                <a:gd name="connsiteX28" fmla="*/ 6083770 w 8575207"/>
                <a:gd name="connsiteY28" fmla="*/ 2374900 h 3302940"/>
                <a:gd name="connsiteX29" fmla="*/ 6159970 w 8575207"/>
                <a:gd name="connsiteY29" fmla="*/ 2413000 h 3302940"/>
                <a:gd name="connsiteX30" fmla="*/ 6198070 w 8575207"/>
                <a:gd name="connsiteY30" fmla="*/ 2425700 h 3302940"/>
                <a:gd name="connsiteX31" fmla="*/ 6261570 w 8575207"/>
                <a:gd name="connsiteY31" fmla="*/ 2527300 h 3302940"/>
                <a:gd name="connsiteX32" fmla="*/ 6299670 w 8575207"/>
                <a:gd name="connsiteY32" fmla="*/ 2641600 h 3302940"/>
                <a:gd name="connsiteX33" fmla="*/ 6312370 w 8575207"/>
                <a:gd name="connsiteY33" fmla="*/ 2679700 h 3302940"/>
                <a:gd name="connsiteX34" fmla="*/ 6325070 w 8575207"/>
                <a:gd name="connsiteY34" fmla="*/ 2730500 h 3302940"/>
                <a:gd name="connsiteX35" fmla="*/ 6312370 w 8575207"/>
                <a:gd name="connsiteY35" fmla="*/ 2857500 h 3302940"/>
                <a:gd name="connsiteX36" fmla="*/ 6236170 w 8575207"/>
                <a:gd name="connsiteY36" fmla="*/ 2908300 h 3302940"/>
                <a:gd name="connsiteX37" fmla="*/ 6109170 w 8575207"/>
                <a:gd name="connsiteY37" fmla="*/ 2946400 h 3302940"/>
                <a:gd name="connsiteX38" fmla="*/ 5956770 w 8575207"/>
                <a:gd name="connsiteY38" fmla="*/ 2933700 h 3302940"/>
                <a:gd name="connsiteX39" fmla="*/ 6128220 w 8575207"/>
                <a:gd name="connsiteY39" fmla="*/ 3003550 h 3302940"/>
                <a:gd name="connsiteX40" fmla="*/ 5994870 w 8575207"/>
                <a:gd name="connsiteY40" fmla="*/ 3022600 h 3302940"/>
                <a:gd name="connsiteX41" fmla="*/ 6286970 w 8575207"/>
                <a:gd name="connsiteY41" fmla="*/ 3035300 h 3302940"/>
                <a:gd name="connsiteX42" fmla="*/ 7328370 w 8575207"/>
                <a:gd name="connsiteY42" fmla="*/ 3022600 h 3302940"/>
                <a:gd name="connsiteX43" fmla="*/ 7544270 w 8575207"/>
                <a:gd name="connsiteY43" fmla="*/ 2984500 h 3302940"/>
                <a:gd name="connsiteX44" fmla="*/ 7645870 w 8575207"/>
                <a:gd name="connsiteY44" fmla="*/ 2971800 h 3302940"/>
                <a:gd name="connsiteX45" fmla="*/ 7861770 w 8575207"/>
                <a:gd name="connsiteY45" fmla="*/ 2984500 h 3302940"/>
                <a:gd name="connsiteX46" fmla="*/ 8039570 w 8575207"/>
                <a:gd name="connsiteY46" fmla="*/ 3009900 h 3302940"/>
                <a:gd name="connsiteX47" fmla="*/ 8090370 w 8575207"/>
                <a:gd name="connsiteY47" fmla="*/ 3022600 h 3302940"/>
                <a:gd name="connsiteX48" fmla="*/ 8407870 w 8575207"/>
                <a:gd name="connsiteY48" fmla="*/ 3048000 h 3302940"/>
                <a:gd name="connsiteX49" fmla="*/ 8560270 w 8575207"/>
                <a:gd name="connsiteY49" fmla="*/ 3035300 h 3302940"/>
                <a:gd name="connsiteX50" fmla="*/ 8534870 w 8575207"/>
                <a:gd name="connsiteY50" fmla="*/ 2311400 h 3302940"/>
                <a:gd name="connsiteX51" fmla="*/ 8496770 w 8575207"/>
                <a:gd name="connsiteY51" fmla="*/ 2057400 h 3302940"/>
                <a:gd name="connsiteX52" fmla="*/ 8484070 w 8575207"/>
                <a:gd name="connsiteY52" fmla="*/ 1968500 h 3302940"/>
                <a:gd name="connsiteX53" fmla="*/ 8445970 w 8575207"/>
                <a:gd name="connsiteY53" fmla="*/ 1765300 h 3302940"/>
                <a:gd name="connsiteX54" fmla="*/ 8471370 w 8575207"/>
                <a:gd name="connsiteY54" fmla="*/ 1257300 h 3302940"/>
                <a:gd name="connsiteX55" fmla="*/ 8433270 w 8575207"/>
                <a:gd name="connsiteY55" fmla="*/ 1231900 h 3302940"/>
                <a:gd name="connsiteX56" fmla="*/ 8306270 w 8575207"/>
                <a:gd name="connsiteY56" fmla="*/ 1193800 h 3302940"/>
                <a:gd name="connsiteX57" fmla="*/ 8179270 w 8575207"/>
                <a:gd name="connsiteY57" fmla="*/ 1168400 h 3302940"/>
                <a:gd name="connsiteX58" fmla="*/ 7607770 w 8575207"/>
                <a:gd name="connsiteY58" fmla="*/ 1206500 h 3302940"/>
                <a:gd name="connsiteX59" fmla="*/ 7379170 w 8575207"/>
                <a:gd name="connsiteY59" fmla="*/ 1193800 h 3302940"/>
                <a:gd name="connsiteX60" fmla="*/ 7290270 w 8575207"/>
                <a:gd name="connsiteY60" fmla="*/ 1168400 h 3302940"/>
                <a:gd name="connsiteX61" fmla="*/ 7112470 w 8575207"/>
                <a:gd name="connsiteY61" fmla="*/ 1143000 h 3302940"/>
                <a:gd name="connsiteX62" fmla="*/ 7048970 w 8575207"/>
                <a:gd name="connsiteY62" fmla="*/ 1130300 h 3302940"/>
                <a:gd name="connsiteX63" fmla="*/ 6934670 w 8575207"/>
                <a:gd name="connsiteY63" fmla="*/ 1117600 h 3302940"/>
                <a:gd name="connsiteX64" fmla="*/ 6629870 w 8575207"/>
                <a:gd name="connsiteY64" fmla="*/ 1079500 h 3302940"/>
                <a:gd name="connsiteX65" fmla="*/ 6502870 w 8575207"/>
                <a:gd name="connsiteY65" fmla="*/ 1028700 h 3302940"/>
                <a:gd name="connsiteX66" fmla="*/ 6426670 w 8575207"/>
                <a:gd name="connsiteY66" fmla="*/ 1003300 h 3302940"/>
                <a:gd name="connsiteX67" fmla="*/ 6375870 w 8575207"/>
                <a:gd name="connsiteY67" fmla="*/ 990600 h 3302940"/>
                <a:gd name="connsiteX68" fmla="*/ 6337770 w 8575207"/>
                <a:gd name="connsiteY68" fmla="*/ 977900 h 3302940"/>
                <a:gd name="connsiteX69" fmla="*/ 6286970 w 8575207"/>
                <a:gd name="connsiteY69" fmla="*/ 952500 h 3302940"/>
                <a:gd name="connsiteX70" fmla="*/ 6096470 w 8575207"/>
                <a:gd name="connsiteY70" fmla="*/ 939800 h 3302940"/>
                <a:gd name="connsiteX71" fmla="*/ 5728170 w 8575207"/>
                <a:gd name="connsiteY71" fmla="*/ 927100 h 3302940"/>
                <a:gd name="connsiteX72" fmla="*/ 5334470 w 8575207"/>
                <a:gd name="connsiteY72" fmla="*/ 901700 h 3302940"/>
                <a:gd name="connsiteX73" fmla="*/ 5232870 w 8575207"/>
                <a:gd name="connsiteY73" fmla="*/ 889000 h 3302940"/>
                <a:gd name="connsiteX74" fmla="*/ 5067770 w 8575207"/>
                <a:gd name="connsiteY74" fmla="*/ 838200 h 3302940"/>
                <a:gd name="connsiteX75" fmla="*/ 4991570 w 8575207"/>
                <a:gd name="connsiteY75" fmla="*/ 825500 h 3302940"/>
                <a:gd name="connsiteX76" fmla="*/ 4953470 w 8575207"/>
                <a:gd name="connsiteY76" fmla="*/ 800100 h 3302940"/>
                <a:gd name="connsiteX77" fmla="*/ 4877270 w 8575207"/>
                <a:gd name="connsiteY77" fmla="*/ 774700 h 3302940"/>
                <a:gd name="connsiteX78" fmla="*/ 4775670 w 8575207"/>
                <a:gd name="connsiteY78" fmla="*/ 749300 h 3302940"/>
                <a:gd name="connsiteX79" fmla="*/ 4648670 w 8575207"/>
                <a:gd name="connsiteY79" fmla="*/ 711200 h 3302940"/>
                <a:gd name="connsiteX80" fmla="*/ 4610570 w 8575207"/>
                <a:gd name="connsiteY80" fmla="*/ 698500 h 3302940"/>
                <a:gd name="connsiteX81" fmla="*/ 4559770 w 8575207"/>
                <a:gd name="connsiteY81" fmla="*/ 685800 h 3302940"/>
                <a:gd name="connsiteX82" fmla="*/ 4521670 w 8575207"/>
                <a:gd name="connsiteY82" fmla="*/ 660400 h 3302940"/>
                <a:gd name="connsiteX83" fmla="*/ 4470870 w 8575207"/>
                <a:gd name="connsiteY83" fmla="*/ 647700 h 3302940"/>
                <a:gd name="connsiteX84" fmla="*/ 4432770 w 8575207"/>
                <a:gd name="connsiteY84" fmla="*/ 635000 h 3302940"/>
                <a:gd name="connsiteX85" fmla="*/ 4381970 w 8575207"/>
                <a:gd name="connsiteY85" fmla="*/ 609600 h 3302940"/>
                <a:gd name="connsiteX86" fmla="*/ 4280370 w 8575207"/>
                <a:gd name="connsiteY86" fmla="*/ 584200 h 3302940"/>
                <a:gd name="connsiteX87" fmla="*/ 4242270 w 8575207"/>
                <a:gd name="connsiteY87" fmla="*/ 571500 h 3302940"/>
                <a:gd name="connsiteX88" fmla="*/ 4127970 w 8575207"/>
                <a:gd name="connsiteY88" fmla="*/ 558800 h 3302940"/>
                <a:gd name="connsiteX89" fmla="*/ 3658070 w 8575207"/>
                <a:gd name="connsiteY89" fmla="*/ 533400 h 3302940"/>
                <a:gd name="connsiteX90" fmla="*/ 3607270 w 8575207"/>
                <a:gd name="connsiteY90" fmla="*/ 520700 h 3302940"/>
                <a:gd name="connsiteX91" fmla="*/ 3569170 w 8575207"/>
                <a:gd name="connsiteY91" fmla="*/ 508000 h 3302940"/>
                <a:gd name="connsiteX92" fmla="*/ 3467570 w 8575207"/>
                <a:gd name="connsiteY92" fmla="*/ 495300 h 3302940"/>
                <a:gd name="connsiteX93" fmla="*/ 3429470 w 8575207"/>
                <a:gd name="connsiteY93" fmla="*/ 469900 h 3302940"/>
                <a:gd name="connsiteX94" fmla="*/ 3378670 w 8575207"/>
                <a:gd name="connsiteY94" fmla="*/ 457200 h 3302940"/>
                <a:gd name="connsiteX95" fmla="*/ 3302470 w 8575207"/>
                <a:gd name="connsiteY95" fmla="*/ 431800 h 3302940"/>
                <a:gd name="connsiteX96" fmla="*/ 3226270 w 8575207"/>
                <a:gd name="connsiteY96" fmla="*/ 406400 h 3302940"/>
                <a:gd name="connsiteX97" fmla="*/ 3188170 w 8575207"/>
                <a:gd name="connsiteY97" fmla="*/ 393700 h 3302940"/>
                <a:gd name="connsiteX98" fmla="*/ 2934170 w 8575207"/>
                <a:gd name="connsiteY98" fmla="*/ 381000 h 3302940"/>
                <a:gd name="connsiteX99" fmla="*/ 2832570 w 8575207"/>
                <a:gd name="connsiteY99" fmla="*/ 355600 h 3302940"/>
                <a:gd name="connsiteX100" fmla="*/ 2769070 w 8575207"/>
                <a:gd name="connsiteY100" fmla="*/ 342900 h 3302940"/>
                <a:gd name="connsiteX101" fmla="*/ 2705570 w 8575207"/>
                <a:gd name="connsiteY101" fmla="*/ 317500 h 3302940"/>
                <a:gd name="connsiteX102" fmla="*/ 2591270 w 8575207"/>
                <a:gd name="connsiteY102" fmla="*/ 304800 h 3302940"/>
                <a:gd name="connsiteX103" fmla="*/ 2515070 w 8575207"/>
                <a:gd name="connsiteY103" fmla="*/ 292100 h 3302940"/>
                <a:gd name="connsiteX104" fmla="*/ 2299170 w 8575207"/>
                <a:gd name="connsiteY104" fmla="*/ 317500 h 3302940"/>
                <a:gd name="connsiteX105" fmla="*/ 2184870 w 8575207"/>
                <a:gd name="connsiteY105" fmla="*/ 355600 h 3302940"/>
                <a:gd name="connsiteX106" fmla="*/ 2045170 w 8575207"/>
                <a:gd name="connsiteY106" fmla="*/ 381000 h 3302940"/>
                <a:gd name="connsiteX107" fmla="*/ 2019770 w 8575207"/>
                <a:gd name="connsiteY107" fmla="*/ 431800 h 3302940"/>
                <a:gd name="connsiteX108" fmla="*/ 2032470 w 8575207"/>
                <a:gd name="connsiteY108" fmla="*/ 952500 h 3302940"/>
                <a:gd name="connsiteX109" fmla="*/ 2045170 w 8575207"/>
                <a:gd name="connsiteY109" fmla="*/ 1016000 h 3302940"/>
                <a:gd name="connsiteX110" fmla="*/ 2083270 w 8575207"/>
                <a:gd name="connsiteY110" fmla="*/ 1130300 h 3302940"/>
                <a:gd name="connsiteX111" fmla="*/ 2095970 w 8575207"/>
                <a:gd name="connsiteY111" fmla="*/ 1181100 h 3302940"/>
                <a:gd name="connsiteX112" fmla="*/ 2159470 w 8575207"/>
                <a:gd name="connsiteY112" fmla="*/ 1270000 h 3302940"/>
                <a:gd name="connsiteX113" fmla="*/ 2197570 w 8575207"/>
                <a:gd name="connsiteY113" fmla="*/ 1346200 h 3302940"/>
                <a:gd name="connsiteX114" fmla="*/ 2235670 w 8575207"/>
                <a:gd name="connsiteY114" fmla="*/ 1397000 h 3302940"/>
                <a:gd name="connsiteX115" fmla="*/ 2261070 w 8575207"/>
                <a:gd name="connsiteY115" fmla="*/ 1435100 h 3302940"/>
                <a:gd name="connsiteX116" fmla="*/ 2311870 w 8575207"/>
                <a:gd name="connsiteY116" fmla="*/ 1549400 h 3302940"/>
                <a:gd name="connsiteX117" fmla="*/ 2337270 w 8575207"/>
                <a:gd name="connsiteY117" fmla="*/ 1600200 h 3302940"/>
                <a:gd name="connsiteX118" fmla="*/ 2375370 w 8575207"/>
                <a:gd name="connsiteY118" fmla="*/ 1638300 h 3302940"/>
                <a:gd name="connsiteX119" fmla="*/ 2388070 w 8575207"/>
                <a:gd name="connsiteY119" fmla="*/ 1816100 h 3302940"/>
                <a:gd name="connsiteX120" fmla="*/ 2273770 w 8575207"/>
                <a:gd name="connsiteY120" fmla="*/ 1866900 h 3302940"/>
                <a:gd name="connsiteX121" fmla="*/ 2235670 w 8575207"/>
                <a:gd name="connsiteY121" fmla="*/ 1879600 h 3302940"/>
                <a:gd name="connsiteX122" fmla="*/ 2197570 w 8575207"/>
                <a:gd name="connsiteY122" fmla="*/ 1892300 h 3302940"/>
                <a:gd name="connsiteX123" fmla="*/ 2095970 w 8575207"/>
                <a:gd name="connsiteY123" fmla="*/ 1905000 h 3302940"/>
                <a:gd name="connsiteX124" fmla="*/ 1676870 w 8575207"/>
                <a:gd name="connsiteY124" fmla="*/ 1879600 h 3302940"/>
                <a:gd name="connsiteX125" fmla="*/ 1562570 w 8575207"/>
                <a:gd name="connsiteY125" fmla="*/ 1841500 h 3302940"/>
                <a:gd name="connsiteX126" fmla="*/ 1524470 w 8575207"/>
                <a:gd name="connsiteY126" fmla="*/ 1828800 h 3302940"/>
                <a:gd name="connsiteX127" fmla="*/ 1511770 w 8575207"/>
                <a:gd name="connsiteY127" fmla="*/ 1778000 h 3302940"/>
                <a:gd name="connsiteX128" fmla="*/ 1499070 w 8575207"/>
                <a:gd name="connsiteY128" fmla="*/ 1739900 h 3302940"/>
                <a:gd name="connsiteX129" fmla="*/ 1486370 w 8575207"/>
                <a:gd name="connsiteY129" fmla="*/ 1676400 h 3302940"/>
                <a:gd name="connsiteX130" fmla="*/ 1524470 w 8575207"/>
                <a:gd name="connsiteY130" fmla="*/ 1460500 h 3302940"/>
                <a:gd name="connsiteX131" fmla="*/ 1537170 w 8575207"/>
                <a:gd name="connsiteY131" fmla="*/ 1422400 h 3302940"/>
                <a:gd name="connsiteX132" fmla="*/ 1626070 w 8575207"/>
                <a:gd name="connsiteY132" fmla="*/ 1358900 h 3302940"/>
                <a:gd name="connsiteX133" fmla="*/ 1702270 w 8575207"/>
                <a:gd name="connsiteY133" fmla="*/ 1282700 h 3302940"/>
                <a:gd name="connsiteX134" fmla="*/ 1740370 w 8575207"/>
                <a:gd name="connsiteY134" fmla="*/ 1244600 h 3302940"/>
                <a:gd name="connsiteX135" fmla="*/ 1778470 w 8575207"/>
                <a:gd name="connsiteY135" fmla="*/ 1206500 h 3302940"/>
                <a:gd name="connsiteX136" fmla="*/ 1816570 w 8575207"/>
                <a:gd name="connsiteY136" fmla="*/ 1193800 h 3302940"/>
                <a:gd name="connsiteX137" fmla="*/ 1829270 w 8575207"/>
                <a:gd name="connsiteY137" fmla="*/ 1155700 h 3302940"/>
                <a:gd name="connsiteX138" fmla="*/ 1905470 w 8575207"/>
                <a:gd name="connsiteY138" fmla="*/ 1104900 h 3302940"/>
                <a:gd name="connsiteX139" fmla="*/ 1968970 w 8575207"/>
                <a:gd name="connsiteY139" fmla="*/ 1028700 h 3302940"/>
                <a:gd name="connsiteX140" fmla="*/ 2045170 w 8575207"/>
                <a:gd name="connsiteY140" fmla="*/ 965200 h 3302940"/>
                <a:gd name="connsiteX141" fmla="*/ 2019770 w 8575207"/>
                <a:gd name="connsiteY141" fmla="*/ 393700 h 3302940"/>
                <a:gd name="connsiteX142" fmla="*/ 1956270 w 8575207"/>
                <a:gd name="connsiteY142" fmla="*/ 279400 h 3302940"/>
                <a:gd name="connsiteX143" fmla="*/ 1918170 w 8575207"/>
                <a:gd name="connsiteY143" fmla="*/ 266700 h 3302940"/>
                <a:gd name="connsiteX144" fmla="*/ 1803870 w 8575207"/>
                <a:gd name="connsiteY144" fmla="*/ 203200 h 3302940"/>
                <a:gd name="connsiteX145" fmla="*/ 1727670 w 8575207"/>
                <a:gd name="connsiteY145" fmla="*/ 190500 h 3302940"/>
                <a:gd name="connsiteX146" fmla="*/ 1689570 w 8575207"/>
                <a:gd name="connsiteY146" fmla="*/ 165100 h 3302940"/>
                <a:gd name="connsiteX147" fmla="*/ 1435570 w 8575207"/>
                <a:gd name="connsiteY147" fmla="*/ 127000 h 3302940"/>
                <a:gd name="connsiteX148" fmla="*/ 1308570 w 8575207"/>
                <a:gd name="connsiteY148" fmla="*/ 101600 h 3302940"/>
                <a:gd name="connsiteX149" fmla="*/ 546570 w 8575207"/>
                <a:gd name="connsiteY149" fmla="*/ 76200 h 3302940"/>
                <a:gd name="connsiteX150" fmla="*/ 457670 w 8575207"/>
                <a:gd name="connsiteY150" fmla="*/ 50800 h 3302940"/>
                <a:gd name="connsiteX151" fmla="*/ 279870 w 8575207"/>
                <a:gd name="connsiteY151" fmla="*/ 25400 h 3302940"/>
                <a:gd name="connsiteX152" fmla="*/ 216370 w 8575207"/>
                <a:gd name="connsiteY152" fmla="*/ 12700 h 3302940"/>
                <a:gd name="connsiteX153" fmla="*/ 38570 w 8575207"/>
                <a:gd name="connsiteY153" fmla="*/ 0 h 3302940"/>
                <a:gd name="connsiteX154" fmla="*/ 13170 w 8575207"/>
                <a:gd name="connsiteY15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09120 w 8575207"/>
                <a:gd name="connsiteY26" fmla="*/ 2425700 h 3302940"/>
                <a:gd name="connsiteX27" fmla="*/ 5912320 w 8575207"/>
                <a:gd name="connsiteY27" fmla="*/ 2349500 h 3302940"/>
                <a:gd name="connsiteX28" fmla="*/ 6083770 w 8575207"/>
                <a:gd name="connsiteY28" fmla="*/ 2374900 h 3302940"/>
                <a:gd name="connsiteX29" fmla="*/ 6198070 w 8575207"/>
                <a:gd name="connsiteY29" fmla="*/ 2425700 h 3302940"/>
                <a:gd name="connsiteX30" fmla="*/ 6261570 w 8575207"/>
                <a:gd name="connsiteY30" fmla="*/ 2527300 h 3302940"/>
                <a:gd name="connsiteX31" fmla="*/ 6299670 w 8575207"/>
                <a:gd name="connsiteY31" fmla="*/ 2641600 h 3302940"/>
                <a:gd name="connsiteX32" fmla="*/ 6312370 w 8575207"/>
                <a:gd name="connsiteY32" fmla="*/ 2679700 h 3302940"/>
                <a:gd name="connsiteX33" fmla="*/ 6325070 w 8575207"/>
                <a:gd name="connsiteY33" fmla="*/ 2730500 h 3302940"/>
                <a:gd name="connsiteX34" fmla="*/ 6312370 w 8575207"/>
                <a:gd name="connsiteY34" fmla="*/ 2857500 h 3302940"/>
                <a:gd name="connsiteX35" fmla="*/ 6236170 w 8575207"/>
                <a:gd name="connsiteY35" fmla="*/ 2908300 h 3302940"/>
                <a:gd name="connsiteX36" fmla="*/ 6109170 w 8575207"/>
                <a:gd name="connsiteY36" fmla="*/ 2946400 h 3302940"/>
                <a:gd name="connsiteX37" fmla="*/ 5956770 w 8575207"/>
                <a:gd name="connsiteY37" fmla="*/ 2933700 h 3302940"/>
                <a:gd name="connsiteX38" fmla="*/ 6128220 w 8575207"/>
                <a:gd name="connsiteY38" fmla="*/ 3003550 h 3302940"/>
                <a:gd name="connsiteX39" fmla="*/ 5994870 w 8575207"/>
                <a:gd name="connsiteY39" fmla="*/ 3022600 h 3302940"/>
                <a:gd name="connsiteX40" fmla="*/ 6286970 w 8575207"/>
                <a:gd name="connsiteY40" fmla="*/ 3035300 h 3302940"/>
                <a:gd name="connsiteX41" fmla="*/ 7328370 w 8575207"/>
                <a:gd name="connsiteY41" fmla="*/ 3022600 h 3302940"/>
                <a:gd name="connsiteX42" fmla="*/ 7544270 w 8575207"/>
                <a:gd name="connsiteY42" fmla="*/ 2984500 h 3302940"/>
                <a:gd name="connsiteX43" fmla="*/ 7645870 w 8575207"/>
                <a:gd name="connsiteY43" fmla="*/ 2971800 h 3302940"/>
                <a:gd name="connsiteX44" fmla="*/ 7861770 w 8575207"/>
                <a:gd name="connsiteY44" fmla="*/ 2984500 h 3302940"/>
                <a:gd name="connsiteX45" fmla="*/ 8039570 w 8575207"/>
                <a:gd name="connsiteY45" fmla="*/ 3009900 h 3302940"/>
                <a:gd name="connsiteX46" fmla="*/ 8090370 w 8575207"/>
                <a:gd name="connsiteY46" fmla="*/ 3022600 h 3302940"/>
                <a:gd name="connsiteX47" fmla="*/ 8407870 w 8575207"/>
                <a:gd name="connsiteY47" fmla="*/ 3048000 h 3302940"/>
                <a:gd name="connsiteX48" fmla="*/ 8560270 w 8575207"/>
                <a:gd name="connsiteY48" fmla="*/ 3035300 h 3302940"/>
                <a:gd name="connsiteX49" fmla="*/ 8534870 w 8575207"/>
                <a:gd name="connsiteY49" fmla="*/ 2311400 h 3302940"/>
                <a:gd name="connsiteX50" fmla="*/ 8496770 w 8575207"/>
                <a:gd name="connsiteY50" fmla="*/ 2057400 h 3302940"/>
                <a:gd name="connsiteX51" fmla="*/ 8484070 w 8575207"/>
                <a:gd name="connsiteY51" fmla="*/ 1968500 h 3302940"/>
                <a:gd name="connsiteX52" fmla="*/ 8445970 w 8575207"/>
                <a:gd name="connsiteY52" fmla="*/ 1765300 h 3302940"/>
                <a:gd name="connsiteX53" fmla="*/ 8471370 w 8575207"/>
                <a:gd name="connsiteY53" fmla="*/ 1257300 h 3302940"/>
                <a:gd name="connsiteX54" fmla="*/ 8433270 w 8575207"/>
                <a:gd name="connsiteY54" fmla="*/ 1231900 h 3302940"/>
                <a:gd name="connsiteX55" fmla="*/ 8306270 w 8575207"/>
                <a:gd name="connsiteY55" fmla="*/ 1193800 h 3302940"/>
                <a:gd name="connsiteX56" fmla="*/ 8179270 w 8575207"/>
                <a:gd name="connsiteY56" fmla="*/ 1168400 h 3302940"/>
                <a:gd name="connsiteX57" fmla="*/ 7607770 w 8575207"/>
                <a:gd name="connsiteY57" fmla="*/ 1206500 h 3302940"/>
                <a:gd name="connsiteX58" fmla="*/ 7379170 w 8575207"/>
                <a:gd name="connsiteY58" fmla="*/ 1193800 h 3302940"/>
                <a:gd name="connsiteX59" fmla="*/ 7290270 w 8575207"/>
                <a:gd name="connsiteY59" fmla="*/ 1168400 h 3302940"/>
                <a:gd name="connsiteX60" fmla="*/ 7112470 w 8575207"/>
                <a:gd name="connsiteY60" fmla="*/ 1143000 h 3302940"/>
                <a:gd name="connsiteX61" fmla="*/ 7048970 w 8575207"/>
                <a:gd name="connsiteY61" fmla="*/ 1130300 h 3302940"/>
                <a:gd name="connsiteX62" fmla="*/ 6934670 w 8575207"/>
                <a:gd name="connsiteY62" fmla="*/ 1117600 h 3302940"/>
                <a:gd name="connsiteX63" fmla="*/ 6629870 w 8575207"/>
                <a:gd name="connsiteY63" fmla="*/ 1079500 h 3302940"/>
                <a:gd name="connsiteX64" fmla="*/ 6502870 w 8575207"/>
                <a:gd name="connsiteY64" fmla="*/ 1028700 h 3302940"/>
                <a:gd name="connsiteX65" fmla="*/ 6426670 w 8575207"/>
                <a:gd name="connsiteY65" fmla="*/ 1003300 h 3302940"/>
                <a:gd name="connsiteX66" fmla="*/ 6375870 w 8575207"/>
                <a:gd name="connsiteY66" fmla="*/ 990600 h 3302940"/>
                <a:gd name="connsiteX67" fmla="*/ 6337770 w 8575207"/>
                <a:gd name="connsiteY67" fmla="*/ 977900 h 3302940"/>
                <a:gd name="connsiteX68" fmla="*/ 6286970 w 8575207"/>
                <a:gd name="connsiteY68" fmla="*/ 952500 h 3302940"/>
                <a:gd name="connsiteX69" fmla="*/ 6096470 w 8575207"/>
                <a:gd name="connsiteY69" fmla="*/ 939800 h 3302940"/>
                <a:gd name="connsiteX70" fmla="*/ 5728170 w 8575207"/>
                <a:gd name="connsiteY70" fmla="*/ 927100 h 3302940"/>
                <a:gd name="connsiteX71" fmla="*/ 5334470 w 8575207"/>
                <a:gd name="connsiteY71" fmla="*/ 901700 h 3302940"/>
                <a:gd name="connsiteX72" fmla="*/ 5232870 w 8575207"/>
                <a:gd name="connsiteY72" fmla="*/ 889000 h 3302940"/>
                <a:gd name="connsiteX73" fmla="*/ 5067770 w 8575207"/>
                <a:gd name="connsiteY73" fmla="*/ 838200 h 3302940"/>
                <a:gd name="connsiteX74" fmla="*/ 4991570 w 8575207"/>
                <a:gd name="connsiteY74" fmla="*/ 825500 h 3302940"/>
                <a:gd name="connsiteX75" fmla="*/ 4953470 w 8575207"/>
                <a:gd name="connsiteY75" fmla="*/ 800100 h 3302940"/>
                <a:gd name="connsiteX76" fmla="*/ 4877270 w 8575207"/>
                <a:gd name="connsiteY76" fmla="*/ 774700 h 3302940"/>
                <a:gd name="connsiteX77" fmla="*/ 4775670 w 8575207"/>
                <a:gd name="connsiteY77" fmla="*/ 749300 h 3302940"/>
                <a:gd name="connsiteX78" fmla="*/ 4648670 w 8575207"/>
                <a:gd name="connsiteY78" fmla="*/ 711200 h 3302940"/>
                <a:gd name="connsiteX79" fmla="*/ 4610570 w 8575207"/>
                <a:gd name="connsiteY79" fmla="*/ 698500 h 3302940"/>
                <a:gd name="connsiteX80" fmla="*/ 4559770 w 8575207"/>
                <a:gd name="connsiteY80" fmla="*/ 685800 h 3302940"/>
                <a:gd name="connsiteX81" fmla="*/ 4521670 w 8575207"/>
                <a:gd name="connsiteY81" fmla="*/ 660400 h 3302940"/>
                <a:gd name="connsiteX82" fmla="*/ 4470870 w 8575207"/>
                <a:gd name="connsiteY82" fmla="*/ 647700 h 3302940"/>
                <a:gd name="connsiteX83" fmla="*/ 4432770 w 8575207"/>
                <a:gd name="connsiteY83" fmla="*/ 635000 h 3302940"/>
                <a:gd name="connsiteX84" fmla="*/ 4381970 w 8575207"/>
                <a:gd name="connsiteY84" fmla="*/ 609600 h 3302940"/>
                <a:gd name="connsiteX85" fmla="*/ 4280370 w 8575207"/>
                <a:gd name="connsiteY85" fmla="*/ 584200 h 3302940"/>
                <a:gd name="connsiteX86" fmla="*/ 4242270 w 8575207"/>
                <a:gd name="connsiteY86" fmla="*/ 571500 h 3302940"/>
                <a:gd name="connsiteX87" fmla="*/ 4127970 w 8575207"/>
                <a:gd name="connsiteY87" fmla="*/ 558800 h 3302940"/>
                <a:gd name="connsiteX88" fmla="*/ 3658070 w 8575207"/>
                <a:gd name="connsiteY88" fmla="*/ 533400 h 3302940"/>
                <a:gd name="connsiteX89" fmla="*/ 3607270 w 8575207"/>
                <a:gd name="connsiteY89" fmla="*/ 520700 h 3302940"/>
                <a:gd name="connsiteX90" fmla="*/ 3569170 w 8575207"/>
                <a:gd name="connsiteY90" fmla="*/ 508000 h 3302940"/>
                <a:gd name="connsiteX91" fmla="*/ 3467570 w 8575207"/>
                <a:gd name="connsiteY91" fmla="*/ 495300 h 3302940"/>
                <a:gd name="connsiteX92" fmla="*/ 3429470 w 8575207"/>
                <a:gd name="connsiteY92" fmla="*/ 469900 h 3302940"/>
                <a:gd name="connsiteX93" fmla="*/ 3378670 w 8575207"/>
                <a:gd name="connsiteY93" fmla="*/ 457200 h 3302940"/>
                <a:gd name="connsiteX94" fmla="*/ 3302470 w 8575207"/>
                <a:gd name="connsiteY94" fmla="*/ 431800 h 3302940"/>
                <a:gd name="connsiteX95" fmla="*/ 3226270 w 8575207"/>
                <a:gd name="connsiteY95" fmla="*/ 406400 h 3302940"/>
                <a:gd name="connsiteX96" fmla="*/ 3188170 w 8575207"/>
                <a:gd name="connsiteY96" fmla="*/ 393700 h 3302940"/>
                <a:gd name="connsiteX97" fmla="*/ 2934170 w 8575207"/>
                <a:gd name="connsiteY97" fmla="*/ 381000 h 3302940"/>
                <a:gd name="connsiteX98" fmla="*/ 2832570 w 8575207"/>
                <a:gd name="connsiteY98" fmla="*/ 355600 h 3302940"/>
                <a:gd name="connsiteX99" fmla="*/ 2769070 w 8575207"/>
                <a:gd name="connsiteY99" fmla="*/ 342900 h 3302940"/>
                <a:gd name="connsiteX100" fmla="*/ 2705570 w 8575207"/>
                <a:gd name="connsiteY100" fmla="*/ 317500 h 3302940"/>
                <a:gd name="connsiteX101" fmla="*/ 2591270 w 8575207"/>
                <a:gd name="connsiteY101" fmla="*/ 304800 h 3302940"/>
                <a:gd name="connsiteX102" fmla="*/ 2515070 w 8575207"/>
                <a:gd name="connsiteY102" fmla="*/ 292100 h 3302940"/>
                <a:gd name="connsiteX103" fmla="*/ 2299170 w 8575207"/>
                <a:gd name="connsiteY103" fmla="*/ 317500 h 3302940"/>
                <a:gd name="connsiteX104" fmla="*/ 2184870 w 8575207"/>
                <a:gd name="connsiteY104" fmla="*/ 355600 h 3302940"/>
                <a:gd name="connsiteX105" fmla="*/ 2045170 w 8575207"/>
                <a:gd name="connsiteY105" fmla="*/ 381000 h 3302940"/>
                <a:gd name="connsiteX106" fmla="*/ 2019770 w 8575207"/>
                <a:gd name="connsiteY106" fmla="*/ 431800 h 3302940"/>
                <a:gd name="connsiteX107" fmla="*/ 2032470 w 8575207"/>
                <a:gd name="connsiteY107" fmla="*/ 952500 h 3302940"/>
                <a:gd name="connsiteX108" fmla="*/ 2045170 w 8575207"/>
                <a:gd name="connsiteY108" fmla="*/ 1016000 h 3302940"/>
                <a:gd name="connsiteX109" fmla="*/ 2083270 w 8575207"/>
                <a:gd name="connsiteY109" fmla="*/ 1130300 h 3302940"/>
                <a:gd name="connsiteX110" fmla="*/ 2095970 w 8575207"/>
                <a:gd name="connsiteY110" fmla="*/ 1181100 h 3302940"/>
                <a:gd name="connsiteX111" fmla="*/ 2159470 w 8575207"/>
                <a:gd name="connsiteY111" fmla="*/ 1270000 h 3302940"/>
                <a:gd name="connsiteX112" fmla="*/ 2197570 w 8575207"/>
                <a:gd name="connsiteY112" fmla="*/ 1346200 h 3302940"/>
                <a:gd name="connsiteX113" fmla="*/ 2235670 w 8575207"/>
                <a:gd name="connsiteY113" fmla="*/ 1397000 h 3302940"/>
                <a:gd name="connsiteX114" fmla="*/ 2261070 w 8575207"/>
                <a:gd name="connsiteY114" fmla="*/ 1435100 h 3302940"/>
                <a:gd name="connsiteX115" fmla="*/ 2311870 w 8575207"/>
                <a:gd name="connsiteY115" fmla="*/ 1549400 h 3302940"/>
                <a:gd name="connsiteX116" fmla="*/ 2337270 w 8575207"/>
                <a:gd name="connsiteY116" fmla="*/ 1600200 h 3302940"/>
                <a:gd name="connsiteX117" fmla="*/ 2375370 w 8575207"/>
                <a:gd name="connsiteY117" fmla="*/ 1638300 h 3302940"/>
                <a:gd name="connsiteX118" fmla="*/ 2388070 w 8575207"/>
                <a:gd name="connsiteY118" fmla="*/ 1816100 h 3302940"/>
                <a:gd name="connsiteX119" fmla="*/ 2273770 w 8575207"/>
                <a:gd name="connsiteY119" fmla="*/ 1866900 h 3302940"/>
                <a:gd name="connsiteX120" fmla="*/ 2235670 w 8575207"/>
                <a:gd name="connsiteY120" fmla="*/ 1879600 h 3302940"/>
                <a:gd name="connsiteX121" fmla="*/ 2197570 w 8575207"/>
                <a:gd name="connsiteY121" fmla="*/ 1892300 h 3302940"/>
                <a:gd name="connsiteX122" fmla="*/ 2095970 w 8575207"/>
                <a:gd name="connsiteY122" fmla="*/ 1905000 h 3302940"/>
                <a:gd name="connsiteX123" fmla="*/ 1676870 w 8575207"/>
                <a:gd name="connsiteY123" fmla="*/ 1879600 h 3302940"/>
                <a:gd name="connsiteX124" fmla="*/ 1562570 w 8575207"/>
                <a:gd name="connsiteY124" fmla="*/ 1841500 h 3302940"/>
                <a:gd name="connsiteX125" fmla="*/ 1524470 w 8575207"/>
                <a:gd name="connsiteY125" fmla="*/ 1828800 h 3302940"/>
                <a:gd name="connsiteX126" fmla="*/ 1511770 w 8575207"/>
                <a:gd name="connsiteY126" fmla="*/ 1778000 h 3302940"/>
                <a:gd name="connsiteX127" fmla="*/ 1499070 w 8575207"/>
                <a:gd name="connsiteY127" fmla="*/ 1739900 h 3302940"/>
                <a:gd name="connsiteX128" fmla="*/ 1486370 w 8575207"/>
                <a:gd name="connsiteY128" fmla="*/ 1676400 h 3302940"/>
                <a:gd name="connsiteX129" fmla="*/ 1524470 w 8575207"/>
                <a:gd name="connsiteY129" fmla="*/ 1460500 h 3302940"/>
                <a:gd name="connsiteX130" fmla="*/ 1537170 w 8575207"/>
                <a:gd name="connsiteY130" fmla="*/ 1422400 h 3302940"/>
                <a:gd name="connsiteX131" fmla="*/ 1626070 w 8575207"/>
                <a:gd name="connsiteY131" fmla="*/ 1358900 h 3302940"/>
                <a:gd name="connsiteX132" fmla="*/ 1702270 w 8575207"/>
                <a:gd name="connsiteY132" fmla="*/ 1282700 h 3302940"/>
                <a:gd name="connsiteX133" fmla="*/ 1740370 w 8575207"/>
                <a:gd name="connsiteY133" fmla="*/ 1244600 h 3302940"/>
                <a:gd name="connsiteX134" fmla="*/ 1778470 w 8575207"/>
                <a:gd name="connsiteY134" fmla="*/ 1206500 h 3302940"/>
                <a:gd name="connsiteX135" fmla="*/ 1816570 w 8575207"/>
                <a:gd name="connsiteY135" fmla="*/ 1193800 h 3302940"/>
                <a:gd name="connsiteX136" fmla="*/ 1829270 w 8575207"/>
                <a:gd name="connsiteY136" fmla="*/ 1155700 h 3302940"/>
                <a:gd name="connsiteX137" fmla="*/ 1905470 w 8575207"/>
                <a:gd name="connsiteY137" fmla="*/ 1104900 h 3302940"/>
                <a:gd name="connsiteX138" fmla="*/ 1968970 w 8575207"/>
                <a:gd name="connsiteY138" fmla="*/ 1028700 h 3302940"/>
                <a:gd name="connsiteX139" fmla="*/ 2045170 w 8575207"/>
                <a:gd name="connsiteY139" fmla="*/ 965200 h 3302940"/>
                <a:gd name="connsiteX140" fmla="*/ 2019770 w 8575207"/>
                <a:gd name="connsiteY140" fmla="*/ 393700 h 3302940"/>
                <a:gd name="connsiteX141" fmla="*/ 1956270 w 8575207"/>
                <a:gd name="connsiteY141" fmla="*/ 279400 h 3302940"/>
                <a:gd name="connsiteX142" fmla="*/ 1918170 w 8575207"/>
                <a:gd name="connsiteY142" fmla="*/ 266700 h 3302940"/>
                <a:gd name="connsiteX143" fmla="*/ 1803870 w 8575207"/>
                <a:gd name="connsiteY143" fmla="*/ 203200 h 3302940"/>
                <a:gd name="connsiteX144" fmla="*/ 1727670 w 8575207"/>
                <a:gd name="connsiteY144" fmla="*/ 190500 h 3302940"/>
                <a:gd name="connsiteX145" fmla="*/ 1689570 w 8575207"/>
                <a:gd name="connsiteY145" fmla="*/ 165100 h 3302940"/>
                <a:gd name="connsiteX146" fmla="*/ 1435570 w 8575207"/>
                <a:gd name="connsiteY146" fmla="*/ 127000 h 3302940"/>
                <a:gd name="connsiteX147" fmla="*/ 1308570 w 8575207"/>
                <a:gd name="connsiteY147" fmla="*/ 101600 h 3302940"/>
                <a:gd name="connsiteX148" fmla="*/ 546570 w 8575207"/>
                <a:gd name="connsiteY148" fmla="*/ 76200 h 3302940"/>
                <a:gd name="connsiteX149" fmla="*/ 457670 w 8575207"/>
                <a:gd name="connsiteY149" fmla="*/ 50800 h 3302940"/>
                <a:gd name="connsiteX150" fmla="*/ 279870 w 8575207"/>
                <a:gd name="connsiteY150" fmla="*/ 25400 h 3302940"/>
                <a:gd name="connsiteX151" fmla="*/ 216370 w 8575207"/>
                <a:gd name="connsiteY151" fmla="*/ 12700 h 3302940"/>
                <a:gd name="connsiteX152" fmla="*/ 38570 w 8575207"/>
                <a:gd name="connsiteY152" fmla="*/ 0 h 3302940"/>
                <a:gd name="connsiteX153" fmla="*/ 13170 w 8575207"/>
                <a:gd name="connsiteY153"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09120 w 8575207"/>
                <a:gd name="connsiteY26" fmla="*/ 2425700 h 3302940"/>
                <a:gd name="connsiteX27" fmla="*/ 5912320 w 8575207"/>
                <a:gd name="connsiteY27" fmla="*/ 2349500 h 3302940"/>
                <a:gd name="connsiteX28" fmla="*/ 6071070 w 8575207"/>
                <a:gd name="connsiteY28" fmla="*/ 2419350 h 3302940"/>
                <a:gd name="connsiteX29" fmla="*/ 6198070 w 8575207"/>
                <a:gd name="connsiteY29" fmla="*/ 2425700 h 3302940"/>
                <a:gd name="connsiteX30" fmla="*/ 6261570 w 8575207"/>
                <a:gd name="connsiteY30" fmla="*/ 2527300 h 3302940"/>
                <a:gd name="connsiteX31" fmla="*/ 6299670 w 8575207"/>
                <a:gd name="connsiteY31" fmla="*/ 2641600 h 3302940"/>
                <a:gd name="connsiteX32" fmla="*/ 6312370 w 8575207"/>
                <a:gd name="connsiteY32" fmla="*/ 2679700 h 3302940"/>
                <a:gd name="connsiteX33" fmla="*/ 6325070 w 8575207"/>
                <a:gd name="connsiteY33" fmla="*/ 2730500 h 3302940"/>
                <a:gd name="connsiteX34" fmla="*/ 6312370 w 8575207"/>
                <a:gd name="connsiteY34" fmla="*/ 2857500 h 3302940"/>
                <a:gd name="connsiteX35" fmla="*/ 6236170 w 8575207"/>
                <a:gd name="connsiteY35" fmla="*/ 2908300 h 3302940"/>
                <a:gd name="connsiteX36" fmla="*/ 6109170 w 8575207"/>
                <a:gd name="connsiteY36" fmla="*/ 2946400 h 3302940"/>
                <a:gd name="connsiteX37" fmla="*/ 5956770 w 8575207"/>
                <a:gd name="connsiteY37" fmla="*/ 2933700 h 3302940"/>
                <a:gd name="connsiteX38" fmla="*/ 6128220 w 8575207"/>
                <a:gd name="connsiteY38" fmla="*/ 3003550 h 3302940"/>
                <a:gd name="connsiteX39" fmla="*/ 5994870 w 8575207"/>
                <a:gd name="connsiteY39" fmla="*/ 3022600 h 3302940"/>
                <a:gd name="connsiteX40" fmla="*/ 6286970 w 8575207"/>
                <a:gd name="connsiteY40" fmla="*/ 3035300 h 3302940"/>
                <a:gd name="connsiteX41" fmla="*/ 7328370 w 8575207"/>
                <a:gd name="connsiteY41" fmla="*/ 3022600 h 3302940"/>
                <a:gd name="connsiteX42" fmla="*/ 7544270 w 8575207"/>
                <a:gd name="connsiteY42" fmla="*/ 2984500 h 3302940"/>
                <a:gd name="connsiteX43" fmla="*/ 7645870 w 8575207"/>
                <a:gd name="connsiteY43" fmla="*/ 2971800 h 3302940"/>
                <a:gd name="connsiteX44" fmla="*/ 7861770 w 8575207"/>
                <a:gd name="connsiteY44" fmla="*/ 2984500 h 3302940"/>
                <a:gd name="connsiteX45" fmla="*/ 8039570 w 8575207"/>
                <a:gd name="connsiteY45" fmla="*/ 3009900 h 3302940"/>
                <a:gd name="connsiteX46" fmla="*/ 8090370 w 8575207"/>
                <a:gd name="connsiteY46" fmla="*/ 3022600 h 3302940"/>
                <a:gd name="connsiteX47" fmla="*/ 8407870 w 8575207"/>
                <a:gd name="connsiteY47" fmla="*/ 3048000 h 3302940"/>
                <a:gd name="connsiteX48" fmla="*/ 8560270 w 8575207"/>
                <a:gd name="connsiteY48" fmla="*/ 3035300 h 3302940"/>
                <a:gd name="connsiteX49" fmla="*/ 8534870 w 8575207"/>
                <a:gd name="connsiteY49" fmla="*/ 2311400 h 3302940"/>
                <a:gd name="connsiteX50" fmla="*/ 8496770 w 8575207"/>
                <a:gd name="connsiteY50" fmla="*/ 2057400 h 3302940"/>
                <a:gd name="connsiteX51" fmla="*/ 8484070 w 8575207"/>
                <a:gd name="connsiteY51" fmla="*/ 1968500 h 3302940"/>
                <a:gd name="connsiteX52" fmla="*/ 8445970 w 8575207"/>
                <a:gd name="connsiteY52" fmla="*/ 1765300 h 3302940"/>
                <a:gd name="connsiteX53" fmla="*/ 8471370 w 8575207"/>
                <a:gd name="connsiteY53" fmla="*/ 1257300 h 3302940"/>
                <a:gd name="connsiteX54" fmla="*/ 8433270 w 8575207"/>
                <a:gd name="connsiteY54" fmla="*/ 1231900 h 3302940"/>
                <a:gd name="connsiteX55" fmla="*/ 8306270 w 8575207"/>
                <a:gd name="connsiteY55" fmla="*/ 1193800 h 3302940"/>
                <a:gd name="connsiteX56" fmla="*/ 8179270 w 8575207"/>
                <a:gd name="connsiteY56" fmla="*/ 1168400 h 3302940"/>
                <a:gd name="connsiteX57" fmla="*/ 7607770 w 8575207"/>
                <a:gd name="connsiteY57" fmla="*/ 1206500 h 3302940"/>
                <a:gd name="connsiteX58" fmla="*/ 7379170 w 8575207"/>
                <a:gd name="connsiteY58" fmla="*/ 1193800 h 3302940"/>
                <a:gd name="connsiteX59" fmla="*/ 7290270 w 8575207"/>
                <a:gd name="connsiteY59" fmla="*/ 1168400 h 3302940"/>
                <a:gd name="connsiteX60" fmla="*/ 7112470 w 8575207"/>
                <a:gd name="connsiteY60" fmla="*/ 1143000 h 3302940"/>
                <a:gd name="connsiteX61" fmla="*/ 7048970 w 8575207"/>
                <a:gd name="connsiteY61" fmla="*/ 1130300 h 3302940"/>
                <a:gd name="connsiteX62" fmla="*/ 6934670 w 8575207"/>
                <a:gd name="connsiteY62" fmla="*/ 1117600 h 3302940"/>
                <a:gd name="connsiteX63" fmla="*/ 6629870 w 8575207"/>
                <a:gd name="connsiteY63" fmla="*/ 1079500 h 3302940"/>
                <a:gd name="connsiteX64" fmla="*/ 6502870 w 8575207"/>
                <a:gd name="connsiteY64" fmla="*/ 1028700 h 3302940"/>
                <a:gd name="connsiteX65" fmla="*/ 6426670 w 8575207"/>
                <a:gd name="connsiteY65" fmla="*/ 1003300 h 3302940"/>
                <a:gd name="connsiteX66" fmla="*/ 6375870 w 8575207"/>
                <a:gd name="connsiteY66" fmla="*/ 990600 h 3302940"/>
                <a:gd name="connsiteX67" fmla="*/ 6337770 w 8575207"/>
                <a:gd name="connsiteY67" fmla="*/ 977900 h 3302940"/>
                <a:gd name="connsiteX68" fmla="*/ 6286970 w 8575207"/>
                <a:gd name="connsiteY68" fmla="*/ 952500 h 3302940"/>
                <a:gd name="connsiteX69" fmla="*/ 6096470 w 8575207"/>
                <a:gd name="connsiteY69" fmla="*/ 939800 h 3302940"/>
                <a:gd name="connsiteX70" fmla="*/ 5728170 w 8575207"/>
                <a:gd name="connsiteY70" fmla="*/ 927100 h 3302940"/>
                <a:gd name="connsiteX71" fmla="*/ 5334470 w 8575207"/>
                <a:gd name="connsiteY71" fmla="*/ 901700 h 3302940"/>
                <a:gd name="connsiteX72" fmla="*/ 5232870 w 8575207"/>
                <a:gd name="connsiteY72" fmla="*/ 889000 h 3302940"/>
                <a:gd name="connsiteX73" fmla="*/ 5067770 w 8575207"/>
                <a:gd name="connsiteY73" fmla="*/ 838200 h 3302940"/>
                <a:gd name="connsiteX74" fmla="*/ 4991570 w 8575207"/>
                <a:gd name="connsiteY74" fmla="*/ 825500 h 3302940"/>
                <a:gd name="connsiteX75" fmla="*/ 4953470 w 8575207"/>
                <a:gd name="connsiteY75" fmla="*/ 800100 h 3302940"/>
                <a:gd name="connsiteX76" fmla="*/ 4877270 w 8575207"/>
                <a:gd name="connsiteY76" fmla="*/ 774700 h 3302940"/>
                <a:gd name="connsiteX77" fmla="*/ 4775670 w 8575207"/>
                <a:gd name="connsiteY77" fmla="*/ 749300 h 3302940"/>
                <a:gd name="connsiteX78" fmla="*/ 4648670 w 8575207"/>
                <a:gd name="connsiteY78" fmla="*/ 711200 h 3302940"/>
                <a:gd name="connsiteX79" fmla="*/ 4610570 w 8575207"/>
                <a:gd name="connsiteY79" fmla="*/ 698500 h 3302940"/>
                <a:gd name="connsiteX80" fmla="*/ 4559770 w 8575207"/>
                <a:gd name="connsiteY80" fmla="*/ 685800 h 3302940"/>
                <a:gd name="connsiteX81" fmla="*/ 4521670 w 8575207"/>
                <a:gd name="connsiteY81" fmla="*/ 660400 h 3302940"/>
                <a:gd name="connsiteX82" fmla="*/ 4470870 w 8575207"/>
                <a:gd name="connsiteY82" fmla="*/ 647700 h 3302940"/>
                <a:gd name="connsiteX83" fmla="*/ 4432770 w 8575207"/>
                <a:gd name="connsiteY83" fmla="*/ 635000 h 3302940"/>
                <a:gd name="connsiteX84" fmla="*/ 4381970 w 8575207"/>
                <a:gd name="connsiteY84" fmla="*/ 609600 h 3302940"/>
                <a:gd name="connsiteX85" fmla="*/ 4280370 w 8575207"/>
                <a:gd name="connsiteY85" fmla="*/ 584200 h 3302940"/>
                <a:gd name="connsiteX86" fmla="*/ 4242270 w 8575207"/>
                <a:gd name="connsiteY86" fmla="*/ 571500 h 3302940"/>
                <a:gd name="connsiteX87" fmla="*/ 4127970 w 8575207"/>
                <a:gd name="connsiteY87" fmla="*/ 558800 h 3302940"/>
                <a:gd name="connsiteX88" fmla="*/ 3658070 w 8575207"/>
                <a:gd name="connsiteY88" fmla="*/ 533400 h 3302940"/>
                <a:gd name="connsiteX89" fmla="*/ 3607270 w 8575207"/>
                <a:gd name="connsiteY89" fmla="*/ 520700 h 3302940"/>
                <a:gd name="connsiteX90" fmla="*/ 3569170 w 8575207"/>
                <a:gd name="connsiteY90" fmla="*/ 508000 h 3302940"/>
                <a:gd name="connsiteX91" fmla="*/ 3467570 w 8575207"/>
                <a:gd name="connsiteY91" fmla="*/ 495300 h 3302940"/>
                <a:gd name="connsiteX92" fmla="*/ 3429470 w 8575207"/>
                <a:gd name="connsiteY92" fmla="*/ 469900 h 3302940"/>
                <a:gd name="connsiteX93" fmla="*/ 3378670 w 8575207"/>
                <a:gd name="connsiteY93" fmla="*/ 457200 h 3302940"/>
                <a:gd name="connsiteX94" fmla="*/ 3302470 w 8575207"/>
                <a:gd name="connsiteY94" fmla="*/ 431800 h 3302940"/>
                <a:gd name="connsiteX95" fmla="*/ 3226270 w 8575207"/>
                <a:gd name="connsiteY95" fmla="*/ 406400 h 3302940"/>
                <a:gd name="connsiteX96" fmla="*/ 3188170 w 8575207"/>
                <a:gd name="connsiteY96" fmla="*/ 393700 h 3302940"/>
                <a:gd name="connsiteX97" fmla="*/ 2934170 w 8575207"/>
                <a:gd name="connsiteY97" fmla="*/ 381000 h 3302940"/>
                <a:gd name="connsiteX98" fmla="*/ 2832570 w 8575207"/>
                <a:gd name="connsiteY98" fmla="*/ 355600 h 3302940"/>
                <a:gd name="connsiteX99" fmla="*/ 2769070 w 8575207"/>
                <a:gd name="connsiteY99" fmla="*/ 342900 h 3302940"/>
                <a:gd name="connsiteX100" fmla="*/ 2705570 w 8575207"/>
                <a:gd name="connsiteY100" fmla="*/ 317500 h 3302940"/>
                <a:gd name="connsiteX101" fmla="*/ 2591270 w 8575207"/>
                <a:gd name="connsiteY101" fmla="*/ 304800 h 3302940"/>
                <a:gd name="connsiteX102" fmla="*/ 2515070 w 8575207"/>
                <a:gd name="connsiteY102" fmla="*/ 292100 h 3302940"/>
                <a:gd name="connsiteX103" fmla="*/ 2299170 w 8575207"/>
                <a:gd name="connsiteY103" fmla="*/ 317500 h 3302940"/>
                <a:gd name="connsiteX104" fmla="*/ 2184870 w 8575207"/>
                <a:gd name="connsiteY104" fmla="*/ 355600 h 3302940"/>
                <a:gd name="connsiteX105" fmla="*/ 2045170 w 8575207"/>
                <a:gd name="connsiteY105" fmla="*/ 381000 h 3302940"/>
                <a:gd name="connsiteX106" fmla="*/ 2019770 w 8575207"/>
                <a:gd name="connsiteY106" fmla="*/ 431800 h 3302940"/>
                <a:gd name="connsiteX107" fmla="*/ 2032470 w 8575207"/>
                <a:gd name="connsiteY107" fmla="*/ 952500 h 3302940"/>
                <a:gd name="connsiteX108" fmla="*/ 2045170 w 8575207"/>
                <a:gd name="connsiteY108" fmla="*/ 1016000 h 3302940"/>
                <a:gd name="connsiteX109" fmla="*/ 2083270 w 8575207"/>
                <a:gd name="connsiteY109" fmla="*/ 1130300 h 3302940"/>
                <a:gd name="connsiteX110" fmla="*/ 2095970 w 8575207"/>
                <a:gd name="connsiteY110" fmla="*/ 1181100 h 3302940"/>
                <a:gd name="connsiteX111" fmla="*/ 2159470 w 8575207"/>
                <a:gd name="connsiteY111" fmla="*/ 1270000 h 3302940"/>
                <a:gd name="connsiteX112" fmla="*/ 2197570 w 8575207"/>
                <a:gd name="connsiteY112" fmla="*/ 1346200 h 3302940"/>
                <a:gd name="connsiteX113" fmla="*/ 2235670 w 8575207"/>
                <a:gd name="connsiteY113" fmla="*/ 1397000 h 3302940"/>
                <a:gd name="connsiteX114" fmla="*/ 2261070 w 8575207"/>
                <a:gd name="connsiteY114" fmla="*/ 1435100 h 3302940"/>
                <a:gd name="connsiteX115" fmla="*/ 2311870 w 8575207"/>
                <a:gd name="connsiteY115" fmla="*/ 1549400 h 3302940"/>
                <a:gd name="connsiteX116" fmla="*/ 2337270 w 8575207"/>
                <a:gd name="connsiteY116" fmla="*/ 1600200 h 3302940"/>
                <a:gd name="connsiteX117" fmla="*/ 2375370 w 8575207"/>
                <a:gd name="connsiteY117" fmla="*/ 1638300 h 3302940"/>
                <a:gd name="connsiteX118" fmla="*/ 2388070 w 8575207"/>
                <a:gd name="connsiteY118" fmla="*/ 1816100 h 3302940"/>
                <a:gd name="connsiteX119" fmla="*/ 2273770 w 8575207"/>
                <a:gd name="connsiteY119" fmla="*/ 1866900 h 3302940"/>
                <a:gd name="connsiteX120" fmla="*/ 2235670 w 8575207"/>
                <a:gd name="connsiteY120" fmla="*/ 1879600 h 3302940"/>
                <a:gd name="connsiteX121" fmla="*/ 2197570 w 8575207"/>
                <a:gd name="connsiteY121" fmla="*/ 1892300 h 3302940"/>
                <a:gd name="connsiteX122" fmla="*/ 2095970 w 8575207"/>
                <a:gd name="connsiteY122" fmla="*/ 1905000 h 3302940"/>
                <a:gd name="connsiteX123" fmla="*/ 1676870 w 8575207"/>
                <a:gd name="connsiteY123" fmla="*/ 1879600 h 3302940"/>
                <a:gd name="connsiteX124" fmla="*/ 1562570 w 8575207"/>
                <a:gd name="connsiteY124" fmla="*/ 1841500 h 3302940"/>
                <a:gd name="connsiteX125" fmla="*/ 1524470 w 8575207"/>
                <a:gd name="connsiteY125" fmla="*/ 1828800 h 3302940"/>
                <a:gd name="connsiteX126" fmla="*/ 1511770 w 8575207"/>
                <a:gd name="connsiteY126" fmla="*/ 1778000 h 3302940"/>
                <a:gd name="connsiteX127" fmla="*/ 1499070 w 8575207"/>
                <a:gd name="connsiteY127" fmla="*/ 1739900 h 3302940"/>
                <a:gd name="connsiteX128" fmla="*/ 1486370 w 8575207"/>
                <a:gd name="connsiteY128" fmla="*/ 1676400 h 3302940"/>
                <a:gd name="connsiteX129" fmla="*/ 1524470 w 8575207"/>
                <a:gd name="connsiteY129" fmla="*/ 1460500 h 3302940"/>
                <a:gd name="connsiteX130" fmla="*/ 1537170 w 8575207"/>
                <a:gd name="connsiteY130" fmla="*/ 1422400 h 3302940"/>
                <a:gd name="connsiteX131" fmla="*/ 1626070 w 8575207"/>
                <a:gd name="connsiteY131" fmla="*/ 1358900 h 3302940"/>
                <a:gd name="connsiteX132" fmla="*/ 1702270 w 8575207"/>
                <a:gd name="connsiteY132" fmla="*/ 1282700 h 3302940"/>
                <a:gd name="connsiteX133" fmla="*/ 1740370 w 8575207"/>
                <a:gd name="connsiteY133" fmla="*/ 1244600 h 3302940"/>
                <a:gd name="connsiteX134" fmla="*/ 1778470 w 8575207"/>
                <a:gd name="connsiteY134" fmla="*/ 1206500 h 3302940"/>
                <a:gd name="connsiteX135" fmla="*/ 1816570 w 8575207"/>
                <a:gd name="connsiteY135" fmla="*/ 1193800 h 3302940"/>
                <a:gd name="connsiteX136" fmla="*/ 1829270 w 8575207"/>
                <a:gd name="connsiteY136" fmla="*/ 1155700 h 3302940"/>
                <a:gd name="connsiteX137" fmla="*/ 1905470 w 8575207"/>
                <a:gd name="connsiteY137" fmla="*/ 1104900 h 3302940"/>
                <a:gd name="connsiteX138" fmla="*/ 1968970 w 8575207"/>
                <a:gd name="connsiteY138" fmla="*/ 1028700 h 3302940"/>
                <a:gd name="connsiteX139" fmla="*/ 2045170 w 8575207"/>
                <a:gd name="connsiteY139" fmla="*/ 965200 h 3302940"/>
                <a:gd name="connsiteX140" fmla="*/ 2019770 w 8575207"/>
                <a:gd name="connsiteY140" fmla="*/ 393700 h 3302940"/>
                <a:gd name="connsiteX141" fmla="*/ 1956270 w 8575207"/>
                <a:gd name="connsiteY141" fmla="*/ 279400 h 3302940"/>
                <a:gd name="connsiteX142" fmla="*/ 1918170 w 8575207"/>
                <a:gd name="connsiteY142" fmla="*/ 266700 h 3302940"/>
                <a:gd name="connsiteX143" fmla="*/ 1803870 w 8575207"/>
                <a:gd name="connsiteY143" fmla="*/ 203200 h 3302940"/>
                <a:gd name="connsiteX144" fmla="*/ 1727670 w 8575207"/>
                <a:gd name="connsiteY144" fmla="*/ 190500 h 3302940"/>
                <a:gd name="connsiteX145" fmla="*/ 1689570 w 8575207"/>
                <a:gd name="connsiteY145" fmla="*/ 165100 h 3302940"/>
                <a:gd name="connsiteX146" fmla="*/ 1435570 w 8575207"/>
                <a:gd name="connsiteY146" fmla="*/ 127000 h 3302940"/>
                <a:gd name="connsiteX147" fmla="*/ 1308570 w 8575207"/>
                <a:gd name="connsiteY147" fmla="*/ 101600 h 3302940"/>
                <a:gd name="connsiteX148" fmla="*/ 546570 w 8575207"/>
                <a:gd name="connsiteY148" fmla="*/ 76200 h 3302940"/>
                <a:gd name="connsiteX149" fmla="*/ 457670 w 8575207"/>
                <a:gd name="connsiteY149" fmla="*/ 50800 h 3302940"/>
                <a:gd name="connsiteX150" fmla="*/ 279870 w 8575207"/>
                <a:gd name="connsiteY150" fmla="*/ 25400 h 3302940"/>
                <a:gd name="connsiteX151" fmla="*/ 216370 w 8575207"/>
                <a:gd name="connsiteY151" fmla="*/ 12700 h 3302940"/>
                <a:gd name="connsiteX152" fmla="*/ 38570 w 8575207"/>
                <a:gd name="connsiteY152" fmla="*/ 0 h 3302940"/>
                <a:gd name="connsiteX153" fmla="*/ 13170 w 8575207"/>
                <a:gd name="connsiteY153"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09120 w 8575207"/>
                <a:gd name="connsiteY26" fmla="*/ 2425700 h 3302940"/>
                <a:gd name="connsiteX27" fmla="*/ 5912320 w 8575207"/>
                <a:gd name="connsiteY27" fmla="*/ 2381250 h 3302940"/>
                <a:gd name="connsiteX28" fmla="*/ 6071070 w 8575207"/>
                <a:gd name="connsiteY28" fmla="*/ 2419350 h 3302940"/>
                <a:gd name="connsiteX29" fmla="*/ 6198070 w 8575207"/>
                <a:gd name="connsiteY29" fmla="*/ 2425700 h 3302940"/>
                <a:gd name="connsiteX30" fmla="*/ 6261570 w 8575207"/>
                <a:gd name="connsiteY30" fmla="*/ 2527300 h 3302940"/>
                <a:gd name="connsiteX31" fmla="*/ 6299670 w 8575207"/>
                <a:gd name="connsiteY31" fmla="*/ 2641600 h 3302940"/>
                <a:gd name="connsiteX32" fmla="*/ 6312370 w 8575207"/>
                <a:gd name="connsiteY32" fmla="*/ 2679700 h 3302940"/>
                <a:gd name="connsiteX33" fmla="*/ 6325070 w 8575207"/>
                <a:gd name="connsiteY33" fmla="*/ 2730500 h 3302940"/>
                <a:gd name="connsiteX34" fmla="*/ 6312370 w 8575207"/>
                <a:gd name="connsiteY34" fmla="*/ 2857500 h 3302940"/>
                <a:gd name="connsiteX35" fmla="*/ 6236170 w 8575207"/>
                <a:gd name="connsiteY35" fmla="*/ 2908300 h 3302940"/>
                <a:gd name="connsiteX36" fmla="*/ 6109170 w 8575207"/>
                <a:gd name="connsiteY36" fmla="*/ 2946400 h 3302940"/>
                <a:gd name="connsiteX37" fmla="*/ 5956770 w 8575207"/>
                <a:gd name="connsiteY37" fmla="*/ 2933700 h 3302940"/>
                <a:gd name="connsiteX38" fmla="*/ 6128220 w 8575207"/>
                <a:gd name="connsiteY38" fmla="*/ 3003550 h 3302940"/>
                <a:gd name="connsiteX39" fmla="*/ 5994870 w 8575207"/>
                <a:gd name="connsiteY39" fmla="*/ 3022600 h 3302940"/>
                <a:gd name="connsiteX40" fmla="*/ 6286970 w 8575207"/>
                <a:gd name="connsiteY40" fmla="*/ 3035300 h 3302940"/>
                <a:gd name="connsiteX41" fmla="*/ 7328370 w 8575207"/>
                <a:gd name="connsiteY41" fmla="*/ 3022600 h 3302940"/>
                <a:gd name="connsiteX42" fmla="*/ 7544270 w 8575207"/>
                <a:gd name="connsiteY42" fmla="*/ 2984500 h 3302940"/>
                <a:gd name="connsiteX43" fmla="*/ 7645870 w 8575207"/>
                <a:gd name="connsiteY43" fmla="*/ 2971800 h 3302940"/>
                <a:gd name="connsiteX44" fmla="*/ 7861770 w 8575207"/>
                <a:gd name="connsiteY44" fmla="*/ 2984500 h 3302940"/>
                <a:gd name="connsiteX45" fmla="*/ 8039570 w 8575207"/>
                <a:gd name="connsiteY45" fmla="*/ 3009900 h 3302940"/>
                <a:gd name="connsiteX46" fmla="*/ 8090370 w 8575207"/>
                <a:gd name="connsiteY46" fmla="*/ 3022600 h 3302940"/>
                <a:gd name="connsiteX47" fmla="*/ 8407870 w 8575207"/>
                <a:gd name="connsiteY47" fmla="*/ 3048000 h 3302940"/>
                <a:gd name="connsiteX48" fmla="*/ 8560270 w 8575207"/>
                <a:gd name="connsiteY48" fmla="*/ 3035300 h 3302940"/>
                <a:gd name="connsiteX49" fmla="*/ 8534870 w 8575207"/>
                <a:gd name="connsiteY49" fmla="*/ 2311400 h 3302940"/>
                <a:gd name="connsiteX50" fmla="*/ 8496770 w 8575207"/>
                <a:gd name="connsiteY50" fmla="*/ 2057400 h 3302940"/>
                <a:gd name="connsiteX51" fmla="*/ 8484070 w 8575207"/>
                <a:gd name="connsiteY51" fmla="*/ 1968500 h 3302940"/>
                <a:gd name="connsiteX52" fmla="*/ 8445970 w 8575207"/>
                <a:gd name="connsiteY52" fmla="*/ 1765300 h 3302940"/>
                <a:gd name="connsiteX53" fmla="*/ 8471370 w 8575207"/>
                <a:gd name="connsiteY53" fmla="*/ 1257300 h 3302940"/>
                <a:gd name="connsiteX54" fmla="*/ 8433270 w 8575207"/>
                <a:gd name="connsiteY54" fmla="*/ 1231900 h 3302940"/>
                <a:gd name="connsiteX55" fmla="*/ 8306270 w 8575207"/>
                <a:gd name="connsiteY55" fmla="*/ 1193800 h 3302940"/>
                <a:gd name="connsiteX56" fmla="*/ 8179270 w 8575207"/>
                <a:gd name="connsiteY56" fmla="*/ 1168400 h 3302940"/>
                <a:gd name="connsiteX57" fmla="*/ 7607770 w 8575207"/>
                <a:gd name="connsiteY57" fmla="*/ 1206500 h 3302940"/>
                <a:gd name="connsiteX58" fmla="*/ 7379170 w 8575207"/>
                <a:gd name="connsiteY58" fmla="*/ 1193800 h 3302940"/>
                <a:gd name="connsiteX59" fmla="*/ 7290270 w 8575207"/>
                <a:gd name="connsiteY59" fmla="*/ 1168400 h 3302940"/>
                <a:gd name="connsiteX60" fmla="*/ 7112470 w 8575207"/>
                <a:gd name="connsiteY60" fmla="*/ 1143000 h 3302940"/>
                <a:gd name="connsiteX61" fmla="*/ 7048970 w 8575207"/>
                <a:gd name="connsiteY61" fmla="*/ 1130300 h 3302940"/>
                <a:gd name="connsiteX62" fmla="*/ 6934670 w 8575207"/>
                <a:gd name="connsiteY62" fmla="*/ 1117600 h 3302940"/>
                <a:gd name="connsiteX63" fmla="*/ 6629870 w 8575207"/>
                <a:gd name="connsiteY63" fmla="*/ 1079500 h 3302940"/>
                <a:gd name="connsiteX64" fmla="*/ 6502870 w 8575207"/>
                <a:gd name="connsiteY64" fmla="*/ 1028700 h 3302940"/>
                <a:gd name="connsiteX65" fmla="*/ 6426670 w 8575207"/>
                <a:gd name="connsiteY65" fmla="*/ 1003300 h 3302940"/>
                <a:gd name="connsiteX66" fmla="*/ 6375870 w 8575207"/>
                <a:gd name="connsiteY66" fmla="*/ 990600 h 3302940"/>
                <a:gd name="connsiteX67" fmla="*/ 6337770 w 8575207"/>
                <a:gd name="connsiteY67" fmla="*/ 977900 h 3302940"/>
                <a:gd name="connsiteX68" fmla="*/ 6286970 w 8575207"/>
                <a:gd name="connsiteY68" fmla="*/ 952500 h 3302940"/>
                <a:gd name="connsiteX69" fmla="*/ 6096470 w 8575207"/>
                <a:gd name="connsiteY69" fmla="*/ 939800 h 3302940"/>
                <a:gd name="connsiteX70" fmla="*/ 5728170 w 8575207"/>
                <a:gd name="connsiteY70" fmla="*/ 927100 h 3302940"/>
                <a:gd name="connsiteX71" fmla="*/ 5334470 w 8575207"/>
                <a:gd name="connsiteY71" fmla="*/ 901700 h 3302940"/>
                <a:gd name="connsiteX72" fmla="*/ 5232870 w 8575207"/>
                <a:gd name="connsiteY72" fmla="*/ 889000 h 3302940"/>
                <a:gd name="connsiteX73" fmla="*/ 5067770 w 8575207"/>
                <a:gd name="connsiteY73" fmla="*/ 838200 h 3302940"/>
                <a:gd name="connsiteX74" fmla="*/ 4991570 w 8575207"/>
                <a:gd name="connsiteY74" fmla="*/ 825500 h 3302940"/>
                <a:gd name="connsiteX75" fmla="*/ 4953470 w 8575207"/>
                <a:gd name="connsiteY75" fmla="*/ 800100 h 3302940"/>
                <a:gd name="connsiteX76" fmla="*/ 4877270 w 8575207"/>
                <a:gd name="connsiteY76" fmla="*/ 774700 h 3302940"/>
                <a:gd name="connsiteX77" fmla="*/ 4775670 w 8575207"/>
                <a:gd name="connsiteY77" fmla="*/ 749300 h 3302940"/>
                <a:gd name="connsiteX78" fmla="*/ 4648670 w 8575207"/>
                <a:gd name="connsiteY78" fmla="*/ 711200 h 3302940"/>
                <a:gd name="connsiteX79" fmla="*/ 4610570 w 8575207"/>
                <a:gd name="connsiteY79" fmla="*/ 698500 h 3302940"/>
                <a:gd name="connsiteX80" fmla="*/ 4559770 w 8575207"/>
                <a:gd name="connsiteY80" fmla="*/ 685800 h 3302940"/>
                <a:gd name="connsiteX81" fmla="*/ 4521670 w 8575207"/>
                <a:gd name="connsiteY81" fmla="*/ 660400 h 3302940"/>
                <a:gd name="connsiteX82" fmla="*/ 4470870 w 8575207"/>
                <a:gd name="connsiteY82" fmla="*/ 647700 h 3302940"/>
                <a:gd name="connsiteX83" fmla="*/ 4432770 w 8575207"/>
                <a:gd name="connsiteY83" fmla="*/ 635000 h 3302940"/>
                <a:gd name="connsiteX84" fmla="*/ 4381970 w 8575207"/>
                <a:gd name="connsiteY84" fmla="*/ 609600 h 3302940"/>
                <a:gd name="connsiteX85" fmla="*/ 4280370 w 8575207"/>
                <a:gd name="connsiteY85" fmla="*/ 584200 h 3302940"/>
                <a:gd name="connsiteX86" fmla="*/ 4242270 w 8575207"/>
                <a:gd name="connsiteY86" fmla="*/ 571500 h 3302940"/>
                <a:gd name="connsiteX87" fmla="*/ 4127970 w 8575207"/>
                <a:gd name="connsiteY87" fmla="*/ 558800 h 3302940"/>
                <a:gd name="connsiteX88" fmla="*/ 3658070 w 8575207"/>
                <a:gd name="connsiteY88" fmla="*/ 533400 h 3302940"/>
                <a:gd name="connsiteX89" fmla="*/ 3607270 w 8575207"/>
                <a:gd name="connsiteY89" fmla="*/ 520700 h 3302940"/>
                <a:gd name="connsiteX90" fmla="*/ 3569170 w 8575207"/>
                <a:gd name="connsiteY90" fmla="*/ 508000 h 3302940"/>
                <a:gd name="connsiteX91" fmla="*/ 3467570 w 8575207"/>
                <a:gd name="connsiteY91" fmla="*/ 495300 h 3302940"/>
                <a:gd name="connsiteX92" fmla="*/ 3429470 w 8575207"/>
                <a:gd name="connsiteY92" fmla="*/ 469900 h 3302940"/>
                <a:gd name="connsiteX93" fmla="*/ 3378670 w 8575207"/>
                <a:gd name="connsiteY93" fmla="*/ 457200 h 3302940"/>
                <a:gd name="connsiteX94" fmla="*/ 3302470 w 8575207"/>
                <a:gd name="connsiteY94" fmla="*/ 431800 h 3302940"/>
                <a:gd name="connsiteX95" fmla="*/ 3226270 w 8575207"/>
                <a:gd name="connsiteY95" fmla="*/ 406400 h 3302940"/>
                <a:gd name="connsiteX96" fmla="*/ 3188170 w 8575207"/>
                <a:gd name="connsiteY96" fmla="*/ 393700 h 3302940"/>
                <a:gd name="connsiteX97" fmla="*/ 2934170 w 8575207"/>
                <a:gd name="connsiteY97" fmla="*/ 381000 h 3302940"/>
                <a:gd name="connsiteX98" fmla="*/ 2832570 w 8575207"/>
                <a:gd name="connsiteY98" fmla="*/ 355600 h 3302940"/>
                <a:gd name="connsiteX99" fmla="*/ 2769070 w 8575207"/>
                <a:gd name="connsiteY99" fmla="*/ 342900 h 3302940"/>
                <a:gd name="connsiteX100" fmla="*/ 2705570 w 8575207"/>
                <a:gd name="connsiteY100" fmla="*/ 317500 h 3302940"/>
                <a:gd name="connsiteX101" fmla="*/ 2591270 w 8575207"/>
                <a:gd name="connsiteY101" fmla="*/ 304800 h 3302940"/>
                <a:gd name="connsiteX102" fmla="*/ 2515070 w 8575207"/>
                <a:gd name="connsiteY102" fmla="*/ 292100 h 3302940"/>
                <a:gd name="connsiteX103" fmla="*/ 2299170 w 8575207"/>
                <a:gd name="connsiteY103" fmla="*/ 317500 h 3302940"/>
                <a:gd name="connsiteX104" fmla="*/ 2184870 w 8575207"/>
                <a:gd name="connsiteY104" fmla="*/ 355600 h 3302940"/>
                <a:gd name="connsiteX105" fmla="*/ 2045170 w 8575207"/>
                <a:gd name="connsiteY105" fmla="*/ 381000 h 3302940"/>
                <a:gd name="connsiteX106" fmla="*/ 2019770 w 8575207"/>
                <a:gd name="connsiteY106" fmla="*/ 431800 h 3302940"/>
                <a:gd name="connsiteX107" fmla="*/ 2032470 w 8575207"/>
                <a:gd name="connsiteY107" fmla="*/ 952500 h 3302940"/>
                <a:gd name="connsiteX108" fmla="*/ 2045170 w 8575207"/>
                <a:gd name="connsiteY108" fmla="*/ 1016000 h 3302940"/>
                <a:gd name="connsiteX109" fmla="*/ 2083270 w 8575207"/>
                <a:gd name="connsiteY109" fmla="*/ 1130300 h 3302940"/>
                <a:gd name="connsiteX110" fmla="*/ 2095970 w 8575207"/>
                <a:gd name="connsiteY110" fmla="*/ 1181100 h 3302940"/>
                <a:gd name="connsiteX111" fmla="*/ 2159470 w 8575207"/>
                <a:gd name="connsiteY111" fmla="*/ 1270000 h 3302940"/>
                <a:gd name="connsiteX112" fmla="*/ 2197570 w 8575207"/>
                <a:gd name="connsiteY112" fmla="*/ 1346200 h 3302940"/>
                <a:gd name="connsiteX113" fmla="*/ 2235670 w 8575207"/>
                <a:gd name="connsiteY113" fmla="*/ 1397000 h 3302940"/>
                <a:gd name="connsiteX114" fmla="*/ 2261070 w 8575207"/>
                <a:gd name="connsiteY114" fmla="*/ 1435100 h 3302940"/>
                <a:gd name="connsiteX115" fmla="*/ 2311870 w 8575207"/>
                <a:gd name="connsiteY115" fmla="*/ 1549400 h 3302940"/>
                <a:gd name="connsiteX116" fmla="*/ 2337270 w 8575207"/>
                <a:gd name="connsiteY116" fmla="*/ 1600200 h 3302940"/>
                <a:gd name="connsiteX117" fmla="*/ 2375370 w 8575207"/>
                <a:gd name="connsiteY117" fmla="*/ 1638300 h 3302940"/>
                <a:gd name="connsiteX118" fmla="*/ 2388070 w 8575207"/>
                <a:gd name="connsiteY118" fmla="*/ 1816100 h 3302940"/>
                <a:gd name="connsiteX119" fmla="*/ 2273770 w 8575207"/>
                <a:gd name="connsiteY119" fmla="*/ 1866900 h 3302940"/>
                <a:gd name="connsiteX120" fmla="*/ 2235670 w 8575207"/>
                <a:gd name="connsiteY120" fmla="*/ 1879600 h 3302940"/>
                <a:gd name="connsiteX121" fmla="*/ 2197570 w 8575207"/>
                <a:gd name="connsiteY121" fmla="*/ 1892300 h 3302940"/>
                <a:gd name="connsiteX122" fmla="*/ 2095970 w 8575207"/>
                <a:gd name="connsiteY122" fmla="*/ 1905000 h 3302940"/>
                <a:gd name="connsiteX123" fmla="*/ 1676870 w 8575207"/>
                <a:gd name="connsiteY123" fmla="*/ 1879600 h 3302940"/>
                <a:gd name="connsiteX124" fmla="*/ 1562570 w 8575207"/>
                <a:gd name="connsiteY124" fmla="*/ 1841500 h 3302940"/>
                <a:gd name="connsiteX125" fmla="*/ 1524470 w 8575207"/>
                <a:gd name="connsiteY125" fmla="*/ 1828800 h 3302940"/>
                <a:gd name="connsiteX126" fmla="*/ 1511770 w 8575207"/>
                <a:gd name="connsiteY126" fmla="*/ 1778000 h 3302940"/>
                <a:gd name="connsiteX127" fmla="*/ 1499070 w 8575207"/>
                <a:gd name="connsiteY127" fmla="*/ 1739900 h 3302940"/>
                <a:gd name="connsiteX128" fmla="*/ 1486370 w 8575207"/>
                <a:gd name="connsiteY128" fmla="*/ 1676400 h 3302940"/>
                <a:gd name="connsiteX129" fmla="*/ 1524470 w 8575207"/>
                <a:gd name="connsiteY129" fmla="*/ 1460500 h 3302940"/>
                <a:gd name="connsiteX130" fmla="*/ 1537170 w 8575207"/>
                <a:gd name="connsiteY130" fmla="*/ 1422400 h 3302940"/>
                <a:gd name="connsiteX131" fmla="*/ 1626070 w 8575207"/>
                <a:gd name="connsiteY131" fmla="*/ 1358900 h 3302940"/>
                <a:gd name="connsiteX132" fmla="*/ 1702270 w 8575207"/>
                <a:gd name="connsiteY132" fmla="*/ 1282700 h 3302940"/>
                <a:gd name="connsiteX133" fmla="*/ 1740370 w 8575207"/>
                <a:gd name="connsiteY133" fmla="*/ 1244600 h 3302940"/>
                <a:gd name="connsiteX134" fmla="*/ 1778470 w 8575207"/>
                <a:gd name="connsiteY134" fmla="*/ 1206500 h 3302940"/>
                <a:gd name="connsiteX135" fmla="*/ 1816570 w 8575207"/>
                <a:gd name="connsiteY135" fmla="*/ 1193800 h 3302940"/>
                <a:gd name="connsiteX136" fmla="*/ 1829270 w 8575207"/>
                <a:gd name="connsiteY136" fmla="*/ 1155700 h 3302940"/>
                <a:gd name="connsiteX137" fmla="*/ 1905470 w 8575207"/>
                <a:gd name="connsiteY137" fmla="*/ 1104900 h 3302940"/>
                <a:gd name="connsiteX138" fmla="*/ 1968970 w 8575207"/>
                <a:gd name="connsiteY138" fmla="*/ 1028700 h 3302940"/>
                <a:gd name="connsiteX139" fmla="*/ 2045170 w 8575207"/>
                <a:gd name="connsiteY139" fmla="*/ 965200 h 3302940"/>
                <a:gd name="connsiteX140" fmla="*/ 2019770 w 8575207"/>
                <a:gd name="connsiteY140" fmla="*/ 393700 h 3302940"/>
                <a:gd name="connsiteX141" fmla="*/ 1956270 w 8575207"/>
                <a:gd name="connsiteY141" fmla="*/ 279400 h 3302940"/>
                <a:gd name="connsiteX142" fmla="*/ 1918170 w 8575207"/>
                <a:gd name="connsiteY142" fmla="*/ 266700 h 3302940"/>
                <a:gd name="connsiteX143" fmla="*/ 1803870 w 8575207"/>
                <a:gd name="connsiteY143" fmla="*/ 203200 h 3302940"/>
                <a:gd name="connsiteX144" fmla="*/ 1727670 w 8575207"/>
                <a:gd name="connsiteY144" fmla="*/ 190500 h 3302940"/>
                <a:gd name="connsiteX145" fmla="*/ 1689570 w 8575207"/>
                <a:gd name="connsiteY145" fmla="*/ 165100 h 3302940"/>
                <a:gd name="connsiteX146" fmla="*/ 1435570 w 8575207"/>
                <a:gd name="connsiteY146" fmla="*/ 127000 h 3302940"/>
                <a:gd name="connsiteX147" fmla="*/ 1308570 w 8575207"/>
                <a:gd name="connsiteY147" fmla="*/ 101600 h 3302940"/>
                <a:gd name="connsiteX148" fmla="*/ 546570 w 8575207"/>
                <a:gd name="connsiteY148" fmla="*/ 76200 h 3302940"/>
                <a:gd name="connsiteX149" fmla="*/ 457670 w 8575207"/>
                <a:gd name="connsiteY149" fmla="*/ 50800 h 3302940"/>
                <a:gd name="connsiteX150" fmla="*/ 279870 w 8575207"/>
                <a:gd name="connsiteY150" fmla="*/ 25400 h 3302940"/>
                <a:gd name="connsiteX151" fmla="*/ 216370 w 8575207"/>
                <a:gd name="connsiteY151" fmla="*/ 12700 h 3302940"/>
                <a:gd name="connsiteX152" fmla="*/ 38570 w 8575207"/>
                <a:gd name="connsiteY152" fmla="*/ 0 h 3302940"/>
                <a:gd name="connsiteX153" fmla="*/ 13170 w 8575207"/>
                <a:gd name="connsiteY153"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98070 w 8575207"/>
                <a:gd name="connsiteY29" fmla="*/ 2425700 h 3302940"/>
                <a:gd name="connsiteX30" fmla="*/ 6261570 w 8575207"/>
                <a:gd name="connsiteY30" fmla="*/ 2527300 h 3302940"/>
                <a:gd name="connsiteX31" fmla="*/ 6299670 w 8575207"/>
                <a:gd name="connsiteY31" fmla="*/ 2641600 h 3302940"/>
                <a:gd name="connsiteX32" fmla="*/ 6312370 w 8575207"/>
                <a:gd name="connsiteY32" fmla="*/ 2679700 h 3302940"/>
                <a:gd name="connsiteX33" fmla="*/ 6325070 w 8575207"/>
                <a:gd name="connsiteY33" fmla="*/ 2730500 h 3302940"/>
                <a:gd name="connsiteX34" fmla="*/ 6312370 w 8575207"/>
                <a:gd name="connsiteY34" fmla="*/ 2857500 h 3302940"/>
                <a:gd name="connsiteX35" fmla="*/ 6236170 w 8575207"/>
                <a:gd name="connsiteY35" fmla="*/ 2908300 h 3302940"/>
                <a:gd name="connsiteX36" fmla="*/ 6109170 w 8575207"/>
                <a:gd name="connsiteY36" fmla="*/ 2946400 h 3302940"/>
                <a:gd name="connsiteX37" fmla="*/ 5956770 w 8575207"/>
                <a:gd name="connsiteY37" fmla="*/ 2933700 h 3302940"/>
                <a:gd name="connsiteX38" fmla="*/ 6128220 w 8575207"/>
                <a:gd name="connsiteY38" fmla="*/ 3003550 h 3302940"/>
                <a:gd name="connsiteX39" fmla="*/ 5994870 w 8575207"/>
                <a:gd name="connsiteY39" fmla="*/ 3022600 h 3302940"/>
                <a:gd name="connsiteX40" fmla="*/ 6286970 w 8575207"/>
                <a:gd name="connsiteY40" fmla="*/ 3035300 h 3302940"/>
                <a:gd name="connsiteX41" fmla="*/ 7328370 w 8575207"/>
                <a:gd name="connsiteY41" fmla="*/ 3022600 h 3302940"/>
                <a:gd name="connsiteX42" fmla="*/ 7544270 w 8575207"/>
                <a:gd name="connsiteY42" fmla="*/ 2984500 h 3302940"/>
                <a:gd name="connsiteX43" fmla="*/ 7645870 w 8575207"/>
                <a:gd name="connsiteY43" fmla="*/ 2971800 h 3302940"/>
                <a:gd name="connsiteX44" fmla="*/ 7861770 w 8575207"/>
                <a:gd name="connsiteY44" fmla="*/ 2984500 h 3302940"/>
                <a:gd name="connsiteX45" fmla="*/ 8039570 w 8575207"/>
                <a:gd name="connsiteY45" fmla="*/ 3009900 h 3302940"/>
                <a:gd name="connsiteX46" fmla="*/ 8090370 w 8575207"/>
                <a:gd name="connsiteY46" fmla="*/ 3022600 h 3302940"/>
                <a:gd name="connsiteX47" fmla="*/ 8407870 w 8575207"/>
                <a:gd name="connsiteY47" fmla="*/ 3048000 h 3302940"/>
                <a:gd name="connsiteX48" fmla="*/ 8560270 w 8575207"/>
                <a:gd name="connsiteY48" fmla="*/ 3035300 h 3302940"/>
                <a:gd name="connsiteX49" fmla="*/ 8534870 w 8575207"/>
                <a:gd name="connsiteY49" fmla="*/ 2311400 h 3302940"/>
                <a:gd name="connsiteX50" fmla="*/ 8496770 w 8575207"/>
                <a:gd name="connsiteY50" fmla="*/ 2057400 h 3302940"/>
                <a:gd name="connsiteX51" fmla="*/ 8484070 w 8575207"/>
                <a:gd name="connsiteY51" fmla="*/ 1968500 h 3302940"/>
                <a:gd name="connsiteX52" fmla="*/ 8445970 w 8575207"/>
                <a:gd name="connsiteY52" fmla="*/ 1765300 h 3302940"/>
                <a:gd name="connsiteX53" fmla="*/ 8471370 w 8575207"/>
                <a:gd name="connsiteY53" fmla="*/ 1257300 h 3302940"/>
                <a:gd name="connsiteX54" fmla="*/ 8433270 w 8575207"/>
                <a:gd name="connsiteY54" fmla="*/ 1231900 h 3302940"/>
                <a:gd name="connsiteX55" fmla="*/ 8306270 w 8575207"/>
                <a:gd name="connsiteY55" fmla="*/ 1193800 h 3302940"/>
                <a:gd name="connsiteX56" fmla="*/ 8179270 w 8575207"/>
                <a:gd name="connsiteY56" fmla="*/ 1168400 h 3302940"/>
                <a:gd name="connsiteX57" fmla="*/ 7607770 w 8575207"/>
                <a:gd name="connsiteY57" fmla="*/ 1206500 h 3302940"/>
                <a:gd name="connsiteX58" fmla="*/ 7379170 w 8575207"/>
                <a:gd name="connsiteY58" fmla="*/ 1193800 h 3302940"/>
                <a:gd name="connsiteX59" fmla="*/ 7290270 w 8575207"/>
                <a:gd name="connsiteY59" fmla="*/ 1168400 h 3302940"/>
                <a:gd name="connsiteX60" fmla="*/ 7112470 w 8575207"/>
                <a:gd name="connsiteY60" fmla="*/ 1143000 h 3302940"/>
                <a:gd name="connsiteX61" fmla="*/ 7048970 w 8575207"/>
                <a:gd name="connsiteY61" fmla="*/ 1130300 h 3302940"/>
                <a:gd name="connsiteX62" fmla="*/ 6934670 w 8575207"/>
                <a:gd name="connsiteY62" fmla="*/ 1117600 h 3302940"/>
                <a:gd name="connsiteX63" fmla="*/ 6629870 w 8575207"/>
                <a:gd name="connsiteY63" fmla="*/ 1079500 h 3302940"/>
                <a:gd name="connsiteX64" fmla="*/ 6502870 w 8575207"/>
                <a:gd name="connsiteY64" fmla="*/ 1028700 h 3302940"/>
                <a:gd name="connsiteX65" fmla="*/ 6426670 w 8575207"/>
                <a:gd name="connsiteY65" fmla="*/ 1003300 h 3302940"/>
                <a:gd name="connsiteX66" fmla="*/ 6375870 w 8575207"/>
                <a:gd name="connsiteY66" fmla="*/ 990600 h 3302940"/>
                <a:gd name="connsiteX67" fmla="*/ 6337770 w 8575207"/>
                <a:gd name="connsiteY67" fmla="*/ 977900 h 3302940"/>
                <a:gd name="connsiteX68" fmla="*/ 6286970 w 8575207"/>
                <a:gd name="connsiteY68" fmla="*/ 952500 h 3302940"/>
                <a:gd name="connsiteX69" fmla="*/ 6096470 w 8575207"/>
                <a:gd name="connsiteY69" fmla="*/ 939800 h 3302940"/>
                <a:gd name="connsiteX70" fmla="*/ 5728170 w 8575207"/>
                <a:gd name="connsiteY70" fmla="*/ 927100 h 3302940"/>
                <a:gd name="connsiteX71" fmla="*/ 5334470 w 8575207"/>
                <a:gd name="connsiteY71" fmla="*/ 901700 h 3302940"/>
                <a:gd name="connsiteX72" fmla="*/ 5232870 w 8575207"/>
                <a:gd name="connsiteY72" fmla="*/ 889000 h 3302940"/>
                <a:gd name="connsiteX73" fmla="*/ 5067770 w 8575207"/>
                <a:gd name="connsiteY73" fmla="*/ 838200 h 3302940"/>
                <a:gd name="connsiteX74" fmla="*/ 4991570 w 8575207"/>
                <a:gd name="connsiteY74" fmla="*/ 825500 h 3302940"/>
                <a:gd name="connsiteX75" fmla="*/ 4953470 w 8575207"/>
                <a:gd name="connsiteY75" fmla="*/ 800100 h 3302940"/>
                <a:gd name="connsiteX76" fmla="*/ 4877270 w 8575207"/>
                <a:gd name="connsiteY76" fmla="*/ 774700 h 3302940"/>
                <a:gd name="connsiteX77" fmla="*/ 4775670 w 8575207"/>
                <a:gd name="connsiteY77" fmla="*/ 749300 h 3302940"/>
                <a:gd name="connsiteX78" fmla="*/ 4648670 w 8575207"/>
                <a:gd name="connsiteY78" fmla="*/ 711200 h 3302940"/>
                <a:gd name="connsiteX79" fmla="*/ 4610570 w 8575207"/>
                <a:gd name="connsiteY79" fmla="*/ 698500 h 3302940"/>
                <a:gd name="connsiteX80" fmla="*/ 4559770 w 8575207"/>
                <a:gd name="connsiteY80" fmla="*/ 685800 h 3302940"/>
                <a:gd name="connsiteX81" fmla="*/ 4521670 w 8575207"/>
                <a:gd name="connsiteY81" fmla="*/ 660400 h 3302940"/>
                <a:gd name="connsiteX82" fmla="*/ 4470870 w 8575207"/>
                <a:gd name="connsiteY82" fmla="*/ 647700 h 3302940"/>
                <a:gd name="connsiteX83" fmla="*/ 4432770 w 8575207"/>
                <a:gd name="connsiteY83" fmla="*/ 635000 h 3302940"/>
                <a:gd name="connsiteX84" fmla="*/ 4381970 w 8575207"/>
                <a:gd name="connsiteY84" fmla="*/ 609600 h 3302940"/>
                <a:gd name="connsiteX85" fmla="*/ 4280370 w 8575207"/>
                <a:gd name="connsiteY85" fmla="*/ 584200 h 3302940"/>
                <a:gd name="connsiteX86" fmla="*/ 4242270 w 8575207"/>
                <a:gd name="connsiteY86" fmla="*/ 571500 h 3302940"/>
                <a:gd name="connsiteX87" fmla="*/ 4127970 w 8575207"/>
                <a:gd name="connsiteY87" fmla="*/ 558800 h 3302940"/>
                <a:gd name="connsiteX88" fmla="*/ 3658070 w 8575207"/>
                <a:gd name="connsiteY88" fmla="*/ 533400 h 3302940"/>
                <a:gd name="connsiteX89" fmla="*/ 3607270 w 8575207"/>
                <a:gd name="connsiteY89" fmla="*/ 520700 h 3302940"/>
                <a:gd name="connsiteX90" fmla="*/ 3569170 w 8575207"/>
                <a:gd name="connsiteY90" fmla="*/ 508000 h 3302940"/>
                <a:gd name="connsiteX91" fmla="*/ 3467570 w 8575207"/>
                <a:gd name="connsiteY91" fmla="*/ 495300 h 3302940"/>
                <a:gd name="connsiteX92" fmla="*/ 3429470 w 8575207"/>
                <a:gd name="connsiteY92" fmla="*/ 469900 h 3302940"/>
                <a:gd name="connsiteX93" fmla="*/ 3378670 w 8575207"/>
                <a:gd name="connsiteY93" fmla="*/ 457200 h 3302940"/>
                <a:gd name="connsiteX94" fmla="*/ 3302470 w 8575207"/>
                <a:gd name="connsiteY94" fmla="*/ 431800 h 3302940"/>
                <a:gd name="connsiteX95" fmla="*/ 3226270 w 8575207"/>
                <a:gd name="connsiteY95" fmla="*/ 406400 h 3302940"/>
                <a:gd name="connsiteX96" fmla="*/ 3188170 w 8575207"/>
                <a:gd name="connsiteY96" fmla="*/ 393700 h 3302940"/>
                <a:gd name="connsiteX97" fmla="*/ 2934170 w 8575207"/>
                <a:gd name="connsiteY97" fmla="*/ 381000 h 3302940"/>
                <a:gd name="connsiteX98" fmla="*/ 2832570 w 8575207"/>
                <a:gd name="connsiteY98" fmla="*/ 355600 h 3302940"/>
                <a:gd name="connsiteX99" fmla="*/ 2769070 w 8575207"/>
                <a:gd name="connsiteY99" fmla="*/ 342900 h 3302940"/>
                <a:gd name="connsiteX100" fmla="*/ 2705570 w 8575207"/>
                <a:gd name="connsiteY100" fmla="*/ 317500 h 3302940"/>
                <a:gd name="connsiteX101" fmla="*/ 2591270 w 8575207"/>
                <a:gd name="connsiteY101" fmla="*/ 304800 h 3302940"/>
                <a:gd name="connsiteX102" fmla="*/ 2515070 w 8575207"/>
                <a:gd name="connsiteY102" fmla="*/ 292100 h 3302940"/>
                <a:gd name="connsiteX103" fmla="*/ 2299170 w 8575207"/>
                <a:gd name="connsiteY103" fmla="*/ 317500 h 3302940"/>
                <a:gd name="connsiteX104" fmla="*/ 2184870 w 8575207"/>
                <a:gd name="connsiteY104" fmla="*/ 355600 h 3302940"/>
                <a:gd name="connsiteX105" fmla="*/ 2045170 w 8575207"/>
                <a:gd name="connsiteY105" fmla="*/ 381000 h 3302940"/>
                <a:gd name="connsiteX106" fmla="*/ 2019770 w 8575207"/>
                <a:gd name="connsiteY106" fmla="*/ 431800 h 3302940"/>
                <a:gd name="connsiteX107" fmla="*/ 2032470 w 8575207"/>
                <a:gd name="connsiteY107" fmla="*/ 952500 h 3302940"/>
                <a:gd name="connsiteX108" fmla="*/ 2045170 w 8575207"/>
                <a:gd name="connsiteY108" fmla="*/ 1016000 h 3302940"/>
                <a:gd name="connsiteX109" fmla="*/ 2083270 w 8575207"/>
                <a:gd name="connsiteY109" fmla="*/ 1130300 h 3302940"/>
                <a:gd name="connsiteX110" fmla="*/ 2095970 w 8575207"/>
                <a:gd name="connsiteY110" fmla="*/ 1181100 h 3302940"/>
                <a:gd name="connsiteX111" fmla="*/ 2159470 w 8575207"/>
                <a:gd name="connsiteY111" fmla="*/ 1270000 h 3302940"/>
                <a:gd name="connsiteX112" fmla="*/ 2197570 w 8575207"/>
                <a:gd name="connsiteY112" fmla="*/ 1346200 h 3302940"/>
                <a:gd name="connsiteX113" fmla="*/ 2235670 w 8575207"/>
                <a:gd name="connsiteY113" fmla="*/ 1397000 h 3302940"/>
                <a:gd name="connsiteX114" fmla="*/ 2261070 w 8575207"/>
                <a:gd name="connsiteY114" fmla="*/ 1435100 h 3302940"/>
                <a:gd name="connsiteX115" fmla="*/ 2311870 w 8575207"/>
                <a:gd name="connsiteY115" fmla="*/ 1549400 h 3302940"/>
                <a:gd name="connsiteX116" fmla="*/ 2337270 w 8575207"/>
                <a:gd name="connsiteY116" fmla="*/ 1600200 h 3302940"/>
                <a:gd name="connsiteX117" fmla="*/ 2375370 w 8575207"/>
                <a:gd name="connsiteY117" fmla="*/ 1638300 h 3302940"/>
                <a:gd name="connsiteX118" fmla="*/ 2388070 w 8575207"/>
                <a:gd name="connsiteY118" fmla="*/ 1816100 h 3302940"/>
                <a:gd name="connsiteX119" fmla="*/ 2273770 w 8575207"/>
                <a:gd name="connsiteY119" fmla="*/ 1866900 h 3302940"/>
                <a:gd name="connsiteX120" fmla="*/ 2235670 w 8575207"/>
                <a:gd name="connsiteY120" fmla="*/ 1879600 h 3302940"/>
                <a:gd name="connsiteX121" fmla="*/ 2197570 w 8575207"/>
                <a:gd name="connsiteY121" fmla="*/ 1892300 h 3302940"/>
                <a:gd name="connsiteX122" fmla="*/ 2095970 w 8575207"/>
                <a:gd name="connsiteY122" fmla="*/ 1905000 h 3302940"/>
                <a:gd name="connsiteX123" fmla="*/ 1676870 w 8575207"/>
                <a:gd name="connsiteY123" fmla="*/ 1879600 h 3302940"/>
                <a:gd name="connsiteX124" fmla="*/ 1562570 w 8575207"/>
                <a:gd name="connsiteY124" fmla="*/ 1841500 h 3302940"/>
                <a:gd name="connsiteX125" fmla="*/ 1524470 w 8575207"/>
                <a:gd name="connsiteY125" fmla="*/ 1828800 h 3302940"/>
                <a:gd name="connsiteX126" fmla="*/ 1511770 w 8575207"/>
                <a:gd name="connsiteY126" fmla="*/ 1778000 h 3302940"/>
                <a:gd name="connsiteX127" fmla="*/ 1499070 w 8575207"/>
                <a:gd name="connsiteY127" fmla="*/ 1739900 h 3302940"/>
                <a:gd name="connsiteX128" fmla="*/ 1486370 w 8575207"/>
                <a:gd name="connsiteY128" fmla="*/ 1676400 h 3302940"/>
                <a:gd name="connsiteX129" fmla="*/ 1524470 w 8575207"/>
                <a:gd name="connsiteY129" fmla="*/ 1460500 h 3302940"/>
                <a:gd name="connsiteX130" fmla="*/ 1537170 w 8575207"/>
                <a:gd name="connsiteY130" fmla="*/ 1422400 h 3302940"/>
                <a:gd name="connsiteX131" fmla="*/ 1626070 w 8575207"/>
                <a:gd name="connsiteY131" fmla="*/ 1358900 h 3302940"/>
                <a:gd name="connsiteX132" fmla="*/ 1702270 w 8575207"/>
                <a:gd name="connsiteY132" fmla="*/ 1282700 h 3302940"/>
                <a:gd name="connsiteX133" fmla="*/ 1740370 w 8575207"/>
                <a:gd name="connsiteY133" fmla="*/ 1244600 h 3302940"/>
                <a:gd name="connsiteX134" fmla="*/ 1778470 w 8575207"/>
                <a:gd name="connsiteY134" fmla="*/ 1206500 h 3302940"/>
                <a:gd name="connsiteX135" fmla="*/ 1816570 w 8575207"/>
                <a:gd name="connsiteY135" fmla="*/ 1193800 h 3302940"/>
                <a:gd name="connsiteX136" fmla="*/ 1829270 w 8575207"/>
                <a:gd name="connsiteY136" fmla="*/ 1155700 h 3302940"/>
                <a:gd name="connsiteX137" fmla="*/ 1905470 w 8575207"/>
                <a:gd name="connsiteY137" fmla="*/ 1104900 h 3302940"/>
                <a:gd name="connsiteX138" fmla="*/ 1968970 w 8575207"/>
                <a:gd name="connsiteY138" fmla="*/ 1028700 h 3302940"/>
                <a:gd name="connsiteX139" fmla="*/ 2045170 w 8575207"/>
                <a:gd name="connsiteY139" fmla="*/ 965200 h 3302940"/>
                <a:gd name="connsiteX140" fmla="*/ 2019770 w 8575207"/>
                <a:gd name="connsiteY140" fmla="*/ 393700 h 3302940"/>
                <a:gd name="connsiteX141" fmla="*/ 1956270 w 8575207"/>
                <a:gd name="connsiteY141" fmla="*/ 279400 h 3302940"/>
                <a:gd name="connsiteX142" fmla="*/ 1918170 w 8575207"/>
                <a:gd name="connsiteY142" fmla="*/ 266700 h 3302940"/>
                <a:gd name="connsiteX143" fmla="*/ 1803870 w 8575207"/>
                <a:gd name="connsiteY143" fmla="*/ 203200 h 3302940"/>
                <a:gd name="connsiteX144" fmla="*/ 1727670 w 8575207"/>
                <a:gd name="connsiteY144" fmla="*/ 190500 h 3302940"/>
                <a:gd name="connsiteX145" fmla="*/ 1689570 w 8575207"/>
                <a:gd name="connsiteY145" fmla="*/ 165100 h 3302940"/>
                <a:gd name="connsiteX146" fmla="*/ 1435570 w 8575207"/>
                <a:gd name="connsiteY146" fmla="*/ 127000 h 3302940"/>
                <a:gd name="connsiteX147" fmla="*/ 1308570 w 8575207"/>
                <a:gd name="connsiteY147" fmla="*/ 101600 h 3302940"/>
                <a:gd name="connsiteX148" fmla="*/ 546570 w 8575207"/>
                <a:gd name="connsiteY148" fmla="*/ 76200 h 3302940"/>
                <a:gd name="connsiteX149" fmla="*/ 457670 w 8575207"/>
                <a:gd name="connsiteY149" fmla="*/ 50800 h 3302940"/>
                <a:gd name="connsiteX150" fmla="*/ 279870 w 8575207"/>
                <a:gd name="connsiteY150" fmla="*/ 25400 h 3302940"/>
                <a:gd name="connsiteX151" fmla="*/ 216370 w 8575207"/>
                <a:gd name="connsiteY151" fmla="*/ 12700 h 3302940"/>
                <a:gd name="connsiteX152" fmla="*/ 38570 w 8575207"/>
                <a:gd name="connsiteY152" fmla="*/ 0 h 3302940"/>
                <a:gd name="connsiteX153" fmla="*/ 13170 w 8575207"/>
                <a:gd name="connsiteY153"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98070 w 8575207"/>
                <a:gd name="connsiteY29" fmla="*/ 2425700 h 3302940"/>
                <a:gd name="connsiteX30" fmla="*/ 6261570 w 8575207"/>
                <a:gd name="connsiteY30" fmla="*/ 2527300 h 3302940"/>
                <a:gd name="connsiteX31" fmla="*/ 6299670 w 8575207"/>
                <a:gd name="connsiteY31" fmla="*/ 2641600 h 3302940"/>
                <a:gd name="connsiteX32" fmla="*/ 6312370 w 8575207"/>
                <a:gd name="connsiteY32" fmla="*/ 2679700 h 3302940"/>
                <a:gd name="connsiteX33" fmla="*/ 6325070 w 8575207"/>
                <a:gd name="connsiteY33" fmla="*/ 2730500 h 3302940"/>
                <a:gd name="connsiteX34" fmla="*/ 6312370 w 8575207"/>
                <a:gd name="connsiteY34" fmla="*/ 2857500 h 3302940"/>
                <a:gd name="connsiteX35" fmla="*/ 6236170 w 8575207"/>
                <a:gd name="connsiteY35" fmla="*/ 2908300 h 3302940"/>
                <a:gd name="connsiteX36" fmla="*/ 6109170 w 8575207"/>
                <a:gd name="connsiteY36" fmla="*/ 2946400 h 3302940"/>
                <a:gd name="connsiteX37" fmla="*/ 5956770 w 8575207"/>
                <a:gd name="connsiteY37" fmla="*/ 2933700 h 3302940"/>
                <a:gd name="connsiteX38" fmla="*/ 6128220 w 8575207"/>
                <a:gd name="connsiteY38" fmla="*/ 3003550 h 3302940"/>
                <a:gd name="connsiteX39" fmla="*/ 5994870 w 8575207"/>
                <a:gd name="connsiteY39" fmla="*/ 3022600 h 3302940"/>
                <a:gd name="connsiteX40" fmla="*/ 6286970 w 8575207"/>
                <a:gd name="connsiteY40" fmla="*/ 3035300 h 3302940"/>
                <a:gd name="connsiteX41" fmla="*/ 7328370 w 8575207"/>
                <a:gd name="connsiteY41" fmla="*/ 3022600 h 3302940"/>
                <a:gd name="connsiteX42" fmla="*/ 7544270 w 8575207"/>
                <a:gd name="connsiteY42" fmla="*/ 2984500 h 3302940"/>
                <a:gd name="connsiteX43" fmla="*/ 7645870 w 8575207"/>
                <a:gd name="connsiteY43" fmla="*/ 2971800 h 3302940"/>
                <a:gd name="connsiteX44" fmla="*/ 7861770 w 8575207"/>
                <a:gd name="connsiteY44" fmla="*/ 2984500 h 3302940"/>
                <a:gd name="connsiteX45" fmla="*/ 8039570 w 8575207"/>
                <a:gd name="connsiteY45" fmla="*/ 3009900 h 3302940"/>
                <a:gd name="connsiteX46" fmla="*/ 8090370 w 8575207"/>
                <a:gd name="connsiteY46" fmla="*/ 3022600 h 3302940"/>
                <a:gd name="connsiteX47" fmla="*/ 8407870 w 8575207"/>
                <a:gd name="connsiteY47" fmla="*/ 3048000 h 3302940"/>
                <a:gd name="connsiteX48" fmla="*/ 8560270 w 8575207"/>
                <a:gd name="connsiteY48" fmla="*/ 3035300 h 3302940"/>
                <a:gd name="connsiteX49" fmla="*/ 8534870 w 8575207"/>
                <a:gd name="connsiteY49" fmla="*/ 2311400 h 3302940"/>
                <a:gd name="connsiteX50" fmla="*/ 8496770 w 8575207"/>
                <a:gd name="connsiteY50" fmla="*/ 2057400 h 3302940"/>
                <a:gd name="connsiteX51" fmla="*/ 8484070 w 8575207"/>
                <a:gd name="connsiteY51" fmla="*/ 1968500 h 3302940"/>
                <a:gd name="connsiteX52" fmla="*/ 8445970 w 8575207"/>
                <a:gd name="connsiteY52" fmla="*/ 1765300 h 3302940"/>
                <a:gd name="connsiteX53" fmla="*/ 8471370 w 8575207"/>
                <a:gd name="connsiteY53" fmla="*/ 1257300 h 3302940"/>
                <a:gd name="connsiteX54" fmla="*/ 8433270 w 8575207"/>
                <a:gd name="connsiteY54" fmla="*/ 1231900 h 3302940"/>
                <a:gd name="connsiteX55" fmla="*/ 8306270 w 8575207"/>
                <a:gd name="connsiteY55" fmla="*/ 1193800 h 3302940"/>
                <a:gd name="connsiteX56" fmla="*/ 8179270 w 8575207"/>
                <a:gd name="connsiteY56" fmla="*/ 1168400 h 3302940"/>
                <a:gd name="connsiteX57" fmla="*/ 7607770 w 8575207"/>
                <a:gd name="connsiteY57" fmla="*/ 1206500 h 3302940"/>
                <a:gd name="connsiteX58" fmla="*/ 7379170 w 8575207"/>
                <a:gd name="connsiteY58" fmla="*/ 1193800 h 3302940"/>
                <a:gd name="connsiteX59" fmla="*/ 7290270 w 8575207"/>
                <a:gd name="connsiteY59" fmla="*/ 1168400 h 3302940"/>
                <a:gd name="connsiteX60" fmla="*/ 7112470 w 8575207"/>
                <a:gd name="connsiteY60" fmla="*/ 1143000 h 3302940"/>
                <a:gd name="connsiteX61" fmla="*/ 7048970 w 8575207"/>
                <a:gd name="connsiteY61" fmla="*/ 1130300 h 3302940"/>
                <a:gd name="connsiteX62" fmla="*/ 6934670 w 8575207"/>
                <a:gd name="connsiteY62" fmla="*/ 1117600 h 3302940"/>
                <a:gd name="connsiteX63" fmla="*/ 6629870 w 8575207"/>
                <a:gd name="connsiteY63" fmla="*/ 1079500 h 3302940"/>
                <a:gd name="connsiteX64" fmla="*/ 6502870 w 8575207"/>
                <a:gd name="connsiteY64" fmla="*/ 1028700 h 3302940"/>
                <a:gd name="connsiteX65" fmla="*/ 6426670 w 8575207"/>
                <a:gd name="connsiteY65" fmla="*/ 1003300 h 3302940"/>
                <a:gd name="connsiteX66" fmla="*/ 6375870 w 8575207"/>
                <a:gd name="connsiteY66" fmla="*/ 990600 h 3302940"/>
                <a:gd name="connsiteX67" fmla="*/ 6337770 w 8575207"/>
                <a:gd name="connsiteY67" fmla="*/ 977900 h 3302940"/>
                <a:gd name="connsiteX68" fmla="*/ 6286970 w 8575207"/>
                <a:gd name="connsiteY68" fmla="*/ 952500 h 3302940"/>
                <a:gd name="connsiteX69" fmla="*/ 6096470 w 8575207"/>
                <a:gd name="connsiteY69" fmla="*/ 939800 h 3302940"/>
                <a:gd name="connsiteX70" fmla="*/ 5728170 w 8575207"/>
                <a:gd name="connsiteY70" fmla="*/ 927100 h 3302940"/>
                <a:gd name="connsiteX71" fmla="*/ 5334470 w 8575207"/>
                <a:gd name="connsiteY71" fmla="*/ 901700 h 3302940"/>
                <a:gd name="connsiteX72" fmla="*/ 5232870 w 8575207"/>
                <a:gd name="connsiteY72" fmla="*/ 889000 h 3302940"/>
                <a:gd name="connsiteX73" fmla="*/ 5067770 w 8575207"/>
                <a:gd name="connsiteY73" fmla="*/ 838200 h 3302940"/>
                <a:gd name="connsiteX74" fmla="*/ 4991570 w 8575207"/>
                <a:gd name="connsiteY74" fmla="*/ 825500 h 3302940"/>
                <a:gd name="connsiteX75" fmla="*/ 4953470 w 8575207"/>
                <a:gd name="connsiteY75" fmla="*/ 800100 h 3302940"/>
                <a:gd name="connsiteX76" fmla="*/ 4877270 w 8575207"/>
                <a:gd name="connsiteY76" fmla="*/ 774700 h 3302940"/>
                <a:gd name="connsiteX77" fmla="*/ 4775670 w 8575207"/>
                <a:gd name="connsiteY77" fmla="*/ 749300 h 3302940"/>
                <a:gd name="connsiteX78" fmla="*/ 4648670 w 8575207"/>
                <a:gd name="connsiteY78" fmla="*/ 711200 h 3302940"/>
                <a:gd name="connsiteX79" fmla="*/ 4610570 w 8575207"/>
                <a:gd name="connsiteY79" fmla="*/ 698500 h 3302940"/>
                <a:gd name="connsiteX80" fmla="*/ 4559770 w 8575207"/>
                <a:gd name="connsiteY80" fmla="*/ 685800 h 3302940"/>
                <a:gd name="connsiteX81" fmla="*/ 4521670 w 8575207"/>
                <a:gd name="connsiteY81" fmla="*/ 660400 h 3302940"/>
                <a:gd name="connsiteX82" fmla="*/ 4470870 w 8575207"/>
                <a:gd name="connsiteY82" fmla="*/ 647700 h 3302940"/>
                <a:gd name="connsiteX83" fmla="*/ 4432770 w 8575207"/>
                <a:gd name="connsiteY83" fmla="*/ 635000 h 3302940"/>
                <a:gd name="connsiteX84" fmla="*/ 4381970 w 8575207"/>
                <a:gd name="connsiteY84" fmla="*/ 609600 h 3302940"/>
                <a:gd name="connsiteX85" fmla="*/ 4280370 w 8575207"/>
                <a:gd name="connsiteY85" fmla="*/ 584200 h 3302940"/>
                <a:gd name="connsiteX86" fmla="*/ 4242270 w 8575207"/>
                <a:gd name="connsiteY86" fmla="*/ 571500 h 3302940"/>
                <a:gd name="connsiteX87" fmla="*/ 4127970 w 8575207"/>
                <a:gd name="connsiteY87" fmla="*/ 558800 h 3302940"/>
                <a:gd name="connsiteX88" fmla="*/ 3658070 w 8575207"/>
                <a:gd name="connsiteY88" fmla="*/ 533400 h 3302940"/>
                <a:gd name="connsiteX89" fmla="*/ 3607270 w 8575207"/>
                <a:gd name="connsiteY89" fmla="*/ 520700 h 3302940"/>
                <a:gd name="connsiteX90" fmla="*/ 3569170 w 8575207"/>
                <a:gd name="connsiteY90" fmla="*/ 508000 h 3302940"/>
                <a:gd name="connsiteX91" fmla="*/ 3467570 w 8575207"/>
                <a:gd name="connsiteY91" fmla="*/ 495300 h 3302940"/>
                <a:gd name="connsiteX92" fmla="*/ 3429470 w 8575207"/>
                <a:gd name="connsiteY92" fmla="*/ 469900 h 3302940"/>
                <a:gd name="connsiteX93" fmla="*/ 3378670 w 8575207"/>
                <a:gd name="connsiteY93" fmla="*/ 457200 h 3302940"/>
                <a:gd name="connsiteX94" fmla="*/ 3302470 w 8575207"/>
                <a:gd name="connsiteY94" fmla="*/ 431800 h 3302940"/>
                <a:gd name="connsiteX95" fmla="*/ 3226270 w 8575207"/>
                <a:gd name="connsiteY95" fmla="*/ 406400 h 3302940"/>
                <a:gd name="connsiteX96" fmla="*/ 3188170 w 8575207"/>
                <a:gd name="connsiteY96" fmla="*/ 393700 h 3302940"/>
                <a:gd name="connsiteX97" fmla="*/ 2934170 w 8575207"/>
                <a:gd name="connsiteY97" fmla="*/ 381000 h 3302940"/>
                <a:gd name="connsiteX98" fmla="*/ 2832570 w 8575207"/>
                <a:gd name="connsiteY98" fmla="*/ 355600 h 3302940"/>
                <a:gd name="connsiteX99" fmla="*/ 2769070 w 8575207"/>
                <a:gd name="connsiteY99" fmla="*/ 342900 h 3302940"/>
                <a:gd name="connsiteX100" fmla="*/ 2705570 w 8575207"/>
                <a:gd name="connsiteY100" fmla="*/ 317500 h 3302940"/>
                <a:gd name="connsiteX101" fmla="*/ 2591270 w 8575207"/>
                <a:gd name="connsiteY101" fmla="*/ 304800 h 3302940"/>
                <a:gd name="connsiteX102" fmla="*/ 2515070 w 8575207"/>
                <a:gd name="connsiteY102" fmla="*/ 292100 h 3302940"/>
                <a:gd name="connsiteX103" fmla="*/ 2299170 w 8575207"/>
                <a:gd name="connsiteY103" fmla="*/ 317500 h 3302940"/>
                <a:gd name="connsiteX104" fmla="*/ 2184870 w 8575207"/>
                <a:gd name="connsiteY104" fmla="*/ 355600 h 3302940"/>
                <a:gd name="connsiteX105" fmla="*/ 2045170 w 8575207"/>
                <a:gd name="connsiteY105" fmla="*/ 381000 h 3302940"/>
                <a:gd name="connsiteX106" fmla="*/ 2019770 w 8575207"/>
                <a:gd name="connsiteY106" fmla="*/ 431800 h 3302940"/>
                <a:gd name="connsiteX107" fmla="*/ 2032470 w 8575207"/>
                <a:gd name="connsiteY107" fmla="*/ 952500 h 3302940"/>
                <a:gd name="connsiteX108" fmla="*/ 2045170 w 8575207"/>
                <a:gd name="connsiteY108" fmla="*/ 1016000 h 3302940"/>
                <a:gd name="connsiteX109" fmla="*/ 2083270 w 8575207"/>
                <a:gd name="connsiteY109" fmla="*/ 1130300 h 3302940"/>
                <a:gd name="connsiteX110" fmla="*/ 2095970 w 8575207"/>
                <a:gd name="connsiteY110" fmla="*/ 1181100 h 3302940"/>
                <a:gd name="connsiteX111" fmla="*/ 2159470 w 8575207"/>
                <a:gd name="connsiteY111" fmla="*/ 1270000 h 3302940"/>
                <a:gd name="connsiteX112" fmla="*/ 2197570 w 8575207"/>
                <a:gd name="connsiteY112" fmla="*/ 1346200 h 3302940"/>
                <a:gd name="connsiteX113" fmla="*/ 2235670 w 8575207"/>
                <a:gd name="connsiteY113" fmla="*/ 1397000 h 3302940"/>
                <a:gd name="connsiteX114" fmla="*/ 2261070 w 8575207"/>
                <a:gd name="connsiteY114" fmla="*/ 1435100 h 3302940"/>
                <a:gd name="connsiteX115" fmla="*/ 2311870 w 8575207"/>
                <a:gd name="connsiteY115" fmla="*/ 1549400 h 3302940"/>
                <a:gd name="connsiteX116" fmla="*/ 2337270 w 8575207"/>
                <a:gd name="connsiteY116" fmla="*/ 1600200 h 3302940"/>
                <a:gd name="connsiteX117" fmla="*/ 2375370 w 8575207"/>
                <a:gd name="connsiteY117" fmla="*/ 1638300 h 3302940"/>
                <a:gd name="connsiteX118" fmla="*/ 2388070 w 8575207"/>
                <a:gd name="connsiteY118" fmla="*/ 1816100 h 3302940"/>
                <a:gd name="connsiteX119" fmla="*/ 2273770 w 8575207"/>
                <a:gd name="connsiteY119" fmla="*/ 1866900 h 3302940"/>
                <a:gd name="connsiteX120" fmla="*/ 2235670 w 8575207"/>
                <a:gd name="connsiteY120" fmla="*/ 1879600 h 3302940"/>
                <a:gd name="connsiteX121" fmla="*/ 2197570 w 8575207"/>
                <a:gd name="connsiteY121" fmla="*/ 1892300 h 3302940"/>
                <a:gd name="connsiteX122" fmla="*/ 2095970 w 8575207"/>
                <a:gd name="connsiteY122" fmla="*/ 1905000 h 3302940"/>
                <a:gd name="connsiteX123" fmla="*/ 1676870 w 8575207"/>
                <a:gd name="connsiteY123" fmla="*/ 1879600 h 3302940"/>
                <a:gd name="connsiteX124" fmla="*/ 1562570 w 8575207"/>
                <a:gd name="connsiteY124" fmla="*/ 1841500 h 3302940"/>
                <a:gd name="connsiteX125" fmla="*/ 1524470 w 8575207"/>
                <a:gd name="connsiteY125" fmla="*/ 1828800 h 3302940"/>
                <a:gd name="connsiteX126" fmla="*/ 1511770 w 8575207"/>
                <a:gd name="connsiteY126" fmla="*/ 1778000 h 3302940"/>
                <a:gd name="connsiteX127" fmla="*/ 1499070 w 8575207"/>
                <a:gd name="connsiteY127" fmla="*/ 1739900 h 3302940"/>
                <a:gd name="connsiteX128" fmla="*/ 1486370 w 8575207"/>
                <a:gd name="connsiteY128" fmla="*/ 1676400 h 3302940"/>
                <a:gd name="connsiteX129" fmla="*/ 1524470 w 8575207"/>
                <a:gd name="connsiteY129" fmla="*/ 1460500 h 3302940"/>
                <a:gd name="connsiteX130" fmla="*/ 1537170 w 8575207"/>
                <a:gd name="connsiteY130" fmla="*/ 1422400 h 3302940"/>
                <a:gd name="connsiteX131" fmla="*/ 1626070 w 8575207"/>
                <a:gd name="connsiteY131" fmla="*/ 1358900 h 3302940"/>
                <a:gd name="connsiteX132" fmla="*/ 1702270 w 8575207"/>
                <a:gd name="connsiteY132" fmla="*/ 1282700 h 3302940"/>
                <a:gd name="connsiteX133" fmla="*/ 1740370 w 8575207"/>
                <a:gd name="connsiteY133" fmla="*/ 1244600 h 3302940"/>
                <a:gd name="connsiteX134" fmla="*/ 1778470 w 8575207"/>
                <a:gd name="connsiteY134" fmla="*/ 1206500 h 3302940"/>
                <a:gd name="connsiteX135" fmla="*/ 1816570 w 8575207"/>
                <a:gd name="connsiteY135" fmla="*/ 1193800 h 3302940"/>
                <a:gd name="connsiteX136" fmla="*/ 1829270 w 8575207"/>
                <a:gd name="connsiteY136" fmla="*/ 1155700 h 3302940"/>
                <a:gd name="connsiteX137" fmla="*/ 1905470 w 8575207"/>
                <a:gd name="connsiteY137" fmla="*/ 1104900 h 3302940"/>
                <a:gd name="connsiteX138" fmla="*/ 1968970 w 8575207"/>
                <a:gd name="connsiteY138" fmla="*/ 1028700 h 3302940"/>
                <a:gd name="connsiteX139" fmla="*/ 2045170 w 8575207"/>
                <a:gd name="connsiteY139" fmla="*/ 965200 h 3302940"/>
                <a:gd name="connsiteX140" fmla="*/ 2019770 w 8575207"/>
                <a:gd name="connsiteY140" fmla="*/ 393700 h 3302940"/>
                <a:gd name="connsiteX141" fmla="*/ 1956270 w 8575207"/>
                <a:gd name="connsiteY141" fmla="*/ 279400 h 3302940"/>
                <a:gd name="connsiteX142" fmla="*/ 1918170 w 8575207"/>
                <a:gd name="connsiteY142" fmla="*/ 266700 h 3302940"/>
                <a:gd name="connsiteX143" fmla="*/ 1803870 w 8575207"/>
                <a:gd name="connsiteY143" fmla="*/ 203200 h 3302940"/>
                <a:gd name="connsiteX144" fmla="*/ 1727670 w 8575207"/>
                <a:gd name="connsiteY144" fmla="*/ 190500 h 3302940"/>
                <a:gd name="connsiteX145" fmla="*/ 1689570 w 8575207"/>
                <a:gd name="connsiteY145" fmla="*/ 165100 h 3302940"/>
                <a:gd name="connsiteX146" fmla="*/ 1435570 w 8575207"/>
                <a:gd name="connsiteY146" fmla="*/ 127000 h 3302940"/>
                <a:gd name="connsiteX147" fmla="*/ 1308570 w 8575207"/>
                <a:gd name="connsiteY147" fmla="*/ 101600 h 3302940"/>
                <a:gd name="connsiteX148" fmla="*/ 546570 w 8575207"/>
                <a:gd name="connsiteY148" fmla="*/ 76200 h 3302940"/>
                <a:gd name="connsiteX149" fmla="*/ 457670 w 8575207"/>
                <a:gd name="connsiteY149" fmla="*/ 50800 h 3302940"/>
                <a:gd name="connsiteX150" fmla="*/ 279870 w 8575207"/>
                <a:gd name="connsiteY150" fmla="*/ 25400 h 3302940"/>
                <a:gd name="connsiteX151" fmla="*/ 216370 w 8575207"/>
                <a:gd name="connsiteY151" fmla="*/ 12700 h 3302940"/>
                <a:gd name="connsiteX152" fmla="*/ 38570 w 8575207"/>
                <a:gd name="connsiteY152" fmla="*/ 0 h 3302940"/>
                <a:gd name="connsiteX153" fmla="*/ 13170 w 8575207"/>
                <a:gd name="connsiteY153"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261570 w 8575207"/>
                <a:gd name="connsiteY29" fmla="*/ 2527300 h 3302940"/>
                <a:gd name="connsiteX30" fmla="*/ 6299670 w 8575207"/>
                <a:gd name="connsiteY30" fmla="*/ 2641600 h 3302940"/>
                <a:gd name="connsiteX31" fmla="*/ 6312370 w 8575207"/>
                <a:gd name="connsiteY31" fmla="*/ 2679700 h 3302940"/>
                <a:gd name="connsiteX32" fmla="*/ 6325070 w 8575207"/>
                <a:gd name="connsiteY32" fmla="*/ 2730500 h 3302940"/>
                <a:gd name="connsiteX33" fmla="*/ 6312370 w 8575207"/>
                <a:gd name="connsiteY33" fmla="*/ 2857500 h 3302940"/>
                <a:gd name="connsiteX34" fmla="*/ 6236170 w 8575207"/>
                <a:gd name="connsiteY34" fmla="*/ 2908300 h 3302940"/>
                <a:gd name="connsiteX35" fmla="*/ 6109170 w 8575207"/>
                <a:gd name="connsiteY35" fmla="*/ 2946400 h 3302940"/>
                <a:gd name="connsiteX36" fmla="*/ 5956770 w 8575207"/>
                <a:gd name="connsiteY36" fmla="*/ 2933700 h 3302940"/>
                <a:gd name="connsiteX37" fmla="*/ 6128220 w 8575207"/>
                <a:gd name="connsiteY37" fmla="*/ 3003550 h 3302940"/>
                <a:gd name="connsiteX38" fmla="*/ 5994870 w 8575207"/>
                <a:gd name="connsiteY38" fmla="*/ 3022600 h 3302940"/>
                <a:gd name="connsiteX39" fmla="*/ 6286970 w 8575207"/>
                <a:gd name="connsiteY39" fmla="*/ 3035300 h 3302940"/>
                <a:gd name="connsiteX40" fmla="*/ 7328370 w 8575207"/>
                <a:gd name="connsiteY40" fmla="*/ 3022600 h 3302940"/>
                <a:gd name="connsiteX41" fmla="*/ 7544270 w 8575207"/>
                <a:gd name="connsiteY41" fmla="*/ 2984500 h 3302940"/>
                <a:gd name="connsiteX42" fmla="*/ 7645870 w 8575207"/>
                <a:gd name="connsiteY42" fmla="*/ 2971800 h 3302940"/>
                <a:gd name="connsiteX43" fmla="*/ 7861770 w 8575207"/>
                <a:gd name="connsiteY43" fmla="*/ 2984500 h 3302940"/>
                <a:gd name="connsiteX44" fmla="*/ 8039570 w 8575207"/>
                <a:gd name="connsiteY44" fmla="*/ 3009900 h 3302940"/>
                <a:gd name="connsiteX45" fmla="*/ 8090370 w 8575207"/>
                <a:gd name="connsiteY45" fmla="*/ 3022600 h 3302940"/>
                <a:gd name="connsiteX46" fmla="*/ 8407870 w 8575207"/>
                <a:gd name="connsiteY46" fmla="*/ 3048000 h 3302940"/>
                <a:gd name="connsiteX47" fmla="*/ 8560270 w 8575207"/>
                <a:gd name="connsiteY47" fmla="*/ 3035300 h 3302940"/>
                <a:gd name="connsiteX48" fmla="*/ 8534870 w 8575207"/>
                <a:gd name="connsiteY48" fmla="*/ 2311400 h 3302940"/>
                <a:gd name="connsiteX49" fmla="*/ 8496770 w 8575207"/>
                <a:gd name="connsiteY49" fmla="*/ 2057400 h 3302940"/>
                <a:gd name="connsiteX50" fmla="*/ 8484070 w 8575207"/>
                <a:gd name="connsiteY50" fmla="*/ 1968500 h 3302940"/>
                <a:gd name="connsiteX51" fmla="*/ 8445970 w 8575207"/>
                <a:gd name="connsiteY51" fmla="*/ 1765300 h 3302940"/>
                <a:gd name="connsiteX52" fmla="*/ 8471370 w 8575207"/>
                <a:gd name="connsiteY52" fmla="*/ 1257300 h 3302940"/>
                <a:gd name="connsiteX53" fmla="*/ 8433270 w 8575207"/>
                <a:gd name="connsiteY53" fmla="*/ 1231900 h 3302940"/>
                <a:gd name="connsiteX54" fmla="*/ 8306270 w 8575207"/>
                <a:gd name="connsiteY54" fmla="*/ 1193800 h 3302940"/>
                <a:gd name="connsiteX55" fmla="*/ 8179270 w 8575207"/>
                <a:gd name="connsiteY55" fmla="*/ 1168400 h 3302940"/>
                <a:gd name="connsiteX56" fmla="*/ 7607770 w 8575207"/>
                <a:gd name="connsiteY56" fmla="*/ 1206500 h 3302940"/>
                <a:gd name="connsiteX57" fmla="*/ 7379170 w 8575207"/>
                <a:gd name="connsiteY57" fmla="*/ 1193800 h 3302940"/>
                <a:gd name="connsiteX58" fmla="*/ 7290270 w 8575207"/>
                <a:gd name="connsiteY58" fmla="*/ 1168400 h 3302940"/>
                <a:gd name="connsiteX59" fmla="*/ 7112470 w 8575207"/>
                <a:gd name="connsiteY59" fmla="*/ 1143000 h 3302940"/>
                <a:gd name="connsiteX60" fmla="*/ 7048970 w 8575207"/>
                <a:gd name="connsiteY60" fmla="*/ 1130300 h 3302940"/>
                <a:gd name="connsiteX61" fmla="*/ 6934670 w 8575207"/>
                <a:gd name="connsiteY61" fmla="*/ 1117600 h 3302940"/>
                <a:gd name="connsiteX62" fmla="*/ 6629870 w 8575207"/>
                <a:gd name="connsiteY62" fmla="*/ 1079500 h 3302940"/>
                <a:gd name="connsiteX63" fmla="*/ 6502870 w 8575207"/>
                <a:gd name="connsiteY63" fmla="*/ 1028700 h 3302940"/>
                <a:gd name="connsiteX64" fmla="*/ 6426670 w 8575207"/>
                <a:gd name="connsiteY64" fmla="*/ 1003300 h 3302940"/>
                <a:gd name="connsiteX65" fmla="*/ 6375870 w 8575207"/>
                <a:gd name="connsiteY65" fmla="*/ 990600 h 3302940"/>
                <a:gd name="connsiteX66" fmla="*/ 6337770 w 8575207"/>
                <a:gd name="connsiteY66" fmla="*/ 977900 h 3302940"/>
                <a:gd name="connsiteX67" fmla="*/ 6286970 w 8575207"/>
                <a:gd name="connsiteY67" fmla="*/ 952500 h 3302940"/>
                <a:gd name="connsiteX68" fmla="*/ 6096470 w 8575207"/>
                <a:gd name="connsiteY68" fmla="*/ 939800 h 3302940"/>
                <a:gd name="connsiteX69" fmla="*/ 5728170 w 8575207"/>
                <a:gd name="connsiteY69" fmla="*/ 927100 h 3302940"/>
                <a:gd name="connsiteX70" fmla="*/ 5334470 w 8575207"/>
                <a:gd name="connsiteY70" fmla="*/ 901700 h 3302940"/>
                <a:gd name="connsiteX71" fmla="*/ 5232870 w 8575207"/>
                <a:gd name="connsiteY71" fmla="*/ 889000 h 3302940"/>
                <a:gd name="connsiteX72" fmla="*/ 5067770 w 8575207"/>
                <a:gd name="connsiteY72" fmla="*/ 838200 h 3302940"/>
                <a:gd name="connsiteX73" fmla="*/ 4991570 w 8575207"/>
                <a:gd name="connsiteY73" fmla="*/ 825500 h 3302940"/>
                <a:gd name="connsiteX74" fmla="*/ 4953470 w 8575207"/>
                <a:gd name="connsiteY74" fmla="*/ 800100 h 3302940"/>
                <a:gd name="connsiteX75" fmla="*/ 4877270 w 8575207"/>
                <a:gd name="connsiteY75" fmla="*/ 774700 h 3302940"/>
                <a:gd name="connsiteX76" fmla="*/ 4775670 w 8575207"/>
                <a:gd name="connsiteY76" fmla="*/ 749300 h 3302940"/>
                <a:gd name="connsiteX77" fmla="*/ 4648670 w 8575207"/>
                <a:gd name="connsiteY77" fmla="*/ 711200 h 3302940"/>
                <a:gd name="connsiteX78" fmla="*/ 4610570 w 8575207"/>
                <a:gd name="connsiteY78" fmla="*/ 698500 h 3302940"/>
                <a:gd name="connsiteX79" fmla="*/ 4559770 w 8575207"/>
                <a:gd name="connsiteY79" fmla="*/ 685800 h 3302940"/>
                <a:gd name="connsiteX80" fmla="*/ 4521670 w 8575207"/>
                <a:gd name="connsiteY80" fmla="*/ 660400 h 3302940"/>
                <a:gd name="connsiteX81" fmla="*/ 4470870 w 8575207"/>
                <a:gd name="connsiteY81" fmla="*/ 647700 h 3302940"/>
                <a:gd name="connsiteX82" fmla="*/ 4432770 w 8575207"/>
                <a:gd name="connsiteY82" fmla="*/ 635000 h 3302940"/>
                <a:gd name="connsiteX83" fmla="*/ 4381970 w 8575207"/>
                <a:gd name="connsiteY83" fmla="*/ 609600 h 3302940"/>
                <a:gd name="connsiteX84" fmla="*/ 4280370 w 8575207"/>
                <a:gd name="connsiteY84" fmla="*/ 584200 h 3302940"/>
                <a:gd name="connsiteX85" fmla="*/ 4242270 w 8575207"/>
                <a:gd name="connsiteY85" fmla="*/ 571500 h 3302940"/>
                <a:gd name="connsiteX86" fmla="*/ 4127970 w 8575207"/>
                <a:gd name="connsiteY86" fmla="*/ 558800 h 3302940"/>
                <a:gd name="connsiteX87" fmla="*/ 3658070 w 8575207"/>
                <a:gd name="connsiteY87" fmla="*/ 533400 h 3302940"/>
                <a:gd name="connsiteX88" fmla="*/ 3607270 w 8575207"/>
                <a:gd name="connsiteY88" fmla="*/ 520700 h 3302940"/>
                <a:gd name="connsiteX89" fmla="*/ 3569170 w 8575207"/>
                <a:gd name="connsiteY89" fmla="*/ 508000 h 3302940"/>
                <a:gd name="connsiteX90" fmla="*/ 3467570 w 8575207"/>
                <a:gd name="connsiteY90" fmla="*/ 495300 h 3302940"/>
                <a:gd name="connsiteX91" fmla="*/ 3429470 w 8575207"/>
                <a:gd name="connsiteY91" fmla="*/ 469900 h 3302940"/>
                <a:gd name="connsiteX92" fmla="*/ 3378670 w 8575207"/>
                <a:gd name="connsiteY92" fmla="*/ 457200 h 3302940"/>
                <a:gd name="connsiteX93" fmla="*/ 3302470 w 8575207"/>
                <a:gd name="connsiteY93" fmla="*/ 431800 h 3302940"/>
                <a:gd name="connsiteX94" fmla="*/ 3226270 w 8575207"/>
                <a:gd name="connsiteY94" fmla="*/ 406400 h 3302940"/>
                <a:gd name="connsiteX95" fmla="*/ 3188170 w 8575207"/>
                <a:gd name="connsiteY95" fmla="*/ 393700 h 3302940"/>
                <a:gd name="connsiteX96" fmla="*/ 2934170 w 8575207"/>
                <a:gd name="connsiteY96" fmla="*/ 381000 h 3302940"/>
                <a:gd name="connsiteX97" fmla="*/ 2832570 w 8575207"/>
                <a:gd name="connsiteY97" fmla="*/ 355600 h 3302940"/>
                <a:gd name="connsiteX98" fmla="*/ 2769070 w 8575207"/>
                <a:gd name="connsiteY98" fmla="*/ 342900 h 3302940"/>
                <a:gd name="connsiteX99" fmla="*/ 2705570 w 8575207"/>
                <a:gd name="connsiteY99" fmla="*/ 317500 h 3302940"/>
                <a:gd name="connsiteX100" fmla="*/ 2591270 w 8575207"/>
                <a:gd name="connsiteY100" fmla="*/ 304800 h 3302940"/>
                <a:gd name="connsiteX101" fmla="*/ 2515070 w 8575207"/>
                <a:gd name="connsiteY101" fmla="*/ 292100 h 3302940"/>
                <a:gd name="connsiteX102" fmla="*/ 2299170 w 8575207"/>
                <a:gd name="connsiteY102" fmla="*/ 317500 h 3302940"/>
                <a:gd name="connsiteX103" fmla="*/ 2184870 w 8575207"/>
                <a:gd name="connsiteY103" fmla="*/ 355600 h 3302940"/>
                <a:gd name="connsiteX104" fmla="*/ 2045170 w 8575207"/>
                <a:gd name="connsiteY104" fmla="*/ 381000 h 3302940"/>
                <a:gd name="connsiteX105" fmla="*/ 2019770 w 8575207"/>
                <a:gd name="connsiteY105" fmla="*/ 431800 h 3302940"/>
                <a:gd name="connsiteX106" fmla="*/ 2032470 w 8575207"/>
                <a:gd name="connsiteY106" fmla="*/ 952500 h 3302940"/>
                <a:gd name="connsiteX107" fmla="*/ 2045170 w 8575207"/>
                <a:gd name="connsiteY107" fmla="*/ 1016000 h 3302940"/>
                <a:gd name="connsiteX108" fmla="*/ 2083270 w 8575207"/>
                <a:gd name="connsiteY108" fmla="*/ 1130300 h 3302940"/>
                <a:gd name="connsiteX109" fmla="*/ 2095970 w 8575207"/>
                <a:gd name="connsiteY109" fmla="*/ 1181100 h 3302940"/>
                <a:gd name="connsiteX110" fmla="*/ 2159470 w 8575207"/>
                <a:gd name="connsiteY110" fmla="*/ 1270000 h 3302940"/>
                <a:gd name="connsiteX111" fmla="*/ 2197570 w 8575207"/>
                <a:gd name="connsiteY111" fmla="*/ 1346200 h 3302940"/>
                <a:gd name="connsiteX112" fmla="*/ 2235670 w 8575207"/>
                <a:gd name="connsiteY112" fmla="*/ 1397000 h 3302940"/>
                <a:gd name="connsiteX113" fmla="*/ 2261070 w 8575207"/>
                <a:gd name="connsiteY113" fmla="*/ 1435100 h 3302940"/>
                <a:gd name="connsiteX114" fmla="*/ 2311870 w 8575207"/>
                <a:gd name="connsiteY114" fmla="*/ 1549400 h 3302940"/>
                <a:gd name="connsiteX115" fmla="*/ 2337270 w 8575207"/>
                <a:gd name="connsiteY115" fmla="*/ 1600200 h 3302940"/>
                <a:gd name="connsiteX116" fmla="*/ 2375370 w 8575207"/>
                <a:gd name="connsiteY116" fmla="*/ 1638300 h 3302940"/>
                <a:gd name="connsiteX117" fmla="*/ 2388070 w 8575207"/>
                <a:gd name="connsiteY117" fmla="*/ 1816100 h 3302940"/>
                <a:gd name="connsiteX118" fmla="*/ 2273770 w 8575207"/>
                <a:gd name="connsiteY118" fmla="*/ 1866900 h 3302940"/>
                <a:gd name="connsiteX119" fmla="*/ 2235670 w 8575207"/>
                <a:gd name="connsiteY119" fmla="*/ 1879600 h 3302940"/>
                <a:gd name="connsiteX120" fmla="*/ 2197570 w 8575207"/>
                <a:gd name="connsiteY120" fmla="*/ 1892300 h 3302940"/>
                <a:gd name="connsiteX121" fmla="*/ 2095970 w 8575207"/>
                <a:gd name="connsiteY121" fmla="*/ 1905000 h 3302940"/>
                <a:gd name="connsiteX122" fmla="*/ 1676870 w 8575207"/>
                <a:gd name="connsiteY122" fmla="*/ 1879600 h 3302940"/>
                <a:gd name="connsiteX123" fmla="*/ 1562570 w 8575207"/>
                <a:gd name="connsiteY123" fmla="*/ 1841500 h 3302940"/>
                <a:gd name="connsiteX124" fmla="*/ 1524470 w 8575207"/>
                <a:gd name="connsiteY124" fmla="*/ 1828800 h 3302940"/>
                <a:gd name="connsiteX125" fmla="*/ 1511770 w 8575207"/>
                <a:gd name="connsiteY125" fmla="*/ 1778000 h 3302940"/>
                <a:gd name="connsiteX126" fmla="*/ 1499070 w 8575207"/>
                <a:gd name="connsiteY126" fmla="*/ 1739900 h 3302940"/>
                <a:gd name="connsiteX127" fmla="*/ 1486370 w 8575207"/>
                <a:gd name="connsiteY127" fmla="*/ 1676400 h 3302940"/>
                <a:gd name="connsiteX128" fmla="*/ 1524470 w 8575207"/>
                <a:gd name="connsiteY128" fmla="*/ 1460500 h 3302940"/>
                <a:gd name="connsiteX129" fmla="*/ 1537170 w 8575207"/>
                <a:gd name="connsiteY129" fmla="*/ 1422400 h 3302940"/>
                <a:gd name="connsiteX130" fmla="*/ 1626070 w 8575207"/>
                <a:gd name="connsiteY130" fmla="*/ 1358900 h 3302940"/>
                <a:gd name="connsiteX131" fmla="*/ 1702270 w 8575207"/>
                <a:gd name="connsiteY131" fmla="*/ 1282700 h 3302940"/>
                <a:gd name="connsiteX132" fmla="*/ 1740370 w 8575207"/>
                <a:gd name="connsiteY132" fmla="*/ 1244600 h 3302940"/>
                <a:gd name="connsiteX133" fmla="*/ 1778470 w 8575207"/>
                <a:gd name="connsiteY133" fmla="*/ 1206500 h 3302940"/>
                <a:gd name="connsiteX134" fmla="*/ 1816570 w 8575207"/>
                <a:gd name="connsiteY134" fmla="*/ 1193800 h 3302940"/>
                <a:gd name="connsiteX135" fmla="*/ 1829270 w 8575207"/>
                <a:gd name="connsiteY135" fmla="*/ 1155700 h 3302940"/>
                <a:gd name="connsiteX136" fmla="*/ 1905470 w 8575207"/>
                <a:gd name="connsiteY136" fmla="*/ 1104900 h 3302940"/>
                <a:gd name="connsiteX137" fmla="*/ 1968970 w 8575207"/>
                <a:gd name="connsiteY137" fmla="*/ 1028700 h 3302940"/>
                <a:gd name="connsiteX138" fmla="*/ 2045170 w 8575207"/>
                <a:gd name="connsiteY138" fmla="*/ 965200 h 3302940"/>
                <a:gd name="connsiteX139" fmla="*/ 2019770 w 8575207"/>
                <a:gd name="connsiteY139" fmla="*/ 393700 h 3302940"/>
                <a:gd name="connsiteX140" fmla="*/ 1956270 w 8575207"/>
                <a:gd name="connsiteY140" fmla="*/ 279400 h 3302940"/>
                <a:gd name="connsiteX141" fmla="*/ 1918170 w 8575207"/>
                <a:gd name="connsiteY141" fmla="*/ 266700 h 3302940"/>
                <a:gd name="connsiteX142" fmla="*/ 1803870 w 8575207"/>
                <a:gd name="connsiteY142" fmla="*/ 203200 h 3302940"/>
                <a:gd name="connsiteX143" fmla="*/ 1727670 w 8575207"/>
                <a:gd name="connsiteY143" fmla="*/ 190500 h 3302940"/>
                <a:gd name="connsiteX144" fmla="*/ 1689570 w 8575207"/>
                <a:gd name="connsiteY144" fmla="*/ 165100 h 3302940"/>
                <a:gd name="connsiteX145" fmla="*/ 1435570 w 8575207"/>
                <a:gd name="connsiteY145" fmla="*/ 127000 h 3302940"/>
                <a:gd name="connsiteX146" fmla="*/ 1308570 w 8575207"/>
                <a:gd name="connsiteY146" fmla="*/ 101600 h 3302940"/>
                <a:gd name="connsiteX147" fmla="*/ 546570 w 8575207"/>
                <a:gd name="connsiteY147" fmla="*/ 76200 h 3302940"/>
                <a:gd name="connsiteX148" fmla="*/ 457670 w 8575207"/>
                <a:gd name="connsiteY148" fmla="*/ 50800 h 3302940"/>
                <a:gd name="connsiteX149" fmla="*/ 279870 w 8575207"/>
                <a:gd name="connsiteY149" fmla="*/ 25400 h 3302940"/>
                <a:gd name="connsiteX150" fmla="*/ 216370 w 8575207"/>
                <a:gd name="connsiteY150" fmla="*/ 12700 h 3302940"/>
                <a:gd name="connsiteX151" fmla="*/ 38570 w 8575207"/>
                <a:gd name="connsiteY151" fmla="*/ 0 h 3302940"/>
                <a:gd name="connsiteX152" fmla="*/ 13170 w 8575207"/>
                <a:gd name="connsiteY152"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99670 w 8575207"/>
                <a:gd name="connsiteY30" fmla="*/ 2641600 h 3302940"/>
                <a:gd name="connsiteX31" fmla="*/ 6312370 w 8575207"/>
                <a:gd name="connsiteY31" fmla="*/ 2679700 h 3302940"/>
                <a:gd name="connsiteX32" fmla="*/ 6325070 w 8575207"/>
                <a:gd name="connsiteY32" fmla="*/ 2730500 h 3302940"/>
                <a:gd name="connsiteX33" fmla="*/ 6312370 w 8575207"/>
                <a:gd name="connsiteY33" fmla="*/ 2857500 h 3302940"/>
                <a:gd name="connsiteX34" fmla="*/ 6236170 w 8575207"/>
                <a:gd name="connsiteY34" fmla="*/ 2908300 h 3302940"/>
                <a:gd name="connsiteX35" fmla="*/ 6109170 w 8575207"/>
                <a:gd name="connsiteY35" fmla="*/ 2946400 h 3302940"/>
                <a:gd name="connsiteX36" fmla="*/ 5956770 w 8575207"/>
                <a:gd name="connsiteY36" fmla="*/ 2933700 h 3302940"/>
                <a:gd name="connsiteX37" fmla="*/ 6128220 w 8575207"/>
                <a:gd name="connsiteY37" fmla="*/ 3003550 h 3302940"/>
                <a:gd name="connsiteX38" fmla="*/ 5994870 w 8575207"/>
                <a:gd name="connsiteY38" fmla="*/ 3022600 h 3302940"/>
                <a:gd name="connsiteX39" fmla="*/ 6286970 w 8575207"/>
                <a:gd name="connsiteY39" fmla="*/ 3035300 h 3302940"/>
                <a:gd name="connsiteX40" fmla="*/ 7328370 w 8575207"/>
                <a:gd name="connsiteY40" fmla="*/ 3022600 h 3302940"/>
                <a:gd name="connsiteX41" fmla="*/ 7544270 w 8575207"/>
                <a:gd name="connsiteY41" fmla="*/ 2984500 h 3302940"/>
                <a:gd name="connsiteX42" fmla="*/ 7645870 w 8575207"/>
                <a:gd name="connsiteY42" fmla="*/ 2971800 h 3302940"/>
                <a:gd name="connsiteX43" fmla="*/ 7861770 w 8575207"/>
                <a:gd name="connsiteY43" fmla="*/ 2984500 h 3302940"/>
                <a:gd name="connsiteX44" fmla="*/ 8039570 w 8575207"/>
                <a:gd name="connsiteY44" fmla="*/ 3009900 h 3302940"/>
                <a:gd name="connsiteX45" fmla="*/ 8090370 w 8575207"/>
                <a:gd name="connsiteY45" fmla="*/ 3022600 h 3302940"/>
                <a:gd name="connsiteX46" fmla="*/ 8407870 w 8575207"/>
                <a:gd name="connsiteY46" fmla="*/ 3048000 h 3302940"/>
                <a:gd name="connsiteX47" fmla="*/ 8560270 w 8575207"/>
                <a:gd name="connsiteY47" fmla="*/ 3035300 h 3302940"/>
                <a:gd name="connsiteX48" fmla="*/ 8534870 w 8575207"/>
                <a:gd name="connsiteY48" fmla="*/ 2311400 h 3302940"/>
                <a:gd name="connsiteX49" fmla="*/ 8496770 w 8575207"/>
                <a:gd name="connsiteY49" fmla="*/ 2057400 h 3302940"/>
                <a:gd name="connsiteX50" fmla="*/ 8484070 w 8575207"/>
                <a:gd name="connsiteY50" fmla="*/ 1968500 h 3302940"/>
                <a:gd name="connsiteX51" fmla="*/ 8445970 w 8575207"/>
                <a:gd name="connsiteY51" fmla="*/ 1765300 h 3302940"/>
                <a:gd name="connsiteX52" fmla="*/ 8471370 w 8575207"/>
                <a:gd name="connsiteY52" fmla="*/ 1257300 h 3302940"/>
                <a:gd name="connsiteX53" fmla="*/ 8433270 w 8575207"/>
                <a:gd name="connsiteY53" fmla="*/ 1231900 h 3302940"/>
                <a:gd name="connsiteX54" fmla="*/ 8306270 w 8575207"/>
                <a:gd name="connsiteY54" fmla="*/ 1193800 h 3302940"/>
                <a:gd name="connsiteX55" fmla="*/ 8179270 w 8575207"/>
                <a:gd name="connsiteY55" fmla="*/ 1168400 h 3302940"/>
                <a:gd name="connsiteX56" fmla="*/ 7607770 w 8575207"/>
                <a:gd name="connsiteY56" fmla="*/ 1206500 h 3302940"/>
                <a:gd name="connsiteX57" fmla="*/ 7379170 w 8575207"/>
                <a:gd name="connsiteY57" fmla="*/ 1193800 h 3302940"/>
                <a:gd name="connsiteX58" fmla="*/ 7290270 w 8575207"/>
                <a:gd name="connsiteY58" fmla="*/ 1168400 h 3302940"/>
                <a:gd name="connsiteX59" fmla="*/ 7112470 w 8575207"/>
                <a:gd name="connsiteY59" fmla="*/ 1143000 h 3302940"/>
                <a:gd name="connsiteX60" fmla="*/ 7048970 w 8575207"/>
                <a:gd name="connsiteY60" fmla="*/ 1130300 h 3302940"/>
                <a:gd name="connsiteX61" fmla="*/ 6934670 w 8575207"/>
                <a:gd name="connsiteY61" fmla="*/ 1117600 h 3302940"/>
                <a:gd name="connsiteX62" fmla="*/ 6629870 w 8575207"/>
                <a:gd name="connsiteY62" fmla="*/ 1079500 h 3302940"/>
                <a:gd name="connsiteX63" fmla="*/ 6502870 w 8575207"/>
                <a:gd name="connsiteY63" fmla="*/ 1028700 h 3302940"/>
                <a:gd name="connsiteX64" fmla="*/ 6426670 w 8575207"/>
                <a:gd name="connsiteY64" fmla="*/ 1003300 h 3302940"/>
                <a:gd name="connsiteX65" fmla="*/ 6375870 w 8575207"/>
                <a:gd name="connsiteY65" fmla="*/ 990600 h 3302940"/>
                <a:gd name="connsiteX66" fmla="*/ 6337770 w 8575207"/>
                <a:gd name="connsiteY66" fmla="*/ 977900 h 3302940"/>
                <a:gd name="connsiteX67" fmla="*/ 6286970 w 8575207"/>
                <a:gd name="connsiteY67" fmla="*/ 952500 h 3302940"/>
                <a:gd name="connsiteX68" fmla="*/ 6096470 w 8575207"/>
                <a:gd name="connsiteY68" fmla="*/ 939800 h 3302940"/>
                <a:gd name="connsiteX69" fmla="*/ 5728170 w 8575207"/>
                <a:gd name="connsiteY69" fmla="*/ 927100 h 3302940"/>
                <a:gd name="connsiteX70" fmla="*/ 5334470 w 8575207"/>
                <a:gd name="connsiteY70" fmla="*/ 901700 h 3302940"/>
                <a:gd name="connsiteX71" fmla="*/ 5232870 w 8575207"/>
                <a:gd name="connsiteY71" fmla="*/ 889000 h 3302940"/>
                <a:gd name="connsiteX72" fmla="*/ 5067770 w 8575207"/>
                <a:gd name="connsiteY72" fmla="*/ 838200 h 3302940"/>
                <a:gd name="connsiteX73" fmla="*/ 4991570 w 8575207"/>
                <a:gd name="connsiteY73" fmla="*/ 825500 h 3302940"/>
                <a:gd name="connsiteX74" fmla="*/ 4953470 w 8575207"/>
                <a:gd name="connsiteY74" fmla="*/ 800100 h 3302940"/>
                <a:gd name="connsiteX75" fmla="*/ 4877270 w 8575207"/>
                <a:gd name="connsiteY75" fmla="*/ 774700 h 3302940"/>
                <a:gd name="connsiteX76" fmla="*/ 4775670 w 8575207"/>
                <a:gd name="connsiteY76" fmla="*/ 749300 h 3302940"/>
                <a:gd name="connsiteX77" fmla="*/ 4648670 w 8575207"/>
                <a:gd name="connsiteY77" fmla="*/ 711200 h 3302940"/>
                <a:gd name="connsiteX78" fmla="*/ 4610570 w 8575207"/>
                <a:gd name="connsiteY78" fmla="*/ 698500 h 3302940"/>
                <a:gd name="connsiteX79" fmla="*/ 4559770 w 8575207"/>
                <a:gd name="connsiteY79" fmla="*/ 685800 h 3302940"/>
                <a:gd name="connsiteX80" fmla="*/ 4521670 w 8575207"/>
                <a:gd name="connsiteY80" fmla="*/ 660400 h 3302940"/>
                <a:gd name="connsiteX81" fmla="*/ 4470870 w 8575207"/>
                <a:gd name="connsiteY81" fmla="*/ 647700 h 3302940"/>
                <a:gd name="connsiteX82" fmla="*/ 4432770 w 8575207"/>
                <a:gd name="connsiteY82" fmla="*/ 635000 h 3302940"/>
                <a:gd name="connsiteX83" fmla="*/ 4381970 w 8575207"/>
                <a:gd name="connsiteY83" fmla="*/ 609600 h 3302940"/>
                <a:gd name="connsiteX84" fmla="*/ 4280370 w 8575207"/>
                <a:gd name="connsiteY84" fmla="*/ 584200 h 3302940"/>
                <a:gd name="connsiteX85" fmla="*/ 4242270 w 8575207"/>
                <a:gd name="connsiteY85" fmla="*/ 571500 h 3302940"/>
                <a:gd name="connsiteX86" fmla="*/ 4127970 w 8575207"/>
                <a:gd name="connsiteY86" fmla="*/ 558800 h 3302940"/>
                <a:gd name="connsiteX87" fmla="*/ 3658070 w 8575207"/>
                <a:gd name="connsiteY87" fmla="*/ 533400 h 3302940"/>
                <a:gd name="connsiteX88" fmla="*/ 3607270 w 8575207"/>
                <a:gd name="connsiteY88" fmla="*/ 520700 h 3302940"/>
                <a:gd name="connsiteX89" fmla="*/ 3569170 w 8575207"/>
                <a:gd name="connsiteY89" fmla="*/ 508000 h 3302940"/>
                <a:gd name="connsiteX90" fmla="*/ 3467570 w 8575207"/>
                <a:gd name="connsiteY90" fmla="*/ 495300 h 3302940"/>
                <a:gd name="connsiteX91" fmla="*/ 3429470 w 8575207"/>
                <a:gd name="connsiteY91" fmla="*/ 469900 h 3302940"/>
                <a:gd name="connsiteX92" fmla="*/ 3378670 w 8575207"/>
                <a:gd name="connsiteY92" fmla="*/ 457200 h 3302940"/>
                <a:gd name="connsiteX93" fmla="*/ 3302470 w 8575207"/>
                <a:gd name="connsiteY93" fmla="*/ 431800 h 3302940"/>
                <a:gd name="connsiteX94" fmla="*/ 3226270 w 8575207"/>
                <a:gd name="connsiteY94" fmla="*/ 406400 h 3302940"/>
                <a:gd name="connsiteX95" fmla="*/ 3188170 w 8575207"/>
                <a:gd name="connsiteY95" fmla="*/ 393700 h 3302940"/>
                <a:gd name="connsiteX96" fmla="*/ 2934170 w 8575207"/>
                <a:gd name="connsiteY96" fmla="*/ 381000 h 3302940"/>
                <a:gd name="connsiteX97" fmla="*/ 2832570 w 8575207"/>
                <a:gd name="connsiteY97" fmla="*/ 355600 h 3302940"/>
                <a:gd name="connsiteX98" fmla="*/ 2769070 w 8575207"/>
                <a:gd name="connsiteY98" fmla="*/ 342900 h 3302940"/>
                <a:gd name="connsiteX99" fmla="*/ 2705570 w 8575207"/>
                <a:gd name="connsiteY99" fmla="*/ 317500 h 3302940"/>
                <a:gd name="connsiteX100" fmla="*/ 2591270 w 8575207"/>
                <a:gd name="connsiteY100" fmla="*/ 304800 h 3302940"/>
                <a:gd name="connsiteX101" fmla="*/ 2515070 w 8575207"/>
                <a:gd name="connsiteY101" fmla="*/ 292100 h 3302940"/>
                <a:gd name="connsiteX102" fmla="*/ 2299170 w 8575207"/>
                <a:gd name="connsiteY102" fmla="*/ 317500 h 3302940"/>
                <a:gd name="connsiteX103" fmla="*/ 2184870 w 8575207"/>
                <a:gd name="connsiteY103" fmla="*/ 355600 h 3302940"/>
                <a:gd name="connsiteX104" fmla="*/ 2045170 w 8575207"/>
                <a:gd name="connsiteY104" fmla="*/ 381000 h 3302940"/>
                <a:gd name="connsiteX105" fmla="*/ 2019770 w 8575207"/>
                <a:gd name="connsiteY105" fmla="*/ 431800 h 3302940"/>
                <a:gd name="connsiteX106" fmla="*/ 2032470 w 8575207"/>
                <a:gd name="connsiteY106" fmla="*/ 952500 h 3302940"/>
                <a:gd name="connsiteX107" fmla="*/ 2045170 w 8575207"/>
                <a:gd name="connsiteY107" fmla="*/ 1016000 h 3302940"/>
                <a:gd name="connsiteX108" fmla="*/ 2083270 w 8575207"/>
                <a:gd name="connsiteY108" fmla="*/ 1130300 h 3302940"/>
                <a:gd name="connsiteX109" fmla="*/ 2095970 w 8575207"/>
                <a:gd name="connsiteY109" fmla="*/ 1181100 h 3302940"/>
                <a:gd name="connsiteX110" fmla="*/ 2159470 w 8575207"/>
                <a:gd name="connsiteY110" fmla="*/ 1270000 h 3302940"/>
                <a:gd name="connsiteX111" fmla="*/ 2197570 w 8575207"/>
                <a:gd name="connsiteY111" fmla="*/ 1346200 h 3302940"/>
                <a:gd name="connsiteX112" fmla="*/ 2235670 w 8575207"/>
                <a:gd name="connsiteY112" fmla="*/ 1397000 h 3302940"/>
                <a:gd name="connsiteX113" fmla="*/ 2261070 w 8575207"/>
                <a:gd name="connsiteY113" fmla="*/ 1435100 h 3302940"/>
                <a:gd name="connsiteX114" fmla="*/ 2311870 w 8575207"/>
                <a:gd name="connsiteY114" fmla="*/ 1549400 h 3302940"/>
                <a:gd name="connsiteX115" fmla="*/ 2337270 w 8575207"/>
                <a:gd name="connsiteY115" fmla="*/ 1600200 h 3302940"/>
                <a:gd name="connsiteX116" fmla="*/ 2375370 w 8575207"/>
                <a:gd name="connsiteY116" fmla="*/ 1638300 h 3302940"/>
                <a:gd name="connsiteX117" fmla="*/ 2388070 w 8575207"/>
                <a:gd name="connsiteY117" fmla="*/ 1816100 h 3302940"/>
                <a:gd name="connsiteX118" fmla="*/ 2273770 w 8575207"/>
                <a:gd name="connsiteY118" fmla="*/ 1866900 h 3302940"/>
                <a:gd name="connsiteX119" fmla="*/ 2235670 w 8575207"/>
                <a:gd name="connsiteY119" fmla="*/ 1879600 h 3302940"/>
                <a:gd name="connsiteX120" fmla="*/ 2197570 w 8575207"/>
                <a:gd name="connsiteY120" fmla="*/ 1892300 h 3302940"/>
                <a:gd name="connsiteX121" fmla="*/ 2095970 w 8575207"/>
                <a:gd name="connsiteY121" fmla="*/ 1905000 h 3302940"/>
                <a:gd name="connsiteX122" fmla="*/ 1676870 w 8575207"/>
                <a:gd name="connsiteY122" fmla="*/ 1879600 h 3302940"/>
                <a:gd name="connsiteX123" fmla="*/ 1562570 w 8575207"/>
                <a:gd name="connsiteY123" fmla="*/ 1841500 h 3302940"/>
                <a:gd name="connsiteX124" fmla="*/ 1524470 w 8575207"/>
                <a:gd name="connsiteY124" fmla="*/ 1828800 h 3302940"/>
                <a:gd name="connsiteX125" fmla="*/ 1511770 w 8575207"/>
                <a:gd name="connsiteY125" fmla="*/ 1778000 h 3302940"/>
                <a:gd name="connsiteX126" fmla="*/ 1499070 w 8575207"/>
                <a:gd name="connsiteY126" fmla="*/ 1739900 h 3302940"/>
                <a:gd name="connsiteX127" fmla="*/ 1486370 w 8575207"/>
                <a:gd name="connsiteY127" fmla="*/ 1676400 h 3302940"/>
                <a:gd name="connsiteX128" fmla="*/ 1524470 w 8575207"/>
                <a:gd name="connsiteY128" fmla="*/ 1460500 h 3302940"/>
                <a:gd name="connsiteX129" fmla="*/ 1537170 w 8575207"/>
                <a:gd name="connsiteY129" fmla="*/ 1422400 h 3302940"/>
                <a:gd name="connsiteX130" fmla="*/ 1626070 w 8575207"/>
                <a:gd name="connsiteY130" fmla="*/ 1358900 h 3302940"/>
                <a:gd name="connsiteX131" fmla="*/ 1702270 w 8575207"/>
                <a:gd name="connsiteY131" fmla="*/ 1282700 h 3302940"/>
                <a:gd name="connsiteX132" fmla="*/ 1740370 w 8575207"/>
                <a:gd name="connsiteY132" fmla="*/ 1244600 h 3302940"/>
                <a:gd name="connsiteX133" fmla="*/ 1778470 w 8575207"/>
                <a:gd name="connsiteY133" fmla="*/ 1206500 h 3302940"/>
                <a:gd name="connsiteX134" fmla="*/ 1816570 w 8575207"/>
                <a:gd name="connsiteY134" fmla="*/ 1193800 h 3302940"/>
                <a:gd name="connsiteX135" fmla="*/ 1829270 w 8575207"/>
                <a:gd name="connsiteY135" fmla="*/ 1155700 h 3302940"/>
                <a:gd name="connsiteX136" fmla="*/ 1905470 w 8575207"/>
                <a:gd name="connsiteY136" fmla="*/ 1104900 h 3302940"/>
                <a:gd name="connsiteX137" fmla="*/ 1968970 w 8575207"/>
                <a:gd name="connsiteY137" fmla="*/ 1028700 h 3302940"/>
                <a:gd name="connsiteX138" fmla="*/ 2045170 w 8575207"/>
                <a:gd name="connsiteY138" fmla="*/ 965200 h 3302940"/>
                <a:gd name="connsiteX139" fmla="*/ 2019770 w 8575207"/>
                <a:gd name="connsiteY139" fmla="*/ 393700 h 3302940"/>
                <a:gd name="connsiteX140" fmla="*/ 1956270 w 8575207"/>
                <a:gd name="connsiteY140" fmla="*/ 279400 h 3302940"/>
                <a:gd name="connsiteX141" fmla="*/ 1918170 w 8575207"/>
                <a:gd name="connsiteY141" fmla="*/ 266700 h 3302940"/>
                <a:gd name="connsiteX142" fmla="*/ 1803870 w 8575207"/>
                <a:gd name="connsiteY142" fmla="*/ 203200 h 3302940"/>
                <a:gd name="connsiteX143" fmla="*/ 1727670 w 8575207"/>
                <a:gd name="connsiteY143" fmla="*/ 190500 h 3302940"/>
                <a:gd name="connsiteX144" fmla="*/ 1689570 w 8575207"/>
                <a:gd name="connsiteY144" fmla="*/ 165100 h 3302940"/>
                <a:gd name="connsiteX145" fmla="*/ 1435570 w 8575207"/>
                <a:gd name="connsiteY145" fmla="*/ 127000 h 3302940"/>
                <a:gd name="connsiteX146" fmla="*/ 1308570 w 8575207"/>
                <a:gd name="connsiteY146" fmla="*/ 101600 h 3302940"/>
                <a:gd name="connsiteX147" fmla="*/ 546570 w 8575207"/>
                <a:gd name="connsiteY147" fmla="*/ 76200 h 3302940"/>
                <a:gd name="connsiteX148" fmla="*/ 457670 w 8575207"/>
                <a:gd name="connsiteY148" fmla="*/ 50800 h 3302940"/>
                <a:gd name="connsiteX149" fmla="*/ 279870 w 8575207"/>
                <a:gd name="connsiteY149" fmla="*/ 25400 h 3302940"/>
                <a:gd name="connsiteX150" fmla="*/ 216370 w 8575207"/>
                <a:gd name="connsiteY150" fmla="*/ 12700 h 3302940"/>
                <a:gd name="connsiteX151" fmla="*/ 38570 w 8575207"/>
                <a:gd name="connsiteY151" fmla="*/ 0 h 3302940"/>
                <a:gd name="connsiteX152" fmla="*/ 13170 w 8575207"/>
                <a:gd name="connsiteY152"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99670 w 8575207"/>
                <a:gd name="connsiteY30" fmla="*/ 2641600 h 3302940"/>
                <a:gd name="connsiteX31" fmla="*/ 6325070 w 8575207"/>
                <a:gd name="connsiteY31" fmla="*/ 2730500 h 3302940"/>
                <a:gd name="connsiteX32" fmla="*/ 6312370 w 8575207"/>
                <a:gd name="connsiteY32" fmla="*/ 2857500 h 3302940"/>
                <a:gd name="connsiteX33" fmla="*/ 6236170 w 8575207"/>
                <a:gd name="connsiteY33" fmla="*/ 2908300 h 3302940"/>
                <a:gd name="connsiteX34" fmla="*/ 6109170 w 8575207"/>
                <a:gd name="connsiteY34" fmla="*/ 2946400 h 3302940"/>
                <a:gd name="connsiteX35" fmla="*/ 5956770 w 8575207"/>
                <a:gd name="connsiteY35" fmla="*/ 2933700 h 3302940"/>
                <a:gd name="connsiteX36" fmla="*/ 6128220 w 8575207"/>
                <a:gd name="connsiteY36" fmla="*/ 3003550 h 3302940"/>
                <a:gd name="connsiteX37" fmla="*/ 5994870 w 8575207"/>
                <a:gd name="connsiteY37" fmla="*/ 3022600 h 3302940"/>
                <a:gd name="connsiteX38" fmla="*/ 6286970 w 8575207"/>
                <a:gd name="connsiteY38" fmla="*/ 3035300 h 3302940"/>
                <a:gd name="connsiteX39" fmla="*/ 7328370 w 8575207"/>
                <a:gd name="connsiteY39" fmla="*/ 3022600 h 3302940"/>
                <a:gd name="connsiteX40" fmla="*/ 7544270 w 8575207"/>
                <a:gd name="connsiteY40" fmla="*/ 2984500 h 3302940"/>
                <a:gd name="connsiteX41" fmla="*/ 7645870 w 8575207"/>
                <a:gd name="connsiteY41" fmla="*/ 2971800 h 3302940"/>
                <a:gd name="connsiteX42" fmla="*/ 7861770 w 8575207"/>
                <a:gd name="connsiteY42" fmla="*/ 2984500 h 3302940"/>
                <a:gd name="connsiteX43" fmla="*/ 8039570 w 8575207"/>
                <a:gd name="connsiteY43" fmla="*/ 3009900 h 3302940"/>
                <a:gd name="connsiteX44" fmla="*/ 8090370 w 8575207"/>
                <a:gd name="connsiteY44" fmla="*/ 3022600 h 3302940"/>
                <a:gd name="connsiteX45" fmla="*/ 8407870 w 8575207"/>
                <a:gd name="connsiteY45" fmla="*/ 3048000 h 3302940"/>
                <a:gd name="connsiteX46" fmla="*/ 8560270 w 8575207"/>
                <a:gd name="connsiteY46" fmla="*/ 3035300 h 3302940"/>
                <a:gd name="connsiteX47" fmla="*/ 8534870 w 8575207"/>
                <a:gd name="connsiteY47" fmla="*/ 2311400 h 3302940"/>
                <a:gd name="connsiteX48" fmla="*/ 8496770 w 8575207"/>
                <a:gd name="connsiteY48" fmla="*/ 2057400 h 3302940"/>
                <a:gd name="connsiteX49" fmla="*/ 8484070 w 8575207"/>
                <a:gd name="connsiteY49" fmla="*/ 1968500 h 3302940"/>
                <a:gd name="connsiteX50" fmla="*/ 8445970 w 8575207"/>
                <a:gd name="connsiteY50" fmla="*/ 1765300 h 3302940"/>
                <a:gd name="connsiteX51" fmla="*/ 8471370 w 8575207"/>
                <a:gd name="connsiteY51" fmla="*/ 1257300 h 3302940"/>
                <a:gd name="connsiteX52" fmla="*/ 8433270 w 8575207"/>
                <a:gd name="connsiteY52" fmla="*/ 1231900 h 3302940"/>
                <a:gd name="connsiteX53" fmla="*/ 8306270 w 8575207"/>
                <a:gd name="connsiteY53" fmla="*/ 1193800 h 3302940"/>
                <a:gd name="connsiteX54" fmla="*/ 8179270 w 8575207"/>
                <a:gd name="connsiteY54" fmla="*/ 1168400 h 3302940"/>
                <a:gd name="connsiteX55" fmla="*/ 7607770 w 8575207"/>
                <a:gd name="connsiteY55" fmla="*/ 1206500 h 3302940"/>
                <a:gd name="connsiteX56" fmla="*/ 7379170 w 8575207"/>
                <a:gd name="connsiteY56" fmla="*/ 1193800 h 3302940"/>
                <a:gd name="connsiteX57" fmla="*/ 7290270 w 8575207"/>
                <a:gd name="connsiteY57" fmla="*/ 1168400 h 3302940"/>
                <a:gd name="connsiteX58" fmla="*/ 7112470 w 8575207"/>
                <a:gd name="connsiteY58" fmla="*/ 1143000 h 3302940"/>
                <a:gd name="connsiteX59" fmla="*/ 7048970 w 8575207"/>
                <a:gd name="connsiteY59" fmla="*/ 1130300 h 3302940"/>
                <a:gd name="connsiteX60" fmla="*/ 6934670 w 8575207"/>
                <a:gd name="connsiteY60" fmla="*/ 1117600 h 3302940"/>
                <a:gd name="connsiteX61" fmla="*/ 6629870 w 8575207"/>
                <a:gd name="connsiteY61" fmla="*/ 1079500 h 3302940"/>
                <a:gd name="connsiteX62" fmla="*/ 6502870 w 8575207"/>
                <a:gd name="connsiteY62" fmla="*/ 1028700 h 3302940"/>
                <a:gd name="connsiteX63" fmla="*/ 6426670 w 8575207"/>
                <a:gd name="connsiteY63" fmla="*/ 1003300 h 3302940"/>
                <a:gd name="connsiteX64" fmla="*/ 6375870 w 8575207"/>
                <a:gd name="connsiteY64" fmla="*/ 990600 h 3302940"/>
                <a:gd name="connsiteX65" fmla="*/ 6337770 w 8575207"/>
                <a:gd name="connsiteY65" fmla="*/ 977900 h 3302940"/>
                <a:gd name="connsiteX66" fmla="*/ 6286970 w 8575207"/>
                <a:gd name="connsiteY66" fmla="*/ 952500 h 3302940"/>
                <a:gd name="connsiteX67" fmla="*/ 6096470 w 8575207"/>
                <a:gd name="connsiteY67" fmla="*/ 939800 h 3302940"/>
                <a:gd name="connsiteX68" fmla="*/ 5728170 w 8575207"/>
                <a:gd name="connsiteY68" fmla="*/ 927100 h 3302940"/>
                <a:gd name="connsiteX69" fmla="*/ 5334470 w 8575207"/>
                <a:gd name="connsiteY69" fmla="*/ 901700 h 3302940"/>
                <a:gd name="connsiteX70" fmla="*/ 5232870 w 8575207"/>
                <a:gd name="connsiteY70" fmla="*/ 889000 h 3302940"/>
                <a:gd name="connsiteX71" fmla="*/ 5067770 w 8575207"/>
                <a:gd name="connsiteY71" fmla="*/ 838200 h 3302940"/>
                <a:gd name="connsiteX72" fmla="*/ 4991570 w 8575207"/>
                <a:gd name="connsiteY72" fmla="*/ 825500 h 3302940"/>
                <a:gd name="connsiteX73" fmla="*/ 4953470 w 8575207"/>
                <a:gd name="connsiteY73" fmla="*/ 800100 h 3302940"/>
                <a:gd name="connsiteX74" fmla="*/ 4877270 w 8575207"/>
                <a:gd name="connsiteY74" fmla="*/ 774700 h 3302940"/>
                <a:gd name="connsiteX75" fmla="*/ 4775670 w 8575207"/>
                <a:gd name="connsiteY75" fmla="*/ 749300 h 3302940"/>
                <a:gd name="connsiteX76" fmla="*/ 4648670 w 8575207"/>
                <a:gd name="connsiteY76" fmla="*/ 711200 h 3302940"/>
                <a:gd name="connsiteX77" fmla="*/ 4610570 w 8575207"/>
                <a:gd name="connsiteY77" fmla="*/ 698500 h 3302940"/>
                <a:gd name="connsiteX78" fmla="*/ 4559770 w 8575207"/>
                <a:gd name="connsiteY78" fmla="*/ 685800 h 3302940"/>
                <a:gd name="connsiteX79" fmla="*/ 4521670 w 8575207"/>
                <a:gd name="connsiteY79" fmla="*/ 660400 h 3302940"/>
                <a:gd name="connsiteX80" fmla="*/ 4470870 w 8575207"/>
                <a:gd name="connsiteY80" fmla="*/ 647700 h 3302940"/>
                <a:gd name="connsiteX81" fmla="*/ 4432770 w 8575207"/>
                <a:gd name="connsiteY81" fmla="*/ 635000 h 3302940"/>
                <a:gd name="connsiteX82" fmla="*/ 4381970 w 8575207"/>
                <a:gd name="connsiteY82" fmla="*/ 609600 h 3302940"/>
                <a:gd name="connsiteX83" fmla="*/ 4280370 w 8575207"/>
                <a:gd name="connsiteY83" fmla="*/ 584200 h 3302940"/>
                <a:gd name="connsiteX84" fmla="*/ 4242270 w 8575207"/>
                <a:gd name="connsiteY84" fmla="*/ 571500 h 3302940"/>
                <a:gd name="connsiteX85" fmla="*/ 4127970 w 8575207"/>
                <a:gd name="connsiteY85" fmla="*/ 558800 h 3302940"/>
                <a:gd name="connsiteX86" fmla="*/ 3658070 w 8575207"/>
                <a:gd name="connsiteY86" fmla="*/ 533400 h 3302940"/>
                <a:gd name="connsiteX87" fmla="*/ 3607270 w 8575207"/>
                <a:gd name="connsiteY87" fmla="*/ 520700 h 3302940"/>
                <a:gd name="connsiteX88" fmla="*/ 3569170 w 8575207"/>
                <a:gd name="connsiteY88" fmla="*/ 508000 h 3302940"/>
                <a:gd name="connsiteX89" fmla="*/ 3467570 w 8575207"/>
                <a:gd name="connsiteY89" fmla="*/ 495300 h 3302940"/>
                <a:gd name="connsiteX90" fmla="*/ 3429470 w 8575207"/>
                <a:gd name="connsiteY90" fmla="*/ 469900 h 3302940"/>
                <a:gd name="connsiteX91" fmla="*/ 3378670 w 8575207"/>
                <a:gd name="connsiteY91" fmla="*/ 457200 h 3302940"/>
                <a:gd name="connsiteX92" fmla="*/ 3302470 w 8575207"/>
                <a:gd name="connsiteY92" fmla="*/ 431800 h 3302940"/>
                <a:gd name="connsiteX93" fmla="*/ 3226270 w 8575207"/>
                <a:gd name="connsiteY93" fmla="*/ 406400 h 3302940"/>
                <a:gd name="connsiteX94" fmla="*/ 3188170 w 8575207"/>
                <a:gd name="connsiteY94" fmla="*/ 393700 h 3302940"/>
                <a:gd name="connsiteX95" fmla="*/ 2934170 w 8575207"/>
                <a:gd name="connsiteY95" fmla="*/ 381000 h 3302940"/>
                <a:gd name="connsiteX96" fmla="*/ 2832570 w 8575207"/>
                <a:gd name="connsiteY96" fmla="*/ 355600 h 3302940"/>
                <a:gd name="connsiteX97" fmla="*/ 2769070 w 8575207"/>
                <a:gd name="connsiteY97" fmla="*/ 342900 h 3302940"/>
                <a:gd name="connsiteX98" fmla="*/ 2705570 w 8575207"/>
                <a:gd name="connsiteY98" fmla="*/ 317500 h 3302940"/>
                <a:gd name="connsiteX99" fmla="*/ 2591270 w 8575207"/>
                <a:gd name="connsiteY99" fmla="*/ 304800 h 3302940"/>
                <a:gd name="connsiteX100" fmla="*/ 2515070 w 8575207"/>
                <a:gd name="connsiteY100" fmla="*/ 292100 h 3302940"/>
                <a:gd name="connsiteX101" fmla="*/ 2299170 w 8575207"/>
                <a:gd name="connsiteY101" fmla="*/ 317500 h 3302940"/>
                <a:gd name="connsiteX102" fmla="*/ 2184870 w 8575207"/>
                <a:gd name="connsiteY102" fmla="*/ 355600 h 3302940"/>
                <a:gd name="connsiteX103" fmla="*/ 2045170 w 8575207"/>
                <a:gd name="connsiteY103" fmla="*/ 381000 h 3302940"/>
                <a:gd name="connsiteX104" fmla="*/ 2019770 w 8575207"/>
                <a:gd name="connsiteY104" fmla="*/ 431800 h 3302940"/>
                <a:gd name="connsiteX105" fmla="*/ 2032470 w 8575207"/>
                <a:gd name="connsiteY105" fmla="*/ 952500 h 3302940"/>
                <a:gd name="connsiteX106" fmla="*/ 2045170 w 8575207"/>
                <a:gd name="connsiteY106" fmla="*/ 1016000 h 3302940"/>
                <a:gd name="connsiteX107" fmla="*/ 2083270 w 8575207"/>
                <a:gd name="connsiteY107" fmla="*/ 1130300 h 3302940"/>
                <a:gd name="connsiteX108" fmla="*/ 2095970 w 8575207"/>
                <a:gd name="connsiteY108" fmla="*/ 1181100 h 3302940"/>
                <a:gd name="connsiteX109" fmla="*/ 2159470 w 8575207"/>
                <a:gd name="connsiteY109" fmla="*/ 1270000 h 3302940"/>
                <a:gd name="connsiteX110" fmla="*/ 2197570 w 8575207"/>
                <a:gd name="connsiteY110" fmla="*/ 1346200 h 3302940"/>
                <a:gd name="connsiteX111" fmla="*/ 2235670 w 8575207"/>
                <a:gd name="connsiteY111" fmla="*/ 1397000 h 3302940"/>
                <a:gd name="connsiteX112" fmla="*/ 2261070 w 8575207"/>
                <a:gd name="connsiteY112" fmla="*/ 1435100 h 3302940"/>
                <a:gd name="connsiteX113" fmla="*/ 2311870 w 8575207"/>
                <a:gd name="connsiteY113" fmla="*/ 1549400 h 3302940"/>
                <a:gd name="connsiteX114" fmla="*/ 2337270 w 8575207"/>
                <a:gd name="connsiteY114" fmla="*/ 1600200 h 3302940"/>
                <a:gd name="connsiteX115" fmla="*/ 2375370 w 8575207"/>
                <a:gd name="connsiteY115" fmla="*/ 1638300 h 3302940"/>
                <a:gd name="connsiteX116" fmla="*/ 2388070 w 8575207"/>
                <a:gd name="connsiteY116" fmla="*/ 1816100 h 3302940"/>
                <a:gd name="connsiteX117" fmla="*/ 2273770 w 8575207"/>
                <a:gd name="connsiteY117" fmla="*/ 1866900 h 3302940"/>
                <a:gd name="connsiteX118" fmla="*/ 2235670 w 8575207"/>
                <a:gd name="connsiteY118" fmla="*/ 1879600 h 3302940"/>
                <a:gd name="connsiteX119" fmla="*/ 2197570 w 8575207"/>
                <a:gd name="connsiteY119" fmla="*/ 1892300 h 3302940"/>
                <a:gd name="connsiteX120" fmla="*/ 2095970 w 8575207"/>
                <a:gd name="connsiteY120" fmla="*/ 1905000 h 3302940"/>
                <a:gd name="connsiteX121" fmla="*/ 1676870 w 8575207"/>
                <a:gd name="connsiteY121" fmla="*/ 1879600 h 3302940"/>
                <a:gd name="connsiteX122" fmla="*/ 1562570 w 8575207"/>
                <a:gd name="connsiteY122" fmla="*/ 1841500 h 3302940"/>
                <a:gd name="connsiteX123" fmla="*/ 1524470 w 8575207"/>
                <a:gd name="connsiteY123" fmla="*/ 1828800 h 3302940"/>
                <a:gd name="connsiteX124" fmla="*/ 1511770 w 8575207"/>
                <a:gd name="connsiteY124" fmla="*/ 1778000 h 3302940"/>
                <a:gd name="connsiteX125" fmla="*/ 1499070 w 8575207"/>
                <a:gd name="connsiteY125" fmla="*/ 1739900 h 3302940"/>
                <a:gd name="connsiteX126" fmla="*/ 1486370 w 8575207"/>
                <a:gd name="connsiteY126" fmla="*/ 1676400 h 3302940"/>
                <a:gd name="connsiteX127" fmla="*/ 1524470 w 8575207"/>
                <a:gd name="connsiteY127" fmla="*/ 1460500 h 3302940"/>
                <a:gd name="connsiteX128" fmla="*/ 1537170 w 8575207"/>
                <a:gd name="connsiteY128" fmla="*/ 1422400 h 3302940"/>
                <a:gd name="connsiteX129" fmla="*/ 1626070 w 8575207"/>
                <a:gd name="connsiteY129" fmla="*/ 1358900 h 3302940"/>
                <a:gd name="connsiteX130" fmla="*/ 1702270 w 8575207"/>
                <a:gd name="connsiteY130" fmla="*/ 1282700 h 3302940"/>
                <a:gd name="connsiteX131" fmla="*/ 1740370 w 8575207"/>
                <a:gd name="connsiteY131" fmla="*/ 1244600 h 3302940"/>
                <a:gd name="connsiteX132" fmla="*/ 1778470 w 8575207"/>
                <a:gd name="connsiteY132" fmla="*/ 1206500 h 3302940"/>
                <a:gd name="connsiteX133" fmla="*/ 1816570 w 8575207"/>
                <a:gd name="connsiteY133" fmla="*/ 1193800 h 3302940"/>
                <a:gd name="connsiteX134" fmla="*/ 1829270 w 8575207"/>
                <a:gd name="connsiteY134" fmla="*/ 1155700 h 3302940"/>
                <a:gd name="connsiteX135" fmla="*/ 1905470 w 8575207"/>
                <a:gd name="connsiteY135" fmla="*/ 1104900 h 3302940"/>
                <a:gd name="connsiteX136" fmla="*/ 1968970 w 8575207"/>
                <a:gd name="connsiteY136" fmla="*/ 1028700 h 3302940"/>
                <a:gd name="connsiteX137" fmla="*/ 2045170 w 8575207"/>
                <a:gd name="connsiteY137" fmla="*/ 965200 h 3302940"/>
                <a:gd name="connsiteX138" fmla="*/ 2019770 w 8575207"/>
                <a:gd name="connsiteY138" fmla="*/ 393700 h 3302940"/>
                <a:gd name="connsiteX139" fmla="*/ 1956270 w 8575207"/>
                <a:gd name="connsiteY139" fmla="*/ 279400 h 3302940"/>
                <a:gd name="connsiteX140" fmla="*/ 1918170 w 8575207"/>
                <a:gd name="connsiteY140" fmla="*/ 266700 h 3302940"/>
                <a:gd name="connsiteX141" fmla="*/ 1803870 w 8575207"/>
                <a:gd name="connsiteY141" fmla="*/ 203200 h 3302940"/>
                <a:gd name="connsiteX142" fmla="*/ 1727670 w 8575207"/>
                <a:gd name="connsiteY142" fmla="*/ 190500 h 3302940"/>
                <a:gd name="connsiteX143" fmla="*/ 1689570 w 8575207"/>
                <a:gd name="connsiteY143" fmla="*/ 165100 h 3302940"/>
                <a:gd name="connsiteX144" fmla="*/ 1435570 w 8575207"/>
                <a:gd name="connsiteY144" fmla="*/ 127000 h 3302940"/>
                <a:gd name="connsiteX145" fmla="*/ 1308570 w 8575207"/>
                <a:gd name="connsiteY145" fmla="*/ 101600 h 3302940"/>
                <a:gd name="connsiteX146" fmla="*/ 546570 w 8575207"/>
                <a:gd name="connsiteY146" fmla="*/ 76200 h 3302940"/>
                <a:gd name="connsiteX147" fmla="*/ 457670 w 8575207"/>
                <a:gd name="connsiteY147" fmla="*/ 50800 h 3302940"/>
                <a:gd name="connsiteX148" fmla="*/ 279870 w 8575207"/>
                <a:gd name="connsiteY148" fmla="*/ 25400 h 3302940"/>
                <a:gd name="connsiteX149" fmla="*/ 216370 w 8575207"/>
                <a:gd name="connsiteY149" fmla="*/ 12700 h 3302940"/>
                <a:gd name="connsiteX150" fmla="*/ 38570 w 8575207"/>
                <a:gd name="connsiteY150" fmla="*/ 0 h 3302940"/>
                <a:gd name="connsiteX151" fmla="*/ 13170 w 8575207"/>
                <a:gd name="connsiteY151"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325070 w 8575207"/>
                <a:gd name="connsiteY31" fmla="*/ 2730500 h 3302940"/>
                <a:gd name="connsiteX32" fmla="*/ 6312370 w 8575207"/>
                <a:gd name="connsiteY32" fmla="*/ 2857500 h 3302940"/>
                <a:gd name="connsiteX33" fmla="*/ 6236170 w 8575207"/>
                <a:gd name="connsiteY33" fmla="*/ 2908300 h 3302940"/>
                <a:gd name="connsiteX34" fmla="*/ 6109170 w 8575207"/>
                <a:gd name="connsiteY34" fmla="*/ 2946400 h 3302940"/>
                <a:gd name="connsiteX35" fmla="*/ 5956770 w 8575207"/>
                <a:gd name="connsiteY35" fmla="*/ 2933700 h 3302940"/>
                <a:gd name="connsiteX36" fmla="*/ 6128220 w 8575207"/>
                <a:gd name="connsiteY36" fmla="*/ 3003550 h 3302940"/>
                <a:gd name="connsiteX37" fmla="*/ 5994870 w 8575207"/>
                <a:gd name="connsiteY37" fmla="*/ 3022600 h 3302940"/>
                <a:gd name="connsiteX38" fmla="*/ 6286970 w 8575207"/>
                <a:gd name="connsiteY38" fmla="*/ 3035300 h 3302940"/>
                <a:gd name="connsiteX39" fmla="*/ 7328370 w 8575207"/>
                <a:gd name="connsiteY39" fmla="*/ 3022600 h 3302940"/>
                <a:gd name="connsiteX40" fmla="*/ 7544270 w 8575207"/>
                <a:gd name="connsiteY40" fmla="*/ 2984500 h 3302940"/>
                <a:gd name="connsiteX41" fmla="*/ 7645870 w 8575207"/>
                <a:gd name="connsiteY41" fmla="*/ 2971800 h 3302940"/>
                <a:gd name="connsiteX42" fmla="*/ 7861770 w 8575207"/>
                <a:gd name="connsiteY42" fmla="*/ 2984500 h 3302940"/>
                <a:gd name="connsiteX43" fmla="*/ 8039570 w 8575207"/>
                <a:gd name="connsiteY43" fmla="*/ 3009900 h 3302940"/>
                <a:gd name="connsiteX44" fmla="*/ 8090370 w 8575207"/>
                <a:gd name="connsiteY44" fmla="*/ 3022600 h 3302940"/>
                <a:gd name="connsiteX45" fmla="*/ 8407870 w 8575207"/>
                <a:gd name="connsiteY45" fmla="*/ 3048000 h 3302940"/>
                <a:gd name="connsiteX46" fmla="*/ 8560270 w 8575207"/>
                <a:gd name="connsiteY46" fmla="*/ 3035300 h 3302940"/>
                <a:gd name="connsiteX47" fmla="*/ 8534870 w 8575207"/>
                <a:gd name="connsiteY47" fmla="*/ 2311400 h 3302940"/>
                <a:gd name="connsiteX48" fmla="*/ 8496770 w 8575207"/>
                <a:gd name="connsiteY48" fmla="*/ 2057400 h 3302940"/>
                <a:gd name="connsiteX49" fmla="*/ 8484070 w 8575207"/>
                <a:gd name="connsiteY49" fmla="*/ 1968500 h 3302940"/>
                <a:gd name="connsiteX50" fmla="*/ 8445970 w 8575207"/>
                <a:gd name="connsiteY50" fmla="*/ 1765300 h 3302940"/>
                <a:gd name="connsiteX51" fmla="*/ 8471370 w 8575207"/>
                <a:gd name="connsiteY51" fmla="*/ 1257300 h 3302940"/>
                <a:gd name="connsiteX52" fmla="*/ 8433270 w 8575207"/>
                <a:gd name="connsiteY52" fmla="*/ 1231900 h 3302940"/>
                <a:gd name="connsiteX53" fmla="*/ 8306270 w 8575207"/>
                <a:gd name="connsiteY53" fmla="*/ 1193800 h 3302940"/>
                <a:gd name="connsiteX54" fmla="*/ 8179270 w 8575207"/>
                <a:gd name="connsiteY54" fmla="*/ 1168400 h 3302940"/>
                <a:gd name="connsiteX55" fmla="*/ 7607770 w 8575207"/>
                <a:gd name="connsiteY55" fmla="*/ 1206500 h 3302940"/>
                <a:gd name="connsiteX56" fmla="*/ 7379170 w 8575207"/>
                <a:gd name="connsiteY56" fmla="*/ 1193800 h 3302940"/>
                <a:gd name="connsiteX57" fmla="*/ 7290270 w 8575207"/>
                <a:gd name="connsiteY57" fmla="*/ 1168400 h 3302940"/>
                <a:gd name="connsiteX58" fmla="*/ 7112470 w 8575207"/>
                <a:gd name="connsiteY58" fmla="*/ 1143000 h 3302940"/>
                <a:gd name="connsiteX59" fmla="*/ 7048970 w 8575207"/>
                <a:gd name="connsiteY59" fmla="*/ 1130300 h 3302940"/>
                <a:gd name="connsiteX60" fmla="*/ 6934670 w 8575207"/>
                <a:gd name="connsiteY60" fmla="*/ 1117600 h 3302940"/>
                <a:gd name="connsiteX61" fmla="*/ 6629870 w 8575207"/>
                <a:gd name="connsiteY61" fmla="*/ 1079500 h 3302940"/>
                <a:gd name="connsiteX62" fmla="*/ 6502870 w 8575207"/>
                <a:gd name="connsiteY62" fmla="*/ 1028700 h 3302940"/>
                <a:gd name="connsiteX63" fmla="*/ 6426670 w 8575207"/>
                <a:gd name="connsiteY63" fmla="*/ 1003300 h 3302940"/>
                <a:gd name="connsiteX64" fmla="*/ 6375870 w 8575207"/>
                <a:gd name="connsiteY64" fmla="*/ 990600 h 3302940"/>
                <a:gd name="connsiteX65" fmla="*/ 6337770 w 8575207"/>
                <a:gd name="connsiteY65" fmla="*/ 977900 h 3302940"/>
                <a:gd name="connsiteX66" fmla="*/ 6286970 w 8575207"/>
                <a:gd name="connsiteY66" fmla="*/ 952500 h 3302940"/>
                <a:gd name="connsiteX67" fmla="*/ 6096470 w 8575207"/>
                <a:gd name="connsiteY67" fmla="*/ 939800 h 3302940"/>
                <a:gd name="connsiteX68" fmla="*/ 5728170 w 8575207"/>
                <a:gd name="connsiteY68" fmla="*/ 927100 h 3302940"/>
                <a:gd name="connsiteX69" fmla="*/ 5334470 w 8575207"/>
                <a:gd name="connsiteY69" fmla="*/ 901700 h 3302940"/>
                <a:gd name="connsiteX70" fmla="*/ 5232870 w 8575207"/>
                <a:gd name="connsiteY70" fmla="*/ 889000 h 3302940"/>
                <a:gd name="connsiteX71" fmla="*/ 5067770 w 8575207"/>
                <a:gd name="connsiteY71" fmla="*/ 838200 h 3302940"/>
                <a:gd name="connsiteX72" fmla="*/ 4991570 w 8575207"/>
                <a:gd name="connsiteY72" fmla="*/ 825500 h 3302940"/>
                <a:gd name="connsiteX73" fmla="*/ 4953470 w 8575207"/>
                <a:gd name="connsiteY73" fmla="*/ 800100 h 3302940"/>
                <a:gd name="connsiteX74" fmla="*/ 4877270 w 8575207"/>
                <a:gd name="connsiteY74" fmla="*/ 774700 h 3302940"/>
                <a:gd name="connsiteX75" fmla="*/ 4775670 w 8575207"/>
                <a:gd name="connsiteY75" fmla="*/ 749300 h 3302940"/>
                <a:gd name="connsiteX76" fmla="*/ 4648670 w 8575207"/>
                <a:gd name="connsiteY76" fmla="*/ 711200 h 3302940"/>
                <a:gd name="connsiteX77" fmla="*/ 4610570 w 8575207"/>
                <a:gd name="connsiteY77" fmla="*/ 698500 h 3302940"/>
                <a:gd name="connsiteX78" fmla="*/ 4559770 w 8575207"/>
                <a:gd name="connsiteY78" fmla="*/ 685800 h 3302940"/>
                <a:gd name="connsiteX79" fmla="*/ 4521670 w 8575207"/>
                <a:gd name="connsiteY79" fmla="*/ 660400 h 3302940"/>
                <a:gd name="connsiteX80" fmla="*/ 4470870 w 8575207"/>
                <a:gd name="connsiteY80" fmla="*/ 647700 h 3302940"/>
                <a:gd name="connsiteX81" fmla="*/ 4432770 w 8575207"/>
                <a:gd name="connsiteY81" fmla="*/ 635000 h 3302940"/>
                <a:gd name="connsiteX82" fmla="*/ 4381970 w 8575207"/>
                <a:gd name="connsiteY82" fmla="*/ 609600 h 3302940"/>
                <a:gd name="connsiteX83" fmla="*/ 4280370 w 8575207"/>
                <a:gd name="connsiteY83" fmla="*/ 584200 h 3302940"/>
                <a:gd name="connsiteX84" fmla="*/ 4242270 w 8575207"/>
                <a:gd name="connsiteY84" fmla="*/ 571500 h 3302940"/>
                <a:gd name="connsiteX85" fmla="*/ 4127970 w 8575207"/>
                <a:gd name="connsiteY85" fmla="*/ 558800 h 3302940"/>
                <a:gd name="connsiteX86" fmla="*/ 3658070 w 8575207"/>
                <a:gd name="connsiteY86" fmla="*/ 533400 h 3302940"/>
                <a:gd name="connsiteX87" fmla="*/ 3607270 w 8575207"/>
                <a:gd name="connsiteY87" fmla="*/ 520700 h 3302940"/>
                <a:gd name="connsiteX88" fmla="*/ 3569170 w 8575207"/>
                <a:gd name="connsiteY88" fmla="*/ 508000 h 3302940"/>
                <a:gd name="connsiteX89" fmla="*/ 3467570 w 8575207"/>
                <a:gd name="connsiteY89" fmla="*/ 495300 h 3302940"/>
                <a:gd name="connsiteX90" fmla="*/ 3429470 w 8575207"/>
                <a:gd name="connsiteY90" fmla="*/ 469900 h 3302940"/>
                <a:gd name="connsiteX91" fmla="*/ 3378670 w 8575207"/>
                <a:gd name="connsiteY91" fmla="*/ 457200 h 3302940"/>
                <a:gd name="connsiteX92" fmla="*/ 3302470 w 8575207"/>
                <a:gd name="connsiteY92" fmla="*/ 431800 h 3302940"/>
                <a:gd name="connsiteX93" fmla="*/ 3226270 w 8575207"/>
                <a:gd name="connsiteY93" fmla="*/ 406400 h 3302940"/>
                <a:gd name="connsiteX94" fmla="*/ 3188170 w 8575207"/>
                <a:gd name="connsiteY94" fmla="*/ 393700 h 3302940"/>
                <a:gd name="connsiteX95" fmla="*/ 2934170 w 8575207"/>
                <a:gd name="connsiteY95" fmla="*/ 381000 h 3302940"/>
                <a:gd name="connsiteX96" fmla="*/ 2832570 w 8575207"/>
                <a:gd name="connsiteY96" fmla="*/ 355600 h 3302940"/>
                <a:gd name="connsiteX97" fmla="*/ 2769070 w 8575207"/>
                <a:gd name="connsiteY97" fmla="*/ 342900 h 3302940"/>
                <a:gd name="connsiteX98" fmla="*/ 2705570 w 8575207"/>
                <a:gd name="connsiteY98" fmla="*/ 317500 h 3302940"/>
                <a:gd name="connsiteX99" fmla="*/ 2591270 w 8575207"/>
                <a:gd name="connsiteY99" fmla="*/ 304800 h 3302940"/>
                <a:gd name="connsiteX100" fmla="*/ 2515070 w 8575207"/>
                <a:gd name="connsiteY100" fmla="*/ 292100 h 3302940"/>
                <a:gd name="connsiteX101" fmla="*/ 2299170 w 8575207"/>
                <a:gd name="connsiteY101" fmla="*/ 317500 h 3302940"/>
                <a:gd name="connsiteX102" fmla="*/ 2184870 w 8575207"/>
                <a:gd name="connsiteY102" fmla="*/ 355600 h 3302940"/>
                <a:gd name="connsiteX103" fmla="*/ 2045170 w 8575207"/>
                <a:gd name="connsiteY103" fmla="*/ 381000 h 3302940"/>
                <a:gd name="connsiteX104" fmla="*/ 2019770 w 8575207"/>
                <a:gd name="connsiteY104" fmla="*/ 431800 h 3302940"/>
                <a:gd name="connsiteX105" fmla="*/ 2032470 w 8575207"/>
                <a:gd name="connsiteY105" fmla="*/ 952500 h 3302940"/>
                <a:gd name="connsiteX106" fmla="*/ 2045170 w 8575207"/>
                <a:gd name="connsiteY106" fmla="*/ 1016000 h 3302940"/>
                <a:gd name="connsiteX107" fmla="*/ 2083270 w 8575207"/>
                <a:gd name="connsiteY107" fmla="*/ 1130300 h 3302940"/>
                <a:gd name="connsiteX108" fmla="*/ 2095970 w 8575207"/>
                <a:gd name="connsiteY108" fmla="*/ 1181100 h 3302940"/>
                <a:gd name="connsiteX109" fmla="*/ 2159470 w 8575207"/>
                <a:gd name="connsiteY109" fmla="*/ 1270000 h 3302940"/>
                <a:gd name="connsiteX110" fmla="*/ 2197570 w 8575207"/>
                <a:gd name="connsiteY110" fmla="*/ 1346200 h 3302940"/>
                <a:gd name="connsiteX111" fmla="*/ 2235670 w 8575207"/>
                <a:gd name="connsiteY111" fmla="*/ 1397000 h 3302940"/>
                <a:gd name="connsiteX112" fmla="*/ 2261070 w 8575207"/>
                <a:gd name="connsiteY112" fmla="*/ 1435100 h 3302940"/>
                <a:gd name="connsiteX113" fmla="*/ 2311870 w 8575207"/>
                <a:gd name="connsiteY113" fmla="*/ 1549400 h 3302940"/>
                <a:gd name="connsiteX114" fmla="*/ 2337270 w 8575207"/>
                <a:gd name="connsiteY114" fmla="*/ 1600200 h 3302940"/>
                <a:gd name="connsiteX115" fmla="*/ 2375370 w 8575207"/>
                <a:gd name="connsiteY115" fmla="*/ 1638300 h 3302940"/>
                <a:gd name="connsiteX116" fmla="*/ 2388070 w 8575207"/>
                <a:gd name="connsiteY116" fmla="*/ 1816100 h 3302940"/>
                <a:gd name="connsiteX117" fmla="*/ 2273770 w 8575207"/>
                <a:gd name="connsiteY117" fmla="*/ 1866900 h 3302940"/>
                <a:gd name="connsiteX118" fmla="*/ 2235670 w 8575207"/>
                <a:gd name="connsiteY118" fmla="*/ 1879600 h 3302940"/>
                <a:gd name="connsiteX119" fmla="*/ 2197570 w 8575207"/>
                <a:gd name="connsiteY119" fmla="*/ 1892300 h 3302940"/>
                <a:gd name="connsiteX120" fmla="*/ 2095970 w 8575207"/>
                <a:gd name="connsiteY120" fmla="*/ 1905000 h 3302940"/>
                <a:gd name="connsiteX121" fmla="*/ 1676870 w 8575207"/>
                <a:gd name="connsiteY121" fmla="*/ 1879600 h 3302940"/>
                <a:gd name="connsiteX122" fmla="*/ 1562570 w 8575207"/>
                <a:gd name="connsiteY122" fmla="*/ 1841500 h 3302940"/>
                <a:gd name="connsiteX123" fmla="*/ 1524470 w 8575207"/>
                <a:gd name="connsiteY123" fmla="*/ 1828800 h 3302940"/>
                <a:gd name="connsiteX124" fmla="*/ 1511770 w 8575207"/>
                <a:gd name="connsiteY124" fmla="*/ 1778000 h 3302940"/>
                <a:gd name="connsiteX125" fmla="*/ 1499070 w 8575207"/>
                <a:gd name="connsiteY125" fmla="*/ 1739900 h 3302940"/>
                <a:gd name="connsiteX126" fmla="*/ 1486370 w 8575207"/>
                <a:gd name="connsiteY126" fmla="*/ 1676400 h 3302940"/>
                <a:gd name="connsiteX127" fmla="*/ 1524470 w 8575207"/>
                <a:gd name="connsiteY127" fmla="*/ 1460500 h 3302940"/>
                <a:gd name="connsiteX128" fmla="*/ 1537170 w 8575207"/>
                <a:gd name="connsiteY128" fmla="*/ 1422400 h 3302940"/>
                <a:gd name="connsiteX129" fmla="*/ 1626070 w 8575207"/>
                <a:gd name="connsiteY129" fmla="*/ 1358900 h 3302940"/>
                <a:gd name="connsiteX130" fmla="*/ 1702270 w 8575207"/>
                <a:gd name="connsiteY130" fmla="*/ 1282700 h 3302940"/>
                <a:gd name="connsiteX131" fmla="*/ 1740370 w 8575207"/>
                <a:gd name="connsiteY131" fmla="*/ 1244600 h 3302940"/>
                <a:gd name="connsiteX132" fmla="*/ 1778470 w 8575207"/>
                <a:gd name="connsiteY132" fmla="*/ 1206500 h 3302940"/>
                <a:gd name="connsiteX133" fmla="*/ 1816570 w 8575207"/>
                <a:gd name="connsiteY133" fmla="*/ 1193800 h 3302940"/>
                <a:gd name="connsiteX134" fmla="*/ 1829270 w 8575207"/>
                <a:gd name="connsiteY134" fmla="*/ 1155700 h 3302940"/>
                <a:gd name="connsiteX135" fmla="*/ 1905470 w 8575207"/>
                <a:gd name="connsiteY135" fmla="*/ 1104900 h 3302940"/>
                <a:gd name="connsiteX136" fmla="*/ 1968970 w 8575207"/>
                <a:gd name="connsiteY136" fmla="*/ 1028700 h 3302940"/>
                <a:gd name="connsiteX137" fmla="*/ 2045170 w 8575207"/>
                <a:gd name="connsiteY137" fmla="*/ 965200 h 3302940"/>
                <a:gd name="connsiteX138" fmla="*/ 2019770 w 8575207"/>
                <a:gd name="connsiteY138" fmla="*/ 393700 h 3302940"/>
                <a:gd name="connsiteX139" fmla="*/ 1956270 w 8575207"/>
                <a:gd name="connsiteY139" fmla="*/ 279400 h 3302940"/>
                <a:gd name="connsiteX140" fmla="*/ 1918170 w 8575207"/>
                <a:gd name="connsiteY140" fmla="*/ 266700 h 3302940"/>
                <a:gd name="connsiteX141" fmla="*/ 1803870 w 8575207"/>
                <a:gd name="connsiteY141" fmla="*/ 203200 h 3302940"/>
                <a:gd name="connsiteX142" fmla="*/ 1727670 w 8575207"/>
                <a:gd name="connsiteY142" fmla="*/ 190500 h 3302940"/>
                <a:gd name="connsiteX143" fmla="*/ 1689570 w 8575207"/>
                <a:gd name="connsiteY143" fmla="*/ 165100 h 3302940"/>
                <a:gd name="connsiteX144" fmla="*/ 1435570 w 8575207"/>
                <a:gd name="connsiteY144" fmla="*/ 127000 h 3302940"/>
                <a:gd name="connsiteX145" fmla="*/ 1308570 w 8575207"/>
                <a:gd name="connsiteY145" fmla="*/ 101600 h 3302940"/>
                <a:gd name="connsiteX146" fmla="*/ 546570 w 8575207"/>
                <a:gd name="connsiteY146" fmla="*/ 76200 h 3302940"/>
                <a:gd name="connsiteX147" fmla="*/ 457670 w 8575207"/>
                <a:gd name="connsiteY147" fmla="*/ 50800 h 3302940"/>
                <a:gd name="connsiteX148" fmla="*/ 279870 w 8575207"/>
                <a:gd name="connsiteY148" fmla="*/ 25400 h 3302940"/>
                <a:gd name="connsiteX149" fmla="*/ 216370 w 8575207"/>
                <a:gd name="connsiteY149" fmla="*/ 12700 h 3302940"/>
                <a:gd name="connsiteX150" fmla="*/ 38570 w 8575207"/>
                <a:gd name="connsiteY150" fmla="*/ 0 h 3302940"/>
                <a:gd name="connsiteX151" fmla="*/ 13170 w 8575207"/>
                <a:gd name="connsiteY151"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325070 w 8575207"/>
                <a:gd name="connsiteY31" fmla="*/ 2730500 h 3302940"/>
                <a:gd name="connsiteX32" fmla="*/ 6312370 w 8575207"/>
                <a:gd name="connsiteY32" fmla="*/ 2857500 h 3302940"/>
                <a:gd name="connsiteX33" fmla="*/ 6236170 w 8575207"/>
                <a:gd name="connsiteY33" fmla="*/ 2908300 h 3302940"/>
                <a:gd name="connsiteX34" fmla="*/ 6109170 w 8575207"/>
                <a:gd name="connsiteY34" fmla="*/ 2946400 h 3302940"/>
                <a:gd name="connsiteX35" fmla="*/ 5956770 w 8575207"/>
                <a:gd name="connsiteY35" fmla="*/ 2933700 h 3302940"/>
                <a:gd name="connsiteX36" fmla="*/ 6128220 w 8575207"/>
                <a:gd name="connsiteY36" fmla="*/ 3003550 h 3302940"/>
                <a:gd name="connsiteX37" fmla="*/ 5994870 w 8575207"/>
                <a:gd name="connsiteY37" fmla="*/ 3022600 h 3302940"/>
                <a:gd name="connsiteX38" fmla="*/ 6286970 w 8575207"/>
                <a:gd name="connsiteY38" fmla="*/ 3035300 h 3302940"/>
                <a:gd name="connsiteX39" fmla="*/ 7328370 w 8575207"/>
                <a:gd name="connsiteY39" fmla="*/ 3022600 h 3302940"/>
                <a:gd name="connsiteX40" fmla="*/ 7544270 w 8575207"/>
                <a:gd name="connsiteY40" fmla="*/ 2984500 h 3302940"/>
                <a:gd name="connsiteX41" fmla="*/ 7645870 w 8575207"/>
                <a:gd name="connsiteY41" fmla="*/ 2971800 h 3302940"/>
                <a:gd name="connsiteX42" fmla="*/ 7861770 w 8575207"/>
                <a:gd name="connsiteY42" fmla="*/ 2984500 h 3302940"/>
                <a:gd name="connsiteX43" fmla="*/ 8039570 w 8575207"/>
                <a:gd name="connsiteY43" fmla="*/ 3009900 h 3302940"/>
                <a:gd name="connsiteX44" fmla="*/ 8090370 w 8575207"/>
                <a:gd name="connsiteY44" fmla="*/ 3022600 h 3302940"/>
                <a:gd name="connsiteX45" fmla="*/ 8407870 w 8575207"/>
                <a:gd name="connsiteY45" fmla="*/ 3048000 h 3302940"/>
                <a:gd name="connsiteX46" fmla="*/ 8560270 w 8575207"/>
                <a:gd name="connsiteY46" fmla="*/ 3035300 h 3302940"/>
                <a:gd name="connsiteX47" fmla="*/ 8534870 w 8575207"/>
                <a:gd name="connsiteY47" fmla="*/ 2311400 h 3302940"/>
                <a:gd name="connsiteX48" fmla="*/ 8496770 w 8575207"/>
                <a:gd name="connsiteY48" fmla="*/ 2057400 h 3302940"/>
                <a:gd name="connsiteX49" fmla="*/ 8484070 w 8575207"/>
                <a:gd name="connsiteY49" fmla="*/ 1968500 h 3302940"/>
                <a:gd name="connsiteX50" fmla="*/ 8445970 w 8575207"/>
                <a:gd name="connsiteY50" fmla="*/ 1765300 h 3302940"/>
                <a:gd name="connsiteX51" fmla="*/ 8471370 w 8575207"/>
                <a:gd name="connsiteY51" fmla="*/ 1257300 h 3302940"/>
                <a:gd name="connsiteX52" fmla="*/ 8433270 w 8575207"/>
                <a:gd name="connsiteY52" fmla="*/ 1231900 h 3302940"/>
                <a:gd name="connsiteX53" fmla="*/ 8306270 w 8575207"/>
                <a:gd name="connsiteY53" fmla="*/ 1193800 h 3302940"/>
                <a:gd name="connsiteX54" fmla="*/ 8179270 w 8575207"/>
                <a:gd name="connsiteY54" fmla="*/ 1168400 h 3302940"/>
                <a:gd name="connsiteX55" fmla="*/ 7607770 w 8575207"/>
                <a:gd name="connsiteY55" fmla="*/ 1206500 h 3302940"/>
                <a:gd name="connsiteX56" fmla="*/ 7379170 w 8575207"/>
                <a:gd name="connsiteY56" fmla="*/ 1193800 h 3302940"/>
                <a:gd name="connsiteX57" fmla="*/ 7290270 w 8575207"/>
                <a:gd name="connsiteY57" fmla="*/ 1168400 h 3302940"/>
                <a:gd name="connsiteX58" fmla="*/ 7112470 w 8575207"/>
                <a:gd name="connsiteY58" fmla="*/ 1143000 h 3302940"/>
                <a:gd name="connsiteX59" fmla="*/ 7048970 w 8575207"/>
                <a:gd name="connsiteY59" fmla="*/ 1130300 h 3302940"/>
                <a:gd name="connsiteX60" fmla="*/ 6934670 w 8575207"/>
                <a:gd name="connsiteY60" fmla="*/ 1117600 h 3302940"/>
                <a:gd name="connsiteX61" fmla="*/ 6629870 w 8575207"/>
                <a:gd name="connsiteY61" fmla="*/ 1079500 h 3302940"/>
                <a:gd name="connsiteX62" fmla="*/ 6502870 w 8575207"/>
                <a:gd name="connsiteY62" fmla="*/ 1028700 h 3302940"/>
                <a:gd name="connsiteX63" fmla="*/ 6426670 w 8575207"/>
                <a:gd name="connsiteY63" fmla="*/ 1003300 h 3302940"/>
                <a:gd name="connsiteX64" fmla="*/ 6375870 w 8575207"/>
                <a:gd name="connsiteY64" fmla="*/ 990600 h 3302940"/>
                <a:gd name="connsiteX65" fmla="*/ 6337770 w 8575207"/>
                <a:gd name="connsiteY65" fmla="*/ 977900 h 3302940"/>
                <a:gd name="connsiteX66" fmla="*/ 6286970 w 8575207"/>
                <a:gd name="connsiteY66" fmla="*/ 952500 h 3302940"/>
                <a:gd name="connsiteX67" fmla="*/ 6096470 w 8575207"/>
                <a:gd name="connsiteY67" fmla="*/ 939800 h 3302940"/>
                <a:gd name="connsiteX68" fmla="*/ 5728170 w 8575207"/>
                <a:gd name="connsiteY68" fmla="*/ 927100 h 3302940"/>
                <a:gd name="connsiteX69" fmla="*/ 5334470 w 8575207"/>
                <a:gd name="connsiteY69" fmla="*/ 901700 h 3302940"/>
                <a:gd name="connsiteX70" fmla="*/ 5232870 w 8575207"/>
                <a:gd name="connsiteY70" fmla="*/ 889000 h 3302940"/>
                <a:gd name="connsiteX71" fmla="*/ 5067770 w 8575207"/>
                <a:gd name="connsiteY71" fmla="*/ 838200 h 3302940"/>
                <a:gd name="connsiteX72" fmla="*/ 4991570 w 8575207"/>
                <a:gd name="connsiteY72" fmla="*/ 825500 h 3302940"/>
                <a:gd name="connsiteX73" fmla="*/ 4953470 w 8575207"/>
                <a:gd name="connsiteY73" fmla="*/ 800100 h 3302940"/>
                <a:gd name="connsiteX74" fmla="*/ 4877270 w 8575207"/>
                <a:gd name="connsiteY74" fmla="*/ 774700 h 3302940"/>
                <a:gd name="connsiteX75" fmla="*/ 4775670 w 8575207"/>
                <a:gd name="connsiteY75" fmla="*/ 749300 h 3302940"/>
                <a:gd name="connsiteX76" fmla="*/ 4648670 w 8575207"/>
                <a:gd name="connsiteY76" fmla="*/ 711200 h 3302940"/>
                <a:gd name="connsiteX77" fmla="*/ 4610570 w 8575207"/>
                <a:gd name="connsiteY77" fmla="*/ 698500 h 3302940"/>
                <a:gd name="connsiteX78" fmla="*/ 4559770 w 8575207"/>
                <a:gd name="connsiteY78" fmla="*/ 685800 h 3302940"/>
                <a:gd name="connsiteX79" fmla="*/ 4521670 w 8575207"/>
                <a:gd name="connsiteY79" fmla="*/ 660400 h 3302940"/>
                <a:gd name="connsiteX80" fmla="*/ 4470870 w 8575207"/>
                <a:gd name="connsiteY80" fmla="*/ 647700 h 3302940"/>
                <a:gd name="connsiteX81" fmla="*/ 4432770 w 8575207"/>
                <a:gd name="connsiteY81" fmla="*/ 635000 h 3302940"/>
                <a:gd name="connsiteX82" fmla="*/ 4381970 w 8575207"/>
                <a:gd name="connsiteY82" fmla="*/ 609600 h 3302940"/>
                <a:gd name="connsiteX83" fmla="*/ 4280370 w 8575207"/>
                <a:gd name="connsiteY83" fmla="*/ 584200 h 3302940"/>
                <a:gd name="connsiteX84" fmla="*/ 4242270 w 8575207"/>
                <a:gd name="connsiteY84" fmla="*/ 571500 h 3302940"/>
                <a:gd name="connsiteX85" fmla="*/ 4127970 w 8575207"/>
                <a:gd name="connsiteY85" fmla="*/ 558800 h 3302940"/>
                <a:gd name="connsiteX86" fmla="*/ 3658070 w 8575207"/>
                <a:gd name="connsiteY86" fmla="*/ 533400 h 3302940"/>
                <a:gd name="connsiteX87" fmla="*/ 3607270 w 8575207"/>
                <a:gd name="connsiteY87" fmla="*/ 520700 h 3302940"/>
                <a:gd name="connsiteX88" fmla="*/ 3569170 w 8575207"/>
                <a:gd name="connsiteY88" fmla="*/ 508000 h 3302940"/>
                <a:gd name="connsiteX89" fmla="*/ 3467570 w 8575207"/>
                <a:gd name="connsiteY89" fmla="*/ 495300 h 3302940"/>
                <a:gd name="connsiteX90" fmla="*/ 3429470 w 8575207"/>
                <a:gd name="connsiteY90" fmla="*/ 469900 h 3302940"/>
                <a:gd name="connsiteX91" fmla="*/ 3378670 w 8575207"/>
                <a:gd name="connsiteY91" fmla="*/ 457200 h 3302940"/>
                <a:gd name="connsiteX92" fmla="*/ 3302470 w 8575207"/>
                <a:gd name="connsiteY92" fmla="*/ 431800 h 3302940"/>
                <a:gd name="connsiteX93" fmla="*/ 3226270 w 8575207"/>
                <a:gd name="connsiteY93" fmla="*/ 406400 h 3302940"/>
                <a:gd name="connsiteX94" fmla="*/ 3188170 w 8575207"/>
                <a:gd name="connsiteY94" fmla="*/ 393700 h 3302940"/>
                <a:gd name="connsiteX95" fmla="*/ 2934170 w 8575207"/>
                <a:gd name="connsiteY95" fmla="*/ 381000 h 3302940"/>
                <a:gd name="connsiteX96" fmla="*/ 2832570 w 8575207"/>
                <a:gd name="connsiteY96" fmla="*/ 355600 h 3302940"/>
                <a:gd name="connsiteX97" fmla="*/ 2769070 w 8575207"/>
                <a:gd name="connsiteY97" fmla="*/ 342900 h 3302940"/>
                <a:gd name="connsiteX98" fmla="*/ 2705570 w 8575207"/>
                <a:gd name="connsiteY98" fmla="*/ 317500 h 3302940"/>
                <a:gd name="connsiteX99" fmla="*/ 2591270 w 8575207"/>
                <a:gd name="connsiteY99" fmla="*/ 304800 h 3302940"/>
                <a:gd name="connsiteX100" fmla="*/ 2515070 w 8575207"/>
                <a:gd name="connsiteY100" fmla="*/ 292100 h 3302940"/>
                <a:gd name="connsiteX101" fmla="*/ 2299170 w 8575207"/>
                <a:gd name="connsiteY101" fmla="*/ 317500 h 3302940"/>
                <a:gd name="connsiteX102" fmla="*/ 2184870 w 8575207"/>
                <a:gd name="connsiteY102" fmla="*/ 355600 h 3302940"/>
                <a:gd name="connsiteX103" fmla="*/ 2045170 w 8575207"/>
                <a:gd name="connsiteY103" fmla="*/ 381000 h 3302940"/>
                <a:gd name="connsiteX104" fmla="*/ 2019770 w 8575207"/>
                <a:gd name="connsiteY104" fmla="*/ 431800 h 3302940"/>
                <a:gd name="connsiteX105" fmla="*/ 2032470 w 8575207"/>
                <a:gd name="connsiteY105" fmla="*/ 952500 h 3302940"/>
                <a:gd name="connsiteX106" fmla="*/ 2045170 w 8575207"/>
                <a:gd name="connsiteY106" fmla="*/ 1016000 h 3302940"/>
                <a:gd name="connsiteX107" fmla="*/ 2083270 w 8575207"/>
                <a:gd name="connsiteY107" fmla="*/ 1130300 h 3302940"/>
                <a:gd name="connsiteX108" fmla="*/ 2095970 w 8575207"/>
                <a:gd name="connsiteY108" fmla="*/ 1181100 h 3302940"/>
                <a:gd name="connsiteX109" fmla="*/ 2159470 w 8575207"/>
                <a:gd name="connsiteY109" fmla="*/ 1270000 h 3302940"/>
                <a:gd name="connsiteX110" fmla="*/ 2197570 w 8575207"/>
                <a:gd name="connsiteY110" fmla="*/ 1346200 h 3302940"/>
                <a:gd name="connsiteX111" fmla="*/ 2235670 w 8575207"/>
                <a:gd name="connsiteY111" fmla="*/ 1397000 h 3302940"/>
                <a:gd name="connsiteX112" fmla="*/ 2261070 w 8575207"/>
                <a:gd name="connsiteY112" fmla="*/ 1435100 h 3302940"/>
                <a:gd name="connsiteX113" fmla="*/ 2311870 w 8575207"/>
                <a:gd name="connsiteY113" fmla="*/ 1549400 h 3302940"/>
                <a:gd name="connsiteX114" fmla="*/ 2337270 w 8575207"/>
                <a:gd name="connsiteY114" fmla="*/ 1600200 h 3302940"/>
                <a:gd name="connsiteX115" fmla="*/ 2375370 w 8575207"/>
                <a:gd name="connsiteY115" fmla="*/ 1638300 h 3302940"/>
                <a:gd name="connsiteX116" fmla="*/ 2388070 w 8575207"/>
                <a:gd name="connsiteY116" fmla="*/ 1816100 h 3302940"/>
                <a:gd name="connsiteX117" fmla="*/ 2273770 w 8575207"/>
                <a:gd name="connsiteY117" fmla="*/ 1866900 h 3302940"/>
                <a:gd name="connsiteX118" fmla="*/ 2235670 w 8575207"/>
                <a:gd name="connsiteY118" fmla="*/ 1879600 h 3302940"/>
                <a:gd name="connsiteX119" fmla="*/ 2197570 w 8575207"/>
                <a:gd name="connsiteY119" fmla="*/ 1892300 h 3302940"/>
                <a:gd name="connsiteX120" fmla="*/ 2095970 w 8575207"/>
                <a:gd name="connsiteY120" fmla="*/ 1905000 h 3302940"/>
                <a:gd name="connsiteX121" fmla="*/ 1676870 w 8575207"/>
                <a:gd name="connsiteY121" fmla="*/ 1879600 h 3302940"/>
                <a:gd name="connsiteX122" fmla="*/ 1562570 w 8575207"/>
                <a:gd name="connsiteY122" fmla="*/ 1841500 h 3302940"/>
                <a:gd name="connsiteX123" fmla="*/ 1524470 w 8575207"/>
                <a:gd name="connsiteY123" fmla="*/ 1828800 h 3302940"/>
                <a:gd name="connsiteX124" fmla="*/ 1511770 w 8575207"/>
                <a:gd name="connsiteY124" fmla="*/ 1778000 h 3302940"/>
                <a:gd name="connsiteX125" fmla="*/ 1499070 w 8575207"/>
                <a:gd name="connsiteY125" fmla="*/ 1739900 h 3302940"/>
                <a:gd name="connsiteX126" fmla="*/ 1486370 w 8575207"/>
                <a:gd name="connsiteY126" fmla="*/ 1676400 h 3302940"/>
                <a:gd name="connsiteX127" fmla="*/ 1524470 w 8575207"/>
                <a:gd name="connsiteY127" fmla="*/ 1460500 h 3302940"/>
                <a:gd name="connsiteX128" fmla="*/ 1537170 w 8575207"/>
                <a:gd name="connsiteY128" fmla="*/ 1422400 h 3302940"/>
                <a:gd name="connsiteX129" fmla="*/ 1626070 w 8575207"/>
                <a:gd name="connsiteY129" fmla="*/ 1358900 h 3302940"/>
                <a:gd name="connsiteX130" fmla="*/ 1702270 w 8575207"/>
                <a:gd name="connsiteY130" fmla="*/ 1282700 h 3302940"/>
                <a:gd name="connsiteX131" fmla="*/ 1740370 w 8575207"/>
                <a:gd name="connsiteY131" fmla="*/ 1244600 h 3302940"/>
                <a:gd name="connsiteX132" fmla="*/ 1778470 w 8575207"/>
                <a:gd name="connsiteY132" fmla="*/ 1206500 h 3302940"/>
                <a:gd name="connsiteX133" fmla="*/ 1816570 w 8575207"/>
                <a:gd name="connsiteY133" fmla="*/ 1193800 h 3302940"/>
                <a:gd name="connsiteX134" fmla="*/ 1829270 w 8575207"/>
                <a:gd name="connsiteY134" fmla="*/ 1155700 h 3302940"/>
                <a:gd name="connsiteX135" fmla="*/ 1905470 w 8575207"/>
                <a:gd name="connsiteY135" fmla="*/ 1104900 h 3302940"/>
                <a:gd name="connsiteX136" fmla="*/ 1968970 w 8575207"/>
                <a:gd name="connsiteY136" fmla="*/ 1028700 h 3302940"/>
                <a:gd name="connsiteX137" fmla="*/ 2045170 w 8575207"/>
                <a:gd name="connsiteY137" fmla="*/ 965200 h 3302940"/>
                <a:gd name="connsiteX138" fmla="*/ 2019770 w 8575207"/>
                <a:gd name="connsiteY138" fmla="*/ 393700 h 3302940"/>
                <a:gd name="connsiteX139" fmla="*/ 1956270 w 8575207"/>
                <a:gd name="connsiteY139" fmla="*/ 279400 h 3302940"/>
                <a:gd name="connsiteX140" fmla="*/ 1918170 w 8575207"/>
                <a:gd name="connsiteY140" fmla="*/ 266700 h 3302940"/>
                <a:gd name="connsiteX141" fmla="*/ 1803870 w 8575207"/>
                <a:gd name="connsiteY141" fmla="*/ 203200 h 3302940"/>
                <a:gd name="connsiteX142" fmla="*/ 1727670 w 8575207"/>
                <a:gd name="connsiteY142" fmla="*/ 190500 h 3302940"/>
                <a:gd name="connsiteX143" fmla="*/ 1689570 w 8575207"/>
                <a:gd name="connsiteY143" fmla="*/ 165100 h 3302940"/>
                <a:gd name="connsiteX144" fmla="*/ 1435570 w 8575207"/>
                <a:gd name="connsiteY144" fmla="*/ 127000 h 3302940"/>
                <a:gd name="connsiteX145" fmla="*/ 1308570 w 8575207"/>
                <a:gd name="connsiteY145" fmla="*/ 101600 h 3302940"/>
                <a:gd name="connsiteX146" fmla="*/ 546570 w 8575207"/>
                <a:gd name="connsiteY146" fmla="*/ 76200 h 3302940"/>
                <a:gd name="connsiteX147" fmla="*/ 457670 w 8575207"/>
                <a:gd name="connsiteY147" fmla="*/ 50800 h 3302940"/>
                <a:gd name="connsiteX148" fmla="*/ 279870 w 8575207"/>
                <a:gd name="connsiteY148" fmla="*/ 25400 h 3302940"/>
                <a:gd name="connsiteX149" fmla="*/ 216370 w 8575207"/>
                <a:gd name="connsiteY149" fmla="*/ 12700 h 3302940"/>
                <a:gd name="connsiteX150" fmla="*/ 38570 w 8575207"/>
                <a:gd name="connsiteY150" fmla="*/ 0 h 3302940"/>
                <a:gd name="connsiteX151" fmla="*/ 13170 w 8575207"/>
                <a:gd name="connsiteY151"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312370 w 8575207"/>
                <a:gd name="connsiteY31" fmla="*/ 2857500 h 3302940"/>
                <a:gd name="connsiteX32" fmla="*/ 6236170 w 8575207"/>
                <a:gd name="connsiteY32" fmla="*/ 2908300 h 3302940"/>
                <a:gd name="connsiteX33" fmla="*/ 6109170 w 8575207"/>
                <a:gd name="connsiteY33" fmla="*/ 2946400 h 3302940"/>
                <a:gd name="connsiteX34" fmla="*/ 5956770 w 8575207"/>
                <a:gd name="connsiteY34" fmla="*/ 2933700 h 3302940"/>
                <a:gd name="connsiteX35" fmla="*/ 6128220 w 8575207"/>
                <a:gd name="connsiteY35" fmla="*/ 3003550 h 3302940"/>
                <a:gd name="connsiteX36" fmla="*/ 5994870 w 8575207"/>
                <a:gd name="connsiteY36" fmla="*/ 3022600 h 3302940"/>
                <a:gd name="connsiteX37" fmla="*/ 6286970 w 8575207"/>
                <a:gd name="connsiteY37" fmla="*/ 3035300 h 3302940"/>
                <a:gd name="connsiteX38" fmla="*/ 7328370 w 8575207"/>
                <a:gd name="connsiteY38" fmla="*/ 3022600 h 3302940"/>
                <a:gd name="connsiteX39" fmla="*/ 7544270 w 8575207"/>
                <a:gd name="connsiteY39" fmla="*/ 2984500 h 3302940"/>
                <a:gd name="connsiteX40" fmla="*/ 7645870 w 8575207"/>
                <a:gd name="connsiteY40" fmla="*/ 2971800 h 3302940"/>
                <a:gd name="connsiteX41" fmla="*/ 7861770 w 8575207"/>
                <a:gd name="connsiteY41" fmla="*/ 2984500 h 3302940"/>
                <a:gd name="connsiteX42" fmla="*/ 8039570 w 8575207"/>
                <a:gd name="connsiteY42" fmla="*/ 3009900 h 3302940"/>
                <a:gd name="connsiteX43" fmla="*/ 8090370 w 8575207"/>
                <a:gd name="connsiteY43" fmla="*/ 3022600 h 3302940"/>
                <a:gd name="connsiteX44" fmla="*/ 8407870 w 8575207"/>
                <a:gd name="connsiteY44" fmla="*/ 3048000 h 3302940"/>
                <a:gd name="connsiteX45" fmla="*/ 8560270 w 8575207"/>
                <a:gd name="connsiteY45" fmla="*/ 3035300 h 3302940"/>
                <a:gd name="connsiteX46" fmla="*/ 8534870 w 8575207"/>
                <a:gd name="connsiteY46" fmla="*/ 2311400 h 3302940"/>
                <a:gd name="connsiteX47" fmla="*/ 8496770 w 8575207"/>
                <a:gd name="connsiteY47" fmla="*/ 2057400 h 3302940"/>
                <a:gd name="connsiteX48" fmla="*/ 8484070 w 8575207"/>
                <a:gd name="connsiteY48" fmla="*/ 1968500 h 3302940"/>
                <a:gd name="connsiteX49" fmla="*/ 8445970 w 8575207"/>
                <a:gd name="connsiteY49" fmla="*/ 1765300 h 3302940"/>
                <a:gd name="connsiteX50" fmla="*/ 8471370 w 8575207"/>
                <a:gd name="connsiteY50" fmla="*/ 1257300 h 3302940"/>
                <a:gd name="connsiteX51" fmla="*/ 8433270 w 8575207"/>
                <a:gd name="connsiteY51" fmla="*/ 1231900 h 3302940"/>
                <a:gd name="connsiteX52" fmla="*/ 8306270 w 8575207"/>
                <a:gd name="connsiteY52" fmla="*/ 1193800 h 3302940"/>
                <a:gd name="connsiteX53" fmla="*/ 8179270 w 8575207"/>
                <a:gd name="connsiteY53" fmla="*/ 1168400 h 3302940"/>
                <a:gd name="connsiteX54" fmla="*/ 7607770 w 8575207"/>
                <a:gd name="connsiteY54" fmla="*/ 1206500 h 3302940"/>
                <a:gd name="connsiteX55" fmla="*/ 7379170 w 8575207"/>
                <a:gd name="connsiteY55" fmla="*/ 1193800 h 3302940"/>
                <a:gd name="connsiteX56" fmla="*/ 7290270 w 8575207"/>
                <a:gd name="connsiteY56" fmla="*/ 1168400 h 3302940"/>
                <a:gd name="connsiteX57" fmla="*/ 7112470 w 8575207"/>
                <a:gd name="connsiteY57" fmla="*/ 1143000 h 3302940"/>
                <a:gd name="connsiteX58" fmla="*/ 7048970 w 8575207"/>
                <a:gd name="connsiteY58" fmla="*/ 1130300 h 3302940"/>
                <a:gd name="connsiteX59" fmla="*/ 6934670 w 8575207"/>
                <a:gd name="connsiteY59" fmla="*/ 1117600 h 3302940"/>
                <a:gd name="connsiteX60" fmla="*/ 6629870 w 8575207"/>
                <a:gd name="connsiteY60" fmla="*/ 1079500 h 3302940"/>
                <a:gd name="connsiteX61" fmla="*/ 6502870 w 8575207"/>
                <a:gd name="connsiteY61" fmla="*/ 1028700 h 3302940"/>
                <a:gd name="connsiteX62" fmla="*/ 6426670 w 8575207"/>
                <a:gd name="connsiteY62" fmla="*/ 1003300 h 3302940"/>
                <a:gd name="connsiteX63" fmla="*/ 6375870 w 8575207"/>
                <a:gd name="connsiteY63" fmla="*/ 990600 h 3302940"/>
                <a:gd name="connsiteX64" fmla="*/ 6337770 w 8575207"/>
                <a:gd name="connsiteY64" fmla="*/ 977900 h 3302940"/>
                <a:gd name="connsiteX65" fmla="*/ 6286970 w 8575207"/>
                <a:gd name="connsiteY65" fmla="*/ 952500 h 3302940"/>
                <a:gd name="connsiteX66" fmla="*/ 6096470 w 8575207"/>
                <a:gd name="connsiteY66" fmla="*/ 939800 h 3302940"/>
                <a:gd name="connsiteX67" fmla="*/ 5728170 w 8575207"/>
                <a:gd name="connsiteY67" fmla="*/ 927100 h 3302940"/>
                <a:gd name="connsiteX68" fmla="*/ 5334470 w 8575207"/>
                <a:gd name="connsiteY68" fmla="*/ 901700 h 3302940"/>
                <a:gd name="connsiteX69" fmla="*/ 5232870 w 8575207"/>
                <a:gd name="connsiteY69" fmla="*/ 889000 h 3302940"/>
                <a:gd name="connsiteX70" fmla="*/ 5067770 w 8575207"/>
                <a:gd name="connsiteY70" fmla="*/ 838200 h 3302940"/>
                <a:gd name="connsiteX71" fmla="*/ 4991570 w 8575207"/>
                <a:gd name="connsiteY71" fmla="*/ 825500 h 3302940"/>
                <a:gd name="connsiteX72" fmla="*/ 4953470 w 8575207"/>
                <a:gd name="connsiteY72" fmla="*/ 800100 h 3302940"/>
                <a:gd name="connsiteX73" fmla="*/ 4877270 w 8575207"/>
                <a:gd name="connsiteY73" fmla="*/ 774700 h 3302940"/>
                <a:gd name="connsiteX74" fmla="*/ 4775670 w 8575207"/>
                <a:gd name="connsiteY74" fmla="*/ 749300 h 3302940"/>
                <a:gd name="connsiteX75" fmla="*/ 4648670 w 8575207"/>
                <a:gd name="connsiteY75" fmla="*/ 711200 h 3302940"/>
                <a:gd name="connsiteX76" fmla="*/ 4610570 w 8575207"/>
                <a:gd name="connsiteY76" fmla="*/ 698500 h 3302940"/>
                <a:gd name="connsiteX77" fmla="*/ 4559770 w 8575207"/>
                <a:gd name="connsiteY77" fmla="*/ 685800 h 3302940"/>
                <a:gd name="connsiteX78" fmla="*/ 4521670 w 8575207"/>
                <a:gd name="connsiteY78" fmla="*/ 660400 h 3302940"/>
                <a:gd name="connsiteX79" fmla="*/ 4470870 w 8575207"/>
                <a:gd name="connsiteY79" fmla="*/ 647700 h 3302940"/>
                <a:gd name="connsiteX80" fmla="*/ 4432770 w 8575207"/>
                <a:gd name="connsiteY80" fmla="*/ 635000 h 3302940"/>
                <a:gd name="connsiteX81" fmla="*/ 4381970 w 8575207"/>
                <a:gd name="connsiteY81" fmla="*/ 609600 h 3302940"/>
                <a:gd name="connsiteX82" fmla="*/ 4280370 w 8575207"/>
                <a:gd name="connsiteY82" fmla="*/ 584200 h 3302940"/>
                <a:gd name="connsiteX83" fmla="*/ 4242270 w 8575207"/>
                <a:gd name="connsiteY83" fmla="*/ 571500 h 3302940"/>
                <a:gd name="connsiteX84" fmla="*/ 4127970 w 8575207"/>
                <a:gd name="connsiteY84" fmla="*/ 558800 h 3302940"/>
                <a:gd name="connsiteX85" fmla="*/ 3658070 w 8575207"/>
                <a:gd name="connsiteY85" fmla="*/ 533400 h 3302940"/>
                <a:gd name="connsiteX86" fmla="*/ 3607270 w 8575207"/>
                <a:gd name="connsiteY86" fmla="*/ 520700 h 3302940"/>
                <a:gd name="connsiteX87" fmla="*/ 3569170 w 8575207"/>
                <a:gd name="connsiteY87" fmla="*/ 508000 h 3302940"/>
                <a:gd name="connsiteX88" fmla="*/ 3467570 w 8575207"/>
                <a:gd name="connsiteY88" fmla="*/ 495300 h 3302940"/>
                <a:gd name="connsiteX89" fmla="*/ 3429470 w 8575207"/>
                <a:gd name="connsiteY89" fmla="*/ 469900 h 3302940"/>
                <a:gd name="connsiteX90" fmla="*/ 3378670 w 8575207"/>
                <a:gd name="connsiteY90" fmla="*/ 457200 h 3302940"/>
                <a:gd name="connsiteX91" fmla="*/ 3302470 w 8575207"/>
                <a:gd name="connsiteY91" fmla="*/ 431800 h 3302940"/>
                <a:gd name="connsiteX92" fmla="*/ 3226270 w 8575207"/>
                <a:gd name="connsiteY92" fmla="*/ 406400 h 3302940"/>
                <a:gd name="connsiteX93" fmla="*/ 3188170 w 8575207"/>
                <a:gd name="connsiteY93" fmla="*/ 393700 h 3302940"/>
                <a:gd name="connsiteX94" fmla="*/ 2934170 w 8575207"/>
                <a:gd name="connsiteY94" fmla="*/ 381000 h 3302940"/>
                <a:gd name="connsiteX95" fmla="*/ 2832570 w 8575207"/>
                <a:gd name="connsiteY95" fmla="*/ 355600 h 3302940"/>
                <a:gd name="connsiteX96" fmla="*/ 2769070 w 8575207"/>
                <a:gd name="connsiteY96" fmla="*/ 342900 h 3302940"/>
                <a:gd name="connsiteX97" fmla="*/ 2705570 w 8575207"/>
                <a:gd name="connsiteY97" fmla="*/ 317500 h 3302940"/>
                <a:gd name="connsiteX98" fmla="*/ 2591270 w 8575207"/>
                <a:gd name="connsiteY98" fmla="*/ 304800 h 3302940"/>
                <a:gd name="connsiteX99" fmla="*/ 2515070 w 8575207"/>
                <a:gd name="connsiteY99" fmla="*/ 292100 h 3302940"/>
                <a:gd name="connsiteX100" fmla="*/ 2299170 w 8575207"/>
                <a:gd name="connsiteY100" fmla="*/ 317500 h 3302940"/>
                <a:gd name="connsiteX101" fmla="*/ 2184870 w 8575207"/>
                <a:gd name="connsiteY101" fmla="*/ 355600 h 3302940"/>
                <a:gd name="connsiteX102" fmla="*/ 2045170 w 8575207"/>
                <a:gd name="connsiteY102" fmla="*/ 381000 h 3302940"/>
                <a:gd name="connsiteX103" fmla="*/ 2019770 w 8575207"/>
                <a:gd name="connsiteY103" fmla="*/ 431800 h 3302940"/>
                <a:gd name="connsiteX104" fmla="*/ 2032470 w 8575207"/>
                <a:gd name="connsiteY104" fmla="*/ 952500 h 3302940"/>
                <a:gd name="connsiteX105" fmla="*/ 2045170 w 8575207"/>
                <a:gd name="connsiteY105" fmla="*/ 1016000 h 3302940"/>
                <a:gd name="connsiteX106" fmla="*/ 2083270 w 8575207"/>
                <a:gd name="connsiteY106" fmla="*/ 1130300 h 3302940"/>
                <a:gd name="connsiteX107" fmla="*/ 2095970 w 8575207"/>
                <a:gd name="connsiteY107" fmla="*/ 1181100 h 3302940"/>
                <a:gd name="connsiteX108" fmla="*/ 2159470 w 8575207"/>
                <a:gd name="connsiteY108" fmla="*/ 1270000 h 3302940"/>
                <a:gd name="connsiteX109" fmla="*/ 2197570 w 8575207"/>
                <a:gd name="connsiteY109" fmla="*/ 1346200 h 3302940"/>
                <a:gd name="connsiteX110" fmla="*/ 2235670 w 8575207"/>
                <a:gd name="connsiteY110" fmla="*/ 1397000 h 3302940"/>
                <a:gd name="connsiteX111" fmla="*/ 2261070 w 8575207"/>
                <a:gd name="connsiteY111" fmla="*/ 1435100 h 3302940"/>
                <a:gd name="connsiteX112" fmla="*/ 2311870 w 8575207"/>
                <a:gd name="connsiteY112" fmla="*/ 1549400 h 3302940"/>
                <a:gd name="connsiteX113" fmla="*/ 2337270 w 8575207"/>
                <a:gd name="connsiteY113" fmla="*/ 1600200 h 3302940"/>
                <a:gd name="connsiteX114" fmla="*/ 2375370 w 8575207"/>
                <a:gd name="connsiteY114" fmla="*/ 1638300 h 3302940"/>
                <a:gd name="connsiteX115" fmla="*/ 2388070 w 8575207"/>
                <a:gd name="connsiteY115" fmla="*/ 1816100 h 3302940"/>
                <a:gd name="connsiteX116" fmla="*/ 2273770 w 8575207"/>
                <a:gd name="connsiteY116" fmla="*/ 1866900 h 3302940"/>
                <a:gd name="connsiteX117" fmla="*/ 2235670 w 8575207"/>
                <a:gd name="connsiteY117" fmla="*/ 1879600 h 3302940"/>
                <a:gd name="connsiteX118" fmla="*/ 2197570 w 8575207"/>
                <a:gd name="connsiteY118" fmla="*/ 1892300 h 3302940"/>
                <a:gd name="connsiteX119" fmla="*/ 2095970 w 8575207"/>
                <a:gd name="connsiteY119" fmla="*/ 1905000 h 3302940"/>
                <a:gd name="connsiteX120" fmla="*/ 1676870 w 8575207"/>
                <a:gd name="connsiteY120" fmla="*/ 1879600 h 3302940"/>
                <a:gd name="connsiteX121" fmla="*/ 1562570 w 8575207"/>
                <a:gd name="connsiteY121" fmla="*/ 1841500 h 3302940"/>
                <a:gd name="connsiteX122" fmla="*/ 1524470 w 8575207"/>
                <a:gd name="connsiteY122" fmla="*/ 1828800 h 3302940"/>
                <a:gd name="connsiteX123" fmla="*/ 1511770 w 8575207"/>
                <a:gd name="connsiteY123" fmla="*/ 1778000 h 3302940"/>
                <a:gd name="connsiteX124" fmla="*/ 1499070 w 8575207"/>
                <a:gd name="connsiteY124" fmla="*/ 1739900 h 3302940"/>
                <a:gd name="connsiteX125" fmla="*/ 1486370 w 8575207"/>
                <a:gd name="connsiteY125" fmla="*/ 1676400 h 3302940"/>
                <a:gd name="connsiteX126" fmla="*/ 1524470 w 8575207"/>
                <a:gd name="connsiteY126" fmla="*/ 1460500 h 3302940"/>
                <a:gd name="connsiteX127" fmla="*/ 1537170 w 8575207"/>
                <a:gd name="connsiteY127" fmla="*/ 1422400 h 3302940"/>
                <a:gd name="connsiteX128" fmla="*/ 1626070 w 8575207"/>
                <a:gd name="connsiteY128" fmla="*/ 1358900 h 3302940"/>
                <a:gd name="connsiteX129" fmla="*/ 1702270 w 8575207"/>
                <a:gd name="connsiteY129" fmla="*/ 1282700 h 3302940"/>
                <a:gd name="connsiteX130" fmla="*/ 1740370 w 8575207"/>
                <a:gd name="connsiteY130" fmla="*/ 1244600 h 3302940"/>
                <a:gd name="connsiteX131" fmla="*/ 1778470 w 8575207"/>
                <a:gd name="connsiteY131" fmla="*/ 1206500 h 3302940"/>
                <a:gd name="connsiteX132" fmla="*/ 1816570 w 8575207"/>
                <a:gd name="connsiteY132" fmla="*/ 1193800 h 3302940"/>
                <a:gd name="connsiteX133" fmla="*/ 1829270 w 8575207"/>
                <a:gd name="connsiteY133" fmla="*/ 1155700 h 3302940"/>
                <a:gd name="connsiteX134" fmla="*/ 1905470 w 8575207"/>
                <a:gd name="connsiteY134" fmla="*/ 1104900 h 3302940"/>
                <a:gd name="connsiteX135" fmla="*/ 1968970 w 8575207"/>
                <a:gd name="connsiteY135" fmla="*/ 1028700 h 3302940"/>
                <a:gd name="connsiteX136" fmla="*/ 2045170 w 8575207"/>
                <a:gd name="connsiteY136" fmla="*/ 965200 h 3302940"/>
                <a:gd name="connsiteX137" fmla="*/ 2019770 w 8575207"/>
                <a:gd name="connsiteY137" fmla="*/ 393700 h 3302940"/>
                <a:gd name="connsiteX138" fmla="*/ 1956270 w 8575207"/>
                <a:gd name="connsiteY138" fmla="*/ 279400 h 3302940"/>
                <a:gd name="connsiteX139" fmla="*/ 1918170 w 8575207"/>
                <a:gd name="connsiteY139" fmla="*/ 266700 h 3302940"/>
                <a:gd name="connsiteX140" fmla="*/ 1803870 w 8575207"/>
                <a:gd name="connsiteY140" fmla="*/ 203200 h 3302940"/>
                <a:gd name="connsiteX141" fmla="*/ 1727670 w 8575207"/>
                <a:gd name="connsiteY141" fmla="*/ 190500 h 3302940"/>
                <a:gd name="connsiteX142" fmla="*/ 1689570 w 8575207"/>
                <a:gd name="connsiteY142" fmla="*/ 165100 h 3302940"/>
                <a:gd name="connsiteX143" fmla="*/ 1435570 w 8575207"/>
                <a:gd name="connsiteY143" fmla="*/ 127000 h 3302940"/>
                <a:gd name="connsiteX144" fmla="*/ 1308570 w 8575207"/>
                <a:gd name="connsiteY144" fmla="*/ 101600 h 3302940"/>
                <a:gd name="connsiteX145" fmla="*/ 546570 w 8575207"/>
                <a:gd name="connsiteY145" fmla="*/ 76200 h 3302940"/>
                <a:gd name="connsiteX146" fmla="*/ 457670 w 8575207"/>
                <a:gd name="connsiteY146" fmla="*/ 50800 h 3302940"/>
                <a:gd name="connsiteX147" fmla="*/ 279870 w 8575207"/>
                <a:gd name="connsiteY147" fmla="*/ 25400 h 3302940"/>
                <a:gd name="connsiteX148" fmla="*/ 216370 w 8575207"/>
                <a:gd name="connsiteY148" fmla="*/ 12700 h 3302940"/>
                <a:gd name="connsiteX149" fmla="*/ 38570 w 8575207"/>
                <a:gd name="connsiteY149" fmla="*/ 0 h 3302940"/>
                <a:gd name="connsiteX150" fmla="*/ 13170 w 8575207"/>
                <a:gd name="connsiteY150"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72670 w 8575207"/>
                <a:gd name="connsiteY31" fmla="*/ 2813050 h 3302940"/>
                <a:gd name="connsiteX32" fmla="*/ 6236170 w 8575207"/>
                <a:gd name="connsiteY32" fmla="*/ 2908300 h 3302940"/>
                <a:gd name="connsiteX33" fmla="*/ 6109170 w 8575207"/>
                <a:gd name="connsiteY33" fmla="*/ 2946400 h 3302940"/>
                <a:gd name="connsiteX34" fmla="*/ 5956770 w 8575207"/>
                <a:gd name="connsiteY34" fmla="*/ 2933700 h 3302940"/>
                <a:gd name="connsiteX35" fmla="*/ 6128220 w 8575207"/>
                <a:gd name="connsiteY35" fmla="*/ 3003550 h 3302940"/>
                <a:gd name="connsiteX36" fmla="*/ 5994870 w 8575207"/>
                <a:gd name="connsiteY36" fmla="*/ 3022600 h 3302940"/>
                <a:gd name="connsiteX37" fmla="*/ 6286970 w 8575207"/>
                <a:gd name="connsiteY37" fmla="*/ 3035300 h 3302940"/>
                <a:gd name="connsiteX38" fmla="*/ 7328370 w 8575207"/>
                <a:gd name="connsiteY38" fmla="*/ 3022600 h 3302940"/>
                <a:gd name="connsiteX39" fmla="*/ 7544270 w 8575207"/>
                <a:gd name="connsiteY39" fmla="*/ 2984500 h 3302940"/>
                <a:gd name="connsiteX40" fmla="*/ 7645870 w 8575207"/>
                <a:gd name="connsiteY40" fmla="*/ 2971800 h 3302940"/>
                <a:gd name="connsiteX41" fmla="*/ 7861770 w 8575207"/>
                <a:gd name="connsiteY41" fmla="*/ 2984500 h 3302940"/>
                <a:gd name="connsiteX42" fmla="*/ 8039570 w 8575207"/>
                <a:gd name="connsiteY42" fmla="*/ 3009900 h 3302940"/>
                <a:gd name="connsiteX43" fmla="*/ 8090370 w 8575207"/>
                <a:gd name="connsiteY43" fmla="*/ 3022600 h 3302940"/>
                <a:gd name="connsiteX44" fmla="*/ 8407870 w 8575207"/>
                <a:gd name="connsiteY44" fmla="*/ 3048000 h 3302940"/>
                <a:gd name="connsiteX45" fmla="*/ 8560270 w 8575207"/>
                <a:gd name="connsiteY45" fmla="*/ 3035300 h 3302940"/>
                <a:gd name="connsiteX46" fmla="*/ 8534870 w 8575207"/>
                <a:gd name="connsiteY46" fmla="*/ 2311400 h 3302940"/>
                <a:gd name="connsiteX47" fmla="*/ 8496770 w 8575207"/>
                <a:gd name="connsiteY47" fmla="*/ 2057400 h 3302940"/>
                <a:gd name="connsiteX48" fmla="*/ 8484070 w 8575207"/>
                <a:gd name="connsiteY48" fmla="*/ 1968500 h 3302940"/>
                <a:gd name="connsiteX49" fmla="*/ 8445970 w 8575207"/>
                <a:gd name="connsiteY49" fmla="*/ 1765300 h 3302940"/>
                <a:gd name="connsiteX50" fmla="*/ 8471370 w 8575207"/>
                <a:gd name="connsiteY50" fmla="*/ 1257300 h 3302940"/>
                <a:gd name="connsiteX51" fmla="*/ 8433270 w 8575207"/>
                <a:gd name="connsiteY51" fmla="*/ 1231900 h 3302940"/>
                <a:gd name="connsiteX52" fmla="*/ 8306270 w 8575207"/>
                <a:gd name="connsiteY52" fmla="*/ 1193800 h 3302940"/>
                <a:gd name="connsiteX53" fmla="*/ 8179270 w 8575207"/>
                <a:gd name="connsiteY53" fmla="*/ 1168400 h 3302940"/>
                <a:gd name="connsiteX54" fmla="*/ 7607770 w 8575207"/>
                <a:gd name="connsiteY54" fmla="*/ 1206500 h 3302940"/>
                <a:gd name="connsiteX55" fmla="*/ 7379170 w 8575207"/>
                <a:gd name="connsiteY55" fmla="*/ 1193800 h 3302940"/>
                <a:gd name="connsiteX56" fmla="*/ 7290270 w 8575207"/>
                <a:gd name="connsiteY56" fmla="*/ 1168400 h 3302940"/>
                <a:gd name="connsiteX57" fmla="*/ 7112470 w 8575207"/>
                <a:gd name="connsiteY57" fmla="*/ 1143000 h 3302940"/>
                <a:gd name="connsiteX58" fmla="*/ 7048970 w 8575207"/>
                <a:gd name="connsiteY58" fmla="*/ 1130300 h 3302940"/>
                <a:gd name="connsiteX59" fmla="*/ 6934670 w 8575207"/>
                <a:gd name="connsiteY59" fmla="*/ 1117600 h 3302940"/>
                <a:gd name="connsiteX60" fmla="*/ 6629870 w 8575207"/>
                <a:gd name="connsiteY60" fmla="*/ 1079500 h 3302940"/>
                <a:gd name="connsiteX61" fmla="*/ 6502870 w 8575207"/>
                <a:gd name="connsiteY61" fmla="*/ 1028700 h 3302940"/>
                <a:gd name="connsiteX62" fmla="*/ 6426670 w 8575207"/>
                <a:gd name="connsiteY62" fmla="*/ 1003300 h 3302940"/>
                <a:gd name="connsiteX63" fmla="*/ 6375870 w 8575207"/>
                <a:gd name="connsiteY63" fmla="*/ 990600 h 3302940"/>
                <a:gd name="connsiteX64" fmla="*/ 6337770 w 8575207"/>
                <a:gd name="connsiteY64" fmla="*/ 977900 h 3302940"/>
                <a:gd name="connsiteX65" fmla="*/ 6286970 w 8575207"/>
                <a:gd name="connsiteY65" fmla="*/ 952500 h 3302940"/>
                <a:gd name="connsiteX66" fmla="*/ 6096470 w 8575207"/>
                <a:gd name="connsiteY66" fmla="*/ 939800 h 3302940"/>
                <a:gd name="connsiteX67" fmla="*/ 5728170 w 8575207"/>
                <a:gd name="connsiteY67" fmla="*/ 927100 h 3302940"/>
                <a:gd name="connsiteX68" fmla="*/ 5334470 w 8575207"/>
                <a:gd name="connsiteY68" fmla="*/ 901700 h 3302940"/>
                <a:gd name="connsiteX69" fmla="*/ 5232870 w 8575207"/>
                <a:gd name="connsiteY69" fmla="*/ 889000 h 3302940"/>
                <a:gd name="connsiteX70" fmla="*/ 5067770 w 8575207"/>
                <a:gd name="connsiteY70" fmla="*/ 838200 h 3302940"/>
                <a:gd name="connsiteX71" fmla="*/ 4991570 w 8575207"/>
                <a:gd name="connsiteY71" fmla="*/ 825500 h 3302940"/>
                <a:gd name="connsiteX72" fmla="*/ 4953470 w 8575207"/>
                <a:gd name="connsiteY72" fmla="*/ 800100 h 3302940"/>
                <a:gd name="connsiteX73" fmla="*/ 4877270 w 8575207"/>
                <a:gd name="connsiteY73" fmla="*/ 774700 h 3302940"/>
                <a:gd name="connsiteX74" fmla="*/ 4775670 w 8575207"/>
                <a:gd name="connsiteY74" fmla="*/ 749300 h 3302940"/>
                <a:gd name="connsiteX75" fmla="*/ 4648670 w 8575207"/>
                <a:gd name="connsiteY75" fmla="*/ 711200 h 3302940"/>
                <a:gd name="connsiteX76" fmla="*/ 4610570 w 8575207"/>
                <a:gd name="connsiteY76" fmla="*/ 698500 h 3302940"/>
                <a:gd name="connsiteX77" fmla="*/ 4559770 w 8575207"/>
                <a:gd name="connsiteY77" fmla="*/ 685800 h 3302940"/>
                <a:gd name="connsiteX78" fmla="*/ 4521670 w 8575207"/>
                <a:gd name="connsiteY78" fmla="*/ 660400 h 3302940"/>
                <a:gd name="connsiteX79" fmla="*/ 4470870 w 8575207"/>
                <a:gd name="connsiteY79" fmla="*/ 647700 h 3302940"/>
                <a:gd name="connsiteX80" fmla="*/ 4432770 w 8575207"/>
                <a:gd name="connsiteY80" fmla="*/ 635000 h 3302940"/>
                <a:gd name="connsiteX81" fmla="*/ 4381970 w 8575207"/>
                <a:gd name="connsiteY81" fmla="*/ 609600 h 3302940"/>
                <a:gd name="connsiteX82" fmla="*/ 4280370 w 8575207"/>
                <a:gd name="connsiteY82" fmla="*/ 584200 h 3302940"/>
                <a:gd name="connsiteX83" fmla="*/ 4242270 w 8575207"/>
                <a:gd name="connsiteY83" fmla="*/ 571500 h 3302940"/>
                <a:gd name="connsiteX84" fmla="*/ 4127970 w 8575207"/>
                <a:gd name="connsiteY84" fmla="*/ 558800 h 3302940"/>
                <a:gd name="connsiteX85" fmla="*/ 3658070 w 8575207"/>
                <a:gd name="connsiteY85" fmla="*/ 533400 h 3302940"/>
                <a:gd name="connsiteX86" fmla="*/ 3607270 w 8575207"/>
                <a:gd name="connsiteY86" fmla="*/ 520700 h 3302940"/>
                <a:gd name="connsiteX87" fmla="*/ 3569170 w 8575207"/>
                <a:gd name="connsiteY87" fmla="*/ 508000 h 3302940"/>
                <a:gd name="connsiteX88" fmla="*/ 3467570 w 8575207"/>
                <a:gd name="connsiteY88" fmla="*/ 495300 h 3302940"/>
                <a:gd name="connsiteX89" fmla="*/ 3429470 w 8575207"/>
                <a:gd name="connsiteY89" fmla="*/ 469900 h 3302940"/>
                <a:gd name="connsiteX90" fmla="*/ 3378670 w 8575207"/>
                <a:gd name="connsiteY90" fmla="*/ 457200 h 3302940"/>
                <a:gd name="connsiteX91" fmla="*/ 3302470 w 8575207"/>
                <a:gd name="connsiteY91" fmla="*/ 431800 h 3302940"/>
                <a:gd name="connsiteX92" fmla="*/ 3226270 w 8575207"/>
                <a:gd name="connsiteY92" fmla="*/ 406400 h 3302940"/>
                <a:gd name="connsiteX93" fmla="*/ 3188170 w 8575207"/>
                <a:gd name="connsiteY93" fmla="*/ 393700 h 3302940"/>
                <a:gd name="connsiteX94" fmla="*/ 2934170 w 8575207"/>
                <a:gd name="connsiteY94" fmla="*/ 381000 h 3302940"/>
                <a:gd name="connsiteX95" fmla="*/ 2832570 w 8575207"/>
                <a:gd name="connsiteY95" fmla="*/ 355600 h 3302940"/>
                <a:gd name="connsiteX96" fmla="*/ 2769070 w 8575207"/>
                <a:gd name="connsiteY96" fmla="*/ 342900 h 3302940"/>
                <a:gd name="connsiteX97" fmla="*/ 2705570 w 8575207"/>
                <a:gd name="connsiteY97" fmla="*/ 317500 h 3302940"/>
                <a:gd name="connsiteX98" fmla="*/ 2591270 w 8575207"/>
                <a:gd name="connsiteY98" fmla="*/ 304800 h 3302940"/>
                <a:gd name="connsiteX99" fmla="*/ 2515070 w 8575207"/>
                <a:gd name="connsiteY99" fmla="*/ 292100 h 3302940"/>
                <a:gd name="connsiteX100" fmla="*/ 2299170 w 8575207"/>
                <a:gd name="connsiteY100" fmla="*/ 317500 h 3302940"/>
                <a:gd name="connsiteX101" fmla="*/ 2184870 w 8575207"/>
                <a:gd name="connsiteY101" fmla="*/ 355600 h 3302940"/>
                <a:gd name="connsiteX102" fmla="*/ 2045170 w 8575207"/>
                <a:gd name="connsiteY102" fmla="*/ 381000 h 3302940"/>
                <a:gd name="connsiteX103" fmla="*/ 2019770 w 8575207"/>
                <a:gd name="connsiteY103" fmla="*/ 431800 h 3302940"/>
                <a:gd name="connsiteX104" fmla="*/ 2032470 w 8575207"/>
                <a:gd name="connsiteY104" fmla="*/ 952500 h 3302940"/>
                <a:gd name="connsiteX105" fmla="*/ 2045170 w 8575207"/>
                <a:gd name="connsiteY105" fmla="*/ 1016000 h 3302940"/>
                <a:gd name="connsiteX106" fmla="*/ 2083270 w 8575207"/>
                <a:gd name="connsiteY106" fmla="*/ 1130300 h 3302940"/>
                <a:gd name="connsiteX107" fmla="*/ 2095970 w 8575207"/>
                <a:gd name="connsiteY107" fmla="*/ 1181100 h 3302940"/>
                <a:gd name="connsiteX108" fmla="*/ 2159470 w 8575207"/>
                <a:gd name="connsiteY108" fmla="*/ 1270000 h 3302940"/>
                <a:gd name="connsiteX109" fmla="*/ 2197570 w 8575207"/>
                <a:gd name="connsiteY109" fmla="*/ 1346200 h 3302940"/>
                <a:gd name="connsiteX110" fmla="*/ 2235670 w 8575207"/>
                <a:gd name="connsiteY110" fmla="*/ 1397000 h 3302940"/>
                <a:gd name="connsiteX111" fmla="*/ 2261070 w 8575207"/>
                <a:gd name="connsiteY111" fmla="*/ 1435100 h 3302940"/>
                <a:gd name="connsiteX112" fmla="*/ 2311870 w 8575207"/>
                <a:gd name="connsiteY112" fmla="*/ 1549400 h 3302940"/>
                <a:gd name="connsiteX113" fmla="*/ 2337270 w 8575207"/>
                <a:gd name="connsiteY113" fmla="*/ 1600200 h 3302940"/>
                <a:gd name="connsiteX114" fmla="*/ 2375370 w 8575207"/>
                <a:gd name="connsiteY114" fmla="*/ 1638300 h 3302940"/>
                <a:gd name="connsiteX115" fmla="*/ 2388070 w 8575207"/>
                <a:gd name="connsiteY115" fmla="*/ 1816100 h 3302940"/>
                <a:gd name="connsiteX116" fmla="*/ 2273770 w 8575207"/>
                <a:gd name="connsiteY116" fmla="*/ 1866900 h 3302940"/>
                <a:gd name="connsiteX117" fmla="*/ 2235670 w 8575207"/>
                <a:gd name="connsiteY117" fmla="*/ 1879600 h 3302940"/>
                <a:gd name="connsiteX118" fmla="*/ 2197570 w 8575207"/>
                <a:gd name="connsiteY118" fmla="*/ 1892300 h 3302940"/>
                <a:gd name="connsiteX119" fmla="*/ 2095970 w 8575207"/>
                <a:gd name="connsiteY119" fmla="*/ 1905000 h 3302940"/>
                <a:gd name="connsiteX120" fmla="*/ 1676870 w 8575207"/>
                <a:gd name="connsiteY120" fmla="*/ 1879600 h 3302940"/>
                <a:gd name="connsiteX121" fmla="*/ 1562570 w 8575207"/>
                <a:gd name="connsiteY121" fmla="*/ 1841500 h 3302940"/>
                <a:gd name="connsiteX122" fmla="*/ 1524470 w 8575207"/>
                <a:gd name="connsiteY122" fmla="*/ 1828800 h 3302940"/>
                <a:gd name="connsiteX123" fmla="*/ 1511770 w 8575207"/>
                <a:gd name="connsiteY123" fmla="*/ 1778000 h 3302940"/>
                <a:gd name="connsiteX124" fmla="*/ 1499070 w 8575207"/>
                <a:gd name="connsiteY124" fmla="*/ 1739900 h 3302940"/>
                <a:gd name="connsiteX125" fmla="*/ 1486370 w 8575207"/>
                <a:gd name="connsiteY125" fmla="*/ 1676400 h 3302940"/>
                <a:gd name="connsiteX126" fmla="*/ 1524470 w 8575207"/>
                <a:gd name="connsiteY126" fmla="*/ 1460500 h 3302940"/>
                <a:gd name="connsiteX127" fmla="*/ 1537170 w 8575207"/>
                <a:gd name="connsiteY127" fmla="*/ 1422400 h 3302940"/>
                <a:gd name="connsiteX128" fmla="*/ 1626070 w 8575207"/>
                <a:gd name="connsiteY128" fmla="*/ 1358900 h 3302940"/>
                <a:gd name="connsiteX129" fmla="*/ 1702270 w 8575207"/>
                <a:gd name="connsiteY129" fmla="*/ 1282700 h 3302940"/>
                <a:gd name="connsiteX130" fmla="*/ 1740370 w 8575207"/>
                <a:gd name="connsiteY130" fmla="*/ 1244600 h 3302940"/>
                <a:gd name="connsiteX131" fmla="*/ 1778470 w 8575207"/>
                <a:gd name="connsiteY131" fmla="*/ 1206500 h 3302940"/>
                <a:gd name="connsiteX132" fmla="*/ 1816570 w 8575207"/>
                <a:gd name="connsiteY132" fmla="*/ 1193800 h 3302940"/>
                <a:gd name="connsiteX133" fmla="*/ 1829270 w 8575207"/>
                <a:gd name="connsiteY133" fmla="*/ 1155700 h 3302940"/>
                <a:gd name="connsiteX134" fmla="*/ 1905470 w 8575207"/>
                <a:gd name="connsiteY134" fmla="*/ 1104900 h 3302940"/>
                <a:gd name="connsiteX135" fmla="*/ 1968970 w 8575207"/>
                <a:gd name="connsiteY135" fmla="*/ 1028700 h 3302940"/>
                <a:gd name="connsiteX136" fmla="*/ 2045170 w 8575207"/>
                <a:gd name="connsiteY136" fmla="*/ 965200 h 3302940"/>
                <a:gd name="connsiteX137" fmla="*/ 2019770 w 8575207"/>
                <a:gd name="connsiteY137" fmla="*/ 393700 h 3302940"/>
                <a:gd name="connsiteX138" fmla="*/ 1956270 w 8575207"/>
                <a:gd name="connsiteY138" fmla="*/ 279400 h 3302940"/>
                <a:gd name="connsiteX139" fmla="*/ 1918170 w 8575207"/>
                <a:gd name="connsiteY139" fmla="*/ 266700 h 3302940"/>
                <a:gd name="connsiteX140" fmla="*/ 1803870 w 8575207"/>
                <a:gd name="connsiteY140" fmla="*/ 203200 h 3302940"/>
                <a:gd name="connsiteX141" fmla="*/ 1727670 w 8575207"/>
                <a:gd name="connsiteY141" fmla="*/ 190500 h 3302940"/>
                <a:gd name="connsiteX142" fmla="*/ 1689570 w 8575207"/>
                <a:gd name="connsiteY142" fmla="*/ 165100 h 3302940"/>
                <a:gd name="connsiteX143" fmla="*/ 1435570 w 8575207"/>
                <a:gd name="connsiteY143" fmla="*/ 127000 h 3302940"/>
                <a:gd name="connsiteX144" fmla="*/ 1308570 w 8575207"/>
                <a:gd name="connsiteY144" fmla="*/ 101600 h 3302940"/>
                <a:gd name="connsiteX145" fmla="*/ 546570 w 8575207"/>
                <a:gd name="connsiteY145" fmla="*/ 76200 h 3302940"/>
                <a:gd name="connsiteX146" fmla="*/ 457670 w 8575207"/>
                <a:gd name="connsiteY146" fmla="*/ 50800 h 3302940"/>
                <a:gd name="connsiteX147" fmla="*/ 279870 w 8575207"/>
                <a:gd name="connsiteY147" fmla="*/ 25400 h 3302940"/>
                <a:gd name="connsiteX148" fmla="*/ 216370 w 8575207"/>
                <a:gd name="connsiteY148" fmla="*/ 12700 h 3302940"/>
                <a:gd name="connsiteX149" fmla="*/ 38570 w 8575207"/>
                <a:gd name="connsiteY149" fmla="*/ 0 h 3302940"/>
                <a:gd name="connsiteX150" fmla="*/ 13170 w 8575207"/>
                <a:gd name="connsiteY150"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72670 w 8575207"/>
                <a:gd name="connsiteY31" fmla="*/ 2813050 h 3302940"/>
                <a:gd name="connsiteX32" fmla="*/ 6236170 w 8575207"/>
                <a:gd name="connsiteY32" fmla="*/ 2908300 h 3302940"/>
                <a:gd name="connsiteX33" fmla="*/ 6109170 w 8575207"/>
                <a:gd name="connsiteY33" fmla="*/ 2946400 h 3302940"/>
                <a:gd name="connsiteX34" fmla="*/ 5956770 w 8575207"/>
                <a:gd name="connsiteY34" fmla="*/ 2933700 h 3302940"/>
                <a:gd name="connsiteX35" fmla="*/ 6128220 w 8575207"/>
                <a:gd name="connsiteY35" fmla="*/ 3003550 h 3302940"/>
                <a:gd name="connsiteX36" fmla="*/ 5994870 w 8575207"/>
                <a:gd name="connsiteY36" fmla="*/ 3022600 h 3302940"/>
                <a:gd name="connsiteX37" fmla="*/ 6286970 w 8575207"/>
                <a:gd name="connsiteY37" fmla="*/ 3035300 h 3302940"/>
                <a:gd name="connsiteX38" fmla="*/ 7328370 w 8575207"/>
                <a:gd name="connsiteY38" fmla="*/ 3022600 h 3302940"/>
                <a:gd name="connsiteX39" fmla="*/ 7544270 w 8575207"/>
                <a:gd name="connsiteY39" fmla="*/ 2984500 h 3302940"/>
                <a:gd name="connsiteX40" fmla="*/ 7645870 w 8575207"/>
                <a:gd name="connsiteY40" fmla="*/ 2971800 h 3302940"/>
                <a:gd name="connsiteX41" fmla="*/ 7861770 w 8575207"/>
                <a:gd name="connsiteY41" fmla="*/ 2984500 h 3302940"/>
                <a:gd name="connsiteX42" fmla="*/ 8039570 w 8575207"/>
                <a:gd name="connsiteY42" fmla="*/ 3009900 h 3302940"/>
                <a:gd name="connsiteX43" fmla="*/ 8090370 w 8575207"/>
                <a:gd name="connsiteY43" fmla="*/ 3022600 h 3302940"/>
                <a:gd name="connsiteX44" fmla="*/ 8407870 w 8575207"/>
                <a:gd name="connsiteY44" fmla="*/ 3048000 h 3302940"/>
                <a:gd name="connsiteX45" fmla="*/ 8560270 w 8575207"/>
                <a:gd name="connsiteY45" fmla="*/ 3035300 h 3302940"/>
                <a:gd name="connsiteX46" fmla="*/ 8534870 w 8575207"/>
                <a:gd name="connsiteY46" fmla="*/ 2311400 h 3302940"/>
                <a:gd name="connsiteX47" fmla="*/ 8496770 w 8575207"/>
                <a:gd name="connsiteY47" fmla="*/ 2057400 h 3302940"/>
                <a:gd name="connsiteX48" fmla="*/ 8484070 w 8575207"/>
                <a:gd name="connsiteY48" fmla="*/ 1968500 h 3302940"/>
                <a:gd name="connsiteX49" fmla="*/ 8445970 w 8575207"/>
                <a:gd name="connsiteY49" fmla="*/ 1765300 h 3302940"/>
                <a:gd name="connsiteX50" fmla="*/ 8471370 w 8575207"/>
                <a:gd name="connsiteY50" fmla="*/ 1257300 h 3302940"/>
                <a:gd name="connsiteX51" fmla="*/ 8433270 w 8575207"/>
                <a:gd name="connsiteY51" fmla="*/ 1231900 h 3302940"/>
                <a:gd name="connsiteX52" fmla="*/ 8306270 w 8575207"/>
                <a:gd name="connsiteY52" fmla="*/ 1193800 h 3302940"/>
                <a:gd name="connsiteX53" fmla="*/ 8179270 w 8575207"/>
                <a:gd name="connsiteY53" fmla="*/ 1168400 h 3302940"/>
                <a:gd name="connsiteX54" fmla="*/ 7607770 w 8575207"/>
                <a:gd name="connsiteY54" fmla="*/ 1206500 h 3302940"/>
                <a:gd name="connsiteX55" fmla="*/ 7379170 w 8575207"/>
                <a:gd name="connsiteY55" fmla="*/ 1193800 h 3302940"/>
                <a:gd name="connsiteX56" fmla="*/ 7290270 w 8575207"/>
                <a:gd name="connsiteY56" fmla="*/ 1168400 h 3302940"/>
                <a:gd name="connsiteX57" fmla="*/ 7112470 w 8575207"/>
                <a:gd name="connsiteY57" fmla="*/ 1143000 h 3302940"/>
                <a:gd name="connsiteX58" fmla="*/ 7048970 w 8575207"/>
                <a:gd name="connsiteY58" fmla="*/ 1130300 h 3302940"/>
                <a:gd name="connsiteX59" fmla="*/ 6934670 w 8575207"/>
                <a:gd name="connsiteY59" fmla="*/ 1117600 h 3302940"/>
                <a:gd name="connsiteX60" fmla="*/ 6629870 w 8575207"/>
                <a:gd name="connsiteY60" fmla="*/ 1079500 h 3302940"/>
                <a:gd name="connsiteX61" fmla="*/ 6502870 w 8575207"/>
                <a:gd name="connsiteY61" fmla="*/ 1028700 h 3302940"/>
                <a:gd name="connsiteX62" fmla="*/ 6426670 w 8575207"/>
                <a:gd name="connsiteY62" fmla="*/ 1003300 h 3302940"/>
                <a:gd name="connsiteX63" fmla="*/ 6375870 w 8575207"/>
                <a:gd name="connsiteY63" fmla="*/ 990600 h 3302940"/>
                <a:gd name="connsiteX64" fmla="*/ 6337770 w 8575207"/>
                <a:gd name="connsiteY64" fmla="*/ 977900 h 3302940"/>
                <a:gd name="connsiteX65" fmla="*/ 6286970 w 8575207"/>
                <a:gd name="connsiteY65" fmla="*/ 952500 h 3302940"/>
                <a:gd name="connsiteX66" fmla="*/ 6096470 w 8575207"/>
                <a:gd name="connsiteY66" fmla="*/ 939800 h 3302940"/>
                <a:gd name="connsiteX67" fmla="*/ 5728170 w 8575207"/>
                <a:gd name="connsiteY67" fmla="*/ 927100 h 3302940"/>
                <a:gd name="connsiteX68" fmla="*/ 5334470 w 8575207"/>
                <a:gd name="connsiteY68" fmla="*/ 901700 h 3302940"/>
                <a:gd name="connsiteX69" fmla="*/ 5232870 w 8575207"/>
                <a:gd name="connsiteY69" fmla="*/ 889000 h 3302940"/>
                <a:gd name="connsiteX70" fmla="*/ 5067770 w 8575207"/>
                <a:gd name="connsiteY70" fmla="*/ 838200 h 3302940"/>
                <a:gd name="connsiteX71" fmla="*/ 4991570 w 8575207"/>
                <a:gd name="connsiteY71" fmla="*/ 825500 h 3302940"/>
                <a:gd name="connsiteX72" fmla="*/ 4953470 w 8575207"/>
                <a:gd name="connsiteY72" fmla="*/ 800100 h 3302940"/>
                <a:gd name="connsiteX73" fmla="*/ 4877270 w 8575207"/>
                <a:gd name="connsiteY73" fmla="*/ 774700 h 3302940"/>
                <a:gd name="connsiteX74" fmla="*/ 4775670 w 8575207"/>
                <a:gd name="connsiteY74" fmla="*/ 749300 h 3302940"/>
                <a:gd name="connsiteX75" fmla="*/ 4648670 w 8575207"/>
                <a:gd name="connsiteY75" fmla="*/ 711200 h 3302940"/>
                <a:gd name="connsiteX76" fmla="*/ 4610570 w 8575207"/>
                <a:gd name="connsiteY76" fmla="*/ 698500 h 3302940"/>
                <a:gd name="connsiteX77" fmla="*/ 4559770 w 8575207"/>
                <a:gd name="connsiteY77" fmla="*/ 685800 h 3302940"/>
                <a:gd name="connsiteX78" fmla="*/ 4521670 w 8575207"/>
                <a:gd name="connsiteY78" fmla="*/ 660400 h 3302940"/>
                <a:gd name="connsiteX79" fmla="*/ 4470870 w 8575207"/>
                <a:gd name="connsiteY79" fmla="*/ 647700 h 3302940"/>
                <a:gd name="connsiteX80" fmla="*/ 4432770 w 8575207"/>
                <a:gd name="connsiteY80" fmla="*/ 635000 h 3302940"/>
                <a:gd name="connsiteX81" fmla="*/ 4381970 w 8575207"/>
                <a:gd name="connsiteY81" fmla="*/ 609600 h 3302940"/>
                <a:gd name="connsiteX82" fmla="*/ 4280370 w 8575207"/>
                <a:gd name="connsiteY82" fmla="*/ 584200 h 3302940"/>
                <a:gd name="connsiteX83" fmla="*/ 4242270 w 8575207"/>
                <a:gd name="connsiteY83" fmla="*/ 571500 h 3302940"/>
                <a:gd name="connsiteX84" fmla="*/ 4127970 w 8575207"/>
                <a:gd name="connsiteY84" fmla="*/ 558800 h 3302940"/>
                <a:gd name="connsiteX85" fmla="*/ 3658070 w 8575207"/>
                <a:gd name="connsiteY85" fmla="*/ 533400 h 3302940"/>
                <a:gd name="connsiteX86" fmla="*/ 3607270 w 8575207"/>
                <a:gd name="connsiteY86" fmla="*/ 520700 h 3302940"/>
                <a:gd name="connsiteX87" fmla="*/ 3569170 w 8575207"/>
                <a:gd name="connsiteY87" fmla="*/ 508000 h 3302940"/>
                <a:gd name="connsiteX88" fmla="*/ 3467570 w 8575207"/>
                <a:gd name="connsiteY88" fmla="*/ 495300 h 3302940"/>
                <a:gd name="connsiteX89" fmla="*/ 3429470 w 8575207"/>
                <a:gd name="connsiteY89" fmla="*/ 469900 h 3302940"/>
                <a:gd name="connsiteX90" fmla="*/ 3378670 w 8575207"/>
                <a:gd name="connsiteY90" fmla="*/ 457200 h 3302940"/>
                <a:gd name="connsiteX91" fmla="*/ 3302470 w 8575207"/>
                <a:gd name="connsiteY91" fmla="*/ 431800 h 3302940"/>
                <a:gd name="connsiteX92" fmla="*/ 3226270 w 8575207"/>
                <a:gd name="connsiteY92" fmla="*/ 406400 h 3302940"/>
                <a:gd name="connsiteX93" fmla="*/ 3188170 w 8575207"/>
                <a:gd name="connsiteY93" fmla="*/ 393700 h 3302940"/>
                <a:gd name="connsiteX94" fmla="*/ 2934170 w 8575207"/>
                <a:gd name="connsiteY94" fmla="*/ 381000 h 3302940"/>
                <a:gd name="connsiteX95" fmla="*/ 2832570 w 8575207"/>
                <a:gd name="connsiteY95" fmla="*/ 355600 h 3302940"/>
                <a:gd name="connsiteX96" fmla="*/ 2769070 w 8575207"/>
                <a:gd name="connsiteY96" fmla="*/ 342900 h 3302940"/>
                <a:gd name="connsiteX97" fmla="*/ 2705570 w 8575207"/>
                <a:gd name="connsiteY97" fmla="*/ 317500 h 3302940"/>
                <a:gd name="connsiteX98" fmla="*/ 2591270 w 8575207"/>
                <a:gd name="connsiteY98" fmla="*/ 304800 h 3302940"/>
                <a:gd name="connsiteX99" fmla="*/ 2515070 w 8575207"/>
                <a:gd name="connsiteY99" fmla="*/ 292100 h 3302940"/>
                <a:gd name="connsiteX100" fmla="*/ 2299170 w 8575207"/>
                <a:gd name="connsiteY100" fmla="*/ 317500 h 3302940"/>
                <a:gd name="connsiteX101" fmla="*/ 2184870 w 8575207"/>
                <a:gd name="connsiteY101" fmla="*/ 355600 h 3302940"/>
                <a:gd name="connsiteX102" fmla="*/ 2045170 w 8575207"/>
                <a:gd name="connsiteY102" fmla="*/ 381000 h 3302940"/>
                <a:gd name="connsiteX103" fmla="*/ 2019770 w 8575207"/>
                <a:gd name="connsiteY103" fmla="*/ 431800 h 3302940"/>
                <a:gd name="connsiteX104" fmla="*/ 2032470 w 8575207"/>
                <a:gd name="connsiteY104" fmla="*/ 952500 h 3302940"/>
                <a:gd name="connsiteX105" fmla="*/ 2045170 w 8575207"/>
                <a:gd name="connsiteY105" fmla="*/ 1016000 h 3302940"/>
                <a:gd name="connsiteX106" fmla="*/ 2083270 w 8575207"/>
                <a:gd name="connsiteY106" fmla="*/ 1130300 h 3302940"/>
                <a:gd name="connsiteX107" fmla="*/ 2095970 w 8575207"/>
                <a:gd name="connsiteY107" fmla="*/ 1181100 h 3302940"/>
                <a:gd name="connsiteX108" fmla="*/ 2159470 w 8575207"/>
                <a:gd name="connsiteY108" fmla="*/ 1270000 h 3302940"/>
                <a:gd name="connsiteX109" fmla="*/ 2197570 w 8575207"/>
                <a:gd name="connsiteY109" fmla="*/ 1346200 h 3302940"/>
                <a:gd name="connsiteX110" fmla="*/ 2235670 w 8575207"/>
                <a:gd name="connsiteY110" fmla="*/ 1397000 h 3302940"/>
                <a:gd name="connsiteX111" fmla="*/ 2261070 w 8575207"/>
                <a:gd name="connsiteY111" fmla="*/ 1435100 h 3302940"/>
                <a:gd name="connsiteX112" fmla="*/ 2311870 w 8575207"/>
                <a:gd name="connsiteY112" fmla="*/ 1549400 h 3302940"/>
                <a:gd name="connsiteX113" fmla="*/ 2337270 w 8575207"/>
                <a:gd name="connsiteY113" fmla="*/ 1600200 h 3302940"/>
                <a:gd name="connsiteX114" fmla="*/ 2375370 w 8575207"/>
                <a:gd name="connsiteY114" fmla="*/ 1638300 h 3302940"/>
                <a:gd name="connsiteX115" fmla="*/ 2388070 w 8575207"/>
                <a:gd name="connsiteY115" fmla="*/ 1816100 h 3302940"/>
                <a:gd name="connsiteX116" fmla="*/ 2273770 w 8575207"/>
                <a:gd name="connsiteY116" fmla="*/ 1866900 h 3302940"/>
                <a:gd name="connsiteX117" fmla="*/ 2235670 w 8575207"/>
                <a:gd name="connsiteY117" fmla="*/ 1879600 h 3302940"/>
                <a:gd name="connsiteX118" fmla="*/ 2197570 w 8575207"/>
                <a:gd name="connsiteY118" fmla="*/ 1892300 h 3302940"/>
                <a:gd name="connsiteX119" fmla="*/ 2095970 w 8575207"/>
                <a:gd name="connsiteY119" fmla="*/ 1905000 h 3302940"/>
                <a:gd name="connsiteX120" fmla="*/ 1676870 w 8575207"/>
                <a:gd name="connsiteY120" fmla="*/ 1879600 h 3302940"/>
                <a:gd name="connsiteX121" fmla="*/ 1562570 w 8575207"/>
                <a:gd name="connsiteY121" fmla="*/ 1841500 h 3302940"/>
                <a:gd name="connsiteX122" fmla="*/ 1524470 w 8575207"/>
                <a:gd name="connsiteY122" fmla="*/ 1828800 h 3302940"/>
                <a:gd name="connsiteX123" fmla="*/ 1511770 w 8575207"/>
                <a:gd name="connsiteY123" fmla="*/ 1778000 h 3302940"/>
                <a:gd name="connsiteX124" fmla="*/ 1499070 w 8575207"/>
                <a:gd name="connsiteY124" fmla="*/ 1739900 h 3302940"/>
                <a:gd name="connsiteX125" fmla="*/ 1486370 w 8575207"/>
                <a:gd name="connsiteY125" fmla="*/ 1676400 h 3302940"/>
                <a:gd name="connsiteX126" fmla="*/ 1524470 w 8575207"/>
                <a:gd name="connsiteY126" fmla="*/ 1460500 h 3302940"/>
                <a:gd name="connsiteX127" fmla="*/ 1537170 w 8575207"/>
                <a:gd name="connsiteY127" fmla="*/ 1422400 h 3302940"/>
                <a:gd name="connsiteX128" fmla="*/ 1626070 w 8575207"/>
                <a:gd name="connsiteY128" fmla="*/ 1358900 h 3302940"/>
                <a:gd name="connsiteX129" fmla="*/ 1702270 w 8575207"/>
                <a:gd name="connsiteY129" fmla="*/ 1282700 h 3302940"/>
                <a:gd name="connsiteX130" fmla="*/ 1740370 w 8575207"/>
                <a:gd name="connsiteY130" fmla="*/ 1244600 h 3302940"/>
                <a:gd name="connsiteX131" fmla="*/ 1778470 w 8575207"/>
                <a:gd name="connsiteY131" fmla="*/ 1206500 h 3302940"/>
                <a:gd name="connsiteX132" fmla="*/ 1816570 w 8575207"/>
                <a:gd name="connsiteY132" fmla="*/ 1193800 h 3302940"/>
                <a:gd name="connsiteX133" fmla="*/ 1829270 w 8575207"/>
                <a:gd name="connsiteY133" fmla="*/ 1155700 h 3302940"/>
                <a:gd name="connsiteX134" fmla="*/ 1905470 w 8575207"/>
                <a:gd name="connsiteY134" fmla="*/ 1104900 h 3302940"/>
                <a:gd name="connsiteX135" fmla="*/ 1968970 w 8575207"/>
                <a:gd name="connsiteY135" fmla="*/ 1028700 h 3302940"/>
                <a:gd name="connsiteX136" fmla="*/ 2045170 w 8575207"/>
                <a:gd name="connsiteY136" fmla="*/ 965200 h 3302940"/>
                <a:gd name="connsiteX137" fmla="*/ 2019770 w 8575207"/>
                <a:gd name="connsiteY137" fmla="*/ 393700 h 3302940"/>
                <a:gd name="connsiteX138" fmla="*/ 1956270 w 8575207"/>
                <a:gd name="connsiteY138" fmla="*/ 279400 h 3302940"/>
                <a:gd name="connsiteX139" fmla="*/ 1918170 w 8575207"/>
                <a:gd name="connsiteY139" fmla="*/ 266700 h 3302940"/>
                <a:gd name="connsiteX140" fmla="*/ 1803870 w 8575207"/>
                <a:gd name="connsiteY140" fmla="*/ 203200 h 3302940"/>
                <a:gd name="connsiteX141" fmla="*/ 1727670 w 8575207"/>
                <a:gd name="connsiteY141" fmla="*/ 190500 h 3302940"/>
                <a:gd name="connsiteX142" fmla="*/ 1689570 w 8575207"/>
                <a:gd name="connsiteY142" fmla="*/ 165100 h 3302940"/>
                <a:gd name="connsiteX143" fmla="*/ 1435570 w 8575207"/>
                <a:gd name="connsiteY143" fmla="*/ 127000 h 3302940"/>
                <a:gd name="connsiteX144" fmla="*/ 1308570 w 8575207"/>
                <a:gd name="connsiteY144" fmla="*/ 101600 h 3302940"/>
                <a:gd name="connsiteX145" fmla="*/ 546570 w 8575207"/>
                <a:gd name="connsiteY145" fmla="*/ 76200 h 3302940"/>
                <a:gd name="connsiteX146" fmla="*/ 457670 w 8575207"/>
                <a:gd name="connsiteY146" fmla="*/ 50800 h 3302940"/>
                <a:gd name="connsiteX147" fmla="*/ 279870 w 8575207"/>
                <a:gd name="connsiteY147" fmla="*/ 25400 h 3302940"/>
                <a:gd name="connsiteX148" fmla="*/ 216370 w 8575207"/>
                <a:gd name="connsiteY148" fmla="*/ 12700 h 3302940"/>
                <a:gd name="connsiteX149" fmla="*/ 38570 w 8575207"/>
                <a:gd name="connsiteY149" fmla="*/ 0 h 3302940"/>
                <a:gd name="connsiteX150" fmla="*/ 13170 w 8575207"/>
                <a:gd name="connsiteY150"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72670 w 8575207"/>
                <a:gd name="connsiteY31" fmla="*/ 2813050 h 3302940"/>
                <a:gd name="connsiteX32" fmla="*/ 6109170 w 8575207"/>
                <a:gd name="connsiteY32" fmla="*/ 2946400 h 3302940"/>
                <a:gd name="connsiteX33" fmla="*/ 5956770 w 8575207"/>
                <a:gd name="connsiteY33" fmla="*/ 2933700 h 3302940"/>
                <a:gd name="connsiteX34" fmla="*/ 6128220 w 8575207"/>
                <a:gd name="connsiteY34" fmla="*/ 3003550 h 3302940"/>
                <a:gd name="connsiteX35" fmla="*/ 5994870 w 8575207"/>
                <a:gd name="connsiteY35" fmla="*/ 3022600 h 3302940"/>
                <a:gd name="connsiteX36" fmla="*/ 6286970 w 8575207"/>
                <a:gd name="connsiteY36" fmla="*/ 3035300 h 3302940"/>
                <a:gd name="connsiteX37" fmla="*/ 7328370 w 8575207"/>
                <a:gd name="connsiteY37" fmla="*/ 3022600 h 3302940"/>
                <a:gd name="connsiteX38" fmla="*/ 7544270 w 8575207"/>
                <a:gd name="connsiteY38" fmla="*/ 2984500 h 3302940"/>
                <a:gd name="connsiteX39" fmla="*/ 7645870 w 8575207"/>
                <a:gd name="connsiteY39" fmla="*/ 2971800 h 3302940"/>
                <a:gd name="connsiteX40" fmla="*/ 7861770 w 8575207"/>
                <a:gd name="connsiteY40" fmla="*/ 2984500 h 3302940"/>
                <a:gd name="connsiteX41" fmla="*/ 8039570 w 8575207"/>
                <a:gd name="connsiteY41" fmla="*/ 3009900 h 3302940"/>
                <a:gd name="connsiteX42" fmla="*/ 8090370 w 8575207"/>
                <a:gd name="connsiteY42" fmla="*/ 3022600 h 3302940"/>
                <a:gd name="connsiteX43" fmla="*/ 8407870 w 8575207"/>
                <a:gd name="connsiteY43" fmla="*/ 3048000 h 3302940"/>
                <a:gd name="connsiteX44" fmla="*/ 8560270 w 8575207"/>
                <a:gd name="connsiteY44" fmla="*/ 3035300 h 3302940"/>
                <a:gd name="connsiteX45" fmla="*/ 8534870 w 8575207"/>
                <a:gd name="connsiteY45" fmla="*/ 2311400 h 3302940"/>
                <a:gd name="connsiteX46" fmla="*/ 8496770 w 8575207"/>
                <a:gd name="connsiteY46" fmla="*/ 2057400 h 3302940"/>
                <a:gd name="connsiteX47" fmla="*/ 8484070 w 8575207"/>
                <a:gd name="connsiteY47" fmla="*/ 1968500 h 3302940"/>
                <a:gd name="connsiteX48" fmla="*/ 8445970 w 8575207"/>
                <a:gd name="connsiteY48" fmla="*/ 1765300 h 3302940"/>
                <a:gd name="connsiteX49" fmla="*/ 8471370 w 8575207"/>
                <a:gd name="connsiteY49" fmla="*/ 1257300 h 3302940"/>
                <a:gd name="connsiteX50" fmla="*/ 8433270 w 8575207"/>
                <a:gd name="connsiteY50" fmla="*/ 1231900 h 3302940"/>
                <a:gd name="connsiteX51" fmla="*/ 8306270 w 8575207"/>
                <a:gd name="connsiteY51" fmla="*/ 1193800 h 3302940"/>
                <a:gd name="connsiteX52" fmla="*/ 8179270 w 8575207"/>
                <a:gd name="connsiteY52" fmla="*/ 1168400 h 3302940"/>
                <a:gd name="connsiteX53" fmla="*/ 7607770 w 8575207"/>
                <a:gd name="connsiteY53" fmla="*/ 1206500 h 3302940"/>
                <a:gd name="connsiteX54" fmla="*/ 7379170 w 8575207"/>
                <a:gd name="connsiteY54" fmla="*/ 1193800 h 3302940"/>
                <a:gd name="connsiteX55" fmla="*/ 7290270 w 8575207"/>
                <a:gd name="connsiteY55" fmla="*/ 1168400 h 3302940"/>
                <a:gd name="connsiteX56" fmla="*/ 7112470 w 8575207"/>
                <a:gd name="connsiteY56" fmla="*/ 1143000 h 3302940"/>
                <a:gd name="connsiteX57" fmla="*/ 7048970 w 8575207"/>
                <a:gd name="connsiteY57" fmla="*/ 1130300 h 3302940"/>
                <a:gd name="connsiteX58" fmla="*/ 6934670 w 8575207"/>
                <a:gd name="connsiteY58" fmla="*/ 1117600 h 3302940"/>
                <a:gd name="connsiteX59" fmla="*/ 6629870 w 8575207"/>
                <a:gd name="connsiteY59" fmla="*/ 1079500 h 3302940"/>
                <a:gd name="connsiteX60" fmla="*/ 6502870 w 8575207"/>
                <a:gd name="connsiteY60" fmla="*/ 1028700 h 3302940"/>
                <a:gd name="connsiteX61" fmla="*/ 6426670 w 8575207"/>
                <a:gd name="connsiteY61" fmla="*/ 1003300 h 3302940"/>
                <a:gd name="connsiteX62" fmla="*/ 6375870 w 8575207"/>
                <a:gd name="connsiteY62" fmla="*/ 990600 h 3302940"/>
                <a:gd name="connsiteX63" fmla="*/ 6337770 w 8575207"/>
                <a:gd name="connsiteY63" fmla="*/ 977900 h 3302940"/>
                <a:gd name="connsiteX64" fmla="*/ 6286970 w 8575207"/>
                <a:gd name="connsiteY64" fmla="*/ 952500 h 3302940"/>
                <a:gd name="connsiteX65" fmla="*/ 6096470 w 8575207"/>
                <a:gd name="connsiteY65" fmla="*/ 939800 h 3302940"/>
                <a:gd name="connsiteX66" fmla="*/ 5728170 w 8575207"/>
                <a:gd name="connsiteY66" fmla="*/ 927100 h 3302940"/>
                <a:gd name="connsiteX67" fmla="*/ 5334470 w 8575207"/>
                <a:gd name="connsiteY67" fmla="*/ 901700 h 3302940"/>
                <a:gd name="connsiteX68" fmla="*/ 5232870 w 8575207"/>
                <a:gd name="connsiteY68" fmla="*/ 889000 h 3302940"/>
                <a:gd name="connsiteX69" fmla="*/ 5067770 w 8575207"/>
                <a:gd name="connsiteY69" fmla="*/ 838200 h 3302940"/>
                <a:gd name="connsiteX70" fmla="*/ 4991570 w 8575207"/>
                <a:gd name="connsiteY70" fmla="*/ 825500 h 3302940"/>
                <a:gd name="connsiteX71" fmla="*/ 4953470 w 8575207"/>
                <a:gd name="connsiteY71" fmla="*/ 800100 h 3302940"/>
                <a:gd name="connsiteX72" fmla="*/ 4877270 w 8575207"/>
                <a:gd name="connsiteY72" fmla="*/ 774700 h 3302940"/>
                <a:gd name="connsiteX73" fmla="*/ 4775670 w 8575207"/>
                <a:gd name="connsiteY73" fmla="*/ 749300 h 3302940"/>
                <a:gd name="connsiteX74" fmla="*/ 4648670 w 8575207"/>
                <a:gd name="connsiteY74" fmla="*/ 711200 h 3302940"/>
                <a:gd name="connsiteX75" fmla="*/ 4610570 w 8575207"/>
                <a:gd name="connsiteY75" fmla="*/ 698500 h 3302940"/>
                <a:gd name="connsiteX76" fmla="*/ 4559770 w 8575207"/>
                <a:gd name="connsiteY76" fmla="*/ 685800 h 3302940"/>
                <a:gd name="connsiteX77" fmla="*/ 4521670 w 8575207"/>
                <a:gd name="connsiteY77" fmla="*/ 660400 h 3302940"/>
                <a:gd name="connsiteX78" fmla="*/ 4470870 w 8575207"/>
                <a:gd name="connsiteY78" fmla="*/ 647700 h 3302940"/>
                <a:gd name="connsiteX79" fmla="*/ 4432770 w 8575207"/>
                <a:gd name="connsiteY79" fmla="*/ 635000 h 3302940"/>
                <a:gd name="connsiteX80" fmla="*/ 4381970 w 8575207"/>
                <a:gd name="connsiteY80" fmla="*/ 609600 h 3302940"/>
                <a:gd name="connsiteX81" fmla="*/ 4280370 w 8575207"/>
                <a:gd name="connsiteY81" fmla="*/ 584200 h 3302940"/>
                <a:gd name="connsiteX82" fmla="*/ 4242270 w 8575207"/>
                <a:gd name="connsiteY82" fmla="*/ 571500 h 3302940"/>
                <a:gd name="connsiteX83" fmla="*/ 4127970 w 8575207"/>
                <a:gd name="connsiteY83" fmla="*/ 558800 h 3302940"/>
                <a:gd name="connsiteX84" fmla="*/ 3658070 w 8575207"/>
                <a:gd name="connsiteY84" fmla="*/ 533400 h 3302940"/>
                <a:gd name="connsiteX85" fmla="*/ 3607270 w 8575207"/>
                <a:gd name="connsiteY85" fmla="*/ 520700 h 3302940"/>
                <a:gd name="connsiteX86" fmla="*/ 3569170 w 8575207"/>
                <a:gd name="connsiteY86" fmla="*/ 508000 h 3302940"/>
                <a:gd name="connsiteX87" fmla="*/ 3467570 w 8575207"/>
                <a:gd name="connsiteY87" fmla="*/ 495300 h 3302940"/>
                <a:gd name="connsiteX88" fmla="*/ 3429470 w 8575207"/>
                <a:gd name="connsiteY88" fmla="*/ 469900 h 3302940"/>
                <a:gd name="connsiteX89" fmla="*/ 3378670 w 8575207"/>
                <a:gd name="connsiteY89" fmla="*/ 457200 h 3302940"/>
                <a:gd name="connsiteX90" fmla="*/ 3302470 w 8575207"/>
                <a:gd name="connsiteY90" fmla="*/ 431800 h 3302940"/>
                <a:gd name="connsiteX91" fmla="*/ 3226270 w 8575207"/>
                <a:gd name="connsiteY91" fmla="*/ 406400 h 3302940"/>
                <a:gd name="connsiteX92" fmla="*/ 3188170 w 8575207"/>
                <a:gd name="connsiteY92" fmla="*/ 393700 h 3302940"/>
                <a:gd name="connsiteX93" fmla="*/ 2934170 w 8575207"/>
                <a:gd name="connsiteY93" fmla="*/ 381000 h 3302940"/>
                <a:gd name="connsiteX94" fmla="*/ 2832570 w 8575207"/>
                <a:gd name="connsiteY94" fmla="*/ 355600 h 3302940"/>
                <a:gd name="connsiteX95" fmla="*/ 2769070 w 8575207"/>
                <a:gd name="connsiteY95" fmla="*/ 342900 h 3302940"/>
                <a:gd name="connsiteX96" fmla="*/ 2705570 w 8575207"/>
                <a:gd name="connsiteY96" fmla="*/ 317500 h 3302940"/>
                <a:gd name="connsiteX97" fmla="*/ 2591270 w 8575207"/>
                <a:gd name="connsiteY97" fmla="*/ 304800 h 3302940"/>
                <a:gd name="connsiteX98" fmla="*/ 2515070 w 8575207"/>
                <a:gd name="connsiteY98" fmla="*/ 292100 h 3302940"/>
                <a:gd name="connsiteX99" fmla="*/ 2299170 w 8575207"/>
                <a:gd name="connsiteY99" fmla="*/ 317500 h 3302940"/>
                <a:gd name="connsiteX100" fmla="*/ 2184870 w 8575207"/>
                <a:gd name="connsiteY100" fmla="*/ 355600 h 3302940"/>
                <a:gd name="connsiteX101" fmla="*/ 2045170 w 8575207"/>
                <a:gd name="connsiteY101" fmla="*/ 381000 h 3302940"/>
                <a:gd name="connsiteX102" fmla="*/ 2019770 w 8575207"/>
                <a:gd name="connsiteY102" fmla="*/ 431800 h 3302940"/>
                <a:gd name="connsiteX103" fmla="*/ 2032470 w 8575207"/>
                <a:gd name="connsiteY103" fmla="*/ 952500 h 3302940"/>
                <a:gd name="connsiteX104" fmla="*/ 2045170 w 8575207"/>
                <a:gd name="connsiteY104" fmla="*/ 1016000 h 3302940"/>
                <a:gd name="connsiteX105" fmla="*/ 2083270 w 8575207"/>
                <a:gd name="connsiteY105" fmla="*/ 1130300 h 3302940"/>
                <a:gd name="connsiteX106" fmla="*/ 2095970 w 8575207"/>
                <a:gd name="connsiteY106" fmla="*/ 1181100 h 3302940"/>
                <a:gd name="connsiteX107" fmla="*/ 2159470 w 8575207"/>
                <a:gd name="connsiteY107" fmla="*/ 1270000 h 3302940"/>
                <a:gd name="connsiteX108" fmla="*/ 2197570 w 8575207"/>
                <a:gd name="connsiteY108" fmla="*/ 1346200 h 3302940"/>
                <a:gd name="connsiteX109" fmla="*/ 2235670 w 8575207"/>
                <a:gd name="connsiteY109" fmla="*/ 1397000 h 3302940"/>
                <a:gd name="connsiteX110" fmla="*/ 2261070 w 8575207"/>
                <a:gd name="connsiteY110" fmla="*/ 1435100 h 3302940"/>
                <a:gd name="connsiteX111" fmla="*/ 2311870 w 8575207"/>
                <a:gd name="connsiteY111" fmla="*/ 1549400 h 3302940"/>
                <a:gd name="connsiteX112" fmla="*/ 2337270 w 8575207"/>
                <a:gd name="connsiteY112" fmla="*/ 1600200 h 3302940"/>
                <a:gd name="connsiteX113" fmla="*/ 2375370 w 8575207"/>
                <a:gd name="connsiteY113" fmla="*/ 1638300 h 3302940"/>
                <a:gd name="connsiteX114" fmla="*/ 2388070 w 8575207"/>
                <a:gd name="connsiteY114" fmla="*/ 1816100 h 3302940"/>
                <a:gd name="connsiteX115" fmla="*/ 2273770 w 8575207"/>
                <a:gd name="connsiteY115" fmla="*/ 1866900 h 3302940"/>
                <a:gd name="connsiteX116" fmla="*/ 2235670 w 8575207"/>
                <a:gd name="connsiteY116" fmla="*/ 1879600 h 3302940"/>
                <a:gd name="connsiteX117" fmla="*/ 2197570 w 8575207"/>
                <a:gd name="connsiteY117" fmla="*/ 1892300 h 3302940"/>
                <a:gd name="connsiteX118" fmla="*/ 2095970 w 8575207"/>
                <a:gd name="connsiteY118" fmla="*/ 1905000 h 3302940"/>
                <a:gd name="connsiteX119" fmla="*/ 1676870 w 8575207"/>
                <a:gd name="connsiteY119" fmla="*/ 1879600 h 3302940"/>
                <a:gd name="connsiteX120" fmla="*/ 1562570 w 8575207"/>
                <a:gd name="connsiteY120" fmla="*/ 1841500 h 3302940"/>
                <a:gd name="connsiteX121" fmla="*/ 1524470 w 8575207"/>
                <a:gd name="connsiteY121" fmla="*/ 1828800 h 3302940"/>
                <a:gd name="connsiteX122" fmla="*/ 1511770 w 8575207"/>
                <a:gd name="connsiteY122" fmla="*/ 1778000 h 3302940"/>
                <a:gd name="connsiteX123" fmla="*/ 1499070 w 8575207"/>
                <a:gd name="connsiteY123" fmla="*/ 1739900 h 3302940"/>
                <a:gd name="connsiteX124" fmla="*/ 1486370 w 8575207"/>
                <a:gd name="connsiteY124" fmla="*/ 1676400 h 3302940"/>
                <a:gd name="connsiteX125" fmla="*/ 1524470 w 8575207"/>
                <a:gd name="connsiteY125" fmla="*/ 1460500 h 3302940"/>
                <a:gd name="connsiteX126" fmla="*/ 1537170 w 8575207"/>
                <a:gd name="connsiteY126" fmla="*/ 1422400 h 3302940"/>
                <a:gd name="connsiteX127" fmla="*/ 1626070 w 8575207"/>
                <a:gd name="connsiteY127" fmla="*/ 1358900 h 3302940"/>
                <a:gd name="connsiteX128" fmla="*/ 1702270 w 8575207"/>
                <a:gd name="connsiteY128" fmla="*/ 1282700 h 3302940"/>
                <a:gd name="connsiteX129" fmla="*/ 1740370 w 8575207"/>
                <a:gd name="connsiteY129" fmla="*/ 1244600 h 3302940"/>
                <a:gd name="connsiteX130" fmla="*/ 1778470 w 8575207"/>
                <a:gd name="connsiteY130" fmla="*/ 1206500 h 3302940"/>
                <a:gd name="connsiteX131" fmla="*/ 1816570 w 8575207"/>
                <a:gd name="connsiteY131" fmla="*/ 1193800 h 3302940"/>
                <a:gd name="connsiteX132" fmla="*/ 1829270 w 8575207"/>
                <a:gd name="connsiteY132" fmla="*/ 1155700 h 3302940"/>
                <a:gd name="connsiteX133" fmla="*/ 1905470 w 8575207"/>
                <a:gd name="connsiteY133" fmla="*/ 1104900 h 3302940"/>
                <a:gd name="connsiteX134" fmla="*/ 1968970 w 8575207"/>
                <a:gd name="connsiteY134" fmla="*/ 1028700 h 3302940"/>
                <a:gd name="connsiteX135" fmla="*/ 2045170 w 8575207"/>
                <a:gd name="connsiteY135" fmla="*/ 965200 h 3302940"/>
                <a:gd name="connsiteX136" fmla="*/ 2019770 w 8575207"/>
                <a:gd name="connsiteY136" fmla="*/ 393700 h 3302940"/>
                <a:gd name="connsiteX137" fmla="*/ 1956270 w 8575207"/>
                <a:gd name="connsiteY137" fmla="*/ 279400 h 3302940"/>
                <a:gd name="connsiteX138" fmla="*/ 1918170 w 8575207"/>
                <a:gd name="connsiteY138" fmla="*/ 266700 h 3302940"/>
                <a:gd name="connsiteX139" fmla="*/ 1803870 w 8575207"/>
                <a:gd name="connsiteY139" fmla="*/ 203200 h 3302940"/>
                <a:gd name="connsiteX140" fmla="*/ 1727670 w 8575207"/>
                <a:gd name="connsiteY140" fmla="*/ 190500 h 3302940"/>
                <a:gd name="connsiteX141" fmla="*/ 1689570 w 8575207"/>
                <a:gd name="connsiteY141" fmla="*/ 165100 h 3302940"/>
                <a:gd name="connsiteX142" fmla="*/ 1435570 w 8575207"/>
                <a:gd name="connsiteY142" fmla="*/ 127000 h 3302940"/>
                <a:gd name="connsiteX143" fmla="*/ 1308570 w 8575207"/>
                <a:gd name="connsiteY143" fmla="*/ 101600 h 3302940"/>
                <a:gd name="connsiteX144" fmla="*/ 546570 w 8575207"/>
                <a:gd name="connsiteY144" fmla="*/ 76200 h 3302940"/>
                <a:gd name="connsiteX145" fmla="*/ 457670 w 8575207"/>
                <a:gd name="connsiteY145" fmla="*/ 50800 h 3302940"/>
                <a:gd name="connsiteX146" fmla="*/ 279870 w 8575207"/>
                <a:gd name="connsiteY146" fmla="*/ 25400 h 3302940"/>
                <a:gd name="connsiteX147" fmla="*/ 216370 w 8575207"/>
                <a:gd name="connsiteY147" fmla="*/ 12700 h 3302940"/>
                <a:gd name="connsiteX148" fmla="*/ 38570 w 8575207"/>
                <a:gd name="connsiteY148" fmla="*/ 0 h 3302940"/>
                <a:gd name="connsiteX149" fmla="*/ 13170 w 8575207"/>
                <a:gd name="connsiteY149"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72670 w 8575207"/>
                <a:gd name="connsiteY31" fmla="*/ 2813050 h 3302940"/>
                <a:gd name="connsiteX32" fmla="*/ 5956770 w 8575207"/>
                <a:gd name="connsiteY32" fmla="*/ 2933700 h 3302940"/>
                <a:gd name="connsiteX33" fmla="*/ 6128220 w 8575207"/>
                <a:gd name="connsiteY33" fmla="*/ 3003550 h 3302940"/>
                <a:gd name="connsiteX34" fmla="*/ 5994870 w 8575207"/>
                <a:gd name="connsiteY34" fmla="*/ 3022600 h 3302940"/>
                <a:gd name="connsiteX35" fmla="*/ 6286970 w 8575207"/>
                <a:gd name="connsiteY35" fmla="*/ 3035300 h 3302940"/>
                <a:gd name="connsiteX36" fmla="*/ 7328370 w 8575207"/>
                <a:gd name="connsiteY36" fmla="*/ 3022600 h 3302940"/>
                <a:gd name="connsiteX37" fmla="*/ 7544270 w 8575207"/>
                <a:gd name="connsiteY37" fmla="*/ 2984500 h 3302940"/>
                <a:gd name="connsiteX38" fmla="*/ 7645870 w 8575207"/>
                <a:gd name="connsiteY38" fmla="*/ 2971800 h 3302940"/>
                <a:gd name="connsiteX39" fmla="*/ 7861770 w 8575207"/>
                <a:gd name="connsiteY39" fmla="*/ 2984500 h 3302940"/>
                <a:gd name="connsiteX40" fmla="*/ 8039570 w 8575207"/>
                <a:gd name="connsiteY40" fmla="*/ 3009900 h 3302940"/>
                <a:gd name="connsiteX41" fmla="*/ 8090370 w 8575207"/>
                <a:gd name="connsiteY41" fmla="*/ 3022600 h 3302940"/>
                <a:gd name="connsiteX42" fmla="*/ 8407870 w 8575207"/>
                <a:gd name="connsiteY42" fmla="*/ 3048000 h 3302940"/>
                <a:gd name="connsiteX43" fmla="*/ 8560270 w 8575207"/>
                <a:gd name="connsiteY43" fmla="*/ 3035300 h 3302940"/>
                <a:gd name="connsiteX44" fmla="*/ 8534870 w 8575207"/>
                <a:gd name="connsiteY44" fmla="*/ 2311400 h 3302940"/>
                <a:gd name="connsiteX45" fmla="*/ 8496770 w 8575207"/>
                <a:gd name="connsiteY45" fmla="*/ 2057400 h 3302940"/>
                <a:gd name="connsiteX46" fmla="*/ 8484070 w 8575207"/>
                <a:gd name="connsiteY46" fmla="*/ 1968500 h 3302940"/>
                <a:gd name="connsiteX47" fmla="*/ 8445970 w 8575207"/>
                <a:gd name="connsiteY47" fmla="*/ 1765300 h 3302940"/>
                <a:gd name="connsiteX48" fmla="*/ 8471370 w 8575207"/>
                <a:gd name="connsiteY48" fmla="*/ 1257300 h 3302940"/>
                <a:gd name="connsiteX49" fmla="*/ 8433270 w 8575207"/>
                <a:gd name="connsiteY49" fmla="*/ 1231900 h 3302940"/>
                <a:gd name="connsiteX50" fmla="*/ 8306270 w 8575207"/>
                <a:gd name="connsiteY50" fmla="*/ 1193800 h 3302940"/>
                <a:gd name="connsiteX51" fmla="*/ 8179270 w 8575207"/>
                <a:gd name="connsiteY51" fmla="*/ 1168400 h 3302940"/>
                <a:gd name="connsiteX52" fmla="*/ 7607770 w 8575207"/>
                <a:gd name="connsiteY52" fmla="*/ 1206500 h 3302940"/>
                <a:gd name="connsiteX53" fmla="*/ 7379170 w 8575207"/>
                <a:gd name="connsiteY53" fmla="*/ 1193800 h 3302940"/>
                <a:gd name="connsiteX54" fmla="*/ 7290270 w 8575207"/>
                <a:gd name="connsiteY54" fmla="*/ 1168400 h 3302940"/>
                <a:gd name="connsiteX55" fmla="*/ 7112470 w 8575207"/>
                <a:gd name="connsiteY55" fmla="*/ 1143000 h 3302940"/>
                <a:gd name="connsiteX56" fmla="*/ 7048970 w 8575207"/>
                <a:gd name="connsiteY56" fmla="*/ 1130300 h 3302940"/>
                <a:gd name="connsiteX57" fmla="*/ 6934670 w 8575207"/>
                <a:gd name="connsiteY57" fmla="*/ 1117600 h 3302940"/>
                <a:gd name="connsiteX58" fmla="*/ 6629870 w 8575207"/>
                <a:gd name="connsiteY58" fmla="*/ 1079500 h 3302940"/>
                <a:gd name="connsiteX59" fmla="*/ 6502870 w 8575207"/>
                <a:gd name="connsiteY59" fmla="*/ 1028700 h 3302940"/>
                <a:gd name="connsiteX60" fmla="*/ 6426670 w 8575207"/>
                <a:gd name="connsiteY60" fmla="*/ 1003300 h 3302940"/>
                <a:gd name="connsiteX61" fmla="*/ 6375870 w 8575207"/>
                <a:gd name="connsiteY61" fmla="*/ 990600 h 3302940"/>
                <a:gd name="connsiteX62" fmla="*/ 6337770 w 8575207"/>
                <a:gd name="connsiteY62" fmla="*/ 977900 h 3302940"/>
                <a:gd name="connsiteX63" fmla="*/ 6286970 w 8575207"/>
                <a:gd name="connsiteY63" fmla="*/ 952500 h 3302940"/>
                <a:gd name="connsiteX64" fmla="*/ 6096470 w 8575207"/>
                <a:gd name="connsiteY64" fmla="*/ 939800 h 3302940"/>
                <a:gd name="connsiteX65" fmla="*/ 5728170 w 8575207"/>
                <a:gd name="connsiteY65" fmla="*/ 927100 h 3302940"/>
                <a:gd name="connsiteX66" fmla="*/ 5334470 w 8575207"/>
                <a:gd name="connsiteY66" fmla="*/ 901700 h 3302940"/>
                <a:gd name="connsiteX67" fmla="*/ 5232870 w 8575207"/>
                <a:gd name="connsiteY67" fmla="*/ 889000 h 3302940"/>
                <a:gd name="connsiteX68" fmla="*/ 5067770 w 8575207"/>
                <a:gd name="connsiteY68" fmla="*/ 838200 h 3302940"/>
                <a:gd name="connsiteX69" fmla="*/ 4991570 w 8575207"/>
                <a:gd name="connsiteY69" fmla="*/ 825500 h 3302940"/>
                <a:gd name="connsiteX70" fmla="*/ 4953470 w 8575207"/>
                <a:gd name="connsiteY70" fmla="*/ 800100 h 3302940"/>
                <a:gd name="connsiteX71" fmla="*/ 4877270 w 8575207"/>
                <a:gd name="connsiteY71" fmla="*/ 774700 h 3302940"/>
                <a:gd name="connsiteX72" fmla="*/ 4775670 w 8575207"/>
                <a:gd name="connsiteY72" fmla="*/ 749300 h 3302940"/>
                <a:gd name="connsiteX73" fmla="*/ 4648670 w 8575207"/>
                <a:gd name="connsiteY73" fmla="*/ 711200 h 3302940"/>
                <a:gd name="connsiteX74" fmla="*/ 4610570 w 8575207"/>
                <a:gd name="connsiteY74" fmla="*/ 698500 h 3302940"/>
                <a:gd name="connsiteX75" fmla="*/ 4559770 w 8575207"/>
                <a:gd name="connsiteY75" fmla="*/ 685800 h 3302940"/>
                <a:gd name="connsiteX76" fmla="*/ 4521670 w 8575207"/>
                <a:gd name="connsiteY76" fmla="*/ 660400 h 3302940"/>
                <a:gd name="connsiteX77" fmla="*/ 4470870 w 8575207"/>
                <a:gd name="connsiteY77" fmla="*/ 647700 h 3302940"/>
                <a:gd name="connsiteX78" fmla="*/ 4432770 w 8575207"/>
                <a:gd name="connsiteY78" fmla="*/ 635000 h 3302940"/>
                <a:gd name="connsiteX79" fmla="*/ 4381970 w 8575207"/>
                <a:gd name="connsiteY79" fmla="*/ 609600 h 3302940"/>
                <a:gd name="connsiteX80" fmla="*/ 4280370 w 8575207"/>
                <a:gd name="connsiteY80" fmla="*/ 584200 h 3302940"/>
                <a:gd name="connsiteX81" fmla="*/ 4242270 w 8575207"/>
                <a:gd name="connsiteY81" fmla="*/ 571500 h 3302940"/>
                <a:gd name="connsiteX82" fmla="*/ 4127970 w 8575207"/>
                <a:gd name="connsiteY82" fmla="*/ 558800 h 3302940"/>
                <a:gd name="connsiteX83" fmla="*/ 3658070 w 8575207"/>
                <a:gd name="connsiteY83" fmla="*/ 533400 h 3302940"/>
                <a:gd name="connsiteX84" fmla="*/ 3607270 w 8575207"/>
                <a:gd name="connsiteY84" fmla="*/ 520700 h 3302940"/>
                <a:gd name="connsiteX85" fmla="*/ 3569170 w 8575207"/>
                <a:gd name="connsiteY85" fmla="*/ 508000 h 3302940"/>
                <a:gd name="connsiteX86" fmla="*/ 3467570 w 8575207"/>
                <a:gd name="connsiteY86" fmla="*/ 495300 h 3302940"/>
                <a:gd name="connsiteX87" fmla="*/ 3429470 w 8575207"/>
                <a:gd name="connsiteY87" fmla="*/ 469900 h 3302940"/>
                <a:gd name="connsiteX88" fmla="*/ 3378670 w 8575207"/>
                <a:gd name="connsiteY88" fmla="*/ 457200 h 3302940"/>
                <a:gd name="connsiteX89" fmla="*/ 3302470 w 8575207"/>
                <a:gd name="connsiteY89" fmla="*/ 431800 h 3302940"/>
                <a:gd name="connsiteX90" fmla="*/ 3226270 w 8575207"/>
                <a:gd name="connsiteY90" fmla="*/ 406400 h 3302940"/>
                <a:gd name="connsiteX91" fmla="*/ 3188170 w 8575207"/>
                <a:gd name="connsiteY91" fmla="*/ 393700 h 3302940"/>
                <a:gd name="connsiteX92" fmla="*/ 2934170 w 8575207"/>
                <a:gd name="connsiteY92" fmla="*/ 381000 h 3302940"/>
                <a:gd name="connsiteX93" fmla="*/ 2832570 w 8575207"/>
                <a:gd name="connsiteY93" fmla="*/ 355600 h 3302940"/>
                <a:gd name="connsiteX94" fmla="*/ 2769070 w 8575207"/>
                <a:gd name="connsiteY94" fmla="*/ 342900 h 3302940"/>
                <a:gd name="connsiteX95" fmla="*/ 2705570 w 8575207"/>
                <a:gd name="connsiteY95" fmla="*/ 317500 h 3302940"/>
                <a:gd name="connsiteX96" fmla="*/ 2591270 w 8575207"/>
                <a:gd name="connsiteY96" fmla="*/ 304800 h 3302940"/>
                <a:gd name="connsiteX97" fmla="*/ 2515070 w 8575207"/>
                <a:gd name="connsiteY97" fmla="*/ 292100 h 3302940"/>
                <a:gd name="connsiteX98" fmla="*/ 2299170 w 8575207"/>
                <a:gd name="connsiteY98" fmla="*/ 317500 h 3302940"/>
                <a:gd name="connsiteX99" fmla="*/ 2184870 w 8575207"/>
                <a:gd name="connsiteY99" fmla="*/ 355600 h 3302940"/>
                <a:gd name="connsiteX100" fmla="*/ 2045170 w 8575207"/>
                <a:gd name="connsiteY100" fmla="*/ 381000 h 3302940"/>
                <a:gd name="connsiteX101" fmla="*/ 2019770 w 8575207"/>
                <a:gd name="connsiteY101" fmla="*/ 431800 h 3302940"/>
                <a:gd name="connsiteX102" fmla="*/ 2032470 w 8575207"/>
                <a:gd name="connsiteY102" fmla="*/ 952500 h 3302940"/>
                <a:gd name="connsiteX103" fmla="*/ 2045170 w 8575207"/>
                <a:gd name="connsiteY103" fmla="*/ 1016000 h 3302940"/>
                <a:gd name="connsiteX104" fmla="*/ 2083270 w 8575207"/>
                <a:gd name="connsiteY104" fmla="*/ 1130300 h 3302940"/>
                <a:gd name="connsiteX105" fmla="*/ 2095970 w 8575207"/>
                <a:gd name="connsiteY105" fmla="*/ 1181100 h 3302940"/>
                <a:gd name="connsiteX106" fmla="*/ 2159470 w 8575207"/>
                <a:gd name="connsiteY106" fmla="*/ 1270000 h 3302940"/>
                <a:gd name="connsiteX107" fmla="*/ 2197570 w 8575207"/>
                <a:gd name="connsiteY107" fmla="*/ 1346200 h 3302940"/>
                <a:gd name="connsiteX108" fmla="*/ 2235670 w 8575207"/>
                <a:gd name="connsiteY108" fmla="*/ 1397000 h 3302940"/>
                <a:gd name="connsiteX109" fmla="*/ 2261070 w 8575207"/>
                <a:gd name="connsiteY109" fmla="*/ 1435100 h 3302940"/>
                <a:gd name="connsiteX110" fmla="*/ 2311870 w 8575207"/>
                <a:gd name="connsiteY110" fmla="*/ 1549400 h 3302940"/>
                <a:gd name="connsiteX111" fmla="*/ 2337270 w 8575207"/>
                <a:gd name="connsiteY111" fmla="*/ 1600200 h 3302940"/>
                <a:gd name="connsiteX112" fmla="*/ 2375370 w 8575207"/>
                <a:gd name="connsiteY112" fmla="*/ 1638300 h 3302940"/>
                <a:gd name="connsiteX113" fmla="*/ 2388070 w 8575207"/>
                <a:gd name="connsiteY113" fmla="*/ 1816100 h 3302940"/>
                <a:gd name="connsiteX114" fmla="*/ 2273770 w 8575207"/>
                <a:gd name="connsiteY114" fmla="*/ 1866900 h 3302940"/>
                <a:gd name="connsiteX115" fmla="*/ 2235670 w 8575207"/>
                <a:gd name="connsiteY115" fmla="*/ 1879600 h 3302940"/>
                <a:gd name="connsiteX116" fmla="*/ 2197570 w 8575207"/>
                <a:gd name="connsiteY116" fmla="*/ 1892300 h 3302940"/>
                <a:gd name="connsiteX117" fmla="*/ 2095970 w 8575207"/>
                <a:gd name="connsiteY117" fmla="*/ 1905000 h 3302940"/>
                <a:gd name="connsiteX118" fmla="*/ 1676870 w 8575207"/>
                <a:gd name="connsiteY118" fmla="*/ 1879600 h 3302940"/>
                <a:gd name="connsiteX119" fmla="*/ 1562570 w 8575207"/>
                <a:gd name="connsiteY119" fmla="*/ 1841500 h 3302940"/>
                <a:gd name="connsiteX120" fmla="*/ 1524470 w 8575207"/>
                <a:gd name="connsiteY120" fmla="*/ 1828800 h 3302940"/>
                <a:gd name="connsiteX121" fmla="*/ 1511770 w 8575207"/>
                <a:gd name="connsiteY121" fmla="*/ 1778000 h 3302940"/>
                <a:gd name="connsiteX122" fmla="*/ 1499070 w 8575207"/>
                <a:gd name="connsiteY122" fmla="*/ 1739900 h 3302940"/>
                <a:gd name="connsiteX123" fmla="*/ 1486370 w 8575207"/>
                <a:gd name="connsiteY123" fmla="*/ 1676400 h 3302940"/>
                <a:gd name="connsiteX124" fmla="*/ 1524470 w 8575207"/>
                <a:gd name="connsiteY124" fmla="*/ 1460500 h 3302940"/>
                <a:gd name="connsiteX125" fmla="*/ 1537170 w 8575207"/>
                <a:gd name="connsiteY125" fmla="*/ 1422400 h 3302940"/>
                <a:gd name="connsiteX126" fmla="*/ 1626070 w 8575207"/>
                <a:gd name="connsiteY126" fmla="*/ 1358900 h 3302940"/>
                <a:gd name="connsiteX127" fmla="*/ 1702270 w 8575207"/>
                <a:gd name="connsiteY127" fmla="*/ 1282700 h 3302940"/>
                <a:gd name="connsiteX128" fmla="*/ 1740370 w 8575207"/>
                <a:gd name="connsiteY128" fmla="*/ 1244600 h 3302940"/>
                <a:gd name="connsiteX129" fmla="*/ 1778470 w 8575207"/>
                <a:gd name="connsiteY129" fmla="*/ 1206500 h 3302940"/>
                <a:gd name="connsiteX130" fmla="*/ 1816570 w 8575207"/>
                <a:gd name="connsiteY130" fmla="*/ 1193800 h 3302940"/>
                <a:gd name="connsiteX131" fmla="*/ 1829270 w 8575207"/>
                <a:gd name="connsiteY131" fmla="*/ 1155700 h 3302940"/>
                <a:gd name="connsiteX132" fmla="*/ 1905470 w 8575207"/>
                <a:gd name="connsiteY132" fmla="*/ 1104900 h 3302940"/>
                <a:gd name="connsiteX133" fmla="*/ 1968970 w 8575207"/>
                <a:gd name="connsiteY133" fmla="*/ 1028700 h 3302940"/>
                <a:gd name="connsiteX134" fmla="*/ 2045170 w 8575207"/>
                <a:gd name="connsiteY134" fmla="*/ 965200 h 3302940"/>
                <a:gd name="connsiteX135" fmla="*/ 2019770 w 8575207"/>
                <a:gd name="connsiteY135" fmla="*/ 393700 h 3302940"/>
                <a:gd name="connsiteX136" fmla="*/ 1956270 w 8575207"/>
                <a:gd name="connsiteY136" fmla="*/ 279400 h 3302940"/>
                <a:gd name="connsiteX137" fmla="*/ 1918170 w 8575207"/>
                <a:gd name="connsiteY137" fmla="*/ 266700 h 3302940"/>
                <a:gd name="connsiteX138" fmla="*/ 1803870 w 8575207"/>
                <a:gd name="connsiteY138" fmla="*/ 203200 h 3302940"/>
                <a:gd name="connsiteX139" fmla="*/ 1727670 w 8575207"/>
                <a:gd name="connsiteY139" fmla="*/ 190500 h 3302940"/>
                <a:gd name="connsiteX140" fmla="*/ 1689570 w 8575207"/>
                <a:gd name="connsiteY140" fmla="*/ 165100 h 3302940"/>
                <a:gd name="connsiteX141" fmla="*/ 1435570 w 8575207"/>
                <a:gd name="connsiteY141" fmla="*/ 127000 h 3302940"/>
                <a:gd name="connsiteX142" fmla="*/ 1308570 w 8575207"/>
                <a:gd name="connsiteY142" fmla="*/ 101600 h 3302940"/>
                <a:gd name="connsiteX143" fmla="*/ 546570 w 8575207"/>
                <a:gd name="connsiteY143" fmla="*/ 76200 h 3302940"/>
                <a:gd name="connsiteX144" fmla="*/ 457670 w 8575207"/>
                <a:gd name="connsiteY144" fmla="*/ 50800 h 3302940"/>
                <a:gd name="connsiteX145" fmla="*/ 279870 w 8575207"/>
                <a:gd name="connsiteY145" fmla="*/ 25400 h 3302940"/>
                <a:gd name="connsiteX146" fmla="*/ 216370 w 8575207"/>
                <a:gd name="connsiteY146" fmla="*/ 12700 h 3302940"/>
                <a:gd name="connsiteX147" fmla="*/ 38570 w 8575207"/>
                <a:gd name="connsiteY147" fmla="*/ 0 h 3302940"/>
                <a:gd name="connsiteX148" fmla="*/ 13170 w 8575207"/>
                <a:gd name="connsiteY14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72670 w 8575207"/>
                <a:gd name="connsiteY31" fmla="*/ 2813050 h 3302940"/>
                <a:gd name="connsiteX32" fmla="*/ 5880570 w 8575207"/>
                <a:gd name="connsiteY32" fmla="*/ 2870200 h 3302940"/>
                <a:gd name="connsiteX33" fmla="*/ 6128220 w 8575207"/>
                <a:gd name="connsiteY33" fmla="*/ 3003550 h 3302940"/>
                <a:gd name="connsiteX34" fmla="*/ 5994870 w 8575207"/>
                <a:gd name="connsiteY34" fmla="*/ 3022600 h 3302940"/>
                <a:gd name="connsiteX35" fmla="*/ 6286970 w 8575207"/>
                <a:gd name="connsiteY35" fmla="*/ 3035300 h 3302940"/>
                <a:gd name="connsiteX36" fmla="*/ 7328370 w 8575207"/>
                <a:gd name="connsiteY36" fmla="*/ 3022600 h 3302940"/>
                <a:gd name="connsiteX37" fmla="*/ 7544270 w 8575207"/>
                <a:gd name="connsiteY37" fmla="*/ 2984500 h 3302940"/>
                <a:gd name="connsiteX38" fmla="*/ 7645870 w 8575207"/>
                <a:gd name="connsiteY38" fmla="*/ 2971800 h 3302940"/>
                <a:gd name="connsiteX39" fmla="*/ 7861770 w 8575207"/>
                <a:gd name="connsiteY39" fmla="*/ 2984500 h 3302940"/>
                <a:gd name="connsiteX40" fmla="*/ 8039570 w 8575207"/>
                <a:gd name="connsiteY40" fmla="*/ 3009900 h 3302940"/>
                <a:gd name="connsiteX41" fmla="*/ 8090370 w 8575207"/>
                <a:gd name="connsiteY41" fmla="*/ 3022600 h 3302940"/>
                <a:gd name="connsiteX42" fmla="*/ 8407870 w 8575207"/>
                <a:gd name="connsiteY42" fmla="*/ 3048000 h 3302940"/>
                <a:gd name="connsiteX43" fmla="*/ 8560270 w 8575207"/>
                <a:gd name="connsiteY43" fmla="*/ 3035300 h 3302940"/>
                <a:gd name="connsiteX44" fmla="*/ 8534870 w 8575207"/>
                <a:gd name="connsiteY44" fmla="*/ 2311400 h 3302940"/>
                <a:gd name="connsiteX45" fmla="*/ 8496770 w 8575207"/>
                <a:gd name="connsiteY45" fmla="*/ 2057400 h 3302940"/>
                <a:gd name="connsiteX46" fmla="*/ 8484070 w 8575207"/>
                <a:gd name="connsiteY46" fmla="*/ 1968500 h 3302940"/>
                <a:gd name="connsiteX47" fmla="*/ 8445970 w 8575207"/>
                <a:gd name="connsiteY47" fmla="*/ 1765300 h 3302940"/>
                <a:gd name="connsiteX48" fmla="*/ 8471370 w 8575207"/>
                <a:gd name="connsiteY48" fmla="*/ 1257300 h 3302940"/>
                <a:gd name="connsiteX49" fmla="*/ 8433270 w 8575207"/>
                <a:gd name="connsiteY49" fmla="*/ 1231900 h 3302940"/>
                <a:gd name="connsiteX50" fmla="*/ 8306270 w 8575207"/>
                <a:gd name="connsiteY50" fmla="*/ 1193800 h 3302940"/>
                <a:gd name="connsiteX51" fmla="*/ 8179270 w 8575207"/>
                <a:gd name="connsiteY51" fmla="*/ 1168400 h 3302940"/>
                <a:gd name="connsiteX52" fmla="*/ 7607770 w 8575207"/>
                <a:gd name="connsiteY52" fmla="*/ 1206500 h 3302940"/>
                <a:gd name="connsiteX53" fmla="*/ 7379170 w 8575207"/>
                <a:gd name="connsiteY53" fmla="*/ 1193800 h 3302940"/>
                <a:gd name="connsiteX54" fmla="*/ 7290270 w 8575207"/>
                <a:gd name="connsiteY54" fmla="*/ 1168400 h 3302940"/>
                <a:gd name="connsiteX55" fmla="*/ 7112470 w 8575207"/>
                <a:gd name="connsiteY55" fmla="*/ 1143000 h 3302940"/>
                <a:gd name="connsiteX56" fmla="*/ 7048970 w 8575207"/>
                <a:gd name="connsiteY56" fmla="*/ 1130300 h 3302940"/>
                <a:gd name="connsiteX57" fmla="*/ 6934670 w 8575207"/>
                <a:gd name="connsiteY57" fmla="*/ 1117600 h 3302940"/>
                <a:gd name="connsiteX58" fmla="*/ 6629870 w 8575207"/>
                <a:gd name="connsiteY58" fmla="*/ 1079500 h 3302940"/>
                <a:gd name="connsiteX59" fmla="*/ 6502870 w 8575207"/>
                <a:gd name="connsiteY59" fmla="*/ 1028700 h 3302940"/>
                <a:gd name="connsiteX60" fmla="*/ 6426670 w 8575207"/>
                <a:gd name="connsiteY60" fmla="*/ 1003300 h 3302940"/>
                <a:gd name="connsiteX61" fmla="*/ 6375870 w 8575207"/>
                <a:gd name="connsiteY61" fmla="*/ 990600 h 3302940"/>
                <a:gd name="connsiteX62" fmla="*/ 6337770 w 8575207"/>
                <a:gd name="connsiteY62" fmla="*/ 977900 h 3302940"/>
                <a:gd name="connsiteX63" fmla="*/ 6286970 w 8575207"/>
                <a:gd name="connsiteY63" fmla="*/ 952500 h 3302940"/>
                <a:gd name="connsiteX64" fmla="*/ 6096470 w 8575207"/>
                <a:gd name="connsiteY64" fmla="*/ 939800 h 3302940"/>
                <a:gd name="connsiteX65" fmla="*/ 5728170 w 8575207"/>
                <a:gd name="connsiteY65" fmla="*/ 927100 h 3302940"/>
                <a:gd name="connsiteX66" fmla="*/ 5334470 w 8575207"/>
                <a:gd name="connsiteY66" fmla="*/ 901700 h 3302940"/>
                <a:gd name="connsiteX67" fmla="*/ 5232870 w 8575207"/>
                <a:gd name="connsiteY67" fmla="*/ 889000 h 3302940"/>
                <a:gd name="connsiteX68" fmla="*/ 5067770 w 8575207"/>
                <a:gd name="connsiteY68" fmla="*/ 838200 h 3302940"/>
                <a:gd name="connsiteX69" fmla="*/ 4991570 w 8575207"/>
                <a:gd name="connsiteY69" fmla="*/ 825500 h 3302940"/>
                <a:gd name="connsiteX70" fmla="*/ 4953470 w 8575207"/>
                <a:gd name="connsiteY70" fmla="*/ 800100 h 3302940"/>
                <a:gd name="connsiteX71" fmla="*/ 4877270 w 8575207"/>
                <a:gd name="connsiteY71" fmla="*/ 774700 h 3302940"/>
                <a:gd name="connsiteX72" fmla="*/ 4775670 w 8575207"/>
                <a:gd name="connsiteY72" fmla="*/ 749300 h 3302940"/>
                <a:gd name="connsiteX73" fmla="*/ 4648670 w 8575207"/>
                <a:gd name="connsiteY73" fmla="*/ 711200 h 3302940"/>
                <a:gd name="connsiteX74" fmla="*/ 4610570 w 8575207"/>
                <a:gd name="connsiteY74" fmla="*/ 698500 h 3302940"/>
                <a:gd name="connsiteX75" fmla="*/ 4559770 w 8575207"/>
                <a:gd name="connsiteY75" fmla="*/ 685800 h 3302940"/>
                <a:gd name="connsiteX76" fmla="*/ 4521670 w 8575207"/>
                <a:gd name="connsiteY76" fmla="*/ 660400 h 3302940"/>
                <a:gd name="connsiteX77" fmla="*/ 4470870 w 8575207"/>
                <a:gd name="connsiteY77" fmla="*/ 647700 h 3302940"/>
                <a:gd name="connsiteX78" fmla="*/ 4432770 w 8575207"/>
                <a:gd name="connsiteY78" fmla="*/ 635000 h 3302940"/>
                <a:gd name="connsiteX79" fmla="*/ 4381970 w 8575207"/>
                <a:gd name="connsiteY79" fmla="*/ 609600 h 3302940"/>
                <a:gd name="connsiteX80" fmla="*/ 4280370 w 8575207"/>
                <a:gd name="connsiteY80" fmla="*/ 584200 h 3302940"/>
                <a:gd name="connsiteX81" fmla="*/ 4242270 w 8575207"/>
                <a:gd name="connsiteY81" fmla="*/ 571500 h 3302940"/>
                <a:gd name="connsiteX82" fmla="*/ 4127970 w 8575207"/>
                <a:gd name="connsiteY82" fmla="*/ 558800 h 3302940"/>
                <a:gd name="connsiteX83" fmla="*/ 3658070 w 8575207"/>
                <a:gd name="connsiteY83" fmla="*/ 533400 h 3302940"/>
                <a:gd name="connsiteX84" fmla="*/ 3607270 w 8575207"/>
                <a:gd name="connsiteY84" fmla="*/ 520700 h 3302940"/>
                <a:gd name="connsiteX85" fmla="*/ 3569170 w 8575207"/>
                <a:gd name="connsiteY85" fmla="*/ 508000 h 3302940"/>
                <a:gd name="connsiteX86" fmla="*/ 3467570 w 8575207"/>
                <a:gd name="connsiteY86" fmla="*/ 495300 h 3302940"/>
                <a:gd name="connsiteX87" fmla="*/ 3429470 w 8575207"/>
                <a:gd name="connsiteY87" fmla="*/ 469900 h 3302940"/>
                <a:gd name="connsiteX88" fmla="*/ 3378670 w 8575207"/>
                <a:gd name="connsiteY88" fmla="*/ 457200 h 3302940"/>
                <a:gd name="connsiteX89" fmla="*/ 3302470 w 8575207"/>
                <a:gd name="connsiteY89" fmla="*/ 431800 h 3302940"/>
                <a:gd name="connsiteX90" fmla="*/ 3226270 w 8575207"/>
                <a:gd name="connsiteY90" fmla="*/ 406400 h 3302940"/>
                <a:gd name="connsiteX91" fmla="*/ 3188170 w 8575207"/>
                <a:gd name="connsiteY91" fmla="*/ 393700 h 3302940"/>
                <a:gd name="connsiteX92" fmla="*/ 2934170 w 8575207"/>
                <a:gd name="connsiteY92" fmla="*/ 381000 h 3302940"/>
                <a:gd name="connsiteX93" fmla="*/ 2832570 w 8575207"/>
                <a:gd name="connsiteY93" fmla="*/ 355600 h 3302940"/>
                <a:gd name="connsiteX94" fmla="*/ 2769070 w 8575207"/>
                <a:gd name="connsiteY94" fmla="*/ 342900 h 3302940"/>
                <a:gd name="connsiteX95" fmla="*/ 2705570 w 8575207"/>
                <a:gd name="connsiteY95" fmla="*/ 317500 h 3302940"/>
                <a:gd name="connsiteX96" fmla="*/ 2591270 w 8575207"/>
                <a:gd name="connsiteY96" fmla="*/ 304800 h 3302940"/>
                <a:gd name="connsiteX97" fmla="*/ 2515070 w 8575207"/>
                <a:gd name="connsiteY97" fmla="*/ 292100 h 3302940"/>
                <a:gd name="connsiteX98" fmla="*/ 2299170 w 8575207"/>
                <a:gd name="connsiteY98" fmla="*/ 317500 h 3302940"/>
                <a:gd name="connsiteX99" fmla="*/ 2184870 w 8575207"/>
                <a:gd name="connsiteY99" fmla="*/ 355600 h 3302940"/>
                <a:gd name="connsiteX100" fmla="*/ 2045170 w 8575207"/>
                <a:gd name="connsiteY100" fmla="*/ 381000 h 3302940"/>
                <a:gd name="connsiteX101" fmla="*/ 2019770 w 8575207"/>
                <a:gd name="connsiteY101" fmla="*/ 431800 h 3302940"/>
                <a:gd name="connsiteX102" fmla="*/ 2032470 w 8575207"/>
                <a:gd name="connsiteY102" fmla="*/ 952500 h 3302940"/>
                <a:gd name="connsiteX103" fmla="*/ 2045170 w 8575207"/>
                <a:gd name="connsiteY103" fmla="*/ 1016000 h 3302940"/>
                <a:gd name="connsiteX104" fmla="*/ 2083270 w 8575207"/>
                <a:gd name="connsiteY104" fmla="*/ 1130300 h 3302940"/>
                <a:gd name="connsiteX105" fmla="*/ 2095970 w 8575207"/>
                <a:gd name="connsiteY105" fmla="*/ 1181100 h 3302940"/>
                <a:gd name="connsiteX106" fmla="*/ 2159470 w 8575207"/>
                <a:gd name="connsiteY106" fmla="*/ 1270000 h 3302940"/>
                <a:gd name="connsiteX107" fmla="*/ 2197570 w 8575207"/>
                <a:gd name="connsiteY107" fmla="*/ 1346200 h 3302940"/>
                <a:gd name="connsiteX108" fmla="*/ 2235670 w 8575207"/>
                <a:gd name="connsiteY108" fmla="*/ 1397000 h 3302940"/>
                <a:gd name="connsiteX109" fmla="*/ 2261070 w 8575207"/>
                <a:gd name="connsiteY109" fmla="*/ 1435100 h 3302940"/>
                <a:gd name="connsiteX110" fmla="*/ 2311870 w 8575207"/>
                <a:gd name="connsiteY110" fmla="*/ 1549400 h 3302940"/>
                <a:gd name="connsiteX111" fmla="*/ 2337270 w 8575207"/>
                <a:gd name="connsiteY111" fmla="*/ 1600200 h 3302940"/>
                <a:gd name="connsiteX112" fmla="*/ 2375370 w 8575207"/>
                <a:gd name="connsiteY112" fmla="*/ 1638300 h 3302940"/>
                <a:gd name="connsiteX113" fmla="*/ 2388070 w 8575207"/>
                <a:gd name="connsiteY113" fmla="*/ 1816100 h 3302940"/>
                <a:gd name="connsiteX114" fmla="*/ 2273770 w 8575207"/>
                <a:gd name="connsiteY114" fmla="*/ 1866900 h 3302940"/>
                <a:gd name="connsiteX115" fmla="*/ 2235670 w 8575207"/>
                <a:gd name="connsiteY115" fmla="*/ 1879600 h 3302940"/>
                <a:gd name="connsiteX116" fmla="*/ 2197570 w 8575207"/>
                <a:gd name="connsiteY116" fmla="*/ 1892300 h 3302940"/>
                <a:gd name="connsiteX117" fmla="*/ 2095970 w 8575207"/>
                <a:gd name="connsiteY117" fmla="*/ 1905000 h 3302940"/>
                <a:gd name="connsiteX118" fmla="*/ 1676870 w 8575207"/>
                <a:gd name="connsiteY118" fmla="*/ 1879600 h 3302940"/>
                <a:gd name="connsiteX119" fmla="*/ 1562570 w 8575207"/>
                <a:gd name="connsiteY119" fmla="*/ 1841500 h 3302940"/>
                <a:gd name="connsiteX120" fmla="*/ 1524470 w 8575207"/>
                <a:gd name="connsiteY120" fmla="*/ 1828800 h 3302940"/>
                <a:gd name="connsiteX121" fmla="*/ 1511770 w 8575207"/>
                <a:gd name="connsiteY121" fmla="*/ 1778000 h 3302940"/>
                <a:gd name="connsiteX122" fmla="*/ 1499070 w 8575207"/>
                <a:gd name="connsiteY122" fmla="*/ 1739900 h 3302940"/>
                <a:gd name="connsiteX123" fmla="*/ 1486370 w 8575207"/>
                <a:gd name="connsiteY123" fmla="*/ 1676400 h 3302940"/>
                <a:gd name="connsiteX124" fmla="*/ 1524470 w 8575207"/>
                <a:gd name="connsiteY124" fmla="*/ 1460500 h 3302940"/>
                <a:gd name="connsiteX125" fmla="*/ 1537170 w 8575207"/>
                <a:gd name="connsiteY125" fmla="*/ 1422400 h 3302940"/>
                <a:gd name="connsiteX126" fmla="*/ 1626070 w 8575207"/>
                <a:gd name="connsiteY126" fmla="*/ 1358900 h 3302940"/>
                <a:gd name="connsiteX127" fmla="*/ 1702270 w 8575207"/>
                <a:gd name="connsiteY127" fmla="*/ 1282700 h 3302940"/>
                <a:gd name="connsiteX128" fmla="*/ 1740370 w 8575207"/>
                <a:gd name="connsiteY128" fmla="*/ 1244600 h 3302940"/>
                <a:gd name="connsiteX129" fmla="*/ 1778470 w 8575207"/>
                <a:gd name="connsiteY129" fmla="*/ 1206500 h 3302940"/>
                <a:gd name="connsiteX130" fmla="*/ 1816570 w 8575207"/>
                <a:gd name="connsiteY130" fmla="*/ 1193800 h 3302940"/>
                <a:gd name="connsiteX131" fmla="*/ 1829270 w 8575207"/>
                <a:gd name="connsiteY131" fmla="*/ 1155700 h 3302940"/>
                <a:gd name="connsiteX132" fmla="*/ 1905470 w 8575207"/>
                <a:gd name="connsiteY132" fmla="*/ 1104900 h 3302940"/>
                <a:gd name="connsiteX133" fmla="*/ 1968970 w 8575207"/>
                <a:gd name="connsiteY133" fmla="*/ 1028700 h 3302940"/>
                <a:gd name="connsiteX134" fmla="*/ 2045170 w 8575207"/>
                <a:gd name="connsiteY134" fmla="*/ 965200 h 3302940"/>
                <a:gd name="connsiteX135" fmla="*/ 2019770 w 8575207"/>
                <a:gd name="connsiteY135" fmla="*/ 393700 h 3302940"/>
                <a:gd name="connsiteX136" fmla="*/ 1956270 w 8575207"/>
                <a:gd name="connsiteY136" fmla="*/ 279400 h 3302940"/>
                <a:gd name="connsiteX137" fmla="*/ 1918170 w 8575207"/>
                <a:gd name="connsiteY137" fmla="*/ 266700 h 3302940"/>
                <a:gd name="connsiteX138" fmla="*/ 1803870 w 8575207"/>
                <a:gd name="connsiteY138" fmla="*/ 203200 h 3302940"/>
                <a:gd name="connsiteX139" fmla="*/ 1727670 w 8575207"/>
                <a:gd name="connsiteY139" fmla="*/ 190500 h 3302940"/>
                <a:gd name="connsiteX140" fmla="*/ 1689570 w 8575207"/>
                <a:gd name="connsiteY140" fmla="*/ 165100 h 3302940"/>
                <a:gd name="connsiteX141" fmla="*/ 1435570 w 8575207"/>
                <a:gd name="connsiteY141" fmla="*/ 127000 h 3302940"/>
                <a:gd name="connsiteX142" fmla="*/ 1308570 w 8575207"/>
                <a:gd name="connsiteY142" fmla="*/ 101600 h 3302940"/>
                <a:gd name="connsiteX143" fmla="*/ 546570 w 8575207"/>
                <a:gd name="connsiteY143" fmla="*/ 76200 h 3302940"/>
                <a:gd name="connsiteX144" fmla="*/ 457670 w 8575207"/>
                <a:gd name="connsiteY144" fmla="*/ 50800 h 3302940"/>
                <a:gd name="connsiteX145" fmla="*/ 279870 w 8575207"/>
                <a:gd name="connsiteY145" fmla="*/ 25400 h 3302940"/>
                <a:gd name="connsiteX146" fmla="*/ 216370 w 8575207"/>
                <a:gd name="connsiteY146" fmla="*/ 12700 h 3302940"/>
                <a:gd name="connsiteX147" fmla="*/ 38570 w 8575207"/>
                <a:gd name="connsiteY147" fmla="*/ 0 h 3302940"/>
                <a:gd name="connsiteX148" fmla="*/ 13170 w 8575207"/>
                <a:gd name="connsiteY14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72670 w 8575207"/>
                <a:gd name="connsiteY31" fmla="*/ 2813050 h 3302940"/>
                <a:gd name="connsiteX32" fmla="*/ 5880570 w 8575207"/>
                <a:gd name="connsiteY32" fmla="*/ 2870200 h 3302940"/>
                <a:gd name="connsiteX33" fmla="*/ 6128220 w 8575207"/>
                <a:gd name="connsiteY33" fmla="*/ 3003550 h 3302940"/>
                <a:gd name="connsiteX34" fmla="*/ 5994870 w 8575207"/>
                <a:gd name="connsiteY34" fmla="*/ 3022600 h 3302940"/>
                <a:gd name="connsiteX35" fmla="*/ 6286970 w 8575207"/>
                <a:gd name="connsiteY35" fmla="*/ 3035300 h 3302940"/>
                <a:gd name="connsiteX36" fmla="*/ 7328370 w 8575207"/>
                <a:gd name="connsiteY36" fmla="*/ 3022600 h 3302940"/>
                <a:gd name="connsiteX37" fmla="*/ 7544270 w 8575207"/>
                <a:gd name="connsiteY37" fmla="*/ 2984500 h 3302940"/>
                <a:gd name="connsiteX38" fmla="*/ 7645870 w 8575207"/>
                <a:gd name="connsiteY38" fmla="*/ 2971800 h 3302940"/>
                <a:gd name="connsiteX39" fmla="*/ 7861770 w 8575207"/>
                <a:gd name="connsiteY39" fmla="*/ 2984500 h 3302940"/>
                <a:gd name="connsiteX40" fmla="*/ 8039570 w 8575207"/>
                <a:gd name="connsiteY40" fmla="*/ 3009900 h 3302940"/>
                <a:gd name="connsiteX41" fmla="*/ 8090370 w 8575207"/>
                <a:gd name="connsiteY41" fmla="*/ 3022600 h 3302940"/>
                <a:gd name="connsiteX42" fmla="*/ 8407870 w 8575207"/>
                <a:gd name="connsiteY42" fmla="*/ 3048000 h 3302940"/>
                <a:gd name="connsiteX43" fmla="*/ 8560270 w 8575207"/>
                <a:gd name="connsiteY43" fmla="*/ 3035300 h 3302940"/>
                <a:gd name="connsiteX44" fmla="*/ 8534870 w 8575207"/>
                <a:gd name="connsiteY44" fmla="*/ 2311400 h 3302940"/>
                <a:gd name="connsiteX45" fmla="*/ 8496770 w 8575207"/>
                <a:gd name="connsiteY45" fmla="*/ 2057400 h 3302940"/>
                <a:gd name="connsiteX46" fmla="*/ 8484070 w 8575207"/>
                <a:gd name="connsiteY46" fmla="*/ 1968500 h 3302940"/>
                <a:gd name="connsiteX47" fmla="*/ 8445970 w 8575207"/>
                <a:gd name="connsiteY47" fmla="*/ 1765300 h 3302940"/>
                <a:gd name="connsiteX48" fmla="*/ 8471370 w 8575207"/>
                <a:gd name="connsiteY48" fmla="*/ 1257300 h 3302940"/>
                <a:gd name="connsiteX49" fmla="*/ 8433270 w 8575207"/>
                <a:gd name="connsiteY49" fmla="*/ 1231900 h 3302940"/>
                <a:gd name="connsiteX50" fmla="*/ 8306270 w 8575207"/>
                <a:gd name="connsiteY50" fmla="*/ 1193800 h 3302940"/>
                <a:gd name="connsiteX51" fmla="*/ 8179270 w 8575207"/>
                <a:gd name="connsiteY51" fmla="*/ 1168400 h 3302940"/>
                <a:gd name="connsiteX52" fmla="*/ 7607770 w 8575207"/>
                <a:gd name="connsiteY52" fmla="*/ 1206500 h 3302940"/>
                <a:gd name="connsiteX53" fmla="*/ 7379170 w 8575207"/>
                <a:gd name="connsiteY53" fmla="*/ 1193800 h 3302940"/>
                <a:gd name="connsiteX54" fmla="*/ 7290270 w 8575207"/>
                <a:gd name="connsiteY54" fmla="*/ 1168400 h 3302940"/>
                <a:gd name="connsiteX55" fmla="*/ 7112470 w 8575207"/>
                <a:gd name="connsiteY55" fmla="*/ 1143000 h 3302940"/>
                <a:gd name="connsiteX56" fmla="*/ 7048970 w 8575207"/>
                <a:gd name="connsiteY56" fmla="*/ 1130300 h 3302940"/>
                <a:gd name="connsiteX57" fmla="*/ 6934670 w 8575207"/>
                <a:gd name="connsiteY57" fmla="*/ 1117600 h 3302940"/>
                <a:gd name="connsiteX58" fmla="*/ 6629870 w 8575207"/>
                <a:gd name="connsiteY58" fmla="*/ 1079500 h 3302940"/>
                <a:gd name="connsiteX59" fmla="*/ 6502870 w 8575207"/>
                <a:gd name="connsiteY59" fmla="*/ 1028700 h 3302940"/>
                <a:gd name="connsiteX60" fmla="*/ 6426670 w 8575207"/>
                <a:gd name="connsiteY60" fmla="*/ 1003300 h 3302940"/>
                <a:gd name="connsiteX61" fmla="*/ 6375870 w 8575207"/>
                <a:gd name="connsiteY61" fmla="*/ 990600 h 3302940"/>
                <a:gd name="connsiteX62" fmla="*/ 6337770 w 8575207"/>
                <a:gd name="connsiteY62" fmla="*/ 977900 h 3302940"/>
                <a:gd name="connsiteX63" fmla="*/ 6286970 w 8575207"/>
                <a:gd name="connsiteY63" fmla="*/ 952500 h 3302940"/>
                <a:gd name="connsiteX64" fmla="*/ 6096470 w 8575207"/>
                <a:gd name="connsiteY64" fmla="*/ 939800 h 3302940"/>
                <a:gd name="connsiteX65" fmla="*/ 5728170 w 8575207"/>
                <a:gd name="connsiteY65" fmla="*/ 927100 h 3302940"/>
                <a:gd name="connsiteX66" fmla="*/ 5334470 w 8575207"/>
                <a:gd name="connsiteY66" fmla="*/ 901700 h 3302940"/>
                <a:gd name="connsiteX67" fmla="*/ 5232870 w 8575207"/>
                <a:gd name="connsiteY67" fmla="*/ 889000 h 3302940"/>
                <a:gd name="connsiteX68" fmla="*/ 5067770 w 8575207"/>
                <a:gd name="connsiteY68" fmla="*/ 838200 h 3302940"/>
                <a:gd name="connsiteX69" fmla="*/ 4991570 w 8575207"/>
                <a:gd name="connsiteY69" fmla="*/ 825500 h 3302940"/>
                <a:gd name="connsiteX70" fmla="*/ 4953470 w 8575207"/>
                <a:gd name="connsiteY70" fmla="*/ 800100 h 3302940"/>
                <a:gd name="connsiteX71" fmla="*/ 4877270 w 8575207"/>
                <a:gd name="connsiteY71" fmla="*/ 774700 h 3302940"/>
                <a:gd name="connsiteX72" fmla="*/ 4775670 w 8575207"/>
                <a:gd name="connsiteY72" fmla="*/ 749300 h 3302940"/>
                <a:gd name="connsiteX73" fmla="*/ 4648670 w 8575207"/>
                <a:gd name="connsiteY73" fmla="*/ 711200 h 3302940"/>
                <a:gd name="connsiteX74" fmla="*/ 4610570 w 8575207"/>
                <a:gd name="connsiteY74" fmla="*/ 698500 h 3302940"/>
                <a:gd name="connsiteX75" fmla="*/ 4559770 w 8575207"/>
                <a:gd name="connsiteY75" fmla="*/ 685800 h 3302940"/>
                <a:gd name="connsiteX76" fmla="*/ 4521670 w 8575207"/>
                <a:gd name="connsiteY76" fmla="*/ 660400 h 3302940"/>
                <a:gd name="connsiteX77" fmla="*/ 4470870 w 8575207"/>
                <a:gd name="connsiteY77" fmla="*/ 647700 h 3302940"/>
                <a:gd name="connsiteX78" fmla="*/ 4432770 w 8575207"/>
                <a:gd name="connsiteY78" fmla="*/ 635000 h 3302940"/>
                <a:gd name="connsiteX79" fmla="*/ 4381970 w 8575207"/>
                <a:gd name="connsiteY79" fmla="*/ 609600 h 3302940"/>
                <a:gd name="connsiteX80" fmla="*/ 4280370 w 8575207"/>
                <a:gd name="connsiteY80" fmla="*/ 584200 h 3302940"/>
                <a:gd name="connsiteX81" fmla="*/ 4242270 w 8575207"/>
                <a:gd name="connsiteY81" fmla="*/ 571500 h 3302940"/>
                <a:gd name="connsiteX82" fmla="*/ 4127970 w 8575207"/>
                <a:gd name="connsiteY82" fmla="*/ 558800 h 3302940"/>
                <a:gd name="connsiteX83" fmla="*/ 3658070 w 8575207"/>
                <a:gd name="connsiteY83" fmla="*/ 533400 h 3302940"/>
                <a:gd name="connsiteX84" fmla="*/ 3607270 w 8575207"/>
                <a:gd name="connsiteY84" fmla="*/ 520700 h 3302940"/>
                <a:gd name="connsiteX85" fmla="*/ 3569170 w 8575207"/>
                <a:gd name="connsiteY85" fmla="*/ 508000 h 3302940"/>
                <a:gd name="connsiteX86" fmla="*/ 3467570 w 8575207"/>
                <a:gd name="connsiteY86" fmla="*/ 495300 h 3302940"/>
                <a:gd name="connsiteX87" fmla="*/ 3429470 w 8575207"/>
                <a:gd name="connsiteY87" fmla="*/ 469900 h 3302940"/>
                <a:gd name="connsiteX88" fmla="*/ 3378670 w 8575207"/>
                <a:gd name="connsiteY88" fmla="*/ 457200 h 3302940"/>
                <a:gd name="connsiteX89" fmla="*/ 3302470 w 8575207"/>
                <a:gd name="connsiteY89" fmla="*/ 431800 h 3302940"/>
                <a:gd name="connsiteX90" fmla="*/ 3226270 w 8575207"/>
                <a:gd name="connsiteY90" fmla="*/ 406400 h 3302940"/>
                <a:gd name="connsiteX91" fmla="*/ 3188170 w 8575207"/>
                <a:gd name="connsiteY91" fmla="*/ 393700 h 3302940"/>
                <a:gd name="connsiteX92" fmla="*/ 2934170 w 8575207"/>
                <a:gd name="connsiteY92" fmla="*/ 381000 h 3302940"/>
                <a:gd name="connsiteX93" fmla="*/ 2832570 w 8575207"/>
                <a:gd name="connsiteY93" fmla="*/ 355600 h 3302940"/>
                <a:gd name="connsiteX94" fmla="*/ 2769070 w 8575207"/>
                <a:gd name="connsiteY94" fmla="*/ 342900 h 3302940"/>
                <a:gd name="connsiteX95" fmla="*/ 2705570 w 8575207"/>
                <a:gd name="connsiteY95" fmla="*/ 317500 h 3302940"/>
                <a:gd name="connsiteX96" fmla="*/ 2591270 w 8575207"/>
                <a:gd name="connsiteY96" fmla="*/ 304800 h 3302940"/>
                <a:gd name="connsiteX97" fmla="*/ 2515070 w 8575207"/>
                <a:gd name="connsiteY97" fmla="*/ 292100 h 3302940"/>
                <a:gd name="connsiteX98" fmla="*/ 2299170 w 8575207"/>
                <a:gd name="connsiteY98" fmla="*/ 317500 h 3302940"/>
                <a:gd name="connsiteX99" fmla="*/ 2184870 w 8575207"/>
                <a:gd name="connsiteY99" fmla="*/ 355600 h 3302940"/>
                <a:gd name="connsiteX100" fmla="*/ 2045170 w 8575207"/>
                <a:gd name="connsiteY100" fmla="*/ 381000 h 3302940"/>
                <a:gd name="connsiteX101" fmla="*/ 2019770 w 8575207"/>
                <a:gd name="connsiteY101" fmla="*/ 431800 h 3302940"/>
                <a:gd name="connsiteX102" fmla="*/ 2032470 w 8575207"/>
                <a:gd name="connsiteY102" fmla="*/ 952500 h 3302940"/>
                <a:gd name="connsiteX103" fmla="*/ 2045170 w 8575207"/>
                <a:gd name="connsiteY103" fmla="*/ 1016000 h 3302940"/>
                <a:gd name="connsiteX104" fmla="*/ 2083270 w 8575207"/>
                <a:gd name="connsiteY104" fmla="*/ 1130300 h 3302940"/>
                <a:gd name="connsiteX105" fmla="*/ 2095970 w 8575207"/>
                <a:gd name="connsiteY105" fmla="*/ 1181100 h 3302940"/>
                <a:gd name="connsiteX106" fmla="*/ 2159470 w 8575207"/>
                <a:gd name="connsiteY106" fmla="*/ 1270000 h 3302940"/>
                <a:gd name="connsiteX107" fmla="*/ 2197570 w 8575207"/>
                <a:gd name="connsiteY107" fmla="*/ 1346200 h 3302940"/>
                <a:gd name="connsiteX108" fmla="*/ 2235670 w 8575207"/>
                <a:gd name="connsiteY108" fmla="*/ 1397000 h 3302940"/>
                <a:gd name="connsiteX109" fmla="*/ 2261070 w 8575207"/>
                <a:gd name="connsiteY109" fmla="*/ 1435100 h 3302940"/>
                <a:gd name="connsiteX110" fmla="*/ 2311870 w 8575207"/>
                <a:gd name="connsiteY110" fmla="*/ 1549400 h 3302940"/>
                <a:gd name="connsiteX111" fmla="*/ 2337270 w 8575207"/>
                <a:gd name="connsiteY111" fmla="*/ 1600200 h 3302940"/>
                <a:gd name="connsiteX112" fmla="*/ 2375370 w 8575207"/>
                <a:gd name="connsiteY112" fmla="*/ 1638300 h 3302940"/>
                <a:gd name="connsiteX113" fmla="*/ 2388070 w 8575207"/>
                <a:gd name="connsiteY113" fmla="*/ 1816100 h 3302940"/>
                <a:gd name="connsiteX114" fmla="*/ 2273770 w 8575207"/>
                <a:gd name="connsiteY114" fmla="*/ 1866900 h 3302940"/>
                <a:gd name="connsiteX115" fmla="*/ 2235670 w 8575207"/>
                <a:gd name="connsiteY115" fmla="*/ 1879600 h 3302940"/>
                <a:gd name="connsiteX116" fmla="*/ 2197570 w 8575207"/>
                <a:gd name="connsiteY116" fmla="*/ 1892300 h 3302940"/>
                <a:gd name="connsiteX117" fmla="*/ 2095970 w 8575207"/>
                <a:gd name="connsiteY117" fmla="*/ 1905000 h 3302940"/>
                <a:gd name="connsiteX118" fmla="*/ 1676870 w 8575207"/>
                <a:gd name="connsiteY118" fmla="*/ 1879600 h 3302940"/>
                <a:gd name="connsiteX119" fmla="*/ 1562570 w 8575207"/>
                <a:gd name="connsiteY119" fmla="*/ 1841500 h 3302940"/>
                <a:gd name="connsiteX120" fmla="*/ 1524470 w 8575207"/>
                <a:gd name="connsiteY120" fmla="*/ 1828800 h 3302940"/>
                <a:gd name="connsiteX121" fmla="*/ 1511770 w 8575207"/>
                <a:gd name="connsiteY121" fmla="*/ 1778000 h 3302940"/>
                <a:gd name="connsiteX122" fmla="*/ 1499070 w 8575207"/>
                <a:gd name="connsiteY122" fmla="*/ 1739900 h 3302940"/>
                <a:gd name="connsiteX123" fmla="*/ 1486370 w 8575207"/>
                <a:gd name="connsiteY123" fmla="*/ 1676400 h 3302940"/>
                <a:gd name="connsiteX124" fmla="*/ 1524470 w 8575207"/>
                <a:gd name="connsiteY124" fmla="*/ 1460500 h 3302940"/>
                <a:gd name="connsiteX125" fmla="*/ 1537170 w 8575207"/>
                <a:gd name="connsiteY125" fmla="*/ 1422400 h 3302940"/>
                <a:gd name="connsiteX126" fmla="*/ 1626070 w 8575207"/>
                <a:gd name="connsiteY126" fmla="*/ 1358900 h 3302940"/>
                <a:gd name="connsiteX127" fmla="*/ 1702270 w 8575207"/>
                <a:gd name="connsiteY127" fmla="*/ 1282700 h 3302940"/>
                <a:gd name="connsiteX128" fmla="*/ 1740370 w 8575207"/>
                <a:gd name="connsiteY128" fmla="*/ 1244600 h 3302940"/>
                <a:gd name="connsiteX129" fmla="*/ 1778470 w 8575207"/>
                <a:gd name="connsiteY129" fmla="*/ 1206500 h 3302940"/>
                <a:gd name="connsiteX130" fmla="*/ 1816570 w 8575207"/>
                <a:gd name="connsiteY130" fmla="*/ 1193800 h 3302940"/>
                <a:gd name="connsiteX131" fmla="*/ 1829270 w 8575207"/>
                <a:gd name="connsiteY131" fmla="*/ 1155700 h 3302940"/>
                <a:gd name="connsiteX132" fmla="*/ 1905470 w 8575207"/>
                <a:gd name="connsiteY132" fmla="*/ 1104900 h 3302940"/>
                <a:gd name="connsiteX133" fmla="*/ 1968970 w 8575207"/>
                <a:gd name="connsiteY133" fmla="*/ 1028700 h 3302940"/>
                <a:gd name="connsiteX134" fmla="*/ 2045170 w 8575207"/>
                <a:gd name="connsiteY134" fmla="*/ 965200 h 3302940"/>
                <a:gd name="connsiteX135" fmla="*/ 2019770 w 8575207"/>
                <a:gd name="connsiteY135" fmla="*/ 393700 h 3302940"/>
                <a:gd name="connsiteX136" fmla="*/ 1956270 w 8575207"/>
                <a:gd name="connsiteY136" fmla="*/ 279400 h 3302940"/>
                <a:gd name="connsiteX137" fmla="*/ 1918170 w 8575207"/>
                <a:gd name="connsiteY137" fmla="*/ 266700 h 3302940"/>
                <a:gd name="connsiteX138" fmla="*/ 1803870 w 8575207"/>
                <a:gd name="connsiteY138" fmla="*/ 203200 h 3302940"/>
                <a:gd name="connsiteX139" fmla="*/ 1727670 w 8575207"/>
                <a:gd name="connsiteY139" fmla="*/ 190500 h 3302940"/>
                <a:gd name="connsiteX140" fmla="*/ 1689570 w 8575207"/>
                <a:gd name="connsiteY140" fmla="*/ 165100 h 3302940"/>
                <a:gd name="connsiteX141" fmla="*/ 1435570 w 8575207"/>
                <a:gd name="connsiteY141" fmla="*/ 127000 h 3302940"/>
                <a:gd name="connsiteX142" fmla="*/ 1308570 w 8575207"/>
                <a:gd name="connsiteY142" fmla="*/ 101600 h 3302940"/>
                <a:gd name="connsiteX143" fmla="*/ 546570 w 8575207"/>
                <a:gd name="connsiteY143" fmla="*/ 76200 h 3302940"/>
                <a:gd name="connsiteX144" fmla="*/ 457670 w 8575207"/>
                <a:gd name="connsiteY144" fmla="*/ 50800 h 3302940"/>
                <a:gd name="connsiteX145" fmla="*/ 279870 w 8575207"/>
                <a:gd name="connsiteY145" fmla="*/ 25400 h 3302940"/>
                <a:gd name="connsiteX146" fmla="*/ 216370 w 8575207"/>
                <a:gd name="connsiteY146" fmla="*/ 12700 h 3302940"/>
                <a:gd name="connsiteX147" fmla="*/ 38570 w 8575207"/>
                <a:gd name="connsiteY147" fmla="*/ 0 h 3302940"/>
                <a:gd name="connsiteX148" fmla="*/ 13170 w 8575207"/>
                <a:gd name="connsiteY14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72670 w 8575207"/>
                <a:gd name="connsiteY31" fmla="*/ 2813050 h 3302940"/>
                <a:gd name="connsiteX32" fmla="*/ 5880570 w 8575207"/>
                <a:gd name="connsiteY32" fmla="*/ 2870200 h 3302940"/>
                <a:gd name="connsiteX33" fmla="*/ 6128220 w 8575207"/>
                <a:gd name="connsiteY33" fmla="*/ 3003550 h 3302940"/>
                <a:gd name="connsiteX34" fmla="*/ 5994870 w 8575207"/>
                <a:gd name="connsiteY34" fmla="*/ 3022600 h 3302940"/>
                <a:gd name="connsiteX35" fmla="*/ 6286970 w 8575207"/>
                <a:gd name="connsiteY35" fmla="*/ 3035300 h 3302940"/>
                <a:gd name="connsiteX36" fmla="*/ 7328370 w 8575207"/>
                <a:gd name="connsiteY36" fmla="*/ 3022600 h 3302940"/>
                <a:gd name="connsiteX37" fmla="*/ 7544270 w 8575207"/>
                <a:gd name="connsiteY37" fmla="*/ 2984500 h 3302940"/>
                <a:gd name="connsiteX38" fmla="*/ 7645870 w 8575207"/>
                <a:gd name="connsiteY38" fmla="*/ 2971800 h 3302940"/>
                <a:gd name="connsiteX39" fmla="*/ 7861770 w 8575207"/>
                <a:gd name="connsiteY39" fmla="*/ 2984500 h 3302940"/>
                <a:gd name="connsiteX40" fmla="*/ 8039570 w 8575207"/>
                <a:gd name="connsiteY40" fmla="*/ 3009900 h 3302940"/>
                <a:gd name="connsiteX41" fmla="*/ 8090370 w 8575207"/>
                <a:gd name="connsiteY41" fmla="*/ 3022600 h 3302940"/>
                <a:gd name="connsiteX42" fmla="*/ 8407870 w 8575207"/>
                <a:gd name="connsiteY42" fmla="*/ 3048000 h 3302940"/>
                <a:gd name="connsiteX43" fmla="*/ 8560270 w 8575207"/>
                <a:gd name="connsiteY43" fmla="*/ 3035300 h 3302940"/>
                <a:gd name="connsiteX44" fmla="*/ 8534870 w 8575207"/>
                <a:gd name="connsiteY44" fmla="*/ 2311400 h 3302940"/>
                <a:gd name="connsiteX45" fmla="*/ 8496770 w 8575207"/>
                <a:gd name="connsiteY45" fmla="*/ 2057400 h 3302940"/>
                <a:gd name="connsiteX46" fmla="*/ 8484070 w 8575207"/>
                <a:gd name="connsiteY46" fmla="*/ 1968500 h 3302940"/>
                <a:gd name="connsiteX47" fmla="*/ 8445970 w 8575207"/>
                <a:gd name="connsiteY47" fmla="*/ 1765300 h 3302940"/>
                <a:gd name="connsiteX48" fmla="*/ 8471370 w 8575207"/>
                <a:gd name="connsiteY48" fmla="*/ 1257300 h 3302940"/>
                <a:gd name="connsiteX49" fmla="*/ 8433270 w 8575207"/>
                <a:gd name="connsiteY49" fmla="*/ 1231900 h 3302940"/>
                <a:gd name="connsiteX50" fmla="*/ 8306270 w 8575207"/>
                <a:gd name="connsiteY50" fmla="*/ 1193800 h 3302940"/>
                <a:gd name="connsiteX51" fmla="*/ 8179270 w 8575207"/>
                <a:gd name="connsiteY51" fmla="*/ 1168400 h 3302940"/>
                <a:gd name="connsiteX52" fmla="*/ 7607770 w 8575207"/>
                <a:gd name="connsiteY52" fmla="*/ 1206500 h 3302940"/>
                <a:gd name="connsiteX53" fmla="*/ 7379170 w 8575207"/>
                <a:gd name="connsiteY53" fmla="*/ 1193800 h 3302940"/>
                <a:gd name="connsiteX54" fmla="*/ 7290270 w 8575207"/>
                <a:gd name="connsiteY54" fmla="*/ 1168400 h 3302940"/>
                <a:gd name="connsiteX55" fmla="*/ 7112470 w 8575207"/>
                <a:gd name="connsiteY55" fmla="*/ 1143000 h 3302940"/>
                <a:gd name="connsiteX56" fmla="*/ 7048970 w 8575207"/>
                <a:gd name="connsiteY56" fmla="*/ 1130300 h 3302940"/>
                <a:gd name="connsiteX57" fmla="*/ 6934670 w 8575207"/>
                <a:gd name="connsiteY57" fmla="*/ 1117600 h 3302940"/>
                <a:gd name="connsiteX58" fmla="*/ 6629870 w 8575207"/>
                <a:gd name="connsiteY58" fmla="*/ 1079500 h 3302940"/>
                <a:gd name="connsiteX59" fmla="*/ 6502870 w 8575207"/>
                <a:gd name="connsiteY59" fmla="*/ 1028700 h 3302940"/>
                <a:gd name="connsiteX60" fmla="*/ 6426670 w 8575207"/>
                <a:gd name="connsiteY60" fmla="*/ 1003300 h 3302940"/>
                <a:gd name="connsiteX61" fmla="*/ 6375870 w 8575207"/>
                <a:gd name="connsiteY61" fmla="*/ 990600 h 3302940"/>
                <a:gd name="connsiteX62" fmla="*/ 6337770 w 8575207"/>
                <a:gd name="connsiteY62" fmla="*/ 977900 h 3302940"/>
                <a:gd name="connsiteX63" fmla="*/ 6286970 w 8575207"/>
                <a:gd name="connsiteY63" fmla="*/ 952500 h 3302940"/>
                <a:gd name="connsiteX64" fmla="*/ 6096470 w 8575207"/>
                <a:gd name="connsiteY64" fmla="*/ 939800 h 3302940"/>
                <a:gd name="connsiteX65" fmla="*/ 5728170 w 8575207"/>
                <a:gd name="connsiteY65" fmla="*/ 927100 h 3302940"/>
                <a:gd name="connsiteX66" fmla="*/ 5334470 w 8575207"/>
                <a:gd name="connsiteY66" fmla="*/ 901700 h 3302940"/>
                <a:gd name="connsiteX67" fmla="*/ 5232870 w 8575207"/>
                <a:gd name="connsiteY67" fmla="*/ 889000 h 3302940"/>
                <a:gd name="connsiteX68" fmla="*/ 5067770 w 8575207"/>
                <a:gd name="connsiteY68" fmla="*/ 838200 h 3302940"/>
                <a:gd name="connsiteX69" fmla="*/ 4991570 w 8575207"/>
                <a:gd name="connsiteY69" fmla="*/ 825500 h 3302940"/>
                <a:gd name="connsiteX70" fmla="*/ 4953470 w 8575207"/>
                <a:gd name="connsiteY70" fmla="*/ 800100 h 3302940"/>
                <a:gd name="connsiteX71" fmla="*/ 4877270 w 8575207"/>
                <a:gd name="connsiteY71" fmla="*/ 774700 h 3302940"/>
                <a:gd name="connsiteX72" fmla="*/ 4775670 w 8575207"/>
                <a:gd name="connsiteY72" fmla="*/ 749300 h 3302940"/>
                <a:gd name="connsiteX73" fmla="*/ 4648670 w 8575207"/>
                <a:gd name="connsiteY73" fmla="*/ 711200 h 3302940"/>
                <a:gd name="connsiteX74" fmla="*/ 4610570 w 8575207"/>
                <a:gd name="connsiteY74" fmla="*/ 698500 h 3302940"/>
                <a:gd name="connsiteX75" fmla="*/ 4559770 w 8575207"/>
                <a:gd name="connsiteY75" fmla="*/ 685800 h 3302940"/>
                <a:gd name="connsiteX76" fmla="*/ 4521670 w 8575207"/>
                <a:gd name="connsiteY76" fmla="*/ 660400 h 3302940"/>
                <a:gd name="connsiteX77" fmla="*/ 4470870 w 8575207"/>
                <a:gd name="connsiteY77" fmla="*/ 647700 h 3302940"/>
                <a:gd name="connsiteX78" fmla="*/ 4432770 w 8575207"/>
                <a:gd name="connsiteY78" fmla="*/ 635000 h 3302940"/>
                <a:gd name="connsiteX79" fmla="*/ 4381970 w 8575207"/>
                <a:gd name="connsiteY79" fmla="*/ 609600 h 3302940"/>
                <a:gd name="connsiteX80" fmla="*/ 4280370 w 8575207"/>
                <a:gd name="connsiteY80" fmla="*/ 584200 h 3302940"/>
                <a:gd name="connsiteX81" fmla="*/ 4242270 w 8575207"/>
                <a:gd name="connsiteY81" fmla="*/ 571500 h 3302940"/>
                <a:gd name="connsiteX82" fmla="*/ 4127970 w 8575207"/>
                <a:gd name="connsiteY82" fmla="*/ 558800 h 3302940"/>
                <a:gd name="connsiteX83" fmla="*/ 3658070 w 8575207"/>
                <a:gd name="connsiteY83" fmla="*/ 533400 h 3302940"/>
                <a:gd name="connsiteX84" fmla="*/ 3607270 w 8575207"/>
                <a:gd name="connsiteY84" fmla="*/ 520700 h 3302940"/>
                <a:gd name="connsiteX85" fmla="*/ 3569170 w 8575207"/>
                <a:gd name="connsiteY85" fmla="*/ 508000 h 3302940"/>
                <a:gd name="connsiteX86" fmla="*/ 3467570 w 8575207"/>
                <a:gd name="connsiteY86" fmla="*/ 495300 h 3302940"/>
                <a:gd name="connsiteX87" fmla="*/ 3429470 w 8575207"/>
                <a:gd name="connsiteY87" fmla="*/ 469900 h 3302940"/>
                <a:gd name="connsiteX88" fmla="*/ 3378670 w 8575207"/>
                <a:gd name="connsiteY88" fmla="*/ 457200 h 3302940"/>
                <a:gd name="connsiteX89" fmla="*/ 3302470 w 8575207"/>
                <a:gd name="connsiteY89" fmla="*/ 431800 h 3302940"/>
                <a:gd name="connsiteX90" fmla="*/ 3226270 w 8575207"/>
                <a:gd name="connsiteY90" fmla="*/ 406400 h 3302940"/>
                <a:gd name="connsiteX91" fmla="*/ 3188170 w 8575207"/>
                <a:gd name="connsiteY91" fmla="*/ 393700 h 3302940"/>
                <a:gd name="connsiteX92" fmla="*/ 2934170 w 8575207"/>
                <a:gd name="connsiteY92" fmla="*/ 381000 h 3302940"/>
                <a:gd name="connsiteX93" fmla="*/ 2832570 w 8575207"/>
                <a:gd name="connsiteY93" fmla="*/ 355600 h 3302940"/>
                <a:gd name="connsiteX94" fmla="*/ 2769070 w 8575207"/>
                <a:gd name="connsiteY94" fmla="*/ 342900 h 3302940"/>
                <a:gd name="connsiteX95" fmla="*/ 2705570 w 8575207"/>
                <a:gd name="connsiteY95" fmla="*/ 317500 h 3302940"/>
                <a:gd name="connsiteX96" fmla="*/ 2591270 w 8575207"/>
                <a:gd name="connsiteY96" fmla="*/ 304800 h 3302940"/>
                <a:gd name="connsiteX97" fmla="*/ 2515070 w 8575207"/>
                <a:gd name="connsiteY97" fmla="*/ 292100 h 3302940"/>
                <a:gd name="connsiteX98" fmla="*/ 2299170 w 8575207"/>
                <a:gd name="connsiteY98" fmla="*/ 317500 h 3302940"/>
                <a:gd name="connsiteX99" fmla="*/ 2184870 w 8575207"/>
                <a:gd name="connsiteY99" fmla="*/ 355600 h 3302940"/>
                <a:gd name="connsiteX100" fmla="*/ 2045170 w 8575207"/>
                <a:gd name="connsiteY100" fmla="*/ 381000 h 3302940"/>
                <a:gd name="connsiteX101" fmla="*/ 2019770 w 8575207"/>
                <a:gd name="connsiteY101" fmla="*/ 431800 h 3302940"/>
                <a:gd name="connsiteX102" fmla="*/ 2032470 w 8575207"/>
                <a:gd name="connsiteY102" fmla="*/ 952500 h 3302940"/>
                <a:gd name="connsiteX103" fmla="*/ 2045170 w 8575207"/>
                <a:gd name="connsiteY103" fmla="*/ 1016000 h 3302940"/>
                <a:gd name="connsiteX104" fmla="*/ 2083270 w 8575207"/>
                <a:gd name="connsiteY104" fmla="*/ 1130300 h 3302940"/>
                <a:gd name="connsiteX105" fmla="*/ 2095970 w 8575207"/>
                <a:gd name="connsiteY105" fmla="*/ 1181100 h 3302940"/>
                <a:gd name="connsiteX106" fmla="*/ 2159470 w 8575207"/>
                <a:gd name="connsiteY106" fmla="*/ 1270000 h 3302940"/>
                <a:gd name="connsiteX107" fmla="*/ 2197570 w 8575207"/>
                <a:gd name="connsiteY107" fmla="*/ 1346200 h 3302940"/>
                <a:gd name="connsiteX108" fmla="*/ 2235670 w 8575207"/>
                <a:gd name="connsiteY108" fmla="*/ 1397000 h 3302940"/>
                <a:gd name="connsiteX109" fmla="*/ 2261070 w 8575207"/>
                <a:gd name="connsiteY109" fmla="*/ 1435100 h 3302940"/>
                <a:gd name="connsiteX110" fmla="*/ 2311870 w 8575207"/>
                <a:gd name="connsiteY110" fmla="*/ 1549400 h 3302940"/>
                <a:gd name="connsiteX111" fmla="*/ 2337270 w 8575207"/>
                <a:gd name="connsiteY111" fmla="*/ 1600200 h 3302940"/>
                <a:gd name="connsiteX112" fmla="*/ 2375370 w 8575207"/>
                <a:gd name="connsiteY112" fmla="*/ 1638300 h 3302940"/>
                <a:gd name="connsiteX113" fmla="*/ 2388070 w 8575207"/>
                <a:gd name="connsiteY113" fmla="*/ 1816100 h 3302940"/>
                <a:gd name="connsiteX114" fmla="*/ 2273770 w 8575207"/>
                <a:gd name="connsiteY114" fmla="*/ 1866900 h 3302940"/>
                <a:gd name="connsiteX115" fmla="*/ 2235670 w 8575207"/>
                <a:gd name="connsiteY115" fmla="*/ 1879600 h 3302940"/>
                <a:gd name="connsiteX116" fmla="*/ 2197570 w 8575207"/>
                <a:gd name="connsiteY116" fmla="*/ 1892300 h 3302940"/>
                <a:gd name="connsiteX117" fmla="*/ 2095970 w 8575207"/>
                <a:gd name="connsiteY117" fmla="*/ 1905000 h 3302940"/>
                <a:gd name="connsiteX118" fmla="*/ 1676870 w 8575207"/>
                <a:gd name="connsiteY118" fmla="*/ 1879600 h 3302940"/>
                <a:gd name="connsiteX119" fmla="*/ 1562570 w 8575207"/>
                <a:gd name="connsiteY119" fmla="*/ 1841500 h 3302940"/>
                <a:gd name="connsiteX120" fmla="*/ 1524470 w 8575207"/>
                <a:gd name="connsiteY120" fmla="*/ 1828800 h 3302940"/>
                <a:gd name="connsiteX121" fmla="*/ 1511770 w 8575207"/>
                <a:gd name="connsiteY121" fmla="*/ 1778000 h 3302940"/>
                <a:gd name="connsiteX122" fmla="*/ 1499070 w 8575207"/>
                <a:gd name="connsiteY122" fmla="*/ 1739900 h 3302940"/>
                <a:gd name="connsiteX123" fmla="*/ 1486370 w 8575207"/>
                <a:gd name="connsiteY123" fmla="*/ 1676400 h 3302940"/>
                <a:gd name="connsiteX124" fmla="*/ 1524470 w 8575207"/>
                <a:gd name="connsiteY124" fmla="*/ 1460500 h 3302940"/>
                <a:gd name="connsiteX125" fmla="*/ 1537170 w 8575207"/>
                <a:gd name="connsiteY125" fmla="*/ 1422400 h 3302940"/>
                <a:gd name="connsiteX126" fmla="*/ 1626070 w 8575207"/>
                <a:gd name="connsiteY126" fmla="*/ 1358900 h 3302940"/>
                <a:gd name="connsiteX127" fmla="*/ 1702270 w 8575207"/>
                <a:gd name="connsiteY127" fmla="*/ 1282700 h 3302940"/>
                <a:gd name="connsiteX128" fmla="*/ 1740370 w 8575207"/>
                <a:gd name="connsiteY128" fmla="*/ 1244600 h 3302940"/>
                <a:gd name="connsiteX129" fmla="*/ 1778470 w 8575207"/>
                <a:gd name="connsiteY129" fmla="*/ 1206500 h 3302940"/>
                <a:gd name="connsiteX130" fmla="*/ 1816570 w 8575207"/>
                <a:gd name="connsiteY130" fmla="*/ 1193800 h 3302940"/>
                <a:gd name="connsiteX131" fmla="*/ 1829270 w 8575207"/>
                <a:gd name="connsiteY131" fmla="*/ 1155700 h 3302940"/>
                <a:gd name="connsiteX132" fmla="*/ 1905470 w 8575207"/>
                <a:gd name="connsiteY132" fmla="*/ 1104900 h 3302940"/>
                <a:gd name="connsiteX133" fmla="*/ 1968970 w 8575207"/>
                <a:gd name="connsiteY133" fmla="*/ 1028700 h 3302940"/>
                <a:gd name="connsiteX134" fmla="*/ 2045170 w 8575207"/>
                <a:gd name="connsiteY134" fmla="*/ 965200 h 3302940"/>
                <a:gd name="connsiteX135" fmla="*/ 2019770 w 8575207"/>
                <a:gd name="connsiteY135" fmla="*/ 393700 h 3302940"/>
                <a:gd name="connsiteX136" fmla="*/ 1956270 w 8575207"/>
                <a:gd name="connsiteY136" fmla="*/ 279400 h 3302940"/>
                <a:gd name="connsiteX137" fmla="*/ 1918170 w 8575207"/>
                <a:gd name="connsiteY137" fmla="*/ 266700 h 3302940"/>
                <a:gd name="connsiteX138" fmla="*/ 1803870 w 8575207"/>
                <a:gd name="connsiteY138" fmla="*/ 203200 h 3302940"/>
                <a:gd name="connsiteX139" fmla="*/ 1727670 w 8575207"/>
                <a:gd name="connsiteY139" fmla="*/ 190500 h 3302940"/>
                <a:gd name="connsiteX140" fmla="*/ 1689570 w 8575207"/>
                <a:gd name="connsiteY140" fmla="*/ 165100 h 3302940"/>
                <a:gd name="connsiteX141" fmla="*/ 1435570 w 8575207"/>
                <a:gd name="connsiteY141" fmla="*/ 127000 h 3302940"/>
                <a:gd name="connsiteX142" fmla="*/ 1308570 w 8575207"/>
                <a:gd name="connsiteY142" fmla="*/ 101600 h 3302940"/>
                <a:gd name="connsiteX143" fmla="*/ 546570 w 8575207"/>
                <a:gd name="connsiteY143" fmla="*/ 76200 h 3302940"/>
                <a:gd name="connsiteX144" fmla="*/ 457670 w 8575207"/>
                <a:gd name="connsiteY144" fmla="*/ 50800 h 3302940"/>
                <a:gd name="connsiteX145" fmla="*/ 279870 w 8575207"/>
                <a:gd name="connsiteY145" fmla="*/ 25400 h 3302940"/>
                <a:gd name="connsiteX146" fmla="*/ 216370 w 8575207"/>
                <a:gd name="connsiteY146" fmla="*/ 12700 h 3302940"/>
                <a:gd name="connsiteX147" fmla="*/ 38570 w 8575207"/>
                <a:gd name="connsiteY147" fmla="*/ 0 h 3302940"/>
                <a:gd name="connsiteX148" fmla="*/ 13170 w 8575207"/>
                <a:gd name="connsiteY14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72670 w 8575207"/>
                <a:gd name="connsiteY31" fmla="*/ 2813050 h 3302940"/>
                <a:gd name="connsiteX32" fmla="*/ 5880570 w 8575207"/>
                <a:gd name="connsiteY32" fmla="*/ 2870200 h 3302940"/>
                <a:gd name="connsiteX33" fmla="*/ 6128220 w 8575207"/>
                <a:gd name="connsiteY33" fmla="*/ 3003550 h 3302940"/>
                <a:gd name="connsiteX34" fmla="*/ 5994870 w 8575207"/>
                <a:gd name="connsiteY34" fmla="*/ 3022600 h 3302940"/>
                <a:gd name="connsiteX35" fmla="*/ 6286970 w 8575207"/>
                <a:gd name="connsiteY35" fmla="*/ 3035300 h 3302940"/>
                <a:gd name="connsiteX36" fmla="*/ 7328370 w 8575207"/>
                <a:gd name="connsiteY36" fmla="*/ 3022600 h 3302940"/>
                <a:gd name="connsiteX37" fmla="*/ 7544270 w 8575207"/>
                <a:gd name="connsiteY37" fmla="*/ 2984500 h 3302940"/>
                <a:gd name="connsiteX38" fmla="*/ 7645870 w 8575207"/>
                <a:gd name="connsiteY38" fmla="*/ 2971800 h 3302940"/>
                <a:gd name="connsiteX39" fmla="*/ 7861770 w 8575207"/>
                <a:gd name="connsiteY39" fmla="*/ 2984500 h 3302940"/>
                <a:gd name="connsiteX40" fmla="*/ 8039570 w 8575207"/>
                <a:gd name="connsiteY40" fmla="*/ 3009900 h 3302940"/>
                <a:gd name="connsiteX41" fmla="*/ 8090370 w 8575207"/>
                <a:gd name="connsiteY41" fmla="*/ 3022600 h 3302940"/>
                <a:gd name="connsiteX42" fmla="*/ 8407870 w 8575207"/>
                <a:gd name="connsiteY42" fmla="*/ 3048000 h 3302940"/>
                <a:gd name="connsiteX43" fmla="*/ 8560270 w 8575207"/>
                <a:gd name="connsiteY43" fmla="*/ 3035300 h 3302940"/>
                <a:gd name="connsiteX44" fmla="*/ 8534870 w 8575207"/>
                <a:gd name="connsiteY44" fmla="*/ 2311400 h 3302940"/>
                <a:gd name="connsiteX45" fmla="*/ 8496770 w 8575207"/>
                <a:gd name="connsiteY45" fmla="*/ 2057400 h 3302940"/>
                <a:gd name="connsiteX46" fmla="*/ 8484070 w 8575207"/>
                <a:gd name="connsiteY46" fmla="*/ 1968500 h 3302940"/>
                <a:gd name="connsiteX47" fmla="*/ 8445970 w 8575207"/>
                <a:gd name="connsiteY47" fmla="*/ 1765300 h 3302940"/>
                <a:gd name="connsiteX48" fmla="*/ 8471370 w 8575207"/>
                <a:gd name="connsiteY48" fmla="*/ 1257300 h 3302940"/>
                <a:gd name="connsiteX49" fmla="*/ 8433270 w 8575207"/>
                <a:gd name="connsiteY49" fmla="*/ 1231900 h 3302940"/>
                <a:gd name="connsiteX50" fmla="*/ 8306270 w 8575207"/>
                <a:gd name="connsiteY50" fmla="*/ 1193800 h 3302940"/>
                <a:gd name="connsiteX51" fmla="*/ 8179270 w 8575207"/>
                <a:gd name="connsiteY51" fmla="*/ 1168400 h 3302940"/>
                <a:gd name="connsiteX52" fmla="*/ 7607770 w 8575207"/>
                <a:gd name="connsiteY52" fmla="*/ 1206500 h 3302940"/>
                <a:gd name="connsiteX53" fmla="*/ 7379170 w 8575207"/>
                <a:gd name="connsiteY53" fmla="*/ 1193800 h 3302940"/>
                <a:gd name="connsiteX54" fmla="*/ 7290270 w 8575207"/>
                <a:gd name="connsiteY54" fmla="*/ 1168400 h 3302940"/>
                <a:gd name="connsiteX55" fmla="*/ 7112470 w 8575207"/>
                <a:gd name="connsiteY55" fmla="*/ 1143000 h 3302940"/>
                <a:gd name="connsiteX56" fmla="*/ 7048970 w 8575207"/>
                <a:gd name="connsiteY56" fmla="*/ 1130300 h 3302940"/>
                <a:gd name="connsiteX57" fmla="*/ 6934670 w 8575207"/>
                <a:gd name="connsiteY57" fmla="*/ 1117600 h 3302940"/>
                <a:gd name="connsiteX58" fmla="*/ 6629870 w 8575207"/>
                <a:gd name="connsiteY58" fmla="*/ 1079500 h 3302940"/>
                <a:gd name="connsiteX59" fmla="*/ 6502870 w 8575207"/>
                <a:gd name="connsiteY59" fmla="*/ 1028700 h 3302940"/>
                <a:gd name="connsiteX60" fmla="*/ 6426670 w 8575207"/>
                <a:gd name="connsiteY60" fmla="*/ 1003300 h 3302940"/>
                <a:gd name="connsiteX61" fmla="*/ 6375870 w 8575207"/>
                <a:gd name="connsiteY61" fmla="*/ 990600 h 3302940"/>
                <a:gd name="connsiteX62" fmla="*/ 6337770 w 8575207"/>
                <a:gd name="connsiteY62" fmla="*/ 977900 h 3302940"/>
                <a:gd name="connsiteX63" fmla="*/ 6286970 w 8575207"/>
                <a:gd name="connsiteY63" fmla="*/ 952500 h 3302940"/>
                <a:gd name="connsiteX64" fmla="*/ 6096470 w 8575207"/>
                <a:gd name="connsiteY64" fmla="*/ 939800 h 3302940"/>
                <a:gd name="connsiteX65" fmla="*/ 5728170 w 8575207"/>
                <a:gd name="connsiteY65" fmla="*/ 927100 h 3302940"/>
                <a:gd name="connsiteX66" fmla="*/ 5334470 w 8575207"/>
                <a:gd name="connsiteY66" fmla="*/ 901700 h 3302940"/>
                <a:gd name="connsiteX67" fmla="*/ 5232870 w 8575207"/>
                <a:gd name="connsiteY67" fmla="*/ 889000 h 3302940"/>
                <a:gd name="connsiteX68" fmla="*/ 5067770 w 8575207"/>
                <a:gd name="connsiteY68" fmla="*/ 838200 h 3302940"/>
                <a:gd name="connsiteX69" fmla="*/ 4991570 w 8575207"/>
                <a:gd name="connsiteY69" fmla="*/ 825500 h 3302940"/>
                <a:gd name="connsiteX70" fmla="*/ 4953470 w 8575207"/>
                <a:gd name="connsiteY70" fmla="*/ 800100 h 3302940"/>
                <a:gd name="connsiteX71" fmla="*/ 4877270 w 8575207"/>
                <a:gd name="connsiteY71" fmla="*/ 774700 h 3302940"/>
                <a:gd name="connsiteX72" fmla="*/ 4775670 w 8575207"/>
                <a:gd name="connsiteY72" fmla="*/ 749300 h 3302940"/>
                <a:gd name="connsiteX73" fmla="*/ 4648670 w 8575207"/>
                <a:gd name="connsiteY73" fmla="*/ 711200 h 3302940"/>
                <a:gd name="connsiteX74" fmla="*/ 4610570 w 8575207"/>
                <a:gd name="connsiteY74" fmla="*/ 698500 h 3302940"/>
                <a:gd name="connsiteX75" fmla="*/ 4559770 w 8575207"/>
                <a:gd name="connsiteY75" fmla="*/ 685800 h 3302940"/>
                <a:gd name="connsiteX76" fmla="*/ 4521670 w 8575207"/>
                <a:gd name="connsiteY76" fmla="*/ 660400 h 3302940"/>
                <a:gd name="connsiteX77" fmla="*/ 4470870 w 8575207"/>
                <a:gd name="connsiteY77" fmla="*/ 647700 h 3302940"/>
                <a:gd name="connsiteX78" fmla="*/ 4432770 w 8575207"/>
                <a:gd name="connsiteY78" fmla="*/ 635000 h 3302940"/>
                <a:gd name="connsiteX79" fmla="*/ 4381970 w 8575207"/>
                <a:gd name="connsiteY79" fmla="*/ 609600 h 3302940"/>
                <a:gd name="connsiteX80" fmla="*/ 4280370 w 8575207"/>
                <a:gd name="connsiteY80" fmla="*/ 584200 h 3302940"/>
                <a:gd name="connsiteX81" fmla="*/ 4242270 w 8575207"/>
                <a:gd name="connsiteY81" fmla="*/ 571500 h 3302940"/>
                <a:gd name="connsiteX82" fmla="*/ 4127970 w 8575207"/>
                <a:gd name="connsiteY82" fmla="*/ 558800 h 3302940"/>
                <a:gd name="connsiteX83" fmla="*/ 3658070 w 8575207"/>
                <a:gd name="connsiteY83" fmla="*/ 533400 h 3302940"/>
                <a:gd name="connsiteX84" fmla="*/ 3607270 w 8575207"/>
                <a:gd name="connsiteY84" fmla="*/ 520700 h 3302940"/>
                <a:gd name="connsiteX85" fmla="*/ 3569170 w 8575207"/>
                <a:gd name="connsiteY85" fmla="*/ 508000 h 3302940"/>
                <a:gd name="connsiteX86" fmla="*/ 3467570 w 8575207"/>
                <a:gd name="connsiteY86" fmla="*/ 495300 h 3302940"/>
                <a:gd name="connsiteX87" fmla="*/ 3429470 w 8575207"/>
                <a:gd name="connsiteY87" fmla="*/ 469900 h 3302940"/>
                <a:gd name="connsiteX88" fmla="*/ 3378670 w 8575207"/>
                <a:gd name="connsiteY88" fmla="*/ 457200 h 3302940"/>
                <a:gd name="connsiteX89" fmla="*/ 3302470 w 8575207"/>
                <a:gd name="connsiteY89" fmla="*/ 431800 h 3302940"/>
                <a:gd name="connsiteX90" fmla="*/ 3226270 w 8575207"/>
                <a:gd name="connsiteY90" fmla="*/ 406400 h 3302940"/>
                <a:gd name="connsiteX91" fmla="*/ 3188170 w 8575207"/>
                <a:gd name="connsiteY91" fmla="*/ 393700 h 3302940"/>
                <a:gd name="connsiteX92" fmla="*/ 2934170 w 8575207"/>
                <a:gd name="connsiteY92" fmla="*/ 381000 h 3302940"/>
                <a:gd name="connsiteX93" fmla="*/ 2832570 w 8575207"/>
                <a:gd name="connsiteY93" fmla="*/ 355600 h 3302940"/>
                <a:gd name="connsiteX94" fmla="*/ 2769070 w 8575207"/>
                <a:gd name="connsiteY94" fmla="*/ 342900 h 3302940"/>
                <a:gd name="connsiteX95" fmla="*/ 2705570 w 8575207"/>
                <a:gd name="connsiteY95" fmla="*/ 317500 h 3302940"/>
                <a:gd name="connsiteX96" fmla="*/ 2591270 w 8575207"/>
                <a:gd name="connsiteY96" fmla="*/ 304800 h 3302940"/>
                <a:gd name="connsiteX97" fmla="*/ 2515070 w 8575207"/>
                <a:gd name="connsiteY97" fmla="*/ 292100 h 3302940"/>
                <a:gd name="connsiteX98" fmla="*/ 2299170 w 8575207"/>
                <a:gd name="connsiteY98" fmla="*/ 317500 h 3302940"/>
                <a:gd name="connsiteX99" fmla="*/ 2184870 w 8575207"/>
                <a:gd name="connsiteY99" fmla="*/ 355600 h 3302940"/>
                <a:gd name="connsiteX100" fmla="*/ 2045170 w 8575207"/>
                <a:gd name="connsiteY100" fmla="*/ 381000 h 3302940"/>
                <a:gd name="connsiteX101" fmla="*/ 2019770 w 8575207"/>
                <a:gd name="connsiteY101" fmla="*/ 431800 h 3302940"/>
                <a:gd name="connsiteX102" fmla="*/ 2032470 w 8575207"/>
                <a:gd name="connsiteY102" fmla="*/ 952500 h 3302940"/>
                <a:gd name="connsiteX103" fmla="*/ 2045170 w 8575207"/>
                <a:gd name="connsiteY103" fmla="*/ 1016000 h 3302940"/>
                <a:gd name="connsiteX104" fmla="*/ 2083270 w 8575207"/>
                <a:gd name="connsiteY104" fmla="*/ 1130300 h 3302940"/>
                <a:gd name="connsiteX105" fmla="*/ 2095970 w 8575207"/>
                <a:gd name="connsiteY105" fmla="*/ 1181100 h 3302940"/>
                <a:gd name="connsiteX106" fmla="*/ 2159470 w 8575207"/>
                <a:gd name="connsiteY106" fmla="*/ 1270000 h 3302940"/>
                <a:gd name="connsiteX107" fmla="*/ 2197570 w 8575207"/>
                <a:gd name="connsiteY107" fmla="*/ 1346200 h 3302940"/>
                <a:gd name="connsiteX108" fmla="*/ 2235670 w 8575207"/>
                <a:gd name="connsiteY108" fmla="*/ 1397000 h 3302940"/>
                <a:gd name="connsiteX109" fmla="*/ 2261070 w 8575207"/>
                <a:gd name="connsiteY109" fmla="*/ 1435100 h 3302940"/>
                <a:gd name="connsiteX110" fmla="*/ 2311870 w 8575207"/>
                <a:gd name="connsiteY110" fmla="*/ 1549400 h 3302940"/>
                <a:gd name="connsiteX111" fmla="*/ 2337270 w 8575207"/>
                <a:gd name="connsiteY111" fmla="*/ 1600200 h 3302940"/>
                <a:gd name="connsiteX112" fmla="*/ 2375370 w 8575207"/>
                <a:gd name="connsiteY112" fmla="*/ 1638300 h 3302940"/>
                <a:gd name="connsiteX113" fmla="*/ 2388070 w 8575207"/>
                <a:gd name="connsiteY113" fmla="*/ 1816100 h 3302940"/>
                <a:gd name="connsiteX114" fmla="*/ 2273770 w 8575207"/>
                <a:gd name="connsiteY114" fmla="*/ 1866900 h 3302940"/>
                <a:gd name="connsiteX115" fmla="*/ 2235670 w 8575207"/>
                <a:gd name="connsiteY115" fmla="*/ 1879600 h 3302940"/>
                <a:gd name="connsiteX116" fmla="*/ 2197570 w 8575207"/>
                <a:gd name="connsiteY116" fmla="*/ 1892300 h 3302940"/>
                <a:gd name="connsiteX117" fmla="*/ 2095970 w 8575207"/>
                <a:gd name="connsiteY117" fmla="*/ 1905000 h 3302940"/>
                <a:gd name="connsiteX118" fmla="*/ 1676870 w 8575207"/>
                <a:gd name="connsiteY118" fmla="*/ 1879600 h 3302940"/>
                <a:gd name="connsiteX119" fmla="*/ 1562570 w 8575207"/>
                <a:gd name="connsiteY119" fmla="*/ 1841500 h 3302940"/>
                <a:gd name="connsiteX120" fmla="*/ 1524470 w 8575207"/>
                <a:gd name="connsiteY120" fmla="*/ 1828800 h 3302940"/>
                <a:gd name="connsiteX121" fmla="*/ 1511770 w 8575207"/>
                <a:gd name="connsiteY121" fmla="*/ 1778000 h 3302940"/>
                <a:gd name="connsiteX122" fmla="*/ 1499070 w 8575207"/>
                <a:gd name="connsiteY122" fmla="*/ 1739900 h 3302940"/>
                <a:gd name="connsiteX123" fmla="*/ 1486370 w 8575207"/>
                <a:gd name="connsiteY123" fmla="*/ 1676400 h 3302940"/>
                <a:gd name="connsiteX124" fmla="*/ 1524470 w 8575207"/>
                <a:gd name="connsiteY124" fmla="*/ 1460500 h 3302940"/>
                <a:gd name="connsiteX125" fmla="*/ 1537170 w 8575207"/>
                <a:gd name="connsiteY125" fmla="*/ 1422400 h 3302940"/>
                <a:gd name="connsiteX126" fmla="*/ 1626070 w 8575207"/>
                <a:gd name="connsiteY126" fmla="*/ 1358900 h 3302940"/>
                <a:gd name="connsiteX127" fmla="*/ 1702270 w 8575207"/>
                <a:gd name="connsiteY127" fmla="*/ 1282700 h 3302940"/>
                <a:gd name="connsiteX128" fmla="*/ 1740370 w 8575207"/>
                <a:gd name="connsiteY128" fmla="*/ 1244600 h 3302940"/>
                <a:gd name="connsiteX129" fmla="*/ 1778470 w 8575207"/>
                <a:gd name="connsiteY129" fmla="*/ 1206500 h 3302940"/>
                <a:gd name="connsiteX130" fmla="*/ 1816570 w 8575207"/>
                <a:gd name="connsiteY130" fmla="*/ 1193800 h 3302940"/>
                <a:gd name="connsiteX131" fmla="*/ 1829270 w 8575207"/>
                <a:gd name="connsiteY131" fmla="*/ 1155700 h 3302940"/>
                <a:gd name="connsiteX132" fmla="*/ 1905470 w 8575207"/>
                <a:gd name="connsiteY132" fmla="*/ 1104900 h 3302940"/>
                <a:gd name="connsiteX133" fmla="*/ 1968970 w 8575207"/>
                <a:gd name="connsiteY133" fmla="*/ 1028700 h 3302940"/>
                <a:gd name="connsiteX134" fmla="*/ 2045170 w 8575207"/>
                <a:gd name="connsiteY134" fmla="*/ 965200 h 3302940"/>
                <a:gd name="connsiteX135" fmla="*/ 2019770 w 8575207"/>
                <a:gd name="connsiteY135" fmla="*/ 393700 h 3302940"/>
                <a:gd name="connsiteX136" fmla="*/ 1956270 w 8575207"/>
                <a:gd name="connsiteY136" fmla="*/ 279400 h 3302940"/>
                <a:gd name="connsiteX137" fmla="*/ 1918170 w 8575207"/>
                <a:gd name="connsiteY137" fmla="*/ 266700 h 3302940"/>
                <a:gd name="connsiteX138" fmla="*/ 1803870 w 8575207"/>
                <a:gd name="connsiteY138" fmla="*/ 203200 h 3302940"/>
                <a:gd name="connsiteX139" fmla="*/ 1727670 w 8575207"/>
                <a:gd name="connsiteY139" fmla="*/ 190500 h 3302940"/>
                <a:gd name="connsiteX140" fmla="*/ 1689570 w 8575207"/>
                <a:gd name="connsiteY140" fmla="*/ 165100 h 3302940"/>
                <a:gd name="connsiteX141" fmla="*/ 1435570 w 8575207"/>
                <a:gd name="connsiteY141" fmla="*/ 127000 h 3302940"/>
                <a:gd name="connsiteX142" fmla="*/ 1308570 w 8575207"/>
                <a:gd name="connsiteY142" fmla="*/ 101600 h 3302940"/>
                <a:gd name="connsiteX143" fmla="*/ 546570 w 8575207"/>
                <a:gd name="connsiteY143" fmla="*/ 76200 h 3302940"/>
                <a:gd name="connsiteX144" fmla="*/ 457670 w 8575207"/>
                <a:gd name="connsiteY144" fmla="*/ 50800 h 3302940"/>
                <a:gd name="connsiteX145" fmla="*/ 279870 w 8575207"/>
                <a:gd name="connsiteY145" fmla="*/ 25400 h 3302940"/>
                <a:gd name="connsiteX146" fmla="*/ 216370 w 8575207"/>
                <a:gd name="connsiteY146" fmla="*/ 12700 h 3302940"/>
                <a:gd name="connsiteX147" fmla="*/ 38570 w 8575207"/>
                <a:gd name="connsiteY147" fmla="*/ 0 h 3302940"/>
                <a:gd name="connsiteX148" fmla="*/ 13170 w 8575207"/>
                <a:gd name="connsiteY14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6128220 w 8575207"/>
                <a:gd name="connsiteY33" fmla="*/ 3003550 h 3302940"/>
                <a:gd name="connsiteX34" fmla="*/ 5994870 w 8575207"/>
                <a:gd name="connsiteY34" fmla="*/ 3022600 h 3302940"/>
                <a:gd name="connsiteX35" fmla="*/ 6286970 w 8575207"/>
                <a:gd name="connsiteY35" fmla="*/ 3035300 h 3302940"/>
                <a:gd name="connsiteX36" fmla="*/ 7328370 w 8575207"/>
                <a:gd name="connsiteY36" fmla="*/ 3022600 h 3302940"/>
                <a:gd name="connsiteX37" fmla="*/ 7544270 w 8575207"/>
                <a:gd name="connsiteY37" fmla="*/ 2984500 h 3302940"/>
                <a:gd name="connsiteX38" fmla="*/ 7645870 w 8575207"/>
                <a:gd name="connsiteY38" fmla="*/ 2971800 h 3302940"/>
                <a:gd name="connsiteX39" fmla="*/ 7861770 w 8575207"/>
                <a:gd name="connsiteY39" fmla="*/ 2984500 h 3302940"/>
                <a:gd name="connsiteX40" fmla="*/ 8039570 w 8575207"/>
                <a:gd name="connsiteY40" fmla="*/ 3009900 h 3302940"/>
                <a:gd name="connsiteX41" fmla="*/ 8090370 w 8575207"/>
                <a:gd name="connsiteY41" fmla="*/ 3022600 h 3302940"/>
                <a:gd name="connsiteX42" fmla="*/ 8407870 w 8575207"/>
                <a:gd name="connsiteY42" fmla="*/ 3048000 h 3302940"/>
                <a:gd name="connsiteX43" fmla="*/ 8560270 w 8575207"/>
                <a:gd name="connsiteY43" fmla="*/ 3035300 h 3302940"/>
                <a:gd name="connsiteX44" fmla="*/ 8534870 w 8575207"/>
                <a:gd name="connsiteY44" fmla="*/ 2311400 h 3302940"/>
                <a:gd name="connsiteX45" fmla="*/ 8496770 w 8575207"/>
                <a:gd name="connsiteY45" fmla="*/ 2057400 h 3302940"/>
                <a:gd name="connsiteX46" fmla="*/ 8484070 w 8575207"/>
                <a:gd name="connsiteY46" fmla="*/ 1968500 h 3302940"/>
                <a:gd name="connsiteX47" fmla="*/ 8445970 w 8575207"/>
                <a:gd name="connsiteY47" fmla="*/ 1765300 h 3302940"/>
                <a:gd name="connsiteX48" fmla="*/ 8471370 w 8575207"/>
                <a:gd name="connsiteY48" fmla="*/ 1257300 h 3302940"/>
                <a:gd name="connsiteX49" fmla="*/ 8433270 w 8575207"/>
                <a:gd name="connsiteY49" fmla="*/ 1231900 h 3302940"/>
                <a:gd name="connsiteX50" fmla="*/ 8306270 w 8575207"/>
                <a:gd name="connsiteY50" fmla="*/ 1193800 h 3302940"/>
                <a:gd name="connsiteX51" fmla="*/ 8179270 w 8575207"/>
                <a:gd name="connsiteY51" fmla="*/ 1168400 h 3302940"/>
                <a:gd name="connsiteX52" fmla="*/ 7607770 w 8575207"/>
                <a:gd name="connsiteY52" fmla="*/ 1206500 h 3302940"/>
                <a:gd name="connsiteX53" fmla="*/ 7379170 w 8575207"/>
                <a:gd name="connsiteY53" fmla="*/ 1193800 h 3302940"/>
                <a:gd name="connsiteX54" fmla="*/ 7290270 w 8575207"/>
                <a:gd name="connsiteY54" fmla="*/ 1168400 h 3302940"/>
                <a:gd name="connsiteX55" fmla="*/ 7112470 w 8575207"/>
                <a:gd name="connsiteY55" fmla="*/ 1143000 h 3302940"/>
                <a:gd name="connsiteX56" fmla="*/ 7048970 w 8575207"/>
                <a:gd name="connsiteY56" fmla="*/ 1130300 h 3302940"/>
                <a:gd name="connsiteX57" fmla="*/ 6934670 w 8575207"/>
                <a:gd name="connsiteY57" fmla="*/ 1117600 h 3302940"/>
                <a:gd name="connsiteX58" fmla="*/ 6629870 w 8575207"/>
                <a:gd name="connsiteY58" fmla="*/ 1079500 h 3302940"/>
                <a:gd name="connsiteX59" fmla="*/ 6502870 w 8575207"/>
                <a:gd name="connsiteY59" fmla="*/ 1028700 h 3302940"/>
                <a:gd name="connsiteX60" fmla="*/ 6426670 w 8575207"/>
                <a:gd name="connsiteY60" fmla="*/ 1003300 h 3302940"/>
                <a:gd name="connsiteX61" fmla="*/ 6375870 w 8575207"/>
                <a:gd name="connsiteY61" fmla="*/ 990600 h 3302940"/>
                <a:gd name="connsiteX62" fmla="*/ 6337770 w 8575207"/>
                <a:gd name="connsiteY62" fmla="*/ 977900 h 3302940"/>
                <a:gd name="connsiteX63" fmla="*/ 6286970 w 8575207"/>
                <a:gd name="connsiteY63" fmla="*/ 952500 h 3302940"/>
                <a:gd name="connsiteX64" fmla="*/ 6096470 w 8575207"/>
                <a:gd name="connsiteY64" fmla="*/ 939800 h 3302940"/>
                <a:gd name="connsiteX65" fmla="*/ 5728170 w 8575207"/>
                <a:gd name="connsiteY65" fmla="*/ 927100 h 3302940"/>
                <a:gd name="connsiteX66" fmla="*/ 5334470 w 8575207"/>
                <a:gd name="connsiteY66" fmla="*/ 901700 h 3302940"/>
                <a:gd name="connsiteX67" fmla="*/ 5232870 w 8575207"/>
                <a:gd name="connsiteY67" fmla="*/ 889000 h 3302940"/>
                <a:gd name="connsiteX68" fmla="*/ 5067770 w 8575207"/>
                <a:gd name="connsiteY68" fmla="*/ 838200 h 3302940"/>
                <a:gd name="connsiteX69" fmla="*/ 4991570 w 8575207"/>
                <a:gd name="connsiteY69" fmla="*/ 825500 h 3302940"/>
                <a:gd name="connsiteX70" fmla="*/ 4953470 w 8575207"/>
                <a:gd name="connsiteY70" fmla="*/ 800100 h 3302940"/>
                <a:gd name="connsiteX71" fmla="*/ 4877270 w 8575207"/>
                <a:gd name="connsiteY71" fmla="*/ 774700 h 3302940"/>
                <a:gd name="connsiteX72" fmla="*/ 4775670 w 8575207"/>
                <a:gd name="connsiteY72" fmla="*/ 749300 h 3302940"/>
                <a:gd name="connsiteX73" fmla="*/ 4648670 w 8575207"/>
                <a:gd name="connsiteY73" fmla="*/ 711200 h 3302940"/>
                <a:gd name="connsiteX74" fmla="*/ 4610570 w 8575207"/>
                <a:gd name="connsiteY74" fmla="*/ 698500 h 3302940"/>
                <a:gd name="connsiteX75" fmla="*/ 4559770 w 8575207"/>
                <a:gd name="connsiteY75" fmla="*/ 685800 h 3302940"/>
                <a:gd name="connsiteX76" fmla="*/ 4521670 w 8575207"/>
                <a:gd name="connsiteY76" fmla="*/ 660400 h 3302940"/>
                <a:gd name="connsiteX77" fmla="*/ 4470870 w 8575207"/>
                <a:gd name="connsiteY77" fmla="*/ 647700 h 3302940"/>
                <a:gd name="connsiteX78" fmla="*/ 4432770 w 8575207"/>
                <a:gd name="connsiteY78" fmla="*/ 635000 h 3302940"/>
                <a:gd name="connsiteX79" fmla="*/ 4381970 w 8575207"/>
                <a:gd name="connsiteY79" fmla="*/ 609600 h 3302940"/>
                <a:gd name="connsiteX80" fmla="*/ 4280370 w 8575207"/>
                <a:gd name="connsiteY80" fmla="*/ 584200 h 3302940"/>
                <a:gd name="connsiteX81" fmla="*/ 4242270 w 8575207"/>
                <a:gd name="connsiteY81" fmla="*/ 571500 h 3302940"/>
                <a:gd name="connsiteX82" fmla="*/ 4127970 w 8575207"/>
                <a:gd name="connsiteY82" fmla="*/ 558800 h 3302940"/>
                <a:gd name="connsiteX83" fmla="*/ 3658070 w 8575207"/>
                <a:gd name="connsiteY83" fmla="*/ 533400 h 3302940"/>
                <a:gd name="connsiteX84" fmla="*/ 3607270 w 8575207"/>
                <a:gd name="connsiteY84" fmla="*/ 520700 h 3302940"/>
                <a:gd name="connsiteX85" fmla="*/ 3569170 w 8575207"/>
                <a:gd name="connsiteY85" fmla="*/ 508000 h 3302940"/>
                <a:gd name="connsiteX86" fmla="*/ 3467570 w 8575207"/>
                <a:gd name="connsiteY86" fmla="*/ 495300 h 3302940"/>
                <a:gd name="connsiteX87" fmla="*/ 3429470 w 8575207"/>
                <a:gd name="connsiteY87" fmla="*/ 469900 h 3302940"/>
                <a:gd name="connsiteX88" fmla="*/ 3378670 w 8575207"/>
                <a:gd name="connsiteY88" fmla="*/ 457200 h 3302940"/>
                <a:gd name="connsiteX89" fmla="*/ 3302470 w 8575207"/>
                <a:gd name="connsiteY89" fmla="*/ 431800 h 3302940"/>
                <a:gd name="connsiteX90" fmla="*/ 3226270 w 8575207"/>
                <a:gd name="connsiteY90" fmla="*/ 406400 h 3302940"/>
                <a:gd name="connsiteX91" fmla="*/ 3188170 w 8575207"/>
                <a:gd name="connsiteY91" fmla="*/ 393700 h 3302940"/>
                <a:gd name="connsiteX92" fmla="*/ 2934170 w 8575207"/>
                <a:gd name="connsiteY92" fmla="*/ 381000 h 3302940"/>
                <a:gd name="connsiteX93" fmla="*/ 2832570 w 8575207"/>
                <a:gd name="connsiteY93" fmla="*/ 355600 h 3302940"/>
                <a:gd name="connsiteX94" fmla="*/ 2769070 w 8575207"/>
                <a:gd name="connsiteY94" fmla="*/ 342900 h 3302940"/>
                <a:gd name="connsiteX95" fmla="*/ 2705570 w 8575207"/>
                <a:gd name="connsiteY95" fmla="*/ 317500 h 3302940"/>
                <a:gd name="connsiteX96" fmla="*/ 2591270 w 8575207"/>
                <a:gd name="connsiteY96" fmla="*/ 304800 h 3302940"/>
                <a:gd name="connsiteX97" fmla="*/ 2515070 w 8575207"/>
                <a:gd name="connsiteY97" fmla="*/ 292100 h 3302940"/>
                <a:gd name="connsiteX98" fmla="*/ 2299170 w 8575207"/>
                <a:gd name="connsiteY98" fmla="*/ 317500 h 3302940"/>
                <a:gd name="connsiteX99" fmla="*/ 2184870 w 8575207"/>
                <a:gd name="connsiteY99" fmla="*/ 355600 h 3302940"/>
                <a:gd name="connsiteX100" fmla="*/ 2045170 w 8575207"/>
                <a:gd name="connsiteY100" fmla="*/ 381000 h 3302940"/>
                <a:gd name="connsiteX101" fmla="*/ 2019770 w 8575207"/>
                <a:gd name="connsiteY101" fmla="*/ 431800 h 3302940"/>
                <a:gd name="connsiteX102" fmla="*/ 2032470 w 8575207"/>
                <a:gd name="connsiteY102" fmla="*/ 952500 h 3302940"/>
                <a:gd name="connsiteX103" fmla="*/ 2045170 w 8575207"/>
                <a:gd name="connsiteY103" fmla="*/ 1016000 h 3302940"/>
                <a:gd name="connsiteX104" fmla="*/ 2083270 w 8575207"/>
                <a:gd name="connsiteY104" fmla="*/ 1130300 h 3302940"/>
                <a:gd name="connsiteX105" fmla="*/ 2095970 w 8575207"/>
                <a:gd name="connsiteY105" fmla="*/ 1181100 h 3302940"/>
                <a:gd name="connsiteX106" fmla="*/ 2159470 w 8575207"/>
                <a:gd name="connsiteY106" fmla="*/ 1270000 h 3302940"/>
                <a:gd name="connsiteX107" fmla="*/ 2197570 w 8575207"/>
                <a:gd name="connsiteY107" fmla="*/ 1346200 h 3302940"/>
                <a:gd name="connsiteX108" fmla="*/ 2235670 w 8575207"/>
                <a:gd name="connsiteY108" fmla="*/ 1397000 h 3302940"/>
                <a:gd name="connsiteX109" fmla="*/ 2261070 w 8575207"/>
                <a:gd name="connsiteY109" fmla="*/ 1435100 h 3302940"/>
                <a:gd name="connsiteX110" fmla="*/ 2311870 w 8575207"/>
                <a:gd name="connsiteY110" fmla="*/ 1549400 h 3302940"/>
                <a:gd name="connsiteX111" fmla="*/ 2337270 w 8575207"/>
                <a:gd name="connsiteY111" fmla="*/ 1600200 h 3302940"/>
                <a:gd name="connsiteX112" fmla="*/ 2375370 w 8575207"/>
                <a:gd name="connsiteY112" fmla="*/ 1638300 h 3302940"/>
                <a:gd name="connsiteX113" fmla="*/ 2388070 w 8575207"/>
                <a:gd name="connsiteY113" fmla="*/ 1816100 h 3302940"/>
                <a:gd name="connsiteX114" fmla="*/ 2273770 w 8575207"/>
                <a:gd name="connsiteY114" fmla="*/ 1866900 h 3302940"/>
                <a:gd name="connsiteX115" fmla="*/ 2235670 w 8575207"/>
                <a:gd name="connsiteY115" fmla="*/ 1879600 h 3302940"/>
                <a:gd name="connsiteX116" fmla="*/ 2197570 w 8575207"/>
                <a:gd name="connsiteY116" fmla="*/ 1892300 h 3302940"/>
                <a:gd name="connsiteX117" fmla="*/ 2095970 w 8575207"/>
                <a:gd name="connsiteY117" fmla="*/ 1905000 h 3302940"/>
                <a:gd name="connsiteX118" fmla="*/ 1676870 w 8575207"/>
                <a:gd name="connsiteY118" fmla="*/ 1879600 h 3302940"/>
                <a:gd name="connsiteX119" fmla="*/ 1562570 w 8575207"/>
                <a:gd name="connsiteY119" fmla="*/ 1841500 h 3302940"/>
                <a:gd name="connsiteX120" fmla="*/ 1524470 w 8575207"/>
                <a:gd name="connsiteY120" fmla="*/ 1828800 h 3302940"/>
                <a:gd name="connsiteX121" fmla="*/ 1511770 w 8575207"/>
                <a:gd name="connsiteY121" fmla="*/ 1778000 h 3302940"/>
                <a:gd name="connsiteX122" fmla="*/ 1499070 w 8575207"/>
                <a:gd name="connsiteY122" fmla="*/ 1739900 h 3302940"/>
                <a:gd name="connsiteX123" fmla="*/ 1486370 w 8575207"/>
                <a:gd name="connsiteY123" fmla="*/ 1676400 h 3302940"/>
                <a:gd name="connsiteX124" fmla="*/ 1524470 w 8575207"/>
                <a:gd name="connsiteY124" fmla="*/ 1460500 h 3302940"/>
                <a:gd name="connsiteX125" fmla="*/ 1537170 w 8575207"/>
                <a:gd name="connsiteY125" fmla="*/ 1422400 h 3302940"/>
                <a:gd name="connsiteX126" fmla="*/ 1626070 w 8575207"/>
                <a:gd name="connsiteY126" fmla="*/ 1358900 h 3302940"/>
                <a:gd name="connsiteX127" fmla="*/ 1702270 w 8575207"/>
                <a:gd name="connsiteY127" fmla="*/ 1282700 h 3302940"/>
                <a:gd name="connsiteX128" fmla="*/ 1740370 w 8575207"/>
                <a:gd name="connsiteY128" fmla="*/ 1244600 h 3302940"/>
                <a:gd name="connsiteX129" fmla="*/ 1778470 w 8575207"/>
                <a:gd name="connsiteY129" fmla="*/ 1206500 h 3302940"/>
                <a:gd name="connsiteX130" fmla="*/ 1816570 w 8575207"/>
                <a:gd name="connsiteY130" fmla="*/ 1193800 h 3302940"/>
                <a:gd name="connsiteX131" fmla="*/ 1829270 w 8575207"/>
                <a:gd name="connsiteY131" fmla="*/ 1155700 h 3302940"/>
                <a:gd name="connsiteX132" fmla="*/ 1905470 w 8575207"/>
                <a:gd name="connsiteY132" fmla="*/ 1104900 h 3302940"/>
                <a:gd name="connsiteX133" fmla="*/ 1968970 w 8575207"/>
                <a:gd name="connsiteY133" fmla="*/ 1028700 h 3302940"/>
                <a:gd name="connsiteX134" fmla="*/ 2045170 w 8575207"/>
                <a:gd name="connsiteY134" fmla="*/ 965200 h 3302940"/>
                <a:gd name="connsiteX135" fmla="*/ 2019770 w 8575207"/>
                <a:gd name="connsiteY135" fmla="*/ 393700 h 3302940"/>
                <a:gd name="connsiteX136" fmla="*/ 1956270 w 8575207"/>
                <a:gd name="connsiteY136" fmla="*/ 279400 h 3302940"/>
                <a:gd name="connsiteX137" fmla="*/ 1918170 w 8575207"/>
                <a:gd name="connsiteY137" fmla="*/ 266700 h 3302940"/>
                <a:gd name="connsiteX138" fmla="*/ 1803870 w 8575207"/>
                <a:gd name="connsiteY138" fmla="*/ 203200 h 3302940"/>
                <a:gd name="connsiteX139" fmla="*/ 1727670 w 8575207"/>
                <a:gd name="connsiteY139" fmla="*/ 190500 h 3302940"/>
                <a:gd name="connsiteX140" fmla="*/ 1689570 w 8575207"/>
                <a:gd name="connsiteY140" fmla="*/ 165100 h 3302940"/>
                <a:gd name="connsiteX141" fmla="*/ 1435570 w 8575207"/>
                <a:gd name="connsiteY141" fmla="*/ 127000 h 3302940"/>
                <a:gd name="connsiteX142" fmla="*/ 1308570 w 8575207"/>
                <a:gd name="connsiteY142" fmla="*/ 101600 h 3302940"/>
                <a:gd name="connsiteX143" fmla="*/ 546570 w 8575207"/>
                <a:gd name="connsiteY143" fmla="*/ 76200 h 3302940"/>
                <a:gd name="connsiteX144" fmla="*/ 457670 w 8575207"/>
                <a:gd name="connsiteY144" fmla="*/ 50800 h 3302940"/>
                <a:gd name="connsiteX145" fmla="*/ 279870 w 8575207"/>
                <a:gd name="connsiteY145" fmla="*/ 25400 h 3302940"/>
                <a:gd name="connsiteX146" fmla="*/ 216370 w 8575207"/>
                <a:gd name="connsiteY146" fmla="*/ 12700 h 3302940"/>
                <a:gd name="connsiteX147" fmla="*/ 38570 w 8575207"/>
                <a:gd name="connsiteY147" fmla="*/ 0 h 3302940"/>
                <a:gd name="connsiteX148" fmla="*/ 13170 w 8575207"/>
                <a:gd name="connsiteY148"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5994870 w 8575207"/>
                <a:gd name="connsiteY33" fmla="*/ 3022600 h 3302940"/>
                <a:gd name="connsiteX34" fmla="*/ 6286970 w 8575207"/>
                <a:gd name="connsiteY34" fmla="*/ 3035300 h 3302940"/>
                <a:gd name="connsiteX35" fmla="*/ 7328370 w 8575207"/>
                <a:gd name="connsiteY35" fmla="*/ 3022600 h 3302940"/>
                <a:gd name="connsiteX36" fmla="*/ 7544270 w 8575207"/>
                <a:gd name="connsiteY36" fmla="*/ 2984500 h 3302940"/>
                <a:gd name="connsiteX37" fmla="*/ 7645870 w 8575207"/>
                <a:gd name="connsiteY37" fmla="*/ 2971800 h 3302940"/>
                <a:gd name="connsiteX38" fmla="*/ 7861770 w 8575207"/>
                <a:gd name="connsiteY38" fmla="*/ 2984500 h 3302940"/>
                <a:gd name="connsiteX39" fmla="*/ 8039570 w 8575207"/>
                <a:gd name="connsiteY39" fmla="*/ 3009900 h 3302940"/>
                <a:gd name="connsiteX40" fmla="*/ 8090370 w 8575207"/>
                <a:gd name="connsiteY40" fmla="*/ 3022600 h 3302940"/>
                <a:gd name="connsiteX41" fmla="*/ 8407870 w 8575207"/>
                <a:gd name="connsiteY41" fmla="*/ 3048000 h 3302940"/>
                <a:gd name="connsiteX42" fmla="*/ 8560270 w 8575207"/>
                <a:gd name="connsiteY42" fmla="*/ 3035300 h 3302940"/>
                <a:gd name="connsiteX43" fmla="*/ 8534870 w 8575207"/>
                <a:gd name="connsiteY43" fmla="*/ 2311400 h 3302940"/>
                <a:gd name="connsiteX44" fmla="*/ 8496770 w 8575207"/>
                <a:gd name="connsiteY44" fmla="*/ 2057400 h 3302940"/>
                <a:gd name="connsiteX45" fmla="*/ 8484070 w 8575207"/>
                <a:gd name="connsiteY45" fmla="*/ 1968500 h 3302940"/>
                <a:gd name="connsiteX46" fmla="*/ 8445970 w 8575207"/>
                <a:gd name="connsiteY46" fmla="*/ 1765300 h 3302940"/>
                <a:gd name="connsiteX47" fmla="*/ 8471370 w 8575207"/>
                <a:gd name="connsiteY47" fmla="*/ 1257300 h 3302940"/>
                <a:gd name="connsiteX48" fmla="*/ 8433270 w 8575207"/>
                <a:gd name="connsiteY48" fmla="*/ 1231900 h 3302940"/>
                <a:gd name="connsiteX49" fmla="*/ 8306270 w 8575207"/>
                <a:gd name="connsiteY49" fmla="*/ 1193800 h 3302940"/>
                <a:gd name="connsiteX50" fmla="*/ 8179270 w 8575207"/>
                <a:gd name="connsiteY50" fmla="*/ 1168400 h 3302940"/>
                <a:gd name="connsiteX51" fmla="*/ 7607770 w 8575207"/>
                <a:gd name="connsiteY51" fmla="*/ 1206500 h 3302940"/>
                <a:gd name="connsiteX52" fmla="*/ 7379170 w 8575207"/>
                <a:gd name="connsiteY52" fmla="*/ 1193800 h 3302940"/>
                <a:gd name="connsiteX53" fmla="*/ 7290270 w 8575207"/>
                <a:gd name="connsiteY53" fmla="*/ 1168400 h 3302940"/>
                <a:gd name="connsiteX54" fmla="*/ 7112470 w 8575207"/>
                <a:gd name="connsiteY54" fmla="*/ 1143000 h 3302940"/>
                <a:gd name="connsiteX55" fmla="*/ 7048970 w 8575207"/>
                <a:gd name="connsiteY55" fmla="*/ 1130300 h 3302940"/>
                <a:gd name="connsiteX56" fmla="*/ 6934670 w 8575207"/>
                <a:gd name="connsiteY56" fmla="*/ 1117600 h 3302940"/>
                <a:gd name="connsiteX57" fmla="*/ 6629870 w 8575207"/>
                <a:gd name="connsiteY57" fmla="*/ 1079500 h 3302940"/>
                <a:gd name="connsiteX58" fmla="*/ 6502870 w 8575207"/>
                <a:gd name="connsiteY58" fmla="*/ 1028700 h 3302940"/>
                <a:gd name="connsiteX59" fmla="*/ 6426670 w 8575207"/>
                <a:gd name="connsiteY59" fmla="*/ 1003300 h 3302940"/>
                <a:gd name="connsiteX60" fmla="*/ 6375870 w 8575207"/>
                <a:gd name="connsiteY60" fmla="*/ 990600 h 3302940"/>
                <a:gd name="connsiteX61" fmla="*/ 6337770 w 8575207"/>
                <a:gd name="connsiteY61" fmla="*/ 977900 h 3302940"/>
                <a:gd name="connsiteX62" fmla="*/ 6286970 w 8575207"/>
                <a:gd name="connsiteY62" fmla="*/ 952500 h 3302940"/>
                <a:gd name="connsiteX63" fmla="*/ 6096470 w 8575207"/>
                <a:gd name="connsiteY63" fmla="*/ 939800 h 3302940"/>
                <a:gd name="connsiteX64" fmla="*/ 5728170 w 8575207"/>
                <a:gd name="connsiteY64" fmla="*/ 927100 h 3302940"/>
                <a:gd name="connsiteX65" fmla="*/ 5334470 w 8575207"/>
                <a:gd name="connsiteY65" fmla="*/ 901700 h 3302940"/>
                <a:gd name="connsiteX66" fmla="*/ 5232870 w 8575207"/>
                <a:gd name="connsiteY66" fmla="*/ 889000 h 3302940"/>
                <a:gd name="connsiteX67" fmla="*/ 5067770 w 8575207"/>
                <a:gd name="connsiteY67" fmla="*/ 838200 h 3302940"/>
                <a:gd name="connsiteX68" fmla="*/ 4991570 w 8575207"/>
                <a:gd name="connsiteY68" fmla="*/ 825500 h 3302940"/>
                <a:gd name="connsiteX69" fmla="*/ 4953470 w 8575207"/>
                <a:gd name="connsiteY69" fmla="*/ 800100 h 3302940"/>
                <a:gd name="connsiteX70" fmla="*/ 4877270 w 8575207"/>
                <a:gd name="connsiteY70" fmla="*/ 774700 h 3302940"/>
                <a:gd name="connsiteX71" fmla="*/ 4775670 w 8575207"/>
                <a:gd name="connsiteY71" fmla="*/ 749300 h 3302940"/>
                <a:gd name="connsiteX72" fmla="*/ 4648670 w 8575207"/>
                <a:gd name="connsiteY72" fmla="*/ 711200 h 3302940"/>
                <a:gd name="connsiteX73" fmla="*/ 4610570 w 8575207"/>
                <a:gd name="connsiteY73" fmla="*/ 698500 h 3302940"/>
                <a:gd name="connsiteX74" fmla="*/ 4559770 w 8575207"/>
                <a:gd name="connsiteY74" fmla="*/ 685800 h 3302940"/>
                <a:gd name="connsiteX75" fmla="*/ 4521670 w 8575207"/>
                <a:gd name="connsiteY75" fmla="*/ 660400 h 3302940"/>
                <a:gd name="connsiteX76" fmla="*/ 4470870 w 8575207"/>
                <a:gd name="connsiteY76" fmla="*/ 647700 h 3302940"/>
                <a:gd name="connsiteX77" fmla="*/ 4432770 w 8575207"/>
                <a:gd name="connsiteY77" fmla="*/ 635000 h 3302940"/>
                <a:gd name="connsiteX78" fmla="*/ 4381970 w 8575207"/>
                <a:gd name="connsiteY78" fmla="*/ 609600 h 3302940"/>
                <a:gd name="connsiteX79" fmla="*/ 4280370 w 8575207"/>
                <a:gd name="connsiteY79" fmla="*/ 584200 h 3302940"/>
                <a:gd name="connsiteX80" fmla="*/ 4242270 w 8575207"/>
                <a:gd name="connsiteY80" fmla="*/ 571500 h 3302940"/>
                <a:gd name="connsiteX81" fmla="*/ 4127970 w 8575207"/>
                <a:gd name="connsiteY81" fmla="*/ 558800 h 3302940"/>
                <a:gd name="connsiteX82" fmla="*/ 3658070 w 8575207"/>
                <a:gd name="connsiteY82" fmla="*/ 533400 h 3302940"/>
                <a:gd name="connsiteX83" fmla="*/ 3607270 w 8575207"/>
                <a:gd name="connsiteY83" fmla="*/ 520700 h 3302940"/>
                <a:gd name="connsiteX84" fmla="*/ 3569170 w 8575207"/>
                <a:gd name="connsiteY84" fmla="*/ 508000 h 3302940"/>
                <a:gd name="connsiteX85" fmla="*/ 3467570 w 8575207"/>
                <a:gd name="connsiteY85" fmla="*/ 495300 h 3302940"/>
                <a:gd name="connsiteX86" fmla="*/ 3429470 w 8575207"/>
                <a:gd name="connsiteY86" fmla="*/ 469900 h 3302940"/>
                <a:gd name="connsiteX87" fmla="*/ 3378670 w 8575207"/>
                <a:gd name="connsiteY87" fmla="*/ 457200 h 3302940"/>
                <a:gd name="connsiteX88" fmla="*/ 3302470 w 8575207"/>
                <a:gd name="connsiteY88" fmla="*/ 431800 h 3302940"/>
                <a:gd name="connsiteX89" fmla="*/ 3226270 w 8575207"/>
                <a:gd name="connsiteY89" fmla="*/ 406400 h 3302940"/>
                <a:gd name="connsiteX90" fmla="*/ 3188170 w 8575207"/>
                <a:gd name="connsiteY90" fmla="*/ 393700 h 3302940"/>
                <a:gd name="connsiteX91" fmla="*/ 2934170 w 8575207"/>
                <a:gd name="connsiteY91" fmla="*/ 381000 h 3302940"/>
                <a:gd name="connsiteX92" fmla="*/ 2832570 w 8575207"/>
                <a:gd name="connsiteY92" fmla="*/ 355600 h 3302940"/>
                <a:gd name="connsiteX93" fmla="*/ 2769070 w 8575207"/>
                <a:gd name="connsiteY93" fmla="*/ 342900 h 3302940"/>
                <a:gd name="connsiteX94" fmla="*/ 2705570 w 8575207"/>
                <a:gd name="connsiteY94" fmla="*/ 317500 h 3302940"/>
                <a:gd name="connsiteX95" fmla="*/ 2591270 w 8575207"/>
                <a:gd name="connsiteY95" fmla="*/ 304800 h 3302940"/>
                <a:gd name="connsiteX96" fmla="*/ 2515070 w 8575207"/>
                <a:gd name="connsiteY96" fmla="*/ 292100 h 3302940"/>
                <a:gd name="connsiteX97" fmla="*/ 2299170 w 8575207"/>
                <a:gd name="connsiteY97" fmla="*/ 317500 h 3302940"/>
                <a:gd name="connsiteX98" fmla="*/ 2184870 w 8575207"/>
                <a:gd name="connsiteY98" fmla="*/ 355600 h 3302940"/>
                <a:gd name="connsiteX99" fmla="*/ 2045170 w 8575207"/>
                <a:gd name="connsiteY99" fmla="*/ 381000 h 3302940"/>
                <a:gd name="connsiteX100" fmla="*/ 2019770 w 8575207"/>
                <a:gd name="connsiteY100" fmla="*/ 431800 h 3302940"/>
                <a:gd name="connsiteX101" fmla="*/ 2032470 w 8575207"/>
                <a:gd name="connsiteY101" fmla="*/ 952500 h 3302940"/>
                <a:gd name="connsiteX102" fmla="*/ 2045170 w 8575207"/>
                <a:gd name="connsiteY102" fmla="*/ 1016000 h 3302940"/>
                <a:gd name="connsiteX103" fmla="*/ 2083270 w 8575207"/>
                <a:gd name="connsiteY103" fmla="*/ 1130300 h 3302940"/>
                <a:gd name="connsiteX104" fmla="*/ 2095970 w 8575207"/>
                <a:gd name="connsiteY104" fmla="*/ 1181100 h 3302940"/>
                <a:gd name="connsiteX105" fmla="*/ 2159470 w 8575207"/>
                <a:gd name="connsiteY105" fmla="*/ 1270000 h 3302940"/>
                <a:gd name="connsiteX106" fmla="*/ 2197570 w 8575207"/>
                <a:gd name="connsiteY106" fmla="*/ 1346200 h 3302940"/>
                <a:gd name="connsiteX107" fmla="*/ 2235670 w 8575207"/>
                <a:gd name="connsiteY107" fmla="*/ 1397000 h 3302940"/>
                <a:gd name="connsiteX108" fmla="*/ 2261070 w 8575207"/>
                <a:gd name="connsiteY108" fmla="*/ 1435100 h 3302940"/>
                <a:gd name="connsiteX109" fmla="*/ 2311870 w 8575207"/>
                <a:gd name="connsiteY109" fmla="*/ 1549400 h 3302940"/>
                <a:gd name="connsiteX110" fmla="*/ 2337270 w 8575207"/>
                <a:gd name="connsiteY110" fmla="*/ 1600200 h 3302940"/>
                <a:gd name="connsiteX111" fmla="*/ 2375370 w 8575207"/>
                <a:gd name="connsiteY111" fmla="*/ 1638300 h 3302940"/>
                <a:gd name="connsiteX112" fmla="*/ 2388070 w 8575207"/>
                <a:gd name="connsiteY112" fmla="*/ 1816100 h 3302940"/>
                <a:gd name="connsiteX113" fmla="*/ 2273770 w 8575207"/>
                <a:gd name="connsiteY113" fmla="*/ 1866900 h 3302940"/>
                <a:gd name="connsiteX114" fmla="*/ 2235670 w 8575207"/>
                <a:gd name="connsiteY114" fmla="*/ 1879600 h 3302940"/>
                <a:gd name="connsiteX115" fmla="*/ 2197570 w 8575207"/>
                <a:gd name="connsiteY115" fmla="*/ 1892300 h 3302940"/>
                <a:gd name="connsiteX116" fmla="*/ 2095970 w 8575207"/>
                <a:gd name="connsiteY116" fmla="*/ 1905000 h 3302940"/>
                <a:gd name="connsiteX117" fmla="*/ 1676870 w 8575207"/>
                <a:gd name="connsiteY117" fmla="*/ 1879600 h 3302940"/>
                <a:gd name="connsiteX118" fmla="*/ 1562570 w 8575207"/>
                <a:gd name="connsiteY118" fmla="*/ 1841500 h 3302940"/>
                <a:gd name="connsiteX119" fmla="*/ 1524470 w 8575207"/>
                <a:gd name="connsiteY119" fmla="*/ 1828800 h 3302940"/>
                <a:gd name="connsiteX120" fmla="*/ 1511770 w 8575207"/>
                <a:gd name="connsiteY120" fmla="*/ 1778000 h 3302940"/>
                <a:gd name="connsiteX121" fmla="*/ 1499070 w 8575207"/>
                <a:gd name="connsiteY121" fmla="*/ 1739900 h 3302940"/>
                <a:gd name="connsiteX122" fmla="*/ 1486370 w 8575207"/>
                <a:gd name="connsiteY122" fmla="*/ 1676400 h 3302940"/>
                <a:gd name="connsiteX123" fmla="*/ 1524470 w 8575207"/>
                <a:gd name="connsiteY123" fmla="*/ 1460500 h 3302940"/>
                <a:gd name="connsiteX124" fmla="*/ 1537170 w 8575207"/>
                <a:gd name="connsiteY124" fmla="*/ 1422400 h 3302940"/>
                <a:gd name="connsiteX125" fmla="*/ 1626070 w 8575207"/>
                <a:gd name="connsiteY125" fmla="*/ 1358900 h 3302940"/>
                <a:gd name="connsiteX126" fmla="*/ 1702270 w 8575207"/>
                <a:gd name="connsiteY126" fmla="*/ 1282700 h 3302940"/>
                <a:gd name="connsiteX127" fmla="*/ 1740370 w 8575207"/>
                <a:gd name="connsiteY127" fmla="*/ 1244600 h 3302940"/>
                <a:gd name="connsiteX128" fmla="*/ 1778470 w 8575207"/>
                <a:gd name="connsiteY128" fmla="*/ 1206500 h 3302940"/>
                <a:gd name="connsiteX129" fmla="*/ 1816570 w 8575207"/>
                <a:gd name="connsiteY129" fmla="*/ 1193800 h 3302940"/>
                <a:gd name="connsiteX130" fmla="*/ 1829270 w 8575207"/>
                <a:gd name="connsiteY130" fmla="*/ 1155700 h 3302940"/>
                <a:gd name="connsiteX131" fmla="*/ 1905470 w 8575207"/>
                <a:gd name="connsiteY131" fmla="*/ 1104900 h 3302940"/>
                <a:gd name="connsiteX132" fmla="*/ 1968970 w 8575207"/>
                <a:gd name="connsiteY132" fmla="*/ 1028700 h 3302940"/>
                <a:gd name="connsiteX133" fmla="*/ 2045170 w 8575207"/>
                <a:gd name="connsiteY133" fmla="*/ 965200 h 3302940"/>
                <a:gd name="connsiteX134" fmla="*/ 2019770 w 8575207"/>
                <a:gd name="connsiteY134" fmla="*/ 393700 h 3302940"/>
                <a:gd name="connsiteX135" fmla="*/ 1956270 w 8575207"/>
                <a:gd name="connsiteY135" fmla="*/ 279400 h 3302940"/>
                <a:gd name="connsiteX136" fmla="*/ 1918170 w 8575207"/>
                <a:gd name="connsiteY136" fmla="*/ 266700 h 3302940"/>
                <a:gd name="connsiteX137" fmla="*/ 1803870 w 8575207"/>
                <a:gd name="connsiteY137" fmla="*/ 203200 h 3302940"/>
                <a:gd name="connsiteX138" fmla="*/ 1727670 w 8575207"/>
                <a:gd name="connsiteY138" fmla="*/ 190500 h 3302940"/>
                <a:gd name="connsiteX139" fmla="*/ 1689570 w 8575207"/>
                <a:gd name="connsiteY139" fmla="*/ 165100 h 3302940"/>
                <a:gd name="connsiteX140" fmla="*/ 1435570 w 8575207"/>
                <a:gd name="connsiteY140" fmla="*/ 127000 h 3302940"/>
                <a:gd name="connsiteX141" fmla="*/ 1308570 w 8575207"/>
                <a:gd name="connsiteY141" fmla="*/ 101600 h 3302940"/>
                <a:gd name="connsiteX142" fmla="*/ 546570 w 8575207"/>
                <a:gd name="connsiteY142" fmla="*/ 76200 h 3302940"/>
                <a:gd name="connsiteX143" fmla="*/ 457670 w 8575207"/>
                <a:gd name="connsiteY143" fmla="*/ 50800 h 3302940"/>
                <a:gd name="connsiteX144" fmla="*/ 279870 w 8575207"/>
                <a:gd name="connsiteY144" fmla="*/ 25400 h 3302940"/>
                <a:gd name="connsiteX145" fmla="*/ 216370 w 8575207"/>
                <a:gd name="connsiteY145" fmla="*/ 12700 h 3302940"/>
                <a:gd name="connsiteX146" fmla="*/ 38570 w 8575207"/>
                <a:gd name="connsiteY146" fmla="*/ 0 h 3302940"/>
                <a:gd name="connsiteX147" fmla="*/ 13170 w 8575207"/>
                <a:gd name="connsiteY14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5994870 w 8575207"/>
                <a:gd name="connsiteY33" fmla="*/ 3022600 h 3302940"/>
                <a:gd name="connsiteX34" fmla="*/ 6286970 w 8575207"/>
                <a:gd name="connsiteY34" fmla="*/ 3035300 h 3302940"/>
                <a:gd name="connsiteX35" fmla="*/ 7328370 w 8575207"/>
                <a:gd name="connsiteY35" fmla="*/ 3022600 h 3302940"/>
                <a:gd name="connsiteX36" fmla="*/ 7544270 w 8575207"/>
                <a:gd name="connsiteY36" fmla="*/ 2984500 h 3302940"/>
                <a:gd name="connsiteX37" fmla="*/ 7645870 w 8575207"/>
                <a:gd name="connsiteY37" fmla="*/ 2971800 h 3302940"/>
                <a:gd name="connsiteX38" fmla="*/ 7861770 w 8575207"/>
                <a:gd name="connsiteY38" fmla="*/ 2984500 h 3302940"/>
                <a:gd name="connsiteX39" fmla="*/ 8039570 w 8575207"/>
                <a:gd name="connsiteY39" fmla="*/ 3009900 h 3302940"/>
                <a:gd name="connsiteX40" fmla="*/ 8090370 w 8575207"/>
                <a:gd name="connsiteY40" fmla="*/ 3022600 h 3302940"/>
                <a:gd name="connsiteX41" fmla="*/ 8407870 w 8575207"/>
                <a:gd name="connsiteY41" fmla="*/ 3048000 h 3302940"/>
                <a:gd name="connsiteX42" fmla="*/ 8560270 w 8575207"/>
                <a:gd name="connsiteY42" fmla="*/ 3035300 h 3302940"/>
                <a:gd name="connsiteX43" fmla="*/ 8534870 w 8575207"/>
                <a:gd name="connsiteY43" fmla="*/ 2311400 h 3302940"/>
                <a:gd name="connsiteX44" fmla="*/ 8496770 w 8575207"/>
                <a:gd name="connsiteY44" fmla="*/ 2057400 h 3302940"/>
                <a:gd name="connsiteX45" fmla="*/ 8484070 w 8575207"/>
                <a:gd name="connsiteY45" fmla="*/ 1968500 h 3302940"/>
                <a:gd name="connsiteX46" fmla="*/ 8445970 w 8575207"/>
                <a:gd name="connsiteY46" fmla="*/ 1765300 h 3302940"/>
                <a:gd name="connsiteX47" fmla="*/ 8471370 w 8575207"/>
                <a:gd name="connsiteY47" fmla="*/ 1257300 h 3302940"/>
                <a:gd name="connsiteX48" fmla="*/ 8433270 w 8575207"/>
                <a:gd name="connsiteY48" fmla="*/ 1231900 h 3302940"/>
                <a:gd name="connsiteX49" fmla="*/ 8306270 w 8575207"/>
                <a:gd name="connsiteY49" fmla="*/ 1193800 h 3302940"/>
                <a:gd name="connsiteX50" fmla="*/ 8179270 w 8575207"/>
                <a:gd name="connsiteY50" fmla="*/ 1168400 h 3302940"/>
                <a:gd name="connsiteX51" fmla="*/ 7607770 w 8575207"/>
                <a:gd name="connsiteY51" fmla="*/ 1206500 h 3302940"/>
                <a:gd name="connsiteX52" fmla="*/ 7379170 w 8575207"/>
                <a:gd name="connsiteY52" fmla="*/ 1193800 h 3302940"/>
                <a:gd name="connsiteX53" fmla="*/ 7290270 w 8575207"/>
                <a:gd name="connsiteY53" fmla="*/ 1168400 h 3302940"/>
                <a:gd name="connsiteX54" fmla="*/ 7112470 w 8575207"/>
                <a:gd name="connsiteY54" fmla="*/ 1143000 h 3302940"/>
                <a:gd name="connsiteX55" fmla="*/ 7048970 w 8575207"/>
                <a:gd name="connsiteY55" fmla="*/ 1130300 h 3302940"/>
                <a:gd name="connsiteX56" fmla="*/ 6934670 w 8575207"/>
                <a:gd name="connsiteY56" fmla="*/ 1117600 h 3302940"/>
                <a:gd name="connsiteX57" fmla="*/ 6629870 w 8575207"/>
                <a:gd name="connsiteY57" fmla="*/ 1079500 h 3302940"/>
                <a:gd name="connsiteX58" fmla="*/ 6502870 w 8575207"/>
                <a:gd name="connsiteY58" fmla="*/ 1028700 h 3302940"/>
                <a:gd name="connsiteX59" fmla="*/ 6426670 w 8575207"/>
                <a:gd name="connsiteY59" fmla="*/ 1003300 h 3302940"/>
                <a:gd name="connsiteX60" fmla="*/ 6375870 w 8575207"/>
                <a:gd name="connsiteY60" fmla="*/ 990600 h 3302940"/>
                <a:gd name="connsiteX61" fmla="*/ 6337770 w 8575207"/>
                <a:gd name="connsiteY61" fmla="*/ 977900 h 3302940"/>
                <a:gd name="connsiteX62" fmla="*/ 6286970 w 8575207"/>
                <a:gd name="connsiteY62" fmla="*/ 952500 h 3302940"/>
                <a:gd name="connsiteX63" fmla="*/ 6096470 w 8575207"/>
                <a:gd name="connsiteY63" fmla="*/ 939800 h 3302940"/>
                <a:gd name="connsiteX64" fmla="*/ 5728170 w 8575207"/>
                <a:gd name="connsiteY64" fmla="*/ 927100 h 3302940"/>
                <a:gd name="connsiteX65" fmla="*/ 5334470 w 8575207"/>
                <a:gd name="connsiteY65" fmla="*/ 901700 h 3302940"/>
                <a:gd name="connsiteX66" fmla="*/ 5232870 w 8575207"/>
                <a:gd name="connsiteY66" fmla="*/ 889000 h 3302940"/>
                <a:gd name="connsiteX67" fmla="*/ 5067770 w 8575207"/>
                <a:gd name="connsiteY67" fmla="*/ 838200 h 3302940"/>
                <a:gd name="connsiteX68" fmla="*/ 4991570 w 8575207"/>
                <a:gd name="connsiteY68" fmla="*/ 825500 h 3302940"/>
                <a:gd name="connsiteX69" fmla="*/ 4953470 w 8575207"/>
                <a:gd name="connsiteY69" fmla="*/ 800100 h 3302940"/>
                <a:gd name="connsiteX70" fmla="*/ 4877270 w 8575207"/>
                <a:gd name="connsiteY70" fmla="*/ 774700 h 3302940"/>
                <a:gd name="connsiteX71" fmla="*/ 4775670 w 8575207"/>
                <a:gd name="connsiteY71" fmla="*/ 749300 h 3302940"/>
                <a:gd name="connsiteX72" fmla="*/ 4648670 w 8575207"/>
                <a:gd name="connsiteY72" fmla="*/ 711200 h 3302940"/>
                <a:gd name="connsiteX73" fmla="*/ 4610570 w 8575207"/>
                <a:gd name="connsiteY73" fmla="*/ 698500 h 3302940"/>
                <a:gd name="connsiteX74" fmla="*/ 4559770 w 8575207"/>
                <a:gd name="connsiteY74" fmla="*/ 685800 h 3302940"/>
                <a:gd name="connsiteX75" fmla="*/ 4521670 w 8575207"/>
                <a:gd name="connsiteY75" fmla="*/ 660400 h 3302940"/>
                <a:gd name="connsiteX76" fmla="*/ 4470870 w 8575207"/>
                <a:gd name="connsiteY76" fmla="*/ 647700 h 3302940"/>
                <a:gd name="connsiteX77" fmla="*/ 4432770 w 8575207"/>
                <a:gd name="connsiteY77" fmla="*/ 635000 h 3302940"/>
                <a:gd name="connsiteX78" fmla="*/ 4381970 w 8575207"/>
                <a:gd name="connsiteY78" fmla="*/ 609600 h 3302940"/>
                <a:gd name="connsiteX79" fmla="*/ 4280370 w 8575207"/>
                <a:gd name="connsiteY79" fmla="*/ 584200 h 3302940"/>
                <a:gd name="connsiteX80" fmla="*/ 4242270 w 8575207"/>
                <a:gd name="connsiteY80" fmla="*/ 571500 h 3302940"/>
                <a:gd name="connsiteX81" fmla="*/ 4127970 w 8575207"/>
                <a:gd name="connsiteY81" fmla="*/ 558800 h 3302940"/>
                <a:gd name="connsiteX82" fmla="*/ 3658070 w 8575207"/>
                <a:gd name="connsiteY82" fmla="*/ 533400 h 3302940"/>
                <a:gd name="connsiteX83" fmla="*/ 3607270 w 8575207"/>
                <a:gd name="connsiteY83" fmla="*/ 520700 h 3302940"/>
                <a:gd name="connsiteX84" fmla="*/ 3569170 w 8575207"/>
                <a:gd name="connsiteY84" fmla="*/ 508000 h 3302940"/>
                <a:gd name="connsiteX85" fmla="*/ 3467570 w 8575207"/>
                <a:gd name="connsiteY85" fmla="*/ 495300 h 3302940"/>
                <a:gd name="connsiteX86" fmla="*/ 3429470 w 8575207"/>
                <a:gd name="connsiteY86" fmla="*/ 469900 h 3302940"/>
                <a:gd name="connsiteX87" fmla="*/ 3378670 w 8575207"/>
                <a:gd name="connsiteY87" fmla="*/ 457200 h 3302940"/>
                <a:gd name="connsiteX88" fmla="*/ 3302470 w 8575207"/>
                <a:gd name="connsiteY88" fmla="*/ 431800 h 3302940"/>
                <a:gd name="connsiteX89" fmla="*/ 3226270 w 8575207"/>
                <a:gd name="connsiteY89" fmla="*/ 406400 h 3302940"/>
                <a:gd name="connsiteX90" fmla="*/ 3188170 w 8575207"/>
                <a:gd name="connsiteY90" fmla="*/ 393700 h 3302940"/>
                <a:gd name="connsiteX91" fmla="*/ 2934170 w 8575207"/>
                <a:gd name="connsiteY91" fmla="*/ 381000 h 3302940"/>
                <a:gd name="connsiteX92" fmla="*/ 2832570 w 8575207"/>
                <a:gd name="connsiteY92" fmla="*/ 355600 h 3302940"/>
                <a:gd name="connsiteX93" fmla="*/ 2769070 w 8575207"/>
                <a:gd name="connsiteY93" fmla="*/ 342900 h 3302940"/>
                <a:gd name="connsiteX94" fmla="*/ 2705570 w 8575207"/>
                <a:gd name="connsiteY94" fmla="*/ 317500 h 3302940"/>
                <a:gd name="connsiteX95" fmla="*/ 2591270 w 8575207"/>
                <a:gd name="connsiteY95" fmla="*/ 304800 h 3302940"/>
                <a:gd name="connsiteX96" fmla="*/ 2515070 w 8575207"/>
                <a:gd name="connsiteY96" fmla="*/ 292100 h 3302940"/>
                <a:gd name="connsiteX97" fmla="*/ 2299170 w 8575207"/>
                <a:gd name="connsiteY97" fmla="*/ 317500 h 3302940"/>
                <a:gd name="connsiteX98" fmla="*/ 2184870 w 8575207"/>
                <a:gd name="connsiteY98" fmla="*/ 355600 h 3302940"/>
                <a:gd name="connsiteX99" fmla="*/ 2045170 w 8575207"/>
                <a:gd name="connsiteY99" fmla="*/ 381000 h 3302940"/>
                <a:gd name="connsiteX100" fmla="*/ 2019770 w 8575207"/>
                <a:gd name="connsiteY100" fmla="*/ 431800 h 3302940"/>
                <a:gd name="connsiteX101" fmla="*/ 2032470 w 8575207"/>
                <a:gd name="connsiteY101" fmla="*/ 952500 h 3302940"/>
                <a:gd name="connsiteX102" fmla="*/ 2045170 w 8575207"/>
                <a:gd name="connsiteY102" fmla="*/ 1016000 h 3302940"/>
                <a:gd name="connsiteX103" fmla="*/ 2083270 w 8575207"/>
                <a:gd name="connsiteY103" fmla="*/ 1130300 h 3302940"/>
                <a:gd name="connsiteX104" fmla="*/ 2095970 w 8575207"/>
                <a:gd name="connsiteY104" fmla="*/ 1181100 h 3302940"/>
                <a:gd name="connsiteX105" fmla="*/ 2159470 w 8575207"/>
                <a:gd name="connsiteY105" fmla="*/ 1270000 h 3302940"/>
                <a:gd name="connsiteX106" fmla="*/ 2197570 w 8575207"/>
                <a:gd name="connsiteY106" fmla="*/ 1346200 h 3302940"/>
                <a:gd name="connsiteX107" fmla="*/ 2235670 w 8575207"/>
                <a:gd name="connsiteY107" fmla="*/ 1397000 h 3302940"/>
                <a:gd name="connsiteX108" fmla="*/ 2261070 w 8575207"/>
                <a:gd name="connsiteY108" fmla="*/ 1435100 h 3302940"/>
                <a:gd name="connsiteX109" fmla="*/ 2311870 w 8575207"/>
                <a:gd name="connsiteY109" fmla="*/ 1549400 h 3302940"/>
                <a:gd name="connsiteX110" fmla="*/ 2337270 w 8575207"/>
                <a:gd name="connsiteY110" fmla="*/ 1600200 h 3302940"/>
                <a:gd name="connsiteX111" fmla="*/ 2375370 w 8575207"/>
                <a:gd name="connsiteY111" fmla="*/ 1638300 h 3302940"/>
                <a:gd name="connsiteX112" fmla="*/ 2388070 w 8575207"/>
                <a:gd name="connsiteY112" fmla="*/ 1816100 h 3302940"/>
                <a:gd name="connsiteX113" fmla="*/ 2273770 w 8575207"/>
                <a:gd name="connsiteY113" fmla="*/ 1866900 h 3302940"/>
                <a:gd name="connsiteX114" fmla="*/ 2235670 w 8575207"/>
                <a:gd name="connsiteY114" fmla="*/ 1879600 h 3302940"/>
                <a:gd name="connsiteX115" fmla="*/ 2197570 w 8575207"/>
                <a:gd name="connsiteY115" fmla="*/ 1892300 h 3302940"/>
                <a:gd name="connsiteX116" fmla="*/ 2095970 w 8575207"/>
                <a:gd name="connsiteY116" fmla="*/ 1905000 h 3302940"/>
                <a:gd name="connsiteX117" fmla="*/ 1676870 w 8575207"/>
                <a:gd name="connsiteY117" fmla="*/ 1879600 h 3302940"/>
                <a:gd name="connsiteX118" fmla="*/ 1562570 w 8575207"/>
                <a:gd name="connsiteY118" fmla="*/ 1841500 h 3302940"/>
                <a:gd name="connsiteX119" fmla="*/ 1524470 w 8575207"/>
                <a:gd name="connsiteY119" fmla="*/ 1828800 h 3302940"/>
                <a:gd name="connsiteX120" fmla="*/ 1511770 w 8575207"/>
                <a:gd name="connsiteY120" fmla="*/ 1778000 h 3302940"/>
                <a:gd name="connsiteX121" fmla="*/ 1499070 w 8575207"/>
                <a:gd name="connsiteY121" fmla="*/ 1739900 h 3302940"/>
                <a:gd name="connsiteX122" fmla="*/ 1486370 w 8575207"/>
                <a:gd name="connsiteY122" fmla="*/ 1676400 h 3302940"/>
                <a:gd name="connsiteX123" fmla="*/ 1524470 w 8575207"/>
                <a:gd name="connsiteY123" fmla="*/ 1460500 h 3302940"/>
                <a:gd name="connsiteX124" fmla="*/ 1537170 w 8575207"/>
                <a:gd name="connsiteY124" fmla="*/ 1422400 h 3302940"/>
                <a:gd name="connsiteX125" fmla="*/ 1626070 w 8575207"/>
                <a:gd name="connsiteY125" fmla="*/ 1358900 h 3302940"/>
                <a:gd name="connsiteX126" fmla="*/ 1702270 w 8575207"/>
                <a:gd name="connsiteY126" fmla="*/ 1282700 h 3302940"/>
                <a:gd name="connsiteX127" fmla="*/ 1740370 w 8575207"/>
                <a:gd name="connsiteY127" fmla="*/ 1244600 h 3302940"/>
                <a:gd name="connsiteX128" fmla="*/ 1778470 w 8575207"/>
                <a:gd name="connsiteY128" fmla="*/ 1206500 h 3302940"/>
                <a:gd name="connsiteX129" fmla="*/ 1816570 w 8575207"/>
                <a:gd name="connsiteY129" fmla="*/ 1193800 h 3302940"/>
                <a:gd name="connsiteX130" fmla="*/ 1829270 w 8575207"/>
                <a:gd name="connsiteY130" fmla="*/ 1155700 h 3302940"/>
                <a:gd name="connsiteX131" fmla="*/ 1905470 w 8575207"/>
                <a:gd name="connsiteY131" fmla="*/ 1104900 h 3302940"/>
                <a:gd name="connsiteX132" fmla="*/ 1968970 w 8575207"/>
                <a:gd name="connsiteY132" fmla="*/ 1028700 h 3302940"/>
                <a:gd name="connsiteX133" fmla="*/ 2045170 w 8575207"/>
                <a:gd name="connsiteY133" fmla="*/ 965200 h 3302940"/>
                <a:gd name="connsiteX134" fmla="*/ 2019770 w 8575207"/>
                <a:gd name="connsiteY134" fmla="*/ 393700 h 3302940"/>
                <a:gd name="connsiteX135" fmla="*/ 1956270 w 8575207"/>
                <a:gd name="connsiteY135" fmla="*/ 279400 h 3302940"/>
                <a:gd name="connsiteX136" fmla="*/ 1918170 w 8575207"/>
                <a:gd name="connsiteY136" fmla="*/ 266700 h 3302940"/>
                <a:gd name="connsiteX137" fmla="*/ 1803870 w 8575207"/>
                <a:gd name="connsiteY137" fmla="*/ 203200 h 3302940"/>
                <a:gd name="connsiteX138" fmla="*/ 1727670 w 8575207"/>
                <a:gd name="connsiteY138" fmla="*/ 190500 h 3302940"/>
                <a:gd name="connsiteX139" fmla="*/ 1689570 w 8575207"/>
                <a:gd name="connsiteY139" fmla="*/ 165100 h 3302940"/>
                <a:gd name="connsiteX140" fmla="*/ 1435570 w 8575207"/>
                <a:gd name="connsiteY140" fmla="*/ 127000 h 3302940"/>
                <a:gd name="connsiteX141" fmla="*/ 1308570 w 8575207"/>
                <a:gd name="connsiteY141" fmla="*/ 101600 h 3302940"/>
                <a:gd name="connsiteX142" fmla="*/ 546570 w 8575207"/>
                <a:gd name="connsiteY142" fmla="*/ 76200 h 3302940"/>
                <a:gd name="connsiteX143" fmla="*/ 457670 w 8575207"/>
                <a:gd name="connsiteY143" fmla="*/ 50800 h 3302940"/>
                <a:gd name="connsiteX144" fmla="*/ 279870 w 8575207"/>
                <a:gd name="connsiteY144" fmla="*/ 25400 h 3302940"/>
                <a:gd name="connsiteX145" fmla="*/ 216370 w 8575207"/>
                <a:gd name="connsiteY145" fmla="*/ 12700 h 3302940"/>
                <a:gd name="connsiteX146" fmla="*/ 38570 w 8575207"/>
                <a:gd name="connsiteY146" fmla="*/ 0 h 3302940"/>
                <a:gd name="connsiteX147" fmla="*/ 13170 w 8575207"/>
                <a:gd name="connsiteY14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5874220 w 8575207"/>
                <a:gd name="connsiteY33" fmla="*/ 3016250 h 3302940"/>
                <a:gd name="connsiteX34" fmla="*/ 6286970 w 8575207"/>
                <a:gd name="connsiteY34" fmla="*/ 3035300 h 3302940"/>
                <a:gd name="connsiteX35" fmla="*/ 7328370 w 8575207"/>
                <a:gd name="connsiteY35" fmla="*/ 3022600 h 3302940"/>
                <a:gd name="connsiteX36" fmla="*/ 7544270 w 8575207"/>
                <a:gd name="connsiteY36" fmla="*/ 2984500 h 3302940"/>
                <a:gd name="connsiteX37" fmla="*/ 7645870 w 8575207"/>
                <a:gd name="connsiteY37" fmla="*/ 2971800 h 3302940"/>
                <a:gd name="connsiteX38" fmla="*/ 7861770 w 8575207"/>
                <a:gd name="connsiteY38" fmla="*/ 2984500 h 3302940"/>
                <a:gd name="connsiteX39" fmla="*/ 8039570 w 8575207"/>
                <a:gd name="connsiteY39" fmla="*/ 3009900 h 3302940"/>
                <a:gd name="connsiteX40" fmla="*/ 8090370 w 8575207"/>
                <a:gd name="connsiteY40" fmla="*/ 3022600 h 3302940"/>
                <a:gd name="connsiteX41" fmla="*/ 8407870 w 8575207"/>
                <a:gd name="connsiteY41" fmla="*/ 3048000 h 3302940"/>
                <a:gd name="connsiteX42" fmla="*/ 8560270 w 8575207"/>
                <a:gd name="connsiteY42" fmla="*/ 3035300 h 3302940"/>
                <a:gd name="connsiteX43" fmla="*/ 8534870 w 8575207"/>
                <a:gd name="connsiteY43" fmla="*/ 2311400 h 3302940"/>
                <a:gd name="connsiteX44" fmla="*/ 8496770 w 8575207"/>
                <a:gd name="connsiteY44" fmla="*/ 2057400 h 3302940"/>
                <a:gd name="connsiteX45" fmla="*/ 8484070 w 8575207"/>
                <a:gd name="connsiteY45" fmla="*/ 1968500 h 3302940"/>
                <a:gd name="connsiteX46" fmla="*/ 8445970 w 8575207"/>
                <a:gd name="connsiteY46" fmla="*/ 1765300 h 3302940"/>
                <a:gd name="connsiteX47" fmla="*/ 8471370 w 8575207"/>
                <a:gd name="connsiteY47" fmla="*/ 1257300 h 3302940"/>
                <a:gd name="connsiteX48" fmla="*/ 8433270 w 8575207"/>
                <a:gd name="connsiteY48" fmla="*/ 1231900 h 3302940"/>
                <a:gd name="connsiteX49" fmla="*/ 8306270 w 8575207"/>
                <a:gd name="connsiteY49" fmla="*/ 1193800 h 3302940"/>
                <a:gd name="connsiteX50" fmla="*/ 8179270 w 8575207"/>
                <a:gd name="connsiteY50" fmla="*/ 1168400 h 3302940"/>
                <a:gd name="connsiteX51" fmla="*/ 7607770 w 8575207"/>
                <a:gd name="connsiteY51" fmla="*/ 1206500 h 3302940"/>
                <a:gd name="connsiteX52" fmla="*/ 7379170 w 8575207"/>
                <a:gd name="connsiteY52" fmla="*/ 1193800 h 3302940"/>
                <a:gd name="connsiteX53" fmla="*/ 7290270 w 8575207"/>
                <a:gd name="connsiteY53" fmla="*/ 1168400 h 3302940"/>
                <a:gd name="connsiteX54" fmla="*/ 7112470 w 8575207"/>
                <a:gd name="connsiteY54" fmla="*/ 1143000 h 3302940"/>
                <a:gd name="connsiteX55" fmla="*/ 7048970 w 8575207"/>
                <a:gd name="connsiteY55" fmla="*/ 1130300 h 3302940"/>
                <a:gd name="connsiteX56" fmla="*/ 6934670 w 8575207"/>
                <a:gd name="connsiteY56" fmla="*/ 1117600 h 3302940"/>
                <a:gd name="connsiteX57" fmla="*/ 6629870 w 8575207"/>
                <a:gd name="connsiteY57" fmla="*/ 1079500 h 3302940"/>
                <a:gd name="connsiteX58" fmla="*/ 6502870 w 8575207"/>
                <a:gd name="connsiteY58" fmla="*/ 1028700 h 3302940"/>
                <a:gd name="connsiteX59" fmla="*/ 6426670 w 8575207"/>
                <a:gd name="connsiteY59" fmla="*/ 1003300 h 3302940"/>
                <a:gd name="connsiteX60" fmla="*/ 6375870 w 8575207"/>
                <a:gd name="connsiteY60" fmla="*/ 990600 h 3302940"/>
                <a:gd name="connsiteX61" fmla="*/ 6337770 w 8575207"/>
                <a:gd name="connsiteY61" fmla="*/ 977900 h 3302940"/>
                <a:gd name="connsiteX62" fmla="*/ 6286970 w 8575207"/>
                <a:gd name="connsiteY62" fmla="*/ 952500 h 3302940"/>
                <a:gd name="connsiteX63" fmla="*/ 6096470 w 8575207"/>
                <a:gd name="connsiteY63" fmla="*/ 939800 h 3302940"/>
                <a:gd name="connsiteX64" fmla="*/ 5728170 w 8575207"/>
                <a:gd name="connsiteY64" fmla="*/ 927100 h 3302940"/>
                <a:gd name="connsiteX65" fmla="*/ 5334470 w 8575207"/>
                <a:gd name="connsiteY65" fmla="*/ 901700 h 3302940"/>
                <a:gd name="connsiteX66" fmla="*/ 5232870 w 8575207"/>
                <a:gd name="connsiteY66" fmla="*/ 889000 h 3302940"/>
                <a:gd name="connsiteX67" fmla="*/ 5067770 w 8575207"/>
                <a:gd name="connsiteY67" fmla="*/ 838200 h 3302940"/>
                <a:gd name="connsiteX68" fmla="*/ 4991570 w 8575207"/>
                <a:gd name="connsiteY68" fmla="*/ 825500 h 3302940"/>
                <a:gd name="connsiteX69" fmla="*/ 4953470 w 8575207"/>
                <a:gd name="connsiteY69" fmla="*/ 800100 h 3302940"/>
                <a:gd name="connsiteX70" fmla="*/ 4877270 w 8575207"/>
                <a:gd name="connsiteY70" fmla="*/ 774700 h 3302940"/>
                <a:gd name="connsiteX71" fmla="*/ 4775670 w 8575207"/>
                <a:gd name="connsiteY71" fmla="*/ 749300 h 3302940"/>
                <a:gd name="connsiteX72" fmla="*/ 4648670 w 8575207"/>
                <a:gd name="connsiteY72" fmla="*/ 711200 h 3302940"/>
                <a:gd name="connsiteX73" fmla="*/ 4610570 w 8575207"/>
                <a:gd name="connsiteY73" fmla="*/ 698500 h 3302940"/>
                <a:gd name="connsiteX74" fmla="*/ 4559770 w 8575207"/>
                <a:gd name="connsiteY74" fmla="*/ 685800 h 3302940"/>
                <a:gd name="connsiteX75" fmla="*/ 4521670 w 8575207"/>
                <a:gd name="connsiteY75" fmla="*/ 660400 h 3302940"/>
                <a:gd name="connsiteX76" fmla="*/ 4470870 w 8575207"/>
                <a:gd name="connsiteY76" fmla="*/ 647700 h 3302940"/>
                <a:gd name="connsiteX77" fmla="*/ 4432770 w 8575207"/>
                <a:gd name="connsiteY77" fmla="*/ 635000 h 3302940"/>
                <a:gd name="connsiteX78" fmla="*/ 4381970 w 8575207"/>
                <a:gd name="connsiteY78" fmla="*/ 609600 h 3302940"/>
                <a:gd name="connsiteX79" fmla="*/ 4280370 w 8575207"/>
                <a:gd name="connsiteY79" fmla="*/ 584200 h 3302940"/>
                <a:gd name="connsiteX80" fmla="*/ 4242270 w 8575207"/>
                <a:gd name="connsiteY80" fmla="*/ 571500 h 3302940"/>
                <a:gd name="connsiteX81" fmla="*/ 4127970 w 8575207"/>
                <a:gd name="connsiteY81" fmla="*/ 558800 h 3302940"/>
                <a:gd name="connsiteX82" fmla="*/ 3658070 w 8575207"/>
                <a:gd name="connsiteY82" fmla="*/ 533400 h 3302940"/>
                <a:gd name="connsiteX83" fmla="*/ 3607270 w 8575207"/>
                <a:gd name="connsiteY83" fmla="*/ 520700 h 3302940"/>
                <a:gd name="connsiteX84" fmla="*/ 3569170 w 8575207"/>
                <a:gd name="connsiteY84" fmla="*/ 508000 h 3302940"/>
                <a:gd name="connsiteX85" fmla="*/ 3467570 w 8575207"/>
                <a:gd name="connsiteY85" fmla="*/ 495300 h 3302940"/>
                <a:gd name="connsiteX86" fmla="*/ 3429470 w 8575207"/>
                <a:gd name="connsiteY86" fmla="*/ 469900 h 3302940"/>
                <a:gd name="connsiteX87" fmla="*/ 3378670 w 8575207"/>
                <a:gd name="connsiteY87" fmla="*/ 457200 h 3302940"/>
                <a:gd name="connsiteX88" fmla="*/ 3302470 w 8575207"/>
                <a:gd name="connsiteY88" fmla="*/ 431800 h 3302940"/>
                <a:gd name="connsiteX89" fmla="*/ 3226270 w 8575207"/>
                <a:gd name="connsiteY89" fmla="*/ 406400 h 3302940"/>
                <a:gd name="connsiteX90" fmla="*/ 3188170 w 8575207"/>
                <a:gd name="connsiteY90" fmla="*/ 393700 h 3302940"/>
                <a:gd name="connsiteX91" fmla="*/ 2934170 w 8575207"/>
                <a:gd name="connsiteY91" fmla="*/ 381000 h 3302940"/>
                <a:gd name="connsiteX92" fmla="*/ 2832570 w 8575207"/>
                <a:gd name="connsiteY92" fmla="*/ 355600 h 3302940"/>
                <a:gd name="connsiteX93" fmla="*/ 2769070 w 8575207"/>
                <a:gd name="connsiteY93" fmla="*/ 342900 h 3302940"/>
                <a:gd name="connsiteX94" fmla="*/ 2705570 w 8575207"/>
                <a:gd name="connsiteY94" fmla="*/ 317500 h 3302940"/>
                <a:gd name="connsiteX95" fmla="*/ 2591270 w 8575207"/>
                <a:gd name="connsiteY95" fmla="*/ 304800 h 3302940"/>
                <a:gd name="connsiteX96" fmla="*/ 2515070 w 8575207"/>
                <a:gd name="connsiteY96" fmla="*/ 292100 h 3302940"/>
                <a:gd name="connsiteX97" fmla="*/ 2299170 w 8575207"/>
                <a:gd name="connsiteY97" fmla="*/ 317500 h 3302940"/>
                <a:gd name="connsiteX98" fmla="*/ 2184870 w 8575207"/>
                <a:gd name="connsiteY98" fmla="*/ 355600 h 3302940"/>
                <a:gd name="connsiteX99" fmla="*/ 2045170 w 8575207"/>
                <a:gd name="connsiteY99" fmla="*/ 381000 h 3302940"/>
                <a:gd name="connsiteX100" fmla="*/ 2019770 w 8575207"/>
                <a:gd name="connsiteY100" fmla="*/ 431800 h 3302940"/>
                <a:gd name="connsiteX101" fmla="*/ 2032470 w 8575207"/>
                <a:gd name="connsiteY101" fmla="*/ 952500 h 3302940"/>
                <a:gd name="connsiteX102" fmla="*/ 2045170 w 8575207"/>
                <a:gd name="connsiteY102" fmla="*/ 1016000 h 3302940"/>
                <a:gd name="connsiteX103" fmla="*/ 2083270 w 8575207"/>
                <a:gd name="connsiteY103" fmla="*/ 1130300 h 3302940"/>
                <a:gd name="connsiteX104" fmla="*/ 2095970 w 8575207"/>
                <a:gd name="connsiteY104" fmla="*/ 1181100 h 3302940"/>
                <a:gd name="connsiteX105" fmla="*/ 2159470 w 8575207"/>
                <a:gd name="connsiteY105" fmla="*/ 1270000 h 3302940"/>
                <a:gd name="connsiteX106" fmla="*/ 2197570 w 8575207"/>
                <a:gd name="connsiteY106" fmla="*/ 1346200 h 3302940"/>
                <a:gd name="connsiteX107" fmla="*/ 2235670 w 8575207"/>
                <a:gd name="connsiteY107" fmla="*/ 1397000 h 3302940"/>
                <a:gd name="connsiteX108" fmla="*/ 2261070 w 8575207"/>
                <a:gd name="connsiteY108" fmla="*/ 1435100 h 3302940"/>
                <a:gd name="connsiteX109" fmla="*/ 2311870 w 8575207"/>
                <a:gd name="connsiteY109" fmla="*/ 1549400 h 3302940"/>
                <a:gd name="connsiteX110" fmla="*/ 2337270 w 8575207"/>
                <a:gd name="connsiteY110" fmla="*/ 1600200 h 3302940"/>
                <a:gd name="connsiteX111" fmla="*/ 2375370 w 8575207"/>
                <a:gd name="connsiteY111" fmla="*/ 1638300 h 3302940"/>
                <a:gd name="connsiteX112" fmla="*/ 2388070 w 8575207"/>
                <a:gd name="connsiteY112" fmla="*/ 1816100 h 3302940"/>
                <a:gd name="connsiteX113" fmla="*/ 2273770 w 8575207"/>
                <a:gd name="connsiteY113" fmla="*/ 1866900 h 3302940"/>
                <a:gd name="connsiteX114" fmla="*/ 2235670 w 8575207"/>
                <a:gd name="connsiteY114" fmla="*/ 1879600 h 3302940"/>
                <a:gd name="connsiteX115" fmla="*/ 2197570 w 8575207"/>
                <a:gd name="connsiteY115" fmla="*/ 1892300 h 3302940"/>
                <a:gd name="connsiteX116" fmla="*/ 2095970 w 8575207"/>
                <a:gd name="connsiteY116" fmla="*/ 1905000 h 3302940"/>
                <a:gd name="connsiteX117" fmla="*/ 1676870 w 8575207"/>
                <a:gd name="connsiteY117" fmla="*/ 1879600 h 3302940"/>
                <a:gd name="connsiteX118" fmla="*/ 1562570 w 8575207"/>
                <a:gd name="connsiteY118" fmla="*/ 1841500 h 3302940"/>
                <a:gd name="connsiteX119" fmla="*/ 1524470 w 8575207"/>
                <a:gd name="connsiteY119" fmla="*/ 1828800 h 3302940"/>
                <a:gd name="connsiteX120" fmla="*/ 1511770 w 8575207"/>
                <a:gd name="connsiteY120" fmla="*/ 1778000 h 3302940"/>
                <a:gd name="connsiteX121" fmla="*/ 1499070 w 8575207"/>
                <a:gd name="connsiteY121" fmla="*/ 1739900 h 3302940"/>
                <a:gd name="connsiteX122" fmla="*/ 1486370 w 8575207"/>
                <a:gd name="connsiteY122" fmla="*/ 1676400 h 3302940"/>
                <a:gd name="connsiteX123" fmla="*/ 1524470 w 8575207"/>
                <a:gd name="connsiteY123" fmla="*/ 1460500 h 3302940"/>
                <a:gd name="connsiteX124" fmla="*/ 1537170 w 8575207"/>
                <a:gd name="connsiteY124" fmla="*/ 1422400 h 3302940"/>
                <a:gd name="connsiteX125" fmla="*/ 1626070 w 8575207"/>
                <a:gd name="connsiteY125" fmla="*/ 1358900 h 3302940"/>
                <a:gd name="connsiteX126" fmla="*/ 1702270 w 8575207"/>
                <a:gd name="connsiteY126" fmla="*/ 1282700 h 3302940"/>
                <a:gd name="connsiteX127" fmla="*/ 1740370 w 8575207"/>
                <a:gd name="connsiteY127" fmla="*/ 1244600 h 3302940"/>
                <a:gd name="connsiteX128" fmla="*/ 1778470 w 8575207"/>
                <a:gd name="connsiteY128" fmla="*/ 1206500 h 3302940"/>
                <a:gd name="connsiteX129" fmla="*/ 1816570 w 8575207"/>
                <a:gd name="connsiteY129" fmla="*/ 1193800 h 3302940"/>
                <a:gd name="connsiteX130" fmla="*/ 1829270 w 8575207"/>
                <a:gd name="connsiteY130" fmla="*/ 1155700 h 3302940"/>
                <a:gd name="connsiteX131" fmla="*/ 1905470 w 8575207"/>
                <a:gd name="connsiteY131" fmla="*/ 1104900 h 3302940"/>
                <a:gd name="connsiteX132" fmla="*/ 1968970 w 8575207"/>
                <a:gd name="connsiteY132" fmla="*/ 1028700 h 3302940"/>
                <a:gd name="connsiteX133" fmla="*/ 2045170 w 8575207"/>
                <a:gd name="connsiteY133" fmla="*/ 965200 h 3302940"/>
                <a:gd name="connsiteX134" fmla="*/ 2019770 w 8575207"/>
                <a:gd name="connsiteY134" fmla="*/ 393700 h 3302940"/>
                <a:gd name="connsiteX135" fmla="*/ 1956270 w 8575207"/>
                <a:gd name="connsiteY135" fmla="*/ 279400 h 3302940"/>
                <a:gd name="connsiteX136" fmla="*/ 1918170 w 8575207"/>
                <a:gd name="connsiteY136" fmla="*/ 266700 h 3302940"/>
                <a:gd name="connsiteX137" fmla="*/ 1803870 w 8575207"/>
                <a:gd name="connsiteY137" fmla="*/ 203200 h 3302940"/>
                <a:gd name="connsiteX138" fmla="*/ 1727670 w 8575207"/>
                <a:gd name="connsiteY138" fmla="*/ 190500 h 3302940"/>
                <a:gd name="connsiteX139" fmla="*/ 1689570 w 8575207"/>
                <a:gd name="connsiteY139" fmla="*/ 165100 h 3302940"/>
                <a:gd name="connsiteX140" fmla="*/ 1435570 w 8575207"/>
                <a:gd name="connsiteY140" fmla="*/ 127000 h 3302940"/>
                <a:gd name="connsiteX141" fmla="*/ 1308570 w 8575207"/>
                <a:gd name="connsiteY141" fmla="*/ 101600 h 3302940"/>
                <a:gd name="connsiteX142" fmla="*/ 546570 w 8575207"/>
                <a:gd name="connsiteY142" fmla="*/ 76200 h 3302940"/>
                <a:gd name="connsiteX143" fmla="*/ 457670 w 8575207"/>
                <a:gd name="connsiteY143" fmla="*/ 50800 h 3302940"/>
                <a:gd name="connsiteX144" fmla="*/ 279870 w 8575207"/>
                <a:gd name="connsiteY144" fmla="*/ 25400 h 3302940"/>
                <a:gd name="connsiteX145" fmla="*/ 216370 w 8575207"/>
                <a:gd name="connsiteY145" fmla="*/ 12700 h 3302940"/>
                <a:gd name="connsiteX146" fmla="*/ 38570 w 8575207"/>
                <a:gd name="connsiteY146" fmla="*/ 0 h 3302940"/>
                <a:gd name="connsiteX147" fmla="*/ 13170 w 8575207"/>
                <a:gd name="connsiteY14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5874220 w 8575207"/>
                <a:gd name="connsiteY33" fmla="*/ 3016250 h 3302940"/>
                <a:gd name="connsiteX34" fmla="*/ 6286970 w 8575207"/>
                <a:gd name="connsiteY34" fmla="*/ 3035300 h 3302940"/>
                <a:gd name="connsiteX35" fmla="*/ 7328370 w 8575207"/>
                <a:gd name="connsiteY35" fmla="*/ 3022600 h 3302940"/>
                <a:gd name="connsiteX36" fmla="*/ 7544270 w 8575207"/>
                <a:gd name="connsiteY36" fmla="*/ 2984500 h 3302940"/>
                <a:gd name="connsiteX37" fmla="*/ 7645870 w 8575207"/>
                <a:gd name="connsiteY37" fmla="*/ 2971800 h 3302940"/>
                <a:gd name="connsiteX38" fmla="*/ 7861770 w 8575207"/>
                <a:gd name="connsiteY38" fmla="*/ 2984500 h 3302940"/>
                <a:gd name="connsiteX39" fmla="*/ 8039570 w 8575207"/>
                <a:gd name="connsiteY39" fmla="*/ 3009900 h 3302940"/>
                <a:gd name="connsiteX40" fmla="*/ 8090370 w 8575207"/>
                <a:gd name="connsiteY40" fmla="*/ 3022600 h 3302940"/>
                <a:gd name="connsiteX41" fmla="*/ 8407870 w 8575207"/>
                <a:gd name="connsiteY41" fmla="*/ 3048000 h 3302940"/>
                <a:gd name="connsiteX42" fmla="*/ 8560270 w 8575207"/>
                <a:gd name="connsiteY42" fmla="*/ 3035300 h 3302940"/>
                <a:gd name="connsiteX43" fmla="*/ 8534870 w 8575207"/>
                <a:gd name="connsiteY43" fmla="*/ 2311400 h 3302940"/>
                <a:gd name="connsiteX44" fmla="*/ 8496770 w 8575207"/>
                <a:gd name="connsiteY44" fmla="*/ 2057400 h 3302940"/>
                <a:gd name="connsiteX45" fmla="*/ 8484070 w 8575207"/>
                <a:gd name="connsiteY45" fmla="*/ 1968500 h 3302940"/>
                <a:gd name="connsiteX46" fmla="*/ 8445970 w 8575207"/>
                <a:gd name="connsiteY46" fmla="*/ 1765300 h 3302940"/>
                <a:gd name="connsiteX47" fmla="*/ 8471370 w 8575207"/>
                <a:gd name="connsiteY47" fmla="*/ 1257300 h 3302940"/>
                <a:gd name="connsiteX48" fmla="*/ 8433270 w 8575207"/>
                <a:gd name="connsiteY48" fmla="*/ 1231900 h 3302940"/>
                <a:gd name="connsiteX49" fmla="*/ 8306270 w 8575207"/>
                <a:gd name="connsiteY49" fmla="*/ 1193800 h 3302940"/>
                <a:gd name="connsiteX50" fmla="*/ 8179270 w 8575207"/>
                <a:gd name="connsiteY50" fmla="*/ 1168400 h 3302940"/>
                <a:gd name="connsiteX51" fmla="*/ 7607770 w 8575207"/>
                <a:gd name="connsiteY51" fmla="*/ 1206500 h 3302940"/>
                <a:gd name="connsiteX52" fmla="*/ 7379170 w 8575207"/>
                <a:gd name="connsiteY52" fmla="*/ 1193800 h 3302940"/>
                <a:gd name="connsiteX53" fmla="*/ 7290270 w 8575207"/>
                <a:gd name="connsiteY53" fmla="*/ 1168400 h 3302940"/>
                <a:gd name="connsiteX54" fmla="*/ 7112470 w 8575207"/>
                <a:gd name="connsiteY54" fmla="*/ 1143000 h 3302940"/>
                <a:gd name="connsiteX55" fmla="*/ 7048970 w 8575207"/>
                <a:gd name="connsiteY55" fmla="*/ 1130300 h 3302940"/>
                <a:gd name="connsiteX56" fmla="*/ 6934670 w 8575207"/>
                <a:gd name="connsiteY56" fmla="*/ 1117600 h 3302940"/>
                <a:gd name="connsiteX57" fmla="*/ 6629870 w 8575207"/>
                <a:gd name="connsiteY57" fmla="*/ 1079500 h 3302940"/>
                <a:gd name="connsiteX58" fmla="*/ 6502870 w 8575207"/>
                <a:gd name="connsiteY58" fmla="*/ 1028700 h 3302940"/>
                <a:gd name="connsiteX59" fmla="*/ 6426670 w 8575207"/>
                <a:gd name="connsiteY59" fmla="*/ 1003300 h 3302940"/>
                <a:gd name="connsiteX60" fmla="*/ 6375870 w 8575207"/>
                <a:gd name="connsiteY60" fmla="*/ 990600 h 3302940"/>
                <a:gd name="connsiteX61" fmla="*/ 6337770 w 8575207"/>
                <a:gd name="connsiteY61" fmla="*/ 977900 h 3302940"/>
                <a:gd name="connsiteX62" fmla="*/ 6286970 w 8575207"/>
                <a:gd name="connsiteY62" fmla="*/ 952500 h 3302940"/>
                <a:gd name="connsiteX63" fmla="*/ 6096470 w 8575207"/>
                <a:gd name="connsiteY63" fmla="*/ 939800 h 3302940"/>
                <a:gd name="connsiteX64" fmla="*/ 5728170 w 8575207"/>
                <a:gd name="connsiteY64" fmla="*/ 927100 h 3302940"/>
                <a:gd name="connsiteX65" fmla="*/ 5334470 w 8575207"/>
                <a:gd name="connsiteY65" fmla="*/ 901700 h 3302940"/>
                <a:gd name="connsiteX66" fmla="*/ 5232870 w 8575207"/>
                <a:gd name="connsiteY66" fmla="*/ 889000 h 3302940"/>
                <a:gd name="connsiteX67" fmla="*/ 5067770 w 8575207"/>
                <a:gd name="connsiteY67" fmla="*/ 838200 h 3302940"/>
                <a:gd name="connsiteX68" fmla="*/ 4991570 w 8575207"/>
                <a:gd name="connsiteY68" fmla="*/ 825500 h 3302940"/>
                <a:gd name="connsiteX69" fmla="*/ 4953470 w 8575207"/>
                <a:gd name="connsiteY69" fmla="*/ 800100 h 3302940"/>
                <a:gd name="connsiteX70" fmla="*/ 4877270 w 8575207"/>
                <a:gd name="connsiteY70" fmla="*/ 774700 h 3302940"/>
                <a:gd name="connsiteX71" fmla="*/ 4775670 w 8575207"/>
                <a:gd name="connsiteY71" fmla="*/ 749300 h 3302940"/>
                <a:gd name="connsiteX72" fmla="*/ 4648670 w 8575207"/>
                <a:gd name="connsiteY72" fmla="*/ 711200 h 3302940"/>
                <a:gd name="connsiteX73" fmla="*/ 4610570 w 8575207"/>
                <a:gd name="connsiteY73" fmla="*/ 698500 h 3302940"/>
                <a:gd name="connsiteX74" fmla="*/ 4559770 w 8575207"/>
                <a:gd name="connsiteY74" fmla="*/ 685800 h 3302940"/>
                <a:gd name="connsiteX75" fmla="*/ 4521670 w 8575207"/>
                <a:gd name="connsiteY75" fmla="*/ 660400 h 3302940"/>
                <a:gd name="connsiteX76" fmla="*/ 4470870 w 8575207"/>
                <a:gd name="connsiteY76" fmla="*/ 647700 h 3302940"/>
                <a:gd name="connsiteX77" fmla="*/ 4432770 w 8575207"/>
                <a:gd name="connsiteY77" fmla="*/ 635000 h 3302940"/>
                <a:gd name="connsiteX78" fmla="*/ 4381970 w 8575207"/>
                <a:gd name="connsiteY78" fmla="*/ 609600 h 3302940"/>
                <a:gd name="connsiteX79" fmla="*/ 4280370 w 8575207"/>
                <a:gd name="connsiteY79" fmla="*/ 584200 h 3302940"/>
                <a:gd name="connsiteX80" fmla="*/ 4242270 w 8575207"/>
                <a:gd name="connsiteY80" fmla="*/ 571500 h 3302940"/>
                <a:gd name="connsiteX81" fmla="*/ 4127970 w 8575207"/>
                <a:gd name="connsiteY81" fmla="*/ 558800 h 3302940"/>
                <a:gd name="connsiteX82" fmla="*/ 3658070 w 8575207"/>
                <a:gd name="connsiteY82" fmla="*/ 533400 h 3302940"/>
                <a:gd name="connsiteX83" fmla="*/ 3607270 w 8575207"/>
                <a:gd name="connsiteY83" fmla="*/ 520700 h 3302940"/>
                <a:gd name="connsiteX84" fmla="*/ 3569170 w 8575207"/>
                <a:gd name="connsiteY84" fmla="*/ 508000 h 3302940"/>
                <a:gd name="connsiteX85" fmla="*/ 3467570 w 8575207"/>
                <a:gd name="connsiteY85" fmla="*/ 495300 h 3302940"/>
                <a:gd name="connsiteX86" fmla="*/ 3429470 w 8575207"/>
                <a:gd name="connsiteY86" fmla="*/ 469900 h 3302940"/>
                <a:gd name="connsiteX87" fmla="*/ 3378670 w 8575207"/>
                <a:gd name="connsiteY87" fmla="*/ 457200 h 3302940"/>
                <a:gd name="connsiteX88" fmla="*/ 3302470 w 8575207"/>
                <a:gd name="connsiteY88" fmla="*/ 431800 h 3302940"/>
                <a:gd name="connsiteX89" fmla="*/ 3226270 w 8575207"/>
                <a:gd name="connsiteY89" fmla="*/ 406400 h 3302940"/>
                <a:gd name="connsiteX90" fmla="*/ 3188170 w 8575207"/>
                <a:gd name="connsiteY90" fmla="*/ 393700 h 3302940"/>
                <a:gd name="connsiteX91" fmla="*/ 2934170 w 8575207"/>
                <a:gd name="connsiteY91" fmla="*/ 381000 h 3302940"/>
                <a:gd name="connsiteX92" fmla="*/ 2832570 w 8575207"/>
                <a:gd name="connsiteY92" fmla="*/ 355600 h 3302940"/>
                <a:gd name="connsiteX93" fmla="*/ 2769070 w 8575207"/>
                <a:gd name="connsiteY93" fmla="*/ 342900 h 3302940"/>
                <a:gd name="connsiteX94" fmla="*/ 2705570 w 8575207"/>
                <a:gd name="connsiteY94" fmla="*/ 317500 h 3302940"/>
                <a:gd name="connsiteX95" fmla="*/ 2591270 w 8575207"/>
                <a:gd name="connsiteY95" fmla="*/ 304800 h 3302940"/>
                <a:gd name="connsiteX96" fmla="*/ 2515070 w 8575207"/>
                <a:gd name="connsiteY96" fmla="*/ 292100 h 3302940"/>
                <a:gd name="connsiteX97" fmla="*/ 2299170 w 8575207"/>
                <a:gd name="connsiteY97" fmla="*/ 317500 h 3302940"/>
                <a:gd name="connsiteX98" fmla="*/ 2184870 w 8575207"/>
                <a:gd name="connsiteY98" fmla="*/ 355600 h 3302940"/>
                <a:gd name="connsiteX99" fmla="*/ 2045170 w 8575207"/>
                <a:gd name="connsiteY99" fmla="*/ 381000 h 3302940"/>
                <a:gd name="connsiteX100" fmla="*/ 2019770 w 8575207"/>
                <a:gd name="connsiteY100" fmla="*/ 431800 h 3302940"/>
                <a:gd name="connsiteX101" fmla="*/ 2032470 w 8575207"/>
                <a:gd name="connsiteY101" fmla="*/ 952500 h 3302940"/>
                <a:gd name="connsiteX102" fmla="*/ 2045170 w 8575207"/>
                <a:gd name="connsiteY102" fmla="*/ 1016000 h 3302940"/>
                <a:gd name="connsiteX103" fmla="*/ 2083270 w 8575207"/>
                <a:gd name="connsiteY103" fmla="*/ 1130300 h 3302940"/>
                <a:gd name="connsiteX104" fmla="*/ 2095970 w 8575207"/>
                <a:gd name="connsiteY104" fmla="*/ 1181100 h 3302940"/>
                <a:gd name="connsiteX105" fmla="*/ 2159470 w 8575207"/>
                <a:gd name="connsiteY105" fmla="*/ 1270000 h 3302940"/>
                <a:gd name="connsiteX106" fmla="*/ 2197570 w 8575207"/>
                <a:gd name="connsiteY106" fmla="*/ 1346200 h 3302940"/>
                <a:gd name="connsiteX107" fmla="*/ 2235670 w 8575207"/>
                <a:gd name="connsiteY107" fmla="*/ 1397000 h 3302940"/>
                <a:gd name="connsiteX108" fmla="*/ 2261070 w 8575207"/>
                <a:gd name="connsiteY108" fmla="*/ 1435100 h 3302940"/>
                <a:gd name="connsiteX109" fmla="*/ 2311870 w 8575207"/>
                <a:gd name="connsiteY109" fmla="*/ 1549400 h 3302940"/>
                <a:gd name="connsiteX110" fmla="*/ 2337270 w 8575207"/>
                <a:gd name="connsiteY110" fmla="*/ 1600200 h 3302940"/>
                <a:gd name="connsiteX111" fmla="*/ 2375370 w 8575207"/>
                <a:gd name="connsiteY111" fmla="*/ 1638300 h 3302940"/>
                <a:gd name="connsiteX112" fmla="*/ 2388070 w 8575207"/>
                <a:gd name="connsiteY112" fmla="*/ 1816100 h 3302940"/>
                <a:gd name="connsiteX113" fmla="*/ 2273770 w 8575207"/>
                <a:gd name="connsiteY113" fmla="*/ 1866900 h 3302940"/>
                <a:gd name="connsiteX114" fmla="*/ 2235670 w 8575207"/>
                <a:gd name="connsiteY114" fmla="*/ 1879600 h 3302940"/>
                <a:gd name="connsiteX115" fmla="*/ 2197570 w 8575207"/>
                <a:gd name="connsiteY115" fmla="*/ 1892300 h 3302940"/>
                <a:gd name="connsiteX116" fmla="*/ 2095970 w 8575207"/>
                <a:gd name="connsiteY116" fmla="*/ 1905000 h 3302940"/>
                <a:gd name="connsiteX117" fmla="*/ 1676870 w 8575207"/>
                <a:gd name="connsiteY117" fmla="*/ 1879600 h 3302940"/>
                <a:gd name="connsiteX118" fmla="*/ 1562570 w 8575207"/>
                <a:gd name="connsiteY118" fmla="*/ 1841500 h 3302940"/>
                <a:gd name="connsiteX119" fmla="*/ 1524470 w 8575207"/>
                <a:gd name="connsiteY119" fmla="*/ 1828800 h 3302940"/>
                <a:gd name="connsiteX120" fmla="*/ 1511770 w 8575207"/>
                <a:gd name="connsiteY120" fmla="*/ 1778000 h 3302940"/>
                <a:gd name="connsiteX121" fmla="*/ 1499070 w 8575207"/>
                <a:gd name="connsiteY121" fmla="*/ 1739900 h 3302940"/>
                <a:gd name="connsiteX122" fmla="*/ 1486370 w 8575207"/>
                <a:gd name="connsiteY122" fmla="*/ 1676400 h 3302940"/>
                <a:gd name="connsiteX123" fmla="*/ 1524470 w 8575207"/>
                <a:gd name="connsiteY123" fmla="*/ 1460500 h 3302940"/>
                <a:gd name="connsiteX124" fmla="*/ 1537170 w 8575207"/>
                <a:gd name="connsiteY124" fmla="*/ 1422400 h 3302940"/>
                <a:gd name="connsiteX125" fmla="*/ 1626070 w 8575207"/>
                <a:gd name="connsiteY125" fmla="*/ 1358900 h 3302940"/>
                <a:gd name="connsiteX126" fmla="*/ 1702270 w 8575207"/>
                <a:gd name="connsiteY126" fmla="*/ 1282700 h 3302940"/>
                <a:gd name="connsiteX127" fmla="*/ 1740370 w 8575207"/>
                <a:gd name="connsiteY127" fmla="*/ 1244600 h 3302940"/>
                <a:gd name="connsiteX128" fmla="*/ 1778470 w 8575207"/>
                <a:gd name="connsiteY128" fmla="*/ 1206500 h 3302940"/>
                <a:gd name="connsiteX129" fmla="*/ 1816570 w 8575207"/>
                <a:gd name="connsiteY129" fmla="*/ 1193800 h 3302940"/>
                <a:gd name="connsiteX130" fmla="*/ 1829270 w 8575207"/>
                <a:gd name="connsiteY130" fmla="*/ 1155700 h 3302940"/>
                <a:gd name="connsiteX131" fmla="*/ 1905470 w 8575207"/>
                <a:gd name="connsiteY131" fmla="*/ 1104900 h 3302940"/>
                <a:gd name="connsiteX132" fmla="*/ 1968970 w 8575207"/>
                <a:gd name="connsiteY132" fmla="*/ 1028700 h 3302940"/>
                <a:gd name="connsiteX133" fmla="*/ 2045170 w 8575207"/>
                <a:gd name="connsiteY133" fmla="*/ 965200 h 3302940"/>
                <a:gd name="connsiteX134" fmla="*/ 2019770 w 8575207"/>
                <a:gd name="connsiteY134" fmla="*/ 393700 h 3302940"/>
                <a:gd name="connsiteX135" fmla="*/ 1956270 w 8575207"/>
                <a:gd name="connsiteY135" fmla="*/ 279400 h 3302940"/>
                <a:gd name="connsiteX136" fmla="*/ 1918170 w 8575207"/>
                <a:gd name="connsiteY136" fmla="*/ 266700 h 3302940"/>
                <a:gd name="connsiteX137" fmla="*/ 1803870 w 8575207"/>
                <a:gd name="connsiteY137" fmla="*/ 203200 h 3302940"/>
                <a:gd name="connsiteX138" fmla="*/ 1727670 w 8575207"/>
                <a:gd name="connsiteY138" fmla="*/ 190500 h 3302940"/>
                <a:gd name="connsiteX139" fmla="*/ 1689570 w 8575207"/>
                <a:gd name="connsiteY139" fmla="*/ 165100 h 3302940"/>
                <a:gd name="connsiteX140" fmla="*/ 1435570 w 8575207"/>
                <a:gd name="connsiteY140" fmla="*/ 127000 h 3302940"/>
                <a:gd name="connsiteX141" fmla="*/ 1308570 w 8575207"/>
                <a:gd name="connsiteY141" fmla="*/ 101600 h 3302940"/>
                <a:gd name="connsiteX142" fmla="*/ 546570 w 8575207"/>
                <a:gd name="connsiteY142" fmla="*/ 76200 h 3302940"/>
                <a:gd name="connsiteX143" fmla="*/ 457670 w 8575207"/>
                <a:gd name="connsiteY143" fmla="*/ 50800 h 3302940"/>
                <a:gd name="connsiteX144" fmla="*/ 279870 w 8575207"/>
                <a:gd name="connsiteY144" fmla="*/ 25400 h 3302940"/>
                <a:gd name="connsiteX145" fmla="*/ 216370 w 8575207"/>
                <a:gd name="connsiteY145" fmla="*/ 12700 h 3302940"/>
                <a:gd name="connsiteX146" fmla="*/ 38570 w 8575207"/>
                <a:gd name="connsiteY146" fmla="*/ 0 h 3302940"/>
                <a:gd name="connsiteX147" fmla="*/ 13170 w 8575207"/>
                <a:gd name="connsiteY14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5874220 w 8575207"/>
                <a:gd name="connsiteY33" fmla="*/ 3035300 h 3302940"/>
                <a:gd name="connsiteX34" fmla="*/ 6286970 w 8575207"/>
                <a:gd name="connsiteY34" fmla="*/ 3035300 h 3302940"/>
                <a:gd name="connsiteX35" fmla="*/ 7328370 w 8575207"/>
                <a:gd name="connsiteY35" fmla="*/ 3022600 h 3302940"/>
                <a:gd name="connsiteX36" fmla="*/ 7544270 w 8575207"/>
                <a:gd name="connsiteY36" fmla="*/ 2984500 h 3302940"/>
                <a:gd name="connsiteX37" fmla="*/ 7645870 w 8575207"/>
                <a:gd name="connsiteY37" fmla="*/ 2971800 h 3302940"/>
                <a:gd name="connsiteX38" fmla="*/ 7861770 w 8575207"/>
                <a:gd name="connsiteY38" fmla="*/ 2984500 h 3302940"/>
                <a:gd name="connsiteX39" fmla="*/ 8039570 w 8575207"/>
                <a:gd name="connsiteY39" fmla="*/ 3009900 h 3302940"/>
                <a:gd name="connsiteX40" fmla="*/ 8090370 w 8575207"/>
                <a:gd name="connsiteY40" fmla="*/ 3022600 h 3302940"/>
                <a:gd name="connsiteX41" fmla="*/ 8407870 w 8575207"/>
                <a:gd name="connsiteY41" fmla="*/ 3048000 h 3302940"/>
                <a:gd name="connsiteX42" fmla="*/ 8560270 w 8575207"/>
                <a:gd name="connsiteY42" fmla="*/ 3035300 h 3302940"/>
                <a:gd name="connsiteX43" fmla="*/ 8534870 w 8575207"/>
                <a:gd name="connsiteY43" fmla="*/ 2311400 h 3302940"/>
                <a:gd name="connsiteX44" fmla="*/ 8496770 w 8575207"/>
                <a:gd name="connsiteY44" fmla="*/ 2057400 h 3302940"/>
                <a:gd name="connsiteX45" fmla="*/ 8484070 w 8575207"/>
                <a:gd name="connsiteY45" fmla="*/ 1968500 h 3302940"/>
                <a:gd name="connsiteX46" fmla="*/ 8445970 w 8575207"/>
                <a:gd name="connsiteY46" fmla="*/ 1765300 h 3302940"/>
                <a:gd name="connsiteX47" fmla="*/ 8471370 w 8575207"/>
                <a:gd name="connsiteY47" fmla="*/ 1257300 h 3302940"/>
                <a:gd name="connsiteX48" fmla="*/ 8433270 w 8575207"/>
                <a:gd name="connsiteY48" fmla="*/ 1231900 h 3302940"/>
                <a:gd name="connsiteX49" fmla="*/ 8306270 w 8575207"/>
                <a:gd name="connsiteY49" fmla="*/ 1193800 h 3302940"/>
                <a:gd name="connsiteX50" fmla="*/ 8179270 w 8575207"/>
                <a:gd name="connsiteY50" fmla="*/ 1168400 h 3302940"/>
                <a:gd name="connsiteX51" fmla="*/ 7607770 w 8575207"/>
                <a:gd name="connsiteY51" fmla="*/ 1206500 h 3302940"/>
                <a:gd name="connsiteX52" fmla="*/ 7379170 w 8575207"/>
                <a:gd name="connsiteY52" fmla="*/ 1193800 h 3302940"/>
                <a:gd name="connsiteX53" fmla="*/ 7290270 w 8575207"/>
                <a:gd name="connsiteY53" fmla="*/ 1168400 h 3302940"/>
                <a:gd name="connsiteX54" fmla="*/ 7112470 w 8575207"/>
                <a:gd name="connsiteY54" fmla="*/ 1143000 h 3302940"/>
                <a:gd name="connsiteX55" fmla="*/ 7048970 w 8575207"/>
                <a:gd name="connsiteY55" fmla="*/ 1130300 h 3302940"/>
                <a:gd name="connsiteX56" fmla="*/ 6934670 w 8575207"/>
                <a:gd name="connsiteY56" fmla="*/ 1117600 h 3302940"/>
                <a:gd name="connsiteX57" fmla="*/ 6629870 w 8575207"/>
                <a:gd name="connsiteY57" fmla="*/ 1079500 h 3302940"/>
                <a:gd name="connsiteX58" fmla="*/ 6502870 w 8575207"/>
                <a:gd name="connsiteY58" fmla="*/ 1028700 h 3302940"/>
                <a:gd name="connsiteX59" fmla="*/ 6426670 w 8575207"/>
                <a:gd name="connsiteY59" fmla="*/ 1003300 h 3302940"/>
                <a:gd name="connsiteX60" fmla="*/ 6375870 w 8575207"/>
                <a:gd name="connsiteY60" fmla="*/ 990600 h 3302940"/>
                <a:gd name="connsiteX61" fmla="*/ 6337770 w 8575207"/>
                <a:gd name="connsiteY61" fmla="*/ 977900 h 3302940"/>
                <a:gd name="connsiteX62" fmla="*/ 6286970 w 8575207"/>
                <a:gd name="connsiteY62" fmla="*/ 952500 h 3302940"/>
                <a:gd name="connsiteX63" fmla="*/ 6096470 w 8575207"/>
                <a:gd name="connsiteY63" fmla="*/ 939800 h 3302940"/>
                <a:gd name="connsiteX64" fmla="*/ 5728170 w 8575207"/>
                <a:gd name="connsiteY64" fmla="*/ 927100 h 3302940"/>
                <a:gd name="connsiteX65" fmla="*/ 5334470 w 8575207"/>
                <a:gd name="connsiteY65" fmla="*/ 901700 h 3302940"/>
                <a:gd name="connsiteX66" fmla="*/ 5232870 w 8575207"/>
                <a:gd name="connsiteY66" fmla="*/ 889000 h 3302940"/>
                <a:gd name="connsiteX67" fmla="*/ 5067770 w 8575207"/>
                <a:gd name="connsiteY67" fmla="*/ 838200 h 3302940"/>
                <a:gd name="connsiteX68" fmla="*/ 4991570 w 8575207"/>
                <a:gd name="connsiteY68" fmla="*/ 825500 h 3302940"/>
                <a:gd name="connsiteX69" fmla="*/ 4953470 w 8575207"/>
                <a:gd name="connsiteY69" fmla="*/ 800100 h 3302940"/>
                <a:gd name="connsiteX70" fmla="*/ 4877270 w 8575207"/>
                <a:gd name="connsiteY70" fmla="*/ 774700 h 3302940"/>
                <a:gd name="connsiteX71" fmla="*/ 4775670 w 8575207"/>
                <a:gd name="connsiteY71" fmla="*/ 749300 h 3302940"/>
                <a:gd name="connsiteX72" fmla="*/ 4648670 w 8575207"/>
                <a:gd name="connsiteY72" fmla="*/ 711200 h 3302940"/>
                <a:gd name="connsiteX73" fmla="*/ 4610570 w 8575207"/>
                <a:gd name="connsiteY73" fmla="*/ 698500 h 3302940"/>
                <a:gd name="connsiteX74" fmla="*/ 4559770 w 8575207"/>
                <a:gd name="connsiteY74" fmla="*/ 685800 h 3302940"/>
                <a:gd name="connsiteX75" fmla="*/ 4521670 w 8575207"/>
                <a:gd name="connsiteY75" fmla="*/ 660400 h 3302940"/>
                <a:gd name="connsiteX76" fmla="*/ 4470870 w 8575207"/>
                <a:gd name="connsiteY76" fmla="*/ 647700 h 3302940"/>
                <a:gd name="connsiteX77" fmla="*/ 4432770 w 8575207"/>
                <a:gd name="connsiteY77" fmla="*/ 635000 h 3302940"/>
                <a:gd name="connsiteX78" fmla="*/ 4381970 w 8575207"/>
                <a:gd name="connsiteY78" fmla="*/ 609600 h 3302940"/>
                <a:gd name="connsiteX79" fmla="*/ 4280370 w 8575207"/>
                <a:gd name="connsiteY79" fmla="*/ 584200 h 3302940"/>
                <a:gd name="connsiteX80" fmla="*/ 4242270 w 8575207"/>
                <a:gd name="connsiteY80" fmla="*/ 571500 h 3302940"/>
                <a:gd name="connsiteX81" fmla="*/ 4127970 w 8575207"/>
                <a:gd name="connsiteY81" fmla="*/ 558800 h 3302940"/>
                <a:gd name="connsiteX82" fmla="*/ 3658070 w 8575207"/>
                <a:gd name="connsiteY82" fmla="*/ 533400 h 3302940"/>
                <a:gd name="connsiteX83" fmla="*/ 3607270 w 8575207"/>
                <a:gd name="connsiteY83" fmla="*/ 520700 h 3302940"/>
                <a:gd name="connsiteX84" fmla="*/ 3569170 w 8575207"/>
                <a:gd name="connsiteY84" fmla="*/ 508000 h 3302940"/>
                <a:gd name="connsiteX85" fmla="*/ 3467570 w 8575207"/>
                <a:gd name="connsiteY85" fmla="*/ 495300 h 3302940"/>
                <a:gd name="connsiteX86" fmla="*/ 3429470 w 8575207"/>
                <a:gd name="connsiteY86" fmla="*/ 469900 h 3302940"/>
                <a:gd name="connsiteX87" fmla="*/ 3378670 w 8575207"/>
                <a:gd name="connsiteY87" fmla="*/ 457200 h 3302940"/>
                <a:gd name="connsiteX88" fmla="*/ 3302470 w 8575207"/>
                <a:gd name="connsiteY88" fmla="*/ 431800 h 3302940"/>
                <a:gd name="connsiteX89" fmla="*/ 3226270 w 8575207"/>
                <a:gd name="connsiteY89" fmla="*/ 406400 h 3302940"/>
                <a:gd name="connsiteX90" fmla="*/ 3188170 w 8575207"/>
                <a:gd name="connsiteY90" fmla="*/ 393700 h 3302940"/>
                <a:gd name="connsiteX91" fmla="*/ 2934170 w 8575207"/>
                <a:gd name="connsiteY91" fmla="*/ 381000 h 3302940"/>
                <a:gd name="connsiteX92" fmla="*/ 2832570 w 8575207"/>
                <a:gd name="connsiteY92" fmla="*/ 355600 h 3302940"/>
                <a:gd name="connsiteX93" fmla="*/ 2769070 w 8575207"/>
                <a:gd name="connsiteY93" fmla="*/ 342900 h 3302940"/>
                <a:gd name="connsiteX94" fmla="*/ 2705570 w 8575207"/>
                <a:gd name="connsiteY94" fmla="*/ 317500 h 3302940"/>
                <a:gd name="connsiteX95" fmla="*/ 2591270 w 8575207"/>
                <a:gd name="connsiteY95" fmla="*/ 304800 h 3302940"/>
                <a:gd name="connsiteX96" fmla="*/ 2515070 w 8575207"/>
                <a:gd name="connsiteY96" fmla="*/ 292100 h 3302940"/>
                <a:gd name="connsiteX97" fmla="*/ 2299170 w 8575207"/>
                <a:gd name="connsiteY97" fmla="*/ 317500 h 3302940"/>
                <a:gd name="connsiteX98" fmla="*/ 2184870 w 8575207"/>
                <a:gd name="connsiteY98" fmla="*/ 355600 h 3302940"/>
                <a:gd name="connsiteX99" fmla="*/ 2045170 w 8575207"/>
                <a:gd name="connsiteY99" fmla="*/ 381000 h 3302940"/>
                <a:gd name="connsiteX100" fmla="*/ 2019770 w 8575207"/>
                <a:gd name="connsiteY100" fmla="*/ 431800 h 3302940"/>
                <a:gd name="connsiteX101" fmla="*/ 2032470 w 8575207"/>
                <a:gd name="connsiteY101" fmla="*/ 952500 h 3302940"/>
                <a:gd name="connsiteX102" fmla="*/ 2045170 w 8575207"/>
                <a:gd name="connsiteY102" fmla="*/ 1016000 h 3302940"/>
                <a:gd name="connsiteX103" fmla="*/ 2083270 w 8575207"/>
                <a:gd name="connsiteY103" fmla="*/ 1130300 h 3302940"/>
                <a:gd name="connsiteX104" fmla="*/ 2095970 w 8575207"/>
                <a:gd name="connsiteY104" fmla="*/ 1181100 h 3302940"/>
                <a:gd name="connsiteX105" fmla="*/ 2159470 w 8575207"/>
                <a:gd name="connsiteY105" fmla="*/ 1270000 h 3302940"/>
                <a:gd name="connsiteX106" fmla="*/ 2197570 w 8575207"/>
                <a:gd name="connsiteY106" fmla="*/ 1346200 h 3302940"/>
                <a:gd name="connsiteX107" fmla="*/ 2235670 w 8575207"/>
                <a:gd name="connsiteY107" fmla="*/ 1397000 h 3302940"/>
                <a:gd name="connsiteX108" fmla="*/ 2261070 w 8575207"/>
                <a:gd name="connsiteY108" fmla="*/ 1435100 h 3302940"/>
                <a:gd name="connsiteX109" fmla="*/ 2311870 w 8575207"/>
                <a:gd name="connsiteY109" fmla="*/ 1549400 h 3302940"/>
                <a:gd name="connsiteX110" fmla="*/ 2337270 w 8575207"/>
                <a:gd name="connsiteY110" fmla="*/ 1600200 h 3302940"/>
                <a:gd name="connsiteX111" fmla="*/ 2375370 w 8575207"/>
                <a:gd name="connsiteY111" fmla="*/ 1638300 h 3302940"/>
                <a:gd name="connsiteX112" fmla="*/ 2388070 w 8575207"/>
                <a:gd name="connsiteY112" fmla="*/ 1816100 h 3302940"/>
                <a:gd name="connsiteX113" fmla="*/ 2273770 w 8575207"/>
                <a:gd name="connsiteY113" fmla="*/ 1866900 h 3302940"/>
                <a:gd name="connsiteX114" fmla="*/ 2235670 w 8575207"/>
                <a:gd name="connsiteY114" fmla="*/ 1879600 h 3302940"/>
                <a:gd name="connsiteX115" fmla="*/ 2197570 w 8575207"/>
                <a:gd name="connsiteY115" fmla="*/ 1892300 h 3302940"/>
                <a:gd name="connsiteX116" fmla="*/ 2095970 w 8575207"/>
                <a:gd name="connsiteY116" fmla="*/ 1905000 h 3302940"/>
                <a:gd name="connsiteX117" fmla="*/ 1676870 w 8575207"/>
                <a:gd name="connsiteY117" fmla="*/ 1879600 h 3302940"/>
                <a:gd name="connsiteX118" fmla="*/ 1562570 w 8575207"/>
                <a:gd name="connsiteY118" fmla="*/ 1841500 h 3302940"/>
                <a:gd name="connsiteX119" fmla="*/ 1524470 w 8575207"/>
                <a:gd name="connsiteY119" fmla="*/ 1828800 h 3302940"/>
                <a:gd name="connsiteX120" fmla="*/ 1511770 w 8575207"/>
                <a:gd name="connsiteY120" fmla="*/ 1778000 h 3302940"/>
                <a:gd name="connsiteX121" fmla="*/ 1499070 w 8575207"/>
                <a:gd name="connsiteY121" fmla="*/ 1739900 h 3302940"/>
                <a:gd name="connsiteX122" fmla="*/ 1486370 w 8575207"/>
                <a:gd name="connsiteY122" fmla="*/ 1676400 h 3302940"/>
                <a:gd name="connsiteX123" fmla="*/ 1524470 w 8575207"/>
                <a:gd name="connsiteY123" fmla="*/ 1460500 h 3302940"/>
                <a:gd name="connsiteX124" fmla="*/ 1537170 w 8575207"/>
                <a:gd name="connsiteY124" fmla="*/ 1422400 h 3302940"/>
                <a:gd name="connsiteX125" fmla="*/ 1626070 w 8575207"/>
                <a:gd name="connsiteY125" fmla="*/ 1358900 h 3302940"/>
                <a:gd name="connsiteX126" fmla="*/ 1702270 w 8575207"/>
                <a:gd name="connsiteY126" fmla="*/ 1282700 h 3302940"/>
                <a:gd name="connsiteX127" fmla="*/ 1740370 w 8575207"/>
                <a:gd name="connsiteY127" fmla="*/ 1244600 h 3302940"/>
                <a:gd name="connsiteX128" fmla="*/ 1778470 w 8575207"/>
                <a:gd name="connsiteY128" fmla="*/ 1206500 h 3302940"/>
                <a:gd name="connsiteX129" fmla="*/ 1816570 w 8575207"/>
                <a:gd name="connsiteY129" fmla="*/ 1193800 h 3302940"/>
                <a:gd name="connsiteX130" fmla="*/ 1829270 w 8575207"/>
                <a:gd name="connsiteY130" fmla="*/ 1155700 h 3302940"/>
                <a:gd name="connsiteX131" fmla="*/ 1905470 w 8575207"/>
                <a:gd name="connsiteY131" fmla="*/ 1104900 h 3302940"/>
                <a:gd name="connsiteX132" fmla="*/ 1968970 w 8575207"/>
                <a:gd name="connsiteY132" fmla="*/ 1028700 h 3302940"/>
                <a:gd name="connsiteX133" fmla="*/ 2045170 w 8575207"/>
                <a:gd name="connsiteY133" fmla="*/ 965200 h 3302940"/>
                <a:gd name="connsiteX134" fmla="*/ 2019770 w 8575207"/>
                <a:gd name="connsiteY134" fmla="*/ 393700 h 3302940"/>
                <a:gd name="connsiteX135" fmla="*/ 1956270 w 8575207"/>
                <a:gd name="connsiteY135" fmla="*/ 279400 h 3302940"/>
                <a:gd name="connsiteX136" fmla="*/ 1918170 w 8575207"/>
                <a:gd name="connsiteY136" fmla="*/ 266700 h 3302940"/>
                <a:gd name="connsiteX137" fmla="*/ 1803870 w 8575207"/>
                <a:gd name="connsiteY137" fmla="*/ 203200 h 3302940"/>
                <a:gd name="connsiteX138" fmla="*/ 1727670 w 8575207"/>
                <a:gd name="connsiteY138" fmla="*/ 190500 h 3302940"/>
                <a:gd name="connsiteX139" fmla="*/ 1689570 w 8575207"/>
                <a:gd name="connsiteY139" fmla="*/ 165100 h 3302940"/>
                <a:gd name="connsiteX140" fmla="*/ 1435570 w 8575207"/>
                <a:gd name="connsiteY140" fmla="*/ 127000 h 3302940"/>
                <a:gd name="connsiteX141" fmla="*/ 1308570 w 8575207"/>
                <a:gd name="connsiteY141" fmla="*/ 101600 h 3302940"/>
                <a:gd name="connsiteX142" fmla="*/ 546570 w 8575207"/>
                <a:gd name="connsiteY142" fmla="*/ 76200 h 3302940"/>
                <a:gd name="connsiteX143" fmla="*/ 457670 w 8575207"/>
                <a:gd name="connsiteY143" fmla="*/ 50800 h 3302940"/>
                <a:gd name="connsiteX144" fmla="*/ 279870 w 8575207"/>
                <a:gd name="connsiteY144" fmla="*/ 25400 h 3302940"/>
                <a:gd name="connsiteX145" fmla="*/ 216370 w 8575207"/>
                <a:gd name="connsiteY145" fmla="*/ 12700 h 3302940"/>
                <a:gd name="connsiteX146" fmla="*/ 38570 w 8575207"/>
                <a:gd name="connsiteY146" fmla="*/ 0 h 3302940"/>
                <a:gd name="connsiteX147" fmla="*/ 13170 w 8575207"/>
                <a:gd name="connsiteY14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5874220 w 8575207"/>
                <a:gd name="connsiteY33" fmla="*/ 3035300 h 3302940"/>
                <a:gd name="connsiteX34" fmla="*/ 6286970 w 8575207"/>
                <a:gd name="connsiteY34" fmla="*/ 3035300 h 3302940"/>
                <a:gd name="connsiteX35" fmla="*/ 7328370 w 8575207"/>
                <a:gd name="connsiteY35" fmla="*/ 3022600 h 3302940"/>
                <a:gd name="connsiteX36" fmla="*/ 7544270 w 8575207"/>
                <a:gd name="connsiteY36" fmla="*/ 2984500 h 3302940"/>
                <a:gd name="connsiteX37" fmla="*/ 7645870 w 8575207"/>
                <a:gd name="connsiteY37" fmla="*/ 2971800 h 3302940"/>
                <a:gd name="connsiteX38" fmla="*/ 7861770 w 8575207"/>
                <a:gd name="connsiteY38" fmla="*/ 2984500 h 3302940"/>
                <a:gd name="connsiteX39" fmla="*/ 8039570 w 8575207"/>
                <a:gd name="connsiteY39" fmla="*/ 3009900 h 3302940"/>
                <a:gd name="connsiteX40" fmla="*/ 8090370 w 8575207"/>
                <a:gd name="connsiteY40" fmla="*/ 3022600 h 3302940"/>
                <a:gd name="connsiteX41" fmla="*/ 8407870 w 8575207"/>
                <a:gd name="connsiteY41" fmla="*/ 3048000 h 3302940"/>
                <a:gd name="connsiteX42" fmla="*/ 8560270 w 8575207"/>
                <a:gd name="connsiteY42" fmla="*/ 3035300 h 3302940"/>
                <a:gd name="connsiteX43" fmla="*/ 8534870 w 8575207"/>
                <a:gd name="connsiteY43" fmla="*/ 2311400 h 3302940"/>
                <a:gd name="connsiteX44" fmla="*/ 8496770 w 8575207"/>
                <a:gd name="connsiteY44" fmla="*/ 2057400 h 3302940"/>
                <a:gd name="connsiteX45" fmla="*/ 8484070 w 8575207"/>
                <a:gd name="connsiteY45" fmla="*/ 1968500 h 3302940"/>
                <a:gd name="connsiteX46" fmla="*/ 8445970 w 8575207"/>
                <a:gd name="connsiteY46" fmla="*/ 1765300 h 3302940"/>
                <a:gd name="connsiteX47" fmla="*/ 8471370 w 8575207"/>
                <a:gd name="connsiteY47" fmla="*/ 1257300 h 3302940"/>
                <a:gd name="connsiteX48" fmla="*/ 8433270 w 8575207"/>
                <a:gd name="connsiteY48" fmla="*/ 1231900 h 3302940"/>
                <a:gd name="connsiteX49" fmla="*/ 8306270 w 8575207"/>
                <a:gd name="connsiteY49" fmla="*/ 1193800 h 3302940"/>
                <a:gd name="connsiteX50" fmla="*/ 8179270 w 8575207"/>
                <a:gd name="connsiteY50" fmla="*/ 1168400 h 3302940"/>
                <a:gd name="connsiteX51" fmla="*/ 7607770 w 8575207"/>
                <a:gd name="connsiteY51" fmla="*/ 1206500 h 3302940"/>
                <a:gd name="connsiteX52" fmla="*/ 7379170 w 8575207"/>
                <a:gd name="connsiteY52" fmla="*/ 1193800 h 3302940"/>
                <a:gd name="connsiteX53" fmla="*/ 7290270 w 8575207"/>
                <a:gd name="connsiteY53" fmla="*/ 1168400 h 3302940"/>
                <a:gd name="connsiteX54" fmla="*/ 7112470 w 8575207"/>
                <a:gd name="connsiteY54" fmla="*/ 1143000 h 3302940"/>
                <a:gd name="connsiteX55" fmla="*/ 7048970 w 8575207"/>
                <a:gd name="connsiteY55" fmla="*/ 1130300 h 3302940"/>
                <a:gd name="connsiteX56" fmla="*/ 6934670 w 8575207"/>
                <a:gd name="connsiteY56" fmla="*/ 1117600 h 3302940"/>
                <a:gd name="connsiteX57" fmla="*/ 6629870 w 8575207"/>
                <a:gd name="connsiteY57" fmla="*/ 1079500 h 3302940"/>
                <a:gd name="connsiteX58" fmla="*/ 6502870 w 8575207"/>
                <a:gd name="connsiteY58" fmla="*/ 1028700 h 3302940"/>
                <a:gd name="connsiteX59" fmla="*/ 6426670 w 8575207"/>
                <a:gd name="connsiteY59" fmla="*/ 1003300 h 3302940"/>
                <a:gd name="connsiteX60" fmla="*/ 6375870 w 8575207"/>
                <a:gd name="connsiteY60" fmla="*/ 990600 h 3302940"/>
                <a:gd name="connsiteX61" fmla="*/ 6337770 w 8575207"/>
                <a:gd name="connsiteY61" fmla="*/ 977900 h 3302940"/>
                <a:gd name="connsiteX62" fmla="*/ 6286970 w 8575207"/>
                <a:gd name="connsiteY62" fmla="*/ 952500 h 3302940"/>
                <a:gd name="connsiteX63" fmla="*/ 6096470 w 8575207"/>
                <a:gd name="connsiteY63" fmla="*/ 939800 h 3302940"/>
                <a:gd name="connsiteX64" fmla="*/ 5728170 w 8575207"/>
                <a:gd name="connsiteY64" fmla="*/ 927100 h 3302940"/>
                <a:gd name="connsiteX65" fmla="*/ 5334470 w 8575207"/>
                <a:gd name="connsiteY65" fmla="*/ 901700 h 3302940"/>
                <a:gd name="connsiteX66" fmla="*/ 5232870 w 8575207"/>
                <a:gd name="connsiteY66" fmla="*/ 889000 h 3302940"/>
                <a:gd name="connsiteX67" fmla="*/ 5067770 w 8575207"/>
                <a:gd name="connsiteY67" fmla="*/ 838200 h 3302940"/>
                <a:gd name="connsiteX68" fmla="*/ 4991570 w 8575207"/>
                <a:gd name="connsiteY68" fmla="*/ 825500 h 3302940"/>
                <a:gd name="connsiteX69" fmla="*/ 4953470 w 8575207"/>
                <a:gd name="connsiteY69" fmla="*/ 800100 h 3302940"/>
                <a:gd name="connsiteX70" fmla="*/ 4877270 w 8575207"/>
                <a:gd name="connsiteY70" fmla="*/ 774700 h 3302940"/>
                <a:gd name="connsiteX71" fmla="*/ 4775670 w 8575207"/>
                <a:gd name="connsiteY71" fmla="*/ 749300 h 3302940"/>
                <a:gd name="connsiteX72" fmla="*/ 4648670 w 8575207"/>
                <a:gd name="connsiteY72" fmla="*/ 711200 h 3302940"/>
                <a:gd name="connsiteX73" fmla="*/ 4610570 w 8575207"/>
                <a:gd name="connsiteY73" fmla="*/ 698500 h 3302940"/>
                <a:gd name="connsiteX74" fmla="*/ 4559770 w 8575207"/>
                <a:gd name="connsiteY74" fmla="*/ 685800 h 3302940"/>
                <a:gd name="connsiteX75" fmla="*/ 4521670 w 8575207"/>
                <a:gd name="connsiteY75" fmla="*/ 660400 h 3302940"/>
                <a:gd name="connsiteX76" fmla="*/ 4470870 w 8575207"/>
                <a:gd name="connsiteY76" fmla="*/ 647700 h 3302940"/>
                <a:gd name="connsiteX77" fmla="*/ 4432770 w 8575207"/>
                <a:gd name="connsiteY77" fmla="*/ 635000 h 3302940"/>
                <a:gd name="connsiteX78" fmla="*/ 4381970 w 8575207"/>
                <a:gd name="connsiteY78" fmla="*/ 609600 h 3302940"/>
                <a:gd name="connsiteX79" fmla="*/ 4280370 w 8575207"/>
                <a:gd name="connsiteY79" fmla="*/ 584200 h 3302940"/>
                <a:gd name="connsiteX80" fmla="*/ 4242270 w 8575207"/>
                <a:gd name="connsiteY80" fmla="*/ 571500 h 3302940"/>
                <a:gd name="connsiteX81" fmla="*/ 4127970 w 8575207"/>
                <a:gd name="connsiteY81" fmla="*/ 558800 h 3302940"/>
                <a:gd name="connsiteX82" fmla="*/ 3658070 w 8575207"/>
                <a:gd name="connsiteY82" fmla="*/ 533400 h 3302940"/>
                <a:gd name="connsiteX83" fmla="*/ 3607270 w 8575207"/>
                <a:gd name="connsiteY83" fmla="*/ 520700 h 3302940"/>
                <a:gd name="connsiteX84" fmla="*/ 3569170 w 8575207"/>
                <a:gd name="connsiteY84" fmla="*/ 508000 h 3302940"/>
                <a:gd name="connsiteX85" fmla="*/ 3467570 w 8575207"/>
                <a:gd name="connsiteY85" fmla="*/ 495300 h 3302940"/>
                <a:gd name="connsiteX86" fmla="*/ 3429470 w 8575207"/>
                <a:gd name="connsiteY86" fmla="*/ 469900 h 3302940"/>
                <a:gd name="connsiteX87" fmla="*/ 3378670 w 8575207"/>
                <a:gd name="connsiteY87" fmla="*/ 457200 h 3302940"/>
                <a:gd name="connsiteX88" fmla="*/ 3302470 w 8575207"/>
                <a:gd name="connsiteY88" fmla="*/ 431800 h 3302940"/>
                <a:gd name="connsiteX89" fmla="*/ 3226270 w 8575207"/>
                <a:gd name="connsiteY89" fmla="*/ 406400 h 3302940"/>
                <a:gd name="connsiteX90" fmla="*/ 3188170 w 8575207"/>
                <a:gd name="connsiteY90" fmla="*/ 393700 h 3302940"/>
                <a:gd name="connsiteX91" fmla="*/ 2934170 w 8575207"/>
                <a:gd name="connsiteY91" fmla="*/ 381000 h 3302940"/>
                <a:gd name="connsiteX92" fmla="*/ 2832570 w 8575207"/>
                <a:gd name="connsiteY92" fmla="*/ 355600 h 3302940"/>
                <a:gd name="connsiteX93" fmla="*/ 2769070 w 8575207"/>
                <a:gd name="connsiteY93" fmla="*/ 342900 h 3302940"/>
                <a:gd name="connsiteX94" fmla="*/ 2705570 w 8575207"/>
                <a:gd name="connsiteY94" fmla="*/ 317500 h 3302940"/>
                <a:gd name="connsiteX95" fmla="*/ 2591270 w 8575207"/>
                <a:gd name="connsiteY95" fmla="*/ 304800 h 3302940"/>
                <a:gd name="connsiteX96" fmla="*/ 2515070 w 8575207"/>
                <a:gd name="connsiteY96" fmla="*/ 292100 h 3302940"/>
                <a:gd name="connsiteX97" fmla="*/ 2299170 w 8575207"/>
                <a:gd name="connsiteY97" fmla="*/ 317500 h 3302940"/>
                <a:gd name="connsiteX98" fmla="*/ 2184870 w 8575207"/>
                <a:gd name="connsiteY98" fmla="*/ 355600 h 3302940"/>
                <a:gd name="connsiteX99" fmla="*/ 2045170 w 8575207"/>
                <a:gd name="connsiteY99" fmla="*/ 381000 h 3302940"/>
                <a:gd name="connsiteX100" fmla="*/ 2019770 w 8575207"/>
                <a:gd name="connsiteY100" fmla="*/ 431800 h 3302940"/>
                <a:gd name="connsiteX101" fmla="*/ 2032470 w 8575207"/>
                <a:gd name="connsiteY101" fmla="*/ 952500 h 3302940"/>
                <a:gd name="connsiteX102" fmla="*/ 2045170 w 8575207"/>
                <a:gd name="connsiteY102" fmla="*/ 1016000 h 3302940"/>
                <a:gd name="connsiteX103" fmla="*/ 2083270 w 8575207"/>
                <a:gd name="connsiteY103" fmla="*/ 1130300 h 3302940"/>
                <a:gd name="connsiteX104" fmla="*/ 2095970 w 8575207"/>
                <a:gd name="connsiteY104" fmla="*/ 1181100 h 3302940"/>
                <a:gd name="connsiteX105" fmla="*/ 2159470 w 8575207"/>
                <a:gd name="connsiteY105" fmla="*/ 1270000 h 3302940"/>
                <a:gd name="connsiteX106" fmla="*/ 2197570 w 8575207"/>
                <a:gd name="connsiteY106" fmla="*/ 1346200 h 3302940"/>
                <a:gd name="connsiteX107" fmla="*/ 2235670 w 8575207"/>
                <a:gd name="connsiteY107" fmla="*/ 1397000 h 3302940"/>
                <a:gd name="connsiteX108" fmla="*/ 2261070 w 8575207"/>
                <a:gd name="connsiteY108" fmla="*/ 1435100 h 3302940"/>
                <a:gd name="connsiteX109" fmla="*/ 2311870 w 8575207"/>
                <a:gd name="connsiteY109" fmla="*/ 1549400 h 3302940"/>
                <a:gd name="connsiteX110" fmla="*/ 2337270 w 8575207"/>
                <a:gd name="connsiteY110" fmla="*/ 1600200 h 3302940"/>
                <a:gd name="connsiteX111" fmla="*/ 2375370 w 8575207"/>
                <a:gd name="connsiteY111" fmla="*/ 1638300 h 3302940"/>
                <a:gd name="connsiteX112" fmla="*/ 2388070 w 8575207"/>
                <a:gd name="connsiteY112" fmla="*/ 1816100 h 3302940"/>
                <a:gd name="connsiteX113" fmla="*/ 2273770 w 8575207"/>
                <a:gd name="connsiteY113" fmla="*/ 1866900 h 3302940"/>
                <a:gd name="connsiteX114" fmla="*/ 2235670 w 8575207"/>
                <a:gd name="connsiteY114" fmla="*/ 1879600 h 3302940"/>
                <a:gd name="connsiteX115" fmla="*/ 2197570 w 8575207"/>
                <a:gd name="connsiteY115" fmla="*/ 1892300 h 3302940"/>
                <a:gd name="connsiteX116" fmla="*/ 2095970 w 8575207"/>
                <a:gd name="connsiteY116" fmla="*/ 1905000 h 3302940"/>
                <a:gd name="connsiteX117" fmla="*/ 1676870 w 8575207"/>
                <a:gd name="connsiteY117" fmla="*/ 1879600 h 3302940"/>
                <a:gd name="connsiteX118" fmla="*/ 1562570 w 8575207"/>
                <a:gd name="connsiteY118" fmla="*/ 1841500 h 3302940"/>
                <a:gd name="connsiteX119" fmla="*/ 1524470 w 8575207"/>
                <a:gd name="connsiteY119" fmla="*/ 1828800 h 3302940"/>
                <a:gd name="connsiteX120" fmla="*/ 1511770 w 8575207"/>
                <a:gd name="connsiteY120" fmla="*/ 1778000 h 3302940"/>
                <a:gd name="connsiteX121" fmla="*/ 1499070 w 8575207"/>
                <a:gd name="connsiteY121" fmla="*/ 1739900 h 3302940"/>
                <a:gd name="connsiteX122" fmla="*/ 1486370 w 8575207"/>
                <a:gd name="connsiteY122" fmla="*/ 1676400 h 3302940"/>
                <a:gd name="connsiteX123" fmla="*/ 1524470 w 8575207"/>
                <a:gd name="connsiteY123" fmla="*/ 1460500 h 3302940"/>
                <a:gd name="connsiteX124" fmla="*/ 1537170 w 8575207"/>
                <a:gd name="connsiteY124" fmla="*/ 1422400 h 3302940"/>
                <a:gd name="connsiteX125" fmla="*/ 1626070 w 8575207"/>
                <a:gd name="connsiteY125" fmla="*/ 1358900 h 3302940"/>
                <a:gd name="connsiteX126" fmla="*/ 1702270 w 8575207"/>
                <a:gd name="connsiteY126" fmla="*/ 1282700 h 3302940"/>
                <a:gd name="connsiteX127" fmla="*/ 1740370 w 8575207"/>
                <a:gd name="connsiteY127" fmla="*/ 1244600 h 3302940"/>
                <a:gd name="connsiteX128" fmla="*/ 1778470 w 8575207"/>
                <a:gd name="connsiteY128" fmla="*/ 1206500 h 3302940"/>
                <a:gd name="connsiteX129" fmla="*/ 1816570 w 8575207"/>
                <a:gd name="connsiteY129" fmla="*/ 1193800 h 3302940"/>
                <a:gd name="connsiteX130" fmla="*/ 1829270 w 8575207"/>
                <a:gd name="connsiteY130" fmla="*/ 1155700 h 3302940"/>
                <a:gd name="connsiteX131" fmla="*/ 1905470 w 8575207"/>
                <a:gd name="connsiteY131" fmla="*/ 1104900 h 3302940"/>
                <a:gd name="connsiteX132" fmla="*/ 1968970 w 8575207"/>
                <a:gd name="connsiteY132" fmla="*/ 1028700 h 3302940"/>
                <a:gd name="connsiteX133" fmla="*/ 2045170 w 8575207"/>
                <a:gd name="connsiteY133" fmla="*/ 965200 h 3302940"/>
                <a:gd name="connsiteX134" fmla="*/ 2019770 w 8575207"/>
                <a:gd name="connsiteY134" fmla="*/ 393700 h 3302940"/>
                <a:gd name="connsiteX135" fmla="*/ 1956270 w 8575207"/>
                <a:gd name="connsiteY135" fmla="*/ 279400 h 3302940"/>
                <a:gd name="connsiteX136" fmla="*/ 1918170 w 8575207"/>
                <a:gd name="connsiteY136" fmla="*/ 266700 h 3302940"/>
                <a:gd name="connsiteX137" fmla="*/ 1803870 w 8575207"/>
                <a:gd name="connsiteY137" fmla="*/ 203200 h 3302940"/>
                <a:gd name="connsiteX138" fmla="*/ 1727670 w 8575207"/>
                <a:gd name="connsiteY138" fmla="*/ 190500 h 3302940"/>
                <a:gd name="connsiteX139" fmla="*/ 1689570 w 8575207"/>
                <a:gd name="connsiteY139" fmla="*/ 165100 h 3302940"/>
                <a:gd name="connsiteX140" fmla="*/ 1435570 w 8575207"/>
                <a:gd name="connsiteY140" fmla="*/ 127000 h 3302940"/>
                <a:gd name="connsiteX141" fmla="*/ 1308570 w 8575207"/>
                <a:gd name="connsiteY141" fmla="*/ 101600 h 3302940"/>
                <a:gd name="connsiteX142" fmla="*/ 546570 w 8575207"/>
                <a:gd name="connsiteY142" fmla="*/ 76200 h 3302940"/>
                <a:gd name="connsiteX143" fmla="*/ 457670 w 8575207"/>
                <a:gd name="connsiteY143" fmla="*/ 50800 h 3302940"/>
                <a:gd name="connsiteX144" fmla="*/ 279870 w 8575207"/>
                <a:gd name="connsiteY144" fmla="*/ 25400 h 3302940"/>
                <a:gd name="connsiteX145" fmla="*/ 216370 w 8575207"/>
                <a:gd name="connsiteY145" fmla="*/ 12700 h 3302940"/>
                <a:gd name="connsiteX146" fmla="*/ 38570 w 8575207"/>
                <a:gd name="connsiteY146" fmla="*/ 0 h 3302940"/>
                <a:gd name="connsiteX147" fmla="*/ 13170 w 8575207"/>
                <a:gd name="connsiteY14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5874220 w 8575207"/>
                <a:gd name="connsiteY33" fmla="*/ 3035300 h 3302940"/>
                <a:gd name="connsiteX34" fmla="*/ 6286970 w 8575207"/>
                <a:gd name="connsiteY34" fmla="*/ 3035300 h 3302940"/>
                <a:gd name="connsiteX35" fmla="*/ 7074370 w 8575207"/>
                <a:gd name="connsiteY35" fmla="*/ 2990850 h 3302940"/>
                <a:gd name="connsiteX36" fmla="*/ 7544270 w 8575207"/>
                <a:gd name="connsiteY36" fmla="*/ 2984500 h 3302940"/>
                <a:gd name="connsiteX37" fmla="*/ 7645870 w 8575207"/>
                <a:gd name="connsiteY37" fmla="*/ 2971800 h 3302940"/>
                <a:gd name="connsiteX38" fmla="*/ 7861770 w 8575207"/>
                <a:gd name="connsiteY38" fmla="*/ 2984500 h 3302940"/>
                <a:gd name="connsiteX39" fmla="*/ 8039570 w 8575207"/>
                <a:gd name="connsiteY39" fmla="*/ 3009900 h 3302940"/>
                <a:gd name="connsiteX40" fmla="*/ 8090370 w 8575207"/>
                <a:gd name="connsiteY40" fmla="*/ 3022600 h 3302940"/>
                <a:gd name="connsiteX41" fmla="*/ 8407870 w 8575207"/>
                <a:gd name="connsiteY41" fmla="*/ 3048000 h 3302940"/>
                <a:gd name="connsiteX42" fmla="*/ 8560270 w 8575207"/>
                <a:gd name="connsiteY42" fmla="*/ 3035300 h 3302940"/>
                <a:gd name="connsiteX43" fmla="*/ 8534870 w 8575207"/>
                <a:gd name="connsiteY43" fmla="*/ 2311400 h 3302940"/>
                <a:gd name="connsiteX44" fmla="*/ 8496770 w 8575207"/>
                <a:gd name="connsiteY44" fmla="*/ 2057400 h 3302940"/>
                <a:gd name="connsiteX45" fmla="*/ 8484070 w 8575207"/>
                <a:gd name="connsiteY45" fmla="*/ 1968500 h 3302940"/>
                <a:gd name="connsiteX46" fmla="*/ 8445970 w 8575207"/>
                <a:gd name="connsiteY46" fmla="*/ 1765300 h 3302940"/>
                <a:gd name="connsiteX47" fmla="*/ 8471370 w 8575207"/>
                <a:gd name="connsiteY47" fmla="*/ 1257300 h 3302940"/>
                <a:gd name="connsiteX48" fmla="*/ 8433270 w 8575207"/>
                <a:gd name="connsiteY48" fmla="*/ 1231900 h 3302940"/>
                <a:gd name="connsiteX49" fmla="*/ 8306270 w 8575207"/>
                <a:gd name="connsiteY49" fmla="*/ 1193800 h 3302940"/>
                <a:gd name="connsiteX50" fmla="*/ 8179270 w 8575207"/>
                <a:gd name="connsiteY50" fmla="*/ 1168400 h 3302940"/>
                <a:gd name="connsiteX51" fmla="*/ 7607770 w 8575207"/>
                <a:gd name="connsiteY51" fmla="*/ 1206500 h 3302940"/>
                <a:gd name="connsiteX52" fmla="*/ 7379170 w 8575207"/>
                <a:gd name="connsiteY52" fmla="*/ 1193800 h 3302940"/>
                <a:gd name="connsiteX53" fmla="*/ 7290270 w 8575207"/>
                <a:gd name="connsiteY53" fmla="*/ 1168400 h 3302940"/>
                <a:gd name="connsiteX54" fmla="*/ 7112470 w 8575207"/>
                <a:gd name="connsiteY54" fmla="*/ 1143000 h 3302940"/>
                <a:gd name="connsiteX55" fmla="*/ 7048970 w 8575207"/>
                <a:gd name="connsiteY55" fmla="*/ 1130300 h 3302940"/>
                <a:gd name="connsiteX56" fmla="*/ 6934670 w 8575207"/>
                <a:gd name="connsiteY56" fmla="*/ 1117600 h 3302940"/>
                <a:gd name="connsiteX57" fmla="*/ 6629870 w 8575207"/>
                <a:gd name="connsiteY57" fmla="*/ 1079500 h 3302940"/>
                <a:gd name="connsiteX58" fmla="*/ 6502870 w 8575207"/>
                <a:gd name="connsiteY58" fmla="*/ 1028700 h 3302940"/>
                <a:gd name="connsiteX59" fmla="*/ 6426670 w 8575207"/>
                <a:gd name="connsiteY59" fmla="*/ 1003300 h 3302940"/>
                <a:gd name="connsiteX60" fmla="*/ 6375870 w 8575207"/>
                <a:gd name="connsiteY60" fmla="*/ 990600 h 3302940"/>
                <a:gd name="connsiteX61" fmla="*/ 6337770 w 8575207"/>
                <a:gd name="connsiteY61" fmla="*/ 977900 h 3302940"/>
                <a:gd name="connsiteX62" fmla="*/ 6286970 w 8575207"/>
                <a:gd name="connsiteY62" fmla="*/ 952500 h 3302940"/>
                <a:gd name="connsiteX63" fmla="*/ 6096470 w 8575207"/>
                <a:gd name="connsiteY63" fmla="*/ 939800 h 3302940"/>
                <a:gd name="connsiteX64" fmla="*/ 5728170 w 8575207"/>
                <a:gd name="connsiteY64" fmla="*/ 927100 h 3302940"/>
                <a:gd name="connsiteX65" fmla="*/ 5334470 w 8575207"/>
                <a:gd name="connsiteY65" fmla="*/ 901700 h 3302940"/>
                <a:gd name="connsiteX66" fmla="*/ 5232870 w 8575207"/>
                <a:gd name="connsiteY66" fmla="*/ 889000 h 3302940"/>
                <a:gd name="connsiteX67" fmla="*/ 5067770 w 8575207"/>
                <a:gd name="connsiteY67" fmla="*/ 838200 h 3302940"/>
                <a:gd name="connsiteX68" fmla="*/ 4991570 w 8575207"/>
                <a:gd name="connsiteY68" fmla="*/ 825500 h 3302940"/>
                <a:gd name="connsiteX69" fmla="*/ 4953470 w 8575207"/>
                <a:gd name="connsiteY69" fmla="*/ 800100 h 3302940"/>
                <a:gd name="connsiteX70" fmla="*/ 4877270 w 8575207"/>
                <a:gd name="connsiteY70" fmla="*/ 774700 h 3302940"/>
                <a:gd name="connsiteX71" fmla="*/ 4775670 w 8575207"/>
                <a:gd name="connsiteY71" fmla="*/ 749300 h 3302940"/>
                <a:gd name="connsiteX72" fmla="*/ 4648670 w 8575207"/>
                <a:gd name="connsiteY72" fmla="*/ 711200 h 3302940"/>
                <a:gd name="connsiteX73" fmla="*/ 4610570 w 8575207"/>
                <a:gd name="connsiteY73" fmla="*/ 698500 h 3302940"/>
                <a:gd name="connsiteX74" fmla="*/ 4559770 w 8575207"/>
                <a:gd name="connsiteY74" fmla="*/ 685800 h 3302940"/>
                <a:gd name="connsiteX75" fmla="*/ 4521670 w 8575207"/>
                <a:gd name="connsiteY75" fmla="*/ 660400 h 3302940"/>
                <a:gd name="connsiteX76" fmla="*/ 4470870 w 8575207"/>
                <a:gd name="connsiteY76" fmla="*/ 647700 h 3302940"/>
                <a:gd name="connsiteX77" fmla="*/ 4432770 w 8575207"/>
                <a:gd name="connsiteY77" fmla="*/ 635000 h 3302940"/>
                <a:gd name="connsiteX78" fmla="*/ 4381970 w 8575207"/>
                <a:gd name="connsiteY78" fmla="*/ 609600 h 3302940"/>
                <a:gd name="connsiteX79" fmla="*/ 4280370 w 8575207"/>
                <a:gd name="connsiteY79" fmla="*/ 584200 h 3302940"/>
                <a:gd name="connsiteX80" fmla="*/ 4242270 w 8575207"/>
                <a:gd name="connsiteY80" fmla="*/ 571500 h 3302940"/>
                <a:gd name="connsiteX81" fmla="*/ 4127970 w 8575207"/>
                <a:gd name="connsiteY81" fmla="*/ 558800 h 3302940"/>
                <a:gd name="connsiteX82" fmla="*/ 3658070 w 8575207"/>
                <a:gd name="connsiteY82" fmla="*/ 533400 h 3302940"/>
                <a:gd name="connsiteX83" fmla="*/ 3607270 w 8575207"/>
                <a:gd name="connsiteY83" fmla="*/ 520700 h 3302940"/>
                <a:gd name="connsiteX84" fmla="*/ 3569170 w 8575207"/>
                <a:gd name="connsiteY84" fmla="*/ 508000 h 3302940"/>
                <a:gd name="connsiteX85" fmla="*/ 3467570 w 8575207"/>
                <a:gd name="connsiteY85" fmla="*/ 495300 h 3302940"/>
                <a:gd name="connsiteX86" fmla="*/ 3429470 w 8575207"/>
                <a:gd name="connsiteY86" fmla="*/ 469900 h 3302940"/>
                <a:gd name="connsiteX87" fmla="*/ 3378670 w 8575207"/>
                <a:gd name="connsiteY87" fmla="*/ 457200 h 3302940"/>
                <a:gd name="connsiteX88" fmla="*/ 3302470 w 8575207"/>
                <a:gd name="connsiteY88" fmla="*/ 431800 h 3302940"/>
                <a:gd name="connsiteX89" fmla="*/ 3226270 w 8575207"/>
                <a:gd name="connsiteY89" fmla="*/ 406400 h 3302940"/>
                <a:gd name="connsiteX90" fmla="*/ 3188170 w 8575207"/>
                <a:gd name="connsiteY90" fmla="*/ 393700 h 3302940"/>
                <a:gd name="connsiteX91" fmla="*/ 2934170 w 8575207"/>
                <a:gd name="connsiteY91" fmla="*/ 381000 h 3302940"/>
                <a:gd name="connsiteX92" fmla="*/ 2832570 w 8575207"/>
                <a:gd name="connsiteY92" fmla="*/ 355600 h 3302940"/>
                <a:gd name="connsiteX93" fmla="*/ 2769070 w 8575207"/>
                <a:gd name="connsiteY93" fmla="*/ 342900 h 3302940"/>
                <a:gd name="connsiteX94" fmla="*/ 2705570 w 8575207"/>
                <a:gd name="connsiteY94" fmla="*/ 317500 h 3302940"/>
                <a:gd name="connsiteX95" fmla="*/ 2591270 w 8575207"/>
                <a:gd name="connsiteY95" fmla="*/ 304800 h 3302940"/>
                <a:gd name="connsiteX96" fmla="*/ 2515070 w 8575207"/>
                <a:gd name="connsiteY96" fmla="*/ 292100 h 3302940"/>
                <a:gd name="connsiteX97" fmla="*/ 2299170 w 8575207"/>
                <a:gd name="connsiteY97" fmla="*/ 317500 h 3302940"/>
                <a:gd name="connsiteX98" fmla="*/ 2184870 w 8575207"/>
                <a:gd name="connsiteY98" fmla="*/ 355600 h 3302940"/>
                <a:gd name="connsiteX99" fmla="*/ 2045170 w 8575207"/>
                <a:gd name="connsiteY99" fmla="*/ 381000 h 3302940"/>
                <a:gd name="connsiteX100" fmla="*/ 2019770 w 8575207"/>
                <a:gd name="connsiteY100" fmla="*/ 431800 h 3302940"/>
                <a:gd name="connsiteX101" fmla="*/ 2032470 w 8575207"/>
                <a:gd name="connsiteY101" fmla="*/ 952500 h 3302940"/>
                <a:gd name="connsiteX102" fmla="*/ 2045170 w 8575207"/>
                <a:gd name="connsiteY102" fmla="*/ 1016000 h 3302940"/>
                <a:gd name="connsiteX103" fmla="*/ 2083270 w 8575207"/>
                <a:gd name="connsiteY103" fmla="*/ 1130300 h 3302940"/>
                <a:gd name="connsiteX104" fmla="*/ 2095970 w 8575207"/>
                <a:gd name="connsiteY104" fmla="*/ 1181100 h 3302940"/>
                <a:gd name="connsiteX105" fmla="*/ 2159470 w 8575207"/>
                <a:gd name="connsiteY105" fmla="*/ 1270000 h 3302940"/>
                <a:gd name="connsiteX106" fmla="*/ 2197570 w 8575207"/>
                <a:gd name="connsiteY106" fmla="*/ 1346200 h 3302940"/>
                <a:gd name="connsiteX107" fmla="*/ 2235670 w 8575207"/>
                <a:gd name="connsiteY107" fmla="*/ 1397000 h 3302940"/>
                <a:gd name="connsiteX108" fmla="*/ 2261070 w 8575207"/>
                <a:gd name="connsiteY108" fmla="*/ 1435100 h 3302940"/>
                <a:gd name="connsiteX109" fmla="*/ 2311870 w 8575207"/>
                <a:gd name="connsiteY109" fmla="*/ 1549400 h 3302940"/>
                <a:gd name="connsiteX110" fmla="*/ 2337270 w 8575207"/>
                <a:gd name="connsiteY110" fmla="*/ 1600200 h 3302940"/>
                <a:gd name="connsiteX111" fmla="*/ 2375370 w 8575207"/>
                <a:gd name="connsiteY111" fmla="*/ 1638300 h 3302940"/>
                <a:gd name="connsiteX112" fmla="*/ 2388070 w 8575207"/>
                <a:gd name="connsiteY112" fmla="*/ 1816100 h 3302940"/>
                <a:gd name="connsiteX113" fmla="*/ 2273770 w 8575207"/>
                <a:gd name="connsiteY113" fmla="*/ 1866900 h 3302940"/>
                <a:gd name="connsiteX114" fmla="*/ 2235670 w 8575207"/>
                <a:gd name="connsiteY114" fmla="*/ 1879600 h 3302940"/>
                <a:gd name="connsiteX115" fmla="*/ 2197570 w 8575207"/>
                <a:gd name="connsiteY115" fmla="*/ 1892300 h 3302940"/>
                <a:gd name="connsiteX116" fmla="*/ 2095970 w 8575207"/>
                <a:gd name="connsiteY116" fmla="*/ 1905000 h 3302940"/>
                <a:gd name="connsiteX117" fmla="*/ 1676870 w 8575207"/>
                <a:gd name="connsiteY117" fmla="*/ 1879600 h 3302940"/>
                <a:gd name="connsiteX118" fmla="*/ 1562570 w 8575207"/>
                <a:gd name="connsiteY118" fmla="*/ 1841500 h 3302940"/>
                <a:gd name="connsiteX119" fmla="*/ 1524470 w 8575207"/>
                <a:gd name="connsiteY119" fmla="*/ 1828800 h 3302940"/>
                <a:gd name="connsiteX120" fmla="*/ 1511770 w 8575207"/>
                <a:gd name="connsiteY120" fmla="*/ 1778000 h 3302940"/>
                <a:gd name="connsiteX121" fmla="*/ 1499070 w 8575207"/>
                <a:gd name="connsiteY121" fmla="*/ 1739900 h 3302940"/>
                <a:gd name="connsiteX122" fmla="*/ 1486370 w 8575207"/>
                <a:gd name="connsiteY122" fmla="*/ 1676400 h 3302940"/>
                <a:gd name="connsiteX123" fmla="*/ 1524470 w 8575207"/>
                <a:gd name="connsiteY123" fmla="*/ 1460500 h 3302940"/>
                <a:gd name="connsiteX124" fmla="*/ 1537170 w 8575207"/>
                <a:gd name="connsiteY124" fmla="*/ 1422400 h 3302940"/>
                <a:gd name="connsiteX125" fmla="*/ 1626070 w 8575207"/>
                <a:gd name="connsiteY125" fmla="*/ 1358900 h 3302940"/>
                <a:gd name="connsiteX126" fmla="*/ 1702270 w 8575207"/>
                <a:gd name="connsiteY126" fmla="*/ 1282700 h 3302940"/>
                <a:gd name="connsiteX127" fmla="*/ 1740370 w 8575207"/>
                <a:gd name="connsiteY127" fmla="*/ 1244600 h 3302940"/>
                <a:gd name="connsiteX128" fmla="*/ 1778470 w 8575207"/>
                <a:gd name="connsiteY128" fmla="*/ 1206500 h 3302940"/>
                <a:gd name="connsiteX129" fmla="*/ 1816570 w 8575207"/>
                <a:gd name="connsiteY129" fmla="*/ 1193800 h 3302940"/>
                <a:gd name="connsiteX130" fmla="*/ 1829270 w 8575207"/>
                <a:gd name="connsiteY130" fmla="*/ 1155700 h 3302940"/>
                <a:gd name="connsiteX131" fmla="*/ 1905470 w 8575207"/>
                <a:gd name="connsiteY131" fmla="*/ 1104900 h 3302940"/>
                <a:gd name="connsiteX132" fmla="*/ 1968970 w 8575207"/>
                <a:gd name="connsiteY132" fmla="*/ 1028700 h 3302940"/>
                <a:gd name="connsiteX133" fmla="*/ 2045170 w 8575207"/>
                <a:gd name="connsiteY133" fmla="*/ 965200 h 3302940"/>
                <a:gd name="connsiteX134" fmla="*/ 2019770 w 8575207"/>
                <a:gd name="connsiteY134" fmla="*/ 393700 h 3302940"/>
                <a:gd name="connsiteX135" fmla="*/ 1956270 w 8575207"/>
                <a:gd name="connsiteY135" fmla="*/ 279400 h 3302940"/>
                <a:gd name="connsiteX136" fmla="*/ 1918170 w 8575207"/>
                <a:gd name="connsiteY136" fmla="*/ 266700 h 3302940"/>
                <a:gd name="connsiteX137" fmla="*/ 1803870 w 8575207"/>
                <a:gd name="connsiteY137" fmla="*/ 203200 h 3302940"/>
                <a:gd name="connsiteX138" fmla="*/ 1727670 w 8575207"/>
                <a:gd name="connsiteY138" fmla="*/ 190500 h 3302940"/>
                <a:gd name="connsiteX139" fmla="*/ 1689570 w 8575207"/>
                <a:gd name="connsiteY139" fmla="*/ 165100 h 3302940"/>
                <a:gd name="connsiteX140" fmla="*/ 1435570 w 8575207"/>
                <a:gd name="connsiteY140" fmla="*/ 127000 h 3302940"/>
                <a:gd name="connsiteX141" fmla="*/ 1308570 w 8575207"/>
                <a:gd name="connsiteY141" fmla="*/ 101600 h 3302940"/>
                <a:gd name="connsiteX142" fmla="*/ 546570 w 8575207"/>
                <a:gd name="connsiteY142" fmla="*/ 76200 h 3302940"/>
                <a:gd name="connsiteX143" fmla="*/ 457670 w 8575207"/>
                <a:gd name="connsiteY143" fmla="*/ 50800 h 3302940"/>
                <a:gd name="connsiteX144" fmla="*/ 279870 w 8575207"/>
                <a:gd name="connsiteY144" fmla="*/ 25400 h 3302940"/>
                <a:gd name="connsiteX145" fmla="*/ 216370 w 8575207"/>
                <a:gd name="connsiteY145" fmla="*/ 12700 h 3302940"/>
                <a:gd name="connsiteX146" fmla="*/ 38570 w 8575207"/>
                <a:gd name="connsiteY146" fmla="*/ 0 h 3302940"/>
                <a:gd name="connsiteX147" fmla="*/ 13170 w 8575207"/>
                <a:gd name="connsiteY147"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5874220 w 8575207"/>
                <a:gd name="connsiteY33" fmla="*/ 3035300 h 3302940"/>
                <a:gd name="connsiteX34" fmla="*/ 6286970 w 8575207"/>
                <a:gd name="connsiteY34" fmla="*/ 3035300 h 3302940"/>
                <a:gd name="connsiteX35" fmla="*/ 7074370 w 8575207"/>
                <a:gd name="connsiteY35" fmla="*/ 2990850 h 3302940"/>
                <a:gd name="connsiteX36" fmla="*/ 7645870 w 8575207"/>
                <a:gd name="connsiteY36" fmla="*/ 2971800 h 3302940"/>
                <a:gd name="connsiteX37" fmla="*/ 7861770 w 8575207"/>
                <a:gd name="connsiteY37" fmla="*/ 2984500 h 3302940"/>
                <a:gd name="connsiteX38" fmla="*/ 8039570 w 8575207"/>
                <a:gd name="connsiteY38" fmla="*/ 3009900 h 3302940"/>
                <a:gd name="connsiteX39" fmla="*/ 8090370 w 8575207"/>
                <a:gd name="connsiteY39" fmla="*/ 3022600 h 3302940"/>
                <a:gd name="connsiteX40" fmla="*/ 8407870 w 8575207"/>
                <a:gd name="connsiteY40" fmla="*/ 3048000 h 3302940"/>
                <a:gd name="connsiteX41" fmla="*/ 8560270 w 8575207"/>
                <a:gd name="connsiteY41" fmla="*/ 3035300 h 3302940"/>
                <a:gd name="connsiteX42" fmla="*/ 8534870 w 8575207"/>
                <a:gd name="connsiteY42" fmla="*/ 2311400 h 3302940"/>
                <a:gd name="connsiteX43" fmla="*/ 8496770 w 8575207"/>
                <a:gd name="connsiteY43" fmla="*/ 2057400 h 3302940"/>
                <a:gd name="connsiteX44" fmla="*/ 8484070 w 8575207"/>
                <a:gd name="connsiteY44" fmla="*/ 1968500 h 3302940"/>
                <a:gd name="connsiteX45" fmla="*/ 8445970 w 8575207"/>
                <a:gd name="connsiteY45" fmla="*/ 1765300 h 3302940"/>
                <a:gd name="connsiteX46" fmla="*/ 8471370 w 8575207"/>
                <a:gd name="connsiteY46" fmla="*/ 1257300 h 3302940"/>
                <a:gd name="connsiteX47" fmla="*/ 8433270 w 8575207"/>
                <a:gd name="connsiteY47" fmla="*/ 1231900 h 3302940"/>
                <a:gd name="connsiteX48" fmla="*/ 8306270 w 8575207"/>
                <a:gd name="connsiteY48" fmla="*/ 1193800 h 3302940"/>
                <a:gd name="connsiteX49" fmla="*/ 8179270 w 8575207"/>
                <a:gd name="connsiteY49" fmla="*/ 1168400 h 3302940"/>
                <a:gd name="connsiteX50" fmla="*/ 7607770 w 8575207"/>
                <a:gd name="connsiteY50" fmla="*/ 1206500 h 3302940"/>
                <a:gd name="connsiteX51" fmla="*/ 7379170 w 8575207"/>
                <a:gd name="connsiteY51" fmla="*/ 1193800 h 3302940"/>
                <a:gd name="connsiteX52" fmla="*/ 7290270 w 8575207"/>
                <a:gd name="connsiteY52" fmla="*/ 1168400 h 3302940"/>
                <a:gd name="connsiteX53" fmla="*/ 7112470 w 8575207"/>
                <a:gd name="connsiteY53" fmla="*/ 1143000 h 3302940"/>
                <a:gd name="connsiteX54" fmla="*/ 7048970 w 8575207"/>
                <a:gd name="connsiteY54" fmla="*/ 1130300 h 3302940"/>
                <a:gd name="connsiteX55" fmla="*/ 6934670 w 8575207"/>
                <a:gd name="connsiteY55" fmla="*/ 1117600 h 3302940"/>
                <a:gd name="connsiteX56" fmla="*/ 6629870 w 8575207"/>
                <a:gd name="connsiteY56" fmla="*/ 1079500 h 3302940"/>
                <a:gd name="connsiteX57" fmla="*/ 6502870 w 8575207"/>
                <a:gd name="connsiteY57" fmla="*/ 1028700 h 3302940"/>
                <a:gd name="connsiteX58" fmla="*/ 6426670 w 8575207"/>
                <a:gd name="connsiteY58" fmla="*/ 1003300 h 3302940"/>
                <a:gd name="connsiteX59" fmla="*/ 6375870 w 8575207"/>
                <a:gd name="connsiteY59" fmla="*/ 990600 h 3302940"/>
                <a:gd name="connsiteX60" fmla="*/ 6337770 w 8575207"/>
                <a:gd name="connsiteY60" fmla="*/ 977900 h 3302940"/>
                <a:gd name="connsiteX61" fmla="*/ 6286970 w 8575207"/>
                <a:gd name="connsiteY61" fmla="*/ 952500 h 3302940"/>
                <a:gd name="connsiteX62" fmla="*/ 6096470 w 8575207"/>
                <a:gd name="connsiteY62" fmla="*/ 939800 h 3302940"/>
                <a:gd name="connsiteX63" fmla="*/ 5728170 w 8575207"/>
                <a:gd name="connsiteY63" fmla="*/ 927100 h 3302940"/>
                <a:gd name="connsiteX64" fmla="*/ 5334470 w 8575207"/>
                <a:gd name="connsiteY64" fmla="*/ 901700 h 3302940"/>
                <a:gd name="connsiteX65" fmla="*/ 5232870 w 8575207"/>
                <a:gd name="connsiteY65" fmla="*/ 889000 h 3302940"/>
                <a:gd name="connsiteX66" fmla="*/ 5067770 w 8575207"/>
                <a:gd name="connsiteY66" fmla="*/ 838200 h 3302940"/>
                <a:gd name="connsiteX67" fmla="*/ 4991570 w 8575207"/>
                <a:gd name="connsiteY67" fmla="*/ 825500 h 3302940"/>
                <a:gd name="connsiteX68" fmla="*/ 4953470 w 8575207"/>
                <a:gd name="connsiteY68" fmla="*/ 800100 h 3302940"/>
                <a:gd name="connsiteX69" fmla="*/ 4877270 w 8575207"/>
                <a:gd name="connsiteY69" fmla="*/ 774700 h 3302940"/>
                <a:gd name="connsiteX70" fmla="*/ 4775670 w 8575207"/>
                <a:gd name="connsiteY70" fmla="*/ 749300 h 3302940"/>
                <a:gd name="connsiteX71" fmla="*/ 4648670 w 8575207"/>
                <a:gd name="connsiteY71" fmla="*/ 711200 h 3302940"/>
                <a:gd name="connsiteX72" fmla="*/ 4610570 w 8575207"/>
                <a:gd name="connsiteY72" fmla="*/ 698500 h 3302940"/>
                <a:gd name="connsiteX73" fmla="*/ 4559770 w 8575207"/>
                <a:gd name="connsiteY73" fmla="*/ 685800 h 3302940"/>
                <a:gd name="connsiteX74" fmla="*/ 4521670 w 8575207"/>
                <a:gd name="connsiteY74" fmla="*/ 660400 h 3302940"/>
                <a:gd name="connsiteX75" fmla="*/ 4470870 w 8575207"/>
                <a:gd name="connsiteY75" fmla="*/ 647700 h 3302940"/>
                <a:gd name="connsiteX76" fmla="*/ 4432770 w 8575207"/>
                <a:gd name="connsiteY76" fmla="*/ 635000 h 3302940"/>
                <a:gd name="connsiteX77" fmla="*/ 4381970 w 8575207"/>
                <a:gd name="connsiteY77" fmla="*/ 609600 h 3302940"/>
                <a:gd name="connsiteX78" fmla="*/ 4280370 w 8575207"/>
                <a:gd name="connsiteY78" fmla="*/ 584200 h 3302940"/>
                <a:gd name="connsiteX79" fmla="*/ 4242270 w 8575207"/>
                <a:gd name="connsiteY79" fmla="*/ 571500 h 3302940"/>
                <a:gd name="connsiteX80" fmla="*/ 4127970 w 8575207"/>
                <a:gd name="connsiteY80" fmla="*/ 558800 h 3302940"/>
                <a:gd name="connsiteX81" fmla="*/ 3658070 w 8575207"/>
                <a:gd name="connsiteY81" fmla="*/ 533400 h 3302940"/>
                <a:gd name="connsiteX82" fmla="*/ 3607270 w 8575207"/>
                <a:gd name="connsiteY82" fmla="*/ 520700 h 3302940"/>
                <a:gd name="connsiteX83" fmla="*/ 3569170 w 8575207"/>
                <a:gd name="connsiteY83" fmla="*/ 508000 h 3302940"/>
                <a:gd name="connsiteX84" fmla="*/ 3467570 w 8575207"/>
                <a:gd name="connsiteY84" fmla="*/ 495300 h 3302940"/>
                <a:gd name="connsiteX85" fmla="*/ 3429470 w 8575207"/>
                <a:gd name="connsiteY85" fmla="*/ 469900 h 3302940"/>
                <a:gd name="connsiteX86" fmla="*/ 3378670 w 8575207"/>
                <a:gd name="connsiteY86" fmla="*/ 457200 h 3302940"/>
                <a:gd name="connsiteX87" fmla="*/ 3302470 w 8575207"/>
                <a:gd name="connsiteY87" fmla="*/ 431800 h 3302940"/>
                <a:gd name="connsiteX88" fmla="*/ 3226270 w 8575207"/>
                <a:gd name="connsiteY88" fmla="*/ 406400 h 3302940"/>
                <a:gd name="connsiteX89" fmla="*/ 3188170 w 8575207"/>
                <a:gd name="connsiteY89" fmla="*/ 393700 h 3302940"/>
                <a:gd name="connsiteX90" fmla="*/ 2934170 w 8575207"/>
                <a:gd name="connsiteY90" fmla="*/ 381000 h 3302940"/>
                <a:gd name="connsiteX91" fmla="*/ 2832570 w 8575207"/>
                <a:gd name="connsiteY91" fmla="*/ 355600 h 3302940"/>
                <a:gd name="connsiteX92" fmla="*/ 2769070 w 8575207"/>
                <a:gd name="connsiteY92" fmla="*/ 342900 h 3302940"/>
                <a:gd name="connsiteX93" fmla="*/ 2705570 w 8575207"/>
                <a:gd name="connsiteY93" fmla="*/ 317500 h 3302940"/>
                <a:gd name="connsiteX94" fmla="*/ 2591270 w 8575207"/>
                <a:gd name="connsiteY94" fmla="*/ 304800 h 3302940"/>
                <a:gd name="connsiteX95" fmla="*/ 2515070 w 8575207"/>
                <a:gd name="connsiteY95" fmla="*/ 292100 h 3302940"/>
                <a:gd name="connsiteX96" fmla="*/ 2299170 w 8575207"/>
                <a:gd name="connsiteY96" fmla="*/ 317500 h 3302940"/>
                <a:gd name="connsiteX97" fmla="*/ 2184870 w 8575207"/>
                <a:gd name="connsiteY97" fmla="*/ 355600 h 3302940"/>
                <a:gd name="connsiteX98" fmla="*/ 2045170 w 8575207"/>
                <a:gd name="connsiteY98" fmla="*/ 381000 h 3302940"/>
                <a:gd name="connsiteX99" fmla="*/ 2019770 w 8575207"/>
                <a:gd name="connsiteY99" fmla="*/ 431800 h 3302940"/>
                <a:gd name="connsiteX100" fmla="*/ 2032470 w 8575207"/>
                <a:gd name="connsiteY100" fmla="*/ 952500 h 3302940"/>
                <a:gd name="connsiteX101" fmla="*/ 2045170 w 8575207"/>
                <a:gd name="connsiteY101" fmla="*/ 1016000 h 3302940"/>
                <a:gd name="connsiteX102" fmla="*/ 2083270 w 8575207"/>
                <a:gd name="connsiteY102" fmla="*/ 1130300 h 3302940"/>
                <a:gd name="connsiteX103" fmla="*/ 2095970 w 8575207"/>
                <a:gd name="connsiteY103" fmla="*/ 1181100 h 3302940"/>
                <a:gd name="connsiteX104" fmla="*/ 2159470 w 8575207"/>
                <a:gd name="connsiteY104" fmla="*/ 1270000 h 3302940"/>
                <a:gd name="connsiteX105" fmla="*/ 2197570 w 8575207"/>
                <a:gd name="connsiteY105" fmla="*/ 1346200 h 3302940"/>
                <a:gd name="connsiteX106" fmla="*/ 2235670 w 8575207"/>
                <a:gd name="connsiteY106" fmla="*/ 1397000 h 3302940"/>
                <a:gd name="connsiteX107" fmla="*/ 2261070 w 8575207"/>
                <a:gd name="connsiteY107" fmla="*/ 1435100 h 3302940"/>
                <a:gd name="connsiteX108" fmla="*/ 2311870 w 8575207"/>
                <a:gd name="connsiteY108" fmla="*/ 1549400 h 3302940"/>
                <a:gd name="connsiteX109" fmla="*/ 2337270 w 8575207"/>
                <a:gd name="connsiteY109" fmla="*/ 1600200 h 3302940"/>
                <a:gd name="connsiteX110" fmla="*/ 2375370 w 8575207"/>
                <a:gd name="connsiteY110" fmla="*/ 1638300 h 3302940"/>
                <a:gd name="connsiteX111" fmla="*/ 2388070 w 8575207"/>
                <a:gd name="connsiteY111" fmla="*/ 1816100 h 3302940"/>
                <a:gd name="connsiteX112" fmla="*/ 2273770 w 8575207"/>
                <a:gd name="connsiteY112" fmla="*/ 1866900 h 3302940"/>
                <a:gd name="connsiteX113" fmla="*/ 2235670 w 8575207"/>
                <a:gd name="connsiteY113" fmla="*/ 1879600 h 3302940"/>
                <a:gd name="connsiteX114" fmla="*/ 2197570 w 8575207"/>
                <a:gd name="connsiteY114" fmla="*/ 1892300 h 3302940"/>
                <a:gd name="connsiteX115" fmla="*/ 2095970 w 8575207"/>
                <a:gd name="connsiteY115" fmla="*/ 1905000 h 3302940"/>
                <a:gd name="connsiteX116" fmla="*/ 1676870 w 8575207"/>
                <a:gd name="connsiteY116" fmla="*/ 1879600 h 3302940"/>
                <a:gd name="connsiteX117" fmla="*/ 1562570 w 8575207"/>
                <a:gd name="connsiteY117" fmla="*/ 1841500 h 3302940"/>
                <a:gd name="connsiteX118" fmla="*/ 1524470 w 8575207"/>
                <a:gd name="connsiteY118" fmla="*/ 1828800 h 3302940"/>
                <a:gd name="connsiteX119" fmla="*/ 1511770 w 8575207"/>
                <a:gd name="connsiteY119" fmla="*/ 1778000 h 3302940"/>
                <a:gd name="connsiteX120" fmla="*/ 1499070 w 8575207"/>
                <a:gd name="connsiteY120" fmla="*/ 1739900 h 3302940"/>
                <a:gd name="connsiteX121" fmla="*/ 1486370 w 8575207"/>
                <a:gd name="connsiteY121" fmla="*/ 1676400 h 3302940"/>
                <a:gd name="connsiteX122" fmla="*/ 1524470 w 8575207"/>
                <a:gd name="connsiteY122" fmla="*/ 1460500 h 3302940"/>
                <a:gd name="connsiteX123" fmla="*/ 1537170 w 8575207"/>
                <a:gd name="connsiteY123" fmla="*/ 1422400 h 3302940"/>
                <a:gd name="connsiteX124" fmla="*/ 1626070 w 8575207"/>
                <a:gd name="connsiteY124" fmla="*/ 1358900 h 3302940"/>
                <a:gd name="connsiteX125" fmla="*/ 1702270 w 8575207"/>
                <a:gd name="connsiteY125" fmla="*/ 1282700 h 3302940"/>
                <a:gd name="connsiteX126" fmla="*/ 1740370 w 8575207"/>
                <a:gd name="connsiteY126" fmla="*/ 1244600 h 3302940"/>
                <a:gd name="connsiteX127" fmla="*/ 1778470 w 8575207"/>
                <a:gd name="connsiteY127" fmla="*/ 1206500 h 3302940"/>
                <a:gd name="connsiteX128" fmla="*/ 1816570 w 8575207"/>
                <a:gd name="connsiteY128" fmla="*/ 1193800 h 3302940"/>
                <a:gd name="connsiteX129" fmla="*/ 1829270 w 8575207"/>
                <a:gd name="connsiteY129" fmla="*/ 1155700 h 3302940"/>
                <a:gd name="connsiteX130" fmla="*/ 1905470 w 8575207"/>
                <a:gd name="connsiteY130" fmla="*/ 1104900 h 3302940"/>
                <a:gd name="connsiteX131" fmla="*/ 1968970 w 8575207"/>
                <a:gd name="connsiteY131" fmla="*/ 1028700 h 3302940"/>
                <a:gd name="connsiteX132" fmla="*/ 2045170 w 8575207"/>
                <a:gd name="connsiteY132" fmla="*/ 965200 h 3302940"/>
                <a:gd name="connsiteX133" fmla="*/ 2019770 w 8575207"/>
                <a:gd name="connsiteY133" fmla="*/ 393700 h 3302940"/>
                <a:gd name="connsiteX134" fmla="*/ 1956270 w 8575207"/>
                <a:gd name="connsiteY134" fmla="*/ 279400 h 3302940"/>
                <a:gd name="connsiteX135" fmla="*/ 1918170 w 8575207"/>
                <a:gd name="connsiteY135" fmla="*/ 266700 h 3302940"/>
                <a:gd name="connsiteX136" fmla="*/ 1803870 w 8575207"/>
                <a:gd name="connsiteY136" fmla="*/ 203200 h 3302940"/>
                <a:gd name="connsiteX137" fmla="*/ 1727670 w 8575207"/>
                <a:gd name="connsiteY137" fmla="*/ 190500 h 3302940"/>
                <a:gd name="connsiteX138" fmla="*/ 1689570 w 8575207"/>
                <a:gd name="connsiteY138" fmla="*/ 165100 h 3302940"/>
                <a:gd name="connsiteX139" fmla="*/ 1435570 w 8575207"/>
                <a:gd name="connsiteY139" fmla="*/ 127000 h 3302940"/>
                <a:gd name="connsiteX140" fmla="*/ 1308570 w 8575207"/>
                <a:gd name="connsiteY140" fmla="*/ 101600 h 3302940"/>
                <a:gd name="connsiteX141" fmla="*/ 546570 w 8575207"/>
                <a:gd name="connsiteY141" fmla="*/ 76200 h 3302940"/>
                <a:gd name="connsiteX142" fmla="*/ 457670 w 8575207"/>
                <a:gd name="connsiteY142" fmla="*/ 50800 h 3302940"/>
                <a:gd name="connsiteX143" fmla="*/ 279870 w 8575207"/>
                <a:gd name="connsiteY143" fmla="*/ 25400 h 3302940"/>
                <a:gd name="connsiteX144" fmla="*/ 216370 w 8575207"/>
                <a:gd name="connsiteY144" fmla="*/ 12700 h 3302940"/>
                <a:gd name="connsiteX145" fmla="*/ 38570 w 8575207"/>
                <a:gd name="connsiteY145" fmla="*/ 0 h 3302940"/>
                <a:gd name="connsiteX146" fmla="*/ 13170 w 8575207"/>
                <a:gd name="connsiteY146"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5874220 w 8575207"/>
                <a:gd name="connsiteY33" fmla="*/ 3035300 h 3302940"/>
                <a:gd name="connsiteX34" fmla="*/ 6286970 w 8575207"/>
                <a:gd name="connsiteY34" fmla="*/ 3035300 h 3302940"/>
                <a:gd name="connsiteX35" fmla="*/ 7074370 w 8575207"/>
                <a:gd name="connsiteY35" fmla="*/ 2990850 h 3302940"/>
                <a:gd name="connsiteX36" fmla="*/ 7645870 w 8575207"/>
                <a:gd name="connsiteY36" fmla="*/ 2971800 h 3302940"/>
                <a:gd name="connsiteX37" fmla="*/ 8039570 w 8575207"/>
                <a:gd name="connsiteY37" fmla="*/ 3009900 h 3302940"/>
                <a:gd name="connsiteX38" fmla="*/ 8090370 w 8575207"/>
                <a:gd name="connsiteY38" fmla="*/ 3022600 h 3302940"/>
                <a:gd name="connsiteX39" fmla="*/ 8407870 w 8575207"/>
                <a:gd name="connsiteY39" fmla="*/ 3048000 h 3302940"/>
                <a:gd name="connsiteX40" fmla="*/ 8560270 w 8575207"/>
                <a:gd name="connsiteY40" fmla="*/ 3035300 h 3302940"/>
                <a:gd name="connsiteX41" fmla="*/ 8534870 w 8575207"/>
                <a:gd name="connsiteY41" fmla="*/ 2311400 h 3302940"/>
                <a:gd name="connsiteX42" fmla="*/ 8496770 w 8575207"/>
                <a:gd name="connsiteY42" fmla="*/ 2057400 h 3302940"/>
                <a:gd name="connsiteX43" fmla="*/ 8484070 w 8575207"/>
                <a:gd name="connsiteY43" fmla="*/ 1968500 h 3302940"/>
                <a:gd name="connsiteX44" fmla="*/ 8445970 w 8575207"/>
                <a:gd name="connsiteY44" fmla="*/ 1765300 h 3302940"/>
                <a:gd name="connsiteX45" fmla="*/ 8471370 w 8575207"/>
                <a:gd name="connsiteY45" fmla="*/ 1257300 h 3302940"/>
                <a:gd name="connsiteX46" fmla="*/ 8433270 w 8575207"/>
                <a:gd name="connsiteY46" fmla="*/ 1231900 h 3302940"/>
                <a:gd name="connsiteX47" fmla="*/ 8306270 w 8575207"/>
                <a:gd name="connsiteY47" fmla="*/ 1193800 h 3302940"/>
                <a:gd name="connsiteX48" fmla="*/ 8179270 w 8575207"/>
                <a:gd name="connsiteY48" fmla="*/ 1168400 h 3302940"/>
                <a:gd name="connsiteX49" fmla="*/ 7607770 w 8575207"/>
                <a:gd name="connsiteY49" fmla="*/ 1206500 h 3302940"/>
                <a:gd name="connsiteX50" fmla="*/ 7379170 w 8575207"/>
                <a:gd name="connsiteY50" fmla="*/ 1193800 h 3302940"/>
                <a:gd name="connsiteX51" fmla="*/ 7290270 w 8575207"/>
                <a:gd name="connsiteY51" fmla="*/ 1168400 h 3302940"/>
                <a:gd name="connsiteX52" fmla="*/ 7112470 w 8575207"/>
                <a:gd name="connsiteY52" fmla="*/ 1143000 h 3302940"/>
                <a:gd name="connsiteX53" fmla="*/ 7048970 w 8575207"/>
                <a:gd name="connsiteY53" fmla="*/ 1130300 h 3302940"/>
                <a:gd name="connsiteX54" fmla="*/ 6934670 w 8575207"/>
                <a:gd name="connsiteY54" fmla="*/ 1117600 h 3302940"/>
                <a:gd name="connsiteX55" fmla="*/ 6629870 w 8575207"/>
                <a:gd name="connsiteY55" fmla="*/ 1079500 h 3302940"/>
                <a:gd name="connsiteX56" fmla="*/ 6502870 w 8575207"/>
                <a:gd name="connsiteY56" fmla="*/ 1028700 h 3302940"/>
                <a:gd name="connsiteX57" fmla="*/ 6426670 w 8575207"/>
                <a:gd name="connsiteY57" fmla="*/ 1003300 h 3302940"/>
                <a:gd name="connsiteX58" fmla="*/ 6375870 w 8575207"/>
                <a:gd name="connsiteY58" fmla="*/ 990600 h 3302940"/>
                <a:gd name="connsiteX59" fmla="*/ 6337770 w 8575207"/>
                <a:gd name="connsiteY59" fmla="*/ 977900 h 3302940"/>
                <a:gd name="connsiteX60" fmla="*/ 6286970 w 8575207"/>
                <a:gd name="connsiteY60" fmla="*/ 952500 h 3302940"/>
                <a:gd name="connsiteX61" fmla="*/ 6096470 w 8575207"/>
                <a:gd name="connsiteY61" fmla="*/ 939800 h 3302940"/>
                <a:gd name="connsiteX62" fmla="*/ 5728170 w 8575207"/>
                <a:gd name="connsiteY62" fmla="*/ 927100 h 3302940"/>
                <a:gd name="connsiteX63" fmla="*/ 5334470 w 8575207"/>
                <a:gd name="connsiteY63" fmla="*/ 901700 h 3302940"/>
                <a:gd name="connsiteX64" fmla="*/ 5232870 w 8575207"/>
                <a:gd name="connsiteY64" fmla="*/ 889000 h 3302940"/>
                <a:gd name="connsiteX65" fmla="*/ 5067770 w 8575207"/>
                <a:gd name="connsiteY65" fmla="*/ 838200 h 3302940"/>
                <a:gd name="connsiteX66" fmla="*/ 4991570 w 8575207"/>
                <a:gd name="connsiteY66" fmla="*/ 825500 h 3302940"/>
                <a:gd name="connsiteX67" fmla="*/ 4953470 w 8575207"/>
                <a:gd name="connsiteY67" fmla="*/ 800100 h 3302940"/>
                <a:gd name="connsiteX68" fmla="*/ 4877270 w 8575207"/>
                <a:gd name="connsiteY68" fmla="*/ 774700 h 3302940"/>
                <a:gd name="connsiteX69" fmla="*/ 4775670 w 8575207"/>
                <a:gd name="connsiteY69" fmla="*/ 749300 h 3302940"/>
                <a:gd name="connsiteX70" fmla="*/ 4648670 w 8575207"/>
                <a:gd name="connsiteY70" fmla="*/ 711200 h 3302940"/>
                <a:gd name="connsiteX71" fmla="*/ 4610570 w 8575207"/>
                <a:gd name="connsiteY71" fmla="*/ 698500 h 3302940"/>
                <a:gd name="connsiteX72" fmla="*/ 4559770 w 8575207"/>
                <a:gd name="connsiteY72" fmla="*/ 685800 h 3302940"/>
                <a:gd name="connsiteX73" fmla="*/ 4521670 w 8575207"/>
                <a:gd name="connsiteY73" fmla="*/ 660400 h 3302940"/>
                <a:gd name="connsiteX74" fmla="*/ 4470870 w 8575207"/>
                <a:gd name="connsiteY74" fmla="*/ 647700 h 3302940"/>
                <a:gd name="connsiteX75" fmla="*/ 4432770 w 8575207"/>
                <a:gd name="connsiteY75" fmla="*/ 635000 h 3302940"/>
                <a:gd name="connsiteX76" fmla="*/ 4381970 w 8575207"/>
                <a:gd name="connsiteY76" fmla="*/ 609600 h 3302940"/>
                <a:gd name="connsiteX77" fmla="*/ 4280370 w 8575207"/>
                <a:gd name="connsiteY77" fmla="*/ 584200 h 3302940"/>
                <a:gd name="connsiteX78" fmla="*/ 4242270 w 8575207"/>
                <a:gd name="connsiteY78" fmla="*/ 571500 h 3302940"/>
                <a:gd name="connsiteX79" fmla="*/ 4127970 w 8575207"/>
                <a:gd name="connsiteY79" fmla="*/ 558800 h 3302940"/>
                <a:gd name="connsiteX80" fmla="*/ 3658070 w 8575207"/>
                <a:gd name="connsiteY80" fmla="*/ 533400 h 3302940"/>
                <a:gd name="connsiteX81" fmla="*/ 3607270 w 8575207"/>
                <a:gd name="connsiteY81" fmla="*/ 520700 h 3302940"/>
                <a:gd name="connsiteX82" fmla="*/ 3569170 w 8575207"/>
                <a:gd name="connsiteY82" fmla="*/ 508000 h 3302940"/>
                <a:gd name="connsiteX83" fmla="*/ 3467570 w 8575207"/>
                <a:gd name="connsiteY83" fmla="*/ 495300 h 3302940"/>
                <a:gd name="connsiteX84" fmla="*/ 3429470 w 8575207"/>
                <a:gd name="connsiteY84" fmla="*/ 469900 h 3302940"/>
                <a:gd name="connsiteX85" fmla="*/ 3378670 w 8575207"/>
                <a:gd name="connsiteY85" fmla="*/ 457200 h 3302940"/>
                <a:gd name="connsiteX86" fmla="*/ 3302470 w 8575207"/>
                <a:gd name="connsiteY86" fmla="*/ 431800 h 3302940"/>
                <a:gd name="connsiteX87" fmla="*/ 3226270 w 8575207"/>
                <a:gd name="connsiteY87" fmla="*/ 406400 h 3302940"/>
                <a:gd name="connsiteX88" fmla="*/ 3188170 w 8575207"/>
                <a:gd name="connsiteY88" fmla="*/ 393700 h 3302940"/>
                <a:gd name="connsiteX89" fmla="*/ 2934170 w 8575207"/>
                <a:gd name="connsiteY89" fmla="*/ 381000 h 3302940"/>
                <a:gd name="connsiteX90" fmla="*/ 2832570 w 8575207"/>
                <a:gd name="connsiteY90" fmla="*/ 355600 h 3302940"/>
                <a:gd name="connsiteX91" fmla="*/ 2769070 w 8575207"/>
                <a:gd name="connsiteY91" fmla="*/ 342900 h 3302940"/>
                <a:gd name="connsiteX92" fmla="*/ 2705570 w 8575207"/>
                <a:gd name="connsiteY92" fmla="*/ 317500 h 3302940"/>
                <a:gd name="connsiteX93" fmla="*/ 2591270 w 8575207"/>
                <a:gd name="connsiteY93" fmla="*/ 304800 h 3302940"/>
                <a:gd name="connsiteX94" fmla="*/ 2515070 w 8575207"/>
                <a:gd name="connsiteY94" fmla="*/ 292100 h 3302940"/>
                <a:gd name="connsiteX95" fmla="*/ 2299170 w 8575207"/>
                <a:gd name="connsiteY95" fmla="*/ 317500 h 3302940"/>
                <a:gd name="connsiteX96" fmla="*/ 2184870 w 8575207"/>
                <a:gd name="connsiteY96" fmla="*/ 355600 h 3302940"/>
                <a:gd name="connsiteX97" fmla="*/ 2045170 w 8575207"/>
                <a:gd name="connsiteY97" fmla="*/ 381000 h 3302940"/>
                <a:gd name="connsiteX98" fmla="*/ 2019770 w 8575207"/>
                <a:gd name="connsiteY98" fmla="*/ 431800 h 3302940"/>
                <a:gd name="connsiteX99" fmla="*/ 2032470 w 8575207"/>
                <a:gd name="connsiteY99" fmla="*/ 952500 h 3302940"/>
                <a:gd name="connsiteX100" fmla="*/ 2045170 w 8575207"/>
                <a:gd name="connsiteY100" fmla="*/ 1016000 h 3302940"/>
                <a:gd name="connsiteX101" fmla="*/ 2083270 w 8575207"/>
                <a:gd name="connsiteY101" fmla="*/ 1130300 h 3302940"/>
                <a:gd name="connsiteX102" fmla="*/ 2095970 w 8575207"/>
                <a:gd name="connsiteY102" fmla="*/ 1181100 h 3302940"/>
                <a:gd name="connsiteX103" fmla="*/ 2159470 w 8575207"/>
                <a:gd name="connsiteY103" fmla="*/ 1270000 h 3302940"/>
                <a:gd name="connsiteX104" fmla="*/ 2197570 w 8575207"/>
                <a:gd name="connsiteY104" fmla="*/ 1346200 h 3302940"/>
                <a:gd name="connsiteX105" fmla="*/ 2235670 w 8575207"/>
                <a:gd name="connsiteY105" fmla="*/ 1397000 h 3302940"/>
                <a:gd name="connsiteX106" fmla="*/ 2261070 w 8575207"/>
                <a:gd name="connsiteY106" fmla="*/ 1435100 h 3302940"/>
                <a:gd name="connsiteX107" fmla="*/ 2311870 w 8575207"/>
                <a:gd name="connsiteY107" fmla="*/ 1549400 h 3302940"/>
                <a:gd name="connsiteX108" fmla="*/ 2337270 w 8575207"/>
                <a:gd name="connsiteY108" fmla="*/ 1600200 h 3302940"/>
                <a:gd name="connsiteX109" fmla="*/ 2375370 w 8575207"/>
                <a:gd name="connsiteY109" fmla="*/ 1638300 h 3302940"/>
                <a:gd name="connsiteX110" fmla="*/ 2388070 w 8575207"/>
                <a:gd name="connsiteY110" fmla="*/ 1816100 h 3302940"/>
                <a:gd name="connsiteX111" fmla="*/ 2273770 w 8575207"/>
                <a:gd name="connsiteY111" fmla="*/ 1866900 h 3302940"/>
                <a:gd name="connsiteX112" fmla="*/ 2235670 w 8575207"/>
                <a:gd name="connsiteY112" fmla="*/ 1879600 h 3302940"/>
                <a:gd name="connsiteX113" fmla="*/ 2197570 w 8575207"/>
                <a:gd name="connsiteY113" fmla="*/ 1892300 h 3302940"/>
                <a:gd name="connsiteX114" fmla="*/ 2095970 w 8575207"/>
                <a:gd name="connsiteY114" fmla="*/ 1905000 h 3302940"/>
                <a:gd name="connsiteX115" fmla="*/ 1676870 w 8575207"/>
                <a:gd name="connsiteY115" fmla="*/ 1879600 h 3302940"/>
                <a:gd name="connsiteX116" fmla="*/ 1562570 w 8575207"/>
                <a:gd name="connsiteY116" fmla="*/ 1841500 h 3302940"/>
                <a:gd name="connsiteX117" fmla="*/ 1524470 w 8575207"/>
                <a:gd name="connsiteY117" fmla="*/ 1828800 h 3302940"/>
                <a:gd name="connsiteX118" fmla="*/ 1511770 w 8575207"/>
                <a:gd name="connsiteY118" fmla="*/ 1778000 h 3302940"/>
                <a:gd name="connsiteX119" fmla="*/ 1499070 w 8575207"/>
                <a:gd name="connsiteY119" fmla="*/ 1739900 h 3302940"/>
                <a:gd name="connsiteX120" fmla="*/ 1486370 w 8575207"/>
                <a:gd name="connsiteY120" fmla="*/ 1676400 h 3302940"/>
                <a:gd name="connsiteX121" fmla="*/ 1524470 w 8575207"/>
                <a:gd name="connsiteY121" fmla="*/ 1460500 h 3302940"/>
                <a:gd name="connsiteX122" fmla="*/ 1537170 w 8575207"/>
                <a:gd name="connsiteY122" fmla="*/ 1422400 h 3302940"/>
                <a:gd name="connsiteX123" fmla="*/ 1626070 w 8575207"/>
                <a:gd name="connsiteY123" fmla="*/ 1358900 h 3302940"/>
                <a:gd name="connsiteX124" fmla="*/ 1702270 w 8575207"/>
                <a:gd name="connsiteY124" fmla="*/ 1282700 h 3302940"/>
                <a:gd name="connsiteX125" fmla="*/ 1740370 w 8575207"/>
                <a:gd name="connsiteY125" fmla="*/ 1244600 h 3302940"/>
                <a:gd name="connsiteX126" fmla="*/ 1778470 w 8575207"/>
                <a:gd name="connsiteY126" fmla="*/ 1206500 h 3302940"/>
                <a:gd name="connsiteX127" fmla="*/ 1816570 w 8575207"/>
                <a:gd name="connsiteY127" fmla="*/ 1193800 h 3302940"/>
                <a:gd name="connsiteX128" fmla="*/ 1829270 w 8575207"/>
                <a:gd name="connsiteY128" fmla="*/ 1155700 h 3302940"/>
                <a:gd name="connsiteX129" fmla="*/ 1905470 w 8575207"/>
                <a:gd name="connsiteY129" fmla="*/ 1104900 h 3302940"/>
                <a:gd name="connsiteX130" fmla="*/ 1968970 w 8575207"/>
                <a:gd name="connsiteY130" fmla="*/ 1028700 h 3302940"/>
                <a:gd name="connsiteX131" fmla="*/ 2045170 w 8575207"/>
                <a:gd name="connsiteY131" fmla="*/ 965200 h 3302940"/>
                <a:gd name="connsiteX132" fmla="*/ 2019770 w 8575207"/>
                <a:gd name="connsiteY132" fmla="*/ 393700 h 3302940"/>
                <a:gd name="connsiteX133" fmla="*/ 1956270 w 8575207"/>
                <a:gd name="connsiteY133" fmla="*/ 279400 h 3302940"/>
                <a:gd name="connsiteX134" fmla="*/ 1918170 w 8575207"/>
                <a:gd name="connsiteY134" fmla="*/ 266700 h 3302940"/>
                <a:gd name="connsiteX135" fmla="*/ 1803870 w 8575207"/>
                <a:gd name="connsiteY135" fmla="*/ 203200 h 3302940"/>
                <a:gd name="connsiteX136" fmla="*/ 1727670 w 8575207"/>
                <a:gd name="connsiteY136" fmla="*/ 190500 h 3302940"/>
                <a:gd name="connsiteX137" fmla="*/ 1689570 w 8575207"/>
                <a:gd name="connsiteY137" fmla="*/ 165100 h 3302940"/>
                <a:gd name="connsiteX138" fmla="*/ 1435570 w 8575207"/>
                <a:gd name="connsiteY138" fmla="*/ 127000 h 3302940"/>
                <a:gd name="connsiteX139" fmla="*/ 1308570 w 8575207"/>
                <a:gd name="connsiteY139" fmla="*/ 101600 h 3302940"/>
                <a:gd name="connsiteX140" fmla="*/ 546570 w 8575207"/>
                <a:gd name="connsiteY140" fmla="*/ 76200 h 3302940"/>
                <a:gd name="connsiteX141" fmla="*/ 457670 w 8575207"/>
                <a:gd name="connsiteY141" fmla="*/ 50800 h 3302940"/>
                <a:gd name="connsiteX142" fmla="*/ 279870 w 8575207"/>
                <a:gd name="connsiteY142" fmla="*/ 25400 h 3302940"/>
                <a:gd name="connsiteX143" fmla="*/ 216370 w 8575207"/>
                <a:gd name="connsiteY143" fmla="*/ 12700 h 3302940"/>
                <a:gd name="connsiteX144" fmla="*/ 38570 w 8575207"/>
                <a:gd name="connsiteY144" fmla="*/ 0 h 3302940"/>
                <a:gd name="connsiteX145" fmla="*/ 13170 w 8575207"/>
                <a:gd name="connsiteY145"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5874220 w 8575207"/>
                <a:gd name="connsiteY33" fmla="*/ 3035300 h 3302940"/>
                <a:gd name="connsiteX34" fmla="*/ 6286970 w 8575207"/>
                <a:gd name="connsiteY34" fmla="*/ 3035300 h 3302940"/>
                <a:gd name="connsiteX35" fmla="*/ 7074370 w 8575207"/>
                <a:gd name="connsiteY35" fmla="*/ 2990850 h 3302940"/>
                <a:gd name="connsiteX36" fmla="*/ 7645870 w 8575207"/>
                <a:gd name="connsiteY36" fmla="*/ 2971800 h 3302940"/>
                <a:gd name="connsiteX37" fmla="*/ 8090370 w 8575207"/>
                <a:gd name="connsiteY37" fmla="*/ 3022600 h 3302940"/>
                <a:gd name="connsiteX38" fmla="*/ 8407870 w 8575207"/>
                <a:gd name="connsiteY38" fmla="*/ 3048000 h 3302940"/>
                <a:gd name="connsiteX39" fmla="*/ 8560270 w 8575207"/>
                <a:gd name="connsiteY39" fmla="*/ 3035300 h 3302940"/>
                <a:gd name="connsiteX40" fmla="*/ 8534870 w 8575207"/>
                <a:gd name="connsiteY40" fmla="*/ 2311400 h 3302940"/>
                <a:gd name="connsiteX41" fmla="*/ 8496770 w 8575207"/>
                <a:gd name="connsiteY41" fmla="*/ 2057400 h 3302940"/>
                <a:gd name="connsiteX42" fmla="*/ 8484070 w 8575207"/>
                <a:gd name="connsiteY42" fmla="*/ 1968500 h 3302940"/>
                <a:gd name="connsiteX43" fmla="*/ 8445970 w 8575207"/>
                <a:gd name="connsiteY43" fmla="*/ 1765300 h 3302940"/>
                <a:gd name="connsiteX44" fmla="*/ 8471370 w 8575207"/>
                <a:gd name="connsiteY44" fmla="*/ 1257300 h 3302940"/>
                <a:gd name="connsiteX45" fmla="*/ 8433270 w 8575207"/>
                <a:gd name="connsiteY45" fmla="*/ 1231900 h 3302940"/>
                <a:gd name="connsiteX46" fmla="*/ 8306270 w 8575207"/>
                <a:gd name="connsiteY46" fmla="*/ 1193800 h 3302940"/>
                <a:gd name="connsiteX47" fmla="*/ 8179270 w 8575207"/>
                <a:gd name="connsiteY47" fmla="*/ 1168400 h 3302940"/>
                <a:gd name="connsiteX48" fmla="*/ 7607770 w 8575207"/>
                <a:gd name="connsiteY48" fmla="*/ 1206500 h 3302940"/>
                <a:gd name="connsiteX49" fmla="*/ 7379170 w 8575207"/>
                <a:gd name="connsiteY49" fmla="*/ 1193800 h 3302940"/>
                <a:gd name="connsiteX50" fmla="*/ 7290270 w 8575207"/>
                <a:gd name="connsiteY50" fmla="*/ 1168400 h 3302940"/>
                <a:gd name="connsiteX51" fmla="*/ 7112470 w 8575207"/>
                <a:gd name="connsiteY51" fmla="*/ 1143000 h 3302940"/>
                <a:gd name="connsiteX52" fmla="*/ 7048970 w 8575207"/>
                <a:gd name="connsiteY52" fmla="*/ 1130300 h 3302940"/>
                <a:gd name="connsiteX53" fmla="*/ 6934670 w 8575207"/>
                <a:gd name="connsiteY53" fmla="*/ 1117600 h 3302940"/>
                <a:gd name="connsiteX54" fmla="*/ 6629870 w 8575207"/>
                <a:gd name="connsiteY54" fmla="*/ 1079500 h 3302940"/>
                <a:gd name="connsiteX55" fmla="*/ 6502870 w 8575207"/>
                <a:gd name="connsiteY55" fmla="*/ 1028700 h 3302940"/>
                <a:gd name="connsiteX56" fmla="*/ 6426670 w 8575207"/>
                <a:gd name="connsiteY56" fmla="*/ 1003300 h 3302940"/>
                <a:gd name="connsiteX57" fmla="*/ 6375870 w 8575207"/>
                <a:gd name="connsiteY57" fmla="*/ 990600 h 3302940"/>
                <a:gd name="connsiteX58" fmla="*/ 6337770 w 8575207"/>
                <a:gd name="connsiteY58" fmla="*/ 977900 h 3302940"/>
                <a:gd name="connsiteX59" fmla="*/ 6286970 w 8575207"/>
                <a:gd name="connsiteY59" fmla="*/ 952500 h 3302940"/>
                <a:gd name="connsiteX60" fmla="*/ 6096470 w 8575207"/>
                <a:gd name="connsiteY60" fmla="*/ 939800 h 3302940"/>
                <a:gd name="connsiteX61" fmla="*/ 5728170 w 8575207"/>
                <a:gd name="connsiteY61" fmla="*/ 927100 h 3302940"/>
                <a:gd name="connsiteX62" fmla="*/ 5334470 w 8575207"/>
                <a:gd name="connsiteY62" fmla="*/ 901700 h 3302940"/>
                <a:gd name="connsiteX63" fmla="*/ 5232870 w 8575207"/>
                <a:gd name="connsiteY63" fmla="*/ 889000 h 3302940"/>
                <a:gd name="connsiteX64" fmla="*/ 5067770 w 8575207"/>
                <a:gd name="connsiteY64" fmla="*/ 838200 h 3302940"/>
                <a:gd name="connsiteX65" fmla="*/ 4991570 w 8575207"/>
                <a:gd name="connsiteY65" fmla="*/ 825500 h 3302940"/>
                <a:gd name="connsiteX66" fmla="*/ 4953470 w 8575207"/>
                <a:gd name="connsiteY66" fmla="*/ 800100 h 3302940"/>
                <a:gd name="connsiteX67" fmla="*/ 4877270 w 8575207"/>
                <a:gd name="connsiteY67" fmla="*/ 774700 h 3302940"/>
                <a:gd name="connsiteX68" fmla="*/ 4775670 w 8575207"/>
                <a:gd name="connsiteY68" fmla="*/ 749300 h 3302940"/>
                <a:gd name="connsiteX69" fmla="*/ 4648670 w 8575207"/>
                <a:gd name="connsiteY69" fmla="*/ 711200 h 3302940"/>
                <a:gd name="connsiteX70" fmla="*/ 4610570 w 8575207"/>
                <a:gd name="connsiteY70" fmla="*/ 698500 h 3302940"/>
                <a:gd name="connsiteX71" fmla="*/ 4559770 w 8575207"/>
                <a:gd name="connsiteY71" fmla="*/ 685800 h 3302940"/>
                <a:gd name="connsiteX72" fmla="*/ 4521670 w 8575207"/>
                <a:gd name="connsiteY72" fmla="*/ 660400 h 3302940"/>
                <a:gd name="connsiteX73" fmla="*/ 4470870 w 8575207"/>
                <a:gd name="connsiteY73" fmla="*/ 647700 h 3302940"/>
                <a:gd name="connsiteX74" fmla="*/ 4432770 w 8575207"/>
                <a:gd name="connsiteY74" fmla="*/ 635000 h 3302940"/>
                <a:gd name="connsiteX75" fmla="*/ 4381970 w 8575207"/>
                <a:gd name="connsiteY75" fmla="*/ 609600 h 3302940"/>
                <a:gd name="connsiteX76" fmla="*/ 4280370 w 8575207"/>
                <a:gd name="connsiteY76" fmla="*/ 584200 h 3302940"/>
                <a:gd name="connsiteX77" fmla="*/ 4242270 w 8575207"/>
                <a:gd name="connsiteY77" fmla="*/ 571500 h 3302940"/>
                <a:gd name="connsiteX78" fmla="*/ 4127970 w 8575207"/>
                <a:gd name="connsiteY78" fmla="*/ 558800 h 3302940"/>
                <a:gd name="connsiteX79" fmla="*/ 3658070 w 8575207"/>
                <a:gd name="connsiteY79" fmla="*/ 533400 h 3302940"/>
                <a:gd name="connsiteX80" fmla="*/ 3607270 w 8575207"/>
                <a:gd name="connsiteY80" fmla="*/ 520700 h 3302940"/>
                <a:gd name="connsiteX81" fmla="*/ 3569170 w 8575207"/>
                <a:gd name="connsiteY81" fmla="*/ 508000 h 3302940"/>
                <a:gd name="connsiteX82" fmla="*/ 3467570 w 8575207"/>
                <a:gd name="connsiteY82" fmla="*/ 495300 h 3302940"/>
                <a:gd name="connsiteX83" fmla="*/ 3429470 w 8575207"/>
                <a:gd name="connsiteY83" fmla="*/ 469900 h 3302940"/>
                <a:gd name="connsiteX84" fmla="*/ 3378670 w 8575207"/>
                <a:gd name="connsiteY84" fmla="*/ 457200 h 3302940"/>
                <a:gd name="connsiteX85" fmla="*/ 3302470 w 8575207"/>
                <a:gd name="connsiteY85" fmla="*/ 431800 h 3302940"/>
                <a:gd name="connsiteX86" fmla="*/ 3226270 w 8575207"/>
                <a:gd name="connsiteY86" fmla="*/ 406400 h 3302940"/>
                <a:gd name="connsiteX87" fmla="*/ 3188170 w 8575207"/>
                <a:gd name="connsiteY87" fmla="*/ 393700 h 3302940"/>
                <a:gd name="connsiteX88" fmla="*/ 2934170 w 8575207"/>
                <a:gd name="connsiteY88" fmla="*/ 381000 h 3302940"/>
                <a:gd name="connsiteX89" fmla="*/ 2832570 w 8575207"/>
                <a:gd name="connsiteY89" fmla="*/ 355600 h 3302940"/>
                <a:gd name="connsiteX90" fmla="*/ 2769070 w 8575207"/>
                <a:gd name="connsiteY90" fmla="*/ 342900 h 3302940"/>
                <a:gd name="connsiteX91" fmla="*/ 2705570 w 8575207"/>
                <a:gd name="connsiteY91" fmla="*/ 317500 h 3302940"/>
                <a:gd name="connsiteX92" fmla="*/ 2591270 w 8575207"/>
                <a:gd name="connsiteY92" fmla="*/ 304800 h 3302940"/>
                <a:gd name="connsiteX93" fmla="*/ 2515070 w 8575207"/>
                <a:gd name="connsiteY93" fmla="*/ 292100 h 3302940"/>
                <a:gd name="connsiteX94" fmla="*/ 2299170 w 8575207"/>
                <a:gd name="connsiteY94" fmla="*/ 317500 h 3302940"/>
                <a:gd name="connsiteX95" fmla="*/ 2184870 w 8575207"/>
                <a:gd name="connsiteY95" fmla="*/ 355600 h 3302940"/>
                <a:gd name="connsiteX96" fmla="*/ 2045170 w 8575207"/>
                <a:gd name="connsiteY96" fmla="*/ 381000 h 3302940"/>
                <a:gd name="connsiteX97" fmla="*/ 2019770 w 8575207"/>
                <a:gd name="connsiteY97" fmla="*/ 431800 h 3302940"/>
                <a:gd name="connsiteX98" fmla="*/ 2032470 w 8575207"/>
                <a:gd name="connsiteY98" fmla="*/ 952500 h 3302940"/>
                <a:gd name="connsiteX99" fmla="*/ 2045170 w 8575207"/>
                <a:gd name="connsiteY99" fmla="*/ 1016000 h 3302940"/>
                <a:gd name="connsiteX100" fmla="*/ 2083270 w 8575207"/>
                <a:gd name="connsiteY100" fmla="*/ 1130300 h 3302940"/>
                <a:gd name="connsiteX101" fmla="*/ 2095970 w 8575207"/>
                <a:gd name="connsiteY101" fmla="*/ 1181100 h 3302940"/>
                <a:gd name="connsiteX102" fmla="*/ 2159470 w 8575207"/>
                <a:gd name="connsiteY102" fmla="*/ 1270000 h 3302940"/>
                <a:gd name="connsiteX103" fmla="*/ 2197570 w 8575207"/>
                <a:gd name="connsiteY103" fmla="*/ 1346200 h 3302940"/>
                <a:gd name="connsiteX104" fmla="*/ 2235670 w 8575207"/>
                <a:gd name="connsiteY104" fmla="*/ 1397000 h 3302940"/>
                <a:gd name="connsiteX105" fmla="*/ 2261070 w 8575207"/>
                <a:gd name="connsiteY105" fmla="*/ 1435100 h 3302940"/>
                <a:gd name="connsiteX106" fmla="*/ 2311870 w 8575207"/>
                <a:gd name="connsiteY106" fmla="*/ 1549400 h 3302940"/>
                <a:gd name="connsiteX107" fmla="*/ 2337270 w 8575207"/>
                <a:gd name="connsiteY107" fmla="*/ 1600200 h 3302940"/>
                <a:gd name="connsiteX108" fmla="*/ 2375370 w 8575207"/>
                <a:gd name="connsiteY108" fmla="*/ 1638300 h 3302940"/>
                <a:gd name="connsiteX109" fmla="*/ 2388070 w 8575207"/>
                <a:gd name="connsiteY109" fmla="*/ 1816100 h 3302940"/>
                <a:gd name="connsiteX110" fmla="*/ 2273770 w 8575207"/>
                <a:gd name="connsiteY110" fmla="*/ 1866900 h 3302940"/>
                <a:gd name="connsiteX111" fmla="*/ 2235670 w 8575207"/>
                <a:gd name="connsiteY111" fmla="*/ 1879600 h 3302940"/>
                <a:gd name="connsiteX112" fmla="*/ 2197570 w 8575207"/>
                <a:gd name="connsiteY112" fmla="*/ 1892300 h 3302940"/>
                <a:gd name="connsiteX113" fmla="*/ 2095970 w 8575207"/>
                <a:gd name="connsiteY113" fmla="*/ 1905000 h 3302940"/>
                <a:gd name="connsiteX114" fmla="*/ 1676870 w 8575207"/>
                <a:gd name="connsiteY114" fmla="*/ 1879600 h 3302940"/>
                <a:gd name="connsiteX115" fmla="*/ 1562570 w 8575207"/>
                <a:gd name="connsiteY115" fmla="*/ 1841500 h 3302940"/>
                <a:gd name="connsiteX116" fmla="*/ 1524470 w 8575207"/>
                <a:gd name="connsiteY116" fmla="*/ 1828800 h 3302940"/>
                <a:gd name="connsiteX117" fmla="*/ 1511770 w 8575207"/>
                <a:gd name="connsiteY117" fmla="*/ 1778000 h 3302940"/>
                <a:gd name="connsiteX118" fmla="*/ 1499070 w 8575207"/>
                <a:gd name="connsiteY118" fmla="*/ 1739900 h 3302940"/>
                <a:gd name="connsiteX119" fmla="*/ 1486370 w 8575207"/>
                <a:gd name="connsiteY119" fmla="*/ 1676400 h 3302940"/>
                <a:gd name="connsiteX120" fmla="*/ 1524470 w 8575207"/>
                <a:gd name="connsiteY120" fmla="*/ 1460500 h 3302940"/>
                <a:gd name="connsiteX121" fmla="*/ 1537170 w 8575207"/>
                <a:gd name="connsiteY121" fmla="*/ 1422400 h 3302940"/>
                <a:gd name="connsiteX122" fmla="*/ 1626070 w 8575207"/>
                <a:gd name="connsiteY122" fmla="*/ 1358900 h 3302940"/>
                <a:gd name="connsiteX123" fmla="*/ 1702270 w 8575207"/>
                <a:gd name="connsiteY123" fmla="*/ 1282700 h 3302940"/>
                <a:gd name="connsiteX124" fmla="*/ 1740370 w 8575207"/>
                <a:gd name="connsiteY124" fmla="*/ 1244600 h 3302940"/>
                <a:gd name="connsiteX125" fmla="*/ 1778470 w 8575207"/>
                <a:gd name="connsiteY125" fmla="*/ 1206500 h 3302940"/>
                <a:gd name="connsiteX126" fmla="*/ 1816570 w 8575207"/>
                <a:gd name="connsiteY126" fmla="*/ 1193800 h 3302940"/>
                <a:gd name="connsiteX127" fmla="*/ 1829270 w 8575207"/>
                <a:gd name="connsiteY127" fmla="*/ 1155700 h 3302940"/>
                <a:gd name="connsiteX128" fmla="*/ 1905470 w 8575207"/>
                <a:gd name="connsiteY128" fmla="*/ 1104900 h 3302940"/>
                <a:gd name="connsiteX129" fmla="*/ 1968970 w 8575207"/>
                <a:gd name="connsiteY129" fmla="*/ 1028700 h 3302940"/>
                <a:gd name="connsiteX130" fmla="*/ 2045170 w 8575207"/>
                <a:gd name="connsiteY130" fmla="*/ 965200 h 3302940"/>
                <a:gd name="connsiteX131" fmla="*/ 2019770 w 8575207"/>
                <a:gd name="connsiteY131" fmla="*/ 393700 h 3302940"/>
                <a:gd name="connsiteX132" fmla="*/ 1956270 w 8575207"/>
                <a:gd name="connsiteY132" fmla="*/ 279400 h 3302940"/>
                <a:gd name="connsiteX133" fmla="*/ 1918170 w 8575207"/>
                <a:gd name="connsiteY133" fmla="*/ 266700 h 3302940"/>
                <a:gd name="connsiteX134" fmla="*/ 1803870 w 8575207"/>
                <a:gd name="connsiteY134" fmla="*/ 203200 h 3302940"/>
                <a:gd name="connsiteX135" fmla="*/ 1727670 w 8575207"/>
                <a:gd name="connsiteY135" fmla="*/ 190500 h 3302940"/>
                <a:gd name="connsiteX136" fmla="*/ 1689570 w 8575207"/>
                <a:gd name="connsiteY136" fmla="*/ 165100 h 3302940"/>
                <a:gd name="connsiteX137" fmla="*/ 1435570 w 8575207"/>
                <a:gd name="connsiteY137" fmla="*/ 127000 h 3302940"/>
                <a:gd name="connsiteX138" fmla="*/ 1308570 w 8575207"/>
                <a:gd name="connsiteY138" fmla="*/ 101600 h 3302940"/>
                <a:gd name="connsiteX139" fmla="*/ 546570 w 8575207"/>
                <a:gd name="connsiteY139" fmla="*/ 76200 h 3302940"/>
                <a:gd name="connsiteX140" fmla="*/ 457670 w 8575207"/>
                <a:gd name="connsiteY140" fmla="*/ 50800 h 3302940"/>
                <a:gd name="connsiteX141" fmla="*/ 279870 w 8575207"/>
                <a:gd name="connsiteY141" fmla="*/ 25400 h 3302940"/>
                <a:gd name="connsiteX142" fmla="*/ 216370 w 8575207"/>
                <a:gd name="connsiteY142" fmla="*/ 12700 h 3302940"/>
                <a:gd name="connsiteX143" fmla="*/ 38570 w 8575207"/>
                <a:gd name="connsiteY143" fmla="*/ 0 h 3302940"/>
                <a:gd name="connsiteX144" fmla="*/ 13170 w 8575207"/>
                <a:gd name="connsiteY144" fmla="*/ 3276600 h 3302940"/>
                <a:gd name="connsiteX0" fmla="*/ 13170 w 8575207"/>
                <a:gd name="connsiteY0" fmla="*/ 3276600 h 3302940"/>
                <a:gd name="connsiteX1" fmla="*/ 749770 w 8575207"/>
                <a:gd name="connsiteY1" fmla="*/ 3302000 h 3302940"/>
                <a:gd name="connsiteX2" fmla="*/ 749770 w 8575207"/>
                <a:gd name="connsiteY2" fmla="*/ 2959100 h 3302940"/>
                <a:gd name="connsiteX3" fmla="*/ 635470 w 8575207"/>
                <a:gd name="connsiteY3" fmla="*/ 2882900 h 3302940"/>
                <a:gd name="connsiteX4" fmla="*/ 489420 w 8575207"/>
                <a:gd name="connsiteY4" fmla="*/ 2774950 h 3302940"/>
                <a:gd name="connsiteX5" fmla="*/ 400520 w 8575207"/>
                <a:gd name="connsiteY5" fmla="*/ 2527300 h 3302940"/>
                <a:gd name="connsiteX6" fmla="*/ 425920 w 8575207"/>
                <a:gd name="connsiteY6" fmla="*/ 2311400 h 3302940"/>
                <a:gd name="connsiteX7" fmla="*/ 552920 w 8575207"/>
                <a:gd name="connsiteY7" fmla="*/ 2139950 h 3302940"/>
                <a:gd name="connsiteX8" fmla="*/ 756120 w 8575207"/>
                <a:gd name="connsiteY8" fmla="*/ 2070100 h 3302940"/>
                <a:gd name="connsiteX9" fmla="*/ 1022820 w 8575207"/>
                <a:gd name="connsiteY9" fmla="*/ 2152650 h 3302940"/>
                <a:gd name="connsiteX10" fmla="*/ 1175220 w 8575207"/>
                <a:gd name="connsiteY10" fmla="*/ 2381250 h 3302940"/>
                <a:gd name="connsiteX11" fmla="*/ 1143470 w 8575207"/>
                <a:gd name="connsiteY11" fmla="*/ 2565400 h 3302940"/>
                <a:gd name="connsiteX12" fmla="*/ 1054570 w 8575207"/>
                <a:gd name="connsiteY12" fmla="*/ 2762250 h 3302940"/>
                <a:gd name="connsiteX13" fmla="*/ 940270 w 8575207"/>
                <a:gd name="connsiteY13" fmla="*/ 2870200 h 3302940"/>
                <a:gd name="connsiteX14" fmla="*/ 781520 w 8575207"/>
                <a:gd name="connsiteY14" fmla="*/ 2959100 h 3302940"/>
                <a:gd name="connsiteX15" fmla="*/ 794220 w 8575207"/>
                <a:gd name="connsiteY15" fmla="*/ 3302000 h 3302940"/>
                <a:gd name="connsiteX16" fmla="*/ 1118070 w 8575207"/>
                <a:gd name="connsiteY16" fmla="*/ 3263900 h 3302940"/>
                <a:gd name="connsiteX17" fmla="*/ 1721320 w 8575207"/>
                <a:gd name="connsiteY17" fmla="*/ 3225800 h 3302940"/>
                <a:gd name="connsiteX18" fmla="*/ 2572220 w 8575207"/>
                <a:gd name="connsiteY18" fmla="*/ 3181350 h 3302940"/>
                <a:gd name="connsiteX19" fmla="*/ 3804120 w 8575207"/>
                <a:gd name="connsiteY19" fmla="*/ 3117850 h 3302940"/>
                <a:gd name="connsiteX20" fmla="*/ 4547070 w 8575207"/>
                <a:gd name="connsiteY20" fmla="*/ 3079750 h 3302940"/>
                <a:gd name="connsiteX21" fmla="*/ 5194770 w 8575207"/>
                <a:gd name="connsiteY21" fmla="*/ 3079750 h 3302940"/>
                <a:gd name="connsiteX22" fmla="*/ 5842470 w 8575207"/>
                <a:gd name="connsiteY22" fmla="*/ 3028950 h 3302940"/>
                <a:gd name="connsiteX23" fmla="*/ 5836120 w 8575207"/>
                <a:gd name="connsiteY23" fmla="*/ 2863850 h 3302940"/>
                <a:gd name="connsiteX24" fmla="*/ 5677370 w 8575207"/>
                <a:gd name="connsiteY24" fmla="*/ 2781300 h 3302940"/>
                <a:gd name="connsiteX25" fmla="*/ 5639270 w 8575207"/>
                <a:gd name="connsiteY25" fmla="*/ 2578100 h 3302940"/>
                <a:gd name="connsiteX26" fmla="*/ 5728170 w 8575207"/>
                <a:gd name="connsiteY26" fmla="*/ 2425700 h 3302940"/>
                <a:gd name="connsiteX27" fmla="*/ 5912320 w 8575207"/>
                <a:gd name="connsiteY27" fmla="*/ 2381250 h 3302940"/>
                <a:gd name="connsiteX28" fmla="*/ 6071070 w 8575207"/>
                <a:gd name="connsiteY28" fmla="*/ 2419350 h 3302940"/>
                <a:gd name="connsiteX29" fmla="*/ 6185370 w 8575207"/>
                <a:gd name="connsiteY29" fmla="*/ 2533650 h 3302940"/>
                <a:gd name="connsiteX30" fmla="*/ 6223470 w 8575207"/>
                <a:gd name="connsiteY30" fmla="*/ 2686050 h 3302940"/>
                <a:gd name="connsiteX31" fmla="*/ 6102820 w 8575207"/>
                <a:gd name="connsiteY31" fmla="*/ 2825750 h 3302940"/>
                <a:gd name="connsiteX32" fmla="*/ 5880570 w 8575207"/>
                <a:gd name="connsiteY32" fmla="*/ 2870200 h 3302940"/>
                <a:gd name="connsiteX33" fmla="*/ 5874220 w 8575207"/>
                <a:gd name="connsiteY33" fmla="*/ 3035300 h 3302940"/>
                <a:gd name="connsiteX34" fmla="*/ 6286970 w 8575207"/>
                <a:gd name="connsiteY34" fmla="*/ 3035300 h 3302940"/>
                <a:gd name="connsiteX35" fmla="*/ 7074370 w 8575207"/>
                <a:gd name="connsiteY35" fmla="*/ 2990850 h 3302940"/>
                <a:gd name="connsiteX36" fmla="*/ 7645870 w 8575207"/>
                <a:gd name="connsiteY36" fmla="*/ 2971800 h 3302940"/>
                <a:gd name="connsiteX37" fmla="*/ 8407870 w 8575207"/>
                <a:gd name="connsiteY37" fmla="*/ 3048000 h 3302940"/>
                <a:gd name="connsiteX38" fmla="*/ 8560270 w 8575207"/>
                <a:gd name="connsiteY38" fmla="*/ 3035300 h 3302940"/>
                <a:gd name="connsiteX39" fmla="*/ 8534870 w 8575207"/>
                <a:gd name="connsiteY39" fmla="*/ 2311400 h 3302940"/>
                <a:gd name="connsiteX40" fmla="*/ 8496770 w 8575207"/>
                <a:gd name="connsiteY40" fmla="*/ 2057400 h 3302940"/>
                <a:gd name="connsiteX41" fmla="*/ 8484070 w 8575207"/>
                <a:gd name="connsiteY41" fmla="*/ 1968500 h 3302940"/>
                <a:gd name="connsiteX42" fmla="*/ 8445970 w 8575207"/>
                <a:gd name="connsiteY42" fmla="*/ 1765300 h 3302940"/>
                <a:gd name="connsiteX43" fmla="*/ 8471370 w 8575207"/>
                <a:gd name="connsiteY43" fmla="*/ 1257300 h 3302940"/>
                <a:gd name="connsiteX44" fmla="*/ 8433270 w 8575207"/>
                <a:gd name="connsiteY44" fmla="*/ 1231900 h 3302940"/>
                <a:gd name="connsiteX45" fmla="*/ 8306270 w 8575207"/>
                <a:gd name="connsiteY45" fmla="*/ 1193800 h 3302940"/>
                <a:gd name="connsiteX46" fmla="*/ 8179270 w 8575207"/>
                <a:gd name="connsiteY46" fmla="*/ 1168400 h 3302940"/>
                <a:gd name="connsiteX47" fmla="*/ 7607770 w 8575207"/>
                <a:gd name="connsiteY47" fmla="*/ 1206500 h 3302940"/>
                <a:gd name="connsiteX48" fmla="*/ 7379170 w 8575207"/>
                <a:gd name="connsiteY48" fmla="*/ 1193800 h 3302940"/>
                <a:gd name="connsiteX49" fmla="*/ 7290270 w 8575207"/>
                <a:gd name="connsiteY49" fmla="*/ 1168400 h 3302940"/>
                <a:gd name="connsiteX50" fmla="*/ 7112470 w 8575207"/>
                <a:gd name="connsiteY50" fmla="*/ 1143000 h 3302940"/>
                <a:gd name="connsiteX51" fmla="*/ 7048970 w 8575207"/>
                <a:gd name="connsiteY51" fmla="*/ 1130300 h 3302940"/>
                <a:gd name="connsiteX52" fmla="*/ 6934670 w 8575207"/>
                <a:gd name="connsiteY52" fmla="*/ 1117600 h 3302940"/>
                <a:gd name="connsiteX53" fmla="*/ 6629870 w 8575207"/>
                <a:gd name="connsiteY53" fmla="*/ 1079500 h 3302940"/>
                <a:gd name="connsiteX54" fmla="*/ 6502870 w 8575207"/>
                <a:gd name="connsiteY54" fmla="*/ 1028700 h 3302940"/>
                <a:gd name="connsiteX55" fmla="*/ 6426670 w 8575207"/>
                <a:gd name="connsiteY55" fmla="*/ 1003300 h 3302940"/>
                <a:gd name="connsiteX56" fmla="*/ 6375870 w 8575207"/>
                <a:gd name="connsiteY56" fmla="*/ 990600 h 3302940"/>
                <a:gd name="connsiteX57" fmla="*/ 6337770 w 8575207"/>
                <a:gd name="connsiteY57" fmla="*/ 977900 h 3302940"/>
                <a:gd name="connsiteX58" fmla="*/ 6286970 w 8575207"/>
                <a:gd name="connsiteY58" fmla="*/ 952500 h 3302940"/>
                <a:gd name="connsiteX59" fmla="*/ 6096470 w 8575207"/>
                <a:gd name="connsiteY59" fmla="*/ 939800 h 3302940"/>
                <a:gd name="connsiteX60" fmla="*/ 5728170 w 8575207"/>
                <a:gd name="connsiteY60" fmla="*/ 927100 h 3302940"/>
                <a:gd name="connsiteX61" fmla="*/ 5334470 w 8575207"/>
                <a:gd name="connsiteY61" fmla="*/ 901700 h 3302940"/>
                <a:gd name="connsiteX62" fmla="*/ 5232870 w 8575207"/>
                <a:gd name="connsiteY62" fmla="*/ 889000 h 3302940"/>
                <a:gd name="connsiteX63" fmla="*/ 5067770 w 8575207"/>
                <a:gd name="connsiteY63" fmla="*/ 838200 h 3302940"/>
                <a:gd name="connsiteX64" fmla="*/ 4991570 w 8575207"/>
                <a:gd name="connsiteY64" fmla="*/ 825500 h 3302940"/>
                <a:gd name="connsiteX65" fmla="*/ 4953470 w 8575207"/>
                <a:gd name="connsiteY65" fmla="*/ 800100 h 3302940"/>
                <a:gd name="connsiteX66" fmla="*/ 4877270 w 8575207"/>
                <a:gd name="connsiteY66" fmla="*/ 774700 h 3302940"/>
                <a:gd name="connsiteX67" fmla="*/ 4775670 w 8575207"/>
                <a:gd name="connsiteY67" fmla="*/ 749300 h 3302940"/>
                <a:gd name="connsiteX68" fmla="*/ 4648670 w 8575207"/>
                <a:gd name="connsiteY68" fmla="*/ 711200 h 3302940"/>
                <a:gd name="connsiteX69" fmla="*/ 4610570 w 8575207"/>
                <a:gd name="connsiteY69" fmla="*/ 698500 h 3302940"/>
                <a:gd name="connsiteX70" fmla="*/ 4559770 w 8575207"/>
                <a:gd name="connsiteY70" fmla="*/ 685800 h 3302940"/>
                <a:gd name="connsiteX71" fmla="*/ 4521670 w 8575207"/>
                <a:gd name="connsiteY71" fmla="*/ 660400 h 3302940"/>
                <a:gd name="connsiteX72" fmla="*/ 4470870 w 8575207"/>
                <a:gd name="connsiteY72" fmla="*/ 647700 h 3302940"/>
                <a:gd name="connsiteX73" fmla="*/ 4432770 w 8575207"/>
                <a:gd name="connsiteY73" fmla="*/ 635000 h 3302940"/>
                <a:gd name="connsiteX74" fmla="*/ 4381970 w 8575207"/>
                <a:gd name="connsiteY74" fmla="*/ 609600 h 3302940"/>
                <a:gd name="connsiteX75" fmla="*/ 4280370 w 8575207"/>
                <a:gd name="connsiteY75" fmla="*/ 584200 h 3302940"/>
                <a:gd name="connsiteX76" fmla="*/ 4242270 w 8575207"/>
                <a:gd name="connsiteY76" fmla="*/ 571500 h 3302940"/>
                <a:gd name="connsiteX77" fmla="*/ 4127970 w 8575207"/>
                <a:gd name="connsiteY77" fmla="*/ 558800 h 3302940"/>
                <a:gd name="connsiteX78" fmla="*/ 3658070 w 8575207"/>
                <a:gd name="connsiteY78" fmla="*/ 533400 h 3302940"/>
                <a:gd name="connsiteX79" fmla="*/ 3607270 w 8575207"/>
                <a:gd name="connsiteY79" fmla="*/ 520700 h 3302940"/>
                <a:gd name="connsiteX80" fmla="*/ 3569170 w 8575207"/>
                <a:gd name="connsiteY80" fmla="*/ 508000 h 3302940"/>
                <a:gd name="connsiteX81" fmla="*/ 3467570 w 8575207"/>
                <a:gd name="connsiteY81" fmla="*/ 495300 h 3302940"/>
                <a:gd name="connsiteX82" fmla="*/ 3429470 w 8575207"/>
                <a:gd name="connsiteY82" fmla="*/ 469900 h 3302940"/>
                <a:gd name="connsiteX83" fmla="*/ 3378670 w 8575207"/>
                <a:gd name="connsiteY83" fmla="*/ 457200 h 3302940"/>
                <a:gd name="connsiteX84" fmla="*/ 3302470 w 8575207"/>
                <a:gd name="connsiteY84" fmla="*/ 431800 h 3302940"/>
                <a:gd name="connsiteX85" fmla="*/ 3226270 w 8575207"/>
                <a:gd name="connsiteY85" fmla="*/ 406400 h 3302940"/>
                <a:gd name="connsiteX86" fmla="*/ 3188170 w 8575207"/>
                <a:gd name="connsiteY86" fmla="*/ 393700 h 3302940"/>
                <a:gd name="connsiteX87" fmla="*/ 2934170 w 8575207"/>
                <a:gd name="connsiteY87" fmla="*/ 381000 h 3302940"/>
                <a:gd name="connsiteX88" fmla="*/ 2832570 w 8575207"/>
                <a:gd name="connsiteY88" fmla="*/ 355600 h 3302940"/>
                <a:gd name="connsiteX89" fmla="*/ 2769070 w 8575207"/>
                <a:gd name="connsiteY89" fmla="*/ 342900 h 3302940"/>
                <a:gd name="connsiteX90" fmla="*/ 2705570 w 8575207"/>
                <a:gd name="connsiteY90" fmla="*/ 317500 h 3302940"/>
                <a:gd name="connsiteX91" fmla="*/ 2591270 w 8575207"/>
                <a:gd name="connsiteY91" fmla="*/ 304800 h 3302940"/>
                <a:gd name="connsiteX92" fmla="*/ 2515070 w 8575207"/>
                <a:gd name="connsiteY92" fmla="*/ 292100 h 3302940"/>
                <a:gd name="connsiteX93" fmla="*/ 2299170 w 8575207"/>
                <a:gd name="connsiteY93" fmla="*/ 317500 h 3302940"/>
                <a:gd name="connsiteX94" fmla="*/ 2184870 w 8575207"/>
                <a:gd name="connsiteY94" fmla="*/ 355600 h 3302940"/>
                <a:gd name="connsiteX95" fmla="*/ 2045170 w 8575207"/>
                <a:gd name="connsiteY95" fmla="*/ 381000 h 3302940"/>
                <a:gd name="connsiteX96" fmla="*/ 2019770 w 8575207"/>
                <a:gd name="connsiteY96" fmla="*/ 431800 h 3302940"/>
                <a:gd name="connsiteX97" fmla="*/ 2032470 w 8575207"/>
                <a:gd name="connsiteY97" fmla="*/ 952500 h 3302940"/>
                <a:gd name="connsiteX98" fmla="*/ 2045170 w 8575207"/>
                <a:gd name="connsiteY98" fmla="*/ 1016000 h 3302940"/>
                <a:gd name="connsiteX99" fmla="*/ 2083270 w 8575207"/>
                <a:gd name="connsiteY99" fmla="*/ 1130300 h 3302940"/>
                <a:gd name="connsiteX100" fmla="*/ 2095970 w 8575207"/>
                <a:gd name="connsiteY100" fmla="*/ 1181100 h 3302940"/>
                <a:gd name="connsiteX101" fmla="*/ 2159470 w 8575207"/>
                <a:gd name="connsiteY101" fmla="*/ 1270000 h 3302940"/>
                <a:gd name="connsiteX102" fmla="*/ 2197570 w 8575207"/>
                <a:gd name="connsiteY102" fmla="*/ 1346200 h 3302940"/>
                <a:gd name="connsiteX103" fmla="*/ 2235670 w 8575207"/>
                <a:gd name="connsiteY103" fmla="*/ 1397000 h 3302940"/>
                <a:gd name="connsiteX104" fmla="*/ 2261070 w 8575207"/>
                <a:gd name="connsiteY104" fmla="*/ 1435100 h 3302940"/>
                <a:gd name="connsiteX105" fmla="*/ 2311870 w 8575207"/>
                <a:gd name="connsiteY105" fmla="*/ 1549400 h 3302940"/>
                <a:gd name="connsiteX106" fmla="*/ 2337270 w 8575207"/>
                <a:gd name="connsiteY106" fmla="*/ 1600200 h 3302940"/>
                <a:gd name="connsiteX107" fmla="*/ 2375370 w 8575207"/>
                <a:gd name="connsiteY107" fmla="*/ 1638300 h 3302940"/>
                <a:gd name="connsiteX108" fmla="*/ 2388070 w 8575207"/>
                <a:gd name="connsiteY108" fmla="*/ 1816100 h 3302940"/>
                <a:gd name="connsiteX109" fmla="*/ 2273770 w 8575207"/>
                <a:gd name="connsiteY109" fmla="*/ 1866900 h 3302940"/>
                <a:gd name="connsiteX110" fmla="*/ 2235670 w 8575207"/>
                <a:gd name="connsiteY110" fmla="*/ 1879600 h 3302940"/>
                <a:gd name="connsiteX111" fmla="*/ 2197570 w 8575207"/>
                <a:gd name="connsiteY111" fmla="*/ 1892300 h 3302940"/>
                <a:gd name="connsiteX112" fmla="*/ 2095970 w 8575207"/>
                <a:gd name="connsiteY112" fmla="*/ 1905000 h 3302940"/>
                <a:gd name="connsiteX113" fmla="*/ 1676870 w 8575207"/>
                <a:gd name="connsiteY113" fmla="*/ 1879600 h 3302940"/>
                <a:gd name="connsiteX114" fmla="*/ 1562570 w 8575207"/>
                <a:gd name="connsiteY114" fmla="*/ 1841500 h 3302940"/>
                <a:gd name="connsiteX115" fmla="*/ 1524470 w 8575207"/>
                <a:gd name="connsiteY115" fmla="*/ 1828800 h 3302940"/>
                <a:gd name="connsiteX116" fmla="*/ 1511770 w 8575207"/>
                <a:gd name="connsiteY116" fmla="*/ 1778000 h 3302940"/>
                <a:gd name="connsiteX117" fmla="*/ 1499070 w 8575207"/>
                <a:gd name="connsiteY117" fmla="*/ 1739900 h 3302940"/>
                <a:gd name="connsiteX118" fmla="*/ 1486370 w 8575207"/>
                <a:gd name="connsiteY118" fmla="*/ 1676400 h 3302940"/>
                <a:gd name="connsiteX119" fmla="*/ 1524470 w 8575207"/>
                <a:gd name="connsiteY119" fmla="*/ 1460500 h 3302940"/>
                <a:gd name="connsiteX120" fmla="*/ 1537170 w 8575207"/>
                <a:gd name="connsiteY120" fmla="*/ 1422400 h 3302940"/>
                <a:gd name="connsiteX121" fmla="*/ 1626070 w 8575207"/>
                <a:gd name="connsiteY121" fmla="*/ 1358900 h 3302940"/>
                <a:gd name="connsiteX122" fmla="*/ 1702270 w 8575207"/>
                <a:gd name="connsiteY122" fmla="*/ 1282700 h 3302940"/>
                <a:gd name="connsiteX123" fmla="*/ 1740370 w 8575207"/>
                <a:gd name="connsiteY123" fmla="*/ 1244600 h 3302940"/>
                <a:gd name="connsiteX124" fmla="*/ 1778470 w 8575207"/>
                <a:gd name="connsiteY124" fmla="*/ 1206500 h 3302940"/>
                <a:gd name="connsiteX125" fmla="*/ 1816570 w 8575207"/>
                <a:gd name="connsiteY125" fmla="*/ 1193800 h 3302940"/>
                <a:gd name="connsiteX126" fmla="*/ 1829270 w 8575207"/>
                <a:gd name="connsiteY126" fmla="*/ 1155700 h 3302940"/>
                <a:gd name="connsiteX127" fmla="*/ 1905470 w 8575207"/>
                <a:gd name="connsiteY127" fmla="*/ 1104900 h 3302940"/>
                <a:gd name="connsiteX128" fmla="*/ 1968970 w 8575207"/>
                <a:gd name="connsiteY128" fmla="*/ 1028700 h 3302940"/>
                <a:gd name="connsiteX129" fmla="*/ 2045170 w 8575207"/>
                <a:gd name="connsiteY129" fmla="*/ 965200 h 3302940"/>
                <a:gd name="connsiteX130" fmla="*/ 2019770 w 8575207"/>
                <a:gd name="connsiteY130" fmla="*/ 393700 h 3302940"/>
                <a:gd name="connsiteX131" fmla="*/ 1956270 w 8575207"/>
                <a:gd name="connsiteY131" fmla="*/ 279400 h 3302940"/>
                <a:gd name="connsiteX132" fmla="*/ 1918170 w 8575207"/>
                <a:gd name="connsiteY132" fmla="*/ 266700 h 3302940"/>
                <a:gd name="connsiteX133" fmla="*/ 1803870 w 8575207"/>
                <a:gd name="connsiteY133" fmla="*/ 203200 h 3302940"/>
                <a:gd name="connsiteX134" fmla="*/ 1727670 w 8575207"/>
                <a:gd name="connsiteY134" fmla="*/ 190500 h 3302940"/>
                <a:gd name="connsiteX135" fmla="*/ 1689570 w 8575207"/>
                <a:gd name="connsiteY135" fmla="*/ 165100 h 3302940"/>
                <a:gd name="connsiteX136" fmla="*/ 1435570 w 8575207"/>
                <a:gd name="connsiteY136" fmla="*/ 127000 h 3302940"/>
                <a:gd name="connsiteX137" fmla="*/ 1308570 w 8575207"/>
                <a:gd name="connsiteY137" fmla="*/ 101600 h 3302940"/>
                <a:gd name="connsiteX138" fmla="*/ 546570 w 8575207"/>
                <a:gd name="connsiteY138" fmla="*/ 76200 h 3302940"/>
                <a:gd name="connsiteX139" fmla="*/ 457670 w 8575207"/>
                <a:gd name="connsiteY139" fmla="*/ 50800 h 3302940"/>
                <a:gd name="connsiteX140" fmla="*/ 279870 w 8575207"/>
                <a:gd name="connsiteY140" fmla="*/ 25400 h 3302940"/>
                <a:gd name="connsiteX141" fmla="*/ 216370 w 8575207"/>
                <a:gd name="connsiteY141" fmla="*/ 12700 h 3302940"/>
                <a:gd name="connsiteX142" fmla="*/ 38570 w 8575207"/>
                <a:gd name="connsiteY142" fmla="*/ 0 h 3302940"/>
                <a:gd name="connsiteX143" fmla="*/ 13170 w 8575207"/>
                <a:gd name="connsiteY143" fmla="*/ 3276600 h 3302940"/>
                <a:gd name="connsiteX0" fmla="*/ 13170 w 8622279"/>
                <a:gd name="connsiteY0" fmla="*/ 3276600 h 3302940"/>
                <a:gd name="connsiteX1" fmla="*/ 749770 w 8622279"/>
                <a:gd name="connsiteY1" fmla="*/ 3302000 h 3302940"/>
                <a:gd name="connsiteX2" fmla="*/ 749770 w 8622279"/>
                <a:gd name="connsiteY2" fmla="*/ 2959100 h 3302940"/>
                <a:gd name="connsiteX3" fmla="*/ 635470 w 8622279"/>
                <a:gd name="connsiteY3" fmla="*/ 2882900 h 3302940"/>
                <a:gd name="connsiteX4" fmla="*/ 489420 w 8622279"/>
                <a:gd name="connsiteY4" fmla="*/ 2774950 h 3302940"/>
                <a:gd name="connsiteX5" fmla="*/ 400520 w 8622279"/>
                <a:gd name="connsiteY5" fmla="*/ 2527300 h 3302940"/>
                <a:gd name="connsiteX6" fmla="*/ 425920 w 8622279"/>
                <a:gd name="connsiteY6" fmla="*/ 2311400 h 3302940"/>
                <a:gd name="connsiteX7" fmla="*/ 552920 w 8622279"/>
                <a:gd name="connsiteY7" fmla="*/ 2139950 h 3302940"/>
                <a:gd name="connsiteX8" fmla="*/ 756120 w 8622279"/>
                <a:gd name="connsiteY8" fmla="*/ 2070100 h 3302940"/>
                <a:gd name="connsiteX9" fmla="*/ 1022820 w 8622279"/>
                <a:gd name="connsiteY9" fmla="*/ 2152650 h 3302940"/>
                <a:gd name="connsiteX10" fmla="*/ 1175220 w 8622279"/>
                <a:gd name="connsiteY10" fmla="*/ 2381250 h 3302940"/>
                <a:gd name="connsiteX11" fmla="*/ 1143470 w 8622279"/>
                <a:gd name="connsiteY11" fmla="*/ 2565400 h 3302940"/>
                <a:gd name="connsiteX12" fmla="*/ 1054570 w 8622279"/>
                <a:gd name="connsiteY12" fmla="*/ 2762250 h 3302940"/>
                <a:gd name="connsiteX13" fmla="*/ 940270 w 8622279"/>
                <a:gd name="connsiteY13" fmla="*/ 2870200 h 3302940"/>
                <a:gd name="connsiteX14" fmla="*/ 781520 w 8622279"/>
                <a:gd name="connsiteY14" fmla="*/ 2959100 h 3302940"/>
                <a:gd name="connsiteX15" fmla="*/ 794220 w 8622279"/>
                <a:gd name="connsiteY15" fmla="*/ 3302000 h 3302940"/>
                <a:gd name="connsiteX16" fmla="*/ 1118070 w 8622279"/>
                <a:gd name="connsiteY16" fmla="*/ 3263900 h 3302940"/>
                <a:gd name="connsiteX17" fmla="*/ 1721320 w 8622279"/>
                <a:gd name="connsiteY17" fmla="*/ 3225800 h 3302940"/>
                <a:gd name="connsiteX18" fmla="*/ 2572220 w 8622279"/>
                <a:gd name="connsiteY18" fmla="*/ 3181350 h 3302940"/>
                <a:gd name="connsiteX19" fmla="*/ 3804120 w 8622279"/>
                <a:gd name="connsiteY19" fmla="*/ 3117850 h 3302940"/>
                <a:gd name="connsiteX20" fmla="*/ 4547070 w 8622279"/>
                <a:gd name="connsiteY20" fmla="*/ 3079750 h 3302940"/>
                <a:gd name="connsiteX21" fmla="*/ 5194770 w 8622279"/>
                <a:gd name="connsiteY21" fmla="*/ 3079750 h 3302940"/>
                <a:gd name="connsiteX22" fmla="*/ 5842470 w 8622279"/>
                <a:gd name="connsiteY22" fmla="*/ 3028950 h 3302940"/>
                <a:gd name="connsiteX23" fmla="*/ 5836120 w 8622279"/>
                <a:gd name="connsiteY23" fmla="*/ 2863850 h 3302940"/>
                <a:gd name="connsiteX24" fmla="*/ 5677370 w 8622279"/>
                <a:gd name="connsiteY24" fmla="*/ 2781300 h 3302940"/>
                <a:gd name="connsiteX25" fmla="*/ 5639270 w 8622279"/>
                <a:gd name="connsiteY25" fmla="*/ 2578100 h 3302940"/>
                <a:gd name="connsiteX26" fmla="*/ 5728170 w 8622279"/>
                <a:gd name="connsiteY26" fmla="*/ 2425700 h 3302940"/>
                <a:gd name="connsiteX27" fmla="*/ 5912320 w 8622279"/>
                <a:gd name="connsiteY27" fmla="*/ 2381250 h 3302940"/>
                <a:gd name="connsiteX28" fmla="*/ 6071070 w 8622279"/>
                <a:gd name="connsiteY28" fmla="*/ 2419350 h 3302940"/>
                <a:gd name="connsiteX29" fmla="*/ 6185370 w 8622279"/>
                <a:gd name="connsiteY29" fmla="*/ 2533650 h 3302940"/>
                <a:gd name="connsiteX30" fmla="*/ 6223470 w 8622279"/>
                <a:gd name="connsiteY30" fmla="*/ 2686050 h 3302940"/>
                <a:gd name="connsiteX31" fmla="*/ 6102820 w 8622279"/>
                <a:gd name="connsiteY31" fmla="*/ 2825750 h 3302940"/>
                <a:gd name="connsiteX32" fmla="*/ 5880570 w 8622279"/>
                <a:gd name="connsiteY32" fmla="*/ 2870200 h 3302940"/>
                <a:gd name="connsiteX33" fmla="*/ 5874220 w 8622279"/>
                <a:gd name="connsiteY33" fmla="*/ 3035300 h 3302940"/>
                <a:gd name="connsiteX34" fmla="*/ 6286970 w 8622279"/>
                <a:gd name="connsiteY34" fmla="*/ 3035300 h 3302940"/>
                <a:gd name="connsiteX35" fmla="*/ 7074370 w 8622279"/>
                <a:gd name="connsiteY35" fmla="*/ 2990850 h 3302940"/>
                <a:gd name="connsiteX36" fmla="*/ 7645870 w 8622279"/>
                <a:gd name="connsiteY36" fmla="*/ 2971800 h 3302940"/>
                <a:gd name="connsiteX37" fmla="*/ 8560270 w 8622279"/>
                <a:gd name="connsiteY37" fmla="*/ 3035300 h 3302940"/>
                <a:gd name="connsiteX38" fmla="*/ 8534870 w 8622279"/>
                <a:gd name="connsiteY38" fmla="*/ 2311400 h 3302940"/>
                <a:gd name="connsiteX39" fmla="*/ 8496770 w 8622279"/>
                <a:gd name="connsiteY39" fmla="*/ 2057400 h 3302940"/>
                <a:gd name="connsiteX40" fmla="*/ 8484070 w 8622279"/>
                <a:gd name="connsiteY40" fmla="*/ 1968500 h 3302940"/>
                <a:gd name="connsiteX41" fmla="*/ 8445970 w 8622279"/>
                <a:gd name="connsiteY41" fmla="*/ 1765300 h 3302940"/>
                <a:gd name="connsiteX42" fmla="*/ 8471370 w 8622279"/>
                <a:gd name="connsiteY42" fmla="*/ 1257300 h 3302940"/>
                <a:gd name="connsiteX43" fmla="*/ 8433270 w 8622279"/>
                <a:gd name="connsiteY43" fmla="*/ 1231900 h 3302940"/>
                <a:gd name="connsiteX44" fmla="*/ 8306270 w 8622279"/>
                <a:gd name="connsiteY44" fmla="*/ 1193800 h 3302940"/>
                <a:gd name="connsiteX45" fmla="*/ 8179270 w 8622279"/>
                <a:gd name="connsiteY45" fmla="*/ 1168400 h 3302940"/>
                <a:gd name="connsiteX46" fmla="*/ 7607770 w 8622279"/>
                <a:gd name="connsiteY46" fmla="*/ 1206500 h 3302940"/>
                <a:gd name="connsiteX47" fmla="*/ 7379170 w 8622279"/>
                <a:gd name="connsiteY47" fmla="*/ 1193800 h 3302940"/>
                <a:gd name="connsiteX48" fmla="*/ 7290270 w 8622279"/>
                <a:gd name="connsiteY48" fmla="*/ 1168400 h 3302940"/>
                <a:gd name="connsiteX49" fmla="*/ 7112470 w 8622279"/>
                <a:gd name="connsiteY49" fmla="*/ 1143000 h 3302940"/>
                <a:gd name="connsiteX50" fmla="*/ 7048970 w 8622279"/>
                <a:gd name="connsiteY50" fmla="*/ 1130300 h 3302940"/>
                <a:gd name="connsiteX51" fmla="*/ 6934670 w 8622279"/>
                <a:gd name="connsiteY51" fmla="*/ 1117600 h 3302940"/>
                <a:gd name="connsiteX52" fmla="*/ 6629870 w 8622279"/>
                <a:gd name="connsiteY52" fmla="*/ 1079500 h 3302940"/>
                <a:gd name="connsiteX53" fmla="*/ 6502870 w 8622279"/>
                <a:gd name="connsiteY53" fmla="*/ 1028700 h 3302940"/>
                <a:gd name="connsiteX54" fmla="*/ 6426670 w 8622279"/>
                <a:gd name="connsiteY54" fmla="*/ 1003300 h 3302940"/>
                <a:gd name="connsiteX55" fmla="*/ 6375870 w 8622279"/>
                <a:gd name="connsiteY55" fmla="*/ 990600 h 3302940"/>
                <a:gd name="connsiteX56" fmla="*/ 6337770 w 8622279"/>
                <a:gd name="connsiteY56" fmla="*/ 977900 h 3302940"/>
                <a:gd name="connsiteX57" fmla="*/ 6286970 w 8622279"/>
                <a:gd name="connsiteY57" fmla="*/ 952500 h 3302940"/>
                <a:gd name="connsiteX58" fmla="*/ 6096470 w 8622279"/>
                <a:gd name="connsiteY58" fmla="*/ 939800 h 3302940"/>
                <a:gd name="connsiteX59" fmla="*/ 5728170 w 8622279"/>
                <a:gd name="connsiteY59" fmla="*/ 927100 h 3302940"/>
                <a:gd name="connsiteX60" fmla="*/ 5334470 w 8622279"/>
                <a:gd name="connsiteY60" fmla="*/ 901700 h 3302940"/>
                <a:gd name="connsiteX61" fmla="*/ 5232870 w 8622279"/>
                <a:gd name="connsiteY61" fmla="*/ 889000 h 3302940"/>
                <a:gd name="connsiteX62" fmla="*/ 5067770 w 8622279"/>
                <a:gd name="connsiteY62" fmla="*/ 838200 h 3302940"/>
                <a:gd name="connsiteX63" fmla="*/ 4991570 w 8622279"/>
                <a:gd name="connsiteY63" fmla="*/ 825500 h 3302940"/>
                <a:gd name="connsiteX64" fmla="*/ 4953470 w 8622279"/>
                <a:gd name="connsiteY64" fmla="*/ 800100 h 3302940"/>
                <a:gd name="connsiteX65" fmla="*/ 4877270 w 8622279"/>
                <a:gd name="connsiteY65" fmla="*/ 774700 h 3302940"/>
                <a:gd name="connsiteX66" fmla="*/ 4775670 w 8622279"/>
                <a:gd name="connsiteY66" fmla="*/ 749300 h 3302940"/>
                <a:gd name="connsiteX67" fmla="*/ 4648670 w 8622279"/>
                <a:gd name="connsiteY67" fmla="*/ 711200 h 3302940"/>
                <a:gd name="connsiteX68" fmla="*/ 4610570 w 8622279"/>
                <a:gd name="connsiteY68" fmla="*/ 698500 h 3302940"/>
                <a:gd name="connsiteX69" fmla="*/ 4559770 w 8622279"/>
                <a:gd name="connsiteY69" fmla="*/ 685800 h 3302940"/>
                <a:gd name="connsiteX70" fmla="*/ 4521670 w 8622279"/>
                <a:gd name="connsiteY70" fmla="*/ 660400 h 3302940"/>
                <a:gd name="connsiteX71" fmla="*/ 4470870 w 8622279"/>
                <a:gd name="connsiteY71" fmla="*/ 647700 h 3302940"/>
                <a:gd name="connsiteX72" fmla="*/ 4432770 w 8622279"/>
                <a:gd name="connsiteY72" fmla="*/ 635000 h 3302940"/>
                <a:gd name="connsiteX73" fmla="*/ 4381970 w 8622279"/>
                <a:gd name="connsiteY73" fmla="*/ 609600 h 3302940"/>
                <a:gd name="connsiteX74" fmla="*/ 4280370 w 8622279"/>
                <a:gd name="connsiteY74" fmla="*/ 584200 h 3302940"/>
                <a:gd name="connsiteX75" fmla="*/ 4242270 w 8622279"/>
                <a:gd name="connsiteY75" fmla="*/ 571500 h 3302940"/>
                <a:gd name="connsiteX76" fmla="*/ 4127970 w 8622279"/>
                <a:gd name="connsiteY76" fmla="*/ 558800 h 3302940"/>
                <a:gd name="connsiteX77" fmla="*/ 3658070 w 8622279"/>
                <a:gd name="connsiteY77" fmla="*/ 533400 h 3302940"/>
                <a:gd name="connsiteX78" fmla="*/ 3607270 w 8622279"/>
                <a:gd name="connsiteY78" fmla="*/ 520700 h 3302940"/>
                <a:gd name="connsiteX79" fmla="*/ 3569170 w 8622279"/>
                <a:gd name="connsiteY79" fmla="*/ 508000 h 3302940"/>
                <a:gd name="connsiteX80" fmla="*/ 3467570 w 8622279"/>
                <a:gd name="connsiteY80" fmla="*/ 495300 h 3302940"/>
                <a:gd name="connsiteX81" fmla="*/ 3429470 w 8622279"/>
                <a:gd name="connsiteY81" fmla="*/ 469900 h 3302940"/>
                <a:gd name="connsiteX82" fmla="*/ 3378670 w 8622279"/>
                <a:gd name="connsiteY82" fmla="*/ 457200 h 3302940"/>
                <a:gd name="connsiteX83" fmla="*/ 3302470 w 8622279"/>
                <a:gd name="connsiteY83" fmla="*/ 431800 h 3302940"/>
                <a:gd name="connsiteX84" fmla="*/ 3226270 w 8622279"/>
                <a:gd name="connsiteY84" fmla="*/ 406400 h 3302940"/>
                <a:gd name="connsiteX85" fmla="*/ 3188170 w 8622279"/>
                <a:gd name="connsiteY85" fmla="*/ 393700 h 3302940"/>
                <a:gd name="connsiteX86" fmla="*/ 2934170 w 8622279"/>
                <a:gd name="connsiteY86" fmla="*/ 381000 h 3302940"/>
                <a:gd name="connsiteX87" fmla="*/ 2832570 w 8622279"/>
                <a:gd name="connsiteY87" fmla="*/ 355600 h 3302940"/>
                <a:gd name="connsiteX88" fmla="*/ 2769070 w 8622279"/>
                <a:gd name="connsiteY88" fmla="*/ 342900 h 3302940"/>
                <a:gd name="connsiteX89" fmla="*/ 2705570 w 8622279"/>
                <a:gd name="connsiteY89" fmla="*/ 317500 h 3302940"/>
                <a:gd name="connsiteX90" fmla="*/ 2591270 w 8622279"/>
                <a:gd name="connsiteY90" fmla="*/ 304800 h 3302940"/>
                <a:gd name="connsiteX91" fmla="*/ 2515070 w 8622279"/>
                <a:gd name="connsiteY91" fmla="*/ 292100 h 3302940"/>
                <a:gd name="connsiteX92" fmla="*/ 2299170 w 8622279"/>
                <a:gd name="connsiteY92" fmla="*/ 317500 h 3302940"/>
                <a:gd name="connsiteX93" fmla="*/ 2184870 w 8622279"/>
                <a:gd name="connsiteY93" fmla="*/ 355600 h 3302940"/>
                <a:gd name="connsiteX94" fmla="*/ 2045170 w 8622279"/>
                <a:gd name="connsiteY94" fmla="*/ 381000 h 3302940"/>
                <a:gd name="connsiteX95" fmla="*/ 2019770 w 8622279"/>
                <a:gd name="connsiteY95" fmla="*/ 431800 h 3302940"/>
                <a:gd name="connsiteX96" fmla="*/ 2032470 w 8622279"/>
                <a:gd name="connsiteY96" fmla="*/ 952500 h 3302940"/>
                <a:gd name="connsiteX97" fmla="*/ 2045170 w 8622279"/>
                <a:gd name="connsiteY97" fmla="*/ 1016000 h 3302940"/>
                <a:gd name="connsiteX98" fmla="*/ 2083270 w 8622279"/>
                <a:gd name="connsiteY98" fmla="*/ 1130300 h 3302940"/>
                <a:gd name="connsiteX99" fmla="*/ 2095970 w 8622279"/>
                <a:gd name="connsiteY99" fmla="*/ 1181100 h 3302940"/>
                <a:gd name="connsiteX100" fmla="*/ 2159470 w 8622279"/>
                <a:gd name="connsiteY100" fmla="*/ 1270000 h 3302940"/>
                <a:gd name="connsiteX101" fmla="*/ 2197570 w 8622279"/>
                <a:gd name="connsiteY101" fmla="*/ 1346200 h 3302940"/>
                <a:gd name="connsiteX102" fmla="*/ 2235670 w 8622279"/>
                <a:gd name="connsiteY102" fmla="*/ 1397000 h 3302940"/>
                <a:gd name="connsiteX103" fmla="*/ 2261070 w 8622279"/>
                <a:gd name="connsiteY103" fmla="*/ 1435100 h 3302940"/>
                <a:gd name="connsiteX104" fmla="*/ 2311870 w 8622279"/>
                <a:gd name="connsiteY104" fmla="*/ 1549400 h 3302940"/>
                <a:gd name="connsiteX105" fmla="*/ 2337270 w 8622279"/>
                <a:gd name="connsiteY105" fmla="*/ 1600200 h 3302940"/>
                <a:gd name="connsiteX106" fmla="*/ 2375370 w 8622279"/>
                <a:gd name="connsiteY106" fmla="*/ 1638300 h 3302940"/>
                <a:gd name="connsiteX107" fmla="*/ 2388070 w 8622279"/>
                <a:gd name="connsiteY107" fmla="*/ 1816100 h 3302940"/>
                <a:gd name="connsiteX108" fmla="*/ 2273770 w 8622279"/>
                <a:gd name="connsiteY108" fmla="*/ 1866900 h 3302940"/>
                <a:gd name="connsiteX109" fmla="*/ 2235670 w 8622279"/>
                <a:gd name="connsiteY109" fmla="*/ 1879600 h 3302940"/>
                <a:gd name="connsiteX110" fmla="*/ 2197570 w 8622279"/>
                <a:gd name="connsiteY110" fmla="*/ 1892300 h 3302940"/>
                <a:gd name="connsiteX111" fmla="*/ 2095970 w 8622279"/>
                <a:gd name="connsiteY111" fmla="*/ 1905000 h 3302940"/>
                <a:gd name="connsiteX112" fmla="*/ 1676870 w 8622279"/>
                <a:gd name="connsiteY112" fmla="*/ 1879600 h 3302940"/>
                <a:gd name="connsiteX113" fmla="*/ 1562570 w 8622279"/>
                <a:gd name="connsiteY113" fmla="*/ 1841500 h 3302940"/>
                <a:gd name="connsiteX114" fmla="*/ 1524470 w 8622279"/>
                <a:gd name="connsiteY114" fmla="*/ 1828800 h 3302940"/>
                <a:gd name="connsiteX115" fmla="*/ 1511770 w 8622279"/>
                <a:gd name="connsiteY115" fmla="*/ 1778000 h 3302940"/>
                <a:gd name="connsiteX116" fmla="*/ 1499070 w 8622279"/>
                <a:gd name="connsiteY116" fmla="*/ 1739900 h 3302940"/>
                <a:gd name="connsiteX117" fmla="*/ 1486370 w 8622279"/>
                <a:gd name="connsiteY117" fmla="*/ 1676400 h 3302940"/>
                <a:gd name="connsiteX118" fmla="*/ 1524470 w 8622279"/>
                <a:gd name="connsiteY118" fmla="*/ 1460500 h 3302940"/>
                <a:gd name="connsiteX119" fmla="*/ 1537170 w 8622279"/>
                <a:gd name="connsiteY119" fmla="*/ 1422400 h 3302940"/>
                <a:gd name="connsiteX120" fmla="*/ 1626070 w 8622279"/>
                <a:gd name="connsiteY120" fmla="*/ 1358900 h 3302940"/>
                <a:gd name="connsiteX121" fmla="*/ 1702270 w 8622279"/>
                <a:gd name="connsiteY121" fmla="*/ 1282700 h 3302940"/>
                <a:gd name="connsiteX122" fmla="*/ 1740370 w 8622279"/>
                <a:gd name="connsiteY122" fmla="*/ 1244600 h 3302940"/>
                <a:gd name="connsiteX123" fmla="*/ 1778470 w 8622279"/>
                <a:gd name="connsiteY123" fmla="*/ 1206500 h 3302940"/>
                <a:gd name="connsiteX124" fmla="*/ 1816570 w 8622279"/>
                <a:gd name="connsiteY124" fmla="*/ 1193800 h 3302940"/>
                <a:gd name="connsiteX125" fmla="*/ 1829270 w 8622279"/>
                <a:gd name="connsiteY125" fmla="*/ 1155700 h 3302940"/>
                <a:gd name="connsiteX126" fmla="*/ 1905470 w 8622279"/>
                <a:gd name="connsiteY126" fmla="*/ 1104900 h 3302940"/>
                <a:gd name="connsiteX127" fmla="*/ 1968970 w 8622279"/>
                <a:gd name="connsiteY127" fmla="*/ 1028700 h 3302940"/>
                <a:gd name="connsiteX128" fmla="*/ 2045170 w 8622279"/>
                <a:gd name="connsiteY128" fmla="*/ 965200 h 3302940"/>
                <a:gd name="connsiteX129" fmla="*/ 2019770 w 8622279"/>
                <a:gd name="connsiteY129" fmla="*/ 393700 h 3302940"/>
                <a:gd name="connsiteX130" fmla="*/ 1956270 w 8622279"/>
                <a:gd name="connsiteY130" fmla="*/ 279400 h 3302940"/>
                <a:gd name="connsiteX131" fmla="*/ 1918170 w 8622279"/>
                <a:gd name="connsiteY131" fmla="*/ 266700 h 3302940"/>
                <a:gd name="connsiteX132" fmla="*/ 1803870 w 8622279"/>
                <a:gd name="connsiteY132" fmla="*/ 203200 h 3302940"/>
                <a:gd name="connsiteX133" fmla="*/ 1727670 w 8622279"/>
                <a:gd name="connsiteY133" fmla="*/ 190500 h 3302940"/>
                <a:gd name="connsiteX134" fmla="*/ 1689570 w 8622279"/>
                <a:gd name="connsiteY134" fmla="*/ 165100 h 3302940"/>
                <a:gd name="connsiteX135" fmla="*/ 1435570 w 8622279"/>
                <a:gd name="connsiteY135" fmla="*/ 127000 h 3302940"/>
                <a:gd name="connsiteX136" fmla="*/ 1308570 w 8622279"/>
                <a:gd name="connsiteY136" fmla="*/ 101600 h 3302940"/>
                <a:gd name="connsiteX137" fmla="*/ 546570 w 8622279"/>
                <a:gd name="connsiteY137" fmla="*/ 76200 h 3302940"/>
                <a:gd name="connsiteX138" fmla="*/ 457670 w 8622279"/>
                <a:gd name="connsiteY138" fmla="*/ 50800 h 3302940"/>
                <a:gd name="connsiteX139" fmla="*/ 279870 w 8622279"/>
                <a:gd name="connsiteY139" fmla="*/ 25400 h 3302940"/>
                <a:gd name="connsiteX140" fmla="*/ 216370 w 8622279"/>
                <a:gd name="connsiteY140" fmla="*/ 12700 h 3302940"/>
                <a:gd name="connsiteX141" fmla="*/ 38570 w 8622279"/>
                <a:gd name="connsiteY141" fmla="*/ 0 h 3302940"/>
                <a:gd name="connsiteX142" fmla="*/ 13170 w 8622279"/>
                <a:gd name="connsiteY142" fmla="*/ 3276600 h 3302940"/>
                <a:gd name="connsiteX0" fmla="*/ 13170 w 8592520"/>
                <a:gd name="connsiteY0" fmla="*/ 3276600 h 3302940"/>
                <a:gd name="connsiteX1" fmla="*/ 749770 w 8592520"/>
                <a:gd name="connsiteY1" fmla="*/ 3302000 h 3302940"/>
                <a:gd name="connsiteX2" fmla="*/ 749770 w 8592520"/>
                <a:gd name="connsiteY2" fmla="*/ 2959100 h 3302940"/>
                <a:gd name="connsiteX3" fmla="*/ 635470 w 8592520"/>
                <a:gd name="connsiteY3" fmla="*/ 2882900 h 3302940"/>
                <a:gd name="connsiteX4" fmla="*/ 489420 w 8592520"/>
                <a:gd name="connsiteY4" fmla="*/ 2774950 h 3302940"/>
                <a:gd name="connsiteX5" fmla="*/ 400520 w 8592520"/>
                <a:gd name="connsiteY5" fmla="*/ 2527300 h 3302940"/>
                <a:gd name="connsiteX6" fmla="*/ 425920 w 8592520"/>
                <a:gd name="connsiteY6" fmla="*/ 2311400 h 3302940"/>
                <a:gd name="connsiteX7" fmla="*/ 552920 w 8592520"/>
                <a:gd name="connsiteY7" fmla="*/ 2139950 h 3302940"/>
                <a:gd name="connsiteX8" fmla="*/ 756120 w 8592520"/>
                <a:gd name="connsiteY8" fmla="*/ 2070100 h 3302940"/>
                <a:gd name="connsiteX9" fmla="*/ 1022820 w 8592520"/>
                <a:gd name="connsiteY9" fmla="*/ 2152650 h 3302940"/>
                <a:gd name="connsiteX10" fmla="*/ 1175220 w 8592520"/>
                <a:gd name="connsiteY10" fmla="*/ 2381250 h 3302940"/>
                <a:gd name="connsiteX11" fmla="*/ 1143470 w 8592520"/>
                <a:gd name="connsiteY11" fmla="*/ 2565400 h 3302940"/>
                <a:gd name="connsiteX12" fmla="*/ 1054570 w 8592520"/>
                <a:gd name="connsiteY12" fmla="*/ 2762250 h 3302940"/>
                <a:gd name="connsiteX13" fmla="*/ 940270 w 8592520"/>
                <a:gd name="connsiteY13" fmla="*/ 2870200 h 3302940"/>
                <a:gd name="connsiteX14" fmla="*/ 781520 w 8592520"/>
                <a:gd name="connsiteY14" fmla="*/ 2959100 h 3302940"/>
                <a:gd name="connsiteX15" fmla="*/ 794220 w 8592520"/>
                <a:gd name="connsiteY15" fmla="*/ 3302000 h 3302940"/>
                <a:gd name="connsiteX16" fmla="*/ 1118070 w 8592520"/>
                <a:gd name="connsiteY16" fmla="*/ 3263900 h 3302940"/>
                <a:gd name="connsiteX17" fmla="*/ 1721320 w 8592520"/>
                <a:gd name="connsiteY17" fmla="*/ 3225800 h 3302940"/>
                <a:gd name="connsiteX18" fmla="*/ 2572220 w 8592520"/>
                <a:gd name="connsiteY18" fmla="*/ 3181350 h 3302940"/>
                <a:gd name="connsiteX19" fmla="*/ 3804120 w 8592520"/>
                <a:gd name="connsiteY19" fmla="*/ 3117850 h 3302940"/>
                <a:gd name="connsiteX20" fmla="*/ 4547070 w 8592520"/>
                <a:gd name="connsiteY20" fmla="*/ 3079750 h 3302940"/>
                <a:gd name="connsiteX21" fmla="*/ 5194770 w 8592520"/>
                <a:gd name="connsiteY21" fmla="*/ 3079750 h 3302940"/>
                <a:gd name="connsiteX22" fmla="*/ 5842470 w 8592520"/>
                <a:gd name="connsiteY22" fmla="*/ 3028950 h 3302940"/>
                <a:gd name="connsiteX23" fmla="*/ 5836120 w 8592520"/>
                <a:gd name="connsiteY23" fmla="*/ 2863850 h 3302940"/>
                <a:gd name="connsiteX24" fmla="*/ 5677370 w 8592520"/>
                <a:gd name="connsiteY24" fmla="*/ 2781300 h 3302940"/>
                <a:gd name="connsiteX25" fmla="*/ 5639270 w 8592520"/>
                <a:gd name="connsiteY25" fmla="*/ 2578100 h 3302940"/>
                <a:gd name="connsiteX26" fmla="*/ 5728170 w 8592520"/>
                <a:gd name="connsiteY26" fmla="*/ 2425700 h 3302940"/>
                <a:gd name="connsiteX27" fmla="*/ 5912320 w 8592520"/>
                <a:gd name="connsiteY27" fmla="*/ 2381250 h 3302940"/>
                <a:gd name="connsiteX28" fmla="*/ 6071070 w 8592520"/>
                <a:gd name="connsiteY28" fmla="*/ 2419350 h 3302940"/>
                <a:gd name="connsiteX29" fmla="*/ 6185370 w 8592520"/>
                <a:gd name="connsiteY29" fmla="*/ 2533650 h 3302940"/>
                <a:gd name="connsiteX30" fmla="*/ 6223470 w 8592520"/>
                <a:gd name="connsiteY30" fmla="*/ 2686050 h 3302940"/>
                <a:gd name="connsiteX31" fmla="*/ 6102820 w 8592520"/>
                <a:gd name="connsiteY31" fmla="*/ 2825750 h 3302940"/>
                <a:gd name="connsiteX32" fmla="*/ 5880570 w 8592520"/>
                <a:gd name="connsiteY32" fmla="*/ 2870200 h 3302940"/>
                <a:gd name="connsiteX33" fmla="*/ 5874220 w 8592520"/>
                <a:gd name="connsiteY33" fmla="*/ 3035300 h 3302940"/>
                <a:gd name="connsiteX34" fmla="*/ 6286970 w 8592520"/>
                <a:gd name="connsiteY34" fmla="*/ 3035300 h 3302940"/>
                <a:gd name="connsiteX35" fmla="*/ 7074370 w 8592520"/>
                <a:gd name="connsiteY35" fmla="*/ 2990850 h 3302940"/>
                <a:gd name="connsiteX36" fmla="*/ 7645870 w 8592520"/>
                <a:gd name="connsiteY36" fmla="*/ 2971800 h 3302940"/>
                <a:gd name="connsiteX37" fmla="*/ 8522170 w 8592520"/>
                <a:gd name="connsiteY37" fmla="*/ 2952750 h 3302940"/>
                <a:gd name="connsiteX38" fmla="*/ 8534870 w 8592520"/>
                <a:gd name="connsiteY38" fmla="*/ 2311400 h 3302940"/>
                <a:gd name="connsiteX39" fmla="*/ 8496770 w 8592520"/>
                <a:gd name="connsiteY39" fmla="*/ 2057400 h 3302940"/>
                <a:gd name="connsiteX40" fmla="*/ 8484070 w 8592520"/>
                <a:gd name="connsiteY40" fmla="*/ 1968500 h 3302940"/>
                <a:gd name="connsiteX41" fmla="*/ 8445970 w 8592520"/>
                <a:gd name="connsiteY41" fmla="*/ 1765300 h 3302940"/>
                <a:gd name="connsiteX42" fmla="*/ 8471370 w 8592520"/>
                <a:gd name="connsiteY42" fmla="*/ 1257300 h 3302940"/>
                <a:gd name="connsiteX43" fmla="*/ 8433270 w 8592520"/>
                <a:gd name="connsiteY43" fmla="*/ 1231900 h 3302940"/>
                <a:gd name="connsiteX44" fmla="*/ 8306270 w 8592520"/>
                <a:gd name="connsiteY44" fmla="*/ 1193800 h 3302940"/>
                <a:gd name="connsiteX45" fmla="*/ 8179270 w 8592520"/>
                <a:gd name="connsiteY45" fmla="*/ 1168400 h 3302940"/>
                <a:gd name="connsiteX46" fmla="*/ 7607770 w 8592520"/>
                <a:gd name="connsiteY46" fmla="*/ 1206500 h 3302940"/>
                <a:gd name="connsiteX47" fmla="*/ 7379170 w 8592520"/>
                <a:gd name="connsiteY47" fmla="*/ 1193800 h 3302940"/>
                <a:gd name="connsiteX48" fmla="*/ 7290270 w 8592520"/>
                <a:gd name="connsiteY48" fmla="*/ 1168400 h 3302940"/>
                <a:gd name="connsiteX49" fmla="*/ 7112470 w 8592520"/>
                <a:gd name="connsiteY49" fmla="*/ 1143000 h 3302940"/>
                <a:gd name="connsiteX50" fmla="*/ 7048970 w 8592520"/>
                <a:gd name="connsiteY50" fmla="*/ 1130300 h 3302940"/>
                <a:gd name="connsiteX51" fmla="*/ 6934670 w 8592520"/>
                <a:gd name="connsiteY51" fmla="*/ 1117600 h 3302940"/>
                <a:gd name="connsiteX52" fmla="*/ 6629870 w 8592520"/>
                <a:gd name="connsiteY52" fmla="*/ 1079500 h 3302940"/>
                <a:gd name="connsiteX53" fmla="*/ 6502870 w 8592520"/>
                <a:gd name="connsiteY53" fmla="*/ 1028700 h 3302940"/>
                <a:gd name="connsiteX54" fmla="*/ 6426670 w 8592520"/>
                <a:gd name="connsiteY54" fmla="*/ 1003300 h 3302940"/>
                <a:gd name="connsiteX55" fmla="*/ 6375870 w 8592520"/>
                <a:gd name="connsiteY55" fmla="*/ 990600 h 3302940"/>
                <a:gd name="connsiteX56" fmla="*/ 6337770 w 8592520"/>
                <a:gd name="connsiteY56" fmla="*/ 977900 h 3302940"/>
                <a:gd name="connsiteX57" fmla="*/ 6286970 w 8592520"/>
                <a:gd name="connsiteY57" fmla="*/ 952500 h 3302940"/>
                <a:gd name="connsiteX58" fmla="*/ 6096470 w 8592520"/>
                <a:gd name="connsiteY58" fmla="*/ 939800 h 3302940"/>
                <a:gd name="connsiteX59" fmla="*/ 5728170 w 8592520"/>
                <a:gd name="connsiteY59" fmla="*/ 927100 h 3302940"/>
                <a:gd name="connsiteX60" fmla="*/ 5334470 w 8592520"/>
                <a:gd name="connsiteY60" fmla="*/ 901700 h 3302940"/>
                <a:gd name="connsiteX61" fmla="*/ 5232870 w 8592520"/>
                <a:gd name="connsiteY61" fmla="*/ 889000 h 3302940"/>
                <a:gd name="connsiteX62" fmla="*/ 5067770 w 8592520"/>
                <a:gd name="connsiteY62" fmla="*/ 838200 h 3302940"/>
                <a:gd name="connsiteX63" fmla="*/ 4991570 w 8592520"/>
                <a:gd name="connsiteY63" fmla="*/ 825500 h 3302940"/>
                <a:gd name="connsiteX64" fmla="*/ 4953470 w 8592520"/>
                <a:gd name="connsiteY64" fmla="*/ 800100 h 3302940"/>
                <a:gd name="connsiteX65" fmla="*/ 4877270 w 8592520"/>
                <a:gd name="connsiteY65" fmla="*/ 774700 h 3302940"/>
                <a:gd name="connsiteX66" fmla="*/ 4775670 w 8592520"/>
                <a:gd name="connsiteY66" fmla="*/ 749300 h 3302940"/>
                <a:gd name="connsiteX67" fmla="*/ 4648670 w 8592520"/>
                <a:gd name="connsiteY67" fmla="*/ 711200 h 3302940"/>
                <a:gd name="connsiteX68" fmla="*/ 4610570 w 8592520"/>
                <a:gd name="connsiteY68" fmla="*/ 698500 h 3302940"/>
                <a:gd name="connsiteX69" fmla="*/ 4559770 w 8592520"/>
                <a:gd name="connsiteY69" fmla="*/ 685800 h 3302940"/>
                <a:gd name="connsiteX70" fmla="*/ 4521670 w 8592520"/>
                <a:gd name="connsiteY70" fmla="*/ 660400 h 3302940"/>
                <a:gd name="connsiteX71" fmla="*/ 4470870 w 8592520"/>
                <a:gd name="connsiteY71" fmla="*/ 647700 h 3302940"/>
                <a:gd name="connsiteX72" fmla="*/ 4432770 w 8592520"/>
                <a:gd name="connsiteY72" fmla="*/ 635000 h 3302940"/>
                <a:gd name="connsiteX73" fmla="*/ 4381970 w 8592520"/>
                <a:gd name="connsiteY73" fmla="*/ 609600 h 3302940"/>
                <a:gd name="connsiteX74" fmla="*/ 4280370 w 8592520"/>
                <a:gd name="connsiteY74" fmla="*/ 584200 h 3302940"/>
                <a:gd name="connsiteX75" fmla="*/ 4242270 w 8592520"/>
                <a:gd name="connsiteY75" fmla="*/ 571500 h 3302940"/>
                <a:gd name="connsiteX76" fmla="*/ 4127970 w 8592520"/>
                <a:gd name="connsiteY76" fmla="*/ 558800 h 3302940"/>
                <a:gd name="connsiteX77" fmla="*/ 3658070 w 8592520"/>
                <a:gd name="connsiteY77" fmla="*/ 533400 h 3302940"/>
                <a:gd name="connsiteX78" fmla="*/ 3607270 w 8592520"/>
                <a:gd name="connsiteY78" fmla="*/ 520700 h 3302940"/>
                <a:gd name="connsiteX79" fmla="*/ 3569170 w 8592520"/>
                <a:gd name="connsiteY79" fmla="*/ 508000 h 3302940"/>
                <a:gd name="connsiteX80" fmla="*/ 3467570 w 8592520"/>
                <a:gd name="connsiteY80" fmla="*/ 495300 h 3302940"/>
                <a:gd name="connsiteX81" fmla="*/ 3429470 w 8592520"/>
                <a:gd name="connsiteY81" fmla="*/ 469900 h 3302940"/>
                <a:gd name="connsiteX82" fmla="*/ 3378670 w 8592520"/>
                <a:gd name="connsiteY82" fmla="*/ 457200 h 3302940"/>
                <a:gd name="connsiteX83" fmla="*/ 3302470 w 8592520"/>
                <a:gd name="connsiteY83" fmla="*/ 431800 h 3302940"/>
                <a:gd name="connsiteX84" fmla="*/ 3226270 w 8592520"/>
                <a:gd name="connsiteY84" fmla="*/ 406400 h 3302940"/>
                <a:gd name="connsiteX85" fmla="*/ 3188170 w 8592520"/>
                <a:gd name="connsiteY85" fmla="*/ 393700 h 3302940"/>
                <a:gd name="connsiteX86" fmla="*/ 2934170 w 8592520"/>
                <a:gd name="connsiteY86" fmla="*/ 381000 h 3302940"/>
                <a:gd name="connsiteX87" fmla="*/ 2832570 w 8592520"/>
                <a:gd name="connsiteY87" fmla="*/ 355600 h 3302940"/>
                <a:gd name="connsiteX88" fmla="*/ 2769070 w 8592520"/>
                <a:gd name="connsiteY88" fmla="*/ 342900 h 3302940"/>
                <a:gd name="connsiteX89" fmla="*/ 2705570 w 8592520"/>
                <a:gd name="connsiteY89" fmla="*/ 317500 h 3302940"/>
                <a:gd name="connsiteX90" fmla="*/ 2591270 w 8592520"/>
                <a:gd name="connsiteY90" fmla="*/ 304800 h 3302940"/>
                <a:gd name="connsiteX91" fmla="*/ 2515070 w 8592520"/>
                <a:gd name="connsiteY91" fmla="*/ 292100 h 3302940"/>
                <a:gd name="connsiteX92" fmla="*/ 2299170 w 8592520"/>
                <a:gd name="connsiteY92" fmla="*/ 317500 h 3302940"/>
                <a:gd name="connsiteX93" fmla="*/ 2184870 w 8592520"/>
                <a:gd name="connsiteY93" fmla="*/ 355600 h 3302940"/>
                <a:gd name="connsiteX94" fmla="*/ 2045170 w 8592520"/>
                <a:gd name="connsiteY94" fmla="*/ 381000 h 3302940"/>
                <a:gd name="connsiteX95" fmla="*/ 2019770 w 8592520"/>
                <a:gd name="connsiteY95" fmla="*/ 431800 h 3302940"/>
                <a:gd name="connsiteX96" fmla="*/ 2032470 w 8592520"/>
                <a:gd name="connsiteY96" fmla="*/ 952500 h 3302940"/>
                <a:gd name="connsiteX97" fmla="*/ 2045170 w 8592520"/>
                <a:gd name="connsiteY97" fmla="*/ 1016000 h 3302940"/>
                <a:gd name="connsiteX98" fmla="*/ 2083270 w 8592520"/>
                <a:gd name="connsiteY98" fmla="*/ 1130300 h 3302940"/>
                <a:gd name="connsiteX99" fmla="*/ 2095970 w 8592520"/>
                <a:gd name="connsiteY99" fmla="*/ 1181100 h 3302940"/>
                <a:gd name="connsiteX100" fmla="*/ 2159470 w 8592520"/>
                <a:gd name="connsiteY100" fmla="*/ 1270000 h 3302940"/>
                <a:gd name="connsiteX101" fmla="*/ 2197570 w 8592520"/>
                <a:gd name="connsiteY101" fmla="*/ 1346200 h 3302940"/>
                <a:gd name="connsiteX102" fmla="*/ 2235670 w 8592520"/>
                <a:gd name="connsiteY102" fmla="*/ 1397000 h 3302940"/>
                <a:gd name="connsiteX103" fmla="*/ 2261070 w 8592520"/>
                <a:gd name="connsiteY103" fmla="*/ 1435100 h 3302940"/>
                <a:gd name="connsiteX104" fmla="*/ 2311870 w 8592520"/>
                <a:gd name="connsiteY104" fmla="*/ 1549400 h 3302940"/>
                <a:gd name="connsiteX105" fmla="*/ 2337270 w 8592520"/>
                <a:gd name="connsiteY105" fmla="*/ 1600200 h 3302940"/>
                <a:gd name="connsiteX106" fmla="*/ 2375370 w 8592520"/>
                <a:gd name="connsiteY106" fmla="*/ 1638300 h 3302940"/>
                <a:gd name="connsiteX107" fmla="*/ 2388070 w 8592520"/>
                <a:gd name="connsiteY107" fmla="*/ 1816100 h 3302940"/>
                <a:gd name="connsiteX108" fmla="*/ 2273770 w 8592520"/>
                <a:gd name="connsiteY108" fmla="*/ 1866900 h 3302940"/>
                <a:gd name="connsiteX109" fmla="*/ 2235670 w 8592520"/>
                <a:gd name="connsiteY109" fmla="*/ 1879600 h 3302940"/>
                <a:gd name="connsiteX110" fmla="*/ 2197570 w 8592520"/>
                <a:gd name="connsiteY110" fmla="*/ 1892300 h 3302940"/>
                <a:gd name="connsiteX111" fmla="*/ 2095970 w 8592520"/>
                <a:gd name="connsiteY111" fmla="*/ 1905000 h 3302940"/>
                <a:gd name="connsiteX112" fmla="*/ 1676870 w 8592520"/>
                <a:gd name="connsiteY112" fmla="*/ 1879600 h 3302940"/>
                <a:gd name="connsiteX113" fmla="*/ 1562570 w 8592520"/>
                <a:gd name="connsiteY113" fmla="*/ 1841500 h 3302940"/>
                <a:gd name="connsiteX114" fmla="*/ 1524470 w 8592520"/>
                <a:gd name="connsiteY114" fmla="*/ 1828800 h 3302940"/>
                <a:gd name="connsiteX115" fmla="*/ 1511770 w 8592520"/>
                <a:gd name="connsiteY115" fmla="*/ 1778000 h 3302940"/>
                <a:gd name="connsiteX116" fmla="*/ 1499070 w 8592520"/>
                <a:gd name="connsiteY116" fmla="*/ 1739900 h 3302940"/>
                <a:gd name="connsiteX117" fmla="*/ 1486370 w 8592520"/>
                <a:gd name="connsiteY117" fmla="*/ 1676400 h 3302940"/>
                <a:gd name="connsiteX118" fmla="*/ 1524470 w 8592520"/>
                <a:gd name="connsiteY118" fmla="*/ 1460500 h 3302940"/>
                <a:gd name="connsiteX119" fmla="*/ 1537170 w 8592520"/>
                <a:gd name="connsiteY119" fmla="*/ 1422400 h 3302940"/>
                <a:gd name="connsiteX120" fmla="*/ 1626070 w 8592520"/>
                <a:gd name="connsiteY120" fmla="*/ 1358900 h 3302940"/>
                <a:gd name="connsiteX121" fmla="*/ 1702270 w 8592520"/>
                <a:gd name="connsiteY121" fmla="*/ 1282700 h 3302940"/>
                <a:gd name="connsiteX122" fmla="*/ 1740370 w 8592520"/>
                <a:gd name="connsiteY122" fmla="*/ 1244600 h 3302940"/>
                <a:gd name="connsiteX123" fmla="*/ 1778470 w 8592520"/>
                <a:gd name="connsiteY123" fmla="*/ 1206500 h 3302940"/>
                <a:gd name="connsiteX124" fmla="*/ 1816570 w 8592520"/>
                <a:gd name="connsiteY124" fmla="*/ 1193800 h 3302940"/>
                <a:gd name="connsiteX125" fmla="*/ 1829270 w 8592520"/>
                <a:gd name="connsiteY125" fmla="*/ 1155700 h 3302940"/>
                <a:gd name="connsiteX126" fmla="*/ 1905470 w 8592520"/>
                <a:gd name="connsiteY126" fmla="*/ 1104900 h 3302940"/>
                <a:gd name="connsiteX127" fmla="*/ 1968970 w 8592520"/>
                <a:gd name="connsiteY127" fmla="*/ 1028700 h 3302940"/>
                <a:gd name="connsiteX128" fmla="*/ 2045170 w 8592520"/>
                <a:gd name="connsiteY128" fmla="*/ 965200 h 3302940"/>
                <a:gd name="connsiteX129" fmla="*/ 2019770 w 8592520"/>
                <a:gd name="connsiteY129" fmla="*/ 393700 h 3302940"/>
                <a:gd name="connsiteX130" fmla="*/ 1956270 w 8592520"/>
                <a:gd name="connsiteY130" fmla="*/ 279400 h 3302940"/>
                <a:gd name="connsiteX131" fmla="*/ 1918170 w 8592520"/>
                <a:gd name="connsiteY131" fmla="*/ 266700 h 3302940"/>
                <a:gd name="connsiteX132" fmla="*/ 1803870 w 8592520"/>
                <a:gd name="connsiteY132" fmla="*/ 203200 h 3302940"/>
                <a:gd name="connsiteX133" fmla="*/ 1727670 w 8592520"/>
                <a:gd name="connsiteY133" fmla="*/ 190500 h 3302940"/>
                <a:gd name="connsiteX134" fmla="*/ 1689570 w 8592520"/>
                <a:gd name="connsiteY134" fmla="*/ 165100 h 3302940"/>
                <a:gd name="connsiteX135" fmla="*/ 1435570 w 8592520"/>
                <a:gd name="connsiteY135" fmla="*/ 127000 h 3302940"/>
                <a:gd name="connsiteX136" fmla="*/ 1308570 w 8592520"/>
                <a:gd name="connsiteY136" fmla="*/ 101600 h 3302940"/>
                <a:gd name="connsiteX137" fmla="*/ 546570 w 8592520"/>
                <a:gd name="connsiteY137" fmla="*/ 76200 h 3302940"/>
                <a:gd name="connsiteX138" fmla="*/ 457670 w 8592520"/>
                <a:gd name="connsiteY138" fmla="*/ 50800 h 3302940"/>
                <a:gd name="connsiteX139" fmla="*/ 279870 w 8592520"/>
                <a:gd name="connsiteY139" fmla="*/ 25400 h 3302940"/>
                <a:gd name="connsiteX140" fmla="*/ 216370 w 8592520"/>
                <a:gd name="connsiteY140" fmla="*/ 12700 h 3302940"/>
                <a:gd name="connsiteX141" fmla="*/ 38570 w 8592520"/>
                <a:gd name="connsiteY141" fmla="*/ 0 h 3302940"/>
                <a:gd name="connsiteX142" fmla="*/ 13170 w 8592520"/>
                <a:gd name="connsiteY142" fmla="*/ 3276600 h 3302940"/>
                <a:gd name="connsiteX0" fmla="*/ 13170 w 8592520"/>
                <a:gd name="connsiteY0" fmla="*/ 3276600 h 3302940"/>
                <a:gd name="connsiteX1" fmla="*/ 749770 w 8592520"/>
                <a:gd name="connsiteY1" fmla="*/ 3302000 h 3302940"/>
                <a:gd name="connsiteX2" fmla="*/ 749770 w 8592520"/>
                <a:gd name="connsiteY2" fmla="*/ 2959100 h 3302940"/>
                <a:gd name="connsiteX3" fmla="*/ 635470 w 8592520"/>
                <a:gd name="connsiteY3" fmla="*/ 2882900 h 3302940"/>
                <a:gd name="connsiteX4" fmla="*/ 489420 w 8592520"/>
                <a:gd name="connsiteY4" fmla="*/ 2774950 h 3302940"/>
                <a:gd name="connsiteX5" fmla="*/ 400520 w 8592520"/>
                <a:gd name="connsiteY5" fmla="*/ 2527300 h 3302940"/>
                <a:gd name="connsiteX6" fmla="*/ 425920 w 8592520"/>
                <a:gd name="connsiteY6" fmla="*/ 2311400 h 3302940"/>
                <a:gd name="connsiteX7" fmla="*/ 552920 w 8592520"/>
                <a:gd name="connsiteY7" fmla="*/ 2139950 h 3302940"/>
                <a:gd name="connsiteX8" fmla="*/ 756120 w 8592520"/>
                <a:gd name="connsiteY8" fmla="*/ 2070100 h 3302940"/>
                <a:gd name="connsiteX9" fmla="*/ 1022820 w 8592520"/>
                <a:gd name="connsiteY9" fmla="*/ 2152650 h 3302940"/>
                <a:gd name="connsiteX10" fmla="*/ 1175220 w 8592520"/>
                <a:gd name="connsiteY10" fmla="*/ 2381250 h 3302940"/>
                <a:gd name="connsiteX11" fmla="*/ 1143470 w 8592520"/>
                <a:gd name="connsiteY11" fmla="*/ 2565400 h 3302940"/>
                <a:gd name="connsiteX12" fmla="*/ 1054570 w 8592520"/>
                <a:gd name="connsiteY12" fmla="*/ 2762250 h 3302940"/>
                <a:gd name="connsiteX13" fmla="*/ 940270 w 8592520"/>
                <a:gd name="connsiteY13" fmla="*/ 2870200 h 3302940"/>
                <a:gd name="connsiteX14" fmla="*/ 781520 w 8592520"/>
                <a:gd name="connsiteY14" fmla="*/ 2959100 h 3302940"/>
                <a:gd name="connsiteX15" fmla="*/ 794220 w 8592520"/>
                <a:gd name="connsiteY15" fmla="*/ 3302000 h 3302940"/>
                <a:gd name="connsiteX16" fmla="*/ 1118070 w 8592520"/>
                <a:gd name="connsiteY16" fmla="*/ 3263900 h 3302940"/>
                <a:gd name="connsiteX17" fmla="*/ 1721320 w 8592520"/>
                <a:gd name="connsiteY17" fmla="*/ 3225800 h 3302940"/>
                <a:gd name="connsiteX18" fmla="*/ 2572220 w 8592520"/>
                <a:gd name="connsiteY18" fmla="*/ 3181350 h 3302940"/>
                <a:gd name="connsiteX19" fmla="*/ 3804120 w 8592520"/>
                <a:gd name="connsiteY19" fmla="*/ 3117850 h 3302940"/>
                <a:gd name="connsiteX20" fmla="*/ 4547070 w 8592520"/>
                <a:gd name="connsiteY20" fmla="*/ 3079750 h 3302940"/>
                <a:gd name="connsiteX21" fmla="*/ 5194770 w 8592520"/>
                <a:gd name="connsiteY21" fmla="*/ 3079750 h 3302940"/>
                <a:gd name="connsiteX22" fmla="*/ 5842470 w 8592520"/>
                <a:gd name="connsiteY22" fmla="*/ 3028950 h 3302940"/>
                <a:gd name="connsiteX23" fmla="*/ 5836120 w 8592520"/>
                <a:gd name="connsiteY23" fmla="*/ 2863850 h 3302940"/>
                <a:gd name="connsiteX24" fmla="*/ 5677370 w 8592520"/>
                <a:gd name="connsiteY24" fmla="*/ 2781300 h 3302940"/>
                <a:gd name="connsiteX25" fmla="*/ 5639270 w 8592520"/>
                <a:gd name="connsiteY25" fmla="*/ 2578100 h 3302940"/>
                <a:gd name="connsiteX26" fmla="*/ 5728170 w 8592520"/>
                <a:gd name="connsiteY26" fmla="*/ 2425700 h 3302940"/>
                <a:gd name="connsiteX27" fmla="*/ 5912320 w 8592520"/>
                <a:gd name="connsiteY27" fmla="*/ 2381250 h 3302940"/>
                <a:gd name="connsiteX28" fmla="*/ 6071070 w 8592520"/>
                <a:gd name="connsiteY28" fmla="*/ 2419350 h 3302940"/>
                <a:gd name="connsiteX29" fmla="*/ 6185370 w 8592520"/>
                <a:gd name="connsiteY29" fmla="*/ 2533650 h 3302940"/>
                <a:gd name="connsiteX30" fmla="*/ 6223470 w 8592520"/>
                <a:gd name="connsiteY30" fmla="*/ 2686050 h 3302940"/>
                <a:gd name="connsiteX31" fmla="*/ 6102820 w 8592520"/>
                <a:gd name="connsiteY31" fmla="*/ 2825750 h 3302940"/>
                <a:gd name="connsiteX32" fmla="*/ 5880570 w 8592520"/>
                <a:gd name="connsiteY32" fmla="*/ 2870200 h 3302940"/>
                <a:gd name="connsiteX33" fmla="*/ 5874220 w 8592520"/>
                <a:gd name="connsiteY33" fmla="*/ 3035300 h 3302940"/>
                <a:gd name="connsiteX34" fmla="*/ 6286970 w 8592520"/>
                <a:gd name="connsiteY34" fmla="*/ 3035300 h 3302940"/>
                <a:gd name="connsiteX35" fmla="*/ 7074370 w 8592520"/>
                <a:gd name="connsiteY35" fmla="*/ 2990850 h 3302940"/>
                <a:gd name="connsiteX36" fmla="*/ 7645870 w 8592520"/>
                <a:gd name="connsiteY36" fmla="*/ 2971800 h 3302940"/>
                <a:gd name="connsiteX37" fmla="*/ 8522170 w 8592520"/>
                <a:gd name="connsiteY37" fmla="*/ 2952750 h 3302940"/>
                <a:gd name="connsiteX38" fmla="*/ 8534870 w 8592520"/>
                <a:gd name="connsiteY38" fmla="*/ 2311400 h 3302940"/>
                <a:gd name="connsiteX39" fmla="*/ 8496770 w 8592520"/>
                <a:gd name="connsiteY39" fmla="*/ 2057400 h 3302940"/>
                <a:gd name="connsiteX40" fmla="*/ 8484070 w 8592520"/>
                <a:gd name="connsiteY40" fmla="*/ 1968500 h 3302940"/>
                <a:gd name="connsiteX41" fmla="*/ 8445970 w 8592520"/>
                <a:gd name="connsiteY41" fmla="*/ 1765300 h 3302940"/>
                <a:gd name="connsiteX42" fmla="*/ 8471370 w 8592520"/>
                <a:gd name="connsiteY42" fmla="*/ 1257300 h 3302940"/>
                <a:gd name="connsiteX43" fmla="*/ 8433270 w 8592520"/>
                <a:gd name="connsiteY43" fmla="*/ 1231900 h 3302940"/>
                <a:gd name="connsiteX44" fmla="*/ 8306270 w 8592520"/>
                <a:gd name="connsiteY44" fmla="*/ 1193800 h 3302940"/>
                <a:gd name="connsiteX45" fmla="*/ 8179270 w 8592520"/>
                <a:gd name="connsiteY45" fmla="*/ 1168400 h 3302940"/>
                <a:gd name="connsiteX46" fmla="*/ 7607770 w 8592520"/>
                <a:gd name="connsiteY46" fmla="*/ 1206500 h 3302940"/>
                <a:gd name="connsiteX47" fmla="*/ 7379170 w 8592520"/>
                <a:gd name="connsiteY47" fmla="*/ 1193800 h 3302940"/>
                <a:gd name="connsiteX48" fmla="*/ 7290270 w 8592520"/>
                <a:gd name="connsiteY48" fmla="*/ 1168400 h 3302940"/>
                <a:gd name="connsiteX49" fmla="*/ 7112470 w 8592520"/>
                <a:gd name="connsiteY49" fmla="*/ 1143000 h 3302940"/>
                <a:gd name="connsiteX50" fmla="*/ 7048970 w 8592520"/>
                <a:gd name="connsiteY50" fmla="*/ 1130300 h 3302940"/>
                <a:gd name="connsiteX51" fmla="*/ 6934670 w 8592520"/>
                <a:gd name="connsiteY51" fmla="*/ 1117600 h 3302940"/>
                <a:gd name="connsiteX52" fmla="*/ 6629870 w 8592520"/>
                <a:gd name="connsiteY52" fmla="*/ 1079500 h 3302940"/>
                <a:gd name="connsiteX53" fmla="*/ 6502870 w 8592520"/>
                <a:gd name="connsiteY53" fmla="*/ 1028700 h 3302940"/>
                <a:gd name="connsiteX54" fmla="*/ 6426670 w 8592520"/>
                <a:gd name="connsiteY54" fmla="*/ 1003300 h 3302940"/>
                <a:gd name="connsiteX55" fmla="*/ 6375870 w 8592520"/>
                <a:gd name="connsiteY55" fmla="*/ 990600 h 3302940"/>
                <a:gd name="connsiteX56" fmla="*/ 6337770 w 8592520"/>
                <a:gd name="connsiteY56" fmla="*/ 977900 h 3302940"/>
                <a:gd name="connsiteX57" fmla="*/ 6286970 w 8592520"/>
                <a:gd name="connsiteY57" fmla="*/ 952500 h 3302940"/>
                <a:gd name="connsiteX58" fmla="*/ 6096470 w 8592520"/>
                <a:gd name="connsiteY58" fmla="*/ 939800 h 3302940"/>
                <a:gd name="connsiteX59" fmla="*/ 5728170 w 8592520"/>
                <a:gd name="connsiteY59" fmla="*/ 927100 h 3302940"/>
                <a:gd name="connsiteX60" fmla="*/ 5334470 w 8592520"/>
                <a:gd name="connsiteY60" fmla="*/ 901700 h 3302940"/>
                <a:gd name="connsiteX61" fmla="*/ 5232870 w 8592520"/>
                <a:gd name="connsiteY61" fmla="*/ 889000 h 3302940"/>
                <a:gd name="connsiteX62" fmla="*/ 5067770 w 8592520"/>
                <a:gd name="connsiteY62" fmla="*/ 838200 h 3302940"/>
                <a:gd name="connsiteX63" fmla="*/ 4991570 w 8592520"/>
                <a:gd name="connsiteY63" fmla="*/ 825500 h 3302940"/>
                <a:gd name="connsiteX64" fmla="*/ 4953470 w 8592520"/>
                <a:gd name="connsiteY64" fmla="*/ 800100 h 3302940"/>
                <a:gd name="connsiteX65" fmla="*/ 4877270 w 8592520"/>
                <a:gd name="connsiteY65" fmla="*/ 774700 h 3302940"/>
                <a:gd name="connsiteX66" fmla="*/ 4775670 w 8592520"/>
                <a:gd name="connsiteY66" fmla="*/ 749300 h 3302940"/>
                <a:gd name="connsiteX67" fmla="*/ 4648670 w 8592520"/>
                <a:gd name="connsiteY67" fmla="*/ 711200 h 3302940"/>
                <a:gd name="connsiteX68" fmla="*/ 4610570 w 8592520"/>
                <a:gd name="connsiteY68" fmla="*/ 698500 h 3302940"/>
                <a:gd name="connsiteX69" fmla="*/ 4559770 w 8592520"/>
                <a:gd name="connsiteY69" fmla="*/ 685800 h 3302940"/>
                <a:gd name="connsiteX70" fmla="*/ 4521670 w 8592520"/>
                <a:gd name="connsiteY70" fmla="*/ 660400 h 3302940"/>
                <a:gd name="connsiteX71" fmla="*/ 4470870 w 8592520"/>
                <a:gd name="connsiteY71" fmla="*/ 647700 h 3302940"/>
                <a:gd name="connsiteX72" fmla="*/ 4432770 w 8592520"/>
                <a:gd name="connsiteY72" fmla="*/ 635000 h 3302940"/>
                <a:gd name="connsiteX73" fmla="*/ 4381970 w 8592520"/>
                <a:gd name="connsiteY73" fmla="*/ 609600 h 3302940"/>
                <a:gd name="connsiteX74" fmla="*/ 4280370 w 8592520"/>
                <a:gd name="connsiteY74" fmla="*/ 584200 h 3302940"/>
                <a:gd name="connsiteX75" fmla="*/ 4242270 w 8592520"/>
                <a:gd name="connsiteY75" fmla="*/ 571500 h 3302940"/>
                <a:gd name="connsiteX76" fmla="*/ 4127970 w 8592520"/>
                <a:gd name="connsiteY76" fmla="*/ 558800 h 3302940"/>
                <a:gd name="connsiteX77" fmla="*/ 3658070 w 8592520"/>
                <a:gd name="connsiteY77" fmla="*/ 533400 h 3302940"/>
                <a:gd name="connsiteX78" fmla="*/ 3607270 w 8592520"/>
                <a:gd name="connsiteY78" fmla="*/ 520700 h 3302940"/>
                <a:gd name="connsiteX79" fmla="*/ 3569170 w 8592520"/>
                <a:gd name="connsiteY79" fmla="*/ 508000 h 3302940"/>
                <a:gd name="connsiteX80" fmla="*/ 3467570 w 8592520"/>
                <a:gd name="connsiteY80" fmla="*/ 495300 h 3302940"/>
                <a:gd name="connsiteX81" fmla="*/ 3429470 w 8592520"/>
                <a:gd name="connsiteY81" fmla="*/ 469900 h 3302940"/>
                <a:gd name="connsiteX82" fmla="*/ 3378670 w 8592520"/>
                <a:gd name="connsiteY82" fmla="*/ 457200 h 3302940"/>
                <a:gd name="connsiteX83" fmla="*/ 3302470 w 8592520"/>
                <a:gd name="connsiteY83" fmla="*/ 431800 h 3302940"/>
                <a:gd name="connsiteX84" fmla="*/ 3226270 w 8592520"/>
                <a:gd name="connsiteY84" fmla="*/ 406400 h 3302940"/>
                <a:gd name="connsiteX85" fmla="*/ 3188170 w 8592520"/>
                <a:gd name="connsiteY85" fmla="*/ 393700 h 3302940"/>
                <a:gd name="connsiteX86" fmla="*/ 2934170 w 8592520"/>
                <a:gd name="connsiteY86" fmla="*/ 381000 h 3302940"/>
                <a:gd name="connsiteX87" fmla="*/ 2832570 w 8592520"/>
                <a:gd name="connsiteY87" fmla="*/ 355600 h 3302940"/>
                <a:gd name="connsiteX88" fmla="*/ 2769070 w 8592520"/>
                <a:gd name="connsiteY88" fmla="*/ 342900 h 3302940"/>
                <a:gd name="connsiteX89" fmla="*/ 2705570 w 8592520"/>
                <a:gd name="connsiteY89" fmla="*/ 317500 h 3302940"/>
                <a:gd name="connsiteX90" fmla="*/ 2591270 w 8592520"/>
                <a:gd name="connsiteY90" fmla="*/ 304800 h 3302940"/>
                <a:gd name="connsiteX91" fmla="*/ 2515070 w 8592520"/>
                <a:gd name="connsiteY91" fmla="*/ 292100 h 3302940"/>
                <a:gd name="connsiteX92" fmla="*/ 2299170 w 8592520"/>
                <a:gd name="connsiteY92" fmla="*/ 317500 h 3302940"/>
                <a:gd name="connsiteX93" fmla="*/ 2184870 w 8592520"/>
                <a:gd name="connsiteY93" fmla="*/ 355600 h 3302940"/>
                <a:gd name="connsiteX94" fmla="*/ 2045170 w 8592520"/>
                <a:gd name="connsiteY94" fmla="*/ 381000 h 3302940"/>
                <a:gd name="connsiteX95" fmla="*/ 2019770 w 8592520"/>
                <a:gd name="connsiteY95" fmla="*/ 431800 h 3302940"/>
                <a:gd name="connsiteX96" fmla="*/ 2032470 w 8592520"/>
                <a:gd name="connsiteY96" fmla="*/ 952500 h 3302940"/>
                <a:gd name="connsiteX97" fmla="*/ 2045170 w 8592520"/>
                <a:gd name="connsiteY97" fmla="*/ 1016000 h 3302940"/>
                <a:gd name="connsiteX98" fmla="*/ 2083270 w 8592520"/>
                <a:gd name="connsiteY98" fmla="*/ 1130300 h 3302940"/>
                <a:gd name="connsiteX99" fmla="*/ 2095970 w 8592520"/>
                <a:gd name="connsiteY99" fmla="*/ 1181100 h 3302940"/>
                <a:gd name="connsiteX100" fmla="*/ 2159470 w 8592520"/>
                <a:gd name="connsiteY100" fmla="*/ 1270000 h 3302940"/>
                <a:gd name="connsiteX101" fmla="*/ 2197570 w 8592520"/>
                <a:gd name="connsiteY101" fmla="*/ 1346200 h 3302940"/>
                <a:gd name="connsiteX102" fmla="*/ 2235670 w 8592520"/>
                <a:gd name="connsiteY102" fmla="*/ 1397000 h 3302940"/>
                <a:gd name="connsiteX103" fmla="*/ 2261070 w 8592520"/>
                <a:gd name="connsiteY103" fmla="*/ 1435100 h 3302940"/>
                <a:gd name="connsiteX104" fmla="*/ 2311870 w 8592520"/>
                <a:gd name="connsiteY104" fmla="*/ 1549400 h 3302940"/>
                <a:gd name="connsiteX105" fmla="*/ 2337270 w 8592520"/>
                <a:gd name="connsiteY105" fmla="*/ 1600200 h 3302940"/>
                <a:gd name="connsiteX106" fmla="*/ 2375370 w 8592520"/>
                <a:gd name="connsiteY106" fmla="*/ 1638300 h 3302940"/>
                <a:gd name="connsiteX107" fmla="*/ 2388070 w 8592520"/>
                <a:gd name="connsiteY107" fmla="*/ 1816100 h 3302940"/>
                <a:gd name="connsiteX108" fmla="*/ 2273770 w 8592520"/>
                <a:gd name="connsiteY108" fmla="*/ 1866900 h 3302940"/>
                <a:gd name="connsiteX109" fmla="*/ 2235670 w 8592520"/>
                <a:gd name="connsiteY109" fmla="*/ 1879600 h 3302940"/>
                <a:gd name="connsiteX110" fmla="*/ 2197570 w 8592520"/>
                <a:gd name="connsiteY110" fmla="*/ 1892300 h 3302940"/>
                <a:gd name="connsiteX111" fmla="*/ 2095970 w 8592520"/>
                <a:gd name="connsiteY111" fmla="*/ 1905000 h 3302940"/>
                <a:gd name="connsiteX112" fmla="*/ 1676870 w 8592520"/>
                <a:gd name="connsiteY112" fmla="*/ 1879600 h 3302940"/>
                <a:gd name="connsiteX113" fmla="*/ 1562570 w 8592520"/>
                <a:gd name="connsiteY113" fmla="*/ 1841500 h 3302940"/>
                <a:gd name="connsiteX114" fmla="*/ 1524470 w 8592520"/>
                <a:gd name="connsiteY114" fmla="*/ 1828800 h 3302940"/>
                <a:gd name="connsiteX115" fmla="*/ 1511770 w 8592520"/>
                <a:gd name="connsiteY115" fmla="*/ 1778000 h 3302940"/>
                <a:gd name="connsiteX116" fmla="*/ 1499070 w 8592520"/>
                <a:gd name="connsiteY116" fmla="*/ 1739900 h 3302940"/>
                <a:gd name="connsiteX117" fmla="*/ 1486370 w 8592520"/>
                <a:gd name="connsiteY117" fmla="*/ 1676400 h 3302940"/>
                <a:gd name="connsiteX118" fmla="*/ 1524470 w 8592520"/>
                <a:gd name="connsiteY118" fmla="*/ 1460500 h 3302940"/>
                <a:gd name="connsiteX119" fmla="*/ 1537170 w 8592520"/>
                <a:gd name="connsiteY119" fmla="*/ 1422400 h 3302940"/>
                <a:gd name="connsiteX120" fmla="*/ 1626070 w 8592520"/>
                <a:gd name="connsiteY120" fmla="*/ 1358900 h 3302940"/>
                <a:gd name="connsiteX121" fmla="*/ 1702270 w 8592520"/>
                <a:gd name="connsiteY121" fmla="*/ 1282700 h 3302940"/>
                <a:gd name="connsiteX122" fmla="*/ 1740370 w 8592520"/>
                <a:gd name="connsiteY122" fmla="*/ 1244600 h 3302940"/>
                <a:gd name="connsiteX123" fmla="*/ 1778470 w 8592520"/>
                <a:gd name="connsiteY123" fmla="*/ 1206500 h 3302940"/>
                <a:gd name="connsiteX124" fmla="*/ 1816570 w 8592520"/>
                <a:gd name="connsiteY124" fmla="*/ 1193800 h 3302940"/>
                <a:gd name="connsiteX125" fmla="*/ 1829270 w 8592520"/>
                <a:gd name="connsiteY125" fmla="*/ 1155700 h 3302940"/>
                <a:gd name="connsiteX126" fmla="*/ 1905470 w 8592520"/>
                <a:gd name="connsiteY126" fmla="*/ 1104900 h 3302940"/>
                <a:gd name="connsiteX127" fmla="*/ 1968970 w 8592520"/>
                <a:gd name="connsiteY127" fmla="*/ 1028700 h 3302940"/>
                <a:gd name="connsiteX128" fmla="*/ 2045170 w 8592520"/>
                <a:gd name="connsiteY128" fmla="*/ 965200 h 3302940"/>
                <a:gd name="connsiteX129" fmla="*/ 2019770 w 8592520"/>
                <a:gd name="connsiteY129" fmla="*/ 393700 h 3302940"/>
                <a:gd name="connsiteX130" fmla="*/ 1956270 w 8592520"/>
                <a:gd name="connsiteY130" fmla="*/ 279400 h 3302940"/>
                <a:gd name="connsiteX131" fmla="*/ 1918170 w 8592520"/>
                <a:gd name="connsiteY131" fmla="*/ 266700 h 3302940"/>
                <a:gd name="connsiteX132" fmla="*/ 1803870 w 8592520"/>
                <a:gd name="connsiteY132" fmla="*/ 203200 h 3302940"/>
                <a:gd name="connsiteX133" fmla="*/ 1727670 w 8592520"/>
                <a:gd name="connsiteY133" fmla="*/ 190500 h 3302940"/>
                <a:gd name="connsiteX134" fmla="*/ 1689570 w 8592520"/>
                <a:gd name="connsiteY134" fmla="*/ 165100 h 3302940"/>
                <a:gd name="connsiteX135" fmla="*/ 1435570 w 8592520"/>
                <a:gd name="connsiteY135" fmla="*/ 127000 h 3302940"/>
                <a:gd name="connsiteX136" fmla="*/ 1308570 w 8592520"/>
                <a:gd name="connsiteY136" fmla="*/ 101600 h 3302940"/>
                <a:gd name="connsiteX137" fmla="*/ 546570 w 8592520"/>
                <a:gd name="connsiteY137" fmla="*/ 76200 h 3302940"/>
                <a:gd name="connsiteX138" fmla="*/ 457670 w 8592520"/>
                <a:gd name="connsiteY138" fmla="*/ 50800 h 3302940"/>
                <a:gd name="connsiteX139" fmla="*/ 279870 w 8592520"/>
                <a:gd name="connsiteY139" fmla="*/ 25400 h 3302940"/>
                <a:gd name="connsiteX140" fmla="*/ 216370 w 8592520"/>
                <a:gd name="connsiteY140" fmla="*/ 12700 h 3302940"/>
                <a:gd name="connsiteX141" fmla="*/ 38570 w 8592520"/>
                <a:gd name="connsiteY141" fmla="*/ 0 h 3302940"/>
                <a:gd name="connsiteX142" fmla="*/ 13170 w 8592520"/>
                <a:gd name="connsiteY142" fmla="*/ 3276600 h 3302940"/>
                <a:gd name="connsiteX0" fmla="*/ 13170 w 8592520"/>
                <a:gd name="connsiteY0" fmla="*/ 3276600 h 3302940"/>
                <a:gd name="connsiteX1" fmla="*/ 749770 w 8592520"/>
                <a:gd name="connsiteY1" fmla="*/ 3302000 h 3302940"/>
                <a:gd name="connsiteX2" fmla="*/ 749770 w 8592520"/>
                <a:gd name="connsiteY2" fmla="*/ 2959100 h 3302940"/>
                <a:gd name="connsiteX3" fmla="*/ 635470 w 8592520"/>
                <a:gd name="connsiteY3" fmla="*/ 2882900 h 3302940"/>
                <a:gd name="connsiteX4" fmla="*/ 489420 w 8592520"/>
                <a:gd name="connsiteY4" fmla="*/ 2774950 h 3302940"/>
                <a:gd name="connsiteX5" fmla="*/ 400520 w 8592520"/>
                <a:gd name="connsiteY5" fmla="*/ 2527300 h 3302940"/>
                <a:gd name="connsiteX6" fmla="*/ 425920 w 8592520"/>
                <a:gd name="connsiteY6" fmla="*/ 2311400 h 3302940"/>
                <a:gd name="connsiteX7" fmla="*/ 552920 w 8592520"/>
                <a:gd name="connsiteY7" fmla="*/ 2139950 h 3302940"/>
                <a:gd name="connsiteX8" fmla="*/ 756120 w 8592520"/>
                <a:gd name="connsiteY8" fmla="*/ 2070100 h 3302940"/>
                <a:gd name="connsiteX9" fmla="*/ 1022820 w 8592520"/>
                <a:gd name="connsiteY9" fmla="*/ 2152650 h 3302940"/>
                <a:gd name="connsiteX10" fmla="*/ 1175220 w 8592520"/>
                <a:gd name="connsiteY10" fmla="*/ 2381250 h 3302940"/>
                <a:gd name="connsiteX11" fmla="*/ 1143470 w 8592520"/>
                <a:gd name="connsiteY11" fmla="*/ 2565400 h 3302940"/>
                <a:gd name="connsiteX12" fmla="*/ 1054570 w 8592520"/>
                <a:gd name="connsiteY12" fmla="*/ 2762250 h 3302940"/>
                <a:gd name="connsiteX13" fmla="*/ 940270 w 8592520"/>
                <a:gd name="connsiteY13" fmla="*/ 2870200 h 3302940"/>
                <a:gd name="connsiteX14" fmla="*/ 781520 w 8592520"/>
                <a:gd name="connsiteY14" fmla="*/ 2959100 h 3302940"/>
                <a:gd name="connsiteX15" fmla="*/ 794220 w 8592520"/>
                <a:gd name="connsiteY15" fmla="*/ 3302000 h 3302940"/>
                <a:gd name="connsiteX16" fmla="*/ 1118070 w 8592520"/>
                <a:gd name="connsiteY16" fmla="*/ 3263900 h 3302940"/>
                <a:gd name="connsiteX17" fmla="*/ 1721320 w 8592520"/>
                <a:gd name="connsiteY17" fmla="*/ 3225800 h 3302940"/>
                <a:gd name="connsiteX18" fmla="*/ 2572220 w 8592520"/>
                <a:gd name="connsiteY18" fmla="*/ 3181350 h 3302940"/>
                <a:gd name="connsiteX19" fmla="*/ 3804120 w 8592520"/>
                <a:gd name="connsiteY19" fmla="*/ 3117850 h 3302940"/>
                <a:gd name="connsiteX20" fmla="*/ 4547070 w 8592520"/>
                <a:gd name="connsiteY20" fmla="*/ 3079750 h 3302940"/>
                <a:gd name="connsiteX21" fmla="*/ 5194770 w 8592520"/>
                <a:gd name="connsiteY21" fmla="*/ 3079750 h 3302940"/>
                <a:gd name="connsiteX22" fmla="*/ 5842470 w 8592520"/>
                <a:gd name="connsiteY22" fmla="*/ 3028950 h 3302940"/>
                <a:gd name="connsiteX23" fmla="*/ 5836120 w 8592520"/>
                <a:gd name="connsiteY23" fmla="*/ 2863850 h 3302940"/>
                <a:gd name="connsiteX24" fmla="*/ 5677370 w 8592520"/>
                <a:gd name="connsiteY24" fmla="*/ 2781300 h 3302940"/>
                <a:gd name="connsiteX25" fmla="*/ 5639270 w 8592520"/>
                <a:gd name="connsiteY25" fmla="*/ 2578100 h 3302940"/>
                <a:gd name="connsiteX26" fmla="*/ 5728170 w 8592520"/>
                <a:gd name="connsiteY26" fmla="*/ 2425700 h 3302940"/>
                <a:gd name="connsiteX27" fmla="*/ 5912320 w 8592520"/>
                <a:gd name="connsiteY27" fmla="*/ 2381250 h 3302940"/>
                <a:gd name="connsiteX28" fmla="*/ 6071070 w 8592520"/>
                <a:gd name="connsiteY28" fmla="*/ 2419350 h 3302940"/>
                <a:gd name="connsiteX29" fmla="*/ 6185370 w 8592520"/>
                <a:gd name="connsiteY29" fmla="*/ 2533650 h 3302940"/>
                <a:gd name="connsiteX30" fmla="*/ 6223470 w 8592520"/>
                <a:gd name="connsiteY30" fmla="*/ 2686050 h 3302940"/>
                <a:gd name="connsiteX31" fmla="*/ 6102820 w 8592520"/>
                <a:gd name="connsiteY31" fmla="*/ 2825750 h 3302940"/>
                <a:gd name="connsiteX32" fmla="*/ 5880570 w 8592520"/>
                <a:gd name="connsiteY32" fmla="*/ 2870200 h 3302940"/>
                <a:gd name="connsiteX33" fmla="*/ 5874220 w 8592520"/>
                <a:gd name="connsiteY33" fmla="*/ 3035300 h 3302940"/>
                <a:gd name="connsiteX34" fmla="*/ 6286970 w 8592520"/>
                <a:gd name="connsiteY34" fmla="*/ 3035300 h 3302940"/>
                <a:gd name="connsiteX35" fmla="*/ 7074370 w 8592520"/>
                <a:gd name="connsiteY35" fmla="*/ 2990850 h 3302940"/>
                <a:gd name="connsiteX36" fmla="*/ 7645870 w 8592520"/>
                <a:gd name="connsiteY36" fmla="*/ 2971800 h 3302940"/>
                <a:gd name="connsiteX37" fmla="*/ 8522170 w 8592520"/>
                <a:gd name="connsiteY37" fmla="*/ 2952750 h 3302940"/>
                <a:gd name="connsiteX38" fmla="*/ 8534870 w 8592520"/>
                <a:gd name="connsiteY38" fmla="*/ 2311400 h 3302940"/>
                <a:gd name="connsiteX39" fmla="*/ 8496770 w 8592520"/>
                <a:gd name="connsiteY39" fmla="*/ 2057400 h 3302940"/>
                <a:gd name="connsiteX40" fmla="*/ 8484070 w 8592520"/>
                <a:gd name="connsiteY40" fmla="*/ 1968500 h 3302940"/>
                <a:gd name="connsiteX41" fmla="*/ 8445970 w 8592520"/>
                <a:gd name="connsiteY41" fmla="*/ 1765300 h 3302940"/>
                <a:gd name="connsiteX42" fmla="*/ 8471370 w 8592520"/>
                <a:gd name="connsiteY42" fmla="*/ 1257300 h 3302940"/>
                <a:gd name="connsiteX43" fmla="*/ 8433270 w 8592520"/>
                <a:gd name="connsiteY43" fmla="*/ 1231900 h 3302940"/>
                <a:gd name="connsiteX44" fmla="*/ 8306270 w 8592520"/>
                <a:gd name="connsiteY44" fmla="*/ 1193800 h 3302940"/>
                <a:gd name="connsiteX45" fmla="*/ 8179270 w 8592520"/>
                <a:gd name="connsiteY45" fmla="*/ 1168400 h 3302940"/>
                <a:gd name="connsiteX46" fmla="*/ 7607770 w 8592520"/>
                <a:gd name="connsiteY46" fmla="*/ 1206500 h 3302940"/>
                <a:gd name="connsiteX47" fmla="*/ 7379170 w 8592520"/>
                <a:gd name="connsiteY47" fmla="*/ 1193800 h 3302940"/>
                <a:gd name="connsiteX48" fmla="*/ 7290270 w 8592520"/>
                <a:gd name="connsiteY48" fmla="*/ 1168400 h 3302940"/>
                <a:gd name="connsiteX49" fmla="*/ 7112470 w 8592520"/>
                <a:gd name="connsiteY49" fmla="*/ 1143000 h 3302940"/>
                <a:gd name="connsiteX50" fmla="*/ 7048970 w 8592520"/>
                <a:gd name="connsiteY50" fmla="*/ 1130300 h 3302940"/>
                <a:gd name="connsiteX51" fmla="*/ 6934670 w 8592520"/>
                <a:gd name="connsiteY51" fmla="*/ 1117600 h 3302940"/>
                <a:gd name="connsiteX52" fmla="*/ 6629870 w 8592520"/>
                <a:gd name="connsiteY52" fmla="*/ 1079500 h 3302940"/>
                <a:gd name="connsiteX53" fmla="*/ 6502870 w 8592520"/>
                <a:gd name="connsiteY53" fmla="*/ 1028700 h 3302940"/>
                <a:gd name="connsiteX54" fmla="*/ 6426670 w 8592520"/>
                <a:gd name="connsiteY54" fmla="*/ 1003300 h 3302940"/>
                <a:gd name="connsiteX55" fmla="*/ 6375870 w 8592520"/>
                <a:gd name="connsiteY55" fmla="*/ 990600 h 3302940"/>
                <a:gd name="connsiteX56" fmla="*/ 6337770 w 8592520"/>
                <a:gd name="connsiteY56" fmla="*/ 977900 h 3302940"/>
                <a:gd name="connsiteX57" fmla="*/ 6286970 w 8592520"/>
                <a:gd name="connsiteY57" fmla="*/ 952500 h 3302940"/>
                <a:gd name="connsiteX58" fmla="*/ 6096470 w 8592520"/>
                <a:gd name="connsiteY58" fmla="*/ 939800 h 3302940"/>
                <a:gd name="connsiteX59" fmla="*/ 5728170 w 8592520"/>
                <a:gd name="connsiteY59" fmla="*/ 927100 h 3302940"/>
                <a:gd name="connsiteX60" fmla="*/ 5334470 w 8592520"/>
                <a:gd name="connsiteY60" fmla="*/ 901700 h 3302940"/>
                <a:gd name="connsiteX61" fmla="*/ 5232870 w 8592520"/>
                <a:gd name="connsiteY61" fmla="*/ 889000 h 3302940"/>
                <a:gd name="connsiteX62" fmla="*/ 5067770 w 8592520"/>
                <a:gd name="connsiteY62" fmla="*/ 838200 h 3302940"/>
                <a:gd name="connsiteX63" fmla="*/ 4991570 w 8592520"/>
                <a:gd name="connsiteY63" fmla="*/ 825500 h 3302940"/>
                <a:gd name="connsiteX64" fmla="*/ 4953470 w 8592520"/>
                <a:gd name="connsiteY64" fmla="*/ 800100 h 3302940"/>
                <a:gd name="connsiteX65" fmla="*/ 4877270 w 8592520"/>
                <a:gd name="connsiteY65" fmla="*/ 774700 h 3302940"/>
                <a:gd name="connsiteX66" fmla="*/ 4775670 w 8592520"/>
                <a:gd name="connsiteY66" fmla="*/ 749300 h 3302940"/>
                <a:gd name="connsiteX67" fmla="*/ 4648670 w 8592520"/>
                <a:gd name="connsiteY67" fmla="*/ 711200 h 3302940"/>
                <a:gd name="connsiteX68" fmla="*/ 4610570 w 8592520"/>
                <a:gd name="connsiteY68" fmla="*/ 698500 h 3302940"/>
                <a:gd name="connsiteX69" fmla="*/ 4559770 w 8592520"/>
                <a:gd name="connsiteY69" fmla="*/ 685800 h 3302940"/>
                <a:gd name="connsiteX70" fmla="*/ 4521670 w 8592520"/>
                <a:gd name="connsiteY70" fmla="*/ 660400 h 3302940"/>
                <a:gd name="connsiteX71" fmla="*/ 4470870 w 8592520"/>
                <a:gd name="connsiteY71" fmla="*/ 647700 h 3302940"/>
                <a:gd name="connsiteX72" fmla="*/ 4432770 w 8592520"/>
                <a:gd name="connsiteY72" fmla="*/ 635000 h 3302940"/>
                <a:gd name="connsiteX73" fmla="*/ 4381970 w 8592520"/>
                <a:gd name="connsiteY73" fmla="*/ 609600 h 3302940"/>
                <a:gd name="connsiteX74" fmla="*/ 4280370 w 8592520"/>
                <a:gd name="connsiteY74" fmla="*/ 584200 h 3302940"/>
                <a:gd name="connsiteX75" fmla="*/ 4242270 w 8592520"/>
                <a:gd name="connsiteY75" fmla="*/ 571500 h 3302940"/>
                <a:gd name="connsiteX76" fmla="*/ 4127970 w 8592520"/>
                <a:gd name="connsiteY76" fmla="*/ 558800 h 3302940"/>
                <a:gd name="connsiteX77" fmla="*/ 3658070 w 8592520"/>
                <a:gd name="connsiteY77" fmla="*/ 533400 h 3302940"/>
                <a:gd name="connsiteX78" fmla="*/ 3607270 w 8592520"/>
                <a:gd name="connsiteY78" fmla="*/ 520700 h 3302940"/>
                <a:gd name="connsiteX79" fmla="*/ 3569170 w 8592520"/>
                <a:gd name="connsiteY79" fmla="*/ 508000 h 3302940"/>
                <a:gd name="connsiteX80" fmla="*/ 3467570 w 8592520"/>
                <a:gd name="connsiteY80" fmla="*/ 495300 h 3302940"/>
                <a:gd name="connsiteX81" fmla="*/ 3429470 w 8592520"/>
                <a:gd name="connsiteY81" fmla="*/ 469900 h 3302940"/>
                <a:gd name="connsiteX82" fmla="*/ 3378670 w 8592520"/>
                <a:gd name="connsiteY82" fmla="*/ 457200 h 3302940"/>
                <a:gd name="connsiteX83" fmla="*/ 3302470 w 8592520"/>
                <a:gd name="connsiteY83" fmla="*/ 431800 h 3302940"/>
                <a:gd name="connsiteX84" fmla="*/ 3226270 w 8592520"/>
                <a:gd name="connsiteY84" fmla="*/ 406400 h 3302940"/>
                <a:gd name="connsiteX85" fmla="*/ 3188170 w 8592520"/>
                <a:gd name="connsiteY85" fmla="*/ 393700 h 3302940"/>
                <a:gd name="connsiteX86" fmla="*/ 2934170 w 8592520"/>
                <a:gd name="connsiteY86" fmla="*/ 381000 h 3302940"/>
                <a:gd name="connsiteX87" fmla="*/ 2832570 w 8592520"/>
                <a:gd name="connsiteY87" fmla="*/ 355600 h 3302940"/>
                <a:gd name="connsiteX88" fmla="*/ 2769070 w 8592520"/>
                <a:gd name="connsiteY88" fmla="*/ 342900 h 3302940"/>
                <a:gd name="connsiteX89" fmla="*/ 2705570 w 8592520"/>
                <a:gd name="connsiteY89" fmla="*/ 317500 h 3302940"/>
                <a:gd name="connsiteX90" fmla="*/ 2591270 w 8592520"/>
                <a:gd name="connsiteY90" fmla="*/ 304800 h 3302940"/>
                <a:gd name="connsiteX91" fmla="*/ 2515070 w 8592520"/>
                <a:gd name="connsiteY91" fmla="*/ 292100 h 3302940"/>
                <a:gd name="connsiteX92" fmla="*/ 2299170 w 8592520"/>
                <a:gd name="connsiteY92" fmla="*/ 317500 h 3302940"/>
                <a:gd name="connsiteX93" fmla="*/ 2184870 w 8592520"/>
                <a:gd name="connsiteY93" fmla="*/ 355600 h 3302940"/>
                <a:gd name="connsiteX94" fmla="*/ 2045170 w 8592520"/>
                <a:gd name="connsiteY94" fmla="*/ 381000 h 3302940"/>
                <a:gd name="connsiteX95" fmla="*/ 2019770 w 8592520"/>
                <a:gd name="connsiteY95" fmla="*/ 431800 h 3302940"/>
                <a:gd name="connsiteX96" fmla="*/ 2032470 w 8592520"/>
                <a:gd name="connsiteY96" fmla="*/ 952500 h 3302940"/>
                <a:gd name="connsiteX97" fmla="*/ 2045170 w 8592520"/>
                <a:gd name="connsiteY97" fmla="*/ 1016000 h 3302940"/>
                <a:gd name="connsiteX98" fmla="*/ 2083270 w 8592520"/>
                <a:gd name="connsiteY98" fmla="*/ 1130300 h 3302940"/>
                <a:gd name="connsiteX99" fmla="*/ 2095970 w 8592520"/>
                <a:gd name="connsiteY99" fmla="*/ 1181100 h 3302940"/>
                <a:gd name="connsiteX100" fmla="*/ 2159470 w 8592520"/>
                <a:gd name="connsiteY100" fmla="*/ 1270000 h 3302940"/>
                <a:gd name="connsiteX101" fmla="*/ 2197570 w 8592520"/>
                <a:gd name="connsiteY101" fmla="*/ 1346200 h 3302940"/>
                <a:gd name="connsiteX102" fmla="*/ 2235670 w 8592520"/>
                <a:gd name="connsiteY102" fmla="*/ 1397000 h 3302940"/>
                <a:gd name="connsiteX103" fmla="*/ 2261070 w 8592520"/>
                <a:gd name="connsiteY103" fmla="*/ 1435100 h 3302940"/>
                <a:gd name="connsiteX104" fmla="*/ 2311870 w 8592520"/>
                <a:gd name="connsiteY104" fmla="*/ 1549400 h 3302940"/>
                <a:gd name="connsiteX105" fmla="*/ 2337270 w 8592520"/>
                <a:gd name="connsiteY105" fmla="*/ 1600200 h 3302940"/>
                <a:gd name="connsiteX106" fmla="*/ 2375370 w 8592520"/>
                <a:gd name="connsiteY106" fmla="*/ 1638300 h 3302940"/>
                <a:gd name="connsiteX107" fmla="*/ 2388070 w 8592520"/>
                <a:gd name="connsiteY107" fmla="*/ 1816100 h 3302940"/>
                <a:gd name="connsiteX108" fmla="*/ 2273770 w 8592520"/>
                <a:gd name="connsiteY108" fmla="*/ 1866900 h 3302940"/>
                <a:gd name="connsiteX109" fmla="*/ 2235670 w 8592520"/>
                <a:gd name="connsiteY109" fmla="*/ 1879600 h 3302940"/>
                <a:gd name="connsiteX110" fmla="*/ 2197570 w 8592520"/>
                <a:gd name="connsiteY110" fmla="*/ 1892300 h 3302940"/>
                <a:gd name="connsiteX111" fmla="*/ 2095970 w 8592520"/>
                <a:gd name="connsiteY111" fmla="*/ 1905000 h 3302940"/>
                <a:gd name="connsiteX112" fmla="*/ 1676870 w 8592520"/>
                <a:gd name="connsiteY112" fmla="*/ 1879600 h 3302940"/>
                <a:gd name="connsiteX113" fmla="*/ 1562570 w 8592520"/>
                <a:gd name="connsiteY113" fmla="*/ 1841500 h 3302940"/>
                <a:gd name="connsiteX114" fmla="*/ 1524470 w 8592520"/>
                <a:gd name="connsiteY114" fmla="*/ 1828800 h 3302940"/>
                <a:gd name="connsiteX115" fmla="*/ 1511770 w 8592520"/>
                <a:gd name="connsiteY115" fmla="*/ 1778000 h 3302940"/>
                <a:gd name="connsiteX116" fmla="*/ 1499070 w 8592520"/>
                <a:gd name="connsiteY116" fmla="*/ 1739900 h 3302940"/>
                <a:gd name="connsiteX117" fmla="*/ 1486370 w 8592520"/>
                <a:gd name="connsiteY117" fmla="*/ 1676400 h 3302940"/>
                <a:gd name="connsiteX118" fmla="*/ 1524470 w 8592520"/>
                <a:gd name="connsiteY118" fmla="*/ 1460500 h 3302940"/>
                <a:gd name="connsiteX119" fmla="*/ 1537170 w 8592520"/>
                <a:gd name="connsiteY119" fmla="*/ 1422400 h 3302940"/>
                <a:gd name="connsiteX120" fmla="*/ 1626070 w 8592520"/>
                <a:gd name="connsiteY120" fmla="*/ 1358900 h 3302940"/>
                <a:gd name="connsiteX121" fmla="*/ 1702270 w 8592520"/>
                <a:gd name="connsiteY121" fmla="*/ 1282700 h 3302940"/>
                <a:gd name="connsiteX122" fmla="*/ 1740370 w 8592520"/>
                <a:gd name="connsiteY122" fmla="*/ 1244600 h 3302940"/>
                <a:gd name="connsiteX123" fmla="*/ 1778470 w 8592520"/>
                <a:gd name="connsiteY123" fmla="*/ 1206500 h 3302940"/>
                <a:gd name="connsiteX124" fmla="*/ 1816570 w 8592520"/>
                <a:gd name="connsiteY124" fmla="*/ 1193800 h 3302940"/>
                <a:gd name="connsiteX125" fmla="*/ 1829270 w 8592520"/>
                <a:gd name="connsiteY125" fmla="*/ 1155700 h 3302940"/>
                <a:gd name="connsiteX126" fmla="*/ 1905470 w 8592520"/>
                <a:gd name="connsiteY126" fmla="*/ 1104900 h 3302940"/>
                <a:gd name="connsiteX127" fmla="*/ 1968970 w 8592520"/>
                <a:gd name="connsiteY127" fmla="*/ 1028700 h 3302940"/>
                <a:gd name="connsiteX128" fmla="*/ 2045170 w 8592520"/>
                <a:gd name="connsiteY128" fmla="*/ 965200 h 3302940"/>
                <a:gd name="connsiteX129" fmla="*/ 2019770 w 8592520"/>
                <a:gd name="connsiteY129" fmla="*/ 393700 h 3302940"/>
                <a:gd name="connsiteX130" fmla="*/ 1956270 w 8592520"/>
                <a:gd name="connsiteY130" fmla="*/ 279400 h 3302940"/>
                <a:gd name="connsiteX131" fmla="*/ 1918170 w 8592520"/>
                <a:gd name="connsiteY131" fmla="*/ 266700 h 3302940"/>
                <a:gd name="connsiteX132" fmla="*/ 1803870 w 8592520"/>
                <a:gd name="connsiteY132" fmla="*/ 203200 h 3302940"/>
                <a:gd name="connsiteX133" fmla="*/ 1727670 w 8592520"/>
                <a:gd name="connsiteY133" fmla="*/ 190500 h 3302940"/>
                <a:gd name="connsiteX134" fmla="*/ 1689570 w 8592520"/>
                <a:gd name="connsiteY134" fmla="*/ 165100 h 3302940"/>
                <a:gd name="connsiteX135" fmla="*/ 1435570 w 8592520"/>
                <a:gd name="connsiteY135" fmla="*/ 127000 h 3302940"/>
                <a:gd name="connsiteX136" fmla="*/ 1308570 w 8592520"/>
                <a:gd name="connsiteY136" fmla="*/ 101600 h 3302940"/>
                <a:gd name="connsiteX137" fmla="*/ 546570 w 8592520"/>
                <a:gd name="connsiteY137" fmla="*/ 76200 h 3302940"/>
                <a:gd name="connsiteX138" fmla="*/ 457670 w 8592520"/>
                <a:gd name="connsiteY138" fmla="*/ 50800 h 3302940"/>
                <a:gd name="connsiteX139" fmla="*/ 279870 w 8592520"/>
                <a:gd name="connsiteY139" fmla="*/ 25400 h 3302940"/>
                <a:gd name="connsiteX140" fmla="*/ 216370 w 8592520"/>
                <a:gd name="connsiteY140" fmla="*/ 12700 h 3302940"/>
                <a:gd name="connsiteX141" fmla="*/ 38570 w 8592520"/>
                <a:gd name="connsiteY141" fmla="*/ 0 h 3302940"/>
                <a:gd name="connsiteX142" fmla="*/ 13170 w 8592520"/>
                <a:gd name="connsiteY142" fmla="*/ 3276600 h 3302940"/>
                <a:gd name="connsiteX0" fmla="*/ 13170 w 8535995"/>
                <a:gd name="connsiteY0" fmla="*/ 3276600 h 3302940"/>
                <a:gd name="connsiteX1" fmla="*/ 749770 w 8535995"/>
                <a:gd name="connsiteY1" fmla="*/ 3302000 h 3302940"/>
                <a:gd name="connsiteX2" fmla="*/ 749770 w 8535995"/>
                <a:gd name="connsiteY2" fmla="*/ 2959100 h 3302940"/>
                <a:gd name="connsiteX3" fmla="*/ 635470 w 8535995"/>
                <a:gd name="connsiteY3" fmla="*/ 2882900 h 3302940"/>
                <a:gd name="connsiteX4" fmla="*/ 489420 w 8535995"/>
                <a:gd name="connsiteY4" fmla="*/ 2774950 h 3302940"/>
                <a:gd name="connsiteX5" fmla="*/ 400520 w 8535995"/>
                <a:gd name="connsiteY5" fmla="*/ 2527300 h 3302940"/>
                <a:gd name="connsiteX6" fmla="*/ 425920 w 8535995"/>
                <a:gd name="connsiteY6" fmla="*/ 2311400 h 3302940"/>
                <a:gd name="connsiteX7" fmla="*/ 552920 w 8535995"/>
                <a:gd name="connsiteY7" fmla="*/ 2139950 h 3302940"/>
                <a:gd name="connsiteX8" fmla="*/ 756120 w 8535995"/>
                <a:gd name="connsiteY8" fmla="*/ 2070100 h 3302940"/>
                <a:gd name="connsiteX9" fmla="*/ 1022820 w 8535995"/>
                <a:gd name="connsiteY9" fmla="*/ 2152650 h 3302940"/>
                <a:gd name="connsiteX10" fmla="*/ 1175220 w 8535995"/>
                <a:gd name="connsiteY10" fmla="*/ 2381250 h 3302940"/>
                <a:gd name="connsiteX11" fmla="*/ 1143470 w 8535995"/>
                <a:gd name="connsiteY11" fmla="*/ 2565400 h 3302940"/>
                <a:gd name="connsiteX12" fmla="*/ 1054570 w 8535995"/>
                <a:gd name="connsiteY12" fmla="*/ 2762250 h 3302940"/>
                <a:gd name="connsiteX13" fmla="*/ 940270 w 8535995"/>
                <a:gd name="connsiteY13" fmla="*/ 2870200 h 3302940"/>
                <a:gd name="connsiteX14" fmla="*/ 781520 w 8535995"/>
                <a:gd name="connsiteY14" fmla="*/ 2959100 h 3302940"/>
                <a:gd name="connsiteX15" fmla="*/ 794220 w 8535995"/>
                <a:gd name="connsiteY15" fmla="*/ 3302000 h 3302940"/>
                <a:gd name="connsiteX16" fmla="*/ 1118070 w 8535995"/>
                <a:gd name="connsiteY16" fmla="*/ 3263900 h 3302940"/>
                <a:gd name="connsiteX17" fmla="*/ 1721320 w 8535995"/>
                <a:gd name="connsiteY17" fmla="*/ 3225800 h 3302940"/>
                <a:gd name="connsiteX18" fmla="*/ 2572220 w 8535995"/>
                <a:gd name="connsiteY18" fmla="*/ 3181350 h 3302940"/>
                <a:gd name="connsiteX19" fmla="*/ 3804120 w 8535995"/>
                <a:gd name="connsiteY19" fmla="*/ 3117850 h 3302940"/>
                <a:gd name="connsiteX20" fmla="*/ 4547070 w 8535995"/>
                <a:gd name="connsiteY20" fmla="*/ 3079750 h 3302940"/>
                <a:gd name="connsiteX21" fmla="*/ 5194770 w 8535995"/>
                <a:gd name="connsiteY21" fmla="*/ 3079750 h 3302940"/>
                <a:gd name="connsiteX22" fmla="*/ 5842470 w 8535995"/>
                <a:gd name="connsiteY22" fmla="*/ 3028950 h 3302940"/>
                <a:gd name="connsiteX23" fmla="*/ 5836120 w 8535995"/>
                <a:gd name="connsiteY23" fmla="*/ 2863850 h 3302940"/>
                <a:gd name="connsiteX24" fmla="*/ 5677370 w 8535995"/>
                <a:gd name="connsiteY24" fmla="*/ 2781300 h 3302940"/>
                <a:gd name="connsiteX25" fmla="*/ 5639270 w 8535995"/>
                <a:gd name="connsiteY25" fmla="*/ 2578100 h 3302940"/>
                <a:gd name="connsiteX26" fmla="*/ 5728170 w 8535995"/>
                <a:gd name="connsiteY26" fmla="*/ 2425700 h 3302940"/>
                <a:gd name="connsiteX27" fmla="*/ 5912320 w 8535995"/>
                <a:gd name="connsiteY27" fmla="*/ 2381250 h 3302940"/>
                <a:gd name="connsiteX28" fmla="*/ 6071070 w 8535995"/>
                <a:gd name="connsiteY28" fmla="*/ 2419350 h 3302940"/>
                <a:gd name="connsiteX29" fmla="*/ 6185370 w 8535995"/>
                <a:gd name="connsiteY29" fmla="*/ 2533650 h 3302940"/>
                <a:gd name="connsiteX30" fmla="*/ 6223470 w 8535995"/>
                <a:gd name="connsiteY30" fmla="*/ 2686050 h 3302940"/>
                <a:gd name="connsiteX31" fmla="*/ 6102820 w 8535995"/>
                <a:gd name="connsiteY31" fmla="*/ 2825750 h 3302940"/>
                <a:gd name="connsiteX32" fmla="*/ 5880570 w 8535995"/>
                <a:gd name="connsiteY32" fmla="*/ 2870200 h 3302940"/>
                <a:gd name="connsiteX33" fmla="*/ 5874220 w 8535995"/>
                <a:gd name="connsiteY33" fmla="*/ 3035300 h 3302940"/>
                <a:gd name="connsiteX34" fmla="*/ 6286970 w 8535995"/>
                <a:gd name="connsiteY34" fmla="*/ 3035300 h 3302940"/>
                <a:gd name="connsiteX35" fmla="*/ 7074370 w 8535995"/>
                <a:gd name="connsiteY35" fmla="*/ 2990850 h 3302940"/>
                <a:gd name="connsiteX36" fmla="*/ 7645870 w 8535995"/>
                <a:gd name="connsiteY36" fmla="*/ 2971800 h 3302940"/>
                <a:gd name="connsiteX37" fmla="*/ 8522170 w 8535995"/>
                <a:gd name="connsiteY37" fmla="*/ 2952750 h 3302940"/>
                <a:gd name="connsiteX38" fmla="*/ 8534870 w 8535995"/>
                <a:gd name="connsiteY38" fmla="*/ 2311400 h 3302940"/>
                <a:gd name="connsiteX39" fmla="*/ 8496770 w 8535995"/>
                <a:gd name="connsiteY39" fmla="*/ 2057400 h 3302940"/>
                <a:gd name="connsiteX40" fmla="*/ 8484070 w 8535995"/>
                <a:gd name="connsiteY40" fmla="*/ 1968500 h 3302940"/>
                <a:gd name="connsiteX41" fmla="*/ 8445970 w 8535995"/>
                <a:gd name="connsiteY41" fmla="*/ 1765300 h 3302940"/>
                <a:gd name="connsiteX42" fmla="*/ 8471370 w 8535995"/>
                <a:gd name="connsiteY42" fmla="*/ 1257300 h 3302940"/>
                <a:gd name="connsiteX43" fmla="*/ 8433270 w 8535995"/>
                <a:gd name="connsiteY43" fmla="*/ 1231900 h 3302940"/>
                <a:gd name="connsiteX44" fmla="*/ 8306270 w 8535995"/>
                <a:gd name="connsiteY44" fmla="*/ 1193800 h 3302940"/>
                <a:gd name="connsiteX45" fmla="*/ 8179270 w 8535995"/>
                <a:gd name="connsiteY45" fmla="*/ 1168400 h 3302940"/>
                <a:gd name="connsiteX46" fmla="*/ 7607770 w 8535995"/>
                <a:gd name="connsiteY46" fmla="*/ 1206500 h 3302940"/>
                <a:gd name="connsiteX47" fmla="*/ 7379170 w 8535995"/>
                <a:gd name="connsiteY47" fmla="*/ 1193800 h 3302940"/>
                <a:gd name="connsiteX48" fmla="*/ 7290270 w 8535995"/>
                <a:gd name="connsiteY48" fmla="*/ 1168400 h 3302940"/>
                <a:gd name="connsiteX49" fmla="*/ 7112470 w 8535995"/>
                <a:gd name="connsiteY49" fmla="*/ 1143000 h 3302940"/>
                <a:gd name="connsiteX50" fmla="*/ 7048970 w 8535995"/>
                <a:gd name="connsiteY50" fmla="*/ 1130300 h 3302940"/>
                <a:gd name="connsiteX51" fmla="*/ 6934670 w 8535995"/>
                <a:gd name="connsiteY51" fmla="*/ 1117600 h 3302940"/>
                <a:gd name="connsiteX52" fmla="*/ 6629870 w 8535995"/>
                <a:gd name="connsiteY52" fmla="*/ 1079500 h 3302940"/>
                <a:gd name="connsiteX53" fmla="*/ 6502870 w 8535995"/>
                <a:gd name="connsiteY53" fmla="*/ 1028700 h 3302940"/>
                <a:gd name="connsiteX54" fmla="*/ 6426670 w 8535995"/>
                <a:gd name="connsiteY54" fmla="*/ 1003300 h 3302940"/>
                <a:gd name="connsiteX55" fmla="*/ 6375870 w 8535995"/>
                <a:gd name="connsiteY55" fmla="*/ 990600 h 3302940"/>
                <a:gd name="connsiteX56" fmla="*/ 6337770 w 8535995"/>
                <a:gd name="connsiteY56" fmla="*/ 977900 h 3302940"/>
                <a:gd name="connsiteX57" fmla="*/ 6286970 w 8535995"/>
                <a:gd name="connsiteY57" fmla="*/ 952500 h 3302940"/>
                <a:gd name="connsiteX58" fmla="*/ 6096470 w 8535995"/>
                <a:gd name="connsiteY58" fmla="*/ 939800 h 3302940"/>
                <a:gd name="connsiteX59" fmla="*/ 5728170 w 8535995"/>
                <a:gd name="connsiteY59" fmla="*/ 927100 h 3302940"/>
                <a:gd name="connsiteX60" fmla="*/ 5334470 w 8535995"/>
                <a:gd name="connsiteY60" fmla="*/ 901700 h 3302940"/>
                <a:gd name="connsiteX61" fmla="*/ 5232870 w 8535995"/>
                <a:gd name="connsiteY61" fmla="*/ 889000 h 3302940"/>
                <a:gd name="connsiteX62" fmla="*/ 5067770 w 8535995"/>
                <a:gd name="connsiteY62" fmla="*/ 838200 h 3302940"/>
                <a:gd name="connsiteX63" fmla="*/ 4991570 w 8535995"/>
                <a:gd name="connsiteY63" fmla="*/ 825500 h 3302940"/>
                <a:gd name="connsiteX64" fmla="*/ 4953470 w 8535995"/>
                <a:gd name="connsiteY64" fmla="*/ 800100 h 3302940"/>
                <a:gd name="connsiteX65" fmla="*/ 4877270 w 8535995"/>
                <a:gd name="connsiteY65" fmla="*/ 774700 h 3302940"/>
                <a:gd name="connsiteX66" fmla="*/ 4775670 w 8535995"/>
                <a:gd name="connsiteY66" fmla="*/ 749300 h 3302940"/>
                <a:gd name="connsiteX67" fmla="*/ 4648670 w 8535995"/>
                <a:gd name="connsiteY67" fmla="*/ 711200 h 3302940"/>
                <a:gd name="connsiteX68" fmla="*/ 4610570 w 8535995"/>
                <a:gd name="connsiteY68" fmla="*/ 698500 h 3302940"/>
                <a:gd name="connsiteX69" fmla="*/ 4559770 w 8535995"/>
                <a:gd name="connsiteY69" fmla="*/ 685800 h 3302940"/>
                <a:gd name="connsiteX70" fmla="*/ 4521670 w 8535995"/>
                <a:gd name="connsiteY70" fmla="*/ 660400 h 3302940"/>
                <a:gd name="connsiteX71" fmla="*/ 4470870 w 8535995"/>
                <a:gd name="connsiteY71" fmla="*/ 647700 h 3302940"/>
                <a:gd name="connsiteX72" fmla="*/ 4432770 w 8535995"/>
                <a:gd name="connsiteY72" fmla="*/ 635000 h 3302940"/>
                <a:gd name="connsiteX73" fmla="*/ 4381970 w 8535995"/>
                <a:gd name="connsiteY73" fmla="*/ 609600 h 3302940"/>
                <a:gd name="connsiteX74" fmla="*/ 4280370 w 8535995"/>
                <a:gd name="connsiteY74" fmla="*/ 584200 h 3302940"/>
                <a:gd name="connsiteX75" fmla="*/ 4242270 w 8535995"/>
                <a:gd name="connsiteY75" fmla="*/ 571500 h 3302940"/>
                <a:gd name="connsiteX76" fmla="*/ 4127970 w 8535995"/>
                <a:gd name="connsiteY76" fmla="*/ 558800 h 3302940"/>
                <a:gd name="connsiteX77" fmla="*/ 3658070 w 8535995"/>
                <a:gd name="connsiteY77" fmla="*/ 533400 h 3302940"/>
                <a:gd name="connsiteX78" fmla="*/ 3607270 w 8535995"/>
                <a:gd name="connsiteY78" fmla="*/ 520700 h 3302940"/>
                <a:gd name="connsiteX79" fmla="*/ 3569170 w 8535995"/>
                <a:gd name="connsiteY79" fmla="*/ 508000 h 3302940"/>
                <a:gd name="connsiteX80" fmla="*/ 3467570 w 8535995"/>
                <a:gd name="connsiteY80" fmla="*/ 495300 h 3302940"/>
                <a:gd name="connsiteX81" fmla="*/ 3429470 w 8535995"/>
                <a:gd name="connsiteY81" fmla="*/ 469900 h 3302940"/>
                <a:gd name="connsiteX82" fmla="*/ 3378670 w 8535995"/>
                <a:gd name="connsiteY82" fmla="*/ 457200 h 3302940"/>
                <a:gd name="connsiteX83" fmla="*/ 3302470 w 8535995"/>
                <a:gd name="connsiteY83" fmla="*/ 431800 h 3302940"/>
                <a:gd name="connsiteX84" fmla="*/ 3226270 w 8535995"/>
                <a:gd name="connsiteY84" fmla="*/ 406400 h 3302940"/>
                <a:gd name="connsiteX85" fmla="*/ 3188170 w 8535995"/>
                <a:gd name="connsiteY85" fmla="*/ 393700 h 3302940"/>
                <a:gd name="connsiteX86" fmla="*/ 2934170 w 8535995"/>
                <a:gd name="connsiteY86" fmla="*/ 381000 h 3302940"/>
                <a:gd name="connsiteX87" fmla="*/ 2832570 w 8535995"/>
                <a:gd name="connsiteY87" fmla="*/ 355600 h 3302940"/>
                <a:gd name="connsiteX88" fmla="*/ 2769070 w 8535995"/>
                <a:gd name="connsiteY88" fmla="*/ 342900 h 3302940"/>
                <a:gd name="connsiteX89" fmla="*/ 2705570 w 8535995"/>
                <a:gd name="connsiteY89" fmla="*/ 317500 h 3302940"/>
                <a:gd name="connsiteX90" fmla="*/ 2591270 w 8535995"/>
                <a:gd name="connsiteY90" fmla="*/ 304800 h 3302940"/>
                <a:gd name="connsiteX91" fmla="*/ 2515070 w 8535995"/>
                <a:gd name="connsiteY91" fmla="*/ 292100 h 3302940"/>
                <a:gd name="connsiteX92" fmla="*/ 2299170 w 8535995"/>
                <a:gd name="connsiteY92" fmla="*/ 317500 h 3302940"/>
                <a:gd name="connsiteX93" fmla="*/ 2184870 w 8535995"/>
                <a:gd name="connsiteY93" fmla="*/ 355600 h 3302940"/>
                <a:gd name="connsiteX94" fmla="*/ 2045170 w 8535995"/>
                <a:gd name="connsiteY94" fmla="*/ 381000 h 3302940"/>
                <a:gd name="connsiteX95" fmla="*/ 2019770 w 8535995"/>
                <a:gd name="connsiteY95" fmla="*/ 431800 h 3302940"/>
                <a:gd name="connsiteX96" fmla="*/ 2032470 w 8535995"/>
                <a:gd name="connsiteY96" fmla="*/ 952500 h 3302940"/>
                <a:gd name="connsiteX97" fmla="*/ 2045170 w 8535995"/>
                <a:gd name="connsiteY97" fmla="*/ 1016000 h 3302940"/>
                <a:gd name="connsiteX98" fmla="*/ 2083270 w 8535995"/>
                <a:gd name="connsiteY98" fmla="*/ 1130300 h 3302940"/>
                <a:gd name="connsiteX99" fmla="*/ 2095970 w 8535995"/>
                <a:gd name="connsiteY99" fmla="*/ 1181100 h 3302940"/>
                <a:gd name="connsiteX100" fmla="*/ 2159470 w 8535995"/>
                <a:gd name="connsiteY100" fmla="*/ 1270000 h 3302940"/>
                <a:gd name="connsiteX101" fmla="*/ 2197570 w 8535995"/>
                <a:gd name="connsiteY101" fmla="*/ 1346200 h 3302940"/>
                <a:gd name="connsiteX102" fmla="*/ 2235670 w 8535995"/>
                <a:gd name="connsiteY102" fmla="*/ 1397000 h 3302940"/>
                <a:gd name="connsiteX103" fmla="*/ 2261070 w 8535995"/>
                <a:gd name="connsiteY103" fmla="*/ 1435100 h 3302940"/>
                <a:gd name="connsiteX104" fmla="*/ 2311870 w 8535995"/>
                <a:gd name="connsiteY104" fmla="*/ 1549400 h 3302940"/>
                <a:gd name="connsiteX105" fmla="*/ 2337270 w 8535995"/>
                <a:gd name="connsiteY105" fmla="*/ 1600200 h 3302940"/>
                <a:gd name="connsiteX106" fmla="*/ 2375370 w 8535995"/>
                <a:gd name="connsiteY106" fmla="*/ 1638300 h 3302940"/>
                <a:gd name="connsiteX107" fmla="*/ 2388070 w 8535995"/>
                <a:gd name="connsiteY107" fmla="*/ 1816100 h 3302940"/>
                <a:gd name="connsiteX108" fmla="*/ 2273770 w 8535995"/>
                <a:gd name="connsiteY108" fmla="*/ 1866900 h 3302940"/>
                <a:gd name="connsiteX109" fmla="*/ 2235670 w 8535995"/>
                <a:gd name="connsiteY109" fmla="*/ 1879600 h 3302940"/>
                <a:gd name="connsiteX110" fmla="*/ 2197570 w 8535995"/>
                <a:gd name="connsiteY110" fmla="*/ 1892300 h 3302940"/>
                <a:gd name="connsiteX111" fmla="*/ 2095970 w 8535995"/>
                <a:gd name="connsiteY111" fmla="*/ 1905000 h 3302940"/>
                <a:gd name="connsiteX112" fmla="*/ 1676870 w 8535995"/>
                <a:gd name="connsiteY112" fmla="*/ 1879600 h 3302940"/>
                <a:gd name="connsiteX113" fmla="*/ 1562570 w 8535995"/>
                <a:gd name="connsiteY113" fmla="*/ 1841500 h 3302940"/>
                <a:gd name="connsiteX114" fmla="*/ 1524470 w 8535995"/>
                <a:gd name="connsiteY114" fmla="*/ 1828800 h 3302940"/>
                <a:gd name="connsiteX115" fmla="*/ 1511770 w 8535995"/>
                <a:gd name="connsiteY115" fmla="*/ 1778000 h 3302940"/>
                <a:gd name="connsiteX116" fmla="*/ 1499070 w 8535995"/>
                <a:gd name="connsiteY116" fmla="*/ 1739900 h 3302940"/>
                <a:gd name="connsiteX117" fmla="*/ 1486370 w 8535995"/>
                <a:gd name="connsiteY117" fmla="*/ 1676400 h 3302940"/>
                <a:gd name="connsiteX118" fmla="*/ 1524470 w 8535995"/>
                <a:gd name="connsiteY118" fmla="*/ 1460500 h 3302940"/>
                <a:gd name="connsiteX119" fmla="*/ 1537170 w 8535995"/>
                <a:gd name="connsiteY119" fmla="*/ 1422400 h 3302940"/>
                <a:gd name="connsiteX120" fmla="*/ 1626070 w 8535995"/>
                <a:gd name="connsiteY120" fmla="*/ 1358900 h 3302940"/>
                <a:gd name="connsiteX121" fmla="*/ 1702270 w 8535995"/>
                <a:gd name="connsiteY121" fmla="*/ 1282700 h 3302940"/>
                <a:gd name="connsiteX122" fmla="*/ 1740370 w 8535995"/>
                <a:gd name="connsiteY122" fmla="*/ 1244600 h 3302940"/>
                <a:gd name="connsiteX123" fmla="*/ 1778470 w 8535995"/>
                <a:gd name="connsiteY123" fmla="*/ 1206500 h 3302940"/>
                <a:gd name="connsiteX124" fmla="*/ 1816570 w 8535995"/>
                <a:gd name="connsiteY124" fmla="*/ 1193800 h 3302940"/>
                <a:gd name="connsiteX125" fmla="*/ 1829270 w 8535995"/>
                <a:gd name="connsiteY125" fmla="*/ 1155700 h 3302940"/>
                <a:gd name="connsiteX126" fmla="*/ 1905470 w 8535995"/>
                <a:gd name="connsiteY126" fmla="*/ 1104900 h 3302940"/>
                <a:gd name="connsiteX127" fmla="*/ 1968970 w 8535995"/>
                <a:gd name="connsiteY127" fmla="*/ 1028700 h 3302940"/>
                <a:gd name="connsiteX128" fmla="*/ 2045170 w 8535995"/>
                <a:gd name="connsiteY128" fmla="*/ 965200 h 3302940"/>
                <a:gd name="connsiteX129" fmla="*/ 2019770 w 8535995"/>
                <a:gd name="connsiteY129" fmla="*/ 393700 h 3302940"/>
                <a:gd name="connsiteX130" fmla="*/ 1956270 w 8535995"/>
                <a:gd name="connsiteY130" fmla="*/ 279400 h 3302940"/>
                <a:gd name="connsiteX131" fmla="*/ 1918170 w 8535995"/>
                <a:gd name="connsiteY131" fmla="*/ 266700 h 3302940"/>
                <a:gd name="connsiteX132" fmla="*/ 1803870 w 8535995"/>
                <a:gd name="connsiteY132" fmla="*/ 203200 h 3302940"/>
                <a:gd name="connsiteX133" fmla="*/ 1727670 w 8535995"/>
                <a:gd name="connsiteY133" fmla="*/ 190500 h 3302940"/>
                <a:gd name="connsiteX134" fmla="*/ 1689570 w 8535995"/>
                <a:gd name="connsiteY134" fmla="*/ 165100 h 3302940"/>
                <a:gd name="connsiteX135" fmla="*/ 1435570 w 8535995"/>
                <a:gd name="connsiteY135" fmla="*/ 127000 h 3302940"/>
                <a:gd name="connsiteX136" fmla="*/ 1308570 w 8535995"/>
                <a:gd name="connsiteY136" fmla="*/ 101600 h 3302940"/>
                <a:gd name="connsiteX137" fmla="*/ 546570 w 8535995"/>
                <a:gd name="connsiteY137" fmla="*/ 76200 h 3302940"/>
                <a:gd name="connsiteX138" fmla="*/ 457670 w 8535995"/>
                <a:gd name="connsiteY138" fmla="*/ 50800 h 3302940"/>
                <a:gd name="connsiteX139" fmla="*/ 279870 w 8535995"/>
                <a:gd name="connsiteY139" fmla="*/ 25400 h 3302940"/>
                <a:gd name="connsiteX140" fmla="*/ 216370 w 8535995"/>
                <a:gd name="connsiteY140" fmla="*/ 12700 h 3302940"/>
                <a:gd name="connsiteX141" fmla="*/ 38570 w 8535995"/>
                <a:gd name="connsiteY141" fmla="*/ 0 h 3302940"/>
                <a:gd name="connsiteX142" fmla="*/ 13170 w 8535995"/>
                <a:gd name="connsiteY142" fmla="*/ 3276600 h 3302940"/>
                <a:gd name="connsiteX0" fmla="*/ 13170 w 8580433"/>
                <a:gd name="connsiteY0" fmla="*/ 3276600 h 3302940"/>
                <a:gd name="connsiteX1" fmla="*/ 749770 w 8580433"/>
                <a:gd name="connsiteY1" fmla="*/ 3302000 h 3302940"/>
                <a:gd name="connsiteX2" fmla="*/ 749770 w 8580433"/>
                <a:gd name="connsiteY2" fmla="*/ 2959100 h 3302940"/>
                <a:gd name="connsiteX3" fmla="*/ 635470 w 8580433"/>
                <a:gd name="connsiteY3" fmla="*/ 2882900 h 3302940"/>
                <a:gd name="connsiteX4" fmla="*/ 489420 w 8580433"/>
                <a:gd name="connsiteY4" fmla="*/ 2774950 h 3302940"/>
                <a:gd name="connsiteX5" fmla="*/ 400520 w 8580433"/>
                <a:gd name="connsiteY5" fmla="*/ 2527300 h 3302940"/>
                <a:gd name="connsiteX6" fmla="*/ 425920 w 8580433"/>
                <a:gd name="connsiteY6" fmla="*/ 2311400 h 3302940"/>
                <a:gd name="connsiteX7" fmla="*/ 552920 w 8580433"/>
                <a:gd name="connsiteY7" fmla="*/ 2139950 h 3302940"/>
                <a:gd name="connsiteX8" fmla="*/ 756120 w 8580433"/>
                <a:gd name="connsiteY8" fmla="*/ 2070100 h 3302940"/>
                <a:gd name="connsiteX9" fmla="*/ 1022820 w 8580433"/>
                <a:gd name="connsiteY9" fmla="*/ 2152650 h 3302940"/>
                <a:gd name="connsiteX10" fmla="*/ 1175220 w 8580433"/>
                <a:gd name="connsiteY10" fmla="*/ 2381250 h 3302940"/>
                <a:gd name="connsiteX11" fmla="*/ 1143470 w 8580433"/>
                <a:gd name="connsiteY11" fmla="*/ 2565400 h 3302940"/>
                <a:gd name="connsiteX12" fmla="*/ 1054570 w 8580433"/>
                <a:gd name="connsiteY12" fmla="*/ 2762250 h 3302940"/>
                <a:gd name="connsiteX13" fmla="*/ 940270 w 8580433"/>
                <a:gd name="connsiteY13" fmla="*/ 2870200 h 3302940"/>
                <a:gd name="connsiteX14" fmla="*/ 781520 w 8580433"/>
                <a:gd name="connsiteY14" fmla="*/ 2959100 h 3302940"/>
                <a:gd name="connsiteX15" fmla="*/ 794220 w 8580433"/>
                <a:gd name="connsiteY15" fmla="*/ 3302000 h 3302940"/>
                <a:gd name="connsiteX16" fmla="*/ 1118070 w 8580433"/>
                <a:gd name="connsiteY16" fmla="*/ 3263900 h 3302940"/>
                <a:gd name="connsiteX17" fmla="*/ 1721320 w 8580433"/>
                <a:gd name="connsiteY17" fmla="*/ 3225800 h 3302940"/>
                <a:gd name="connsiteX18" fmla="*/ 2572220 w 8580433"/>
                <a:gd name="connsiteY18" fmla="*/ 3181350 h 3302940"/>
                <a:gd name="connsiteX19" fmla="*/ 3804120 w 8580433"/>
                <a:gd name="connsiteY19" fmla="*/ 3117850 h 3302940"/>
                <a:gd name="connsiteX20" fmla="*/ 4547070 w 8580433"/>
                <a:gd name="connsiteY20" fmla="*/ 3079750 h 3302940"/>
                <a:gd name="connsiteX21" fmla="*/ 5194770 w 8580433"/>
                <a:gd name="connsiteY21" fmla="*/ 3079750 h 3302940"/>
                <a:gd name="connsiteX22" fmla="*/ 5842470 w 8580433"/>
                <a:gd name="connsiteY22" fmla="*/ 3028950 h 3302940"/>
                <a:gd name="connsiteX23" fmla="*/ 5836120 w 8580433"/>
                <a:gd name="connsiteY23" fmla="*/ 2863850 h 3302940"/>
                <a:gd name="connsiteX24" fmla="*/ 5677370 w 8580433"/>
                <a:gd name="connsiteY24" fmla="*/ 2781300 h 3302940"/>
                <a:gd name="connsiteX25" fmla="*/ 5639270 w 8580433"/>
                <a:gd name="connsiteY25" fmla="*/ 2578100 h 3302940"/>
                <a:gd name="connsiteX26" fmla="*/ 5728170 w 8580433"/>
                <a:gd name="connsiteY26" fmla="*/ 2425700 h 3302940"/>
                <a:gd name="connsiteX27" fmla="*/ 5912320 w 8580433"/>
                <a:gd name="connsiteY27" fmla="*/ 2381250 h 3302940"/>
                <a:gd name="connsiteX28" fmla="*/ 6071070 w 8580433"/>
                <a:gd name="connsiteY28" fmla="*/ 2419350 h 3302940"/>
                <a:gd name="connsiteX29" fmla="*/ 6185370 w 8580433"/>
                <a:gd name="connsiteY29" fmla="*/ 2533650 h 3302940"/>
                <a:gd name="connsiteX30" fmla="*/ 6223470 w 8580433"/>
                <a:gd name="connsiteY30" fmla="*/ 2686050 h 3302940"/>
                <a:gd name="connsiteX31" fmla="*/ 6102820 w 8580433"/>
                <a:gd name="connsiteY31" fmla="*/ 2825750 h 3302940"/>
                <a:gd name="connsiteX32" fmla="*/ 5880570 w 8580433"/>
                <a:gd name="connsiteY32" fmla="*/ 2870200 h 3302940"/>
                <a:gd name="connsiteX33" fmla="*/ 5874220 w 8580433"/>
                <a:gd name="connsiteY33" fmla="*/ 3035300 h 3302940"/>
                <a:gd name="connsiteX34" fmla="*/ 6286970 w 8580433"/>
                <a:gd name="connsiteY34" fmla="*/ 3035300 h 3302940"/>
                <a:gd name="connsiteX35" fmla="*/ 7074370 w 8580433"/>
                <a:gd name="connsiteY35" fmla="*/ 2990850 h 3302940"/>
                <a:gd name="connsiteX36" fmla="*/ 7645870 w 8580433"/>
                <a:gd name="connsiteY36" fmla="*/ 2971800 h 3302940"/>
                <a:gd name="connsiteX37" fmla="*/ 8522170 w 8580433"/>
                <a:gd name="connsiteY37" fmla="*/ 2952750 h 3302940"/>
                <a:gd name="connsiteX38" fmla="*/ 8496770 w 8580433"/>
                <a:gd name="connsiteY38" fmla="*/ 2057400 h 3302940"/>
                <a:gd name="connsiteX39" fmla="*/ 8484070 w 8580433"/>
                <a:gd name="connsiteY39" fmla="*/ 1968500 h 3302940"/>
                <a:gd name="connsiteX40" fmla="*/ 8445970 w 8580433"/>
                <a:gd name="connsiteY40" fmla="*/ 1765300 h 3302940"/>
                <a:gd name="connsiteX41" fmla="*/ 8471370 w 8580433"/>
                <a:gd name="connsiteY41" fmla="*/ 1257300 h 3302940"/>
                <a:gd name="connsiteX42" fmla="*/ 8433270 w 8580433"/>
                <a:gd name="connsiteY42" fmla="*/ 1231900 h 3302940"/>
                <a:gd name="connsiteX43" fmla="*/ 8306270 w 8580433"/>
                <a:gd name="connsiteY43" fmla="*/ 1193800 h 3302940"/>
                <a:gd name="connsiteX44" fmla="*/ 8179270 w 8580433"/>
                <a:gd name="connsiteY44" fmla="*/ 1168400 h 3302940"/>
                <a:gd name="connsiteX45" fmla="*/ 7607770 w 8580433"/>
                <a:gd name="connsiteY45" fmla="*/ 1206500 h 3302940"/>
                <a:gd name="connsiteX46" fmla="*/ 7379170 w 8580433"/>
                <a:gd name="connsiteY46" fmla="*/ 1193800 h 3302940"/>
                <a:gd name="connsiteX47" fmla="*/ 7290270 w 8580433"/>
                <a:gd name="connsiteY47" fmla="*/ 1168400 h 3302940"/>
                <a:gd name="connsiteX48" fmla="*/ 7112470 w 8580433"/>
                <a:gd name="connsiteY48" fmla="*/ 1143000 h 3302940"/>
                <a:gd name="connsiteX49" fmla="*/ 7048970 w 8580433"/>
                <a:gd name="connsiteY49" fmla="*/ 1130300 h 3302940"/>
                <a:gd name="connsiteX50" fmla="*/ 6934670 w 8580433"/>
                <a:gd name="connsiteY50" fmla="*/ 1117600 h 3302940"/>
                <a:gd name="connsiteX51" fmla="*/ 6629870 w 8580433"/>
                <a:gd name="connsiteY51" fmla="*/ 1079500 h 3302940"/>
                <a:gd name="connsiteX52" fmla="*/ 6502870 w 8580433"/>
                <a:gd name="connsiteY52" fmla="*/ 1028700 h 3302940"/>
                <a:gd name="connsiteX53" fmla="*/ 6426670 w 8580433"/>
                <a:gd name="connsiteY53" fmla="*/ 1003300 h 3302940"/>
                <a:gd name="connsiteX54" fmla="*/ 6375870 w 8580433"/>
                <a:gd name="connsiteY54" fmla="*/ 990600 h 3302940"/>
                <a:gd name="connsiteX55" fmla="*/ 6337770 w 8580433"/>
                <a:gd name="connsiteY55" fmla="*/ 977900 h 3302940"/>
                <a:gd name="connsiteX56" fmla="*/ 6286970 w 8580433"/>
                <a:gd name="connsiteY56" fmla="*/ 952500 h 3302940"/>
                <a:gd name="connsiteX57" fmla="*/ 6096470 w 8580433"/>
                <a:gd name="connsiteY57" fmla="*/ 939800 h 3302940"/>
                <a:gd name="connsiteX58" fmla="*/ 5728170 w 8580433"/>
                <a:gd name="connsiteY58" fmla="*/ 927100 h 3302940"/>
                <a:gd name="connsiteX59" fmla="*/ 5334470 w 8580433"/>
                <a:gd name="connsiteY59" fmla="*/ 901700 h 3302940"/>
                <a:gd name="connsiteX60" fmla="*/ 5232870 w 8580433"/>
                <a:gd name="connsiteY60" fmla="*/ 889000 h 3302940"/>
                <a:gd name="connsiteX61" fmla="*/ 5067770 w 8580433"/>
                <a:gd name="connsiteY61" fmla="*/ 838200 h 3302940"/>
                <a:gd name="connsiteX62" fmla="*/ 4991570 w 8580433"/>
                <a:gd name="connsiteY62" fmla="*/ 825500 h 3302940"/>
                <a:gd name="connsiteX63" fmla="*/ 4953470 w 8580433"/>
                <a:gd name="connsiteY63" fmla="*/ 800100 h 3302940"/>
                <a:gd name="connsiteX64" fmla="*/ 4877270 w 8580433"/>
                <a:gd name="connsiteY64" fmla="*/ 774700 h 3302940"/>
                <a:gd name="connsiteX65" fmla="*/ 4775670 w 8580433"/>
                <a:gd name="connsiteY65" fmla="*/ 749300 h 3302940"/>
                <a:gd name="connsiteX66" fmla="*/ 4648670 w 8580433"/>
                <a:gd name="connsiteY66" fmla="*/ 711200 h 3302940"/>
                <a:gd name="connsiteX67" fmla="*/ 4610570 w 8580433"/>
                <a:gd name="connsiteY67" fmla="*/ 698500 h 3302940"/>
                <a:gd name="connsiteX68" fmla="*/ 4559770 w 8580433"/>
                <a:gd name="connsiteY68" fmla="*/ 685800 h 3302940"/>
                <a:gd name="connsiteX69" fmla="*/ 4521670 w 8580433"/>
                <a:gd name="connsiteY69" fmla="*/ 660400 h 3302940"/>
                <a:gd name="connsiteX70" fmla="*/ 4470870 w 8580433"/>
                <a:gd name="connsiteY70" fmla="*/ 647700 h 3302940"/>
                <a:gd name="connsiteX71" fmla="*/ 4432770 w 8580433"/>
                <a:gd name="connsiteY71" fmla="*/ 635000 h 3302940"/>
                <a:gd name="connsiteX72" fmla="*/ 4381970 w 8580433"/>
                <a:gd name="connsiteY72" fmla="*/ 609600 h 3302940"/>
                <a:gd name="connsiteX73" fmla="*/ 4280370 w 8580433"/>
                <a:gd name="connsiteY73" fmla="*/ 584200 h 3302940"/>
                <a:gd name="connsiteX74" fmla="*/ 4242270 w 8580433"/>
                <a:gd name="connsiteY74" fmla="*/ 571500 h 3302940"/>
                <a:gd name="connsiteX75" fmla="*/ 4127970 w 8580433"/>
                <a:gd name="connsiteY75" fmla="*/ 558800 h 3302940"/>
                <a:gd name="connsiteX76" fmla="*/ 3658070 w 8580433"/>
                <a:gd name="connsiteY76" fmla="*/ 533400 h 3302940"/>
                <a:gd name="connsiteX77" fmla="*/ 3607270 w 8580433"/>
                <a:gd name="connsiteY77" fmla="*/ 520700 h 3302940"/>
                <a:gd name="connsiteX78" fmla="*/ 3569170 w 8580433"/>
                <a:gd name="connsiteY78" fmla="*/ 508000 h 3302940"/>
                <a:gd name="connsiteX79" fmla="*/ 3467570 w 8580433"/>
                <a:gd name="connsiteY79" fmla="*/ 495300 h 3302940"/>
                <a:gd name="connsiteX80" fmla="*/ 3429470 w 8580433"/>
                <a:gd name="connsiteY80" fmla="*/ 469900 h 3302940"/>
                <a:gd name="connsiteX81" fmla="*/ 3378670 w 8580433"/>
                <a:gd name="connsiteY81" fmla="*/ 457200 h 3302940"/>
                <a:gd name="connsiteX82" fmla="*/ 3302470 w 8580433"/>
                <a:gd name="connsiteY82" fmla="*/ 431800 h 3302940"/>
                <a:gd name="connsiteX83" fmla="*/ 3226270 w 8580433"/>
                <a:gd name="connsiteY83" fmla="*/ 406400 h 3302940"/>
                <a:gd name="connsiteX84" fmla="*/ 3188170 w 8580433"/>
                <a:gd name="connsiteY84" fmla="*/ 393700 h 3302940"/>
                <a:gd name="connsiteX85" fmla="*/ 2934170 w 8580433"/>
                <a:gd name="connsiteY85" fmla="*/ 381000 h 3302940"/>
                <a:gd name="connsiteX86" fmla="*/ 2832570 w 8580433"/>
                <a:gd name="connsiteY86" fmla="*/ 355600 h 3302940"/>
                <a:gd name="connsiteX87" fmla="*/ 2769070 w 8580433"/>
                <a:gd name="connsiteY87" fmla="*/ 342900 h 3302940"/>
                <a:gd name="connsiteX88" fmla="*/ 2705570 w 8580433"/>
                <a:gd name="connsiteY88" fmla="*/ 317500 h 3302940"/>
                <a:gd name="connsiteX89" fmla="*/ 2591270 w 8580433"/>
                <a:gd name="connsiteY89" fmla="*/ 304800 h 3302940"/>
                <a:gd name="connsiteX90" fmla="*/ 2515070 w 8580433"/>
                <a:gd name="connsiteY90" fmla="*/ 292100 h 3302940"/>
                <a:gd name="connsiteX91" fmla="*/ 2299170 w 8580433"/>
                <a:gd name="connsiteY91" fmla="*/ 317500 h 3302940"/>
                <a:gd name="connsiteX92" fmla="*/ 2184870 w 8580433"/>
                <a:gd name="connsiteY92" fmla="*/ 355600 h 3302940"/>
                <a:gd name="connsiteX93" fmla="*/ 2045170 w 8580433"/>
                <a:gd name="connsiteY93" fmla="*/ 381000 h 3302940"/>
                <a:gd name="connsiteX94" fmla="*/ 2019770 w 8580433"/>
                <a:gd name="connsiteY94" fmla="*/ 431800 h 3302940"/>
                <a:gd name="connsiteX95" fmla="*/ 2032470 w 8580433"/>
                <a:gd name="connsiteY95" fmla="*/ 952500 h 3302940"/>
                <a:gd name="connsiteX96" fmla="*/ 2045170 w 8580433"/>
                <a:gd name="connsiteY96" fmla="*/ 1016000 h 3302940"/>
                <a:gd name="connsiteX97" fmla="*/ 2083270 w 8580433"/>
                <a:gd name="connsiteY97" fmla="*/ 1130300 h 3302940"/>
                <a:gd name="connsiteX98" fmla="*/ 2095970 w 8580433"/>
                <a:gd name="connsiteY98" fmla="*/ 1181100 h 3302940"/>
                <a:gd name="connsiteX99" fmla="*/ 2159470 w 8580433"/>
                <a:gd name="connsiteY99" fmla="*/ 1270000 h 3302940"/>
                <a:gd name="connsiteX100" fmla="*/ 2197570 w 8580433"/>
                <a:gd name="connsiteY100" fmla="*/ 1346200 h 3302940"/>
                <a:gd name="connsiteX101" fmla="*/ 2235670 w 8580433"/>
                <a:gd name="connsiteY101" fmla="*/ 1397000 h 3302940"/>
                <a:gd name="connsiteX102" fmla="*/ 2261070 w 8580433"/>
                <a:gd name="connsiteY102" fmla="*/ 1435100 h 3302940"/>
                <a:gd name="connsiteX103" fmla="*/ 2311870 w 8580433"/>
                <a:gd name="connsiteY103" fmla="*/ 1549400 h 3302940"/>
                <a:gd name="connsiteX104" fmla="*/ 2337270 w 8580433"/>
                <a:gd name="connsiteY104" fmla="*/ 1600200 h 3302940"/>
                <a:gd name="connsiteX105" fmla="*/ 2375370 w 8580433"/>
                <a:gd name="connsiteY105" fmla="*/ 1638300 h 3302940"/>
                <a:gd name="connsiteX106" fmla="*/ 2388070 w 8580433"/>
                <a:gd name="connsiteY106" fmla="*/ 1816100 h 3302940"/>
                <a:gd name="connsiteX107" fmla="*/ 2273770 w 8580433"/>
                <a:gd name="connsiteY107" fmla="*/ 1866900 h 3302940"/>
                <a:gd name="connsiteX108" fmla="*/ 2235670 w 8580433"/>
                <a:gd name="connsiteY108" fmla="*/ 1879600 h 3302940"/>
                <a:gd name="connsiteX109" fmla="*/ 2197570 w 8580433"/>
                <a:gd name="connsiteY109" fmla="*/ 1892300 h 3302940"/>
                <a:gd name="connsiteX110" fmla="*/ 2095970 w 8580433"/>
                <a:gd name="connsiteY110" fmla="*/ 1905000 h 3302940"/>
                <a:gd name="connsiteX111" fmla="*/ 1676870 w 8580433"/>
                <a:gd name="connsiteY111" fmla="*/ 1879600 h 3302940"/>
                <a:gd name="connsiteX112" fmla="*/ 1562570 w 8580433"/>
                <a:gd name="connsiteY112" fmla="*/ 1841500 h 3302940"/>
                <a:gd name="connsiteX113" fmla="*/ 1524470 w 8580433"/>
                <a:gd name="connsiteY113" fmla="*/ 1828800 h 3302940"/>
                <a:gd name="connsiteX114" fmla="*/ 1511770 w 8580433"/>
                <a:gd name="connsiteY114" fmla="*/ 1778000 h 3302940"/>
                <a:gd name="connsiteX115" fmla="*/ 1499070 w 8580433"/>
                <a:gd name="connsiteY115" fmla="*/ 1739900 h 3302940"/>
                <a:gd name="connsiteX116" fmla="*/ 1486370 w 8580433"/>
                <a:gd name="connsiteY116" fmla="*/ 1676400 h 3302940"/>
                <a:gd name="connsiteX117" fmla="*/ 1524470 w 8580433"/>
                <a:gd name="connsiteY117" fmla="*/ 1460500 h 3302940"/>
                <a:gd name="connsiteX118" fmla="*/ 1537170 w 8580433"/>
                <a:gd name="connsiteY118" fmla="*/ 1422400 h 3302940"/>
                <a:gd name="connsiteX119" fmla="*/ 1626070 w 8580433"/>
                <a:gd name="connsiteY119" fmla="*/ 1358900 h 3302940"/>
                <a:gd name="connsiteX120" fmla="*/ 1702270 w 8580433"/>
                <a:gd name="connsiteY120" fmla="*/ 1282700 h 3302940"/>
                <a:gd name="connsiteX121" fmla="*/ 1740370 w 8580433"/>
                <a:gd name="connsiteY121" fmla="*/ 1244600 h 3302940"/>
                <a:gd name="connsiteX122" fmla="*/ 1778470 w 8580433"/>
                <a:gd name="connsiteY122" fmla="*/ 1206500 h 3302940"/>
                <a:gd name="connsiteX123" fmla="*/ 1816570 w 8580433"/>
                <a:gd name="connsiteY123" fmla="*/ 1193800 h 3302940"/>
                <a:gd name="connsiteX124" fmla="*/ 1829270 w 8580433"/>
                <a:gd name="connsiteY124" fmla="*/ 1155700 h 3302940"/>
                <a:gd name="connsiteX125" fmla="*/ 1905470 w 8580433"/>
                <a:gd name="connsiteY125" fmla="*/ 1104900 h 3302940"/>
                <a:gd name="connsiteX126" fmla="*/ 1968970 w 8580433"/>
                <a:gd name="connsiteY126" fmla="*/ 1028700 h 3302940"/>
                <a:gd name="connsiteX127" fmla="*/ 2045170 w 8580433"/>
                <a:gd name="connsiteY127" fmla="*/ 965200 h 3302940"/>
                <a:gd name="connsiteX128" fmla="*/ 2019770 w 8580433"/>
                <a:gd name="connsiteY128" fmla="*/ 393700 h 3302940"/>
                <a:gd name="connsiteX129" fmla="*/ 1956270 w 8580433"/>
                <a:gd name="connsiteY129" fmla="*/ 279400 h 3302940"/>
                <a:gd name="connsiteX130" fmla="*/ 1918170 w 8580433"/>
                <a:gd name="connsiteY130" fmla="*/ 266700 h 3302940"/>
                <a:gd name="connsiteX131" fmla="*/ 1803870 w 8580433"/>
                <a:gd name="connsiteY131" fmla="*/ 203200 h 3302940"/>
                <a:gd name="connsiteX132" fmla="*/ 1727670 w 8580433"/>
                <a:gd name="connsiteY132" fmla="*/ 190500 h 3302940"/>
                <a:gd name="connsiteX133" fmla="*/ 1689570 w 8580433"/>
                <a:gd name="connsiteY133" fmla="*/ 165100 h 3302940"/>
                <a:gd name="connsiteX134" fmla="*/ 1435570 w 8580433"/>
                <a:gd name="connsiteY134" fmla="*/ 127000 h 3302940"/>
                <a:gd name="connsiteX135" fmla="*/ 1308570 w 8580433"/>
                <a:gd name="connsiteY135" fmla="*/ 101600 h 3302940"/>
                <a:gd name="connsiteX136" fmla="*/ 546570 w 8580433"/>
                <a:gd name="connsiteY136" fmla="*/ 76200 h 3302940"/>
                <a:gd name="connsiteX137" fmla="*/ 457670 w 8580433"/>
                <a:gd name="connsiteY137" fmla="*/ 50800 h 3302940"/>
                <a:gd name="connsiteX138" fmla="*/ 279870 w 8580433"/>
                <a:gd name="connsiteY138" fmla="*/ 25400 h 3302940"/>
                <a:gd name="connsiteX139" fmla="*/ 216370 w 8580433"/>
                <a:gd name="connsiteY139" fmla="*/ 12700 h 3302940"/>
                <a:gd name="connsiteX140" fmla="*/ 38570 w 8580433"/>
                <a:gd name="connsiteY140" fmla="*/ 0 h 3302940"/>
                <a:gd name="connsiteX141" fmla="*/ 13170 w 8580433"/>
                <a:gd name="connsiteY141" fmla="*/ 3276600 h 3302940"/>
                <a:gd name="connsiteX0" fmla="*/ 13170 w 8577966"/>
                <a:gd name="connsiteY0" fmla="*/ 3276600 h 3302940"/>
                <a:gd name="connsiteX1" fmla="*/ 749770 w 8577966"/>
                <a:gd name="connsiteY1" fmla="*/ 3302000 h 3302940"/>
                <a:gd name="connsiteX2" fmla="*/ 749770 w 8577966"/>
                <a:gd name="connsiteY2" fmla="*/ 2959100 h 3302940"/>
                <a:gd name="connsiteX3" fmla="*/ 635470 w 8577966"/>
                <a:gd name="connsiteY3" fmla="*/ 2882900 h 3302940"/>
                <a:gd name="connsiteX4" fmla="*/ 489420 w 8577966"/>
                <a:gd name="connsiteY4" fmla="*/ 2774950 h 3302940"/>
                <a:gd name="connsiteX5" fmla="*/ 400520 w 8577966"/>
                <a:gd name="connsiteY5" fmla="*/ 2527300 h 3302940"/>
                <a:gd name="connsiteX6" fmla="*/ 425920 w 8577966"/>
                <a:gd name="connsiteY6" fmla="*/ 2311400 h 3302940"/>
                <a:gd name="connsiteX7" fmla="*/ 552920 w 8577966"/>
                <a:gd name="connsiteY7" fmla="*/ 2139950 h 3302940"/>
                <a:gd name="connsiteX8" fmla="*/ 756120 w 8577966"/>
                <a:gd name="connsiteY8" fmla="*/ 2070100 h 3302940"/>
                <a:gd name="connsiteX9" fmla="*/ 1022820 w 8577966"/>
                <a:gd name="connsiteY9" fmla="*/ 2152650 h 3302940"/>
                <a:gd name="connsiteX10" fmla="*/ 1175220 w 8577966"/>
                <a:gd name="connsiteY10" fmla="*/ 2381250 h 3302940"/>
                <a:gd name="connsiteX11" fmla="*/ 1143470 w 8577966"/>
                <a:gd name="connsiteY11" fmla="*/ 2565400 h 3302940"/>
                <a:gd name="connsiteX12" fmla="*/ 1054570 w 8577966"/>
                <a:gd name="connsiteY12" fmla="*/ 2762250 h 3302940"/>
                <a:gd name="connsiteX13" fmla="*/ 940270 w 8577966"/>
                <a:gd name="connsiteY13" fmla="*/ 2870200 h 3302940"/>
                <a:gd name="connsiteX14" fmla="*/ 781520 w 8577966"/>
                <a:gd name="connsiteY14" fmla="*/ 2959100 h 3302940"/>
                <a:gd name="connsiteX15" fmla="*/ 794220 w 8577966"/>
                <a:gd name="connsiteY15" fmla="*/ 3302000 h 3302940"/>
                <a:gd name="connsiteX16" fmla="*/ 1118070 w 8577966"/>
                <a:gd name="connsiteY16" fmla="*/ 3263900 h 3302940"/>
                <a:gd name="connsiteX17" fmla="*/ 1721320 w 8577966"/>
                <a:gd name="connsiteY17" fmla="*/ 3225800 h 3302940"/>
                <a:gd name="connsiteX18" fmla="*/ 2572220 w 8577966"/>
                <a:gd name="connsiteY18" fmla="*/ 3181350 h 3302940"/>
                <a:gd name="connsiteX19" fmla="*/ 3804120 w 8577966"/>
                <a:gd name="connsiteY19" fmla="*/ 3117850 h 3302940"/>
                <a:gd name="connsiteX20" fmla="*/ 4547070 w 8577966"/>
                <a:gd name="connsiteY20" fmla="*/ 3079750 h 3302940"/>
                <a:gd name="connsiteX21" fmla="*/ 5194770 w 8577966"/>
                <a:gd name="connsiteY21" fmla="*/ 3079750 h 3302940"/>
                <a:gd name="connsiteX22" fmla="*/ 5842470 w 8577966"/>
                <a:gd name="connsiteY22" fmla="*/ 3028950 h 3302940"/>
                <a:gd name="connsiteX23" fmla="*/ 5836120 w 8577966"/>
                <a:gd name="connsiteY23" fmla="*/ 2863850 h 3302940"/>
                <a:gd name="connsiteX24" fmla="*/ 5677370 w 8577966"/>
                <a:gd name="connsiteY24" fmla="*/ 2781300 h 3302940"/>
                <a:gd name="connsiteX25" fmla="*/ 5639270 w 8577966"/>
                <a:gd name="connsiteY25" fmla="*/ 2578100 h 3302940"/>
                <a:gd name="connsiteX26" fmla="*/ 5728170 w 8577966"/>
                <a:gd name="connsiteY26" fmla="*/ 2425700 h 3302940"/>
                <a:gd name="connsiteX27" fmla="*/ 5912320 w 8577966"/>
                <a:gd name="connsiteY27" fmla="*/ 2381250 h 3302940"/>
                <a:gd name="connsiteX28" fmla="*/ 6071070 w 8577966"/>
                <a:gd name="connsiteY28" fmla="*/ 2419350 h 3302940"/>
                <a:gd name="connsiteX29" fmla="*/ 6185370 w 8577966"/>
                <a:gd name="connsiteY29" fmla="*/ 2533650 h 3302940"/>
                <a:gd name="connsiteX30" fmla="*/ 6223470 w 8577966"/>
                <a:gd name="connsiteY30" fmla="*/ 2686050 h 3302940"/>
                <a:gd name="connsiteX31" fmla="*/ 6102820 w 8577966"/>
                <a:gd name="connsiteY31" fmla="*/ 2825750 h 3302940"/>
                <a:gd name="connsiteX32" fmla="*/ 5880570 w 8577966"/>
                <a:gd name="connsiteY32" fmla="*/ 2870200 h 3302940"/>
                <a:gd name="connsiteX33" fmla="*/ 5874220 w 8577966"/>
                <a:gd name="connsiteY33" fmla="*/ 3035300 h 3302940"/>
                <a:gd name="connsiteX34" fmla="*/ 6286970 w 8577966"/>
                <a:gd name="connsiteY34" fmla="*/ 3035300 h 3302940"/>
                <a:gd name="connsiteX35" fmla="*/ 7074370 w 8577966"/>
                <a:gd name="connsiteY35" fmla="*/ 2990850 h 3302940"/>
                <a:gd name="connsiteX36" fmla="*/ 7645870 w 8577966"/>
                <a:gd name="connsiteY36" fmla="*/ 2971800 h 3302940"/>
                <a:gd name="connsiteX37" fmla="*/ 8522170 w 8577966"/>
                <a:gd name="connsiteY37" fmla="*/ 2952750 h 3302940"/>
                <a:gd name="connsiteX38" fmla="*/ 8484070 w 8577966"/>
                <a:gd name="connsiteY38" fmla="*/ 1968500 h 3302940"/>
                <a:gd name="connsiteX39" fmla="*/ 8445970 w 8577966"/>
                <a:gd name="connsiteY39" fmla="*/ 1765300 h 3302940"/>
                <a:gd name="connsiteX40" fmla="*/ 8471370 w 8577966"/>
                <a:gd name="connsiteY40" fmla="*/ 1257300 h 3302940"/>
                <a:gd name="connsiteX41" fmla="*/ 8433270 w 8577966"/>
                <a:gd name="connsiteY41" fmla="*/ 1231900 h 3302940"/>
                <a:gd name="connsiteX42" fmla="*/ 8306270 w 8577966"/>
                <a:gd name="connsiteY42" fmla="*/ 1193800 h 3302940"/>
                <a:gd name="connsiteX43" fmla="*/ 8179270 w 8577966"/>
                <a:gd name="connsiteY43" fmla="*/ 1168400 h 3302940"/>
                <a:gd name="connsiteX44" fmla="*/ 7607770 w 8577966"/>
                <a:gd name="connsiteY44" fmla="*/ 1206500 h 3302940"/>
                <a:gd name="connsiteX45" fmla="*/ 7379170 w 8577966"/>
                <a:gd name="connsiteY45" fmla="*/ 1193800 h 3302940"/>
                <a:gd name="connsiteX46" fmla="*/ 7290270 w 8577966"/>
                <a:gd name="connsiteY46" fmla="*/ 1168400 h 3302940"/>
                <a:gd name="connsiteX47" fmla="*/ 7112470 w 8577966"/>
                <a:gd name="connsiteY47" fmla="*/ 1143000 h 3302940"/>
                <a:gd name="connsiteX48" fmla="*/ 7048970 w 8577966"/>
                <a:gd name="connsiteY48" fmla="*/ 1130300 h 3302940"/>
                <a:gd name="connsiteX49" fmla="*/ 6934670 w 8577966"/>
                <a:gd name="connsiteY49" fmla="*/ 1117600 h 3302940"/>
                <a:gd name="connsiteX50" fmla="*/ 6629870 w 8577966"/>
                <a:gd name="connsiteY50" fmla="*/ 1079500 h 3302940"/>
                <a:gd name="connsiteX51" fmla="*/ 6502870 w 8577966"/>
                <a:gd name="connsiteY51" fmla="*/ 1028700 h 3302940"/>
                <a:gd name="connsiteX52" fmla="*/ 6426670 w 8577966"/>
                <a:gd name="connsiteY52" fmla="*/ 1003300 h 3302940"/>
                <a:gd name="connsiteX53" fmla="*/ 6375870 w 8577966"/>
                <a:gd name="connsiteY53" fmla="*/ 990600 h 3302940"/>
                <a:gd name="connsiteX54" fmla="*/ 6337770 w 8577966"/>
                <a:gd name="connsiteY54" fmla="*/ 977900 h 3302940"/>
                <a:gd name="connsiteX55" fmla="*/ 6286970 w 8577966"/>
                <a:gd name="connsiteY55" fmla="*/ 952500 h 3302940"/>
                <a:gd name="connsiteX56" fmla="*/ 6096470 w 8577966"/>
                <a:gd name="connsiteY56" fmla="*/ 939800 h 3302940"/>
                <a:gd name="connsiteX57" fmla="*/ 5728170 w 8577966"/>
                <a:gd name="connsiteY57" fmla="*/ 927100 h 3302940"/>
                <a:gd name="connsiteX58" fmla="*/ 5334470 w 8577966"/>
                <a:gd name="connsiteY58" fmla="*/ 901700 h 3302940"/>
                <a:gd name="connsiteX59" fmla="*/ 5232870 w 8577966"/>
                <a:gd name="connsiteY59" fmla="*/ 889000 h 3302940"/>
                <a:gd name="connsiteX60" fmla="*/ 5067770 w 8577966"/>
                <a:gd name="connsiteY60" fmla="*/ 838200 h 3302940"/>
                <a:gd name="connsiteX61" fmla="*/ 4991570 w 8577966"/>
                <a:gd name="connsiteY61" fmla="*/ 825500 h 3302940"/>
                <a:gd name="connsiteX62" fmla="*/ 4953470 w 8577966"/>
                <a:gd name="connsiteY62" fmla="*/ 800100 h 3302940"/>
                <a:gd name="connsiteX63" fmla="*/ 4877270 w 8577966"/>
                <a:gd name="connsiteY63" fmla="*/ 774700 h 3302940"/>
                <a:gd name="connsiteX64" fmla="*/ 4775670 w 8577966"/>
                <a:gd name="connsiteY64" fmla="*/ 749300 h 3302940"/>
                <a:gd name="connsiteX65" fmla="*/ 4648670 w 8577966"/>
                <a:gd name="connsiteY65" fmla="*/ 711200 h 3302940"/>
                <a:gd name="connsiteX66" fmla="*/ 4610570 w 8577966"/>
                <a:gd name="connsiteY66" fmla="*/ 698500 h 3302940"/>
                <a:gd name="connsiteX67" fmla="*/ 4559770 w 8577966"/>
                <a:gd name="connsiteY67" fmla="*/ 685800 h 3302940"/>
                <a:gd name="connsiteX68" fmla="*/ 4521670 w 8577966"/>
                <a:gd name="connsiteY68" fmla="*/ 660400 h 3302940"/>
                <a:gd name="connsiteX69" fmla="*/ 4470870 w 8577966"/>
                <a:gd name="connsiteY69" fmla="*/ 647700 h 3302940"/>
                <a:gd name="connsiteX70" fmla="*/ 4432770 w 8577966"/>
                <a:gd name="connsiteY70" fmla="*/ 635000 h 3302940"/>
                <a:gd name="connsiteX71" fmla="*/ 4381970 w 8577966"/>
                <a:gd name="connsiteY71" fmla="*/ 609600 h 3302940"/>
                <a:gd name="connsiteX72" fmla="*/ 4280370 w 8577966"/>
                <a:gd name="connsiteY72" fmla="*/ 584200 h 3302940"/>
                <a:gd name="connsiteX73" fmla="*/ 4242270 w 8577966"/>
                <a:gd name="connsiteY73" fmla="*/ 571500 h 3302940"/>
                <a:gd name="connsiteX74" fmla="*/ 4127970 w 8577966"/>
                <a:gd name="connsiteY74" fmla="*/ 558800 h 3302940"/>
                <a:gd name="connsiteX75" fmla="*/ 3658070 w 8577966"/>
                <a:gd name="connsiteY75" fmla="*/ 533400 h 3302940"/>
                <a:gd name="connsiteX76" fmla="*/ 3607270 w 8577966"/>
                <a:gd name="connsiteY76" fmla="*/ 520700 h 3302940"/>
                <a:gd name="connsiteX77" fmla="*/ 3569170 w 8577966"/>
                <a:gd name="connsiteY77" fmla="*/ 508000 h 3302940"/>
                <a:gd name="connsiteX78" fmla="*/ 3467570 w 8577966"/>
                <a:gd name="connsiteY78" fmla="*/ 495300 h 3302940"/>
                <a:gd name="connsiteX79" fmla="*/ 3429470 w 8577966"/>
                <a:gd name="connsiteY79" fmla="*/ 469900 h 3302940"/>
                <a:gd name="connsiteX80" fmla="*/ 3378670 w 8577966"/>
                <a:gd name="connsiteY80" fmla="*/ 457200 h 3302940"/>
                <a:gd name="connsiteX81" fmla="*/ 3302470 w 8577966"/>
                <a:gd name="connsiteY81" fmla="*/ 431800 h 3302940"/>
                <a:gd name="connsiteX82" fmla="*/ 3226270 w 8577966"/>
                <a:gd name="connsiteY82" fmla="*/ 406400 h 3302940"/>
                <a:gd name="connsiteX83" fmla="*/ 3188170 w 8577966"/>
                <a:gd name="connsiteY83" fmla="*/ 393700 h 3302940"/>
                <a:gd name="connsiteX84" fmla="*/ 2934170 w 8577966"/>
                <a:gd name="connsiteY84" fmla="*/ 381000 h 3302940"/>
                <a:gd name="connsiteX85" fmla="*/ 2832570 w 8577966"/>
                <a:gd name="connsiteY85" fmla="*/ 355600 h 3302940"/>
                <a:gd name="connsiteX86" fmla="*/ 2769070 w 8577966"/>
                <a:gd name="connsiteY86" fmla="*/ 342900 h 3302940"/>
                <a:gd name="connsiteX87" fmla="*/ 2705570 w 8577966"/>
                <a:gd name="connsiteY87" fmla="*/ 317500 h 3302940"/>
                <a:gd name="connsiteX88" fmla="*/ 2591270 w 8577966"/>
                <a:gd name="connsiteY88" fmla="*/ 304800 h 3302940"/>
                <a:gd name="connsiteX89" fmla="*/ 2515070 w 8577966"/>
                <a:gd name="connsiteY89" fmla="*/ 292100 h 3302940"/>
                <a:gd name="connsiteX90" fmla="*/ 2299170 w 8577966"/>
                <a:gd name="connsiteY90" fmla="*/ 317500 h 3302940"/>
                <a:gd name="connsiteX91" fmla="*/ 2184870 w 8577966"/>
                <a:gd name="connsiteY91" fmla="*/ 355600 h 3302940"/>
                <a:gd name="connsiteX92" fmla="*/ 2045170 w 8577966"/>
                <a:gd name="connsiteY92" fmla="*/ 381000 h 3302940"/>
                <a:gd name="connsiteX93" fmla="*/ 2019770 w 8577966"/>
                <a:gd name="connsiteY93" fmla="*/ 431800 h 3302940"/>
                <a:gd name="connsiteX94" fmla="*/ 2032470 w 8577966"/>
                <a:gd name="connsiteY94" fmla="*/ 952500 h 3302940"/>
                <a:gd name="connsiteX95" fmla="*/ 2045170 w 8577966"/>
                <a:gd name="connsiteY95" fmla="*/ 1016000 h 3302940"/>
                <a:gd name="connsiteX96" fmla="*/ 2083270 w 8577966"/>
                <a:gd name="connsiteY96" fmla="*/ 1130300 h 3302940"/>
                <a:gd name="connsiteX97" fmla="*/ 2095970 w 8577966"/>
                <a:gd name="connsiteY97" fmla="*/ 1181100 h 3302940"/>
                <a:gd name="connsiteX98" fmla="*/ 2159470 w 8577966"/>
                <a:gd name="connsiteY98" fmla="*/ 1270000 h 3302940"/>
                <a:gd name="connsiteX99" fmla="*/ 2197570 w 8577966"/>
                <a:gd name="connsiteY99" fmla="*/ 1346200 h 3302940"/>
                <a:gd name="connsiteX100" fmla="*/ 2235670 w 8577966"/>
                <a:gd name="connsiteY100" fmla="*/ 1397000 h 3302940"/>
                <a:gd name="connsiteX101" fmla="*/ 2261070 w 8577966"/>
                <a:gd name="connsiteY101" fmla="*/ 1435100 h 3302940"/>
                <a:gd name="connsiteX102" fmla="*/ 2311870 w 8577966"/>
                <a:gd name="connsiteY102" fmla="*/ 1549400 h 3302940"/>
                <a:gd name="connsiteX103" fmla="*/ 2337270 w 8577966"/>
                <a:gd name="connsiteY103" fmla="*/ 1600200 h 3302940"/>
                <a:gd name="connsiteX104" fmla="*/ 2375370 w 8577966"/>
                <a:gd name="connsiteY104" fmla="*/ 1638300 h 3302940"/>
                <a:gd name="connsiteX105" fmla="*/ 2388070 w 8577966"/>
                <a:gd name="connsiteY105" fmla="*/ 1816100 h 3302940"/>
                <a:gd name="connsiteX106" fmla="*/ 2273770 w 8577966"/>
                <a:gd name="connsiteY106" fmla="*/ 1866900 h 3302940"/>
                <a:gd name="connsiteX107" fmla="*/ 2235670 w 8577966"/>
                <a:gd name="connsiteY107" fmla="*/ 1879600 h 3302940"/>
                <a:gd name="connsiteX108" fmla="*/ 2197570 w 8577966"/>
                <a:gd name="connsiteY108" fmla="*/ 1892300 h 3302940"/>
                <a:gd name="connsiteX109" fmla="*/ 2095970 w 8577966"/>
                <a:gd name="connsiteY109" fmla="*/ 1905000 h 3302940"/>
                <a:gd name="connsiteX110" fmla="*/ 1676870 w 8577966"/>
                <a:gd name="connsiteY110" fmla="*/ 1879600 h 3302940"/>
                <a:gd name="connsiteX111" fmla="*/ 1562570 w 8577966"/>
                <a:gd name="connsiteY111" fmla="*/ 1841500 h 3302940"/>
                <a:gd name="connsiteX112" fmla="*/ 1524470 w 8577966"/>
                <a:gd name="connsiteY112" fmla="*/ 1828800 h 3302940"/>
                <a:gd name="connsiteX113" fmla="*/ 1511770 w 8577966"/>
                <a:gd name="connsiteY113" fmla="*/ 1778000 h 3302940"/>
                <a:gd name="connsiteX114" fmla="*/ 1499070 w 8577966"/>
                <a:gd name="connsiteY114" fmla="*/ 1739900 h 3302940"/>
                <a:gd name="connsiteX115" fmla="*/ 1486370 w 8577966"/>
                <a:gd name="connsiteY115" fmla="*/ 1676400 h 3302940"/>
                <a:gd name="connsiteX116" fmla="*/ 1524470 w 8577966"/>
                <a:gd name="connsiteY116" fmla="*/ 1460500 h 3302940"/>
                <a:gd name="connsiteX117" fmla="*/ 1537170 w 8577966"/>
                <a:gd name="connsiteY117" fmla="*/ 1422400 h 3302940"/>
                <a:gd name="connsiteX118" fmla="*/ 1626070 w 8577966"/>
                <a:gd name="connsiteY118" fmla="*/ 1358900 h 3302940"/>
                <a:gd name="connsiteX119" fmla="*/ 1702270 w 8577966"/>
                <a:gd name="connsiteY119" fmla="*/ 1282700 h 3302940"/>
                <a:gd name="connsiteX120" fmla="*/ 1740370 w 8577966"/>
                <a:gd name="connsiteY120" fmla="*/ 1244600 h 3302940"/>
                <a:gd name="connsiteX121" fmla="*/ 1778470 w 8577966"/>
                <a:gd name="connsiteY121" fmla="*/ 1206500 h 3302940"/>
                <a:gd name="connsiteX122" fmla="*/ 1816570 w 8577966"/>
                <a:gd name="connsiteY122" fmla="*/ 1193800 h 3302940"/>
                <a:gd name="connsiteX123" fmla="*/ 1829270 w 8577966"/>
                <a:gd name="connsiteY123" fmla="*/ 1155700 h 3302940"/>
                <a:gd name="connsiteX124" fmla="*/ 1905470 w 8577966"/>
                <a:gd name="connsiteY124" fmla="*/ 1104900 h 3302940"/>
                <a:gd name="connsiteX125" fmla="*/ 1968970 w 8577966"/>
                <a:gd name="connsiteY125" fmla="*/ 1028700 h 3302940"/>
                <a:gd name="connsiteX126" fmla="*/ 2045170 w 8577966"/>
                <a:gd name="connsiteY126" fmla="*/ 965200 h 3302940"/>
                <a:gd name="connsiteX127" fmla="*/ 2019770 w 8577966"/>
                <a:gd name="connsiteY127" fmla="*/ 393700 h 3302940"/>
                <a:gd name="connsiteX128" fmla="*/ 1956270 w 8577966"/>
                <a:gd name="connsiteY128" fmla="*/ 279400 h 3302940"/>
                <a:gd name="connsiteX129" fmla="*/ 1918170 w 8577966"/>
                <a:gd name="connsiteY129" fmla="*/ 266700 h 3302940"/>
                <a:gd name="connsiteX130" fmla="*/ 1803870 w 8577966"/>
                <a:gd name="connsiteY130" fmla="*/ 203200 h 3302940"/>
                <a:gd name="connsiteX131" fmla="*/ 1727670 w 8577966"/>
                <a:gd name="connsiteY131" fmla="*/ 190500 h 3302940"/>
                <a:gd name="connsiteX132" fmla="*/ 1689570 w 8577966"/>
                <a:gd name="connsiteY132" fmla="*/ 165100 h 3302940"/>
                <a:gd name="connsiteX133" fmla="*/ 1435570 w 8577966"/>
                <a:gd name="connsiteY133" fmla="*/ 127000 h 3302940"/>
                <a:gd name="connsiteX134" fmla="*/ 1308570 w 8577966"/>
                <a:gd name="connsiteY134" fmla="*/ 101600 h 3302940"/>
                <a:gd name="connsiteX135" fmla="*/ 546570 w 8577966"/>
                <a:gd name="connsiteY135" fmla="*/ 76200 h 3302940"/>
                <a:gd name="connsiteX136" fmla="*/ 457670 w 8577966"/>
                <a:gd name="connsiteY136" fmla="*/ 50800 h 3302940"/>
                <a:gd name="connsiteX137" fmla="*/ 279870 w 8577966"/>
                <a:gd name="connsiteY137" fmla="*/ 25400 h 3302940"/>
                <a:gd name="connsiteX138" fmla="*/ 216370 w 8577966"/>
                <a:gd name="connsiteY138" fmla="*/ 12700 h 3302940"/>
                <a:gd name="connsiteX139" fmla="*/ 38570 w 8577966"/>
                <a:gd name="connsiteY139" fmla="*/ 0 h 3302940"/>
                <a:gd name="connsiteX140" fmla="*/ 13170 w 8577966"/>
                <a:gd name="connsiteY140" fmla="*/ 3276600 h 3302940"/>
                <a:gd name="connsiteX0" fmla="*/ 13170 w 8567714"/>
                <a:gd name="connsiteY0" fmla="*/ 3276600 h 3302940"/>
                <a:gd name="connsiteX1" fmla="*/ 749770 w 8567714"/>
                <a:gd name="connsiteY1" fmla="*/ 3302000 h 3302940"/>
                <a:gd name="connsiteX2" fmla="*/ 749770 w 8567714"/>
                <a:gd name="connsiteY2" fmla="*/ 2959100 h 3302940"/>
                <a:gd name="connsiteX3" fmla="*/ 635470 w 8567714"/>
                <a:gd name="connsiteY3" fmla="*/ 2882900 h 3302940"/>
                <a:gd name="connsiteX4" fmla="*/ 489420 w 8567714"/>
                <a:gd name="connsiteY4" fmla="*/ 2774950 h 3302940"/>
                <a:gd name="connsiteX5" fmla="*/ 400520 w 8567714"/>
                <a:gd name="connsiteY5" fmla="*/ 2527300 h 3302940"/>
                <a:gd name="connsiteX6" fmla="*/ 425920 w 8567714"/>
                <a:gd name="connsiteY6" fmla="*/ 2311400 h 3302940"/>
                <a:gd name="connsiteX7" fmla="*/ 552920 w 8567714"/>
                <a:gd name="connsiteY7" fmla="*/ 2139950 h 3302940"/>
                <a:gd name="connsiteX8" fmla="*/ 756120 w 8567714"/>
                <a:gd name="connsiteY8" fmla="*/ 2070100 h 3302940"/>
                <a:gd name="connsiteX9" fmla="*/ 1022820 w 8567714"/>
                <a:gd name="connsiteY9" fmla="*/ 2152650 h 3302940"/>
                <a:gd name="connsiteX10" fmla="*/ 1175220 w 8567714"/>
                <a:gd name="connsiteY10" fmla="*/ 2381250 h 3302940"/>
                <a:gd name="connsiteX11" fmla="*/ 1143470 w 8567714"/>
                <a:gd name="connsiteY11" fmla="*/ 2565400 h 3302940"/>
                <a:gd name="connsiteX12" fmla="*/ 1054570 w 8567714"/>
                <a:gd name="connsiteY12" fmla="*/ 2762250 h 3302940"/>
                <a:gd name="connsiteX13" fmla="*/ 940270 w 8567714"/>
                <a:gd name="connsiteY13" fmla="*/ 2870200 h 3302940"/>
                <a:gd name="connsiteX14" fmla="*/ 781520 w 8567714"/>
                <a:gd name="connsiteY14" fmla="*/ 2959100 h 3302940"/>
                <a:gd name="connsiteX15" fmla="*/ 794220 w 8567714"/>
                <a:gd name="connsiteY15" fmla="*/ 3302000 h 3302940"/>
                <a:gd name="connsiteX16" fmla="*/ 1118070 w 8567714"/>
                <a:gd name="connsiteY16" fmla="*/ 3263900 h 3302940"/>
                <a:gd name="connsiteX17" fmla="*/ 1721320 w 8567714"/>
                <a:gd name="connsiteY17" fmla="*/ 3225800 h 3302940"/>
                <a:gd name="connsiteX18" fmla="*/ 2572220 w 8567714"/>
                <a:gd name="connsiteY18" fmla="*/ 3181350 h 3302940"/>
                <a:gd name="connsiteX19" fmla="*/ 3804120 w 8567714"/>
                <a:gd name="connsiteY19" fmla="*/ 3117850 h 3302940"/>
                <a:gd name="connsiteX20" fmla="*/ 4547070 w 8567714"/>
                <a:gd name="connsiteY20" fmla="*/ 3079750 h 3302940"/>
                <a:gd name="connsiteX21" fmla="*/ 5194770 w 8567714"/>
                <a:gd name="connsiteY21" fmla="*/ 3079750 h 3302940"/>
                <a:gd name="connsiteX22" fmla="*/ 5842470 w 8567714"/>
                <a:gd name="connsiteY22" fmla="*/ 3028950 h 3302940"/>
                <a:gd name="connsiteX23" fmla="*/ 5836120 w 8567714"/>
                <a:gd name="connsiteY23" fmla="*/ 2863850 h 3302940"/>
                <a:gd name="connsiteX24" fmla="*/ 5677370 w 8567714"/>
                <a:gd name="connsiteY24" fmla="*/ 2781300 h 3302940"/>
                <a:gd name="connsiteX25" fmla="*/ 5639270 w 8567714"/>
                <a:gd name="connsiteY25" fmla="*/ 2578100 h 3302940"/>
                <a:gd name="connsiteX26" fmla="*/ 5728170 w 8567714"/>
                <a:gd name="connsiteY26" fmla="*/ 2425700 h 3302940"/>
                <a:gd name="connsiteX27" fmla="*/ 5912320 w 8567714"/>
                <a:gd name="connsiteY27" fmla="*/ 2381250 h 3302940"/>
                <a:gd name="connsiteX28" fmla="*/ 6071070 w 8567714"/>
                <a:gd name="connsiteY28" fmla="*/ 2419350 h 3302940"/>
                <a:gd name="connsiteX29" fmla="*/ 6185370 w 8567714"/>
                <a:gd name="connsiteY29" fmla="*/ 2533650 h 3302940"/>
                <a:gd name="connsiteX30" fmla="*/ 6223470 w 8567714"/>
                <a:gd name="connsiteY30" fmla="*/ 2686050 h 3302940"/>
                <a:gd name="connsiteX31" fmla="*/ 6102820 w 8567714"/>
                <a:gd name="connsiteY31" fmla="*/ 2825750 h 3302940"/>
                <a:gd name="connsiteX32" fmla="*/ 5880570 w 8567714"/>
                <a:gd name="connsiteY32" fmla="*/ 2870200 h 3302940"/>
                <a:gd name="connsiteX33" fmla="*/ 5874220 w 8567714"/>
                <a:gd name="connsiteY33" fmla="*/ 3035300 h 3302940"/>
                <a:gd name="connsiteX34" fmla="*/ 6286970 w 8567714"/>
                <a:gd name="connsiteY34" fmla="*/ 3035300 h 3302940"/>
                <a:gd name="connsiteX35" fmla="*/ 7074370 w 8567714"/>
                <a:gd name="connsiteY35" fmla="*/ 2990850 h 3302940"/>
                <a:gd name="connsiteX36" fmla="*/ 7645870 w 8567714"/>
                <a:gd name="connsiteY36" fmla="*/ 2971800 h 3302940"/>
                <a:gd name="connsiteX37" fmla="*/ 8522170 w 8567714"/>
                <a:gd name="connsiteY37" fmla="*/ 2952750 h 3302940"/>
                <a:gd name="connsiteX38" fmla="*/ 8445970 w 8567714"/>
                <a:gd name="connsiteY38" fmla="*/ 1765300 h 3302940"/>
                <a:gd name="connsiteX39" fmla="*/ 8471370 w 8567714"/>
                <a:gd name="connsiteY39" fmla="*/ 1257300 h 3302940"/>
                <a:gd name="connsiteX40" fmla="*/ 8433270 w 8567714"/>
                <a:gd name="connsiteY40" fmla="*/ 1231900 h 3302940"/>
                <a:gd name="connsiteX41" fmla="*/ 8306270 w 8567714"/>
                <a:gd name="connsiteY41" fmla="*/ 1193800 h 3302940"/>
                <a:gd name="connsiteX42" fmla="*/ 8179270 w 8567714"/>
                <a:gd name="connsiteY42" fmla="*/ 1168400 h 3302940"/>
                <a:gd name="connsiteX43" fmla="*/ 7607770 w 8567714"/>
                <a:gd name="connsiteY43" fmla="*/ 1206500 h 3302940"/>
                <a:gd name="connsiteX44" fmla="*/ 7379170 w 8567714"/>
                <a:gd name="connsiteY44" fmla="*/ 1193800 h 3302940"/>
                <a:gd name="connsiteX45" fmla="*/ 7290270 w 8567714"/>
                <a:gd name="connsiteY45" fmla="*/ 1168400 h 3302940"/>
                <a:gd name="connsiteX46" fmla="*/ 7112470 w 8567714"/>
                <a:gd name="connsiteY46" fmla="*/ 1143000 h 3302940"/>
                <a:gd name="connsiteX47" fmla="*/ 7048970 w 8567714"/>
                <a:gd name="connsiteY47" fmla="*/ 1130300 h 3302940"/>
                <a:gd name="connsiteX48" fmla="*/ 6934670 w 8567714"/>
                <a:gd name="connsiteY48" fmla="*/ 1117600 h 3302940"/>
                <a:gd name="connsiteX49" fmla="*/ 6629870 w 8567714"/>
                <a:gd name="connsiteY49" fmla="*/ 1079500 h 3302940"/>
                <a:gd name="connsiteX50" fmla="*/ 6502870 w 8567714"/>
                <a:gd name="connsiteY50" fmla="*/ 1028700 h 3302940"/>
                <a:gd name="connsiteX51" fmla="*/ 6426670 w 8567714"/>
                <a:gd name="connsiteY51" fmla="*/ 1003300 h 3302940"/>
                <a:gd name="connsiteX52" fmla="*/ 6375870 w 8567714"/>
                <a:gd name="connsiteY52" fmla="*/ 990600 h 3302940"/>
                <a:gd name="connsiteX53" fmla="*/ 6337770 w 8567714"/>
                <a:gd name="connsiteY53" fmla="*/ 977900 h 3302940"/>
                <a:gd name="connsiteX54" fmla="*/ 6286970 w 8567714"/>
                <a:gd name="connsiteY54" fmla="*/ 952500 h 3302940"/>
                <a:gd name="connsiteX55" fmla="*/ 6096470 w 8567714"/>
                <a:gd name="connsiteY55" fmla="*/ 939800 h 3302940"/>
                <a:gd name="connsiteX56" fmla="*/ 5728170 w 8567714"/>
                <a:gd name="connsiteY56" fmla="*/ 927100 h 3302940"/>
                <a:gd name="connsiteX57" fmla="*/ 5334470 w 8567714"/>
                <a:gd name="connsiteY57" fmla="*/ 901700 h 3302940"/>
                <a:gd name="connsiteX58" fmla="*/ 5232870 w 8567714"/>
                <a:gd name="connsiteY58" fmla="*/ 889000 h 3302940"/>
                <a:gd name="connsiteX59" fmla="*/ 5067770 w 8567714"/>
                <a:gd name="connsiteY59" fmla="*/ 838200 h 3302940"/>
                <a:gd name="connsiteX60" fmla="*/ 4991570 w 8567714"/>
                <a:gd name="connsiteY60" fmla="*/ 825500 h 3302940"/>
                <a:gd name="connsiteX61" fmla="*/ 4953470 w 8567714"/>
                <a:gd name="connsiteY61" fmla="*/ 800100 h 3302940"/>
                <a:gd name="connsiteX62" fmla="*/ 4877270 w 8567714"/>
                <a:gd name="connsiteY62" fmla="*/ 774700 h 3302940"/>
                <a:gd name="connsiteX63" fmla="*/ 4775670 w 8567714"/>
                <a:gd name="connsiteY63" fmla="*/ 749300 h 3302940"/>
                <a:gd name="connsiteX64" fmla="*/ 4648670 w 8567714"/>
                <a:gd name="connsiteY64" fmla="*/ 711200 h 3302940"/>
                <a:gd name="connsiteX65" fmla="*/ 4610570 w 8567714"/>
                <a:gd name="connsiteY65" fmla="*/ 698500 h 3302940"/>
                <a:gd name="connsiteX66" fmla="*/ 4559770 w 8567714"/>
                <a:gd name="connsiteY66" fmla="*/ 685800 h 3302940"/>
                <a:gd name="connsiteX67" fmla="*/ 4521670 w 8567714"/>
                <a:gd name="connsiteY67" fmla="*/ 660400 h 3302940"/>
                <a:gd name="connsiteX68" fmla="*/ 4470870 w 8567714"/>
                <a:gd name="connsiteY68" fmla="*/ 647700 h 3302940"/>
                <a:gd name="connsiteX69" fmla="*/ 4432770 w 8567714"/>
                <a:gd name="connsiteY69" fmla="*/ 635000 h 3302940"/>
                <a:gd name="connsiteX70" fmla="*/ 4381970 w 8567714"/>
                <a:gd name="connsiteY70" fmla="*/ 609600 h 3302940"/>
                <a:gd name="connsiteX71" fmla="*/ 4280370 w 8567714"/>
                <a:gd name="connsiteY71" fmla="*/ 584200 h 3302940"/>
                <a:gd name="connsiteX72" fmla="*/ 4242270 w 8567714"/>
                <a:gd name="connsiteY72" fmla="*/ 571500 h 3302940"/>
                <a:gd name="connsiteX73" fmla="*/ 4127970 w 8567714"/>
                <a:gd name="connsiteY73" fmla="*/ 558800 h 3302940"/>
                <a:gd name="connsiteX74" fmla="*/ 3658070 w 8567714"/>
                <a:gd name="connsiteY74" fmla="*/ 533400 h 3302940"/>
                <a:gd name="connsiteX75" fmla="*/ 3607270 w 8567714"/>
                <a:gd name="connsiteY75" fmla="*/ 520700 h 3302940"/>
                <a:gd name="connsiteX76" fmla="*/ 3569170 w 8567714"/>
                <a:gd name="connsiteY76" fmla="*/ 508000 h 3302940"/>
                <a:gd name="connsiteX77" fmla="*/ 3467570 w 8567714"/>
                <a:gd name="connsiteY77" fmla="*/ 495300 h 3302940"/>
                <a:gd name="connsiteX78" fmla="*/ 3429470 w 8567714"/>
                <a:gd name="connsiteY78" fmla="*/ 469900 h 3302940"/>
                <a:gd name="connsiteX79" fmla="*/ 3378670 w 8567714"/>
                <a:gd name="connsiteY79" fmla="*/ 457200 h 3302940"/>
                <a:gd name="connsiteX80" fmla="*/ 3302470 w 8567714"/>
                <a:gd name="connsiteY80" fmla="*/ 431800 h 3302940"/>
                <a:gd name="connsiteX81" fmla="*/ 3226270 w 8567714"/>
                <a:gd name="connsiteY81" fmla="*/ 406400 h 3302940"/>
                <a:gd name="connsiteX82" fmla="*/ 3188170 w 8567714"/>
                <a:gd name="connsiteY82" fmla="*/ 393700 h 3302940"/>
                <a:gd name="connsiteX83" fmla="*/ 2934170 w 8567714"/>
                <a:gd name="connsiteY83" fmla="*/ 381000 h 3302940"/>
                <a:gd name="connsiteX84" fmla="*/ 2832570 w 8567714"/>
                <a:gd name="connsiteY84" fmla="*/ 355600 h 3302940"/>
                <a:gd name="connsiteX85" fmla="*/ 2769070 w 8567714"/>
                <a:gd name="connsiteY85" fmla="*/ 342900 h 3302940"/>
                <a:gd name="connsiteX86" fmla="*/ 2705570 w 8567714"/>
                <a:gd name="connsiteY86" fmla="*/ 317500 h 3302940"/>
                <a:gd name="connsiteX87" fmla="*/ 2591270 w 8567714"/>
                <a:gd name="connsiteY87" fmla="*/ 304800 h 3302940"/>
                <a:gd name="connsiteX88" fmla="*/ 2515070 w 8567714"/>
                <a:gd name="connsiteY88" fmla="*/ 292100 h 3302940"/>
                <a:gd name="connsiteX89" fmla="*/ 2299170 w 8567714"/>
                <a:gd name="connsiteY89" fmla="*/ 317500 h 3302940"/>
                <a:gd name="connsiteX90" fmla="*/ 2184870 w 8567714"/>
                <a:gd name="connsiteY90" fmla="*/ 355600 h 3302940"/>
                <a:gd name="connsiteX91" fmla="*/ 2045170 w 8567714"/>
                <a:gd name="connsiteY91" fmla="*/ 381000 h 3302940"/>
                <a:gd name="connsiteX92" fmla="*/ 2019770 w 8567714"/>
                <a:gd name="connsiteY92" fmla="*/ 431800 h 3302940"/>
                <a:gd name="connsiteX93" fmla="*/ 2032470 w 8567714"/>
                <a:gd name="connsiteY93" fmla="*/ 952500 h 3302940"/>
                <a:gd name="connsiteX94" fmla="*/ 2045170 w 8567714"/>
                <a:gd name="connsiteY94" fmla="*/ 1016000 h 3302940"/>
                <a:gd name="connsiteX95" fmla="*/ 2083270 w 8567714"/>
                <a:gd name="connsiteY95" fmla="*/ 1130300 h 3302940"/>
                <a:gd name="connsiteX96" fmla="*/ 2095970 w 8567714"/>
                <a:gd name="connsiteY96" fmla="*/ 1181100 h 3302940"/>
                <a:gd name="connsiteX97" fmla="*/ 2159470 w 8567714"/>
                <a:gd name="connsiteY97" fmla="*/ 1270000 h 3302940"/>
                <a:gd name="connsiteX98" fmla="*/ 2197570 w 8567714"/>
                <a:gd name="connsiteY98" fmla="*/ 1346200 h 3302940"/>
                <a:gd name="connsiteX99" fmla="*/ 2235670 w 8567714"/>
                <a:gd name="connsiteY99" fmla="*/ 1397000 h 3302940"/>
                <a:gd name="connsiteX100" fmla="*/ 2261070 w 8567714"/>
                <a:gd name="connsiteY100" fmla="*/ 1435100 h 3302940"/>
                <a:gd name="connsiteX101" fmla="*/ 2311870 w 8567714"/>
                <a:gd name="connsiteY101" fmla="*/ 1549400 h 3302940"/>
                <a:gd name="connsiteX102" fmla="*/ 2337270 w 8567714"/>
                <a:gd name="connsiteY102" fmla="*/ 1600200 h 3302940"/>
                <a:gd name="connsiteX103" fmla="*/ 2375370 w 8567714"/>
                <a:gd name="connsiteY103" fmla="*/ 1638300 h 3302940"/>
                <a:gd name="connsiteX104" fmla="*/ 2388070 w 8567714"/>
                <a:gd name="connsiteY104" fmla="*/ 1816100 h 3302940"/>
                <a:gd name="connsiteX105" fmla="*/ 2273770 w 8567714"/>
                <a:gd name="connsiteY105" fmla="*/ 1866900 h 3302940"/>
                <a:gd name="connsiteX106" fmla="*/ 2235670 w 8567714"/>
                <a:gd name="connsiteY106" fmla="*/ 1879600 h 3302940"/>
                <a:gd name="connsiteX107" fmla="*/ 2197570 w 8567714"/>
                <a:gd name="connsiteY107" fmla="*/ 1892300 h 3302940"/>
                <a:gd name="connsiteX108" fmla="*/ 2095970 w 8567714"/>
                <a:gd name="connsiteY108" fmla="*/ 1905000 h 3302940"/>
                <a:gd name="connsiteX109" fmla="*/ 1676870 w 8567714"/>
                <a:gd name="connsiteY109" fmla="*/ 1879600 h 3302940"/>
                <a:gd name="connsiteX110" fmla="*/ 1562570 w 8567714"/>
                <a:gd name="connsiteY110" fmla="*/ 1841500 h 3302940"/>
                <a:gd name="connsiteX111" fmla="*/ 1524470 w 8567714"/>
                <a:gd name="connsiteY111" fmla="*/ 1828800 h 3302940"/>
                <a:gd name="connsiteX112" fmla="*/ 1511770 w 8567714"/>
                <a:gd name="connsiteY112" fmla="*/ 1778000 h 3302940"/>
                <a:gd name="connsiteX113" fmla="*/ 1499070 w 8567714"/>
                <a:gd name="connsiteY113" fmla="*/ 1739900 h 3302940"/>
                <a:gd name="connsiteX114" fmla="*/ 1486370 w 8567714"/>
                <a:gd name="connsiteY114" fmla="*/ 1676400 h 3302940"/>
                <a:gd name="connsiteX115" fmla="*/ 1524470 w 8567714"/>
                <a:gd name="connsiteY115" fmla="*/ 1460500 h 3302940"/>
                <a:gd name="connsiteX116" fmla="*/ 1537170 w 8567714"/>
                <a:gd name="connsiteY116" fmla="*/ 1422400 h 3302940"/>
                <a:gd name="connsiteX117" fmla="*/ 1626070 w 8567714"/>
                <a:gd name="connsiteY117" fmla="*/ 1358900 h 3302940"/>
                <a:gd name="connsiteX118" fmla="*/ 1702270 w 8567714"/>
                <a:gd name="connsiteY118" fmla="*/ 1282700 h 3302940"/>
                <a:gd name="connsiteX119" fmla="*/ 1740370 w 8567714"/>
                <a:gd name="connsiteY119" fmla="*/ 1244600 h 3302940"/>
                <a:gd name="connsiteX120" fmla="*/ 1778470 w 8567714"/>
                <a:gd name="connsiteY120" fmla="*/ 1206500 h 3302940"/>
                <a:gd name="connsiteX121" fmla="*/ 1816570 w 8567714"/>
                <a:gd name="connsiteY121" fmla="*/ 1193800 h 3302940"/>
                <a:gd name="connsiteX122" fmla="*/ 1829270 w 8567714"/>
                <a:gd name="connsiteY122" fmla="*/ 1155700 h 3302940"/>
                <a:gd name="connsiteX123" fmla="*/ 1905470 w 8567714"/>
                <a:gd name="connsiteY123" fmla="*/ 1104900 h 3302940"/>
                <a:gd name="connsiteX124" fmla="*/ 1968970 w 8567714"/>
                <a:gd name="connsiteY124" fmla="*/ 1028700 h 3302940"/>
                <a:gd name="connsiteX125" fmla="*/ 2045170 w 8567714"/>
                <a:gd name="connsiteY125" fmla="*/ 965200 h 3302940"/>
                <a:gd name="connsiteX126" fmla="*/ 2019770 w 8567714"/>
                <a:gd name="connsiteY126" fmla="*/ 393700 h 3302940"/>
                <a:gd name="connsiteX127" fmla="*/ 1956270 w 8567714"/>
                <a:gd name="connsiteY127" fmla="*/ 279400 h 3302940"/>
                <a:gd name="connsiteX128" fmla="*/ 1918170 w 8567714"/>
                <a:gd name="connsiteY128" fmla="*/ 266700 h 3302940"/>
                <a:gd name="connsiteX129" fmla="*/ 1803870 w 8567714"/>
                <a:gd name="connsiteY129" fmla="*/ 203200 h 3302940"/>
                <a:gd name="connsiteX130" fmla="*/ 1727670 w 8567714"/>
                <a:gd name="connsiteY130" fmla="*/ 190500 h 3302940"/>
                <a:gd name="connsiteX131" fmla="*/ 1689570 w 8567714"/>
                <a:gd name="connsiteY131" fmla="*/ 165100 h 3302940"/>
                <a:gd name="connsiteX132" fmla="*/ 1435570 w 8567714"/>
                <a:gd name="connsiteY132" fmla="*/ 127000 h 3302940"/>
                <a:gd name="connsiteX133" fmla="*/ 1308570 w 8567714"/>
                <a:gd name="connsiteY133" fmla="*/ 101600 h 3302940"/>
                <a:gd name="connsiteX134" fmla="*/ 546570 w 8567714"/>
                <a:gd name="connsiteY134" fmla="*/ 76200 h 3302940"/>
                <a:gd name="connsiteX135" fmla="*/ 457670 w 8567714"/>
                <a:gd name="connsiteY135" fmla="*/ 50800 h 3302940"/>
                <a:gd name="connsiteX136" fmla="*/ 279870 w 8567714"/>
                <a:gd name="connsiteY136" fmla="*/ 25400 h 3302940"/>
                <a:gd name="connsiteX137" fmla="*/ 216370 w 8567714"/>
                <a:gd name="connsiteY137" fmla="*/ 12700 h 3302940"/>
                <a:gd name="connsiteX138" fmla="*/ 38570 w 8567714"/>
                <a:gd name="connsiteY138" fmla="*/ 0 h 3302940"/>
                <a:gd name="connsiteX139" fmla="*/ 13170 w 8567714"/>
                <a:gd name="connsiteY139" fmla="*/ 3276600 h 3302940"/>
                <a:gd name="connsiteX0" fmla="*/ 13170 w 8574872"/>
                <a:gd name="connsiteY0" fmla="*/ 3276600 h 3302940"/>
                <a:gd name="connsiteX1" fmla="*/ 749770 w 8574872"/>
                <a:gd name="connsiteY1" fmla="*/ 3302000 h 3302940"/>
                <a:gd name="connsiteX2" fmla="*/ 749770 w 8574872"/>
                <a:gd name="connsiteY2" fmla="*/ 2959100 h 3302940"/>
                <a:gd name="connsiteX3" fmla="*/ 635470 w 8574872"/>
                <a:gd name="connsiteY3" fmla="*/ 2882900 h 3302940"/>
                <a:gd name="connsiteX4" fmla="*/ 489420 w 8574872"/>
                <a:gd name="connsiteY4" fmla="*/ 2774950 h 3302940"/>
                <a:gd name="connsiteX5" fmla="*/ 400520 w 8574872"/>
                <a:gd name="connsiteY5" fmla="*/ 2527300 h 3302940"/>
                <a:gd name="connsiteX6" fmla="*/ 425920 w 8574872"/>
                <a:gd name="connsiteY6" fmla="*/ 2311400 h 3302940"/>
                <a:gd name="connsiteX7" fmla="*/ 552920 w 8574872"/>
                <a:gd name="connsiteY7" fmla="*/ 2139950 h 3302940"/>
                <a:gd name="connsiteX8" fmla="*/ 756120 w 8574872"/>
                <a:gd name="connsiteY8" fmla="*/ 2070100 h 3302940"/>
                <a:gd name="connsiteX9" fmla="*/ 1022820 w 8574872"/>
                <a:gd name="connsiteY9" fmla="*/ 2152650 h 3302940"/>
                <a:gd name="connsiteX10" fmla="*/ 1175220 w 8574872"/>
                <a:gd name="connsiteY10" fmla="*/ 2381250 h 3302940"/>
                <a:gd name="connsiteX11" fmla="*/ 1143470 w 8574872"/>
                <a:gd name="connsiteY11" fmla="*/ 2565400 h 3302940"/>
                <a:gd name="connsiteX12" fmla="*/ 1054570 w 8574872"/>
                <a:gd name="connsiteY12" fmla="*/ 2762250 h 3302940"/>
                <a:gd name="connsiteX13" fmla="*/ 940270 w 8574872"/>
                <a:gd name="connsiteY13" fmla="*/ 2870200 h 3302940"/>
                <a:gd name="connsiteX14" fmla="*/ 781520 w 8574872"/>
                <a:gd name="connsiteY14" fmla="*/ 2959100 h 3302940"/>
                <a:gd name="connsiteX15" fmla="*/ 794220 w 8574872"/>
                <a:gd name="connsiteY15" fmla="*/ 3302000 h 3302940"/>
                <a:gd name="connsiteX16" fmla="*/ 1118070 w 8574872"/>
                <a:gd name="connsiteY16" fmla="*/ 3263900 h 3302940"/>
                <a:gd name="connsiteX17" fmla="*/ 1721320 w 8574872"/>
                <a:gd name="connsiteY17" fmla="*/ 3225800 h 3302940"/>
                <a:gd name="connsiteX18" fmla="*/ 2572220 w 8574872"/>
                <a:gd name="connsiteY18" fmla="*/ 3181350 h 3302940"/>
                <a:gd name="connsiteX19" fmla="*/ 3804120 w 8574872"/>
                <a:gd name="connsiteY19" fmla="*/ 3117850 h 3302940"/>
                <a:gd name="connsiteX20" fmla="*/ 4547070 w 8574872"/>
                <a:gd name="connsiteY20" fmla="*/ 3079750 h 3302940"/>
                <a:gd name="connsiteX21" fmla="*/ 5194770 w 8574872"/>
                <a:gd name="connsiteY21" fmla="*/ 3079750 h 3302940"/>
                <a:gd name="connsiteX22" fmla="*/ 5842470 w 8574872"/>
                <a:gd name="connsiteY22" fmla="*/ 3028950 h 3302940"/>
                <a:gd name="connsiteX23" fmla="*/ 5836120 w 8574872"/>
                <a:gd name="connsiteY23" fmla="*/ 2863850 h 3302940"/>
                <a:gd name="connsiteX24" fmla="*/ 5677370 w 8574872"/>
                <a:gd name="connsiteY24" fmla="*/ 2781300 h 3302940"/>
                <a:gd name="connsiteX25" fmla="*/ 5639270 w 8574872"/>
                <a:gd name="connsiteY25" fmla="*/ 2578100 h 3302940"/>
                <a:gd name="connsiteX26" fmla="*/ 5728170 w 8574872"/>
                <a:gd name="connsiteY26" fmla="*/ 2425700 h 3302940"/>
                <a:gd name="connsiteX27" fmla="*/ 5912320 w 8574872"/>
                <a:gd name="connsiteY27" fmla="*/ 2381250 h 3302940"/>
                <a:gd name="connsiteX28" fmla="*/ 6071070 w 8574872"/>
                <a:gd name="connsiteY28" fmla="*/ 2419350 h 3302940"/>
                <a:gd name="connsiteX29" fmla="*/ 6185370 w 8574872"/>
                <a:gd name="connsiteY29" fmla="*/ 2533650 h 3302940"/>
                <a:gd name="connsiteX30" fmla="*/ 6223470 w 8574872"/>
                <a:gd name="connsiteY30" fmla="*/ 2686050 h 3302940"/>
                <a:gd name="connsiteX31" fmla="*/ 6102820 w 8574872"/>
                <a:gd name="connsiteY31" fmla="*/ 2825750 h 3302940"/>
                <a:gd name="connsiteX32" fmla="*/ 5880570 w 8574872"/>
                <a:gd name="connsiteY32" fmla="*/ 2870200 h 3302940"/>
                <a:gd name="connsiteX33" fmla="*/ 5874220 w 8574872"/>
                <a:gd name="connsiteY33" fmla="*/ 3035300 h 3302940"/>
                <a:gd name="connsiteX34" fmla="*/ 6286970 w 8574872"/>
                <a:gd name="connsiteY34" fmla="*/ 3035300 h 3302940"/>
                <a:gd name="connsiteX35" fmla="*/ 7074370 w 8574872"/>
                <a:gd name="connsiteY35" fmla="*/ 2990850 h 3302940"/>
                <a:gd name="connsiteX36" fmla="*/ 7645870 w 8574872"/>
                <a:gd name="connsiteY36" fmla="*/ 2971800 h 3302940"/>
                <a:gd name="connsiteX37" fmla="*/ 8522170 w 8574872"/>
                <a:gd name="connsiteY37" fmla="*/ 2952750 h 3302940"/>
                <a:gd name="connsiteX38" fmla="*/ 8471370 w 8574872"/>
                <a:gd name="connsiteY38" fmla="*/ 1257300 h 3302940"/>
                <a:gd name="connsiteX39" fmla="*/ 8433270 w 8574872"/>
                <a:gd name="connsiteY39" fmla="*/ 1231900 h 3302940"/>
                <a:gd name="connsiteX40" fmla="*/ 8306270 w 8574872"/>
                <a:gd name="connsiteY40" fmla="*/ 1193800 h 3302940"/>
                <a:gd name="connsiteX41" fmla="*/ 8179270 w 8574872"/>
                <a:gd name="connsiteY41" fmla="*/ 1168400 h 3302940"/>
                <a:gd name="connsiteX42" fmla="*/ 7607770 w 8574872"/>
                <a:gd name="connsiteY42" fmla="*/ 1206500 h 3302940"/>
                <a:gd name="connsiteX43" fmla="*/ 7379170 w 8574872"/>
                <a:gd name="connsiteY43" fmla="*/ 1193800 h 3302940"/>
                <a:gd name="connsiteX44" fmla="*/ 7290270 w 8574872"/>
                <a:gd name="connsiteY44" fmla="*/ 1168400 h 3302940"/>
                <a:gd name="connsiteX45" fmla="*/ 7112470 w 8574872"/>
                <a:gd name="connsiteY45" fmla="*/ 1143000 h 3302940"/>
                <a:gd name="connsiteX46" fmla="*/ 7048970 w 8574872"/>
                <a:gd name="connsiteY46" fmla="*/ 1130300 h 3302940"/>
                <a:gd name="connsiteX47" fmla="*/ 6934670 w 8574872"/>
                <a:gd name="connsiteY47" fmla="*/ 1117600 h 3302940"/>
                <a:gd name="connsiteX48" fmla="*/ 6629870 w 8574872"/>
                <a:gd name="connsiteY48" fmla="*/ 1079500 h 3302940"/>
                <a:gd name="connsiteX49" fmla="*/ 6502870 w 8574872"/>
                <a:gd name="connsiteY49" fmla="*/ 1028700 h 3302940"/>
                <a:gd name="connsiteX50" fmla="*/ 6426670 w 8574872"/>
                <a:gd name="connsiteY50" fmla="*/ 1003300 h 3302940"/>
                <a:gd name="connsiteX51" fmla="*/ 6375870 w 8574872"/>
                <a:gd name="connsiteY51" fmla="*/ 990600 h 3302940"/>
                <a:gd name="connsiteX52" fmla="*/ 6337770 w 8574872"/>
                <a:gd name="connsiteY52" fmla="*/ 977900 h 3302940"/>
                <a:gd name="connsiteX53" fmla="*/ 6286970 w 8574872"/>
                <a:gd name="connsiteY53" fmla="*/ 952500 h 3302940"/>
                <a:gd name="connsiteX54" fmla="*/ 6096470 w 8574872"/>
                <a:gd name="connsiteY54" fmla="*/ 939800 h 3302940"/>
                <a:gd name="connsiteX55" fmla="*/ 5728170 w 8574872"/>
                <a:gd name="connsiteY55" fmla="*/ 927100 h 3302940"/>
                <a:gd name="connsiteX56" fmla="*/ 5334470 w 8574872"/>
                <a:gd name="connsiteY56" fmla="*/ 901700 h 3302940"/>
                <a:gd name="connsiteX57" fmla="*/ 5232870 w 8574872"/>
                <a:gd name="connsiteY57" fmla="*/ 889000 h 3302940"/>
                <a:gd name="connsiteX58" fmla="*/ 5067770 w 8574872"/>
                <a:gd name="connsiteY58" fmla="*/ 838200 h 3302940"/>
                <a:gd name="connsiteX59" fmla="*/ 4991570 w 8574872"/>
                <a:gd name="connsiteY59" fmla="*/ 825500 h 3302940"/>
                <a:gd name="connsiteX60" fmla="*/ 4953470 w 8574872"/>
                <a:gd name="connsiteY60" fmla="*/ 800100 h 3302940"/>
                <a:gd name="connsiteX61" fmla="*/ 4877270 w 8574872"/>
                <a:gd name="connsiteY61" fmla="*/ 774700 h 3302940"/>
                <a:gd name="connsiteX62" fmla="*/ 4775670 w 8574872"/>
                <a:gd name="connsiteY62" fmla="*/ 749300 h 3302940"/>
                <a:gd name="connsiteX63" fmla="*/ 4648670 w 8574872"/>
                <a:gd name="connsiteY63" fmla="*/ 711200 h 3302940"/>
                <a:gd name="connsiteX64" fmla="*/ 4610570 w 8574872"/>
                <a:gd name="connsiteY64" fmla="*/ 698500 h 3302940"/>
                <a:gd name="connsiteX65" fmla="*/ 4559770 w 8574872"/>
                <a:gd name="connsiteY65" fmla="*/ 685800 h 3302940"/>
                <a:gd name="connsiteX66" fmla="*/ 4521670 w 8574872"/>
                <a:gd name="connsiteY66" fmla="*/ 660400 h 3302940"/>
                <a:gd name="connsiteX67" fmla="*/ 4470870 w 8574872"/>
                <a:gd name="connsiteY67" fmla="*/ 647700 h 3302940"/>
                <a:gd name="connsiteX68" fmla="*/ 4432770 w 8574872"/>
                <a:gd name="connsiteY68" fmla="*/ 635000 h 3302940"/>
                <a:gd name="connsiteX69" fmla="*/ 4381970 w 8574872"/>
                <a:gd name="connsiteY69" fmla="*/ 609600 h 3302940"/>
                <a:gd name="connsiteX70" fmla="*/ 4280370 w 8574872"/>
                <a:gd name="connsiteY70" fmla="*/ 584200 h 3302940"/>
                <a:gd name="connsiteX71" fmla="*/ 4242270 w 8574872"/>
                <a:gd name="connsiteY71" fmla="*/ 571500 h 3302940"/>
                <a:gd name="connsiteX72" fmla="*/ 4127970 w 8574872"/>
                <a:gd name="connsiteY72" fmla="*/ 558800 h 3302940"/>
                <a:gd name="connsiteX73" fmla="*/ 3658070 w 8574872"/>
                <a:gd name="connsiteY73" fmla="*/ 533400 h 3302940"/>
                <a:gd name="connsiteX74" fmla="*/ 3607270 w 8574872"/>
                <a:gd name="connsiteY74" fmla="*/ 520700 h 3302940"/>
                <a:gd name="connsiteX75" fmla="*/ 3569170 w 8574872"/>
                <a:gd name="connsiteY75" fmla="*/ 508000 h 3302940"/>
                <a:gd name="connsiteX76" fmla="*/ 3467570 w 8574872"/>
                <a:gd name="connsiteY76" fmla="*/ 495300 h 3302940"/>
                <a:gd name="connsiteX77" fmla="*/ 3429470 w 8574872"/>
                <a:gd name="connsiteY77" fmla="*/ 469900 h 3302940"/>
                <a:gd name="connsiteX78" fmla="*/ 3378670 w 8574872"/>
                <a:gd name="connsiteY78" fmla="*/ 457200 h 3302940"/>
                <a:gd name="connsiteX79" fmla="*/ 3302470 w 8574872"/>
                <a:gd name="connsiteY79" fmla="*/ 431800 h 3302940"/>
                <a:gd name="connsiteX80" fmla="*/ 3226270 w 8574872"/>
                <a:gd name="connsiteY80" fmla="*/ 406400 h 3302940"/>
                <a:gd name="connsiteX81" fmla="*/ 3188170 w 8574872"/>
                <a:gd name="connsiteY81" fmla="*/ 393700 h 3302940"/>
                <a:gd name="connsiteX82" fmla="*/ 2934170 w 8574872"/>
                <a:gd name="connsiteY82" fmla="*/ 381000 h 3302940"/>
                <a:gd name="connsiteX83" fmla="*/ 2832570 w 8574872"/>
                <a:gd name="connsiteY83" fmla="*/ 355600 h 3302940"/>
                <a:gd name="connsiteX84" fmla="*/ 2769070 w 8574872"/>
                <a:gd name="connsiteY84" fmla="*/ 342900 h 3302940"/>
                <a:gd name="connsiteX85" fmla="*/ 2705570 w 8574872"/>
                <a:gd name="connsiteY85" fmla="*/ 317500 h 3302940"/>
                <a:gd name="connsiteX86" fmla="*/ 2591270 w 8574872"/>
                <a:gd name="connsiteY86" fmla="*/ 304800 h 3302940"/>
                <a:gd name="connsiteX87" fmla="*/ 2515070 w 8574872"/>
                <a:gd name="connsiteY87" fmla="*/ 292100 h 3302940"/>
                <a:gd name="connsiteX88" fmla="*/ 2299170 w 8574872"/>
                <a:gd name="connsiteY88" fmla="*/ 317500 h 3302940"/>
                <a:gd name="connsiteX89" fmla="*/ 2184870 w 8574872"/>
                <a:gd name="connsiteY89" fmla="*/ 355600 h 3302940"/>
                <a:gd name="connsiteX90" fmla="*/ 2045170 w 8574872"/>
                <a:gd name="connsiteY90" fmla="*/ 381000 h 3302940"/>
                <a:gd name="connsiteX91" fmla="*/ 2019770 w 8574872"/>
                <a:gd name="connsiteY91" fmla="*/ 431800 h 3302940"/>
                <a:gd name="connsiteX92" fmla="*/ 2032470 w 8574872"/>
                <a:gd name="connsiteY92" fmla="*/ 952500 h 3302940"/>
                <a:gd name="connsiteX93" fmla="*/ 2045170 w 8574872"/>
                <a:gd name="connsiteY93" fmla="*/ 1016000 h 3302940"/>
                <a:gd name="connsiteX94" fmla="*/ 2083270 w 8574872"/>
                <a:gd name="connsiteY94" fmla="*/ 1130300 h 3302940"/>
                <a:gd name="connsiteX95" fmla="*/ 2095970 w 8574872"/>
                <a:gd name="connsiteY95" fmla="*/ 1181100 h 3302940"/>
                <a:gd name="connsiteX96" fmla="*/ 2159470 w 8574872"/>
                <a:gd name="connsiteY96" fmla="*/ 1270000 h 3302940"/>
                <a:gd name="connsiteX97" fmla="*/ 2197570 w 8574872"/>
                <a:gd name="connsiteY97" fmla="*/ 1346200 h 3302940"/>
                <a:gd name="connsiteX98" fmla="*/ 2235670 w 8574872"/>
                <a:gd name="connsiteY98" fmla="*/ 1397000 h 3302940"/>
                <a:gd name="connsiteX99" fmla="*/ 2261070 w 8574872"/>
                <a:gd name="connsiteY99" fmla="*/ 1435100 h 3302940"/>
                <a:gd name="connsiteX100" fmla="*/ 2311870 w 8574872"/>
                <a:gd name="connsiteY100" fmla="*/ 1549400 h 3302940"/>
                <a:gd name="connsiteX101" fmla="*/ 2337270 w 8574872"/>
                <a:gd name="connsiteY101" fmla="*/ 1600200 h 3302940"/>
                <a:gd name="connsiteX102" fmla="*/ 2375370 w 8574872"/>
                <a:gd name="connsiteY102" fmla="*/ 1638300 h 3302940"/>
                <a:gd name="connsiteX103" fmla="*/ 2388070 w 8574872"/>
                <a:gd name="connsiteY103" fmla="*/ 1816100 h 3302940"/>
                <a:gd name="connsiteX104" fmla="*/ 2273770 w 8574872"/>
                <a:gd name="connsiteY104" fmla="*/ 1866900 h 3302940"/>
                <a:gd name="connsiteX105" fmla="*/ 2235670 w 8574872"/>
                <a:gd name="connsiteY105" fmla="*/ 1879600 h 3302940"/>
                <a:gd name="connsiteX106" fmla="*/ 2197570 w 8574872"/>
                <a:gd name="connsiteY106" fmla="*/ 1892300 h 3302940"/>
                <a:gd name="connsiteX107" fmla="*/ 2095970 w 8574872"/>
                <a:gd name="connsiteY107" fmla="*/ 1905000 h 3302940"/>
                <a:gd name="connsiteX108" fmla="*/ 1676870 w 8574872"/>
                <a:gd name="connsiteY108" fmla="*/ 1879600 h 3302940"/>
                <a:gd name="connsiteX109" fmla="*/ 1562570 w 8574872"/>
                <a:gd name="connsiteY109" fmla="*/ 1841500 h 3302940"/>
                <a:gd name="connsiteX110" fmla="*/ 1524470 w 8574872"/>
                <a:gd name="connsiteY110" fmla="*/ 1828800 h 3302940"/>
                <a:gd name="connsiteX111" fmla="*/ 1511770 w 8574872"/>
                <a:gd name="connsiteY111" fmla="*/ 1778000 h 3302940"/>
                <a:gd name="connsiteX112" fmla="*/ 1499070 w 8574872"/>
                <a:gd name="connsiteY112" fmla="*/ 1739900 h 3302940"/>
                <a:gd name="connsiteX113" fmla="*/ 1486370 w 8574872"/>
                <a:gd name="connsiteY113" fmla="*/ 1676400 h 3302940"/>
                <a:gd name="connsiteX114" fmla="*/ 1524470 w 8574872"/>
                <a:gd name="connsiteY114" fmla="*/ 1460500 h 3302940"/>
                <a:gd name="connsiteX115" fmla="*/ 1537170 w 8574872"/>
                <a:gd name="connsiteY115" fmla="*/ 1422400 h 3302940"/>
                <a:gd name="connsiteX116" fmla="*/ 1626070 w 8574872"/>
                <a:gd name="connsiteY116" fmla="*/ 1358900 h 3302940"/>
                <a:gd name="connsiteX117" fmla="*/ 1702270 w 8574872"/>
                <a:gd name="connsiteY117" fmla="*/ 1282700 h 3302940"/>
                <a:gd name="connsiteX118" fmla="*/ 1740370 w 8574872"/>
                <a:gd name="connsiteY118" fmla="*/ 1244600 h 3302940"/>
                <a:gd name="connsiteX119" fmla="*/ 1778470 w 8574872"/>
                <a:gd name="connsiteY119" fmla="*/ 1206500 h 3302940"/>
                <a:gd name="connsiteX120" fmla="*/ 1816570 w 8574872"/>
                <a:gd name="connsiteY120" fmla="*/ 1193800 h 3302940"/>
                <a:gd name="connsiteX121" fmla="*/ 1829270 w 8574872"/>
                <a:gd name="connsiteY121" fmla="*/ 1155700 h 3302940"/>
                <a:gd name="connsiteX122" fmla="*/ 1905470 w 8574872"/>
                <a:gd name="connsiteY122" fmla="*/ 1104900 h 3302940"/>
                <a:gd name="connsiteX123" fmla="*/ 1968970 w 8574872"/>
                <a:gd name="connsiteY123" fmla="*/ 1028700 h 3302940"/>
                <a:gd name="connsiteX124" fmla="*/ 2045170 w 8574872"/>
                <a:gd name="connsiteY124" fmla="*/ 965200 h 3302940"/>
                <a:gd name="connsiteX125" fmla="*/ 2019770 w 8574872"/>
                <a:gd name="connsiteY125" fmla="*/ 393700 h 3302940"/>
                <a:gd name="connsiteX126" fmla="*/ 1956270 w 8574872"/>
                <a:gd name="connsiteY126" fmla="*/ 279400 h 3302940"/>
                <a:gd name="connsiteX127" fmla="*/ 1918170 w 8574872"/>
                <a:gd name="connsiteY127" fmla="*/ 266700 h 3302940"/>
                <a:gd name="connsiteX128" fmla="*/ 1803870 w 8574872"/>
                <a:gd name="connsiteY128" fmla="*/ 203200 h 3302940"/>
                <a:gd name="connsiteX129" fmla="*/ 1727670 w 8574872"/>
                <a:gd name="connsiteY129" fmla="*/ 190500 h 3302940"/>
                <a:gd name="connsiteX130" fmla="*/ 1689570 w 8574872"/>
                <a:gd name="connsiteY130" fmla="*/ 165100 h 3302940"/>
                <a:gd name="connsiteX131" fmla="*/ 1435570 w 8574872"/>
                <a:gd name="connsiteY131" fmla="*/ 127000 h 3302940"/>
                <a:gd name="connsiteX132" fmla="*/ 1308570 w 8574872"/>
                <a:gd name="connsiteY132" fmla="*/ 101600 h 3302940"/>
                <a:gd name="connsiteX133" fmla="*/ 546570 w 8574872"/>
                <a:gd name="connsiteY133" fmla="*/ 76200 h 3302940"/>
                <a:gd name="connsiteX134" fmla="*/ 457670 w 8574872"/>
                <a:gd name="connsiteY134" fmla="*/ 50800 h 3302940"/>
                <a:gd name="connsiteX135" fmla="*/ 279870 w 8574872"/>
                <a:gd name="connsiteY135" fmla="*/ 25400 h 3302940"/>
                <a:gd name="connsiteX136" fmla="*/ 216370 w 8574872"/>
                <a:gd name="connsiteY136" fmla="*/ 12700 h 3302940"/>
                <a:gd name="connsiteX137" fmla="*/ 38570 w 8574872"/>
                <a:gd name="connsiteY137" fmla="*/ 0 h 3302940"/>
                <a:gd name="connsiteX138" fmla="*/ 13170 w 8574872"/>
                <a:gd name="connsiteY138" fmla="*/ 3276600 h 3302940"/>
                <a:gd name="connsiteX0" fmla="*/ 13170 w 8574872"/>
                <a:gd name="connsiteY0" fmla="*/ 3276600 h 3302940"/>
                <a:gd name="connsiteX1" fmla="*/ 749770 w 8574872"/>
                <a:gd name="connsiteY1" fmla="*/ 3302000 h 3302940"/>
                <a:gd name="connsiteX2" fmla="*/ 749770 w 8574872"/>
                <a:gd name="connsiteY2" fmla="*/ 2959100 h 3302940"/>
                <a:gd name="connsiteX3" fmla="*/ 635470 w 8574872"/>
                <a:gd name="connsiteY3" fmla="*/ 2882900 h 3302940"/>
                <a:gd name="connsiteX4" fmla="*/ 489420 w 8574872"/>
                <a:gd name="connsiteY4" fmla="*/ 2774950 h 3302940"/>
                <a:gd name="connsiteX5" fmla="*/ 400520 w 8574872"/>
                <a:gd name="connsiteY5" fmla="*/ 2527300 h 3302940"/>
                <a:gd name="connsiteX6" fmla="*/ 425920 w 8574872"/>
                <a:gd name="connsiteY6" fmla="*/ 2311400 h 3302940"/>
                <a:gd name="connsiteX7" fmla="*/ 552920 w 8574872"/>
                <a:gd name="connsiteY7" fmla="*/ 2139950 h 3302940"/>
                <a:gd name="connsiteX8" fmla="*/ 756120 w 8574872"/>
                <a:gd name="connsiteY8" fmla="*/ 2070100 h 3302940"/>
                <a:gd name="connsiteX9" fmla="*/ 1022820 w 8574872"/>
                <a:gd name="connsiteY9" fmla="*/ 2152650 h 3302940"/>
                <a:gd name="connsiteX10" fmla="*/ 1175220 w 8574872"/>
                <a:gd name="connsiteY10" fmla="*/ 2381250 h 3302940"/>
                <a:gd name="connsiteX11" fmla="*/ 1143470 w 8574872"/>
                <a:gd name="connsiteY11" fmla="*/ 2565400 h 3302940"/>
                <a:gd name="connsiteX12" fmla="*/ 1054570 w 8574872"/>
                <a:gd name="connsiteY12" fmla="*/ 2762250 h 3302940"/>
                <a:gd name="connsiteX13" fmla="*/ 940270 w 8574872"/>
                <a:gd name="connsiteY13" fmla="*/ 2870200 h 3302940"/>
                <a:gd name="connsiteX14" fmla="*/ 781520 w 8574872"/>
                <a:gd name="connsiteY14" fmla="*/ 2959100 h 3302940"/>
                <a:gd name="connsiteX15" fmla="*/ 794220 w 8574872"/>
                <a:gd name="connsiteY15" fmla="*/ 3302000 h 3302940"/>
                <a:gd name="connsiteX16" fmla="*/ 1118070 w 8574872"/>
                <a:gd name="connsiteY16" fmla="*/ 3263900 h 3302940"/>
                <a:gd name="connsiteX17" fmla="*/ 1721320 w 8574872"/>
                <a:gd name="connsiteY17" fmla="*/ 3225800 h 3302940"/>
                <a:gd name="connsiteX18" fmla="*/ 2572220 w 8574872"/>
                <a:gd name="connsiteY18" fmla="*/ 3181350 h 3302940"/>
                <a:gd name="connsiteX19" fmla="*/ 3804120 w 8574872"/>
                <a:gd name="connsiteY19" fmla="*/ 3117850 h 3302940"/>
                <a:gd name="connsiteX20" fmla="*/ 4547070 w 8574872"/>
                <a:gd name="connsiteY20" fmla="*/ 3079750 h 3302940"/>
                <a:gd name="connsiteX21" fmla="*/ 5194770 w 8574872"/>
                <a:gd name="connsiteY21" fmla="*/ 3079750 h 3302940"/>
                <a:gd name="connsiteX22" fmla="*/ 5842470 w 8574872"/>
                <a:gd name="connsiteY22" fmla="*/ 3028950 h 3302940"/>
                <a:gd name="connsiteX23" fmla="*/ 5836120 w 8574872"/>
                <a:gd name="connsiteY23" fmla="*/ 2863850 h 3302940"/>
                <a:gd name="connsiteX24" fmla="*/ 5677370 w 8574872"/>
                <a:gd name="connsiteY24" fmla="*/ 2781300 h 3302940"/>
                <a:gd name="connsiteX25" fmla="*/ 5639270 w 8574872"/>
                <a:gd name="connsiteY25" fmla="*/ 2578100 h 3302940"/>
                <a:gd name="connsiteX26" fmla="*/ 5728170 w 8574872"/>
                <a:gd name="connsiteY26" fmla="*/ 2425700 h 3302940"/>
                <a:gd name="connsiteX27" fmla="*/ 5912320 w 8574872"/>
                <a:gd name="connsiteY27" fmla="*/ 2381250 h 3302940"/>
                <a:gd name="connsiteX28" fmla="*/ 6071070 w 8574872"/>
                <a:gd name="connsiteY28" fmla="*/ 2419350 h 3302940"/>
                <a:gd name="connsiteX29" fmla="*/ 6185370 w 8574872"/>
                <a:gd name="connsiteY29" fmla="*/ 2533650 h 3302940"/>
                <a:gd name="connsiteX30" fmla="*/ 6223470 w 8574872"/>
                <a:gd name="connsiteY30" fmla="*/ 2686050 h 3302940"/>
                <a:gd name="connsiteX31" fmla="*/ 6102820 w 8574872"/>
                <a:gd name="connsiteY31" fmla="*/ 2825750 h 3302940"/>
                <a:gd name="connsiteX32" fmla="*/ 5880570 w 8574872"/>
                <a:gd name="connsiteY32" fmla="*/ 2870200 h 3302940"/>
                <a:gd name="connsiteX33" fmla="*/ 5874220 w 8574872"/>
                <a:gd name="connsiteY33" fmla="*/ 3035300 h 3302940"/>
                <a:gd name="connsiteX34" fmla="*/ 6286970 w 8574872"/>
                <a:gd name="connsiteY34" fmla="*/ 3035300 h 3302940"/>
                <a:gd name="connsiteX35" fmla="*/ 7074370 w 8574872"/>
                <a:gd name="connsiteY35" fmla="*/ 2990850 h 3302940"/>
                <a:gd name="connsiteX36" fmla="*/ 7645870 w 8574872"/>
                <a:gd name="connsiteY36" fmla="*/ 2971800 h 3302940"/>
                <a:gd name="connsiteX37" fmla="*/ 8522170 w 8574872"/>
                <a:gd name="connsiteY37" fmla="*/ 2952750 h 3302940"/>
                <a:gd name="connsiteX38" fmla="*/ 8471370 w 8574872"/>
                <a:gd name="connsiteY38" fmla="*/ 1257300 h 3302940"/>
                <a:gd name="connsiteX39" fmla="*/ 8522170 w 8574872"/>
                <a:gd name="connsiteY39" fmla="*/ 1314450 h 3302940"/>
                <a:gd name="connsiteX40" fmla="*/ 8306270 w 8574872"/>
                <a:gd name="connsiteY40" fmla="*/ 1193800 h 3302940"/>
                <a:gd name="connsiteX41" fmla="*/ 8179270 w 8574872"/>
                <a:gd name="connsiteY41" fmla="*/ 1168400 h 3302940"/>
                <a:gd name="connsiteX42" fmla="*/ 7607770 w 8574872"/>
                <a:gd name="connsiteY42" fmla="*/ 1206500 h 3302940"/>
                <a:gd name="connsiteX43" fmla="*/ 7379170 w 8574872"/>
                <a:gd name="connsiteY43" fmla="*/ 1193800 h 3302940"/>
                <a:gd name="connsiteX44" fmla="*/ 7290270 w 8574872"/>
                <a:gd name="connsiteY44" fmla="*/ 1168400 h 3302940"/>
                <a:gd name="connsiteX45" fmla="*/ 7112470 w 8574872"/>
                <a:gd name="connsiteY45" fmla="*/ 1143000 h 3302940"/>
                <a:gd name="connsiteX46" fmla="*/ 7048970 w 8574872"/>
                <a:gd name="connsiteY46" fmla="*/ 1130300 h 3302940"/>
                <a:gd name="connsiteX47" fmla="*/ 6934670 w 8574872"/>
                <a:gd name="connsiteY47" fmla="*/ 1117600 h 3302940"/>
                <a:gd name="connsiteX48" fmla="*/ 6629870 w 8574872"/>
                <a:gd name="connsiteY48" fmla="*/ 1079500 h 3302940"/>
                <a:gd name="connsiteX49" fmla="*/ 6502870 w 8574872"/>
                <a:gd name="connsiteY49" fmla="*/ 1028700 h 3302940"/>
                <a:gd name="connsiteX50" fmla="*/ 6426670 w 8574872"/>
                <a:gd name="connsiteY50" fmla="*/ 1003300 h 3302940"/>
                <a:gd name="connsiteX51" fmla="*/ 6375870 w 8574872"/>
                <a:gd name="connsiteY51" fmla="*/ 990600 h 3302940"/>
                <a:gd name="connsiteX52" fmla="*/ 6337770 w 8574872"/>
                <a:gd name="connsiteY52" fmla="*/ 977900 h 3302940"/>
                <a:gd name="connsiteX53" fmla="*/ 6286970 w 8574872"/>
                <a:gd name="connsiteY53" fmla="*/ 952500 h 3302940"/>
                <a:gd name="connsiteX54" fmla="*/ 6096470 w 8574872"/>
                <a:gd name="connsiteY54" fmla="*/ 939800 h 3302940"/>
                <a:gd name="connsiteX55" fmla="*/ 5728170 w 8574872"/>
                <a:gd name="connsiteY55" fmla="*/ 927100 h 3302940"/>
                <a:gd name="connsiteX56" fmla="*/ 5334470 w 8574872"/>
                <a:gd name="connsiteY56" fmla="*/ 901700 h 3302940"/>
                <a:gd name="connsiteX57" fmla="*/ 5232870 w 8574872"/>
                <a:gd name="connsiteY57" fmla="*/ 889000 h 3302940"/>
                <a:gd name="connsiteX58" fmla="*/ 5067770 w 8574872"/>
                <a:gd name="connsiteY58" fmla="*/ 838200 h 3302940"/>
                <a:gd name="connsiteX59" fmla="*/ 4991570 w 8574872"/>
                <a:gd name="connsiteY59" fmla="*/ 825500 h 3302940"/>
                <a:gd name="connsiteX60" fmla="*/ 4953470 w 8574872"/>
                <a:gd name="connsiteY60" fmla="*/ 800100 h 3302940"/>
                <a:gd name="connsiteX61" fmla="*/ 4877270 w 8574872"/>
                <a:gd name="connsiteY61" fmla="*/ 774700 h 3302940"/>
                <a:gd name="connsiteX62" fmla="*/ 4775670 w 8574872"/>
                <a:gd name="connsiteY62" fmla="*/ 749300 h 3302940"/>
                <a:gd name="connsiteX63" fmla="*/ 4648670 w 8574872"/>
                <a:gd name="connsiteY63" fmla="*/ 711200 h 3302940"/>
                <a:gd name="connsiteX64" fmla="*/ 4610570 w 8574872"/>
                <a:gd name="connsiteY64" fmla="*/ 698500 h 3302940"/>
                <a:gd name="connsiteX65" fmla="*/ 4559770 w 8574872"/>
                <a:gd name="connsiteY65" fmla="*/ 685800 h 3302940"/>
                <a:gd name="connsiteX66" fmla="*/ 4521670 w 8574872"/>
                <a:gd name="connsiteY66" fmla="*/ 660400 h 3302940"/>
                <a:gd name="connsiteX67" fmla="*/ 4470870 w 8574872"/>
                <a:gd name="connsiteY67" fmla="*/ 647700 h 3302940"/>
                <a:gd name="connsiteX68" fmla="*/ 4432770 w 8574872"/>
                <a:gd name="connsiteY68" fmla="*/ 635000 h 3302940"/>
                <a:gd name="connsiteX69" fmla="*/ 4381970 w 8574872"/>
                <a:gd name="connsiteY69" fmla="*/ 609600 h 3302940"/>
                <a:gd name="connsiteX70" fmla="*/ 4280370 w 8574872"/>
                <a:gd name="connsiteY70" fmla="*/ 584200 h 3302940"/>
                <a:gd name="connsiteX71" fmla="*/ 4242270 w 8574872"/>
                <a:gd name="connsiteY71" fmla="*/ 571500 h 3302940"/>
                <a:gd name="connsiteX72" fmla="*/ 4127970 w 8574872"/>
                <a:gd name="connsiteY72" fmla="*/ 558800 h 3302940"/>
                <a:gd name="connsiteX73" fmla="*/ 3658070 w 8574872"/>
                <a:gd name="connsiteY73" fmla="*/ 533400 h 3302940"/>
                <a:gd name="connsiteX74" fmla="*/ 3607270 w 8574872"/>
                <a:gd name="connsiteY74" fmla="*/ 520700 h 3302940"/>
                <a:gd name="connsiteX75" fmla="*/ 3569170 w 8574872"/>
                <a:gd name="connsiteY75" fmla="*/ 508000 h 3302940"/>
                <a:gd name="connsiteX76" fmla="*/ 3467570 w 8574872"/>
                <a:gd name="connsiteY76" fmla="*/ 495300 h 3302940"/>
                <a:gd name="connsiteX77" fmla="*/ 3429470 w 8574872"/>
                <a:gd name="connsiteY77" fmla="*/ 469900 h 3302940"/>
                <a:gd name="connsiteX78" fmla="*/ 3378670 w 8574872"/>
                <a:gd name="connsiteY78" fmla="*/ 457200 h 3302940"/>
                <a:gd name="connsiteX79" fmla="*/ 3302470 w 8574872"/>
                <a:gd name="connsiteY79" fmla="*/ 431800 h 3302940"/>
                <a:gd name="connsiteX80" fmla="*/ 3226270 w 8574872"/>
                <a:gd name="connsiteY80" fmla="*/ 406400 h 3302940"/>
                <a:gd name="connsiteX81" fmla="*/ 3188170 w 8574872"/>
                <a:gd name="connsiteY81" fmla="*/ 393700 h 3302940"/>
                <a:gd name="connsiteX82" fmla="*/ 2934170 w 8574872"/>
                <a:gd name="connsiteY82" fmla="*/ 381000 h 3302940"/>
                <a:gd name="connsiteX83" fmla="*/ 2832570 w 8574872"/>
                <a:gd name="connsiteY83" fmla="*/ 355600 h 3302940"/>
                <a:gd name="connsiteX84" fmla="*/ 2769070 w 8574872"/>
                <a:gd name="connsiteY84" fmla="*/ 342900 h 3302940"/>
                <a:gd name="connsiteX85" fmla="*/ 2705570 w 8574872"/>
                <a:gd name="connsiteY85" fmla="*/ 317500 h 3302940"/>
                <a:gd name="connsiteX86" fmla="*/ 2591270 w 8574872"/>
                <a:gd name="connsiteY86" fmla="*/ 304800 h 3302940"/>
                <a:gd name="connsiteX87" fmla="*/ 2515070 w 8574872"/>
                <a:gd name="connsiteY87" fmla="*/ 292100 h 3302940"/>
                <a:gd name="connsiteX88" fmla="*/ 2299170 w 8574872"/>
                <a:gd name="connsiteY88" fmla="*/ 317500 h 3302940"/>
                <a:gd name="connsiteX89" fmla="*/ 2184870 w 8574872"/>
                <a:gd name="connsiteY89" fmla="*/ 355600 h 3302940"/>
                <a:gd name="connsiteX90" fmla="*/ 2045170 w 8574872"/>
                <a:gd name="connsiteY90" fmla="*/ 381000 h 3302940"/>
                <a:gd name="connsiteX91" fmla="*/ 2019770 w 8574872"/>
                <a:gd name="connsiteY91" fmla="*/ 431800 h 3302940"/>
                <a:gd name="connsiteX92" fmla="*/ 2032470 w 8574872"/>
                <a:gd name="connsiteY92" fmla="*/ 952500 h 3302940"/>
                <a:gd name="connsiteX93" fmla="*/ 2045170 w 8574872"/>
                <a:gd name="connsiteY93" fmla="*/ 1016000 h 3302940"/>
                <a:gd name="connsiteX94" fmla="*/ 2083270 w 8574872"/>
                <a:gd name="connsiteY94" fmla="*/ 1130300 h 3302940"/>
                <a:gd name="connsiteX95" fmla="*/ 2095970 w 8574872"/>
                <a:gd name="connsiteY95" fmla="*/ 1181100 h 3302940"/>
                <a:gd name="connsiteX96" fmla="*/ 2159470 w 8574872"/>
                <a:gd name="connsiteY96" fmla="*/ 1270000 h 3302940"/>
                <a:gd name="connsiteX97" fmla="*/ 2197570 w 8574872"/>
                <a:gd name="connsiteY97" fmla="*/ 1346200 h 3302940"/>
                <a:gd name="connsiteX98" fmla="*/ 2235670 w 8574872"/>
                <a:gd name="connsiteY98" fmla="*/ 1397000 h 3302940"/>
                <a:gd name="connsiteX99" fmla="*/ 2261070 w 8574872"/>
                <a:gd name="connsiteY99" fmla="*/ 1435100 h 3302940"/>
                <a:gd name="connsiteX100" fmla="*/ 2311870 w 8574872"/>
                <a:gd name="connsiteY100" fmla="*/ 1549400 h 3302940"/>
                <a:gd name="connsiteX101" fmla="*/ 2337270 w 8574872"/>
                <a:gd name="connsiteY101" fmla="*/ 1600200 h 3302940"/>
                <a:gd name="connsiteX102" fmla="*/ 2375370 w 8574872"/>
                <a:gd name="connsiteY102" fmla="*/ 1638300 h 3302940"/>
                <a:gd name="connsiteX103" fmla="*/ 2388070 w 8574872"/>
                <a:gd name="connsiteY103" fmla="*/ 1816100 h 3302940"/>
                <a:gd name="connsiteX104" fmla="*/ 2273770 w 8574872"/>
                <a:gd name="connsiteY104" fmla="*/ 1866900 h 3302940"/>
                <a:gd name="connsiteX105" fmla="*/ 2235670 w 8574872"/>
                <a:gd name="connsiteY105" fmla="*/ 1879600 h 3302940"/>
                <a:gd name="connsiteX106" fmla="*/ 2197570 w 8574872"/>
                <a:gd name="connsiteY106" fmla="*/ 1892300 h 3302940"/>
                <a:gd name="connsiteX107" fmla="*/ 2095970 w 8574872"/>
                <a:gd name="connsiteY107" fmla="*/ 1905000 h 3302940"/>
                <a:gd name="connsiteX108" fmla="*/ 1676870 w 8574872"/>
                <a:gd name="connsiteY108" fmla="*/ 1879600 h 3302940"/>
                <a:gd name="connsiteX109" fmla="*/ 1562570 w 8574872"/>
                <a:gd name="connsiteY109" fmla="*/ 1841500 h 3302940"/>
                <a:gd name="connsiteX110" fmla="*/ 1524470 w 8574872"/>
                <a:gd name="connsiteY110" fmla="*/ 1828800 h 3302940"/>
                <a:gd name="connsiteX111" fmla="*/ 1511770 w 8574872"/>
                <a:gd name="connsiteY111" fmla="*/ 1778000 h 3302940"/>
                <a:gd name="connsiteX112" fmla="*/ 1499070 w 8574872"/>
                <a:gd name="connsiteY112" fmla="*/ 1739900 h 3302940"/>
                <a:gd name="connsiteX113" fmla="*/ 1486370 w 8574872"/>
                <a:gd name="connsiteY113" fmla="*/ 1676400 h 3302940"/>
                <a:gd name="connsiteX114" fmla="*/ 1524470 w 8574872"/>
                <a:gd name="connsiteY114" fmla="*/ 1460500 h 3302940"/>
                <a:gd name="connsiteX115" fmla="*/ 1537170 w 8574872"/>
                <a:gd name="connsiteY115" fmla="*/ 1422400 h 3302940"/>
                <a:gd name="connsiteX116" fmla="*/ 1626070 w 8574872"/>
                <a:gd name="connsiteY116" fmla="*/ 1358900 h 3302940"/>
                <a:gd name="connsiteX117" fmla="*/ 1702270 w 8574872"/>
                <a:gd name="connsiteY117" fmla="*/ 1282700 h 3302940"/>
                <a:gd name="connsiteX118" fmla="*/ 1740370 w 8574872"/>
                <a:gd name="connsiteY118" fmla="*/ 1244600 h 3302940"/>
                <a:gd name="connsiteX119" fmla="*/ 1778470 w 8574872"/>
                <a:gd name="connsiteY119" fmla="*/ 1206500 h 3302940"/>
                <a:gd name="connsiteX120" fmla="*/ 1816570 w 8574872"/>
                <a:gd name="connsiteY120" fmla="*/ 1193800 h 3302940"/>
                <a:gd name="connsiteX121" fmla="*/ 1829270 w 8574872"/>
                <a:gd name="connsiteY121" fmla="*/ 1155700 h 3302940"/>
                <a:gd name="connsiteX122" fmla="*/ 1905470 w 8574872"/>
                <a:gd name="connsiteY122" fmla="*/ 1104900 h 3302940"/>
                <a:gd name="connsiteX123" fmla="*/ 1968970 w 8574872"/>
                <a:gd name="connsiteY123" fmla="*/ 1028700 h 3302940"/>
                <a:gd name="connsiteX124" fmla="*/ 2045170 w 8574872"/>
                <a:gd name="connsiteY124" fmla="*/ 965200 h 3302940"/>
                <a:gd name="connsiteX125" fmla="*/ 2019770 w 8574872"/>
                <a:gd name="connsiteY125" fmla="*/ 393700 h 3302940"/>
                <a:gd name="connsiteX126" fmla="*/ 1956270 w 8574872"/>
                <a:gd name="connsiteY126" fmla="*/ 279400 h 3302940"/>
                <a:gd name="connsiteX127" fmla="*/ 1918170 w 8574872"/>
                <a:gd name="connsiteY127" fmla="*/ 266700 h 3302940"/>
                <a:gd name="connsiteX128" fmla="*/ 1803870 w 8574872"/>
                <a:gd name="connsiteY128" fmla="*/ 203200 h 3302940"/>
                <a:gd name="connsiteX129" fmla="*/ 1727670 w 8574872"/>
                <a:gd name="connsiteY129" fmla="*/ 190500 h 3302940"/>
                <a:gd name="connsiteX130" fmla="*/ 1689570 w 8574872"/>
                <a:gd name="connsiteY130" fmla="*/ 165100 h 3302940"/>
                <a:gd name="connsiteX131" fmla="*/ 1435570 w 8574872"/>
                <a:gd name="connsiteY131" fmla="*/ 127000 h 3302940"/>
                <a:gd name="connsiteX132" fmla="*/ 1308570 w 8574872"/>
                <a:gd name="connsiteY132" fmla="*/ 101600 h 3302940"/>
                <a:gd name="connsiteX133" fmla="*/ 546570 w 8574872"/>
                <a:gd name="connsiteY133" fmla="*/ 76200 h 3302940"/>
                <a:gd name="connsiteX134" fmla="*/ 457670 w 8574872"/>
                <a:gd name="connsiteY134" fmla="*/ 50800 h 3302940"/>
                <a:gd name="connsiteX135" fmla="*/ 279870 w 8574872"/>
                <a:gd name="connsiteY135" fmla="*/ 25400 h 3302940"/>
                <a:gd name="connsiteX136" fmla="*/ 216370 w 8574872"/>
                <a:gd name="connsiteY136" fmla="*/ 12700 h 3302940"/>
                <a:gd name="connsiteX137" fmla="*/ 38570 w 8574872"/>
                <a:gd name="connsiteY137" fmla="*/ 0 h 3302940"/>
                <a:gd name="connsiteX138" fmla="*/ 13170 w 8574872"/>
                <a:gd name="connsiteY138" fmla="*/ 3276600 h 3302940"/>
                <a:gd name="connsiteX0" fmla="*/ 13170 w 8574872"/>
                <a:gd name="connsiteY0" fmla="*/ 3276600 h 3302940"/>
                <a:gd name="connsiteX1" fmla="*/ 749770 w 8574872"/>
                <a:gd name="connsiteY1" fmla="*/ 3302000 h 3302940"/>
                <a:gd name="connsiteX2" fmla="*/ 749770 w 8574872"/>
                <a:gd name="connsiteY2" fmla="*/ 2959100 h 3302940"/>
                <a:gd name="connsiteX3" fmla="*/ 635470 w 8574872"/>
                <a:gd name="connsiteY3" fmla="*/ 2882900 h 3302940"/>
                <a:gd name="connsiteX4" fmla="*/ 489420 w 8574872"/>
                <a:gd name="connsiteY4" fmla="*/ 2774950 h 3302940"/>
                <a:gd name="connsiteX5" fmla="*/ 400520 w 8574872"/>
                <a:gd name="connsiteY5" fmla="*/ 2527300 h 3302940"/>
                <a:gd name="connsiteX6" fmla="*/ 425920 w 8574872"/>
                <a:gd name="connsiteY6" fmla="*/ 2311400 h 3302940"/>
                <a:gd name="connsiteX7" fmla="*/ 552920 w 8574872"/>
                <a:gd name="connsiteY7" fmla="*/ 2139950 h 3302940"/>
                <a:gd name="connsiteX8" fmla="*/ 756120 w 8574872"/>
                <a:gd name="connsiteY8" fmla="*/ 2070100 h 3302940"/>
                <a:gd name="connsiteX9" fmla="*/ 1022820 w 8574872"/>
                <a:gd name="connsiteY9" fmla="*/ 2152650 h 3302940"/>
                <a:gd name="connsiteX10" fmla="*/ 1175220 w 8574872"/>
                <a:gd name="connsiteY10" fmla="*/ 2381250 h 3302940"/>
                <a:gd name="connsiteX11" fmla="*/ 1143470 w 8574872"/>
                <a:gd name="connsiteY11" fmla="*/ 2565400 h 3302940"/>
                <a:gd name="connsiteX12" fmla="*/ 1054570 w 8574872"/>
                <a:gd name="connsiteY12" fmla="*/ 2762250 h 3302940"/>
                <a:gd name="connsiteX13" fmla="*/ 940270 w 8574872"/>
                <a:gd name="connsiteY13" fmla="*/ 2870200 h 3302940"/>
                <a:gd name="connsiteX14" fmla="*/ 781520 w 8574872"/>
                <a:gd name="connsiteY14" fmla="*/ 2959100 h 3302940"/>
                <a:gd name="connsiteX15" fmla="*/ 794220 w 8574872"/>
                <a:gd name="connsiteY15" fmla="*/ 3302000 h 3302940"/>
                <a:gd name="connsiteX16" fmla="*/ 1118070 w 8574872"/>
                <a:gd name="connsiteY16" fmla="*/ 3263900 h 3302940"/>
                <a:gd name="connsiteX17" fmla="*/ 1721320 w 8574872"/>
                <a:gd name="connsiteY17" fmla="*/ 3225800 h 3302940"/>
                <a:gd name="connsiteX18" fmla="*/ 2572220 w 8574872"/>
                <a:gd name="connsiteY18" fmla="*/ 3181350 h 3302940"/>
                <a:gd name="connsiteX19" fmla="*/ 3804120 w 8574872"/>
                <a:gd name="connsiteY19" fmla="*/ 3117850 h 3302940"/>
                <a:gd name="connsiteX20" fmla="*/ 4547070 w 8574872"/>
                <a:gd name="connsiteY20" fmla="*/ 3079750 h 3302940"/>
                <a:gd name="connsiteX21" fmla="*/ 5194770 w 8574872"/>
                <a:gd name="connsiteY21" fmla="*/ 3079750 h 3302940"/>
                <a:gd name="connsiteX22" fmla="*/ 5842470 w 8574872"/>
                <a:gd name="connsiteY22" fmla="*/ 3028950 h 3302940"/>
                <a:gd name="connsiteX23" fmla="*/ 5836120 w 8574872"/>
                <a:gd name="connsiteY23" fmla="*/ 2863850 h 3302940"/>
                <a:gd name="connsiteX24" fmla="*/ 5677370 w 8574872"/>
                <a:gd name="connsiteY24" fmla="*/ 2781300 h 3302940"/>
                <a:gd name="connsiteX25" fmla="*/ 5639270 w 8574872"/>
                <a:gd name="connsiteY25" fmla="*/ 2578100 h 3302940"/>
                <a:gd name="connsiteX26" fmla="*/ 5728170 w 8574872"/>
                <a:gd name="connsiteY26" fmla="*/ 2425700 h 3302940"/>
                <a:gd name="connsiteX27" fmla="*/ 5912320 w 8574872"/>
                <a:gd name="connsiteY27" fmla="*/ 2381250 h 3302940"/>
                <a:gd name="connsiteX28" fmla="*/ 6071070 w 8574872"/>
                <a:gd name="connsiteY28" fmla="*/ 2419350 h 3302940"/>
                <a:gd name="connsiteX29" fmla="*/ 6185370 w 8574872"/>
                <a:gd name="connsiteY29" fmla="*/ 2533650 h 3302940"/>
                <a:gd name="connsiteX30" fmla="*/ 6223470 w 8574872"/>
                <a:gd name="connsiteY30" fmla="*/ 2686050 h 3302940"/>
                <a:gd name="connsiteX31" fmla="*/ 6102820 w 8574872"/>
                <a:gd name="connsiteY31" fmla="*/ 2825750 h 3302940"/>
                <a:gd name="connsiteX32" fmla="*/ 5880570 w 8574872"/>
                <a:gd name="connsiteY32" fmla="*/ 2870200 h 3302940"/>
                <a:gd name="connsiteX33" fmla="*/ 5874220 w 8574872"/>
                <a:gd name="connsiteY33" fmla="*/ 3035300 h 3302940"/>
                <a:gd name="connsiteX34" fmla="*/ 6286970 w 8574872"/>
                <a:gd name="connsiteY34" fmla="*/ 3035300 h 3302940"/>
                <a:gd name="connsiteX35" fmla="*/ 7074370 w 8574872"/>
                <a:gd name="connsiteY35" fmla="*/ 2990850 h 3302940"/>
                <a:gd name="connsiteX36" fmla="*/ 7645870 w 8574872"/>
                <a:gd name="connsiteY36" fmla="*/ 2971800 h 3302940"/>
                <a:gd name="connsiteX37" fmla="*/ 8522170 w 8574872"/>
                <a:gd name="connsiteY37" fmla="*/ 2952750 h 3302940"/>
                <a:gd name="connsiteX38" fmla="*/ 8471370 w 8574872"/>
                <a:gd name="connsiteY38" fmla="*/ 1257300 h 3302940"/>
                <a:gd name="connsiteX39" fmla="*/ 8522170 w 8574872"/>
                <a:gd name="connsiteY39" fmla="*/ 1314450 h 3302940"/>
                <a:gd name="connsiteX40" fmla="*/ 8306270 w 8574872"/>
                <a:gd name="connsiteY40" fmla="*/ 1193800 h 3302940"/>
                <a:gd name="connsiteX41" fmla="*/ 8179270 w 8574872"/>
                <a:gd name="connsiteY41" fmla="*/ 1168400 h 3302940"/>
                <a:gd name="connsiteX42" fmla="*/ 7607770 w 8574872"/>
                <a:gd name="connsiteY42" fmla="*/ 1206500 h 3302940"/>
                <a:gd name="connsiteX43" fmla="*/ 7379170 w 8574872"/>
                <a:gd name="connsiteY43" fmla="*/ 1193800 h 3302940"/>
                <a:gd name="connsiteX44" fmla="*/ 7290270 w 8574872"/>
                <a:gd name="connsiteY44" fmla="*/ 1168400 h 3302940"/>
                <a:gd name="connsiteX45" fmla="*/ 7112470 w 8574872"/>
                <a:gd name="connsiteY45" fmla="*/ 1143000 h 3302940"/>
                <a:gd name="connsiteX46" fmla="*/ 7048970 w 8574872"/>
                <a:gd name="connsiteY46" fmla="*/ 1130300 h 3302940"/>
                <a:gd name="connsiteX47" fmla="*/ 6934670 w 8574872"/>
                <a:gd name="connsiteY47" fmla="*/ 1117600 h 3302940"/>
                <a:gd name="connsiteX48" fmla="*/ 6629870 w 8574872"/>
                <a:gd name="connsiteY48" fmla="*/ 1079500 h 3302940"/>
                <a:gd name="connsiteX49" fmla="*/ 6502870 w 8574872"/>
                <a:gd name="connsiteY49" fmla="*/ 1028700 h 3302940"/>
                <a:gd name="connsiteX50" fmla="*/ 6426670 w 8574872"/>
                <a:gd name="connsiteY50" fmla="*/ 1003300 h 3302940"/>
                <a:gd name="connsiteX51" fmla="*/ 6375870 w 8574872"/>
                <a:gd name="connsiteY51" fmla="*/ 990600 h 3302940"/>
                <a:gd name="connsiteX52" fmla="*/ 6337770 w 8574872"/>
                <a:gd name="connsiteY52" fmla="*/ 977900 h 3302940"/>
                <a:gd name="connsiteX53" fmla="*/ 6286970 w 8574872"/>
                <a:gd name="connsiteY53" fmla="*/ 952500 h 3302940"/>
                <a:gd name="connsiteX54" fmla="*/ 6096470 w 8574872"/>
                <a:gd name="connsiteY54" fmla="*/ 939800 h 3302940"/>
                <a:gd name="connsiteX55" fmla="*/ 5728170 w 8574872"/>
                <a:gd name="connsiteY55" fmla="*/ 927100 h 3302940"/>
                <a:gd name="connsiteX56" fmla="*/ 5334470 w 8574872"/>
                <a:gd name="connsiteY56" fmla="*/ 901700 h 3302940"/>
                <a:gd name="connsiteX57" fmla="*/ 5232870 w 8574872"/>
                <a:gd name="connsiteY57" fmla="*/ 889000 h 3302940"/>
                <a:gd name="connsiteX58" fmla="*/ 5067770 w 8574872"/>
                <a:gd name="connsiteY58" fmla="*/ 838200 h 3302940"/>
                <a:gd name="connsiteX59" fmla="*/ 4991570 w 8574872"/>
                <a:gd name="connsiteY59" fmla="*/ 825500 h 3302940"/>
                <a:gd name="connsiteX60" fmla="*/ 4953470 w 8574872"/>
                <a:gd name="connsiteY60" fmla="*/ 800100 h 3302940"/>
                <a:gd name="connsiteX61" fmla="*/ 4877270 w 8574872"/>
                <a:gd name="connsiteY61" fmla="*/ 774700 h 3302940"/>
                <a:gd name="connsiteX62" fmla="*/ 4775670 w 8574872"/>
                <a:gd name="connsiteY62" fmla="*/ 749300 h 3302940"/>
                <a:gd name="connsiteX63" fmla="*/ 4648670 w 8574872"/>
                <a:gd name="connsiteY63" fmla="*/ 711200 h 3302940"/>
                <a:gd name="connsiteX64" fmla="*/ 4610570 w 8574872"/>
                <a:gd name="connsiteY64" fmla="*/ 698500 h 3302940"/>
                <a:gd name="connsiteX65" fmla="*/ 4559770 w 8574872"/>
                <a:gd name="connsiteY65" fmla="*/ 685800 h 3302940"/>
                <a:gd name="connsiteX66" fmla="*/ 4521670 w 8574872"/>
                <a:gd name="connsiteY66" fmla="*/ 660400 h 3302940"/>
                <a:gd name="connsiteX67" fmla="*/ 4470870 w 8574872"/>
                <a:gd name="connsiteY67" fmla="*/ 647700 h 3302940"/>
                <a:gd name="connsiteX68" fmla="*/ 4432770 w 8574872"/>
                <a:gd name="connsiteY68" fmla="*/ 635000 h 3302940"/>
                <a:gd name="connsiteX69" fmla="*/ 4381970 w 8574872"/>
                <a:gd name="connsiteY69" fmla="*/ 609600 h 3302940"/>
                <a:gd name="connsiteX70" fmla="*/ 4280370 w 8574872"/>
                <a:gd name="connsiteY70" fmla="*/ 584200 h 3302940"/>
                <a:gd name="connsiteX71" fmla="*/ 4242270 w 8574872"/>
                <a:gd name="connsiteY71" fmla="*/ 571500 h 3302940"/>
                <a:gd name="connsiteX72" fmla="*/ 4127970 w 8574872"/>
                <a:gd name="connsiteY72" fmla="*/ 558800 h 3302940"/>
                <a:gd name="connsiteX73" fmla="*/ 3658070 w 8574872"/>
                <a:gd name="connsiteY73" fmla="*/ 533400 h 3302940"/>
                <a:gd name="connsiteX74" fmla="*/ 3607270 w 8574872"/>
                <a:gd name="connsiteY74" fmla="*/ 520700 h 3302940"/>
                <a:gd name="connsiteX75" fmla="*/ 3569170 w 8574872"/>
                <a:gd name="connsiteY75" fmla="*/ 508000 h 3302940"/>
                <a:gd name="connsiteX76" fmla="*/ 3467570 w 8574872"/>
                <a:gd name="connsiteY76" fmla="*/ 495300 h 3302940"/>
                <a:gd name="connsiteX77" fmla="*/ 3429470 w 8574872"/>
                <a:gd name="connsiteY77" fmla="*/ 469900 h 3302940"/>
                <a:gd name="connsiteX78" fmla="*/ 3378670 w 8574872"/>
                <a:gd name="connsiteY78" fmla="*/ 457200 h 3302940"/>
                <a:gd name="connsiteX79" fmla="*/ 3302470 w 8574872"/>
                <a:gd name="connsiteY79" fmla="*/ 431800 h 3302940"/>
                <a:gd name="connsiteX80" fmla="*/ 3226270 w 8574872"/>
                <a:gd name="connsiteY80" fmla="*/ 406400 h 3302940"/>
                <a:gd name="connsiteX81" fmla="*/ 3188170 w 8574872"/>
                <a:gd name="connsiteY81" fmla="*/ 393700 h 3302940"/>
                <a:gd name="connsiteX82" fmla="*/ 2934170 w 8574872"/>
                <a:gd name="connsiteY82" fmla="*/ 381000 h 3302940"/>
                <a:gd name="connsiteX83" fmla="*/ 2832570 w 8574872"/>
                <a:gd name="connsiteY83" fmla="*/ 355600 h 3302940"/>
                <a:gd name="connsiteX84" fmla="*/ 2769070 w 8574872"/>
                <a:gd name="connsiteY84" fmla="*/ 342900 h 3302940"/>
                <a:gd name="connsiteX85" fmla="*/ 2705570 w 8574872"/>
                <a:gd name="connsiteY85" fmla="*/ 317500 h 3302940"/>
                <a:gd name="connsiteX86" fmla="*/ 2591270 w 8574872"/>
                <a:gd name="connsiteY86" fmla="*/ 304800 h 3302940"/>
                <a:gd name="connsiteX87" fmla="*/ 2515070 w 8574872"/>
                <a:gd name="connsiteY87" fmla="*/ 292100 h 3302940"/>
                <a:gd name="connsiteX88" fmla="*/ 2299170 w 8574872"/>
                <a:gd name="connsiteY88" fmla="*/ 317500 h 3302940"/>
                <a:gd name="connsiteX89" fmla="*/ 2184870 w 8574872"/>
                <a:gd name="connsiteY89" fmla="*/ 355600 h 3302940"/>
                <a:gd name="connsiteX90" fmla="*/ 2045170 w 8574872"/>
                <a:gd name="connsiteY90" fmla="*/ 381000 h 3302940"/>
                <a:gd name="connsiteX91" fmla="*/ 2019770 w 8574872"/>
                <a:gd name="connsiteY91" fmla="*/ 431800 h 3302940"/>
                <a:gd name="connsiteX92" fmla="*/ 2032470 w 8574872"/>
                <a:gd name="connsiteY92" fmla="*/ 952500 h 3302940"/>
                <a:gd name="connsiteX93" fmla="*/ 2045170 w 8574872"/>
                <a:gd name="connsiteY93" fmla="*/ 1016000 h 3302940"/>
                <a:gd name="connsiteX94" fmla="*/ 2083270 w 8574872"/>
                <a:gd name="connsiteY94" fmla="*/ 1130300 h 3302940"/>
                <a:gd name="connsiteX95" fmla="*/ 2095970 w 8574872"/>
                <a:gd name="connsiteY95" fmla="*/ 1181100 h 3302940"/>
                <a:gd name="connsiteX96" fmla="*/ 2159470 w 8574872"/>
                <a:gd name="connsiteY96" fmla="*/ 1270000 h 3302940"/>
                <a:gd name="connsiteX97" fmla="*/ 2197570 w 8574872"/>
                <a:gd name="connsiteY97" fmla="*/ 1346200 h 3302940"/>
                <a:gd name="connsiteX98" fmla="*/ 2235670 w 8574872"/>
                <a:gd name="connsiteY98" fmla="*/ 1397000 h 3302940"/>
                <a:gd name="connsiteX99" fmla="*/ 2261070 w 8574872"/>
                <a:gd name="connsiteY99" fmla="*/ 1435100 h 3302940"/>
                <a:gd name="connsiteX100" fmla="*/ 2311870 w 8574872"/>
                <a:gd name="connsiteY100" fmla="*/ 1549400 h 3302940"/>
                <a:gd name="connsiteX101" fmla="*/ 2337270 w 8574872"/>
                <a:gd name="connsiteY101" fmla="*/ 1600200 h 3302940"/>
                <a:gd name="connsiteX102" fmla="*/ 2375370 w 8574872"/>
                <a:gd name="connsiteY102" fmla="*/ 1638300 h 3302940"/>
                <a:gd name="connsiteX103" fmla="*/ 2388070 w 8574872"/>
                <a:gd name="connsiteY103" fmla="*/ 1816100 h 3302940"/>
                <a:gd name="connsiteX104" fmla="*/ 2273770 w 8574872"/>
                <a:gd name="connsiteY104" fmla="*/ 1866900 h 3302940"/>
                <a:gd name="connsiteX105" fmla="*/ 2235670 w 8574872"/>
                <a:gd name="connsiteY105" fmla="*/ 1879600 h 3302940"/>
                <a:gd name="connsiteX106" fmla="*/ 2197570 w 8574872"/>
                <a:gd name="connsiteY106" fmla="*/ 1892300 h 3302940"/>
                <a:gd name="connsiteX107" fmla="*/ 2095970 w 8574872"/>
                <a:gd name="connsiteY107" fmla="*/ 1905000 h 3302940"/>
                <a:gd name="connsiteX108" fmla="*/ 1676870 w 8574872"/>
                <a:gd name="connsiteY108" fmla="*/ 1879600 h 3302940"/>
                <a:gd name="connsiteX109" fmla="*/ 1562570 w 8574872"/>
                <a:gd name="connsiteY109" fmla="*/ 1841500 h 3302940"/>
                <a:gd name="connsiteX110" fmla="*/ 1524470 w 8574872"/>
                <a:gd name="connsiteY110" fmla="*/ 1828800 h 3302940"/>
                <a:gd name="connsiteX111" fmla="*/ 1511770 w 8574872"/>
                <a:gd name="connsiteY111" fmla="*/ 1778000 h 3302940"/>
                <a:gd name="connsiteX112" fmla="*/ 1499070 w 8574872"/>
                <a:gd name="connsiteY112" fmla="*/ 1739900 h 3302940"/>
                <a:gd name="connsiteX113" fmla="*/ 1486370 w 8574872"/>
                <a:gd name="connsiteY113" fmla="*/ 1676400 h 3302940"/>
                <a:gd name="connsiteX114" fmla="*/ 1524470 w 8574872"/>
                <a:gd name="connsiteY114" fmla="*/ 1460500 h 3302940"/>
                <a:gd name="connsiteX115" fmla="*/ 1537170 w 8574872"/>
                <a:gd name="connsiteY115" fmla="*/ 1422400 h 3302940"/>
                <a:gd name="connsiteX116" fmla="*/ 1626070 w 8574872"/>
                <a:gd name="connsiteY116" fmla="*/ 1358900 h 3302940"/>
                <a:gd name="connsiteX117" fmla="*/ 1702270 w 8574872"/>
                <a:gd name="connsiteY117" fmla="*/ 1282700 h 3302940"/>
                <a:gd name="connsiteX118" fmla="*/ 1740370 w 8574872"/>
                <a:gd name="connsiteY118" fmla="*/ 1244600 h 3302940"/>
                <a:gd name="connsiteX119" fmla="*/ 1778470 w 8574872"/>
                <a:gd name="connsiteY119" fmla="*/ 1206500 h 3302940"/>
                <a:gd name="connsiteX120" fmla="*/ 1816570 w 8574872"/>
                <a:gd name="connsiteY120" fmla="*/ 1193800 h 3302940"/>
                <a:gd name="connsiteX121" fmla="*/ 1829270 w 8574872"/>
                <a:gd name="connsiteY121" fmla="*/ 1155700 h 3302940"/>
                <a:gd name="connsiteX122" fmla="*/ 1905470 w 8574872"/>
                <a:gd name="connsiteY122" fmla="*/ 1104900 h 3302940"/>
                <a:gd name="connsiteX123" fmla="*/ 1968970 w 8574872"/>
                <a:gd name="connsiteY123" fmla="*/ 1028700 h 3302940"/>
                <a:gd name="connsiteX124" fmla="*/ 2045170 w 8574872"/>
                <a:gd name="connsiteY124" fmla="*/ 965200 h 3302940"/>
                <a:gd name="connsiteX125" fmla="*/ 2019770 w 8574872"/>
                <a:gd name="connsiteY125" fmla="*/ 393700 h 3302940"/>
                <a:gd name="connsiteX126" fmla="*/ 1956270 w 8574872"/>
                <a:gd name="connsiteY126" fmla="*/ 279400 h 3302940"/>
                <a:gd name="connsiteX127" fmla="*/ 1918170 w 8574872"/>
                <a:gd name="connsiteY127" fmla="*/ 266700 h 3302940"/>
                <a:gd name="connsiteX128" fmla="*/ 1803870 w 8574872"/>
                <a:gd name="connsiteY128" fmla="*/ 203200 h 3302940"/>
                <a:gd name="connsiteX129" fmla="*/ 1727670 w 8574872"/>
                <a:gd name="connsiteY129" fmla="*/ 190500 h 3302940"/>
                <a:gd name="connsiteX130" fmla="*/ 1689570 w 8574872"/>
                <a:gd name="connsiteY130" fmla="*/ 165100 h 3302940"/>
                <a:gd name="connsiteX131" fmla="*/ 1435570 w 8574872"/>
                <a:gd name="connsiteY131" fmla="*/ 127000 h 3302940"/>
                <a:gd name="connsiteX132" fmla="*/ 1308570 w 8574872"/>
                <a:gd name="connsiteY132" fmla="*/ 101600 h 3302940"/>
                <a:gd name="connsiteX133" fmla="*/ 546570 w 8574872"/>
                <a:gd name="connsiteY133" fmla="*/ 76200 h 3302940"/>
                <a:gd name="connsiteX134" fmla="*/ 457670 w 8574872"/>
                <a:gd name="connsiteY134" fmla="*/ 50800 h 3302940"/>
                <a:gd name="connsiteX135" fmla="*/ 279870 w 8574872"/>
                <a:gd name="connsiteY135" fmla="*/ 25400 h 3302940"/>
                <a:gd name="connsiteX136" fmla="*/ 216370 w 8574872"/>
                <a:gd name="connsiteY136" fmla="*/ 12700 h 3302940"/>
                <a:gd name="connsiteX137" fmla="*/ 38570 w 8574872"/>
                <a:gd name="connsiteY137" fmla="*/ 0 h 3302940"/>
                <a:gd name="connsiteX138" fmla="*/ 13170 w 8574872"/>
                <a:gd name="connsiteY138" fmla="*/ 3276600 h 3302940"/>
                <a:gd name="connsiteX0" fmla="*/ 13170 w 8595840"/>
                <a:gd name="connsiteY0" fmla="*/ 3276600 h 3302940"/>
                <a:gd name="connsiteX1" fmla="*/ 749770 w 8595840"/>
                <a:gd name="connsiteY1" fmla="*/ 3302000 h 3302940"/>
                <a:gd name="connsiteX2" fmla="*/ 749770 w 8595840"/>
                <a:gd name="connsiteY2" fmla="*/ 2959100 h 3302940"/>
                <a:gd name="connsiteX3" fmla="*/ 635470 w 8595840"/>
                <a:gd name="connsiteY3" fmla="*/ 2882900 h 3302940"/>
                <a:gd name="connsiteX4" fmla="*/ 489420 w 8595840"/>
                <a:gd name="connsiteY4" fmla="*/ 2774950 h 3302940"/>
                <a:gd name="connsiteX5" fmla="*/ 400520 w 8595840"/>
                <a:gd name="connsiteY5" fmla="*/ 2527300 h 3302940"/>
                <a:gd name="connsiteX6" fmla="*/ 425920 w 8595840"/>
                <a:gd name="connsiteY6" fmla="*/ 2311400 h 3302940"/>
                <a:gd name="connsiteX7" fmla="*/ 552920 w 8595840"/>
                <a:gd name="connsiteY7" fmla="*/ 2139950 h 3302940"/>
                <a:gd name="connsiteX8" fmla="*/ 756120 w 8595840"/>
                <a:gd name="connsiteY8" fmla="*/ 2070100 h 3302940"/>
                <a:gd name="connsiteX9" fmla="*/ 1022820 w 8595840"/>
                <a:gd name="connsiteY9" fmla="*/ 2152650 h 3302940"/>
                <a:gd name="connsiteX10" fmla="*/ 1175220 w 8595840"/>
                <a:gd name="connsiteY10" fmla="*/ 2381250 h 3302940"/>
                <a:gd name="connsiteX11" fmla="*/ 1143470 w 8595840"/>
                <a:gd name="connsiteY11" fmla="*/ 2565400 h 3302940"/>
                <a:gd name="connsiteX12" fmla="*/ 1054570 w 8595840"/>
                <a:gd name="connsiteY12" fmla="*/ 2762250 h 3302940"/>
                <a:gd name="connsiteX13" fmla="*/ 940270 w 8595840"/>
                <a:gd name="connsiteY13" fmla="*/ 2870200 h 3302940"/>
                <a:gd name="connsiteX14" fmla="*/ 781520 w 8595840"/>
                <a:gd name="connsiteY14" fmla="*/ 2959100 h 3302940"/>
                <a:gd name="connsiteX15" fmla="*/ 794220 w 8595840"/>
                <a:gd name="connsiteY15" fmla="*/ 3302000 h 3302940"/>
                <a:gd name="connsiteX16" fmla="*/ 1118070 w 8595840"/>
                <a:gd name="connsiteY16" fmla="*/ 3263900 h 3302940"/>
                <a:gd name="connsiteX17" fmla="*/ 1721320 w 8595840"/>
                <a:gd name="connsiteY17" fmla="*/ 3225800 h 3302940"/>
                <a:gd name="connsiteX18" fmla="*/ 2572220 w 8595840"/>
                <a:gd name="connsiteY18" fmla="*/ 3181350 h 3302940"/>
                <a:gd name="connsiteX19" fmla="*/ 3804120 w 8595840"/>
                <a:gd name="connsiteY19" fmla="*/ 3117850 h 3302940"/>
                <a:gd name="connsiteX20" fmla="*/ 4547070 w 8595840"/>
                <a:gd name="connsiteY20" fmla="*/ 3079750 h 3302940"/>
                <a:gd name="connsiteX21" fmla="*/ 5194770 w 8595840"/>
                <a:gd name="connsiteY21" fmla="*/ 3079750 h 3302940"/>
                <a:gd name="connsiteX22" fmla="*/ 5842470 w 8595840"/>
                <a:gd name="connsiteY22" fmla="*/ 3028950 h 3302940"/>
                <a:gd name="connsiteX23" fmla="*/ 5836120 w 8595840"/>
                <a:gd name="connsiteY23" fmla="*/ 2863850 h 3302940"/>
                <a:gd name="connsiteX24" fmla="*/ 5677370 w 8595840"/>
                <a:gd name="connsiteY24" fmla="*/ 2781300 h 3302940"/>
                <a:gd name="connsiteX25" fmla="*/ 5639270 w 8595840"/>
                <a:gd name="connsiteY25" fmla="*/ 2578100 h 3302940"/>
                <a:gd name="connsiteX26" fmla="*/ 5728170 w 8595840"/>
                <a:gd name="connsiteY26" fmla="*/ 2425700 h 3302940"/>
                <a:gd name="connsiteX27" fmla="*/ 5912320 w 8595840"/>
                <a:gd name="connsiteY27" fmla="*/ 2381250 h 3302940"/>
                <a:gd name="connsiteX28" fmla="*/ 6071070 w 8595840"/>
                <a:gd name="connsiteY28" fmla="*/ 2419350 h 3302940"/>
                <a:gd name="connsiteX29" fmla="*/ 6185370 w 8595840"/>
                <a:gd name="connsiteY29" fmla="*/ 2533650 h 3302940"/>
                <a:gd name="connsiteX30" fmla="*/ 6223470 w 8595840"/>
                <a:gd name="connsiteY30" fmla="*/ 2686050 h 3302940"/>
                <a:gd name="connsiteX31" fmla="*/ 6102820 w 8595840"/>
                <a:gd name="connsiteY31" fmla="*/ 2825750 h 3302940"/>
                <a:gd name="connsiteX32" fmla="*/ 5880570 w 8595840"/>
                <a:gd name="connsiteY32" fmla="*/ 2870200 h 3302940"/>
                <a:gd name="connsiteX33" fmla="*/ 5874220 w 8595840"/>
                <a:gd name="connsiteY33" fmla="*/ 3035300 h 3302940"/>
                <a:gd name="connsiteX34" fmla="*/ 6286970 w 8595840"/>
                <a:gd name="connsiteY34" fmla="*/ 3035300 h 3302940"/>
                <a:gd name="connsiteX35" fmla="*/ 7074370 w 8595840"/>
                <a:gd name="connsiteY35" fmla="*/ 2990850 h 3302940"/>
                <a:gd name="connsiteX36" fmla="*/ 7645870 w 8595840"/>
                <a:gd name="connsiteY36" fmla="*/ 2971800 h 3302940"/>
                <a:gd name="connsiteX37" fmla="*/ 8522170 w 8595840"/>
                <a:gd name="connsiteY37" fmla="*/ 2952750 h 3302940"/>
                <a:gd name="connsiteX38" fmla="*/ 8522170 w 8595840"/>
                <a:gd name="connsiteY38" fmla="*/ 1314450 h 3302940"/>
                <a:gd name="connsiteX39" fmla="*/ 8306270 w 8595840"/>
                <a:gd name="connsiteY39" fmla="*/ 1193800 h 3302940"/>
                <a:gd name="connsiteX40" fmla="*/ 8179270 w 8595840"/>
                <a:gd name="connsiteY40" fmla="*/ 1168400 h 3302940"/>
                <a:gd name="connsiteX41" fmla="*/ 7607770 w 8595840"/>
                <a:gd name="connsiteY41" fmla="*/ 1206500 h 3302940"/>
                <a:gd name="connsiteX42" fmla="*/ 7379170 w 8595840"/>
                <a:gd name="connsiteY42" fmla="*/ 1193800 h 3302940"/>
                <a:gd name="connsiteX43" fmla="*/ 7290270 w 8595840"/>
                <a:gd name="connsiteY43" fmla="*/ 1168400 h 3302940"/>
                <a:gd name="connsiteX44" fmla="*/ 7112470 w 8595840"/>
                <a:gd name="connsiteY44" fmla="*/ 1143000 h 3302940"/>
                <a:gd name="connsiteX45" fmla="*/ 7048970 w 8595840"/>
                <a:gd name="connsiteY45" fmla="*/ 1130300 h 3302940"/>
                <a:gd name="connsiteX46" fmla="*/ 6934670 w 8595840"/>
                <a:gd name="connsiteY46" fmla="*/ 1117600 h 3302940"/>
                <a:gd name="connsiteX47" fmla="*/ 6629870 w 8595840"/>
                <a:gd name="connsiteY47" fmla="*/ 1079500 h 3302940"/>
                <a:gd name="connsiteX48" fmla="*/ 6502870 w 8595840"/>
                <a:gd name="connsiteY48" fmla="*/ 1028700 h 3302940"/>
                <a:gd name="connsiteX49" fmla="*/ 6426670 w 8595840"/>
                <a:gd name="connsiteY49" fmla="*/ 1003300 h 3302940"/>
                <a:gd name="connsiteX50" fmla="*/ 6375870 w 8595840"/>
                <a:gd name="connsiteY50" fmla="*/ 990600 h 3302940"/>
                <a:gd name="connsiteX51" fmla="*/ 6337770 w 8595840"/>
                <a:gd name="connsiteY51" fmla="*/ 977900 h 3302940"/>
                <a:gd name="connsiteX52" fmla="*/ 6286970 w 8595840"/>
                <a:gd name="connsiteY52" fmla="*/ 952500 h 3302940"/>
                <a:gd name="connsiteX53" fmla="*/ 6096470 w 8595840"/>
                <a:gd name="connsiteY53" fmla="*/ 939800 h 3302940"/>
                <a:gd name="connsiteX54" fmla="*/ 5728170 w 8595840"/>
                <a:gd name="connsiteY54" fmla="*/ 927100 h 3302940"/>
                <a:gd name="connsiteX55" fmla="*/ 5334470 w 8595840"/>
                <a:gd name="connsiteY55" fmla="*/ 901700 h 3302940"/>
                <a:gd name="connsiteX56" fmla="*/ 5232870 w 8595840"/>
                <a:gd name="connsiteY56" fmla="*/ 889000 h 3302940"/>
                <a:gd name="connsiteX57" fmla="*/ 5067770 w 8595840"/>
                <a:gd name="connsiteY57" fmla="*/ 838200 h 3302940"/>
                <a:gd name="connsiteX58" fmla="*/ 4991570 w 8595840"/>
                <a:gd name="connsiteY58" fmla="*/ 825500 h 3302940"/>
                <a:gd name="connsiteX59" fmla="*/ 4953470 w 8595840"/>
                <a:gd name="connsiteY59" fmla="*/ 800100 h 3302940"/>
                <a:gd name="connsiteX60" fmla="*/ 4877270 w 8595840"/>
                <a:gd name="connsiteY60" fmla="*/ 774700 h 3302940"/>
                <a:gd name="connsiteX61" fmla="*/ 4775670 w 8595840"/>
                <a:gd name="connsiteY61" fmla="*/ 749300 h 3302940"/>
                <a:gd name="connsiteX62" fmla="*/ 4648670 w 8595840"/>
                <a:gd name="connsiteY62" fmla="*/ 711200 h 3302940"/>
                <a:gd name="connsiteX63" fmla="*/ 4610570 w 8595840"/>
                <a:gd name="connsiteY63" fmla="*/ 698500 h 3302940"/>
                <a:gd name="connsiteX64" fmla="*/ 4559770 w 8595840"/>
                <a:gd name="connsiteY64" fmla="*/ 685800 h 3302940"/>
                <a:gd name="connsiteX65" fmla="*/ 4521670 w 8595840"/>
                <a:gd name="connsiteY65" fmla="*/ 660400 h 3302940"/>
                <a:gd name="connsiteX66" fmla="*/ 4470870 w 8595840"/>
                <a:gd name="connsiteY66" fmla="*/ 647700 h 3302940"/>
                <a:gd name="connsiteX67" fmla="*/ 4432770 w 8595840"/>
                <a:gd name="connsiteY67" fmla="*/ 635000 h 3302940"/>
                <a:gd name="connsiteX68" fmla="*/ 4381970 w 8595840"/>
                <a:gd name="connsiteY68" fmla="*/ 609600 h 3302940"/>
                <a:gd name="connsiteX69" fmla="*/ 4280370 w 8595840"/>
                <a:gd name="connsiteY69" fmla="*/ 584200 h 3302940"/>
                <a:gd name="connsiteX70" fmla="*/ 4242270 w 8595840"/>
                <a:gd name="connsiteY70" fmla="*/ 571500 h 3302940"/>
                <a:gd name="connsiteX71" fmla="*/ 4127970 w 8595840"/>
                <a:gd name="connsiteY71" fmla="*/ 558800 h 3302940"/>
                <a:gd name="connsiteX72" fmla="*/ 3658070 w 8595840"/>
                <a:gd name="connsiteY72" fmla="*/ 533400 h 3302940"/>
                <a:gd name="connsiteX73" fmla="*/ 3607270 w 8595840"/>
                <a:gd name="connsiteY73" fmla="*/ 520700 h 3302940"/>
                <a:gd name="connsiteX74" fmla="*/ 3569170 w 8595840"/>
                <a:gd name="connsiteY74" fmla="*/ 508000 h 3302940"/>
                <a:gd name="connsiteX75" fmla="*/ 3467570 w 8595840"/>
                <a:gd name="connsiteY75" fmla="*/ 495300 h 3302940"/>
                <a:gd name="connsiteX76" fmla="*/ 3429470 w 8595840"/>
                <a:gd name="connsiteY76" fmla="*/ 469900 h 3302940"/>
                <a:gd name="connsiteX77" fmla="*/ 3378670 w 8595840"/>
                <a:gd name="connsiteY77" fmla="*/ 457200 h 3302940"/>
                <a:gd name="connsiteX78" fmla="*/ 3302470 w 8595840"/>
                <a:gd name="connsiteY78" fmla="*/ 431800 h 3302940"/>
                <a:gd name="connsiteX79" fmla="*/ 3226270 w 8595840"/>
                <a:gd name="connsiteY79" fmla="*/ 406400 h 3302940"/>
                <a:gd name="connsiteX80" fmla="*/ 3188170 w 8595840"/>
                <a:gd name="connsiteY80" fmla="*/ 393700 h 3302940"/>
                <a:gd name="connsiteX81" fmla="*/ 2934170 w 8595840"/>
                <a:gd name="connsiteY81" fmla="*/ 381000 h 3302940"/>
                <a:gd name="connsiteX82" fmla="*/ 2832570 w 8595840"/>
                <a:gd name="connsiteY82" fmla="*/ 355600 h 3302940"/>
                <a:gd name="connsiteX83" fmla="*/ 2769070 w 8595840"/>
                <a:gd name="connsiteY83" fmla="*/ 342900 h 3302940"/>
                <a:gd name="connsiteX84" fmla="*/ 2705570 w 8595840"/>
                <a:gd name="connsiteY84" fmla="*/ 317500 h 3302940"/>
                <a:gd name="connsiteX85" fmla="*/ 2591270 w 8595840"/>
                <a:gd name="connsiteY85" fmla="*/ 304800 h 3302940"/>
                <a:gd name="connsiteX86" fmla="*/ 2515070 w 8595840"/>
                <a:gd name="connsiteY86" fmla="*/ 292100 h 3302940"/>
                <a:gd name="connsiteX87" fmla="*/ 2299170 w 8595840"/>
                <a:gd name="connsiteY87" fmla="*/ 317500 h 3302940"/>
                <a:gd name="connsiteX88" fmla="*/ 2184870 w 8595840"/>
                <a:gd name="connsiteY88" fmla="*/ 355600 h 3302940"/>
                <a:gd name="connsiteX89" fmla="*/ 2045170 w 8595840"/>
                <a:gd name="connsiteY89" fmla="*/ 381000 h 3302940"/>
                <a:gd name="connsiteX90" fmla="*/ 2019770 w 8595840"/>
                <a:gd name="connsiteY90" fmla="*/ 431800 h 3302940"/>
                <a:gd name="connsiteX91" fmla="*/ 2032470 w 8595840"/>
                <a:gd name="connsiteY91" fmla="*/ 952500 h 3302940"/>
                <a:gd name="connsiteX92" fmla="*/ 2045170 w 8595840"/>
                <a:gd name="connsiteY92" fmla="*/ 1016000 h 3302940"/>
                <a:gd name="connsiteX93" fmla="*/ 2083270 w 8595840"/>
                <a:gd name="connsiteY93" fmla="*/ 1130300 h 3302940"/>
                <a:gd name="connsiteX94" fmla="*/ 2095970 w 8595840"/>
                <a:gd name="connsiteY94" fmla="*/ 1181100 h 3302940"/>
                <a:gd name="connsiteX95" fmla="*/ 2159470 w 8595840"/>
                <a:gd name="connsiteY95" fmla="*/ 1270000 h 3302940"/>
                <a:gd name="connsiteX96" fmla="*/ 2197570 w 8595840"/>
                <a:gd name="connsiteY96" fmla="*/ 1346200 h 3302940"/>
                <a:gd name="connsiteX97" fmla="*/ 2235670 w 8595840"/>
                <a:gd name="connsiteY97" fmla="*/ 1397000 h 3302940"/>
                <a:gd name="connsiteX98" fmla="*/ 2261070 w 8595840"/>
                <a:gd name="connsiteY98" fmla="*/ 1435100 h 3302940"/>
                <a:gd name="connsiteX99" fmla="*/ 2311870 w 8595840"/>
                <a:gd name="connsiteY99" fmla="*/ 1549400 h 3302940"/>
                <a:gd name="connsiteX100" fmla="*/ 2337270 w 8595840"/>
                <a:gd name="connsiteY100" fmla="*/ 1600200 h 3302940"/>
                <a:gd name="connsiteX101" fmla="*/ 2375370 w 8595840"/>
                <a:gd name="connsiteY101" fmla="*/ 1638300 h 3302940"/>
                <a:gd name="connsiteX102" fmla="*/ 2388070 w 8595840"/>
                <a:gd name="connsiteY102" fmla="*/ 1816100 h 3302940"/>
                <a:gd name="connsiteX103" fmla="*/ 2273770 w 8595840"/>
                <a:gd name="connsiteY103" fmla="*/ 1866900 h 3302940"/>
                <a:gd name="connsiteX104" fmla="*/ 2235670 w 8595840"/>
                <a:gd name="connsiteY104" fmla="*/ 1879600 h 3302940"/>
                <a:gd name="connsiteX105" fmla="*/ 2197570 w 8595840"/>
                <a:gd name="connsiteY105" fmla="*/ 1892300 h 3302940"/>
                <a:gd name="connsiteX106" fmla="*/ 2095970 w 8595840"/>
                <a:gd name="connsiteY106" fmla="*/ 1905000 h 3302940"/>
                <a:gd name="connsiteX107" fmla="*/ 1676870 w 8595840"/>
                <a:gd name="connsiteY107" fmla="*/ 1879600 h 3302940"/>
                <a:gd name="connsiteX108" fmla="*/ 1562570 w 8595840"/>
                <a:gd name="connsiteY108" fmla="*/ 1841500 h 3302940"/>
                <a:gd name="connsiteX109" fmla="*/ 1524470 w 8595840"/>
                <a:gd name="connsiteY109" fmla="*/ 1828800 h 3302940"/>
                <a:gd name="connsiteX110" fmla="*/ 1511770 w 8595840"/>
                <a:gd name="connsiteY110" fmla="*/ 1778000 h 3302940"/>
                <a:gd name="connsiteX111" fmla="*/ 1499070 w 8595840"/>
                <a:gd name="connsiteY111" fmla="*/ 1739900 h 3302940"/>
                <a:gd name="connsiteX112" fmla="*/ 1486370 w 8595840"/>
                <a:gd name="connsiteY112" fmla="*/ 1676400 h 3302940"/>
                <a:gd name="connsiteX113" fmla="*/ 1524470 w 8595840"/>
                <a:gd name="connsiteY113" fmla="*/ 1460500 h 3302940"/>
                <a:gd name="connsiteX114" fmla="*/ 1537170 w 8595840"/>
                <a:gd name="connsiteY114" fmla="*/ 1422400 h 3302940"/>
                <a:gd name="connsiteX115" fmla="*/ 1626070 w 8595840"/>
                <a:gd name="connsiteY115" fmla="*/ 1358900 h 3302940"/>
                <a:gd name="connsiteX116" fmla="*/ 1702270 w 8595840"/>
                <a:gd name="connsiteY116" fmla="*/ 1282700 h 3302940"/>
                <a:gd name="connsiteX117" fmla="*/ 1740370 w 8595840"/>
                <a:gd name="connsiteY117" fmla="*/ 1244600 h 3302940"/>
                <a:gd name="connsiteX118" fmla="*/ 1778470 w 8595840"/>
                <a:gd name="connsiteY118" fmla="*/ 1206500 h 3302940"/>
                <a:gd name="connsiteX119" fmla="*/ 1816570 w 8595840"/>
                <a:gd name="connsiteY119" fmla="*/ 1193800 h 3302940"/>
                <a:gd name="connsiteX120" fmla="*/ 1829270 w 8595840"/>
                <a:gd name="connsiteY120" fmla="*/ 1155700 h 3302940"/>
                <a:gd name="connsiteX121" fmla="*/ 1905470 w 8595840"/>
                <a:gd name="connsiteY121" fmla="*/ 1104900 h 3302940"/>
                <a:gd name="connsiteX122" fmla="*/ 1968970 w 8595840"/>
                <a:gd name="connsiteY122" fmla="*/ 1028700 h 3302940"/>
                <a:gd name="connsiteX123" fmla="*/ 2045170 w 8595840"/>
                <a:gd name="connsiteY123" fmla="*/ 965200 h 3302940"/>
                <a:gd name="connsiteX124" fmla="*/ 2019770 w 8595840"/>
                <a:gd name="connsiteY124" fmla="*/ 393700 h 3302940"/>
                <a:gd name="connsiteX125" fmla="*/ 1956270 w 8595840"/>
                <a:gd name="connsiteY125" fmla="*/ 279400 h 3302940"/>
                <a:gd name="connsiteX126" fmla="*/ 1918170 w 8595840"/>
                <a:gd name="connsiteY126" fmla="*/ 266700 h 3302940"/>
                <a:gd name="connsiteX127" fmla="*/ 1803870 w 8595840"/>
                <a:gd name="connsiteY127" fmla="*/ 203200 h 3302940"/>
                <a:gd name="connsiteX128" fmla="*/ 1727670 w 8595840"/>
                <a:gd name="connsiteY128" fmla="*/ 190500 h 3302940"/>
                <a:gd name="connsiteX129" fmla="*/ 1689570 w 8595840"/>
                <a:gd name="connsiteY129" fmla="*/ 165100 h 3302940"/>
                <a:gd name="connsiteX130" fmla="*/ 1435570 w 8595840"/>
                <a:gd name="connsiteY130" fmla="*/ 127000 h 3302940"/>
                <a:gd name="connsiteX131" fmla="*/ 1308570 w 8595840"/>
                <a:gd name="connsiteY131" fmla="*/ 101600 h 3302940"/>
                <a:gd name="connsiteX132" fmla="*/ 546570 w 8595840"/>
                <a:gd name="connsiteY132" fmla="*/ 76200 h 3302940"/>
                <a:gd name="connsiteX133" fmla="*/ 457670 w 8595840"/>
                <a:gd name="connsiteY133" fmla="*/ 50800 h 3302940"/>
                <a:gd name="connsiteX134" fmla="*/ 279870 w 8595840"/>
                <a:gd name="connsiteY134" fmla="*/ 25400 h 3302940"/>
                <a:gd name="connsiteX135" fmla="*/ 216370 w 8595840"/>
                <a:gd name="connsiteY135" fmla="*/ 12700 h 3302940"/>
                <a:gd name="connsiteX136" fmla="*/ 38570 w 8595840"/>
                <a:gd name="connsiteY136" fmla="*/ 0 h 3302940"/>
                <a:gd name="connsiteX137" fmla="*/ 13170 w 8595840"/>
                <a:gd name="connsiteY137" fmla="*/ 3276600 h 3302940"/>
                <a:gd name="connsiteX0" fmla="*/ 13170 w 8595840"/>
                <a:gd name="connsiteY0" fmla="*/ 3276600 h 3302940"/>
                <a:gd name="connsiteX1" fmla="*/ 749770 w 8595840"/>
                <a:gd name="connsiteY1" fmla="*/ 3302000 h 3302940"/>
                <a:gd name="connsiteX2" fmla="*/ 749770 w 8595840"/>
                <a:gd name="connsiteY2" fmla="*/ 2959100 h 3302940"/>
                <a:gd name="connsiteX3" fmla="*/ 635470 w 8595840"/>
                <a:gd name="connsiteY3" fmla="*/ 2882900 h 3302940"/>
                <a:gd name="connsiteX4" fmla="*/ 489420 w 8595840"/>
                <a:gd name="connsiteY4" fmla="*/ 2774950 h 3302940"/>
                <a:gd name="connsiteX5" fmla="*/ 400520 w 8595840"/>
                <a:gd name="connsiteY5" fmla="*/ 2527300 h 3302940"/>
                <a:gd name="connsiteX6" fmla="*/ 425920 w 8595840"/>
                <a:gd name="connsiteY6" fmla="*/ 2311400 h 3302940"/>
                <a:gd name="connsiteX7" fmla="*/ 552920 w 8595840"/>
                <a:gd name="connsiteY7" fmla="*/ 2139950 h 3302940"/>
                <a:gd name="connsiteX8" fmla="*/ 756120 w 8595840"/>
                <a:gd name="connsiteY8" fmla="*/ 2070100 h 3302940"/>
                <a:gd name="connsiteX9" fmla="*/ 1022820 w 8595840"/>
                <a:gd name="connsiteY9" fmla="*/ 2152650 h 3302940"/>
                <a:gd name="connsiteX10" fmla="*/ 1175220 w 8595840"/>
                <a:gd name="connsiteY10" fmla="*/ 2381250 h 3302940"/>
                <a:gd name="connsiteX11" fmla="*/ 1143470 w 8595840"/>
                <a:gd name="connsiteY11" fmla="*/ 2565400 h 3302940"/>
                <a:gd name="connsiteX12" fmla="*/ 1054570 w 8595840"/>
                <a:gd name="connsiteY12" fmla="*/ 2762250 h 3302940"/>
                <a:gd name="connsiteX13" fmla="*/ 940270 w 8595840"/>
                <a:gd name="connsiteY13" fmla="*/ 2870200 h 3302940"/>
                <a:gd name="connsiteX14" fmla="*/ 781520 w 8595840"/>
                <a:gd name="connsiteY14" fmla="*/ 2959100 h 3302940"/>
                <a:gd name="connsiteX15" fmla="*/ 794220 w 8595840"/>
                <a:gd name="connsiteY15" fmla="*/ 3302000 h 3302940"/>
                <a:gd name="connsiteX16" fmla="*/ 1118070 w 8595840"/>
                <a:gd name="connsiteY16" fmla="*/ 3263900 h 3302940"/>
                <a:gd name="connsiteX17" fmla="*/ 1721320 w 8595840"/>
                <a:gd name="connsiteY17" fmla="*/ 3225800 h 3302940"/>
                <a:gd name="connsiteX18" fmla="*/ 2572220 w 8595840"/>
                <a:gd name="connsiteY18" fmla="*/ 3181350 h 3302940"/>
                <a:gd name="connsiteX19" fmla="*/ 3804120 w 8595840"/>
                <a:gd name="connsiteY19" fmla="*/ 3117850 h 3302940"/>
                <a:gd name="connsiteX20" fmla="*/ 4547070 w 8595840"/>
                <a:gd name="connsiteY20" fmla="*/ 3079750 h 3302940"/>
                <a:gd name="connsiteX21" fmla="*/ 5194770 w 8595840"/>
                <a:gd name="connsiteY21" fmla="*/ 3079750 h 3302940"/>
                <a:gd name="connsiteX22" fmla="*/ 5842470 w 8595840"/>
                <a:gd name="connsiteY22" fmla="*/ 3028950 h 3302940"/>
                <a:gd name="connsiteX23" fmla="*/ 5836120 w 8595840"/>
                <a:gd name="connsiteY23" fmla="*/ 2863850 h 3302940"/>
                <a:gd name="connsiteX24" fmla="*/ 5677370 w 8595840"/>
                <a:gd name="connsiteY24" fmla="*/ 2781300 h 3302940"/>
                <a:gd name="connsiteX25" fmla="*/ 5639270 w 8595840"/>
                <a:gd name="connsiteY25" fmla="*/ 2578100 h 3302940"/>
                <a:gd name="connsiteX26" fmla="*/ 5728170 w 8595840"/>
                <a:gd name="connsiteY26" fmla="*/ 2425700 h 3302940"/>
                <a:gd name="connsiteX27" fmla="*/ 5912320 w 8595840"/>
                <a:gd name="connsiteY27" fmla="*/ 2381250 h 3302940"/>
                <a:gd name="connsiteX28" fmla="*/ 6071070 w 8595840"/>
                <a:gd name="connsiteY28" fmla="*/ 2419350 h 3302940"/>
                <a:gd name="connsiteX29" fmla="*/ 6185370 w 8595840"/>
                <a:gd name="connsiteY29" fmla="*/ 2533650 h 3302940"/>
                <a:gd name="connsiteX30" fmla="*/ 6223470 w 8595840"/>
                <a:gd name="connsiteY30" fmla="*/ 2686050 h 3302940"/>
                <a:gd name="connsiteX31" fmla="*/ 6102820 w 8595840"/>
                <a:gd name="connsiteY31" fmla="*/ 2825750 h 3302940"/>
                <a:gd name="connsiteX32" fmla="*/ 5880570 w 8595840"/>
                <a:gd name="connsiteY32" fmla="*/ 2870200 h 3302940"/>
                <a:gd name="connsiteX33" fmla="*/ 5874220 w 8595840"/>
                <a:gd name="connsiteY33" fmla="*/ 3035300 h 3302940"/>
                <a:gd name="connsiteX34" fmla="*/ 6286970 w 8595840"/>
                <a:gd name="connsiteY34" fmla="*/ 3035300 h 3302940"/>
                <a:gd name="connsiteX35" fmla="*/ 7074370 w 8595840"/>
                <a:gd name="connsiteY35" fmla="*/ 2990850 h 3302940"/>
                <a:gd name="connsiteX36" fmla="*/ 7645870 w 8595840"/>
                <a:gd name="connsiteY36" fmla="*/ 2971800 h 3302940"/>
                <a:gd name="connsiteX37" fmla="*/ 8522170 w 8595840"/>
                <a:gd name="connsiteY37" fmla="*/ 2952750 h 3302940"/>
                <a:gd name="connsiteX38" fmla="*/ 8522170 w 8595840"/>
                <a:gd name="connsiteY38" fmla="*/ 1314450 h 3302940"/>
                <a:gd name="connsiteX39" fmla="*/ 8306270 w 8595840"/>
                <a:gd name="connsiteY39" fmla="*/ 1193800 h 3302940"/>
                <a:gd name="connsiteX40" fmla="*/ 8179270 w 8595840"/>
                <a:gd name="connsiteY40" fmla="*/ 1168400 h 3302940"/>
                <a:gd name="connsiteX41" fmla="*/ 7607770 w 8595840"/>
                <a:gd name="connsiteY41" fmla="*/ 1206500 h 3302940"/>
                <a:gd name="connsiteX42" fmla="*/ 7379170 w 8595840"/>
                <a:gd name="connsiteY42" fmla="*/ 1193800 h 3302940"/>
                <a:gd name="connsiteX43" fmla="*/ 7290270 w 8595840"/>
                <a:gd name="connsiteY43" fmla="*/ 1168400 h 3302940"/>
                <a:gd name="connsiteX44" fmla="*/ 7112470 w 8595840"/>
                <a:gd name="connsiteY44" fmla="*/ 1143000 h 3302940"/>
                <a:gd name="connsiteX45" fmla="*/ 7048970 w 8595840"/>
                <a:gd name="connsiteY45" fmla="*/ 1130300 h 3302940"/>
                <a:gd name="connsiteX46" fmla="*/ 6934670 w 8595840"/>
                <a:gd name="connsiteY46" fmla="*/ 1117600 h 3302940"/>
                <a:gd name="connsiteX47" fmla="*/ 6629870 w 8595840"/>
                <a:gd name="connsiteY47" fmla="*/ 1079500 h 3302940"/>
                <a:gd name="connsiteX48" fmla="*/ 6502870 w 8595840"/>
                <a:gd name="connsiteY48" fmla="*/ 1028700 h 3302940"/>
                <a:gd name="connsiteX49" fmla="*/ 6426670 w 8595840"/>
                <a:gd name="connsiteY49" fmla="*/ 1003300 h 3302940"/>
                <a:gd name="connsiteX50" fmla="*/ 6375870 w 8595840"/>
                <a:gd name="connsiteY50" fmla="*/ 990600 h 3302940"/>
                <a:gd name="connsiteX51" fmla="*/ 6337770 w 8595840"/>
                <a:gd name="connsiteY51" fmla="*/ 977900 h 3302940"/>
                <a:gd name="connsiteX52" fmla="*/ 6286970 w 8595840"/>
                <a:gd name="connsiteY52" fmla="*/ 952500 h 3302940"/>
                <a:gd name="connsiteX53" fmla="*/ 6096470 w 8595840"/>
                <a:gd name="connsiteY53" fmla="*/ 939800 h 3302940"/>
                <a:gd name="connsiteX54" fmla="*/ 5728170 w 8595840"/>
                <a:gd name="connsiteY54" fmla="*/ 927100 h 3302940"/>
                <a:gd name="connsiteX55" fmla="*/ 5334470 w 8595840"/>
                <a:gd name="connsiteY55" fmla="*/ 901700 h 3302940"/>
                <a:gd name="connsiteX56" fmla="*/ 5232870 w 8595840"/>
                <a:gd name="connsiteY56" fmla="*/ 889000 h 3302940"/>
                <a:gd name="connsiteX57" fmla="*/ 5067770 w 8595840"/>
                <a:gd name="connsiteY57" fmla="*/ 838200 h 3302940"/>
                <a:gd name="connsiteX58" fmla="*/ 4991570 w 8595840"/>
                <a:gd name="connsiteY58" fmla="*/ 825500 h 3302940"/>
                <a:gd name="connsiteX59" fmla="*/ 4953470 w 8595840"/>
                <a:gd name="connsiteY59" fmla="*/ 800100 h 3302940"/>
                <a:gd name="connsiteX60" fmla="*/ 4877270 w 8595840"/>
                <a:gd name="connsiteY60" fmla="*/ 774700 h 3302940"/>
                <a:gd name="connsiteX61" fmla="*/ 4775670 w 8595840"/>
                <a:gd name="connsiteY61" fmla="*/ 749300 h 3302940"/>
                <a:gd name="connsiteX62" fmla="*/ 4648670 w 8595840"/>
                <a:gd name="connsiteY62" fmla="*/ 711200 h 3302940"/>
                <a:gd name="connsiteX63" fmla="*/ 4610570 w 8595840"/>
                <a:gd name="connsiteY63" fmla="*/ 698500 h 3302940"/>
                <a:gd name="connsiteX64" fmla="*/ 4559770 w 8595840"/>
                <a:gd name="connsiteY64" fmla="*/ 685800 h 3302940"/>
                <a:gd name="connsiteX65" fmla="*/ 4521670 w 8595840"/>
                <a:gd name="connsiteY65" fmla="*/ 660400 h 3302940"/>
                <a:gd name="connsiteX66" fmla="*/ 4470870 w 8595840"/>
                <a:gd name="connsiteY66" fmla="*/ 647700 h 3302940"/>
                <a:gd name="connsiteX67" fmla="*/ 4432770 w 8595840"/>
                <a:gd name="connsiteY67" fmla="*/ 635000 h 3302940"/>
                <a:gd name="connsiteX68" fmla="*/ 4381970 w 8595840"/>
                <a:gd name="connsiteY68" fmla="*/ 609600 h 3302940"/>
                <a:gd name="connsiteX69" fmla="*/ 4280370 w 8595840"/>
                <a:gd name="connsiteY69" fmla="*/ 584200 h 3302940"/>
                <a:gd name="connsiteX70" fmla="*/ 4242270 w 8595840"/>
                <a:gd name="connsiteY70" fmla="*/ 571500 h 3302940"/>
                <a:gd name="connsiteX71" fmla="*/ 4127970 w 8595840"/>
                <a:gd name="connsiteY71" fmla="*/ 558800 h 3302940"/>
                <a:gd name="connsiteX72" fmla="*/ 3658070 w 8595840"/>
                <a:gd name="connsiteY72" fmla="*/ 533400 h 3302940"/>
                <a:gd name="connsiteX73" fmla="*/ 3607270 w 8595840"/>
                <a:gd name="connsiteY73" fmla="*/ 520700 h 3302940"/>
                <a:gd name="connsiteX74" fmla="*/ 3569170 w 8595840"/>
                <a:gd name="connsiteY74" fmla="*/ 508000 h 3302940"/>
                <a:gd name="connsiteX75" fmla="*/ 3467570 w 8595840"/>
                <a:gd name="connsiteY75" fmla="*/ 495300 h 3302940"/>
                <a:gd name="connsiteX76" fmla="*/ 3429470 w 8595840"/>
                <a:gd name="connsiteY76" fmla="*/ 469900 h 3302940"/>
                <a:gd name="connsiteX77" fmla="*/ 3378670 w 8595840"/>
                <a:gd name="connsiteY77" fmla="*/ 457200 h 3302940"/>
                <a:gd name="connsiteX78" fmla="*/ 3302470 w 8595840"/>
                <a:gd name="connsiteY78" fmla="*/ 431800 h 3302940"/>
                <a:gd name="connsiteX79" fmla="*/ 3226270 w 8595840"/>
                <a:gd name="connsiteY79" fmla="*/ 406400 h 3302940"/>
                <a:gd name="connsiteX80" fmla="*/ 3188170 w 8595840"/>
                <a:gd name="connsiteY80" fmla="*/ 393700 h 3302940"/>
                <a:gd name="connsiteX81" fmla="*/ 2934170 w 8595840"/>
                <a:gd name="connsiteY81" fmla="*/ 381000 h 3302940"/>
                <a:gd name="connsiteX82" fmla="*/ 2832570 w 8595840"/>
                <a:gd name="connsiteY82" fmla="*/ 355600 h 3302940"/>
                <a:gd name="connsiteX83" fmla="*/ 2769070 w 8595840"/>
                <a:gd name="connsiteY83" fmla="*/ 342900 h 3302940"/>
                <a:gd name="connsiteX84" fmla="*/ 2705570 w 8595840"/>
                <a:gd name="connsiteY84" fmla="*/ 317500 h 3302940"/>
                <a:gd name="connsiteX85" fmla="*/ 2591270 w 8595840"/>
                <a:gd name="connsiteY85" fmla="*/ 304800 h 3302940"/>
                <a:gd name="connsiteX86" fmla="*/ 2515070 w 8595840"/>
                <a:gd name="connsiteY86" fmla="*/ 292100 h 3302940"/>
                <a:gd name="connsiteX87" fmla="*/ 2299170 w 8595840"/>
                <a:gd name="connsiteY87" fmla="*/ 317500 h 3302940"/>
                <a:gd name="connsiteX88" fmla="*/ 2184870 w 8595840"/>
                <a:gd name="connsiteY88" fmla="*/ 355600 h 3302940"/>
                <a:gd name="connsiteX89" fmla="*/ 2045170 w 8595840"/>
                <a:gd name="connsiteY89" fmla="*/ 381000 h 3302940"/>
                <a:gd name="connsiteX90" fmla="*/ 2019770 w 8595840"/>
                <a:gd name="connsiteY90" fmla="*/ 431800 h 3302940"/>
                <a:gd name="connsiteX91" fmla="*/ 2032470 w 8595840"/>
                <a:gd name="connsiteY91" fmla="*/ 952500 h 3302940"/>
                <a:gd name="connsiteX92" fmla="*/ 2045170 w 8595840"/>
                <a:gd name="connsiteY92" fmla="*/ 1016000 h 3302940"/>
                <a:gd name="connsiteX93" fmla="*/ 2083270 w 8595840"/>
                <a:gd name="connsiteY93" fmla="*/ 1130300 h 3302940"/>
                <a:gd name="connsiteX94" fmla="*/ 2095970 w 8595840"/>
                <a:gd name="connsiteY94" fmla="*/ 1181100 h 3302940"/>
                <a:gd name="connsiteX95" fmla="*/ 2159470 w 8595840"/>
                <a:gd name="connsiteY95" fmla="*/ 1270000 h 3302940"/>
                <a:gd name="connsiteX96" fmla="*/ 2197570 w 8595840"/>
                <a:gd name="connsiteY96" fmla="*/ 1346200 h 3302940"/>
                <a:gd name="connsiteX97" fmla="*/ 2235670 w 8595840"/>
                <a:gd name="connsiteY97" fmla="*/ 1397000 h 3302940"/>
                <a:gd name="connsiteX98" fmla="*/ 2261070 w 8595840"/>
                <a:gd name="connsiteY98" fmla="*/ 1435100 h 3302940"/>
                <a:gd name="connsiteX99" fmla="*/ 2311870 w 8595840"/>
                <a:gd name="connsiteY99" fmla="*/ 1549400 h 3302940"/>
                <a:gd name="connsiteX100" fmla="*/ 2337270 w 8595840"/>
                <a:gd name="connsiteY100" fmla="*/ 1600200 h 3302940"/>
                <a:gd name="connsiteX101" fmla="*/ 2375370 w 8595840"/>
                <a:gd name="connsiteY101" fmla="*/ 1638300 h 3302940"/>
                <a:gd name="connsiteX102" fmla="*/ 2388070 w 8595840"/>
                <a:gd name="connsiteY102" fmla="*/ 1816100 h 3302940"/>
                <a:gd name="connsiteX103" fmla="*/ 2273770 w 8595840"/>
                <a:gd name="connsiteY103" fmla="*/ 1866900 h 3302940"/>
                <a:gd name="connsiteX104" fmla="*/ 2235670 w 8595840"/>
                <a:gd name="connsiteY104" fmla="*/ 1879600 h 3302940"/>
                <a:gd name="connsiteX105" fmla="*/ 2197570 w 8595840"/>
                <a:gd name="connsiteY105" fmla="*/ 1892300 h 3302940"/>
                <a:gd name="connsiteX106" fmla="*/ 2095970 w 8595840"/>
                <a:gd name="connsiteY106" fmla="*/ 1905000 h 3302940"/>
                <a:gd name="connsiteX107" fmla="*/ 1676870 w 8595840"/>
                <a:gd name="connsiteY107" fmla="*/ 1879600 h 3302940"/>
                <a:gd name="connsiteX108" fmla="*/ 1562570 w 8595840"/>
                <a:gd name="connsiteY108" fmla="*/ 1841500 h 3302940"/>
                <a:gd name="connsiteX109" fmla="*/ 1524470 w 8595840"/>
                <a:gd name="connsiteY109" fmla="*/ 1828800 h 3302940"/>
                <a:gd name="connsiteX110" fmla="*/ 1511770 w 8595840"/>
                <a:gd name="connsiteY110" fmla="*/ 1778000 h 3302940"/>
                <a:gd name="connsiteX111" fmla="*/ 1499070 w 8595840"/>
                <a:gd name="connsiteY111" fmla="*/ 1739900 h 3302940"/>
                <a:gd name="connsiteX112" fmla="*/ 1486370 w 8595840"/>
                <a:gd name="connsiteY112" fmla="*/ 1676400 h 3302940"/>
                <a:gd name="connsiteX113" fmla="*/ 1524470 w 8595840"/>
                <a:gd name="connsiteY113" fmla="*/ 1460500 h 3302940"/>
                <a:gd name="connsiteX114" fmla="*/ 1537170 w 8595840"/>
                <a:gd name="connsiteY114" fmla="*/ 1422400 h 3302940"/>
                <a:gd name="connsiteX115" fmla="*/ 1626070 w 8595840"/>
                <a:gd name="connsiteY115" fmla="*/ 1358900 h 3302940"/>
                <a:gd name="connsiteX116" fmla="*/ 1702270 w 8595840"/>
                <a:gd name="connsiteY116" fmla="*/ 1282700 h 3302940"/>
                <a:gd name="connsiteX117" fmla="*/ 1740370 w 8595840"/>
                <a:gd name="connsiteY117" fmla="*/ 1244600 h 3302940"/>
                <a:gd name="connsiteX118" fmla="*/ 1778470 w 8595840"/>
                <a:gd name="connsiteY118" fmla="*/ 1206500 h 3302940"/>
                <a:gd name="connsiteX119" fmla="*/ 1816570 w 8595840"/>
                <a:gd name="connsiteY119" fmla="*/ 1193800 h 3302940"/>
                <a:gd name="connsiteX120" fmla="*/ 1829270 w 8595840"/>
                <a:gd name="connsiteY120" fmla="*/ 1155700 h 3302940"/>
                <a:gd name="connsiteX121" fmla="*/ 1905470 w 8595840"/>
                <a:gd name="connsiteY121" fmla="*/ 1104900 h 3302940"/>
                <a:gd name="connsiteX122" fmla="*/ 1968970 w 8595840"/>
                <a:gd name="connsiteY122" fmla="*/ 1028700 h 3302940"/>
                <a:gd name="connsiteX123" fmla="*/ 2045170 w 8595840"/>
                <a:gd name="connsiteY123" fmla="*/ 965200 h 3302940"/>
                <a:gd name="connsiteX124" fmla="*/ 2019770 w 8595840"/>
                <a:gd name="connsiteY124" fmla="*/ 393700 h 3302940"/>
                <a:gd name="connsiteX125" fmla="*/ 1956270 w 8595840"/>
                <a:gd name="connsiteY125" fmla="*/ 279400 h 3302940"/>
                <a:gd name="connsiteX126" fmla="*/ 1918170 w 8595840"/>
                <a:gd name="connsiteY126" fmla="*/ 266700 h 3302940"/>
                <a:gd name="connsiteX127" fmla="*/ 1803870 w 8595840"/>
                <a:gd name="connsiteY127" fmla="*/ 203200 h 3302940"/>
                <a:gd name="connsiteX128" fmla="*/ 1727670 w 8595840"/>
                <a:gd name="connsiteY128" fmla="*/ 190500 h 3302940"/>
                <a:gd name="connsiteX129" fmla="*/ 1689570 w 8595840"/>
                <a:gd name="connsiteY129" fmla="*/ 165100 h 3302940"/>
                <a:gd name="connsiteX130" fmla="*/ 1435570 w 8595840"/>
                <a:gd name="connsiteY130" fmla="*/ 127000 h 3302940"/>
                <a:gd name="connsiteX131" fmla="*/ 1308570 w 8595840"/>
                <a:gd name="connsiteY131" fmla="*/ 101600 h 3302940"/>
                <a:gd name="connsiteX132" fmla="*/ 546570 w 8595840"/>
                <a:gd name="connsiteY132" fmla="*/ 76200 h 3302940"/>
                <a:gd name="connsiteX133" fmla="*/ 457670 w 8595840"/>
                <a:gd name="connsiteY133" fmla="*/ 50800 h 3302940"/>
                <a:gd name="connsiteX134" fmla="*/ 279870 w 8595840"/>
                <a:gd name="connsiteY134" fmla="*/ 25400 h 3302940"/>
                <a:gd name="connsiteX135" fmla="*/ 216370 w 8595840"/>
                <a:gd name="connsiteY135" fmla="*/ 12700 h 3302940"/>
                <a:gd name="connsiteX136" fmla="*/ 38570 w 8595840"/>
                <a:gd name="connsiteY136" fmla="*/ 0 h 3302940"/>
                <a:gd name="connsiteX137" fmla="*/ 13170 w 8595840"/>
                <a:gd name="connsiteY137" fmla="*/ 3276600 h 3302940"/>
                <a:gd name="connsiteX0" fmla="*/ 13170 w 8586613"/>
                <a:gd name="connsiteY0" fmla="*/ 3276600 h 3302940"/>
                <a:gd name="connsiteX1" fmla="*/ 749770 w 8586613"/>
                <a:gd name="connsiteY1" fmla="*/ 3302000 h 3302940"/>
                <a:gd name="connsiteX2" fmla="*/ 749770 w 8586613"/>
                <a:gd name="connsiteY2" fmla="*/ 2959100 h 3302940"/>
                <a:gd name="connsiteX3" fmla="*/ 635470 w 8586613"/>
                <a:gd name="connsiteY3" fmla="*/ 2882900 h 3302940"/>
                <a:gd name="connsiteX4" fmla="*/ 489420 w 8586613"/>
                <a:gd name="connsiteY4" fmla="*/ 2774950 h 3302940"/>
                <a:gd name="connsiteX5" fmla="*/ 400520 w 8586613"/>
                <a:gd name="connsiteY5" fmla="*/ 2527300 h 3302940"/>
                <a:gd name="connsiteX6" fmla="*/ 425920 w 8586613"/>
                <a:gd name="connsiteY6" fmla="*/ 2311400 h 3302940"/>
                <a:gd name="connsiteX7" fmla="*/ 552920 w 8586613"/>
                <a:gd name="connsiteY7" fmla="*/ 2139950 h 3302940"/>
                <a:gd name="connsiteX8" fmla="*/ 756120 w 8586613"/>
                <a:gd name="connsiteY8" fmla="*/ 2070100 h 3302940"/>
                <a:gd name="connsiteX9" fmla="*/ 1022820 w 8586613"/>
                <a:gd name="connsiteY9" fmla="*/ 2152650 h 3302940"/>
                <a:gd name="connsiteX10" fmla="*/ 1175220 w 8586613"/>
                <a:gd name="connsiteY10" fmla="*/ 2381250 h 3302940"/>
                <a:gd name="connsiteX11" fmla="*/ 1143470 w 8586613"/>
                <a:gd name="connsiteY11" fmla="*/ 2565400 h 3302940"/>
                <a:gd name="connsiteX12" fmla="*/ 1054570 w 8586613"/>
                <a:gd name="connsiteY12" fmla="*/ 2762250 h 3302940"/>
                <a:gd name="connsiteX13" fmla="*/ 940270 w 8586613"/>
                <a:gd name="connsiteY13" fmla="*/ 2870200 h 3302940"/>
                <a:gd name="connsiteX14" fmla="*/ 781520 w 8586613"/>
                <a:gd name="connsiteY14" fmla="*/ 2959100 h 3302940"/>
                <a:gd name="connsiteX15" fmla="*/ 794220 w 8586613"/>
                <a:gd name="connsiteY15" fmla="*/ 3302000 h 3302940"/>
                <a:gd name="connsiteX16" fmla="*/ 1118070 w 8586613"/>
                <a:gd name="connsiteY16" fmla="*/ 3263900 h 3302940"/>
                <a:gd name="connsiteX17" fmla="*/ 1721320 w 8586613"/>
                <a:gd name="connsiteY17" fmla="*/ 3225800 h 3302940"/>
                <a:gd name="connsiteX18" fmla="*/ 2572220 w 8586613"/>
                <a:gd name="connsiteY18" fmla="*/ 3181350 h 3302940"/>
                <a:gd name="connsiteX19" fmla="*/ 3804120 w 8586613"/>
                <a:gd name="connsiteY19" fmla="*/ 3117850 h 3302940"/>
                <a:gd name="connsiteX20" fmla="*/ 4547070 w 8586613"/>
                <a:gd name="connsiteY20" fmla="*/ 3079750 h 3302940"/>
                <a:gd name="connsiteX21" fmla="*/ 5194770 w 8586613"/>
                <a:gd name="connsiteY21" fmla="*/ 3079750 h 3302940"/>
                <a:gd name="connsiteX22" fmla="*/ 5842470 w 8586613"/>
                <a:gd name="connsiteY22" fmla="*/ 3028950 h 3302940"/>
                <a:gd name="connsiteX23" fmla="*/ 5836120 w 8586613"/>
                <a:gd name="connsiteY23" fmla="*/ 2863850 h 3302940"/>
                <a:gd name="connsiteX24" fmla="*/ 5677370 w 8586613"/>
                <a:gd name="connsiteY24" fmla="*/ 2781300 h 3302940"/>
                <a:gd name="connsiteX25" fmla="*/ 5639270 w 8586613"/>
                <a:gd name="connsiteY25" fmla="*/ 2578100 h 3302940"/>
                <a:gd name="connsiteX26" fmla="*/ 5728170 w 8586613"/>
                <a:gd name="connsiteY26" fmla="*/ 2425700 h 3302940"/>
                <a:gd name="connsiteX27" fmla="*/ 5912320 w 8586613"/>
                <a:gd name="connsiteY27" fmla="*/ 2381250 h 3302940"/>
                <a:gd name="connsiteX28" fmla="*/ 6071070 w 8586613"/>
                <a:gd name="connsiteY28" fmla="*/ 2419350 h 3302940"/>
                <a:gd name="connsiteX29" fmla="*/ 6185370 w 8586613"/>
                <a:gd name="connsiteY29" fmla="*/ 2533650 h 3302940"/>
                <a:gd name="connsiteX30" fmla="*/ 6223470 w 8586613"/>
                <a:gd name="connsiteY30" fmla="*/ 2686050 h 3302940"/>
                <a:gd name="connsiteX31" fmla="*/ 6102820 w 8586613"/>
                <a:gd name="connsiteY31" fmla="*/ 2825750 h 3302940"/>
                <a:gd name="connsiteX32" fmla="*/ 5880570 w 8586613"/>
                <a:gd name="connsiteY32" fmla="*/ 2870200 h 3302940"/>
                <a:gd name="connsiteX33" fmla="*/ 5874220 w 8586613"/>
                <a:gd name="connsiteY33" fmla="*/ 3035300 h 3302940"/>
                <a:gd name="connsiteX34" fmla="*/ 6286970 w 8586613"/>
                <a:gd name="connsiteY34" fmla="*/ 3035300 h 3302940"/>
                <a:gd name="connsiteX35" fmla="*/ 7074370 w 8586613"/>
                <a:gd name="connsiteY35" fmla="*/ 2990850 h 3302940"/>
                <a:gd name="connsiteX36" fmla="*/ 7645870 w 8586613"/>
                <a:gd name="connsiteY36" fmla="*/ 2971800 h 3302940"/>
                <a:gd name="connsiteX37" fmla="*/ 8522170 w 8586613"/>
                <a:gd name="connsiteY37" fmla="*/ 2952750 h 3302940"/>
                <a:gd name="connsiteX38" fmla="*/ 8522170 w 8586613"/>
                <a:gd name="connsiteY38" fmla="*/ 1314450 h 3302940"/>
                <a:gd name="connsiteX39" fmla="*/ 8306270 w 8586613"/>
                <a:gd name="connsiteY39" fmla="*/ 1193800 h 3302940"/>
                <a:gd name="connsiteX40" fmla="*/ 8179270 w 8586613"/>
                <a:gd name="connsiteY40" fmla="*/ 1168400 h 3302940"/>
                <a:gd name="connsiteX41" fmla="*/ 7607770 w 8586613"/>
                <a:gd name="connsiteY41" fmla="*/ 1206500 h 3302940"/>
                <a:gd name="connsiteX42" fmla="*/ 7379170 w 8586613"/>
                <a:gd name="connsiteY42" fmla="*/ 1193800 h 3302940"/>
                <a:gd name="connsiteX43" fmla="*/ 7290270 w 8586613"/>
                <a:gd name="connsiteY43" fmla="*/ 1168400 h 3302940"/>
                <a:gd name="connsiteX44" fmla="*/ 7112470 w 8586613"/>
                <a:gd name="connsiteY44" fmla="*/ 1143000 h 3302940"/>
                <a:gd name="connsiteX45" fmla="*/ 7048970 w 8586613"/>
                <a:gd name="connsiteY45" fmla="*/ 1130300 h 3302940"/>
                <a:gd name="connsiteX46" fmla="*/ 6934670 w 8586613"/>
                <a:gd name="connsiteY46" fmla="*/ 1117600 h 3302940"/>
                <a:gd name="connsiteX47" fmla="*/ 6629870 w 8586613"/>
                <a:gd name="connsiteY47" fmla="*/ 1079500 h 3302940"/>
                <a:gd name="connsiteX48" fmla="*/ 6502870 w 8586613"/>
                <a:gd name="connsiteY48" fmla="*/ 1028700 h 3302940"/>
                <a:gd name="connsiteX49" fmla="*/ 6426670 w 8586613"/>
                <a:gd name="connsiteY49" fmla="*/ 1003300 h 3302940"/>
                <a:gd name="connsiteX50" fmla="*/ 6375870 w 8586613"/>
                <a:gd name="connsiteY50" fmla="*/ 990600 h 3302940"/>
                <a:gd name="connsiteX51" fmla="*/ 6337770 w 8586613"/>
                <a:gd name="connsiteY51" fmla="*/ 977900 h 3302940"/>
                <a:gd name="connsiteX52" fmla="*/ 6286970 w 8586613"/>
                <a:gd name="connsiteY52" fmla="*/ 952500 h 3302940"/>
                <a:gd name="connsiteX53" fmla="*/ 6096470 w 8586613"/>
                <a:gd name="connsiteY53" fmla="*/ 939800 h 3302940"/>
                <a:gd name="connsiteX54" fmla="*/ 5728170 w 8586613"/>
                <a:gd name="connsiteY54" fmla="*/ 927100 h 3302940"/>
                <a:gd name="connsiteX55" fmla="*/ 5334470 w 8586613"/>
                <a:gd name="connsiteY55" fmla="*/ 901700 h 3302940"/>
                <a:gd name="connsiteX56" fmla="*/ 5232870 w 8586613"/>
                <a:gd name="connsiteY56" fmla="*/ 889000 h 3302940"/>
                <a:gd name="connsiteX57" fmla="*/ 5067770 w 8586613"/>
                <a:gd name="connsiteY57" fmla="*/ 838200 h 3302940"/>
                <a:gd name="connsiteX58" fmla="*/ 4991570 w 8586613"/>
                <a:gd name="connsiteY58" fmla="*/ 825500 h 3302940"/>
                <a:gd name="connsiteX59" fmla="*/ 4953470 w 8586613"/>
                <a:gd name="connsiteY59" fmla="*/ 800100 h 3302940"/>
                <a:gd name="connsiteX60" fmla="*/ 4877270 w 8586613"/>
                <a:gd name="connsiteY60" fmla="*/ 774700 h 3302940"/>
                <a:gd name="connsiteX61" fmla="*/ 4775670 w 8586613"/>
                <a:gd name="connsiteY61" fmla="*/ 749300 h 3302940"/>
                <a:gd name="connsiteX62" fmla="*/ 4648670 w 8586613"/>
                <a:gd name="connsiteY62" fmla="*/ 711200 h 3302940"/>
                <a:gd name="connsiteX63" fmla="*/ 4610570 w 8586613"/>
                <a:gd name="connsiteY63" fmla="*/ 698500 h 3302940"/>
                <a:gd name="connsiteX64" fmla="*/ 4559770 w 8586613"/>
                <a:gd name="connsiteY64" fmla="*/ 685800 h 3302940"/>
                <a:gd name="connsiteX65" fmla="*/ 4521670 w 8586613"/>
                <a:gd name="connsiteY65" fmla="*/ 660400 h 3302940"/>
                <a:gd name="connsiteX66" fmla="*/ 4470870 w 8586613"/>
                <a:gd name="connsiteY66" fmla="*/ 647700 h 3302940"/>
                <a:gd name="connsiteX67" fmla="*/ 4432770 w 8586613"/>
                <a:gd name="connsiteY67" fmla="*/ 635000 h 3302940"/>
                <a:gd name="connsiteX68" fmla="*/ 4381970 w 8586613"/>
                <a:gd name="connsiteY68" fmla="*/ 609600 h 3302940"/>
                <a:gd name="connsiteX69" fmla="*/ 4280370 w 8586613"/>
                <a:gd name="connsiteY69" fmla="*/ 584200 h 3302940"/>
                <a:gd name="connsiteX70" fmla="*/ 4242270 w 8586613"/>
                <a:gd name="connsiteY70" fmla="*/ 571500 h 3302940"/>
                <a:gd name="connsiteX71" fmla="*/ 4127970 w 8586613"/>
                <a:gd name="connsiteY71" fmla="*/ 558800 h 3302940"/>
                <a:gd name="connsiteX72" fmla="*/ 3658070 w 8586613"/>
                <a:gd name="connsiteY72" fmla="*/ 533400 h 3302940"/>
                <a:gd name="connsiteX73" fmla="*/ 3607270 w 8586613"/>
                <a:gd name="connsiteY73" fmla="*/ 520700 h 3302940"/>
                <a:gd name="connsiteX74" fmla="*/ 3569170 w 8586613"/>
                <a:gd name="connsiteY74" fmla="*/ 508000 h 3302940"/>
                <a:gd name="connsiteX75" fmla="*/ 3467570 w 8586613"/>
                <a:gd name="connsiteY75" fmla="*/ 495300 h 3302940"/>
                <a:gd name="connsiteX76" fmla="*/ 3429470 w 8586613"/>
                <a:gd name="connsiteY76" fmla="*/ 469900 h 3302940"/>
                <a:gd name="connsiteX77" fmla="*/ 3378670 w 8586613"/>
                <a:gd name="connsiteY77" fmla="*/ 457200 h 3302940"/>
                <a:gd name="connsiteX78" fmla="*/ 3302470 w 8586613"/>
                <a:gd name="connsiteY78" fmla="*/ 431800 h 3302940"/>
                <a:gd name="connsiteX79" fmla="*/ 3226270 w 8586613"/>
                <a:gd name="connsiteY79" fmla="*/ 406400 h 3302940"/>
                <a:gd name="connsiteX80" fmla="*/ 3188170 w 8586613"/>
                <a:gd name="connsiteY80" fmla="*/ 393700 h 3302940"/>
                <a:gd name="connsiteX81" fmla="*/ 2934170 w 8586613"/>
                <a:gd name="connsiteY81" fmla="*/ 381000 h 3302940"/>
                <a:gd name="connsiteX82" fmla="*/ 2832570 w 8586613"/>
                <a:gd name="connsiteY82" fmla="*/ 355600 h 3302940"/>
                <a:gd name="connsiteX83" fmla="*/ 2769070 w 8586613"/>
                <a:gd name="connsiteY83" fmla="*/ 342900 h 3302940"/>
                <a:gd name="connsiteX84" fmla="*/ 2705570 w 8586613"/>
                <a:gd name="connsiteY84" fmla="*/ 317500 h 3302940"/>
                <a:gd name="connsiteX85" fmla="*/ 2591270 w 8586613"/>
                <a:gd name="connsiteY85" fmla="*/ 304800 h 3302940"/>
                <a:gd name="connsiteX86" fmla="*/ 2515070 w 8586613"/>
                <a:gd name="connsiteY86" fmla="*/ 292100 h 3302940"/>
                <a:gd name="connsiteX87" fmla="*/ 2299170 w 8586613"/>
                <a:gd name="connsiteY87" fmla="*/ 317500 h 3302940"/>
                <a:gd name="connsiteX88" fmla="*/ 2184870 w 8586613"/>
                <a:gd name="connsiteY88" fmla="*/ 355600 h 3302940"/>
                <a:gd name="connsiteX89" fmla="*/ 2045170 w 8586613"/>
                <a:gd name="connsiteY89" fmla="*/ 381000 h 3302940"/>
                <a:gd name="connsiteX90" fmla="*/ 2019770 w 8586613"/>
                <a:gd name="connsiteY90" fmla="*/ 431800 h 3302940"/>
                <a:gd name="connsiteX91" fmla="*/ 2032470 w 8586613"/>
                <a:gd name="connsiteY91" fmla="*/ 952500 h 3302940"/>
                <a:gd name="connsiteX92" fmla="*/ 2045170 w 8586613"/>
                <a:gd name="connsiteY92" fmla="*/ 1016000 h 3302940"/>
                <a:gd name="connsiteX93" fmla="*/ 2083270 w 8586613"/>
                <a:gd name="connsiteY93" fmla="*/ 1130300 h 3302940"/>
                <a:gd name="connsiteX94" fmla="*/ 2095970 w 8586613"/>
                <a:gd name="connsiteY94" fmla="*/ 1181100 h 3302940"/>
                <a:gd name="connsiteX95" fmla="*/ 2159470 w 8586613"/>
                <a:gd name="connsiteY95" fmla="*/ 1270000 h 3302940"/>
                <a:gd name="connsiteX96" fmla="*/ 2197570 w 8586613"/>
                <a:gd name="connsiteY96" fmla="*/ 1346200 h 3302940"/>
                <a:gd name="connsiteX97" fmla="*/ 2235670 w 8586613"/>
                <a:gd name="connsiteY97" fmla="*/ 1397000 h 3302940"/>
                <a:gd name="connsiteX98" fmla="*/ 2261070 w 8586613"/>
                <a:gd name="connsiteY98" fmla="*/ 1435100 h 3302940"/>
                <a:gd name="connsiteX99" fmla="*/ 2311870 w 8586613"/>
                <a:gd name="connsiteY99" fmla="*/ 1549400 h 3302940"/>
                <a:gd name="connsiteX100" fmla="*/ 2337270 w 8586613"/>
                <a:gd name="connsiteY100" fmla="*/ 1600200 h 3302940"/>
                <a:gd name="connsiteX101" fmla="*/ 2375370 w 8586613"/>
                <a:gd name="connsiteY101" fmla="*/ 1638300 h 3302940"/>
                <a:gd name="connsiteX102" fmla="*/ 2388070 w 8586613"/>
                <a:gd name="connsiteY102" fmla="*/ 1816100 h 3302940"/>
                <a:gd name="connsiteX103" fmla="*/ 2273770 w 8586613"/>
                <a:gd name="connsiteY103" fmla="*/ 1866900 h 3302940"/>
                <a:gd name="connsiteX104" fmla="*/ 2235670 w 8586613"/>
                <a:gd name="connsiteY104" fmla="*/ 1879600 h 3302940"/>
                <a:gd name="connsiteX105" fmla="*/ 2197570 w 8586613"/>
                <a:gd name="connsiteY105" fmla="*/ 1892300 h 3302940"/>
                <a:gd name="connsiteX106" fmla="*/ 2095970 w 8586613"/>
                <a:gd name="connsiteY106" fmla="*/ 1905000 h 3302940"/>
                <a:gd name="connsiteX107" fmla="*/ 1676870 w 8586613"/>
                <a:gd name="connsiteY107" fmla="*/ 1879600 h 3302940"/>
                <a:gd name="connsiteX108" fmla="*/ 1562570 w 8586613"/>
                <a:gd name="connsiteY108" fmla="*/ 1841500 h 3302940"/>
                <a:gd name="connsiteX109" fmla="*/ 1524470 w 8586613"/>
                <a:gd name="connsiteY109" fmla="*/ 1828800 h 3302940"/>
                <a:gd name="connsiteX110" fmla="*/ 1511770 w 8586613"/>
                <a:gd name="connsiteY110" fmla="*/ 1778000 h 3302940"/>
                <a:gd name="connsiteX111" fmla="*/ 1499070 w 8586613"/>
                <a:gd name="connsiteY111" fmla="*/ 1739900 h 3302940"/>
                <a:gd name="connsiteX112" fmla="*/ 1486370 w 8586613"/>
                <a:gd name="connsiteY112" fmla="*/ 1676400 h 3302940"/>
                <a:gd name="connsiteX113" fmla="*/ 1524470 w 8586613"/>
                <a:gd name="connsiteY113" fmla="*/ 1460500 h 3302940"/>
                <a:gd name="connsiteX114" fmla="*/ 1537170 w 8586613"/>
                <a:gd name="connsiteY114" fmla="*/ 1422400 h 3302940"/>
                <a:gd name="connsiteX115" fmla="*/ 1626070 w 8586613"/>
                <a:gd name="connsiteY115" fmla="*/ 1358900 h 3302940"/>
                <a:gd name="connsiteX116" fmla="*/ 1702270 w 8586613"/>
                <a:gd name="connsiteY116" fmla="*/ 1282700 h 3302940"/>
                <a:gd name="connsiteX117" fmla="*/ 1740370 w 8586613"/>
                <a:gd name="connsiteY117" fmla="*/ 1244600 h 3302940"/>
                <a:gd name="connsiteX118" fmla="*/ 1778470 w 8586613"/>
                <a:gd name="connsiteY118" fmla="*/ 1206500 h 3302940"/>
                <a:gd name="connsiteX119" fmla="*/ 1816570 w 8586613"/>
                <a:gd name="connsiteY119" fmla="*/ 1193800 h 3302940"/>
                <a:gd name="connsiteX120" fmla="*/ 1829270 w 8586613"/>
                <a:gd name="connsiteY120" fmla="*/ 1155700 h 3302940"/>
                <a:gd name="connsiteX121" fmla="*/ 1905470 w 8586613"/>
                <a:gd name="connsiteY121" fmla="*/ 1104900 h 3302940"/>
                <a:gd name="connsiteX122" fmla="*/ 1968970 w 8586613"/>
                <a:gd name="connsiteY122" fmla="*/ 1028700 h 3302940"/>
                <a:gd name="connsiteX123" fmla="*/ 2045170 w 8586613"/>
                <a:gd name="connsiteY123" fmla="*/ 965200 h 3302940"/>
                <a:gd name="connsiteX124" fmla="*/ 2019770 w 8586613"/>
                <a:gd name="connsiteY124" fmla="*/ 393700 h 3302940"/>
                <a:gd name="connsiteX125" fmla="*/ 1956270 w 8586613"/>
                <a:gd name="connsiteY125" fmla="*/ 279400 h 3302940"/>
                <a:gd name="connsiteX126" fmla="*/ 1918170 w 8586613"/>
                <a:gd name="connsiteY126" fmla="*/ 266700 h 3302940"/>
                <a:gd name="connsiteX127" fmla="*/ 1803870 w 8586613"/>
                <a:gd name="connsiteY127" fmla="*/ 203200 h 3302940"/>
                <a:gd name="connsiteX128" fmla="*/ 1727670 w 8586613"/>
                <a:gd name="connsiteY128" fmla="*/ 190500 h 3302940"/>
                <a:gd name="connsiteX129" fmla="*/ 1689570 w 8586613"/>
                <a:gd name="connsiteY129" fmla="*/ 165100 h 3302940"/>
                <a:gd name="connsiteX130" fmla="*/ 1435570 w 8586613"/>
                <a:gd name="connsiteY130" fmla="*/ 127000 h 3302940"/>
                <a:gd name="connsiteX131" fmla="*/ 1308570 w 8586613"/>
                <a:gd name="connsiteY131" fmla="*/ 101600 h 3302940"/>
                <a:gd name="connsiteX132" fmla="*/ 546570 w 8586613"/>
                <a:gd name="connsiteY132" fmla="*/ 76200 h 3302940"/>
                <a:gd name="connsiteX133" fmla="*/ 457670 w 8586613"/>
                <a:gd name="connsiteY133" fmla="*/ 50800 h 3302940"/>
                <a:gd name="connsiteX134" fmla="*/ 279870 w 8586613"/>
                <a:gd name="connsiteY134" fmla="*/ 25400 h 3302940"/>
                <a:gd name="connsiteX135" fmla="*/ 216370 w 8586613"/>
                <a:gd name="connsiteY135" fmla="*/ 12700 h 3302940"/>
                <a:gd name="connsiteX136" fmla="*/ 38570 w 8586613"/>
                <a:gd name="connsiteY136" fmla="*/ 0 h 3302940"/>
                <a:gd name="connsiteX137" fmla="*/ 13170 w 8586613"/>
                <a:gd name="connsiteY137"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306270 w 8527372"/>
                <a:gd name="connsiteY39" fmla="*/ 1193800 h 3302940"/>
                <a:gd name="connsiteX40" fmla="*/ 8179270 w 8527372"/>
                <a:gd name="connsiteY40" fmla="*/ 1168400 h 3302940"/>
                <a:gd name="connsiteX41" fmla="*/ 7607770 w 8527372"/>
                <a:gd name="connsiteY41" fmla="*/ 1206500 h 3302940"/>
                <a:gd name="connsiteX42" fmla="*/ 7379170 w 8527372"/>
                <a:gd name="connsiteY42" fmla="*/ 1193800 h 3302940"/>
                <a:gd name="connsiteX43" fmla="*/ 7290270 w 8527372"/>
                <a:gd name="connsiteY43" fmla="*/ 1168400 h 3302940"/>
                <a:gd name="connsiteX44" fmla="*/ 7112470 w 8527372"/>
                <a:gd name="connsiteY44" fmla="*/ 1143000 h 3302940"/>
                <a:gd name="connsiteX45" fmla="*/ 7048970 w 8527372"/>
                <a:gd name="connsiteY45" fmla="*/ 1130300 h 3302940"/>
                <a:gd name="connsiteX46" fmla="*/ 6934670 w 8527372"/>
                <a:gd name="connsiteY46" fmla="*/ 1117600 h 3302940"/>
                <a:gd name="connsiteX47" fmla="*/ 6629870 w 8527372"/>
                <a:gd name="connsiteY47" fmla="*/ 1079500 h 3302940"/>
                <a:gd name="connsiteX48" fmla="*/ 6502870 w 8527372"/>
                <a:gd name="connsiteY48" fmla="*/ 1028700 h 3302940"/>
                <a:gd name="connsiteX49" fmla="*/ 6426670 w 8527372"/>
                <a:gd name="connsiteY49" fmla="*/ 1003300 h 3302940"/>
                <a:gd name="connsiteX50" fmla="*/ 6375870 w 8527372"/>
                <a:gd name="connsiteY50" fmla="*/ 990600 h 3302940"/>
                <a:gd name="connsiteX51" fmla="*/ 6337770 w 8527372"/>
                <a:gd name="connsiteY51" fmla="*/ 977900 h 3302940"/>
                <a:gd name="connsiteX52" fmla="*/ 6286970 w 8527372"/>
                <a:gd name="connsiteY52" fmla="*/ 952500 h 3302940"/>
                <a:gd name="connsiteX53" fmla="*/ 6096470 w 8527372"/>
                <a:gd name="connsiteY53" fmla="*/ 939800 h 3302940"/>
                <a:gd name="connsiteX54" fmla="*/ 5728170 w 8527372"/>
                <a:gd name="connsiteY54" fmla="*/ 927100 h 3302940"/>
                <a:gd name="connsiteX55" fmla="*/ 5334470 w 8527372"/>
                <a:gd name="connsiteY55" fmla="*/ 901700 h 3302940"/>
                <a:gd name="connsiteX56" fmla="*/ 5232870 w 8527372"/>
                <a:gd name="connsiteY56" fmla="*/ 889000 h 3302940"/>
                <a:gd name="connsiteX57" fmla="*/ 5067770 w 8527372"/>
                <a:gd name="connsiteY57" fmla="*/ 838200 h 3302940"/>
                <a:gd name="connsiteX58" fmla="*/ 4991570 w 8527372"/>
                <a:gd name="connsiteY58" fmla="*/ 825500 h 3302940"/>
                <a:gd name="connsiteX59" fmla="*/ 4953470 w 8527372"/>
                <a:gd name="connsiteY59" fmla="*/ 800100 h 3302940"/>
                <a:gd name="connsiteX60" fmla="*/ 4877270 w 8527372"/>
                <a:gd name="connsiteY60" fmla="*/ 774700 h 3302940"/>
                <a:gd name="connsiteX61" fmla="*/ 4775670 w 8527372"/>
                <a:gd name="connsiteY61" fmla="*/ 749300 h 3302940"/>
                <a:gd name="connsiteX62" fmla="*/ 4648670 w 8527372"/>
                <a:gd name="connsiteY62" fmla="*/ 711200 h 3302940"/>
                <a:gd name="connsiteX63" fmla="*/ 4610570 w 8527372"/>
                <a:gd name="connsiteY63" fmla="*/ 698500 h 3302940"/>
                <a:gd name="connsiteX64" fmla="*/ 4559770 w 8527372"/>
                <a:gd name="connsiteY64" fmla="*/ 685800 h 3302940"/>
                <a:gd name="connsiteX65" fmla="*/ 4521670 w 8527372"/>
                <a:gd name="connsiteY65" fmla="*/ 660400 h 3302940"/>
                <a:gd name="connsiteX66" fmla="*/ 4470870 w 8527372"/>
                <a:gd name="connsiteY66" fmla="*/ 647700 h 3302940"/>
                <a:gd name="connsiteX67" fmla="*/ 4432770 w 8527372"/>
                <a:gd name="connsiteY67" fmla="*/ 635000 h 3302940"/>
                <a:gd name="connsiteX68" fmla="*/ 4381970 w 8527372"/>
                <a:gd name="connsiteY68" fmla="*/ 609600 h 3302940"/>
                <a:gd name="connsiteX69" fmla="*/ 4280370 w 8527372"/>
                <a:gd name="connsiteY69" fmla="*/ 584200 h 3302940"/>
                <a:gd name="connsiteX70" fmla="*/ 4242270 w 8527372"/>
                <a:gd name="connsiteY70" fmla="*/ 571500 h 3302940"/>
                <a:gd name="connsiteX71" fmla="*/ 4127970 w 8527372"/>
                <a:gd name="connsiteY71" fmla="*/ 558800 h 3302940"/>
                <a:gd name="connsiteX72" fmla="*/ 3658070 w 8527372"/>
                <a:gd name="connsiteY72" fmla="*/ 533400 h 3302940"/>
                <a:gd name="connsiteX73" fmla="*/ 3607270 w 8527372"/>
                <a:gd name="connsiteY73" fmla="*/ 520700 h 3302940"/>
                <a:gd name="connsiteX74" fmla="*/ 3569170 w 8527372"/>
                <a:gd name="connsiteY74" fmla="*/ 508000 h 3302940"/>
                <a:gd name="connsiteX75" fmla="*/ 3467570 w 8527372"/>
                <a:gd name="connsiteY75" fmla="*/ 495300 h 3302940"/>
                <a:gd name="connsiteX76" fmla="*/ 3429470 w 8527372"/>
                <a:gd name="connsiteY76" fmla="*/ 469900 h 3302940"/>
                <a:gd name="connsiteX77" fmla="*/ 3378670 w 8527372"/>
                <a:gd name="connsiteY77" fmla="*/ 457200 h 3302940"/>
                <a:gd name="connsiteX78" fmla="*/ 3302470 w 8527372"/>
                <a:gd name="connsiteY78" fmla="*/ 431800 h 3302940"/>
                <a:gd name="connsiteX79" fmla="*/ 3226270 w 8527372"/>
                <a:gd name="connsiteY79" fmla="*/ 406400 h 3302940"/>
                <a:gd name="connsiteX80" fmla="*/ 3188170 w 8527372"/>
                <a:gd name="connsiteY80" fmla="*/ 393700 h 3302940"/>
                <a:gd name="connsiteX81" fmla="*/ 2934170 w 8527372"/>
                <a:gd name="connsiteY81" fmla="*/ 381000 h 3302940"/>
                <a:gd name="connsiteX82" fmla="*/ 2832570 w 8527372"/>
                <a:gd name="connsiteY82" fmla="*/ 355600 h 3302940"/>
                <a:gd name="connsiteX83" fmla="*/ 2769070 w 8527372"/>
                <a:gd name="connsiteY83" fmla="*/ 342900 h 3302940"/>
                <a:gd name="connsiteX84" fmla="*/ 2705570 w 8527372"/>
                <a:gd name="connsiteY84" fmla="*/ 317500 h 3302940"/>
                <a:gd name="connsiteX85" fmla="*/ 2591270 w 8527372"/>
                <a:gd name="connsiteY85" fmla="*/ 304800 h 3302940"/>
                <a:gd name="connsiteX86" fmla="*/ 2515070 w 8527372"/>
                <a:gd name="connsiteY86" fmla="*/ 292100 h 3302940"/>
                <a:gd name="connsiteX87" fmla="*/ 2299170 w 8527372"/>
                <a:gd name="connsiteY87" fmla="*/ 317500 h 3302940"/>
                <a:gd name="connsiteX88" fmla="*/ 2184870 w 8527372"/>
                <a:gd name="connsiteY88" fmla="*/ 355600 h 3302940"/>
                <a:gd name="connsiteX89" fmla="*/ 2045170 w 8527372"/>
                <a:gd name="connsiteY89" fmla="*/ 381000 h 3302940"/>
                <a:gd name="connsiteX90" fmla="*/ 2019770 w 8527372"/>
                <a:gd name="connsiteY90" fmla="*/ 431800 h 3302940"/>
                <a:gd name="connsiteX91" fmla="*/ 2032470 w 8527372"/>
                <a:gd name="connsiteY91" fmla="*/ 952500 h 3302940"/>
                <a:gd name="connsiteX92" fmla="*/ 2045170 w 8527372"/>
                <a:gd name="connsiteY92" fmla="*/ 1016000 h 3302940"/>
                <a:gd name="connsiteX93" fmla="*/ 2083270 w 8527372"/>
                <a:gd name="connsiteY93" fmla="*/ 1130300 h 3302940"/>
                <a:gd name="connsiteX94" fmla="*/ 2095970 w 8527372"/>
                <a:gd name="connsiteY94" fmla="*/ 1181100 h 3302940"/>
                <a:gd name="connsiteX95" fmla="*/ 2159470 w 8527372"/>
                <a:gd name="connsiteY95" fmla="*/ 1270000 h 3302940"/>
                <a:gd name="connsiteX96" fmla="*/ 2197570 w 8527372"/>
                <a:gd name="connsiteY96" fmla="*/ 1346200 h 3302940"/>
                <a:gd name="connsiteX97" fmla="*/ 2235670 w 8527372"/>
                <a:gd name="connsiteY97" fmla="*/ 1397000 h 3302940"/>
                <a:gd name="connsiteX98" fmla="*/ 2261070 w 8527372"/>
                <a:gd name="connsiteY98" fmla="*/ 1435100 h 3302940"/>
                <a:gd name="connsiteX99" fmla="*/ 2311870 w 8527372"/>
                <a:gd name="connsiteY99" fmla="*/ 1549400 h 3302940"/>
                <a:gd name="connsiteX100" fmla="*/ 2337270 w 8527372"/>
                <a:gd name="connsiteY100" fmla="*/ 1600200 h 3302940"/>
                <a:gd name="connsiteX101" fmla="*/ 2375370 w 8527372"/>
                <a:gd name="connsiteY101" fmla="*/ 1638300 h 3302940"/>
                <a:gd name="connsiteX102" fmla="*/ 2388070 w 8527372"/>
                <a:gd name="connsiteY102" fmla="*/ 1816100 h 3302940"/>
                <a:gd name="connsiteX103" fmla="*/ 2273770 w 8527372"/>
                <a:gd name="connsiteY103" fmla="*/ 1866900 h 3302940"/>
                <a:gd name="connsiteX104" fmla="*/ 2235670 w 8527372"/>
                <a:gd name="connsiteY104" fmla="*/ 1879600 h 3302940"/>
                <a:gd name="connsiteX105" fmla="*/ 2197570 w 8527372"/>
                <a:gd name="connsiteY105" fmla="*/ 1892300 h 3302940"/>
                <a:gd name="connsiteX106" fmla="*/ 2095970 w 8527372"/>
                <a:gd name="connsiteY106" fmla="*/ 1905000 h 3302940"/>
                <a:gd name="connsiteX107" fmla="*/ 1676870 w 8527372"/>
                <a:gd name="connsiteY107" fmla="*/ 1879600 h 3302940"/>
                <a:gd name="connsiteX108" fmla="*/ 1562570 w 8527372"/>
                <a:gd name="connsiteY108" fmla="*/ 1841500 h 3302940"/>
                <a:gd name="connsiteX109" fmla="*/ 1524470 w 8527372"/>
                <a:gd name="connsiteY109" fmla="*/ 1828800 h 3302940"/>
                <a:gd name="connsiteX110" fmla="*/ 1511770 w 8527372"/>
                <a:gd name="connsiteY110" fmla="*/ 1778000 h 3302940"/>
                <a:gd name="connsiteX111" fmla="*/ 1499070 w 8527372"/>
                <a:gd name="connsiteY111" fmla="*/ 1739900 h 3302940"/>
                <a:gd name="connsiteX112" fmla="*/ 1486370 w 8527372"/>
                <a:gd name="connsiteY112" fmla="*/ 1676400 h 3302940"/>
                <a:gd name="connsiteX113" fmla="*/ 1524470 w 8527372"/>
                <a:gd name="connsiteY113" fmla="*/ 1460500 h 3302940"/>
                <a:gd name="connsiteX114" fmla="*/ 1537170 w 8527372"/>
                <a:gd name="connsiteY114" fmla="*/ 1422400 h 3302940"/>
                <a:gd name="connsiteX115" fmla="*/ 1626070 w 8527372"/>
                <a:gd name="connsiteY115" fmla="*/ 1358900 h 3302940"/>
                <a:gd name="connsiteX116" fmla="*/ 1702270 w 8527372"/>
                <a:gd name="connsiteY116" fmla="*/ 1282700 h 3302940"/>
                <a:gd name="connsiteX117" fmla="*/ 1740370 w 8527372"/>
                <a:gd name="connsiteY117" fmla="*/ 1244600 h 3302940"/>
                <a:gd name="connsiteX118" fmla="*/ 1778470 w 8527372"/>
                <a:gd name="connsiteY118" fmla="*/ 1206500 h 3302940"/>
                <a:gd name="connsiteX119" fmla="*/ 1816570 w 8527372"/>
                <a:gd name="connsiteY119" fmla="*/ 1193800 h 3302940"/>
                <a:gd name="connsiteX120" fmla="*/ 1829270 w 8527372"/>
                <a:gd name="connsiteY120" fmla="*/ 1155700 h 3302940"/>
                <a:gd name="connsiteX121" fmla="*/ 1905470 w 8527372"/>
                <a:gd name="connsiteY121" fmla="*/ 1104900 h 3302940"/>
                <a:gd name="connsiteX122" fmla="*/ 1968970 w 8527372"/>
                <a:gd name="connsiteY122" fmla="*/ 1028700 h 3302940"/>
                <a:gd name="connsiteX123" fmla="*/ 2045170 w 8527372"/>
                <a:gd name="connsiteY123" fmla="*/ 965200 h 3302940"/>
                <a:gd name="connsiteX124" fmla="*/ 2019770 w 8527372"/>
                <a:gd name="connsiteY124" fmla="*/ 393700 h 3302940"/>
                <a:gd name="connsiteX125" fmla="*/ 1956270 w 8527372"/>
                <a:gd name="connsiteY125" fmla="*/ 279400 h 3302940"/>
                <a:gd name="connsiteX126" fmla="*/ 1918170 w 8527372"/>
                <a:gd name="connsiteY126" fmla="*/ 266700 h 3302940"/>
                <a:gd name="connsiteX127" fmla="*/ 1803870 w 8527372"/>
                <a:gd name="connsiteY127" fmla="*/ 203200 h 3302940"/>
                <a:gd name="connsiteX128" fmla="*/ 1727670 w 8527372"/>
                <a:gd name="connsiteY128" fmla="*/ 190500 h 3302940"/>
                <a:gd name="connsiteX129" fmla="*/ 1689570 w 8527372"/>
                <a:gd name="connsiteY129" fmla="*/ 165100 h 3302940"/>
                <a:gd name="connsiteX130" fmla="*/ 1435570 w 8527372"/>
                <a:gd name="connsiteY130" fmla="*/ 127000 h 3302940"/>
                <a:gd name="connsiteX131" fmla="*/ 1308570 w 8527372"/>
                <a:gd name="connsiteY131" fmla="*/ 101600 h 3302940"/>
                <a:gd name="connsiteX132" fmla="*/ 546570 w 8527372"/>
                <a:gd name="connsiteY132" fmla="*/ 76200 h 3302940"/>
                <a:gd name="connsiteX133" fmla="*/ 457670 w 8527372"/>
                <a:gd name="connsiteY133" fmla="*/ 50800 h 3302940"/>
                <a:gd name="connsiteX134" fmla="*/ 279870 w 8527372"/>
                <a:gd name="connsiteY134" fmla="*/ 25400 h 3302940"/>
                <a:gd name="connsiteX135" fmla="*/ 216370 w 8527372"/>
                <a:gd name="connsiteY135" fmla="*/ 12700 h 3302940"/>
                <a:gd name="connsiteX136" fmla="*/ 38570 w 8527372"/>
                <a:gd name="connsiteY136" fmla="*/ 0 h 3302940"/>
                <a:gd name="connsiteX137" fmla="*/ 13170 w 8527372"/>
                <a:gd name="connsiteY137"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179270 w 8527372"/>
                <a:gd name="connsiteY39" fmla="*/ 1168400 h 3302940"/>
                <a:gd name="connsiteX40" fmla="*/ 7607770 w 8527372"/>
                <a:gd name="connsiteY40" fmla="*/ 1206500 h 3302940"/>
                <a:gd name="connsiteX41" fmla="*/ 7379170 w 8527372"/>
                <a:gd name="connsiteY41" fmla="*/ 1193800 h 3302940"/>
                <a:gd name="connsiteX42" fmla="*/ 7290270 w 8527372"/>
                <a:gd name="connsiteY42" fmla="*/ 1168400 h 3302940"/>
                <a:gd name="connsiteX43" fmla="*/ 7112470 w 8527372"/>
                <a:gd name="connsiteY43" fmla="*/ 1143000 h 3302940"/>
                <a:gd name="connsiteX44" fmla="*/ 7048970 w 8527372"/>
                <a:gd name="connsiteY44" fmla="*/ 1130300 h 3302940"/>
                <a:gd name="connsiteX45" fmla="*/ 6934670 w 8527372"/>
                <a:gd name="connsiteY45" fmla="*/ 1117600 h 3302940"/>
                <a:gd name="connsiteX46" fmla="*/ 6629870 w 8527372"/>
                <a:gd name="connsiteY46" fmla="*/ 1079500 h 3302940"/>
                <a:gd name="connsiteX47" fmla="*/ 6502870 w 8527372"/>
                <a:gd name="connsiteY47" fmla="*/ 1028700 h 3302940"/>
                <a:gd name="connsiteX48" fmla="*/ 6426670 w 8527372"/>
                <a:gd name="connsiteY48" fmla="*/ 1003300 h 3302940"/>
                <a:gd name="connsiteX49" fmla="*/ 6375870 w 8527372"/>
                <a:gd name="connsiteY49" fmla="*/ 990600 h 3302940"/>
                <a:gd name="connsiteX50" fmla="*/ 6337770 w 8527372"/>
                <a:gd name="connsiteY50" fmla="*/ 977900 h 3302940"/>
                <a:gd name="connsiteX51" fmla="*/ 6286970 w 8527372"/>
                <a:gd name="connsiteY51" fmla="*/ 952500 h 3302940"/>
                <a:gd name="connsiteX52" fmla="*/ 6096470 w 8527372"/>
                <a:gd name="connsiteY52" fmla="*/ 939800 h 3302940"/>
                <a:gd name="connsiteX53" fmla="*/ 5728170 w 8527372"/>
                <a:gd name="connsiteY53" fmla="*/ 927100 h 3302940"/>
                <a:gd name="connsiteX54" fmla="*/ 5334470 w 8527372"/>
                <a:gd name="connsiteY54" fmla="*/ 901700 h 3302940"/>
                <a:gd name="connsiteX55" fmla="*/ 5232870 w 8527372"/>
                <a:gd name="connsiteY55" fmla="*/ 889000 h 3302940"/>
                <a:gd name="connsiteX56" fmla="*/ 5067770 w 8527372"/>
                <a:gd name="connsiteY56" fmla="*/ 838200 h 3302940"/>
                <a:gd name="connsiteX57" fmla="*/ 4991570 w 8527372"/>
                <a:gd name="connsiteY57" fmla="*/ 825500 h 3302940"/>
                <a:gd name="connsiteX58" fmla="*/ 4953470 w 8527372"/>
                <a:gd name="connsiteY58" fmla="*/ 800100 h 3302940"/>
                <a:gd name="connsiteX59" fmla="*/ 4877270 w 8527372"/>
                <a:gd name="connsiteY59" fmla="*/ 774700 h 3302940"/>
                <a:gd name="connsiteX60" fmla="*/ 4775670 w 8527372"/>
                <a:gd name="connsiteY60" fmla="*/ 749300 h 3302940"/>
                <a:gd name="connsiteX61" fmla="*/ 4648670 w 8527372"/>
                <a:gd name="connsiteY61" fmla="*/ 711200 h 3302940"/>
                <a:gd name="connsiteX62" fmla="*/ 4610570 w 8527372"/>
                <a:gd name="connsiteY62" fmla="*/ 698500 h 3302940"/>
                <a:gd name="connsiteX63" fmla="*/ 4559770 w 8527372"/>
                <a:gd name="connsiteY63" fmla="*/ 685800 h 3302940"/>
                <a:gd name="connsiteX64" fmla="*/ 4521670 w 8527372"/>
                <a:gd name="connsiteY64" fmla="*/ 660400 h 3302940"/>
                <a:gd name="connsiteX65" fmla="*/ 4470870 w 8527372"/>
                <a:gd name="connsiteY65" fmla="*/ 647700 h 3302940"/>
                <a:gd name="connsiteX66" fmla="*/ 4432770 w 8527372"/>
                <a:gd name="connsiteY66" fmla="*/ 635000 h 3302940"/>
                <a:gd name="connsiteX67" fmla="*/ 4381970 w 8527372"/>
                <a:gd name="connsiteY67" fmla="*/ 609600 h 3302940"/>
                <a:gd name="connsiteX68" fmla="*/ 4280370 w 8527372"/>
                <a:gd name="connsiteY68" fmla="*/ 584200 h 3302940"/>
                <a:gd name="connsiteX69" fmla="*/ 4242270 w 8527372"/>
                <a:gd name="connsiteY69" fmla="*/ 571500 h 3302940"/>
                <a:gd name="connsiteX70" fmla="*/ 4127970 w 8527372"/>
                <a:gd name="connsiteY70" fmla="*/ 558800 h 3302940"/>
                <a:gd name="connsiteX71" fmla="*/ 3658070 w 8527372"/>
                <a:gd name="connsiteY71" fmla="*/ 533400 h 3302940"/>
                <a:gd name="connsiteX72" fmla="*/ 3607270 w 8527372"/>
                <a:gd name="connsiteY72" fmla="*/ 520700 h 3302940"/>
                <a:gd name="connsiteX73" fmla="*/ 3569170 w 8527372"/>
                <a:gd name="connsiteY73" fmla="*/ 508000 h 3302940"/>
                <a:gd name="connsiteX74" fmla="*/ 3467570 w 8527372"/>
                <a:gd name="connsiteY74" fmla="*/ 495300 h 3302940"/>
                <a:gd name="connsiteX75" fmla="*/ 3429470 w 8527372"/>
                <a:gd name="connsiteY75" fmla="*/ 469900 h 3302940"/>
                <a:gd name="connsiteX76" fmla="*/ 3378670 w 8527372"/>
                <a:gd name="connsiteY76" fmla="*/ 457200 h 3302940"/>
                <a:gd name="connsiteX77" fmla="*/ 3302470 w 8527372"/>
                <a:gd name="connsiteY77" fmla="*/ 431800 h 3302940"/>
                <a:gd name="connsiteX78" fmla="*/ 3226270 w 8527372"/>
                <a:gd name="connsiteY78" fmla="*/ 406400 h 3302940"/>
                <a:gd name="connsiteX79" fmla="*/ 3188170 w 8527372"/>
                <a:gd name="connsiteY79" fmla="*/ 393700 h 3302940"/>
                <a:gd name="connsiteX80" fmla="*/ 2934170 w 8527372"/>
                <a:gd name="connsiteY80" fmla="*/ 381000 h 3302940"/>
                <a:gd name="connsiteX81" fmla="*/ 2832570 w 8527372"/>
                <a:gd name="connsiteY81" fmla="*/ 355600 h 3302940"/>
                <a:gd name="connsiteX82" fmla="*/ 2769070 w 8527372"/>
                <a:gd name="connsiteY82" fmla="*/ 342900 h 3302940"/>
                <a:gd name="connsiteX83" fmla="*/ 2705570 w 8527372"/>
                <a:gd name="connsiteY83" fmla="*/ 317500 h 3302940"/>
                <a:gd name="connsiteX84" fmla="*/ 2591270 w 8527372"/>
                <a:gd name="connsiteY84" fmla="*/ 304800 h 3302940"/>
                <a:gd name="connsiteX85" fmla="*/ 2515070 w 8527372"/>
                <a:gd name="connsiteY85" fmla="*/ 292100 h 3302940"/>
                <a:gd name="connsiteX86" fmla="*/ 2299170 w 8527372"/>
                <a:gd name="connsiteY86" fmla="*/ 317500 h 3302940"/>
                <a:gd name="connsiteX87" fmla="*/ 2184870 w 8527372"/>
                <a:gd name="connsiteY87" fmla="*/ 355600 h 3302940"/>
                <a:gd name="connsiteX88" fmla="*/ 2045170 w 8527372"/>
                <a:gd name="connsiteY88" fmla="*/ 381000 h 3302940"/>
                <a:gd name="connsiteX89" fmla="*/ 2019770 w 8527372"/>
                <a:gd name="connsiteY89" fmla="*/ 431800 h 3302940"/>
                <a:gd name="connsiteX90" fmla="*/ 2032470 w 8527372"/>
                <a:gd name="connsiteY90" fmla="*/ 952500 h 3302940"/>
                <a:gd name="connsiteX91" fmla="*/ 2045170 w 8527372"/>
                <a:gd name="connsiteY91" fmla="*/ 1016000 h 3302940"/>
                <a:gd name="connsiteX92" fmla="*/ 2083270 w 8527372"/>
                <a:gd name="connsiteY92" fmla="*/ 1130300 h 3302940"/>
                <a:gd name="connsiteX93" fmla="*/ 2095970 w 8527372"/>
                <a:gd name="connsiteY93" fmla="*/ 1181100 h 3302940"/>
                <a:gd name="connsiteX94" fmla="*/ 2159470 w 8527372"/>
                <a:gd name="connsiteY94" fmla="*/ 1270000 h 3302940"/>
                <a:gd name="connsiteX95" fmla="*/ 2197570 w 8527372"/>
                <a:gd name="connsiteY95" fmla="*/ 1346200 h 3302940"/>
                <a:gd name="connsiteX96" fmla="*/ 2235670 w 8527372"/>
                <a:gd name="connsiteY96" fmla="*/ 1397000 h 3302940"/>
                <a:gd name="connsiteX97" fmla="*/ 2261070 w 8527372"/>
                <a:gd name="connsiteY97" fmla="*/ 1435100 h 3302940"/>
                <a:gd name="connsiteX98" fmla="*/ 2311870 w 8527372"/>
                <a:gd name="connsiteY98" fmla="*/ 1549400 h 3302940"/>
                <a:gd name="connsiteX99" fmla="*/ 2337270 w 8527372"/>
                <a:gd name="connsiteY99" fmla="*/ 1600200 h 3302940"/>
                <a:gd name="connsiteX100" fmla="*/ 2375370 w 8527372"/>
                <a:gd name="connsiteY100" fmla="*/ 1638300 h 3302940"/>
                <a:gd name="connsiteX101" fmla="*/ 2388070 w 8527372"/>
                <a:gd name="connsiteY101" fmla="*/ 1816100 h 3302940"/>
                <a:gd name="connsiteX102" fmla="*/ 2273770 w 8527372"/>
                <a:gd name="connsiteY102" fmla="*/ 1866900 h 3302940"/>
                <a:gd name="connsiteX103" fmla="*/ 2235670 w 8527372"/>
                <a:gd name="connsiteY103" fmla="*/ 1879600 h 3302940"/>
                <a:gd name="connsiteX104" fmla="*/ 2197570 w 8527372"/>
                <a:gd name="connsiteY104" fmla="*/ 1892300 h 3302940"/>
                <a:gd name="connsiteX105" fmla="*/ 2095970 w 8527372"/>
                <a:gd name="connsiteY105" fmla="*/ 1905000 h 3302940"/>
                <a:gd name="connsiteX106" fmla="*/ 1676870 w 8527372"/>
                <a:gd name="connsiteY106" fmla="*/ 1879600 h 3302940"/>
                <a:gd name="connsiteX107" fmla="*/ 1562570 w 8527372"/>
                <a:gd name="connsiteY107" fmla="*/ 1841500 h 3302940"/>
                <a:gd name="connsiteX108" fmla="*/ 1524470 w 8527372"/>
                <a:gd name="connsiteY108" fmla="*/ 1828800 h 3302940"/>
                <a:gd name="connsiteX109" fmla="*/ 1511770 w 8527372"/>
                <a:gd name="connsiteY109" fmla="*/ 1778000 h 3302940"/>
                <a:gd name="connsiteX110" fmla="*/ 1499070 w 8527372"/>
                <a:gd name="connsiteY110" fmla="*/ 1739900 h 3302940"/>
                <a:gd name="connsiteX111" fmla="*/ 1486370 w 8527372"/>
                <a:gd name="connsiteY111" fmla="*/ 1676400 h 3302940"/>
                <a:gd name="connsiteX112" fmla="*/ 1524470 w 8527372"/>
                <a:gd name="connsiteY112" fmla="*/ 1460500 h 3302940"/>
                <a:gd name="connsiteX113" fmla="*/ 1537170 w 8527372"/>
                <a:gd name="connsiteY113" fmla="*/ 1422400 h 3302940"/>
                <a:gd name="connsiteX114" fmla="*/ 1626070 w 8527372"/>
                <a:gd name="connsiteY114" fmla="*/ 1358900 h 3302940"/>
                <a:gd name="connsiteX115" fmla="*/ 1702270 w 8527372"/>
                <a:gd name="connsiteY115" fmla="*/ 1282700 h 3302940"/>
                <a:gd name="connsiteX116" fmla="*/ 1740370 w 8527372"/>
                <a:gd name="connsiteY116" fmla="*/ 1244600 h 3302940"/>
                <a:gd name="connsiteX117" fmla="*/ 1778470 w 8527372"/>
                <a:gd name="connsiteY117" fmla="*/ 1206500 h 3302940"/>
                <a:gd name="connsiteX118" fmla="*/ 1816570 w 8527372"/>
                <a:gd name="connsiteY118" fmla="*/ 1193800 h 3302940"/>
                <a:gd name="connsiteX119" fmla="*/ 1829270 w 8527372"/>
                <a:gd name="connsiteY119" fmla="*/ 1155700 h 3302940"/>
                <a:gd name="connsiteX120" fmla="*/ 1905470 w 8527372"/>
                <a:gd name="connsiteY120" fmla="*/ 1104900 h 3302940"/>
                <a:gd name="connsiteX121" fmla="*/ 1968970 w 8527372"/>
                <a:gd name="connsiteY121" fmla="*/ 1028700 h 3302940"/>
                <a:gd name="connsiteX122" fmla="*/ 2045170 w 8527372"/>
                <a:gd name="connsiteY122" fmla="*/ 965200 h 3302940"/>
                <a:gd name="connsiteX123" fmla="*/ 2019770 w 8527372"/>
                <a:gd name="connsiteY123" fmla="*/ 393700 h 3302940"/>
                <a:gd name="connsiteX124" fmla="*/ 1956270 w 8527372"/>
                <a:gd name="connsiteY124" fmla="*/ 279400 h 3302940"/>
                <a:gd name="connsiteX125" fmla="*/ 1918170 w 8527372"/>
                <a:gd name="connsiteY125" fmla="*/ 266700 h 3302940"/>
                <a:gd name="connsiteX126" fmla="*/ 1803870 w 8527372"/>
                <a:gd name="connsiteY126" fmla="*/ 203200 h 3302940"/>
                <a:gd name="connsiteX127" fmla="*/ 1727670 w 8527372"/>
                <a:gd name="connsiteY127" fmla="*/ 190500 h 3302940"/>
                <a:gd name="connsiteX128" fmla="*/ 1689570 w 8527372"/>
                <a:gd name="connsiteY128" fmla="*/ 165100 h 3302940"/>
                <a:gd name="connsiteX129" fmla="*/ 1435570 w 8527372"/>
                <a:gd name="connsiteY129" fmla="*/ 127000 h 3302940"/>
                <a:gd name="connsiteX130" fmla="*/ 1308570 w 8527372"/>
                <a:gd name="connsiteY130" fmla="*/ 101600 h 3302940"/>
                <a:gd name="connsiteX131" fmla="*/ 546570 w 8527372"/>
                <a:gd name="connsiteY131" fmla="*/ 76200 h 3302940"/>
                <a:gd name="connsiteX132" fmla="*/ 457670 w 8527372"/>
                <a:gd name="connsiteY132" fmla="*/ 50800 h 3302940"/>
                <a:gd name="connsiteX133" fmla="*/ 279870 w 8527372"/>
                <a:gd name="connsiteY133" fmla="*/ 25400 h 3302940"/>
                <a:gd name="connsiteX134" fmla="*/ 216370 w 8527372"/>
                <a:gd name="connsiteY134" fmla="*/ 12700 h 3302940"/>
                <a:gd name="connsiteX135" fmla="*/ 38570 w 8527372"/>
                <a:gd name="connsiteY135" fmla="*/ 0 h 3302940"/>
                <a:gd name="connsiteX136" fmla="*/ 13170 w 8527372"/>
                <a:gd name="connsiteY13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8179270 w 8527372"/>
                <a:gd name="connsiteY40" fmla="*/ 1168400 h 3302940"/>
                <a:gd name="connsiteX41" fmla="*/ 7607770 w 8527372"/>
                <a:gd name="connsiteY41" fmla="*/ 1206500 h 3302940"/>
                <a:gd name="connsiteX42" fmla="*/ 7379170 w 8527372"/>
                <a:gd name="connsiteY42" fmla="*/ 1193800 h 3302940"/>
                <a:gd name="connsiteX43" fmla="*/ 7290270 w 8527372"/>
                <a:gd name="connsiteY43" fmla="*/ 1168400 h 3302940"/>
                <a:gd name="connsiteX44" fmla="*/ 7112470 w 8527372"/>
                <a:gd name="connsiteY44" fmla="*/ 1143000 h 3302940"/>
                <a:gd name="connsiteX45" fmla="*/ 7048970 w 8527372"/>
                <a:gd name="connsiteY45" fmla="*/ 1130300 h 3302940"/>
                <a:gd name="connsiteX46" fmla="*/ 6934670 w 8527372"/>
                <a:gd name="connsiteY46" fmla="*/ 1117600 h 3302940"/>
                <a:gd name="connsiteX47" fmla="*/ 6629870 w 8527372"/>
                <a:gd name="connsiteY47" fmla="*/ 1079500 h 3302940"/>
                <a:gd name="connsiteX48" fmla="*/ 6502870 w 8527372"/>
                <a:gd name="connsiteY48" fmla="*/ 1028700 h 3302940"/>
                <a:gd name="connsiteX49" fmla="*/ 6426670 w 8527372"/>
                <a:gd name="connsiteY49" fmla="*/ 1003300 h 3302940"/>
                <a:gd name="connsiteX50" fmla="*/ 6375870 w 8527372"/>
                <a:gd name="connsiteY50" fmla="*/ 990600 h 3302940"/>
                <a:gd name="connsiteX51" fmla="*/ 6337770 w 8527372"/>
                <a:gd name="connsiteY51" fmla="*/ 977900 h 3302940"/>
                <a:gd name="connsiteX52" fmla="*/ 6286970 w 8527372"/>
                <a:gd name="connsiteY52" fmla="*/ 952500 h 3302940"/>
                <a:gd name="connsiteX53" fmla="*/ 6096470 w 8527372"/>
                <a:gd name="connsiteY53" fmla="*/ 939800 h 3302940"/>
                <a:gd name="connsiteX54" fmla="*/ 5728170 w 8527372"/>
                <a:gd name="connsiteY54" fmla="*/ 927100 h 3302940"/>
                <a:gd name="connsiteX55" fmla="*/ 5334470 w 8527372"/>
                <a:gd name="connsiteY55" fmla="*/ 901700 h 3302940"/>
                <a:gd name="connsiteX56" fmla="*/ 5232870 w 8527372"/>
                <a:gd name="connsiteY56" fmla="*/ 889000 h 3302940"/>
                <a:gd name="connsiteX57" fmla="*/ 5067770 w 8527372"/>
                <a:gd name="connsiteY57" fmla="*/ 838200 h 3302940"/>
                <a:gd name="connsiteX58" fmla="*/ 4991570 w 8527372"/>
                <a:gd name="connsiteY58" fmla="*/ 825500 h 3302940"/>
                <a:gd name="connsiteX59" fmla="*/ 4953470 w 8527372"/>
                <a:gd name="connsiteY59" fmla="*/ 800100 h 3302940"/>
                <a:gd name="connsiteX60" fmla="*/ 4877270 w 8527372"/>
                <a:gd name="connsiteY60" fmla="*/ 774700 h 3302940"/>
                <a:gd name="connsiteX61" fmla="*/ 4775670 w 8527372"/>
                <a:gd name="connsiteY61" fmla="*/ 749300 h 3302940"/>
                <a:gd name="connsiteX62" fmla="*/ 4648670 w 8527372"/>
                <a:gd name="connsiteY62" fmla="*/ 711200 h 3302940"/>
                <a:gd name="connsiteX63" fmla="*/ 4610570 w 8527372"/>
                <a:gd name="connsiteY63" fmla="*/ 698500 h 3302940"/>
                <a:gd name="connsiteX64" fmla="*/ 4559770 w 8527372"/>
                <a:gd name="connsiteY64" fmla="*/ 685800 h 3302940"/>
                <a:gd name="connsiteX65" fmla="*/ 4521670 w 8527372"/>
                <a:gd name="connsiteY65" fmla="*/ 660400 h 3302940"/>
                <a:gd name="connsiteX66" fmla="*/ 4470870 w 8527372"/>
                <a:gd name="connsiteY66" fmla="*/ 647700 h 3302940"/>
                <a:gd name="connsiteX67" fmla="*/ 4432770 w 8527372"/>
                <a:gd name="connsiteY67" fmla="*/ 635000 h 3302940"/>
                <a:gd name="connsiteX68" fmla="*/ 4381970 w 8527372"/>
                <a:gd name="connsiteY68" fmla="*/ 609600 h 3302940"/>
                <a:gd name="connsiteX69" fmla="*/ 4280370 w 8527372"/>
                <a:gd name="connsiteY69" fmla="*/ 584200 h 3302940"/>
                <a:gd name="connsiteX70" fmla="*/ 4242270 w 8527372"/>
                <a:gd name="connsiteY70" fmla="*/ 571500 h 3302940"/>
                <a:gd name="connsiteX71" fmla="*/ 4127970 w 8527372"/>
                <a:gd name="connsiteY71" fmla="*/ 558800 h 3302940"/>
                <a:gd name="connsiteX72" fmla="*/ 3658070 w 8527372"/>
                <a:gd name="connsiteY72" fmla="*/ 533400 h 3302940"/>
                <a:gd name="connsiteX73" fmla="*/ 3607270 w 8527372"/>
                <a:gd name="connsiteY73" fmla="*/ 520700 h 3302940"/>
                <a:gd name="connsiteX74" fmla="*/ 3569170 w 8527372"/>
                <a:gd name="connsiteY74" fmla="*/ 508000 h 3302940"/>
                <a:gd name="connsiteX75" fmla="*/ 3467570 w 8527372"/>
                <a:gd name="connsiteY75" fmla="*/ 495300 h 3302940"/>
                <a:gd name="connsiteX76" fmla="*/ 3429470 w 8527372"/>
                <a:gd name="connsiteY76" fmla="*/ 469900 h 3302940"/>
                <a:gd name="connsiteX77" fmla="*/ 3378670 w 8527372"/>
                <a:gd name="connsiteY77" fmla="*/ 457200 h 3302940"/>
                <a:gd name="connsiteX78" fmla="*/ 3302470 w 8527372"/>
                <a:gd name="connsiteY78" fmla="*/ 431800 h 3302940"/>
                <a:gd name="connsiteX79" fmla="*/ 3226270 w 8527372"/>
                <a:gd name="connsiteY79" fmla="*/ 406400 h 3302940"/>
                <a:gd name="connsiteX80" fmla="*/ 3188170 w 8527372"/>
                <a:gd name="connsiteY80" fmla="*/ 393700 h 3302940"/>
                <a:gd name="connsiteX81" fmla="*/ 2934170 w 8527372"/>
                <a:gd name="connsiteY81" fmla="*/ 381000 h 3302940"/>
                <a:gd name="connsiteX82" fmla="*/ 2832570 w 8527372"/>
                <a:gd name="connsiteY82" fmla="*/ 355600 h 3302940"/>
                <a:gd name="connsiteX83" fmla="*/ 2769070 w 8527372"/>
                <a:gd name="connsiteY83" fmla="*/ 342900 h 3302940"/>
                <a:gd name="connsiteX84" fmla="*/ 2705570 w 8527372"/>
                <a:gd name="connsiteY84" fmla="*/ 317500 h 3302940"/>
                <a:gd name="connsiteX85" fmla="*/ 2591270 w 8527372"/>
                <a:gd name="connsiteY85" fmla="*/ 304800 h 3302940"/>
                <a:gd name="connsiteX86" fmla="*/ 2515070 w 8527372"/>
                <a:gd name="connsiteY86" fmla="*/ 292100 h 3302940"/>
                <a:gd name="connsiteX87" fmla="*/ 2299170 w 8527372"/>
                <a:gd name="connsiteY87" fmla="*/ 317500 h 3302940"/>
                <a:gd name="connsiteX88" fmla="*/ 2184870 w 8527372"/>
                <a:gd name="connsiteY88" fmla="*/ 355600 h 3302940"/>
                <a:gd name="connsiteX89" fmla="*/ 2045170 w 8527372"/>
                <a:gd name="connsiteY89" fmla="*/ 381000 h 3302940"/>
                <a:gd name="connsiteX90" fmla="*/ 2019770 w 8527372"/>
                <a:gd name="connsiteY90" fmla="*/ 431800 h 3302940"/>
                <a:gd name="connsiteX91" fmla="*/ 2032470 w 8527372"/>
                <a:gd name="connsiteY91" fmla="*/ 952500 h 3302940"/>
                <a:gd name="connsiteX92" fmla="*/ 2045170 w 8527372"/>
                <a:gd name="connsiteY92" fmla="*/ 1016000 h 3302940"/>
                <a:gd name="connsiteX93" fmla="*/ 2083270 w 8527372"/>
                <a:gd name="connsiteY93" fmla="*/ 1130300 h 3302940"/>
                <a:gd name="connsiteX94" fmla="*/ 2095970 w 8527372"/>
                <a:gd name="connsiteY94" fmla="*/ 1181100 h 3302940"/>
                <a:gd name="connsiteX95" fmla="*/ 2159470 w 8527372"/>
                <a:gd name="connsiteY95" fmla="*/ 1270000 h 3302940"/>
                <a:gd name="connsiteX96" fmla="*/ 2197570 w 8527372"/>
                <a:gd name="connsiteY96" fmla="*/ 1346200 h 3302940"/>
                <a:gd name="connsiteX97" fmla="*/ 2235670 w 8527372"/>
                <a:gd name="connsiteY97" fmla="*/ 1397000 h 3302940"/>
                <a:gd name="connsiteX98" fmla="*/ 2261070 w 8527372"/>
                <a:gd name="connsiteY98" fmla="*/ 1435100 h 3302940"/>
                <a:gd name="connsiteX99" fmla="*/ 2311870 w 8527372"/>
                <a:gd name="connsiteY99" fmla="*/ 1549400 h 3302940"/>
                <a:gd name="connsiteX100" fmla="*/ 2337270 w 8527372"/>
                <a:gd name="connsiteY100" fmla="*/ 1600200 h 3302940"/>
                <a:gd name="connsiteX101" fmla="*/ 2375370 w 8527372"/>
                <a:gd name="connsiteY101" fmla="*/ 1638300 h 3302940"/>
                <a:gd name="connsiteX102" fmla="*/ 2388070 w 8527372"/>
                <a:gd name="connsiteY102" fmla="*/ 1816100 h 3302940"/>
                <a:gd name="connsiteX103" fmla="*/ 2273770 w 8527372"/>
                <a:gd name="connsiteY103" fmla="*/ 1866900 h 3302940"/>
                <a:gd name="connsiteX104" fmla="*/ 2235670 w 8527372"/>
                <a:gd name="connsiteY104" fmla="*/ 1879600 h 3302940"/>
                <a:gd name="connsiteX105" fmla="*/ 2197570 w 8527372"/>
                <a:gd name="connsiteY105" fmla="*/ 1892300 h 3302940"/>
                <a:gd name="connsiteX106" fmla="*/ 2095970 w 8527372"/>
                <a:gd name="connsiteY106" fmla="*/ 1905000 h 3302940"/>
                <a:gd name="connsiteX107" fmla="*/ 1676870 w 8527372"/>
                <a:gd name="connsiteY107" fmla="*/ 1879600 h 3302940"/>
                <a:gd name="connsiteX108" fmla="*/ 1562570 w 8527372"/>
                <a:gd name="connsiteY108" fmla="*/ 1841500 h 3302940"/>
                <a:gd name="connsiteX109" fmla="*/ 1524470 w 8527372"/>
                <a:gd name="connsiteY109" fmla="*/ 1828800 h 3302940"/>
                <a:gd name="connsiteX110" fmla="*/ 1511770 w 8527372"/>
                <a:gd name="connsiteY110" fmla="*/ 1778000 h 3302940"/>
                <a:gd name="connsiteX111" fmla="*/ 1499070 w 8527372"/>
                <a:gd name="connsiteY111" fmla="*/ 1739900 h 3302940"/>
                <a:gd name="connsiteX112" fmla="*/ 1486370 w 8527372"/>
                <a:gd name="connsiteY112" fmla="*/ 1676400 h 3302940"/>
                <a:gd name="connsiteX113" fmla="*/ 1524470 w 8527372"/>
                <a:gd name="connsiteY113" fmla="*/ 1460500 h 3302940"/>
                <a:gd name="connsiteX114" fmla="*/ 1537170 w 8527372"/>
                <a:gd name="connsiteY114" fmla="*/ 1422400 h 3302940"/>
                <a:gd name="connsiteX115" fmla="*/ 1626070 w 8527372"/>
                <a:gd name="connsiteY115" fmla="*/ 1358900 h 3302940"/>
                <a:gd name="connsiteX116" fmla="*/ 1702270 w 8527372"/>
                <a:gd name="connsiteY116" fmla="*/ 1282700 h 3302940"/>
                <a:gd name="connsiteX117" fmla="*/ 1740370 w 8527372"/>
                <a:gd name="connsiteY117" fmla="*/ 1244600 h 3302940"/>
                <a:gd name="connsiteX118" fmla="*/ 1778470 w 8527372"/>
                <a:gd name="connsiteY118" fmla="*/ 1206500 h 3302940"/>
                <a:gd name="connsiteX119" fmla="*/ 1816570 w 8527372"/>
                <a:gd name="connsiteY119" fmla="*/ 1193800 h 3302940"/>
                <a:gd name="connsiteX120" fmla="*/ 1829270 w 8527372"/>
                <a:gd name="connsiteY120" fmla="*/ 1155700 h 3302940"/>
                <a:gd name="connsiteX121" fmla="*/ 1905470 w 8527372"/>
                <a:gd name="connsiteY121" fmla="*/ 1104900 h 3302940"/>
                <a:gd name="connsiteX122" fmla="*/ 1968970 w 8527372"/>
                <a:gd name="connsiteY122" fmla="*/ 1028700 h 3302940"/>
                <a:gd name="connsiteX123" fmla="*/ 2045170 w 8527372"/>
                <a:gd name="connsiteY123" fmla="*/ 965200 h 3302940"/>
                <a:gd name="connsiteX124" fmla="*/ 2019770 w 8527372"/>
                <a:gd name="connsiteY124" fmla="*/ 393700 h 3302940"/>
                <a:gd name="connsiteX125" fmla="*/ 1956270 w 8527372"/>
                <a:gd name="connsiteY125" fmla="*/ 279400 h 3302940"/>
                <a:gd name="connsiteX126" fmla="*/ 1918170 w 8527372"/>
                <a:gd name="connsiteY126" fmla="*/ 266700 h 3302940"/>
                <a:gd name="connsiteX127" fmla="*/ 1803870 w 8527372"/>
                <a:gd name="connsiteY127" fmla="*/ 203200 h 3302940"/>
                <a:gd name="connsiteX128" fmla="*/ 1727670 w 8527372"/>
                <a:gd name="connsiteY128" fmla="*/ 190500 h 3302940"/>
                <a:gd name="connsiteX129" fmla="*/ 1689570 w 8527372"/>
                <a:gd name="connsiteY129" fmla="*/ 165100 h 3302940"/>
                <a:gd name="connsiteX130" fmla="*/ 1435570 w 8527372"/>
                <a:gd name="connsiteY130" fmla="*/ 127000 h 3302940"/>
                <a:gd name="connsiteX131" fmla="*/ 1308570 w 8527372"/>
                <a:gd name="connsiteY131" fmla="*/ 101600 h 3302940"/>
                <a:gd name="connsiteX132" fmla="*/ 546570 w 8527372"/>
                <a:gd name="connsiteY132" fmla="*/ 76200 h 3302940"/>
                <a:gd name="connsiteX133" fmla="*/ 457670 w 8527372"/>
                <a:gd name="connsiteY133" fmla="*/ 50800 h 3302940"/>
                <a:gd name="connsiteX134" fmla="*/ 279870 w 8527372"/>
                <a:gd name="connsiteY134" fmla="*/ 25400 h 3302940"/>
                <a:gd name="connsiteX135" fmla="*/ 216370 w 8527372"/>
                <a:gd name="connsiteY135" fmla="*/ 12700 h 3302940"/>
                <a:gd name="connsiteX136" fmla="*/ 38570 w 8527372"/>
                <a:gd name="connsiteY136" fmla="*/ 0 h 3302940"/>
                <a:gd name="connsiteX137" fmla="*/ 13170 w 8527372"/>
                <a:gd name="connsiteY137"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8179270 w 8527372"/>
                <a:gd name="connsiteY40" fmla="*/ 1168400 h 3302940"/>
                <a:gd name="connsiteX41" fmla="*/ 7607770 w 8527372"/>
                <a:gd name="connsiteY41" fmla="*/ 1206500 h 3302940"/>
                <a:gd name="connsiteX42" fmla="*/ 7379170 w 8527372"/>
                <a:gd name="connsiteY42" fmla="*/ 1193800 h 3302940"/>
                <a:gd name="connsiteX43" fmla="*/ 7290270 w 8527372"/>
                <a:gd name="connsiteY43" fmla="*/ 1168400 h 3302940"/>
                <a:gd name="connsiteX44" fmla="*/ 7112470 w 8527372"/>
                <a:gd name="connsiteY44" fmla="*/ 1143000 h 3302940"/>
                <a:gd name="connsiteX45" fmla="*/ 7048970 w 8527372"/>
                <a:gd name="connsiteY45" fmla="*/ 1130300 h 3302940"/>
                <a:gd name="connsiteX46" fmla="*/ 6934670 w 8527372"/>
                <a:gd name="connsiteY46" fmla="*/ 1117600 h 3302940"/>
                <a:gd name="connsiteX47" fmla="*/ 6629870 w 8527372"/>
                <a:gd name="connsiteY47" fmla="*/ 1079500 h 3302940"/>
                <a:gd name="connsiteX48" fmla="*/ 6502870 w 8527372"/>
                <a:gd name="connsiteY48" fmla="*/ 1028700 h 3302940"/>
                <a:gd name="connsiteX49" fmla="*/ 6426670 w 8527372"/>
                <a:gd name="connsiteY49" fmla="*/ 1003300 h 3302940"/>
                <a:gd name="connsiteX50" fmla="*/ 6375870 w 8527372"/>
                <a:gd name="connsiteY50" fmla="*/ 990600 h 3302940"/>
                <a:gd name="connsiteX51" fmla="*/ 6337770 w 8527372"/>
                <a:gd name="connsiteY51" fmla="*/ 977900 h 3302940"/>
                <a:gd name="connsiteX52" fmla="*/ 6286970 w 8527372"/>
                <a:gd name="connsiteY52" fmla="*/ 952500 h 3302940"/>
                <a:gd name="connsiteX53" fmla="*/ 6096470 w 8527372"/>
                <a:gd name="connsiteY53" fmla="*/ 939800 h 3302940"/>
                <a:gd name="connsiteX54" fmla="*/ 5728170 w 8527372"/>
                <a:gd name="connsiteY54" fmla="*/ 927100 h 3302940"/>
                <a:gd name="connsiteX55" fmla="*/ 5334470 w 8527372"/>
                <a:gd name="connsiteY55" fmla="*/ 901700 h 3302940"/>
                <a:gd name="connsiteX56" fmla="*/ 5232870 w 8527372"/>
                <a:gd name="connsiteY56" fmla="*/ 889000 h 3302940"/>
                <a:gd name="connsiteX57" fmla="*/ 5067770 w 8527372"/>
                <a:gd name="connsiteY57" fmla="*/ 838200 h 3302940"/>
                <a:gd name="connsiteX58" fmla="*/ 4991570 w 8527372"/>
                <a:gd name="connsiteY58" fmla="*/ 825500 h 3302940"/>
                <a:gd name="connsiteX59" fmla="*/ 4953470 w 8527372"/>
                <a:gd name="connsiteY59" fmla="*/ 800100 h 3302940"/>
                <a:gd name="connsiteX60" fmla="*/ 4877270 w 8527372"/>
                <a:gd name="connsiteY60" fmla="*/ 774700 h 3302940"/>
                <a:gd name="connsiteX61" fmla="*/ 4775670 w 8527372"/>
                <a:gd name="connsiteY61" fmla="*/ 749300 h 3302940"/>
                <a:gd name="connsiteX62" fmla="*/ 4648670 w 8527372"/>
                <a:gd name="connsiteY62" fmla="*/ 711200 h 3302940"/>
                <a:gd name="connsiteX63" fmla="*/ 4610570 w 8527372"/>
                <a:gd name="connsiteY63" fmla="*/ 698500 h 3302940"/>
                <a:gd name="connsiteX64" fmla="*/ 4559770 w 8527372"/>
                <a:gd name="connsiteY64" fmla="*/ 685800 h 3302940"/>
                <a:gd name="connsiteX65" fmla="*/ 4521670 w 8527372"/>
                <a:gd name="connsiteY65" fmla="*/ 660400 h 3302940"/>
                <a:gd name="connsiteX66" fmla="*/ 4470870 w 8527372"/>
                <a:gd name="connsiteY66" fmla="*/ 647700 h 3302940"/>
                <a:gd name="connsiteX67" fmla="*/ 4432770 w 8527372"/>
                <a:gd name="connsiteY67" fmla="*/ 635000 h 3302940"/>
                <a:gd name="connsiteX68" fmla="*/ 4381970 w 8527372"/>
                <a:gd name="connsiteY68" fmla="*/ 609600 h 3302940"/>
                <a:gd name="connsiteX69" fmla="*/ 4280370 w 8527372"/>
                <a:gd name="connsiteY69" fmla="*/ 584200 h 3302940"/>
                <a:gd name="connsiteX70" fmla="*/ 4242270 w 8527372"/>
                <a:gd name="connsiteY70" fmla="*/ 571500 h 3302940"/>
                <a:gd name="connsiteX71" fmla="*/ 4127970 w 8527372"/>
                <a:gd name="connsiteY71" fmla="*/ 558800 h 3302940"/>
                <a:gd name="connsiteX72" fmla="*/ 3658070 w 8527372"/>
                <a:gd name="connsiteY72" fmla="*/ 533400 h 3302940"/>
                <a:gd name="connsiteX73" fmla="*/ 3607270 w 8527372"/>
                <a:gd name="connsiteY73" fmla="*/ 520700 h 3302940"/>
                <a:gd name="connsiteX74" fmla="*/ 3569170 w 8527372"/>
                <a:gd name="connsiteY74" fmla="*/ 508000 h 3302940"/>
                <a:gd name="connsiteX75" fmla="*/ 3467570 w 8527372"/>
                <a:gd name="connsiteY75" fmla="*/ 495300 h 3302940"/>
                <a:gd name="connsiteX76" fmla="*/ 3429470 w 8527372"/>
                <a:gd name="connsiteY76" fmla="*/ 469900 h 3302940"/>
                <a:gd name="connsiteX77" fmla="*/ 3378670 w 8527372"/>
                <a:gd name="connsiteY77" fmla="*/ 457200 h 3302940"/>
                <a:gd name="connsiteX78" fmla="*/ 3302470 w 8527372"/>
                <a:gd name="connsiteY78" fmla="*/ 431800 h 3302940"/>
                <a:gd name="connsiteX79" fmla="*/ 3226270 w 8527372"/>
                <a:gd name="connsiteY79" fmla="*/ 406400 h 3302940"/>
                <a:gd name="connsiteX80" fmla="*/ 3188170 w 8527372"/>
                <a:gd name="connsiteY80" fmla="*/ 393700 h 3302940"/>
                <a:gd name="connsiteX81" fmla="*/ 2934170 w 8527372"/>
                <a:gd name="connsiteY81" fmla="*/ 381000 h 3302940"/>
                <a:gd name="connsiteX82" fmla="*/ 2832570 w 8527372"/>
                <a:gd name="connsiteY82" fmla="*/ 355600 h 3302940"/>
                <a:gd name="connsiteX83" fmla="*/ 2769070 w 8527372"/>
                <a:gd name="connsiteY83" fmla="*/ 342900 h 3302940"/>
                <a:gd name="connsiteX84" fmla="*/ 2705570 w 8527372"/>
                <a:gd name="connsiteY84" fmla="*/ 317500 h 3302940"/>
                <a:gd name="connsiteX85" fmla="*/ 2591270 w 8527372"/>
                <a:gd name="connsiteY85" fmla="*/ 304800 h 3302940"/>
                <a:gd name="connsiteX86" fmla="*/ 2515070 w 8527372"/>
                <a:gd name="connsiteY86" fmla="*/ 292100 h 3302940"/>
                <a:gd name="connsiteX87" fmla="*/ 2299170 w 8527372"/>
                <a:gd name="connsiteY87" fmla="*/ 317500 h 3302940"/>
                <a:gd name="connsiteX88" fmla="*/ 2184870 w 8527372"/>
                <a:gd name="connsiteY88" fmla="*/ 355600 h 3302940"/>
                <a:gd name="connsiteX89" fmla="*/ 2045170 w 8527372"/>
                <a:gd name="connsiteY89" fmla="*/ 381000 h 3302940"/>
                <a:gd name="connsiteX90" fmla="*/ 2019770 w 8527372"/>
                <a:gd name="connsiteY90" fmla="*/ 431800 h 3302940"/>
                <a:gd name="connsiteX91" fmla="*/ 2032470 w 8527372"/>
                <a:gd name="connsiteY91" fmla="*/ 952500 h 3302940"/>
                <a:gd name="connsiteX92" fmla="*/ 2045170 w 8527372"/>
                <a:gd name="connsiteY92" fmla="*/ 1016000 h 3302940"/>
                <a:gd name="connsiteX93" fmla="*/ 2083270 w 8527372"/>
                <a:gd name="connsiteY93" fmla="*/ 1130300 h 3302940"/>
                <a:gd name="connsiteX94" fmla="*/ 2095970 w 8527372"/>
                <a:gd name="connsiteY94" fmla="*/ 1181100 h 3302940"/>
                <a:gd name="connsiteX95" fmla="*/ 2159470 w 8527372"/>
                <a:gd name="connsiteY95" fmla="*/ 1270000 h 3302940"/>
                <a:gd name="connsiteX96" fmla="*/ 2197570 w 8527372"/>
                <a:gd name="connsiteY96" fmla="*/ 1346200 h 3302940"/>
                <a:gd name="connsiteX97" fmla="*/ 2235670 w 8527372"/>
                <a:gd name="connsiteY97" fmla="*/ 1397000 h 3302940"/>
                <a:gd name="connsiteX98" fmla="*/ 2261070 w 8527372"/>
                <a:gd name="connsiteY98" fmla="*/ 1435100 h 3302940"/>
                <a:gd name="connsiteX99" fmla="*/ 2311870 w 8527372"/>
                <a:gd name="connsiteY99" fmla="*/ 1549400 h 3302940"/>
                <a:gd name="connsiteX100" fmla="*/ 2337270 w 8527372"/>
                <a:gd name="connsiteY100" fmla="*/ 1600200 h 3302940"/>
                <a:gd name="connsiteX101" fmla="*/ 2375370 w 8527372"/>
                <a:gd name="connsiteY101" fmla="*/ 1638300 h 3302940"/>
                <a:gd name="connsiteX102" fmla="*/ 2388070 w 8527372"/>
                <a:gd name="connsiteY102" fmla="*/ 1816100 h 3302940"/>
                <a:gd name="connsiteX103" fmla="*/ 2273770 w 8527372"/>
                <a:gd name="connsiteY103" fmla="*/ 1866900 h 3302940"/>
                <a:gd name="connsiteX104" fmla="*/ 2235670 w 8527372"/>
                <a:gd name="connsiteY104" fmla="*/ 1879600 h 3302940"/>
                <a:gd name="connsiteX105" fmla="*/ 2197570 w 8527372"/>
                <a:gd name="connsiteY105" fmla="*/ 1892300 h 3302940"/>
                <a:gd name="connsiteX106" fmla="*/ 2095970 w 8527372"/>
                <a:gd name="connsiteY106" fmla="*/ 1905000 h 3302940"/>
                <a:gd name="connsiteX107" fmla="*/ 1676870 w 8527372"/>
                <a:gd name="connsiteY107" fmla="*/ 1879600 h 3302940"/>
                <a:gd name="connsiteX108" fmla="*/ 1562570 w 8527372"/>
                <a:gd name="connsiteY108" fmla="*/ 1841500 h 3302940"/>
                <a:gd name="connsiteX109" fmla="*/ 1524470 w 8527372"/>
                <a:gd name="connsiteY109" fmla="*/ 1828800 h 3302940"/>
                <a:gd name="connsiteX110" fmla="*/ 1511770 w 8527372"/>
                <a:gd name="connsiteY110" fmla="*/ 1778000 h 3302940"/>
                <a:gd name="connsiteX111" fmla="*/ 1499070 w 8527372"/>
                <a:gd name="connsiteY111" fmla="*/ 1739900 h 3302940"/>
                <a:gd name="connsiteX112" fmla="*/ 1486370 w 8527372"/>
                <a:gd name="connsiteY112" fmla="*/ 1676400 h 3302940"/>
                <a:gd name="connsiteX113" fmla="*/ 1524470 w 8527372"/>
                <a:gd name="connsiteY113" fmla="*/ 1460500 h 3302940"/>
                <a:gd name="connsiteX114" fmla="*/ 1537170 w 8527372"/>
                <a:gd name="connsiteY114" fmla="*/ 1422400 h 3302940"/>
                <a:gd name="connsiteX115" fmla="*/ 1626070 w 8527372"/>
                <a:gd name="connsiteY115" fmla="*/ 1358900 h 3302940"/>
                <a:gd name="connsiteX116" fmla="*/ 1702270 w 8527372"/>
                <a:gd name="connsiteY116" fmla="*/ 1282700 h 3302940"/>
                <a:gd name="connsiteX117" fmla="*/ 1740370 w 8527372"/>
                <a:gd name="connsiteY117" fmla="*/ 1244600 h 3302940"/>
                <a:gd name="connsiteX118" fmla="*/ 1778470 w 8527372"/>
                <a:gd name="connsiteY118" fmla="*/ 1206500 h 3302940"/>
                <a:gd name="connsiteX119" fmla="*/ 1816570 w 8527372"/>
                <a:gd name="connsiteY119" fmla="*/ 1193800 h 3302940"/>
                <a:gd name="connsiteX120" fmla="*/ 1829270 w 8527372"/>
                <a:gd name="connsiteY120" fmla="*/ 1155700 h 3302940"/>
                <a:gd name="connsiteX121" fmla="*/ 1905470 w 8527372"/>
                <a:gd name="connsiteY121" fmla="*/ 1104900 h 3302940"/>
                <a:gd name="connsiteX122" fmla="*/ 1968970 w 8527372"/>
                <a:gd name="connsiteY122" fmla="*/ 1028700 h 3302940"/>
                <a:gd name="connsiteX123" fmla="*/ 2045170 w 8527372"/>
                <a:gd name="connsiteY123" fmla="*/ 965200 h 3302940"/>
                <a:gd name="connsiteX124" fmla="*/ 2019770 w 8527372"/>
                <a:gd name="connsiteY124" fmla="*/ 393700 h 3302940"/>
                <a:gd name="connsiteX125" fmla="*/ 1956270 w 8527372"/>
                <a:gd name="connsiteY125" fmla="*/ 279400 h 3302940"/>
                <a:gd name="connsiteX126" fmla="*/ 1918170 w 8527372"/>
                <a:gd name="connsiteY126" fmla="*/ 266700 h 3302940"/>
                <a:gd name="connsiteX127" fmla="*/ 1803870 w 8527372"/>
                <a:gd name="connsiteY127" fmla="*/ 203200 h 3302940"/>
                <a:gd name="connsiteX128" fmla="*/ 1727670 w 8527372"/>
                <a:gd name="connsiteY128" fmla="*/ 190500 h 3302940"/>
                <a:gd name="connsiteX129" fmla="*/ 1689570 w 8527372"/>
                <a:gd name="connsiteY129" fmla="*/ 165100 h 3302940"/>
                <a:gd name="connsiteX130" fmla="*/ 1435570 w 8527372"/>
                <a:gd name="connsiteY130" fmla="*/ 127000 h 3302940"/>
                <a:gd name="connsiteX131" fmla="*/ 1308570 w 8527372"/>
                <a:gd name="connsiteY131" fmla="*/ 101600 h 3302940"/>
                <a:gd name="connsiteX132" fmla="*/ 546570 w 8527372"/>
                <a:gd name="connsiteY132" fmla="*/ 76200 h 3302940"/>
                <a:gd name="connsiteX133" fmla="*/ 457670 w 8527372"/>
                <a:gd name="connsiteY133" fmla="*/ 50800 h 3302940"/>
                <a:gd name="connsiteX134" fmla="*/ 279870 w 8527372"/>
                <a:gd name="connsiteY134" fmla="*/ 25400 h 3302940"/>
                <a:gd name="connsiteX135" fmla="*/ 216370 w 8527372"/>
                <a:gd name="connsiteY135" fmla="*/ 12700 h 3302940"/>
                <a:gd name="connsiteX136" fmla="*/ 38570 w 8527372"/>
                <a:gd name="connsiteY136" fmla="*/ 0 h 3302940"/>
                <a:gd name="connsiteX137" fmla="*/ 13170 w 8527372"/>
                <a:gd name="connsiteY137"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607770 w 8527372"/>
                <a:gd name="connsiteY40" fmla="*/ 1206500 h 3302940"/>
                <a:gd name="connsiteX41" fmla="*/ 7379170 w 8527372"/>
                <a:gd name="connsiteY41" fmla="*/ 1193800 h 3302940"/>
                <a:gd name="connsiteX42" fmla="*/ 7290270 w 8527372"/>
                <a:gd name="connsiteY42" fmla="*/ 1168400 h 3302940"/>
                <a:gd name="connsiteX43" fmla="*/ 7112470 w 8527372"/>
                <a:gd name="connsiteY43" fmla="*/ 1143000 h 3302940"/>
                <a:gd name="connsiteX44" fmla="*/ 7048970 w 8527372"/>
                <a:gd name="connsiteY44" fmla="*/ 1130300 h 3302940"/>
                <a:gd name="connsiteX45" fmla="*/ 6934670 w 8527372"/>
                <a:gd name="connsiteY45" fmla="*/ 1117600 h 3302940"/>
                <a:gd name="connsiteX46" fmla="*/ 6629870 w 8527372"/>
                <a:gd name="connsiteY46" fmla="*/ 1079500 h 3302940"/>
                <a:gd name="connsiteX47" fmla="*/ 6502870 w 8527372"/>
                <a:gd name="connsiteY47" fmla="*/ 1028700 h 3302940"/>
                <a:gd name="connsiteX48" fmla="*/ 6426670 w 8527372"/>
                <a:gd name="connsiteY48" fmla="*/ 1003300 h 3302940"/>
                <a:gd name="connsiteX49" fmla="*/ 6375870 w 8527372"/>
                <a:gd name="connsiteY49" fmla="*/ 990600 h 3302940"/>
                <a:gd name="connsiteX50" fmla="*/ 6337770 w 8527372"/>
                <a:gd name="connsiteY50" fmla="*/ 977900 h 3302940"/>
                <a:gd name="connsiteX51" fmla="*/ 6286970 w 8527372"/>
                <a:gd name="connsiteY51" fmla="*/ 952500 h 3302940"/>
                <a:gd name="connsiteX52" fmla="*/ 6096470 w 8527372"/>
                <a:gd name="connsiteY52" fmla="*/ 939800 h 3302940"/>
                <a:gd name="connsiteX53" fmla="*/ 5728170 w 8527372"/>
                <a:gd name="connsiteY53" fmla="*/ 927100 h 3302940"/>
                <a:gd name="connsiteX54" fmla="*/ 5334470 w 8527372"/>
                <a:gd name="connsiteY54" fmla="*/ 901700 h 3302940"/>
                <a:gd name="connsiteX55" fmla="*/ 5232870 w 8527372"/>
                <a:gd name="connsiteY55" fmla="*/ 889000 h 3302940"/>
                <a:gd name="connsiteX56" fmla="*/ 5067770 w 8527372"/>
                <a:gd name="connsiteY56" fmla="*/ 838200 h 3302940"/>
                <a:gd name="connsiteX57" fmla="*/ 4991570 w 8527372"/>
                <a:gd name="connsiteY57" fmla="*/ 825500 h 3302940"/>
                <a:gd name="connsiteX58" fmla="*/ 4953470 w 8527372"/>
                <a:gd name="connsiteY58" fmla="*/ 800100 h 3302940"/>
                <a:gd name="connsiteX59" fmla="*/ 4877270 w 8527372"/>
                <a:gd name="connsiteY59" fmla="*/ 774700 h 3302940"/>
                <a:gd name="connsiteX60" fmla="*/ 4775670 w 8527372"/>
                <a:gd name="connsiteY60" fmla="*/ 749300 h 3302940"/>
                <a:gd name="connsiteX61" fmla="*/ 4648670 w 8527372"/>
                <a:gd name="connsiteY61" fmla="*/ 711200 h 3302940"/>
                <a:gd name="connsiteX62" fmla="*/ 4610570 w 8527372"/>
                <a:gd name="connsiteY62" fmla="*/ 698500 h 3302940"/>
                <a:gd name="connsiteX63" fmla="*/ 4559770 w 8527372"/>
                <a:gd name="connsiteY63" fmla="*/ 685800 h 3302940"/>
                <a:gd name="connsiteX64" fmla="*/ 4521670 w 8527372"/>
                <a:gd name="connsiteY64" fmla="*/ 660400 h 3302940"/>
                <a:gd name="connsiteX65" fmla="*/ 4470870 w 8527372"/>
                <a:gd name="connsiteY65" fmla="*/ 647700 h 3302940"/>
                <a:gd name="connsiteX66" fmla="*/ 4432770 w 8527372"/>
                <a:gd name="connsiteY66" fmla="*/ 635000 h 3302940"/>
                <a:gd name="connsiteX67" fmla="*/ 4381970 w 8527372"/>
                <a:gd name="connsiteY67" fmla="*/ 609600 h 3302940"/>
                <a:gd name="connsiteX68" fmla="*/ 4280370 w 8527372"/>
                <a:gd name="connsiteY68" fmla="*/ 584200 h 3302940"/>
                <a:gd name="connsiteX69" fmla="*/ 4242270 w 8527372"/>
                <a:gd name="connsiteY69" fmla="*/ 571500 h 3302940"/>
                <a:gd name="connsiteX70" fmla="*/ 4127970 w 8527372"/>
                <a:gd name="connsiteY70" fmla="*/ 558800 h 3302940"/>
                <a:gd name="connsiteX71" fmla="*/ 3658070 w 8527372"/>
                <a:gd name="connsiteY71" fmla="*/ 533400 h 3302940"/>
                <a:gd name="connsiteX72" fmla="*/ 3607270 w 8527372"/>
                <a:gd name="connsiteY72" fmla="*/ 520700 h 3302940"/>
                <a:gd name="connsiteX73" fmla="*/ 3569170 w 8527372"/>
                <a:gd name="connsiteY73" fmla="*/ 508000 h 3302940"/>
                <a:gd name="connsiteX74" fmla="*/ 3467570 w 8527372"/>
                <a:gd name="connsiteY74" fmla="*/ 495300 h 3302940"/>
                <a:gd name="connsiteX75" fmla="*/ 3429470 w 8527372"/>
                <a:gd name="connsiteY75" fmla="*/ 469900 h 3302940"/>
                <a:gd name="connsiteX76" fmla="*/ 3378670 w 8527372"/>
                <a:gd name="connsiteY76" fmla="*/ 457200 h 3302940"/>
                <a:gd name="connsiteX77" fmla="*/ 3302470 w 8527372"/>
                <a:gd name="connsiteY77" fmla="*/ 431800 h 3302940"/>
                <a:gd name="connsiteX78" fmla="*/ 3226270 w 8527372"/>
                <a:gd name="connsiteY78" fmla="*/ 406400 h 3302940"/>
                <a:gd name="connsiteX79" fmla="*/ 3188170 w 8527372"/>
                <a:gd name="connsiteY79" fmla="*/ 393700 h 3302940"/>
                <a:gd name="connsiteX80" fmla="*/ 2934170 w 8527372"/>
                <a:gd name="connsiteY80" fmla="*/ 381000 h 3302940"/>
                <a:gd name="connsiteX81" fmla="*/ 2832570 w 8527372"/>
                <a:gd name="connsiteY81" fmla="*/ 355600 h 3302940"/>
                <a:gd name="connsiteX82" fmla="*/ 2769070 w 8527372"/>
                <a:gd name="connsiteY82" fmla="*/ 342900 h 3302940"/>
                <a:gd name="connsiteX83" fmla="*/ 2705570 w 8527372"/>
                <a:gd name="connsiteY83" fmla="*/ 317500 h 3302940"/>
                <a:gd name="connsiteX84" fmla="*/ 2591270 w 8527372"/>
                <a:gd name="connsiteY84" fmla="*/ 304800 h 3302940"/>
                <a:gd name="connsiteX85" fmla="*/ 2515070 w 8527372"/>
                <a:gd name="connsiteY85" fmla="*/ 292100 h 3302940"/>
                <a:gd name="connsiteX86" fmla="*/ 2299170 w 8527372"/>
                <a:gd name="connsiteY86" fmla="*/ 317500 h 3302940"/>
                <a:gd name="connsiteX87" fmla="*/ 2184870 w 8527372"/>
                <a:gd name="connsiteY87" fmla="*/ 355600 h 3302940"/>
                <a:gd name="connsiteX88" fmla="*/ 2045170 w 8527372"/>
                <a:gd name="connsiteY88" fmla="*/ 381000 h 3302940"/>
                <a:gd name="connsiteX89" fmla="*/ 2019770 w 8527372"/>
                <a:gd name="connsiteY89" fmla="*/ 431800 h 3302940"/>
                <a:gd name="connsiteX90" fmla="*/ 2032470 w 8527372"/>
                <a:gd name="connsiteY90" fmla="*/ 952500 h 3302940"/>
                <a:gd name="connsiteX91" fmla="*/ 2045170 w 8527372"/>
                <a:gd name="connsiteY91" fmla="*/ 1016000 h 3302940"/>
                <a:gd name="connsiteX92" fmla="*/ 2083270 w 8527372"/>
                <a:gd name="connsiteY92" fmla="*/ 1130300 h 3302940"/>
                <a:gd name="connsiteX93" fmla="*/ 2095970 w 8527372"/>
                <a:gd name="connsiteY93" fmla="*/ 1181100 h 3302940"/>
                <a:gd name="connsiteX94" fmla="*/ 2159470 w 8527372"/>
                <a:gd name="connsiteY94" fmla="*/ 1270000 h 3302940"/>
                <a:gd name="connsiteX95" fmla="*/ 2197570 w 8527372"/>
                <a:gd name="connsiteY95" fmla="*/ 1346200 h 3302940"/>
                <a:gd name="connsiteX96" fmla="*/ 2235670 w 8527372"/>
                <a:gd name="connsiteY96" fmla="*/ 1397000 h 3302940"/>
                <a:gd name="connsiteX97" fmla="*/ 2261070 w 8527372"/>
                <a:gd name="connsiteY97" fmla="*/ 1435100 h 3302940"/>
                <a:gd name="connsiteX98" fmla="*/ 2311870 w 8527372"/>
                <a:gd name="connsiteY98" fmla="*/ 1549400 h 3302940"/>
                <a:gd name="connsiteX99" fmla="*/ 2337270 w 8527372"/>
                <a:gd name="connsiteY99" fmla="*/ 1600200 h 3302940"/>
                <a:gd name="connsiteX100" fmla="*/ 2375370 w 8527372"/>
                <a:gd name="connsiteY100" fmla="*/ 1638300 h 3302940"/>
                <a:gd name="connsiteX101" fmla="*/ 2388070 w 8527372"/>
                <a:gd name="connsiteY101" fmla="*/ 1816100 h 3302940"/>
                <a:gd name="connsiteX102" fmla="*/ 2273770 w 8527372"/>
                <a:gd name="connsiteY102" fmla="*/ 1866900 h 3302940"/>
                <a:gd name="connsiteX103" fmla="*/ 2235670 w 8527372"/>
                <a:gd name="connsiteY103" fmla="*/ 1879600 h 3302940"/>
                <a:gd name="connsiteX104" fmla="*/ 2197570 w 8527372"/>
                <a:gd name="connsiteY104" fmla="*/ 1892300 h 3302940"/>
                <a:gd name="connsiteX105" fmla="*/ 2095970 w 8527372"/>
                <a:gd name="connsiteY105" fmla="*/ 1905000 h 3302940"/>
                <a:gd name="connsiteX106" fmla="*/ 1676870 w 8527372"/>
                <a:gd name="connsiteY106" fmla="*/ 1879600 h 3302940"/>
                <a:gd name="connsiteX107" fmla="*/ 1562570 w 8527372"/>
                <a:gd name="connsiteY107" fmla="*/ 1841500 h 3302940"/>
                <a:gd name="connsiteX108" fmla="*/ 1524470 w 8527372"/>
                <a:gd name="connsiteY108" fmla="*/ 1828800 h 3302940"/>
                <a:gd name="connsiteX109" fmla="*/ 1511770 w 8527372"/>
                <a:gd name="connsiteY109" fmla="*/ 1778000 h 3302940"/>
                <a:gd name="connsiteX110" fmla="*/ 1499070 w 8527372"/>
                <a:gd name="connsiteY110" fmla="*/ 1739900 h 3302940"/>
                <a:gd name="connsiteX111" fmla="*/ 1486370 w 8527372"/>
                <a:gd name="connsiteY111" fmla="*/ 1676400 h 3302940"/>
                <a:gd name="connsiteX112" fmla="*/ 1524470 w 8527372"/>
                <a:gd name="connsiteY112" fmla="*/ 1460500 h 3302940"/>
                <a:gd name="connsiteX113" fmla="*/ 1537170 w 8527372"/>
                <a:gd name="connsiteY113" fmla="*/ 1422400 h 3302940"/>
                <a:gd name="connsiteX114" fmla="*/ 1626070 w 8527372"/>
                <a:gd name="connsiteY114" fmla="*/ 1358900 h 3302940"/>
                <a:gd name="connsiteX115" fmla="*/ 1702270 w 8527372"/>
                <a:gd name="connsiteY115" fmla="*/ 1282700 h 3302940"/>
                <a:gd name="connsiteX116" fmla="*/ 1740370 w 8527372"/>
                <a:gd name="connsiteY116" fmla="*/ 1244600 h 3302940"/>
                <a:gd name="connsiteX117" fmla="*/ 1778470 w 8527372"/>
                <a:gd name="connsiteY117" fmla="*/ 1206500 h 3302940"/>
                <a:gd name="connsiteX118" fmla="*/ 1816570 w 8527372"/>
                <a:gd name="connsiteY118" fmla="*/ 1193800 h 3302940"/>
                <a:gd name="connsiteX119" fmla="*/ 1829270 w 8527372"/>
                <a:gd name="connsiteY119" fmla="*/ 1155700 h 3302940"/>
                <a:gd name="connsiteX120" fmla="*/ 1905470 w 8527372"/>
                <a:gd name="connsiteY120" fmla="*/ 1104900 h 3302940"/>
                <a:gd name="connsiteX121" fmla="*/ 1968970 w 8527372"/>
                <a:gd name="connsiteY121" fmla="*/ 1028700 h 3302940"/>
                <a:gd name="connsiteX122" fmla="*/ 2045170 w 8527372"/>
                <a:gd name="connsiteY122" fmla="*/ 965200 h 3302940"/>
                <a:gd name="connsiteX123" fmla="*/ 2019770 w 8527372"/>
                <a:gd name="connsiteY123" fmla="*/ 393700 h 3302940"/>
                <a:gd name="connsiteX124" fmla="*/ 1956270 w 8527372"/>
                <a:gd name="connsiteY124" fmla="*/ 279400 h 3302940"/>
                <a:gd name="connsiteX125" fmla="*/ 1918170 w 8527372"/>
                <a:gd name="connsiteY125" fmla="*/ 266700 h 3302940"/>
                <a:gd name="connsiteX126" fmla="*/ 1803870 w 8527372"/>
                <a:gd name="connsiteY126" fmla="*/ 203200 h 3302940"/>
                <a:gd name="connsiteX127" fmla="*/ 1727670 w 8527372"/>
                <a:gd name="connsiteY127" fmla="*/ 190500 h 3302940"/>
                <a:gd name="connsiteX128" fmla="*/ 1689570 w 8527372"/>
                <a:gd name="connsiteY128" fmla="*/ 165100 h 3302940"/>
                <a:gd name="connsiteX129" fmla="*/ 1435570 w 8527372"/>
                <a:gd name="connsiteY129" fmla="*/ 127000 h 3302940"/>
                <a:gd name="connsiteX130" fmla="*/ 1308570 w 8527372"/>
                <a:gd name="connsiteY130" fmla="*/ 101600 h 3302940"/>
                <a:gd name="connsiteX131" fmla="*/ 546570 w 8527372"/>
                <a:gd name="connsiteY131" fmla="*/ 76200 h 3302940"/>
                <a:gd name="connsiteX132" fmla="*/ 457670 w 8527372"/>
                <a:gd name="connsiteY132" fmla="*/ 50800 h 3302940"/>
                <a:gd name="connsiteX133" fmla="*/ 279870 w 8527372"/>
                <a:gd name="connsiteY133" fmla="*/ 25400 h 3302940"/>
                <a:gd name="connsiteX134" fmla="*/ 216370 w 8527372"/>
                <a:gd name="connsiteY134" fmla="*/ 12700 h 3302940"/>
                <a:gd name="connsiteX135" fmla="*/ 38570 w 8527372"/>
                <a:gd name="connsiteY135" fmla="*/ 0 h 3302940"/>
                <a:gd name="connsiteX136" fmla="*/ 13170 w 8527372"/>
                <a:gd name="connsiteY13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607770 w 8527372"/>
                <a:gd name="connsiteY40" fmla="*/ 1206500 h 3302940"/>
                <a:gd name="connsiteX41" fmla="*/ 7379170 w 8527372"/>
                <a:gd name="connsiteY41" fmla="*/ 1193800 h 3302940"/>
                <a:gd name="connsiteX42" fmla="*/ 7290270 w 8527372"/>
                <a:gd name="connsiteY42" fmla="*/ 1168400 h 3302940"/>
                <a:gd name="connsiteX43" fmla="*/ 7112470 w 8527372"/>
                <a:gd name="connsiteY43" fmla="*/ 1143000 h 3302940"/>
                <a:gd name="connsiteX44" fmla="*/ 7048970 w 8527372"/>
                <a:gd name="connsiteY44" fmla="*/ 1130300 h 3302940"/>
                <a:gd name="connsiteX45" fmla="*/ 6934670 w 8527372"/>
                <a:gd name="connsiteY45" fmla="*/ 1117600 h 3302940"/>
                <a:gd name="connsiteX46" fmla="*/ 6629870 w 8527372"/>
                <a:gd name="connsiteY46" fmla="*/ 1079500 h 3302940"/>
                <a:gd name="connsiteX47" fmla="*/ 6502870 w 8527372"/>
                <a:gd name="connsiteY47" fmla="*/ 1028700 h 3302940"/>
                <a:gd name="connsiteX48" fmla="*/ 6426670 w 8527372"/>
                <a:gd name="connsiteY48" fmla="*/ 1003300 h 3302940"/>
                <a:gd name="connsiteX49" fmla="*/ 6375870 w 8527372"/>
                <a:gd name="connsiteY49" fmla="*/ 990600 h 3302940"/>
                <a:gd name="connsiteX50" fmla="*/ 6337770 w 8527372"/>
                <a:gd name="connsiteY50" fmla="*/ 977900 h 3302940"/>
                <a:gd name="connsiteX51" fmla="*/ 6286970 w 8527372"/>
                <a:gd name="connsiteY51" fmla="*/ 952500 h 3302940"/>
                <a:gd name="connsiteX52" fmla="*/ 6096470 w 8527372"/>
                <a:gd name="connsiteY52" fmla="*/ 939800 h 3302940"/>
                <a:gd name="connsiteX53" fmla="*/ 5728170 w 8527372"/>
                <a:gd name="connsiteY53" fmla="*/ 927100 h 3302940"/>
                <a:gd name="connsiteX54" fmla="*/ 5334470 w 8527372"/>
                <a:gd name="connsiteY54" fmla="*/ 901700 h 3302940"/>
                <a:gd name="connsiteX55" fmla="*/ 5232870 w 8527372"/>
                <a:gd name="connsiteY55" fmla="*/ 889000 h 3302940"/>
                <a:gd name="connsiteX56" fmla="*/ 5067770 w 8527372"/>
                <a:gd name="connsiteY56" fmla="*/ 838200 h 3302940"/>
                <a:gd name="connsiteX57" fmla="*/ 4991570 w 8527372"/>
                <a:gd name="connsiteY57" fmla="*/ 825500 h 3302940"/>
                <a:gd name="connsiteX58" fmla="*/ 4953470 w 8527372"/>
                <a:gd name="connsiteY58" fmla="*/ 800100 h 3302940"/>
                <a:gd name="connsiteX59" fmla="*/ 4877270 w 8527372"/>
                <a:gd name="connsiteY59" fmla="*/ 774700 h 3302940"/>
                <a:gd name="connsiteX60" fmla="*/ 4775670 w 8527372"/>
                <a:gd name="connsiteY60" fmla="*/ 749300 h 3302940"/>
                <a:gd name="connsiteX61" fmla="*/ 4648670 w 8527372"/>
                <a:gd name="connsiteY61" fmla="*/ 711200 h 3302940"/>
                <a:gd name="connsiteX62" fmla="*/ 4610570 w 8527372"/>
                <a:gd name="connsiteY62" fmla="*/ 698500 h 3302940"/>
                <a:gd name="connsiteX63" fmla="*/ 4559770 w 8527372"/>
                <a:gd name="connsiteY63" fmla="*/ 685800 h 3302940"/>
                <a:gd name="connsiteX64" fmla="*/ 4521670 w 8527372"/>
                <a:gd name="connsiteY64" fmla="*/ 660400 h 3302940"/>
                <a:gd name="connsiteX65" fmla="*/ 4470870 w 8527372"/>
                <a:gd name="connsiteY65" fmla="*/ 647700 h 3302940"/>
                <a:gd name="connsiteX66" fmla="*/ 4432770 w 8527372"/>
                <a:gd name="connsiteY66" fmla="*/ 635000 h 3302940"/>
                <a:gd name="connsiteX67" fmla="*/ 4381970 w 8527372"/>
                <a:gd name="connsiteY67" fmla="*/ 609600 h 3302940"/>
                <a:gd name="connsiteX68" fmla="*/ 4280370 w 8527372"/>
                <a:gd name="connsiteY68" fmla="*/ 584200 h 3302940"/>
                <a:gd name="connsiteX69" fmla="*/ 4242270 w 8527372"/>
                <a:gd name="connsiteY69" fmla="*/ 571500 h 3302940"/>
                <a:gd name="connsiteX70" fmla="*/ 4127970 w 8527372"/>
                <a:gd name="connsiteY70" fmla="*/ 558800 h 3302940"/>
                <a:gd name="connsiteX71" fmla="*/ 3658070 w 8527372"/>
                <a:gd name="connsiteY71" fmla="*/ 533400 h 3302940"/>
                <a:gd name="connsiteX72" fmla="*/ 3607270 w 8527372"/>
                <a:gd name="connsiteY72" fmla="*/ 520700 h 3302940"/>
                <a:gd name="connsiteX73" fmla="*/ 3569170 w 8527372"/>
                <a:gd name="connsiteY73" fmla="*/ 508000 h 3302940"/>
                <a:gd name="connsiteX74" fmla="*/ 3467570 w 8527372"/>
                <a:gd name="connsiteY74" fmla="*/ 495300 h 3302940"/>
                <a:gd name="connsiteX75" fmla="*/ 3429470 w 8527372"/>
                <a:gd name="connsiteY75" fmla="*/ 469900 h 3302940"/>
                <a:gd name="connsiteX76" fmla="*/ 3378670 w 8527372"/>
                <a:gd name="connsiteY76" fmla="*/ 457200 h 3302940"/>
                <a:gd name="connsiteX77" fmla="*/ 3302470 w 8527372"/>
                <a:gd name="connsiteY77" fmla="*/ 431800 h 3302940"/>
                <a:gd name="connsiteX78" fmla="*/ 3226270 w 8527372"/>
                <a:gd name="connsiteY78" fmla="*/ 406400 h 3302940"/>
                <a:gd name="connsiteX79" fmla="*/ 3188170 w 8527372"/>
                <a:gd name="connsiteY79" fmla="*/ 393700 h 3302940"/>
                <a:gd name="connsiteX80" fmla="*/ 2934170 w 8527372"/>
                <a:gd name="connsiteY80" fmla="*/ 381000 h 3302940"/>
                <a:gd name="connsiteX81" fmla="*/ 2832570 w 8527372"/>
                <a:gd name="connsiteY81" fmla="*/ 355600 h 3302940"/>
                <a:gd name="connsiteX82" fmla="*/ 2769070 w 8527372"/>
                <a:gd name="connsiteY82" fmla="*/ 342900 h 3302940"/>
                <a:gd name="connsiteX83" fmla="*/ 2705570 w 8527372"/>
                <a:gd name="connsiteY83" fmla="*/ 317500 h 3302940"/>
                <a:gd name="connsiteX84" fmla="*/ 2591270 w 8527372"/>
                <a:gd name="connsiteY84" fmla="*/ 304800 h 3302940"/>
                <a:gd name="connsiteX85" fmla="*/ 2515070 w 8527372"/>
                <a:gd name="connsiteY85" fmla="*/ 292100 h 3302940"/>
                <a:gd name="connsiteX86" fmla="*/ 2299170 w 8527372"/>
                <a:gd name="connsiteY86" fmla="*/ 317500 h 3302940"/>
                <a:gd name="connsiteX87" fmla="*/ 2184870 w 8527372"/>
                <a:gd name="connsiteY87" fmla="*/ 355600 h 3302940"/>
                <a:gd name="connsiteX88" fmla="*/ 2045170 w 8527372"/>
                <a:gd name="connsiteY88" fmla="*/ 381000 h 3302940"/>
                <a:gd name="connsiteX89" fmla="*/ 2019770 w 8527372"/>
                <a:gd name="connsiteY89" fmla="*/ 431800 h 3302940"/>
                <a:gd name="connsiteX90" fmla="*/ 2032470 w 8527372"/>
                <a:gd name="connsiteY90" fmla="*/ 952500 h 3302940"/>
                <a:gd name="connsiteX91" fmla="*/ 2045170 w 8527372"/>
                <a:gd name="connsiteY91" fmla="*/ 1016000 h 3302940"/>
                <a:gd name="connsiteX92" fmla="*/ 2083270 w 8527372"/>
                <a:gd name="connsiteY92" fmla="*/ 1130300 h 3302940"/>
                <a:gd name="connsiteX93" fmla="*/ 2095970 w 8527372"/>
                <a:gd name="connsiteY93" fmla="*/ 1181100 h 3302940"/>
                <a:gd name="connsiteX94" fmla="*/ 2159470 w 8527372"/>
                <a:gd name="connsiteY94" fmla="*/ 1270000 h 3302940"/>
                <a:gd name="connsiteX95" fmla="*/ 2197570 w 8527372"/>
                <a:gd name="connsiteY95" fmla="*/ 1346200 h 3302940"/>
                <a:gd name="connsiteX96" fmla="*/ 2235670 w 8527372"/>
                <a:gd name="connsiteY96" fmla="*/ 1397000 h 3302940"/>
                <a:gd name="connsiteX97" fmla="*/ 2261070 w 8527372"/>
                <a:gd name="connsiteY97" fmla="*/ 1435100 h 3302940"/>
                <a:gd name="connsiteX98" fmla="*/ 2311870 w 8527372"/>
                <a:gd name="connsiteY98" fmla="*/ 1549400 h 3302940"/>
                <a:gd name="connsiteX99" fmla="*/ 2337270 w 8527372"/>
                <a:gd name="connsiteY99" fmla="*/ 1600200 h 3302940"/>
                <a:gd name="connsiteX100" fmla="*/ 2375370 w 8527372"/>
                <a:gd name="connsiteY100" fmla="*/ 1638300 h 3302940"/>
                <a:gd name="connsiteX101" fmla="*/ 2388070 w 8527372"/>
                <a:gd name="connsiteY101" fmla="*/ 1816100 h 3302940"/>
                <a:gd name="connsiteX102" fmla="*/ 2273770 w 8527372"/>
                <a:gd name="connsiteY102" fmla="*/ 1866900 h 3302940"/>
                <a:gd name="connsiteX103" fmla="*/ 2235670 w 8527372"/>
                <a:gd name="connsiteY103" fmla="*/ 1879600 h 3302940"/>
                <a:gd name="connsiteX104" fmla="*/ 2197570 w 8527372"/>
                <a:gd name="connsiteY104" fmla="*/ 1892300 h 3302940"/>
                <a:gd name="connsiteX105" fmla="*/ 2095970 w 8527372"/>
                <a:gd name="connsiteY105" fmla="*/ 1905000 h 3302940"/>
                <a:gd name="connsiteX106" fmla="*/ 1676870 w 8527372"/>
                <a:gd name="connsiteY106" fmla="*/ 1879600 h 3302940"/>
                <a:gd name="connsiteX107" fmla="*/ 1562570 w 8527372"/>
                <a:gd name="connsiteY107" fmla="*/ 1841500 h 3302940"/>
                <a:gd name="connsiteX108" fmla="*/ 1524470 w 8527372"/>
                <a:gd name="connsiteY108" fmla="*/ 1828800 h 3302940"/>
                <a:gd name="connsiteX109" fmla="*/ 1511770 w 8527372"/>
                <a:gd name="connsiteY109" fmla="*/ 1778000 h 3302940"/>
                <a:gd name="connsiteX110" fmla="*/ 1499070 w 8527372"/>
                <a:gd name="connsiteY110" fmla="*/ 1739900 h 3302940"/>
                <a:gd name="connsiteX111" fmla="*/ 1486370 w 8527372"/>
                <a:gd name="connsiteY111" fmla="*/ 1676400 h 3302940"/>
                <a:gd name="connsiteX112" fmla="*/ 1524470 w 8527372"/>
                <a:gd name="connsiteY112" fmla="*/ 1460500 h 3302940"/>
                <a:gd name="connsiteX113" fmla="*/ 1537170 w 8527372"/>
                <a:gd name="connsiteY113" fmla="*/ 1422400 h 3302940"/>
                <a:gd name="connsiteX114" fmla="*/ 1626070 w 8527372"/>
                <a:gd name="connsiteY114" fmla="*/ 1358900 h 3302940"/>
                <a:gd name="connsiteX115" fmla="*/ 1702270 w 8527372"/>
                <a:gd name="connsiteY115" fmla="*/ 1282700 h 3302940"/>
                <a:gd name="connsiteX116" fmla="*/ 1740370 w 8527372"/>
                <a:gd name="connsiteY116" fmla="*/ 1244600 h 3302940"/>
                <a:gd name="connsiteX117" fmla="*/ 1778470 w 8527372"/>
                <a:gd name="connsiteY117" fmla="*/ 1206500 h 3302940"/>
                <a:gd name="connsiteX118" fmla="*/ 1816570 w 8527372"/>
                <a:gd name="connsiteY118" fmla="*/ 1193800 h 3302940"/>
                <a:gd name="connsiteX119" fmla="*/ 1829270 w 8527372"/>
                <a:gd name="connsiteY119" fmla="*/ 1155700 h 3302940"/>
                <a:gd name="connsiteX120" fmla="*/ 1905470 w 8527372"/>
                <a:gd name="connsiteY120" fmla="*/ 1104900 h 3302940"/>
                <a:gd name="connsiteX121" fmla="*/ 1968970 w 8527372"/>
                <a:gd name="connsiteY121" fmla="*/ 1028700 h 3302940"/>
                <a:gd name="connsiteX122" fmla="*/ 2045170 w 8527372"/>
                <a:gd name="connsiteY122" fmla="*/ 965200 h 3302940"/>
                <a:gd name="connsiteX123" fmla="*/ 2019770 w 8527372"/>
                <a:gd name="connsiteY123" fmla="*/ 393700 h 3302940"/>
                <a:gd name="connsiteX124" fmla="*/ 1956270 w 8527372"/>
                <a:gd name="connsiteY124" fmla="*/ 279400 h 3302940"/>
                <a:gd name="connsiteX125" fmla="*/ 1918170 w 8527372"/>
                <a:gd name="connsiteY125" fmla="*/ 266700 h 3302940"/>
                <a:gd name="connsiteX126" fmla="*/ 1803870 w 8527372"/>
                <a:gd name="connsiteY126" fmla="*/ 203200 h 3302940"/>
                <a:gd name="connsiteX127" fmla="*/ 1727670 w 8527372"/>
                <a:gd name="connsiteY127" fmla="*/ 190500 h 3302940"/>
                <a:gd name="connsiteX128" fmla="*/ 1689570 w 8527372"/>
                <a:gd name="connsiteY128" fmla="*/ 165100 h 3302940"/>
                <a:gd name="connsiteX129" fmla="*/ 1435570 w 8527372"/>
                <a:gd name="connsiteY129" fmla="*/ 127000 h 3302940"/>
                <a:gd name="connsiteX130" fmla="*/ 1308570 w 8527372"/>
                <a:gd name="connsiteY130" fmla="*/ 101600 h 3302940"/>
                <a:gd name="connsiteX131" fmla="*/ 546570 w 8527372"/>
                <a:gd name="connsiteY131" fmla="*/ 76200 h 3302940"/>
                <a:gd name="connsiteX132" fmla="*/ 457670 w 8527372"/>
                <a:gd name="connsiteY132" fmla="*/ 50800 h 3302940"/>
                <a:gd name="connsiteX133" fmla="*/ 279870 w 8527372"/>
                <a:gd name="connsiteY133" fmla="*/ 25400 h 3302940"/>
                <a:gd name="connsiteX134" fmla="*/ 216370 w 8527372"/>
                <a:gd name="connsiteY134" fmla="*/ 12700 h 3302940"/>
                <a:gd name="connsiteX135" fmla="*/ 38570 w 8527372"/>
                <a:gd name="connsiteY135" fmla="*/ 0 h 3302940"/>
                <a:gd name="connsiteX136" fmla="*/ 13170 w 8527372"/>
                <a:gd name="connsiteY13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7290270 w 8527372"/>
                <a:gd name="connsiteY41" fmla="*/ 1168400 h 3302940"/>
                <a:gd name="connsiteX42" fmla="*/ 7112470 w 8527372"/>
                <a:gd name="connsiteY42" fmla="*/ 1143000 h 3302940"/>
                <a:gd name="connsiteX43" fmla="*/ 7048970 w 8527372"/>
                <a:gd name="connsiteY43" fmla="*/ 1130300 h 3302940"/>
                <a:gd name="connsiteX44" fmla="*/ 6934670 w 8527372"/>
                <a:gd name="connsiteY44" fmla="*/ 1117600 h 3302940"/>
                <a:gd name="connsiteX45" fmla="*/ 6629870 w 8527372"/>
                <a:gd name="connsiteY45" fmla="*/ 1079500 h 3302940"/>
                <a:gd name="connsiteX46" fmla="*/ 6502870 w 8527372"/>
                <a:gd name="connsiteY46" fmla="*/ 1028700 h 3302940"/>
                <a:gd name="connsiteX47" fmla="*/ 6426670 w 8527372"/>
                <a:gd name="connsiteY47" fmla="*/ 1003300 h 3302940"/>
                <a:gd name="connsiteX48" fmla="*/ 6375870 w 8527372"/>
                <a:gd name="connsiteY48" fmla="*/ 990600 h 3302940"/>
                <a:gd name="connsiteX49" fmla="*/ 6337770 w 8527372"/>
                <a:gd name="connsiteY49" fmla="*/ 977900 h 3302940"/>
                <a:gd name="connsiteX50" fmla="*/ 6286970 w 8527372"/>
                <a:gd name="connsiteY50" fmla="*/ 952500 h 3302940"/>
                <a:gd name="connsiteX51" fmla="*/ 6096470 w 8527372"/>
                <a:gd name="connsiteY51" fmla="*/ 939800 h 3302940"/>
                <a:gd name="connsiteX52" fmla="*/ 5728170 w 8527372"/>
                <a:gd name="connsiteY52" fmla="*/ 927100 h 3302940"/>
                <a:gd name="connsiteX53" fmla="*/ 5334470 w 8527372"/>
                <a:gd name="connsiteY53" fmla="*/ 901700 h 3302940"/>
                <a:gd name="connsiteX54" fmla="*/ 5232870 w 8527372"/>
                <a:gd name="connsiteY54" fmla="*/ 889000 h 3302940"/>
                <a:gd name="connsiteX55" fmla="*/ 5067770 w 8527372"/>
                <a:gd name="connsiteY55" fmla="*/ 838200 h 3302940"/>
                <a:gd name="connsiteX56" fmla="*/ 4991570 w 8527372"/>
                <a:gd name="connsiteY56" fmla="*/ 825500 h 3302940"/>
                <a:gd name="connsiteX57" fmla="*/ 4953470 w 8527372"/>
                <a:gd name="connsiteY57" fmla="*/ 800100 h 3302940"/>
                <a:gd name="connsiteX58" fmla="*/ 4877270 w 8527372"/>
                <a:gd name="connsiteY58" fmla="*/ 774700 h 3302940"/>
                <a:gd name="connsiteX59" fmla="*/ 4775670 w 8527372"/>
                <a:gd name="connsiteY59" fmla="*/ 749300 h 3302940"/>
                <a:gd name="connsiteX60" fmla="*/ 4648670 w 8527372"/>
                <a:gd name="connsiteY60" fmla="*/ 711200 h 3302940"/>
                <a:gd name="connsiteX61" fmla="*/ 4610570 w 8527372"/>
                <a:gd name="connsiteY61" fmla="*/ 698500 h 3302940"/>
                <a:gd name="connsiteX62" fmla="*/ 4559770 w 8527372"/>
                <a:gd name="connsiteY62" fmla="*/ 685800 h 3302940"/>
                <a:gd name="connsiteX63" fmla="*/ 4521670 w 8527372"/>
                <a:gd name="connsiteY63" fmla="*/ 660400 h 3302940"/>
                <a:gd name="connsiteX64" fmla="*/ 4470870 w 8527372"/>
                <a:gd name="connsiteY64" fmla="*/ 647700 h 3302940"/>
                <a:gd name="connsiteX65" fmla="*/ 4432770 w 8527372"/>
                <a:gd name="connsiteY65" fmla="*/ 635000 h 3302940"/>
                <a:gd name="connsiteX66" fmla="*/ 4381970 w 8527372"/>
                <a:gd name="connsiteY66" fmla="*/ 609600 h 3302940"/>
                <a:gd name="connsiteX67" fmla="*/ 4280370 w 8527372"/>
                <a:gd name="connsiteY67" fmla="*/ 584200 h 3302940"/>
                <a:gd name="connsiteX68" fmla="*/ 4242270 w 8527372"/>
                <a:gd name="connsiteY68" fmla="*/ 571500 h 3302940"/>
                <a:gd name="connsiteX69" fmla="*/ 4127970 w 8527372"/>
                <a:gd name="connsiteY69" fmla="*/ 558800 h 3302940"/>
                <a:gd name="connsiteX70" fmla="*/ 3658070 w 8527372"/>
                <a:gd name="connsiteY70" fmla="*/ 533400 h 3302940"/>
                <a:gd name="connsiteX71" fmla="*/ 3607270 w 8527372"/>
                <a:gd name="connsiteY71" fmla="*/ 520700 h 3302940"/>
                <a:gd name="connsiteX72" fmla="*/ 3569170 w 8527372"/>
                <a:gd name="connsiteY72" fmla="*/ 508000 h 3302940"/>
                <a:gd name="connsiteX73" fmla="*/ 3467570 w 8527372"/>
                <a:gd name="connsiteY73" fmla="*/ 495300 h 3302940"/>
                <a:gd name="connsiteX74" fmla="*/ 3429470 w 8527372"/>
                <a:gd name="connsiteY74" fmla="*/ 469900 h 3302940"/>
                <a:gd name="connsiteX75" fmla="*/ 3378670 w 8527372"/>
                <a:gd name="connsiteY75" fmla="*/ 457200 h 3302940"/>
                <a:gd name="connsiteX76" fmla="*/ 3302470 w 8527372"/>
                <a:gd name="connsiteY76" fmla="*/ 431800 h 3302940"/>
                <a:gd name="connsiteX77" fmla="*/ 3226270 w 8527372"/>
                <a:gd name="connsiteY77" fmla="*/ 406400 h 3302940"/>
                <a:gd name="connsiteX78" fmla="*/ 3188170 w 8527372"/>
                <a:gd name="connsiteY78" fmla="*/ 393700 h 3302940"/>
                <a:gd name="connsiteX79" fmla="*/ 2934170 w 8527372"/>
                <a:gd name="connsiteY79" fmla="*/ 381000 h 3302940"/>
                <a:gd name="connsiteX80" fmla="*/ 2832570 w 8527372"/>
                <a:gd name="connsiteY80" fmla="*/ 355600 h 3302940"/>
                <a:gd name="connsiteX81" fmla="*/ 2769070 w 8527372"/>
                <a:gd name="connsiteY81" fmla="*/ 342900 h 3302940"/>
                <a:gd name="connsiteX82" fmla="*/ 2705570 w 8527372"/>
                <a:gd name="connsiteY82" fmla="*/ 317500 h 3302940"/>
                <a:gd name="connsiteX83" fmla="*/ 2591270 w 8527372"/>
                <a:gd name="connsiteY83" fmla="*/ 304800 h 3302940"/>
                <a:gd name="connsiteX84" fmla="*/ 2515070 w 8527372"/>
                <a:gd name="connsiteY84" fmla="*/ 292100 h 3302940"/>
                <a:gd name="connsiteX85" fmla="*/ 2299170 w 8527372"/>
                <a:gd name="connsiteY85" fmla="*/ 317500 h 3302940"/>
                <a:gd name="connsiteX86" fmla="*/ 2184870 w 8527372"/>
                <a:gd name="connsiteY86" fmla="*/ 355600 h 3302940"/>
                <a:gd name="connsiteX87" fmla="*/ 2045170 w 8527372"/>
                <a:gd name="connsiteY87" fmla="*/ 381000 h 3302940"/>
                <a:gd name="connsiteX88" fmla="*/ 2019770 w 8527372"/>
                <a:gd name="connsiteY88" fmla="*/ 431800 h 3302940"/>
                <a:gd name="connsiteX89" fmla="*/ 2032470 w 8527372"/>
                <a:gd name="connsiteY89" fmla="*/ 952500 h 3302940"/>
                <a:gd name="connsiteX90" fmla="*/ 2045170 w 8527372"/>
                <a:gd name="connsiteY90" fmla="*/ 1016000 h 3302940"/>
                <a:gd name="connsiteX91" fmla="*/ 2083270 w 8527372"/>
                <a:gd name="connsiteY91" fmla="*/ 1130300 h 3302940"/>
                <a:gd name="connsiteX92" fmla="*/ 2095970 w 8527372"/>
                <a:gd name="connsiteY92" fmla="*/ 1181100 h 3302940"/>
                <a:gd name="connsiteX93" fmla="*/ 2159470 w 8527372"/>
                <a:gd name="connsiteY93" fmla="*/ 1270000 h 3302940"/>
                <a:gd name="connsiteX94" fmla="*/ 2197570 w 8527372"/>
                <a:gd name="connsiteY94" fmla="*/ 1346200 h 3302940"/>
                <a:gd name="connsiteX95" fmla="*/ 2235670 w 8527372"/>
                <a:gd name="connsiteY95" fmla="*/ 1397000 h 3302940"/>
                <a:gd name="connsiteX96" fmla="*/ 2261070 w 8527372"/>
                <a:gd name="connsiteY96" fmla="*/ 1435100 h 3302940"/>
                <a:gd name="connsiteX97" fmla="*/ 2311870 w 8527372"/>
                <a:gd name="connsiteY97" fmla="*/ 1549400 h 3302940"/>
                <a:gd name="connsiteX98" fmla="*/ 2337270 w 8527372"/>
                <a:gd name="connsiteY98" fmla="*/ 1600200 h 3302940"/>
                <a:gd name="connsiteX99" fmla="*/ 2375370 w 8527372"/>
                <a:gd name="connsiteY99" fmla="*/ 1638300 h 3302940"/>
                <a:gd name="connsiteX100" fmla="*/ 2388070 w 8527372"/>
                <a:gd name="connsiteY100" fmla="*/ 1816100 h 3302940"/>
                <a:gd name="connsiteX101" fmla="*/ 2273770 w 8527372"/>
                <a:gd name="connsiteY101" fmla="*/ 1866900 h 3302940"/>
                <a:gd name="connsiteX102" fmla="*/ 2235670 w 8527372"/>
                <a:gd name="connsiteY102" fmla="*/ 1879600 h 3302940"/>
                <a:gd name="connsiteX103" fmla="*/ 2197570 w 8527372"/>
                <a:gd name="connsiteY103" fmla="*/ 1892300 h 3302940"/>
                <a:gd name="connsiteX104" fmla="*/ 2095970 w 8527372"/>
                <a:gd name="connsiteY104" fmla="*/ 1905000 h 3302940"/>
                <a:gd name="connsiteX105" fmla="*/ 1676870 w 8527372"/>
                <a:gd name="connsiteY105" fmla="*/ 1879600 h 3302940"/>
                <a:gd name="connsiteX106" fmla="*/ 1562570 w 8527372"/>
                <a:gd name="connsiteY106" fmla="*/ 1841500 h 3302940"/>
                <a:gd name="connsiteX107" fmla="*/ 1524470 w 8527372"/>
                <a:gd name="connsiteY107" fmla="*/ 1828800 h 3302940"/>
                <a:gd name="connsiteX108" fmla="*/ 1511770 w 8527372"/>
                <a:gd name="connsiteY108" fmla="*/ 1778000 h 3302940"/>
                <a:gd name="connsiteX109" fmla="*/ 1499070 w 8527372"/>
                <a:gd name="connsiteY109" fmla="*/ 1739900 h 3302940"/>
                <a:gd name="connsiteX110" fmla="*/ 1486370 w 8527372"/>
                <a:gd name="connsiteY110" fmla="*/ 1676400 h 3302940"/>
                <a:gd name="connsiteX111" fmla="*/ 1524470 w 8527372"/>
                <a:gd name="connsiteY111" fmla="*/ 1460500 h 3302940"/>
                <a:gd name="connsiteX112" fmla="*/ 1537170 w 8527372"/>
                <a:gd name="connsiteY112" fmla="*/ 1422400 h 3302940"/>
                <a:gd name="connsiteX113" fmla="*/ 1626070 w 8527372"/>
                <a:gd name="connsiteY113" fmla="*/ 1358900 h 3302940"/>
                <a:gd name="connsiteX114" fmla="*/ 1702270 w 8527372"/>
                <a:gd name="connsiteY114" fmla="*/ 1282700 h 3302940"/>
                <a:gd name="connsiteX115" fmla="*/ 1740370 w 8527372"/>
                <a:gd name="connsiteY115" fmla="*/ 1244600 h 3302940"/>
                <a:gd name="connsiteX116" fmla="*/ 1778470 w 8527372"/>
                <a:gd name="connsiteY116" fmla="*/ 1206500 h 3302940"/>
                <a:gd name="connsiteX117" fmla="*/ 1816570 w 8527372"/>
                <a:gd name="connsiteY117" fmla="*/ 1193800 h 3302940"/>
                <a:gd name="connsiteX118" fmla="*/ 1829270 w 8527372"/>
                <a:gd name="connsiteY118" fmla="*/ 1155700 h 3302940"/>
                <a:gd name="connsiteX119" fmla="*/ 1905470 w 8527372"/>
                <a:gd name="connsiteY119" fmla="*/ 1104900 h 3302940"/>
                <a:gd name="connsiteX120" fmla="*/ 1968970 w 8527372"/>
                <a:gd name="connsiteY120" fmla="*/ 1028700 h 3302940"/>
                <a:gd name="connsiteX121" fmla="*/ 2045170 w 8527372"/>
                <a:gd name="connsiteY121" fmla="*/ 965200 h 3302940"/>
                <a:gd name="connsiteX122" fmla="*/ 2019770 w 8527372"/>
                <a:gd name="connsiteY122" fmla="*/ 393700 h 3302940"/>
                <a:gd name="connsiteX123" fmla="*/ 1956270 w 8527372"/>
                <a:gd name="connsiteY123" fmla="*/ 279400 h 3302940"/>
                <a:gd name="connsiteX124" fmla="*/ 1918170 w 8527372"/>
                <a:gd name="connsiteY124" fmla="*/ 266700 h 3302940"/>
                <a:gd name="connsiteX125" fmla="*/ 1803870 w 8527372"/>
                <a:gd name="connsiteY125" fmla="*/ 203200 h 3302940"/>
                <a:gd name="connsiteX126" fmla="*/ 1727670 w 8527372"/>
                <a:gd name="connsiteY126" fmla="*/ 190500 h 3302940"/>
                <a:gd name="connsiteX127" fmla="*/ 1689570 w 8527372"/>
                <a:gd name="connsiteY127" fmla="*/ 165100 h 3302940"/>
                <a:gd name="connsiteX128" fmla="*/ 1435570 w 8527372"/>
                <a:gd name="connsiteY128" fmla="*/ 127000 h 3302940"/>
                <a:gd name="connsiteX129" fmla="*/ 1308570 w 8527372"/>
                <a:gd name="connsiteY129" fmla="*/ 101600 h 3302940"/>
                <a:gd name="connsiteX130" fmla="*/ 546570 w 8527372"/>
                <a:gd name="connsiteY130" fmla="*/ 76200 h 3302940"/>
                <a:gd name="connsiteX131" fmla="*/ 457670 w 8527372"/>
                <a:gd name="connsiteY131" fmla="*/ 50800 h 3302940"/>
                <a:gd name="connsiteX132" fmla="*/ 279870 w 8527372"/>
                <a:gd name="connsiteY132" fmla="*/ 25400 h 3302940"/>
                <a:gd name="connsiteX133" fmla="*/ 216370 w 8527372"/>
                <a:gd name="connsiteY133" fmla="*/ 12700 h 3302940"/>
                <a:gd name="connsiteX134" fmla="*/ 38570 w 8527372"/>
                <a:gd name="connsiteY134" fmla="*/ 0 h 3302940"/>
                <a:gd name="connsiteX135" fmla="*/ 13170 w 8527372"/>
                <a:gd name="connsiteY135"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7290270 w 8527372"/>
                <a:gd name="connsiteY41" fmla="*/ 1168400 h 3302940"/>
                <a:gd name="connsiteX42" fmla="*/ 7112470 w 8527372"/>
                <a:gd name="connsiteY42" fmla="*/ 1143000 h 3302940"/>
                <a:gd name="connsiteX43" fmla="*/ 7048970 w 8527372"/>
                <a:gd name="connsiteY43" fmla="*/ 1130300 h 3302940"/>
                <a:gd name="connsiteX44" fmla="*/ 6934670 w 8527372"/>
                <a:gd name="connsiteY44" fmla="*/ 1117600 h 3302940"/>
                <a:gd name="connsiteX45" fmla="*/ 6629870 w 8527372"/>
                <a:gd name="connsiteY45" fmla="*/ 1079500 h 3302940"/>
                <a:gd name="connsiteX46" fmla="*/ 6502870 w 8527372"/>
                <a:gd name="connsiteY46" fmla="*/ 1028700 h 3302940"/>
                <a:gd name="connsiteX47" fmla="*/ 6426670 w 8527372"/>
                <a:gd name="connsiteY47" fmla="*/ 1003300 h 3302940"/>
                <a:gd name="connsiteX48" fmla="*/ 6375870 w 8527372"/>
                <a:gd name="connsiteY48" fmla="*/ 990600 h 3302940"/>
                <a:gd name="connsiteX49" fmla="*/ 6337770 w 8527372"/>
                <a:gd name="connsiteY49" fmla="*/ 977900 h 3302940"/>
                <a:gd name="connsiteX50" fmla="*/ 6286970 w 8527372"/>
                <a:gd name="connsiteY50" fmla="*/ 952500 h 3302940"/>
                <a:gd name="connsiteX51" fmla="*/ 6096470 w 8527372"/>
                <a:gd name="connsiteY51" fmla="*/ 939800 h 3302940"/>
                <a:gd name="connsiteX52" fmla="*/ 5728170 w 8527372"/>
                <a:gd name="connsiteY52" fmla="*/ 927100 h 3302940"/>
                <a:gd name="connsiteX53" fmla="*/ 5334470 w 8527372"/>
                <a:gd name="connsiteY53" fmla="*/ 901700 h 3302940"/>
                <a:gd name="connsiteX54" fmla="*/ 5232870 w 8527372"/>
                <a:gd name="connsiteY54" fmla="*/ 889000 h 3302940"/>
                <a:gd name="connsiteX55" fmla="*/ 5067770 w 8527372"/>
                <a:gd name="connsiteY55" fmla="*/ 838200 h 3302940"/>
                <a:gd name="connsiteX56" fmla="*/ 4991570 w 8527372"/>
                <a:gd name="connsiteY56" fmla="*/ 825500 h 3302940"/>
                <a:gd name="connsiteX57" fmla="*/ 4953470 w 8527372"/>
                <a:gd name="connsiteY57" fmla="*/ 800100 h 3302940"/>
                <a:gd name="connsiteX58" fmla="*/ 4877270 w 8527372"/>
                <a:gd name="connsiteY58" fmla="*/ 774700 h 3302940"/>
                <a:gd name="connsiteX59" fmla="*/ 4775670 w 8527372"/>
                <a:gd name="connsiteY59" fmla="*/ 749300 h 3302940"/>
                <a:gd name="connsiteX60" fmla="*/ 4648670 w 8527372"/>
                <a:gd name="connsiteY60" fmla="*/ 711200 h 3302940"/>
                <a:gd name="connsiteX61" fmla="*/ 4610570 w 8527372"/>
                <a:gd name="connsiteY61" fmla="*/ 698500 h 3302940"/>
                <a:gd name="connsiteX62" fmla="*/ 4559770 w 8527372"/>
                <a:gd name="connsiteY62" fmla="*/ 685800 h 3302940"/>
                <a:gd name="connsiteX63" fmla="*/ 4521670 w 8527372"/>
                <a:gd name="connsiteY63" fmla="*/ 660400 h 3302940"/>
                <a:gd name="connsiteX64" fmla="*/ 4470870 w 8527372"/>
                <a:gd name="connsiteY64" fmla="*/ 647700 h 3302940"/>
                <a:gd name="connsiteX65" fmla="*/ 4432770 w 8527372"/>
                <a:gd name="connsiteY65" fmla="*/ 635000 h 3302940"/>
                <a:gd name="connsiteX66" fmla="*/ 4381970 w 8527372"/>
                <a:gd name="connsiteY66" fmla="*/ 609600 h 3302940"/>
                <a:gd name="connsiteX67" fmla="*/ 4280370 w 8527372"/>
                <a:gd name="connsiteY67" fmla="*/ 584200 h 3302940"/>
                <a:gd name="connsiteX68" fmla="*/ 4242270 w 8527372"/>
                <a:gd name="connsiteY68" fmla="*/ 571500 h 3302940"/>
                <a:gd name="connsiteX69" fmla="*/ 4127970 w 8527372"/>
                <a:gd name="connsiteY69" fmla="*/ 558800 h 3302940"/>
                <a:gd name="connsiteX70" fmla="*/ 3658070 w 8527372"/>
                <a:gd name="connsiteY70" fmla="*/ 533400 h 3302940"/>
                <a:gd name="connsiteX71" fmla="*/ 3607270 w 8527372"/>
                <a:gd name="connsiteY71" fmla="*/ 520700 h 3302940"/>
                <a:gd name="connsiteX72" fmla="*/ 3569170 w 8527372"/>
                <a:gd name="connsiteY72" fmla="*/ 508000 h 3302940"/>
                <a:gd name="connsiteX73" fmla="*/ 3467570 w 8527372"/>
                <a:gd name="connsiteY73" fmla="*/ 495300 h 3302940"/>
                <a:gd name="connsiteX74" fmla="*/ 3429470 w 8527372"/>
                <a:gd name="connsiteY74" fmla="*/ 469900 h 3302940"/>
                <a:gd name="connsiteX75" fmla="*/ 3378670 w 8527372"/>
                <a:gd name="connsiteY75" fmla="*/ 457200 h 3302940"/>
                <a:gd name="connsiteX76" fmla="*/ 3302470 w 8527372"/>
                <a:gd name="connsiteY76" fmla="*/ 431800 h 3302940"/>
                <a:gd name="connsiteX77" fmla="*/ 3226270 w 8527372"/>
                <a:gd name="connsiteY77" fmla="*/ 406400 h 3302940"/>
                <a:gd name="connsiteX78" fmla="*/ 3188170 w 8527372"/>
                <a:gd name="connsiteY78" fmla="*/ 393700 h 3302940"/>
                <a:gd name="connsiteX79" fmla="*/ 2934170 w 8527372"/>
                <a:gd name="connsiteY79" fmla="*/ 381000 h 3302940"/>
                <a:gd name="connsiteX80" fmla="*/ 2832570 w 8527372"/>
                <a:gd name="connsiteY80" fmla="*/ 355600 h 3302940"/>
                <a:gd name="connsiteX81" fmla="*/ 2769070 w 8527372"/>
                <a:gd name="connsiteY81" fmla="*/ 342900 h 3302940"/>
                <a:gd name="connsiteX82" fmla="*/ 2705570 w 8527372"/>
                <a:gd name="connsiteY82" fmla="*/ 317500 h 3302940"/>
                <a:gd name="connsiteX83" fmla="*/ 2591270 w 8527372"/>
                <a:gd name="connsiteY83" fmla="*/ 304800 h 3302940"/>
                <a:gd name="connsiteX84" fmla="*/ 2515070 w 8527372"/>
                <a:gd name="connsiteY84" fmla="*/ 292100 h 3302940"/>
                <a:gd name="connsiteX85" fmla="*/ 2299170 w 8527372"/>
                <a:gd name="connsiteY85" fmla="*/ 317500 h 3302940"/>
                <a:gd name="connsiteX86" fmla="*/ 2184870 w 8527372"/>
                <a:gd name="connsiteY86" fmla="*/ 355600 h 3302940"/>
                <a:gd name="connsiteX87" fmla="*/ 2045170 w 8527372"/>
                <a:gd name="connsiteY87" fmla="*/ 381000 h 3302940"/>
                <a:gd name="connsiteX88" fmla="*/ 2019770 w 8527372"/>
                <a:gd name="connsiteY88" fmla="*/ 431800 h 3302940"/>
                <a:gd name="connsiteX89" fmla="*/ 2032470 w 8527372"/>
                <a:gd name="connsiteY89" fmla="*/ 952500 h 3302940"/>
                <a:gd name="connsiteX90" fmla="*/ 2045170 w 8527372"/>
                <a:gd name="connsiteY90" fmla="*/ 1016000 h 3302940"/>
                <a:gd name="connsiteX91" fmla="*/ 2083270 w 8527372"/>
                <a:gd name="connsiteY91" fmla="*/ 1130300 h 3302940"/>
                <a:gd name="connsiteX92" fmla="*/ 2095970 w 8527372"/>
                <a:gd name="connsiteY92" fmla="*/ 1181100 h 3302940"/>
                <a:gd name="connsiteX93" fmla="*/ 2159470 w 8527372"/>
                <a:gd name="connsiteY93" fmla="*/ 1270000 h 3302940"/>
                <a:gd name="connsiteX94" fmla="*/ 2197570 w 8527372"/>
                <a:gd name="connsiteY94" fmla="*/ 1346200 h 3302940"/>
                <a:gd name="connsiteX95" fmla="*/ 2235670 w 8527372"/>
                <a:gd name="connsiteY95" fmla="*/ 1397000 h 3302940"/>
                <a:gd name="connsiteX96" fmla="*/ 2261070 w 8527372"/>
                <a:gd name="connsiteY96" fmla="*/ 1435100 h 3302940"/>
                <a:gd name="connsiteX97" fmla="*/ 2311870 w 8527372"/>
                <a:gd name="connsiteY97" fmla="*/ 1549400 h 3302940"/>
                <a:gd name="connsiteX98" fmla="*/ 2337270 w 8527372"/>
                <a:gd name="connsiteY98" fmla="*/ 1600200 h 3302940"/>
                <a:gd name="connsiteX99" fmla="*/ 2375370 w 8527372"/>
                <a:gd name="connsiteY99" fmla="*/ 1638300 h 3302940"/>
                <a:gd name="connsiteX100" fmla="*/ 2388070 w 8527372"/>
                <a:gd name="connsiteY100" fmla="*/ 1816100 h 3302940"/>
                <a:gd name="connsiteX101" fmla="*/ 2273770 w 8527372"/>
                <a:gd name="connsiteY101" fmla="*/ 1866900 h 3302940"/>
                <a:gd name="connsiteX102" fmla="*/ 2235670 w 8527372"/>
                <a:gd name="connsiteY102" fmla="*/ 1879600 h 3302940"/>
                <a:gd name="connsiteX103" fmla="*/ 2197570 w 8527372"/>
                <a:gd name="connsiteY103" fmla="*/ 1892300 h 3302940"/>
                <a:gd name="connsiteX104" fmla="*/ 2095970 w 8527372"/>
                <a:gd name="connsiteY104" fmla="*/ 1905000 h 3302940"/>
                <a:gd name="connsiteX105" fmla="*/ 1676870 w 8527372"/>
                <a:gd name="connsiteY105" fmla="*/ 1879600 h 3302940"/>
                <a:gd name="connsiteX106" fmla="*/ 1562570 w 8527372"/>
                <a:gd name="connsiteY106" fmla="*/ 1841500 h 3302940"/>
                <a:gd name="connsiteX107" fmla="*/ 1524470 w 8527372"/>
                <a:gd name="connsiteY107" fmla="*/ 1828800 h 3302940"/>
                <a:gd name="connsiteX108" fmla="*/ 1511770 w 8527372"/>
                <a:gd name="connsiteY108" fmla="*/ 1778000 h 3302940"/>
                <a:gd name="connsiteX109" fmla="*/ 1499070 w 8527372"/>
                <a:gd name="connsiteY109" fmla="*/ 1739900 h 3302940"/>
                <a:gd name="connsiteX110" fmla="*/ 1486370 w 8527372"/>
                <a:gd name="connsiteY110" fmla="*/ 1676400 h 3302940"/>
                <a:gd name="connsiteX111" fmla="*/ 1524470 w 8527372"/>
                <a:gd name="connsiteY111" fmla="*/ 1460500 h 3302940"/>
                <a:gd name="connsiteX112" fmla="*/ 1537170 w 8527372"/>
                <a:gd name="connsiteY112" fmla="*/ 1422400 h 3302940"/>
                <a:gd name="connsiteX113" fmla="*/ 1626070 w 8527372"/>
                <a:gd name="connsiteY113" fmla="*/ 1358900 h 3302940"/>
                <a:gd name="connsiteX114" fmla="*/ 1702270 w 8527372"/>
                <a:gd name="connsiteY114" fmla="*/ 1282700 h 3302940"/>
                <a:gd name="connsiteX115" fmla="*/ 1740370 w 8527372"/>
                <a:gd name="connsiteY115" fmla="*/ 1244600 h 3302940"/>
                <a:gd name="connsiteX116" fmla="*/ 1778470 w 8527372"/>
                <a:gd name="connsiteY116" fmla="*/ 1206500 h 3302940"/>
                <a:gd name="connsiteX117" fmla="*/ 1816570 w 8527372"/>
                <a:gd name="connsiteY117" fmla="*/ 1193800 h 3302940"/>
                <a:gd name="connsiteX118" fmla="*/ 1829270 w 8527372"/>
                <a:gd name="connsiteY118" fmla="*/ 1155700 h 3302940"/>
                <a:gd name="connsiteX119" fmla="*/ 1905470 w 8527372"/>
                <a:gd name="connsiteY119" fmla="*/ 1104900 h 3302940"/>
                <a:gd name="connsiteX120" fmla="*/ 1968970 w 8527372"/>
                <a:gd name="connsiteY120" fmla="*/ 1028700 h 3302940"/>
                <a:gd name="connsiteX121" fmla="*/ 2045170 w 8527372"/>
                <a:gd name="connsiteY121" fmla="*/ 965200 h 3302940"/>
                <a:gd name="connsiteX122" fmla="*/ 2019770 w 8527372"/>
                <a:gd name="connsiteY122" fmla="*/ 393700 h 3302940"/>
                <a:gd name="connsiteX123" fmla="*/ 1956270 w 8527372"/>
                <a:gd name="connsiteY123" fmla="*/ 279400 h 3302940"/>
                <a:gd name="connsiteX124" fmla="*/ 1918170 w 8527372"/>
                <a:gd name="connsiteY124" fmla="*/ 266700 h 3302940"/>
                <a:gd name="connsiteX125" fmla="*/ 1803870 w 8527372"/>
                <a:gd name="connsiteY125" fmla="*/ 203200 h 3302940"/>
                <a:gd name="connsiteX126" fmla="*/ 1727670 w 8527372"/>
                <a:gd name="connsiteY126" fmla="*/ 190500 h 3302940"/>
                <a:gd name="connsiteX127" fmla="*/ 1689570 w 8527372"/>
                <a:gd name="connsiteY127" fmla="*/ 165100 h 3302940"/>
                <a:gd name="connsiteX128" fmla="*/ 1435570 w 8527372"/>
                <a:gd name="connsiteY128" fmla="*/ 127000 h 3302940"/>
                <a:gd name="connsiteX129" fmla="*/ 1308570 w 8527372"/>
                <a:gd name="connsiteY129" fmla="*/ 101600 h 3302940"/>
                <a:gd name="connsiteX130" fmla="*/ 546570 w 8527372"/>
                <a:gd name="connsiteY130" fmla="*/ 76200 h 3302940"/>
                <a:gd name="connsiteX131" fmla="*/ 457670 w 8527372"/>
                <a:gd name="connsiteY131" fmla="*/ 50800 h 3302940"/>
                <a:gd name="connsiteX132" fmla="*/ 279870 w 8527372"/>
                <a:gd name="connsiteY132" fmla="*/ 25400 h 3302940"/>
                <a:gd name="connsiteX133" fmla="*/ 216370 w 8527372"/>
                <a:gd name="connsiteY133" fmla="*/ 12700 h 3302940"/>
                <a:gd name="connsiteX134" fmla="*/ 38570 w 8527372"/>
                <a:gd name="connsiteY134" fmla="*/ 0 h 3302940"/>
                <a:gd name="connsiteX135" fmla="*/ 13170 w 8527372"/>
                <a:gd name="connsiteY135"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7112470 w 8527372"/>
                <a:gd name="connsiteY41" fmla="*/ 1143000 h 3302940"/>
                <a:gd name="connsiteX42" fmla="*/ 7048970 w 8527372"/>
                <a:gd name="connsiteY42" fmla="*/ 1130300 h 3302940"/>
                <a:gd name="connsiteX43" fmla="*/ 6934670 w 8527372"/>
                <a:gd name="connsiteY43" fmla="*/ 1117600 h 3302940"/>
                <a:gd name="connsiteX44" fmla="*/ 6629870 w 8527372"/>
                <a:gd name="connsiteY44" fmla="*/ 1079500 h 3302940"/>
                <a:gd name="connsiteX45" fmla="*/ 6502870 w 8527372"/>
                <a:gd name="connsiteY45" fmla="*/ 1028700 h 3302940"/>
                <a:gd name="connsiteX46" fmla="*/ 6426670 w 8527372"/>
                <a:gd name="connsiteY46" fmla="*/ 1003300 h 3302940"/>
                <a:gd name="connsiteX47" fmla="*/ 6375870 w 8527372"/>
                <a:gd name="connsiteY47" fmla="*/ 990600 h 3302940"/>
                <a:gd name="connsiteX48" fmla="*/ 6337770 w 8527372"/>
                <a:gd name="connsiteY48" fmla="*/ 977900 h 3302940"/>
                <a:gd name="connsiteX49" fmla="*/ 6286970 w 8527372"/>
                <a:gd name="connsiteY49" fmla="*/ 952500 h 3302940"/>
                <a:gd name="connsiteX50" fmla="*/ 6096470 w 8527372"/>
                <a:gd name="connsiteY50" fmla="*/ 939800 h 3302940"/>
                <a:gd name="connsiteX51" fmla="*/ 5728170 w 8527372"/>
                <a:gd name="connsiteY51" fmla="*/ 927100 h 3302940"/>
                <a:gd name="connsiteX52" fmla="*/ 5334470 w 8527372"/>
                <a:gd name="connsiteY52" fmla="*/ 901700 h 3302940"/>
                <a:gd name="connsiteX53" fmla="*/ 5232870 w 8527372"/>
                <a:gd name="connsiteY53" fmla="*/ 889000 h 3302940"/>
                <a:gd name="connsiteX54" fmla="*/ 5067770 w 8527372"/>
                <a:gd name="connsiteY54" fmla="*/ 838200 h 3302940"/>
                <a:gd name="connsiteX55" fmla="*/ 4991570 w 8527372"/>
                <a:gd name="connsiteY55" fmla="*/ 825500 h 3302940"/>
                <a:gd name="connsiteX56" fmla="*/ 4953470 w 8527372"/>
                <a:gd name="connsiteY56" fmla="*/ 800100 h 3302940"/>
                <a:gd name="connsiteX57" fmla="*/ 4877270 w 8527372"/>
                <a:gd name="connsiteY57" fmla="*/ 774700 h 3302940"/>
                <a:gd name="connsiteX58" fmla="*/ 4775670 w 8527372"/>
                <a:gd name="connsiteY58" fmla="*/ 749300 h 3302940"/>
                <a:gd name="connsiteX59" fmla="*/ 4648670 w 8527372"/>
                <a:gd name="connsiteY59" fmla="*/ 711200 h 3302940"/>
                <a:gd name="connsiteX60" fmla="*/ 4610570 w 8527372"/>
                <a:gd name="connsiteY60" fmla="*/ 698500 h 3302940"/>
                <a:gd name="connsiteX61" fmla="*/ 4559770 w 8527372"/>
                <a:gd name="connsiteY61" fmla="*/ 685800 h 3302940"/>
                <a:gd name="connsiteX62" fmla="*/ 4521670 w 8527372"/>
                <a:gd name="connsiteY62" fmla="*/ 660400 h 3302940"/>
                <a:gd name="connsiteX63" fmla="*/ 4470870 w 8527372"/>
                <a:gd name="connsiteY63" fmla="*/ 647700 h 3302940"/>
                <a:gd name="connsiteX64" fmla="*/ 4432770 w 8527372"/>
                <a:gd name="connsiteY64" fmla="*/ 635000 h 3302940"/>
                <a:gd name="connsiteX65" fmla="*/ 4381970 w 8527372"/>
                <a:gd name="connsiteY65" fmla="*/ 609600 h 3302940"/>
                <a:gd name="connsiteX66" fmla="*/ 4280370 w 8527372"/>
                <a:gd name="connsiteY66" fmla="*/ 584200 h 3302940"/>
                <a:gd name="connsiteX67" fmla="*/ 4242270 w 8527372"/>
                <a:gd name="connsiteY67" fmla="*/ 571500 h 3302940"/>
                <a:gd name="connsiteX68" fmla="*/ 4127970 w 8527372"/>
                <a:gd name="connsiteY68" fmla="*/ 558800 h 3302940"/>
                <a:gd name="connsiteX69" fmla="*/ 3658070 w 8527372"/>
                <a:gd name="connsiteY69" fmla="*/ 533400 h 3302940"/>
                <a:gd name="connsiteX70" fmla="*/ 3607270 w 8527372"/>
                <a:gd name="connsiteY70" fmla="*/ 520700 h 3302940"/>
                <a:gd name="connsiteX71" fmla="*/ 3569170 w 8527372"/>
                <a:gd name="connsiteY71" fmla="*/ 508000 h 3302940"/>
                <a:gd name="connsiteX72" fmla="*/ 3467570 w 8527372"/>
                <a:gd name="connsiteY72" fmla="*/ 495300 h 3302940"/>
                <a:gd name="connsiteX73" fmla="*/ 3429470 w 8527372"/>
                <a:gd name="connsiteY73" fmla="*/ 469900 h 3302940"/>
                <a:gd name="connsiteX74" fmla="*/ 3378670 w 8527372"/>
                <a:gd name="connsiteY74" fmla="*/ 457200 h 3302940"/>
                <a:gd name="connsiteX75" fmla="*/ 3302470 w 8527372"/>
                <a:gd name="connsiteY75" fmla="*/ 431800 h 3302940"/>
                <a:gd name="connsiteX76" fmla="*/ 3226270 w 8527372"/>
                <a:gd name="connsiteY76" fmla="*/ 406400 h 3302940"/>
                <a:gd name="connsiteX77" fmla="*/ 3188170 w 8527372"/>
                <a:gd name="connsiteY77" fmla="*/ 393700 h 3302940"/>
                <a:gd name="connsiteX78" fmla="*/ 2934170 w 8527372"/>
                <a:gd name="connsiteY78" fmla="*/ 381000 h 3302940"/>
                <a:gd name="connsiteX79" fmla="*/ 2832570 w 8527372"/>
                <a:gd name="connsiteY79" fmla="*/ 355600 h 3302940"/>
                <a:gd name="connsiteX80" fmla="*/ 2769070 w 8527372"/>
                <a:gd name="connsiteY80" fmla="*/ 342900 h 3302940"/>
                <a:gd name="connsiteX81" fmla="*/ 2705570 w 8527372"/>
                <a:gd name="connsiteY81" fmla="*/ 317500 h 3302940"/>
                <a:gd name="connsiteX82" fmla="*/ 2591270 w 8527372"/>
                <a:gd name="connsiteY82" fmla="*/ 304800 h 3302940"/>
                <a:gd name="connsiteX83" fmla="*/ 2515070 w 8527372"/>
                <a:gd name="connsiteY83" fmla="*/ 292100 h 3302940"/>
                <a:gd name="connsiteX84" fmla="*/ 2299170 w 8527372"/>
                <a:gd name="connsiteY84" fmla="*/ 317500 h 3302940"/>
                <a:gd name="connsiteX85" fmla="*/ 2184870 w 8527372"/>
                <a:gd name="connsiteY85" fmla="*/ 355600 h 3302940"/>
                <a:gd name="connsiteX86" fmla="*/ 2045170 w 8527372"/>
                <a:gd name="connsiteY86" fmla="*/ 381000 h 3302940"/>
                <a:gd name="connsiteX87" fmla="*/ 2019770 w 8527372"/>
                <a:gd name="connsiteY87" fmla="*/ 431800 h 3302940"/>
                <a:gd name="connsiteX88" fmla="*/ 2032470 w 8527372"/>
                <a:gd name="connsiteY88" fmla="*/ 952500 h 3302940"/>
                <a:gd name="connsiteX89" fmla="*/ 2045170 w 8527372"/>
                <a:gd name="connsiteY89" fmla="*/ 1016000 h 3302940"/>
                <a:gd name="connsiteX90" fmla="*/ 2083270 w 8527372"/>
                <a:gd name="connsiteY90" fmla="*/ 1130300 h 3302940"/>
                <a:gd name="connsiteX91" fmla="*/ 2095970 w 8527372"/>
                <a:gd name="connsiteY91" fmla="*/ 1181100 h 3302940"/>
                <a:gd name="connsiteX92" fmla="*/ 2159470 w 8527372"/>
                <a:gd name="connsiteY92" fmla="*/ 1270000 h 3302940"/>
                <a:gd name="connsiteX93" fmla="*/ 2197570 w 8527372"/>
                <a:gd name="connsiteY93" fmla="*/ 1346200 h 3302940"/>
                <a:gd name="connsiteX94" fmla="*/ 2235670 w 8527372"/>
                <a:gd name="connsiteY94" fmla="*/ 1397000 h 3302940"/>
                <a:gd name="connsiteX95" fmla="*/ 2261070 w 8527372"/>
                <a:gd name="connsiteY95" fmla="*/ 1435100 h 3302940"/>
                <a:gd name="connsiteX96" fmla="*/ 2311870 w 8527372"/>
                <a:gd name="connsiteY96" fmla="*/ 1549400 h 3302940"/>
                <a:gd name="connsiteX97" fmla="*/ 2337270 w 8527372"/>
                <a:gd name="connsiteY97" fmla="*/ 1600200 h 3302940"/>
                <a:gd name="connsiteX98" fmla="*/ 2375370 w 8527372"/>
                <a:gd name="connsiteY98" fmla="*/ 1638300 h 3302940"/>
                <a:gd name="connsiteX99" fmla="*/ 2388070 w 8527372"/>
                <a:gd name="connsiteY99" fmla="*/ 1816100 h 3302940"/>
                <a:gd name="connsiteX100" fmla="*/ 2273770 w 8527372"/>
                <a:gd name="connsiteY100" fmla="*/ 1866900 h 3302940"/>
                <a:gd name="connsiteX101" fmla="*/ 2235670 w 8527372"/>
                <a:gd name="connsiteY101" fmla="*/ 1879600 h 3302940"/>
                <a:gd name="connsiteX102" fmla="*/ 2197570 w 8527372"/>
                <a:gd name="connsiteY102" fmla="*/ 1892300 h 3302940"/>
                <a:gd name="connsiteX103" fmla="*/ 2095970 w 8527372"/>
                <a:gd name="connsiteY103" fmla="*/ 1905000 h 3302940"/>
                <a:gd name="connsiteX104" fmla="*/ 1676870 w 8527372"/>
                <a:gd name="connsiteY104" fmla="*/ 1879600 h 3302940"/>
                <a:gd name="connsiteX105" fmla="*/ 1562570 w 8527372"/>
                <a:gd name="connsiteY105" fmla="*/ 1841500 h 3302940"/>
                <a:gd name="connsiteX106" fmla="*/ 1524470 w 8527372"/>
                <a:gd name="connsiteY106" fmla="*/ 1828800 h 3302940"/>
                <a:gd name="connsiteX107" fmla="*/ 1511770 w 8527372"/>
                <a:gd name="connsiteY107" fmla="*/ 1778000 h 3302940"/>
                <a:gd name="connsiteX108" fmla="*/ 1499070 w 8527372"/>
                <a:gd name="connsiteY108" fmla="*/ 1739900 h 3302940"/>
                <a:gd name="connsiteX109" fmla="*/ 1486370 w 8527372"/>
                <a:gd name="connsiteY109" fmla="*/ 1676400 h 3302940"/>
                <a:gd name="connsiteX110" fmla="*/ 1524470 w 8527372"/>
                <a:gd name="connsiteY110" fmla="*/ 1460500 h 3302940"/>
                <a:gd name="connsiteX111" fmla="*/ 1537170 w 8527372"/>
                <a:gd name="connsiteY111" fmla="*/ 1422400 h 3302940"/>
                <a:gd name="connsiteX112" fmla="*/ 1626070 w 8527372"/>
                <a:gd name="connsiteY112" fmla="*/ 1358900 h 3302940"/>
                <a:gd name="connsiteX113" fmla="*/ 1702270 w 8527372"/>
                <a:gd name="connsiteY113" fmla="*/ 1282700 h 3302940"/>
                <a:gd name="connsiteX114" fmla="*/ 1740370 w 8527372"/>
                <a:gd name="connsiteY114" fmla="*/ 1244600 h 3302940"/>
                <a:gd name="connsiteX115" fmla="*/ 1778470 w 8527372"/>
                <a:gd name="connsiteY115" fmla="*/ 1206500 h 3302940"/>
                <a:gd name="connsiteX116" fmla="*/ 1816570 w 8527372"/>
                <a:gd name="connsiteY116" fmla="*/ 1193800 h 3302940"/>
                <a:gd name="connsiteX117" fmla="*/ 1829270 w 8527372"/>
                <a:gd name="connsiteY117" fmla="*/ 1155700 h 3302940"/>
                <a:gd name="connsiteX118" fmla="*/ 1905470 w 8527372"/>
                <a:gd name="connsiteY118" fmla="*/ 1104900 h 3302940"/>
                <a:gd name="connsiteX119" fmla="*/ 1968970 w 8527372"/>
                <a:gd name="connsiteY119" fmla="*/ 1028700 h 3302940"/>
                <a:gd name="connsiteX120" fmla="*/ 2045170 w 8527372"/>
                <a:gd name="connsiteY120" fmla="*/ 965200 h 3302940"/>
                <a:gd name="connsiteX121" fmla="*/ 2019770 w 8527372"/>
                <a:gd name="connsiteY121" fmla="*/ 393700 h 3302940"/>
                <a:gd name="connsiteX122" fmla="*/ 1956270 w 8527372"/>
                <a:gd name="connsiteY122" fmla="*/ 279400 h 3302940"/>
                <a:gd name="connsiteX123" fmla="*/ 1918170 w 8527372"/>
                <a:gd name="connsiteY123" fmla="*/ 266700 h 3302940"/>
                <a:gd name="connsiteX124" fmla="*/ 1803870 w 8527372"/>
                <a:gd name="connsiteY124" fmla="*/ 203200 h 3302940"/>
                <a:gd name="connsiteX125" fmla="*/ 1727670 w 8527372"/>
                <a:gd name="connsiteY125" fmla="*/ 190500 h 3302940"/>
                <a:gd name="connsiteX126" fmla="*/ 1689570 w 8527372"/>
                <a:gd name="connsiteY126" fmla="*/ 165100 h 3302940"/>
                <a:gd name="connsiteX127" fmla="*/ 1435570 w 8527372"/>
                <a:gd name="connsiteY127" fmla="*/ 127000 h 3302940"/>
                <a:gd name="connsiteX128" fmla="*/ 1308570 w 8527372"/>
                <a:gd name="connsiteY128" fmla="*/ 101600 h 3302940"/>
                <a:gd name="connsiteX129" fmla="*/ 546570 w 8527372"/>
                <a:gd name="connsiteY129" fmla="*/ 76200 h 3302940"/>
                <a:gd name="connsiteX130" fmla="*/ 457670 w 8527372"/>
                <a:gd name="connsiteY130" fmla="*/ 50800 h 3302940"/>
                <a:gd name="connsiteX131" fmla="*/ 279870 w 8527372"/>
                <a:gd name="connsiteY131" fmla="*/ 25400 h 3302940"/>
                <a:gd name="connsiteX132" fmla="*/ 216370 w 8527372"/>
                <a:gd name="connsiteY132" fmla="*/ 12700 h 3302940"/>
                <a:gd name="connsiteX133" fmla="*/ 38570 w 8527372"/>
                <a:gd name="connsiteY133" fmla="*/ 0 h 3302940"/>
                <a:gd name="connsiteX134" fmla="*/ 13170 w 8527372"/>
                <a:gd name="connsiteY134"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7048970 w 8527372"/>
                <a:gd name="connsiteY41" fmla="*/ 1130300 h 3302940"/>
                <a:gd name="connsiteX42" fmla="*/ 6934670 w 8527372"/>
                <a:gd name="connsiteY42" fmla="*/ 1117600 h 3302940"/>
                <a:gd name="connsiteX43" fmla="*/ 6629870 w 8527372"/>
                <a:gd name="connsiteY43" fmla="*/ 1079500 h 3302940"/>
                <a:gd name="connsiteX44" fmla="*/ 6502870 w 8527372"/>
                <a:gd name="connsiteY44" fmla="*/ 1028700 h 3302940"/>
                <a:gd name="connsiteX45" fmla="*/ 6426670 w 8527372"/>
                <a:gd name="connsiteY45" fmla="*/ 1003300 h 3302940"/>
                <a:gd name="connsiteX46" fmla="*/ 6375870 w 8527372"/>
                <a:gd name="connsiteY46" fmla="*/ 990600 h 3302940"/>
                <a:gd name="connsiteX47" fmla="*/ 6337770 w 8527372"/>
                <a:gd name="connsiteY47" fmla="*/ 977900 h 3302940"/>
                <a:gd name="connsiteX48" fmla="*/ 6286970 w 8527372"/>
                <a:gd name="connsiteY48" fmla="*/ 952500 h 3302940"/>
                <a:gd name="connsiteX49" fmla="*/ 6096470 w 8527372"/>
                <a:gd name="connsiteY49" fmla="*/ 939800 h 3302940"/>
                <a:gd name="connsiteX50" fmla="*/ 5728170 w 8527372"/>
                <a:gd name="connsiteY50" fmla="*/ 927100 h 3302940"/>
                <a:gd name="connsiteX51" fmla="*/ 5334470 w 8527372"/>
                <a:gd name="connsiteY51" fmla="*/ 901700 h 3302940"/>
                <a:gd name="connsiteX52" fmla="*/ 5232870 w 8527372"/>
                <a:gd name="connsiteY52" fmla="*/ 889000 h 3302940"/>
                <a:gd name="connsiteX53" fmla="*/ 5067770 w 8527372"/>
                <a:gd name="connsiteY53" fmla="*/ 838200 h 3302940"/>
                <a:gd name="connsiteX54" fmla="*/ 4991570 w 8527372"/>
                <a:gd name="connsiteY54" fmla="*/ 825500 h 3302940"/>
                <a:gd name="connsiteX55" fmla="*/ 4953470 w 8527372"/>
                <a:gd name="connsiteY55" fmla="*/ 800100 h 3302940"/>
                <a:gd name="connsiteX56" fmla="*/ 4877270 w 8527372"/>
                <a:gd name="connsiteY56" fmla="*/ 774700 h 3302940"/>
                <a:gd name="connsiteX57" fmla="*/ 4775670 w 8527372"/>
                <a:gd name="connsiteY57" fmla="*/ 749300 h 3302940"/>
                <a:gd name="connsiteX58" fmla="*/ 4648670 w 8527372"/>
                <a:gd name="connsiteY58" fmla="*/ 711200 h 3302940"/>
                <a:gd name="connsiteX59" fmla="*/ 4610570 w 8527372"/>
                <a:gd name="connsiteY59" fmla="*/ 698500 h 3302940"/>
                <a:gd name="connsiteX60" fmla="*/ 4559770 w 8527372"/>
                <a:gd name="connsiteY60" fmla="*/ 685800 h 3302940"/>
                <a:gd name="connsiteX61" fmla="*/ 4521670 w 8527372"/>
                <a:gd name="connsiteY61" fmla="*/ 660400 h 3302940"/>
                <a:gd name="connsiteX62" fmla="*/ 4470870 w 8527372"/>
                <a:gd name="connsiteY62" fmla="*/ 647700 h 3302940"/>
                <a:gd name="connsiteX63" fmla="*/ 4432770 w 8527372"/>
                <a:gd name="connsiteY63" fmla="*/ 635000 h 3302940"/>
                <a:gd name="connsiteX64" fmla="*/ 4381970 w 8527372"/>
                <a:gd name="connsiteY64" fmla="*/ 609600 h 3302940"/>
                <a:gd name="connsiteX65" fmla="*/ 4280370 w 8527372"/>
                <a:gd name="connsiteY65" fmla="*/ 584200 h 3302940"/>
                <a:gd name="connsiteX66" fmla="*/ 4242270 w 8527372"/>
                <a:gd name="connsiteY66" fmla="*/ 571500 h 3302940"/>
                <a:gd name="connsiteX67" fmla="*/ 4127970 w 8527372"/>
                <a:gd name="connsiteY67" fmla="*/ 558800 h 3302940"/>
                <a:gd name="connsiteX68" fmla="*/ 3658070 w 8527372"/>
                <a:gd name="connsiteY68" fmla="*/ 533400 h 3302940"/>
                <a:gd name="connsiteX69" fmla="*/ 3607270 w 8527372"/>
                <a:gd name="connsiteY69" fmla="*/ 520700 h 3302940"/>
                <a:gd name="connsiteX70" fmla="*/ 3569170 w 8527372"/>
                <a:gd name="connsiteY70" fmla="*/ 508000 h 3302940"/>
                <a:gd name="connsiteX71" fmla="*/ 3467570 w 8527372"/>
                <a:gd name="connsiteY71" fmla="*/ 495300 h 3302940"/>
                <a:gd name="connsiteX72" fmla="*/ 3429470 w 8527372"/>
                <a:gd name="connsiteY72" fmla="*/ 469900 h 3302940"/>
                <a:gd name="connsiteX73" fmla="*/ 3378670 w 8527372"/>
                <a:gd name="connsiteY73" fmla="*/ 457200 h 3302940"/>
                <a:gd name="connsiteX74" fmla="*/ 3302470 w 8527372"/>
                <a:gd name="connsiteY74" fmla="*/ 431800 h 3302940"/>
                <a:gd name="connsiteX75" fmla="*/ 3226270 w 8527372"/>
                <a:gd name="connsiteY75" fmla="*/ 406400 h 3302940"/>
                <a:gd name="connsiteX76" fmla="*/ 3188170 w 8527372"/>
                <a:gd name="connsiteY76" fmla="*/ 393700 h 3302940"/>
                <a:gd name="connsiteX77" fmla="*/ 2934170 w 8527372"/>
                <a:gd name="connsiteY77" fmla="*/ 381000 h 3302940"/>
                <a:gd name="connsiteX78" fmla="*/ 2832570 w 8527372"/>
                <a:gd name="connsiteY78" fmla="*/ 355600 h 3302940"/>
                <a:gd name="connsiteX79" fmla="*/ 2769070 w 8527372"/>
                <a:gd name="connsiteY79" fmla="*/ 342900 h 3302940"/>
                <a:gd name="connsiteX80" fmla="*/ 2705570 w 8527372"/>
                <a:gd name="connsiteY80" fmla="*/ 317500 h 3302940"/>
                <a:gd name="connsiteX81" fmla="*/ 2591270 w 8527372"/>
                <a:gd name="connsiteY81" fmla="*/ 304800 h 3302940"/>
                <a:gd name="connsiteX82" fmla="*/ 2515070 w 8527372"/>
                <a:gd name="connsiteY82" fmla="*/ 292100 h 3302940"/>
                <a:gd name="connsiteX83" fmla="*/ 2299170 w 8527372"/>
                <a:gd name="connsiteY83" fmla="*/ 317500 h 3302940"/>
                <a:gd name="connsiteX84" fmla="*/ 2184870 w 8527372"/>
                <a:gd name="connsiteY84" fmla="*/ 355600 h 3302940"/>
                <a:gd name="connsiteX85" fmla="*/ 2045170 w 8527372"/>
                <a:gd name="connsiteY85" fmla="*/ 381000 h 3302940"/>
                <a:gd name="connsiteX86" fmla="*/ 2019770 w 8527372"/>
                <a:gd name="connsiteY86" fmla="*/ 431800 h 3302940"/>
                <a:gd name="connsiteX87" fmla="*/ 2032470 w 8527372"/>
                <a:gd name="connsiteY87" fmla="*/ 952500 h 3302940"/>
                <a:gd name="connsiteX88" fmla="*/ 2045170 w 8527372"/>
                <a:gd name="connsiteY88" fmla="*/ 1016000 h 3302940"/>
                <a:gd name="connsiteX89" fmla="*/ 2083270 w 8527372"/>
                <a:gd name="connsiteY89" fmla="*/ 1130300 h 3302940"/>
                <a:gd name="connsiteX90" fmla="*/ 2095970 w 8527372"/>
                <a:gd name="connsiteY90" fmla="*/ 1181100 h 3302940"/>
                <a:gd name="connsiteX91" fmla="*/ 2159470 w 8527372"/>
                <a:gd name="connsiteY91" fmla="*/ 1270000 h 3302940"/>
                <a:gd name="connsiteX92" fmla="*/ 2197570 w 8527372"/>
                <a:gd name="connsiteY92" fmla="*/ 1346200 h 3302940"/>
                <a:gd name="connsiteX93" fmla="*/ 2235670 w 8527372"/>
                <a:gd name="connsiteY93" fmla="*/ 1397000 h 3302940"/>
                <a:gd name="connsiteX94" fmla="*/ 2261070 w 8527372"/>
                <a:gd name="connsiteY94" fmla="*/ 1435100 h 3302940"/>
                <a:gd name="connsiteX95" fmla="*/ 2311870 w 8527372"/>
                <a:gd name="connsiteY95" fmla="*/ 1549400 h 3302940"/>
                <a:gd name="connsiteX96" fmla="*/ 2337270 w 8527372"/>
                <a:gd name="connsiteY96" fmla="*/ 1600200 h 3302940"/>
                <a:gd name="connsiteX97" fmla="*/ 2375370 w 8527372"/>
                <a:gd name="connsiteY97" fmla="*/ 1638300 h 3302940"/>
                <a:gd name="connsiteX98" fmla="*/ 2388070 w 8527372"/>
                <a:gd name="connsiteY98" fmla="*/ 1816100 h 3302940"/>
                <a:gd name="connsiteX99" fmla="*/ 2273770 w 8527372"/>
                <a:gd name="connsiteY99" fmla="*/ 1866900 h 3302940"/>
                <a:gd name="connsiteX100" fmla="*/ 2235670 w 8527372"/>
                <a:gd name="connsiteY100" fmla="*/ 1879600 h 3302940"/>
                <a:gd name="connsiteX101" fmla="*/ 2197570 w 8527372"/>
                <a:gd name="connsiteY101" fmla="*/ 1892300 h 3302940"/>
                <a:gd name="connsiteX102" fmla="*/ 2095970 w 8527372"/>
                <a:gd name="connsiteY102" fmla="*/ 1905000 h 3302940"/>
                <a:gd name="connsiteX103" fmla="*/ 1676870 w 8527372"/>
                <a:gd name="connsiteY103" fmla="*/ 1879600 h 3302940"/>
                <a:gd name="connsiteX104" fmla="*/ 1562570 w 8527372"/>
                <a:gd name="connsiteY104" fmla="*/ 1841500 h 3302940"/>
                <a:gd name="connsiteX105" fmla="*/ 1524470 w 8527372"/>
                <a:gd name="connsiteY105" fmla="*/ 1828800 h 3302940"/>
                <a:gd name="connsiteX106" fmla="*/ 1511770 w 8527372"/>
                <a:gd name="connsiteY106" fmla="*/ 1778000 h 3302940"/>
                <a:gd name="connsiteX107" fmla="*/ 1499070 w 8527372"/>
                <a:gd name="connsiteY107" fmla="*/ 1739900 h 3302940"/>
                <a:gd name="connsiteX108" fmla="*/ 1486370 w 8527372"/>
                <a:gd name="connsiteY108" fmla="*/ 1676400 h 3302940"/>
                <a:gd name="connsiteX109" fmla="*/ 1524470 w 8527372"/>
                <a:gd name="connsiteY109" fmla="*/ 1460500 h 3302940"/>
                <a:gd name="connsiteX110" fmla="*/ 1537170 w 8527372"/>
                <a:gd name="connsiteY110" fmla="*/ 1422400 h 3302940"/>
                <a:gd name="connsiteX111" fmla="*/ 1626070 w 8527372"/>
                <a:gd name="connsiteY111" fmla="*/ 1358900 h 3302940"/>
                <a:gd name="connsiteX112" fmla="*/ 1702270 w 8527372"/>
                <a:gd name="connsiteY112" fmla="*/ 1282700 h 3302940"/>
                <a:gd name="connsiteX113" fmla="*/ 1740370 w 8527372"/>
                <a:gd name="connsiteY113" fmla="*/ 1244600 h 3302940"/>
                <a:gd name="connsiteX114" fmla="*/ 1778470 w 8527372"/>
                <a:gd name="connsiteY114" fmla="*/ 1206500 h 3302940"/>
                <a:gd name="connsiteX115" fmla="*/ 1816570 w 8527372"/>
                <a:gd name="connsiteY115" fmla="*/ 1193800 h 3302940"/>
                <a:gd name="connsiteX116" fmla="*/ 1829270 w 8527372"/>
                <a:gd name="connsiteY116" fmla="*/ 1155700 h 3302940"/>
                <a:gd name="connsiteX117" fmla="*/ 1905470 w 8527372"/>
                <a:gd name="connsiteY117" fmla="*/ 1104900 h 3302940"/>
                <a:gd name="connsiteX118" fmla="*/ 1968970 w 8527372"/>
                <a:gd name="connsiteY118" fmla="*/ 1028700 h 3302940"/>
                <a:gd name="connsiteX119" fmla="*/ 2045170 w 8527372"/>
                <a:gd name="connsiteY119" fmla="*/ 965200 h 3302940"/>
                <a:gd name="connsiteX120" fmla="*/ 2019770 w 8527372"/>
                <a:gd name="connsiteY120" fmla="*/ 393700 h 3302940"/>
                <a:gd name="connsiteX121" fmla="*/ 1956270 w 8527372"/>
                <a:gd name="connsiteY121" fmla="*/ 279400 h 3302940"/>
                <a:gd name="connsiteX122" fmla="*/ 1918170 w 8527372"/>
                <a:gd name="connsiteY122" fmla="*/ 266700 h 3302940"/>
                <a:gd name="connsiteX123" fmla="*/ 1803870 w 8527372"/>
                <a:gd name="connsiteY123" fmla="*/ 203200 h 3302940"/>
                <a:gd name="connsiteX124" fmla="*/ 1727670 w 8527372"/>
                <a:gd name="connsiteY124" fmla="*/ 190500 h 3302940"/>
                <a:gd name="connsiteX125" fmla="*/ 1689570 w 8527372"/>
                <a:gd name="connsiteY125" fmla="*/ 165100 h 3302940"/>
                <a:gd name="connsiteX126" fmla="*/ 1435570 w 8527372"/>
                <a:gd name="connsiteY126" fmla="*/ 127000 h 3302940"/>
                <a:gd name="connsiteX127" fmla="*/ 1308570 w 8527372"/>
                <a:gd name="connsiteY127" fmla="*/ 101600 h 3302940"/>
                <a:gd name="connsiteX128" fmla="*/ 546570 w 8527372"/>
                <a:gd name="connsiteY128" fmla="*/ 76200 h 3302940"/>
                <a:gd name="connsiteX129" fmla="*/ 457670 w 8527372"/>
                <a:gd name="connsiteY129" fmla="*/ 50800 h 3302940"/>
                <a:gd name="connsiteX130" fmla="*/ 279870 w 8527372"/>
                <a:gd name="connsiteY130" fmla="*/ 25400 h 3302940"/>
                <a:gd name="connsiteX131" fmla="*/ 216370 w 8527372"/>
                <a:gd name="connsiteY131" fmla="*/ 12700 h 3302940"/>
                <a:gd name="connsiteX132" fmla="*/ 38570 w 8527372"/>
                <a:gd name="connsiteY132" fmla="*/ 0 h 3302940"/>
                <a:gd name="connsiteX133" fmla="*/ 13170 w 8527372"/>
                <a:gd name="connsiteY13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934670 w 8527372"/>
                <a:gd name="connsiteY41" fmla="*/ 1117600 h 3302940"/>
                <a:gd name="connsiteX42" fmla="*/ 6629870 w 8527372"/>
                <a:gd name="connsiteY42" fmla="*/ 1079500 h 3302940"/>
                <a:gd name="connsiteX43" fmla="*/ 6502870 w 8527372"/>
                <a:gd name="connsiteY43" fmla="*/ 1028700 h 3302940"/>
                <a:gd name="connsiteX44" fmla="*/ 6426670 w 8527372"/>
                <a:gd name="connsiteY44" fmla="*/ 1003300 h 3302940"/>
                <a:gd name="connsiteX45" fmla="*/ 6375870 w 8527372"/>
                <a:gd name="connsiteY45" fmla="*/ 990600 h 3302940"/>
                <a:gd name="connsiteX46" fmla="*/ 6337770 w 8527372"/>
                <a:gd name="connsiteY46" fmla="*/ 977900 h 3302940"/>
                <a:gd name="connsiteX47" fmla="*/ 6286970 w 8527372"/>
                <a:gd name="connsiteY47" fmla="*/ 952500 h 3302940"/>
                <a:gd name="connsiteX48" fmla="*/ 6096470 w 8527372"/>
                <a:gd name="connsiteY48" fmla="*/ 939800 h 3302940"/>
                <a:gd name="connsiteX49" fmla="*/ 5728170 w 8527372"/>
                <a:gd name="connsiteY49" fmla="*/ 927100 h 3302940"/>
                <a:gd name="connsiteX50" fmla="*/ 5334470 w 8527372"/>
                <a:gd name="connsiteY50" fmla="*/ 901700 h 3302940"/>
                <a:gd name="connsiteX51" fmla="*/ 5232870 w 8527372"/>
                <a:gd name="connsiteY51" fmla="*/ 889000 h 3302940"/>
                <a:gd name="connsiteX52" fmla="*/ 5067770 w 8527372"/>
                <a:gd name="connsiteY52" fmla="*/ 838200 h 3302940"/>
                <a:gd name="connsiteX53" fmla="*/ 4991570 w 8527372"/>
                <a:gd name="connsiteY53" fmla="*/ 825500 h 3302940"/>
                <a:gd name="connsiteX54" fmla="*/ 4953470 w 8527372"/>
                <a:gd name="connsiteY54" fmla="*/ 800100 h 3302940"/>
                <a:gd name="connsiteX55" fmla="*/ 4877270 w 8527372"/>
                <a:gd name="connsiteY55" fmla="*/ 774700 h 3302940"/>
                <a:gd name="connsiteX56" fmla="*/ 4775670 w 8527372"/>
                <a:gd name="connsiteY56" fmla="*/ 749300 h 3302940"/>
                <a:gd name="connsiteX57" fmla="*/ 4648670 w 8527372"/>
                <a:gd name="connsiteY57" fmla="*/ 711200 h 3302940"/>
                <a:gd name="connsiteX58" fmla="*/ 4610570 w 8527372"/>
                <a:gd name="connsiteY58" fmla="*/ 698500 h 3302940"/>
                <a:gd name="connsiteX59" fmla="*/ 4559770 w 8527372"/>
                <a:gd name="connsiteY59" fmla="*/ 685800 h 3302940"/>
                <a:gd name="connsiteX60" fmla="*/ 4521670 w 8527372"/>
                <a:gd name="connsiteY60" fmla="*/ 660400 h 3302940"/>
                <a:gd name="connsiteX61" fmla="*/ 4470870 w 8527372"/>
                <a:gd name="connsiteY61" fmla="*/ 647700 h 3302940"/>
                <a:gd name="connsiteX62" fmla="*/ 4432770 w 8527372"/>
                <a:gd name="connsiteY62" fmla="*/ 635000 h 3302940"/>
                <a:gd name="connsiteX63" fmla="*/ 4381970 w 8527372"/>
                <a:gd name="connsiteY63" fmla="*/ 609600 h 3302940"/>
                <a:gd name="connsiteX64" fmla="*/ 4280370 w 8527372"/>
                <a:gd name="connsiteY64" fmla="*/ 584200 h 3302940"/>
                <a:gd name="connsiteX65" fmla="*/ 4242270 w 8527372"/>
                <a:gd name="connsiteY65" fmla="*/ 571500 h 3302940"/>
                <a:gd name="connsiteX66" fmla="*/ 4127970 w 8527372"/>
                <a:gd name="connsiteY66" fmla="*/ 558800 h 3302940"/>
                <a:gd name="connsiteX67" fmla="*/ 3658070 w 8527372"/>
                <a:gd name="connsiteY67" fmla="*/ 533400 h 3302940"/>
                <a:gd name="connsiteX68" fmla="*/ 3607270 w 8527372"/>
                <a:gd name="connsiteY68" fmla="*/ 520700 h 3302940"/>
                <a:gd name="connsiteX69" fmla="*/ 3569170 w 8527372"/>
                <a:gd name="connsiteY69" fmla="*/ 508000 h 3302940"/>
                <a:gd name="connsiteX70" fmla="*/ 3467570 w 8527372"/>
                <a:gd name="connsiteY70" fmla="*/ 495300 h 3302940"/>
                <a:gd name="connsiteX71" fmla="*/ 3429470 w 8527372"/>
                <a:gd name="connsiteY71" fmla="*/ 469900 h 3302940"/>
                <a:gd name="connsiteX72" fmla="*/ 3378670 w 8527372"/>
                <a:gd name="connsiteY72" fmla="*/ 457200 h 3302940"/>
                <a:gd name="connsiteX73" fmla="*/ 3302470 w 8527372"/>
                <a:gd name="connsiteY73" fmla="*/ 431800 h 3302940"/>
                <a:gd name="connsiteX74" fmla="*/ 3226270 w 8527372"/>
                <a:gd name="connsiteY74" fmla="*/ 406400 h 3302940"/>
                <a:gd name="connsiteX75" fmla="*/ 3188170 w 8527372"/>
                <a:gd name="connsiteY75" fmla="*/ 393700 h 3302940"/>
                <a:gd name="connsiteX76" fmla="*/ 2934170 w 8527372"/>
                <a:gd name="connsiteY76" fmla="*/ 381000 h 3302940"/>
                <a:gd name="connsiteX77" fmla="*/ 2832570 w 8527372"/>
                <a:gd name="connsiteY77" fmla="*/ 355600 h 3302940"/>
                <a:gd name="connsiteX78" fmla="*/ 2769070 w 8527372"/>
                <a:gd name="connsiteY78" fmla="*/ 342900 h 3302940"/>
                <a:gd name="connsiteX79" fmla="*/ 2705570 w 8527372"/>
                <a:gd name="connsiteY79" fmla="*/ 317500 h 3302940"/>
                <a:gd name="connsiteX80" fmla="*/ 2591270 w 8527372"/>
                <a:gd name="connsiteY80" fmla="*/ 304800 h 3302940"/>
                <a:gd name="connsiteX81" fmla="*/ 2515070 w 8527372"/>
                <a:gd name="connsiteY81" fmla="*/ 292100 h 3302940"/>
                <a:gd name="connsiteX82" fmla="*/ 2299170 w 8527372"/>
                <a:gd name="connsiteY82" fmla="*/ 317500 h 3302940"/>
                <a:gd name="connsiteX83" fmla="*/ 2184870 w 8527372"/>
                <a:gd name="connsiteY83" fmla="*/ 355600 h 3302940"/>
                <a:gd name="connsiteX84" fmla="*/ 2045170 w 8527372"/>
                <a:gd name="connsiteY84" fmla="*/ 381000 h 3302940"/>
                <a:gd name="connsiteX85" fmla="*/ 2019770 w 8527372"/>
                <a:gd name="connsiteY85" fmla="*/ 431800 h 3302940"/>
                <a:gd name="connsiteX86" fmla="*/ 2032470 w 8527372"/>
                <a:gd name="connsiteY86" fmla="*/ 952500 h 3302940"/>
                <a:gd name="connsiteX87" fmla="*/ 2045170 w 8527372"/>
                <a:gd name="connsiteY87" fmla="*/ 1016000 h 3302940"/>
                <a:gd name="connsiteX88" fmla="*/ 2083270 w 8527372"/>
                <a:gd name="connsiteY88" fmla="*/ 1130300 h 3302940"/>
                <a:gd name="connsiteX89" fmla="*/ 2095970 w 8527372"/>
                <a:gd name="connsiteY89" fmla="*/ 1181100 h 3302940"/>
                <a:gd name="connsiteX90" fmla="*/ 2159470 w 8527372"/>
                <a:gd name="connsiteY90" fmla="*/ 1270000 h 3302940"/>
                <a:gd name="connsiteX91" fmla="*/ 2197570 w 8527372"/>
                <a:gd name="connsiteY91" fmla="*/ 1346200 h 3302940"/>
                <a:gd name="connsiteX92" fmla="*/ 2235670 w 8527372"/>
                <a:gd name="connsiteY92" fmla="*/ 1397000 h 3302940"/>
                <a:gd name="connsiteX93" fmla="*/ 2261070 w 8527372"/>
                <a:gd name="connsiteY93" fmla="*/ 1435100 h 3302940"/>
                <a:gd name="connsiteX94" fmla="*/ 2311870 w 8527372"/>
                <a:gd name="connsiteY94" fmla="*/ 1549400 h 3302940"/>
                <a:gd name="connsiteX95" fmla="*/ 2337270 w 8527372"/>
                <a:gd name="connsiteY95" fmla="*/ 1600200 h 3302940"/>
                <a:gd name="connsiteX96" fmla="*/ 2375370 w 8527372"/>
                <a:gd name="connsiteY96" fmla="*/ 1638300 h 3302940"/>
                <a:gd name="connsiteX97" fmla="*/ 2388070 w 8527372"/>
                <a:gd name="connsiteY97" fmla="*/ 1816100 h 3302940"/>
                <a:gd name="connsiteX98" fmla="*/ 2273770 w 8527372"/>
                <a:gd name="connsiteY98" fmla="*/ 1866900 h 3302940"/>
                <a:gd name="connsiteX99" fmla="*/ 2235670 w 8527372"/>
                <a:gd name="connsiteY99" fmla="*/ 1879600 h 3302940"/>
                <a:gd name="connsiteX100" fmla="*/ 2197570 w 8527372"/>
                <a:gd name="connsiteY100" fmla="*/ 1892300 h 3302940"/>
                <a:gd name="connsiteX101" fmla="*/ 2095970 w 8527372"/>
                <a:gd name="connsiteY101" fmla="*/ 1905000 h 3302940"/>
                <a:gd name="connsiteX102" fmla="*/ 1676870 w 8527372"/>
                <a:gd name="connsiteY102" fmla="*/ 1879600 h 3302940"/>
                <a:gd name="connsiteX103" fmla="*/ 1562570 w 8527372"/>
                <a:gd name="connsiteY103" fmla="*/ 1841500 h 3302940"/>
                <a:gd name="connsiteX104" fmla="*/ 1524470 w 8527372"/>
                <a:gd name="connsiteY104" fmla="*/ 1828800 h 3302940"/>
                <a:gd name="connsiteX105" fmla="*/ 1511770 w 8527372"/>
                <a:gd name="connsiteY105" fmla="*/ 1778000 h 3302940"/>
                <a:gd name="connsiteX106" fmla="*/ 1499070 w 8527372"/>
                <a:gd name="connsiteY106" fmla="*/ 1739900 h 3302940"/>
                <a:gd name="connsiteX107" fmla="*/ 1486370 w 8527372"/>
                <a:gd name="connsiteY107" fmla="*/ 1676400 h 3302940"/>
                <a:gd name="connsiteX108" fmla="*/ 1524470 w 8527372"/>
                <a:gd name="connsiteY108" fmla="*/ 1460500 h 3302940"/>
                <a:gd name="connsiteX109" fmla="*/ 1537170 w 8527372"/>
                <a:gd name="connsiteY109" fmla="*/ 1422400 h 3302940"/>
                <a:gd name="connsiteX110" fmla="*/ 1626070 w 8527372"/>
                <a:gd name="connsiteY110" fmla="*/ 1358900 h 3302940"/>
                <a:gd name="connsiteX111" fmla="*/ 1702270 w 8527372"/>
                <a:gd name="connsiteY111" fmla="*/ 1282700 h 3302940"/>
                <a:gd name="connsiteX112" fmla="*/ 1740370 w 8527372"/>
                <a:gd name="connsiteY112" fmla="*/ 1244600 h 3302940"/>
                <a:gd name="connsiteX113" fmla="*/ 1778470 w 8527372"/>
                <a:gd name="connsiteY113" fmla="*/ 1206500 h 3302940"/>
                <a:gd name="connsiteX114" fmla="*/ 1816570 w 8527372"/>
                <a:gd name="connsiteY114" fmla="*/ 1193800 h 3302940"/>
                <a:gd name="connsiteX115" fmla="*/ 1829270 w 8527372"/>
                <a:gd name="connsiteY115" fmla="*/ 1155700 h 3302940"/>
                <a:gd name="connsiteX116" fmla="*/ 1905470 w 8527372"/>
                <a:gd name="connsiteY116" fmla="*/ 1104900 h 3302940"/>
                <a:gd name="connsiteX117" fmla="*/ 1968970 w 8527372"/>
                <a:gd name="connsiteY117" fmla="*/ 1028700 h 3302940"/>
                <a:gd name="connsiteX118" fmla="*/ 2045170 w 8527372"/>
                <a:gd name="connsiteY118" fmla="*/ 965200 h 3302940"/>
                <a:gd name="connsiteX119" fmla="*/ 2019770 w 8527372"/>
                <a:gd name="connsiteY119" fmla="*/ 393700 h 3302940"/>
                <a:gd name="connsiteX120" fmla="*/ 1956270 w 8527372"/>
                <a:gd name="connsiteY120" fmla="*/ 279400 h 3302940"/>
                <a:gd name="connsiteX121" fmla="*/ 1918170 w 8527372"/>
                <a:gd name="connsiteY121" fmla="*/ 266700 h 3302940"/>
                <a:gd name="connsiteX122" fmla="*/ 1803870 w 8527372"/>
                <a:gd name="connsiteY122" fmla="*/ 203200 h 3302940"/>
                <a:gd name="connsiteX123" fmla="*/ 1727670 w 8527372"/>
                <a:gd name="connsiteY123" fmla="*/ 190500 h 3302940"/>
                <a:gd name="connsiteX124" fmla="*/ 1689570 w 8527372"/>
                <a:gd name="connsiteY124" fmla="*/ 165100 h 3302940"/>
                <a:gd name="connsiteX125" fmla="*/ 1435570 w 8527372"/>
                <a:gd name="connsiteY125" fmla="*/ 127000 h 3302940"/>
                <a:gd name="connsiteX126" fmla="*/ 1308570 w 8527372"/>
                <a:gd name="connsiteY126" fmla="*/ 101600 h 3302940"/>
                <a:gd name="connsiteX127" fmla="*/ 546570 w 8527372"/>
                <a:gd name="connsiteY127" fmla="*/ 76200 h 3302940"/>
                <a:gd name="connsiteX128" fmla="*/ 457670 w 8527372"/>
                <a:gd name="connsiteY128" fmla="*/ 50800 h 3302940"/>
                <a:gd name="connsiteX129" fmla="*/ 279870 w 8527372"/>
                <a:gd name="connsiteY129" fmla="*/ 25400 h 3302940"/>
                <a:gd name="connsiteX130" fmla="*/ 216370 w 8527372"/>
                <a:gd name="connsiteY130" fmla="*/ 12700 h 3302940"/>
                <a:gd name="connsiteX131" fmla="*/ 38570 w 8527372"/>
                <a:gd name="connsiteY131" fmla="*/ 0 h 3302940"/>
                <a:gd name="connsiteX132" fmla="*/ 13170 w 8527372"/>
                <a:gd name="connsiteY13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6629870 w 8527372"/>
                <a:gd name="connsiteY42" fmla="*/ 1079500 h 3302940"/>
                <a:gd name="connsiteX43" fmla="*/ 6502870 w 8527372"/>
                <a:gd name="connsiteY43" fmla="*/ 1028700 h 3302940"/>
                <a:gd name="connsiteX44" fmla="*/ 6426670 w 8527372"/>
                <a:gd name="connsiteY44" fmla="*/ 1003300 h 3302940"/>
                <a:gd name="connsiteX45" fmla="*/ 6375870 w 8527372"/>
                <a:gd name="connsiteY45" fmla="*/ 990600 h 3302940"/>
                <a:gd name="connsiteX46" fmla="*/ 6337770 w 8527372"/>
                <a:gd name="connsiteY46" fmla="*/ 977900 h 3302940"/>
                <a:gd name="connsiteX47" fmla="*/ 6286970 w 8527372"/>
                <a:gd name="connsiteY47" fmla="*/ 952500 h 3302940"/>
                <a:gd name="connsiteX48" fmla="*/ 6096470 w 8527372"/>
                <a:gd name="connsiteY48" fmla="*/ 939800 h 3302940"/>
                <a:gd name="connsiteX49" fmla="*/ 5728170 w 8527372"/>
                <a:gd name="connsiteY49" fmla="*/ 927100 h 3302940"/>
                <a:gd name="connsiteX50" fmla="*/ 5334470 w 8527372"/>
                <a:gd name="connsiteY50" fmla="*/ 901700 h 3302940"/>
                <a:gd name="connsiteX51" fmla="*/ 5232870 w 8527372"/>
                <a:gd name="connsiteY51" fmla="*/ 889000 h 3302940"/>
                <a:gd name="connsiteX52" fmla="*/ 5067770 w 8527372"/>
                <a:gd name="connsiteY52" fmla="*/ 838200 h 3302940"/>
                <a:gd name="connsiteX53" fmla="*/ 4991570 w 8527372"/>
                <a:gd name="connsiteY53" fmla="*/ 825500 h 3302940"/>
                <a:gd name="connsiteX54" fmla="*/ 4953470 w 8527372"/>
                <a:gd name="connsiteY54" fmla="*/ 800100 h 3302940"/>
                <a:gd name="connsiteX55" fmla="*/ 4877270 w 8527372"/>
                <a:gd name="connsiteY55" fmla="*/ 774700 h 3302940"/>
                <a:gd name="connsiteX56" fmla="*/ 4775670 w 8527372"/>
                <a:gd name="connsiteY56" fmla="*/ 749300 h 3302940"/>
                <a:gd name="connsiteX57" fmla="*/ 4648670 w 8527372"/>
                <a:gd name="connsiteY57" fmla="*/ 711200 h 3302940"/>
                <a:gd name="connsiteX58" fmla="*/ 4610570 w 8527372"/>
                <a:gd name="connsiteY58" fmla="*/ 698500 h 3302940"/>
                <a:gd name="connsiteX59" fmla="*/ 4559770 w 8527372"/>
                <a:gd name="connsiteY59" fmla="*/ 685800 h 3302940"/>
                <a:gd name="connsiteX60" fmla="*/ 4521670 w 8527372"/>
                <a:gd name="connsiteY60" fmla="*/ 660400 h 3302940"/>
                <a:gd name="connsiteX61" fmla="*/ 4470870 w 8527372"/>
                <a:gd name="connsiteY61" fmla="*/ 647700 h 3302940"/>
                <a:gd name="connsiteX62" fmla="*/ 4432770 w 8527372"/>
                <a:gd name="connsiteY62" fmla="*/ 635000 h 3302940"/>
                <a:gd name="connsiteX63" fmla="*/ 4381970 w 8527372"/>
                <a:gd name="connsiteY63" fmla="*/ 609600 h 3302940"/>
                <a:gd name="connsiteX64" fmla="*/ 4280370 w 8527372"/>
                <a:gd name="connsiteY64" fmla="*/ 584200 h 3302940"/>
                <a:gd name="connsiteX65" fmla="*/ 4242270 w 8527372"/>
                <a:gd name="connsiteY65" fmla="*/ 571500 h 3302940"/>
                <a:gd name="connsiteX66" fmla="*/ 4127970 w 8527372"/>
                <a:gd name="connsiteY66" fmla="*/ 558800 h 3302940"/>
                <a:gd name="connsiteX67" fmla="*/ 3658070 w 8527372"/>
                <a:gd name="connsiteY67" fmla="*/ 533400 h 3302940"/>
                <a:gd name="connsiteX68" fmla="*/ 3607270 w 8527372"/>
                <a:gd name="connsiteY68" fmla="*/ 520700 h 3302940"/>
                <a:gd name="connsiteX69" fmla="*/ 3569170 w 8527372"/>
                <a:gd name="connsiteY69" fmla="*/ 508000 h 3302940"/>
                <a:gd name="connsiteX70" fmla="*/ 3467570 w 8527372"/>
                <a:gd name="connsiteY70" fmla="*/ 495300 h 3302940"/>
                <a:gd name="connsiteX71" fmla="*/ 3429470 w 8527372"/>
                <a:gd name="connsiteY71" fmla="*/ 469900 h 3302940"/>
                <a:gd name="connsiteX72" fmla="*/ 3378670 w 8527372"/>
                <a:gd name="connsiteY72" fmla="*/ 457200 h 3302940"/>
                <a:gd name="connsiteX73" fmla="*/ 3302470 w 8527372"/>
                <a:gd name="connsiteY73" fmla="*/ 431800 h 3302940"/>
                <a:gd name="connsiteX74" fmla="*/ 3226270 w 8527372"/>
                <a:gd name="connsiteY74" fmla="*/ 406400 h 3302940"/>
                <a:gd name="connsiteX75" fmla="*/ 3188170 w 8527372"/>
                <a:gd name="connsiteY75" fmla="*/ 393700 h 3302940"/>
                <a:gd name="connsiteX76" fmla="*/ 2934170 w 8527372"/>
                <a:gd name="connsiteY76" fmla="*/ 381000 h 3302940"/>
                <a:gd name="connsiteX77" fmla="*/ 2832570 w 8527372"/>
                <a:gd name="connsiteY77" fmla="*/ 355600 h 3302940"/>
                <a:gd name="connsiteX78" fmla="*/ 2769070 w 8527372"/>
                <a:gd name="connsiteY78" fmla="*/ 342900 h 3302940"/>
                <a:gd name="connsiteX79" fmla="*/ 2705570 w 8527372"/>
                <a:gd name="connsiteY79" fmla="*/ 317500 h 3302940"/>
                <a:gd name="connsiteX80" fmla="*/ 2591270 w 8527372"/>
                <a:gd name="connsiteY80" fmla="*/ 304800 h 3302940"/>
                <a:gd name="connsiteX81" fmla="*/ 2515070 w 8527372"/>
                <a:gd name="connsiteY81" fmla="*/ 292100 h 3302940"/>
                <a:gd name="connsiteX82" fmla="*/ 2299170 w 8527372"/>
                <a:gd name="connsiteY82" fmla="*/ 317500 h 3302940"/>
                <a:gd name="connsiteX83" fmla="*/ 2184870 w 8527372"/>
                <a:gd name="connsiteY83" fmla="*/ 355600 h 3302940"/>
                <a:gd name="connsiteX84" fmla="*/ 2045170 w 8527372"/>
                <a:gd name="connsiteY84" fmla="*/ 381000 h 3302940"/>
                <a:gd name="connsiteX85" fmla="*/ 2019770 w 8527372"/>
                <a:gd name="connsiteY85" fmla="*/ 431800 h 3302940"/>
                <a:gd name="connsiteX86" fmla="*/ 2032470 w 8527372"/>
                <a:gd name="connsiteY86" fmla="*/ 952500 h 3302940"/>
                <a:gd name="connsiteX87" fmla="*/ 2045170 w 8527372"/>
                <a:gd name="connsiteY87" fmla="*/ 1016000 h 3302940"/>
                <a:gd name="connsiteX88" fmla="*/ 2083270 w 8527372"/>
                <a:gd name="connsiteY88" fmla="*/ 1130300 h 3302940"/>
                <a:gd name="connsiteX89" fmla="*/ 2095970 w 8527372"/>
                <a:gd name="connsiteY89" fmla="*/ 1181100 h 3302940"/>
                <a:gd name="connsiteX90" fmla="*/ 2159470 w 8527372"/>
                <a:gd name="connsiteY90" fmla="*/ 1270000 h 3302940"/>
                <a:gd name="connsiteX91" fmla="*/ 2197570 w 8527372"/>
                <a:gd name="connsiteY91" fmla="*/ 1346200 h 3302940"/>
                <a:gd name="connsiteX92" fmla="*/ 2235670 w 8527372"/>
                <a:gd name="connsiteY92" fmla="*/ 1397000 h 3302940"/>
                <a:gd name="connsiteX93" fmla="*/ 2261070 w 8527372"/>
                <a:gd name="connsiteY93" fmla="*/ 1435100 h 3302940"/>
                <a:gd name="connsiteX94" fmla="*/ 2311870 w 8527372"/>
                <a:gd name="connsiteY94" fmla="*/ 1549400 h 3302940"/>
                <a:gd name="connsiteX95" fmla="*/ 2337270 w 8527372"/>
                <a:gd name="connsiteY95" fmla="*/ 1600200 h 3302940"/>
                <a:gd name="connsiteX96" fmla="*/ 2375370 w 8527372"/>
                <a:gd name="connsiteY96" fmla="*/ 1638300 h 3302940"/>
                <a:gd name="connsiteX97" fmla="*/ 2388070 w 8527372"/>
                <a:gd name="connsiteY97" fmla="*/ 1816100 h 3302940"/>
                <a:gd name="connsiteX98" fmla="*/ 2273770 w 8527372"/>
                <a:gd name="connsiteY98" fmla="*/ 1866900 h 3302940"/>
                <a:gd name="connsiteX99" fmla="*/ 2235670 w 8527372"/>
                <a:gd name="connsiteY99" fmla="*/ 1879600 h 3302940"/>
                <a:gd name="connsiteX100" fmla="*/ 2197570 w 8527372"/>
                <a:gd name="connsiteY100" fmla="*/ 1892300 h 3302940"/>
                <a:gd name="connsiteX101" fmla="*/ 2095970 w 8527372"/>
                <a:gd name="connsiteY101" fmla="*/ 1905000 h 3302940"/>
                <a:gd name="connsiteX102" fmla="*/ 1676870 w 8527372"/>
                <a:gd name="connsiteY102" fmla="*/ 1879600 h 3302940"/>
                <a:gd name="connsiteX103" fmla="*/ 1562570 w 8527372"/>
                <a:gd name="connsiteY103" fmla="*/ 1841500 h 3302940"/>
                <a:gd name="connsiteX104" fmla="*/ 1524470 w 8527372"/>
                <a:gd name="connsiteY104" fmla="*/ 1828800 h 3302940"/>
                <a:gd name="connsiteX105" fmla="*/ 1511770 w 8527372"/>
                <a:gd name="connsiteY105" fmla="*/ 1778000 h 3302940"/>
                <a:gd name="connsiteX106" fmla="*/ 1499070 w 8527372"/>
                <a:gd name="connsiteY106" fmla="*/ 1739900 h 3302940"/>
                <a:gd name="connsiteX107" fmla="*/ 1486370 w 8527372"/>
                <a:gd name="connsiteY107" fmla="*/ 1676400 h 3302940"/>
                <a:gd name="connsiteX108" fmla="*/ 1524470 w 8527372"/>
                <a:gd name="connsiteY108" fmla="*/ 1460500 h 3302940"/>
                <a:gd name="connsiteX109" fmla="*/ 1537170 w 8527372"/>
                <a:gd name="connsiteY109" fmla="*/ 1422400 h 3302940"/>
                <a:gd name="connsiteX110" fmla="*/ 1626070 w 8527372"/>
                <a:gd name="connsiteY110" fmla="*/ 1358900 h 3302940"/>
                <a:gd name="connsiteX111" fmla="*/ 1702270 w 8527372"/>
                <a:gd name="connsiteY111" fmla="*/ 1282700 h 3302940"/>
                <a:gd name="connsiteX112" fmla="*/ 1740370 w 8527372"/>
                <a:gd name="connsiteY112" fmla="*/ 1244600 h 3302940"/>
                <a:gd name="connsiteX113" fmla="*/ 1778470 w 8527372"/>
                <a:gd name="connsiteY113" fmla="*/ 1206500 h 3302940"/>
                <a:gd name="connsiteX114" fmla="*/ 1816570 w 8527372"/>
                <a:gd name="connsiteY114" fmla="*/ 1193800 h 3302940"/>
                <a:gd name="connsiteX115" fmla="*/ 1829270 w 8527372"/>
                <a:gd name="connsiteY115" fmla="*/ 1155700 h 3302940"/>
                <a:gd name="connsiteX116" fmla="*/ 1905470 w 8527372"/>
                <a:gd name="connsiteY116" fmla="*/ 1104900 h 3302940"/>
                <a:gd name="connsiteX117" fmla="*/ 1968970 w 8527372"/>
                <a:gd name="connsiteY117" fmla="*/ 1028700 h 3302940"/>
                <a:gd name="connsiteX118" fmla="*/ 2045170 w 8527372"/>
                <a:gd name="connsiteY118" fmla="*/ 965200 h 3302940"/>
                <a:gd name="connsiteX119" fmla="*/ 2019770 w 8527372"/>
                <a:gd name="connsiteY119" fmla="*/ 393700 h 3302940"/>
                <a:gd name="connsiteX120" fmla="*/ 1956270 w 8527372"/>
                <a:gd name="connsiteY120" fmla="*/ 279400 h 3302940"/>
                <a:gd name="connsiteX121" fmla="*/ 1918170 w 8527372"/>
                <a:gd name="connsiteY121" fmla="*/ 266700 h 3302940"/>
                <a:gd name="connsiteX122" fmla="*/ 1803870 w 8527372"/>
                <a:gd name="connsiteY122" fmla="*/ 203200 h 3302940"/>
                <a:gd name="connsiteX123" fmla="*/ 1727670 w 8527372"/>
                <a:gd name="connsiteY123" fmla="*/ 190500 h 3302940"/>
                <a:gd name="connsiteX124" fmla="*/ 1689570 w 8527372"/>
                <a:gd name="connsiteY124" fmla="*/ 165100 h 3302940"/>
                <a:gd name="connsiteX125" fmla="*/ 1435570 w 8527372"/>
                <a:gd name="connsiteY125" fmla="*/ 127000 h 3302940"/>
                <a:gd name="connsiteX126" fmla="*/ 1308570 w 8527372"/>
                <a:gd name="connsiteY126" fmla="*/ 101600 h 3302940"/>
                <a:gd name="connsiteX127" fmla="*/ 546570 w 8527372"/>
                <a:gd name="connsiteY127" fmla="*/ 76200 h 3302940"/>
                <a:gd name="connsiteX128" fmla="*/ 457670 w 8527372"/>
                <a:gd name="connsiteY128" fmla="*/ 50800 h 3302940"/>
                <a:gd name="connsiteX129" fmla="*/ 279870 w 8527372"/>
                <a:gd name="connsiteY129" fmla="*/ 25400 h 3302940"/>
                <a:gd name="connsiteX130" fmla="*/ 216370 w 8527372"/>
                <a:gd name="connsiteY130" fmla="*/ 12700 h 3302940"/>
                <a:gd name="connsiteX131" fmla="*/ 38570 w 8527372"/>
                <a:gd name="connsiteY131" fmla="*/ 0 h 3302940"/>
                <a:gd name="connsiteX132" fmla="*/ 13170 w 8527372"/>
                <a:gd name="connsiteY13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6502870 w 8527372"/>
                <a:gd name="connsiteY42" fmla="*/ 1028700 h 3302940"/>
                <a:gd name="connsiteX43" fmla="*/ 6426670 w 8527372"/>
                <a:gd name="connsiteY43" fmla="*/ 1003300 h 3302940"/>
                <a:gd name="connsiteX44" fmla="*/ 6375870 w 8527372"/>
                <a:gd name="connsiteY44" fmla="*/ 990600 h 3302940"/>
                <a:gd name="connsiteX45" fmla="*/ 6337770 w 8527372"/>
                <a:gd name="connsiteY45" fmla="*/ 977900 h 3302940"/>
                <a:gd name="connsiteX46" fmla="*/ 6286970 w 8527372"/>
                <a:gd name="connsiteY46" fmla="*/ 952500 h 3302940"/>
                <a:gd name="connsiteX47" fmla="*/ 6096470 w 8527372"/>
                <a:gd name="connsiteY47" fmla="*/ 939800 h 3302940"/>
                <a:gd name="connsiteX48" fmla="*/ 5728170 w 8527372"/>
                <a:gd name="connsiteY48" fmla="*/ 927100 h 3302940"/>
                <a:gd name="connsiteX49" fmla="*/ 5334470 w 8527372"/>
                <a:gd name="connsiteY49" fmla="*/ 901700 h 3302940"/>
                <a:gd name="connsiteX50" fmla="*/ 5232870 w 8527372"/>
                <a:gd name="connsiteY50" fmla="*/ 889000 h 3302940"/>
                <a:gd name="connsiteX51" fmla="*/ 5067770 w 8527372"/>
                <a:gd name="connsiteY51" fmla="*/ 838200 h 3302940"/>
                <a:gd name="connsiteX52" fmla="*/ 4991570 w 8527372"/>
                <a:gd name="connsiteY52" fmla="*/ 825500 h 3302940"/>
                <a:gd name="connsiteX53" fmla="*/ 4953470 w 8527372"/>
                <a:gd name="connsiteY53" fmla="*/ 800100 h 3302940"/>
                <a:gd name="connsiteX54" fmla="*/ 4877270 w 8527372"/>
                <a:gd name="connsiteY54" fmla="*/ 774700 h 3302940"/>
                <a:gd name="connsiteX55" fmla="*/ 4775670 w 8527372"/>
                <a:gd name="connsiteY55" fmla="*/ 749300 h 3302940"/>
                <a:gd name="connsiteX56" fmla="*/ 4648670 w 8527372"/>
                <a:gd name="connsiteY56" fmla="*/ 711200 h 3302940"/>
                <a:gd name="connsiteX57" fmla="*/ 4610570 w 8527372"/>
                <a:gd name="connsiteY57" fmla="*/ 698500 h 3302940"/>
                <a:gd name="connsiteX58" fmla="*/ 4559770 w 8527372"/>
                <a:gd name="connsiteY58" fmla="*/ 685800 h 3302940"/>
                <a:gd name="connsiteX59" fmla="*/ 4521670 w 8527372"/>
                <a:gd name="connsiteY59" fmla="*/ 660400 h 3302940"/>
                <a:gd name="connsiteX60" fmla="*/ 4470870 w 8527372"/>
                <a:gd name="connsiteY60" fmla="*/ 647700 h 3302940"/>
                <a:gd name="connsiteX61" fmla="*/ 4432770 w 8527372"/>
                <a:gd name="connsiteY61" fmla="*/ 635000 h 3302940"/>
                <a:gd name="connsiteX62" fmla="*/ 4381970 w 8527372"/>
                <a:gd name="connsiteY62" fmla="*/ 609600 h 3302940"/>
                <a:gd name="connsiteX63" fmla="*/ 4280370 w 8527372"/>
                <a:gd name="connsiteY63" fmla="*/ 584200 h 3302940"/>
                <a:gd name="connsiteX64" fmla="*/ 4242270 w 8527372"/>
                <a:gd name="connsiteY64" fmla="*/ 571500 h 3302940"/>
                <a:gd name="connsiteX65" fmla="*/ 4127970 w 8527372"/>
                <a:gd name="connsiteY65" fmla="*/ 558800 h 3302940"/>
                <a:gd name="connsiteX66" fmla="*/ 3658070 w 8527372"/>
                <a:gd name="connsiteY66" fmla="*/ 533400 h 3302940"/>
                <a:gd name="connsiteX67" fmla="*/ 3607270 w 8527372"/>
                <a:gd name="connsiteY67" fmla="*/ 520700 h 3302940"/>
                <a:gd name="connsiteX68" fmla="*/ 3569170 w 8527372"/>
                <a:gd name="connsiteY68" fmla="*/ 508000 h 3302940"/>
                <a:gd name="connsiteX69" fmla="*/ 3467570 w 8527372"/>
                <a:gd name="connsiteY69" fmla="*/ 495300 h 3302940"/>
                <a:gd name="connsiteX70" fmla="*/ 3429470 w 8527372"/>
                <a:gd name="connsiteY70" fmla="*/ 469900 h 3302940"/>
                <a:gd name="connsiteX71" fmla="*/ 3378670 w 8527372"/>
                <a:gd name="connsiteY71" fmla="*/ 457200 h 3302940"/>
                <a:gd name="connsiteX72" fmla="*/ 3302470 w 8527372"/>
                <a:gd name="connsiteY72" fmla="*/ 431800 h 3302940"/>
                <a:gd name="connsiteX73" fmla="*/ 3226270 w 8527372"/>
                <a:gd name="connsiteY73" fmla="*/ 406400 h 3302940"/>
                <a:gd name="connsiteX74" fmla="*/ 3188170 w 8527372"/>
                <a:gd name="connsiteY74" fmla="*/ 393700 h 3302940"/>
                <a:gd name="connsiteX75" fmla="*/ 2934170 w 8527372"/>
                <a:gd name="connsiteY75" fmla="*/ 381000 h 3302940"/>
                <a:gd name="connsiteX76" fmla="*/ 2832570 w 8527372"/>
                <a:gd name="connsiteY76" fmla="*/ 355600 h 3302940"/>
                <a:gd name="connsiteX77" fmla="*/ 2769070 w 8527372"/>
                <a:gd name="connsiteY77" fmla="*/ 342900 h 3302940"/>
                <a:gd name="connsiteX78" fmla="*/ 2705570 w 8527372"/>
                <a:gd name="connsiteY78" fmla="*/ 317500 h 3302940"/>
                <a:gd name="connsiteX79" fmla="*/ 2591270 w 8527372"/>
                <a:gd name="connsiteY79" fmla="*/ 304800 h 3302940"/>
                <a:gd name="connsiteX80" fmla="*/ 2515070 w 8527372"/>
                <a:gd name="connsiteY80" fmla="*/ 292100 h 3302940"/>
                <a:gd name="connsiteX81" fmla="*/ 2299170 w 8527372"/>
                <a:gd name="connsiteY81" fmla="*/ 317500 h 3302940"/>
                <a:gd name="connsiteX82" fmla="*/ 2184870 w 8527372"/>
                <a:gd name="connsiteY82" fmla="*/ 355600 h 3302940"/>
                <a:gd name="connsiteX83" fmla="*/ 2045170 w 8527372"/>
                <a:gd name="connsiteY83" fmla="*/ 381000 h 3302940"/>
                <a:gd name="connsiteX84" fmla="*/ 2019770 w 8527372"/>
                <a:gd name="connsiteY84" fmla="*/ 431800 h 3302940"/>
                <a:gd name="connsiteX85" fmla="*/ 2032470 w 8527372"/>
                <a:gd name="connsiteY85" fmla="*/ 952500 h 3302940"/>
                <a:gd name="connsiteX86" fmla="*/ 2045170 w 8527372"/>
                <a:gd name="connsiteY86" fmla="*/ 1016000 h 3302940"/>
                <a:gd name="connsiteX87" fmla="*/ 2083270 w 8527372"/>
                <a:gd name="connsiteY87" fmla="*/ 1130300 h 3302940"/>
                <a:gd name="connsiteX88" fmla="*/ 2095970 w 8527372"/>
                <a:gd name="connsiteY88" fmla="*/ 1181100 h 3302940"/>
                <a:gd name="connsiteX89" fmla="*/ 2159470 w 8527372"/>
                <a:gd name="connsiteY89" fmla="*/ 1270000 h 3302940"/>
                <a:gd name="connsiteX90" fmla="*/ 2197570 w 8527372"/>
                <a:gd name="connsiteY90" fmla="*/ 1346200 h 3302940"/>
                <a:gd name="connsiteX91" fmla="*/ 2235670 w 8527372"/>
                <a:gd name="connsiteY91" fmla="*/ 1397000 h 3302940"/>
                <a:gd name="connsiteX92" fmla="*/ 2261070 w 8527372"/>
                <a:gd name="connsiteY92" fmla="*/ 1435100 h 3302940"/>
                <a:gd name="connsiteX93" fmla="*/ 2311870 w 8527372"/>
                <a:gd name="connsiteY93" fmla="*/ 1549400 h 3302940"/>
                <a:gd name="connsiteX94" fmla="*/ 2337270 w 8527372"/>
                <a:gd name="connsiteY94" fmla="*/ 1600200 h 3302940"/>
                <a:gd name="connsiteX95" fmla="*/ 2375370 w 8527372"/>
                <a:gd name="connsiteY95" fmla="*/ 1638300 h 3302940"/>
                <a:gd name="connsiteX96" fmla="*/ 2388070 w 8527372"/>
                <a:gd name="connsiteY96" fmla="*/ 1816100 h 3302940"/>
                <a:gd name="connsiteX97" fmla="*/ 2273770 w 8527372"/>
                <a:gd name="connsiteY97" fmla="*/ 1866900 h 3302940"/>
                <a:gd name="connsiteX98" fmla="*/ 2235670 w 8527372"/>
                <a:gd name="connsiteY98" fmla="*/ 1879600 h 3302940"/>
                <a:gd name="connsiteX99" fmla="*/ 2197570 w 8527372"/>
                <a:gd name="connsiteY99" fmla="*/ 1892300 h 3302940"/>
                <a:gd name="connsiteX100" fmla="*/ 2095970 w 8527372"/>
                <a:gd name="connsiteY100" fmla="*/ 1905000 h 3302940"/>
                <a:gd name="connsiteX101" fmla="*/ 1676870 w 8527372"/>
                <a:gd name="connsiteY101" fmla="*/ 1879600 h 3302940"/>
                <a:gd name="connsiteX102" fmla="*/ 1562570 w 8527372"/>
                <a:gd name="connsiteY102" fmla="*/ 1841500 h 3302940"/>
                <a:gd name="connsiteX103" fmla="*/ 1524470 w 8527372"/>
                <a:gd name="connsiteY103" fmla="*/ 1828800 h 3302940"/>
                <a:gd name="connsiteX104" fmla="*/ 1511770 w 8527372"/>
                <a:gd name="connsiteY104" fmla="*/ 1778000 h 3302940"/>
                <a:gd name="connsiteX105" fmla="*/ 1499070 w 8527372"/>
                <a:gd name="connsiteY105" fmla="*/ 1739900 h 3302940"/>
                <a:gd name="connsiteX106" fmla="*/ 1486370 w 8527372"/>
                <a:gd name="connsiteY106" fmla="*/ 1676400 h 3302940"/>
                <a:gd name="connsiteX107" fmla="*/ 1524470 w 8527372"/>
                <a:gd name="connsiteY107" fmla="*/ 1460500 h 3302940"/>
                <a:gd name="connsiteX108" fmla="*/ 1537170 w 8527372"/>
                <a:gd name="connsiteY108" fmla="*/ 1422400 h 3302940"/>
                <a:gd name="connsiteX109" fmla="*/ 1626070 w 8527372"/>
                <a:gd name="connsiteY109" fmla="*/ 1358900 h 3302940"/>
                <a:gd name="connsiteX110" fmla="*/ 1702270 w 8527372"/>
                <a:gd name="connsiteY110" fmla="*/ 1282700 h 3302940"/>
                <a:gd name="connsiteX111" fmla="*/ 1740370 w 8527372"/>
                <a:gd name="connsiteY111" fmla="*/ 1244600 h 3302940"/>
                <a:gd name="connsiteX112" fmla="*/ 1778470 w 8527372"/>
                <a:gd name="connsiteY112" fmla="*/ 1206500 h 3302940"/>
                <a:gd name="connsiteX113" fmla="*/ 1816570 w 8527372"/>
                <a:gd name="connsiteY113" fmla="*/ 1193800 h 3302940"/>
                <a:gd name="connsiteX114" fmla="*/ 1829270 w 8527372"/>
                <a:gd name="connsiteY114" fmla="*/ 1155700 h 3302940"/>
                <a:gd name="connsiteX115" fmla="*/ 1905470 w 8527372"/>
                <a:gd name="connsiteY115" fmla="*/ 1104900 h 3302940"/>
                <a:gd name="connsiteX116" fmla="*/ 1968970 w 8527372"/>
                <a:gd name="connsiteY116" fmla="*/ 1028700 h 3302940"/>
                <a:gd name="connsiteX117" fmla="*/ 2045170 w 8527372"/>
                <a:gd name="connsiteY117" fmla="*/ 965200 h 3302940"/>
                <a:gd name="connsiteX118" fmla="*/ 2019770 w 8527372"/>
                <a:gd name="connsiteY118" fmla="*/ 393700 h 3302940"/>
                <a:gd name="connsiteX119" fmla="*/ 1956270 w 8527372"/>
                <a:gd name="connsiteY119" fmla="*/ 279400 h 3302940"/>
                <a:gd name="connsiteX120" fmla="*/ 1918170 w 8527372"/>
                <a:gd name="connsiteY120" fmla="*/ 266700 h 3302940"/>
                <a:gd name="connsiteX121" fmla="*/ 1803870 w 8527372"/>
                <a:gd name="connsiteY121" fmla="*/ 203200 h 3302940"/>
                <a:gd name="connsiteX122" fmla="*/ 1727670 w 8527372"/>
                <a:gd name="connsiteY122" fmla="*/ 190500 h 3302940"/>
                <a:gd name="connsiteX123" fmla="*/ 1689570 w 8527372"/>
                <a:gd name="connsiteY123" fmla="*/ 165100 h 3302940"/>
                <a:gd name="connsiteX124" fmla="*/ 1435570 w 8527372"/>
                <a:gd name="connsiteY124" fmla="*/ 127000 h 3302940"/>
                <a:gd name="connsiteX125" fmla="*/ 1308570 w 8527372"/>
                <a:gd name="connsiteY125" fmla="*/ 101600 h 3302940"/>
                <a:gd name="connsiteX126" fmla="*/ 546570 w 8527372"/>
                <a:gd name="connsiteY126" fmla="*/ 76200 h 3302940"/>
                <a:gd name="connsiteX127" fmla="*/ 457670 w 8527372"/>
                <a:gd name="connsiteY127" fmla="*/ 50800 h 3302940"/>
                <a:gd name="connsiteX128" fmla="*/ 279870 w 8527372"/>
                <a:gd name="connsiteY128" fmla="*/ 25400 h 3302940"/>
                <a:gd name="connsiteX129" fmla="*/ 216370 w 8527372"/>
                <a:gd name="connsiteY129" fmla="*/ 12700 h 3302940"/>
                <a:gd name="connsiteX130" fmla="*/ 38570 w 8527372"/>
                <a:gd name="connsiteY130" fmla="*/ 0 h 3302940"/>
                <a:gd name="connsiteX131" fmla="*/ 13170 w 8527372"/>
                <a:gd name="connsiteY131"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6426670 w 8527372"/>
                <a:gd name="connsiteY42" fmla="*/ 1003300 h 3302940"/>
                <a:gd name="connsiteX43" fmla="*/ 6375870 w 8527372"/>
                <a:gd name="connsiteY43" fmla="*/ 990600 h 3302940"/>
                <a:gd name="connsiteX44" fmla="*/ 6337770 w 8527372"/>
                <a:gd name="connsiteY44" fmla="*/ 977900 h 3302940"/>
                <a:gd name="connsiteX45" fmla="*/ 6286970 w 8527372"/>
                <a:gd name="connsiteY45" fmla="*/ 952500 h 3302940"/>
                <a:gd name="connsiteX46" fmla="*/ 6096470 w 8527372"/>
                <a:gd name="connsiteY46" fmla="*/ 939800 h 3302940"/>
                <a:gd name="connsiteX47" fmla="*/ 5728170 w 8527372"/>
                <a:gd name="connsiteY47" fmla="*/ 927100 h 3302940"/>
                <a:gd name="connsiteX48" fmla="*/ 5334470 w 8527372"/>
                <a:gd name="connsiteY48" fmla="*/ 901700 h 3302940"/>
                <a:gd name="connsiteX49" fmla="*/ 5232870 w 8527372"/>
                <a:gd name="connsiteY49" fmla="*/ 889000 h 3302940"/>
                <a:gd name="connsiteX50" fmla="*/ 5067770 w 8527372"/>
                <a:gd name="connsiteY50" fmla="*/ 838200 h 3302940"/>
                <a:gd name="connsiteX51" fmla="*/ 4991570 w 8527372"/>
                <a:gd name="connsiteY51" fmla="*/ 825500 h 3302940"/>
                <a:gd name="connsiteX52" fmla="*/ 4953470 w 8527372"/>
                <a:gd name="connsiteY52" fmla="*/ 800100 h 3302940"/>
                <a:gd name="connsiteX53" fmla="*/ 4877270 w 8527372"/>
                <a:gd name="connsiteY53" fmla="*/ 774700 h 3302940"/>
                <a:gd name="connsiteX54" fmla="*/ 4775670 w 8527372"/>
                <a:gd name="connsiteY54" fmla="*/ 749300 h 3302940"/>
                <a:gd name="connsiteX55" fmla="*/ 4648670 w 8527372"/>
                <a:gd name="connsiteY55" fmla="*/ 711200 h 3302940"/>
                <a:gd name="connsiteX56" fmla="*/ 4610570 w 8527372"/>
                <a:gd name="connsiteY56" fmla="*/ 698500 h 3302940"/>
                <a:gd name="connsiteX57" fmla="*/ 4559770 w 8527372"/>
                <a:gd name="connsiteY57" fmla="*/ 685800 h 3302940"/>
                <a:gd name="connsiteX58" fmla="*/ 4521670 w 8527372"/>
                <a:gd name="connsiteY58" fmla="*/ 660400 h 3302940"/>
                <a:gd name="connsiteX59" fmla="*/ 4470870 w 8527372"/>
                <a:gd name="connsiteY59" fmla="*/ 647700 h 3302940"/>
                <a:gd name="connsiteX60" fmla="*/ 4432770 w 8527372"/>
                <a:gd name="connsiteY60" fmla="*/ 635000 h 3302940"/>
                <a:gd name="connsiteX61" fmla="*/ 4381970 w 8527372"/>
                <a:gd name="connsiteY61" fmla="*/ 609600 h 3302940"/>
                <a:gd name="connsiteX62" fmla="*/ 4280370 w 8527372"/>
                <a:gd name="connsiteY62" fmla="*/ 584200 h 3302940"/>
                <a:gd name="connsiteX63" fmla="*/ 4242270 w 8527372"/>
                <a:gd name="connsiteY63" fmla="*/ 571500 h 3302940"/>
                <a:gd name="connsiteX64" fmla="*/ 4127970 w 8527372"/>
                <a:gd name="connsiteY64" fmla="*/ 558800 h 3302940"/>
                <a:gd name="connsiteX65" fmla="*/ 3658070 w 8527372"/>
                <a:gd name="connsiteY65" fmla="*/ 533400 h 3302940"/>
                <a:gd name="connsiteX66" fmla="*/ 3607270 w 8527372"/>
                <a:gd name="connsiteY66" fmla="*/ 520700 h 3302940"/>
                <a:gd name="connsiteX67" fmla="*/ 3569170 w 8527372"/>
                <a:gd name="connsiteY67" fmla="*/ 508000 h 3302940"/>
                <a:gd name="connsiteX68" fmla="*/ 3467570 w 8527372"/>
                <a:gd name="connsiteY68" fmla="*/ 495300 h 3302940"/>
                <a:gd name="connsiteX69" fmla="*/ 3429470 w 8527372"/>
                <a:gd name="connsiteY69" fmla="*/ 469900 h 3302940"/>
                <a:gd name="connsiteX70" fmla="*/ 3378670 w 8527372"/>
                <a:gd name="connsiteY70" fmla="*/ 457200 h 3302940"/>
                <a:gd name="connsiteX71" fmla="*/ 3302470 w 8527372"/>
                <a:gd name="connsiteY71" fmla="*/ 431800 h 3302940"/>
                <a:gd name="connsiteX72" fmla="*/ 3226270 w 8527372"/>
                <a:gd name="connsiteY72" fmla="*/ 406400 h 3302940"/>
                <a:gd name="connsiteX73" fmla="*/ 3188170 w 8527372"/>
                <a:gd name="connsiteY73" fmla="*/ 393700 h 3302940"/>
                <a:gd name="connsiteX74" fmla="*/ 2934170 w 8527372"/>
                <a:gd name="connsiteY74" fmla="*/ 381000 h 3302940"/>
                <a:gd name="connsiteX75" fmla="*/ 2832570 w 8527372"/>
                <a:gd name="connsiteY75" fmla="*/ 355600 h 3302940"/>
                <a:gd name="connsiteX76" fmla="*/ 2769070 w 8527372"/>
                <a:gd name="connsiteY76" fmla="*/ 342900 h 3302940"/>
                <a:gd name="connsiteX77" fmla="*/ 2705570 w 8527372"/>
                <a:gd name="connsiteY77" fmla="*/ 317500 h 3302940"/>
                <a:gd name="connsiteX78" fmla="*/ 2591270 w 8527372"/>
                <a:gd name="connsiteY78" fmla="*/ 304800 h 3302940"/>
                <a:gd name="connsiteX79" fmla="*/ 2515070 w 8527372"/>
                <a:gd name="connsiteY79" fmla="*/ 292100 h 3302940"/>
                <a:gd name="connsiteX80" fmla="*/ 2299170 w 8527372"/>
                <a:gd name="connsiteY80" fmla="*/ 317500 h 3302940"/>
                <a:gd name="connsiteX81" fmla="*/ 2184870 w 8527372"/>
                <a:gd name="connsiteY81" fmla="*/ 355600 h 3302940"/>
                <a:gd name="connsiteX82" fmla="*/ 2045170 w 8527372"/>
                <a:gd name="connsiteY82" fmla="*/ 381000 h 3302940"/>
                <a:gd name="connsiteX83" fmla="*/ 2019770 w 8527372"/>
                <a:gd name="connsiteY83" fmla="*/ 431800 h 3302940"/>
                <a:gd name="connsiteX84" fmla="*/ 2032470 w 8527372"/>
                <a:gd name="connsiteY84" fmla="*/ 952500 h 3302940"/>
                <a:gd name="connsiteX85" fmla="*/ 2045170 w 8527372"/>
                <a:gd name="connsiteY85" fmla="*/ 1016000 h 3302940"/>
                <a:gd name="connsiteX86" fmla="*/ 2083270 w 8527372"/>
                <a:gd name="connsiteY86" fmla="*/ 1130300 h 3302940"/>
                <a:gd name="connsiteX87" fmla="*/ 2095970 w 8527372"/>
                <a:gd name="connsiteY87" fmla="*/ 1181100 h 3302940"/>
                <a:gd name="connsiteX88" fmla="*/ 2159470 w 8527372"/>
                <a:gd name="connsiteY88" fmla="*/ 1270000 h 3302940"/>
                <a:gd name="connsiteX89" fmla="*/ 2197570 w 8527372"/>
                <a:gd name="connsiteY89" fmla="*/ 1346200 h 3302940"/>
                <a:gd name="connsiteX90" fmla="*/ 2235670 w 8527372"/>
                <a:gd name="connsiteY90" fmla="*/ 1397000 h 3302940"/>
                <a:gd name="connsiteX91" fmla="*/ 2261070 w 8527372"/>
                <a:gd name="connsiteY91" fmla="*/ 1435100 h 3302940"/>
                <a:gd name="connsiteX92" fmla="*/ 2311870 w 8527372"/>
                <a:gd name="connsiteY92" fmla="*/ 1549400 h 3302940"/>
                <a:gd name="connsiteX93" fmla="*/ 2337270 w 8527372"/>
                <a:gd name="connsiteY93" fmla="*/ 1600200 h 3302940"/>
                <a:gd name="connsiteX94" fmla="*/ 2375370 w 8527372"/>
                <a:gd name="connsiteY94" fmla="*/ 1638300 h 3302940"/>
                <a:gd name="connsiteX95" fmla="*/ 2388070 w 8527372"/>
                <a:gd name="connsiteY95" fmla="*/ 1816100 h 3302940"/>
                <a:gd name="connsiteX96" fmla="*/ 2273770 w 8527372"/>
                <a:gd name="connsiteY96" fmla="*/ 1866900 h 3302940"/>
                <a:gd name="connsiteX97" fmla="*/ 2235670 w 8527372"/>
                <a:gd name="connsiteY97" fmla="*/ 1879600 h 3302940"/>
                <a:gd name="connsiteX98" fmla="*/ 2197570 w 8527372"/>
                <a:gd name="connsiteY98" fmla="*/ 1892300 h 3302940"/>
                <a:gd name="connsiteX99" fmla="*/ 2095970 w 8527372"/>
                <a:gd name="connsiteY99" fmla="*/ 1905000 h 3302940"/>
                <a:gd name="connsiteX100" fmla="*/ 1676870 w 8527372"/>
                <a:gd name="connsiteY100" fmla="*/ 1879600 h 3302940"/>
                <a:gd name="connsiteX101" fmla="*/ 1562570 w 8527372"/>
                <a:gd name="connsiteY101" fmla="*/ 1841500 h 3302940"/>
                <a:gd name="connsiteX102" fmla="*/ 1524470 w 8527372"/>
                <a:gd name="connsiteY102" fmla="*/ 1828800 h 3302940"/>
                <a:gd name="connsiteX103" fmla="*/ 1511770 w 8527372"/>
                <a:gd name="connsiteY103" fmla="*/ 1778000 h 3302940"/>
                <a:gd name="connsiteX104" fmla="*/ 1499070 w 8527372"/>
                <a:gd name="connsiteY104" fmla="*/ 1739900 h 3302940"/>
                <a:gd name="connsiteX105" fmla="*/ 1486370 w 8527372"/>
                <a:gd name="connsiteY105" fmla="*/ 1676400 h 3302940"/>
                <a:gd name="connsiteX106" fmla="*/ 1524470 w 8527372"/>
                <a:gd name="connsiteY106" fmla="*/ 1460500 h 3302940"/>
                <a:gd name="connsiteX107" fmla="*/ 1537170 w 8527372"/>
                <a:gd name="connsiteY107" fmla="*/ 1422400 h 3302940"/>
                <a:gd name="connsiteX108" fmla="*/ 1626070 w 8527372"/>
                <a:gd name="connsiteY108" fmla="*/ 1358900 h 3302940"/>
                <a:gd name="connsiteX109" fmla="*/ 1702270 w 8527372"/>
                <a:gd name="connsiteY109" fmla="*/ 1282700 h 3302940"/>
                <a:gd name="connsiteX110" fmla="*/ 1740370 w 8527372"/>
                <a:gd name="connsiteY110" fmla="*/ 1244600 h 3302940"/>
                <a:gd name="connsiteX111" fmla="*/ 1778470 w 8527372"/>
                <a:gd name="connsiteY111" fmla="*/ 1206500 h 3302940"/>
                <a:gd name="connsiteX112" fmla="*/ 1816570 w 8527372"/>
                <a:gd name="connsiteY112" fmla="*/ 1193800 h 3302940"/>
                <a:gd name="connsiteX113" fmla="*/ 1829270 w 8527372"/>
                <a:gd name="connsiteY113" fmla="*/ 1155700 h 3302940"/>
                <a:gd name="connsiteX114" fmla="*/ 1905470 w 8527372"/>
                <a:gd name="connsiteY114" fmla="*/ 1104900 h 3302940"/>
                <a:gd name="connsiteX115" fmla="*/ 1968970 w 8527372"/>
                <a:gd name="connsiteY115" fmla="*/ 1028700 h 3302940"/>
                <a:gd name="connsiteX116" fmla="*/ 2045170 w 8527372"/>
                <a:gd name="connsiteY116" fmla="*/ 965200 h 3302940"/>
                <a:gd name="connsiteX117" fmla="*/ 2019770 w 8527372"/>
                <a:gd name="connsiteY117" fmla="*/ 393700 h 3302940"/>
                <a:gd name="connsiteX118" fmla="*/ 1956270 w 8527372"/>
                <a:gd name="connsiteY118" fmla="*/ 279400 h 3302940"/>
                <a:gd name="connsiteX119" fmla="*/ 1918170 w 8527372"/>
                <a:gd name="connsiteY119" fmla="*/ 266700 h 3302940"/>
                <a:gd name="connsiteX120" fmla="*/ 1803870 w 8527372"/>
                <a:gd name="connsiteY120" fmla="*/ 203200 h 3302940"/>
                <a:gd name="connsiteX121" fmla="*/ 1727670 w 8527372"/>
                <a:gd name="connsiteY121" fmla="*/ 190500 h 3302940"/>
                <a:gd name="connsiteX122" fmla="*/ 1689570 w 8527372"/>
                <a:gd name="connsiteY122" fmla="*/ 165100 h 3302940"/>
                <a:gd name="connsiteX123" fmla="*/ 1435570 w 8527372"/>
                <a:gd name="connsiteY123" fmla="*/ 127000 h 3302940"/>
                <a:gd name="connsiteX124" fmla="*/ 1308570 w 8527372"/>
                <a:gd name="connsiteY124" fmla="*/ 101600 h 3302940"/>
                <a:gd name="connsiteX125" fmla="*/ 546570 w 8527372"/>
                <a:gd name="connsiteY125" fmla="*/ 76200 h 3302940"/>
                <a:gd name="connsiteX126" fmla="*/ 457670 w 8527372"/>
                <a:gd name="connsiteY126" fmla="*/ 50800 h 3302940"/>
                <a:gd name="connsiteX127" fmla="*/ 279870 w 8527372"/>
                <a:gd name="connsiteY127" fmla="*/ 25400 h 3302940"/>
                <a:gd name="connsiteX128" fmla="*/ 216370 w 8527372"/>
                <a:gd name="connsiteY128" fmla="*/ 12700 h 3302940"/>
                <a:gd name="connsiteX129" fmla="*/ 38570 w 8527372"/>
                <a:gd name="connsiteY129" fmla="*/ 0 h 3302940"/>
                <a:gd name="connsiteX130" fmla="*/ 13170 w 8527372"/>
                <a:gd name="connsiteY13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6375870 w 8527372"/>
                <a:gd name="connsiteY42" fmla="*/ 990600 h 3302940"/>
                <a:gd name="connsiteX43" fmla="*/ 6337770 w 8527372"/>
                <a:gd name="connsiteY43" fmla="*/ 977900 h 3302940"/>
                <a:gd name="connsiteX44" fmla="*/ 6286970 w 8527372"/>
                <a:gd name="connsiteY44" fmla="*/ 952500 h 3302940"/>
                <a:gd name="connsiteX45" fmla="*/ 6096470 w 8527372"/>
                <a:gd name="connsiteY45" fmla="*/ 939800 h 3302940"/>
                <a:gd name="connsiteX46" fmla="*/ 5728170 w 8527372"/>
                <a:gd name="connsiteY46" fmla="*/ 927100 h 3302940"/>
                <a:gd name="connsiteX47" fmla="*/ 5334470 w 8527372"/>
                <a:gd name="connsiteY47" fmla="*/ 901700 h 3302940"/>
                <a:gd name="connsiteX48" fmla="*/ 5232870 w 8527372"/>
                <a:gd name="connsiteY48" fmla="*/ 889000 h 3302940"/>
                <a:gd name="connsiteX49" fmla="*/ 5067770 w 8527372"/>
                <a:gd name="connsiteY49" fmla="*/ 838200 h 3302940"/>
                <a:gd name="connsiteX50" fmla="*/ 4991570 w 8527372"/>
                <a:gd name="connsiteY50" fmla="*/ 825500 h 3302940"/>
                <a:gd name="connsiteX51" fmla="*/ 4953470 w 8527372"/>
                <a:gd name="connsiteY51" fmla="*/ 800100 h 3302940"/>
                <a:gd name="connsiteX52" fmla="*/ 4877270 w 8527372"/>
                <a:gd name="connsiteY52" fmla="*/ 774700 h 3302940"/>
                <a:gd name="connsiteX53" fmla="*/ 4775670 w 8527372"/>
                <a:gd name="connsiteY53" fmla="*/ 749300 h 3302940"/>
                <a:gd name="connsiteX54" fmla="*/ 4648670 w 8527372"/>
                <a:gd name="connsiteY54" fmla="*/ 711200 h 3302940"/>
                <a:gd name="connsiteX55" fmla="*/ 4610570 w 8527372"/>
                <a:gd name="connsiteY55" fmla="*/ 698500 h 3302940"/>
                <a:gd name="connsiteX56" fmla="*/ 4559770 w 8527372"/>
                <a:gd name="connsiteY56" fmla="*/ 685800 h 3302940"/>
                <a:gd name="connsiteX57" fmla="*/ 4521670 w 8527372"/>
                <a:gd name="connsiteY57" fmla="*/ 660400 h 3302940"/>
                <a:gd name="connsiteX58" fmla="*/ 4470870 w 8527372"/>
                <a:gd name="connsiteY58" fmla="*/ 647700 h 3302940"/>
                <a:gd name="connsiteX59" fmla="*/ 4432770 w 8527372"/>
                <a:gd name="connsiteY59" fmla="*/ 635000 h 3302940"/>
                <a:gd name="connsiteX60" fmla="*/ 4381970 w 8527372"/>
                <a:gd name="connsiteY60" fmla="*/ 609600 h 3302940"/>
                <a:gd name="connsiteX61" fmla="*/ 4280370 w 8527372"/>
                <a:gd name="connsiteY61" fmla="*/ 584200 h 3302940"/>
                <a:gd name="connsiteX62" fmla="*/ 4242270 w 8527372"/>
                <a:gd name="connsiteY62" fmla="*/ 571500 h 3302940"/>
                <a:gd name="connsiteX63" fmla="*/ 4127970 w 8527372"/>
                <a:gd name="connsiteY63" fmla="*/ 558800 h 3302940"/>
                <a:gd name="connsiteX64" fmla="*/ 3658070 w 8527372"/>
                <a:gd name="connsiteY64" fmla="*/ 533400 h 3302940"/>
                <a:gd name="connsiteX65" fmla="*/ 3607270 w 8527372"/>
                <a:gd name="connsiteY65" fmla="*/ 520700 h 3302940"/>
                <a:gd name="connsiteX66" fmla="*/ 3569170 w 8527372"/>
                <a:gd name="connsiteY66" fmla="*/ 508000 h 3302940"/>
                <a:gd name="connsiteX67" fmla="*/ 3467570 w 8527372"/>
                <a:gd name="connsiteY67" fmla="*/ 495300 h 3302940"/>
                <a:gd name="connsiteX68" fmla="*/ 3429470 w 8527372"/>
                <a:gd name="connsiteY68" fmla="*/ 469900 h 3302940"/>
                <a:gd name="connsiteX69" fmla="*/ 3378670 w 8527372"/>
                <a:gd name="connsiteY69" fmla="*/ 457200 h 3302940"/>
                <a:gd name="connsiteX70" fmla="*/ 3302470 w 8527372"/>
                <a:gd name="connsiteY70" fmla="*/ 431800 h 3302940"/>
                <a:gd name="connsiteX71" fmla="*/ 3226270 w 8527372"/>
                <a:gd name="connsiteY71" fmla="*/ 406400 h 3302940"/>
                <a:gd name="connsiteX72" fmla="*/ 3188170 w 8527372"/>
                <a:gd name="connsiteY72" fmla="*/ 393700 h 3302940"/>
                <a:gd name="connsiteX73" fmla="*/ 2934170 w 8527372"/>
                <a:gd name="connsiteY73" fmla="*/ 381000 h 3302940"/>
                <a:gd name="connsiteX74" fmla="*/ 2832570 w 8527372"/>
                <a:gd name="connsiteY74" fmla="*/ 355600 h 3302940"/>
                <a:gd name="connsiteX75" fmla="*/ 2769070 w 8527372"/>
                <a:gd name="connsiteY75" fmla="*/ 342900 h 3302940"/>
                <a:gd name="connsiteX76" fmla="*/ 2705570 w 8527372"/>
                <a:gd name="connsiteY76" fmla="*/ 317500 h 3302940"/>
                <a:gd name="connsiteX77" fmla="*/ 2591270 w 8527372"/>
                <a:gd name="connsiteY77" fmla="*/ 304800 h 3302940"/>
                <a:gd name="connsiteX78" fmla="*/ 2515070 w 8527372"/>
                <a:gd name="connsiteY78" fmla="*/ 292100 h 3302940"/>
                <a:gd name="connsiteX79" fmla="*/ 2299170 w 8527372"/>
                <a:gd name="connsiteY79" fmla="*/ 317500 h 3302940"/>
                <a:gd name="connsiteX80" fmla="*/ 2184870 w 8527372"/>
                <a:gd name="connsiteY80" fmla="*/ 355600 h 3302940"/>
                <a:gd name="connsiteX81" fmla="*/ 2045170 w 8527372"/>
                <a:gd name="connsiteY81" fmla="*/ 381000 h 3302940"/>
                <a:gd name="connsiteX82" fmla="*/ 2019770 w 8527372"/>
                <a:gd name="connsiteY82" fmla="*/ 431800 h 3302940"/>
                <a:gd name="connsiteX83" fmla="*/ 2032470 w 8527372"/>
                <a:gd name="connsiteY83" fmla="*/ 952500 h 3302940"/>
                <a:gd name="connsiteX84" fmla="*/ 2045170 w 8527372"/>
                <a:gd name="connsiteY84" fmla="*/ 1016000 h 3302940"/>
                <a:gd name="connsiteX85" fmla="*/ 2083270 w 8527372"/>
                <a:gd name="connsiteY85" fmla="*/ 1130300 h 3302940"/>
                <a:gd name="connsiteX86" fmla="*/ 2095970 w 8527372"/>
                <a:gd name="connsiteY86" fmla="*/ 1181100 h 3302940"/>
                <a:gd name="connsiteX87" fmla="*/ 2159470 w 8527372"/>
                <a:gd name="connsiteY87" fmla="*/ 1270000 h 3302940"/>
                <a:gd name="connsiteX88" fmla="*/ 2197570 w 8527372"/>
                <a:gd name="connsiteY88" fmla="*/ 1346200 h 3302940"/>
                <a:gd name="connsiteX89" fmla="*/ 2235670 w 8527372"/>
                <a:gd name="connsiteY89" fmla="*/ 1397000 h 3302940"/>
                <a:gd name="connsiteX90" fmla="*/ 2261070 w 8527372"/>
                <a:gd name="connsiteY90" fmla="*/ 1435100 h 3302940"/>
                <a:gd name="connsiteX91" fmla="*/ 2311870 w 8527372"/>
                <a:gd name="connsiteY91" fmla="*/ 1549400 h 3302940"/>
                <a:gd name="connsiteX92" fmla="*/ 2337270 w 8527372"/>
                <a:gd name="connsiteY92" fmla="*/ 1600200 h 3302940"/>
                <a:gd name="connsiteX93" fmla="*/ 2375370 w 8527372"/>
                <a:gd name="connsiteY93" fmla="*/ 1638300 h 3302940"/>
                <a:gd name="connsiteX94" fmla="*/ 2388070 w 8527372"/>
                <a:gd name="connsiteY94" fmla="*/ 1816100 h 3302940"/>
                <a:gd name="connsiteX95" fmla="*/ 2273770 w 8527372"/>
                <a:gd name="connsiteY95" fmla="*/ 1866900 h 3302940"/>
                <a:gd name="connsiteX96" fmla="*/ 2235670 w 8527372"/>
                <a:gd name="connsiteY96" fmla="*/ 1879600 h 3302940"/>
                <a:gd name="connsiteX97" fmla="*/ 2197570 w 8527372"/>
                <a:gd name="connsiteY97" fmla="*/ 1892300 h 3302940"/>
                <a:gd name="connsiteX98" fmla="*/ 2095970 w 8527372"/>
                <a:gd name="connsiteY98" fmla="*/ 1905000 h 3302940"/>
                <a:gd name="connsiteX99" fmla="*/ 1676870 w 8527372"/>
                <a:gd name="connsiteY99" fmla="*/ 1879600 h 3302940"/>
                <a:gd name="connsiteX100" fmla="*/ 1562570 w 8527372"/>
                <a:gd name="connsiteY100" fmla="*/ 1841500 h 3302940"/>
                <a:gd name="connsiteX101" fmla="*/ 1524470 w 8527372"/>
                <a:gd name="connsiteY101" fmla="*/ 1828800 h 3302940"/>
                <a:gd name="connsiteX102" fmla="*/ 1511770 w 8527372"/>
                <a:gd name="connsiteY102" fmla="*/ 1778000 h 3302940"/>
                <a:gd name="connsiteX103" fmla="*/ 1499070 w 8527372"/>
                <a:gd name="connsiteY103" fmla="*/ 1739900 h 3302940"/>
                <a:gd name="connsiteX104" fmla="*/ 1486370 w 8527372"/>
                <a:gd name="connsiteY104" fmla="*/ 1676400 h 3302940"/>
                <a:gd name="connsiteX105" fmla="*/ 1524470 w 8527372"/>
                <a:gd name="connsiteY105" fmla="*/ 1460500 h 3302940"/>
                <a:gd name="connsiteX106" fmla="*/ 1537170 w 8527372"/>
                <a:gd name="connsiteY106" fmla="*/ 1422400 h 3302940"/>
                <a:gd name="connsiteX107" fmla="*/ 1626070 w 8527372"/>
                <a:gd name="connsiteY107" fmla="*/ 1358900 h 3302940"/>
                <a:gd name="connsiteX108" fmla="*/ 1702270 w 8527372"/>
                <a:gd name="connsiteY108" fmla="*/ 1282700 h 3302940"/>
                <a:gd name="connsiteX109" fmla="*/ 1740370 w 8527372"/>
                <a:gd name="connsiteY109" fmla="*/ 1244600 h 3302940"/>
                <a:gd name="connsiteX110" fmla="*/ 1778470 w 8527372"/>
                <a:gd name="connsiteY110" fmla="*/ 1206500 h 3302940"/>
                <a:gd name="connsiteX111" fmla="*/ 1816570 w 8527372"/>
                <a:gd name="connsiteY111" fmla="*/ 1193800 h 3302940"/>
                <a:gd name="connsiteX112" fmla="*/ 1829270 w 8527372"/>
                <a:gd name="connsiteY112" fmla="*/ 1155700 h 3302940"/>
                <a:gd name="connsiteX113" fmla="*/ 1905470 w 8527372"/>
                <a:gd name="connsiteY113" fmla="*/ 1104900 h 3302940"/>
                <a:gd name="connsiteX114" fmla="*/ 1968970 w 8527372"/>
                <a:gd name="connsiteY114" fmla="*/ 1028700 h 3302940"/>
                <a:gd name="connsiteX115" fmla="*/ 2045170 w 8527372"/>
                <a:gd name="connsiteY115" fmla="*/ 965200 h 3302940"/>
                <a:gd name="connsiteX116" fmla="*/ 2019770 w 8527372"/>
                <a:gd name="connsiteY116" fmla="*/ 393700 h 3302940"/>
                <a:gd name="connsiteX117" fmla="*/ 1956270 w 8527372"/>
                <a:gd name="connsiteY117" fmla="*/ 279400 h 3302940"/>
                <a:gd name="connsiteX118" fmla="*/ 1918170 w 8527372"/>
                <a:gd name="connsiteY118" fmla="*/ 266700 h 3302940"/>
                <a:gd name="connsiteX119" fmla="*/ 1803870 w 8527372"/>
                <a:gd name="connsiteY119" fmla="*/ 203200 h 3302940"/>
                <a:gd name="connsiteX120" fmla="*/ 1727670 w 8527372"/>
                <a:gd name="connsiteY120" fmla="*/ 190500 h 3302940"/>
                <a:gd name="connsiteX121" fmla="*/ 1689570 w 8527372"/>
                <a:gd name="connsiteY121" fmla="*/ 165100 h 3302940"/>
                <a:gd name="connsiteX122" fmla="*/ 1435570 w 8527372"/>
                <a:gd name="connsiteY122" fmla="*/ 127000 h 3302940"/>
                <a:gd name="connsiteX123" fmla="*/ 1308570 w 8527372"/>
                <a:gd name="connsiteY123" fmla="*/ 101600 h 3302940"/>
                <a:gd name="connsiteX124" fmla="*/ 546570 w 8527372"/>
                <a:gd name="connsiteY124" fmla="*/ 76200 h 3302940"/>
                <a:gd name="connsiteX125" fmla="*/ 457670 w 8527372"/>
                <a:gd name="connsiteY125" fmla="*/ 50800 h 3302940"/>
                <a:gd name="connsiteX126" fmla="*/ 279870 w 8527372"/>
                <a:gd name="connsiteY126" fmla="*/ 25400 h 3302940"/>
                <a:gd name="connsiteX127" fmla="*/ 216370 w 8527372"/>
                <a:gd name="connsiteY127" fmla="*/ 12700 h 3302940"/>
                <a:gd name="connsiteX128" fmla="*/ 38570 w 8527372"/>
                <a:gd name="connsiteY128" fmla="*/ 0 h 3302940"/>
                <a:gd name="connsiteX129" fmla="*/ 13170 w 8527372"/>
                <a:gd name="connsiteY12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6337770 w 8527372"/>
                <a:gd name="connsiteY42" fmla="*/ 977900 h 3302940"/>
                <a:gd name="connsiteX43" fmla="*/ 6286970 w 8527372"/>
                <a:gd name="connsiteY43" fmla="*/ 952500 h 3302940"/>
                <a:gd name="connsiteX44" fmla="*/ 6096470 w 8527372"/>
                <a:gd name="connsiteY44" fmla="*/ 939800 h 3302940"/>
                <a:gd name="connsiteX45" fmla="*/ 5728170 w 8527372"/>
                <a:gd name="connsiteY45" fmla="*/ 927100 h 3302940"/>
                <a:gd name="connsiteX46" fmla="*/ 5334470 w 8527372"/>
                <a:gd name="connsiteY46" fmla="*/ 901700 h 3302940"/>
                <a:gd name="connsiteX47" fmla="*/ 5232870 w 8527372"/>
                <a:gd name="connsiteY47" fmla="*/ 889000 h 3302940"/>
                <a:gd name="connsiteX48" fmla="*/ 5067770 w 8527372"/>
                <a:gd name="connsiteY48" fmla="*/ 838200 h 3302940"/>
                <a:gd name="connsiteX49" fmla="*/ 4991570 w 8527372"/>
                <a:gd name="connsiteY49" fmla="*/ 825500 h 3302940"/>
                <a:gd name="connsiteX50" fmla="*/ 4953470 w 8527372"/>
                <a:gd name="connsiteY50" fmla="*/ 800100 h 3302940"/>
                <a:gd name="connsiteX51" fmla="*/ 4877270 w 8527372"/>
                <a:gd name="connsiteY51" fmla="*/ 774700 h 3302940"/>
                <a:gd name="connsiteX52" fmla="*/ 4775670 w 8527372"/>
                <a:gd name="connsiteY52" fmla="*/ 749300 h 3302940"/>
                <a:gd name="connsiteX53" fmla="*/ 4648670 w 8527372"/>
                <a:gd name="connsiteY53" fmla="*/ 711200 h 3302940"/>
                <a:gd name="connsiteX54" fmla="*/ 4610570 w 8527372"/>
                <a:gd name="connsiteY54" fmla="*/ 698500 h 3302940"/>
                <a:gd name="connsiteX55" fmla="*/ 4559770 w 8527372"/>
                <a:gd name="connsiteY55" fmla="*/ 685800 h 3302940"/>
                <a:gd name="connsiteX56" fmla="*/ 4521670 w 8527372"/>
                <a:gd name="connsiteY56" fmla="*/ 660400 h 3302940"/>
                <a:gd name="connsiteX57" fmla="*/ 4470870 w 8527372"/>
                <a:gd name="connsiteY57" fmla="*/ 647700 h 3302940"/>
                <a:gd name="connsiteX58" fmla="*/ 4432770 w 8527372"/>
                <a:gd name="connsiteY58" fmla="*/ 635000 h 3302940"/>
                <a:gd name="connsiteX59" fmla="*/ 4381970 w 8527372"/>
                <a:gd name="connsiteY59" fmla="*/ 609600 h 3302940"/>
                <a:gd name="connsiteX60" fmla="*/ 4280370 w 8527372"/>
                <a:gd name="connsiteY60" fmla="*/ 584200 h 3302940"/>
                <a:gd name="connsiteX61" fmla="*/ 4242270 w 8527372"/>
                <a:gd name="connsiteY61" fmla="*/ 571500 h 3302940"/>
                <a:gd name="connsiteX62" fmla="*/ 4127970 w 8527372"/>
                <a:gd name="connsiteY62" fmla="*/ 558800 h 3302940"/>
                <a:gd name="connsiteX63" fmla="*/ 3658070 w 8527372"/>
                <a:gd name="connsiteY63" fmla="*/ 533400 h 3302940"/>
                <a:gd name="connsiteX64" fmla="*/ 3607270 w 8527372"/>
                <a:gd name="connsiteY64" fmla="*/ 520700 h 3302940"/>
                <a:gd name="connsiteX65" fmla="*/ 3569170 w 8527372"/>
                <a:gd name="connsiteY65" fmla="*/ 508000 h 3302940"/>
                <a:gd name="connsiteX66" fmla="*/ 3467570 w 8527372"/>
                <a:gd name="connsiteY66" fmla="*/ 495300 h 3302940"/>
                <a:gd name="connsiteX67" fmla="*/ 3429470 w 8527372"/>
                <a:gd name="connsiteY67" fmla="*/ 469900 h 3302940"/>
                <a:gd name="connsiteX68" fmla="*/ 3378670 w 8527372"/>
                <a:gd name="connsiteY68" fmla="*/ 457200 h 3302940"/>
                <a:gd name="connsiteX69" fmla="*/ 3302470 w 8527372"/>
                <a:gd name="connsiteY69" fmla="*/ 431800 h 3302940"/>
                <a:gd name="connsiteX70" fmla="*/ 3226270 w 8527372"/>
                <a:gd name="connsiteY70" fmla="*/ 406400 h 3302940"/>
                <a:gd name="connsiteX71" fmla="*/ 3188170 w 8527372"/>
                <a:gd name="connsiteY71" fmla="*/ 393700 h 3302940"/>
                <a:gd name="connsiteX72" fmla="*/ 2934170 w 8527372"/>
                <a:gd name="connsiteY72" fmla="*/ 381000 h 3302940"/>
                <a:gd name="connsiteX73" fmla="*/ 2832570 w 8527372"/>
                <a:gd name="connsiteY73" fmla="*/ 355600 h 3302940"/>
                <a:gd name="connsiteX74" fmla="*/ 2769070 w 8527372"/>
                <a:gd name="connsiteY74" fmla="*/ 342900 h 3302940"/>
                <a:gd name="connsiteX75" fmla="*/ 2705570 w 8527372"/>
                <a:gd name="connsiteY75" fmla="*/ 317500 h 3302940"/>
                <a:gd name="connsiteX76" fmla="*/ 2591270 w 8527372"/>
                <a:gd name="connsiteY76" fmla="*/ 304800 h 3302940"/>
                <a:gd name="connsiteX77" fmla="*/ 2515070 w 8527372"/>
                <a:gd name="connsiteY77" fmla="*/ 292100 h 3302940"/>
                <a:gd name="connsiteX78" fmla="*/ 2299170 w 8527372"/>
                <a:gd name="connsiteY78" fmla="*/ 317500 h 3302940"/>
                <a:gd name="connsiteX79" fmla="*/ 2184870 w 8527372"/>
                <a:gd name="connsiteY79" fmla="*/ 355600 h 3302940"/>
                <a:gd name="connsiteX80" fmla="*/ 2045170 w 8527372"/>
                <a:gd name="connsiteY80" fmla="*/ 381000 h 3302940"/>
                <a:gd name="connsiteX81" fmla="*/ 2019770 w 8527372"/>
                <a:gd name="connsiteY81" fmla="*/ 431800 h 3302940"/>
                <a:gd name="connsiteX82" fmla="*/ 2032470 w 8527372"/>
                <a:gd name="connsiteY82" fmla="*/ 952500 h 3302940"/>
                <a:gd name="connsiteX83" fmla="*/ 2045170 w 8527372"/>
                <a:gd name="connsiteY83" fmla="*/ 1016000 h 3302940"/>
                <a:gd name="connsiteX84" fmla="*/ 2083270 w 8527372"/>
                <a:gd name="connsiteY84" fmla="*/ 1130300 h 3302940"/>
                <a:gd name="connsiteX85" fmla="*/ 2095970 w 8527372"/>
                <a:gd name="connsiteY85" fmla="*/ 1181100 h 3302940"/>
                <a:gd name="connsiteX86" fmla="*/ 2159470 w 8527372"/>
                <a:gd name="connsiteY86" fmla="*/ 1270000 h 3302940"/>
                <a:gd name="connsiteX87" fmla="*/ 2197570 w 8527372"/>
                <a:gd name="connsiteY87" fmla="*/ 1346200 h 3302940"/>
                <a:gd name="connsiteX88" fmla="*/ 2235670 w 8527372"/>
                <a:gd name="connsiteY88" fmla="*/ 1397000 h 3302940"/>
                <a:gd name="connsiteX89" fmla="*/ 2261070 w 8527372"/>
                <a:gd name="connsiteY89" fmla="*/ 1435100 h 3302940"/>
                <a:gd name="connsiteX90" fmla="*/ 2311870 w 8527372"/>
                <a:gd name="connsiteY90" fmla="*/ 1549400 h 3302940"/>
                <a:gd name="connsiteX91" fmla="*/ 2337270 w 8527372"/>
                <a:gd name="connsiteY91" fmla="*/ 1600200 h 3302940"/>
                <a:gd name="connsiteX92" fmla="*/ 2375370 w 8527372"/>
                <a:gd name="connsiteY92" fmla="*/ 1638300 h 3302940"/>
                <a:gd name="connsiteX93" fmla="*/ 2388070 w 8527372"/>
                <a:gd name="connsiteY93" fmla="*/ 1816100 h 3302940"/>
                <a:gd name="connsiteX94" fmla="*/ 2273770 w 8527372"/>
                <a:gd name="connsiteY94" fmla="*/ 1866900 h 3302940"/>
                <a:gd name="connsiteX95" fmla="*/ 2235670 w 8527372"/>
                <a:gd name="connsiteY95" fmla="*/ 1879600 h 3302940"/>
                <a:gd name="connsiteX96" fmla="*/ 2197570 w 8527372"/>
                <a:gd name="connsiteY96" fmla="*/ 1892300 h 3302940"/>
                <a:gd name="connsiteX97" fmla="*/ 2095970 w 8527372"/>
                <a:gd name="connsiteY97" fmla="*/ 1905000 h 3302940"/>
                <a:gd name="connsiteX98" fmla="*/ 1676870 w 8527372"/>
                <a:gd name="connsiteY98" fmla="*/ 1879600 h 3302940"/>
                <a:gd name="connsiteX99" fmla="*/ 1562570 w 8527372"/>
                <a:gd name="connsiteY99" fmla="*/ 1841500 h 3302940"/>
                <a:gd name="connsiteX100" fmla="*/ 1524470 w 8527372"/>
                <a:gd name="connsiteY100" fmla="*/ 1828800 h 3302940"/>
                <a:gd name="connsiteX101" fmla="*/ 1511770 w 8527372"/>
                <a:gd name="connsiteY101" fmla="*/ 1778000 h 3302940"/>
                <a:gd name="connsiteX102" fmla="*/ 1499070 w 8527372"/>
                <a:gd name="connsiteY102" fmla="*/ 1739900 h 3302940"/>
                <a:gd name="connsiteX103" fmla="*/ 1486370 w 8527372"/>
                <a:gd name="connsiteY103" fmla="*/ 1676400 h 3302940"/>
                <a:gd name="connsiteX104" fmla="*/ 1524470 w 8527372"/>
                <a:gd name="connsiteY104" fmla="*/ 1460500 h 3302940"/>
                <a:gd name="connsiteX105" fmla="*/ 1537170 w 8527372"/>
                <a:gd name="connsiteY105" fmla="*/ 1422400 h 3302940"/>
                <a:gd name="connsiteX106" fmla="*/ 1626070 w 8527372"/>
                <a:gd name="connsiteY106" fmla="*/ 1358900 h 3302940"/>
                <a:gd name="connsiteX107" fmla="*/ 1702270 w 8527372"/>
                <a:gd name="connsiteY107" fmla="*/ 1282700 h 3302940"/>
                <a:gd name="connsiteX108" fmla="*/ 1740370 w 8527372"/>
                <a:gd name="connsiteY108" fmla="*/ 1244600 h 3302940"/>
                <a:gd name="connsiteX109" fmla="*/ 1778470 w 8527372"/>
                <a:gd name="connsiteY109" fmla="*/ 1206500 h 3302940"/>
                <a:gd name="connsiteX110" fmla="*/ 1816570 w 8527372"/>
                <a:gd name="connsiteY110" fmla="*/ 1193800 h 3302940"/>
                <a:gd name="connsiteX111" fmla="*/ 1829270 w 8527372"/>
                <a:gd name="connsiteY111" fmla="*/ 1155700 h 3302940"/>
                <a:gd name="connsiteX112" fmla="*/ 1905470 w 8527372"/>
                <a:gd name="connsiteY112" fmla="*/ 1104900 h 3302940"/>
                <a:gd name="connsiteX113" fmla="*/ 1968970 w 8527372"/>
                <a:gd name="connsiteY113" fmla="*/ 1028700 h 3302940"/>
                <a:gd name="connsiteX114" fmla="*/ 2045170 w 8527372"/>
                <a:gd name="connsiteY114" fmla="*/ 965200 h 3302940"/>
                <a:gd name="connsiteX115" fmla="*/ 2019770 w 8527372"/>
                <a:gd name="connsiteY115" fmla="*/ 393700 h 3302940"/>
                <a:gd name="connsiteX116" fmla="*/ 1956270 w 8527372"/>
                <a:gd name="connsiteY116" fmla="*/ 279400 h 3302940"/>
                <a:gd name="connsiteX117" fmla="*/ 1918170 w 8527372"/>
                <a:gd name="connsiteY117" fmla="*/ 266700 h 3302940"/>
                <a:gd name="connsiteX118" fmla="*/ 1803870 w 8527372"/>
                <a:gd name="connsiteY118" fmla="*/ 203200 h 3302940"/>
                <a:gd name="connsiteX119" fmla="*/ 1727670 w 8527372"/>
                <a:gd name="connsiteY119" fmla="*/ 190500 h 3302940"/>
                <a:gd name="connsiteX120" fmla="*/ 1689570 w 8527372"/>
                <a:gd name="connsiteY120" fmla="*/ 165100 h 3302940"/>
                <a:gd name="connsiteX121" fmla="*/ 1435570 w 8527372"/>
                <a:gd name="connsiteY121" fmla="*/ 127000 h 3302940"/>
                <a:gd name="connsiteX122" fmla="*/ 1308570 w 8527372"/>
                <a:gd name="connsiteY122" fmla="*/ 101600 h 3302940"/>
                <a:gd name="connsiteX123" fmla="*/ 546570 w 8527372"/>
                <a:gd name="connsiteY123" fmla="*/ 76200 h 3302940"/>
                <a:gd name="connsiteX124" fmla="*/ 457670 w 8527372"/>
                <a:gd name="connsiteY124" fmla="*/ 50800 h 3302940"/>
                <a:gd name="connsiteX125" fmla="*/ 279870 w 8527372"/>
                <a:gd name="connsiteY125" fmla="*/ 25400 h 3302940"/>
                <a:gd name="connsiteX126" fmla="*/ 216370 w 8527372"/>
                <a:gd name="connsiteY126" fmla="*/ 12700 h 3302940"/>
                <a:gd name="connsiteX127" fmla="*/ 38570 w 8527372"/>
                <a:gd name="connsiteY127" fmla="*/ 0 h 3302940"/>
                <a:gd name="connsiteX128" fmla="*/ 13170 w 8527372"/>
                <a:gd name="connsiteY128"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6286970 w 8527372"/>
                <a:gd name="connsiteY42" fmla="*/ 952500 h 3302940"/>
                <a:gd name="connsiteX43" fmla="*/ 6096470 w 8527372"/>
                <a:gd name="connsiteY43" fmla="*/ 939800 h 3302940"/>
                <a:gd name="connsiteX44" fmla="*/ 5728170 w 8527372"/>
                <a:gd name="connsiteY44" fmla="*/ 927100 h 3302940"/>
                <a:gd name="connsiteX45" fmla="*/ 5334470 w 8527372"/>
                <a:gd name="connsiteY45" fmla="*/ 901700 h 3302940"/>
                <a:gd name="connsiteX46" fmla="*/ 5232870 w 8527372"/>
                <a:gd name="connsiteY46" fmla="*/ 889000 h 3302940"/>
                <a:gd name="connsiteX47" fmla="*/ 5067770 w 8527372"/>
                <a:gd name="connsiteY47" fmla="*/ 838200 h 3302940"/>
                <a:gd name="connsiteX48" fmla="*/ 4991570 w 8527372"/>
                <a:gd name="connsiteY48" fmla="*/ 825500 h 3302940"/>
                <a:gd name="connsiteX49" fmla="*/ 4953470 w 8527372"/>
                <a:gd name="connsiteY49" fmla="*/ 800100 h 3302940"/>
                <a:gd name="connsiteX50" fmla="*/ 4877270 w 8527372"/>
                <a:gd name="connsiteY50" fmla="*/ 774700 h 3302940"/>
                <a:gd name="connsiteX51" fmla="*/ 4775670 w 8527372"/>
                <a:gd name="connsiteY51" fmla="*/ 749300 h 3302940"/>
                <a:gd name="connsiteX52" fmla="*/ 4648670 w 8527372"/>
                <a:gd name="connsiteY52" fmla="*/ 711200 h 3302940"/>
                <a:gd name="connsiteX53" fmla="*/ 4610570 w 8527372"/>
                <a:gd name="connsiteY53" fmla="*/ 698500 h 3302940"/>
                <a:gd name="connsiteX54" fmla="*/ 4559770 w 8527372"/>
                <a:gd name="connsiteY54" fmla="*/ 685800 h 3302940"/>
                <a:gd name="connsiteX55" fmla="*/ 4521670 w 8527372"/>
                <a:gd name="connsiteY55" fmla="*/ 660400 h 3302940"/>
                <a:gd name="connsiteX56" fmla="*/ 4470870 w 8527372"/>
                <a:gd name="connsiteY56" fmla="*/ 647700 h 3302940"/>
                <a:gd name="connsiteX57" fmla="*/ 4432770 w 8527372"/>
                <a:gd name="connsiteY57" fmla="*/ 635000 h 3302940"/>
                <a:gd name="connsiteX58" fmla="*/ 4381970 w 8527372"/>
                <a:gd name="connsiteY58" fmla="*/ 609600 h 3302940"/>
                <a:gd name="connsiteX59" fmla="*/ 4280370 w 8527372"/>
                <a:gd name="connsiteY59" fmla="*/ 584200 h 3302940"/>
                <a:gd name="connsiteX60" fmla="*/ 4242270 w 8527372"/>
                <a:gd name="connsiteY60" fmla="*/ 571500 h 3302940"/>
                <a:gd name="connsiteX61" fmla="*/ 4127970 w 8527372"/>
                <a:gd name="connsiteY61" fmla="*/ 558800 h 3302940"/>
                <a:gd name="connsiteX62" fmla="*/ 3658070 w 8527372"/>
                <a:gd name="connsiteY62" fmla="*/ 533400 h 3302940"/>
                <a:gd name="connsiteX63" fmla="*/ 3607270 w 8527372"/>
                <a:gd name="connsiteY63" fmla="*/ 520700 h 3302940"/>
                <a:gd name="connsiteX64" fmla="*/ 3569170 w 8527372"/>
                <a:gd name="connsiteY64" fmla="*/ 508000 h 3302940"/>
                <a:gd name="connsiteX65" fmla="*/ 3467570 w 8527372"/>
                <a:gd name="connsiteY65" fmla="*/ 495300 h 3302940"/>
                <a:gd name="connsiteX66" fmla="*/ 3429470 w 8527372"/>
                <a:gd name="connsiteY66" fmla="*/ 469900 h 3302940"/>
                <a:gd name="connsiteX67" fmla="*/ 3378670 w 8527372"/>
                <a:gd name="connsiteY67" fmla="*/ 457200 h 3302940"/>
                <a:gd name="connsiteX68" fmla="*/ 3302470 w 8527372"/>
                <a:gd name="connsiteY68" fmla="*/ 431800 h 3302940"/>
                <a:gd name="connsiteX69" fmla="*/ 3226270 w 8527372"/>
                <a:gd name="connsiteY69" fmla="*/ 406400 h 3302940"/>
                <a:gd name="connsiteX70" fmla="*/ 3188170 w 8527372"/>
                <a:gd name="connsiteY70" fmla="*/ 393700 h 3302940"/>
                <a:gd name="connsiteX71" fmla="*/ 2934170 w 8527372"/>
                <a:gd name="connsiteY71" fmla="*/ 381000 h 3302940"/>
                <a:gd name="connsiteX72" fmla="*/ 2832570 w 8527372"/>
                <a:gd name="connsiteY72" fmla="*/ 355600 h 3302940"/>
                <a:gd name="connsiteX73" fmla="*/ 2769070 w 8527372"/>
                <a:gd name="connsiteY73" fmla="*/ 342900 h 3302940"/>
                <a:gd name="connsiteX74" fmla="*/ 2705570 w 8527372"/>
                <a:gd name="connsiteY74" fmla="*/ 317500 h 3302940"/>
                <a:gd name="connsiteX75" fmla="*/ 2591270 w 8527372"/>
                <a:gd name="connsiteY75" fmla="*/ 304800 h 3302940"/>
                <a:gd name="connsiteX76" fmla="*/ 2515070 w 8527372"/>
                <a:gd name="connsiteY76" fmla="*/ 292100 h 3302940"/>
                <a:gd name="connsiteX77" fmla="*/ 2299170 w 8527372"/>
                <a:gd name="connsiteY77" fmla="*/ 317500 h 3302940"/>
                <a:gd name="connsiteX78" fmla="*/ 2184870 w 8527372"/>
                <a:gd name="connsiteY78" fmla="*/ 355600 h 3302940"/>
                <a:gd name="connsiteX79" fmla="*/ 2045170 w 8527372"/>
                <a:gd name="connsiteY79" fmla="*/ 381000 h 3302940"/>
                <a:gd name="connsiteX80" fmla="*/ 2019770 w 8527372"/>
                <a:gd name="connsiteY80" fmla="*/ 431800 h 3302940"/>
                <a:gd name="connsiteX81" fmla="*/ 2032470 w 8527372"/>
                <a:gd name="connsiteY81" fmla="*/ 952500 h 3302940"/>
                <a:gd name="connsiteX82" fmla="*/ 2045170 w 8527372"/>
                <a:gd name="connsiteY82" fmla="*/ 1016000 h 3302940"/>
                <a:gd name="connsiteX83" fmla="*/ 2083270 w 8527372"/>
                <a:gd name="connsiteY83" fmla="*/ 1130300 h 3302940"/>
                <a:gd name="connsiteX84" fmla="*/ 2095970 w 8527372"/>
                <a:gd name="connsiteY84" fmla="*/ 1181100 h 3302940"/>
                <a:gd name="connsiteX85" fmla="*/ 2159470 w 8527372"/>
                <a:gd name="connsiteY85" fmla="*/ 1270000 h 3302940"/>
                <a:gd name="connsiteX86" fmla="*/ 2197570 w 8527372"/>
                <a:gd name="connsiteY86" fmla="*/ 1346200 h 3302940"/>
                <a:gd name="connsiteX87" fmla="*/ 2235670 w 8527372"/>
                <a:gd name="connsiteY87" fmla="*/ 1397000 h 3302940"/>
                <a:gd name="connsiteX88" fmla="*/ 2261070 w 8527372"/>
                <a:gd name="connsiteY88" fmla="*/ 1435100 h 3302940"/>
                <a:gd name="connsiteX89" fmla="*/ 2311870 w 8527372"/>
                <a:gd name="connsiteY89" fmla="*/ 1549400 h 3302940"/>
                <a:gd name="connsiteX90" fmla="*/ 2337270 w 8527372"/>
                <a:gd name="connsiteY90" fmla="*/ 1600200 h 3302940"/>
                <a:gd name="connsiteX91" fmla="*/ 2375370 w 8527372"/>
                <a:gd name="connsiteY91" fmla="*/ 1638300 h 3302940"/>
                <a:gd name="connsiteX92" fmla="*/ 2388070 w 8527372"/>
                <a:gd name="connsiteY92" fmla="*/ 1816100 h 3302940"/>
                <a:gd name="connsiteX93" fmla="*/ 2273770 w 8527372"/>
                <a:gd name="connsiteY93" fmla="*/ 1866900 h 3302940"/>
                <a:gd name="connsiteX94" fmla="*/ 2235670 w 8527372"/>
                <a:gd name="connsiteY94" fmla="*/ 1879600 h 3302940"/>
                <a:gd name="connsiteX95" fmla="*/ 2197570 w 8527372"/>
                <a:gd name="connsiteY95" fmla="*/ 1892300 h 3302940"/>
                <a:gd name="connsiteX96" fmla="*/ 2095970 w 8527372"/>
                <a:gd name="connsiteY96" fmla="*/ 1905000 h 3302940"/>
                <a:gd name="connsiteX97" fmla="*/ 1676870 w 8527372"/>
                <a:gd name="connsiteY97" fmla="*/ 1879600 h 3302940"/>
                <a:gd name="connsiteX98" fmla="*/ 1562570 w 8527372"/>
                <a:gd name="connsiteY98" fmla="*/ 1841500 h 3302940"/>
                <a:gd name="connsiteX99" fmla="*/ 1524470 w 8527372"/>
                <a:gd name="connsiteY99" fmla="*/ 1828800 h 3302940"/>
                <a:gd name="connsiteX100" fmla="*/ 1511770 w 8527372"/>
                <a:gd name="connsiteY100" fmla="*/ 1778000 h 3302940"/>
                <a:gd name="connsiteX101" fmla="*/ 1499070 w 8527372"/>
                <a:gd name="connsiteY101" fmla="*/ 1739900 h 3302940"/>
                <a:gd name="connsiteX102" fmla="*/ 1486370 w 8527372"/>
                <a:gd name="connsiteY102" fmla="*/ 1676400 h 3302940"/>
                <a:gd name="connsiteX103" fmla="*/ 1524470 w 8527372"/>
                <a:gd name="connsiteY103" fmla="*/ 1460500 h 3302940"/>
                <a:gd name="connsiteX104" fmla="*/ 1537170 w 8527372"/>
                <a:gd name="connsiteY104" fmla="*/ 1422400 h 3302940"/>
                <a:gd name="connsiteX105" fmla="*/ 1626070 w 8527372"/>
                <a:gd name="connsiteY105" fmla="*/ 1358900 h 3302940"/>
                <a:gd name="connsiteX106" fmla="*/ 1702270 w 8527372"/>
                <a:gd name="connsiteY106" fmla="*/ 1282700 h 3302940"/>
                <a:gd name="connsiteX107" fmla="*/ 1740370 w 8527372"/>
                <a:gd name="connsiteY107" fmla="*/ 1244600 h 3302940"/>
                <a:gd name="connsiteX108" fmla="*/ 1778470 w 8527372"/>
                <a:gd name="connsiteY108" fmla="*/ 1206500 h 3302940"/>
                <a:gd name="connsiteX109" fmla="*/ 1816570 w 8527372"/>
                <a:gd name="connsiteY109" fmla="*/ 1193800 h 3302940"/>
                <a:gd name="connsiteX110" fmla="*/ 1829270 w 8527372"/>
                <a:gd name="connsiteY110" fmla="*/ 1155700 h 3302940"/>
                <a:gd name="connsiteX111" fmla="*/ 1905470 w 8527372"/>
                <a:gd name="connsiteY111" fmla="*/ 1104900 h 3302940"/>
                <a:gd name="connsiteX112" fmla="*/ 1968970 w 8527372"/>
                <a:gd name="connsiteY112" fmla="*/ 1028700 h 3302940"/>
                <a:gd name="connsiteX113" fmla="*/ 2045170 w 8527372"/>
                <a:gd name="connsiteY113" fmla="*/ 965200 h 3302940"/>
                <a:gd name="connsiteX114" fmla="*/ 2019770 w 8527372"/>
                <a:gd name="connsiteY114" fmla="*/ 393700 h 3302940"/>
                <a:gd name="connsiteX115" fmla="*/ 1956270 w 8527372"/>
                <a:gd name="connsiteY115" fmla="*/ 279400 h 3302940"/>
                <a:gd name="connsiteX116" fmla="*/ 1918170 w 8527372"/>
                <a:gd name="connsiteY116" fmla="*/ 266700 h 3302940"/>
                <a:gd name="connsiteX117" fmla="*/ 1803870 w 8527372"/>
                <a:gd name="connsiteY117" fmla="*/ 203200 h 3302940"/>
                <a:gd name="connsiteX118" fmla="*/ 1727670 w 8527372"/>
                <a:gd name="connsiteY118" fmla="*/ 190500 h 3302940"/>
                <a:gd name="connsiteX119" fmla="*/ 1689570 w 8527372"/>
                <a:gd name="connsiteY119" fmla="*/ 165100 h 3302940"/>
                <a:gd name="connsiteX120" fmla="*/ 1435570 w 8527372"/>
                <a:gd name="connsiteY120" fmla="*/ 127000 h 3302940"/>
                <a:gd name="connsiteX121" fmla="*/ 1308570 w 8527372"/>
                <a:gd name="connsiteY121" fmla="*/ 101600 h 3302940"/>
                <a:gd name="connsiteX122" fmla="*/ 546570 w 8527372"/>
                <a:gd name="connsiteY122" fmla="*/ 76200 h 3302940"/>
                <a:gd name="connsiteX123" fmla="*/ 457670 w 8527372"/>
                <a:gd name="connsiteY123" fmla="*/ 50800 h 3302940"/>
                <a:gd name="connsiteX124" fmla="*/ 279870 w 8527372"/>
                <a:gd name="connsiteY124" fmla="*/ 25400 h 3302940"/>
                <a:gd name="connsiteX125" fmla="*/ 216370 w 8527372"/>
                <a:gd name="connsiteY125" fmla="*/ 12700 h 3302940"/>
                <a:gd name="connsiteX126" fmla="*/ 38570 w 8527372"/>
                <a:gd name="connsiteY126" fmla="*/ 0 h 3302940"/>
                <a:gd name="connsiteX127" fmla="*/ 13170 w 8527372"/>
                <a:gd name="connsiteY127"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6096470 w 8527372"/>
                <a:gd name="connsiteY42" fmla="*/ 939800 h 3302940"/>
                <a:gd name="connsiteX43" fmla="*/ 5728170 w 8527372"/>
                <a:gd name="connsiteY43" fmla="*/ 927100 h 3302940"/>
                <a:gd name="connsiteX44" fmla="*/ 5334470 w 8527372"/>
                <a:gd name="connsiteY44" fmla="*/ 901700 h 3302940"/>
                <a:gd name="connsiteX45" fmla="*/ 5232870 w 8527372"/>
                <a:gd name="connsiteY45" fmla="*/ 889000 h 3302940"/>
                <a:gd name="connsiteX46" fmla="*/ 5067770 w 8527372"/>
                <a:gd name="connsiteY46" fmla="*/ 838200 h 3302940"/>
                <a:gd name="connsiteX47" fmla="*/ 4991570 w 8527372"/>
                <a:gd name="connsiteY47" fmla="*/ 825500 h 3302940"/>
                <a:gd name="connsiteX48" fmla="*/ 4953470 w 8527372"/>
                <a:gd name="connsiteY48" fmla="*/ 800100 h 3302940"/>
                <a:gd name="connsiteX49" fmla="*/ 4877270 w 8527372"/>
                <a:gd name="connsiteY49" fmla="*/ 774700 h 3302940"/>
                <a:gd name="connsiteX50" fmla="*/ 4775670 w 8527372"/>
                <a:gd name="connsiteY50" fmla="*/ 749300 h 3302940"/>
                <a:gd name="connsiteX51" fmla="*/ 4648670 w 8527372"/>
                <a:gd name="connsiteY51" fmla="*/ 711200 h 3302940"/>
                <a:gd name="connsiteX52" fmla="*/ 4610570 w 8527372"/>
                <a:gd name="connsiteY52" fmla="*/ 698500 h 3302940"/>
                <a:gd name="connsiteX53" fmla="*/ 4559770 w 8527372"/>
                <a:gd name="connsiteY53" fmla="*/ 685800 h 3302940"/>
                <a:gd name="connsiteX54" fmla="*/ 4521670 w 8527372"/>
                <a:gd name="connsiteY54" fmla="*/ 660400 h 3302940"/>
                <a:gd name="connsiteX55" fmla="*/ 4470870 w 8527372"/>
                <a:gd name="connsiteY55" fmla="*/ 647700 h 3302940"/>
                <a:gd name="connsiteX56" fmla="*/ 4432770 w 8527372"/>
                <a:gd name="connsiteY56" fmla="*/ 635000 h 3302940"/>
                <a:gd name="connsiteX57" fmla="*/ 4381970 w 8527372"/>
                <a:gd name="connsiteY57" fmla="*/ 609600 h 3302940"/>
                <a:gd name="connsiteX58" fmla="*/ 4280370 w 8527372"/>
                <a:gd name="connsiteY58" fmla="*/ 584200 h 3302940"/>
                <a:gd name="connsiteX59" fmla="*/ 4242270 w 8527372"/>
                <a:gd name="connsiteY59" fmla="*/ 571500 h 3302940"/>
                <a:gd name="connsiteX60" fmla="*/ 4127970 w 8527372"/>
                <a:gd name="connsiteY60" fmla="*/ 558800 h 3302940"/>
                <a:gd name="connsiteX61" fmla="*/ 3658070 w 8527372"/>
                <a:gd name="connsiteY61" fmla="*/ 533400 h 3302940"/>
                <a:gd name="connsiteX62" fmla="*/ 3607270 w 8527372"/>
                <a:gd name="connsiteY62" fmla="*/ 520700 h 3302940"/>
                <a:gd name="connsiteX63" fmla="*/ 3569170 w 8527372"/>
                <a:gd name="connsiteY63" fmla="*/ 508000 h 3302940"/>
                <a:gd name="connsiteX64" fmla="*/ 3467570 w 8527372"/>
                <a:gd name="connsiteY64" fmla="*/ 495300 h 3302940"/>
                <a:gd name="connsiteX65" fmla="*/ 3429470 w 8527372"/>
                <a:gd name="connsiteY65" fmla="*/ 469900 h 3302940"/>
                <a:gd name="connsiteX66" fmla="*/ 3378670 w 8527372"/>
                <a:gd name="connsiteY66" fmla="*/ 457200 h 3302940"/>
                <a:gd name="connsiteX67" fmla="*/ 3302470 w 8527372"/>
                <a:gd name="connsiteY67" fmla="*/ 431800 h 3302940"/>
                <a:gd name="connsiteX68" fmla="*/ 3226270 w 8527372"/>
                <a:gd name="connsiteY68" fmla="*/ 406400 h 3302940"/>
                <a:gd name="connsiteX69" fmla="*/ 3188170 w 8527372"/>
                <a:gd name="connsiteY69" fmla="*/ 393700 h 3302940"/>
                <a:gd name="connsiteX70" fmla="*/ 2934170 w 8527372"/>
                <a:gd name="connsiteY70" fmla="*/ 381000 h 3302940"/>
                <a:gd name="connsiteX71" fmla="*/ 2832570 w 8527372"/>
                <a:gd name="connsiteY71" fmla="*/ 355600 h 3302940"/>
                <a:gd name="connsiteX72" fmla="*/ 2769070 w 8527372"/>
                <a:gd name="connsiteY72" fmla="*/ 342900 h 3302940"/>
                <a:gd name="connsiteX73" fmla="*/ 2705570 w 8527372"/>
                <a:gd name="connsiteY73" fmla="*/ 317500 h 3302940"/>
                <a:gd name="connsiteX74" fmla="*/ 2591270 w 8527372"/>
                <a:gd name="connsiteY74" fmla="*/ 304800 h 3302940"/>
                <a:gd name="connsiteX75" fmla="*/ 2515070 w 8527372"/>
                <a:gd name="connsiteY75" fmla="*/ 292100 h 3302940"/>
                <a:gd name="connsiteX76" fmla="*/ 2299170 w 8527372"/>
                <a:gd name="connsiteY76" fmla="*/ 317500 h 3302940"/>
                <a:gd name="connsiteX77" fmla="*/ 2184870 w 8527372"/>
                <a:gd name="connsiteY77" fmla="*/ 355600 h 3302940"/>
                <a:gd name="connsiteX78" fmla="*/ 2045170 w 8527372"/>
                <a:gd name="connsiteY78" fmla="*/ 381000 h 3302940"/>
                <a:gd name="connsiteX79" fmla="*/ 2019770 w 8527372"/>
                <a:gd name="connsiteY79" fmla="*/ 431800 h 3302940"/>
                <a:gd name="connsiteX80" fmla="*/ 2032470 w 8527372"/>
                <a:gd name="connsiteY80" fmla="*/ 952500 h 3302940"/>
                <a:gd name="connsiteX81" fmla="*/ 2045170 w 8527372"/>
                <a:gd name="connsiteY81" fmla="*/ 1016000 h 3302940"/>
                <a:gd name="connsiteX82" fmla="*/ 2083270 w 8527372"/>
                <a:gd name="connsiteY82" fmla="*/ 1130300 h 3302940"/>
                <a:gd name="connsiteX83" fmla="*/ 2095970 w 8527372"/>
                <a:gd name="connsiteY83" fmla="*/ 1181100 h 3302940"/>
                <a:gd name="connsiteX84" fmla="*/ 2159470 w 8527372"/>
                <a:gd name="connsiteY84" fmla="*/ 1270000 h 3302940"/>
                <a:gd name="connsiteX85" fmla="*/ 2197570 w 8527372"/>
                <a:gd name="connsiteY85" fmla="*/ 1346200 h 3302940"/>
                <a:gd name="connsiteX86" fmla="*/ 2235670 w 8527372"/>
                <a:gd name="connsiteY86" fmla="*/ 1397000 h 3302940"/>
                <a:gd name="connsiteX87" fmla="*/ 2261070 w 8527372"/>
                <a:gd name="connsiteY87" fmla="*/ 1435100 h 3302940"/>
                <a:gd name="connsiteX88" fmla="*/ 2311870 w 8527372"/>
                <a:gd name="connsiteY88" fmla="*/ 1549400 h 3302940"/>
                <a:gd name="connsiteX89" fmla="*/ 2337270 w 8527372"/>
                <a:gd name="connsiteY89" fmla="*/ 1600200 h 3302940"/>
                <a:gd name="connsiteX90" fmla="*/ 2375370 w 8527372"/>
                <a:gd name="connsiteY90" fmla="*/ 1638300 h 3302940"/>
                <a:gd name="connsiteX91" fmla="*/ 2388070 w 8527372"/>
                <a:gd name="connsiteY91" fmla="*/ 1816100 h 3302940"/>
                <a:gd name="connsiteX92" fmla="*/ 2273770 w 8527372"/>
                <a:gd name="connsiteY92" fmla="*/ 1866900 h 3302940"/>
                <a:gd name="connsiteX93" fmla="*/ 2235670 w 8527372"/>
                <a:gd name="connsiteY93" fmla="*/ 1879600 h 3302940"/>
                <a:gd name="connsiteX94" fmla="*/ 2197570 w 8527372"/>
                <a:gd name="connsiteY94" fmla="*/ 1892300 h 3302940"/>
                <a:gd name="connsiteX95" fmla="*/ 2095970 w 8527372"/>
                <a:gd name="connsiteY95" fmla="*/ 1905000 h 3302940"/>
                <a:gd name="connsiteX96" fmla="*/ 1676870 w 8527372"/>
                <a:gd name="connsiteY96" fmla="*/ 1879600 h 3302940"/>
                <a:gd name="connsiteX97" fmla="*/ 1562570 w 8527372"/>
                <a:gd name="connsiteY97" fmla="*/ 1841500 h 3302940"/>
                <a:gd name="connsiteX98" fmla="*/ 1524470 w 8527372"/>
                <a:gd name="connsiteY98" fmla="*/ 1828800 h 3302940"/>
                <a:gd name="connsiteX99" fmla="*/ 1511770 w 8527372"/>
                <a:gd name="connsiteY99" fmla="*/ 1778000 h 3302940"/>
                <a:gd name="connsiteX100" fmla="*/ 1499070 w 8527372"/>
                <a:gd name="connsiteY100" fmla="*/ 1739900 h 3302940"/>
                <a:gd name="connsiteX101" fmla="*/ 1486370 w 8527372"/>
                <a:gd name="connsiteY101" fmla="*/ 1676400 h 3302940"/>
                <a:gd name="connsiteX102" fmla="*/ 1524470 w 8527372"/>
                <a:gd name="connsiteY102" fmla="*/ 1460500 h 3302940"/>
                <a:gd name="connsiteX103" fmla="*/ 1537170 w 8527372"/>
                <a:gd name="connsiteY103" fmla="*/ 1422400 h 3302940"/>
                <a:gd name="connsiteX104" fmla="*/ 1626070 w 8527372"/>
                <a:gd name="connsiteY104" fmla="*/ 1358900 h 3302940"/>
                <a:gd name="connsiteX105" fmla="*/ 1702270 w 8527372"/>
                <a:gd name="connsiteY105" fmla="*/ 1282700 h 3302940"/>
                <a:gd name="connsiteX106" fmla="*/ 1740370 w 8527372"/>
                <a:gd name="connsiteY106" fmla="*/ 1244600 h 3302940"/>
                <a:gd name="connsiteX107" fmla="*/ 1778470 w 8527372"/>
                <a:gd name="connsiteY107" fmla="*/ 1206500 h 3302940"/>
                <a:gd name="connsiteX108" fmla="*/ 1816570 w 8527372"/>
                <a:gd name="connsiteY108" fmla="*/ 1193800 h 3302940"/>
                <a:gd name="connsiteX109" fmla="*/ 1829270 w 8527372"/>
                <a:gd name="connsiteY109" fmla="*/ 1155700 h 3302940"/>
                <a:gd name="connsiteX110" fmla="*/ 1905470 w 8527372"/>
                <a:gd name="connsiteY110" fmla="*/ 1104900 h 3302940"/>
                <a:gd name="connsiteX111" fmla="*/ 1968970 w 8527372"/>
                <a:gd name="connsiteY111" fmla="*/ 1028700 h 3302940"/>
                <a:gd name="connsiteX112" fmla="*/ 2045170 w 8527372"/>
                <a:gd name="connsiteY112" fmla="*/ 965200 h 3302940"/>
                <a:gd name="connsiteX113" fmla="*/ 2019770 w 8527372"/>
                <a:gd name="connsiteY113" fmla="*/ 393700 h 3302940"/>
                <a:gd name="connsiteX114" fmla="*/ 1956270 w 8527372"/>
                <a:gd name="connsiteY114" fmla="*/ 279400 h 3302940"/>
                <a:gd name="connsiteX115" fmla="*/ 1918170 w 8527372"/>
                <a:gd name="connsiteY115" fmla="*/ 266700 h 3302940"/>
                <a:gd name="connsiteX116" fmla="*/ 1803870 w 8527372"/>
                <a:gd name="connsiteY116" fmla="*/ 203200 h 3302940"/>
                <a:gd name="connsiteX117" fmla="*/ 1727670 w 8527372"/>
                <a:gd name="connsiteY117" fmla="*/ 190500 h 3302940"/>
                <a:gd name="connsiteX118" fmla="*/ 1689570 w 8527372"/>
                <a:gd name="connsiteY118" fmla="*/ 165100 h 3302940"/>
                <a:gd name="connsiteX119" fmla="*/ 1435570 w 8527372"/>
                <a:gd name="connsiteY119" fmla="*/ 127000 h 3302940"/>
                <a:gd name="connsiteX120" fmla="*/ 1308570 w 8527372"/>
                <a:gd name="connsiteY120" fmla="*/ 101600 h 3302940"/>
                <a:gd name="connsiteX121" fmla="*/ 546570 w 8527372"/>
                <a:gd name="connsiteY121" fmla="*/ 76200 h 3302940"/>
                <a:gd name="connsiteX122" fmla="*/ 457670 w 8527372"/>
                <a:gd name="connsiteY122" fmla="*/ 50800 h 3302940"/>
                <a:gd name="connsiteX123" fmla="*/ 279870 w 8527372"/>
                <a:gd name="connsiteY123" fmla="*/ 25400 h 3302940"/>
                <a:gd name="connsiteX124" fmla="*/ 216370 w 8527372"/>
                <a:gd name="connsiteY124" fmla="*/ 12700 h 3302940"/>
                <a:gd name="connsiteX125" fmla="*/ 38570 w 8527372"/>
                <a:gd name="connsiteY125" fmla="*/ 0 h 3302940"/>
                <a:gd name="connsiteX126" fmla="*/ 13170 w 8527372"/>
                <a:gd name="connsiteY12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6007570 w 8527372"/>
                <a:gd name="connsiteY42" fmla="*/ 1117600 h 3302940"/>
                <a:gd name="connsiteX43" fmla="*/ 5728170 w 8527372"/>
                <a:gd name="connsiteY43" fmla="*/ 927100 h 3302940"/>
                <a:gd name="connsiteX44" fmla="*/ 5334470 w 8527372"/>
                <a:gd name="connsiteY44" fmla="*/ 901700 h 3302940"/>
                <a:gd name="connsiteX45" fmla="*/ 5232870 w 8527372"/>
                <a:gd name="connsiteY45" fmla="*/ 889000 h 3302940"/>
                <a:gd name="connsiteX46" fmla="*/ 5067770 w 8527372"/>
                <a:gd name="connsiteY46" fmla="*/ 838200 h 3302940"/>
                <a:gd name="connsiteX47" fmla="*/ 4991570 w 8527372"/>
                <a:gd name="connsiteY47" fmla="*/ 825500 h 3302940"/>
                <a:gd name="connsiteX48" fmla="*/ 4953470 w 8527372"/>
                <a:gd name="connsiteY48" fmla="*/ 800100 h 3302940"/>
                <a:gd name="connsiteX49" fmla="*/ 4877270 w 8527372"/>
                <a:gd name="connsiteY49" fmla="*/ 774700 h 3302940"/>
                <a:gd name="connsiteX50" fmla="*/ 4775670 w 8527372"/>
                <a:gd name="connsiteY50" fmla="*/ 749300 h 3302940"/>
                <a:gd name="connsiteX51" fmla="*/ 4648670 w 8527372"/>
                <a:gd name="connsiteY51" fmla="*/ 711200 h 3302940"/>
                <a:gd name="connsiteX52" fmla="*/ 4610570 w 8527372"/>
                <a:gd name="connsiteY52" fmla="*/ 698500 h 3302940"/>
                <a:gd name="connsiteX53" fmla="*/ 4559770 w 8527372"/>
                <a:gd name="connsiteY53" fmla="*/ 685800 h 3302940"/>
                <a:gd name="connsiteX54" fmla="*/ 4521670 w 8527372"/>
                <a:gd name="connsiteY54" fmla="*/ 660400 h 3302940"/>
                <a:gd name="connsiteX55" fmla="*/ 4470870 w 8527372"/>
                <a:gd name="connsiteY55" fmla="*/ 647700 h 3302940"/>
                <a:gd name="connsiteX56" fmla="*/ 4432770 w 8527372"/>
                <a:gd name="connsiteY56" fmla="*/ 635000 h 3302940"/>
                <a:gd name="connsiteX57" fmla="*/ 4381970 w 8527372"/>
                <a:gd name="connsiteY57" fmla="*/ 609600 h 3302940"/>
                <a:gd name="connsiteX58" fmla="*/ 4280370 w 8527372"/>
                <a:gd name="connsiteY58" fmla="*/ 584200 h 3302940"/>
                <a:gd name="connsiteX59" fmla="*/ 4242270 w 8527372"/>
                <a:gd name="connsiteY59" fmla="*/ 571500 h 3302940"/>
                <a:gd name="connsiteX60" fmla="*/ 4127970 w 8527372"/>
                <a:gd name="connsiteY60" fmla="*/ 558800 h 3302940"/>
                <a:gd name="connsiteX61" fmla="*/ 3658070 w 8527372"/>
                <a:gd name="connsiteY61" fmla="*/ 533400 h 3302940"/>
                <a:gd name="connsiteX62" fmla="*/ 3607270 w 8527372"/>
                <a:gd name="connsiteY62" fmla="*/ 520700 h 3302940"/>
                <a:gd name="connsiteX63" fmla="*/ 3569170 w 8527372"/>
                <a:gd name="connsiteY63" fmla="*/ 508000 h 3302940"/>
                <a:gd name="connsiteX64" fmla="*/ 3467570 w 8527372"/>
                <a:gd name="connsiteY64" fmla="*/ 495300 h 3302940"/>
                <a:gd name="connsiteX65" fmla="*/ 3429470 w 8527372"/>
                <a:gd name="connsiteY65" fmla="*/ 469900 h 3302940"/>
                <a:gd name="connsiteX66" fmla="*/ 3378670 w 8527372"/>
                <a:gd name="connsiteY66" fmla="*/ 457200 h 3302940"/>
                <a:gd name="connsiteX67" fmla="*/ 3302470 w 8527372"/>
                <a:gd name="connsiteY67" fmla="*/ 431800 h 3302940"/>
                <a:gd name="connsiteX68" fmla="*/ 3226270 w 8527372"/>
                <a:gd name="connsiteY68" fmla="*/ 406400 h 3302940"/>
                <a:gd name="connsiteX69" fmla="*/ 3188170 w 8527372"/>
                <a:gd name="connsiteY69" fmla="*/ 393700 h 3302940"/>
                <a:gd name="connsiteX70" fmla="*/ 2934170 w 8527372"/>
                <a:gd name="connsiteY70" fmla="*/ 381000 h 3302940"/>
                <a:gd name="connsiteX71" fmla="*/ 2832570 w 8527372"/>
                <a:gd name="connsiteY71" fmla="*/ 355600 h 3302940"/>
                <a:gd name="connsiteX72" fmla="*/ 2769070 w 8527372"/>
                <a:gd name="connsiteY72" fmla="*/ 342900 h 3302940"/>
                <a:gd name="connsiteX73" fmla="*/ 2705570 w 8527372"/>
                <a:gd name="connsiteY73" fmla="*/ 317500 h 3302940"/>
                <a:gd name="connsiteX74" fmla="*/ 2591270 w 8527372"/>
                <a:gd name="connsiteY74" fmla="*/ 304800 h 3302940"/>
                <a:gd name="connsiteX75" fmla="*/ 2515070 w 8527372"/>
                <a:gd name="connsiteY75" fmla="*/ 292100 h 3302940"/>
                <a:gd name="connsiteX76" fmla="*/ 2299170 w 8527372"/>
                <a:gd name="connsiteY76" fmla="*/ 317500 h 3302940"/>
                <a:gd name="connsiteX77" fmla="*/ 2184870 w 8527372"/>
                <a:gd name="connsiteY77" fmla="*/ 355600 h 3302940"/>
                <a:gd name="connsiteX78" fmla="*/ 2045170 w 8527372"/>
                <a:gd name="connsiteY78" fmla="*/ 381000 h 3302940"/>
                <a:gd name="connsiteX79" fmla="*/ 2019770 w 8527372"/>
                <a:gd name="connsiteY79" fmla="*/ 431800 h 3302940"/>
                <a:gd name="connsiteX80" fmla="*/ 2032470 w 8527372"/>
                <a:gd name="connsiteY80" fmla="*/ 952500 h 3302940"/>
                <a:gd name="connsiteX81" fmla="*/ 2045170 w 8527372"/>
                <a:gd name="connsiteY81" fmla="*/ 1016000 h 3302940"/>
                <a:gd name="connsiteX82" fmla="*/ 2083270 w 8527372"/>
                <a:gd name="connsiteY82" fmla="*/ 1130300 h 3302940"/>
                <a:gd name="connsiteX83" fmla="*/ 2095970 w 8527372"/>
                <a:gd name="connsiteY83" fmla="*/ 1181100 h 3302940"/>
                <a:gd name="connsiteX84" fmla="*/ 2159470 w 8527372"/>
                <a:gd name="connsiteY84" fmla="*/ 1270000 h 3302940"/>
                <a:gd name="connsiteX85" fmla="*/ 2197570 w 8527372"/>
                <a:gd name="connsiteY85" fmla="*/ 1346200 h 3302940"/>
                <a:gd name="connsiteX86" fmla="*/ 2235670 w 8527372"/>
                <a:gd name="connsiteY86" fmla="*/ 1397000 h 3302940"/>
                <a:gd name="connsiteX87" fmla="*/ 2261070 w 8527372"/>
                <a:gd name="connsiteY87" fmla="*/ 1435100 h 3302940"/>
                <a:gd name="connsiteX88" fmla="*/ 2311870 w 8527372"/>
                <a:gd name="connsiteY88" fmla="*/ 1549400 h 3302940"/>
                <a:gd name="connsiteX89" fmla="*/ 2337270 w 8527372"/>
                <a:gd name="connsiteY89" fmla="*/ 1600200 h 3302940"/>
                <a:gd name="connsiteX90" fmla="*/ 2375370 w 8527372"/>
                <a:gd name="connsiteY90" fmla="*/ 1638300 h 3302940"/>
                <a:gd name="connsiteX91" fmla="*/ 2388070 w 8527372"/>
                <a:gd name="connsiteY91" fmla="*/ 1816100 h 3302940"/>
                <a:gd name="connsiteX92" fmla="*/ 2273770 w 8527372"/>
                <a:gd name="connsiteY92" fmla="*/ 1866900 h 3302940"/>
                <a:gd name="connsiteX93" fmla="*/ 2235670 w 8527372"/>
                <a:gd name="connsiteY93" fmla="*/ 1879600 h 3302940"/>
                <a:gd name="connsiteX94" fmla="*/ 2197570 w 8527372"/>
                <a:gd name="connsiteY94" fmla="*/ 1892300 h 3302940"/>
                <a:gd name="connsiteX95" fmla="*/ 2095970 w 8527372"/>
                <a:gd name="connsiteY95" fmla="*/ 1905000 h 3302940"/>
                <a:gd name="connsiteX96" fmla="*/ 1676870 w 8527372"/>
                <a:gd name="connsiteY96" fmla="*/ 1879600 h 3302940"/>
                <a:gd name="connsiteX97" fmla="*/ 1562570 w 8527372"/>
                <a:gd name="connsiteY97" fmla="*/ 1841500 h 3302940"/>
                <a:gd name="connsiteX98" fmla="*/ 1524470 w 8527372"/>
                <a:gd name="connsiteY98" fmla="*/ 1828800 h 3302940"/>
                <a:gd name="connsiteX99" fmla="*/ 1511770 w 8527372"/>
                <a:gd name="connsiteY99" fmla="*/ 1778000 h 3302940"/>
                <a:gd name="connsiteX100" fmla="*/ 1499070 w 8527372"/>
                <a:gd name="connsiteY100" fmla="*/ 1739900 h 3302940"/>
                <a:gd name="connsiteX101" fmla="*/ 1486370 w 8527372"/>
                <a:gd name="connsiteY101" fmla="*/ 1676400 h 3302940"/>
                <a:gd name="connsiteX102" fmla="*/ 1524470 w 8527372"/>
                <a:gd name="connsiteY102" fmla="*/ 1460500 h 3302940"/>
                <a:gd name="connsiteX103" fmla="*/ 1537170 w 8527372"/>
                <a:gd name="connsiteY103" fmla="*/ 1422400 h 3302940"/>
                <a:gd name="connsiteX104" fmla="*/ 1626070 w 8527372"/>
                <a:gd name="connsiteY104" fmla="*/ 1358900 h 3302940"/>
                <a:gd name="connsiteX105" fmla="*/ 1702270 w 8527372"/>
                <a:gd name="connsiteY105" fmla="*/ 1282700 h 3302940"/>
                <a:gd name="connsiteX106" fmla="*/ 1740370 w 8527372"/>
                <a:gd name="connsiteY106" fmla="*/ 1244600 h 3302940"/>
                <a:gd name="connsiteX107" fmla="*/ 1778470 w 8527372"/>
                <a:gd name="connsiteY107" fmla="*/ 1206500 h 3302940"/>
                <a:gd name="connsiteX108" fmla="*/ 1816570 w 8527372"/>
                <a:gd name="connsiteY108" fmla="*/ 1193800 h 3302940"/>
                <a:gd name="connsiteX109" fmla="*/ 1829270 w 8527372"/>
                <a:gd name="connsiteY109" fmla="*/ 1155700 h 3302940"/>
                <a:gd name="connsiteX110" fmla="*/ 1905470 w 8527372"/>
                <a:gd name="connsiteY110" fmla="*/ 1104900 h 3302940"/>
                <a:gd name="connsiteX111" fmla="*/ 1968970 w 8527372"/>
                <a:gd name="connsiteY111" fmla="*/ 1028700 h 3302940"/>
                <a:gd name="connsiteX112" fmla="*/ 2045170 w 8527372"/>
                <a:gd name="connsiteY112" fmla="*/ 965200 h 3302940"/>
                <a:gd name="connsiteX113" fmla="*/ 2019770 w 8527372"/>
                <a:gd name="connsiteY113" fmla="*/ 393700 h 3302940"/>
                <a:gd name="connsiteX114" fmla="*/ 1956270 w 8527372"/>
                <a:gd name="connsiteY114" fmla="*/ 279400 h 3302940"/>
                <a:gd name="connsiteX115" fmla="*/ 1918170 w 8527372"/>
                <a:gd name="connsiteY115" fmla="*/ 266700 h 3302940"/>
                <a:gd name="connsiteX116" fmla="*/ 1803870 w 8527372"/>
                <a:gd name="connsiteY116" fmla="*/ 203200 h 3302940"/>
                <a:gd name="connsiteX117" fmla="*/ 1727670 w 8527372"/>
                <a:gd name="connsiteY117" fmla="*/ 190500 h 3302940"/>
                <a:gd name="connsiteX118" fmla="*/ 1689570 w 8527372"/>
                <a:gd name="connsiteY118" fmla="*/ 165100 h 3302940"/>
                <a:gd name="connsiteX119" fmla="*/ 1435570 w 8527372"/>
                <a:gd name="connsiteY119" fmla="*/ 127000 h 3302940"/>
                <a:gd name="connsiteX120" fmla="*/ 1308570 w 8527372"/>
                <a:gd name="connsiteY120" fmla="*/ 101600 h 3302940"/>
                <a:gd name="connsiteX121" fmla="*/ 546570 w 8527372"/>
                <a:gd name="connsiteY121" fmla="*/ 76200 h 3302940"/>
                <a:gd name="connsiteX122" fmla="*/ 457670 w 8527372"/>
                <a:gd name="connsiteY122" fmla="*/ 50800 h 3302940"/>
                <a:gd name="connsiteX123" fmla="*/ 279870 w 8527372"/>
                <a:gd name="connsiteY123" fmla="*/ 25400 h 3302940"/>
                <a:gd name="connsiteX124" fmla="*/ 216370 w 8527372"/>
                <a:gd name="connsiteY124" fmla="*/ 12700 h 3302940"/>
                <a:gd name="connsiteX125" fmla="*/ 38570 w 8527372"/>
                <a:gd name="connsiteY125" fmla="*/ 0 h 3302940"/>
                <a:gd name="connsiteX126" fmla="*/ 13170 w 8527372"/>
                <a:gd name="connsiteY12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6007570 w 8527372"/>
                <a:gd name="connsiteY42" fmla="*/ 1117600 h 3302940"/>
                <a:gd name="connsiteX43" fmla="*/ 5334470 w 8527372"/>
                <a:gd name="connsiteY43" fmla="*/ 901700 h 3302940"/>
                <a:gd name="connsiteX44" fmla="*/ 5232870 w 8527372"/>
                <a:gd name="connsiteY44" fmla="*/ 889000 h 3302940"/>
                <a:gd name="connsiteX45" fmla="*/ 5067770 w 8527372"/>
                <a:gd name="connsiteY45" fmla="*/ 838200 h 3302940"/>
                <a:gd name="connsiteX46" fmla="*/ 4991570 w 8527372"/>
                <a:gd name="connsiteY46" fmla="*/ 825500 h 3302940"/>
                <a:gd name="connsiteX47" fmla="*/ 4953470 w 8527372"/>
                <a:gd name="connsiteY47" fmla="*/ 800100 h 3302940"/>
                <a:gd name="connsiteX48" fmla="*/ 4877270 w 8527372"/>
                <a:gd name="connsiteY48" fmla="*/ 774700 h 3302940"/>
                <a:gd name="connsiteX49" fmla="*/ 4775670 w 8527372"/>
                <a:gd name="connsiteY49" fmla="*/ 749300 h 3302940"/>
                <a:gd name="connsiteX50" fmla="*/ 4648670 w 8527372"/>
                <a:gd name="connsiteY50" fmla="*/ 711200 h 3302940"/>
                <a:gd name="connsiteX51" fmla="*/ 4610570 w 8527372"/>
                <a:gd name="connsiteY51" fmla="*/ 698500 h 3302940"/>
                <a:gd name="connsiteX52" fmla="*/ 4559770 w 8527372"/>
                <a:gd name="connsiteY52" fmla="*/ 685800 h 3302940"/>
                <a:gd name="connsiteX53" fmla="*/ 4521670 w 8527372"/>
                <a:gd name="connsiteY53" fmla="*/ 660400 h 3302940"/>
                <a:gd name="connsiteX54" fmla="*/ 4470870 w 8527372"/>
                <a:gd name="connsiteY54" fmla="*/ 647700 h 3302940"/>
                <a:gd name="connsiteX55" fmla="*/ 4432770 w 8527372"/>
                <a:gd name="connsiteY55" fmla="*/ 635000 h 3302940"/>
                <a:gd name="connsiteX56" fmla="*/ 4381970 w 8527372"/>
                <a:gd name="connsiteY56" fmla="*/ 609600 h 3302940"/>
                <a:gd name="connsiteX57" fmla="*/ 4280370 w 8527372"/>
                <a:gd name="connsiteY57" fmla="*/ 584200 h 3302940"/>
                <a:gd name="connsiteX58" fmla="*/ 4242270 w 8527372"/>
                <a:gd name="connsiteY58" fmla="*/ 571500 h 3302940"/>
                <a:gd name="connsiteX59" fmla="*/ 4127970 w 8527372"/>
                <a:gd name="connsiteY59" fmla="*/ 558800 h 3302940"/>
                <a:gd name="connsiteX60" fmla="*/ 3658070 w 8527372"/>
                <a:gd name="connsiteY60" fmla="*/ 533400 h 3302940"/>
                <a:gd name="connsiteX61" fmla="*/ 3607270 w 8527372"/>
                <a:gd name="connsiteY61" fmla="*/ 520700 h 3302940"/>
                <a:gd name="connsiteX62" fmla="*/ 3569170 w 8527372"/>
                <a:gd name="connsiteY62" fmla="*/ 508000 h 3302940"/>
                <a:gd name="connsiteX63" fmla="*/ 3467570 w 8527372"/>
                <a:gd name="connsiteY63" fmla="*/ 495300 h 3302940"/>
                <a:gd name="connsiteX64" fmla="*/ 3429470 w 8527372"/>
                <a:gd name="connsiteY64" fmla="*/ 469900 h 3302940"/>
                <a:gd name="connsiteX65" fmla="*/ 3378670 w 8527372"/>
                <a:gd name="connsiteY65" fmla="*/ 457200 h 3302940"/>
                <a:gd name="connsiteX66" fmla="*/ 3302470 w 8527372"/>
                <a:gd name="connsiteY66" fmla="*/ 431800 h 3302940"/>
                <a:gd name="connsiteX67" fmla="*/ 3226270 w 8527372"/>
                <a:gd name="connsiteY67" fmla="*/ 406400 h 3302940"/>
                <a:gd name="connsiteX68" fmla="*/ 3188170 w 8527372"/>
                <a:gd name="connsiteY68" fmla="*/ 393700 h 3302940"/>
                <a:gd name="connsiteX69" fmla="*/ 2934170 w 8527372"/>
                <a:gd name="connsiteY69" fmla="*/ 381000 h 3302940"/>
                <a:gd name="connsiteX70" fmla="*/ 2832570 w 8527372"/>
                <a:gd name="connsiteY70" fmla="*/ 355600 h 3302940"/>
                <a:gd name="connsiteX71" fmla="*/ 2769070 w 8527372"/>
                <a:gd name="connsiteY71" fmla="*/ 342900 h 3302940"/>
                <a:gd name="connsiteX72" fmla="*/ 2705570 w 8527372"/>
                <a:gd name="connsiteY72" fmla="*/ 317500 h 3302940"/>
                <a:gd name="connsiteX73" fmla="*/ 2591270 w 8527372"/>
                <a:gd name="connsiteY73" fmla="*/ 304800 h 3302940"/>
                <a:gd name="connsiteX74" fmla="*/ 2515070 w 8527372"/>
                <a:gd name="connsiteY74" fmla="*/ 292100 h 3302940"/>
                <a:gd name="connsiteX75" fmla="*/ 2299170 w 8527372"/>
                <a:gd name="connsiteY75" fmla="*/ 317500 h 3302940"/>
                <a:gd name="connsiteX76" fmla="*/ 2184870 w 8527372"/>
                <a:gd name="connsiteY76" fmla="*/ 355600 h 3302940"/>
                <a:gd name="connsiteX77" fmla="*/ 2045170 w 8527372"/>
                <a:gd name="connsiteY77" fmla="*/ 381000 h 3302940"/>
                <a:gd name="connsiteX78" fmla="*/ 2019770 w 8527372"/>
                <a:gd name="connsiteY78" fmla="*/ 431800 h 3302940"/>
                <a:gd name="connsiteX79" fmla="*/ 2032470 w 8527372"/>
                <a:gd name="connsiteY79" fmla="*/ 952500 h 3302940"/>
                <a:gd name="connsiteX80" fmla="*/ 2045170 w 8527372"/>
                <a:gd name="connsiteY80" fmla="*/ 1016000 h 3302940"/>
                <a:gd name="connsiteX81" fmla="*/ 2083270 w 8527372"/>
                <a:gd name="connsiteY81" fmla="*/ 1130300 h 3302940"/>
                <a:gd name="connsiteX82" fmla="*/ 2095970 w 8527372"/>
                <a:gd name="connsiteY82" fmla="*/ 1181100 h 3302940"/>
                <a:gd name="connsiteX83" fmla="*/ 2159470 w 8527372"/>
                <a:gd name="connsiteY83" fmla="*/ 1270000 h 3302940"/>
                <a:gd name="connsiteX84" fmla="*/ 2197570 w 8527372"/>
                <a:gd name="connsiteY84" fmla="*/ 1346200 h 3302940"/>
                <a:gd name="connsiteX85" fmla="*/ 2235670 w 8527372"/>
                <a:gd name="connsiteY85" fmla="*/ 1397000 h 3302940"/>
                <a:gd name="connsiteX86" fmla="*/ 2261070 w 8527372"/>
                <a:gd name="connsiteY86" fmla="*/ 1435100 h 3302940"/>
                <a:gd name="connsiteX87" fmla="*/ 2311870 w 8527372"/>
                <a:gd name="connsiteY87" fmla="*/ 1549400 h 3302940"/>
                <a:gd name="connsiteX88" fmla="*/ 2337270 w 8527372"/>
                <a:gd name="connsiteY88" fmla="*/ 1600200 h 3302940"/>
                <a:gd name="connsiteX89" fmla="*/ 2375370 w 8527372"/>
                <a:gd name="connsiteY89" fmla="*/ 1638300 h 3302940"/>
                <a:gd name="connsiteX90" fmla="*/ 2388070 w 8527372"/>
                <a:gd name="connsiteY90" fmla="*/ 1816100 h 3302940"/>
                <a:gd name="connsiteX91" fmla="*/ 2273770 w 8527372"/>
                <a:gd name="connsiteY91" fmla="*/ 1866900 h 3302940"/>
                <a:gd name="connsiteX92" fmla="*/ 2235670 w 8527372"/>
                <a:gd name="connsiteY92" fmla="*/ 1879600 h 3302940"/>
                <a:gd name="connsiteX93" fmla="*/ 2197570 w 8527372"/>
                <a:gd name="connsiteY93" fmla="*/ 1892300 h 3302940"/>
                <a:gd name="connsiteX94" fmla="*/ 2095970 w 8527372"/>
                <a:gd name="connsiteY94" fmla="*/ 1905000 h 3302940"/>
                <a:gd name="connsiteX95" fmla="*/ 1676870 w 8527372"/>
                <a:gd name="connsiteY95" fmla="*/ 1879600 h 3302940"/>
                <a:gd name="connsiteX96" fmla="*/ 1562570 w 8527372"/>
                <a:gd name="connsiteY96" fmla="*/ 1841500 h 3302940"/>
                <a:gd name="connsiteX97" fmla="*/ 1524470 w 8527372"/>
                <a:gd name="connsiteY97" fmla="*/ 1828800 h 3302940"/>
                <a:gd name="connsiteX98" fmla="*/ 1511770 w 8527372"/>
                <a:gd name="connsiteY98" fmla="*/ 1778000 h 3302940"/>
                <a:gd name="connsiteX99" fmla="*/ 1499070 w 8527372"/>
                <a:gd name="connsiteY99" fmla="*/ 1739900 h 3302940"/>
                <a:gd name="connsiteX100" fmla="*/ 1486370 w 8527372"/>
                <a:gd name="connsiteY100" fmla="*/ 1676400 h 3302940"/>
                <a:gd name="connsiteX101" fmla="*/ 1524470 w 8527372"/>
                <a:gd name="connsiteY101" fmla="*/ 1460500 h 3302940"/>
                <a:gd name="connsiteX102" fmla="*/ 1537170 w 8527372"/>
                <a:gd name="connsiteY102" fmla="*/ 1422400 h 3302940"/>
                <a:gd name="connsiteX103" fmla="*/ 1626070 w 8527372"/>
                <a:gd name="connsiteY103" fmla="*/ 1358900 h 3302940"/>
                <a:gd name="connsiteX104" fmla="*/ 1702270 w 8527372"/>
                <a:gd name="connsiteY104" fmla="*/ 1282700 h 3302940"/>
                <a:gd name="connsiteX105" fmla="*/ 1740370 w 8527372"/>
                <a:gd name="connsiteY105" fmla="*/ 1244600 h 3302940"/>
                <a:gd name="connsiteX106" fmla="*/ 1778470 w 8527372"/>
                <a:gd name="connsiteY106" fmla="*/ 1206500 h 3302940"/>
                <a:gd name="connsiteX107" fmla="*/ 1816570 w 8527372"/>
                <a:gd name="connsiteY107" fmla="*/ 1193800 h 3302940"/>
                <a:gd name="connsiteX108" fmla="*/ 1829270 w 8527372"/>
                <a:gd name="connsiteY108" fmla="*/ 1155700 h 3302940"/>
                <a:gd name="connsiteX109" fmla="*/ 1905470 w 8527372"/>
                <a:gd name="connsiteY109" fmla="*/ 1104900 h 3302940"/>
                <a:gd name="connsiteX110" fmla="*/ 1968970 w 8527372"/>
                <a:gd name="connsiteY110" fmla="*/ 1028700 h 3302940"/>
                <a:gd name="connsiteX111" fmla="*/ 2045170 w 8527372"/>
                <a:gd name="connsiteY111" fmla="*/ 965200 h 3302940"/>
                <a:gd name="connsiteX112" fmla="*/ 2019770 w 8527372"/>
                <a:gd name="connsiteY112" fmla="*/ 393700 h 3302940"/>
                <a:gd name="connsiteX113" fmla="*/ 1956270 w 8527372"/>
                <a:gd name="connsiteY113" fmla="*/ 279400 h 3302940"/>
                <a:gd name="connsiteX114" fmla="*/ 1918170 w 8527372"/>
                <a:gd name="connsiteY114" fmla="*/ 266700 h 3302940"/>
                <a:gd name="connsiteX115" fmla="*/ 1803870 w 8527372"/>
                <a:gd name="connsiteY115" fmla="*/ 203200 h 3302940"/>
                <a:gd name="connsiteX116" fmla="*/ 1727670 w 8527372"/>
                <a:gd name="connsiteY116" fmla="*/ 190500 h 3302940"/>
                <a:gd name="connsiteX117" fmla="*/ 1689570 w 8527372"/>
                <a:gd name="connsiteY117" fmla="*/ 165100 h 3302940"/>
                <a:gd name="connsiteX118" fmla="*/ 1435570 w 8527372"/>
                <a:gd name="connsiteY118" fmla="*/ 127000 h 3302940"/>
                <a:gd name="connsiteX119" fmla="*/ 1308570 w 8527372"/>
                <a:gd name="connsiteY119" fmla="*/ 101600 h 3302940"/>
                <a:gd name="connsiteX120" fmla="*/ 546570 w 8527372"/>
                <a:gd name="connsiteY120" fmla="*/ 76200 h 3302940"/>
                <a:gd name="connsiteX121" fmla="*/ 457670 w 8527372"/>
                <a:gd name="connsiteY121" fmla="*/ 50800 h 3302940"/>
                <a:gd name="connsiteX122" fmla="*/ 279870 w 8527372"/>
                <a:gd name="connsiteY122" fmla="*/ 25400 h 3302940"/>
                <a:gd name="connsiteX123" fmla="*/ 216370 w 8527372"/>
                <a:gd name="connsiteY123" fmla="*/ 12700 h 3302940"/>
                <a:gd name="connsiteX124" fmla="*/ 38570 w 8527372"/>
                <a:gd name="connsiteY124" fmla="*/ 0 h 3302940"/>
                <a:gd name="connsiteX125" fmla="*/ 13170 w 8527372"/>
                <a:gd name="connsiteY125"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6007570 w 8527372"/>
                <a:gd name="connsiteY42" fmla="*/ 1117600 h 3302940"/>
                <a:gd name="connsiteX43" fmla="*/ 5334470 w 8527372"/>
                <a:gd name="connsiteY43" fmla="*/ 901700 h 3302940"/>
                <a:gd name="connsiteX44" fmla="*/ 5067770 w 8527372"/>
                <a:gd name="connsiteY44" fmla="*/ 838200 h 3302940"/>
                <a:gd name="connsiteX45" fmla="*/ 4991570 w 8527372"/>
                <a:gd name="connsiteY45" fmla="*/ 825500 h 3302940"/>
                <a:gd name="connsiteX46" fmla="*/ 4953470 w 8527372"/>
                <a:gd name="connsiteY46" fmla="*/ 800100 h 3302940"/>
                <a:gd name="connsiteX47" fmla="*/ 4877270 w 8527372"/>
                <a:gd name="connsiteY47" fmla="*/ 774700 h 3302940"/>
                <a:gd name="connsiteX48" fmla="*/ 4775670 w 8527372"/>
                <a:gd name="connsiteY48" fmla="*/ 749300 h 3302940"/>
                <a:gd name="connsiteX49" fmla="*/ 4648670 w 8527372"/>
                <a:gd name="connsiteY49" fmla="*/ 711200 h 3302940"/>
                <a:gd name="connsiteX50" fmla="*/ 4610570 w 8527372"/>
                <a:gd name="connsiteY50" fmla="*/ 698500 h 3302940"/>
                <a:gd name="connsiteX51" fmla="*/ 4559770 w 8527372"/>
                <a:gd name="connsiteY51" fmla="*/ 685800 h 3302940"/>
                <a:gd name="connsiteX52" fmla="*/ 4521670 w 8527372"/>
                <a:gd name="connsiteY52" fmla="*/ 660400 h 3302940"/>
                <a:gd name="connsiteX53" fmla="*/ 4470870 w 8527372"/>
                <a:gd name="connsiteY53" fmla="*/ 647700 h 3302940"/>
                <a:gd name="connsiteX54" fmla="*/ 4432770 w 8527372"/>
                <a:gd name="connsiteY54" fmla="*/ 635000 h 3302940"/>
                <a:gd name="connsiteX55" fmla="*/ 4381970 w 8527372"/>
                <a:gd name="connsiteY55" fmla="*/ 609600 h 3302940"/>
                <a:gd name="connsiteX56" fmla="*/ 4280370 w 8527372"/>
                <a:gd name="connsiteY56" fmla="*/ 584200 h 3302940"/>
                <a:gd name="connsiteX57" fmla="*/ 4242270 w 8527372"/>
                <a:gd name="connsiteY57" fmla="*/ 571500 h 3302940"/>
                <a:gd name="connsiteX58" fmla="*/ 4127970 w 8527372"/>
                <a:gd name="connsiteY58" fmla="*/ 558800 h 3302940"/>
                <a:gd name="connsiteX59" fmla="*/ 3658070 w 8527372"/>
                <a:gd name="connsiteY59" fmla="*/ 533400 h 3302940"/>
                <a:gd name="connsiteX60" fmla="*/ 3607270 w 8527372"/>
                <a:gd name="connsiteY60" fmla="*/ 520700 h 3302940"/>
                <a:gd name="connsiteX61" fmla="*/ 3569170 w 8527372"/>
                <a:gd name="connsiteY61" fmla="*/ 508000 h 3302940"/>
                <a:gd name="connsiteX62" fmla="*/ 3467570 w 8527372"/>
                <a:gd name="connsiteY62" fmla="*/ 495300 h 3302940"/>
                <a:gd name="connsiteX63" fmla="*/ 3429470 w 8527372"/>
                <a:gd name="connsiteY63" fmla="*/ 469900 h 3302940"/>
                <a:gd name="connsiteX64" fmla="*/ 3378670 w 8527372"/>
                <a:gd name="connsiteY64" fmla="*/ 457200 h 3302940"/>
                <a:gd name="connsiteX65" fmla="*/ 3302470 w 8527372"/>
                <a:gd name="connsiteY65" fmla="*/ 431800 h 3302940"/>
                <a:gd name="connsiteX66" fmla="*/ 3226270 w 8527372"/>
                <a:gd name="connsiteY66" fmla="*/ 406400 h 3302940"/>
                <a:gd name="connsiteX67" fmla="*/ 3188170 w 8527372"/>
                <a:gd name="connsiteY67" fmla="*/ 393700 h 3302940"/>
                <a:gd name="connsiteX68" fmla="*/ 2934170 w 8527372"/>
                <a:gd name="connsiteY68" fmla="*/ 381000 h 3302940"/>
                <a:gd name="connsiteX69" fmla="*/ 2832570 w 8527372"/>
                <a:gd name="connsiteY69" fmla="*/ 355600 h 3302940"/>
                <a:gd name="connsiteX70" fmla="*/ 2769070 w 8527372"/>
                <a:gd name="connsiteY70" fmla="*/ 342900 h 3302940"/>
                <a:gd name="connsiteX71" fmla="*/ 2705570 w 8527372"/>
                <a:gd name="connsiteY71" fmla="*/ 317500 h 3302940"/>
                <a:gd name="connsiteX72" fmla="*/ 2591270 w 8527372"/>
                <a:gd name="connsiteY72" fmla="*/ 304800 h 3302940"/>
                <a:gd name="connsiteX73" fmla="*/ 2515070 w 8527372"/>
                <a:gd name="connsiteY73" fmla="*/ 292100 h 3302940"/>
                <a:gd name="connsiteX74" fmla="*/ 2299170 w 8527372"/>
                <a:gd name="connsiteY74" fmla="*/ 317500 h 3302940"/>
                <a:gd name="connsiteX75" fmla="*/ 2184870 w 8527372"/>
                <a:gd name="connsiteY75" fmla="*/ 355600 h 3302940"/>
                <a:gd name="connsiteX76" fmla="*/ 2045170 w 8527372"/>
                <a:gd name="connsiteY76" fmla="*/ 381000 h 3302940"/>
                <a:gd name="connsiteX77" fmla="*/ 2019770 w 8527372"/>
                <a:gd name="connsiteY77" fmla="*/ 431800 h 3302940"/>
                <a:gd name="connsiteX78" fmla="*/ 2032470 w 8527372"/>
                <a:gd name="connsiteY78" fmla="*/ 952500 h 3302940"/>
                <a:gd name="connsiteX79" fmla="*/ 2045170 w 8527372"/>
                <a:gd name="connsiteY79" fmla="*/ 1016000 h 3302940"/>
                <a:gd name="connsiteX80" fmla="*/ 2083270 w 8527372"/>
                <a:gd name="connsiteY80" fmla="*/ 1130300 h 3302940"/>
                <a:gd name="connsiteX81" fmla="*/ 2095970 w 8527372"/>
                <a:gd name="connsiteY81" fmla="*/ 1181100 h 3302940"/>
                <a:gd name="connsiteX82" fmla="*/ 2159470 w 8527372"/>
                <a:gd name="connsiteY82" fmla="*/ 1270000 h 3302940"/>
                <a:gd name="connsiteX83" fmla="*/ 2197570 w 8527372"/>
                <a:gd name="connsiteY83" fmla="*/ 1346200 h 3302940"/>
                <a:gd name="connsiteX84" fmla="*/ 2235670 w 8527372"/>
                <a:gd name="connsiteY84" fmla="*/ 1397000 h 3302940"/>
                <a:gd name="connsiteX85" fmla="*/ 2261070 w 8527372"/>
                <a:gd name="connsiteY85" fmla="*/ 1435100 h 3302940"/>
                <a:gd name="connsiteX86" fmla="*/ 2311870 w 8527372"/>
                <a:gd name="connsiteY86" fmla="*/ 1549400 h 3302940"/>
                <a:gd name="connsiteX87" fmla="*/ 2337270 w 8527372"/>
                <a:gd name="connsiteY87" fmla="*/ 1600200 h 3302940"/>
                <a:gd name="connsiteX88" fmla="*/ 2375370 w 8527372"/>
                <a:gd name="connsiteY88" fmla="*/ 1638300 h 3302940"/>
                <a:gd name="connsiteX89" fmla="*/ 2388070 w 8527372"/>
                <a:gd name="connsiteY89" fmla="*/ 1816100 h 3302940"/>
                <a:gd name="connsiteX90" fmla="*/ 2273770 w 8527372"/>
                <a:gd name="connsiteY90" fmla="*/ 1866900 h 3302940"/>
                <a:gd name="connsiteX91" fmla="*/ 2235670 w 8527372"/>
                <a:gd name="connsiteY91" fmla="*/ 1879600 h 3302940"/>
                <a:gd name="connsiteX92" fmla="*/ 2197570 w 8527372"/>
                <a:gd name="connsiteY92" fmla="*/ 1892300 h 3302940"/>
                <a:gd name="connsiteX93" fmla="*/ 2095970 w 8527372"/>
                <a:gd name="connsiteY93" fmla="*/ 1905000 h 3302940"/>
                <a:gd name="connsiteX94" fmla="*/ 1676870 w 8527372"/>
                <a:gd name="connsiteY94" fmla="*/ 1879600 h 3302940"/>
                <a:gd name="connsiteX95" fmla="*/ 1562570 w 8527372"/>
                <a:gd name="connsiteY95" fmla="*/ 1841500 h 3302940"/>
                <a:gd name="connsiteX96" fmla="*/ 1524470 w 8527372"/>
                <a:gd name="connsiteY96" fmla="*/ 1828800 h 3302940"/>
                <a:gd name="connsiteX97" fmla="*/ 1511770 w 8527372"/>
                <a:gd name="connsiteY97" fmla="*/ 1778000 h 3302940"/>
                <a:gd name="connsiteX98" fmla="*/ 1499070 w 8527372"/>
                <a:gd name="connsiteY98" fmla="*/ 1739900 h 3302940"/>
                <a:gd name="connsiteX99" fmla="*/ 1486370 w 8527372"/>
                <a:gd name="connsiteY99" fmla="*/ 1676400 h 3302940"/>
                <a:gd name="connsiteX100" fmla="*/ 1524470 w 8527372"/>
                <a:gd name="connsiteY100" fmla="*/ 1460500 h 3302940"/>
                <a:gd name="connsiteX101" fmla="*/ 1537170 w 8527372"/>
                <a:gd name="connsiteY101" fmla="*/ 1422400 h 3302940"/>
                <a:gd name="connsiteX102" fmla="*/ 1626070 w 8527372"/>
                <a:gd name="connsiteY102" fmla="*/ 1358900 h 3302940"/>
                <a:gd name="connsiteX103" fmla="*/ 1702270 w 8527372"/>
                <a:gd name="connsiteY103" fmla="*/ 1282700 h 3302940"/>
                <a:gd name="connsiteX104" fmla="*/ 1740370 w 8527372"/>
                <a:gd name="connsiteY104" fmla="*/ 1244600 h 3302940"/>
                <a:gd name="connsiteX105" fmla="*/ 1778470 w 8527372"/>
                <a:gd name="connsiteY105" fmla="*/ 1206500 h 3302940"/>
                <a:gd name="connsiteX106" fmla="*/ 1816570 w 8527372"/>
                <a:gd name="connsiteY106" fmla="*/ 1193800 h 3302940"/>
                <a:gd name="connsiteX107" fmla="*/ 1829270 w 8527372"/>
                <a:gd name="connsiteY107" fmla="*/ 1155700 h 3302940"/>
                <a:gd name="connsiteX108" fmla="*/ 1905470 w 8527372"/>
                <a:gd name="connsiteY108" fmla="*/ 1104900 h 3302940"/>
                <a:gd name="connsiteX109" fmla="*/ 1968970 w 8527372"/>
                <a:gd name="connsiteY109" fmla="*/ 1028700 h 3302940"/>
                <a:gd name="connsiteX110" fmla="*/ 2045170 w 8527372"/>
                <a:gd name="connsiteY110" fmla="*/ 965200 h 3302940"/>
                <a:gd name="connsiteX111" fmla="*/ 2019770 w 8527372"/>
                <a:gd name="connsiteY111" fmla="*/ 393700 h 3302940"/>
                <a:gd name="connsiteX112" fmla="*/ 1956270 w 8527372"/>
                <a:gd name="connsiteY112" fmla="*/ 279400 h 3302940"/>
                <a:gd name="connsiteX113" fmla="*/ 1918170 w 8527372"/>
                <a:gd name="connsiteY113" fmla="*/ 266700 h 3302940"/>
                <a:gd name="connsiteX114" fmla="*/ 1803870 w 8527372"/>
                <a:gd name="connsiteY114" fmla="*/ 203200 h 3302940"/>
                <a:gd name="connsiteX115" fmla="*/ 1727670 w 8527372"/>
                <a:gd name="connsiteY115" fmla="*/ 190500 h 3302940"/>
                <a:gd name="connsiteX116" fmla="*/ 1689570 w 8527372"/>
                <a:gd name="connsiteY116" fmla="*/ 165100 h 3302940"/>
                <a:gd name="connsiteX117" fmla="*/ 1435570 w 8527372"/>
                <a:gd name="connsiteY117" fmla="*/ 127000 h 3302940"/>
                <a:gd name="connsiteX118" fmla="*/ 1308570 w 8527372"/>
                <a:gd name="connsiteY118" fmla="*/ 101600 h 3302940"/>
                <a:gd name="connsiteX119" fmla="*/ 546570 w 8527372"/>
                <a:gd name="connsiteY119" fmla="*/ 76200 h 3302940"/>
                <a:gd name="connsiteX120" fmla="*/ 457670 w 8527372"/>
                <a:gd name="connsiteY120" fmla="*/ 50800 h 3302940"/>
                <a:gd name="connsiteX121" fmla="*/ 279870 w 8527372"/>
                <a:gd name="connsiteY121" fmla="*/ 25400 h 3302940"/>
                <a:gd name="connsiteX122" fmla="*/ 216370 w 8527372"/>
                <a:gd name="connsiteY122" fmla="*/ 12700 h 3302940"/>
                <a:gd name="connsiteX123" fmla="*/ 38570 w 8527372"/>
                <a:gd name="connsiteY123" fmla="*/ 0 h 3302940"/>
                <a:gd name="connsiteX124" fmla="*/ 13170 w 8527372"/>
                <a:gd name="connsiteY124"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5067770 w 8527372"/>
                <a:gd name="connsiteY44" fmla="*/ 838200 h 3302940"/>
                <a:gd name="connsiteX45" fmla="*/ 4991570 w 8527372"/>
                <a:gd name="connsiteY45" fmla="*/ 825500 h 3302940"/>
                <a:gd name="connsiteX46" fmla="*/ 4953470 w 8527372"/>
                <a:gd name="connsiteY46" fmla="*/ 800100 h 3302940"/>
                <a:gd name="connsiteX47" fmla="*/ 4877270 w 8527372"/>
                <a:gd name="connsiteY47" fmla="*/ 774700 h 3302940"/>
                <a:gd name="connsiteX48" fmla="*/ 4775670 w 8527372"/>
                <a:gd name="connsiteY48" fmla="*/ 749300 h 3302940"/>
                <a:gd name="connsiteX49" fmla="*/ 4648670 w 8527372"/>
                <a:gd name="connsiteY49" fmla="*/ 711200 h 3302940"/>
                <a:gd name="connsiteX50" fmla="*/ 4610570 w 8527372"/>
                <a:gd name="connsiteY50" fmla="*/ 698500 h 3302940"/>
                <a:gd name="connsiteX51" fmla="*/ 4559770 w 8527372"/>
                <a:gd name="connsiteY51" fmla="*/ 685800 h 3302940"/>
                <a:gd name="connsiteX52" fmla="*/ 4521670 w 8527372"/>
                <a:gd name="connsiteY52" fmla="*/ 660400 h 3302940"/>
                <a:gd name="connsiteX53" fmla="*/ 4470870 w 8527372"/>
                <a:gd name="connsiteY53" fmla="*/ 647700 h 3302940"/>
                <a:gd name="connsiteX54" fmla="*/ 4432770 w 8527372"/>
                <a:gd name="connsiteY54" fmla="*/ 635000 h 3302940"/>
                <a:gd name="connsiteX55" fmla="*/ 4381970 w 8527372"/>
                <a:gd name="connsiteY55" fmla="*/ 609600 h 3302940"/>
                <a:gd name="connsiteX56" fmla="*/ 4280370 w 8527372"/>
                <a:gd name="connsiteY56" fmla="*/ 584200 h 3302940"/>
                <a:gd name="connsiteX57" fmla="*/ 4242270 w 8527372"/>
                <a:gd name="connsiteY57" fmla="*/ 571500 h 3302940"/>
                <a:gd name="connsiteX58" fmla="*/ 4127970 w 8527372"/>
                <a:gd name="connsiteY58" fmla="*/ 558800 h 3302940"/>
                <a:gd name="connsiteX59" fmla="*/ 3658070 w 8527372"/>
                <a:gd name="connsiteY59" fmla="*/ 533400 h 3302940"/>
                <a:gd name="connsiteX60" fmla="*/ 3607270 w 8527372"/>
                <a:gd name="connsiteY60" fmla="*/ 520700 h 3302940"/>
                <a:gd name="connsiteX61" fmla="*/ 3569170 w 8527372"/>
                <a:gd name="connsiteY61" fmla="*/ 508000 h 3302940"/>
                <a:gd name="connsiteX62" fmla="*/ 3467570 w 8527372"/>
                <a:gd name="connsiteY62" fmla="*/ 495300 h 3302940"/>
                <a:gd name="connsiteX63" fmla="*/ 3429470 w 8527372"/>
                <a:gd name="connsiteY63" fmla="*/ 469900 h 3302940"/>
                <a:gd name="connsiteX64" fmla="*/ 3378670 w 8527372"/>
                <a:gd name="connsiteY64" fmla="*/ 457200 h 3302940"/>
                <a:gd name="connsiteX65" fmla="*/ 3302470 w 8527372"/>
                <a:gd name="connsiteY65" fmla="*/ 431800 h 3302940"/>
                <a:gd name="connsiteX66" fmla="*/ 3226270 w 8527372"/>
                <a:gd name="connsiteY66" fmla="*/ 406400 h 3302940"/>
                <a:gd name="connsiteX67" fmla="*/ 3188170 w 8527372"/>
                <a:gd name="connsiteY67" fmla="*/ 393700 h 3302940"/>
                <a:gd name="connsiteX68" fmla="*/ 2934170 w 8527372"/>
                <a:gd name="connsiteY68" fmla="*/ 381000 h 3302940"/>
                <a:gd name="connsiteX69" fmla="*/ 2832570 w 8527372"/>
                <a:gd name="connsiteY69" fmla="*/ 355600 h 3302940"/>
                <a:gd name="connsiteX70" fmla="*/ 2769070 w 8527372"/>
                <a:gd name="connsiteY70" fmla="*/ 342900 h 3302940"/>
                <a:gd name="connsiteX71" fmla="*/ 2705570 w 8527372"/>
                <a:gd name="connsiteY71" fmla="*/ 317500 h 3302940"/>
                <a:gd name="connsiteX72" fmla="*/ 2591270 w 8527372"/>
                <a:gd name="connsiteY72" fmla="*/ 304800 h 3302940"/>
                <a:gd name="connsiteX73" fmla="*/ 2515070 w 8527372"/>
                <a:gd name="connsiteY73" fmla="*/ 292100 h 3302940"/>
                <a:gd name="connsiteX74" fmla="*/ 2299170 w 8527372"/>
                <a:gd name="connsiteY74" fmla="*/ 317500 h 3302940"/>
                <a:gd name="connsiteX75" fmla="*/ 2184870 w 8527372"/>
                <a:gd name="connsiteY75" fmla="*/ 355600 h 3302940"/>
                <a:gd name="connsiteX76" fmla="*/ 2045170 w 8527372"/>
                <a:gd name="connsiteY76" fmla="*/ 381000 h 3302940"/>
                <a:gd name="connsiteX77" fmla="*/ 2019770 w 8527372"/>
                <a:gd name="connsiteY77" fmla="*/ 431800 h 3302940"/>
                <a:gd name="connsiteX78" fmla="*/ 2032470 w 8527372"/>
                <a:gd name="connsiteY78" fmla="*/ 952500 h 3302940"/>
                <a:gd name="connsiteX79" fmla="*/ 2045170 w 8527372"/>
                <a:gd name="connsiteY79" fmla="*/ 1016000 h 3302940"/>
                <a:gd name="connsiteX80" fmla="*/ 2083270 w 8527372"/>
                <a:gd name="connsiteY80" fmla="*/ 1130300 h 3302940"/>
                <a:gd name="connsiteX81" fmla="*/ 2095970 w 8527372"/>
                <a:gd name="connsiteY81" fmla="*/ 1181100 h 3302940"/>
                <a:gd name="connsiteX82" fmla="*/ 2159470 w 8527372"/>
                <a:gd name="connsiteY82" fmla="*/ 1270000 h 3302940"/>
                <a:gd name="connsiteX83" fmla="*/ 2197570 w 8527372"/>
                <a:gd name="connsiteY83" fmla="*/ 1346200 h 3302940"/>
                <a:gd name="connsiteX84" fmla="*/ 2235670 w 8527372"/>
                <a:gd name="connsiteY84" fmla="*/ 1397000 h 3302940"/>
                <a:gd name="connsiteX85" fmla="*/ 2261070 w 8527372"/>
                <a:gd name="connsiteY85" fmla="*/ 1435100 h 3302940"/>
                <a:gd name="connsiteX86" fmla="*/ 2311870 w 8527372"/>
                <a:gd name="connsiteY86" fmla="*/ 1549400 h 3302940"/>
                <a:gd name="connsiteX87" fmla="*/ 2337270 w 8527372"/>
                <a:gd name="connsiteY87" fmla="*/ 1600200 h 3302940"/>
                <a:gd name="connsiteX88" fmla="*/ 2375370 w 8527372"/>
                <a:gd name="connsiteY88" fmla="*/ 1638300 h 3302940"/>
                <a:gd name="connsiteX89" fmla="*/ 2388070 w 8527372"/>
                <a:gd name="connsiteY89" fmla="*/ 1816100 h 3302940"/>
                <a:gd name="connsiteX90" fmla="*/ 2273770 w 8527372"/>
                <a:gd name="connsiteY90" fmla="*/ 1866900 h 3302940"/>
                <a:gd name="connsiteX91" fmla="*/ 2235670 w 8527372"/>
                <a:gd name="connsiteY91" fmla="*/ 1879600 h 3302940"/>
                <a:gd name="connsiteX92" fmla="*/ 2197570 w 8527372"/>
                <a:gd name="connsiteY92" fmla="*/ 1892300 h 3302940"/>
                <a:gd name="connsiteX93" fmla="*/ 2095970 w 8527372"/>
                <a:gd name="connsiteY93" fmla="*/ 1905000 h 3302940"/>
                <a:gd name="connsiteX94" fmla="*/ 1676870 w 8527372"/>
                <a:gd name="connsiteY94" fmla="*/ 1879600 h 3302940"/>
                <a:gd name="connsiteX95" fmla="*/ 1562570 w 8527372"/>
                <a:gd name="connsiteY95" fmla="*/ 1841500 h 3302940"/>
                <a:gd name="connsiteX96" fmla="*/ 1524470 w 8527372"/>
                <a:gd name="connsiteY96" fmla="*/ 1828800 h 3302940"/>
                <a:gd name="connsiteX97" fmla="*/ 1511770 w 8527372"/>
                <a:gd name="connsiteY97" fmla="*/ 1778000 h 3302940"/>
                <a:gd name="connsiteX98" fmla="*/ 1499070 w 8527372"/>
                <a:gd name="connsiteY98" fmla="*/ 1739900 h 3302940"/>
                <a:gd name="connsiteX99" fmla="*/ 1486370 w 8527372"/>
                <a:gd name="connsiteY99" fmla="*/ 1676400 h 3302940"/>
                <a:gd name="connsiteX100" fmla="*/ 1524470 w 8527372"/>
                <a:gd name="connsiteY100" fmla="*/ 1460500 h 3302940"/>
                <a:gd name="connsiteX101" fmla="*/ 1537170 w 8527372"/>
                <a:gd name="connsiteY101" fmla="*/ 1422400 h 3302940"/>
                <a:gd name="connsiteX102" fmla="*/ 1626070 w 8527372"/>
                <a:gd name="connsiteY102" fmla="*/ 1358900 h 3302940"/>
                <a:gd name="connsiteX103" fmla="*/ 1702270 w 8527372"/>
                <a:gd name="connsiteY103" fmla="*/ 1282700 h 3302940"/>
                <a:gd name="connsiteX104" fmla="*/ 1740370 w 8527372"/>
                <a:gd name="connsiteY104" fmla="*/ 1244600 h 3302940"/>
                <a:gd name="connsiteX105" fmla="*/ 1778470 w 8527372"/>
                <a:gd name="connsiteY105" fmla="*/ 1206500 h 3302940"/>
                <a:gd name="connsiteX106" fmla="*/ 1816570 w 8527372"/>
                <a:gd name="connsiteY106" fmla="*/ 1193800 h 3302940"/>
                <a:gd name="connsiteX107" fmla="*/ 1829270 w 8527372"/>
                <a:gd name="connsiteY107" fmla="*/ 1155700 h 3302940"/>
                <a:gd name="connsiteX108" fmla="*/ 1905470 w 8527372"/>
                <a:gd name="connsiteY108" fmla="*/ 1104900 h 3302940"/>
                <a:gd name="connsiteX109" fmla="*/ 1968970 w 8527372"/>
                <a:gd name="connsiteY109" fmla="*/ 1028700 h 3302940"/>
                <a:gd name="connsiteX110" fmla="*/ 2045170 w 8527372"/>
                <a:gd name="connsiteY110" fmla="*/ 965200 h 3302940"/>
                <a:gd name="connsiteX111" fmla="*/ 2019770 w 8527372"/>
                <a:gd name="connsiteY111" fmla="*/ 393700 h 3302940"/>
                <a:gd name="connsiteX112" fmla="*/ 1956270 w 8527372"/>
                <a:gd name="connsiteY112" fmla="*/ 279400 h 3302940"/>
                <a:gd name="connsiteX113" fmla="*/ 1918170 w 8527372"/>
                <a:gd name="connsiteY113" fmla="*/ 266700 h 3302940"/>
                <a:gd name="connsiteX114" fmla="*/ 1803870 w 8527372"/>
                <a:gd name="connsiteY114" fmla="*/ 203200 h 3302940"/>
                <a:gd name="connsiteX115" fmla="*/ 1727670 w 8527372"/>
                <a:gd name="connsiteY115" fmla="*/ 190500 h 3302940"/>
                <a:gd name="connsiteX116" fmla="*/ 1689570 w 8527372"/>
                <a:gd name="connsiteY116" fmla="*/ 165100 h 3302940"/>
                <a:gd name="connsiteX117" fmla="*/ 1435570 w 8527372"/>
                <a:gd name="connsiteY117" fmla="*/ 127000 h 3302940"/>
                <a:gd name="connsiteX118" fmla="*/ 1308570 w 8527372"/>
                <a:gd name="connsiteY118" fmla="*/ 101600 h 3302940"/>
                <a:gd name="connsiteX119" fmla="*/ 546570 w 8527372"/>
                <a:gd name="connsiteY119" fmla="*/ 76200 h 3302940"/>
                <a:gd name="connsiteX120" fmla="*/ 457670 w 8527372"/>
                <a:gd name="connsiteY120" fmla="*/ 50800 h 3302940"/>
                <a:gd name="connsiteX121" fmla="*/ 279870 w 8527372"/>
                <a:gd name="connsiteY121" fmla="*/ 25400 h 3302940"/>
                <a:gd name="connsiteX122" fmla="*/ 216370 w 8527372"/>
                <a:gd name="connsiteY122" fmla="*/ 12700 h 3302940"/>
                <a:gd name="connsiteX123" fmla="*/ 38570 w 8527372"/>
                <a:gd name="connsiteY123" fmla="*/ 0 h 3302940"/>
                <a:gd name="connsiteX124" fmla="*/ 13170 w 8527372"/>
                <a:gd name="connsiteY124"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5067770 w 8527372"/>
                <a:gd name="connsiteY44" fmla="*/ 838200 h 3302940"/>
                <a:gd name="connsiteX45" fmla="*/ 4991570 w 8527372"/>
                <a:gd name="connsiteY45" fmla="*/ 825500 h 3302940"/>
                <a:gd name="connsiteX46" fmla="*/ 4953470 w 8527372"/>
                <a:gd name="connsiteY46" fmla="*/ 800100 h 3302940"/>
                <a:gd name="connsiteX47" fmla="*/ 4877270 w 8527372"/>
                <a:gd name="connsiteY47" fmla="*/ 774700 h 3302940"/>
                <a:gd name="connsiteX48" fmla="*/ 4775670 w 8527372"/>
                <a:gd name="connsiteY48" fmla="*/ 749300 h 3302940"/>
                <a:gd name="connsiteX49" fmla="*/ 4648670 w 8527372"/>
                <a:gd name="connsiteY49" fmla="*/ 711200 h 3302940"/>
                <a:gd name="connsiteX50" fmla="*/ 4610570 w 8527372"/>
                <a:gd name="connsiteY50" fmla="*/ 698500 h 3302940"/>
                <a:gd name="connsiteX51" fmla="*/ 4559770 w 8527372"/>
                <a:gd name="connsiteY51" fmla="*/ 685800 h 3302940"/>
                <a:gd name="connsiteX52" fmla="*/ 4521670 w 8527372"/>
                <a:gd name="connsiteY52" fmla="*/ 660400 h 3302940"/>
                <a:gd name="connsiteX53" fmla="*/ 4470870 w 8527372"/>
                <a:gd name="connsiteY53" fmla="*/ 647700 h 3302940"/>
                <a:gd name="connsiteX54" fmla="*/ 4432770 w 8527372"/>
                <a:gd name="connsiteY54" fmla="*/ 635000 h 3302940"/>
                <a:gd name="connsiteX55" fmla="*/ 4381970 w 8527372"/>
                <a:gd name="connsiteY55" fmla="*/ 609600 h 3302940"/>
                <a:gd name="connsiteX56" fmla="*/ 4280370 w 8527372"/>
                <a:gd name="connsiteY56" fmla="*/ 584200 h 3302940"/>
                <a:gd name="connsiteX57" fmla="*/ 4242270 w 8527372"/>
                <a:gd name="connsiteY57" fmla="*/ 571500 h 3302940"/>
                <a:gd name="connsiteX58" fmla="*/ 4127970 w 8527372"/>
                <a:gd name="connsiteY58" fmla="*/ 558800 h 3302940"/>
                <a:gd name="connsiteX59" fmla="*/ 3658070 w 8527372"/>
                <a:gd name="connsiteY59" fmla="*/ 533400 h 3302940"/>
                <a:gd name="connsiteX60" fmla="*/ 3607270 w 8527372"/>
                <a:gd name="connsiteY60" fmla="*/ 520700 h 3302940"/>
                <a:gd name="connsiteX61" fmla="*/ 3569170 w 8527372"/>
                <a:gd name="connsiteY61" fmla="*/ 508000 h 3302940"/>
                <a:gd name="connsiteX62" fmla="*/ 3467570 w 8527372"/>
                <a:gd name="connsiteY62" fmla="*/ 495300 h 3302940"/>
                <a:gd name="connsiteX63" fmla="*/ 3429470 w 8527372"/>
                <a:gd name="connsiteY63" fmla="*/ 469900 h 3302940"/>
                <a:gd name="connsiteX64" fmla="*/ 3378670 w 8527372"/>
                <a:gd name="connsiteY64" fmla="*/ 457200 h 3302940"/>
                <a:gd name="connsiteX65" fmla="*/ 3302470 w 8527372"/>
                <a:gd name="connsiteY65" fmla="*/ 431800 h 3302940"/>
                <a:gd name="connsiteX66" fmla="*/ 3226270 w 8527372"/>
                <a:gd name="connsiteY66" fmla="*/ 406400 h 3302940"/>
                <a:gd name="connsiteX67" fmla="*/ 3188170 w 8527372"/>
                <a:gd name="connsiteY67" fmla="*/ 393700 h 3302940"/>
                <a:gd name="connsiteX68" fmla="*/ 2934170 w 8527372"/>
                <a:gd name="connsiteY68" fmla="*/ 381000 h 3302940"/>
                <a:gd name="connsiteX69" fmla="*/ 2832570 w 8527372"/>
                <a:gd name="connsiteY69" fmla="*/ 355600 h 3302940"/>
                <a:gd name="connsiteX70" fmla="*/ 2769070 w 8527372"/>
                <a:gd name="connsiteY70" fmla="*/ 342900 h 3302940"/>
                <a:gd name="connsiteX71" fmla="*/ 2705570 w 8527372"/>
                <a:gd name="connsiteY71" fmla="*/ 317500 h 3302940"/>
                <a:gd name="connsiteX72" fmla="*/ 2591270 w 8527372"/>
                <a:gd name="connsiteY72" fmla="*/ 304800 h 3302940"/>
                <a:gd name="connsiteX73" fmla="*/ 2515070 w 8527372"/>
                <a:gd name="connsiteY73" fmla="*/ 292100 h 3302940"/>
                <a:gd name="connsiteX74" fmla="*/ 2299170 w 8527372"/>
                <a:gd name="connsiteY74" fmla="*/ 317500 h 3302940"/>
                <a:gd name="connsiteX75" fmla="*/ 2184870 w 8527372"/>
                <a:gd name="connsiteY75" fmla="*/ 355600 h 3302940"/>
                <a:gd name="connsiteX76" fmla="*/ 2045170 w 8527372"/>
                <a:gd name="connsiteY76" fmla="*/ 381000 h 3302940"/>
                <a:gd name="connsiteX77" fmla="*/ 2019770 w 8527372"/>
                <a:gd name="connsiteY77" fmla="*/ 431800 h 3302940"/>
                <a:gd name="connsiteX78" fmla="*/ 2032470 w 8527372"/>
                <a:gd name="connsiteY78" fmla="*/ 952500 h 3302940"/>
                <a:gd name="connsiteX79" fmla="*/ 2045170 w 8527372"/>
                <a:gd name="connsiteY79" fmla="*/ 1016000 h 3302940"/>
                <a:gd name="connsiteX80" fmla="*/ 2083270 w 8527372"/>
                <a:gd name="connsiteY80" fmla="*/ 1130300 h 3302940"/>
                <a:gd name="connsiteX81" fmla="*/ 2095970 w 8527372"/>
                <a:gd name="connsiteY81" fmla="*/ 1181100 h 3302940"/>
                <a:gd name="connsiteX82" fmla="*/ 2159470 w 8527372"/>
                <a:gd name="connsiteY82" fmla="*/ 1270000 h 3302940"/>
                <a:gd name="connsiteX83" fmla="*/ 2197570 w 8527372"/>
                <a:gd name="connsiteY83" fmla="*/ 1346200 h 3302940"/>
                <a:gd name="connsiteX84" fmla="*/ 2235670 w 8527372"/>
                <a:gd name="connsiteY84" fmla="*/ 1397000 h 3302940"/>
                <a:gd name="connsiteX85" fmla="*/ 2261070 w 8527372"/>
                <a:gd name="connsiteY85" fmla="*/ 1435100 h 3302940"/>
                <a:gd name="connsiteX86" fmla="*/ 2311870 w 8527372"/>
                <a:gd name="connsiteY86" fmla="*/ 1549400 h 3302940"/>
                <a:gd name="connsiteX87" fmla="*/ 2337270 w 8527372"/>
                <a:gd name="connsiteY87" fmla="*/ 1600200 h 3302940"/>
                <a:gd name="connsiteX88" fmla="*/ 2375370 w 8527372"/>
                <a:gd name="connsiteY88" fmla="*/ 1638300 h 3302940"/>
                <a:gd name="connsiteX89" fmla="*/ 2388070 w 8527372"/>
                <a:gd name="connsiteY89" fmla="*/ 1816100 h 3302940"/>
                <a:gd name="connsiteX90" fmla="*/ 2273770 w 8527372"/>
                <a:gd name="connsiteY90" fmla="*/ 1866900 h 3302940"/>
                <a:gd name="connsiteX91" fmla="*/ 2235670 w 8527372"/>
                <a:gd name="connsiteY91" fmla="*/ 1879600 h 3302940"/>
                <a:gd name="connsiteX92" fmla="*/ 2197570 w 8527372"/>
                <a:gd name="connsiteY92" fmla="*/ 1892300 h 3302940"/>
                <a:gd name="connsiteX93" fmla="*/ 2095970 w 8527372"/>
                <a:gd name="connsiteY93" fmla="*/ 1905000 h 3302940"/>
                <a:gd name="connsiteX94" fmla="*/ 1676870 w 8527372"/>
                <a:gd name="connsiteY94" fmla="*/ 1879600 h 3302940"/>
                <a:gd name="connsiteX95" fmla="*/ 1562570 w 8527372"/>
                <a:gd name="connsiteY95" fmla="*/ 1841500 h 3302940"/>
                <a:gd name="connsiteX96" fmla="*/ 1524470 w 8527372"/>
                <a:gd name="connsiteY96" fmla="*/ 1828800 h 3302940"/>
                <a:gd name="connsiteX97" fmla="*/ 1511770 w 8527372"/>
                <a:gd name="connsiteY97" fmla="*/ 1778000 h 3302940"/>
                <a:gd name="connsiteX98" fmla="*/ 1499070 w 8527372"/>
                <a:gd name="connsiteY98" fmla="*/ 1739900 h 3302940"/>
                <a:gd name="connsiteX99" fmla="*/ 1486370 w 8527372"/>
                <a:gd name="connsiteY99" fmla="*/ 1676400 h 3302940"/>
                <a:gd name="connsiteX100" fmla="*/ 1524470 w 8527372"/>
                <a:gd name="connsiteY100" fmla="*/ 1460500 h 3302940"/>
                <a:gd name="connsiteX101" fmla="*/ 1537170 w 8527372"/>
                <a:gd name="connsiteY101" fmla="*/ 1422400 h 3302940"/>
                <a:gd name="connsiteX102" fmla="*/ 1626070 w 8527372"/>
                <a:gd name="connsiteY102" fmla="*/ 1358900 h 3302940"/>
                <a:gd name="connsiteX103" fmla="*/ 1702270 w 8527372"/>
                <a:gd name="connsiteY103" fmla="*/ 1282700 h 3302940"/>
                <a:gd name="connsiteX104" fmla="*/ 1740370 w 8527372"/>
                <a:gd name="connsiteY104" fmla="*/ 1244600 h 3302940"/>
                <a:gd name="connsiteX105" fmla="*/ 1778470 w 8527372"/>
                <a:gd name="connsiteY105" fmla="*/ 1206500 h 3302940"/>
                <a:gd name="connsiteX106" fmla="*/ 1816570 w 8527372"/>
                <a:gd name="connsiteY106" fmla="*/ 1193800 h 3302940"/>
                <a:gd name="connsiteX107" fmla="*/ 1829270 w 8527372"/>
                <a:gd name="connsiteY107" fmla="*/ 1155700 h 3302940"/>
                <a:gd name="connsiteX108" fmla="*/ 1905470 w 8527372"/>
                <a:gd name="connsiteY108" fmla="*/ 1104900 h 3302940"/>
                <a:gd name="connsiteX109" fmla="*/ 1968970 w 8527372"/>
                <a:gd name="connsiteY109" fmla="*/ 1028700 h 3302940"/>
                <a:gd name="connsiteX110" fmla="*/ 2045170 w 8527372"/>
                <a:gd name="connsiteY110" fmla="*/ 965200 h 3302940"/>
                <a:gd name="connsiteX111" fmla="*/ 2019770 w 8527372"/>
                <a:gd name="connsiteY111" fmla="*/ 393700 h 3302940"/>
                <a:gd name="connsiteX112" fmla="*/ 1956270 w 8527372"/>
                <a:gd name="connsiteY112" fmla="*/ 279400 h 3302940"/>
                <a:gd name="connsiteX113" fmla="*/ 1918170 w 8527372"/>
                <a:gd name="connsiteY113" fmla="*/ 266700 h 3302940"/>
                <a:gd name="connsiteX114" fmla="*/ 1803870 w 8527372"/>
                <a:gd name="connsiteY114" fmla="*/ 203200 h 3302940"/>
                <a:gd name="connsiteX115" fmla="*/ 1727670 w 8527372"/>
                <a:gd name="connsiteY115" fmla="*/ 190500 h 3302940"/>
                <a:gd name="connsiteX116" fmla="*/ 1689570 w 8527372"/>
                <a:gd name="connsiteY116" fmla="*/ 165100 h 3302940"/>
                <a:gd name="connsiteX117" fmla="*/ 1435570 w 8527372"/>
                <a:gd name="connsiteY117" fmla="*/ 127000 h 3302940"/>
                <a:gd name="connsiteX118" fmla="*/ 1308570 w 8527372"/>
                <a:gd name="connsiteY118" fmla="*/ 101600 h 3302940"/>
                <a:gd name="connsiteX119" fmla="*/ 546570 w 8527372"/>
                <a:gd name="connsiteY119" fmla="*/ 76200 h 3302940"/>
                <a:gd name="connsiteX120" fmla="*/ 457670 w 8527372"/>
                <a:gd name="connsiteY120" fmla="*/ 50800 h 3302940"/>
                <a:gd name="connsiteX121" fmla="*/ 279870 w 8527372"/>
                <a:gd name="connsiteY121" fmla="*/ 25400 h 3302940"/>
                <a:gd name="connsiteX122" fmla="*/ 216370 w 8527372"/>
                <a:gd name="connsiteY122" fmla="*/ 12700 h 3302940"/>
                <a:gd name="connsiteX123" fmla="*/ 38570 w 8527372"/>
                <a:gd name="connsiteY123" fmla="*/ 0 h 3302940"/>
                <a:gd name="connsiteX124" fmla="*/ 13170 w 8527372"/>
                <a:gd name="connsiteY124"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991570 w 8527372"/>
                <a:gd name="connsiteY44" fmla="*/ 825500 h 3302940"/>
                <a:gd name="connsiteX45" fmla="*/ 4953470 w 8527372"/>
                <a:gd name="connsiteY45" fmla="*/ 800100 h 3302940"/>
                <a:gd name="connsiteX46" fmla="*/ 4877270 w 8527372"/>
                <a:gd name="connsiteY46" fmla="*/ 774700 h 3302940"/>
                <a:gd name="connsiteX47" fmla="*/ 4775670 w 8527372"/>
                <a:gd name="connsiteY47" fmla="*/ 749300 h 3302940"/>
                <a:gd name="connsiteX48" fmla="*/ 4648670 w 8527372"/>
                <a:gd name="connsiteY48" fmla="*/ 711200 h 3302940"/>
                <a:gd name="connsiteX49" fmla="*/ 4610570 w 8527372"/>
                <a:gd name="connsiteY49" fmla="*/ 698500 h 3302940"/>
                <a:gd name="connsiteX50" fmla="*/ 4559770 w 8527372"/>
                <a:gd name="connsiteY50" fmla="*/ 685800 h 3302940"/>
                <a:gd name="connsiteX51" fmla="*/ 4521670 w 8527372"/>
                <a:gd name="connsiteY51" fmla="*/ 660400 h 3302940"/>
                <a:gd name="connsiteX52" fmla="*/ 4470870 w 8527372"/>
                <a:gd name="connsiteY52" fmla="*/ 647700 h 3302940"/>
                <a:gd name="connsiteX53" fmla="*/ 4432770 w 8527372"/>
                <a:gd name="connsiteY53" fmla="*/ 635000 h 3302940"/>
                <a:gd name="connsiteX54" fmla="*/ 4381970 w 8527372"/>
                <a:gd name="connsiteY54" fmla="*/ 609600 h 3302940"/>
                <a:gd name="connsiteX55" fmla="*/ 4280370 w 8527372"/>
                <a:gd name="connsiteY55" fmla="*/ 584200 h 3302940"/>
                <a:gd name="connsiteX56" fmla="*/ 4242270 w 8527372"/>
                <a:gd name="connsiteY56" fmla="*/ 571500 h 3302940"/>
                <a:gd name="connsiteX57" fmla="*/ 4127970 w 8527372"/>
                <a:gd name="connsiteY57" fmla="*/ 558800 h 3302940"/>
                <a:gd name="connsiteX58" fmla="*/ 3658070 w 8527372"/>
                <a:gd name="connsiteY58" fmla="*/ 533400 h 3302940"/>
                <a:gd name="connsiteX59" fmla="*/ 3607270 w 8527372"/>
                <a:gd name="connsiteY59" fmla="*/ 520700 h 3302940"/>
                <a:gd name="connsiteX60" fmla="*/ 3569170 w 8527372"/>
                <a:gd name="connsiteY60" fmla="*/ 508000 h 3302940"/>
                <a:gd name="connsiteX61" fmla="*/ 3467570 w 8527372"/>
                <a:gd name="connsiteY61" fmla="*/ 495300 h 3302940"/>
                <a:gd name="connsiteX62" fmla="*/ 3429470 w 8527372"/>
                <a:gd name="connsiteY62" fmla="*/ 469900 h 3302940"/>
                <a:gd name="connsiteX63" fmla="*/ 3378670 w 8527372"/>
                <a:gd name="connsiteY63" fmla="*/ 457200 h 3302940"/>
                <a:gd name="connsiteX64" fmla="*/ 3302470 w 8527372"/>
                <a:gd name="connsiteY64" fmla="*/ 431800 h 3302940"/>
                <a:gd name="connsiteX65" fmla="*/ 3226270 w 8527372"/>
                <a:gd name="connsiteY65" fmla="*/ 406400 h 3302940"/>
                <a:gd name="connsiteX66" fmla="*/ 3188170 w 8527372"/>
                <a:gd name="connsiteY66" fmla="*/ 393700 h 3302940"/>
                <a:gd name="connsiteX67" fmla="*/ 2934170 w 8527372"/>
                <a:gd name="connsiteY67" fmla="*/ 381000 h 3302940"/>
                <a:gd name="connsiteX68" fmla="*/ 2832570 w 8527372"/>
                <a:gd name="connsiteY68" fmla="*/ 355600 h 3302940"/>
                <a:gd name="connsiteX69" fmla="*/ 2769070 w 8527372"/>
                <a:gd name="connsiteY69" fmla="*/ 342900 h 3302940"/>
                <a:gd name="connsiteX70" fmla="*/ 2705570 w 8527372"/>
                <a:gd name="connsiteY70" fmla="*/ 317500 h 3302940"/>
                <a:gd name="connsiteX71" fmla="*/ 2591270 w 8527372"/>
                <a:gd name="connsiteY71" fmla="*/ 304800 h 3302940"/>
                <a:gd name="connsiteX72" fmla="*/ 2515070 w 8527372"/>
                <a:gd name="connsiteY72" fmla="*/ 292100 h 3302940"/>
                <a:gd name="connsiteX73" fmla="*/ 2299170 w 8527372"/>
                <a:gd name="connsiteY73" fmla="*/ 317500 h 3302940"/>
                <a:gd name="connsiteX74" fmla="*/ 2184870 w 8527372"/>
                <a:gd name="connsiteY74" fmla="*/ 355600 h 3302940"/>
                <a:gd name="connsiteX75" fmla="*/ 2045170 w 8527372"/>
                <a:gd name="connsiteY75" fmla="*/ 381000 h 3302940"/>
                <a:gd name="connsiteX76" fmla="*/ 2019770 w 8527372"/>
                <a:gd name="connsiteY76" fmla="*/ 431800 h 3302940"/>
                <a:gd name="connsiteX77" fmla="*/ 2032470 w 8527372"/>
                <a:gd name="connsiteY77" fmla="*/ 952500 h 3302940"/>
                <a:gd name="connsiteX78" fmla="*/ 2045170 w 8527372"/>
                <a:gd name="connsiteY78" fmla="*/ 1016000 h 3302940"/>
                <a:gd name="connsiteX79" fmla="*/ 2083270 w 8527372"/>
                <a:gd name="connsiteY79" fmla="*/ 1130300 h 3302940"/>
                <a:gd name="connsiteX80" fmla="*/ 2095970 w 8527372"/>
                <a:gd name="connsiteY80" fmla="*/ 1181100 h 3302940"/>
                <a:gd name="connsiteX81" fmla="*/ 2159470 w 8527372"/>
                <a:gd name="connsiteY81" fmla="*/ 1270000 h 3302940"/>
                <a:gd name="connsiteX82" fmla="*/ 2197570 w 8527372"/>
                <a:gd name="connsiteY82" fmla="*/ 1346200 h 3302940"/>
                <a:gd name="connsiteX83" fmla="*/ 2235670 w 8527372"/>
                <a:gd name="connsiteY83" fmla="*/ 1397000 h 3302940"/>
                <a:gd name="connsiteX84" fmla="*/ 2261070 w 8527372"/>
                <a:gd name="connsiteY84" fmla="*/ 1435100 h 3302940"/>
                <a:gd name="connsiteX85" fmla="*/ 2311870 w 8527372"/>
                <a:gd name="connsiteY85" fmla="*/ 1549400 h 3302940"/>
                <a:gd name="connsiteX86" fmla="*/ 2337270 w 8527372"/>
                <a:gd name="connsiteY86" fmla="*/ 1600200 h 3302940"/>
                <a:gd name="connsiteX87" fmla="*/ 2375370 w 8527372"/>
                <a:gd name="connsiteY87" fmla="*/ 1638300 h 3302940"/>
                <a:gd name="connsiteX88" fmla="*/ 2388070 w 8527372"/>
                <a:gd name="connsiteY88" fmla="*/ 1816100 h 3302940"/>
                <a:gd name="connsiteX89" fmla="*/ 2273770 w 8527372"/>
                <a:gd name="connsiteY89" fmla="*/ 1866900 h 3302940"/>
                <a:gd name="connsiteX90" fmla="*/ 2235670 w 8527372"/>
                <a:gd name="connsiteY90" fmla="*/ 1879600 h 3302940"/>
                <a:gd name="connsiteX91" fmla="*/ 2197570 w 8527372"/>
                <a:gd name="connsiteY91" fmla="*/ 1892300 h 3302940"/>
                <a:gd name="connsiteX92" fmla="*/ 2095970 w 8527372"/>
                <a:gd name="connsiteY92" fmla="*/ 1905000 h 3302940"/>
                <a:gd name="connsiteX93" fmla="*/ 1676870 w 8527372"/>
                <a:gd name="connsiteY93" fmla="*/ 1879600 h 3302940"/>
                <a:gd name="connsiteX94" fmla="*/ 1562570 w 8527372"/>
                <a:gd name="connsiteY94" fmla="*/ 1841500 h 3302940"/>
                <a:gd name="connsiteX95" fmla="*/ 1524470 w 8527372"/>
                <a:gd name="connsiteY95" fmla="*/ 1828800 h 3302940"/>
                <a:gd name="connsiteX96" fmla="*/ 1511770 w 8527372"/>
                <a:gd name="connsiteY96" fmla="*/ 1778000 h 3302940"/>
                <a:gd name="connsiteX97" fmla="*/ 1499070 w 8527372"/>
                <a:gd name="connsiteY97" fmla="*/ 1739900 h 3302940"/>
                <a:gd name="connsiteX98" fmla="*/ 1486370 w 8527372"/>
                <a:gd name="connsiteY98" fmla="*/ 1676400 h 3302940"/>
                <a:gd name="connsiteX99" fmla="*/ 1524470 w 8527372"/>
                <a:gd name="connsiteY99" fmla="*/ 1460500 h 3302940"/>
                <a:gd name="connsiteX100" fmla="*/ 1537170 w 8527372"/>
                <a:gd name="connsiteY100" fmla="*/ 1422400 h 3302940"/>
                <a:gd name="connsiteX101" fmla="*/ 1626070 w 8527372"/>
                <a:gd name="connsiteY101" fmla="*/ 1358900 h 3302940"/>
                <a:gd name="connsiteX102" fmla="*/ 1702270 w 8527372"/>
                <a:gd name="connsiteY102" fmla="*/ 1282700 h 3302940"/>
                <a:gd name="connsiteX103" fmla="*/ 1740370 w 8527372"/>
                <a:gd name="connsiteY103" fmla="*/ 1244600 h 3302940"/>
                <a:gd name="connsiteX104" fmla="*/ 1778470 w 8527372"/>
                <a:gd name="connsiteY104" fmla="*/ 1206500 h 3302940"/>
                <a:gd name="connsiteX105" fmla="*/ 1816570 w 8527372"/>
                <a:gd name="connsiteY105" fmla="*/ 1193800 h 3302940"/>
                <a:gd name="connsiteX106" fmla="*/ 1829270 w 8527372"/>
                <a:gd name="connsiteY106" fmla="*/ 1155700 h 3302940"/>
                <a:gd name="connsiteX107" fmla="*/ 1905470 w 8527372"/>
                <a:gd name="connsiteY107" fmla="*/ 1104900 h 3302940"/>
                <a:gd name="connsiteX108" fmla="*/ 1968970 w 8527372"/>
                <a:gd name="connsiteY108" fmla="*/ 1028700 h 3302940"/>
                <a:gd name="connsiteX109" fmla="*/ 2045170 w 8527372"/>
                <a:gd name="connsiteY109" fmla="*/ 965200 h 3302940"/>
                <a:gd name="connsiteX110" fmla="*/ 2019770 w 8527372"/>
                <a:gd name="connsiteY110" fmla="*/ 393700 h 3302940"/>
                <a:gd name="connsiteX111" fmla="*/ 1956270 w 8527372"/>
                <a:gd name="connsiteY111" fmla="*/ 279400 h 3302940"/>
                <a:gd name="connsiteX112" fmla="*/ 1918170 w 8527372"/>
                <a:gd name="connsiteY112" fmla="*/ 266700 h 3302940"/>
                <a:gd name="connsiteX113" fmla="*/ 1803870 w 8527372"/>
                <a:gd name="connsiteY113" fmla="*/ 203200 h 3302940"/>
                <a:gd name="connsiteX114" fmla="*/ 1727670 w 8527372"/>
                <a:gd name="connsiteY114" fmla="*/ 190500 h 3302940"/>
                <a:gd name="connsiteX115" fmla="*/ 1689570 w 8527372"/>
                <a:gd name="connsiteY115" fmla="*/ 165100 h 3302940"/>
                <a:gd name="connsiteX116" fmla="*/ 1435570 w 8527372"/>
                <a:gd name="connsiteY116" fmla="*/ 127000 h 3302940"/>
                <a:gd name="connsiteX117" fmla="*/ 1308570 w 8527372"/>
                <a:gd name="connsiteY117" fmla="*/ 101600 h 3302940"/>
                <a:gd name="connsiteX118" fmla="*/ 546570 w 8527372"/>
                <a:gd name="connsiteY118" fmla="*/ 76200 h 3302940"/>
                <a:gd name="connsiteX119" fmla="*/ 457670 w 8527372"/>
                <a:gd name="connsiteY119" fmla="*/ 50800 h 3302940"/>
                <a:gd name="connsiteX120" fmla="*/ 279870 w 8527372"/>
                <a:gd name="connsiteY120" fmla="*/ 25400 h 3302940"/>
                <a:gd name="connsiteX121" fmla="*/ 216370 w 8527372"/>
                <a:gd name="connsiteY121" fmla="*/ 12700 h 3302940"/>
                <a:gd name="connsiteX122" fmla="*/ 38570 w 8527372"/>
                <a:gd name="connsiteY122" fmla="*/ 0 h 3302940"/>
                <a:gd name="connsiteX123" fmla="*/ 13170 w 8527372"/>
                <a:gd name="connsiteY12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953470 w 8527372"/>
                <a:gd name="connsiteY44" fmla="*/ 800100 h 3302940"/>
                <a:gd name="connsiteX45" fmla="*/ 4877270 w 8527372"/>
                <a:gd name="connsiteY45" fmla="*/ 774700 h 3302940"/>
                <a:gd name="connsiteX46" fmla="*/ 4775670 w 8527372"/>
                <a:gd name="connsiteY46" fmla="*/ 749300 h 3302940"/>
                <a:gd name="connsiteX47" fmla="*/ 4648670 w 8527372"/>
                <a:gd name="connsiteY47" fmla="*/ 711200 h 3302940"/>
                <a:gd name="connsiteX48" fmla="*/ 4610570 w 8527372"/>
                <a:gd name="connsiteY48" fmla="*/ 698500 h 3302940"/>
                <a:gd name="connsiteX49" fmla="*/ 4559770 w 8527372"/>
                <a:gd name="connsiteY49" fmla="*/ 685800 h 3302940"/>
                <a:gd name="connsiteX50" fmla="*/ 4521670 w 8527372"/>
                <a:gd name="connsiteY50" fmla="*/ 660400 h 3302940"/>
                <a:gd name="connsiteX51" fmla="*/ 4470870 w 8527372"/>
                <a:gd name="connsiteY51" fmla="*/ 647700 h 3302940"/>
                <a:gd name="connsiteX52" fmla="*/ 4432770 w 8527372"/>
                <a:gd name="connsiteY52" fmla="*/ 635000 h 3302940"/>
                <a:gd name="connsiteX53" fmla="*/ 4381970 w 8527372"/>
                <a:gd name="connsiteY53" fmla="*/ 609600 h 3302940"/>
                <a:gd name="connsiteX54" fmla="*/ 4280370 w 8527372"/>
                <a:gd name="connsiteY54" fmla="*/ 584200 h 3302940"/>
                <a:gd name="connsiteX55" fmla="*/ 4242270 w 8527372"/>
                <a:gd name="connsiteY55" fmla="*/ 571500 h 3302940"/>
                <a:gd name="connsiteX56" fmla="*/ 4127970 w 8527372"/>
                <a:gd name="connsiteY56" fmla="*/ 558800 h 3302940"/>
                <a:gd name="connsiteX57" fmla="*/ 3658070 w 8527372"/>
                <a:gd name="connsiteY57" fmla="*/ 533400 h 3302940"/>
                <a:gd name="connsiteX58" fmla="*/ 3607270 w 8527372"/>
                <a:gd name="connsiteY58" fmla="*/ 520700 h 3302940"/>
                <a:gd name="connsiteX59" fmla="*/ 3569170 w 8527372"/>
                <a:gd name="connsiteY59" fmla="*/ 508000 h 3302940"/>
                <a:gd name="connsiteX60" fmla="*/ 3467570 w 8527372"/>
                <a:gd name="connsiteY60" fmla="*/ 495300 h 3302940"/>
                <a:gd name="connsiteX61" fmla="*/ 3429470 w 8527372"/>
                <a:gd name="connsiteY61" fmla="*/ 469900 h 3302940"/>
                <a:gd name="connsiteX62" fmla="*/ 3378670 w 8527372"/>
                <a:gd name="connsiteY62" fmla="*/ 457200 h 3302940"/>
                <a:gd name="connsiteX63" fmla="*/ 3302470 w 8527372"/>
                <a:gd name="connsiteY63" fmla="*/ 431800 h 3302940"/>
                <a:gd name="connsiteX64" fmla="*/ 3226270 w 8527372"/>
                <a:gd name="connsiteY64" fmla="*/ 406400 h 3302940"/>
                <a:gd name="connsiteX65" fmla="*/ 3188170 w 8527372"/>
                <a:gd name="connsiteY65" fmla="*/ 393700 h 3302940"/>
                <a:gd name="connsiteX66" fmla="*/ 2934170 w 8527372"/>
                <a:gd name="connsiteY66" fmla="*/ 381000 h 3302940"/>
                <a:gd name="connsiteX67" fmla="*/ 2832570 w 8527372"/>
                <a:gd name="connsiteY67" fmla="*/ 355600 h 3302940"/>
                <a:gd name="connsiteX68" fmla="*/ 2769070 w 8527372"/>
                <a:gd name="connsiteY68" fmla="*/ 342900 h 3302940"/>
                <a:gd name="connsiteX69" fmla="*/ 2705570 w 8527372"/>
                <a:gd name="connsiteY69" fmla="*/ 317500 h 3302940"/>
                <a:gd name="connsiteX70" fmla="*/ 2591270 w 8527372"/>
                <a:gd name="connsiteY70" fmla="*/ 304800 h 3302940"/>
                <a:gd name="connsiteX71" fmla="*/ 2515070 w 8527372"/>
                <a:gd name="connsiteY71" fmla="*/ 292100 h 3302940"/>
                <a:gd name="connsiteX72" fmla="*/ 2299170 w 8527372"/>
                <a:gd name="connsiteY72" fmla="*/ 317500 h 3302940"/>
                <a:gd name="connsiteX73" fmla="*/ 2184870 w 8527372"/>
                <a:gd name="connsiteY73" fmla="*/ 355600 h 3302940"/>
                <a:gd name="connsiteX74" fmla="*/ 2045170 w 8527372"/>
                <a:gd name="connsiteY74" fmla="*/ 381000 h 3302940"/>
                <a:gd name="connsiteX75" fmla="*/ 2019770 w 8527372"/>
                <a:gd name="connsiteY75" fmla="*/ 431800 h 3302940"/>
                <a:gd name="connsiteX76" fmla="*/ 2032470 w 8527372"/>
                <a:gd name="connsiteY76" fmla="*/ 952500 h 3302940"/>
                <a:gd name="connsiteX77" fmla="*/ 2045170 w 8527372"/>
                <a:gd name="connsiteY77" fmla="*/ 1016000 h 3302940"/>
                <a:gd name="connsiteX78" fmla="*/ 2083270 w 8527372"/>
                <a:gd name="connsiteY78" fmla="*/ 1130300 h 3302940"/>
                <a:gd name="connsiteX79" fmla="*/ 2095970 w 8527372"/>
                <a:gd name="connsiteY79" fmla="*/ 1181100 h 3302940"/>
                <a:gd name="connsiteX80" fmla="*/ 2159470 w 8527372"/>
                <a:gd name="connsiteY80" fmla="*/ 1270000 h 3302940"/>
                <a:gd name="connsiteX81" fmla="*/ 2197570 w 8527372"/>
                <a:gd name="connsiteY81" fmla="*/ 1346200 h 3302940"/>
                <a:gd name="connsiteX82" fmla="*/ 2235670 w 8527372"/>
                <a:gd name="connsiteY82" fmla="*/ 1397000 h 3302940"/>
                <a:gd name="connsiteX83" fmla="*/ 2261070 w 8527372"/>
                <a:gd name="connsiteY83" fmla="*/ 1435100 h 3302940"/>
                <a:gd name="connsiteX84" fmla="*/ 2311870 w 8527372"/>
                <a:gd name="connsiteY84" fmla="*/ 1549400 h 3302940"/>
                <a:gd name="connsiteX85" fmla="*/ 2337270 w 8527372"/>
                <a:gd name="connsiteY85" fmla="*/ 1600200 h 3302940"/>
                <a:gd name="connsiteX86" fmla="*/ 2375370 w 8527372"/>
                <a:gd name="connsiteY86" fmla="*/ 1638300 h 3302940"/>
                <a:gd name="connsiteX87" fmla="*/ 2388070 w 8527372"/>
                <a:gd name="connsiteY87" fmla="*/ 1816100 h 3302940"/>
                <a:gd name="connsiteX88" fmla="*/ 2273770 w 8527372"/>
                <a:gd name="connsiteY88" fmla="*/ 1866900 h 3302940"/>
                <a:gd name="connsiteX89" fmla="*/ 2235670 w 8527372"/>
                <a:gd name="connsiteY89" fmla="*/ 1879600 h 3302940"/>
                <a:gd name="connsiteX90" fmla="*/ 2197570 w 8527372"/>
                <a:gd name="connsiteY90" fmla="*/ 1892300 h 3302940"/>
                <a:gd name="connsiteX91" fmla="*/ 2095970 w 8527372"/>
                <a:gd name="connsiteY91" fmla="*/ 1905000 h 3302940"/>
                <a:gd name="connsiteX92" fmla="*/ 1676870 w 8527372"/>
                <a:gd name="connsiteY92" fmla="*/ 1879600 h 3302940"/>
                <a:gd name="connsiteX93" fmla="*/ 1562570 w 8527372"/>
                <a:gd name="connsiteY93" fmla="*/ 1841500 h 3302940"/>
                <a:gd name="connsiteX94" fmla="*/ 1524470 w 8527372"/>
                <a:gd name="connsiteY94" fmla="*/ 1828800 h 3302940"/>
                <a:gd name="connsiteX95" fmla="*/ 1511770 w 8527372"/>
                <a:gd name="connsiteY95" fmla="*/ 1778000 h 3302940"/>
                <a:gd name="connsiteX96" fmla="*/ 1499070 w 8527372"/>
                <a:gd name="connsiteY96" fmla="*/ 1739900 h 3302940"/>
                <a:gd name="connsiteX97" fmla="*/ 1486370 w 8527372"/>
                <a:gd name="connsiteY97" fmla="*/ 1676400 h 3302940"/>
                <a:gd name="connsiteX98" fmla="*/ 1524470 w 8527372"/>
                <a:gd name="connsiteY98" fmla="*/ 1460500 h 3302940"/>
                <a:gd name="connsiteX99" fmla="*/ 1537170 w 8527372"/>
                <a:gd name="connsiteY99" fmla="*/ 1422400 h 3302940"/>
                <a:gd name="connsiteX100" fmla="*/ 1626070 w 8527372"/>
                <a:gd name="connsiteY100" fmla="*/ 1358900 h 3302940"/>
                <a:gd name="connsiteX101" fmla="*/ 1702270 w 8527372"/>
                <a:gd name="connsiteY101" fmla="*/ 1282700 h 3302940"/>
                <a:gd name="connsiteX102" fmla="*/ 1740370 w 8527372"/>
                <a:gd name="connsiteY102" fmla="*/ 1244600 h 3302940"/>
                <a:gd name="connsiteX103" fmla="*/ 1778470 w 8527372"/>
                <a:gd name="connsiteY103" fmla="*/ 1206500 h 3302940"/>
                <a:gd name="connsiteX104" fmla="*/ 1816570 w 8527372"/>
                <a:gd name="connsiteY104" fmla="*/ 1193800 h 3302940"/>
                <a:gd name="connsiteX105" fmla="*/ 1829270 w 8527372"/>
                <a:gd name="connsiteY105" fmla="*/ 1155700 h 3302940"/>
                <a:gd name="connsiteX106" fmla="*/ 1905470 w 8527372"/>
                <a:gd name="connsiteY106" fmla="*/ 1104900 h 3302940"/>
                <a:gd name="connsiteX107" fmla="*/ 1968970 w 8527372"/>
                <a:gd name="connsiteY107" fmla="*/ 1028700 h 3302940"/>
                <a:gd name="connsiteX108" fmla="*/ 2045170 w 8527372"/>
                <a:gd name="connsiteY108" fmla="*/ 965200 h 3302940"/>
                <a:gd name="connsiteX109" fmla="*/ 2019770 w 8527372"/>
                <a:gd name="connsiteY109" fmla="*/ 393700 h 3302940"/>
                <a:gd name="connsiteX110" fmla="*/ 1956270 w 8527372"/>
                <a:gd name="connsiteY110" fmla="*/ 279400 h 3302940"/>
                <a:gd name="connsiteX111" fmla="*/ 1918170 w 8527372"/>
                <a:gd name="connsiteY111" fmla="*/ 266700 h 3302940"/>
                <a:gd name="connsiteX112" fmla="*/ 1803870 w 8527372"/>
                <a:gd name="connsiteY112" fmla="*/ 203200 h 3302940"/>
                <a:gd name="connsiteX113" fmla="*/ 1727670 w 8527372"/>
                <a:gd name="connsiteY113" fmla="*/ 190500 h 3302940"/>
                <a:gd name="connsiteX114" fmla="*/ 1689570 w 8527372"/>
                <a:gd name="connsiteY114" fmla="*/ 165100 h 3302940"/>
                <a:gd name="connsiteX115" fmla="*/ 1435570 w 8527372"/>
                <a:gd name="connsiteY115" fmla="*/ 127000 h 3302940"/>
                <a:gd name="connsiteX116" fmla="*/ 1308570 w 8527372"/>
                <a:gd name="connsiteY116" fmla="*/ 101600 h 3302940"/>
                <a:gd name="connsiteX117" fmla="*/ 546570 w 8527372"/>
                <a:gd name="connsiteY117" fmla="*/ 76200 h 3302940"/>
                <a:gd name="connsiteX118" fmla="*/ 457670 w 8527372"/>
                <a:gd name="connsiteY118" fmla="*/ 50800 h 3302940"/>
                <a:gd name="connsiteX119" fmla="*/ 279870 w 8527372"/>
                <a:gd name="connsiteY119" fmla="*/ 25400 h 3302940"/>
                <a:gd name="connsiteX120" fmla="*/ 216370 w 8527372"/>
                <a:gd name="connsiteY120" fmla="*/ 12700 h 3302940"/>
                <a:gd name="connsiteX121" fmla="*/ 38570 w 8527372"/>
                <a:gd name="connsiteY121" fmla="*/ 0 h 3302940"/>
                <a:gd name="connsiteX122" fmla="*/ 13170 w 8527372"/>
                <a:gd name="connsiteY12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877270 w 8527372"/>
                <a:gd name="connsiteY44" fmla="*/ 774700 h 3302940"/>
                <a:gd name="connsiteX45" fmla="*/ 4775670 w 8527372"/>
                <a:gd name="connsiteY45" fmla="*/ 749300 h 3302940"/>
                <a:gd name="connsiteX46" fmla="*/ 4648670 w 8527372"/>
                <a:gd name="connsiteY46" fmla="*/ 711200 h 3302940"/>
                <a:gd name="connsiteX47" fmla="*/ 4610570 w 8527372"/>
                <a:gd name="connsiteY47" fmla="*/ 698500 h 3302940"/>
                <a:gd name="connsiteX48" fmla="*/ 4559770 w 8527372"/>
                <a:gd name="connsiteY48" fmla="*/ 685800 h 3302940"/>
                <a:gd name="connsiteX49" fmla="*/ 4521670 w 8527372"/>
                <a:gd name="connsiteY49" fmla="*/ 660400 h 3302940"/>
                <a:gd name="connsiteX50" fmla="*/ 4470870 w 8527372"/>
                <a:gd name="connsiteY50" fmla="*/ 647700 h 3302940"/>
                <a:gd name="connsiteX51" fmla="*/ 4432770 w 8527372"/>
                <a:gd name="connsiteY51" fmla="*/ 635000 h 3302940"/>
                <a:gd name="connsiteX52" fmla="*/ 4381970 w 8527372"/>
                <a:gd name="connsiteY52" fmla="*/ 609600 h 3302940"/>
                <a:gd name="connsiteX53" fmla="*/ 4280370 w 8527372"/>
                <a:gd name="connsiteY53" fmla="*/ 584200 h 3302940"/>
                <a:gd name="connsiteX54" fmla="*/ 4242270 w 8527372"/>
                <a:gd name="connsiteY54" fmla="*/ 571500 h 3302940"/>
                <a:gd name="connsiteX55" fmla="*/ 4127970 w 8527372"/>
                <a:gd name="connsiteY55" fmla="*/ 558800 h 3302940"/>
                <a:gd name="connsiteX56" fmla="*/ 3658070 w 8527372"/>
                <a:gd name="connsiteY56" fmla="*/ 533400 h 3302940"/>
                <a:gd name="connsiteX57" fmla="*/ 3607270 w 8527372"/>
                <a:gd name="connsiteY57" fmla="*/ 520700 h 3302940"/>
                <a:gd name="connsiteX58" fmla="*/ 3569170 w 8527372"/>
                <a:gd name="connsiteY58" fmla="*/ 508000 h 3302940"/>
                <a:gd name="connsiteX59" fmla="*/ 3467570 w 8527372"/>
                <a:gd name="connsiteY59" fmla="*/ 495300 h 3302940"/>
                <a:gd name="connsiteX60" fmla="*/ 3429470 w 8527372"/>
                <a:gd name="connsiteY60" fmla="*/ 469900 h 3302940"/>
                <a:gd name="connsiteX61" fmla="*/ 3378670 w 8527372"/>
                <a:gd name="connsiteY61" fmla="*/ 457200 h 3302940"/>
                <a:gd name="connsiteX62" fmla="*/ 3302470 w 8527372"/>
                <a:gd name="connsiteY62" fmla="*/ 431800 h 3302940"/>
                <a:gd name="connsiteX63" fmla="*/ 3226270 w 8527372"/>
                <a:gd name="connsiteY63" fmla="*/ 406400 h 3302940"/>
                <a:gd name="connsiteX64" fmla="*/ 3188170 w 8527372"/>
                <a:gd name="connsiteY64" fmla="*/ 393700 h 3302940"/>
                <a:gd name="connsiteX65" fmla="*/ 2934170 w 8527372"/>
                <a:gd name="connsiteY65" fmla="*/ 381000 h 3302940"/>
                <a:gd name="connsiteX66" fmla="*/ 2832570 w 8527372"/>
                <a:gd name="connsiteY66" fmla="*/ 355600 h 3302940"/>
                <a:gd name="connsiteX67" fmla="*/ 2769070 w 8527372"/>
                <a:gd name="connsiteY67" fmla="*/ 342900 h 3302940"/>
                <a:gd name="connsiteX68" fmla="*/ 2705570 w 8527372"/>
                <a:gd name="connsiteY68" fmla="*/ 317500 h 3302940"/>
                <a:gd name="connsiteX69" fmla="*/ 2591270 w 8527372"/>
                <a:gd name="connsiteY69" fmla="*/ 304800 h 3302940"/>
                <a:gd name="connsiteX70" fmla="*/ 2515070 w 8527372"/>
                <a:gd name="connsiteY70" fmla="*/ 292100 h 3302940"/>
                <a:gd name="connsiteX71" fmla="*/ 2299170 w 8527372"/>
                <a:gd name="connsiteY71" fmla="*/ 317500 h 3302940"/>
                <a:gd name="connsiteX72" fmla="*/ 2184870 w 8527372"/>
                <a:gd name="connsiteY72" fmla="*/ 355600 h 3302940"/>
                <a:gd name="connsiteX73" fmla="*/ 2045170 w 8527372"/>
                <a:gd name="connsiteY73" fmla="*/ 381000 h 3302940"/>
                <a:gd name="connsiteX74" fmla="*/ 2019770 w 8527372"/>
                <a:gd name="connsiteY74" fmla="*/ 431800 h 3302940"/>
                <a:gd name="connsiteX75" fmla="*/ 2032470 w 8527372"/>
                <a:gd name="connsiteY75" fmla="*/ 952500 h 3302940"/>
                <a:gd name="connsiteX76" fmla="*/ 2045170 w 8527372"/>
                <a:gd name="connsiteY76" fmla="*/ 1016000 h 3302940"/>
                <a:gd name="connsiteX77" fmla="*/ 2083270 w 8527372"/>
                <a:gd name="connsiteY77" fmla="*/ 1130300 h 3302940"/>
                <a:gd name="connsiteX78" fmla="*/ 2095970 w 8527372"/>
                <a:gd name="connsiteY78" fmla="*/ 1181100 h 3302940"/>
                <a:gd name="connsiteX79" fmla="*/ 2159470 w 8527372"/>
                <a:gd name="connsiteY79" fmla="*/ 1270000 h 3302940"/>
                <a:gd name="connsiteX80" fmla="*/ 2197570 w 8527372"/>
                <a:gd name="connsiteY80" fmla="*/ 1346200 h 3302940"/>
                <a:gd name="connsiteX81" fmla="*/ 2235670 w 8527372"/>
                <a:gd name="connsiteY81" fmla="*/ 1397000 h 3302940"/>
                <a:gd name="connsiteX82" fmla="*/ 2261070 w 8527372"/>
                <a:gd name="connsiteY82" fmla="*/ 1435100 h 3302940"/>
                <a:gd name="connsiteX83" fmla="*/ 2311870 w 8527372"/>
                <a:gd name="connsiteY83" fmla="*/ 1549400 h 3302940"/>
                <a:gd name="connsiteX84" fmla="*/ 2337270 w 8527372"/>
                <a:gd name="connsiteY84" fmla="*/ 1600200 h 3302940"/>
                <a:gd name="connsiteX85" fmla="*/ 2375370 w 8527372"/>
                <a:gd name="connsiteY85" fmla="*/ 1638300 h 3302940"/>
                <a:gd name="connsiteX86" fmla="*/ 2388070 w 8527372"/>
                <a:gd name="connsiteY86" fmla="*/ 1816100 h 3302940"/>
                <a:gd name="connsiteX87" fmla="*/ 2273770 w 8527372"/>
                <a:gd name="connsiteY87" fmla="*/ 1866900 h 3302940"/>
                <a:gd name="connsiteX88" fmla="*/ 2235670 w 8527372"/>
                <a:gd name="connsiteY88" fmla="*/ 1879600 h 3302940"/>
                <a:gd name="connsiteX89" fmla="*/ 2197570 w 8527372"/>
                <a:gd name="connsiteY89" fmla="*/ 1892300 h 3302940"/>
                <a:gd name="connsiteX90" fmla="*/ 2095970 w 8527372"/>
                <a:gd name="connsiteY90" fmla="*/ 1905000 h 3302940"/>
                <a:gd name="connsiteX91" fmla="*/ 1676870 w 8527372"/>
                <a:gd name="connsiteY91" fmla="*/ 1879600 h 3302940"/>
                <a:gd name="connsiteX92" fmla="*/ 1562570 w 8527372"/>
                <a:gd name="connsiteY92" fmla="*/ 1841500 h 3302940"/>
                <a:gd name="connsiteX93" fmla="*/ 1524470 w 8527372"/>
                <a:gd name="connsiteY93" fmla="*/ 1828800 h 3302940"/>
                <a:gd name="connsiteX94" fmla="*/ 1511770 w 8527372"/>
                <a:gd name="connsiteY94" fmla="*/ 1778000 h 3302940"/>
                <a:gd name="connsiteX95" fmla="*/ 1499070 w 8527372"/>
                <a:gd name="connsiteY95" fmla="*/ 1739900 h 3302940"/>
                <a:gd name="connsiteX96" fmla="*/ 1486370 w 8527372"/>
                <a:gd name="connsiteY96" fmla="*/ 1676400 h 3302940"/>
                <a:gd name="connsiteX97" fmla="*/ 1524470 w 8527372"/>
                <a:gd name="connsiteY97" fmla="*/ 1460500 h 3302940"/>
                <a:gd name="connsiteX98" fmla="*/ 1537170 w 8527372"/>
                <a:gd name="connsiteY98" fmla="*/ 1422400 h 3302940"/>
                <a:gd name="connsiteX99" fmla="*/ 1626070 w 8527372"/>
                <a:gd name="connsiteY99" fmla="*/ 1358900 h 3302940"/>
                <a:gd name="connsiteX100" fmla="*/ 1702270 w 8527372"/>
                <a:gd name="connsiteY100" fmla="*/ 1282700 h 3302940"/>
                <a:gd name="connsiteX101" fmla="*/ 1740370 w 8527372"/>
                <a:gd name="connsiteY101" fmla="*/ 1244600 h 3302940"/>
                <a:gd name="connsiteX102" fmla="*/ 1778470 w 8527372"/>
                <a:gd name="connsiteY102" fmla="*/ 1206500 h 3302940"/>
                <a:gd name="connsiteX103" fmla="*/ 1816570 w 8527372"/>
                <a:gd name="connsiteY103" fmla="*/ 1193800 h 3302940"/>
                <a:gd name="connsiteX104" fmla="*/ 1829270 w 8527372"/>
                <a:gd name="connsiteY104" fmla="*/ 1155700 h 3302940"/>
                <a:gd name="connsiteX105" fmla="*/ 1905470 w 8527372"/>
                <a:gd name="connsiteY105" fmla="*/ 1104900 h 3302940"/>
                <a:gd name="connsiteX106" fmla="*/ 1968970 w 8527372"/>
                <a:gd name="connsiteY106" fmla="*/ 1028700 h 3302940"/>
                <a:gd name="connsiteX107" fmla="*/ 2045170 w 8527372"/>
                <a:gd name="connsiteY107" fmla="*/ 965200 h 3302940"/>
                <a:gd name="connsiteX108" fmla="*/ 2019770 w 8527372"/>
                <a:gd name="connsiteY108" fmla="*/ 393700 h 3302940"/>
                <a:gd name="connsiteX109" fmla="*/ 1956270 w 8527372"/>
                <a:gd name="connsiteY109" fmla="*/ 279400 h 3302940"/>
                <a:gd name="connsiteX110" fmla="*/ 1918170 w 8527372"/>
                <a:gd name="connsiteY110" fmla="*/ 266700 h 3302940"/>
                <a:gd name="connsiteX111" fmla="*/ 1803870 w 8527372"/>
                <a:gd name="connsiteY111" fmla="*/ 203200 h 3302940"/>
                <a:gd name="connsiteX112" fmla="*/ 1727670 w 8527372"/>
                <a:gd name="connsiteY112" fmla="*/ 190500 h 3302940"/>
                <a:gd name="connsiteX113" fmla="*/ 1689570 w 8527372"/>
                <a:gd name="connsiteY113" fmla="*/ 165100 h 3302940"/>
                <a:gd name="connsiteX114" fmla="*/ 1435570 w 8527372"/>
                <a:gd name="connsiteY114" fmla="*/ 127000 h 3302940"/>
                <a:gd name="connsiteX115" fmla="*/ 1308570 w 8527372"/>
                <a:gd name="connsiteY115" fmla="*/ 101600 h 3302940"/>
                <a:gd name="connsiteX116" fmla="*/ 546570 w 8527372"/>
                <a:gd name="connsiteY116" fmla="*/ 76200 h 3302940"/>
                <a:gd name="connsiteX117" fmla="*/ 457670 w 8527372"/>
                <a:gd name="connsiteY117" fmla="*/ 50800 h 3302940"/>
                <a:gd name="connsiteX118" fmla="*/ 279870 w 8527372"/>
                <a:gd name="connsiteY118" fmla="*/ 25400 h 3302940"/>
                <a:gd name="connsiteX119" fmla="*/ 216370 w 8527372"/>
                <a:gd name="connsiteY119" fmla="*/ 12700 h 3302940"/>
                <a:gd name="connsiteX120" fmla="*/ 38570 w 8527372"/>
                <a:gd name="connsiteY120" fmla="*/ 0 h 3302940"/>
                <a:gd name="connsiteX121" fmla="*/ 13170 w 8527372"/>
                <a:gd name="connsiteY121"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75670 w 8527372"/>
                <a:gd name="connsiteY44" fmla="*/ 749300 h 3302940"/>
                <a:gd name="connsiteX45" fmla="*/ 4648670 w 8527372"/>
                <a:gd name="connsiteY45" fmla="*/ 711200 h 3302940"/>
                <a:gd name="connsiteX46" fmla="*/ 4610570 w 8527372"/>
                <a:gd name="connsiteY46" fmla="*/ 698500 h 3302940"/>
                <a:gd name="connsiteX47" fmla="*/ 4559770 w 8527372"/>
                <a:gd name="connsiteY47" fmla="*/ 685800 h 3302940"/>
                <a:gd name="connsiteX48" fmla="*/ 4521670 w 8527372"/>
                <a:gd name="connsiteY48" fmla="*/ 660400 h 3302940"/>
                <a:gd name="connsiteX49" fmla="*/ 4470870 w 8527372"/>
                <a:gd name="connsiteY49" fmla="*/ 647700 h 3302940"/>
                <a:gd name="connsiteX50" fmla="*/ 4432770 w 8527372"/>
                <a:gd name="connsiteY50" fmla="*/ 635000 h 3302940"/>
                <a:gd name="connsiteX51" fmla="*/ 4381970 w 8527372"/>
                <a:gd name="connsiteY51" fmla="*/ 609600 h 3302940"/>
                <a:gd name="connsiteX52" fmla="*/ 4280370 w 8527372"/>
                <a:gd name="connsiteY52" fmla="*/ 584200 h 3302940"/>
                <a:gd name="connsiteX53" fmla="*/ 4242270 w 8527372"/>
                <a:gd name="connsiteY53" fmla="*/ 571500 h 3302940"/>
                <a:gd name="connsiteX54" fmla="*/ 4127970 w 8527372"/>
                <a:gd name="connsiteY54" fmla="*/ 558800 h 3302940"/>
                <a:gd name="connsiteX55" fmla="*/ 3658070 w 8527372"/>
                <a:gd name="connsiteY55" fmla="*/ 533400 h 3302940"/>
                <a:gd name="connsiteX56" fmla="*/ 3607270 w 8527372"/>
                <a:gd name="connsiteY56" fmla="*/ 520700 h 3302940"/>
                <a:gd name="connsiteX57" fmla="*/ 3569170 w 8527372"/>
                <a:gd name="connsiteY57" fmla="*/ 508000 h 3302940"/>
                <a:gd name="connsiteX58" fmla="*/ 3467570 w 8527372"/>
                <a:gd name="connsiteY58" fmla="*/ 495300 h 3302940"/>
                <a:gd name="connsiteX59" fmla="*/ 3429470 w 8527372"/>
                <a:gd name="connsiteY59" fmla="*/ 469900 h 3302940"/>
                <a:gd name="connsiteX60" fmla="*/ 3378670 w 8527372"/>
                <a:gd name="connsiteY60" fmla="*/ 457200 h 3302940"/>
                <a:gd name="connsiteX61" fmla="*/ 3302470 w 8527372"/>
                <a:gd name="connsiteY61" fmla="*/ 431800 h 3302940"/>
                <a:gd name="connsiteX62" fmla="*/ 3226270 w 8527372"/>
                <a:gd name="connsiteY62" fmla="*/ 406400 h 3302940"/>
                <a:gd name="connsiteX63" fmla="*/ 3188170 w 8527372"/>
                <a:gd name="connsiteY63" fmla="*/ 393700 h 3302940"/>
                <a:gd name="connsiteX64" fmla="*/ 2934170 w 8527372"/>
                <a:gd name="connsiteY64" fmla="*/ 381000 h 3302940"/>
                <a:gd name="connsiteX65" fmla="*/ 2832570 w 8527372"/>
                <a:gd name="connsiteY65" fmla="*/ 355600 h 3302940"/>
                <a:gd name="connsiteX66" fmla="*/ 2769070 w 8527372"/>
                <a:gd name="connsiteY66" fmla="*/ 342900 h 3302940"/>
                <a:gd name="connsiteX67" fmla="*/ 2705570 w 8527372"/>
                <a:gd name="connsiteY67" fmla="*/ 317500 h 3302940"/>
                <a:gd name="connsiteX68" fmla="*/ 2591270 w 8527372"/>
                <a:gd name="connsiteY68" fmla="*/ 304800 h 3302940"/>
                <a:gd name="connsiteX69" fmla="*/ 2515070 w 8527372"/>
                <a:gd name="connsiteY69" fmla="*/ 292100 h 3302940"/>
                <a:gd name="connsiteX70" fmla="*/ 2299170 w 8527372"/>
                <a:gd name="connsiteY70" fmla="*/ 317500 h 3302940"/>
                <a:gd name="connsiteX71" fmla="*/ 2184870 w 8527372"/>
                <a:gd name="connsiteY71" fmla="*/ 355600 h 3302940"/>
                <a:gd name="connsiteX72" fmla="*/ 2045170 w 8527372"/>
                <a:gd name="connsiteY72" fmla="*/ 381000 h 3302940"/>
                <a:gd name="connsiteX73" fmla="*/ 2019770 w 8527372"/>
                <a:gd name="connsiteY73" fmla="*/ 431800 h 3302940"/>
                <a:gd name="connsiteX74" fmla="*/ 2032470 w 8527372"/>
                <a:gd name="connsiteY74" fmla="*/ 952500 h 3302940"/>
                <a:gd name="connsiteX75" fmla="*/ 2045170 w 8527372"/>
                <a:gd name="connsiteY75" fmla="*/ 1016000 h 3302940"/>
                <a:gd name="connsiteX76" fmla="*/ 2083270 w 8527372"/>
                <a:gd name="connsiteY76" fmla="*/ 1130300 h 3302940"/>
                <a:gd name="connsiteX77" fmla="*/ 2095970 w 8527372"/>
                <a:gd name="connsiteY77" fmla="*/ 1181100 h 3302940"/>
                <a:gd name="connsiteX78" fmla="*/ 2159470 w 8527372"/>
                <a:gd name="connsiteY78" fmla="*/ 1270000 h 3302940"/>
                <a:gd name="connsiteX79" fmla="*/ 2197570 w 8527372"/>
                <a:gd name="connsiteY79" fmla="*/ 1346200 h 3302940"/>
                <a:gd name="connsiteX80" fmla="*/ 2235670 w 8527372"/>
                <a:gd name="connsiteY80" fmla="*/ 1397000 h 3302940"/>
                <a:gd name="connsiteX81" fmla="*/ 2261070 w 8527372"/>
                <a:gd name="connsiteY81" fmla="*/ 1435100 h 3302940"/>
                <a:gd name="connsiteX82" fmla="*/ 2311870 w 8527372"/>
                <a:gd name="connsiteY82" fmla="*/ 1549400 h 3302940"/>
                <a:gd name="connsiteX83" fmla="*/ 2337270 w 8527372"/>
                <a:gd name="connsiteY83" fmla="*/ 1600200 h 3302940"/>
                <a:gd name="connsiteX84" fmla="*/ 2375370 w 8527372"/>
                <a:gd name="connsiteY84" fmla="*/ 1638300 h 3302940"/>
                <a:gd name="connsiteX85" fmla="*/ 2388070 w 8527372"/>
                <a:gd name="connsiteY85" fmla="*/ 1816100 h 3302940"/>
                <a:gd name="connsiteX86" fmla="*/ 2273770 w 8527372"/>
                <a:gd name="connsiteY86" fmla="*/ 1866900 h 3302940"/>
                <a:gd name="connsiteX87" fmla="*/ 2235670 w 8527372"/>
                <a:gd name="connsiteY87" fmla="*/ 1879600 h 3302940"/>
                <a:gd name="connsiteX88" fmla="*/ 2197570 w 8527372"/>
                <a:gd name="connsiteY88" fmla="*/ 1892300 h 3302940"/>
                <a:gd name="connsiteX89" fmla="*/ 2095970 w 8527372"/>
                <a:gd name="connsiteY89" fmla="*/ 1905000 h 3302940"/>
                <a:gd name="connsiteX90" fmla="*/ 1676870 w 8527372"/>
                <a:gd name="connsiteY90" fmla="*/ 1879600 h 3302940"/>
                <a:gd name="connsiteX91" fmla="*/ 1562570 w 8527372"/>
                <a:gd name="connsiteY91" fmla="*/ 1841500 h 3302940"/>
                <a:gd name="connsiteX92" fmla="*/ 1524470 w 8527372"/>
                <a:gd name="connsiteY92" fmla="*/ 1828800 h 3302940"/>
                <a:gd name="connsiteX93" fmla="*/ 1511770 w 8527372"/>
                <a:gd name="connsiteY93" fmla="*/ 1778000 h 3302940"/>
                <a:gd name="connsiteX94" fmla="*/ 1499070 w 8527372"/>
                <a:gd name="connsiteY94" fmla="*/ 1739900 h 3302940"/>
                <a:gd name="connsiteX95" fmla="*/ 1486370 w 8527372"/>
                <a:gd name="connsiteY95" fmla="*/ 1676400 h 3302940"/>
                <a:gd name="connsiteX96" fmla="*/ 1524470 w 8527372"/>
                <a:gd name="connsiteY96" fmla="*/ 1460500 h 3302940"/>
                <a:gd name="connsiteX97" fmla="*/ 1537170 w 8527372"/>
                <a:gd name="connsiteY97" fmla="*/ 1422400 h 3302940"/>
                <a:gd name="connsiteX98" fmla="*/ 1626070 w 8527372"/>
                <a:gd name="connsiteY98" fmla="*/ 1358900 h 3302940"/>
                <a:gd name="connsiteX99" fmla="*/ 1702270 w 8527372"/>
                <a:gd name="connsiteY99" fmla="*/ 1282700 h 3302940"/>
                <a:gd name="connsiteX100" fmla="*/ 1740370 w 8527372"/>
                <a:gd name="connsiteY100" fmla="*/ 1244600 h 3302940"/>
                <a:gd name="connsiteX101" fmla="*/ 1778470 w 8527372"/>
                <a:gd name="connsiteY101" fmla="*/ 1206500 h 3302940"/>
                <a:gd name="connsiteX102" fmla="*/ 1816570 w 8527372"/>
                <a:gd name="connsiteY102" fmla="*/ 1193800 h 3302940"/>
                <a:gd name="connsiteX103" fmla="*/ 1829270 w 8527372"/>
                <a:gd name="connsiteY103" fmla="*/ 1155700 h 3302940"/>
                <a:gd name="connsiteX104" fmla="*/ 1905470 w 8527372"/>
                <a:gd name="connsiteY104" fmla="*/ 1104900 h 3302940"/>
                <a:gd name="connsiteX105" fmla="*/ 1968970 w 8527372"/>
                <a:gd name="connsiteY105" fmla="*/ 1028700 h 3302940"/>
                <a:gd name="connsiteX106" fmla="*/ 2045170 w 8527372"/>
                <a:gd name="connsiteY106" fmla="*/ 965200 h 3302940"/>
                <a:gd name="connsiteX107" fmla="*/ 2019770 w 8527372"/>
                <a:gd name="connsiteY107" fmla="*/ 393700 h 3302940"/>
                <a:gd name="connsiteX108" fmla="*/ 1956270 w 8527372"/>
                <a:gd name="connsiteY108" fmla="*/ 279400 h 3302940"/>
                <a:gd name="connsiteX109" fmla="*/ 1918170 w 8527372"/>
                <a:gd name="connsiteY109" fmla="*/ 266700 h 3302940"/>
                <a:gd name="connsiteX110" fmla="*/ 1803870 w 8527372"/>
                <a:gd name="connsiteY110" fmla="*/ 203200 h 3302940"/>
                <a:gd name="connsiteX111" fmla="*/ 1727670 w 8527372"/>
                <a:gd name="connsiteY111" fmla="*/ 190500 h 3302940"/>
                <a:gd name="connsiteX112" fmla="*/ 1689570 w 8527372"/>
                <a:gd name="connsiteY112" fmla="*/ 165100 h 3302940"/>
                <a:gd name="connsiteX113" fmla="*/ 1435570 w 8527372"/>
                <a:gd name="connsiteY113" fmla="*/ 127000 h 3302940"/>
                <a:gd name="connsiteX114" fmla="*/ 1308570 w 8527372"/>
                <a:gd name="connsiteY114" fmla="*/ 101600 h 3302940"/>
                <a:gd name="connsiteX115" fmla="*/ 546570 w 8527372"/>
                <a:gd name="connsiteY115" fmla="*/ 76200 h 3302940"/>
                <a:gd name="connsiteX116" fmla="*/ 457670 w 8527372"/>
                <a:gd name="connsiteY116" fmla="*/ 50800 h 3302940"/>
                <a:gd name="connsiteX117" fmla="*/ 279870 w 8527372"/>
                <a:gd name="connsiteY117" fmla="*/ 25400 h 3302940"/>
                <a:gd name="connsiteX118" fmla="*/ 216370 w 8527372"/>
                <a:gd name="connsiteY118" fmla="*/ 12700 h 3302940"/>
                <a:gd name="connsiteX119" fmla="*/ 38570 w 8527372"/>
                <a:gd name="connsiteY119" fmla="*/ 0 h 3302940"/>
                <a:gd name="connsiteX120" fmla="*/ 13170 w 8527372"/>
                <a:gd name="connsiteY12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775670 w 8527372"/>
                <a:gd name="connsiteY45" fmla="*/ 749300 h 3302940"/>
                <a:gd name="connsiteX46" fmla="*/ 4648670 w 8527372"/>
                <a:gd name="connsiteY46" fmla="*/ 711200 h 3302940"/>
                <a:gd name="connsiteX47" fmla="*/ 4610570 w 8527372"/>
                <a:gd name="connsiteY47" fmla="*/ 698500 h 3302940"/>
                <a:gd name="connsiteX48" fmla="*/ 4559770 w 8527372"/>
                <a:gd name="connsiteY48" fmla="*/ 685800 h 3302940"/>
                <a:gd name="connsiteX49" fmla="*/ 4521670 w 8527372"/>
                <a:gd name="connsiteY49" fmla="*/ 660400 h 3302940"/>
                <a:gd name="connsiteX50" fmla="*/ 4470870 w 8527372"/>
                <a:gd name="connsiteY50" fmla="*/ 647700 h 3302940"/>
                <a:gd name="connsiteX51" fmla="*/ 4432770 w 8527372"/>
                <a:gd name="connsiteY51" fmla="*/ 635000 h 3302940"/>
                <a:gd name="connsiteX52" fmla="*/ 4381970 w 8527372"/>
                <a:gd name="connsiteY52" fmla="*/ 609600 h 3302940"/>
                <a:gd name="connsiteX53" fmla="*/ 4280370 w 8527372"/>
                <a:gd name="connsiteY53" fmla="*/ 584200 h 3302940"/>
                <a:gd name="connsiteX54" fmla="*/ 4242270 w 8527372"/>
                <a:gd name="connsiteY54" fmla="*/ 571500 h 3302940"/>
                <a:gd name="connsiteX55" fmla="*/ 4127970 w 8527372"/>
                <a:gd name="connsiteY55" fmla="*/ 558800 h 3302940"/>
                <a:gd name="connsiteX56" fmla="*/ 3658070 w 8527372"/>
                <a:gd name="connsiteY56" fmla="*/ 533400 h 3302940"/>
                <a:gd name="connsiteX57" fmla="*/ 3607270 w 8527372"/>
                <a:gd name="connsiteY57" fmla="*/ 520700 h 3302940"/>
                <a:gd name="connsiteX58" fmla="*/ 3569170 w 8527372"/>
                <a:gd name="connsiteY58" fmla="*/ 508000 h 3302940"/>
                <a:gd name="connsiteX59" fmla="*/ 3467570 w 8527372"/>
                <a:gd name="connsiteY59" fmla="*/ 495300 h 3302940"/>
                <a:gd name="connsiteX60" fmla="*/ 3429470 w 8527372"/>
                <a:gd name="connsiteY60" fmla="*/ 469900 h 3302940"/>
                <a:gd name="connsiteX61" fmla="*/ 3378670 w 8527372"/>
                <a:gd name="connsiteY61" fmla="*/ 457200 h 3302940"/>
                <a:gd name="connsiteX62" fmla="*/ 3302470 w 8527372"/>
                <a:gd name="connsiteY62" fmla="*/ 431800 h 3302940"/>
                <a:gd name="connsiteX63" fmla="*/ 3226270 w 8527372"/>
                <a:gd name="connsiteY63" fmla="*/ 406400 h 3302940"/>
                <a:gd name="connsiteX64" fmla="*/ 3188170 w 8527372"/>
                <a:gd name="connsiteY64" fmla="*/ 393700 h 3302940"/>
                <a:gd name="connsiteX65" fmla="*/ 2934170 w 8527372"/>
                <a:gd name="connsiteY65" fmla="*/ 381000 h 3302940"/>
                <a:gd name="connsiteX66" fmla="*/ 2832570 w 8527372"/>
                <a:gd name="connsiteY66" fmla="*/ 355600 h 3302940"/>
                <a:gd name="connsiteX67" fmla="*/ 2769070 w 8527372"/>
                <a:gd name="connsiteY67" fmla="*/ 342900 h 3302940"/>
                <a:gd name="connsiteX68" fmla="*/ 2705570 w 8527372"/>
                <a:gd name="connsiteY68" fmla="*/ 317500 h 3302940"/>
                <a:gd name="connsiteX69" fmla="*/ 2591270 w 8527372"/>
                <a:gd name="connsiteY69" fmla="*/ 304800 h 3302940"/>
                <a:gd name="connsiteX70" fmla="*/ 2515070 w 8527372"/>
                <a:gd name="connsiteY70" fmla="*/ 292100 h 3302940"/>
                <a:gd name="connsiteX71" fmla="*/ 2299170 w 8527372"/>
                <a:gd name="connsiteY71" fmla="*/ 317500 h 3302940"/>
                <a:gd name="connsiteX72" fmla="*/ 2184870 w 8527372"/>
                <a:gd name="connsiteY72" fmla="*/ 355600 h 3302940"/>
                <a:gd name="connsiteX73" fmla="*/ 2045170 w 8527372"/>
                <a:gd name="connsiteY73" fmla="*/ 381000 h 3302940"/>
                <a:gd name="connsiteX74" fmla="*/ 2019770 w 8527372"/>
                <a:gd name="connsiteY74" fmla="*/ 431800 h 3302940"/>
                <a:gd name="connsiteX75" fmla="*/ 2032470 w 8527372"/>
                <a:gd name="connsiteY75" fmla="*/ 952500 h 3302940"/>
                <a:gd name="connsiteX76" fmla="*/ 2045170 w 8527372"/>
                <a:gd name="connsiteY76" fmla="*/ 1016000 h 3302940"/>
                <a:gd name="connsiteX77" fmla="*/ 2083270 w 8527372"/>
                <a:gd name="connsiteY77" fmla="*/ 1130300 h 3302940"/>
                <a:gd name="connsiteX78" fmla="*/ 2095970 w 8527372"/>
                <a:gd name="connsiteY78" fmla="*/ 1181100 h 3302940"/>
                <a:gd name="connsiteX79" fmla="*/ 2159470 w 8527372"/>
                <a:gd name="connsiteY79" fmla="*/ 1270000 h 3302940"/>
                <a:gd name="connsiteX80" fmla="*/ 2197570 w 8527372"/>
                <a:gd name="connsiteY80" fmla="*/ 1346200 h 3302940"/>
                <a:gd name="connsiteX81" fmla="*/ 2235670 w 8527372"/>
                <a:gd name="connsiteY81" fmla="*/ 1397000 h 3302940"/>
                <a:gd name="connsiteX82" fmla="*/ 2261070 w 8527372"/>
                <a:gd name="connsiteY82" fmla="*/ 1435100 h 3302940"/>
                <a:gd name="connsiteX83" fmla="*/ 2311870 w 8527372"/>
                <a:gd name="connsiteY83" fmla="*/ 1549400 h 3302940"/>
                <a:gd name="connsiteX84" fmla="*/ 2337270 w 8527372"/>
                <a:gd name="connsiteY84" fmla="*/ 1600200 h 3302940"/>
                <a:gd name="connsiteX85" fmla="*/ 2375370 w 8527372"/>
                <a:gd name="connsiteY85" fmla="*/ 1638300 h 3302940"/>
                <a:gd name="connsiteX86" fmla="*/ 2388070 w 8527372"/>
                <a:gd name="connsiteY86" fmla="*/ 1816100 h 3302940"/>
                <a:gd name="connsiteX87" fmla="*/ 2273770 w 8527372"/>
                <a:gd name="connsiteY87" fmla="*/ 1866900 h 3302940"/>
                <a:gd name="connsiteX88" fmla="*/ 2235670 w 8527372"/>
                <a:gd name="connsiteY88" fmla="*/ 1879600 h 3302940"/>
                <a:gd name="connsiteX89" fmla="*/ 2197570 w 8527372"/>
                <a:gd name="connsiteY89" fmla="*/ 1892300 h 3302940"/>
                <a:gd name="connsiteX90" fmla="*/ 2095970 w 8527372"/>
                <a:gd name="connsiteY90" fmla="*/ 1905000 h 3302940"/>
                <a:gd name="connsiteX91" fmla="*/ 1676870 w 8527372"/>
                <a:gd name="connsiteY91" fmla="*/ 1879600 h 3302940"/>
                <a:gd name="connsiteX92" fmla="*/ 1562570 w 8527372"/>
                <a:gd name="connsiteY92" fmla="*/ 1841500 h 3302940"/>
                <a:gd name="connsiteX93" fmla="*/ 1524470 w 8527372"/>
                <a:gd name="connsiteY93" fmla="*/ 1828800 h 3302940"/>
                <a:gd name="connsiteX94" fmla="*/ 1511770 w 8527372"/>
                <a:gd name="connsiteY94" fmla="*/ 1778000 h 3302940"/>
                <a:gd name="connsiteX95" fmla="*/ 1499070 w 8527372"/>
                <a:gd name="connsiteY95" fmla="*/ 1739900 h 3302940"/>
                <a:gd name="connsiteX96" fmla="*/ 1486370 w 8527372"/>
                <a:gd name="connsiteY96" fmla="*/ 1676400 h 3302940"/>
                <a:gd name="connsiteX97" fmla="*/ 1524470 w 8527372"/>
                <a:gd name="connsiteY97" fmla="*/ 1460500 h 3302940"/>
                <a:gd name="connsiteX98" fmla="*/ 1537170 w 8527372"/>
                <a:gd name="connsiteY98" fmla="*/ 1422400 h 3302940"/>
                <a:gd name="connsiteX99" fmla="*/ 1626070 w 8527372"/>
                <a:gd name="connsiteY99" fmla="*/ 1358900 h 3302940"/>
                <a:gd name="connsiteX100" fmla="*/ 1702270 w 8527372"/>
                <a:gd name="connsiteY100" fmla="*/ 1282700 h 3302940"/>
                <a:gd name="connsiteX101" fmla="*/ 1740370 w 8527372"/>
                <a:gd name="connsiteY101" fmla="*/ 1244600 h 3302940"/>
                <a:gd name="connsiteX102" fmla="*/ 1778470 w 8527372"/>
                <a:gd name="connsiteY102" fmla="*/ 1206500 h 3302940"/>
                <a:gd name="connsiteX103" fmla="*/ 1816570 w 8527372"/>
                <a:gd name="connsiteY103" fmla="*/ 1193800 h 3302940"/>
                <a:gd name="connsiteX104" fmla="*/ 1829270 w 8527372"/>
                <a:gd name="connsiteY104" fmla="*/ 1155700 h 3302940"/>
                <a:gd name="connsiteX105" fmla="*/ 1905470 w 8527372"/>
                <a:gd name="connsiteY105" fmla="*/ 1104900 h 3302940"/>
                <a:gd name="connsiteX106" fmla="*/ 1968970 w 8527372"/>
                <a:gd name="connsiteY106" fmla="*/ 1028700 h 3302940"/>
                <a:gd name="connsiteX107" fmla="*/ 2045170 w 8527372"/>
                <a:gd name="connsiteY107" fmla="*/ 965200 h 3302940"/>
                <a:gd name="connsiteX108" fmla="*/ 2019770 w 8527372"/>
                <a:gd name="connsiteY108" fmla="*/ 393700 h 3302940"/>
                <a:gd name="connsiteX109" fmla="*/ 1956270 w 8527372"/>
                <a:gd name="connsiteY109" fmla="*/ 279400 h 3302940"/>
                <a:gd name="connsiteX110" fmla="*/ 1918170 w 8527372"/>
                <a:gd name="connsiteY110" fmla="*/ 266700 h 3302940"/>
                <a:gd name="connsiteX111" fmla="*/ 1803870 w 8527372"/>
                <a:gd name="connsiteY111" fmla="*/ 203200 h 3302940"/>
                <a:gd name="connsiteX112" fmla="*/ 1727670 w 8527372"/>
                <a:gd name="connsiteY112" fmla="*/ 190500 h 3302940"/>
                <a:gd name="connsiteX113" fmla="*/ 1689570 w 8527372"/>
                <a:gd name="connsiteY113" fmla="*/ 165100 h 3302940"/>
                <a:gd name="connsiteX114" fmla="*/ 1435570 w 8527372"/>
                <a:gd name="connsiteY114" fmla="*/ 127000 h 3302940"/>
                <a:gd name="connsiteX115" fmla="*/ 1308570 w 8527372"/>
                <a:gd name="connsiteY115" fmla="*/ 101600 h 3302940"/>
                <a:gd name="connsiteX116" fmla="*/ 546570 w 8527372"/>
                <a:gd name="connsiteY116" fmla="*/ 76200 h 3302940"/>
                <a:gd name="connsiteX117" fmla="*/ 457670 w 8527372"/>
                <a:gd name="connsiteY117" fmla="*/ 50800 h 3302940"/>
                <a:gd name="connsiteX118" fmla="*/ 279870 w 8527372"/>
                <a:gd name="connsiteY118" fmla="*/ 25400 h 3302940"/>
                <a:gd name="connsiteX119" fmla="*/ 216370 w 8527372"/>
                <a:gd name="connsiteY119" fmla="*/ 12700 h 3302940"/>
                <a:gd name="connsiteX120" fmla="*/ 38570 w 8527372"/>
                <a:gd name="connsiteY120" fmla="*/ 0 h 3302940"/>
                <a:gd name="connsiteX121" fmla="*/ 13170 w 8527372"/>
                <a:gd name="connsiteY121"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648670 w 8527372"/>
                <a:gd name="connsiteY45" fmla="*/ 711200 h 3302940"/>
                <a:gd name="connsiteX46" fmla="*/ 4610570 w 8527372"/>
                <a:gd name="connsiteY46" fmla="*/ 698500 h 3302940"/>
                <a:gd name="connsiteX47" fmla="*/ 4559770 w 8527372"/>
                <a:gd name="connsiteY47" fmla="*/ 685800 h 3302940"/>
                <a:gd name="connsiteX48" fmla="*/ 4521670 w 8527372"/>
                <a:gd name="connsiteY48" fmla="*/ 660400 h 3302940"/>
                <a:gd name="connsiteX49" fmla="*/ 4470870 w 8527372"/>
                <a:gd name="connsiteY49" fmla="*/ 647700 h 3302940"/>
                <a:gd name="connsiteX50" fmla="*/ 4432770 w 8527372"/>
                <a:gd name="connsiteY50" fmla="*/ 635000 h 3302940"/>
                <a:gd name="connsiteX51" fmla="*/ 4381970 w 8527372"/>
                <a:gd name="connsiteY51" fmla="*/ 609600 h 3302940"/>
                <a:gd name="connsiteX52" fmla="*/ 4280370 w 8527372"/>
                <a:gd name="connsiteY52" fmla="*/ 584200 h 3302940"/>
                <a:gd name="connsiteX53" fmla="*/ 4242270 w 8527372"/>
                <a:gd name="connsiteY53" fmla="*/ 571500 h 3302940"/>
                <a:gd name="connsiteX54" fmla="*/ 4127970 w 8527372"/>
                <a:gd name="connsiteY54" fmla="*/ 558800 h 3302940"/>
                <a:gd name="connsiteX55" fmla="*/ 3658070 w 8527372"/>
                <a:gd name="connsiteY55" fmla="*/ 533400 h 3302940"/>
                <a:gd name="connsiteX56" fmla="*/ 3607270 w 8527372"/>
                <a:gd name="connsiteY56" fmla="*/ 520700 h 3302940"/>
                <a:gd name="connsiteX57" fmla="*/ 3569170 w 8527372"/>
                <a:gd name="connsiteY57" fmla="*/ 508000 h 3302940"/>
                <a:gd name="connsiteX58" fmla="*/ 3467570 w 8527372"/>
                <a:gd name="connsiteY58" fmla="*/ 495300 h 3302940"/>
                <a:gd name="connsiteX59" fmla="*/ 3429470 w 8527372"/>
                <a:gd name="connsiteY59" fmla="*/ 469900 h 3302940"/>
                <a:gd name="connsiteX60" fmla="*/ 3378670 w 8527372"/>
                <a:gd name="connsiteY60" fmla="*/ 457200 h 3302940"/>
                <a:gd name="connsiteX61" fmla="*/ 3302470 w 8527372"/>
                <a:gd name="connsiteY61" fmla="*/ 431800 h 3302940"/>
                <a:gd name="connsiteX62" fmla="*/ 3226270 w 8527372"/>
                <a:gd name="connsiteY62" fmla="*/ 406400 h 3302940"/>
                <a:gd name="connsiteX63" fmla="*/ 3188170 w 8527372"/>
                <a:gd name="connsiteY63" fmla="*/ 393700 h 3302940"/>
                <a:gd name="connsiteX64" fmla="*/ 2934170 w 8527372"/>
                <a:gd name="connsiteY64" fmla="*/ 381000 h 3302940"/>
                <a:gd name="connsiteX65" fmla="*/ 2832570 w 8527372"/>
                <a:gd name="connsiteY65" fmla="*/ 355600 h 3302940"/>
                <a:gd name="connsiteX66" fmla="*/ 2769070 w 8527372"/>
                <a:gd name="connsiteY66" fmla="*/ 342900 h 3302940"/>
                <a:gd name="connsiteX67" fmla="*/ 2705570 w 8527372"/>
                <a:gd name="connsiteY67" fmla="*/ 317500 h 3302940"/>
                <a:gd name="connsiteX68" fmla="*/ 2591270 w 8527372"/>
                <a:gd name="connsiteY68" fmla="*/ 304800 h 3302940"/>
                <a:gd name="connsiteX69" fmla="*/ 2515070 w 8527372"/>
                <a:gd name="connsiteY69" fmla="*/ 292100 h 3302940"/>
                <a:gd name="connsiteX70" fmla="*/ 2299170 w 8527372"/>
                <a:gd name="connsiteY70" fmla="*/ 317500 h 3302940"/>
                <a:gd name="connsiteX71" fmla="*/ 2184870 w 8527372"/>
                <a:gd name="connsiteY71" fmla="*/ 355600 h 3302940"/>
                <a:gd name="connsiteX72" fmla="*/ 2045170 w 8527372"/>
                <a:gd name="connsiteY72" fmla="*/ 381000 h 3302940"/>
                <a:gd name="connsiteX73" fmla="*/ 2019770 w 8527372"/>
                <a:gd name="connsiteY73" fmla="*/ 431800 h 3302940"/>
                <a:gd name="connsiteX74" fmla="*/ 2032470 w 8527372"/>
                <a:gd name="connsiteY74" fmla="*/ 952500 h 3302940"/>
                <a:gd name="connsiteX75" fmla="*/ 2045170 w 8527372"/>
                <a:gd name="connsiteY75" fmla="*/ 1016000 h 3302940"/>
                <a:gd name="connsiteX76" fmla="*/ 2083270 w 8527372"/>
                <a:gd name="connsiteY76" fmla="*/ 1130300 h 3302940"/>
                <a:gd name="connsiteX77" fmla="*/ 2095970 w 8527372"/>
                <a:gd name="connsiteY77" fmla="*/ 1181100 h 3302940"/>
                <a:gd name="connsiteX78" fmla="*/ 2159470 w 8527372"/>
                <a:gd name="connsiteY78" fmla="*/ 1270000 h 3302940"/>
                <a:gd name="connsiteX79" fmla="*/ 2197570 w 8527372"/>
                <a:gd name="connsiteY79" fmla="*/ 1346200 h 3302940"/>
                <a:gd name="connsiteX80" fmla="*/ 2235670 w 8527372"/>
                <a:gd name="connsiteY80" fmla="*/ 1397000 h 3302940"/>
                <a:gd name="connsiteX81" fmla="*/ 2261070 w 8527372"/>
                <a:gd name="connsiteY81" fmla="*/ 1435100 h 3302940"/>
                <a:gd name="connsiteX82" fmla="*/ 2311870 w 8527372"/>
                <a:gd name="connsiteY82" fmla="*/ 1549400 h 3302940"/>
                <a:gd name="connsiteX83" fmla="*/ 2337270 w 8527372"/>
                <a:gd name="connsiteY83" fmla="*/ 1600200 h 3302940"/>
                <a:gd name="connsiteX84" fmla="*/ 2375370 w 8527372"/>
                <a:gd name="connsiteY84" fmla="*/ 1638300 h 3302940"/>
                <a:gd name="connsiteX85" fmla="*/ 2388070 w 8527372"/>
                <a:gd name="connsiteY85" fmla="*/ 1816100 h 3302940"/>
                <a:gd name="connsiteX86" fmla="*/ 2273770 w 8527372"/>
                <a:gd name="connsiteY86" fmla="*/ 1866900 h 3302940"/>
                <a:gd name="connsiteX87" fmla="*/ 2235670 w 8527372"/>
                <a:gd name="connsiteY87" fmla="*/ 1879600 h 3302940"/>
                <a:gd name="connsiteX88" fmla="*/ 2197570 w 8527372"/>
                <a:gd name="connsiteY88" fmla="*/ 1892300 h 3302940"/>
                <a:gd name="connsiteX89" fmla="*/ 2095970 w 8527372"/>
                <a:gd name="connsiteY89" fmla="*/ 1905000 h 3302940"/>
                <a:gd name="connsiteX90" fmla="*/ 1676870 w 8527372"/>
                <a:gd name="connsiteY90" fmla="*/ 1879600 h 3302940"/>
                <a:gd name="connsiteX91" fmla="*/ 1562570 w 8527372"/>
                <a:gd name="connsiteY91" fmla="*/ 1841500 h 3302940"/>
                <a:gd name="connsiteX92" fmla="*/ 1524470 w 8527372"/>
                <a:gd name="connsiteY92" fmla="*/ 1828800 h 3302940"/>
                <a:gd name="connsiteX93" fmla="*/ 1511770 w 8527372"/>
                <a:gd name="connsiteY93" fmla="*/ 1778000 h 3302940"/>
                <a:gd name="connsiteX94" fmla="*/ 1499070 w 8527372"/>
                <a:gd name="connsiteY94" fmla="*/ 1739900 h 3302940"/>
                <a:gd name="connsiteX95" fmla="*/ 1486370 w 8527372"/>
                <a:gd name="connsiteY95" fmla="*/ 1676400 h 3302940"/>
                <a:gd name="connsiteX96" fmla="*/ 1524470 w 8527372"/>
                <a:gd name="connsiteY96" fmla="*/ 1460500 h 3302940"/>
                <a:gd name="connsiteX97" fmla="*/ 1537170 w 8527372"/>
                <a:gd name="connsiteY97" fmla="*/ 1422400 h 3302940"/>
                <a:gd name="connsiteX98" fmla="*/ 1626070 w 8527372"/>
                <a:gd name="connsiteY98" fmla="*/ 1358900 h 3302940"/>
                <a:gd name="connsiteX99" fmla="*/ 1702270 w 8527372"/>
                <a:gd name="connsiteY99" fmla="*/ 1282700 h 3302940"/>
                <a:gd name="connsiteX100" fmla="*/ 1740370 w 8527372"/>
                <a:gd name="connsiteY100" fmla="*/ 1244600 h 3302940"/>
                <a:gd name="connsiteX101" fmla="*/ 1778470 w 8527372"/>
                <a:gd name="connsiteY101" fmla="*/ 1206500 h 3302940"/>
                <a:gd name="connsiteX102" fmla="*/ 1816570 w 8527372"/>
                <a:gd name="connsiteY102" fmla="*/ 1193800 h 3302940"/>
                <a:gd name="connsiteX103" fmla="*/ 1829270 w 8527372"/>
                <a:gd name="connsiteY103" fmla="*/ 1155700 h 3302940"/>
                <a:gd name="connsiteX104" fmla="*/ 1905470 w 8527372"/>
                <a:gd name="connsiteY104" fmla="*/ 1104900 h 3302940"/>
                <a:gd name="connsiteX105" fmla="*/ 1968970 w 8527372"/>
                <a:gd name="connsiteY105" fmla="*/ 1028700 h 3302940"/>
                <a:gd name="connsiteX106" fmla="*/ 2045170 w 8527372"/>
                <a:gd name="connsiteY106" fmla="*/ 965200 h 3302940"/>
                <a:gd name="connsiteX107" fmla="*/ 2019770 w 8527372"/>
                <a:gd name="connsiteY107" fmla="*/ 393700 h 3302940"/>
                <a:gd name="connsiteX108" fmla="*/ 1956270 w 8527372"/>
                <a:gd name="connsiteY108" fmla="*/ 279400 h 3302940"/>
                <a:gd name="connsiteX109" fmla="*/ 1918170 w 8527372"/>
                <a:gd name="connsiteY109" fmla="*/ 266700 h 3302940"/>
                <a:gd name="connsiteX110" fmla="*/ 1803870 w 8527372"/>
                <a:gd name="connsiteY110" fmla="*/ 203200 h 3302940"/>
                <a:gd name="connsiteX111" fmla="*/ 1727670 w 8527372"/>
                <a:gd name="connsiteY111" fmla="*/ 190500 h 3302940"/>
                <a:gd name="connsiteX112" fmla="*/ 1689570 w 8527372"/>
                <a:gd name="connsiteY112" fmla="*/ 165100 h 3302940"/>
                <a:gd name="connsiteX113" fmla="*/ 1435570 w 8527372"/>
                <a:gd name="connsiteY113" fmla="*/ 127000 h 3302940"/>
                <a:gd name="connsiteX114" fmla="*/ 1308570 w 8527372"/>
                <a:gd name="connsiteY114" fmla="*/ 101600 h 3302940"/>
                <a:gd name="connsiteX115" fmla="*/ 546570 w 8527372"/>
                <a:gd name="connsiteY115" fmla="*/ 76200 h 3302940"/>
                <a:gd name="connsiteX116" fmla="*/ 457670 w 8527372"/>
                <a:gd name="connsiteY116" fmla="*/ 50800 h 3302940"/>
                <a:gd name="connsiteX117" fmla="*/ 279870 w 8527372"/>
                <a:gd name="connsiteY117" fmla="*/ 25400 h 3302940"/>
                <a:gd name="connsiteX118" fmla="*/ 216370 w 8527372"/>
                <a:gd name="connsiteY118" fmla="*/ 12700 h 3302940"/>
                <a:gd name="connsiteX119" fmla="*/ 38570 w 8527372"/>
                <a:gd name="connsiteY119" fmla="*/ 0 h 3302940"/>
                <a:gd name="connsiteX120" fmla="*/ 13170 w 8527372"/>
                <a:gd name="connsiteY12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610570 w 8527372"/>
                <a:gd name="connsiteY45" fmla="*/ 698500 h 3302940"/>
                <a:gd name="connsiteX46" fmla="*/ 4559770 w 8527372"/>
                <a:gd name="connsiteY46" fmla="*/ 685800 h 3302940"/>
                <a:gd name="connsiteX47" fmla="*/ 4521670 w 8527372"/>
                <a:gd name="connsiteY47" fmla="*/ 660400 h 3302940"/>
                <a:gd name="connsiteX48" fmla="*/ 4470870 w 8527372"/>
                <a:gd name="connsiteY48" fmla="*/ 647700 h 3302940"/>
                <a:gd name="connsiteX49" fmla="*/ 4432770 w 8527372"/>
                <a:gd name="connsiteY49" fmla="*/ 635000 h 3302940"/>
                <a:gd name="connsiteX50" fmla="*/ 4381970 w 8527372"/>
                <a:gd name="connsiteY50" fmla="*/ 609600 h 3302940"/>
                <a:gd name="connsiteX51" fmla="*/ 4280370 w 8527372"/>
                <a:gd name="connsiteY51" fmla="*/ 584200 h 3302940"/>
                <a:gd name="connsiteX52" fmla="*/ 4242270 w 8527372"/>
                <a:gd name="connsiteY52" fmla="*/ 571500 h 3302940"/>
                <a:gd name="connsiteX53" fmla="*/ 4127970 w 8527372"/>
                <a:gd name="connsiteY53" fmla="*/ 558800 h 3302940"/>
                <a:gd name="connsiteX54" fmla="*/ 3658070 w 8527372"/>
                <a:gd name="connsiteY54" fmla="*/ 533400 h 3302940"/>
                <a:gd name="connsiteX55" fmla="*/ 3607270 w 8527372"/>
                <a:gd name="connsiteY55" fmla="*/ 520700 h 3302940"/>
                <a:gd name="connsiteX56" fmla="*/ 3569170 w 8527372"/>
                <a:gd name="connsiteY56" fmla="*/ 508000 h 3302940"/>
                <a:gd name="connsiteX57" fmla="*/ 3467570 w 8527372"/>
                <a:gd name="connsiteY57" fmla="*/ 495300 h 3302940"/>
                <a:gd name="connsiteX58" fmla="*/ 3429470 w 8527372"/>
                <a:gd name="connsiteY58" fmla="*/ 469900 h 3302940"/>
                <a:gd name="connsiteX59" fmla="*/ 3378670 w 8527372"/>
                <a:gd name="connsiteY59" fmla="*/ 457200 h 3302940"/>
                <a:gd name="connsiteX60" fmla="*/ 3302470 w 8527372"/>
                <a:gd name="connsiteY60" fmla="*/ 431800 h 3302940"/>
                <a:gd name="connsiteX61" fmla="*/ 3226270 w 8527372"/>
                <a:gd name="connsiteY61" fmla="*/ 406400 h 3302940"/>
                <a:gd name="connsiteX62" fmla="*/ 3188170 w 8527372"/>
                <a:gd name="connsiteY62" fmla="*/ 393700 h 3302940"/>
                <a:gd name="connsiteX63" fmla="*/ 2934170 w 8527372"/>
                <a:gd name="connsiteY63" fmla="*/ 381000 h 3302940"/>
                <a:gd name="connsiteX64" fmla="*/ 2832570 w 8527372"/>
                <a:gd name="connsiteY64" fmla="*/ 355600 h 3302940"/>
                <a:gd name="connsiteX65" fmla="*/ 2769070 w 8527372"/>
                <a:gd name="connsiteY65" fmla="*/ 342900 h 3302940"/>
                <a:gd name="connsiteX66" fmla="*/ 2705570 w 8527372"/>
                <a:gd name="connsiteY66" fmla="*/ 317500 h 3302940"/>
                <a:gd name="connsiteX67" fmla="*/ 2591270 w 8527372"/>
                <a:gd name="connsiteY67" fmla="*/ 304800 h 3302940"/>
                <a:gd name="connsiteX68" fmla="*/ 2515070 w 8527372"/>
                <a:gd name="connsiteY68" fmla="*/ 292100 h 3302940"/>
                <a:gd name="connsiteX69" fmla="*/ 2299170 w 8527372"/>
                <a:gd name="connsiteY69" fmla="*/ 317500 h 3302940"/>
                <a:gd name="connsiteX70" fmla="*/ 2184870 w 8527372"/>
                <a:gd name="connsiteY70" fmla="*/ 355600 h 3302940"/>
                <a:gd name="connsiteX71" fmla="*/ 2045170 w 8527372"/>
                <a:gd name="connsiteY71" fmla="*/ 381000 h 3302940"/>
                <a:gd name="connsiteX72" fmla="*/ 2019770 w 8527372"/>
                <a:gd name="connsiteY72" fmla="*/ 431800 h 3302940"/>
                <a:gd name="connsiteX73" fmla="*/ 2032470 w 8527372"/>
                <a:gd name="connsiteY73" fmla="*/ 952500 h 3302940"/>
                <a:gd name="connsiteX74" fmla="*/ 2045170 w 8527372"/>
                <a:gd name="connsiteY74" fmla="*/ 1016000 h 3302940"/>
                <a:gd name="connsiteX75" fmla="*/ 2083270 w 8527372"/>
                <a:gd name="connsiteY75" fmla="*/ 1130300 h 3302940"/>
                <a:gd name="connsiteX76" fmla="*/ 2095970 w 8527372"/>
                <a:gd name="connsiteY76" fmla="*/ 1181100 h 3302940"/>
                <a:gd name="connsiteX77" fmla="*/ 2159470 w 8527372"/>
                <a:gd name="connsiteY77" fmla="*/ 1270000 h 3302940"/>
                <a:gd name="connsiteX78" fmla="*/ 2197570 w 8527372"/>
                <a:gd name="connsiteY78" fmla="*/ 1346200 h 3302940"/>
                <a:gd name="connsiteX79" fmla="*/ 2235670 w 8527372"/>
                <a:gd name="connsiteY79" fmla="*/ 1397000 h 3302940"/>
                <a:gd name="connsiteX80" fmla="*/ 2261070 w 8527372"/>
                <a:gd name="connsiteY80" fmla="*/ 1435100 h 3302940"/>
                <a:gd name="connsiteX81" fmla="*/ 2311870 w 8527372"/>
                <a:gd name="connsiteY81" fmla="*/ 1549400 h 3302940"/>
                <a:gd name="connsiteX82" fmla="*/ 2337270 w 8527372"/>
                <a:gd name="connsiteY82" fmla="*/ 1600200 h 3302940"/>
                <a:gd name="connsiteX83" fmla="*/ 2375370 w 8527372"/>
                <a:gd name="connsiteY83" fmla="*/ 1638300 h 3302940"/>
                <a:gd name="connsiteX84" fmla="*/ 2388070 w 8527372"/>
                <a:gd name="connsiteY84" fmla="*/ 1816100 h 3302940"/>
                <a:gd name="connsiteX85" fmla="*/ 2273770 w 8527372"/>
                <a:gd name="connsiteY85" fmla="*/ 1866900 h 3302940"/>
                <a:gd name="connsiteX86" fmla="*/ 2235670 w 8527372"/>
                <a:gd name="connsiteY86" fmla="*/ 1879600 h 3302940"/>
                <a:gd name="connsiteX87" fmla="*/ 2197570 w 8527372"/>
                <a:gd name="connsiteY87" fmla="*/ 1892300 h 3302940"/>
                <a:gd name="connsiteX88" fmla="*/ 2095970 w 8527372"/>
                <a:gd name="connsiteY88" fmla="*/ 1905000 h 3302940"/>
                <a:gd name="connsiteX89" fmla="*/ 1676870 w 8527372"/>
                <a:gd name="connsiteY89" fmla="*/ 1879600 h 3302940"/>
                <a:gd name="connsiteX90" fmla="*/ 1562570 w 8527372"/>
                <a:gd name="connsiteY90" fmla="*/ 1841500 h 3302940"/>
                <a:gd name="connsiteX91" fmla="*/ 1524470 w 8527372"/>
                <a:gd name="connsiteY91" fmla="*/ 1828800 h 3302940"/>
                <a:gd name="connsiteX92" fmla="*/ 1511770 w 8527372"/>
                <a:gd name="connsiteY92" fmla="*/ 1778000 h 3302940"/>
                <a:gd name="connsiteX93" fmla="*/ 1499070 w 8527372"/>
                <a:gd name="connsiteY93" fmla="*/ 1739900 h 3302940"/>
                <a:gd name="connsiteX94" fmla="*/ 1486370 w 8527372"/>
                <a:gd name="connsiteY94" fmla="*/ 1676400 h 3302940"/>
                <a:gd name="connsiteX95" fmla="*/ 1524470 w 8527372"/>
                <a:gd name="connsiteY95" fmla="*/ 1460500 h 3302940"/>
                <a:gd name="connsiteX96" fmla="*/ 1537170 w 8527372"/>
                <a:gd name="connsiteY96" fmla="*/ 1422400 h 3302940"/>
                <a:gd name="connsiteX97" fmla="*/ 1626070 w 8527372"/>
                <a:gd name="connsiteY97" fmla="*/ 1358900 h 3302940"/>
                <a:gd name="connsiteX98" fmla="*/ 1702270 w 8527372"/>
                <a:gd name="connsiteY98" fmla="*/ 1282700 h 3302940"/>
                <a:gd name="connsiteX99" fmla="*/ 1740370 w 8527372"/>
                <a:gd name="connsiteY99" fmla="*/ 1244600 h 3302940"/>
                <a:gd name="connsiteX100" fmla="*/ 1778470 w 8527372"/>
                <a:gd name="connsiteY100" fmla="*/ 1206500 h 3302940"/>
                <a:gd name="connsiteX101" fmla="*/ 1816570 w 8527372"/>
                <a:gd name="connsiteY101" fmla="*/ 1193800 h 3302940"/>
                <a:gd name="connsiteX102" fmla="*/ 1829270 w 8527372"/>
                <a:gd name="connsiteY102" fmla="*/ 1155700 h 3302940"/>
                <a:gd name="connsiteX103" fmla="*/ 1905470 w 8527372"/>
                <a:gd name="connsiteY103" fmla="*/ 1104900 h 3302940"/>
                <a:gd name="connsiteX104" fmla="*/ 1968970 w 8527372"/>
                <a:gd name="connsiteY104" fmla="*/ 1028700 h 3302940"/>
                <a:gd name="connsiteX105" fmla="*/ 2045170 w 8527372"/>
                <a:gd name="connsiteY105" fmla="*/ 965200 h 3302940"/>
                <a:gd name="connsiteX106" fmla="*/ 2019770 w 8527372"/>
                <a:gd name="connsiteY106" fmla="*/ 393700 h 3302940"/>
                <a:gd name="connsiteX107" fmla="*/ 1956270 w 8527372"/>
                <a:gd name="connsiteY107" fmla="*/ 279400 h 3302940"/>
                <a:gd name="connsiteX108" fmla="*/ 1918170 w 8527372"/>
                <a:gd name="connsiteY108" fmla="*/ 266700 h 3302940"/>
                <a:gd name="connsiteX109" fmla="*/ 1803870 w 8527372"/>
                <a:gd name="connsiteY109" fmla="*/ 203200 h 3302940"/>
                <a:gd name="connsiteX110" fmla="*/ 1727670 w 8527372"/>
                <a:gd name="connsiteY110" fmla="*/ 190500 h 3302940"/>
                <a:gd name="connsiteX111" fmla="*/ 1689570 w 8527372"/>
                <a:gd name="connsiteY111" fmla="*/ 165100 h 3302940"/>
                <a:gd name="connsiteX112" fmla="*/ 1435570 w 8527372"/>
                <a:gd name="connsiteY112" fmla="*/ 127000 h 3302940"/>
                <a:gd name="connsiteX113" fmla="*/ 1308570 w 8527372"/>
                <a:gd name="connsiteY113" fmla="*/ 101600 h 3302940"/>
                <a:gd name="connsiteX114" fmla="*/ 546570 w 8527372"/>
                <a:gd name="connsiteY114" fmla="*/ 76200 h 3302940"/>
                <a:gd name="connsiteX115" fmla="*/ 457670 w 8527372"/>
                <a:gd name="connsiteY115" fmla="*/ 50800 h 3302940"/>
                <a:gd name="connsiteX116" fmla="*/ 279870 w 8527372"/>
                <a:gd name="connsiteY116" fmla="*/ 25400 h 3302940"/>
                <a:gd name="connsiteX117" fmla="*/ 216370 w 8527372"/>
                <a:gd name="connsiteY117" fmla="*/ 12700 h 3302940"/>
                <a:gd name="connsiteX118" fmla="*/ 38570 w 8527372"/>
                <a:gd name="connsiteY118" fmla="*/ 0 h 3302940"/>
                <a:gd name="connsiteX119" fmla="*/ 13170 w 8527372"/>
                <a:gd name="connsiteY11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559770 w 8527372"/>
                <a:gd name="connsiteY45" fmla="*/ 685800 h 3302940"/>
                <a:gd name="connsiteX46" fmla="*/ 4521670 w 8527372"/>
                <a:gd name="connsiteY46" fmla="*/ 660400 h 3302940"/>
                <a:gd name="connsiteX47" fmla="*/ 4470870 w 8527372"/>
                <a:gd name="connsiteY47" fmla="*/ 647700 h 3302940"/>
                <a:gd name="connsiteX48" fmla="*/ 4432770 w 8527372"/>
                <a:gd name="connsiteY48" fmla="*/ 635000 h 3302940"/>
                <a:gd name="connsiteX49" fmla="*/ 4381970 w 8527372"/>
                <a:gd name="connsiteY49" fmla="*/ 609600 h 3302940"/>
                <a:gd name="connsiteX50" fmla="*/ 4280370 w 8527372"/>
                <a:gd name="connsiteY50" fmla="*/ 584200 h 3302940"/>
                <a:gd name="connsiteX51" fmla="*/ 4242270 w 8527372"/>
                <a:gd name="connsiteY51" fmla="*/ 571500 h 3302940"/>
                <a:gd name="connsiteX52" fmla="*/ 4127970 w 8527372"/>
                <a:gd name="connsiteY52" fmla="*/ 558800 h 3302940"/>
                <a:gd name="connsiteX53" fmla="*/ 3658070 w 8527372"/>
                <a:gd name="connsiteY53" fmla="*/ 533400 h 3302940"/>
                <a:gd name="connsiteX54" fmla="*/ 3607270 w 8527372"/>
                <a:gd name="connsiteY54" fmla="*/ 520700 h 3302940"/>
                <a:gd name="connsiteX55" fmla="*/ 3569170 w 8527372"/>
                <a:gd name="connsiteY55" fmla="*/ 508000 h 3302940"/>
                <a:gd name="connsiteX56" fmla="*/ 3467570 w 8527372"/>
                <a:gd name="connsiteY56" fmla="*/ 495300 h 3302940"/>
                <a:gd name="connsiteX57" fmla="*/ 3429470 w 8527372"/>
                <a:gd name="connsiteY57" fmla="*/ 469900 h 3302940"/>
                <a:gd name="connsiteX58" fmla="*/ 3378670 w 8527372"/>
                <a:gd name="connsiteY58" fmla="*/ 457200 h 3302940"/>
                <a:gd name="connsiteX59" fmla="*/ 3302470 w 8527372"/>
                <a:gd name="connsiteY59" fmla="*/ 431800 h 3302940"/>
                <a:gd name="connsiteX60" fmla="*/ 3226270 w 8527372"/>
                <a:gd name="connsiteY60" fmla="*/ 406400 h 3302940"/>
                <a:gd name="connsiteX61" fmla="*/ 3188170 w 8527372"/>
                <a:gd name="connsiteY61" fmla="*/ 393700 h 3302940"/>
                <a:gd name="connsiteX62" fmla="*/ 2934170 w 8527372"/>
                <a:gd name="connsiteY62" fmla="*/ 381000 h 3302940"/>
                <a:gd name="connsiteX63" fmla="*/ 2832570 w 8527372"/>
                <a:gd name="connsiteY63" fmla="*/ 355600 h 3302940"/>
                <a:gd name="connsiteX64" fmla="*/ 2769070 w 8527372"/>
                <a:gd name="connsiteY64" fmla="*/ 342900 h 3302940"/>
                <a:gd name="connsiteX65" fmla="*/ 2705570 w 8527372"/>
                <a:gd name="connsiteY65" fmla="*/ 317500 h 3302940"/>
                <a:gd name="connsiteX66" fmla="*/ 2591270 w 8527372"/>
                <a:gd name="connsiteY66" fmla="*/ 304800 h 3302940"/>
                <a:gd name="connsiteX67" fmla="*/ 2515070 w 8527372"/>
                <a:gd name="connsiteY67" fmla="*/ 292100 h 3302940"/>
                <a:gd name="connsiteX68" fmla="*/ 2299170 w 8527372"/>
                <a:gd name="connsiteY68" fmla="*/ 317500 h 3302940"/>
                <a:gd name="connsiteX69" fmla="*/ 2184870 w 8527372"/>
                <a:gd name="connsiteY69" fmla="*/ 355600 h 3302940"/>
                <a:gd name="connsiteX70" fmla="*/ 2045170 w 8527372"/>
                <a:gd name="connsiteY70" fmla="*/ 381000 h 3302940"/>
                <a:gd name="connsiteX71" fmla="*/ 2019770 w 8527372"/>
                <a:gd name="connsiteY71" fmla="*/ 431800 h 3302940"/>
                <a:gd name="connsiteX72" fmla="*/ 2032470 w 8527372"/>
                <a:gd name="connsiteY72" fmla="*/ 952500 h 3302940"/>
                <a:gd name="connsiteX73" fmla="*/ 2045170 w 8527372"/>
                <a:gd name="connsiteY73" fmla="*/ 1016000 h 3302940"/>
                <a:gd name="connsiteX74" fmla="*/ 2083270 w 8527372"/>
                <a:gd name="connsiteY74" fmla="*/ 1130300 h 3302940"/>
                <a:gd name="connsiteX75" fmla="*/ 2095970 w 8527372"/>
                <a:gd name="connsiteY75" fmla="*/ 1181100 h 3302940"/>
                <a:gd name="connsiteX76" fmla="*/ 2159470 w 8527372"/>
                <a:gd name="connsiteY76" fmla="*/ 1270000 h 3302940"/>
                <a:gd name="connsiteX77" fmla="*/ 2197570 w 8527372"/>
                <a:gd name="connsiteY77" fmla="*/ 1346200 h 3302940"/>
                <a:gd name="connsiteX78" fmla="*/ 2235670 w 8527372"/>
                <a:gd name="connsiteY78" fmla="*/ 1397000 h 3302940"/>
                <a:gd name="connsiteX79" fmla="*/ 2261070 w 8527372"/>
                <a:gd name="connsiteY79" fmla="*/ 1435100 h 3302940"/>
                <a:gd name="connsiteX80" fmla="*/ 2311870 w 8527372"/>
                <a:gd name="connsiteY80" fmla="*/ 1549400 h 3302940"/>
                <a:gd name="connsiteX81" fmla="*/ 2337270 w 8527372"/>
                <a:gd name="connsiteY81" fmla="*/ 1600200 h 3302940"/>
                <a:gd name="connsiteX82" fmla="*/ 2375370 w 8527372"/>
                <a:gd name="connsiteY82" fmla="*/ 1638300 h 3302940"/>
                <a:gd name="connsiteX83" fmla="*/ 2388070 w 8527372"/>
                <a:gd name="connsiteY83" fmla="*/ 1816100 h 3302940"/>
                <a:gd name="connsiteX84" fmla="*/ 2273770 w 8527372"/>
                <a:gd name="connsiteY84" fmla="*/ 1866900 h 3302940"/>
                <a:gd name="connsiteX85" fmla="*/ 2235670 w 8527372"/>
                <a:gd name="connsiteY85" fmla="*/ 1879600 h 3302940"/>
                <a:gd name="connsiteX86" fmla="*/ 2197570 w 8527372"/>
                <a:gd name="connsiteY86" fmla="*/ 1892300 h 3302940"/>
                <a:gd name="connsiteX87" fmla="*/ 2095970 w 8527372"/>
                <a:gd name="connsiteY87" fmla="*/ 1905000 h 3302940"/>
                <a:gd name="connsiteX88" fmla="*/ 1676870 w 8527372"/>
                <a:gd name="connsiteY88" fmla="*/ 1879600 h 3302940"/>
                <a:gd name="connsiteX89" fmla="*/ 1562570 w 8527372"/>
                <a:gd name="connsiteY89" fmla="*/ 1841500 h 3302940"/>
                <a:gd name="connsiteX90" fmla="*/ 1524470 w 8527372"/>
                <a:gd name="connsiteY90" fmla="*/ 1828800 h 3302940"/>
                <a:gd name="connsiteX91" fmla="*/ 1511770 w 8527372"/>
                <a:gd name="connsiteY91" fmla="*/ 1778000 h 3302940"/>
                <a:gd name="connsiteX92" fmla="*/ 1499070 w 8527372"/>
                <a:gd name="connsiteY92" fmla="*/ 1739900 h 3302940"/>
                <a:gd name="connsiteX93" fmla="*/ 1486370 w 8527372"/>
                <a:gd name="connsiteY93" fmla="*/ 1676400 h 3302940"/>
                <a:gd name="connsiteX94" fmla="*/ 1524470 w 8527372"/>
                <a:gd name="connsiteY94" fmla="*/ 1460500 h 3302940"/>
                <a:gd name="connsiteX95" fmla="*/ 1537170 w 8527372"/>
                <a:gd name="connsiteY95" fmla="*/ 1422400 h 3302940"/>
                <a:gd name="connsiteX96" fmla="*/ 1626070 w 8527372"/>
                <a:gd name="connsiteY96" fmla="*/ 1358900 h 3302940"/>
                <a:gd name="connsiteX97" fmla="*/ 1702270 w 8527372"/>
                <a:gd name="connsiteY97" fmla="*/ 1282700 h 3302940"/>
                <a:gd name="connsiteX98" fmla="*/ 1740370 w 8527372"/>
                <a:gd name="connsiteY98" fmla="*/ 1244600 h 3302940"/>
                <a:gd name="connsiteX99" fmla="*/ 1778470 w 8527372"/>
                <a:gd name="connsiteY99" fmla="*/ 1206500 h 3302940"/>
                <a:gd name="connsiteX100" fmla="*/ 1816570 w 8527372"/>
                <a:gd name="connsiteY100" fmla="*/ 1193800 h 3302940"/>
                <a:gd name="connsiteX101" fmla="*/ 1829270 w 8527372"/>
                <a:gd name="connsiteY101" fmla="*/ 1155700 h 3302940"/>
                <a:gd name="connsiteX102" fmla="*/ 1905470 w 8527372"/>
                <a:gd name="connsiteY102" fmla="*/ 1104900 h 3302940"/>
                <a:gd name="connsiteX103" fmla="*/ 1968970 w 8527372"/>
                <a:gd name="connsiteY103" fmla="*/ 1028700 h 3302940"/>
                <a:gd name="connsiteX104" fmla="*/ 2045170 w 8527372"/>
                <a:gd name="connsiteY104" fmla="*/ 965200 h 3302940"/>
                <a:gd name="connsiteX105" fmla="*/ 2019770 w 8527372"/>
                <a:gd name="connsiteY105" fmla="*/ 393700 h 3302940"/>
                <a:gd name="connsiteX106" fmla="*/ 1956270 w 8527372"/>
                <a:gd name="connsiteY106" fmla="*/ 279400 h 3302940"/>
                <a:gd name="connsiteX107" fmla="*/ 1918170 w 8527372"/>
                <a:gd name="connsiteY107" fmla="*/ 266700 h 3302940"/>
                <a:gd name="connsiteX108" fmla="*/ 1803870 w 8527372"/>
                <a:gd name="connsiteY108" fmla="*/ 203200 h 3302940"/>
                <a:gd name="connsiteX109" fmla="*/ 1727670 w 8527372"/>
                <a:gd name="connsiteY109" fmla="*/ 190500 h 3302940"/>
                <a:gd name="connsiteX110" fmla="*/ 1689570 w 8527372"/>
                <a:gd name="connsiteY110" fmla="*/ 165100 h 3302940"/>
                <a:gd name="connsiteX111" fmla="*/ 1435570 w 8527372"/>
                <a:gd name="connsiteY111" fmla="*/ 127000 h 3302940"/>
                <a:gd name="connsiteX112" fmla="*/ 1308570 w 8527372"/>
                <a:gd name="connsiteY112" fmla="*/ 101600 h 3302940"/>
                <a:gd name="connsiteX113" fmla="*/ 546570 w 8527372"/>
                <a:gd name="connsiteY113" fmla="*/ 76200 h 3302940"/>
                <a:gd name="connsiteX114" fmla="*/ 457670 w 8527372"/>
                <a:gd name="connsiteY114" fmla="*/ 50800 h 3302940"/>
                <a:gd name="connsiteX115" fmla="*/ 279870 w 8527372"/>
                <a:gd name="connsiteY115" fmla="*/ 25400 h 3302940"/>
                <a:gd name="connsiteX116" fmla="*/ 216370 w 8527372"/>
                <a:gd name="connsiteY116" fmla="*/ 12700 h 3302940"/>
                <a:gd name="connsiteX117" fmla="*/ 38570 w 8527372"/>
                <a:gd name="connsiteY117" fmla="*/ 0 h 3302940"/>
                <a:gd name="connsiteX118" fmla="*/ 13170 w 8527372"/>
                <a:gd name="connsiteY118"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521670 w 8527372"/>
                <a:gd name="connsiteY45" fmla="*/ 660400 h 3302940"/>
                <a:gd name="connsiteX46" fmla="*/ 4470870 w 8527372"/>
                <a:gd name="connsiteY46" fmla="*/ 647700 h 3302940"/>
                <a:gd name="connsiteX47" fmla="*/ 4432770 w 8527372"/>
                <a:gd name="connsiteY47" fmla="*/ 635000 h 3302940"/>
                <a:gd name="connsiteX48" fmla="*/ 4381970 w 8527372"/>
                <a:gd name="connsiteY48" fmla="*/ 609600 h 3302940"/>
                <a:gd name="connsiteX49" fmla="*/ 4280370 w 8527372"/>
                <a:gd name="connsiteY49" fmla="*/ 584200 h 3302940"/>
                <a:gd name="connsiteX50" fmla="*/ 4242270 w 8527372"/>
                <a:gd name="connsiteY50" fmla="*/ 571500 h 3302940"/>
                <a:gd name="connsiteX51" fmla="*/ 4127970 w 8527372"/>
                <a:gd name="connsiteY51" fmla="*/ 558800 h 3302940"/>
                <a:gd name="connsiteX52" fmla="*/ 3658070 w 8527372"/>
                <a:gd name="connsiteY52" fmla="*/ 533400 h 3302940"/>
                <a:gd name="connsiteX53" fmla="*/ 3607270 w 8527372"/>
                <a:gd name="connsiteY53" fmla="*/ 520700 h 3302940"/>
                <a:gd name="connsiteX54" fmla="*/ 3569170 w 8527372"/>
                <a:gd name="connsiteY54" fmla="*/ 508000 h 3302940"/>
                <a:gd name="connsiteX55" fmla="*/ 3467570 w 8527372"/>
                <a:gd name="connsiteY55" fmla="*/ 495300 h 3302940"/>
                <a:gd name="connsiteX56" fmla="*/ 3429470 w 8527372"/>
                <a:gd name="connsiteY56" fmla="*/ 469900 h 3302940"/>
                <a:gd name="connsiteX57" fmla="*/ 3378670 w 8527372"/>
                <a:gd name="connsiteY57" fmla="*/ 457200 h 3302940"/>
                <a:gd name="connsiteX58" fmla="*/ 3302470 w 8527372"/>
                <a:gd name="connsiteY58" fmla="*/ 431800 h 3302940"/>
                <a:gd name="connsiteX59" fmla="*/ 3226270 w 8527372"/>
                <a:gd name="connsiteY59" fmla="*/ 406400 h 3302940"/>
                <a:gd name="connsiteX60" fmla="*/ 3188170 w 8527372"/>
                <a:gd name="connsiteY60" fmla="*/ 393700 h 3302940"/>
                <a:gd name="connsiteX61" fmla="*/ 2934170 w 8527372"/>
                <a:gd name="connsiteY61" fmla="*/ 381000 h 3302940"/>
                <a:gd name="connsiteX62" fmla="*/ 2832570 w 8527372"/>
                <a:gd name="connsiteY62" fmla="*/ 355600 h 3302940"/>
                <a:gd name="connsiteX63" fmla="*/ 2769070 w 8527372"/>
                <a:gd name="connsiteY63" fmla="*/ 342900 h 3302940"/>
                <a:gd name="connsiteX64" fmla="*/ 2705570 w 8527372"/>
                <a:gd name="connsiteY64" fmla="*/ 317500 h 3302940"/>
                <a:gd name="connsiteX65" fmla="*/ 2591270 w 8527372"/>
                <a:gd name="connsiteY65" fmla="*/ 304800 h 3302940"/>
                <a:gd name="connsiteX66" fmla="*/ 2515070 w 8527372"/>
                <a:gd name="connsiteY66" fmla="*/ 292100 h 3302940"/>
                <a:gd name="connsiteX67" fmla="*/ 2299170 w 8527372"/>
                <a:gd name="connsiteY67" fmla="*/ 317500 h 3302940"/>
                <a:gd name="connsiteX68" fmla="*/ 2184870 w 8527372"/>
                <a:gd name="connsiteY68" fmla="*/ 355600 h 3302940"/>
                <a:gd name="connsiteX69" fmla="*/ 2045170 w 8527372"/>
                <a:gd name="connsiteY69" fmla="*/ 381000 h 3302940"/>
                <a:gd name="connsiteX70" fmla="*/ 2019770 w 8527372"/>
                <a:gd name="connsiteY70" fmla="*/ 431800 h 3302940"/>
                <a:gd name="connsiteX71" fmla="*/ 2032470 w 8527372"/>
                <a:gd name="connsiteY71" fmla="*/ 952500 h 3302940"/>
                <a:gd name="connsiteX72" fmla="*/ 2045170 w 8527372"/>
                <a:gd name="connsiteY72" fmla="*/ 1016000 h 3302940"/>
                <a:gd name="connsiteX73" fmla="*/ 2083270 w 8527372"/>
                <a:gd name="connsiteY73" fmla="*/ 1130300 h 3302940"/>
                <a:gd name="connsiteX74" fmla="*/ 2095970 w 8527372"/>
                <a:gd name="connsiteY74" fmla="*/ 1181100 h 3302940"/>
                <a:gd name="connsiteX75" fmla="*/ 2159470 w 8527372"/>
                <a:gd name="connsiteY75" fmla="*/ 1270000 h 3302940"/>
                <a:gd name="connsiteX76" fmla="*/ 2197570 w 8527372"/>
                <a:gd name="connsiteY76" fmla="*/ 1346200 h 3302940"/>
                <a:gd name="connsiteX77" fmla="*/ 2235670 w 8527372"/>
                <a:gd name="connsiteY77" fmla="*/ 1397000 h 3302940"/>
                <a:gd name="connsiteX78" fmla="*/ 2261070 w 8527372"/>
                <a:gd name="connsiteY78" fmla="*/ 1435100 h 3302940"/>
                <a:gd name="connsiteX79" fmla="*/ 2311870 w 8527372"/>
                <a:gd name="connsiteY79" fmla="*/ 1549400 h 3302940"/>
                <a:gd name="connsiteX80" fmla="*/ 2337270 w 8527372"/>
                <a:gd name="connsiteY80" fmla="*/ 1600200 h 3302940"/>
                <a:gd name="connsiteX81" fmla="*/ 2375370 w 8527372"/>
                <a:gd name="connsiteY81" fmla="*/ 1638300 h 3302940"/>
                <a:gd name="connsiteX82" fmla="*/ 2388070 w 8527372"/>
                <a:gd name="connsiteY82" fmla="*/ 1816100 h 3302940"/>
                <a:gd name="connsiteX83" fmla="*/ 2273770 w 8527372"/>
                <a:gd name="connsiteY83" fmla="*/ 1866900 h 3302940"/>
                <a:gd name="connsiteX84" fmla="*/ 2235670 w 8527372"/>
                <a:gd name="connsiteY84" fmla="*/ 1879600 h 3302940"/>
                <a:gd name="connsiteX85" fmla="*/ 2197570 w 8527372"/>
                <a:gd name="connsiteY85" fmla="*/ 1892300 h 3302940"/>
                <a:gd name="connsiteX86" fmla="*/ 2095970 w 8527372"/>
                <a:gd name="connsiteY86" fmla="*/ 1905000 h 3302940"/>
                <a:gd name="connsiteX87" fmla="*/ 1676870 w 8527372"/>
                <a:gd name="connsiteY87" fmla="*/ 1879600 h 3302940"/>
                <a:gd name="connsiteX88" fmla="*/ 1562570 w 8527372"/>
                <a:gd name="connsiteY88" fmla="*/ 1841500 h 3302940"/>
                <a:gd name="connsiteX89" fmla="*/ 1524470 w 8527372"/>
                <a:gd name="connsiteY89" fmla="*/ 1828800 h 3302940"/>
                <a:gd name="connsiteX90" fmla="*/ 1511770 w 8527372"/>
                <a:gd name="connsiteY90" fmla="*/ 1778000 h 3302940"/>
                <a:gd name="connsiteX91" fmla="*/ 1499070 w 8527372"/>
                <a:gd name="connsiteY91" fmla="*/ 1739900 h 3302940"/>
                <a:gd name="connsiteX92" fmla="*/ 1486370 w 8527372"/>
                <a:gd name="connsiteY92" fmla="*/ 1676400 h 3302940"/>
                <a:gd name="connsiteX93" fmla="*/ 1524470 w 8527372"/>
                <a:gd name="connsiteY93" fmla="*/ 1460500 h 3302940"/>
                <a:gd name="connsiteX94" fmla="*/ 1537170 w 8527372"/>
                <a:gd name="connsiteY94" fmla="*/ 1422400 h 3302940"/>
                <a:gd name="connsiteX95" fmla="*/ 1626070 w 8527372"/>
                <a:gd name="connsiteY95" fmla="*/ 1358900 h 3302940"/>
                <a:gd name="connsiteX96" fmla="*/ 1702270 w 8527372"/>
                <a:gd name="connsiteY96" fmla="*/ 1282700 h 3302940"/>
                <a:gd name="connsiteX97" fmla="*/ 1740370 w 8527372"/>
                <a:gd name="connsiteY97" fmla="*/ 1244600 h 3302940"/>
                <a:gd name="connsiteX98" fmla="*/ 1778470 w 8527372"/>
                <a:gd name="connsiteY98" fmla="*/ 1206500 h 3302940"/>
                <a:gd name="connsiteX99" fmla="*/ 1816570 w 8527372"/>
                <a:gd name="connsiteY99" fmla="*/ 1193800 h 3302940"/>
                <a:gd name="connsiteX100" fmla="*/ 1829270 w 8527372"/>
                <a:gd name="connsiteY100" fmla="*/ 1155700 h 3302940"/>
                <a:gd name="connsiteX101" fmla="*/ 1905470 w 8527372"/>
                <a:gd name="connsiteY101" fmla="*/ 1104900 h 3302940"/>
                <a:gd name="connsiteX102" fmla="*/ 1968970 w 8527372"/>
                <a:gd name="connsiteY102" fmla="*/ 1028700 h 3302940"/>
                <a:gd name="connsiteX103" fmla="*/ 2045170 w 8527372"/>
                <a:gd name="connsiteY103" fmla="*/ 965200 h 3302940"/>
                <a:gd name="connsiteX104" fmla="*/ 2019770 w 8527372"/>
                <a:gd name="connsiteY104" fmla="*/ 393700 h 3302940"/>
                <a:gd name="connsiteX105" fmla="*/ 1956270 w 8527372"/>
                <a:gd name="connsiteY105" fmla="*/ 279400 h 3302940"/>
                <a:gd name="connsiteX106" fmla="*/ 1918170 w 8527372"/>
                <a:gd name="connsiteY106" fmla="*/ 266700 h 3302940"/>
                <a:gd name="connsiteX107" fmla="*/ 1803870 w 8527372"/>
                <a:gd name="connsiteY107" fmla="*/ 203200 h 3302940"/>
                <a:gd name="connsiteX108" fmla="*/ 1727670 w 8527372"/>
                <a:gd name="connsiteY108" fmla="*/ 190500 h 3302940"/>
                <a:gd name="connsiteX109" fmla="*/ 1689570 w 8527372"/>
                <a:gd name="connsiteY109" fmla="*/ 165100 h 3302940"/>
                <a:gd name="connsiteX110" fmla="*/ 1435570 w 8527372"/>
                <a:gd name="connsiteY110" fmla="*/ 127000 h 3302940"/>
                <a:gd name="connsiteX111" fmla="*/ 1308570 w 8527372"/>
                <a:gd name="connsiteY111" fmla="*/ 101600 h 3302940"/>
                <a:gd name="connsiteX112" fmla="*/ 546570 w 8527372"/>
                <a:gd name="connsiteY112" fmla="*/ 76200 h 3302940"/>
                <a:gd name="connsiteX113" fmla="*/ 457670 w 8527372"/>
                <a:gd name="connsiteY113" fmla="*/ 50800 h 3302940"/>
                <a:gd name="connsiteX114" fmla="*/ 279870 w 8527372"/>
                <a:gd name="connsiteY114" fmla="*/ 25400 h 3302940"/>
                <a:gd name="connsiteX115" fmla="*/ 216370 w 8527372"/>
                <a:gd name="connsiteY115" fmla="*/ 12700 h 3302940"/>
                <a:gd name="connsiteX116" fmla="*/ 38570 w 8527372"/>
                <a:gd name="connsiteY116" fmla="*/ 0 h 3302940"/>
                <a:gd name="connsiteX117" fmla="*/ 13170 w 8527372"/>
                <a:gd name="connsiteY117"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470870 w 8527372"/>
                <a:gd name="connsiteY45" fmla="*/ 647700 h 3302940"/>
                <a:gd name="connsiteX46" fmla="*/ 4432770 w 8527372"/>
                <a:gd name="connsiteY46" fmla="*/ 635000 h 3302940"/>
                <a:gd name="connsiteX47" fmla="*/ 4381970 w 8527372"/>
                <a:gd name="connsiteY47" fmla="*/ 609600 h 3302940"/>
                <a:gd name="connsiteX48" fmla="*/ 4280370 w 8527372"/>
                <a:gd name="connsiteY48" fmla="*/ 584200 h 3302940"/>
                <a:gd name="connsiteX49" fmla="*/ 4242270 w 8527372"/>
                <a:gd name="connsiteY49" fmla="*/ 571500 h 3302940"/>
                <a:gd name="connsiteX50" fmla="*/ 4127970 w 8527372"/>
                <a:gd name="connsiteY50" fmla="*/ 558800 h 3302940"/>
                <a:gd name="connsiteX51" fmla="*/ 3658070 w 8527372"/>
                <a:gd name="connsiteY51" fmla="*/ 533400 h 3302940"/>
                <a:gd name="connsiteX52" fmla="*/ 3607270 w 8527372"/>
                <a:gd name="connsiteY52" fmla="*/ 520700 h 3302940"/>
                <a:gd name="connsiteX53" fmla="*/ 3569170 w 8527372"/>
                <a:gd name="connsiteY53" fmla="*/ 508000 h 3302940"/>
                <a:gd name="connsiteX54" fmla="*/ 3467570 w 8527372"/>
                <a:gd name="connsiteY54" fmla="*/ 495300 h 3302940"/>
                <a:gd name="connsiteX55" fmla="*/ 3429470 w 8527372"/>
                <a:gd name="connsiteY55" fmla="*/ 469900 h 3302940"/>
                <a:gd name="connsiteX56" fmla="*/ 3378670 w 8527372"/>
                <a:gd name="connsiteY56" fmla="*/ 457200 h 3302940"/>
                <a:gd name="connsiteX57" fmla="*/ 3302470 w 8527372"/>
                <a:gd name="connsiteY57" fmla="*/ 431800 h 3302940"/>
                <a:gd name="connsiteX58" fmla="*/ 3226270 w 8527372"/>
                <a:gd name="connsiteY58" fmla="*/ 406400 h 3302940"/>
                <a:gd name="connsiteX59" fmla="*/ 3188170 w 8527372"/>
                <a:gd name="connsiteY59" fmla="*/ 393700 h 3302940"/>
                <a:gd name="connsiteX60" fmla="*/ 2934170 w 8527372"/>
                <a:gd name="connsiteY60" fmla="*/ 381000 h 3302940"/>
                <a:gd name="connsiteX61" fmla="*/ 2832570 w 8527372"/>
                <a:gd name="connsiteY61" fmla="*/ 355600 h 3302940"/>
                <a:gd name="connsiteX62" fmla="*/ 2769070 w 8527372"/>
                <a:gd name="connsiteY62" fmla="*/ 342900 h 3302940"/>
                <a:gd name="connsiteX63" fmla="*/ 2705570 w 8527372"/>
                <a:gd name="connsiteY63" fmla="*/ 317500 h 3302940"/>
                <a:gd name="connsiteX64" fmla="*/ 2591270 w 8527372"/>
                <a:gd name="connsiteY64" fmla="*/ 304800 h 3302940"/>
                <a:gd name="connsiteX65" fmla="*/ 2515070 w 8527372"/>
                <a:gd name="connsiteY65" fmla="*/ 292100 h 3302940"/>
                <a:gd name="connsiteX66" fmla="*/ 2299170 w 8527372"/>
                <a:gd name="connsiteY66" fmla="*/ 317500 h 3302940"/>
                <a:gd name="connsiteX67" fmla="*/ 2184870 w 8527372"/>
                <a:gd name="connsiteY67" fmla="*/ 355600 h 3302940"/>
                <a:gd name="connsiteX68" fmla="*/ 2045170 w 8527372"/>
                <a:gd name="connsiteY68" fmla="*/ 381000 h 3302940"/>
                <a:gd name="connsiteX69" fmla="*/ 2019770 w 8527372"/>
                <a:gd name="connsiteY69" fmla="*/ 431800 h 3302940"/>
                <a:gd name="connsiteX70" fmla="*/ 2032470 w 8527372"/>
                <a:gd name="connsiteY70" fmla="*/ 952500 h 3302940"/>
                <a:gd name="connsiteX71" fmla="*/ 2045170 w 8527372"/>
                <a:gd name="connsiteY71" fmla="*/ 1016000 h 3302940"/>
                <a:gd name="connsiteX72" fmla="*/ 2083270 w 8527372"/>
                <a:gd name="connsiteY72" fmla="*/ 1130300 h 3302940"/>
                <a:gd name="connsiteX73" fmla="*/ 2095970 w 8527372"/>
                <a:gd name="connsiteY73" fmla="*/ 1181100 h 3302940"/>
                <a:gd name="connsiteX74" fmla="*/ 2159470 w 8527372"/>
                <a:gd name="connsiteY74" fmla="*/ 1270000 h 3302940"/>
                <a:gd name="connsiteX75" fmla="*/ 2197570 w 8527372"/>
                <a:gd name="connsiteY75" fmla="*/ 1346200 h 3302940"/>
                <a:gd name="connsiteX76" fmla="*/ 2235670 w 8527372"/>
                <a:gd name="connsiteY76" fmla="*/ 1397000 h 3302940"/>
                <a:gd name="connsiteX77" fmla="*/ 2261070 w 8527372"/>
                <a:gd name="connsiteY77" fmla="*/ 1435100 h 3302940"/>
                <a:gd name="connsiteX78" fmla="*/ 2311870 w 8527372"/>
                <a:gd name="connsiteY78" fmla="*/ 1549400 h 3302940"/>
                <a:gd name="connsiteX79" fmla="*/ 2337270 w 8527372"/>
                <a:gd name="connsiteY79" fmla="*/ 1600200 h 3302940"/>
                <a:gd name="connsiteX80" fmla="*/ 2375370 w 8527372"/>
                <a:gd name="connsiteY80" fmla="*/ 1638300 h 3302940"/>
                <a:gd name="connsiteX81" fmla="*/ 2388070 w 8527372"/>
                <a:gd name="connsiteY81" fmla="*/ 1816100 h 3302940"/>
                <a:gd name="connsiteX82" fmla="*/ 2273770 w 8527372"/>
                <a:gd name="connsiteY82" fmla="*/ 1866900 h 3302940"/>
                <a:gd name="connsiteX83" fmla="*/ 2235670 w 8527372"/>
                <a:gd name="connsiteY83" fmla="*/ 1879600 h 3302940"/>
                <a:gd name="connsiteX84" fmla="*/ 2197570 w 8527372"/>
                <a:gd name="connsiteY84" fmla="*/ 1892300 h 3302940"/>
                <a:gd name="connsiteX85" fmla="*/ 2095970 w 8527372"/>
                <a:gd name="connsiteY85" fmla="*/ 1905000 h 3302940"/>
                <a:gd name="connsiteX86" fmla="*/ 1676870 w 8527372"/>
                <a:gd name="connsiteY86" fmla="*/ 1879600 h 3302940"/>
                <a:gd name="connsiteX87" fmla="*/ 1562570 w 8527372"/>
                <a:gd name="connsiteY87" fmla="*/ 1841500 h 3302940"/>
                <a:gd name="connsiteX88" fmla="*/ 1524470 w 8527372"/>
                <a:gd name="connsiteY88" fmla="*/ 1828800 h 3302940"/>
                <a:gd name="connsiteX89" fmla="*/ 1511770 w 8527372"/>
                <a:gd name="connsiteY89" fmla="*/ 1778000 h 3302940"/>
                <a:gd name="connsiteX90" fmla="*/ 1499070 w 8527372"/>
                <a:gd name="connsiteY90" fmla="*/ 1739900 h 3302940"/>
                <a:gd name="connsiteX91" fmla="*/ 1486370 w 8527372"/>
                <a:gd name="connsiteY91" fmla="*/ 1676400 h 3302940"/>
                <a:gd name="connsiteX92" fmla="*/ 1524470 w 8527372"/>
                <a:gd name="connsiteY92" fmla="*/ 1460500 h 3302940"/>
                <a:gd name="connsiteX93" fmla="*/ 1537170 w 8527372"/>
                <a:gd name="connsiteY93" fmla="*/ 1422400 h 3302940"/>
                <a:gd name="connsiteX94" fmla="*/ 1626070 w 8527372"/>
                <a:gd name="connsiteY94" fmla="*/ 1358900 h 3302940"/>
                <a:gd name="connsiteX95" fmla="*/ 1702270 w 8527372"/>
                <a:gd name="connsiteY95" fmla="*/ 1282700 h 3302940"/>
                <a:gd name="connsiteX96" fmla="*/ 1740370 w 8527372"/>
                <a:gd name="connsiteY96" fmla="*/ 1244600 h 3302940"/>
                <a:gd name="connsiteX97" fmla="*/ 1778470 w 8527372"/>
                <a:gd name="connsiteY97" fmla="*/ 1206500 h 3302940"/>
                <a:gd name="connsiteX98" fmla="*/ 1816570 w 8527372"/>
                <a:gd name="connsiteY98" fmla="*/ 1193800 h 3302940"/>
                <a:gd name="connsiteX99" fmla="*/ 1829270 w 8527372"/>
                <a:gd name="connsiteY99" fmla="*/ 1155700 h 3302940"/>
                <a:gd name="connsiteX100" fmla="*/ 1905470 w 8527372"/>
                <a:gd name="connsiteY100" fmla="*/ 1104900 h 3302940"/>
                <a:gd name="connsiteX101" fmla="*/ 1968970 w 8527372"/>
                <a:gd name="connsiteY101" fmla="*/ 1028700 h 3302940"/>
                <a:gd name="connsiteX102" fmla="*/ 2045170 w 8527372"/>
                <a:gd name="connsiteY102" fmla="*/ 965200 h 3302940"/>
                <a:gd name="connsiteX103" fmla="*/ 2019770 w 8527372"/>
                <a:gd name="connsiteY103" fmla="*/ 393700 h 3302940"/>
                <a:gd name="connsiteX104" fmla="*/ 1956270 w 8527372"/>
                <a:gd name="connsiteY104" fmla="*/ 279400 h 3302940"/>
                <a:gd name="connsiteX105" fmla="*/ 1918170 w 8527372"/>
                <a:gd name="connsiteY105" fmla="*/ 266700 h 3302940"/>
                <a:gd name="connsiteX106" fmla="*/ 1803870 w 8527372"/>
                <a:gd name="connsiteY106" fmla="*/ 203200 h 3302940"/>
                <a:gd name="connsiteX107" fmla="*/ 1727670 w 8527372"/>
                <a:gd name="connsiteY107" fmla="*/ 190500 h 3302940"/>
                <a:gd name="connsiteX108" fmla="*/ 1689570 w 8527372"/>
                <a:gd name="connsiteY108" fmla="*/ 165100 h 3302940"/>
                <a:gd name="connsiteX109" fmla="*/ 1435570 w 8527372"/>
                <a:gd name="connsiteY109" fmla="*/ 127000 h 3302940"/>
                <a:gd name="connsiteX110" fmla="*/ 1308570 w 8527372"/>
                <a:gd name="connsiteY110" fmla="*/ 101600 h 3302940"/>
                <a:gd name="connsiteX111" fmla="*/ 546570 w 8527372"/>
                <a:gd name="connsiteY111" fmla="*/ 76200 h 3302940"/>
                <a:gd name="connsiteX112" fmla="*/ 457670 w 8527372"/>
                <a:gd name="connsiteY112" fmla="*/ 50800 h 3302940"/>
                <a:gd name="connsiteX113" fmla="*/ 279870 w 8527372"/>
                <a:gd name="connsiteY113" fmla="*/ 25400 h 3302940"/>
                <a:gd name="connsiteX114" fmla="*/ 216370 w 8527372"/>
                <a:gd name="connsiteY114" fmla="*/ 12700 h 3302940"/>
                <a:gd name="connsiteX115" fmla="*/ 38570 w 8527372"/>
                <a:gd name="connsiteY115" fmla="*/ 0 h 3302940"/>
                <a:gd name="connsiteX116" fmla="*/ 13170 w 8527372"/>
                <a:gd name="connsiteY11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432770 w 8527372"/>
                <a:gd name="connsiteY45" fmla="*/ 635000 h 3302940"/>
                <a:gd name="connsiteX46" fmla="*/ 4381970 w 8527372"/>
                <a:gd name="connsiteY46" fmla="*/ 609600 h 3302940"/>
                <a:gd name="connsiteX47" fmla="*/ 4280370 w 8527372"/>
                <a:gd name="connsiteY47" fmla="*/ 584200 h 3302940"/>
                <a:gd name="connsiteX48" fmla="*/ 4242270 w 8527372"/>
                <a:gd name="connsiteY48" fmla="*/ 571500 h 3302940"/>
                <a:gd name="connsiteX49" fmla="*/ 4127970 w 8527372"/>
                <a:gd name="connsiteY49" fmla="*/ 558800 h 3302940"/>
                <a:gd name="connsiteX50" fmla="*/ 3658070 w 8527372"/>
                <a:gd name="connsiteY50" fmla="*/ 533400 h 3302940"/>
                <a:gd name="connsiteX51" fmla="*/ 3607270 w 8527372"/>
                <a:gd name="connsiteY51" fmla="*/ 520700 h 3302940"/>
                <a:gd name="connsiteX52" fmla="*/ 3569170 w 8527372"/>
                <a:gd name="connsiteY52" fmla="*/ 508000 h 3302940"/>
                <a:gd name="connsiteX53" fmla="*/ 3467570 w 8527372"/>
                <a:gd name="connsiteY53" fmla="*/ 495300 h 3302940"/>
                <a:gd name="connsiteX54" fmla="*/ 3429470 w 8527372"/>
                <a:gd name="connsiteY54" fmla="*/ 469900 h 3302940"/>
                <a:gd name="connsiteX55" fmla="*/ 3378670 w 8527372"/>
                <a:gd name="connsiteY55" fmla="*/ 457200 h 3302940"/>
                <a:gd name="connsiteX56" fmla="*/ 3302470 w 8527372"/>
                <a:gd name="connsiteY56" fmla="*/ 431800 h 3302940"/>
                <a:gd name="connsiteX57" fmla="*/ 3226270 w 8527372"/>
                <a:gd name="connsiteY57" fmla="*/ 406400 h 3302940"/>
                <a:gd name="connsiteX58" fmla="*/ 3188170 w 8527372"/>
                <a:gd name="connsiteY58" fmla="*/ 393700 h 3302940"/>
                <a:gd name="connsiteX59" fmla="*/ 2934170 w 8527372"/>
                <a:gd name="connsiteY59" fmla="*/ 381000 h 3302940"/>
                <a:gd name="connsiteX60" fmla="*/ 2832570 w 8527372"/>
                <a:gd name="connsiteY60" fmla="*/ 355600 h 3302940"/>
                <a:gd name="connsiteX61" fmla="*/ 2769070 w 8527372"/>
                <a:gd name="connsiteY61" fmla="*/ 342900 h 3302940"/>
                <a:gd name="connsiteX62" fmla="*/ 2705570 w 8527372"/>
                <a:gd name="connsiteY62" fmla="*/ 317500 h 3302940"/>
                <a:gd name="connsiteX63" fmla="*/ 2591270 w 8527372"/>
                <a:gd name="connsiteY63" fmla="*/ 304800 h 3302940"/>
                <a:gd name="connsiteX64" fmla="*/ 2515070 w 8527372"/>
                <a:gd name="connsiteY64" fmla="*/ 292100 h 3302940"/>
                <a:gd name="connsiteX65" fmla="*/ 2299170 w 8527372"/>
                <a:gd name="connsiteY65" fmla="*/ 317500 h 3302940"/>
                <a:gd name="connsiteX66" fmla="*/ 2184870 w 8527372"/>
                <a:gd name="connsiteY66" fmla="*/ 355600 h 3302940"/>
                <a:gd name="connsiteX67" fmla="*/ 2045170 w 8527372"/>
                <a:gd name="connsiteY67" fmla="*/ 381000 h 3302940"/>
                <a:gd name="connsiteX68" fmla="*/ 2019770 w 8527372"/>
                <a:gd name="connsiteY68" fmla="*/ 431800 h 3302940"/>
                <a:gd name="connsiteX69" fmla="*/ 2032470 w 8527372"/>
                <a:gd name="connsiteY69" fmla="*/ 952500 h 3302940"/>
                <a:gd name="connsiteX70" fmla="*/ 2045170 w 8527372"/>
                <a:gd name="connsiteY70" fmla="*/ 1016000 h 3302940"/>
                <a:gd name="connsiteX71" fmla="*/ 2083270 w 8527372"/>
                <a:gd name="connsiteY71" fmla="*/ 1130300 h 3302940"/>
                <a:gd name="connsiteX72" fmla="*/ 2095970 w 8527372"/>
                <a:gd name="connsiteY72" fmla="*/ 1181100 h 3302940"/>
                <a:gd name="connsiteX73" fmla="*/ 2159470 w 8527372"/>
                <a:gd name="connsiteY73" fmla="*/ 1270000 h 3302940"/>
                <a:gd name="connsiteX74" fmla="*/ 2197570 w 8527372"/>
                <a:gd name="connsiteY74" fmla="*/ 1346200 h 3302940"/>
                <a:gd name="connsiteX75" fmla="*/ 2235670 w 8527372"/>
                <a:gd name="connsiteY75" fmla="*/ 1397000 h 3302940"/>
                <a:gd name="connsiteX76" fmla="*/ 2261070 w 8527372"/>
                <a:gd name="connsiteY76" fmla="*/ 1435100 h 3302940"/>
                <a:gd name="connsiteX77" fmla="*/ 2311870 w 8527372"/>
                <a:gd name="connsiteY77" fmla="*/ 1549400 h 3302940"/>
                <a:gd name="connsiteX78" fmla="*/ 2337270 w 8527372"/>
                <a:gd name="connsiteY78" fmla="*/ 1600200 h 3302940"/>
                <a:gd name="connsiteX79" fmla="*/ 2375370 w 8527372"/>
                <a:gd name="connsiteY79" fmla="*/ 1638300 h 3302940"/>
                <a:gd name="connsiteX80" fmla="*/ 2388070 w 8527372"/>
                <a:gd name="connsiteY80" fmla="*/ 1816100 h 3302940"/>
                <a:gd name="connsiteX81" fmla="*/ 2273770 w 8527372"/>
                <a:gd name="connsiteY81" fmla="*/ 1866900 h 3302940"/>
                <a:gd name="connsiteX82" fmla="*/ 2235670 w 8527372"/>
                <a:gd name="connsiteY82" fmla="*/ 1879600 h 3302940"/>
                <a:gd name="connsiteX83" fmla="*/ 2197570 w 8527372"/>
                <a:gd name="connsiteY83" fmla="*/ 1892300 h 3302940"/>
                <a:gd name="connsiteX84" fmla="*/ 2095970 w 8527372"/>
                <a:gd name="connsiteY84" fmla="*/ 1905000 h 3302940"/>
                <a:gd name="connsiteX85" fmla="*/ 1676870 w 8527372"/>
                <a:gd name="connsiteY85" fmla="*/ 1879600 h 3302940"/>
                <a:gd name="connsiteX86" fmla="*/ 1562570 w 8527372"/>
                <a:gd name="connsiteY86" fmla="*/ 1841500 h 3302940"/>
                <a:gd name="connsiteX87" fmla="*/ 1524470 w 8527372"/>
                <a:gd name="connsiteY87" fmla="*/ 1828800 h 3302940"/>
                <a:gd name="connsiteX88" fmla="*/ 1511770 w 8527372"/>
                <a:gd name="connsiteY88" fmla="*/ 1778000 h 3302940"/>
                <a:gd name="connsiteX89" fmla="*/ 1499070 w 8527372"/>
                <a:gd name="connsiteY89" fmla="*/ 1739900 h 3302940"/>
                <a:gd name="connsiteX90" fmla="*/ 1486370 w 8527372"/>
                <a:gd name="connsiteY90" fmla="*/ 1676400 h 3302940"/>
                <a:gd name="connsiteX91" fmla="*/ 1524470 w 8527372"/>
                <a:gd name="connsiteY91" fmla="*/ 1460500 h 3302940"/>
                <a:gd name="connsiteX92" fmla="*/ 1537170 w 8527372"/>
                <a:gd name="connsiteY92" fmla="*/ 1422400 h 3302940"/>
                <a:gd name="connsiteX93" fmla="*/ 1626070 w 8527372"/>
                <a:gd name="connsiteY93" fmla="*/ 1358900 h 3302940"/>
                <a:gd name="connsiteX94" fmla="*/ 1702270 w 8527372"/>
                <a:gd name="connsiteY94" fmla="*/ 1282700 h 3302940"/>
                <a:gd name="connsiteX95" fmla="*/ 1740370 w 8527372"/>
                <a:gd name="connsiteY95" fmla="*/ 1244600 h 3302940"/>
                <a:gd name="connsiteX96" fmla="*/ 1778470 w 8527372"/>
                <a:gd name="connsiteY96" fmla="*/ 1206500 h 3302940"/>
                <a:gd name="connsiteX97" fmla="*/ 1816570 w 8527372"/>
                <a:gd name="connsiteY97" fmla="*/ 1193800 h 3302940"/>
                <a:gd name="connsiteX98" fmla="*/ 1829270 w 8527372"/>
                <a:gd name="connsiteY98" fmla="*/ 1155700 h 3302940"/>
                <a:gd name="connsiteX99" fmla="*/ 1905470 w 8527372"/>
                <a:gd name="connsiteY99" fmla="*/ 1104900 h 3302940"/>
                <a:gd name="connsiteX100" fmla="*/ 1968970 w 8527372"/>
                <a:gd name="connsiteY100" fmla="*/ 1028700 h 3302940"/>
                <a:gd name="connsiteX101" fmla="*/ 2045170 w 8527372"/>
                <a:gd name="connsiteY101" fmla="*/ 965200 h 3302940"/>
                <a:gd name="connsiteX102" fmla="*/ 2019770 w 8527372"/>
                <a:gd name="connsiteY102" fmla="*/ 393700 h 3302940"/>
                <a:gd name="connsiteX103" fmla="*/ 1956270 w 8527372"/>
                <a:gd name="connsiteY103" fmla="*/ 279400 h 3302940"/>
                <a:gd name="connsiteX104" fmla="*/ 1918170 w 8527372"/>
                <a:gd name="connsiteY104" fmla="*/ 266700 h 3302940"/>
                <a:gd name="connsiteX105" fmla="*/ 1803870 w 8527372"/>
                <a:gd name="connsiteY105" fmla="*/ 203200 h 3302940"/>
                <a:gd name="connsiteX106" fmla="*/ 1727670 w 8527372"/>
                <a:gd name="connsiteY106" fmla="*/ 190500 h 3302940"/>
                <a:gd name="connsiteX107" fmla="*/ 1689570 w 8527372"/>
                <a:gd name="connsiteY107" fmla="*/ 165100 h 3302940"/>
                <a:gd name="connsiteX108" fmla="*/ 1435570 w 8527372"/>
                <a:gd name="connsiteY108" fmla="*/ 127000 h 3302940"/>
                <a:gd name="connsiteX109" fmla="*/ 1308570 w 8527372"/>
                <a:gd name="connsiteY109" fmla="*/ 101600 h 3302940"/>
                <a:gd name="connsiteX110" fmla="*/ 546570 w 8527372"/>
                <a:gd name="connsiteY110" fmla="*/ 76200 h 3302940"/>
                <a:gd name="connsiteX111" fmla="*/ 457670 w 8527372"/>
                <a:gd name="connsiteY111" fmla="*/ 50800 h 3302940"/>
                <a:gd name="connsiteX112" fmla="*/ 279870 w 8527372"/>
                <a:gd name="connsiteY112" fmla="*/ 25400 h 3302940"/>
                <a:gd name="connsiteX113" fmla="*/ 216370 w 8527372"/>
                <a:gd name="connsiteY113" fmla="*/ 12700 h 3302940"/>
                <a:gd name="connsiteX114" fmla="*/ 38570 w 8527372"/>
                <a:gd name="connsiteY114" fmla="*/ 0 h 3302940"/>
                <a:gd name="connsiteX115" fmla="*/ 13170 w 8527372"/>
                <a:gd name="connsiteY115"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381970 w 8527372"/>
                <a:gd name="connsiteY45" fmla="*/ 609600 h 3302940"/>
                <a:gd name="connsiteX46" fmla="*/ 4280370 w 8527372"/>
                <a:gd name="connsiteY46" fmla="*/ 584200 h 3302940"/>
                <a:gd name="connsiteX47" fmla="*/ 4242270 w 8527372"/>
                <a:gd name="connsiteY47" fmla="*/ 571500 h 3302940"/>
                <a:gd name="connsiteX48" fmla="*/ 4127970 w 8527372"/>
                <a:gd name="connsiteY48" fmla="*/ 558800 h 3302940"/>
                <a:gd name="connsiteX49" fmla="*/ 3658070 w 8527372"/>
                <a:gd name="connsiteY49" fmla="*/ 533400 h 3302940"/>
                <a:gd name="connsiteX50" fmla="*/ 3607270 w 8527372"/>
                <a:gd name="connsiteY50" fmla="*/ 520700 h 3302940"/>
                <a:gd name="connsiteX51" fmla="*/ 3569170 w 8527372"/>
                <a:gd name="connsiteY51" fmla="*/ 508000 h 3302940"/>
                <a:gd name="connsiteX52" fmla="*/ 3467570 w 8527372"/>
                <a:gd name="connsiteY52" fmla="*/ 495300 h 3302940"/>
                <a:gd name="connsiteX53" fmla="*/ 3429470 w 8527372"/>
                <a:gd name="connsiteY53" fmla="*/ 469900 h 3302940"/>
                <a:gd name="connsiteX54" fmla="*/ 3378670 w 8527372"/>
                <a:gd name="connsiteY54" fmla="*/ 457200 h 3302940"/>
                <a:gd name="connsiteX55" fmla="*/ 3302470 w 8527372"/>
                <a:gd name="connsiteY55" fmla="*/ 431800 h 3302940"/>
                <a:gd name="connsiteX56" fmla="*/ 3226270 w 8527372"/>
                <a:gd name="connsiteY56" fmla="*/ 406400 h 3302940"/>
                <a:gd name="connsiteX57" fmla="*/ 3188170 w 8527372"/>
                <a:gd name="connsiteY57" fmla="*/ 393700 h 3302940"/>
                <a:gd name="connsiteX58" fmla="*/ 2934170 w 8527372"/>
                <a:gd name="connsiteY58" fmla="*/ 381000 h 3302940"/>
                <a:gd name="connsiteX59" fmla="*/ 2832570 w 8527372"/>
                <a:gd name="connsiteY59" fmla="*/ 355600 h 3302940"/>
                <a:gd name="connsiteX60" fmla="*/ 2769070 w 8527372"/>
                <a:gd name="connsiteY60" fmla="*/ 342900 h 3302940"/>
                <a:gd name="connsiteX61" fmla="*/ 2705570 w 8527372"/>
                <a:gd name="connsiteY61" fmla="*/ 317500 h 3302940"/>
                <a:gd name="connsiteX62" fmla="*/ 2591270 w 8527372"/>
                <a:gd name="connsiteY62" fmla="*/ 304800 h 3302940"/>
                <a:gd name="connsiteX63" fmla="*/ 2515070 w 8527372"/>
                <a:gd name="connsiteY63" fmla="*/ 292100 h 3302940"/>
                <a:gd name="connsiteX64" fmla="*/ 2299170 w 8527372"/>
                <a:gd name="connsiteY64" fmla="*/ 317500 h 3302940"/>
                <a:gd name="connsiteX65" fmla="*/ 2184870 w 8527372"/>
                <a:gd name="connsiteY65" fmla="*/ 355600 h 3302940"/>
                <a:gd name="connsiteX66" fmla="*/ 2045170 w 8527372"/>
                <a:gd name="connsiteY66" fmla="*/ 381000 h 3302940"/>
                <a:gd name="connsiteX67" fmla="*/ 2019770 w 8527372"/>
                <a:gd name="connsiteY67" fmla="*/ 431800 h 3302940"/>
                <a:gd name="connsiteX68" fmla="*/ 2032470 w 8527372"/>
                <a:gd name="connsiteY68" fmla="*/ 952500 h 3302940"/>
                <a:gd name="connsiteX69" fmla="*/ 2045170 w 8527372"/>
                <a:gd name="connsiteY69" fmla="*/ 1016000 h 3302940"/>
                <a:gd name="connsiteX70" fmla="*/ 2083270 w 8527372"/>
                <a:gd name="connsiteY70" fmla="*/ 1130300 h 3302940"/>
                <a:gd name="connsiteX71" fmla="*/ 2095970 w 8527372"/>
                <a:gd name="connsiteY71" fmla="*/ 1181100 h 3302940"/>
                <a:gd name="connsiteX72" fmla="*/ 2159470 w 8527372"/>
                <a:gd name="connsiteY72" fmla="*/ 1270000 h 3302940"/>
                <a:gd name="connsiteX73" fmla="*/ 2197570 w 8527372"/>
                <a:gd name="connsiteY73" fmla="*/ 1346200 h 3302940"/>
                <a:gd name="connsiteX74" fmla="*/ 2235670 w 8527372"/>
                <a:gd name="connsiteY74" fmla="*/ 1397000 h 3302940"/>
                <a:gd name="connsiteX75" fmla="*/ 2261070 w 8527372"/>
                <a:gd name="connsiteY75" fmla="*/ 1435100 h 3302940"/>
                <a:gd name="connsiteX76" fmla="*/ 2311870 w 8527372"/>
                <a:gd name="connsiteY76" fmla="*/ 1549400 h 3302940"/>
                <a:gd name="connsiteX77" fmla="*/ 2337270 w 8527372"/>
                <a:gd name="connsiteY77" fmla="*/ 1600200 h 3302940"/>
                <a:gd name="connsiteX78" fmla="*/ 2375370 w 8527372"/>
                <a:gd name="connsiteY78" fmla="*/ 1638300 h 3302940"/>
                <a:gd name="connsiteX79" fmla="*/ 2388070 w 8527372"/>
                <a:gd name="connsiteY79" fmla="*/ 1816100 h 3302940"/>
                <a:gd name="connsiteX80" fmla="*/ 2273770 w 8527372"/>
                <a:gd name="connsiteY80" fmla="*/ 1866900 h 3302940"/>
                <a:gd name="connsiteX81" fmla="*/ 2235670 w 8527372"/>
                <a:gd name="connsiteY81" fmla="*/ 1879600 h 3302940"/>
                <a:gd name="connsiteX82" fmla="*/ 2197570 w 8527372"/>
                <a:gd name="connsiteY82" fmla="*/ 1892300 h 3302940"/>
                <a:gd name="connsiteX83" fmla="*/ 2095970 w 8527372"/>
                <a:gd name="connsiteY83" fmla="*/ 1905000 h 3302940"/>
                <a:gd name="connsiteX84" fmla="*/ 1676870 w 8527372"/>
                <a:gd name="connsiteY84" fmla="*/ 1879600 h 3302940"/>
                <a:gd name="connsiteX85" fmla="*/ 1562570 w 8527372"/>
                <a:gd name="connsiteY85" fmla="*/ 1841500 h 3302940"/>
                <a:gd name="connsiteX86" fmla="*/ 1524470 w 8527372"/>
                <a:gd name="connsiteY86" fmla="*/ 1828800 h 3302940"/>
                <a:gd name="connsiteX87" fmla="*/ 1511770 w 8527372"/>
                <a:gd name="connsiteY87" fmla="*/ 1778000 h 3302940"/>
                <a:gd name="connsiteX88" fmla="*/ 1499070 w 8527372"/>
                <a:gd name="connsiteY88" fmla="*/ 1739900 h 3302940"/>
                <a:gd name="connsiteX89" fmla="*/ 1486370 w 8527372"/>
                <a:gd name="connsiteY89" fmla="*/ 1676400 h 3302940"/>
                <a:gd name="connsiteX90" fmla="*/ 1524470 w 8527372"/>
                <a:gd name="connsiteY90" fmla="*/ 1460500 h 3302940"/>
                <a:gd name="connsiteX91" fmla="*/ 1537170 w 8527372"/>
                <a:gd name="connsiteY91" fmla="*/ 1422400 h 3302940"/>
                <a:gd name="connsiteX92" fmla="*/ 1626070 w 8527372"/>
                <a:gd name="connsiteY92" fmla="*/ 1358900 h 3302940"/>
                <a:gd name="connsiteX93" fmla="*/ 1702270 w 8527372"/>
                <a:gd name="connsiteY93" fmla="*/ 1282700 h 3302940"/>
                <a:gd name="connsiteX94" fmla="*/ 1740370 w 8527372"/>
                <a:gd name="connsiteY94" fmla="*/ 1244600 h 3302940"/>
                <a:gd name="connsiteX95" fmla="*/ 1778470 w 8527372"/>
                <a:gd name="connsiteY95" fmla="*/ 1206500 h 3302940"/>
                <a:gd name="connsiteX96" fmla="*/ 1816570 w 8527372"/>
                <a:gd name="connsiteY96" fmla="*/ 1193800 h 3302940"/>
                <a:gd name="connsiteX97" fmla="*/ 1829270 w 8527372"/>
                <a:gd name="connsiteY97" fmla="*/ 1155700 h 3302940"/>
                <a:gd name="connsiteX98" fmla="*/ 1905470 w 8527372"/>
                <a:gd name="connsiteY98" fmla="*/ 1104900 h 3302940"/>
                <a:gd name="connsiteX99" fmla="*/ 1968970 w 8527372"/>
                <a:gd name="connsiteY99" fmla="*/ 1028700 h 3302940"/>
                <a:gd name="connsiteX100" fmla="*/ 2045170 w 8527372"/>
                <a:gd name="connsiteY100" fmla="*/ 965200 h 3302940"/>
                <a:gd name="connsiteX101" fmla="*/ 2019770 w 8527372"/>
                <a:gd name="connsiteY101" fmla="*/ 393700 h 3302940"/>
                <a:gd name="connsiteX102" fmla="*/ 1956270 w 8527372"/>
                <a:gd name="connsiteY102" fmla="*/ 279400 h 3302940"/>
                <a:gd name="connsiteX103" fmla="*/ 1918170 w 8527372"/>
                <a:gd name="connsiteY103" fmla="*/ 266700 h 3302940"/>
                <a:gd name="connsiteX104" fmla="*/ 1803870 w 8527372"/>
                <a:gd name="connsiteY104" fmla="*/ 203200 h 3302940"/>
                <a:gd name="connsiteX105" fmla="*/ 1727670 w 8527372"/>
                <a:gd name="connsiteY105" fmla="*/ 190500 h 3302940"/>
                <a:gd name="connsiteX106" fmla="*/ 1689570 w 8527372"/>
                <a:gd name="connsiteY106" fmla="*/ 165100 h 3302940"/>
                <a:gd name="connsiteX107" fmla="*/ 1435570 w 8527372"/>
                <a:gd name="connsiteY107" fmla="*/ 127000 h 3302940"/>
                <a:gd name="connsiteX108" fmla="*/ 1308570 w 8527372"/>
                <a:gd name="connsiteY108" fmla="*/ 101600 h 3302940"/>
                <a:gd name="connsiteX109" fmla="*/ 546570 w 8527372"/>
                <a:gd name="connsiteY109" fmla="*/ 76200 h 3302940"/>
                <a:gd name="connsiteX110" fmla="*/ 457670 w 8527372"/>
                <a:gd name="connsiteY110" fmla="*/ 50800 h 3302940"/>
                <a:gd name="connsiteX111" fmla="*/ 279870 w 8527372"/>
                <a:gd name="connsiteY111" fmla="*/ 25400 h 3302940"/>
                <a:gd name="connsiteX112" fmla="*/ 216370 w 8527372"/>
                <a:gd name="connsiteY112" fmla="*/ 12700 h 3302940"/>
                <a:gd name="connsiteX113" fmla="*/ 38570 w 8527372"/>
                <a:gd name="connsiteY113" fmla="*/ 0 h 3302940"/>
                <a:gd name="connsiteX114" fmla="*/ 13170 w 8527372"/>
                <a:gd name="connsiteY114"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280370 w 8527372"/>
                <a:gd name="connsiteY45" fmla="*/ 584200 h 3302940"/>
                <a:gd name="connsiteX46" fmla="*/ 4242270 w 8527372"/>
                <a:gd name="connsiteY46" fmla="*/ 571500 h 3302940"/>
                <a:gd name="connsiteX47" fmla="*/ 4127970 w 8527372"/>
                <a:gd name="connsiteY47" fmla="*/ 558800 h 3302940"/>
                <a:gd name="connsiteX48" fmla="*/ 3658070 w 8527372"/>
                <a:gd name="connsiteY48" fmla="*/ 533400 h 3302940"/>
                <a:gd name="connsiteX49" fmla="*/ 3607270 w 8527372"/>
                <a:gd name="connsiteY49" fmla="*/ 520700 h 3302940"/>
                <a:gd name="connsiteX50" fmla="*/ 3569170 w 8527372"/>
                <a:gd name="connsiteY50" fmla="*/ 508000 h 3302940"/>
                <a:gd name="connsiteX51" fmla="*/ 3467570 w 8527372"/>
                <a:gd name="connsiteY51" fmla="*/ 495300 h 3302940"/>
                <a:gd name="connsiteX52" fmla="*/ 3429470 w 8527372"/>
                <a:gd name="connsiteY52" fmla="*/ 469900 h 3302940"/>
                <a:gd name="connsiteX53" fmla="*/ 3378670 w 8527372"/>
                <a:gd name="connsiteY53" fmla="*/ 457200 h 3302940"/>
                <a:gd name="connsiteX54" fmla="*/ 3302470 w 8527372"/>
                <a:gd name="connsiteY54" fmla="*/ 431800 h 3302940"/>
                <a:gd name="connsiteX55" fmla="*/ 3226270 w 8527372"/>
                <a:gd name="connsiteY55" fmla="*/ 406400 h 3302940"/>
                <a:gd name="connsiteX56" fmla="*/ 3188170 w 8527372"/>
                <a:gd name="connsiteY56" fmla="*/ 393700 h 3302940"/>
                <a:gd name="connsiteX57" fmla="*/ 2934170 w 8527372"/>
                <a:gd name="connsiteY57" fmla="*/ 381000 h 3302940"/>
                <a:gd name="connsiteX58" fmla="*/ 2832570 w 8527372"/>
                <a:gd name="connsiteY58" fmla="*/ 355600 h 3302940"/>
                <a:gd name="connsiteX59" fmla="*/ 2769070 w 8527372"/>
                <a:gd name="connsiteY59" fmla="*/ 342900 h 3302940"/>
                <a:gd name="connsiteX60" fmla="*/ 2705570 w 8527372"/>
                <a:gd name="connsiteY60" fmla="*/ 317500 h 3302940"/>
                <a:gd name="connsiteX61" fmla="*/ 2591270 w 8527372"/>
                <a:gd name="connsiteY61" fmla="*/ 304800 h 3302940"/>
                <a:gd name="connsiteX62" fmla="*/ 2515070 w 8527372"/>
                <a:gd name="connsiteY62" fmla="*/ 292100 h 3302940"/>
                <a:gd name="connsiteX63" fmla="*/ 2299170 w 8527372"/>
                <a:gd name="connsiteY63" fmla="*/ 317500 h 3302940"/>
                <a:gd name="connsiteX64" fmla="*/ 2184870 w 8527372"/>
                <a:gd name="connsiteY64" fmla="*/ 355600 h 3302940"/>
                <a:gd name="connsiteX65" fmla="*/ 2045170 w 8527372"/>
                <a:gd name="connsiteY65" fmla="*/ 381000 h 3302940"/>
                <a:gd name="connsiteX66" fmla="*/ 2019770 w 8527372"/>
                <a:gd name="connsiteY66" fmla="*/ 431800 h 3302940"/>
                <a:gd name="connsiteX67" fmla="*/ 2032470 w 8527372"/>
                <a:gd name="connsiteY67" fmla="*/ 952500 h 3302940"/>
                <a:gd name="connsiteX68" fmla="*/ 2045170 w 8527372"/>
                <a:gd name="connsiteY68" fmla="*/ 1016000 h 3302940"/>
                <a:gd name="connsiteX69" fmla="*/ 2083270 w 8527372"/>
                <a:gd name="connsiteY69" fmla="*/ 1130300 h 3302940"/>
                <a:gd name="connsiteX70" fmla="*/ 2095970 w 8527372"/>
                <a:gd name="connsiteY70" fmla="*/ 1181100 h 3302940"/>
                <a:gd name="connsiteX71" fmla="*/ 2159470 w 8527372"/>
                <a:gd name="connsiteY71" fmla="*/ 1270000 h 3302940"/>
                <a:gd name="connsiteX72" fmla="*/ 2197570 w 8527372"/>
                <a:gd name="connsiteY72" fmla="*/ 1346200 h 3302940"/>
                <a:gd name="connsiteX73" fmla="*/ 2235670 w 8527372"/>
                <a:gd name="connsiteY73" fmla="*/ 1397000 h 3302940"/>
                <a:gd name="connsiteX74" fmla="*/ 2261070 w 8527372"/>
                <a:gd name="connsiteY74" fmla="*/ 1435100 h 3302940"/>
                <a:gd name="connsiteX75" fmla="*/ 2311870 w 8527372"/>
                <a:gd name="connsiteY75" fmla="*/ 1549400 h 3302940"/>
                <a:gd name="connsiteX76" fmla="*/ 2337270 w 8527372"/>
                <a:gd name="connsiteY76" fmla="*/ 1600200 h 3302940"/>
                <a:gd name="connsiteX77" fmla="*/ 2375370 w 8527372"/>
                <a:gd name="connsiteY77" fmla="*/ 1638300 h 3302940"/>
                <a:gd name="connsiteX78" fmla="*/ 2388070 w 8527372"/>
                <a:gd name="connsiteY78" fmla="*/ 1816100 h 3302940"/>
                <a:gd name="connsiteX79" fmla="*/ 2273770 w 8527372"/>
                <a:gd name="connsiteY79" fmla="*/ 1866900 h 3302940"/>
                <a:gd name="connsiteX80" fmla="*/ 2235670 w 8527372"/>
                <a:gd name="connsiteY80" fmla="*/ 1879600 h 3302940"/>
                <a:gd name="connsiteX81" fmla="*/ 2197570 w 8527372"/>
                <a:gd name="connsiteY81" fmla="*/ 1892300 h 3302940"/>
                <a:gd name="connsiteX82" fmla="*/ 2095970 w 8527372"/>
                <a:gd name="connsiteY82" fmla="*/ 1905000 h 3302940"/>
                <a:gd name="connsiteX83" fmla="*/ 1676870 w 8527372"/>
                <a:gd name="connsiteY83" fmla="*/ 1879600 h 3302940"/>
                <a:gd name="connsiteX84" fmla="*/ 1562570 w 8527372"/>
                <a:gd name="connsiteY84" fmla="*/ 1841500 h 3302940"/>
                <a:gd name="connsiteX85" fmla="*/ 1524470 w 8527372"/>
                <a:gd name="connsiteY85" fmla="*/ 1828800 h 3302940"/>
                <a:gd name="connsiteX86" fmla="*/ 1511770 w 8527372"/>
                <a:gd name="connsiteY86" fmla="*/ 1778000 h 3302940"/>
                <a:gd name="connsiteX87" fmla="*/ 1499070 w 8527372"/>
                <a:gd name="connsiteY87" fmla="*/ 1739900 h 3302940"/>
                <a:gd name="connsiteX88" fmla="*/ 1486370 w 8527372"/>
                <a:gd name="connsiteY88" fmla="*/ 1676400 h 3302940"/>
                <a:gd name="connsiteX89" fmla="*/ 1524470 w 8527372"/>
                <a:gd name="connsiteY89" fmla="*/ 1460500 h 3302940"/>
                <a:gd name="connsiteX90" fmla="*/ 1537170 w 8527372"/>
                <a:gd name="connsiteY90" fmla="*/ 1422400 h 3302940"/>
                <a:gd name="connsiteX91" fmla="*/ 1626070 w 8527372"/>
                <a:gd name="connsiteY91" fmla="*/ 1358900 h 3302940"/>
                <a:gd name="connsiteX92" fmla="*/ 1702270 w 8527372"/>
                <a:gd name="connsiteY92" fmla="*/ 1282700 h 3302940"/>
                <a:gd name="connsiteX93" fmla="*/ 1740370 w 8527372"/>
                <a:gd name="connsiteY93" fmla="*/ 1244600 h 3302940"/>
                <a:gd name="connsiteX94" fmla="*/ 1778470 w 8527372"/>
                <a:gd name="connsiteY94" fmla="*/ 1206500 h 3302940"/>
                <a:gd name="connsiteX95" fmla="*/ 1816570 w 8527372"/>
                <a:gd name="connsiteY95" fmla="*/ 1193800 h 3302940"/>
                <a:gd name="connsiteX96" fmla="*/ 1829270 w 8527372"/>
                <a:gd name="connsiteY96" fmla="*/ 1155700 h 3302940"/>
                <a:gd name="connsiteX97" fmla="*/ 1905470 w 8527372"/>
                <a:gd name="connsiteY97" fmla="*/ 1104900 h 3302940"/>
                <a:gd name="connsiteX98" fmla="*/ 1968970 w 8527372"/>
                <a:gd name="connsiteY98" fmla="*/ 1028700 h 3302940"/>
                <a:gd name="connsiteX99" fmla="*/ 2045170 w 8527372"/>
                <a:gd name="connsiteY99" fmla="*/ 965200 h 3302940"/>
                <a:gd name="connsiteX100" fmla="*/ 2019770 w 8527372"/>
                <a:gd name="connsiteY100" fmla="*/ 393700 h 3302940"/>
                <a:gd name="connsiteX101" fmla="*/ 1956270 w 8527372"/>
                <a:gd name="connsiteY101" fmla="*/ 279400 h 3302940"/>
                <a:gd name="connsiteX102" fmla="*/ 1918170 w 8527372"/>
                <a:gd name="connsiteY102" fmla="*/ 266700 h 3302940"/>
                <a:gd name="connsiteX103" fmla="*/ 1803870 w 8527372"/>
                <a:gd name="connsiteY103" fmla="*/ 203200 h 3302940"/>
                <a:gd name="connsiteX104" fmla="*/ 1727670 w 8527372"/>
                <a:gd name="connsiteY104" fmla="*/ 190500 h 3302940"/>
                <a:gd name="connsiteX105" fmla="*/ 1689570 w 8527372"/>
                <a:gd name="connsiteY105" fmla="*/ 165100 h 3302940"/>
                <a:gd name="connsiteX106" fmla="*/ 1435570 w 8527372"/>
                <a:gd name="connsiteY106" fmla="*/ 127000 h 3302940"/>
                <a:gd name="connsiteX107" fmla="*/ 1308570 w 8527372"/>
                <a:gd name="connsiteY107" fmla="*/ 101600 h 3302940"/>
                <a:gd name="connsiteX108" fmla="*/ 546570 w 8527372"/>
                <a:gd name="connsiteY108" fmla="*/ 76200 h 3302940"/>
                <a:gd name="connsiteX109" fmla="*/ 457670 w 8527372"/>
                <a:gd name="connsiteY109" fmla="*/ 50800 h 3302940"/>
                <a:gd name="connsiteX110" fmla="*/ 279870 w 8527372"/>
                <a:gd name="connsiteY110" fmla="*/ 25400 h 3302940"/>
                <a:gd name="connsiteX111" fmla="*/ 216370 w 8527372"/>
                <a:gd name="connsiteY111" fmla="*/ 12700 h 3302940"/>
                <a:gd name="connsiteX112" fmla="*/ 38570 w 8527372"/>
                <a:gd name="connsiteY112" fmla="*/ 0 h 3302940"/>
                <a:gd name="connsiteX113" fmla="*/ 13170 w 8527372"/>
                <a:gd name="connsiteY11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242270 w 8527372"/>
                <a:gd name="connsiteY45" fmla="*/ 571500 h 3302940"/>
                <a:gd name="connsiteX46" fmla="*/ 4127970 w 8527372"/>
                <a:gd name="connsiteY46" fmla="*/ 558800 h 3302940"/>
                <a:gd name="connsiteX47" fmla="*/ 3658070 w 8527372"/>
                <a:gd name="connsiteY47" fmla="*/ 533400 h 3302940"/>
                <a:gd name="connsiteX48" fmla="*/ 3607270 w 8527372"/>
                <a:gd name="connsiteY48" fmla="*/ 520700 h 3302940"/>
                <a:gd name="connsiteX49" fmla="*/ 3569170 w 8527372"/>
                <a:gd name="connsiteY49" fmla="*/ 508000 h 3302940"/>
                <a:gd name="connsiteX50" fmla="*/ 3467570 w 8527372"/>
                <a:gd name="connsiteY50" fmla="*/ 495300 h 3302940"/>
                <a:gd name="connsiteX51" fmla="*/ 3429470 w 8527372"/>
                <a:gd name="connsiteY51" fmla="*/ 469900 h 3302940"/>
                <a:gd name="connsiteX52" fmla="*/ 3378670 w 8527372"/>
                <a:gd name="connsiteY52" fmla="*/ 457200 h 3302940"/>
                <a:gd name="connsiteX53" fmla="*/ 3302470 w 8527372"/>
                <a:gd name="connsiteY53" fmla="*/ 431800 h 3302940"/>
                <a:gd name="connsiteX54" fmla="*/ 3226270 w 8527372"/>
                <a:gd name="connsiteY54" fmla="*/ 406400 h 3302940"/>
                <a:gd name="connsiteX55" fmla="*/ 3188170 w 8527372"/>
                <a:gd name="connsiteY55" fmla="*/ 393700 h 3302940"/>
                <a:gd name="connsiteX56" fmla="*/ 2934170 w 8527372"/>
                <a:gd name="connsiteY56" fmla="*/ 381000 h 3302940"/>
                <a:gd name="connsiteX57" fmla="*/ 2832570 w 8527372"/>
                <a:gd name="connsiteY57" fmla="*/ 355600 h 3302940"/>
                <a:gd name="connsiteX58" fmla="*/ 2769070 w 8527372"/>
                <a:gd name="connsiteY58" fmla="*/ 342900 h 3302940"/>
                <a:gd name="connsiteX59" fmla="*/ 2705570 w 8527372"/>
                <a:gd name="connsiteY59" fmla="*/ 317500 h 3302940"/>
                <a:gd name="connsiteX60" fmla="*/ 2591270 w 8527372"/>
                <a:gd name="connsiteY60" fmla="*/ 304800 h 3302940"/>
                <a:gd name="connsiteX61" fmla="*/ 2515070 w 8527372"/>
                <a:gd name="connsiteY61" fmla="*/ 292100 h 3302940"/>
                <a:gd name="connsiteX62" fmla="*/ 2299170 w 8527372"/>
                <a:gd name="connsiteY62" fmla="*/ 317500 h 3302940"/>
                <a:gd name="connsiteX63" fmla="*/ 2184870 w 8527372"/>
                <a:gd name="connsiteY63" fmla="*/ 355600 h 3302940"/>
                <a:gd name="connsiteX64" fmla="*/ 2045170 w 8527372"/>
                <a:gd name="connsiteY64" fmla="*/ 381000 h 3302940"/>
                <a:gd name="connsiteX65" fmla="*/ 2019770 w 8527372"/>
                <a:gd name="connsiteY65" fmla="*/ 431800 h 3302940"/>
                <a:gd name="connsiteX66" fmla="*/ 2032470 w 8527372"/>
                <a:gd name="connsiteY66" fmla="*/ 952500 h 3302940"/>
                <a:gd name="connsiteX67" fmla="*/ 2045170 w 8527372"/>
                <a:gd name="connsiteY67" fmla="*/ 1016000 h 3302940"/>
                <a:gd name="connsiteX68" fmla="*/ 2083270 w 8527372"/>
                <a:gd name="connsiteY68" fmla="*/ 1130300 h 3302940"/>
                <a:gd name="connsiteX69" fmla="*/ 2095970 w 8527372"/>
                <a:gd name="connsiteY69" fmla="*/ 1181100 h 3302940"/>
                <a:gd name="connsiteX70" fmla="*/ 2159470 w 8527372"/>
                <a:gd name="connsiteY70" fmla="*/ 1270000 h 3302940"/>
                <a:gd name="connsiteX71" fmla="*/ 2197570 w 8527372"/>
                <a:gd name="connsiteY71" fmla="*/ 1346200 h 3302940"/>
                <a:gd name="connsiteX72" fmla="*/ 2235670 w 8527372"/>
                <a:gd name="connsiteY72" fmla="*/ 1397000 h 3302940"/>
                <a:gd name="connsiteX73" fmla="*/ 2261070 w 8527372"/>
                <a:gd name="connsiteY73" fmla="*/ 1435100 h 3302940"/>
                <a:gd name="connsiteX74" fmla="*/ 2311870 w 8527372"/>
                <a:gd name="connsiteY74" fmla="*/ 1549400 h 3302940"/>
                <a:gd name="connsiteX75" fmla="*/ 2337270 w 8527372"/>
                <a:gd name="connsiteY75" fmla="*/ 1600200 h 3302940"/>
                <a:gd name="connsiteX76" fmla="*/ 2375370 w 8527372"/>
                <a:gd name="connsiteY76" fmla="*/ 1638300 h 3302940"/>
                <a:gd name="connsiteX77" fmla="*/ 2388070 w 8527372"/>
                <a:gd name="connsiteY77" fmla="*/ 1816100 h 3302940"/>
                <a:gd name="connsiteX78" fmla="*/ 2273770 w 8527372"/>
                <a:gd name="connsiteY78" fmla="*/ 1866900 h 3302940"/>
                <a:gd name="connsiteX79" fmla="*/ 2235670 w 8527372"/>
                <a:gd name="connsiteY79" fmla="*/ 1879600 h 3302940"/>
                <a:gd name="connsiteX80" fmla="*/ 2197570 w 8527372"/>
                <a:gd name="connsiteY80" fmla="*/ 1892300 h 3302940"/>
                <a:gd name="connsiteX81" fmla="*/ 2095970 w 8527372"/>
                <a:gd name="connsiteY81" fmla="*/ 1905000 h 3302940"/>
                <a:gd name="connsiteX82" fmla="*/ 1676870 w 8527372"/>
                <a:gd name="connsiteY82" fmla="*/ 1879600 h 3302940"/>
                <a:gd name="connsiteX83" fmla="*/ 1562570 w 8527372"/>
                <a:gd name="connsiteY83" fmla="*/ 1841500 h 3302940"/>
                <a:gd name="connsiteX84" fmla="*/ 1524470 w 8527372"/>
                <a:gd name="connsiteY84" fmla="*/ 1828800 h 3302940"/>
                <a:gd name="connsiteX85" fmla="*/ 1511770 w 8527372"/>
                <a:gd name="connsiteY85" fmla="*/ 1778000 h 3302940"/>
                <a:gd name="connsiteX86" fmla="*/ 1499070 w 8527372"/>
                <a:gd name="connsiteY86" fmla="*/ 1739900 h 3302940"/>
                <a:gd name="connsiteX87" fmla="*/ 1486370 w 8527372"/>
                <a:gd name="connsiteY87" fmla="*/ 1676400 h 3302940"/>
                <a:gd name="connsiteX88" fmla="*/ 1524470 w 8527372"/>
                <a:gd name="connsiteY88" fmla="*/ 1460500 h 3302940"/>
                <a:gd name="connsiteX89" fmla="*/ 1537170 w 8527372"/>
                <a:gd name="connsiteY89" fmla="*/ 1422400 h 3302940"/>
                <a:gd name="connsiteX90" fmla="*/ 1626070 w 8527372"/>
                <a:gd name="connsiteY90" fmla="*/ 1358900 h 3302940"/>
                <a:gd name="connsiteX91" fmla="*/ 1702270 w 8527372"/>
                <a:gd name="connsiteY91" fmla="*/ 1282700 h 3302940"/>
                <a:gd name="connsiteX92" fmla="*/ 1740370 w 8527372"/>
                <a:gd name="connsiteY92" fmla="*/ 1244600 h 3302940"/>
                <a:gd name="connsiteX93" fmla="*/ 1778470 w 8527372"/>
                <a:gd name="connsiteY93" fmla="*/ 1206500 h 3302940"/>
                <a:gd name="connsiteX94" fmla="*/ 1816570 w 8527372"/>
                <a:gd name="connsiteY94" fmla="*/ 1193800 h 3302940"/>
                <a:gd name="connsiteX95" fmla="*/ 1829270 w 8527372"/>
                <a:gd name="connsiteY95" fmla="*/ 1155700 h 3302940"/>
                <a:gd name="connsiteX96" fmla="*/ 1905470 w 8527372"/>
                <a:gd name="connsiteY96" fmla="*/ 1104900 h 3302940"/>
                <a:gd name="connsiteX97" fmla="*/ 1968970 w 8527372"/>
                <a:gd name="connsiteY97" fmla="*/ 1028700 h 3302940"/>
                <a:gd name="connsiteX98" fmla="*/ 2045170 w 8527372"/>
                <a:gd name="connsiteY98" fmla="*/ 965200 h 3302940"/>
                <a:gd name="connsiteX99" fmla="*/ 2019770 w 8527372"/>
                <a:gd name="connsiteY99" fmla="*/ 393700 h 3302940"/>
                <a:gd name="connsiteX100" fmla="*/ 1956270 w 8527372"/>
                <a:gd name="connsiteY100" fmla="*/ 279400 h 3302940"/>
                <a:gd name="connsiteX101" fmla="*/ 1918170 w 8527372"/>
                <a:gd name="connsiteY101" fmla="*/ 266700 h 3302940"/>
                <a:gd name="connsiteX102" fmla="*/ 1803870 w 8527372"/>
                <a:gd name="connsiteY102" fmla="*/ 203200 h 3302940"/>
                <a:gd name="connsiteX103" fmla="*/ 1727670 w 8527372"/>
                <a:gd name="connsiteY103" fmla="*/ 190500 h 3302940"/>
                <a:gd name="connsiteX104" fmla="*/ 1689570 w 8527372"/>
                <a:gd name="connsiteY104" fmla="*/ 165100 h 3302940"/>
                <a:gd name="connsiteX105" fmla="*/ 1435570 w 8527372"/>
                <a:gd name="connsiteY105" fmla="*/ 127000 h 3302940"/>
                <a:gd name="connsiteX106" fmla="*/ 1308570 w 8527372"/>
                <a:gd name="connsiteY106" fmla="*/ 101600 h 3302940"/>
                <a:gd name="connsiteX107" fmla="*/ 546570 w 8527372"/>
                <a:gd name="connsiteY107" fmla="*/ 76200 h 3302940"/>
                <a:gd name="connsiteX108" fmla="*/ 457670 w 8527372"/>
                <a:gd name="connsiteY108" fmla="*/ 50800 h 3302940"/>
                <a:gd name="connsiteX109" fmla="*/ 279870 w 8527372"/>
                <a:gd name="connsiteY109" fmla="*/ 25400 h 3302940"/>
                <a:gd name="connsiteX110" fmla="*/ 216370 w 8527372"/>
                <a:gd name="connsiteY110" fmla="*/ 12700 h 3302940"/>
                <a:gd name="connsiteX111" fmla="*/ 38570 w 8527372"/>
                <a:gd name="connsiteY111" fmla="*/ 0 h 3302940"/>
                <a:gd name="connsiteX112" fmla="*/ 13170 w 8527372"/>
                <a:gd name="connsiteY11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127970 w 8527372"/>
                <a:gd name="connsiteY45" fmla="*/ 558800 h 3302940"/>
                <a:gd name="connsiteX46" fmla="*/ 3658070 w 8527372"/>
                <a:gd name="connsiteY46" fmla="*/ 533400 h 3302940"/>
                <a:gd name="connsiteX47" fmla="*/ 3607270 w 8527372"/>
                <a:gd name="connsiteY47" fmla="*/ 520700 h 3302940"/>
                <a:gd name="connsiteX48" fmla="*/ 3569170 w 8527372"/>
                <a:gd name="connsiteY48" fmla="*/ 508000 h 3302940"/>
                <a:gd name="connsiteX49" fmla="*/ 3467570 w 8527372"/>
                <a:gd name="connsiteY49" fmla="*/ 495300 h 3302940"/>
                <a:gd name="connsiteX50" fmla="*/ 3429470 w 8527372"/>
                <a:gd name="connsiteY50" fmla="*/ 469900 h 3302940"/>
                <a:gd name="connsiteX51" fmla="*/ 3378670 w 8527372"/>
                <a:gd name="connsiteY51" fmla="*/ 457200 h 3302940"/>
                <a:gd name="connsiteX52" fmla="*/ 3302470 w 8527372"/>
                <a:gd name="connsiteY52" fmla="*/ 431800 h 3302940"/>
                <a:gd name="connsiteX53" fmla="*/ 3226270 w 8527372"/>
                <a:gd name="connsiteY53" fmla="*/ 406400 h 3302940"/>
                <a:gd name="connsiteX54" fmla="*/ 3188170 w 8527372"/>
                <a:gd name="connsiteY54" fmla="*/ 393700 h 3302940"/>
                <a:gd name="connsiteX55" fmla="*/ 2934170 w 8527372"/>
                <a:gd name="connsiteY55" fmla="*/ 381000 h 3302940"/>
                <a:gd name="connsiteX56" fmla="*/ 2832570 w 8527372"/>
                <a:gd name="connsiteY56" fmla="*/ 355600 h 3302940"/>
                <a:gd name="connsiteX57" fmla="*/ 2769070 w 8527372"/>
                <a:gd name="connsiteY57" fmla="*/ 342900 h 3302940"/>
                <a:gd name="connsiteX58" fmla="*/ 2705570 w 8527372"/>
                <a:gd name="connsiteY58" fmla="*/ 317500 h 3302940"/>
                <a:gd name="connsiteX59" fmla="*/ 2591270 w 8527372"/>
                <a:gd name="connsiteY59" fmla="*/ 304800 h 3302940"/>
                <a:gd name="connsiteX60" fmla="*/ 2515070 w 8527372"/>
                <a:gd name="connsiteY60" fmla="*/ 292100 h 3302940"/>
                <a:gd name="connsiteX61" fmla="*/ 2299170 w 8527372"/>
                <a:gd name="connsiteY61" fmla="*/ 317500 h 3302940"/>
                <a:gd name="connsiteX62" fmla="*/ 2184870 w 8527372"/>
                <a:gd name="connsiteY62" fmla="*/ 355600 h 3302940"/>
                <a:gd name="connsiteX63" fmla="*/ 2045170 w 8527372"/>
                <a:gd name="connsiteY63" fmla="*/ 381000 h 3302940"/>
                <a:gd name="connsiteX64" fmla="*/ 2019770 w 8527372"/>
                <a:gd name="connsiteY64" fmla="*/ 431800 h 3302940"/>
                <a:gd name="connsiteX65" fmla="*/ 2032470 w 8527372"/>
                <a:gd name="connsiteY65" fmla="*/ 952500 h 3302940"/>
                <a:gd name="connsiteX66" fmla="*/ 2045170 w 8527372"/>
                <a:gd name="connsiteY66" fmla="*/ 1016000 h 3302940"/>
                <a:gd name="connsiteX67" fmla="*/ 2083270 w 8527372"/>
                <a:gd name="connsiteY67" fmla="*/ 1130300 h 3302940"/>
                <a:gd name="connsiteX68" fmla="*/ 2095970 w 8527372"/>
                <a:gd name="connsiteY68" fmla="*/ 1181100 h 3302940"/>
                <a:gd name="connsiteX69" fmla="*/ 2159470 w 8527372"/>
                <a:gd name="connsiteY69" fmla="*/ 1270000 h 3302940"/>
                <a:gd name="connsiteX70" fmla="*/ 2197570 w 8527372"/>
                <a:gd name="connsiteY70" fmla="*/ 1346200 h 3302940"/>
                <a:gd name="connsiteX71" fmla="*/ 2235670 w 8527372"/>
                <a:gd name="connsiteY71" fmla="*/ 1397000 h 3302940"/>
                <a:gd name="connsiteX72" fmla="*/ 2261070 w 8527372"/>
                <a:gd name="connsiteY72" fmla="*/ 1435100 h 3302940"/>
                <a:gd name="connsiteX73" fmla="*/ 2311870 w 8527372"/>
                <a:gd name="connsiteY73" fmla="*/ 1549400 h 3302940"/>
                <a:gd name="connsiteX74" fmla="*/ 2337270 w 8527372"/>
                <a:gd name="connsiteY74" fmla="*/ 1600200 h 3302940"/>
                <a:gd name="connsiteX75" fmla="*/ 2375370 w 8527372"/>
                <a:gd name="connsiteY75" fmla="*/ 1638300 h 3302940"/>
                <a:gd name="connsiteX76" fmla="*/ 2388070 w 8527372"/>
                <a:gd name="connsiteY76" fmla="*/ 1816100 h 3302940"/>
                <a:gd name="connsiteX77" fmla="*/ 2273770 w 8527372"/>
                <a:gd name="connsiteY77" fmla="*/ 1866900 h 3302940"/>
                <a:gd name="connsiteX78" fmla="*/ 2235670 w 8527372"/>
                <a:gd name="connsiteY78" fmla="*/ 1879600 h 3302940"/>
                <a:gd name="connsiteX79" fmla="*/ 2197570 w 8527372"/>
                <a:gd name="connsiteY79" fmla="*/ 1892300 h 3302940"/>
                <a:gd name="connsiteX80" fmla="*/ 2095970 w 8527372"/>
                <a:gd name="connsiteY80" fmla="*/ 1905000 h 3302940"/>
                <a:gd name="connsiteX81" fmla="*/ 1676870 w 8527372"/>
                <a:gd name="connsiteY81" fmla="*/ 1879600 h 3302940"/>
                <a:gd name="connsiteX82" fmla="*/ 1562570 w 8527372"/>
                <a:gd name="connsiteY82" fmla="*/ 1841500 h 3302940"/>
                <a:gd name="connsiteX83" fmla="*/ 1524470 w 8527372"/>
                <a:gd name="connsiteY83" fmla="*/ 1828800 h 3302940"/>
                <a:gd name="connsiteX84" fmla="*/ 1511770 w 8527372"/>
                <a:gd name="connsiteY84" fmla="*/ 1778000 h 3302940"/>
                <a:gd name="connsiteX85" fmla="*/ 1499070 w 8527372"/>
                <a:gd name="connsiteY85" fmla="*/ 1739900 h 3302940"/>
                <a:gd name="connsiteX86" fmla="*/ 1486370 w 8527372"/>
                <a:gd name="connsiteY86" fmla="*/ 1676400 h 3302940"/>
                <a:gd name="connsiteX87" fmla="*/ 1524470 w 8527372"/>
                <a:gd name="connsiteY87" fmla="*/ 1460500 h 3302940"/>
                <a:gd name="connsiteX88" fmla="*/ 1537170 w 8527372"/>
                <a:gd name="connsiteY88" fmla="*/ 1422400 h 3302940"/>
                <a:gd name="connsiteX89" fmla="*/ 1626070 w 8527372"/>
                <a:gd name="connsiteY89" fmla="*/ 1358900 h 3302940"/>
                <a:gd name="connsiteX90" fmla="*/ 1702270 w 8527372"/>
                <a:gd name="connsiteY90" fmla="*/ 1282700 h 3302940"/>
                <a:gd name="connsiteX91" fmla="*/ 1740370 w 8527372"/>
                <a:gd name="connsiteY91" fmla="*/ 1244600 h 3302940"/>
                <a:gd name="connsiteX92" fmla="*/ 1778470 w 8527372"/>
                <a:gd name="connsiteY92" fmla="*/ 1206500 h 3302940"/>
                <a:gd name="connsiteX93" fmla="*/ 1816570 w 8527372"/>
                <a:gd name="connsiteY93" fmla="*/ 1193800 h 3302940"/>
                <a:gd name="connsiteX94" fmla="*/ 1829270 w 8527372"/>
                <a:gd name="connsiteY94" fmla="*/ 1155700 h 3302940"/>
                <a:gd name="connsiteX95" fmla="*/ 1905470 w 8527372"/>
                <a:gd name="connsiteY95" fmla="*/ 1104900 h 3302940"/>
                <a:gd name="connsiteX96" fmla="*/ 1968970 w 8527372"/>
                <a:gd name="connsiteY96" fmla="*/ 1028700 h 3302940"/>
                <a:gd name="connsiteX97" fmla="*/ 2045170 w 8527372"/>
                <a:gd name="connsiteY97" fmla="*/ 965200 h 3302940"/>
                <a:gd name="connsiteX98" fmla="*/ 2019770 w 8527372"/>
                <a:gd name="connsiteY98" fmla="*/ 393700 h 3302940"/>
                <a:gd name="connsiteX99" fmla="*/ 1956270 w 8527372"/>
                <a:gd name="connsiteY99" fmla="*/ 279400 h 3302940"/>
                <a:gd name="connsiteX100" fmla="*/ 1918170 w 8527372"/>
                <a:gd name="connsiteY100" fmla="*/ 266700 h 3302940"/>
                <a:gd name="connsiteX101" fmla="*/ 1803870 w 8527372"/>
                <a:gd name="connsiteY101" fmla="*/ 203200 h 3302940"/>
                <a:gd name="connsiteX102" fmla="*/ 1727670 w 8527372"/>
                <a:gd name="connsiteY102" fmla="*/ 190500 h 3302940"/>
                <a:gd name="connsiteX103" fmla="*/ 1689570 w 8527372"/>
                <a:gd name="connsiteY103" fmla="*/ 165100 h 3302940"/>
                <a:gd name="connsiteX104" fmla="*/ 1435570 w 8527372"/>
                <a:gd name="connsiteY104" fmla="*/ 127000 h 3302940"/>
                <a:gd name="connsiteX105" fmla="*/ 1308570 w 8527372"/>
                <a:gd name="connsiteY105" fmla="*/ 101600 h 3302940"/>
                <a:gd name="connsiteX106" fmla="*/ 546570 w 8527372"/>
                <a:gd name="connsiteY106" fmla="*/ 76200 h 3302940"/>
                <a:gd name="connsiteX107" fmla="*/ 457670 w 8527372"/>
                <a:gd name="connsiteY107" fmla="*/ 50800 h 3302940"/>
                <a:gd name="connsiteX108" fmla="*/ 279870 w 8527372"/>
                <a:gd name="connsiteY108" fmla="*/ 25400 h 3302940"/>
                <a:gd name="connsiteX109" fmla="*/ 216370 w 8527372"/>
                <a:gd name="connsiteY109" fmla="*/ 12700 h 3302940"/>
                <a:gd name="connsiteX110" fmla="*/ 38570 w 8527372"/>
                <a:gd name="connsiteY110" fmla="*/ 0 h 3302940"/>
                <a:gd name="connsiteX111" fmla="*/ 13170 w 8527372"/>
                <a:gd name="connsiteY111"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658070 w 8527372"/>
                <a:gd name="connsiteY46" fmla="*/ 533400 h 3302940"/>
                <a:gd name="connsiteX47" fmla="*/ 3607270 w 8527372"/>
                <a:gd name="connsiteY47" fmla="*/ 520700 h 3302940"/>
                <a:gd name="connsiteX48" fmla="*/ 3569170 w 8527372"/>
                <a:gd name="connsiteY48" fmla="*/ 508000 h 3302940"/>
                <a:gd name="connsiteX49" fmla="*/ 3467570 w 8527372"/>
                <a:gd name="connsiteY49" fmla="*/ 495300 h 3302940"/>
                <a:gd name="connsiteX50" fmla="*/ 3429470 w 8527372"/>
                <a:gd name="connsiteY50" fmla="*/ 469900 h 3302940"/>
                <a:gd name="connsiteX51" fmla="*/ 3378670 w 8527372"/>
                <a:gd name="connsiteY51" fmla="*/ 457200 h 3302940"/>
                <a:gd name="connsiteX52" fmla="*/ 3302470 w 8527372"/>
                <a:gd name="connsiteY52" fmla="*/ 431800 h 3302940"/>
                <a:gd name="connsiteX53" fmla="*/ 3226270 w 8527372"/>
                <a:gd name="connsiteY53" fmla="*/ 406400 h 3302940"/>
                <a:gd name="connsiteX54" fmla="*/ 3188170 w 8527372"/>
                <a:gd name="connsiteY54" fmla="*/ 393700 h 3302940"/>
                <a:gd name="connsiteX55" fmla="*/ 2934170 w 8527372"/>
                <a:gd name="connsiteY55" fmla="*/ 381000 h 3302940"/>
                <a:gd name="connsiteX56" fmla="*/ 2832570 w 8527372"/>
                <a:gd name="connsiteY56" fmla="*/ 355600 h 3302940"/>
                <a:gd name="connsiteX57" fmla="*/ 2769070 w 8527372"/>
                <a:gd name="connsiteY57" fmla="*/ 342900 h 3302940"/>
                <a:gd name="connsiteX58" fmla="*/ 2705570 w 8527372"/>
                <a:gd name="connsiteY58" fmla="*/ 317500 h 3302940"/>
                <a:gd name="connsiteX59" fmla="*/ 2591270 w 8527372"/>
                <a:gd name="connsiteY59" fmla="*/ 304800 h 3302940"/>
                <a:gd name="connsiteX60" fmla="*/ 2515070 w 8527372"/>
                <a:gd name="connsiteY60" fmla="*/ 292100 h 3302940"/>
                <a:gd name="connsiteX61" fmla="*/ 2299170 w 8527372"/>
                <a:gd name="connsiteY61" fmla="*/ 317500 h 3302940"/>
                <a:gd name="connsiteX62" fmla="*/ 2184870 w 8527372"/>
                <a:gd name="connsiteY62" fmla="*/ 355600 h 3302940"/>
                <a:gd name="connsiteX63" fmla="*/ 2045170 w 8527372"/>
                <a:gd name="connsiteY63" fmla="*/ 381000 h 3302940"/>
                <a:gd name="connsiteX64" fmla="*/ 2019770 w 8527372"/>
                <a:gd name="connsiteY64" fmla="*/ 431800 h 3302940"/>
                <a:gd name="connsiteX65" fmla="*/ 2032470 w 8527372"/>
                <a:gd name="connsiteY65" fmla="*/ 952500 h 3302940"/>
                <a:gd name="connsiteX66" fmla="*/ 2045170 w 8527372"/>
                <a:gd name="connsiteY66" fmla="*/ 1016000 h 3302940"/>
                <a:gd name="connsiteX67" fmla="*/ 2083270 w 8527372"/>
                <a:gd name="connsiteY67" fmla="*/ 1130300 h 3302940"/>
                <a:gd name="connsiteX68" fmla="*/ 2095970 w 8527372"/>
                <a:gd name="connsiteY68" fmla="*/ 1181100 h 3302940"/>
                <a:gd name="connsiteX69" fmla="*/ 2159470 w 8527372"/>
                <a:gd name="connsiteY69" fmla="*/ 1270000 h 3302940"/>
                <a:gd name="connsiteX70" fmla="*/ 2197570 w 8527372"/>
                <a:gd name="connsiteY70" fmla="*/ 1346200 h 3302940"/>
                <a:gd name="connsiteX71" fmla="*/ 2235670 w 8527372"/>
                <a:gd name="connsiteY71" fmla="*/ 1397000 h 3302940"/>
                <a:gd name="connsiteX72" fmla="*/ 2261070 w 8527372"/>
                <a:gd name="connsiteY72" fmla="*/ 1435100 h 3302940"/>
                <a:gd name="connsiteX73" fmla="*/ 2311870 w 8527372"/>
                <a:gd name="connsiteY73" fmla="*/ 1549400 h 3302940"/>
                <a:gd name="connsiteX74" fmla="*/ 2337270 w 8527372"/>
                <a:gd name="connsiteY74" fmla="*/ 1600200 h 3302940"/>
                <a:gd name="connsiteX75" fmla="*/ 2375370 w 8527372"/>
                <a:gd name="connsiteY75" fmla="*/ 1638300 h 3302940"/>
                <a:gd name="connsiteX76" fmla="*/ 2388070 w 8527372"/>
                <a:gd name="connsiteY76" fmla="*/ 1816100 h 3302940"/>
                <a:gd name="connsiteX77" fmla="*/ 2273770 w 8527372"/>
                <a:gd name="connsiteY77" fmla="*/ 1866900 h 3302940"/>
                <a:gd name="connsiteX78" fmla="*/ 2235670 w 8527372"/>
                <a:gd name="connsiteY78" fmla="*/ 1879600 h 3302940"/>
                <a:gd name="connsiteX79" fmla="*/ 2197570 w 8527372"/>
                <a:gd name="connsiteY79" fmla="*/ 1892300 h 3302940"/>
                <a:gd name="connsiteX80" fmla="*/ 2095970 w 8527372"/>
                <a:gd name="connsiteY80" fmla="*/ 1905000 h 3302940"/>
                <a:gd name="connsiteX81" fmla="*/ 1676870 w 8527372"/>
                <a:gd name="connsiteY81" fmla="*/ 1879600 h 3302940"/>
                <a:gd name="connsiteX82" fmla="*/ 1562570 w 8527372"/>
                <a:gd name="connsiteY82" fmla="*/ 1841500 h 3302940"/>
                <a:gd name="connsiteX83" fmla="*/ 1524470 w 8527372"/>
                <a:gd name="connsiteY83" fmla="*/ 1828800 h 3302940"/>
                <a:gd name="connsiteX84" fmla="*/ 1511770 w 8527372"/>
                <a:gd name="connsiteY84" fmla="*/ 1778000 h 3302940"/>
                <a:gd name="connsiteX85" fmla="*/ 1499070 w 8527372"/>
                <a:gd name="connsiteY85" fmla="*/ 1739900 h 3302940"/>
                <a:gd name="connsiteX86" fmla="*/ 1486370 w 8527372"/>
                <a:gd name="connsiteY86" fmla="*/ 1676400 h 3302940"/>
                <a:gd name="connsiteX87" fmla="*/ 1524470 w 8527372"/>
                <a:gd name="connsiteY87" fmla="*/ 1460500 h 3302940"/>
                <a:gd name="connsiteX88" fmla="*/ 1537170 w 8527372"/>
                <a:gd name="connsiteY88" fmla="*/ 1422400 h 3302940"/>
                <a:gd name="connsiteX89" fmla="*/ 1626070 w 8527372"/>
                <a:gd name="connsiteY89" fmla="*/ 1358900 h 3302940"/>
                <a:gd name="connsiteX90" fmla="*/ 1702270 w 8527372"/>
                <a:gd name="connsiteY90" fmla="*/ 1282700 h 3302940"/>
                <a:gd name="connsiteX91" fmla="*/ 1740370 w 8527372"/>
                <a:gd name="connsiteY91" fmla="*/ 1244600 h 3302940"/>
                <a:gd name="connsiteX92" fmla="*/ 1778470 w 8527372"/>
                <a:gd name="connsiteY92" fmla="*/ 1206500 h 3302940"/>
                <a:gd name="connsiteX93" fmla="*/ 1816570 w 8527372"/>
                <a:gd name="connsiteY93" fmla="*/ 1193800 h 3302940"/>
                <a:gd name="connsiteX94" fmla="*/ 1829270 w 8527372"/>
                <a:gd name="connsiteY94" fmla="*/ 1155700 h 3302940"/>
                <a:gd name="connsiteX95" fmla="*/ 1905470 w 8527372"/>
                <a:gd name="connsiteY95" fmla="*/ 1104900 h 3302940"/>
                <a:gd name="connsiteX96" fmla="*/ 1968970 w 8527372"/>
                <a:gd name="connsiteY96" fmla="*/ 1028700 h 3302940"/>
                <a:gd name="connsiteX97" fmla="*/ 2045170 w 8527372"/>
                <a:gd name="connsiteY97" fmla="*/ 965200 h 3302940"/>
                <a:gd name="connsiteX98" fmla="*/ 2019770 w 8527372"/>
                <a:gd name="connsiteY98" fmla="*/ 393700 h 3302940"/>
                <a:gd name="connsiteX99" fmla="*/ 1956270 w 8527372"/>
                <a:gd name="connsiteY99" fmla="*/ 279400 h 3302940"/>
                <a:gd name="connsiteX100" fmla="*/ 1918170 w 8527372"/>
                <a:gd name="connsiteY100" fmla="*/ 266700 h 3302940"/>
                <a:gd name="connsiteX101" fmla="*/ 1803870 w 8527372"/>
                <a:gd name="connsiteY101" fmla="*/ 203200 h 3302940"/>
                <a:gd name="connsiteX102" fmla="*/ 1727670 w 8527372"/>
                <a:gd name="connsiteY102" fmla="*/ 190500 h 3302940"/>
                <a:gd name="connsiteX103" fmla="*/ 1689570 w 8527372"/>
                <a:gd name="connsiteY103" fmla="*/ 165100 h 3302940"/>
                <a:gd name="connsiteX104" fmla="*/ 1435570 w 8527372"/>
                <a:gd name="connsiteY104" fmla="*/ 127000 h 3302940"/>
                <a:gd name="connsiteX105" fmla="*/ 1308570 w 8527372"/>
                <a:gd name="connsiteY105" fmla="*/ 101600 h 3302940"/>
                <a:gd name="connsiteX106" fmla="*/ 546570 w 8527372"/>
                <a:gd name="connsiteY106" fmla="*/ 76200 h 3302940"/>
                <a:gd name="connsiteX107" fmla="*/ 457670 w 8527372"/>
                <a:gd name="connsiteY107" fmla="*/ 50800 h 3302940"/>
                <a:gd name="connsiteX108" fmla="*/ 279870 w 8527372"/>
                <a:gd name="connsiteY108" fmla="*/ 25400 h 3302940"/>
                <a:gd name="connsiteX109" fmla="*/ 216370 w 8527372"/>
                <a:gd name="connsiteY109" fmla="*/ 12700 h 3302940"/>
                <a:gd name="connsiteX110" fmla="*/ 38570 w 8527372"/>
                <a:gd name="connsiteY110" fmla="*/ 0 h 3302940"/>
                <a:gd name="connsiteX111" fmla="*/ 13170 w 8527372"/>
                <a:gd name="connsiteY111"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607270 w 8527372"/>
                <a:gd name="connsiteY46" fmla="*/ 520700 h 3302940"/>
                <a:gd name="connsiteX47" fmla="*/ 3569170 w 8527372"/>
                <a:gd name="connsiteY47" fmla="*/ 508000 h 3302940"/>
                <a:gd name="connsiteX48" fmla="*/ 3467570 w 8527372"/>
                <a:gd name="connsiteY48" fmla="*/ 495300 h 3302940"/>
                <a:gd name="connsiteX49" fmla="*/ 3429470 w 8527372"/>
                <a:gd name="connsiteY49" fmla="*/ 469900 h 3302940"/>
                <a:gd name="connsiteX50" fmla="*/ 3378670 w 8527372"/>
                <a:gd name="connsiteY50" fmla="*/ 457200 h 3302940"/>
                <a:gd name="connsiteX51" fmla="*/ 3302470 w 8527372"/>
                <a:gd name="connsiteY51" fmla="*/ 431800 h 3302940"/>
                <a:gd name="connsiteX52" fmla="*/ 3226270 w 8527372"/>
                <a:gd name="connsiteY52" fmla="*/ 406400 h 3302940"/>
                <a:gd name="connsiteX53" fmla="*/ 3188170 w 8527372"/>
                <a:gd name="connsiteY53" fmla="*/ 393700 h 3302940"/>
                <a:gd name="connsiteX54" fmla="*/ 2934170 w 8527372"/>
                <a:gd name="connsiteY54" fmla="*/ 381000 h 3302940"/>
                <a:gd name="connsiteX55" fmla="*/ 2832570 w 8527372"/>
                <a:gd name="connsiteY55" fmla="*/ 355600 h 3302940"/>
                <a:gd name="connsiteX56" fmla="*/ 2769070 w 8527372"/>
                <a:gd name="connsiteY56" fmla="*/ 342900 h 3302940"/>
                <a:gd name="connsiteX57" fmla="*/ 2705570 w 8527372"/>
                <a:gd name="connsiteY57" fmla="*/ 317500 h 3302940"/>
                <a:gd name="connsiteX58" fmla="*/ 2591270 w 8527372"/>
                <a:gd name="connsiteY58" fmla="*/ 304800 h 3302940"/>
                <a:gd name="connsiteX59" fmla="*/ 2515070 w 8527372"/>
                <a:gd name="connsiteY59" fmla="*/ 292100 h 3302940"/>
                <a:gd name="connsiteX60" fmla="*/ 2299170 w 8527372"/>
                <a:gd name="connsiteY60" fmla="*/ 317500 h 3302940"/>
                <a:gd name="connsiteX61" fmla="*/ 2184870 w 8527372"/>
                <a:gd name="connsiteY61" fmla="*/ 355600 h 3302940"/>
                <a:gd name="connsiteX62" fmla="*/ 2045170 w 8527372"/>
                <a:gd name="connsiteY62" fmla="*/ 381000 h 3302940"/>
                <a:gd name="connsiteX63" fmla="*/ 2019770 w 8527372"/>
                <a:gd name="connsiteY63" fmla="*/ 431800 h 3302940"/>
                <a:gd name="connsiteX64" fmla="*/ 2032470 w 8527372"/>
                <a:gd name="connsiteY64" fmla="*/ 952500 h 3302940"/>
                <a:gd name="connsiteX65" fmla="*/ 2045170 w 8527372"/>
                <a:gd name="connsiteY65" fmla="*/ 1016000 h 3302940"/>
                <a:gd name="connsiteX66" fmla="*/ 2083270 w 8527372"/>
                <a:gd name="connsiteY66" fmla="*/ 1130300 h 3302940"/>
                <a:gd name="connsiteX67" fmla="*/ 2095970 w 8527372"/>
                <a:gd name="connsiteY67" fmla="*/ 1181100 h 3302940"/>
                <a:gd name="connsiteX68" fmla="*/ 2159470 w 8527372"/>
                <a:gd name="connsiteY68" fmla="*/ 1270000 h 3302940"/>
                <a:gd name="connsiteX69" fmla="*/ 2197570 w 8527372"/>
                <a:gd name="connsiteY69" fmla="*/ 1346200 h 3302940"/>
                <a:gd name="connsiteX70" fmla="*/ 2235670 w 8527372"/>
                <a:gd name="connsiteY70" fmla="*/ 1397000 h 3302940"/>
                <a:gd name="connsiteX71" fmla="*/ 2261070 w 8527372"/>
                <a:gd name="connsiteY71" fmla="*/ 1435100 h 3302940"/>
                <a:gd name="connsiteX72" fmla="*/ 2311870 w 8527372"/>
                <a:gd name="connsiteY72" fmla="*/ 1549400 h 3302940"/>
                <a:gd name="connsiteX73" fmla="*/ 2337270 w 8527372"/>
                <a:gd name="connsiteY73" fmla="*/ 1600200 h 3302940"/>
                <a:gd name="connsiteX74" fmla="*/ 2375370 w 8527372"/>
                <a:gd name="connsiteY74" fmla="*/ 1638300 h 3302940"/>
                <a:gd name="connsiteX75" fmla="*/ 2388070 w 8527372"/>
                <a:gd name="connsiteY75" fmla="*/ 1816100 h 3302940"/>
                <a:gd name="connsiteX76" fmla="*/ 2273770 w 8527372"/>
                <a:gd name="connsiteY76" fmla="*/ 1866900 h 3302940"/>
                <a:gd name="connsiteX77" fmla="*/ 2235670 w 8527372"/>
                <a:gd name="connsiteY77" fmla="*/ 1879600 h 3302940"/>
                <a:gd name="connsiteX78" fmla="*/ 2197570 w 8527372"/>
                <a:gd name="connsiteY78" fmla="*/ 1892300 h 3302940"/>
                <a:gd name="connsiteX79" fmla="*/ 2095970 w 8527372"/>
                <a:gd name="connsiteY79" fmla="*/ 1905000 h 3302940"/>
                <a:gd name="connsiteX80" fmla="*/ 1676870 w 8527372"/>
                <a:gd name="connsiteY80" fmla="*/ 1879600 h 3302940"/>
                <a:gd name="connsiteX81" fmla="*/ 1562570 w 8527372"/>
                <a:gd name="connsiteY81" fmla="*/ 1841500 h 3302940"/>
                <a:gd name="connsiteX82" fmla="*/ 1524470 w 8527372"/>
                <a:gd name="connsiteY82" fmla="*/ 1828800 h 3302940"/>
                <a:gd name="connsiteX83" fmla="*/ 1511770 w 8527372"/>
                <a:gd name="connsiteY83" fmla="*/ 1778000 h 3302940"/>
                <a:gd name="connsiteX84" fmla="*/ 1499070 w 8527372"/>
                <a:gd name="connsiteY84" fmla="*/ 1739900 h 3302940"/>
                <a:gd name="connsiteX85" fmla="*/ 1486370 w 8527372"/>
                <a:gd name="connsiteY85" fmla="*/ 1676400 h 3302940"/>
                <a:gd name="connsiteX86" fmla="*/ 1524470 w 8527372"/>
                <a:gd name="connsiteY86" fmla="*/ 1460500 h 3302940"/>
                <a:gd name="connsiteX87" fmla="*/ 1537170 w 8527372"/>
                <a:gd name="connsiteY87" fmla="*/ 1422400 h 3302940"/>
                <a:gd name="connsiteX88" fmla="*/ 1626070 w 8527372"/>
                <a:gd name="connsiteY88" fmla="*/ 1358900 h 3302940"/>
                <a:gd name="connsiteX89" fmla="*/ 1702270 w 8527372"/>
                <a:gd name="connsiteY89" fmla="*/ 1282700 h 3302940"/>
                <a:gd name="connsiteX90" fmla="*/ 1740370 w 8527372"/>
                <a:gd name="connsiteY90" fmla="*/ 1244600 h 3302940"/>
                <a:gd name="connsiteX91" fmla="*/ 1778470 w 8527372"/>
                <a:gd name="connsiteY91" fmla="*/ 1206500 h 3302940"/>
                <a:gd name="connsiteX92" fmla="*/ 1816570 w 8527372"/>
                <a:gd name="connsiteY92" fmla="*/ 1193800 h 3302940"/>
                <a:gd name="connsiteX93" fmla="*/ 1829270 w 8527372"/>
                <a:gd name="connsiteY93" fmla="*/ 1155700 h 3302940"/>
                <a:gd name="connsiteX94" fmla="*/ 1905470 w 8527372"/>
                <a:gd name="connsiteY94" fmla="*/ 1104900 h 3302940"/>
                <a:gd name="connsiteX95" fmla="*/ 1968970 w 8527372"/>
                <a:gd name="connsiteY95" fmla="*/ 1028700 h 3302940"/>
                <a:gd name="connsiteX96" fmla="*/ 2045170 w 8527372"/>
                <a:gd name="connsiteY96" fmla="*/ 965200 h 3302940"/>
                <a:gd name="connsiteX97" fmla="*/ 2019770 w 8527372"/>
                <a:gd name="connsiteY97" fmla="*/ 393700 h 3302940"/>
                <a:gd name="connsiteX98" fmla="*/ 1956270 w 8527372"/>
                <a:gd name="connsiteY98" fmla="*/ 279400 h 3302940"/>
                <a:gd name="connsiteX99" fmla="*/ 1918170 w 8527372"/>
                <a:gd name="connsiteY99" fmla="*/ 266700 h 3302940"/>
                <a:gd name="connsiteX100" fmla="*/ 1803870 w 8527372"/>
                <a:gd name="connsiteY100" fmla="*/ 203200 h 3302940"/>
                <a:gd name="connsiteX101" fmla="*/ 1727670 w 8527372"/>
                <a:gd name="connsiteY101" fmla="*/ 190500 h 3302940"/>
                <a:gd name="connsiteX102" fmla="*/ 1689570 w 8527372"/>
                <a:gd name="connsiteY102" fmla="*/ 165100 h 3302940"/>
                <a:gd name="connsiteX103" fmla="*/ 1435570 w 8527372"/>
                <a:gd name="connsiteY103" fmla="*/ 127000 h 3302940"/>
                <a:gd name="connsiteX104" fmla="*/ 1308570 w 8527372"/>
                <a:gd name="connsiteY104" fmla="*/ 101600 h 3302940"/>
                <a:gd name="connsiteX105" fmla="*/ 546570 w 8527372"/>
                <a:gd name="connsiteY105" fmla="*/ 76200 h 3302940"/>
                <a:gd name="connsiteX106" fmla="*/ 457670 w 8527372"/>
                <a:gd name="connsiteY106" fmla="*/ 50800 h 3302940"/>
                <a:gd name="connsiteX107" fmla="*/ 279870 w 8527372"/>
                <a:gd name="connsiteY107" fmla="*/ 25400 h 3302940"/>
                <a:gd name="connsiteX108" fmla="*/ 216370 w 8527372"/>
                <a:gd name="connsiteY108" fmla="*/ 12700 h 3302940"/>
                <a:gd name="connsiteX109" fmla="*/ 38570 w 8527372"/>
                <a:gd name="connsiteY109" fmla="*/ 0 h 3302940"/>
                <a:gd name="connsiteX110" fmla="*/ 13170 w 8527372"/>
                <a:gd name="connsiteY11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569170 w 8527372"/>
                <a:gd name="connsiteY46" fmla="*/ 508000 h 3302940"/>
                <a:gd name="connsiteX47" fmla="*/ 3467570 w 8527372"/>
                <a:gd name="connsiteY47" fmla="*/ 495300 h 3302940"/>
                <a:gd name="connsiteX48" fmla="*/ 3429470 w 8527372"/>
                <a:gd name="connsiteY48" fmla="*/ 469900 h 3302940"/>
                <a:gd name="connsiteX49" fmla="*/ 3378670 w 8527372"/>
                <a:gd name="connsiteY49" fmla="*/ 457200 h 3302940"/>
                <a:gd name="connsiteX50" fmla="*/ 3302470 w 8527372"/>
                <a:gd name="connsiteY50" fmla="*/ 431800 h 3302940"/>
                <a:gd name="connsiteX51" fmla="*/ 3226270 w 8527372"/>
                <a:gd name="connsiteY51" fmla="*/ 406400 h 3302940"/>
                <a:gd name="connsiteX52" fmla="*/ 3188170 w 8527372"/>
                <a:gd name="connsiteY52" fmla="*/ 393700 h 3302940"/>
                <a:gd name="connsiteX53" fmla="*/ 2934170 w 8527372"/>
                <a:gd name="connsiteY53" fmla="*/ 381000 h 3302940"/>
                <a:gd name="connsiteX54" fmla="*/ 2832570 w 8527372"/>
                <a:gd name="connsiteY54" fmla="*/ 355600 h 3302940"/>
                <a:gd name="connsiteX55" fmla="*/ 2769070 w 8527372"/>
                <a:gd name="connsiteY55" fmla="*/ 342900 h 3302940"/>
                <a:gd name="connsiteX56" fmla="*/ 2705570 w 8527372"/>
                <a:gd name="connsiteY56" fmla="*/ 317500 h 3302940"/>
                <a:gd name="connsiteX57" fmla="*/ 2591270 w 8527372"/>
                <a:gd name="connsiteY57" fmla="*/ 304800 h 3302940"/>
                <a:gd name="connsiteX58" fmla="*/ 2515070 w 8527372"/>
                <a:gd name="connsiteY58" fmla="*/ 292100 h 3302940"/>
                <a:gd name="connsiteX59" fmla="*/ 2299170 w 8527372"/>
                <a:gd name="connsiteY59" fmla="*/ 317500 h 3302940"/>
                <a:gd name="connsiteX60" fmla="*/ 2184870 w 8527372"/>
                <a:gd name="connsiteY60" fmla="*/ 355600 h 3302940"/>
                <a:gd name="connsiteX61" fmla="*/ 2045170 w 8527372"/>
                <a:gd name="connsiteY61" fmla="*/ 381000 h 3302940"/>
                <a:gd name="connsiteX62" fmla="*/ 2019770 w 8527372"/>
                <a:gd name="connsiteY62" fmla="*/ 431800 h 3302940"/>
                <a:gd name="connsiteX63" fmla="*/ 2032470 w 8527372"/>
                <a:gd name="connsiteY63" fmla="*/ 952500 h 3302940"/>
                <a:gd name="connsiteX64" fmla="*/ 2045170 w 8527372"/>
                <a:gd name="connsiteY64" fmla="*/ 1016000 h 3302940"/>
                <a:gd name="connsiteX65" fmla="*/ 2083270 w 8527372"/>
                <a:gd name="connsiteY65" fmla="*/ 1130300 h 3302940"/>
                <a:gd name="connsiteX66" fmla="*/ 2095970 w 8527372"/>
                <a:gd name="connsiteY66" fmla="*/ 1181100 h 3302940"/>
                <a:gd name="connsiteX67" fmla="*/ 2159470 w 8527372"/>
                <a:gd name="connsiteY67" fmla="*/ 1270000 h 3302940"/>
                <a:gd name="connsiteX68" fmla="*/ 2197570 w 8527372"/>
                <a:gd name="connsiteY68" fmla="*/ 1346200 h 3302940"/>
                <a:gd name="connsiteX69" fmla="*/ 2235670 w 8527372"/>
                <a:gd name="connsiteY69" fmla="*/ 1397000 h 3302940"/>
                <a:gd name="connsiteX70" fmla="*/ 2261070 w 8527372"/>
                <a:gd name="connsiteY70" fmla="*/ 1435100 h 3302940"/>
                <a:gd name="connsiteX71" fmla="*/ 2311870 w 8527372"/>
                <a:gd name="connsiteY71" fmla="*/ 1549400 h 3302940"/>
                <a:gd name="connsiteX72" fmla="*/ 2337270 w 8527372"/>
                <a:gd name="connsiteY72" fmla="*/ 1600200 h 3302940"/>
                <a:gd name="connsiteX73" fmla="*/ 2375370 w 8527372"/>
                <a:gd name="connsiteY73" fmla="*/ 1638300 h 3302940"/>
                <a:gd name="connsiteX74" fmla="*/ 2388070 w 8527372"/>
                <a:gd name="connsiteY74" fmla="*/ 1816100 h 3302940"/>
                <a:gd name="connsiteX75" fmla="*/ 2273770 w 8527372"/>
                <a:gd name="connsiteY75" fmla="*/ 1866900 h 3302940"/>
                <a:gd name="connsiteX76" fmla="*/ 2235670 w 8527372"/>
                <a:gd name="connsiteY76" fmla="*/ 1879600 h 3302940"/>
                <a:gd name="connsiteX77" fmla="*/ 2197570 w 8527372"/>
                <a:gd name="connsiteY77" fmla="*/ 1892300 h 3302940"/>
                <a:gd name="connsiteX78" fmla="*/ 2095970 w 8527372"/>
                <a:gd name="connsiteY78" fmla="*/ 1905000 h 3302940"/>
                <a:gd name="connsiteX79" fmla="*/ 1676870 w 8527372"/>
                <a:gd name="connsiteY79" fmla="*/ 1879600 h 3302940"/>
                <a:gd name="connsiteX80" fmla="*/ 1562570 w 8527372"/>
                <a:gd name="connsiteY80" fmla="*/ 1841500 h 3302940"/>
                <a:gd name="connsiteX81" fmla="*/ 1524470 w 8527372"/>
                <a:gd name="connsiteY81" fmla="*/ 1828800 h 3302940"/>
                <a:gd name="connsiteX82" fmla="*/ 1511770 w 8527372"/>
                <a:gd name="connsiteY82" fmla="*/ 1778000 h 3302940"/>
                <a:gd name="connsiteX83" fmla="*/ 1499070 w 8527372"/>
                <a:gd name="connsiteY83" fmla="*/ 1739900 h 3302940"/>
                <a:gd name="connsiteX84" fmla="*/ 1486370 w 8527372"/>
                <a:gd name="connsiteY84" fmla="*/ 1676400 h 3302940"/>
                <a:gd name="connsiteX85" fmla="*/ 1524470 w 8527372"/>
                <a:gd name="connsiteY85" fmla="*/ 1460500 h 3302940"/>
                <a:gd name="connsiteX86" fmla="*/ 1537170 w 8527372"/>
                <a:gd name="connsiteY86" fmla="*/ 1422400 h 3302940"/>
                <a:gd name="connsiteX87" fmla="*/ 1626070 w 8527372"/>
                <a:gd name="connsiteY87" fmla="*/ 1358900 h 3302940"/>
                <a:gd name="connsiteX88" fmla="*/ 1702270 w 8527372"/>
                <a:gd name="connsiteY88" fmla="*/ 1282700 h 3302940"/>
                <a:gd name="connsiteX89" fmla="*/ 1740370 w 8527372"/>
                <a:gd name="connsiteY89" fmla="*/ 1244600 h 3302940"/>
                <a:gd name="connsiteX90" fmla="*/ 1778470 w 8527372"/>
                <a:gd name="connsiteY90" fmla="*/ 1206500 h 3302940"/>
                <a:gd name="connsiteX91" fmla="*/ 1816570 w 8527372"/>
                <a:gd name="connsiteY91" fmla="*/ 1193800 h 3302940"/>
                <a:gd name="connsiteX92" fmla="*/ 1829270 w 8527372"/>
                <a:gd name="connsiteY92" fmla="*/ 1155700 h 3302940"/>
                <a:gd name="connsiteX93" fmla="*/ 1905470 w 8527372"/>
                <a:gd name="connsiteY93" fmla="*/ 1104900 h 3302940"/>
                <a:gd name="connsiteX94" fmla="*/ 1968970 w 8527372"/>
                <a:gd name="connsiteY94" fmla="*/ 1028700 h 3302940"/>
                <a:gd name="connsiteX95" fmla="*/ 2045170 w 8527372"/>
                <a:gd name="connsiteY95" fmla="*/ 965200 h 3302940"/>
                <a:gd name="connsiteX96" fmla="*/ 2019770 w 8527372"/>
                <a:gd name="connsiteY96" fmla="*/ 393700 h 3302940"/>
                <a:gd name="connsiteX97" fmla="*/ 1956270 w 8527372"/>
                <a:gd name="connsiteY97" fmla="*/ 279400 h 3302940"/>
                <a:gd name="connsiteX98" fmla="*/ 1918170 w 8527372"/>
                <a:gd name="connsiteY98" fmla="*/ 266700 h 3302940"/>
                <a:gd name="connsiteX99" fmla="*/ 1803870 w 8527372"/>
                <a:gd name="connsiteY99" fmla="*/ 203200 h 3302940"/>
                <a:gd name="connsiteX100" fmla="*/ 1727670 w 8527372"/>
                <a:gd name="connsiteY100" fmla="*/ 190500 h 3302940"/>
                <a:gd name="connsiteX101" fmla="*/ 1689570 w 8527372"/>
                <a:gd name="connsiteY101" fmla="*/ 165100 h 3302940"/>
                <a:gd name="connsiteX102" fmla="*/ 1435570 w 8527372"/>
                <a:gd name="connsiteY102" fmla="*/ 127000 h 3302940"/>
                <a:gd name="connsiteX103" fmla="*/ 1308570 w 8527372"/>
                <a:gd name="connsiteY103" fmla="*/ 101600 h 3302940"/>
                <a:gd name="connsiteX104" fmla="*/ 546570 w 8527372"/>
                <a:gd name="connsiteY104" fmla="*/ 76200 h 3302940"/>
                <a:gd name="connsiteX105" fmla="*/ 457670 w 8527372"/>
                <a:gd name="connsiteY105" fmla="*/ 50800 h 3302940"/>
                <a:gd name="connsiteX106" fmla="*/ 279870 w 8527372"/>
                <a:gd name="connsiteY106" fmla="*/ 25400 h 3302940"/>
                <a:gd name="connsiteX107" fmla="*/ 216370 w 8527372"/>
                <a:gd name="connsiteY107" fmla="*/ 12700 h 3302940"/>
                <a:gd name="connsiteX108" fmla="*/ 38570 w 8527372"/>
                <a:gd name="connsiteY108" fmla="*/ 0 h 3302940"/>
                <a:gd name="connsiteX109" fmla="*/ 13170 w 8527372"/>
                <a:gd name="connsiteY10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467570 w 8527372"/>
                <a:gd name="connsiteY46" fmla="*/ 495300 h 3302940"/>
                <a:gd name="connsiteX47" fmla="*/ 3429470 w 8527372"/>
                <a:gd name="connsiteY47" fmla="*/ 469900 h 3302940"/>
                <a:gd name="connsiteX48" fmla="*/ 3378670 w 8527372"/>
                <a:gd name="connsiteY48" fmla="*/ 457200 h 3302940"/>
                <a:gd name="connsiteX49" fmla="*/ 3302470 w 8527372"/>
                <a:gd name="connsiteY49" fmla="*/ 431800 h 3302940"/>
                <a:gd name="connsiteX50" fmla="*/ 3226270 w 8527372"/>
                <a:gd name="connsiteY50" fmla="*/ 406400 h 3302940"/>
                <a:gd name="connsiteX51" fmla="*/ 3188170 w 8527372"/>
                <a:gd name="connsiteY51" fmla="*/ 393700 h 3302940"/>
                <a:gd name="connsiteX52" fmla="*/ 2934170 w 8527372"/>
                <a:gd name="connsiteY52" fmla="*/ 381000 h 3302940"/>
                <a:gd name="connsiteX53" fmla="*/ 2832570 w 8527372"/>
                <a:gd name="connsiteY53" fmla="*/ 355600 h 3302940"/>
                <a:gd name="connsiteX54" fmla="*/ 2769070 w 8527372"/>
                <a:gd name="connsiteY54" fmla="*/ 342900 h 3302940"/>
                <a:gd name="connsiteX55" fmla="*/ 2705570 w 8527372"/>
                <a:gd name="connsiteY55" fmla="*/ 317500 h 3302940"/>
                <a:gd name="connsiteX56" fmla="*/ 2591270 w 8527372"/>
                <a:gd name="connsiteY56" fmla="*/ 304800 h 3302940"/>
                <a:gd name="connsiteX57" fmla="*/ 2515070 w 8527372"/>
                <a:gd name="connsiteY57" fmla="*/ 292100 h 3302940"/>
                <a:gd name="connsiteX58" fmla="*/ 2299170 w 8527372"/>
                <a:gd name="connsiteY58" fmla="*/ 317500 h 3302940"/>
                <a:gd name="connsiteX59" fmla="*/ 2184870 w 8527372"/>
                <a:gd name="connsiteY59" fmla="*/ 355600 h 3302940"/>
                <a:gd name="connsiteX60" fmla="*/ 2045170 w 8527372"/>
                <a:gd name="connsiteY60" fmla="*/ 381000 h 3302940"/>
                <a:gd name="connsiteX61" fmla="*/ 2019770 w 8527372"/>
                <a:gd name="connsiteY61" fmla="*/ 431800 h 3302940"/>
                <a:gd name="connsiteX62" fmla="*/ 2032470 w 8527372"/>
                <a:gd name="connsiteY62" fmla="*/ 952500 h 3302940"/>
                <a:gd name="connsiteX63" fmla="*/ 2045170 w 8527372"/>
                <a:gd name="connsiteY63" fmla="*/ 1016000 h 3302940"/>
                <a:gd name="connsiteX64" fmla="*/ 2083270 w 8527372"/>
                <a:gd name="connsiteY64" fmla="*/ 1130300 h 3302940"/>
                <a:gd name="connsiteX65" fmla="*/ 2095970 w 8527372"/>
                <a:gd name="connsiteY65" fmla="*/ 1181100 h 3302940"/>
                <a:gd name="connsiteX66" fmla="*/ 2159470 w 8527372"/>
                <a:gd name="connsiteY66" fmla="*/ 1270000 h 3302940"/>
                <a:gd name="connsiteX67" fmla="*/ 2197570 w 8527372"/>
                <a:gd name="connsiteY67" fmla="*/ 1346200 h 3302940"/>
                <a:gd name="connsiteX68" fmla="*/ 2235670 w 8527372"/>
                <a:gd name="connsiteY68" fmla="*/ 1397000 h 3302940"/>
                <a:gd name="connsiteX69" fmla="*/ 2261070 w 8527372"/>
                <a:gd name="connsiteY69" fmla="*/ 1435100 h 3302940"/>
                <a:gd name="connsiteX70" fmla="*/ 2311870 w 8527372"/>
                <a:gd name="connsiteY70" fmla="*/ 1549400 h 3302940"/>
                <a:gd name="connsiteX71" fmla="*/ 2337270 w 8527372"/>
                <a:gd name="connsiteY71" fmla="*/ 1600200 h 3302940"/>
                <a:gd name="connsiteX72" fmla="*/ 2375370 w 8527372"/>
                <a:gd name="connsiteY72" fmla="*/ 1638300 h 3302940"/>
                <a:gd name="connsiteX73" fmla="*/ 2388070 w 8527372"/>
                <a:gd name="connsiteY73" fmla="*/ 1816100 h 3302940"/>
                <a:gd name="connsiteX74" fmla="*/ 2273770 w 8527372"/>
                <a:gd name="connsiteY74" fmla="*/ 1866900 h 3302940"/>
                <a:gd name="connsiteX75" fmla="*/ 2235670 w 8527372"/>
                <a:gd name="connsiteY75" fmla="*/ 1879600 h 3302940"/>
                <a:gd name="connsiteX76" fmla="*/ 2197570 w 8527372"/>
                <a:gd name="connsiteY76" fmla="*/ 1892300 h 3302940"/>
                <a:gd name="connsiteX77" fmla="*/ 2095970 w 8527372"/>
                <a:gd name="connsiteY77" fmla="*/ 1905000 h 3302940"/>
                <a:gd name="connsiteX78" fmla="*/ 1676870 w 8527372"/>
                <a:gd name="connsiteY78" fmla="*/ 1879600 h 3302940"/>
                <a:gd name="connsiteX79" fmla="*/ 1562570 w 8527372"/>
                <a:gd name="connsiteY79" fmla="*/ 1841500 h 3302940"/>
                <a:gd name="connsiteX80" fmla="*/ 1524470 w 8527372"/>
                <a:gd name="connsiteY80" fmla="*/ 1828800 h 3302940"/>
                <a:gd name="connsiteX81" fmla="*/ 1511770 w 8527372"/>
                <a:gd name="connsiteY81" fmla="*/ 1778000 h 3302940"/>
                <a:gd name="connsiteX82" fmla="*/ 1499070 w 8527372"/>
                <a:gd name="connsiteY82" fmla="*/ 1739900 h 3302940"/>
                <a:gd name="connsiteX83" fmla="*/ 1486370 w 8527372"/>
                <a:gd name="connsiteY83" fmla="*/ 1676400 h 3302940"/>
                <a:gd name="connsiteX84" fmla="*/ 1524470 w 8527372"/>
                <a:gd name="connsiteY84" fmla="*/ 1460500 h 3302940"/>
                <a:gd name="connsiteX85" fmla="*/ 1537170 w 8527372"/>
                <a:gd name="connsiteY85" fmla="*/ 1422400 h 3302940"/>
                <a:gd name="connsiteX86" fmla="*/ 1626070 w 8527372"/>
                <a:gd name="connsiteY86" fmla="*/ 1358900 h 3302940"/>
                <a:gd name="connsiteX87" fmla="*/ 1702270 w 8527372"/>
                <a:gd name="connsiteY87" fmla="*/ 1282700 h 3302940"/>
                <a:gd name="connsiteX88" fmla="*/ 1740370 w 8527372"/>
                <a:gd name="connsiteY88" fmla="*/ 1244600 h 3302940"/>
                <a:gd name="connsiteX89" fmla="*/ 1778470 w 8527372"/>
                <a:gd name="connsiteY89" fmla="*/ 1206500 h 3302940"/>
                <a:gd name="connsiteX90" fmla="*/ 1816570 w 8527372"/>
                <a:gd name="connsiteY90" fmla="*/ 1193800 h 3302940"/>
                <a:gd name="connsiteX91" fmla="*/ 1829270 w 8527372"/>
                <a:gd name="connsiteY91" fmla="*/ 1155700 h 3302940"/>
                <a:gd name="connsiteX92" fmla="*/ 1905470 w 8527372"/>
                <a:gd name="connsiteY92" fmla="*/ 1104900 h 3302940"/>
                <a:gd name="connsiteX93" fmla="*/ 1968970 w 8527372"/>
                <a:gd name="connsiteY93" fmla="*/ 1028700 h 3302940"/>
                <a:gd name="connsiteX94" fmla="*/ 2045170 w 8527372"/>
                <a:gd name="connsiteY94" fmla="*/ 965200 h 3302940"/>
                <a:gd name="connsiteX95" fmla="*/ 2019770 w 8527372"/>
                <a:gd name="connsiteY95" fmla="*/ 393700 h 3302940"/>
                <a:gd name="connsiteX96" fmla="*/ 1956270 w 8527372"/>
                <a:gd name="connsiteY96" fmla="*/ 279400 h 3302940"/>
                <a:gd name="connsiteX97" fmla="*/ 1918170 w 8527372"/>
                <a:gd name="connsiteY97" fmla="*/ 266700 h 3302940"/>
                <a:gd name="connsiteX98" fmla="*/ 1803870 w 8527372"/>
                <a:gd name="connsiteY98" fmla="*/ 203200 h 3302940"/>
                <a:gd name="connsiteX99" fmla="*/ 1727670 w 8527372"/>
                <a:gd name="connsiteY99" fmla="*/ 190500 h 3302940"/>
                <a:gd name="connsiteX100" fmla="*/ 1689570 w 8527372"/>
                <a:gd name="connsiteY100" fmla="*/ 165100 h 3302940"/>
                <a:gd name="connsiteX101" fmla="*/ 1435570 w 8527372"/>
                <a:gd name="connsiteY101" fmla="*/ 127000 h 3302940"/>
                <a:gd name="connsiteX102" fmla="*/ 1308570 w 8527372"/>
                <a:gd name="connsiteY102" fmla="*/ 101600 h 3302940"/>
                <a:gd name="connsiteX103" fmla="*/ 546570 w 8527372"/>
                <a:gd name="connsiteY103" fmla="*/ 76200 h 3302940"/>
                <a:gd name="connsiteX104" fmla="*/ 457670 w 8527372"/>
                <a:gd name="connsiteY104" fmla="*/ 50800 h 3302940"/>
                <a:gd name="connsiteX105" fmla="*/ 279870 w 8527372"/>
                <a:gd name="connsiteY105" fmla="*/ 25400 h 3302940"/>
                <a:gd name="connsiteX106" fmla="*/ 216370 w 8527372"/>
                <a:gd name="connsiteY106" fmla="*/ 12700 h 3302940"/>
                <a:gd name="connsiteX107" fmla="*/ 38570 w 8527372"/>
                <a:gd name="connsiteY107" fmla="*/ 0 h 3302940"/>
                <a:gd name="connsiteX108" fmla="*/ 13170 w 8527372"/>
                <a:gd name="connsiteY108"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429470 w 8527372"/>
                <a:gd name="connsiteY46" fmla="*/ 469900 h 3302940"/>
                <a:gd name="connsiteX47" fmla="*/ 3378670 w 8527372"/>
                <a:gd name="connsiteY47" fmla="*/ 457200 h 3302940"/>
                <a:gd name="connsiteX48" fmla="*/ 3302470 w 8527372"/>
                <a:gd name="connsiteY48" fmla="*/ 431800 h 3302940"/>
                <a:gd name="connsiteX49" fmla="*/ 3226270 w 8527372"/>
                <a:gd name="connsiteY49" fmla="*/ 406400 h 3302940"/>
                <a:gd name="connsiteX50" fmla="*/ 3188170 w 8527372"/>
                <a:gd name="connsiteY50" fmla="*/ 393700 h 3302940"/>
                <a:gd name="connsiteX51" fmla="*/ 2934170 w 8527372"/>
                <a:gd name="connsiteY51" fmla="*/ 381000 h 3302940"/>
                <a:gd name="connsiteX52" fmla="*/ 2832570 w 8527372"/>
                <a:gd name="connsiteY52" fmla="*/ 355600 h 3302940"/>
                <a:gd name="connsiteX53" fmla="*/ 2769070 w 8527372"/>
                <a:gd name="connsiteY53" fmla="*/ 342900 h 3302940"/>
                <a:gd name="connsiteX54" fmla="*/ 2705570 w 8527372"/>
                <a:gd name="connsiteY54" fmla="*/ 317500 h 3302940"/>
                <a:gd name="connsiteX55" fmla="*/ 2591270 w 8527372"/>
                <a:gd name="connsiteY55" fmla="*/ 304800 h 3302940"/>
                <a:gd name="connsiteX56" fmla="*/ 2515070 w 8527372"/>
                <a:gd name="connsiteY56" fmla="*/ 292100 h 3302940"/>
                <a:gd name="connsiteX57" fmla="*/ 2299170 w 8527372"/>
                <a:gd name="connsiteY57" fmla="*/ 317500 h 3302940"/>
                <a:gd name="connsiteX58" fmla="*/ 2184870 w 8527372"/>
                <a:gd name="connsiteY58" fmla="*/ 355600 h 3302940"/>
                <a:gd name="connsiteX59" fmla="*/ 2045170 w 8527372"/>
                <a:gd name="connsiteY59" fmla="*/ 381000 h 3302940"/>
                <a:gd name="connsiteX60" fmla="*/ 2019770 w 8527372"/>
                <a:gd name="connsiteY60" fmla="*/ 431800 h 3302940"/>
                <a:gd name="connsiteX61" fmla="*/ 2032470 w 8527372"/>
                <a:gd name="connsiteY61" fmla="*/ 952500 h 3302940"/>
                <a:gd name="connsiteX62" fmla="*/ 2045170 w 8527372"/>
                <a:gd name="connsiteY62" fmla="*/ 1016000 h 3302940"/>
                <a:gd name="connsiteX63" fmla="*/ 2083270 w 8527372"/>
                <a:gd name="connsiteY63" fmla="*/ 1130300 h 3302940"/>
                <a:gd name="connsiteX64" fmla="*/ 2095970 w 8527372"/>
                <a:gd name="connsiteY64" fmla="*/ 1181100 h 3302940"/>
                <a:gd name="connsiteX65" fmla="*/ 2159470 w 8527372"/>
                <a:gd name="connsiteY65" fmla="*/ 1270000 h 3302940"/>
                <a:gd name="connsiteX66" fmla="*/ 2197570 w 8527372"/>
                <a:gd name="connsiteY66" fmla="*/ 1346200 h 3302940"/>
                <a:gd name="connsiteX67" fmla="*/ 2235670 w 8527372"/>
                <a:gd name="connsiteY67" fmla="*/ 1397000 h 3302940"/>
                <a:gd name="connsiteX68" fmla="*/ 2261070 w 8527372"/>
                <a:gd name="connsiteY68" fmla="*/ 1435100 h 3302940"/>
                <a:gd name="connsiteX69" fmla="*/ 2311870 w 8527372"/>
                <a:gd name="connsiteY69" fmla="*/ 1549400 h 3302940"/>
                <a:gd name="connsiteX70" fmla="*/ 2337270 w 8527372"/>
                <a:gd name="connsiteY70" fmla="*/ 1600200 h 3302940"/>
                <a:gd name="connsiteX71" fmla="*/ 2375370 w 8527372"/>
                <a:gd name="connsiteY71" fmla="*/ 1638300 h 3302940"/>
                <a:gd name="connsiteX72" fmla="*/ 2388070 w 8527372"/>
                <a:gd name="connsiteY72" fmla="*/ 1816100 h 3302940"/>
                <a:gd name="connsiteX73" fmla="*/ 2273770 w 8527372"/>
                <a:gd name="connsiteY73" fmla="*/ 1866900 h 3302940"/>
                <a:gd name="connsiteX74" fmla="*/ 2235670 w 8527372"/>
                <a:gd name="connsiteY74" fmla="*/ 1879600 h 3302940"/>
                <a:gd name="connsiteX75" fmla="*/ 2197570 w 8527372"/>
                <a:gd name="connsiteY75" fmla="*/ 1892300 h 3302940"/>
                <a:gd name="connsiteX76" fmla="*/ 2095970 w 8527372"/>
                <a:gd name="connsiteY76" fmla="*/ 1905000 h 3302940"/>
                <a:gd name="connsiteX77" fmla="*/ 1676870 w 8527372"/>
                <a:gd name="connsiteY77" fmla="*/ 1879600 h 3302940"/>
                <a:gd name="connsiteX78" fmla="*/ 1562570 w 8527372"/>
                <a:gd name="connsiteY78" fmla="*/ 1841500 h 3302940"/>
                <a:gd name="connsiteX79" fmla="*/ 1524470 w 8527372"/>
                <a:gd name="connsiteY79" fmla="*/ 1828800 h 3302940"/>
                <a:gd name="connsiteX80" fmla="*/ 1511770 w 8527372"/>
                <a:gd name="connsiteY80" fmla="*/ 1778000 h 3302940"/>
                <a:gd name="connsiteX81" fmla="*/ 1499070 w 8527372"/>
                <a:gd name="connsiteY81" fmla="*/ 1739900 h 3302940"/>
                <a:gd name="connsiteX82" fmla="*/ 1486370 w 8527372"/>
                <a:gd name="connsiteY82" fmla="*/ 1676400 h 3302940"/>
                <a:gd name="connsiteX83" fmla="*/ 1524470 w 8527372"/>
                <a:gd name="connsiteY83" fmla="*/ 1460500 h 3302940"/>
                <a:gd name="connsiteX84" fmla="*/ 1537170 w 8527372"/>
                <a:gd name="connsiteY84" fmla="*/ 1422400 h 3302940"/>
                <a:gd name="connsiteX85" fmla="*/ 1626070 w 8527372"/>
                <a:gd name="connsiteY85" fmla="*/ 1358900 h 3302940"/>
                <a:gd name="connsiteX86" fmla="*/ 1702270 w 8527372"/>
                <a:gd name="connsiteY86" fmla="*/ 1282700 h 3302940"/>
                <a:gd name="connsiteX87" fmla="*/ 1740370 w 8527372"/>
                <a:gd name="connsiteY87" fmla="*/ 1244600 h 3302940"/>
                <a:gd name="connsiteX88" fmla="*/ 1778470 w 8527372"/>
                <a:gd name="connsiteY88" fmla="*/ 1206500 h 3302940"/>
                <a:gd name="connsiteX89" fmla="*/ 1816570 w 8527372"/>
                <a:gd name="connsiteY89" fmla="*/ 1193800 h 3302940"/>
                <a:gd name="connsiteX90" fmla="*/ 1829270 w 8527372"/>
                <a:gd name="connsiteY90" fmla="*/ 1155700 h 3302940"/>
                <a:gd name="connsiteX91" fmla="*/ 1905470 w 8527372"/>
                <a:gd name="connsiteY91" fmla="*/ 1104900 h 3302940"/>
                <a:gd name="connsiteX92" fmla="*/ 1968970 w 8527372"/>
                <a:gd name="connsiteY92" fmla="*/ 1028700 h 3302940"/>
                <a:gd name="connsiteX93" fmla="*/ 2045170 w 8527372"/>
                <a:gd name="connsiteY93" fmla="*/ 965200 h 3302940"/>
                <a:gd name="connsiteX94" fmla="*/ 2019770 w 8527372"/>
                <a:gd name="connsiteY94" fmla="*/ 393700 h 3302940"/>
                <a:gd name="connsiteX95" fmla="*/ 1956270 w 8527372"/>
                <a:gd name="connsiteY95" fmla="*/ 279400 h 3302940"/>
                <a:gd name="connsiteX96" fmla="*/ 1918170 w 8527372"/>
                <a:gd name="connsiteY96" fmla="*/ 266700 h 3302940"/>
                <a:gd name="connsiteX97" fmla="*/ 1803870 w 8527372"/>
                <a:gd name="connsiteY97" fmla="*/ 203200 h 3302940"/>
                <a:gd name="connsiteX98" fmla="*/ 1727670 w 8527372"/>
                <a:gd name="connsiteY98" fmla="*/ 190500 h 3302940"/>
                <a:gd name="connsiteX99" fmla="*/ 1689570 w 8527372"/>
                <a:gd name="connsiteY99" fmla="*/ 165100 h 3302940"/>
                <a:gd name="connsiteX100" fmla="*/ 1435570 w 8527372"/>
                <a:gd name="connsiteY100" fmla="*/ 127000 h 3302940"/>
                <a:gd name="connsiteX101" fmla="*/ 1308570 w 8527372"/>
                <a:gd name="connsiteY101" fmla="*/ 101600 h 3302940"/>
                <a:gd name="connsiteX102" fmla="*/ 546570 w 8527372"/>
                <a:gd name="connsiteY102" fmla="*/ 76200 h 3302940"/>
                <a:gd name="connsiteX103" fmla="*/ 457670 w 8527372"/>
                <a:gd name="connsiteY103" fmla="*/ 50800 h 3302940"/>
                <a:gd name="connsiteX104" fmla="*/ 279870 w 8527372"/>
                <a:gd name="connsiteY104" fmla="*/ 25400 h 3302940"/>
                <a:gd name="connsiteX105" fmla="*/ 216370 w 8527372"/>
                <a:gd name="connsiteY105" fmla="*/ 12700 h 3302940"/>
                <a:gd name="connsiteX106" fmla="*/ 38570 w 8527372"/>
                <a:gd name="connsiteY106" fmla="*/ 0 h 3302940"/>
                <a:gd name="connsiteX107" fmla="*/ 13170 w 8527372"/>
                <a:gd name="connsiteY107"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378670 w 8527372"/>
                <a:gd name="connsiteY46" fmla="*/ 457200 h 3302940"/>
                <a:gd name="connsiteX47" fmla="*/ 3302470 w 8527372"/>
                <a:gd name="connsiteY47" fmla="*/ 431800 h 3302940"/>
                <a:gd name="connsiteX48" fmla="*/ 3226270 w 8527372"/>
                <a:gd name="connsiteY48" fmla="*/ 406400 h 3302940"/>
                <a:gd name="connsiteX49" fmla="*/ 3188170 w 8527372"/>
                <a:gd name="connsiteY49" fmla="*/ 393700 h 3302940"/>
                <a:gd name="connsiteX50" fmla="*/ 2934170 w 8527372"/>
                <a:gd name="connsiteY50" fmla="*/ 381000 h 3302940"/>
                <a:gd name="connsiteX51" fmla="*/ 2832570 w 8527372"/>
                <a:gd name="connsiteY51" fmla="*/ 355600 h 3302940"/>
                <a:gd name="connsiteX52" fmla="*/ 2769070 w 8527372"/>
                <a:gd name="connsiteY52" fmla="*/ 342900 h 3302940"/>
                <a:gd name="connsiteX53" fmla="*/ 2705570 w 8527372"/>
                <a:gd name="connsiteY53" fmla="*/ 317500 h 3302940"/>
                <a:gd name="connsiteX54" fmla="*/ 2591270 w 8527372"/>
                <a:gd name="connsiteY54" fmla="*/ 304800 h 3302940"/>
                <a:gd name="connsiteX55" fmla="*/ 2515070 w 8527372"/>
                <a:gd name="connsiteY55" fmla="*/ 292100 h 3302940"/>
                <a:gd name="connsiteX56" fmla="*/ 2299170 w 8527372"/>
                <a:gd name="connsiteY56" fmla="*/ 317500 h 3302940"/>
                <a:gd name="connsiteX57" fmla="*/ 2184870 w 8527372"/>
                <a:gd name="connsiteY57" fmla="*/ 355600 h 3302940"/>
                <a:gd name="connsiteX58" fmla="*/ 2045170 w 8527372"/>
                <a:gd name="connsiteY58" fmla="*/ 381000 h 3302940"/>
                <a:gd name="connsiteX59" fmla="*/ 2019770 w 8527372"/>
                <a:gd name="connsiteY59" fmla="*/ 431800 h 3302940"/>
                <a:gd name="connsiteX60" fmla="*/ 2032470 w 8527372"/>
                <a:gd name="connsiteY60" fmla="*/ 952500 h 3302940"/>
                <a:gd name="connsiteX61" fmla="*/ 2045170 w 8527372"/>
                <a:gd name="connsiteY61" fmla="*/ 1016000 h 3302940"/>
                <a:gd name="connsiteX62" fmla="*/ 2083270 w 8527372"/>
                <a:gd name="connsiteY62" fmla="*/ 1130300 h 3302940"/>
                <a:gd name="connsiteX63" fmla="*/ 2095970 w 8527372"/>
                <a:gd name="connsiteY63" fmla="*/ 1181100 h 3302940"/>
                <a:gd name="connsiteX64" fmla="*/ 2159470 w 8527372"/>
                <a:gd name="connsiteY64" fmla="*/ 1270000 h 3302940"/>
                <a:gd name="connsiteX65" fmla="*/ 2197570 w 8527372"/>
                <a:gd name="connsiteY65" fmla="*/ 1346200 h 3302940"/>
                <a:gd name="connsiteX66" fmla="*/ 2235670 w 8527372"/>
                <a:gd name="connsiteY66" fmla="*/ 1397000 h 3302940"/>
                <a:gd name="connsiteX67" fmla="*/ 2261070 w 8527372"/>
                <a:gd name="connsiteY67" fmla="*/ 1435100 h 3302940"/>
                <a:gd name="connsiteX68" fmla="*/ 2311870 w 8527372"/>
                <a:gd name="connsiteY68" fmla="*/ 1549400 h 3302940"/>
                <a:gd name="connsiteX69" fmla="*/ 2337270 w 8527372"/>
                <a:gd name="connsiteY69" fmla="*/ 1600200 h 3302940"/>
                <a:gd name="connsiteX70" fmla="*/ 2375370 w 8527372"/>
                <a:gd name="connsiteY70" fmla="*/ 1638300 h 3302940"/>
                <a:gd name="connsiteX71" fmla="*/ 2388070 w 8527372"/>
                <a:gd name="connsiteY71" fmla="*/ 1816100 h 3302940"/>
                <a:gd name="connsiteX72" fmla="*/ 2273770 w 8527372"/>
                <a:gd name="connsiteY72" fmla="*/ 1866900 h 3302940"/>
                <a:gd name="connsiteX73" fmla="*/ 2235670 w 8527372"/>
                <a:gd name="connsiteY73" fmla="*/ 1879600 h 3302940"/>
                <a:gd name="connsiteX74" fmla="*/ 2197570 w 8527372"/>
                <a:gd name="connsiteY74" fmla="*/ 1892300 h 3302940"/>
                <a:gd name="connsiteX75" fmla="*/ 2095970 w 8527372"/>
                <a:gd name="connsiteY75" fmla="*/ 1905000 h 3302940"/>
                <a:gd name="connsiteX76" fmla="*/ 1676870 w 8527372"/>
                <a:gd name="connsiteY76" fmla="*/ 1879600 h 3302940"/>
                <a:gd name="connsiteX77" fmla="*/ 1562570 w 8527372"/>
                <a:gd name="connsiteY77" fmla="*/ 1841500 h 3302940"/>
                <a:gd name="connsiteX78" fmla="*/ 1524470 w 8527372"/>
                <a:gd name="connsiteY78" fmla="*/ 1828800 h 3302940"/>
                <a:gd name="connsiteX79" fmla="*/ 1511770 w 8527372"/>
                <a:gd name="connsiteY79" fmla="*/ 1778000 h 3302940"/>
                <a:gd name="connsiteX80" fmla="*/ 1499070 w 8527372"/>
                <a:gd name="connsiteY80" fmla="*/ 1739900 h 3302940"/>
                <a:gd name="connsiteX81" fmla="*/ 1486370 w 8527372"/>
                <a:gd name="connsiteY81" fmla="*/ 1676400 h 3302940"/>
                <a:gd name="connsiteX82" fmla="*/ 1524470 w 8527372"/>
                <a:gd name="connsiteY82" fmla="*/ 1460500 h 3302940"/>
                <a:gd name="connsiteX83" fmla="*/ 1537170 w 8527372"/>
                <a:gd name="connsiteY83" fmla="*/ 1422400 h 3302940"/>
                <a:gd name="connsiteX84" fmla="*/ 1626070 w 8527372"/>
                <a:gd name="connsiteY84" fmla="*/ 1358900 h 3302940"/>
                <a:gd name="connsiteX85" fmla="*/ 1702270 w 8527372"/>
                <a:gd name="connsiteY85" fmla="*/ 1282700 h 3302940"/>
                <a:gd name="connsiteX86" fmla="*/ 1740370 w 8527372"/>
                <a:gd name="connsiteY86" fmla="*/ 1244600 h 3302940"/>
                <a:gd name="connsiteX87" fmla="*/ 1778470 w 8527372"/>
                <a:gd name="connsiteY87" fmla="*/ 1206500 h 3302940"/>
                <a:gd name="connsiteX88" fmla="*/ 1816570 w 8527372"/>
                <a:gd name="connsiteY88" fmla="*/ 1193800 h 3302940"/>
                <a:gd name="connsiteX89" fmla="*/ 1829270 w 8527372"/>
                <a:gd name="connsiteY89" fmla="*/ 1155700 h 3302940"/>
                <a:gd name="connsiteX90" fmla="*/ 1905470 w 8527372"/>
                <a:gd name="connsiteY90" fmla="*/ 1104900 h 3302940"/>
                <a:gd name="connsiteX91" fmla="*/ 1968970 w 8527372"/>
                <a:gd name="connsiteY91" fmla="*/ 1028700 h 3302940"/>
                <a:gd name="connsiteX92" fmla="*/ 2045170 w 8527372"/>
                <a:gd name="connsiteY92" fmla="*/ 965200 h 3302940"/>
                <a:gd name="connsiteX93" fmla="*/ 2019770 w 8527372"/>
                <a:gd name="connsiteY93" fmla="*/ 393700 h 3302940"/>
                <a:gd name="connsiteX94" fmla="*/ 1956270 w 8527372"/>
                <a:gd name="connsiteY94" fmla="*/ 279400 h 3302940"/>
                <a:gd name="connsiteX95" fmla="*/ 1918170 w 8527372"/>
                <a:gd name="connsiteY95" fmla="*/ 266700 h 3302940"/>
                <a:gd name="connsiteX96" fmla="*/ 1803870 w 8527372"/>
                <a:gd name="connsiteY96" fmla="*/ 203200 h 3302940"/>
                <a:gd name="connsiteX97" fmla="*/ 1727670 w 8527372"/>
                <a:gd name="connsiteY97" fmla="*/ 190500 h 3302940"/>
                <a:gd name="connsiteX98" fmla="*/ 1689570 w 8527372"/>
                <a:gd name="connsiteY98" fmla="*/ 165100 h 3302940"/>
                <a:gd name="connsiteX99" fmla="*/ 1435570 w 8527372"/>
                <a:gd name="connsiteY99" fmla="*/ 127000 h 3302940"/>
                <a:gd name="connsiteX100" fmla="*/ 1308570 w 8527372"/>
                <a:gd name="connsiteY100" fmla="*/ 101600 h 3302940"/>
                <a:gd name="connsiteX101" fmla="*/ 546570 w 8527372"/>
                <a:gd name="connsiteY101" fmla="*/ 76200 h 3302940"/>
                <a:gd name="connsiteX102" fmla="*/ 457670 w 8527372"/>
                <a:gd name="connsiteY102" fmla="*/ 50800 h 3302940"/>
                <a:gd name="connsiteX103" fmla="*/ 279870 w 8527372"/>
                <a:gd name="connsiteY103" fmla="*/ 25400 h 3302940"/>
                <a:gd name="connsiteX104" fmla="*/ 216370 w 8527372"/>
                <a:gd name="connsiteY104" fmla="*/ 12700 h 3302940"/>
                <a:gd name="connsiteX105" fmla="*/ 38570 w 8527372"/>
                <a:gd name="connsiteY105" fmla="*/ 0 h 3302940"/>
                <a:gd name="connsiteX106" fmla="*/ 13170 w 8527372"/>
                <a:gd name="connsiteY10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302470 w 8527372"/>
                <a:gd name="connsiteY46" fmla="*/ 431800 h 3302940"/>
                <a:gd name="connsiteX47" fmla="*/ 3226270 w 8527372"/>
                <a:gd name="connsiteY47" fmla="*/ 406400 h 3302940"/>
                <a:gd name="connsiteX48" fmla="*/ 3188170 w 8527372"/>
                <a:gd name="connsiteY48" fmla="*/ 393700 h 3302940"/>
                <a:gd name="connsiteX49" fmla="*/ 2934170 w 8527372"/>
                <a:gd name="connsiteY49" fmla="*/ 381000 h 3302940"/>
                <a:gd name="connsiteX50" fmla="*/ 2832570 w 8527372"/>
                <a:gd name="connsiteY50" fmla="*/ 355600 h 3302940"/>
                <a:gd name="connsiteX51" fmla="*/ 2769070 w 8527372"/>
                <a:gd name="connsiteY51" fmla="*/ 342900 h 3302940"/>
                <a:gd name="connsiteX52" fmla="*/ 2705570 w 8527372"/>
                <a:gd name="connsiteY52" fmla="*/ 317500 h 3302940"/>
                <a:gd name="connsiteX53" fmla="*/ 2591270 w 8527372"/>
                <a:gd name="connsiteY53" fmla="*/ 304800 h 3302940"/>
                <a:gd name="connsiteX54" fmla="*/ 2515070 w 8527372"/>
                <a:gd name="connsiteY54" fmla="*/ 292100 h 3302940"/>
                <a:gd name="connsiteX55" fmla="*/ 2299170 w 8527372"/>
                <a:gd name="connsiteY55" fmla="*/ 317500 h 3302940"/>
                <a:gd name="connsiteX56" fmla="*/ 2184870 w 8527372"/>
                <a:gd name="connsiteY56" fmla="*/ 355600 h 3302940"/>
                <a:gd name="connsiteX57" fmla="*/ 2045170 w 8527372"/>
                <a:gd name="connsiteY57" fmla="*/ 381000 h 3302940"/>
                <a:gd name="connsiteX58" fmla="*/ 2019770 w 8527372"/>
                <a:gd name="connsiteY58" fmla="*/ 431800 h 3302940"/>
                <a:gd name="connsiteX59" fmla="*/ 2032470 w 8527372"/>
                <a:gd name="connsiteY59" fmla="*/ 952500 h 3302940"/>
                <a:gd name="connsiteX60" fmla="*/ 2045170 w 8527372"/>
                <a:gd name="connsiteY60" fmla="*/ 1016000 h 3302940"/>
                <a:gd name="connsiteX61" fmla="*/ 2083270 w 8527372"/>
                <a:gd name="connsiteY61" fmla="*/ 1130300 h 3302940"/>
                <a:gd name="connsiteX62" fmla="*/ 2095970 w 8527372"/>
                <a:gd name="connsiteY62" fmla="*/ 1181100 h 3302940"/>
                <a:gd name="connsiteX63" fmla="*/ 2159470 w 8527372"/>
                <a:gd name="connsiteY63" fmla="*/ 1270000 h 3302940"/>
                <a:gd name="connsiteX64" fmla="*/ 2197570 w 8527372"/>
                <a:gd name="connsiteY64" fmla="*/ 1346200 h 3302940"/>
                <a:gd name="connsiteX65" fmla="*/ 2235670 w 8527372"/>
                <a:gd name="connsiteY65" fmla="*/ 1397000 h 3302940"/>
                <a:gd name="connsiteX66" fmla="*/ 2261070 w 8527372"/>
                <a:gd name="connsiteY66" fmla="*/ 1435100 h 3302940"/>
                <a:gd name="connsiteX67" fmla="*/ 2311870 w 8527372"/>
                <a:gd name="connsiteY67" fmla="*/ 1549400 h 3302940"/>
                <a:gd name="connsiteX68" fmla="*/ 2337270 w 8527372"/>
                <a:gd name="connsiteY68" fmla="*/ 1600200 h 3302940"/>
                <a:gd name="connsiteX69" fmla="*/ 2375370 w 8527372"/>
                <a:gd name="connsiteY69" fmla="*/ 1638300 h 3302940"/>
                <a:gd name="connsiteX70" fmla="*/ 2388070 w 8527372"/>
                <a:gd name="connsiteY70" fmla="*/ 1816100 h 3302940"/>
                <a:gd name="connsiteX71" fmla="*/ 2273770 w 8527372"/>
                <a:gd name="connsiteY71" fmla="*/ 1866900 h 3302940"/>
                <a:gd name="connsiteX72" fmla="*/ 2235670 w 8527372"/>
                <a:gd name="connsiteY72" fmla="*/ 1879600 h 3302940"/>
                <a:gd name="connsiteX73" fmla="*/ 2197570 w 8527372"/>
                <a:gd name="connsiteY73" fmla="*/ 1892300 h 3302940"/>
                <a:gd name="connsiteX74" fmla="*/ 2095970 w 8527372"/>
                <a:gd name="connsiteY74" fmla="*/ 1905000 h 3302940"/>
                <a:gd name="connsiteX75" fmla="*/ 1676870 w 8527372"/>
                <a:gd name="connsiteY75" fmla="*/ 1879600 h 3302940"/>
                <a:gd name="connsiteX76" fmla="*/ 1562570 w 8527372"/>
                <a:gd name="connsiteY76" fmla="*/ 1841500 h 3302940"/>
                <a:gd name="connsiteX77" fmla="*/ 1524470 w 8527372"/>
                <a:gd name="connsiteY77" fmla="*/ 1828800 h 3302940"/>
                <a:gd name="connsiteX78" fmla="*/ 1511770 w 8527372"/>
                <a:gd name="connsiteY78" fmla="*/ 1778000 h 3302940"/>
                <a:gd name="connsiteX79" fmla="*/ 1499070 w 8527372"/>
                <a:gd name="connsiteY79" fmla="*/ 1739900 h 3302940"/>
                <a:gd name="connsiteX80" fmla="*/ 1486370 w 8527372"/>
                <a:gd name="connsiteY80" fmla="*/ 1676400 h 3302940"/>
                <a:gd name="connsiteX81" fmla="*/ 1524470 w 8527372"/>
                <a:gd name="connsiteY81" fmla="*/ 1460500 h 3302940"/>
                <a:gd name="connsiteX82" fmla="*/ 1537170 w 8527372"/>
                <a:gd name="connsiteY82" fmla="*/ 1422400 h 3302940"/>
                <a:gd name="connsiteX83" fmla="*/ 1626070 w 8527372"/>
                <a:gd name="connsiteY83" fmla="*/ 1358900 h 3302940"/>
                <a:gd name="connsiteX84" fmla="*/ 1702270 w 8527372"/>
                <a:gd name="connsiteY84" fmla="*/ 1282700 h 3302940"/>
                <a:gd name="connsiteX85" fmla="*/ 1740370 w 8527372"/>
                <a:gd name="connsiteY85" fmla="*/ 1244600 h 3302940"/>
                <a:gd name="connsiteX86" fmla="*/ 1778470 w 8527372"/>
                <a:gd name="connsiteY86" fmla="*/ 1206500 h 3302940"/>
                <a:gd name="connsiteX87" fmla="*/ 1816570 w 8527372"/>
                <a:gd name="connsiteY87" fmla="*/ 1193800 h 3302940"/>
                <a:gd name="connsiteX88" fmla="*/ 1829270 w 8527372"/>
                <a:gd name="connsiteY88" fmla="*/ 1155700 h 3302940"/>
                <a:gd name="connsiteX89" fmla="*/ 1905470 w 8527372"/>
                <a:gd name="connsiteY89" fmla="*/ 1104900 h 3302940"/>
                <a:gd name="connsiteX90" fmla="*/ 1968970 w 8527372"/>
                <a:gd name="connsiteY90" fmla="*/ 1028700 h 3302940"/>
                <a:gd name="connsiteX91" fmla="*/ 2045170 w 8527372"/>
                <a:gd name="connsiteY91" fmla="*/ 965200 h 3302940"/>
                <a:gd name="connsiteX92" fmla="*/ 2019770 w 8527372"/>
                <a:gd name="connsiteY92" fmla="*/ 393700 h 3302940"/>
                <a:gd name="connsiteX93" fmla="*/ 1956270 w 8527372"/>
                <a:gd name="connsiteY93" fmla="*/ 279400 h 3302940"/>
                <a:gd name="connsiteX94" fmla="*/ 1918170 w 8527372"/>
                <a:gd name="connsiteY94" fmla="*/ 266700 h 3302940"/>
                <a:gd name="connsiteX95" fmla="*/ 1803870 w 8527372"/>
                <a:gd name="connsiteY95" fmla="*/ 203200 h 3302940"/>
                <a:gd name="connsiteX96" fmla="*/ 1727670 w 8527372"/>
                <a:gd name="connsiteY96" fmla="*/ 190500 h 3302940"/>
                <a:gd name="connsiteX97" fmla="*/ 1689570 w 8527372"/>
                <a:gd name="connsiteY97" fmla="*/ 165100 h 3302940"/>
                <a:gd name="connsiteX98" fmla="*/ 1435570 w 8527372"/>
                <a:gd name="connsiteY98" fmla="*/ 127000 h 3302940"/>
                <a:gd name="connsiteX99" fmla="*/ 1308570 w 8527372"/>
                <a:gd name="connsiteY99" fmla="*/ 101600 h 3302940"/>
                <a:gd name="connsiteX100" fmla="*/ 546570 w 8527372"/>
                <a:gd name="connsiteY100" fmla="*/ 76200 h 3302940"/>
                <a:gd name="connsiteX101" fmla="*/ 457670 w 8527372"/>
                <a:gd name="connsiteY101" fmla="*/ 50800 h 3302940"/>
                <a:gd name="connsiteX102" fmla="*/ 279870 w 8527372"/>
                <a:gd name="connsiteY102" fmla="*/ 25400 h 3302940"/>
                <a:gd name="connsiteX103" fmla="*/ 216370 w 8527372"/>
                <a:gd name="connsiteY103" fmla="*/ 12700 h 3302940"/>
                <a:gd name="connsiteX104" fmla="*/ 38570 w 8527372"/>
                <a:gd name="connsiteY104" fmla="*/ 0 h 3302940"/>
                <a:gd name="connsiteX105" fmla="*/ 13170 w 8527372"/>
                <a:gd name="connsiteY105"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89770 w 8527372"/>
                <a:gd name="connsiteY46" fmla="*/ 603250 h 3302940"/>
                <a:gd name="connsiteX47" fmla="*/ 3226270 w 8527372"/>
                <a:gd name="connsiteY47" fmla="*/ 406400 h 3302940"/>
                <a:gd name="connsiteX48" fmla="*/ 3188170 w 8527372"/>
                <a:gd name="connsiteY48" fmla="*/ 393700 h 3302940"/>
                <a:gd name="connsiteX49" fmla="*/ 2934170 w 8527372"/>
                <a:gd name="connsiteY49" fmla="*/ 381000 h 3302940"/>
                <a:gd name="connsiteX50" fmla="*/ 2832570 w 8527372"/>
                <a:gd name="connsiteY50" fmla="*/ 355600 h 3302940"/>
                <a:gd name="connsiteX51" fmla="*/ 2769070 w 8527372"/>
                <a:gd name="connsiteY51" fmla="*/ 342900 h 3302940"/>
                <a:gd name="connsiteX52" fmla="*/ 2705570 w 8527372"/>
                <a:gd name="connsiteY52" fmla="*/ 317500 h 3302940"/>
                <a:gd name="connsiteX53" fmla="*/ 2591270 w 8527372"/>
                <a:gd name="connsiteY53" fmla="*/ 304800 h 3302940"/>
                <a:gd name="connsiteX54" fmla="*/ 2515070 w 8527372"/>
                <a:gd name="connsiteY54" fmla="*/ 292100 h 3302940"/>
                <a:gd name="connsiteX55" fmla="*/ 2299170 w 8527372"/>
                <a:gd name="connsiteY55" fmla="*/ 317500 h 3302940"/>
                <a:gd name="connsiteX56" fmla="*/ 2184870 w 8527372"/>
                <a:gd name="connsiteY56" fmla="*/ 355600 h 3302940"/>
                <a:gd name="connsiteX57" fmla="*/ 2045170 w 8527372"/>
                <a:gd name="connsiteY57" fmla="*/ 381000 h 3302940"/>
                <a:gd name="connsiteX58" fmla="*/ 2019770 w 8527372"/>
                <a:gd name="connsiteY58" fmla="*/ 431800 h 3302940"/>
                <a:gd name="connsiteX59" fmla="*/ 2032470 w 8527372"/>
                <a:gd name="connsiteY59" fmla="*/ 952500 h 3302940"/>
                <a:gd name="connsiteX60" fmla="*/ 2045170 w 8527372"/>
                <a:gd name="connsiteY60" fmla="*/ 1016000 h 3302940"/>
                <a:gd name="connsiteX61" fmla="*/ 2083270 w 8527372"/>
                <a:gd name="connsiteY61" fmla="*/ 1130300 h 3302940"/>
                <a:gd name="connsiteX62" fmla="*/ 2095970 w 8527372"/>
                <a:gd name="connsiteY62" fmla="*/ 1181100 h 3302940"/>
                <a:gd name="connsiteX63" fmla="*/ 2159470 w 8527372"/>
                <a:gd name="connsiteY63" fmla="*/ 1270000 h 3302940"/>
                <a:gd name="connsiteX64" fmla="*/ 2197570 w 8527372"/>
                <a:gd name="connsiteY64" fmla="*/ 1346200 h 3302940"/>
                <a:gd name="connsiteX65" fmla="*/ 2235670 w 8527372"/>
                <a:gd name="connsiteY65" fmla="*/ 1397000 h 3302940"/>
                <a:gd name="connsiteX66" fmla="*/ 2261070 w 8527372"/>
                <a:gd name="connsiteY66" fmla="*/ 1435100 h 3302940"/>
                <a:gd name="connsiteX67" fmla="*/ 2311870 w 8527372"/>
                <a:gd name="connsiteY67" fmla="*/ 1549400 h 3302940"/>
                <a:gd name="connsiteX68" fmla="*/ 2337270 w 8527372"/>
                <a:gd name="connsiteY68" fmla="*/ 1600200 h 3302940"/>
                <a:gd name="connsiteX69" fmla="*/ 2375370 w 8527372"/>
                <a:gd name="connsiteY69" fmla="*/ 1638300 h 3302940"/>
                <a:gd name="connsiteX70" fmla="*/ 2388070 w 8527372"/>
                <a:gd name="connsiteY70" fmla="*/ 1816100 h 3302940"/>
                <a:gd name="connsiteX71" fmla="*/ 2273770 w 8527372"/>
                <a:gd name="connsiteY71" fmla="*/ 1866900 h 3302940"/>
                <a:gd name="connsiteX72" fmla="*/ 2235670 w 8527372"/>
                <a:gd name="connsiteY72" fmla="*/ 1879600 h 3302940"/>
                <a:gd name="connsiteX73" fmla="*/ 2197570 w 8527372"/>
                <a:gd name="connsiteY73" fmla="*/ 1892300 h 3302940"/>
                <a:gd name="connsiteX74" fmla="*/ 2095970 w 8527372"/>
                <a:gd name="connsiteY74" fmla="*/ 1905000 h 3302940"/>
                <a:gd name="connsiteX75" fmla="*/ 1676870 w 8527372"/>
                <a:gd name="connsiteY75" fmla="*/ 1879600 h 3302940"/>
                <a:gd name="connsiteX76" fmla="*/ 1562570 w 8527372"/>
                <a:gd name="connsiteY76" fmla="*/ 1841500 h 3302940"/>
                <a:gd name="connsiteX77" fmla="*/ 1524470 w 8527372"/>
                <a:gd name="connsiteY77" fmla="*/ 1828800 h 3302940"/>
                <a:gd name="connsiteX78" fmla="*/ 1511770 w 8527372"/>
                <a:gd name="connsiteY78" fmla="*/ 1778000 h 3302940"/>
                <a:gd name="connsiteX79" fmla="*/ 1499070 w 8527372"/>
                <a:gd name="connsiteY79" fmla="*/ 1739900 h 3302940"/>
                <a:gd name="connsiteX80" fmla="*/ 1486370 w 8527372"/>
                <a:gd name="connsiteY80" fmla="*/ 1676400 h 3302940"/>
                <a:gd name="connsiteX81" fmla="*/ 1524470 w 8527372"/>
                <a:gd name="connsiteY81" fmla="*/ 1460500 h 3302940"/>
                <a:gd name="connsiteX82" fmla="*/ 1537170 w 8527372"/>
                <a:gd name="connsiteY82" fmla="*/ 1422400 h 3302940"/>
                <a:gd name="connsiteX83" fmla="*/ 1626070 w 8527372"/>
                <a:gd name="connsiteY83" fmla="*/ 1358900 h 3302940"/>
                <a:gd name="connsiteX84" fmla="*/ 1702270 w 8527372"/>
                <a:gd name="connsiteY84" fmla="*/ 1282700 h 3302940"/>
                <a:gd name="connsiteX85" fmla="*/ 1740370 w 8527372"/>
                <a:gd name="connsiteY85" fmla="*/ 1244600 h 3302940"/>
                <a:gd name="connsiteX86" fmla="*/ 1778470 w 8527372"/>
                <a:gd name="connsiteY86" fmla="*/ 1206500 h 3302940"/>
                <a:gd name="connsiteX87" fmla="*/ 1816570 w 8527372"/>
                <a:gd name="connsiteY87" fmla="*/ 1193800 h 3302940"/>
                <a:gd name="connsiteX88" fmla="*/ 1829270 w 8527372"/>
                <a:gd name="connsiteY88" fmla="*/ 1155700 h 3302940"/>
                <a:gd name="connsiteX89" fmla="*/ 1905470 w 8527372"/>
                <a:gd name="connsiteY89" fmla="*/ 1104900 h 3302940"/>
                <a:gd name="connsiteX90" fmla="*/ 1968970 w 8527372"/>
                <a:gd name="connsiteY90" fmla="*/ 1028700 h 3302940"/>
                <a:gd name="connsiteX91" fmla="*/ 2045170 w 8527372"/>
                <a:gd name="connsiteY91" fmla="*/ 965200 h 3302940"/>
                <a:gd name="connsiteX92" fmla="*/ 2019770 w 8527372"/>
                <a:gd name="connsiteY92" fmla="*/ 393700 h 3302940"/>
                <a:gd name="connsiteX93" fmla="*/ 1956270 w 8527372"/>
                <a:gd name="connsiteY93" fmla="*/ 279400 h 3302940"/>
                <a:gd name="connsiteX94" fmla="*/ 1918170 w 8527372"/>
                <a:gd name="connsiteY94" fmla="*/ 266700 h 3302940"/>
                <a:gd name="connsiteX95" fmla="*/ 1803870 w 8527372"/>
                <a:gd name="connsiteY95" fmla="*/ 203200 h 3302940"/>
                <a:gd name="connsiteX96" fmla="*/ 1727670 w 8527372"/>
                <a:gd name="connsiteY96" fmla="*/ 190500 h 3302940"/>
                <a:gd name="connsiteX97" fmla="*/ 1689570 w 8527372"/>
                <a:gd name="connsiteY97" fmla="*/ 165100 h 3302940"/>
                <a:gd name="connsiteX98" fmla="*/ 1435570 w 8527372"/>
                <a:gd name="connsiteY98" fmla="*/ 127000 h 3302940"/>
                <a:gd name="connsiteX99" fmla="*/ 1308570 w 8527372"/>
                <a:gd name="connsiteY99" fmla="*/ 101600 h 3302940"/>
                <a:gd name="connsiteX100" fmla="*/ 546570 w 8527372"/>
                <a:gd name="connsiteY100" fmla="*/ 76200 h 3302940"/>
                <a:gd name="connsiteX101" fmla="*/ 457670 w 8527372"/>
                <a:gd name="connsiteY101" fmla="*/ 50800 h 3302940"/>
                <a:gd name="connsiteX102" fmla="*/ 279870 w 8527372"/>
                <a:gd name="connsiteY102" fmla="*/ 25400 h 3302940"/>
                <a:gd name="connsiteX103" fmla="*/ 216370 w 8527372"/>
                <a:gd name="connsiteY103" fmla="*/ 12700 h 3302940"/>
                <a:gd name="connsiteX104" fmla="*/ 38570 w 8527372"/>
                <a:gd name="connsiteY104" fmla="*/ 0 h 3302940"/>
                <a:gd name="connsiteX105" fmla="*/ 13170 w 8527372"/>
                <a:gd name="connsiteY105"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3226270 w 8527372"/>
                <a:gd name="connsiteY47" fmla="*/ 406400 h 3302940"/>
                <a:gd name="connsiteX48" fmla="*/ 3188170 w 8527372"/>
                <a:gd name="connsiteY48" fmla="*/ 393700 h 3302940"/>
                <a:gd name="connsiteX49" fmla="*/ 2934170 w 8527372"/>
                <a:gd name="connsiteY49" fmla="*/ 381000 h 3302940"/>
                <a:gd name="connsiteX50" fmla="*/ 2832570 w 8527372"/>
                <a:gd name="connsiteY50" fmla="*/ 355600 h 3302940"/>
                <a:gd name="connsiteX51" fmla="*/ 2769070 w 8527372"/>
                <a:gd name="connsiteY51" fmla="*/ 342900 h 3302940"/>
                <a:gd name="connsiteX52" fmla="*/ 2705570 w 8527372"/>
                <a:gd name="connsiteY52" fmla="*/ 317500 h 3302940"/>
                <a:gd name="connsiteX53" fmla="*/ 2591270 w 8527372"/>
                <a:gd name="connsiteY53" fmla="*/ 304800 h 3302940"/>
                <a:gd name="connsiteX54" fmla="*/ 2515070 w 8527372"/>
                <a:gd name="connsiteY54" fmla="*/ 292100 h 3302940"/>
                <a:gd name="connsiteX55" fmla="*/ 2299170 w 8527372"/>
                <a:gd name="connsiteY55" fmla="*/ 317500 h 3302940"/>
                <a:gd name="connsiteX56" fmla="*/ 2184870 w 8527372"/>
                <a:gd name="connsiteY56" fmla="*/ 355600 h 3302940"/>
                <a:gd name="connsiteX57" fmla="*/ 2045170 w 8527372"/>
                <a:gd name="connsiteY57" fmla="*/ 381000 h 3302940"/>
                <a:gd name="connsiteX58" fmla="*/ 2019770 w 8527372"/>
                <a:gd name="connsiteY58" fmla="*/ 431800 h 3302940"/>
                <a:gd name="connsiteX59" fmla="*/ 2032470 w 8527372"/>
                <a:gd name="connsiteY59" fmla="*/ 952500 h 3302940"/>
                <a:gd name="connsiteX60" fmla="*/ 2045170 w 8527372"/>
                <a:gd name="connsiteY60" fmla="*/ 1016000 h 3302940"/>
                <a:gd name="connsiteX61" fmla="*/ 2083270 w 8527372"/>
                <a:gd name="connsiteY61" fmla="*/ 1130300 h 3302940"/>
                <a:gd name="connsiteX62" fmla="*/ 2095970 w 8527372"/>
                <a:gd name="connsiteY62" fmla="*/ 1181100 h 3302940"/>
                <a:gd name="connsiteX63" fmla="*/ 2159470 w 8527372"/>
                <a:gd name="connsiteY63" fmla="*/ 1270000 h 3302940"/>
                <a:gd name="connsiteX64" fmla="*/ 2197570 w 8527372"/>
                <a:gd name="connsiteY64" fmla="*/ 1346200 h 3302940"/>
                <a:gd name="connsiteX65" fmla="*/ 2235670 w 8527372"/>
                <a:gd name="connsiteY65" fmla="*/ 1397000 h 3302940"/>
                <a:gd name="connsiteX66" fmla="*/ 2261070 w 8527372"/>
                <a:gd name="connsiteY66" fmla="*/ 1435100 h 3302940"/>
                <a:gd name="connsiteX67" fmla="*/ 2311870 w 8527372"/>
                <a:gd name="connsiteY67" fmla="*/ 1549400 h 3302940"/>
                <a:gd name="connsiteX68" fmla="*/ 2337270 w 8527372"/>
                <a:gd name="connsiteY68" fmla="*/ 1600200 h 3302940"/>
                <a:gd name="connsiteX69" fmla="*/ 2375370 w 8527372"/>
                <a:gd name="connsiteY69" fmla="*/ 1638300 h 3302940"/>
                <a:gd name="connsiteX70" fmla="*/ 2388070 w 8527372"/>
                <a:gd name="connsiteY70" fmla="*/ 1816100 h 3302940"/>
                <a:gd name="connsiteX71" fmla="*/ 2273770 w 8527372"/>
                <a:gd name="connsiteY71" fmla="*/ 1866900 h 3302940"/>
                <a:gd name="connsiteX72" fmla="*/ 2235670 w 8527372"/>
                <a:gd name="connsiteY72" fmla="*/ 1879600 h 3302940"/>
                <a:gd name="connsiteX73" fmla="*/ 2197570 w 8527372"/>
                <a:gd name="connsiteY73" fmla="*/ 1892300 h 3302940"/>
                <a:gd name="connsiteX74" fmla="*/ 2095970 w 8527372"/>
                <a:gd name="connsiteY74" fmla="*/ 1905000 h 3302940"/>
                <a:gd name="connsiteX75" fmla="*/ 1676870 w 8527372"/>
                <a:gd name="connsiteY75" fmla="*/ 1879600 h 3302940"/>
                <a:gd name="connsiteX76" fmla="*/ 1562570 w 8527372"/>
                <a:gd name="connsiteY76" fmla="*/ 1841500 h 3302940"/>
                <a:gd name="connsiteX77" fmla="*/ 1524470 w 8527372"/>
                <a:gd name="connsiteY77" fmla="*/ 1828800 h 3302940"/>
                <a:gd name="connsiteX78" fmla="*/ 1511770 w 8527372"/>
                <a:gd name="connsiteY78" fmla="*/ 1778000 h 3302940"/>
                <a:gd name="connsiteX79" fmla="*/ 1499070 w 8527372"/>
                <a:gd name="connsiteY79" fmla="*/ 1739900 h 3302940"/>
                <a:gd name="connsiteX80" fmla="*/ 1486370 w 8527372"/>
                <a:gd name="connsiteY80" fmla="*/ 1676400 h 3302940"/>
                <a:gd name="connsiteX81" fmla="*/ 1524470 w 8527372"/>
                <a:gd name="connsiteY81" fmla="*/ 1460500 h 3302940"/>
                <a:gd name="connsiteX82" fmla="*/ 1537170 w 8527372"/>
                <a:gd name="connsiteY82" fmla="*/ 1422400 h 3302940"/>
                <a:gd name="connsiteX83" fmla="*/ 1626070 w 8527372"/>
                <a:gd name="connsiteY83" fmla="*/ 1358900 h 3302940"/>
                <a:gd name="connsiteX84" fmla="*/ 1702270 w 8527372"/>
                <a:gd name="connsiteY84" fmla="*/ 1282700 h 3302940"/>
                <a:gd name="connsiteX85" fmla="*/ 1740370 w 8527372"/>
                <a:gd name="connsiteY85" fmla="*/ 1244600 h 3302940"/>
                <a:gd name="connsiteX86" fmla="*/ 1778470 w 8527372"/>
                <a:gd name="connsiteY86" fmla="*/ 1206500 h 3302940"/>
                <a:gd name="connsiteX87" fmla="*/ 1816570 w 8527372"/>
                <a:gd name="connsiteY87" fmla="*/ 1193800 h 3302940"/>
                <a:gd name="connsiteX88" fmla="*/ 1829270 w 8527372"/>
                <a:gd name="connsiteY88" fmla="*/ 1155700 h 3302940"/>
                <a:gd name="connsiteX89" fmla="*/ 1905470 w 8527372"/>
                <a:gd name="connsiteY89" fmla="*/ 1104900 h 3302940"/>
                <a:gd name="connsiteX90" fmla="*/ 1968970 w 8527372"/>
                <a:gd name="connsiteY90" fmla="*/ 1028700 h 3302940"/>
                <a:gd name="connsiteX91" fmla="*/ 2045170 w 8527372"/>
                <a:gd name="connsiteY91" fmla="*/ 965200 h 3302940"/>
                <a:gd name="connsiteX92" fmla="*/ 2019770 w 8527372"/>
                <a:gd name="connsiteY92" fmla="*/ 393700 h 3302940"/>
                <a:gd name="connsiteX93" fmla="*/ 1956270 w 8527372"/>
                <a:gd name="connsiteY93" fmla="*/ 279400 h 3302940"/>
                <a:gd name="connsiteX94" fmla="*/ 1918170 w 8527372"/>
                <a:gd name="connsiteY94" fmla="*/ 266700 h 3302940"/>
                <a:gd name="connsiteX95" fmla="*/ 1803870 w 8527372"/>
                <a:gd name="connsiteY95" fmla="*/ 203200 h 3302940"/>
                <a:gd name="connsiteX96" fmla="*/ 1727670 w 8527372"/>
                <a:gd name="connsiteY96" fmla="*/ 190500 h 3302940"/>
                <a:gd name="connsiteX97" fmla="*/ 1689570 w 8527372"/>
                <a:gd name="connsiteY97" fmla="*/ 165100 h 3302940"/>
                <a:gd name="connsiteX98" fmla="*/ 1435570 w 8527372"/>
                <a:gd name="connsiteY98" fmla="*/ 127000 h 3302940"/>
                <a:gd name="connsiteX99" fmla="*/ 1308570 w 8527372"/>
                <a:gd name="connsiteY99" fmla="*/ 101600 h 3302940"/>
                <a:gd name="connsiteX100" fmla="*/ 546570 w 8527372"/>
                <a:gd name="connsiteY100" fmla="*/ 76200 h 3302940"/>
                <a:gd name="connsiteX101" fmla="*/ 457670 w 8527372"/>
                <a:gd name="connsiteY101" fmla="*/ 50800 h 3302940"/>
                <a:gd name="connsiteX102" fmla="*/ 279870 w 8527372"/>
                <a:gd name="connsiteY102" fmla="*/ 25400 h 3302940"/>
                <a:gd name="connsiteX103" fmla="*/ 216370 w 8527372"/>
                <a:gd name="connsiteY103" fmla="*/ 12700 h 3302940"/>
                <a:gd name="connsiteX104" fmla="*/ 38570 w 8527372"/>
                <a:gd name="connsiteY104" fmla="*/ 0 h 3302940"/>
                <a:gd name="connsiteX105" fmla="*/ 13170 w 8527372"/>
                <a:gd name="connsiteY105"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3188170 w 8527372"/>
                <a:gd name="connsiteY47" fmla="*/ 393700 h 3302940"/>
                <a:gd name="connsiteX48" fmla="*/ 2934170 w 8527372"/>
                <a:gd name="connsiteY48" fmla="*/ 381000 h 3302940"/>
                <a:gd name="connsiteX49" fmla="*/ 2832570 w 8527372"/>
                <a:gd name="connsiteY49" fmla="*/ 355600 h 3302940"/>
                <a:gd name="connsiteX50" fmla="*/ 2769070 w 8527372"/>
                <a:gd name="connsiteY50" fmla="*/ 342900 h 3302940"/>
                <a:gd name="connsiteX51" fmla="*/ 2705570 w 8527372"/>
                <a:gd name="connsiteY51" fmla="*/ 317500 h 3302940"/>
                <a:gd name="connsiteX52" fmla="*/ 2591270 w 8527372"/>
                <a:gd name="connsiteY52" fmla="*/ 304800 h 3302940"/>
                <a:gd name="connsiteX53" fmla="*/ 2515070 w 8527372"/>
                <a:gd name="connsiteY53" fmla="*/ 292100 h 3302940"/>
                <a:gd name="connsiteX54" fmla="*/ 2299170 w 8527372"/>
                <a:gd name="connsiteY54" fmla="*/ 317500 h 3302940"/>
                <a:gd name="connsiteX55" fmla="*/ 2184870 w 8527372"/>
                <a:gd name="connsiteY55" fmla="*/ 355600 h 3302940"/>
                <a:gd name="connsiteX56" fmla="*/ 2045170 w 8527372"/>
                <a:gd name="connsiteY56" fmla="*/ 381000 h 3302940"/>
                <a:gd name="connsiteX57" fmla="*/ 2019770 w 8527372"/>
                <a:gd name="connsiteY57" fmla="*/ 431800 h 3302940"/>
                <a:gd name="connsiteX58" fmla="*/ 2032470 w 8527372"/>
                <a:gd name="connsiteY58" fmla="*/ 952500 h 3302940"/>
                <a:gd name="connsiteX59" fmla="*/ 2045170 w 8527372"/>
                <a:gd name="connsiteY59" fmla="*/ 1016000 h 3302940"/>
                <a:gd name="connsiteX60" fmla="*/ 2083270 w 8527372"/>
                <a:gd name="connsiteY60" fmla="*/ 1130300 h 3302940"/>
                <a:gd name="connsiteX61" fmla="*/ 2095970 w 8527372"/>
                <a:gd name="connsiteY61" fmla="*/ 1181100 h 3302940"/>
                <a:gd name="connsiteX62" fmla="*/ 2159470 w 8527372"/>
                <a:gd name="connsiteY62" fmla="*/ 1270000 h 3302940"/>
                <a:gd name="connsiteX63" fmla="*/ 2197570 w 8527372"/>
                <a:gd name="connsiteY63" fmla="*/ 1346200 h 3302940"/>
                <a:gd name="connsiteX64" fmla="*/ 2235670 w 8527372"/>
                <a:gd name="connsiteY64" fmla="*/ 1397000 h 3302940"/>
                <a:gd name="connsiteX65" fmla="*/ 2261070 w 8527372"/>
                <a:gd name="connsiteY65" fmla="*/ 1435100 h 3302940"/>
                <a:gd name="connsiteX66" fmla="*/ 2311870 w 8527372"/>
                <a:gd name="connsiteY66" fmla="*/ 1549400 h 3302940"/>
                <a:gd name="connsiteX67" fmla="*/ 2337270 w 8527372"/>
                <a:gd name="connsiteY67" fmla="*/ 1600200 h 3302940"/>
                <a:gd name="connsiteX68" fmla="*/ 2375370 w 8527372"/>
                <a:gd name="connsiteY68" fmla="*/ 1638300 h 3302940"/>
                <a:gd name="connsiteX69" fmla="*/ 2388070 w 8527372"/>
                <a:gd name="connsiteY69" fmla="*/ 1816100 h 3302940"/>
                <a:gd name="connsiteX70" fmla="*/ 2273770 w 8527372"/>
                <a:gd name="connsiteY70" fmla="*/ 1866900 h 3302940"/>
                <a:gd name="connsiteX71" fmla="*/ 2235670 w 8527372"/>
                <a:gd name="connsiteY71" fmla="*/ 1879600 h 3302940"/>
                <a:gd name="connsiteX72" fmla="*/ 2197570 w 8527372"/>
                <a:gd name="connsiteY72" fmla="*/ 1892300 h 3302940"/>
                <a:gd name="connsiteX73" fmla="*/ 2095970 w 8527372"/>
                <a:gd name="connsiteY73" fmla="*/ 1905000 h 3302940"/>
                <a:gd name="connsiteX74" fmla="*/ 1676870 w 8527372"/>
                <a:gd name="connsiteY74" fmla="*/ 1879600 h 3302940"/>
                <a:gd name="connsiteX75" fmla="*/ 1562570 w 8527372"/>
                <a:gd name="connsiteY75" fmla="*/ 1841500 h 3302940"/>
                <a:gd name="connsiteX76" fmla="*/ 1524470 w 8527372"/>
                <a:gd name="connsiteY76" fmla="*/ 1828800 h 3302940"/>
                <a:gd name="connsiteX77" fmla="*/ 1511770 w 8527372"/>
                <a:gd name="connsiteY77" fmla="*/ 1778000 h 3302940"/>
                <a:gd name="connsiteX78" fmla="*/ 1499070 w 8527372"/>
                <a:gd name="connsiteY78" fmla="*/ 1739900 h 3302940"/>
                <a:gd name="connsiteX79" fmla="*/ 1486370 w 8527372"/>
                <a:gd name="connsiteY79" fmla="*/ 1676400 h 3302940"/>
                <a:gd name="connsiteX80" fmla="*/ 1524470 w 8527372"/>
                <a:gd name="connsiteY80" fmla="*/ 1460500 h 3302940"/>
                <a:gd name="connsiteX81" fmla="*/ 1537170 w 8527372"/>
                <a:gd name="connsiteY81" fmla="*/ 1422400 h 3302940"/>
                <a:gd name="connsiteX82" fmla="*/ 1626070 w 8527372"/>
                <a:gd name="connsiteY82" fmla="*/ 1358900 h 3302940"/>
                <a:gd name="connsiteX83" fmla="*/ 1702270 w 8527372"/>
                <a:gd name="connsiteY83" fmla="*/ 1282700 h 3302940"/>
                <a:gd name="connsiteX84" fmla="*/ 1740370 w 8527372"/>
                <a:gd name="connsiteY84" fmla="*/ 1244600 h 3302940"/>
                <a:gd name="connsiteX85" fmla="*/ 1778470 w 8527372"/>
                <a:gd name="connsiteY85" fmla="*/ 1206500 h 3302940"/>
                <a:gd name="connsiteX86" fmla="*/ 1816570 w 8527372"/>
                <a:gd name="connsiteY86" fmla="*/ 1193800 h 3302940"/>
                <a:gd name="connsiteX87" fmla="*/ 1829270 w 8527372"/>
                <a:gd name="connsiteY87" fmla="*/ 1155700 h 3302940"/>
                <a:gd name="connsiteX88" fmla="*/ 1905470 w 8527372"/>
                <a:gd name="connsiteY88" fmla="*/ 1104900 h 3302940"/>
                <a:gd name="connsiteX89" fmla="*/ 1968970 w 8527372"/>
                <a:gd name="connsiteY89" fmla="*/ 1028700 h 3302940"/>
                <a:gd name="connsiteX90" fmla="*/ 2045170 w 8527372"/>
                <a:gd name="connsiteY90" fmla="*/ 965200 h 3302940"/>
                <a:gd name="connsiteX91" fmla="*/ 2019770 w 8527372"/>
                <a:gd name="connsiteY91" fmla="*/ 393700 h 3302940"/>
                <a:gd name="connsiteX92" fmla="*/ 1956270 w 8527372"/>
                <a:gd name="connsiteY92" fmla="*/ 279400 h 3302940"/>
                <a:gd name="connsiteX93" fmla="*/ 1918170 w 8527372"/>
                <a:gd name="connsiteY93" fmla="*/ 266700 h 3302940"/>
                <a:gd name="connsiteX94" fmla="*/ 1803870 w 8527372"/>
                <a:gd name="connsiteY94" fmla="*/ 203200 h 3302940"/>
                <a:gd name="connsiteX95" fmla="*/ 1727670 w 8527372"/>
                <a:gd name="connsiteY95" fmla="*/ 190500 h 3302940"/>
                <a:gd name="connsiteX96" fmla="*/ 1689570 w 8527372"/>
                <a:gd name="connsiteY96" fmla="*/ 165100 h 3302940"/>
                <a:gd name="connsiteX97" fmla="*/ 1435570 w 8527372"/>
                <a:gd name="connsiteY97" fmla="*/ 127000 h 3302940"/>
                <a:gd name="connsiteX98" fmla="*/ 1308570 w 8527372"/>
                <a:gd name="connsiteY98" fmla="*/ 101600 h 3302940"/>
                <a:gd name="connsiteX99" fmla="*/ 546570 w 8527372"/>
                <a:gd name="connsiteY99" fmla="*/ 76200 h 3302940"/>
                <a:gd name="connsiteX100" fmla="*/ 457670 w 8527372"/>
                <a:gd name="connsiteY100" fmla="*/ 50800 h 3302940"/>
                <a:gd name="connsiteX101" fmla="*/ 279870 w 8527372"/>
                <a:gd name="connsiteY101" fmla="*/ 25400 h 3302940"/>
                <a:gd name="connsiteX102" fmla="*/ 216370 w 8527372"/>
                <a:gd name="connsiteY102" fmla="*/ 12700 h 3302940"/>
                <a:gd name="connsiteX103" fmla="*/ 38570 w 8527372"/>
                <a:gd name="connsiteY103" fmla="*/ 0 h 3302940"/>
                <a:gd name="connsiteX104" fmla="*/ 13170 w 8527372"/>
                <a:gd name="connsiteY104"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934170 w 8527372"/>
                <a:gd name="connsiteY47" fmla="*/ 381000 h 3302940"/>
                <a:gd name="connsiteX48" fmla="*/ 2832570 w 8527372"/>
                <a:gd name="connsiteY48" fmla="*/ 355600 h 3302940"/>
                <a:gd name="connsiteX49" fmla="*/ 2769070 w 8527372"/>
                <a:gd name="connsiteY49" fmla="*/ 342900 h 3302940"/>
                <a:gd name="connsiteX50" fmla="*/ 2705570 w 8527372"/>
                <a:gd name="connsiteY50" fmla="*/ 317500 h 3302940"/>
                <a:gd name="connsiteX51" fmla="*/ 2591270 w 8527372"/>
                <a:gd name="connsiteY51" fmla="*/ 304800 h 3302940"/>
                <a:gd name="connsiteX52" fmla="*/ 2515070 w 8527372"/>
                <a:gd name="connsiteY52" fmla="*/ 292100 h 3302940"/>
                <a:gd name="connsiteX53" fmla="*/ 2299170 w 8527372"/>
                <a:gd name="connsiteY53" fmla="*/ 317500 h 3302940"/>
                <a:gd name="connsiteX54" fmla="*/ 2184870 w 8527372"/>
                <a:gd name="connsiteY54" fmla="*/ 355600 h 3302940"/>
                <a:gd name="connsiteX55" fmla="*/ 2045170 w 8527372"/>
                <a:gd name="connsiteY55" fmla="*/ 381000 h 3302940"/>
                <a:gd name="connsiteX56" fmla="*/ 2019770 w 8527372"/>
                <a:gd name="connsiteY56" fmla="*/ 431800 h 3302940"/>
                <a:gd name="connsiteX57" fmla="*/ 2032470 w 8527372"/>
                <a:gd name="connsiteY57" fmla="*/ 952500 h 3302940"/>
                <a:gd name="connsiteX58" fmla="*/ 2045170 w 8527372"/>
                <a:gd name="connsiteY58" fmla="*/ 1016000 h 3302940"/>
                <a:gd name="connsiteX59" fmla="*/ 2083270 w 8527372"/>
                <a:gd name="connsiteY59" fmla="*/ 1130300 h 3302940"/>
                <a:gd name="connsiteX60" fmla="*/ 2095970 w 8527372"/>
                <a:gd name="connsiteY60" fmla="*/ 1181100 h 3302940"/>
                <a:gd name="connsiteX61" fmla="*/ 2159470 w 8527372"/>
                <a:gd name="connsiteY61" fmla="*/ 1270000 h 3302940"/>
                <a:gd name="connsiteX62" fmla="*/ 2197570 w 8527372"/>
                <a:gd name="connsiteY62" fmla="*/ 1346200 h 3302940"/>
                <a:gd name="connsiteX63" fmla="*/ 2235670 w 8527372"/>
                <a:gd name="connsiteY63" fmla="*/ 1397000 h 3302940"/>
                <a:gd name="connsiteX64" fmla="*/ 2261070 w 8527372"/>
                <a:gd name="connsiteY64" fmla="*/ 1435100 h 3302940"/>
                <a:gd name="connsiteX65" fmla="*/ 2311870 w 8527372"/>
                <a:gd name="connsiteY65" fmla="*/ 1549400 h 3302940"/>
                <a:gd name="connsiteX66" fmla="*/ 2337270 w 8527372"/>
                <a:gd name="connsiteY66" fmla="*/ 1600200 h 3302940"/>
                <a:gd name="connsiteX67" fmla="*/ 2375370 w 8527372"/>
                <a:gd name="connsiteY67" fmla="*/ 1638300 h 3302940"/>
                <a:gd name="connsiteX68" fmla="*/ 2388070 w 8527372"/>
                <a:gd name="connsiteY68" fmla="*/ 1816100 h 3302940"/>
                <a:gd name="connsiteX69" fmla="*/ 2273770 w 8527372"/>
                <a:gd name="connsiteY69" fmla="*/ 1866900 h 3302940"/>
                <a:gd name="connsiteX70" fmla="*/ 2235670 w 8527372"/>
                <a:gd name="connsiteY70" fmla="*/ 1879600 h 3302940"/>
                <a:gd name="connsiteX71" fmla="*/ 2197570 w 8527372"/>
                <a:gd name="connsiteY71" fmla="*/ 1892300 h 3302940"/>
                <a:gd name="connsiteX72" fmla="*/ 2095970 w 8527372"/>
                <a:gd name="connsiteY72" fmla="*/ 1905000 h 3302940"/>
                <a:gd name="connsiteX73" fmla="*/ 1676870 w 8527372"/>
                <a:gd name="connsiteY73" fmla="*/ 1879600 h 3302940"/>
                <a:gd name="connsiteX74" fmla="*/ 1562570 w 8527372"/>
                <a:gd name="connsiteY74" fmla="*/ 1841500 h 3302940"/>
                <a:gd name="connsiteX75" fmla="*/ 1524470 w 8527372"/>
                <a:gd name="connsiteY75" fmla="*/ 1828800 h 3302940"/>
                <a:gd name="connsiteX76" fmla="*/ 1511770 w 8527372"/>
                <a:gd name="connsiteY76" fmla="*/ 1778000 h 3302940"/>
                <a:gd name="connsiteX77" fmla="*/ 1499070 w 8527372"/>
                <a:gd name="connsiteY77" fmla="*/ 1739900 h 3302940"/>
                <a:gd name="connsiteX78" fmla="*/ 1486370 w 8527372"/>
                <a:gd name="connsiteY78" fmla="*/ 1676400 h 3302940"/>
                <a:gd name="connsiteX79" fmla="*/ 1524470 w 8527372"/>
                <a:gd name="connsiteY79" fmla="*/ 1460500 h 3302940"/>
                <a:gd name="connsiteX80" fmla="*/ 1537170 w 8527372"/>
                <a:gd name="connsiteY80" fmla="*/ 1422400 h 3302940"/>
                <a:gd name="connsiteX81" fmla="*/ 1626070 w 8527372"/>
                <a:gd name="connsiteY81" fmla="*/ 1358900 h 3302940"/>
                <a:gd name="connsiteX82" fmla="*/ 1702270 w 8527372"/>
                <a:gd name="connsiteY82" fmla="*/ 1282700 h 3302940"/>
                <a:gd name="connsiteX83" fmla="*/ 1740370 w 8527372"/>
                <a:gd name="connsiteY83" fmla="*/ 1244600 h 3302940"/>
                <a:gd name="connsiteX84" fmla="*/ 1778470 w 8527372"/>
                <a:gd name="connsiteY84" fmla="*/ 1206500 h 3302940"/>
                <a:gd name="connsiteX85" fmla="*/ 1816570 w 8527372"/>
                <a:gd name="connsiteY85" fmla="*/ 1193800 h 3302940"/>
                <a:gd name="connsiteX86" fmla="*/ 1829270 w 8527372"/>
                <a:gd name="connsiteY86" fmla="*/ 1155700 h 3302940"/>
                <a:gd name="connsiteX87" fmla="*/ 1905470 w 8527372"/>
                <a:gd name="connsiteY87" fmla="*/ 1104900 h 3302940"/>
                <a:gd name="connsiteX88" fmla="*/ 1968970 w 8527372"/>
                <a:gd name="connsiteY88" fmla="*/ 1028700 h 3302940"/>
                <a:gd name="connsiteX89" fmla="*/ 2045170 w 8527372"/>
                <a:gd name="connsiteY89" fmla="*/ 965200 h 3302940"/>
                <a:gd name="connsiteX90" fmla="*/ 2019770 w 8527372"/>
                <a:gd name="connsiteY90" fmla="*/ 393700 h 3302940"/>
                <a:gd name="connsiteX91" fmla="*/ 1956270 w 8527372"/>
                <a:gd name="connsiteY91" fmla="*/ 279400 h 3302940"/>
                <a:gd name="connsiteX92" fmla="*/ 1918170 w 8527372"/>
                <a:gd name="connsiteY92" fmla="*/ 266700 h 3302940"/>
                <a:gd name="connsiteX93" fmla="*/ 1803870 w 8527372"/>
                <a:gd name="connsiteY93" fmla="*/ 203200 h 3302940"/>
                <a:gd name="connsiteX94" fmla="*/ 1727670 w 8527372"/>
                <a:gd name="connsiteY94" fmla="*/ 190500 h 3302940"/>
                <a:gd name="connsiteX95" fmla="*/ 1689570 w 8527372"/>
                <a:gd name="connsiteY95" fmla="*/ 165100 h 3302940"/>
                <a:gd name="connsiteX96" fmla="*/ 1435570 w 8527372"/>
                <a:gd name="connsiteY96" fmla="*/ 127000 h 3302940"/>
                <a:gd name="connsiteX97" fmla="*/ 1308570 w 8527372"/>
                <a:gd name="connsiteY97" fmla="*/ 101600 h 3302940"/>
                <a:gd name="connsiteX98" fmla="*/ 546570 w 8527372"/>
                <a:gd name="connsiteY98" fmla="*/ 76200 h 3302940"/>
                <a:gd name="connsiteX99" fmla="*/ 457670 w 8527372"/>
                <a:gd name="connsiteY99" fmla="*/ 50800 h 3302940"/>
                <a:gd name="connsiteX100" fmla="*/ 279870 w 8527372"/>
                <a:gd name="connsiteY100" fmla="*/ 25400 h 3302940"/>
                <a:gd name="connsiteX101" fmla="*/ 216370 w 8527372"/>
                <a:gd name="connsiteY101" fmla="*/ 12700 h 3302940"/>
                <a:gd name="connsiteX102" fmla="*/ 38570 w 8527372"/>
                <a:gd name="connsiteY102" fmla="*/ 0 h 3302940"/>
                <a:gd name="connsiteX103" fmla="*/ 13170 w 8527372"/>
                <a:gd name="connsiteY10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832570 w 8527372"/>
                <a:gd name="connsiteY47" fmla="*/ 355600 h 3302940"/>
                <a:gd name="connsiteX48" fmla="*/ 2769070 w 8527372"/>
                <a:gd name="connsiteY48" fmla="*/ 342900 h 3302940"/>
                <a:gd name="connsiteX49" fmla="*/ 2705570 w 8527372"/>
                <a:gd name="connsiteY49" fmla="*/ 317500 h 3302940"/>
                <a:gd name="connsiteX50" fmla="*/ 2591270 w 8527372"/>
                <a:gd name="connsiteY50" fmla="*/ 304800 h 3302940"/>
                <a:gd name="connsiteX51" fmla="*/ 2515070 w 8527372"/>
                <a:gd name="connsiteY51" fmla="*/ 292100 h 3302940"/>
                <a:gd name="connsiteX52" fmla="*/ 2299170 w 8527372"/>
                <a:gd name="connsiteY52" fmla="*/ 317500 h 3302940"/>
                <a:gd name="connsiteX53" fmla="*/ 2184870 w 8527372"/>
                <a:gd name="connsiteY53" fmla="*/ 355600 h 3302940"/>
                <a:gd name="connsiteX54" fmla="*/ 2045170 w 8527372"/>
                <a:gd name="connsiteY54" fmla="*/ 381000 h 3302940"/>
                <a:gd name="connsiteX55" fmla="*/ 2019770 w 8527372"/>
                <a:gd name="connsiteY55" fmla="*/ 431800 h 3302940"/>
                <a:gd name="connsiteX56" fmla="*/ 2032470 w 8527372"/>
                <a:gd name="connsiteY56" fmla="*/ 952500 h 3302940"/>
                <a:gd name="connsiteX57" fmla="*/ 2045170 w 8527372"/>
                <a:gd name="connsiteY57" fmla="*/ 1016000 h 3302940"/>
                <a:gd name="connsiteX58" fmla="*/ 2083270 w 8527372"/>
                <a:gd name="connsiteY58" fmla="*/ 1130300 h 3302940"/>
                <a:gd name="connsiteX59" fmla="*/ 2095970 w 8527372"/>
                <a:gd name="connsiteY59" fmla="*/ 1181100 h 3302940"/>
                <a:gd name="connsiteX60" fmla="*/ 2159470 w 8527372"/>
                <a:gd name="connsiteY60" fmla="*/ 1270000 h 3302940"/>
                <a:gd name="connsiteX61" fmla="*/ 2197570 w 8527372"/>
                <a:gd name="connsiteY61" fmla="*/ 1346200 h 3302940"/>
                <a:gd name="connsiteX62" fmla="*/ 2235670 w 8527372"/>
                <a:gd name="connsiteY62" fmla="*/ 1397000 h 3302940"/>
                <a:gd name="connsiteX63" fmla="*/ 2261070 w 8527372"/>
                <a:gd name="connsiteY63" fmla="*/ 1435100 h 3302940"/>
                <a:gd name="connsiteX64" fmla="*/ 2311870 w 8527372"/>
                <a:gd name="connsiteY64" fmla="*/ 1549400 h 3302940"/>
                <a:gd name="connsiteX65" fmla="*/ 2337270 w 8527372"/>
                <a:gd name="connsiteY65" fmla="*/ 1600200 h 3302940"/>
                <a:gd name="connsiteX66" fmla="*/ 2375370 w 8527372"/>
                <a:gd name="connsiteY66" fmla="*/ 1638300 h 3302940"/>
                <a:gd name="connsiteX67" fmla="*/ 2388070 w 8527372"/>
                <a:gd name="connsiteY67" fmla="*/ 1816100 h 3302940"/>
                <a:gd name="connsiteX68" fmla="*/ 2273770 w 8527372"/>
                <a:gd name="connsiteY68" fmla="*/ 1866900 h 3302940"/>
                <a:gd name="connsiteX69" fmla="*/ 2235670 w 8527372"/>
                <a:gd name="connsiteY69" fmla="*/ 1879600 h 3302940"/>
                <a:gd name="connsiteX70" fmla="*/ 2197570 w 8527372"/>
                <a:gd name="connsiteY70" fmla="*/ 1892300 h 3302940"/>
                <a:gd name="connsiteX71" fmla="*/ 2095970 w 8527372"/>
                <a:gd name="connsiteY71" fmla="*/ 1905000 h 3302940"/>
                <a:gd name="connsiteX72" fmla="*/ 1676870 w 8527372"/>
                <a:gd name="connsiteY72" fmla="*/ 1879600 h 3302940"/>
                <a:gd name="connsiteX73" fmla="*/ 1562570 w 8527372"/>
                <a:gd name="connsiteY73" fmla="*/ 1841500 h 3302940"/>
                <a:gd name="connsiteX74" fmla="*/ 1524470 w 8527372"/>
                <a:gd name="connsiteY74" fmla="*/ 1828800 h 3302940"/>
                <a:gd name="connsiteX75" fmla="*/ 1511770 w 8527372"/>
                <a:gd name="connsiteY75" fmla="*/ 1778000 h 3302940"/>
                <a:gd name="connsiteX76" fmla="*/ 1499070 w 8527372"/>
                <a:gd name="connsiteY76" fmla="*/ 1739900 h 3302940"/>
                <a:gd name="connsiteX77" fmla="*/ 1486370 w 8527372"/>
                <a:gd name="connsiteY77" fmla="*/ 1676400 h 3302940"/>
                <a:gd name="connsiteX78" fmla="*/ 1524470 w 8527372"/>
                <a:gd name="connsiteY78" fmla="*/ 1460500 h 3302940"/>
                <a:gd name="connsiteX79" fmla="*/ 1537170 w 8527372"/>
                <a:gd name="connsiteY79" fmla="*/ 1422400 h 3302940"/>
                <a:gd name="connsiteX80" fmla="*/ 1626070 w 8527372"/>
                <a:gd name="connsiteY80" fmla="*/ 1358900 h 3302940"/>
                <a:gd name="connsiteX81" fmla="*/ 1702270 w 8527372"/>
                <a:gd name="connsiteY81" fmla="*/ 1282700 h 3302940"/>
                <a:gd name="connsiteX82" fmla="*/ 1740370 w 8527372"/>
                <a:gd name="connsiteY82" fmla="*/ 1244600 h 3302940"/>
                <a:gd name="connsiteX83" fmla="*/ 1778470 w 8527372"/>
                <a:gd name="connsiteY83" fmla="*/ 1206500 h 3302940"/>
                <a:gd name="connsiteX84" fmla="*/ 1816570 w 8527372"/>
                <a:gd name="connsiteY84" fmla="*/ 1193800 h 3302940"/>
                <a:gd name="connsiteX85" fmla="*/ 1829270 w 8527372"/>
                <a:gd name="connsiteY85" fmla="*/ 1155700 h 3302940"/>
                <a:gd name="connsiteX86" fmla="*/ 1905470 w 8527372"/>
                <a:gd name="connsiteY86" fmla="*/ 1104900 h 3302940"/>
                <a:gd name="connsiteX87" fmla="*/ 1968970 w 8527372"/>
                <a:gd name="connsiteY87" fmla="*/ 1028700 h 3302940"/>
                <a:gd name="connsiteX88" fmla="*/ 2045170 w 8527372"/>
                <a:gd name="connsiteY88" fmla="*/ 965200 h 3302940"/>
                <a:gd name="connsiteX89" fmla="*/ 2019770 w 8527372"/>
                <a:gd name="connsiteY89" fmla="*/ 393700 h 3302940"/>
                <a:gd name="connsiteX90" fmla="*/ 1956270 w 8527372"/>
                <a:gd name="connsiteY90" fmla="*/ 279400 h 3302940"/>
                <a:gd name="connsiteX91" fmla="*/ 1918170 w 8527372"/>
                <a:gd name="connsiteY91" fmla="*/ 266700 h 3302940"/>
                <a:gd name="connsiteX92" fmla="*/ 1803870 w 8527372"/>
                <a:gd name="connsiteY92" fmla="*/ 203200 h 3302940"/>
                <a:gd name="connsiteX93" fmla="*/ 1727670 w 8527372"/>
                <a:gd name="connsiteY93" fmla="*/ 190500 h 3302940"/>
                <a:gd name="connsiteX94" fmla="*/ 1689570 w 8527372"/>
                <a:gd name="connsiteY94" fmla="*/ 165100 h 3302940"/>
                <a:gd name="connsiteX95" fmla="*/ 1435570 w 8527372"/>
                <a:gd name="connsiteY95" fmla="*/ 127000 h 3302940"/>
                <a:gd name="connsiteX96" fmla="*/ 1308570 w 8527372"/>
                <a:gd name="connsiteY96" fmla="*/ 101600 h 3302940"/>
                <a:gd name="connsiteX97" fmla="*/ 546570 w 8527372"/>
                <a:gd name="connsiteY97" fmla="*/ 76200 h 3302940"/>
                <a:gd name="connsiteX98" fmla="*/ 457670 w 8527372"/>
                <a:gd name="connsiteY98" fmla="*/ 50800 h 3302940"/>
                <a:gd name="connsiteX99" fmla="*/ 279870 w 8527372"/>
                <a:gd name="connsiteY99" fmla="*/ 25400 h 3302940"/>
                <a:gd name="connsiteX100" fmla="*/ 216370 w 8527372"/>
                <a:gd name="connsiteY100" fmla="*/ 12700 h 3302940"/>
                <a:gd name="connsiteX101" fmla="*/ 38570 w 8527372"/>
                <a:gd name="connsiteY101" fmla="*/ 0 h 3302940"/>
                <a:gd name="connsiteX102" fmla="*/ 13170 w 8527372"/>
                <a:gd name="connsiteY10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832570 w 8527372"/>
                <a:gd name="connsiteY47" fmla="*/ 355600 h 3302940"/>
                <a:gd name="connsiteX48" fmla="*/ 2832572 w 8527372"/>
                <a:gd name="connsiteY48" fmla="*/ 355600 h 3302940"/>
                <a:gd name="connsiteX49" fmla="*/ 2769070 w 8527372"/>
                <a:gd name="connsiteY49" fmla="*/ 342900 h 3302940"/>
                <a:gd name="connsiteX50" fmla="*/ 2705570 w 8527372"/>
                <a:gd name="connsiteY50" fmla="*/ 317500 h 3302940"/>
                <a:gd name="connsiteX51" fmla="*/ 2591270 w 8527372"/>
                <a:gd name="connsiteY51" fmla="*/ 304800 h 3302940"/>
                <a:gd name="connsiteX52" fmla="*/ 2515070 w 8527372"/>
                <a:gd name="connsiteY52" fmla="*/ 292100 h 3302940"/>
                <a:gd name="connsiteX53" fmla="*/ 2299170 w 8527372"/>
                <a:gd name="connsiteY53" fmla="*/ 317500 h 3302940"/>
                <a:gd name="connsiteX54" fmla="*/ 2184870 w 8527372"/>
                <a:gd name="connsiteY54" fmla="*/ 355600 h 3302940"/>
                <a:gd name="connsiteX55" fmla="*/ 2045170 w 8527372"/>
                <a:gd name="connsiteY55" fmla="*/ 381000 h 3302940"/>
                <a:gd name="connsiteX56" fmla="*/ 2019770 w 8527372"/>
                <a:gd name="connsiteY56" fmla="*/ 431800 h 3302940"/>
                <a:gd name="connsiteX57" fmla="*/ 2032470 w 8527372"/>
                <a:gd name="connsiteY57" fmla="*/ 952500 h 3302940"/>
                <a:gd name="connsiteX58" fmla="*/ 2045170 w 8527372"/>
                <a:gd name="connsiteY58" fmla="*/ 1016000 h 3302940"/>
                <a:gd name="connsiteX59" fmla="*/ 2083270 w 8527372"/>
                <a:gd name="connsiteY59" fmla="*/ 1130300 h 3302940"/>
                <a:gd name="connsiteX60" fmla="*/ 2095970 w 8527372"/>
                <a:gd name="connsiteY60" fmla="*/ 1181100 h 3302940"/>
                <a:gd name="connsiteX61" fmla="*/ 2159470 w 8527372"/>
                <a:gd name="connsiteY61" fmla="*/ 1270000 h 3302940"/>
                <a:gd name="connsiteX62" fmla="*/ 2197570 w 8527372"/>
                <a:gd name="connsiteY62" fmla="*/ 1346200 h 3302940"/>
                <a:gd name="connsiteX63" fmla="*/ 2235670 w 8527372"/>
                <a:gd name="connsiteY63" fmla="*/ 1397000 h 3302940"/>
                <a:gd name="connsiteX64" fmla="*/ 2261070 w 8527372"/>
                <a:gd name="connsiteY64" fmla="*/ 1435100 h 3302940"/>
                <a:gd name="connsiteX65" fmla="*/ 2311870 w 8527372"/>
                <a:gd name="connsiteY65" fmla="*/ 1549400 h 3302940"/>
                <a:gd name="connsiteX66" fmla="*/ 2337270 w 8527372"/>
                <a:gd name="connsiteY66" fmla="*/ 1600200 h 3302940"/>
                <a:gd name="connsiteX67" fmla="*/ 2375370 w 8527372"/>
                <a:gd name="connsiteY67" fmla="*/ 1638300 h 3302940"/>
                <a:gd name="connsiteX68" fmla="*/ 2388070 w 8527372"/>
                <a:gd name="connsiteY68" fmla="*/ 1816100 h 3302940"/>
                <a:gd name="connsiteX69" fmla="*/ 2273770 w 8527372"/>
                <a:gd name="connsiteY69" fmla="*/ 1866900 h 3302940"/>
                <a:gd name="connsiteX70" fmla="*/ 2235670 w 8527372"/>
                <a:gd name="connsiteY70" fmla="*/ 1879600 h 3302940"/>
                <a:gd name="connsiteX71" fmla="*/ 2197570 w 8527372"/>
                <a:gd name="connsiteY71" fmla="*/ 1892300 h 3302940"/>
                <a:gd name="connsiteX72" fmla="*/ 2095970 w 8527372"/>
                <a:gd name="connsiteY72" fmla="*/ 1905000 h 3302940"/>
                <a:gd name="connsiteX73" fmla="*/ 1676870 w 8527372"/>
                <a:gd name="connsiteY73" fmla="*/ 1879600 h 3302940"/>
                <a:gd name="connsiteX74" fmla="*/ 1562570 w 8527372"/>
                <a:gd name="connsiteY74" fmla="*/ 1841500 h 3302940"/>
                <a:gd name="connsiteX75" fmla="*/ 1524470 w 8527372"/>
                <a:gd name="connsiteY75" fmla="*/ 1828800 h 3302940"/>
                <a:gd name="connsiteX76" fmla="*/ 1511770 w 8527372"/>
                <a:gd name="connsiteY76" fmla="*/ 1778000 h 3302940"/>
                <a:gd name="connsiteX77" fmla="*/ 1499070 w 8527372"/>
                <a:gd name="connsiteY77" fmla="*/ 1739900 h 3302940"/>
                <a:gd name="connsiteX78" fmla="*/ 1486370 w 8527372"/>
                <a:gd name="connsiteY78" fmla="*/ 1676400 h 3302940"/>
                <a:gd name="connsiteX79" fmla="*/ 1524470 w 8527372"/>
                <a:gd name="connsiteY79" fmla="*/ 1460500 h 3302940"/>
                <a:gd name="connsiteX80" fmla="*/ 1537170 w 8527372"/>
                <a:gd name="connsiteY80" fmla="*/ 1422400 h 3302940"/>
                <a:gd name="connsiteX81" fmla="*/ 1626070 w 8527372"/>
                <a:gd name="connsiteY81" fmla="*/ 1358900 h 3302940"/>
                <a:gd name="connsiteX82" fmla="*/ 1702270 w 8527372"/>
                <a:gd name="connsiteY82" fmla="*/ 1282700 h 3302940"/>
                <a:gd name="connsiteX83" fmla="*/ 1740370 w 8527372"/>
                <a:gd name="connsiteY83" fmla="*/ 1244600 h 3302940"/>
                <a:gd name="connsiteX84" fmla="*/ 1778470 w 8527372"/>
                <a:gd name="connsiteY84" fmla="*/ 1206500 h 3302940"/>
                <a:gd name="connsiteX85" fmla="*/ 1816570 w 8527372"/>
                <a:gd name="connsiteY85" fmla="*/ 1193800 h 3302940"/>
                <a:gd name="connsiteX86" fmla="*/ 1829270 w 8527372"/>
                <a:gd name="connsiteY86" fmla="*/ 1155700 h 3302940"/>
                <a:gd name="connsiteX87" fmla="*/ 1905470 w 8527372"/>
                <a:gd name="connsiteY87" fmla="*/ 1104900 h 3302940"/>
                <a:gd name="connsiteX88" fmla="*/ 1968970 w 8527372"/>
                <a:gd name="connsiteY88" fmla="*/ 1028700 h 3302940"/>
                <a:gd name="connsiteX89" fmla="*/ 2045170 w 8527372"/>
                <a:gd name="connsiteY89" fmla="*/ 965200 h 3302940"/>
                <a:gd name="connsiteX90" fmla="*/ 2019770 w 8527372"/>
                <a:gd name="connsiteY90" fmla="*/ 393700 h 3302940"/>
                <a:gd name="connsiteX91" fmla="*/ 1956270 w 8527372"/>
                <a:gd name="connsiteY91" fmla="*/ 279400 h 3302940"/>
                <a:gd name="connsiteX92" fmla="*/ 1918170 w 8527372"/>
                <a:gd name="connsiteY92" fmla="*/ 266700 h 3302940"/>
                <a:gd name="connsiteX93" fmla="*/ 1803870 w 8527372"/>
                <a:gd name="connsiteY93" fmla="*/ 203200 h 3302940"/>
                <a:gd name="connsiteX94" fmla="*/ 1727670 w 8527372"/>
                <a:gd name="connsiteY94" fmla="*/ 190500 h 3302940"/>
                <a:gd name="connsiteX95" fmla="*/ 1689570 w 8527372"/>
                <a:gd name="connsiteY95" fmla="*/ 165100 h 3302940"/>
                <a:gd name="connsiteX96" fmla="*/ 1435570 w 8527372"/>
                <a:gd name="connsiteY96" fmla="*/ 127000 h 3302940"/>
                <a:gd name="connsiteX97" fmla="*/ 1308570 w 8527372"/>
                <a:gd name="connsiteY97" fmla="*/ 101600 h 3302940"/>
                <a:gd name="connsiteX98" fmla="*/ 546570 w 8527372"/>
                <a:gd name="connsiteY98" fmla="*/ 76200 h 3302940"/>
                <a:gd name="connsiteX99" fmla="*/ 457670 w 8527372"/>
                <a:gd name="connsiteY99" fmla="*/ 50800 h 3302940"/>
                <a:gd name="connsiteX100" fmla="*/ 279870 w 8527372"/>
                <a:gd name="connsiteY100" fmla="*/ 25400 h 3302940"/>
                <a:gd name="connsiteX101" fmla="*/ 216370 w 8527372"/>
                <a:gd name="connsiteY101" fmla="*/ 12700 h 3302940"/>
                <a:gd name="connsiteX102" fmla="*/ 38570 w 8527372"/>
                <a:gd name="connsiteY102" fmla="*/ 0 h 3302940"/>
                <a:gd name="connsiteX103" fmla="*/ 13170 w 8527372"/>
                <a:gd name="connsiteY10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832570 w 8527372"/>
                <a:gd name="connsiteY47" fmla="*/ 355600 h 3302940"/>
                <a:gd name="connsiteX48" fmla="*/ 2769070 w 8527372"/>
                <a:gd name="connsiteY48" fmla="*/ 342900 h 3302940"/>
                <a:gd name="connsiteX49" fmla="*/ 2705570 w 8527372"/>
                <a:gd name="connsiteY49" fmla="*/ 317500 h 3302940"/>
                <a:gd name="connsiteX50" fmla="*/ 2591270 w 8527372"/>
                <a:gd name="connsiteY50" fmla="*/ 304800 h 3302940"/>
                <a:gd name="connsiteX51" fmla="*/ 2515070 w 8527372"/>
                <a:gd name="connsiteY51" fmla="*/ 292100 h 3302940"/>
                <a:gd name="connsiteX52" fmla="*/ 2299170 w 8527372"/>
                <a:gd name="connsiteY52" fmla="*/ 317500 h 3302940"/>
                <a:gd name="connsiteX53" fmla="*/ 2184870 w 8527372"/>
                <a:gd name="connsiteY53" fmla="*/ 355600 h 3302940"/>
                <a:gd name="connsiteX54" fmla="*/ 2045170 w 8527372"/>
                <a:gd name="connsiteY54" fmla="*/ 381000 h 3302940"/>
                <a:gd name="connsiteX55" fmla="*/ 2019770 w 8527372"/>
                <a:gd name="connsiteY55" fmla="*/ 431800 h 3302940"/>
                <a:gd name="connsiteX56" fmla="*/ 2032470 w 8527372"/>
                <a:gd name="connsiteY56" fmla="*/ 952500 h 3302940"/>
                <a:gd name="connsiteX57" fmla="*/ 2045170 w 8527372"/>
                <a:gd name="connsiteY57" fmla="*/ 1016000 h 3302940"/>
                <a:gd name="connsiteX58" fmla="*/ 2083270 w 8527372"/>
                <a:gd name="connsiteY58" fmla="*/ 1130300 h 3302940"/>
                <a:gd name="connsiteX59" fmla="*/ 2095970 w 8527372"/>
                <a:gd name="connsiteY59" fmla="*/ 1181100 h 3302940"/>
                <a:gd name="connsiteX60" fmla="*/ 2159470 w 8527372"/>
                <a:gd name="connsiteY60" fmla="*/ 1270000 h 3302940"/>
                <a:gd name="connsiteX61" fmla="*/ 2197570 w 8527372"/>
                <a:gd name="connsiteY61" fmla="*/ 1346200 h 3302940"/>
                <a:gd name="connsiteX62" fmla="*/ 2235670 w 8527372"/>
                <a:gd name="connsiteY62" fmla="*/ 1397000 h 3302940"/>
                <a:gd name="connsiteX63" fmla="*/ 2261070 w 8527372"/>
                <a:gd name="connsiteY63" fmla="*/ 1435100 h 3302940"/>
                <a:gd name="connsiteX64" fmla="*/ 2311870 w 8527372"/>
                <a:gd name="connsiteY64" fmla="*/ 1549400 h 3302940"/>
                <a:gd name="connsiteX65" fmla="*/ 2337270 w 8527372"/>
                <a:gd name="connsiteY65" fmla="*/ 1600200 h 3302940"/>
                <a:gd name="connsiteX66" fmla="*/ 2375370 w 8527372"/>
                <a:gd name="connsiteY66" fmla="*/ 1638300 h 3302940"/>
                <a:gd name="connsiteX67" fmla="*/ 2388070 w 8527372"/>
                <a:gd name="connsiteY67" fmla="*/ 1816100 h 3302940"/>
                <a:gd name="connsiteX68" fmla="*/ 2273770 w 8527372"/>
                <a:gd name="connsiteY68" fmla="*/ 1866900 h 3302940"/>
                <a:gd name="connsiteX69" fmla="*/ 2235670 w 8527372"/>
                <a:gd name="connsiteY69" fmla="*/ 1879600 h 3302940"/>
                <a:gd name="connsiteX70" fmla="*/ 2197570 w 8527372"/>
                <a:gd name="connsiteY70" fmla="*/ 1892300 h 3302940"/>
                <a:gd name="connsiteX71" fmla="*/ 2095970 w 8527372"/>
                <a:gd name="connsiteY71" fmla="*/ 1905000 h 3302940"/>
                <a:gd name="connsiteX72" fmla="*/ 1676870 w 8527372"/>
                <a:gd name="connsiteY72" fmla="*/ 1879600 h 3302940"/>
                <a:gd name="connsiteX73" fmla="*/ 1562570 w 8527372"/>
                <a:gd name="connsiteY73" fmla="*/ 1841500 h 3302940"/>
                <a:gd name="connsiteX74" fmla="*/ 1524470 w 8527372"/>
                <a:gd name="connsiteY74" fmla="*/ 1828800 h 3302940"/>
                <a:gd name="connsiteX75" fmla="*/ 1511770 w 8527372"/>
                <a:gd name="connsiteY75" fmla="*/ 1778000 h 3302940"/>
                <a:gd name="connsiteX76" fmla="*/ 1499070 w 8527372"/>
                <a:gd name="connsiteY76" fmla="*/ 1739900 h 3302940"/>
                <a:gd name="connsiteX77" fmla="*/ 1486370 w 8527372"/>
                <a:gd name="connsiteY77" fmla="*/ 1676400 h 3302940"/>
                <a:gd name="connsiteX78" fmla="*/ 1524470 w 8527372"/>
                <a:gd name="connsiteY78" fmla="*/ 1460500 h 3302940"/>
                <a:gd name="connsiteX79" fmla="*/ 1537170 w 8527372"/>
                <a:gd name="connsiteY79" fmla="*/ 1422400 h 3302940"/>
                <a:gd name="connsiteX80" fmla="*/ 1626070 w 8527372"/>
                <a:gd name="connsiteY80" fmla="*/ 1358900 h 3302940"/>
                <a:gd name="connsiteX81" fmla="*/ 1702270 w 8527372"/>
                <a:gd name="connsiteY81" fmla="*/ 1282700 h 3302940"/>
                <a:gd name="connsiteX82" fmla="*/ 1740370 w 8527372"/>
                <a:gd name="connsiteY82" fmla="*/ 1244600 h 3302940"/>
                <a:gd name="connsiteX83" fmla="*/ 1778470 w 8527372"/>
                <a:gd name="connsiteY83" fmla="*/ 1206500 h 3302940"/>
                <a:gd name="connsiteX84" fmla="*/ 1816570 w 8527372"/>
                <a:gd name="connsiteY84" fmla="*/ 1193800 h 3302940"/>
                <a:gd name="connsiteX85" fmla="*/ 1829270 w 8527372"/>
                <a:gd name="connsiteY85" fmla="*/ 1155700 h 3302940"/>
                <a:gd name="connsiteX86" fmla="*/ 1905470 w 8527372"/>
                <a:gd name="connsiteY86" fmla="*/ 1104900 h 3302940"/>
                <a:gd name="connsiteX87" fmla="*/ 1968970 w 8527372"/>
                <a:gd name="connsiteY87" fmla="*/ 1028700 h 3302940"/>
                <a:gd name="connsiteX88" fmla="*/ 2045170 w 8527372"/>
                <a:gd name="connsiteY88" fmla="*/ 965200 h 3302940"/>
                <a:gd name="connsiteX89" fmla="*/ 2019770 w 8527372"/>
                <a:gd name="connsiteY89" fmla="*/ 393700 h 3302940"/>
                <a:gd name="connsiteX90" fmla="*/ 1956270 w 8527372"/>
                <a:gd name="connsiteY90" fmla="*/ 279400 h 3302940"/>
                <a:gd name="connsiteX91" fmla="*/ 1918170 w 8527372"/>
                <a:gd name="connsiteY91" fmla="*/ 266700 h 3302940"/>
                <a:gd name="connsiteX92" fmla="*/ 1803870 w 8527372"/>
                <a:gd name="connsiteY92" fmla="*/ 203200 h 3302940"/>
                <a:gd name="connsiteX93" fmla="*/ 1727670 w 8527372"/>
                <a:gd name="connsiteY93" fmla="*/ 190500 h 3302940"/>
                <a:gd name="connsiteX94" fmla="*/ 1689570 w 8527372"/>
                <a:gd name="connsiteY94" fmla="*/ 165100 h 3302940"/>
                <a:gd name="connsiteX95" fmla="*/ 1435570 w 8527372"/>
                <a:gd name="connsiteY95" fmla="*/ 127000 h 3302940"/>
                <a:gd name="connsiteX96" fmla="*/ 1308570 w 8527372"/>
                <a:gd name="connsiteY96" fmla="*/ 101600 h 3302940"/>
                <a:gd name="connsiteX97" fmla="*/ 546570 w 8527372"/>
                <a:gd name="connsiteY97" fmla="*/ 76200 h 3302940"/>
                <a:gd name="connsiteX98" fmla="*/ 457670 w 8527372"/>
                <a:gd name="connsiteY98" fmla="*/ 50800 h 3302940"/>
                <a:gd name="connsiteX99" fmla="*/ 279870 w 8527372"/>
                <a:gd name="connsiteY99" fmla="*/ 25400 h 3302940"/>
                <a:gd name="connsiteX100" fmla="*/ 216370 w 8527372"/>
                <a:gd name="connsiteY100" fmla="*/ 12700 h 3302940"/>
                <a:gd name="connsiteX101" fmla="*/ 38570 w 8527372"/>
                <a:gd name="connsiteY101" fmla="*/ 0 h 3302940"/>
                <a:gd name="connsiteX102" fmla="*/ 13170 w 8527372"/>
                <a:gd name="connsiteY10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69070 w 8527372"/>
                <a:gd name="connsiteY47" fmla="*/ 342900 h 3302940"/>
                <a:gd name="connsiteX48" fmla="*/ 2705570 w 8527372"/>
                <a:gd name="connsiteY48" fmla="*/ 317500 h 3302940"/>
                <a:gd name="connsiteX49" fmla="*/ 2591270 w 8527372"/>
                <a:gd name="connsiteY49" fmla="*/ 304800 h 3302940"/>
                <a:gd name="connsiteX50" fmla="*/ 2515070 w 8527372"/>
                <a:gd name="connsiteY50" fmla="*/ 292100 h 3302940"/>
                <a:gd name="connsiteX51" fmla="*/ 2299170 w 8527372"/>
                <a:gd name="connsiteY51" fmla="*/ 317500 h 3302940"/>
                <a:gd name="connsiteX52" fmla="*/ 2184870 w 8527372"/>
                <a:gd name="connsiteY52" fmla="*/ 355600 h 3302940"/>
                <a:gd name="connsiteX53" fmla="*/ 2045170 w 8527372"/>
                <a:gd name="connsiteY53" fmla="*/ 381000 h 3302940"/>
                <a:gd name="connsiteX54" fmla="*/ 2019770 w 8527372"/>
                <a:gd name="connsiteY54" fmla="*/ 431800 h 3302940"/>
                <a:gd name="connsiteX55" fmla="*/ 2032470 w 8527372"/>
                <a:gd name="connsiteY55" fmla="*/ 952500 h 3302940"/>
                <a:gd name="connsiteX56" fmla="*/ 2045170 w 8527372"/>
                <a:gd name="connsiteY56" fmla="*/ 1016000 h 3302940"/>
                <a:gd name="connsiteX57" fmla="*/ 2083270 w 8527372"/>
                <a:gd name="connsiteY57" fmla="*/ 1130300 h 3302940"/>
                <a:gd name="connsiteX58" fmla="*/ 2095970 w 8527372"/>
                <a:gd name="connsiteY58" fmla="*/ 1181100 h 3302940"/>
                <a:gd name="connsiteX59" fmla="*/ 2159470 w 8527372"/>
                <a:gd name="connsiteY59" fmla="*/ 1270000 h 3302940"/>
                <a:gd name="connsiteX60" fmla="*/ 2197570 w 8527372"/>
                <a:gd name="connsiteY60" fmla="*/ 1346200 h 3302940"/>
                <a:gd name="connsiteX61" fmla="*/ 2235670 w 8527372"/>
                <a:gd name="connsiteY61" fmla="*/ 1397000 h 3302940"/>
                <a:gd name="connsiteX62" fmla="*/ 2261070 w 8527372"/>
                <a:gd name="connsiteY62" fmla="*/ 1435100 h 3302940"/>
                <a:gd name="connsiteX63" fmla="*/ 2311870 w 8527372"/>
                <a:gd name="connsiteY63" fmla="*/ 1549400 h 3302940"/>
                <a:gd name="connsiteX64" fmla="*/ 2337270 w 8527372"/>
                <a:gd name="connsiteY64" fmla="*/ 1600200 h 3302940"/>
                <a:gd name="connsiteX65" fmla="*/ 2375370 w 8527372"/>
                <a:gd name="connsiteY65" fmla="*/ 1638300 h 3302940"/>
                <a:gd name="connsiteX66" fmla="*/ 2388070 w 8527372"/>
                <a:gd name="connsiteY66" fmla="*/ 1816100 h 3302940"/>
                <a:gd name="connsiteX67" fmla="*/ 2273770 w 8527372"/>
                <a:gd name="connsiteY67" fmla="*/ 1866900 h 3302940"/>
                <a:gd name="connsiteX68" fmla="*/ 2235670 w 8527372"/>
                <a:gd name="connsiteY68" fmla="*/ 1879600 h 3302940"/>
                <a:gd name="connsiteX69" fmla="*/ 2197570 w 8527372"/>
                <a:gd name="connsiteY69" fmla="*/ 1892300 h 3302940"/>
                <a:gd name="connsiteX70" fmla="*/ 2095970 w 8527372"/>
                <a:gd name="connsiteY70" fmla="*/ 1905000 h 3302940"/>
                <a:gd name="connsiteX71" fmla="*/ 1676870 w 8527372"/>
                <a:gd name="connsiteY71" fmla="*/ 1879600 h 3302940"/>
                <a:gd name="connsiteX72" fmla="*/ 1562570 w 8527372"/>
                <a:gd name="connsiteY72" fmla="*/ 1841500 h 3302940"/>
                <a:gd name="connsiteX73" fmla="*/ 1524470 w 8527372"/>
                <a:gd name="connsiteY73" fmla="*/ 1828800 h 3302940"/>
                <a:gd name="connsiteX74" fmla="*/ 1511770 w 8527372"/>
                <a:gd name="connsiteY74" fmla="*/ 1778000 h 3302940"/>
                <a:gd name="connsiteX75" fmla="*/ 1499070 w 8527372"/>
                <a:gd name="connsiteY75" fmla="*/ 1739900 h 3302940"/>
                <a:gd name="connsiteX76" fmla="*/ 1486370 w 8527372"/>
                <a:gd name="connsiteY76" fmla="*/ 1676400 h 3302940"/>
                <a:gd name="connsiteX77" fmla="*/ 1524470 w 8527372"/>
                <a:gd name="connsiteY77" fmla="*/ 1460500 h 3302940"/>
                <a:gd name="connsiteX78" fmla="*/ 1537170 w 8527372"/>
                <a:gd name="connsiteY78" fmla="*/ 1422400 h 3302940"/>
                <a:gd name="connsiteX79" fmla="*/ 1626070 w 8527372"/>
                <a:gd name="connsiteY79" fmla="*/ 1358900 h 3302940"/>
                <a:gd name="connsiteX80" fmla="*/ 1702270 w 8527372"/>
                <a:gd name="connsiteY80" fmla="*/ 1282700 h 3302940"/>
                <a:gd name="connsiteX81" fmla="*/ 1740370 w 8527372"/>
                <a:gd name="connsiteY81" fmla="*/ 1244600 h 3302940"/>
                <a:gd name="connsiteX82" fmla="*/ 1778470 w 8527372"/>
                <a:gd name="connsiteY82" fmla="*/ 1206500 h 3302940"/>
                <a:gd name="connsiteX83" fmla="*/ 1816570 w 8527372"/>
                <a:gd name="connsiteY83" fmla="*/ 1193800 h 3302940"/>
                <a:gd name="connsiteX84" fmla="*/ 1829270 w 8527372"/>
                <a:gd name="connsiteY84" fmla="*/ 1155700 h 3302940"/>
                <a:gd name="connsiteX85" fmla="*/ 1905470 w 8527372"/>
                <a:gd name="connsiteY85" fmla="*/ 1104900 h 3302940"/>
                <a:gd name="connsiteX86" fmla="*/ 1968970 w 8527372"/>
                <a:gd name="connsiteY86" fmla="*/ 1028700 h 3302940"/>
                <a:gd name="connsiteX87" fmla="*/ 2045170 w 8527372"/>
                <a:gd name="connsiteY87" fmla="*/ 965200 h 3302940"/>
                <a:gd name="connsiteX88" fmla="*/ 2019770 w 8527372"/>
                <a:gd name="connsiteY88" fmla="*/ 393700 h 3302940"/>
                <a:gd name="connsiteX89" fmla="*/ 1956270 w 8527372"/>
                <a:gd name="connsiteY89" fmla="*/ 279400 h 3302940"/>
                <a:gd name="connsiteX90" fmla="*/ 1918170 w 8527372"/>
                <a:gd name="connsiteY90" fmla="*/ 266700 h 3302940"/>
                <a:gd name="connsiteX91" fmla="*/ 1803870 w 8527372"/>
                <a:gd name="connsiteY91" fmla="*/ 203200 h 3302940"/>
                <a:gd name="connsiteX92" fmla="*/ 1727670 w 8527372"/>
                <a:gd name="connsiteY92" fmla="*/ 190500 h 3302940"/>
                <a:gd name="connsiteX93" fmla="*/ 1689570 w 8527372"/>
                <a:gd name="connsiteY93" fmla="*/ 165100 h 3302940"/>
                <a:gd name="connsiteX94" fmla="*/ 1435570 w 8527372"/>
                <a:gd name="connsiteY94" fmla="*/ 127000 h 3302940"/>
                <a:gd name="connsiteX95" fmla="*/ 1308570 w 8527372"/>
                <a:gd name="connsiteY95" fmla="*/ 101600 h 3302940"/>
                <a:gd name="connsiteX96" fmla="*/ 546570 w 8527372"/>
                <a:gd name="connsiteY96" fmla="*/ 76200 h 3302940"/>
                <a:gd name="connsiteX97" fmla="*/ 457670 w 8527372"/>
                <a:gd name="connsiteY97" fmla="*/ 50800 h 3302940"/>
                <a:gd name="connsiteX98" fmla="*/ 279870 w 8527372"/>
                <a:gd name="connsiteY98" fmla="*/ 25400 h 3302940"/>
                <a:gd name="connsiteX99" fmla="*/ 216370 w 8527372"/>
                <a:gd name="connsiteY99" fmla="*/ 12700 h 3302940"/>
                <a:gd name="connsiteX100" fmla="*/ 38570 w 8527372"/>
                <a:gd name="connsiteY100" fmla="*/ 0 h 3302940"/>
                <a:gd name="connsiteX101" fmla="*/ 13170 w 8527372"/>
                <a:gd name="connsiteY101"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705570 w 8527372"/>
                <a:gd name="connsiteY48" fmla="*/ 317500 h 3302940"/>
                <a:gd name="connsiteX49" fmla="*/ 2591270 w 8527372"/>
                <a:gd name="connsiteY49" fmla="*/ 304800 h 3302940"/>
                <a:gd name="connsiteX50" fmla="*/ 2515070 w 8527372"/>
                <a:gd name="connsiteY50" fmla="*/ 292100 h 3302940"/>
                <a:gd name="connsiteX51" fmla="*/ 2299170 w 8527372"/>
                <a:gd name="connsiteY51" fmla="*/ 317500 h 3302940"/>
                <a:gd name="connsiteX52" fmla="*/ 2184870 w 8527372"/>
                <a:gd name="connsiteY52" fmla="*/ 355600 h 3302940"/>
                <a:gd name="connsiteX53" fmla="*/ 2045170 w 8527372"/>
                <a:gd name="connsiteY53" fmla="*/ 381000 h 3302940"/>
                <a:gd name="connsiteX54" fmla="*/ 2019770 w 8527372"/>
                <a:gd name="connsiteY54" fmla="*/ 431800 h 3302940"/>
                <a:gd name="connsiteX55" fmla="*/ 2032470 w 8527372"/>
                <a:gd name="connsiteY55" fmla="*/ 952500 h 3302940"/>
                <a:gd name="connsiteX56" fmla="*/ 2045170 w 8527372"/>
                <a:gd name="connsiteY56" fmla="*/ 1016000 h 3302940"/>
                <a:gd name="connsiteX57" fmla="*/ 2083270 w 8527372"/>
                <a:gd name="connsiteY57" fmla="*/ 1130300 h 3302940"/>
                <a:gd name="connsiteX58" fmla="*/ 2095970 w 8527372"/>
                <a:gd name="connsiteY58" fmla="*/ 1181100 h 3302940"/>
                <a:gd name="connsiteX59" fmla="*/ 2159470 w 8527372"/>
                <a:gd name="connsiteY59" fmla="*/ 1270000 h 3302940"/>
                <a:gd name="connsiteX60" fmla="*/ 2197570 w 8527372"/>
                <a:gd name="connsiteY60" fmla="*/ 1346200 h 3302940"/>
                <a:gd name="connsiteX61" fmla="*/ 2235670 w 8527372"/>
                <a:gd name="connsiteY61" fmla="*/ 1397000 h 3302940"/>
                <a:gd name="connsiteX62" fmla="*/ 2261070 w 8527372"/>
                <a:gd name="connsiteY62" fmla="*/ 1435100 h 3302940"/>
                <a:gd name="connsiteX63" fmla="*/ 2311870 w 8527372"/>
                <a:gd name="connsiteY63" fmla="*/ 1549400 h 3302940"/>
                <a:gd name="connsiteX64" fmla="*/ 2337270 w 8527372"/>
                <a:gd name="connsiteY64" fmla="*/ 1600200 h 3302940"/>
                <a:gd name="connsiteX65" fmla="*/ 2375370 w 8527372"/>
                <a:gd name="connsiteY65" fmla="*/ 1638300 h 3302940"/>
                <a:gd name="connsiteX66" fmla="*/ 2388070 w 8527372"/>
                <a:gd name="connsiteY66" fmla="*/ 1816100 h 3302940"/>
                <a:gd name="connsiteX67" fmla="*/ 2273770 w 8527372"/>
                <a:gd name="connsiteY67" fmla="*/ 1866900 h 3302940"/>
                <a:gd name="connsiteX68" fmla="*/ 2235670 w 8527372"/>
                <a:gd name="connsiteY68" fmla="*/ 1879600 h 3302940"/>
                <a:gd name="connsiteX69" fmla="*/ 2197570 w 8527372"/>
                <a:gd name="connsiteY69" fmla="*/ 1892300 h 3302940"/>
                <a:gd name="connsiteX70" fmla="*/ 2095970 w 8527372"/>
                <a:gd name="connsiteY70" fmla="*/ 1905000 h 3302940"/>
                <a:gd name="connsiteX71" fmla="*/ 1676870 w 8527372"/>
                <a:gd name="connsiteY71" fmla="*/ 1879600 h 3302940"/>
                <a:gd name="connsiteX72" fmla="*/ 1562570 w 8527372"/>
                <a:gd name="connsiteY72" fmla="*/ 1841500 h 3302940"/>
                <a:gd name="connsiteX73" fmla="*/ 1524470 w 8527372"/>
                <a:gd name="connsiteY73" fmla="*/ 1828800 h 3302940"/>
                <a:gd name="connsiteX74" fmla="*/ 1511770 w 8527372"/>
                <a:gd name="connsiteY74" fmla="*/ 1778000 h 3302940"/>
                <a:gd name="connsiteX75" fmla="*/ 1499070 w 8527372"/>
                <a:gd name="connsiteY75" fmla="*/ 1739900 h 3302940"/>
                <a:gd name="connsiteX76" fmla="*/ 1486370 w 8527372"/>
                <a:gd name="connsiteY76" fmla="*/ 1676400 h 3302940"/>
                <a:gd name="connsiteX77" fmla="*/ 1524470 w 8527372"/>
                <a:gd name="connsiteY77" fmla="*/ 1460500 h 3302940"/>
                <a:gd name="connsiteX78" fmla="*/ 1537170 w 8527372"/>
                <a:gd name="connsiteY78" fmla="*/ 1422400 h 3302940"/>
                <a:gd name="connsiteX79" fmla="*/ 1626070 w 8527372"/>
                <a:gd name="connsiteY79" fmla="*/ 1358900 h 3302940"/>
                <a:gd name="connsiteX80" fmla="*/ 1702270 w 8527372"/>
                <a:gd name="connsiteY80" fmla="*/ 1282700 h 3302940"/>
                <a:gd name="connsiteX81" fmla="*/ 1740370 w 8527372"/>
                <a:gd name="connsiteY81" fmla="*/ 1244600 h 3302940"/>
                <a:gd name="connsiteX82" fmla="*/ 1778470 w 8527372"/>
                <a:gd name="connsiteY82" fmla="*/ 1206500 h 3302940"/>
                <a:gd name="connsiteX83" fmla="*/ 1816570 w 8527372"/>
                <a:gd name="connsiteY83" fmla="*/ 1193800 h 3302940"/>
                <a:gd name="connsiteX84" fmla="*/ 1829270 w 8527372"/>
                <a:gd name="connsiteY84" fmla="*/ 1155700 h 3302940"/>
                <a:gd name="connsiteX85" fmla="*/ 1905470 w 8527372"/>
                <a:gd name="connsiteY85" fmla="*/ 1104900 h 3302940"/>
                <a:gd name="connsiteX86" fmla="*/ 1968970 w 8527372"/>
                <a:gd name="connsiteY86" fmla="*/ 1028700 h 3302940"/>
                <a:gd name="connsiteX87" fmla="*/ 2045170 w 8527372"/>
                <a:gd name="connsiteY87" fmla="*/ 965200 h 3302940"/>
                <a:gd name="connsiteX88" fmla="*/ 2019770 w 8527372"/>
                <a:gd name="connsiteY88" fmla="*/ 393700 h 3302940"/>
                <a:gd name="connsiteX89" fmla="*/ 1956270 w 8527372"/>
                <a:gd name="connsiteY89" fmla="*/ 279400 h 3302940"/>
                <a:gd name="connsiteX90" fmla="*/ 1918170 w 8527372"/>
                <a:gd name="connsiteY90" fmla="*/ 266700 h 3302940"/>
                <a:gd name="connsiteX91" fmla="*/ 1803870 w 8527372"/>
                <a:gd name="connsiteY91" fmla="*/ 203200 h 3302940"/>
                <a:gd name="connsiteX92" fmla="*/ 1727670 w 8527372"/>
                <a:gd name="connsiteY92" fmla="*/ 190500 h 3302940"/>
                <a:gd name="connsiteX93" fmla="*/ 1689570 w 8527372"/>
                <a:gd name="connsiteY93" fmla="*/ 165100 h 3302940"/>
                <a:gd name="connsiteX94" fmla="*/ 1435570 w 8527372"/>
                <a:gd name="connsiteY94" fmla="*/ 127000 h 3302940"/>
                <a:gd name="connsiteX95" fmla="*/ 1308570 w 8527372"/>
                <a:gd name="connsiteY95" fmla="*/ 101600 h 3302940"/>
                <a:gd name="connsiteX96" fmla="*/ 546570 w 8527372"/>
                <a:gd name="connsiteY96" fmla="*/ 76200 h 3302940"/>
                <a:gd name="connsiteX97" fmla="*/ 457670 w 8527372"/>
                <a:gd name="connsiteY97" fmla="*/ 50800 h 3302940"/>
                <a:gd name="connsiteX98" fmla="*/ 279870 w 8527372"/>
                <a:gd name="connsiteY98" fmla="*/ 25400 h 3302940"/>
                <a:gd name="connsiteX99" fmla="*/ 216370 w 8527372"/>
                <a:gd name="connsiteY99" fmla="*/ 12700 h 3302940"/>
                <a:gd name="connsiteX100" fmla="*/ 38570 w 8527372"/>
                <a:gd name="connsiteY100" fmla="*/ 0 h 3302940"/>
                <a:gd name="connsiteX101" fmla="*/ 13170 w 8527372"/>
                <a:gd name="connsiteY101"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591270 w 8527372"/>
                <a:gd name="connsiteY48" fmla="*/ 304800 h 3302940"/>
                <a:gd name="connsiteX49" fmla="*/ 2515070 w 8527372"/>
                <a:gd name="connsiteY49" fmla="*/ 292100 h 3302940"/>
                <a:gd name="connsiteX50" fmla="*/ 2299170 w 8527372"/>
                <a:gd name="connsiteY50" fmla="*/ 317500 h 3302940"/>
                <a:gd name="connsiteX51" fmla="*/ 2184870 w 8527372"/>
                <a:gd name="connsiteY51" fmla="*/ 355600 h 3302940"/>
                <a:gd name="connsiteX52" fmla="*/ 2045170 w 8527372"/>
                <a:gd name="connsiteY52" fmla="*/ 381000 h 3302940"/>
                <a:gd name="connsiteX53" fmla="*/ 2019770 w 8527372"/>
                <a:gd name="connsiteY53" fmla="*/ 431800 h 3302940"/>
                <a:gd name="connsiteX54" fmla="*/ 2032470 w 8527372"/>
                <a:gd name="connsiteY54" fmla="*/ 952500 h 3302940"/>
                <a:gd name="connsiteX55" fmla="*/ 2045170 w 8527372"/>
                <a:gd name="connsiteY55" fmla="*/ 1016000 h 3302940"/>
                <a:gd name="connsiteX56" fmla="*/ 2083270 w 8527372"/>
                <a:gd name="connsiteY56" fmla="*/ 1130300 h 3302940"/>
                <a:gd name="connsiteX57" fmla="*/ 2095970 w 8527372"/>
                <a:gd name="connsiteY57" fmla="*/ 1181100 h 3302940"/>
                <a:gd name="connsiteX58" fmla="*/ 2159470 w 8527372"/>
                <a:gd name="connsiteY58" fmla="*/ 1270000 h 3302940"/>
                <a:gd name="connsiteX59" fmla="*/ 2197570 w 8527372"/>
                <a:gd name="connsiteY59" fmla="*/ 1346200 h 3302940"/>
                <a:gd name="connsiteX60" fmla="*/ 2235670 w 8527372"/>
                <a:gd name="connsiteY60" fmla="*/ 1397000 h 3302940"/>
                <a:gd name="connsiteX61" fmla="*/ 2261070 w 8527372"/>
                <a:gd name="connsiteY61" fmla="*/ 1435100 h 3302940"/>
                <a:gd name="connsiteX62" fmla="*/ 2311870 w 8527372"/>
                <a:gd name="connsiteY62" fmla="*/ 1549400 h 3302940"/>
                <a:gd name="connsiteX63" fmla="*/ 2337270 w 8527372"/>
                <a:gd name="connsiteY63" fmla="*/ 1600200 h 3302940"/>
                <a:gd name="connsiteX64" fmla="*/ 2375370 w 8527372"/>
                <a:gd name="connsiteY64" fmla="*/ 1638300 h 3302940"/>
                <a:gd name="connsiteX65" fmla="*/ 2388070 w 8527372"/>
                <a:gd name="connsiteY65" fmla="*/ 1816100 h 3302940"/>
                <a:gd name="connsiteX66" fmla="*/ 2273770 w 8527372"/>
                <a:gd name="connsiteY66" fmla="*/ 1866900 h 3302940"/>
                <a:gd name="connsiteX67" fmla="*/ 2235670 w 8527372"/>
                <a:gd name="connsiteY67" fmla="*/ 1879600 h 3302940"/>
                <a:gd name="connsiteX68" fmla="*/ 2197570 w 8527372"/>
                <a:gd name="connsiteY68" fmla="*/ 1892300 h 3302940"/>
                <a:gd name="connsiteX69" fmla="*/ 2095970 w 8527372"/>
                <a:gd name="connsiteY69" fmla="*/ 1905000 h 3302940"/>
                <a:gd name="connsiteX70" fmla="*/ 1676870 w 8527372"/>
                <a:gd name="connsiteY70" fmla="*/ 1879600 h 3302940"/>
                <a:gd name="connsiteX71" fmla="*/ 1562570 w 8527372"/>
                <a:gd name="connsiteY71" fmla="*/ 1841500 h 3302940"/>
                <a:gd name="connsiteX72" fmla="*/ 1524470 w 8527372"/>
                <a:gd name="connsiteY72" fmla="*/ 1828800 h 3302940"/>
                <a:gd name="connsiteX73" fmla="*/ 1511770 w 8527372"/>
                <a:gd name="connsiteY73" fmla="*/ 1778000 h 3302940"/>
                <a:gd name="connsiteX74" fmla="*/ 1499070 w 8527372"/>
                <a:gd name="connsiteY74" fmla="*/ 1739900 h 3302940"/>
                <a:gd name="connsiteX75" fmla="*/ 1486370 w 8527372"/>
                <a:gd name="connsiteY75" fmla="*/ 1676400 h 3302940"/>
                <a:gd name="connsiteX76" fmla="*/ 1524470 w 8527372"/>
                <a:gd name="connsiteY76" fmla="*/ 1460500 h 3302940"/>
                <a:gd name="connsiteX77" fmla="*/ 1537170 w 8527372"/>
                <a:gd name="connsiteY77" fmla="*/ 1422400 h 3302940"/>
                <a:gd name="connsiteX78" fmla="*/ 1626070 w 8527372"/>
                <a:gd name="connsiteY78" fmla="*/ 1358900 h 3302940"/>
                <a:gd name="connsiteX79" fmla="*/ 1702270 w 8527372"/>
                <a:gd name="connsiteY79" fmla="*/ 1282700 h 3302940"/>
                <a:gd name="connsiteX80" fmla="*/ 1740370 w 8527372"/>
                <a:gd name="connsiteY80" fmla="*/ 1244600 h 3302940"/>
                <a:gd name="connsiteX81" fmla="*/ 1778470 w 8527372"/>
                <a:gd name="connsiteY81" fmla="*/ 1206500 h 3302940"/>
                <a:gd name="connsiteX82" fmla="*/ 1816570 w 8527372"/>
                <a:gd name="connsiteY82" fmla="*/ 1193800 h 3302940"/>
                <a:gd name="connsiteX83" fmla="*/ 1829270 w 8527372"/>
                <a:gd name="connsiteY83" fmla="*/ 1155700 h 3302940"/>
                <a:gd name="connsiteX84" fmla="*/ 1905470 w 8527372"/>
                <a:gd name="connsiteY84" fmla="*/ 1104900 h 3302940"/>
                <a:gd name="connsiteX85" fmla="*/ 1968970 w 8527372"/>
                <a:gd name="connsiteY85" fmla="*/ 1028700 h 3302940"/>
                <a:gd name="connsiteX86" fmla="*/ 2045170 w 8527372"/>
                <a:gd name="connsiteY86" fmla="*/ 965200 h 3302940"/>
                <a:gd name="connsiteX87" fmla="*/ 2019770 w 8527372"/>
                <a:gd name="connsiteY87" fmla="*/ 393700 h 3302940"/>
                <a:gd name="connsiteX88" fmla="*/ 1956270 w 8527372"/>
                <a:gd name="connsiteY88" fmla="*/ 279400 h 3302940"/>
                <a:gd name="connsiteX89" fmla="*/ 1918170 w 8527372"/>
                <a:gd name="connsiteY89" fmla="*/ 266700 h 3302940"/>
                <a:gd name="connsiteX90" fmla="*/ 1803870 w 8527372"/>
                <a:gd name="connsiteY90" fmla="*/ 203200 h 3302940"/>
                <a:gd name="connsiteX91" fmla="*/ 1727670 w 8527372"/>
                <a:gd name="connsiteY91" fmla="*/ 190500 h 3302940"/>
                <a:gd name="connsiteX92" fmla="*/ 1689570 w 8527372"/>
                <a:gd name="connsiteY92" fmla="*/ 165100 h 3302940"/>
                <a:gd name="connsiteX93" fmla="*/ 1435570 w 8527372"/>
                <a:gd name="connsiteY93" fmla="*/ 127000 h 3302940"/>
                <a:gd name="connsiteX94" fmla="*/ 1308570 w 8527372"/>
                <a:gd name="connsiteY94" fmla="*/ 101600 h 3302940"/>
                <a:gd name="connsiteX95" fmla="*/ 546570 w 8527372"/>
                <a:gd name="connsiteY95" fmla="*/ 76200 h 3302940"/>
                <a:gd name="connsiteX96" fmla="*/ 457670 w 8527372"/>
                <a:gd name="connsiteY96" fmla="*/ 50800 h 3302940"/>
                <a:gd name="connsiteX97" fmla="*/ 279870 w 8527372"/>
                <a:gd name="connsiteY97" fmla="*/ 25400 h 3302940"/>
                <a:gd name="connsiteX98" fmla="*/ 216370 w 8527372"/>
                <a:gd name="connsiteY98" fmla="*/ 12700 h 3302940"/>
                <a:gd name="connsiteX99" fmla="*/ 38570 w 8527372"/>
                <a:gd name="connsiteY99" fmla="*/ 0 h 3302940"/>
                <a:gd name="connsiteX100" fmla="*/ 13170 w 8527372"/>
                <a:gd name="connsiteY10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515070 w 8527372"/>
                <a:gd name="connsiteY48" fmla="*/ 292100 h 3302940"/>
                <a:gd name="connsiteX49" fmla="*/ 2299170 w 8527372"/>
                <a:gd name="connsiteY49" fmla="*/ 317500 h 3302940"/>
                <a:gd name="connsiteX50" fmla="*/ 2184870 w 8527372"/>
                <a:gd name="connsiteY50" fmla="*/ 355600 h 3302940"/>
                <a:gd name="connsiteX51" fmla="*/ 2045170 w 8527372"/>
                <a:gd name="connsiteY51" fmla="*/ 381000 h 3302940"/>
                <a:gd name="connsiteX52" fmla="*/ 2019770 w 8527372"/>
                <a:gd name="connsiteY52" fmla="*/ 431800 h 3302940"/>
                <a:gd name="connsiteX53" fmla="*/ 2032470 w 8527372"/>
                <a:gd name="connsiteY53" fmla="*/ 952500 h 3302940"/>
                <a:gd name="connsiteX54" fmla="*/ 2045170 w 8527372"/>
                <a:gd name="connsiteY54" fmla="*/ 1016000 h 3302940"/>
                <a:gd name="connsiteX55" fmla="*/ 2083270 w 8527372"/>
                <a:gd name="connsiteY55" fmla="*/ 1130300 h 3302940"/>
                <a:gd name="connsiteX56" fmla="*/ 2095970 w 8527372"/>
                <a:gd name="connsiteY56" fmla="*/ 1181100 h 3302940"/>
                <a:gd name="connsiteX57" fmla="*/ 2159470 w 8527372"/>
                <a:gd name="connsiteY57" fmla="*/ 1270000 h 3302940"/>
                <a:gd name="connsiteX58" fmla="*/ 2197570 w 8527372"/>
                <a:gd name="connsiteY58" fmla="*/ 1346200 h 3302940"/>
                <a:gd name="connsiteX59" fmla="*/ 2235670 w 8527372"/>
                <a:gd name="connsiteY59" fmla="*/ 1397000 h 3302940"/>
                <a:gd name="connsiteX60" fmla="*/ 2261070 w 8527372"/>
                <a:gd name="connsiteY60" fmla="*/ 1435100 h 3302940"/>
                <a:gd name="connsiteX61" fmla="*/ 2311870 w 8527372"/>
                <a:gd name="connsiteY61" fmla="*/ 1549400 h 3302940"/>
                <a:gd name="connsiteX62" fmla="*/ 2337270 w 8527372"/>
                <a:gd name="connsiteY62" fmla="*/ 1600200 h 3302940"/>
                <a:gd name="connsiteX63" fmla="*/ 2375370 w 8527372"/>
                <a:gd name="connsiteY63" fmla="*/ 1638300 h 3302940"/>
                <a:gd name="connsiteX64" fmla="*/ 2388070 w 8527372"/>
                <a:gd name="connsiteY64" fmla="*/ 1816100 h 3302940"/>
                <a:gd name="connsiteX65" fmla="*/ 2273770 w 8527372"/>
                <a:gd name="connsiteY65" fmla="*/ 1866900 h 3302940"/>
                <a:gd name="connsiteX66" fmla="*/ 2235670 w 8527372"/>
                <a:gd name="connsiteY66" fmla="*/ 1879600 h 3302940"/>
                <a:gd name="connsiteX67" fmla="*/ 2197570 w 8527372"/>
                <a:gd name="connsiteY67" fmla="*/ 1892300 h 3302940"/>
                <a:gd name="connsiteX68" fmla="*/ 2095970 w 8527372"/>
                <a:gd name="connsiteY68" fmla="*/ 1905000 h 3302940"/>
                <a:gd name="connsiteX69" fmla="*/ 1676870 w 8527372"/>
                <a:gd name="connsiteY69" fmla="*/ 1879600 h 3302940"/>
                <a:gd name="connsiteX70" fmla="*/ 1562570 w 8527372"/>
                <a:gd name="connsiteY70" fmla="*/ 1841500 h 3302940"/>
                <a:gd name="connsiteX71" fmla="*/ 1524470 w 8527372"/>
                <a:gd name="connsiteY71" fmla="*/ 1828800 h 3302940"/>
                <a:gd name="connsiteX72" fmla="*/ 1511770 w 8527372"/>
                <a:gd name="connsiteY72" fmla="*/ 1778000 h 3302940"/>
                <a:gd name="connsiteX73" fmla="*/ 1499070 w 8527372"/>
                <a:gd name="connsiteY73" fmla="*/ 1739900 h 3302940"/>
                <a:gd name="connsiteX74" fmla="*/ 1486370 w 8527372"/>
                <a:gd name="connsiteY74" fmla="*/ 1676400 h 3302940"/>
                <a:gd name="connsiteX75" fmla="*/ 1524470 w 8527372"/>
                <a:gd name="connsiteY75" fmla="*/ 1460500 h 3302940"/>
                <a:gd name="connsiteX76" fmla="*/ 1537170 w 8527372"/>
                <a:gd name="connsiteY76" fmla="*/ 1422400 h 3302940"/>
                <a:gd name="connsiteX77" fmla="*/ 1626070 w 8527372"/>
                <a:gd name="connsiteY77" fmla="*/ 1358900 h 3302940"/>
                <a:gd name="connsiteX78" fmla="*/ 1702270 w 8527372"/>
                <a:gd name="connsiteY78" fmla="*/ 1282700 h 3302940"/>
                <a:gd name="connsiteX79" fmla="*/ 1740370 w 8527372"/>
                <a:gd name="connsiteY79" fmla="*/ 1244600 h 3302940"/>
                <a:gd name="connsiteX80" fmla="*/ 1778470 w 8527372"/>
                <a:gd name="connsiteY80" fmla="*/ 1206500 h 3302940"/>
                <a:gd name="connsiteX81" fmla="*/ 1816570 w 8527372"/>
                <a:gd name="connsiteY81" fmla="*/ 1193800 h 3302940"/>
                <a:gd name="connsiteX82" fmla="*/ 1829270 w 8527372"/>
                <a:gd name="connsiteY82" fmla="*/ 1155700 h 3302940"/>
                <a:gd name="connsiteX83" fmla="*/ 1905470 w 8527372"/>
                <a:gd name="connsiteY83" fmla="*/ 1104900 h 3302940"/>
                <a:gd name="connsiteX84" fmla="*/ 1968970 w 8527372"/>
                <a:gd name="connsiteY84" fmla="*/ 1028700 h 3302940"/>
                <a:gd name="connsiteX85" fmla="*/ 2045170 w 8527372"/>
                <a:gd name="connsiteY85" fmla="*/ 965200 h 3302940"/>
                <a:gd name="connsiteX86" fmla="*/ 2019770 w 8527372"/>
                <a:gd name="connsiteY86" fmla="*/ 393700 h 3302940"/>
                <a:gd name="connsiteX87" fmla="*/ 1956270 w 8527372"/>
                <a:gd name="connsiteY87" fmla="*/ 279400 h 3302940"/>
                <a:gd name="connsiteX88" fmla="*/ 1918170 w 8527372"/>
                <a:gd name="connsiteY88" fmla="*/ 266700 h 3302940"/>
                <a:gd name="connsiteX89" fmla="*/ 1803870 w 8527372"/>
                <a:gd name="connsiteY89" fmla="*/ 203200 h 3302940"/>
                <a:gd name="connsiteX90" fmla="*/ 1727670 w 8527372"/>
                <a:gd name="connsiteY90" fmla="*/ 190500 h 3302940"/>
                <a:gd name="connsiteX91" fmla="*/ 1689570 w 8527372"/>
                <a:gd name="connsiteY91" fmla="*/ 165100 h 3302940"/>
                <a:gd name="connsiteX92" fmla="*/ 1435570 w 8527372"/>
                <a:gd name="connsiteY92" fmla="*/ 127000 h 3302940"/>
                <a:gd name="connsiteX93" fmla="*/ 1308570 w 8527372"/>
                <a:gd name="connsiteY93" fmla="*/ 101600 h 3302940"/>
                <a:gd name="connsiteX94" fmla="*/ 546570 w 8527372"/>
                <a:gd name="connsiteY94" fmla="*/ 76200 h 3302940"/>
                <a:gd name="connsiteX95" fmla="*/ 457670 w 8527372"/>
                <a:gd name="connsiteY95" fmla="*/ 50800 h 3302940"/>
                <a:gd name="connsiteX96" fmla="*/ 279870 w 8527372"/>
                <a:gd name="connsiteY96" fmla="*/ 25400 h 3302940"/>
                <a:gd name="connsiteX97" fmla="*/ 216370 w 8527372"/>
                <a:gd name="connsiteY97" fmla="*/ 12700 h 3302940"/>
                <a:gd name="connsiteX98" fmla="*/ 38570 w 8527372"/>
                <a:gd name="connsiteY98" fmla="*/ 0 h 3302940"/>
                <a:gd name="connsiteX99" fmla="*/ 13170 w 8527372"/>
                <a:gd name="connsiteY9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299170 w 8527372"/>
                <a:gd name="connsiteY48" fmla="*/ 317500 h 3302940"/>
                <a:gd name="connsiteX49" fmla="*/ 2184870 w 8527372"/>
                <a:gd name="connsiteY49" fmla="*/ 355600 h 3302940"/>
                <a:gd name="connsiteX50" fmla="*/ 2045170 w 8527372"/>
                <a:gd name="connsiteY50" fmla="*/ 381000 h 3302940"/>
                <a:gd name="connsiteX51" fmla="*/ 2019770 w 8527372"/>
                <a:gd name="connsiteY51" fmla="*/ 431800 h 3302940"/>
                <a:gd name="connsiteX52" fmla="*/ 2032470 w 8527372"/>
                <a:gd name="connsiteY52" fmla="*/ 952500 h 3302940"/>
                <a:gd name="connsiteX53" fmla="*/ 2045170 w 8527372"/>
                <a:gd name="connsiteY53" fmla="*/ 1016000 h 3302940"/>
                <a:gd name="connsiteX54" fmla="*/ 2083270 w 8527372"/>
                <a:gd name="connsiteY54" fmla="*/ 1130300 h 3302940"/>
                <a:gd name="connsiteX55" fmla="*/ 2095970 w 8527372"/>
                <a:gd name="connsiteY55" fmla="*/ 1181100 h 3302940"/>
                <a:gd name="connsiteX56" fmla="*/ 2159470 w 8527372"/>
                <a:gd name="connsiteY56" fmla="*/ 1270000 h 3302940"/>
                <a:gd name="connsiteX57" fmla="*/ 2197570 w 8527372"/>
                <a:gd name="connsiteY57" fmla="*/ 1346200 h 3302940"/>
                <a:gd name="connsiteX58" fmla="*/ 2235670 w 8527372"/>
                <a:gd name="connsiteY58" fmla="*/ 1397000 h 3302940"/>
                <a:gd name="connsiteX59" fmla="*/ 2261070 w 8527372"/>
                <a:gd name="connsiteY59" fmla="*/ 1435100 h 3302940"/>
                <a:gd name="connsiteX60" fmla="*/ 2311870 w 8527372"/>
                <a:gd name="connsiteY60" fmla="*/ 1549400 h 3302940"/>
                <a:gd name="connsiteX61" fmla="*/ 2337270 w 8527372"/>
                <a:gd name="connsiteY61" fmla="*/ 1600200 h 3302940"/>
                <a:gd name="connsiteX62" fmla="*/ 2375370 w 8527372"/>
                <a:gd name="connsiteY62" fmla="*/ 1638300 h 3302940"/>
                <a:gd name="connsiteX63" fmla="*/ 2388070 w 8527372"/>
                <a:gd name="connsiteY63" fmla="*/ 1816100 h 3302940"/>
                <a:gd name="connsiteX64" fmla="*/ 2273770 w 8527372"/>
                <a:gd name="connsiteY64" fmla="*/ 1866900 h 3302940"/>
                <a:gd name="connsiteX65" fmla="*/ 2235670 w 8527372"/>
                <a:gd name="connsiteY65" fmla="*/ 1879600 h 3302940"/>
                <a:gd name="connsiteX66" fmla="*/ 2197570 w 8527372"/>
                <a:gd name="connsiteY66" fmla="*/ 1892300 h 3302940"/>
                <a:gd name="connsiteX67" fmla="*/ 2095970 w 8527372"/>
                <a:gd name="connsiteY67" fmla="*/ 1905000 h 3302940"/>
                <a:gd name="connsiteX68" fmla="*/ 1676870 w 8527372"/>
                <a:gd name="connsiteY68" fmla="*/ 1879600 h 3302940"/>
                <a:gd name="connsiteX69" fmla="*/ 1562570 w 8527372"/>
                <a:gd name="connsiteY69" fmla="*/ 1841500 h 3302940"/>
                <a:gd name="connsiteX70" fmla="*/ 1524470 w 8527372"/>
                <a:gd name="connsiteY70" fmla="*/ 1828800 h 3302940"/>
                <a:gd name="connsiteX71" fmla="*/ 1511770 w 8527372"/>
                <a:gd name="connsiteY71" fmla="*/ 1778000 h 3302940"/>
                <a:gd name="connsiteX72" fmla="*/ 1499070 w 8527372"/>
                <a:gd name="connsiteY72" fmla="*/ 1739900 h 3302940"/>
                <a:gd name="connsiteX73" fmla="*/ 1486370 w 8527372"/>
                <a:gd name="connsiteY73" fmla="*/ 1676400 h 3302940"/>
                <a:gd name="connsiteX74" fmla="*/ 1524470 w 8527372"/>
                <a:gd name="connsiteY74" fmla="*/ 1460500 h 3302940"/>
                <a:gd name="connsiteX75" fmla="*/ 1537170 w 8527372"/>
                <a:gd name="connsiteY75" fmla="*/ 1422400 h 3302940"/>
                <a:gd name="connsiteX76" fmla="*/ 1626070 w 8527372"/>
                <a:gd name="connsiteY76" fmla="*/ 1358900 h 3302940"/>
                <a:gd name="connsiteX77" fmla="*/ 1702270 w 8527372"/>
                <a:gd name="connsiteY77" fmla="*/ 1282700 h 3302940"/>
                <a:gd name="connsiteX78" fmla="*/ 1740370 w 8527372"/>
                <a:gd name="connsiteY78" fmla="*/ 1244600 h 3302940"/>
                <a:gd name="connsiteX79" fmla="*/ 1778470 w 8527372"/>
                <a:gd name="connsiteY79" fmla="*/ 1206500 h 3302940"/>
                <a:gd name="connsiteX80" fmla="*/ 1816570 w 8527372"/>
                <a:gd name="connsiteY80" fmla="*/ 1193800 h 3302940"/>
                <a:gd name="connsiteX81" fmla="*/ 1829270 w 8527372"/>
                <a:gd name="connsiteY81" fmla="*/ 1155700 h 3302940"/>
                <a:gd name="connsiteX82" fmla="*/ 1905470 w 8527372"/>
                <a:gd name="connsiteY82" fmla="*/ 1104900 h 3302940"/>
                <a:gd name="connsiteX83" fmla="*/ 1968970 w 8527372"/>
                <a:gd name="connsiteY83" fmla="*/ 1028700 h 3302940"/>
                <a:gd name="connsiteX84" fmla="*/ 2045170 w 8527372"/>
                <a:gd name="connsiteY84" fmla="*/ 965200 h 3302940"/>
                <a:gd name="connsiteX85" fmla="*/ 2019770 w 8527372"/>
                <a:gd name="connsiteY85" fmla="*/ 393700 h 3302940"/>
                <a:gd name="connsiteX86" fmla="*/ 1956270 w 8527372"/>
                <a:gd name="connsiteY86" fmla="*/ 279400 h 3302940"/>
                <a:gd name="connsiteX87" fmla="*/ 1918170 w 8527372"/>
                <a:gd name="connsiteY87" fmla="*/ 266700 h 3302940"/>
                <a:gd name="connsiteX88" fmla="*/ 1803870 w 8527372"/>
                <a:gd name="connsiteY88" fmla="*/ 203200 h 3302940"/>
                <a:gd name="connsiteX89" fmla="*/ 1727670 w 8527372"/>
                <a:gd name="connsiteY89" fmla="*/ 190500 h 3302940"/>
                <a:gd name="connsiteX90" fmla="*/ 1689570 w 8527372"/>
                <a:gd name="connsiteY90" fmla="*/ 165100 h 3302940"/>
                <a:gd name="connsiteX91" fmla="*/ 1435570 w 8527372"/>
                <a:gd name="connsiteY91" fmla="*/ 127000 h 3302940"/>
                <a:gd name="connsiteX92" fmla="*/ 1308570 w 8527372"/>
                <a:gd name="connsiteY92" fmla="*/ 101600 h 3302940"/>
                <a:gd name="connsiteX93" fmla="*/ 546570 w 8527372"/>
                <a:gd name="connsiteY93" fmla="*/ 76200 h 3302940"/>
                <a:gd name="connsiteX94" fmla="*/ 457670 w 8527372"/>
                <a:gd name="connsiteY94" fmla="*/ 50800 h 3302940"/>
                <a:gd name="connsiteX95" fmla="*/ 279870 w 8527372"/>
                <a:gd name="connsiteY95" fmla="*/ 25400 h 3302940"/>
                <a:gd name="connsiteX96" fmla="*/ 216370 w 8527372"/>
                <a:gd name="connsiteY96" fmla="*/ 12700 h 3302940"/>
                <a:gd name="connsiteX97" fmla="*/ 38570 w 8527372"/>
                <a:gd name="connsiteY97" fmla="*/ 0 h 3302940"/>
                <a:gd name="connsiteX98" fmla="*/ 13170 w 8527372"/>
                <a:gd name="connsiteY98"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84870 w 8527372"/>
                <a:gd name="connsiteY48" fmla="*/ 355600 h 3302940"/>
                <a:gd name="connsiteX49" fmla="*/ 2045170 w 8527372"/>
                <a:gd name="connsiteY49" fmla="*/ 381000 h 3302940"/>
                <a:gd name="connsiteX50" fmla="*/ 2019770 w 8527372"/>
                <a:gd name="connsiteY50" fmla="*/ 431800 h 3302940"/>
                <a:gd name="connsiteX51" fmla="*/ 2032470 w 8527372"/>
                <a:gd name="connsiteY51" fmla="*/ 952500 h 3302940"/>
                <a:gd name="connsiteX52" fmla="*/ 2045170 w 8527372"/>
                <a:gd name="connsiteY52" fmla="*/ 1016000 h 3302940"/>
                <a:gd name="connsiteX53" fmla="*/ 2083270 w 8527372"/>
                <a:gd name="connsiteY53" fmla="*/ 1130300 h 3302940"/>
                <a:gd name="connsiteX54" fmla="*/ 2095970 w 8527372"/>
                <a:gd name="connsiteY54" fmla="*/ 1181100 h 3302940"/>
                <a:gd name="connsiteX55" fmla="*/ 2159470 w 8527372"/>
                <a:gd name="connsiteY55" fmla="*/ 1270000 h 3302940"/>
                <a:gd name="connsiteX56" fmla="*/ 2197570 w 8527372"/>
                <a:gd name="connsiteY56" fmla="*/ 1346200 h 3302940"/>
                <a:gd name="connsiteX57" fmla="*/ 2235670 w 8527372"/>
                <a:gd name="connsiteY57" fmla="*/ 1397000 h 3302940"/>
                <a:gd name="connsiteX58" fmla="*/ 2261070 w 8527372"/>
                <a:gd name="connsiteY58" fmla="*/ 1435100 h 3302940"/>
                <a:gd name="connsiteX59" fmla="*/ 2311870 w 8527372"/>
                <a:gd name="connsiteY59" fmla="*/ 1549400 h 3302940"/>
                <a:gd name="connsiteX60" fmla="*/ 2337270 w 8527372"/>
                <a:gd name="connsiteY60" fmla="*/ 1600200 h 3302940"/>
                <a:gd name="connsiteX61" fmla="*/ 2375370 w 8527372"/>
                <a:gd name="connsiteY61" fmla="*/ 1638300 h 3302940"/>
                <a:gd name="connsiteX62" fmla="*/ 2388070 w 8527372"/>
                <a:gd name="connsiteY62" fmla="*/ 1816100 h 3302940"/>
                <a:gd name="connsiteX63" fmla="*/ 2273770 w 8527372"/>
                <a:gd name="connsiteY63" fmla="*/ 1866900 h 3302940"/>
                <a:gd name="connsiteX64" fmla="*/ 2235670 w 8527372"/>
                <a:gd name="connsiteY64" fmla="*/ 1879600 h 3302940"/>
                <a:gd name="connsiteX65" fmla="*/ 2197570 w 8527372"/>
                <a:gd name="connsiteY65" fmla="*/ 1892300 h 3302940"/>
                <a:gd name="connsiteX66" fmla="*/ 2095970 w 8527372"/>
                <a:gd name="connsiteY66" fmla="*/ 1905000 h 3302940"/>
                <a:gd name="connsiteX67" fmla="*/ 1676870 w 8527372"/>
                <a:gd name="connsiteY67" fmla="*/ 1879600 h 3302940"/>
                <a:gd name="connsiteX68" fmla="*/ 1562570 w 8527372"/>
                <a:gd name="connsiteY68" fmla="*/ 1841500 h 3302940"/>
                <a:gd name="connsiteX69" fmla="*/ 1524470 w 8527372"/>
                <a:gd name="connsiteY69" fmla="*/ 1828800 h 3302940"/>
                <a:gd name="connsiteX70" fmla="*/ 1511770 w 8527372"/>
                <a:gd name="connsiteY70" fmla="*/ 1778000 h 3302940"/>
                <a:gd name="connsiteX71" fmla="*/ 1499070 w 8527372"/>
                <a:gd name="connsiteY71" fmla="*/ 1739900 h 3302940"/>
                <a:gd name="connsiteX72" fmla="*/ 1486370 w 8527372"/>
                <a:gd name="connsiteY72" fmla="*/ 1676400 h 3302940"/>
                <a:gd name="connsiteX73" fmla="*/ 1524470 w 8527372"/>
                <a:gd name="connsiteY73" fmla="*/ 1460500 h 3302940"/>
                <a:gd name="connsiteX74" fmla="*/ 1537170 w 8527372"/>
                <a:gd name="connsiteY74" fmla="*/ 1422400 h 3302940"/>
                <a:gd name="connsiteX75" fmla="*/ 1626070 w 8527372"/>
                <a:gd name="connsiteY75" fmla="*/ 1358900 h 3302940"/>
                <a:gd name="connsiteX76" fmla="*/ 1702270 w 8527372"/>
                <a:gd name="connsiteY76" fmla="*/ 1282700 h 3302940"/>
                <a:gd name="connsiteX77" fmla="*/ 1740370 w 8527372"/>
                <a:gd name="connsiteY77" fmla="*/ 1244600 h 3302940"/>
                <a:gd name="connsiteX78" fmla="*/ 1778470 w 8527372"/>
                <a:gd name="connsiteY78" fmla="*/ 1206500 h 3302940"/>
                <a:gd name="connsiteX79" fmla="*/ 1816570 w 8527372"/>
                <a:gd name="connsiteY79" fmla="*/ 1193800 h 3302940"/>
                <a:gd name="connsiteX80" fmla="*/ 1829270 w 8527372"/>
                <a:gd name="connsiteY80" fmla="*/ 1155700 h 3302940"/>
                <a:gd name="connsiteX81" fmla="*/ 1905470 w 8527372"/>
                <a:gd name="connsiteY81" fmla="*/ 1104900 h 3302940"/>
                <a:gd name="connsiteX82" fmla="*/ 1968970 w 8527372"/>
                <a:gd name="connsiteY82" fmla="*/ 1028700 h 3302940"/>
                <a:gd name="connsiteX83" fmla="*/ 2045170 w 8527372"/>
                <a:gd name="connsiteY83" fmla="*/ 965200 h 3302940"/>
                <a:gd name="connsiteX84" fmla="*/ 2019770 w 8527372"/>
                <a:gd name="connsiteY84" fmla="*/ 393700 h 3302940"/>
                <a:gd name="connsiteX85" fmla="*/ 1956270 w 8527372"/>
                <a:gd name="connsiteY85" fmla="*/ 279400 h 3302940"/>
                <a:gd name="connsiteX86" fmla="*/ 1918170 w 8527372"/>
                <a:gd name="connsiteY86" fmla="*/ 266700 h 3302940"/>
                <a:gd name="connsiteX87" fmla="*/ 1803870 w 8527372"/>
                <a:gd name="connsiteY87" fmla="*/ 203200 h 3302940"/>
                <a:gd name="connsiteX88" fmla="*/ 1727670 w 8527372"/>
                <a:gd name="connsiteY88" fmla="*/ 190500 h 3302940"/>
                <a:gd name="connsiteX89" fmla="*/ 1689570 w 8527372"/>
                <a:gd name="connsiteY89" fmla="*/ 165100 h 3302940"/>
                <a:gd name="connsiteX90" fmla="*/ 1435570 w 8527372"/>
                <a:gd name="connsiteY90" fmla="*/ 127000 h 3302940"/>
                <a:gd name="connsiteX91" fmla="*/ 1308570 w 8527372"/>
                <a:gd name="connsiteY91" fmla="*/ 101600 h 3302940"/>
                <a:gd name="connsiteX92" fmla="*/ 546570 w 8527372"/>
                <a:gd name="connsiteY92" fmla="*/ 76200 h 3302940"/>
                <a:gd name="connsiteX93" fmla="*/ 457670 w 8527372"/>
                <a:gd name="connsiteY93" fmla="*/ 50800 h 3302940"/>
                <a:gd name="connsiteX94" fmla="*/ 279870 w 8527372"/>
                <a:gd name="connsiteY94" fmla="*/ 25400 h 3302940"/>
                <a:gd name="connsiteX95" fmla="*/ 216370 w 8527372"/>
                <a:gd name="connsiteY95" fmla="*/ 12700 h 3302940"/>
                <a:gd name="connsiteX96" fmla="*/ 38570 w 8527372"/>
                <a:gd name="connsiteY96" fmla="*/ 0 h 3302940"/>
                <a:gd name="connsiteX97" fmla="*/ 13170 w 8527372"/>
                <a:gd name="connsiteY97"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045170 w 8527372"/>
                <a:gd name="connsiteY48" fmla="*/ 381000 h 3302940"/>
                <a:gd name="connsiteX49" fmla="*/ 2019770 w 8527372"/>
                <a:gd name="connsiteY49" fmla="*/ 431800 h 3302940"/>
                <a:gd name="connsiteX50" fmla="*/ 2032470 w 8527372"/>
                <a:gd name="connsiteY50" fmla="*/ 952500 h 3302940"/>
                <a:gd name="connsiteX51" fmla="*/ 2045170 w 8527372"/>
                <a:gd name="connsiteY51" fmla="*/ 1016000 h 3302940"/>
                <a:gd name="connsiteX52" fmla="*/ 2083270 w 8527372"/>
                <a:gd name="connsiteY52" fmla="*/ 1130300 h 3302940"/>
                <a:gd name="connsiteX53" fmla="*/ 2095970 w 8527372"/>
                <a:gd name="connsiteY53" fmla="*/ 1181100 h 3302940"/>
                <a:gd name="connsiteX54" fmla="*/ 2159470 w 8527372"/>
                <a:gd name="connsiteY54" fmla="*/ 1270000 h 3302940"/>
                <a:gd name="connsiteX55" fmla="*/ 2197570 w 8527372"/>
                <a:gd name="connsiteY55" fmla="*/ 1346200 h 3302940"/>
                <a:gd name="connsiteX56" fmla="*/ 2235670 w 8527372"/>
                <a:gd name="connsiteY56" fmla="*/ 1397000 h 3302940"/>
                <a:gd name="connsiteX57" fmla="*/ 2261070 w 8527372"/>
                <a:gd name="connsiteY57" fmla="*/ 1435100 h 3302940"/>
                <a:gd name="connsiteX58" fmla="*/ 2311870 w 8527372"/>
                <a:gd name="connsiteY58" fmla="*/ 1549400 h 3302940"/>
                <a:gd name="connsiteX59" fmla="*/ 2337270 w 8527372"/>
                <a:gd name="connsiteY59" fmla="*/ 1600200 h 3302940"/>
                <a:gd name="connsiteX60" fmla="*/ 2375370 w 8527372"/>
                <a:gd name="connsiteY60" fmla="*/ 1638300 h 3302940"/>
                <a:gd name="connsiteX61" fmla="*/ 2388070 w 8527372"/>
                <a:gd name="connsiteY61" fmla="*/ 1816100 h 3302940"/>
                <a:gd name="connsiteX62" fmla="*/ 2273770 w 8527372"/>
                <a:gd name="connsiteY62" fmla="*/ 1866900 h 3302940"/>
                <a:gd name="connsiteX63" fmla="*/ 2235670 w 8527372"/>
                <a:gd name="connsiteY63" fmla="*/ 1879600 h 3302940"/>
                <a:gd name="connsiteX64" fmla="*/ 2197570 w 8527372"/>
                <a:gd name="connsiteY64" fmla="*/ 1892300 h 3302940"/>
                <a:gd name="connsiteX65" fmla="*/ 2095970 w 8527372"/>
                <a:gd name="connsiteY65" fmla="*/ 1905000 h 3302940"/>
                <a:gd name="connsiteX66" fmla="*/ 1676870 w 8527372"/>
                <a:gd name="connsiteY66" fmla="*/ 1879600 h 3302940"/>
                <a:gd name="connsiteX67" fmla="*/ 1562570 w 8527372"/>
                <a:gd name="connsiteY67" fmla="*/ 1841500 h 3302940"/>
                <a:gd name="connsiteX68" fmla="*/ 1524470 w 8527372"/>
                <a:gd name="connsiteY68" fmla="*/ 1828800 h 3302940"/>
                <a:gd name="connsiteX69" fmla="*/ 1511770 w 8527372"/>
                <a:gd name="connsiteY69" fmla="*/ 1778000 h 3302940"/>
                <a:gd name="connsiteX70" fmla="*/ 1499070 w 8527372"/>
                <a:gd name="connsiteY70" fmla="*/ 1739900 h 3302940"/>
                <a:gd name="connsiteX71" fmla="*/ 1486370 w 8527372"/>
                <a:gd name="connsiteY71" fmla="*/ 1676400 h 3302940"/>
                <a:gd name="connsiteX72" fmla="*/ 1524470 w 8527372"/>
                <a:gd name="connsiteY72" fmla="*/ 1460500 h 3302940"/>
                <a:gd name="connsiteX73" fmla="*/ 1537170 w 8527372"/>
                <a:gd name="connsiteY73" fmla="*/ 1422400 h 3302940"/>
                <a:gd name="connsiteX74" fmla="*/ 1626070 w 8527372"/>
                <a:gd name="connsiteY74" fmla="*/ 1358900 h 3302940"/>
                <a:gd name="connsiteX75" fmla="*/ 1702270 w 8527372"/>
                <a:gd name="connsiteY75" fmla="*/ 1282700 h 3302940"/>
                <a:gd name="connsiteX76" fmla="*/ 1740370 w 8527372"/>
                <a:gd name="connsiteY76" fmla="*/ 1244600 h 3302940"/>
                <a:gd name="connsiteX77" fmla="*/ 1778470 w 8527372"/>
                <a:gd name="connsiteY77" fmla="*/ 1206500 h 3302940"/>
                <a:gd name="connsiteX78" fmla="*/ 1816570 w 8527372"/>
                <a:gd name="connsiteY78" fmla="*/ 1193800 h 3302940"/>
                <a:gd name="connsiteX79" fmla="*/ 1829270 w 8527372"/>
                <a:gd name="connsiteY79" fmla="*/ 1155700 h 3302940"/>
                <a:gd name="connsiteX80" fmla="*/ 1905470 w 8527372"/>
                <a:gd name="connsiteY80" fmla="*/ 1104900 h 3302940"/>
                <a:gd name="connsiteX81" fmla="*/ 1968970 w 8527372"/>
                <a:gd name="connsiteY81" fmla="*/ 1028700 h 3302940"/>
                <a:gd name="connsiteX82" fmla="*/ 2045170 w 8527372"/>
                <a:gd name="connsiteY82" fmla="*/ 965200 h 3302940"/>
                <a:gd name="connsiteX83" fmla="*/ 2019770 w 8527372"/>
                <a:gd name="connsiteY83" fmla="*/ 393700 h 3302940"/>
                <a:gd name="connsiteX84" fmla="*/ 1956270 w 8527372"/>
                <a:gd name="connsiteY84" fmla="*/ 279400 h 3302940"/>
                <a:gd name="connsiteX85" fmla="*/ 1918170 w 8527372"/>
                <a:gd name="connsiteY85" fmla="*/ 266700 h 3302940"/>
                <a:gd name="connsiteX86" fmla="*/ 1803870 w 8527372"/>
                <a:gd name="connsiteY86" fmla="*/ 203200 h 3302940"/>
                <a:gd name="connsiteX87" fmla="*/ 1727670 w 8527372"/>
                <a:gd name="connsiteY87" fmla="*/ 190500 h 3302940"/>
                <a:gd name="connsiteX88" fmla="*/ 1689570 w 8527372"/>
                <a:gd name="connsiteY88" fmla="*/ 165100 h 3302940"/>
                <a:gd name="connsiteX89" fmla="*/ 1435570 w 8527372"/>
                <a:gd name="connsiteY89" fmla="*/ 127000 h 3302940"/>
                <a:gd name="connsiteX90" fmla="*/ 1308570 w 8527372"/>
                <a:gd name="connsiteY90" fmla="*/ 101600 h 3302940"/>
                <a:gd name="connsiteX91" fmla="*/ 546570 w 8527372"/>
                <a:gd name="connsiteY91" fmla="*/ 76200 h 3302940"/>
                <a:gd name="connsiteX92" fmla="*/ 457670 w 8527372"/>
                <a:gd name="connsiteY92" fmla="*/ 50800 h 3302940"/>
                <a:gd name="connsiteX93" fmla="*/ 279870 w 8527372"/>
                <a:gd name="connsiteY93" fmla="*/ 25400 h 3302940"/>
                <a:gd name="connsiteX94" fmla="*/ 216370 w 8527372"/>
                <a:gd name="connsiteY94" fmla="*/ 12700 h 3302940"/>
                <a:gd name="connsiteX95" fmla="*/ 38570 w 8527372"/>
                <a:gd name="connsiteY95" fmla="*/ 0 h 3302940"/>
                <a:gd name="connsiteX96" fmla="*/ 13170 w 8527372"/>
                <a:gd name="connsiteY9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9770 w 8527372"/>
                <a:gd name="connsiteY49" fmla="*/ 431800 h 3302940"/>
                <a:gd name="connsiteX50" fmla="*/ 2032470 w 8527372"/>
                <a:gd name="connsiteY50" fmla="*/ 952500 h 3302940"/>
                <a:gd name="connsiteX51" fmla="*/ 2045170 w 8527372"/>
                <a:gd name="connsiteY51" fmla="*/ 1016000 h 3302940"/>
                <a:gd name="connsiteX52" fmla="*/ 2083270 w 8527372"/>
                <a:gd name="connsiteY52" fmla="*/ 1130300 h 3302940"/>
                <a:gd name="connsiteX53" fmla="*/ 2095970 w 8527372"/>
                <a:gd name="connsiteY53" fmla="*/ 1181100 h 3302940"/>
                <a:gd name="connsiteX54" fmla="*/ 2159470 w 8527372"/>
                <a:gd name="connsiteY54" fmla="*/ 1270000 h 3302940"/>
                <a:gd name="connsiteX55" fmla="*/ 2197570 w 8527372"/>
                <a:gd name="connsiteY55" fmla="*/ 1346200 h 3302940"/>
                <a:gd name="connsiteX56" fmla="*/ 2235670 w 8527372"/>
                <a:gd name="connsiteY56" fmla="*/ 1397000 h 3302940"/>
                <a:gd name="connsiteX57" fmla="*/ 2261070 w 8527372"/>
                <a:gd name="connsiteY57" fmla="*/ 1435100 h 3302940"/>
                <a:gd name="connsiteX58" fmla="*/ 2311870 w 8527372"/>
                <a:gd name="connsiteY58" fmla="*/ 1549400 h 3302940"/>
                <a:gd name="connsiteX59" fmla="*/ 2337270 w 8527372"/>
                <a:gd name="connsiteY59" fmla="*/ 1600200 h 3302940"/>
                <a:gd name="connsiteX60" fmla="*/ 2375370 w 8527372"/>
                <a:gd name="connsiteY60" fmla="*/ 1638300 h 3302940"/>
                <a:gd name="connsiteX61" fmla="*/ 2388070 w 8527372"/>
                <a:gd name="connsiteY61" fmla="*/ 1816100 h 3302940"/>
                <a:gd name="connsiteX62" fmla="*/ 2273770 w 8527372"/>
                <a:gd name="connsiteY62" fmla="*/ 1866900 h 3302940"/>
                <a:gd name="connsiteX63" fmla="*/ 2235670 w 8527372"/>
                <a:gd name="connsiteY63" fmla="*/ 1879600 h 3302940"/>
                <a:gd name="connsiteX64" fmla="*/ 2197570 w 8527372"/>
                <a:gd name="connsiteY64" fmla="*/ 1892300 h 3302940"/>
                <a:gd name="connsiteX65" fmla="*/ 2095970 w 8527372"/>
                <a:gd name="connsiteY65" fmla="*/ 1905000 h 3302940"/>
                <a:gd name="connsiteX66" fmla="*/ 1676870 w 8527372"/>
                <a:gd name="connsiteY66" fmla="*/ 1879600 h 3302940"/>
                <a:gd name="connsiteX67" fmla="*/ 1562570 w 8527372"/>
                <a:gd name="connsiteY67" fmla="*/ 1841500 h 3302940"/>
                <a:gd name="connsiteX68" fmla="*/ 1524470 w 8527372"/>
                <a:gd name="connsiteY68" fmla="*/ 1828800 h 3302940"/>
                <a:gd name="connsiteX69" fmla="*/ 1511770 w 8527372"/>
                <a:gd name="connsiteY69" fmla="*/ 1778000 h 3302940"/>
                <a:gd name="connsiteX70" fmla="*/ 1499070 w 8527372"/>
                <a:gd name="connsiteY70" fmla="*/ 1739900 h 3302940"/>
                <a:gd name="connsiteX71" fmla="*/ 1486370 w 8527372"/>
                <a:gd name="connsiteY71" fmla="*/ 1676400 h 3302940"/>
                <a:gd name="connsiteX72" fmla="*/ 1524470 w 8527372"/>
                <a:gd name="connsiteY72" fmla="*/ 1460500 h 3302940"/>
                <a:gd name="connsiteX73" fmla="*/ 1537170 w 8527372"/>
                <a:gd name="connsiteY73" fmla="*/ 1422400 h 3302940"/>
                <a:gd name="connsiteX74" fmla="*/ 1626070 w 8527372"/>
                <a:gd name="connsiteY74" fmla="*/ 1358900 h 3302940"/>
                <a:gd name="connsiteX75" fmla="*/ 1702270 w 8527372"/>
                <a:gd name="connsiteY75" fmla="*/ 1282700 h 3302940"/>
                <a:gd name="connsiteX76" fmla="*/ 1740370 w 8527372"/>
                <a:gd name="connsiteY76" fmla="*/ 1244600 h 3302940"/>
                <a:gd name="connsiteX77" fmla="*/ 1778470 w 8527372"/>
                <a:gd name="connsiteY77" fmla="*/ 1206500 h 3302940"/>
                <a:gd name="connsiteX78" fmla="*/ 1816570 w 8527372"/>
                <a:gd name="connsiteY78" fmla="*/ 1193800 h 3302940"/>
                <a:gd name="connsiteX79" fmla="*/ 1829270 w 8527372"/>
                <a:gd name="connsiteY79" fmla="*/ 1155700 h 3302940"/>
                <a:gd name="connsiteX80" fmla="*/ 1905470 w 8527372"/>
                <a:gd name="connsiteY80" fmla="*/ 1104900 h 3302940"/>
                <a:gd name="connsiteX81" fmla="*/ 1968970 w 8527372"/>
                <a:gd name="connsiteY81" fmla="*/ 1028700 h 3302940"/>
                <a:gd name="connsiteX82" fmla="*/ 2045170 w 8527372"/>
                <a:gd name="connsiteY82" fmla="*/ 965200 h 3302940"/>
                <a:gd name="connsiteX83" fmla="*/ 2019770 w 8527372"/>
                <a:gd name="connsiteY83" fmla="*/ 393700 h 3302940"/>
                <a:gd name="connsiteX84" fmla="*/ 1956270 w 8527372"/>
                <a:gd name="connsiteY84" fmla="*/ 279400 h 3302940"/>
                <a:gd name="connsiteX85" fmla="*/ 1918170 w 8527372"/>
                <a:gd name="connsiteY85" fmla="*/ 266700 h 3302940"/>
                <a:gd name="connsiteX86" fmla="*/ 1803870 w 8527372"/>
                <a:gd name="connsiteY86" fmla="*/ 203200 h 3302940"/>
                <a:gd name="connsiteX87" fmla="*/ 1727670 w 8527372"/>
                <a:gd name="connsiteY87" fmla="*/ 190500 h 3302940"/>
                <a:gd name="connsiteX88" fmla="*/ 1689570 w 8527372"/>
                <a:gd name="connsiteY88" fmla="*/ 165100 h 3302940"/>
                <a:gd name="connsiteX89" fmla="*/ 1435570 w 8527372"/>
                <a:gd name="connsiteY89" fmla="*/ 127000 h 3302940"/>
                <a:gd name="connsiteX90" fmla="*/ 1308570 w 8527372"/>
                <a:gd name="connsiteY90" fmla="*/ 101600 h 3302940"/>
                <a:gd name="connsiteX91" fmla="*/ 546570 w 8527372"/>
                <a:gd name="connsiteY91" fmla="*/ 76200 h 3302940"/>
                <a:gd name="connsiteX92" fmla="*/ 457670 w 8527372"/>
                <a:gd name="connsiteY92" fmla="*/ 50800 h 3302940"/>
                <a:gd name="connsiteX93" fmla="*/ 279870 w 8527372"/>
                <a:gd name="connsiteY93" fmla="*/ 25400 h 3302940"/>
                <a:gd name="connsiteX94" fmla="*/ 216370 w 8527372"/>
                <a:gd name="connsiteY94" fmla="*/ 12700 h 3302940"/>
                <a:gd name="connsiteX95" fmla="*/ 38570 w 8527372"/>
                <a:gd name="connsiteY95" fmla="*/ 0 h 3302940"/>
                <a:gd name="connsiteX96" fmla="*/ 13170 w 8527372"/>
                <a:gd name="connsiteY9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9770 w 8527372"/>
                <a:gd name="connsiteY49" fmla="*/ 431800 h 3302940"/>
                <a:gd name="connsiteX50" fmla="*/ 2032470 w 8527372"/>
                <a:gd name="connsiteY50" fmla="*/ 952500 h 3302940"/>
                <a:gd name="connsiteX51" fmla="*/ 2045170 w 8527372"/>
                <a:gd name="connsiteY51" fmla="*/ 1016000 h 3302940"/>
                <a:gd name="connsiteX52" fmla="*/ 2083270 w 8527372"/>
                <a:gd name="connsiteY52" fmla="*/ 1130300 h 3302940"/>
                <a:gd name="connsiteX53" fmla="*/ 2095970 w 8527372"/>
                <a:gd name="connsiteY53" fmla="*/ 1181100 h 3302940"/>
                <a:gd name="connsiteX54" fmla="*/ 2159470 w 8527372"/>
                <a:gd name="connsiteY54" fmla="*/ 1270000 h 3302940"/>
                <a:gd name="connsiteX55" fmla="*/ 2197570 w 8527372"/>
                <a:gd name="connsiteY55" fmla="*/ 1346200 h 3302940"/>
                <a:gd name="connsiteX56" fmla="*/ 2235670 w 8527372"/>
                <a:gd name="connsiteY56" fmla="*/ 1397000 h 3302940"/>
                <a:gd name="connsiteX57" fmla="*/ 2261070 w 8527372"/>
                <a:gd name="connsiteY57" fmla="*/ 1435100 h 3302940"/>
                <a:gd name="connsiteX58" fmla="*/ 2311870 w 8527372"/>
                <a:gd name="connsiteY58" fmla="*/ 1549400 h 3302940"/>
                <a:gd name="connsiteX59" fmla="*/ 2337270 w 8527372"/>
                <a:gd name="connsiteY59" fmla="*/ 1600200 h 3302940"/>
                <a:gd name="connsiteX60" fmla="*/ 2375370 w 8527372"/>
                <a:gd name="connsiteY60" fmla="*/ 1638300 h 3302940"/>
                <a:gd name="connsiteX61" fmla="*/ 2388070 w 8527372"/>
                <a:gd name="connsiteY61" fmla="*/ 1816100 h 3302940"/>
                <a:gd name="connsiteX62" fmla="*/ 2273770 w 8527372"/>
                <a:gd name="connsiteY62" fmla="*/ 1866900 h 3302940"/>
                <a:gd name="connsiteX63" fmla="*/ 2235670 w 8527372"/>
                <a:gd name="connsiteY63" fmla="*/ 1879600 h 3302940"/>
                <a:gd name="connsiteX64" fmla="*/ 2197570 w 8527372"/>
                <a:gd name="connsiteY64" fmla="*/ 1892300 h 3302940"/>
                <a:gd name="connsiteX65" fmla="*/ 2095970 w 8527372"/>
                <a:gd name="connsiteY65" fmla="*/ 1905000 h 3302940"/>
                <a:gd name="connsiteX66" fmla="*/ 1676870 w 8527372"/>
                <a:gd name="connsiteY66" fmla="*/ 1879600 h 3302940"/>
                <a:gd name="connsiteX67" fmla="*/ 1562570 w 8527372"/>
                <a:gd name="connsiteY67" fmla="*/ 1841500 h 3302940"/>
                <a:gd name="connsiteX68" fmla="*/ 1524470 w 8527372"/>
                <a:gd name="connsiteY68" fmla="*/ 1828800 h 3302940"/>
                <a:gd name="connsiteX69" fmla="*/ 1511770 w 8527372"/>
                <a:gd name="connsiteY69" fmla="*/ 1778000 h 3302940"/>
                <a:gd name="connsiteX70" fmla="*/ 1499070 w 8527372"/>
                <a:gd name="connsiteY70" fmla="*/ 1739900 h 3302940"/>
                <a:gd name="connsiteX71" fmla="*/ 1486370 w 8527372"/>
                <a:gd name="connsiteY71" fmla="*/ 1676400 h 3302940"/>
                <a:gd name="connsiteX72" fmla="*/ 1524470 w 8527372"/>
                <a:gd name="connsiteY72" fmla="*/ 1460500 h 3302940"/>
                <a:gd name="connsiteX73" fmla="*/ 1537170 w 8527372"/>
                <a:gd name="connsiteY73" fmla="*/ 1422400 h 3302940"/>
                <a:gd name="connsiteX74" fmla="*/ 1626070 w 8527372"/>
                <a:gd name="connsiteY74" fmla="*/ 1358900 h 3302940"/>
                <a:gd name="connsiteX75" fmla="*/ 1702270 w 8527372"/>
                <a:gd name="connsiteY75" fmla="*/ 1282700 h 3302940"/>
                <a:gd name="connsiteX76" fmla="*/ 1740370 w 8527372"/>
                <a:gd name="connsiteY76" fmla="*/ 1244600 h 3302940"/>
                <a:gd name="connsiteX77" fmla="*/ 1778470 w 8527372"/>
                <a:gd name="connsiteY77" fmla="*/ 1206500 h 3302940"/>
                <a:gd name="connsiteX78" fmla="*/ 1816570 w 8527372"/>
                <a:gd name="connsiteY78" fmla="*/ 1193800 h 3302940"/>
                <a:gd name="connsiteX79" fmla="*/ 1829270 w 8527372"/>
                <a:gd name="connsiteY79" fmla="*/ 1155700 h 3302940"/>
                <a:gd name="connsiteX80" fmla="*/ 1905470 w 8527372"/>
                <a:gd name="connsiteY80" fmla="*/ 1104900 h 3302940"/>
                <a:gd name="connsiteX81" fmla="*/ 1968970 w 8527372"/>
                <a:gd name="connsiteY81" fmla="*/ 1028700 h 3302940"/>
                <a:gd name="connsiteX82" fmla="*/ 2045170 w 8527372"/>
                <a:gd name="connsiteY82" fmla="*/ 965200 h 3302940"/>
                <a:gd name="connsiteX83" fmla="*/ 2127720 w 8527372"/>
                <a:gd name="connsiteY83" fmla="*/ 558800 h 3302940"/>
                <a:gd name="connsiteX84" fmla="*/ 1956270 w 8527372"/>
                <a:gd name="connsiteY84" fmla="*/ 279400 h 3302940"/>
                <a:gd name="connsiteX85" fmla="*/ 1918170 w 8527372"/>
                <a:gd name="connsiteY85" fmla="*/ 266700 h 3302940"/>
                <a:gd name="connsiteX86" fmla="*/ 1803870 w 8527372"/>
                <a:gd name="connsiteY86" fmla="*/ 203200 h 3302940"/>
                <a:gd name="connsiteX87" fmla="*/ 1727670 w 8527372"/>
                <a:gd name="connsiteY87" fmla="*/ 190500 h 3302940"/>
                <a:gd name="connsiteX88" fmla="*/ 1689570 w 8527372"/>
                <a:gd name="connsiteY88" fmla="*/ 165100 h 3302940"/>
                <a:gd name="connsiteX89" fmla="*/ 1435570 w 8527372"/>
                <a:gd name="connsiteY89" fmla="*/ 127000 h 3302940"/>
                <a:gd name="connsiteX90" fmla="*/ 1308570 w 8527372"/>
                <a:gd name="connsiteY90" fmla="*/ 101600 h 3302940"/>
                <a:gd name="connsiteX91" fmla="*/ 546570 w 8527372"/>
                <a:gd name="connsiteY91" fmla="*/ 76200 h 3302940"/>
                <a:gd name="connsiteX92" fmla="*/ 457670 w 8527372"/>
                <a:gd name="connsiteY92" fmla="*/ 50800 h 3302940"/>
                <a:gd name="connsiteX93" fmla="*/ 279870 w 8527372"/>
                <a:gd name="connsiteY93" fmla="*/ 25400 h 3302940"/>
                <a:gd name="connsiteX94" fmla="*/ 216370 w 8527372"/>
                <a:gd name="connsiteY94" fmla="*/ 12700 h 3302940"/>
                <a:gd name="connsiteX95" fmla="*/ 38570 w 8527372"/>
                <a:gd name="connsiteY95" fmla="*/ 0 h 3302940"/>
                <a:gd name="connsiteX96" fmla="*/ 13170 w 8527372"/>
                <a:gd name="connsiteY9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9770 w 8527372"/>
                <a:gd name="connsiteY49" fmla="*/ 431800 h 3302940"/>
                <a:gd name="connsiteX50" fmla="*/ 2032470 w 8527372"/>
                <a:gd name="connsiteY50" fmla="*/ 952500 h 3302940"/>
                <a:gd name="connsiteX51" fmla="*/ 2045170 w 8527372"/>
                <a:gd name="connsiteY51" fmla="*/ 1016000 h 3302940"/>
                <a:gd name="connsiteX52" fmla="*/ 2083270 w 8527372"/>
                <a:gd name="connsiteY52" fmla="*/ 1130300 h 3302940"/>
                <a:gd name="connsiteX53" fmla="*/ 2095970 w 8527372"/>
                <a:gd name="connsiteY53" fmla="*/ 1181100 h 3302940"/>
                <a:gd name="connsiteX54" fmla="*/ 2159470 w 8527372"/>
                <a:gd name="connsiteY54" fmla="*/ 1270000 h 3302940"/>
                <a:gd name="connsiteX55" fmla="*/ 2197570 w 8527372"/>
                <a:gd name="connsiteY55" fmla="*/ 1346200 h 3302940"/>
                <a:gd name="connsiteX56" fmla="*/ 2235670 w 8527372"/>
                <a:gd name="connsiteY56" fmla="*/ 1397000 h 3302940"/>
                <a:gd name="connsiteX57" fmla="*/ 2261070 w 8527372"/>
                <a:gd name="connsiteY57" fmla="*/ 1435100 h 3302940"/>
                <a:gd name="connsiteX58" fmla="*/ 2311870 w 8527372"/>
                <a:gd name="connsiteY58" fmla="*/ 1549400 h 3302940"/>
                <a:gd name="connsiteX59" fmla="*/ 2337270 w 8527372"/>
                <a:gd name="connsiteY59" fmla="*/ 1600200 h 3302940"/>
                <a:gd name="connsiteX60" fmla="*/ 2375370 w 8527372"/>
                <a:gd name="connsiteY60" fmla="*/ 1638300 h 3302940"/>
                <a:gd name="connsiteX61" fmla="*/ 2388070 w 8527372"/>
                <a:gd name="connsiteY61" fmla="*/ 1816100 h 3302940"/>
                <a:gd name="connsiteX62" fmla="*/ 2273770 w 8527372"/>
                <a:gd name="connsiteY62" fmla="*/ 1866900 h 3302940"/>
                <a:gd name="connsiteX63" fmla="*/ 2235670 w 8527372"/>
                <a:gd name="connsiteY63" fmla="*/ 1879600 h 3302940"/>
                <a:gd name="connsiteX64" fmla="*/ 2197570 w 8527372"/>
                <a:gd name="connsiteY64" fmla="*/ 1892300 h 3302940"/>
                <a:gd name="connsiteX65" fmla="*/ 2095970 w 8527372"/>
                <a:gd name="connsiteY65" fmla="*/ 1905000 h 3302940"/>
                <a:gd name="connsiteX66" fmla="*/ 1676870 w 8527372"/>
                <a:gd name="connsiteY66" fmla="*/ 1879600 h 3302940"/>
                <a:gd name="connsiteX67" fmla="*/ 1562570 w 8527372"/>
                <a:gd name="connsiteY67" fmla="*/ 1841500 h 3302940"/>
                <a:gd name="connsiteX68" fmla="*/ 1524470 w 8527372"/>
                <a:gd name="connsiteY68" fmla="*/ 1828800 h 3302940"/>
                <a:gd name="connsiteX69" fmla="*/ 1511770 w 8527372"/>
                <a:gd name="connsiteY69" fmla="*/ 1778000 h 3302940"/>
                <a:gd name="connsiteX70" fmla="*/ 1499070 w 8527372"/>
                <a:gd name="connsiteY70" fmla="*/ 1739900 h 3302940"/>
                <a:gd name="connsiteX71" fmla="*/ 1486370 w 8527372"/>
                <a:gd name="connsiteY71" fmla="*/ 1676400 h 3302940"/>
                <a:gd name="connsiteX72" fmla="*/ 1524470 w 8527372"/>
                <a:gd name="connsiteY72" fmla="*/ 1460500 h 3302940"/>
                <a:gd name="connsiteX73" fmla="*/ 1537170 w 8527372"/>
                <a:gd name="connsiteY73" fmla="*/ 1422400 h 3302940"/>
                <a:gd name="connsiteX74" fmla="*/ 1626070 w 8527372"/>
                <a:gd name="connsiteY74" fmla="*/ 1358900 h 3302940"/>
                <a:gd name="connsiteX75" fmla="*/ 1702270 w 8527372"/>
                <a:gd name="connsiteY75" fmla="*/ 1282700 h 3302940"/>
                <a:gd name="connsiteX76" fmla="*/ 1740370 w 8527372"/>
                <a:gd name="connsiteY76" fmla="*/ 1244600 h 3302940"/>
                <a:gd name="connsiteX77" fmla="*/ 1778470 w 8527372"/>
                <a:gd name="connsiteY77" fmla="*/ 1206500 h 3302940"/>
                <a:gd name="connsiteX78" fmla="*/ 1816570 w 8527372"/>
                <a:gd name="connsiteY78" fmla="*/ 1193800 h 3302940"/>
                <a:gd name="connsiteX79" fmla="*/ 1829270 w 8527372"/>
                <a:gd name="connsiteY79" fmla="*/ 1155700 h 3302940"/>
                <a:gd name="connsiteX80" fmla="*/ 1905470 w 8527372"/>
                <a:gd name="connsiteY80" fmla="*/ 1104900 h 3302940"/>
                <a:gd name="connsiteX81" fmla="*/ 1968970 w 8527372"/>
                <a:gd name="connsiteY81" fmla="*/ 1028700 h 3302940"/>
                <a:gd name="connsiteX82" fmla="*/ 2045170 w 8527372"/>
                <a:gd name="connsiteY82" fmla="*/ 965200 h 3302940"/>
                <a:gd name="connsiteX83" fmla="*/ 1886420 w 8527372"/>
                <a:gd name="connsiteY83" fmla="*/ 501650 h 3302940"/>
                <a:gd name="connsiteX84" fmla="*/ 1956270 w 8527372"/>
                <a:gd name="connsiteY84" fmla="*/ 279400 h 3302940"/>
                <a:gd name="connsiteX85" fmla="*/ 1918170 w 8527372"/>
                <a:gd name="connsiteY85" fmla="*/ 266700 h 3302940"/>
                <a:gd name="connsiteX86" fmla="*/ 1803870 w 8527372"/>
                <a:gd name="connsiteY86" fmla="*/ 203200 h 3302940"/>
                <a:gd name="connsiteX87" fmla="*/ 1727670 w 8527372"/>
                <a:gd name="connsiteY87" fmla="*/ 190500 h 3302940"/>
                <a:gd name="connsiteX88" fmla="*/ 1689570 w 8527372"/>
                <a:gd name="connsiteY88" fmla="*/ 165100 h 3302940"/>
                <a:gd name="connsiteX89" fmla="*/ 1435570 w 8527372"/>
                <a:gd name="connsiteY89" fmla="*/ 127000 h 3302940"/>
                <a:gd name="connsiteX90" fmla="*/ 1308570 w 8527372"/>
                <a:gd name="connsiteY90" fmla="*/ 101600 h 3302940"/>
                <a:gd name="connsiteX91" fmla="*/ 546570 w 8527372"/>
                <a:gd name="connsiteY91" fmla="*/ 76200 h 3302940"/>
                <a:gd name="connsiteX92" fmla="*/ 457670 w 8527372"/>
                <a:gd name="connsiteY92" fmla="*/ 50800 h 3302940"/>
                <a:gd name="connsiteX93" fmla="*/ 279870 w 8527372"/>
                <a:gd name="connsiteY93" fmla="*/ 25400 h 3302940"/>
                <a:gd name="connsiteX94" fmla="*/ 216370 w 8527372"/>
                <a:gd name="connsiteY94" fmla="*/ 12700 h 3302940"/>
                <a:gd name="connsiteX95" fmla="*/ 38570 w 8527372"/>
                <a:gd name="connsiteY95" fmla="*/ 0 h 3302940"/>
                <a:gd name="connsiteX96" fmla="*/ 13170 w 8527372"/>
                <a:gd name="connsiteY9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9770 w 8527372"/>
                <a:gd name="connsiteY49" fmla="*/ 431800 h 3302940"/>
                <a:gd name="connsiteX50" fmla="*/ 2032470 w 8527372"/>
                <a:gd name="connsiteY50" fmla="*/ 952500 h 3302940"/>
                <a:gd name="connsiteX51" fmla="*/ 2045170 w 8527372"/>
                <a:gd name="connsiteY51" fmla="*/ 1016000 h 3302940"/>
                <a:gd name="connsiteX52" fmla="*/ 2083270 w 8527372"/>
                <a:gd name="connsiteY52" fmla="*/ 1130300 h 3302940"/>
                <a:gd name="connsiteX53" fmla="*/ 2095970 w 8527372"/>
                <a:gd name="connsiteY53" fmla="*/ 1181100 h 3302940"/>
                <a:gd name="connsiteX54" fmla="*/ 2159470 w 8527372"/>
                <a:gd name="connsiteY54" fmla="*/ 1270000 h 3302940"/>
                <a:gd name="connsiteX55" fmla="*/ 2197570 w 8527372"/>
                <a:gd name="connsiteY55" fmla="*/ 1346200 h 3302940"/>
                <a:gd name="connsiteX56" fmla="*/ 2235670 w 8527372"/>
                <a:gd name="connsiteY56" fmla="*/ 1397000 h 3302940"/>
                <a:gd name="connsiteX57" fmla="*/ 2261070 w 8527372"/>
                <a:gd name="connsiteY57" fmla="*/ 1435100 h 3302940"/>
                <a:gd name="connsiteX58" fmla="*/ 2311870 w 8527372"/>
                <a:gd name="connsiteY58" fmla="*/ 1549400 h 3302940"/>
                <a:gd name="connsiteX59" fmla="*/ 2337270 w 8527372"/>
                <a:gd name="connsiteY59" fmla="*/ 1600200 h 3302940"/>
                <a:gd name="connsiteX60" fmla="*/ 2375370 w 8527372"/>
                <a:gd name="connsiteY60" fmla="*/ 1638300 h 3302940"/>
                <a:gd name="connsiteX61" fmla="*/ 2388070 w 8527372"/>
                <a:gd name="connsiteY61" fmla="*/ 1816100 h 3302940"/>
                <a:gd name="connsiteX62" fmla="*/ 2273770 w 8527372"/>
                <a:gd name="connsiteY62" fmla="*/ 1866900 h 3302940"/>
                <a:gd name="connsiteX63" fmla="*/ 2235670 w 8527372"/>
                <a:gd name="connsiteY63" fmla="*/ 1879600 h 3302940"/>
                <a:gd name="connsiteX64" fmla="*/ 2197570 w 8527372"/>
                <a:gd name="connsiteY64" fmla="*/ 1892300 h 3302940"/>
                <a:gd name="connsiteX65" fmla="*/ 2095970 w 8527372"/>
                <a:gd name="connsiteY65" fmla="*/ 1905000 h 3302940"/>
                <a:gd name="connsiteX66" fmla="*/ 1676870 w 8527372"/>
                <a:gd name="connsiteY66" fmla="*/ 1879600 h 3302940"/>
                <a:gd name="connsiteX67" fmla="*/ 1562570 w 8527372"/>
                <a:gd name="connsiteY67" fmla="*/ 1841500 h 3302940"/>
                <a:gd name="connsiteX68" fmla="*/ 1524470 w 8527372"/>
                <a:gd name="connsiteY68" fmla="*/ 1828800 h 3302940"/>
                <a:gd name="connsiteX69" fmla="*/ 1511770 w 8527372"/>
                <a:gd name="connsiteY69" fmla="*/ 1778000 h 3302940"/>
                <a:gd name="connsiteX70" fmla="*/ 1499070 w 8527372"/>
                <a:gd name="connsiteY70" fmla="*/ 1739900 h 3302940"/>
                <a:gd name="connsiteX71" fmla="*/ 1486370 w 8527372"/>
                <a:gd name="connsiteY71" fmla="*/ 1676400 h 3302940"/>
                <a:gd name="connsiteX72" fmla="*/ 1524470 w 8527372"/>
                <a:gd name="connsiteY72" fmla="*/ 1460500 h 3302940"/>
                <a:gd name="connsiteX73" fmla="*/ 1537170 w 8527372"/>
                <a:gd name="connsiteY73" fmla="*/ 1422400 h 3302940"/>
                <a:gd name="connsiteX74" fmla="*/ 1626070 w 8527372"/>
                <a:gd name="connsiteY74" fmla="*/ 1358900 h 3302940"/>
                <a:gd name="connsiteX75" fmla="*/ 1702270 w 8527372"/>
                <a:gd name="connsiteY75" fmla="*/ 1282700 h 3302940"/>
                <a:gd name="connsiteX76" fmla="*/ 1740370 w 8527372"/>
                <a:gd name="connsiteY76" fmla="*/ 1244600 h 3302940"/>
                <a:gd name="connsiteX77" fmla="*/ 1778470 w 8527372"/>
                <a:gd name="connsiteY77" fmla="*/ 1206500 h 3302940"/>
                <a:gd name="connsiteX78" fmla="*/ 1816570 w 8527372"/>
                <a:gd name="connsiteY78" fmla="*/ 1193800 h 3302940"/>
                <a:gd name="connsiteX79" fmla="*/ 1829270 w 8527372"/>
                <a:gd name="connsiteY79" fmla="*/ 1155700 h 3302940"/>
                <a:gd name="connsiteX80" fmla="*/ 1905470 w 8527372"/>
                <a:gd name="connsiteY80" fmla="*/ 1104900 h 3302940"/>
                <a:gd name="connsiteX81" fmla="*/ 1968970 w 8527372"/>
                <a:gd name="connsiteY81" fmla="*/ 1028700 h 3302940"/>
                <a:gd name="connsiteX82" fmla="*/ 2172170 w 8527372"/>
                <a:gd name="connsiteY82" fmla="*/ 965200 h 3302940"/>
                <a:gd name="connsiteX83" fmla="*/ 1886420 w 8527372"/>
                <a:gd name="connsiteY83" fmla="*/ 501650 h 3302940"/>
                <a:gd name="connsiteX84" fmla="*/ 1956270 w 8527372"/>
                <a:gd name="connsiteY84" fmla="*/ 279400 h 3302940"/>
                <a:gd name="connsiteX85" fmla="*/ 1918170 w 8527372"/>
                <a:gd name="connsiteY85" fmla="*/ 266700 h 3302940"/>
                <a:gd name="connsiteX86" fmla="*/ 1803870 w 8527372"/>
                <a:gd name="connsiteY86" fmla="*/ 203200 h 3302940"/>
                <a:gd name="connsiteX87" fmla="*/ 1727670 w 8527372"/>
                <a:gd name="connsiteY87" fmla="*/ 190500 h 3302940"/>
                <a:gd name="connsiteX88" fmla="*/ 1689570 w 8527372"/>
                <a:gd name="connsiteY88" fmla="*/ 165100 h 3302940"/>
                <a:gd name="connsiteX89" fmla="*/ 1435570 w 8527372"/>
                <a:gd name="connsiteY89" fmla="*/ 127000 h 3302940"/>
                <a:gd name="connsiteX90" fmla="*/ 1308570 w 8527372"/>
                <a:gd name="connsiteY90" fmla="*/ 101600 h 3302940"/>
                <a:gd name="connsiteX91" fmla="*/ 546570 w 8527372"/>
                <a:gd name="connsiteY91" fmla="*/ 76200 h 3302940"/>
                <a:gd name="connsiteX92" fmla="*/ 457670 w 8527372"/>
                <a:gd name="connsiteY92" fmla="*/ 50800 h 3302940"/>
                <a:gd name="connsiteX93" fmla="*/ 279870 w 8527372"/>
                <a:gd name="connsiteY93" fmla="*/ 25400 h 3302940"/>
                <a:gd name="connsiteX94" fmla="*/ 216370 w 8527372"/>
                <a:gd name="connsiteY94" fmla="*/ 12700 h 3302940"/>
                <a:gd name="connsiteX95" fmla="*/ 38570 w 8527372"/>
                <a:gd name="connsiteY95" fmla="*/ 0 h 3302940"/>
                <a:gd name="connsiteX96" fmla="*/ 13170 w 8527372"/>
                <a:gd name="connsiteY9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9770 w 8527372"/>
                <a:gd name="connsiteY49" fmla="*/ 431800 h 3302940"/>
                <a:gd name="connsiteX50" fmla="*/ 2032470 w 8527372"/>
                <a:gd name="connsiteY50" fmla="*/ 952500 h 3302940"/>
                <a:gd name="connsiteX51" fmla="*/ 2045170 w 8527372"/>
                <a:gd name="connsiteY51" fmla="*/ 1016000 h 3302940"/>
                <a:gd name="connsiteX52" fmla="*/ 2083270 w 8527372"/>
                <a:gd name="connsiteY52" fmla="*/ 1130300 h 3302940"/>
                <a:gd name="connsiteX53" fmla="*/ 2095970 w 8527372"/>
                <a:gd name="connsiteY53" fmla="*/ 1181100 h 3302940"/>
                <a:gd name="connsiteX54" fmla="*/ 2159470 w 8527372"/>
                <a:gd name="connsiteY54" fmla="*/ 1270000 h 3302940"/>
                <a:gd name="connsiteX55" fmla="*/ 2197570 w 8527372"/>
                <a:gd name="connsiteY55" fmla="*/ 1346200 h 3302940"/>
                <a:gd name="connsiteX56" fmla="*/ 2235670 w 8527372"/>
                <a:gd name="connsiteY56" fmla="*/ 1397000 h 3302940"/>
                <a:gd name="connsiteX57" fmla="*/ 2261070 w 8527372"/>
                <a:gd name="connsiteY57" fmla="*/ 1435100 h 3302940"/>
                <a:gd name="connsiteX58" fmla="*/ 2311870 w 8527372"/>
                <a:gd name="connsiteY58" fmla="*/ 1549400 h 3302940"/>
                <a:gd name="connsiteX59" fmla="*/ 2337270 w 8527372"/>
                <a:gd name="connsiteY59" fmla="*/ 1600200 h 3302940"/>
                <a:gd name="connsiteX60" fmla="*/ 2375370 w 8527372"/>
                <a:gd name="connsiteY60" fmla="*/ 1638300 h 3302940"/>
                <a:gd name="connsiteX61" fmla="*/ 2388070 w 8527372"/>
                <a:gd name="connsiteY61" fmla="*/ 1816100 h 3302940"/>
                <a:gd name="connsiteX62" fmla="*/ 2273770 w 8527372"/>
                <a:gd name="connsiteY62" fmla="*/ 1866900 h 3302940"/>
                <a:gd name="connsiteX63" fmla="*/ 2235670 w 8527372"/>
                <a:gd name="connsiteY63" fmla="*/ 1879600 h 3302940"/>
                <a:gd name="connsiteX64" fmla="*/ 2197570 w 8527372"/>
                <a:gd name="connsiteY64" fmla="*/ 1892300 h 3302940"/>
                <a:gd name="connsiteX65" fmla="*/ 2095970 w 8527372"/>
                <a:gd name="connsiteY65" fmla="*/ 1905000 h 3302940"/>
                <a:gd name="connsiteX66" fmla="*/ 1676870 w 8527372"/>
                <a:gd name="connsiteY66" fmla="*/ 1879600 h 3302940"/>
                <a:gd name="connsiteX67" fmla="*/ 1562570 w 8527372"/>
                <a:gd name="connsiteY67" fmla="*/ 1841500 h 3302940"/>
                <a:gd name="connsiteX68" fmla="*/ 1524470 w 8527372"/>
                <a:gd name="connsiteY68" fmla="*/ 1828800 h 3302940"/>
                <a:gd name="connsiteX69" fmla="*/ 1511770 w 8527372"/>
                <a:gd name="connsiteY69" fmla="*/ 1778000 h 3302940"/>
                <a:gd name="connsiteX70" fmla="*/ 1499070 w 8527372"/>
                <a:gd name="connsiteY70" fmla="*/ 1739900 h 3302940"/>
                <a:gd name="connsiteX71" fmla="*/ 1486370 w 8527372"/>
                <a:gd name="connsiteY71" fmla="*/ 1676400 h 3302940"/>
                <a:gd name="connsiteX72" fmla="*/ 1524470 w 8527372"/>
                <a:gd name="connsiteY72" fmla="*/ 1460500 h 3302940"/>
                <a:gd name="connsiteX73" fmla="*/ 1537170 w 8527372"/>
                <a:gd name="connsiteY73" fmla="*/ 1422400 h 3302940"/>
                <a:gd name="connsiteX74" fmla="*/ 1626070 w 8527372"/>
                <a:gd name="connsiteY74" fmla="*/ 1358900 h 3302940"/>
                <a:gd name="connsiteX75" fmla="*/ 1702270 w 8527372"/>
                <a:gd name="connsiteY75" fmla="*/ 1282700 h 3302940"/>
                <a:gd name="connsiteX76" fmla="*/ 1740370 w 8527372"/>
                <a:gd name="connsiteY76" fmla="*/ 1244600 h 3302940"/>
                <a:gd name="connsiteX77" fmla="*/ 1778470 w 8527372"/>
                <a:gd name="connsiteY77" fmla="*/ 1206500 h 3302940"/>
                <a:gd name="connsiteX78" fmla="*/ 1816570 w 8527372"/>
                <a:gd name="connsiteY78" fmla="*/ 1193800 h 3302940"/>
                <a:gd name="connsiteX79" fmla="*/ 1829270 w 8527372"/>
                <a:gd name="connsiteY79" fmla="*/ 1155700 h 3302940"/>
                <a:gd name="connsiteX80" fmla="*/ 1905470 w 8527372"/>
                <a:gd name="connsiteY80" fmla="*/ 1104900 h 3302940"/>
                <a:gd name="connsiteX81" fmla="*/ 1968970 w 8527372"/>
                <a:gd name="connsiteY81" fmla="*/ 1028700 h 3302940"/>
                <a:gd name="connsiteX82" fmla="*/ 1956270 w 8527372"/>
                <a:gd name="connsiteY82" fmla="*/ 908050 h 3302940"/>
                <a:gd name="connsiteX83" fmla="*/ 1886420 w 8527372"/>
                <a:gd name="connsiteY83" fmla="*/ 501650 h 3302940"/>
                <a:gd name="connsiteX84" fmla="*/ 1956270 w 8527372"/>
                <a:gd name="connsiteY84" fmla="*/ 279400 h 3302940"/>
                <a:gd name="connsiteX85" fmla="*/ 1918170 w 8527372"/>
                <a:gd name="connsiteY85" fmla="*/ 266700 h 3302940"/>
                <a:gd name="connsiteX86" fmla="*/ 1803870 w 8527372"/>
                <a:gd name="connsiteY86" fmla="*/ 203200 h 3302940"/>
                <a:gd name="connsiteX87" fmla="*/ 1727670 w 8527372"/>
                <a:gd name="connsiteY87" fmla="*/ 190500 h 3302940"/>
                <a:gd name="connsiteX88" fmla="*/ 1689570 w 8527372"/>
                <a:gd name="connsiteY88" fmla="*/ 165100 h 3302940"/>
                <a:gd name="connsiteX89" fmla="*/ 1435570 w 8527372"/>
                <a:gd name="connsiteY89" fmla="*/ 127000 h 3302940"/>
                <a:gd name="connsiteX90" fmla="*/ 1308570 w 8527372"/>
                <a:gd name="connsiteY90" fmla="*/ 101600 h 3302940"/>
                <a:gd name="connsiteX91" fmla="*/ 546570 w 8527372"/>
                <a:gd name="connsiteY91" fmla="*/ 76200 h 3302940"/>
                <a:gd name="connsiteX92" fmla="*/ 457670 w 8527372"/>
                <a:gd name="connsiteY92" fmla="*/ 50800 h 3302940"/>
                <a:gd name="connsiteX93" fmla="*/ 279870 w 8527372"/>
                <a:gd name="connsiteY93" fmla="*/ 25400 h 3302940"/>
                <a:gd name="connsiteX94" fmla="*/ 216370 w 8527372"/>
                <a:gd name="connsiteY94" fmla="*/ 12700 h 3302940"/>
                <a:gd name="connsiteX95" fmla="*/ 38570 w 8527372"/>
                <a:gd name="connsiteY95" fmla="*/ 0 h 3302940"/>
                <a:gd name="connsiteX96" fmla="*/ 13170 w 8527372"/>
                <a:gd name="connsiteY9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9770 w 8527372"/>
                <a:gd name="connsiteY49" fmla="*/ 431800 h 3302940"/>
                <a:gd name="connsiteX50" fmla="*/ 2032470 w 8527372"/>
                <a:gd name="connsiteY50" fmla="*/ 952500 h 3302940"/>
                <a:gd name="connsiteX51" fmla="*/ 2045170 w 8527372"/>
                <a:gd name="connsiteY51" fmla="*/ 1016000 h 3302940"/>
                <a:gd name="connsiteX52" fmla="*/ 2083270 w 8527372"/>
                <a:gd name="connsiteY52" fmla="*/ 1130300 h 3302940"/>
                <a:gd name="connsiteX53" fmla="*/ 2095970 w 8527372"/>
                <a:gd name="connsiteY53" fmla="*/ 1181100 h 3302940"/>
                <a:gd name="connsiteX54" fmla="*/ 2159470 w 8527372"/>
                <a:gd name="connsiteY54" fmla="*/ 1270000 h 3302940"/>
                <a:gd name="connsiteX55" fmla="*/ 2197570 w 8527372"/>
                <a:gd name="connsiteY55" fmla="*/ 1346200 h 3302940"/>
                <a:gd name="connsiteX56" fmla="*/ 2235670 w 8527372"/>
                <a:gd name="connsiteY56" fmla="*/ 1397000 h 3302940"/>
                <a:gd name="connsiteX57" fmla="*/ 2261070 w 8527372"/>
                <a:gd name="connsiteY57" fmla="*/ 1435100 h 3302940"/>
                <a:gd name="connsiteX58" fmla="*/ 2311870 w 8527372"/>
                <a:gd name="connsiteY58" fmla="*/ 1549400 h 3302940"/>
                <a:gd name="connsiteX59" fmla="*/ 2337270 w 8527372"/>
                <a:gd name="connsiteY59" fmla="*/ 1600200 h 3302940"/>
                <a:gd name="connsiteX60" fmla="*/ 2375370 w 8527372"/>
                <a:gd name="connsiteY60" fmla="*/ 1638300 h 3302940"/>
                <a:gd name="connsiteX61" fmla="*/ 2388070 w 8527372"/>
                <a:gd name="connsiteY61" fmla="*/ 1816100 h 3302940"/>
                <a:gd name="connsiteX62" fmla="*/ 2273770 w 8527372"/>
                <a:gd name="connsiteY62" fmla="*/ 1866900 h 3302940"/>
                <a:gd name="connsiteX63" fmla="*/ 2235670 w 8527372"/>
                <a:gd name="connsiteY63" fmla="*/ 1879600 h 3302940"/>
                <a:gd name="connsiteX64" fmla="*/ 2197570 w 8527372"/>
                <a:gd name="connsiteY64" fmla="*/ 1892300 h 3302940"/>
                <a:gd name="connsiteX65" fmla="*/ 2095970 w 8527372"/>
                <a:gd name="connsiteY65" fmla="*/ 1905000 h 3302940"/>
                <a:gd name="connsiteX66" fmla="*/ 1676870 w 8527372"/>
                <a:gd name="connsiteY66" fmla="*/ 1879600 h 3302940"/>
                <a:gd name="connsiteX67" fmla="*/ 1562570 w 8527372"/>
                <a:gd name="connsiteY67" fmla="*/ 1841500 h 3302940"/>
                <a:gd name="connsiteX68" fmla="*/ 1524470 w 8527372"/>
                <a:gd name="connsiteY68" fmla="*/ 1828800 h 3302940"/>
                <a:gd name="connsiteX69" fmla="*/ 1511770 w 8527372"/>
                <a:gd name="connsiteY69" fmla="*/ 1778000 h 3302940"/>
                <a:gd name="connsiteX70" fmla="*/ 1499070 w 8527372"/>
                <a:gd name="connsiteY70" fmla="*/ 1739900 h 3302940"/>
                <a:gd name="connsiteX71" fmla="*/ 1486370 w 8527372"/>
                <a:gd name="connsiteY71" fmla="*/ 1676400 h 3302940"/>
                <a:gd name="connsiteX72" fmla="*/ 1524470 w 8527372"/>
                <a:gd name="connsiteY72" fmla="*/ 1460500 h 3302940"/>
                <a:gd name="connsiteX73" fmla="*/ 1537170 w 8527372"/>
                <a:gd name="connsiteY73" fmla="*/ 1422400 h 3302940"/>
                <a:gd name="connsiteX74" fmla="*/ 1626070 w 8527372"/>
                <a:gd name="connsiteY74" fmla="*/ 1358900 h 3302940"/>
                <a:gd name="connsiteX75" fmla="*/ 1702270 w 8527372"/>
                <a:gd name="connsiteY75" fmla="*/ 1282700 h 3302940"/>
                <a:gd name="connsiteX76" fmla="*/ 1740370 w 8527372"/>
                <a:gd name="connsiteY76" fmla="*/ 1244600 h 3302940"/>
                <a:gd name="connsiteX77" fmla="*/ 1778470 w 8527372"/>
                <a:gd name="connsiteY77" fmla="*/ 1206500 h 3302940"/>
                <a:gd name="connsiteX78" fmla="*/ 1816570 w 8527372"/>
                <a:gd name="connsiteY78" fmla="*/ 1193800 h 3302940"/>
                <a:gd name="connsiteX79" fmla="*/ 1829270 w 8527372"/>
                <a:gd name="connsiteY79" fmla="*/ 1155700 h 3302940"/>
                <a:gd name="connsiteX80" fmla="*/ 1905470 w 8527372"/>
                <a:gd name="connsiteY80" fmla="*/ 1104900 h 3302940"/>
                <a:gd name="connsiteX81" fmla="*/ 1873720 w 8527372"/>
                <a:gd name="connsiteY81" fmla="*/ 1028700 h 3302940"/>
                <a:gd name="connsiteX82" fmla="*/ 1956270 w 8527372"/>
                <a:gd name="connsiteY82" fmla="*/ 908050 h 3302940"/>
                <a:gd name="connsiteX83" fmla="*/ 1886420 w 8527372"/>
                <a:gd name="connsiteY83" fmla="*/ 501650 h 3302940"/>
                <a:gd name="connsiteX84" fmla="*/ 1956270 w 8527372"/>
                <a:gd name="connsiteY84" fmla="*/ 279400 h 3302940"/>
                <a:gd name="connsiteX85" fmla="*/ 1918170 w 8527372"/>
                <a:gd name="connsiteY85" fmla="*/ 266700 h 3302940"/>
                <a:gd name="connsiteX86" fmla="*/ 1803870 w 8527372"/>
                <a:gd name="connsiteY86" fmla="*/ 203200 h 3302940"/>
                <a:gd name="connsiteX87" fmla="*/ 1727670 w 8527372"/>
                <a:gd name="connsiteY87" fmla="*/ 190500 h 3302940"/>
                <a:gd name="connsiteX88" fmla="*/ 1689570 w 8527372"/>
                <a:gd name="connsiteY88" fmla="*/ 165100 h 3302940"/>
                <a:gd name="connsiteX89" fmla="*/ 1435570 w 8527372"/>
                <a:gd name="connsiteY89" fmla="*/ 127000 h 3302940"/>
                <a:gd name="connsiteX90" fmla="*/ 1308570 w 8527372"/>
                <a:gd name="connsiteY90" fmla="*/ 101600 h 3302940"/>
                <a:gd name="connsiteX91" fmla="*/ 546570 w 8527372"/>
                <a:gd name="connsiteY91" fmla="*/ 76200 h 3302940"/>
                <a:gd name="connsiteX92" fmla="*/ 457670 w 8527372"/>
                <a:gd name="connsiteY92" fmla="*/ 50800 h 3302940"/>
                <a:gd name="connsiteX93" fmla="*/ 279870 w 8527372"/>
                <a:gd name="connsiteY93" fmla="*/ 25400 h 3302940"/>
                <a:gd name="connsiteX94" fmla="*/ 216370 w 8527372"/>
                <a:gd name="connsiteY94" fmla="*/ 12700 h 3302940"/>
                <a:gd name="connsiteX95" fmla="*/ 38570 w 8527372"/>
                <a:gd name="connsiteY95" fmla="*/ 0 h 3302940"/>
                <a:gd name="connsiteX96" fmla="*/ 13170 w 8527372"/>
                <a:gd name="connsiteY9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952500 h 3302940"/>
                <a:gd name="connsiteX51" fmla="*/ 2045170 w 8527372"/>
                <a:gd name="connsiteY51" fmla="*/ 1016000 h 3302940"/>
                <a:gd name="connsiteX52" fmla="*/ 2083270 w 8527372"/>
                <a:gd name="connsiteY52" fmla="*/ 1130300 h 3302940"/>
                <a:gd name="connsiteX53" fmla="*/ 2095970 w 8527372"/>
                <a:gd name="connsiteY53" fmla="*/ 1181100 h 3302940"/>
                <a:gd name="connsiteX54" fmla="*/ 2159470 w 8527372"/>
                <a:gd name="connsiteY54" fmla="*/ 1270000 h 3302940"/>
                <a:gd name="connsiteX55" fmla="*/ 2197570 w 8527372"/>
                <a:gd name="connsiteY55" fmla="*/ 1346200 h 3302940"/>
                <a:gd name="connsiteX56" fmla="*/ 2235670 w 8527372"/>
                <a:gd name="connsiteY56" fmla="*/ 1397000 h 3302940"/>
                <a:gd name="connsiteX57" fmla="*/ 2261070 w 8527372"/>
                <a:gd name="connsiteY57" fmla="*/ 1435100 h 3302940"/>
                <a:gd name="connsiteX58" fmla="*/ 2311870 w 8527372"/>
                <a:gd name="connsiteY58" fmla="*/ 1549400 h 3302940"/>
                <a:gd name="connsiteX59" fmla="*/ 2337270 w 8527372"/>
                <a:gd name="connsiteY59" fmla="*/ 1600200 h 3302940"/>
                <a:gd name="connsiteX60" fmla="*/ 2375370 w 8527372"/>
                <a:gd name="connsiteY60" fmla="*/ 1638300 h 3302940"/>
                <a:gd name="connsiteX61" fmla="*/ 2388070 w 8527372"/>
                <a:gd name="connsiteY61" fmla="*/ 1816100 h 3302940"/>
                <a:gd name="connsiteX62" fmla="*/ 2273770 w 8527372"/>
                <a:gd name="connsiteY62" fmla="*/ 1866900 h 3302940"/>
                <a:gd name="connsiteX63" fmla="*/ 2235670 w 8527372"/>
                <a:gd name="connsiteY63" fmla="*/ 1879600 h 3302940"/>
                <a:gd name="connsiteX64" fmla="*/ 2197570 w 8527372"/>
                <a:gd name="connsiteY64" fmla="*/ 1892300 h 3302940"/>
                <a:gd name="connsiteX65" fmla="*/ 2095970 w 8527372"/>
                <a:gd name="connsiteY65" fmla="*/ 1905000 h 3302940"/>
                <a:gd name="connsiteX66" fmla="*/ 1676870 w 8527372"/>
                <a:gd name="connsiteY66" fmla="*/ 1879600 h 3302940"/>
                <a:gd name="connsiteX67" fmla="*/ 1562570 w 8527372"/>
                <a:gd name="connsiteY67" fmla="*/ 1841500 h 3302940"/>
                <a:gd name="connsiteX68" fmla="*/ 1524470 w 8527372"/>
                <a:gd name="connsiteY68" fmla="*/ 1828800 h 3302940"/>
                <a:gd name="connsiteX69" fmla="*/ 1511770 w 8527372"/>
                <a:gd name="connsiteY69" fmla="*/ 1778000 h 3302940"/>
                <a:gd name="connsiteX70" fmla="*/ 1499070 w 8527372"/>
                <a:gd name="connsiteY70" fmla="*/ 1739900 h 3302940"/>
                <a:gd name="connsiteX71" fmla="*/ 1486370 w 8527372"/>
                <a:gd name="connsiteY71" fmla="*/ 1676400 h 3302940"/>
                <a:gd name="connsiteX72" fmla="*/ 1524470 w 8527372"/>
                <a:gd name="connsiteY72" fmla="*/ 1460500 h 3302940"/>
                <a:gd name="connsiteX73" fmla="*/ 1537170 w 8527372"/>
                <a:gd name="connsiteY73" fmla="*/ 1422400 h 3302940"/>
                <a:gd name="connsiteX74" fmla="*/ 1626070 w 8527372"/>
                <a:gd name="connsiteY74" fmla="*/ 1358900 h 3302940"/>
                <a:gd name="connsiteX75" fmla="*/ 1702270 w 8527372"/>
                <a:gd name="connsiteY75" fmla="*/ 1282700 h 3302940"/>
                <a:gd name="connsiteX76" fmla="*/ 1740370 w 8527372"/>
                <a:gd name="connsiteY76" fmla="*/ 1244600 h 3302940"/>
                <a:gd name="connsiteX77" fmla="*/ 1778470 w 8527372"/>
                <a:gd name="connsiteY77" fmla="*/ 1206500 h 3302940"/>
                <a:gd name="connsiteX78" fmla="*/ 1816570 w 8527372"/>
                <a:gd name="connsiteY78" fmla="*/ 1193800 h 3302940"/>
                <a:gd name="connsiteX79" fmla="*/ 1829270 w 8527372"/>
                <a:gd name="connsiteY79" fmla="*/ 1155700 h 3302940"/>
                <a:gd name="connsiteX80" fmla="*/ 1905470 w 8527372"/>
                <a:gd name="connsiteY80" fmla="*/ 1104900 h 3302940"/>
                <a:gd name="connsiteX81" fmla="*/ 1873720 w 8527372"/>
                <a:gd name="connsiteY81" fmla="*/ 1028700 h 3302940"/>
                <a:gd name="connsiteX82" fmla="*/ 1956270 w 8527372"/>
                <a:gd name="connsiteY82" fmla="*/ 908050 h 3302940"/>
                <a:gd name="connsiteX83" fmla="*/ 1886420 w 8527372"/>
                <a:gd name="connsiteY83" fmla="*/ 501650 h 3302940"/>
                <a:gd name="connsiteX84" fmla="*/ 1956270 w 8527372"/>
                <a:gd name="connsiteY84" fmla="*/ 279400 h 3302940"/>
                <a:gd name="connsiteX85" fmla="*/ 1918170 w 8527372"/>
                <a:gd name="connsiteY85" fmla="*/ 266700 h 3302940"/>
                <a:gd name="connsiteX86" fmla="*/ 1803870 w 8527372"/>
                <a:gd name="connsiteY86" fmla="*/ 203200 h 3302940"/>
                <a:gd name="connsiteX87" fmla="*/ 1727670 w 8527372"/>
                <a:gd name="connsiteY87" fmla="*/ 190500 h 3302940"/>
                <a:gd name="connsiteX88" fmla="*/ 1689570 w 8527372"/>
                <a:gd name="connsiteY88" fmla="*/ 165100 h 3302940"/>
                <a:gd name="connsiteX89" fmla="*/ 1435570 w 8527372"/>
                <a:gd name="connsiteY89" fmla="*/ 127000 h 3302940"/>
                <a:gd name="connsiteX90" fmla="*/ 1308570 w 8527372"/>
                <a:gd name="connsiteY90" fmla="*/ 101600 h 3302940"/>
                <a:gd name="connsiteX91" fmla="*/ 546570 w 8527372"/>
                <a:gd name="connsiteY91" fmla="*/ 76200 h 3302940"/>
                <a:gd name="connsiteX92" fmla="*/ 457670 w 8527372"/>
                <a:gd name="connsiteY92" fmla="*/ 50800 h 3302940"/>
                <a:gd name="connsiteX93" fmla="*/ 279870 w 8527372"/>
                <a:gd name="connsiteY93" fmla="*/ 25400 h 3302940"/>
                <a:gd name="connsiteX94" fmla="*/ 216370 w 8527372"/>
                <a:gd name="connsiteY94" fmla="*/ 12700 h 3302940"/>
                <a:gd name="connsiteX95" fmla="*/ 38570 w 8527372"/>
                <a:gd name="connsiteY95" fmla="*/ 0 h 3302940"/>
                <a:gd name="connsiteX96" fmla="*/ 13170 w 8527372"/>
                <a:gd name="connsiteY9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952500 h 3302940"/>
                <a:gd name="connsiteX51" fmla="*/ 2045170 w 8527372"/>
                <a:gd name="connsiteY51" fmla="*/ 1016000 h 3302940"/>
                <a:gd name="connsiteX52" fmla="*/ 2083270 w 8527372"/>
                <a:gd name="connsiteY52" fmla="*/ 1130300 h 3302940"/>
                <a:gd name="connsiteX53" fmla="*/ 2095970 w 8527372"/>
                <a:gd name="connsiteY53" fmla="*/ 1181100 h 3302940"/>
                <a:gd name="connsiteX54" fmla="*/ 2159470 w 8527372"/>
                <a:gd name="connsiteY54" fmla="*/ 1270000 h 3302940"/>
                <a:gd name="connsiteX55" fmla="*/ 2197570 w 8527372"/>
                <a:gd name="connsiteY55" fmla="*/ 1346200 h 3302940"/>
                <a:gd name="connsiteX56" fmla="*/ 2235670 w 8527372"/>
                <a:gd name="connsiteY56" fmla="*/ 1397000 h 3302940"/>
                <a:gd name="connsiteX57" fmla="*/ 2261070 w 8527372"/>
                <a:gd name="connsiteY57" fmla="*/ 1435100 h 3302940"/>
                <a:gd name="connsiteX58" fmla="*/ 2311870 w 8527372"/>
                <a:gd name="connsiteY58" fmla="*/ 1549400 h 3302940"/>
                <a:gd name="connsiteX59" fmla="*/ 2337270 w 8527372"/>
                <a:gd name="connsiteY59" fmla="*/ 1600200 h 3302940"/>
                <a:gd name="connsiteX60" fmla="*/ 2375370 w 8527372"/>
                <a:gd name="connsiteY60" fmla="*/ 1638300 h 3302940"/>
                <a:gd name="connsiteX61" fmla="*/ 2388070 w 8527372"/>
                <a:gd name="connsiteY61" fmla="*/ 1816100 h 3302940"/>
                <a:gd name="connsiteX62" fmla="*/ 2273770 w 8527372"/>
                <a:gd name="connsiteY62" fmla="*/ 1866900 h 3302940"/>
                <a:gd name="connsiteX63" fmla="*/ 2235670 w 8527372"/>
                <a:gd name="connsiteY63" fmla="*/ 1879600 h 3302940"/>
                <a:gd name="connsiteX64" fmla="*/ 2197570 w 8527372"/>
                <a:gd name="connsiteY64" fmla="*/ 1892300 h 3302940"/>
                <a:gd name="connsiteX65" fmla="*/ 2095970 w 8527372"/>
                <a:gd name="connsiteY65" fmla="*/ 1905000 h 3302940"/>
                <a:gd name="connsiteX66" fmla="*/ 1676870 w 8527372"/>
                <a:gd name="connsiteY66" fmla="*/ 1879600 h 3302940"/>
                <a:gd name="connsiteX67" fmla="*/ 1562570 w 8527372"/>
                <a:gd name="connsiteY67" fmla="*/ 1841500 h 3302940"/>
                <a:gd name="connsiteX68" fmla="*/ 1524470 w 8527372"/>
                <a:gd name="connsiteY68" fmla="*/ 1828800 h 3302940"/>
                <a:gd name="connsiteX69" fmla="*/ 1511770 w 8527372"/>
                <a:gd name="connsiteY69" fmla="*/ 1778000 h 3302940"/>
                <a:gd name="connsiteX70" fmla="*/ 1499070 w 8527372"/>
                <a:gd name="connsiteY70" fmla="*/ 1739900 h 3302940"/>
                <a:gd name="connsiteX71" fmla="*/ 1486370 w 8527372"/>
                <a:gd name="connsiteY71" fmla="*/ 1676400 h 3302940"/>
                <a:gd name="connsiteX72" fmla="*/ 1524470 w 8527372"/>
                <a:gd name="connsiteY72" fmla="*/ 1460500 h 3302940"/>
                <a:gd name="connsiteX73" fmla="*/ 1537170 w 8527372"/>
                <a:gd name="connsiteY73" fmla="*/ 1422400 h 3302940"/>
                <a:gd name="connsiteX74" fmla="*/ 1626070 w 8527372"/>
                <a:gd name="connsiteY74" fmla="*/ 1358900 h 3302940"/>
                <a:gd name="connsiteX75" fmla="*/ 1702270 w 8527372"/>
                <a:gd name="connsiteY75" fmla="*/ 1282700 h 3302940"/>
                <a:gd name="connsiteX76" fmla="*/ 1740370 w 8527372"/>
                <a:gd name="connsiteY76" fmla="*/ 1244600 h 3302940"/>
                <a:gd name="connsiteX77" fmla="*/ 1778470 w 8527372"/>
                <a:gd name="connsiteY77" fmla="*/ 1206500 h 3302940"/>
                <a:gd name="connsiteX78" fmla="*/ 1816570 w 8527372"/>
                <a:gd name="connsiteY78" fmla="*/ 1193800 h 3302940"/>
                <a:gd name="connsiteX79" fmla="*/ 1829270 w 8527372"/>
                <a:gd name="connsiteY79" fmla="*/ 1155700 h 3302940"/>
                <a:gd name="connsiteX80" fmla="*/ 1905470 w 8527372"/>
                <a:gd name="connsiteY80" fmla="*/ 1104900 h 3302940"/>
                <a:gd name="connsiteX81" fmla="*/ 1873720 w 8527372"/>
                <a:gd name="connsiteY81" fmla="*/ 1028700 h 3302940"/>
                <a:gd name="connsiteX82" fmla="*/ 1956270 w 8527372"/>
                <a:gd name="connsiteY82" fmla="*/ 908050 h 3302940"/>
                <a:gd name="connsiteX83" fmla="*/ 1886420 w 8527372"/>
                <a:gd name="connsiteY83" fmla="*/ 501650 h 3302940"/>
                <a:gd name="connsiteX84" fmla="*/ 1956270 w 8527372"/>
                <a:gd name="connsiteY84" fmla="*/ 279400 h 3302940"/>
                <a:gd name="connsiteX85" fmla="*/ 1918170 w 8527372"/>
                <a:gd name="connsiteY85" fmla="*/ 266700 h 3302940"/>
                <a:gd name="connsiteX86" fmla="*/ 1803870 w 8527372"/>
                <a:gd name="connsiteY86" fmla="*/ 203200 h 3302940"/>
                <a:gd name="connsiteX87" fmla="*/ 1727670 w 8527372"/>
                <a:gd name="connsiteY87" fmla="*/ 190500 h 3302940"/>
                <a:gd name="connsiteX88" fmla="*/ 1689570 w 8527372"/>
                <a:gd name="connsiteY88" fmla="*/ 165100 h 3302940"/>
                <a:gd name="connsiteX89" fmla="*/ 1435570 w 8527372"/>
                <a:gd name="connsiteY89" fmla="*/ 127000 h 3302940"/>
                <a:gd name="connsiteX90" fmla="*/ 1308570 w 8527372"/>
                <a:gd name="connsiteY90" fmla="*/ 101600 h 3302940"/>
                <a:gd name="connsiteX91" fmla="*/ 546570 w 8527372"/>
                <a:gd name="connsiteY91" fmla="*/ 76200 h 3302940"/>
                <a:gd name="connsiteX92" fmla="*/ 457670 w 8527372"/>
                <a:gd name="connsiteY92" fmla="*/ 50800 h 3302940"/>
                <a:gd name="connsiteX93" fmla="*/ 279870 w 8527372"/>
                <a:gd name="connsiteY93" fmla="*/ 25400 h 3302940"/>
                <a:gd name="connsiteX94" fmla="*/ 216370 w 8527372"/>
                <a:gd name="connsiteY94" fmla="*/ 12700 h 3302940"/>
                <a:gd name="connsiteX95" fmla="*/ 38570 w 8527372"/>
                <a:gd name="connsiteY95" fmla="*/ 0 h 3302940"/>
                <a:gd name="connsiteX96" fmla="*/ 13170 w 8527372"/>
                <a:gd name="connsiteY9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952500 h 3302940"/>
                <a:gd name="connsiteX51" fmla="*/ 2045170 w 8527372"/>
                <a:gd name="connsiteY51" fmla="*/ 1016000 h 3302940"/>
                <a:gd name="connsiteX52" fmla="*/ 2083270 w 8527372"/>
                <a:gd name="connsiteY52" fmla="*/ 1130300 h 3302940"/>
                <a:gd name="connsiteX53" fmla="*/ 2095970 w 8527372"/>
                <a:gd name="connsiteY53" fmla="*/ 1181100 h 3302940"/>
                <a:gd name="connsiteX54" fmla="*/ 2159470 w 8527372"/>
                <a:gd name="connsiteY54" fmla="*/ 1270000 h 3302940"/>
                <a:gd name="connsiteX55" fmla="*/ 2197570 w 8527372"/>
                <a:gd name="connsiteY55" fmla="*/ 1346200 h 3302940"/>
                <a:gd name="connsiteX56" fmla="*/ 2235670 w 8527372"/>
                <a:gd name="connsiteY56" fmla="*/ 1397000 h 3302940"/>
                <a:gd name="connsiteX57" fmla="*/ 2261070 w 8527372"/>
                <a:gd name="connsiteY57" fmla="*/ 1435100 h 3302940"/>
                <a:gd name="connsiteX58" fmla="*/ 2311870 w 8527372"/>
                <a:gd name="connsiteY58" fmla="*/ 1549400 h 3302940"/>
                <a:gd name="connsiteX59" fmla="*/ 2337270 w 8527372"/>
                <a:gd name="connsiteY59" fmla="*/ 1600200 h 3302940"/>
                <a:gd name="connsiteX60" fmla="*/ 2375370 w 8527372"/>
                <a:gd name="connsiteY60" fmla="*/ 1638300 h 3302940"/>
                <a:gd name="connsiteX61" fmla="*/ 2388070 w 8527372"/>
                <a:gd name="connsiteY61" fmla="*/ 1816100 h 3302940"/>
                <a:gd name="connsiteX62" fmla="*/ 2273770 w 8527372"/>
                <a:gd name="connsiteY62" fmla="*/ 1866900 h 3302940"/>
                <a:gd name="connsiteX63" fmla="*/ 2235670 w 8527372"/>
                <a:gd name="connsiteY63" fmla="*/ 1879600 h 3302940"/>
                <a:gd name="connsiteX64" fmla="*/ 2197570 w 8527372"/>
                <a:gd name="connsiteY64" fmla="*/ 1892300 h 3302940"/>
                <a:gd name="connsiteX65" fmla="*/ 2095970 w 8527372"/>
                <a:gd name="connsiteY65" fmla="*/ 1905000 h 3302940"/>
                <a:gd name="connsiteX66" fmla="*/ 1676870 w 8527372"/>
                <a:gd name="connsiteY66" fmla="*/ 1879600 h 3302940"/>
                <a:gd name="connsiteX67" fmla="*/ 1562570 w 8527372"/>
                <a:gd name="connsiteY67" fmla="*/ 1841500 h 3302940"/>
                <a:gd name="connsiteX68" fmla="*/ 1524470 w 8527372"/>
                <a:gd name="connsiteY68" fmla="*/ 1828800 h 3302940"/>
                <a:gd name="connsiteX69" fmla="*/ 1511770 w 8527372"/>
                <a:gd name="connsiteY69" fmla="*/ 1778000 h 3302940"/>
                <a:gd name="connsiteX70" fmla="*/ 1499070 w 8527372"/>
                <a:gd name="connsiteY70" fmla="*/ 1739900 h 3302940"/>
                <a:gd name="connsiteX71" fmla="*/ 1486370 w 8527372"/>
                <a:gd name="connsiteY71" fmla="*/ 1676400 h 3302940"/>
                <a:gd name="connsiteX72" fmla="*/ 1524470 w 8527372"/>
                <a:gd name="connsiteY72" fmla="*/ 1460500 h 3302940"/>
                <a:gd name="connsiteX73" fmla="*/ 1537170 w 8527372"/>
                <a:gd name="connsiteY73" fmla="*/ 1422400 h 3302940"/>
                <a:gd name="connsiteX74" fmla="*/ 1626070 w 8527372"/>
                <a:gd name="connsiteY74" fmla="*/ 1358900 h 3302940"/>
                <a:gd name="connsiteX75" fmla="*/ 1702270 w 8527372"/>
                <a:gd name="connsiteY75" fmla="*/ 1282700 h 3302940"/>
                <a:gd name="connsiteX76" fmla="*/ 1740370 w 8527372"/>
                <a:gd name="connsiteY76" fmla="*/ 1244600 h 3302940"/>
                <a:gd name="connsiteX77" fmla="*/ 1778470 w 8527372"/>
                <a:gd name="connsiteY77" fmla="*/ 1206500 h 3302940"/>
                <a:gd name="connsiteX78" fmla="*/ 1816570 w 8527372"/>
                <a:gd name="connsiteY78" fmla="*/ 1193800 h 3302940"/>
                <a:gd name="connsiteX79" fmla="*/ 1829270 w 8527372"/>
                <a:gd name="connsiteY79" fmla="*/ 1155700 h 3302940"/>
                <a:gd name="connsiteX80" fmla="*/ 1905470 w 8527372"/>
                <a:gd name="connsiteY80" fmla="*/ 1104900 h 3302940"/>
                <a:gd name="connsiteX81" fmla="*/ 1873720 w 8527372"/>
                <a:gd name="connsiteY81" fmla="*/ 1028700 h 3302940"/>
                <a:gd name="connsiteX82" fmla="*/ 1956270 w 8527372"/>
                <a:gd name="connsiteY82" fmla="*/ 908050 h 3302940"/>
                <a:gd name="connsiteX83" fmla="*/ 1886420 w 8527372"/>
                <a:gd name="connsiteY83" fmla="*/ 501650 h 3302940"/>
                <a:gd name="connsiteX84" fmla="*/ 1956270 w 8527372"/>
                <a:gd name="connsiteY84" fmla="*/ 279400 h 3302940"/>
                <a:gd name="connsiteX85" fmla="*/ 1918170 w 8527372"/>
                <a:gd name="connsiteY85" fmla="*/ 266700 h 3302940"/>
                <a:gd name="connsiteX86" fmla="*/ 1803870 w 8527372"/>
                <a:gd name="connsiteY86" fmla="*/ 203200 h 3302940"/>
                <a:gd name="connsiteX87" fmla="*/ 1727670 w 8527372"/>
                <a:gd name="connsiteY87" fmla="*/ 190500 h 3302940"/>
                <a:gd name="connsiteX88" fmla="*/ 1689570 w 8527372"/>
                <a:gd name="connsiteY88" fmla="*/ 165100 h 3302940"/>
                <a:gd name="connsiteX89" fmla="*/ 1435570 w 8527372"/>
                <a:gd name="connsiteY89" fmla="*/ 127000 h 3302940"/>
                <a:gd name="connsiteX90" fmla="*/ 1308570 w 8527372"/>
                <a:gd name="connsiteY90" fmla="*/ 101600 h 3302940"/>
                <a:gd name="connsiteX91" fmla="*/ 546570 w 8527372"/>
                <a:gd name="connsiteY91" fmla="*/ 76200 h 3302940"/>
                <a:gd name="connsiteX92" fmla="*/ 457670 w 8527372"/>
                <a:gd name="connsiteY92" fmla="*/ 50800 h 3302940"/>
                <a:gd name="connsiteX93" fmla="*/ 279870 w 8527372"/>
                <a:gd name="connsiteY93" fmla="*/ 25400 h 3302940"/>
                <a:gd name="connsiteX94" fmla="*/ 216370 w 8527372"/>
                <a:gd name="connsiteY94" fmla="*/ 12700 h 3302940"/>
                <a:gd name="connsiteX95" fmla="*/ 38570 w 8527372"/>
                <a:gd name="connsiteY95" fmla="*/ 0 h 3302940"/>
                <a:gd name="connsiteX96" fmla="*/ 13170 w 8527372"/>
                <a:gd name="connsiteY9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952500 h 3302940"/>
                <a:gd name="connsiteX51" fmla="*/ 2045170 w 8527372"/>
                <a:gd name="connsiteY51" fmla="*/ 1016000 h 3302940"/>
                <a:gd name="connsiteX52" fmla="*/ 2083270 w 8527372"/>
                <a:gd name="connsiteY52" fmla="*/ 1130300 h 3302940"/>
                <a:gd name="connsiteX53" fmla="*/ 2095970 w 8527372"/>
                <a:gd name="connsiteY53" fmla="*/ 1181100 h 3302940"/>
                <a:gd name="connsiteX54" fmla="*/ 2159470 w 8527372"/>
                <a:gd name="connsiteY54" fmla="*/ 1270000 h 3302940"/>
                <a:gd name="connsiteX55" fmla="*/ 2197570 w 8527372"/>
                <a:gd name="connsiteY55" fmla="*/ 1346200 h 3302940"/>
                <a:gd name="connsiteX56" fmla="*/ 2235670 w 8527372"/>
                <a:gd name="connsiteY56" fmla="*/ 1397000 h 3302940"/>
                <a:gd name="connsiteX57" fmla="*/ 2261070 w 8527372"/>
                <a:gd name="connsiteY57" fmla="*/ 1435100 h 3302940"/>
                <a:gd name="connsiteX58" fmla="*/ 2311870 w 8527372"/>
                <a:gd name="connsiteY58" fmla="*/ 1549400 h 3302940"/>
                <a:gd name="connsiteX59" fmla="*/ 2337270 w 8527372"/>
                <a:gd name="connsiteY59" fmla="*/ 1600200 h 3302940"/>
                <a:gd name="connsiteX60" fmla="*/ 2375370 w 8527372"/>
                <a:gd name="connsiteY60" fmla="*/ 1638300 h 3302940"/>
                <a:gd name="connsiteX61" fmla="*/ 2388070 w 8527372"/>
                <a:gd name="connsiteY61" fmla="*/ 1816100 h 3302940"/>
                <a:gd name="connsiteX62" fmla="*/ 2273770 w 8527372"/>
                <a:gd name="connsiteY62" fmla="*/ 1866900 h 3302940"/>
                <a:gd name="connsiteX63" fmla="*/ 2235670 w 8527372"/>
                <a:gd name="connsiteY63" fmla="*/ 1879600 h 3302940"/>
                <a:gd name="connsiteX64" fmla="*/ 2197570 w 8527372"/>
                <a:gd name="connsiteY64" fmla="*/ 1892300 h 3302940"/>
                <a:gd name="connsiteX65" fmla="*/ 2095970 w 8527372"/>
                <a:gd name="connsiteY65" fmla="*/ 1905000 h 3302940"/>
                <a:gd name="connsiteX66" fmla="*/ 1676870 w 8527372"/>
                <a:gd name="connsiteY66" fmla="*/ 1879600 h 3302940"/>
                <a:gd name="connsiteX67" fmla="*/ 1562570 w 8527372"/>
                <a:gd name="connsiteY67" fmla="*/ 1841500 h 3302940"/>
                <a:gd name="connsiteX68" fmla="*/ 1524470 w 8527372"/>
                <a:gd name="connsiteY68" fmla="*/ 1828800 h 3302940"/>
                <a:gd name="connsiteX69" fmla="*/ 1511770 w 8527372"/>
                <a:gd name="connsiteY69" fmla="*/ 1778000 h 3302940"/>
                <a:gd name="connsiteX70" fmla="*/ 1499070 w 8527372"/>
                <a:gd name="connsiteY70" fmla="*/ 1739900 h 3302940"/>
                <a:gd name="connsiteX71" fmla="*/ 1486370 w 8527372"/>
                <a:gd name="connsiteY71" fmla="*/ 1676400 h 3302940"/>
                <a:gd name="connsiteX72" fmla="*/ 1524470 w 8527372"/>
                <a:gd name="connsiteY72" fmla="*/ 1460500 h 3302940"/>
                <a:gd name="connsiteX73" fmla="*/ 1537170 w 8527372"/>
                <a:gd name="connsiteY73" fmla="*/ 1422400 h 3302940"/>
                <a:gd name="connsiteX74" fmla="*/ 1626070 w 8527372"/>
                <a:gd name="connsiteY74" fmla="*/ 1358900 h 3302940"/>
                <a:gd name="connsiteX75" fmla="*/ 1702270 w 8527372"/>
                <a:gd name="connsiteY75" fmla="*/ 1282700 h 3302940"/>
                <a:gd name="connsiteX76" fmla="*/ 1740370 w 8527372"/>
                <a:gd name="connsiteY76" fmla="*/ 1244600 h 3302940"/>
                <a:gd name="connsiteX77" fmla="*/ 1778470 w 8527372"/>
                <a:gd name="connsiteY77" fmla="*/ 1206500 h 3302940"/>
                <a:gd name="connsiteX78" fmla="*/ 1816570 w 8527372"/>
                <a:gd name="connsiteY78" fmla="*/ 1193800 h 3302940"/>
                <a:gd name="connsiteX79" fmla="*/ 1829270 w 8527372"/>
                <a:gd name="connsiteY79" fmla="*/ 1155700 h 3302940"/>
                <a:gd name="connsiteX80" fmla="*/ 1905470 w 8527372"/>
                <a:gd name="connsiteY80" fmla="*/ 1104900 h 3302940"/>
                <a:gd name="connsiteX81" fmla="*/ 1873720 w 8527372"/>
                <a:gd name="connsiteY81" fmla="*/ 1028700 h 3302940"/>
                <a:gd name="connsiteX82" fmla="*/ 1956270 w 8527372"/>
                <a:gd name="connsiteY82" fmla="*/ 908050 h 3302940"/>
                <a:gd name="connsiteX83" fmla="*/ 1886420 w 8527372"/>
                <a:gd name="connsiteY83" fmla="*/ 501650 h 3302940"/>
                <a:gd name="connsiteX84" fmla="*/ 1956270 w 8527372"/>
                <a:gd name="connsiteY84" fmla="*/ 279400 h 3302940"/>
                <a:gd name="connsiteX85" fmla="*/ 1918170 w 8527372"/>
                <a:gd name="connsiteY85" fmla="*/ 266700 h 3302940"/>
                <a:gd name="connsiteX86" fmla="*/ 1803870 w 8527372"/>
                <a:gd name="connsiteY86" fmla="*/ 203200 h 3302940"/>
                <a:gd name="connsiteX87" fmla="*/ 1727670 w 8527372"/>
                <a:gd name="connsiteY87" fmla="*/ 190500 h 3302940"/>
                <a:gd name="connsiteX88" fmla="*/ 1689570 w 8527372"/>
                <a:gd name="connsiteY88" fmla="*/ 165100 h 3302940"/>
                <a:gd name="connsiteX89" fmla="*/ 1435570 w 8527372"/>
                <a:gd name="connsiteY89" fmla="*/ 127000 h 3302940"/>
                <a:gd name="connsiteX90" fmla="*/ 1308570 w 8527372"/>
                <a:gd name="connsiteY90" fmla="*/ 101600 h 3302940"/>
                <a:gd name="connsiteX91" fmla="*/ 546570 w 8527372"/>
                <a:gd name="connsiteY91" fmla="*/ 76200 h 3302940"/>
                <a:gd name="connsiteX92" fmla="*/ 457670 w 8527372"/>
                <a:gd name="connsiteY92" fmla="*/ 50800 h 3302940"/>
                <a:gd name="connsiteX93" fmla="*/ 279870 w 8527372"/>
                <a:gd name="connsiteY93" fmla="*/ 25400 h 3302940"/>
                <a:gd name="connsiteX94" fmla="*/ 216370 w 8527372"/>
                <a:gd name="connsiteY94" fmla="*/ 12700 h 3302940"/>
                <a:gd name="connsiteX95" fmla="*/ 38570 w 8527372"/>
                <a:gd name="connsiteY95" fmla="*/ 0 h 3302940"/>
                <a:gd name="connsiteX96" fmla="*/ 13170 w 8527372"/>
                <a:gd name="connsiteY9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45170 w 8527372"/>
                <a:gd name="connsiteY50" fmla="*/ 1016000 h 3302940"/>
                <a:gd name="connsiteX51" fmla="*/ 2083270 w 8527372"/>
                <a:gd name="connsiteY51" fmla="*/ 1130300 h 3302940"/>
                <a:gd name="connsiteX52" fmla="*/ 2095970 w 8527372"/>
                <a:gd name="connsiteY52" fmla="*/ 1181100 h 3302940"/>
                <a:gd name="connsiteX53" fmla="*/ 2159470 w 8527372"/>
                <a:gd name="connsiteY53" fmla="*/ 1270000 h 3302940"/>
                <a:gd name="connsiteX54" fmla="*/ 2197570 w 8527372"/>
                <a:gd name="connsiteY54" fmla="*/ 1346200 h 3302940"/>
                <a:gd name="connsiteX55" fmla="*/ 2235670 w 8527372"/>
                <a:gd name="connsiteY55" fmla="*/ 1397000 h 3302940"/>
                <a:gd name="connsiteX56" fmla="*/ 2261070 w 8527372"/>
                <a:gd name="connsiteY56" fmla="*/ 1435100 h 3302940"/>
                <a:gd name="connsiteX57" fmla="*/ 2311870 w 8527372"/>
                <a:gd name="connsiteY57" fmla="*/ 1549400 h 3302940"/>
                <a:gd name="connsiteX58" fmla="*/ 2337270 w 8527372"/>
                <a:gd name="connsiteY58" fmla="*/ 1600200 h 3302940"/>
                <a:gd name="connsiteX59" fmla="*/ 2375370 w 8527372"/>
                <a:gd name="connsiteY59" fmla="*/ 1638300 h 3302940"/>
                <a:gd name="connsiteX60" fmla="*/ 2388070 w 8527372"/>
                <a:gd name="connsiteY60" fmla="*/ 1816100 h 3302940"/>
                <a:gd name="connsiteX61" fmla="*/ 2273770 w 8527372"/>
                <a:gd name="connsiteY61" fmla="*/ 1866900 h 3302940"/>
                <a:gd name="connsiteX62" fmla="*/ 2235670 w 8527372"/>
                <a:gd name="connsiteY62" fmla="*/ 1879600 h 3302940"/>
                <a:gd name="connsiteX63" fmla="*/ 2197570 w 8527372"/>
                <a:gd name="connsiteY63" fmla="*/ 1892300 h 3302940"/>
                <a:gd name="connsiteX64" fmla="*/ 2095970 w 8527372"/>
                <a:gd name="connsiteY64" fmla="*/ 1905000 h 3302940"/>
                <a:gd name="connsiteX65" fmla="*/ 1676870 w 8527372"/>
                <a:gd name="connsiteY65" fmla="*/ 1879600 h 3302940"/>
                <a:gd name="connsiteX66" fmla="*/ 1562570 w 8527372"/>
                <a:gd name="connsiteY66" fmla="*/ 1841500 h 3302940"/>
                <a:gd name="connsiteX67" fmla="*/ 1524470 w 8527372"/>
                <a:gd name="connsiteY67" fmla="*/ 1828800 h 3302940"/>
                <a:gd name="connsiteX68" fmla="*/ 1511770 w 8527372"/>
                <a:gd name="connsiteY68" fmla="*/ 1778000 h 3302940"/>
                <a:gd name="connsiteX69" fmla="*/ 1499070 w 8527372"/>
                <a:gd name="connsiteY69" fmla="*/ 1739900 h 3302940"/>
                <a:gd name="connsiteX70" fmla="*/ 1486370 w 8527372"/>
                <a:gd name="connsiteY70" fmla="*/ 1676400 h 3302940"/>
                <a:gd name="connsiteX71" fmla="*/ 1524470 w 8527372"/>
                <a:gd name="connsiteY71" fmla="*/ 1460500 h 3302940"/>
                <a:gd name="connsiteX72" fmla="*/ 1537170 w 8527372"/>
                <a:gd name="connsiteY72" fmla="*/ 1422400 h 3302940"/>
                <a:gd name="connsiteX73" fmla="*/ 1626070 w 8527372"/>
                <a:gd name="connsiteY73" fmla="*/ 1358900 h 3302940"/>
                <a:gd name="connsiteX74" fmla="*/ 1702270 w 8527372"/>
                <a:gd name="connsiteY74" fmla="*/ 1282700 h 3302940"/>
                <a:gd name="connsiteX75" fmla="*/ 1740370 w 8527372"/>
                <a:gd name="connsiteY75" fmla="*/ 1244600 h 3302940"/>
                <a:gd name="connsiteX76" fmla="*/ 1778470 w 8527372"/>
                <a:gd name="connsiteY76" fmla="*/ 1206500 h 3302940"/>
                <a:gd name="connsiteX77" fmla="*/ 1816570 w 8527372"/>
                <a:gd name="connsiteY77" fmla="*/ 1193800 h 3302940"/>
                <a:gd name="connsiteX78" fmla="*/ 1829270 w 8527372"/>
                <a:gd name="connsiteY78" fmla="*/ 1155700 h 3302940"/>
                <a:gd name="connsiteX79" fmla="*/ 1905470 w 8527372"/>
                <a:gd name="connsiteY79" fmla="*/ 1104900 h 3302940"/>
                <a:gd name="connsiteX80" fmla="*/ 1873720 w 8527372"/>
                <a:gd name="connsiteY80" fmla="*/ 1028700 h 3302940"/>
                <a:gd name="connsiteX81" fmla="*/ 1956270 w 8527372"/>
                <a:gd name="connsiteY81" fmla="*/ 908050 h 3302940"/>
                <a:gd name="connsiteX82" fmla="*/ 1886420 w 8527372"/>
                <a:gd name="connsiteY82" fmla="*/ 501650 h 3302940"/>
                <a:gd name="connsiteX83" fmla="*/ 1956270 w 8527372"/>
                <a:gd name="connsiteY83" fmla="*/ 279400 h 3302940"/>
                <a:gd name="connsiteX84" fmla="*/ 1918170 w 8527372"/>
                <a:gd name="connsiteY84" fmla="*/ 266700 h 3302940"/>
                <a:gd name="connsiteX85" fmla="*/ 1803870 w 8527372"/>
                <a:gd name="connsiteY85" fmla="*/ 203200 h 3302940"/>
                <a:gd name="connsiteX86" fmla="*/ 1727670 w 8527372"/>
                <a:gd name="connsiteY86" fmla="*/ 190500 h 3302940"/>
                <a:gd name="connsiteX87" fmla="*/ 1689570 w 8527372"/>
                <a:gd name="connsiteY87" fmla="*/ 165100 h 3302940"/>
                <a:gd name="connsiteX88" fmla="*/ 1435570 w 8527372"/>
                <a:gd name="connsiteY88" fmla="*/ 127000 h 3302940"/>
                <a:gd name="connsiteX89" fmla="*/ 1308570 w 8527372"/>
                <a:gd name="connsiteY89" fmla="*/ 101600 h 3302940"/>
                <a:gd name="connsiteX90" fmla="*/ 546570 w 8527372"/>
                <a:gd name="connsiteY90" fmla="*/ 76200 h 3302940"/>
                <a:gd name="connsiteX91" fmla="*/ 457670 w 8527372"/>
                <a:gd name="connsiteY91" fmla="*/ 50800 h 3302940"/>
                <a:gd name="connsiteX92" fmla="*/ 279870 w 8527372"/>
                <a:gd name="connsiteY92" fmla="*/ 25400 h 3302940"/>
                <a:gd name="connsiteX93" fmla="*/ 216370 w 8527372"/>
                <a:gd name="connsiteY93" fmla="*/ 12700 h 3302940"/>
                <a:gd name="connsiteX94" fmla="*/ 38570 w 8527372"/>
                <a:gd name="connsiteY94" fmla="*/ 0 h 3302940"/>
                <a:gd name="connsiteX95" fmla="*/ 13170 w 8527372"/>
                <a:gd name="connsiteY95"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83270 w 8527372"/>
                <a:gd name="connsiteY50" fmla="*/ 1130300 h 3302940"/>
                <a:gd name="connsiteX51" fmla="*/ 2095970 w 8527372"/>
                <a:gd name="connsiteY51" fmla="*/ 1181100 h 3302940"/>
                <a:gd name="connsiteX52" fmla="*/ 2159470 w 8527372"/>
                <a:gd name="connsiteY52" fmla="*/ 1270000 h 3302940"/>
                <a:gd name="connsiteX53" fmla="*/ 2197570 w 8527372"/>
                <a:gd name="connsiteY53" fmla="*/ 1346200 h 3302940"/>
                <a:gd name="connsiteX54" fmla="*/ 2235670 w 8527372"/>
                <a:gd name="connsiteY54" fmla="*/ 1397000 h 3302940"/>
                <a:gd name="connsiteX55" fmla="*/ 2261070 w 8527372"/>
                <a:gd name="connsiteY55" fmla="*/ 1435100 h 3302940"/>
                <a:gd name="connsiteX56" fmla="*/ 2311870 w 8527372"/>
                <a:gd name="connsiteY56" fmla="*/ 1549400 h 3302940"/>
                <a:gd name="connsiteX57" fmla="*/ 2337270 w 8527372"/>
                <a:gd name="connsiteY57" fmla="*/ 1600200 h 3302940"/>
                <a:gd name="connsiteX58" fmla="*/ 2375370 w 8527372"/>
                <a:gd name="connsiteY58" fmla="*/ 1638300 h 3302940"/>
                <a:gd name="connsiteX59" fmla="*/ 2388070 w 8527372"/>
                <a:gd name="connsiteY59" fmla="*/ 1816100 h 3302940"/>
                <a:gd name="connsiteX60" fmla="*/ 2273770 w 8527372"/>
                <a:gd name="connsiteY60" fmla="*/ 1866900 h 3302940"/>
                <a:gd name="connsiteX61" fmla="*/ 2235670 w 8527372"/>
                <a:gd name="connsiteY61" fmla="*/ 1879600 h 3302940"/>
                <a:gd name="connsiteX62" fmla="*/ 2197570 w 8527372"/>
                <a:gd name="connsiteY62" fmla="*/ 1892300 h 3302940"/>
                <a:gd name="connsiteX63" fmla="*/ 2095970 w 8527372"/>
                <a:gd name="connsiteY63" fmla="*/ 1905000 h 3302940"/>
                <a:gd name="connsiteX64" fmla="*/ 1676870 w 8527372"/>
                <a:gd name="connsiteY64" fmla="*/ 1879600 h 3302940"/>
                <a:gd name="connsiteX65" fmla="*/ 1562570 w 8527372"/>
                <a:gd name="connsiteY65" fmla="*/ 1841500 h 3302940"/>
                <a:gd name="connsiteX66" fmla="*/ 1524470 w 8527372"/>
                <a:gd name="connsiteY66" fmla="*/ 1828800 h 3302940"/>
                <a:gd name="connsiteX67" fmla="*/ 1511770 w 8527372"/>
                <a:gd name="connsiteY67" fmla="*/ 1778000 h 3302940"/>
                <a:gd name="connsiteX68" fmla="*/ 1499070 w 8527372"/>
                <a:gd name="connsiteY68" fmla="*/ 1739900 h 3302940"/>
                <a:gd name="connsiteX69" fmla="*/ 1486370 w 8527372"/>
                <a:gd name="connsiteY69" fmla="*/ 1676400 h 3302940"/>
                <a:gd name="connsiteX70" fmla="*/ 1524470 w 8527372"/>
                <a:gd name="connsiteY70" fmla="*/ 1460500 h 3302940"/>
                <a:gd name="connsiteX71" fmla="*/ 1537170 w 8527372"/>
                <a:gd name="connsiteY71" fmla="*/ 1422400 h 3302940"/>
                <a:gd name="connsiteX72" fmla="*/ 1626070 w 8527372"/>
                <a:gd name="connsiteY72" fmla="*/ 1358900 h 3302940"/>
                <a:gd name="connsiteX73" fmla="*/ 1702270 w 8527372"/>
                <a:gd name="connsiteY73" fmla="*/ 1282700 h 3302940"/>
                <a:gd name="connsiteX74" fmla="*/ 1740370 w 8527372"/>
                <a:gd name="connsiteY74" fmla="*/ 1244600 h 3302940"/>
                <a:gd name="connsiteX75" fmla="*/ 1778470 w 8527372"/>
                <a:gd name="connsiteY75" fmla="*/ 1206500 h 3302940"/>
                <a:gd name="connsiteX76" fmla="*/ 1816570 w 8527372"/>
                <a:gd name="connsiteY76" fmla="*/ 1193800 h 3302940"/>
                <a:gd name="connsiteX77" fmla="*/ 1829270 w 8527372"/>
                <a:gd name="connsiteY77" fmla="*/ 1155700 h 3302940"/>
                <a:gd name="connsiteX78" fmla="*/ 1905470 w 8527372"/>
                <a:gd name="connsiteY78" fmla="*/ 1104900 h 3302940"/>
                <a:gd name="connsiteX79" fmla="*/ 1873720 w 8527372"/>
                <a:gd name="connsiteY79" fmla="*/ 1028700 h 3302940"/>
                <a:gd name="connsiteX80" fmla="*/ 1956270 w 8527372"/>
                <a:gd name="connsiteY80" fmla="*/ 908050 h 3302940"/>
                <a:gd name="connsiteX81" fmla="*/ 1886420 w 8527372"/>
                <a:gd name="connsiteY81" fmla="*/ 501650 h 3302940"/>
                <a:gd name="connsiteX82" fmla="*/ 1956270 w 8527372"/>
                <a:gd name="connsiteY82" fmla="*/ 279400 h 3302940"/>
                <a:gd name="connsiteX83" fmla="*/ 1918170 w 8527372"/>
                <a:gd name="connsiteY83" fmla="*/ 266700 h 3302940"/>
                <a:gd name="connsiteX84" fmla="*/ 1803870 w 8527372"/>
                <a:gd name="connsiteY84" fmla="*/ 203200 h 3302940"/>
                <a:gd name="connsiteX85" fmla="*/ 1727670 w 8527372"/>
                <a:gd name="connsiteY85" fmla="*/ 190500 h 3302940"/>
                <a:gd name="connsiteX86" fmla="*/ 1689570 w 8527372"/>
                <a:gd name="connsiteY86" fmla="*/ 165100 h 3302940"/>
                <a:gd name="connsiteX87" fmla="*/ 1435570 w 8527372"/>
                <a:gd name="connsiteY87" fmla="*/ 127000 h 3302940"/>
                <a:gd name="connsiteX88" fmla="*/ 1308570 w 8527372"/>
                <a:gd name="connsiteY88" fmla="*/ 101600 h 3302940"/>
                <a:gd name="connsiteX89" fmla="*/ 546570 w 8527372"/>
                <a:gd name="connsiteY89" fmla="*/ 76200 h 3302940"/>
                <a:gd name="connsiteX90" fmla="*/ 457670 w 8527372"/>
                <a:gd name="connsiteY90" fmla="*/ 50800 h 3302940"/>
                <a:gd name="connsiteX91" fmla="*/ 279870 w 8527372"/>
                <a:gd name="connsiteY91" fmla="*/ 25400 h 3302940"/>
                <a:gd name="connsiteX92" fmla="*/ 216370 w 8527372"/>
                <a:gd name="connsiteY92" fmla="*/ 12700 h 3302940"/>
                <a:gd name="connsiteX93" fmla="*/ 38570 w 8527372"/>
                <a:gd name="connsiteY93" fmla="*/ 0 h 3302940"/>
                <a:gd name="connsiteX94" fmla="*/ 13170 w 8527372"/>
                <a:gd name="connsiteY94"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136650 h 3302940"/>
                <a:gd name="connsiteX51" fmla="*/ 2095970 w 8527372"/>
                <a:gd name="connsiteY51" fmla="*/ 1181100 h 3302940"/>
                <a:gd name="connsiteX52" fmla="*/ 2159470 w 8527372"/>
                <a:gd name="connsiteY52" fmla="*/ 1270000 h 3302940"/>
                <a:gd name="connsiteX53" fmla="*/ 2197570 w 8527372"/>
                <a:gd name="connsiteY53" fmla="*/ 1346200 h 3302940"/>
                <a:gd name="connsiteX54" fmla="*/ 2235670 w 8527372"/>
                <a:gd name="connsiteY54" fmla="*/ 1397000 h 3302940"/>
                <a:gd name="connsiteX55" fmla="*/ 2261070 w 8527372"/>
                <a:gd name="connsiteY55" fmla="*/ 1435100 h 3302940"/>
                <a:gd name="connsiteX56" fmla="*/ 2311870 w 8527372"/>
                <a:gd name="connsiteY56" fmla="*/ 1549400 h 3302940"/>
                <a:gd name="connsiteX57" fmla="*/ 2337270 w 8527372"/>
                <a:gd name="connsiteY57" fmla="*/ 1600200 h 3302940"/>
                <a:gd name="connsiteX58" fmla="*/ 2375370 w 8527372"/>
                <a:gd name="connsiteY58" fmla="*/ 1638300 h 3302940"/>
                <a:gd name="connsiteX59" fmla="*/ 2388070 w 8527372"/>
                <a:gd name="connsiteY59" fmla="*/ 1816100 h 3302940"/>
                <a:gd name="connsiteX60" fmla="*/ 2273770 w 8527372"/>
                <a:gd name="connsiteY60" fmla="*/ 1866900 h 3302940"/>
                <a:gd name="connsiteX61" fmla="*/ 2235670 w 8527372"/>
                <a:gd name="connsiteY61" fmla="*/ 1879600 h 3302940"/>
                <a:gd name="connsiteX62" fmla="*/ 2197570 w 8527372"/>
                <a:gd name="connsiteY62" fmla="*/ 1892300 h 3302940"/>
                <a:gd name="connsiteX63" fmla="*/ 2095970 w 8527372"/>
                <a:gd name="connsiteY63" fmla="*/ 1905000 h 3302940"/>
                <a:gd name="connsiteX64" fmla="*/ 1676870 w 8527372"/>
                <a:gd name="connsiteY64" fmla="*/ 1879600 h 3302940"/>
                <a:gd name="connsiteX65" fmla="*/ 1562570 w 8527372"/>
                <a:gd name="connsiteY65" fmla="*/ 1841500 h 3302940"/>
                <a:gd name="connsiteX66" fmla="*/ 1524470 w 8527372"/>
                <a:gd name="connsiteY66" fmla="*/ 1828800 h 3302940"/>
                <a:gd name="connsiteX67" fmla="*/ 1511770 w 8527372"/>
                <a:gd name="connsiteY67" fmla="*/ 1778000 h 3302940"/>
                <a:gd name="connsiteX68" fmla="*/ 1499070 w 8527372"/>
                <a:gd name="connsiteY68" fmla="*/ 1739900 h 3302940"/>
                <a:gd name="connsiteX69" fmla="*/ 1486370 w 8527372"/>
                <a:gd name="connsiteY69" fmla="*/ 1676400 h 3302940"/>
                <a:gd name="connsiteX70" fmla="*/ 1524470 w 8527372"/>
                <a:gd name="connsiteY70" fmla="*/ 1460500 h 3302940"/>
                <a:gd name="connsiteX71" fmla="*/ 1537170 w 8527372"/>
                <a:gd name="connsiteY71" fmla="*/ 1422400 h 3302940"/>
                <a:gd name="connsiteX72" fmla="*/ 1626070 w 8527372"/>
                <a:gd name="connsiteY72" fmla="*/ 1358900 h 3302940"/>
                <a:gd name="connsiteX73" fmla="*/ 1702270 w 8527372"/>
                <a:gd name="connsiteY73" fmla="*/ 1282700 h 3302940"/>
                <a:gd name="connsiteX74" fmla="*/ 1740370 w 8527372"/>
                <a:gd name="connsiteY74" fmla="*/ 1244600 h 3302940"/>
                <a:gd name="connsiteX75" fmla="*/ 1778470 w 8527372"/>
                <a:gd name="connsiteY75" fmla="*/ 1206500 h 3302940"/>
                <a:gd name="connsiteX76" fmla="*/ 1816570 w 8527372"/>
                <a:gd name="connsiteY76" fmla="*/ 1193800 h 3302940"/>
                <a:gd name="connsiteX77" fmla="*/ 1829270 w 8527372"/>
                <a:gd name="connsiteY77" fmla="*/ 1155700 h 3302940"/>
                <a:gd name="connsiteX78" fmla="*/ 1905470 w 8527372"/>
                <a:gd name="connsiteY78" fmla="*/ 1104900 h 3302940"/>
                <a:gd name="connsiteX79" fmla="*/ 1873720 w 8527372"/>
                <a:gd name="connsiteY79" fmla="*/ 1028700 h 3302940"/>
                <a:gd name="connsiteX80" fmla="*/ 1956270 w 8527372"/>
                <a:gd name="connsiteY80" fmla="*/ 908050 h 3302940"/>
                <a:gd name="connsiteX81" fmla="*/ 1886420 w 8527372"/>
                <a:gd name="connsiteY81" fmla="*/ 501650 h 3302940"/>
                <a:gd name="connsiteX82" fmla="*/ 1956270 w 8527372"/>
                <a:gd name="connsiteY82" fmla="*/ 279400 h 3302940"/>
                <a:gd name="connsiteX83" fmla="*/ 1918170 w 8527372"/>
                <a:gd name="connsiteY83" fmla="*/ 266700 h 3302940"/>
                <a:gd name="connsiteX84" fmla="*/ 1803870 w 8527372"/>
                <a:gd name="connsiteY84" fmla="*/ 203200 h 3302940"/>
                <a:gd name="connsiteX85" fmla="*/ 1727670 w 8527372"/>
                <a:gd name="connsiteY85" fmla="*/ 190500 h 3302940"/>
                <a:gd name="connsiteX86" fmla="*/ 1689570 w 8527372"/>
                <a:gd name="connsiteY86" fmla="*/ 165100 h 3302940"/>
                <a:gd name="connsiteX87" fmla="*/ 1435570 w 8527372"/>
                <a:gd name="connsiteY87" fmla="*/ 127000 h 3302940"/>
                <a:gd name="connsiteX88" fmla="*/ 1308570 w 8527372"/>
                <a:gd name="connsiteY88" fmla="*/ 101600 h 3302940"/>
                <a:gd name="connsiteX89" fmla="*/ 546570 w 8527372"/>
                <a:gd name="connsiteY89" fmla="*/ 76200 h 3302940"/>
                <a:gd name="connsiteX90" fmla="*/ 457670 w 8527372"/>
                <a:gd name="connsiteY90" fmla="*/ 50800 h 3302940"/>
                <a:gd name="connsiteX91" fmla="*/ 279870 w 8527372"/>
                <a:gd name="connsiteY91" fmla="*/ 25400 h 3302940"/>
                <a:gd name="connsiteX92" fmla="*/ 216370 w 8527372"/>
                <a:gd name="connsiteY92" fmla="*/ 12700 h 3302940"/>
                <a:gd name="connsiteX93" fmla="*/ 38570 w 8527372"/>
                <a:gd name="connsiteY93" fmla="*/ 0 h 3302940"/>
                <a:gd name="connsiteX94" fmla="*/ 13170 w 8527372"/>
                <a:gd name="connsiteY94"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136650 h 3302940"/>
                <a:gd name="connsiteX51" fmla="*/ 2095970 w 8527372"/>
                <a:gd name="connsiteY51" fmla="*/ 1181100 h 3302940"/>
                <a:gd name="connsiteX52" fmla="*/ 2159470 w 8527372"/>
                <a:gd name="connsiteY52" fmla="*/ 1270000 h 3302940"/>
                <a:gd name="connsiteX53" fmla="*/ 2197570 w 8527372"/>
                <a:gd name="connsiteY53" fmla="*/ 1346200 h 3302940"/>
                <a:gd name="connsiteX54" fmla="*/ 2235670 w 8527372"/>
                <a:gd name="connsiteY54" fmla="*/ 1397000 h 3302940"/>
                <a:gd name="connsiteX55" fmla="*/ 2261070 w 8527372"/>
                <a:gd name="connsiteY55" fmla="*/ 1435100 h 3302940"/>
                <a:gd name="connsiteX56" fmla="*/ 2311870 w 8527372"/>
                <a:gd name="connsiteY56" fmla="*/ 1549400 h 3302940"/>
                <a:gd name="connsiteX57" fmla="*/ 2337270 w 8527372"/>
                <a:gd name="connsiteY57" fmla="*/ 1600200 h 3302940"/>
                <a:gd name="connsiteX58" fmla="*/ 2375370 w 8527372"/>
                <a:gd name="connsiteY58" fmla="*/ 1638300 h 3302940"/>
                <a:gd name="connsiteX59" fmla="*/ 2388070 w 8527372"/>
                <a:gd name="connsiteY59" fmla="*/ 1816100 h 3302940"/>
                <a:gd name="connsiteX60" fmla="*/ 2273770 w 8527372"/>
                <a:gd name="connsiteY60" fmla="*/ 1866900 h 3302940"/>
                <a:gd name="connsiteX61" fmla="*/ 2235670 w 8527372"/>
                <a:gd name="connsiteY61" fmla="*/ 1879600 h 3302940"/>
                <a:gd name="connsiteX62" fmla="*/ 2197570 w 8527372"/>
                <a:gd name="connsiteY62" fmla="*/ 1892300 h 3302940"/>
                <a:gd name="connsiteX63" fmla="*/ 2095970 w 8527372"/>
                <a:gd name="connsiteY63" fmla="*/ 1905000 h 3302940"/>
                <a:gd name="connsiteX64" fmla="*/ 1676870 w 8527372"/>
                <a:gd name="connsiteY64" fmla="*/ 1879600 h 3302940"/>
                <a:gd name="connsiteX65" fmla="*/ 1562570 w 8527372"/>
                <a:gd name="connsiteY65" fmla="*/ 1841500 h 3302940"/>
                <a:gd name="connsiteX66" fmla="*/ 1524470 w 8527372"/>
                <a:gd name="connsiteY66" fmla="*/ 1828800 h 3302940"/>
                <a:gd name="connsiteX67" fmla="*/ 1511770 w 8527372"/>
                <a:gd name="connsiteY67" fmla="*/ 1778000 h 3302940"/>
                <a:gd name="connsiteX68" fmla="*/ 1499070 w 8527372"/>
                <a:gd name="connsiteY68" fmla="*/ 1739900 h 3302940"/>
                <a:gd name="connsiteX69" fmla="*/ 1486370 w 8527372"/>
                <a:gd name="connsiteY69" fmla="*/ 1676400 h 3302940"/>
                <a:gd name="connsiteX70" fmla="*/ 1524470 w 8527372"/>
                <a:gd name="connsiteY70" fmla="*/ 1460500 h 3302940"/>
                <a:gd name="connsiteX71" fmla="*/ 1537170 w 8527372"/>
                <a:gd name="connsiteY71" fmla="*/ 1422400 h 3302940"/>
                <a:gd name="connsiteX72" fmla="*/ 1626070 w 8527372"/>
                <a:gd name="connsiteY72" fmla="*/ 1358900 h 3302940"/>
                <a:gd name="connsiteX73" fmla="*/ 1702270 w 8527372"/>
                <a:gd name="connsiteY73" fmla="*/ 1282700 h 3302940"/>
                <a:gd name="connsiteX74" fmla="*/ 1740370 w 8527372"/>
                <a:gd name="connsiteY74" fmla="*/ 1244600 h 3302940"/>
                <a:gd name="connsiteX75" fmla="*/ 1778470 w 8527372"/>
                <a:gd name="connsiteY75" fmla="*/ 1206500 h 3302940"/>
                <a:gd name="connsiteX76" fmla="*/ 1816570 w 8527372"/>
                <a:gd name="connsiteY76" fmla="*/ 1193800 h 3302940"/>
                <a:gd name="connsiteX77" fmla="*/ 1829270 w 8527372"/>
                <a:gd name="connsiteY77" fmla="*/ 1155700 h 3302940"/>
                <a:gd name="connsiteX78" fmla="*/ 1905470 w 8527372"/>
                <a:gd name="connsiteY78" fmla="*/ 1104900 h 3302940"/>
                <a:gd name="connsiteX79" fmla="*/ 1873720 w 8527372"/>
                <a:gd name="connsiteY79" fmla="*/ 1028700 h 3302940"/>
                <a:gd name="connsiteX80" fmla="*/ 1956270 w 8527372"/>
                <a:gd name="connsiteY80" fmla="*/ 908050 h 3302940"/>
                <a:gd name="connsiteX81" fmla="*/ 1886420 w 8527372"/>
                <a:gd name="connsiteY81" fmla="*/ 501650 h 3302940"/>
                <a:gd name="connsiteX82" fmla="*/ 1956270 w 8527372"/>
                <a:gd name="connsiteY82" fmla="*/ 279400 h 3302940"/>
                <a:gd name="connsiteX83" fmla="*/ 1918170 w 8527372"/>
                <a:gd name="connsiteY83" fmla="*/ 266700 h 3302940"/>
                <a:gd name="connsiteX84" fmla="*/ 1803870 w 8527372"/>
                <a:gd name="connsiteY84" fmla="*/ 203200 h 3302940"/>
                <a:gd name="connsiteX85" fmla="*/ 1727670 w 8527372"/>
                <a:gd name="connsiteY85" fmla="*/ 190500 h 3302940"/>
                <a:gd name="connsiteX86" fmla="*/ 1689570 w 8527372"/>
                <a:gd name="connsiteY86" fmla="*/ 165100 h 3302940"/>
                <a:gd name="connsiteX87" fmla="*/ 1435570 w 8527372"/>
                <a:gd name="connsiteY87" fmla="*/ 127000 h 3302940"/>
                <a:gd name="connsiteX88" fmla="*/ 1308570 w 8527372"/>
                <a:gd name="connsiteY88" fmla="*/ 101600 h 3302940"/>
                <a:gd name="connsiteX89" fmla="*/ 546570 w 8527372"/>
                <a:gd name="connsiteY89" fmla="*/ 76200 h 3302940"/>
                <a:gd name="connsiteX90" fmla="*/ 457670 w 8527372"/>
                <a:gd name="connsiteY90" fmla="*/ 50800 h 3302940"/>
                <a:gd name="connsiteX91" fmla="*/ 279870 w 8527372"/>
                <a:gd name="connsiteY91" fmla="*/ 25400 h 3302940"/>
                <a:gd name="connsiteX92" fmla="*/ 216370 w 8527372"/>
                <a:gd name="connsiteY92" fmla="*/ 12700 h 3302940"/>
                <a:gd name="connsiteX93" fmla="*/ 38570 w 8527372"/>
                <a:gd name="connsiteY93" fmla="*/ 0 h 3302940"/>
                <a:gd name="connsiteX94" fmla="*/ 13170 w 8527372"/>
                <a:gd name="connsiteY94"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136650 h 3302940"/>
                <a:gd name="connsiteX51" fmla="*/ 2159470 w 8527372"/>
                <a:gd name="connsiteY51" fmla="*/ 1270000 h 3302940"/>
                <a:gd name="connsiteX52" fmla="*/ 2197570 w 8527372"/>
                <a:gd name="connsiteY52" fmla="*/ 1346200 h 3302940"/>
                <a:gd name="connsiteX53" fmla="*/ 2235670 w 8527372"/>
                <a:gd name="connsiteY53" fmla="*/ 1397000 h 3302940"/>
                <a:gd name="connsiteX54" fmla="*/ 2261070 w 8527372"/>
                <a:gd name="connsiteY54" fmla="*/ 1435100 h 3302940"/>
                <a:gd name="connsiteX55" fmla="*/ 2311870 w 8527372"/>
                <a:gd name="connsiteY55" fmla="*/ 1549400 h 3302940"/>
                <a:gd name="connsiteX56" fmla="*/ 2337270 w 8527372"/>
                <a:gd name="connsiteY56" fmla="*/ 1600200 h 3302940"/>
                <a:gd name="connsiteX57" fmla="*/ 2375370 w 8527372"/>
                <a:gd name="connsiteY57" fmla="*/ 1638300 h 3302940"/>
                <a:gd name="connsiteX58" fmla="*/ 2388070 w 8527372"/>
                <a:gd name="connsiteY58" fmla="*/ 1816100 h 3302940"/>
                <a:gd name="connsiteX59" fmla="*/ 2273770 w 8527372"/>
                <a:gd name="connsiteY59" fmla="*/ 1866900 h 3302940"/>
                <a:gd name="connsiteX60" fmla="*/ 2235670 w 8527372"/>
                <a:gd name="connsiteY60" fmla="*/ 1879600 h 3302940"/>
                <a:gd name="connsiteX61" fmla="*/ 2197570 w 8527372"/>
                <a:gd name="connsiteY61" fmla="*/ 1892300 h 3302940"/>
                <a:gd name="connsiteX62" fmla="*/ 2095970 w 8527372"/>
                <a:gd name="connsiteY62" fmla="*/ 1905000 h 3302940"/>
                <a:gd name="connsiteX63" fmla="*/ 1676870 w 8527372"/>
                <a:gd name="connsiteY63" fmla="*/ 1879600 h 3302940"/>
                <a:gd name="connsiteX64" fmla="*/ 1562570 w 8527372"/>
                <a:gd name="connsiteY64" fmla="*/ 1841500 h 3302940"/>
                <a:gd name="connsiteX65" fmla="*/ 1524470 w 8527372"/>
                <a:gd name="connsiteY65" fmla="*/ 1828800 h 3302940"/>
                <a:gd name="connsiteX66" fmla="*/ 1511770 w 8527372"/>
                <a:gd name="connsiteY66" fmla="*/ 1778000 h 3302940"/>
                <a:gd name="connsiteX67" fmla="*/ 1499070 w 8527372"/>
                <a:gd name="connsiteY67" fmla="*/ 1739900 h 3302940"/>
                <a:gd name="connsiteX68" fmla="*/ 1486370 w 8527372"/>
                <a:gd name="connsiteY68" fmla="*/ 1676400 h 3302940"/>
                <a:gd name="connsiteX69" fmla="*/ 1524470 w 8527372"/>
                <a:gd name="connsiteY69" fmla="*/ 1460500 h 3302940"/>
                <a:gd name="connsiteX70" fmla="*/ 1537170 w 8527372"/>
                <a:gd name="connsiteY70" fmla="*/ 1422400 h 3302940"/>
                <a:gd name="connsiteX71" fmla="*/ 1626070 w 8527372"/>
                <a:gd name="connsiteY71" fmla="*/ 1358900 h 3302940"/>
                <a:gd name="connsiteX72" fmla="*/ 1702270 w 8527372"/>
                <a:gd name="connsiteY72" fmla="*/ 1282700 h 3302940"/>
                <a:gd name="connsiteX73" fmla="*/ 1740370 w 8527372"/>
                <a:gd name="connsiteY73" fmla="*/ 1244600 h 3302940"/>
                <a:gd name="connsiteX74" fmla="*/ 1778470 w 8527372"/>
                <a:gd name="connsiteY74" fmla="*/ 1206500 h 3302940"/>
                <a:gd name="connsiteX75" fmla="*/ 1816570 w 8527372"/>
                <a:gd name="connsiteY75" fmla="*/ 1193800 h 3302940"/>
                <a:gd name="connsiteX76" fmla="*/ 1829270 w 8527372"/>
                <a:gd name="connsiteY76" fmla="*/ 1155700 h 3302940"/>
                <a:gd name="connsiteX77" fmla="*/ 1905470 w 8527372"/>
                <a:gd name="connsiteY77" fmla="*/ 1104900 h 3302940"/>
                <a:gd name="connsiteX78" fmla="*/ 1873720 w 8527372"/>
                <a:gd name="connsiteY78" fmla="*/ 1028700 h 3302940"/>
                <a:gd name="connsiteX79" fmla="*/ 1956270 w 8527372"/>
                <a:gd name="connsiteY79" fmla="*/ 908050 h 3302940"/>
                <a:gd name="connsiteX80" fmla="*/ 1886420 w 8527372"/>
                <a:gd name="connsiteY80" fmla="*/ 501650 h 3302940"/>
                <a:gd name="connsiteX81" fmla="*/ 1956270 w 8527372"/>
                <a:gd name="connsiteY81" fmla="*/ 279400 h 3302940"/>
                <a:gd name="connsiteX82" fmla="*/ 1918170 w 8527372"/>
                <a:gd name="connsiteY82" fmla="*/ 266700 h 3302940"/>
                <a:gd name="connsiteX83" fmla="*/ 1803870 w 8527372"/>
                <a:gd name="connsiteY83" fmla="*/ 203200 h 3302940"/>
                <a:gd name="connsiteX84" fmla="*/ 1727670 w 8527372"/>
                <a:gd name="connsiteY84" fmla="*/ 190500 h 3302940"/>
                <a:gd name="connsiteX85" fmla="*/ 1689570 w 8527372"/>
                <a:gd name="connsiteY85" fmla="*/ 165100 h 3302940"/>
                <a:gd name="connsiteX86" fmla="*/ 1435570 w 8527372"/>
                <a:gd name="connsiteY86" fmla="*/ 127000 h 3302940"/>
                <a:gd name="connsiteX87" fmla="*/ 1308570 w 8527372"/>
                <a:gd name="connsiteY87" fmla="*/ 101600 h 3302940"/>
                <a:gd name="connsiteX88" fmla="*/ 546570 w 8527372"/>
                <a:gd name="connsiteY88" fmla="*/ 76200 h 3302940"/>
                <a:gd name="connsiteX89" fmla="*/ 457670 w 8527372"/>
                <a:gd name="connsiteY89" fmla="*/ 50800 h 3302940"/>
                <a:gd name="connsiteX90" fmla="*/ 279870 w 8527372"/>
                <a:gd name="connsiteY90" fmla="*/ 25400 h 3302940"/>
                <a:gd name="connsiteX91" fmla="*/ 216370 w 8527372"/>
                <a:gd name="connsiteY91" fmla="*/ 12700 h 3302940"/>
                <a:gd name="connsiteX92" fmla="*/ 38570 w 8527372"/>
                <a:gd name="connsiteY92" fmla="*/ 0 h 3302940"/>
                <a:gd name="connsiteX93" fmla="*/ 13170 w 8527372"/>
                <a:gd name="connsiteY9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136650 h 3302940"/>
                <a:gd name="connsiteX51" fmla="*/ 2197570 w 8527372"/>
                <a:gd name="connsiteY51" fmla="*/ 1346200 h 3302940"/>
                <a:gd name="connsiteX52" fmla="*/ 2235670 w 8527372"/>
                <a:gd name="connsiteY52" fmla="*/ 1397000 h 3302940"/>
                <a:gd name="connsiteX53" fmla="*/ 2261070 w 8527372"/>
                <a:gd name="connsiteY53" fmla="*/ 1435100 h 3302940"/>
                <a:gd name="connsiteX54" fmla="*/ 2311870 w 8527372"/>
                <a:gd name="connsiteY54" fmla="*/ 1549400 h 3302940"/>
                <a:gd name="connsiteX55" fmla="*/ 2337270 w 8527372"/>
                <a:gd name="connsiteY55" fmla="*/ 1600200 h 3302940"/>
                <a:gd name="connsiteX56" fmla="*/ 2375370 w 8527372"/>
                <a:gd name="connsiteY56" fmla="*/ 1638300 h 3302940"/>
                <a:gd name="connsiteX57" fmla="*/ 2388070 w 8527372"/>
                <a:gd name="connsiteY57" fmla="*/ 1816100 h 3302940"/>
                <a:gd name="connsiteX58" fmla="*/ 2273770 w 8527372"/>
                <a:gd name="connsiteY58" fmla="*/ 1866900 h 3302940"/>
                <a:gd name="connsiteX59" fmla="*/ 2235670 w 8527372"/>
                <a:gd name="connsiteY59" fmla="*/ 1879600 h 3302940"/>
                <a:gd name="connsiteX60" fmla="*/ 2197570 w 8527372"/>
                <a:gd name="connsiteY60" fmla="*/ 1892300 h 3302940"/>
                <a:gd name="connsiteX61" fmla="*/ 2095970 w 8527372"/>
                <a:gd name="connsiteY61" fmla="*/ 1905000 h 3302940"/>
                <a:gd name="connsiteX62" fmla="*/ 1676870 w 8527372"/>
                <a:gd name="connsiteY62" fmla="*/ 1879600 h 3302940"/>
                <a:gd name="connsiteX63" fmla="*/ 1562570 w 8527372"/>
                <a:gd name="connsiteY63" fmla="*/ 1841500 h 3302940"/>
                <a:gd name="connsiteX64" fmla="*/ 1524470 w 8527372"/>
                <a:gd name="connsiteY64" fmla="*/ 1828800 h 3302940"/>
                <a:gd name="connsiteX65" fmla="*/ 1511770 w 8527372"/>
                <a:gd name="connsiteY65" fmla="*/ 1778000 h 3302940"/>
                <a:gd name="connsiteX66" fmla="*/ 1499070 w 8527372"/>
                <a:gd name="connsiteY66" fmla="*/ 1739900 h 3302940"/>
                <a:gd name="connsiteX67" fmla="*/ 1486370 w 8527372"/>
                <a:gd name="connsiteY67" fmla="*/ 1676400 h 3302940"/>
                <a:gd name="connsiteX68" fmla="*/ 1524470 w 8527372"/>
                <a:gd name="connsiteY68" fmla="*/ 1460500 h 3302940"/>
                <a:gd name="connsiteX69" fmla="*/ 1537170 w 8527372"/>
                <a:gd name="connsiteY69" fmla="*/ 1422400 h 3302940"/>
                <a:gd name="connsiteX70" fmla="*/ 1626070 w 8527372"/>
                <a:gd name="connsiteY70" fmla="*/ 1358900 h 3302940"/>
                <a:gd name="connsiteX71" fmla="*/ 1702270 w 8527372"/>
                <a:gd name="connsiteY71" fmla="*/ 1282700 h 3302940"/>
                <a:gd name="connsiteX72" fmla="*/ 1740370 w 8527372"/>
                <a:gd name="connsiteY72" fmla="*/ 1244600 h 3302940"/>
                <a:gd name="connsiteX73" fmla="*/ 1778470 w 8527372"/>
                <a:gd name="connsiteY73" fmla="*/ 1206500 h 3302940"/>
                <a:gd name="connsiteX74" fmla="*/ 1816570 w 8527372"/>
                <a:gd name="connsiteY74" fmla="*/ 1193800 h 3302940"/>
                <a:gd name="connsiteX75" fmla="*/ 1829270 w 8527372"/>
                <a:gd name="connsiteY75" fmla="*/ 1155700 h 3302940"/>
                <a:gd name="connsiteX76" fmla="*/ 1905470 w 8527372"/>
                <a:gd name="connsiteY76" fmla="*/ 1104900 h 3302940"/>
                <a:gd name="connsiteX77" fmla="*/ 1873720 w 8527372"/>
                <a:gd name="connsiteY77" fmla="*/ 1028700 h 3302940"/>
                <a:gd name="connsiteX78" fmla="*/ 1956270 w 8527372"/>
                <a:gd name="connsiteY78" fmla="*/ 908050 h 3302940"/>
                <a:gd name="connsiteX79" fmla="*/ 1886420 w 8527372"/>
                <a:gd name="connsiteY79" fmla="*/ 501650 h 3302940"/>
                <a:gd name="connsiteX80" fmla="*/ 1956270 w 8527372"/>
                <a:gd name="connsiteY80" fmla="*/ 279400 h 3302940"/>
                <a:gd name="connsiteX81" fmla="*/ 1918170 w 8527372"/>
                <a:gd name="connsiteY81" fmla="*/ 266700 h 3302940"/>
                <a:gd name="connsiteX82" fmla="*/ 1803870 w 8527372"/>
                <a:gd name="connsiteY82" fmla="*/ 203200 h 3302940"/>
                <a:gd name="connsiteX83" fmla="*/ 1727670 w 8527372"/>
                <a:gd name="connsiteY83" fmla="*/ 190500 h 3302940"/>
                <a:gd name="connsiteX84" fmla="*/ 1689570 w 8527372"/>
                <a:gd name="connsiteY84" fmla="*/ 165100 h 3302940"/>
                <a:gd name="connsiteX85" fmla="*/ 1435570 w 8527372"/>
                <a:gd name="connsiteY85" fmla="*/ 127000 h 3302940"/>
                <a:gd name="connsiteX86" fmla="*/ 1308570 w 8527372"/>
                <a:gd name="connsiteY86" fmla="*/ 101600 h 3302940"/>
                <a:gd name="connsiteX87" fmla="*/ 546570 w 8527372"/>
                <a:gd name="connsiteY87" fmla="*/ 76200 h 3302940"/>
                <a:gd name="connsiteX88" fmla="*/ 457670 w 8527372"/>
                <a:gd name="connsiteY88" fmla="*/ 50800 h 3302940"/>
                <a:gd name="connsiteX89" fmla="*/ 279870 w 8527372"/>
                <a:gd name="connsiteY89" fmla="*/ 25400 h 3302940"/>
                <a:gd name="connsiteX90" fmla="*/ 216370 w 8527372"/>
                <a:gd name="connsiteY90" fmla="*/ 12700 h 3302940"/>
                <a:gd name="connsiteX91" fmla="*/ 38570 w 8527372"/>
                <a:gd name="connsiteY91" fmla="*/ 0 h 3302940"/>
                <a:gd name="connsiteX92" fmla="*/ 13170 w 8527372"/>
                <a:gd name="connsiteY9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35670 w 8527372"/>
                <a:gd name="connsiteY52" fmla="*/ 1397000 h 3302940"/>
                <a:gd name="connsiteX53" fmla="*/ 2261070 w 8527372"/>
                <a:gd name="connsiteY53" fmla="*/ 1435100 h 3302940"/>
                <a:gd name="connsiteX54" fmla="*/ 2311870 w 8527372"/>
                <a:gd name="connsiteY54" fmla="*/ 1549400 h 3302940"/>
                <a:gd name="connsiteX55" fmla="*/ 2337270 w 8527372"/>
                <a:gd name="connsiteY55" fmla="*/ 1600200 h 3302940"/>
                <a:gd name="connsiteX56" fmla="*/ 2375370 w 8527372"/>
                <a:gd name="connsiteY56" fmla="*/ 1638300 h 3302940"/>
                <a:gd name="connsiteX57" fmla="*/ 2388070 w 8527372"/>
                <a:gd name="connsiteY57" fmla="*/ 1816100 h 3302940"/>
                <a:gd name="connsiteX58" fmla="*/ 2273770 w 8527372"/>
                <a:gd name="connsiteY58" fmla="*/ 1866900 h 3302940"/>
                <a:gd name="connsiteX59" fmla="*/ 2235670 w 8527372"/>
                <a:gd name="connsiteY59" fmla="*/ 1879600 h 3302940"/>
                <a:gd name="connsiteX60" fmla="*/ 2197570 w 8527372"/>
                <a:gd name="connsiteY60" fmla="*/ 1892300 h 3302940"/>
                <a:gd name="connsiteX61" fmla="*/ 2095970 w 8527372"/>
                <a:gd name="connsiteY61" fmla="*/ 1905000 h 3302940"/>
                <a:gd name="connsiteX62" fmla="*/ 1676870 w 8527372"/>
                <a:gd name="connsiteY62" fmla="*/ 1879600 h 3302940"/>
                <a:gd name="connsiteX63" fmla="*/ 1562570 w 8527372"/>
                <a:gd name="connsiteY63" fmla="*/ 1841500 h 3302940"/>
                <a:gd name="connsiteX64" fmla="*/ 1524470 w 8527372"/>
                <a:gd name="connsiteY64" fmla="*/ 1828800 h 3302940"/>
                <a:gd name="connsiteX65" fmla="*/ 1511770 w 8527372"/>
                <a:gd name="connsiteY65" fmla="*/ 1778000 h 3302940"/>
                <a:gd name="connsiteX66" fmla="*/ 1499070 w 8527372"/>
                <a:gd name="connsiteY66" fmla="*/ 1739900 h 3302940"/>
                <a:gd name="connsiteX67" fmla="*/ 1486370 w 8527372"/>
                <a:gd name="connsiteY67" fmla="*/ 1676400 h 3302940"/>
                <a:gd name="connsiteX68" fmla="*/ 1524470 w 8527372"/>
                <a:gd name="connsiteY68" fmla="*/ 1460500 h 3302940"/>
                <a:gd name="connsiteX69" fmla="*/ 1537170 w 8527372"/>
                <a:gd name="connsiteY69" fmla="*/ 1422400 h 3302940"/>
                <a:gd name="connsiteX70" fmla="*/ 1626070 w 8527372"/>
                <a:gd name="connsiteY70" fmla="*/ 1358900 h 3302940"/>
                <a:gd name="connsiteX71" fmla="*/ 1702270 w 8527372"/>
                <a:gd name="connsiteY71" fmla="*/ 1282700 h 3302940"/>
                <a:gd name="connsiteX72" fmla="*/ 1740370 w 8527372"/>
                <a:gd name="connsiteY72" fmla="*/ 1244600 h 3302940"/>
                <a:gd name="connsiteX73" fmla="*/ 1778470 w 8527372"/>
                <a:gd name="connsiteY73" fmla="*/ 1206500 h 3302940"/>
                <a:gd name="connsiteX74" fmla="*/ 1816570 w 8527372"/>
                <a:gd name="connsiteY74" fmla="*/ 1193800 h 3302940"/>
                <a:gd name="connsiteX75" fmla="*/ 1829270 w 8527372"/>
                <a:gd name="connsiteY75" fmla="*/ 1155700 h 3302940"/>
                <a:gd name="connsiteX76" fmla="*/ 1905470 w 8527372"/>
                <a:gd name="connsiteY76" fmla="*/ 1104900 h 3302940"/>
                <a:gd name="connsiteX77" fmla="*/ 1873720 w 8527372"/>
                <a:gd name="connsiteY77" fmla="*/ 1028700 h 3302940"/>
                <a:gd name="connsiteX78" fmla="*/ 1956270 w 8527372"/>
                <a:gd name="connsiteY78" fmla="*/ 908050 h 3302940"/>
                <a:gd name="connsiteX79" fmla="*/ 1886420 w 8527372"/>
                <a:gd name="connsiteY79" fmla="*/ 501650 h 3302940"/>
                <a:gd name="connsiteX80" fmla="*/ 1956270 w 8527372"/>
                <a:gd name="connsiteY80" fmla="*/ 279400 h 3302940"/>
                <a:gd name="connsiteX81" fmla="*/ 1918170 w 8527372"/>
                <a:gd name="connsiteY81" fmla="*/ 266700 h 3302940"/>
                <a:gd name="connsiteX82" fmla="*/ 1803870 w 8527372"/>
                <a:gd name="connsiteY82" fmla="*/ 203200 h 3302940"/>
                <a:gd name="connsiteX83" fmla="*/ 1727670 w 8527372"/>
                <a:gd name="connsiteY83" fmla="*/ 190500 h 3302940"/>
                <a:gd name="connsiteX84" fmla="*/ 1689570 w 8527372"/>
                <a:gd name="connsiteY84" fmla="*/ 165100 h 3302940"/>
                <a:gd name="connsiteX85" fmla="*/ 1435570 w 8527372"/>
                <a:gd name="connsiteY85" fmla="*/ 127000 h 3302940"/>
                <a:gd name="connsiteX86" fmla="*/ 1308570 w 8527372"/>
                <a:gd name="connsiteY86" fmla="*/ 101600 h 3302940"/>
                <a:gd name="connsiteX87" fmla="*/ 546570 w 8527372"/>
                <a:gd name="connsiteY87" fmla="*/ 76200 h 3302940"/>
                <a:gd name="connsiteX88" fmla="*/ 457670 w 8527372"/>
                <a:gd name="connsiteY88" fmla="*/ 50800 h 3302940"/>
                <a:gd name="connsiteX89" fmla="*/ 279870 w 8527372"/>
                <a:gd name="connsiteY89" fmla="*/ 25400 h 3302940"/>
                <a:gd name="connsiteX90" fmla="*/ 216370 w 8527372"/>
                <a:gd name="connsiteY90" fmla="*/ 12700 h 3302940"/>
                <a:gd name="connsiteX91" fmla="*/ 38570 w 8527372"/>
                <a:gd name="connsiteY91" fmla="*/ 0 h 3302940"/>
                <a:gd name="connsiteX92" fmla="*/ 13170 w 8527372"/>
                <a:gd name="connsiteY9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35670 w 8527372"/>
                <a:gd name="connsiteY52" fmla="*/ 1397000 h 3302940"/>
                <a:gd name="connsiteX53" fmla="*/ 2261070 w 8527372"/>
                <a:gd name="connsiteY53" fmla="*/ 1435100 h 3302940"/>
                <a:gd name="connsiteX54" fmla="*/ 2311870 w 8527372"/>
                <a:gd name="connsiteY54" fmla="*/ 1549400 h 3302940"/>
                <a:gd name="connsiteX55" fmla="*/ 2337270 w 8527372"/>
                <a:gd name="connsiteY55" fmla="*/ 1600200 h 3302940"/>
                <a:gd name="connsiteX56" fmla="*/ 2375370 w 8527372"/>
                <a:gd name="connsiteY56" fmla="*/ 1638300 h 3302940"/>
                <a:gd name="connsiteX57" fmla="*/ 2388070 w 8527372"/>
                <a:gd name="connsiteY57" fmla="*/ 1816100 h 3302940"/>
                <a:gd name="connsiteX58" fmla="*/ 2273770 w 8527372"/>
                <a:gd name="connsiteY58" fmla="*/ 1866900 h 3302940"/>
                <a:gd name="connsiteX59" fmla="*/ 2235670 w 8527372"/>
                <a:gd name="connsiteY59" fmla="*/ 1879600 h 3302940"/>
                <a:gd name="connsiteX60" fmla="*/ 2197570 w 8527372"/>
                <a:gd name="connsiteY60" fmla="*/ 1892300 h 3302940"/>
                <a:gd name="connsiteX61" fmla="*/ 2095970 w 8527372"/>
                <a:gd name="connsiteY61" fmla="*/ 1905000 h 3302940"/>
                <a:gd name="connsiteX62" fmla="*/ 1676870 w 8527372"/>
                <a:gd name="connsiteY62" fmla="*/ 1879600 h 3302940"/>
                <a:gd name="connsiteX63" fmla="*/ 1562570 w 8527372"/>
                <a:gd name="connsiteY63" fmla="*/ 1841500 h 3302940"/>
                <a:gd name="connsiteX64" fmla="*/ 1524470 w 8527372"/>
                <a:gd name="connsiteY64" fmla="*/ 1828800 h 3302940"/>
                <a:gd name="connsiteX65" fmla="*/ 1511770 w 8527372"/>
                <a:gd name="connsiteY65" fmla="*/ 1778000 h 3302940"/>
                <a:gd name="connsiteX66" fmla="*/ 1499070 w 8527372"/>
                <a:gd name="connsiteY66" fmla="*/ 1739900 h 3302940"/>
                <a:gd name="connsiteX67" fmla="*/ 1486370 w 8527372"/>
                <a:gd name="connsiteY67" fmla="*/ 1676400 h 3302940"/>
                <a:gd name="connsiteX68" fmla="*/ 1524470 w 8527372"/>
                <a:gd name="connsiteY68" fmla="*/ 1460500 h 3302940"/>
                <a:gd name="connsiteX69" fmla="*/ 1537170 w 8527372"/>
                <a:gd name="connsiteY69" fmla="*/ 1422400 h 3302940"/>
                <a:gd name="connsiteX70" fmla="*/ 1626070 w 8527372"/>
                <a:gd name="connsiteY70" fmla="*/ 1358900 h 3302940"/>
                <a:gd name="connsiteX71" fmla="*/ 1702270 w 8527372"/>
                <a:gd name="connsiteY71" fmla="*/ 1282700 h 3302940"/>
                <a:gd name="connsiteX72" fmla="*/ 1740370 w 8527372"/>
                <a:gd name="connsiteY72" fmla="*/ 1244600 h 3302940"/>
                <a:gd name="connsiteX73" fmla="*/ 1778470 w 8527372"/>
                <a:gd name="connsiteY73" fmla="*/ 1206500 h 3302940"/>
                <a:gd name="connsiteX74" fmla="*/ 1816570 w 8527372"/>
                <a:gd name="connsiteY74" fmla="*/ 1193800 h 3302940"/>
                <a:gd name="connsiteX75" fmla="*/ 1829270 w 8527372"/>
                <a:gd name="connsiteY75" fmla="*/ 1155700 h 3302940"/>
                <a:gd name="connsiteX76" fmla="*/ 1905470 w 8527372"/>
                <a:gd name="connsiteY76" fmla="*/ 1104900 h 3302940"/>
                <a:gd name="connsiteX77" fmla="*/ 1873720 w 8527372"/>
                <a:gd name="connsiteY77" fmla="*/ 1028700 h 3302940"/>
                <a:gd name="connsiteX78" fmla="*/ 1956270 w 8527372"/>
                <a:gd name="connsiteY78" fmla="*/ 908050 h 3302940"/>
                <a:gd name="connsiteX79" fmla="*/ 1886420 w 8527372"/>
                <a:gd name="connsiteY79" fmla="*/ 501650 h 3302940"/>
                <a:gd name="connsiteX80" fmla="*/ 1956270 w 8527372"/>
                <a:gd name="connsiteY80" fmla="*/ 279400 h 3302940"/>
                <a:gd name="connsiteX81" fmla="*/ 1918170 w 8527372"/>
                <a:gd name="connsiteY81" fmla="*/ 266700 h 3302940"/>
                <a:gd name="connsiteX82" fmla="*/ 1803870 w 8527372"/>
                <a:gd name="connsiteY82" fmla="*/ 203200 h 3302940"/>
                <a:gd name="connsiteX83" fmla="*/ 1727670 w 8527372"/>
                <a:gd name="connsiteY83" fmla="*/ 190500 h 3302940"/>
                <a:gd name="connsiteX84" fmla="*/ 1689570 w 8527372"/>
                <a:gd name="connsiteY84" fmla="*/ 165100 h 3302940"/>
                <a:gd name="connsiteX85" fmla="*/ 1435570 w 8527372"/>
                <a:gd name="connsiteY85" fmla="*/ 127000 h 3302940"/>
                <a:gd name="connsiteX86" fmla="*/ 1308570 w 8527372"/>
                <a:gd name="connsiteY86" fmla="*/ 101600 h 3302940"/>
                <a:gd name="connsiteX87" fmla="*/ 546570 w 8527372"/>
                <a:gd name="connsiteY87" fmla="*/ 76200 h 3302940"/>
                <a:gd name="connsiteX88" fmla="*/ 457670 w 8527372"/>
                <a:gd name="connsiteY88" fmla="*/ 50800 h 3302940"/>
                <a:gd name="connsiteX89" fmla="*/ 279870 w 8527372"/>
                <a:gd name="connsiteY89" fmla="*/ 25400 h 3302940"/>
                <a:gd name="connsiteX90" fmla="*/ 216370 w 8527372"/>
                <a:gd name="connsiteY90" fmla="*/ 12700 h 3302940"/>
                <a:gd name="connsiteX91" fmla="*/ 38570 w 8527372"/>
                <a:gd name="connsiteY91" fmla="*/ 0 h 3302940"/>
                <a:gd name="connsiteX92" fmla="*/ 13170 w 8527372"/>
                <a:gd name="connsiteY9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35670 w 8527372"/>
                <a:gd name="connsiteY52" fmla="*/ 1397000 h 3302940"/>
                <a:gd name="connsiteX53" fmla="*/ 2261070 w 8527372"/>
                <a:gd name="connsiteY53" fmla="*/ 1435100 h 3302940"/>
                <a:gd name="connsiteX54" fmla="*/ 2311870 w 8527372"/>
                <a:gd name="connsiteY54" fmla="*/ 1549400 h 3302940"/>
                <a:gd name="connsiteX55" fmla="*/ 2337270 w 8527372"/>
                <a:gd name="connsiteY55" fmla="*/ 1600200 h 3302940"/>
                <a:gd name="connsiteX56" fmla="*/ 2375370 w 8527372"/>
                <a:gd name="connsiteY56" fmla="*/ 1638300 h 3302940"/>
                <a:gd name="connsiteX57" fmla="*/ 2388070 w 8527372"/>
                <a:gd name="connsiteY57" fmla="*/ 1816100 h 3302940"/>
                <a:gd name="connsiteX58" fmla="*/ 2273770 w 8527372"/>
                <a:gd name="connsiteY58" fmla="*/ 1866900 h 3302940"/>
                <a:gd name="connsiteX59" fmla="*/ 2235670 w 8527372"/>
                <a:gd name="connsiteY59" fmla="*/ 1879600 h 3302940"/>
                <a:gd name="connsiteX60" fmla="*/ 2197570 w 8527372"/>
                <a:gd name="connsiteY60" fmla="*/ 1892300 h 3302940"/>
                <a:gd name="connsiteX61" fmla="*/ 2095970 w 8527372"/>
                <a:gd name="connsiteY61" fmla="*/ 1905000 h 3302940"/>
                <a:gd name="connsiteX62" fmla="*/ 1676870 w 8527372"/>
                <a:gd name="connsiteY62" fmla="*/ 1879600 h 3302940"/>
                <a:gd name="connsiteX63" fmla="*/ 1562570 w 8527372"/>
                <a:gd name="connsiteY63" fmla="*/ 1841500 h 3302940"/>
                <a:gd name="connsiteX64" fmla="*/ 1524470 w 8527372"/>
                <a:gd name="connsiteY64" fmla="*/ 1828800 h 3302940"/>
                <a:gd name="connsiteX65" fmla="*/ 1511770 w 8527372"/>
                <a:gd name="connsiteY65" fmla="*/ 1778000 h 3302940"/>
                <a:gd name="connsiteX66" fmla="*/ 1499070 w 8527372"/>
                <a:gd name="connsiteY66" fmla="*/ 1739900 h 3302940"/>
                <a:gd name="connsiteX67" fmla="*/ 1486370 w 8527372"/>
                <a:gd name="connsiteY67" fmla="*/ 1676400 h 3302940"/>
                <a:gd name="connsiteX68" fmla="*/ 1524470 w 8527372"/>
                <a:gd name="connsiteY68" fmla="*/ 1460500 h 3302940"/>
                <a:gd name="connsiteX69" fmla="*/ 1537170 w 8527372"/>
                <a:gd name="connsiteY69" fmla="*/ 1422400 h 3302940"/>
                <a:gd name="connsiteX70" fmla="*/ 1626070 w 8527372"/>
                <a:gd name="connsiteY70" fmla="*/ 1358900 h 3302940"/>
                <a:gd name="connsiteX71" fmla="*/ 1702270 w 8527372"/>
                <a:gd name="connsiteY71" fmla="*/ 1282700 h 3302940"/>
                <a:gd name="connsiteX72" fmla="*/ 1740370 w 8527372"/>
                <a:gd name="connsiteY72" fmla="*/ 1244600 h 3302940"/>
                <a:gd name="connsiteX73" fmla="*/ 1778470 w 8527372"/>
                <a:gd name="connsiteY73" fmla="*/ 1206500 h 3302940"/>
                <a:gd name="connsiteX74" fmla="*/ 1816570 w 8527372"/>
                <a:gd name="connsiteY74" fmla="*/ 1193800 h 3302940"/>
                <a:gd name="connsiteX75" fmla="*/ 1829270 w 8527372"/>
                <a:gd name="connsiteY75" fmla="*/ 1155700 h 3302940"/>
                <a:gd name="connsiteX76" fmla="*/ 1905470 w 8527372"/>
                <a:gd name="connsiteY76" fmla="*/ 1104900 h 3302940"/>
                <a:gd name="connsiteX77" fmla="*/ 1873720 w 8527372"/>
                <a:gd name="connsiteY77" fmla="*/ 1028700 h 3302940"/>
                <a:gd name="connsiteX78" fmla="*/ 1956270 w 8527372"/>
                <a:gd name="connsiteY78" fmla="*/ 908050 h 3302940"/>
                <a:gd name="connsiteX79" fmla="*/ 1886420 w 8527372"/>
                <a:gd name="connsiteY79" fmla="*/ 501650 h 3302940"/>
                <a:gd name="connsiteX80" fmla="*/ 1956270 w 8527372"/>
                <a:gd name="connsiteY80" fmla="*/ 279400 h 3302940"/>
                <a:gd name="connsiteX81" fmla="*/ 1918170 w 8527372"/>
                <a:gd name="connsiteY81" fmla="*/ 266700 h 3302940"/>
                <a:gd name="connsiteX82" fmla="*/ 1803870 w 8527372"/>
                <a:gd name="connsiteY82" fmla="*/ 203200 h 3302940"/>
                <a:gd name="connsiteX83" fmla="*/ 1727670 w 8527372"/>
                <a:gd name="connsiteY83" fmla="*/ 190500 h 3302940"/>
                <a:gd name="connsiteX84" fmla="*/ 1689570 w 8527372"/>
                <a:gd name="connsiteY84" fmla="*/ 165100 h 3302940"/>
                <a:gd name="connsiteX85" fmla="*/ 1435570 w 8527372"/>
                <a:gd name="connsiteY85" fmla="*/ 127000 h 3302940"/>
                <a:gd name="connsiteX86" fmla="*/ 1308570 w 8527372"/>
                <a:gd name="connsiteY86" fmla="*/ 101600 h 3302940"/>
                <a:gd name="connsiteX87" fmla="*/ 546570 w 8527372"/>
                <a:gd name="connsiteY87" fmla="*/ 76200 h 3302940"/>
                <a:gd name="connsiteX88" fmla="*/ 457670 w 8527372"/>
                <a:gd name="connsiteY88" fmla="*/ 50800 h 3302940"/>
                <a:gd name="connsiteX89" fmla="*/ 279870 w 8527372"/>
                <a:gd name="connsiteY89" fmla="*/ 25400 h 3302940"/>
                <a:gd name="connsiteX90" fmla="*/ 216370 w 8527372"/>
                <a:gd name="connsiteY90" fmla="*/ 12700 h 3302940"/>
                <a:gd name="connsiteX91" fmla="*/ 38570 w 8527372"/>
                <a:gd name="connsiteY91" fmla="*/ 0 h 3302940"/>
                <a:gd name="connsiteX92" fmla="*/ 13170 w 8527372"/>
                <a:gd name="connsiteY9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61070 w 8527372"/>
                <a:gd name="connsiteY52" fmla="*/ 1435100 h 3302940"/>
                <a:gd name="connsiteX53" fmla="*/ 2311870 w 8527372"/>
                <a:gd name="connsiteY53" fmla="*/ 1549400 h 3302940"/>
                <a:gd name="connsiteX54" fmla="*/ 2337270 w 8527372"/>
                <a:gd name="connsiteY54" fmla="*/ 1600200 h 3302940"/>
                <a:gd name="connsiteX55" fmla="*/ 2375370 w 8527372"/>
                <a:gd name="connsiteY55" fmla="*/ 1638300 h 3302940"/>
                <a:gd name="connsiteX56" fmla="*/ 2388070 w 8527372"/>
                <a:gd name="connsiteY56" fmla="*/ 1816100 h 3302940"/>
                <a:gd name="connsiteX57" fmla="*/ 2273770 w 8527372"/>
                <a:gd name="connsiteY57" fmla="*/ 1866900 h 3302940"/>
                <a:gd name="connsiteX58" fmla="*/ 2235670 w 8527372"/>
                <a:gd name="connsiteY58" fmla="*/ 1879600 h 3302940"/>
                <a:gd name="connsiteX59" fmla="*/ 2197570 w 8527372"/>
                <a:gd name="connsiteY59" fmla="*/ 1892300 h 3302940"/>
                <a:gd name="connsiteX60" fmla="*/ 2095970 w 8527372"/>
                <a:gd name="connsiteY60" fmla="*/ 1905000 h 3302940"/>
                <a:gd name="connsiteX61" fmla="*/ 1676870 w 8527372"/>
                <a:gd name="connsiteY61" fmla="*/ 1879600 h 3302940"/>
                <a:gd name="connsiteX62" fmla="*/ 1562570 w 8527372"/>
                <a:gd name="connsiteY62" fmla="*/ 1841500 h 3302940"/>
                <a:gd name="connsiteX63" fmla="*/ 1524470 w 8527372"/>
                <a:gd name="connsiteY63" fmla="*/ 1828800 h 3302940"/>
                <a:gd name="connsiteX64" fmla="*/ 1511770 w 8527372"/>
                <a:gd name="connsiteY64" fmla="*/ 1778000 h 3302940"/>
                <a:gd name="connsiteX65" fmla="*/ 1499070 w 8527372"/>
                <a:gd name="connsiteY65" fmla="*/ 1739900 h 3302940"/>
                <a:gd name="connsiteX66" fmla="*/ 1486370 w 8527372"/>
                <a:gd name="connsiteY66" fmla="*/ 1676400 h 3302940"/>
                <a:gd name="connsiteX67" fmla="*/ 1524470 w 8527372"/>
                <a:gd name="connsiteY67" fmla="*/ 1460500 h 3302940"/>
                <a:gd name="connsiteX68" fmla="*/ 1537170 w 8527372"/>
                <a:gd name="connsiteY68" fmla="*/ 1422400 h 3302940"/>
                <a:gd name="connsiteX69" fmla="*/ 1626070 w 8527372"/>
                <a:gd name="connsiteY69" fmla="*/ 1358900 h 3302940"/>
                <a:gd name="connsiteX70" fmla="*/ 1702270 w 8527372"/>
                <a:gd name="connsiteY70" fmla="*/ 1282700 h 3302940"/>
                <a:gd name="connsiteX71" fmla="*/ 1740370 w 8527372"/>
                <a:gd name="connsiteY71" fmla="*/ 1244600 h 3302940"/>
                <a:gd name="connsiteX72" fmla="*/ 1778470 w 8527372"/>
                <a:gd name="connsiteY72" fmla="*/ 1206500 h 3302940"/>
                <a:gd name="connsiteX73" fmla="*/ 1816570 w 8527372"/>
                <a:gd name="connsiteY73" fmla="*/ 1193800 h 3302940"/>
                <a:gd name="connsiteX74" fmla="*/ 1829270 w 8527372"/>
                <a:gd name="connsiteY74" fmla="*/ 1155700 h 3302940"/>
                <a:gd name="connsiteX75" fmla="*/ 1905470 w 8527372"/>
                <a:gd name="connsiteY75" fmla="*/ 1104900 h 3302940"/>
                <a:gd name="connsiteX76" fmla="*/ 1873720 w 8527372"/>
                <a:gd name="connsiteY76" fmla="*/ 1028700 h 3302940"/>
                <a:gd name="connsiteX77" fmla="*/ 1956270 w 8527372"/>
                <a:gd name="connsiteY77" fmla="*/ 908050 h 3302940"/>
                <a:gd name="connsiteX78" fmla="*/ 1886420 w 8527372"/>
                <a:gd name="connsiteY78" fmla="*/ 501650 h 3302940"/>
                <a:gd name="connsiteX79" fmla="*/ 1956270 w 8527372"/>
                <a:gd name="connsiteY79" fmla="*/ 279400 h 3302940"/>
                <a:gd name="connsiteX80" fmla="*/ 1918170 w 8527372"/>
                <a:gd name="connsiteY80" fmla="*/ 266700 h 3302940"/>
                <a:gd name="connsiteX81" fmla="*/ 1803870 w 8527372"/>
                <a:gd name="connsiteY81" fmla="*/ 203200 h 3302940"/>
                <a:gd name="connsiteX82" fmla="*/ 1727670 w 8527372"/>
                <a:gd name="connsiteY82" fmla="*/ 190500 h 3302940"/>
                <a:gd name="connsiteX83" fmla="*/ 1689570 w 8527372"/>
                <a:gd name="connsiteY83" fmla="*/ 165100 h 3302940"/>
                <a:gd name="connsiteX84" fmla="*/ 1435570 w 8527372"/>
                <a:gd name="connsiteY84" fmla="*/ 127000 h 3302940"/>
                <a:gd name="connsiteX85" fmla="*/ 1308570 w 8527372"/>
                <a:gd name="connsiteY85" fmla="*/ 101600 h 3302940"/>
                <a:gd name="connsiteX86" fmla="*/ 546570 w 8527372"/>
                <a:gd name="connsiteY86" fmla="*/ 76200 h 3302940"/>
                <a:gd name="connsiteX87" fmla="*/ 457670 w 8527372"/>
                <a:gd name="connsiteY87" fmla="*/ 50800 h 3302940"/>
                <a:gd name="connsiteX88" fmla="*/ 279870 w 8527372"/>
                <a:gd name="connsiteY88" fmla="*/ 25400 h 3302940"/>
                <a:gd name="connsiteX89" fmla="*/ 216370 w 8527372"/>
                <a:gd name="connsiteY89" fmla="*/ 12700 h 3302940"/>
                <a:gd name="connsiteX90" fmla="*/ 38570 w 8527372"/>
                <a:gd name="connsiteY90" fmla="*/ 0 h 3302940"/>
                <a:gd name="connsiteX91" fmla="*/ 13170 w 8527372"/>
                <a:gd name="connsiteY91"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61070 w 8527372"/>
                <a:gd name="connsiteY52" fmla="*/ 1435100 h 3302940"/>
                <a:gd name="connsiteX53" fmla="*/ 2337270 w 8527372"/>
                <a:gd name="connsiteY53" fmla="*/ 1600200 h 3302940"/>
                <a:gd name="connsiteX54" fmla="*/ 2375370 w 8527372"/>
                <a:gd name="connsiteY54" fmla="*/ 1638300 h 3302940"/>
                <a:gd name="connsiteX55" fmla="*/ 2388070 w 8527372"/>
                <a:gd name="connsiteY55" fmla="*/ 1816100 h 3302940"/>
                <a:gd name="connsiteX56" fmla="*/ 2273770 w 8527372"/>
                <a:gd name="connsiteY56" fmla="*/ 1866900 h 3302940"/>
                <a:gd name="connsiteX57" fmla="*/ 2235670 w 8527372"/>
                <a:gd name="connsiteY57" fmla="*/ 1879600 h 3302940"/>
                <a:gd name="connsiteX58" fmla="*/ 2197570 w 8527372"/>
                <a:gd name="connsiteY58" fmla="*/ 1892300 h 3302940"/>
                <a:gd name="connsiteX59" fmla="*/ 2095970 w 8527372"/>
                <a:gd name="connsiteY59" fmla="*/ 1905000 h 3302940"/>
                <a:gd name="connsiteX60" fmla="*/ 1676870 w 8527372"/>
                <a:gd name="connsiteY60" fmla="*/ 1879600 h 3302940"/>
                <a:gd name="connsiteX61" fmla="*/ 1562570 w 8527372"/>
                <a:gd name="connsiteY61" fmla="*/ 1841500 h 3302940"/>
                <a:gd name="connsiteX62" fmla="*/ 1524470 w 8527372"/>
                <a:gd name="connsiteY62" fmla="*/ 1828800 h 3302940"/>
                <a:gd name="connsiteX63" fmla="*/ 1511770 w 8527372"/>
                <a:gd name="connsiteY63" fmla="*/ 1778000 h 3302940"/>
                <a:gd name="connsiteX64" fmla="*/ 1499070 w 8527372"/>
                <a:gd name="connsiteY64" fmla="*/ 1739900 h 3302940"/>
                <a:gd name="connsiteX65" fmla="*/ 1486370 w 8527372"/>
                <a:gd name="connsiteY65" fmla="*/ 1676400 h 3302940"/>
                <a:gd name="connsiteX66" fmla="*/ 1524470 w 8527372"/>
                <a:gd name="connsiteY66" fmla="*/ 1460500 h 3302940"/>
                <a:gd name="connsiteX67" fmla="*/ 1537170 w 8527372"/>
                <a:gd name="connsiteY67" fmla="*/ 1422400 h 3302940"/>
                <a:gd name="connsiteX68" fmla="*/ 1626070 w 8527372"/>
                <a:gd name="connsiteY68" fmla="*/ 1358900 h 3302940"/>
                <a:gd name="connsiteX69" fmla="*/ 1702270 w 8527372"/>
                <a:gd name="connsiteY69" fmla="*/ 1282700 h 3302940"/>
                <a:gd name="connsiteX70" fmla="*/ 1740370 w 8527372"/>
                <a:gd name="connsiteY70" fmla="*/ 1244600 h 3302940"/>
                <a:gd name="connsiteX71" fmla="*/ 1778470 w 8527372"/>
                <a:gd name="connsiteY71" fmla="*/ 1206500 h 3302940"/>
                <a:gd name="connsiteX72" fmla="*/ 1816570 w 8527372"/>
                <a:gd name="connsiteY72" fmla="*/ 1193800 h 3302940"/>
                <a:gd name="connsiteX73" fmla="*/ 1829270 w 8527372"/>
                <a:gd name="connsiteY73" fmla="*/ 1155700 h 3302940"/>
                <a:gd name="connsiteX74" fmla="*/ 1905470 w 8527372"/>
                <a:gd name="connsiteY74" fmla="*/ 1104900 h 3302940"/>
                <a:gd name="connsiteX75" fmla="*/ 1873720 w 8527372"/>
                <a:gd name="connsiteY75" fmla="*/ 1028700 h 3302940"/>
                <a:gd name="connsiteX76" fmla="*/ 1956270 w 8527372"/>
                <a:gd name="connsiteY76" fmla="*/ 908050 h 3302940"/>
                <a:gd name="connsiteX77" fmla="*/ 1886420 w 8527372"/>
                <a:gd name="connsiteY77" fmla="*/ 501650 h 3302940"/>
                <a:gd name="connsiteX78" fmla="*/ 1956270 w 8527372"/>
                <a:gd name="connsiteY78" fmla="*/ 279400 h 3302940"/>
                <a:gd name="connsiteX79" fmla="*/ 1918170 w 8527372"/>
                <a:gd name="connsiteY79" fmla="*/ 266700 h 3302940"/>
                <a:gd name="connsiteX80" fmla="*/ 1803870 w 8527372"/>
                <a:gd name="connsiteY80" fmla="*/ 203200 h 3302940"/>
                <a:gd name="connsiteX81" fmla="*/ 1727670 w 8527372"/>
                <a:gd name="connsiteY81" fmla="*/ 190500 h 3302940"/>
                <a:gd name="connsiteX82" fmla="*/ 1689570 w 8527372"/>
                <a:gd name="connsiteY82" fmla="*/ 165100 h 3302940"/>
                <a:gd name="connsiteX83" fmla="*/ 1435570 w 8527372"/>
                <a:gd name="connsiteY83" fmla="*/ 127000 h 3302940"/>
                <a:gd name="connsiteX84" fmla="*/ 1308570 w 8527372"/>
                <a:gd name="connsiteY84" fmla="*/ 101600 h 3302940"/>
                <a:gd name="connsiteX85" fmla="*/ 546570 w 8527372"/>
                <a:gd name="connsiteY85" fmla="*/ 76200 h 3302940"/>
                <a:gd name="connsiteX86" fmla="*/ 457670 w 8527372"/>
                <a:gd name="connsiteY86" fmla="*/ 50800 h 3302940"/>
                <a:gd name="connsiteX87" fmla="*/ 279870 w 8527372"/>
                <a:gd name="connsiteY87" fmla="*/ 25400 h 3302940"/>
                <a:gd name="connsiteX88" fmla="*/ 216370 w 8527372"/>
                <a:gd name="connsiteY88" fmla="*/ 12700 h 3302940"/>
                <a:gd name="connsiteX89" fmla="*/ 38570 w 8527372"/>
                <a:gd name="connsiteY89" fmla="*/ 0 h 3302940"/>
                <a:gd name="connsiteX90" fmla="*/ 13170 w 8527372"/>
                <a:gd name="connsiteY9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61070 w 8527372"/>
                <a:gd name="connsiteY52" fmla="*/ 1435100 h 3302940"/>
                <a:gd name="connsiteX53" fmla="*/ 2337270 w 8527372"/>
                <a:gd name="connsiteY53" fmla="*/ 1600200 h 3302940"/>
                <a:gd name="connsiteX54" fmla="*/ 2388070 w 8527372"/>
                <a:gd name="connsiteY54" fmla="*/ 1816100 h 3302940"/>
                <a:gd name="connsiteX55" fmla="*/ 2273770 w 8527372"/>
                <a:gd name="connsiteY55" fmla="*/ 1866900 h 3302940"/>
                <a:gd name="connsiteX56" fmla="*/ 2235670 w 8527372"/>
                <a:gd name="connsiteY56" fmla="*/ 1879600 h 3302940"/>
                <a:gd name="connsiteX57" fmla="*/ 2197570 w 8527372"/>
                <a:gd name="connsiteY57" fmla="*/ 1892300 h 3302940"/>
                <a:gd name="connsiteX58" fmla="*/ 2095970 w 8527372"/>
                <a:gd name="connsiteY58" fmla="*/ 1905000 h 3302940"/>
                <a:gd name="connsiteX59" fmla="*/ 1676870 w 8527372"/>
                <a:gd name="connsiteY59" fmla="*/ 1879600 h 3302940"/>
                <a:gd name="connsiteX60" fmla="*/ 1562570 w 8527372"/>
                <a:gd name="connsiteY60" fmla="*/ 1841500 h 3302940"/>
                <a:gd name="connsiteX61" fmla="*/ 1524470 w 8527372"/>
                <a:gd name="connsiteY61" fmla="*/ 1828800 h 3302940"/>
                <a:gd name="connsiteX62" fmla="*/ 1511770 w 8527372"/>
                <a:gd name="connsiteY62" fmla="*/ 1778000 h 3302940"/>
                <a:gd name="connsiteX63" fmla="*/ 1499070 w 8527372"/>
                <a:gd name="connsiteY63" fmla="*/ 1739900 h 3302940"/>
                <a:gd name="connsiteX64" fmla="*/ 1486370 w 8527372"/>
                <a:gd name="connsiteY64" fmla="*/ 1676400 h 3302940"/>
                <a:gd name="connsiteX65" fmla="*/ 1524470 w 8527372"/>
                <a:gd name="connsiteY65" fmla="*/ 1460500 h 3302940"/>
                <a:gd name="connsiteX66" fmla="*/ 1537170 w 8527372"/>
                <a:gd name="connsiteY66" fmla="*/ 1422400 h 3302940"/>
                <a:gd name="connsiteX67" fmla="*/ 1626070 w 8527372"/>
                <a:gd name="connsiteY67" fmla="*/ 1358900 h 3302940"/>
                <a:gd name="connsiteX68" fmla="*/ 1702270 w 8527372"/>
                <a:gd name="connsiteY68" fmla="*/ 1282700 h 3302940"/>
                <a:gd name="connsiteX69" fmla="*/ 1740370 w 8527372"/>
                <a:gd name="connsiteY69" fmla="*/ 1244600 h 3302940"/>
                <a:gd name="connsiteX70" fmla="*/ 1778470 w 8527372"/>
                <a:gd name="connsiteY70" fmla="*/ 1206500 h 3302940"/>
                <a:gd name="connsiteX71" fmla="*/ 1816570 w 8527372"/>
                <a:gd name="connsiteY71" fmla="*/ 1193800 h 3302940"/>
                <a:gd name="connsiteX72" fmla="*/ 1829270 w 8527372"/>
                <a:gd name="connsiteY72" fmla="*/ 1155700 h 3302940"/>
                <a:gd name="connsiteX73" fmla="*/ 1905470 w 8527372"/>
                <a:gd name="connsiteY73" fmla="*/ 1104900 h 3302940"/>
                <a:gd name="connsiteX74" fmla="*/ 1873720 w 8527372"/>
                <a:gd name="connsiteY74" fmla="*/ 1028700 h 3302940"/>
                <a:gd name="connsiteX75" fmla="*/ 1956270 w 8527372"/>
                <a:gd name="connsiteY75" fmla="*/ 908050 h 3302940"/>
                <a:gd name="connsiteX76" fmla="*/ 1886420 w 8527372"/>
                <a:gd name="connsiteY76" fmla="*/ 501650 h 3302940"/>
                <a:gd name="connsiteX77" fmla="*/ 1956270 w 8527372"/>
                <a:gd name="connsiteY77" fmla="*/ 279400 h 3302940"/>
                <a:gd name="connsiteX78" fmla="*/ 1918170 w 8527372"/>
                <a:gd name="connsiteY78" fmla="*/ 266700 h 3302940"/>
                <a:gd name="connsiteX79" fmla="*/ 1803870 w 8527372"/>
                <a:gd name="connsiteY79" fmla="*/ 203200 h 3302940"/>
                <a:gd name="connsiteX80" fmla="*/ 1727670 w 8527372"/>
                <a:gd name="connsiteY80" fmla="*/ 190500 h 3302940"/>
                <a:gd name="connsiteX81" fmla="*/ 1689570 w 8527372"/>
                <a:gd name="connsiteY81" fmla="*/ 165100 h 3302940"/>
                <a:gd name="connsiteX82" fmla="*/ 1435570 w 8527372"/>
                <a:gd name="connsiteY82" fmla="*/ 127000 h 3302940"/>
                <a:gd name="connsiteX83" fmla="*/ 1308570 w 8527372"/>
                <a:gd name="connsiteY83" fmla="*/ 101600 h 3302940"/>
                <a:gd name="connsiteX84" fmla="*/ 546570 w 8527372"/>
                <a:gd name="connsiteY84" fmla="*/ 76200 h 3302940"/>
                <a:gd name="connsiteX85" fmla="*/ 457670 w 8527372"/>
                <a:gd name="connsiteY85" fmla="*/ 50800 h 3302940"/>
                <a:gd name="connsiteX86" fmla="*/ 279870 w 8527372"/>
                <a:gd name="connsiteY86" fmla="*/ 25400 h 3302940"/>
                <a:gd name="connsiteX87" fmla="*/ 216370 w 8527372"/>
                <a:gd name="connsiteY87" fmla="*/ 12700 h 3302940"/>
                <a:gd name="connsiteX88" fmla="*/ 38570 w 8527372"/>
                <a:gd name="connsiteY88" fmla="*/ 0 h 3302940"/>
                <a:gd name="connsiteX89" fmla="*/ 13170 w 8527372"/>
                <a:gd name="connsiteY8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388070 w 8527372"/>
                <a:gd name="connsiteY54" fmla="*/ 1816100 h 3302940"/>
                <a:gd name="connsiteX55" fmla="*/ 2273770 w 8527372"/>
                <a:gd name="connsiteY55" fmla="*/ 1866900 h 3302940"/>
                <a:gd name="connsiteX56" fmla="*/ 2235670 w 8527372"/>
                <a:gd name="connsiteY56" fmla="*/ 1879600 h 3302940"/>
                <a:gd name="connsiteX57" fmla="*/ 2197570 w 8527372"/>
                <a:gd name="connsiteY57" fmla="*/ 1892300 h 3302940"/>
                <a:gd name="connsiteX58" fmla="*/ 2095970 w 8527372"/>
                <a:gd name="connsiteY58" fmla="*/ 1905000 h 3302940"/>
                <a:gd name="connsiteX59" fmla="*/ 1676870 w 8527372"/>
                <a:gd name="connsiteY59" fmla="*/ 1879600 h 3302940"/>
                <a:gd name="connsiteX60" fmla="*/ 1562570 w 8527372"/>
                <a:gd name="connsiteY60" fmla="*/ 1841500 h 3302940"/>
                <a:gd name="connsiteX61" fmla="*/ 1524470 w 8527372"/>
                <a:gd name="connsiteY61" fmla="*/ 1828800 h 3302940"/>
                <a:gd name="connsiteX62" fmla="*/ 1511770 w 8527372"/>
                <a:gd name="connsiteY62" fmla="*/ 1778000 h 3302940"/>
                <a:gd name="connsiteX63" fmla="*/ 1499070 w 8527372"/>
                <a:gd name="connsiteY63" fmla="*/ 1739900 h 3302940"/>
                <a:gd name="connsiteX64" fmla="*/ 1486370 w 8527372"/>
                <a:gd name="connsiteY64" fmla="*/ 1676400 h 3302940"/>
                <a:gd name="connsiteX65" fmla="*/ 1524470 w 8527372"/>
                <a:gd name="connsiteY65" fmla="*/ 1460500 h 3302940"/>
                <a:gd name="connsiteX66" fmla="*/ 1537170 w 8527372"/>
                <a:gd name="connsiteY66" fmla="*/ 1422400 h 3302940"/>
                <a:gd name="connsiteX67" fmla="*/ 1626070 w 8527372"/>
                <a:gd name="connsiteY67" fmla="*/ 1358900 h 3302940"/>
                <a:gd name="connsiteX68" fmla="*/ 1702270 w 8527372"/>
                <a:gd name="connsiteY68" fmla="*/ 1282700 h 3302940"/>
                <a:gd name="connsiteX69" fmla="*/ 1740370 w 8527372"/>
                <a:gd name="connsiteY69" fmla="*/ 1244600 h 3302940"/>
                <a:gd name="connsiteX70" fmla="*/ 1778470 w 8527372"/>
                <a:gd name="connsiteY70" fmla="*/ 1206500 h 3302940"/>
                <a:gd name="connsiteX71" fmla="*/ 1816570 w 8527372"/>
                <a:gd name="connsiteY71" fmla="*/ 1193800 h 3302940"/>
                <a:gd name="connsiteX72" fmla="*/ 1829270 w 8527372"/>
                <a:gd name="connsiteY72" fmla="*/ 1155700 h 3302940"/>
                <a:gd name="connsiteX73" fmla="*/ 1905470 w 8527372"/>
                <a:gd name="connsiteY73" fmla="*/ 1104900 h 3302940"/>
                <a:gd name="connsiteX74" fmla="*/ 1873720 w 8527372"/>
                <a:gd name="connsiteY74" fmla="*/ 1028700 h 3302940"/>
                <a:gd name="connsiteX75" fmla="*/ 1956270 w 8527372"/>
                <a:gd name="connsiteY75" fmla="*/ 908050 h 3302940"/>
                <a:gd name="connsiteX76" fmla="*/ 1886420 w 8527372"/>
                <a:gd name="connsiteY76" fmla="*/ 501650 h 3302940"/>
                <a:gd name="connsiteX77" fmla="*/ 1956270 w 8527372"/>
                <a:gd name="connsiteY77" fmla="*/ 279400 h 3302940"/>
                <a:gd name="connsiteX78" fmla="*/ 1918170 w 8527372"/>
                <a:gd name="connsiteY78" fmla="*/ 266700 h 3302940"/>
                <a:gd name="connsiteX79" fmla="*/ 1803870 w 8527372"/>
                <a:gd name="connsiteY79" fmla="*/ 203200 h 3302940"/>
                <a:gd name="connsiteX80" fmla="*/ 1727670 w 8527372"/>
                <a:gd name="connsiteY80" fmla="*/ 190500 h 3302940"/>
                <a:gd name="connsiteX81" fmla="*/ 1689570 w 8527372"/>
                <a:gd name="connsiteY81" fmla="*/ 165100 h 3302940"/>
                <a:gd name="connsiteX82" fmla="*/ 1435570 w 8527372"/>
                <a:gd name="connsiteY82" fmla="*/ 127000 h 3302940"/>
                <a:gd name="connsiteX83" fmla="*/ 1308570 w 8527372"/>
                <a:gd name="connsiteY83" fmla="*/ 101600 h 3302940"/>
                <a:gd name="connsiteX84" fmla="*/ 546570 w 8527372"/>
                <a:gd name="connsiteY84" fmla="*/ 76200 h 3302940"/>
                <a:gd name="connsiteX85" fmla="*/ 457670 w 8527372"/>
                <a:gd name="connsiteY85" fmla="*/ 50800 h 3302940"/>
                <a:gd name="connsiteX86" fmla="*/ 279870 w 8527372"/>
                <a:gd name="connsiteY86" fmla="*/ 25400 h 3302940"/>
                <a:gd name="connsiteX87" fmla="*/ 216370 w 8527372"/>
                <a:gd name="connsiteY87" fmla="*/ 12700 h 3302940"/>
                <a:gd name="connsiteX88" fmla="*/ 38570 w 8527372"/>
                <a:gd name="connsiteY88" fmla="*/ 0 h 3302940"/>
                <a:gd name="connsiteX89" fmla="*/ 13170 w 8527372"/>
                <a:gd name="connsiteY8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73770 w 8527372"/>
                <a:gd name="connsiteY54" fmla="*/ 1866900 h 3302940"/>
                <a:gd name="connsiteX55" fmla="*/ 2235670 w 8527372"/>
                <a:gd name="connsiteY55" fmla="*/ 1879600 h 3302940"/>
                <a:gd name="connsiteX56" fmla="*/ 2197570 w 8527372"/>
                <a:gd name="connsiteY56" fmla="*/ 1892300 h 3302940"/>
                <a:gd name="connsiteX57" fmla="*/ 2095970 w 8527372"/>
                <a:gd name="connsiteY57" fmla="*/ 1905000 h 3302940"/>
                <a:gd name="connsiteX58" fmla="*/ 1676870 w 8527372"/>
                <a:gd name="connsiteY58" fmla="*/ 1879600 h 3302940"/>
                <a:gd name="connsiteX59" fmla="*/ 1562570 w 8527372"/>
                <a:gd name="connsiteY59" fmla="*/ 1841500 h 3302940"/>
                <a:gd name="connsiteX60" fmla="*/ 1524470 w 8527372"/>
                <a:gd name="connsiteY60" fmla="*/ 1828800 h 3302940"/>
                <a:gd name="connsiteX61" fmla="*/ 1511770 w 8527372"/>
                <a:gd name="connsiteY61" fmla="*/ 1778000 h 3302940"/>
                <a:gd name="connsiteX62" fmla="*/ 1499070 w 8527372"/>
                <a:gd name="connsiteY62" fmla="*/ 1739900 h 3302940"/>
                <a:gd name="connsiteX63" fmla="*/ 1486370 w 8527372"/>
                <a:gd name="connsiteY63" fmla="*/ 1676400 h 3302940"/>
                <a:gd name="connsiteX64" fmla="*/ 1524470 w 8527372"/>
                <a:gd name="connsiteY64" fmla="*/ 1460500 h 3302940"/>
                <a:gd name="connsiteX65" fmla="*/ 1537170 w 8527372"/>
                <a:gd name="connsiteY65" fmla="*/ 1422400 h 3302940"/>
                <a:gd name="connsiteX66" fmla="*/ 1626070 w 8527372"/>
                <a:gd name="connsiteY66" fmla="*/ 1358900 h 3302940"/>
                <a:gd name="connsiteX67" fmla="*/ 1702270 w 8527372"/>
                <a:gd name="connsiteY67" fmla="*/ 1282700 h 3302940"/>
                <a:gd name="connsiteX68" fmla="*/ 1740370 w 8527372"/>
                <a:gd name="connsiteY68" fmla="*/ 1244600 h 3302940"/>
                <a:gd name="connsiteX69" fmla="*/ 1778470 w 8527372"/>
                <a:gd name="connsiteY69" fmla="*/ 1206500 h 3302940"/>
                <a:gd name="connsiteX70" fmla="*/ 1816570 w 8527372"/>
                <a:gd name="connsiteY70" fmla="*/ 1193800 h 3302940"/>
                <a:gd name="connsiteX71" fmla="*/ 1829270 w 8527372"/>
                <a:gd name="connsiteY71" fmla="*/ 1155700 h 3302940"/>
                <a:gd name="connsiteX72" fmla="*/ 1905470 w 8527372"/>
                <a:gd name="connsiteY72" fmla="*/ 1104900 h 3302940"/>
                <a:gd name="connsiteX73" fmla="*/ 1873720 w 8527372"/>
                <a:gd name="connsiteY73" fmla="*/ 1028700 h 3302940"/>
                <a:gd name="connsiteX74" fmla="*/ 1956270 w 8527372"/>
                <a:gd name="connsiteY74" fmla="*/ 908050 h 3302940"/>
                <a:gd name="connsiteX75" fmla="*/ 1886420 w 8527372"/>
                <a:gd name="connsiteY75" fmla="*/ 501650 h 3302940"/>
                <a:gd name="connsiteX76" fmla="*/ 1956270 w 8527372"/>
                <a:gd name="connsiteY76" fmla="*/ 279400 h 3302940"/>
                <a:gd name="connsiteX77" fmla="*/ 1918170 w 8527372"/>
                <a:gd name="connsiteY77" fmla="*/ 266700 h 3302940"/>
                <a:gd name="connsiteX78" fmla="*/ 1803870 w 8527372"/>
                <a:gd name="connsiteY78" fmla="*/ 203200 h 3302940"/>
                <a:gd name="connsiteX79" fmla="*/ 1727670 w 8527372"/>
                <a:gd name="connsiteY79" fmla="*/ 190500 h 3302940"/>
                <a:gd name="connsiteX80" fmla="*/ 1689570 w 8527372"/>
                <a:gd name="connsiteY80" fmla="*/ 165100 h 3302940"/>
                <a:gd name="connsiteX81" fmla="*/ 1435570 w 8527372"/>
                <a:gd name="connsiteY81" fmla="*/ 127000 h 3302940"/>
                <a:gd name="connsiteX82" fmla="*/ 1308570 w 8527372"/>
                <a:gd name="connsiteY82" fmla="*/ 101600 h 3302940"/>
                <a:gd name="connsiteX83" fmla="*/ 546570 w 8527372"/>
                <a:gd name="connsiteY83" fmla="*/ 76200 h 3302940"/>
                <a:gd name="connsiteX84" fmla="*/ 457670 w 8527372"/>
                <a:gd name="connsiteY84" fmla="*/ 50800 h 3302940"/>
                <a:gd name="connsiteX85" fmla="*/ 279870 w 8527372"/>
                <a:gd name="connsiteY85" fmla="*/ 25400 h 3302940"/>
                <a:gd name="connsiteX86" fmla="*/ 216370 w 8527372"/>
                <a:gd name="connsiteY86" fmla="*/ 12700 h 3302940"/>
                <a:gd name="connsiteX87" fmla="*/ 38570 w 8527372"/>
                <a:gd name="connsiteY87" fmla="*/ 0 h 3302940"/>
                <a:gd name="connsiteX88" fmla="*/ 13170 w 8527372"/>
                <a:gd name="connsiteY88"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73770 w 8527372"/>
                <a:gd name="connsiteY54" fmla="*/ 1866900 h 3302940"/>
                <a:gd name="connsiteX55" fmla="*/ 2197570 w 8527372"/>
                <a:gd name="connsiteY55" fmla="*/ 1892300 h 3302940"/>
                <a:gd name="connsiteX56" fmla="*/ 2095970 w 8527372"/>
                <a:gd name="connsiteY56" fmla="*/ 1905000 h 3302940"/>
                <a:gd name="connsiteX57" fmla="*/ 1676870 w 8527372"/>
                <a:gd name="connsiteY57" fmla="*/ 1879600 h 3302940"/>
                <a:gd name="connsiteX58" fmla="*/ 1562570 w 8527372"/>
                <a:gd name="connsiteY58" fmla="*/ 1841500 h 3302940"/>
                <a:gd name="connsiteX59" fmla="*/ 1524470 w 8527372"/>
                <a:gd name="connsiteY59" fmla="*/ 1828800 h 3302940"/>
                <a:gd name="connsiteX60" fmla="*/ 1511770 w 8527372"/>
                <a:gd name="connsiteY60" fmla="*/ 1778000 h 3302940"/>
                <a:gd name="connsiteX61" fmla="*/ 1499070 w 8527372"/>
                <a:gd name="connsiteY61" fmla="*/ 1739900 h 3302940"/>
                <a:gd name="connsiteX62" fmla="*/ 1486370 w 8527372"/>
                <a:gd name="connsiteY62" fmla="*/ 1676400 h 3302940"/>
                <a:gd name="connsiteX63" fmla="*/ 1524470 w 8527372"/>
                <a:gd name="connsiteY63" fmla="*/ 1460500 h 3302940"/>
                <a:gd name="connsiteX64" fmla="*/ 1537170 w 8527372"/>
                <a:gd name="connsiteY64" fmla="*/ 1422400 h 3302940"/>
                <a:gd name="connsiteX65" fmla="*/ 1626070 w 8527372"/>
                <a:gd name="connsiteY65" fmla="*/ 1358900 h 3302940"/>
                <a:gd name="connsiteX66" fmla="*/ 1702270 w 8527372"/>
                <a:gd name="connsiteY66" fmla="*/ 1282700 h 3302940"/>
                <a:gd name="connsiteX67" fmla="*/ 1740370 w 8527372"/>
                <a:gd name="connsiteY67" fmla="*/ 1244600 h 3302940"/>
                <a:gd name="connsiteX68" fmla="*/ 1778470 w 8527372"/>
                <a:gd name="connsiteY68" fmla="*/ 1206500 h 3302940"/>
                <a:gd name="connsiteX69" fmla="*/ 1816570 w 8527372"/>
                <a:gd name="connsiteY69" fmla="*/ 1193800 h 3302940"/>
                <a:gd name="connsiteX70" fmla="*/ 1829270 w 8527372"/>
                <a:gd name="connsiteY70" fmla="*/ 1155700 h 3302940"/>
                <a:gd name="connsiteX71" fmla="*/ 1905470 w 8527372"/>
                <a:gd name="connsiteY71" fmla="*/ 1104900 h 3302940"/>
                <a:gd name="connsiteX72" fmla="*/ 1873720 w 8527372"/>
                <a:gd name="connsiteY72" fmla="*/ 1028700 h 3302940"/>
                <a:gd name="connsiteX73" fmla="*/ 1956270 w 8527372"/>
                <a:gd name="connsiteY73" fmla="*/ 908050 h 3302940"/>
                <a:gd name="connsiteX74" fmla="*/ 1886420 w 8527372"/>
                <a:gd name="connsiteY74" fmla="*/ 501650 h 3302940"/>
                <a:gd name="connsiteX75" fmla="*/ 1956270 w 8527372"/>
                <a:gd name="connsiteY75" fmla="*/ 279400 h 3302940"/>
                <a:gd name="connsiteX76" fmla="*/ 1918170 w 8527372"/>
                <a:gd name="connsiteY76" fmla="*/ 266700 h 3302940"/>
                <a:gd name="connsiteX77" fmla="*/ 1803870 w 8527372"/>
                <a:gd name="connsiteY77" fmla="*/ 203200 h 3302940"/>
                <a:gd name="connsiteX78" fmla="*/ 1727670 w 8527372"/>
                <a:gd name="connsiteY78" fmla="*/ 190500 h 3302940"/>
                <a:gd name="connsiteX79" fmla="*/ 1689570 w 8527372"/>
                <a:gd name="connsiteY79" fmla="*/ 165100 h 3302940"/>
                <a:gd name="connsiteX80" fmla="*/ 1435570 w 8527372"/>
                <a:gd name="connsiteY80" fmla="*/ 127000 h 3302940"/>
                <a:gd name="connsiteX81" fmla="*/ 1308570 w 8527372"/>
                <a:gd name="connsiteY81" fmla="*/ 101600 h 3302940"/>
                <a:gd name="connsiteX82" fmla="*/ 546570 w 8527372"/>
                <a:gd name="connsiteY82" fmla="*/ 76200 h 3302940"/>
                <a:gd name="connsiteX83" fmla="*/ 457670 w 8527372"/>
                <a:gd name="connsiteY83" fmla="*/ 50800 h 3302940"/>
                <a:gd name="connsiteX84" fmla="*/ 279870 w 8527372"/>
                <a:gd name="connsiteY84" fmla="*/ 25400 h 3302940"/>
                <a:gd name="connsiteX85" fmla="*/ 216370 w 8527372"/>
                <a:gd name="connsiteY85" fmla="*/ 12700 h 3302940"/>
                <a:gd name="connsiteX86" fmla="*/ 38570 w 8527372"/>
                <a:gd name="connsiteY86" fmla="*/ 0 h 3302940"/>
                <a:gd name="connsiteX87" fmla="*/ 13170 w 8527372"/>
                <a:gd name="connsiteY87"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73770 w 8527372"/>
                <a:gd name="connsiteY54" fmla="*/ 1866900 h 3302940"/>
                <a:gd name="connsiteX55" fmla="*/ 2095970 w 8527372"/>
                <a:gd name="connsiteY55" fmla="*/ 1905000 h 3302940"/>
                <a:gd name="connsiteX56" fmla="*/ 1676870 w 8527372"/>
                <a:gd name="connsiteY56" fmla="*/ 1879600 h 3302940"/>
                <a:gd name="connsiteX57" fmla="*/ 1562570 w 8527372"/>
                <a:gd name="connsiteY57" fmla="*/ 1841500 h 3302940"/>
                <a:gd name="connsiteX58" fmla="*/ 1524470 w 8527372"/>
                <a:gd name="connsiteY58" fmla="*/ 1828800 h 3302940"/>
                <a:gd name="connsiteX59" fmla="*/ 1511770 w 8527372"/>
                <a:gd name="connsiteY59" fmla="*/ 1778000 h 3302940"/>
                <a:gd name="connsiteX60" fmla="*/ 1499070 w 8527372"/>
                <a:gd name="connsiteY60" fmla="*/ 1739900 h 3302940"/>
                <a:gd name="connsiteX61" fmla="*/ 1486370 w 8527372"/>
                <a:gd name="connsiteY61" fmla="*/ 1676400 h 3302940"/>
                <a:gd name="connsiteX62" fmla="*/ 1524470 w 8527372"/>
                <a:gd name="connsiteY62" fmla="*/ 1460500 h 3302940"/>
                <a:gd name="connsiteX63" fmla="*/ 1537170 w 8527372"/>
                <a:gd name="connsiteY63" fmla="*/ 1422400 h 3302940"/>
                <a:gd name="connsiteX64" fmla="*/ 1626070 w 8527372"/>
                <a:gd name="connsiteY64" fmla="*/ 1358900 h 3302940"/>
                <a:gd name="connsiteX65" fmla="*/ 1702270 w 8527372"/>
                <a:gd name="connsiteY65" fmla="*/ 1282700 h 3302940"/>
                <a:gd name="connsiteX66" fmla="*/ 1740370 w 8527372"/>
                <a:gd name="connsiteY66" fmla="*/ 1244600 h 3302940"/>
                <a:gd name="connsiteX67" fmla="*/ 1778470 w 8527372"/>
                <a:gd name="connsiteY67" fmla="*/ 1206500 h 3302940"/>
                <a:gd name="connsiteX68" fmla="*/ 1816570 w 8527372"/>
                <a:gd name="connsiteY68" fmla="*/ 1193800 h 3302940"/>
                <a:gd name="connsiteX69" fmla="*/ 1829270 w 8527372"/>
                <a:gd name="connsiteY69" fmla="*/ 1155700 h 3302940"/>
                <a:gd name="connsiteX70" fmla="*/ 1905470 w 8527372"/>
                <a:gd name="connsiteY70" fmla="*/ 1104900 h 3302940"/>
                <a:gd name="connsiteX71" fmla="*/ 1873720 w 8527372"/>
                <a:gd name="connsiteY71" fmla="*/ 1028700 h 3302940"/>
                <a:gd name="connsiteX72" fmla="*/ 1956270 w 8527372"/>
                <a:gd name="connsiteY72" fmla="*/ 908050 h 3302940"/>
                <a:gd name="connsiteX73" fmla="*/ 1886420 w 8527372"/>
                <a:gd name="connsiteY73" fmla="*/ 501650 h 3302940"/>
                <a:gd name="connsiteX74" fmla="*/ 1956270 w 8527372"/>
                <a:gd name="connsiteY74" fmla="*/ 279400 h 3302940"/>
                <a:gd name="connsiteX75" fmla="*/ 1918170 w 8527372"/>
                <a:gd name="connsiteY75" fmla="*/ 266700 h 3302940"/>
                <a:gd name="connsiteX76" fmla="*/ 1803870 w 8527372"/>
                <a:gd name="connsiteY76" fmla="*/ 203200 h 3302940"/>
                <a:gd name="connsiteX77" fmla="*/ 1727670 w 8527372"/>
                <a:gd name="connsiteY77" fmla="*/ 190500 h 3302940"/>
                <a:gd name="connsiteX78" fmla="*/ 1689570 w 8527372"/>
                <a:gd name="connsiteY78" fmla="*/ 165100 h 3302940"/>
                <a:gd name="connsiteX79" fmla="*/ 1435570 w 8527372"/>
                <a:gd name="connsiteY79" fmla="*/ 127000 h 3302940"/>
                <a:gd name="connsiteX80" fmla="*/ 1308570 w 8527372"/>
                <a:gd name="connsiteY80" fmla="*/ 101600 h 3302940"/>
                <a:gd name="connsiteX81" fmla="*/ 546570 w 8527372"/>
                <a:gd name="connsiteY81" fmla="*/ 76200 h 3302940"/>
                <a:gd name="connsiteX82" fmla="*/ 457670 w 8527372"/>
                <a:gd name="connsiteY82" fmla="*/ 50800 h 3302940"/>
                <a:gd name="connsiteX83" fmla="*/ 279870 w 8527372"/>
                <a:gd name="connsiteY83" fmla="*/ 25400 h 3302940"/>
                <a:gd name="connsiteX84" fmla="*/ 216370 w 8527372"/>
                <a:gd name="connsiteY84" fmla="*/ 12700 h 3302940"/>
                <a:gd name="connsiteX85" fmla="*/ 38570 w 8527372"/>
                <a:gd name="connsiteY85" fmla="*/ 0 h 3302940"/>
                <a:gd name="connsiteX86" fmla="*/ 13170 w 8527372"/>
                <a:gd name="connsiteY8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95970 w 8527372"/>
                <a:gd name="connsiteY55" fmla="*/ 1905000 h 3302940"/>
                <a:gd name="connsiteX56" fmla="*/ 1676870 w 8527372"/>
                <a:gd name="connsiteY56" fmla="*/ 1879600 h 3302940"/>
                <a:gd name="connsiteX57" fmla="*/ 1562570 w 8527372"/>
                <a:gd name="connsiteY57" fmla="*/ 1841500 h 3302940"/>
                <a:gd name="connsiteX58" fmla="*/ 1524470 w 8527372"/>
                <a:gd name="connsiteY58" fmla="*/ 1828800 h 3302940"/>
                <a:gd name="connsiteX59" fmla="*/ 1511770 w 8527372"/>
                <a:gd name="connsiteY59" fmla="*/ 1778000 h 3302940"/>
                <a:gd name="connsiteX60" fmla="*/ 1499070 w 8527372"/>
                <a:gd name="connsiteY60" fmla="*/ 1739900 h 3302940"/>
                <a:gd name="connsiteX61" fmla="*/ 1486370 w 8527372"/>
                <a:gd name="connsiteY61" fmla="*/ 1676400 h 3302940"/>
                <a:gd name="connsiteX62" fmla="*/ 1524470 w 8527372"/>
                <a:gd name="connsiteY62" fmla="*/ 1460500 h 3302940"/>
                <a:gd name="connsiteX63" fmla="*/ 1537170 w 8527372"/>
                <a:gd name="connsiteY63" fmla="*/ 1422400 h 3302940"/>
                <a:gd name="connsiteX64" fmla="*/ 1626070 w 8527372"/>
                <a:gd name="connsiteY64" fmla="*/ 1358900 h 3302940"/>
                <a:gd name="connsiteX65" fmla="*/ 1702270 w 8527372"/>
                <a:gd name="connsiteY65" fmla="*/ 1282700 h 3302940"/>
                <a:gd name="connsiteX66" fmla="*/ 1740370 w 8527372"/>
                <a:gd name="connsiteY66" fmla="*/ 1244600 h 3302940"/>
                <a:gd name="connsiteX67" fmla="*/ 1778470 w 8527372"/>
                <a:gd name="connsiteY67" fmla="*/ 1206500 h 3302940"/>
                <a:gd name="connsiteX68" fmla="*/ 1816570 w 8527372"/>
                <a:gd name="connsiteY68" fmla="*/ 1193800 h 3302940"/>
                <a:gd name="connsiteX69" fmla="*/ 1829270 w 8527372"/>
                <a:gd name="connsiteY69" fmla="*/ 1155700 h 3302940"/>
                <a:gd name="connsiteX70" fmla="*/ 1905470 w 8527372"/>
                <a:gd name="connsiteY70" fmla="*/ 1104900 h 3302940"/>
                <a:gd name="connsiteX71" fmla="*/ 1873720 w 8527372"/>
                <a:gd name="connsiteY71" fmla="*/ 1028700 h 3302940"/>
                <a:gd name="connsiteX72" fmla="*/ 1956270 w 8527372"/>
                <a:gd name="connsiteY72" fmla="*/ 908050 h 3302940"/>
                <a:gd name="connsiteX73" fmla="*/ 1886420 w 8527372"/>
                <a:gd name="connsiteY73" fmla="*/ 501650 h 3302940"/>
                <a:gd name="connsiteX74" fmla="*/ 1956270 w 8527372"/>
                <a:gd name="connsiteY74" fmla="*/ 279400 h 3302940"/>
                <a:gd name="connsiteX75" fmla="*/ 1918170 w 8527372"/>
                <a:gd name="connsiteY75" fmla="*/ 266700 h 3302940"/>
                <a:gd name="connsiteX76" fmla="*/ 1803870 w 8527372"/>
                <a:gd name="connsiteY76" fmla="*/ 203200 h 3302940"/>
                <a:gd name="connsiteX77" fmla="*/ 1727670 w 8527372"/>
                <a:gd name="connsiteY77" fmla="*/ 190500 h 3302940"/>
                <a:gd name="connsiteX78" fmla="*/ 1689570 w 8527372"/>
                <a:gd name="connsiteY78" fmla="*/ 165100 h 3302940"/>
                <a:gd name="connsiteX79" fmla="*/ 1435570 w 8527372"/>
                <a:gd name="connsiteY79" fmla="*/ 127000 h 3302940"/>
                <a:gd name="connsiteX80" fmla="*/ 1308570 w 8527372"/>
                <a:gd name="connsiteY80" fmla="*/ 101600 h 3302940"/>
                <a:gd name="connsiteX81" fmla="*/ 546570 w 8527372"/>
                <a:gd name="connsiteY81" fmla="*/ 76200 h 3302940"/>
                <a:gd name="connsiteX82" fmla="*/ 457670 w 8527372"/>
                <a:gd name="connsiteY82" fmla="*/ 50800 h 3302940"/>
                <a:gd name="connsiteX83" fmla="*/ 279870 w 8527372"/>
                <a:gd name="connsiteY83" fmla="*/ 25400 h 3302940"/>
                <a:gd name="connsiteX84" fmla="*/ 216370 w 8527372"/>
                <a:gd name="connsiteY84" fmla="*/ 12700 h 3302940"/>
                <a:gd name="connsiteX85" fmla="*/ 38570 w 8527372"/>
                <a:gd name="connsiteY85" fmla="*/ 0 h 3302940"/>
                <a:gd name="connsiteX86" fmla="*/ 13170 w 8527372"/>
                <a:gd name="connsiteY8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676870 w 8527372"/>
                <a:gd name="connsiteY56" fmla="*/ 1879600 h 3302940"/>
                <a:gd name="connsiteX57" fmla="*/ 1562570 w 8527372"/>
                <a:gd name="connsiteY57" fmla="*/ 1841500 h 3302940"/>
                <a:gd name="connsiteX58" fmla="*/ 1524470 w 8527372"/>
                <a:gd name="connsiteY58" fmla="*/ 1828800 h 3302940"/>
                <a:gd name="connsiteX59" fmla="*/ 1511770 w 8527372"/>
                <a:gd name="connsiteY59" fmla="*/ 1778000 h 3302940"/>
                <a:gd name="connsiteX60" fmla="*/ 1499070 w 8527372"/>
                <a:gd name="connsiteY60" fmla="*/ 1739900 h 3302940"/>
                <a:gd name="connsiteX61" fmla="*/ 1486370 w 8527372"/>
                <a:gd name="connsiteY61" fmla="*/ 1676400 h 3302940"/>
                <a:gd name="connsiteX62" fmla="*/ 1524470 w 8527372"/>
                <a:gd name="connsiteY62" fmla="*/ 1460500 h 3302940"/>
                <a:gd name="connsiteX63" fmla="*/ 1537170 w 8527372"/>
                <a:gd name="connsiteY63" fmla="*/ 1422400 h 3302940"/>
                <a:gd name="connsiteX64" fmla="*/ 1626070 w 8527372"/>
                <a:gd name="connsiteY64" fmla="*/ 1358900 h 3302940"/>
                <a:gd name="connsiteX65" fmla="*/ 1702270 w 8527372"/>
                <a:gd name="connsiteY65" fmla="*/ 1282700 h 3302940"/>
                <a:gd name="connsiteX66" fmla="*/ 1740370 w 8527372"/>
                <a:gd name="connsiteY66" fmla="*/ 1244600 h 3302940"/>
                <a:gd name="connsiteX67" fmla="*/ 1778470 w 8527372"/>
                <a:gd name="connsiteY67" fmla="*/ 1206500 h 3302940"/>
                <a:gd name="connsiteX68" fmla="*/ 1816570 w 8527372"/>
                <a:gd name="connsiteY68" fmla="*/ 1193800 h 3302940"/>
                <a:gd name="connsiteX69" fmla="*/ 1829270 w 8527372"/>
                <a:gd name="connsiteY69" fmla="*/ 1155700 h 3302940"/>
                <a:gd name="connsiteX70" fmla="*/ 1905470 w 8527372"/>
                <a:gd name="connsiteY70" fmla="*/ 1104900 h 3302940"/>
                <a:gd name="connsiteX71" fmla="*/ 1873720 w 8527372"/>
                <a:gd name="connsiteY71" fmla="*/ 1028700 h 3302940"/>
                <a:gd name="connsiteX72" fmla="*/ 1956270 w 8527372"/>
                <a:gd name="connsiteY72" fmla="*/ 908050 h 3302940"/>
                <a:gd name="connsiteX73" fmla="*/ 1886420 w 8527372"/>
                <a:gd name="connsiteY73" fmla="*/ 501650 h 3302940"/>
                <a:gd name="connsiteX74" fmla="*/ 1956270 w 8527372"/>
                <a:gd name="connsiteY74" fmla="*/ 279400 h 3302940"/>
                <a:gd name="connsiteX75" fmla="*/ 1918170 w 8527372"/>
                <a:gd name="connsiteY75" fmla="*/ 266700 h 3302940"/>
                <a:gd name="connsiteX76" fmla="*/ 1803870 w 8527372"/>
                <a:gd name="connsiteY76" fmla="*/ 203200 h 3302940"/>
                <a:gd name="connsiteX77" fmla="*/ 1727670 w 8527372"/>
                <a:gd name="connsiteY77" fmla="*/ 190500 h 3302940"/>
                <a:gd name="connsiteX78" fmla="*/ 1689570 w 8527372"/>
                <a:gd name="connsiteY78" fmla="*/ 165100 h 3302940"/>
                <a:gd name="connsiteX79" fmla="*/ 1435570 w 8527372"/>
                <a:gd name="connsiteY79" fmla="*/ 127000 h 3302940"/>
                <a:gd name="connsiteX80" fmla="*/ 1308570 w 8527372"/>
                <a:gd name="connsiteY80" fmla="*/ 101600 h 3302940"/>
                <a:gd name="connsiteX81" fmla="*/ 546570 w 8527372"/>
                <a:gd name="connsiteY81" fmla="*/ 76200 h 3302940"/>
                <a:gd name="connsiteX82" fmla="*/ 457670 w 8527372"/>
                <a:gd name="connsiteY82" fmla="*/ 50800 h 3302940"/>
                <a:gd name="connsiteX83" fmla="*/ 279870 w 8527372"/>
                <a:gd name="connsiteY83" fmla="*/ 25400 h 3302940"/>
                <a:gd name="connsiteX84" fmla="*/ 216370 w 8527372"/>
                <a:gd name="connsiteY84" fmla="*/ 12700 h 3302940"/>
                <a:gd name="connsiteX85" fmla="*/ 38570 w 8527372"/>
                <a:gd name="connsiteY85" fmla="*/ 0 h 3302940"/>
                <a:gd name="connsiteX86" fmla="*/ 13170 w 8527372"/>
                <a:gd name="connsiteY8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62570 w 8527372"/>
                <a:gd name="connsiteY57" fmla="*/ 1841500 h 3302940"/>
                <a:gd name="connsiteX58" fmla="*/ 1524470 w 8527372"/>
                <a:gd name="connsiteY58" fmla="*/ 1828800 h 3302940"/>
                <a:gd name="connsiteX59" fmla="*/ 1511770 w 8527372"/>
                <a:gd name="connsiteY59" fmla="*/ 1778000 h 3302940"/>
                <a:gd name="connsiteX60" fmla="*/ 1499070 w 8527372"/>
                <a:gd name="connsiteY60" fmla="*/ 1739900 h 3302940"/>
                <a:gd name="connsiteX61" fmla="*/ 1486370 w 8527372"/>
                <a:gd name="connsiteY61" fmla="*/ 1676400 h 3302940"/>
                <a:gd name="connsiteX62" fmla="*/ 1524470 w 8527372"/>
                <a:gd name="connsiteY62" fmla="*/ 1460500 h 3302940"/>
                <a:gd name="connsiteX63" fmla="*/ 1537170 w 8527372"/>
                <a:gd name="connsiteY63" fmla="*/ 1422400 h 3302940"/>
                <a:gd name="connsiteX64" fmla="*/ 1626070 w 8527372"/>
                <a:gd name="connsiteY64" fmla="*/ 1358900 h 3302940"/>
                <a:gd name="connsiteX65" fmla="*/ 1702270 w 8527372"/>
                <a:gd name="connsiteY65" fmla="*/ 1282700 h 3302940"/>
                <a:gd name="connsiteX66" fmla="*/ 1740370 w 8527372"/>
                <a:gd name="connsiteY66" fmla="*/ 1244600 h 3302940"/>
                <a:gd name="connsiteX67" fmla="*/ 1778470 w 8527372"/>
                <a:gd name="connsiteY67" fmla="*/ 1206500 h 3302940"/>
                <a:gd name="connsiteX68" fmla="*/ 1816570 w 8527372"/>
                <a:gd name="connsiteY68" fmla="*/ 1193800 h 3302940"/>
                <a:gd name="connsiteX69" fmla="*/ 1829270 w 8527372"/>
                <a:gd name="connsiteY69" fmla="*/ 1155700 h 3302940"/>
                <a:gd name="connsiteX70" fmla="*/ 1905470 w 8527372"/>
                <a:gd name="connsiteY70" fmla="*/ 1104900 h 3302940"/>
                <a:gd name="connsiteX71" fmla="*/ 1873720 w 8527372"/>
                <a:gd name="connsiteY71" fmla="*/ 1028700 h 3302940"/>
                <a:gd name="connsiteX72" fmla="*/ 1956270 w 8527372"/>
                <a:gd name="connsiteY72" fmla="*/ 908050 h 3302940"/>
                <a:gd name="connsiteX73" fmla="*/ 1886420 w 8527372"/>
                <a:gd name="connsiteY73" fmla="*/ 501650 h 3302940"/>
                <a:gd name="connsiteX74" fmla="*/ 1956270 w 8527372"/>
                <a:gd name="connsiteY74" fmla="*/ 279400 h 3302940"/>
                <a:gd name="connsiteX75" fmla="*/ 1918170 w 8527372"/>
                <a:gd name="connsiteY75" fmla="*/ 266700 h 3302940"/>
                <a:gd name="connsiteX76" fmla="*/ 1803870 w 8527372"/>
                <a:gd name="connsiteY76" fmla="*/ 203200 h 3302940"/>
                <a:gd name="connsiteX77" fmla="*/ 1727670 w 8527372"/>
                <a:gd name="connsiteY77" fmla="*/ 190500 h 3302940"/>
                <a:gd name="connsiteX78" fmla="*/ 1689570 w 8527372"/>
                <a:gd name="connsiteY78" fmla="*/ 165100 h 3302940"/>
                <a:gd name="connsiteX79" fmla="*/ 1435570 w 8527372"/>
                <a:gd name="connsiteY79" fmla="*/ 127000 h 3302940"/>
                <a:gd name="connsiteX80" fmla="*/ 1308570 w 8527372"/>
                <a:gd name="connsiteY80" fmla="*/ 101600 h 3302940"/>
                <a:gd name="connsiteX81" fmla="*/ 546570 w 8527372"/>
                <a:gd name="connsiteY81" fmla="*/ 76200 h 3302940"/>
                <a:gd name="connsiteX82" fmla="*/ 457670 w 8527372"/>
                <a:gd name="connsiteY82" fmla="*/ 50800 h 3302940"/>
                <a:gd name="connsiteX83" fmla="*/ 279870 w 8527372"/>
                <a:gd name="connsiteY83" fmla="*/ 25400 h 3302940"/>
                <a:gd name="connsiteX84" fmla="*/ 216370 w 8527372"/>
                <a:gd name="connsiteY84" fmla="*/ 12700 h 3302940"/>
                <a:gd name="connsiteX85" fmla="*/ 38570 w 8527372"/>
                <a:gd name="connsiteY85" fmla="*/ 0 h 3302940"/>
                <a:gd name="connsiteX86" fmla="*/ 13170 w 8527372"/>
                <a:gd name="connsiteY8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511770 w 8527372"/>
                <a:gd name="connsiteY58" fmla="*/ 1778000 h 3302940"/>
                <a:gd name="connsiteX59" fmla="*/ 1499070 w 8527372"/>
                <a:gd name="connsiteY59" fmla="*/ 1739900 h 3302940"/>
                <a:gd name="connsiteX60" fmla="*/ 1486370 w 8527372"/>
                <a:gd name="connsiteY60" fmla="*/ 1676400 h 3302940"/>
                <a:gd name="connsiteX61" fmla="*/ 1524470 w 8527372"/>
                <a:gd name="connsiteY61" fmla="*/ 1460500 h 3302940"/>
                <a:gd name="connsiteX62" fmla="*/ 1537170 w 8527372"/>
                <a:gd name="connsiteY62" fmla="*/ 1422400 h 3302940"/>
                <a:gd name="connsiteX63" fmla="*/ 1626070 w 8527372"/>
                <a:gd name="connsiteY63" fmla="*/ 1358900 h 3302940"/>
                <a:gd name="connsiteX64" fmla="*/ 1702270 w 8527372"/>
                <a:gd name="connsiteY64" fmla="*/ 1282700 h 3302940"/>
                <a:gd name="connsiteX65" fmla="*/ 1740370 w 8527372"/>
                <a:gd name="connsiteY65" fmla="*/ 1244600 h 3302940"/>
                <a:gd name="connsiteX66" fmla="*/ 1778470 w 8527372"/>
                <a:gd name="connsiteY66" fmla="*/ 1206500 h 3302940"/>
                <a:gd name="connsiteX67" fmla="*/ 1816570 w 8527372"/>
                <a:gd name="connsiteY67" fmla="*/ 1193800 h 3302940"/>
                <a:gd name="connsiteX68" fmla="*/ 1829270 w 8527372"/>
                <a:gd name="connsiteY68" fmla="*/ 1155700 h 3302940"/>
                <a:gd name="connsiteX69" fmla="*/ 1905470 w 8527372"/>
                <a:gd name="connsiteY69" fmla="*/ 1104900 h 3302940"/>
                <a:gd name="connsiteX70" fmla="*/ 1873720 w 8527372"/>
                <a:gd name="connsiteY70" fmla="*/ 1028700 h 3302940"/>
                <a:gd name="connsiteX71" fmla="*/ 1956270 w 8527372"/>
                <a:gd name="connsiteY71" fmla="*/ 908050 h 3302940"/>
                <a:gd name="connsiteX72" fmla="*/ 1886420 w 8527372"/>
                <a:gd name="connsiteY72" fmla="*/ 501650 h 3302940"/>
                <a:gd name="connsiteX73" fmla="*/ 1956270 w 8527372"/>
                <a:gd name="connsiteY73" fmla="*/ 279400 h 3302940"/>
                <a:gd name="connsiteX74" fmla="*/ 1918170 w 8527372"/>
                <a:gd name="connsiteY74" fmla="*/ 266700 h 3302940"/>
                <a:gd name="connsiteX75" fmla="*/ 1803870 w 8527372"/>
                <a:gd name="connsiteY75" fmla="*/ 203200 h 3302940"/>
                <a:gd name="connsiteX76" fmla="*/ 1727670 w 8527372"/>
                <a:gd name="connsiteY76" fmla="*/ 190500 h 3302940"/>
                <a:gd name="connsiteX77" fmla="*/ 1689570 w 8527372"/>
                <a:gd name="connsiteY77" fmla="*/ 165100 h 3302940"/>
                <a:gd name="connsiteX78" fmla="*/ 1435570 w 8527372"/>
                <a:gd name="connsiteY78" fmla="*/ 127000 h 3302940"/>
                <a:gd name="connsiteX79" fmla="*/ 1308570 w 8527372"/>
                <a:gd name="connsiteY79" fmla="*/ 101600 h 3302940"/>
                <a:gd name="connsiteX80" fmla="*/ 546570 w 8527372"/>
                <a:gd name="connsiteY80" fmla="*/ 76200 h 3302940"/>
                <a:gd name="connsiteX81" fmla="*/ 457670 w 8527372"/>
                <a:gd name="connsiteY81" fmla="*/ 50800 h 3302940"/>
                <a:gd name="connsiteX82" fmla="*/ 279870 w 8527372"/>
                <a:gd name="connsiteY82" fmla="*/ 25400 h 3302940"/>
                <a:gd name="connsiteX83" fmla="*/ 216370 w 8527372"/>
                <a:gd name="connsiteY83" fmla="*/ 12700 h 3302940"/>
                <a:gd name="connsiteX84" fmla="*/ 38570 w 8527372"/>
                <a:gd name="connsiteY84" fmla="*/ 0 h 3302940"/>
                <a:gd name="connsiteX85" fmla="*/ 13170 w 8527372"/>
                <a:gd name="connsiteY85"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99070 w 8527372"/>
                <a:gd name="connsiteY58" fmla="*/ 1739900 h 3302940"/>
                <a:gd name="connsiteX59" fmla="*/ 1486370 w 8527372"/>
                <a:gd name="connsiteY59" fmla="*/ 1676400 h 3302940"/>
                <a:gd name="connsiteX60" fmla="*/ 1524470 w 8527372"/>
                <a:gd name="connsiteY60" fmla="*/ 1460500 h 3302940"/>
                <a:gd name="connsiteX61" fmla="*/ 1537170 w 8527372"/>
                <a:gd name="connsiteY61" fmla="*/ 1422400 h 3302940"/>
                <a:gd name="connsiteX62" fmla="*/ 1626070 w 8527372"/>
                <a:gd name="connsiteY62" fmla="*/ 1358900 h 3302940"/>
                <a:gd name="connsiteX63" fmla="*/ 1702270 w 8527372"/>
                <a:gd name="connsiteY63" fmla="*/ 1282700 h 3302940"/>
                <a:gd name="connsiteX64" fmla="*/ 1740370 w 8527372"/>
                <a:gd name="connsiteY64" fmla="*/ 1244600 h 3302940"/>
                <a:gd name="connsiteX65" fmla="*/ 1778470 w 8527372"/>
                <a:gd name="connsiteY65" fmla="*/ 1206500 h 3302940"/>
                <a:gd name="connsiteX66" fmla="*/ 1816570 w 8527372"/>
                <a:gd name="connsiteY66" fmla="*/ 1193800 h 3302940"/>
                <a:gd name="connsiteX67" fmla="*/ 1829270 w 8527372"/>
                <a:gd name="connsiteY67" fmla="*/ 1155700 h 3302940"/>
                <a:gd name="connsiteX68" fmla="*/ 1905470 w 8527372"/>
                <a:gd name="connsiteY68" fmla="*/ 1104900 h 3302940"/>
                <a:gd name="connsiteX69" fmla="*/ 1873720 w 8527372"/>
                <a:gd name="connsiteY69" fmla="*/ 1028700 h 3302940"/>
                <a:gd name="connsiteX70" fmla="*/ 1956270 w 8527372"/>
                <a:gd name="connsiteY70" fmla="*/ 908050 h 3302940"/>
                <a:gd name="connsiteX71" fmla="*/ 1886420 w 8527372"/>
                <a:gd name="connsiteY71" fmla="*/ 501650 h 3302940"/>
                <a:gd name="connsiteX72" fmla="*/ 1956270 w 8527372"/>
                <a:gd name="connsiteY72" fmla="*/ 279400 h 3302940"/>
                <a:gd name="connsiteX73" fmla="*/ 1918170 w 8527372"/>
                <a:gd name="connsiteY73" fmla="*/ 266700 h 3302940"/>
                <a:gd name="connsiteX74" fmla="*/ 1803870 w 8527372"/>
                <a:gd name="connsiteY74" fmla="*/ 203200 h 3302940"/>
                <a:gd name="connsiteX75" fmla="*/ 1727670 w 8527372"/>
                <a:gd name="connsiteY75" fmla="*/ 190500 h 3302940"/>
                <a:gd name="connsiteX76" fmla="*/ 1689570 w 8527372"/>
                <a:gd name="connsiteY76" fmla="*/ 165100 h 3302940"/>
                <a:gd name="connsiteX77" fmla="*/ 1435570 w 8527372"/>
                <a:gd name="connsiteY77" fmla="*/ 127000 h 3302940"/>
                <a:gd name="connsiteX78" fmla="*/ 1308570 w 8527372"/>
                <a:gd name="connsiteY78" fmla="*/ 101600 h 3302940"/>
                <a:gd name="connsiteX79" fmla="*/ 546570 w 8527372"/>
                <a:gd name="connsiteY79" fmla="*/ 76200 h 3302940"/>
                <a:gd name="connsiteX80" fmla="*/ 457670 w 8527372"/>
                <a:gd name="connsiteY80" fmla="*/ 50800 h 3302940"/>
                <a:gd name="connsiteX81" fmla="*/ 279870 w 8527372"/>
                <a:gd name="connsiteY81" fmla="*/ 25400 h 3302940"/>
                <a:gd name="connsiteX82" fmla="*/ 216370 w 8527372"/>
                <a:gd name="connsiteY82" fmla="*/ 12700 h 3302940"/>
                <a:gd name="connsiteX83" fmla="*/ 38570 w 8527372"/>
                <a:gd name="connsiteY83" fmla="*/ 0 h 3302940"/>
                <a:gd name="connsiteX84" fmla="*/ 13170 w 8527372"/>
                <a:gd name="connsiteY84"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86370 w 8527372"/>
                <a:gd name="connsiteY58" fmla="*/ 1676400 h 3302940"/>
                <a:gd name="connsiteX59" fmla="*/ 1524470 w 8527372"/>
                <a:gd name="connsiteY59" fmla="*/ 1460500 h 3302940"/>
                <a:gd name="connsiteX60" fmla="*/ 1537170 w 8527372"/>
                <a:gd name="connsiteY60" fmla="*/ 1422400 h 3302940"/>
                <a:gd name="connsiteX61" fmla="*/ 1626070 w 8527372"/>
                <a:gd name="connsiteY61" fmla="*/ 1358900 h 3302940"/>
                <a:gd name="connsiteX62" fmla="*/ 1702270 w 8527372"/>
                <a:gd name="connsiteY62" fmla="*/ 1282700 h 3302940"/>
                <a:gd name="connsiteX63" fmla="*/ 1740370 w 8527372"/>
                <a:gd name="connsiteY63" fmla="*/ 1244600 h 3302940"/>
                <a:gd name="connsiteX64" fmla="*/ 1778470 w 8527372"/>
                <a:gd name="connsiteY64" fmla="*/ 1206500 h 3302940"/>
                <a:gd name="connsiteX65" fmla="*/ 1816570 w 8527372"/>
                <a:gd name="connsiteY65" fmla="*/ 1193800 h 3302940"/>
                <a:gd name="connsiteX66" fmla="*/ 1829270 w 8527372"/>
                <a:gd name="connsiteY66" fmla="*/ 1155700 h 3302940"/>
                <a:gd name="connsiteX67" fmla="*/ 1905470 w 8527372"/>
                <a:gd name="connsiteY67" fmla="*/ 1104900 h 3302940"/>
                <a:gd name="connsiteX68" fmla="*/ 1873720 w 8527372"/>
                <a:gd name="connsiteY68" fmla="*/ 1028700 h 3302940"/>
                <a:gd name="connsiteX69" fmla="*/ 1956270 w 8527372"/>
                <a:gd name="connsiteY69" fmla="*/ 908050 h 3302940"/>
                <a:gd name="connsiteX70" fmla="*/ 1886420 w 8527372"/>
                <a:gd name="connsiteY70" fmla="*/ 501650 h 3302940"/>
                <a:gd name="connsiteX71" fmla="*/ 1956270 w 8527372"/>
                <a:gd name="connsiteY71" fmla="*/ 279400 h 3302940"/>
                <a:gd name="connsiteX72" fmla="*/ 1918170 w 8527372"/>
                <a:gd name="connsiteY72" fmla="*/ 266700 h 3302940"/>
                <a:gd name="connsiteX73" fmla="*/ 1803870 w 8527372"/>
                <a:gd name="connsiteY73" fmla="*/ 203200 h 3302940"/>
                <a:gd name="connsiteX74" fmla="*/ 1727670 w 8527372"/>
                <a:gd name="connsiteY74" fmla="*/ 190500 h 3302940"/>
                <a:gd name="connsiteX75" fmla="*/ 1689570 w 8527372"/>
                <a:gd name="connsiteY75" fmla="*/ 165100 h 3302940"/>
                <a:gd name="connsiteX76" fmla="*/ 1435570 w 8527372"/>
                <a:gd name="connsiteY76" fmla="*/ 127000 h 3302940"/>
                <a:gd name="connsiteX77" fmla="*/ 1308570 w 8527372"/>
                <a:gd name="connsiteY77" fmla="*/ 101600 h 3302940"/>
                <a:gd name="connsiteX78" fmla="*/ 546570 w 8527372"/>
                <a:gd name="connsiteY78" fmla="*/ 76200 h 3302940"/>
                <a:gd name="connsiteX79" fmla="*/ 457670 w 8527372"/>
                <a:gd name="connsiteY79" fmla="*/ 50800 h 3302940"/>
                <a:gd name="connsiteX80" fmla="*/ 279870 w 8527372"/>
                <a:gd name="connsiteY80" fmla="*/ 25400 h 3302940"/>
                <a:gd name="connsiteX81" fmla="*/ 216370 w 8527372"/>
                <a:gd name="connsiteY81" fmla="*/ 12700 h 3302940"/>
                <a:gd name="connsiteX82" fmla="*/ 38570 w 8527372"/>
                <a:gd name="connsiteY82" fmla="*/ 0 h 3302940"/>
                <a:gd name="connsiteX83" fmla="*/ 13170 w 8527372"/>
                <a:gd name="connsiteY8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24470 w 8527372"/>
                <a:gd name="connsiteY59" fmla="*/ 1460500 h 3302940"/>
                <a:gd name="connsiteX60" fmla="*/ 1537170 w 8527372"/>
                <a:gd name="connsiteY60" fmla="*/ 1422400 h 3302940"/>
                <a:gd name="connsiteX61" fmla="*/ 1626070 w 8527372"/>
                <a:gd name="connsiteY61" fmla="*/ 1358900 h 3302940"/>
                <a:gd name="connsiteX62" fmla="*/ 1702270 w 8527372"/>
                <a:gd name="connsiteY62" fmla="*/ 1282700 h 3302940"/>
                <a:gd name="connsiteX63" fmla="*/ 1740370 w 8527372"/>
                <a:gd name="connsiteY63" fmla="*/ 1244600 h 3302940"/>
                <a:gd name="connsiteX64" fmla="*/ 1778470 w 8527372"/>
                <a:gd name="connsiteY64" fmla="*/ 1206500 h 3302940"/>
                <a:gd name="connsiteX65" fmla="*/ 1816570 w 8527372"/>
                <a:gd name="connsiteY65" fmla="*/ 1193800 h 3302940"/>
                <a:gd name="connsiteX66" fmla="*/ 1829270 w 8527372"/>
                <a:gd name="connsiteY66" fmla="*/ 1155700 h 3302940"/>
                <a:gd name="connsiteX67" fmla="*/ 1905470 w 8527372"/>
                <a:gd name="connsiteY67" fmla="*/ 1104900 h 3302940"/>
                <a:gd name="connsiteX68" fmla="*/ 1873720 w 8527372"/>
                <a:gd name="connsiteY68" fmla="*/ 1028700 h 3302940"/>
                <a:gd name="connsiteX69" fmla="*/ 1956270 w 8527372"/>
                <a:gd name="connsiteY69" fmla="*/ 908050 h 3302940"/>
                <a:gd name="connsiteX70" fmla="*/ 1886420 w 8527372"/>
                <a:gd name="connsiteY70" fmla="*/ 501650 h 3302940"/>
                <a:gd name="connsiteX71" fmla="*/ 1956270 w 8527372"/>
                <a:gd name="connsiteY71" fmla="*/ 279400 h 3302940"/>
                <a:gd name="connsiteX72" fmla="*/ 1918170 w 8527372"/>
                <a:gd name="connsiteY72" fmla="*/ 266700 h 3302940"/>
                <a:gd name="connsiteX73" fmla="*/ 1803870 w 8527372"/>
                <a:gd name="connsiteY73" fmla="*/ 203200 h 3302940"/>
                <a:gd name="connsiteX74" fmla="*/ 1727670 w 8527372"/>
                <a:gd name="connsiteY74" fmla="*/ 190500 h 3302940"/>
                <a:gd name="connsiteX75" fmla="*/ 1689570 w 8527372"/>
                <a:gd name="connsiteY75" fmla="*/ 165100 h 3302940"/>
                <a:gd name="connsiteX76" fmla="*/ 1435570 w 8527372"/>
                <a:gd name="connsiteY76" fmla="*/ 127000 h 3302940"/>
                <a:gd name="connsiteX77" fmla="*/ 1308570 w 8527372"/>
                <a:gd name="connsiteY77" fmla="*/ 101600 h 3302940"/>
                <a:gd name="connsiteX78" fmla="*/ 546570 w 8527372"/>
                <a:gd name="connsiteY78" fmla="*/ 76200 h 3302940"/>
                <a:gd name="connsiteX79" fmla="*/ 457670 w 8527372"/>
                <a:gd name="connsiteY79" fmla="*/ 50800 h 3302940"/>
                <a:gd name="connsiteX80" fmla="*/ 279870 w 8527372"/>
                <a:gd name="connsiteY80" fmla="*/ 25400 h 3302940"/>
                <a:gd name="connsiteX81" fmla="*/ 216370 w 8527372"/>
                <a:gd name="connsiteY81" fmla="*/ 12700 h 3302940"/>
                <a:gd name="connsiteX82" fmla="*/ 38570 w 8527372"/>
                <a:gd name="connsiteY82" fmla="*/ 0 h 3302940"/>
                <a:gd name="connsiteX83" fmla="*/ 13170 w 8527372"/>
                <a:gd name="connsiteY8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37170 w 8527372"/>
                <a:gd name="connsiteY59" fmla="*/ 1422400 h 3302940"/>
                <a:gd name="connsiteX60" fmla="*/ 1626070 w 8527372"/>
                <a:gd name="connsiteY60" fmla="*/ 1358900 h 3302940"/>
                <a:gd name="connsiteX61" fmla="*/ 1702270 w 8527372"/>
                <a:gd name="connsiteY61" fmla="*/ 1282700 h 3302940"/>
                <a:gd name="connsiteX62" fmla="*/ 1740370 w 8527372"/>
                <a:gd name="connsiteY62" fmla="*/ 1244600 h 3302940"/>
                <a:gd name="connsiteX63" fmla="*/ 1778470 w 8527372"/>
                <a:gd name="connsiteY63" fmla="*/ 1206500 h 3302940"/>
                <a:gd name="connsiteX64" fmla="*/ 1816570 w 8527372"/>
                <a:gd name="connsiteY64" fmla="*/ 1193800 h 3302940"/>
                <a:gd name="connsiteX65" fmla="*/ 1829270 w 8527372"/>
                <a:gd name="connsiteY65" fmla="*/ 1155700 h 3302940"/>
                <a:gd name="connsiteX66" fmla="*/ 1905470 w 8527372"/>
                <a:gd name="connsiteY66" fmla="*/ 1104900 h 3302940"/>
                <a:gd name="connsiteX67" fmla="*/ 1873720 w 8527372"/>
                <a:gd name="connsiteY67" fmla="*/ 1028700 h 3302940"/>
                <a:gd name="connsiteX68" fmla="*/ 1956270 w 8527372"/>
                <a:gd name="connsiteY68" fmla="*/ 908050 h 3302940"/>
                <a:gd name="connsiteX69" fmla="*/ 1886420 w 8527372"/>
                <a:gd name="connsiteY69" fmla="*/ 501650 h 3302940"/>
                <a:gd name="connsiteX70" fmla="*/ 1956270 w 8527372"/>
                <a:gd name="connsiteY70" fmla="*/ 279400 h 3302940"/>
                <a:gd name="connsiteX71" fmla="*/ 1918170 w 8527372"/>
                <a:gd name="connsiteY71" fmla="*/ 266700 h 3302940"/>
                <a:gd name="connsiteX72" fmla="*/ 1803870 w 8527372"/>
                <a:gd name="connsiteY72" fmla="*/ 203200 h 3302940"/>
                <a:gd name="connsiteX73" fmla="*/ 1727670 w 8527372"/>
                <a:gd name="connsiteY73" fmla="*/ 190500 h 3302940"/>
                <a:gd name="connsiteX74" fmla="*/ 1689570 w 8527372"/>
                <a:gd name="connsiteY74" fmla="*/ 165100 h 3302940"/>
                <a:gd name="connsiteX75" fmla="*/ 1435570 w 8527372"/>
                <a:gd name="connsiteY75" fmla="*/ 127000 h 3302940"/>
                <a:gd name="connsiteX76" fmla="*/ 1308570 w 8527372"/>
                <a:gd name="connsiteY76" fmla="*/ 101600 h 3302940"/>
                <a:gd name="connsiteX77" fmla="*/ 546570 w 8527372"/>
                <a:gd name="connsiteY77" fmla="*/ 76200 h 3302940"/>
                <a:gd name="connsiteX78" fmla="*/ 457670 w 8527372"/>
                <a:gd name="connsiteY78" fmla="*/ 50800 h 3302940"/>
                <a:gd name="connsiteX79" fmla="*/ 279870 w 8527372"/>
                <a:gd name="connsiteY79" fmla="*/ 25400 h 3302940"/>
                <a:gd name="connsiteX80" fmla="*/ 216370 w 8527372"/>
                <a:gd name="connsiteY80" fmla="*/ 12700 h 3302940"/>
                <a:gd name="connsiteX81" fmla="*/ 38570 w 8527372"/>
                <a:gd name="connsiteY81" fmla="*/ 0 h 3302940"/>
                <a:gd name="connsiteX82" fmla="*/ 13170 w 8527372"/>
                <a:gd name="connsiteY8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37170 w 8527372"/>
                <a:gd name="connsiteY59" fmla="*/ 1422400 h 3302940"/>
                <a:gd name="connsiteX60" fmla="*/ 1702270 w 8527372"/>
                <a:gd name="connsiteY60" fmla="*/ 1282700 h 3302940"/>
                <a:gd name="connsiteX61" fmla="*/ 1740370 w 8527372"/>
                <a:gd name="connsiteY61" fmla="*/ 1244600 h 3302940"/>
                <a:gd name="connsiteX62" fmla="*/ 1778470 w 8527372"/>
                <a:gd name="connsiteY62" fmla="*/ 1206500 h 3302940"/>
                <a:gd name="connsiteX63" fmla="*/ 1816570 w 8527372"/>
                <a:gd name="connsiteY63" fmla="*/ 1193800 h 3302940"/>
                <a:gd name="connsiteX64" fmla="*/ 1829270 w 8527372"/>
                <a:gd name="connsiteY64" fmla="*/ 1155700 h 3302940"/>
                <a:gd name="connsiteX65" fmla="*/ 1905470 w 8527372"/>
                <a:gd name="connsiteY65" fmla="*/ 1104900 h 3302940"/>
                <a:gd name="connsiteX66" fmla="*/ 1873720 w 8527372"/>
                <a:gd name="connsiteY66" fmla="*/ 1028700 h 3302940"/>
                <a:gd name="connsiteX67" fmla="*/ 1956270 w 8527372"/>
                <a:gd name="connsiteY67" fmla="*/ 908050 h 3302940"/>
                <a:gd name="connsiteX68" fmla="*/ 1886420 w 8527372"/>
                <a:gd name="connsiteY68" fmla="*/ 501650 h 3302940"/>
                <a:gd name="connsiteX69" fmla="*/ 1956270 w 8527372"/>
                <a:gd name="connsiteY69" fmla="*/ 279400 h 3302940"/>
                <a:gd name="connsiteX70" fmla="*/ 1918170 w 8527372"/>
                <a:gd name="connsiteY70" fmla="*/ 266700 h 3302940"/>
                <a:gd name="connsiteX71" fmla="*/ 1803870 w 8527372"/>
                <a:gd name="connsiteY71" fmla="*/ 203200 h 3302940"/>
                <a:gd name="connsiteX72" fmla="*/ 1727670 w 8527372"/>
                <a:gd name="connsiteY72" fmla="*/ 190500 h 3302940"/>
                <a:gd name="connsiteX73" fmla="*/ 1689570 w 8527372"/>
                <a:gd name="connsiteY73" fmla="*/ 165100 h 3302940"/>
                <a:gd name="connsiteX74" fmla="*/ 1435570 w 8527372"/>
                <a:gd name="connsiteY74" fmla="*/ 127000 h 3302940"/>
                <a:gd name="connsiteX75" fmla="*/ 1308570 w 8527372"/>
                <a:gd name="connsiteY75" fmla="*/ 101600 h 3302940"/>
                <a:gd name="connsiteX76" fmla="*/ 546570 w 8527372"/>
                <a:gd name="connsiteY76" fmla="*/ 76200 h 3302940"/>
                <a:gd name="connsiteX77" fmla="*/ 457670 w 8527372"/>
                <a:gd name="connsiteY77" fmla="*/ 50800 h 3302940"/>
                <a:gd name="connsiteX78" fmla="*/ 279870 w 8527372"/>
                <a:gd name="connsiteY78" fmla="*/ 25400 h 3302940"/>
                <a:gd name="connsiteX79" fmla="*/ 216370 w 8527372"/>
                <a:gd name="connsiteY79" fmla="*/ 12700 h 3302940"/>
                <a:gd name="connsiteX80" fmla="*/ 38570 w 8527372"/>
                <a:gd name="connsiteY80" fmla="*/ 0 h 3302940"/>
                <a:gd name="connsiteX81" fmla="*/ 13170 w 8527372"/>
                <a:gd name="connsiteY81"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97570 w 8527372"/>
                <a:gd name="connsiteY51" fmla="*/ 13462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37170 w 8527372"/>
                <a:gd name="connsiteY59" fmla="*/ 1422400 h 3302940"/>
                <a:gd name="connsiteX60" fmla="*/ 1702270 w 8527372"/>
                <a:gd name="connsiteY60" fmla="*/ 1282700 h 3302940"/>
                <a:gd name="connsiteX61" fmla="*/ 1778470 w 8527372"/>
                <a:gd name="connsiteY61" fmla="*/ 1206500 h 3302940"/>
                <a:gd name="connsiteX62" fmla="*/ 1816570 w 8527372"/>
                <a:gd name="connsiteY62" fmla="*/ 1193800 h 3302940"/>
                <a:gd name="connsiteX63" fmla="*/ 1829270 w 8527372"/>
                <a:gd name="connsiteY63" fmla="*/ 1155700 h 3302940"/>
                <a:gd name="connsiteX64" fmla="*/ 1905470 w 8527372"/>
                <a:gd name="connsiteY64" fmla="*/ 1104900 h 3302940"/>
                <a:gd name="connsiteX65" fmla="*/ 1873720 w 8527372"/>
                <a:gd name="connsiteY65" fmla="*/ 1028700 h 3302940"/>
                <a:gd name="connsiteX66" fmla="*/ 1956270 w 8527372"/>
                <a:gd name="connsiteY66" fmla="*/ 908050 h 3302940"/>
                <a:gd name="connsiteX67" fmla="*/ 1886420 w 8527372"/>
                <a:gd name="connsiteY67" fmla="*/ 501650 h 3302940"/>
                <a:gd name="connsiteX68" fmla="*/ 1956270 w 8527372"/>
                <a:gd name="connsiteY68" fmla="*/ 279400 h 3302940"/>
                <a:gd name="connsiteX69" fmla="*/ 1918170 w 8527372"/>
                <a:gd name="connsiteY69" fmla="*/ 266700 h 3302940"/>
                <a:gd name="connsiteX70" fmla="*/ 1803870 w 8527372"/>
                <a:gd name="connsiteY70" fmla="*/ 203200 h 3302940"/>
                <a:gd name="connsiteX71" fmla="*/ 1727670 w 8527372"/>
                <a:gd name="connsiteY71" fmla="*/ 190500 h 3302940"/>
                <a:gd name="connsiteX72" fmla="*/ 1689570 w 8527372"/>
                <a:gd name="connsiteY72" fmla="*/ 165100 h 3302940"/>
                <a:gd name="connsiteX73" fmla="*/ 1435570 w 8527372"/>
                <a:gd name="connsiteY73" fmla="*/ 127000 h 3302940"/>
                <a:gd name="connsiteX74" fmla="*/ 1308570 w 8527372"/>
                <a:gd name="connsiteY74" fmla="*/ 101600 h 3302940"/>
                <a:gd name="connsiteX75" fmla="*/ 546570 w 8527372"/>
                <a:gd name="connsiteY75" fmla="*/ 76200 h 3302940"/>
                <a:gd name="connsiteX76" fmla="*/ 457670 w 8527372"/>
                <a:gd name="connsiteY76" fmla="*/ 50800 h 3302940"/>
                <a:gd name="connsiteX77" fmla="*/ 279870 w 8527372"/>
                <a:gd name="connsiteY77" fmla="*/ 25400 h 3302940"/>
                <a:gd name="connsiteX78" fmla="*/ 216370 w 8527372"/>
                <a:gd name="connsiteY78" fmla="*/ 12700 h 3302940"/>
                <a:gd name="connsiteX79" fmla="*/ 38570 w 8527372"/>
                <a:gd name="connsiteY79" fmla="*/ 0 h 3302940"/>
                <a:gd name="connsiteX80" fmla="*/ 13170 w 8527372"/>
                <a:gd name="connsiteY8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26120 w 8527372"/>
                <a:gd name="connsiteY50" fmla="*/ 1238250 h 3302940"/>
                <a:gd name="connsiteX51" fmla="*/ 2127720 w 8527372"/>
                <a:gd name="connsiteY51" fmla="*/ 13589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37170 w 8527372"/>
                <a:gd name="connsiteY59" fmla="*/ 1422400 h 3302940"/>
                <a:gd name="connsiteX60" fmla="*/ 1702270 w 8527372"/>
                <a:gd name="connsiteY60" fmla="*/ 1282700 h 3302940"/>
                <a:gd name="connsiteX61" fmla="*/ 1778470 w 8527372"/>
                <a:gd name="connsiteY61" fmla="*/ 1206500 h 3302940"/>
                <a:gd name="connsiteX62" fmla="*/ 1816570 w 8527372"/>
                <a:gd name="connsiteY62" fmla="*/ 1193800 h 3302940"/>
                <a:gd name="connsiteX63" fmla="*/ 1829270 w 8527372"/>
                <a:gd name="connsiteY63" fmla="*/ 1155700 h 3302940"/>
                <a:gd name="connsiteX64" fmla="*/ 1905470 w 8527372"/>
                <a:gd name="connsiteY64" fmla="*/ 1104900 h 3302940"/>
                <a:gd name="connsiteX65" fmla="*/ 1873720 w 8527372"/>
                <a:gd name="connsiteY65" fmla="*/ 1028700 h 3302940"/>
                <a:gd name="connsiteX66" fmla="*/ 1956270 w 8527372"/>
                <a:gd name="connsiteY66" fmla="*/ 908050 h 3302940"/>
                <a:gd name="connsiteX67" fmla="*/ 1886420 w 8527372"/>
                <a:gd name="connsiteY67" fmla="*/ 501650 h 3302940"/>
                <a:gd name="connsiteX68" fmla="*/ 1956270 w 8527372"/>
                <a:gd name="connsiteY68" fmla="*/ 279400 h 3302940"/>
                <a:gd name="connsiteX69" fmla="*/ 1918170 w 8527372"/>
                <a:gd name="connsiteY69" fmla="*/ 266700 h 3302940"/>
                <a:gd name="connsiteX70" fmla="*/ 1803870 w 8527372"/>
                <a:gd name="connsiteY70" fmla="*/ 203200 h 3302940"/>
                <a:gd name="connsiteX71" fmla="*/ 1727670 w 8527372"/>
                <a:gd name="connsiteY71" fmla="*/ 190500 h 3302940"/>
                <a:gd name="connsiteX72" fmla="*/ 1689570 w 8527372"/>
                <a:gd name="connsiteY72" fmla="*/ 165100 h 3302940"/>
                <a:gd name="connsiteX73" fmla="*/ 1435570 w 8527372"/>
                <a:gd name="connsiteY73" fmla="*/ 127000 h 3302940"/>
                <a:gd name="connsiteX74" fmla="*/ 1308570 w 8527372"/>
                <a:gd name="connsiteY74" fmla="*/ 101600 h 3302940"/>
                <a:gd name="connsiteX75" fmla="*/ 546570 w 8527372"/>
                <a:gd name="connsiteY75" fmla="*/ 76200 h 3302940"/>
                <a:gd name="connsiteX76" fmla="*/ 457670 w 8527372"/>
                <a:gd name="connsiteY76" fmla="*/ 50800 h 3302940"/>
                <a:gd name="connsiteX77" fmla="*/ 279870 w 8527372"/>
                <a:gd name="connsiteY77" fmla="*/ 25400 h 3302940"/>
                <a:gd name="connsiteX78" fmla="*/ 216370 w 8527372"/>
                <a:gd name="connsiteY78" fmla="*/ 12700 h 3302940"/>
                <a:gd name="connsiteX79" fmla="*/ 38570 w 8527372"/>
                <a:gd name="connsiteY79" fmla="*/ 0 h 3302940"/>
                <a:gd name="connsiteX80" fmla="*/ 13170 w 8527372"/>
                <a:gd name="connsiteY8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27720 w 8527372"/>
                <a:gd name="connsiteY51" fmla="*/ 135890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37170 w 8527372"/>
                <a:gd name="connsiteY59" fmla="*/ 1422400 h 3302940"/>
                <a:gd name="connsiteX60" fmla="*/ 1702270 w 8527372"/>
                <a:gd name="connsiteY60" fmla="*/ 1282700 h 3302940"/>
                <a:gd name="connsiteX61" fmla="*/ 1778470 w 8527372"/>
                <a:gd name="connsiteY61" fmla="*/ 1206500 h 3302940"/>
                <a:gd name="connsiteX62" fmla="*/ 1816570 w 8527372"/>
                <a:gd name="connsiteY62" fmla="*/ 1193800 h 3302940"/>
                <a:gd name="connsiteX63" fmla="*/ 1829270 w 8527372"/>
                <a:gd name="connsiteY63" fmla="*/ 1155700 h 3302940"/>
                <a:gd name="connsiteX64" fmla="*/ 1905470 w 8527372"/>
                <a:gd name="connsiteY64" fmla="*/ 1104900 h 3302940"/>
                <a:gd name="connsiteX65" fmla="*/ 1873720 w 8527372"/>
                <a:gd name="connsiteY65" fmla="*/ 1028700 h 3302940"/>
                <a:gd name="connsiteX66" fmla="*/ 1956270 w 8527372"/>
                <a:gd name="connsiteY66" fmla="*/ 908050 h 3302940"/>
                <a:gd name="connsiteX67" fmla="*/ 1886420 w 8527372"/>
                <a:gd name="connsiteY67" fmla="*/ 501650 h 3302940"/>
                <a:gd name="connsiteX68" fmla="*/ 1956270 w 8527372"/>
                <a:gd name="connsiteY68" fmla="*/ 279400 h 3302940"/>
                <a:gd name="connsiteX69" fmla="*/ 1918170 w 8527372"/>
                <a:gd name="connsiteY69" fmla="*/ 266700 h 3302940"/>
                <a:gd name="connsiteX70" fmla="*/ 1803870 w 8527372"/>
                <a:gd name="connsiteY70" fmla="*/ 203200 h 3302940"/>
                <a:gd name="connsiteX71" fmla="*/ 1727670 w 8527372"/>
                <a:gd name="connsiteY71" fmla="*/ 190500 h 3302940"/>
                <a:gd name="connsiteX72" fmla="*/ 1689570 w 8527372"/>
                <a:gd name="connsiteY72" fmla="*/ 165100 h 3302940"/>
                <a:gd name="connsiteX73" fmla="*/ 1435570 w 8527372"/>
                <a:gd name="connsiteY73" fmla="*/ 127000 h 3302940"/>
                <a:gd name="connsiteX74" fmla="*/ 1308570 w 8527372"/>
                <a:gd name="connsiteY74" fmla="*/ 101600 h 3302940"/>
                <a:gd name="connsiteX75" fmla="*/ 546570 w 8527372"/>
                <a:gd name="connsiteY75" fmla="*/ 76200 h 3302940"/>
                <a:gd name="connsiteX76" fmla="*/ 457670 w 8527372"/>
                <a:gd name="connsiteY76" fmla="*/ 50800 h 3302940"/>
                <a:gd name="connsiteX77" fmla="*/ 279870 w 8527372"/>
                <a:gd name="connsiteY77" fmla="*/ 25400 h 3302940"/>
                <a:gd name="connsiteX78" fmla="*/ 216370 w 8527372"/>
                <a:gd name="connsiteY78" fmla="*/ 12700 h 3302940"/>
                <a:gd name="connsiteX79" fmla="*/ 38570 w 8527372"/>
                <a:gd name="connsiteY79" fmla="*/ 0 h 3302940"/>
                <a:gd name="connsiteX80" fmla="*/ 13170 w 8527372"/>
                <a:gd name="connsiteY8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203920 w 8527372"/>
                <a:gd name="connsiteY51" fmla="*/ 1403350 h 3302940"/>
                <a:gd name="connsiteX52" fmla="*/ 2286470 w 8527372"/>
                <a:gd name="connsiteY52" fmla="*/ 146685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37170 w 8527372"/>
                <a:gd name="connsiteY59" fmla="*/ 1422400 h 3302940"/>
                <a:gd name="connsiteX60" fmla="*/ 1702270 w 8527372"/>
                <a:gd name="connsiteY60" fmla="*/ 1282700 h 3302940"/>
                <a:gd name="connsiteX61" fmla="*/ 1778470 w 8527372"/>
                <a:gd name="connsiteY61" fmla="*/ 1206500 h 3302940"/>
                <a:gd name="connsiteX62" fmla="*/ 1816570 w 8527372"/>
                <a:gd name="connsiteY62" fmla="*/ 1193800 h 3302940"/>
                <a:gd name="connsiteX63" fmla="*/ 1829270 w 8527372"/>
                <a:gd name="connsiteY63" fmla="*/ 1155700 h 3302940"/>
                <a:gd name="connsiteX64" fmla="*/ 1905470 w 8527372"/>
                <a:gd name="connsiteY64" fmla="*/ 1104900 h 3302940"/>
                <a:gd name="connsiteX65" fmla="*/ 1873720 w 8527372"/>
                <a:gd name="connsiteY65" fmla="*/ 1028700 h 3302940"/>
                <a:gd name="connsiteX66" fmla="*/ 1956270 w 8527372"/>
                <a:gd name="connsiteY66" fmla="*/ 908050 h 3302940"/>
                <a:gd name="connsiteX67" fmla="*/ 1886420 w 8527372"/>
                <a:gd name="connsiteY67" fmla="*/ 501650 h 3302940"/>
                <a:gd name="connsiteX68" fmla="*/ 1956270 w 8527372"/>
                <a:gd name="connsiteY68" fmla="*/ 279400 h 3302940"/>
                <a:gd name="connsiteX69" fmla="*/ 1918170 w 8527372"/>
                <a:gd name="connsiteY69" fmla="*/ 266700 h 3302940"/>
                <a:gd name="connsiteX70" fmla="*/ 1803870 w 8527372"/>
                <a:gd name="connsiteY70" fmla="*/ 203200 h 3302940"/>
                <a:gd name="connsiteX71" fmla="*/ 1727670 w 8527372"/>
                <a:gd name="connsiteY71" fmla="*/ 190500 h 3302940"/>
                <a:gd name="connsiteX72" fmla="*/ 1689570 w 8527372"/>
                <a:gd name="connsiteY72" fmla="*/ 165100 h 3302940"/>
                <a:gd name="connsiteX73" fmla="*/ 1435570 w 8527372"/>
                <a:gd name="connsiteY73" fmla="*/ 127000 h 3302940"/>
                <a:gd name="connsiteX74" fmla="*/ 1308570 w 8527372"/>
                <a:gd name="connsiteY74" fmla="*/ 101600 h 3302940"/>
                <a:gd name="connsiteX75" fmla="*/ 546570 w 8527372"/>
                <a:gd name="connsiteY75" fmla="*/ 76200 h 3302940"/>
                <a:gd name="connsiteX76" fmla="*/ 457670 w 8527372"/>
                <a:gd name="connsiteY76" fmla="*/ 50800 h 3302940"/>
                <a:gd name="connsiteX77" fmla="*/ 279870 w 8527372"/>
                <a:gd name="connsiteY77" fmla="*/ 25400 h 3302940"/>
                <a:gd name="connsiteX78" fmla="*/ 216370 w 8527372"/>
                <a:gd name="connsiteY78" fmla="*/ 12700 h 3302940"/>
                <a:gd name="connsiteX79" fmla="*/ 38570 w 8527372"/>
                <a:gd name="connsiteY79" fmla="*/ 0 h 3302940"/>
                <a:gd name="connsiteX80" fmla="*/ 13170 w 8527372"/>
                <a:gd name="connsiteY8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203920 w 8527372"/>
                <a:gd name="connsiteY51" fmla="*/ 1403350 h 3302940"/>
                <a:gd name="connsiteX52" fmla="*/ 2248370 w 8527372"/>
                <a:gd name="connsiteY52" fmla="*/ 149860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37170 w 8527372"/>
                <a:gd name="connsiteY59" fmla="*/ 1422400 h 3302940"/>
                <a:gd name="connsiteX60" fmla="*/ 1702270 w 8527372"/>
                <a:gd name="connsiteY60" fmla="*/ 1282700 h 3302940"/>
                <a:gd name="connsiteX61" fmla="*/ 1778470 w 8527372"/>
                <a:gd name="connsiteY61" fmla="*/ 1206500 h 3302940"/>
                <a:gd name="connsiteX62" fmla="*/ 1816570 w 8527372"/>
                <a:gd name="connsiteY62" fmla="*/ 1193800 h 3302940"/>
                <a:gd name="connsiteX63" fmla="*/ 1829270 w 8527372"/>
                <a:gd name="connsiteY63" fmla="*/ 1155700 h 3302940"/>
                <a:gd name="connsiteX64" fmla="*/ 1905470 w 8527372"/>
                <a:gd name="connsiteY64" fmla="*/ 1104900 h 3302940"/>
                <a:gd name="connsiteX65" fmla="*/ 1873720 w 8527372"/>
                <a:gd name="connsiteY65" fmla="*/ 1028700 h 3302940"/>
                <a:gd name="connsiteX66" fmla="*/ 1956270 w 8527372"/>
                <a:gd name="connsiteY66" fmla="*/ 908050 h 3302940"/>
                <a:gd name="connsiteX67" fmla="*/ 1886420 w 8527372"/>
                <a:gd name="connsiteY67" fmla="*/ 501650 h 3302940"/>
                <a:gd name="connsiteX68" fmla="*/ 1956270 w 8527372"/>
                <a:gd name="connsiteY68" fmla="*/ 279400 h 3302940"/>
                <a:gd name="connsiteX69" fmla="*/ 1918170 w 8527372"/>
                <a:gd name="connsiteY69" fmla="*/ 266700 h 3302940"/>
                <a:gd name="connsiteX70" fmla="*/ 1803870 w 8527372"/>
                <a:gd name="connsiteY70" fmla="*/ 203200 h 3302940"/>
                <a:gd name="connsiteX71" fmla="*/ 1727670 w 8527372"/>
                <a:gd name="connsiteY71" fmla="*/ 190500 h 3302940"/>
                <a:gd name="connsiteX72" fmla="*/ 1689570 w 8527372"/>
                <a:gd name="connsiteY72" fmla="*/ 165100 h 3302940"/>
                <a:gd name="connsiteX73" fmla="*/ 1435570 w 8527372"/>
                <a:gd name="connsiteY73" fmla="*/ 127000 h 3302940"/>
                <a:gd name="connsiteX74" fmla="*/ 1308570 w 8527372"/>
                <a:gd name="connsiteY74" fmla="*/ 101600 h 3302940"/>
                <a:gd name="connsiteX75" fmla="*/ 546570 w 8527372"/>
                <a:gd name="connsiteY75" fmla="*/ 76200 h 3302940"/>
                <a:gd name="connsiteX76" fmla="*/ 457670 w 8527372"/>
                <a:gd name="connsiteY76" fmla="*/ 50800 h 3302940"/>
                <a:gd name="connsiteX77" fmla="*/ 279870 w 8527372"/>
                <a:gd name="connsiteY77" fmla="*/ 25400 h 3302940"/>
                <a:gd name="connsiteX78" fmla="*/ 216370 w 8527372"/>
                <a:gd name="connsiteY78" fmla="*/ 12700 h 3302940"/>
                <a:gd name="connsiteX79" fmla="*/ 38570 w 8527372"/>
                <a:gd name="connsiteY79" fmla="*/ 0 h 3302940"/>
                <a:gd name="connsiteX80" fmla="*/ 13170 w 8527372"/>
                <a:gd name="connsiteY8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37270 w 8527372"/>
                <a:gd name="connsiteY53" fmla="*/ 16002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37170 w 8527372"/>
                <a:gd name="connsiteY59" fmla="*/ 1422400 h 3302940"/>
                <a:gd name="connsiteX60" fmla="*/ 1702270 w 8527372"/>
                <a:gd name="connsiteY60" fmla="*/ 1282700 h 3302940"/>
                <a:gd name="connsiteX61" fmla="*/ 1778470 w 8527372"/>
                <a:gd name="connsiteY61" fmla="*/ 1206500 h 3302940"/>
                <a:gd name="connsiteX62" fmla="*/ 1816570 w 8527372"/>
                <a:gd name="connsiteY62" fmla="*/ 1193800 h 3302940"/>
                <a:gd name="connsiteX63" fmla="*/ 1829270 w 8527372"/>
                <a:gd name="connsiteY63" fmla="*/ 1155700 h 3302940"/>
                <a:gd name="connsiteX64" fmla="*/ 1905470 w 8527372"/>
                <a:gd name="connsiteY64" fmla="*/ 1104900 h 3302940"/>
                <a:gd name="connsiteX65" fmla="*/ 1873720 w 8527372"/>
                <a:gd name="connsiteY65" fmla="*/ 1028700 h 3302940"/>
                <a:gd name="connsiteX66" fmla="*/ 1956270 w 8527372"/>
                <a:gd name="connsiteY66" fmla="*/ 908050 h 3302940"/>
                <a:gd name="connsiteX67" fmla="*/ 1886420 w 8527372"/>
                <a:gd name="connsiteY67" fmla="*/ 501650 h 3302940"/>
                <a:gd name="connsiteX68" fmla="*/ 1956270 w 8527372"/>
                <a:gd name="connsiteY68" fmla="*/ 279400 h 3302940"/>
                <a:gd name="connsiteX69" fmla="*/ 1918170 w 8527372"/>
                <a:gd name="connsiteY69" fmla="*/ 266700 h 3302940"/>
                <a:gd name="connsiteX70" fmla="*/ 1803870 w 8527372"/>
                <a:gd name="connsiteY70" fmla="*/ 203200 h 3302940"/>
                <a:gd name="connsiteX71" fmla="*/ 1727670 w 8527372"/>
                <a:gd name="connsiteY71" fmla="*/ 190500 h 3302940"/>
                <a:gd name="connsiteX72" fmla="*/ 1689570 w 8527372"/>
                <a:gd name="connsiteY72" fmla="*/ 165100 h 3302940"/>
                <a:gd name="connsiteX73" fmla="*/ 1435570 w 8527372"/>
                <a:gd name="connsiteY73" fmla="*/ 127000 h 3302940"/>
                <a:gd name="connsiteX74" fmla="*/ 1308570 w 8527372"/>
                <a:gd name="connsiteY74" fmla="*/ 101600 h 3302940"/>
                <a:gd name="connsiteX75" fmla="*/ 546570 w 8527372"/>
                <a:gd name="connsiteY75" fmla="*/ 76200 h 3302940"/>
                <a:gd name="connsiteX76" fmla="*/ 457670 w 8527372"/>
                <a:gd name="connsiteY76" fmla="*/ 50800 h 3302940"/>
                <a:gd name="connsiteX77" fmla="*/ 279870 w 8527372"/>
                <a:gd name="connsiteY77" fmla="*/ 25400 h 3302940"/>
                <a:gd name="connsiteX78" fmla="*/ 216370 w 8527372"/>
                <a:gd name="connsiteY78" fmla="*/ 12700 h 3302940"/>
                <a:gd name="connsiteX79" fmla="*/ 38570 w 8527372"/>
                <a:gd name="connsiteY79" fmla="*/ 0 h 3302940"/>
                <a:gd name="connsiteX80" fmla="*/ 13170 w 8527372"/>
                <a:gd name="connsiteY8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37170 w 8527372"/>
                <a:gd name="connsiteY59" fmla="*/ 1422400 h 3302940"/>
                <a:gd name="connsiteX60" fmla="*/ 1702270 w 8527372"/>
                <a:gd name="connsiteY60" fmla="*/ 1282700 h 3302940"/>
                <a:gd name="connsiteX61" fmla="*/ 1778470 w 8527372"/>
                <a:gd name="connsiteY61" fmla="*/ 1206500 h 3302940"/>
                <a:gd name="connsiteX62" fmla="*/ 1816570 w 8527372"/>
                <a:gd name="connsiteY62" fmla="*/ 1193800 h 3302940"/>
                <a:gd name="connsiteX63" fmla="*/ 1829270 w 8527372"/>
                <a:gd name="connsiteY63" fmla="*/ 1155700 h 3302940"/>
                <a:gd name="connsiteX64" fmla="*/ 1905470 w 8527372"/>
                <a:gd name="connsiteY64" fmla="*/ 1104900 h 3302940"/>
                <a:gd name="connsiteX65" fmla="*/ 1873720 w 8527372"/>
                <a:gd name="connsiteY65" fmla="*/ 1028700 h 3302940"/>
                <a:gd name="connsiteX66" fmla="*/ 1956270 w 8527372"/>
                <a:gd name="connsiteY66" fmla="*/ 908050 h 3302940"/>
                <a:gd name="connsiteX67" fmla="*/ 1886420 w 8527372"/>
                <a:gd name="connsiteY67" fmla="*/ 501650 h 3302940"/>
                <a:gd name="connsiteX68" fmla="*/ 1956270 w 8527372"/>
                <a:gd name="connsiteY68" fmla="*/ 279400 h 3302940"/>
                <a:gd name="connsiteX69" fmla="*/ 1918170 w 8527372"/>
                <a:gd name="connsiteY69" fmla="*/ 266700 h 3302940"/>
                <a:gd name="connsiteX70" fmla="*/ 1803870 w 8527372"/>
                <a:gd name="connsiteY70" fmla="*/ 203200 h 3302940"/>
                <a:gd name="connsiteX71" fmla="*/ 1727670 w 8527372"/>
                <a:gd name="connsiteY71" fmla="*/ 190500 h 3302940"/>
                <a:gd name="connsiteX72" fmla="*/ 1689570 w 8527372"/>
                <a:gd name="connsiteY72" fmla="*/ 165100 h 3302940"/>
                <a:gd name="connsiteX73" fmla="*/ 1435570 w 8527372"/>
                <a:gd name="connsiteY73" fmla="*/ 127000 h 3302940"/>
                <a:gd name="connsiteX74" fmla="*/ 1308570 w 8527372"/>
                <a:gd name="connsiteY74" fmla="*/ 101600 h 3302940"/>
                <a:gd name="connsiteX75" fmla="*/ 546570 w 8527372"/>
                <a:gd name="connsiteY75" fmla="*/ 76200 h 3302940"/>
                <a:gd name="connsiteX76" fmla="*/ 457670 w 8527372"/>
                <a:gd name="connsiteY76" fmla="*/ 50800 h 3302940"/>
                <a:gd name="connsiteX77" fmla="*/ 279870 w 8527372"/>
                <a:gd name="connsiteY77" fmla="*/ 25400 h 3302940"/>
                <a:gd name="connsiteX78" fmla="*/ 216370 w 8527372"/>
                <a:gd name="connsiteY78" fmla="*/ 12700 h 3302940"/>
                <a:gd name="connsiteX79" fmla="*/ 38570 w 8527372"/>
                <a:gd name="connsiteY79" fmla="*/ 0 h 3302940"/>
                <a:gd name="connsiteX80" fmla="*/ 13170 w 8527372"/>
                <a:gd name="connsiteY8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02270 w 8527372"/>
                <a:gd name="connsiteY60" fmla="*/ 1282700 h 3302940"/>
                <a:gd name="connsiteX61" fmla="*/ 1778470 w 8527372"/>
                <a:gd name="connsiteY61" fmla="*/ 1206500 h 3302940"/>
                <a:gd name="connsiteX62" fmla="*/ 1816570 w 8527372"/>
                <a:gd name="connsiteY62" fmla="*/ 1193800 h 3302940"/>
                <a:gd name="connsiteX63" fmla="*/ 1829270 w 8527372"/>
                <a:gd name="connsiteY63" fmla="*/ 1155700 h 3302940"/>
                <a:gd name="connsiteX64" fmla="*/ 1905470 w 8527372"/>
                <a:gd name="connsiteY64" fmla="*/ 1104900 h 3302940"/>
                <a:gd name="connsiteX65" fmla="*/ 1873720 w 8527372"/>
                <a:gd name="connsiteY65" fmla="*/ 1028700 h 3302940"/>
                <a:gd name="connsiteX66" fmla="*/ 1956270 w 8527372"/>
                <a:gd name="connsiteY66" fmla="*/ 908050 h 3302940"/>
                <a:gd name="connsiteX67" fmla="*/ 1886420 w 8527372"/>
                <a:gd name="connsiteY67" fmla="*/ 501650 h 3302940"/>
                <a:gd name="connsiteX68" fmla="*/ 1956270 w 8527372"/>
                <a:gd name="connsiteY68" fmla="*/ 279400 h 3302940"/>
                <a:gd name="connsiteX69" fmla="*/ 1918170 w 8527372"/>
                <a:gd name="connsiteY69" fmla="*/ 266700 h 3302940"/>
                <a:gd name="connsiteX70" fmla="*/ 1803870 w 8527372"/>
                <a:gd name="connsiteY70" fmla="*/ 203200 h 3302940"/>
                <a:gd name="connsiteX71" fmla="*/ 1727670 w 8527372"/>
                <a:gd name="connsiteY71" fmla="*/ 190500 h 3302940"/>
                <a:gd name="connsiteX72" fmla="*/ 1689570 w 8527372"/>
                <a:gd name="connsiteY72" fmla="*/ 165100 h 3302940"/>
                <a:gd name="connsiteX73" fmla="*/ 1435570 w 8527372"/>
                <a:gd name="connsiteY73" fmla="*/ 127000 h 3302940"/>
                <a:gd name="connsiteX74" fmla="*/ 1308570 w 8527372"/>
                <a:gd name="connsiteY74" fmla="*/ 101600 h 3302940"/>
                <a:gd name="connsiteX75" fmla="*/ 546570 w 8527372"/>
                <a:gd name="connsiteY75" fmla="*/ 76200 h 3302940"/>
                <a:gd name="connsiteX76" fmla="*/ 457670 w 8527372"/>
                <a:gd name="connsiteY76" fmla="*/ 50800 h 3302940"/>
                <a:gd name="connsiteX77" fmla="*/ 279870 w 8527372"/>
                <a:gd name="connsiteY77" fmla="*/ 25400 h 3302940"/>
                <a:gd name="connsiteX78" fmla="*/ 216370 w 8527372"/>
                <a:gd name="connsiteY78" fmla="*/ 12700 h 3302940"/>
                <a:gd name="connsiteX79" fmla="*/ 38570 w 8527372"/>
                <a:gd name="connsiteY79" fmla="*/ 0 h 3302940"/>
                <a:gd name="connsiteX80" fmla="*/ 13170 w 8527372"/>
                <a:gd name="connsiteY8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1778470 w 8527372"/>
                <a:gd name="connsiteY61" fmla="*/ 1206500 h 3302940"/>
                <a:gd name="connsiteX62" fmla="*/ 1816570 w 8527372"/>
                <a:gd name="connsiteY62" fmla="*/ 1193800 h 3302940"/>
                <a:gd name="connsiteX63" fmla="*/ 1829270 w 8527372"/>
                <a:gd name="connsiteY63" fmla="*/ 1155700 h 3302940"/>
                <a:gd name="connsiteX64" fmla="*/ 1905470 w 8527372"/>
                <a:gd name="connsiteY64" fmla="*/ 1104900 h 3302940"/>
                <a:gd name="connsiteX65" fmla="*/ 1873720 w 8527372"/>
                <a:gd name="connsiteY65" fmla="*/ 1028700 h 3302940"/>
                <a:gd name="connsiteX66" fmla="*/ 1956270 w 8527372"/>
                <a:gd name="connsiteY66" fmla="*/ 908050 h 3302940"/>
                <a:gd name="connsiteX67" fmla="*/ 1886420 w 8527372"/>
                <a:gd name="connsiteY67" fmla="*/ 501650 h 3302940"/>
                <a:gd name="connsiteX68" fmla="*/ 1956270 w 8527372"/>
                <a:gd name="connsiteY68" fmla="*/ 279400 h 3302940"/>
                <a:gd name="connsiteX69" fmla="*/ 1918170 w 8527372"/>
                <a:gd name="connsiteY69" fmla="*/ 266700 h 3302940"/>
                <a:gd name="connsiteX70" fmla="*/ 1803870 w 8527372"/>
                <a:gd name="connsiteY70" fmla="*/ 203200 h 3302940"/>
                <a:gd name="connsiteX71" fmla="*/ 1727670 w 8527372"/>
                <a:gd name="connsiteY71" fmla="*/ 190500 h 3302940"/>
                <a:gd name="connsiteX72" fmla="*/ 1689570 w 8527372"/>
                <a:gd name="connsiteY72" fmla="*/ 165100 h 3302940"/>
                <a:gd name="connsiteX73" fmla="*/ 1435570 w 8527372"/>
                <a:gd name="connsiteY73" fmla="*/ 127000 h 3302940"/>
                <a:gd name="connsiteX74" fmla="*/ 1308570 w 8527372"/>
                <a:gd name="connsiteY74" fmla="*/ 101600 h 3302940"/>
                <a:gd name="connsiteX75" fmla="*/ 546570 w 8527372"/>
                <a:gd name="connsiteY75" fmla="*/ 76200 h 3302940"/>
                <a:gd name="connsiteX76" fmla="*/ 457670 w 8527372"/>
                <a:gd name="connsiteY76" fmla="*/ 50800 h 3302940"/>
                <a:gd name="connsiteX77" fmla="*/ 279870 w 8527372"/>
                <a:gd name="connsiteY77" fmla="*/ 25400 h 3302940"/>
                <a:gd name="connsiteX78" fmla="*/ 216370 w 8527372"/>
                <a:gd name="connsiteY78" fmla="*/ 12700 h 3302940"/>
                <a:gd name="connsiteX79" fmla="*/ 38570 w 8527372"/>
                <a:gd name="connsiteY79" fmla="*/ 0 h 3302940"/>
                <a:gd name="connsiteX80" fmla="*/ 13170 w 8527372"/>
                <a:gd name="connsiteY8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1816570 w 8527372"/>
                <a:gd name="connsiteY61" fmla="*/ 1193800 h 3302940"/>
                <a:gd name="connsiteX62" fmla="*/ 1829270 w 8527372"/>
                <a:gd name="connsiteY62" fmla="*/ 1155700 h 3302940"/>
                <a:gd name="connsiteX63" fmla="*/ 1905470 w 8527372"/>
                <a:gd name="connsiteY63" fmla="*/ 1104900 h 3302940"/>
                <a:gd name="connsiteX64" fmla="*/ 1873720 w 8527372"/>
                <a:gd name="connsiteY64" fmla="*/ 1028700 h 3302940"/>
                <a:gd name="connsiteX65" fmla="*/ 1956270 w 8527372"/>
                <a:gd name="connsiteY65" fmla="*/ 908050 h 3302940"/>
                <a:gd name="connsiteX66" fmla="*/ 1886420 w 8527372"/>
                <a:gd name="connsiteY66" fmla="*/ 501650 h 3302940"/>
                <a:gd name="connsiteX67" fmla="*/ 1956270 w 8527372"/>
                <a:gd name="connsiteY67" fmla="*/ 279400 h 3302940"/>
                <a:gd name="connsiteX68" fmla="*/ 1918170 w 8527372"/>
                <a:gd name="connsiteY68" fmla="*/ 266700 h 3302940"/>
                <a:gd name="connsiteX69" fmla="*/ 1803870 w 8527372"/>
                <a:gd name="connsiteY69" fmla="*/ 203200 h 3302940"/>
                <a:gd name="connsiteX70" fmla="*/ 1727670 w 8527372"/>
                <a:gd name="connsiteY70" fmla="*/ 190500 h 3302940"/>
                <a:gd name="connsiteX71" fmla="*/ 1689570 w 8527372"/>
                <a:gd name="connsiteY71" fmla="*/ 165100 h 3302940"/>
                <a:gd name="connsiteX72" fmla="*/ 1435570 w 8527372"/>
                <a:gd name="connsiteY72" fmla="*/ 127000 h 3302940"/>
                <a:gd name="connsiteX73" fmla="*/ 1308570 w 8527372"/>
                <a:gd name="connsiteY73" fmla="*/ 101600 h 3302940"/>
                <a:gd name="connsiteX74" fmla="*/ 546570 w 8527372"/>
                <a:gd name="connsiteY74" fmla="*/ 76200 h 3302940"/>
                <a:gd name="connsiteX75" fmla="*/ 457670 w 8527372"/>
                <a:gd name="connsiteY75" fmla="*/ 50800 h 3302940"/>
                <a:gd name="connsiteX76" fmla="*/ 279870 w 8527372"/>
                <a:gd name="connsiteY76" fmla="*/ 25400 h 3302940"/>
                <a:gd name="connsiteX77" fmla="*/ 216370 w 8527372"/>
                <a:gd name="connsiteY77" fmla="*/ 12700 h 3302940"/>
                <a:gd name="connsiteX78" fmla="*/ 38570 w 8527372"/>
                <a:gd name="connsiteY78" fmla="*/ 0 h 3302940"/>
                <a:gd name="connsiteX79" fmla="*/ 13170 w 8527372"/>
                <a:gd name="connsiteY7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1816570 w 8527372"/>
                <a:gd name="connsiteY61" fmla="*/ 1193800 h 3302940"/>
                <a:gd name="connsiteX62" fmla="*/ 1905470 w 8527372"/>
                <a:gd name="connsiteY62" fmla="*/ 1104900 h 3302940"/>
                <a:gd name="connsiteX63" fmla="*/ 1873720 w 8527372"/>
                <a:gd name="connsiteY63" fmla="*/ 1028700 h 3302940"/>
                <a:gd name="connsiteX64" fmla="*/ 1956270 w 8527372"/>
                <a:gd name="connsiteY64" fmla="*/ 908050 h 3302940"/>
                <a:gd name="connsiteX65" fmla="*/ 1886420 w 8527372"/>
                <a:gd name="connsiteY65" fmla="*/ 501650 h 3302940"/>
                <a:gd name="connsiteX66" fmla="*/ 1956270 w 8527372"/>
                <a:gd name="connsiteY66" fmla="*/ 279400 h 3302940"/>
                <a:gd name="connsiteX67" fmla="*/ 1918170 w 8527372"/>
                <a:gd name="connsiteY67" fmla="*/ 266700 h 3302940"/>
                <a:gd name="connsiteX68" fmla="*/ 1803870 w 8527372"/>
                <a:gd name="connsiteY68" fmla="*/ 203200 h 3302940"/>
                <a:gd name="connsiteX69" fmla="*/ 1727670 w 8527372"/>
                <a:gd name="connsiteY69" fmla="*/ 190500 h 3302940"/>
                <a:gd name="connsiteX70" fmla="*/ 1689570 w 8527372"/>
                <a:gd name="connsiteY70" fmla="*/ 165100 h 3302940"/>
                <a:gd name="connsiteX71" fmla="*/ 1435570 w 8527372"/>
                <a:gd name="connsiteY71" fmla="*/ 127000 h 3302940"/>
                <a:gd name="connsiteX72" fmla="*/ 1308570 w 8527372"/>
                <a:gd name="connsiteY72" fmla="*/ 101600 h 3302940"/>
                <a:gd name="connsiteX73" fmla="*/ 546570 w 8527372"/>
                <a:gd name="connsiteY73" fmla="*/ 76200 h 3302940"/>
                <a:gd name="connsiteX74" fmla="*/ 457670 w 8527372"/>
                <a:gd name="connsiteY74" fmla="*/ 50800 h 3302940"/>
                <a:gd name="connsiteX75" fmla="*/ 279870 w 8527372"/>
                <a:gd name="connsiteY75" fmla="*/ 25400 h 3302940"/>
                <a:gd name="connsiteX76" fmla="*/ 216370 w 8527372"/>
                <a:gd name="connsiteY76" fmla="*/ 12700 h 3302940"/>
                <a:gd name="connsiteX77" fmla="*/ 38570 w 8527372"/>
                <a:gd name="connsiteY77" fmla="*/ 0 h 3302940"/>
                <a:gd name="connsiteX78" fmla="*/ 13170 w 8527372"/>
                <a:gd name="connsiteY78"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1816570 w 8527372"/>
                <a:gd name="connsiteY61" fmla="*/ 1193800 h 3302940"/>
                <a:gd name="connsiteX62" fmla="*/ 1873720 w 8527372"/>
                <a:gd name="connsiteY62" fmla="*/ 1028700 h 3302940"/>
                <a:gd name="connsiteX63" fmla="*/ 1956270 w 8527372"/>
                <a:gd name="connsiteY63" fmla="*/ 908050 h 3302940"/>
                <a:gd name="connsiteX64" fmla="*/ 1886420 w 8527372"/>
                <a:gd name="connsiteY64" fmla="*/ 501650 h 3302940"/>
                <a:gd name="connsiteX65" fmla="*/ 1956270 w 8527372"/>
                <a:gd name="connsiteY65" fmla="*/ 279400 h 3302940"/>
                <a:gd name="connsiteX66" fmla="*/ 1918170 w 8527372"/>
                <a:gd name="connsiteY66" fmla="*/ 266700 h 3302940"/>
                <a:gd name="connsiteX67" fmla="*/ 1803870 w 8527372"/>
                <a:gd name="connsiteY67" fmla="*/ 203200 h 3302940"/>
                <a:gd name="connsiteX68" fmla="*/ 1727670 w 8527372"/>
                <a:gd name="connsiteY68" fmla="*/ 190500 h 3302940"/>
                <a:gd name="connsiteX69" fmla="*/ 1689570 w 8527372"/>
                <a:gd name="connsiteY69" fmla="*/ 165100 h 3302940"/>
                <a:gd name="connsiteX70" fmla="*/ 1435570 w 8527372"/>
                <a:gd name="connsiteY70" fmla="*/ 127000 h 3302940"/>
                <a:gd name="connsiteX71" fmla="*/ 1308570 w 8527372"/>
                <a:gd name="connsiteY71" fmla="*/ 101600 h 3302940"/>
                <a:gd name="connsiteX72" fmla="*/ 546570 w 8527372"/>
                <a:gd name="connsiteY72" fmla="*/ 76200 h 3302940"/>
                <a:gd name="connsiteX73" fmla="*/ 457670 w 8527372"/>
                <a:gd name="connsiteY73" fmla="*/ 50800 h 3302940"/>
                <a:gd name="connsiteX74" fmla="*/ 279870 w 8527372"/>
                <a:gd name="connsiteY74" fmla="*/ 25400 h 3302940"/>
                <a:gd name="connsiteX75" fmla="*/ 216370 w 8527372"/>
                <a:gd name="connsiteY75" fmla="*/ 12700 h 3302940"/>
                <a:gd name="connsiteX76" fmla="*/ 38570 w 8527372"/>
                <a:gd name="connsiteY76" fmla="*/ 0 h 3302940"/>
                <a:gd name="connsiteX77" fmla="*/ 13170 w 8527372"/>
                <a:gd name="connsiteY77"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1816570 w 8527372"/>
                <a:gd name="connsiteY61" fmla="*/ 1193800 h 3302940"/>
                <a:gd name="connsiteX62" fmla="*/ 1956270 w 8527372"/>
                <a:gd name="connsiteY62" fmla="*/ 908050 h 3302940"/>
                <a:gd name="connsiteX63" fmla="*/ 1886420 w 8527372"/>
                <a:gd name="connsiteY63" fmla="*/ 501650 h 3302940"/>
                <a:gd name="connsiteX64" fmla="*/ 1956270 w 8527372"/>
                <a:gd name="connsiteY64" fmla="*/ 279400 h 3302940"/>
                <a:gd name="connsiteX65" fmla="*/ 1918170 w 8527372"/>
                <a:gd name="connsiteY65" fmla="*/ 266700 h 3302940"/>
                <a:gd name="connsiteX66" fmla="*/ 1803870 w 8527372"/>
                <a:gd name="connsiteY66" fmla="*/ 203200 h 3302940"/>
                <a:gd name="connsiteX67" fmla="*/ 1727670 w 8527372"/>
                <a:gd name="connsiteY67" fmla="*/ 190500 h 3302940"/>
                <a:gd name="connsiteX68" fmla="*/ 1689570 w 8527372"/>
                <a:gd name="connsiteY68" fmla="*/ 165100 h 3302940"/>
                <a:gd name="connsiteX69" fmla="*/ 1435570 w 8527372"/>
                <a:gd name="connsiteY69" fmla="*/ 127000 h 3302940"/>
                <a:gd name="connsiteX70" fmla="*/ 1308570 w 8527372"/>
                <a:gd name="connsiteY70" fmla="*/ 101600 h 3302940"/>
                <a:gd name="connsiteX71" fmla="*/ 546570 w 8527372"/>
                <a:gd name="connsiteY71" fmla="*/ 76200 h 3302940"/>
                <a:gd name="connsiteX72" fmla="*/ 457670 w 8527372"/>
                <a:gd name="connsiteY72" fmla="*/ 50800 h 3302940"/>
                <a:gd name="connsiteX73" fmla="*/ 279870 w 8527372"/>
                <a:gd name="connsiteY73" fmla="*/ 25400 h 3302940"/>
                <a:gd name="connsiteX74" fmla="*/ 216370 w 8527372"/>
                <a:gd name="connsiteY74" fmla="*/ 12700 h 3302940"/>
                <a:gd name="connsiteX75" fmla="*/ 38570 w 8527372"/>
                <a:gd name="connsiteY75" fmla="*/ 0 h 3302940"/>
                <a:gd name="connsiteX76" fmla="*/ 13170 w 8527372"/>
                <a:gd name="connsiteY76"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1816570 w 8527372"/>
                <a:gd name="connsiteY61" fmla="*/ 1193800 h 3302940"/>
                <a:gd name="connsiteX62" fmla="*/ 1886420 w 8527372"/>
                <a:gd name="connsiteY62" fmla="*/ 501650 h 3302940"/>
                <a:gd name="connsiteX63" fmla="*/ 1956270 w 8527372"/>
                <a:gd name="connsiteY63" fmla="*/ 279400 h 3302940"/>
                <a:gd name="connsiteX64" fmla="*/ 1918170 w 8527372"/>
                <a:gd name="connsiteY64" fmla="*/ 266700 h 3302940"/>
                <a:gd name="connsiteX65" fmla="*/ 1803870 w 8527372"/>
                <a:gd name="connsiteY65" fmla="*/ 203200 h 3302940"/>
                <a:gd name="connsiteX66" fmla="*/ 1727670 w 8527372"/>
                <a:gd name="connsiteY66" fmla="*/ 190500 h 3302940"/>
                <a:gd name="connsiteX67" fmla="*/ 1689570 w 8527372"/>
                <a:gd name="connsiteY67" fmla="*/ 165100 h 3302940"/>
                <a:gd name="connsiteX68" fmla="*/ 1435570 w 8527372"/>
                <a:gd name="connsiteY68" fmla="*/ 127000 h 3302940"/>
                <a:gd name="connsiteX69" fmla="*/ 1308570 w 8527372"/>
                <a:gd name="connsiteY69" fmla="*/ 101600 h 3302940"/>
                <a:gd name="connsiteX70" fmla="*/ 546570 w 8527372"/>
                <a:gd name="connsiteY70" fmla="*/ 76200 h 3302940"/>
                <a:gd name="connsiteX71" fmla="*/ 457670 w 8527372"/>
                <a:gd name="connsiteY71" fmla="*/ 50800 h 3302940"/>
                <a:gd name="connsiteX72" fmla="*/ 279870 w 8527372"/>
                <a:gd name="connsiteY72" fmla="*/ 25400 h 3302940"/>
                <a:gd name="connsiteX73" fmla="*/ 216370 w 8527372"/>
                <a:gd name="connsiteY73" fmla="*/ 12700 h 3302940"/>
                <a:gd name="connsiteX74" fmla="*/ 38570 w 8527372"/>
                <a:gd name="connsiteY74" fmla="*/ 0 h 3302940"/>
                <a:gd name="connsiteX75" fmla="*/ 13170 w 8527372"/>
                <a:gd name="connsiteY75"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1816570 w 8527372"/>
                <a:gd name="connsiteY61" fmla="*/ 1193800 h 3302940"/>
                <a:gd name="connsiteX62" fmla="*/ 1956270 w 8527372"/>
                <a:gd name="connsiteY62" fmla="*/ 279400 h 3302940"/>
                <a:gd name="connsiteX63" fmla="*/ 1918170 w 8527372"/>
                <a:gd name="connsiteY63" fmla="*/ 266700 h 3302940"/>
                <a:gd name="connsiteX64" fmla="*/ 1803870 w 8527372"/>
                <a:gd name="connsiteY64" fmla="*/ 203200 h 3302940"/>
                <a:gd name="connsiteX65" fmla="*/ 1727670 w 8527372"/>
                <a:gd name="connsiteY65" fmla="*/ 190500 h 3302940"/>
                <a:gd name="connsiteX66" fmla="*/ 1689570 w 8527372"/>
                <a:gd name="connsiteY66" fmla="*/ 165100 h 3302940"/>
                <a:gd name="connsiteX67" fmla="*/ 1435570 w 8527372"/>
                <a:gd name="connsiteY67" fmla="*/ 127000 h 3302940"/>
                <a:gd name="connsiteX68" fmla="*/ 1308570 w 8527372"/>
                <a:gd name="connsiteY68" fmla="*/ 101600 h 3302940"/>
                <a:gd name="connsiteX69" fmla="*/ 546570 w 8527372"/>
                <a:gd name="connsiteY69" fmla="*/ 76200 h 3302940"/>
                <a:gd name="connsiteX70" fmla="*/ 457670 w 8527372"/>
                <a:gd name="connsiteY70" fmla="*/ 50800 h 3302940"/>
                <a:gd name="connsiteX71" fmla="*/ 279870 w 8527372"/>
                <a:gd name="connsiteY71" fmla="*/ 25400 h 3302940"/>
                <a:gd name="connsiteX72" fmla="*/ 216370 w 8527372"/>
                <a:gd name="connsiteY72" fmla="*/ 12700 h 3302940"/>
                <a:gd name="connsiteX73" fmla="*/ 38570 w 8527372"/>
                <a:gd name="connsiteY73" fmla="*/ 0 h 3302940"/>
                <a:gd name="connsiteX74" fmla="*/ 13170 w 8527372"/>
                <a:gd name="connsiteY74"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1816570 w 8527372"/>
                <a:gd name="connsiteY61" fmla="*/ 119380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1816570 w 8527372"/>
                <a:gd name="connsiteY61" fmla="*/ 119380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1816570 w 8527372"/>
                <a:gd name="connsiteY61" fmla="*/ 119380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2000720 w 8527372"/>
                <a:gd name="connsiteY61" fmla="*/ 130175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575270 w 8527372"/>
                <a:gd name="connsiteY59" fmla="*/ 1441450 h 3302940"/>
                <a:gd name="connsiteX60" fmla="*/ 1753070 w 8527372"/>
                <a:gd name="connsiteY60" fmla="*/ 1327150 h 3302940"/>
                <a:gd name="connsiteX61" fmla="*/ 2000720 w 8527372"/>
                <a:gd name="connsiteY61" fmla="*/ 130175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638770 w 8527372"/>
                <a:gd name="connsiteY59" fmla="*/ 1473200 h 3302940"/>
                <a:gd name="connsiteX60" fmla="*/ 1753070 w 8527372"/>
                <a:gd name="connsiteY60" fmla="*/ 1327150 h 3302940"/>
                <a:gd name="connsiteX61" fmla="*/ 2000720 w 8527372"/>
                <a:gd name="connsiteY61" fmla="*/ 130175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467320 w 8527372"/>
                <a:gd name="connsiteY58" fmla="*/ 1625600 h 3302940"/>
                <a:gd name="connsiteX59" fmla="*/ 1638770 w 8527372"/>
                <a:gd name="connsiteY59" fmla="*/ 1473200 h 3302940"/>
                <a:gd name="connsiteX60" fmla="*/ 1772120 w 8527372"/>
                <a:gd name="connsiteY60" fmla="*/ 1365250 h 3302940"/>
                <a:gd name="connsiteX61" fmla="*/ 2000720 w 8527372"/>
                <a:gd name="connsiteY61" fmla="*/ 130175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24470 w 8527372"/>
                <a:gd name="connsiteY57" fmla="*/ 1828800 h 3302940"/>
                <a:gd name="connsiteX58" fmla="*/ 1575270 w 8527372"/>
                <a:gd name="connsiteY58" fmla="*/ 1638300 h 3302940"/>
                <a:gd name="connsiteX59" fmla="*/ 1638770 w 8527372"/>
                <a:gd name="connsiteY59" fmla="*/ 1473200 h 3302940"/>
                <a:gd name="connsiteX60" fmla="*/ 1772120 w 8527372"/>
                <a:gd name="connsiteY60" fmla="*/ 1365250 h 3302940"/>
                <a:gd name="connsiteX61" fmla="*/ 2000720 w 8527372"/>
                <a:gd name="connsiteY61" fmla="*/ 130175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626070 w 8527372"/>
                <a:gd name="connsiteY57" fmla="*/ 1822450 h 3302940"/>
                <a:gd name="connsiteX58" fmla="*/ 1575270 w 8527372"/>
                <a:gd name="connsiteY58" fmla="*/ 1638300 h 3302940"/>
                <a:gd name="connsiteX59" fmla="*/ 1638770 w 8527372"/>
                <a:gd name="connsiteY59" fmla="*/ 1473200 h 3302940"/>
                <a:gd name="connsiteX60" fmla="*/ 1772120 w 8527372"/>
                <a:gd name="connsiteY60" fmla="*/ 1365250 h 3302940"/>
                <a:gd name="connsiteX61" fmla="*/ 2000720 w 8527372"/>
                <a:gd name="connsiteY61" fmla="*/ 130175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75270 w 8527372"/>
                <a:gd name="connsiteY58" fmla="*/ 1638300 h 3302940"/>
                <a:gd name="connsiteX59" fmla="*/ 1638770 w 8527372"/>
                <a:gd name="connsiteY59" fmla="*/ 1473200 h 3302940"/>
                <a:gd name="connsiteX60" fmla="*/ 1772120 w 8527372"/>
                <a:gd name="connsiteY60" fmla="*/ 1365250 h 3302940"/>
                <a:gd name="connsiteX61" fmla="*/ 2000720 w 8527372"/>
                <a:gd name="connsiteY61" fmla="*/ 130175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38770 w 8527372"/>
                <a:gd name="connsiteY59" fmla="*/ 1473200 h 3302940"/>
                <a:gd name="connsiteX60" fmla="*/ 1772120 w 8527372"/>
                <a:gd name="connsiteY60" fmla="*/ 1365250 h 3302940"/>
                <a:gd name="connsiteX61" fmla="*/ 2000720 w 8527372"/>
                <a:gd name="connsiteY61" fmla="*/ 130175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2000720 w 8527372"/>
                <a:gd name="connsiteY61" fmla="*/ 130175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2000720 w 8527372"/>
                <a:gd name="connsiteY61" fmla="*/ 130175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95627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2013420 w 8527372"/>
                <a:gd name="connsiteY49" fmla="*/ 4826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1873720 w 8527372"/>
                <a:gd name="connsiteY49" fmla="*/ 469900 h 3302940"/>
                <a:gd name="connsiteX50" fmla="*/ 2032470 w 8527372"/>
                <a:gd name="connsiteY50" fmla="*/ 13271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1873720 w 8527372"/>
                <a:gd name="connsiteY49" fmla="*/ 469900 h 3302940"/>
                <a:gd name="connsiteX50" fmla="*/ 1924520 w 8527372"/>
                <a:gd name="connsiteY50" fmla="*/ 129540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1873720 w 8527372"/>
                <a:gd name="connsiteY49" fmla="*/ 469900 h 3302940"/>
                <a:gd name="connsiteX50" fmla="*/ 193722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1873720 w 8527372"/>
                <a:gd name="connsiteY49" fmla="*/ 469900 h 3302940"/>
                <a:gd name="connsiteX50" fmla="*/ 193722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1873720 w 8527372"/>
                <a:gd name="connsiteY49" fmla="*/ 469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191220 w 8527372"/>
                <a:gd name="connsiteY48" fmla="*/ 51435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0325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64135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27940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41970 w 8527372"/>
                <a:gd name="connsiteY62" fmla="*/ 61595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590550 h 3302940"/>
                <a:gd name="connsiteX63" fmla="*/ 1803870 w 8527372"/>
                <a:gd name="connsiteY63" fmla="*/ 203200 h 3302940"/>
                <a:gd name="connsiteX64" fmla="*/ 1727670 w 8527372"/>
                <a:gd name="connsiteY64" fmla="*/ 190500 h 3302940"/>
                <a:gd name="connsiteX65" fmla="*/ 1689570 w 8527372"/>
                <a:gd name="connsiteY65" fmla="*/ 165100 h 3302940"/>
                <a:gd name="connsiteX66" fmla="*/ 1435570 w 8527372"/>
                <a:gd name="connsiteY66" fmla="*/ 127000 h 3302940"/>
                <a:gd name="connsiteX67" fmla="*/ 1308570 w 8527372"/>
                <a:gd name="connsiteY67" fmla="*/ 101600 h 3302940"/>
                <a:gd name="connsiteX68" fmla="*/ 546570 w 8527372"/>
                <a:gd name="connsiteY68" fmla="*/ 76200 h 3302940"/>
                <a:gd name="connsiteX69" fmla="*/ 457670 w 8527372"/>
                <a:gd name="connsiteY69" fmla="*/ 50800 h 3302940"/>
                <a:gd name="connsiteX70" fmla="*/ 279870 w 8527372"/>
                <a:gd name="connsiteY70" fmla="*/ 25400 h 3302940"/>
                <a:gd name="connsiteX71" fmla="*/ 216370 w 8527372"/>
                <a:gd name="connsiteY71" fmla="*/ 12700 h 3302940"/>
                <a:gd name="connsiteX72" fmla="*/ 38570 w 8527372"/>
                <a:gd name="connsiteY72" fmla="*/ 0 h 3302940"/>
                <a:gd name="connsiteX73" fmla="*/ 13170 w 8527372"/>
                <a:gd name="connsiteY73"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590550 h 3302940"/>
                <a:gd name="connsiteX63" fmla="*/ 1727670 w 8527372"/>
                <a:gd name="connsiteY63" fmla="*/ 190500 h 3302940"/>
                <a:gd name="connsiteX64" fmla="*/ 1689570 w 8527372"/>
                <a:gd name="connsiteY64" fmla="*/ 165100 h 3302940"/>
                <a:gd name="connsiteX65" fmla="*/ 1435570 w 8527372"/>
                <a:gd name="connsiteY65" fmla="*/ 127000 h 3302940"/>
                <a:gd name="connsiteX66" fmla="*/ 1308570 w 8527372"/>
                <a:gd name="connsiteY66" fmla="*/ 101600 h 3302940"/>
                <a:gd name="connsiteX67" fmla="*/ 546570 w 8527372"/>
                <a:gd name="connsiteY67" fmla="*/ 76200 h 3302940"/>
                <a:gd name="connsiteX68" fmla="*/ 457670 w 8527372"/>
                <a:gd name="connsiteY68" fmla="*/ 50800 h 3302940"/>
                <a:gd name="connsiteX69" fmla="*/ 279870 w 8527372"/>
                <a:gd name="connsiteY69" fmla="*/ 25400 h 3302940"/>
                <a:gd name="connsiteX70" fmla="*/ 216370 w 8527372"/>
                <a:gd name="connsiteY70" fmla="*/ 12700 h 3302940"/>
                <a:gd name="connsiteX71" fmla="*/ 38570 w 8527372"/>
                <a:gd name="connsiteY71" fmla="*/ 0 h 3302940"/>
                <a:gd name="connsiteX72" fmla="*/ 13170 w 8527372"/>
                <a:gd name="connsiteY72"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590550 h 3302940"/>
                <a:gd name="connsiteX63" fmla="*/ 1689570 w 8527372"/>
                <a:gd name="connsiteY63" fmla="*/ 165100 h 3302940"/>
                <a:gd name="connsiteX64" fmla="*/ 1435570 w 8527372"/>
                <a:gd name="connsiteY64" fmla="*/ 127000 h 3302940"/>
                <a:gd name="connsiteX65" fmla="*/ 1308570 w 8527372"/>
                <a:gd name="connsiteY65" fmla="*/ 101600 h 3302940"/>
                <a:gd name="connsiteX66" fmla="*/ 546570 w 8527372"/>
                <a:gd name="connsiteY66" fmla="*/ 76200 h 3302940"/>
                <a:gd name="connsiteX67" fmla="*/ 457670 w 8527372"/>
                <a:gd name="connsiteY67" fmla="*/ 50800 h 3302940"/>
                <a:gd name="connsiteX68" fmla="*/ 279870 w 8527372"/>
                <a:gd name="connsiteY68" fmla="*/ 25400 h 3302940"/>
                <a:gd name="connsiteX69" fmla="*/ 216370 w 8527372"/>
                <a:gd name="connsiteY69" fmla="*/ 12700 h 3302940"/>
                <a:gd name="connsiteX70" fmla="*/ 38570 w 8527372"/>
                <a:gd name="connsiteY70" fmla="*/ 0 h 3302940"/>
                <a:gd name="connsiteX71" fmla="*/ 13170 w 8527372"/>
                <a:gd name="connsiteY71"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590550 h 3302940"/>
                <a:gd name="connsiteX63" fmla="*/ 1435570 w 8527372"/>
                <a:gd name="connsiteY63" fmla="*/ 127000 h 3302940"/>
                <a:gd name="connsiteX64" fmla="*/ 1308570 w 8527372"/>
                <a:gd name="connsiteY64" fmla="*/ 101600 h 3302940"/>
                <a:gd name="connsiteX65" fmla="*/ 546570 w 8527372"/>
                <a:gd name="connsiteY65" fmla="*/ 76200 h 3302940"/>
                <a:gd name="connsiteX66" fmla="*/ 457670 w 8527372"/>
                <a:gd name="connsiteY66" fmla="*/ 50800 h 3302940"/>
                <a:gd name="connsiteX67" fmla="*/ 279870 w 8527372"/>
                <a:gd name="connsiteY67" fmla="*/ 25400 h 3302940"/>
                <a:gd name="connsiteX68" fmla="*/ 216370 w 8527372"/>
                <a:gd name="connsiteY68" fmla="*/ 12700 h 3302940"/>
                <a:gd name="connsiteX69" fmla="*/ 38570 w 8527372"/>
                <a:gd name="connsiteY69" fmla="*/ 0 h 3302940"/>
                <a:gd name="connsiteX70" fmla="*/ 13170 w 8527372"/>
                <a:gd name="connsiteY70"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590550 h 3302940"/>
                <a:gd name="connsiteX63" fmla="*/ 1308570 w 8527372"/>
                <a:gd name="connsiteY63" fmla="*/ 101600 h 3302940"/>
                <a:gd name="connsiteX64" fmla="*/ 546570 w 8527372"/>
                <a:gd name="connsiteY64" fmla="*/ 76200 h 3302940"/>
                <a:gd name="connsiteX65" fmla="*/ 457670 w 8527372"/>
                <a:gd name="connsiteY65" fmla="*/ 50800 h 3302940"/>
                <a:gd name="connsiteX66" fmla="*/ 279870 w 8527372"/>
                <a:gd name="connsiteY66" fmla="*/ 25400 h 3302940"/>
                <a:gd name="connsiteX67" fmla="*/ 216370 w 8527372"/>
                <a:gd name="connsiteY67" fmla="*/ 12700 h 3302940"/>
                <a:gd name="connsiteX68" fmla="*/ 38570 w 8527372"/>
                <a:gd name="connsiteY68" fmla="*/ 0 h 3302940"/>
                <a:gd name="connsiteX69" fmla="*/ 13170 w 8527372"/>
                <a:gd name="connsiteY6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590550 h 3302940"/>
                <a:gd name="connsiteX63" fmla="*/ 1111720 w 8527372"/>
                <a:gd name="connsiteY63" fmla="*/ 406400 h 3302940"/>
                <a:gd name="connsiteX64" fmla="*/ 546570 w 8527372"/>
                <a:gd name="connsiteY64" fmla="*/ 76200 h 3302940"/>
                <a:gd name="connsiteX65" fmla="*/ 457670 w 8527372"/>
                <a:gd name="connsiteY65" fmla="*/ 50800 h 3302940"/>
                <a:gd name="connsiteX66" fmla="*/ 279870 w 8527372"/>
                <a:gd name="connsiteY66" fmla="*/ 25400 h 3302940"/>
                <a:gd name="connsiteX67" fmla="*/ 216370 w 8527372"/>
                <a:gd name="connsiteY67" fmla="*/ 12700 h 3302940"/>
                <a:gd name="connsiteX68" fmla="*/ 38570 w 8527372"/>
                <a:gd name="connsiteY68" fmla="*/ 0 h 3302940"/>
                <a:gd name="connsiteX69" fmla="*/ 13170 w 8527372"/>
                <a:gd name="connsiteY6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590550 h 3302940"/>
                <a:gd name="connsiteX63" fmla="*/ 1111720 w 8527372"/>
                <a:gd name="connsiteY63" fmla="*/ 406400 h 3302940"/>
                <a:gd name="connsiteX64" fmla="*/ 546570 w 8527372"/>
                <a:gd name="connsiteY64" fmla="*/ 76200 h 3302940"/>
                <a:gd name="connsiteX65" fmla="*/ 457670 w 8527372"/>
                <a:gd name="connsiteY65" fmla="*/ 50800 h 3302940"/>
                <a:gd name="connsiteX66" fmla="*/ 279870 w 8527372"/>
                <a:gd name="connsiteY66" fmla="*/ 25400 h 3302940"/>
                <a:gd name="connsiteX67" fmla="*/ 216370 w 8527372"/>
                <a:gd name="connsiteY67" fmla="*/ 12700 h 3302940"/>
                <a:gd name="connsiteX68" fmla="*/ 38570 w 8527372"/>
                <a:gd name="connsiteY68" fmla="*/ 0 h 3302940"/>
                <a:gd name="connsiteX69" fmla="*/ 13170 w 8527372"/>
                <a:gd name="connsiteY6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590550 h 3302940"/>
                <a:gd name="connsiteX63" fmla="*/ 1111720 w 8527372"/>
                <a:gd name="connsiteY63" fmla="*/ 406400 h 3302940"/>
                <a:gd name="connsiteX64" fmla="*/ 546570 w 8527372"/>
                <a:gd name="connsiteY64" fmla="*/ 76200 h 3302940"/>
                <a:gd name="connsiteX65" fmla="*/ 457670 w 8527372"/>
                <a:gd name="connsiteY65" fmla="*/ 50800 h 3302940"/>
                <a:gd name="connsiteX66" fmla="*/ 279870 w 8527372"/>
                <a:gd name="connsiteY66" fmla="*/ 25400 h 3302940"/>
                <a:gd name="connsiteX67" fmla="*/ 216370 w 8527372"/>
                <a:gd name="connsiteY67" fmla="*/ 12700 h 3302940"/>
                <a:gd name="connsiteX68" fmla="*/ 38570 w 8527372"/>
                <a:gd name="connsiteY68" fmla="*/ 0 h 3302940"/>
                <a:gd name="connsiteX69" fmla="*/ 13170 w 8527372"/>
                <a:gd name="connsiteY6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590550 h 3302940"/>
                <a:gd name="connsiteX63" fmla="*/ 1111720 w 8527372"/>
                <a:gd name="connsiteY63" fmla="*/ 406400 h 3302940"/>
                <a:gd name="connsiteX64" fmla="*/ 546570 w 8527372"/>
                <a:gd name="connsiteY64" fmla="*/ 76200 h 3302940"/>
                <a:gd name="connsiteX65" fmla="*/ 457670 w 8527372"/>
                <a:gd name="connsiteY65" fmla="*/ 50800 h 3302940"/>
                <a:gd name="connsiteX66" fmla="*/ 279870 w 8527372"/>
                <a:gd name="connsiteY66" fmla="*/ 25400 h 3302940"/>
                <a:gd name="connsiteX67" fmla="*/ 216370 w 8527372"/>
                <a:gd name="connsiteY67" fmla="*/ 12700 h 3302940"/>
                <a:gd name="connsiteX68" fmla="*/ 38570 w 8527372"/>
                <a:gd name="connsiteY68" fmla="*/ 0 h 3302940"/>
                <a:gd name="connsiteX69" fmla="*/ 13170 w 8527372"/>
                <a:gd name="connsiteY6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590550 h 3302940"/>
                <a:gd name="connsiteX63" fmla="*/ 1111720 w 8527372"/>
                <a:gd name="connsiteY63" fmla="*/ 406400 h 3302940"/>
                <a:gd name="connsiteX64" fmla="*/ 476720 w 8527372"/>
                <a:gd name="connsiteY64" fmla="*/ 336550 h 3302940"/>
                <a:gd name="connsiteX65" fmla="*/ 457670 w 8527372"/>
                <a:gd name="connsiteY65" fmla="*/ 50800 h 3302940"/>
                <a:gd name="connsiteX66" fmla="*/ 279870 w 8527372"/>
                <a:gd name="connsiteY66" fmla="*/ 25400 h 3302940"/>
                <a:gd name="connsiteX67" fmla="*/ 216370 w 8527372"/>
                <a:gd name="connsiteY67" fmla="*/ 12700 h 3302940"/>
                <a:gd name="connsiteX68" fmla="*/ 38570 w 8527372"/>
                <a:gd name="connsiteY68" fmla="*/ 0 h 3302940"/>
                <a:gd name="connsiteX69" fmla="*/ 13170 w 8527372"/>
                <a:gd name="connsiteY69" fmla="*/ 3276600 h 3302940"/>
                <a:gd name="connsiteX0" fmla="*/ 13170 w 8527372"/>
                <a:gd name="connsiteY0" fmla="*/ 3276600 h 3302940"/>
                <a:gd name="connsiteX1" fmla="*/ 749770 w 8527372"/>
                <a:gd name="connsiteY1" fmla="*/ 3302000 h 3302940"/>
                <a:gd name="connsiteX2" fmla="*/ 749770 w 8527372"/>
                <a:gd name="connsiteY2" fmla="*/ 2959100 h 3302940"/>
                <a:gd name="connsiteX3" fmla="*/ 635470 w 8527372"/>
                <a:gd name="connsiteY3" fmla="*/ 2882900 h 3302940"/>
                <a:gd name="connsiteX4" fmla="*/ 489420 w 8527372"/>
                <a:gd name="connsiteY4" fmla="*/ 2774950 h 3302940"/>
                <a:gd name="connsiteX5" fmla="*/ 400520 w 8527372"/>
                <a:gd name="connsiteY5" fmla="*/ 2527300 h 3302940"/>
                <a:gd name="connsiteX6" fmla="*/ 425920 w 8527372"/>
                <a:gd name="connsiteY6" fmla="*/ 2311400 h 3302940"/>
                <a:gd name="connsiteX7" fmla="*/ 552920 w 8527372"/>
                <a:gd name="connsiteY7" fmla="*/ 2139950 h 3302940"/>
                <a:gd name="connsiteX8" fmla="*/ 756120 w 8527372"/>
                <a:gd name="connsiteY8" fmla="*/ 2070100 h 3302940"/>
                <a:gd name="connsiteX9" fmla="*/ 1022820 w 8527372"/>
                <a:gd name="connsiteY9" fmla="*/ 2152650 h 3302940"/>
                <a:gd name="connsiteX10" fmla="*/ 1175220 w 8527372"/>
                <a:gd name="connsiteY10" fmla="*/ 2381250 h 3302940"/>
                <a:gd name="connsiteX11" fmla="*/ 1143470 w 8527372"/>
                <a:gd name="connsiteY11" fmla="*/ 2565400 h 3302940"/>
                <a:gd name="connsiteX12" fmla="*/ 1054570 w 8527372"/>
                <a:gd name="connsiteY12" fmla="*/ 2762250 h 3302940"/>
                <a:gd name="connsiteX13" fmla="*/ 940270 w 8527372"/>
                <a:gd name="connsiteY13" fmla="*/ 2870200 h 3302940"/>
                <a:gd name="connsiteX14" fmla="*/ 781520 w 8527372"/>
                <a:gd name="connsiteY14" fmla="*/ 2959100 h 3302940"/>
                <a:gd name="connsiteX15" fmla="*/ 794220 w 8527372"/>
                <a:gd name="connsiteY15" fmla="*/ 3302000 h 3302940"/>
                <a:gd name="connsiteX16" fmla="*/ 1118070 w 8527372"/>
                <a:gd name="connsiteY16" fmla="*/ 3263900 h 3302940"/>
                <a:gd name="connsiteX17" fmla="*/ 1721320 w 8527372"/>
                <a:gd name="connsiteY17" fmla="*/ 3225800 h 3302940"/>
                <a:gd name="connsiteX18" fmla="*/ 2572220 w 8527372"/>
                <a:gd name="connsiteY18" fmla="*/ 3181350 h 3302940"/>
                <a:gd name="connsiteX19" fmla="*/ 3804120 w 8527372"/>
                <a:gd name="connsiteY19" fmla="*/ 3117850 h 3302940"/>
                <a:gd name="connsiteX20" fmla="*/ 4547070 w 8527372"/>
                <a:gd name="connsiteY20" fmla="*/ 3079750 h 3302940"/>
                <a:gd name="connsiteX21" fmla="*/ 5194770 w 8527372"/>
                <a:gd name="connsiteY21" fmla="*/ 3079750 h 3302940"/>
                <a:gd name="connsiteX22" fmla="*/ 5842470 w 8527372"/>
                <a:gd name="connsiteY22" fmla="*/ 3028950 h 3302940"/>
                <a:gd name="connsiteX23" fmla="*/ 5836120 w 8527372"/>
                <a:gd name="connsiteY23" fmla="*/ 2863850 h 3302940"/>
                <a:gd name="connsiteX24" fmla="*/ 5677370 w 8527372"/>
                <a:gd name="connsiteY24" fmla="*/ 2781300 h 3302940"/>
                <a:gd name="connsiteX25" fmla="*/ 5639270 w 8527372"/>
                <a:gd name="connsiteY25" fmla="*/ 2578100 h 3302940"/>
                <a:gd name="connsiteX26" fmla="*/ 5728170 w 8527372"/>
                <a:gd name="connsiteY26" fmla="*/ 2425700 h 3302940"/>
                <a:gd name="connsiteX27" fmla="*/ 5912320 w 8527372"/>
                <a:gd name="connsiteY27" fmla="*/ 2381250 h 3302940"/>
                <a:gd name="connsiteX28" fmla="*/ 6071070 w 8527372"/>
                <a:gd name="connsiteY28" fmla="*/ 2419350 h 3302940"/>
                <a:gd name="connsiteX29" fmla="*/ 6185370 w 8527372"/>
                <a:gd name="connsiteY29" fmla="*/ 2533650 h 3302940"/>
                <a:gd name="connsiteX30" fmla="*/ 6223470 w 8527372"/>
                <a:gd name="connsiteY30" fmla="*/ 2686050 h 3302940"/>
                <a:gd name="connsiteX31" fmla="*/ 6102820 w 8527372"/>
                <a:gd name="connsiteY31" fmla="*/ 2825750 h 3302940"/>
                <a:gd name="connsiteX32" fmla="*/ 5880570 w 8527372"/>
                <a:gd name="connsiteY32" fmla="*/ 2870200 h 3302940"/>
                <a:gd name="connsiteX33" fmla="*/ 5874220 w 8527372"/>
                <a:gd name="connsiteY33" fmla="*/ 3035300 h 3302940"/>
                <a:gd name="connsiteX34" fmla="*/ 6286970 w 8527372"/>
                <a:gd name="connsiteY34" fmla="*/ 3035300 h 3302940"/>
                <a:gd name="connsiteX35" fmla="*/ 7074370 w 8527372"/>
                <a:gd name="connsiteY35" fmla="*/ 2990850 h 3302940"/>
                <a:gd name="connsiteX36" fmla="*/ 7645870 w 8527372"/>
                <a:gd name="connsiteY36" fmla="*/ 2971800 h 3302940"/>
                <a:gd name="connsiteX37" fmla="*/ 8522170 w 8527372"/>
                <a:gd name="connsiteY37" fmla="*/ 2952750 h 3302940"/>
                <a:gd name="connsiteX38" fmla="*/ 8522170 w 8527372"/>
                <a:gd name="connsiteY38" fmla="*/ 1314450 h 3302940"/>
                <a:gd name="connsiteX39" fmla="*/ 8071322 w 8527372"/>
                <a:gd name="connsiteY39" fmla="*/ 1301750 h 3302940"/>
                <a:gd name="connsiteX40" fmla="*/ 7379170 w 8527372"/>
                <a:gd name="connsiteY40" fmla="*/ 1193800 h 3302940"/>
                <a:gd name="connsiteX41" fmla="*/ 6845770 w 8527372"/>
                <a:gd name="connsiteY41" fmla="*/ 1187450 h 3302940"/>
                <a:gd name="connsiteX42" fmla="*/ 5931370 w 8527372"/>
                <a:gd name="connsiteY42" fmla="*/ 1168400 h 3302940"/>
                <a:gd name="connsiteX43" fmla="*/ 5334470 w 8527372"/>
                <a:gd name="connsiteY43" fmla="*/ 901700 h 3302940"/>
                <a:gd name="connsiteX44" fmla="*/ 4756622 w 8527372"/>
                <a:gd name="connsiteY44" fmla="*/ 850900 h 3302940"/>
                <a:gd name="connsiteX45" fmla="*/ 4007320 w 8527372"/>
                <a:gd name="connsiteY45" fmla="*/ 749300 h 3302940"/>
                <a:gd name="connsiteX46" fmla="*/ 3277070 w 8527372"/>
                <a:gd name="connsiteY46" fmla="*/ 762000 h 3302940"/>
                <a:gd name="connsiteX47" fmla="*/ 2737320 w 8527372"/>
                <a:gd name="connsiteY47" fmla="*/ 647700 h 3302940"/>
                <a:gd name="connsiteX48" fmla="*/ 2203920 w 8527372"/>
                <a:gd name="connsiteY48" fmla="*/ 596900 h 3302940"/>
                <a:gd name="connsiteX49" fmla="*/ 1873720 w 8527372"/>
                <a:gd name="connsiteY49" fmla="*/ 596900 h 3302940"/>
                <a:gd name="connsiteX50" fmla="*/ 1918170 w 8527372"/>
                <a:gd name="connsiteY50" fmla="*/ 1314450 h 3302940"/>
                <a:gd name="connsiteX51" fmla="*/ 2165820 w 8527372"/>
                <a:gd name="connsiteY51" fmla="*/ 1409700 h 3302940"/>
                <a:gd name="connsiteX52" fmla="*/ 2248370 w 8527372"/>
                <a:gd name="connsiteY52" fmla="*/ 1498600 h 3302940"/>
                <a:gd name="connsiteX53" fmla="*/ 2305520 w 8527372"/>
                <a:gd name="connsiteY53" fmla="*/ 1612900 h 3302940"/>
                <a:gd name="connsiteX54" fmla="*/ 2267420 w 8527372"/>
                <a:gd name="connsiteY54" fmla="*/ 1822450 h 3302940"/>
                <a:gd name="connsiteX55" fmla="*/ 2051520 w 8527372"/>
                <a:gd name="connsiteY55" fmla="*/ 1924050 h 3302940"/>
                <a:gd name="connsiteX56" fmla="*/ 1734020 w 8527372"/>
                <a:gd name="connsiteY56" fmla="*/ 1924050 h 3302940"/>
                <a:gd name="connsiteX57" fmla="*/ 1581620 w 8527372"/>
                <a:gd name="connsiteY57" fmla="*/ 1822450 h 3302940"/>
                <a:gd name="connsiteX58" fmla="*/ 1537170 w 8527372"/>
                <a:gd name="connsiteY58" fmla="*/ 1631950 h 3302940"/>
                <a:gd name="connsiteX59" fmla="*/ 1651470 w 8527372"/>
                <a:gd name="connsiteY59" fmla="*/ 1454150 h 3302940"/>
                <a:gd name="connsiteX60" fmla="*/ 1772120 w 8527372"/>
                <a:gd name="connsiteY60" fmla="*/ 1365250 h 3302940"/>
                <a:gd name="connsiteX61" fmla="*/ 1892770 w 8527372"/>
                <a:gd name="connsiteY61" fmla="*/ 1314450 h 3302940"/>
                <a:gd name="connsiteX62" fmla="*/ 1835620 w 8527372"/>
                <a:gd name="connsiteY62" fmla="*/ 590550 h 3302940"/>
                <a:gd name="connsiteX63" fmla="*/ 1111720 w 8527372"/>
                <a:gd name="connsiteY63" fmla="*/ 406400 h 3302940"/>
                <a:gd name="connsiteX64" fmla="*/ 476720 w 8527372"/>
                <a:gd name="connsiteY64" fmla="*/ 336550 h 3302940"/>
                <a:gd name="connsiteX65" fmla="*/ 457670 w 8527372"/>
                <a:gd name="connsiteY65" fmla="*/ 50800 h 3302940"/>
                <a:gd name="connsiteX66" fmla="*/ 279870 w 8527372"/>
                <a:gd name="connsiteY66" fmla="*/ 25400 h 3302940"/>
                <a:gd name="connsiteX67" fmla="*/ 216370 w 8527372"/>
                <a:gd name="connsiteY67" fmla="*/ 12700 h 3302940"/>
                <a:gd name="connsiteX68" fmla="*/ 38570 w 8527372"/>
                <a:gd name="connsiteY68" fmla="*/ 0 h 3302940"/>
                <a:gd name="connsiteX69" fmla="*/ 13170 w 8527372"/>
                <a:gd name="connsiteY69" fmla="*/ 3276600 h 3302940"/>
                <a:gd name="connsiteX0" fmla="*/ 13170 w 8527372"/>
                <a:gd name="connsiteY0" fmla="*/ 3278359 h 3304699"/>
                <a:gd name="connsiteX1" fmla="*/ 749770 w 8527372"/>
                <a:gd name="connsiteY1" fmla="*/ 3303759 h 3304699"/>
                <a:gd name="connsiteX2" fmla="*/ 749770 w 8527372"/>
                <a:gd name="connsiteY2" fmla="*/ 2960859 h 3304699"/>
                <a:gd name="connsiteX3" fmla="*/ 635470 w 8527372"/>
                <a:gd name="connsiteY3" fmla="*/ 2884659 h 3304699"/>
                <a:gd name="connsiteX4" fmla="*/ 489420 w 8527372"/>
                <a:gd name="connsiteY4" fmla="*/ 2776709 h 3304699"/>
                <a:gd name="connsiteX5" fmla="*/ 400520 w 8527372"/>
                <a:gd name="connsiteY5" fmla="*/ 2529059 h 3304699"/>
                <a:gd name="connsiteX6" fmla="*/ 425920 w 8527372"/>
                <a:gd name="connsiteY6" fmla="*/ 2313159 h 3304699"/>
                <a:gd name="connsiteX7" fmla="*/ 552920 w 8527372"/>
                <a:gd name="connsiteY7" fmla="*/ 2141709 h 3304699"/>
                <a:gd name="connsiteX8" fmla="*/ 756120 w 8527372"/>
                <a:gd name="connsiteY8" fmla="*/ 2071859 h 3304699"/>
                <a:gd name="connsiteX9" fmla="*/ 1022820 w 8527372"/>
                <a:gd name="connsiteY9" fmla="*/ 2154409 h 3304699"/>
                <a:gd name="connsiteX10" fmla="*/ 1175220 w 8527372"/>
                <a:gd name="connsiteY10" fmla="*/ 2383009 h 3304699"/>
                <a:gd name="connsiteX11" fmla="*/ 1143470 w 8527372"/>
                <a:gd name="connsiteY11" fmla="*/ 2567159 h 3304699"/>
                <a:gd name="connsiteX12" fmla="*/ 1054570 w 8527372"/>
                <a:gd name="connsiteY12" fmla="*/ 2764009 h 3304699"/>
                <a:gd name="connsiteX13" fmla="*/ 940270 w 8527372"/>
                <a:gd name="connsiteY13" fmla="*/ 2871959 h 3304699"/>
                <a:gd name="connsiteX14" fmla="*/ 781520 w 8527372"/>
                <a:gd name="connsiteY14" fmla="*/ 2960859 h 3304699"/>
                <a:gd name="connsiteX15" fmla="*/ 794220 w 8527372"/>
                <a:gd name="connsiteY15" fmla="*/ 3303759 h 3304699"/>
                <a:gd name="connsiteX16" fmla="*/ 1118070 w 8527372"/>
                <a:gd name="connsiteY16" fmla="*/ 3265659 h 3304699"/>
                <a:gd name="connsiteX17" fmla="*/ 1721320 w 8527372"/>
                <a:gd name="connsiteY17" fmla="*/ 3227559 h 3304699"/>
                <a:gd name="connsiteX18" fmla="*/ 2572220 w 8527372"/>
                <a:gd name="connsiteY18" fmla="*/ 3183109 h 3304699"/>
                <a:gd name="connsiteX19" fmla="*/ 3804120 w 8527372"/>
                <a:gd name="connsiteY19" fmla="*/ 3119609 h 3304699"/>
                <a:gd name="connsiteX20" fmla="*/ 4547070 w 8527372"/>
                <a:gd name="connsiteY20" fmla="*/ 3081509 h 3304699"/>
                <a:gd name="connsiteX21" fmla="*/ 5194770 w 8527372"/>
                <a:gd name="connsiteY21" fmla="*/ 3081509 h 3304699"/>
                <a:gd name="connsiteX22" fmla="*/ 5842470 w 8527372"/>
                <a:gd name="connsiteY22" fmla="*/ 3030709 h 3304699"/>
                <a:gd name="connsiteX23" fmla="*/ 5836120 w 8527372"/>
                <a:gd name="connsiteY23" fmla="*/ 2865609 h 3304699"/>
                <a:gd name="connsiteX24" fmla="*/ 5677370 w 8527372"/>
                <a:gd name="connsiteY24" fmla="*/ 2783059 h 3304699"/>
                <a:gd name="connsiteX25" fmla="*/ 5639270 w 8527372"/>
                <a:gd name="connsiteY25" fmla="*/ 2579859 h 3304699"/>
                <a:gd name="connsiteX26" fmla="*/ 5728170 w 8527372"/>
                <a:gd name="connsiteY26" fmla="*/ 2427459 h 3304699"/>
                <a:gd name="connsiteX27" fmla="*/ 5912320 w 8527372"/>
                <a:gd name="connsiteY27" fmla="*/ 2383009 h 3304699"/>
                <a:gd name="connsiteX28" fmla="*/ 6071070 w 8527372"/>
                <a:gd name="connsiteY28" fmla="*/ 2421109 h 3304699"/>
                <a:gd name="connsiteX29" fmla="*/ 6185370 w 8527372"/>
                <a:gd name="connsiteY29" fmla="*/ 2535409 h 3304699"/>
                <a:gd name="connsiteX30" fmla="*/ 6223470 w 8527372"/>
                <a:gd name="connsiteY30" fmla="*/ 2687809 h 3304699"/>
                <a:gd name="connsiteX31" fmla="*/ 6102820 w 8527372"/>
                <a:gd name="connsiteY31" fmla="*/ 2827509 h 3304699"/>
                <a:gd name="connsiteX32" fmla="*/ 5880570 w 8527372"/>
                <a:gd name="connsiteY32" fmla="*/ 2871959 h 3304699"/>
                <a:gd name="connsiteX33" fmla="*/ 5874220 w 8527372"/>
                <a:gd name="connsiteY33" fmla="*/ 3037059 h 3304699"/>
                <a:gd name="connsiteX34" fmla="*/ 6286970 w 8527372"/>
                <a:gd name="connsiteY34" fmla="*/ 3037059 h 3304699"/>
                <a:gd name="connsiteX35" fmla="*/ 7074370 w 8527372"/>
                <a:gd name="connsiteY35" fmla="*/ 2992609 h 3304699"/>
                <a:gd name="connsiteX36" fmla="*/ 7645870 w 8527372"/>
                <a:gd name="connsiteY36" fmla="*/ 2973559 h 3304699"/>
                <a:gd name="connsiteX37" fmla="*/ 8522170 w 8527372"/>
                <a:gd name="connsiteY37" fmla="*/ 2954509 h 3304699"/>
                <a:gd name="connsiteX38" fmla="*/ 8522170 w 8527372"/>
                <a:gd name="connsiteY38" fmla="*/ 1316209 h 3304699"/>
                <a:gd name="connsiteX39" fmla="*/ 8071322 w 8527372"/>
                <a:gd name="connsiteY39" fmla="*/ 1303509 h 3304699"/>
                <a:gd name="connsiteX40" fmla="*/ 7379170 w 8527372"/>
                <a:gd name="connsiteY40" fmla="*/ 1195559 h 3304699"/>
                <a:gd name="connsiteX41" fmla="*/ 6845770 w 8527372"/>
                <a:gd name="connsiteY41" fmla="*/ 1189209 h 3304699"/>
                <a:gd name="connsiteX42" fmla="*/ 5931370 w 8527372"/>
                <a:gd name="connsiteY42" fmla="*/ 1170159 h 3304699"/>
                <a:gd name="connsiteX43" fmla="*/ 5334470 w 8527372"/>
                <a:gd name="connsiteY43" fmla="*/ 903459 h 3304699"/>
                <a:gd name="connsiteX44" fmla="*/ 4756622 w 8527372"/>
                <a:gd name="connsiteY44" fmla="*/ 852659 h 3304699"/>
                <a:gd name="connsiteX45" fmla="*/ 4007320 w 8527372"/>
                <a:gd name="connsiteY45" fmla="*/ 751059 h 3304699"/>
                <a:gd name="connsiteX46" fmla="*/ 3277070 w 8527372"/>
                <a:gd name="connsiteY46" fmla="*/ 763759 h 3304699"/>
                <a:gd name="connsiteX47" fmla="*/ 2737320 w 8527372"/>
                <a:gd name="connsiteY47" fmla="*/ 649459 h 3304699"/>
                <a:gd name="connsiteX48" fmla="*/ 2203920 w 8527372"/>
                <a:gd name="connsiteY48" fmla="*/ 598659 h 3304699"/>
                <a:gd name="connsiteX49" fmla="*/ 1873720 w 8527372"/>
                <a:gd name="connsiteY49" fmla="*/ 598659 h 3304699"/>
                <a:gd name="connsiteX50" fmla="*/ 1918170 w 8527372"/>
                <a:gd name="connsiteY50" fmla="*/ 1316209 h 3304699"/>
                <a:gd name="connsiteX51" fmla="*/ 2165820 w 8527372"/>
                <a:gd name="connsiteY51" fmla="*/ 1411459 h 3304699"/>
                <a:gd name="connsiteX52" fmla="*/ 2248370 w 8527372"/>
                <a:gd name="connsiteY52" fmla="*/ 1500359 h 3304699"/>
                <a:gd name="connsiteX53" fmla="*/ 2305520 w 8527372"/>
                <a:gd name="connsiteY53" fmla="*/ 1614659 h 3304699"/>
                <a:gd name="connsiteX54" fmla="*/ 2267420 w 8527372"/>
                <a:gd name="connsiteY54" fmla="*/ 1824209 h 3304699"/>
                <a:gd name="connsiteX55" fmla="*/ 2051520 w 8527372"/>
                <a:gd name="connsiteY55" fmla="*/ 1925809 h 3304699"/>
                <a:gd name="connsiteX56" fmla="*/ 1734020 w 8527372"/>
                <a:gd name="connsiteY56" fmla="*/ 1925809 h 3304699"/>
                <a:gd name="connsiteX57" fmla="*/ 1581620 w 8527372"/>
                <a:gd name="connsiteY57" fmla="*/ 1824209 h 3304699"/>
                <a:gd name="connsiteX58" fmla="*/ 1537170 w 8527372"/>
                <a:gd name="connsiteY58" fmla="*/ 1633709 h 3304699"/>
                <a:gd name="connsiteX59" fmla="*/ 1651470 w 8527372"/>
                <a:gd name="connsiteY59" fmla="*/ 1455909 h 3304699"/>
                <a:gd name="connsiteX60" fmla="*/ 1772120 w 8527372"/>
                <a:gd name="connsiteY60" fmla="*/ 1367009 h 3304699"/>
                <a:gd name="connsiteX61" fmla="*/ 1892770 w 8527372"/>
                <a:gd name="connsiteY61" fmla="*/ 1316209 h 3304699"/>
                <a:gd name="connsiteX62" fmla="*/ 1835620 w 8527372"/>
                <a:gd name="connsiteY62" fmla="*/ 592309 h 3304699"/>
                <a:gd name="connsiteX63" fmla="*/ 1111720 w 8527372"/>
                <a:gd name="connsiteY63" fmla="*/ 408159 h 3304699"/>
                <a:gd name="connsiteX64" fmla="*/ 476720 w 8527372"/>
                <a:gd name="connsiteY64" fmla="*/ 338309 h 3304699"/>
                <a:gd name="connsiteX65" fmla="*/ 279870 w 8527372"/>
                <a:gd name="connsiteY65" fmla="*/ 27159 h 3304699"/>
                <a:gd name="connsiteX66" fmla="*/ 216370 w 8527372"/>
                <a:gd name="connsiteY66" fmla="*/ 14459 h 3304699"/>
                <a:gd name="connsiteX67" fmla="*/ 38570 w 8527372"/>
                <a:gd name="connsiteY67" fmla="*/ 1759 h 3304699"/>
                <a:gd name="connsiteX68" fmla="*/ 13170 w 8527372"/>
                <a:gd name="connsiteY68" fmla="*/ 3278359 h 3304699"/>
                <a:gd name="connsiteX0" fmla="*/ 13170 w 8527372"/>
                <a:gd name="connsiteY0" fmla="*/ 3291452 h 3317792"/>
                <a:gd name="connsiteX1" fmla="*/ 749770 w 8527372"/>
                <a:gd name="connsiteY1" fmla="*/ 3316852 h 3317792"/>
                <a:gd name="connsiteX2" fmla="*/ 749770 w 8527372"/>
                <a:gd name="connsiteY2" fmla="*/ 2973952 h 3317792"/>
                <a:gd name="connsiteX3" fmla="*/ 635470 w 8527372"/>
                <a:gd name="connsiteY3" fmla="*/ 2897752 h 3317792"/>
                <a:gd name="connsiteX4" fmla="*/ 489420 w 8527372"/>
                <a:gd name="connsiteY4" fmla="*/ 2789802 h 3317792"/>
                <a:gd name="connsiteX5" fmla="*/ 400520 w 8527372"/>
                <a:gd name="connsiteY5" fmla="*/ 2542152 h 3317792"/>
                <a:gd name="connsiteX6" fmla="*/ 425920 w 8527372"/>
                <a:gd name="connsiteY6" fmla="*/ 2326252 h 3317792"/>
                <a:gd name="connsiteX7" fmla="*/ 552920 w 8527372"/>
                <a:gd name="connsiteY7" fmla="*/ 2154802 h 3317792"/>
                <a:gd name="connsiteX8" fmla="*/ 756120 w 8527372"/>
                <a:gd name="connsiteY8" fmla="*/ 2084952 h 3317792"/>
                <a:gd name="connsiteX9" fmla="*/ 1022820 w 8527372"/>
                <a:gd name="connsiteY9" fmla="*/ 2167502 h 3317792"/>
                <a:gd name="connsiteX10" fmla="*/ 1175220 w 8527372"/>
                <a:gd name="connsiteY10" fmla="*/ 2396102 h 3317792"/>
                <a:gd name="connsiteX11" fmla="*/ 1143470 w 8527372"/>
                <a:gd name="connsiteY11" fmla="*/ 2580252 h 3317792"/>
                <a:gd name="connsiteX12" fmla="*/ 1054570 w 8527372"/>
                <a:gd name="connsiteY12" fmla="*/ 2777102 h 3317792"/>
                <a:gd name="connsiteX13" fmla="*/ 940270 w 8527372"/>
                <a:gd name="connsiteY13" fmla="*/ 2885052 h 3317792"/>
                <a:gd name="connsiteX14" fmla="*/ 781520 w 8527372"/>
                <a:gd name="connsiteY14" fmla="*/ 2973952 h 3317792"/>
                <a:gd name="connsiteX15" fmla="*/ 794220 w 8527372"/>
                <a:gd name="connsiteY15" fmla="*/ 3316852 h 3317792"/>
                <a:gd name="connsiteX16" fmla="*/ 1118070 w 8527372"/>
                <a:gd name="connsiteY16" fmla="*/ 3278752 h 3317792"/>
                <a:gd name="connsiteX17" fmla="*/ 1721320 w 8527372"/>
                <a:gd name="connsiteY17" fmla="*/ 3240652 h 3317792"/>
                <a:gd name="connsiteX18" fmla="*/ 2572220 w 8527372"/>
                <a:gd name="connsiteY18" fmla="*/ 3196202 h 3317792"/>
                <a:gd name="connsiteX19" fmla="*/ 3804120 w 8527372"/>
                <a:gd name="connsiteY19" fmla="*/ 3132702 h 3317792"/>
                <a:gd name="connsiteX20" fmla="*/ 4547070 w 8527372"/>
                <a:gd name="connsiteY20" fmla="*/ 3094602 h 3317792"/>
                <a:gd name="connsiteX21" fmla="*/ 5194770 w 8527372"/>
                <a:gd name="connsiteY21" fmla="*/ 3094602 h 3317792"/>
                <a:gd name="connsiteX22" fmla="*/ 5842470 w 8527372"/>
                <a:gd name="connsiteY22" fmla="*/ 3043802 h 3317792"/>
                <a:gd name="connsiteX23" fmla="*/ 5836120 w 8527372"/>
                <a:gd name="connsiteY23" fmla="*/ 2878702 h 3317792"/>
                <a:gd name="connsiteX24" fmla="*/ 5677370 w 8527372"/>
                <a:gd name="connsiteY24" fmla="*/ 2796152 h 3317792"/>
                <a:gd name="connsiteX25" fmla="*/ 5639270 w 8527372"/>
                <a:gd name="connsiteY25" fmla="*/ 2592952 h 3317792"/>
                <a:gd name="connsiteX26" fmla="*/ 5728170 w 8527372"/>
                <a:gd name="connsiteY26" fmla="*/ 2440552 h 3317792"/>
                <a:gd name="connsiteX27" fmla="*/ 5912320 w 8527372"/>
                <a:gd name="connsiteY27" fmla="*/ 2396102 h 3317792"/>
                <a:gd name="connsiteX28" fmla="*/ 6071070 w 8527372"/>
                <a:gd name="connsiteY28" fmla="*/ 2434202 h 3317792"/>
                <a:gd name="connsiteX29" fmla="*/ 6185370 w 8527372"/>
                <a:gd name="connsiteY29" fmla="*/ 2548502 h 3317792"/>
                <a:gd name="connsiteX30" fmla="*/ 6223470 w 8527372"/>
                <a:gd name="connsiteY30" fmla="*/ 2700902 h 3317792"/>
                <a:gd name="connsiteX31" fmla="*/ 6102820 w 8527372"/>
                <a:gd name="connsiteY31" fmla="*/ 2840602 h 3317792"/>
                <a:gd name="connsiteX32" fmla="*/ 5880570 w 8527372"/>
                <a:gd name="connsiteY32" fmla="*/ 2885052 h 3317792"/>
                <a:gd name="connsiteX33" fmla="*/ 5874220 w 8527372"/>
                <a:gd name="connsiteY33" fmla="*/ 3050152 h 3317792"/>
                <a:gd name="connsiteX34" fmla="*/ 6286970 w 8527372"/>
                <a:gd name="connsiteY34" fmla="*/ 3050152 h 3317792"/>
                <a:gd name="connsiteX35" fmla="*/ 7074370 w 8527372"/>
                <a:gd name="connsiteY35" fmla="*/ 3005702 h 3317792"/>
                <a:gd name="connsiteX36" fmla="*/ 7645870 w 8527372"/>
                <a:gd name="connsiteY36" fmla="*/ 2986652 h 3317792"/>
                <a:gd name="connsiteX37" fmla="*/ 8522170 w 8527372"/>
                <a:gd name="connsiteY37" fmla="*/ 2967602 h 3317792"/>
                <a:gd name="connsiteX38" fmla="*/ 8522170 w 8527372"/>
                <a:gd name="connsiteY38" fmla="*/ 1329302 h 3317792"/>
                <a:gd name="connsiteX39" fmla="*/ 8071322 w 8527372"/>
                <a:gd name="connsiteY39" fmla="*/ 1316602 h 3317792"/>
                <a:gd name="connsiteX40" fmla="*/ 7379170 w 8527372"/>
                <a:gd name="connsiteY40" fmla="*/ 1208652 h 3317792"/>
                <a:gd name="connsiteX41" fmla="*/ 6845770 w 8527372"/>
                <a:gd name="connsiteY41" fmla="*/ 1202302 h 3317792"/>
                <a:gd name="connsiteX42" fmla="*/ 5931370 w 8527372"/>
                <a:gd name="connsiteY42" fmla="*/ 1183252 h 3317792"/>
                <a:gd name="connsiteX43" fmla="*/ 5334470 w 8527372"/>
                <a:gd name="connsiteY43" fmla="*/ 916552 h 3317792"/>
                <a:gd name="connsiteX44" fmla="*/ 4756622 w 8527372"/>
                <a:gd name="connsiteY44" fmla="*/ 865752 h 3317792"/>
                <a:gd name="connsiteX45" fmla="*/ 4007320 w 8527372"/>
                <a:gd name="connsiteY45" fmla="*/ 764152 h 3317792"/>
                <a:gd name="connsiteX46" fmla="*/ 3277070 w 8527372"/>
                <a:gd name="connsiteY46" fmla="*/ 776852 h 3317792"/>
                <a:gd name="connsiteX47" fmla="*/ 2737320 w 8527372"/>
                <a:gd name="connsiteY47" fmla="*/ 662552 h 3317792"/>
                <a:gd name="connsiteX48" fmla="*/ 2203920 w 8527372"/>
                <a:gd name="connsiteY48" fmla="*/ 611752 h 3317792"/>
                <a:gd name="connsiteX49" fmla="*/ 1873720 w 8527372"/>
                <a:gd name="connsiteY49" fmla="*/ 611752 h 3317792"/>
                <a:gd name="connsiteX50" fmla="*/ 1918170 w 8527372"/>
                <a:gd name="connsiteY50" fmla="*/ 1329302 h 3317792"/>
                <a:gd name="connsiteX51" fmla="*/ 2165820 w 8527372"/>
                <a:gd name="connsiteY51" fmla="*/ 1424552 h 3317792"/>
                <a:gd name="connsiteX52" fmla="*/ 2248370 w 8527372"/>
                <a:gd name="connsiteY52" fmla="*/ 1513452 h 3317792"/>
                <a:gd name="connsiteX53" fmla="*/ 2305520 w 8527372"/>
                <a:gd name="connsiteY53" fmla="*/ 1627752 h 3317792"/>
                <a:gd name="connsiteX54" fmla="*/ 2267420 w 8527372"/>
                <a:gd name="connsiteY54" fmla="*/ 1837302 h 3317792"/>
                <a:gd name="connsiteX55" fmla="*/ 2051520 w 8527372"/>
                <a:gd name="connsiteY55" fmla="*/ 1938902 h 3317792"/>
                <a:gd name="connsiteX56" fmla="*/ 1734020 w 8527372"/>
                <a:gd name="connsiteY56" fmla="*/ 1938902 h 3317792"/>
                <a:gd name="connsiteX57" fmla="*/ 1581620 w 8527372"/>
                <a:gd name="connsiteY57" fmla="*/ 1837302 h 3317792"/>
                <a:gd name="connsiteX58" fmla="*/ 1537170 w 8527372"/>
                <a:gd name="connsiteY58" fmla="*/ 1646802 h 3317792"/>
                <a:gd name="connsiteX59" fmla="*/ 1651470 w 8527372"/>
                <a:gd name="connsiteY59" fmla="*/ 1469002 h 3317792"/>
                <a:gd name="connsiteX60" fmla="*/ 1772120 w 8527372"/>
                <a:gd name="connsiteY60" fmla="*/ 1380102 h 3317792"/>
                <a:gd name="connsiteX61" fmla="*/ 1892770 w 8527372"/>
                <a:gd name="connsiteY61" fmla="*/ 1329302 h 3317792"/>
                <a:gd name="connsiteX62" fmla="*/ 1835620 w 8527372"/>
                <a:gd name="connsiteY62" fmla="*/ 605402 h 3317792"/>
                <a:gd name="connsiteX63" fmla="*/ 1111720 w 8527372"/>
                <a:gd name="connsiteY63" fmla="*/ 421252 h 3317792"/>
                <a:gd name="connsiteX64" fmla="*/ 476720 w 8527372"/>
                <a:gd name="connsiteY64" fmla="*/ 351402 h 3317792"/>
                <a:gd name="connsiteX65" fmla="*/ 216370 w 8527372"/>
                <a:gd name="connsiteY65" fmla="*/ 27552 h 3317792"/>
                <a:gd name="connsiteX66" fmla="*/ 38570 w 8527372"/>
                <a:gd name="connsiteY66" fmla="*/ 14852 h 3317792"/>
                <a:gd name="connsiteX67" fmla="*/ 13170 w 8527372"/>
                <a:gd name="connsiteY67" fmla="*/ 3291452 h 3317792"/>
                <a:gd name="connsiteX0" fmla="*/ 13170 w 8527372"/>
                <a:gd name="connsiteY0" fmla="*/ 3440430 h 3466770"/>
                <a:gd name="connsiteX1" fmla="*/ 749770 w 8527372"/>
                <a:gd name="connsiteY1" fmla="*/ 3465830 h 3466770"/>
                <a:gd name="connsiteX2" fmla="*/ 749770 w 8527372"/>
                <a:gd name="connsiteY2" fmla="*/ 3122930 h 3466770"/>
                <a:gd name="connsiteX3" fmla="*/ 635470 w 8527372"/>
                <a:gd name="connsiteY3" fmla="*/ 3046730 h 3466770"/>
                <a:gd name="connsiteX4" fmla="*/ 489420 w 8527372"/>
                <a:gd name="connsiteY4" fmla="*/ 2938780 h 3466770"/>
                <a:gd name="connsiteX5" fmla="*/ 400520 w 8527372"/>
                <a:gd name="connsiteY5" fmla="*/ 2691130 h 3466770"/>
                <a:gd name="connsiteX6" fmla="*/ 425920 w 8527372"/>
                <a:gd name="connsiteY6" fmla="*/ 2475230 h 3466770"/>
                <a:gd name="connsiteX7" fmla="*/ 552920 w 8527372"/>
                <a:gd name="connsiteY7" fmla="*/ 2303780 h 3466770"/>
                <a:gd name="connsiteX8" fmla="*/ 756120 w 8527372"/>
                <a:gd name="connsiteY8" fmla="*/ 2233930 h 3466770"/>
                <a:gd name="connsiteX9" fmla="*/ 1022820 w 8527372"/>
                <a:gd name="connsiteY9" fmla="*/ 2316480 h 3466770"/>
                <a:gd name="connsiteX10" fmla="*/ 1175220 w 8527372"/>
                <a:gd name="connsiteY10" fmla="*/ 2545080 h 3466770"/>
                <a:gd name="connsiteX11" fmla="*/ 1143470 w 8527372"/>
                <a:gd name="connsiteY11" fmla="*/ 2729230 h 3466770"/>
                <a:gd name="connsiteX12" fmla="*/ 1054570 w 8527372"/>
                <a:gd name="connsiteY12" fmla="*/ 2926080 h 3466770"/>
                <a:gd name="connsiteX13" fmla="*/ 940270 w 8527372"/>
                <a:gd name="connsiteY13" fmla="*/ 3034030 h 3466770"/>
                <a:gd name="connsiteX14" fmla="*/ 781520 w 8527372"/>
                <a:gd name="connsiteY14" fmla="*/ 3122930 h 3466770"/>
                <a:gd name="connsiteX15" fmla="*/ 794220 w 8527372"/>
                <a:gd name="connsiteY15" fmla="*/ 3465830 h 3466770"/>
                <a:gd name="connsiteX16" fmla="*/ 1118070 w 8527372"/>
                <a:gd name="connsiteY16" fmla="*/ 3427730 h 3466770"/>
                <a:gd name="connsiteX17" fmla="*/ 1721320 w 8527372"/>
                <a:gd name="connsiteY17" fmla="*/ 3389630 h 3466770"/>
                <a:gd name="connsiteX18" fmla="*/ 2572220 w 8527372"/>
                <a:gd name="connsiteY18" fmla="*/ 3345180 h 3466770"/>
                <a:gd name="connsiteX19" fmla="*/ 3804120 w 8527372"/>
                <a:gd name="connsiteY19" fmla="*/ 3281680 h 3466770"/>
                <a:gd name="connsiteX20" fmla="*/ 4547070 w 8527372"/>
                <a:gd name="connsiteY20" fmla="*/ 3243580 h 3466770"/>
                <a:gd name="connsiteX21" fmla="*/ 5194770 w 8527372"/>
                <a:gd name="connsiteY21" fmla="*/ 3243580 h 3466770"/>
                <a:gd name="connsiteX22" fmla="*/ 5842470 w 8527372"/>
                <a:gd name="connsiteY22" fmla="*/ 3192780 h 3466770"/>
                <a:gd name="connsiteX23" fmla="*/ 5836120 w 8527372"/>
                <a:gd name="connsiteY23" fmla="*/ 3027680 h 3466770"/>
                <a:gd name="connsiteX24" fmla="*/ 5677370 w 8527372"/>
                <a:gd name="connsiteY24" fmla="*/ 2945130 h 3466770"/>
                <a:gd name="connsiteX25" fmla="*/ 5639270 w 8527372"/>
                <a:gd name="connsiteY25" fmla="*/ 2741930 h 3466770"/>
                <a:gd name="connsiteX26" fmla="*/ 5728170 w 8527372"/>
                <a:gd name="connsiteY26" fmla="*/ 2589530 h 3466770"/>
                <a:gd name="connsiteX27" fmla="*/ 5912320 w 8527372"/>
                <a:gd name="connsiteY27" fmla="*/ 2545080 h 3466770"/>
                <a:gd name="connsiteX28" fmla="*/ 6071070 w 8527372"/>
                <a:gd name="connsiteY28" fmla="*/ 2583180 h 3466770"/>
                <a:gd name="connsiteX29" fmla="*/ 6185370 w 8527372"/>
                <a:gd name="connsiteY29" fmla="*/ 2697480 h 3466770"/>
                <a:gd name="connsiteX30" fmla="*/ 6223470 w 8527372"/>
                <a:gd name="connsiteY30" fmla="*/ 2849880 h 3466770"/>
                <a:gd name="connsiteX31" fmla="*/ 6102820 w 8527372"/>
                <a:gd name="connsiteY31" fmla="*/ 2989580 h 3466770"/>
                <a:gd name="connsiteX32" fmla="*/ 5880570 w 8527372"/>
                <a:gd name="connsiteY32" fmla="*/ 3034030 h 3466770"/>
                <a:gd name="connsiteX33" fmla="*/ 5874220 w 8527372"/>
                <a:gd name="connsiteY33" fmla="*/ 3199130 h 3466770"/>
                <a:gd name="connsiteX34" fmla="*/ 6286970 w 8527372"/>
                <a:gd name="connsiteY34" fmla="*/ 3199130 h 3466770"/>
                <a:gd name="connsiteX35" fmla="*/ 7074370 w 8527372"/>
                <a:gd name="connsiteY35" fmla="*/ 3154680 h 3466770"/>
                <a:gd name="connsiteX36" fmla="*/ 7645870 w 8527372"/>
                <a:gd name="connsiteY36" fmla="*/ 3135630 h 3466770"/>
                <a:gd name="connsiteX37" fmla="*/ 8522170 w 8527372"/>
                <a:gd name="connsiteY37" fmla="*/ 3116580 h 3466770"/>
                <a:gd name="connsiteX38" fmla="*/ 8522170 w 8527372"/>
                <a:gd name="connsiteY38" fmla="*/ 1478280 h 3466770"/>
                <a:gd name="connsiteX39" fmla="*/ 8071322 w 8527372"/>
                <a:gd name="connsiteY39" fmla="*/ 1465580 h 3466770"/>
                <a:gd name="connsiteX40" fmla="*/ 7379170 w 8527372"/>
                <a:gd name="connsiteY40" fmla="*/ 1357630 h 3466770"/>
                <a:gd name="connsiteX41" fmla="*/ 6845770 w 8527372"/>
                <a:gd name="connsiteY41" fmla="*/ 1351280 h 3466770"/>
                <a:gd name="connsiteX42" fmla="*/ 5931370 w 8527372"/>
                <a:gd name="connsiteY42" fmla="*/ 1332230 h 3466770"/>
                <a:gd name="connsiteX43" fmla="*/ 5334470 w 8527372"/>
                <a:gd name="connsiteY43" fmla="*/ 1065530 h 3466770"/>
                <a:gd name="connsiteX44" fmla="*/ 4756622 w 8527372"/>
                <a:gd name="connsiteY44" fmla="*/ 1014730 h 3466770"/>
                <a:gd name="connsiteX45" fmla="*/ 4007320 w 8527372"/>
                <a:gd name="connsiteY45" fmla="*/ 913130 h 3466770"/>
                <a:gd name="connsiteX46" fmla="*/ 3277070 w 8527372"/>
                <a:gd name="connsiteY46" fmla="*/ 925830 h 3466770"/>
                <a:gd name="connsiteX47" fmla="*/ 2737320 w 8527372"/>
                <a:gd name="connsiteY47" fmla="*/ 811530 h 3466770"/>
                <a:gd name="connsiteX48" fmla="*/ 2203920 w 8527372"/>
                <a:gd name="connsiteY48" fmla="*/ 760730 h 3466770"/>
                <a:gd name="connsiteX49" fmla="*/ 1873720 w 8527372"/>
                <a:gd name="connsiteY49" fmla="*/ 760730 h 3466770"/>
                <a:gd name="connsiteX50" fmla="*/ 1918170 w 8527372"/>
                <a:gd name="connsiteY50" fmla="*/ 1478280 h 3466770"/>
                <a:gd name="connsiteX51" fmla="*/ 2165820 w 8527372"/>
                <a:gd name="connsiteY51" fmla="*/ 1573530 h 3466770"/>
                <a:gd name="connsiteX52" fmla="*/ 2248370 w 8527372"/>
                <a:gd name="connsiteY52" fmla="*/ 1662430 h 3466770"/>
                <a:gd name="connsiteX53" fmla="*/ 2305520 w 8527372"/>
                <a:gd name="connsiteY53" fmla="*/ 1776730 h 3466770"/>
                <a:gd name="connsiteX54" fmla="*/ 2267420 w 8527372"/>
                <a:gd name="connsiteY54" fmla="*/ 1986280 h 3466770"/>
                <a:gd name="connsiteX55" fmla="*/ 2051520 w 8527372"/>
                <a:gd name="connsiteY55" fmla="*/ 2087880 h 3466770"/>
                <a:gd name="connsiteX56" fmla="*/ 1734020 w 8527372"/>
                <a:gd name="connsiteY56" fmla="*/ 2087880 h 3466770"/>
                <a:gd name="connsiteX57" fmla="*/ 1581620 w 8527372"/>
                <a:gd name="connsiteY57" fmla="*/ 1986280 h 3466770"/>
                <a:gd name="connsiteX58" fmla="*/ 1537170 w 8527372"/>
                <a:gd name="connsiteY58" fmla="*/ 1795780 h 3466770"/>
                <a:gd name="connsiteX59" fmla="*/ 1651470 w 8527372"/>
                <a:gd name="connsiteY59" fmla="*/ 1617980 h 3466770"/>
                <a:gd name="connsiteX60" fmla="*/ 1772120 w 8527372"/>
                <a:gd name="connsiteY60" fmla="*/ 1529080 h 3466770"/>
                <a:gd name="connsiteX61" fmla="*/ 1892770 w 8527372"/>
                <a:gd name="connsiteY61" fmla="*/ 1478280 h 3466770"/>
                <a:gd name="connsiteX62" fmla="*/ 1835620 w 8527372"/>
                <a:gd name="connsiteY62" fmla="*/ 754380 h 3466770"/>
                <a:gd name="connsiteX63" fmla="*/ 1111720 w 8527372"/>
                <a:gd name="connsiteY63" fmla="*/ 570230 h 3466770"/>
                <a:gd name="connsiteX64" fmla="*/ 476720 w 8527372"/>
                <a:gd name="connsiteY64" fmla="*/ 500380 h 3466770"/>
                <a:gd name="connsiteX65" fmla="*/ 38570 w 8527372"/>
                <a:gd name="connsiteY65" fmla="*/ 163830 h 3466770"/>
                <a:gd name="connsiteX66" fmla="*/ 13170 w 8527372"/>
                <a:gd name="connsiteY66" fmla="*/ 3440430 h 3466770"/>
                <a:gd name="connsiteX0" fmla="*/ 26734 w 8540936"/>
                <a:gd name="connsiteY0" fmla="*/ 3178193 h 3204533"/>
                <a:gd name="connsiteX1" fmla="*/ 763334 w 8540936"/>
                <a:gd name="connsiteY1" fmla="*/ 3203593 h 3204533"/>
                <a:gd name="connsiteX2" fmla="*/ 763334 w 8540936"/>
                <a:gd name="connsiteY2" fmla="*/ 2860693 h 3204533"/>
                <a:gd name="connsiteX3" fmla="*/ 649034 w 8540936"/>
                <a:gd name="connsiteY3" fmla="*/ 2784493 h 3204533"/>
                <a:gd name="connsiteX4" fmla="*/ 502984 w 8540936"/>
                <a:gd name="connsiteY4" fmla="*/ 2676543 h 3204533"/>
                <a:gd name="connsiteX5" fmla="*/ 414084 w 8540936"/>
                <a:gd name="connsiteY5" fmla="*/ 2428893 h 3204533"/>
                <a:gd name="connsiteX6" fmla="*/ 439484 w 8540936"/>
                <a:gd name="connsiteY6" fmla="*/ 2212993 h 3204533"/>
                <a:gd name="connsiteX7" fmla="*/ 566484 w 8540936"/>
                <a:gd name="connsiteY7" fmla="*/ 2041543 h 3204533"/>
                <a:gd name="connsiteX8" fmla="*/ 769684 w 8540936"/>
                <a:gd name="connsiteY8" fmla="*/ 1971693 h 3204533"/>
                <a:gd name="connsiteX9" fmla="*/ 1036384 w 8540936"/>
                <a:gd name="connsiteY9" fmla="*/ 2054243 h 3204533"/>
                <a:gd name="connsiteX10" fmla="*/ 1188784 w 8540936"/>
                <a:gd name="connsiteY10" fmla="*/ 2282843 h 3204533"/>
                <a:gd name="connsiteX11" fmla="*/ 1157034 w 8540936"/>
                <a:gd name="connsiteY11" fmla="*/ 2466993 h 3204533"/>
                <a:gd name="connsiteX12" fmla="*/ 1068134 w 8540936"/>
                <a:gd name="connsiteY12" fmla="*/ 2663843 h 3204533"/>
                <a:gd name="connsiteX13" fmla="*/ 953834 w 8540936"/>
                <a:gd name="connsiteY13" fmla="*/ 2771793 h 3204533"/>
                <a:gd name="connsiteX14" fmla="*/ 795084 w 8540936"/>
                <a:gd name="connsiteY14" fmla="*/ 2860693 h 3204533"/>
                <a:gd name="connsiteX15" fmla="*/ 807784 w 8540936"/>
                <a:gd name="connsiteY15" fmla="*/ 3203593 h 3204533"/>
                <a:gd name="connsiteX16" fmla="*/ 1131634 w 8540936"/>
                <a:gd name="connsiteY16" fmla="*/ 3165493 h 3204533"/>
                <a:gd name="connsiteX17" fmla="*/ 1734884 w 8540936"/>
                <a:gd name="connsiteY17" fmla="*/ 3127393 h 3204533"/>
                <a:gd name="connsiteX18" fmla="*/ 2585784 w 8540936"/>
                <a:gd name="connsiteY18" fmla="*/ 3082943 h 3204533"/>
                <a:gd name="connsiteX19" fmla="*/ 3817684 w 8540936"/>
                <a:gd name="connsiteY19" fmla="*/ 3019443 h 3204533"/>
                <a:gd name="connsiteX20" fmla="*/ 4560634 w 8540936"/>
                <a:gd name="connsiteY20" fmla="*/ 2981343 h 3204533"/>
                <a:gd name="connsiteX21" fmla="*/ 5208334 w 8540936"/>
                <a:gd name="connsiteY21" fmla="*/ 2981343 h 3204533"/>
                <a:gd name="connsiteX22" fmla="*/ 5856034 w 8540936"/>
                <a:gd name="connsiteY22" fmla="*/ 2930543 h 3204533"/>
                <a:gd name="connsiteX23" fmla="*/ 5849684 w 8540936"/>
                <a:gd name="connsiteY23" fmla="*/ 2765443 h 3204533"/>
                <a:gd name="connsiteX24" fmla="*/ 5690934 w 8540936"/>
                <a:gd name="connsiteY24" fmla="*/ 2682893 h 3204533"/>
                <a:gd name="connsiteX25" fmla="*/ 5652834 w 8540936"/>
                <a:gd name="connsiteY25" fmla="*/ 2479693 h 3204533"/>
                <a:gd name="connsiteX26" fmla="*/ 5741734 w 8540936"/>
                <a:gd name="connsiteY26" fmla="*/ 2327293 h 3204533"/>
                <a:gd name="connsiteX27" fmla="*/ 5925884 w 8540936"/>
                <a:gd name="connsiteY27" fmla="*/ 2282843 h 3204533"/>
                <a:gd name="connsiteX28" fmla="*/ 6084634 w 8540936"/>
                <a:gd name="connsiteY28" fmla="*/ 2320943 h 3204533"/>
                <a:gd name="connsiteX29" fmla="*/ 6198934 w 8540936"/>
                <a:gd name="connsiteY29" fmla="*/ 2435243 h 3204533"/>
                <a:gd name="connsiteX30" fmla="*/ 6237034 w 8540936"/>
                <a:gd name="connsiteY30" fmla="*/ 2587643 h 3204533"/>
                <a:gd name="connsiteX31" fmla="*/ 6116384 w 8540936"/>
                <a:gd name="connsiteY31" fmla="*/ 2727343 h 3204533"/>
                <a:gd name="connsiteX32" fmla="*/ 5894134 w 8540936"/>
                <a:gd name="connsiteY32" fmla="*/ 2771793 h 3204533"/>
                <a:gd name="connsiteX33" fmla="*/ 5887784 w 8540936"/>
                <a:gd name="connsiteY33" fmla="*/ 2936893 h 3204533"/>
                <a:gd name="connsiteX34" fmla="*/ 6300534 w 8540936"/>
                <a:gd name="connsiteY34" fmla="*/ 2936893 h 3204533"/>
                <a:gd name="connsiteX35" fmla="*/ 7087934 w 8540936"/>
                <a:gd name="connsiteY35" fmla="*/ 2892443 h 3204533"/>
                <a:gd name="connsiteX36" fmla="*/ 7659434 w 8540936"/>
                <a:gd name="connsiteY36" fmla="*/ 2873393 h 3204533"/>
                <a:gd name="connsiteX37" fmla="*/ 8535734 w 8540936"/>
                <a:gd name="connsiteY37" fmla="*/ 2854343 h 3204533"/>
                <a:gd name="connsiteX38" fmla="*/ 8535734 w 8540936"/>
                <a:gd name="connsiteY38" fmla="*/ 1216043 h 3204533"/>
                <a:gd name="connsiteX39" fmla="*/ 8084886 w 8540936"/>
                <a:gd name="connsiteY39" fmla="*/ 1203343 h 3204533"/>
                <a:gd name="connsiteX40" fmla="*/ 7392734 w 8540936"/>
                <a:gd name="connsiteY40" fmla="*/ 1095393 h 3204533"/>
                <a:gd name="connsiteX41" fmla="*/ 6859334 w 8540936"/>
                <a:gd name="connsiteY41" fmla="*/ 1089043 h 3204533"/>
                <a:gd name="connsiteX42" fmla="*/ 5944934 w 8540936"/>
                <a:gd name="connsiteY42" fmla="*/ 1069993 h 3204533"/>
                <a:gd name="connsiteX43" fmla="*/ 5348034 w 8540936"/>
                <a:gd name="connsiteY43" fmla="*/ 803293 h 3204533"/>
                <a:gd name="connsiteX44" fmla="*/ 4770186 w 8540936"/>
                <a:gd name="connsiteY44" fmla="*/ 752493 h 3204533"/>
                <a:gd name="connsiteX45" fmla="*/ 4020884 w 8540936"/>
                <a:gd name="connsiteY45" fmla="*/ 650893 h 3204533"/>
                <a:gd name="connsiteX46" fmla="*/ 3290634 w 8540936"/>
                <a:gd name="connsiteY46" fmla="*/ 663593 h 3204533"/>
                <a:gd name="connsiteX47" fmla="*/ 2750884 w 8540936"/>
                <a:gd name="connsiteY47" fmla="*/ 549293 h 3204533"/>
                <a:gd name="connsiteX48" fmla="*/ 2217484 w 8540936"/>
                <a:gd name="connsiteY48" fmla="*/ 498493 h 3204533"/>
                <a:gd name="connsiteX49" fmla="*/ 1887284 w 8540936"/>
                <a:gd name="connsiteY49" fmla="*/ 498493 h 3204533"/>
                <a:gd name="connsiteX50" fmla="*/ 1931734 w 8540936"/>
                <a:gd name="connsiteY50" fmla="*/ 1216043 h 3204533"/>
                <a:gd name="connsiteX51" fmla="*/ 2179384 w 8540936"/>
                <a:gd name="connsiteY51" fmla="*/ 1311293 h 3204533"/>
                <a:gd name="connsiteX52" fmla="*/ 2261934 w 8540936"/>
                <a:gd name="connsiteY52" fmla="*/ 1400193 h 3204533"/>
                <a:gd name="connsiteX53" fmla="*/ 2319084 w 8540936"/>
                <a:gd name="connsiteY53" fmla="*/ 1514493 h 3204533"/>
                <a:gd name="connsiteX54" fmla="*/ 2280984 w 8540936"/>
                <a:gd name="connsiteY54" fmla="*/ 1724043 h 3204533"/>
                <a:gd name="connsiteX55" fmla="*/ 2065084 w 8540936"/>
                <a:gd name="connsiteY55" fmla="*/ 1825643 h 3204533"/>
                <a:gd name="connsiteX56" fmla="*/ 1747584 w 8540936"/>
                <a:gd name="connsiteY56" fmla="*/ 1825643 h 3204533"/>
                <a:gd name="connsiteX57" fmla="*/ 1595184 w 8540936"/>
                <a:gd name="connsiteY57" fmla="*/ 1724043 h 3204533"/>
                <a:gd name="connsiteX58" fmla="*/ 1550734 w 8540936"/>
                <a:gd name="connsiteY58" fmla="*/ 1533543 h 3204533"/>
                <a:gd name="connsiteX59" fmla="*/ 1665034 w 8540936"/>
                <a:gd name="connsiteY59" fmla="*/ 1355743 h 3204533"/>
                <a:gd name="connsiteX60" fmla="*/ 1785684 w 8540936"/>
                <a:gd name="connsiteY60" fmla="*/ 1266843 h 3204533"/>
                <a:gd name="connsiteX61" fmla="*/ 1906334 w 8540936"/>
                <a:gd name="connsiteY61" fmla="*/ 1216043 h 3204533"/>
                <a:gd name="connsiteX62" fmla="*/ 1849184 w 8540936"/>
                <a:gd name="connsiteY62" fmla="*/ 492143 h 3204533"/>
                <a:gd name="connsiteX63" fmla="*/ 1125284 w 8540936"/>
                <a:gd name="connsiteY63" fmla="*/ 307993 h 3204533"/>
                <a:gd name="connsiteX64" fmla="*/ 490284 w 8540936"/>
                <a:gd name="connsiteY64" fmla="*/ 238143 h 3204533"/>
                <a:gd name="connsiteX65" fmla="*/ 20384 w 8540936"/>
                <a:gd name="connsiteY65" fmla="*/ 231793 h 3204533"/>
                <a:gd name="connsiteX66" fmla="*/ 26734 w 8540936"/>
                <a:gd name="connsiteY66" fmla="*/ 3178193 h 3204533"/>
                <a:gd name="connsiteX0" fmla="*/ 26734 w 8540936"/>
                <a:gd name="connsiteY0" fmla="*/ 2969226 h 2995566"/>
                <a:gd name="connsiteX1" fmla="*/ 763334 w 8540936"/>
                <a:gd name="connsiteY1" fmla="*/ 2994626 h 2995566"/>
                <a:gd name="connsiteX2" fmla="*/ 763334 w 8540936"/>
                <a:gd name="connsiteY2" fmla="*/ 2651726 h 2995566"/>
                <a:gd name="connsiteX3" fmla="*/ 649034 w 8540936"/>
                <a:gd name="connsiteY3" fmla="*/ 2575526 h 2995566"/>
                <a:gd name="connsiteX4" fmla="*/ 502984 w 8540936"/>
                <a:gd name="connsiteY4" fmla="*/ 2467576 h 2995566"/>
                <a:gd name="connsiteX5" fmla="*/ 414084 w 8540936"/>
                <a:gd name="connsiteY5" fmla="*/ 2219926 h 2995566"/>
                <a:gd name="connsiteX6" fmla="*/ 439484 w 8540936"/>
                <a:gd name="connsiteY6" fmla="*/ 2004026 h 2995566"/>
                <a:gd name="connsiteX7" fmla="*/ 566484 w 8540936"/>
                <a:gd name="connsiteY7" fmla="*/ 1832576 h 2995566"/>
                <a:gd name="connsiteX8" fmla="*/ 769684 w 8540936"/>
                <a:gd name="connsiteY8" fmla="*/ 1762726 h 2995566"/>
                <a:gd name="connsiteX9" fmla="*/ 1036384 w 8540936"/>
                <a:gd name="connsiteY9" fmla="*/ 1845276 h 2995566"/>
                <a:gd name="connsiteX10" fmla="*/ 1188784 w 8540936"/>
                <a:gd name="connsiteY10" fmla="*/ 2073876 h 2995566"/>
                <a:gd name="connsiteX11" fmla="*/ 1157034 w 8540936"/>
                <a:gd name="connsiteY11" fmla="*/ 2258026 h 2995566"/>
                <a:gd name="connsiteX12" fmla="*/ 1068134 w 8540936"/>
                <a:gd name="connsiteY12" fmla="*/ 2454876 h 2995566"/>
                <a:gd name="connsiteX13" fmla="*/ 953834 w 8540936"/>
                <a:gd name="connsiteY13" fmla="*/ 2562826 h 2995566"/>
                <a:gd name="connsiteX14" fmla="*/ 795084 w 8540936"/>
                <a:gd name="connsiteY14" fmla="*/ 2651726 h 2995566"/>
                <a:gd name="connsiteX15" fmla="*/ 807784 w 8540936"/>
                <a:gd name="connsiteY15" fmla="*/ 2994626 h 2995566"/>
                <a:gd name="connsiteX16" fmla="*/ 1131634 w 8540936"/>
                <a:gd name="connsiteY16" fmla="*/ 2956526 h 2995566"/>
                <a:gd name="connsiteX17" fmla="*/ 1734884 w 8540936"/>
                <a:gd name="connsiteY17" fmla="*/ 2918426 h 2995566"/>
                <a:gd name="connsiteX18" fmla="*/ 2585784 w 8540936"/>
                <a:gd name="connsiteY18" fmla="*/ 2873976 h 2995566"/>
                <a:gd name="connsiteX19" fmla="*/ 3817684 w 8540936"/>
                <a:gd name="connsiteY19" fmla="*/ 2810476 h 2995566"/>
                <a:gd name="connsiteX20" fmla="*/ 4560634 w 8540936"/>
                <a:gd name="connsiteY20" fmla="*/ 2772376 h 2995566"/>
                <a:gd name="connsiteX21" fmla="*/ 5208334 w 8540936"/>
                <a:gd name="connsiteY21" fmla="*/ 2772376 h 2995566"/>
                <a:gd name="connsiteX22" fmla="*/ 5856034 w 8540936"/>
                <a:gd name="connsiteY22" fmla="*/ 2721576 h 2995566"/>
                <a:gd name="connsiteX23" fmla="*/ 5849684 w 8540936"/>
                <a:gd name="connsiteY23" fmla="*/ 2556476 h 2995566"/>
                <a:gd name="connsiteX24" fmla="*/ 5690934 w 8540936"/>
                <a:gd name="connsiteY24" fmla="*/ 2473926 h 2995566"/>
                <a:gd name="connsiteX25" fmla="*/ 5652834 w 8540936"/>
                <a:gd name="connsiteY25" fmla="*/ 2270726 h 2995566"/>
                <a:gd name="connsiteX26" fmla="*/ 5741734 w 8540936"/>
                <a:gd name="connsiteY26" fmla="*/ 2118326 h 2995566"/>
                <a:gd name="connsiteX27" fmla="*/ 5925884 w 8540936"/>
                <a:gd name="connsiteY27" fmla="*/ 2073876 h 2995566"/>
                <a:gd name="connsiteX28" fmla="*/ 6084634 w 8540936"/>
                <a:gd name="connsiteY28" fmla="*/ 2111976 h 2995566"/>
                <a:gd name="connsiteX29" fmla="*/ 6198934 w 8540936"/>
                <a:gd name="connsiteY29" fmla="*/ 2226276 h 2995566"/>
                <a:gd name="connsiteX30" fmla="*/ 6237034 w 8540936"/>
                <a:gd name="connsiteY30" fmla="*/ 2378676 h 2995566"/>
                <a:gd name="connsiteX31" fmla="*/ 6116384 w 8540936"/>
                <a:gd name="connsiteY31" fmla="*/ 2518376 h 2995566"/>
                <a:gd name="connsiteX32" fmla="*/ 5894134 w 8540936"/>
                <a:gd name="connsiteY32" fmla="*/ 2562826 h 2995566"/>
                <a:gd name="connsiteX33" fmla="*/ 5887784 w 8540936"/>
                <a:gd name="connsiteY33" fmla="*/ 2727926 h 2995566"/>
                <a:gd name="connsiteX34" fmla="*/ 6300534 w 8540936"/>
                <a:gd name="connsiteY34" fmla="*/ 2727926 h 2995566"/>
                <a:gd name="connsiteX35" fmla="*/ 7087934 w 8540936"/>
                <a:gd name="connsiteY35" fmla="*/ 2683476 h 2995566"/>
                <a:gd name="connsiteX36" fmla="*/ 7659434 w 8540936"/>
                <a:gd name="connsiteY36" fmla="*/ 2664426 h 2995566"/>
                <a:gd name="connsiteX37" fmla="*/ 8535734 w 8540936"/>
                <a:gd name="connsiteY37" fmla="*/ 2645376 h 2995566"/>
                <a:gd name="connsiteX38" fmla="*/ 8535734 w 8540936"/>
                <a:gd name="connsiteY38" fmla="*/ 1007076 h 2995566"/>
                <a:gd name="connsiteX39" fmla="*/ 8084886 w 8540936"/>
                <a:gd name="connsiteY39" fmla="*/ 994376 h 2995566"/>
                <a:gd name="connsiteX40" fmla="*/ 7392734 w 8540936"/>
                <a:gd name="connsiteY40" fmla="*/ 886426 h 2995566"/>
                <a:gd name="connsiteX41" fmla="*/ 6859334 w 8540936"/>
                <a:gd name="connsiteY41" fmla="*/ 880076 h 2995566"/>
                <a:gd name="connsiteX42" fmla="*/ 5944934 w 8540936"/>
                <a:gd name="connsiteY42" fmla="*/ 861026 h 2995566"/>
                <a:gd name="connsiteX43" fmla="*/ 5348034 w 8540936"/>
                <a:gd name="connsiteY43" fmla="*/ 594326 h 2995566"/>
                <a:gd name="connsiteX44" fmla="*/ 4770186 w 8540936"/>
                <a:gd name="connsiteY44" fmla="*/ 543526 h 2995566"/>
                <a:gd name="connsiteX45" fmla="*/ 4020884 w 8540936"/>
                <a:gd name="connsiteY45" fmla="*/ 441926 h 2995566"/>
                <a:gd name="connsiteX46" fmla="*/ 3290634 w 8540936"/>
                <a:gd name="connsiteY46" fmla="*/ 454626 h 2995566"/>
                <a:gd name="connsiteX47" fmla="*/ 2750884 w 8540936"/>
                <a:gd name="connsiteY47" fmla="*/ 340326 h 2995566"/>
                <a:gd name="connsiteX48" fmla="*/ 2217484 w 8540936"/>
                <a:gd name="connsiteY48" fmla="*/ 289526 h 2995566"/>
                <a:gd name="connsiteX49" fmla="*/ 1887284 w 8540936"/>
                <a:gd name="connsiteY49" fmla="*/ 289526 h 2995566"/>
                <a:gd name="connsiteX50" fmla="*/ 1931734 w 8540936"/>
                <a:gd name="connsiteY50" fmla="*/ 1007076 h 2995566"/>
                <a:gd name="connsiteX51" fmla="*/ 2179384 w 8540936"/>
                <a:gd name="connsiteY51" fmla="*/ 1102326 h 2995566"/>
                <a:gd name="connsiteX52" fmla="*/ 2261934 w 8540936"/>
                <a:gd name="connsiteY52" fmla="*/ 1191226 h 2995566"/>
                <a:gd name="connsiteX53" fmla="*/ 2319084 w 8540936"/>
                <a:gd name="connsiteY53" fmla="*/ 1305526 h 2995566"/>
                <a:gd name="connsiteX54" fmla="*/ 2280984 w 8540936"/>
                <a:gd name="connsiteY54" fmla="*/ 1515076 h 2995566"/>
                <a:gd name="connsiteX55" fmla="*/ 2065084 w 8540936"/>
                <a:gd name="connsiteY55" fmla="*/ 1616676 h 2995566"/>
                <a:gd name="connsiteX56" fmla="*/ 1747584 w 8540936"/>
                <a:gd name="connsiteY56" fmla="*/ 1616676 h 2995566"/>
                <a:gd name="connsiteX57" fmla="*/ 1595184 w 8540936"/>
                <a:gd name="connsiteY57" fmla="*/ 1515076 h 2995566"/>
                <a:gd name="connsiteX58" fmla="*/ 1550734 w 8540936"/>
                <a:gd name="connsiteY58" fmla="*/ 1324576 h 2995566"/>
                <a:gd name="connsiteX59" fmla="*/ 1665034 w 8540936"/>
                <a:gd name="connsiteY59" fmla="*/ 1146776 h 2995566"/>
                <a:gd name="connsiteX60" fmla="*/ 1785684 w 8540936"/>
                <a:gd name="connsiteY60" fmla="*/ 1057876 h 2995566"/>
                <a:gd name="connsiteX61" fmla="*/ 1906334 w 8540936"/>
                <a:gd name="connsiteY61" fmla="*/ 1007076 h 2995566"/>
                <a:gd name="connsiteX62" fmla="*/ 1849184 w 8540936"/>
                <a:gd name="connsiteY62" fmla="*/ 283176 h 2995566"/>
                <a:gd name="connsiteX63" fmla="*/ 1125284 w 8540936"/>
                <a:gd name="connsiteY63" fmla="*/ 99026 h 2995566"/>
                <a:gd name="connsiteX64" fmla="*/ 490284 w 8540936"/>
                <a:gd name="connsiteY64" fmla="*/ 29176 h 2995566"/>
                <a:gd name="connsiteX65" fmla="*/ 20384 w 8540936"/>
                <a:gd name="connsiteY65" fmla="*/ 22826 h 2995566"/>
                <a:gd name="connsiteX66" fmla="*/ 26734 w 8540936"/>
                <a:gd name="connsiteY66" fmla="*/ 2969226 h 2995566"/>
                <a:gd name="connsiteX0" fmla="*/ 26734 w 8540936"/>
                <a:gd name="connsiteY0" fmla="*/ 2946689 h 2973029"/>
                <a:gd name="connsiteX1" fmla="*/ 763334 w 8540936"/>
                <a:gd name="connsiteY1" fmla="*/ 2972089 h 2973029"/>
                <a:gd name="connsiteX2" fmla="*/ 763334 w 8540936"/>
                <a:gd name="connsiteY2" fmla="*/ 2629189 h 2973029"/>
                <a:gd name="connsiteX3" fmla="*/ 649034 w 8540936"/>
                <a:gd name="connsiteY3" fmla="*/ 2552989 h 2973029"/>
                <a:gd name="connsiteX4" fmla="*/ 502984 w 8540936"/>
                <a:gd name="connsiteY4" fmla="*/ 2445039 h 2973029"/>
                <a:gd name="connsiteX5" fmla="*/ 414084 w 8540936"/>
                <a:gd name="connsiteY5" fmla="*/ 2197389 h 2973029"/>
                <a:gd name="connsiteX6" fmla="*/ 439484 w 8540936"/>
                <a:gd name="connsiteY6" fmla="*/ 1981489 h 2973029"/>
                <a:gd name="connsiteX7" fmla="*/ 566484 w 8540936"/>
                <a:gd name="connsiteY7" fmla="*/ 1810039 h 2973029"/>
                <a:gd name="connsiteX8" fmla="*/ 769684 w 8540936"/>
                <a:gd name="connsiteY8" fmla="*/ 1740189 h 2973029"/>
                <a:gd name="connsiteX9" fmla="*/ 1036384 w 8540936"/>
                <a:gd name="connsiteY9" fmla="*/ 1822739 h 2973029"/>
                <a:gd name="connsiteX10" fmla="*/ 1188784 w 8540936"/>
                <a:gd name="connsiteY10" fmla="*/ 2051339 h 2973029"/>
                <a:gd name="connsiteX11" fmla="*/ 1157034 w 8540936"/>
                <a:gd name="connsiteY11" fmla="*/ 2235489 h 2973029"/>
                <a:gd name="connsiteX12" fmla="*/ 1068134 w 8540936"/>
                <a:gd name="connsiteY12" fmla="*/ 2432339 h 2973029"/>
                <a:gd name="connsiteX13" fmla="*/ 953834 w 8540936"/>
                <a:gd name="connsiteY13" fmla="*/ 2540289 h 2973029"/>
                <a:gd name="connsiteX14" fmla="*/ 795084 w 8540936"/>
                <a:gd name="connsiteY14" fmla="*/ 2629189 h 2973029"/>
                <a:gd name="connsiteX15" fmla="*/ 807784 w 8540936"/>
                <a:gd name="connsiteY15" fmla="*/ 2972089 h 2973029"/>
                <a:gd name="connsiteX16" fmla="*/ 1131634 w 8540936"/>
                <a:gd name="connsiteY16" fmla="*/ 2933989 h 2973029"/>
                <a:gd name="connsiteX17" fmla="*/ 1734884 w 8540936"/>
                <a:gd name="connsiteY17" fmla="*/ 2895889 h 2973029"/>
                <a:gd name="connsiteX18" fmla="*/ 2585784 w 8540936"/>
                <a:gd name="connsiteY18" fmla="*/ 2851439 h 2973029"/>
                <a:gd name="connsiteX19" fmla="*/ 3817684 w 8540936"/>
                <a:gd name="connsiteY19" fmla="*/ 2787939 h 2973029"/>
                <a:gd name="connsiteX20" fmla="*/ 4560634 w 8540936"/>
                <a:gd name="connsiteY20" fmla="*/ 2749839 h 2973029"/>
                <a:gd name="connsiteX21" fmla="*/ 5208334 w 8540936"/>
                <a:gd name="connsiteY21" fmla="*/ 2749839 h 2973029"/>
                <a:gd name="connsiteX22" fmla="*/ 5856034 w 8540936"/>
                <a:gd name="connsiteY22" fmla="*/ 2699039 h 2973029"/>
                <a:gd name="connsiteX23" fmla="*/ 5849684 w 8540936"/>
                <a:gd name="connsiteY23" fmla="*/ 2533939 h 2973029"/>
                <a:gd name="connsiteX24" fmla="*/ 5690934 w 8540936"/>
                <a:gd name="connsiteY24" fmla="*/ 2451389 h 2973029"/>
                <a:gd name="connsiteX25" fmla="*/ 5652834 w 8540936"/>
                <a:gd name="connsiteY25" fmla="*/ 2248189 h 2973029"/>
                <a:gd name="connsiteX26" fmla="*/ 5741734 w 8540936"/>
                <a:gd name="connsiteY26" fmla="*/ 2095789 h 2973029"/>
                <a:gd name="connsiteX27" fmla="*/ 5925884 w 8540936"/>
                <a:gd name="connsiteY27" fmla="*/ 2051339 h 2973029"/>
                <a:gd name="connsiteX28" fmla="*/ 6084634 w 8540936"/>
                <a:gd name="connsiteY28" fmla="*/ 2089439 h 2973029"/>
                <a:gd name="connsiteX29" fmla="*/ 6198934 w 8540936"/>
                <a:gd name="connsiteY29" fmla="*/ 2203739 h 2973029"/>
                <a:gd name="connsiteX30" fmla="*/ 6237034 w 8540936"/>
                <a:gd name="connsiteY30" fmla="*/ 2356139 h 2973029"/>
                <a:gd name="connsiteX31" fmla="*/ 6116384 w 8540936"/>
                <a:gd name="connsiteY31" fmla="*/ 2495839 h 2973029"/>
                <a:gd name="connsiteX32" fmla="*/ 5894134 w 8540936"/>
                <a:gd name="connsiteY32" fmla="*/ 2540289 h 2973029"/>
                <a:gd name="connsiteX33" fmla="*/ 5887784 w 8540936"/>
                <a:gd name="connsiteY33" fmla="*/ 2705389 h 2973029"/>
                <a:gd name="connsiteX34" fmla="*/ 6300534 w 8540936"/>
                <a:gd name="connsiteY34" fmla="*/ 2705389 h 2973029"/>
                <a:gd name="connsiteX35" fmla="*/ 7087934 w 8540936"/>
                <a:gd name="connsiteY35" fmla="*/ 2660939 h 2973029"/>
                <a:gd name="connsiteX36" fmla="*/ 7659434 w 8540936"/>
                <a:gd name="connsiteY36" fmla="*/ 2641889 h 2973029"/>
                <a:gd name="connsiteX37" fmla="*/ 8535734 w 8540936"/>
                <a:gd name="connsiteY37" fmla="*/ 2622839 h 2973029"/>
                <a:gd name="connsiteX38" fmla="*/ 8535734 w 8540936"/>
                <a:gd name="connsiteY38" fmla="*/ 984539 h 2973029"/>
                <a:gd name="connsiteX39" fmla="*/ 8084886 w 8540936"/>
                <a:gd name="connsiteY39" fmla="*/ 971839 h 2973029"/>
                <a:gd name="connsiteX40" fmla="*/ 7392734 w 8540936"/>
                <a:gd name="connsiteY40" fmla="*/ 863889 h 2973029"/>
                <a:gd name="connsiteX41" fmla="*/ 6859334 w 8540936"/>
                <a:gd name="connsiteY41" fmla="*/ 857539 h 2973029"/>
                <a:gd name="connsiteX42" fmla="*/ 5944934 w 8540936"/>
                <a:gd name="connsiteY42" fmla="*/ 838489 h 2973029"/>
                <a:gd name="connsiteX43" fmla="*/ 5348034 w 8540936"/>
                <a:gd name="connsiteY43" fmla="*/ 571789 h 2973029"/>
                <a:gd name="connsiteX44" fmla="*/ 4770186 w 8540936"/>
                <a:gd name="connsiteY44" fmla="*/ 520989 h 2973029"/>
                <a:gd name="connsiteX45" fmla="*/ 4020884 w 8540936"/>
                <a:gd name="connsiteY45" fmla="*/ 419389 h 2973029"/>
                <a:gd name="connsiteX46" fmla="*/ 3290634 w 8540936"/>
                <a:gd name="connsiteY46" fmla="*/ 432089 h 2973029"/>
                <a:gd name="connsiteX47" fmla="*/ 2750884 w 8540936"/>
                <a:gd name="connsiteY47" fmla="*/ 317789 h 2973029"/>
                <a:gd name="connsiteX48" fmla="*/ 2217484 w 8540936"/>
                <a:gd name="connsiteY48" fmla="*/ 266989 h 2973029"/>
                <a:gd name="connsiteX49" fmla="*/ 1887284 w 8540936"/>
                <a:gd name="connsiteY49" fmla="*/ 266989 h 2973029"/>
                <a:gd name="connsiteX50" fmla="*/ 1931734 w 8540936"/>
                <a:gd name="connsiteY50" fmla="*/ 984539 h 2973029"/>
                <a:gd name="connsiteX51" fmla="*/ 2179384 w 8540936"/>
                <a:gd name="connsiteY51" fmla="*/ 1079789 h 2973029"/>
                <a:gd name="connsiteX52" fmla="*/ 2261934 w 8540936"/>
                <a:gd name="connsiteY52" fmla="*/ 1168689 h 2973029"/>
                <a:gd name="connsiteX53" fmla="*/ 2319084 w 8540936"/>
                <a:gd name="connsiteY53" fmla="*/ 1282989 h 2973029"/>
                <a:gd name="connsiteX54" fmla="*/ 2280984 w 8540936"/>
                <a:gd name="connsiteY54" fmla="*/ 1492539 h 2973029"/>
                <a:gd name="connsiteX55" fmla="*/ 2065084 w 8540936"/>
                <a:gd name="connsiteY55" fmla="*/ 1594139 h 2973029"/>
                <a:gd name="connsiteX56" fmla="*/ 1747584 w 8540936"/>
                <a:gd name="connsiteY56" fmla="*/ 1594139 h 2973029"/>
                <a:gd name="connsiteX57" fmla="*/ 1595184 w 8540936"/>
                <a:gd name="connsiteY57" fmla="*/ 1492539 h 2973029"/>
                <a:gd name="connsiteX58" fmla="*/ 1550734 w 8540936"/>
                <a:gd name="connsiteY58" fmla="*/ 1302039 h 2973029"/>
                <a:gd name="connsiteX59" fmla="*/ 1665034 w 8540936"/>
                <a:gd name="connsiteY59" fmla="*/ 1124239 h 2973029"/>
                <a:gd name="connsiteX60" fmla="*/ 1785684 w 8540936"/>
                <a:gd name="connsiteY60" fmla="*/ 1035339 h 2973029"/>
                <a:gd name="connsiteX61" fmla="*/ 1906334 w 8540936"/>
                <a:gd name="connsiteY61" fmla="*/ 984539 h 2973029"/>
                <a:gd name="connsiteX62" fmla="*/ 1849184 w 8540936"/>
                <a:gd name="connsiteY62" fmla="*/ 260639 h 2973029"/>
                <a:gd name="connsiteX63" fmla="*/ 1125284 w 8540936"/>
                <a:gd name="connsiteY63" fmla="*/ 76489 h 2973029"/>
                <a:gd name="connsiteX64" fmla="*/ 490284 w 8540936"/>
                <a:gd name="connsiteY64" fmla="*/ 6639 h 2973029"/>
                <a:gd name="connsiteX65" fmla="*/ 20384 w 8540936"/>
                <a:gd name="connsiteY65" fmla="*/ 289 h 2973029"/>
                <a:gd name="connsiteX66" fmla="*/ 26734 w 8540936"/>
                <a:gd name="connsiteY66" fmla="*/ 2946689 h 2973029"/>
                <a:gd name="connsiteX0" fmla="*/ 26734 w 8540936"/>
                <a:gd name="connsiteY0" fmla="*/ 2946689 h 2973029"/>
                <a:gd name="connsiteX1" fmla="*/ 763334 w 8540936"/>
                <a:gd name="connsiteY1" fmla="*/ 2972089 h 2973029"/>
                <a:gd name="connsiteX2" fmla="*/ 763334 w 8540936"/>
                <a:gd name="connsiteY2" fmla="*/ 2629189 h 2973029"/>
                <a:gd name="connsiteX3" fmla="*/ 649034 w 8540936"/>
                <a:gd name="connsiteY3" fmla="*/ 2552989 h 2973029"/>
                <a:gd name="connsiteX4" fmla="*/ 502984 w 8540936"/>
                <a:gd name="connsiteY4" fmla="*/ 2445039 h 2973029"/>
                <a:gd name="connsiteX5" fmla="*/ 414084 w 8540936"/>
                <a:gd name="connsiteY5" fmla="*/ 2197389 h 2973029"/>
                <a:gd name="connsiteX6" fmla="*/ 439484 w 8540936"/>
                <a:gd name="connsiteY6" fmla="*/ 1981489 h 2973029"/>
                <a:gd name="connsiteX7" fmla="*/ 566484 w 8540936"/>
                <a:gd name="connsiteY7" fmla="*/ 1810039 h 2973029"/>
                <a:gd name="connsiteX8" fmla="*/ 769684 w 8540936"/>
                <a:gd name="connsiteY8" fmla="*/ 1740189 h 2973029"/>
                <a:gd name="connsiteX9" fmla="*/ 1036384 w 8540936"/>
                <a:gd name="connsiteY9" fmla="*/ 1822739 h 2973029"/>
                <a:gd name="connsiteX10" fmla="*/ 1188784 w 8540936"/>
                <a:gd name="connsiteY10" fmla="*/ 2051339 h 2973029"/>
                <a:gd name="connsiteX11" fmla="*/ 1157034 w 8540936"/>
                <a:gd name="connsiteY11" fmla="*/ 2235489 h 2973029"/>
                <a:gd name="connsiteX12" fmla="*/ 1068134 w 8540936"/>
                <a:gd name="connsiteY12" fmla="*/ 2432339 h 2973029"/>
                <a:gd name="connsiteX13" fmla="*/ 953834 w 8540936"/>
                <a:gd name="connsiteY13" fmla="*/ 2540289 h 2973029"/>
                <a:gd name="connsiteX14" fmla="*/ 795084 w 8540936"/>
                <a:gd name="connsiteY14" fmla="*/ 2629189 h 2973029"/>
                <a:gd name="connsiteX15" fmla="*/ 807784 w 8540936"/>
                <a:gd name="connsiteY15" fmla="*/ 2972089 h 2973029"/>
                <a:gd name="connsiteX16" fmla="*/ 1131634 w 8540936"/>
                <a:gd name="connsiteY16" fmla="*/ 2933989 h 2973029"/>
                <a:gd name="connsiteX17" fmla="*/ 1734884 w 8540936"/>
                <a:gd name="connsiteY17" fmla="*/ 2895889 h 2973029"/>
                <a:gd name="connsiteX18" fmla="*/ 2585784 w 8540936"/>
                <a:gd name="connsiteY18" fmla="*/ 2851439 h 2973029"/>
                <a:gd name="connsiteX19" fmla="*/ 3817684 w 8540936"/>
                <a:gd name="connsiteY19" fmla="*/ 2787939 h 2973029"/>
                <a:gd name="connsiteX20" fmla="*/ 4560634 w 8540936"/>
                <a:gd name="connsiteY20" fmla="*/ 2749839 h 2973029"/>
                <a:gd name="connsiteX21" fmla="*/ 5208334 w 8540936"/>
                <a:gd name="connsiteY21" fmla="*/ 2749839 h 2973029"/>
                <a:gd name="connsiteX22" fmla="*/ 5856034 w 8540936"/>
                <a:gd name="connsiteY22" fmla="*/ 2699039 h 2973029"/>
                <a:gd name="connsiteX23" fmla="*/ 5849684 w 8540936"/>
                <a:gd name="connsiteY23" fmla="*/ 2533939 h 2973029"/>
                <a:gd name="connsiteX24" fmla="*/ 5690934 w 8540936"/>
                <a:gd name="connsiteY24" fmla="*/ 2451389 h 2973029"/>
                <a:gd name="connsiteX25" fmla="*/ 5652834 w 8540936"/>
                <a:gd name="connsiteY25" fmla="*/ 2248189 h 2973029"/>
                <a:gd name="connsiteX26" fmla="*/ 5741734 w 8540936"/>
                <a:gd name="connsiteY26" fmla="*/ 2095789 h 2973029"/>
                <a:gd name="connsiteX27" fmla="*/ 5925884 w 8540936"/>
                <a:gd name="connsiteY27" fmla="*/ 2051339 h 2973029"/>
                <a:gd name="connsiteX28" fmla="*/ 6084634 w 8540936"/>
                <a:gd name="connsiteY28" fmla="*/ 2089439 h 2973029"/>
                <a:gd name="connsiteX29" fmla="*/ 6198934 w 8540936"/>
                <a:gd name="connsiteY29" fmla="*/ 2203739 h 2973029"/>
                <a:gd name="connsiteX30" fmla="*/ 6237034 w 8540936"/>
                <a:gd name="connsiteY30" fmla="*/ 2356139 h 2973029"/>
                <a:gd name="connsiteX31" fmla="*/ 6116384 w 8540936"/>
                <a:gd name="connsiteY31" fmla="*/ 2495839 h 2973029"/>
                <a:gd name="connsiteX32" fmla="*/ 5894134 w 8540936"/>
                <a:gd name="connsiteY32" fmla="*/ 2540289 h 2973029"/>
                <a:gd name="connsiteX33" fmla="*/ 5887784 w 8540936"/>
                <a:gd name="connsiteY33" fmla="*/ 2705389 h 2973029"/>
                <a:gd name="connsiteX34" fmla="*/ 6300534 w 8540936"/>
                <a:gd name="connsiteY34" fmla="*/ 2705389 h 2973029"/>
                <a:gd name="connsiteX35" fmla="*/ 7087934 w 8540936"/>
                <a:gd name="connsiteY35" fmla="*/ 2660939 h 2973029"/>
                <a:gd name="connsiteX36" fmla="*/ 7659434 w 8540936"/>
                <a:gd name="connsiteY36" fmla="*/ 2641889 h 2973029"/>
                <a:gd name="connsiteX37" fmla="*/ 8535734 w 8540936"/>
                <a:gd name="connsiteY37" fmla="*/ 2622839 h 2973029"/>
                <a:gd name="connsiteX38" fmla="*/ 8535734 w 8540936"/>
                <a:gd name="connsiteY38" fmla="*/ 984539 h 2973029"/>
                <a:gd name="connsiteX39" fmla="*/ 8084886 w 8540936"/>
                <a:gd name="connsiteY39" fmla="*/ 971839 h 2973029"/>
                <a:gd name="connsiteX40" fmla="*/ 7392734 w 8540936"/>
                <a:gd name="connsiteY40" fmla="*/ 863889 h 2973029"/>
                <a:gd name="connsiteX41" fmla="*/ 6859334 w 8540936"/>
                <a:gd name="connsiteY41" fmla="*/ 857539 h 2973029"/>
                <a:gd name="connsiteX42" fmla="*/ 5944934 w 8540936"/>
                <a:gd name="connsiteY42" fmla="*/ 838489 h 2973029"/>
                <a:gd name="connsiteX43" fmla="*/ 5348034 w 8540936"/>
                <a:gd name="connsiteY43" fmla="*/ 571789 h 2973029"/>
                <a:gd name="connsiteX44" fmla="*/ 4770186 w 8540936"/>
                <a:gd name="connsiteY44" fmla="*/ 520989 h 2973029"/>
                <a:gd name="connsiteX45" fmla="*/ 4020884 w 8540936"/>
                <a:gd name="connsiteY45" fmla="*/ 419389 h 2973029"/>
                <a:gd name="connsiteX46" fmla="*/ 3290634 w 8540936"/>
                <a:gd name="connsiteY46" fmla="*/ 432089 h 2973029"/>
                <a:gd name="connsiteX47" fmla="*/ 2750884 w 8540936"/>
                <a:gd name="connsiteY47" fmla="*/ 317789 h 2973029"/>
                <a:gd name="connsiteX48" fmla="*/ 2217484 w 8540936"/>
                <a:gd name="connsiteY48" fmla="*/ 266989 h 2973029"/>
                <a:gd name="connsiteX49" fmla="*/ 1887284 w 8540936"/>
                <a:gd name="connsiteY49" fmla="*/ 266989 h 2973029"/>
                <a:gd name="connsiteX50" fmla="*/ 1931734 w 8540936"/>
                <a:gd name="connsiteY50" fmla="*/ 984539 h 2973029"/>
                <a:gd name="connsiteX51" fmla="*/ 2179384 w 8540936"/>
                <a:gd name="connsiteY51" fmla="*/ 1079789 h 2973029"/>
                <a:gd name="connsiteX52" fmla="*/ 2261934 w 8540936"/>
                <a:gd name="connsiteY52" fmla="*/ 1168689 h 2973029"/>
                <a:gd name="connsiteX53" fmla="*/ 2319084 w 8540936"/>
                <a:gd name="connsiteY53" fmla="*/ 1282989 h 2973029"/>
                <a:gd name="connsiteX54" fmla="*/ 2280984 w 8540936"/>
                <a:gd name="connsiteY54" fmla="*/ 1492539 h 2973029"/>
                <a:gd name="connsiteX55" fmla="*/ 2065084 w 8540936"/>
                <a:gd name="connsiteY55" fmla="*/ 1594139 h 2973029"/>
                <a:gd name="connsiteX56" fmla="*/ 1747584 w 8540936"/>
                <a:gd name="connsiteY56" fmla="*/ 1594139 h 2973029"/>
                <a:gd name="connsiteX57" fmla="*/ 1595184 w 8540936"/>
                <a:gd name="connsiteY57" fmla="*/ 1492539 h 2973029"/>
                <a:gd name="connsiteX58" fmla="*/ 1550734 w 8540936"/>
                <a:gd name="connsiteY58" fmla="*/ 1302039 h 2973029"/>
                <a:gd name="connsiteX59" fmla="*/ 1665034 w 8540936"/>
                <a:gd name="connsiteY59" fmla="*/ 1124239 h 2973029"/>
                <a:gd name="connsiteX60" fmla="*/ 1785684 w 8540936"/>
                <a:gd name="connsiteY60" fmla="*/ 1035339 h 2973029"/>
                <a:gd name="connsiteX61" fmla="*/ 1906334 w 8540936"/>
                <a:gd name="connsiteY61" fmla="*/ 984539 h 2973029"/>
                <a:gd name="connsiteX62" fmla="*/ 1849184 w 8540936"/>
                <a:gd name="connsiteY62" fmla="*/ 260639 h 2973029"/>
                <a:gd name="connsiteX63" fmla="*/ 1125284 w 8540936"/>
                <a:gd name="connsiteY63" fmla="*/ 76489 h 2973029"/>
                <a:gd name="connsiteX64" fmla="*/ 490284 w 8540936"/>
                <a:gd name="connsiteY64" fmla="*/ 6639 h 2973029"/>
                <a:gd name="connsiteX65" fmla="*/ 20384 w 8540936"/>
                <a:gd name="connsiteY65" fmla="*/ 289 h 2973029"/>
                <a:gd name="connsiteX66" fmla="*/ 26734 w 8540936"/>
                <a:gd name="connsiteY66" fmla="*/ 2946689 h 2973029"/>
                <a:gd name="connsiteX0" fmla="*/ 26734 w 8540936"/>
                <a:gd name="connsiteY0" fmla="*/ 2946689 h 2973029"/>
                <a:gd name="connsiteX1" fmla="*/ 763334 w 8540936"/>
                <a:gd name="connsiteY1" fmla="*/ 2972089 h 2973029"/>
                <a:gd name="connsiteX2" fmla="*/ 763334 w 8540936"/>
                <a:gd name="connsiteY2" fmla="*/ 2629189 h 2973029"/>
                <a:gd name="connsiteX3" fmla="*/ 649034 w 8540936"/>
                <a:gd name="connsiteY3" fmla="*/ 2552989 h 2973029"/>
                <a:gd name="connsiteX4" fmla="*/ 502984 w 8540936"/>
                <a:gd name="connsiteY4" fmla="*/ 2445039 h 2973029"/>
                <a:gd name="connsiteX5" fmla="*/ 414084 w 8540936"/>
                <a:gd name="connsiteY5" fmla="*/ 2197389 h 2973029"/>
                <a:gd name="connsiteX6" fmla="*/ 439484 w 8540936"/>
                <a:gd name="connsiteY6" fmla="*/ 1981489 h 2973029"/>
                <a:gd name="connsiteX7" fmla="*/ 566484 w 8540936"/>
                <a:gd name="connsiteY7" fmla="*/ 1810039 h 2973029"/>
                <a:gd name="connsiteX8" fmla="*/ 769684 w 8540936"/>
                <a:gd name="connsiteY8" fmla="*/ 1740189 h 2973029"/>
                <a:gd name="connsiteX9" fmla="*/ 1036384 w 8540936"/>
                <a:gd name="connsiteY9" fmla="*/ 1822739 h 2973029"/>
                <a:gd name="connsiteX10" fmla="*/ 1188784 w 8540936"/>
                <a:gd name="connsiteY10" fmla="*/ 2051339 h 2973029"/>
                <a:gd name="connsiteX11" fmla="*/ 1157034 w 8540936"/>
                <a:gd name="connsiteY11" fmla="*/ 2235489 h 2973029"/>
                <a:gd name="connsiteX12" fmla="*/ 1068134 w 8540936"/>
                <a:gd name="connsiteY12" fmla="*/ 2432339 h 2973029"/>
                <a:gd name="connsiteX13" fmla="*/ 953834 w 8540936"/>
                <a:gd name="connsiteY13" fmla="*/ 2540289 h 2973029"/>
                <a:gd name="connsiteX14" fmla="*/ 795084 w 8540936"/>
                <a:gd name="connsiteY14" fmla="*/ 2629189 h 2973029"/>
                <a:gd name="connsiteX15" fmla="*/ 807784 w 8540936"/>
                <a:gd name="connsiteY15" fmla="*/ 2972089 h 2973029"/>
                <a:gd name="connsiteX16" fmla="*/ 1131634 w 8540936"/>
                <a:gd name="connsiteY16" fmla="*/ 2933989 h 2973029"/>
                <a:gd name="connsiteX17" fmla="*/ 1734884 w 8540936"/>
                <a:gd name="connsiteY17" fmla="*/ 2895889 h 2973029"/>
                <a:gd name="connsiteX18" fmla="*/ 2585784 w 8540936"/>
                <a:gd name="connsiteY18" fmla="*/ 2851439 h 2973029"/>
                <a:gd name="connsiteX19" fmla="*/ 3817684 w 8540936"/>
                <a:gd name="connsiteY19" fmla="*/ 2787939 h 2973029"/>
                <a:gd name="connsiteX20" fmla="*/ 4560634 w 8540936"/>
                <a:gd name="connsiteY20" fmla="*/ 2749839 h 2973029"/>
                <a:gd name="connsiteX21" fmla="*/ 5208334 w 8540936"/>
                <a:gd name="connsiteY21" fmla="*/ 2749839 h 2973029"/>
                <a:gd name="connsiteX22" fmla="*/ 5856034 w 8540936"/>
                <a:gd name="connsiteY22" fmla="*/ 2699039 h 2973029"/>
                <a:gd name="connsiteX23" fmla="*/ 5849684 w 8540936"/>
                <a:gd name="connsiteY23" fmla="*/ 2533939 h 2973029"/>
                <a:gd name="connsiteX24" fmla="*/ 5690934 w 8540936"/>
                <a:gd name="connsiteY24" fmla="*/ 2451389 h 2973029"/>
                <a:gd name="connsiteX25" fmla="*/ 5652834 w 8540936"/>
                <a:gd name="connsiteY25" fmla="*/ 2248189 h 2973029"/>
                <a:gd name="connsiteX26" fmla="*/ 5741734 w 8540936"/>
                <a:gd name="connsiteY26" fmla="*/ 2095789 h 2973029"/>
                <a:gd name="connsiteX27" fmla="*/ 5925884 w 8540936"/>
                <a:gd name="connsiteY27" fmla="*/ 2051339 h 2973029"/>
                <a:gd name="connsiteX28" fmla="*/ 6084634 w 8540936"/>
                <a:gd name="connsiteY28" fmla="*/ 2089439 h 2973029"/>
                <a:gd name="connsiteX29" fmla="*/ 6198934 w 8540936"/>
                <a:gd name="connsiteY29" fmla="*/ 2203739 h 2973029"/>
                <a:gd name="connsiteX30" fmla="*/ 6237034 w 8540936"/>
                <a:gd name="connsiteY30" fmla="*/ 2356139 h 2973029"/>
                <a:gd name="connsiteX31" fmla="*/ 6116384 w 8540936"/>
                <a:gd name="connsiteY31" fmla="*/ 2495839 h 2973029"/>
                <a:gd name="connsiteX32" fmla="*/ 5894134 w 8540936"/>
                <a:gd name="connsiteY32" fmla="*/ 2540289 h 2973029"/>
                <a:gd name="connsiteX33" fmla="*/ 5887784 w 8540936"/>
                <a:gd name="connsiteY33" fmla="*/ 2705389 h 2973029"/>
                <a:gd name="connsiteX34" fmla="*/ 6300534 w 8540936"/>
                <a:gd name="connsiteY34" fmla="*/ 2705389 h 2973029"/>
                <a:gd name="connsiteX35" fmla="*/ 7087934 w 8540936"/>
                <a:gd name="connsiteY35" fmla="*/ 2660939 h 2973029"/>
                <a:gd name="connsiteX36" fmla="*/ 7659434 w 8540936"/>
                <a:gd name="connsiteY36" fmla="*/ 2641889 h 2973029"/>
                <a:gd name="connsiteX37" fmla="*/ 8535734 w 8540936"/>
                <a:gd name="connsiteY37" fmla="*/ 2622839 h 2973029"/>
                <a:gd name="connsiteX38" fmla="*/ 8535734 w 8540936"/>
                <a:gd name="connsiteY38" fmla="*/ 984539 h 2973029"/>
                <a:gd name="connsiteX39" fmla="*/ 8084886 w 8540936"/>
                <a:gd name="connsiteY39" fmla="*/ 971839 h 2973029"/>
                <a:gd name="connsiteX40" fmla="*/ 7392734 w 8540936"/>
                <a:gd name="connsiteY40" fmla="*/ 863889 h 2973029"/>
                <a:gd name="connsiteX41" fmla="*/ 6859334 w 8540936"/>
                <a:gd name="connsiteY41" fmla="*/ 857539 h 2973029"/>
                <a:gd name="connsiteX42" fmla="*/ 5944934 w 8540936"/>
                <a:gd name="connsiteY42" fmla="*/ 838489 h 2973029"/>
                <a:gd name="connsiteX43" fmla="*/ 5348034 w 8540936"/>
                <a:gd name="connsiteY43" fmla="*/ 571789 h 2973029"/>
                <a:gd name="connsiteX44" fmla="*/ 4770186 w 8540936"/>
                <a:gd name="connsiteY44" fmla="*/ 520989 h 2973029"/>
                <a:gd name="connsiteX45" fmla="*/ 4020884 w 8540936"/>
                <a:gd name="connsiteY45" fmla="*/ 419389 h 2973029"/>
                <a:gd name="connsiteX46" fmla="*/ 3290634 w 8540936"/>
                <a:gd name="connsiteY46" fmla="*/ 432089 h 2973029"/>
                <a:gd name="connsiteX47" fmla="*/ 2750884 w 8540936"/>
                <a:gd name="connsiteY47" fmla="*/ 317789 h 2973029"/>
                <a:gd name="connsiteX48" fmla="*/ 2217484 w 8540936"/>
                <a:gd name="connsiteY48" fmla="*/ 266989 h 2973029"/>
                <a:gd name="connsiteX49" fmla="*/ 1887284 w 8540936"/>
                <a:gd name="connsiteY49" fmla="*/ 266989 h 2973029"/>
                <a:gd name="connsiteX50" fmla="*/ 1931734 w 8540936"/>
                <a:gd name="connsiteY50" fmla="*/ 984539 h 2973029"/>
                <a:gd name="connsiteX51" fmla="*/ 2179384 w 8540936"/>
                <a:gd name="connsiteY51" fmla="*/ 1079789 h 2973029"/>
                <a:gd name="connsiteX52" fmla="*/ 2261934 w 8540936"/>
                <a:gd name="connsiteY52" fmla="*/ 1168689 h 2973029"/>
                <a:gd name="connsiteX53" fmla="*/ 2319084 w 8540936"/>
                <a:gd name="connsiteY53" fmla="*/ 1282989 h 2973029"/>
                <a:gd name="connsiteX54" fmla="*/ 2280984 w 8540936"/>
                <a:gd name="connsiteY54" fmla="*/ 1492539 h 2973029"/>
                <a:gd name="connsiteX55" fmla="*/ 2014284 w 8540936"/>
                <a:gd name="connsiteY55" fmla="*/ 1670339 h 2973029"/>
                <a:gd name="connsiteX56" fmla="*/ 1747584 w 8540936"/>
                <a:gd name="connsiteY56" fmla="*/ 1594139 h 2973029"/>
                <a:gd name="connsiteX57" fmla="*/ 1595184 w 8540936"/>
                <a:gd name="connsiteY57" fmla="*/ 1492539 h 2973029"/>
                <a:gd name="connsiteX58" fmla="*/ 1550734 w 8540936"/>
                <a:gd name="connsiteY58" fmla="*/ 1302039 h 2973029"/>
                <a:gd name="connsiteX59" fmla="*/ 1665034 w 8540936"/>
                <a:gd name="connsiteY59" fmla="*/ 1124239 h 2973029"/>
                <a:gd name="connsiteX60" fmla="*/ 1785684 w 8540936"/>
                <a:gd name="connsiteY60" fmla="*/ 1035339 h 2973029"/>
                <a:gd name="connsiteX61" fmla="*/ 1906334 w 8540936"/>
                <a:gd name="connsiteY61" fmla="*/ 984539 h 2973029"/>
                <a:gd name="connsiteX62" fmla="*/ 1849184 w 8540936"/>
                <a:gd name="connsiteY62" fmla="*/ 260639 h 2973029"/>
                <a:gd name="connsiteX63" fmla="*/ 1125284 w 8540936"/>
                <a:gd name="connsiteY63" fmla="*/ 76489 h 2973029"/>
                <a:gd name="connsiteX64" fmla="*/ 490284 w 8540936"/>
                <a:gd name="connsiteY64" fmla="*/ 6639 h 2973029"/>
                <a:gd name="connsiteX65" fmla="*/ 20384 w 8540936"/>
                <a:gd name="connsiteY65" fmla="*/ 289 h 2973029"/>
                <a:gd name="connsiteX66" fmla="*/ 26734 w 8540936"/>
                <a:gd name="connsiteY66" fmla="*/ 2946689 h 2973029"/>
                <a:gd name="connsiteX0" fmla="*/ 26734 w 8540936"/>
                <a:gd name="connsiteY0" fmla="*/ 2946689 h 2973029"/>
                <a:gd name="connsiteX1" fmla="*/ 763334 w 8540936"/>
                <a:gd name="connsiteY1" fmla="*/ 2972089 h 2973029"/>
                <a:gd name="connsiteX2" fmla="*/ 763334 w 8540936"/>
                <a:gd name="connsiteY2" fmla="*/ 2629189 h 2973029"/>
                <a:gd name="connsiteX3" fmla="*/ 649034 w 8540936"/>
                <a:gd name="connsiteY3" fmla="*/ 2552989 h 2973029"/>
                <a:gd name="connsiteX4" fmla="*/ 502984 w 8540936"/>
                <a:gd name="connsiteY4" fmla="*/ 2445039 h 2973029"/>
                <a:gd name="connsiteX5" fmla="*/ 414084 w 8540936"/>
                <a:gd name="connsiteY5" fmla="*/ 2197389 h 2973029"/>
                <a:gd name="connsiteX6" fmla="*/ 439484 w 8540936"/>
                <a:gd name="connsiteY6" fmla="*/ 1981489 h 2973029"/>
                <a:gd name="connsiteX7" fmla="*/ 566484 w 8540936"/>
                <a:gd name="connsiteY7" fmla="*/ 1810039 h 2973029"/>
                <a:gd name="connsiteX8" fmla="*/ 769684 w 8540936"/>
                <a:gd name="connsiteY8" fmla="*/ 1740189 h 2973029"/>
                <a:gd name="connsiteX9" fmla="*/ 1036384 w 8540936"/>
                <a:gd name="connsiteY9" fmla="*/ 1822739 h 2973029"/>
                <a:gd name="connsiteX10" fmla="*/ 1188784 w 8540936"/>
                <a:gd name="connsiteY10" fmla="*/ 2051339 h 2973029"/>
                <a:gd name="connsiteX11" fmla="*/ 1157034 w 8540936"/>
                <a:gd name="connsiteY11" fmla="*/ 2235489 h 2973029"/>
                <a:gd name="connsiteX12" fmla="*/ 1068134 w 8540936"/>
                <a:gd name="connsiteY12" fmla="*/ 2432339 h 2973029"/>
                <a:gd name="connsiteX13" fmla="*/ 953834 w 8540936"/>
                <a:gd name="connsiteY13" fmla="*/ 2540289 h 2973029"/>
                <a:gd name="connsiteX14" fmla="*/ 795084 w 8540936"/>
                <a:gd name="connsiteY14" fmla="*/ 2629189 h 2973029"/>
                <a:gd name="connsiteX15" fmla="*/ 807784 w 8540936"/>
                <a:gd name="connsiteY15" fmla="*/ 2972089 h 2973029"/>
                <a:gd name="connsiteX16" fmla="*/ 1131634 w 8540936"/>
                <a:gd name="connsiteY16" fmla="*/ 2933989 h 2973029"/>
                <a:gd name="connsiteX17" fmla="*/ 1734884 w 8540936"/>
                <a:gd name="connsiteY17" fmla="*/ 2895889 h 2973029"/>
                <a:gd name="connsiteX18" fmla="*/ 2585784 w 8540936"/>
                <a:gd name="connsiteY18" fmla="*/ 2851439 h 2973029"/>
                <a:gd name="connsiteX19" fmla="*/ 3817684 w 8540936"/>
                <a:gd name="connsiteY19" fmla="*/ 2787939 h 2973029"/>
                <a:gd name="connsiteX20" fmla="*/ 4560634 w 8540936"/>
                <a:gd name="connsiteY20" fmla="*/ 2749839 h 2973029"/>
                <a:gd name="connsiteX21" fmla="*/ 5208334 w 8540936"/>
                <a:gd name="connsiteY21" fmla="*/ 2749839 h 2973029"/>
                <a:gd name="connsiteX22" fmla="*/ 5856034 w 8540936"/>
                <a:gd name="connsiteY22" fmla="*/ 2699039 h 2973029"/>
                <a:gd name="connsiteX23" fmla="*/ 5849684 w 8540936"/>
                <a:gd name="connsiteY23" fmla="*/ 2533939 h 2973029"/>
                <a:gd name="connsiteX24" fmla="*/ 5690934 w 8540936"/>
                <a:gd name="connsiteY24" fmla="*/ 2451389 h 2973029"/>
                <a:gd name="connsiteX25" fmla="*/ 5652834 w 8540936"/>
                <a:gd name="connsiteY25" fmla="*/ 2248189 h 2973029"/>
                <a:gd name="connsiteX26" fmla="*/ 5741734 w 8540936"/>
                <a:gd name="connsiteY26" fmla="*/ 2095789 h 2973029"/>
                <a:gd name="connsiteX27" fmla="*/ 5925884 w 8540936"/>
                <a:gd name="connsiteY27" fmla="*/ 2051339 h 2973029"/>
                <a:gd name="connsiteX28" fmla="*/ 6084634 w 8540936"/>
                <a:gd name="connsiteY28" fmla="*/ 2089439 h 2973029"/>
                <a:gd name="connsiteX29" fmla="*/ 6198934 w 8540936"/>
                <a:gd name="connsiteY29" fmla="*/ 2203739 h 2973029"/>
                <a:gd name="connsiteX30" fmla="*/ 6237034 w 8540936"/>
                <a:gd name="connsiteY30" fmla="*/ 2356139 h 2973029"/>
                <a:gd name="connsiteX31" fmla="*/ 6116384 w 8540936"/>
                <a:gd name="connsiteY31" fmla="*/ 2495839 h 2973029"/>
                <a:gd name="connsiteX32" fmla="*/ 5894134 w 8540936"/>
                <a:gd name="connsiteY32" fmla="*/ 2540289 h 2973029"/>
                <a:gd name="connsiteX33" fmla="*/ 5887784 w 8540936"/>
                <a:gd name="connsiteY33" fmla="*/ 2705389 h 2973029"/>
                <a:gd name="connsiteX34" fmla="*/ 6300534 w 8540936"/>
                <a:gd name="connsiteY34" fmla="*/ 2705389 h 2973029"/>
                <a:gd name="connsiteX35" fmla="*/ 7087934 w 8540936"/>
                <a:gd name="connsiteY35" fmla="*/ 2660939 h 2973029"/>
                <a:gd name="connsiteX36" fmla="*/ 7659434 w 8540936"/>
                <a:gd name="connsiteY36" fmla="*/ 2641889 h 2973029"/>
                <a:gd name="connsiteX37" fmla="*/ 8535734 w 8540936"/>
                <a:gd name="connsiteY37" fmla="*/ 2622839 h 2973029"/>
                <a:gd name="connsiteX38" fmla="*/ 8535734 w 8540936"/>
                <a:gd name="connsiteY38" fmla="*/ 984539 h 2973029"/>
                <a:gd name="connsiteX39" fmla="*/ 8084886 w 8540936"/>
                <a:gd name="connsiteY39" fmla="*/ 971839 h 2973029"/>
                <a:gd name="connsiteX40" fmla="*/ 7392734 w 8540936"/>
                <a:gd name="connsiteY40" fmla="*/ 863889 h 2973029"/>
                <a:gd name="connsiteX41" fmla="*/ 6859334 w 8540936"/>
                <a:gd name="connsiteY41" fmla="*/ 857539 h 2973029"/>
                <a:gd name="connsiteX42" fmla="*/ 5944934 w 8540936"/>
                <a:gd name="connsiteY42" fmla="*/ 838489 h 2973029"/>
                <a:gd name="connsiteX43" fmla="*/ 5348034 w 8540936"/>
                <a:gd name="connsiteY43" fmla="*/ 571789 h 2973029"/>
                <a:gd name="connsiteX44" fmla="*/ 4770186 w 8540936"/>
                <a:gd name="connsiteY44" fmla="*/ 520989 h 2973029"/>
                <a:gd name="connsiteX45" fmla="*/ 4020884 w 8540936"/>
                <a:gd name="connsiteY45" fmla="*/ 419389 h 2973029"/>
                <a:gd name="connsiteX46" fmla="*/ 3290634 w 8540936"/>
                <a:gd name="connsiteY46" fmla="*/ 432089 h 2973029"/>
                <a:gd name="connsiteX47" fmla="*/ 2750884 w 8540936"/>
                <a:gd name="connsiteY47" fmla="*/ 317789 h 2973029"/>
                <a:gd name="connsiteX48" fmla="*/ 2217484 w 8540936"/>
                <a:gd name="connsiteY48" fmla="*/ 266989 h 2973029"/>
                <a:gd name="connsiteX49" fmla="*/ 1887284 w 8540936"/>
                <a:gd name="connsiteY49" fmla="*/ 266989 h 2973029"/>
                <a:gd name="connsiteX50" fmla="*/ 1931734 w 8540936"/>
                <a:gd name="connsiteY50" fmla="*/ 984539 h 2973029"/>
                <a:gd name="connsiteX51" fmla="*/ 2179384 w 8540936"/>
                <a:gd name="connsiteY51" fmla="*/ 1079789 h 2973029"/>
                <a:gd name="connsiteX52" fmla="*/ 2261934 w 8540936"/>
                <a:gd name="connsiteY52" fmla="*/ 1168689 h 2973029"/>
                <a:gd name="connsiteX53" fmla="*/ 2319084 w 8540936"/>
                <a:gd name="connsiteY53" fmla="*/ 1282989 h 2973029"/>
                <a:gd name="connsiteX54" fmla="*/ 2280984 w 8540936"/>
                <a:gd name="connsiteY54" fmla="*/ 1492539 h 2973029"/>
                <a:gd name="connsiteX55" fmla="*/ 2014284 w 8540936"/>
                <a:gd name="connsiteY55" fmla="*/ 1670339 h 2973029"/>
                <a:gd name="connsiteX56" fmla="*/ 1684084 w 8540936"/>
                <a:gd name="connsiteY56" fmla="*/ 1644939 h 2973029"/>
                <a:gd name="connsiteX57" fmla="*/ 1595184 w 8540936"/>
                <a:gd name="connsiteY57" fmla="*/ 1492539 h 2973029"/>
                <a:gd name="connsiteX58" fmla="*/ 1550734 w 8540936"/>
                <a:gd name="connsiteY58" fmla="*/ 1302039 h 2973029"/>
                <a:gd name="connsiteX59" fmla="*/ 1665034 w 8540936"/>
                <a:gd name="connsiteY59" fmla="*/ 1124239 h 2973029"/>
                <a:gd name="connsiteX60" fmla="*/ 1785684 w 8540936"/>
                <a:gd name="connsiteY60" fmla="*/ 1035339 h 2973029"/>
                <a:gd name="connsiteX61" fmla="*/ 1906334 w 8540936"/>
                <a:gd name="connsiteY61" fmla="*/ 984539 h 2973029"/>
                <a:gd name="connsiteX62" fmla="*/ 1849184 w 8540936"/>
                <a:gd name="connsiteY62" fmla="*/ 260639 h 2973029"/>
                <a:gd name="connsiteX63" fmla="*/ 1125284 w 8540936"/>
                <a:gd name="connsiteY63" fmla="*/ 76489 h 2973029"/>
                <a:gd name="connsiteX64" fmla="*/ 490284 w 8540936"/>
                <a:gd name="connsiteY64" fmla="*/ 6639 h 2973029"/>
                <a:gd name="connsiteX65" fmla="*/ 20384 w 8540936"/>
                <a:gd name="connsiteY65" fmla="*/ 289 h 2973029"/>
                <a:gd name="connsiteX66" fmla="*/ 26734 w 8540936"/>
                <a:gd name="connsiteY66" fmla="*/ 2946689 h 2973029"/>
                <a:gd name="connsiteX0" fmla="*/ 26734 w 8540936"/>
                <a:gd name="connsiteY0" fmla="*/ 2946689 h 2973029"/>
                <a:gd name="connsiteX1" fmla="*/ 763334 w 8540936"/>
                <a:gd name="connsiteY1" fmla="*/ 2972089 h 2973029"/>
                <a:gd name="connsiteX2" fmla="*/ 763334 w 8540936"/>
                <a:gd name="connsiteY2" fmla="*/ 2629189 h 2973029"/>
                <a:gd name="connsiteX3" fmla="*/ 649034 w 8540936"/>
                <a:gd name="connsiteY3" fmla="*/ 2552989 h 2973029"/>
                <a:gd name="connsiteX4" fmla="*/ 502984 w 8540936"/>
                <a:gd name="connsiteY4" fmla="*/ 2445039 h 2973029"/>
                <a:gd name="connsiteX5" fmla="*/ 414084 w 8540936"/>
                <a:gd name="connsiteY5" fmla="*/ 2197389 h 2973029"/>
                <a:gd name="connsiteX6" fmla="*/ 439484 w 8540936"/>
                <a:gd name="connsiteY6" fmla="*/ 1981489 h 2973029"/>
                <a:gd name="connsiteX7" fmla="*/ 566484 w 8540936"/>
                <a:gd name="connsiteY7" fmla="*/ 1810039 h 2973029"/>
                <a:gd name="connsiteX8" fmla="*/ 769684 w 8540936"/>
                <a:gd name="connsiteY8" fmla="*/ 1740189 h 2973029"/>
                <a:gd name="connsiteX9" fmla="*/ 1036384 w 8540936"/>
                <a:gd name="connsiteY9" fmla="*/ 1822739 h 2973029"/>
                <a:gd name="connsiteX10" fmla="*/ 1188784 w 8540936"/>
                <a:gd name="connsiteY10" fmla="*/ 2051339 h 2973029"/>
                <a:gd name="connsiteX11" fmla="*/ 1157034 w 8540936"/>
                <a:gd name="connsiteY11" fmla="*/ 2235489 h 2973029"/>
                <a:gd name="connsiteX12" fmla="*/ 1068134 w 8540936"/>
                <a:gd name="connsiteY12" fmla="*/ 2432339 h 2973029"/>
                <a:gd name="connsiteX13" fmla="*/ 953834 w 8540936"/>
                <a:gd name="connsiteY13" fmla="*/ 2540289 h 2973029"/>
                <a:gd name="connsiteX14" fmla="*/ 795084 w 8540936"/>
                <a:gd name="connsiteY14" fmla="*/ 2629189 h 2973029"/>
                <a:gd name="connsiteX15" fmla="*/ 807784 w 8540936"/>
                <a:gd name="connsiteY15" fmla="*/ 2972089 h 2973029"/>
                <a:gd name="connsiteX16" fmla="*/ 1131634 w 8540936"/>
                <a:gd name="connsiteY16" fmla="*/ 2933989 h 2973029"/>
                <a:gd name="connsiteX17" fmla="*/ 1734884 w 8540936"/>
                <a:gd name="connsiteY17" fmla="*/ 2895889 h 2973029"/>
                <a:gd name="connsiteX18" fmla="*/ 2585784 w 8540936"/>
                <a:gd name="connsiteY18" fmla="*/ 2851439 h 2973029"/>
                <a:gd name="connsiteX19" fmla="*/ 3817684 w 8540936"/>
                <a:gd name="connsiteY19" fmla="*/ 2787939 h 2973029"/>
                <a:gd name="connsiteX20" fmla="*/ 4560634 w 8540936"/>
                <a:gd name="connsiteY20" fmla="*/ 2749839 h 2973029"/>
                <a:gd name="connsiteX21" fmla="*/ 5208334 w 8540936"/>
                <a:gd name="connsiteY21" fmla="*/ 2749839 h 2973029"/>
                <a:gd name="connsiteX22" fmla="*/ 5856034 w 8540936"/>
                <a:gd name="connsiteY22" fmla="*/ 2699039 h 2973029"/>
                <a:gd name="connsiteX23" fmla="*/ 5849684 w 8540936"/>
                <a:gd name="connsiteY23" fmla="*/ 2533939 h 2973029"/>
                <a:gd name="connsiteX24" fmla="*/ 5690934 w 8540936"/>
                <a:gd name="connsiteY24" fmla="*/ 2451389 h 2973029"/>
                <a:gd name="connsiteX25" fmla="*/ 5652834 w 8540936"/>
                <a:gd name="connsiteY25" fmla="*/ 2248189 h 2973029"/>
                <a:gd name="connsiteX26" fmla="*/ 5741734 w 8540936"/>
                <a:gd name="connsiteY26" fmla="*/ 2095789 h 2973029"/>
                <a:gd name="connsiteX27" fmla="*/ 5925884 w 8540936"/>
                <a:gd name="connsiteY27" fmla="*/ 2051339 h 2973029"/>
                <a:gd name="connsiteX28" fmla="*/ 6084634 w 8540936"/>
                <a:gd name="connsiteY28" fmla="*/ 2089439 h 2973029"/>
                <a:gd name="connsiteX29" fmla="*/ 6198934 w 8540936"/>
                <a:gd name="connsiteY29" fmla="*/ 2203739 h 2973029"/>
                <a:gd name="connsiteX30" fmla="*/ 6237034 w 8540936"/>
                <a:gd name="connsiteY30" fmla="*/ 2356139 h 2973029"/>
                <a:gd name="connsiteX31" fmla="*/ 6116384 w 8540936"/>
                <a:gd name="connsiteY31" fmla="*/ 2495839 h 2973029"/>
                <a:gd name="connsiteX32" fmla="*/ 5894134 w 8540936"/>
                <a:gd name="connsiteY32" fmla="*/ 2540289 h 2973029"/>
                <a:gd name="connsiteX33" fmla="*/ 5887784 w 8540936"/>
                <a:gd name="connsiteY33" fmla="*/ 2705389 h 2973029"/>
                <a:gd name="connsiteX34" fmla="*/ 6300534 w 8540936"/>
                <a:gd name="connsiteY34" fmla="*/ 2705389 h 2973029"/>
                <a:gd name="connsiteX35" fmla="*/ 7087934 w 8540936"/>
                <a:gd name="connsiteY35" fmla="*/ 2660939 h 2973029"/>
                <a:gd name="connsiteX36" fmla="*/ 7659434 w 8540936"/>
                <a:gd name="connsiteY36" fmla="*/ 2641889 h 2973029"/>
                <a:gd name="connsiteX37" fmla="*/ 8535734 w 8540936"/>
                <a:gd name="connsiteY37" fmla="*/ 2622839 h 2973029"/>
                <a:gd name="connsiteX38" fmla="*/ 8535734 w 8540936"/>
                <a:gd name="connsiteY38" fmla="*/ 984539 h 2973029"/>
                <a:gd name="connsiteX39" fmla="*/ 8084886 w 8540936"/>
                <a:gd name="connsiteY39" fmla="*/ 971839 h 2973029"/>
                <a:gd name="connsiteX40" fmla="*/ 7392734 w 8540936"/>
                <a:gd name="connsiteY40" fmla="*/ 863889 h 2973029"/>
                <a:gd name="connsiteX41" fmla="*/ 6859334 w 8540936"/>
                <a:gd name="connsiteY41" fmla="*/ 857539 h 2973029"/>
                <a:gd name="connsiteX42" fmla="*/ 5944934 w 8540936"/>
                <a:gd name="connsiteY42" fmla="*/ 838489 h 2973029"/>
                <a:gd name="connsiteX43" fmla="*/ 5348034 w 8540936"/>
                <a:gd name="connsiteY43" fmla="*/ 571789 h 2973029"/>
                <a:gd name="connsiteX44" fmla="*/ 4770186 w 8540936"/>
                <a:gd name="connsiteY44" fmla="*/ 520989 h 2973029"/>
                <a:gd name="connsiteX45" fmla="*/ 4020884 w 8540936"/>
                <a:gd name="connsiteY45" fmla="*/ 419389 h 2973029"/>
                <a:gd name="connsiteX46" fmla="*/ 3290634 w 8540936"/>
                <a:gd name="connsiteY46" fmla="*/ 432089 h 2973029"/>
                <a:gd name="connsiteX47" fmla="*/ 2750884 w 8540936"/>
                <a:gd name="connsiteY47" fmla="*/ 317789 h 2973029"/>
                <a:gd name="connsiteX48" fmla="*/ 2217484 w 8540936"/>
                <a:gd name="connsiteY48" fmla="*/ 266989 h 2973029"/>
                <a:gd name="connsiteX49" fmla="*/ 1887284 w 8540936"/>
                <a:gd name="connsiteY49" fmla="*/ 266989 h 2973029"/>
                <a:gd name="connsiteX50" fmla="*/ 1931734 w 8540936"/>
                <a:gd name="connsiteY50" fmla="*/ 984539 h 2973029"/>
                <a:gd name="connsiteX51" fmla="*/ 2179384 w 8540936"/>
                <a:gd name="connsiteY51" fmla="*/ 1079789 h 2973029"/>
                <a:gd name="connsiteX52" fmla="*/ 2261934 w 8540936"/>
                <a:gd name="connsiteY52" fmla="*/ 1168689 h 2973029"/>
                <a:gd name="connsiteX53" fmla="*/ 2319084 w 8540936"/>
                <a:gd name="connsiteY53" fmla="*/ 1282989 h 2973029"/>
                <a:gd name="connsiteX54" fmla="*/ 2280984 w 8540936"/>
                <a:gd name="connsiteY54" fmla="*/ 1492539 h 2973029"/>
                <a:gd name="connsiteX55" fmla="*/ 2014284 w 8540936"/>
                <a:gd name="connsiteY55" fmla="*/ 1670339 h 2973029"/>
                <a:gd name="connsiteX56" fmla="*/ 1684084 w 8540936"/>
                <a:gd name="connsiteY56" fmla="*/ 1644939 h 2973029"/>
                <a:gd name="connsiteX57" fmla="*/ 1557084 w 8540936"/>
                <a:gd name="connsiteY57" fmla="*/ 1492539 h 2973029"/>
                <a:gd name="connsiteX58" fmla="*/ 1550734 w 8540936"/>
                <a:gd name="connsiteY58" fmla="*/ 1302039 h 2973029"/>
                <a:gd name="connsiteX59" fmla="*/ 1665034 w 8540936"/>
                <a:gd name="connsiteY59" fmla="*/ 1124239 h 2973029"/>
                <a:gd name="connsiteX60" fmla="*/ 1785684 w 8540936"/>
                <a:gd name="connsiteY60" fmla="*/ 1035339 h 2973029"/>
                <a:gd name="connsiteX61" fmla="*/ 1906334 w 8540936"/>
                <a:gd name="connsiteY61" fmla="*/ 984539 h 2973029"/>
                <a:gd name="connsiteX62" fmla="*/ 1849184 w 8540936"/>
                <a:gd name="connsiteY62" fmla="*/ 260639 h 2973029"/>
                <a:gd name="connsiteX63" fmla="*/ 1125284 w 8540936"/>
                <a:gd name="connsiteY63" fmla="*/ 76489 h 2973029"/>
                <a:gd name="connsiteX64" fmla="*/ 490284 w 8540936"/>
                <a:gd name="connsiteY64" fmla="*/ 6639 h 2973029"/>
                <a:gd name="connsiteX65" fmla="*/ 20384 w 8540936"/>
                <a:gd name="connsiteY65" fmla="*/ 289 h 2973029"/>
                <a:gd name="connsiteX66" fmla="*/ 26734 w 8540936"/>
                <a:gd name="connsiteY66" fmla="*/ 2946689 h 2973029"/>
                <a:gd name="connsiteX0" fmla="*/ 6350 w 8520552"/>
                <a:gd name="connsiteY0" fmla="*/ 2946689 h 2973029"/>
                <a:gd name="connsiteX1" fmla="*/ 742950 w 8520552"/>
                <a:gd name="connsiteY1" fmla="*/ 2972089 h 2973029"/>
                <a:gd name="connsiteX2" fmla="*/ 742950 w 8520552"/>
                <a:gd name="connsiteY2" fmla="*/ 2629189 h 2973029"/>
                <a:gd name="connsiteX3" fmla="*/ 628650 w 8520552"/>
                <a:gd name="connsiteY3" fmla="*/ 2552989 h 2973029"/>
                <a:gd name="connsiteX4" fmla="*/ 482600 w 8520552"/>
                <a:gd name="connsiteY4" fmla="*/ 2445039 h 2973029"/>
                <a:gd name="connsiteX5" fmla="*/ 393700 w 8520552"/>
                <a:gd name="connsiteY5" fmla="*/ 2197389 h 2973029"/>
                <a:gd name="connsiteX6" fmla="*/ 419100 w 8520552"/>
                <a:gd name="connsiteY6" fmla="*/ 1981489 h 2973029"/>
                <a:gd name="connsiteX7" fmla="*/ 546100 w 8520552"/>
                <a:gd name="connsiteY7" fmla="*/ 1810039 h 2973029"/>
                <a:gd name="connsiteX8" fmla="*/ 749300 w 8520552"/>
                <a:gd name="connsiteY8" fmla="*/ 1740189 h 2973029"/>
                <a:gd name="connsiteX9" fmla="*/ 1016000 w 8520552"/>
                <a:gd name="connsiteY9" fmla="*/ 1822739 h 2973029"/>
                <a:gd name="connsiteX10" fmla="*/ 1168400 w 8520552"/>
                <a:gd name="connsiteY10" fmla="*/ 2051339 h 2973029"/>
                <a:gd name="connsiteX11" fmla="*/ 1136650 w 8520552"/>
                <a:gd name="connsiteY11" fmla="*/ 2235489 h 2973029"/>
                <a:gd name="connsiteX12" fmla="*/ 1047750 w 8520552"/>
                <a:gd name="connsiteY12" fmla="*/ 2432339 h 2973029"/>
                <a:gd name="connsiteX13" fmla="*/ 933450 w 8520552"/>
                <a:gd name="connsiteY13" fmla="*/ 2540289 h 2973029"/>
                <a:gd name="connsiteX14" fmla="*/ 774700 w 8520552"/>
                <a:gd name="connsiteY14" fmla="*/ 2629189 h 2973029"/>
                <a:gd name="connsiteX15" fmla="*/ 787400 w 8520552"/>
                <a:gd name="connsiteY15" fmla="*/ 2972089 h 2973029"/>
                <a:gd name="connsiteX16" fmla="*/ 1111250 w 8520552"/>
                <a:gd name="connsiteY16" fmla="*/ 2933989 h 2973029"/>
                <a:gd name="connsiteX17" fmla="*/ 1714500 w 8520552"/>
                <a:gd name="connsiteY17" fmla="*/ 2895889 h 2973029"/>
                <a:gd name="connsiteX18" fmla="*/ 2565400 w 8520552"/>
                <a:gd name="connsiteY18" fmla="*/ 2851439 h 2973029"/>
                <a:gd name="connsiteX19" fmla="*/ 3797300 w 8520552"/>
                <a:gd name="connsiteY19" fmla="*/ 2787939 h 2973029"/>
                <a:gd name="connsiteX20" fmla="*/ 4540250 w 8520552"/>
                <a:gd name="connsiteY20" fmla="*/ 2749839 h 2973029"/>
                <a:gd name="connsiteX21" fmla="*/ 5187950 w 8520552"/>
                <a:gd name="connsiteY21" fmla="*/ 2749839 h 2973029"/>
                <a:gd name="connsiteX22" fmla="*/ 5835650 w 8520552"/>
                <a:gd name="connsiteY22" fmla="*/ 2699039 h 2973029"/>
                <a:gd name="connsiteX23" fmla="*/ 5829300 w 8520552"/>
                <a:gd name="connsiteY23" fmla="*/ 2533939 h 2973029"/>
                <a:gd name="connsiteX24" fmla="*/ 5670550 w 8520552"/>
                <a:gd name="connsiteY24" fmla="*/ 2451389 h 2973029"/>
                <a:gd name="connsiteX25" fmla="*/ 5632450 w 8520552"/>
                <a:gd name="connsiteY25" fmla="*/ 2248189 h 2973029"/>
                <a:gd name="connsiteX26" fmla="*/ 5721350 w 8520552"/>
                <a:gd name="connsiteY26" fmla="*/ 2095789 h 2973029"/>
                <a:gd name="connsiteX27" fmla="*/ 5905500 w 8520552"/>
                <a:gd name="connsiteY27" fmla="*/ 2051339 h 2973029"/>
                <a:gd name="connsiteX28" fmla="*/ 6064250 w 8520552"/>
                <a:gd name="connsiteY28" fmla="*/ 2089439 h 2973029"/>
                <a:gd name="connsiteX29" fmla="*/ 6178550 w 8520552"/>
                <a:gd name="connsiteY29" fmla="*/ 2203739 h 2973029"/>
                <a:gd name="connsiteX30" fmla="*/ 6216650 w 8520552"/>
                <a:gd name="connsiteY30" fmla="*/ 2356139 h 2973029"/>
                <a:gd name="connsiteX31" fmla="*/ 6096000 w 8520552"/>
                <a:gd name="connsiteY31" fmla="*/ 2495839 h 2973029"/>
                <a:gd name="connsiteX32" fmla="*/ 5873750 w 8520552"/>
                <a:gd name="connsiteY32" fmla="*/ 2540289 h 2973029"/>
                <a:gd name="connsiteX33" fmla="*/ 5867400 w 8520552"/>
                <a:gd name="connsiteY33" fmla="*/ 2705389 h 2973029"/>
                <a:gd name="connsiteX34" fmla="*/ 6280150 w 8520552"/>
                <a:gd name="connsiteY34" fmla="*/ 2705389 h 2973029"/>
                <a:gd name="connsiteX35" fmla="*/ 7067550 w 8520552"/>
                <a:gd name="connsiteY35" fmla="*/ 2660939 h 2973029"/>
                <a:gd name="connsiteX36" fmla="*/ 7639050 w 8520552"/>
                <a:gd name="connsiteY36" fmla="*/ 2641889 h 2973029"/>
                <a:gd name="connsiteX37" fmla="*/ 8515350 w 8520552"/>
                <a:gd name="connsiteY37" fmla="*/ 2622839 h 2973029"/>
                <a:gd name="connsiteX38" fmla="*/ 8515350 w 8520552"/>
                <a:gd name="connsiteY38" fmla="*/ 984539 h 2973029"/>
                <a:gd name="connsiteX39" fmla="*/ 8064502 w 8520552"/>
                <a:gd name="connsiteY39" fmla="*/ 971839 h 2973029"/>
                <a:gd name="connsiteX40" fmla="*/ 7372350 w 8520552"/>
                <a:gd name="connsiteY40" fmla="*/ 863889 h 2973029"/>
                <a:gd name="connsiteX41" fmla="*/ 6838950 w 8520552"/>
                <a:gd name="connsiteY41" fmla="*/ 857539 h 2973029"/>
                <a:gd name="connsiteX42" fmla="*/ 5924550 w 8520552"/>
                <a:gd name="connsiteY42" fmla="*/ 838489 h 2973029"/>
                <a:gd name="connsiteX43" fmla="*/ 5327650 w 8520552"/>
                <a:gd name="connsiteY43" fmla="*/ 571789 h 2973029"/>
                <a:gd name="connsiteX44" fmla="*/ 4749802 w 8520552"/>
                <a:gd name="connsiteY44" fmla="*/ 520989 h 2973029"/>
                <a:gd name="connsiteX45" fmla="*/ 4000500 w 8520552"/>
                <a:gd name="connsiteY45" fmla="*/ 419389 h 2973029"/>
                <a:gd name="connsiteX46" fmla="*/ 3270250 w 8520552"/>
                <a:gd name="connsiteY46" fmla="*/ 432089 h 2973029"/>
                <a:gd name="connsiteX47" fmla="*/ 2730500 w 8520552"/>
                <a:gd name="connsiteY47" fmla="*/ 317789 h 2973029"/>
                <a:gd name="connsiteX48" fmla="*/ 2197100 w 8520552"/>
                <a:gd name="connsiteY48" fmla="*/ 266989 h 2973029"/>
                <a:gd name="connsiteX49" fmla="*/ 1866900 w 8520552"/>
                <a:gd name="connsiteY49" fmla="*/ 266989 h 2973029"/>
                <a:gd name="connsiteX50" fmla="*/ 1911350 w 8520552"/>
                <a:gd name="connsiteY50" fmla="*/ 984539 h 2973029"/>
                <a:gd name="connsiteX51" fmla="*/ 2159000 w 8520552"/>
                <a:gd name="connsiteY51" fmla="*/ 1079789 h 2973029"/>
                <a:gd name="connsiteX52" fmla="*/ 2241550 w 8520552"/>
                <a:gd name="connsiteY52" fmla="*/ 1168689 h 2973029"/>
                <a:gd name="connsiteX53" fmla="*/ 2298700 w 8520552"/>
                <a:gd name="connsiteY53" fmla="*/ 1282989 h 2973029"/>
                <a:gd name="connsiteX54" fmla="*/ 2260600 w 8520552"/>
                <a:gd name="connsiteY54" fmla="*/ 1492539 h 2973029"/>
                <a:gd name="connsiteX55" fmla="*/ 1993900 w 8520552"/>
                <a:gd name="connsiteY55" fmla="*/ 1670339 h 2973029"/>
                <a:gd name="connsiteX56" fmla="*/ 1663700 w 8520552"/>
                <a:gd name="connsiteY56" fmla="*/ 1644939 h 2973029"/>
                <a:gd name="connsiteX57" fmla="*/ 1536700 w 8520552"/>
                <a:gd name="connsiteY57" fmla="*/ 1492539 h 2973029"/>
                <a:gd name="connsiteX58" fmla="*/ 1530350 w 8520552"/>
                <a:gd name="connsiteY58" fmla="*/ 1302039 h 2973029"/>
                <a:gd name="connsiteX59" fmla="*/ 1644650 w 8520552"/>
                <a:gd name="connsiteY59" fmla="*/ 1124239 h 2973029"/>
                <a:gd name="connsiteX60" fmla="*/ 1765300 w 8520552"/>
                <a:gd name="connsiteY60" fmla="*/ 1035339 h 2973029"/>
                <a:gd name="connsiteX61" fmla="*/ 1885950 w 8520552"/>
                <a:gd name="connsiteY61" fmla="*/ 984539 h 2973029"/>
                <a:gd name="connsiteX62" fmla="*/ 1828800 w 8520552"/>
                <a:gd name="connsiteY62" fmla="*/ 260639 h 2973029"/>
                <a:gd name="connsiteX63" fmla="*/ 1104900 w 8520552"/>
                <a:gd name="connsiteY63" fmla="*/ 76489 h 2973029"/>
                <a:gd name="connsiteX64" fmla="*/ 469900 w 8520552"/>
                <a:gd name="connsiteY64" fmla="*/ 6639 h 2973029"/>
                <a:gd name="connsiteX65" fmla="*/ 0 w 8520552"/>
                <a:gd name="connsiteY65" fmla="*/ 289 h 2973029"/>
                <a:gd name="connsiteX66" fmla="*/ 6350 w 8520552"/>
                <a:gd name="connsiteY66" fmla="*/ 2946689 h 2973029"/>
                <a:gd name="connsiteX0" fmla="*/ 6350 w 8515350"/>
                <a:gd name="connsiteY0" fmla="*/ 2946689 h 2973029"/>
                <a:gd name="connsiteX1" fmla="*/ 742950 w 8515350"/>
                <a:gd name="connsiteY1" fmla="*/ 2972089 h 2973029"/>
                <a:gd name="connsiteX2" fmla="*/ 742950 w 8515350"/>
                <a:gd name="connsiteY2" fmla="*/ 2629189 h 2973029"/>
                <a:gd name="connsiteX3" fmla="*/ 628650 w 8515350"/>
                <a:gd name="connsiteY3" fmla="*/ 2552989 h 2973029"/>
                <a:gd name="connsiteX4" fmla="*/ 482600 w 8515350"/>
                <a:gd name="connsiteY4" fmla="*/ 2445039 h 2973029"/>
                <a:gd name="connsiteX5" fmla="*/ 393700 w 8515350"/>
                <a:gd name="connsiteY5" fmla="*/ 2197389 h 2973029"/>
                <a:gd name="connsiteX6" fmla="*/ 419100 w 8515350"/>
                <a:gd name="connsiteY6" fmla="*/ 1981489 h 2973029"/>
                <a:gd name="connsiteX7" fmla="*/ 546100 w 8515350"/>
                <a:gd name="connsiteY7" fmla="*/ 1810039 h 2973029"/>
                <a:gd name="connsiteX8" fmla="*/ 749300 w 8515350"/>
                <a:gd name="connsiteY8" fmla="*/ 1740189 h 2973029"/>
                <a:gd name="connsiteX9" fmla="*/ 1016000 w 8515350"/>
                <a:gd name="connsiteY9" fmla="*/ 1822739 h 2973029"/>
                <a:gd name="connsiteX10" fmla="*/ 1168400 w 8515350"/>
                <a:gd name="connsiteY10" fmla="*/ 2051339 h 2973029"/>
                <a:gd name="connsiteX11" fmla="*/ 1136650 w 8515350"/>
                <a:gd name="connsiteY11" fmla="*/ 2235489 h 2973029"/>
                <a:gd name="connsiteX12" fmla="*/ 1047750 w 8515350"/>
                <a:gd name="connsiteY12" fmla="*/ 2432339 h 2973029"/>
                <a:gd name="connsiteX13" fmla="*/ 933450 w 8515350"/>
                <a:gd name="connsiteY13" fmla="*/ 2540289 h 2973029"/>
                <a:gd name="connsiteX14" fmla="*/ 774700 w 8515350"/>
                <a:gd name="connsiteY14" fmla="*/ 2629189 h 2973029"/>
                <a:gd name="connsiteX15" fmla="*/ 787400 w 8515350"/>
                <a:gd name="connsiteY15" fmla="*/ 2972089 h 2973029"/>
                <a:gd name="connsiteX16" fmla="*/ 1111250 w 8515350"/>
                <a:gd name="connsiteY16" fmla="*/ 2933989 h 2973029"/>
                <a:gd name="connsiteX17" fmla="*/ 1714500 w 8515350"/>
                <a:gd name="connsiteY17" fmla="*/ 2895889 h 2973029"/>
                <a:gd name="connsiteX18" fmla="*/ 2565400 w 8515350"/>
                <a:gd name="connsiteY18" fmla="*/ 2851439 h 2973029"/>
                <a:gd name="connsiteX19" fmla="*/ 3797300 w 8515350"/>
                <a:gd name="connsiteY19" fmla="*/ 2787939 h 2973029"/>
                <a:gd name="connsiteX20" fmla="*/ 4540250 w 8515350"/>
                <a:gd name="connsiteY20" fmla="*/ 2749839 h 2973029"/>
                <a:gd name="connsiteX21" fmla="*/ 5187950 w 8515350"/>
                <a:gd name="connsiteY21" fmla="*/ 2749839 h 2973029"/>
                <a:gd name="connsiteX22" fmla="*/ 5835650 w 8515350"/>
                <a:gd name="connsiteY22" fmla="*/ 2699039 h 2973029"/>
                <a:gd name="connsiteX23" fmla="*/ 5829300 w 8515350"/>
                <a:gd name="connsiteY23" fmla="*/ 2533939 h 2973029"/>
                <a:gd name="connsiteX24" fmla="*/ 5670550 w 8515350"/>
                <a:gd name="connsiteY24" fmla="*/ 2451389 h 2973029"/>
                <a:gd name="connsiteX25" fmla="*/ 5632450 w 8515350"/>
                <a:gd name="connsiteY25" fmla="*/ 2248189 h 2973029"/>
                <a:gd name="connsiteX26" fmla="*/ 5721350 w 8515350"/>
                <a:gd name="connsiteY26" fmla="*/ 2095789 h 2973029"/>
                <a:gd name="connsiteX27" fmla="*/ 5905500 w 8515350"/>
                <a:gd name="connsiteY27" fmla="*/ 2051339 h 2973029"/>
                <a:gd name="connsiteX28" fmla="*/ 6064250 w 8515350"/>
                <a:gd name="connsiteY28" fmla="*/ 2089439 h 2973029"/>
                <a:gd name="connsiteX29" fmla="*/ 6178550 w 8515350"/>
                <a:gd name="connsiteY29" fmla="*/ 2203739 h 2973029"/>
                <a:gd name="connsiteX30" fmla="*/ 6216650 w 8515350"/>
                <a:gd name="connsiteY30" fmla="*/ 2356139 h 2973029"/>
                <a:gd name="connsiteX31" fmla="*/ 6096000 w 8515350"/>
                <a:gd name="connsiteY31" fmla="*/ 2495839 h 2973029"/>
                <a:gd name="connsiteX32" fmla="*/ 5873750 w 8515350"/>
                <a:gd name="connsiteY32" fmla="*/ 2540289 h 2973029"/>
                <a:gd name="connsiteX33" fmla="*/ 5867400 w 8515350"/>
                <a:gd name="connsiteY33" fmla="*/ 2705389 h 2973029"/>
                <a:gd name="connsiteX34" fmla="*/ 6280150 w 8515350"/>
                <a:gd name="connsiteY34" fmla="*/ 2705389 h 2973029"/>
                <a:gd name="connsiteX35" fmla="*/ 7067550 w 8515350"/>
                <a:gd name="connsiteY35" fmla="*/ 2660939 h 2973029"/>
                <a:gd name="connsiteX36" fmla="*/ 7639050 w 8515350"/>
                <a:gd name="connsiteY36" fmla="*/ 2641889 h 2973029"/>
                <a:gd name="connsiteX37" fmla="*/ 8515350 w 8515350"/>
                <a:gd name="connsiteY37" fmla="*/ 2622839 h 2973029"/>
                <a:gd name="connsiteX38" fmla="*/ 8515350 w 8515350"/>
                <a:gd name="connsiteY38" fmla="*/ 984539 h 2973029"/>
                <a:gd name="connsiteX39" fmla="*/ 8064502 w 8515350"/>
                <a:gd name="connsiteY39" fmla="*/ 971839 h 2973029"/>
                <a:gd name="connsiteX40" fmla="*/ 7372350 w 8515350"/>
                <a:gd name="connsiteY40" fmla="*/ 863889 h 2973029"/>
                <a:gd name="connsiteX41" fmla="*/ 6838950 w 8515350"/>
                <a:gd name="connsiteY41" fmla="*/ 857539 h 2973029"/>
                <a:gd name="connsiteX42" fmla="*/ 5924550 w 8515350"/>
                <a:gd name="connsiteY42" fmla="*/ 838489 h 2973029"/>
                <a:gd name="connsiteX43" fmla="*/ 5327650 w 8515350"/>
                <a:gd name="connsiteY43" fmla="*/ 571789 h 2973029"/>
                <a:gd name="connsiteX44" fmla="*/ 4749802 w 8515350"/>
                <a:gd name="connsiteY44" fmla="*/ 520989 h 2973029"/>
                <a:gd name="connsiteX45" fmla="*/ 4000500 w 8515350"/>
                <a:gd name="connsiteY45" fmla="*/ 419389 h 2973029"/>
                <a:gd name="connsiteX46" fmla="*/ 3270250 w 8515350"/>
                <a:gd name="connsiteY46" fmla="*/ 432089 h 2973029"/>
                <a:gd name="connsiteX47" fmla="*/ 2730500 w 8515350"/>
                <a:gd name="connsiteY47" fmla="*/ 317789 h 2973029"/>
                <a:gd name="connsiteX48" fmla="*/ 2197100 w 8515350"/>
                <a:gd name="connsiteY48" fmla="*/ 266989 h 2973029"/>
                <a:gd name="connsiteX49" fmla="*/ 1866900 w 8515350"/>
                <a:gd name="connsiteY49" fmla="*/ 266989 h 2973029"/>
                <a:gd name="connsiteX50" fmla="*/ 1911350 w 8515350"/>
                <a:gd name="connsiteY50" fmla="*/ 984539 h 2973029"/>
                <a:gd name="connsiteX51" fmla="*/ 2159000 w 8515350"/>
                <a:gd name="connsiteY51" fmla="*/ 1079789 h 2973029"/>
                <a:gd name="connsiteX52" fmla="*/ 2241550 w 8515350"/>
                <a:gd name="connsiteY52" fmla="*/ 1168689 h 2973029"/>
                <a:gd name="connsiteX53" fmla="*/ 2298700 w 8515350"/>
                <a:gd name="connsiteY53" fmla="*/ 1282989 h 2973029"/>
                <a:gd name="connsiteX54" fmla="*/ 2260600 w 8515350"/>
                <a:gd name="connsiteY54" fmla="*/ 1492539 h 2973029"/>
                <a:gd name="connsiteX55" fmla="*/ 1993900 w 8515350"/>
                <a:gd name="connsiteY55" fmla="*/ 1670339 h 2973029"/>
                <a:gd name="connsiteX56" fmla="*/ 1663700 w 8515350"/>
                <a:gd name="connsiteY56" fmla="*/ 1644939 h 2973029"/>
                <a:gd name="connsiteX57" fmla="*/ 1536700 w 8515350"/>
                <a:gd name="connsiteY57" fmla="*/ 1492539 h 2973029"/>
                <a:gd name="connsiteX58" fmla="*/ 1530350 w 8515350"/>
                <a:gd name="connsiteY58" fmla="*/ 1302039 h 2973029"/>
                <a:gd name="connsiteX59" fmla="*/ 1644650 w 8515350"/>
                <a:gd name="connsiteY59" fmla="*/ 1124239 h 2973029"/>
                <a:gd name="connsiteX60" fmla="*/ 1765300 w 8515350"/>
                <a:gd name="connsiteY60" fmla="*/ 1035339 h 2973029"/>
                <a:gd name="connsiteX61" fmla="*/ 1885950 w 8515350"/>
                <a:gd name="connsiteY61" fmla="*/ 984539 h 2973029"/>
                <a:gd name="connsiteX62" fmla="*/ 1828800 w 8515350"/>
                <a:gd name="connsiteY62" fmla="*/ 260639 h 2973029"/>
                <a:gd name="connsiteX63" fmla="*/ 1104900 w 8515350"/>
                <a:gd name="connsiteY63" fmla="*/ 76489 h 2973029"/>
                <a:gd name="connsiteX64" fmla="*/ 469900 w 8515350"/>
                <a:gd name="connsiteY64" fmla="*/ 6639 h 2973029"/>
                <a:gd name="connsiteX65" fmla="*/ 0 w 8515350"/>
                <a:gd name="connsiteY65" fmla="*/ 289 h 2973029"/>
                <a:gd name="connsiteX66" fmla="*/ 6350 w 8515350"/>
                <a:gd name="connsiteY66" fmla="*/ 2946689 h 2973029"/>
                <a:gd name="connsiteX0" fmla="*/ 6350 w 8534400"/>
                <a:gd name="connsiteY0" fmla="*/ 2946689 h 2973029"/>
                <a:gd name="connsiteX1" fmla="*/ 742950 w 8534400"/>
                <a:gd name="connsiteY1" fmla="*/ 2972089 h 2973029"/>
                <a:gd name="connsiteX2" fmla="*/ 742950 w 8534400"/>
                <a:gd name="connsiteY2" fmla="*/ 2629189 h 2973029"/>
                <a:gd name="connsiteX3" fmla="*/ 628650 w 8534400"/>
                <a:gd name="connsiteY3" fmla="*/ 2552989 h 2973029"/>
                <a:gd name="connsiteX4" fmla="*/ 482600 w 8534400"/>
                <a:gd name="connsiteY4" fmla="*/ 2445039 h 2973029"/>
                <a:gd name="connsiteX5" fmla="*/ 393700 w 8534400"/>
                <a:gd name="connsiteY5" fmla="*/ 2197389 h 2973029"/>
                <a:gd name="connsiteX6" fmla="*/ 419100 w 8534400"/>
                <a:gd name="connsiteY6" fmla="*/ 1981489 h 2973029"/>
                <a:gd name="connsiteX7" fmla="*/ 546100 w 8534400"/>
                <a:gd name="connsiteY7" fmla="*/ 1810039 h 2973029"/>
                <a:gd name="connsiteX8" fmla="*/ 749300 w 8534400"/>
                <a:gd name="connsiteY8" fmla="*/ 1740189 h 2973029"/>
                <a:gd name="connsiteX9" fmla="*/ 1016000 w 8534400"/>
                <a:gd name="connsiteY9" fmla="*/ 1822739 h 2973029"/>
                <a:gd name="connsiteX10" fmla="*/ 1168400 w 8534400"/>
                <a:gd name="connsiteY10" fmla="*/ 2051339 h 2973029"/>
                <a:gd name="connsiteX11" fmla="*/ 1136650 w 8534400"/>
                <a:gd name="connsiteY11" fmla="*/ 2235489 h 2973029"/>
                <a:gd name="connsiteX12" fmla="*/ 1047750 w 8534400"/>
                <a:gd name="connsiteY12" fmla="*/ 2432339 h 2973029"/>
                <a:gd name="connsiteX13" fmla="*/ 933450 w 8534400"/>
                <a:gd name="connsiteY13" fmla="*/ 2540289 h 2973029"/>
                <a:gd name="connsiteX14" fmla="*/ 774700 w 8534400"/>
                <a:gd name="connsiteY14" fmla="*/ 2629189 h 2973029"/>
                <a:gd name="connsiteX15" fmla="*/ 787400 w 8534400"/>
                <a:gd name="connsiteY15" fmla="*/ 2972089 h 2973029"/>
                <a:gd name="connsiteX16" fmla="*/ 1111250 w 8534400"/>
                <a:gd name="connsiteY16" fmla="*/ 2933989 h 2973029"/>
                <a:gd name="connsiteX17" fmla="*/ 1714500 w 8534400"/>
                <a:gd name="connsiteY17" fmla="*/ 2895889 h 2973029"/>
                <a:gd name="connsiteX18" fmla="*/ 2565400 w 8534400"/>
                <a:gd name="connsiteY18" fmla="*/ 2851439 h 2973029"/>
                <a:gd name="connsiteX19" fmla="*/ 3797300 w 8534400"/>
                <a:gd name="connsiteY19" fmla="*/ 2787939 h 2973029"/>
                <a:gd name="connsiteX20" fmla="*/ 4540250 w 8534400"/>
                <a:gd name="connsiteY20" fmla="*/ 2749839 h 2973029"/>
                <a:gd name="connsiteX21" fmla="*/ 5187950 w 8534400"/>
                <a:gd name="connsiteY21" fmla="*/ 2749839 h 2973029"/>
                <a:gd name="connsiteX22" fmla="*/ 5835650 w 8534400"/>
                <a:gd name="connsiteY22" fmla="*/ 2699039 h 2973029"/>
                <a:gd name="connsiteX23" fmla="*/ 5829300 w 8534400"/>
                <a:gd name="connsiteY23" fmla="*/ 2533939 h 2973029"/>
                <a:gd name="connsiteX24" fmla="*/ 5670550 w 8534400"/>
                <a:gd name="connsiteY24" fmla="*/ 2451389 h 2973029"/>
                <a:gd name="connsiteX25" fmla="*/ 5632450 w 8534400"/>
                <a:gd name="connsiteY25" fmla="*/ 2248189 h 2973029"/>
                <a:gd name="connsiteX26" fmla="*/ 5721350 w 8534400"/>
                <a:gd name="connsiteY26" fmla="*/ 2095789 h 2973029"/>
                <a:gd name="connsiteX27" fmla="*/ 5905500 w 8534400"/>
                <a:gd name="connsiteY27" fmla="*/ 2051339 h 2973029"/>
                <a:gd name="connsiteX28" fmla="*/ 6064250 w 8534400"/>
                <a:gd name="connsiteY28" fmla="*/ 2089439 h 2973029"/>
                <a:gd name="connsiteX29" fmla="*/ 6178550 w 8534400"/>
                <a:gd name="connsiteY29" fmla="*/ 2203739 h 2973029"/>
                <a:gd name="connsiteX30" fmla="*/ 6216650 w 8534400"/>
                <a:gd name="connsiteY30" fmla="*/ 2356139 h 2973029"/>
                <a:gd name="connsiteX31" fmla="*/ 6096000 w 8534400"/>
                <a:gd name="connsiteY31" fmla="*/ 2495839 h 2973029"/>
                <a:gd name="connsiteX32" fmla="*/ 5873750 w 8534400"/>
                <a:gd name="connsiteY32" fmla="*/ 2540289 h 2973029"/>
                <a:gd name="connsiteX33" fmla="*/ 5867400 w 8534400"/>
                <a:gd name="connsiteY33" fmla="*/ 2705389 h 2973029"/>
                <a:gd name="connsiteX34" fmla="*/ 6280150 w 8534400"/>
                <a:gd name="connsiteY34" fmla="*/ 2705389 h 2973029"/>
                <a:gd name="connsiteX35" fmla="*/ 7067550 w 8534400"/>
                <a:gd name="connsiteY35" fmla="*/ 2660939 h 2973029"/>
                <a:gd name="connsiteX36" fmla="*/ 7639050 w 8534400"/>
                <a:gd name="connsiteY36" fmla="*/ 2641889 h 2973029"/>
                <a:gd name="connsiteX37" fmla="*/ 8534400 w 8534400"/>
                <a:gd name="connsiteY37" fmla="*/ 2622839 h 2973029"/>
                <a:gd name="connsiteX38" fmla="*/ 8515350 w 8534400"/>
                <a:gd name="connsiteY38" fmla="*/ 984539 h 2973029"/>
                <a:gd name="connsiteX39" fmla="*/ 8064502 w 8534400"/>
                <a:gd name="connsiteY39" fmla="*/ 971839 h 2973029"/>
                <a:gd name="connsiteX40" fmla="*/ 7372350 w 8534400"/>
                <a:gd name="connsiteY40" fmla="*/ 863889 h 2973029"/>
                <a:gd name="connsiteX41" fmla="*/ 6838950 w 8534400"/>
                <a:gd name="connsiteY41" fmla="*/ 857539 h 2973029"/>
                <a:gd name="connsiteX42" fmla="*/ 5924550 w 8534400"/>
                <a:gd name="connsiteY42" fmla="*/ 838489 h 2973029"/>
                <a:gd name="connsiteX43" fmla="*/ 5327650 w 8534400"/>
                <a:gd name="connsiteY43" fmla="*/ 571789 h 2973029"/>
                <a:gd name="connsiteX44" fmla="*/ 4749802 w 8534400"/>
                <a:gd name="connsiteY44" fmla="*/ 520989 h 2973029"/>
                <a:gd name="connsiteX45" fmla="*/ 4000500 w 8534400"/>
                <a:gd name="connsiteY45" fmla="*/ 419389 h 2973029"/>
                <a:gd name="connsiteX46" fmla="*/ 3270250 w 8534400"/>
                <a:gd name="connsiteY46" fmla="*/ 432089 h 2973029"/>
                <a:gd name="connsiteX47" fmla="*/ 2730500 w 8534400"/>
                <a:gd name="connsiteY47" fmla="*/ 317789 h 2973029"/>
                <a:gd name="connsiteX48" fmla="*/ 2197100 w 8534400"/>
                <a:gd name="connsiteY48" fmla="*/ 266989 h 2973029"/>
                <a:gd name="connsiteX49" fmla="*/ 1866900 w 8534400"/>
                <a:gd name="connsiteY49" fmla="*/ 266989 h 2973029"/>
                <a:gd name="connsiteX50" fmla="*/ 1911350 w 8534400"/>
                <a:gd name="connsiteY50" fmla="*/ 984539 h 2973029"/>
                <a:gd name="connsiteX51" fmla="*/ 2159000 w 8534400"/>
                <a:gd name="connsiteY51" fmla="*/ 1079789 h 2973029"/>
                <a:gd name="connsiteX52" fmla="*/ 2241550 w 8534400"/>
                <a:gd name="connsiteY52" fmla="*/ 1168689 h 2973029"/>
                <a:gd name="connsiteX53" fmla="*/ 2298700 w 8534400"/>
                <a:gd name="connsiteY53" fmla="*/ 1282989 h 2973029"/>
                <a:gd name="connsiteX54" fmla="*/ 2260600 w 8534400"/>
                <a:gd name="connsiteY54" fmla="*/ 1492539 h 2973029"/>
                <a:gd name="connsiteX55" fmla="*/ 1993900 w 8534400"/>
                <a:gd name="connsiteY55" fmla="*/ 1670339 h 2973029"/>
                <a:gd name="connsiteX56" fmla="*/ 1663700 w 8534400"/>
                <a:gd name="connsiteY56" fmla="*/ 1644939 h 2973029"/>
                <a:gd name="connsiteX57" fmla="*/ 1536700 w 8534400"/>
                <a:gd name="connsiteY57" fmla="*/ 1492539 h 2973029"/>
                <a:gd name="connsiteX58" fmla="*/ 1530350 w 8534400"/>
                <a:gd name="connsiteY58" fmla="*/ 1302039 h 2973029"/>
                <a:gd name="connsiteX59" fmla="*/ 1644650 w 8534400"/>
                <a:gd name="connsiteY59" fmla="*/ 1124239 h 2973029"/>
                <a:gd name="connsiteX60" fmla="*/ 1765300 w 8534400"/>
                <a:gd name="connsiteY60" fmla="*/ 1035339 h 2973029"/>
                <a:gd name="connsiteX61" fmla="*/ 1885950 w 8534400"/>
                <a:gd name="connsiteY61" fmla="*/ 984539 h 2973029"/>
                <a:gd name="connsiteX62" fmla="*/ 1828800 w 8534400"/>
                <a:gd name="connsiteY62" fmla="*/ 260639 h 2973029"/>
                <a:gd name="connsiteX63" fmla="*/ 1104900 w 8534400"/>
                <a:gd name="connsiteY63" fmla="*/ 76489 h 2973029"/>
                <a:gd name="connsiteX64" fmla="*/ 469900 w 8534400"/>
                <a:gd name="connsiteY64" fmla="*/ 6639 h 2973029"/>
                <a:gd name="connsiteX65" fmla="*/ 0 w 8534400"/>
                <a:gd name="connsiteY65" fmla="*/ 289 h 2973029"/>
                <a:gd name="connsiteX66" fmla="*/ 6350 w 8534400"/>
                <a:gd name="connsiteY66" fmla="*/ 2946689 h 2973029"/>
                <a:gd name="connsiteX0" fmla="*/ 6350 w 8547100"/>
                <a:gd name="connsiteY0" fmla="*/ 2946689 h 2973029"/>
                <a:gd name="connsiteX1" fmla="*/ 742950 w 8547100"/>
                <a:gd name="connsiteY1" fmla="*/ 2972089 h 2973029"/>
                <a:gd name="connsiteX2" fmla="*/ 742950 w 8547100"/>
                <a:gd name="connsiteY2" fmla="*/ 2629189 h 2973029"/>
                <a:gd name="connsiteX3" fmla="*/ 628650 w 8547100"/>
                <a:gd name="connsiteY3" fmla="*/ 2552989 h 2973029"/>
                <a:gd name="connsiteX4" fmla="*/ 482600 w 8547100"/>
                <a:gd name="connsiteY4" fmla="*/ 2445039 h 2973029"/>
                <a:gd name="connsiteX5" fmla="*/ 393700 w 8547100"/>
                <a:gd name="connsiteY5" fmla="*/ 2197389 h 2973029"/>
                <a:gd name="connsiteX6" fmla="*/ 419100 w 8547100"/>
                <a:gd name="connsiteY6" fmla="*/ 1981489 h 2973029"/>
                <a:gd name="connsiteX7" fmla="*/ 546100 w 8547100"/>
                <a:gd name="connsiteY7" fmla="*/ 1810039 h 2973029"/>
                <a:gd name="connsiteX8" fmla="*/ 749300 w 8547100"/>
                <a:gd name="connsiteY8" fmla="*/ 1740189 h 2973029"/>
                <a:gd name="connsiteX9" fmla="*/ 1016000 w 8547100"/>
                <a:gd name="connsiteY9" fmla="*/ 1822739 h 2973029"/>
                <a:gd name="connsiteX10" fmla="*/ 1168400 w 8547100"/>
                <a:gd name="connsiteY10" fmla="*/ 2051339 h 2973029"/>
                <a:gd name="connsiteX11" fmla="*/ 1136650 w 8547100"/>
                <a:gd name="connsiteY11" fmla="*/ 2235489 h 2973029"/>
                <a:gd name="connsiteX12" fmla="*/ 1047750 w 8547100"/>
                <a:gd name="connsiteY12" fmla="*/ 2432339 h 2973029"/>
                <a:gd name="connsiteX13" fmla="*/ 933450 w 8547100"/>
                <a:gd name="connsiteY13" fmla="*/ 2540289 h 2973029"/>
                <a:gd name="connsiteX14" fmla="*/ 774700 w 8547100"/>
                <a:gd name="connsiteY14" fmla="*/ 2629189 h 2973029"/>
                <a:gd name="connsiteX15" fmla="*/ 787400 w 8547100"/>
                <a:gd name="connsiteY15" fmla="*/ 2972089 h 2973029"/>
                <a:gd name="connsiteX16" fmla="*/ 1111250 w 8547100"/>
                <a:gd name="connsiteY16" fmla="*/ 2933989 h 2973029"/>
                <a:gd name="connsiteX17" fmla="*/ 1714500 w 8547100"/>
                <a:gd name="connsiteY17" fmla="*/ 2895889 h 2973029"/>
                <a:gd name="connsiteX18" fmla="*/ 2565400 w 8547100"/>
                <a:gd name="connsiteY18" fmla="*/ 2851439 h 2973029"/>
                <a:gd name="connsiteX19" fmla="*/ 3797300 w 8547100"/>
                <a:gd name="connsiteY19" fmla="*/ 2787939 h 2973029"/>
                <a:gd name="connsiteX20" fmla="*/ 4540250 w 8547100"/>
                <a:gd name="connsiteY20" fmla="*/ 2749839 h 2973029"/>
                <a:gd name="connsiteX21" fmla="*/ 5187950 w 8547100"/>
                <a:gd name="connsiteY21" fmla="*/ 2749839 h 2973029"/>
                <a:gd name="connsiteX22" fmla="*/ 5835650 w 8547100"/>
                <a:gd name="connsiteY22" fmla="*/ 2699039 h 2973029"/>
                <a:gd name="connsiteX23" fmla="*/ 5829300 w 8547100"/>
                <a:gd name="connsiteY23" fmla="*/ 2533939 h 2973029"/>
                <a:gd name="connsiteX24" fmla="*/ 5670550 w 8547100"/>
                <a:gd name="connsiteY24" fmla="*/ 2451389 h 2973029"/>
                <a:gd name="connsiteX25" fmla="*/ 5632450 w 8547100"/>
                <a:gd name="connsiteY25" fmla="*/ 2248189 h 2973029"/>
                <a:gd name="connsiteX26" fmla="*/ 5721350 w 8547100"/>
                <a:gd name="connsiteY26" fmla="*/ 2095789 h 2973029"/>
                <a:gd name="connsiteX27" fmla="*/ 5905500 w 8547100"/>
                <a:gd name="connsiteY27" fmla="*/ 2051339 h 2973029"/>
                <a:gd name="connsiteX28" fmla="*/ 6064250 w 8547100"/>
                <a:gd name="connsiteY28" fmla="*/ 2089439 h 2973029"/>
                <a:gd name="connsiteX29" fmla="*/ 6178550 w 8547100"/>
                <a:gd name="connsiteY29" fmla="*/ 2203739 h 2973029"/>
                <a:gd name="connsiteX30" fmla="*/ 6216650 w 8547100"/>
                <a:gd name="connsiteY30" fmla="*/ 2356139 h 2973029"/>
                <a:gd name="connsiteX31" fmla="*/ 6096000 w 8547100"/>
                <a:gd name="connsiteY31" fmla="*/ 2495839 h 2973029"/>
                <a:gd name="connsiteX32" fmla="*/ 5873750 w 8547100"/>
                <a:gd name="connsiteY32" fmla="*/ 2540289 h 2973029"/>
                <a:gd name="connsiteX33" fmla="*/ 5867400 w 8547100"/>
                <a:gd name="connsiteY33" fmla="*/ 2705389 h 2973029"/>
                <a:gd name="connsiteX34" fmla="*/ 6280150 w 8547100"/>
                <a:gd name="connsiteY34" fmla="*/ 2705389 h 2973029"/>
                <a:gd name="connsiteX35" fmla="*/ 7067550 w 8547100"/>
                <a:gd name="connsiteY35" fmla="*/ 2660939 h 2973029"/>
                <a:gd name="connsiteX36" fmla="*/ 7639050 w 8547100"/>
                <a:gd name="connsiteY36" fmla="*/ 2641889 h 2973029"/>
                <a:gd name="connsiteX37" fmla="*/ 8534400 w 8547100"/>
                <a:gd name="connsiteY37" fmla="*/ 2622839 h 2973029"/>
                <a:gd name="connsiteX38" fmla="*/ 8547100 w 8547100"/>
                <a:gd name="connsiteY38" fmla="*/ 984539 h 2973029"/>
                <a:gd name="connsiteX39" fmla="*/ 8064502 w 8547100"/>
                <a:gd name="connsiteY39" fmla="*/ 971839 h 2973029"/>
                <a:gd name="connsiteX40" fmla="*/ 7372350 w 8547100"/>
                <a:gd name="connsiteY40" fmla="*/ 863889 h 2973029"/>
                <a:gd name="connsiteX41" fmla="*/ 6838950 w 8547100"/>
                <a:gd name="connsiteY41" fmla="*/ 857539 h 2973029"/>
                <a:gd name="connsiteX42" fmla="*/ 5924550 w 8547100"/>
                <a:gd name="connsiteY42" fmla="*/ 838489 h 2973029"/>
                <a:gd name="connsiteX43" fmla="*/ 5327650 w 8547100"/>
                <a:gd name="connsiteY43" fmla="*/ 571789 h 2973029"/>
                <a:gd name="connsiteX44" fmla="*/ 4749802 w 8547100"/>
                <a:gd name="connsiteY44" fmla="*/ 520989 h 2973029"/>
                <a:gd name="connsiteX45" fmla="*/ 4000500 w 8547100"/>
                <a:gd name="connsiteY45" fmla="*/ 419389 h 2973029"/>
                <a:gd name="connsiteX46" fmla="*/ 3270250 w 8547100"/>
                <a:gd name="connsiteY46" fmla="*/ 432089 h 2973029"/>
                <a:gd name="connsiteX47" fmla="*/ 2730500 w 8547100"/>
                <a:gd name="connsiteY47" fmla="*/ 317789 h 2973029"/>
                <a:gd name="connsiteX48" fmla="*/ 2197100 w 8547100"/>
                <a:gd name="connsiteY48" fmla="*/ 266989 h 2973029"/>
                <a:gd name="connsiteX49" fmla="*/ 1866900 w 8547100"/>
                <a:gd name="connsiteY49" fmla="*/ 266989 h 2973029"/>
                <a:gd name="connsiteX50" fmla="*/ 1911350 w 8547100"/>
                <a:gd name="connsiteY50" fmla="*/ 984539 h 2973029"/>
                <a:gd name="connsiteX51" fmla="*/ 2159000 w 8547100"/>
                <a:gd name="connsiteY51" fmla="*/ 1079789 h 2973029"/>
                <a:gd name="connsiteX52" fmla="*/ 2241550 w 8547100"/>
                <a:gd name="connsiteY52" fmla="*/ 1168689 h 2973029"/>
                <a:gd name="connsiteX53" fmla="*/ 2298700 w 8547100"/>
                <a:gd name="connsiteY53" fmla="*/ 1282989 h 2973029"/>
                <a:gd name="connsiteX54" fmla="*/ 2260600 w 8547100"/>
                <a:gd name="connsiteY54" fmla="*/ 1492539 h 2973029"/>
                <a:gd name="connsiteX55" fmla="*/ 1993900 w 8547100"/>
                <a:gd name="connsiteY55" fmla="*/ 1670339 h 2973029"/>
                <a:gd name="connsiteX56" fmla="*/ 1663700 w 8547100"/>
                <a:gd name="connsiteY56" fmla="*/ 1644939 h 2973029"/>
                <a:gd name="connsiteX57" fmla="*/ 1536700 w 8547100"/>
                <a:gd name="connsiteY57" fmla="*/ 1492539 h 2973029"/>
                <a:gd name="connsiteX58" fmla="*/ 1530350 w 8547100"/>
                <a:gd name="connsiteY58" fmla="*/ 1302039 h 2973029"/>
                <a:gd name="connsiteX59" fmla="*/ 1644650 w 8547100"/>
                <a:gd name="connsiteY59" fmla="*/ 1124239 h 2973029"/>
                <a:gd name="connsiteX60" fmla="*/ 1765300 w 8547100"/>
                <a:gd name="connsiteY60" fmla="*/ 1035339 h 2973029"/>
                <a:gd name="connsiteX61" fmla="*/ 1885950 w 8547100"/>
                <a:gd name="connsiteY61" fmla="*/ 984539 h 2973029"/>
                <a:gd name="connsiteX62" fmla="*/ 1828800 w 8547100"/>
                <a:gd name="connsiteY62" fmla="*/ 260639 h 2973029"/>
                <a:gd name="connsiteX63" fmla="*/ 1104900 w 8547100"/>
                <a:gd name="connsiteY63" fmla="*/ 76489 h 2973029"/>
                <a:gd name="connsiteX64" fmla="*/ 469900 w 8547100"/>
                <a:gd name="connsiteY64" fmla="*/ 6639 h 2973029"/>
                <a:gd name="connsiteX65" fmla="*/ 0 w 8547100"/>
                <a:gd name="connsiteY65" fmla="*/ 289 h 2973029"/>
                <a:gd name="connsiteX66" fmla="*/ 6350 w 8547100"/>
                <a:gd name="connsiteY66" fmla="*/ 2946689 h 297302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74700 w 8547100"/>
                <a:gd name="connsiteY14" fmla="*/ 2629189 h 2991139"/>
                <a:gd name="connsiteX15" fmla="*/ 787400 w 8547100"/>
                <a:gd name="connsiteY15" fmla="*/ 297208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885950 w 8547100"/>
                <a:gd name="connsiteY61" fmla="*/ 984539 h 2991139"/>
                <a:gd name="connsiteX62" fmla="*/ 18288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74700 w 8547100"/>
                <a:gd name="connsiteY14" fmla="*/ 2629189 h 2991139"/>
                <a:gd name="connsiteX15" fmla="*/ 800100 w 8547100"/>
                <a:gd name="connsiteY15" fmla="*/ 298478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885950 w 8547100"/>
                <a:gd name="connsiteY61" fmla="*/ 984539 h 2991139"/>
                <a:gd name="connsiteX62" fmla="*/ 18288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74700 w 8547100"/>
                <a:gd name="connsiteY14" fmla="*/ 2629189 h 2991139"/>
                <a:gd name="connsiteX15" fmla="*/ 800100 w 8547100"/>
                <a:gd name="connsiteY15" fmla="*/ 298478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885950 w 8547100"/>
                <a:gd name="connsiteY61" fmla="*/ 984539 h 2991139"/>
                <a:gd name="connsiteX62" fmla="*/ 18288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74700 w 8547100"/>
                <a:gd name="connsiteY14" fmla="*/ 2629189 h 2991139"/>
                <a:gd name="connsiteX15" fmla="*/ 800100 w 8547100"/>
                <a:gd name="connsiteY15" fmla="*/ 298478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885950 w 8547100"/>
                <a:gd name="connsiteY61" fmla="*/ 984539 h 2991139"/>
                <a:gd name="connsiteX62" fmla="*/ 18288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74700 w 8547100"/>
                <a:gd name="connsiteY14" fmla="*/ 2629189 h 2991139"/>
                <a:gd name="connsiteX15" fmla="*/ 800100 w 8547100"/>
                <a:gd name="connsiteY15" fmla="*/ 298478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885950 w 8547100"/>
                <a:gd name="connsiteY61" fmla="*/ 984539 h 2991139"/>
                <a:gd name="connsiteX62" fmla="*/ 18288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74700 w 8547100"/>
                <a:gd name="connsiteY14" fmla="*/ 2629189 h 2991139"/>
                <a:gd name="connsiteX15" fmla="*/ 800100 w 8547100"/>
                <a:gd name="connsiteY15" fmla="*/ 298478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885950 w 8547100"/>
                <a:gd name="connsiteY61" fmla="*/ 984539 h 2991139"/>
                <a:gd name="connsiteX62" fmla="*/ 18288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74700 w 8547100"/>
                <a:gd name="connsiteY14" fmla="*/ 2629189 h 2991139"/>
                <a:gd name="connsiteX15" fmla="*/ 755650 w 8547100"/>
                <a:gd name="connsiteY15" fmla="*/ 297208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885950 w 8547100"/>
                <a:gd name="connsiteY61" fmla="*/ 984539 h 2991139"/>
                <a:gd name="connsiteX62" fmla="*/ 18288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55650 w 8547100"/>
                <a:gd name="connsiteY14" fmla="*/ 2629189 h 2991139"/>
                <a:gd name="connsiteX15" fmla="*/ 755650 w 8547100"/>
                <a:gd name="connsiteY15" fmla="*/ 297208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885950 w 8547100"/>
                <a:gd name="connsiteY61" fmla="*/ 984539 h 2991139"/>
                <a:gd name="connsiteX62" fmla="*/ 18288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30250 w 8547100"/>
                <a:gd name="connsiteY14" fmla="*/ 2629189 h 2991139"/>
                <a:gd name="connsiteX15" fmla="*/ 755650 w 8547100"/>
                <a:gd name="connsiteY15" fmla="*/ 297208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885950 w 8547100"/>
                <a:gd name="connsiteY61" fmla="*/ 984539 h 2991139"/>
                <a:gd name="connsiteX62" fmla="*/ 18288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30250 w 8547100"/>
                <a:gd name="connsiteY14" fmla="*/ 2629189 h 2991139"/>
                <a:gd name="connsiteX15" fmla="*/ 736600 w 8547100"/>
                <a:gd name="connsiteY15" fmla="*/ 297843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885950 w 8547100"/>
                <a:gd name="connsiteY61" fmla="*/ 984539 h 2991139"/>
                <a:gd name="connsiteX62" fmla="*/ 18288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30250 w 8547100"/>
                <a:gd name="connsiteY14" fmla="*/ 2629189 h 2991139"/>
                <a:gd name="connsiteX15" fmla="*/ 736600 w 8547100"/>
                <a:gd name="connsiteY15" fmla="*/ 297843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911350 w 8547100"/>
                <a:gd name="connsiteY61" fmla="*/ 984539 h 2991139"/>
                <a:gd name="connsiteX62" fmla="*/ 18288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30250 w 8547100"/>
                <a:gd name="connsiteY14" fmla="*/ 2629189 h 2991139"/>
                <a:gd name="connsiteX15" fmla="*/ 736600 w 8547100"/>
                <a:gd name="connsiteY15" fmla="*/ 297843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73750 w 8547100"/>
                <a:gd name="connsiteY32" fmla="*/ 25402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911350 w 8547100"/>
                <a:gd name="connsiteY61" fmla="*/ 984539 h 2991139"/>
                <a:gd name="connsiteX62" fmla="*/ 18542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30250 w 8547100"/>
                <a:gd name="connsiteY14" fmla="*/ 2629189 h 2991139"/>
                <a:gd name="connsiteX15" fmla="*/ 736600 w 8547100"/>
                <a:gd name="connsiteY15" fmla="*/ 297843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48350 w 8547100"/>
                <a:gd name="connsiteY32" fmla="*/ 2527589 h 2991139"/>
                <a:gd name="connsiteX33" fmla="*/ 586740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911350 w 8547100"/>
                <a:gd name="connsiteY61" fmla="*/ 984539 h 2991139"/>
                <a:gd name="connsiteX62" fmla="*/ 18542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30250 w 8547100"/>
                <a:gd name="connsiteY14" fmla="*/ 2629189 h 2991139"/>
                <a:gd name="connsiteX15" fmla="*/ 736600 w 8547100"/>
                <a:gd name="connsiteY15" fmla="*/ 297843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48350 w 8547100"/>
                <a:gd name="connsiteY32" fmla="*/ 2527589 h 2991139"/>
                <a:gd name="connsiteX33" fmla="*/ 583565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911350 w 8547100"/>
                <a:gd name="connsiteY61" fmla="*/ 984539 h 2991139"/>
                <a:gd name="connsiteX62" fmla="*/ 18542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6350 w 8547100"/>
                <a:gd name="connsiteY0" fmla="*/ 2946689 h 2991139"/>
                <a:gd name="connsiteX1" fmla="*/ 742950 w 8547100"/>
                <a:gd name="connsiteY1" fmla="*/ 2991139 h 2991139"/>
                <a:gd name="connsiteX2" fmla="*/ 742950 w 8547100"/>
                <a:gd name="connsiteY2" fmla="*/ 2629189 h 2991139"/>
                <a:gd name="connsiteX3" fmla="*/ 628650 w 8547100"/>
                <a:gd name="connsiteY3" fmla="*/ 2552989 h 2991139"/>
                <a:gd name="connsiteX4" fmla="*/ 482600 w 8547100"/>
                <a:gd name="connsiteY4" fmla="*/ 2445039 h 2991139"/>
                <a:gd name="connsiteX5" fmla="*/ 393700 w 8547100"/>
                <a:gd name="connsiteY5" fmla="*/ 2197389 h 2991139"/>
                <a:gd name="connsiteX6" fmla="*/ 419100 w 8547100"/>
                <a:gd name="connsiteY6" fmla="*/ 1981489 h 2991139"/>
                <a:gd name="connsiteX7" fmla="*/ 546100 w 8547100"/>
                <a:gd name="connsiteY7" fmla="*/ 1810039 h 2991139"/>
                <a:gd name="connsiteX8" fmla="*/ 749300 w 8547100"/>
                <a:gd name="connsiteY8" fmla="*/ 1740189 h 2991139"/>
                <a:gd name="connsiteX9" fmla="*/ 1016000 w 8547100"/>
                <a:gd name="connsiteY9" fmla="*/ 1822739 h 2991139"/>
                <a:gd name="connsiteX10" fmla="*/ 1168400 w 8547100"/>
                <a:gd name="connsiteY10" fmla="*/ 2051339 h 2991139"/>
                <a:gd name="connsiteX11" fmla="*/ 1136650 w 8547100"/>
                <a:gd name="connsiteY11" fmla="*/ 2235489 h 2991139"/>
                <a:gd name="connsiteX12" fmla="*/ 1047750 w 8547100"/>
                <a:gd name="connsiteY12" fmla="*/ 2432339 h 2991139"/>
                <a:gd name="connsiteX13" fmla="*/ 933450 w 8547100"/>
                <a:gd name="connsiteY13" fmla="*/ 2540289 h 2991139"/>
                <a:gd name="connsiteX14" fmla="*/ 749300 w 8547100"/>
                <a:gd name="connsiteY14" fmla="*/ 2629189 h 2991139"/>
                <a:gd name="connsiteX15" fmla="*/ 736600 w 8547100"/>
                <a:gd name="connsiteY15" fmla="*/ 2978439 h 2991139"/>
                <a:gd name="connsiteX16" fmla="*/ 1111250 w 8547100"/>
                <a:gd name="connsiteY16" fmla="*/ 2933989 h 2991139"/>
                <a:gd name="connsiteX17" fmla="*/ 1714500 w 8547100"/>
                <a:gd name="connsiteY17" fmla="*/ 2895889 h 2991139"/>
                <a:gd name="connsiteX18" fmla="*/ 2565400 w 8547100"/>
                <a:gd name="connsiteY18" fmla="*/ 2851439 h 2991139"/>
                <a:gd name="connsiteX19" fmla="*/ 3797300 w 8547100"/>
                <a:gd name="connsiteY19" fmla="*/ 2787939 h 2991139"/>
                <a:gd name="connsiteX20" fmla="*/ 4540250 w 8547100"/>
                <a:gd name="connsiteY20" fmla="*/ 2749839 h 2991139"/>
                <a:gd name="connsiteX21" fmla="*/ 5187950 w 8547100"/>
                <a:gd name="connsiteY21" fmla="*/ 2749839 h 2991139"/>
                <a:gd name="connsiteX22" fmla="*/ 5835650 w 8547100"/>
                <a:gd name="connsiteY22" fmla="*/ 2699039 h 2991139"/>
                <a:gd name="connsiteX23" fmla="*/ 5829300 w 8547100"/>
                <a:gd name="connsiteY23" fmla="*/ 2533939 h 2991139"/>
                <a:gd name="connsiteX24" fmla="*/ 5670550 w 8547100"/>
                <a:gd name="connsiteY24" fmla="*/ 2451389 h 2991139"/>
                <a:gd name="connsiteX25" fmla="*/ 5632450 w 8547100"/>
                <a:gd name="connsiteY25" fmla="*/ 2248189 h 2991139"/>
                <a:gd name="connsiteX26" fmla="*/ 5721350 w 8547100"/>
                <a:gd name="connsiteY26" fmla="*/ 2095789 h 2991139"/>
                <a:gd name="connsiteX27" fmla="*/ 5905500 w 8547100"/>
                <a:gd name="connsiteY27" fmla="*/ 2051339 h 2991139"/>
                <a:gd name="connsiteX28" fmla="*/ 6064250 w 8547100"/>
                <a:gd name="connsiteY28" fmla="*/ 2089439 h 2991139"/>
                <a:gd name="connsiteX29" fmla="*/ 6178550 w 8547100"/>
                <a:gd name="connsiteY29" fmla="*/ 2203739 h 2991139"/>
                <a:gd name="connsiteX30" fmla="*/ 6216650 w 8547100"/>
                <a:gd name="connsiteY30" fmla="*/ 2356139 h 2991139"/>
                <a:gd name="connsiteX31" fmla="*/ 6096000 w 8547100"/>
                <a:gd name="connsiteY31" fmla="*/ 2495839 h 2991139"/>
                <a:gd name="connsiteX32" fmla="*/ 5848350 w 8547100"/>
                <a:gd name="connsiteY32" fmla="*/ 2527589 h 2991139"/>
                <a:gd name="connsiteX33" fmla="*/ 5835650 w 8547100"/>
                <a:gd name="connsiteY33" fmla="*/ 2705389 h 2991139"/>
                <a:gd name="connsiteX34" fmla="*/ 6280150 w 8547100"/>
                <a:gd name="connsiteY34" fmla="*/ 2705389 h 2991139"/>
                <a:gd name="connsiteX35" fmla="*/ 7067550 w 8547100"/>
                <a:gd name="connsiteY35" fmla="*/ 2660939 h 2991139"/>
                <a:gd name="connsiteX36" fmla="*/ 7639050 w 8547100"/>
                <a:gd name="connsiteY36" fmla="*/ 2641889 h 2991139"/>
                <a:gd name="connsiteX37" fmla="*/ 8534400 w 8547100"/>
                <a:gd name="connsiteY37" fmla="*/ 2622839 h 2991139"/>
                <a:gd name="connsiteX38" fmla="*/ 8547100 w 8547100"/>
                <a:gd name="connsiteY38" fmla="*/ 984539 h 2991139"/>
                <a:gd name="connsiteX39" fmla="*/ 8064502 w 8547100"/>
                <a:gd name="connsiteY39" fmla="*/ 971839 h 2991139"/>
                <a:gd name="connsiteX40" fmla="*/ 7372350 w 8547100"/>
                <a:gd name="connsiteY40" fmla="*/ 863889 h 2991139"/>
                <a:gd name="connsiteX41" fmla="*/ 6838950 w 8547100"/>
                <a:gd name="connsiteY41" fmla="*/ 857539 h 2991139"/>
                <a:gd name="connsiteX42" fmla="*/ 5924550 w 8547100"/>
                <a:gd name="connsiteY42" fmla="*/ 838489 h 2991139"/>
                <a:gd name="connsiteX43" fmla="*/ 5327650 w 8547100"/>
                <a:gd name="connsiteY43" fmla="*/ 571789 h 2991139"/>
                <a:gd name="connsiteX44" fmla="*/ 4749802 w 8547100"/>
                <a:gd name="connsiteY44" fmla="*/ 520989 h 2991139"/>
                <a:gd name="connsiteX45" fmla="*/ 4000500 w 8547100"/>
                <a:gd name="connsiteY45" fmla="*/ 419389 h 2991139"/>
                <a:gd name="connsiteX46" fmla="*/ 3270250 w 8547100"/>
                <a:gd name="connsiteY46" fmla="*/ 432089 h 2991139"/>
                <a:gd name="connsiteX47" fmla="*/ 2730500 w 8547100"/>
                <a:gd name="connsiteY47" fmla="*/ 317789 h 2991139"/>
                <a:gd name="connsiteX48" fmla="*/ 2197100 w 8547100"/>
                <a:gd name="connsiteY48" fmla="*/ 266989 h 2991139"/>
                <a:gd name="connsiteX49" fmla="*/ 1866900 w 8547100"/>
                <a:gd name="connsiteY49" fmla="*/ 266989 h 2991139"/>
                <a:gd name="connsiteX50" fmla="*/ 1911350 w 8547100"/>
                <a:gd name="connsiteY50" fmla="*/ 984539 h 2991139"/>
                <a:gd name="connsiteX51" fmla="*/ 2159000 w 8547100"/>
                <a:gd name="connsiteY51" fmla="*/ 1079789 h 2991139"/>
                <a:gd name="connsiteX52" fmla="*/ 2241550 w 8547100"/>
                <a:gd name="connsiteY52" fmla="*/ 1168689 h 2991139"/>
                <a:gd name="connsiteX53" fmla="*/ 2298700 w 8547100"/>
                <a:gd name="connsiteY53" fmla="*/ 1282989 h 2991139"/>
                <a:gd name="connsiteX54" fmla="*/ 2260600 w 8547100"/>
                <a:gd name="connsiteY54" fmla="*/ 1492539 h 2991139"/>
                <a:gd name="connsiteX55" fmla="*/ 1993900 w 8547100"/>
                <a:gd name="connsiteY55" fmla="*/ 1670339 h 2991139"/>
                <a:gd name="connsiteX56" fmla="*/ 1663700 w 8547100"/>
                <a:gd name="connsiteY56" fmla="*/ 1644939 h 2991139"/>
                <a:gd name="connsiteX57" fmla="*/ 1536700 w 8547100"/>
                <a:gd name="connsiteY57" fmla="*/ 1492539 h 2991139"/>
                <a:gd name="connsiteX58" fmla="*/ 1530350 w 8547100"/>
                <a:gd name="connsiteY58" fmla="*/ 1302039 h 2991139"/>
                <a:gd name="connsiteX59" fmla="*/ 1644650 w 8547100"/>
                <a:gd name="connsiteY59" fmla="*/ 1124239 h 2991139"/>
                <a:gd name="connsiteX60" fmla="*/ 1765300 w 8547100"/>
                <a:gd name="connsiteY60" fmla="*/ 1035339 h 2991139"/>
                <a:gd name="connsiteX61" fmla="*/ 1911350 w 8547100"/>
                <a:gd name="connsiteY61" fmla="*/ 984539 h 2991139"/>
                <a:gd name="connsiteX62" fmla="*/ 1854200 w 8547100"/>
                <a:gd name="connsiteY62" fmla="*/ 260639 h 2991139"/>
                <a:gd name="connsiteX63" fmla="*/ 1104900 w 8547100"/>
                <a:gd name="connsiteY63" fmla="*/ 76489 h 2991139"/>
                <a:gd name="connsiteX64" fmla="*/ 469900 w 8547100"/>
                <a:gd name="connsiteY64" fmla="*/ 6639 h 2991139"/>
                <a:gd name="connsiteX65" fmla="*/ 0 w 8547100"/>
                <a:gd name="connsiteY65" fmla="*/ 289 h 2991139"/>
                <a:gd name="connsiteX66" fmla="*/ 6350 w 8547100"/>
                <a:gd name="connsiteY66" fmla="*/ 2946689 h 2991139"/>
                <a:gd name="connsiteX0" fmla="*/ 137 w 8540887"/>
                <a:gd name="connsiteY0" fmla="*/ 2946400 h 2990850"/>
                <a:gd name="connsiteX1" fmla="*/ 736737 w 8540887"/>
                <a:gd name="connsiteY1" fmla="*/ 2990850 h 2990850"/>
                <a:gd name="connsiteX2" fmla="*/ 736737 w 8540887"/>
                <a:gd name="connsiteY2" fmla="*/ 2628900 h 2990850"/>
                <a:gd name="connsiteX3" fmla="*/ 622437 w 8540887"/>
                <a:gd name="connsiteY3" fmla="*/ 2552700 h 2990850"/>
                <a:gd name="connsiteX4" fmla="*/ 476387 w 8540887"/>
                <a:gd name="connsiteY4" fmla="*/ 2444750 h 2990850"/>
                <a:gd name="connsiteX5" fmla="*/ 387487 w 8540887"/>
                <a:gd name="connsiteY5" fmla="*/ 2197100 h 2990850"/>
                <a:gd name="connsiteX6" fmla="*/ 412887 w 8540887"/>
                <a:gd name="connsiteY6" fmla="*/ 1981200 h 2990850"/>
                <a:gd name="connsiteX7" fmla="*/ 539887 w 8540887"/>
                <a:gd name="connsiteY7" fmla="*/ 1809750 h 2990850"/>
                <a:gd name="connsiteX8" fmla="*/ 743087 w 8540887"/>
                <a:gd name="connsiteY8" fmla="*/ 1739900 h 2990850"/>
                <a:gd name="connsiteX9" fmla="*/ 1009787 w 8540887"/>
                <a:gd name="connsiteY9" fmla="*/ 1822450 h 2990850"/>
                <a:gd name="connsiteX10" fmla="*/ 1162187 w 8540887"/>
                <a:gd name="connsiteY10" fmla="*/ 2051050 h 2990850"/>
                <a:gd name="connsiteX11" fmla="*/ 1130437 w 8540887"/>
                <a:gd name="connsiteY11" fmla="*/ 2235200 h 2990850"/>
                <a:gd name="connsiteX12" fmla="*/ 1041537 w 8540887"/>
                <a:gd name="connsiteY12" fmla="*/ 2432050 h 2990850"/>
                <a:gd name="connsiteX13" fmla="*/ 927237 w 8540887"/>
                <a:gd name="connsiteY13" fmla="*/ 2540000 h 2990850"/>
                <a:gd name="connsiteX14" fmla="*/ 743087 w 8540887"/>
                <a:gd name="connsiteY14" fmla="*/ 2628900 h 2990850"/>
                <a:gd name="connsiteX15" fmla="*/ 730387 w 8540887"/>
                <a:gd name="connsiteY15" fmla="*/ 2978150 h 2990850"/>
                <a:gd name="connsiteX16" fmla="*/ 1105037 w 8540887"/>
                <a:gd name="connsiteY16" fmla="*/ 2933700 h 2990850"/>
                <a:gd name="connsiteX17" fmla="*/ 1708287 w 8540887"/>
                <a:gd name="connsiteY17" fmla="*/ 2895600 h 2990850"/>
                <a:gd name="connsiteX18" fmla="*/ 2559187 w 8540887"/>
                <a:gd name="connsiteY18" fmla="*/ 2851150 h 2990850"/>
                <a:gd name="connsiteX19" fmla="*/ 3791087 w 8540887"/>
                <a:gd name="connsiteY19" fmla="*/ 2787650 h 2990850"/>
                <a:gd name="connsiteX20" fmla="*/ 4534037 w 8540887"/>
                <a:gd name="connsiteY20" fmla="*/ 2749550 h 2990850"/>
                <a:gd name="connsiteX21" fmla="*/ 5181737 w 8540887"/>
                <a:gd name="connsiteY21" fmla="*/ 2749550 h 2990850"/>
                <a:gd name="connsiteX22" fmla="*/ 5829437 w 8540887"/>
                <a:gd name="connsiteY22" fmla="*/ 2698750 h 2990850"/>
                <a:gd name="connsiteX23" fmla="*/ 5823087 w 8540887"/>
                <a:gd name="connsiteY23" fmla="*/ 2533650 h 2990850"/>
                <a:gd name="connsiteX24" fmla="*/ 5664337 w 8540887"/>
                <a:gd name="connsiteY24" fmla="*/ 2451100 h 2990850"/>
                <a:gd name="connsiteX25" fmla="*/ 5626237 w 8540887"/>
                <a:gd name="connsiteY25" fmla="*/ 2247900 h 2990850"/>
                <a:gd name="connsiteX26" fmla="*/ 5715137 w 8540887"/>
                <a:gd name="connsiteY26" fmla="*/ 2095500 h 2990850"/>
                <a:gd name="connsiteX27" fmla="*/ 5899287 w 8540887"/>
                <a:gd name="connsiteY27" fmla="*/ 2051050 h 2990850"/>
                <a:gd name="connsiteX28" fmla="*/ 6058037 w 8540887"/>
                <a:gd name="connsiteY28" fmla="*/ 2089150 h 2990850"/>
                <a:gd name="connsiteX29" fmla="*/ 6172337 w 8540887"/>
                <a:gd name="connsiteY29" fmla="*/ 2203450 h 2990850"/>
                <a:gd name="connsiteX30" fmla="*/ 6210437 w 8540887"/>
                <a:gd name="connsiteY30" fmla="*/ 2355850 h 2990850"/>
                <a:gd name="connsiteX31" fmla="*/ 6089787 w 8540887"/>
                <a:gd name="connsiteY31" fmla="*/ 2495550 h 2990850"/>
                <a:gd name="connsiteX32" fmla="*/ 5842137 w 8540887"/>
                <a:gd name="connsiteY32" fmla="*/ 2527300 h 2990850"/>
                <a:gd name="connsiteX33" fmla="*/ 5829437 w 8540887"/>
                <a:gd name="connsiteY33" fmla="*/ 2705100 h 2990850"/>
                <a:gd name="connsiteX34" fmla="*/ 6273937 w 8540887"/>
                <a:gd name="connsiteY34" fmla="*/ 2705100 h 2990850"/>
                <a:gd name="connsiteX35" fmla="*/ 7061337 w 8540887"/>
                <a:gd name="connsiteY35" fmla="*/ 2660650 h 2990850"/>
                <a:gd name="connsiteX36" fmla="*/ 7632837 w 8540887"/>
                <a:gd name="connsiteY36" fmla="*/ 2641600 h 2990850"/>
                <a:gd name="connsiteX37" fmla="*/ 8528187 w 8540887"/>
                <a:gd name="connsiteY37" fmla="*/ 2622550 h 2990850"/>
                <a:gd name="connsiteX38" fmla="*/ 8540887 w 8540887"/>
                <a:gd name="connsiteY38" fmla="*/ 984250 h 2990850"/>
                <a:gd name="connsiteX39" fmla="*/ 8058289 w 8540887"/>
                <a:gd name="connsiteY39" fmla="*/ 971550 h 2990850"/>
                <a:gd name="connsiteX40" fmla="*/ 7366137 w 8540887"/>
                <a:gd name="connsiteY40" fmla="*/ 863600 h 2990850"/>
                <a:gd name="connsiteX41" fmla="*/ 6832737 w 8540887"/>
                <a:gd name="connsiteY41" fmla="*/ 857250 h 2990850"/>
                <a:gd name="connsiteX42" fmla="*/ 5918337 w 8540887"/>
                <a:gd name="connsiteY42" fmla="*/ 838200 h 2990850"/>
                <a:gd name="connsiteX43" fmla="*/ 5321437 w 8540887"/>
                <a:gd name="connsiteY43" fmla="*/ 571500 h 2990850"/>
                <a:gd name="connsiteX44" fmla="*/ 4743589 w 8540887"/>
                <a:gd name="connsiteY44" fmla="*/ 520700 h 2990850"/>
                <a:gd name="connsiteX45" fmla="*/ 3994287 w 8540887"/>
                <a:gd name="connsiteY45" fmla="*/ 419100 h 2990850"/>
                <a:gd name="connsiteX46" fmla="*/ 3264037 w 8540887"/>
                <a:gd name="connsiteY46" fmla="*/ 431800 h 2990850"/>
                <a:gd name="connsiteX47" fmla="*/ 2724287 w 8540887"/>
                <a:gd name="connsiteY47" fmla="*/ 317500 h 2990850"/>
                <a:gd name="connsiteX48" fmla="*/ 2190887 w 8540887"/>
                <a:gd name="connsiteY48" fmla="*/ 266700 h 2990850"/>
                <a:gd name="connsiteX49" fmla="*/ 1860687 w 8540887"/>
                <a:gd name="connsiteY49" fmla="*/ 266700 h 2990850"/>
                <a:gd name="connsiteX50" fmla="*/ 1905137 w 8540887"/>
                <a:gd name="connsiteY50" fmla="*/ 984250 h 2990850"/>
                <a:gd name="connsiteX51" fmla="*/ 2152787 w 8540887"/>
                <a:gd name="connsiteY51" fmla="*/ 1079500 h 2990850"/>
                <a:gd name="connsiteX52" fmla="*/ 2235337 w 8540887"/>
                <a:gd name="connsiteY52" fmla="*/ 1168400 h 2990850"/>
                <a:gd name="connsiteX53" fmla="*/ 2292487 w 8540887"/>
                <a:gd name="connsiteY53" fmla="*/ 1282700 h 2990850"/>
                <a:gd name="connsiteX54" fmla="*/ 2254387 w 8540887"/>
                <a:gd name="connsiteY54" fmla="*/ 1492250 h 2990850"/>
                <a:gd name="connsiteX55" fmla="*/ 1987687 w 8540887"/>
                <a:gd name="connsiteY55" fmla="*/ 1670050 h 2990850"/>
                <a:gd name="connsiteX56" fmla="*/ 1657487 w 8540887"/>
                <a:gd name="connsiteY56" fmla="*/ 1644650 h 2990850"/>
                <a:gd name="connsiteX57" fmla="*/ 1530487 w 8540887"/>
                <a:gd name="connsiteY57" fmla="*/ 1492250 h 2990850"/>
                <a:gd name="connsiteX58" fmla="*/ 1524137 w 8540887"/>
                <a:gd name="connsiteY58" fmla="*/ 1301750 h 2990850"/>
                <a:gd name="connsiteX59" fmla="*/ 1638437 w 8540887"/>
                <a:gd name="connsiteY59" fmla="*/ 1123950 h 2990850"/>
                <a:gd name="connsiteX60" fmla="*/ 1759087 w 8540887"/>
                <a:gd name="connsiteY60" fmla="*/ 1035050 h 2990850"/>
                <a:gd name="connsiteX61" fmla="*/ 1905137 w 8540887"/>
                <a:gd name="connsiteY61" fmla="*/ 984250 h 2990850"/>
                <a:gd name="connsiteX62" fmla="*/ 1847987 w 8540887"/>
                <a:gd name="connsiteY62" fmla="*/ 260350 h 2990850"/>
                <a:gd name="connsiteX63" fmla="*/ 1098687 w 8540887"/>
                <a:gd name="connsiteY63" fmla="*/ 76200 h 2990850"/>
                <a:gd name="connsiteX64" fmla="*/ 463687 w 8540887"/>
                <a:gd name="connsiteY64" fmla="*/ 6350 h 2990850"/>
                <a:gd name="connsiteX65" fmla="*/ 19187 w 8540887"/>
                <a:gd name="connsiteY65" fmla="*/ 0 h 2990850"/>
                <a:gd name="connsiteX66" fmla="*/ 137 w 8540887"/>
                <a:gd name="connsiteY66" fmla="*/ 2946400 h 299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8540887" h="2990850">
                  <a:moveTo>
                    <a:pt x="137" y="2946400"/>
                  </a:moveTo>
                  <a:cubicBezTo>
                    <a:pt x="262604" y="2980267"/>
                    <a:pt x="588570" y="2990850"/>
                    <a:pt x="736737" y="2990850"/>
                  </a:cubicBezTo>
                  <a:cubicBezTo>
                    <a:pt x="745204" y="2791883"/>
                    <a:pt x="755787" y="2698750"/>
                    <a:pt x="736737" y="2628900"/>
                  </a:cubicBezTo>
                  <a:cubicBezTo>
                    <a:pt x="717687" y="2559050"/>
                    <a:pt x="665829" y="2583392"/>
                    <a:pt x="622437" y="2552700"/>
                  </a:cubicBezTo>
                  <a:cubicBezTo>
                    <a:pt x="579045" y="2522008"/>
                    <a:pt x="515545" y="2504017"/>
                    <a:pt x="476387" y="2444750"/>
                  </a:cubicBezTo>
                  <a:cubicBezTo>
                    <a:pt x="437229" y="2385483"/>
                    <a:pt x="391720" y="2262717"/>
                    <a:pt x="387487" y="2197100"/>
                  </a:cubicBezTo>
                  <a:cubicBezTo>
                    <a:pt x="395954" y="2103967"/>
                    <a:pt x="387487" y="2045758"/>
                    <a:pt x="412887" y="1981200"/>
                  </a:cubicBezTo>
                  <a:cubicBezTo>
                    <a:pt x="438287" y="1916642"/>
                    <a:pt x="484854" y="1849967"/>
                    <a:pt x="539887" y="1809750"/>
                  </a:cubicBezTo>
                  <a:cubicBezTo>
                    <a:pt x="594920" y="1769533"/>
                    <a:pt x="664770" y="1737783"/>
                    <a:pt x="743087" y="1739900"/>
                  </a:cubicBezTo>
                  <a:cubicBezTo>
                    <a:pt x="821404" y="1742017"/>
                    <a:pt x="939937" y="1770592"/>
                    <a:pt x="1009787" y="1822450"/>
                  </a:cubicBezTo>
                  <a:cubicBezTo>
                    <a:pt x="1079637" y="1874308"/>
                    <a:pt x="1142079" y="1982258"/>
                    <a:pt x="1162187" y="2051050"/>
                  </a:cubicBezTo>
                  <a:cubicBezTo>
                    <a:pt x="1182295" y="2119842"/>
                    <a:pt x="1150545" y="2171700"/>
                    <a:pt x="1130437" y="2235200"/>
                  </a:cubicBezTo>
                  <a:cubicBezTo>
                    <a:pt x="1110329" y="2298700"/>
                    <a:pt x="1075404" y="2381250"/>
                    <a:pt x="1041537" y="2432050"/>
                  </a:cubicBezTo>
                  <a:cubicBezTo>
                    <a:pt x="1007670" y="2482850"/>
                    <a:pt x="976979" y="2507192"/>
                    <a:pt x="927237" y="2540000"/>
                  </a:cubicBezTo>
                  <a:cubicBezTo>
                    <a:pt x="877495" y="2572808"/>
                    <a:pt x="806587" y="2604558"/>
                    <a:pt x="743087" y="2628900"/>
                  </a:cubicBezTo>
                  <a:cubicBezTo>
                    <a:pt x="755787" y="2723092"/>
                    <a:pt x="742029" y="2889250"/>
                    <a:pt x="730387" y="2978150"/>
                  </a:cubicBezTo>
                  <a:cubicBezTo>
                    <a:pt x="755787" y="2973917"/>
                    <a:pt x="942054" y="2947458"/>
                    <a:pt x="1105037" y="2933700"/>
                  </a:cubicBezTo>
                  <a:cubicBezTo>
                    <a:pt x="1268020" y="2919942"/>
                    <a:pt x="1465929" y="2909358"/>
                    <a:pt x="1708287" y="2895600"/>
                  </a:cubicBezTo>
                  <a:lnTo>
                    <a:pt x="2559187" y="2851150"/>
                  </a:lnTo>
                  <a:lnTo>
                    <a:pt x="3791087" y="2787650"/>
                  </a:lnTo>
                  <a:lnTo>
                    <a:pt x="4534037" y="2749550"/>
                  </a:lnTo>
                  <a:cubicBezTo>
                    <a:pt x="4765812" y="2743200"/>
                    <a:pt x="4965837" y="2758017"/>
                    <a:pt x="5181737" y="2749550"/>
                  </a:cubicBezTo>
                  <a:cubicBezTo>
                    <a:pt x="5397637" y="2741083"/>
                    <a:pt x="5735245" y="2730500"/>
                    <a:pt x="5829437" y="2698750"/>
                  </a:cubicBezTo>
                  <a:cubicBezTo>
                    <a:pt x="5822029" y="2628900"/>
                    <a:pt x="5842137" y="2596092"/>
                    <a:pt x="5823087" y="2533650"/>
                  </a:cubicBezTo>
                  <a:cubicBezTo>
                    <a:pt x="5746887" y="2502958"/>
                    <a:pt x="5697145" y="2498725"/>
                    <a:pt x="5664337" y="2451100"/>
                  </a:cubicBezTo>
                  <a:cubicBezTo>
                    <a:pt x="5631529" y="2403475"/>
                    <a:pt x="5617770" y="2307167"/>
                    <a:pt x="5626237" y="2247900"/>
                  </a:cubicBezTo>
                  <a:cubicBezTo>
                    <a:pt x="5634704" y="2188633"/>
                    <a:pt x="5693970" y="2131483"/>
                    <a:pt x="5715137" y="2095500"/>
                  </a:cubicBezTo>
                  <a:cubicBezTo>
                    <a:pt x="5780754" y="2065867"/>
                    <a:pt x="5844254" y="2067983"/>
                    <a:pt x="5899287" y="2051050"/>
                  </a:cubicBezTo>
                  <a:cubicBezTo>
                    <a:pt x="5961729" y="2042583"/>
                    <a:pt x="6012529" y="2063750"/>
                    <a:pt x="6058037" y="2089150"/>
                  </a:cubicBezTo>
                  <a:cubicBezTo>
                    <a:pt x="6103545" y="2114550"/>
                    <a:pt x="6134237" y="2166408"/>
                    <a:pt x="6172337" y="2203450"/>
                  </a:cubicBezTo>
                  <a:cubicBezTo>
                    <a:pt x="6210437" y="2239433"/>
                    <a:pt x="6224195" y="2307167"/>
                    <a:pt x="6210437" y="2355850"/>
                  </a:cubicBezTo>
                  <a:cubicBezTo>
                    <a:pt x="6196679" y="2404533"/>
                    <a:pt x="6151170" y="2466975"/>
                    <a:pt x="6089787" y="2495550"/>
                  </a:cubicBezTo>
                  <a:cubicBezTo>
                    <a:pt x="6028404" y="2524125"/>
                    <a:pt x="5913045" y="2508250"/>
                    <a:pt x="5842137" y="2527300"/>
                  </a:cubicBezTo>
                  <a:cubicBezTo>
                    <a:pt x="5824145" y="2560108"/>
                    <a:pt x="5818854" y="2652183"/>
                    <a:pt x="5829437" y="2705100"/>
                  </a:cubicBezTo>
                  <a:cubicBezTo>
                    <a:pt x="5941620" y="2713567"/>
                    <a:pt x="6176570" y="2700867"/>
                    <a:pt x="6273937" y="2705100"/>
                  </a:cubicBezTo>
                  <a:cubicBezTo>
                    <a:pt x="6621070" y="2700867"/>
                    <a:pt x="6834854" y="2671233"/>
                    <a:pt x="7061337" y="2660650"/>
                  </a:cubicBezTo>
                  <a:cubicBezTo>
                    <a:pt x="7287820" y="2650067"/>
                    <a:pt x="7501604" y="2642658"/>
                    <a:pt x="7632837" y="2641600"/>
                  </a:cubicBezTo>
                  <a:lnTo>
                    <a:pt x="8528187" y="2622550"/>
                  </a:lnTo>
                  <a:cubicBezTo>
                    <a:pt x="8532420" y="2076450"/>
                    <a:pt x="8536654" y="1530350"/>
                    <a:pt x="8540887" y="984250"/>
                  </a:cubicBezTo>
                  <a:cubicBezTo>
                    <a:pt x="8340862" y="966258"/>
                    <a:pt x="8254081" y="991658"/>
                    <a:pt x="8058289" y="971550"/>
                  </a:cubicBezTo>
                  <a:cubicBezTo>
                    <a:pt x="7862497" y="951442"/>
                    <a:pt x="7496312" y="885825"/>
                    <a:pt x="7366137" y="863600"/>
                  </a:cubicBezTo>
                  <a:lnTo>
                    <a:pt x="6832737" y="857250"/>
                  </a:lnTo>
                  <a:cubicBezTo>
                    <a:pt x="6591437" y="853017"/>
                    <a:pt x="6170220" y="885825"/>
                    <a:pt x="5918337" y="838200"/>
                  </a:cubicBezTo>
                  <a:cubicBezTo>
                    <a:pt x="5666454" y="790575"/>
                    <a:pt x="5517228" y="624417"/>
                    <a:pt x="5321437" y="571500"/>
                  </a:cubicBezTo>
                  <a:cubicBezTo>
                    <a:pt x="5125646" y="518583"/>
                    <a:pt x="4944672" y="577850"/>
                    <a:pt x="4743589" y="520700"/>
                  </a:cubicBezTo>
                  <a:cubicBezTo>
                    <a:pt x="4542506" y="463550"/>
                    <a:pt x="4240879" y="433917"/>
                    <a:pt x="3994287" y="419100"/>
                  </a:cubicBezTo>
                  <a:cubicBezTo>
                    <a:pt x="3747695" y="404283"/>
                    <a:pt x="3475704" y="448733"/>
                    <a:pt x="3264037" y="431800"/>
                  </a:cubicBezTo>
                  <a:cubicBezTo>
                    <a:pt x="3052370" y="414867"/>
                    <a:pt x="2903145" y="345017"/>
                    <a:pt x="2724287" y="317500"/>
                  </a:cubicBezTo>
                  <a:cubicBezTo>
                    <a:pt x="2545429" y="289983"/>
                    <a:pt x="2310478" y="295275"/>
                    <a:pt x="2190887" y="266700"/>
                  </a:cubicBezTo>
                  <a:cubicBezTo>
                    <a:pt x="2182420" y="283633"/>
                    <a:pt x="1931595" y="282575"/>
                    <a:pt x="1860687" y="266700"/>
                  </a:cubicBezTo>
                  <a:cubicBezTo>
                    <a:pt x="1842695" y="369358"/>
                    <a:pt x="1893495" y="833967"/>
                    <a:pt x="1905137" y="984250"/>
                  </a:cubicBezTo>
                  <a:cubicBezTo>
                    <a:pt x="2012029" y="1051983"/>
                    <a:pt x="2097754" y="1048808"/>
                    <a:pt x="2152787" y="1079500"/>
                  </a:cubicBezTo>
                  <a:cubicBezTo>
                    <a:pt x="2207820" y="1110192"/>
                    <a:pt x="2212054" y="1134533"/>
                    <a:pt x="2235337" y="1168400"/>
                  </a:cubicBezTo>
                  <a:cubicBezTo>
                    <a:pt x="2258620" y="1202267"/>
                    <a:pt x="2289312" y="1228725"/>
                    <a:pt x="2292487" y="1282700"/>
                  </a:cubicBezTo>
                  <a:cubicBezTo>
                    <a:pt x="2295662" y="1336675"/>
                    <a:pt x="2305187" y="1427692"/>
                    <a:pt x="2254387" y="1492250"/>
                  </a:cubicBezTo>
                  <a:cubicBezTo>
                    <a:pt x="2203587" y="1556808"/>
                    <a:pt x="2087170" y="1667933"/>
                    <a:pt x="1987687" y="1670050"/>
                  </a:cubicBezTo>
                  <a:cubicBezTo>
                    <a:pt x="1964797" y="1669055"/>
                    <a:pt x="1733687" y="1674283"/>
                    <a:pt x="1657487" y="1644650"/>
                  </a:cubicBezTo>
                  <a:cubicBezTo>
                    <a:pt x="1581287" y="1615017"/>
                    <a:pt x="1552712" y="1549400"/>
                    <a:pt x="1530487" y="1492250"/>
                  </a:cubicBezTo>
                  <a:cubicBezTo>
                    <a:pt x="1508262" y="1435100"/>
                    <a:pt x="1524137" y="1363133"/>
                    <a:pt x="1524137" y="1301750"/>
                  </a:cubicBezTo>
                  <a:cubicBezTo>
                    <a:pt x="1570704" y="1227667"/>
                    <a:pt x="1599279" y="1168400"/>
                    <a:pt x="1638437" y="1123950"/>
                  </a:cubicBezTo>
                  <a:cubicBezTo>
                    <a:pt x="1677595" y="1079500"/>
                    <a:pt x="1714637" y="1058333"/>
                    <a:pt x="1759087" y="1035050"/>
                  </a:cubicBezTo>
                  <a:cubicBezTo>
                    <a:pt x="1803537" y="1011767"/>
                    <a:pt x="1892437" y="1012825"/>
                    <a:pt x="1905137" y="984250"/>
                  </a:cubicBezTo>
                  <a:cubicBezTo>
                    <a:pt x="1888204" y="796925"/>
                    <a:pt x="1869154" y="468842"/>
                    <a:pt x="1847987" y="260350"/>
                  </a:cubicBezTo>
                  <a:cubicBezTo>
                    <a:pt x="1502970" y="159808"/>
                    <a:pt x="1329404" y="118533"/>
                    <a:pt x="1098687" y="76200"/>
                  </a:cubicBezTo>
                  <a:cubicBezTo>
                    <a:pt x="867970" y="33867"/>
                    <a:pt x="643604" y="19050"/>
                    <a:pt x="463687" y="6350"/>
                  </a:cubicBezTo>
                  <a:cubicBezTo>
                    <a:pt x="283770" y="-6350"/>
                    <a:pt x="217095" y="11642"/>
                    <a:pt x="19187" y="0"/>
                  </a:cubicBezTo>
                  <a:cubicBezTo>
                    <a:pt x="21304" y="982133"/>
                    <a:pt x="-1980" y="1964267"/>
                    <a:pt x="137" y="2946400"/>
                  </a:cubicBezTo>
                  <a:close/>
                </a:path>
              </a:pathLst>
            </a:custGeom>
            <a:solidFill>
              <a:schemeClr val="bg1">
                <a:alpha val="50000"/>
              </a:schemeClr>
            </a:solidFill>
            <a:ln>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0" name="Freeform 49"/>
            <p:cNvSpPr/>
            <p:nvPr/>
          </p:nvSpPr>
          <p:spPr>
            <a:xfrm>
              <a:off x="266701" y="2804299"/>
              <a:ext cx="8553450" cy="2301102"/>
            </a:xfrm>
            <a:custGeom>
              <a:avLst/>
              <a:gdLst>
                <a:gd name="connsiteX0" fmla="*/ 7087 w 8541487"/>
                <a:gd name="connsiteY0" fmla="*/ 2173283 h 2198683"/>
                <a:gd name="connsiteX1" fmla="*/ 222987 w 8541487"/>
                <a:gd name="connsiteY1" fmla="*/ 2147883 h 2198683"/>
                <a:gd name="connsiteX2" fmla="*/ 299187 w 8541487"/>
                <a:gd name="connsiteY2" fmla="*/ 2122483 h 2198683"/>
                <a:gd name="connsiteX3" fmla="*/ 324587 w 8541487"/>
                <a:gd name="connsiteY3" fmla="*/ 2084383 h 2198683"/>
                <a:gd name="connsiteX4" fmla="*/ 349987 w 8541487"/>
                <a:gd name="connsiteY4" fmla="*/ 1995483 h 2198683"/>
                <a:gd name="connsiteX5" fmla="*/ 337287 w 8541487"/>
                <a:gd name="connsiteY5" fmla="*/ 1868483 h 2198683"/>
                <a:gd name="connsiteX6" fmla="*/ 311887 w 8541487"/>
                <a:gd name="connsiteY6" fmla="*/ 1817683 h 2198683"/>
                <a:gd name="connsiteX7" fmla="*/ 286487 w 8541487"/>
                <a:gd name="connsiteY7" fmla="*/ 1703383 h 2198683"/>
                <a:gd name="connsiteX8" fmla="*/ 248387 w 8541487"/>
                <a:gd name="connsiteY8" fmla="*/ 1652583 h 2198683"/>
                <a:gd name="connsiteX9" fmla="*/ 235687 w 8541487"/>
                <a:gd name="connsiteY9" fmla="*/ 1589083 h 2198683"/>
                <a:gd name="connsiteX10" fmla="*/ 222987 w 8541487"/>
                <a:gd name="connsiteY10" fmla="*/ 1550983 h 2198683"/>
                <a:gd name="connsiteX11" fmla="*/ 197587 w 8541487"/>
                <a:gd name="connsiteY11" fmla="*/ 1411283 h 2198683"/>
                <a:gd name="connsiteX12" fmla="*/ 235687 w 8541487"/>
                <a:gd name="connsiteY12" fmla="*/ 1081083 h 2198683"/>
                <a:gd name="connsiteX13" fmla="*/ 273787 w 8541487"/>
                <a:gd name="connsiteY13" fmla="*/ 1055683 h 2198683"/>
                <a:gd name="connsiteX14" fmla="*/ 311887 w 8541487"/>
                <a:gd name="connsiteY14" fmla="*/ 1042983 h 2198683"/>
                <a:gd name="connsiteX15" fmla="*/ 388087 w 8541487"/>
                <a:gd name="connsiteY15" fmla="*/ 979483 h 2198683"/>
                <a:gd name="connsiteX16" fmla="*/ 591287 w 8541487"/>
                <a:gd name="connsiteY16" fmla="*/ 954083 h 2198683"/>
                <a:gd name="connsiteX17" fmla="*/ 896087 w 8541487"/>
                <a:gd name="connsiteY17" fmla="*/ 979483 h 2198683"/>
                <a:gd name="connsiteX18" fmla="*/ 972287 w 8541487"/>
                <a:gd name="connsiteY18" fmla="*/ 1004883 h 2198683"/>
                <a:gd name="connsiteX19" fmla="*/ 1035787 w 8541487"/>
                <a:gd name="connsiteY19" fmla="*/ 1017583 h 2198683"/>
                <a:gd name="connsiteX20" fmla="*/ 1111987 w 8541487"/>
                <a:gd name="connsiteY20" fmla="*/ 1042983 h 2198683"/>
                <a:gd name="connsiteX21" fmla="*/ 1175487 w 8541487"/>
                <a:gd name="connsiteY21" fmla="*/ 1106483 h 2198683"/>
                <a:gd name="connsiteX22" fmla="*/ 1188187 w 8541487"/>
                <a:gd name="connsiteY22" fmla="*/ 1157283 h 2198683"/>
                <a:gd name="connsiteX23" fmla="*/ 1226287 w 8541487"/>
                <a:gd name="connsiteY23" fmla="*/ 1271583 h 2198683"/>
                <a:gd name="connsiteX24" fmla="*/ 1251687 w 8541487"/>
                <a:gd name="connsiteY24" fmla="*/ 1347783 h 2198683"/>
                <a:gd name="connsiteX25" fmla="*/ 1277087 w 8541487"/>
                <a:gd name="connsiteY25" fmla="*/ 1423983 h 2198683"/>
                <a:gd name="connsiteX26" fmla="*/ 1302487 w 8541487"/>
                <a:gd name="connsiteY26" fmla="*/ 1525583 h 2198683"/>
                <a:gd name="connsiteX27" fmla="*/ 1315187 w 8541487"/>
                <a:gd name="connsiteY27" fmla="*/ 1576383 h 2198683"/>
                <a:gd name="connsiteX28" fmla="*/ 1340587 w 8541487"/>
                <a:gd name="connsiteY28" fmla="*/ 1665283 h 2198683"/>
                <a:gd name="connsiteX29" fmla="*/ 1353287 w 8541487"/>
                <a:gd name="connsiteY29" fmla="*/ 1741483 h 2198683"/>
                <a:gd name="connsiteX30" fmla="*/ 1365987 w 8541487"/>
                <a:gd name="connsiteY30" fmla="*/ 1779583 h 2198683"/>
                <a:gd name="connsiteX31" fmla="*/ 1404087 w 8541487"/>
                <a:gd name="connsiteY31" fmla="*/ 1957383 h 2198683"/>
                <a:gd name="connsiteX32" fmla="*/ 1429487 w 8541487"/>
                <a:gd name="connsiteY32" fmla="*/ 2046283 h 2198683"/>
                <a:gd name="connsiteX33" fmla="*/ 1467587 w 8541487"/>
                <a:gd name="connsiteY33" fmla="*/ 2058983 h 2198683"/>
                <a:gd name="connsiteX34" fmla="*/ 1505687 w 8541487"/>
                <a:gd name="connsiteY34" fmla="*/ 2084383 h 2198683"/>
                <a:gd name="connsiteX35" fmla="*/ 1658087 w 8541487"/>
                <a:gd name="connsiteY35" fmla="*/ 2109783 h 2198683"/>
                <a:gd name="connsiteX36" fmla="*/ 1746987 w 8541487"/>
                <a:gd name="connsiteY36" fmla="*/ 2135183 h 2198683"/>
                <a:gd name="connsiteX37" fmla="*/ 1823187 w 8541487"/>
                <a:gd name="connsiteY37" fmla="*/ 2147883 h 2198683"/>
                <a:gd name="connsiteX38" fmla="*/ 1861287 w 8541487"/>
                <a:gd name="connsiteY38" fmla="*/ 2160583 h 2198683"/>
                <a:gd name="connsiteX39" fmla="*/ 2000987 w 8541487"/>
                <a:gd name="connsiteY39" fmla="*/ 2185983 h 2198683"/>
                <a:gd name="connsiteX40" fmla="*/ 2064487 w 8541487"/>
                <a:gd name="connsiteY40" fmla="*/ 2198683 h 2198683"/>
                <a:gd name="connsiteX41" fmla="*/ 3016987 w 8541487"/>
                <a:gd name="connsiteY41" fmla="*/ 2173283 h 2198683"/>
                <a:gd name="connsiteX42" fmla="*/ 3118587 w 8541487"/>
                <a:gd name="connsiteY42" fmla="*/ 2160583 h 2198683"/>
                <a:gd name="connsiteX43" fmla="*/ 3270987 w 8541487"/>
                <a:gd name="connsiteY43" fmla="*/ 2135183 h 2198683"/>
                <a:gd name="connsiteX44" fmla="*/ 3385287 w 8541487"/>
                <a:gd name="connsiteY44" fmla="*/ 2109783 h 2198683"/>
                <a:gd name="connsiteX45" fmla="*/ 3499587 w 8541487"/>
                <a:gd name="connsiteY45" fmla="*/ 2097083 h 2198683"/>
                <a:gd name="connsiteX46" fmla="*/ 3601187 w 8541487"/>
                <a:gd name="connsiteY46" fmla="*/ 2084383 h 2198683"/>
                <a:gd name="connsiteX47" fmla="*/ 3842487 w 8541487"/>
                <a:gd name="connsiteY47" fmla="*/ 2033583 h 2198683"/>
                <a:gd name="connsiteX48" fmla="*/ 4286987 w 8541487"/>
                <a:gd name="connsiteY48" fmla="*/ 2008183 h 2198683"/>
                <a:gd name="connsiteX49" fmla="*/ 4375887 w 8541487"/>
                <a:gd name="connsiteY49" fmla="*/ 1982783 h 2198683"/>
                <a:gd name="connsiteX50" fmla="*/ 4452087 w 8541487"/>
                <a:gd name="connsiteY50" fmla="*/ 1944683 h 2198683"/>
                <a:gd name="connsiteX51" fmla="*/ 5125187 w 8541487"/>
                <a:gd name="connsiteY51" fmla="*/ 1906583 h 2198683"/>
                <a:gd name="connsiteX52" fmla="*/ 5239487 w 8541487"/>
                <a:gd name="connsiteY52" fmla="*/ 1893883 h 2198683"/>
                <a:gd name="connsiteX53" fmla="*/ 5252187 w 8541487"/>
                <a:gd name="connsiteY53" fmla="*/ 1855783 h 2198683"/>
                <a:gd name="connsiteX54" fmla="*/ 5277587 w 8541487"/>
                <a:gd name="connsiteY54" fmla="*/ 1817683 h 2198683"/>
                <a:gd name="connsiteX55" fmla="*/ 5290287 w 8541487"/>
                <a:gd name="connsiteY55" fmla="*/ 1766883 h 2198683"/>
                <a:gd name="connsiteX56" fmla="*/ 5302987 w 8541487"/>
                <a:gd name="connsiteY56" fmla="*/ 1690683 h 2198683"/>
                <a:gd name="connsiteX57" fmla="*/ 5328387 w 8541487"/>
                <a:gd name="connsiteY57" fmla="*/ 1589083 h 2198683"/>
                <a:gd name="connsiteX58" fmla="*/ 5391887 w 8541487"/>
                <a:gd name="connsiteY58" fmla="*/ 1525583 h 2198683"/>
                <a:gd name="connsiteX59" fmla="*/ 5468087 w 8541487"/>
                <a:gd name="connsiteY59" fmla="*/ 1500183 h 2198683"/>
                <a:gd name="connsiteX60" fmla="*/ 5544287 w 8541487"/>
                <a:gd name="connsiteY60" fmla="*/ 1449383 h 2198683"/>
                <a:gd name="connsiteX61" fmla="*/ 5620487 w 8541487"/>
                <a:gd name="connsiteY61" fmla="*/ 1423983 h 2198683"/>
                <a:gd name="connsiteX62" fmla="*/ 5658587 w 8541487"/>
                <a:gd name="connsiteY62" fmla="*/ 1411283 h 2198683"/>
                <a:gd name="connsiteX63" fmla="*/ 5709387 w 8541487"/>
                <a:gd name="connsiteY63" fmla="*/ 1398583 h 2198683"/>
                <a:gd name="connsiteX64" fmla="*/ 6153887 w 8541487"/>
                <a:gd name="connsiteY64" fmla="*/ 1436683 h 2198683"/>
                <a:gd name="connsiteX65" fmla="*/ 6191987 w 8541487"/>
                <a:gd name="connsiteY65" fmla="*/ 1449383 h 2198683"/>
                <a:gd name="connsiteX66" fmla="*/ 6268187 w 8541487"/>
                <a:gd name="connsiteY66" fmla="*/ 1512883 h 2198683"/>
                <a:gd name="connsiteX67" fmla="*/ 6344387 w 8541487"/>
                <a:gd name="connsiteY67" fmla="*/ 1563683 h 2198683"/>
                <a:gd name="connsiteX68" fmla="*/ 6382487 w 8541487"/>
                <a:gd name="connsiteY68" fmla="*/ 1589083 h 2198683"/>
                <a:gd name="connsiteX69" fmla="*/ 6433287 w 8541487"/>
                <a:gd name="connsiteY69" fmla="*/ 1703383 h 2198683"/>
                <a:gd name="connsiteX70" fmla="*/ 6445987 w 8541487"/>
                <a:gd name="connsiteY70" fmla="*/ 1741483 h 2198683"/>
                <a:gd name="connsiteX71" fmla="*/ 6484087 w 8541487"/>
                <a:gd name="connsiteY71" fmla="*/ 1754183 h 2198683"/>
                <a:gd name="connsiteX72" fmla="*/ 6534887 w 8541487"/>
                <a:gd name="connsiteY72" fmla="*/ 1779583 h 2198683"/>
                <a:gd name="connsiteX73" fmla="*/ 6585687 w 8541487"/>
                <a:gd name="connsiteY73" fmla="*/ 1792283 h 2198683"/>
                <a:gd name="connsiteX74" fmla="*/ 6661887 w 8541487"/>
                <a:gd name="connsiteY74" fmla="*/ 1817683 h 2198683"/>
                <a:gd name="connsiteX75" fmla="*/ 7055587 w 8541487"/>
                <a:gd name="connsiteY75" fmla="*/ 1843083 h 2198683"/>
                <a:gd name="connsiteX76" fmla="*/ 8211287 w 8541487"/>
                <a:gd name="connsiteY76" fmla="*/ 1893883 h 2198683"/>
                <a:gd name="connsiteX77" fmla="*/ 8465287 w 8541487"/>
                <a:gd name="connsiteY77" fmla="*/ 1881183 h 2198683"/>
                <a:gd name="connsiteX78" fmla="*/ 8541487 w 8541487"/>
                <a:gd name="connsiteY78" fmla="*/ 1830383 h 2198683"/>
                <a:gd name="connsiteX79" fmla="*/ 8528787 w 8541487"/>
                <a:gd name="connsiteY79" fmla="*/ 801683 h 2198683"/>
                <a:gd name="connsiteX80" fmla="*/ 8325587 w 8541487"/>
                <a:gd name="connsiteY80" fmla="*/ 839783 h 2198683"/>
                <a:gd name="connsiteX81" fmla="*/ 7855687 w 8541487"/>
                <a:gd name="connsiteY81" fmla="*/ 827083 h 2198683"/>
                <a:gd name="connsiteX82" fmla="*/ 7588987 w 8541487"/>
                <a:gd name="connsiteY82" fmla="*/ 801683 h 2198683"/>
                <a:gd name="connsiteX83" fmla="*/ 7525487 w 8541487"/>
                <a:gd name="connsiteY83" fmla="*/ 788983 h 2198683"/>
                <a:gd name="connsiteX84" fmla="*/ 7474687 w 8541487"/>
                <a:gd name="connsiteY84" fmla="*/ 776283 h 2198683"/>
                <a:gd name="connsiteX85" fmla="*/ 7436587 w 8541487"/>
                <a:gd name="connsiteY85" fmla="*/ 763583 h 2198683"/>
                <a:gd name="connsiteX86" fmla="*/ 7347687 w 8541487"/>
                <a:gd name="connsiteY86" fmla="*/ 750883 h 2198683"/>
                <a:gd name="connsiteX87" fmla="*/ 7195287 w 8541487"/>
                <a:gd name="connsiteY87" fmla="*/ 725483 h 2198683"/>
                <a:gd name="connsiteX88" fmla="*/ 5912587 w 8541487"/>
                <a:gd name="connsiteY88" fmla="*/ 712783 h 2198683"/>
                <a:gd name="connsiteX89" fmla="*/ 5582387 w 8541487"/>
                <a:gd name="connsiteY89" fmla="*/ 674683 h 2198683"/>
                <a:gd name="connsiteX90" fmla="*/ 5455387 w 8541487"/>
                <a:gd name="connsiteY90" fmla="*/ 636583 h 2198683"/>
                <a:gd name="connsiteX91" fmla="*/ 5417287 w 8541487"/>
                <a:gd name="connsiteY91" fmla="*/ 623883 h 2198683"/>
                <a:gd name="connsiteX92" fmla="*/ 5328387 w 8541487"/>
                <a:gd name="connsiteY92" fmla="*/ 573083 h 2198683"/>
                <a:gd name="connsiteX93" fmla="*/ 5290287 w 8541487"/>
                <a:gd name="connsiteY93" fmla="*/ 547683 h 2198683"/>
                <a:gd name="connsiteX94" fmla="*/ 5163287 w 8541487"/>
                <a:gd name="connsiteY94" fmla="*/ 509583 h 2198683"/>
                <a:gd name="connsiteX95" fmla="*/ 4921987 w 8541487"/>
                <a:gd name="connsiteY95" fmla="*/ 496883 h 2198683"/>
                <a:gd name="connsiteX96" fmla="*/ 4515587 w 8541487"/>
                <a:gd name="connsiteY96" fmla="*/ 458783 h 2198683"/>
                <a:gd name="connsiteX97" fmla="*/ 4426687 w 8541487"/>
                <a:gd name="connsiteY97" fmla="*/ 446083 h 2198683"/>
                <a:gd name="connsiteX98" fmla="*/ 3893287 w 8541487"/>
                <a:gd name="connsiteY98" fmla="*/ 395283 h 2198683"/>
                <a:gd name="connsiteX99" fmla="*/ 3613887 w 8541487"/>
                <a:gd name="connsiteY99" fmla="*/ 357183 h 2198683"/>
                <a:gd name="connsiteX100" fmla="*/ 3474187 w 8541487"/>
                <a:gd name="connsiteY100" fmla="*/ 331783 h 2198683"/>
                <a:gd name="connsiteX101" fmla="*/ 3143987 w 8541487"/>
                <a:gd name="connsiteY101" fmla="*/ 319083 h 2198683"/>
                <a:gd name="connsiteX102" fmla="*/ 2889987 w 8541487"/>
                <a:gd name="connsiteY102" fmla="*/ 280983 h 2198683"/>
                <a:gd name="connsiteX103" fmla="*/ 2839187 w 8541487"/>
                <a:gd name="connsiteY103" fmla="*/ 268283 h 2198683"/>
                <a:gd name="connsiteX104" fmla="*/ 2369287 w 8541487"/>
                <a:gd name="connsiteY104" fmla="*/ 242883 h 2198683"/>
                <a:gd name="connsiteX105" fmla="*/ 2305787 w 8541487"/>
                <a:gd name="connsiteY105" fmla="*/ 560383 h 2198683"/>
                <a:gd name="connsiteX106" fmla="*/ 2369287 w 8541487"/>
                <a:gd name="connsiteY106" fmla="*/ 674683 h 2198683"/>
                <a:gd name="connsiteX107" fmla="*/ 2407387 w 8541487"/>
                <a:gd name="connsiteY107" fmla="*/ 700083 h 2198683"/>
                <a:gd name="connsiteX108" fmla="*/ 2483587 w 8541487"/>
                <a:gd name="connsiteY108" fmla="*/ 776283 h 2198683"/>
                <a:gd name="connsiteX109" fmla="*/ 2521687 w 8541487"/>
                <a:gd name="connsiteY109" fmla="*/ 814383 h 2198683"/>
                <a:gd name="connsiteX110" fmla="*/ 2572487 w 8541487"/>
                <a:gd name="connsiteY110" fmla="*/ 852483 h 2198683"/>
                <a:gd name="connsiteX111" fmla="*/ 2648687 w 8541487"/>
                <a:gd name="connsiteY111" fmla="*/ 903283 h 2198683"/>
                <a:gd name="connsiteX112" fmla="*/ 2661387 w 8541487"/>
                <a:gd name="connsiteY112" fmla="*/ 941383 h 2198683"/>
                <a:gd name="connsiteX113" fmla="*/ 2686787 w 8541487"/>
                <a:gd name="connsiteY113" fmla="*/ 1030283 h 2198683"/>
                <a:gd name="connsiteX114" fmla="*/ 2661387 w 8541487"/>
                <a:gd name="connsiteY114" fmla="*/ 1195383 h 2198683"/>
                <a:gd name="connsiteX115" fmla="*/ 2648687 w 8541487"/>
                <a:gd name="connsiteY115" fmla="*/ 1246183 h 2198683"/>
                <a:gd name="connsiteX116" fmla="*/ 2623287 w 8541487"/>
                <a:gd name="connsiteY116" fmla="*/ 1284283 h 2198683"/>
                <a:gd name="connsiteX117" fmla="*/ 2610587 w 8541487"/>
                <a:gd name="connsiteY117" fmla="*/ 1322383 h 2198683"/>
                <a:gd name="connsiteX118" fmla="*/ 2572487 w 8541487"/>
                <a:gd name="connsiteY118" fmla="*/ 1335083 h 2198683"/>
                <a:gd name="connsiteX119" fmla="*/ 2534387 w 8541487"/>
                <a:gd name="connsiteY119" fmla="*/ 1360483 h 2198683"/>
                <a:gd name="connsiteX120" fmla="*/ 2458187 w 8541487"/>
                <a:gd name="connsiteY120" fmla="*/ 1385883 h 2198683"/>
                <a:gd name="connsiteX121" fmla="*/ 2420087 w 8541487"/>
                <a:gd name="connsiteY121" fmla="*/ 1398583 h 2198683"/>
                <a:gd name="connsiteX122" fmla="*/ 2318487 w 8541487"/>
                <a:gd name="connsiteY122" fmla="*/ 1411283 h 2198683"/>
                <a:gd name="connsiteX123" fmla="*/ 1785087 w 8541487"/>
                <a:gd name="connsiteY123" fmla="*/ 1411283 h 2198683"/>
                <a:gd name="connsiteX124" fmla="*/ 1658087 w 8541487"/>
                <a:gd name="connsiteY124" fmla="*/ 1398583 h 2198683"/>
                <a:gd name="connsiteX125" fmla="*/ 1543787 w 8541487"/>
                <a:gd name="connsiteY125" fmla="*/ 1335083 h 2198683"/>
                <a:gd name="connsiteX126" fmla="*/ 1442187 w 8541487"/>
                <a:gd name="connsiteY126" fmla="*/ 1284283 h 2198683"/>
                <a:gd name="connsiteX127" fmla="*/ 1416787 w 8541487"/>
                <a:gd name="connsiteY127" fmla="*/ 1246183 h 2198683"/>
                <a:gd name="connsiteX128" fmla="*/ 1365987 w 8541487"/>
                <a:gd name="connsiteY128" fmla="*/ 1220783 h 2198683"/>
                <a:gd name="connsiteX129" fmla="*/ 1327887 w 8541487"/>
                <a:gd name="connsiteY129" fmla="*/ 1093783 h 2198683"/>
                <a:gd name="connsiteX130" fmla="*/ 1340587 w 8541487"/>
                <a:gd name="connsiteY130" fmla="*/ 839783 h 2198683"/>
                <a:gd name="connsiteX131" fmla="*/ 1353287 w 8541487"/>
                <a:gd name="connsiteY131" fmla="*/ 801683 h 2198683"/>
                <a:gd name="connsiteX132" fmla="*/ 1378687 w 8541487"/>
                <a:gd name="connsiteY132" fmla="*/ 700083 h 2198683"/>
                <a:gd name="connsiteX133" fmla="*/ 1404087 w 8541487"/>
                <a:gd name="connsiteY133" fmla="*/ 661983 h 2198683"/>
                <a:gd name="connsiteX134" fmla="*/ 1454887 w 8541487"/>
                <a:gd name="connsiteY134" fmla="*/ 598483 h 2198683"/>
                <a:gd name="connsiteX135" fmla="*/ 1480287 w 8541487"/>
                <a:gd name="connsiteY135" fmla="*/ 560383 h 2198683"/>
                <a:gd name="connsiteX136" fmla="*/ 1492987 w 8541487"/>
                <a:gd name="connsiteY136" fmla="*/ 522283 h 2198683"/>
                <a:gd name="connsiteX137" fmla="*/ 1531087 w 8541487"/>
                <a:gd name="connsiteY137" fmla="*/ 496883 h 2198683"/>
                <a:gd name="connsiteX138" fmla="*/ 1556487 w 8541487"/>
                <a:gd name="connsiteY138" fmla="*/ 458783 h 2198683"/>
                <a:gd name="connsiteX139" fmla="*/ 1594587 w 8541487"/>
                <a:gd name="connsiteY139" fmla="*/ 446083 h 2198683"/>
                <a:gd name="connsiteX140" fmla="*/ 1645387 w 8541487"/>
                <a:gd name="connsiteY140" fmla="*/ 369883 h 2198683"/>
                <a:gd name="connsiteX141" fmla="*/ 1721587 w 8541487"/>
                <a:gd name="connsiteY141" fmla="*/ 306383 h 2198683"/>
                <a:gd name="connsiteX142" fmla="*/ 1746987 w 8541487"/>
                <a:gd name="connsiteY142" fmla="*/ 268283 h 2198683"/>
                <a:gd name="connsiteX143" fmla="*/ 1772387 w 8541487"/>
                <a:gd name="connsiteY143" fmla="*/ 192083 h 2198683"/>
                <a:gd name="connsiteX144" fmla="*/ 1137387 w 8541487"/>
                <a:gd name="connsiteY144" fmla="*/ 77783 h 2198683"/>
                <a:gd name="connsiteX145" fmla="*/ 1048487 w 8541487"/>
                <a:gd name="connsiteY145" fmla="*/ 65083 h 2198683"/>
                <a:gd name="connsiteX146" fmla="*/ 832587 w 8541487"/>
                <a:gd name="connsiteY146" fmla="*/ 52383 h 2198683"/>
                <a:gd name="connsiteX147" fmla="*/ 692887 w 8541487"/>
                <a:gd name="connsiteY147" fmla="*/ 39683 h 2198683"/>
                <a:gd name="connsiteX148" fmla="*/ 400787 w 8541487"/>
                <a:gd name="connsiteY148" fmla="*/ 26983 h 2198683"/>
                <a:gd name="connsiteX149" fmla="*/ 197587 w 8541487"/>
                <a:gd name="connsiteY149" fmla="*/ 14283 h 2198683"/>
                <a:gd name="connsiteX150" fmla="*/ 19787 w 8541487"/>
                <a:gd name="connsiteY150" fmla="*/ 26983 h 2198683"/>
                <a:gd name="connsiteX151" fmla="*/ 32487 w 8541487"/>
                <a:gd name="connsiteY151" fmla="*/ 407983 h 2198683"/>
                <a:gd name="connsiteX152" fmla="*/ 57887 w 8541487"/>
                <a:gd name="connsiteY152" fmla="*/ 966783 h 2198683"/>
                <a:gd name="connsiteX153" fmla="*/ 83287 w 8541487"/>
                <a:gd name="connsiteY153" fmla="*/ 1258883 h 2198683"/>
                <a:gd name="connsiteX154" fmla="*/ 83287 w 8541487"/>
                <a:gd name="connsiteY154" fmla="*/ 2198683 h 2198683"/>
                <a:gd name="connsiteX0" fmla="*/ 7087 w 8541487"/>
                <a:gd name="connsiteY0" fmla="*/ 2173283 h 2198683"/>
                <a:gd name="connsiteX1" fmla="*/ 222987 w 8541487"/>
                <a:gd name="connsiteY1" fmla="*/ 2147883 h 2198683"/>
                <a:gd name="connsiteX2" fmla="*/ 299187 w 8541487"/>
                <a:gd name="connsiteY2" fmla="*/ 2122483 h 2198683"/>
                <a:gd name="connsiteX3" fmla="*/ 324587 w 8541487"/>
                <a:gd name="connsiteY3" fmla="*/ 2084383 h 2198683"/>
                <a:gd name="connsiteX4" fmla="*/ 349987 w 8541487"/>
                <a:gd name="connsiteY4" fmla="*/ 1995483 h 2198683"/>
                <a:gd name="connsiteX5" fmla="*/ 337287 w 8541487"/>
                <a:gd name="connsiteY5" fmla="*/ 1868483 h 2198683"/>
                <a:gd name="connsiteX6" fmla="*/ 311887 w 8541487"/>
                <a:gd name="connsiteY6" fmla="*/ 1817683 h 2198683"/>
                <a:gd name="connsiteX7" fmla="*/ 286487 w 8541487"/>
                <a:gd name="connsiteY7" fmla="*/ 1703383 h 2198683"/>
                <a:gd name="connsiteX8" fmla="*/ 248387 w 8541487"/>
                <a:gd name="connsiteY8" fmla="*/ 1652583 h 2198683"/>
                <a:gd name="connsiteX9" fmla="*/ 235687 w 8541487"/>
                <a:gd name="connsiteY9" fmla="*/ 1589083 h 2198683"/>
                <a:gd name="connsiteX10" fmla="*/ 222987 w 8541487"/>
                <a:gd name="connsiteY10" fmla="*/ 1550983 h 2198683"/>
                <a:gd name="connsiteX11" fmla="*/ 197587 w 8541487"/>
                <a:gd name="connsiteY11" fmla="*/ 1411283 h 2198683"/>
                <a:gd name="connsiteX12" fmla="*/ 235687 w 8541487"/>
                <a:gd name="connsiteY12" fmla="*/ 1081083 h 2198683"/>
                <a:gd name="connsiteX13" fmla="*/ 273787 w 8541487"/>
                <a:gd name="connsiteY13" fmla="*/ 1055683 h 2198683"/>
                <a:gd name="connsiteX14" fmla="*/ 311887 w 8541487"/>
                <a:gd name="connsiteY14" fmla="*/ 1042983 h 2198683"/>
                <a:gd name="connsiteX15" fmla="*/ 388087 w 8541487"/>
                <a:gd name="connsiteY15" fmla="*/ 979483 h 2198683"/>
                <a:gd name="connsiteX16" fmla="*/ 591287 w 8541487"/>
                <a:gd name="connsiteY16" fmla="*/ 954083 h 2198683"/>
                <a:gd name="connsiteX17" fmla="*/ 896087 w 8541487"/>
                <a:gd name="connsiteY17" fmla="*/ 979483 h 2198683"/>
                <a:gd name="connsiteX18" fmla="*/ 972287 w 8541487"/>
                <a:gd name="connsiteY18" fmla="*/ 1004883 h 2198683"/>
                <a:gd name="connsiteX19" fmla="*/ 1035787 w 8541487"/>
                <a:gd name="connsiteY19" fmla="*/ 1017583 h 2198683"/>
                <a:gd name="connsiteX20" fmla="*/ 1111987 w 8541487"/>
                <a:gd name="connsiteY20" fmla="*/ 1042983 h 2198683"/>
                <a:gd name="connsiteX21" fmla="*/ 1175487 w 8541487"/>
                <a:gd name="connsiteY21" fmla="*/ 1106483 h 2198683"/>
                <a:gd name="connsiteX22" fmla="*/ 1188187 w 8541487"/>
                <a:gd name="connsiteY22" fmla="*/ 1157283 h 2198683"/>
                <a:gd name="connsiteX23" fmla="*/ 1226287 w 8541487"/>
                <a:gd name="connsiteY23" fmla="*/ 1271583 h 2198683"/>
                <a:gd name="connsiteX24" fmla="*/ 1251687 w 8541487"/>
                <a:gd name="connsiteY24" fmla="*/ 1347783 h 2198683"/>
                <a:gd name="connsiteX25" fmla="*/ 1277087 w 8541487"/>
                <a:gd name="connsiteY25" fmla="*/ 1423983 h 2198683"/>
                <a:gd name="connsiteX26" fmla="*/ 1302487 w 8541487"/>
                <a:gd name="connsiteY26" fmla="*/ 1525583 h 2198683"/>
                <a:gd name="connsiteX27" fmla="*/ 1315187 w 8541487"/>
                <a:gd name="connsiteY27" fmla="*/ 1576383 h 2198683"/>
                <a:gd name="connsiteX28" fmla="*/ 1340587 w 8541487"/>
                <a:gd name="connsiteY28" fmla="*/ 1665283 h 2198683"/>
                <a:gd name="connsiteX29" fmla="*/ 1353287 w 8541487"/>
                <a:gd name="connsiteY29" fmla="*/ 1741483 h 2198683"/>
                <a:gd name="connsiteX30" fmla="*/ 1365987 w 8541487"/>
                <a:gd name="connsiteY30" fmla="*/ 1779583 h 2198683"/>
                <a:gd name="connsiteX31" fmla="*/ 1404087 w 8541487"/>
                <a:gd name="connsiteY31" fmla="*/ 1957383 h 2198683"/>
                <a:gd name="connsiteX32" fmla="*/ 1429487 w 8541487"/>
                <a:gd name="connsiteY32" fmla="*/ 2046283 h 2198683"/>
                <a:gd name="connsiteX33" fmla="*/ 1467587 w 8541487"/>
                <a:gd name="connsiteY33" fmla="*/ 2058983 h 2198683"/>
                <a:gd name="connsiteX34" fmla="*/ 1505687 w 8541487"/>
                <a:gd name="connsiteY34" fmla="*/ 2084383 h 2198683"/>
                <a:gd name="connsiteX35" fmla="*/ 1658087 w 8541487"/>
                <a:gd name="connsiteY35" fmla="*/ 2109783 h 2198683"/>
                <a:gd name="connsiteX36" fmla="*/ 1746987 w 8541487"/>
                <a:gd name="connsiteY36" fmla="*/ 2135183 h 2198683"/>
                <a:gd name="connsiteX37" fmla="*/ 1823187 w 8541487"/>
                <a:gd name="connsiteY37" fmla="*/ 2147883 h 2198683"/>
                <a:gd name="connsiteX38" fmla="*/ 1861287 w 8541487"/>
                <a:gd name="connsiteY38" fmla="*/ 2160583 h 2198683"/>
                <a:gd name="connsiteX39" fmla="*/ 2000987 w 8541487"/>
                <a:gd name="connsiteY39" fmla="*/ 2185983 h 2198683"/>
                <a:gd name="connsiteX40" fmla="*/ 2064487 w 8541487"/>
                <a:gd name="connsiteY40" fmla="*/ 2198683 h 2198683"/>
                <a:gd name="connsiteX41" fmla="*/ 3016987 w 8541487"/>
                <a:gd name="connsiteY41" fmla="*/ 2173283 h 2198683"/>
                <a:gd name="connsiteX42" fmla="*/ 3118587 w 8541487"/>
                <a:gd name="connsiteY42" fmla="*/ 2160583 h 2198683"/>
                <a:gd name="connsiteX43" fmla="*/ 3270987 w 8541487"/>
                <a:gd name="connsiteY43" fmla="*/ 2135183 h 2198683"/>
                <a:gd name="connsiteX44" fmla="*/ 3385287 w 8541487"/>
                <a:gd name="connsiteY44" fmla="*/ 2109783 h 2198683"/>
                <a:gd name="connsiteX45" fmla="*/ 3499587 w 8541487"/>
                <a:gd name="connsiteY45" fmla="*/ 2097083 h 2198683"/>
                <a:gd name="connsiteX46" fmla="*/ 3601187 w 8541487"/>
                <a:gd name="connsiteY46" fmla="*/ 2084383 h 2198683"/>
                <a:gd name="connsiteX47" fmla="*/ 3842487 w 8541487"/>
                <a:gd name="connsiteY47" fmla="*/ 2033583 h 2198683"/>
                <a:gd name="connsiteX48" fmla="*/ 4286987 w 8541487"/>
                <a:gd name="connsiteY48" fmla="*/ 2008183 h 2198683"/>
                <a:gd name="connsiteX49" fmla="*/ 4375887 w 8541487"/>
                <a:gd name="connsiteY49" fmla="*/ 1982783 h 2198683"/>
                <a:gd name="connsiteX50" fmla="*/ 4452087 w 8541487"/>
                <a:gd name="connsiteY50" fmla="*/ 1944683 h 2198683"/>
                <a:gd name="connsiteX51" fmla="*/ 5125187 w 8541487"/>
                <a:gd name="connsiteY51" fmla="*/ 1906583 h 2198683"/>
                <a:gd name="connsiteX52" fmla="*/ 5239487 w 8541487"/>
                <a:gd name="connsiteY52" fmla="*/ 1893883 h 2198683"/>
                <a:gd name="connsiteX53" fmla="*/ 5252187 w 8541487"/>
                <a:gd name="connsiteY53" fmla="*/ 1855783 h 2198683"/>
                <a:gd name="connsiteX54" fmla="*/ 5277587 w 8541487"/>
                <a:gd name="connsiteY54" fmla="*/ 1817683 h 2198683"/>
                <a:gd name="connsiteX55" fmla="*/ 5290287 w 8541487"/>
                <a:gd name="connsiteY55" fmla="*/ 1766883 h 2198683"/>
                <a:gd name="connsiteX56" fmla="*/ 5302987 w 8541487"/>
                <a:gd name="connsiteY56" fmla="*/ 1690683 h 2198683"/>
                <a:gd name="connsiteX57" fmla="*/ 5328387 w 8541487"/>
                <a:gd name="connsiteY57" fmla="*/ 1589083 h 2198683"/>
                <a:gd name="connsiteX58" fmla="*/ 5391887 w 8541487"/>
                <a:gd name="connsiteY58" fmla="*/ 1525583 h 2198683"/>
                <a:gd name="connsiteX59" fmla="*/ 5468087 w 8541487"/>
                <a:gd name="connsiteY59" fmla="*/ 1500183 h 2198683"/>
                <a:gd name="connsiteX60" fmla="*/ 5544287 w 8541487"/>
                <a:gd name="connsiteY60" fmla="*/ 1449383 h 2198683"/>
                <a:gd name="connsiteX61" fmla="*/ 5620487 w 8541487"/>
                <a:gd name="connsiteY61" fmla="*/ 1423983 h 2198683"/>
                <a:gd name="connsiteX62" fmla="*/ 5658587 w 8541487"/>
                <a:gd name="connsiteY62" fmla="*/ 1411283 h 2198683"/>
                <a:gd name="connsiteX63" fmla="*/ 5709387 w 8541487"/>
                <a:gd name="connsiteY63" fmla="*/ 1398583 h 2198683"/>
                <a:gd name="connsiteX64" fmla="*/ 6153887 w 8541487"/>
                <a:gd name="connsiteY64" fmla="*/ 1436683 h 2198683"/>
                <a:gd name="connsiteX65" fmla="*/ 6191987 w 8541487"/>
                <a:gd name="connsiteY65" fmla="*/ 1449383 h 2198683"/>
                <a:gd name="connsiteX66" fmla="*/ 6268187 w 8541487"/>
                <a:gd name="connsiteY66" fmla="*/ 1512883 h 2198683"/>
                <a:gd name="connsiteX67" fmla="*/ 6344387 w 8541487"/>
                <a:gd name="connsiteY67" fmla="*/ 1563683 h 2198683"/>
                <a:gd name="connsiteX68" fmla="*/ 6382487 w 8541487"/>
                <a:gd name="connsiteY68" fmla="*/ 1589083 h 2198683"/>
                <a:gd name="connsiteX69" fmla="*/ 6433287 w 8541487"/>
                <a:gd name="connsiteY69" fmla="*/ 1703383 h 2198683"/>
                <a:gd name="connsiteX70" fmla="*/ 6445987 w 8541487"/>
                <a:gd name="connsiteY70" fmla="*/ 1741483 h 2198683"/>
                <a:gd name="connsiteX71" fmla="*/ 6484087 w 8541487"/>
                <a:gd name="connsiteY71" fmla="*/ 1754183 h 2198683"/>
                <a:gd name="connsiteX72" fmla="*/ 6534887 w 8541487"/>
                <a:gd name="connsiteY72" fmla="*/ 1779583 h 2198683"/>
                <a:gd name="connsiteX73" fmla="*/ 6585687 w 8541487"/>
                <a:gd name="connsiteY73" fmla="*/ 1792283 h 2198683"/>
                <a:gd name="connsiteX74" fmla="*/ 6661887 w 8541487"/>
                <a:gd name="connsiteY74" fmla="*/ 1817683 h 2198683"/>
                <a:gd name="connsiteX75" fmla="*/ 7055587 w 8541487"/>
                <a:gd name="connsiteY75" fmla="*/ 1843083 h 2198683"/>
                <a:gd name="connsiteX76" fmla="*/ 8211287 w 8541487"/>
                <a:gd name="connsiteY76" fmla="*/ 1893883 h 2198683"/>
                <a:gd name="connsiteX77" fmla="*/ 8465287 w 8541487"/>
                <a:gd name="connsiteY77" fmla="*/ 1881183 h 2198683"/>
                <a:gd name="connsiteX78" fmla="*/ 8541487 w 8541487"/>
                <a:gd name="connsiteY78" fmla="*/ 1830383 h 2198683"/>
                <a:gd name="connsiteX79" fmla="*/ 8528787 w 8541487"/>
                <a:gd name="connsiteY79" fmla="*/ 801683 h 2198683"/>
                <a:gd name="connsiteX80" fmla="*/ 8325587 w 8541487"/>
                <a:gd name="connsiteY80" fmla="*/ 839783 h 2198683"/>
                <a:gd name="connsiteX81" fmla="*/ 7855687 w 8541487"/>
                <a:gd name="connsiteY81" fmla="*/ 827083 h 2198683"/>
                <a:gd name="connsiteX82" fmla="*/ 7588987 w 8541487"/>
                <a:gd name="connsiteY82" fmla="*/ 801683 h 2198683"/>
                <a:gd name="connsiteX83" fmla="*/ 7525487 w 8541487"/>
                <a:gd name="connsiteY83" fmla="*/ 788983 h 2198683"/>
                <a:gd name="connsiteX84" fmla="*/ 7474687 w 8541487"/>
                <a:gd name="connsiteY84" fmla="*/ 776283 h 2198683"/>
                <a:gd name="connsiteX85" fmla="*/ 7436587 w 8541487"/>
                <a:gd name="connsiteY85" fmla="*/ 763583 h 2198683"/>
                <a:gd name="connsiteX86" fmla="*/ 7347687 w 8541487"/>
                <a:gd name="connsiteY86" fmla="*/ 750883 h 2198683"/>
                <a:gd name="connsiteX87" fmla="*/ 7195287 w 8541487"/>
                <a:gd name="connsiteY87" fmla="*/ 725483 h 2198683"/>
                <a:gd name="connsiteX88" fmla="*/ 5912587 w 8541487"/>
                <a:gd name="connsiteY88" fmla="*/ 712783 h 2198683"/>
                <a:gd name="connsiteX89" fmla="*/ 5582387 w 8541487"/>
                <a:gd name="connsiteY89" fmla="*/ 674683 h 2198683"/>
                <a:gd name="connsiteX90" fmla="*/ 5455387 w 8541487"/>
                <a:gd name="connsiteY90" fmla="*/ 636583 h 2198683"/>
                <a:gd name="connsiteX91" fmla="*/ 5417287 w 8541487"/>
                <a:gd name="connsiteY91" fmla="*/ 623883 h 2198683"/>
                <a:gd name="connsiteX92" fmla="*/ 5328387 w 8541487"/>
                <a:gd name="connsiteY92" fmla="*/ 573083 h 2198683"/>
                <a:gd name="connsiteX93" fmla="*/ 5290287 w 8541487"/>
                <a:gd name="connsiteY93" fmla="*/ 547683 h 2198683"/>
                <a:gd name="connsiteX94" fmla="*/ 5163287 w 8541487"/>
                <a:gd name="connsiteY94" fmla="*/ 509583 h 2198683"/>
                <a:gd name="connsiteX95" fmla="*/ 4921987 w 8541487"/>
                <a:gd name="connsiteY95" fmla="*/ 496883 h 2198683"/>
                <a:gd name="connsiteX96" fmla="*/ 4515587 w 8541487"/>
                <a:gd name="connsiteY96" fmla="*/ 458783 h 2198683"/>
                <a:gd name="connsiteX97" fmla="*/ 4426687 w 8541487"/>
                <a:gd name="connsiteY97" fmla="*/ 446083 h 2198683"/>
                <a:gd name="connsiteX98" fmla="*/ 3893287 w 8541487"/>
                <a:gd name="connsiteY98" fmla="*/ 395283 h 2198683"/>
                <a:gd name="connsiteX99" fmla="*/ 3613887 w 8541487"/>
                <a:gd name="connsiteY99" fmla="*/ 357183 h 2198683"/>
                <a:gd name="connsiteX100" fmla="*/ 3474187 w 8541487"/>
                <a:gd name="connsiteY100" fmla="*/ 331783 h 2198683"/>
                <a:gd name="connsiteX101" fmla="*/ 3143987 w 8541487"/>
                <a:gd name="connsiteY101" fmla="*/ 319083 h 2198683"/>
                <a:gd name="connsiteX102" fmla="*/ 2889987 w 8541487"/>
                <a:gd name="connsiteY102" fmla="*/ 280983 h 2198683"/>
                <a:gd name="connsiteX103" fmla="*/ 2839187 w 8541487"/>
                <a:gd name="connsiteY103" fmla="*/ 268283 h 2198683"/>
                <a:gd name="connsiteX104" fmla="*/ 2369287 w 8541487"/>
                <a:gd name="connsiteY104" fmla="*/ 242883 h 2198683"/>
                <a:gd name="connsiteX105" fmla="*/ 2305787 w 8541487"/>
                <a:gd name="connsiteY105" fmla="*/ 560383 h 2198683"/>
                <a:gd name="connsiteX106" fmla="*/ 2369287 w 8541487"/>
                <a:gd name="connsiteY106" fmla="*/ 674683 h 2198683"/>
                <a:gd name="connsiteX107" fmla="*/ 2407387 w 8541487"/>
                <a:gd name="connsiteY107" fmla="*/ 700083 h 2198683"/>
                <a:gd name="connsiteX108" fmla="*/ 2483587 w 8541487"/>
                <a:gd name="connsiteY108" fmla="*/ 776283 h 2198683"/>
                <a:gd name="connsiteX109" fmla="*/ 2521687 w 8541487"/>
                <a:gd name="connsiteY109" fmla="*/ 814383 h 2198683"/>
                <a:gd name="connsiteX110" fmla="*/ 2572487 w 8541487"/>
                <a:gd name="connsiteY110" fmla="*/ 852483 h 2198683"/>
                <a:gd name="connsiteX111" fmla="*/ 2648687 w 8541487"/>
                <a:gd name="connsiteY111" fmla="*/ 903283 h 2198683"/>
                <a:gd name="connsiteX112" fmla="*/ 2661387 w 8541487"/>
                <a:gd name="connsiteY112" fmla="*/ 941383 h 2198683"/>
                <a:gd name="connsiteX113" fmla="*/ 2686787 w 8541487"/>
                <a:gd name="connsiteY113" fmla="*/ 1030283 h 2198683"/>
                <a:gd name="connsiteX114" fmla="*/ 2661387 w 8541487"/>
                <a:gd name="connsiteY114" fmla="*/ 1195383 h 2198683"/>
                <a:gd name="connsiteX115" fmla="*/ 2648687 w 8541487"/>
                <a:gd name="connsiteY115" fmla="*/ 1246183 h 2198683"/>
                <a:gd name="connsiteX116" fmla="*/ 2623287 w 8541487"/>
                <a:gd name="connsiteY116" fmla="*/ 1284283 h 2198683"/>
                <a:gd name="connsiteX117" fmla="*/ 2610587 w 8541487"/>
                <a:gd name="connsiteY117" fmla="*/ 1322383 h 2198683"/>
                <a:gd name="connsiteX118" fmla="*/ 2572487 w 8541487"/>
                <a:gd name="connsiteY118" fmla="*/ 1335083 h 2198683"/>
                <a:gd name="connsiteX119" fmla="*/ 2534387 w 8541487"/>
                <a:gd name="connsiteY119" fmla="*/ 1360483 h 2198683"/>
                <a:gd name="connsiteX120" fmla="*/ 2458187 w 8541487"/>
                <a:gd name="connsiteY120" fmla="*/ 1385883 h 2198683"/>
                <a:gd name="connsiteX121" fmla="*/ 2420087 w 8541487"/>
                <a:gd name="connsiteY121" fmla="*/ 1398583 h 2198683"/>
                <a:gd name="connsiteX122" fmla="*/ 2318487 w 8541487"/>
                <a:gd name="connsiteY122" fmla="*/ 1411283 h 2198683"/>
                <a:gd name="connsiteX123" fmla="*/ 1785087 w 8541487"/>
                <a:gd name="connsiteY123" fmla="*/ 1411283 h 2198683"/>
                <a:gd name="connsiteX124" fmla="*/ 1658087 w 8541487"/>
                <a:gd name="connsiteY124" fmla="*/ 1398583 h 2198683"/>
                <a:gd name="connsiteX125" fmla="*/ 1543787 w 8541487"/>
                <a:gd name="connsiteY125" fmla="*/ 1335083 h 2198683"/>
                <a:gd name="connsiteX126" fmla="*/ 1442187 w 8541487"/>
                <a:gd name="connsiteY126" fmla="*/ 1284283 h 2198683"/>
                <a:gd name="connsiteX127" fmla="*/ 1416787 w 8541487"/>
                <a:gd name="connsiteY127" fmla="*/ 1246183 h 2198683"/>
                <a:gd name="connsiteX128" fmla="*/ 1365987 w 8541487"/>
                <a:gd name="connsiteY128" fmla="*/ 1220783 h 2198683"/>
                <a:gd name="connsiteX129" fmla="*/ 1327887 w 8541487"/>
                <a:gd name="connsiteY129" fmla="*/ 1093783 h 2198683"/>
                <a:gd name="connsiteX130" fmla="*/ 1340587 w 8541487"/>
                <a:gd name="connsiteY130" fmla="*/ 839783 h 2198683"/>
                <a:gd name="connsiteX131" fmla="*/ 1353287 w 8541487"/>
                <a:gd name="connsiteY131" fmla="*/ 801683 h 2198683"/>
                <a:gd name="connsiteX132" fmla="*/ 1378687 w 8541487"/>
                <a:gd name="connsiteY132" fmla="*/ 700083 h 2198683"/>
                <a:gd name="connsiteX133" fmla="*/ 1404087 w 8541487"/>
                <a:gd name="connsiteY133" fmla="*/ 661983 h 2198683"/>
                <a:gd name="connsiteX134" fmla="*/ 1454887 w 8541487"/>
                <a:gd name="connsiteY134" fmla="*/ 598483 h 2198683"/>
                <a:gd name="connsiteX135" fmla="*/ 1480287 w 8541487"/>
                <a:gd name="connsiteY135" fmla="*/ 560383 h 2198683"/>
                <a:gd name="connsiteX136" fmla="*/ 1492987 w 8541487"/>
                <a:gd name="connsiteY136" fmla="*/ 522283 h 2198683"/>
                <a:gd name="connsiteX137" fmla="*/ 1531087 w 8541487"/>
                <a:gd name="connsiteY137" fmla="*/ 496883 h 2198683"/>
                <a:gd name="connsiteX138" fmla="*/ 1556487 w 8541487"/>
                <a:gd name="connsiteY138" fmla="*/ 458783 h 2198683"/>
                <a:gd name="connsiteX139" fmla="*/ 1594587 w 8541487"/>
                <a:gd name="connsiteY139" fmla="*/ 446083 h 2198683"/>
                <a:gd name="connsiteX140" fmla="*/ 1645387 w 8541487"/>
                <a:gd name="connsiteY140" fmla="*/ 369883 h 2198683"/>
                <a:gd name="connsiteX141" fmla="*/ 1721587 w 8541487"/>
                <a:gd name="connsiteY141" fmla="*/ 306383 h 2198683"/>
                <a:gd name="connsiteX142" fmla="*/ 1746987 w 8541487"/>
                <a:gd name="connsiteY142" fmla="*/ 268283 h 2198683"/>
                <a:gd name="connsiteX143" fmla="*/ 1772387 w 8541487"/>
                <a:gd name="connsiteY143" fmla="*/ 192083 h 2198683"/>
                <a:gd name="connsiteX144" fmla="*/ 1137387 w 8541487"/>
                <a:gd name="connsiteY144" fmla="*/ 77783 h 2198683"/>
                <a:gd name="connsiteX145" fmla="*/ 1048487 w 8541487"/>
                <a:gd name="connsiteY145" fmla="*/ 65083 h 2198683"/>
                <a:gd name="connsiteX146" fmla="*/ 832587 w 8541487"/>
                <a:gd name="connsiteY146" fmla="*/ 52383 h 2198683"/>
                <a:gd name="connsiteX147" fmla="*/ 692887 w 8541487"/>
                <a:gd name="connsiteY147" fmla="*/ 39683 h 2198683"/>
                <a:gd name="connsiteX148" fmla="*/ 400787 w 8541487"/>
                <a:gd name="connsiteY148" fmla="*/ 26983 h 2198683"/>
                <a:gd name="connsiteX149" fmla="*/ 197587 w 8541487"/>
                <a:gd name="connsiteY149" fmla="*/ 14283 h 2198683"/>
                <a:gd name="connsiteX150" fmla="*/ 19787 w 8541487"/>
                <a:gd name="connsiteY150" fmla="*/ 26983 h 2198683"/>
                <a:gd name="connsiteX151" fmla="*/ 32487 w 8541487"/>
                <a:gd name="connsiteY151" fmla="*/ 407983 h 2198683"/>
                <a:gd name="connsiteX152" fmla="*/ 57887 w 8541487"/>
                <a:gd name="connsiteY152" fmla="*/ 966783 h 2198683"/>
                <a:gd name="connsiteX153" fmla="*/ 83287 w 8541487"/>
                <a:gd name="connsiteY153" fmla="*/ 1258883 h 2198683"/>
                <a:gd name="connsiteX154" fmla="*/ 83287 w 8541487"/>
                <a:gd name="connsiteY154" fmla="*/ 2198683 h 2198683"/>
                <a:gd name="connsiteX155" fmla="*/ 7087 w 8541487"/>
                <a:gd name="connsiteY155" fmla="*/ 2173283 h 2198683"/>
                <a:gd name="connsiteX0" fmla="*/ 0 w 8534400"/>
                <a:gd name="connsiteY0" fmla="*/ 2219295 h 2244695"/>
                <a:gd name="connsiteX1" fmla="*/ 215900 w 8534400"/>
                <a:gd name="connsiteY1" fmla="*/ 2193895 h 2244695"/>
                <a:gd name="connsiteX2" fmla="*/ 292100 w 8534400"/>
                <a:gd name="connsiteY2" fmla="*/ 2168495 h 2244695"/>
                <a:gd name="connsiteX3" fmla="*/ 317500 w 8534400"/>
                <a:gd name="connsiteY3" fmla="*/ 2130395 h 2244695"/>
                <a:gd name="connsiteX4" fmla="*/ 342900 w 8534400"/>
                <a:gd name="connsiteY4" fmla="*/ 2041495 h 2244695"/>
                <a:gd name="connsiteX5" fmla="*/ 330200 w 8534400"/>
                <a:gd name="connsiteY5" fmla="*/ 1914495 h 2244695"/>
                <a:gd name="connsiteX6" fmla="*/ 304800 w 8534400"/>
                <a:gd name="connsiteY6" fmla="*/ 1863695 h 2244695"/>
                <a:gd name="connsiteX7" fmla="*/ 279400 w 8534400"/>
                <a:gd name="connsiteY7" fmla="*/ 1749395 h 2244695"/>
                <a:gd name="connsiteX8" fmla="*/ 241300 w 8534400"/>
                <a:gd name="connsiteY8" fmla="*/ 1698595 h 2244695"/>
                <a:gd name="connsiteX9" fmla="*/ 228600 w 8534400"/>
                <a:gd name="connsiteY9" fmla="*/ 1635095 h 2244695"/>
                <a:gd name="connsiteX10" fmla="*/ 215900 w 8534400"/>
                <a:gd name="connsiteY10" fmla="*/ 1596995 h 2244695"/>
                <a:gd name="connsiteX11" fmla="*/ 190500 w 8534400"/>
                <a:gd name="connsiteY11" fmla="*/ 1457295 h 2244695"/>
                <a:gd name="connsiteX12" fmla="*/ 228600 w 8534400"/>
                <a:gd name="connsiteY12" fmla="*/ 1127095 h 2244695"/>
                <a:gd name="connsiteX13" fmla="*/ 266700 w 8534400"/>
                <a:gd name="connsiteY13" fmla="*/ 1101695 h 2244695"/>
                <a:gd name="connsiteX14" fmla="*/ 304800 w 8534400"/>
                <a:gd name="connsiteY14" fmla="*/ 1088995 h 2244695"/>
                <a:gd name="connsiteX15" fmla="*/ 381000 w 8534400"/>
                <a:gd name="connsiteY15" fmla="*/ 1025495 h 2244695"/>
                <a:gd name="connsiteX16" fmla="*/ 584200 w 8534400"/>
                <a:gd name="connsiteY16" fmla="*/ 1000095 h 2244695"/>
                <a:gd name="connsiteX17" fmla="*/ 889000 w 8534400"/>
                <a:gd name="connsiteY17" fmla="*/ 1025495 h 2244695"/>
                <a:gd name="connsiteX18" fmla="*/ 965200 w 8534400"/>
                <a:gd name="connsiteY18" fmla="*/ 1050895 h 2244695"/>
                <a:gd name="connsiteX19" fmla="*/ 1028700 w 8534400"/>
                <a:gd name="connsiteY19" fmla="*/ 1063595 h 2244695"/>
                <a:gd name="connsiteX20" fmla="*/ 1104900 w 8534400"/>
                <a:gd name="connsiteY20" fmla="*/ 1088995 h 2244695"/>
                <a:gd name="connsiteX21" fmla="*/ 1168400 w 8534400"/>
                <a:gd name="connsiteY21" fmla="*/ 1152495 h 2244695"/>
                <a:gd name="connsiteX22" fmla="*/ 1181100 w 8534400"/>
                <a:gd name="connsiteY22" fmla="*/ 1203295 h 2244695"/>
                <a:gd name="connsiteX23" fmla="*/ 1219200 w 8534400"/>
                <a:gd name="connsiteY23" fmla="*/ 1317595 h 2244695"/>
                <a:gd name="connsiteX24" fmla="*/ 1244600 w 8534400"/>
                <a:gd name="connsiteY24" fmla="*/ 1393795 h 2244695"/>
                <a:gd name="connsiteX25" fmla="*/ 1270000 w 8534400"/>
                <a:gd name="connsiteY25" fmla="*/ 1469995 h 2244695"/>
                <a:gd name="connsiteX26" fmla="*/ 1295400 w 8534400"/>
                <a:gd name="connsiteY26" fmla="*/ 1571595 h 2244695"/>
                <a:gd name="connsiteX27" fmla="*/ 1308100 w 8534400"/>
                <a:gd name="connsiteY27" fmla="*/ 1622395 h 2244695"/>
                <a:gd name="connsiteX28" fmla="*/ 1333500 w 8534400"/>
                <a:gd name="connsiteY28" fmla="*/ 1711295 h 2244695"/>
                <a:gd name="connsiteX29" fmla="*/ 1346200 w 8534400"/>
                <a:gd name="connsiteY29" fmla="*/ 1787495 h 2244695"/>
                <a:gd name="connsiteX30" fmla="*/ 1358900 w 8534400"/>
                <a:gd name="connsiteY30" fmla="*/ 1825595 h 2244695"/>
                <a:gd name="connsiteX31" fmla="*/ 1397000 w 8534400"/>
                <a:gd name="connsiteY31" fmla="*/ 2003395 h 2244695"/>
                <a:gd name="connsiteX32" fmla="*/ 1422400 w 8534400"/>
                <a:gd name="connsiteY32" fmla="*/ 2092295 h 2244695"/>
                <a:gd name="connsiteX33" fmla="*/ 1460500 w 8534400"/>
                <a:gd name="connsiteY33" fmla="*/ 2104995 h 2244695"/>
                <a:gd name="connsiteX34" fmla="*/ 1498600 w 8534400"/>
                <a:gd name="connsiteY34" fmla="*/ 2130395 h 2244695"/>
                <a:gd name="connsiteX35" fmla="*/ 1651000 w 8534400"/>
                <a:gd name="connsiteY35" fmla="*/ 2155795 h 2244695"/>
                <a:gd name="connsiteX36" fmla="*/ 1739900 w 8534400"/>
                <a:gd name="connsiteY36" fmla="*/ 2181195 h 2244695"/>
                <a:gd name="connsiteX37" fmla="*/ 1816100 w 8534400"/>
                <a:gd name="connsiteY37" fmla="*/ 2193895 h 2244695"/>
                <a:gd name="connsiteX38" fmla="*/ 1854200 w 8534400"/>
                <a:gd name="connsiteY38" fmla="*/ 2206595 h 2244695"/>
                <a:gd name="connsiteX39" fmla="*/ 1993900 w 8534400"/>
                <a:gd name="connsiteY39" fmla="*/ 2231995 h 2244695"/>
                <a:gd name="connsiteX40" fmla="*/ 2057400 w 8534400"/>
                <a:gd name="connsiteY40" fmla="*/ 2244695 h 2244695"/>
                <a:gd name="connsiteX41" fmla="*/ 3009900 w 8534400"/>
                <a:gd name="connsiteY41" fmla="*/ 2219295 h 2244695"/>
                <a:gd name="connsiteX42" fmla="*/ 3111500 w 8534400"/>
                <a:gd name="connsiteY42" fmla="*/ 2206595 h 2244695"/>
                <a:gd name="connsiteX43" fmla="*/ 3263900 w 8534400"/>
                <a:gd name="connsiteY43" fmla="*/ 2181195 h 2244695"/>
                <a:gd name="connsiteX44" fmla="*/ 3378200 w 8534400"/>
                <a:gd name="connsiteY44" fmla="*/ 2155795 h 2244695"/>
                <a:gd name="connsiteX45" fmla="*/ 3492500 w 8534400"/>
                <a:gd name="connsiteY45" fmla="*/ 2143095 h 2244695"/>
                <a:gd name="connsiteX46" fmla="*/ 3594100 w 8534400"/>
                <a:gd name="connsiteY46" fmla="*/ 2130395 h 2244695"/>
                <a:gd name="connsiteX47" fmla="*/ 3835400 w 8534400"/>
                <a:gd name="connsiteY47" fmla="*/ 2079595 h 2244695"/>
                <a:gd name="connsiteX48" fmla="*/ 4279900 w 8534400"/>
                <a:gd name="connsiteY48" fmla="*/ 2054195 h 2244695"/>
                <a:gd name="connsiteX49" fmla="*/ 4368800 w 8534400"/>
                <a:gd name="connsiteY49" fmla="*/ 2028795 h 2244695"/>
                <a:gd name="connsiteX50" fmla="*/ 4445000 w 8534400"/>
                <a:gd name="connsiteY50" fmla="*/ 1990695 h 2244695"/>
                <a:gd name="connsiteX51" fmla="*/ 5118100 w 8534400"/>
                <a:gd name="connsiteY51" fmla="*/ 1952595 h 2244695"/>
                <a:gd name="connsiteX52" fmla="*/ 5232400 w 8534400"/>
                <a:gd name="connsiteY52" fmla="*/ 1939895 h 2244695"/>
                <a:gd name="connsiteX53" fmla="*/ 5245100 w 8534400"/>
                <a:gd name="connsiteY53" fmla="*/ 1901795 h 2244695"/>
                <a:gd name="connsiteX54" fmla="*/ 5270500 w 8534400"/>
                <a:gd name="connsiteY54" fmla="*/ 1863695 h 2244695"/>
                <a:gd name="connsiteX55" fmla="*/ 5283200 w 8534400"/>
                <a:gd name="connsiteY55" fmla="*/ 1812895 h 2244695"/>
                <a:gd name="connsiteX56" fmla="*/ 5295900 w 8534400"/>
                <a:gd name="connsiteY56" fmla="*/ 1736695 h 2244695"/>
                <a:gd name="connsiteX57" fmla="*/ 5321300 w 8534400"/>
                <a:gd name="connsiteY57" fmla="*/ 1635095 h 2244695"/>
                <a:gd name="connsiteX58" fmla="*/ 5384800 w 8534400"/>
                <a:gd name="connsiteY58" fmla="*/ 1571595 h 2244695"/>
                <a:gd name="connsiteX59" fmla="*/ 5461000 w 8534400"/>
                <a:gd name="connsiteY59" fmla="*/ 1546195 h 2244695"/>
                <a:gd name="connsiteX60" fmla="*/ 5537200 w 8534400"/>
                <a:gd name="connsiteY60" fmla="*/ 1495395 h 2244695"/>
                <a:gd name="connsiteX61" fmla="*/ 5613400 w 8534400"/>
                <a:gd name="connsiteY61" fmla="*/ 1469995 h 2244695"/>
                <a:gd name="connsiteX62" fmla="*/ 5651500 w 8534400"/>
                <a:gd name="connsiteY62" fmla="*/ 1457295 h 2244695"/>
                <a:gd name="connsiteX63" fmla="*/ 5702300 w 8534400"/>
                <a:gd name="connsiteY63" fmla="*/ 1444595 h 2244695"/>
                <a:gd name="connsiteX64" fmla="*/ 6146800 w 8534400"/>
                <a:gd name="connsiteY64" fmla="*/ 1482695 h 2244695"/>
                <a:gd name="connsiteX65" fmla="*/ 6184900 w 8534400"/>
                <a:gd name="connsiteY65" fmla="*/ 1495395 h 2244695"/>
                <a:gd name="connsiteX66" fmla="*/ 6261100 w 8534400"/>
                <a:gd name="connsiteY66" fmla="*/ 1558895 h 2244695"/>
                <a:gd name="connsiteX67" fmla="*/ 6337300 w 8534400"/>
                <a:gd name="connsiteY67" fmla="*/ 1609695 h 2244695"/>
                <a:gd name="connsiteX68" fmla="*/ 6375400 w 8534400"/>
                <a:gd name="connsiteY68" fmla="*/ 1635095 h 2244695"/>
                <a:gd name="connsiteX69" fmla="*/ 6426200 w 8534400"/>
                <a:gd name="connsiteY69" fmla="*/ 1749395 h 2244695"/>
                <a:gd name="connsiteX70" fmla="*/ 6438900 w 8534400"/>
                <a:gd name="connsiteY70" fmla="*/ 1787495 h 2244695"/>
                <a:gd name="connsiteX71" fmla="*/ 6477000 w 8534400"/>
                <a:gd name="connsiteY71" fmla="*/ 1800195 h 2244695"/>
                <a:gd name="connsiteX72" fmla="*/ 6527800 w 8534400"/>
                <a:gd name="connsiteY72" fmla="*/ 1825595 h 2244695"/>
                <a:gd name="connsiteX73" fmla="*/ 6578600 w 8534400"/>
                <a:gd name="connsiteY73" fmla="*/ 1838295 h 2244695"/>
                <a:gd name="connsiteX74" fmla="*/ 6654800 w 8534400"/>
                <a:gd name="connsiteY74" fmla="*/ 1863695 h 2244695"/>
                <a:gd name="connsiteX75" fmla="*/ 7048500 w 8534400"/>
                <a:gd name="connsiteY75" fmla="*/ 1889095 h 2244695"/>
                <a:gd name="connsiteX76" fmla="*/ 8204200 w 8534400"/>
                <a:gd name="connsiteY76" fmla="*/ 1939895 h 2244695"/>
                <a:gd name="connsiteX77" fmla="*/ 8458200 w 8534400"/>
                <a:gd name="connsiteY77" fmla="*/ 1927195 h 2244695"/>
                <a:gd name="connsiteX78" fmla="*/ 8534400 w 8534400"/>
                <a:gd name="connsiteY78" fmla="*/ 1876395 h 2244695"/>
                <a:gd name="connsiteX79" fmla="*/ 8521700 w 8534400"/>
                <a:gd name="connsiteY79" fmla="*/ 847695 h 2244695"/>
                <a:gd name="connsiteX80" fmla="*/ 8318500 w 8534400"/>
                <a:gd name="connsiteY80" fmla="*/ 885795 h 2244695"/>
                <a:gd name="connsiteX81" fmla="*/ 7848600 w 8534400"/>
                <a:gd name="connsiteY81" fmla="*/ 873095 h 2244695"/>
                <a:gd name="connsiteX82" fmla="*/ 7581900 w 8534400"/>
                <a:gd name="connsiteY82" fmla="*/ 847695 h 2244695"/>
                <a:gd name="connsiteX83" fmla="*/ 7518400 w 8534400"/>
                <a:gd name="connsiteY83" fmla="*/ 834995 h 2244695"/>
                <a:gd name="connsiteX84" fmla="*/ 7467600 w 8534400"/>
                <a:gd name="connsiteY84" fmla="*/ 822295 h 2244695"/>
                <a:gd name="connsiteX85" fmla="*/ 7429500 w 8534400"/>
                <a:gd name="connsiteY85" fmla="*/ 809595 h 2244695"/>
                <a:gd name="connsiteX86" fmla="*/ 7340600 w 8534400"/>
                <a:gd name="connsiteY86" fmla="*/ 796895 h 2244695"/>
                <a:gd name="connsiteX87" fmla="*/ 7188200 w 8534400"/>
                <a:gd name="connsiteY87" fmla="*/ 771495 h 2244695"/>
                <a:gd name="connsiteX88" fmla="*/ 5905500 w 8534400"/>
                <a:gd name="connsiteY88" fmla="*/ 758795 h 2244695"/>
                <a:gd name="connsiteX89" fmla="*/ 5575300 w 8534400"/>
                <a:gd name="connsiteY89" fmla="*/ 720695 h 2244695"/>
                <a:gd name="connsiteX90" fmla="*/ 5448300 w 8534400"/>
                <a:gd name="connsiteY90" fmla="*/ 682595 h 2244695"/>
                <a:gd name="connsiteX91" fmla="*/ 5410200 w 8534400"/>
                <a:gd name="connsiteY91" fmla="*/ 669895 h 2244695"/>
                <a:gd name="connsiteX92" fmla="*/ 5321300 w 8534400"/>
                <a:gd name="connsiteY92" fmla="*/ 619095 h 2244695"/>
                <a:gd name="connsiteX93" fmla="*/ 5283200 w 8534400"/>
                <a:gd name="connsiteY93" fmla="*/ 593695 h 2244695"/>
                <a:gd name="connsiteX94" fmla="*/ 5156200 w 8534400"/>
                <a:gd name="connsiteY94" fmla="*/ 555595 h 2244695"/>
                <a:gd name="connsiteX95" fmla="*/ 4914900 w 8534400"/>
                <a:gd name="connsiteY95" fmla="*/ 542895 h 2244695"/>
                <a:gd name="connsiteX96" fmla="*/ 4508500 w 8534400"/>
                <a:gd name="connsiteY96" fmla="*/ 504795 h 2244695"/>
                <a:gd name="connsiteX97" fmla="*/ 4419600 w 8534400"/>
                <a:gd name="connsiteY97" fmla="*/ 492095 h 2244695"/>
                <a:gd name="connsiteX98" fmla="*/ 3886200 w 8534400"/>
                <a:gd name="connsiteY98" fmla="*/ 441295 h 2244695"/>
                <a:gd name="connsiteX99" fmla="*/ 3606800 w 8534400"/>
                <a:gd name="connsiteY99" fmla="*/ 403195 h 2244695"/>
                <a:gd name="connsiteX100" fmla="*/ 3467100 w 8534400"/>
                <a:gd name="connsiteY100" fmla="*/ 377795 h 2244695"/>
                <a:gd name="connsiteX101" fmla="*/ 3136900 w 8534400"/>
                <a:gd name="connsiteY101" fmla="*/ 365095 h 2244695"/>
                <a:gd name="connsiteX102" fmla="*/ 2882900 w 8534400"/>
                <a:gd name="connsiteY102" fmla="*/ 326995 h 2244695"/>
                <a:gd name="connsiteX103" fmla="*/ 2832100 w 8534400"/>
                <a:gd name="connsiteY103" fmla="*/ 314295 h 2244695"/>
                <a:gd name="connsiteX104" fmla="*/ 2362200 w 8534400"/>
                <a:gd name="connsiteY104" fmla="*/ 288895 h 2244695"/>
                <a:gd name="connsiteX105" fmla="*/ 2298700 w 8534400"/>
                <a:gd name="connsiteY105" fmla="*/ 606395 h 2244695"/>
                <a:gd name="connsiteX106" fmla="*/ 2362200 w 8534400"/>
                <a:gd name="connsiteY106" fmla="*/ 720695 h 2244695"/>
                <a:gd name="connsiteX107" fmla="*/ 2400300 w 8534400"/>
                <a:gd name="connsiteY107" fmla="*/ 746095 h 2244695"/>
                <a:gd name="connsiteX108" fmla="*/ 2476500 w 8534400"/>
                <a:gd name="connsiteY108" fmla="*/ 822295 h 2244695"/>
                <a:gd name="connsiteX109" fmla="*/ 2514600 w 8534400"/>
                <a:gd name="connsiteY109" fmla="*/ 860395 h 2244695"/>
                <a:gd name="connsiteX110" fmla="*/ 2565400 w 8534400"/>
                <a:gd name="connsiteY110" fmla="*/ 898495 h 2244695"/>
                <a:gd name="connsiteX111" fmla="*/ 2641600 w 8534400"/>
                <a:gd name="connsiteY111" fmla="*/ 949295 h 2244695"/>
                <a:gd name="connsiteX112" fmla="*/ 2654300 w 8534400"/>
                <a:gd name="connsiteY112" fmla="*/ 987395 h 2244695"/>
                <a:gd name="connsiteX113" fmla="*/ 2679700 w 8534400"/>
                <a:gd name="connsiteY113" fmla="*/ 1076295 h 2244695"/>
                <a:gd name="connsiteX114" fmla="*/ 2654300 w 8534400"/>
                <a:gd name="connsiteY114" fmla="*/ 1241395 h 2244695"/>
                <a:gd name="connsiteX115" fmla="*/ 2641600 w 8534400"/>
                <a:gd name="connsiteY115" fmla="*/ 1292195 h 2244695"/>
                <a:gd name="connsiteX116" fmla="*/ 2616200 w 8534400"/>
                <a:gd name="connsiteY116" fmla="*/ 1330295 h 2244695"/>
                <a:gd name="connsiteX117" fmla="*/ 2603500 w 8534400"/>
                <a:gd name="connsiteY117" fmla="*/ 1368395 h 2244695"/>
                <a:gd name="connsiteX118" fmla="*/ 2565400 w 8534400"/>
                <a:gd name="connsiteY118" fmla="*/ 1381095 h 2244695"/>
                <a:gd name="connsiteX119" fmla="*/ 2527300 w 8534400"/>
                <a:gd name="connsiteY119" fmla="*/ 1406495 h 2244695"/>
                <a:gd name="connsiteX120" fmla="*/ 2451100 w 8534400"/>
                <a:gd name="connsiteY120" fmla="*/ 1431895 h 2244695"/>
                <a:gd name="connsiteX121" fmla="*/ 2413000 w 8534400"/>
                <a:gd name="connsiteY121" fmla="*/ 1444595 h 2244695"/>
                <a:gd name="connsiteX122" fmla="*/ 2311400 w 8534400"/>
                <a:gd name="connsiteY122" fmla="*/ 1457295 h 2244695"/>
                <a:gd name="connsiteX123" fmla="*/ 1778000 w 8534400"/>
                <a:gd name="connsiteY123" fmla="*/ 1457295 h 2244695"/>
                <a:gd name="connsiteX124" fmla="*/ 1651000 w 8534400"/>
                <a:gd name="connsiteY124" fmla="*/ 1444595 h 2244695"/>
                <a:gd name="connsiteX125" fmla="*/ 1536700 w 8534400"/>
                <a:gd name="connsiteY125" fmla="*/ 1381095 h 2244695"/>
                <a:gd name="connsiteX126" fmla="*/ 1435100 w 8534400"/>
                <a:gd name="connsiteY126" fmla="*/ 1330295 h 2244695"/>
                <a:gd name="connsiteX127" fmla="*/ 1409700 w 8534400"/>
                <a:gd name="connsiteY127" fmla="*/ 1292195 h 2244695"/>
                <a:gd name="connsiteX128" fmla="*/ 1358900 w 8534400"/>
                <a:gd name="connsiteY128" fmla="*/ 1266795 h 2244695"/>
                <a:gd name="connsiteX129" fmla="*/ 1320800 w 8534400"/>
                <a:gd name="connsiteY129" fmla="*/ 1139795 h 2244695"/>
                <a:gd name="connsiteX130" fmla="*/ 1333500 w 8534400"/>
                <a:gd name="connsiteY130" fmla="*/ 885795 h 2244695"/>
                <a:gd name="connsiteX131" fmla="*/ 1346200 w 8534400"/>
                <a:gd name="connsiteY131" fmla="*/ 847695 h 2244695"/>
                <a:gd name="connsiteX132" fmla="*/ 1371600 w 8534400"/>
                <a:gd name="connsiteY132" fmla="*/ 746095 h 2244695"/>
                <a:gd name="connsiteX133" fmla="*/ 1397000 w 8534400"/>
                <a:gd name="connsiteY133" fmla="*/ 707995 h 2244695"/>
                <a:gd name="connsiteX134" fmla="*/ 1447800 w 8534400"/>
                <a:gd name="connsiteY134" fmla="*/ 644495 h 2244695"/>
                <a:gd name="connsiteX135" fmla="*/ 1473200 w 8534400"/>
                <a:gd name="connsiteY135" fmla="*/ 606395 h 2244695"/>
                <a:gd name="connsiteX136" fmla="*/ 1485900 w 8534400"/>
                <a:gd name="connsiteY136" fmla="*/ 568295 h 2244695"/>
                <a:gd name="connsiteX137" fmla="*/ 1524000 w 8534400"/>
                <a:gd name="connsiteY137" fmla="*/ 542895 h 2244695"/>
                <a:gd name="connsiteX138" fmla="*/ 1549400 w 8534400"/>
                <a:gd name="connsiteY138" fmla="*/ 504795 h 2244695"/>
                <a:gd name="connsiteX139" fmla="*/ 1587500 w 8534400"/>
                <a:gd name="connsiteY139" fmla="*/ 492095 h 2244695"/>
                <a:gd name="connsiteX140" fmla="*/ 1638300 w 8534400"/>
                <a:gd name="connsiteY140" fmla="*/ 415895 h 2244695"/>
                <a:gd name="connsiteX141" fmla="*/ 1714500 w 8534400"/>
                <a:gd name="connsiteY141" fmla="*/ 352395 h 2244695"/>
                <a:gd name="connsiteX142" fmla="*/ 1739900 w 8534400"/>
                <a:gd name="connsiteY142" fmla="*/ 314295 h 2244695"/>
                <a:gd name="connsiteX143" fmla="*/ 1765300 w 8534400"/>
                <a:gd name="connsiteY143" fmla="*/ 238095 h 2244695"/>
                <a:gd name="connsiteX144" fmla="*/ 1130300 w 8534400"/>
                <a:gd name="connsiteY144" fmla="*/ 123795 h 2244695"/>
                <a:gd name="connsiteX145" fmla="*/ 1041400 w 8534400"/>
                <a:gd name="connsiteY145" fmla="*/ 111095 h 2244695"/>
                <a:gd name="connsiteX146" fmla="*/ 825500 w 8534400"/>
                <a:gd name="connsiteY146" fmla="*/ 98395 h 2244695"/>
                <a:gd name="connsiteX147" fmla="*/ 685800 w 8534400"/>
                <a:gd name="connsiteY147" fmla="*/ 85695 h 2244695"/>
                <a:gd name="connsiteX148" fmla="*/ 393700 w 8534400"/>
                <a:gd name="connsiteY148" fmla="*/ 72995 h 2244695"/>
                <a:gd name="connsiteX149" fmla="*/ 190500 w 8534400"/>
                <a:gd name="connsiteY149" fmla="*/ 60295 h 2244695"/>
                <a:gd name="connsiteX150" fmla="*/ 12700 w 8534400"/>
                <a:gd name="connsiteY150" fmla="*/ 72995 h 2244695"/>
                <a:gd name="connsiteX151" fmla="*/ 50800 w 8534400"/>
                <a:gd name="connsiteY151" fmla="*/ 1012795 h 2244695"/>
                <a:gd name="connsiteX152" fmla="*/ 76200 w 8534400"/>
                <a:gd name="connsiteY152" fmla="*/ 1304895 h 2244695"/>
                <a:gd name="connsiteX153" fmla="*/ 76200 w 8534400"/>
                <a:gd name="connsiteY153" fmla="*/ 2244695 h 2244695"/>
                <a:gd name="connsiteX154" fmla="*/ 0 w 8534400"/>
                <a:gd name="connsiteY154" fmla="*/ 2219295 h 2244695"/>
                <a:gd name="connsiteX0" fmla="*/ 0 w 8534400"/>
                <a:gd name="connsiteY0" fmla="*/ 2240911 h 2266311"/>
                <a:gd name="connsiteX1" fmla="*/ 215900 w 8534400"/>
                <a:gd name="connsiteY1" fmla="*/ 2215511 h 2266311"/>
                <a:gd name="connsiteX2" fmla="*/ 292100 w 8534400"/>
                <a:gd name="connsiteY2" fmla="*/ 2190111 h 2266311"/>
                <a:gd name="connsiteX3" fmla="*/ 317500 w 8534400"/>
                <a:gd name="connsiteY3" fmla="*/ 2152011 h 2266311"/>
                <a:gd name="connsiteX4" fmla="*/ 342900 w 8534400"/>
                <a:gd name="connsiteY4" fmla="*/ 2063111 h 2266311"/>
                <a:gd name="connsiteX5" fmla="*/ 330200 w 8534400"/>
                <a:gd name="connsiteY5" fmla="*/ 1936111 h 2266311"/>
                <a:gd name="connsiteX6" fmla="*/ 304800 w 8534400"/>
                <a:gd name="connsiteY6" fmla="*/ 1885311 h 2266311"/>
                <a:gd name="connsiteX7" fmla="*/ 279400 w 8534400"/>
                <a:gd name="connsiteY7" fmla="*/ 1771011 h 2266311"/>
                <a:gd name="connsiteX8" fmla="*/ 241300 w 8534400"/>
                <a:gd name="connsiteY8" fmla="*/ 1720211 h 2266311"/>
                <a:gd name="connsiteX9" fmla="*/ 228600 w 8534400"/>
                <a:gd name="connsiteY9" fmla="*/ 1656711 h 2266311"/>
                <a:gd name="connsiteX10" fmla="*/ 215900 w 8534400"/>
                <a:gd name="connsiteY10" fmla="*/ 1618611 h 2266311"/>
                <a:gd name="connsiteX11" fmla="*/ 190500 w 8534400"/>
                <a:gd name="connsiteY11" fmla="*/ 1478911 h 2266311"/>
                <a:gd name="connsiteX12" fmla="*/ 228600 w 8534400"/>
                <a:gd name="connsiteY12" fmla="*/ 1148711 h 2266311"/>
                <a:gd name="connsiteX13" fmla="*/ 266700 w 8534400"/>
                <a:gd name="connsiteY13" fmla="*/ 1123311 h 2266311"/>
                <a:gd name="connsiteX14" fmla="*/ 304800 w 8534400"/>
                <a:gd name="connsiteY14" fmla="*/ 1110611 h 2266311"/>
                <a:gd name="connsiteX15" fmla="*/ 381000 w 8534400"/>
                <a:gd name="connsiteY15" fmla="*/ 1047111 h 2266311"/>
                <a:gd name="connsiteX16" fmla="*/ 584200 w 8534400"/>
                <a:gd name="connsiteY16" fmla="*/ 1021711 h 2266311"/>
                <a:gd name="connsiteX17" fmla="*/ 889000 w 8534400"/>
                <a:gd name="connsiteY17" fmla="*/ 1047111 h 2266311"/>
                <a:gd name="connsiteX18" fmla="*/ 965200 w 8534400"/>
                <a:gd name="connsiteY18" fmla="*/ 1072511 h 2266311"/>
                <a:gd name="connsiteX19" fmla="*/ 1028700 w 8534400"/>
                <a:gd name="connsiteY19" fmla="*/ 1085211 h 2266311"/>
                <a:gd name="connsiteX20" fmla="*/ 1104900 w 8534400"/>
                <a:gd name="connsiteY20" fmla="*/ 1110611 h 2266311"/>
                <a:gd name="connsiteX21" fmla="*/ 1168400 w 8534400"/>
                <a:gd name="connsiteY21" fmla="*/ 1174111 h 2266311"/>
                <a:gd name="connsiteX22" fmla="*/ 1181100 w 8534400"/>
                <a:gd name="connsiteY22" fmla="*/ 1224911 h 2266311"/>
                <a:gd name="connsiteX23" fmla="*/ 1219200 w 8534400"/>
                <a:gd name="connsiteY23" fmla="*/ 1339211 h 2266311"/>
                <a:gd name="connsiteX24" fmla="*/ 1244600 w 8534400"/>
                <a:gd name="connsiteY24" fmla="*/ 1415411 h 2266311"/>
                <a:gd name="connsiteX25" fmla="*/ 1270000 w 8534400"/>
                <a:gd name="connsiteY25" fmla="*/ 1491611 h 2266311"/>
                <a:gd name="connsiteX26" fmla="*/ 1295400 w 8534400"/>
                <a:gd name="connsiteY26" fmla="*/ 1593211 h 2266311"/>
                <a:gd name="connsiteX27" fmla="*/ 1308100 w 8534400"/>
                <a:gd name="connsiteY27" fmla="*/ 1644011 h 2266311"/>
                <a:gd name="connsiteX28" fmla="*/ 1333500 w 8534400"/>
                <a:gd name="connsiteY28" fmla="*/ 1732911 h 2266311"/>
                <a:gd name="connsiteX29" fmla="*/ 1346200 w 8534400"/>
                <a:gd name="connsiteY29" fmla="*/ 1809111 h 2266311"/>
                <a:gd name="connsiteX30" fmla="*/ 1358900 w 8534400"/>
                <a:gd name="connsiteY30" fmla="*/ 1847211 h 2266311"/>
                <a:gd name="connsiteX31" fmla="*/ 1397000 w 8534400"/>
                <a:gd name="connsiteY31" fmla="*/ 2025011 h 2266311"/>
                <a:gd name="connsiteX32" fmla="*/ 1422400 w 8534400"/>
                <a:gd name="connsiteY32" fmla="*/ 2113911 h 2266311"/>
                <a:gd name="connsiteX33" fmla="*/ 1460500 w 8534400"/>
                <a:gd name="connsiteY33" fmla="*/ 2126611 h 2266311"/>
                <a:gd name="connsiteX34" fmla="*/ 1498600 w 8534400"/>
                <a:gd name="connsiteY34" fmla="*/ 2152011 h 2266311"/>
                <a:gd name="connsiteX35" fmla="*/ 1651000 w 8534400"/>
                <a:gd name="connsiteY35" fmla="*/ 2177411 h 2266311"/>
                <a:gd name="connsiteX36" fmla="*/ 1739900 w 8534400"/>
                <a:gd name="connsiteY36" fmla="*/ 2202811 h 2266311"/>
                <a:gd name="connsiteX37" fmla="*/ 1816100 w 8534400"/>
                <a:gd name="connsiteY37" fmla="*/ 2215511 h 2266311"/>
                <a:gd name="connsiteX38" fmla="*/ 1854200 w 8534400"/>
                <a:gd name="connsiteY38" fmla="*/ 2228211 h 2266311"/>
                <a:gd name="connsiteX39" fmla="*/ 1993900 w 8534400"/>
                <a:gd name="connsiteY39" fmla="*/ 2253611 h 2266311"/>
                <a:gd name="connsiteX40" fmla="*/ 2057400 w 8534400"/>
                <a:gd name="connsiteY40" fmla="*/ 2266311 h 2266311"/>
                <a:gd name="connsiteX41" fmla="*/ 3009900 w 8534400"/>
                <a:gd name="connsiteY41" fmla="*/ 2240911 h 2266311"/>
                <a:gd name="connsiteX42" fmla="*/ 3111500 w 8534400"/>
                <a:gd name="connsiteY42" fmla="*/ 2228211 h 2266311"/>
                <a:gd name="connsiteX43" fmla="*/ 3263900 w 8534400"/>
                <a:gd name="connsiteY43" fmla="*/ 2202811 h 2266311"/>
                <a:gd name="connsiteX44" fmla="*/ 3378200 w 8534400"/>
                <a:gd name="connsiteY44" fmla="*/ 2177411 h 2266311"/>
                <a:gd name="connsiteX45" fmla="*/ 3492500 w 8534400"/>
                <a:gd name="connsiteY45" fmla="*/ 2164711 h 2266311"/>
                <a:gd name="connsiteX46" fmla="*/ 3594100 w 8534400"/>
                <a:gd name="connsiteY46" fmla="*/ 2152011 h 2266311"/>
                <a:gd name="connsiteX47" fmla="*/ 3835400 w 8534400"/>
                <a:gd name="connsiteY47" fmla="*/ 2101211 h 2266311"/>
                <a:gd name="connsiteX48" fmla="*/ 4279900 w 8534400"/>
                <a:gd name="connsiteY48" fmla="*/ 2075811 h 2266311"/>
                <a:gd name="connsiteX49" fmla="*/ 4368800 w 8534400"/>
                <a:gd name="connsiteY49" fmla="*/ 2050411 h 2266311"/>
                <a:gd name="connsiteX50" fmla="*/ 4445000 w 8534400"/>
                <a:gd name="connsiteY50" fmla="*/ 2012311 h 2266311"/>
                <a:gd name="connsiteX51" fmla="*/ 5118100 w 8534400"/>
                <a:gd name="connsiteY51" fmla="*/ 1974211 h 2266311"/>
                <a:gd name="connsiteX52" fmla="*/ 5232400 w 8534400"/>
                <a:gd name="connsiteY52" fmla="*/ 1961511 h 2266311"/>
                <a:gd name="connsiteX53" fmla="*/ 5245100 w 8534400"/>
                <a:gd name="connsiteY53" fmla="*/ 1923411 h 2266311"/>
                <a:gd name="connsiteX54" fmla="*/ 5270500 w 8534400"/>
                <a:gd name="connsiteY54" fmla="*/ 1885311 h 2266311"/>
                <a:gd name="connsiteX55" fmla="*/ 5283200 w 8534400"/>
                <a:gd name="connsiteY55" fmla="*/ 1834511 h 2266311"/>
                <a:gd name="connsiteX56" fmla="*/ 5295900 w 8534400"/>
                <a:gd name="connsiteY56" fmla="*/ 1758311 h 2266311"/>
                <a:gd name="connsiteX57" fmla="*/ 5321300 w 8534400"/>
                <a:gd name="connsiteY57" fmla="*/ 1656711 h 2266311"/>
                <a:gd name="connsiteX58" fmla="*/ 5384800 w 8534400"/>
                <a:gd name="connsiteY58" fmla="*/ 1593211 h 2266311"/>
                <a:gd name="connsiteX59" fmla="*/ 5461000 w 8534400"/>
                <a:gd name="connsiteY59" fmla="*/ 1567811 h 2266311"/>
                <a:gd name="connsiteX60" fmla="*/ 5537200 w 8534400"/>
                <a:gd name="connsiteY60" fmla="*/ 1517011 h 2266311"/>
                <a:gd name="connsiteX61" fmla="*/ 5613400 w 8534400"/>
                <a:gd name="connsiteY61" fmla="*/ 1491611 h 2266311"/>
                <a:gd name="connsiteX62" fmla="*/ 5651500 w 8534400"/>
                <a:gd name="connsiteY62" fmla="*/ 1478911 h 2266311"/>
                <a:gd name="connsiteX63" fmla="*/ 5702300 w 8534400"/>
                <a:gd name="connsiteY63" fmla="*/ 1466211 h 2266311"/>
                <a:gd name="connsiteX64" fmla="*/ 6146800 w 8534400"/>
                <a:gd name="connsiteY64" fmla="*/ 1504311 h 2266311"/>
                <a:gd name="connsiteX65" fmla="*/ 6184900 w 8534400"/>
                <a:gd name="connsiteY65" fmla="*/ 1517011 h 2266311"/>
                <a:gd name="connsiteX66" fmla="*/ 6261100 w 8534400"/>
                <a:gd name="connsiteY66" fmla="*/ 1580511 h 2266311"/>
                <a:gd name="connsiteX67" fmla="*/ 6337300 w 8534400"/>
                <a:gd name="connsiteY67" fmla="*/ 1631311 h 2266311"/>
                <a:gd name="connsiteX68" fmla="*/ 6375400 w 8534400"/>
                <a:gd name="connsiteY68" fmla="*/ 1656711 h 2266311"/>
                <a:gd name="connsiteX69" fmla="*/ 6426200 w 8534400"/>
                <a:gd name="connsiteY69" fmla="*/ 1771011 h 2266311"/>
                <a:gd name="connsiteX70" fmla="*/ 6438900 w 8534400"/>
                <a:gd name="connsiteY70" fmla="*/ 1809111 h 2266311"/>
                <a:gd name="connsiteX71" fmla="*/ 6477000 w 8534400"/>
                <a:gd name="connsiteY71" fmla="*/ 1821811 h 2266311"/>
                <a:gd name="connsiteX72" fmla="*/ 6527800 w 8534400"/>
                <a:gd name="connsiteY72" fmla="*/ 1847211 h 2266311"/>
                <a:gd name="connsiteX73" fmla="*/ 6578600 w 8534400"/>
                <a:gd name="connsiteY73" fmla="*/ 1859911 h 2266311"/>
                <a:gd name="connsiteX74" fmla="*/ 6654800 w 8534400"/>
                <a:gd name="connsiteY74" fmla="*/ 1885311 h 2266311"/>
                <a:gd name="connsiteX75" fmla="*/ 7048500 w 8534400"/>
                <a:gd name="connsiteY75" fmla="*/ 1910711 h 2266311"/>
                <a:gd name="connsiteX76" fmla="*/ 8204200 w 8534400"/>
                <a:gd name="connsiteY76" fmla="*/ 1961511 h 2266311"/>
                <a:gd name="connsiteX77" fmla="*/ 8458200 w 8534400"/>
                <a:gd name="connsiteY77" fmla="*/ 1948811 h 2266311"/>
                <a:gd name="connsiteX78" fmla="*/ 8534400 w 8534400"/>
                <a:gd name="connsiteY78" fmla="*/ 1898011 h 2266311"/>
                <a:gd name="connsiteX79" fmla="*/ 8521700 w 8534400"/>
                <a:gd name="connsiteY79" fmla="*/ 869311 h 2266311"/>
                <a:gd name="connsiteX80" fmla="*/ 8318500 w 8534400"/>
                <a:gd name="connsiteY80" fmla="*/ 907411 h 2266311"/>
                <a:gd name="connsiteX81" fmla="*/ 7848600 w 8534400"/>
                <a:gd name="connsiteY81" fmla="*/ 894711 h 2266311"/>
                <a:gd name="connsiteX82" fmla="*/ 7581900 w 8534400"/>
                <a:gd name="connsiteY82" fmla="*/ 869311 h 2266311"/>
                <a:gd name="connsiteX83" fmla="*/ 7518400 w 8534400"/>
                <a:gd name="connsiteY83" fmla="*/ 856611 h 2266311"/>
                <a:gd name="connsiteX84" fmla="*/ 7467600 w 8534400"/>
                <a:gd name="connsiteY84" fmla="*/ 843911 h 2266311"/>
                <a:gd name="connsiteX85" fmla="*/ 7429500 w 8534400"/>
                <a:gd name="connsiteY85" fmla="*/ 831211 h 2266311"/>
                <a:gd name="connsiteX86" fmla="*/ 7340600 w 8534400"/>
                <a:gd name="connsiteY86" fmla="*/ 818511 h 2266311"/>
                <a:gd name="connsiteX87" fmla="*/ 7188200 w 8534400"/>
                <a:gd name="connsiteY87" fmla="*/ 793111 h 2266311"/>
                <a:gd name="connsiteX88" fmla="*/ 5905500 w 8534400"/>
                <a:gd name="connsiteY88" fmla="*/ 780411 h 2266311"/>
                <a:gd name="connsiteX89" fmla="*/ 5575300 w 8534400"/>
                <a:gd name="connsiteY89" fmla="*/ 742311 h 2266311"/>
                <a:gd name="connsiteX90" fmla="*/ 5448300 w 8534400"/>
                <a:gd name="connsiteY90" fmla="*/ 704211 h 2266311"/>
                <a:gd name="connsiteX91" fmla="*/ 5410200 w 8534400"/>
                <a:gd name="connsiteY91" fmla="*/ 691511 h 2266311"/>
                <a:gd name="connsiteX92" fmla="*/ 5321300 w 8534400"/>
                <a:gd name="connsiteY92" fmla="*/ 640711 h 2266311"/>
                <a:gd name="connsiteX93" fmla="*/ 5283200 w 8534400"/>
                <a:gd name="connsiteY93" fmla="*/ 615311 h 2266311"/>
                <a:gd name="connsiteX94" fmla="*/ 5156200 w 8534400"/>
                <a:gd name="connsiteY94" fmla="*/ 577211 h 2266311"/>
                <a:gd name="connsiteX95" fmla="*/ 4914900 w 8534400"/>
                <a:gd name="connsiteY95" fmla="*/ 564511 h 2266311"/>
                <a:gd name="connsiteX96" fmla="*/ 4508500 w 8534400"/>
                <a:gd name="connsiteY96" fmla="*/ 526411 h 2266311"/>
                <a:gd name="connsiteX97" fmla="*/ 4419600 w 8534400"/>
                <a:gd name="connsiteY97" fmla="*/ 513711 h 2266311"/>
                <a:gd name="connsiteX98" fmla="*/ 3886200 w 8534400"/>
                <a:gd name="connsiteY98" fmla="*/ 462911 h 2266311"/>
                <a:gd name="connsiteX99" fmla="*/ 3606800 w 8534400"/>
                <a:gd name="connsiteY99" fmla="*/ 424811 h 2266311"/>
                <a:gd name="connsiteX100" fmla="*/ 3467100 w 8534400"/>
                <a:gd name="connsiteY100" fmla="*/ 399411 h 2266311"/>
                <a:gd name="connsiteX101" fmla="*/ 3136900 w 8534400"/>
                <a:gd name="connsiteY101" fmla="*/ 386711 h 2266311"/>
                <a:gd name="connsiteX102" fmla="*/ 2882900 w 8534400"/>
                <a:gd name="connsiteY102" fmla="*/ 348611 h 2266311"/>
                <a:gd name="connsiteX103" fmla="*/ 2832100 w 8534400"/>
                <a:gd name="connsiteY103" fmla="*/ 335911 h 2266311"/>
                <a:gd name="connsiteX104" fmla="*/ 2362200 w 8534400"/>
                <a:gd name="connsiteY104" fmla="*/ 310511 h 2266311"/>
                <a:gd name="connsiteX105" fmla="*/ 2298700 w 8534400"/>
                <a:gd name="connsiteY105" fmla="*/ 628011 h 2266311"/>
                <a:gd name="connsiteX106" fmla="*/ 2362200 w 8534400"/>
                <a:gd name="connsiteY106" fmla="*/ 742311 h 2266311"/>
                <a:gd name="connsiteX107" fmla="*/ 2400300 w 8534400"/>
                <a:gd name="connsiteY107" fmla="*/ 767711 h 2266311"/>
                <a:gd name="connsiteX108" fmla="*/ 2476500 w 8534400"/>
                <a:gd name="connsiteY108" fmla="*/ 843911 h 2266311"/>
                <a:gd name="connsiteX109" fmla="*/ 2514600 w 8534400"/>
                <a:gd name="connsiteY109" fmla="*/ 882011 h 2266311"/>
                <a:gd name="connsiteX110" fmla="*/ 2565400 w 8534400"/>
                <a:gd name="connsiteY110" fmla="*/ 920111 h 2266311"/>
                <a:gd name="connsiteX111" fmla="*/ 2641600 w 8534400"/>
                <a:gd name="connsiteY111" fmla="*/ 970911 h 2266311"/>
                <a:gd name="connsiteX112" fmla="*/ 2654300 w 8534400"/>
                <a:gd name="connsiteY112" fmla="*/ 1009011 h 2266311"/>
                <a:gd name="connsiteX113" fmla="*/ 2679700 w 8534400"/>
                <a:gd name="connsiteY113" fmla="*/ 1097911 h 2266311"/>
                <a:gd name="connsiteX114" fmla="*/ 2654300 w 8534400"/>
                <a:gd name="connsiteY114" fmla="*/ 1263011 h 2266311"/>
                <a:gd name="connsiteX115" fmla="*/ 2641600 w 8534400"/>
                <a:gd name="connsiteY115" fmla="*/ 1313811 h 2266311"/>
                <a:gd name="connsiteX116" fmla="*/ 2616200 w 8534400"/>
                <a:gd name="connsiteY116" fmla="*/ 1351911 h 2266311"/>
                <a:gd name="connsiteX117" fmla="*/ 2603500 w 8534400"/>
                <a:gd name="connsiteY117" fmla="*/ 1390011 h 2266311"/>
                <a:gd name="connsiteX118" fmla="*/ 2565400 w 8534400"/>
                <a:gd name="connsiteY118" fmla="*/ 1402711 h 2266311"/>
                <a:gd name="connsiteX119" fmla="*/ 2527300 w 8534400"/>
                <a:gd name="connsiteY119" fmla="*/ 1428111 h 2266311"/>
                <a:gd name="connsiteX120" fmla="*/ 2451100 w 8534400"/>
                <a:gd name="connsiteY120" fmla="*/ 1453511 h 2266311"/>
                <a:gd name="connsiteX121" fmla="*/ 2413000 w 8534400"/>
                <a:gd name="connsiteY121" fmla="*/ 1466211 h 2266311"/>
                <a:gd name="connsiteX122" fmla="*/ 2311400 w 8534400"/>
                <a:gd name="connsiteY122" fmla="*/ 1478911 h 2266311"/>
                <a:gd name="connsiteX123" fmla="*/ 1778000 w 8534400"/>
                <a:gd name="connsiteY123" fmla="*/ 1478911 h 2266311"/>
                <a:gd name="connsiteX124" fmla="*/ 1651000 w 8534400"/>
                <a:gd name="connsiteY124" fmla="*/ 1466211 h 2266311"/>
                <a:gd name="connsiteX125" fmla="*/ 1536700 w 8534400"/>
                <a:gd name="connsiteY125" fmla="*/ 1402711 h 2266311"/>
                <a:gd name="connsiteX126" fmla="*/ 1435100 w 8534400"/>
                <a:gd name="connsiteY126" fmla="*/ 1351911 h 2266311"/>
                <a:gd name="connsiteX127" fmla="*/ 1409700 w 8534400"/>
                <a:gd name="connsiteY127" fmla="*/ 1313811 h 2266311"/>
                <a:gd name="connsiteX128" fmla="*/ 1358900 w 8534400"/>
                <a:gd name="connsiteY128" fmla="*/ 1288411 h 2266311"/>
                <a:gd name="connsiteX129" fmla="*/ 1320800 w 8534400"/>
                <a:gd name="connsiteY129" fmla="*/ 1161411 h 2266311"/>
                <a:gd name="connsiteX130" fmla="*/ 1333500 w 8534400"/>
                <a:gd name="connsiteY130" fmla="*/ 907411 h 2266311"/>
                <a:gd name="connsiteX131" fmla="*/ 1346200 w 8534400"/>
                <a:gd name="connsiteY131" fmla="*/ 869311 h 2266311"/>
                <a:gd name="connsiteX132" fmla="*/ 1371600 w 8534400"/>
                <a:gd name="connsiteY132" fmla="*/ 767711 h 2266311"/>
                <a:gd name="connsiteX133" fmla="*/ 1397000 w 8534400"/>
                <a:gd name="connsiteY133" fmla="*/ 729611 h 2266311"/>
                <a:gd name="connsiteX134" fmla="*/ 1447800 w 8534400"/>
                <a:gd name="connsiteY134" fmla="*/ 666111 h 2266311"/>
                <a:gd name="connsiteX135" fmla="*/ 1473200 w 8534400"/>
                <a:gd name="connsiteY135" fmla="*/ 628011 h 2266311"/>
                <a:gd name="connsiteX136" fmla="*/ 1485900 w 8534400"/>
                <a:gd name="connsiteY136" fmla="*/ 589911 h 2266311"/>
                <a:gd name="connsiteX137" fmla="*/ 1524000 w 8534400"/>
                <a:gd name="connsiteY137" fmla="*/ 564511 h 2266311"/>
                <a:gd name="connsiteX138" fmla="*/ 1549400 w 8534400"/>
                <a:gd name="connsiteY138" fmla="*/ 526411 h 2266311"/>
                <a:gd name="connsiteX139" fmla="*/ 1587500 w 8534400"/>
                <a:gd name="connsiteY139" fmla="*/ 513711 h 2266311"/>
                <a:gd name="connsiteX140" fmla="*/ 1638300 w 8534400"/>
                <a:gd name="connsiteY140" fmla="*/ 437511 h 2266311"/>
                <a:gd name="connsiteX141" fmla="*/ 1714500 w 8534400"/>
                <a:gd name="connsiteY141" fmla="*/ 374011 h 2266311"/>
                <a:gd name="connsiteX142" fmla="*/ 1739900 w 8534400"/>
                <a:gd name="connsiteY142" fmla="*/ 335911 h 2266311"/>
                <a:gd name="connsiteX143" fmla="*/ 1765300 w 8534400"/>
                <a:gd name="connsiteY143" fmla="*/ 259711 h 2266311"/>
                <a:gd name="connsiteX144" fmla="*/ 1130300 w 8534400"/>
                <a:gd name="connsiteY144" fmla="*/ 145411 h 2266311"/>
                <a:gd name="connsiteX145" fmla="*/ 1041400 w 8534400"/>
                <a:gd name="connsiteY145" fmla="*/ 132711 h 2266311"/>
                <a:gd name="connsiteX146" fmla="*/ 825500 w 8534400"/>
                <a:gd name="connsiteY146" fmla="*/ 120011 h 2266311"/>
                <a:gd name="connsiteX147" fmla="*/ 685800 w 8534400"/>
                <a:gd name="connsiteY147" fmla="*/ 107311 h 2266311"/>
                <a:gd name="connsiteX148" fmla="*/ 393700 w 8534400"/>
                <a:gd name="connsiteY148" fmla="*/ 94611 h 2266311"/>
                <a:gd name="connsiteX149" fmla="*/ 190500 w 8534400"/>
                <a:gd name="connsiteY149" fmla="*/ 81911 h 2266311"/>
                <a:gd name="connsiteX150" fmla="*/ 12700 w 8534400"/>
                <a:gd name="connsiteY150" fmla="*/ 94611 h 2266311"/>
                <a:gd name="connsiteX151" fmla="*/ 76200 w 8534400"/>
                <a:gd name="connsiteY151" fmla="*/ 1326511 h 2266311"/>
                <a:gd name="connsiteX152" fmla="*/ 76200 w 8534400"/>
                <a:gd name="connsiteY152" fmla="*/ 2266311 h 2266311"/>
                <a:gd name="connsiteX153" fmla="*/ 0 w 8534400"/>
                <a:gd name="connsiteY153" fmla="*/ 2240911 h 2266311"/>
                <a:gd name="connsiteX0" fmla="*/ 0 w 8534400"/>
                <a:gd name="connsiteY0" fmla="*/ 2310497 h 2335897"/>
                <a:gd name="connsiteX1" fmla="*/ 215900 w 8534400"/>
                <a:gd name="connsiteY1" fmla="*/ 2285097 h 2335897"/>
                <a:gd name="connsiteX2" fmla="*/ 292100 w 8534400"/>
                <a:gd name="connsiteY2" fmla="*/ 2259697 h 2335897"/>
                <a:gd name="connsiteX3" fmla="*/ 317500 w 8534400"/>
                <a:gd name="connsiteY3" fmla="*/ 2221597 h 2335897"/>
                <a:gd name="connsiteX4" fmla="*/ 342900 w 8534400"/>
                <a:gd name="connsiteY4" fmla="*/ 2132697 h 2335897"/>
                <a:gd name="connsiteX5" fmla="*/ 330200 w 8534400"/>
                <a:gd name="connsiteY5" fmla="*/ 2005697 h 2335897"/>
                <a:gd name="connsiteX6" fmla="*/ 304800 w 8534400"/>
                <a:gd name="connsiteY6" fmla="*/ 1954897 h 2335897"/>
                <a:gd name="connsiteX7" fmla="*/ 279400 w 8534400"/>
                <a:gd name="connsiteY7" fmla="*/ 1840597 h 2335897"/>
                <a:gd name="connsiteX8" fmla="*/ 241300 w 8534400"/>
                <a:gd name="connsiteY8" fmla="*/ 1789797 h 2335897"/>
                <a:gd name="connsiteX9" fmla="*/ 228600 w 8534400"/>
                <a:gd name="connsiteY9" fmla="*/ 1726297 h 2335897"/>
                <a:gd name="connsiteX10" fmla="*/ 215900 w 8534400"/>
                <a:gd name="connsiteY10" fmla="*/ 1688197 h 2335897"/>
                <a:gd name="connsiteX11" fmla="*/ 190500 w 8534400"/>
                <a:gd name="connsiteY11" fmla="*/ 1548497 h 2335897"/>
                <a:gd name="connsiteX12" fmla="*/ 228600 w 8534400"/>
                <a:gd name="connsiteY12" fmla="*/ 1218297 h 2335897"/>
                <a:gd name="connsiteX13" fmla="*/ 266700 w 8534400"/>
                <a:gd name="connsiteY13" fmla="*/ 1192897 h 2335897"/>
                <a:gd name="connsiteX14" fmla="*/ 304800 w 8534400"/>
                <a:gd name="connsiteY14" fmla="*/ 1180197 h 2335897"/>
                <a:gd name="connsiteX15" fmla="*/ 381000 w 8534400"/>
                <a:gd name="connsiteY15" fmla="*/ 1116697 h 2335897"/>
                <a:gd name="connsiteX16" fmla="*/ 584200 w 8534400"/>
                <a:gd name="connsiteY16" fmla="*/ 1091297 h 2335897"/>
                <a:gd name="connsiteX17" fmla="*/ 889000 w 8534400"/>
                <a:gd name="connsiteY17" fmla="*/ 1116697 h 2335897"/>
                <a:gd name="connsiteX18" fmla="*/ 965200 w 8534400"/>
                <a:gd name="connsiteY18" fmla="*/ 1142097 h 2335897"/>
                <a:gd name="connsiteX19" fmla="*/ 1028700 w 8534400"/>
                <a:gd name="connsiteY19" fmla="*/ 1154797 h 2335897"/>
                <a:gd name="connsiteX20" fmla="*/ 1104900 w 8534400"/>
                <a:gd name="connsiteY20" fmla="*/ 1180197 h 2335897"/>
                <a:gd name="connsiteX21" fmla="*/ 1168400 w 8534400"/>
                <a:gd name="connsiteY21" fmla="*/ 1243697 h 2335897"/>
                <a:gd name="connsiteX22" fmla="*/ 1181100 w 8534400"/>
                <a:gd name="connsiteY22" fmla="*/ 1294497 h 2335897"/>
                <a:gd name="connsiteX23" fmla="*/ 1219200 w 8534400"/>
                <a:gd name="connsiteY23" fmla="*/ 1408797 h 2335897"/>
                <a:gd name="connsiteX24" fmla="*/ 1244600 w 8534400"/>
                <a:gd name="connsiteY24" fmla="*/ 1484997 h 2335897"/>
                <a:gd name="connsiteX25" fmla="*/ 1270000 w 8534400"/>
                <a:gd name="connsiteY25" fmla="*/ 1561197 h 2335897"/>
                <a:gd name="connsiteX26" fmla="*/ 1295400 w 8534400"/>
                <a:gd name="connsiteY26" fmla="*/ 1662797 h 2335897"/>
                <a:gd name="connsiteX27" fmla="*/ 1308100 w 8534400"/>
                <a:gd name="connsiteY27" fmla="*/ 1713597 h 2335897"/>
                <a:gd name="connsiteX28" fmla="*/ 1333500 w 8534400"/>
                <a:gd name="connsiteY28" fmla="*/ 1802497 h 2335897"/>
                <a:gd name="connsiteX29" fmla="*/ 1346200 w 8534400"/>
                <a:gd name="connsiteY29" fmla="*/ 1878697 h 2335897"/>
                <a:gd name="connsiteX30" fmla="*/ 1358900 w 8534400"/>
                <a:gd name="connsiteY30" fmla="*/ 1916797 h 2335897"/>
                <a:gd name="connsiteX31" fmla="*/ 1397000 w 8534400"/>
                <a:gd name="connsiteY31" fmla="*/ 2094597 h 2335897"/>
                <a:gd name="connsiteX32" fmla="*/ 1422400 w 8534400"/>
                <a:gd name="connsiteY32" fmla="*/ 2183497 h 2335897"/>
                <a:gd name="connsiteX33" fmla="*/ 1460500 w 8534400"/>
                <a:gd name="connsiteY33" fmla="*/ 2196197 h 2335897"/>
                <a:gd name="connsiteX34" fmla="*/ 1498600 w 8534400"/>
                <a:gd name="connsiteY34" fmla="*/ 2221597 h 2335897"/>
                <a:gd name="connsiteX35" fmla="*/ 1651000 w 8534400"/>
                <a:gd name="connsiteY35" fmla="*/ 2246997 h 2335897"/>
                <a:gd name="connsiteX36" fmla="*/ 1739900 w 8534400"/>
                <a:gd name="connsiteY36" fmla="*/ 2272397 h 2335897"/>
                <a:gd name="connsiteX37" fmla="*/ 1816100 w 8534400"/>
                <a:gd name="connsiteY37" fmla="*/ 2285097 h 2335897"/>
                <a:gd name="connsiteX38" fmla="*/ 1854200 w 8534400"/>
                <a:gd name="connsiteY38" fmla="*/ 2297797 h 2335897"/>
                <a:gd name="connsiteX39" fmla="*/ 1993900 w 8534400"/>
                <a:gd name="connsiteY39" fmla="*/ 2323197 h 2335897"/>
                <a:gd name="connsiteX40" fmla="*/ 2057400 w 8534400"/>
                <a:gd name="connsiteY40" fmla="*/ 2335897 h 2335897"/>
                <a:gd name="connsiteX41" fmla="*/ 3009900 w 8534400"/>
                <a:gd name="connsiteY41" fmla="*/ 2310497 h 2335897"/>
                <a:gd name="connsiteX42" fmla="*/ 3111500 w 8534400"/>
                <a:gd name="connsiteY42" fmla="*/ 2297797 h 2335897"/>
                <a:gd name="connsiteX43" fmla="*/ 3263900 w 8534400"/>
                <a:gd name="connsiteY43" fmla="*/ 2272397 h 2335897"/>
                <a:gd name="connsiteX44" fmla="*/ 3378200 w 8534400"/>
                <a:gd name="connsiteY44" fmla="*/ 2246997 h 2335897"/>
                <a:gd name="connsiteX45" fmla="*/ 3492500 w 8534400"/>
                <a:gd name="connsiteY45" fmla="*/ 2234297 h 2335897"/>
                <a:gd name="connsiteX46" fmla="*/ 3594100 w 8534400"/>
                <a:gd name="connsiteY46" fmla="*/ 2221597 h 2335897"/>
                <a:gd name="connsiteX47" fmla="*/ 3835400 w 8534400"/>
                <a:gd name="connsiteY47" fmla="*/ 2170797 h 2335897"/>
                <a:gd name="connsiteX48" fmla="*/ 4279900 w 8534400"/>
                <a:gd name="connsiteY48" fmla="*/ 2145397 h 2335897"/>
                <a:gd name="connsiteX49" fmla="*/ 4368800 w 8534400"/>
                <a:gd name="connsiteY49" fmla="*/ 2119997 h 2335897"/>
                <a:gd name="connsiteX50" fmla="*/ 4445000 w 8534400"/>
                <a:gd name="connsiteY50" fmla="*/ 2081897 h 2335897"/>
                <a:gd name="connsiteX51" fmla="*/ 5118100 w 8534400"/>
                <a:gd name="connsiteY51" fmla="*/ 2043797 h 2335897"/>
                <a:gd name="connsiteX52" fmla="*/ 5232400 w 8534400"/>
                <a:gd name="connsiteY52" fmla="*/ 2031097 h 2335897"/>
                <a:gd name="connsiteX53" fmla="*/ 5245100 w 8534400"/>
                <a:gd name="connsiteY53" fmla="*/ 1992997 h 2335897"/>
                <a:gd name="connsiteX54" fmla="*/ 5270500 w 8534400"/>
                <a:gd name="connsiteY54" fmla="*/ 1954897 h 2335897"/>
                <a:gd name="connsiteX55" fmla="*/ 5283200 w 8534400"/>
                <a:gd name="connsiteY55" fmla="*/ 1904097 h 2335897"/>
                <a:gd name="connsiteX56" fmla="*/ 5295900 w 8534400"/>
                <a:gd name="connsiteY56" fmla="*/ 1827897 h 2335897"/>
                <a:gd name="connsiteX57" fmla="*/ 5321300 w 8534400"/>
                <a:gd name="connsiteY57" fmla="*/ 1726297 h 2335897"/>
                <a:gd name="connsiteX58" fmla="*/ 5384800 w 8534400"/>
                <a:gd name="connsiteY58" fmla="*/ 1662797 h 2335897"/>
                <a:gd name="connsiteX59" fmla="*/ 5461000 w 8534400"/>
                <a:gd name="connsiteY59" fmla="*/ 1637397 h 2335897"/>
                <a:gd name="connsiteX60" fmla="*/ 5537200 w 8534400"/>
                <a:gd name="connsiteY60" fmla="*/ 1586597 h 2335897"/>
                <a:gd name="connsiteX61" fmla="*/ 5613400 w 8534400"/>
                <a:gd name="connsiteY61" fmla="*/ 1561197 h 2335897"/>
                <a:gd name="connsiteX62" fmla="*/ 5651500 w 8534400"/>
                <a:gd name="connsiteY62" fmla="*/ 1548497 h 2335897"/>
                <a:gd name="connsiteX63" fmla="*/ 5702300 w 8534400"/>
                <a:gd name="connsiteY63" fmla="*/ 1535797 h 2335897"/>
                <a:gd name="connsiteX64" fmla="*/ 6146800 w 8534400"/>
                <a:gd name="connsiteY64" fmla="*/ 1573897 h 2335897"/>
                <a:gd name="connsiteX65" fmla="*/ 6184900 w 8534400"/>
                <a:gd name="connsiteY65" fmla="*/ 1586597 h 2335897"/>
                <a:gd name="connsiteX66" fmla="*/ 6261100 w 8534400"/>
                <a:gd name="connsiteY66" fmla="*/ 1650097 h 2335897"/>
                <a:gd name="connsiteX67" fmla="*/ 6337300 w 8534400"/>
                <a:gd name="connsiteY67" fmla="*/ 1700897 h 2335897"/>
                <a:gd name="connsiteX68" fmla="*/ 6375400 w 8534400"/>
                <a:gd name="connsiteY68" fmla="*/ 1726297 h 2335897"/>
                <a:gd name="connsiteX69" fmla="*/ 6426200 w 8534400"/>
                <a:gd name="connsiteY69" fmla="*/ 1840597 h 2335897"/>
                <a:gd name="connsiteX70" fmla="*/ 6438900 w 8534400"/>
                <a:gd name="connsiteY70" fmla="*/ 1878697 h 2335897"/>
                <a:gd name="connsiteX71" fmla="*/ 6477000 w 8534400"/>
                <a:gd name="connsiteY71" fmla="*/ 1891397 h 2335897"/>
                <a:gd name="connsiteX72" fmla="*/ 6527800 w 8534400"/>
                <a:gd name="connsiteY72" fmla="*/ 1916797 h 2335897"/>
                <a:gd name="connsiteX73" fmla="*/ 6578600 w 8534400"/>
                <a:gd name="connsiteY73" fmla="*/ 1929497 h 2335897"/>
                <a:gd name="connsiteX74" fmla="*/ 6654800 w 8534400"/>
                <a:gd name="connsiteY74" fmla="*/ 1954897 h 2335897"/>
                <a:gd name="connsiteX75" fmla="*/ 7048500 w 8534400"/>
                <a:gd name="connsiteY75" fmla="*/ 1980297 h 2335897"/>
                <a:gd name="connsiteX76" fmla="*/ 8204200 w 8534400"/>
                <a:gd name="connsiteY76" fmla="*/ 2031097 h 2335897"/>
                <a:gd name="connsiteX77" fmla="*/ 8458200 w 8534400"/>
                <a:gd name="connsiteY77" fmla="*/ 2018397 h 2335897"/>
                <a:gd name="connsiteX78" fmla="*/ 8534400 w 8534400"/>
                <a:gd name="connsiteY78" fmla="*/ 1967597 h 2335897"/>
                <a:gd name="connsiteX79" fmla="*/ 8521700 w 8534400"/>
                <a:gd name="connsiteY79" fmla="*/ 938897 h 2335897"/>
                <a:gd name="connsiteX80" fmla="*/ 8318500 w 8534400"/>
                <a:gd name="connsiteY80" fmla="*/ 976997 h 2335897"/>
                <a:gd name="connsiteX81" fmla="*/ 7848600 w 8534400"/>
                <a:gd name="connsiteY81" fmla="*/ 964297 h 2335897"/>
                <a:gd name="connsiteX82" fmla="*/ 7581900 w 8534400"/>
                <a:gd name="connsiteY82" fmla="*/ 938897 h 2335897"/>
                <a:gd name="connsiteX83" fmla="*/ 7518400 w 8534400"/>
                <a:gd name="connsiteY83" fmla="*/ 926197 h 2335897"/>
                <a:gd name="connsiteX84" fmla="*/ 7467600 w 8534400"/>
                <a:gd name="connsiteY84" fmla="*/ 913497 h 2335897"/>
                <a:gd name="connsiteX85" fmla="*/ 7429500 w 8534400"/>
                <a:gd name="connsiteY85" fmla="*/ 900797 h 2335897"/>
                <a:gd name="connsiteX86" fmla="*/ 7340600 w 8534400"/>
                <a:gd name="connsiteY86" fmla="*/ 888097 h 2335897"/>
                <a:gd name="connsiteX87" fmla="*/ 7188200 w 8534400"/>
                <a:gd name="connsiteY87" fmla="*/ 862697 h 2335897"/>
                <a:gd name="connsiteX88" fmla="*/ 5905500 w 8534400"/>
                <a:gd name="connsiteY88" fmla="*/ 849997 h 2335897"/>
                <a:gd name="connsiteX89" fmla="*/ 5575300 w 8534400"/>
                <a:gd name="connsiteY89" fmla="*/ 811897 h 2335897"/>
                <a:gd name="connsiteX90" fmla="*/ 5448300 w 8534400"/>
                <a:gd name="connsiteY90" fmla="*/ 773797 h 2335897"/>
                <a:gd name="connsiteX91" fmla="*/ 5410200 w 8534400"/>
                <a:gd name="connsiteY91" fmla="*/ 761097 h 2335897"/>
                <a:gd name="connsiteX92" fmla="*/ 5321300 w 8534400"/>
                <a:gd name="connsiteY92" fmla="*/ 710297 h 2335897"/>
                <a:gd name="connsiteX93" fmla="*/ 5283200 w 8534400"/>
                <a:gd name="connsiteY93" fmla="*/ 684897 h 2335897"/>
                <a:gd name="connsiteX94" fmla="*/ 5156200 w 8534400"/>
                <a:gd name="connsiteY94" fmla="*/ 646797 h 2335897"/>
                <a:gd name="connsiteX95" fmla="*/ 4914900 w 8534400"/>
                <a:gd name="connsiteY95" fmla="*/ 634097 h 2335897"/>
                <a:gd name="connsiteX96" fmla="*/ 4508500 w 8534400"/>
                <a:gd name="connsiteY96" fmla="*/ 595997 h 2335897"/>
                <a:gd name="connsiteX97" fmla="*/ 4419600 w 8534400"/>
                <a:gd name="connsiteY97" fmla="*/ 583297 h 2335897"/>
                <a:gd name="connsiteX98" fmla="*/ 3886200 w 8534400"/>
                <a:gd name="connsiteY98" fmla="*/ 532497 h 2335897"/>
                <a:gd name="connsiteX99" fmla="*/ 3606800 w 8534400"/>
                <a:gd name="connsiteY99" fmla="*/ 494397 h 2335897"/>
                <a:gd name="connsiteX100" fmla="*/ 3467100 w 8534400"/>
                <a:gd name="connsiteY100" fmla="*/ 468997 h 2335897"/>
                <a:gd name="connsiteX101" fmla="*/ 3136900 w 8534400"/>
                <a:gd name="connsiteY101" fmla="*/ 456297 h 2335897"/>
                <a:gd name="connsiteX102" fmla="*/ 2882900 w 8534400"/>
                <a:gd name="connsiteY102" fmla="*/ 418197 h 2335897"/>
                <a:gd name="connsiteX103" fmla="*/ 2832100 w 8534400"/>
                <a:gd name="connsiteY103" fmla="*/ 405497 h 2335897"/>
                <a:gd name="connsiteX104" fmla="*/ 2362200 w 8534400"/>
                <a:gd name="connsiteY104" fmla="*/ 380097 h 2335897"/>
                <a:gd name="connsiteX105" fmla="*/ 2298700 w 8534400"/>
                <a:gd name="connsiteY105" fmla="*/ 697597 h 2335897"/>
                <a:gd name="connsiteX106" fmla="*/ 2362200 w 8534400"/>
                <a:gd name="connsiteY106" fmla="*/ 811897 h 2335897"/>
                <a:gd name="connsiteX107" fmla="*/ 2400300 w 8534400"/>
                <a:gd name="connsiteY107" fmla="*/ 837297 h 2335897"/>
                <a:gd name="connsiteX108" fmla="*/ 2476500 w 8534400"/>
                <a:gd name="connsiteY108" fmla="*/ 913497 h 2335897"/>
                <a:gd name="connsiteX109" fmla="*/ 2514600 w 8534400"/>
                <a:gd name="connsiteY109" fmla="*/ 951597 h 2335897"/>
                <a:gd name="connsiteX110" fmla="*/ 2565400 w 8534400"/>
                <a:gd name="connsiteY110" fmla="*/ 989697 h 2335897"/>
                <a:gd name="connsiteX111" fmla="*/ 2641600 w 8534400"/>
                <a:gd name="connsiteY111" fmla="*/ 1040497 h 2335897"/>
                <a:gd name="connsiteX112" fmla="*/ 2654300 w 8534400"/>
                <a:gd name="connsiteY112" fmla="*/ 1078597 h 2335897"/>
                <a:gd name="connsiteX113" fmla="*/ 2679700 w 8534400"/>
                <a:gd name="connsiteY113" fmla="*/ 1167497 h 2335897"/>
                <a:gd name="connsiteX114" fmla="*/ 2654300 w 8534400"/>
                <a:gd name="connsiteY114" fmla="*/ 1332597 h 2335897"/>
                <a:gd name="connsiteX115" fmla="*/ 2641600 w 8534400"/>
                <a:gd name="connsiteY115" fmla="*/ 1383397 h 2335897"/>
                <a:gd name="connsiteX116" fmla="*/ 2616200 w 8534400"/>
                <a:gd name="connsiteY116" fmla="*/ 1421497 h 2335897"/>
                <a:gd name="connsiteX117" fmla="*/ 2603500 w 8534400"/>
                <a:gd name="connsiteY117" fmla="*/ 1459597 h 2335897"/>
                <a:gd name="connsiteX118" fmla="*/ 2565400 w 8534400"/>
                <a:gd name="connsiteY118" fmla="*/ 1472297 h 2335897"/>
                <a:gd name="connsiteX119" fmla="*/ 2527300 w 8534400"/>
                <a:gd name="connsiteY119" fmla="*/ 1497697 h 2335897"/>
                <a:gd name="connsiteX120" fmla="*/ 2451100 w 8534400"/>
                <a:gd name="connsiteY120" fmla="*/ 1523097 h 2335897"/>
                <a:gd name="connsiteX121" fmla="*/ 2413000 w 8534400"/>
                <a:gd name="connsiteY121" fmla="*/ 1535797 h 2335897"/>
                <a:gd name="connsiteX122" fmla="*/ 2311400 w 8534400"/>
                <a:gd name="connsiteY122" fmla="*/ 1548497 h 2335897"/>
                <a:gd name="connsiteX123" fmla="*/ 1778000 w 8534400"/>
                <a:gd name="connsiteY123" fmla="*/ 1548497 h 2335897"/>
                <a:gd name="connsiteX124" fmla="*/ 1651000 w 8534400"/>
                <a:gd name="connsiteY124" fmla="*/ 1535797 h 2335897"/>
                <a:gd name="connsiteX125" fmla="*/ 1536700 w 8534400"/>
                <a:gd name="connsiteY125" fmla="*/ 1472297 h 2335897"/>
                <a:gd name="connsiteX126" fmla="*/ 1435100 w 8534400"/>
                <a:gd name="connsiteY126" fmla="*/ 1421497 h 2335897"/>
                <a:gd name="connsiteX127" fmla="*/ 1409700 w 8534400"/>
                <a:gd name="connsiteY127" fmla="*/ 1383397 h 2335897"/>
                <a:gd name="connsiteX128" fmla="*/ 1358900 w 8534400"/>
                <a:gd name="connsiteY128" fmla="*/ 1357997 h 2335897"/>
                <a:gd name="connsiteX129" fmla="*/ 1320800 w 8534400"/>
                <a:gd name="connsiteY129" fmla="*/ 1230997 h 2335897"/>
                <a:gd name="connsiteX130" fmla="*/ 1333500 w 8534400"/>
                <a:gd name="connsiteY130" fmla="*/ 976997 h 2335897"/>
                <a:gd name="connsiteX131" fmla="*/ 1346200 w 8534400"/>
                <a:gd name="connsiteY131" fmla="*/ 938897 h 2335897"/>
                <a:gd name="connsiteX132" fmla="*/ 1371600 w 8534400"/>
                <a:gd name="connsiteY132" fmla="*/ 837297 h 2335897"/>
                <a:gd name="connsiteX133" fmla="*/ 1397000 w 8534400"/>
                <a:gd name="connsiteY133" fmla="*/ 799197 h 2335897"/>
                <a:gd name="connsiteX134" fmla="*/ 1447800 w 8534400"/>
                <a:gd name="connsiteY134" fmla="*/ 735697 h 2335897"/>
                <a:gd name="connsiteX135" fmla="*/ 1473200 w 8534400"/>
                <a:gd name="connsiteY135" fmla="*/ 697597 h 2335897"/>
                <a:gd name="connsiteX136" fmla="*/ 1485900 w 8534400"/>
                <a:gd name="connsiteY136" fmla="*/ 659497 h 2335897"/>
                <a:gd name="connsiteX137" fmla="*/ 1524000 w 8534400"/>
                <a:gd name="connsiteY137" fmla="*/ 634097 h 2335897"/>
                <a:gd name="connsiteX138" fmla="*/ 1549400 w 8534400"/>
                <a:gd name="connsiteY138" fmla="*/ 595997 h 2335897"/>
                <a:gd name="connsiteX139" fmla="*/ 1587500 w 8534400"/>
                <a:gd name="connsiteY139" fmla="*/ 583297 h 2335897"/>
                <a:gd name="connsiteX140" fmla="*/ 1638300 w 8534400"/>
                <a:gd name="connsiteY140" fmla="*/ 507097 h 2335897"/>
                <a:gd name="connsiteX141" fmla="*/ 1714500 w 8534400"/>
                <a:gd name="connsiteY141" fmla="*/ 443597 h 2335897"/>
                <a:gd name="connsiteX142" fmla="*/ 1739900 w 8534400"/>
                <a:gd name="connsiteY142" fmla="*/ 405497 h 2335897"/>
                <a:gd name="connsiteX143" fmla="*/ 1765300 w 8534400"/>
                <a:gd name="connsiteY143" fmla="*/ 329297 h 2335897"/>
                <a:gd name="connsiteX144" fmla="*/ 1130300 w 8534400"/>
                <a:gd name="connsiteY144" fmla="*/ 214997 h 2335897"/>
                <a:gd name="connsiteX145" fmla="*/ 1041400 w 8534400"/>
                <a:gd name="connsiteY145" fmla="*/ 202297 h 2335897"/>
                <a:gd name="connsiteX146" fmla="*/ 825500 w 8534400"/>
                <a:gd name="connsiteY146" fmla="*/ 189597 h 2335897"/>
                <a:gd name="connsiteX147" fmla="*/ 685800 w 8534400"/>
                <a:gd name="connsiteY147" fmla="*/ 176897 h 2335897"/>
                <a:gd name="connsiteX148" fmla="*/ 393700 w 8534400"/>
                <a:gd name="connsiteY148" fmla="*/ 164197 h 2335897"/>
                <a:gd name="connsiteX149" fmla="*/ 190500 w 8534400"/>
                <a:gd name="connsiteY149" fmla="*/ 151497 h 2335897"/>
                <a:gd name="connsiteX150" fmla="*/ 12700 w 8534400"/>
                <a:gd name="connsiteY150" fmla="*/ 164197 h 2335897"/>
                <a:gd name="connsiteX151" fmla="*/ 76200 w 8534400"/>
                <a:gd name="connsiteY151" fmla="*/ 2335897 h 2335897"/>
                <a:gd name="connsiteX152" fmla="*/ 0 w 8534400"/>
                <a:gd name="connsiteY152" fmla="*/ 2310497 h 2335897"/>
                <a:gd name="connsiteX0" fmla="*/ 19304 w 8553704"/>
                <a:gd name="connsiteY0" fmla="*/ 2308616 h 2334016"/>
                <a:gd name="connsiteX1" fmla="*/ 235204 w 8553704"/>
                <a:gd name="connsiteY1" fmla="*/ 2283216 h 2334016"/>
                <a:gd name="connsiteX2" fmla="*/ 311404 w 8553704"/>
                <a:gd name="connsiteY2" fmla="*/ 2257816 h 2334016"/>
                <a:gd name="connsiteX3" fmla="*/ 336804 w 8553704"/>
                <a:gd name="connsiteY3" fmla="*/ 2219716 h 2334016"/>
                <a:gd name="connsiteX4" fmla="*/ 362204 w 8553704"/>
                <a:gd name="connsiteY4" fmla="*/ 2130816 h 2334016"/>
                <a:gd name="connsiteX5" fmla="*/ 349504 w 8553704"/>
                <a:gd name="connsiteY5" fmla="*/ 2003816 h 2334016"/>
                <a:gd name="connsiteX6" fmla="*/ 324104 w 8553704"/>
                <a:gd name="connsiteY6" fmla="*/ 1953016 h 2334016"/>
                <a:gd name="connsiteX7" fmla="*/ 298704 w 8553704"/>
                <a:gd name="connsiteY7" fmla="*/ 1838716 h 2334016"/>
                <a:gd name="connsiteX8" fmla="*/ 260604 w 8553704"/>
                <a:gd name="connsiteY8" fmla="*/ 1787916 h 2334016"/>
                <a:gd name="connsiteX9" fmla="*/ 247904 w 8553704"/>
                <a:gd name="connsiteY9" fmla="*/ 1724416 h 2334016"/>
                <a:gd name="connsiteX10" fmla="*/ 235204 w 8553704"/>
                <a:gd name="connsiteY10" fmla="*/ 1686316 h 2334016"/>
                <a:gd name="connsiteX11" fmla="*/ 209804 w 8553704"/>
                <a:gd name="connsiteY11" fmla="*/ 1546616 h 2334016"/>
                <a:gd name="connsiteX12" fmla="*/ 247904 w 8553704"/>
                <a:gd name="connsiteY12" fmla="*/ 1216416 h 2334016"/>
                <a:gd name="connsiteX13" fmla="*/ 286004 w 8553704"/>
                <a:gd name="connsiteY13" fmla="*/ 1191016 h 2334016"/>
                <a:gd name="connsiteX14" fmla="*/ 324104 w 8553704"/>
                <a:gd name="connsiteY14" fmla="*/ 1178316 h 2334016"/>
                <a:gd name="connsiteX15" fmla="*/ 400304 w 8553704"/>
                <a:gd name="connsiteY15" fmla="*/ 1114816 h 2334016"/>
                <a:gd name="connsiteX16" fmla="*/ 603504 w 8553704"/>
                <a:gd name="connsiteY16" fmla="*/ 1089416 h 2334016"/>
                <a:gd name="connsiteX17" fmla="*/ 908304 w 8553704"/>
                <a:gd name="connsiteY17" fmla="*/ 1114816 h 2334016"/>
                <a:gd name="connsiteX18" fmla="*/ 984504 w 8553704"/>
                <a:gd name="connsiteY18" fmla="*/ 1140216 h 2334016"/>
                <a:gd name="connsiteX19" fmla="*/ 1048004 w 8553704"/>
                <a:gd name="connsiteY19" fmla="*/ 1152916 h 2334016"/>
                <a:gd name="connsiteX20" fmla="*/ 1124204 w 8553704"/>
                <a:gd name="connsiteY20" fmla="*/ 1178316 h 2334016"/>
                <a:gd name="connsiteX21" fmla="*/ 1187704 w 8553704"/>
                <a:gd name="connsiteY21" fmla="*/ 1241816 h 2334016"/>
                <a:gd name="connsiteX22" fmla="*/ 1200404 w 8553704"/>
                <a:gd name="connsiteY22" fmla="*/ 1292616 h 2334016"/>
                <a:gd name="connsiteX23" fmla="*/ 1238504 w 8553704"/>
                <a:gd name="connsiteY23" fmla="*/ 1406916 h 2334016"/>
                <a:gd name="connsiteX24" fmla="*/ 1263904 w 8553704"/>
                <a:gd name="connsiteY24" fmla="*/ 1483116 h 2334016"/>
                <a:gd name="connsiteX25" fmla="*/ 1289304 w 8553704"/>
                <a:gd name="connsiteY25" fmla="*/ 1559316 h 2334016"/>
                <a:gd name="connsiteX26" fmla="*/ 1314704 w 8553704"/>
                <a:gd name="connsiteY26" fmla="*/ 1660916 h 2334016"/>
                <a:gd name="connsiteX27" fmla="*/ 1327404 w 8553704"/>
                <a:gd name="connsiteY27" fmla="*/ 1711716 h 2334016"/>
                <a:gd name="connsiteX28" fmla="*/ 1352804 w 8553704"/>
                <a:gd name="connsiteY28" fmla="*/ 1800616 h 2334016"/>
                <a:gd name="connsiteX29" fmla="*/ 1365504 w 8553704"/>
                <a:gd name="connsiteY29" fmla="*/ 1876816 h 2334016"/>
                <a:gd name="connsiteX30" fmla="*/ 1378204 w 8553704"/>
                <a:gd name="connsiteY30" fmla="*/ 1914916 h 2334016"/>
                <a:gd name="connsiteX31" fmla="*/ 1416304 w 8553704"/>
                <a:gd name="connsiteY31" fmla="*/ 2092716 h 2334016"/>
                <a:gd name="connsiteX32" fmla="*/ 1441704 w 8553704"/>
                <a:gd name="connsiteY32" fmla="*/ 2181616 h 2334016"/>
                <a:gd name="connsiteX33" fmla="*/ 1479804 w 8553704"/>
                <a:gd name="connsiteY33" fmla="*/ 2194316 h 2334016"/>
                <a:gd name="connsiteX34" fmla="*/ 1517904 w 8553704"/>
                <a:gd name="connsiteY34" fmla="*/ 2219716 h 2334016"/>
                <a:gd name="connsiteX35" fmla="*/ 1670304 w 8553704"/>
                <a:gd name="connsiteY35" fmla="*/ 2245116 h 2334016"/>
                <a:gd name="connsiteX36" fmla="*/ 1759204 w 8553704"/>
                <a:gd name="connsiteY36" fmla="*/ 2270516 h 2334016"/>
                <a:gd name="connsiteX37" fmla="*/ 1835404 w 8553704"/>
                <a:gd name="connsiteY37" fmla="*/ 2283216 h 2334016"/>
                <a:gd name="connsiteX38" fmla="*/ 1873504 w 8553704"/>
                <a:gd name="connsiteY38" fmla="*/ 2295916 h 2334016"/>
                <a:gd name="connsiteX39" fmla="*/ 2013204 w 8553704"/>
                <a:gd name="connsiteY39" fmla="*/ 2321316 h 2334016"/>
                <a:gd name="connsiteX40" fmla="*/ 2076704 w 8553704"/>
                <a:gd name="connsiteY40" fmla="*/ 2334016 h 2334016"/>
                <a:gd name="connsiteX41" fmla="*/ 3029204 w 8553704"/>
                <a:gd name="connsiteY41" fmla="*/ 2308616 h 2334016"/>
                <a:gd name="connsiteX42" fmla="*/ 3130804 w 8553704"/>
                <a:gd name="connsiteY42" fmla="*/ 2295916 h 2334016"/>
                <a:gd name="connsiteX43" fmla="*/ 3283204 w 8553704"/>
                <a:gd name="connsiteY43" fmla="*/ 2270516 h 2334016"/>
                <a:gd name="connsiteX44" fmla="*/ 3397504 w 8553704"/>
                <a:gd name="connsiteY44" fmla="*/ 2245116 h 2334016"/>
                <a:gd name="connsiteX45" fmla="*/ 3511804 w 8553704"/>
                <a:gd name="connsiteY45" fmla="*/ 2232416 h 2334016"/>
                <a:gd name="connsiteX46" fmla="*/ 3613404 w 8553704"/>
                <a:gd name="connsiteY46" fmla="*/ 2219716 h 2334016"/>
                <a:gd name="connsiteX47" fmla="*/ 3854704 w 8553704"/>
                <a:gd name="connsiteY47" fmla="*/ 2168916 h 2334016"/>
                <a:gd name="connsiteX48" fmla="*/ 4299204 w 8553704"/>
                <a:gd name="connsiteY48" fmla="*/ 2143516 h 2334016"/>
                <a:gd name="connsiteX49" fmla="*/ 4388104 w 8553704"/>
                <a:gd name="connsiteY49" fmla="*/ 2118116 h 2334016"/>
                <a:gd name="connsiteX50" fmla="*/ 4464304 w 8553704"/>
                <a:gd name="connsiteY50" fmla="*/ 2080016 h 2334016"/>
                <a:gd name="connsiteX51" fmla="*/ 5137404 w 8553704"/>
                <a:gd name="connsiteY51" fmla="*/ 2041916 h 2334016"/>
                <a:gd name="connsiteX52" fmla="*/ 5251704 w 8553704"/>
                <a:gd name="connsiteY52" fmla="*/ 2029216 h 2334016"/>
                <a:gd name="connsiteX53" fmla="*/ 5264404 w 8553704"/>
                <a:gd name="connsiteY53" fmla="*/ 1991116 h 2334016"/>
                <a:gd name="connsiteX54" fmla="*/ 5289804 w 8553704"/>
                <a:gd name="connsiteY54" fmla="*/ 1953016 h 2334016"/>
                <a:gd name="connsiteX55" fmla="*/ 5302504 w 8553704"/>
                <a:gd name="connsiteY55" fmla="*/ 1902216 h 2334016"/>
                <a:gd name="connsiteX56" fmla="*/ 5315204 w 8553704"/>
                <a:gd name="connsiteY56" fmla="*/ 1826016 h 2334016"/>
                <a:gd name="connsiteX57" fmla="*/ 5340604 w 8553704"/>
                <a:gd name="connsiteY57" fmla="*/ 1724416 h 2334016"/>
                <a:gd name="connsiteX58" fmla="*/ 5404104 w 8553704"/>
                <a:gd name="connsiteY58" fmla="*/ 1660916 h 2334016"/>
                <a:gd name="connsiteX59" fmla="*/ 5480304 w 8553704"/>
                <a:gd name="connsiteY59" fmla="*/ 1635516 h 2334016"/>
                <a:gd name="connsiteX60" fmla="*/ 5556504 w 8553704"/>
                <a:gd name="connsiteY60" fmla="*/ 1584716 h 2334016"/>
                <a:gd name="connsiteX61" fmla="*/ 5632704 w 8553704"/>
                <a:gd name="connsiteY61" fmla="*/ 1559316 h 2334016"/>
                <a:gd name="connsiteX62" fmla="*/ 5670804 w 8553704"/>
                <a:gd name="connsiteY62" fmla="*/ 1546616 h 2334016"/>
                <a:gd name="connsiteX63" fmla="*/ 5721604 w 8553704"/>
                <a:gd name="connsiteY63" fmla="*/ 1533916 h 2334016"/>
                <a:gd name="connsiteX64" fmla="*/ 6166104 w 8553704"/>
                <a:gd name="connsiteY64" fmla="*/ 1572016 h 2334016"/>
                <a:gd name="connsiteX65" fmla="*/ 6204204 w 8553704"/>
                <a:gd name="connsiteY65" fmla="*/ 1584716 h 2334016"/>
                <a:gd name="connsiteX66" fmla="*/ 6280404 w 8553704"/>
                <a:gd name="connsiteY66" fmla="*/ 1648216 h 2334016"/>
                <a:gd name="connsiteX67" fmla="*/ 6356604 w 8553704"/>
                <a:gd name="connsiteY67" fmla="*/ 1699016 h 2334016"/>
                <a:gd name="connsiteX68" fmla="*/ 6394704 w 8553704"/>
                <a:gd name="connsiteY68" fmla="*/ 1724416 h 2334016"/>
                <a:gd name="connsiteX69" fmla="*/ 6445504 w 8553704"/>
                <a:gd name="connsiteY69" fmla="*/ 1838716 h 2334016"/>
                <a:gd name="connsiteX70" fmla="*/ 6458204 w 8553704"/>
                <a:gd name="connsiteY70" fmla="*/ 1876816 h 2334016"/>
                <a:gd name="connsiteX71" fmla="*/ 6496304 w 8553704"/>
                <a:gd name="connsiteY71" fmla="*/ 1889516 h 2334016"/>
                <a:gd name="connsiteX72" fmla="*/ 6547104 w 8553704"/>
                <a:gd name="connsiteY72" fmla="*/ 1914916 h 2334016"/>
                <a:gd name="connsiteX73" fmla="*/ 6597904 w 8553704"/>
                <a:gd name="connsiteY73" fmla="*/ 1927616 h 2334016"/>
                <a:gd name="connsiteX74" fmla="*/ 6674104 w 8553704"/>
                <a:gd name="connsiteY74" fmla="*/ 1953016 h 2334016"/>
                <a:gd name="connsiteX75" fmla="*/ 7067804 w 8553704"/>
                <a:gd name="connsiteY75" fmla="*/ 1978416 h 2334016"/>
                <a:gd name="connsiteX76" fmla="*/ 8223504 w 8553704"/>
                <a:gd name="connsiteY76" fmla="*/ 2029216 h 2334016"/>
                <a:gd name="connsiteX77" fmla="*/ 8477504 w 8553704"/>
                <a:gd name="connsiteY77" fmla="*/ 2016516 h 2334016"/>
                <a:gd name="connsiteX78" fmla="*/ 8553704 w 8553704"/>
                <a:gd name="connsiteY78" fmla="*/ 1965716 h 2334016"/>
                <a:gd name="connsiteX79" fmla="*/ 8541004 w 8553704"/>
                <a:gd name="connsiteY79" fmla="*/ 937016 h 2334016"/>
                <a:gd name="connsiteX80" fmla="*/ 8337804 w 8553704"/>
                <a:gd name="connsiteY80" fmla="*/ 975116 h 2334016"/>
                <a:gd name="connsiteX81" fmla="*/ 7867904 w 8553704"/>
                <a:gd name="connsiteY81" fmla="*/ 962416 h 2334016"/>
                <a:gd name="connsiteX82" fmla="*/ 7601204 w 8553704"/>
                <a:gd name="connsiteY82" fmla="*/ 937016 h 2334016"/>
                <a:gd name="connsiteX83" fmla="*/ 7537704 w 8553704"/>
                <a:gd name="connsiteY83" fmla="*/ 924316 h 2334016"/>
                <a:gd name="connsiteX84" fmla="*/ 7486904 w 8553704"/>
                <a:gd name="connsiteY84" fmla="*/ 911616 h 2334016"/>
                <a:gd name="connsiteX85" fmla="*/ 7448804 w 8553704"/>
                <a:gd name="connsiteY85" fmla="*/ 898916 h 2334016"/>
                <a:gd name="connsiteX86" fmla="*/ 7359904 w 8553704"/>
                <a:gd name="connsiteY86" fmla="*/ 886216 h 2334016"/>
                <a:gd name="connsiteX87" fmla="*/ 7207504 w 8553704"/>
                <a:gd name="connsiteY87" fmla="*/ 860816 h 2334016"/>
                <a:gd name="connsiteX88" fmla="*/ 5924804 w 8553704"/>
                <a:gd name="connsiteY88" fmla="*/ 848116 h 2334016"/>
                <a:gd name="connsiteX89" fmla="*/ 5594604 w 8553704"/>
                <a:gd name="connsiteY89" fmla="*/ 810016 h 2334016"/>
                <a:gd name="connsiteX90" fmla="*/ 5467604 w 8553704"/>
                <a:gd name="connsiteY90" fmla="*/ 771916 h 2334016"/>
                <a:gd name="connsiteX91" fmla="*/ 5429504 w 8553704"/>
                <a:gd name="connsiteY91" fmla="*/ 759216 h 2334016"/>
                <a:gd name="connsiteX92" fmla="*/ 5340604 w 8553704"/>
                <a:gd name="connsiteY92" fmla="*/ 708416 h 2334016"/>
                <a:gd name="connsiteX93" fmla="*/ 5302504 w 8553704"/>
                <a:gd name="connsiteY93" fmla="*/ 683016 h 2334016"/>
                <a:gd name="connsiteX94" fmla="*/ 5175504 w 8553704"/>
                <a:gd name="connsiteY94" fmla="*/ 644916 h 2334016"/>
                <a:gd name="connsiteX95" fmla="*/ 4934204 w 8553704"/>
                <a:gd name="connsiteY95" fmla="*/ 632216 h 2334016"/>
                <a:gd name="connsiteX96" fmla="*/ 4527804 w 8553704"/>
                <a:gd name="connsiteY96" fmla="*/ 594116 h 2334016"/>
                <a:gd name="connsiteX97" fmla="*/ 4438904 w 8553704"/>
                <a:gd name="connsiteY97" fmla="*/ 581416 h 2334016"/>
                <a:gd name="connsiteX98" fmla="*/ 3905504 w 8553704"/>
                <a:gd name="connsiteY98" fmla="*/ 530616 h 2334016"/>
                <a:gd name="connsiteX99" fmla="*/ 3626104 w 8553704"/>
                <a:gd name="connsiteY99" fmla="*/ 492516 h 2334016"/>
                <a:gd name="connsiteX100" fmla="*/ 3486404 w 8553704"/>
                <a:gd name="connsiteY100" fmla="*/ 467116 h 2334016"/>
                <a:gd name="connsiteX101" fmla="*/ 3156204 w 8553704"/>
                <a:gd name="connsiteY101" fmla="*/ 454416 h 2334016"/>
                <a:gd name="connsiteX102" fmla="*/ 2902204 w 8553704"/>
                <a:gd name="connsiteY102" fmla="*/ 416316 h 2334016"/>
                <a:gd name="connsiteX103" fmla="*/ 2851404 w 8553704"/>
                <a:gd name="connsiteY103" fmla="*/ 403616 h 2334016"/>
                <a:gd name="connsiteX104" fmla="*/ 2381504 w 8553704"/>
                <a:gd name="connsiteY104" fmla="*/ 378216 h 2334016"/>
                <a:gd name="connsiteX105" fmla="*/ 2318004 w 8553704"/>
                <a:gd name="connsiteY105" fmla="*/ 695716 h 2334016"/>
                <a:gd name="connsiteX106" fmla="*/ 2381504 w 8553704"/>
                <a:gd name="connsiteY106" fmla="*/ 810016 h 2334016"/>
                <a:gd name="connsiteX107" fmla="*/ 2419604 w 8553704"/>
                <a:gd name="connsiteY107" fmla="*/ 835416 h 2334016"/>
                <a:gd name="connsiteX108" fmla="*/ 2495804 w 8553704"/>
                <a:gd name="connsiteY108" fmla="*/ 911616 h 2334016"/>
                <a:gd name="connsiteX109" fmla="*/ 2533904 w 8553704"/>
                <a:gd name="connsiteY109" fmla="*/ 949716 h 2334016"/>
                <a:gd name="connsiteX110" fmla="*/ 2584704 w 8553704"/>
                <a:gd name="connsiteY110" fmla="*/ 987816 h 2334016"/>
                <a:gd name="connsiteX111" fmla="*/ 2660904 w 8553704"/>
                <a:gd name="connsiteY111" fmla="*/ 1038616 h 2334016"/>
                <a:gd name="connsiteX112" fmla="*/ 2673604 w 8553704"/>
                <a:gd name="connsiteY112" fmla="*/ 1076716 h 2334016"/>
                <a:gd name="connsiteX113" fmla="*/ 2699004 w 8553704"/>
                <a:gd name="connsiteY113" fmla="*/ 1165616 h 2334016"/>
                <a:gd name="connsiteX114" fmla="*/ 2673604 w 8553704"/>
                <a:gd name="connsiteY114" fmla="*/ 1330716 h 2334016"/>
                <a:gd name="connsiteX115" fmla="*/ 2660904 w 8553704"/>
                <a:gd name="connsiteY115" fmla="*/ 1381516 h 2334016"/>
                <a:gd name="connsiteX116" fmla="*/ 2635504 w 8553704"/>
                <a:gd name="connsiteY116" fmla="*/ 1419616 h 2334016"/>
                <a:gd name="connsiteX117" fmla="*/ 2622804 w 8553704"/>
                <a:gd name="connsiteY117" fmla="*/ 1457716 h 2334016"/>
                <a:gd name="connsiteX118" fmla="*/ 2584704 w 8553704"/>
                <a:gd name="connsiteY118" fmla="*/ 1470416 h 2334016"/>
                <a:gd name="connsiteX119" fmla="*/ 2546604 w 8553704"/>
                <a:gd name="connsiteY119" fmla="*/ 1495816 h 2334016"/>
                <a:gd name="connsiteX120" fmla="*/ 2470404 w 8553704"/>
                <a:gd name="connsiteY120" fmla="*/ 1521216 h 2334016"/>
                <a:gd name="connsiteX121" fmla="*/ 2432304 w 8553704"/>
                <a:gd name="connsiteY121" fmla="*/ 1533916 h 2334016"/>
                <a:gd name="connsiteX122" fmla="*/ 2330704 w 8553704"/>
                <a:gd name="connsiteY122" fmla="*/ 1546616 h 2334016"/>
                <a:gd name="connsiteX123" fmla="*/ 1797304 w 8553704"/>
                <a:gd name="connsiteY123" fmla="*/ 1546616 h 2334016"/>
                <a:gd name="connsiteX124" fmla="*/ 1670304 w 8553704"/>
                <a:gd name="connsiteY124" fmla="*/ 1533916 h 2334016"/>
                <a:gd name="connsiteX125" fmla="*/ 1556004 w 8553704"/>
                <a:gd name="connsiteY125" fmla="*/ 1470416 h 2334016"/>
                <a:gd name="connsiteX126" fmla="*/ 1454404 w 8553704"/>
                <a:gd name="connsiteY126" fmla="*/ 1419616 h 2334016"/>
                <a:gd name="connsiteX127" fmla="*/ 1429004 w 8553704"/>
                <a:gd name="connsiteY127" fmla="*/ 1381516 h 2334016"/>
                <a:gd name="connsiteX128" fmla="*/ 1378204 w 8553704"/>
                <a:gd name="connsiteY128" fmla="*/ 1356116 h 2334016"/>
                <a:gd name="connsiteX129" fmla="*/ 1340104 w 8553704"/>
                <a:gd name="connsiteY129" fmla="*/ 1229116 h 2334016"/>
                <a:gd name="connsiteX130" fmla="*/ 1352804 w 8553704"/>
                <a:gd name="connsiteY130" fmla="*/ 975116 h 2334016"/>
                <a:gd name="connsiteX131" fmla="*/ 1365504 w 8553704"/>
                <a:gd name="connsiteY131" fmla="*/ 937016 h 2334016"/>
                <a:gd name="connsiteX132" fmla="*/ 1390904 w 8553704"/>
                <a:gd name="connsiteY132" fmla="*/ 835416 h 2334016"/>
                <a:gd name="connsiteX133" fmla="*/ 1416304 w 8553704"/>
                <a:gd name="connsiteY133" fmla="*/ 797316 h 2334016"/>
                <a:gd name="connsiteX134" fmla="*/ 1467104 w 8553704"/>
                <a:gd name="connsiteY134" fmla="*/ 733816 h 2334016"/>
                <a:gd name="connsiteX135" fmla="*/ 1492504 w 8553704"/>
                <a:gd name="connsiteY135" fmla="*/ 695716 h 2334016"/>
                <a:gd name="connsiteX136" fmla="*/ 1505204 w 8553704"/>
                <a:gd name="connsiteY136" fmla="*/ 657616 h 2334016"/>
                <a:gd name="connsiteX137" fmla="*/ 1543304 w 8553704"/>
                <a:gd name="connsiteY137" fmla="*/ 632216 h 2334016"/>
                <a:gd name="connsiteX138" fmla="*/ 1568704 w 8553704"/>
                <a:gd name="connsiteY138" fmla="*/ 594116 h 2334016"/>
                <a:gd name="connsiteX139" fmla="*/ 1606804 w 8553704"/>
                <a:gd name="connsiteY139" fmla="*/ 581416 h 2334016"/>
                <a:gd name="connsiteX140" fmla="*/ 1657604 w 8553704"/>
                <a:gd name="connsiteY140" fmla="*/ 505216 h 2334016"/>
                <a:gd name="connsiteX141" fmla="*/ 1733804 w 8553704"/>
                <a:gd name="connsiteY141" fmla="*/ 441716 h 2334016"/>
                <a:gd name="connsiteX142" fmla="*/ 1759204 w 8553704"/>
                <a:gd name="connsiteY142" fmla="*/ 403616 h 2334016"/>
                <a:gd name="connsiteX143" fmla="*/ 1784604 w 8553704"/>
                <a:gd name="connsiteY143" fmla="*/ 327416 h 2334016"/>
                <a:gd name="connsiteX144" fmla="*/ 1149604 w 8553704"/>
                <a:gd name="connsiteY144" fmla="*/ 213116 h 2334016"/>
                <a:gd name="connsiteX145" fmla="*/ 1060704 w 8553704"/>
                <a:gd name="connsiteY145" fmla="*/ 200416 h 2334016"/>
                <a:gd name="connsiteX146" fmla="*/ 844804 w 8553704"/>
                <a:gd name="connsiteY146" fmla="*/ 187716 h 2334016"/>
                <a:gd name="connsiteX147" fmla="*/ 705104 w 8553704"/>
                <a:gd name="connsiteY147" fmla="*/ 175016 h 2334016"/>
                <a:gd name="connsiteX148" fmla="*/ 413004 w 8553704"/>
                <a:gd name="connsiteY148" fmla="*/ 162316 h 2334016"/>
                <a:gd name="connsiteX149" fmla="*/ 209804 w 8553704"/>
                <a:gd name="connsiteY149" fmla="*/ 149616 h 2334016"/>
                <a:gd name="connsiteX150" fmla="*/ 32004 w 8553704"/>
                <a:gd name="connsiteY150" fmla="*/ 162316 h 2334016"/>
                <a:gd name="connsiteX151" fmla="*/ 19304 w 8553704"/>
                <a:gd name="connsiteY151" fmla="*/ 2308616 h 2334016"/>
                <a:gd name="connsiteX0" fmla="*/ 19304 w 8553704"/>
                <a:gd name="connsiteY0" fmla="*/ 2308616 h 2334016"/>
                <a:gd name="connsiteX1" fmla="*/ 235204 w 8553704"/>
                <a:gd name="connsiteY1" fmla="*/ 2283216 h 2334016"/>
                <a:gd name="connsiteX2" fmla="*/ 311404 w 8553704"/>
                <a:gd name="connsiteY2" fmla="*/ 2257816 h 2334016"/>
                <a:gd name="connsiteX3" fmla="*/ 336804 w 8553704"/>
                <a:gd name="connsiteY3" fmla="*/ 2219716 h 2334016"/>
                <a:gd name="connsiteX4" fmla="*/ 362204 w 8553704"/>
                <a:gd name="connsiteY4" fmla="*/ 2130816 h 2334016"/>
                <a:gd name="connsiteX5" fmla="*/ 349504 w 8553704"/>
                <a:gd name="connsiteY5" fmla="*/ 2003816 h 2334016"/>
                <a:gd name="connsiteX6" fmla="*/ 324104 w 8553704"/>
                <a:gd name="connsiteY6" fmla="*/ 1953016 h 2334016"/>
                <a:gd name="connsiteX7" fmla="*/ 298704 w 8553704"/>
                <a:gd name="connsiteY7" fmla="*/ 1838716 h 2334016"/>
                <a:gd name="connsiteX8" fmla="*/ 260604 w 8553704"/>
                <a:gd name="connsiteY8" fmla="*/ 1787916 h 2334016"/>
                <a:gd name="connsiteX9" fmla="*/ 247904 w 8553704"/>
                <a:gd name="connsiteY9" fmla="*/ 1724416 h 2334016"/>
                <a:gd name="connsiteX10" fmla="*/ 235204 w 8553704"/>
                <a:gd name="connsiteY10" fmla="*/ 1686316 h 2334016"/>
                <a:gd name="connsiteX11" fmla="*/ 209804 w 8553704"/>
                <a:gd name="connsiteY11" fmla="*/ 1546616 h 2334016"/>
                <a:gd name="connsiteX12" fmla="*/ 247904 w 8553704"/>
                <a:gd name="connsiteY12" fmla="*/ 1216416 h 2334016"/>
                <a:gd name="connsiteX13" fmla="*/ 286004 w 8553704"/>
                <a:gd name="connsiteY13" fmla="*/ 1191016 h 2334016"/>
                <a:gd name="connsiteX14" fmla="*/ 324104 w 8553704"/>
                <a:gd name="connsiteY14" fmla="*/ 1178316 h 2334016"/>
                <a:gd name="connsiteX15" fmla="*/ 400304 w 8553704"/>
                <a:gd name="connsiteY15" fmla="*/ 1114816 h 2334016"/>
                <a:gd name="connsiteX16" fmla="*/ 603504 w 8553704"/>
                <a:gd name="connsiteY16" fmla="*/ 1089416 h 2334016"/>
                <a:gd name="connsiteX17" fmla="*/ 908304 w 8553704"/>
                <a:gd name="connsiteY17" fmla="*/ 1114816 h 2334016"/>
                <a:gd name="connsiteX18" fmla="*/ 984504 w 8553704"/>
                <a:gd name="connsiteY18" fmla="*/ 1140216 h 2334016"/>
                <a:gd name="connsiteX19" fmla="*/ 1048004 w 8553704"/>
                <a:gd name="connsiteY19" fmla="*/ 1152916 h 2334016"/>
                <a:gd name="connsiteX20" fmla="*/ 1124204 w 8553704"/>
                <a:gd name="connsiteY20" fmla="*/ 1178316 h 2334016"/>
                <a:gd name="connsiteX21" fmla="*/ 1187704 w 8553704"/>
                <a:gd name="connsiteY21" fmla="*/ 1241816 h 2334016"/>
                <a:gd name="connsiteX22" fmla="*/ 1200404 w 8553704"/>
                <a:gd name="connsiteY22" fmla="*/ 1292616 h 2334016"/>
                <a:gd name="connsiteX23" fmla="*/ 1238504 w 8553704"/>
                <a:gd name="connsiteY23" fmla="*/ 1406916 h 2334016"/>
                <a:gd name="connsiteX24" fmla="*/ 1263904 w 8553704"/>
                <a:gd name="connsiteY24" fmla="*/ 1483116 h 2334016"/>
                <a:gd name="connsiteX25" fmla="*/ 1289304 w 8553704"/>
                <a:gd name="connsiteY25" fmla="*/ 1559316 h 2334016"/>
                <a:gd name="connsiteX26" fmla="*/ 1314704 w 8553704"/>
                <a:gd name="connsiteY26" fmla="*/ 1660916 h 2334016"/>
                <a:gd name="connsiteX27" fmla="*/ 1327404 w 8553704"/>
                <a:gd name="connsiteY27" fmla="*/ 1711716 h 2334016"/>
                <a:gd name="connsiteX28" fmla="*/ 1352804 w 8553704"/>
                <a:gd name="connsiteY28" fmla="*/ 1800616 h 2334016"/>
                <a:gd name="connsiteX29" fmla="*/ 1365504 w 8553704"/>
                <a:gd name="connsiteY29" fmla="*/ 1876816 h 2334016"/>
                <a:gd name="connsiteX30" fmla="*/ 1378204 w 8553704"/>
                <a:gd name="connsiteY30" fmla="*/ 1914916 h 2334016"/>
                <a:gd name="connsiteX31" fmla="*/ 1416304 w 8553704"/>
                <a:gd name="connsiteY31" fmla="*/ 2092716 h 2334016"/>
                <a:gd name="connsiteX32" fmla="*/ 1441704 w 8553704"/>
                <a:gd name="connsiteY32" fmla="*/ 2181616 h 2334016"/>
                <a:gd name="connsiteX33" fmla="*/ 1479804 w 8553704"/>
                <a:gd name="connsiteY33" fmla="*/ 2194316 h 2334016"/>
                <a:gd name="connsiteX34" fmla="*/ 1517904 w 8553704"/>
                <a:gd name="connsiteY34" fmla="*/ 2219716 h 2334016"/>
                <a:gd name="connsiteX35" fmla="*/ 1670304 w 8553704"/>
                <a:gd name="connsiteY35" fmla="*/ 2245116 h 2334016"/>
                <a:gd name="connsiteX36" fmla="*/ 1759204 w 8553704"/>
                <a:gd name="connsiteY36" fmla="*/ 2270516 h 2334016"/>
                <a:gd name="connsiteX37" fmla="*/ 1835404 w 8553704"/>
                <a:gd name="connsiteY37" fmla="*/ 2283216 h 2334016"/>
                <a:gd name="connsiteX38" fmla="*/ 1873504 w 8553704"/>
                <a:gd name="connsiteY38" fmla="*/ 2295916 h 2334016"/>
                <a:gd name="connsiteX39" fmla="*/ 2013204 w 8553704"/>
                <a:gd name="connsiteY39" fmla="*/ 2321316 h 2334016"/>
                <a:gd name="connsiteX40" fmla="*/ 2076704 w 8553704"/>
                <a:gd name="connsiteY40" fmla="*/ 2334016 h 2334016"/>
                <a:gd name="connsiteX41" fmla="*/ 3029204 w 8553704"/>
                <a:gd name="connsiteY41" fmla="*/ 2308616 h 2334016"/>
                <a:gd name="connsiteX42" fmla="*/ 3130804 w 8553704"/>
                <a:gd name="connsiteY42" fmla="*/ 2295916 h 2334016"/>
                <a:gd name="connsiteX43" fmla="*/ 3283204 w 8553704"/>
                <a:gd name="connsiteY43" fmla="*/ 2270516 h 2334016"/>
                <a:gd name="connsiteX44" fmla="*/ 3397504 w 8553704"/>
                <a:gd name="connsiteY44" fmla="*/ 2245116 h 2334016"/>
                <a:gd name="connsiteX45" fmla="*/ 3511804 w 8553704"/>
                <a:gd name="connsiteY45" fmla="*/ 2232416 h 2334016"/>
                <a:gd name="connsiteX46" fmla="*/ 3613404 w 8553704"/>
                <a:gd name="connsiteY46" fmla="*/ 2219716 h 2334016"/>
                <a:gd name="connsiteX47" fmla="*/ 3854704 w 8553704"/>
                <a:gd name="connsiteY47" fmla="*/ 2168916 h 2334016"/>
                <a:gd name="connsiteX48" fmla="*/ 4299204 w 8553704"/>
                <a:gd name="connsiteY48" fmla="*/ 2143516 h 2334016"/>
                <a:gd name="connsiteX49" fmla="*/ 4388104 w 8553704"/>
                <a:gd name="connsiteY49" fmla="*/ 2118116 h 2334016"/>
                <a:gd name="connsiteX50" fmla="*/ 4464304 w 8553704"/>
                <a:gd name="connsiteY50" fmla="*/ 2080016 h 2334016"/>
                <a:gd name="connsiteX51" fmla="*/ 5137404 w 8553704"/>
                <a:gd name="connsiteY51" fmla="*/ 2041916 h 2334016"/>
                <a:gd name="connsiteX52" fmla="*/ 5251704 w 8553704"/>
                <a:gd name="connsiteY52" fmla="*/ 2029216 h 2334016"/>
                <a:gd name="connsiteX53" fmla="*/ 5264404 w 8553704"/>
                <a:gd name="connsiteY53" fmla="*/ 1991116 h 2334016"/>
                <a:gd name="connsiteX54" fmla="*/ 5289804 w 8553704"/>
                <a:gd name="connsiteY54" fmla="*/ 1953016 h 2334016"/>
                <a:gd name="connsiteX55" fmla="*/ 5302504 w 8553704"/>
                <a:gd name="connsiteY55" fmla="*/ 1902216 h 2334016"/>
                <a:gd name="connsiteX56" fmla="*/ 5315204 w 8553704"/>
                <a:gd name="connsiteY56" fmla="*/ 1826016 h 2334016"/>
                <a:gd name="connsiteX57" fmla="*/ 5340604 w 8553704"/>
                <a:gd name="connsiteY57" fmla="*/ 1724416 h 2334016"/>
                <a:gd name="connsiteX58" fmla="*/ 5404104 w 8553704"/>
                <a:gd name="connsiteY58" fmla="*/ 1660916 h 2334016"/>
                <a:gd name="connsiteX59" fmla="*/ 5480304 w 8553704"/>
                <a:gd name="connsiteY59" fmla="*/ 1635516 h 2334016"/>
                <a:gd name="connsiteX60" fmla="*/ 5556504 w 8553704"/>
                <a:gd name="connsiteY60" fmla="*/ 1584716 h 2334016"/>
                <a:gd name="connsiteX61" fmla="*/ 5632704 w 8553704"/>
                <a:gd name="connsiteY61" fmla="*/ 1559316 h 2334016"/>
                <a:gd name="connsiteX62" fmla="*/ 5670804 w 8553704"/>
                <a:gd name="connsiteY62" fmla="*/ 1546616 h 2334016"/>
                <a:gd name="connsiteX63" fmla="*/ 5721604 w 8553704"/>
                <a:gd name="connsiteY63" fmla="*/ 1533916 h 2334016"/>
                <a:gd name="connsiteX64" fmla="*/ 6166104 w 8553704"/>
                <a:gd name="connsiteY64" fmla="*/ 1572016 h 2334016"/>
                <a:gd name="connsiteX65" fmla="*/ 6204204 w 8553704"/>
                <a:gd name="connsiteY65" fmla="*/ 1584716 h 2334016"/>
                <a:gd name="connsiteX66" fmla="*/ 6280404 w 8553704"/>
                <a:gd name="connsiteY66" fmla="*/ 1648216 h 2334016"/>
                <a:gd name="connsiteX67" fmla="*/ 6356604 w 8553704"/>
                <a:gd name="connsiteY67" fmla="*/ 1699016 h 2334016"/>
                <a:gd name="connsiteX68" fmla="*/ 6394704 w 8553704"/>
                <a:gd name="connsiteY68" fmla="*/ 1724416 h 2334016"/>
                <a:gd name="connsiteX69" fmla="*/ 6445504 w 8553704"/>
                <a:gd name="connsiteY69" fmla="*/ 1838716 h 2334016"/>
                <a:gd name="connsiteX70" fmla="*/ 6458204 w 8553704"/>
                <a:gd name="connsiteY70" fmla="*/ 1876816 h 2334016"/>
                <a:gd name="connsiteX71" fmla="*/ 6496304 w 8553704"/>
                <a:gd name="connsiteY71" fmla="*/ 1889516 h 2334016"/>
                <a:gd name="connsiteX72" fmla="*/ 6547104 w 8553704"/>
                <a:gd name="connsiteY72" fmla="*/ 1914916 h 2334016"/>
                <a:gd name="connsiteX73" fmla="*/ 6597904 w 8553704"/>
                <a:gd name="connsiteY73" fmla="*/ 1927616 h 2334016"/>
                <a:gd name="connsiteX74" fmla="*/ 6674104 w 8553704"/>
                <a:gd name="connsiteY74" fmla="*/ 1953016 h 2334016"/>
                <a:gd name="connsiteX75" fmla="*/ 7067804 w 8553704"/>
                <a:gd name="connsiteY75" fmla="*/ 1978416 h 2334016"/>
                <a:gd name="connsiteX76" fmla="*/ 8223504 w 8553704"/>
                <a:gd name="connsiteY76" fmla="*/ 2029216 h 2334016"/>
                <a:gd name="connsiteX77" fmla="*/ 8477504 w 8553704"/>
                <a:gd name="connsiteY77" fmla="*/ 2016516 h 2334016"/>
                <a:gd name="connsiteX78" fmla="*/ 8553704 w 8553704"/>
                <a:gd name="connsiteY78" fmla="*/ 1965716 h 2334016"/>
                <a:gd name="connsiteX79" fmla="*/ 8541004 w 8553704"/>
                <a:gd name="connsiteY79" fmla="*/ 937016 h 2334016"/>
                <a:gd name="connsiteX80" fmla="*/ 8337804 w 8553704"/>
                <a:gd name="connsiteY80" fmla="*/ 975116 h 2334016"/>
                <a:gd name="connsiteX81" fmla="*/ 7867904 w 8553704"/>
                <a:gd name="connsiteY81" fmla="*/ 962416 h 2334016"/>
                <a:gd name="connsiteX82" fmla="*/ 7601204 w 8553704"/>
                <a:gd name="connsiteY82" fmla="*/ 937016 h 2334016"/>
                <a:gd name="connsiteX83" fmla="*/ 7537704 w 8553704"/>
                <a:gd name="connsiteY83" fmla="*/ 924316 h 2334016"/>
                <a:gd name="connsiteX84" fmla="*/ 7486904 w 8553704"/>
                <a:gd name="connsiteY84" fmla="*/ 911616 h 2334016"/>
                <a:gd name="connsiteX85" fmla="*/ 7448804 w 8553704"/>
                <a:gd name="connsiteY85" fmla="*/ 898916 h 2334016"/>
                <a:gd name="connsiteX86" fmla="*/ 7359904 w 8553704"/>
                <a:gd name="connsiteY86" fmla="*/ 886216 h 2334016"/>
                <a:gd name="connsiteX87" fmla="*/ 7207504 w 8553704"/>
                <a:gd name="connsiteY87" fmla="*/ 860816 h 2334016"/>
                <a:gd name="connsiteX88" fmla="*/ 5924804 w 8553704"/>
                <a:gd name="connsiteY88" fmla="*/ 848116 h 2334016"/>
                <a:gd name="connsiteX89" fmla="*/ 5594604 w 8553704"/>
                <a:gd name="connsiteY89" fmla="*/ 810016 h 2334016"/>
                <a:gd name="connsiteX90" fmla="*/ 5467604 w 8553704"/>
                <a:gd name="connsiteY90" fmla="*/ 771916 h 2334016"/>
                <a:gd name="connsiteX91" fmla="*/ 5429504 w 8553704"/>
                <a:gd name="connsiteY91" fmla="*/ 759216 h 2334016"/>
                <a:gd name="connsiteX92" fmla="*/ 5340604 w 8553704"/>
                <a:gd name="connsiteY92" fmla="*/ 708416 h 2334016"/>
                <a:gd name="connsiteX93" fmla="*/ 5302504 w 8553704"/>
                <a:gd name="connsiteY93" fmla="*/ 683016 h 2334016"/>
                <a:gd name="connsiteX94" fmla="*/ 5175504 w 8553704"/>
                <a:gd name="connsiteY94" fmla="*/ 644916 h 2334016"/>
                <a:gd name="connsiteX95" fmla="*/ 4934204 w 8553704"/>
                <a:gd name="connsiteY95" fmla="*/ 632216 h 2334016"/>
                <a:gd name="connsiteX96" fmla="*/ 4527804 w 8553704"/>
                <a:gd name="connsiteY96" fmla="*/ 594116 h 2334016"/>
                <a:gd name="connsiteX97" fmla="*/ 4438904 w 8553704"/>
                <a:gd name="connsiteY97" fmla="*/ 581416 h 2334016"/>
                <a:gd name="connsiteX98" fmla="*/ 3905504 w 8553704"/>
                <a:gd name="connsiteY98" fmla="*/ 530616 h 2334016"/>
                <a:gd name="connsiteX99" fmla="*/ 3626104 w 8553704"/>
                <a:gd name="connsiteY99" fmla="*/ 492516 h 2334016"/>
                <a:gd name="connsiteX100" fmla="*/ 3486404 w 8553704"/>
                <a:gd name="connsiteY100" fmla="*/ 467116 h 2334016"/>
                <a:gd name="connsiteX101" fmla="*/ 3156204 w 8553704"/>
                <a:gd name="connsiteY101" fmla="*/ 454416 h 2334016"/>
                <a:gd name="connsiteX102" fmla="*/ 2902204 w 8553704"/>
                <a:gd name="connsiteY102" fmla="*/ 416316 h 2334016"/>
                <a:gd name="connsiteX103" fmla="*/ 2851404 w 8553704"/>
                <a:gd name="connsiteY103" fmla="*/ 403616 h 2334016"/>
                <a:gd name="connsiteX104" fmla="*/ 2381504 w 8553704"/>
                <a:gd name="connsiteY104" fmla="*/ 378216 h 2334016"/>
                <a:gd name="connsiteX105" fmla="*/ 2318004 w 8553704"/>
                <a:gd name="connsiteY105" fmla="*/ 695716 h 2334016"/>
                <a:gd name="connsiteX106" fmla="*/ 2381504 w 8553704"/>
                <a:gd name="connsiteY106" fmla="*/ 810016 h 2334016"/>
                <a:gd name="connsiteX107" fmla="*/ 2419604 w 8553704"/>
                <a:gd name="connsiteY107" fmla="*/ 835416 h 2334016"/>
                <a:gd name="connsiteX108" fmla="*/ 2495804 w 8553704"/>
                <a:gd name="connsiteY108" fmla="*/ 911616 h 2334016"/>
                <a:gd name="connsiteX109" fmla="*/ 2533904 w 8553704"/>
                <a:gd name="connsiteY109" fmla="*/ 949716 h 2334016"/>
                <a:gd name="connsiteX110" fmla="*/ 2584704 w 8553704"/>
                <a:gd name="connsiteY110" fmla="*/ 987816 h 2334016"/>
                <a:gd name="connsiteX111" fmla="*/ 2660904 w 8553704"/>
                <a:gd name="connsiteY111" fmla="*/ 1038616 h 2334016"/>
                <a:gd name="connsiteX112" fmla="*/ 2673604 w 8553704"/>
                <a:gd name="connsiteY112" fmla="*/ 1076716 h 2334016"/>
                <a:gd name="connsiteX113" fmla="*/ 2699004 w 8553704"/>
                <a:gd name="connsiteY113" fmla="*/ 1165616 h 2334016"/>
                <a:gd name="connsiteX114" fmla="*/ 2673604 w 8553704"/>
                <a:gd name="connsiteY114" fmla="*/ 1330716 h 2334016"/>
                <a:gd name="connsiteX115" fmla="*/ 2660904 w 8553704"/>
                <a:gd name="connsiteY115" fmla="*/ 1381516 h 2334016"/>
                <a:gd name="connsiteX116" fmla="*/ 2635504 w 8553704"/>
                <a:gd name="connsiteY116" fmla="*/ 1419616 h 2334016"/>
                <a:gd name="connsiteX117" fmla="*/ 2622804 w 8553704"/>
                <a:gd name="connsiteY117" fmla="*/ 1457716 h 2334016"/>
                <a:gd name="connsiteX118" fmla="*/ 2584704 w 8553704"/>
                <a:gd name="connsiteY118" fmla="*/ 1470416 h 2334016"/>
                <a:gd name="connsiteX119" fmla="*/ 2546604 w 8553704"/>
                <a:gd name="connsiteY119" fmla="*/ 1495816 h 2334016"/>
                <a:gd name="connsiteX120" fmla="*/ 2470404 w 8553704"/>
                <a:gd name="connsiteY120" fmla="*/ 1521216 h 2334016"/>
                <a:gd name="connsiteX121" fmla="*/ 2432304 w 8553704"/>
                <a:gd name="connsiteY121" fmla="*/ 1533916 h 2334016"/>
                <a:gd name="connsiteX122" fmla="*/ 2330704 w 8553704"/>
                <a:gd name="connsiteY122" fmla="*/ 1546616 h 2334016"/>
                <a:gd name="connsiteX123" fmla="*/ 1797304 w 8553704"/>
                <a:gd name="connsiteY123" fmla="*/ 1546616 h 2334016"/>
                <a:gd name="connsiteX124" fmla="*/ 1670304 w 8553704"/>
                <a:gd name="connsiteY124" fmla="*/ 1533916 h 2334016"/>
                <a:gd name="connsiteX125" fmla="*/ 1556004 w 8553704"/>
                <a:gd name="connsiteY125" fmla="*/ 1470416 h 2334016"/>
                <a:gd name="connsiteX126" fmla="*/ 1454404 w 8553704"/>
                <a:gd name="connsiteY126" fmla="*/ 1419616 h 2334016"/>
                <a:gd name="connsiteX127" fmla="*/ 1429004 w 8553704"/>
                <a:gd name="connsiteY127" fmla="*/ 1381516 h 2334016"/>
                <a:gd name="connsiteX128" fmla="*/ 1378204 w 8553704"/>
                <a:gd name="connsiteY128" fmla="*/ 1356116 h 2334016"/>
                <a:gd name="connsiteX129" fmla="*/ 1340104 w 8553704"/>
                <a:gd name="connsiteY129" fmla="*/ 1229116 h 2334016"/>
                <a:gd name="connsiteX130" fmla="*/ 1352804 w 8553704"/>
                <a:gd name="connsiteY130" fmla="*/ 975116 h 2334016"/>
                <a:gd name="connsiteX131" fmla="*/ 1365504 w 8553704"/>
                <a:gd name="connsiteY131" fmla="*/ 937016 h 2334016"/>
                <a:gd name="connsiteX132" fmla="*/ 1390904 w 8553704"/>
                <a:gd name="connsiteY132" fmla="*/ 835416 h 2334016"/>
                <a:gd name="connsiteX133" fmla="*/ 1416304 w 8553704"/>
                <a:gd name="connsiteY133" fmla="*/ 797316 h 2334016"/>
                <a:gd name="connsiteX134" fmla="*/ 1467104 w 8553704"/>
                <a:gd name="connsiteY134" fmla="*/ 733816 h 2334016"/>
                <a:gd name="connsiteX135" fmla="*/ 1492504 w 8553704"/>
                <a:gd name="connsiteY135" fmla="*/ 695716 h 2334016"/>
                <a:gd name="connsiteX136" fmla="*/ 1505204 w 8553704"/>
                <a:gd name="connsiteY136" fmla="*/ 657616 h 2334016"/>
                <a:gd name="connsiteX137" fmla="*/ 1543304 w 8553704"/>
                <a:gd name="connsiteY137" fmla="*/ 632216 h 2334016"/>
                <a:gd name="connsiteX138" fmla="*/ 1568704 w 8553704"/>
                <a:gd name="connsiteY138" fmla="*/ 594116 h 2334016"/>
                <a:gd name="connsiteX139" fmla="*/ 1606804 w 8553704"/>
                <a:gd name="connsiteY139" fmla="*/ 581416 h 2334016"/>
                <a:gd name="connsiteX140" fmla="*/ 1657604 w 8553704"/>
                <a:gd name="connsiteY140" fmla="*/ 505216 h 2334016"/>
                <a:gd name="connsiteX141" fmla="*/ 1733804 w 8553704"/>
                <a:gd name="connsiteY141" fmla="*/ 441716 h 2334016"/>
                <a:gd name="connsiteX142" fmla="*/ 1759204 w 8553704"/>
                <a:gd name="connsiteY142" fmla="*/ 403616 h 2334016"/>
                <a:gd name="connsiteX143" fmla="*/ 1784604 w 8553704"/>
                <a:gd name="connsiteY143" fmla="*/ 327416 h 2334016"/>
                <a:gd name="connsiteX144" fmla="*/ 1149604 w 8553704"/>
                <a:gd name="connsiteY144" fmla="*/ 213116 h 2334016"/>
                <a:gd name="connsiteX145" fmla="*/ 1060704 w 8553704"/>
                <a:gd name="connsiteY145" fmla="*/ 200416 h 2334016"/>
                <a:gd name="connsiteX146" fmla="*/ 844804 w 8553704"/>
                <a:gd name="connsiteY146" fmla="*/ 187716 h 2334016"/>
                <a:gd name="connsiteX147" fmla="*/ 705104 w 8553704"/>
                <a:gd name="connsiteY147" fmla="*/ 175016 h 2334016"/>
                <a:gd name="connsiteX148" fmla="*/ 413004 w 8553704"/>
                <a:gd name="connsiteY148" fmla="*/ 162316 h 2334016"/>
                <a:gd name="connsiteX149" fmla="*/ 209804 w 8553704"/>
                <a:gd name="connsiteY149" fmla="*/ 149616 h 2334016"/>
                <a:gd name="connsiteX150" fmla="*/ 32004 w 8553704"/>
                <a:gd name="connsiteY150" fmla="*/ 162316 h 2334016"/>
                <a:gd name="connsiteX151" fmla="*/ 19304 w 8553704"/>
                <a:gd name="connsiteY151" fmla="*/ 2308616 h 2334016"/>
                <a:gd name="connsiteX0" fmla="*/ 19304 w 8553704"/>
                <a:gd name="connsiteY0" fmla="*/ 2308616 h 2334016"/>
                <a:gd name="connsiteX1" fmla="*/ 235204 w 8553704"/>
                <a:gd name="connsiteY1" fmla="*/ 2283216 h 2334016"/>
                <a:gd name="connsiteX2" fmla="*/ 311404 w 8553704"/>
                <a:gd name="connsiteY2" fmla="*/ 2257816 h 2334016"/>
                <a:gd name="connsiteX3" fmla="*/ 336804 w 8553704"/>
                <a:gd name="connsiteY3" fmla="*/ 2219716 h 2334016"/>
                <a:gd name="connsiteX4" fmla="*/ 362204 w 8553704"/>
                <a:gd name="connsiteY4" fmla="*/ 2130816 h 2334016"/>
                <a:gd name="connsiteX5" fmla="*/ 349504 w 8553704"/>
                <a:gd name="connsiteY5" fmla="*/ 2003816 h 2334016"/>
                <a:gd name="connsiteX6" fmla="*/ 324104 w 8553704"/>
                <a:gd name="connsiteY6" fmla="*/ 1953016 h 2334016"/>
                <a:gd name="connsiteX7" fmla="*/ 298704 w 8553704"/>
                <a:gd name="connsiteY7" fmla="*/ 1838716 h 2334016"/>
                <a:gd name="connsiteX8" fmla="*/ 260604 w 8553704"/>
                <a:gd name="connsiteY8" fmla="*/ 1787916 h 2334016"/>
                <a:gd name="connsiteX9" fmla="*/ 247904 w 8553704"/>
                <a:gd name="connsiteY9" fmla="*/ 1724416 h 2334016"/>
                <a:gd name="connsiteX10" fmla="*/ 235204 w 8553704"/>
                <a:gd name="connsiteY10" fmla="*/ 1686316 h 2334016"/>
                <a:gd name="connsiteX11" fmla="*/ 209804 w 8553704"/>
                <a:gd name="connsiteY11" fmla="*/ 1546616 h 2334016"/>
                <a:gd name="connsiteX12" fmla="*/ 247904 w 8553704"/>
                <a:gd name="connsiteY12" fmla="*/ 1216416 h 2334016"/>
                <a:gd name="connsiteX13" fmla="*/ 286004 w 8553704"/>
                <a:gd name="connsiteY13" fmla="*/ 1191016 h 2334016"/>
                <a:gd name="connsiteX14" fmla="*/ 324104 w 8553704"/>
                <a:gd name="connsiteY14" fmla="*/ 1178316 h 2334016"/>
                <a:gd name="connsiteX15" fmla="*/ 400304 w 8553704"/>
                <a:gd name="connsiteY15" fmla="*/ 1114816 h 2334016"/>
                <a:gd name="connsiteX16" fmla="*/ 603504 w 8553704"/>
                <a:gd name="connsiteY16" fmla="*/ 1089416 h 2334016"/>
                <a:gd name="connsiteX17" fmla="*/ 908304 w 8553704"/>
                <a:gd name="connsiteY17" fmla="*/ 1114816 h 2334016"/>
                <a:gd name="connsiteX18" fmla="*/ 984504 w 8553704"/>
                <a:gd name="connsiteY18" fmla="*/ 1140216 h 2334016"/>
                <a:gd name="connsiteX19" fmla="*/ 1048004 w 8553704"/>
                <a:gd name="connsiteY19" fmla="*/ 1152916 h 2334016"/>
                <a:gd name="connsiteX20" fmla="*/ 1124204 w 8553704"/>
                <a:gd name="connsiteY20" fmla="*/ 1178316 h 2334016"/>
                <a:gd name="connsiteX21" fmla="*/ 1187704 w 8553704"/>
                <a:gd name="connsiteY21" fmla="*/ 1241816 h 2334016"/>
                <a:gd name="connsiteX22" fmla="*/ 1200404 w 8553704"/>
                <a:gd name="connsiteY22" fmla="*/ 1292616 h 2334016"/>
                <a:gd name="connsiteX23" fmla="*/ 1238504 w 8553704"/>
                <a:gd name="connsiteY23" fmla="*/ 1406916 h 2334016"/>
                <a:gd name="connsiteX24" fmla="*/ 1263904 w 8553704"/>
                <a:gd name="connsiteY24" fmla="*/ 1483116 h 2334016"/>
                <a:gd name="connsiteX25" fmla="*/ 1289304 w 8553704"/>
                <a:gd name="connsiteY25" fmla="*/ 1559316 h 2334016"/>
                <a:gd name="connsiteX26" fmla="*/ 1314704 w 8553704"/>
                <a:gd name="connsiteY26" fmla="*/ 1660916 h 2334016"/>
                <a:gd name="connsiteX27" fmla="*/ 1327404 w 8553704"/>
                <a:gd name="connsiteY27" fmla="*/ 1711716 h 2334016"/>
                <a:gd name="connsiteX28" fmla="*/ 1352804 w 8553704"/>
                <a:gd name="connsiteY28" fmla="*/ 1800616 h 2334016"/>
                <a:gd name="connsiteX29" fmla="*/ 1365504 w 8553704"/>
                <a:gd name="connsiteY29" fmla="*/ 1876816 h 2334016"/>
                <a:gd name="connsiteX30" fmla="*/ 1378204 w 8553704"/>
                <a:gd name="connsiteY30" fmla="*/ 1914916 h 2334016"/>
                <a:gd name="connsiteX31" fmla="*/ 1416304 w 8553704"/>
                <a:gd name="connsiteY31" fmla="*/ 2092716 h 2334016"/>
                <a:gd name="connsiteX32" fmla="*/ 1441704 w 8553704"/>
                <a:gd name="connsiteY32" fmla="*/ 2181616 h 2334016"/>
                <a:gd name="connsiteX33" fmla="*/ 1479804 w 8553704"/>
                <a:gd name="connsiteY33" fmla="*/ 2194316 h 2334016"/>
                <a:gd name="connsiteX34" fmla="*/ 1517904 w 8553704"/>
                <a:gd name="connsiteY34" fmla="*/ 2219716 h 2334016"/>
                <a:gd name="connsiteX35" fmla="*/ 1670304 w 8553704"/>
                <a:gd name="connsiteY35" fmla="*/ 2245116 h 2334016"/>
                <a:gd name="connsiteX36" fmla="*/ 1759204 w 8553704"/>
                <a:gd name="connsiteY36" fmla="*/ 2270516 h 2334016"/>
                <a:gd name="connsiteX37" fmla="*/ 1835404 w 8553704"/>
                <a:gd name="connsiteY37" fmla="*/ 2283216 h 2334016"/>
                <a:gd name="connsiteX38" fmla="*/ 1873504 w 8553704"/>
                <a:gd name="connsiteY38" fmla="*/ 2295916 h 2334016"/>
                <a:gd name="connsiteX39" fmla="*/ 2013204 w 8553704"/>
                <a:gd name="connsiteY39" fmla="*/ 2321316 h 2334016"/>
                <a:gd name="connsiteX40" fmla="*/ 2076704 w 8553704"/>
                <a:gd name="connsiteY40" fmla="*/ 2334016 h 2334016"/>
                <a:gd name="connsiteX41" fmla="*/ 3029204 w 8553704"/>
                <a:gd name="connsiteY41" fmla="*/ 2308616 h 2334016"/>
                <a:gd name="connsiteX42" fmla="*/ 3130804 w 8553704"/>
                <a:gd name="connsiteY42" fmla="*/ 2295916 h 2334016"/>
                <a:gd name="connsiteX43" fmla="*/ 3283204 w 8553704"/>
                <a:gd name="connsiteY43" fmla="*/ 2270516 h 2334016"/>
                <a:gd name="connsiteX44" fmla="*/ 3397504 w 8553704"/>
                <a:gd name="connsiteY44" fmla="*/ 2245116 h 2334016"/>
                <a:gd name="connsiteX45" fmla="*/ 3511804 w 8553704"/>
                <a:gd name="connsiteY45" fmla="*/ 2232416 h 2334016"/>
                <a:gd name="connsiteX46" fmla="*/ 3613404 w 8553704"/>
                <a:gd name="connsiteY46" fmla="*/ 2219716 h 2334016"/>
                <a:gd name="connsiteX47" fmla="*/ 3854704 w 8553704"/>
                <a:gd name="connsiteY47" fmla="*/ 2168916 h 2334016"/>
                <a:gd name="connsiteX48" fmla="*/ 4299204 w 8553704"/>
                <a:gd name="connsiteY48" fmla="*/ 2143516 h 2334016"/>
                <a:gd name="connsiteX49" fmla="*/ 4388104 w 8553704"/>
                <a:gd name="connsiteY49" fmla="*/ 2118116 h 2334016"/>
                <a:gd name="connsiteX50" fmla="*/ 4464304 w 8553704"/>
                <a:gd name="connsiteY50" fmla="*/ 2080016 h 2334016"/>
                <a:gd name="connsiteX51" fmla="*/ 5137404 w 8553704"/>
                <a:gd name="connsiteY51" fmla="*/ 2041916 h 2334016"/>
                <a:gd name="connsiteX52" fmla="*/ 5251704 w 8553704"/>
                <a:gd name="connsiteY52" fmla="*/ 2029216 h 2334016"/>
                <a:gd name="connsiteX53" fmla="*/ 5264404 w 8553704"/>
                <a:gd name="connsiteY53" fmla="*/ 1991116 h 2334016"/>
                <a:gd name="connsiteX54" fmla="*/ 5289804 w 8553704"/>
                <a:gd name="connsiteY54" fmla="*/ 1953016 h 2334016"/>
                <a:gd name="connsiteX55" fmla="*/ 5302504 w 8553704"/>
                <a:gd name="connsiteY55" fmla="*/ 1902216 h 2334016"/>
                <a:gd name="connsiteX56" fmla="*/ 5315204 w 8553704"/>
                <a:gd name="connsiteY56" fmla="*/ 1826016 h 2334016"/>
                <a:gd name="connsiteX57" fmla="*/ 5340604 w 8553704"/>
                <a:gd name="connsiteY57" fmla="*/ 1724416 h 2334016"/>
                <a:gd name="connsiteX58" fmla="*/ 5404104 w 8553704"/>
                <a:gd name="connsiteY58" fmla="*/ 1660916 h 2334016"/>
                <a:gd name="connsiteX59" fmla="*/ 5480304 w 8553704"/>
                <a:gd name="connsiteY59" fmla="*/ 1635516 h 2334016"/>
                <a:gd name="connsiteX60" fmla="*/ 5556504 w 8553704"/>
                <a:gd name="connsiteY60" fmla="*/ 1584716 h 2334016"/>
                <a:gd name="connsiteX61" fmla="*/ 5632704 w 8553704"/>
                <a:gd name="connsiteY61" fmla="*/ 1559316 h 2334016"/>
                <a:gd name="connsiteX62" fmla="*/ 5670804 w 8553704"/>
                <a:gd name="connsiteY62" fmla="*/ 1546616 h 2334016"/>
                <a:gd name="connsiteX63" fmla="*/ 5721604 w 8553704"/>
                <a:gd name="connsiteY63" fmla="*/ 1533916 h 2334016"/>
                <a:gd name="connsiteX64" fmla="*/ 6166104 w 8553704"/>
                <a:gd name="connsiteY64" fmla="*/ 1572016 h 2334016"/>
                <a:gd name="connsiteX65" fmla="*/ 6204204 w 8553704"/>
                <a:gd name="connsiteY65" fmla="*/ 1584716 h 2334016"/>
                <a:gd name="connsiteX66" fmla="*/ 6280404 w 8553704"/>
                <a:gd name="connsiteY66" fmla="*/ 1648216 h 2334016"/>
                <a:gd name="connsiteX67" fmla="*/ 6356604 w 8553704"/>
                <a:gd name="connsiteY67" fmla="*/ 1699016 h 2334016"/>
                <a:gd name="connsiteX68" fmla="*/ 6394704 w 8553704"/>
                <a:gd name="connsiteY68" fmla="*/ 1724416 h 2334016"/>
                <a:gd name="connsiteX69" fmla="*/ 6445504 w 8553704"/>
                <a:gd name="connsiteY69" fmla="*/ 1838716 h 2334016"/>
                <a:gd name="connsiteX70" fmla="*/ 6458204 w 8553704"/>
                <a:gd name="connsiteY70" fmla="*/ 1876816 h 2334016"/>
                <a:gd name="connsiteX71" fmla="*/ 6496304 w 8553704"/>
                <a:gd name="connsiteY71" fmla="*/ 1889516 h 2334016"/>
                <a:gd name="connsiteX72" fmla="*/ 6547104 w 8553704"/>
                <a:gd name="connsiteY72" fmla="*/ 1914916 h 2334016"/>
                <a:gd name="connsiteX73" fmla="*/ 6597904 w 8553704"/>
                <a:gd name="connsiteY73" fmla="*/ 1927616 h 2334016"/>
                <a:gd name="connsiteX74" fmla="*/ 6674104 w 8553704"/>
                <a:gd name="connsiteY74" fmla="*/ 1953016 h 2334016"/>
                <a:gd name="connsiteX75" fmla="*/ 7067804 w 8553704"/>
                <a:gd name="connsiteY75" fmla="*/ 1978416 h 2334016"/>
                <a:gd name="connsiteX76" fmla="*/ 8223504 w 8553704"/>
                <a:gd name="connsiteY76" fmla="*/ 2029216 h 2334016"/>
                <a:gd name="connsiteX77" fmla="*/ 8477504 w 8553704"/>
                <a:gd name="connsiteY77" fmla="*/ 2016516 h 2334016"/>
                <a:gd name="connsiteX78" fmla="*/ 8553704 w 8553704"/>
                <a:gd name="connsiteY78" fmla="*/ 1965716 h 2334016"/>
                <a:gd name="connsiteX79" fmla="*/ 8541004 w 8553704"/>
                <a:gd name="connsiteY79" fmla="*/ 937016 h 2334016"/>
                <a:gd name="connsiteX80" fmla="*/ 8337804 w 8553704"/>
                <a:gd name="connsiteY80" fmla="*/ 975116 h 2334016"/>
                <a:gd name="connsiteX81" fmla="*/ 7867904 w 8553704"/>
                <a:gd name="connsiteY81" fmla="*/ 962416 h 2334016"/>
                <a:gd name="connsiteX82" fmla="*/ 7601204 w 8553704"/>
                <a:gd name="connsiteY82" fmla="*/ 937016 h 2334016"/>
                <a:gd name="connsiteX83" fmla="*/ 7537704 w 8553704"/>
                <a:gd name="connsiteY83" fmla="*/ 924316 h 2334016"/>
                <a:gd name="connsiteX84" fmla="*/ 7486904 w 8553704"/>
                <a:gd name="connsiteY84" fmla="*/ 911616 h 2334016"/>
                <a:gd name="connsiteX85" fmla="*/ 7448804 w 8553704"/>
                <a:gd name="connsiteY85" fmla="*/ 898916 h 2334016"/>
                <a:gd name="connsiteX86" fmla="*/ 7359904 w 8553704"/>
                <a:gd name="connsiteY86" fmla="*/ 886216 h 2334016"/>
                <a:gd name="connsiteX87" fmla="*/ 7207504 w 8553704"/>
                <a:gd name="connsiteY87" fmla="*/ 860816 h 2334016"/>
                <a:gd name="connsiteX88" fmla="*/ 5924804 w 8553704"/>
                <a:gd name="connsiteY88" fmla="*/ 848116 h 2334016"/>
                <a:gd name="connsiteX89" fmla="*/ 5594604 w 8553704"/>
                <a:gd name="connsiteY89" fmla="*/ 810016 h 2334016"/>
                <a:gd name="connsiteX90" fmla="*/ 5467604 w 8553704"/>
                <a:gd name="connsiteY90" fmla="*/ 771916 h 2334016"/>
                <a:gd name="connsiteX91" fmla="*/ 5429504 w 8553704"/>
                <a:gd name="connsiteY91" fmla="*/ 759216 h 2334016"/>
                <a:gd name="connsiteX92" fmla="*/ 5340604 w 8553704"/>
                <a:gd name="connsiteY92" fmla="*/ 708416 h 2334016"/>
                <a:gd name="connsiteX93" fmla="*/ 5302504 w 8553704"/>
                <a:gd name="connsiteY93" fmla="*/ 683016 h 2334016"/>
                <a:gd name="connsiteX94" fmla="*/ 5175504 w 8553704"/>
                <a:gd name="connsiteY94" fmla="*/ 644916 h 2334016"/>
                <a:gd name="connsiteX95" fmla="*/ 4934204 w 8553704"/>
                <a:gd name="connsiteY95" fmla="*/ 632216 h 2334016"/>
                <a:gd name="connsiteX96" fmla="*/ 4527804 w 8553704"/>
                <a:gd name="connsiteY96" fmla="*/ 594116 h 2334016"/>
                <a:gd name="connsiteX97" fmla="*/ 4438904 w 8553704"/>
                <a:gd name="connsiteY97" fmla="*/ 581416 h 2334016"/>
                <a:gd name="connsiteX98" fmla="*/ 3905504 w 8553704"/>
                <a:gd name="connsiteY98" fmla="*/ 530616 h 2334016"/>
                <a:gd name="connsiteX99" fmla="*/ 3626104 w 8553704"/>
                <a:gd name="connsiteY99" fmla="*/ 492516 h 2334016"/>
                <a:gd name="connsiteX100" fmla="*/ 3486404 w 8553704"/>
                <a:gd name="connsiteY100" fmla="*/ 467116 h 2334016"/>
                <a:gd name="connsiteX101" fmla="*/ 3156204 w 8553704"/>
                <a:gd name="connsiteY101" fmla="*/ 454416 h 2334016"/>
                <a:gd name="connsiteX102" fmla="*/ 2902204 w 8553704"/>
                <a:gd name="connsiteY102" fmla="*/ 416316 h 2334016"/>
                <a:gd name="connsiteX103" fmla="*/ 2851404 w 8553704"/>
                <a:gd name="connsiteY103" fmla="*/ 403616 h 2334016"/>
                <a:gd name="connsiteX104" fmla="*/ 2381504 w 8553704"/>
                <a:gd name="connsiteY104" fmla="*/ 378216 h 2334016"/>
                <a:gd name="connsiteX105" fmla="*/ 2318004 w 8553704"/>
                <a:gd name="connsiteY105" fmla="*/ 695716 h 2334016"/>
                <a:gd name="connsiteX106" fmla="*/ 2381504 w 8553704"/>
                <a:gd name="connsiteY106" fmla="*/ 810016 h 2334016"/>
                <a:gd name="connsiteX107" fmla="*/ 2419604 w 8553704"/>
                <a:gd name="connsiteY107" fmla="*/ 835416 h 2334016"/>
                <a:gd name="connsiteX108" fmla="*/ 2495804 w 8553704"/>
                <a:gd name="connsiteY108" fmla="*/ 911616 h 2334016"/>
                <a:gd name="connsiteX109" fmla="*/ 2533904 w 8553704"/>
                <a:gd name="connsiteY109" fmla="*/ 949716 h 2334016"/>
                <a:gd name="connsiteX110" fmla="*/ 2584704 w 8553704"/>
                <a:gd name="connsiteY110" fmla="*/ 987816 h 2334016"/>
                <a:gd name="connsiteX111" fmla="*/ 2660904 w 8553704"/>
                <a:gd name="connsiteY111" fmla="*/ 1038616 h 2334016"/>
                <a:gd name="connsiteX112" fmla="*/ 2673604 w 8553704"/>
                <a:gd name="connsiteY112" fmla="*/ 1076716 h 2334016"/>
                <a:gd name="connsiteX113" fmla="*/ 2699004 w 8553704"/>
                <a:gd name="connsiteY113" fmla="*/ 1165616 h 2334016"/>
                <a:gd name="connsiteX114" fmla="*/ 2673604 w 8553704"/>
                <a:gd name="connsiteY114" fmla="*/ 1330716 h 2334016"/>
                <a:gd name="connsiteX115" fmla="*/ 2660904 w 8553704"/>
                <a:gd name="connsiteY115" fmla="*/ 1381516 h 2334016"/>
                <a:gd name="connsiteX116" fmla="*/ 2635504 w 8553704"/>
                <a:gd name="connsiteY116" fmla="*/ 1419616 h 2334016"/>
                <a:gd name="connsiteX117" fmla="*/ 2622804 w 8553704"/>
                <a:gd name="connsiteY117" fmla="*/ 1457716 h 2334016"/>
                <a:gd name="connsiteX118" fmla="*/ 2584704 w 8553704"/>
                <a:gd name="connsiteY118" fmla="*/ 1470416 h 2334016"/>
                <a:gd name="connsiteX119" fmla="*/ 2546604 w 8553704"/>
                <a:gd name="connsiteY119" fmla="*/ 1495816 h 2334016"/>
                <a:gd name="connsiteX120" fmla="*/ 2470404 w 8553704"/>
                <a:gd name="connsiteY120" fmla="*/ 1521216 h 2334016"/>
                <a:gd name="connsiteX121" fmla="*/ 2432304 w 8553704"/>
                <a:gd name="connsiteY121" fmla="*/ 1533916 h 2334016"/>
                <a:gd name="connsiteX122" fmla="*/ 2330704 w 8553704"/>
                <a:gd name="connsiteY122" fmla="*/ 1546616 h 2334016"/>
                <a:gd name="connsiteX123" fmla="*/ 1797304 w 8553704"/>
                <a:gd name="connsiteY123" fmla="*/ 1546616 h 2334016"/>
                <a:gd name="connsiteX124" fmla="*/ 1670304 w 8553704"/>
                <a:gd name="connsiteY124" fmla="*/ 1533916 h 2334016"/>
                <a:gd name="connsiteX125" fmla="*/ 1556004 w 8553704"/>
                <a:gd name="connsiteY125" fmla="*/ 1470416 h 2334016"/>
                <a:gd name="connsiteX126" fmla="*/ 1454404 w 8553704"/>
                <a:gd name="connsiteY126" fmla="*/ 1419616 h 2334016"/>
                <a:gd name="connsiteX127" fmla="*/ 1429004 w 8553704"/>
                <a:gd name="connsiteY127" fmla="*/ 1381516 h 2334016"/>
                <a:gd name="connsiteX128" fmla="*/ 1378204 w 8553704"/>
                <a:gd name="connsiteY128" fmla="*/ 1356116 h 2334016"/>
                <a:gd name="connsiteX129" fmla="*/ 1340104 w 8553704"/>
                <a:gd name="connsiteY129" fmla="*/ 1229116 h 2334016"/>
                <a:gd name="connsiteX130" fmla="*/ 1352804 w 8553704"/>
                <a:gd name="connsiteY130" fmla="*/ 975116 h 2334016"/>
                <a:gd name="connsiteX131" fmla="*/ 1365504 w 8553704"/>
                <a:gd name="connsiteY131" fmla="*/ 937016 h 2334016"/>
                <a:gd name="connsiteX132" fmla="*/ 1390904 w 8553704"/>
                <a:gd name="connsiteY132" fmla="*/ 835416 h 2334016"/>
                <a:gd name="connsiteX133" fmla="*/ 1416304 w 8553704"/>
                <a:gd name="connsiteY133" fmla="*/ 797316 h 2334016"/>
                <a:gd name="connsiteX134" fmla="*/ 1467104 w 8553704"/>
                <a:gd name="connsiteY134" fmla="*/ 733816 h 2334016"/>
                <a:gd name="connsiteX135" fmla="*/ 1492504 w 8553704"/>
                <a:gd name="connsiteY135" fmla="*/ 695716 h 2334016"/>
                <a:gd name="connsiteX136" fmla="*/ 1505204 w 8553704"/>
                <a:gd name="connsiteY136" fmla="*/ 657616 h 2334016"/>
                <a:gd name="connsiteX137" fmla="*/ 1543304 w 8553704"/>
                <a:gd name="connsiteY137" fmla="*/ 632216 h 2334016"/>
                <a:gd name="connsiteX138" fmla="*/ 1568704 w 8553704"/>
                <a:gd name="connsiteY138" fmla="*/ 594116 h 2334016"/>
                <a:gd name="connsiteX139" fmla="*/ 1606804 w 8553704"/>
                <a:gd name="connsiteY139" fmla="*/ 581416 h 2334016"/>
                <a:gd name="connsiteX140" fmla="*/ 1657604 w 8553704"/>
                <a:gd name="connsiteY140" fmla="*/ 505216 h 2334016"/>
                <a:gd name="connsiteX141" fmla="*/ 1733804 w 8553704"/>
                <a:gd name="connsiteY141" fmla="*/ 441716 h 2334016"/>
                <a:gd name="connsiteX142" fmla="*/ 1759204 w 8553704"/>
                <a:gd name="connsiteY142" fmla="*/ 403616 h 2334016"/>
                <a:gd name="connsiteX143" fmla="*/ 1784604 w 8553704"/>
                <a:gd name="connsiteY143" fmla="*/ 327416 h 2334016"/>
                <a:gd name="connsiteX144" fmla="*/ 1149604 w 8553704"/>
                <a:gd name="connsiteY144" fmla="*/ 213116 h 2334016"/>
                <a:gd name="connsiteX145" fmla="*/ 1060704 w 8553704"/>
                <a:gd name="connsiteY145" fmla="*/ 200416 h 2334016"/>
                <a:gd name="connsiteX146" fmla="*/ 844804 w 8553704"/>
                <a:gd name="connsiteY146" fmla="*/ 187716 h 2334016"/>
                <a:gd name="connsiteX147" fmla="*/ 705104 w 8553704"/>
                <a:gd name="connsiteY147" fmla="*/ 175016 h 2334016"/>
                <a:gd name="connsiteX148" fmla="*/ 413004 w 8553704"/>
                <a:gd name="connsiteY148" fmla="*/ 162316 h 2334016"/>
                <a:gd name="connsiteX149" fmla="*/ 209804 w 8553704"/>
                <a:gd name="connsiteY149" fmla="*/ 149616 h 2334016"/>
                <a:gd name="connsiteX150" fmla="*/ 32004 w 8553704"/>
                <a:gd name="connsiteY150" fmla="*/ 162316 h 2334016"/>
                <a:gd name="connsiteX151" fmla="*/ 19304 w 8553704"/>
                <a:gd name="connsiteY151" fmla="*/ 2308616 h 2334016"/>
                <a:gd name="connsiteX0" fmla="*/ 19304 w 8553704"/>
                <a:gd name="connsiteY0" fmla="*/ 2308616 h 2334016"/>
                <a:gd name="connsiteX1" fmla="*/ 235204 w 8553704"/>
                <a:gd name="connsiteY1" fmla="*/ 2283216 h 2334016"/>
                <a:gd name="connsiteX2" fmla="*/ 336804 w 8553704"/>
                <a:gd name="connsiteY2" fmla="*/ 2219716 h 2334016"/>
                <a:gd name="connsiteX3" fmla="*/ 362204 w 8553704"/>
                <a:gd name="connsiteY3" fmla="*/ 2130816 h 2334016"/>
                <a:gd name="connsiteX4" fmla="*/ 349504 w 8553704"/>
                <a:gd name="connsiteY4" fmla="*/ 2003816 h 2334016"/>
                <a:gd name="connsiteX5" fmla="*/ 324104 w 8553704"/>
                <a:gd name="connsiteY5" fmla="*/ 1953016 h 2334016"/>
                <a:gd name="connsiteX6" fmla="*/ 298704 w 8553704"/>
                <a:gd name="connsiteY6" fmla="*/ 1838716 h 2334016"/>
                <a:gd name="connsiteX7" fmla="*/ 260604 w 8553704"/>
                <a:gd name="connsiteY7" fmla="*/ 1787916 h 2334016"/>
                <a:gd name="connsiteX8" fmla="*/ 247904 w 8553704"/>
                <a:gd name="connsiteY8" fmla="*/ 1724416 h 2334016"/>
                <a:gd name="connsiteX9" fmla="*/ 235204 w 8553704"/>
                <a:gd name="connsiteY9" fmla="*/ 1686316 h 2334016"/>
                <a:gd name="connsiteX10" fmla="*/ 209804 w 8553704"/>
                <a:gd name="connsiteY10" fmla="*/ 1546616 h 2334016"/>
                <a:gd name="connsiteX11" fmla="*/ 247904 w 8553704"/>
                <a:gd name="connsiteY11" fmla="*/ 1216416 h 2334016"/>
                <a:gd name="connsiteX12" fmla="*/ 286004 w 8553704"/>
                <a:gd name="connsiteY12" fmla="*/ 1191016 h 2334016"/>
                <a:gd name="connsiteX13" fmla="*/ 324104 w 8553704"/>
                <a:gd name="connsiteY13" fmla="*/ 1178316 h 2334016"/>
                <a:gd name="connsiteX14" fmla="*/ 400304 w 8553704"/>
                <a:gd name="connsiteY14" fmla="*/ 1114816 h 2334016"/>
                <a:gd name="connsiteX15" fmla="*/ 603504 w 8553704"/>
                <a:gd name="connsiteY15" fmla="*/ 1089416 h 2334016"/>
                <a:gd name="connsiteX16" fmla="*/ 908304 w 8553704"/>
                <a:gd name="connsiteY16" fmla="*/ 1114816 h 2334016"/>
                <a:gd name="connsiteX17" fmla="*/ 984504 w 8553704"/>
                <a:gd name="connsiteY17" fmla="*/ 1140216 h 2334016"/>
                <a:gd name="connsiteX18" fmla="*/ 1048004 w 8553704"/>
                <a:gd name="connsiteY18" fmla="*/ 1152916 h 2334016"/>
                <a:gd name="connsiteX19" fmla="*/ 1124204 w 8553704"/>
                <a:gd name="connsiteY19" fmla="*/ 1178316 h 2334016"/>
                <a:gd name="connsiteX20" fmla="*/ 1187704 w 8553704"/>
                <a:gd name="connsiteY20" fmla="*/ 1241816 h 2334016"/>
                <a:gd name="connsiteX21" fmla="*/ 1200404 w 8553704"/>
                <a:gd name="connsiteY21" fmla="*/ 1292616 h 2334016"/>
                <a:gd name="connsiteX22" fmla="*/ 1238504 w 8553704"/>
                <a:gd name="connsiteY22" fmla="*/ 1406916 h 2334016"/>
                <a:gd name="connsiteX23" fmla="*/ 1263904 w 8553704"/>
                <a:gd name="connsiteY23" fmla="*/ 1483116 h 2334016"/>
                <a:gd name="connsiteX24" fmla="*/ 1289304 w 8553704"/>
                <a:gd name="connsiteY24" fmla="*/ 1559316 h 2334016"/>
                <a:gd name="connsiteX25" fmla="*/ 1314704 w 8553704"/>
                <a:gd name="connsiteY25" fmla="*/ 1660916 h 2334016"/>
                <a:gd name="connsiteX26" fmla="*/ 1327404 w 8553704"/>
                <a:gd name="connsiteY26" fmla="*/ 1711716 h 2334016"/>
                <a:gd name="connsiteX27" fmla="*/ 1352804 w 8553704"/>
                <a:gd name="connsiteY27" fmla="*/ 1800616 h 2334016"/>
                <a:gd name="connsiteX28" fmla="*/ 1365504 w 8553704"/>
                <a:gd name="connsiteY28" fmla="*/ 1876816 h 2334016"/>
                <a:gd name="connsiteX29" fmla="*/ 1378204 w 8553704"/>
                <a:gd name="connsiteY29" fmla="*/ 1914916 h 2334016"/>
                <a:gd name="connsiteX30" fmla="*/ 1416304 w 8553704"/>
                <a:gd name="connsiteY30" fmla="*/ 2092716 h 2334016"/>
                <a:gd name="connsiteX31" fmla="*/ 1441704 w 8553704"/>
                <a:gd name="connsiteY31" fmla="*/ 2181616 h 2334016"/>
                <a:gd name="connsiteX32" fmla="*/ 1479804 w 8553704"/>
                <a:gd name="connsiteY32" fmla="*/ 2194316 h 2334016"/>
                <a:gd name="connsiteX33" fmla="*/ 1517904 w 8553704"/>
                <a:gd name="connsiteY33" fmla="*/ 2219716 h 2334016"/>
                <a:gd name="connsiteX34" fmla="*/ 1670304 w 8553704"/>
                <a:gd name="connsiteY34" fmla="*/ 2245116 h 2334016"/>
                <a:gd name="connsiteX35" fmla="*/ 1759204 w 8553704"/>
                <a:gd name="connsiteY35" fmla="*/ 2270516 h 2334016"/>
                <a:gd name="connsiteX36" fmla="*/ 1835404 w 8553704"/>
                <a:gd name="connsiteY36" fmla="*/ 2283216 h 2334016"/>
                <a:gd name="connsiteX37" fmla="*/ 1873504 w 8553704"/>
                <a:gd name="connsiteY37" fmla="*/ 2295916 h 2334016"/>
                <a:gd name="connsiteX38" fmla="*/ 2013204 w 8553704"/>
                <a:gd name="connsiteY38" fmla="*/ 2321316 h 2334016"/>
                <a:gd name="connsiteX39" fmla="*/ 2076704 w 8553704"/>
                <a:gd name="connsiteY39" fmla="*/ 2334016 h 2334016"/>
                <a:gd name="connsiteX40" fmla="*/ 3029204 w 8553704"/>
                <a:gd name="connsiteY40" fmla="*/ 2308616 h 2334016"/>
                <a:gd name="connsiteX41" fmla="*/ 3130804 w 8553704"/>
                <a:gd name="connsiteY41" fmla="*/ 2295916 h 2334016"/>
                <a:gd name="connsiteX42" fmla="*/ 3283204 w 8553704"/>
                <a:gd name="connsiteY42" fmla="*/ 2270516 h 2334016"/>
                <a:gd name="connsiteX43" fmla="*/ 3397504 w 8553704"/>
                <a:gd name="connsiteY43" fmla="*/ 2245116 h 2334016"/>
                <a:gd name="connsiteX44" fmla="*/ 3511804 w 8553704"/>
                <a:gd name="connsiteY44" fmla="*/ 2232416 h 2334016"/>
                <a:gd name="connsiteX45" fmla="*/ 3613404 w 8553704"/>
                <a:gd name="connsiteY45" fmla="*/ 2219716 h 2334016"/>
                <a:gd name="connsiteX46" fmla="*/ 3854704 w 8553704"/>
                <a:gd name="connsiteY46" fmla="*/ 2168916 h 2334016"/>
                <a:gd name="connsiteX47" fmla="*/ 4299204 w 8553704"/>
                <a:gd name="connsiteY47" fmla="*/ 2143516 h 2334016"/>
                <a:gd name="connsiteX48" fmla="*/ 4388104 w 8553704"/>
                <a:gd name="connsiteY48" fmla="*/ 2118116 h 2334016"/>
                <a:gd name="connsiteX49" fmla="*/ 4464304 w 8553704"/>
                <a:gd name="connsiteY49" fmla="*/ 2080016 h 2334016"/>
                <a:gd name="connsiteX50" fmla="*/ 5137404 w 8553704"/>
                <a:gd name="connsiteY50" fmla="*/ 2041916 h 2334016"/>
                <a:gd name="connsiteX51" fmla="*/ 5251704 w 8553704"/>
                <a:gd name="connsiteY51" fmla="*/ 2029216 h 2334016"/>
                <a:gd name="connsiteX52" fmla="*/ 5264404 w 8553704"/>
                <a:gd name="connsiteY52" fmla="*/ 1991116 h 2334016"/>
                <a:gd name="connsiteX53" fmla="*/ 5289804 w 8553704"/>
                <a:gd name="connsiteY53" fmla="*/ 1953016 h 2334016"/>
                <a:gd name="connsiteX54" fmla="*/ 5302504 w 8553704"/>
                <a:gd name="connsiteY54" fmla="*/ 1902216 h 2334016"/>
                <a:gd name="connsiteX55" fmla="*/ 5315204 w 8553704"/>
                <a:gd name="connsiteY55" fmla="*/ 1826016 h 2334016"/>
                <a:gd name="connsiteX56" fmla="*/ 5340604 w 8553704"/>
                <a:gd name="connsiteY56" fmla="*/ 1724416 h 2334016"/>
                <a:gd name="connsiteX57" fmla="*/ 5404104 w 8553704"/>
                <a:gd name="connsiteY57" fmla="*/ 1660916 h 2334016"/>
                <a:gd name="connsiteX58" fmla="*/ 5480304 w 8553704"/>
                <a:gd name="connsiteY58" fmla="*/ 1635516 h 2334016"/>
                <a:gd name="connsiteX59" fmla="*/ 5556504 w 8553704"/>
                <a:gd name="connsiteY59" fmla="*/ 1584716 h 2334016"/>
                <a:gd name="connsiteX60" fmla="*/ 5632704 w 8553704"/>
                <a:gd name="connsiteY60" fmla="*/ 1559316 h 2334016"/>
                <a:gd name="connsiteX61" fmla="*/ 5670804 w 8553704"/>
                <a:gd name="connsiteY61" fmla="*/ 1546616 h 2334016"/>
                <a:gd name="connsiteX62" fmla="*/ 5721604 w 8553704"/>
                <a:gd name="connsiteY62" fmla="*/ 1533916 h 2334016"/>
                <a:gd name="connsiteX63" fmla="*/ 6166104 w 8553704"/>
                <a:gd name="connsiteY63" fmla="*/ 1572016 h 2334016"/>
                <a:gd name="connsiteX64" fmla="*/ 6204204 w 8553704"/>
                <a:gd name="connsiteY64" fmla="*/ 1584716 h 2334016"/>
                <a:gd name="connsiteX65" fmla="*/ 6280404 w 8553704"/>
                <a:gd name="connsiteY65" fmla="*/ 1648216 h 2334016"/>
                <a:gd name="connsiteX66" fmla="*/ 6356604 w 8553704"/>
                <a:gd name="connsiteY66" fmla="*/ 1699016 h 2334016"/>
                <a:gd name="connsiteX67" fmla="*/ 6394704 w 8553704"/>
                <a:gd name="connsiteY67" fmla="*/ 1724416 h 2334016"/>
                <a:gd name="connsiteX68" fmla="*/ 6445504 w 8553704"/>
                <a:gd name="connsiteY68" fmla="*/ 1838716 h 2334016"/>
                <a:gd name="connsiteX69" fmla="*/ 6458204 w 8553704"/>
                <a:gd name="connsiteY69" fmla="*/ 1876816 h 2334016"/>
                <a:gd name="connsiteX70" fmla="*/ 6496304 w 8553704"/>
                <a:gd name="connsiteY70" fmla="*/ 1889516 h 2334016"/>
                <a:gd name="connsiteX71" fmla="*/ 6547104 w 8553704"/>
                <a:gd name="connsiteY71" fmla="*/ 1914916 h 2334016"/>
                <a:gd name="connsiteX72" fmla="*/ 6597904 w 8553704"/>
                <a:gd name="connsiteY72" fmla="*/ 1927616 h 2334016"/>
                <a:gd name="connsiteX73" fmla="*/ 6674104 w 8553704"/>
                <a:gd name="connsiteY73" fmla="*/ 1953016 h 2334016"/>
                <a:gd name="connsiteX74" fmla="*/ 7067804 w 8553704"/>
                <a:gd name="connsiteY74" fmla="*/ 1978416 h 2334016"/>
                <a:gd name="connsiteX75" fmla="*/ 8223504 w 8553704"/>
                <a:gd name="connsiteY75" fmla="*/ 2029216 h 2334016"/>
                <a:gd name="connsiteX76" fmla="*/ 8477504 w 8553704"/>
                <a:gd name="connsiteY76" fmla="*/ 2016516 h 2334016"/>
                <a:gd name="connsiteX77" fmla="*/ 8553704 w 8553704"/>
                <a:gd name="connsiteY77" fmla="*/ 1965716 h 2334016"/>
                <a:gd name="connsiteX78" fmla="*/ 8541004 w 8553704"/>
                <a:gd name="connsiteY78" fmla="*/ 937016 h 2334016"/>
                <a:gd name="connsiteX79" fmla="*/ 8337804 w 8553704"/>
                <a:gd name="connsiteY79" fmla="*/ 975116 h 2334016"/>
                <a:gd name="connsiteX80" fmla="*/ 7867904 w 8553704"/>
                <a:gd name="connsiteY80" fmla="*/ 962416 h 2334016"/>
                <a:gd name="connsiteX81" fmla="*/ 7601204 w 8553704"/>
                <a:gd name="connsiteY81" fmla="*/ 937016 h 2334016"/>
                <a:gd name="connsiteX82" fmla="*/ 7537704 w 8553704"/>
                <a:gd name="connsiteY82" fmla="*/ 924316 h 2334016"/>
                <a:gd name="connsiteX83" fmla="*/ 7486904 w 8553704"/>
                <a:gd name="connsiteY83" fmla="*/ 911616 h 2334016"/>
                <a:gd name="connsiteX84" fmla="*/ 7448804 w 8553704"/>
                <a:gd name="connsiteY84" fmla="*/ 898916 h 2334016"/>
                <a:gd name="connsiteX85" fmla="*/ 7359904 w 8553704"/>
                <a:gd name="connsiteY85" fmla="*/ 886216 h 2334016"/>
                <a:gd name="connsiteX86" fmla="*/ 7207504 w 8553704"/>
                <a:gd name="connsiteY86" fmla="*/ 860816 h 2334016"/>
                <a:gd name="connsiteX87" fmla="*/ 5924804 w 8553704"/>
                <a:gd name="connsiteY87" fmla="*/ 848116 h 2334016"/>
                <a:gd name="connsiteX88" fmla="*/ 5594604 w 8553704"/>
                <a:gd name="connsiteY88" fmla="*/ 810016 h 2334016"/>
                <a:gd name="connsiteX89" fmla="*/ 5467604 w 8553704"/>
                <a:gd name="connsiteY89" fmla="*/ 771916 h 2334016"/>
                <a:gd name="connsiteX90" fmla="*/ 5429504 w 8553704"/>
                <a:gd name="connsiteY90" fmla="*/ 759216 h 2334016"/>
                <a:gd name="connsiteX91" fmla="*/ 5340604 w 8553704"/>
                <a:gd name="connsiteY91" fmla="*/ 708416 h 2334016"/>
                <a:gd name="connsiteX92" fmla="*/ 5302504 w 8553704"/>
                <a:gd name="connsiteY92" fmla="*/ 683016 h 2334016"/>
                <a:gd name="connsiteX93" fmla="*/ 5175504 w 8553704"/>
                <a:gd name="connsiteY93" fmla="*/ 644916 h 2334016"/>
                <a:gd name="connsiteX94" fmla="*/ 4934204 w 8553704"/>
                <a:gd name="connsiteY94" fmla="*/ 632216 h 2334016"/>
                <a:gd name="connsiteX95" fmla="*/ 4527804 w 8553704"/>
                <a:gd name="connsiteY95" fmla="*/ 594116 h 2334016"/>
                <a:gd name="connsiteX96" fmla="*/ 4438904 w 8553704"/>
                <a:gd name="connsiteY96" fmla="*/ 581416 h 2334016"/>
                <a:gd name="connsiteX97" fmla="*/ 3905504 w 8553704"/>
                <a:gd name="connsiteY97" fmla="*/ 530616 h 2334016"/>
                <a:gd name="connsiteX98" fmla="*/ 3626104 w 8553704"/>
                <a:gd name="connsiteY98" fmla="*/ 492516 h 2334016"/>
                <a:gd name="connsiteX99" fmla="*/ 3486404 w 8553704"/>
                <a:gd name="connsiteY99" fmla="*/ 467116 h 2334016"/>
                <a:gd name="connsiteX100" fmla="*/ 3156204 w 8553704"/>
                <a:gd name="connsiteY100" fmla="*/ 454416 h 2334016"/>
                <a:gd name="connsiteX101" fmla="*/ 2902204 w 8553704"/>
                <a:gd name="connsiteY101" fmla="*/ 416316 h 2334016"/>
                <a:gd name="connsiteX102" fmla="*/ 2851404 w 8553704"/>
                <a:gd name="connsiteY102" fmla="*/ 403616 h 2334016"/>
                <a:gd name="connsiteX103" fmla="*/ 2381504 w 8553704"/>
                <a:gd name="connsiteY103" fmla="*/ 378216 h 2334016"/>
                <a:gd name="connsiteX104" fmla="*/ 2318004 w 8553704"/>
                <a:gd name="connsiteY104" fmla="*/ 695716 h 2334016"/>
                <a:gd name="connsiteX105" fmla="*/ 2381504 w 8553704"/>
                <a:gd name="connsiteY105" fmla="*/ 810016 h 2334016"/>
                <a:gd name="connsiteX106" fmla="*/ 2419604 w 8553704"/>
                <a:gd name="connsiteY106" fmla="*/ 835416 h 2334016"/>
                <a:gd name="connsiteX107" fmla="*/ 2495804 w 8553704"/>
                <a:gd name="connsiteY107" fmla="*/ 911616 h 2334016"/>
                <a:gd name="connsiteX108" fmla="*/ 2533904 w 8553704"/>
                <a:gd name="connsiteY108" fmla="*/ 949716 h 2334016"/>
                <a:gd name="connsiteX109" fmla="*/ 2584704 w 8553704"/>
                <a:gd name="connsiteY109" fmla="*/ 987816 h 2334016"/>
                <a:gd name="connsiteX110" fmla="*/ 2660904 w 8553704"/>
                <a:gd name="connsiteY110" fmla="*/ 1038616 h 2334016"/>
                <a:gd name="connsiteX111" fmla="*/ 2673604 w 8553704"/>
                <a:gd name="connsiteY111" fmla="*/ 1076716 h 2334016"/>
                <a:gd name="connsiteX112" fmla="*/ 2699004 w 8553704"/>
                <a:gd name="connsiteY112" fmla="*/ 1165616 h 2334016"/>
                <a:gd name="connsiteX113" fmla="*/ 2673604 w 8553704"/>
                <a:gd name="connsiteY113" fmla="*/ 1330716 h 2334016"/>
                <a:gd name="connsiteX114" fmla="*/ 2660904 w 8553704"/>
                <a:gd name="connsiteY114" fmla="*/ 1381516 h 2334016"/>
                <a:gd name="connsiteX115" fmla="*/ 2635504 w 8553704"/>
                <a:gd name="connsiteY115" fmla="*/ 1419616 h 2334016"/>
                <a:gd name="connsiteX116" fmla="*/ 2622804 w 8553704"/>
                <a:gd name="connsiteY116" fmla="*/ 1457716 h 2334016"/>
                <a:gd name="connsiteX117" fmla="*/ 2584704 w 8553704"/>
                <a:gd name="connsiteY117" fmla="*/ 1470416 h 2334016"/>
                <a:gd name="connsiteX118" fmla="*/ 2546604 w 8553704"/>
                <a:gd name="connsiteY118" fmla="*/ 1495816 h 2334016"/>
                <a:gd name="connsiteX119" fmla="*/ 2470404 w 8553704"/>
                <a:gd name="connsiteY119" fmla="*/ 1521216 h 2334016"/>
                <a:gd name="connsiteX120" fmla="*/ 2432304 w 8553704"/>
                <a:gd name="connsiteY120" fmla="*/ 1533916 h 2334016"/>
                <a:gd name="connsiteX121" fmla="*/ 2330704 w 8553704"/>
                <a:gd name="connsiteY121" fmla="*/ 1546616 h 2334016"/>
                <a:gd name="connsiteX122" fmla="*/ 1797304 w 8553704"/>
                <a:gd name="connsiteY122" fmla="*/ 1546616 h 2334016"/>
                <a:gd name="connsiteX123" fmla="*/ 1670304 w 8553704"/>
                <a:gd name="connsiteY123" fmla="*/ 1533916 h 2334016"/>
                <a:gd name="connsiteX124" fmla="*/ 1556004 w 8553704"/>
                <a:gd name="connsiteY124" fmla="*/ 1470416 h 2334016"/>
                <a:gd name="connsiteX125" fmla="*/ 1454404 w 8553704"/>
                <a:gd name="connsiteY125" fmla="*/ 1419616 h 2334016"/>
                <a:gd name="connsiteX126" fmla="*/ 1429004 w 8553704"/>
                <a:gd name="connsiteY126" fmla="*/ 1381516 h 2334016"/>
                <a:gd name="connsiteX127" fmla="*/ 1378204 w 8553704"/>
                <a:gd name="connsiteY127" fmla="*/ 1356116 h 2334016"/>
                <a:gd name="connsiteX128" fmla="*/ 1340104 w 8553704"/>
                <a:gd name="connsiteY128" fmla="*/ 1229116 h 2334016"/>
                <a:gd name="connsiteX129" fmla="*/ 1352804 w 8553704"/>
                <a:gd name="connsiteY129" fmla="*/ 975116 h 2334016"/>
                <a:gd name="connsiteX130" fmla="*/ 1365504 w 8553704"/>
                <a:gd name="connsiteY130" fmla="*/ 937016 h 2334016"/>
                <a:gd name="connsiteX131" fmla="*/ 1390904 w 8553704"/>
                <a:gd name="connsiteY131" fmla="*/ 835416 h 2334016"/>
                <a:gd name="connsiteX132" fmla="*/ 1416304 w 8553704"/>
                <a:gd name="connsiteY132" fmla="*/ 797316 h 2334016"/>
                <a:gd name="connsiteX133" fmla="*/ 1467104 w 8553704"/>
                <a:gd name="connsiteY133" fmla="*/ 733816 h 2334016"/>
                <a:gd name="connsiteX134" fmla="*/ 1492504 w 8553704"/>
                <a:gd name="connsiteY134" fmla="*/ 695716 h 2334016"/>
                <a:gd name="connsiteX135" fmla="*/ 1505204 w 8553704"/>
                <a:gd name="connsiteY135" fmla="*/ 657616 h 2334016"/>
                <a:gd name="connsiteX136" fmla="*/ 1543304 w 8553704"/>
                <a:gd name="connsiteY136" fmla="*/ 632216 h 2334016"/>
                <a:gd name="connsiteX137" fmla="*/ 1568704 w 8553704"/>
                <a:gd name="connsiteY137" fmla="*/ 594116 h 2334016"/>
                <a:gd name="connsiteX138" fmla="*/ 1606804 w 8553704"/>
                <a:gd name="connsiteY138" fmla="*/ 581416 h 2334016"/>
                <a:gd name="connsiteX139" fmla="*/ 1657604 w 8553704"/>
                <a:gd name="connsiteY139" fmla="*/ 505216 h 2334016"/>
                <a:gd name="connsiteX140" fmla="*/ 1733804 w 8553704"/>
                <a:gd name="connsiteY140" fmla="*/ 441716 h 2334016"/>
                <a:gd name="connsiteX141" fmla="*/ 1759204 w 8553704"/>
                <a:gd name="connsiteY141" fmla="*/ 403616 h 2334016"/>
                <a:gd name="connsiteX142" fmla="*/ 1784604 w 8553704"/>
                <a:gd name="connsiteY142" fmla="*/ 327416 h 2334016"/>
                <a:gd name="connsiteX143" fmla="*/ 1149604 w 8553704"/>
                <a:gd name="connsiteY143" fmla="*/ 213116 h 2334016"/>
                <a:gd name="connsiteX144" fmla="*/ 1060704 w 8553704"/>
                <a:gd name="connsiteY144" fmla="*/ 200416 h 2334016"/>
                <a:gd name="connsiteX145" fmla="*/ 844804 w 8553704"/>
                <a:gd name="connsiteY145" fmla="*/ 187716 h 2334016"/>
                <a:gd name="connsiteX146" fmla="*/ 705104 w 8553704"/>
                <a:gd name="connsiteY146" fmla="*/ 175016 h 2334016"/>
                <a:gd name="connsiteX147" fmla="*/ 413004 w 8553704"/>
                <a:gd name="connsiteY147" fmla="*/ 162316 h 2334016"/>
                <a:gd name="connsiteX148" fmla="*/ 209804 w 8553704"/>
                <a:gd name="connsiteY148" fmla="*/ 149616 h 2334016"/>
                <a:gd name="connsiteX149" fmla="*/ 32004 w 8553704"/>
                <a:gd name="connsiteY149" fmla="*/ 162316 h 2334016"/>
                <a:gd name="connsiteX150" fmla="*/ 19304 w 8553704"/>
                <a:gd name="connsiteY150"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62204 w 8553704"/>
                <a:gd name="connsiteY3" fmla="*/ 2130816 h 2334016"/>
                <a:gd name="connsiteX4" fmla="*/ 349504 w 8553704"/>
                <a:gd name="connsiteY4" fmla="*/ 2003816 h 2334016"/>
                <a:gd name="connsiteX5" fmla="*/ 324104 w 8553704"/>
                <a:gd name="connsiteY5" fmla="*/ 1953016 h 2334016"/>
                <a:gd name="connsiteX6" fmla="*/ 298704 w 8553704"/>
                <a:gd name="connsiteY6" fmla="*/ 1838716 h 2334016"/>
                <a:gd name="connsiteX7" fmla="*/ 260604 w 8553704"/>
                <a:gd name="connsiteY7" fmla="*/ 1787916 h 2334016"/>
                <a:gd name="connsiteX8" fmla="*/ 247904 w 8553704"/>
                <a:gd name="connsiteY8" fmla="*/ 1724416 h 2334016"/>
                <a:gd name="connsiteX9" fmla="*/ 235204 w 8553704"/>
                <a:gd name="connsiteY9" fmla="*/ 1686316 h 2334016"/>
                <a:gd name="connsiteX10" fmla="*/ 209804 w 8553704"/>
                <a:gd name="connsiteY10" fmla="*/ 1546616 h 2334016"/>
                <a:gd name="connsiteX11" fmla="*/ 247904 w 8553704"/>
                <a:gd name="connsiteY11" fmla="*/ 1216416 h 2334016"/>
                <a:gd name="connsiteX12" fmla="*/ 286004 w 8553704"/>
                <a:gd name="connsiteY12" fmla="*/ 1191016 h 2334016"/>
                <a:gd name="connsiteX13" fmla="*/ 324104 w 8553704"/>
                <a:gd name="connsiteY13" fmla="*/ 1178316 h 2334016"/>
                <a:gd name="connsiteX14" fmla="*/ 400304 w 8553704"/>
                <a:gd name="connsiteY14" fmla="*/ 1114816 h 2334016"/>
                <a:gd name="connsiteX15" fmla="*/ 603504 w 8553704"/>
                <a:gd name="connsiteY15" fmla="*/ 1089416 h 2334016"/>
                <a:gd name="connsiteX16" fmla="*/ 908304 w 8553704"/>
                <a:gd name="connsiteY16" fmla="*/ 1114816 h 2334016"/>
                <a:gd name="connsiteX17" fmla="*/ 984504 w 8553704"/>
                <a:gd name="connsiteY17" fmla="*/ 1140216 h 2334016"/>
                <a:gd name="connsiteX18" fmla="*/ 1048004 w 8553704"/>
                <a:gd name="connsiteY18" fmla="*/ 1152916 h 2334016"/>
                <a:gd name="connsiteX19" fmla="*/ 1124204 w 8553704"/>
                <a:gd name="connsiteY19" fmla="*/ 1178316 h 2334016"/>
                <a:gd name="connsiteX20" fmla="*/ 1187704 w 8553704"/>
                <a:gd name="connsiteY20" fmla="*/ 1241816 h 2334016"/>
                <a:gd name="connsiteX21" fmla="*/ 1200404 w 8553704"/>
                <a:gd name="connsiteY21" fmla="*/ 1292616 h 2334016"/>
                <a:gd name="connsiteX22" fmla="*/ 1238504 w 8553704"/>
                <a:gd name="connsiteY22" fmla="*/ 1406916 h 2334016"/>
                <a:gd name="connsiteX23" fmla="*/ 1263904 w 8553704"/>
                <a:gd name="connsiteY23" fmla="*/ 1483116 h 2334016"/>
                <a:gd name="connsiteX24" fmla="*/ 1289304 w 8553704"/>
                <a:gd name="connsiteY24" fmla="*/ 1559316 h 2334016"/>
                <a:gd name="connsiteX25" fmla="*/ 1314704 w 8553704"/>
                <a:gd name="connsiteY25" fmla="*/ 1660916 h 2334016"/>
                <a:gd name="connsiteX26" fmla="*/ 1327404 w 8553704"/>
                <a:gd name="connsiteY26" fmla="*/ 1711716 h 2334016"/>
                <a:gd name="connsiteX27" fmla="*/ 1352804 w 8553704"/>
                <a:gd name="connsiteY27" fmla="*/ 1800616 h 2334016"/>
                <a:gd name="connsiteX28" fmla="*/ 1365504 w 8553704"/>
                <a:gd name="connsiteY28" fmla="*/ 1876816 h 2334016"/>
                <a:gd name="connsiteX29" fmla="*/ 1378204 w 8553704"/>
                <a:gd name="connsiteY29" fmla="*/ 1914916 h 2334016"/>
                <a:gd name="connsiteX30" fmla="*/ 1416304 w 8553704"/>
                <a:gd name="connsiteY30" fmla="*/ 2092716 h 2334016"/>
                <a:gd name="connsiteX31" fmla="*/ 1441704 w 8553704"/>
                <a:gd name="connsiteY31" fmla="*/ 2181616 h 2334016"/>
                <a:gd name="connsiteX32" fmla="*/ 1479804 w 8553704"/>
                <a:gd name="connsiteY32" fmla="*/ 2194316 h 2334016"/>
                <a:gd name="connsiteX33" fmla="*/ 1517904 w 8553704"/>
                <a:gd name="connsiteY33" fmla="*/ 2219716 h 2334016"/>
                <a:gd name="connsiteX34" fmla="*/ 1670304 w 8553704"/>
                <a:gd name="connsiteY34" fmla="*/ 2245116 h 2334016"/>
                <a:gd name="connsiteX35" fmla="*/ 1759204 w 8553704"/>
                <a:gd name="connsiteY35" fmla="*/ 2270516 h 2334016"/>
                <a:gd name="connsiteX36" fmla="*/ 1835404 w 8553704"/>
                <a:gd name="connsiteY36" fmla="*/ 2283216 h 2334016"/>
                <a:gd name="connsiteX37" fmla="*/ 1873504 w 8553704"/>
                <a:gd name="connsiteY37" fmla="*/ 2295916 h 2334016"/>
                <a:gd name="connsiteX38" fmla="*/ 2013204 w 8553704"/>
                <a:gd name="connsiteY38" fmla="*/ 2321316 h 2334016"/>
                <a:gd name="connsiteX39" fmla="*/ 2076704 w 8553704"/>
                <a:gd name="connsiteY39" fmla="*/ 2334016 h 2334016"/>
                <a:gd name="connsiteX40" fmla="*/ 3029204 w 8553704"/>
                <a:gd name="connsiteY40" fmla="*/ 2308616 h 2334016"/>
                <a:gd name="connsiteX41" fmla="*/ 3130804 w 8553704"/>
                <a:gd name="connsiteY41" fmla="*/ 2295916 h 2334016"/>
                <a:gd name="connsiteX42" fmla="*/ 3283204 w 8553704"/>
                <a:gd name="connsiteY42" fmla="*/ 2270516 h 2334016"/>
                <a:gd name="connsiteX43" fmla="*/ 3397504 w 8553704"/>
                <a:gd name="connsiteY43" fmla="*/ 2245116 h 2334016"/>
                <a:gd name="connsiteX44" fmla="*/ 3511804 w 8553704"/>
                <a:gd name="connsiteY44" fmla="*/ 2232416 h 2334016"/>
                <a:gd name="connsiteX45" fmla="*/ 3613404 w 8553704"/>
                <a:gd name="connsiteY45" fmla="*/ 2219716 h 2334016"/>
                <a:gd name="connsiteX46" fmla="*/ 3854704 w 8553704"/>
                <a:gd name="connsiteY46" fmla="*/ 2168916 h 2334016"/>
                <a:gd name="connsiteX47" fmla="*/ 4299204 w 8553704"/>
                <a:gd name="connsiteY47" fmla="*/ 2143516 h 2334016"/>
                <a:gd name="connsiteX48" fmla="*/ 4388104 w 8553704"/>
                <a:gd name="connsiteY48" fmla="*/ 2118116 h 2334016"/>
                <a:gd name="connsiteX49" fmla="*/ 4464304 w 8553704"/>
                <a:gd name="connsiteY49" fmla="*/ 2080016 h 2334016"/>
                <a:gd name="connsiteX50" fmla="*/ 5137404 w 8553704"/>
                <a:gd name="connsiteY50" fmla="*/ 2041916 h 2334016"/>
                <a:gd name="connsiteX51" fmla="*/ 5251704 w 8553704"/>
                <a:gd name="connsiteY51" fmla="*/ 2029216 h 2334016"/>
                <a:gd name="connsiteX52" fmla="*/ 5264404 w 8553704"/>
                <a:gd name="connsiteY52" fmla="*/ 1991116 h 2334016"/>
                <a:gd name="connsiteX53" fmla="*/ 5289804 w 8553704"/>
                <a:gd name="connsiteY53" fmla="*/ 1953016 h 2334016"/>
                <a:gd name="connsiteX54" fmla="*/ 5302504 w 8553704"/>
                <a:gd name="connsiteY54" fmla="*/ 1902216 h 2334016"/>
                <a:gd name="connsiteX55" fmla="*/ 5315204 w 8553704"/>
                <a:gd name="connsiteY55" fmla="*/ 1826016 h 2334016"/>
                <a:gd name="connsiteX56" fmla="*/ 5340604 w 8553704"/>
                <a:gd name="connsiteY56" fmla="*/ 1724416 h 2334016"/>
                <a:gd name="connsiteX57" fmla="*/ 5404104 w 8553704"/>
                <a:gd name="connsiteY57" fmla="*/ 1660916 h 2334016"/>
                <a:gd name="connsiteX58" fmla="*/ 5480304 w 8553704"/>
                <a:gd name="connsiteY58" fmla="*/ 1635516 h 2334016"/>
                <a:gd name="connsiteX59" fmla="*/ 5556504 w 8553704"/>
                <a:gd name="connsiteY59" fmla="*/ 1584716 h 2334016"/>
                <a:gd name="connsiteX60" fmla="*/ 5632704 w 8553704"/>
                <a:gd name="connsiteY60" fmla="*/ 1559316 h 2334016"/>
                <a:gd name="connsiteX61" fmla="*/ 5670804 w 8553704"/>
                <a:gd name="connsiteY61" fmla="*/ 1546616 h 2334016"/>
                <a:gd name="connsiteX62" fmla="*/ 5721604 w 8553704"/>
                <a:gd name="connsiteY62" fmla="*/ 1533916 h 2334016"/>
                <a:gd name="connsiteX63" fmla="*/ 6166104 w 8553704"/>
                <a:gd name="connsiteY63" fmla="*/ 1572016 h 2334016"/>
                <a:gd name="connsiteX64" fmla="*/ 6204204 w 8553704"/>
                <a:gd name="connsiteY64" fmla="*/ 1584716 h 2334016"/>
                <a:gd name="connsiteX65" fmla="*/ 6280404 w 8553704"/>
                <a:gd name="connsiteY65" fmla="*/ 1648216 h 2334016"/>
                <a:gd name="connsiteX66" fmla="*/ 6356604 w 8553704"/>
                <a:gd name="connsiteY66" fmla="*/ 1699016 h 2334016"/>
                <a:gd name="connsiteX67" fmla="*/ 6394704 w 8553704"/>
                <a:gd name="connsiteY67" fmla="*/ 1724416 h 2334016"/>
                <a:gd name="connsiteX68" fmla="*/ 6445504 w 8553704"/>
                <a:gd name="connsiteY68" fmla="*/ 1838716 h 2334016"/>
                <a:gd name="connsiteX69" fmla="*/ 6458204 w 8553704"/>
                <a:gd name="connsiteY69" fmla="*/ 1876816 h 2334016"/>
                <a:gd name="connsiteX70" fmla="*/ 6496304 w 8553704"/>
                <a:gd name="connsiteY70" fmla="*/ 1889516 h 2334016"/>
                <a:gd name="connsiteX71" fmla="*/ 6547104 w 8553704"/>
                <a:gd name="connsiteY71" fmla="*/ 1914916 h 2334016"/>
                <a:gd name="connsiteX72" fmla="*/ 6597904 w 8553704"/>
                <a:gd name="connsiteY72" fmla="*/ 1927616 h 2334016"/>
                <a:gd name="connsiteX73" fmla="*/ 6674104 w 8553704"/>
                <a:gd name="connsiteY73" fmla="*/ 1953016 h 2334016"/>
                <a:gd name="connsiteX74" fmla="*/ 7067804 w 8553704"/>
                <a:gd name="connsiteY74" fmla="*/ 1978416 h 2334016"/>
                <a:gd name="connsiteX75" fmla="*/ 8223504 w 8553704"/>
                <a:gd name="connsiteY75" fmla="*/ 2029216 h 2334016"/>
                <a:gd name="connsiteX76" fmla="*/ 8477504 w 8553704"/>
                <a:gd name="connsiteY76" fmla="*/ 2016516 h 2334016"/>
                <a:gd name="connsiteX77" fmla="*/ 8553704 w 8553704"/>
                <a:gd name="connsiteY77" fmla="*/ 1965716 h 2334016"/>
                <a:gd name="connsiteX78" fmla="*/ 8541004 w 8553704"/>
                <a:gd name="connsiteY78" fmla="*/ 937016 h 2334016"/>
                <a:gd name="connsiteX79" fmla="*/ 8337804 w 8553704"/>
                <a:gd name="connsiteY79" fmla="*/ 975116 h 2334016"/>
                <a:gd name="connsiteX80" fmla="*/ 7867904 w 8553704"/>
                <a:gd name="connsiteY80" fmla="*/ 962416 h 2334016"/>
                <a:gd name="connsiteX81" fmla="*/ 7601204 w 8553704"/>
                <a:gd name="connsiteY81" fmla="*/ 937016 h 2334016"/>
                <a:gd name="connsiteX82" fmla="*/ 7537704 w 8553704"/>
                <a:gd name="connsiteY82" fmla="*/ 924316 h 2334016"/>
                <a:gd name="connsiteX83" fmla="*/ 7486904 w 8553704"/>
                <a:gd name="connsiteY83" fmla="*/ 911616 h 2334016"/>
                <a:gd name="connsiteX84" fmla="*/ 7448804 w 8553704"/>
                <a:gd name="connsiteY84" fmla="*/ 898916 h 2334016"/>
                <a:gd name="connsiteX85" fmla="*/ 7359904 w 8553704"/>
                <a:gd name="connsiteY85" fmla="*/ 886216 h 2334016"/>
                <a:gd name="connsiteX86" fmla="*/ 7207504 w 8553704"/>
                <a:gd name="connsiteY86" fmla="*/ 860816 h 2334016"/>
                <a:gd name="connsiteX87" fmla="*/ 5924804 w 8553704"/>
                <a:gd name="connsiteY87" fmla="*/ 848116 h 2334016"/>
                <a:gd name="connsiteX88" fmla="*/ 5594604 w 8553704"/>
                <a:gd name="connsiteY88" fmla="*/ 810016 h 2334016"/>
                <a:gd name="connsiteX89" fmla="*/ 5467604 w 8553704"/>
                <a:gd name="connsiteY89" fmla="*/ 771916 h 2334016"/>
                <a:gd name="connsiteX90" fmla="*/ 5429504 w 8553704"/>
                <a:gd name="connsiteY90" fmla="*/ 759216 h 2334016"/>
                <a:gd name="connsiteX91" fmla="*/ 5340604 w 8553704"/>
                <a:gd name="connsiteY91" fmla="*/ 708416 h 2334016"/>
                <a:gd name="connsiteX92" fmla="*/ 5302504 w 8553704"/>
                <a:gd name="connsiteY92" fmla="*/ 683016 h 2334016"/>
                <a:gd name="connsiteX93" fmla="*/ 5175504 w 8553704"/>
                <a:gd name="connsiteY93" fmla="*/ 644916 h 2334016"/>
                <a:gd name="connsiteX94" fmla="*/ 4934204 w 8553704"/>
                <a:gd name="connsiteY94" fmla="*/ 632216 h 2334016"/>
                <a:gd name="connsiteX95" fmla="*/ 4527804 w 8553704"/>
                <a:gd name="connsiteY95" fmla="*/ 594116 h 2334016"/>
                <a:gd name="connsiteX96" fmla="*/ 4438904 w 8553704"/>
                <a:gd name="connsiteY96" fmla="*/ 581416 h 2334016"/>
                <a:gd name="connsiteX97" fmla="*/ 3905504 w 8553704"/>
                <a:gd name="connsiteY97" fmla="*/ 530616 h 2334016"/>
                <a:gd name="connsiteX98" fmla="*/ 3626104 w 8553704"/>
                <a:gd name="connsiteY98" fmla="*/ 492516 h 2334016"/>
                <a:gd name="connsiteX99" fmla="*/ 3486404 w 8553704"/>
                <a:gd name="connsiteY99" fmla="*/ 467116 h 2334016"/>
                <a:gd name="connsiteX100" fmla="*/ 3156204 w 8553704"/>
                <a:gd name="connsiteY100" fmla="*/ 454416 h 2334016"/>
                <a:gd name="connsiteX101" fmla="*/ 2902204 w 8553704"/>
                <a:gd name="connsiteY101" fmla="*/ 416316 h 2334016"/>
                <a:gd name="connsiteX102" fmla="*/ 2851404 w 8553704"/>
                <a:gd name="connsiteY102" fmla="*/ 403616 h 2334016"/>
                <a:gd name="connsiteX103" fmla="*/ 2381504 w 8553704"/>
                <a:gd name="connsiteY103" fmla="*/ 378216 h 2334016"/>
                <a:gd name="connsiteX104" fmla="*/ 2318004 w 8553704"/>
                <a:gd name="connsiteY104" fmla="*/ 695716 h 2334016"/>
                <a:gd name="connsiteX105" fmla="*/ 2381504 w 8553704"/>
                <a:gd name="connsiteY105" fmla="*/ 810016 h 2334016"/>
                <a:gd name="connsiteX106" fmla="*/ 2419604 w 8553704"/>
                <a:gd name="connsiteY106" fmla="*/ 835416 h 2334016"/>
                <a:gd name="connsiteX107" fmla="*/ 2495804 w 8553704"/>
                <a:gd name="connsiteY107" fmla="*/ 911616 h 2334016"/>
                <a:gd name="connsiteX108" fmla="*/ 2533904 w 8553704"/>
                <a:gd name="connsiteY108" fmla="*/ 949716 h 2334016"/>
                <a:gd name="connsiteX109" fmla="*/ 2584704 w 8553704"/>
                <a:gd name="connsiteY109" fmla="*/ 987816 h 2334016"/>
                <a:gd name="connsiteX110" fmla="*/ 2660904 w 8553704"/>
                <a:gd name="connsiteY110" fmla="*/ 1038616 h 2334016"/>
                <a:gd name="connsiteX111" fmla="*/ 2673604 w 8553704"/>
                <a:gd name="connsiteY111" fmla="*/ 1076716 h 2334016"/>
                <a:gd name="connsiteX112" fmla="*/ 2699004 w 8553704"/>
                <a:gd name="connsiteY112" fmla="*/ 1165616 h 2334016"/>
                <a:gd name="connsiteX113" fmla="*/ 2673604 w 8553704"/>
                <a:gd name="connsiteY113" fmla="*/ 1330716 h 2334016"/>
                <a:gd name="connsiteX114" fmla="*/ 2660904 w 8553704"/>
                <a:gd name="connsiteY114" fmla="*/ 1381516 h 2334016"/>
                <a:gd name="connsiteX115" fmla="*/ 2635504 w 8553704"/>
                <a:gd name="connsiteY115" fmla="*/ 1419616 h 2334016"/>
                <a:gd name="connsiteX116" fmla="*/ 2622804 w 8553704"/>
                <a:gd name="connsiteY116" fmla="*/ 1457716 h 2334016"/>
                <a:gd name="connsiteX117" fmla="*/ 2584704 w 8553704"/>
                <a:gd name="connsiteY117" fmla="*/ 1470416 h 2334016"/>
                <a:gd name="connsiteX118" fmla="*/ 2546604 w 8553704"/>
                <a:gd name="connsiteY118" fmla="*/ 1495816 h 2334016"/>
                <a:gd name="connsiteX119" fmla="*/ 2470404 w 8553704"/>
                <a:gd name="connsiteY119" fmla="*/ 1521216 h 2334016"/>
                <a:gd name="connsiteX120" fmla="*/ 2432304 w 8553704"/>
                <a:gd name="connsiteY120" fmla="*/ 1533916 h 2334016"/>
                <a:gd name="connsiteX121" fmla="*/ 2330704 w 8553704"/>
                <a:gd name="connsiteY121" fmla="*/ 1546616 h 2334016"/>
                <a:gd name="connsiteX122" fmla="*/ 1797304 w 8553704"/>
                <a:gd name="connsiteY122" fmla="*/ 1546616 h 2334016"/>
                <a:gd name="connsiteX123" fmla="*/ 1670304 w 8553704"/>
                <a:gd name="connsiteY123" fmla="*/ 1533916 h 2334016"/>
                <a:gd name="connsiteX124" fmla="*/ 1556004 w 8553704"/>
                <a:gd name="connsiteY124" fmla="*/ 1470416 h 2334016"/>
                <a:gd name="connsiteX125" fmla="*/ 1454404 w 8553704"/>
                <a:gd name="connsiteY125" fmla="*/ 1419616 h 2334016"/>
                <a:gd name="connsiteX126" fmla="*/ 1429004 w 8553704"/>
                <a:gd name="connsiteY126" fmla="*/ 1381516 h 2334016"/>
                <a:gd name="connsiteX127" fmla="*/ 1378204 w 8553704"/>
                <a:gd name="connsiteY127" fmla="*/ 1356116 h 2334016"/>
                <a:gd name="connsiteX128" fmla="*/ 1340104 w 8553704"/>
                <a:gd name="connsiteY128" fmla="*/ 1229116 h 2334016"/>
                <a:gd name="connsiteX129" fmla="*/ 1352804 w 8553704"/>
                <a:gd name="connsiteY129" fmla="*/ 975116 h 2334016"/>
                <a:gd name="connsiteX130" fmla="*/ 1365504 w 8553704"/>
                <a:gd name="connsiteY130" fmla="*/ 937016 h 2334016"/>
                <a:gd name="connsiteX131" fmla="*/ 1390904 w 8553704"/>
                <a:gd name="connsiteY131" fmla="*/ 835416 h 2334016"/>
                <a:gd name="connsiteX132" fmla="*/ 1416304 w 8553704"/>
                <a:gd name="connsiteY132" fmla="*/ 797316 h 2334016"/>
                <a:gd name="connsiteX133" fmla="*/ 1467104 w 8553704"/>
                <a:gd name="connsiteY133" fmla="*/ 733816 h 2334016"/>
                <a:gd name="connsiteX134" fmla="*/ 1492504 w 8553704"/>
                <a:gd name="connsiteY134" fmla="*/ 695716 h 2334016"/>
                <a:gd name="connsiteX135" fmla="*/ 1505204 w 8553704"/>
                <a:gd name="connsiteY135" fmla="*/ 657616 h 2334016"/>
                <a:gd name="connsiteX136" fmla="*/ 1543304 w 8553704"/>
                <a:gd name="connsiteY136" fmla="*/ 632216 h 2334016"/>
                <a:gd name="connsiteX137" fmla="*/ 1568704 w 8553704"/>
                <a:gd name="connsiteY137" fmla="*/ 594116 h 2334016"/>
                <a:gd name="connsiteX138" fmla="*/ 1606804 w 8553704"/>
                <a:gd name="connsiteY138" fmla="*/ 581416 h 2334016"/>
                <a:gd name="connsiteX139" fmla="*/ 1657604 w 8553704"/>
                <a:gd name="connsiteY139" fmla="*/ 505216 h 2334016"/>
                <a:gd name="connsiteX140" fmla="*/ 1733804 w 8553704"/>
                <a:gd name="connsiteY140" fmla="*/ 441716 h 2334016"/>
                <a:gd name="connsiteX141" fmla="*/ 1759204 w 8553704"/>
                <a:gd name="connsiteY141" fmla="*/ 403616 h 2334016"/>
                <a:gd name="connsiteX142" fmla="*/ 1784604 w 8553704"/>
                <a:gd name="connsiteY142" fmla="*/ 327416 h 2334016"/>
                <a:gd name="connsiteX143" fmla="*/ 1149604 w 8553704"/>
                <a:gd name="connsiteY143" fmla="*/ 213116 h 2334016"/>
                <a:gd name="connsiteX144" fmla="*/ 1060704 w 8553704"/>
                <a:gd name="connsiteY144" fmla="*/ 200416 h 2334016"/>
                <a:gd name="connsiteX145" fmla="*/ 844804 w 8553704"/>
                <a:gd name="connsiteY145" fmla="*/ 187716 h 2334016"/>
                <a:gd name="connsiteX146" fmla="*/ 705104 w 8553704"/>
                <a:gd name="connsiteY146" fmla="*/ 175016 h 2334016"/>
                <a:gd name="connsiteX147" fmla="*/ 413004 w 8553704"/>
                <a:gd name="connsiteY147" fmla="*/ 162316 h 2334016"/>
                <a:gd name="connsiteX148" fmla="*/ 209804 w 8553704"/>
                <a:gd name="connsiteY148" fmla="*/ 149616 h 2334016"/>
                <a:gd name="connsiteX149" fmla="*/ 32004 w 8553704"/>
                <a:gd name="connsiteY149" fmla="*/ 162316 h 2334016"/>
                <a:gd name="connsiteX150" fmla="*/ 19304 w 8553704"/>
                <a:gd name="connsiteY150"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36804 w 8553704"/>
                <a:gd name="connsiteY3" fmla="*/ 2118116 h 2334016"/>
                <a:gd name="connsiteX4" fmla="*/ 349504 w 8553704"/>
                <a:gd name="connsiteY4" fmla="*/ 2003816 h 2334016"/>
                <a:gd name="connsiteX5" fmla="*/ 324104 w 8553704"/>
                <a:gd name="connsiteY5" fmla="*/ 1953016 h 2334016"/>
                <a:gd name="connsiteX6" fmla="*/ 298704 w 8553704"/>
                <a:gd name="connsiteY6" fmla="*/ 1838716 h 2334016"/>
                <a:gd name="connsiteX7" fmla="*/ 260604 w 8553704"/>
                <a:gd name="connsiteY7" fmla="*/ 1787916 h 2334016"/>
                <a:gd name="connsiteX8" fmla="*/ 247904 w 8553704"/>
                <a:gd name="connsiteY8" fmla="*/ 1724416 h 2334016"/>
                <a:gd name="connsiteX9" fmla="*/ 235204 w 8553704"/>
                <a:gd name="connsiteY9" fmla="*/ 1686316 h 2334016"/>
                <a:gd name="connsiteX10" fmla="*/ 209804 w 8553704"/>
                <a:gd name="connsiteY10" fmla="*/ 1546616 h 2334016"/>
                <a:gd name="connsiteX11" fmla="*/ 247904 w 8553704"/>
                <a:gd name="connsiteY11" fmla="*/ 1216416 h 2334016"/>
                <a:gd name="connsiteX12" fmla="*/ 286004 w 8553704"/>
                <a:gd name="connsiteY12" fmla="*/ 1191016 h 2334016"/>
                <a:gd name="connsiteX13" fmla="*/ 324104 w 8553704"/>
                <a:gd name="connsiteY13" fmla="*/ 1178316 h 2334016"/>
                <a:gd name="connsiteX14" fmla="*/ 400304 w 8553704"/>
                <a:gd name="connsiteY14" fmla="*/ 1114816 h 2334016"/>
                <a:gd name="connsiteX15" fmla="*/ 603504 w 8553704"/>
                <a:gd name="connsiteY15" fmla="*/ 1089416 h 2334016"/>
                <a:gd name="connsiteX16" fmla="*/ 908304 w 8553704"/>
                <a:gd name="connsiteY16" fmla="*/ 1114816 h 2334016"/>
                <a:gd name="connsiteX17" fmla="*/ 984504 w 8553704"/>
                <a:gd name="connsiteY17" fmla="*/ 1140216 h 2334016"/>
                <a:gd name="connsiteX18" fmla="*/ 1048004 w 8553704"/>
                <a:gd name="connsiteY18" fmla="*/ 1152916 h 2334016"/>
                <a:gd name="connsiteX19" fmla="*/ 1124204 w 8553704"/>
                <a:gd name="connsiteY19" fmla="*/ 1178316 h 2334016"/>
                <a:gd name="connsiteX20" fmla="*/ 1187704 w 8553704"/>
                <a:gd name="connsiteY20" fmla="*/ 1241816 h 2334016"/>
                <a:gd name="connsiteX21" fmla="*/ 1200404 w 8553704"/>
                <a:gd name="connsiteY21" fmla="*/ 1292616 h 2334016"/>
                <a:gd name="connsiteX22" fmla="*/ 1238504 w 8553704"/>
                <a:gd name="connsiteY22" fmla="*/ 1406916 h 2334016"/>
                <a:gd name="connsiteX23" fmla="*/ 1263904 w 8553704"/>
                <a:gd name="connsiteY23" fmla="*/ 1483116 h 2334016"/>
                <a:gd name="connsiteX24" fmla="*/ 1289304 w 8553704"/>
                <a:gd name="connsiteY24" fmla="*/ 1559316 h 2334016"/>
                <a:gd name="connsiteX25" fmla="*/ 1314704 w 8553704"/>
                <a:gd name="connsiteY25" fmla="*/ 1660916 h 2334016"/>
                <a:gd name="connsiteX26" fmla="*/ 1327404 w 8553704"/>
                <a:gd name="connsiteY26" fmla="*/ 1711716 h 2334016"/>
                <a:gd name="connsiteX27" fmla="*/ 1352804 w 8553704"/>
                <a:gd name="connsiteY27" fmla="*/ 1800616 h 2334016"/>
                <a:gd name="connsiteX28" fmla="*/ 1365504 w 8553704"/>
                <a:gd name="connsiteY28" fmla="*/ 1876816 h 2334016"/>
                <a:gd name="connsiteX29" fmla="*/ 1378204 w 8553704"/>
                <a:gd name="connsiteY29" fmla="*/ 1914916 h 2334016"/>
                <a:gd name="connsiteX30" fmla="*/ 1416304 w 8553704"/>
                <a:gd name="connsiteY30" fmla="*/ 2092716 h 2334016"/>
                <a:gd name="connsiteX31" fmla="*/ 1441704 w 8553704"/>
                <a:gd name="connsiteY31" fmla="*/ 2181616 h 2334016"/>
                <a:gd name="connsiteX32" fmla="*/ 1479804 w 8553704"/>
                <a:gd name="connsiteY32" fmla="*/ 2194316 h 2334016"/>
                <a:gd name="connsiteX33" fmla="*/ 1517904 w 8553704"/>
                <a:gd name="connsiteY33" fmla="*/ 2219716 h 2334016"/>
                <a:gd name="connsiteX34" fmla="*/ 1670304 w 8553704"/>
                <a:gd name="connsiteY34" fmla="*/ 2245116 h 2334016"/>
                <a:gd name="connsiteX35" fmla="*/ 1759204 w 8553704"/>
                <a:gd name="connsiteY35" fmla="*/ 2270516 h 2334016"/>
                <a:gd name="connsiteX36" fmla="*/ 1835404 w 8553704"/>
                <a:gd name="connsiteY36" fmla="*/ 2283216 h 2334016"/>
                <a:gd name="connsiteX37" fmla="*/ 1873504 w 8553704"/>
                <a:gd name="connsiteY37" fmla="*/ 2295916 h 2334016"/>
                <a:gd name="connsiteX38" fmla="*/ 2013204 w 8553704"/>
                <a:gd name="connsiteY38" fmla="*/ 2321316 h 2334016"/>
                <a:gd name="connsiteX39" fmla="*/ 2076704 w 8553704"/>
                <a:gd name="connsiteY39" fmla="*/ 2334016 h 2334016"/>
                <a:gd name="connsiteX40" fmla="*/ 3029204 w 8553704"/>
                <a:gd name="connsiteY40" fmla="*/ 2308616 h 2334016"/>
                <a:gd name="connsiteX41" fmla="*/ 3130804 w 8553704"/>
                <a:gd name="connsiteY41" fmla="*/ 2295916 h 2334016"/>
                <a:gd name="connsiteX42" fmla="*/ 3283204 w 8553704"/>
                <a:gd name="connsiteY42" fmla="*/ 2270516 h 2334016"/>
                <a:gd name="connsiteX43" fmla="*/ 3397504 w 8553704"/>
                <a:gd name="connsiteY43" fmla="*/ 2245116 h 2334016"/>
                <a:gd name="connsiteX44" fmla="*/ 3511804 w 8553704"/>
                <a:gd name="connsiteY44" fmla="*/ 2232416 h 2334016"/>
                <a:gd name="connsiteX45" fmla="*/ 3613404 w 8553704"/>
                <a:gd name="connsiteY45" fmla="*/ 2219716 h 2334016"/>
                <a:gd name="connsiteX46" fmla="*/ 3854704 w 8553704"/>
                <a:gd name="connsiteY46" fmla="*/ 2168916 h 2334016"/>
                <a:gd name="connsiteX47" fmla="*/ 4299204 w 8553704"/>
                <a:gd name="connsiteY47" fmla="*/ 2143516 h 2334016"/>
                <a:gd name="connsiteX48" fmla="*/ 4388104 w 8553704"/>
                <a:gd name="connsiteY48" fmla="*/ 2118116 h 2334016"/>
                <a:gd name="connsiteX49" fmla="*/ 4464304 w 8553704"/>
                <a:gd name="connsiteY49" fmla="*/ 2080016 h 2334016"/>
                <a:gd name="connsiteX50" fmla="*/ 5137404 w 8553704"/>
                <a:gd name="connsiteY50" fmla="*/ 2041916 h 2334016"/>
                <a:gd name="connsiteX51" fmla="*/ 5251704 w 8553704"/>
                <a:gd name="connsiteY51" fmla="*/ 2029216 h 2334016"/>
                <a:gd name="connsiteX52" fmla="*/ 5264404 w 8553704"/>
                <a:gd name="connsiteY52" fmla="*/ 1991116 h 2334016"/>
                <a:gd name="connsiteX53" fmla="*/ 5289804 w 8553704"/>
                <a:gd name="connsiteY53" fmla="*/ 1953016 h 2334016"/>
                <a:gd name="connsiteX54" fmla="*/ 5302504 w 8553704"/>
                <a:gd name="connsiteY54" fmla="*/ 1902216 h 2334016"/>
                <a:gd name="connsiteX55" fmla="*/ 5315204 w 8553704"/>
                <a:gd name="connsiteY55" fmla="*/ 1826016 h 2334016"/>
                <a:gd name="connsiteX56" fmla="*/ 5340604 w 8553704"/>
                <a:gd name="connsiteY56" fmla="*/ 1724416 h 2334016"/>
                <a:gd name="connsiteX57" fmla="*/ 5404104 w 8553704"/>
                <a:gd name="connsiteY57" fmla="*/ 1660916 h 2334016"/>
                <a:gd name="connsiteX58" fmla="*/ 5480304 w 8553704"/>
                <a:gd name="connsiteY58" fmla="*/ 1635516 h 2334016"/>
                <a:gd name="connsiteX59" fmla="*/ 5556504 w 8553704"/>
                <a:gd name="connsiteY59" fmla="*/ 1584716 h 2334016"/>
                <a:gd name="connsiteX60" fmla="*/ 5632704 w 8553704"/>
                <a:gd name="connsiteY60" fmla="*/ 1559316 h 2334016"/>
                <a:gd name="connsiteX61" fmla="*/ 5670804 w 8553704"/>
                <a:gd name="connsiteY61" fmla="*/ 1546616 h 2334016"/>
                <a:gd name="connsiteX62" fmla="*/ 5721604 w 8553704"/>
                <a:gd name="connsiteY62" fmla="*/ 1533916 h 2334016"/>
                <a:gd name="connsiteX63" fmla="*/ 6166104 w 8553704"/>
                <a:gd name="connsiteY63" fmla="*/ 1572016 h 2334016"/>
                <a:gd name="connsiteX64" fmla="*/ 6204204 w 8553704"/>
                <a:gd name="connsiteY64" fmla="*/ 1584716 h 2334016"/>
                <a:gd name="connsiteX65" fmla="*/ 6280404 w 8553704"/>
                <a:gd name="connsiteY65" fmla="*/ 1648216 h 2334016"/>
                <a:gd name="connsiteX66" fmla="*/ 6356604 w 8553704"/>
                <a:gd name="connsiteY66" fmla="*/ 1699016 h 2334016"/>
                <a:gd name="connsiteX67" fmla="*/ 6394704 w 8553704"/>
                <a:gd name="connsiteY67" fmla="*/ 1724416 h 2334016"/>
                <a:gd name="connsiteX68" fmla="*/ 6445504 w 8553704"/>
                <a:gd name="connsiteY68" fmla="*/ 1838716 h 2334016"/>
                <a:gd name="connsiteX69" fmla="*/ 6458204 w 8553704"/>
                <a:gd name="connsiteY69" fmla="*/ 1876816 h 2334016"/>
                <a:gd name="connsiteX70" fmla="*/ 6496304 w 8553704"/>
                <a:gd name="connsiteY70" fmla="*/ 1889516 h 2334016"/>
                <a:gd name="connsiteX71" fmla="*/ 6547104 w 8553704"/>
                <a:gd name="connsiteY71" fmla="*/ 1914916 h 2334016"/>
                <a:gd name="connsiteX72" fmla="*/ 6597904 w 8553704"/>
                <a:gd name="connsiteY72" fmla="*/ 1927616 h 2334016"/>
                <a:gd name="connsiteX73" fmla="*/ 6674104 w 8553704"/>
                <a:gd name="connsiteY73" fmla="*/ 1953016 h 2334016"/>
                <a:gd name="connsiteX74" fmla="*/ 7067804 w 8553704"/>
                <a:gd name="connsiteY74" fmla="*/ 1978416 h 2334016"/>
                <a:gd name="connsiteX75" fmla="*/ 8223504 w 8553704"/>
                <a:gd name="connsiteY75" fmla="*/ 2029216 h 2334016"/>
                <a:gd name="connsiteX76" fmla="*/ 8477504 w 8553704"/>
                <a:gd name="connsiteY76" fmla="*/ 2016516 h 2334016"/>
                <a:gd name="connsiteX77" fmla="*/ 8553704 w 8553704"/>
                <a:gd name="connsiteY77" fmla="*/ 1965716 h 2334016"/>
                <a:gd name="connsiteX78" fmla="*/ 8541004 w 8553704"/>
                <a:gd name="connsiteY78" fmla="*/ 937016 h 2334016"/>
                <a:gd name="connsiteX79" fmla="*/ 8337804 w 8553704"/>
                <a:gd name="connsiteY79" fmla="*/ 975116 h 2334016"/>
                <a:gd name="connsiteX80" fmla="*/ 7867904 w 8553704"/>
                <a:gd name="connsiteY80" fmla="*/ 962416 h 2334016"/>
                <a:gd name="connsiteX81" fmla="*/ 7601204 w 8553704"/>
                <a:gd name="connsiteY81" fmla="*/ 937016 h 2334016"/>
                <a:gd name="connsiteX82" fmla="*/ 7537704 w 8553704"/>
                <a:gd name="connsiteY82" fmla="*/ 924316 h 2334016"/>
                <a:gd name="connsiteX83" fmla="*/ 7486904 w 8553704"/>
                <a:gd name="connsiteY83" fmla="*/ 911616 h 2334016"/>
                <a:gd name="connsiteX84" fmla="*/ 7448804 w 8553704"/>
                <a:gd name="connsiteY84" fmla="*/ 898916 h 2334016"/>
                <a:gd name="connsiteX85" fmla="*/ 7359904 w 8553704"/>
                <a:gd name="connsiteY85" fmla="*/ 886216 h 2334016"/>
                <a:gd name="connsiteX86" fmla="*/ 7207504 w 8553704"/>
                <a:gd name="connsiteY86" fmla="*/ 860816 h 2334016"/>
                <a:gd name="connsiteX87" fmla="*/ 5924804 w 8553704"/>
                <a:gd name="connsiteY87" fmla="*/ 848116 h 2334016"/>
                <a:gd name="connsiteX88" fmla="*/ 5594604 w 8553704"/>
                <a:gd name="connsiteY88" fmla="*/ 810016 h 2334016"/>
                <a:gd name="connsiteX89" fmla="*/ 5467604 w 8553704"/>
                <a:gd name="connsiteY89" fmla="*/ 771916 h 2334016"/>
                <a:gd name="connsiteX90" fmla="*/ 5429504 w 8553704"/>
                <a:gd name="connsiteY90" fmla="*/ 759216 h 2334016"/>
                <a:gd name="connsiteX91" fmla="*/ 5340604 w 8553704"/>
                <a:gd name="connsiteY91" fmla="*/ 708416 h 2334016"/>
                <a:gd name="connsiteX92" fmla="*/ 5302504 w 8553704"/>
                <a:gd name="connsiteY92" fmla="*/ 683016 h 2334016"/>
                <a:gd name="connsiteX93" fmla="*/ 5175504 w 8553704"/>
                <a:gd name="connsiteY93" fmla="*/ 644916 h 2334016"/>
                <a:gd name="connsiteX94" fmla="*/ 4934204 w 8553704"/>
                <a:gd name="connsiteY94" fmla="*/ 632216 h 2334016"/>
                <a:gd name="connsiteX95" fmla="*/ 4527804 w 8553704"/>
                <a:gd name="connsiteY95" fmla="*/ 594116 h 2334016"/>
                <a:gd name="connsiteX96" fmla="*/ 4438904 w 8553704"/>
                <a:gd name="connsiteY96" fmla="*/ 581416 h 2334016"/>
                <a:gd name="connsiteX97" fmla="*/ 3905504 w 8553704"/>
                <a:gd name="connsiteY97" fmla="*/ 530616 h 2334016"/>
                <a:gd name="connsiteX98" fmla="*/ 3626104 w 8553704"/>
                <a:gd name="connsiteY98" fmla="*/ 492516 h 2334016"/>
                <a:gd name="connsiteX99" fmla="*/ 3486404 w 8553704"/>
                <a:gd name="connsiteY99" fmla="*/ 467116 h 2334016"/>
                <a:gd name="connsiteX100" fmla="*/ 3156204 w 8553704"/>
                <a:gd name="connsiteY100" fmla="*/ 454416 h 2334016"/>
                <a:gd name="connsiteX101" fmla="*/ 2902204 w 8553704"/>
                <a:gd name="connsiteY101" fmla="*/ 416316 h 2334016"/>
                <a:gd name="connsiteX102" fmla="*/ 2851404 w 8553704"/>
                <a:gd name="connsiteY102" fmla="*/ 403616 h 2334016"/>
                <a:gd name="connsiteX103" fmla="*/ 2381504 w 8553704"/>
                <a:gd name="connsiteY103" fmla="*/ 378216 h 2334016"/>
                <a:gd name="connsiteX104" fmla="*/ 2318004 w 8553704"/>
                <a:gd name="connsiteY104" fmla="*/ 695716 h 2334016"/>
                <a:gd name="connsiteX105" fmla="*/ 2381504 w 8553704"/>
                <a:gd name="connsiteY105" fmla="*/ 810016 h 2334016"/>
                <a:gd name="connsiteX106" fmla="*/ 2419604 w 8553704"/>
                <a:gd name="connsiteY106" fmla="*/ 835416 h 2334016"/>
                <a:gd name="connsiteX107" fmla="*/ 2495804 w 8553704"/>
                <a:gd name="connsiteY107" fmla="*/ 911616 h 2334016"/>
                <a:gd name="connsiteX108" fmla="*/ 2533904 w 8553704"/>
                <a:gd name="connsiteY108" fmla="*/ 949716 h 2334016"/>
                <a:gd name="connsiteX109" fmla="*/ 2584704 w 8553704"/>
                <a:gd name="connsiteY109" fmla="*/ 987816 h 2334016"/>
                <a:gd name="connsiteX110" fmla="*/ 2660904 w 8553704"/>
                <a:gd name="connsiteY110" fmla="*/ 1038616 h 2334016"/>
                <a:gd name="connsiteX111" fmla="*/ 2673604 w 8553704"/>
                <a:gd name="connsiteY111" fmla="*/ 1076716 h 2334016"/>
                <a:gd name="connsiteX112" fmla="*/ 2699004 w 8553704"/>
                <a:gd name="connsiteY112" fmla="*/ 1165616 h 2334016"/>
                <a:gd name="connsiteX113" fmla="*/ 2673604 w 8553704"/>
                <a:gd name="connsiteY113" fmla="*/ 1330716 h 2334016"/>
                <a:gd name="connsiteX114" fmla="*/ 2660904 w 8553704"/>
                <a:gd name="connsiteY114" fmla="*/ 1381516 h 2334016"/>
                <a:gd name="connsiteX115" fmla="*/ 2635504 w 8553704"/>
                <a:gd name="connsiteY115" fmla="*/ 1419616 h 2334016"/>
                <a:gd name="connsiteX116" fmla="*/ 2622804 w 8553704"/>
                <a:gd name="connsiteY116" fmla="*/ 1457716 h 2334016"/>
                <a:gd name="connsiteX117" fmla="*/ 2584704 w 8553704"/>
                <a:gd name="connsiteY117" fmla="*/ 1470416 h 2334016"/>
                <a:gd name="connsiteX118" fmla="*/ 2546604 w 8553704"/>
                <a:gd name="connsiteY118" fmla="*/ 1495816 h 2334016"/>
                <a:gd name="connsiteX119" fmla="*/ 2470404 w 8553704"/>
                <a:gd name="connsiteY119" fmla="*/ 1521216 h 2334016"/>
                <a:gd name="connsiteX120" fmla="*/ 2432304 w 8553704"/>
                <a:gd name="connsiteY120" fmla="*/ 1533916 h 2334016"/>
                <a:gd name="connsiteX121" fmla="*/ 2330704 w 8553704"/>
                <a:gd name="connsiteY121" fmla="*/ 1546616 h 2334016"/>
                <a:gd name="connsiteX122" fmla="*/ 1797304 w 8553704"/>
                <a:gd name="connsiteY122" fmla="*/ 1546616 h 2334016"/>
                <a:gd name="connsiteX123" fmla="*/ 1670304 w 8553704"/>
                <a:gd name="connsiteY123" fmla="*/ 1533916 h 2334016"/>
                <a:gd name="connsiteX124" fmla="*/ 1556004 w 8553704"/>
                <a:gd name="connsiteY124" fmla="*/ 1470416 h 2334016"/>
                <a:gd name="connsiteX125" fmla="*/ 1454404 w 8553704"/>
                <a:gd name="connsiteY125" fmla="*/ 1419616 h 2334016"/>
                <a:gd name="connsiteX126" fmla="*/ 1429004 w 8553704"/>
                <a:gd name="connsiteY126" fmla="*/ 1381516 h 2334016"/>
                <a:gd name="connsiteX127" fmla="*/ 1378204 w 8553704"/>
                <a:gd name="connsiteY127" fmla="*/ 1356116 h 2334016"/>
                <a:gd name="connsiteX128" fmla="*/ 1340104 w 8553704"/>
                <a:gd name="connsiteY128" fmla="*/ 1229116 h 2334016"/>
                <a:gd name="connsiteX129" fmla="*/ 1352804 w 8553704"/>
                <a:gd name="connsiteY129" fmla="*/ 975116 h 2334016"/>
                <a:gd name="connsiteX130" fmla="*/ 1365504 w 8553704"/>
                <a:gd name="connsiteY130" fmla="*/ 937016 h 2334016"/>
                <a:gd name="connsiteX131" fmla="*/ 1390904 w 8553704"/>
                <a:gd name="connsiteY131" fmla="*/ 835416 h 2334016"/>
                <a:gd name="connsiteX132" fmla="*/ 1416304 w 8553704"/>
                <a:gd name="connsiteY132" fmla="*/ 797316 h 2334016"/>
                <a:gd name="connsiteX133" fmla="*/ 1467104 w 8553704"/>
                <a:gd name="connsiteY133" fmla="*/ 733816 h 2334016"/>
                <a:gd name="connsiteX134" fmla="*/ 1492504 w 8553704"/>
                <a:gd name="connsiteY134" fmla="*/ 695716 h 2334016"/>
                <a:gd name="connsiteX135" fmla="*/ 1505204 w 8553704"/>
                <a:gd name="connsiteY135" fmla="*/ 657616 h 2334016"/>
                <a:gd name="connsiteX136" fmla="*/ 1543304 w 8553704"/>
                <a:gd name="connsiteY136" fmla="*/ 632216 h 2334016"/>
                <a:gd name="connsiteX137" fmla="*/ 1568704 w 8553704"/>
                <a:gd name="connsiteY137" fmla="*/ 594116 h 2334016"/>
                <a:gd name="connsiteX138" fmla="*/ 1606804 w 8553704"/>
                <a:gd name="connsiteY138" fmla="*/ 581416 h 2334016"/>
                <a:gd name="connsiteX139" fmla="*/ 1657604 w 8553704"/>
                <a:gd name="connsiteY139" fmla="*/ 505216 h 2334016"/>
                <a:gd name="connsiteX140" fmla="*/ 1733804 w 8553704"/>
                <a:gd name="connsiteY140" fmla="*/ 441716 h 2334016"/>
                <a:gd name="connsiteX141" fmla="*/ 1759204 w 8553704"/>
                <a:gd name="connsiteY141" fmla="*/ 403616 h 2334016"/>
                <a:gd name="connsiteX142" fmla="*/ 1784604 w 8553704"/>
                <a:gd name="connsiteY142" fmla="*/ 327416 h 2334016"/>
                <a:gd name="connsiteX143" fmla="*/ 1149604 w 8553704"/>
                <a:gd name="connsiteY143" fmla="*/ 213116 h 2334016"/>
                <a:gd name="connsiteX144" fmla="*/ 1060704 w 8553704"/>
                <a:gd name="connsiteY144" fmla="*/ 200416 h 2334016"/>
                <a:gd name="connsiteX145" fmla="*/ 844804 w 8553704"/>
                <a:gd name="connsiteY145" fmla="*/ 187716 h 2334016"/>
                <a:gd name="connsiteX146" fmla="*/ 705104 w 8553704"/>
                <a:gd name="connsiteY146" fmla="*/ 175016 h 2334016"/>
                <a:gd name="connsiteX147" fmla="*/ 413004 w 8553704"/>
                <a:gd name="connsiteY147" fmla="*/ 162316 h 2334016"/>
                <a:gd name="connsiteX148" fmla="*/ 209804 w 8553704"/>
                <a:gd name="connsiteY148" fmla="*/ 149616 h 2334016"/>
                <a:gd name="connsiteX149" fmla="*/ 32004 w 8553704"/>
                <a:gd name="connsiteY149" fmla="*/ 162316 h 2334016"/>
                <a:gd name="connsiteX150" fmla="*/ 19304 w 8553704"/>
                <a:gd name="connsiteY150"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36804 w 8553704"/>
                <a:gd name="connsiteY3" fmla="*/ 2118116 h 2334016"/>
                <a:gd name="connsiteX4" fmla="*/ 349504 w 8553704"/>
                <a:gd name="connsiteY4" fmla="*/ 2003816 h 2334016"/>
                <a:gd name="connsiteX5" fmla="*/ 324104 w 8553704"/>
                <a:gd name="connsiteY5" fmla="*/ 1953016 h 2334016"/>
                <a:gd name="connsiteX6" fmla="*/ 298704 w 8553704"/>
                <a:gd name="connsiteY6" fmla="*/ 1838716 h 2334016"/>
                <a:gd name="connsiteX7" fmla="*/ 260604 w 8553704"/>
                <a:gd name="connsiteY7" fmla="*/ 1787916 h 2334016"/>
                <a:gd name="connsiteX8" fmla="*/ 247904 w 8553704"/>
                <a:gd name="connsiteY8" fmla="*/ 1724416 h 2334016"/>
                <a:gd name="connsiteX9" fmla="*/ 235204 w 8553704"/>
                <a:gd name="connsiteY9" fmla="*/ 1686316 h 2334016"/>
                <a:gd name="connsiteX10" fmla="*/ 209804 w 8553704"/>
                <a:gd name="connsiteY10" fmla="*/ 1546616 h 2334016"/>
                <a:gd name="connsiteX11" fmla="*/ 247904 w 8553704"/>
                <a:gd name="connsiteY11" fmla="*/ 1216416 h 2334016"/>
                <a:gd name="connsiteX12" fmla="*/ 286004 w 8553704"/>
                <a:gd name="connsiteY12" fmla="*/ 1191016 h 2334016"/>
                <a:gd name="connsiteX13" fmla="*/ 324104 w 8553704"/>
                <a:gd name="connsiteY13" fmla="*/ 1178316 h 2334016"/>
                <a:gd name="connsiteX14" fmla="*/ 400304 w 8553704"/>
                <a:gd name="connsiteY14" fmla="*/ 1114816 h 2334016"/>
                <a:gd name="connsiteX15" fmla="*/ 603504 w 8553704"/>
                <a:gd name="connsiteY15" fmla="*/ 1089416 h 2334016"/>
                <a:gd name="connsiteX16" fmla="*/ 908304 w 8553704"/>
                <a:gd name="connsiteY16" fmla="*/ 1114816 h 2334016"/>
                <a:gd name="connsiteX17" fmla="*/ 984504 w 8553704"/>
                <a:gd name="connsiteY17" fmla="*/ 1140216 h 2334016"/>
                <a:gd name="connsiteX18" fmla="*/ 1048004 w 8553704"/>
                <a:gd name="connsiteY18" fmla="*/ 1152916 h 2334016"/>
                <a:gd name="connsiteX19" fmla="*/ 1124204 w 8553704"/>
                <a:gd name="connsiteY19" fmla="*/ 1178316 h 2334016"/>
                <a:gd name="connsiteX20" fmla="*/ 1187704 w 8553704"/>
                <a:gd name="connsiteY20" fmla="*/ 1241816 h 2334016"/>
                <a:gd name="connsiteX21" fmla="*/ 1200404 w 8553704"/>
                <a:gd name="connsiteY21" fmla="*/ 1292616 h 2334016"/>
                <a:gd name="connsiteX22" fmla="*/ 1238504 w 8553704"/>
                <a:gd name="connsiteY22" fmla="*/ 1406916 h 2334016"/>
                <a:gd name="connsiteX23" fmla="*/ 1263904 w 8553704"/>
                <a:gd name="connsiteY23" fmla="*/ 1483116 h 2334016"/>
                <a:gd name="connsiteX24" fmla="*/ 1289304 w 8553704"/>
                <a:gd name="connsiteY24" fmla="*/ 1559316 h 2334016"/>
                <a:gd name="connsiteX25" fmla="*/ 1314704 w 8553704"/>
                <a:gd name="connsiteY25" fmla="*/ 1660916 h 2334016"/>
                <a:gd name="connsiteX26" fmla="*/ 1327404 w 8553704"/>
                <a:gd name="connsiteY26" fmla="*/ 1711716 h 2334016"/>
                <a:gd name="connsiteX27" fmla="*/ 1352804 w 8553704"/>
                <a:gd name="connsiteY27" fmla="*/ 1800616 h 2334016"/>
                <a:gd name="connsiteX28" fmla="*/ 1365504 w 8553704"/>
                <a:gd name="connsiteY28" fmla="*/ 1876816 h 2334016"/>
                <a:gd name="connsiteX29" fmla="*/ 1378204 w 8553704"/>
                <a:gd name="connsiteY29" fmla="*/ 1914916 h 2334016"/>
                <a:gd name="connsiteX30" fmla="*/ 1416304 w 8553704"/>
                <a:gd name="connsiteY30" fmla="*/ 2092716 h 2334016"/>
                <a:gd name="connsiteX31" fmla="*/ 1441704 w 8553704"/>
                <a:gd name="connsiteY31" fmla="*/ 2181616 h 2334016"/>
                <a:gd name="connsiteX32" fmla="*/ 1479804 w 8553704"/>
                <a:gd name="connsiteY32" fmla="*/ 2194316 h 2334016"/>
                <a:gd name="connsiteX33" fmla="*/ 1517904 w 8553704"/>
                <a:gd name="connsiteY33" fmla="*/ 2219716 h 2334016"/>
                <a:gd name="connsiteX34" fmla="*/ 1670304 w 8553704"/>
                <a:gd name="connsiteY34" fmla="*/ 2245116 h 2334016"/>
                <a:gd name="connsiteX35" fmla="*/ 1759204 w 8553704"/>
                <a:gd name="connsiteY35" fmla="*/ 2270516 h 2334016"/>
                <a:gd name="connsiteX36" fmla="*/ 1835404 w 8553704"/>
                <a:gd name="connsiteY36" fmla="*/ 2283216 h 2334016"/>
                <a:gd name="connsiteX37" fmla="*/ 1873504 w 8553704"/>
                <a:gd name="connsiteY37" fmla="*/ 2295916 h 2334016"/>
                <a:gd name="connsiteX38" fmla="*/ 2013204 w 8553704"/>
                <a:gd name="connsiteY38" fmla="*/ 2321316 h 2334016"/>
                <a:gd name="connsiteX39" fmla="*/ 2076704 w 8553704"/>
                <a:gd name="connsiteY39" fmla="*/ 2334016 h 2334016"/>
                <a:gd name="connsiteX40" fmla="*/ 3029204 w 8553704"/>
                <a:gd name="connsiteY40" fmla="*/ 2308616 h 2334016"/>
                <a:gd name="connsiteX41" fmla="*/ 3130804 w 8553704"/>
                <a:gd name="connsiteY41" fmla="*/ 2295916 h 2334016"/>
                <a:gd name="connsiteX42" fmla="*/ 3283204 w 8553704"/>
                <a:gd name="connsiteY42" fmla="*/ 2270516 h 2334016"/>
                <a:gd name="connsiteX43" fmla="*/ 3397504 w 8553704"/>
                <a:gd name="connsiteY43" fmla="*/ 2245116 h 2334016"/>
                <a:gd name="connsiteX44" fmla="*/ 3511804 w 8553704"/>
                <a:gd name="connsiteY44" fmla="*/ 2232416 h 2334016"/>
                <a:gd name="connsiteX45" fmla="*/ 3613404 w 8553704"/>
                <a:gd name="connsiteY45" fmla="*/ 2219716 h 2334016"/>
                <a:gd name="connsiteX46" fmla="*/ 3854704 w 8553704"/>
                <a:gd name="connsiteY46" fmla="*/ 2168916 h 2334016"/>
                <a:gd name="connsiteX47" fmla="*/ 4299204 w 8553704"/>
                <a:gd name="connsiteY47" fmla="*/ 2143516 h 2334016"/>
                <a:gd name="connsiteX48" fmla="*/ 4388104 w 8553704"/>
                <a:gd name="connsiteY48" fmla="*/ 2118116 h 2334016"/>
                <a:gd name="connsiteX49" fmla="*/ 4464304 w 8553704"/>
                <a:gd name="connsiteY49" fmla="*/ 2080016 h 2334016"/>
                <a:gd name="connsiteX50" fmla="*/ 5137404 w 8553704"/>
                <a:gd name="connsiteY50" fmla="*/ 2041916 h 2334016"/>
                <a:gd name="connsiteX51" fmla="*/ 5251704 w 8553704"/>
                <a:gd name="connsiteY51" fmla="*/ 2029216 h 2334016"/>
                <a:gd name="connsiteX52" fmla="*/ 5264404 w 8553704"/>
                <a:gd name="connsiteY52" fmla="*/ 1991116 h 2334016"/>
                <a:gd name="connsiteX53" fmla="*/ 5289804 w 8553704"/>
                <a:gd name="connsiteY53" fmla="*/ 1953016 h 2334016"/>
                <a:gd name="connsiteX54" fmla="*/ 5302504 w 8553704"/>
                <a:gd name="connsiteY54" fmla="*/ 1902216 h 2334016"/>
                <a:gd name="connsiteX55" fmla="*/ 5315204 w 8553704"/>
                <a:gd name="connsiteY55" fmla="*/ 1826016 h 2334016"/>
                <a:gd name="connsiteX56" fmla="*/ 5340604 w 8553704"/>
                <a:gd name="connsiteY56" fmla="*/ 1724416 h 2334016"/>
                <a:gd name="connsiteX57" fmla="*/ 5404104 w 8553704"/>
                <a:gd name="connsiteY57" fmla="*/ 1660916 h 2334016"/>
                <a:gd name="connsiteX58" fmla="*/ 5480304 w 8553704"/>
                <a:gd name="connsiteY58" fmla="*/ 1635516 h 2334016"/>
                <a:gd name="connsiteX59" fmla="*/ 5556504 w 8553704"/>
                <a:gd name="connsiteY59" fmla="*/ 1584716 h 2334016"/>
                <a:gd name="connsiteX60" fmla="*/ 5632704 w 8553704"/>
                <a:gd name="connsiteY60" fmla="*/ 1559316 h 2334016"/>
                <a:gd name="connsiteX61" fmla="*/ 5670804 w 8553704"/>
                <a:gd name="connsiteY61" fmla="*/ 1546616 h 2334016"/>
                <a:gd name="connsiteX62" fmla="*/ 5721604 w 8553704"/>
                <a:gd name="connsiteY62" fmla="*/ 1533916 h 2334016"/>
                <a:gd name="connsiteX63" fmla="*/ 6166104 w 8553704"/>
                <a:gd name="connsiteY63" fmla="*/ 1572016 h 2334016"/>
                <a:gd name="connsiteX64" fmla="*/ 6204204 w 8553704"/>
                <a:gd name="connsiteY64" fmla="*/ 1584716 h 2334016"/>
                <a:gd name="connsiteX65" fmla="*/ 6280404 w 8553704"/>
                <a:gd name="connsiteY65" fmla="*/ 1648216 h 2334016"/>
                <a:gd name="connsiteX66" fmla="*/ 6356604 w 8553704"/>
                <a:gd name="connsiteY66" fmla="*/ 1699016 h 2334016"/>
                <a:gd name="connsiteX67" fmla="*/ 6394704 w 8553704"/>
                <a:gd name="connsiteY67" fmla="*/ 1724416 h 2334016"/>
                <a:gd name="connsiteX68" fmla="*/ 6445504 w 8553704"/>
                <a:gd name="connsiteY68" fmla="*/ 1838716 h 2334016"/>
                <a:gd name="connsiteX69" fmla="*/ 6458204 w 8553704"/>
                <a:gd name="connsiteY69" fmla="*/ 1876816 h 2334016"/>
                <a:gd name="connsiteX70" fmla="*/ 6496304 w 8553704"/>
                <a:gd name="connsiteY70" fmla="*/ 1889516 h 2334016"/>
                <a:gd name="connsiteX71" fmla="*/ 6547104 w 8553704"/>
                <a:gd name="connsiteY71" fmla="*/ 1914916 h 2334016"/>
                <a:gd name="connsiteX72" fmla="*/ 6597904 w 8553704"/>
                <a:gd name="connsiteY72" fmla="*/ 1927616 h 2334016"/>
                <a:gd name="connsiteX73" fmla="*/ 6674104 w 8553704"/>
                <a:gd name="connsiteY73" fmla="*/ 1953016 h 2334016"/>
                <a:gd name="connsiteX74" fmla="*/ 7067804 w 8553704"/>
                <a:gd name="connsiteY74" fmla="*/ 1978416 h 2334016"/>
                <a:gd name="connsiteX75" fmla="*/ 8223504 w 8553704"/>
                <a:gd name="connsiteY75" fmla="*/ 2029216 h 2334016"/>
                <a:gd name="connsiteX76" fmla="*/ 8477504 w 8553704"/>
                <a:gd name="connsiteY76" fmla="*/ 2016516 h 2334016"/>
                <a:gd name="connsiteX77" fmla="*/ 8553704 w 8553704"/>
                <a:gd name="connsiteY77" fmla="*/ 1965716 h 2334016"/>
                <a:gd name="connsiteX78" fmla="*/ 8541004 w 8553704"/>
                <a:gd name="connsiteY78" fmla="*/ 937016 h 2334016"/>
                <a:gd name="connsiteX79" fmla="*/ 8337804 w 8553704"/>
                <a:gd name="connsiteY79" fmla="*/ 975116 h 2334016"/>
                <a:gd name="connsiteX80" fmla="*/ 7867904 w 8553704"/>
                <a:gd name="connsiteY80" fmla="*/ 962416 h 2334016"/>
                <a:gd name="connsiteX81" fmla="*/ 7601204 w 8553704"/>
                <a:gd name="connsiteY81" fmla="*/ 937016 h 2334016"/>
                <a:gd name="connsiteX82" fmla="*/ 7537704 w 8553704"/>
                <a:gd name="connsiteY82" fmla="*/ 924316 h 2334016"/>
                <a:gd name="connsiteX83" fmla="*/ 7486904 w 8553704"/>
                <a:gd name="connsiteY83" fmla="*/ 911616 h 2334016"/>
                <a:gd name="connsiteX84" fmla="*/ 7448804 w 8553704"/>
                <a:gd name="connsiteY84" fmla="*/ 898916 h 2334016"/>
                <a:gd name="connsiteX85" fmla="*/ 7359904 w 8553704"/>
                <a:gd name="connsiteY85" fmla="*/ 886216 h 2334016"/>
                <a:gd name="connsiteX86" fmla="*/ 7207504 w 8553704"/>
                <a:gd name="connsiteY86" fmla="*/ 860816 h 2334016"/>
                <a:gd name="connsiteX87" fmla="*/ 5924804 w 8553704"/>
                <a:gd name="connsiteY87" fmla="*/ 848116 h 2334016"/>
                <a:gd name="connsiteX88" fmla="*/ 5594604 w 8553704"/>
                <a:gd name="connsiteY88" fmla="*/ 810016 h 2334016"/>
                <a:gd name="connsiteX89" fmla="*/ 5467604 w 8553704"/>
                <a:gd name="connsiteY89" fmla="*/ 771916 h 2334016"/>
                <a:gd name="connsiteX90" fmla="*/ 5429504 w 8553704"/>
                <a:gd name="connsiteY90" fmla="*/ 759216 h 2334016"/>
                <a:gd name="connsiteX91" fmla="*/ 5340604 w 8553704"/>
                <a:gd name="connsiteY91" fmla="*/ 708416 h 2334016"/>
                <a:gd name="connsiteX92" fmla="*/ 5302504 w 8553704"/>
                <a:gd name="connsiteY92" fmla="*/ 683016 h 2334016"/>
                <a:gd name="connsiteX93" fmla="*/ 5175504 w 8553704"/>
                <a:gd name="connsiteY93" fmla="*/ 644916 h 2334016"/>
                <a:gd name="connsiteX94" fmla="*/ 4934204 w 8553704"/>
                <a:gd name="connsiteY94" fmla="*/ 632216 h 2334016"/>
                <a:gd name="connsiteX95" fmla="*/ 4527804 w 8553704"/>
                <a:gd name="connsiteY95" fmla="*/ 594116 h 2334016"/>
                <a:gd name="connsiteX96" fmla="*/ 4438904 w 8553704"/>
                <a:gd name="connsiteY96" fmla="*/ 581416 h 2334016"/>
                <a:gd name="connsiteX97" fmla="*/ 3905504 w 8553704"/>
                <a:gd name="connsiteY97" fmla="*/ 530616 h 2334016"/>
                <a:gd name="connsiteX98" fmla="*/ 3626104 w 8553704"/>
                <a:gd name="connsiteY98" fmla="*/ 492516 h 2334016"/>
                <a:gd name="connsiteX99" fmla="*/ 3486404 w 8553704"/>
                <a:gd name="connsiteY99" fmla="*/ 467116 h 2334016"/>
                <a:gd name="connsiteX100" fmla="*/ 3156204 w 8553704"/>
                <a:gd name="connsiteY100" fmla="*/ 454416 h 2334016"/>
                <a:gd name="connsiteX101" fmla="*/ 2902204 w 8553704"/>
                <a:gd name="connsiteY101" fmla="*/ 416316 h 2334016"/>
                <a:gd name="connsiteX102" fmla="*/ 2851404 w 8553704"/>
                <a:gd name="connsiteY102" fmla="*/ 403616 h 2334016"/>
                <a:gd name="connsiteX103" fmla="*/ 2381504 w 8553704"/>
                <a:gd name="connsiteY103" fmla="*/ 378216 h 2334016"/>
                <a:gd name="connsiteX104" fmla="*/ 2318004 w 8553704"/>
                <a:gd name="connsiteY104" fmla="*/ 695716 h 2334016"/>
                <a:gd name="connsiteX105" fmla="*/ 2381504 w 8553704"/>
                <a:gd name="connsiteY105" fmla="*/ 810016 h 2334016"/>
                <a:gd name="connsiteX106" fmla="*/ 2419604 w 8553704"/>
                <a:gd name="connsiteY106" fmla="*/ 835416 h 2334016"/>
                <a:gd name="connsiteX107" fmla="*/ 2495804 w 8553704"/>
                <a:gd name="connsiteY107" fmla="*/ 911616 h 2334016"/>
                <a:gd name="connsiteX108" fmla="*/ 2533904 w 8553704"/>
                <a:gd name="connsiteY108" fmla="*/ 949716 h 2334016"/>
                <a:gd name="connsiteX109" fmla="*/ 2584704 w 8553704"/>
                <a:gd name="connsiteY109" fmla="*/ 987816 h 2334016"/>
                <a:gd name="connsiteX110" fmla="*/ 2660904 w 8553704"/>
                <a:gd name="connsiteY110" fmla="*/ 1038616 h 2334016"/>
                <a:gd name="connsiteX111" fmla="*/ 2673604 w 8553704"/>
                <a:gd name="connsiteY111" fmla="*/ 1076716 h 2334016"/>
                <a:gd name="connsiteX112" fmla="*/ 2699004 w 8553704"/>
                <a:gd name="connsiteY112" fmla="*/ 1165616 h 2334016"/>
                <a:gd name="connsiteX113" fmla="*/ 2673604 w 8553704"/>
                <a:gd name="connsiteY113" fmla="*/ 1330716 h 2334016"/>
                <a:gd name="connsiteX114" fmla="*/ 2660904 w 8553704"/>
                <a:gd name="connsiteY114" fmla="*/ 1381516 h 2334016"/>
                <a:gd name="connsiteX115" fmla="*/ 2635504 w 8553704"/>
                <a:gd name="connsiteY115" fmla="*/ 1419616 h 2334016"/>
                <a:gd name="connsiteX116" fmla="*/ 2622804 w 8553704"/>
                <a:gd name="connsiteY116" fmla="*/ 1457716 h 2334016"/>
                <a:gd name="connsiteX117" fmla="*/ 2584704 w 8553704"/>
                <a:gd name="connsiteY117" fmla="*/ 1470416 h 2334016"/>
                <a:gd name="connsiteX118" fmla="*/ 2546604 w 8553704"/>
                <a:gd name="connsiteY118" fmla="*/ 1495816 h 2334016"/>
                <a:gd name="connsiteX119" fmla="*/ 2470404 w 8553704"/>
                <a:gd name="connsiteY119" fmla="*/ 1521216 h 2334016"/>
                <a:gd name="connsiteX120" fmla="*/ 2432304 w 8553704"/>
                <a:gd name="connsiteY120" fmla="*/ 1533916 h 2334016"/>
                <a:gd name="connsiteX121" fmla="*/ 2330704 w 8553704"/>
                <a:gd name="connsiteY121" fmla="*/ 1546616 h 2334016"/>
                <a:gd name="connsiteX122" fmla="*/ 1797304 w 8553704"/>
                <a:gd name="connsiteY122" fmla="*/ 1546616 h 2334016"/>
                <a:gd name="connsiteX123" fmla="*/ 1670304 w 8553704"/>
                <a:gd name="connsiteY123" fmla="*/ 1533916 h 2334016"/>
                <a:gd name="connsiteX124" fmla="*/ 1556004 w 8553704"/>
                <a:gd name="connsiteY124" fmla="*/ 1470416 h 2334016"/>
                <a:gd name="connsiteX125" fmla="*/ 1454404 w 8553704"/>
                <a:gd name="connsiteY125" fmla="*/ 1419616 h 2334016"/>
                <a:gd name="connsiteX126" fmla="*/ 1429004 w 8553704"/>
                <a:gd name="connsiteY126" fmla="*/ 1381516 h 2334016"/>
                <a:gd name="connsiteX127" fmla="*/ 1378204 w 8553704"/>
                <a:gd name="connsiteY127" fmla="*/ 1356116 h 2334016"/>
                <a:gd name="connsiteX128" fmla="*/ 1340104 w 8553704"/>
                <a:gd name="connsiteY128" fmla="*/ 1229116 h 2334016"/>
                <a:gd name="connsiteX129" fmla="*/ 1352804 w 8553704"/>
                <a:gd name="connsiteY129" fmla="*/ 975116 h 2334016"/>
                <a:gd name="connsiteX130" fmla="*/ 1365504 w 8553704"/>
                <a:gd name="connsiteY130" fmla="*/ 937016 h 2334016"/>
                <a:gd name="connsiteX131" fmla="*/ 1390904 w 8553704"/>
                <a:gd name="connsiteY131" fmla="*/ 835416 h 2334016"/>
                <a:gd name="connsiteX132" fmla="*/ 1416304 w 8553704"/>
                <a:gd name="connsiteY132" fmla="*/ 797316 h 2334016"/>
                <a:gd name="connsiteX133" fmla="*/ 1467104 w 8553704"/>
                <a:gd name="connsiteY133" fmla="*/ 733816 h 2334016"/>
                <a:gd name="connsiteX134" fmla="*/ 1492504 w 8553704"/>
                <a:gd name="connsiteY134" fmla="*/ 695716 h 2334016"/>
                <a:gd name="connsiteX135" fmla="*/ 1505204 w 8553704"/>
                <a:gd name="connsiteY135" fmla="*/ 657616 h 2334016"/>
                <a:gd name="connsiteX136" fmla="*/ 1543304 w 8553704"/>
                <a:gd name="connsiteY136" fmla="*/ 632216 h 2334016"/>
                <a:gd name="connsiteX137" fmla="*/ 1568704 w 8553704"/>
                <a:gd name="connsiteY137" fmla="*/ 594116 h 2334016"/>
                <a:gd name="connsiteX138" fmla="*/ 1606804 w 8553704"/>
                <a:gd name="connsiteY138" fmla="*/ 581416 h 2334016"/>
                <a:gd name="connsiteX139" fmla="*/ 1657604 w 8553704"/>
                <a:gd name="connsiteY139" fmla="*/ 505216 h 2334016"/>
                <a:gd name="connsiteX140" fmla="*/ 1733804 w 8553704"/>
                <a:gd name="connsiteY140" fmla="*/ 441716 h 2334016"/>
                <a:gd name="connsiteX141" fmla="*/ 1759204 w 8553704"/>
                <a:gd name="connsiteY141" fmla="*/ 403616 h 2334016"/>
                <a:gd name="connsiteX142" fmla="*/ 1784604 w 8553704"/>
                <a:gd name="connsiteY142" fmla="*/ 327416 h 2334016"/>
                <a:gd name="connsiteX143" fmla="*/ 1149604 w 8553704"/>
                <a:gd name="connsiteY143" fmla="*/ 213116 h 2334016"/>
                <a:gd name="connsiteX144" fmla="*/ 1060704 w 8553704"/>
                <a:gd name="connsiteY144" fmla="*/ 200416 h 2334016"/>
                <a:gd name="connsiteX145" fmla="*/ 844804 w 8553704"/>
                <a:gd name="connsiteY145" fmla="*/ 187716 h 2334016"/>
                <a:gd name="connsiteX146" fmla="*/ 705104 w 8553704"/>
                <a:gd name="connsiteY146" fmla="*/ 175016 h 2334016"/>
                <a:gd name="connsiteX147" fmla="*/ 413004 w 8553704"/>
                <a:gd name="connsiteY147" fmla="*/ 162316 h 2334016"/>
                <a:gd name="connsiteX148" fmla="*/ 209804 w 8553704"/>
                <a:gd name="connsiteY148" fmla="*/ 149616 h 2334016"/>
                <a:gd name="connsiteX149" fmla="*/ 32004 w 8553704"/>
                <a:gd name="connsiteY149" fmla="*/ 162316 h 2334016"/>
                <a:gd name="connsiteX150" fmla="*/ 19304 w 8553704"/>
                <a:gd name="connsiteY150"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36804 w 8553704"/>
                <a:gd name="connsiteY3" fmla="*/ 2118116 h 2334016"/>
                <a:gd name="connsiteX4" fmla="*/ 349504 w 8553704"/>
                <a:gd name="connsiteY4" fmla="*/ 2003816 h 2334016"/>
                <a:gd name="connsiteX5" fmla="*/ 324104 w 8553704"/>
                <a:gd name="connsiteY5" fmla="*/ 1953016 h 2334016"/>
                <a:gd name="connsiteX6" fmla="*/ 298704 w 8553704"/>
                <a:gd name="connsiteY6" fmla="*/ 1838716 h 2334016"/>
                <a:gd name="connsiteX7" fmla="*/ 260604 w 8553704"/>
                <a:gd name="connsiteY7" fmla="*/ 1787916 h 2334016"/>
                <a:gd name="connsiteX8" fmla="*/ 247904 w 8553704"/>
                <a:gd name="connsiteY8" fmla="*/ 1724416 h 2334016"/>
                <a:gd name="connsiteX9" fmla="*/ 235204 w 8553704"/>
                <a:gd name="connsiteY9" fmla="*/ 1686316 h 2334016"/>
                <a:gd name="connsiteX10" fmla="*/ 209804 w 8553704"/>
                <a:gd name="connsiteY10" fmla="*/ 1546616 h 2334016"/>
                <a:gd name="connsiteX11" fmla="*/ 247904 w 8553704"/>
                <a:gd name="connsiteY11" fmla="*/ 1216416 h 2334016"/>
                <a:gd name="connsiteX12" fmla="*/ 286004 w 8553704"/>
                <a:gd name="connsiteY12" fmla="*/ 1191016 h 2334016"/>
                <a:gd name="connsiteX13" fmla="*/ 324104 w 8553704"/>
                <a:gd name="connsiteY13" fmla="*/ 1178316 h 2334016"/>
                <a:gd name="connsiteX14" fmla="*/ 400304 w 8553704"/>
                <a:gd name="connsiteY14" fmla="*/ 1114816 h 2334016"/>
                <a:gd name="connsiteX15" fmla="*/ 603504 w 8553704"/>
                <a:gd name="connsiteY15" fmla="*/ 1089416 h 2334016"/>
                <a:gd name="connsiteX16" fmla="*/ 908304 w 8553704"/>
                <a:gd name="connsiteY16" fmla="*/ 1114816 h 2334016"/>
                <a:gd name="connsiteX17" fmla="*/ 984504 w 8553704"/>
                <a:gd name="connsiteY17" fmla="*/ 1140216 h 2334016"/>
                <a:gd name="connsiteX18" fmla="*/ 1048004 w 8553704"/>
                <a:gd name="connsiteY18" fmla="*/ 1152916 h 2334016"/>
                <a:gd name="connsiteX19" fmla="*/ 1124204 w 8553704"/>
                <a:gd name="connsiteY19" fmla="*/ 1178316 h 2334016"/>
                <a:gd name="connsiteX20" fmla="*/ 1187704 w 8553704"/>
                <a:gd name="connsiteY20" fmla="*/ 1241816 h 2334016"/>
                <a:gd name="connsiteX21" fmla="*/ 1200404 w 8553704"/>
                <a:gd name="connsiteY21" fmla="*/ 1292616 h 2334016"/>
                <a:gd name="connsiteX22" fmla="*/ 1238504 w 8553704"/>
                <a:gd name="connsiteY22" fmla="*/ 1406916 h 2334016"/>
                <a:gd name="connsiteX23" fmla="*/ 1263904 w 8553704"/>
                <a:gd name="connsiteY23" fmla="*/ 1483116 h 2334016"/>
                <a:gd name="connsiteX24" fmla="*/ 1289304 w 8553704"/>
                <a:gd name="connsiteY24" fmla="*/ 1559316 h 2334016"/>
                <a:gd name="connsiteX25" fmla="*/ 1314704 w 8553704"/>
                <a:gd name="connsiteY25" fmla="*/ 1660916 h 2334016"/>
                <a:gd name="connsiteX26" fmla="*/ 1327404 w 8553704"/>
                <a:gd name="connsiteY26" fmla="*/ 1711716 h 2334016"/>
                <a:gd name="connsiteX27" fmla="*/ 1352804 w 8553704"/>
                <a:gd name="connsiteY27" fmla="*/ 1800616 h 2334016"/>
                <a:gd name="connsiteX28" fmla="*/ 1365504 w 8553704"/>
                <a:gd name="connsiteY28" fmla="*/ 1876816 h 2334016"/>
                <a:gd name="connsiteX29" fmla="*/ 1378204 w 8553704"/>
                <a:gd name="connsiteY29" fmla="*/ 1914916 h 2334016"/>
                <a:gd name="connsiteX30" fmla="*/ 1416304 w 8553704"/>
                <a:gd name="connsiteY30" fmla="*/ 2092716 h 2334016"/>
                <a:gd name="connsiteX31" fmla="*/ 1441704 w 8553704"/>
                <a:gd name="connsiteY31" fmla="*/ 2181616 h 2334016"/>
                <a:gd name="connsiteX32" fmla="*/ 1479804 w 8553704"/>
                <a:gd name="connsiteY32" fmla="*/ 2194316 h 2334016"/>
                <a:gd name="connsiteX33" fmla="*/ 1517904 w 8553704"/>
                <a:gd name="connsiteY33" fmla="*/ 2219716 h 2334016"/>
                <a:gd name="connsiteX34" fmla="*/ 1670304 w 8553704"/>
                <a:gd name="connsiteY34" fmla="*/ 2245116 h 2334016"/>
                <a:gd name="connsiteX35" fmla="*/ 1759204 w 8553704"/>
                <a:gd name="connsiteY35" fmla="*/ 2270516 h 2334016"/>
                <a:gd name="connsiteX36" fmla="*/ 1835404 w 8553704"/>
                <a:gd name="connsiteY36" fmla="*/ 2283216 h 2334016"/>
                <a:gd name="connsiteX37" fmla="*/ 1873504 w 8553704"/>
                <a:gd name="connsiteY37" fmla="*/ 2295916 h 2334016"/>
                <a:gd name="connsiteX38" fmla="*/ 2013204 w 8553704"/>
                <a:gd name="connsiteY38" fmla="*/ 2321316 h 2334016"/>
                <a:gd name="connsiteX39" fmla="*/ 2076704 w 8553704"/>
                <a:gd name="connsiteY39" fmla="*/ 2334016 h 2334016"/>
                <a:gd name="connsiteX40" fmla="*/ 3029204 w 8553704"/>
                <a:gd name="connsiteY40" fmla="*/ 2308616 h 2334016"/>
                <a:gd name="connsiteX41" fmla="*/ 3130804 w 8553704"/>
                <a:gd name="connsiteY41" fmla="*/ 2295916 h 2334016"/>
                <a:gd name="connsiteX42" fmla="*/ 3283204 w 8553704"/>
                <a:gd name="connsiteY42" fmla="*/ 2270516 h 2334016"/>
                <a:gd name="connsiteX43" fmla="*/ 3397504 w 8553704"/>
                <a:gd name="connsiteY43" fmla="*/ 2245116 h 2334016"/>
                <a:gd name="connsiteX44" fmla="*/ 3511804 w 8553704"/>
                <a:gd name="connsiteY44" fmla="*/ 2232416 h 2334016"/>
                <a:gd name="connsiteX45" fmla="*/ 3613404 w 8553704"/>
                <a:gd name="connsiteY45" fmla="*/ 2219716 h 2334016"/>
                <a:gd name="connsiteX46" fmla="*/ 3854704 w 8553704"/>
                <a:gd name="connsiteY46" fmla="*/ 2168916 h 2334016"/>
                <a:gd name="connsiteX47" fmla="*/ 4299204 w 8553704"/>
                <a:gd name="connsiteY47" fmla="*/ 2143516 h 2334016"/>
                <a:gd name="connsiteX48" fmla="*/ 4388104 w 8553704"/>
                <a:gd name="connsiteY48" fmla="*/ 2118116 h 2334016"/>
                <a:gd name="connsiteX49" fmla="*/ 4464304 w 8553704"/>
                <a:gd name="connsiteY49" fmla="*/ 2080016 h 2334016"/>
                <a:gd name="connsiteX50" fmla="*/ 5137404 w 8553704"/>
                <a:gd name="connsiteY50" fmla="*/ 2041916 h 2334016"/>
                <a:gd name="connsiteX51" fmla="*/ 5251704 w 8553704"/>
                <a:gd name="connsiteY51" fmla="*/ 2029216 h 2334016"/>
                <a:gd name="connsiteX52" fmla="*/ 5264404 w 8553704"/>
                <a:gd name="connsiteY52" fmla="*/ 1991116 h 2334016"/>
                <a:gd name="connsiteX53" fmla="*/ 5289804 w 8553704"/>
                <a:gd name="connsiteY53" fmla="*/ 1953016 h 2334016"/>
                <a:gd name="connsiteX54" fmla="*/ 5302504 w 8553704"/>
                <a:gd name="connsiteY54" fmla="*/ 1902216 h 2334016"/>
                <a:gd name="connsiteX55" fmla="*/ 5315204 w 8553704"/>
                <a:gd name="connsiteY55" fmla="*/ 1826016 h 2334016"/>
                <a:gd name="connsiteX56" fmla="*/ 5340604 w 8553704"/>
                <a:gd name="connsiteY56" fmla="*/ 1724416 h 2334016"/>
                <a:gd name="connsiteX57" fmla="*/ 5404104 w 8553704"/>
                <a:gd name="connsiteY57" fmla="*/ 1660916 h 2334016"/>
                <a:gd name="connsiteX58" fmla="*/ 5480304 w 8553704"/>
                <a:gd name="connsiteY58" fmla="*/ 1635516 h 2334016"/>
                <a:gd name="connsiteX59" fmla="*/ 5556504 w 8553704"/>
                <a:gd name="connsiteY59" fmla="*/ 1584716 h 2334016"/>
                <a:gd name="connsiteX60" fmla="*/ 5632704 w 8553704"/>
                <a:gd name="connsiteY60" fmla="*/ 1559316 h 2334016"/>
                <a:gd name="connsiteX61" fmla="*/ 5670804 w 8553704"/>
                <a:gd name="connsiteY61" fmla="*/ 1546616 h 2334016"/>
                <a:gd name="connsiteX62" fmla="*/ 5721604 w 8553704"/>
                <a:gd name="connsiteY62" fmla="*/ 1533916 h 2334016"/>
                <a:gd name="connsiteX63" fmla="*/ 6166104 w 8553704"/>
                <a:gd name="connsiteY63" fmla="*/ 1572016 h 2334016"/>
                <a:gd name="connsiteX64" fmla="*/ 6204204 w 8553704"/>
                <a:gd name="connsiteY64" fmla="*/ 1584716 h 2334016"/>
                <a:gd name="connsiteX65" fmla="*/ 6280404 w 8553704"/>
                <a:gd name="connsiteY65" fmla="*/ 1648216 h 2334016"/>
                <a:gd name="connsiteX66" fmla="*/ 6356604 w 8553704"/>
                <a:gd name="connsiteY66" fmla="*/ 1699016 h 2334016"/>
                <a:gd name="connsiteX67" fmla="*/ 6394704 w 8553704"/>
                <a:gd name="connsiteY67" fmla="*/ 1724416 h 2334016"/>
                <a:gd name="connsiteX68" fmla="*/ 6445504 w 8553704"/>
                <a:gd name="connsiteY68" fmla="*/ 1838716 h 2334016"/>
                <a:gd name="connsiteX69" fmla="*/ 6458204 w 8553704"/>
                <a:gd name="connsiteY69" fmla="*/ 1876816 h 2334016"/>
                <a:gd name="connsiteX70" fmla="*/ 6496304 w 8553704"/>
                <a:gd name="connsiteY70" fmla="*/ 1889516 h 2334016"/>
                <a:gd name="connsiteX71" fmla="*/ 6547104 w 8553704"/>
                <a:gd name="connsiteY71" fmla="*/ 1914916 h 2334016"/>
                <a:gd name="connsiteX72" fmla="*/ 6597904 w 8553704"/>
                <a:gd name="connsiteY72" fmla="*/ 1927616 h 2334016"/>
                <a:gd name="connsiteX73" fmla="*/ 6674104 w 8553704"/>
                <a:gd name="connsiteY73" fmla="*/ 1953016 h 2334016"/>
                <a:gd name="connsiteX74" fmla="*/ 7067804 w 8553704"/>
                <a:gd name="connsiteY74" fmla="*/ 1978416 h 2334016"/>
                <a:gd name="connsiteX75" fmla="*/ 8223504 w 8553704"/>
                <a:gd name="connsiteY75" fmla="*/ 2029216 h 2334016"/>
                <a:gd name="connsiteX76" fmla="*/ 8477504 w 8553704"/>
                <a:gd name="connsiteY76" fmla="*/ 2016516 h 2334016"/>
                <a:gd name="connsiteX77" fmla="*/ 8553704 w 8553704"/>
                <a:gd name="connsiteY77" fmla="*/ 1965716 h 2334016"/>
                <a:gd name="connsiteX78" fmla="*/ 8541004 w 8553704"/>
                <a:gd name="connsiteY78" fmla="*/ 937016 h 2334016"/>
                <a:gd name="connsiteX79" fmla="*/ 8337804 w 8553704"/>
                <a:gd name="connsiteY79" fmla="*/ 975116 h 2334016"/>
                <a:gd name="connsiteX80" fmla="*/ 7867904 w 8553704"/>
                <a:gd name="connsiteY80" fmla="*/ 962416 h 2334016"/>
                <a:gd name="connsiteX81" fmla="*/ 7601204 w 8553704"/>
                <a:gd name="connsiteY81" fmla="*/ 937016 h 2334016"/>
                <a:gd name="connsiteX82" fmla="*/ 7537704 w 8553704"/>
                <a:gd name="connsiteY82" fmla="*/ 924316 h 2334016"/>
                <a:gd name="connsiteX83" fmla="*/ 7486904 w 8553704"/>
                <a:gd name="connsiteY83" fmla="*/ 911616 h 2334016"/>
                <a:gd name="connsiteX84" fmla="*/ 7448804 w 8553704"/>
                <a:gd name="connsiteY84" fmla="*/ 898916 h 2334016"/>
                <a:gd name="connsiteX85" fmla="*/ 7359904 w 8553704"/>
                <a:gd name="connsiteY85" fmla="*/ 886216 h 2334016"/>
                <a:gd name="connsiteX86" fmla="*/ 7207504 w 8553704"/>
                <a:gd name="connsiteY86" fmla="*/ 860816 h 2334016"/>
                <a:gd name="connsiteX87" fmla="*/ 5924804 w 8553704"/>
                <a:gd name="connsiteY87" fmla="*/ 848116 h 2334016"/>
                <a:gd name="connsiteX88" fmla="*/ 5594604 w 8553704"/>
                <a:gd name="connsiteY88" fmla="*/ 810016 h 2334016"/>
                <a:gd name="connsiteX89" fmla="*/ 5467604 w 8553704"/>
                <a:gd name="connsiteY89" fmla="*/ 771916 h 2334016"/>
                <a:gd name="connsiteX90" fmla="*/ 5429504 w 8553704"/>
                <a:gd name="connsiteY90" fmla="*/ 759216 h 2334016"/>
                <a:gd name="connsiteX91" fmla="*/ 5340604 w 8553704"/>
                <a:gd name="connsiteY91" fmla="*/ 708416 h 2334016"/>
                <a:gd name="connsiteX92" fmla="*/ 5302504 w 8553704"/>
                <a:gd name="connsiteY92" fmla="*/ 683016 h 2334016"/>
                <a:gd name="connsiteX93" fmla="*/ 5175504 w 8553704"/>
                <a:gd name="connsiteY93" fmla="*/ 644916 h 2334016"/>
                <a:gd name="connsiteX94" fmla="*/ 4934204 w 8553704"/>
                <a:gd name="connsiteY94" fmla="*/ 632216 h 2334016"/>
                <a:gd name="connsiteX95" fmla="*/ 4527804 w 8553704"/>
                <a:gd name="connsiteY95" fmla="*/ 594116 h 2334016"/>
                <a:gd name="connsiteX96" fmla="*/ 4438904 w 8553704"/>
                <a:gd name="connsiteY96" fmla="*/ 581416 h 2334016"/>
                <a:gd name="connsiteX97" fmla="*/ 3905504 w 8553704"/>
                <a:gd name="connsiteY97" fmla="*/ 530616 h 2334016"/>
                <a:gd name="connsiteX98" fmla="*/ 3626104 w 8553704"/>
                <a:gd name="connsiteY98" fmla="*/ 492516 h 2334016"/>
                <a:gd name="connsiteX99" fmla="*/ 3486404 w 8553704"/>
                <a:gd name="connsiteY99" fmla="*/ 467116 h 2334016"/>
                <a:gd name="connsiteX100" fmla="*/ 3156204 w 8553704"/>
                <a:gd name="connsiteY100" fmla="*/ 454416 h 2334016"/>
                <a:gd name="connsiteX101" fmla="*/ 2902204 w 8553704"/>
                <a:gd name="connsiteY101" fmla="*/ 416316 h 2334016"/>
                <a:gd name="connsiteX102" fmla="*/ 2851404 w 8553704"/>
                <a:gd name="connsiteY102" fmla="*/ 403616 h 2334016"/>
                <a:gd name="connsiteX103" fmla="*/ 2381504 w 8553704"/>
                <a:gd name="connsiteY103" fmla="*/ 378216 h 2334016"/>
                <a:gd name="connsiteX104" fmla="*/ 2318004 w 8553704"/>
                <a:gd name="connsiteY104" fmla="*/ 695716 h 2334016"/>
                <a:gd name="connsiteX105" fmla="*/ 2381504 w 8553704"/>
                <a:gd name="connsiteY105" fmla="*/ 810016 h 2334016"/>
                <a:gd name="connsiteX106" fmla="*/ 2419604 w 8553704"/>
                <a:gd name="connsiteY106" fmla="*/ 835416 h 2334016"/>
                <a:gd name="connsiteX107" fmla="*/ 2495804 w 8553704"/>
                <a:gd name="connsiteY107" fmla="*/ 911616 h 2334016"/>
                <a:gd name="connsiteX108" fmla="*/ 2533904 w 8553704"/>
                <a:gd name="connsiteY108" fmla="*/ 949716 h 2334016"/>
                <a:gd name="connsiteX109" fmla="*/ 2584704 w 8553704"/>
                <a:gd name="connsiteY109" fmla="*/ 987816 h 2334016"/>
                <a:gd name="connsiteX110" fmla="*/ 2660904 w 8553704"/>
                <a:gd name="connsiteY110" fmla="*/ 1038616 h 2334016"/>
                <a:gd name="connsiteX111" fmla="*/ 2673604 w 8553704"/>
                <a:gd name="connsiteY111" fmla="*/ 1076716 h 2334016"/>
                <a:gd name="connsiteX112" fmla="*/ 2699004 w 8553704"/>
                <a:gd name="connsiteY112" fmla="*/ 1165616 h 2334016"/>
                <a:gd name="connsiteX113" fmla="*/ 2673604 w 8553704"/>
                <a:gd name="connsiteY113" fmla="*/ 1330716 h 2334016"/>
                <a:gd name="connsiteX114" fmla="*/ 2660904 w 8553704"/>
                <a:gd name="connsiteY114" fmla="*/ 1381516 h 2334016"/>
                <a:gd name="connsiteX115" fmla="*/ 2635504 w 8553704"/>
                <a:gd name="connsiteY115" fmla="*/ 1419616 h 2334016"/>
                <a:gd name="connsiteX116" fmla="*/ 2622804 w 8553704"/>
                <a:gd name="connsiteY116" fmla="*/ 1457716 h 2334016"/>
                <a:gd name="connsiteX117" fmla="*/ 2584704 w 8553704"/>
                <a:gd name="connsiteY117" fmla="*/ 1470416 h 2334016"/>
                <a:gd name="connsiteX118" fmla="*/ 2546604 w 8553704"/>
                <a:gd name="connsiteY118" fmla="*/ 1495816 h 2334016"/>
                <a:gd name="connsiteX119" fmla="*/ 2470404 w 8553704"/>
                <a:gd name="connsiteY119" fmla="*/ 1521216 h 2334016"/>
                <a:gd name="connsiteX120" fmla="*/ 2432304 w 8553704"/>
                <a:gd name="connsiteY120" fmla="*/ 1533916 h 2334016"/>
                <a:gd name="connsiteX121" fmla="*/ 2330704 w 8553704"/>
                <a:gd name="connsiteY121" fmla="*/ 1546616 h 2334016"/>
                <a:gd name="connsiteX122" fmla="*/ 1797304 w 8553704"/>
                <a:gd name="connsiteY122" fmla="*/ 1546616 h 2334016"/>
                <a:gd name="connsiteX123" fmla="*/ 1670304 w 8553704"/>
                <a:gd name="connsiteY123" fmla="*/ 1533916 h 2334016"/>
                <a:gd name="connsiteX124" fmla="*/ 1556004 w 8553704"/>
                <a:gd name="connsiteY124" fmla="*/ 1470416 h 2334016"/>
                <a:gd name="connsiteX125" fmla="*/ 1454404 w 8553704"/>
                <a:gd name="connsiteY125" fmla="*/ 1419616 h 2334016"/>
                <a:gd name="connsiteX126" fmla="*/ 1429004 w 8553704"/>
                <a:gd name="connsiteY126" fmla="*/ 1381516 h 2334016"/>
                <a:gd name="connsiteX127" fmla="*/ 1378204 w 8553704"/>
                <a:gd name="connsiteY127" fmla="*/ 1356116 h 2334016"/>
                <a:gd name="connsiteX128" fmla="*/ 1340104 w 8553704"/>
                <a:gd name="connsiteY128" fmla="*/ 1229116 h 2334016"/>
                <a:gd name="connsiteX129" fmla="*/ 1352804 w 8553704"/>
                <a:gd name="connsiteY129" fmla="*/ 975116 h 2334016"/>
                <a:gd name="connsiteX130" fmla="*/ 1365504 w 8553704"/>
                <a:gd name="connsiteY130" fmla="*/ 937016 h 2334016"/>
                <a:gd name="connsiteX131" fmla="*/ 1390904 w 8553704"/>
                <a:gd name="connsiteY131" fmla="*/ 835416 h 2334016"/>
                <a:gd name="connsiteX132" fmla="*/ 1416304 w 8553704"/>
                <a:gd name="connsiteY132" fmla="*/ 797316 h 2334016"/>
                <a:gd name="connsiteX133" fmla="*/ 1467104 w 8553704"/>
                <a:gd name="connsiteY133" fmla="*/ 733816 h 2334016"/>
                <a:gd name="connsiteX134" fmla="*/ 1492504 w 8553704"/>
                <a:gd name="connsiteY134" fmla="*/ 695716 h 2334016"/>
                <a:gd name="connsiteX135" fmla="*/ 1505204 w 8553704"/>
                <a:gd name="connsiteY135" fmla="*/ 657616 h 2334016"/>
                <a:gd name="connsiteX136" fmla="*/ 1543304 w 8553704"/>
                <a:gd name="connsiteY136" fmla="*/ 632216 h 2334016"/>
                <a:gd name="connsiteX137" fmla="*/ 1568704 w 8553704"/>
                <a:gd name="connsiteY137" fmla="*/ 594116 h 2334016"/>
                <a:gd name="connsiteX138" fmla="*/ 1606804 w 8553704"/>
                <a:gd name="connsiteY138" fmla="*/ 581416 h 2334016"/>
                <a:gd name="connsiteX139" fmla="*/ 1657604 w 8553704"/>
                <a:gd name="connsiteY139" fmla="*/ 505216 h 2334016"/>
                <a:gd name="connsiteX140" fmla="*/ 1733804 w 8553704"/>
                <a:gd name="connsiteY140" fmla="*/ 441716 h 2334016"/>
                <a:gd name="connsiteX141" fmla="*/ 1759204 w 8553704"/>
                <a:gd name="connsiteY141" fmla="*/ 403616 h 2334016"/>
                <a:gd name="connsiteX142" fmla="*/ 1784604 w 8553704"/>
                <a:gd name="connsiteY142" fmla="*/ 327416 h 2334016"/>
                <a:gd name="connsiteX143" fmla="*/ 1149604 w 8553704"/>
                <a:gd name="connsiteY143" fmla="*/ 213116 h 2334016"/>
                <a:gd name="connsiteX144" fmla="*/ 1060704 w 8553704"/>
                <a:gd name="connsiteY144" fmla="*/ 200416 h 2334016"/>
                <a:gd name="connsiteX145" fmla="*/ 844804 w 8553704"/>
                <a:gd name="connsiteY145" fmla="*/ 187716 h 2334016"/>
                <a:gd name="connsiteX146" fmla="*/ 705104 w 8553704"/>
                <a:gd name="connsiteY146" fmla="*/ 175016 h 2334016"/>
                <a:gd name="connsiteX147" fmla="*/ 413004 w 8553704"/>
                <a:gd name="connsiteY147" fmla="*/ 162316 h 2334016"/>
                <a:gd name="connsiteX148" fmla="*/ 209804 w 8553704"/>
                <a:gd name="connsiteY148" fmla="*/ 149616 h 2334016"/>
                <a:gd name="connsiteX149" fmla="*/ 32004 w 8553704"/>
                <a:gd name="connsiteY149" fmla="*/ 162316 h 2334016"/>
                <a:gd name="connsiteX150" fmla="*/ 19304 w 8553704"/>
                <a:gd name="connsiteY150"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349504 w 8553704"/>
                <a:gd name="connsiteY4" fmla="*/ 2003816 h 2334016"/>
                <a:gd name="connsiteX5" fmla="*/ 324104 w 8553704"/>
                <a:gd name="connsiteY5" fmla="*/ 1953016 h 2334016"/>
                <a:gd name="connsiteX6" fmla="*/ 298704 w 8553704"/>
                <a:gd name="connsiteY6" fmla="*/ 1838716 h 2334016"/>
                <a:gd name="connsiteX7" fmla="*/ 260604 w 8553704"/>
                <a:gd name="connsiteY7" fmla="*/ 1787916 h 2334016"/>
                <a:gd name="connsiteX8" fmla="*/ 247904 w 8553704"/>
                <a:gd name="connsiteY8" fmla="*/ 1724416 h 2334016"/>
                <a:gd name="connsiteX9" fmla="*/ 235204 w 8553704"/>
                <a:gd name="connsiteY9" fmla="*/ 1686316 h 2334016"/>
                <a:gd name="connsiteX10" fmla="*/ 209804 w 8553704"/>
                <a:gd name="connsiteY10" fmla="*/ 1546616 h 2334016"/>
                <a:gd name="connsiteX11" fmla="*/ 247904 w 8553704"/>
                <a:gd name="connsiteY11" fmla="*/ 1216416 h 2334016"/>
                <a:gd name="connsiteX12" fmla="*/ 286004 w 8553704"/>
                <a:gd name="connsiteY12" fmla="*/ 1191016 h 2334016"/>
                <a:gd name="connsiteX13" fmla="*/ 324104 w 8553704"/>
                <a:gd name="connsiteY13" fmla="*/ 1178316 h 2334016"/>
                <a:gd name="connsiteX14" fmla="*/ 400304 w 8553704"/>
                <a:gd name="connsiteY14" fmla="*/ 1114816 h 2334016"/>
                <a:gd name="connsiteX15" fmla="*/ 603504 w 8553704"/>
                <a:gd name="connsiteY15" fmla="*/ 1089416 h 2334016"/>
                <a:gd name="connsiteX16" fmla="*/ 908304 w 8553704"/>
                <a:gd name="connsiteY16" fmla="*/ 1114816 h 2334016"/>
                <a:gd name="connsiteX17" fmla="*/ 984504 w 8553704"/>
                <a:gd name="connsiteY17" fmla="*/ 1140216 h 2334016"/>
                <a:gd name="connsiteX18" fmla="*/ 1048004 w 8553704"/>
                <a:gd name="connsiteY18" fmla="*/ 1152916 h 2334016"/>
                <a:gd name="connsiteX19" fmla="*/ 1124204 w 8553704"/>
                <a:gd name="connsiteY19" fmla="*/ 1178316 h 2334016"/>
                <a:gd name="connsiteX20" fmla="*/ 1187704 w 8553704"/>
                <a:gd name="connsiteY20" fmla="*/ 1241816 h 2334016"/>
                <a:gd name="connsiteX21" fmla="*/ 1200404 w 8553704"/>
                <a:gd name="connsiteY21" fmla="*/ 1292616 h 2334016"/>
                <a:gd name="connsiteX22" fmla="*/ 1238504 w 8553704"/>
                <a:gd name="connsiteY22" fmla="*/ 1406916 h 2334016"/>
                <a:gd name="connsiteX23" fmla="*/ 1263904 w 8553704"/>
                <a:gd name="connsiteY23" fmla="*/ 1483116 h 2334016"/>
                <a:gd name="connsiteX24" fmla="*/ 1289304 w 8553704"/>
                <a:gd name="connsiteY24" fmla="*/ 1559316 h 2334016"/>
                <a:gd name="connsiteX25" fmla="*/ 1314704 w 8553704"/>
                <a:gd name="connsiteY25" fmla="*/ 1660916 h 2334016"/>
                <a:gd name="connsiteX26" fmla="*/ 1327404 w 8553704"/>
                <a:gd name="connsiteY26" fmla="*/ 1711716 h 2334016"/>
                <a:gd name="connsiteX27" fmla="*/ 1352804 w 8553704"/>
                <a:gd name="connsiteY27" fmla="*/ 1800616 h 2334016"/>
                <a:gd name="connsiteX28" fmla="*/ 1365504 w 8553704"/>
                <a:gd name="connsiteY28" fmla="*/ 1876816 h 2334016"/>
                <a:gd name="connsiteX29" fmla="*/ 1378204 w 8553704"/>
                <a:gd name="connsiteY29" fmla="*/ 1914916 h 2334016"/>
                <a:gd name="connsiteX30" fmla="*/ 1416304 w 8553704"/>
                <a:gd name="connsiteY30" fmla="*/ 2092716 h 2334016"/>
                <a:gd name="connsiteX31" fmla="*/ 1441704 w 8553704"/>
                <a:gd name="connsiteY31" fmla="*/ 2181616 h 2334016"/>
                <a:gd name="connsiteX32" fmla="*/ 1479804 w 8553704"/>
                <a:gd name="connsiteY32" fmla="*/ 2194316 h 2334016"/>
                <a:gd name="connsiteX33" fmla="*/ 1517904 w 8553704"/>
                <a:gd name="connsiteY33" fmla="*/ 2219716 h 2334016"/>
                <a:gd name="connsiteX34" fmla="*/ 1670304 w 8553704"/>
                <a:gd name="connsiteY34" fmla="*/ 2245116 h 2334016"/>
                <a:gd name="connsiteX35" fmla="*/ 1759204 w 8553704"/>
                <a:gd name="connsiteY35" fmla="*/ 2270516 h 2334016"/>
                <a:gd name="connsiteX36" fmla="*/ 1835404 w 8553704"/>
                <a:gd name="connsiteY36" fmla="*/ 2283216 h 2334016"/>
                <a:gd name="connsiteX37" fmla="*/ 1873504 w 8553704"/>
                <a:gd name="connsiteY37" fmla="*/ 2295916 h 2334016"/>
                <a:gd name="connsiteX38" fmla="*/ 2013204 w 8553704"/>
                <a:gd name="connsiteY38" fmla="*/ 2321316 h 2334016"/>
                <a:gd name="connsiteX39" fmla="*/ 2076704 w 8553704"/>
                <a:gd name="connsiteY39" fmla="*/ 2334016 h 2334016"/>
                <a:gd name="connsiteX40" fmla="*/ 3029204 w 8553704"/>
                <a:gd name="connsiteY40" fmla="*/ 2308616 h 2334016"/>
                <a:gd name="connsiteX41" fmla="*/ 3130804 w 8553704"/>
                <a:gd name="connsiteY41" fmla="*/ 2295916 h 2334016"/>
                <a:gd name="connsiteX42" fmla="*/ 3283204 w 8553704"/>
                <a:gd name="connsiteY42" fmla="*/ 2270516 h 2334016"/>
                <a:gd name="connsiteX43" fmla="*/ 3397504 w 8553704"/>
                <a:gd name="connsiteY43" fmla="*/ 2245116 h 2334016"/>
                <a:gd name="connsiteX44" fmla="*/ 3511804 w 8553704"/>
                <a:gd name="connsiteY44" fmla="*/ 2232416 h 2334016"/>
                <a:gd name="connsiteX45" fmla="*/ 3613404 w 8553704"/>
                <a:gd name="connsiteY45" fmla="*/ 2219716 h 2334016"/>
                <a:gd name="connsiteX46" fmla="*/ 3854704 w 8553704"/>
                <a:gd name="connsiteY46" fmla="*/ 2168916 h 2334016"/>
                <a:gd name="connsiteX47" fmla="*/ 4299204 w 8553704"/>
                <a:gd name="connsiteY47" fmla="*/ 2143516 h 2334016"/>
                <a:gd name="connsiteX48" fmla="*/ 4388104 w 8553704"/>
                <a:gd name="connsiteY48" fmla="*/ 2118116 h 2334016"/>
                <a:gd name="connsiteX49" fmla="*/ 4464304 w 8553704"/>
                <a:gd name="connsiteY49" fmla="*/ 2080016 h 2334016"/>
                <a:gd name="connsiteX50" fmla="*/ 5137404 w 8553704"/>
                <a:gd name="connsiteY50" fmla="*/ 2041916 h 2334016"/>
                <a:gd name="connsiteX51" fmla="*/ 5251704 w 8553704"/>
                <a:gd name="connsiteY51" fmla="*/ 2029216 h 2334016"/>
                <a:gd name="connsiteX52" fmla="*/ 5264404 w 8553704"/>
                <a:gd name="connsiteY52" fmla="*/ 1991116 h 2334016"/>
                <a:gd name="connsiteX53" fmla="*/ 5289804 w 8553704"/>
                <a:gd name="connsiteY53" fmla="*/ 1953016 h 2334016"/>
                <a:gd name="connsiteX54" fmla="*/ 5302504 w 8553704"/>
                <a:gd name="connsiteY54" fmla="*/ 1902216 h 2334016"/>
                <a:gd name="connsiteX55" fmla="*/ 5315204 w 8553704"/>
                <a:gd name="connsiteY55" fmla="*/ 1826016 h 2334016"/>
                <a:gd name="connsiteX56" fmla="*/ 5340604 w 8553704"/>
                <a:gd name="connsiteY56" fmla="*/ 1724416 h 2334016"/>
                <a:gd name="connsiteX57" fmla="*/ 5404104 w 8553704"/>
                <a:gd name="connsiteY57" fmla="*/ 1660916 h 2334016"/>
                <a:gd name="connsiteX58" fmla="*/ 5480304 w 8553704"/>
                <a:gd name="connsiteY58" fmla="*/ 1635516 h 2334016"/>
                <a:gd name="connsiteX59" fmla="*/ 5556504 w 8553704"/>
                <a:gd name="connsiteY59" fmla="*/ 1584716 h 2334016"/>
                <a:gd name="connsiteX60" fmla="*/ 5632704 w 8553704"/>
                <a:gd name="connsiteY60" fmla="*/ 1559316 h 2334016"/>
                <a:gd name="connsiteX61" fmla="*/ 5670804 w 8553704"/>
                <a:gd name="connsiteY61" fmla="*/ 1546616 h 2334016"/>
                <a:gd name="connsiteX62" fmla="*/ 5721604 w 8553704"/>
                <a:gd name="connsiteY62" fmla="*/ 1533916 h 2334016"/>
                <a:gd name="connsiteX63" fmla="*/ 6166104 w 8553704"/>
                <a:gd name="connsiteY63" fmla="*/ 1572016 h 2334016"/>
                <a:gd name="connsiteX64" fmla="*/ 6204204 w 8553704"/>
                <a:gd name="connsiteY64" fmla="*/ 1584716 h 2334016"/>
                <a:gd name="connsiteX65" fmla="*/ 6280404 w 8553704"/>
                <a:gd name="connsiteY65" fmla="*/ 1648216 h 2334016"/>
                <a:gd name="connsiteX66" fmla="*/ 6356604 w 8553704"/>
                <a:gd name="connsiteY66" fmla="*/ 1699016 h 2334016"/>
                <a:gd name="connsiteX67" fmla="*/ 6394704 w 8553704"/>
                <a:gd name="connsiteY67" fmla="*/ 1724416 h 2334016"/>
                <a:gd name="connsiteX68" fmla="*/ 6445504 w 8553704"/>
                <a:gd name="connsiteY68" fmla="*/ 1838716 h 2334016"/>
                <a:gd name="connsiteX69" fmla="*/ 6458204 w 8553704"/>
                <a:gd name="connsiteY69" fmla="*/ 1876816 h 2334016"/>
                <a:gd name="connsiteX70" fmla="*/ 6496304 w 8553704"/>
                <a:gd name="connsiteY70" fmla="*/ 1889516 h 2334016"/>
                <a:gd name="connsiteX71" fmla="*/ 6547104 w 8553704"/>
                <a:gd name="connsiteY71" fmla="*/ 1914916 h 2334016"/>
                <a:gd name="connsiteX72" fmla="*/ 6597904 w 8553704"/>
                <a:gd name="connsiteY72" fmla="*/ 1927616 h 2334016"/>
                <a:gd name="connsiteX73" fmla="*/ 6674104 w 8553704"/>
                <a:gd name="connsiteY73" fmla="*/ 1953016 h 2334016"/>
                <a:gd name="connsiteX74" fmla="*/ 7067804 w 8553704"/>
                <a:gd name="connsiteY74" fmla="*/ 1978416 h 2334016"/>
                <a:gd name="connsiteX75" fmla="*/ 8223504 w 8553704"/>
                <a:gd name="connsiteY75" fmla="*/ 2029216 h 2334016"/>
                <a:gd name="connsiteX76" fmla="*/ 8477504 w 8553704"/>
                <a:gd name="connsiteY76" fmla="*/ 2016516 h 2334016"/>
                <a:gd name="connsiteX77" fmla="*/ 8553704 w 8553704"/>
                <a:gd name="connsiteY77" fmla="*/ 1965716 h 2334016"/>
                <a:gd name="connsiteX78" fmla="*/ 8541004 w 8553704"/>
                <a:gd name="connsiteY78" fmla="*/ 937016 h 2334016"/>
                <a:gd name="connsiteX79" fmla="*/ 8337804 w 8553704"/>
                <a:gd name="connsiteY79" fmla="*/ 975116 h 2334016"/>
                <a:gd name="connsiteX80" fmla="*/ 7867904 w 8553704"/>
                <a:gd name="connsiteY80" fmla="*/ 962416 h 2334016"/>
                <a:gd name="connsiteX81" fmla="*/ 7601204 w 8553704"/>
                <a:gd name="connsiteY81" fmla="*/ 937016 h 2334016"/>
                <a:gd name="connsiteX82" fmla="*/ 7537704 w 8553704"/>
                <a:gd name="connsiteY82" fmla="*/ 924316 h 2334016"/>
                <a:gd name="connsiteX83" fmla="*/ 7486904 w 8553704"/>
                <a:gd name="connsiteY83" fmla="*/ 911616 h 2334016"/>
                <a:gd name="connsiteX84" fmla="*/ 7448804 w 8553704"/>
                <a:gd name="connsiteY84" fmla="*/ 898916 h 2334016"/>
                <a:gd name="connsiteX85" fmla="*/ 7359904 w 8553704"/>
                <a:gd name="connsiteY85" fmla="*/ 886216 h 2334016"/>
                <a:gd name="connsiteX86" fmla="*/ 7207504 w 8553704"/>
                <a:gd name="connsiteY86" fmla="*/ 860816 h 2334016"/>
                <a:gd name="connsiteX87" fmla="*/ 5924804 w 8553704"/>
                <a:gd name="connsiteY87" fmla="*/ 848116 h 2334016"/>
                <a:gd name="connsiteX88" fmla="*/ 5594604 w 8553704"/>
                <a:gd name="connsiteY88" fmla="*/ 810016 h 2334016"/>
                <a:gd name="connsiteX89" fmla="*/ 5467604 w 8553704"/>
                <a:gd name="connsiteY89" fmla="*/ 771916 h 2334016"/>
                <a:gd name="connsiteX90" fmla="*/ 5429504 w 8553704"/>
                <a:gd name="connsiteY90" fmla="*/ 759216 h 2334016"/>
                <a:gd name="connsiteX91" fmla="*/ 5340604 w 8553704"/>
                <a:gd name="connsiteY91" fmla="*/ 708416 h 2334016"/>
                <a:gd name="connsiteX92" fmla="*/ 5302504 w 8553704"/>
                <a:gd name="connsiteY92" fmla="*/ 683016 h 2334016"/>
                <a:gd name="connsiteX93" fmla="*/ 5175504 w 8553704"/>
                <a:gd name="connsiteY93" fmla="*/ 644916 h 2334016"/>
                <a:gd name="connsiteX94" fmla="*/ 4934204 w 8553704"/>
                <a:gd name="connsiteY94" fmla="*/ 632216 h 2334016"/>
                <a:gd name="connsiteX95" fmla="*/ 4527804 w 8553704"/>
                <a:gd name="connsiteY95" fmla="*/ 594116 h 2334016"/>
                <a:gd name="connsiteX96" fmla="*/ 4438904 w 8553704"/>
                <a:gd name="connsiteY96" fmla="*/ 581416 h 2334016"/>
                <a:gd name="connsiteX97" fmla="*/ 3905504 w 8553704"/>
                <a:gd name="connsiteY97" fmla="*/ 530616 h 2334016"/>
                <a:gd name="connsiteX98" fmla="*/ 3626104 w 8553704"/>
                <a:gd name="connsiteY98" fmla="*/ 492516 h 2334016"/>
                <a:gd name="connsiteX99" fmla="*/ 3486404 w 8553704"/>
                <a:gd name="connsiteY99" fmla="*/ 467116 h 2334016"/>
                <a:gd name="connsiteX100" fmla="*/ 3156204 w 8553704"/>
                <a:gd name="connsiteY100" fmla="*/ 454416 h 2334016"/>
                <a:gd name="connsiteX101" fmla="*/ 2902204 w 8553704"/>
                <a:gd name="connsiteY101" fmla="*/ 416316 h 2334016"/>
                <a:gd name="connsiteX102" fmla="*/ 2851404 w 8553704"/>
                <a:gd name="connsiteY102" fmla="*/ 403616 h 2334016"/>
                <a:gd name="connsiteX103" fmla="*/ 2381504 w 8553704"/>
                <a:gd name="connsiteY103" fmla="*/ 378216 h 2334016"/>
                <a:gd name="connsiteX104" fmla="*/ 2318004 w 8553704"/>
                <a:gd name="connsiteY104" fmla="*/ 695716 h 2334016"/>
                <a:gd name="connsiteX105" fmla="*/ 2381504 w 8553704"/>
                <a:gd name="connsiteY105" fmla="*/ 810016 h 2334016"/>
                <a:gd name="connsiteX106" fmla="*/ 2419604 w 8553704"/>
                <a:gd name="connsiteY106" fmla="*/ 835416 h 2334016"/>
                <a:gd name="connsiteX107" fmla="*/ 2495804 w 8553704"/>
                <a:gd name="connsiteY107" fmla="*/ 911616 h 2334016"/>
                <a:gd name="connsiteX108" fmla="*/ 2533904 w 8553704"/>
                <a:gd name="connsiteY108" fmla="*/ 949716 h 2334016"/>
                <a:gd name="connsiteX109" fmla="*/ 2584704 w 8553704"/>
                <a:gd name="connsiteY109" fmla="*/ 987816 h 2334016"/>
                <a:gd name="connsiteX110" fmla="*/ 2660904 w 8553704"/>
                <a:gd name="connsiteY110" fmla="*/ 1038616 h 2334016"/>
                <a:gd name="connsiteX111" fmla="*/ 2673604 w 8553704"/>
                <a:gd name="connsiteY111" fmla="*/ 1076716 h 2334016"/>
                <a:gd name="connsiteX112" fmla="*/ 2699004 w 8553704"/>
                <a:gd name="connsiteY112" fmla="*/ 1165616 h 2334016"/>
                <a:gd name="connsiteX113" fmla="*/ 2673604 w 8553704"/>
                <a:gd name="connsiteY113" fmla="*/ 1330716 h 2334016"/>
                <a:gd name="connsiteX114" fmla="*/ 2660904 w 8553704"/>
                <a:gd name="connsiteY114" fmla="*/ 1381516 h 2334016"/>
                <a:gd name="connsiteX115" fmla="*/ 2635504 w 8553704"/>
                <a:gd name="connsiteY115" fmla="*/ 1419616 h 2334016"/>
                <a:gd name="connsiteX116" fmla="*/ 2622804 w 8553704"/>
                <a:gd name="connsiteY116" fmla="*/ 1457716 h 2334016"/>
                <a:gd name="connsiteX117" fmla="*/ 2584704 w 8553704"/>
                <a:gd name="connsiteY117" fmla="*/ 1470416 h 2334016"/>
                <a:gd name="connsiteX118" fmla="*/ 2546604 w 8553704"/>
                <a:gd name="connsiteY118" fmla="*/ 1495816 h 2334016"/>
                <a:gd name="connsiteX119" fmla="*/ 2470404 w 8553704"/>
                <a:gd name="connsiteY119" fmla="*/ 1521216 h 2334016"/>
                <a:gd name="connsiteX120" fmla="*/ 2432304 w 8553704"/>
                <a:gd name="connsiteY120" fmla="*/ 1533916 h 2334016"/>
                <a:gd name="connsiteX121" fmla="*/ 2330704 w 8553704"/>
                <a:gd name="connsiteY121" fmla="*/ 1546616 h 2334016"/>
                <a:gd name="connsiteX122" fmla="*/ 1797304 w 8553704"/>
                <a:gd name="connsiteY122" fmla="*/ 1546616 h 2334016"/>
                <a:gd name="connsiteX123" fmla="*/ 1670304 w 8553704"/>
                <a:gd name="connsiteY123" fmla="*/ 1533916 h 2334016"/>
                <a:gd name="connsiteX124" fmla="*/ 1556004 w 8553704"/>
                <a:gd name="connsiteY124" fmla="*/ 1470416 h 2334016"/>
                <a:gd name="connsiteX125" fmla="*/ 1454404 w 8553704"/>
                <a:gd name="connsiteY125" fmla="*/ 1419616 h 2334016"/>
                <a:gd name="connsiteX126" fmla="*/ 1429004 w 8553704"/>
                <a:gd name="connsiteY126" fmla="*/ 1381516 h 2334016"/>
                <a:gd name="connsiteX127" fmla="*/ 1378204 w 8553704"/>
                <a:gd name="connsiteY127" fmla="*/ 1356116 h 2334016"/>
                <a:gd name="connsiteX128" fmla="*/ 1340104 w 8553704"/>
                <a:gd name="connsiteY128" fmla="*/ 1229116 h 2334016"/>
                <a:gd name="connsiteX129" fmla="*/ 1352804 w 8553704"/>
                <a:gd name="connsiteY129" fmla="*/ 975116 h 2334016"/>
                <a:gd name="connsiteX130" fmla="*/ 1365504 w 8553704"/>
                <a:gd name="connsiteY130" fmla="*/ 937016 h 2334016"/>
                <a:gd name="connsiteX131" fmla="*/ 1390904 w 8553704"/>
                <a:gd name="connsiteY131" fmla="*/ 835416 h 2334016"/>
                <a:gd name="connsiteX132" fmla="*/ 1416304 w 8553704"/>
                <a:gd name="connsiteY132" fmla="*/ 797316 h 2334016"/>
                <a:gd name="connsiteX133" fmla="*/ 1467104 w 8553704"/>
                <a:gd name="connsiteY133" fmla="*/ 733816 h 2334016"/>
                <a:gd name="connsiteX134" fmla="*/ 1492504 w 8553704"/>
                <a:gd name="connsiteY134" fmla="*/ 695716 h 2334016"/>
                <a:gd name="connsiteX135" fmla="*/ 1505204 w 8553704"/>
                <a:gd name="connsiteY135" fmla="*/ 657616 h 2334016"/>
                <a:gd name="connsiteX136" fmla="*/ 1543304 w 8553704"/>
                <a:gd name="connsiteY136" fmla="*/ 632216 h 2334016"/>
                <a:gd name="connsiteX137" fmla="*/ 1568704 w 8553704"/>
                <a:gd name="connsiteY137" fmla="*/ 594116 h 2334016"/>
                <a:gd name="connsiteX138" fmla="*/ 1606804 w 8553704"/>
                <a:gd name="connsiteY138" fmla="*/ 581416 h 2334016"/>
                <a:gd name="connsiteX139" fmla="*/ 1657604 w 8553704"/>
                <a:gd name="connsiteY139" fmla="*/ 505216 h 2334016"/>
                <a:gd name="connsiteX140" fmla="*/ 1733804 w 8553704"/>
                <a:gd name="connsiteY140" fmla="*/ 441716 h 2334016"/>
                <a:gd name="connsiteX141" fmla="*/ 1759204 w 8553704"/>
                <a:gd name="connsiteY141" fmla="*/ 403616 h 2334016"/>
                <a:gd name="connsiteX142" fmla="*/ 1784604 w 8553704"/>
                <a:gd name="connsiteY142" fmla="*/ 327416 h 2334016"/>
                <a:gd name="connsiteX143" fmla="*/ 1149604 w 8553704"/>
                <a:gd name="connsiteY143" fmla="*/ 213116 h 2334016"/>
                <a:gd name="connsiteX144" fmla="*/ 1060704 w 8553704"/>
                <a:gd name="connsiteY144" fmla="*/ 200416 h 2334016"/>
                <a:gd name="connsiteX145" fmla="*/ 844804 w 8553704"/>
                <a:gd name="connsiteY145" fmla="*/ 187716 h 2334016"/>
                <a:gd name="connsiteX146" fmla="*/ 705104 w 8553704"/>
                <a:gd name="connsiteY146" fmla="*/ 175016 h 2334016"/>
                <a:gd name="connsiteX147" fmla="*/ 413004 w 8553704"/>
                <a:gd name="connsiteY147" fmla="*/ 162316 h 2334016"/>
                <a:gd name="connsiteX148" fmla="*/ 209804 w 8553704"/>
                <a:gd name="connsiteY148" fmla="*/ 149616 h 2334016"/>
                <a:gd name="connsiteX149" fmla="*/ 32004 w 8553704"/>
                <a:gd name="connsiteY149" fmla="*/ 162316 h 2334016"/>
                <a:gd name="connsiteX150" fmla="*/ 19304 w 8553704"/>
                <a:gd name="connsiteY150"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349504 w 8553704"/>
                <a:gd name="connsiteY4" fmla="*/ 2003816 h 2334016"/>
                <a:gd name="connsiteX5" fmla="*/ 324104 w 8553704"/>
                <a:gd name="connsiteY5" fmla="*/ 1953016 h 2334016"/>
                <a:gd name="connsiteX6" fmla="*/ 298704 w 8553704"/>
                <a:gd name="connsiteY6" fmla="*/ 1838716 h 2334016"/>
                <a:gd name="connsiteX7" fmla="*/ 260604 w 8553704"/>
                <a:gd name="connsiteY7" fmla="*/ 1787916 h 2334016"/>
                <a:gd name="connsiteX8" fmla="*/ 247904 w 8553704"/>
                <a:gd name="connsiteY8" fmla="*/ 1724416 h 2334016"/>
                <a:gd name="connsiteX9" fmla="*/ 235204 w 8553704"/>
                <a:gd name="connsiteY9" fmla="*/ 1686316 h 2334016"/>
                <a:gd name="connsiteX10" fmla="*/ 209804 w 8553704"/>
                <a:gd name="connsiteY10" fmla="*/ 1546616 h 2334016"/>
                <a:gd name="connsiteX11" fmla="*/ 247904 w 8553704"/>
                <a:gd name="connsiteY11" fmla="*/ 1216416 h 2334016"/>
                <a:gd name="connsiteX12" fmla="*/ 286004 w 8553704"/>
                <a:gd name="connsiteY12" fmla="*/ 1191016 h 2334016"/>
                <a:gd name="connsiteX13" fmla="*/ 324104 w 8553704"/>
                <a:gd name="connsiteY13" fmla="*/ 1178316 h 2334016"/>
                <a:gd name="connsiteX14" fmla="*/ 400304 w 8553704"/>
                <a:gd name="connsiteY14" fmla="*/ 1114816 h 2334016"/>
                <a:gd name="connsiteX15" fmla="*/ 603504 w 8553704"/>
                <a:gd name="connsiteY15" fmla="*/ 1089416 h 2334016"/>
                <a:gd name="connsiteX16" fmla="*/ 908304 w 8553704"/>
                <a:gd name="connsiteY16" fmla="*/ 1114816 h 2334016"/>
                <a:gd name="connsiteX17" fmla="*/ 984504 w 8553704"/>
                <a:gd name="connsiteY17" fmla="*/ 1140216 h 2334016"/>
                <a:gd name="connsiteX18" fmla="*/ 1048004 w 8553704"/>
                <a:gd name="connsiteY18" fmla="*/ 1152916 h 2334016"/>
                <a:gd name="connsiteX19" fmla="*/ 1124204 w 8553704"/>
                <a:gd name="connsiteY19" fmla="*/ 1178316 h 2334016"/>
                <a:gd name="connsiteX20" fmla="*/ 1187704 w 8553704"/>
                <a:gd name="connsiteY20" fmla="*/ 1241816 h 2334016"/>
                <a:gd name="connsiteX21" fmla="*/ 1200404 w 8553704"/>
                <a:gd name="connsiteY21" fmla="*/ 1292616 h 2334016"/>
                <a:gd name="connsiteX22" fmla="*/ 1238504 w 8553704"/>
                <a:gd name="connsiteY22" fmla="*/ 1406916 h 2334016"/>
                <a:gd name="connsiteX23" fmla="*/ 1263904 w 8553704"/>
                <a:gd name="connsiteY23" fmla="*/ 1483116 h 2334016"/>
                <a:gd name="connsiteX24" fmla="*/ 1289304 w 8553704"/>
                <a:gd name="connsiteY24" fmla="*/ 1559316 h 2334016"/>
                <a:gd name="connsiteX25" fmla="*/ 1314704 w 8553704"/>
                <a:gd name="connsiteY25" fmla="*/ 1660916 h 2334016"/>
                <a:gd name="connsiteX26" fmla="*/ 1327404 w 8553704"/>
                <a:gd name="connsiteY26" fmla="*/ 1711716 h 2334016"/>
                <a:gd name="connsiteX27" fmla="*/ 1352804 w 8553704"/>
                <a:gd name="connsiteY27" fmla="*/ 1800616 h 2334016"/>
                <a:gd name="connsiteX28" fmla="*/ 1365504 w 8553704"/>
                <a:gd name="connsiteY28" fmla="*/ 1876816 h 2334016"/>
                <a:gd name="connsiteX29" fmla="*/ 1378204 w 8553704"/>
                <a:gd name="connsiteY29" fmla="*/ 1914916 h 2334016"/>
                <a:gd name="connsiteX30" fmla="*/ 1416304 w 8553704"/>
                <a:gd name="connsiteY30" fmla="*/ 2092716 h 2334016"/>
                <a:gd name="connsiteX31" fmla="*/ 1441704 w 8553704"/>
                <a:gd name="connsiteY31" fmla="*/ 2181616 h 2334016"/>
                <a:gd name="connsiteX32" fmla="*/ 1479804 w 8553704"/>
                <a:gd name="connsiteY32" fmla="*/ 2194316 h 2334016"/>
                <a:gd name="connsiteX33" fmla="*/ 1517904 w 8553704"/>
                <a:gd name="connsiteY33" fmla="*/ 2219716 h 2334016"/>
                <a:gd name="connsiteX34" fmla="*/ 1670304 w 8553704"/>
                <a:gd name="connsiteY34" fmla="*/ 2245116 h 2334016"/>
                <a:gd name="connsiteX35" fmla="*/ 1759204 w 8553704"/>
                <a:gd name="connsiteY35" fmla="*/ 2270516 h 2334016"/>
                <a:gd name="connsiteX36" fmla="*/ 1835404 w 8553704"/>
                <a:gd name="connsiteY36" fmla="*/ 2283216 h 2334016"/>
                <a:gd name="connsiteX37" fmla="*/ 1873504 w 8553704"/>
                <a:gd name="connsiteY37" fmla="*/ 2295916 h 2334016"/>
                <a:gd name="connsiteX38" fmla="*/ 2013204 w 8553704"/>
                <a:gd name="connsiteY38" fmla="*/ 2321316 h 2334016"/>
                <a:gd name="connsiteX39" fmla="*/ 2076704 w 8553704"/>
                <a:gd name="connsiteY39" fmla="*/ 2334016 h 2334016"/>
                <a:gd name="connsiteX40" fmla="*/ 3029204 w 8553704"/>
                <a:gd name="connsiteY40" fmla="*/ 2308616 h 2334016"/>
                <a:gd name="connsiteX41" fmla="*/ 3130804 w 8553704"/>
                <a:gd name="connsiteY41" fmla="*/ 2295916 h 2334016"/>
                <a:gd name="connsiteX42" fmla="*/ 3283204 w 8553704"/>
                <a:gd name="connsiteY42" fmla="*/ 2270516 h 2334016"/>
                <a:gd name="connsiteX43" fmla="*/ 3397504 w 8553704"/>
                <a:gd name="connsiteY43" fmla="*/ 2245116 h 2334016"/>
                <a:gd name="connsiteX44" fmla="*/ 3511804 w 8553704"/>
                <a:gd name="connsiteY44" fmla="*/ 2232416 h 2334016"/>
                <a:gd name="connsiteX45" fmla="*/ 3613404 w 8553704"/>
                <a:gd name="connsiteY45" fmla="*/ 2219716 h 2334016"/>
                <a:gd name="connsiteX46" fmla="*/ 3854704 w 8553704"/>
                <a:gd name="connsiteY46" fmla="*/ 2168916 h 2334016"/>
                <a:gd name="connsiteX47" fmla="*/ 4299204 w 8553704"/>
                <a:gd name="connsiteY47" fmla="*/ 2143516 h 2334016"/>
                <a:gd name="connsiteX48" fmla="*/ 4388104 w 8553704"/>
                <a:gd name="connsiteY48" fmla="*/ 2118116 h 2334016"/>
                <a:gd name="connsiteX49" fmla="*/ 4464304 w 8553704"/>
                <a:gd name="connsiteY49" fmla="*/ 2080016 h 2334016"/>
                <a:gd name="connsiteX50" fmla="*/ 5137404 w 8553704"/>
                <a:gd name="connsiteY50" fmla="*/ 2041916 h 2334016"/>
                <a:gd name="connsiteX51" fmla="*/ 5251704 w 8553704"/>
                <a:gd name="connsiteY51" fmla="*/ 2029216 h 2334016"/>
                <a:gd name="connsiteX52" fmla="*/ 5264404 w 8553704"/>
                <a:gd name="connsiteY52" fmla="*/ 1991116 h 2334016"/>
                <a:gd name="connsiteX53" fmla="*/ 5289804 w 8553704"/>
                <a:gd name="connsiteY53" fmla="*/ 1953016 h 2334016"/>
                <a:gd name="connsiteX54" fmla="*/ 5302504 w 8553704"/>
                <a:gd name="connsiteY54" fmla="*/ 1902216 h 2334016"/>
                <a:gd name="connsiteX55" fmla="*/ 5315204 w 8553704"/>
                <a:gd name="connsiteY55" fmla="*/ 1826016 h 2334016"/>
                <a:gd name="connsiteX56" fmla="*/ 5340604 w 8553704"/>
                <a:gd name="connsiteY56" fmla="*/ 1724416 h 2334016"/>
                <a:gd name="connsiteX57" fmla="*/ 5404104 w 8553704"/>
                <a:gd name="connsiteY57" fmla="*/ 1660916 h 2334016"/>
                <a:gd name="connsiteX58" fmla="*/ 5480304 w 8553704"/>
                <a:gd name="connsiteY58" fmla="*/ 1635516 h 2334016"/>
                <a:gd name="connsiteX59" fmla="*/ 5556504 w 8553704"/>
                <a:gd name="connsiteY59" fmla="*/ 1584716 h 2334016"/>
                <a:gd name="connsiteX60" fmla="*/ 5632704 w 8553704"/>
                <a:gd name="connsiteY60" fmla="*/ 1559316 h 2334016"/>
                <a:gd name="connsiteX61" fmla="*/ 5670804 w 8553704"/>
                <a:gd name="connsiteY61" fmla="*/ 1546616 h 2334016"/>
                <a:gd name="connsiteX62" fmla="*/ 5721604 w 8553704"/>
                <a:gd name="connsiteY62" fmla="*/ 1533916 h 2334016"/>
                <a:gd name="connsiteX63" fmla="*/ 6166104 w 8553704"/>
                <a:gd name="connsiteY63" fmla="*/ 1572016 h 2334016"/>
                <a:gd name="connsiteX64" fmla="*/ 6204204 w 8553704"/>
                <a:gd name="connsiteY64" fmla="*/ 1584716 h 2334016"/>
                <a:gd name="connsiteX65" fmla="*/ 6280404 w 8553704"/>
                <a:gd name="connsiteY65" fmla="*/ 1648216 h 2334016"/>
                <a:gd name="connsiteX66" fmla="*/ 6356604 w 8553704"/>
                <a:gd name="connsiteY66" fmla="*/ 1699016 h 2334016"/>
                <a:gd name="connsiteX67" fmla="*/ 6394704 w 8553704"/>
                <a:gd name="connsiteY67" fmla="*/ 1724416 h 2334016"/>
                <a:gd name="connsiteX68" fmla="*/ 6445504 w 8553704"/>
                <a:gd name="connsiteY68" fmla="*/ 1838716 h 2334016"/>
                <a:gd name="connsiteX69" fmla="*/ 6458204 w 8553704"/>
                <a:gd name="connsiteY69" fmla="*/ 1876816 h 2334016"/>
                <a:gd name="connsiteX70" fmla="*/ 6496304 w 8553704"/>
                <a:gd name="connsiteY70" fmla="*/ 1889516 h 2334016"/>
                <a:gd name="connsiteX71" fmla="*/ 6547104 w 8553704"/>
                <a:gd name="connsiteY71" fmla="*/ 1914916 h 2334016"/>
                <a:gd name="connsiteX72" fmla="*/ 6597904 w 8553704"/>
                <a:gd name="connsiteY72" fmla="*/ 1927616 h 2334016"/>
                <a:gd name="connsiteX73" fmla="*/ 6674104 w 8553704"/>
                <a:gd name="connsiteY73" fmla="*/ 1953016 h 2334016"/>
                <a:gd name="connsiteX74" fmla="*/ 7067804 w 8553704"/>
                <a:gd name="connsiteY74" fmla="*/ 1978416 h 2334016"/>
                <a:gd name="connsiteX75" fmla="*/ 8223504 w 8553704"/>
                <a:gd name="connsiteY75" fmla="*/ 2029216 h 2334016"/>
                <a:gd name="connsiteX76" fmla="*/ 8477504 w 8553704"/>
                <a:gd name="connsiteY76" fmla="*/ 2016516 h 2334016"/>
                <a:gd name="connsiteX77" fmla="*/ 8553704 w 8553704"/>
                <a:gd name="connsiteY77" fmla="*/ 1965716 h 2334016"/>
                <a:gd name="connsiteX78" fmla="*/ 8541004 w 8553704"/>
                <a:gd name="connsiteY78" fmla="*/ 937016 h 2334016"/>
                <a:gd name="connsiteX79" fmla="*/ 8337804 w 8553704"/>
                <a:gd name="connsiteY79" fmla="*/ 975116 h 2334016"/>
                <a:gd name="connsiteX80" fmla="*/ 7867904 w 8553704"/>
                <a:gd name="connsiteY80" fmla="*/ 962416 h 2334016"/>
                <a:gd name="connsiteX81" fmla="*/ 7601204 w 8553704"/>
                <a:gd name="connsiteY81" fmla="*/ 937016 h 2334016"/>
                <a:gd name="connsiteX82" fmla="*/ 7537704 w 8553704"/>
                <a:gd name="connsiteY82" fmla="*/ 924316 h 2334016"/>
                <a:gd name="connsiteX83" fmla="*/ 7486904 w 8553704"/>
                <a:gd name="connsiteY83" fmla="*/ 911616 h 2334016"/>
                <a:gd name="connsiteX84" fmla="*/ 7448804 w 8553704"/>
                <a:gd name="connsiteY84" fmla="*/ 898916 h 2334016"/>
                <a:gd name="connsiteX85" fmla="*/ 7359904 w 8553704"/>
                <a:gd name="connsiteY85" fmla="*/ 886216 h 2334016"/>
                <a:gd name="connsiteX86" fmla="*/ 7207504 w 8553704"/>
                <a:gd name="connsiteY86" fmla="*/ 860816 h 2334016"/>
                <a:gd name="connsiteX87" fmla="*/ 5924804 w 8553704"/>
                <a:gd name="connsiteY87" fmla="*/ 848116 h 2334016"/>
                <a:gd name="connsiteX88" fmla="*/ 5594604 w 8553704"/>
                <a:gd name="connsiteY88" fmla="*/ 810016 h 2334016"/>
                <a:gd name="connsiteX89" fmla="*/ 5467604 w 8553704"/>
                <a:gd name="connsiteY89" fmla="*/ 771916 h 2334016"/>
                <a:gd name="connsiteX90" fmla="*/ 5429504 w 8553704"/>
                <a:gd name="connsiteY90" fmla="*/ 759216 h 2334016"/>
                <a:gd name="connsiteX91" fmla="*/ 5340604 w 8553704"/>
                <a:gd name="connsiteY91" fmla="*/ 708416 h 2334016"/>
                <a:gd name="connsiteX92" fmla="*/ 5302504 w 8553704"/>
                <a:gd name="connsiteY92" fmla="*/ 683016 h 2334016"/>
                <a:gd name="connsiteX93" fmla="*/ 5175504 w 8553704"/>
                <a:gd name="connsiteY93" fmla="*/ 644916 h 2334016"/>
                <a:gd name="connsiteX94" fmla="*/ 4934204 w 8553704"/>
                <a:gd name="connsiteY94" fmla="*/ 632216 h 2334016"/>
                <a:gd name="connsiteX95" fmla="*/ 4527804 w 8553704"/>
                <a:gd name="connsiteY95" fmla="*/ 594116 h 2334016"/>
                <a:gd name="connsiteX96" fmla="*/ 4438904 w 8553704"/>
                <a:gd name="connsiteY96" fmla="*/ 581416 h 2334016"/>
                <a:gd name="connsiteX97" fmla="*/ 3905504 w 8553704"/>
                <a:gd name="connsiteY97" fmla="*/ 530616 h 2334016"/>
                <a:gd name="connsiteX98" fmla="*/ 3626104 w 8553704"/>
                <a:gd name="connsiteY98" fmla="*/ 492516 h 2334016"/>
                <a:gd name="connsiteX99" fmla="*/ 3486404 w 8553704"/>
                <a:gd name="connsiteY99" fmla="*/ 467116 h 2334016"/>
                <a:gd name="connsiteX100" fmla="*/ 3156204 w 8553704"/>
                <a:gd name="connsiteY100" fmla="*/ 454416 h 2334016"/>
                <a:gd name="connsiteX101" fmla="*/ 2902204 w 8553704"/>
                <a:gd name="connsiteY101" fmla="*/ 416316 h 2334016"/>
                <a:gd name="connsiteX102" fmla="*/ 2851404 w 8553704"/>
                <a:gd name="connsiteY102" fmla="*/ 403616 h 2334016"/>
                <a:gd name="connsiteX103" fmla="*/ 2381504 w 8553704"/>
                <a:gd name="connsiteY103" fmla="*/ 378216 h 2334016"/>
                <a:gd name="connsiteX104" fmla="*/ 2318004 w 8553704"/>
                <a:gd name="connsiteY104" fmla="*/ 695716 h 2334016"/>
                <a:gd name="connsiteX105" fmla="*/ 2381504 w 8553704"/>
                <a:gd name="connsiteY105" fmla="*/ 810016 h 2334016"/>
                <a:gd name="connsiteX106" fmla="*/ 2419604 w 8553704"/>
                <a:gd name="connsiteY106" fmla="*/ 835416 h 2334016"/>
                <a:gd name="connsiteX107" fmla="*/ 2495804 w 8553704"/>
                <a:gd name="connsiteY107" fmla="*/ 911616 h 2334016"/>
                <a:gd name="connsiteX108" fmla="*/ 2533904 w 8553704"/>
                <a:gd name="connsiteY108" fmla="*/ 949716 h 2334016"/>
                <a:gd name="connsiteX109" fmla="*/ 2584704 w 8553704"/>
                <a:gd name="connsiteY109" fmla="*/ 987816 h 2334016"/>
                <a:gd name="connsiteX110" fmla="*/ 2660904 w 8553704"/>
                <a:gd name="connsiteY110" fmla="*/ 1038616 h 2334016"/>
                <a:gd name="connsiteX111" fmla="*/ 2673604 w 8553704"/>
                <a:gd name="connsiteY111" fmla="*/ 1076716 h 2334016"/>
                <a:gd name="connsiteX112" fmla="*/ 2699004 w 8553704"/>
                <a:gd name="connsiteY112" fmla="*/ 1165616 h 2334016"/>
                <a:gd name="connsiteX113" fmla="*/ 2673604 w 8553704"/>
                <a:gd name="connsiteY113" fmla="*/ 1330716 h 2334016"/>
                <a:gd name="connsiteX114" fmla="*/ 2660904 w 8553704"/>
                <a:gd name="connsiteY114" fmla="*/ 1381516 h 2334016"/>
                <a:gd name="connsiteX115" fmla="*/ 2635504 w 8553704"/>
                <a:gd name="connsiteY115" fmla="*/ 1419616 h 2334016"/>
                <a:gd name="connsiteX116" fmla="*/ 2622804 w 8553704"/>
                <a:gd name="connsiteY116" fmla="*/ 1457716 h 2334016"/>
                <a:gd name="connsiteX117" fmla="*/ 2584704 w 8553704"/>
                <a:gd name="connsiteY117" fmla="*/ 1470416 h 2334016"/>
                <a:gd name="connsiteX118" fmla="*/ 2546604 w 8553704"/>
                <a:gd name="connsiteY118" fmla="*/ 1495816 h 2334016"/>
                <a:gd name="connsiteX119" fmla="*/ 2470404 w 8553704"/>
                <a:gd name="connsiteY119" fmla="*/ 1521216 h 2334016"/>
                <a:gd name="connsiteX120" fmla="*/ 2432304 w 8553704"/>
                <a:gd name="connsiteY120" fmla="*/ 1533916 h 2334016"/>
                <a:gd name="connsiteX121" fmla="*/ 2330704 w 8553704"/>
                <a:gd name="connsiteY121" fmla="*/ 1546616 h 2334016"/>
                <a:gd name="connsiteX122" fmla="*/ 1797304 w 8553704"/>
                <a:gd name="connsiteY122" fmla="*/ 1546616 h 2334016"/>
                <a:gd name="connsiteX123" fmla="*/ 1670304 w 8553704"/>
                <a:gd name="connsiteY123" fmla="*/ 1533916 h 2334016"/>
                <a:gd name="connsiteX124" fmla="*/ 1556004 w 8553704"/>
                <a:gd name="connsiteY124" fmla="*/ 1470416 h 2334016"/>
                <a:gd name="connsiteX125" fmla="*/ 1454404 w 8553704"/>
                <a:gd name="connsiteY125" fmla="*/ 1419616 h 2334016"/>
                <a:gd name="connsiteX126" fmla="*/ 1429004 w 8553704"/>
                <a:gd name="connsiteY126" fmla="*/ 1381516 h 2334016"/>
                <a:gd name="connsiteX127" fmla="*/ 1378204 w 8553704"/>
                <a:gd name="connsiteY127" fmla="*/ 1356116 h 2334016"/>
                <a:gd name="connsiteX128" fmla="*/ 1340104 w 8553704"/>
                <a:gd name="connsiteY128" fmla="*/ 1229116 h 2334016"/>
                <a:gd name="connsiteX129" fmla="*/ 1352804 w 8553704"/>
                <a:gd name="connsiteY129" fmla="*/ 975116 h 2334016"/>
                <a:gd name="connsiteX130" fmla="*/ 1365504 w 8553704"/>
                <a:gd name="connsiteY130" fmla="*/ 937016 h 2334016"/>
                <a:gd name="connsiteX131" fmla="*/ 1390904 w 8553704"/>
                <a:gd name="connsiteY131" fmla="*/ 835416 h 2334016"/>
                <a:gd name="connsiteX132" fmla="*/ 1416304 w 8553704"/>
                <a:gd name="connsiteY132" fmla="*/ 797316 h 2334016"/>
                <a:gd name="connsiteX133" fmla="*/ 1467104 w 8553704"/>
                <a:gd name="connsiteY133" fmla="*/ 733816 h 2334016"/>
                <a:gd name="connsiteX134" fmla="*/ 1492504 w 8553704"/>
                <a:gd name="connsiteY134" fmla="*/ 695716 h 2334016"/>
                <a:gd name="connsiteX135" fmla="*/ 1505204 w 8553704"/>
                <a:gd name="connsiteY135" fmla="*/ 657616 h 2334016"/>
                <a:gd name="connsiteX136" fmla="*/ 1543304 w 8553704"/>
                <a:gd name="connsiteY136" fmla="*/ 632216 h 2334016"/>
                <a:gd name="connsiteX137" fmla="*/ 1568704 w 8553704"/>
                <a:gd name="connsiteY137" fmla="*/ 594116 h 2334016"/>
                <a:gd name="connsiteX138" fmla="*/ 1606804 w 8553704"/>
                <a:gd name="connsiteY138" fmla="*/ 581416 h 2334016"/>
                <a:gd name="connsiteX139" fmla="*/ 1657604 w 8553704"/>
                <a:gd name="connsiteY139" fmla="*/ 505216 h 2334016"/>
                <a:gd name="connsiteX140" fmla="*/ 1733804 w 8553704"/>
                <a:gd name="connsiteY140" fmla="*/ 441716 h 2334016"/>
                <a:gd name="connsiteX141" fmla="*/ 1759204 w 8553704"/>
                <a:gd name="connsiteY141" fmla="*/ 403616 h 2334016"/>
                <a:gd name="connsiteX142" fmla="*/ 1784604 w 8553704"/>
                <a:gd name="connsiteY142" fmla="*/ 327416 h 2334016"/>
                <a:gd name="connsiteX143" fmla="*/ 1149604 w 8553704"/>
                <a:gd name="connsiteY143" fmla="*/ 213116 h 2334016"/>
                <a:gd name="connsiteX144" fmla="*/ 1060704 w 8553704"/>
                <a:gd name="connsiteY144" fmla="*/ 200416 h 2334016"/>
                <a:gd name="connsiteX145" fmla="*/ 844804 w 8553704"/>
                <a:gd name="connsiteY145" fmla="*/ 187716 h 2334016"/>
                <a:gd name="connsiteX146" fmla="*/ 705104 w 8553704"/>
                <a:gd name="connsiteY146" fmla="*/ 175016 h 2334016"/>
                <a:gd name="connsiteX147" fmla="*/ 413004 w 8553704"/>
                <a:gd name="connsiteY147" fmla="*/ 162316 h 2334016"/>
                <a:gd name="connsiteX148" fmla="*/ 209804 w 8553704"/>
                <a:gd name="connsiteY148" fmla="*/ 149616 h 2334016"/>
                <a:gd name="connsiteX149" fmla="*/ 32004 w 8553704"/>
                <a:gd name="connsiteY149" fmla="*/ 162316 h 2334016"/>
                <a:gd name="connsiteX150" fmla="*/ 19304 w 8553704"/>
                <a:gd name="connsiteY150"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324104 w 8553704"/>
                <a:gd name="connsiteY4" fmla="*/ 1953016 h 2334016"/>
                <a:gd name="connsiteX5" fmla="*/ 298704 w 8553704"/>
                <a:gd name="connsiteY5" fmla="*/ 1838716 h 2334016"/>
                <a:gd name="connsiteX6" fmla="*/ 260604 w 8553704"/>
                <a:gd name="connsiteY6" fmla="*/ 1787916 h 2334016"/>
                <a:gd name="connsiteX7" fmla="*/ 247904 w 8553704"/>
                <a:gd name="connsiteY7" fmla="*/ 1724416 h 2334016"/>
                <a:gd name="connsiteX8" fmla="*/ 235204 w 8553704"/>
                <a:gd name="connsiteY8" fmla="*/ 1686316 h 2334016"/>
                <a:gd name="connsiteX9" fmla="*/ 209804 w 8553704"/>
                <a:gd name="connsiteY9" fmla="*/ 1546616 h 2334016"/>
                <a:gd name="connsiteX10" fmla="*/ 247904 w 8553704"/>
                <a:gd name="connsiteY10" fmla="*/ 1216416 h 2334016"/>
                <a:gd name="connsiteX11" fmla="*/ 286004 w 8553704"/>
                <a:gd name="connsiteY11" fmla="*/ 1191016 h 2334016"/>
                <a:gd name="connsiteX12" fmla="*/ 324104 w 8553704"/>
                <a:gd name="connsiteY12" fmla="*/ 1178316 h 2334016"/>
                <a:gd name="connsiteX13" fmla="*/ 400304 w 8553704"/>
                <a:gd name="connsiteY13" fmla="*/ 1114816 h 2334016"/>
                <a:gd name="connsiteX14" fmla="*/ 603504 w 8553704"/>
                <a:gd name="connsiteY14" fmla="*/ 1089416 h 2334016"/>
                <a:gd name="connsiteX15" fmla="*/ 908304 w 8553704"/>
                <a:gd name="connsiteY15" fmla="*/ 1114816 h 2334016"/>
                <a:gd name="connsiteX16" fmla="*/ 984504 w 8553704"/>
                <a:gd name="connsiteY16" fmla="*/ 1140216 h 2334016"/>
                <a:gd name="connsiteX17" fmla="*/ 1048004 w 8553704"/>
                <a:gd name="connsiteY17" fmla="*/ 1152916 h 2334016"/>
                <a:gd name="connsiteX18" fmla="*/ 1124204 w 8553704"/>
                <a:gd name="connsiteY18" fmla="*/ 1178316 h 2334016"/>
                <a:gd name="connsiteX19" fmla="*/ 1187704 w 8553704"/>
                <a:gd name="connsiteY19" fmla="*/ 1241816 h 2334016"/>
                <a:gd name="connsiteX20" fmla="*/ 1200404 w 8553704"/>
                <a:gd name="connsiteY20" fmla="*/ 1292616 h 2334016"/>
                <a:gd name="connsiteX21" fmla="*/ 1238504 w 8553704"/>
                <a:gd name="connsiteY21" fmla="*/ 1406916 h 2334016"/>
                <a:gd name="connsiteX22" fmla="*/ 1263904 w 8553704"/>
                <a:gd name="connsiteY22" fmla="*/ 1483116 h 2334016"/>
                <a:gd name="connsiteX23" fmla="*/ 1289304 w 8553704"/>
                <a:gd name="connsiteY23" fmla="*/ 1559316 h 2334016"/>
                <a:gd name="connsiteX24" fmla="*/ 1314704 w 8553704"/>
                <a:gd name="connsiteY24" fmla="*/ 1660916 h 2334016"/>
                <a:gd name="connsiteX25" fmla="*/ 1327404 w 8553704"/>
                <a:gd name="connsiteY25" fmla="*/ 1711716 h 2334016"/>
                <a:gd name="connsiteX26" fmla="*/ 1352804 w 8553704"/>
                <a:gd name="connsiteY26" fmla="*/ 1800616 h 2334016"/>
                <a:gd name="connsiteX27" fmla="*/ 1365504 w 8553704"/>
                <a:gd name="connsiteY27" fmla="*/ 1876816 h 2334016"/>
                <a:gd name="connsiteX28" fmla="*/ 1378204 w 8553704"/>
                <a:gd name="connsiteY28" fmla="*/ 1914916 h 2334016"/>
                <a:gd name="connsiteX29" fmla="*/ 1416304 w 8553704"/>
                <a:gd name="connsiteY29" fmla="*/ 2092716 h 2334016"/>
                <a:gd name="connsiteX30" fmla="*/ 1441704 w 8553704"/>
                <a:gd name="connsiteY30" fmla="*/ 2181616 h 2334016"/>
                <a:gd name="connsiteX31" fmla="*/ 1479804 w 8553704"/>
                <a:gd name="connsiteY31" fmla="*/ 2194316 h 2334016"/>
                <a:gd name="connsiteX32" fmla="*/ 1517904 w 8553704"/>
                <a:gd name="connsiteY32" fmla="*/ 2219716 h 2334016"/>
                <a:gd name="connsiteX33" fmla="*/ 1670304 w 8553704"/>
                <a:gd name="connsiteY33" fmla="*/ 2245116 h 2334016"/>
                <a:gd name="connsiteX34" fmla="*/ 1759204 w 8553704"/>
                <a:gd name="connsiteY34" fmla="*/ 2270516 h 2334016"/>
                <a:gd name="connsiteX35" fmla="*/ 1835404 w 8553704"/>
                <a:gd name="connsiteY35" fmla="*/ 2283216 h 2334016"/>
                <a:gd name="connsiteX36" fmla="*/ 1873504 w 8553704"/>
                <a:gd name="connsiteY36" fmla="*/ 2295916 h 2334016"/>
                <a:gd name="connsiteX37" fmla="*/ 2013204 w 8553704"/>
                <a:gd name="connsiteY37" fmla="*/ 2321316 h 2334016"/>
                <a:gd name="connsiteX38" fmla="*/ 2076704 w 8553704"/>
                <a:gd name="connsiteY38" fmla="*/ 2334016 h 2334016"/>
                <a:gd name="connsiteX39" fmla="*/ 3029204 w 8553704"/>
                <a:gd name="connsiteY39" fmla="*/ 2308616 h 2334016"/>
                <a:gd name="connsiteX40" fmla="*/ 3130804 w 8553704"/>
                <a:gd name="connsiteY40" fmla="*/ 2295916 h 2334016"/>
                <a:gd name="connsiteX41" fmla="*/ 3283204 w 8553704"/>
                <a:gd name="connsiteY41" fmla="*/ 2270516 h 2334016"/>
                <a:gd name="connsiteX42" fmla="*/ 3397504 w 8553704"/>
                <a:gd name="connsiteY42" fmla="*/ 2245116 h 2334016"/>
                <a:gd name="connsiteX43" fmla="*/ 3511804 w 8553704"/>
                <a:gd name="connsiteY43" fmla="*/ 2232416 h 2334016"/>
                <a:gd name="connsiteX44" fmla="*/ 3613404 w 8553704"/>
                <a:gd name="connsiteY44" fmla="*/ 2219716 h 2334016"/>
                <a:gd name="connsiteX45" fmla="*/ 3854704 w 8553704"/>
                <a:gd name="connsiteY45" fmla="*/ 2168916 h 2334016"/>
                <a:gd name="connsiteX46" fmla="*/ 4299204 w 8553704"/>
                <a:gd name="connsiteY46" fmla="*/ 2143516 h 2334016"/>
                <a:gd name="connsiteX47" fmla="*/ 4388104 w 8553704"/>
                <a:gd name="connsiteY47" fmla="*/ 2118116 h 2334016"/>
                <a:gd name="connsiteX48" fmla="*/ 4464304 w 8553704"/>
                <a:gd name="connsiteY48" fmla="*/ 2080016 h 2334016"/>
                <a:gd name="connsiteX49" fmla="*/ 5137404 w 8553704"/>
                <a:gd name="connsiteY49" fmla="*/ 2041916 h 2334016"/>
                <a:gd name="connsiteX50" fmla="*/ 5251704 w 8553704"/>
                <a:gd name="connsiteY50" fmla="*/ 2029216 h 2334016"/>
                <a:gd name="connsiteX51" fmla="*/ 5264404 w 8553704"/>
                <a:gd name="connsiteY51" fmla="*/ 1991116 h 2334016"/>
                <a:gd name="connsiteX52" fmla="*/ 5289804 w 8553704"/>
                <a:gd name="connsiteY52" fmla="*/ 1953016 h 2334016"/>
                <a:gd name="connsiteX53" fmla="*/ 5302504 w 8553704"/>
                <a:gd name="connsiteY53" fmla="*/ 1902216 h 2334016"/>
                <a:gd name="connsiteX54" fmla="*/ 5315204 w 8553704"/>
                <a:gd name="connsiteY54" fmla="*/ 1826016 h 2334016"/>
                <a:gd name="connsiteX55" fmla="*/ 5340604 w 8553704"/>
                <a:gd name="connsiteY55" fmla="*/ 1724416 h 2334016"/>
                <a:gd name="connsiteX56" fmla="*/ 5404104 w 8553704"/>
                <a:gd name="connsiteY56" fmla="*/ 1660916 h 2334016"/>
                <a:gd name="connsiteX57" fmla="*/ 5480304 w 8553704"/>
                <a:gd name="connsiteY57" fmla="*/ 1635516 h 2334016"/>
                <a:gd name="connsiteX58" fmla="*/ 5556504 w 8553704"/>
                <a:gd name="connsiteY58" fmla="*/ 1584716 h 2334016"/>
                <a:gd name="connsiteX59" fmla="*/ 5632704 w 8553704"/>
                <a:gd name="connsiteY59" fmla="*/ 1559316 h 2334016"/>
                <a:gd name="connsiteX60" fmla="*/ 5670804 w 8553704"/>
                <a:gd name="connsiteY60" fmla="*/ 1546616 h 2334016"/>
                <a:gd name="connsiteX61" fmla="*/ 5721604 w 8553704"/>
                <a:gd name="connsiteY61" fmla="*/ 1533916 h 2334016"/>
                <a:gd name="connsiteX62" fmla="*/ 6166104 w 8553704"/>
                <a:gd name="connsiteY62" fmla="*/ 1572016 h 2334016"/>
                <a:gd name="connsiteX63" fmla="*/ 6204204 w 8553704"/>
                <a:gd name="connsiteY63" fmla="*/ 1584716 h 2334016"/>
                <a:gd name="connsiteX64" fmla="*/ 6280404 w 8553704"/>
                <a:gd name="connsiteY64" fmla="*/ 1648216 h 2334016"/>
                <a:gd name="connsiteX65" fmla="*/ 6356604 w 8553704"/>
                <a:gd name="connsiteY65" fmla="*/ 1699016 h 2334016"/>
                <a:gd name="connsiteX66" fmla="*/ 6394704 w 8553704"/>
                <a:gd name="connsiteY66" fmla="*/ 1724416 h 2334016"/>
                <a:gd name="connsiteX67" fmla="*/ 6445504 w 8553704"/>
                <a:gd name="connsiteY67" fmla="*/ 1838716 h 2334016"/>
                <a:gd name="connsiteX68" fmla="*/ 6458204 w 8553704"/>
                <a:gd name="connsiteY68" fmla="*/ 1876816 h 2334016"/>
                <a:gd name="connsiteX69" fmla="*/ 6496304 w 8553704"/>
                <a:gd name="connsiteY69" fmla="*/ 1889516 h 2334016"/>
                <a:gd name="connsiteX70" fmla="*/ 6547104 w 8553704"/>
                <a:gd name="connsiteY70" fmla="*/ 1914916 h 2334016"/>
                <a:gd name="connsiteX71" fmla="*/ 6597904 w 8553704"/>
                <a:gd name="connsiteY71" fmla="*/ 1927616 h 2334016"/>
                <a:gd name="connsiteX72" fmla="*/ 6674104 w 8553704"/>
                <a:gd name="connsiteY72" fmla="*/ 1953016 h 2334016"/>
                <a:gd name="connsiteX73" fmla="*/ 7067804 w 8553704"/>
                <a:gd name="connsiteY73" fmla="*/ 1978416 h 2334016"/>
                <a:gd name="connsiteX74" fmla="*/ 8223504 w 8553704"/>
                <a:gd name="connsiteY74" fmla="*/ 2029216 h 2334016"/>
                <a:gd name="connsiteX75" fmla="*/ 8477504 w 8553704"/>
                <a:gd name="connsiteY75" fmla="*/ 2016516 h 2334016"/>
                <a:gd name="connsiteX76" fmla="*/ 8553704 w 8553704"/>
                <a:gd name="connsiteY76" fmla="*/ 1965716 h 2334016"/>
                <a:gd name="connsiteX77" fmla="*/ 8541004 w 8553704"/>
                <a:gd name="connsiteY77" fmla="*/ 937016 h 2334016"/>
                <a:gd name="connsiteX78" fmla="*/ 8337804 w 8553704"/>
                <a:gd name="connsiteY78" fmla="*/ 975116 h 2334016"/>
                <a:gd name="connsiteX79" fmla="*/ 7867904 w 8553704"/>
                <a:gd name="connsiteY79" fmla="*/ 962416 h 2334016"/>
                <a:gd name="connsiteX80" fmla="*/ 7601204 w 8553704"/>
                <a:gd name="connsiteY80" fmla="*/ 937016 h 2334016"/>
                <a:gd name="connsiteX81" fmla="*/ 7537704 w 8553704"/>
                <a:gd name="connsiteY81" fmla="*/ 924316 h 2334016"/>
                <a:gd name="connsiteX82" fmla="*/ 7486904 w 8553704"/>
                <a:gd name="connsiteY82" fmla="*/ 911616 h 2334016"/>
                <a:gd name="connsiteX83" fmla="*/ 7448804 w 8553704"/>
                <a:gd name="connsiteY83" fmla="*/ 898916 h 2334016"/>
                <a:gd name="connsiteX84" fmla="*/ 7359904 w 8553704"/>
                <a:gd name="connsiteY84" fmla="*/ 886216 h 2334016"/>
                <a:gd name="connsiteX85" fmla="*/ 7207504 w 8553704"/>
                <a:gd name="connsiteY85" fmla="*/ 860816 h 2334016"/>
                <a:gd name="connsiteX86" fmla="*/ 5924804 w 8553704"/>
                <a:gd name="connsiteY86" fmla="*/ 848116 h 2334016"/>
                <a:gd name="connsiteX87" fmla="*/ 5594604 w 8553704"/>
                <a:gd name="connsiteY87" fmla="*/ 810016 h 2334016"/>
                <a:gd name="connsiteX88" fmla="*/ 5467604 w 8553704"/>
                <a:gd name="connsiteY88" fmla="*/ 771916 h 2334016"/>
                <a:gd name="connsiteX89" fmla="*/ 5429504 w 8553704"/>
                <a:gd name="connsiteY89" fmla="*/ 759216 h 2334016"/>
                <a:gd name="connsiteX90" fmla="*/ 5340604 w 8553704"/>
                <a:gd name="connsiteY90" fmla="*/ 708416 h 2334016"/>
                <a:gd name="connsiteX91" fmla="*/ 5302504 w 8553704"/>
                <a:gd name="connsiteY91" fmla="*/ 683016 h 2334016"/>
                <a:gd name="connsiteX92" fmla="*/ 5175504 w 8553704"/>
                <a:gd name="connsiteY92" fmla="*/ 644916 h 2334016"/>
                <a:gd name="connsiteX93" fmla="*/ 4934204 w 8553704"/>
                <a:gd name="connsiteY93" fmla="*/ 632216 h 2334016"/>
                <a:gd name="connsiteX94" fmla="*/ 4527804 w 8553704"/>
                <a:gd name="connsiteY94" fmla="*/ 594116 h 2334016"/>
                <a:gd name="connsiteX95" fmla="*/ 4438904 w 8553704"/>
                <a:gd name="connsiteY95" fmla="*/ 581416 h 2334016"/>
                <a:gd name="connsiteX96" fmla="*/ 3905504 w 8553704"/>
                <a:gd name="connsiteY96" fmla="*/ 530616 h 2334016"/>
                <a:gd name="connsiteX97" fmla="*/ 3626104 w 8553704"/>
                <a:gd name="connsiteY97" fmla="*/ 492516 h 2334016"/>
                <a:gd name="connsiteX98" fmla="*/ 3486404 w 8553704"/>
                <a:gd name="connsiteY98" fmla="*/ 467116 h 2334016"/>
                <a:gd name="connsiteX99" fmla="*/ 3156204 w 8553704"/>
                <a:gd name="connsiteY99" fmla="*/ 454416 h 2334016"/>
                <a:gd name="connsiteX100" fmla="*/ 2902204 w 8553704"/>
                <a:gd name="connsiteY100" fmla="*/ 416316 h 2334016"/>
                <a:gd name="connsiteX101" fmla="*/ 2851404 w 8553704"/>
                <a:gd name="connsiteY101" fmla="*/ 403616 h 2334016"/>
                <a:gd name="connsiteX102" fmla="*/ 2381504 w 8553704"/>
                <a:gd name="connsiteY102" fmla="*/ 378216 h 2334016"/>
                <a:gd name="connsiteX103" fmla="*/ 2318004 w 8553704"/>
                <a:gd name="connsiteY103" fmla="*/ 695716 h 2334016"/>
                <a:gd name="connsiteX104" fmla="*/ 2381504 w 8553704"/>
                <a:gd name="connsiteY104" fmla="*/ 810016 h 2334016"/>
                <a:gd name="connsiteX105" fmla="*/ 2419604 w 8553704"/>
                <a:gd name="connsiteY105" fmla="*/ 835416 h 2334016"/>
                <a:gd name="connsiteX106" fmla="*/ 2495804 w 8553704"/>
                <a:gd name="connsiteY106" fmla="*/ 911616 h 2334016"/>
                <a:gd name="connsiteX107" fmla="*/ 2533904 w 8553704"/>
                <a:gd name="connsiteY107" fmla="*/ 949716 h 2334016"/>
                <a:gd name="connsiteX108" fmla="*/ 2584704 w 8553704"/>
                <a:gd name="connsiteY108" fmla="*/ 987816 h 2334016"/>
                <a:gd name="connsiteX109" fmla="*/ 2660904 w 8553704"/>
                <a:gd name="connsiteY109" fmla="*/ 1038616 h 2334016"/>
                <a:gd name="connsiteX110" fmla="*/ 2673604 w 8553704"/>
                <a:gd name="connsiteY110" fmla="*/ 1076716 h 2334016"/>
                <a:gd name="connsiteX111" fmla="*/ 2699004 w 8553704"/>
                <a:gd name="connsiteY111" fmla="*/ 1165616 h 2334016"/>
                <a:gd name="connsiteX112" fmla="*/ 2673604 w 8553704"/>
                <a:gd name="connsiteY112" fmla="*/ 1330716 h 2334016"/>
                <a:gd name="connsiteX113" fmla="*/ 2660904 w 8553704"/>
                <a:gd name="connsiteY113" fmla="*/ 1381516 h 2334016"/>
                <a:gd name="connsiteX114" fmla="*/ 2635504 w 8553704"/>
                <a:gd name="connsiteY114" fmla="*/ 1419616 h 2334016"/>
                <a:gd name="connsiteX115" fmla="*/ 2622804 w 8553704"/>
                <a:gd name="connsiteY115" fmla="*/ 1457716 h 2334016"/>
                <a:gd name="connsiteX116" fmla="*/ 2584704 w 8553704"/>
                <a:gd name="connsiteY116" fmla="*/ 1470416 h 2334016"/>
                <a:gd name="connsiteX117" fmla="*/ 2546604 w 8553704"/>
                <a:gd name="connsiteY117" fmla="*/ 1495816 h 2334016"/>
                <a:gd name="connsiteX118" fmla="*/ 2470404 w 8553704"/>
                <a:gd name="connsiteY118" fmla="*/ 1521216 h 2334016"/>
                <a:gd name="connsiteX119" fmla="*/ 2432304 w 8553704"/>
                <a:gd name="connsiteY119" fmla="*/ 1533916 h 2334016"/>
                <a:gd name="connsiteX120" fmla="*/ 2330704 w 8553704"/>
                <a:gd name="connsiteY120" fmla="*/ 1546616 h 2334016"/>
                <a:gd name="connsiteX121" fmla="*/ 1797304 w 8553704"/>
                <a:gd name="connsiteY121" fmla="*/ 1546616 h 2334016"/>
                <a:gd name="connsiteX122" fmla="*/ 1670304 w 8553704"/>
                <a:gd name="connsiteY122" fmla="*/ 1533916 h 2334016"/>
                <a:gd name="connsiteX123" fmla="*/ 1556004 w 8553704"/>
                <a:gd name="connsiteY123" fmla="*/ 1470416 h 2334016"/>
                <a:gd name="connsiteX124" fmla="*/ 1454404 w 8553704"/>
                <a:gd name="connsiteY124" fmla="*/ 1419616 h 2334016"/>
                <a:gd name="connsiteX125" fmla="*/ 1429004 w 8553704"/>
                <a:gd name="connsiteY125" fmla="*/ 1381516 h 2334016"/>
                <a:gd name="connsiteX126" fmla="*/ 1378204 w 8553704"/>
                <a:gd name="connsiteY126" fmla="*/ 1356116 h 2334016"/>
                <a:gd name="connsiteX127" fmla="*/ 1340104 w 8553704"/>
                <a:gd name="connsiteY127" fmla="*/ 1229116 h 2334016"/>
                <a:gd name="connsiteX128" fmla="*/ 1352804 w 8553704"/>
                <a:gd name="connsiteY128" fmla="*/ 975116 h 2334016"/>
                <a:gd name="connsiteX129" fmla="*/ 1365504 w 8553704"/>
                <a:gd name="connsiteY129" fmla="*/ 937016 h 2334016"/>
                <a:gd name="connsiteX130" fmla="*/ 1390904 w 8553704"/>
                <a:gd name="connsiteY130" fmla="*/ 835416 h 2334016"/>
                <a:gd name="connsiteX131" fmla="*/ 1416304 w 8553704"/>
                <a:gd name="connsiteY131" fmla="*/ 797316 h 2334016"/>
                <a:gd name="connsiteX132" fmla="*/ 1467104 w 8553704"/>
                <a:gd name="connsiteY132" fmla="*/ 733816 h 2334016"/>
                <a:gd name="connsiteX133" fmla="*/ 1492504 w 8553704"/>
                <a:gd name="connsiteY133" fmla="*/ 695716 h 2334016"/>
                <a:gd name="connsiteX134" fmla="*/ 1505204 w 8553704"/>
                <a:gd name="connsiteY134" fmla="*/ 657616 h 2334016"/>
                <a:gd name="connsiteX135" fmla="*/ 1543304 w 8553704"/>
                <a:gd name="connsiteY135" fmla="*/ 632216 h 2334016"/>
                <a:gd name="connsiteX136" fmla="*/ 1568704 w 8553704"/>
                <a:gd name="connsiteY136" fmla="*/ 594116 h 2334016"/>
                <a:gd name="connsiteX137" fmla="*/ 1606804 w 8553704"/>
                <a:gd name="connsiteY137" fmla="*/ 581416 h 2334016"/>
                <a:gd name="connsiteX138" fmla="*/ 1657604 w 8553704"/>
                <a:gd name="connsiteY138" fmla="*/ 505216 h 2334016"/>
                <a:gd name="connsiteX139" fmla="*/ 1733804 w 8553704"/>
                <a:gd name="connsiteY139" fmla="*/ 441716 h 2334016"/>
                <a:gd name="connsiteX140" fmla="*/ 1759204 w 8553704"/>
                <a:gd name="connsiteY140" fmla="*/ 403616 h 2334016"/>
                <a:gd name="connsiteX141" fmla="*/ 1784604 w 8553704"/>
                <a:gd name="connsiteY141" fmla="*/ 327416 h 2334016"/>
                <a:gd name="connsiteX142" fmla="*/ 1149604 w 8553704"/>
                <a:gd name="connsiteY142" fmla="*/ 213116 h 2334016"/>
                <a:gd name="connsiteX143" fmla="*/ 1060704 w 8553704"/>
                <a:gd name="connsiteY143" fmla="*/ 200416 h 2334016"/>
                <a:gd name="connsiteX144" fmla="*/ 844804 w 8553704"/>
                <a:gd name="connsiteY144" fmla="*/ 187716 h 2334016"/>
                <a:gd name="connsiteX145" fmla="*/ 705104 w 8553704"/>
                <a:gd name="connsiteY145" fmla="*/ 175016 h 2334016"/>
                <a:gd name="connsiteX146" fmla="*/ 413004 w 8553704"/>
                <a:gd name="connsiteY146" fmla="*/ 162316 h 2334016"/>
                <a:gd name="connsiteX147" fmla="*/ 209804 w 8553704"/>
                <a:gd name="connsiteY147" fmla="*/ 149616 h 2334016"/>
                <a:gd name="connsiteX148" fmla="*/ 32004 w 8553704"/>
                <a:gd name="connsiteY148" fmla="*/ 162316 h 2334016"/>
                <a:gd name="connsiteX149" fmla="*/ 19304 w 8553704"/>
                <a:gd name="connsiteY149"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324104 w 8553704"/>
                <a:gd name="connsiteY4" fmla="*/ 1953016 h 2334016"/>
                <a:gd name="connsiteX5" fmla="*/ 298704 w 8553704"/>
                <a:gd name="connsiteY5" fmla="*/ 1838716 h 2334016"/>
                <a:gd name="connsiteX6" fmla="*/ 260604 w 8553704"/>
                <a:gd name="connsiteY6" fmla="*/ 1787916 h 2334016"/>
                <a:gd name="connsiteX7" fmla="*/ 247904 w 8553704"/>
                <a:gd name="connsiteY7" fmla="*/ 1724416 h 2334016"/>
                <a:gd name="connsiteX8" fmla="*/ 235204 w 8553704"/>
                <a:gd name="connsiteY8" fmla="*/ 1686316 h 2334016"/>
                <a:gd name="connsiteX9" fmla="*/ 209804 w 8553704"/>
                <a:gd name="connsiteY9" fmla="*/ 1546616 h 2334016"/>
                <a:gd name="connsiteX10" fmla="*/ 247904 w 8553704"/>
                <a:gd name="connsiteY10" fmla="*/ 1216416 h 2334016"/>
                <a:gd name="connsiteX11" fmla="*/ 286004 w 8553704"/>
                <a:gd name="connsiteY11" fmla="*/ 1191016 h 2334016"/>
                <a:gd name="connsiteX12" fmla="*/ 324104 w 8553704"/>
                <a:gd name="connsiteY12" fmla="*/ 1178316 h 2334016"/>
                <a:gd name="connsiteX13" fmla="*/ 400304 w 8553704"/>
                <a:gd name="connsiteY13" fmla="*/ 1114816 h 2334016"/>
                <a:gd name="connsiteX14" fmla="*/ 603504 w 8553704"/>
                <a:gd name="connsiteY14" fmla="*/ 1089416 h 2334016"/>
                <a:gd name="connsiteX15" fmla="*/ 908304 w 8553704"/>
                <a:gd name="connsiteY15" fmla="*/ 1114816 h 2334016"/>
                <a:gd name="connsiteX16" fmla="*/ 984504 w 8553704"/>
                <a:gd name="connsiteY16" fmla="*/ 1140216 h 2334016"/>
                <a:gd name="connsiteX17" fmla="*/ 1048004 w 8553704"/>
                <a:gd name="connsiteY17" fmla="*/ 1152916 h 2334016"/>
                <a:gd name="connsiteX18" fmla="*/ 1124204 w 8553704"/>
                <a:gd name="connsiteY18" fmla="*/ 1178316 h 2334016"/>
                <a:gd name="connsiteX19" fmla="*/ 1187704 w 8553704"/>
                <a:gd name="connsiteY19" fmla="*/ 1241816 h 2334016"/>
                <a:gd name="connsiteX20" fmla="*/ 1200404 w 8553704"/>
                <a:gd name="connsiteY20" fmla="*/ 1292616 h 2334016"/>
                <a:gd name="connsiteX21" fmla="*/ 1238504 w 8553704"/>
                <a:gd name="connsiteY21" fmla="*/ 1406916 h 2334016"/>
                <a:gd name="connsiteX22" fmla="*/ 1263904 w 8553704"/>
                <a:gd name="connsiteY22" fmla="*/ 1483116 h 2334016"/>
                <a:gd name="connsiteX23" fmla="*/ 1289304 w 8553704"/>
                <a:gd name="connsiteY23" fmla="*/ 1559316 h 2334016"/>
                <a:gd name="connsiteX24" fmla="*/ 1314704 w 8553704"/>
                <a:gd name="connsiteY24" fmla="*/ 1660916 h 2334016"/>
                <a:gd name="connsiteX25" fmla="*/ 1327404 w 8553704"/>
                <a:gd name="connsiteY25" fmla="*/ 1711716 h 2334016"/>
                <a:gd name="connsiteX26" fmla="*/ 1352804 w 8553704"/>
                <a:gd name="connsiteY26" fmla="*/ 1800616 h 2334016"/>
                <a:gd name="connsiteX27" fmla="*/ 1365504 w 8553704"/>
                <a:gd name="connsiteY27" fmla="*/ 1876816 h 2334016"/>
                <a:gd name="connsiteX28" fmla="*/ 1378204 w 8553704"/>
                <a:gd name="connsiteY28" fmla="*/ 1914916 h 2334016"/>
                <a:gd name="connsiteX29" fmla="*/ 1416304 w 8553704"/>
                <a:gd name="connsiteY29" fmla="*/ 2092716 h 2334016"/>
                <a:gd name="connsiteX30" fmla="*/ 1441704 w 8553704"/>
                <a:gd name="connsiteY30" fmla="*/ 2181616 h 2334016"/>
                <a:gd name="connsiteX31" fmla="*/ 1479804 w 8553704"/>
                <a:gd name="connsiteY31" fmla="*/ 2194316 h 2334016"/>
                <a:gd name="connsiteX32" fmla="*/ 1517904 w 8553704"/>
                <a:gd name="connsiteY32" fmla="*/ 2219716 h 2334016"/>
                <a:gd name="connsiteX33" fmla="*/ 1670304 w 8553704"/>
                <a:gd name="connsiteY33" fmla="*/ 2245116 h 2334016"/>
                <a:gd name="connsiteX34" fmla="*/ 1759204 w 8553704"/>
                <a:gd name="connsiteY34" fmla="*/ 2270516 h 2334016"/>
                <a:gd name="connsiteX35" fmla="*/ 1835404 w 8553704"/>
                <a:gd name="connsiteY35" fmla="*/ 2283216 h 2334016"/>
                <a:gd name="connsiteX36" fmla="*/ 1873504 w 8553704"/>
                <a:gd name="connsiteY36" fmla="*/ 2295916 h 2334016"/>
                <a:gd name="connsiteX37" fmla="*/ 2013204 w 8553704"/>
                <a:gd name="connsiteY37" fmla="*/ 2321316 h 2334016"/>
                <a:gd name="connsiteX38" fmla="*/ 2076704 w 8553704"/>
                <a:gd name="connsiteY38" fmla="*/ 2334016 h 2334016"/>
                <a:gd name="connsiteX39" fmla="*/ 3029204 w 8553704"/>
                <a:gd name="connsiteY39" fmla="*/ 2308616 h 2334016"/>
                <a:gd name="connsiteX40" fmla="*/ 3130804 w 8553704"/>
                <a:gd name="connsiteY40" fmla="*/ 2295916 h 2334016"/>
                <a:gd name="connsiteX41" fmla="*/ 3283204 w 8553704"/>
                <a:gd name="connsiteY41" fmla="*/ 2270516 h 2334016"/>
                <a:gd name="connsiteX42" fmla="*/ 3397504 w 8553704"/>
                <a:gd name="connsiteY42" fmla="*/ 2245116 h 2334016"/>
                <a:gd name="connsiteX43" fmla="*/ 3511804 w 8553704"/>
                <a:gd name="connsiteY43" fmla="*/ 2232416 h 2334016"/>
                <a:gd name="connsiteX44" fmla="*/ 3613404 w 8553704"/>
                <a:gd name="connsiteY44" fmla="*/ 2219716 h 2334016"/>
                <a:gd name="connsiteX45" fmla="*/ 3854704 w 8553704"/>
                <a:gd name="connsiteY45" fmla="*/ 2168916 h 2334016"/>
                <a:gd name="connsiteX46" fmla="*/ 4299204 w 8553704"/>
                <a:gd name="connsiteY46" fmla="*/ 2143516 h 2334016"/>
                <a:gd name="connsiteX47" fmla="*/ 4388104 w 8553704"/>
                <a:gd name="connsiteY47" fmla="*/ 2118116 h 2334016"/>
                <a:gd name="connsiteX48" fmla="*/ 4464304 w 8553704"/>
                <a:gd name="connsiteY48" fmla="*/ 2080016 h 2334016"/>
                <a:gd name="connsiteX49" fmla="*/ 5137404 w 8553704"/>
                <a:gd name="connsiteY49" fmla="*/ 2041916 h 2334016"/>
                <a:gd name="connsiteX50" fmla="*/ 5251704 w 8553704"/>
                <a:gd name="connsiteY50" fmla="*/ 2029216 h 2334016"/>
                <a:gd name="connsiteX51" fmla="*/ 5264404 w 8553704"/>
                <a:gd name="connsiteY51" fmla="*/ 1991116 h 2334016"/>
                <a:gd name="connsiteX52" fmla="*/ 5289804 w 8553704"/>
                <a:gd name="connsiteY52" fmla="*/ 1953016 h 2334016"/>
                <a:gd name="connsiteX53" fmla="*/ 5302504 w 8553704"/>
                <a:gd name="connsiteY53" fmla="*/ 1902216 h 2334016"/>
                <a:gd name="connsiteX54" fmla="*/ 5315204 w 8553704"/>
                <a:gd name="connsiteY54" fmla="*/ 1826016 h 2334016"/>
                <a:gd name="connsiteX55" fmla="*/ 5340604 w 8553704"/>
                <a:gd name="connsiteY55" fmla="*/ 1724416 h 2334016"/>
                <a:gd name="connsiteX56" fmla="*/ 5404104 w 8553704"/>
                <a:gd name="connsiteY56" fmla="*/ 1660916 h 2334016"/>
                <a:gd name="connsiteX57" fmla="*/ 5480304 w 8553704"/>
                <a:gd name="connsiteY57" fmla="*/ 1635516 h 2334016"/>
                <a:gd name="connsiteX58" fmla="*/ 5556504 w 8553704"/>
                <a:gd name="connsiteY58" fmla="*/ 1584716 h 2334016"/>
                <a:gd name="connsiteX59" fmla="*/ 5632704 w 8553704"/>
                <a:gd name="connsiteY59" fmla="*/ 1559316 h 2334016"/>
                <a:gd name="connsiteX60" fmla="*/ 5670804 w 8553704"/>
                <a:gd name="connsiteY60" fmla="*/ 1546616 h 2334016"/>
                <a:gd name="connsiteX61" fmla="*/ 5721604 w 8553704"/>
                <a:gd name="connsiteY61" fmla="*/ 1533916 h 2334016"/>
                <a:gd name="connsiteX62" fmla="*/ 6166104 w 8553704"/>
                <a:gd name="connsiteY62" fmla="*/ 1572016 h 2334016"/>
                <a:gd name="connsiteX63" fmla="*/ 6204204 w 8553704"/>
                <a:gd name="connsiteY63" fmla="*/ 1584716 h 2334016"/>
                <a:gd name="connsiteX64" fmla="*/ 6280404 w 8553704"/>
                <a:gd name="connsiteY64" fmla="*/ 1648216 h 2334016"/>
                <a:gd name="connsiteX65" fmla="*/ 6356604 w 8553704"/>
                <a:gd name="connsiteY65" fmla="*/ 1699016 h 2334016"/>
                <a:gd name="connsiteX66" fmla="*/ 6394704 w 8553704"/>
                <a:gd name="connsiteY66" fmla="*/ 1724416 h 2334016"/>
                <a:gd name="connsiteX67" fmla="*/ 6445504 w 8553704"/>
                <a:gd name="connsiteY67" fmla="*/ 1838716 h 2334016"/>
                <a:gd name="connsiteX68" fmla="*/ 6458204 w 8553704"/>
                <a:gd name="connsiteY68" fmla="*/ 1876816 h 2334016"/>
                <a:gd name="connsiteX69" fmla="*/ 6496304 w 8553704"/>
                <a:gd name="connsiteY69" fmla="*/ 1889516 h 2334016"/>
                <a:gd name="connsiteX70" fmla="*/ 6547104 w 8553704"/>
                <a:gd name="connsiteY70" fmla="*/ 1914916 h 2334016"/>
                <a:gd name="connsiteX71" fmla="*/ 6597904 w 8553704"/>
                <a:gd name="connsiteY71" fmla="*/ 1927616 h 2334016"/>
                <a:gd name="connsiteX72" fmla="*/ 6674104 w 8553704"/>
                <a:gd name="connsiteY72" fmla="*/ 1953016 h 2334016"/>
                <a:gd name="connsiteX73" fmla="*/ 7067804 w 8553704"/>
                <a:gd name="connsiteY73" fmla="*/ 1978416 h 2334016"/>
                <a:gd name="connsiteX74" fmla="*/ 8223504 w 8553704"/>
                <a:gd name="connsiteY74" fmla="*/ 2029216 h 2334016"/>
                <a:gd name="connsiteX75" fmla="*/ 8477504 w 8553704"/>
                <a:gd name="connsiteY75" fmla="*/ 2016516 h 2334016"/>
                <a:gd name="connsiteX76" fmla="*/ 8553704 w 8553704"/>
                <a:gd name="connsiteY76" fmla="*/ 1965716 h 2334016"/>
                <a:gd name="connsiteX77" fmla="*/ 8541004 w 8553704"/>
                <a:gd name="connsiteY77" fmla="*/ 937016 h 2334016"/>
                <a:gd name="connsiteX78" fmla="*/ 8337804 w 8553704"/>
                <a:gd name="connsiteY78" fmla="*/ 975116 h 2334016"/>
                <a:gd name="connsiteX79" fmla="*/ 7867904 w 8553704"/>
                <a:gd name="connsiteY79" fmla="*/ 962416 h 2334016"/>
                <a:gd name="connsiteX80" fmla="*/ 7601204 w 8553704"/>
                <a:gd name="connsiteY80" fmla="*/ 937016 h 2334016"/>
                <a:gd name="connsiteX81" fmla="*/ 7537704 w 8553704"/>
                <a:gd name="connsiteY81" fmla="*/ 924316 h 2334016"/>
                <a:gd name="connsiteX82" fmla="*/ 7486904 w 8553704"/>
                <a:gd name="connsiteY82" fmla="*/ 911616 h 2334016"/>
                <a:gd name="connsiteX83" fmla="*/ 7448804 w 8553704"/>
                <a:gd name="connsiteY83" fmla="*/ 898916 h 2334016"/>
                <a:gd name="connsiteX84" fmla="*/ 7359904 w 8553704"/>
                <a:gd name="connsiteY84" fmla="*/ 886216 h 2334016"/>
                <a:gd name="connsiteX85" fmla="*/ 7207504 w 8553704"/>
                <a:gd name="connsiteY85" fmla="*/ 860816 h 2334016"/>
                <a:gd name="connsiteX86" fmla="*/ 5924804 w 8553704"/>
                <a:gd name="connsiteY86" fmla="*/ 848116 h 2334016"/>
                <a:gd name="connsiteX87" fmla="*/ 5594604 w 8553704"/>
                <a:gd name="connsiteY87" fmla="*/ 810016 h 2334016"/>
                <a:gd name="connsiteX88" fmla="*/ 5467604 w 8553704"/>
                <a:gd name="connsiteY88" fmla="*/ 771916 h 2334016"/>
                <a:gd name="connsiteX89" fmla="*/ 5429504 w 8553704"/>
                <a:gd name="connsiteY89" fmla="*/ 759216 h 2334016"/>
                <a:gd name="connsiteX90" fmla="*/ 5340604 w 8553704"/>
                <a:gd name="connsiteY90" fmla="*/ 708416 h 2334016"/>
                <a:gd name="connsiteX91" fmla="*/ 5302504 w 8553704"/>
                <a:gd name="connsiteY91" fmla="*/ 683016 h 2334016"/>
                <a:gd name="connsiteX92" fmla="*/ 5175504 w 8553704"/>
                <a:gd name="connsiteY92" fmla="*/ 644916 h 2334016"/>
                <a:gd name="connsiteX93" fmla="*/ 4934204 w 8553704"/>
                <a:gd name="connsiteY93" fmla="*/ 632216 h 2334016"/>
                <a:gd name="connsiteX94" fmla="*/ 4527804 w 8553704"/>
                <a:gd name="connsiteY94" fmla="*/ 594116 h 2334016"/>
                <a:gd name="connsiteX95" fmla="*/ 4438904 w 8553704"/>
                <a:gd name="connsiteY95" fmla="*/ 581416 h 2334016"/>
                <a:gd name="connsiteX96" fmla="*/ 3905504 w 8553704"/>
                <a:gd name="connsiteY96" fmla="*/ 530616 h 2334016"/>
                <a:gd name="connsiteX97" fmla="*/ 3626104 w 8553704"/>
                <a:gd name="connsiteY97" fmla="*/ 492516 h 2334016"/>
                <a:gd name="connsiteX98" fmla="*/ 3486404 w 8553704"/>
                <a:gd name="connsiteY98" fmla="*/ 467116 h 2334016"/>
                <a:gd name="connsiteX99" fmla="*/ 3156204 w 8553704"/>
                <a:gd name="connsiteY99" fmla="*/ 454416 h 2334016"/>
                <a:gd name="connsiteX100" fmla="*/ 2902204 w 8553704"/>
                <a:gd name="connsiteY100" fmla="*/ 416316 h 2334016"/>
                <a:gd name="connsiteX101" fmla="*/ 2851404 w 8553704"/>
                <a:gd name="connsiteY101" fmla="*/ 403616 h 2334016"/>
                <a:gd name="connsiteX102" fmla="*/ 2381504 w 8553704"/>
                <a:gd name="connsiteY102" fmla="*/ 378216 h 2334016"/>
                <a:gd name="connsiteX103" fmla="*/ 2318004 w 8553704"/>
                <a:gd name="connsiteY103" fmla="*/ 695716 h 2334016"/>
                <a:gd name="connsiteX104" fmla="*/ 2381504 w 8553704"/>
                <a:gd name="connsiteY104" fmla="*/ 810016 h 2334016"/>
                <a:gd name="connsiteX105" fmla="*/ 2419604 w 8553704"/>
                <a:gd name="connsiteY105" fmla="*/ 835416 h 2334016"/>
                <a:gd name="connsiteX106" fmla="*/ 2495804 w 8553704"/>
                <a:gd name="connsiteY106" fmla="*/ 911616 h 2334016"/>
                <a:gd name="connsiteX107" fmla="*/ 2533904 w 8553704"/>
                <a:gd name="connsiteY107" fmla="*/ 949716 h 2334016"/>
                <a:gd name="connsiteX108" fmla="*/ 2584704 w 8553704"/>
                <a:gd name="connsiteY108" fmla="*/ 987816 h 2334016"/>
                <a:gd name="connsiteX109" fmla="*/ 2660904 w 8553704"/>
                <a:gd name="connsiteY109" fmla="*/ 1038616 h 2334016"/>
                <a:gd name="connsiteX110" fmla="*/ 2673604 w 8553704"/>
                <a:gd name="connsiteY110" fmla="*/ 1076716 h 2334016"/>
                <a:gd name="connsiteX111" fmla="*/ 2699004 w 8553704"/>
                <a:gd name="connsiteY111" fmla="*/ 1165616 h 2334016"/>
                <a:gd name="connsiteX112" fmla="*/ 2673604 w 8553704"/>
                <a:gd name="connsiteY112" fmla="*/ 1330716 h 2334016"/>
                <a:gd name="connsiteX113" fmla="*/ 2660904 w 8553704"/>
                <a:gd name="connsiteY113" fmla="*/ 1381516 h 2334016"/>
                <a:gd name="connsiteX114" fmla="*/ 2635504 w 8553704"/>
                <a:gd name="connsiteY114" fmla="*/ 1419616 h 2334016"/>
                <a:gd name="connsiteX115" fmla="*/ 2622804 w 8553704"/>
                <a:gd name="connsiteY115" fmla="*/ 1457716 h 2334016"/>
                <a:gd name="connsiteX116" fmla="*/ 2584704 w 8553704"/>
                <a:gd name="connsiteY116" fmla="*/ 1470416 h 2334016"/>
                <a:gd name="connsiteX117" fmla="*/ 2546604 w 8553704"/>
                <a:gd name="connsiteY117" fmla="*/ 1495816 h 2334016"/>
                <a:gd name="connsiteX118" fmla="*/ 2470404 w 8553704"/>
                <a:gd name="connsiteY118" fmla="*/ 1521216 h 2334016"/>
                <a:gd name="connsiteX119" fmla="*/ 2432304 w 8553704"/>
                <a:gd name="connsiteY119" fmla="*/ 1533916 h 2334016"/>
                <a:gd name="connsiteX120" fmla="*/ 2330704 w 8553704"/>
                <a:gd name="connsiteY120" fmla="*/ 1546616 h 2334016"/>
                <a:gd name="connsiteX121" fmla="*/ 1797304 w 8553704"/>
                <a:gd name="connsiteY121" fmla="*/ 1546616 h 2334016"/>
                <a:gd name="connsiteX122" fmla="*/ 1670304 w 8553704"/>
                <a:gd name="connsiteY122" fmla="*/ 1533916 h 2334016"/>
                <a:gd name="connsiteX123" fmla="*/ 1556004 w 8553704"/>
                <a:gd name="connsiteY123" fmla="*/ 1470416 h 2334016"/>
                <a:gd name="connsiteX124" fmla="*/ 1454404 w 8553704"/>
                <a:gd name="connsiteY124" fmla="*/ 1419616 h 2334016"/>
                <a:gd name="connsiteX125" fmla="*/ 1429004 w 8553704"/>
                <a:gd name="connsiteY125" fmla="*/ 1381516 h 2334016"/>
                <a:gd name="connsiteX126" fmla="*/ 1378204 w 8553704"/>
                <a:gd name="connsiteY126" fmla="*/ 1356116 h 2334016"/>
                <a:gd name="connsiteX127" fmla="*/ 1340104 w 8553704"/>
                <a:gd name="connsiteY127" fmla="*/ 1229116 h 2334016"/>
                <a:gd name="connsiteX128" fmla="*/ 1352804 w 8553704"/>
                <a:gd name="connsiteY128" fmla="*/ 975116 h 2334016"/>
                <a:gd name="connsiteX129" fmla="*/ 1365504 w 8553704"/>
                <a:gd name="connsiteY129" fmla="*/ 937016 h 2334016"/>
                <a:gd name="connsiteX130" fmla="*/ 1390904 w 8553704"/>
                <a:gd name="connsiteY130" fmla="*/ 835416 h 2334016"/>
                <a:gd name="connsiteX131" fmla="*/ 1416304 w 8553704"/>
                <a:gd name="connsiteY131" fmla="*/ 797316 h 2334016"/>
                <a:gd name="connsiteX132" fmla="*/ 1467104 w 8553704"/>
                <a:gd name="connsiteY132" fmla="*/ 733816 h 2334016"/>
                <a:gd name="connsiteX133" fmla="*/ 1492504 w 8553704"/>
                <a:gd name="connsiteY133" fmla="*/ 695716 h 2334016"/>
                <a:gd name="connsiteX134" fmla="*/ 1505204 w 8553704"/>
                <a:gd name="connsiteY134" fmla="*/ 657616 h 2334016"/>
                <a:gd name="connsiteX135" fmla="*/ 1543304 w 8553704"/>
                <a:gd name="connsiteY135" fmla="*/ 632216 h 2334016"/>
                <a:gd name="connsiteX136" fmla="*/ 1568704 w 8553704"/>
                <a:gd name="connsiteY136" fmla="*/ 594116 h 2334016"/>
                <a:gd name="connsiteX137" fmla="*/ 1606804 w 8553704"/>
                <a:gd name="connsiteY137" fmla="*/ 581416 h 2334016"/>
                <a:gd name="connsiteX138" fmla="*/ 1657604 w 8553704"/>
                <a:gd name="connsiteY138" fmla="*/ 505216 h 2334016"/>
                <a:gd name="connsiteX139" fmla="*/ 1733804 w 8553704"/>
                <a:gd name="connsiteY139" fmla="*/ 441716 h 2334016"/>
                <a:gd name="connsiteX140" fmla="*/ 1759204 w 8553704"/>
                <a:gd name="connsiteY140" fmla="*/ 403616 h 2334016"/>
                <a:gd name="connsiteX141" fmla="*/ 1784604 w 8553704"/>
                <a:gd name="connsiteY141" fmla="*/ 327416 h 2334016"/>
                <a:gd name="connsiteX142" fmla="*/ 1149604 w 8553704"/>
                <a:gd name="connsiteY142" fmla="*/ 213116 h 2334016"/>
                <a:gd name="connsiteX143" fmla="*/ 1060704 w 8553704"/>
                <a:gd name="connsiteY143" fmla="*/ 200416 h 2334016"/>
                <a:gd name="connsiteX144" fmla="*/ 844804 w 8553704"/>
                <a:gd name="connsiteY144" fmla="*/ 187716 h 2334016"/>
                <a:gd name="connsiteX145" fmla="*/ 705104 w 8553704"/>
                <a:gd name="connsiteY145" fmla="*/ 175016 h 2334016"/>
                <a:gd name="connsiteX146" fmla="*/ 413004 w 8553704"/>
                <a:gd name="connsiteY146" fmla="*/ 162316 h 2334016"/>
                <a:gd name="connsiteX147" fmla="*/ 209804 w 8553704"/>
                <a:gd name="connsiteY147" fmla="*/ 149616 h 2334016"/>
                <a:gd name="connsiteX148" fmla="*/ 32004 w 8553704"/>
                <a:gd name="connsiteY148" fmla="*/ 162316 h 2334016"/>
                <a:gd name="connsiteX149" fmla="*/ 19304 w 8553704"/>
                <a:gd name="connsiteY149"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324104 w 8553704"/>
                <a:gd name="connsiteY4" fmla="*/ 1953016 h 2334016"/>
                <a:gd name="connsiteX5" fmla="*/ 298704 w 8553704"/>
                <a:gd name="connsiteY5" fmla="*/ 1838716 h 2334016"/>
                <a:gd name="connsiteX6" fmla="*/ 260604 w 8553704"/>
                <a:gd name="connsiteY6" fmla="*/ 1787916 h 2334016"/>
                <a:gd name="connsiteX7" fmla="*/ 247904 w 8553704"/>
                <a:gd name="connsiteY7" fmla="*/ 1724416 h 2334016"/>
                <a:gd name="connsiteX8" fmla="*/ 235204 w 8553704"/>
                <a:gd name="connsiteY8" fmla="*/ 1686316 h 2334016"/>
                <a:gd name="connsiteX9" fmla="*/ 209804 w 8553704"/>
                <a:gd name="connsiteY9" fmla="*/ 1546616 h 2334016"/>
                <a:gd name="connsiteX10" fmla="*/ 247904 w 8553704"/>
                <a:gd name="connsiteY10" fmla="*/ 1216416 h 2334016"/>
                <a:gd name="connsiteX11" fmla="*/ 286004 w 8553704"/>
                <a:gd name="connsiteY11" fmla="*/ 1191016 h 2334016"/>
                <a:gd name="connsiteX12" fmla="*/ 324104 w 8553704"/>
                <a:gd name="connsiteY12" fmla="*/ 1178316 h 2334016"/>
                <a:gd name="connsiteX13" fmla="*/ 400304 w 8553704"/>
                <a:gd name="connsiteY13" fmla="*/ 1114816 h 2334016"/>
                <a:gd name="connsiteX14" fmla="*/ 603504 w 8553704"/>
                <a:gd name="connsiteY14" fmla="*/ 1089416 h 2334016"/>
                <a:gd name="connsiteX15" fmla="*/ 908304 w 8553704"/>
                <a:gd name="connsiteY15" fmla="*/ 1114816 h 2334016"/>
                <a:gd name="connsiteX16" fmla="*/ 984504 w 8553704"/>
                <a:gd name="connsiteY16" fmla="*/ 1140216 h 2334016"/>
                <a:gd name="connsiteX17" fmla="*/ 1048004 w 8553704"/>
                <a:gd name="connsiteY17" fmla="*/ 1152916 h 2334016"/>
                <a:gd name="connsiteX18" fmla="*/ 1124204 w 8553704"/>
                <a:gd name="connsiteY18" fmla="*/ 1178316 h 2334016"/>
                <a:gd name="connsiteX19" fmla="*/ 1187704 w 8553704"/>
                <a:gd name="connsiteY19" fmla="*/ 1241816 h 2334016"/>
                <a:gd name="connsiteX20" fmla="*/ 1200404 w 8553704"/>
                <a:gd name="connsiteY20" fmla="*/ 1292616 h 2334016"/>
                <a:gd name="connsiteX21" fmla="*/ 1238504 w 8553704"/>
                <a:gd name="connsiteY21" fmla="*/ 1406916 h 2334016"/>
                <a:gd name="connsiteX22" fmla="*/ 1263904 w 8553704"/>
                <a:gd name="connsiteY22" fmla="*/ 1483116 h 2334016"/>
                <a:gd name="connsiteX23" fmla="*/ 1289304 w 8553704"/>
                <a:gd name="connsiteY23" fmla="*/ 1559316 h 2334016"/>
                <a:gd name="connsiteX24" fmla="*/ 1314704 w 8553704"/>
                <a:gd name="connsiteY24" fmla="*/ 1660916 h 2334016"/>
                <a:gd name="connsiteX25" fmla="*/ 1327404 w 8553704"/>
                <a:gd name="connsiteY25" fmla="*/ 1711716 h 2334016"/>
                <a:gd name="connsiteX26" fmla="*/ 1352804 w 8553704"/>
                <a:gd name="connsiteY26" fmla="*/ 1800616 h 2334016"/>
                <a:gd name="connsiteX27" fmla="*/ 1365504 w 8553704"/>
                <a:gd name="connsiteY27" fmla="*/ 1876816 h 2334016"/>
                <a:gd name="connsiteX28" fmla="*/ 1378204 w 8553704"/>
                <a:gd name="connsiteY28" fmla="*/ 1914916 h 2334016"/>
                <a:gd name="connsiteX29" fmla="*/ 1416304 w 8553704"/>
                <a:gd name="connsiteY29" fmla="*/ 2092716 h 2334016"/>
                <a:gd name="connsiteX30" fmla="*/ 1441704 w 8553704"/>
                <a:gd name="connsiteY30" fmla="*/ 2181616 h 2334016"/>
                <a:gd name="connsiteX31" fmla="*/ 1479804 w 8553704"/>
                <a:gd name="connsiteY31" fmla="*/ 2194316 h 2334016"/>
                <a:gd name="connsiteX32" fmla="*/ 1517904 w 8553704"/>
                <a:gd name="connsiteY32" fmla="*/ 2219716 h 2334016"/>
                <a:gd name="connsiteX33" fmla="*/ 1670304 w 8553704"/>
                <a:gd name="connsiteY33" fmla="*/ 2245116 h 2334016"/>
                <a:gd name="connsiteX34" fmla="*/ 1759204 w 8553704"/>
                <a:gd name="connsiteY34" fmla="*/ 2270516 h 2334016"/>
                <a:gd name="connsiteX35" fmla="*/ 1835404 w 8553704"/>
                <a:gd name="connsiteY35" fmla="*/ 2283216 h 2334016"/>
                <a:gd name="connsiteX36" fmla="*/ 1873504 w 8553704"/>
                <a:gd name="connsiteY36" fmla="*/ 2295916 h 2334016"/>
                <a:gd name="connsiteX37" fmla="*/ 2013204 w 8553704"/>
                <a:gd name="connsiteY37" fmla="*/ 2321316 h 2334016"/>
                <a:gd name="connsiteX38" fmla="*/ 2076704 w 8553704"/>
                <a:gd name="connsiteY38" fmla="*/ 2334016 h 2334016"/>
                <a:gd name="connsiteX39" fmla="*/ 3029204 w 8553704"/>
                <a:gd name="connsiteY39" fmla="*/ 2308616 h 2334016"/>
                <a:gd name="connsiteX40" fmla="*/ 3130804 w 8553704"/>
                <a:gd name="connsiteY40" fmla="*/ 2295916 h 2334016"/>
                <a:gd name="connsiteX41" fmla="*/ 3283204 w 8553704"/>
                <a:gd name="connsiteY41" fmla="*/ 2270516 h 2334016"/>
                <a:gd name="connsiteX42" fmla="*/ 3397504 w 8553704"/>
                <a:gd name="connsiteY42" fmla="*/ 2245116 h 2334016"/>
                <a:gd name="connsiteX43" fmla="*/ 3511804 w 8553704"/>
                <a:gd name="connsiteY43" fmla="*/ 2232416 h 2334016"/>
                <a:gd name="connsiteX44" fmla="*/ 3613404 w 8553704"/>
                <a:gd name="connsiteY44" fmla="*/ 2219716 h 2334016"/>
                <a:gd name="connsiteX45" fmla="*/ 3854704 w 8553704"/>
                <a:gd name="connsiteY45" fmla="*/ 2168916 h 2334016"/>
                <a:gd name="connsiteX46" fmla="*/ 4299204 w 8553704"/>
                <a:gd name="connsiteY46" fmla="*/ 2143516 h 2334016"/>
                <a:gd name="connsiteX47" fmla="*/ 4388104 w 8553704"/>
                <a:gd name="connsiteY47" fmla="*/ 2118116 h 2334016"/>
                <a:gd name="connsiteX48" fmla="*/ 4464304 w 8553704"/>
                <a:gd name="connsiteY48" fmla="*/ 2080016 h 2334016"/>
                <a:gd name="connsiteX49" fmla="*/ 5137404 w 8553704"/>
                <a:gd name="connsiteY49" fmla="*/ 2041916 h 2334016"/>
                <a:gd name="connsiteX50" fmla="*/ 5251704 w 8553704"/>
                <a:gd name="connsiteY50" fmla="*/ 2029216 h 2334016"/>
                <a:gd name="connsiteX51" fmla="*/ 5264404 w 8553704"/>
                <a:gd name="connsiteY51" fmla="*/ 1991116 h 2334016"/>
                <a:gd name="connsiteX52" fmla="*/ 5289804 w 8553704"/>
                <a:gd name="connsiteY52" fmla="*/ 1953016 h 2334016"/>
                <a:gd name="connsiteX53" fmla="*/ 5302504 w 8553704"/>
                <a:gd name="connsiteY53" fmla="*/ 1902216 h 2334016"/>
                <a:gd name="connsiteX54" fmla="*/ 5315204 w 8553704"/>
                <a:gd name="connsiteY54" fmla="*/ 1826016 h 2334016"/>
                <a:gd name="connsiteX55" fmla="*/ 5340604 w 8553704"/>
                <a:gd name="connsiteY55" fmla="*/ 1724416 h 2334016"/>
                <a:gd name="connsiteX56" fmla="*/ 5404104 w 8553704"/>
                <a:gd name="connsiteY56" fmla="*/ 1660916 h 2334016"/>
                <a:gd name="connsiteX57" fmla="*/ 5480304 w 8553704"/>
                <a:gd name="connsiteY57" fmla="*/ 1635516 h 2334016"/>
                <a:gd name="connsiteX58" fmla="*/ 5556504 w 8553704"/>
                <a:gd name="connsiteY58" fmla="*/ 1584716 h 2334016"/>
                <a:gd name="connsiteX59" fmla="*/ 5632704 w 8553704"/>
                <a:gd name="connsiteY59" fmla="*/ 1559316 h 2334016"/>
                <a:gd name="connsiteX60" fmla="*/ 5670804 w 8553704"/>
                <a:gd name="connsiteY60" fmla="*/ 1546616 h 2334016"/>
                <a:gd name="connsiteX61" fmla="*/ 5721604 w 8553704"/>
                <a:gd name="connsiteY61" fmla="*/ 1533916 h 2334016"/>
                <a:gd name="connsiteX62" fmla="*/ 6166104 w 8553704"/>
                <a:gd name="connsiteY62" fmla="*/ 1572016 h 2334016"/>
                <a:gd name="connsiteX63" fmla="*/ 6204204 w 8553704"/>
                <a:gd name="connsiteY63" fmla="*/ 1584716 h 2334016"/>
                <a:gd name="connsiteX64" fmla="*/ 6280404 w 8553704"/>
                <a:gd name="connsiteY64" fmla="*/ 1648216 h 2334016"/>
                <a:gd name="connsiteX65" fmla="*/ 6356604 w 8553704"/>
                <a:gd name="connsiteY65" fmla="*/ 1699016 h 2334016"/>
                <a:gd name="connsiteX66" fmla="*/ 6394704 w 8553704"/>
                <a:gd name="connsiteY66" fmla="*/ 1724416 h 2334016"/>
                <a:gd name="connsiteX67" fmla="*/ 6445504 w 8553704"/>
                <a:gd name="connsiteY67" fmla="*/ 1838716 h 2334016"/>
                <a:gd name="connsiteX68" fmla="*/ 6458204 w 8553704"/>
                <a:gd name="connsiteY68" fmla="*/ 1876816 h 2334016"/>
                <a:gd name="connsiteX69" fmla="*/ 6496304 w 8553704"/>
                <a:gd name="connsiteY69" fmla="*/ 1889516 h 2334016"/>
                <a:gd name="connsiteX70" fmla="*/ 6547104 w 8553704"/>
                <a:gd name="connsiteY70" fmla="*/ 1914916 h 2334016"/>
                <a:gd name="connsiteX71" fmla="*/ 6597904 w 8553704"/>
                <a:gd name="connsiteY71" fmla="*/ 1927616 h 2334016"/>
                <a:gd name="connsiteX72" fmla="*/ 6674104 w 8553704"/>
                <a:gd name="connsiteY72" fmla="*/ 1953016 h 2334016"/>
                <a:gd name="connsiteX73" fmla="*/ 7067804 w 8553704"/>
                <a:gd name="connsiteY73" fmla="*/ 1978416 h 2334016"/>
                <a:gd name="connsiteX74" fmla="*/ 8223504 w 8553704"/>
                <a:gd name="connsiteY74" fmla="*/ 2029216 h 2334016"/>
                <a:gd name="connsiteX75" fmla="*/ 8477504 w 8553704"/>
                <a:gd name="connsiteY75" fmla="*/ 2016516 h 2334016"/>
                <a:gd name="connsiteX76" fmla="*/ 8553704 w 8553704"/>
                <a:gd name="connsiteY76" fmla="*/ 1965716 h 2334016"/>
                <a:gd name="connsiteX77" fmla="*/ 8541004 w 8553704"/>
                <a:gd name="connsiteY77" fmla="*/ 937016 h 2334016"/>
                <a:gd name="connsiteX78" fmla="*/ 8337804 w 8553704"/>
                <a:gd name="connsiteY78" fmla="*/ 975116 h 2334016"/>
                <a:gd name="connsiteX79" fmla="*/ 7867904 w 8553704"/>
                <a:gd name="connsiteY79" fmla="*/ 962416 h 2334016"/>
                <a:gd name="connsiteX80" fmla="*/ 7601204 w 8553704"/>
                <a:gd name="connsiteY80" fmla="*/ 937016 h 2334016"/>
                <a:gd name="connsiteX81" fmla="*/ 7537704 w 8553704"/>
                <a:gd name="connsiteY81" fmla="*/ 924316 h 2334016"/>
                <a:gd name="connsiteX82" fmla="*/ 7486904 w 8553704"/>
                <a:gd name="connsiteY82" fmla="*/ 911616 h 2334016"/>
                <a:gd name="connsiteX83" fmla="*/ 7448804 w 8553704"/>
                <a:gd name="connsiteY83" fmla="*/ 898916 h 2334016"/>
                <a:gd name="connsiteX84" fmla="*/ 7359904 w 8553704"/>
                <a:gd name="connsiteY84" fmla="*/ 886216 h 2334016"/>
                <a:gd name="connsiteX85" fmla="*/ 7207504 w 8553704"/>
                <a:gd name="connsiteY85" fmla="*/ 860816 h 2334016"/>
                <a:gd name="connsiteX86" fmla="*/ 5924804 w 8553704"/>
                <a:gd name="connsiteY86" fmla="*/ 848116 h 2334016"/>
                <a:gd name="connsiteX87" fmla="*/ 5594604 w 8553704"/>
                <a:gd name="connsiteY87" fmla="*/ 810016 h 2334016"/>
                <a:gd name="connsiteX88" fmla="*/ 5467604 w 8553704"/>
                <a:gd name="connsiteY88" fmla="*/ 771916 h 2334016"/>
                <a:gd name="connsiteX89" fmla="*/ 5429504 w 8553704"/>
                <a:gd name="connsiteY89" fmla="*/ 759216 h 2334016"/>
                <a:gd name="connsiteX90" fmla="*/ 5340604 w 8553704"/>
                <a:gd name="connsiteY90" fmla="*/ 708416 h 2334016"/>
                <a:gd name="connsiteX91" fmla="*/ 5302504 w 8553704"/>
                <a:gd name="connsiteY91" fmla="*/ 683016 h 2334016"/>
                <a:gd name="connsiteX92" fmla="*/ 5175504 w 8553704"/>
                <a:gd name="connsiteY92" fmla="*/ 644916 h 2334016"/>
                <a:gd name="connsiteX93" fmla="*/ 4934204 w 8553704"/>
                <a:gd name="connsiteY93" fmla="*/ 632216 h 2334016"/>
                <a:gd name="connsiteX94" fmla="*/ 4527804 w 8553704"/>
                <a:gd name="connsiteY94" fmla="*/ 594116 h 2334016"/>
                <a:gd name="connsiteX95" fmla="*/ 4438904 w 8553704"/>
                <a:gd name="connsiteY95" fmla="*/ 581416 h 2334016"/>
                <a:gd name="connsiteX96" fmla="*/ 3905504 w 8553704"/>
                <a:gd name="connsiteY96" fmla="*/ 530616 h 2334016"/>
                <a:gd name="connsiteX97" fmla="*/ 3626104 w 8553704"/>
                <a:gd name="connsiteY97" fmla="*/ 492516 h 2334016"/>
                <a:gd name="connsiteX98" fmla="*/ 3486404 w 8553704"/>
                <a:gd name="connsiteY98" fmla="*/ 467116 h 2334016"/>
                <a:gd name="connsiteX99" fmla="*/ 3156204 w 8553704"/>
                <a:gd name="connsiteY99" fmla="*/ 454416 h 2334016"/>
                <a:gd name="connsiteX100" fmla="*/ 2902204 w 8553704"/>
                <a:gd name="connsiteY100" fmla="*/ 416316 h 2334016"/>
                <a:gd name="connsiteX101" fmla="*/ 2851404 w 8553704"/>
                <a:gd name="connsiteY101" fmla="*/ 403616 h 2334016"/>
                <a:gd name="connsiteX102" fmla="*/ 2381504 w 8553704"/>
                <a:gd name="connsiteY102" fmla="*/ 378216 h 2334016"/>
                <a:gd name="connsiteX103" fmla="*/ 2318004 w 8553704"/>
                <a:gd name="connsiteY103" fmla="*/ 695716 h 2334016"/>
                <a:gd name="connsiteX104" fmla="*/ 2381504 w 8553704"/>
                <a:gd name="connsiteY104" fmla="*/ 810016 h 2334016"/>
                <a:gd name="connsiteX105" fmla="*/ 2419604 w 8553704"/>
                <a:gd name="connsiteY105" fmla="*/ 835416 h 2334016"/>
                <a:gd name="connsiteX106" fmla="*/ 2495804 w 8553704"/>
                <a:gd name="connsiteY106" fmla="*/ 911616 h 2334016"/>
                <a:gd name="connsiteX107" fmla="*/ 2533904 w 8553704"/>
                <a:gd name="connsiteY107" fmla="*/ 949716 h 2334016"/>
                <a:gd name="connsiteX108" fmla="*/ 2584704 w 8553704"/>
                <a:gd name="connsiteY108" fmla="*/ 987816 h 2334016"/>
                <a:gd name="connsiteX109" fmla="*/ 2660904 w 8553704"/>
                <a:gd name="connsiteY109" fmla="*/ 1038616 h 2334016"/>
                <a:gd name="connsiteX110" fmla="*/ 2673604 w 8553704"/>
                <a:gd name="connsiteY110" fmla="*/ 1076716 h 2334016"/>
                <a:gd name="connsiteX111" fmla="*/ 2699004 w 8553704"/>
                <a:gd name="connsiteY111" fmla="*/ 1165616 h 2334016"/>
                <a:gd name="connsiteX112" fmla="*/ 2673604 w 8553704"/>
                <a:gd name="connsiteY112" fmla="*/ 1330716 h 2334016"/>
                <a:gd name="connsiteX113" fmla="*/ 2660904 w 8553704"/>
                <a:gd name="connsiteY113" fmla="*/ 1381516 h 2334016"/>
                <a:gd name="connsiteX114" fmla="*/ 2635504 w 8553704"/>
                <a:gd name="connsiteY114" fmla="*/ 1419616 h 2334016"/>
                <a:gd name="connsiteX115" fmla="*/ 2622804 w 8553704"/>
                <a:gd name="connsiteY115" fmla="*/ 1457716 h 2334016"/>
                <a:gd name="connsiteX116" fmla="*/ 2584704 w 8553704"/>
                <a:gd name="connsiteY116" fmla="*/ 1470416 h 2334016"/>
                <a:gd name="connsiteX117" fmla="*/ 2546604 w 8553704"/>
                <a:gd name="connsiteY117" fmla="*/ 1495816 h 2334016"/>
                <a:gd name="connsiteX118" fmla="*/ 2470404 w 8553704"/>
                <a:gd name="connsiteY118" fmla="*/ 1521216 h 2334016"/>
                <a:gd name="connsiteX119" fmla="*/ 2432304 w 8553704"/>
                <a:gd name="connsiteY119" fmla="*/ 1533916 h 2334016"/>
                <a:gd name="connsiteX120" fmla="*/ 2330704 w 8553704"/>
                <a:gd name="connsiteY120" fmla="*/ 1546616 h 2334016"/>
                <a:gd name="connsiteX121" fmla="*/ 1797304 w 8553704"/>
                <a:gd name="connsiteY121" fmla="*/ 1546616 h 2334016"/>
                <a:gd name="connsiteX122" fmla="*/ 1670304 w 8553704"/>
                <a:gd name="connsiteY122" fmla="*/ 1533916 h 2334016"/>
                <a:gd name="connsiteX123" fmla="*/ 1556004 w 8553704"/>
                <a:gd name="connsiteY123" fmla="*/ 1470416 h 2334016"/>
                <a:gd name="connsiteX124" fmla="*/ 1454404 w 8553704"/>
                <a:gd name="connsiteY124" fmla="*/ 1419616 h 2334016"/>
                <a:gd name="connsiteX125" fmla="*/ 1429004 w 8553704"/>
                <a:gd name="connsiteY125" fmla="*/ 1381516 h 2334016"/>
                <a:gd name="connsiteX126" fmla="*/ 1378204 w 8553704"/>
                <a:gd name="connsiteY126" fmla="*/ 1356116 h 2334016"/>
                <a:gd name="connsiteX127" fmla="*/ 1340104 w 8553704"/>
                <a:gd name="connsiteY127" fmla="*/ 1229116 h 2334016"/>
                <a:gd name="connsiteX128" fmla="*/ 1352804 w 8553704"/>
                <a:gd name="connsiteY128" fmla="*/ 975116 h 2334016"/>
                <a:gd name="connsiteX129" fmla="*/ 1365504 w 8553704"/>
                <a:gd name="connsiteY129" fmla="*/ 937016 h 2334016"/>
                <a:gd name="connsiteX130" fmla="*/ 1390904 w 8553704"/>
                <a:gd name="connsiteY130" fmla="*/ 835416 h 2334016"/>
                <a:gd name="connsiteX131" fmla="*/ 1416304 w 8553704"/>
                <a:gd name="connsiteY131" fmla="*/ 797316 h 2334016"/>
                <a:gd name="connsiteX132" fmla="*/ 1467104 w 8553704"/>
                <a:gd name="connsiteY132" fmla="*/ 733816 h 2334016"/>
                <a:gd name="connsiteX133" fmla="*/ 1492504 w 8553704"/>
                <a:gd name="connsiteY133" fmla="*/ 695716 h 2334016"/>
                <a:gd name="connsiteX134" fmla="*/ 1505204 w 8553704"/>
                <a:gd name="connsiteY134" fmla="*/ 657616 h 2334016"/>
                <a:gd name="connsiteX135" fmla="*/ 1543304 w 8553704"/>
                <a:gd name="connsiteY135" fmla="*/ 632216 h 2334016"/>
                <a:gd name="connsiteX136" fmla="*/ 1568704 w 8553704"/>
                <a:gd name="connsiteY136" fmla="*/ 594116 h 2334016"/>
                <a:gd name="connsiteX137" fmla="*/ 1606804 w 8553704"/>
                <a:gd name="connsiteY137" fmla="*/ 581416 h 2334016"/>
                <a:gd name="connsiteX138" fmla="*/ 1657604 w 8553704"/>
                <a:gd name="connsiteY138" fmla="*/ 505216 h 2334016"/>
                <a:gd name="connsiteX139" fmla="*/ 1733804 w 8553704"/>
                <a:gd name="connsiteY139" fmla="*/ 441716 h 2334016"/>
                <a:gd name="connsiteX140" fmla="*/ 1759204 w 8553704"/>
                <a:gd name="connsiteY140" fmla="*/ 403616 h 2334016"/>
                <a:gd name="connsiteX141" fmla="*/ 1784604 w 8553704"/>
                <a:gd name="connsiteY141" fmla="*/ 327416 h 2334016"/>
                <a:gd name="connsiteX142" fmla="*/ 1149604 w 8553704"/>
                <a:gd name="connsiteY142" fmla="*/ 213116 h 2334016"/>
                <a:gd name="connsiteX143" fmla="*/ 1060704 w 8553704"/>
                <a:gd name="connsiteY143" fmla="*/ 200416 h 2334016"/>
                <a:gd name="connsiteX144" fmla="*/ 844804 w 8553704"/>
                <a:gd name="connsiteY144" fmla="*/ 187716 h 2334016"/>
                <a:gd name="connsiteX145" fmla="*/ 705104 w 8553704"/>
                <a:gd name="connsiteY145" fmla="*/ 175016 h 2334016"/>
                <a:gd name="connsiteX146" fmla="*/ 413004 w 8553704"/>
                <a:gd name="connsiteY146" fmla="*/ 162316 h 2334016"/>
                <a:gd name="connsiteX147" fmla="*/ 209804 w 8553704"/>
                <a:gd name="connsiteY147" fmla="*/ 149616 h 2334016"/>
                <a:gd name="connsiteX148" fmla="*/ 32004 w 8553704"/>
                <a:gd name="connsiteY148" fmla="*/ 162316 h 2334016"/>
                <a:gd name="connsiteX149" fmla="*/ 19304 w 8553704"/>
                <a:gd name="connsiteY149"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298704 w 8553704"/>
                <a:gd name="connsiteY5" fmla="*/ 1838716 h 2334016"/>
                <a:gd name="connsiteX6" fmla="*/ 260604 w 8553704"/>
                <a:gd name="connsiteY6" fmla="*/ 1787916 h 2334016"/>
                <a:gd name="connsiteX7" fmla="*/ 247904 w 8553704"/>
                <a:gd name="connsiteY7" fmla="*/ 1724416 h 2334016"/>
                <a:gd name="connsiteX8" fmla="*/ 235204 w 8553704"/>
                <a:gd name="connsiteY8" fmla="*/ 1686316 h 2334016"/>
                <a:gd name="connsiteX9" fmla="*/ 209804 w 8553704"/>
                <a:gd name="connsiteY9" fmla="*/ 1546616 h 2334016"/>
                <a:gd name="connsiteX10" fmla="*/ 247904 w 8553704"/>
                <a:gd name="connsiteY10" fmla="*/ 1216416 h 2334016"/>
                <a:gd name="connsiteX11" fmla="*/ 286004 w 8553704"/>
                <a:gd name="connsiteY11" fmla="*/ 1191016 h 2334016"/>
                <a:gd name="connsiteX12" fmla="*/ 324104 w 8553704"/>
                <a:gd name="connsiteY12" fmla="*/ 1178316 h 2334016"/>
                <a:gd name="connsiteX13" fmla="*/ 400304 w 8553704"/>
                <a:gd name="connsiteY13" fmla="*/ 1114816 h 2334016"/>
                <a:gd name="connsiteX14" fmla="*/ 603504 w 8553704"/>
                <a:gd name="connsiteY14" fmla="*/ 1089416 h 2334016"/>
                <a:gd name="connsiteX15" fmla="*/ 908304 w 8553704"/>
                <a:gd name="connsiteY15" fmla="*/ 1114816 h 2334016"/>
                <a:gd name="connsiteX16" fmla="*/ 984504 w 8553704"/>
                <a:gd name="connsiteY16" fmla="*/ 1140216 h 2334016"/>
                <a:gd name="connsiteX17" fmla="*/ 1048004 w 8553704"/>
                <a:gd name="connsiteY17" fmla="*/ 1152916 h 2334016"/>
                <a:gd name="connsiteX18" fmla="*/ 1124204 w 8553704"/>
                <a:gd name="connsiteY18" fmla="*/ 1178316 h 2334016"/>
                <a:gd name="connsiteX19" fmla="*/ 1187704 w 8553704"/>
                <a:gd name="connsiteY19" fmla="*/ 1241816 h 2334016"/>
                <a:gd name="connsiteX20" fmla="*/ 1200404 w 8553704"/>
                <a:gd name="connsiteY20" fmla="*/ 1292616 h 2334016"/>
                <a:gd name="connsiteX21" fmla="*/ 1238504 w 8553704"/>
                <a:gd name="connsiteY21" fmla="*/ 1406916 h 2334016"/>
                <a:gd name="connsiteX22" fmla="*/ 1263904 w 8553704"/>
                <a:gd name="connsiteY22" fmla="*/ 1483116 h 2334016"/>
                <a:gd name="connsiteX23" fmla="*/ 1289304 w 8553704"/>
                <a:gd name="connsiteY23" fmla="*/ 1559316 h 2334016"/>
                <a:gd name="connsiteX24" fmla="*/ 1314704 w 8553704"/>
                <a:gd name="connsiteY24" fmla="*/ 1660916 h 2334016"/>
                <a:gd name="connsiteX25" fmla="*/ 1327404 w 8553704"/>
                <a:gd name="connsiteY25" fmla="*/ 1711716 h 2334016"/>
                <a:gd name="connsiteX26" fmla="*/ 1352804 w 8553704"/>
                <a:gd name="connsiteY26" fmla="*/ 1800616 h 2334016"/>
                <a:gd name="connsiteX27" fmla="*/ 1365504 w 8553704"/>
                <a:gd name="connsiteY27" fmla="*/ 1876816 h 2334016"/>
                <a:gd name="connsiteX28" fmla="*/ 1378204 w 8553704"/>
                <a:gd name="connsiteY28" fmla="*/ 1914916 h 2334016"/>
                <a:gd name="connsiteX29" fmla="*/ 1416304 w 8553704"/>
                <a:gd name="connsiteY29" fmla="*/ 2092716 h 2334016"/>
                <a:gd name="connsiteX30" fmla="*/ 1441704 w 8553704"/>
                <a:gd name="connsiteY30" fmla="*/ 2181616 h 2334016"/>
                <a:gd name="connsiteX31" fmla="*/ 1479804 w 8553704"/>
                <a:gd name="connsiteY31" fmla="*/ 2194316 h 2334016"/>
                <a:gd name="connsiteX32" fmla="*/ 1517904 w 8553704"/>
                <a:gd name="connsiteY32" fmla="*/ 2219716 h 2334016"/>
                <a:gd name="connsiteX33" fmla="*/ 1670304 w 8553704"/>
                <a:gd name="connsiteY33" fmla="*/ 2245116 h 2334016"/>
                <a:gd name="connsiteX34" fmla="*/ 1759204 w 8553704"/>
                <a:gd name="connsiteY34" fmla="*/ 2270516 h 2334016"/>
                <a:gd name="connsiteX35" fmla="*/ 1835404 w 8553704"/>
                <a:gd name="connsiteY35" fmla="*/ 2283216 h 2334016"/>
                <a:gd name="connsiteX36" fmla="*/ 1873504 w 8553704"/>
                <a:gd name="connsiteY36" fmla="*/ 2295916 h 2334016"/>
                <a:gd name="connsiteX37" fmla="*/ 2013204 w 8553704"/>
                <a:gd name="connsiteY37" fmla="*/ 2321316 h 2334016"/>
                <a:gd name="connsiteX38" fmla="*/ 2076704 w 8553704"/>
                <a:gd name="connsiteY38" fmla="*/ 2334016 h 2334016"/>
                <a:gd name="connsiteX39" fmla="*/ 3029204 w 8553704"/>
                <a:gd name="connsiteY39" fmla="*/ 2308616 h 2334016"/>
                <a:gd name="connsiteX40" fmla="*/ 3130804 w 8553704"/>
                <a:gd name="connsiteY40" fmla="*/ 2295916 h 2334016"/>
                <a:gd name="connsiteX41" fmla="*/ 3283204 w 8553704"/>
                <a:gd name="connsiteY41" fmla="*/ 2270516 h 2334016"/>
                <a:gd name="connsiteX42" fmla="*/ 3397504 w 8553704"/>
                <a:gd name="connsiteY42" fmla="*/ 2245116 h 2334016"/>
                <a:gd name="connsiteX43" fmla="*/ 3511804 w 8553704"/>
                <a:gd name="connsiteY43" fmla="*/ 2232416 h 2334016"/>
                <a:gd name="connsiteX44" fmla="*/ 3613404 w 8553704"/>
                <a:gd name="connsiteY44" fmla="*/ 2219716 h 2334016"/>
                <a:gd name="connsiteX45" fmla="*/ 3854704 w 8553704"/>
                <a:gd name="connsiteY45" fmla="*/ 2168916 h 2334016"/>
                <a:gd name="connsiteX46" fmla="*/ 4299204 w 8553704"/>
                <a:gd name="connsiteY46" fmla="*/ 2143516 h 2334016"/>
                <a:gd name="connsiteX47" fmla="*/ 4388104 w 8553704"/>
                <a:gd name="connsiteY47" fmla="*/ 2118116 h 2334016"/>
                <a:gd name="connsiteX48" fmla="*/ 4464304 w 8553704"/>
                <a:gd name="connsiteY48" fmla="*/ 2080016 h 2334016"/>
                <a:gd name="connsiteX49" fmla="*/ 5137404 w 8553704"/>
                <a:gd name="connsiteY49" fmla="*/ 2041916 h 2334016"/>
                <a:gd name="connsiteX50" fmla="*/ 5251704 w 8553704"/>
                <a:gd name="connsiteY50" fmla="*/ 2029216 h 2334016"/>
                <a:gd name="connsiteX51" fmla="*/ 5264404 w 8553704"/>
                <a:gd name="connsiteY51" fmla="*/ 1991116 h 2334016"/>
                <a:gd name="connsiteX52" fmla="*/ 5289804 w 8553704"/>
                <a:gd name="connsiteY52" fmla="*/ 1953016 h 2334016"/>
                <a:gd name="connsiteX53" fmla="*/ 5302504 w 8553704"/>
                <a:gd name="connsiteY53" fmla="*/ 1902216 h 2334016"/>
                <a:gd name="connsiteX54" fmla="*/ 5315204 w 8553704"/>
                <a:gd name="connsiteY54" fmla="*/ 1826016 h 2334016"/>
                <a:gd name="connsiteX55" fmla="*/ 5340604 w 8553704"/>
                <a:gd name="connsiteY55" fmla="*/ 1724416 h 2334016"/>
                <a:gd name="connsiteX56" fmla="*/ 5404104 w 8553704"/>
                <a:gd name="connsiteY56" fmla="*/ 1660916 h 2334016"/>
                <a:gd name="connsiteX57" fmla="*/ 5480304 w 8553704"/>
                <a:gd name="connsiteY57" fmla="*/ 1635516 h 2334016"/>
                <a:gd name="connsiteX58" fmla="*/ 5556504 w 8553704"/>
                <a:gd name="connsiteY58" fmla="*/ 1584716 h 2334016"/>
                <a:gd name="connsiteX59" fmla="*/ 5632704 w 8553704"/>
                <a:gd name="connsiteY59" fmla="*/ 1559316 h 2334016"/>
                <a:gd name="connsiteX60" fmla="*/ 5670804 w 8553704"/>
                <a:gd name="connsiteY60" fmla="*/ 1546616 h 2334016"/>
                <a:gd name="connsiteX61" fmla="*/ 5721604 w 8553704"/>
                <a:gd name="connsiteY61" fmla="*/ 1533916 h 2334016"/>
                <a:gd name="connsiteX62" fmla="*/ 6166104 w 8553704"/>
                <a:gd name="connsiteY62" fmla="*/ 1572016 h 2334016"/>
                <a:gd name="connsiteX63" fmla="*/ 6204204 w 8553704"/>
                <a:gd name="connsiteY63" fmla="*/ 1584716 h 2334016"/>
                <a:gd name="connsiteX64" fmla="*/ 6280404 w 8553704"/>
                <a:gd name="connsiteY64" fmla="*/ 1648216 h 2334016"/>
                <a:gd name="connsiteX65" fmla="*/ 6356604 w 8553704"/>
                <a:gd name="connsiteY65" fmla="*/ 1699016 h 2334016"/>
                <a:gd name="connsiteX66" fmla="*/ 6394704 w 8553704"/>
                <a:gd name="connsiteY66" fmla="*/ 1724416 h 2334016"/>
                <a:gd name="connsiteX67" fmla="*/ 6445504 w 8553704"/>
                <a:gd name="connsiteY67" fmla="*/ 1838716 h 2334016"/>
                <a:gd name="connsiteX68" fmla="*/ 6458204 w 8553704"/>
                <a:gd name="connsiteY68" fmla="*/ 1876816 h 2334016"/>
                <a:gd name="connsiteX69" fmla="*/ 6496304 w 8553704"/>
                <a:gd name="connsiteY69" fmla="*/ 1889516 h 2334016"/>
                <a:gd name="connsiteX70" fmla="*/ 6547104 w 8553704"/>
                <a:gd name="connsiteY70" fmla="*/ 1914916 h 2334016"/>
                <a:gd name="connsiteX71" fmla="*/ 6597904 w 8553704"/>
                <a:gd name="connsiteY71" fmla="*/ 1927616 h 2334016"/>
                <a:gd name="connsiteX72" fmla="*/ 6674104 w 8553704"/>
                <a:gd name="connsiteY72" fmla="*/ 1953016 h 2334016"/>
                <a:gd name="connsiteX73" fmla="*/ 7067804 w 8553704"/>
                <a:gd name="connsiteY73" fmla="*/ 1978416 h 2334016"/>
                <a:gd name="connsiteX74" fmla="*/ 8223504 w 8553704"/>
                <a:gd name="connsiteY74" fmla="*/ 2029216 h 2334016"/>
                <a:gd name="connsiteX75" fmla="*/ 8477504 w 8553704"/>
                <a:gd name="connsiteY75" fmla="*/ 2016516 h 2334016"/>
                <a:gd name="connsiteX76" fmla="*/ 8553704 w 8553704"/>
                <a:gd name="connsiteY76" fmla="*/ 1965716 h 2334016"/>
                <a:gd name="connsiteX77" fmla="*/ 8541004 w 8553704"/>
                <a:gd name="connsiteY77" fmla="*/ 937016 h 2334016"/>
                <a:gd name="connsiteX78" fmla="*/ 8337804 w 8553704"/>
                <a:gd name="connsiteY78" fmla="*/ 975116 h 2334016"/>
                <a:gd name="connsiteX79" fmla="*/ 7867904 w 8553704"/>
                <a:gd name="connsiteY79" fmla="*/ 962416 h 2334016"/>
                <a:gd name="connsiteX80" fmla="*/ 7601204 w 8553704"/>
                <a:gd name="connsiteY80" fmla="*/ 937016 h 2334016"/>
                <a:gd name="connsiteX81" fmla="*/ 7537704 w 8553704"/>
                <a:gd name="connsiteY81" fmla="*/ 924316 h 2334016"/>
                <a:gd name="connsiteX82" fmla="*/ 7486904 w 8553704"/>
                <a:gd name="connsiteY82" fmla="*/ 911616 h 2334016"/>
                <a:gd name="connsiteX83" fmla="*/ 7448804 w 8553704"/>
                <a:gd name="connsiteY83" fmla="*/ 898916 h 2334016"/>
                <a:gd name="connsiteX84" fmla="*/ 7359904 w 8553704"/>
                <a:gd name="connsiteY84" fmla="*/ 886216 h 2334016"/>
                <a:gd name="connsiteX85" fmla="*/ 7207504 w 8553704"/>
                <a:gd name="connsiteY85" fmla="*/ 860816 h 2334016"/>
                <a:gd name="connsiteX86" fmla="*/ 5924804 w 8553704"/>
                <a:gd name="connsiteY86" fmla="*/ 848116 h 2334016"/>
                <a:gd name="connsiteX87" fmla="*/ 5594604 w 8553704"/>
                <a:gd name="connsiteY87" fmla="*/ 810016 h 2334016"/>
                <a:gd name="connsiteX88" fmla="*/ 5467604 w 8553704"/>
                <a:gd name="connsiteY88" fmla="*/ 771916 h 2334016"/>
                <a:gd name="connsiteX89" fmla="*/ 5429504 w 8553704"/>
                <a:gd name="connsiteY89" fmla="*/ 759216 h 2334016"/>
                <a:gd name="connsiteX90" fmla="*/ 5340604 w 8553704"/>
                <a:gd name="connsiteY90" fmla="*/ 708416 h 2334016"/>
                <a:gd name="connsiteX91" fmla="*/ 5302504 w 8553704"/>
                <a:gd name="connsiteY91" fmla="*/ 683016 h 2334016"/>
                <a:gd name="connsiteX92" fmla="*/ 5175504 w 8553704"/>
                <a:gd name="connsiteY92" fmla="*/ 644916 h 2334016"/>
                <a:gd name="connsiteX93" fmla="*/ 4934204 w 8553704"/>
                <a:gd name="connsiteY93" fmla="*/ 632216 h 2334016"/>
                <a:gd name="connsiteX94" fmla="*/ 4527804 w 8553704"/>
                <a:gd name="connsiteY94" fmla="*/ 594116 h 2334016"/>
                <a:gd name="connsiteX95" fmla="*/ 4438904 w 8553704"/>
                <a:gd name="connsiteY95" fmla="*/ 581416 h 2334016"/>
                <a:gd name="connsiteX96" fmla="*/ 3905504 w 8553704"/>
                <a:gd name="connsiteY96" fmla="*/ 530616 h 2334016"/>
                <a:gd name="connsiteX97" fmla="*/ 3626104 w 8553704"/>
                <a:gd name="connsiteY97" fmla="*/ 492516 h 2334016"/>
                <a:gd name="connsiteX98" fmla="*/ 3486404 w 8553704"/>
                <a:gd name="connsiteY98" fmla="*/ 467116 h 2334016"/>
                <a:gd name="connsiteX99" fmla="*/ 3156204 w 8553704"/>
                <a:gd name="connsiteY99" fmla="*/ 454416 h 2334016"/>
                <a:gd name="connsiteX100" fmla="*/ 2902204 w 8553704"/>
                <a:gd name="connsiteY100" fmla="*/ 416316 h 2334016"/>
                <a:gd name="connsiteX101" fmla="*/ 2851404 w 8553704"/>
                <a:gd name="connsiteY101" fmla="*/ 403616 h 2334016"/>
                <a:gd name="connsiteX102" fmla="*/ 2381504 w 8553704"/>
                <a:gd name="connsiteY102" fmla="*/ 378216 h 2334016"/>
                <a:gd name="connsiteX103" fmla="*/ 2318004 w 8553704"/>
                <a:gd name="connsiteY103" fmla="*/ 695716 h 2334016"/>
                <a:gd name="connsiteX104" fmla="*/ 2381504 w 8553704"/>
                <a:gd name="connsiteY104" fmla="*/ 810016 h 2334016"/>
                <a:gd name="connsiteX105" fmla="*/ 2419604 w 8553704"/>
                <a:gd name="connsiteY105" fmla="*/ 835416 h 2334016"/>
                <a:gd name="connsiteX106" fmla="*/ 2495804 w 8553704"/>
                <a:gd name="connsiteY106" fmla="*/ 911616 h 2334016"/>
                <a:gd name="connsiteX107" fmla="*/ 2533904 w 8553704"/>
                <a:gd name="connsiteY107" fmla="*/ 949716 h 2334016"/>
                <a:gd name="connsiteX108" fmla="*/ 2584704 w 8553704"/>
                <a:gd name="connsiteY108" fmla="*/ 987816 h 2334016"/>
                <a:gd name="connsiteX109" fmla="*/ 2660904 w 8553704"/>
                <a:gd name="connsiteY109" fmla="*/ 1038616 h 2334016"/>
                <a:gd name="connsiteX110" fmla="*/ 2673604 w 8553704"/>
                <a:gd name="connsiteY110" fmla="*/ 1076716 h 2334016"/>
                <a:gd name="connsiteX111" fmla="*/ 2699004 w 8553704"/>
                <a:gd name="connsiteY111" fmla="*/ 1165616 h 2334016"/>
                <a:gd name="connsiteX112" fmla="*/ 2673604 w 8553704"/>
                <a:gd name="connsiteY112" fmla="*/ 1330716 h 2334016"/>
                <a:gd name="connsiteX113" fmla="*/ 2660904 w 8553704"/>
                <a:gd name="connsiteY113" fmla="*/ 1381516 h 2334016"/>
                <a:gd name="connsiteX114" fmla="*/ 2635504 w 8553704"/>
                <a:gd name="connsiteY114" fmla="*/ 1419616 h 2334016"/>
                <a:gd name="connsiteX115" fmla="*/ 2622804 w 8553704"/>
                <a:gd name="connsiteY115" fmla="*/ 1457716 h 2334016"/>
                <a:gd name="connsiteX116" fmla="*/ 2584704 w 8553704"/>
                <a:gd name="connsiteY116" fmla="*/ 1470416 h 2334016"/>
                <a:gd name="connsiteX117" fmla="*/ 2546604 w 8553704"/>
                <a:gd name="connsiteY117" fmla="*/ 1495816 h 2334016"/>
                <a:gd name="connsiteX118" fmla="*/ 2470404 w 8553704"/>
                <a:gd name="connsiteY118" fmla="*/ 1521216 h 2334016"/>
                <a:gd name="connsiteX119" fmla="*/ 2432304 w 8553704"/>
                <a:gd name="connsiteY119" fmla="*/ 1533916 h 2334016"/>
                <a:gd name="connsiteX120" fmla="*/ 2330704 w 8553704"/>
                <a:gd name="connsiteY120" fmla="*/ 1546616 h 2334016"/>
                <a:gd name="connsiteX121" fmla="*/ 1797304 w 8553704"/>
                <a:gd name="connsiteY121" fmla="*/ 1546616 h 2334016"/>
                <a:gd name="connsiteX122" fmla="*/ 1670304 w 8553704"/>
                <a:gd name="connsiteY122" fmla="*/ 1533916 h 2334016"/>
                <a:gd name="connsiteX123" fmla="*/ 1556004 w 8553704"/>
                <a:gd name="connsiteY123" fmla="*/ 1470416 h 2334016"/>
                <a:gd name="connsiteX124" fmla="*/ 1454404 w 8553704"/>
                <a:gd name="connsiteY124" fmla="*/ 1419616 h 2334016"/>
                <a:gd name="connsiteX125" fmla="*/ 1429004 w 8553704"/>
                <a:gd name="connsiteY125" fmla="*/ 1381516 h 2334016"/>
                <a:gd name="connsiteX126" fmla="*/ 1378204 w 8553704"/>
                <a:gd name="connsiteY126" fmla="*/ 1356116 h 2334016"/>
                <a:gd name="connsiteX127" fmla="*/ 1340104 w 8553704"/>
                <a:gd name="connsiteY127" fmla="*/ 1229116 h 2334016"/>
                <a:gd name="connsiteX128" fmla="*/ 1352804 w 8553704"/>
                <a:gd name="connsiteY128" fmla="*/ 975116 h 2334016"/>
                <a:gd name="connsiteX129" fmla="*/ 1365504 w 8553704"/>
                <a:gd name="connsiteY129" fmla="*/ 937016 h 2334016"/>
                <a:gd name="connsiteX130" fmla="*/ 1390904 w 8553704"/>
                <a:gd name="connsiteY130" fmla="*/ 835416 h 2334016"/>
                <a:gd name="connsiteX131" fmla="*/ 1416304 w 8553704"/>
                <a:gd name="connsiteY131" fmla="*/ 797316 h 2334016"/>
                <a:gd name="connsiteX132" fmla="*/ 1467104 w 8553704"/>
                <a:gd name="connsiteY132" fmla="*/ 733816 h 2334016"/>
                <a:gd name="connsiteX133" fmla="*/ 1492504 w 8553704"/>
                <a:gd name="connsiteY133" fmla="*/ 695716 h 2334016"/>
                <a:gd name="connsiteX134" fmla="*/ 1505204 w 8553704"/>
                <a:gd name="connsiteY134" fmla="*/ 657616 h 2334016"/>
                <a:gd name="connsiteX135" fmla="*/ 1543304 w 8553704"/>
                <a:gd name="connsiteY135" fmla="*/ 632216 h 2334016"/>
                <a:gd name="connsiteX136" fmla="*/ 1568704 w 8553704"/>
                <a:gd name="connsiteY136" fmla="*/ 594116 h 2334016"/>
                <a:gd name="connsiteX137" fmla="*/ 1606804 w 8553704"/>
                <a:gd name="connsiteY137" fmla="*/ 581416 h 2334016"/>
                <a:gd name="connsiteX138" fmla="*/ 1657604 w 8553704"/>
                <a:gd name="connsiteY138" fmla="*/ 505216 h 2334016"/>
                <a:gd name="connsiteX139" fmla="*/ 1733804 w 8553704"/>
                <a:gd name="connsiteY139" fmla="*/ 441716 h 2334016"/>
                <a:gd name="connsiteX140" fmla="*/ 1759204 w 8553704"/>
                <a:gd name="connsiteY140" fmla="*/ 403616 h 2334016"/>
                <a:gd name="connsiteX141" fmla="*/ 1784604 w 8553704"/>
                <a:gd name="connsiteY141" fmla="*/ 327416 h 2334016"/>
                <a:gd name="connsiteX142" fmla="*/ 1149604 w 8553704"/>
                <a:gd name="connsiteY142" fmla="*/ 213116 h 2334016"/>
                <a:gd name="connsiteX143" fmla="*/ 1060704 w 8553704"/>
                <a:gd name="connsiteY143" fmla="*/ 200416 h 2334016"/>
                <a:gd name="connsiteX144" fmla="*/ 844804 w 8553704"/>
                <a:gd name="connsiteY144" fmla="*/ 187716 h 2334016"/>
                <a:gd name="connsiteX145" fmla="*/ 705104 w 8553704"/>
                <a:gd name="connsiteY145" fmla="*/ 175016 h 2334016"/>
                <a:gd name="connsiteX146" fmla="*/ 413004 w 8553704"/>
                <a:gd name="connsiteY146" fmla="*/ 162316 h 2334016"/>
                <a:gd name="connsiteX147" fmla="*/ 209804 w 8553704"/>
                <a:gd name="connsiteY147" fmla="*/ 149616 h 2334016"/>
                <a:gd name="connsiteX148" fmla="*/ 32004 w 8553704"/>
                <a:gd name="connsiteY148" fmla="*/ 162316 h 2334016"/>
                <a:gd name="connsiteX149" fmla="*/ 19304 w 8553704"/>
                <a:gd name="connsiteY149"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260604 w 8553704"/>
                <a:gd name="connsiteY5" fmla="*/ 1787916 h 2334016"/>
                <a:gd name="connsiteX6" fmla="*/ 247904 w 8553704"/>
                <a:gd name="connsiteY6" fmla="*/ 1724416 h 2334016"/>
                <a:gd name="connsiteX7" fmla="*/ 235204 w 8553704"/>
                <a:gd name="connsiteY7" fmla="*/ 1686316 h 2334016"/>
                <a:gd name="connsiteX8" fmla="*/ 209804 w 8553704"/>
                <a:gd name="connsiteY8" fmla="*/ 1546616 h 2334016"/>
                <a:gd name="connsiteX9" fmla="*/ 247904 w 8553704"/>
                <a:gd name="connsiteY9" fmla="*/ 1216416 h 2334016"/>
                <a:gd name="connsiteX10" fmla="*/ 286004 w 8553704"/>
                <a:gd name="connsiteY10" fmla="*/ 1191016 h 2334016"/>
                <a:gd name="connsiteX11" fmla="*/ 324104 w 8553704"/>
                <a:gd name="connsiteY11" fmla="*/ 1178316 h 2334016"/>
                <a:gd name="connsiteX12" fmla="*/ 400304 w 8553704"/>
                <a:gd name="connsiteY12" fmla="*/ 1114816 h 2334016"/>
                <a:gd name="connsiteX13" fmla="*/ 603504 w 8553704"/>
                <a:gd name="connsiteY13" fmla="*/ 1089416 h 2334016"/>
                <a:gd name="connsiteX14" fmla="*/ 908304 w 8553704"/>
                <a:gd name="connsiteY14" fmla="*/ 1114816 h 2334016"/>
                <a:gd name="connsiteX15" fmla="*/ 984504 w 8553704"/>
                <a:gd name="connsiteY15" fmla="*/ 1140216 h 2334016"/>
                <a:gd name="connsiteX16" fmla="*/ 1048004 w 8553704"/>
                <a:gd name="connsiteY16" fmla="*/ 1152916 h 2334016"/>
                <a:gd name="connsiteX17" fmla="*/ 1124204 w 8553704"/>
                <a:gd name="connsiteY17" fmla="*/ 1178316 h 2334016"/>
                <a:gd name="connsiteX18" fmla="*/ 1187704 w 8553704"/>
                <a:gd name="connsiteY18" fmla="*/ 1241816 h 2334016"/>
                <a:gd name="connsiteX19" fmla="*/ 1200404 w 8553704"/>
                <a:gd name="connsiteY19" fmla="*/ 1292616 h 2334016"/>
                <a:gd name="connsiteX20" fmla="*/ 1238504 w 8553704"/>
                <a:gd name="connsiteY20" fmla="*/ 1406916 h 2334016"/>
                <a:gd name="connsiteX21" fmla="*/ 1263904 w 8553704"/>
                <a:gd name="connsiteY21" fmla="*/ 1483116 h 2334016"/>
                <a:gd name="connsiteX22" fmla="*/ 1289304 w 8553704"/>
                <a:gd name="connsiteY22" fmla="*/ 1559316 h 2334016"/>
                <a:gd name="connsiteX23" fmla="*/ 1314704 w 8553704"/>
                <a:gd name="connsiteY23" fmla="*/ 1660916 h 2334016"/>
                <a:gd name="connsiteX24" fmla="*/ 1327404 w 8553704"/>
                <a:gd name="connsiteY24" fmla="*/ 1711716 h 2334016"/>
                <a:gd name="connsiteX25" fmla="*/ 1352804 w 8553704"/>
                <a:gd name="connsiteY25" fmla="*/ 1800616 h 2334016"/>
                <a:gd name="connsiteX26" fmla="*/ 1365504 w 8553704"/>
                <a:gd name="connsiteY26" fmla="*/ 1876816 h 2334016"/>
                <a:gd name="connsiteX27" fmla="*/ 1378204 w 8553704"/>
                <a:gd name="connsiteY27" fmla="*/ 1914916 h 2334016"/>
                <a:gd name="connsiteX28" fmla="*/ 1416304 w 8553704"/>
                <a:gd name="connsiteY28" fmla="*/ 2092716 h 2334016"/>
                <a:gd name="connsiteX29" fmla="*/ 1441704 w 8553704"/>
                <a:gd name="connsiteY29" fmla="*/ 2181616 h 2334016"/>
                <a:gd name="connsiteX30" fmla="*/ 1479804 w 8553704"/>
                <a:gd name="connsiteY30" fmla="*/ 2194316 h 2334016"/>
                <a:gd name="connsiteX31" fmla="*/ 1517904 w 8553704"/>
                <a:gd name="connsiteY31" fmla="*/ 2219716 h 2334016"/>
                <a:gd name="connsiteX32" fmla="*/ 1670304 w 8553704"/>
                <a:gd name="connsiteY32" fmla="*/ 2245116 h 2334016"/>
                <a:gd name="connsiteX33" fmla="*/ 1759204 w 8553704"/>
                <a:gd name="connsiteY33" fmla="*/ 2270516 h 2334016"/>
                <a:gd name="connsiteX34" fmla="*/ 1835404 w 8553704"/>
                <a:gd name="connsiteY34" fmla="*/ 2283216 h 2334016"/>
                <a:gd name="connsiteX35" fmla="*/ 1873504 w 8553704"/>
                <a:gd name="connsiteY35" fmla="*/ 2295916 h 2334016"/>
                <a:gd name="connsiteX36" fmla="*/ 2013204 w 8553704"/>
                <a:gd name="connsiteY36" fmla="*/ 2321316 h 2334016"/>
                <a:gd name="connsiteX37" fmla="*/ 2076704 w 8553704"/>
                <a:gd name="connsiteY37" fmla="*/ 2334016 h 2334016"/>
                <a:gd name="connsiteX38" fmla="*/ 3029204 w 8553704"/>
                <a:gd name="connsiteY38" fmla="*/ 2308616 h 2334016"/>
                <a:gd name="connsiteX39" fmla="*/ 3130804 w 8553704"/>
                <a:gd name="connsiteY39" fmla="*/ 2295916 h 2334016"/>
                <a:gd name="connsiteX40" fmla="*/ 3283204 w 8553704"/>
                <a:gd name="connsiteY40" fmla="*/ 2270516 h 2334016"/>
                <a:gd name="connsiteX41" fmla="*/ 3397504 w 8553704"/>
                <a:gd name="connsiteY41" fmla="*/ 2245116 h 2334016"/>
                <a:gd name="connsiteX42" fmla="*/ 3511804 w 8553704"/>
                <a:gd name="connsiteY42" fmla="*/ 2232416 h 2334016"/>
                <a:gd name="connsiteX43" fmla="*/ 3613404 w 8553704"/>
                <a:gd name="connsiteY43" fmla="*/ 2219716 h 2334016"/>
                <a:gd name="connsiteX44" fmla="*/ 3854704 w 8553704"/>
                <a:gd name="connsiteY44" fmla="*/ 2168916 h 2334016"/>
                <a:gd name="connsiteX45" fmla="*/ 4299204 w 8553704"/>
                <a:gd name="connsiteY45" fmla="*/ 2143516 h 2334016"/>
                <a:gd name="connsiteX46" fmla="*/ 4388104 w 8553704"/>
                <a:gd name="connsiteY46" fmla="*/ 2118116 h 2334016"/>
                <a:gd name="connsiteX47" fmla="*/ 4464304 w 8553704"/>
                <a:gd name="connsiteY47" fmla="*/ 2080016 h 2334016"/>
                <a:gd name="connsiteX48" fmla="*/ 5137404 w 8553704"/>
                <a:gd name="connsiteY48" fmla="*/ 2041916 h 2334016"/>
                <a:gd name="connsiteX49" fmla="*/ 5251704 w 8553704"/>
                <a:gd name="connsiteY49" fmla="*/ 2029216 h 2334016"/>
                <a:gd name="connsiteX50" fmla="*/ 5264404 w 8553704"/>
                <a:gd name="connsiteY50" fmla="*/ 1991116 h 2334016"/>
                <a:gd name="connsiteX51" fmla="*/ 5289804 w 8553704"/>
                <a:gd name="connsiteY51" fmla="*/ 1953016 h 2334016"/>
                <a:gd name="connsiteX52" fmla="*/ 5302504 w 8553704"/>
                <a:gd name="connsiteY52" fmla="*/ 1902216 h 2334016"/>
                <a:gd name="connsiteX53" fmla="*/ 5315204 w 8553704"/>
                <a:gd name="connsiteY53" fmla="*/ 1826016 h 2334016"/>
                <a:gd name="connsiteX54" fmla="*/ 5340604 w 8553704"/>
                <a:gd name="connsiteY54" fmla="*/ 1724416 h 2334016"/>
                <a:gd name="connsiteX55" fmla="*/ 5404104 w 8553704"/>
                <a:gd name="connsiteY55" fmla="*/ 1660916 h 2334016"/>
                <a:gd name="connsiteX56" fmla="*/ 5480304 w 8553704"/>
                <a:gd name="connsiteY56" fmla="*/ 1635516 h 2334016"/>
                <a:gd name="connsiteX57" fmla="*/ 5556504 w 8553704"/>
                <a:gd name="connsiteY57" fmla="*/ 1584716 h 2334016"/>
                <a:gd name="connsiteX58" fmla="*/ 5632704 w 8553704"/>
                <a:gd name="connsiteY58" fmla="*/ 1559316 h 2334016"/>
                <a:gd name="connsiteX59" fmla="*/ 5670804 w 8553704"/>
                <a:gd name="connsiteY59" fmla="*/ 1546616 h 2334016"/>
                <a:gd name="connsiteX60" fmla="*/ 5721604 w 8553704"/>
                <a:gd name="connsiteY60" fmla="*/ 1533916 h 2334016"/>
                <a:gd name="connsiteX61" fmla="*/ 6166104 w 8553704"/>
                <a:gd name="connsiteY61" fmla="*/ 1572016 h 2334016"/>
                <a:gd name="connsiteX62" fmla="*/ 6204204 w 8553704"/>
                <a:gd name="connsiteY62" fmla="*/ 1584716 h 2334016"/>
                <a:gd name="connsiteX63" fmla="*/ 6280404 w 8553704"/>
                <a:gd name="connsiteY63" fmla="*/ 1648216 h 2334016"/>
                <a:gd name="connsiteX64" fmla="*/ 6356604 w 8553704"/>
                <a:gd name="connsiteY64" fmla="*/ 1699016 h 2334016"/>
                <a:gd name="connsiteX65" fmla="*/ 6394704 w 8553704"/>
                <a:gd name="connsiteY65" fmla="*/ 1724416 h 2334016"/>
                <a:gd name="connsiteX66" fmla="*/ 6445504 w 8553704"/>
                <a:gd name="connsiteY66" fmla="*/ 1838716 h 2334016"/>
                <a:gd name="connsiteX67" fmla="*/ 6458204 w 8553704"/>
                <a:gd name="connsiteY67" fmla="*/ 1876816 h 2334016"/>
                <a:gd name="connsiteX68" fmla="*/ 6496304 w 8553704"/>
                <a:gd name="connsiteY68" fmla="*/ 1889516 h 2334016"/>
                <a:gd name="connsiteX69" fmla="*/ 6547104 w 8553704"/>
                <a:gd name="connsiteY69" fmla="*/ 1914916 h 2334016"/>
                <a:gd name="connsiteX70" fmla="*/ 6597904 w 8553704"/>
                <a:gd name="connsiteY70" fmla="*/ 1927616 h 2334016"/>
                <a:gd name="connsiteX71" fmla="*/ 6674104 w 8553704"/>
                <a:gd name="connsiteY71" fmla="*/ 1953016 h 2334016"/>
                <a:gd name="connsiteX72" fmla="*/ 7067804 w 8553704"/>
                <a:gd name="connsiteY72" fmla="*/ 1978416 h 2334016"/>
                <a:gd name="connsiteX73" fmla="*/ 8223504 w 8553704"/>
                <a:gd name="connsiteY73" fmla="*/ 2029216 h 2334016"/>
                <a:gd name="connsiteX74" fmla="*/ 8477504 w 8553704"/>
                <a:gd name="connsiteY74" fmla="*/ 2016516 h 2334016"/>
                <a:gd name="connsiteX75" fmla="*/ 8553704 w 8553704"/>
                <a:gd name="connsiteY75" fmla="*/ 1965716 h 2334016"/>
                <a:gd name="connsiteX76" fmla="*/ 8541004 w 8553704"/>
                <a:gd name="connsiteY76" fmla="*/ 937016 h 2334016"/>
                <a:gd name="connsiteX77" fmla="*/ 8337804 w 8553704"/>
                <a:gd name="connsiteY77" fmla="*/ 975116 h 2334016"/>
                <a:gd name="connsiteX78" fmla="*/ 7867904 w 8553704"/>
                <a:gd name="connsiteY78" fmla="*/ 962416 h 2334016"/>
                <a:gd name="connsiteX79" fmla="*/ 7601204 w 8553704"/>
                <a:gd name="connsiteY79" fmla="*/ 937016 h 2334016"/>
                <a:gd name="connsiteX80" fmla="*/ 7537704 w 8553704"/>
                <a:gd name="connsiteY80" fmla="*/ 924316 h 2334016"/>
                <a:gd name="connsiteX81" fmla="*/ 7486904 w 8553704"/>
                <a:gd name="connsiteY81" fmla="*/ 911616 h 2334016"/>
                <a:gd name="connsiteX82" fmla="*/ 7448804 w 8553704"/>
                <a:gd name="connsiteY82" fmla="*/ 898916 h 2334016"/>
                <a:gd name="connsiteX83" fmla="*/ 7359904 w 8553704"/>
                <a:gd name="connsiteY83" fmla="*/ 886216 h 2334016"/>
                <a:gd name="connsiteX84" fmla="*/ 7207504 w 8553704"/>
                <a:gd name="connsiteY84" fmla="*/ 860816 h 2334016"/>
                <a:gd name="connsiteX85" fmla="*/ 5924804 w 8553704"/>
                <a:gd name="connsiteY85" fmla="*/ 848116 h 2334016"/>
                <a:gd name="connsiteX86" fmla="*/ 5594604 w 8553704"/>
                <a:gd name="connsiteY86" fmla="*/ 810016 h 2334016"/>
                <a:gd name="connsiteX87" fmla="*/ 5467604 w 8553704"/>
                <a:gd name="connsiteY87" fmla="*/ 771916 h 2334016"/>
                <a:gd name="connsiteX88" fmla="*/ 5429504 w 8553704"/>
                <a:gd name="connsiteY88" fmla="*/ 759216 h 2334016"/>
                <a:gd name="connsiteX89" fmla="*/ 5340604 w 8553704"/>
                <a:gd name="connsiteY89" fmla="*/ 708416 h 2334016"/>
                <a:gd name="connsiteX90" fmla="*/ 5302504 w 8553704"/>
                <a:gd name="connsiteY90" fmla="*/ 683016 h 2334016"/>
                <a:gd name="connsiteX91" fmla="*/ 5175504 w 8553704"/>
                <a:gd name="connsiteY91" fmla="*/ 644916 h 2334016"/>
                <a:gd name="connsiteX92" fmla="*/ 4934204 w 8553704"/>
                <a:gd name="connsiteY92" fmla="*/ 632216 h 2334016"/>
                <a:gd name="connsiteX93" fmla="*/ 4527804 w 8553704"/>
                <a:gd name="connsiteY93" fmla="*/ 594116 h 2334016"/>
                <a:gd name="connsiteX94" fmla="*/ 4438904 w 8553704"/>
                <a:gd name="connsiteY94" fmla="*/ 581416 h 2334016"/>
                <a:gd name="connsiteX95" fmla="*/ 3905504 w 8553704"/>
                <a:gd name="connsiteY95" fmla="*/ 530616 h 2334016"/>
                <a:gd name="connsiteX96" fmla="*/ 3626104 w 8553704"/>
                <a:gd name="connsiteY96" fmla="*/ 492516 h 2334016"/>
                <a:gd name="connsiteX97" fmla="*/ 3486404 w 8553704"/>
                <a:gd name="connsiteY97" fmla="*/ 467116 h 2334016"/>
                <a:gd name="connsiteX98" fmla="*/ 3156204 w 8553704"/>
                <a:gd name="connsiteY98" fmla="*/ 454416 h 2334016"/>
                <a:gd name="connsiteX99" fmla="*/ 2902204 w 8553704"/>
                <a:gd name="connsiteY99" fmla="*/ 416316 h 2334016"/>
                <a:gd name="connsiteX100" fmla="*/ 2851404 w 8553704"/>
                <a:gd name="connsiteY100" fmla="*/ 403616 h 2334016"/>
                <a:gd name="connsiteX101" fmla="*/ 2381504 w 8553704"/>
                <a:gd name="connsiteY101" fmla="*/ 378216 h 2334016"/>
                <a:gd name="connsiteX102" fmla="*/ 2318004 w 8553704"/>
                <a:gd name="connsiteY102" fmla="*/ 695716 h 2334016"/>
                <a:gd name="connsiteX103" fmla="*/ 2381504 w 8553704"/>
                <a:gd name="connsiteY103" fmla="*/ 810016 h 2334016"/>
                <a:gd name="connsiteX104" fmla="*/ 2419604 w 8553704"/>
                <a:gd name="connsiteY104" fmla="*/ 835416 h 2334016"/>
                <a:gd name="connsiteX105" fmla="*/ 2495804 w 8553704"/>
                <a:gd name="connsiteY105" fmla="*/ 911616 h 2334016"/>
                <a:gd name="connsiteX106" fmla="*/ 2533904 w 8553704"/>
                <a:gd name="connsiteY106" fmla="*/ 949716 h 2334016"/>
                <a:gd name="connsiteX107" fmla="*/ 2584704 w 8553704"/>
                <a:gd name="connsiteY107" fmla="*/ 987816 h 2334016"/>
                <a:gd name="connsiteX108" fmla="*/ 2660904 w 8553704"/>
                <a:gd name="connsiteY108" fmla="*/ 1038616 h 2334016"/>
                <a:gd name="connsiteX109" fmla="*/ 2673604 w 8553704"/>
                <a:gd name="connsiteY109" fmla="*/ 1076716 h 2334016"/>
                <a:gd name="connsiteX110" fmla="*/ 2699004 w 8553704"/>
                <a:gd name="connsiteY110" fmla="*/ 1165616 h 2334016"/>
                <a:gd name="connsiteX111" fmla="*/ 2673604 w 8553704"/>
                <a:gd name="connsiteY111" fmla="*/ 1330716 h 2334016"/>
                <a:gd name="connsiteX112" fmla="*/ 2660904 w 8553704"/>
                <a:gd name="connsiteY112" fmla="*/ 1381516 h 2334016"/>
                <a:gd name="connsiteX113" fmla="*/ 2635504 w 8553704"/>
                <a:gd name="connsiteY113" fmla="*/ 1419616 h 2334016"/>
                <a:gd name="connsiteX114" fmla="*/ 2622804 w 8553704"/>
                <a:gd name="connsiteY114" fmla="*/ 1457716 h 2334016"/>
                <a:gd name="connsiteX115" fmla="*/ 2584704 w 8553704"/>
                <a:gd name="connsiteY115" fmla="*/ 1470416 h 2334016"/>
                <a:gd name="connsiteX116" fmla="*/ 2546604 w 8553704"/>
                <a:gd name="connsiteY116" fmla="*/ 1495816 h 2334016"/>
                <a:gd name="connsiteX117" fmla="*/ 2470404 w 8553704"/>
                <a:gd name="connsiteY117" fmla="*/ 1521216 h 2334016"/>
                <a:gd name="connsiteX118" fmla="*/ 2432304 w 8553704"/>
                <a:gd name="connsiteY118" fmla="*/ 1533916 h 2334016"/>
                <a:gd name="connsiteX119" fmla="*/ 2330704 w 8553704"/>
                <a:gd name="connsiteY119" fmla="*/ 1546616 h 2334016"/>
                <a:gd name="connsiteX120" fmla="*/ 1797304 w 8553704"/>
                <a:gd name="connsiteY120" fmla="*/ 1546616 h 2334016"/>
                <a:gd name="connsiteX121" fmla="*/ 1670304 w 8553704"/>
                <a:gd name="connsiteY121" fmla="*/ 1533916 h 2334016"/>
                <a:gd name="connsiteX122" fmla="*/ 1556004 w 8553704"/>
                <a:gd name="connsiteY122" fmla="*/ 1470416 h 2334016"/>
                <a:gd name="connsiteX123" fmla="*/ 1454404 w 8553704"/>
                <a:gd name="connsiteY123" fmla="*/ 1419616 h 2334016"/>
                <a:gd name="connsiteX124" fmla="*/ 1429004 w 8553704"/>
                <a:gd name="connsiteY124" fmla="*/ 1381516 h 2334016"/>
                <a:gd name="connsiteX125" fmla="*/ 1378204 w 8553704"/>
                <a:gd name="connsiteY125" fmla="*/ 1356116 h 2334016"/>
                <a:gd name="connsiteX126" fmla="*/ 1340104 w 8553704"/>
                <a:gd name="connsiteY126" fmla="*/ 1229116 h 2334016"/>
                <a:gd name="connsiteX127" fmla="*/ 1352804 w 8553704"/>
                <a:gd name="connsiteY127" fmla="*/ 975116 h 2334016"/>
                <a:gd name="connsiteX128" fmla="*/ 1365504 w 8553704"/>
                <a:gd name="connsiteY128" fmla="*/ 937016 h 2334016"/>
                <a:gd name="connsiteX129" fmla="*/ 1390904 w 8553704"/>
                <a:gd name="connsiteY129" fmla="*/ 835416 h 2334016"/>
                <a:gd name="connsiteX130" fmla="*/ 1416304 w 8553704"/>
                <a:gd name="connsiteY130" fmla="*/ 797316 h 2334016"/>
                <a:gd name="connsiteX131" fmla="*/ 1467104 w 8553704"/>
                <a:gd name="connsiteY131" fmla="*/ 733816 h 2334016"/>
                <a:gd name="connsiteX132" fmla="*/ 1492504 w 8553704"/>
                <a:gd name="connsiteY132" fmla="*/ 695716 h 2334016"/>
                <a:gd name="connsiteX133" fmla="*/ 1505204 w 8553704"/>
                <a:gd name="connsiteY133" fmla="*/ 657616 h 2334016"/>
                <a:gd name="connsiteX134" fmla="*/ 1543304 w 8553704"/>
                <a:gd name="connsiteY134" fmla="*/ 632216 h 2334016"/>
                <a:gd name="connsiteX135" fmla="*/ 1568704 w 8553704"/>
                <a:gd name="connsiteY135" fmla="*/ 594116 h 2334016"/>
                <a:gd name="connsiteX136" fmla="*/ 1606804 w 8553704"/>
                <a:gd name="connsiteY136" fmla="*/ 581416 h 2334016"/>
                <a:gd name="connsiteX137" fmla="*/ 1657604 w 8553704"/>
                <a:gd name="connsiteY137" fmla="*/ 505216 h 2334016"/>
                <a:gd name="connsiteX138" fmla="*/ 1733804 w 8553704"/>
                <a:gd name="connsiteY138" fmla="*/ 441716 h 2334016"/>
                <a:gd name="connsiteX139" fmla="*/ 1759204 w 8553704"/>
                <a:gd name="connsiteY139" fmla="*/ 403616 h 2334016"/>
                <a:gd name="connsiteX140" fmla="*/ 1784604 w 8553704"/>
                <a:gd name="connsiteY140" fmla="*/ 327416 h 2334016"/>
                <a:gd name="connsiteX141" fmla="*/ 1149604 w 8553704"/>
                <a:gd name="connsiteY141" fmla="*/ 213116 h 2334016"/>
                <a:gd name="connsiteX142" fmla="*/ 1060704 w 8553704"/>
                <a:gd name="connsiteY142" fmla="*/ 200416 h 2334016"/>
                <a:gd name="connsiteX143" fmla="*/ 844804 w 8553704"/>
                <a:gd name="connsiteY143" fmla="*/ 187716 h 2334016"/>
                <a:gd name="connsiteX144" fmla="*/ 705104 w 8553704"/>
                <a:gd name="connsiteY144" fmla="*/ 175016 h 2334016"/>
                <a:gd name="connsiteX145" fmla="*/ 413004 w 8553704"/>
                <a:gd name="connsiteY145" fmla="*/ 162316 h 2334016"/>
                <a:gd name="connsiteX146" fmla="*/ 209804 w 8553704"/>
                <a:gd name="connsiteY146" fmla="*/ 149616 h 2334016"/>
                <a:gd name="connsiteX147" fmla="*/ 32004 w 8553704"/>
                <a:gd name="connsiteY147" fmla="*/ 162316 h 2334016"/>
                <a:gd name="connsiteX148" fmla="*/ 19304 w 8553704"/>
                <a:gd name="connsiteY148"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247904 w 8553704"/>
                <a:gd name="connsiteY5" fmla="*/ 1724416 h 2334016"/>
                <a:gd name="connsiteX6" fmla="*/ 235204 w 8553704"/>
                <a:gd name="connsiteY6" fmla="*/ 1686316 h 2334016"/>
                <a:gd name="connsiteX7" fmla="*/ 209804 w 8553704"/>
                <a:gd name="connsiteY7" fmla="*/ 1546616 h 2334016"/>
                <a:gd name="connsiteX8" fmla="*/ 247904 w 8553704"/>
                <a:gd name="connsiteY8" fmla="*/ 1216416 h 2334016"/>
                <a:gd name="connsiteX9" fmla="*/ 286004 w 8553704"/>
                <a:gd name="connsiteY9" fmla="*/ 1191016 h 2334016"/>
                <a:gd name="connsiteX10" fmla="*/ 324104 w 8553704"/>
                <a:gd name="connsiteY10" fmla="*/ 1178316 h 2334016"/>
                <a:gd name="connsiteX11" fmla="*/ 400304 w 8553704"/>
                <a:gd name="connsiteY11" fmla="*/ 1114816 h 2334016"/>
                <a:gd name="connsiteX12" fmla="*/ 603504 w 8553704"/>
                <a:gd name="connsiteY12" fmla="*/ 1089416 h 2334016"/>
                <a:gd name="connsiteX13" fmla="*/ 908304 w 8553704"/>
                <a:gd name="connsiteY13" fmla="*/ 1114816 h 2334016"/>
                <a:gd name="connsiteX14" fmla="*/ 984504 w 8553704"/>
                <a:gd name="connsiteY14" fmla="*/ 1140216 h 2334016"/>
                <a:gd name="connsiteX15" fmla="*/ 1048004 w 8553704"/>
                <a:gd name="connsiteY15" fmla="*/ 1152916 h 2334016"/>
                <a:gd name="connsiteX16" fmla="*/ 1124204 w 8553704"/>
                <a:gd name="connsiteY16" fmla="*/ 1178316 h 2334016"/>
                <a:gd name="connsiteX17" fmla="*/ 1187704 w 8553704"/>
                <a:gd name="connsiteY17" fmla="*/ 1241816 h 2334016"/>
                <a:gd name="connsiteX18" fmla="*/ 1200404 w 8553704"/>
                <a:gd name="connsiteY18" fmla="*/ 1292616 h 2334016"/>
                <a:gd name="connsiteX19" fmla="*/ 1238504 w 8553704"/>
                <a:gd name="connsiteY19" fmla="*/ 1406916 h 2334016"/>
                <a:gd name="connsiteX20" fmla="*/ 1263904 w 8553704"/>
                <a:gd name="connsiteY20" fmla="*/ 1483116 h 2334016"/>
                <a:gd name="connsiteX21" fmla="*/ 1289304 w 8553704"/>
                <a:gd name="connsiteY21" fmla="*/ 1559316 h 2334016"/>
                <a:gd name="connsiteX22" fmla="*/ 1314704 w 8553704"/>
                <a:gd name="connsiteY22" fmla="*/ 1660916 h 2334016"/>
                <a:gd name="connsiteX23" fmla="*/ 1327404 w 8553704"/>
                <a:gd name="connsiteY23" fmla="*/ 1711716 h 2334016"/>
                <a:gd name="connsiteX24" fmla="*/ 1352804 w 8553704"/>
                <a:gd name="connsiteY24" fmla="*/ 1800616 h 2334016"/>
                <a:gd name="connsiteX25" fmla="*/ 1365504 w 8553704"/>
                <a:gd name="connsiteY25" fmla="*/ 1876816 h 2334016"/>
                <a:gd name="connsiteX26" fmla="*/ 1378204 w 8553704"/>
                <a:gd name="connsiteY26" fmla="*/ 1914916 h 2334016"/>
                <a:gd name="connsiteX27" fmla="*/ 1416304 w 8553704"/>
                <a:gd name="connsiteY27" fmla="*/ 2092716 h 2334016"/>
                <a:gd name="connsiteX28" fmla="*/ 1441704 w 8553704"/>
                <a:gd name="connsiteY28" fmla="*/ 2181616 h 2334016"/>
                <a:gd name="connsiteX29" fmla="*/ 1479804 w 8553704"/>
                <a:gd name="connsiteY29" fmla="*/ 2194316 h 2334016"/>
                <a:gd name="connsiteX30" fmla="*/ 1517904 w 8553704"/>
                <a:gd name="connsiteY30" fmla="*/ 2219716 h 2334016"/>
                <a:gd name="connsiteX31" fmla="*/ 1670304 w 8553704"/>
                <a:gd name="connsiteY31" fmla="*/ 2245116 h 2334016"/>
                <a:gd name="connsiteX32" fmla="*/ 1759204 w 8553704"/>
                <a:gd name="connsiteY32" fmla="*/ 2270516 h 2334016"/>
                <a:gd name="connsiteX33" fmla="*/ 1835404 w 8553704"/>
                <a:gd name="connsiteY33" fmla="*/ 2283216 h 2334016"/>
                <a:gd name="connsiteX34" fmla="*/ 1873504 w 8553704"/>
                <a:gd name="connsiteY34" fmla="*/ 2295916 h 2334016"/>
                <a:gd name="connsiteX35" fmla="*/ 2013204 w 8553704"/>
                <a:gd name="connsiteY35" fmla="*/ 2321316 h 2334016"/>
                <a:gd name="connsiteX36" fmla="*/ 2076704 w 8553704"/>
                <a:gd name="connsiteY36" fmla="*/ 2334016 h 2334016"/>
                <a:gd name="connsiteX37" fmla="*/ 3029204 w 8553704"/>
                <a:gd name="connsiteY37" fmla="*/ 2308616 h 2334016"/>
                <a:gd name="connsiteX38" fmla="*/ 3130804 w 8553704"/>
                <a:gd name="connsiteY38" fmla="*/ 2295916 h 2334016"/>
                <a:gd name="connsiteX39" fmla="*/ 3283204 w 8553704"/>
                <a:gd name="connsiteY39" fmla="*/ 2270516 h 2334016"/>
                <a:gd name="connsiteX40" fmla="*/ 3397504 w 8553704"/>
                <a:gd name="connsiteY40" fmla="*/ 2245116 h 2334016"/>
                <a:gd name="connsiteX41" fmla="*/ 3511804 w 8553704"/>
                <a:gd name="connsiteY41" fmla="*/ 2232416 h 2334016"/>
                <a:gd name="connsiteX42" fmla="*/ 3613404 w 8553704"/>
                <a:gd name="connsiteY42" fmla="*/ 2219716 h 2334016"/>
                <a:gd name="connsiteX43" fmla="*/ 3854704 w 8553704"/>
                <a:gd name="connsiteY43" fmla="*/ 2168916 h 2334016"/>
                <a:gd name="connsiteX44" fmla="*/ 4299204 w 8553704"/>
                <a:gd name="connsiteY44" fmla="*/ 2143516 h 2334016"/>
                <a:gd name="connsiteX45" fmla="*/ 4388104 w 8553704"/>
                <a:gd name="connsiteY45" fmla="*/ 2118116 h 2334016"/>
                <a:gd name="connsiteX46" fmla="*/ 4464304 w 8553704"/>
                <a:gd name="connsiteY46" fmla="*/ 2080016 h 2334016"/>
                <a:gd name="connsiteX47" fmla="*/ 5137404 w 8553704"/>
                <a:gd name="connsiteY47" fmla="*/ 2041916 h 2334016"/>
                <a:gd name="connsiteX48" fmla="*/ 5251704 w 8553704"/>
                <a:gd name="connsiteY48" fmla="*/ 2029216 h 2334016"/>
                <a:gd name="connsiteX49" fmla="*/ 5264404 w 8553704"/>
                <a:gd name="connsiteY49" fmla="*/ 1991116 h 2334016"/>
                <a:gd name="connsiteX50" fmla="*/ 5289804 w 8553704"/>
                <a:gd name="connsiteY50" fmla="*/ 1953016 h 2334016"/>
                <a:gd name="connsiteX51" fmla="*/ 5302504 w 8553704"/>
                <a:gd name="connsiteY51" fmla="*/ 1902216 h 2334016"/>
                <a:gd name="connsiteX52" fmla="*/ 5315204 w 8553704"/>
                <a:gd name="connsiteY52" fmla="*/ 1826016 h 2334016"/>
                <a:gd name="connsiteX53" fmla="*/ 5340604 w 8553704"/>
                <a:gd name="connsiteY53" fmla="*/ 1724416 h 2334016"/>
                <a:gd name="connsiteX54" fmla="*/ 5404104 w 8553704"/>
                <a:gd name="connsiteY54" fmla="*/ 1660916 h 2334016"/>
                <a:gd name="connsiteX55" fmla="*/ 5480304 w 8553704"/>
                <a:gd name="connsiteY55" fmla="*/ 1635516 h 2334016"/>
                <a:gd name="connsiteX56" fmla="*/ 5556504 w 8553704"/>
                <a:gd name="connsiteY56" fmla="*/ 1584716 h 2334016"/>
                <a:gd name="connsiteX57" fmla="*/ 5632704 w 8553704"/>
                <a:gd name="connsiteY57" fmla="*/ 1559316 h 2334016"/>
                <a:gd name="connsiteX58" fmla="*/ 5670804 w 8553704"/>
                <a:gd name="connsiteY58" fmla="*/ 1546616 h 2334016"/>
                <a:gd name="connsiteX59" fmla="*/ 5721604 w 8553704"/>
                <a:gd name="connsiteY59" fmla="*/ 1533916 h 2334016"/>
                <a:gd name="connsiteX60" fmla="*/ 6166104 w 8553704"/>
                <a:gd name="connsiteY60" fmla="*/ 1572016 h 2334016"/>
                <a:gd name="connsiteX61" fmla="*/ 6204204 w 8553704"/>
                <a:gd name="connsiteY61" fmla="*/ 1584716 h 2334016"/>
                <a:gd name="connsiteX62" fmla="*/ 6280404 w 8553704"/>
                <a:gd name="connsiteY62" fmla="*/ 1648216 h 2334016"/>
                <a:gd name="connsiteX63" fmla="*/ 6356604 w 8553704"/>
                <a:gd name="connsiteY63" fmla="*/ 1699016 h 2334016"/>
                <a:gd name="connsiteX64" fmla="*/ 6394704 w 8553704"/>
                <a:gd name="connsiteY64" fmla="*/ 1724416 h 2334016"/>
                <a:gd name="connsiteX65" fmla="*/ 6445504 w 8553704"/>
                <a:gd name="connsiteY65" fmla="*/ 1838716 h 2334016"/>
                <a:gd name="connsiteX66" fmla="*/ 6458204 w 8553704"/>
                <a:gd name="connsiteY66" fmla="*/ 1876816 h 2334016"/>
                <a:gd name="connsiteX67" fmla="*/ 6496304 w 8553704"/>
                <a:gd name="connsiteY67" fmla="*/ 1889516 h 2334016"/>
                <a:gd name="connsiteX68" fmla="*/ 6547104 w 8553704"/>
                <a:gd name="connsiteY68" fmla="*/ 1914916 h 2334016"/>
                <a:gd name="connsiteX69" fmla="*/ 6597904 w 8553704"/>
                <a:gd name="connsiteY69" fmla="*/ 1927616 h 2334016"/>
                <a:gd name="connsiteX70" fmla="*/ 6674104 w 8553704"/>
                <a:gd name="connsiteY70" fmla="*/ 1953016 h 2334016"/>
                <a:gd name="connsiteX71" fmla="*/ 7067804 w 8553704"/>
                <a:gd name="connsiteY71" fmla="*/ 1978416 h 2334016"/>
                <a:gd name="connsiteX72" fmla="*/ 8223504 w 8553704"/>
                <a:gd name="connsiteY72" fmla="*/ 2029216 h 2334016"/>
                <a:gd name="connsiteX73" fmla="*/ 8477504 w 8553704"/>
                <a:gd name="connsiteY73" fmla="*/ 2016516 h 2334016"/>
                <a:gd name="connsiteX74" fmla="*/ 8553704 w 8553704"/>
                <a:gd name="connsiteY74" fmla="*/ 1965716 h 2334016"/>
                <a:gd name="connsiteX75" fmla="*/ 8541004 w 8553704"/>
                <a:gd name="connsiteY75" fmla="*/ 937016 h 2334016"/>
                <a:gd name="connsiteX76" fmla="*/ 8337804 w 8553704"/>
                <a:gd name="connsiteY76" fmla="*/ 975116 h 2334016"/>
                <a:gd name="connsiteX77" fmla="*/ 7867904 w 8553704"/>
                <a:gd name="connsiteY77" fmla="*/ 962416 h 2334016"/>
                <a:gd name="connsiteX78" fmla="*/ 7601204 w 8553704"/>
                <a:gd name="connsiteY78" fmla="*/ 937016 h 2334016"/>
                <a:gd name="connsiteX79" fmla="*/ 7537704 w 8553704"/>
                <a:gd name="connsiteY79" fmla="*/ 924316 h 2334016"/>
                <a:gd name="connsiteX80" fmla="*/ 7486904 w 8553704"/>
                <a:gd name="connsiteY80" fmla="*/ 911616 h 2334016"/>
                <a:gd name="connsiteX81" fmla="*/ 7448804 w 8553704"/>
                <a:gd name="connsiteY81" fmla="*/ 898916 h 2334016"/>
                <a:gd name="connsiteX82" fmla="*/ 7359904 w 8553704"/>
                <a:gd name="connsiteY82" fmla="*/ 886216 h 2334016"/>
                <a:gd name="connsiteX83" fmla="*/ 7207504 w 8553704"/>
                <a:gd name="connsiteY83" fmla="*/ 860816 h 2334016"/>
                <a:gd name="connsiteX84" fmla="*/ 5924804 w 8553704"/>
                <a:gd name="connsiteY84" fmla="*/ 848116 h 2334016"/>
                <a:gd name="connsiteX85" fmla="*/ 5594604 w 8553704"/>
                <a:gd name="connsiteY85" fmla="*/ 810016 h 2334016"/>
                <a:gd name="connsiteX86" fmla="*/ 5467604 w 8553704"/>
                <a:gd name="connsiteY86" fmla="*/ 771916 h 2334016"/>
                <a:gd name="connsiteX87" fmla="*/ 5429504 w 8553704"/>
                <a:gd name="connsiteY87" fmla="*/ 759216 h 2334016"/>
                <a:gd name="connsiteX88" fmla="*/ 5340604 w 8553704"/>
                <a:gd name="connsiteY88" fmla="*/ 708416 h 2334016"/>
                <a:gd name="connsiteX89" fmla="*/ 5302504 w 8553704"/>
                <a:gd name="connsiteY89" fmla="*/ 683016 h 2334016"/>
                <a:gd name="connsiteX90" fmla="*/ 5175504 w 8553704"/>
                <a:gd name="connsiteY90" fmla="*/ 644916 h 2334016"/>
                <a:gd name="connsiteX91" fmla="*/ 4934204 w 8553704"/>
                <a:gd name="connsiteY91" fmla="*/ 632216 h 2334016"/>
                <a:gd name="connsiteX92" fmla="*/ 4527804 w 8553704"/>
                <a:gd name="connsiteY92" fmla="*/ 594116 h 2334016"/>
                <a:gd name="connsiteX93" fmla="*/ 4438904 w 8553704"/>
                <a:gd name="connsiteY93" fmla="*/ 581416 h 2334016"/>
                <a:gd name="connsiteX94" fmla="*/ 3905504 w 8553704"/>
                <a:gd name="connsiteY94" fmla="*/ 530616 h 2334016"/>
                <a:gd name="connsiteX95" fmla="*/ 3626104 w 8553704"/>
                <a:gd name="connsiteY95" fmla="*/ 492516 h 2334016"/>
                <a:gd name="connsiteX96" fmla="*/ 3486404 w 8553704"/>
                <a:gd name="connsiteY96" fmla="*/ 467116 h 2334016"/>
                <a:gd name="connsiteX97" fmla="*/ 3156204 w 8553704"/>
                <a:gd name="connsiteY97" fmla="*/ 454416 h 2334016"/>
                <a:gd name="connsiteX98" fmla="*/ 2902204 w 8553704"/>
                <a:gd name="connsiteY98" fmla="*/ 416316 h 2334016"/>
                <a:gd name="connsiteX99" fmla="*/ 2851404 w 8553704"/>
                <a:gd name="connsiteY99" fmla="*/ 403616 h 2334016"/>
                <a:gd name="connsiteX100" fmla="*/ 2381504 w 8553704"/>
                <a:gd name="connsiteY100" fmla="*/ 378216 h 2334016"/>
                <a:gd name="connsiteX101" fmla="*/ 2318004 w 8553704"/>
                <a:gd name="connsiteY101" fmla="*/ 695716 h 2334016"/>
                <a:gd name="connsiteX102" fmla="*/ 2381504 w 8553704"/>
                <a:gd name="connsiteY102" fmla="*/ 810016 h 2334016"/>
                <a:gd name="connsiteX103" fmla="*/ 2419604 w 8553704"/>
                <a:gd name="connsiteY103" fmla="*/ 835416 h 2334016"/>
                <a:gd name="connsiteX104" fmla="*/ 2495804 w 8553704"/>
                <a:gd name="connsiteY104" fmla="*/ 911616 h 2334016"/>
                <a:gd name="connsiteX105" fmla="*/ 2533904 w 8553704"/>
                <a:gd name="connsiteY105" fmla="*/ 949716 h 2334016"/>
                <a:gd name="connsiteX106" fmla="*/ 2584704 w 8553704"/>
                <a:gd name="connsiteY106" fmla="*/ 987816 h 2334016"/>
                <a:gd name="connsiteX107" fmla="*/ 2660904 w 8553704"/>
                <a:gd name="connsiteY107" fmla="*/ 1038616 h 2334016"/>
                <a:gd name="connsiteX108" fmla="*/ 2673604 w 8553704"/>
                <a:gd name="connsiteY108" fmla="*/ 1076716 h 2334016"/>
                <a:gd name="connsiteX109" fmla="*/ 2699004 w 8553704"/>
                <a:gd name="connsiteY109" fmla="*/ 1165616 h 2334016"/>
                <a:gd name="connsiteX110" fmla="*/ 2673604 w 8553704"/>
                <a:gd name="connsiteY110" fmla="*/ 1330716 h 2334016"/>
                <a:gd name="connsiteX111" fmla="*/ 2660904 w 8553704"/>
                <a:gd name="connsiteY111" fmla="*/ 1381516 h 2334016"/>
                <a:gd name="connsiteX112" fmla="*/ 2635504 w 8553704"/>
                <a:gd name="connsiteY112" fmla="*/ 1419616 h 2334016"/>
                <a:gd name="connsiteX113" fmla="*/ 2622804 w 8553704"/>
                <a:gd name="connsiteY113" fmla="*/ 1457716 h 2334016"/>
                <a:gd name="connsiteX114" fmla="*/ 2584704 w 8553704"/>
                <a:gd name="connsiteY114" fmla="*/ 1470416 h 2334016"/>
                <a:gd name="connsiteX115" fmla="*/ 2546604 w 8553704"/>
                <a:gd name="connsiteY115" fmla="*/ 1495816 h 2334016"/>
                <a:gd name="connsiteX116" fmla="*/ 2470404 w 8553704"/>
                <a:gd name="connsiteY116" fmla="*/ 1521216 h 2334016"/>
                <a:gd name="connsiteX117" fmla="*/ 2432304 w 8553704"/>
                <a:gd name="connsiteY117" fmla="*/ 1533916 h 2334016"/>
                <a:gd name="connsiteX118" fmla="*/ 2330704 w 8553704"/>
                <a:gd name="connsiteY118" fmla="*/ 1546616 h 2334016"/>
                <a:gd name="connsiteX119" fmla="*/ 1797304 w 8553704"/>
                <a:gd name="connsiteY119" fmla="*/ 1546616 h 2334016"/>
                <a:gd name="connsiteX120" fmla="*/ 1670304 w 8553704"/>
                <a:gd name="connsiteY120" fmla="*/ 1533916 h 2334016"/>
                <a:gd name="connsiteX121" fmla="*/ 1556004 w 8553704"/>
                <a:gd name="connsiteY121" fmla="*/ 1470416 h 2334016"/>
                <a:gd name="connsiteX122" fmla="*/ 1454404 w 8553704"/>
                <a:gd name="connsiteY122" fmla="*/ 1419616 h 2334016"/>
                <a:gd name="connsiteX123" fmla="*/ 1429004 w 8553704"/>
                <a:gd name="connsiteY123" fmla="*/ 1381516 h 2334016"/>
                <a:gd name="connsiteX124" fmla="*/ 1378204 w 8553704"/>
                <a:gd name="connsiteY124" fmla="*/ 1356116 h 2334016"/>
                <a:gd name="connsiteX125" fmla="*/ 1340104 w 8553704"/>
                <a:gd name="connsiteY125" fmla="*/ 1229116 h 2334016"/>
                <a:gd name="connsiteX126" fmla="*/ 1352804 w 8553704"/>
                <a:gd name="connsiteY126" fmla="*/ 975116 h 2334016"/>
                <a:gd name="connsiteX127" fmla="*/ 1365504 w 8553704"/>
                <a:gd name="connsiteY127" fmla="*/ 937016 h 2334016"/>
                <a:gd name="connsiteX128" fmla="*/ 1390904 w 8553704"/>
                <a:gd name="connsiteY128" fmla="*/ 835416 h 2334016"/>
                <a:gd name="connsiteX129" fmla="*/ 1416304 w 8553704"/>
                <a:gd name="connsiteY129" fmla="*/ 797316 h 2334016"/>
                <a:gd name="connsiteX130" fmla="*/ 1467104 w 8553704"/>
                <a:gd name="connsiteY130" fmla="*/ 733816 h 2334016"/>
                <a:gd name="connsiteX131" fmla="*/ 1492504 w 8553704"/>
                <a:gd name="connsiteY131" fmla="*/ 695716 h 2334016"/>
                <a:gd name="connsiteX132" fmla="*/ 1505204 w 8553704"/>
                <a:gd name="connsiteY132" fmla="*/ 657616 h 2334016"/>
                <a:gd name="connsiteX133" fmla="*/ 1543304 w 8553704"/>
                <a:gd name="connsiteY133" fmla="*/ 632216 h 2334016"/>
                <a:gd name="connsiteX134" fmla="*/ 1568704 w 8553704"/>
                <a:gd name="connsiteY134" fmla="*/ 594116 h 2334016"/>
                <a:gd name="connsiteX135" fmla="*/ 1606804 w 8553704"/>
                <a:gd name="connsiteY135" fmla="*/ 581416 h 2334016"/>
                <a:gd name="connsiteX136" fmla="*/ 1657604 w 8553704"/>
                <a:gd name="connsiteY136" fmla="*/ 505216 h 2334016"/>
                <a:gd name="connsiteX137" fmla="*/ 1733804 w 8553704"/>
                <a:gd name="connsiteY137" fmla="*/ 441716 h 2334016"/>
                <a:gd name="connsiteX138" fmla="*/ 1759204 w 8553704"/>
                <a:gd name="connsiteY138" fmla="*/ 403616 h 2334016"/>
                <a:gd name="connsiteX139" fmla="*/ 1784604 w 8553704"/>
                <a:gd name="connsiteY139" fmla="*/ 327416 h 2334016"/>
                <a:gd name="connsiteX140" fmla="*/ 1149604 w 8553704"/>
                <a:gd name="connsiteY140" fmla="*/ 213116 h 2334016"/>
                <a:gd name="connsiteX141" fmla="*/ 1060704 w 8553704"/>
                <a:gd name="connsiteY141" fmla="*/ 200416 h 2334016"/>
                <a:gd name="connsiteX142" fmla="*/ 844804 w 8553704"/>
                <a:gd name="connsiteY142" fmla="*/ 187716 h 2334016"/>
                <a:gd name="connsiteX143" fmla="*/ 705104 w 8553704"/>
                <a:gd name="connsiteY143" fmla="*/ 175016 h 2334016"/>
                <a:gd name="connsiteX144" fmla="*/ 413004 w 8553704"/>
                <a:gd name="connsiteY144" fmla="*/ 162316 h 2334016"/>
                <a:gd name="connsiteX145" fmla="*/ 209804 w 8553704"/>
                <a:gd name="connsiteY145" fmla="*/ 149616 h 2334016"/>
                <a:gd name="connsiteX146" fmla="*/ 32004 w 8553704"/>
                <a:gd name="connsiteY146" fmla="*/ 162316 h 2334016"/>
                <a:gd name="connsiteX147" fmla="*/ 19304 w 8553704"/>
                <a:gd name="connsiteY147"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235204 w 8553704"/>
                <a:gd name="connsiteY5" fmla="*/ 1686316 h 2334016"/>
                <a:gd name="connsiteX6" fmla="*/ 209804 w 8553704"/>
                <a:gd name="connsiteY6" fmla="*/ 1546616 h 2334016"/>
                <a:gd name="connsiteX7" fmla="*/ 247904 w 8553704"/>
                <a:gd name="connsiteY7" fmla="*/ 1216416 h 2334016"/>
                <a:gd name="connsiteX8" fmla="*/ 286004 w 8553704"/>
                <a:gd name="connsiteY8" fmla="*/ 1191016 h 2334016"/>
                <a:gd name="connsiteX9" fmla="*/ 324104 w 8553704"/>
                <a:gd name="connsiteY9" fmla="*/ 1178316 h 2334016"/>
                <a:gd name="connsiteX10" fmla="*/ 400304 w 8553704"/>
                <a:gd name="connsiteY10" fmla="*/ 1114816 h 2334016"/>
                <a:gd name="connsiteX11" fmla="*/ 603504 w 8553704"/>
                <a:gd name="connsiteY11" fmla="*/ 1089416 h 2334016"/>
                <a:gd name="connsiteX12" fmla="*/ 908304 w 8553704"/>
                <a:gd name="connsiteY12" fmla="*/ 1114816 h 2334016"/>
                <a:gd name="connsiteX13" fmla="*/ 984504 w 8553704"/>
                <a:gd name="connsiteY13" fmla="*/ 1140216 h 2334016"/>
                <a:gd name="connsiteX14" fmla="*/ 1048004 w 8553704"/>
                <a:gd name="connsiteY14" fmla="*/ 1152916 h 2334016"/>
                <a:gd name="connsiteX15" fmla="*/ 1124204 w 8553704"/>
                <a:gd name="connsiteY15" fmla="*/ 1178316 h 2334016"/>
                <a:gd name="connsiteX16" fmla="*/ 1187704 w 8553704"/>
                <a:gd name="connsiteY16" fmla="*/ 1241816 h 2334016"/>
                <a:gd name="connsiteX17" fmla="*/ 1200404 w 8553704"/>
                <a:gd name="connsiteY17" fmla="*/ 1292616 h 2334016"/>
                <a:gd name="connsiteX18" fmla="*/ 1238504 w 8553704"/>
                <a:gd name="connsiteY18" fmla="*/ 1406916 h 2334016"/>
                <a:gd name="connsiteX19" fmla="*/ 1263904 w 8553704"/>
                <a:gd name="connsiteY19" fmla="*/ 1483116 h 2334016"/>
                <a:gd name="connsiteX20" fmla="*/ 1289304 w 8553704"/>
                <a:gd name="connsiteY20" fmla="*/ 1559316 h 2334016"/>
                <a:gd name="connsiteX21" fmla="*/ 1314704 w 8553704"/>
                <a:gd name="connsiteY21" fmla="*/ 1660916 h 2334016"/>
                <a:gd name="connsiteX22" fmla="*/ 1327404 w 8553704"/>
                <a:gd name="connsiteY22" fmla="*/ 1711716 h 2334016"/>
                <a:gd name="connsiteX23" fmla="*/ 1352804 w 8553704"/>
                <a:gd name="connsiteY23" fmla="*/ 1800616 h 2334016"/>
                <a:gd name="connsiteX24" fmla="*/ 1365504 w 8553704"/>
                <a:gd name="connsiteY24" fmla="*/ 1876816 h 2334016"/>
                <a:gd name="connsiteX25" fmla="*/ 1378204 w 8553704"/>
                <a:gd name="connsiteY25" fmla="*/ 1914916 h 2334016"/>
                <a:gd name="connsiteX26" fmla="*/ 1416304 w 8553704"/>
                <a:gd name="connsiteY26" fmla="*/ 2092716 h 2334016"/>
                <a:gd name="connsiteX27" fmla="*/ 1441704 w 8553704"/>
                <a:gd name="connsiteY27" fmla="*/ 2181616 h 2334016"/>
                <a:gd name="connsiteX28" fmla="*/ 1479804 w 8553704"/>
                <a:gd name="connsiteY28" fmla="*/ 2194316 h 2334016"/>
                <a:gd name="connsiteX29" fmla="*/ 1517904 w 8553704"/>
                <a:gd name="connsiteY29" fmla="*/ 2219716 h 2334016"/>
                <a:gd name="connsiteX30" fmla="*/ 1670304 w 8553704"/>
                <a:gd name="connsiteY30" fmla="*/ 2245116 h 2334016"/>
                <a:gd name="connsiteX31" fmla="*/ 1759204 w 8553704"/>
                <a:gd name="connsiteY31" fmla="*/ 2270516 h 2334016"/>
                <a:gd name="connsiteX32" fmla="*/ 1835404 w 8553704"/>
                <a:gd name="connsiteY32" fmla="*/ 2283216 h 2334016"/>
                <a:gd name="connsiteX33" fmla="*/ 1873504 w 8553704"/>
                <a:gd name="connsiteY33" fmla="*/ 2295916 h 2334016"/>
                <a:gd name="connsiteX34" fmla="*/ 2013204 w 8553704"/>
                <a:gd name="connsiteY34" fmla="*/ 2321316 h 2334016"/>
                <a:gd name="connsiteX35" fmla="*/ 2076704 w 8553704"/>
                <a:gd name="connsiteY35" fmla="*/ 2334016 h 2334016"/>
                <a:gd name="connsiteX36" fmla="*/ 3029204 w 8553704"/>
                <a:gd name="connsiteY36" fmla="*/ 2308616 h 2334016"/>
                <a:gd name="connsiteX37" fmla="*/ 3130804 w 8553704"/>
                <a:gd name="connsiteY37" fmla="*/ 2295916 h 2334016"/>
                <a:gd name="connsiteX38" fmla="*/ 3283204 w 8553704"/>
                <a:gd name="connsiteY38" fmla="*/ 2270516 h 2334016"/>
                <a:gd name="connsiteX39" fmla="*/ 3397504 w 8553704"/>
                <a:gd name="connsiteY39" fmla="*/ 2245116 h 2334016"/>
                <a:gd name="connsiteX40" fmla="*/ 3511804 w 8553704"/>
                <a:gd name="connsiteY40" fmla="*/ 2232416 h 2334016"/>
                <a:gd name="connsiteX41" fmla="*/ 3613404 w 8553704"/>
                <a:gd name="connsiteY41" fmla="*/ 2219716 h 2334016"/>
                <a:gd name="connsiteX42" fmla="*/ 3854704 w 8553704"/>
                <a:gd name="connsiteY42" fmla="*/ 2168916 h 2334016"/>
                <a:gd name="connsiteX43" fmla="*/ 4299204 w 8553704"/>
                <a:gd name="connsiteY43" fmla="*/ 2143516 h 2334016"/>
                <a:gd name="connsiteX44" fmla="*/ 4388104 w 8553704"/>
                <a:gd name="connsiteY44" fmla="*/ 2118116 h 2334016"/>
                <a:gd name="connsiteX45" fmla="*/ 4464304 w 8553704"/>
                <a:gd name="connsiteY45" fmla="*/ 2080016 h 2334016"/>
                <a:gd name="connsiteX46" fmla="*/ 5137404 w 8553704"/>
                <a:gd name="connsiteY46" fmla="*/ 2041916 h 2334016"/>
                <a:gd name="connsiteX47" fmla="*/ 5251704 w 8553704"/>
                <a:gd name="connsiteY47" fmla="*/ 2029216 h 2334016"/>
                <a:gd name="connsiteX48" fmla="*/ 5264404 w 8553704"/>
                <a:gd name="connsiteY48" fmla="*/ 1991116 h 2334016"/>
                <a:gd name="connsiteX49" fmla="*/ 5289804 w 8553704"/>
                <a:gd name="connsiteY49" fmla="*/ 1953016 h 2334016"/>
                <a:gd name="connsiteX50" fmla="*/ 5302504 w 8553704"/>
                <a:gd name="connsiteY50" fmla="*/ 1902216 h 2334016"/>
                <a:gd name="connsiteX51" fmla="*/ 5315204 w 8553704"/>
                <a:gd name="connsiteY51" fmla="*/ 1826016 h 2334016"/>
                <a:gd name="connsiteX52" fmla="*/ 5340604 w 8553704"/>
                <a:gd name="connsiteY52" fmla="*/ 1724416 h 2334016"/>
                <a:gd name="connsiteX53" fmla="*/ 5404104 w 8553704"/>
                <a:gd name="connsiteY53" fmla="*/ 1660916 h 2334016"/>
                <a:gd name="connsiteX54" fmla="*/ 5480304 w 8553704"/>
                <a:gd name="connsiteY54" fmla="*/ 1635516 h 2334016"/>
                <a:gd name="connsiteX55" fmla="*/ 5556504 w 8553704"/>
                <a:gd name="connsiteY55" fmla="*/ 1584716 h 2334016"/>
                <a:gd name="connsiteX56" fmla="*/ 5632704 w 8553704"/>
                <a:gd name="connsiteY56" fmla="*/ 1559316 h 2334016"/>
                <a:gd name="connsiteX57" fmla="*/ 5670804 w 8553704"/>
                <a:gd name="connsiteY57" fmla="*/ 1546616 h 2334016"/>
                <a:gd name="connsiteX58" fmla="*/ 5721604 w 8553704"/>
                <a:gd name="connsiteY58" fmla="*/ 1533916 h 2334016"/>
                <a:gd name="connsiteX59" fmla="*/ 6166104 w 8553704"/>
                <a:gd name="connsiteY59" fmla="*/ 1572016 h 2334016"/>
                <a:gd name="connsiteX60" fmla="*/ 6204204 w 8553704"/>
                <a:gd name="connsiteY60" fmla="*/ 1584716 h 2334016"/>
                <a:gd name="connsiteX61" fmla="*/ 6280404 w 8553704"/>
                <a:gd name="connsiteY61" fmla="*/ 1648216 h 2334016"/>
                <a:gd name="connsiteX62" fmla="*/ 6356604 w 8553704"/>
                <a:gd name="connsiteY62" fmla="*/ 1699016 h 2334016"/>
                <a:gd name="connsiteX63" fmla="*/ 6394704 w 8553704"/>
                <a:gd name="connsiteY63" fmla="*/ 1724416 h 2334016"/>
                <a:gd name="connsiteX64" fmla="*/ 6445504 w 8553704"/>
                <a:gd name="connsiteY64" fmla="*/ 1838716 h 2334016"/>
                <a:gd name="connsiteX65" fmla="*/ 6458204 w 8553704"/>
                <a:gd name="connsiteY65" fmla="*/ 1876816 h 2334016"/>
                <a:gd name="connsiteX66" fmla="*/ 6496304 w 8553704"/>
                <a:gd name="connsiteY66" fmla="*/ 1889516 h 2334016"/>
                <a:gd name="connsiteX67" fmla="*/ 6547104 w 8553704"/>
                <a:gd name="connsiteY67" fmla="*/ 1914916 h 2334016"/>
                <a:gd name="connsiteX68" fmla="*/ 6597904 w 8553704"/>
                <a:gd name="connsiteY68" fmla="*/ 1927616 h 2334016"/>
                <a:gd name="connsiteX69" fmla="*/ 6674104 w 8553704"/>
                <a:gd name="connsiteY69" fmla="*/ 1953016 h 2334016"/>
                <a:gd name="connsiteX70" fmla="*/ 7067804 w 8553704"/>
                <a:gd name="connsiteY70" fmla="*/ 1978416 h 2334016"/>
                <a:gd name="connsiteX71" fmla="*/ 8223504 w 8553704"/>
                <a:gd name="connsiteY71" fmla="*/ 2029216 h 2334016"/>
                <a:gd name="connsiteX72" fmla="*/ 8477504 w 8553704"/>
                <a:gd name="connsiteY72" fmla="*/ 2016516 h 2334016"/>
                <a:gd name="connsiteX73" fmla="*/ 8553704 w 8553704"/>
                <a:gd name="connsiteY73" fmla="*/ 1965716 h 2334016"/>
                <a:gd name="connsiteX74" fmla="*/ 8541004 w 8553704"/>
                <a:gd name="connsiteY74" fmla="*/ 937016 h 2334016"/>
                <a:gd name="connsiteX75" fmla="*/ 8337804 w 8553704"/>
                <a:gd name="connsiteY75" fmla="*/ 975116 h 2334016"/>
                <a:gd name="connsiteX76" fmla="*/ 7867904 w 8553704"/>
                <a:gd name="connsiteY76" fmla="*/ 962416 h 2334016"/>
                <a:gd name="connsiteX77" fmla="*/ 7601204 w 8553704"/>
                <a:gd name="connsiteY77" fmla="*/ 937016 h 2334016"/>
                <a:gd name="connsiteX78" fmla="*/ 7537704 w 8553704"/>
                <a:gd name="connsiteY78" fmla="*/ 924316 h 2334016"/>
                <a:gd name="connsiteX79" fmla="*/ 7486904 w 8553704"/>
                <a:gd name="connsiteY79" fmla="*/ 911616 h 2334016"/>
                <a:gd name="connsiteX80" fmla="*/ 7448804 w 8553704"/>
                <a:gd name="connsiteY80" fmla="*/ 898916 h 2334016"/>
                <a:gd name="connsiteX81" fmla="*/ 7359904 w 8553704"/>
                <a:gd name="connsiteY81" fmla="*/ 886216 h 2334016"/>
                <a:gd name="connsiteX82" fmla="*/ 7207504 w 8553704"/>
                <a:gd name="connsiteY82" fmla="*/ 860816 h 2334016"/>
                <a:gd name="connsiteX83" fmla="*/ 5924804 w 8553704"/>
                <a:gd name="connsiteY83" fmla="*/ 848116 h 2334016"/>
                <a:gd name="connsiteX84" fmla="*/ 5594604 w 8553704"/>
                <a:gd name="connsiteY84" fmla="*/ 810016 h 2334016"/>
                <a:gd name="connsiteX85" fmla="*/ 5467604 w 8553704"/>
                <a:gd name="connsiteY85" fmla="*/ 771916 h 2334016"/>
                <a:gd name="connsiteX86" fmla="*/ 5429504 w 8553704"/>
                <a:gd name="connsiteY86" fmla="*/ 759216 h 2334016"/>
                <a:gd name="connsiteX87" fmla="*/ 5340604 w 8553704"/>
                <a:gd name="connsiteY87" fmla="*/ 708416 h 2334016"/>
                <a:gd name="connsiteX88" fmla="*/ 5302504 w 8553704"/>
                <a:gd name="connsiteY88" fmla="*/ 683016 h 2334016"/>
                <a:gd name="connsiteX89" fmla="*/ 5175504 w 8553704"/>
                <a:gd name="connsiteY89" fmla="*/ 644916 h 2334016"/>
                <a:gd name="connsiteX90" fmla="*/ 4934204 w 8553704"/>
                <a:gd name="connsiteY90" fmla="*/ 632216 h 2334016"/>
                <a:gd name="connsiteX91" fmla="*/ 4527804 w 8553704"/>
                <a:gd name="connsiteY91" fmla="*/ 594116 h 2334016"/>
                <a:gd name="connsiteX92" fmla="*/ 4438904 w 8553704"/>
                <a:gd name="connsiteY92" fmla="*/ 581416 h 2334016"/>
                <a:gd name="connsiteX93" fmla="*/ 3905504 w 8553704"/>
                <a:gd name="connsiteY93" fmla="*/ 530616 h 2334016"/>
                <a:gd name="connsiteX94" fmla="*/ 3626104 w 8553704"/>
                <a:gd name="connsiteY94" fmla="*/ 492516 h 2334016"/>
                <a:gd name="connsiteX95" fmla="*/ 3486404 w 8553704"/>
                <a:gd name="connsiteY95" fmla="*/ 467116 h 2334016"/>
                <a:gd name="connsiteX96" fmla="*/ 3156204 w 8553704"/>
                <a:gd name="connsiteY96" fmla="*/ 454416 h 2334016"/>
                <a:gd name="connsiteX97" fmla="*/ 2902204 w 8553704"/>
                <a:gd name="connsiteY97" fmla="*/ 416316 h 2334016"/>
                <a:gd name="connsiteX98" fmla="*/ 2851404 w 8553704"/>
                <a:gd name="connsiteY98" fmla="*/ 403616 h 2334016"/>
                <a:gd name="connsiteX99" fmla="*/ 2381504 w 8553704"/>
                <a:gd name="connsiteY99" fmla="*/ 378216 h 2334016"/>
                <a:gd name="connsiteX100" fmla="*/ 2318004 w 8553704"/>
                <a:gd name="connsiteY100" fmla="*/ 695716 h 2334016"/>
                <a:gd name="connsiteX101" fmla="*/ 2381504 w 8553704"/>
                <a:gd name="connsiteY101" fmla="*/ 810016 h 2334016"/>
                <a:gd name="connsiteX102" fmla="*/ 2419604 w 8553704"/>
                <a:gd name="connsiteY102" fmla="*/ 835416 h 2334016"/>
                <a:gd name="connsiteX103" fmla="*/ 2495804 w 8553704"/>
                <a:gd name="connsiteY103" fmla="*/ 911616 h 2334016"/>
                <a:gd name="connsiteX104" fmla="*/ 2533904 w 8553704"/>
                <a:gd name="connsiteY104" fmla="*/ 949716 h 2334016"/>
                <a:gd name="connsiteX105" fmla="*/ 2584704 w 8553704"/>
                <a:gd name="connsiteY105" fmla="*/ 987816 h 2334016"/>
                <a:gd name="connsiteX106" fmla="*/ 2660904 w 8553704"/>
                <a:gd name="connsiteY106" fmla="*/ 1038616 h 2334016"/>
                <a:gd name="connsiteX107" fmla="*/ 2673604 w 8553704"/>
                <a:gd name="connsiteY107" fmla="*/ 1076716 h 2334016"/>
                <a:gd name="connsiteX108" fmla="*/ 2699004 w 8553704"/>
                <a:gd name="connsiteY108" fmla="*/ 1165616 h 2334016"/>
                <a:gd name="connsiteX109" fmla="*/ 2673604 w 8553704"/>
                <a:gd name="connsiteY109" fmla="*/ 1330716 h 2334016"/>
                <a:gd name="connsiteX110" fmla="*/ 2660904 w 8553704"/>
                <a:gd name="connsiteY110" fmla="*/ 1381516 h 2334016"/>
                <a:gd name="connsiteX111" fmla="*/ 2635504 w 8553704"/>
                <a:gd name="connsiteY111" fmla="*/ 1419616 h 2334016"/>
                <a:gd name="connsiteX112" fmla="*/ 2622804 w 8553704"/>
                <a:gd name="connsiteY112" fmla="*/ 1457716 h 2334016"/>
                <a:gd name="connsiteX113" fmla="*/ 2584704 w 8553704"/>
                <a:gd name="connsiteY113" fmla="*/ 1470416 h 2334016"/>
                <a:gd name="connsiteX114" fmla="*/ 2546604 w 8553704"/>
                <a:gd name="connsiteY114" fmla="*/ 1495816 h 2334016"/>
                <a:gd name="connsiteX115" fmla="*/ 2470404 w 8553704"/>
                <a:gd name="connsiteY115" fmla="*/ 1521216 h 2334016"/>
                <a:gd name="connsiteX116" fmla="*/ 2432304 w 8553704"/>
                <a:gd name="connsiteY116" fmla="*/ 1533916 h 2334016"/>
                <a:gd name="connsiteX117" fmla="*/ 2330704 w 8553704"/>
                <a:gd name="connsiteY117" fmla="*/ 1546616 h 2334016"/>
                <a:gd name="connsiteX118" fmla="*/ 1797304 w 8553704"/>
                <a:gd name="connsiteY118" fmla="*/ 1546616 h 2334016"/>
                <a:gd name="connsiteX119" fmla="*/ 1670304 w 8553704"/>
                <a:gd name="connsiteY119" fmla="*/ 1533916 h 2334016"/>
                <a:gd name="connsiteX120" fmla="*/ 1556004 w 8553704"/>
                <a:gd name="connsiteY120" fmla="*/ 1470416 h 2334016"/>
                <a:gd name="connsiteX121" fmla="*/ 1454404 w 8553704"/>
                <a:gd name="connsiteY121" fmla="*/ 1419616 h 2334016"/>
                <a:gd name="connsiteX122" fmla="*/ 1429004 w 8553704"/>
                <a:gd name="connsiteY122" fmla="*/ 1381516 h 2334016"/>
                <a:gd name="connsiteX123" fmla="*/ 1378204 w 8553704"/>
                <a:gd name="connsiteY123" fmla="*/ 1356116 h 2334016"/>
                <a:gd name="connsiteX124" fmla="*/ 1340104 w 8553704"/>
                <a:gd name="connsiteY124" fmla="*/ 1229116 h 2334016"/>
                <a:gd name="connsiteX125" fmla="*/ 1352804 w 8553704"/>
                <a:gd name="connsiteY125" fmla="*/ 975116 h 2334016"/>
                <a:gd name="connsiteX126" fmla="*/ 1365504 w 8553704"/>
                <a:gd name="connsiteY126" fmla="*/ 937016 h 2334016"/>
                <a:gd name="connsiteX127" fmla="*/ 1390904 w 8553704"/>
                <a:gd name="connsiteY127" fmla="*/ 835416 h 2334016"/>
                <a:gd name="connsiteX128" fmla="*/ 1416304 w 8553704"/>
                <a:gd name="connsiteY128" fmla="*/ 797316 h 2334016"/>
                <a:gd name="connsiteX129" fmla="*/ 1467104 w 8553704"/>
                <a:gd name="connsiteY129" fmla="*/ 733816 h 2334016"/>
                <a:gd name="connsiteX130" fmla="*/ 1492504 w 8553704"/>
                <a:gd name="connsiteY130" fmla="*/ 695716 h 2334016"/>
                <a:gd name="connsiteX131" fmla="*/ 1505204 w 8553704"/>
                <a:gd name="connsiteY131" fmla="*/ 657616 h 2334016"/>
                <a:gd name="connsiteX132" fmla="*/ 1543304 w 8553704"/>
                <a:gd name="connsiteY132" fmla="*/ 632216 h 2334016"/>
                <a:gd name="connsiteX133" fmla="*/ 1568704 w 8553704"/>
                <a:gd name="connsiteY133" fmla="*/ 594116 h 2334016"/>
                <a:gd name="connsiteX134" fmla="*/ 1606804 w 8553704"/>
                <a:gd name="connsiteY134" fmla="*/ 581416 h 2334016"/>
                <a:gd name="connsiteX135" fmla="*/ 1657604 w 8553704"/>
                <a:gd name="connsiteY135" fmla="*/ 505216 h 2334016"/>
                <a:gd name="connsiteX136" fmla="*/ 1733804 w 8553704"/>
                <a:gd name="connsiteY136" fmla="*/ 441716 h 2334016"/>
                <a:gd name="connsiteX137" fmla="*/ 1759204 w 8553704"/>
                <a:gd name="connsiteY137" fmla="*/ 403616 h 2334016"/>
                <a:gd name="connsiteX138" fmla="*/ 1784604 w 8553704"/>
                <a:gd name="connsiteY138" fmla="*/ 327416 h 2334016"/>
                <a:gd name="connsiteX139" fmla="*/ 1149604 w 8553704"/>
                <a:gd name="connsiteY139" fmla="*/ 213116 h 2334016"/>
                <a:gd name="connsiteX140" fmla="*/ 1060704 w 8553704"/>
                <a:gd name="connsiteY140" fmla="*/ 200416 h 2334016"/>
                <a:gd name="connsiteX141" fmla="*/ 844804 w 8553704"/>
                <a:gd name="connsiteY141" fmla="*/ 187716 h 2334016"/>
                <a:gd name="connsiteX142" fmla="*/ 705104 w 8553704"/>
                <a:gd name="connsiteY142" fmla="*/ 175016 h 2334016"/>
                <a:gd name="connsiteX143" fmla="*/ 413004 w 8553704"/>
                <a:gd name="connsiteY143" fmla="*/ 162316 h 2334016"/>
                <a:gd name="connsiteX144" fmla="*/ 209804 w 8553704"/>
                <a:gd name="connsiteY144" fmla="*/ 149616 h 2334016"/>
                <a:gd name="connsiteX145" fmla="*/ 32004 w 8553704"/>
                <a:gd name="connsiteY145" fmla="*/ 162316 h 2334016"/>
                <a:gd name="connsiteX146" fmla="*/ 19304 w 8553704"/>
                <a:gd name="connsiteY146"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209804 w 8553704"/>
                <a:gd name="connsiteY6" fmla="*/ 1546616 h 2334016"/>
                <a:gd name="connsiteX7" fmla="*/ 247904 w 8553704"/>
                <a:gd name="connsiteY7" fmla="*/ 1216416 h 2334016"/>
                <a:gd name="connsiteX8" fmla="*/ 286004 w 8553704"/>
                <a:gd name="connsiteY8" fmla="*/ 1191016 h 2334016"/>
                <a:gd name="connsiteX9" fmla="*/ 324104 w 8553704"/>
                <a:gd name="connsiteY9" fmla="*/ 1178316 h 2334016"/>
                <a:gd name="connsiteX10" fmla="*/ 400304 w 8553704"/>
                <a:gd name="connsiteY10" fmla="*/ 1114816 h 2334016"/>
                <a:gd name="connsiteX11" fmla="*/ 603504 w 8553704"/>
                <a:gd name="connsiteY11" fmla="*/ 1089416 h 2334016"/>
                <a:gd name="connsiteX12" fmla="*/ 908304 w 8553704"/>
                <a:gd name="connsiteY12" fmla="*/ 1114816 h 2334016"/>
                <a:gd name="connsiteX13" fmla="*/ 984504 w 8553704"/>
                <a:gd name="connsiteY13" fmla="*/ 1140216 h 2334016"/>
                <a:gd name="connsiteX14" fmla="*/ 1048004 w 8553704"/>
                <a:gd name="connsiteY14" fmla="*/ 1152916 h 2334016"/>
                <a:gd name="connsiteX15" fmla="*/ 1124204 w 8553704"/>
                <a:gd name="connsiteY15" fmla="*/ 1178316 h 2334016"/>
                <a:gd name="connsiteX16" fmla="*/ 1187704 w 8553704"/>
                <a:gd name="connsiteY16" fmla="*/ 1241816 h 2334016"/>
                <a:gd name="connsiteX17" fmla="*/ 1200404 w 8553704"/>
                <a:gd name="connsiteY17" fmla="*/ 1292616 h 2334016"/>
                <a:gd name="connsiteX18" fmla="*/ 1238504 w 8553704"/>
                <a:gd name="connsiteY18" fmla="*/ 1406916 h 2334016"/>
                <a:gd name="connsiteX19" fmla="*/ 1263904 w 8553704"/>
                <a:gd name="connsiteY19" fmla="*/ 1483116 h 2334016"/>
                <a:gd name="connsiteX20" fmla="*/ 1289304 w 8553704"/>
                <a:gd name="connsiteY20" fmla="*/ 1559316 h 2334016"/>
                <a:gd name="connsiteX21" fmla="*/ 1314704 w 8553704"/>
                <a:gd name="connsiteY21" fmla="*/ 1660916 h 2334016"/>
                <a:gd name="connsiteX22" fmla="*/ 1327404 w 8553704"/>
                <a:gd name="connsiteY22" fmla="*/ 1711716 h 2334016"/>
                <a:gd name="connsiteX23" fmla="*/ 1352804 w 8553704"/>
                <a:gd name="connsiteY23" fmla="*/ 1800616 h 2334016"/>
                <a:gd name="connsiteX24" fmla="*/ 1365504 w 8553704"/>
                <a:gd name="connsiteY24" fmla="*/ 1876816 h 2334016"/>
                <a:gd name="connsiteX25" fmla="*/ 1378204 w 8553704"/>
                <a:gd name="connsiteY25" fmla="*/ 1914916 h 2334016"/>
                <a:gd name="connsiteX26" fmla="*/ 1416304 w 8553704"/>
                <a:gd name="connsiteY26" fmla="*/ 2092716 h 2334016"/>
                <a:gd name="connsiteX27" fmla="*/ 1441704 w 8553704"/>
                <a:gd name="connsiteY27" fmla="*/ 2181616 h 2334016"/>
                <a:gd name="connsiteX28" fmla="*/ 1479804 w 8553704"/>
                <a:gd name="connsiteY28" fmla="*/ 2194316 h 2334016"/>
                <a:gd name="connsiteX29" fmla="*/ 1517904 w 8553704"/>
                <a:gd name="connsiteY29" fmla="*/ 2219716 h 2334016"/>
                <a:gd name="connsiteX30" fmla="*/ 1670304 w 8553704"/>
                <a:gd name="connsiteY30" fmla="*/ 2245116 h 2334016"/>
                <a:gd name="connsiteX31" fmla="*/ 1759204 w 8553704"/>
                <a:gd name="connsiteY31" fmla="*/ 2270516 h 2334016"/>
                <a:gd name="connsiteX32" fmla="*/ 1835404 w 8553704"/>
                <a:gd name="connsiteY32" fmla="*/ 2283216 h 2334016"/>
                <a:gd name="connsiteX33" fmla="*/ 1873504 w 8553704"/>
                <a:gd name="connsiteY33" fmla="*/ 2295916 h 2334016"/>
                <a:gd name="connsiteX34" fmla="*/ 2013204 w 8553704"/>
                <a:gd name="connsiteY34" fmla="*/ 2321316 h 2334016"/>
                <a:gd name="connsiteX35" fmla="*/ 2076704 w 8553704"/>
                <a:gd name="connsiteY35" fmla="*/ 2334016 h 2334016"/>
                <a:gd name="connsiteX36" fmla="*/ 3029204 w 8553704"/>
                <a:gd name="connsiteY36" fmla="*/ 2308616 h 2334016"/>
                <a:gd name="connsiteX37" fmla="*/ 3130804 w 8553704"/>
                <a:gd name="connsiteY37" fmla="*/ 2295916 h 2334016"/>
                <a:gd name="connsiteX38" fmla="*/ 3283204 w 8553704"/>
                <a:gd name="connsiteY38" fmla="*/ 2270516 h 2334016"/>
                <a:gd name="connsiteX39" fmla="*/ 3397504 w 8553704"/>
                <a:gd name="connsiteY39" fmla="*/ 2245116 h 2334016"/>
                <a:gd name="connsiteX40" fmla="*/ 3511804 w 8553704"/>
                <a:gd name="connsiteY40" fmla="*/ 2232416 h 2334016"/>
                <a:gd name="connsiteX41" fmla="*/ 3613404 w 8553704"/>
                <a:gd name="connsiteY41" fmla="*/ 2219716 h 2334016"/>
                <a:gd name="connsiteX42" fmla="*/ 3854704 w 8553704"/>
                <a:gd name="connsiteY42" fmla="*/ 2168916 h 2334016"/>
                <a:gd name="connsiteX43" fmla="*/ 4299204 w 8553704"/>
                <a:gd name="connsiteY43" fmla="*/ 2143516 h 2334016"/>
                <a:gd name="connsiteX44" fmla="*/ 4388104 w 8553704"/>
                <a:gd name="connsiteY44" fmla="*/ 2118116 h 2334016"/>
                <a:gd name="connsiteX45" fmla="*/ 4464304 w 8553704"/>
                <a:gd name="connsiteY45" fmla="*/ 2080016 h 2334016"/>
                <a:gd name="connsiteX46" fmla="*/ 5137404 w 8553704"/>
                <a:gd name="connsiteY46" fmla="*/ 2041916 h 2334016"/>
                <a:gd name="connsiteX47" fmla="*/ 5251704 w 8553704"/>
                <a:gd name="connsiteY47" fmla="*/ 2029216 h 2334016"/>
                <a:gd name="connsiteX48" fmla="*/ 5264404 w 8553704"/>
                <a:gd name="connsiteY48" fmla="*/ 1991116 h 2334016"/>
                <a:gd name="connsiteX49" fmla="*/ 5289804 w 8553704"/>
                <a:gd name="connsiteY49" fmla="*/ 1953016 h 2334016"/>
                <a:gd name="connsiteX50" fmla="*/ 5302504 w 8553704"/>
                <a:gd name="connsiteY50" fmla="*/ 1902216 h 2334016"/>
                <a:gd name="connsiteX51" fmla="*/ 5315204 w 8553704"/>
                <a:gd name="connsiteY51" fmla="*/ 1826016 h 2334016"/>
                <a:gd name="connsiteX52" fmla="*/ 5340604 w 8553704"/>
                <a:gd name="connsiteY52" fmla="*/ 1724416 h 2334016"/>
                <a:gd name="connsiteX53" fmla="*/ 5404104 w 8553704"/>
                <a:gd name="connsiteY53" fmla="*/ 1660916 h 2334016"/>
                <a:gd name="connsiteX54" fmla="*/ 5480304 w 8553704"/>
                <a:gd name="connsiteY54" fmla="*/ 1635516 h 2334016"/>
                <a:gd name="connsiteX55" fmla="*/ 5556504 w 8553704"/>
                <a:gd name="connsiteY55" fmla="*/ 1584716 h 2334016"/>
                <a:gd name="connsiteX56" fmla="*/ 5632704 w 8553704"/>
                <a:gd name="connsiteY56" fmla="*/ 1559316 h 2334016"/>
                <a:gd name="connsiteX57" fmla="*/ 5670804 w 8553704"/>
                <a:gd name="connsiteY57" fmla="*/ 1546616 h 2334016"/>
                <a:gd name="connsiteX58" fmla="*/ 5721604 w 8553704"/>
                <a:gd name="connsiteY58" fmla="*/ 1533916 h 2334016"/>
                <a:gd name="connsiteX59" fmla="*/ 6166104 w 8553704"/>
                <a:gd name="connsiteY59" fmla="*/ 1572016 h 2334016"/>
                <a:gd name="connsiteX60" fmla="*/ 6204204 w 8553704"/>
                <a:gd name="connsiteY60" fmla="*/ 1584716 h 2334016"/>
                <a:gd name="connsiteX61" fmla="*/ 6280404 w 8553704"/>
                <a:gd name="connsiteY61" fmla="*/ 1648216 h 2334016"/>
                <a:gd name="connsiteX62" fmla="*/ 6356604 w 8553704"/>
                <a:gd name="connsiteY62" fmla="*/ 1699016 h 2334016"/>
                <a:gd name="connsiteX63" fmla="*/ 6394704 w 8553704"/>
                <a:gd name="connsiteY63" fmla="*/ 1724416 h 2334016"/>
                <a:gd name="connsiteX64" fmla="*/ 6445504 w 8553704"/>
                <a:gd name="connsiteY64" fmla="*/ 1838716 h 2334016"/>
                <a:gd name="connsiteX65" fmla="*/ 6458204 w 8553704"/>
                <a:gd name="connsiteY65" fmla="*/ 1876816 h 2334016"/>
                <a:gd name="connsiteX66" fmla="*/ 6496304 w 8553704"/>
                <a:gd name="connsiteY66" fmla="*/ 1889516 h 2334016"/>
                <a:gd name="connsiteX67" fmla="*/ 6547104 w 8553704"/>
                <a:gd name="connsiteY67" fmla="*/ 1914916 h 2334016"/>
                <a:gd name="connsiteX68" fmla="*/ 6597904 w 8553704"/>
                <a:gd name="connsiteY68" fmla="*/ 1927616 h 2334016"/>
                <a:gd name="connsiteX69" fmla="*/ 6674104 w 8553704"/>
                <a:gd name="connsiteY69" fmla="*/ 1953016 h 2334016"/>
                <a:gd name="connsiteX70" fmla="*/ 7067804 w 8553704"/>
                <a:gd name="connsiteY70" fmla="*/ 1978416 h 2334016"/>
                <a:gd name="connsiteX71" fmla="*/ 8223504 w 8553704"/>
                <a:gd name="connsiteY71" fmla="*/ 2029216 h 2334016"/>
                <a:gd name="connsiteX72" fmla="*/ 8477504 w 8553704"/>
                <a:gd name="connsiteY72" fmla="*/ 2016516 h 2334016"/>
                <a:gd name="connsiteX73" fmla="*/ 8553704 w 8553704"/>
                <a:gd name="connsiteY73" fmla="*/ 1965716 h 2334016"/>
                <a:gd name="connsiteX74" fmla="*/ 8541004 w 8553704"/>
                <a:gd name="connsiteY74" fmla="*/ 937016 h 2334016"/>
                <a:gd name="connsiteX75" fmla="*/ 8337804 w 8553704"/>
                <a:gd name="connsiteY75" fmla="*/ 975116 h 2334016"/>
                <a:gd name="connsiteX76" fmla="*/ 7867904 w 8553704"/>
                <a:gd name="connsiteY76" fmla="*/ 962416 h 2334016"/>
                <a:gd name="connsiteX77" fmla="*/ 7601204 w 8553704"/>
                <a:gd name="connsiteY77" fmla="*/ 937016 h 2334016"/>
                <a:gd name="connsiteX78" fmla="*/ 7537704 w 8553704"/>
                <a:gd name="connsiteY78" fmla="*/ 924316 h 2334016"/>
                <a:gd name="connsiteX79" fmla="*/ 7486904 w 8553704"/>
                <a:gd name="connsiteY79" fmla="*/ 911616 h 2334016"/>
                <a:gd name="connsiteX80" fmla="*/ 7448804 w 8553704"/>
                <a:gd name="connsiteY80" fmla="*/ 898916 h 2334016"/>
                <a:gd name="connsiteX81" fmla="*/ 7359904 w 8553704"/>
                <a:gd name="connsiteY81" fmla="*/ 886216 h 2334016"/>
                <a:gd name="connsiteX82" fmla="*/ 7207504 w 8553704"/>
                <a:gd name="connsiteY82" fmla="*/ 860816 h 2334016"/>
                <a:gd name="connsiteX83" fmla="*/ 5924804 w 8553704"/>
                <a:gd name="connsiteY83" fmla="*/ 848116 h 2334016"/>
                <a:gd name="connsiteX84" fmla="*/ 5594604 w 8553704"/>
                <a:gd name="connsiteY84" fmla="*/ 810016 h 2334016"/>
                <a:gd name="connsiteX85" fmla="*/ 5467604 w 8553704"/>
                <a:gd name="connsiteY85" fmla="*/ 771916 h 2334016"/>
                <a:gd name="connsiteX86" fmla="*/ 5429504 w 8553704"/>
                <a:gd name="connsiteY86" fmla="*/ 759216 h 2334016"/>
                <a:gd name="connsiteX87" fmla="*/ 5340604 w 8553704"/>
                <a:gd name="connsiteY87" fmla="*/ 708416 h 2334016"/>
                <a:gd name="connsiteX88" fmla="*/ 5302504 w 8553704"/>
                <a:gd name="connsiteY88" fmla="*/ 683016 h 2334016"/>
                <a:gd name="connsiteX89" fmla="*/ 5175504 w 8553704"/>
                <a:gd name="connsiteY89" fmla="*/ 644916 h 2334016"/>
                <a:gd name="connsiteX90" fmla="*/ 4934204 w 8553704"/>
                <a:gd name="connsiteY90" fmla="*/ 632216 h 2334016"/>
                <a:gd name="connsiteX91" fmla="*/ 4527804 w 8553704"/>
                <a:gd name="connsiteY91" fmla="*/ 594116 h 2334016"/>
                <a:gd name="connsiteX92" fmla="*/ 4438904 w 8553704"/>
                <a:gd name="connsiteY92" fmla="*/ 581416 h 2334016"/>
                <a:gd name="connsiteX93" fmla="*/ 3905504 w 8553704"/>
                <a:gd name="connsiteY93" fmla="*/ 530616 h 2334016"/>
                <a:gd name="connsiteX94" fmla="*/ 3626104 w 8553704"/>
                <a:gd name="connsiteY94" fmla="*/ 492516 h 2334016"/>
                <a:gd name="connsiteX95" fmla="*/ 3486404 w 8553704"/>
                <a:gd name="connsiteY95" fmla="*/ 467116 h 2334016"/>
                <a:gd name="connsiteX96" fmla="*/ 3156204 w 8553704"/>
                <a:gd name="connsiteY96" fmla="*/ 454416 h 2334016"/>
                <a:gd name="connsiteX97" fmla="*/ 2902204 w 8553704"/>
                <a:gd name="connsiteY97" fmla="*/ 416316 h 2334016"/>
                <a:gd name="connsiteX98" fmla="*/ 2851404 w 8553704"/>
                <a:gd name="connsiteY98" fmla="*/ 403616 h 2334016"/>
                <a:gd name="connsiteX99" fmla="*/ 2381504 w 8553704"/>
                <a:gd name="connsiteY99" fmla="*/ 378216 h 2334016"/>
                <a:gd name="connsiteX100" fmla="*/ 2318004 w 8553704"/>
                <a:gd name="connsiteY100" fmla="*/ 695716 h 2334016"/>
                <a:gd name="connsiteX101" fmla="*/ 2381504 w 8553704"/>
                <a:gd name="connsiteY101" fmla="*/ 810016 h 2334016"/>
                <a:gd name="connsiteX102" fmla="*/ 2419604 w 8553704"/>
                <a:gd name="connsiteY102" fmla="*/ 835416 h 2334016"/>
                <a:gd name="connsiteX103" fmla="*/ 2495804 w 8553704"/>
                <a:gd name="connsiteY103" fmla="*/ 911616 h 2334016"/>
                <a:gd name="connsiteX104" fmla="*/ 2533904 w 8553704"/>
                <a:gd name="connsiteY104" fmla="*/ 949716 h 2334016"/>
                <a:gd name="connsiteX105" fmla="*/ 2584704 w 8553704"/>
                <a:gd name="connsiteY105" fmla="*/ 987816 h 2334016"/>
                <a:gd name="connsiteX106" fmla="*/ 2660904 w 8553704"/>
                <a:gd name="connsiteY106" fmla="*/ 1038616 h 2334016"/>
                <a:gd name="connsiteX107" fmla="*/ 2673604 w 8553704"/>
                <a:gd name="connsiteY107" fmla="*/ 1076716 h 2334016"/>
                <a:gd name="connsiteX108" fmla="*/ 2699004 w 8553704"/>
                <a:gd name="connsiteY108" fmla="*/ 1165616 h 2334016"/>
                <a:gd name="connsiteX109" fmla="*/ 2673604 w 8553704"/>
                <a:gd name="connsiteY109" fmla="*/ 1330716 h 2334016"/>
                <a:gd name="connsiteX110" fmla="*/ 2660904 w 8553704"/>
                <a:gd name="connsiteY110" fmla="*/ 1381516 h 2334016"/>
                <a:gd name="connsiteX111" fmla="*/ 2635504 w 8553704"/>
                <a:gd name="connsiteY111" fmla="*/ 1419616 h 2334016"/>
                <a:gd name="connsiteX112" fmla="*/ 2622804 w 8553704"/>
                <a:gd name="connsiteY112" fmla="*/ 1457716 h 2334016"/>
                <a:gd name="connsiteX113" fmla="*/ 2584704 w 8553704"/>
                <a:gd name="connsiteY113" fmla="*/ 1470416 h 2334016"/>
                <a:gd name="connsiteX114" fmla="*/ 2546604 w 8553704"/>
                <a:gd name="connsiteY114" fmla="*/ 1495816 h 2334016"/>
                <a:gd name="connsiteX115" fmla="*/ 2470404 w 8553704"/>
                <a:gd name="connsiteY115" fmla="*/ 1521216 h 2334016"/>
                <a:gd name="connsiteX116" fmla="*/ 2432304 w 8553704"/>
                <a:gd name="connsiteY116" fmla="*/ 1533916 h 2334016"/>
                <a:gd name="connsiteX117" fmla="*/ 2330704 w 8553704"/>
                <a:gd name="connsiteY117" fmla="*/ 1546616 h 2334016"/>
                <a:gd name="connsiteX118" fmla="*/ 1797304 w 8553704"/>
                <a:gd name="connsiteY118" fmla="*/ 1546616 h 2334016"/>
                <a:gd name="connsiteX119" fmla="*/ 1670304 w 8553704"/>
                <a:gd name="connsiteY119" fmla="*/ 1533916 h 2334016"/>
                <a:gd name="connsiteX120" fmla="*/ 1556004 w 8553704"/>
                <a:gd name="connsiteY120" fmla="*/ 1470416 h 2334016"/>
                <a:gd name="connsiteX121" fmla="*/ 1454404 w 8553704"/>
                <a:gd name="connsiteY121" fmla="*/ 1419616 h 2334016"/>
                <a:gd name="connsiteX122" fmla="*/ 1429004 w 8553704"/>
                <a:gd name="connsiteY122" fmla="*/ 1381516 h 2334016"/>
                <a:gd name="connsiteX123" fmla="*/ 1378204 w 8553704"/>
                <a:gd name="connsiteY123" fmla="*/ 1356116 h 2334016"/>
                <a:gd name="connsiteX124" fmla="*/ 1340104 w 8553704"/>
                <a:gd name="connsiteY124" fmla="*/ 1229116 h 2334016"/>
                <a:gd name="connsiteX125" fmla="*/ 1352804 w 8553704"/>
                <a:gd name="connsiteY125" fmla="*/ 975116 h 2334016"/>
                <a:gd name="connsiteX126" fmla="*/ 1365504 w 8553704"/>
                <a:gd name="connsiteY126" fmla="*/ 937016 h 2334016"/>
                <a:gd name="connsiteX127" fmla="*/ 1390904 w 8553704"/>
                <a:gd name="connsiteY127" fmla="*/ 835416 h 2334016"/>
                <a:gd name="connsiteX128" fmla="*/ 1416304 w 8553704"/>
                <a:gd name="connsiteY128" fmla="*/ 797316 h 2334016"/>
                <a:gd name="connsiteX129" fmla="*/ 1467104 w 8553704"/>
                <a:gd name="connsiteY129" fmla="*/ 733816 h 2334016"/>
                <a:gd name="connsiteX130" fmla="*/ 1492504 w 8553704"/>
                <a:gd name="connsiteY130" fmla="*/ 695716 h 2334016"/>
                <a:gd name="connsiteX131" fmla="*/ 1505204 w 8553704"/>
                <a:gd name="connsiteY131" fmla="*/ 657616 h 2334016"/>
                <a:gd name="connsiteX132" fmla="*/ 1543304 w 8553704"/>
                <a:gd name="connsiteY132" fmla="*/ 632216 h 2334016"/>
                <a:gd name="connsiteX133" fmla="*/ 1568704 w 8553704"/>
                <a:gd name="connsiteY133" fmla="*/ 594116 h 2334016"/>
                <a:gd name="connsiteX134" fmla="*/ 1606804 w 8553704"/>
                <a:gd name="connsiteY134" fmla="*/ 581416 h 2334016"/>
                <a:gd name="connsiteX135" fmla="*/ 1657604 w 8553704"/>
                <a:gd name="connsiteY135" fmla="*/ 505216 h 2334016"/>
                <a:gd name="connsiteX136" fmla="*/ 1733804 w 8553704"/>
                <a:gd name="connsiteY136" fmla="*/ 441716 h 2334016"/>
                <a:gd name="connsiteX137" fmla="*/ 1759204 w 8553704"/>
                <a:gd name="connsiteY137" fmla="*/ 403616 h 2334016"/>
                <a:gd name="connsiteX138" fmla="*/ 1784604 w 8553704"/>
                <a:gd name="connsiteY138" fmla="*/ 327416 h 2334016"/>
                <a:gd name="connsiteX139" fmla="*/ 1149604 w 8553704"/>
                <a:gd name="connsiteY139" fmla="*/ 213116 h 2334016"/>
                <a:gd name="connsiteX140" fmla="*/ 1060704 w 8553704"/>
                <a:gd name="connsiteY140" fmla="*/ 200416 h 2334016"/>
                <a:gd name="connsiteX141" fmla="*/ 844804 w 8553704"/>
                <a:gd name="connsiteY141" fmla="*/ 187716 h 2334016"/>
                <a:gd name="connsiteX142" fmla="*/ 705104 w 8553704"/>
                <a:gd name="connsiteY142" fmla="*/ 175016 h 2334016"/>
                <a:gd name="connsiteX143" fmla="*/ 413004 w 8553704"/>
                <a:gd name="connsiteY143" fmla="*/ 162316 h 2334016"/>
                <a:gd name="connsiteX144" fmla="*/ 209804 w 8553704"/>
                <a:gd name="connsiteY144" fmla="*/ 149616 h 2334016"/>
                <a:gd name="connsiteX145" fmla="*/ 32004 w 8553704"/>
                <a:gd name="connsiteY145" fmla="*/ 162316 h 2334016"/>
                <a:gd name="connsiteX146" fmla="*/ 19304 w 8553704"/>
                <a:gd name="connsiteY146"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247904 w 8553704"/>
                <a:gd name="connsiteY6" fmla="*/ 1216416 h 2334016"/>
                <a:gd name="connsiteX7" fmla="*/ 286004 w 8553704"/>
                <a:gd name="connsiteY7" fmla="*/ 1191016 h 2334016"/>
                <a:gd name="connsiteX8" fmla="*/ 324104 w 8553704"/>
                <a:gd name="connsiteY8" fmla="*/ 1178316 h 2334016"/>
                <a:gd name="connsiteX9" fmla="*/ 400304 w 8553704"/>
                <a:gd name="connsiteY9" fmla="*/ 1114816 h 2334016"/>
                <a:gd name="connsiteX10" fmla="*/ 603504 w 8553704"/>
                <a:gd name="connsiteY10" fmla="*/ 1089416 h 2334016"/>
                <a:gd name="connsiteX11" fmla="*/ 908304 w 8553704"/>
                <a:gd name="connsiteY11" fmla="*/ 1114816 h 2334016"/>
                <a:gd name="connsiteX12" fmla="*/ 984504 w 8553704"/>
                <a:gd name="connsiteY12" fmla="*/ 1140216 h 2334016"/>
                <a:gd name="connsiteX13" fmla="*/ 1048004 w 8553704"/>
                <a:gd name="connsiteY13" fmla="*/ 1152916 h 2334016"/>
                <a:gd name="connsiteX14" fmla="*/ 1124204 w 8553704"/>
                <a:gd name="connsiteY14" fmla="*/ 1178316 h 2334016"/>
                <a:gd name="connsiteX15" fmla="*/ 1187704 w 8553704"/>
                <a:gd name="connsiteY15" fmla="*/ 1241816 h 2334016"/>
                <a:gd name="connsiteX16" fmla="*/ 1200404 w 8553704"/>
                <a:gd name="connsiteY16" fmla="*/ 1292616 h 2334016"/>
                <a:gd name="connsiteX17" fmla="*/ 1238504 w 8553704"/>
                <a:gd name="connsiteY17" fmla="*/ 1406916 h 2334016"/>
                <a:gd name="connsiteX18" fmla="*/ 1263904 w 8553704"/>
                <a:gd name="connsiteY18" fmla="*/ 1483116 h 2334016"/>
                <a:gd name="connsiteX19" fmla="*/ 1289304 w 8553704"/>
                <a:gd name="connsiteY19" fmla="*/ 1559316 h 2334016"/>
                <a:gd name="connsiteX20" fmla="*/ 1314704 w 8553704"/>
                <a:gd name="connsiteY20" fmla="*/ 1660916 h 2334016"/>
                <a:gd name="connsiteX21" fmla="*/ 1327404 w 8553704"/>
                <a:gd name="connsiteY21" fmla="*/ 1711716 h 2334016"/>
                <a:gd name="connsiteX22" fmla="*/ 1352804 w 8553704"/>
                <a:gd name="connsiteY22" fmla="*/ 1800616 h 2334016"/>
                <a:gd name="connsiteX23" fmla="*/ 1365504 w 8553704"/>
                <a:gd name="connsiteY23" fmla="*/ 1876816 h 2334016"/>
                <a:gd name="connsiteX24" fmla="*/ 1378204 w 8553704"/>
                <a:gd name="connsiteY24" fmla="*/ 1914916 h 2334016"/>
                <a:gd name="connsiteX25" fmla="*/ 1416304 w 8553704"/>
                <a:gd name="connsiteY25" fmla="*/ 2092716 h 2334016"/>
                <a:gd name="connsiteX26" fmla="*/ 1441704 w 8553704"/>
                <a:gd name="connsiteY26" fmla="*/ 2181616 h 2334016"/>
                <a:gd name="connsiteX27" fmla="*/ 1479804 w 8553704"/>
                <a:gd name="connsiteY27" fmla="*/ 2194316 h 2334016"/>
                <a:gd name="connsiteX28" fmla="*/ 1517904 w 8553704"/>
                <a:gd name="connsiteY28" fmla="*/ 2219716 h 2334016"/>
                <a:gd name="connsiteX29" fmla="*/ 1670304 w 8553704"/>
                <a:gd name="connsiteY29" fmla="*/ 2245116 h 2334016"/>
                <a:gd name="connsiteX30" fmla="*/ 1759204 w 8553704"/>
                <a:gd name="connsiteY30" fmla="*/ 2270516 h 2334016"/>
                <a:gd name="connsiteX31" fmla="*/ 1835404 w 8553704"/>
                <a:gd name="connsiteY31" fmla="*/ 2283216 h 2334016"/>
                <a:gd name="connsiteX32" fmla="*/ 1873504 w 8553704"/>
                <a:gd name="connsiteY32" fmla="*/ 2295916 h 2334016"/>
                <a:gd name="connsiteX33" fmla="*/ 2013204 w 8553704"/>
                <a:gd name="connsiteY33" fmla="*/ 2321316 h 2334016"/>
                <a:gd name="connsiteX34" fmla="*/ 2076704 w 8553704"/>
                <a:gd name="connsiteY34" fmla="*/ 2334016 h 2334016"/>
                <a:gd name="connsiteX35" fmla="*/ 3029204 w 8553704"/>
                <a:gd name="connsiteY35" fmla="*/ 2308616 h 2334016"/>
                <a:gd name="connsiteX36" fmla="*/ 3130804 w 8553704"/>
                <a:gd name="connsiteY36" fmla="*/ 2295916 h 2334016"/>
                <a:gd name="connsiteX37" fmla="*/ 3283204 w 8553704"/>
                <a:gd name="connsiteY37" fmla="*/ 2270516 h 2334016"/>
                <a:gd name="connsiteX38" fmla="*/ 3397504 w 8553704"/>
                <a:gd name="connsiteY38" fmla="*/ 2245116 h 2334016"/>
                <a:gd name="connsiteX39" fmla="*/ 3511804 w 8553704"/>
                <a:gd name="connsiteY39" fmla="*/ 2232416 h 2334016"/>
                <a:gd name="connsiteX40" fmla="*/ 3613404 w 8553704"/>
                <a:gd name="connsiteY40" fmla="*/ 2219716 h 2334016"/>
                <a:gd name="connsiteX41" fmla="*/ 3854704 w 8553704"/>
                <a:gd name="connsiteY41" fmla="*/ 2168916 h 2334016"/>
                <a:gd name="connsiteX42" fmla="*/ 4299204 w 8553704"/>
                <a:gd name="connsiteY42" fmla="*/ 2143516 h 2334016"/>
                <a:gd name="connsiteX43" fmla="*/ 4388104 w 8553704"/>
                <a:gd name="connsiteY43" fmla="*/ 2118116 h 2334016"/>
                <a:gd name="connsiteX44" fmla="*/ 4464304 w 8553704"/>
                <a:gd name="connsiteY44" fmla="*/ 2080016 h 2334016"/>
                <a:gd name="connsiteX45" fmla="*/ 5137404 w 8553704"/>
                <a:gd name="connsiteY45" fmla="*/ 2041916 h 2334016"/>
                <a:gd name="connsiteX46" fmla="*/ 5251704 w 8553704"/>
                <a:gd name="connsiteY46" fmla="*/ 2029216 h 2334016"/>
                <a:gd name="connsiteX47" fmla="*/ 5264404 w 8553704"/>
                <a:gd name="connsiteY47" fmla="*/ 1991116 h 2334016"/>
                <a:gd name="connsiteX48" fmla="*/ 5289804 w 8553704"/>
                <a:gd name="connsiteY48" fmla="*/ 1953016 h 2334016"/>
                <a:gd name="connsiteX49" fmla="*/ 5302504 w 8553704"/>
                <a:gd name="connsiteY49" fmla="*/ 1902216 h 2334016"/>
                <a:gd name="connsiteX50" fmla="*/ 5315204 w 8553704"/>
                <a:gd name="connsiteY50" fmla="*/ 1826016 h 2334016"/>
                <a:gd name="connsiteX51" fmla="*/ 5340604 w 8553704"/>
                <a:gd name="connsiteY51" fmla="*/ 1724416 h 2334016"/>
                <a:gd name="connsiteX52" fmla="*/ 5404104 w 8553704"/>
                <a:gd name="connsiteY52" fmla="*/ 1660916 h 2334016"/>
                <a:gd name="connsiteX53" fmla="*/ 5480304 w 8553704"/>
                <a:gd name="connsiteY53" fmla="*/ 1635516 h 2334016"/>
                <a:gd name="connsiteX54" fmla="*/ 5556504 w 8553704"/>
                <a:gd name="connsiteY54" fmla="*/ 1584716 h 2334016"/>
                <a:gd name="connsiteX55" fmla="*/ 5632704 w 8553704"/>
                <a:gd name="connsiteY55" fmla="*/ 1559316 h 2334016"/>
                <a:gd name="connsiteX56" fmla="*/ 5670804 w 8553704"/>
                <a:gd name="connsiteY56" fmla="*/ 1546616 h 2334016"/>
                <a:gd name="connsiteX57" fmla="*/ 5721604 w 8553704"/>
                <a:gd name="connsiteY57" fmla="*/ 1533916 h 2334016"/>
                <a:gd name="connsiteX58" fmla="*/ 6166104 w 8553704"/>
                <a:gd name="connsiteY58" fmla="*/ 1572016 h 2334016"/>
                <a:gd name="connsiteX59" fmla="*/ 6204204 w 8553704"/>
                <a:gd name="connsiteY59" fmla="*/ 1584716 h 2334016"/>
                <a:gd name="connsiteX60" fmla="*/ 6280404 w 8553704"/>
                <a:gd name="connsiteY60" fmla="*/ 1648216 h 2334016"/>
                <a:gd name="connsiteX61" fmla="*/ 6356604 w 8553704"/>
                <a:gd name="connsiteY61" fmla="*/ 1699016 h 2334016"/>
                <a:gd name="connsiteX62" fmla="*/ 6394704 w 8553704"/>
                <a:gd name="connsiteY62" fmla="*/ 1724416 h 2334016"/>
                <a:gd name="connsiteX63" fmla="*/ 6445504 w 8553704"/>
                <a:gd name="connsiteY63" fmla="*/ 1838716 h 2334016"/>
                <a:gd name="connsiteX64" fmla="*/ 6458204 w 8553704"/>
                <a:gd name="connsiteY64" fmla="*/ 1876816 h 2334016"/>
                <a:gd name="connsiteX65" fmla="*/ 6496304 w 8553704"/>
                <a:gd name="connsiteY65" fmla="*/ 1889516 h 2334016"/>
                <a:gd name="connsiteX66" fmla="*/ 6547104 w 8553704"/>
                <a:gd name="connsiteY66" fmla="*/ 1914916 h 2334016"/>
                <a:gd name="connsiteX67" fmla="*/ 6597904 w 8553704"/>
                <a:gd name="connsiteY67" fmla="*/ 1927616 h 2334016"/>
                <a:gd name="connsiteX68" fmla="*/ 6674104 w 8553704"/>
                <a:gd name="connsiteY68" fmla="*/ 1953016 h 2334016"/>
                <a:gd name="connsiteX69" fmla="*/ 7067804 w 8553704"/>
                <a:gd name="connsiteY69" fmla="*/ 1978416 h 2334016"/>
                <a:gd name="connsiteX70" fmla="*/ 8223504 w 8553704"/>
                <a:gd name="connsiteY70" fmla="*/ 2029216 h 2334016"/>
                <a:gd name="connsiteX71" fmla="*/ 8477504 w 8553704"/>
                <a:gd name="connsiteY71" fmla="*/ 2016516 h 2334016"/>
                <a:gd name="connsiteX72" fmla="*/ 8553704 w 8553704"/>
                <a:gd name="connsiteY72" fmla="*/ 1965716 h 2334016"/>
                <a:gd name="connsiteX73" fmla="*/ 8541004 w 8553704"/>
                <a:gd name="connsiteY73" fmla="*/ 937016 h 2334016"/>
                <a:gd name="connsiteX74" fmla="*/ 8337804 w 8553704"/>
                <a:gd name="connsiteY74" fmla="*/ 975116 h 2334016"/>
                <a:gd name="connsiteX75" fmla="*/ 7867904 w 8553704"/>
                <a:gd name="connsiteY75" fmla="*/ 962416 h 2334016"/>
                <a:gd name="connsiteX76" fmla="*/ 7601204 w 8553704"/>
                <a:gd name="connsiteY76" fmla="*/ 937016 h 2334016"/>
                <a:gd name="connsiteX77" fmla="*/ 7537704 w 8553704"/>
                <a:gd name="connsiteY77" fmla="*/ 924316 h 2334016"/>
                <a:gd name="connsiteX78" fmla="*/ 7486904 w 8553704"/>
                <a:gd name="connsiteY78" fmla="*/ 911616 h 2334016"/>
                <a:gd name="connsiteX79" fmla="*/ 7448804 w 8553704"/>
                <a:gd name="connsiteY79" fmla="*/ 898916 h 2334016"/>
                <a:gd name="connsiteX80" fmla="*/ 7359904 w 8553704"/>
                <a:gd name="connsiteY80" fmla="*/ 886216 h 2334016"/>
                <a:gd name="connsiteX81" fmla="*/ 7207504 w 8553704"/>
                <a:gd name="connsiteY81" fmla="*/ 860816 h 2334016"/>
                <a:gd name="connsiteX82" fmla="*/ 5924804 w 8553704"/>
                <a:gd name="connsiteY82" fmla="*/ 848116 h 2334016"/>
                <a:gd name="connsiteX83" fmla="*/ 5594604 w 8553704"/>
                <a:gd name="connsiteY83" fmla="*/ 810016 h 2334016"/>
                <a:gd name="connsiteX84" fmla="*/ 5467604 w 8553704"/>
                <a:gd name="connsiteY84" fmla="*/ 771916 h 2334016"/>
                <a:gd name="connsiteX85" fmla="*/ 5429504 w 8553704"/>
                <a:gd name="connsiteY85" fmla="*/ 759216 h 2334016"/>
                <a:gd name="connsiteX86" fmla="*/ 5340604 w 8553704"/>
                <a:gd name="connsiteY86" fmla="*/ 708416 h 2334016"/>
                <a:gd name="connsiteX87" fmla="*/ 5302504 w 8553704"/>
                <a:gd name="connsiteY87" fmla="*/ 683016 h 2334016"/>
                <a:gd name="connsiteX88" fmla="*/ 5175504 w 8553704"/>
                <a:gd name="connsiteY88" fmla="*/ 644916 h 2334016"/>
                <a:gd name="connsiteX89" fmla="*/ 4934204 w 8553704"/>
                <a:gd name="connsiteY89" fmla="*/ 632216 h 2334016"/>
                <a:gd name="connsiteX90" fmla="*/ 4527804 w 8553704"/>
                <a:gd name="connsiteY90" fmla="*/ 594116 h 2334016"/>
                <a:gd name="connsiteX91" fmla="*/ 4438904 w 8553704"/>
                <a:gd name="connsiteY91" fmla="*/ 581416 h 2334016"/>
                <a:gd name="connsiteX92" fmla="*/ 3905504 w 8553704"/>
                <a:gd name="connsiteY92" fmla="*/ 530616 h 2334016"/>
                <a:gd name="connsiteX93" fmla="*/ 3626104 w 8553704"/>
                <a:gd name="connsiteY93" fmla="*/ 492516 h 2334016"/>
                <a:gd name="connsiteX94" fmla="*/ 3486404 w 8553704"/>
                <a:gd name="connsiteY94" fmla="*/ 467116 h 2334016"/>
                <a:gd name="connsiteX95" fmla="*/ 3156204 w 8553704"/>
                <a:gd name="connsiteY95" fmla="*/ 454416 h 2334016"/>
                <a:gd name="connsiteX96" fmla="*/ 2902204 w 8553704"/>
                <a:gd name="connsiteY96" fmla="*/ 416316 h 2334016"/>
                <a:gd name="connsiteX97" fmla="*/ 2851404 w 8553704"/>
                <a:gd name="connsiteY97" fmla="*/ 403616 h 2334016"/>
                <a:gd name="connsiteX98" fmla="*/ 2381504 w 8553704"/>
                <a:gd name="connsiteY98" fmla="*/ 378216 h 2334016"/>
                <a:gd name="connsiteX99" fmla="*/ 2318004 w 8553704"/>
                <a:gd name="connsiteY99" fmla="*/ 695716 h 2334016"/>
                <a:gd name="connsiteX100" fmla="*/ 2381504 w 8553704"/>
                <a:gd name="connsiteY100" fmla="*/ 810016 h 2334016"/>
                <a:gd name="connsiteX101" fmla="*/ 2419604 w 8553704"/>
                <a:gd name="connsiteY101" fmla="*/ 835416 h 2334016"/>
                <a:gd name="connsiteX102" fmla="*/ 2495804 w 8553704"/>
                <a:gd name="connsiteY102" fmla="*/ 911616 h 2334016"/>
                <a:gd name="connsiteX103" fmla="*/ 2533904 w 8553704"/>
                <a:gd name="connsiteY103" fmla="*/ 949716 h 2334016"/>
                <a:gd name="connsiteX104" fmla="*/ 2584704 w 8553704"/>
                <a:gd name="connsiteY104" fmla="*/ 987816 h 2334016"/>
                <a:gd name="connsiteX105" fmla="*/ 2660904 w 8553704"/>
                <a:gd name="connsiteY105" fmla="*/ 1038616 h 2334016"/>
                <a:gd name="connsiteX106" fmla="*/ 2673604 w 8553704"/>
                <a:gd name="connsiteY106" fmla="*/ 1076716 h 2334016"/>
                <a:gd name="connsiteX107" fmla="*/ 2699004 w 8553704"/>
                <a:gd name="connsiteY107" fmla="*/ 1165616 h 2334016"/>
                <a:gd name="connsiteX108" fmla="*/ 2673604 w 8553704"/>
                <a:gd name="connsiteY108" fmla="*/ 1330716 h 2334016"/>
                <a:gd name="connsiteX109" fmla="*/ 2660904 w 8553704"/>
                <a:gd name="connsiteY109" fmla="*/ 1381516 h 2334016"/>
                <a:gd name="connsiteX110" fmla="*/ 2635504 w 8553704"/>
                <a:gd name="connsiteY110" fmla="*/ 1419616 h 2334016"/>
                <a:gd name="connsiteX111" fmla="*/ 2622804 w 8553704"/>
                <a:gd name="connsiteY111" fmla="*/ 1457716 h 2334016"/>
                <a:gd name="connsiteX112" fmla="*/ 2584704 w 8553704"/>
                <a:gd name="connsiteY112" fmla="*/ 1470416 h 2334016"/>
                <a:gd name="connsiteX113" fmla="*/ 2546604 w 8553704"/>
                <a:gd name="connsiteY113" fmla="*/ 1495816 h 2334016"/>
                <a:gd name="connsiteX114" fmla="*/ 2470404 w 8553704"/>
                <a:gd name="connsiteY114" fmla="*/ 1521216 h 2334016"/>
                <a:gd name="connsiteX115" fmla="*/ 2432304 w 8553704"/>
                <a:gd name="connsiteY115" fmla="*/ 1533916 h 2334016"/>
                <a:gd name="connsiteX116" fmla="*/ 2330704 w 8553704"/>
                <a:gd name="connsiteY116" fmla="*/ 1546616 h 2334016"/>
                <a:gd name="connsiteX117" fmla="*/ 1797304 w 8553704"/>
                <a:gd name="connsiteY117" fmla="*/ 1546616 h 2334016"/>
                <a:gd name="connsiteX118" fmla="*/ 1670304 w 8553704"/>
                <a:gd name="connsiteY118" fmla="*/ 1533916 h 2334016"/>
                <a:gd name="connsiteX119" fmla="*/ 1556004 w 8553704"/>
                <a:gd name="connsiteY119" fmla="*/ 1470416 h 2334016"/>
                <a:gd name="connsiteX120" fmla="*/ 1454404 w 8553704"/>
                <a:gd name="connsiteY120" fmla="*/ 1419616 h 2334016"/>
                <a:gd name="connsiteX121" fmla="*/ 1429004 w 8553704"/>
                <a:gd name="connsiteY121" fmla="*/ 1381516 h 2334016"/>
                <a:gd name="connsiteX122" fmla="*/ 1378204 w 8553704"/>
                <a:gd name="connsiteY122" fmla="*/ 1356116 h 2334016"/>
                <a:gd name="connsiteX123" fmla="*/ 1340104 w 8553704"/>
                <a:gd name="connsiteY123" fmla="*/ 1229116 h 2334016"/>
                <a:gd name="connsiteX124" fmla="*/ 1352804 w 8553704"/>
                <a:gd name="connsiteY124" fmla="*/ 975116 h 2334016"/>
                <a:gd name="connsiteX125" fmla="*/ 1365504 w 8553704"/>
                <a:gd name="connsiteY125" fmla="*/ 937016 h 2334016"/>
                <a:gd name="connsiteX126" fmla="*/ 1390904 w 8553704"/>
                <a:gd name="connsiteY126" fmla="*/ 835416 h 2334016"/>
                <a:gd name="connsiteX127" fmla="*/ 1416304 w 8553704"/>
                <a:gd name="connsiteY127" fmla="*/ 797316 h 2334016"/>
                <a:gd name="connsiteX128" fmla="*/ 1467104 w 8553704"/>
                <a:gd name="connsiteY128" fmla="*/ 733816 h 2334016"/>
                <a:gd name="connsiteX129" fmla="*/ 1492504 w 8553704"/>
                <a:gd name="connsiteY129" fmla="*/ 695716 h 2334016"/>
                <a:gd name="connsiteX130" fmla="*/ 1505204 w 8553704"/>
                <a:gd name="connsiteY130" fmla="*/ 657616 h 2334016"/>
                <a:gd name="connsiteX131" fmla="*/ 1543304 w 8553704"/>
                <a:gd name="connsiteY131" fmla="*/ 632216 h 2334016"/>
                <a:gd name="connsiteX132" fmla="*/ 1568704 w 8553704"/>
                <a:gd name="connsiteY132" fmla="*/ 594116 h 2334016"/>
                <a:gd name="connsiteX133" fmla="*/ 1606804 w 8553704"/>
                <a:gd name="connsiteY133" fmla="*/ 581416 h 2334016"/>
                <a:gd name="connsiteX134" fmla="*/ 1657604 w 8553704"/>
                <a:gd name="connsiteY134" fmla="*/ 505216 h 2334016"/>
                <a:gd name="connsiteX135" fmla="*/ 1733804 w 8553704"/>
                <a:gd name="connsiteY135" fmla="*/ 441716 h 2334016"/>
                <a:gd name="connsiteX136" fmla="*/ 1759204 w 8553704"/>
                <a:gd name="connsiteY136" fmla="*/ 403616 h 2334016"/>
                <a:gd name="connsiteX137" fmla="*/ 1784604 w 8553704"/>
                <a:gd name="connsiteY137" fmla="*/ 327416 h 2334016"/>
                <a:gd name="connsiteX138" fmla="*/ 1149604 w 8553704"/>
                <a:gd name="connsiteY138" fmla="*/ 213116 h 2334016"/>
                <a:gd name="connsiteX139" fmla="*/ 1060704 w 8553704"/>
                <a:gd name="connsiteY139" fmla="*/ 200416 h 2334016"/>
                <a:gd name="connsiteX140" fmla="*/ 844804 w 8553704"/>
                <a:gd name="connsiteY140" fmla="*/ 187716 h 2334016"/>
                <a:gd name="connsiteX141" fmla="*/ 705104 w 8553704"/>
                <a:gd name="connsiteY141" fmla="*/ 175016 h 2334016"/>
                <a:gd name="connsiteX142" fmla="*/ 413004 w 8553704"/>
                <a:gd name="connsiteY142" fmla="*/ 162316 h 2334016"/>
                <a:gd name="connsiteX143" fmla="*/ 209804 w 8553704"/>
                <a:gd name="connsiteY143" fmla="*/ 149616 h 2334016"/>
                <a:gd name="connsiteX144" fmla="*/ 32004 w 8553704"/>
                <a:gd name="connsiteY144" fmla="*/ 162316 h 2334016"/>
                <a:gd name="connsiteX145" fmla="*/ 19304 w 8553704"/>
                <a:gd name="connsiteY145"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247904 w 8553704"/>
                <a:gd name="connsiteY6" fmla="*/ 1216416 h 2334016"/>
                <a:gd name="connsiteX7" fmla="*/ 324104 w 8553704"/>
                <a:gd name="connsiteY7" fmla="*/ 1178316 h 2334016"/>
                <a:gd name="connsiteX8" fmla="*/ 400304 w 8553704"/>
                <a:gd name="connsiteY8" fmla="*/ 1114816 h 2334016"/>
                <a:gd name="connsiteX9" fmla="*/ 603504 w 8553704"/>
                <a:gd name="connsiteY9" fmla="*/ 1089416 h 2334016"/>
                <a:gd name="connsiteX10" fmla="*/ 908304 w 8553704"/>
                <a:gd name="connsiteY10" fmla="*/ 1114816 h 2334016"/>
                <a:gd name="connsiteX11" fmla="*/ 984504 w 8553704"/>
                <a:gd name="connsiteY11" fmla="*/ 1140216 h 2334016"/>
                <a:gd name="connsiteX12" fmla="*/ 1048004 w 8553704"/>
                <a:gd name="connsiteY12" fmla="*/ 1152916 h 2334016"/>
                <a:gd name="connsiteX13" fmla="*/ 1124204 w 8553704"/>
                <a:gd name="connsiteY13" fmla="*/ 1178316 h 2334016"/>
                <a:gd name="connsiteX14" fmla="*/ 1187704 w 8553704"/>
                <a:gd name="connsiteY14" fmla="*/ 1241816 h 2334016"/>
                <a:gd name="connsiteX15" fmla="*/ 1200404 w 8553704"/>
                <a:gd name="connsiteY15" fmla="*/ 1292616 h 2334016"/>
                <a:gd name="connsiteX16" fmla="*/ 1238504 w 8553704"/>
                <a:gd name="connsiteY16" fmla="*/ 1406916 h 2334016"/>
                <a:gd name="connsiteX17" fmla="*/ 1263904 w 8553704"/>
                <a:gd name="connsiteY17" fmla="*/ 1483116 h 2334016"/>
                <a:gd name="connsiteX18" fmla="*/ 1289304 w 8553704"/>
                <a:gd name="connsiteY18" fmla="*/ 1559316 h 2334016"/>
                <a:gd name="connsiteX19" fmla="*/ 1314704 w 8553704"/>
                <a:gd name="connsiteY19" fmla="*/ 1660916 h 2334016"/>
                <a:gd name="connsiteX20" fmla="*/ 1327404 w 8553704"/>
                <a:gd name="connsiteY20" fmla="*/ 1711716 h 2334016"/>
                <a:gd name="connsiteX21" fmla="*/ 1352804 w 8553704"/>
                <a:gd name="connsiteY21" fmla="*/ 1800616 h 2334016"/>
                <a:gd name="connsiteX22" fmla="*/ 1365504 w 8553704"/>
                <a:gd name="connsiteY22" fmla="*/ 1876816 h 2334016"/>
                <a:gd name="connsiteX23" fmla="*/ 1378204 w 8553704"/>
                <a:gd name="connsiteY23" fmla="*/ 1914916 h 2334016"/>
                <a:gd name="connsiteX24" fmla="*/ 1416304 w 8553704"/>
                <a:gd name="connsiteY24" fmla="*/ 2092716 h 2334016"/>
                <a:gd name="connsiteX25" fmla="*/ 1441704 w 8553704"/>
                <a:gd name="connsiteY25" fmla="*/ 2181616 h 2334016"/>
                <a:gd name="connsiteX26" fmla="*/ 1479804 w 8553704"/>
                <a:gd name="connsiteY26" fmla="*/ 2194316 h 2334016"/>
                <a:gd name="connsiteX27" fmla="*/ 1517904 w 8553704"/>
                <a:gd name="connsiteY27" fmla="*/ 2219716 h 2334016"/>
                <a:gd name="connsiteX28" fmla="*/ 1670304 w 8553704"/>
                <a:gd name="connsiteY28" fmla="*/ 2245116 h 2334016"/>
                <a:gd name="connsiteX29" fmla="*/ 1759204 w 8553704"/>
                <a:gd name="connsiteY29" fmla="*/ 2270516 h 2334016"/>
                <a:gd name="connsiteX30" fmla="*/ 1835404 w 8553704"/>
                <a:gd name="connsiteY30" fmla="*/ 2283216 h 2334016"/>
                <a:gd name="connsiteX31" fmla="*/ 1873504 w 8553704"/>
                <a:gd name="connsiteY31" fmla="*/ 2295916 h 2334016"/>
                <a:gd name="connsiteX32" fmla="*/ 2013204 w 8553704"/>
                <a:gd name="connsiteY32" fmla="*/ 2321316 h 2334016"/>
                <a:gd name="connsiteX33" fmla="*/ 2076704 w 8553704"/>
                <a:gd name="connsiteY33" fmla="*/ 2334016 h 2334016"/>
                <a:gd name="connsiteX34" fmla="*/ 3029204 w 8553704"/>
                <a:gd name="connsiteY34" fmla="*/ 2308616 h 2334016"/>
                <a:gd name="connsiteX35" fmla="*/ 3130804 w 8553704"/>
                <a:gd name="connsiteY35" fmla="*/ 2295916 h 2334016"/>
                <a:gd name="connsiteX36" fmla="*/ 3283204 w 8553704"/>
                <a:gd name="connsiteY36" fmla="*/ 2270516 h 2334016"/>
                <a:gd name="connsiteX37" fmla="*/ 3397504 w 8553704"/>
                <a:gd name="connsiteY37" fmla="*/ 2245116 h 2334016"/>
                <a:gd name="connsiteX38" fmla="*/ 3511804 w 8553704"/>
                <a:gd name="connsiteY38" fmla="*/ 2232416 h 2334016"/>
                <a:gd name="connsiteX39" fmla="*/ 3613404 w 8553704"/>
                <a:gd name="connsiteY39" fmla="*/ 2219716 h 2334016"/>
                <a:gd name="connsiteX40" fmla="*/ 3854704 w 8553704"/>
                <a:gd name="connsiteY40" fmla="*/ 2168916 h 2334016"/>
                <a:gd name="connsiteX41" fmla="*/ 4299204 w 8553704"/>
                <a:gd name="connsiteY41" fmla="*/ 2143516 h 2334016"/>
                <a:gd name="connsiteX42" fmla="*/ 4388104 w 8553704"/>
                <a:gd name="connsiteY42" fmla="*/ 2118116 h 2334016"/>
                <a:gd name="connsiteX43" fmla="*/ 4464304 w 8553704"/>
                <a:gd name="connsiteY43" fmla="*/ 2080016 h 2334016"/>
                <a:gd name="connsiteX44" fmla="*/ 5137404 w 8553704"/>
                <a:gd name="connsiteY44" fmla="*/ 2041916 h 2334016"/>
                <a:gd name="connsiteX45" fmla="*/ 5251704 w 8553704"/>
                <a:gd name="connsiteY45" fmla="*/ 2029216 h 2334016"/>
                <a:gd name="connsiteX46" fmla="*/ 5264404 w 8553704"/>
                <a:gd name="connsiteY46" fmla="*/ 1991116 h 2334016"/>
                <a:gd name="connsiteX47" fmla="*/ 5289804 w 8553704"/>
                <a:gd name="connsiteY47" fmla="*/ 1953016 h 2334016"/>
                <a:gd name="connsiteX48" fmla="*/ 5302504 w 8553704"/>
                <a:gd name="connsiteY48" fmla="*/ 1902216 h 2334016"/>
                <a:gd name="connsiteX49" fmla="*/ 5315204 w 8553704"/>
                <a:gd name="connsiteY49" fmla="*/ 1826016 h 2334016"/>
                <a:gd name="connsiteX50" fmla="*/ 5340604 w 8553704"/>
                <a:gd name="connsiteY50" fmla="*/ 1724416 h 2334016"/>
                <a:gd name="connsiteX51" fmla="*/ 5404104 w 8553704"/>
                <a:gd name="connsiteY51" fmla="*/ 1660916 h 2334016"/>
                <a:gd name="connsiteX52" fmla="*/ 5480304 w 8553704"/>
                <a:gd name="connsiteY52" fmla="*/ 1635516 h 2334016"/>
                <a:gd name="connsiteX53" fmla="*/ 5556504 w 8553704"/>
                <a:gd name="connsiteY53" fmla="*/ 1584716 h 2334016"/>
                <a:gd name="connsiteX54" fmla="*/ 5632704 w 8553704"/>
                <a:gd name="connsiteY54" fmla="*/ 1559316 h 2334016"/>
                <a:gd name="connsiteX55" fmla="*/ 5670804 w 8553704"/>
                <a:gd name="connsiteY55" fmla="*/ 1546616 h 2334016"/>
                <a:gd name="connsiteX56" fmla="*/ 5721604 w 8553704"/>
                <a:gd name="connsiteY56" fmla="*/ 1533916 h 2334016"/>
                <a:gd name="connsiteX57" fmla="*/ 6166104 w 8553704"/>
                <a:gd name="connsiteY57" fmla="*/ 1572016 h 2334016"/>
                <a:gd name="connsiteX58" fmla="*/ 6204204 w 8553704"/>
                <a:gd name="connsiteY58" fmla="*/ 1584716 h 2334016"/>
                <a:gd name="connsiteX59" fmla="*/ 6280404 w 8553704"/>
                <a:gd name="connsiteY59" fmla="*/ 1648216 h 2334016"/>
                <a:gd name="connsiteX60" fmla="*/ 6356604 w 8553704"/>
                <a:gd name="connsiteY60" fmla="*/ 1699016 h 2334016"/>
                <a:gd name="connsiteX61" fmla="*/ 6394704 w 8553704"/>
                <a:gd name="connsiteY61" fmla="*/ 1724416 h 2334016"/>
                <a:gd name="connsiteX62" fmla="*/ 6445504 w 8553704"/>
                <a:gd name="connsiteY62" fmla="*/ 1838716 h 2334016"/>
                <a:gd name="connsiteX63" fmla="*/ 6458204 w 8553704"/>
                <a:gd name="connsiteY63" fmla="*/ 1876816 h 2334016"/>
                <a:gd name="connsiteX64" fmla="*/ 6496304 w 8553704"/>
                <a:gd name="connsiteY64" fmla="*/ 1889516 h 2334016"/>
                <a:gd name="connsiteX65" fmla="*/ 6547104 w 8553704"/>
                <a:gd name="connsiteY65" fmla="*/ 1914916 h 2334016"/>
                <a:gd name="connsiteX66" fmla="*/ 6597904 w 8553704"/>
                <a:gd name="connsiteY66" fmla="*/ 1927616 h 2334016"/>
                <a:gd name="connsiteX67" fmla="*/ 6674104 w 8553704"/>
                <a:gd name="connsiteY67" fmla="*/ 1953016 h 2334016"/>
                <a:gd name="connsiteX68" fmla="*/ 7067804 w 8553704"/>
                <a:gd name="connsiteY68" fmla="*/ 1978416 h 2334016"/>
                <a:gd name="connsiteX69" fmla="*/ 8223504 w 8553704"/>
                <a:gd name="connsiteY69" fmla="*/ 2029216 h 2334016"/>
                <a:gd name="connsiteX70" fmla="*/ 8477504 w 8553704"/>
                <a:gd name="connsiteY70" fmla="*/ 2016516 h 2334016"/>
                <a:gd name="connsiteX71" fmla="*/ 8553704 w 8553704"/>
                <a:gd name="connsiteY71" fmla="*/ 1965716 h 2334016"/>
                <a:gd name="connsiteX72" fmla="*/ 8541004 w 8553704"/>
                <a:gd name="connsiteY72" fmla="*/ 937016 h 2334016"/>
                <a:gd name="connsiteX73" fmla="*/ 8337804 w 8553704"/>
                <a:gd name="connsiteY73" fmla="*/ 975116 h 2334016"/>
                <a:gd name="connsiteX74" fmla="*/ 7867904 w 8553704"/>
                <a:gd name="connsiteY74" fmla="*/ 962416 h 2334016"/>
                <a:gd name="connsiteX75" fmla="*/ 7601204 w 8553704"/>
                <a:gd name="connsiteY75" fmla="*/ 937016 h 2334016"/>
                <a:gd name="connsiteX76" fmla="*/ 7537704 w 8553704"/>
                <a:gd name="connsiteY76" fmla="*/ 924316 h 2334016"/>
                <a:gd name="connsiteX77" fmla="*/ 7486904 w 8553704"/>
                <a:gd name="connsiteY77" fmla="*/ 911616 h 2334016"/>
                <a:gd name="connsiteX78" fmla="*/ 7448804 w 8553704"/>
                <a:gd name="connsiteY78" fmla="*/ 898916 h 2334016"/>
                <a:gd name="connsiteX79" fmla="*/ 7359904 w 8553704"/>
                <a:gd name="connsiteY79" fmla="*/ 886216 h 2334016"/>
                <a:gd name="connsiteX80" fmla="*/ 7207504 w 8553704"/>
                <a:gd name="connsiteY80" fmla="*/ 860816 h 2334016"/>
                <a:gd name="connsiteX81" fmla="*/ 5924804 w 8553704"/>
                <a:gd name="connsiteY81" fmla="*/ 848116 h 2334016"/>
                <a:gd name="connsiteX82" fmla="*/ 5594604 w 8553704"/>
                <a:gd name="connsiteY82" fmla="*/ 810016 h 2334016"/>
                <a:gd name="connsiteX83" fmla="*/ 5467604 w 8553704"/>
                <a:gd name="connsiteY83" fmla="*/ 771916 h 2334016"/>
                <a:gd name="connsiteX84" fmla="*/ 5429504 w 8553704"/>
                <a:gd name="connsiteY84" fmla="*/ 759216 h 2334016"/>
                <a:gd name="connsiteX85" fmla="*/ 5340604 w 8553704"/>
                <a:gd name="connsiteY85" fmla="*/ 708416 h 2334016"/>
                <a:gd name="connsiteX86" fmla="*/ 5302504 w 8553704"/>
                <a:gd name="connsiteY86" fmla="*/ 683016 h 2334016"/>
                <a:gd name="connsiteX87" fmla="*/ 5175504 w 8553704"/>
                <a:gd name="connsiteY87" fmla="*/ 644916 h 2334016"/>
                <a:gd name="connsiteX88" fmla="*/ 4934204 w 8553704"/>
                <a:gd name="connsiteY88" fmla="*/ 632216 h 2334016"/>
                <a:gd name="connsiteX89" fmla="*/ 4527804 w 8553704"/>
                <a:gd name="connsiteY89" fmla="*/ 594116 h 2334016"/>
                <a:gd name="connsiteX90" fmla="*/ 4438904 w 8553704"/>
                <a:gd name="connsiteY90" fmla="*/ 581416 h 2334016"/>
                <a:gd name="connsiteX91" fmla="*/ 3905504 w 8553704"/>
                <a:gd name="connsiteY91" fmla="*/ 530616 h 2334016"/>
                <a:gd name="connsiteX92" fmla="*/ 3626104 w 8553704"/>
                <a:gd name="connsiteY92" fmla="*/ 492516 h 2334016"/>
                <a:gd name="connsiteX93" fmla="*/ 3486404 w 8553704"/>
                <a:gd name="connsiteY93" fmla="*/ 467116 h 2334016"/>
                <a:gd name="connsiteX94" fmla="*/ 3156204 w 8553704"/>
                <a:gd name="connsiteY94" fmla="*/ 454416 h 2334016"/>
                <a:gd name="connsiteX95" fmla="*/ 2902204 w 8553704"/>
                <a:gd name="connsiteY95" fmla="*/ 416316 h 2334016"/>
                <a:gd name="connsiteX96" fmla="*/ 2851404 w 8553704"/>
                <a:gd name="connsiteY96" fmla="*/ 403616 h 2334016"/>
                <a:gd name="connsiteX97" fmla="*/ 2381504 w 8553704"/>
                <a:gd name="connsiteY97" fmla="*/ 378216 h 2334016"/>
                <a:gd name="connsiteX98" fmla="*/ 2318004 w 8553704"/>
                <a:gd name="connsiteY98" fmla="*/ 695716 h 2334016"/>
                <a:gd name="connsiteX99" fmla="*/ 2381504 w 8553704"/>
                <a:gd name="connsiteY99" fmla="*/ 810016 h 2334016"/>
                <a:gd name="connsiteX100" fmla="*/ 2419604 w 8553704"/>
                <a:gd name="connsiteY100" fmla="*/ 835416 h 2334016"/>
                <a:gd name="connsiteX101" fmla="*/ 2495804 w 8553704"/>
                <a:gd name="connsiteY101" fmla="*/ 911616 h 2334016"/>
                <a:gd name="connsiteX102" fmla="*/ 2533904 w 8553704"/>
                <a:gd name="connsiteY102" fmla="*/ 949716 h 2334016"/>
                <a:gd name="connsiteX103" fmla="*/ 2584704 w 8553704"/>
                <a:gd name="connsiteY103" fmla="*/ 987816 h 2334016"/>
                <a:gd name="connsiteX104" fmla="*/ 2660904 w 8553704"/>
                <a:gd name="connsiteY104" fmla="*/ 1038616 h 2334016"/>
                <a:gd name="connsiteX105" fmla="*/ 2673604 w 8553704"/>
                <a:gd name="connsiteY105" fmla="*/ 1076716 h 2334016"/>
                <a:gd name="connsiteX106" fmla="*/ 2699004 w 8553704"/>
                <a:gd name="connsiteY106" fmla="*/ 1165616 h 2334016"/>
                <a:gd name="connsiteX107" fmla="*/ 2673604 w 8553704"/>
                <a:gd name="connsiteY107" fmla="*/ 1330716 h 2334016"/>
                <a:gd name="connsiteX108" fmla="*/ 2660904 w 8553704"/>
                <a:gd name="connsiteY108" fmla="*/ 1381516 h 2334016"/>
                <a:gd name="connsiteX109" fmla="*/ 2635504 w 8553704"/>
                <a:gd name="connsiteY109" fmla="*/ 1419616 h 2334016"/>
                <a:gd name="connsiteX110" fmla="*/ 2622804 w 8553704"/>
                <a:gd name="connsiteY110" fmla="*/ 1457716 h 2334016"/>
                <a:gd name="connsiteX111" fmla="*/ 2584704 w 8553704"/>
                <a:gd name="connsiteY111" fmla="*/ 1470416 h 2334016"/>
                <a:gd name="connsiteX112" fmla="*/ 2546604 w 8553704"/>
                <a:gd name="connsiteY112" fmla="*/ 1495816 h 2334016"/>
                <a:gd name="connsiteX113" fmla="*/ 2470404 w 8553704"/>
                <a:gd name="connsiteY113" fmla="*/ 1521216 h 2334016"/>
                <a:gd name="connsiteX114" fmla="*/ 2432304 w 8553704"/>
                <a:gd name="connsiteY114" fmla="*/ 1533916 h 2334016"/>
                <a:gd name="connsiteX115" fmla="*/ 2330704 w 8553704"/>
                <a:gd name="connsiteY115" fmla="*/ 1546616 h 2334016"/>
                <a:gd name="connsiteX116" fmla="*/ 1797304 w 8553704"/>
                <a:gd name="connsiteY116" fmla="*/ 1546616 h 2334016"/>
                <a:gd name="connsiteX117" fmla="*/ 1670304 w 8553704"/>
                <a:gd name="connsiteY117" fmla="*/ 1533916 h 2334016"/>
                <a:gd name="connsiteX118" fmla="*/ 1556004 w 8553704"/>
                <a:gd name="connsiteY118" fmla="*/ 1470416 h 2334016"/>
                <a:gd name="connsiteX119" fmla="*/ 1454404 w 8553704"/>
                <a:gd name="connsiteY119" fmla="*/ 1419616 h 2334016"/>
                <a:gd name="connsiteX120" fmla="*/ 1429004 w 8553704"/>
                <a:gd name="connsiteY120" fmla="*/ 1381516 h 2334016"/>
                <a:gd name="connsiteX121" fmla="*/ 1378204 w 8553704"/>
                <a:gd name="connsiteY121" fmla="*/ 1356116 h 2334016"/>
                <a:gd name="connsiteX122" fmla="*/ 1340104 w 8553704"/>
                <a:gd name="connsiteY122" fmla="*/ 1229116 h 2334016"/>
                <a:gd name="connsiteX123" fmla="*/ 1352804 w 8553704"/>
                <a:gd name="connsiteY123" fmla="*/ 975116 h 2334016"/>
                <a:gd name="connsiteX124" fmla="*/ 1365504 w 8553704"/>
                <a:gd name="connsiteY124" fmla="*/ 937016 h 2334016"/>
                <a:gd name="connsiteX125" fmla="*/ 1390904 w 8553704"/>
                <a:gd name="connsiteY125" fmla="*/ 835416 h 2334016"/>
                <a:gd name="connsiteX126" fmla="*/ 1416304 w 8553704"/>
                <a:gd name="connsiteY126" fmla="*/ 797316 h 2334016"/>
                <a:gd name="connsiteX127" fmla="*/ 1467104 w 8553704"/>
                <a:gd name="connsiteY127" fmla="*/ 733816 h 2334016"/>
                <a:gd name="connsiteX128" fmla="*/ 1492504 w 8553704"/>
                <a:gd name="connsiteY128" fmla="*/ 695716 h 2334016"/>
                <a:gd name="connsiteX129" fmla="*/ 1505204 w 8553704"/>
                <a:gd name="connsiteY129" fmla="*/ 657616 h 2334016"/>
                <a:gd name="connsiteX130" fmla="*/ 1543304 w 8553704"/>
                <a:gd name="connsiteY130" fmla="*/ 632216 h 2334016"/>
                <a:gd name="connsiteX131" fmla="*/ 1568704 w 8553704"/>
                <a:gd name="connsiteY131" fmla="*/ 594116 h 2334016"/>
                <a:gd name="connsiteX132" fmla="*/ 1606804 w 8553704"/>
                <a:gd name="connsiteY132" fmla="*/ 581416 h 2334016"/>
                <a:gd name="connsiteX133" fmla="*/ 1657604 w 8553704"/>
                <a:gd name="connsiteY133" fmla="*/ 505216 h 2334016"/>
                <a:gd name="connsiteX134" fmla="*/ 1733804 w 8553704"/>
                <a:gd name="connsiteY134" fmla="*/ 441716 h 2334016"/>
                <a:gd name="connsiteX135" fmla="*/ 1759204 w 8553704"/>
                <a:gd name="connsiteY135" fmla="*/ 403616 h 2334016"/>
                <a:gd name="connsiteX136" fmla="*/ 1784604 w 8553704"/>
                <a:gd name="connsiteY136" fmla="*/ 327416 h 2334016"/>
                <a:gd name="connsiteX137" fmla="*/ 1149604 w 8553704"/>
                <a:gd name="connsiteY137" fmla="*/ 213116 h 2334016"/>
                <a:gd name="connsiteX138" fmla="*/ 1060704 w 8553704"/>
                <a:gd name="connsiteY138" fmla="*/ 200416 h 2334016"/>
                <a:gd name="connsiteX139" fmla="*/ 844804 w 8553704"/>
                <a:gd name="connsiteY139" fmla="*/ 187716 h 2334016"/>
                <a:gd name="connsiteX140" fmla="*/ 705104 w 8553704"/>
                <a:gd name="connsiteY140" fmla="*/ 175016 h 2334016"/>
                <a:gd name="connsiteX141" fmla="*/ 413004 w 8553704"/>
                <a:gd name="connsiteY141" fmla="*/ 162316 h 2334016"/>
                <a:gd name="connsiteX142" fmla="*/ 209804 w 8553704"/>
                <a:gd name="connsiteY142" fmla="*/ 149616 h 2334016"/>
                <a:gd name="connsiteX143" fmla="*/ 32004 w 8553704"/>
                <a:gd name="connsiteY143" fmla="*/ 162316 h 2334016"/>
                <a:gd name="connsiteX144" fmla="*/ 19304 w 8553704"/>
                <a:gd name="connsiteY14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247904 w 8553704"/>
                <a:gd name="connsiteY6" fmla="*/ 1216416 h 2334016"/>
                <a:gd name="connsiteX7" fmla="*/ 400304 w 8553704"/>
                <a:gd name="connsiteY7" fmla="*/ 1114816 h 2334016"/>
                <a:gd name="connsiteX8" fmla="*/ 603504 w 8553704"/>
                <a:gd name="connsiteY8" fmla="*/ 1089416 h 2334016"/>
                <a:gd name="connsiteX9" fmla="*/ 908304 w 8553704"/>
                <a:gd name="connsiteY9" fmla="*/ 1114816 h 2334016"/>
                <a:gd name="connsiteX10" fmla="*/ 984504 w 8553704"/>
                <a:gd name="connsiteY10" fmla="*/ 1140216 h 2334016"/>
                <a:gd name="connsiteX11" fmla="*/ 1048004 w 8553704"/>
                <a:gd name="connsiteY11" fmla="*/ 1152916 h 2334016"/>
                <a:gd name="connsiteX12" fmla="*/ 1124204 w 8553704"/>
                <a:gd name="connsiteY12" fmla="*/ 1178316 h 2334016"/>
                <a:gd name="connsiteX13" fmla="*/ 1187704 w 8553704"/>
                <a:gd name="connsiteY13" fmla="*/ 1241816 h 2334016"/>
                <a:gd name="connsiteX14" fmla="*/ 1200404 w 8553704"/>
                <a:gd name="connsiteY14" fmla="*/ 1292616 h 2334016"/>
                <a:gd name="connsiteX15" fmla="*/ 1238504 w 8553704"/>
                <a:gd name="connsiteY15" fmla="*/ 1406916 h 2334016"/>
                <a:gd name="connsiteX16" fmla="*/ 1263904 w 8553704"/>
                <a:gd name="connsiteY16" fmla="*/ 1483116 h 2334016"/>
                <a:gd name="connsiteX17" fmla="*/ 1289304 w 8553704"/>
                <a:gd name="connsiteY17" fmla="*/ 1559316 h 2334016"/>
                <a:gd name="connsiteX18" fmla="*/ 1314704 w 8553704"/>
                <a:gd name="connsiteY18" fmla="*/ 1660916 h 2334016"/>
                <a:gd name="connsiteX19" fmla="*/ 1327404 w 8553704"/>
                <a:gd name="connsiteY19" fmla="*/ 1711716 h 2334016"/>
                <a:gd name="connsiteX20" fmla="*/ 1352804 w 8553704"/>
                <a:gd name="connsiteY20" fmla="*/ 1800616 h 2334016"/>
                <a:gd name="connsiteX21" fmla="*/ 1365504 w 8553704"/>
                <a:gd name="connsiteY21" fmla="*/ 1876816 h 2334016"/>
                <a:gd name="connsiteX22" fmla="*/ 1378204 w 8553704"/>
                <a:gd name="connsiteY22" fmla="*/ 1914916 h 2334016"/>
                <a:gd name="connsiteX23" fmla="*/ 1416304 w 8553704"/>
                <a:gd name="connsiteY23" fmla="*/ 2092716 h 2334016"/>
                <a:gd name="connsiteX24" fmla="*/ 1441704 w 8553704"/>
                <a:gd name="connsiteY24" fmla="*/ 2181616 h 2334016"/>
                <a:gd name="connsiteX25" fmla="*/ 1479804 w 8553704"/>
                <a:gd name="connsiteY25" fmla="*/ 2194316 h 2334016"/>
                <a:gd name="connsiteX26" fmla="*/ 1517904 w 8553704"/>
                <a:gd name="connsiteY26" fmla="*/ 2219716 h 2334016"/>
                <a:gd name="connsiteX27" fmla="*/ 1670304 w 8553704"/>
                <a:gd name="connsiteY27" fmla="*/ 2245116 h 2334016"/>
                <a:gd name="connsiteX28" fmla="*/ 1759204 w 8553704"/>
                <a:gd name="connsiteY28" fmla="*/ 2270516 h 2334016"/>
                <a:gd name="connsiteX29" fmla="*/ 1835404 w 8553704"/>
                <a:gd name="connsiteY29" fmla="*/ 2283216 h 2334016"/>
                <a:gd name="connsiteX30" fmla="*/ 1873504 w 8553704"/>
                <a:gd name="connsiteY30" fmla="*/ 2295916 h 2334016"/>
                <a:gd name="connsiteX31" fmla="*/ 2013204 w 8553704"/>
                <a:gd name="connsiteY31" fmla="*/ 2321316 h 2334016"/>
                <a:gd name="connsiteX32" fmla="*/ 2076704 w 8553704"/>
                <a:gd name="connsiteY32" fmla="*/ 2334016 h 2334016"/>
                <a:gd name="connsiteX33" fmla="*/ 3029204 w 8553704"/>
                <a:gd name="connsiteY33" fmla="*/ 2308616 h 2334016"/>
                <a:gd name="connsiteX34" fmla="*/ 3130804 w 8553704"/>
                <a:gd name="connsiteY34" fmla="*/ 2295916 h 2334016"/>
                <a:gd name="connsiteX35" fmla="*/ 3283204 w 8553704"/>
                <a:gd name="connsiteY35" fmla="*/ 2270516 h 2334016"/>
                <a:gd name="connsiteX36" fmla="*/ 3397504 w 8553704"/>
                <a:gd name="connsiteY36" fmla="*/ 2245116 h 2334016"/>
                <a:gd name="connsiteX37" fmla="*/ 3511804 w 8553704"/>
                <a:gd name="connsiteY37" fmla="*/ 2232416 h 2334016"/>
                <a:gd name="connsiteX38" fmla="*/ 3613404 w 8553704"/>
                <a:gd name="connsiteY38" fmla="*/ 2219716 h 2334016"/>
                <a:gd name="connsiteX39" fmla="*/ 3854704 w 8553704"/>
                <a:gd name="connsiteY39" fmla="*/ 2168916 h 2334016"/>
                <a:gd name="connsiteX40" fmla="*/ 4299204 w 8553704"/>
                <a:gd name="connsiteY40" fmla="*/ 2143516 h 2334016"/>
                <a:gd name="connsiteX41" fmla="*/ 4388104 w 8553704"/>
                <a:gd name="connsiteY41" fmla="*/ 2118116 h 2334016"/>
                <a:gd name="connsiteX42" fmla="*/ 4464304 w 8553704"/>
                <a:gd name="connsiteY42" fmla="*/ 2080016 h 2334016"/>
                <a:gd name="connsiteX43" fmla="*/ 5137404 w 8553704"/>
                <a:gd name="connsiteY43" fmla="*/ 2041916 h 2334016"/>
                <a:gd name="connsiteX44" fmla="*/ 5251704 w 8553704"/>
                <a:gd name="connsiteY44" fmla="*/ 2029216 h 2334016"/>
                <a:gd name="connsiteX45" fmla="*/ 5264404 w 8553704"/>
                <a:gd name="connsiteY45" fmla="*/ 1991116 h 2334016"/>
                <a:gd name="connsiteX46" fmla="*/ 5289804 w 8553704"/>
                <a:gd name="connsiteY46" fmla="*/ 1953016 h 2334016"/>
                <a:gd name="connsiteX47" fmla="*/ 5302504 w 8553704"/>
                <a:gd name="connsiteY47" fmla="*/ 1902216 h 2334016"/>
                <a:gd name="connsiteX48" fmla="*/ 5315204 w 8553704"/>
                <a:gd name="connsiteY48" fmla="*/ 1826016 h 2334016"/>
                <a:gd name="connsiteX49" fmla="*/ 5340604 w 8553704"/>
                <a:gd name="connsiteY49" fmla="*/ 1724416 h 2334016"/>
                <a:gd name="connsiteX50" fmla="*/ 5404104 w 8553704"/>
                <a:gd name="connsiteY50" fmla="*/ 1660916 h 2334016"/>
                <a:gd name="connsiteX51" fmla="*/ 5480304 w 8553704"/>
                <a:gd name="connsiteY51" fmla="*/ 1635516 h 2334016"/>
                <a:gd name="connsiteX52" fmla="*/ 5556504 w 8553704"/>
                <a:gd name="connsiteY52" fmla="*/ 1584716 h 2334016"/>
                <a:gd name="connsiteX53" fmla="*/ 5632704 w 8553704"/>
                <a:gd name="connsiteY53" fmla="*/ 1559316 h 2334016"/>
                <a:gd name="connsiteX54" fmla="*/ 5670804 w 8553704"/>
                <a:gd name="connsiteY54" fmla="*/ 1546616 h 2334016"/>
                <a:gd name="connsiteX55" fmla="*/ 5721604 w 8553704"/>
                <a:gd name="connsiteY55" fmla="*/ 1533916 h 2334016"/>
                <a:gd name="connsiteX56" fmla="*/ 6166104 w 8553704"/>
                <a:gd name="connsiteY56" fmla="*/ 1572016 h 2334016"/>
                <a:gd name="connsiteX57" fmla="*/ 6204204 w 8553704"/>
                <a:gd name="connsiteY57" fmla="*/ 1584716 h 2334016"/>
                <a:gd name="connsiteX58" fmla="*/ 6280404 w 8553704"/>
                <a:gd name="connsiteY58" fmla="*/ 1648216 h 2334016"/>
                <a:gd name="connsiteX59" fmla="*/ 6356604 w 8553704"/>
                <a:gd name="connsiteY59" fmla="*/ 1699016 h 2334016"/>
                <a:gd name="connsiteX60" fmla="*/ 6394704 w 8553704"/>
                <a:gd name="connsiteY60" fmla="*/ 1724416 h 2334016"/>
                <a:gd name="connsiteX61" fmla="*/ 6445504 w 8553704"/>
                <a:gd name="connsiteY61" fmla="*/ 1838716 h 2334016"/>
                <a:gd name="connsiteX62" fmla="*/ 6458204 w 8553704"/>
                <a:gd name="connsiteY62" fmla="*/ 1876816 h 2334016"/>
                <a:gd name="connsiteX63" fmla="*/ 6496304 w 8553704"/>
                <a:gd name="connsiteY63" fmla="*/ 1889516 h 2334016"/>
                <a:gd name="connsiteX64" fmla="*/ 6547104 w 8553704"/>
                <a:gd name="connsiteY64" fmla="*/ 1914916 h 2334016"/>
                <a:gd name="connsiteX65" fmla="*/ 6597904 w 8553704"/>
                <a:gd name="connsiteY65" fmla="*/ 1927616 h 2334016"/>
                <a:gd name="connsiteX66" fmla="*/ 6674104 w 8553704"/>
                <a:gd name="connsiteY66" fmla="*/ 1953016 h 2334016"/>
                <a:gd name="connsiteX67" fmla="*/ 7067804 w 8553704"/>
                <a:gd name="connsiteY67" fmla="*/ 1978416 h 2334016"/>
                <a:gd name="connsiteX68" fmla="*/ 8223504 w 8553704"/>
                <a:gd name="connsiteY68" fmla="*/ 2029216 h 2334016"/>
                <a:gd name="connsiteX69" fmla="*/ 8477504 w 8553704"/>
                <a:gd name="connsiteY69" fmla="*/ 2016516 h 2334016"/>
                <a:gd name="connsiteX70" fmla="*/ 8553704 w 8553704"/>
                <a:gd name="connsiteY70" fmla="*/ 1965716 h 2334016"/>
                <a:gd name="connsiteX71" fmla="*/ 8541004 w 8553704"/>
                <a:gd name="connsiteY71" fmla="*/ 937016 h 2334016"/>
                <a:gd name="connsiteX72" fmla="*/ 8337804 w 8553704"/>
                <a:gd name="connsiteY72" fmla="*/ 975116 h 2334016"/>
                <a:gd name="connsiteX73" fmla="*/ 7867904 w 8553704"/>
                <a:gd name="connsiteY73" fmla="*/ 962416 h 2334016"/>
                <a:gd name="connsiteX74" fmla="*/ 7601204 w 8553704"/>
                <a:gd name="connsiteY74" fmla="*/ 937016 h 2334016"/>
                <a:gd name="connsiteX75" fmla="*/ 7537704 w 8553704"/>
                <a:gd name="connsiteY75" fmla="*/ 924316 h 2334016"/>
                <a:gd name="connsiteX76" fmla="*/ 7486904 w 8553704"/>
                <a:gd name="connsiteY76" fmla="*/ 911616 h 2334016"/>
                <a:gd name="connsiteX77" fmla="*/ 7448804 w 8553704"/>
                <a:gd name="connsiteY77" fmla="*/ 898916 h 2334016"/>
                <a:gd name="connsiteX78" fmla="*/ 7359904 w 8553704"/>
                <a:gd name="connsiteY78" fmla="*/ 886216 h 2334016"/>
                <a:gd name="connsiteX79" fmla="*/ 7207504 w 8553704"/>
                <a:gd name="connsiteY79" fmla="*/ 860816 h 2334016"/>
                <a:gd name="connsiteX80" fmla="*/ 5924804 w 8553704"/>
                <a:gd name="connsiteY80" fmla="*/ 848116 h 2334016"/>
                <a:gd name="connsiteX81" fmla="*/ 5594604 w 8553704"/>
                <a:gd name="connsiteY81" fmla="*/ 810016 h 2334016"/>
                <a:gd name="connsiteX82" fmla="*/ 5467604 w 8553704"/>
                <a:gd name="connsiteY82" fmla="*/ 771916 h 2334016"/>
                <a:gd name="connsiteX83" fmla="*/ 5429504 w 8553704"/>
                <a:gd name="connsiteY83" fmla="*/ 759216 h 2334016"/>
                <a:gd name="connsiteX84" fmla="*/ 5340604 w 8553704"/>
                <a:gd name="connsiteY84" fmla="*/ 708416 h 2334016"/>
                <a:gd name="connsiteX85" fmla="*/ 5302504 w 8553704"/>
                <a:gd name="connsiteY85" fmla="*/ 683016 h 2334016"/>
                <a:gd name="connsiteX86" fmla="*/ 5175504 w 8553704"/>
                <a:gd name="connsiteY86" fmla="*/ 644916 h 2334016"/>
                <a:gd name="connsiteX87" fmla="*/ 4934204 w 8553704"/>
                <a:gd name="connsiteY87" fmla="*/ 632216 h 2334016"/>
                <a:gd name="connsiteX88" fmla="*/ 4527804 w 8553704"/>
                <a:gd name="connsiteY88" fmla="*/ 594116 h 2334016"/>
                <a:gd name="connsiteX89" fmla="*/ 4438904 w 8553704"/>
                <a:gd name="connsiteY89" fmla="*/ 581416 h 2334016"/>
                <a:gd name="connsiteX90" fmla="*/ 3905504 w 8553704"/>
                <a:gd name="connsiteY90" fmla="*/ 530616 h 2334016"/>
                <a:gd name="connsiteX91" fmla="*/ 3626104 w 8553704"/>
                <a:gd name="connsiteY91" fmla="*/ 492516 h 2334016"/>
                <a:gd name="connsiteX92" fmla="*/ 3486404 w 8553704"/>
                <a:gd name="connsiteY92" fmla="*/ 467116 h 2334016"/>
                <a:gd name="connsiteX93" fmla="*/ 3156204 w 8553704"/>
                <a:gd name="connsiteY93" fmla="*/ 454416 h 2334016"/>
                <a:gd name="connsiteX94" fmla="*/ 2902204 w 8553704"/>
                <a:gd name="connsiteY94" fmla="*/ 416316 h 2334016"/>
                <a:gd name="connsiteX95" fmla="*/ 2851404 w 8553704"/>
                <a:gd name="connsiteY95" fmla="*/ 403616 h 2334016"/>
                <a:gd name="connsiteX96" fmla="*/ 2381504 w 8553704"/>
                <a:gd name="connsiteY96" fmla="*/ 378216 h 2334016"/>
                <a:gd name="connsiteX97" fmla="*/ 2318004 w 8553704"/>
                <a:gd name="connsiteY97" fmla="*/ 695716 h 2334016"/>
                <a:gd name="connsiteX98" fmla="*/ 2381504 w 8553704"/>
                <a:gd name="connsiteY98" fmla="*/ 810016 h 2334016"/>
                <a:gd name="connsiteX99" fmla="*/ 2419604 w 8553704"/>
                <a:gd name="connsiteY99" fmla="*/ 835416 h 2334016"/>
                <a:gd name="connsiteX100" fmla="*/ 2495804 w 8553704"/>
                <a:gd name="connsiteY100" fmla="*/ 911616 h 2334016"/>
                <a:gd name="connsiteX101" fmla="*/ 2533904 w 8553704"/>
                <a:gd name="connsiteY101" fmla="*/ 949716 h 2334016"/>
                <a:gd name="connsiteX102" fmla="*/ 2584704 w 8553704"/>
                <a:gd name="connsiteY102" fmla="*/ 987816 h 2334016"/>
                <a:gd name="connsiteX103" fmla="*/ 2660904 w 8553704"/>
                <a:gd name="connsiteY103" fmla="*/ 1038616 h 2334016"/>
                <a:gd name="connsiteX104" fmla="*/ 2673604 w 8553704"/>
                <a:gd name="connsiteY104" fmla="*/ 1076716 h 2334016"/>
                <a:gd name="connsiteX105" fmla="*/ 2699004 w 8553704"/>
                <a:gd name="connsiteY105" fmla="*/ 1165616 h 2334016"/>
                <a:gd name="connsiteX106" fmla="*/ 2673604 w 8553704"/>
                <a:gd name="connsiteY106" fmla="*/ 1330716 h 2334016"/>
                <a:gd name="connsiteX107" fmla="*/ 2660904 w 8553704"/>
                <a:gd name="connsiteY107" fmla="*/ 1381516 h 2334016"/>
                <a:gd name="connsiteX108" fmla="*/ 2635504 w 8553704"/>
                <a:gd name="connsiteY108" fmla="*/ 1419616 h 2334016"/>
                <a:gd name="connsiteX109" fmla="*/ 2622804 w 8553704"/>
                <a:gd name="connsiteY109" fmla="*/ 1457716 h 2334016"/>
                <a:gd name="connsiteX110" fmla="*/ 2584704 w 8553704"/>
                <a:gd name="connsiteY110" fmla="*/ 1470416 h 2334016"/>
                <a:gd name="connsiteX111" fmla="*/ 2546604 w 8553704"/>
                <a:gd name="connsiteY111" fmla="*/ 1495816 h 2334016"/>
                <a:gd name="connsiteX112" fmla="*/ 2470404 w 8553704"/>
                <a:gd name="connsiteY112" fmla="*/ 1521216 h 2334016"/>
                <a:gd name="connsiteX113" fmla="*/ 2432304 w 8553704"/>
                <a:gd name="connsiteY113" fmla="*/ 1533916 h 2334016"/>
                <a:gd name="connsiteX114" fmla="*/ 2330704 w 8553704"/>
                <a:gd name="connsiteY114" fmla="*/ 1546616 h 2334016"/>
                <a:gd name="connsiteX115" fmla="*/ 1797304 w 8553704"/>
                <a:gd name="connsiteY115" fmla="*/ 1546616 h 2334016"/>
                <a:gd name="connsiteX116" fmla="*/ 1670304 w 8553704"/>
                <a:gd name="connsiteY116" fmla="*/ 1533916 h 2334016"/>
                <a:gd name="connsiteX117" fmla="*/ 1556004 w 8553704"/>
                <a:gd name="connsiteY117" fmla="*/ 1470416 h 2334016"/>
                <a:gd name="connsiteX118" fmla="*/ 1454404 w 8553704"/>
                <a:gd name="connsiteY118" fmla="*/ 1419616 h 2334016"/>
                <a:gd name="connsiteX119" fmla="*/ 1429004 w 8553704"/>
                <a:gd name="connsiteY119" fmla="*/ 1381516 h 2334016"/>
                <a:gd name="connsiteX120" fmla="*/ 1378204 w 8553704"/>
                <a:gd name="connsiteY120" fmla="*/ 1356116 h 2334016"/>
                <a:gd name="connsiteX121" fmla="*/ 1340104 w 8553704"/>
                <a:gd name="connsiteY121" fmla="*/ 1229116 h 2334016"/>
                <a:gd name="connsiteX122" fmla="*/ 1352804 w 8553704"/>
                <a:gd name="connsiteY122" fmla="*/ 975116 h 2334016"/>
                <a:gd name="connsiteX123" fmla="*/ 1365504 w 8553704"/>
                <a:gd name="connsiteY123" fmla="*/ 937016 h 2334016"/>
                <a:gd name="connsiteX124" fmla="*/ 1390904 w 8553704"/>
                <a:gd name="connsiteY124" fmla="*/ 835416 h 2334016"/>
                <a:gd name="connsiteX125" fmla="*/ 1416304 w 8553704"/>
                <a:gd name="connsiteY125" fmla="*/ 797316 h 2334016"/>
                <a:gd name="connsiteX126" fmla="*/ 1467104 w 8553704"/>
                <a:gd name="connsiteY126" fmla="*/ 733816 h 2334016"/>
                <a:gd name="connsiteX127" fmla="*/ 1492504 w 8553704"/>
                <a:gd name="connsiteY127" fmla="*/ 695716 h 2334016"/>
                <a:gd name="connsiteX128" fmla="*/ 1505204 w 8553704"/>
                <a:gd name="connsiteY128" fmla="*/ 657616 h 2334016"/>
                <a:gd name="connsiteX129" fmla="*/ 1543304 w 8553704"/>
                <a:gd name="connsiteY129" fmla="*/ 632216 h 2334016"/>
                <a:gd name="connsiteX130" fmla="*/ 1568704 w 8553704"/>
                <a:gd name="connsiteY130" fmla="*/ 594116 h 2334016"/>
                <a:gd name="connsiteX131" fmla="*/ 1606804 w 8553704"/>
                <a:gd name="connsiteY131" fmla="*/ 581416 h 2334016"/>
                <a:gd name="connsiteX132" fmla="*/ 1657604 w 8553704"/>
                <a:gd name="connsiteY132" fmla="*/ 505216 h 2334016"/>
                <a:gd name="connsiteX133" fmla="*/ 1733804 w 8553704"/>
                <a:gd name="connsiteY133" fmla="*/ 441716 h 2334016"/>
                <a:gd name="connsiteX134" fmla="*/ 1759204 w 8553704"/>
                <a:gd name="connsiteY134" fmla="*/ 403616 h 2334016"/>
                <a:gd name="connsiteX135" fmla="*/ 1784604 w 8553704"/>
                <a:gd name="connsiteY135" fmla="*/ 327416 h 2334016"/>
                <a:gd name="connsiteX136" fmla="*/ 1149604 w 8553704"/>
                <a:gd name="connsiteY136" fmla="*/ 213116 h 2334016"/>
                <a:gd name="connsiteX137" fmla="*/ 1060704 w 8553704"/>
                <a:gd name="connsiteY137" fmla="*/ 200416 h 2334016"/>
                <a:gd name="connsiteX138" fmla="*/ 844804 w 8553704"/>
                <a:gd name="connsiteY138" fmla="*/ 187716 h 2334016"/>
                <a:gd name="connsiteX139" fmla="*/ 705104 w 8553704"/>
                <a:gd name="connsiteY139" fmla="*/ 175016 h 2334016"/>
                <a:gd name="connsiteX140" fmla="*/ 413004 w 8553704"/>
                <a:gd name="connsiteY140" fmla="*/ 162316 h 2334016"/>
                <a:gd name="connsiteX141" fmla="*/ 209804 w 8553704"/>
                <a:gd name="connsiteY141" fmla="*/ 149616 h 2334016"/>
                <a:gd name="connsiteX142" fmla="*/ 32004 w 8553704"/>
                <a:gd name="connsiteY142" fmla="*/ 162316 h 2334016"/>
                <a:gd name="connsiteX143" fmla="*/ 19304 w 8553704"/>
                <a:gd name="connsiteY143"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14816 h 2334016"/>
                <a:gd name="connsiteX8" fmla="*/ 603504 w 8553704"/>
                <a:gd name="connsiteY8" fmla="*/ 1089416 h 2334016"/>
                <a:gd name="connsiteX9" fmla="*/ 908304 w 8553704"/>
                <a:gd name="connsiteY9" fmla="*/ 1114816 h 2334016"/>
                <a:gd name="connsiteX10" fmla="*/ 984504 w 8553704"/>
                <a:gd name="connsiteY10" fmla="*/ 1140216 h 2334016"/>
                <a:gd name="connsiteX11" fmla="*/ 1048004 w 8553704"/>
                <a:gd name="connsiteY11" fmla="*/ 1152916 h 2334016"/>
                <a:gd name="connsiteX12" fmla="*/ 1124204 w 8553704"/>
                <a:gd name="connsiteY12" fmla="*/ 1178316 h 2334016"/>
                <a:gd name="connsiteX13" fmla="*/ 1187704 w 8553704"/>
                <a:gd name="connsiteY13" fmla="*/ 1241816 h 2334016"/>
                <a:gd name="connsiteX14" fmla="*/ 1200404 w 8553704"/>
                <a:gd name="connsiteY14" fmla="*/ 1292616 h 2334016"/>
                <a:gd name="connsiteX15" fmla="*/ 1238504 w 8553704"/>
                <a:gd name="connsiteY15" fmla="*/ 1406916 h 2334016"/>
                <a:gd name="connsiteX16" fmla="*/ 1263904 w 8553704"/>
                <a:gd name="connsiteY16" fmla="*/ 1483116 h 2334016"/>
                <a:gd name="connsiteX17" fmla="*/ 1289304 w 8553704"/>
                <a:gd name="connsiteY17" fmla="*/ 1559316 h 2334016"/>
                <a:gd name="connsiteX18" fmla="*/ 1314704 w 8553704"/>
                <a:gd name="connsiteY18" fmla="*/ 1660916 h 2334016"/>
                <a:gd name="connsiteX19" fmla="*/ 1327404 w 8553704"/>
                <a:gd name="connsiteY19" fmla="*/ 1711716 h 2334016"/>
                <a:gd name="connsiteX20" fmla="*/ 1352804 w 8553704"/>
                <a:gd name="connsiteY20" fmla="*/ 1800616 h 2334016"/>
                <a:gd name="connsiteX21" fmla="*/ 1365504 w 8553704"/>
                <a:gd name="connsiteY21" fmla="*/ 1876816 h 2334016"/>
                <a:gd name="connsiteX22" fmla="*/ 1378204 w 8553704"/>
                <a:gd name="connsiteY22" fmla="*/ 1914916 h 2334016"/>
                <a:gd name="connsiteX23" fmla="*/ 1416304 w 8553704"/>
                <a:gd name="connsiteY23" fmla="*/ 2092716 h 2334016"/>
                <a:gd name="connsiteX24" fmla="*/ 1441704 w 8553704"/>
                <a:gd name="connsiteY24" fmla="*/ 2181616 h 2334016"/>
                <a:gd name="connsiteX25" fmla="*/ 1479804 w 8553704"/>
                <a:gd name="connsiteY25" fmla="*/ 2194316 h 2334016"/>
                <a:gd name="connsiteX26" fmla="*/ 1517904 w 8553704"/>
                <a:gd name="connsiteY26" fmla="*/ 2219716 h 2334016"/>
                <a:gd name="connsiteX27" fmla="*/ 1670304 w 8553704"/>
                <a:gd name="connsiteY27" fmla="*/ 2245116 h 2334016"/>
                <a:gd name="connsiteX28" fmla="*/ 1759204 w 8553704"/>
                <a:gd name="connsiteY28" fmla="*/ 2270516 h 2334016"/>
                <a:gd name="connsiteX29" fmla="*/ 1835404 w 8553704"/>
                <a:gd name="connsiteY29" fmla="*/ 2283216 h 2334016"/>
                <a:gd name="connsiteX30" fmla="*/ 1873504 w 8553704"/>
                <a:gd name="connsiteY30" fmla="*/ 2295916 h 2334016"/>
                <a:gd name="connsiteX31" fmla="*/ 2013204 w 8553704"/>
                <a:gd name="connsiteY31" fmla="*/ 2321316 h 2334016"/>
                <a:gd name="connsiteX32" fmla="*/ 2076704 w 8553704"/>
                <a:gd name="connsiteY32" fmla="*/ 2334016 h 2334016"/>
                <a:gd name="connsiteX33" fmla="*/ 3029204 w 8553704"/>
                <a:gd name="connsiteY33" fmla="*/ 2308616 h 2334016"/>
                <a:gd name="connsiteX34" fmla="*/ 3130804 w 8553704"/>
                <a:gd name="connsiteY34" fmla="*/ 2295916 h 2334016"/>
                <a:gd name="connsiteX35" fmla="*/ 3283204 w 8553704"/>
                <a:gd name="connsiteY35" fmla="*/ 2270516 h 2334016"/>
                <a:gd name="connsiteX36" fmla="*/ 3397504 w 8553704"/>
                <a:gd name="connsiteY36" fmla="*/ 2245116 h 2334016"/>
                <a:gd name="connsiteX37" fmla="*/ 3511804 w 8553704"/>
                <a:gd name="connsiteY37" fmla="*/ 2232416 h 2334016"/>
                <a:gd name="connsiteX38" fmla="*/ 3613404 w 8553704"/>
                <a:gd name="connsiteY38" fmla="*/ 2219716 h 2334016"/>
                <a:gd name="connsiteX39" fmla="*/ 3854704 w 8553704"/>
                <a:gd name="connsiteY39" fmla="*/ 2168916 h 2334016"/>
                <a:gd name="connsiteX40" fmla="*/ 4299204 w 8553704"/>
                <a:gd name="connsiteY40" fmla="*/ 2143516 h 2334016"/>
                <a:gd name="connsiteX41" fmla="*/ 4388104 w 8553704"/>
                <a:gd name="connsiteY41" fmla="*/ 2118116 h 2334016"/>
                <a:gd name="connsiteX42" fmla="*/ 4464304 w 8553704"/>
                <a:gd name="connsiteY42" fmla="*/ 2080016 h 2334016"/>
                <a:gd name="connsiteX43" fmla="*/ 5137404 w 8553704"/>
                <a:gd name="connsiteY43" fmla="*/ 2041916 h 2334016"/>
                <a:gd name="connsiteX44" fmla="*/ 5251704 w 8553704"/>
                <a:gd name="connsiteY44" fmla="*/ 2029216 h 2334016"/>
                <a:gd name="connsiteX45" fmla="*/ 5264404 w 8553704"/>
                <a:gd name="connsiteY45" fmla="*/ 1991116 h 2334016"/>
                <a:gd name="connsiteX46" fmla="*/ 5289804 w 8553704"/>
                <a:gd name="connsiteY46" fmla="*/ 1953016 h 2334016"/>
                <a:gd name="connsiteX47" fmla="*/ 5302504 w 8553704"/>
                <a:gd name="connsiteY47" fmla="*/ 1902216 h 2334016"/>
                <a:gd name="connsiteX48" fmla="*/ 5315204 w 8553704"/>
                <a:gd name="connsiteY48" fmla="*/ 1826016 h 2334016"/>
                <a:gd name="connsiteX49" fmla="*/ 5340604 w 8553704"/>
                <a:gd name="connsiteY49" fmla="*/ 1724416 h 2334016"/>
                <a:gd name="connsiteX50" fmla="*/ 5404104 w 8553704"/>
                <a:gd name="connsiteY50" fmla="*/ 1660916 h 2334016"/>
                <a:gd name="connsiteX51" fmla="*/ 5480304 w 8553704"/>
                <a:gd name="connsiteY51" fmla="*/ 1635516 h 2334016"/>
                <a:gd name="connsiteX52" fmla="*/ 5556504 w 8553704"/>
                <a:gd name="connsiteY52" fmla="*/ 1584716 h 2334016"/>
                <a:gd name="connsiteX53" fmla="*/ 5632704 w 8553704"/>
                <a:gd name="connsiteY53" fmla="*/ 1559316 h 2334016"/>
                <a:gd name="connsiteX54" fmla="*/ 5670804 w 8553704"/>
                <a:gd name="connsiteY54" fmla="*/ 1546616 h 2334016"/>
                <a:gd name="connsiteX55" fmla="*/ 5721604 w 8553704"/>
                <a:gd name="connsiteY55" fmla="*/ 1533916 h 2334016"/>
                <a:gd name="connsiteX56" fmla="*/ 6166104 w 8553704"/>
                <a:gd name="connsiteY56" fmla="*/ 1572016 h 2334016"/>
                <a:gd name="connsiteX57" fmla="*/ 6204204 w 8553704"/>
                <a:gd name="connsiteY57" fmla="*/ 1584716 h 2334016"/>
                <a:gd name="connsiteX58" fmla="*/ 6280404 w 8553704"/>
                <a:gd name="connsiteY58" fmla="*/ 1648216 h 2334016"/>
                <a:gd name="connsiteX59" fmla="*/ 6356604 w 8553704"/>
                <a:gd name="connsiteY59" fmla="*/ 1699016 h 2334016"/>
                <a:gd name="connsiteX60" fmla="*/ 6394704 w 8553704"/>
                <a:gd name="connsiteY60" fmla="*/ 1724416 h 2334016"/>
                <a:gd name="connsiteX61" fmla="*/ 6445504 w 8553704"/>
                <a:gd name="connsiteY61" fmla="*/ 1838716 h 2334016"/>
                <a:gd name="connsiteX62" fmla="*/ 6458204 w 8553704"/>
                <a:gd name="connsiteY62" fmla="*/ 1876816 h 2334016"/>
                <a:gd name="connsiteX63" fmla="*/ 6496304 w 8553704"/>
                <a:gd name="connsiteY63" fmla="*/ 1889516 h 2334016"/>
                <a:gd name="connsiteX64" fmla="*/ 6547104 w 8553704"/>
                <a:gd name="connsiteY64" fmla="*/ 1914916 h 2334016"/>
                <a:gd name="connsiteX65" fmla="*/ 6597904 w 8553704"/>
                <a:gd name="connsiteY65" fmla="*/ 1927616 h 2334016"/>
                <a:gd name="connsiteX66" fmla="*/ 6674104 w 8553704"/>
                <a:gd name="connsiteY66" fmla="*/ 1953016 h 2334016"/>
                <a:gd name="connsiteX67" fmla="*/ 7067804 w 8553704"/>
                <a:gd name="connsiteY67" fmla="*/ 1978416 h 2334016"/>
                <a:gd name="connsiteX68" fmla="*/ 8223504 w 8553704"/>
                <a:gd name="connsiteY68" fmla="*/ 2029216 h 2334016"/>
                <a:gd name="connsiteX69" fmla="*/ 8477504 w 8553704"/>
                <a:gd name="connsiteY69" fmla="*/ 2016516 h 2334016"/>
                <a:gd name="connsiteX70" fmla="*/ 8553704 w 8553704"/>
                <a:gd name="connsiteY70" fmla="*/ 1965716 h 2334016"/>
                <a:gd name="connsiteX71" fmla="*/ 8541004 w 8553704"/>
                <a:gd name="connsiteY71" fmla="*/ 937016 h 2334016"/>
                <a:gd name="connsiteX72" fmla="*/ 8337804 w 8553704"/>
                <a:gd name="connsiteY72" fmla="*/ 975116 h 2334016"/>
                <a:gd name="connsiteX73" fmla="*/ 7867904 w 8553704"/>
                <a:gd name="connsiteY73" fmla="*/ 962416 h 2334016"/>
                <a:gd name="connsiteX74" fmla="*/ 7601204 w 8553704"/>
                <a:gd name="connsiteY74" fmla="*/ 937016 h 2334016"/>
                <a:gd name="connsiteX75" fmla="*/ 7537704 w 8553704"/>
                <a:gd name="connsiteY75" fmla="*/ 924316 h 2334016"/>
                <a:gd name="connsiteX76" fmla="*/ 7486904 w 8553704"/>
                <a:gd name="connsiteY76" fmla="*/ 911616 h 2334016"/>
                <a:gd name="connsiteX77" fmla="*/ 7448804 w 8553704"/>
                <a:gd name="connsiteY77" fmla="*/ 898916 h 2334016"/>
                <a:gd name="connsiteX78" fmla="*/ 7359904 w 8553704"/>
                <a:gd name="connsiteY78" fmla="*/ 886216 h 2334016"/>
                <a:gd name="connsiteX79" fmla="*/ 7207504 w 8553704"/>
                <a:gd name="connsiteY79" fmla="*/ 860816 h 2334016"/>
                <a:gd name="connsiteX80" fmla="*/ 5924804 w 8553704"/>
                <a:gd name="connsiteY80" fmla="*/ 848116 h 2334016"/>
                <a:gd name="connsiteX81" fmla="*/ 5594604 w 8553704"/>
                <a:gd name="connsiteY81" fmla="*/ 810016 h 2334016"/>
                <a:gd name="connsiteX82" fmla="*/ 5467604 w 8553704"/>
                <a:gd name="connsiteY82" fmla="*/ 771916 h 2334016"/>
                <a:gd name="connsiteX83" fmla="*/ 5429504 w 8553704"/>
                <a:gd name="connsiteY83" fmla="*/ 759216 h 2334016"/>
                <a:gd name="connsiteX84" fmla="*/ 5340604 w 8553704"/>
                <a:gd name="connsiteY84" fmla="*/ 708416 h 2334016"/>
                <a:gd name="connsiteX85" fmla="*/ 5302504 w 8553704"/>
                <a:gd name="connsiteY85" fmla="*/ 683016 h 2334016"/>
                <a:gd name="connsiteX86" fmla="*/ 5175504 w 8553704"/>
                <a:gd name="connsiteY86" fmla="*/ 644916 h 2334016"/>
                <a:gd name="connsiteX87" fmla="*/ 4934204 w 8553704"/>
                <a:gd name="connsiteY87" fmla="*/ 632216 h 2334016"/>
                <a:gd name="connsiteX88" fmla="*/ 4527804 w 8553704"/>
                <a:gd name="connsiteY88" fmla="*/ 594116 h 2334016"/>
                <a:gd name="connsiteX89" fmla="*/ 4438904 w 8553704"/>
                <a:gd name="connsiteY89" fmla="*/ 581416 h 2334016"/>
                <a:gd name="connsiteX90" fmla="*/ 3905504 w 8553704"/>
                <a:gd name="connsiteY90" fmla="*/ 530616 h 2334016"/>
                <a:gd name="connsiteX91" fmla="*/ 3626104 w 8553704"/>
                <a:gd name="connsiteY91" fmla="*/ 492516 h 2334016"/>
                <a:gd name="connsiteX92" fmla="*/ 3486404 w 8553704"/>
                <a:gd name="connsiteY92" fmla="*/ 467116 h 2334016"/>
                <a:gd name="connsiteX93" fmla="*/ 3156204 w 8553704"/>
                <a:gd name="connsiteY93" fmla="*/ 454416 h 2334016"/>
                <a:gd name="connsiteX94" fmla="*/ 2902204 w 8553704"/>
                <a:gd name="connsiteY94" fmla="*/ 416316 h 2334016"/>
                <a:gd name="connsiteX95" fmla="*/ 2851404 w 8553704"/>
                <a:gd name="connsiteY95" fmla="*/ 403616 h 2334016"/>
                <a:gd name="connsiteX96" fmla="*/ 2381504 w 8553704"/>
                <a:gd name="connsiteY96" fmla="*/ 378216 h 2334016"/>
                <a:gd name="connsiteX97" fmla="*/ 2318004 w 8553704"/>
                <a:gd name="connsiteY97" fmla="*/ 695716 h 2334016"/>
                <a:gd name="connsiteX98" fmla="*/ 2381504 w 8553704"/>
                <a:gd name="connsiteY98" fmla="*/ 810016 h 2334016"/>
                <a:gd name="connsiteX99" fmla="*/ 2419604 w 8553704"/>
                <a:gd name="connsiteY99" fmla="*/ 835416 h 2334016"/>
                <a:gd name="connsiteX100" fmla="*/ 2495804 w 8553704"/>
                <a:gd name="connsiteY100" fmla="*/ 911616 h 2334016"/>
                <a:gd name="connsiteX101" fmla="*/ 2533904 w 8553704"/>
                <a:gd name="connsiteY101" fmla="*/ 949716 h 2334016"/>
                <a:gd name="connsiteX102" fmla="*/ 2584704 w 8553704"/>
                <a:gd name="connsiteY102" fmla="*/ 987816 h 2334016"/>
                <a:gd name="connsiteX103" fmla="*/ 2660904 w 8553704"/>
                <a:gd name="connsiteY103" fmla="*/ 1038616 h 2334016"/>
                <a:gd name="connsiteX104" fmla="*/ 2673604 w 8553704"/>
                <a:gd name="connsiteY104" fmla="*/ 1076716 h 2334016"/>
                <a:gd name="connsiteX105" fmla="*/ 2699004 w 8553704"/>
                <a:gd name="connsiteY105" fmla="*/ 1165616 h 2334016"/>
                <a:gd name="connsiteX106" fmla="*/ 2673604 w 8553704"/>
                <a:gd name="connsiteY106" fmla="*/ 1330716 h 2334016"/>
                <a:gd name="connsiteX107" fmla="*/ 2660904 w 8553704"/>
                <a:gd name="connsiteY107" fmla="*/ 1381516 h 2334016"/>
                <a:gd name="connsiteX108" fmla="*/ 2635504 w 8553704"/>
                <a:gd name="connsiteY108" fmla="*/ 1419616 h 2334016"/>
                <a:gd name="connsiteX109" fmla="*/ 2622804 w 8553704"/>
                <a:gd name="connsiteY109" fmla="*/ 1457716 h 2334016"/>
                <a:gd name="connsiteX110" fmla="*/ 2584704 w 8553704"/>
                <a:gd name="connsiteY110" fmla="*/ 1470416 h 2334016"/>
                <a:gd name="connsiteX111" fmla="*/ 2546604 w 8553704"/>
                <a:gd name="connsiteY111" fmla="*/ 1495816 h 2334016"/>
                <a:gd name="connsiteX112" fmla="*/ 2470404 w 8553704"/>
                <a:gd name="connsiteY112" fmla="*/ 1521216 h 2334016"/>
                <a:gd name="connsiteX113" fmla="*/ 2432304 w 8553704"/>
                <a:gd name="connsiteY113" fmla="*/ 1533916 h 2334016"/>
                <a:gd name="connsiteX114" fmla="*/ 2330704 w 8553704"/>
                <a:gd name="connsiteY114" fmla="*/ 1546616 h 2334016"/>
                <a:gd name="connsiteX115" fmla="*/ 1797304 w 8553704"/>
                <a:gd name="connsiteY115" fmla="*/ 1546616 h 2334016"/>
                <a:gd name="connsiteX116" fmla="*/ 1670304 w 8553704"/>
                <a:gd name="connsiteY116" fmla="*/ 1533916 h 2334016"/>
                <a:gd name="connsiteX117" fmla="*/ 1556004 w 8553704"/>
                <a:gd name="connsiteY117" fmla="*/ 1470416 h 2334016"/>
                <a:gd name="connsiteX118" fmla="*/ 1454404 w 8553704"/>
                <a:gd name="connsiteY118" fmla="*/ 1419616 h 2334016"/>
                <a:gd name="connsiteX119" fmla="*/ 1429004 w 8553704"/>
                <a:gd name="connsiteY119" fmla="*/ 1381516 h 2334016"/>
                <a:gd name="connsiteX120" fmla="*/ 1378204 w 8553704"/>
                <a:gd name="connsiteY120" fmla="*/ 1356116 h 2334016"/>
                <a:gd name="connsiteX121" fmla="*/ 1340104 w 8553704"/>
                <a:gd name="connsiteY121" fmla="*/ 1229116 h 2334016"/>
                <a:gd name="connsiteX122" fmla="*/ 1352804 w 8553704"/>
                <a:gd name="connsiteY122" fmla="*/ 975116 h 2334016"/>
                <a:gd name="connsiteX123" fmla="*/ 1365504 w 8553704"/>
                <a:gd name="connsiteY123" fmla="*/ 937016 h 2334016"/>
                <a:gd name="connsiteX124" fmla="*/ 1390904 w 8553704"/>
                <a:gd name="connsiteY124" fmla="*/ 835416 h 2334016"/>
                <a:gd name="connsiteX125" fmla="*/ 1416304 w 8553704"/>
                <a:gd name="connsiteY125" fmla="*/ 797316 h 2334016"/>
                <a:gd name="connsiteX126" fmla="*/ 1467104 w 8553704"/>
                <a:gd name="connsiteY126" fmla="*/ 733816 h 2334016"/>
                <a:gd name="connsiteX127" fmla="*/ 1492504 w 8553704"/>
                <a:gd name="connsiteY127" fmla="*/ 695716 h 2334016"/>
                <a:gd name="connsiteX128" fmla="*/ 1505204 w 8553704"/>
                <a:gd name="connsiteY128" fmla="*/ 657616 h 2334016"/>
                <a:gd name="connsiteX129" fmla="*/ 1543304 w 8553704"/>
                <a:gd name="connsiteY129" fmla="*/ 632216 h 2334016"/>
                <a:gd name="connsiteX130" fmla="*/ 1568704 w 8553704"/>
                <a:gd name="connsiteY130" fmla="*/ 594116 h 2334016"/>
                <a:gd name="connsiteX131" fmla="*/ 1606804 w 8553704"/>
                <a:gd name="connsiteY131" fmla="*/ 581416 h 2334016"/>
                <a:gd name="connsiteX132" fmla="*/ 1657604 w 8553704"/>
                <a:gd name="connsiteY132" fmla="*/ 505216 h 2334016"/>
                <a:gd name="connsiteX133" fmla="*/ 1733804 w 8553704"/>
                <a:gd name="connsiteY133" fmla="*/ 441716 h 2334016"/>
                <a:gd name="connsiteX134" fmla="*/ 1759204 w 8553704"/>
                <a:gd name="connsiteY134" fmla="*/ 403616 h 2334016"/>
                <a:gd name="connsiteX135" fmla="*/ 1784604 w 8553704"/>
                <a:gd name="connsiteY135" fmla="*/ 327416 h 2334016"/>
                <a:gd name="connsiteX136" fmla="*/ 1149604 w 8553704"/>
                <a:gd name="connsiteY136" fmla="*/ 213116 h 2334016"/>
                <a:gd name="connsiteX137" fmla="*/ 1060704 w 8553704"/>
                <a:gd name="connsiteY137" fmla="*/ 200416 h 2334016"/>
                <a:gd name="connsiteX138" fmla="*/ 844804 w 8553704"/>
                <a:gd name="connsiteY138" fmla="*/ 187716 h 2334016"/>
                <a:gd name="connsiteX139" fmla="*/ 705104 w 8553704"/>
                <a:gd name="connsiteY139" fmla="*/ 175016 h 2334016"/>
                <a:gd name="connsiteX140" fmla="*/ 413004 w 8553704"/>
                <a:gd name="connsiteY140" fmla="*/ 162316 h 2334016"/>
                <a:gd name="connsiteX141" fmla="*/ 209804 w 8553704"/>
                <a:gd name="connsiteY141" fmla="*/ 149616 h 2334016"/>
                <a:gd name="connsiteX142" fmla="*/ 32004 w 8553704"/>
                <a:gd name="connsiteY142" fmla="*/ 162316 h 2334016"/>
                <a:gd name="connsiteX143" fmla="*/ 19304 w 8553704"/>
                <a:gd name="connsiteY143"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984504 w 8553704"/>
                <a:gd name="connsiteY10" fmla="*/ 1140216 h 2334016"/>
                <a:gd name="connsiteX11" fmla="*/ 1048004 w 8553704"/>
                <a:gd name="connsiteY11" fmla="*/ 1152916 h 2334016"/>
                <a:gd name="connsiteX12" fmla="*/ 1124204 w 8553704"/>
                <a:gd name="connsiteY12" fmla="*/ 1178316 h 2334016"/>
                <a:gd name="connsiteX13" fmla="*/ 1187704 w 8553704"/>
                <a:gd name="connsiteY13" fmla="*/ 1241816 h 2334016"/>
                <a:gd name="connsiteX14" fmla="*/ 1200404 w 8553704"/>
                <a:gd name="connsiteY14" fmla="*/ 1292616 h 2334016"/>
                <a:gd name="connsiteX15" fmla="*/ 1238504 w 8553704"/>
                <a:gd name="connsiteY15" fmla="*/ 1406916 h 2334016"/>
                <a:gd name="connsiteX16" fmla="*/ 1263904 w 8553704"/>
                <a:gd name="connsiteY16" fmla="*/ 1483116 h 2334016"/>
                <a:gd name="connsiteX17" fmla="*/ 1289304 w 8553704"/>
                <a:gd name="connsiteY17" fmla="*/ 1559316 h 2334016"/>
                <a:gd name="connsiteX18" fmla="*/ 1314704 w 8553704"/>
                <a:gd name="connsiteY18" fmla="*/ 1660916 h 2334016"/>
                <a:gd name="connsiteX19" fmla="*/ 1327404 w 8553704"/>
                <a:gd name="connsiteY19" fmla="*/ 1711716 h 2334016"/>
                <a:gd name="connsiteX20" fmla="*/ 1352804 w 8553704"/>
                <a:gd name="connsiteY20" fmla="*/ 1800616 h 2334016"/>
                <a:gd name="connsiteX21" fmla="*/ 1365504 w 8553704"/>
                <a:gd name="connsiteY21" fmla="*/ 1876816 h 2334016"/>
                <a:gd name="connsiteX22" fmla="*/ 1378204 w 8553704"/>
                <a:gd name="connsiteY22" fmla="*/ 1914916 h 2334016"/>
                <a:gd name="connsiteX23" fmla="*/ 1416304 w 8553704"/>
                <a:gd name="connsiteY23" fmla="*/ 2092716 h 2334016"/>
                <a:gd name="connsiteX24" fmla="*/ 1441704 w 8553704"/>
                <a:gd name="connsiteY24" fmla="*/ 2181616 h 2334016"/>
                <a:gd name="connsiteX25" fmla="*/ 1479804 w 8553704"/>
                <a:gd name="connsiteY25" fmla="*/ 2194316 h 2334016"/>
                <a:gd name="connsiteX26" fmla="*/ 1517904 w 8553704"/>
                <a:gd name="connsiteY26" fmla="*/ 2219716 h 2334016"/>
                <a:gd name="connsiteX27" fmla="*/ 1670304 w 8553704"/>
                <a:gd name="connsiteY27" fmla="*/ 2245116 h 2334016"/>
                <a:gd name="connsiteX28" fmla="*/ 1759204 w 8553704"/>
                <a:gd name="connsiteY28" fmla="*/ 2270516 h 2334016"/>
                <a:gd name="connsiteX29" fmla="*/ 1835404 w 8553704"/>
                <a:gd name="connsiteY29" fmla="*/ 2283216 h 2334016"/>
                <a:gd name="connsiteX30" fmla="*/ 1873504 w 8553704"/>
                <a:gd name="connsiteY30" fmla="*/ 2295916 h 2334016"/>
                <a:gd name="connsiteX31" fmla="*/ 2013204 w 8553704"/>
                <a:gd name="connsiteY31" fmla="*/ 2321316 h 2334016"/>
                <a:gd name="connsiteX32" fmla="*/ 2076704 w 8553704"/>
                <a:gd name="connsiteY32" fmla="*/ 2334016 h 2334016"/>
                <a:gd name="connsiteX33" fmla="*/ 3029204 w 8553704"/>
                <a:gd name="connsiteY33" fmla="*/ 2308616 h 2334016"/>
                <a:gd name="connsiteX34" fmla="*/ 3130804 w 8553704"/>
                <a:gd name="connsiteY34" fmla="*/ 2295916 h 2334016"/>
                <a:gd name="connsiteX35" fmla="*/ 3283204 w 8553704"/>
                <a:gd name="connsiteY35" fmla="*/ 2270516 h 2334016"/>
                <a:gd name="connsiteX36" fmla="*/ 3397504 w 8553704"/>
                <a:gd name="connsiteY36" fmla="*/ 2245116 h 2334016"/>
                <a:gd name="connsiteX37" fmla="*/ 3511804 w 8553704"/>
                <a:gd name="connsiteY37" fmla="*/ 2232416 h 2334016"/>
                <a:gd name="connsiteX38" fmla="*/ 3613404 w 8553704"/>
                <a:gd name="connsiteY38" fmla="*/ 2219716 h 2334016"/>
                <a:gd name="connsiteX39" fmla="*/ 3854704 w 8553704"/>
                <a:gd name="connsiteY39" fmla="*/ 2168916 h 2334016"/>
                <a:gd name="connsiteX40" fmla="*/ 4299204 w 8553704"/>
                <a:gd name="connsiteY40" fmla="*/ 2143516 h 2334016"/>
                <a:gd name="connsiteX41" fmla="*/ 4388104 w 8553704"/>
                <a:gd name="connsiteY41" fmla="*/ 2118116 h 2334016"/>
                <a:gd name="connsiteX42" fmla="*/ 4464304 w 8553704"/>
                <a:gd name="connsiteY42" fmla="*/ 2080016 h 2334016"/>
                <a:gd name="connsiteX43" fmla="*/ 5137404 w 8553704"/>
                <a:gd name="connsiteY43" fmla="*/ 2041916 h 2334016"/>
                <a:gd name="connsiteX44" fmla="*/ 5251704 w 8553704"/>
                <a:gd name="connsiteY44" fmla="*/ 2029216 h 2334016"/>
                <a:gd name="connsiteX45" fmla="*/ 5264404 w 8553704"/>
                <a:gd name="connsiteY45" fmla="*/ 1991116 h 2334016"/>
                <a:gd name="connsiteX46" fmla="*/ 5289804 w 8553704"/>
                <a:gd name="connsiteY46" fmla="*/ 1953016 h 2334016"/>
                <a:gd name="connsiteX47" fmla="*/ 5302504 w 8553704"/>
                <a:gd name="connsiteY47" fmla="*/ 1902216 h 2334016"/>
                <a:gd name="connsiteX48" fmla="*/ 5315204 w 8553704"/>
                <a:gd name="connsiteY48" fmla="*/ 1826016 h 2334016"/>
                <a:gd name="connsiteX49" fmla="*/ 5340604 w 8553704"/>
                <a:gd name="connsiteY49" fmla="*/ 1724416 h 2334016"/>
                <a:gd name="connsiteX50" fmla="*/ 5404104 w 8553704"/>
                <a:gd name="connsiteY50" fmla="*/ 1660916 h 2334016"/>
                <a:gd name="connsiteX51" fmla="*/ 5480304 w 8553704"/>
                <a:gd name="connsiteY51" fmla="*/ 1635516 h 2334016"/>
                <a:gd name="connsiteX52" fmla="*/ 5556504 w 8553704"/>
                <a:gd name="connsiteY52" fmla="*/ 1584716 h 2334016"/>
                <a:gd name="connsiteX53" fmla="*/ 5632704 w 8553704"/>
                <a:gd name="connsiteY53" fmla="*/ 1559316 h 2334016"/>
                <a:gd name="connsiteX54" fmla="*/ 5670804 w 8553704"/>
                <a:gd name="connsiteY54" fmla="*/ 1546616 h 2334016"/>
                <a:gd name="connsiteX55" fmla="*/ 5721604 w 8553704"/>
                <a:gd name="connsiteY55" fmla="*/ 1533916 h 2334016"/>
                <a:gd name="connsiteX56" fmla="*/ 6166104 w 8553704"/>
                <a:gd name="connsiteY56" fmla="*/ 1572016 h 2334016"/>
                <a:gd name="connsiteX57" fmla="*/ 6204204 w 8553704"/>
                <a:gd name="connsiteY57" fmla="*/ 1584716 h 2334016"/>
                <a:gd name="connsiteX58" fmla="*/ 6280404 w 8553704"/>
                <a:gd name="connsiteY58" fmla="*/ 1648216 h 2334016"/>
                <a:gd name="connsiteX59" fmla="*/ 6356604 w 8553704"/>
                <a:gd name="connsiteY59" fmla="*/ 1699016 h 2334016"/>
                <a:gd name="connsiteX60" fmla="*/ 6394704 w 8553704"/>
                <a:gd name="connsiteY60" fmla="*/ 1724416 h 2334016"/>
                <a:gd name="connsiteX61" fmla="*/ 6445504 w 8553704"/>
                <a:gd name="connsiteY61" fmla="*/ 1838716 h 2334016"/>
                <a:gd name="connsiteX62" fmla="*/ 6458204 w 8553704"/>
                <a:gd name="connsiteY62" fmla="*/ 1876816 h 2334016"/>
                <a:gd name="connsiteX63" fmla="*/ 6496304 w 8553704"/>
                <a:gd name="connsiteY63" fmla="*/ 1889516 h 2334016"/>
                <a:gd name="connsiteX64" fmla="*/ 6547104 w 8553704"/>
                <a:gd name="connsiteY64" fmla="*/ 1914916 h 2334016"/>
                <a:gd name="connsiteX65" fmla="*/ 6597904 w 8553704"/>
                <a:gd name="connsiteY65" fmla="*/ 1927616 h 2334016"/>
                <a:gd name="connsiteX66" fmla="*/ 6674104 w 8553704"/>
                <a:gd name="connsiteY66" fmla="*/ 1953016 h 2334016"/>
                <a:gd name="connsiteX67" fmla="*/ 7067804 w 8553704"/>
                <a:gd name="connsiteY67" fmla="*/ 1978416 h 2334016"/>
                <a:gd name="connsiteX68" fmla="*/ 8223504 w 8553704"/>
                <a:gd name="connsiteY68" fmla="*/ 2029216 h 2334016"/>
                <a:gd name="connsiteX69" fmla="*/ 8477504 w 8553704"/>
                <a:gd name="connsiteY69" fmla="*/ 2016516 h 2334016"/>
                <a:gd name="connsiteX70" fmla="*/ 8553704 w 8553704"/>
                <a:gd name="connsiteY70" fmla="*/ 1965716 h 2334016"/>
                <a:gd name="connsiteX71" fmla="*/ 8541004 w 8553704"/>
                <a:gd name="connsiteY71" fmla="*/ 937016 h 2334016"/>
                <a:gd name="connsiteX72" fmla="*/ 8337804 w 8553704"/>
                <a:gd name="connsiteY72" fmla="*/ 975116 h 2334016"/>
                <a:gd name="connsiteX73" fmla="*/ 7867904 w 8553704"/>
                <a:gd name="connsiteY73" fmla="*/ 962416 h 2334016"/>
                <a:gd name="connsiteX74" fmla="*/ 7601204 w 8553704"/>
                <a:gd name="connsiteY74" fmla="*/ 937016 h 2334016"/>
                <a:gd name="connsiteX75" fmla="*/ 7537704 w 8553704"/>
                <a:gd name="connsiteY75" fmla="*/ 924316 h 2334016"/>
                <a:gd name="connsiteX76" fmla="*/ 7486904 w 8553704"/>
                <a:gd name="connsiteY76" fmla="*/ 911616 h 2334016"/>
                <a:gd name="connsiteX77" fmla="*/ 7448804 w 8553704"/>
                <a:gd name="connsiteY77" fmla="*/ 898916 h 2334016"/>
                <a:gd name="connsiteX78" fmla="*/ 7359904 w 8553704"/>
                <a:gd name="connsiteY78" fmla="*/ 886216 h 2334016"/>
                <a:gd name="connsiteX79" fmla="*/ 7207504 w 8553704"/>
                <a:gd name="connsiteY79" fmla="*/ 860816 h 2334016"/>
                <a:gd name="connsiteX80" fmla="*/ 5924804 w 8553704"/>
                <a:gd name="connsiteY80" fmla="*/ 848116 h 2334016"/>
                <a:gd name="connsiteX81" fmla="*/ 5594604 w 8553704"/>
                <a:gd name="connsiteY81" fmla="*/ 810016 h 2334016"/>
                <a:gd name="connsiteX82" fmla="*/ 5467604 w 8553704"/>
                <a:gd name="connsiteY82" fmla="*/ 771916 h 2334016"/>
                <a:gd name="connsiteX83" fmla="*/ 5429504 w 8553704"/>
                <a:gd name="connsiteY83" fmla="*/ 759216 h 2334016"/>
                <a:gd name="connsiteX84" fmla="*/ 5340604 w 8553704"/>
                <a:gd name="connsiteY84" fmla="*/ 708416 h 2334016"/>
                <a:gd name="connsiteX85" fmla="*/ 5302504 w 8553704"/>
                <a:gd name="connsiteY85" fmla="*/ 683016 h 2334016"/>
                <a:gd name="connsiteX86" fmla="*/ 5175504 w 8553704"/>
                <a:gd name="connsiteY86" fmla="*/ 644916 h 2334016"/>
                <a:gd name="connsiteX87" fmla="*/ 4934204 w 8553704"/>
                <a:gd name="connsiteY87" fmla="*/ 632216 h 2334016"/>
                <a:gd name="connsiteX88" fmla="*/ 4527804 w 8553704"/>
                <a:gd name="connsiteY88" fmla="*/ 594116 h 2334016"/>
                <a:gd name="connsiteX89" fmla="*/ 4438904 w 8553704"/>
                <a:gd name="connsiteY89" fmla="*/ 581416 h 2334016"/>
                <a:gd name="connsiteX90" fmla="*/ 3905504 w 8553704"/>
                <a:gd name="connsiteY90" fmla="*/ 530616 h 2334016"/>
                <a:gd name="connsiteX91" fmla="*/ 3626104 w 8553704"/>
                <a:gd name="connsiteY91" fmla="*/ 492516 h 2334016"/>
                <a:gd name="connsiteX92" fmla="*/ 3486404 w 8553704"/>
                <a:gd name="connsiteY92" fmla="*/ 467116 h 2334016"/>
                <a:gd name="connsiteX93" fmla="*/ 3156204 w 8553704"/>
                <a:gd name="connsiteY93" fmla="*/ 454416 h 2334016"/>
                <a:gd name="connsiteX94" fmla="*/ 2902204 w 8553704"/>
                <a:gd name="connsiteY94" fmla="*/ 416316 h 2334016"/>
                <a:gd name="connsiteX95" fmla="*/ 2851404 w 8553704"/>
                <a:gd name="connsiteY95" fmla="*/ 403616 h 2334016"/>
                <a:gd name="connsiteX96" fmla="*/ 2381504 w 8553704"/>
                <a:gd name="connsiteY96" fmla="*/ 378216 h 2334016"/>
                <a:gd name="connsiteX97" fmla="*/ 2318004 w 8553704"/>
                <a:gd name="connsiteY97" fmla="*/ 695716 h 2334016"/>
                <a:gd name="connsiteX98" fmla="*/ 2381504 w 8553704"/>
                <a:gd name="connsiteY98" fmla="*/ 810016 h 2334016"/>
                <a:gd name="connsiteX99" fmla="*/ 2419604 w 8553704"/>
                <a:gd name="connsiteY99" fmla="*/ 835416 h 2334016"/>
                <a:gd name="connsiteX100" fmla="*/ 2495804 w 8553704"/>
                <a:gd name="connsiteY100" fmla="*/ 911616 h 2334016"/>
                <a:gd name="connsiteX101" fmla="*/ 2533904 w 8553704"/>
                <a:gd name="connsiteY101" fmla="*/ 949716 h 2334016"/>
                <a:gd name="connsiteX102" fmla="*/ 2584704 w 8553704"/>
                <a:gd name="connsiteY102" fmla="*/ 987816 h 2334016"/>
                <a:gd name="connsiteX103" fmla="*/ 2660904 w 8553704"/>
                <a:gd name="connsiteY103" fmla="*/ 1038616 h 2334016"/>
                <a:gd name="connsiteX104" fmla="*/ 2673604 w 8553704"/>
                <a:gd name="connsiteY104" fmla="*/ 1076716 h 2334016"/>
                <a:gd name="connsiteX105" fmla="*/ 2699004 w 8553704"/>
                <a:gd name="connsiteY105" fmla="*/ 1165616 h 2334016"/>
                <a:gd name="connsiteX106" fmla="*/ 2673604 w 8553704"/>
                <a:gd name="connsiteY106" fmla="*/ 1330716 h 2334016"/>
                <a:gd name="connsiteX107" fmla="*/ 2660904 w 8553704"/>
                <a:gd name="connsiteY107" fmla="*/ 1381516 h 2334016"/>
                <a:gd name="connsiteX108" fmla="*/ 2635504 w 8553704"/>
                <a:gd name="connsiteY108" fmla="*/ 1419616 h 2334016"/>
                <a:gd name="connsiteX109" fmla="*/ 2622804 w 8553704"/>
                <a:gd name="connsiteY109" fmla="*/ 1457716 h 2334016"/>
                <a:gd name="connsiteX110" fmla="*/ 2584704 w 8553704"/>
                <a:gd name="connsiteY110" fmla="*/ 1470416 h 2334016"/>
                <a:gd name="connsiteX111" fmla="*/ 2546604 w 8553704"/>
                <a:gd name="connsiteY111" fmla="*/ 1495816 h 2334016"/>
                <a:gd name="connsiteX112" fmla="*/ 2470404 w 8553704"/>
                <a:gd name="connsiteY112" fmla="*/ 1521216 h 2334016"/>
                <a:gd name="connsiteX113" fmla="*/ 2432304 w 8553704"/>
                <a:gd name="connsiteY113" fmla="*/ 1533916 h 2334016"/>
                <a:gd name="connsiteX114" fmla="*/ 2330704 w 8553704"/>
                <a:gd name="connsiteY114" fmla="*/ 1546616 h 2334016"/>
                <a:gd name="connsiteX115" fmla="*/ 1797304 w 8553704"/>
                <a:gd name="connsiteY115" fmla="*/ 1546616 h 2334016"/>
                <a:gd name="connsiteX116" fmla="*/ 1670304 w 8553704"/>
                <a:gd name="connsiteY116" fmla="*/ 1533916 h 2334016"/>
                <a:gd name="connsiteX117" fmla="*/ 1556004 w 8553704"/>
                <a:gd name="connsiteY117" fmla="*/ 1470416 h 2334016"/>
                <a:gd name="connsiteX118" fmla="*/ 1454404 w 8553704"/>
                <a:gd name="connsiteY118" fmla="*/ 1419616 h 2334016"/>
                <a:gd name="connsiteX119" fmla="*/ 1429004 w 8553704"/>
                <a:gd name="connsiteY119" fmla="*/ 1381516 h 2334016"/>
                <a:gd name="connsiteX120" fmla="*/ 1378204 w 8553704"/>
                <a:gd name="connsiteY120" fmla="*/ 1356116 h 2334016"/>
                <a:gd name="connsiteX121" fmla="*/ 1340104 w 8553704"/>
                <a:gd name="connsiteY121" fmla="*/ 1229116 h 2334016"/>
                <a:gd name="connsiteX122" fmla="*/ 1352804 w 8553704"/>
                <a:gd name="connsiteY122" fmla="*/ 975116 h 2334016"/>
                <a:gd name="connsiteX123" fmla="*/ 1365504 w 8553704"/>
                <a:gd name="connsiteY123" fmla="*/ 937016 h 2334016"/>
                <a:gd name="connsiteX124" fmla="*/ 1390904 w 8553704"/>
                <a:gd name="connsiteY124" fmla="*/ 835416 h 2334016"/>
                <a:gd name="connsiteX125" fmla="*/ 1416304 w 8553704"/>
                <a:gd name="connsiteY125" fmla="*/ 797316 h 2334016"/>
                <a:gd name="connsiteX126" fmla="*/ 1467104 w 8553704"/>
                <a:gd name="connsiteY126" fmla="*/ 733816 h 2334016"/>
                <a:gd name="connsiteX127" fmla="*/ 1492504 w 8553704"/>
                <a:gd name="connsiteY127" fmla="*/ 695716 h 2334016"/>
                <a:gd name="connsiteX128" fmla="*/ 1505204 w 8553704"/>
                <a:gd name="connsiteY128" fmla="*/ 657616 h 2334016"/>
                <a:gd name="connsiteX129" fmla="*/ 1543304 w 8553704"/>
                <a:gd name="connsiteY129" fmla="*/ 632216 h 2334016"/>
                <a:gd name="connsiteX130" fmla="*/ 1568704 w 8553704"/>
                <a:gd name="connsiteY130" fmla="*/ 594116 h 2334016"/>
                <a:gd name="connsiteX131" fmla="*/ 1606804 w 8553704"/>
                <a:gd name="connsiteY131" fmla="*/ 581416 h 2334016"/>
                <a:gd name="connsiteX132" fmla="*/ 1657604 w 8553704"/>
                <a:gd name="connsiteY132" fmla="*/ 505216 h 2334016"/>
                <a:gd name="connsiteX133" fmla="*/ 1733804 w 8553704"/>
                <a:gd name="connsiteY133" fmla="*/ 441716 h 2334016"/>
                <a:gd name="connsiteX134" fmla="*/ 1759204 w 8553704"/>
                <a:gd name="connsiteY134" fmla="*/ 403616 h 2334016"/>
                <a:gd name="connsiteX135" fmla="*/ 1784604 w 8553704"/>
                <a:gd name="connsiteY135" fmla="*/ 327416 h 2334016"/>
                <a:gd name="connsiteX136" fmla="*/ 1149604 w 8553704"/>
                <a:gd name="connsiteY136" fmla="*/ 213116 h 2334016"/>
                <a:gd name="connsiteX137" fmla="*/ 1060704 w 8553704"/>
                <a:gd name="connsiteY137" fmla="*/ 200416 h 2334016"/>
                <a:gd name="connsiteX138" fmla="*/ 844804 w 8553704"/>
                <a:gd name="connsiteY138" fmla="*/ 187716 h 2334016"/>
                <a:gd name="connsiteX139" fmla="*/ 705104 w 8553704"/>
                <a:gd name="connsiteY139" fmla="*/ 175016 h 2334016"/>
                <a:gd name="connsiteX140" fmla="*/ 413004 w 8553704"/>
                <a:gd name="connsiteY140" fmla="*/ 162316 h 2334016"/>
                <a:gd name="connsiteX141" fmla="*/ 209804 w 8553704"/>
                <a:gd name="connsiteY141" fmla="*/ 149616 h 2334016"/>
                <a:gd name="connsiteX142" fmla="*/ 32004 w 8553704"/>
                <a:gd name="connsiteY142" fmla="*/ 162316 h 2334016"/>
                <a:gd name="connsiteX143" fmla="*/ 19304 w 8553704"/>
                <a:gd name="connsiteY143"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984504 w 8553704"/>
                <a:gd name="connsiteY10" fmla="*/ 1140216 h 2334016"/>
                <a:gd name="connsiteX11" fmla="*/ 1048004 w 8553704"/>
                <a:gd name="connsiteY11" fmla="*/ 1152916 h 2334016"/>
                <a:gd name="connsiteX12" fmla="*/ 1124204 w 8553704"/>
                <a:gd name="connsiteY12" fmla="*/ 1178316 h 2334016"/>
                <a:gd name="connsiteX13" fmla="*/ 1187704 w 8553704"/>
                <a:gd name="connsiteY13" fmla="*/ 1241816 h 2334016"/>
                <a:gd name="connsiteX14" fmla="*/ 1200404 w 8553704"/>
                <a:gd name="connsiteY14" fmla="*/ 1292616 h 2334016"/>
                <a:gd name="connsiteX15" fmla="*/ 1308354 w 8553704"/>
                <a:gd name="connsiteY15" fmla="*/ 1394216 h 2334016"/>
                <a:gd name="connsiteX16" fmla="*/ 1263904 w 8553704"/>
                <a:gd name="connsiteY16" fmla="*/ 1483116 h 2334016"/>
                <a:gd name="connsiteX17" fmla="*/ 1289304 w 8553704"/>
                <a:gd name="connsiteY17" fmla="*/ 1559316 h 2334016"/>
                <a:gd name="connsiteX18" fmla="*/ 1314704 w 8553704"/>
                <a:gd name="connsiteY18" fmla="*/ 1660916 h 2334016"/>
                <a:gd name="connsiteX19" fmla="*/ 1327404 w 8553704"/>
                <a:gd name="connsiteY19" fmla="*/ 1711716 h 2334016"/>
                <a:gd name="connsiteX20" fmla="*/ 1352804 w 8553704"/>
                <a:gd name="connsiteY20" fmla="*/ 1800616 h 2334016"/>
                <a:gd name="connsiteX21" fmla="*/ 1365504 w 8553704"/>
                <a:gd name="connsiteY21" fmla="*/ 1876816 h 2334016"/>
                <a:gd name="connsiteX22" fmla="*/ 1378204 w 8553704"/>
                <a:gd name="connsiteY22" fmla="*/ 1914916 h 2334016"/>
                <a:gd name="connsiteX23" fmla="*/ 1416304 w 8553704"/>
                <a:gd name="connsiteY23" fmla="*/ 2092716 h 2334016"/>
                <a:gd name="connsiteX24" fmla="*/ 1441704 w 8553704"/>
                <a:gd name="connsiteY24" fmla="*/ 2181616 h 2334016"/>
                <a:gd name="connsiteX25" fmla="*/ 1479804 w 8553704"/>
                <a:gd name="connsiteY25" fmla="*/ 2194316 h 2334016"/>
                <a:gd name="connsiteX26" fmla="*/ 1517904 w 8553704"/>
                <a:gd name="connsiteY26" fmla="*/ 2219716 h 2334016"/>
                <a:gd name="connsiteX27" fmla="*/ 1670304 w 8553704"/>
                <a:gd name="connsiteY27" fmla="*/ 2245116 h 2334016"/>
                <a:gd name="connsiteX28" fmla="*/ 1759204 w 8553704"/>
                <a:gd name="connsiteY28" fmla="*/ 2270516 h 2334016"/>
                <a:gd name="connsiteX29" fmla="*/ 1835404 w 8553704"/>
                <a:gd name="connsiteY29" fmla="*/ 2283216 h 2334016"/>
                <a:gd name="connsiteX30" fmla="*/ 1873504 w 8553704"/>
                <a:gd name="connsiteY30" fmla="*/ 2295916 h 2334016"/>
                <a:gd name="connsiteX31" fmla="*/ 2013204 w 8553704"/>
                <a:gd name="connsiteY31" fmla="*/ 2321316 h 2334016"/>
                <a:gd name="connsiteX32" fmla="*/ 2076704 w 8553704"/>
                <a:gd name="connsiteY32" fmla="*/ 2334016 h 2334016"/>
                <a:gd name="connsiteX33" fmla="*/ 3029204 w 8553704"/>
                <a:gd name="connsiteY33" fmla="*/ 2308616 h 2334016"/>
                <a:gd name="connsiteX34" fmla="*/ 3130804 w 8553704"/>
                <a:gd name="connsiteY34" fmla="*/ 2295916 h 2334016"/>
                <a:gd name="connsiteX35" fmla="*/ 3283204 w 8553704"/>
                <a:gd name="connsiteY35" fmla="*/ 2270516 h 2334016"/>
                <a:gd name="connsiteX36" fmla="*/ 3397504 w 8553704"/>
                <a:gd name="connsiteY36" fmla="*/ 2245116 h 2334016"/>
                <a:gd name="connsiteX37" fmla="*/ 3511804 w 8553704"/>
                <a:gd name="connsiteY37" fmla="*/ 2232416 h 2334016"/>
                <a:gd name="connsiteX38" fmla="*/ 3613404 w 8553704"/>
                <a:gd name="connsiteY38" fmla="*/ 2219716 h 2334016"/>
                <a:gd name="connsiteX39" fmla="*/ 3854704 w 8553704"/>
                <a:gd name="connsiteY39" fmla="*/ 2168916 h 2334016"/>
                <a:gd name="connsiteX40" fmla="*/ 4299204 w 8553704"/>
                <a:gd name="connsiteY40" fmla="*/ 2143516 h 2334016"/>
                <a:gd name="connsiteX41" fmla="*/ 4388104 w 8553704"/>
                <a:gd name="connsiteY41" fmla="*/ 2118116 h 2334016"/>
                <a:gd name="connsiteX42" fmla="*/ 4464304 w 8553704"/>
                <a:gd name="connsiteY42" fmla="*/ 2080016 h 2334016"/>
                <a:gd name="connsiteX43" fmla="*/ 5137404 w 8553704"/>
                <a:gd name="connsiteY43" fmla="*/ 2041916 h 2334016"/>
                <a:gd name="connsiteX44" fmla="*/ 5251704 w 8553704"/>
                <a:gd name="connsiteY44" fmla="*/ 2029216 h 2334016"/>
                <a:gd name="connsiteX45" fmla="*/ 5264404 w 8553704"/>
                <a:gd name="connsiteY45" fmla="*/ 1991116 h 2334016"/>
                <a:gd name="connsiteX46" fmla="*/ 5289804 w 8553704"/>
                <a:gd name="connsiteY46" fmla="*/ 1953016 h 2334016"/>
                <a:gd name="connsiteX47" fmla="*/ 5302504 w 8553704"/>
                <a:gd name="connsiteY47" fmla="*/ 1902216 h 2334016"/>
                <a:gd name="connsiteX48" fmla="*/ 5315204 w 8553704"/>
                <a:gd name="connsiteY48" fmla="*/ 1826016 h 2334016"/>
                <a:gd name="connsiteX49" fmla="*/ 5340604 w 8553704"/>
                <a:gd name="connsiteY49" fmla="*/ 1724416 h 2334016"/>
                <a:gd name="connsiteX50" fmla="*/ 5404104 w 8553704"/>
                <a:gd name="connsiteY50" fmla="*/ 1660916 h 2334016"/>
                <a:gd name="connsiteX51" fmla="*/ 5480304 w 8553704"/>
                <a:gd name="connsiteY51" fmla="*/ 1635516 h 2334016"/>
                <a:gd name="connsiteX52" fmla="*/ 5556504 w 8553704"/>
                <a:gd name="connsiteY52" fmla="*/ 1584716 h 2334016"/>
                <a:gd name="connsiteX53" fmla="*/ 5632704 w 8553704"/>
                <a:gd name="connsiteY53" fmla="*/ 1559316 h 2334016"/>
                <a:gd name="connsiteX54" fmla="*/ 5670804 w 8553704"/>
                <a:gd name="connsiteY54" fmla="*/ 1546616 h 2334016"/>
                <a:gd name="connsiteX55" fmla="*/ 5721604 w 8553704"/>
                <a:gd name="connsiteY55" fmla="*/ 1533916 h 2334016"/>
                <a:gd name="connsiteX56" fmla="*/ 6166104 w 8553704"/>
                <a:gd name="connsiteY56" fmla="*/ 1572016 h 2334016"/>
                <a:gd name="connsiteX57" fmla="*/ 6204204 w 8553704"/>
                <a:gd name="connsiteY57" fmla="*/ 1584716 h 2334016"/>
                <a:gd name="connsiteX58" fmla="*/ 6280404 w 8553704"/>
                <a:gd name="connsiteY58" fmla="*/ 1648216 h 2334016"/>
                <a:gd name="connsiteX59" fmla="*/ 6356604 w 8553704"/>
                <a:gd name="connsiteY59" fmla="*/ 1699016 h 2334016"/>
                <a:gd name="connsiteX60" fmla="*/ 6394704 w 8553704"/>
                <a:gd name="connsiteY60" fmla="*/ 1724416 h 2334016"/>
                <a:gd name="connsiteX61" fmla="*/ 6445504 w 8553704"/>
                <a:gd name="connsiteY61" fmla="*/ 1838716 h 2334016"/>
                <a:gd name="connsiteX62" fmla="*/ 6458204 w 8553704"/>
                <a:gd name="connsiteY62" fmla="*/ 1876816 h 2334016"/>
                <a:gd name="connsiteX63" fmla="*/ 6496304 w 8553704"/>
                <a:gd name="connsiteY63" fmla="*/ 1889516 h 2334016"/>
                <a:gd name="connsiteX64" fmla="*/ 6547104 w 8553704"/>
                <a:gd name="connsiteY64" fmla="*/ 1914916 h 2334016"/>
                <a:gd name="connsiteX65" fmla="*/ 6597904 w 8553704"/>
                <a:gd name="connsiteY65" fmla="*/ 1927616 h 2334016"/>
                <a:gd name="connsiteX66" fmla="*/ 6674104 w 8553704"/>
                <a:gd name="connsiteY66" fmla="*/ 1953016 h 2334016"/>
                <a:gd name="connsiteX67" fmla="*/ 7067804 w 8553704"/>
                <a:gd name="connsiteY67" fmla="*/ 1978416 h 2334016"/>
                <a:gd name="connsiteX68" fmla="*/ 8223504 w 8553704"/>
                <a:gd name="connsiteY68" fmla="*/ 2029216 h 2334016"/>
                <a:gd name="connsiteX69" fmla="*/ 8477504 w 8553704"/>
                <a:gd name="connsiteY69" fmla="*/ 2016516 h 2334016"/>
                <a:gd name="connsiteX70" fmla="*/ 8553704 w 8553704"/>
                <a:gd name="connsiteY70" fmla="*/ 1965716 h 2334016"/>
                <a:gd name="connsiteX71" fmla="*/ 8541004 w 8553704"/>
                <a:gd name="connsiteY71" fmla="*/ 937016 h 2334016"/>
                <a:gd name="connsiteX72" fmla="*/ 8337804 w 8553704"/>
                <a:gd name="connsiteY72" fmla="*/ 975116 h 2334016"/>
                <a:gd name="connsiteX73" fmla="*/ 7867904 w 8553704"/>
                <a:gd name="connsiteY73" fmla="*/ 962416 h 2334016"/>
                <a:gd name="connsiteX74" fmla="*/ 7601204 w 8553704"/>
                <a:gd name="connsiteY74" fmla="*/ 937016 h 2334016"/>
                <a:gd name="connsiteX75" fmla="*/ 7537704 w 8553704"/>
                <a:gd name="connsiteY75" fmla="*/ 924316 h 2334016"/>
                <a:gd name="connsiteX76" fmla="*/ 7486904 w 8553704"/>
                <a:gd name="connsiteY76" fmla="*/ 911616 h 2334016"/>
                <a:gd name="connsiteX77" fmla="*/ 7448804 w 8553704"/>
                <a:gd name="connsiteY77" fmla="*/ 898916 h 2334016"/>
                <a:gd name="connsiteX78" fmla="*/ 7359904 w 8553704"/>
                <a:gd name="connsiteY78" fmla="*/ 886216 h 2334016"/>
                <a:gd name="connsiteX79" fmla="*/ 7207504 w 8553704"/>
                <a:gd name="connsiteY79" fmla="*/ 860816 h 2334016"/>
                <a:gd name="connsiteX80" fmla="*/ 5924804 w 8553704"/>
                <a:gd name="connsiteY80" fmla="*/ 848116 h 2334016"/>
                <a:gd name="connsiteX81" fmla="*/ 5594604 w 8553704"/>
                <a:gd name="connsiteY81" fmla="*/ 810016 h 2334016"/>
                <a:gd name="connsiteX82" fmla="*/ 5467604 w 8553704"/>
                <a:gd name="connsiteY82" fmla="*/ 771916 h 2334016"/>
                <a:gd name="connsiteX83" fmla="*/ 5429504 w 8553704"/>
                <a:gd name="connsiteY83" fmla="*/ 759216 h 2334016"/>
                <a:gd name="connsiteX84" fmla="*/ 5340604 w 8553704"/>
                <a:gd name="connsiteY84" fmla="*/ 708416 h 2334016"/>
                <a:gd name="connsiteX85" fmla="*/ 5302504 w 8553704"/>
                <a:gd name="connsiteY85" fmla="*/ 683016 h 2334016"/>
                <a:gd name="connsiteX86" fmla="*/ 5175504 w 8553704"/>
                <a:gd name="connsiteY86" fmla="*/ 644916 h 2334016"/>
                <a:gd name="connsiteX87" fmla="*/ 4934204 w 8553704"/>
                <a:gd name="connsiteY87" fmla="*/ 632216 h 2334016"/>
                <a:gd name="connsiteX88" fmla="*/ 4527804 w 8553704"/>
                <a:gd name="connsiteY88" fmla="*/ 594116 h 2334016"/>
                <a:gd name="connsiteX89" fmla="*/ 4438904 w 8553704"/>
                <a:gd name="connsiteY89" fmla="*/ 581416 h 2334016"/>
                <a:gd name="connsiteX90" fmla="*/ 3905504 w 8553704"/>
                <a:gd name="connsiteY90" fmla="*/ 530616 h 2334016"/>
                <a:gd name="connsiteX91" fmla="*/ 3626104 w 8553704"/>
                <a:gd name="connsiteY91" fmla="*/ 492516 h 2334016"/>
                <a:gd name="connsiteX92" fmla="*/ 3486404 w 8553704"/>
                <a:gd name="connsiteY92" fmla="*/ 467116 h 2334016"/>
                <a:gd name="connsiteX93" fmla="*/ 3156204 w 8553704"/>
                <a:gd name="connsiteY93" fmla="*/ 454416 h 2334016"/>
                <a:gd name="connsiteX94" fmla="*/ 2902204 w 8553704"/>
                <a:gd name="connsiteY94" fmla="*/ 416316 h 2334016"/>
                <a:gd name="connsiteX95" fmla="*/ 2851404 w 8553704"/>
                <a:gd name="connsiteY95" fmla="*/ 403616 h 2334016"/>
                <a:gd name="connsiteX96" fmla="*/ 2381504 w 8553704"/>
                <a:gd name="connsiteY96" fmla="*/ 378216 h 2334016"/>
                <a:gd name="connsiteX97" fmla="*/ 2318004 w 8553704"/>
                <a:gd name="connsiteY97" fmla="*/ 695716 h 2334016"/>
                <a:gd name="connsiteX98" fmla="*/ 2381504 w 8553704"/>
                <a:gd name="connsiteY98" fmla="*/ 810016 h 2334016"/>
                <a:gd name="connsiteX99" fmla="*/ 2419604 w 8553704"/>
                <a:gd name="connsiteY99" fmla="*/ 835416 h 2334016"/>
                <a:gd name="connsiteX100" fmla="*/ 2495804 w 8553704"/>
                <a:gd name="connsiteY100" fmla="*/ 911616 h 2334016"/>
                <a:gd name="connsiteX101" fmla="*/ 2533904 w 8553704"/>
                <a:gd name="connsiteY101" fmla="*/ 949716 h 2334016"/>
                <a:gd name="connsiteX102" fmla="*/ 2584704 w 8553704"/>
                <a:gd name="connsiteY102" fmla="*/ 987816 h 2334016"/>
                <a:gd name="connsiteX103" fmla="*/ 2660904 w 8553704"/>
                <a:gd name="connsiteY103" fmla="*/ 1038616 h 2334016"/>
                <a:gd name="connsiteX104" fmla="*/ 2673604 w 8553704"/>
                <a:gd name="connsiteY104" fmla="*/ 1076716 h 2334016"/>
                <a:gd name="connsiteX105" fmla="*/ 2699004 w 8553704"/>
                <a:gd name="connsiteY105" fmla="*/ 1165616 h 2334016"/>
                <a:gd name="connsiteX106" fmla="*/ 2673604 w 8553704"/>
                <a:gd name="connsiteY106" fmla="*/ 1330716 h 2334016"/>
                <a:gd name="connsiteX107" fmla="*/ 2660904 w 8553704"/>
                <a:gd name="connsiteY107" fmla="*/ 1381516 h 2334016"/>
                <a:gd name="connsiteX108" fmla="*/ 2635504 w 8553704"/>
                <a:gd name="connsiteY108" fmla="*/ 1419616 h 2334016"/>
                <a:gd name="connsiteX109" fmla="*/ 2622804 w 8553704"/>
                <a:gd name="connsiteY109" fmla="*/ 1457716 h 2334016"/>
                <a:gd name="connsiteX110" fmla="*/ 2584704 w 8553704"/>
                <a:gd name="connsiteY110" fmla="*/ 1470416 h 2334016"/>
                <a:gd name="connsiteX111" fmla="*/ 2546604 w 8553704"/>
                <a:gd name="connsiteY111" fmla="*/ 1495816 h 2334016"/>
                <a:gd name="connsiteX112" fmla="*/ 2470404 w 8553704"/>
                <a:gd name="connsiteY112" fmla="*/ 1521216 h 2334016"/>
                <a:gd name="connsiteX113" fmla="*/ 2432304 w 8553704"/>
                <a:gd name="connsiteY113" fmla="*/ 1533916 h 2334016"/>
                <a:gd name="connsiteX114" fmla="*/ 2330704 w 8553704"/>
                <a:gd name="connsiteY114" fmla="*/ 1546616 h 2334016"/>
                <a:gd name="connsiteX115" fmla="*/ 1797304 w 8553704"/>
                <a:gd name="connsiteY115" fmla="*/ 1546616 h 2334016"/>
                <a:gd name="connsiteX116" fmla="*/ 1670304 w 8553704"/>
                <a:gd name="connsiteY116" fmla="*/ 1533916 h 2334016"/>
                <a:gd name="connsiteX117" fmla="*/ 1556004 w 8553704"/>
                <a:gd name="connsiteY117" fmla="*/ 1470416 h 2334016"/>
                <a:gd name="connsiteX118" fmla="*/ 1454404 w 8553704"/>
                <a:gd name="connsiteY118" fmla="*/ 1419616 h 2334016"/>
                <a:gd name="connsiteX119" fmla="*/ 1429004 w 8553704"/>
                <a:gd name="connsiteY119" fmla="*/ 1381516 h 2334016"/>
                <a:gd name="connsiteX120" fmla="*/ 1378204 w 8553704"/>
                <a:gd name="connsiteY120" fmla="*/ 1356116 h 2334016"/>
                <a:gd name="connsiteX121" fmla="*/ 1340104 w 8553704"/>
                <a:gd name="connsiteY121" fmla="*/ 1229116 h 2334016"/>
                <a:gd name="connsiteX122" fmla="*/ 1352804 w 8553704"/>
                <a:gd name="connsiteY122" fmla="*/ 975116 h 2334016"/>
                <a:gd name="connsiteX123" fmla="*/ 1365504 w 8553704"/>
                <a:gd name="connsiteY123" fmla="*/ 937016 h 2334016"/>
                <a:gd name="connsiteX124" fmla="*/ 1390904 w 8553704"/>
                <a:gd name="connsiteY124" fmla="*/ 835416 h 2334016"/>
                <a:gd name="connsiteX125" fmla="*/ 1416304 w 8553704"/>
                <a:gd name="connsiteY125" fmla="*/ 797316 h 2334016"/>
                <a:gd name="connsiteX126" fmla="*/ 1467104 w 8553704"/>
                <a:gd name="connsiteY126" fmla="*/ 733816 h 2334016"/>
                <a:gd name="connsiteX127" fmla="*/ 1492504 w 8553704"/>
                <a:gd name="connsiteY127" fmla="*/ 695716 h 2334016"/>
                <a:gd name="connsiteX128" fmla="*/ 1505204 w 8553704"/>
                <a:gd name="connsiteY128" fmla="*/ 657616 h 2334016"/>
                <a:gd name="connsiteX129" fmla="*/ 1543304 w 8553704"/>
                <a:gd name="connsiteY129" fmla="*/ 632216 h 2334016"/>
                <a:gd name="connsiteX130" fmla="*/ 1568704 w 8553704"/>
                <a:gd name="connsiteY130" fmla="*/ 594116 h 2334016"/>
                <a:gd name="connsiteX131" fmla="*/ 1606804 w 8553704"/>
                <a:gd name="connsiteY131" fmla="*/ 581416 h 2334016"/>
                <a:gd name="connsiteX132" fmla="*/ 1657604 w 8553704"/>
                <a:gd name="connsiteY132" fmla="*/ 505216 h 2334016"/>
                <a:gd name="connsiteX133" fmla="*/ 1733804 w 8553704"/>
                <a:gd name="connsiteY133" fmla="*/ 441716 h 2334016"/>
                <a:gd name="connsiteX134" fmla="*/ 1759204 w 8553704"/>
                <a:gd name="connsiteY134" fmla="*/ 403616 h 2334016"/>
                <a:gd name="connsiteX135" fmla="*/ 1784604 w 8553704"/>
                <a:gd name="connsiteY135" fmla="*/ 327416 h 2334016"/>
                <a:gd name="connsiteX136" fmla="*/ 1149604 w 8553704"/>
                <a:gd name="connsiteY136" fmla="*/ 213116 h 2334016"/>
                <a:gd name="connsiteX137" fmla="*/ 1060704 w 8553704"/>
                <a:gd name="connsiteY137" fmla="*/ 200416 h 2334016"/>
                <a:gd name="connsiteX138" fmla="*/ 844804 w 8553704"/>
                <a:gd name="connsiteY138" fmla="*/ 187716 h 2334016"/>
                <a:gd name="connsiteX139" fmla="*/ 705104 w 8553704"/>
                <a:gd name="connsiteY139" fmla="*/ 175016 h 2334016"/>
                <a:gd name="connsiteX140" fmla="*/ 413004 w 8553704"/>
                <a:gd name="connsiteY140" fmla="*/ 162316 h 2334016"/>
                <a:gd name="connsiteX141" fmla="*/ 209804 w 8553704"/>
                <a:gd name="connsiteY141" fmla="*/ 149616 h 2334016"/>
                <a:gd name="connsiteX142" fmla="*/ 32004 w 8553704"/>
                <a:gd name="connsiteY142" fmla="*/ 162316 h 2334016"/>
                <a:gd name="connsiteX143" fmla="*/ 19304 w 8553704"/>
                <a:gd name="connsiteY143"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984504 w 8553704"/>
                <a:gd name="connsiteY10" fmla="*/ 1140216 h 2334016"/>
                <a:gd name="connsiteX11" fmla="*/ 1048004 w 8553704"/>
                <a:gd name="connsiteY11" fmla="*/ 1152916 h 2334016"/>
                <a:gd name="connsiteX12" fmla="*/ 1124204 w 8553704"/>
                <a:gd name="connsiteY12" fmla="*/ 1178316 h 2334016"/>
                <a:gd name="connsiteX13" fmla="*/ 1187704 w 8553704"/>
                <a:gd name="connsiteY13" fmla="*/ 1241816 h 2334016"/>
                <a:gd name="connsiteX14" fmla="*/ 1308354 w 8553704"/>
                <a:gd name="connsiteY14" fmla="*/ 1394216 h 2334016"/>
                <a:gd name="connsiteX15" fmla="*/ 1263904 w 8553704"/>
                <a:gd name="connsiteY15" fmla="*/ 1483116 h 2334016"/>
                <a:gd name="connsiteX16" fmla="*/ 1289304 w 8553704"/>
                <a:gd name="connsiteY16" fmla="*/ 1559316 h 2334016"/>
                <a:gd name="connsiteX17" fmla="*/ 1314704 w 8553704"/>
                <a:gd name="connsiteY17" fmla="*/ 1660916 h 2334016"/>
                <a:gd name="connsiteX18" fmla="*/ 1327404 w 8553704"/>
                <a:gd name="connsiteY18" fmla="*/ 1711716 h 2334016"/>
                <a:gd name="connsiteX19" fmla="*/ 1352804 w 8553704"/>
                <a:gd name="connsiteY19" fmla="*/ 1800616 h 2334016"/>
                <a:gd name="connsiteX20" fmla="*/ 1365504 w 8553704"/>
                <a:gd name="connsiteY20" fmla="*/ 1876816 h 2334016"/>
                <a:gd name="connsiteX21" fmla="*/ 1378204 w 8553704"/>
                <a:gd name="connsiteY21" fmla="*/ 1914916 h 2334016"/>
                <a:gd name="connsiteX22" fmla="*/ 1416304 w 8553704"/>
                <a:gd name="connsiteY22" fmla="*/ 2092716 h 2334016"/>
                <a:gd name="connsiteX23" fmla="*/ 1441704 w 8553704"/>
                <a:gd name="connsiteY23" fmla="*/ 2181616 h 2334016"/>
                <a:gd name="connsiteX24" fmla="*/ 1479804 w 8553704"/>
                <a:gd name="connsiteY24" fmla="*/ 2194316 h 2334016"/>
                <a:gd name="connsiteX25" fmla="*/ 1517904 w 8553704"/>
                <a:gd name="connsiteY25" fmla="*/ 2219716 h 2334016"/>
                <a:gd name="connsiteX26" fmla="*/ 1670304 w 8553704"/>
                <a:gd name="connsiteY26" fmla="*/ 2245116 h 2334016"/>
                <a:gd name="connsiteX27" fmla="*/ 1759204 w 8553704"/>
                <a:gd name="connsiteY27" fmla="*/ 2270516 h 2334016"/>
                <a:gd name="connsiteX28" fmla="*/ 1835404 w 8553704"/>
                <a:gd name="connsiteY28" fmla="*/ 2283216 h 2334016"/>
                <a:gd name="connsiteX29" fmla="*/ 1873504 w 8553704"/>
                <a:gd name="connsiteY29" fmla="*/ 2295916 h 2334016"/>
                <a:gd name="connsiteX30" fmla="*/ 2013204 w 8553704"/>
                <a:gd name="connsiteY30" fmla="*/ 2321316 h 2334016"/>
                <a:gd name="connsiteX31" fmla="*/ 2076704 w 8553704"/>
                <a:gd name="connsiteY31" fmla="*/ 2334016 h 2334016"/>
                <a:gd name="connsiteX32" fmla="*/ 3029204 w 8553704"/>
                <a:gd name="connsiteY32" fmla="*/ 2308616 h 2334016"/>
                <a:gd name="connsiteX33" fmla="*/ 3130804 w 8553704"/>
                <a:gd name="connsiteY33" fmla="*/ 2295916 h 2334016"/>
                <a:gd name="connsiteX34" fmla="*/ 3283204 w 8553704"/>
                <a:gd name="connsiteY34" fmla="*/ 2270516 h 2334016"/>
                <a:gd name="connsiteX35" fmla="*/ 3397504 w 8553704"/>
                <a:gd name="connsiteY35" fmla="*/ 2245116 h 2334016"/>
                <a:gd name="connsiteX36" fmla="*/ 3511804 w 8553704"/>
                <a:gd name="connsiteY36" fmla="*/ 2232416 h 2334016"/>
                <a:gd name="connsiteX37" fmla="*/ 3613404 w 8553704"/>
                <a:gd name="connsiteY37" fmla="*/ 2219716 h 2334016"/>
                <a:gd name="connsiteX38" fmla="*/ 3854704 w 8553704"/>
                <a:gd name="connsiteY38" fmla="*/ 2168916 h 2334016"/>
                <a:gd name="connsiteX39" fmla="*/ 4299204 w 8553704"/>
                <a:gd name="connsiteY39" fmla="*/ 2143516 h 2334016"/>
                <a:gd name="connsiteX40" fmla="*/ 4388104 w 8553704"/>
                <a:gd name="connsiteY40" fmla="*/ 2118116 h 2334016"/>
                <a:gd name="connsiteX41" fmla="*/ 4464304 w 8553704"/>
                <a:gd name="connsiteY41" fmla="*/ 2080016 h 2334016"/>
                <a:gd name="connsiteX42" fmla="*/ 5137404 w 8553704"/>
                <a:gd name="connsiteY42" fmla="*/ 2041916 h 2334016"/>
                <a:gd name="connsiteX43" fmla="*/ 5251704 w 8553704"/>
                <a:gd name="connsiteY43" fmla="*/ 2029216 h 2334016"/>
                <a:gd name="connsiteX44" fmla="*/ 5264404 w 8553704"/>
                <a:gd name="connsiteY44" fmla="*/ 1991116 h 2334016"/>
                <a:gd name="connsiteX45" fmla="*/ 5289804 w 8553704"/>
                <a:gd name="connsiteY45" fmla="*/ 1953016 h 2334016"/>
                <a:gd name="connsiteX46" fmla="*/ 5302504 w 8553704"/>
                <a:gd name="connsiteY46" fmla="*/ 1902216 h 2334016"/>
                <a:gd name="connsiteX47" fmla="*/ 5315204 w 8553704"/>
                <a:gd name="connsiteY47" fmla="*/ 1826016 h 2334016"/>
                <a:gd name="connsiteX48" fmla="*/ 5340604 w 8553704"/>
                <a:gd name="connsiteY48" fmla="*/ 1724416 h 2334016"/>
                <a:gd name="connsiteX49" fmla="*/ 5404104 w 8553704"/>
                <a:gd name="connsiteY49" fmla="*/ 1660916 h 2334016"/>
                <a:gd name="connsiteX50" fmla="*/ 5480304 w 8553704"/>
                <a:gd name="connsiteY50" fmla="*/ 1635516 h 2334016"/>
                <a:gd name="connsiteX51" fmla="*/ 5556504 w 8553704"/>
                <a:gd name="connsiteY51" fmla="*/ 1584716 h 2334016"/>
                <a:gd name="connsiteX52" fmla="*/ 5632704 w 8553704"/>
                <a:gd name="connsiteY52" fmla="*/ 1559316 h 2334016"/>
                <a:gd name="connsiteX53" fmla="*/ 5670804 w 8553704"/>
                <a:gd name="connsiteY53" fmla="*/ 1546616 h 2334016"/>
                <a:gd name="connsiteX54" fmla="*/ 5721604 w 8553704"/>
                <a:gd name="connsiteY54" fmla="*/ 1533916 h 2334016"/>
                <a:gd name="connsiteX55" fmla="*/ 6166104 w 8553704"/>
                <a:gd name="connsiteY55" fmla="*/ 1572016 h 2334016"/>
                <a:gd name="connsiteX56" fmla="*/ 6204204 w 8553704"/>
                <a:gd name="connsiteY56" fmla="*/ 1584716 h 2334016"/>
                <a:gd name="connsiteX57" fmla="*/ 6280404 w 8553704"/>
                <a:gd name="connsiteY57" fmla="*/ 1648216 h 2334016"/>
                <a:gd name="connsiteX58" fmla="*/ 6356604 w 8553704"/>
                <a:gd name="connsiteY58" fmla="*/ 1699016 h 2334016"/>
                <a:gd name="connsiteX59" fmla="*/ 6394704 w 8553704"/>
                <a:gd name="connsiteY59" fmla="*/ 1724416 h 2334016"/>
                <a:gd name="connsiteX60" fmla="*/ 6445504 w 8553704"/>
                <a:gd name="connsiteY60" fmla="*/ 1838716 h 2334016"/>
                <a:gd name="connsiteX61" fmla="*/ 6458204 w 8553704"/>
                <a:gd name="connsiteY61" fmla="*/ 1876816 h 2334016"/>
                <a:gd name="connsiteX62" fmla="*/ 6496304 w 8553704"/>
                <a:gd name="connsiteY62" fmla="*/ 1889516 h 2334016"/>
                <a:gd name="connsiteX63" fmla="*/ 6547104 w 8553704"/>
                <a:gd name="connsiteY63" fmla="*/ 1914916 h 2334016"/>
                <a:gd name="connsiteX64" fmla="*/ 6597904 w 8553704"/>
                <a:gd name="connsiteY64" fmla="*/ 1927616 h 2334016"/>
                <a:gd name="connsiteX65" fmla="*/ 6674104 w 8553704"/>
                <a:gd name="connsiteY65" fmla="*/ 1953016 h 2334016"/>
                <a:gd name="connsiteX66" fmla="*/ 7067804 w 8553704"/>
                <a:gd name="connsiteY66" fmla="*/ 1978416 h 2334016"/>
                <a:gd name="connsiteX67" fmla="*/ 8223504 w 8553704"/>
                <a:gd name="connsiteY67" fmla="*/ 2029216 h 2334016"/>
                <a:gd name="connsiteX68" fmla="*/ 8477504 w 8553704"/>
                <a:gd name="connsiteY68" fmla="*/ 2016516 h 2334016"/>
                <a:gd name="connsiteX69" fmla="*/ 8553704 w 8553704"/>
                <a:gd name="connsiteY69" fmla="*/ 1965716 h 2334016"/>
                <a:gd name="connsiteX70" fmla="*/ 8541004 w 8553704"/>
                <a:gd name="connsiteY70" fmla="*/ 937016 h 2334016"/>
                <a:gd name="connsiteX71" fmla="*/ 8337804 w 8553704"/>
                <a:gd name="connsiteY71" fmla="*/ 975116 h 2334016"/>
                <a:gd name="connsiteX72" fmla="*/ 7867904 w 8553704"/>
                <a:gd name="connsiteY72" fmla="*/ 962416 h 2334016"/>
                <a:gd name="connsiteX73" fmla="*/ 7601204 w 8553704"/>
                <a:gd name="connsiteY73" fmla="*/ 937016 h 2334016"/>
                <a:gd name="connsiteX74" fmla="*/ 7537704 w 8553704"/>
                <a:gd name="connsiteY74" fmla="*/ 924316 h 2334016"/>
                <a:gd name="connsiteX75" fmla="*/ 7486904 w 8553704"/>
                <a:gd name="connsiteY75" fmla="*/ 911616 h 2334016"/>
                <a:gd name="connsiteX76" fmla="*/ 7448804 w 8553704"/>
                <a:gd name="connsiteY76" fmla="*/ 898916 h 2334016"/>
                <a:gd name="connsiteX77" fmla="*/ 7359904 w 8553704"/>
                <a:gd name="connsiteY77" fmla="*/ 886216 h 2334016"/>
                <a:gd name="connsiteX78" fmla="*/ 7207504 w 8553704"/>
                <a:gd name="connsiteY78" fmla="*/ 860816 h 2334016"/>
                <a:gd name="connsiteX79" fmla="*/ 5924804 w 8553704"/>
                <a:gd name="connsiteY79" fmla="*/ 848116 h 2334016"/>
                <a:gd name="connsiteX80" fmla="*/ 5594604 w 8553704"/>
                <a:gd name="connsiteY80" fmla="*/ 810016 h 2334016"/>
                <a:gd name="connsiteX81" fmla="*/ 5467604 w 8553704"/>
                <a:gd name="connsiteY81" fmla="*/ 771916 h 2334016"/>
                <a:gd name="connsiteX82" fmla="*/ 5429504 w 8553704"/>
                <a:gd name="connsiteY82" fmla="*/ 759216 h 2334016"/>
                <a:gd name="connsiteX83" fmla="*/ 5340604 w 8553704"/>
                <a:gd name="connsiteY83" fmla="*/ 708416 h 2334016"/>
                <a:gd name="connsiteX84" fmla="*/ 5302504 w 8553704"/>
                <a:gd name="connsiteY84" fmla="*/ 683016 h 2334016"/>
                <a:gd name="connsiteX85" fmla="*/ 5175504 w 8553704"/>
                <a:gd name="connsiteY85" fmla="*/ 644916 h 2334016"/>
                <a:gd name="connsiteX86" fmla="*/ 4934204 w 8553704"/>
                <a:gd name="connsiteY86" fmla="*/ 632216 h 2334016"/>
                <a:gd name="connsiteX87" fmla="*/ 4527804 w 8553704"/>
                <a:gd name="connsiteY87" fmla="*/ 594116 h 2334016"/>
                <a:gd name="connsiteX88" fmla="*/ 4438904 w 8553704"/>
                <a:gd name="connsiteY88" fmla="*/ 581416 h 2334016"/>
                <a:gd name="connsiteX89" fmla="*/ 3905504 w 8553704"/>
                <a:gd name="connsiteY89" fmla="*/ 530616 h 2334016"/>
                <a:gd name="connsiteX90" fmla="*/ 3626104 w 8553704"/>
                <a:gd name="connsiteY90" fmla="*/ 492516 h 2334016"/>
                <a:gd name="connsiteX91" fmla="*/ 3486404 w 8553704"/>
                <a:gd name="connsiteY91" fmla="*/ 467116 h 2334016"/>
                <a:gd name="connsiteX92" fmla="*/ 3156204 w 8553704"/>
                <a:gd name="connsiteY92" fmla="*/ 454416 h 2334016"/>
                <a:gd name="connsiteX93" fmla="*/ 2902204 w 8553704"/>
                <a:gd name="connsiteY93" fmla="*/ 416316 h 2334016"/>
                <a:gd name="connsiteX94" fmla="*/ 2851404 w 8553704"/>
                <a:gd name="connsiteY94" fmla="*/ 403616 h 2334016"/>
                <a:gd name="connsiteX95" fmla="*/ 2381504 w 8553704"/>
                <a:gd name="connsiteY95" fmla="*/ 378216 h 2334016"/>
                <a:gd name="connsiteX96" fmla="*/ 2318004 w 8553704"/>
                <a:gd name="connsiteY96" fmla="*/ 695716 h 2334016"/>
                <a:gd name="connsiteX97" fmla="*/ 2381504 w 8553704"/>
                <a:gd name="connsiteY97" fmla="*/ 810016 h 2334016"/>
                <a:gd name="connsiteX98" fmla="*/ 2419604 w 8553704"/>
                <a:gd name="connsiteY98" fmla="*/ 835416 h 2334016"/>
                <a:gd name="connsiteX99" fmla="*/ 2495804 w 8553704"/>
                <a:gd name="connsiteY99" fmla="*/ 911616 h 2334016"/>
                <a:gd name="connsiteX100" fmla="*/ 2533904 w 8553704"/>
                <a:gd name="connsiteY100" fmla="*/ 949716 h 2334016"/>
                <a:gd name="connsiteX101" fmla="*/ 2584704 w 8553704"/>
                <a:gd name="connsiteY101" fmla="*/ 987816 h 2334016"/>
                <a:gd name="connsiteX102" fmla="*/ 2660904 w 8553704"/>
                <a:gd name="connsiteY102" fmla="*/ 1038616 h 2334016"/>
                <a:gd name="connsiteX103" fmla="*/ 2673604 w 8553704"/>
                <a:gd name="connsiteY103" fmla="*/ 1076716 h 2334016"/>
                <a:gd name="connsiteX104" fmla="*/ 2699004 w 8553704"/>
                <a:gd name="connsiteY104" fmla="*/ 1165616 h 2334016"/>
                <a:gd name="connsiteX105" fmla="*/ 2673604 w 8553704"/>
                <a:gd name="connsiteY105" fmla="*/ 1330716 h 2334016"/>
                <a:gd name="connsiteX106" fmla="*/ 2660904 w 8553704"/>
                <a:gd name="connsiteY106" fmla="*/ 1381516 h 2334016"/>
                <a:gd name="connsiteX107" fmla="*/ 2635504 w 8553704"/>
                <a:gd name="connsiteY107" fmla="*/ 1419616 h 2334016"/>
                <a:gd name="connsiteX108" fmla="*/ 2622804 w 8553704"/>
                <a:gd name="connsiteY108" fmla="*/ 1457716 h 2334016"/>
                <a:gd name="connsiteX109" fmla="*/ 2584704 w 8553704"/>
                <a:gd name="connsiteY109" fmla="*/ 1470416 h 2334016"/>
                <a:gd name="connsiteX110" fmla="*/ 2546604 w 8553704"/>
                <a:gd name="connsiteY110" fmla="*/ 1495816 h 2334016"/>
                <a:gd name="connsiteX111" fmla="*/ 2470404 w 8553704"/>
                <a:gd name="connsiteY111" fmla="*/ 1521216 h 2334016"/>
                <a:gd name="connsiteX112" fmla="*/ 2432304 w 8553704"/>
                <a:gd name="connsiteY112" fmla="*/ 1533916 h 2334016"/>
                <a:gd name="connsiteX113" fmla="*/ 2330704 w 8553704"/>
                <a:gd name="connsiteY113" fmla="*/ 1546616 h 2334016"/>
                <a:gd name="connsiteX114" fmla="*/ 1797304 w 8553704"/>
                <a:gd name="connsiteY114" fmla="*/ 1546616 h 2334016"/>
                <a:gd name="connsiteX115" fmla="*/ 1670304 w 8553704"/>
                <a:gd name="connsiteY115" fmla="*/ 1533916 h 2334016"/>
                <a:gd name="connsiteX116" fmla="*/ 1556004 w 8553704"/>
                <a:gd name="connsiteY116" fmla="*/ 1470416 h 2334016"/>
                <a:gd name="connsiteX117" fmla="*/ 1454404 w 8553704"/>
                <a:gd name="connsiteY117" fmla="*/ 1419616 h 2334016"/>
                <a:gd name="connsiteX118" fmla="*/ 1429004 w 8553704"/>
                <a:gd name="connsiteY118" fmla="*/ 1381516 h 2334016"/>
                <a:gd name="connsiteX119" fmla="*/ 1378204 w 8553704"/>
                <a:gd name="connsiteY119" fmla="*/ 1356116 h 2334016"/>
                <a:gd name="connsiteX120" fmla="*/ 1340104 w 8553704"/>
                <a:gd name="connsiteY120" fmla="*/ 1229116 h 2334016"/>
                <a:gd name="connsiteX121" fmla="*/ 1352804 w 8553704"/>
                <a:gd name="connsiteY121" fmla="*/ 975116 h 2334016"/>
                <a:gd name="connsiteX122" fmla="*/ 1365504 w 8553704"/>
                <a:gd name="connsiteY122" fmla="*/ 937016 h 2334016"/>
                <a:gd name="connsiteX123" fmla="*/ 1390904 w 8553704"/>
                <a:gd name="connsiteY123" fmla="*/ 835416 h 2334016"/>
                <a:gd name="connsiteX124" fmla="*/ 1416304 w 8553704"/>
                <a:gd name="connsiteY124" fmla="*/ 797316 h 2334016"/>
                <a:gd name="connsiteX125" fmla="*/ 1467104 w 8553704"/>
                <a:gd name="connsiteY125" fmla="*/ 733816 h 2334016"/>
                <a:gd name="connsiteX126" fmla="*/ 1492504 w 8553704"/>
                <a:gd name="connsiteY126" fmla="*/ 695716 h 2334016"/>
                <a:gd name="connsiteX127" fmla="*/ 1505204 w 8553704"/>
                <a:gd name="connsiteY127" fmla="*/ 657616 h 2334016"/>
                <a:gd name="connsiteX128" fmla="*/ 1543304 w 8553704"/>
                <a:gd name="connsiteY128" fmla="*/ 632216 h 2334016"/>
                <a:gd name="connsiteX129" fmla="*/ 1568704 w 8553704"/>
                <a:gd name="connsiteY129" fmla="*/ 594116 h 2334016"/>
                <a:gd name="connsiteX130" fmla="*/ 1606804 w 8553704"/>
                <a:gd name="connsiteY130" fmla="*/ 581416 h 2334016"/>
                <a:gd name="connsiteX131" fmla="*/ 1657604 w 8553704"/>
                <a:gd name="connsiteY131" fmla="*/ 505216 h 2334016"/>
                <a:gd name="connsiteX132" fmla="*/ 1733804 w 8553704"/>
                <a:gd name="connsiteY132" fmla="*/ 441716 h 2334016"/>
                <a:gd name="connsiteX133" fmla="*/ 1759204 w 8553704"/>
                <a:gd name="connsiteY133" fmla="*/ 403616 h 2334016"/>
                <a:gd name="connsiteX134" fmla="*/ 1784604 w 8553704"/>
                <a:gd name="connsiteY134" fmla="*/ 327416 h 2334016"/>
                <a:gd name="connsiteX135" fmla="*/ 1149604 w 8553704"/>
                <a:gd name="connsiteY135" fmla="*/ 213116 h 2334016"/>
                <a:gd name="connsiteX136" fmla="*/ 1060704 w 8553704"/>
                <a:gd name="connsiteY136" fmla="*/ 200416 h 2334016"/>
                <a:gd name="connsiteX137" fmla="*/ 844804 w 8553704"/>
                <a:gd name="connsiteY137" fmla="*/ 187716 h 2334016"/>
                <a:gd name="connsiteX138" fmla="*/ 705104 w 8553704"/>
                <a:gd name="connsiteY138" fmla="*/ 175016 h 2334016"/>
                <a:gd name="connsiteX139" fmla="*/ 413004 w 8553704"/>
                <a:gd name="connsiteY139" fmla="*/ 162316 h 2334016"/>
                <a:gd name="connsiteX140" fmla="*/ 209804 w 8553704"/>
                <a:gd name="connsiteY140" fmla="*/ 149616 h 2334016"/>
                <a:gd name="connsiteX141" fmla="*/ 32004 w 8553704"/>
                <a:gd name="connsiteY141" fmla="*/ 162316 h 2334016"/>
                <a:gd name="connsiteX142" fmla="*/ 19304 w 8553704"/>
                <a:gd name="connsiteY142"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984504 w 8553704"/>
                <a:gd name="connsiteY10" fmla="*/ 1140216 h 2334016"/>
                <a:gd name="connsiteX11" fmla="*/ 1048004 w 8553704"/>
                <a:gd name="connsiteY11" fmla="*/ 1152916 h 2334016"/>
                <a:gd name="connsiteX12" fmla="*/ 1187704 w 8553704"/>
                <a:gd name="connsiteY12" fmla="*/ 1241816 h 2334016"/>
                <a:gd name="connsiteX13" fmla="*/ 1308354 w 8553704"/>
                <a:gd name="connsiteY13" fmla="*/ 1394216 h 2334016"/>
                <a:gd name="connsiteX14" fmla="*/ 1263904 w 8553704"/>
                <a:gd name="connsiteY14" fmla="*/ 1483116 h 2334016"/>
                <a:gd name="connsiteX15" fmla="*/ 1289304 w 8553704"/>
                <a:gd name="connsiteY15" fmla="*/ 1559316 h 2334016"/>
                <a:gd name="connsiteX16" fmla="*/ 1314704 w 8553704"/>
                <a:gd name="connsiteY16" fmla="*/ 1660916 h 2334016"/>
                <a:gd name="connsiteX17" fmla="*/ 1327404 w 8553704"/>
                <a:gd name="connsiteY17" fmla="*/ 1711716 h 2334016"/>
                <a:gd name="connsiteX18" fmla="*/ 1352804 w 8553704"/>
                <a:gd name="connsiteY18" fmla="*/ 1800616 h 2334016"/>
                <a:gd name="connsiteX19" fmla="*/ 1365504 w 8553704"/>
                <a:gd name="connsiteY19" fmla="*/ 1876816 h 2334016"/>
                <a:gd name="connsiteX20" fmla="*/ 1378204 w 8553704"/>
                <a:gd name="connsiteY20" fmla="*/ 1914916 h 2334016"/>
                <a:gd name="connsiteX21" fmla="*/ 1416304 w 8553704"/>
                <a:gd name="connsiteY21" fmla="*/ 2092716 h 2334016"/>
                <a:gd name="connsiteX22" fmla="*/ 1441704 w 8553704"/>
                <a:gd name="connsiteY22" fmla="*/ 2181616 h 2334016"/>
                <a:gd name="connsiteX23" fmla="*/ 1479804 w 8553704"/>
                <a:gd name="connsiteY23" fmla="*/ 2194316 h 2334016"/>
                <a:gd name="connsiteX24" fmla="*/ 1517904 w 8553704"/>
                <a:gd name="connsiteY24" fmla="*/ 2219716 h 2334016"/>
                <a:gd name="connsiteX25" fmla="*/ 1670304 w 8553704"/>
                <a:gd name="connsiteY25" fmla="*/ 2245116 h 2334016"/>
                <a:gd name="connsiteX26" fmla="*/ 1759204 w 8553704"/>
                <a:gd name="connsiteY26" fmla="*/ 2270516 h 2334016"/>
                <a:gd name="connsiteX27" fmla="*/ 1835404 w 8553704"/>
                <a:gd name="connsiteY27" fmla="*/ 2283216 h 2334016"/>
                <a:gd name="connsiteX28" fmla="*/ 1873504 w 8553704"/>
                <a:gd name="connsiteY28" fmla="*/ 2295916 h 2334016"/>
                <a:gd name="connsiteX29" fmla="*/ 2013204 w 8553704"/>
                <a:gd name="connsiteY29" fmla="*/ 2321316 h 2334016"/>
                <a:gd name="connsiteX30" fmla="*/ 2076704 w 8553704"/>
                <a:gd name="connsiteY30" fmla="*/ 2334016 h 2334016"/>
                <a:gd name="connsiteX31" fmla="*/ 3029204 w 8553704"/>
                <a:gd name="connsiteY31" fmla="*/ 2308616 h 2334016"/>
                <a:gd name="connsiteX32" fmla="*/ 3130804 w 8553704"/>
                <a:gd name="connsiteY32" fmla="*/ 2295916 h 2334016"/>
                <a:gd name="connsiteX33" fmla="*/ 3283204 w 8553704"/>
                <a:gd name="connsiteY33" fmla="*/ 2270516 h 2334016"/>
                <a:gd name="connsiteX34" fmla="*/ 3397504 w 8553704"/>
                <a:gd name="connsiteY34" fmla="*/ 2245116 h 2334016"/>
                <a:gd name="connsiteX35" fmla="*/ 3511804 w 8553704"/>
                <a:gd name="connsiteY35" fmla="*/ 2232416 h 2334016"/>
                <a:gd name="connsiteX36" fmla="*/ 3613404 w 8553704"/>
                <a:gd name="connsiteY36" fmla="*/ 2219716 h 2334016"/>
                <a:gd name="connsiteX37" fmla="*/ 3854704 w 8553704"/>
                <a:gd name="connsiteY37" fmla="*/ 2168916 h 2334016"/>
                <a:gd name="connsiteX38" fmla="*/ 4299204 w 8553704"/>
                <a:gd name="connsiteY38" fmla="*/ 2143516 h 2334016"/>
                <a:gd name="connsiteX39" fmla="*/ 4388104 w 8553704"/>
                <a:gd name="connsiteY39" fmla="*/ 2118116 h 2334016"/>
                <a:gd name="connsiteX40" fmla="*/ 4464304 w 8553704"/>
                <a:gd name="connsiteY40" fmla="*/ 2080016 h 2334016"/>
                <a:gd name="connsiteX41" fmla="*/ 5137404 w 8553704"/>
                <a:gd name="connsiteY41" fmla="*/ 2041916 h 2334016"/>
                <a:gd name="connsiteX42" fmla="*/ 5251704 w 8553704"/>
                <a:gd name="connsiteY42" fmla="*/ 2029216 h 2334016"/>
                <a:gd name="connsiteX43" fmla="*/ 5264404 w 8553704"/>
                <a:gd name="connsiteY43" fmla="*/ 1991116 h 2334016"/>
                <a:gd name="connsiteX44" fmla="*/ 5289804 w 8553704"/>
                <a:gd name="connsiteY44" fmla="*/ 1953016 h 2334016"/>
                <a:gd name="connsiteX45" fmla="*/ 5302504 w 8553704"/>
                <a:gd name="connsiteY45" fmla="*/ 1902216 h 2334016"/>
                <a:gd name="connsiteX46" fmla="*/ 5315204 w 8553704"/>
                <a:gd name="connsiteY46" fmla="*/ 1826016 h 2334016"/>
                <a:gd name="connsiteX47" fmla="*/ 5340604 w 8553704"/>
                <a:gd name="connsiteY47" fmla="*/ 1724416 h 2334016"/>
                <a:gd name="connsiteX48" fmla="*/ 5404104 w 8553704"/>
                <a:gd name="connsiteY48" fmla="*/ 1660916 h 2334016"/>
                <a:gd name="connsiteX49" fmla="*/ 5480304 w 8553704"/>
                <a:gd name="connsiteY49" fmla="*/ 1635516 h 2334016"/>
                <a:gd name="connsiteX50" fmla="*/ 5556504 w 8553704"/>
                <a:gd name="connsiteY50" fmla="*/ 1584716 h 2334016"/>
                <a:gd name="connsiteX51" fmla="*/ 5632704 w 8553704"/>
                <a:gd name="connsiteY51" fmla="*/ 1559316 h 2334016"/>
                <a:gd name="connsiteX52" fmla="*/ 5670804 w 8553704"/>
                <a:gd name="connsiteY52" fmla="*/ 1546616 h 2334016"/>
                <a:gd name="connsiteX53" fmla="*/ 5721604 w 8553704"/>
                <a:gd name="connsiteY53" fmla="*/ 1533916 h 2334016"/>
                <a:gd name="connsiteX54" fmla="*/ 6166104 w 8553704"/>
                <a:gd name="connsiteY54" fmla="*/ 1572016 h 2334016"/>
                <a:gd name="connsiteX55" fmla="*/ 6204204 w 8553704"/>
                <a:gd name="connsiteY55" fmla="*/ 1584716 h 2334016"/>
                <a:gd name="connsiteX56" fmla="*/ 6280404 w 8553704"/>
                <a:gd name="connsiteY56" fmla="*/ 1648216 h 2334016"/>
                <a:gd name="connsiteX57" fmla="*/ 6356604 w 8553704"/>
                <a:gd name="connsiteY57" fmla="*/ 1699016 h 2334016"/>
                <a:gd name="connsiteX58" fmla="*/ 6394704 w 8553704"/>
                <a:gd name="connsiteY58" fmla="*/ 1724416 h 2334016"/>
                <a:gd name="connsiteX59" fmla="*/ 6445504 w 8553704"/>
                <a:gd name="connsiteY59" fmla="*/ 1838716 h 2334016"/>
                <a:gd name="connsiteX60" fmla="*/ 6458204 w 8553704"/>
                <a:gd name="connsiteY60" fmla="*/ 1876816 h 2334016"/>
                <a:gd name="connsiteX61" fmla="*/ 6496304 w 8553704"/>
                <a:gd name="connsiteY61" fmla="*/ 1889516 h 2334016"/>
                <a:gd name="connsiteX62" fmla="*/ 6547104 w 8553704"/>
                <a:gd name="connsiteY62" fmla="*/ 1914916 h 2334016"/>
                <a:gd name="connsiteX63" fmla="*/ 6597904 w 8553704"/>
                <a:gd name="connsiteY63" fmla="*/ 1927616 h 2334016"/>
                <a:gd name="connsiteX64" fmla="*/ 6674104 w 8553704"/>
                <a:gd name="connsiteY64" fmla="*/ 1953016 h 2334016"/>
                <a:gd name="connsiteX65" fmla="*/ 7067804 w 8553704"/>
                <a:gd name="connsiteY65" fmla="*/ 1978416 h 2334016"/>
                <a:gd name="connsiteX66" fmla="*/ 8223504 w 8553704"/>
                <a:gd name="connsiteY66" fmla="*/ 2029216 h 2334016"/>
                <a:gd name="connsiteX67" fmla="*/ 8477504 w 8553704"/>
                <a:gd name="connsiteY67" fmla="*/ 2016516 h 2334016"/>
                <a:gd name="connsiteX68" fmla="*/ 8553704 w 8553704"/>
                <a:gd name="connsiteY68" fmla="*/ 1965716 h 2334016"/>
                <a:gd name="connsiteX69" fmla="*/ 8541004 w 8553704"/>
                <a:gd name="connsiteY69" fmla="*/ 937016 h 2334016"/>
                <a:gd name="connsiteX70" fmla="*/ 8337804 w 8553704"/>
                <a:gd name="connsiteY70" fmla="*/ 975116 h 2334016"/>
                <a:gd name="connsiteX71" fmla="*/ 7867904 w 8553704"/>
                <a:gd name="connsiteY71" fmla="*/ 962416 h 2334016"/>
                <a:gd name="connsiteX72" fmla="*/ 7601204 w 8553704"/>
                <a:gd name="connsiteY72" fmla="*/ 937016 h 2334016"/>
                <a:gd name="connsiteX73" fmla="*/ 7537704 w 8553704"/>
                <a:gd name="connsiteY73" fmla="*/ 924316 h 2334016"/>
                <a:gd name="connsiteX74" fmla="*/ 7486904 w 8553704"/>
                <a:gd name="connsiteY74" fmla="*/ 911616 h 2334016"/>
                <a:gd name="connsiteX75" fmla="*/ 7448804 w 8553704"/>
                <a:gd name="connsiteY75" fmla="*/ 898916 h 2334016"/>
                <a:gd name="connsiteX76" fmla="*/ 7359904 w 8553704"/>
                <a:gd name="connsiteY76" fmla="*/ 886216 h 2334016"/>
                <a:gd name="connsiteX77" fmla="*/ 7207504 w 8553704"/>
                <a:gd name="connsiteY77" fmla="*/ 860816 h 2334016"/>
                <a:gd name="connsiteX78" fmla="*/ 5924804 w 8553704"/>
                <a:gd name="connsiteY78" fmla="*/ 848116 h 2334016"/>
                <a:gd name="connsiteX79" fmla="*/ 5594604 w 8553704"/>
                <a:gd name="connsiteY79" fmla="*/ 810016 h 2334016"/>
                <a:gd name="connsiteX80" fmla="*/ 5467604 w 8553704"/>
                <a:gd name="connsiteY80" fmla="*/ 771916 h 2334016"/>
                <a:gd name="connsiteX81" fmla="*/ 5429504 w 8553704"/>
                <a:gd name="connsiteY81" fmla="*/ 759216 h 2334016"/>
                <a:gd name="connsiteX82" fmla="*/ 5340604 w 8553704"/>
                <a:gd name="connsiteY82" fmla="*/ 708416 h 2334016"/>
                <a:gd name="connsiteX83" fmla="*/ 5302504 w 8553704"/>
                <a:gd name="connsiteY83" fmla="*/ 683016 h 2334016"/>
                <a:gd name="connsiteX84" fmla="*/ 5175504 w 8553704"/>
                <a:gd name="connsiteY84" fmla="*/ 644916 h 2334016"/>
                <a:gd name="connsiteX85" fmla="*/ 4934204 w 8553704"/>
                <a:gd name="connsiteY85" fmla="*/ 632216 h 2334016"/>
                <a:gd name="connsiteX86" fmla="*/ 4527804 w 8553704"/>
                <a:gd name="connsiteY86" fmla="*/ 594116 h 2334016"/>
                <a:gd name="connsiteX87" fmla="*/ 4438904 w 8553704"/>
                <a:gd name="connsiteY87" fmla="*/ 581416 h 2334016"/>
                <a:gd name="connsiteX88" fmla="*/ 3905504 w 8553704"/>
                <a:gd name="connsiteY88" fmla="*/ 530616 h 2334016"/>
                <a:gd name="connsiteX89" fmla="*/ 3626104 w 8553704"/>
                <a:gd name="connsiteY89" fmla="*/ 492516 h 2334016"/>
                <a:gd name="connsiteX90" fmla="*/ 3486404 w 8553704"/>
                <a:gd name="connsiteY90" fmla="*/ 467116 h 2334016"/>
                <a:gd name="connsiteX91" fmla="*/ 3156204 w 8553704"/>
                <a:gd name="connsiteY91" fmla="*/ 454416 h 2334016"/>
                <a:gd name="connsiteX92" fmla="*/ 2902204 w 8553704"/>
                <a:gd name="connsiteY92" fmla="*/ 416316 h 2334016"/>
                <a:gd name="connsiteX93" fmla="*/ 2851404 w 8553704"/>
                <a:gd name="connsiteY93" fmla="*/ 403616 h 2334016"/>
                <a:gd name="connsiteX94" fmla="*/ 2381504 w 8553704"/>
                <a:gd name="connsiteY94" fmla="*/ 378216 h 2334016"/>
                <a:gd name="connsiteX95" fmla="*/ 2318004 w 8553704"/>
                <a:gd name="connsiteY95" fmla="*/ 695716 h 2334016"/>
                <a:gd name="connsiteX96" fmla="*/ 2381504 w 8553704"/>
                <a:gd name="connsiteY96" fmla="*/ 810016 h 2334016"/>
                <a:gd name="connsiteX97" fmla="*/ 2419604 w 8553704"/>
                <a:gd name="connsiteY97" fmla="*/ 835416 h 2334016"/>
                <a:gd name="connsiteX98" fmla="*/ 2495804 w 8553704"/>
                <a:gd name="connsiteY98" fmla="*/ 911616 h 2334016"/>
                <a:gd name="connsiteX99" fmla="*/ 2533904 w 8553704"/>
                <a:gd name="connsiteY99" fmla="*/ 949716 h 2334016"/>
                <a:gd name="connsiteX100" fmla="*/ 2584704 w 8553704"/>
                <a:gd name="connsiteY100" fmla="*/ 987816 h 2334016"/>
                <a:gd name="connsiteX101" fmla="*/ 2660904 w 8553704"/>
                <a:gd name="connsiteY101" fmla="*/ 1038616 h 2334016"/>
                <a:gd name="connsiteX102" fmla="*/ 2673604 w 8553704"/>
                <a:gd name="connsiteY102" fmla="*/ 1076716 h 2334016"/>
                <a:gd name="connsiteX103" fmla="*/ 2699004 w 8553704"/>
                <a:gd name="connsiteY103" fmla="*/ 1165616 h 2334016"/>
                <a:gd name="connsiteX104" fmla="*/ 2673604 w 8553704"/>
                <a:gd name="connsiteY104" fmla="*/ 1330716 h 2334016"/>
                <a:gd name="connsiteX105" fmla="*/ 2660904 w 8553704"/>
                <a:gd name="connsiteY105" fmla="*/ 1381516 h 2334016"/>
                <a:gd name="connsiteX106" fmla="*/ 2635504 w 8553704"/>
                <a:gd name="connsiteY106" fmla="*/ 1419616 h 2334016"/>
                <a:gd name="connsiteX107" fmla="*/ 2622804 w 8553704"/>
                <a:gd name="connsiteY107" fmla="*/ 1457716 h 2334016"/>
                <a:gd name="connsiteX108" fmla="*/ 2584704 w 8553704"/>
                <a:gd name="connsiteY108" fmla="*/ 1470416 h 2334016"/>
                <a:gd name="connsiteX109" fmla="*/ 2546604 w 8553704"/>
                <a:gd name="connsiteY109" fmla="*/ 1495816 h 2334016"/>
                <a:gd name="connsiteX110" fmla="*/ 2470404 w 8553704"/>
                <a:gd name="connsiteY110" fmla="*/ 1521216 h 2334016"/>
                <a:gd name="connsiteX111" fmla="*/ 2432304 w 8553704"/>
                <a:gd name="connsiteY111" fmla="*/ 1533916 h 2334016"/>
                <a:gd name="connsiteX112" fmla="*/ 2330704 w 8553704"/>
                <a:gd name="connsiteY112" fmla="*/ 1546616 h 2334016"/>
                <a:gd name="connsiteX113" fmla="*/ 1797304 w 8553704"/>
                <a:gd name="connsiteY113" fmla="*/ 1546616 h 2334016"/>
                <a:gd name="connsiteX114" fmla="*/ 1670304 w 8553704"/>
                <a:gd name="connsiteY114" fmla="*/ 1533916 h 2334016"/>
                <a:gd name="connsiteX115" fmla="*/ 1556004 w 8553704"/>
                <a:gd name="connsiteY115" fmla="*/ 1470416 h 2334016"/>
                <a:gd name="connsiteX116" fmla="*/ 1454404 w 8553704"/>
                <a:gd name="connsiteY116" fmla="*/ 1419616 h 2334016"/>
                <a:gd name="connsiteX117" fmla="*/ 1429004 w 8553704"/>
                <a:gd name="connsiteY117" fmla="*/ 1381516 h 2334016"/>
                <a:gd name="connsiteX118" fmla="*/ 1378204 w 8553704"/>
                <a:gd name="connsiteY118" fmla="*/ 1356116 h 2334016"/>
                <a:gd name="connsiteX119" fmla="*/ 1340104 w 8553704"/>
                <a:gd name="connsiteY119" fmla="*/ 1229116 h 2334016"/>
                <a:gd name="connsiteX120" fmla="*/ 1352804 w 8553704"/>
                <a:gd name="connsiteY120" fmla="*/ 975116 h 2334016"/>
                <a:gd name="connsiteX121" fmla="*/ 1365504 w 8553704"/>
                <a:gd name="connsiteY121" fmla="*/ 937016 h 2334016"/>
                <a:gd name="connsiteX122" fmla="*/ 1390904 w 8553704"/>
                <a:gd name="connsiteY122" fmla="*/ 835416 h 2334016"/>
                <a:gd name="connsiteX123" fmla="*/ 1416304 w 8553704"/>
                <a:gd name="connsiteY123" fmla="*/ 797316 h 2334016"/>
                <a:gd name="connsiteX124" fmla="*/ 1467104 w 8553704"/>
                <a:gd name="connsiteY124" fmla="*/ 733816 h 2334016"/>
                <a:gd name="connsiteX125" fmla="*/ 1492504 w 8553704"/>
                <a:gd name="connsiteY125" fmla="*/ 695716 h 2334016"/>
                <a:gd name="connsiteX126" fmla="*/ 1505204 w 8553704"/>
                <a:gd name="connsiteY126" fmla="*/ 657616 h 2334016"/>
                <a:gd name="connsiteX127" fmla="*/ 1543304 w 8553704"/>
                <a:gd name="connsiteY127" fmla="*/ 632216 h 2334016"/>
                <a:gd name="connsiteX128" fmla="*/ 1568704 w 8553704"/>
                <a:gd name="connsiteY128" fmla="*/ 594116 h 2334016"/>
                <a:gd name="connsiteX129" fmla="*/ 1606804 w 8553704"/>
                <a:gd name="connsiteY129" fmla="*/ 581416 h 2334016"/>
                <a:gd name="connsiteX130" fmla="*/ 1657604 w 8553704"/>
                <a:gd name="connsiteY130" fmla="*/ 505216 h 2334016"/>
                <a:gd name="connsiteX131" fmla="*/ 1733804 w 8553704"/>
                <a:gd name="connsiteY131" fmla="*/ 441716 h 2334016"/>
                <a:gd name="connsiteX132" fmla="*/ 1759204 w 8553704"/>
                <a:gd name="connsiteY132" fmla="*/ 403616 h 2334016"/>
                <a:gd name="connsiteX133" fmla="*/ 1784604 w 8553704"/>
                <a:gd name="connsiteY133" fmla="*/ 327416 h 2334016"/>
                <a:gd name="connsiteX134" fmla="*/ 1149604 w 8553704"/>
                <a:gd name="connsiteY134" fmla="*/ 213116 h 2334016"/>
                <a:gd name="connsiteX135" fmla="*/ 1060704 w 8553704"/>
                <a:gd name="connsiteY135" fmla="*/ 200416 h 2334016"/>
                <a:gd name="connsiteX136" fmla="*/ 844804 w 8553704"/>
                <a:gd name="connsiteY136" fmla="*/ 187716 h 2334016"/>
                <a:gd name="connsiteX137" fmla="*/ 705104 w 8553704"/>
                <a:gd name="connsiteY137" fmla="*/ 175016 h 2334016"/>
                <a:gd name="connsiteX138" fmla="*/ 413004 w 8553704"/>
                <a:gd name="connsiteY138" fmla="*/ 162316 h 2334016"/>
                <a:gd name="connsiteX139" fmla="*/ 209804 w 8553704"/>
                <a:gd name="connsiteY139" fmla="*/ 149616 h 2334016"/>
                <a:gd name="connsiteX140" fmla="*/ 32004 w 8553704"/>
                <a:gd name="connsiteY140" fmla="*/ 162316 h 2334016"/>
                <a:gd name="connsiteX141" fmla="*/ 19304 w 8553704"/>
                <a:gd name="connsiteY141"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048004 w 8553704"/>
                <a:gd name="connsiteY10" fmla="*/ 1152916 h 2334016"/>
                <a:gd name="connsiteX11" fmla="*/ 1187704 w 8553704"/>
                <a:gd name="connsiteY11" fmla="*/ 1241816 h 2334016"/>
                <a:gd name="connsiteX12" fmla="*/ 1308354 w 8553704"/>
                <a:gd name="connsiteY12" fmla="*/ 1394216 h 2334016"/>
                <a:gd name="connsiteX13" fmla="*/ 1263904 w 8553704"/>
                <a:gd name="connsiteY13" fmla="*/ 1483116 h 2334016"/>
                <a:gd name="connsiteX14" fmla="*/ 1289304 w 8553704"/>
                <a:gd name="connsiteY14" fmla="*/ 1559316 h 2334016"/>
                <a:gd name="connsiteX15" fmla="*/ 1314704 w 8553704"/>
                <a:gd name="connsiteY15" fmla="*/ 1660916 h 2334016"/>
                <a:gd name="connsiteX16" fmla="*/ 1327404 w 8553704"/>
                <a:gd name="connsiteY16" fmla="*/ 1711716 h 2334016"/>
                <a:gd name="connsiteX17" fmla="*/ 1352804 w 8553704"/>
                <a:gd name="connsiteY17" fmla="*/ 1800616 h 2334016"/>
                <a:gd name="connsiteX18" fmla="*/ 1365504 w 8553704"/>
                <a:gd name="connsiteY18" fmla="*/ 1876816 h 2334016"/>
                <a:gd name="connsiteX19" fmla="*/ 1378204 w 8553704"/>
                <a:gd name="connsiteY19" fmla="*/ 1914916 h 2334016"/>
                <a:gd name="connsiteX20" fmla="*/ 1416304 w 8553704"/>
                <a:gd name="connsiteY20" fmla="*/ 2092716 h 2334016"/>
                <a:gd name="connsiteX21" fmla="*/ 1441704 w 8553704"/>
                <a:gd name="connsiteY21" fmla="*/ 2181616 h 2334016"/>
                <a:gd name="connsiteX22" fmla="*/ 1479804 w 8553704"/>
                <a:gd name="connsiteY22" fmla="*/ 2194316 h 2334016"/>
                <a:gd name="connsiteX23" fmla="*/ 1517904 w 8553704"/>
                <a:gd name="connsiteY23" fmla="*/ 2219716 h 2334016"/>
                <a:gd name="connsiteX24" fmla="*/ 1670304 w 8553704"/>
                <a:gd name="connsiteY24" fmla="*/ 2245116 h 2334016"/>
                <a:gd name="connsiteX25" fmla="*/ 1759204 w 8553704"/>
                <a:gd name="connsiteY25" fmla="*/ 2270516 h 2334016"/>
                <a:gd name="connsiteX26" fmla="*/ 1835404 w 8553704"/>
                <a:gd name="connsiteY26" fmla="*/ 2283216 h 2334016"/>
                <a:gd name="connsiteX27" fmla="*/ 1873504 w 8553704"/>
                <a:gd name="connsiteY27" fmla="*/ 2295916 h 2334016"/>
                <a:gd name="connsiteX28" fmla="*/ 2013204 w 8553704"/>
                <a:gd name="connsiteY28" fmla="*/ 2321316 h 2334016"/>
                <a:gd name="connsiteX29" fmla="*/ 2076704 w 8553704"/>
                <a:gd name="connsiteY29" fmla="*/ 2334016 h 2334016"/>
                <a:gd name="connsiteX30" fmla="*/ 3029204 w 8553704"/>
                <a:gd name="connsiteY30" fmla="*/ 2308616 h 2334016"/>
                <a:gd name="connsiteX31" fmla="*/ 3130804 w 8553704"/>
                <a:gd name="connsiteY31" fmla="*/ 2295916 h 2334016"/>
                <a:gd name="connsiteX32" fmla="*/ 3283204 w 8553704"/>
                <a:gd name="connsiteY32" fmla="*/ 2270516 h 2334016"/>
                <a:gd name="connsiteX33" fmla="*/ 3397504 w 8553704"/>
                <a:gd name="connsiteY33" fmla="*/ 2245116 h 2334016"/>
                <a:gd name="connsiteX34" fmla="*/ 3511804 w 8553704"/>
                <a:gd name="connsiteY34" fmla="*/ 2232416 h 2334016"/>
                <a:gd name="connsiteX35" fmla="*/ 3613404 w 8553704"/>
                <a:gd name="connsiteY35" fmla="*/ 2219716 h 2334016"/>
                <a:gd name="connsiteX36" fmla="*/ 3854704 w 8553704"/>
                <a:gd name="connsiteY36" fmla="*/ 2168916 h 2334016"/>
                <a:gd name="connsiteX37" fmla="*/ 4299204 w 8553704"/>
                <a:gd name="connsiteY37" fmla="*/ 2143516 h 2334016"/>
                <a:gd name="connsiteX38" fmla="*/ 4388104 w 8553704"/>
                <a:gd name="connsiteY38" fmla="*/ 2118116 h 2334016"/>
                <a:gd name="connsiteX39" fmla="*/ 4464304 w 8553704"/>
                <a:gd name="connsiteY39" fmla="*/ 2080016 h 2334016"/>
                <a:gd name="connsiteX40" fmla="*/ 5137404 w 8553704"/>
                <a:gd name="connsiteY40" fmla="*/ 2041916 h 2334016"/>
                <a:gd name="connsiteX41" fmla="*/ 5251704 w 8553704"/>
                <a:gd name="connsiteY41" fmla="*/ 2029216 h 2334016"/>
                <a:gd name="connsiteX42" fmla="*/ 5264404 w 8553704"/>
                <a:gd name="connsiteY42" fmla="*/ 1991116 h 2334016"/>
                <a:gd name="connsiteX43" fmla="*/ 5289804 w 8553704"/>
                <a:gd name="connsiteY43" fmla="*/ 1953016 h 2334016"/>
                <a:gd name="connsiteX44" fmla="*/ 5302504 w 8553704"/>
                <a:gd name="connsiteY44" fmla="*/ 1902216 h 2334016"/>
                <a:gd name="connsiteX45" fmla="*/ 5315204 w 8553704"/>
                <a:gd name="connsiteY45" fmla="*/ 1826016 h 2334016"/>
                <a:gd name="connsiteX46" fmla="*/ 5340604 w 8553704"/>
                <a:gd name="connsiteY46" fmla="*/ 1724416 h 2334016"/>
                <a:gd name="connsiteX47" fmla="*/ 5404104 w 8553704"/>
                <a:gd name="connsiteY47" fmla="*/ 1660916 h 2334016"/>
                <a:gd name="connsiteX48" fmla="*/ 5480304 w 8553704"/>
                <a:gd name="connsiteY48" fmla="*/ 1635516 h 2334016"/>
                <a:gd name="connsiteX49" fmla="*/ 5556504 w 8553704"/>
                <a:gd name="connsiteY49" fmla="*/ 1584716 h 2334016"/>
                <a:gd name="connsiteX50" fmla="*/ 5632704 w 8553704"/>
                <a:gd name="connsiteY50" fmla="*/ 1559316 h 2334016"/>
                <a:gd name="connsiteX51" fmla="*/ 5670804 w 8553704"/>
                <a:gd name="connsiteY51" fmla="*/ 1546616 h 2334016"/>
                <a:gd name="connsiteX52" fmla="*/ 5721604 w 8553704"/>
                <a:gd name="connsiteY52" fmla="*/ 1533916 h 2334016"/>
                <a:gd name="connsiteX53" fmla="*/ 6166104 w 8553704"/>
                <a:gd name="connsiteY53" fmla="*/ 1572016 h 2334016"/>
                <a:gd name="connsiteX54" fmla="*/ 6204204 w 8553704"/>
                <a:gd name="connsiteY54" fmla="*/ 1584716 h 2334016"/>
                <a:gd name="connsiteX55" fmla="*/ 6280404 w 8553704"/>
                <a:gd name="connsiteY55" fmla="*/ 1648216 h 2334016"/>
                <a:gd name="connsiteX56" fmla="*/ 6356604 w 8553704"/>
                <a:gd name="connsiteY56" fmla="*/ 1699016 h 2334016"/>
                <a:gd name="connsiteX57" fmla="*/ 6394704 w 8553704"/>
                <a:gd name="connsiteY57" fmla="*/ 1724416 h 2334016"/>
                <a:gd name="connsiteX58" fmla="*/ 6445504 w 8553704"/>
                <a:gd name="connsiteY58" fmla="*/ 1838716 h 2334016"/>
                <a:gd name="connsiteX59" fmla="*/ 6458204 w 8553704"/>
                <a:gd name="connsiteY59" fmla="*/ 1876816 h 2334016"/>
                <a:gd name="connsiteX60" fmla="*/ 6496304 w 8553704"/>
                <a:gd name="connsiteY60" fmla="*/ 1889516 h 2334016"/>
                <a:gd name="connsiteX61" fmla="*/ 6547104 w 8553704"/>
                <a:gd name="connsiteY61" fmla="*/ 1914916 h 2334016"/>
                <a:gd name="connsiteX62" fmla="*/ 6597904 w 8553704"/>
                <a:gd name="connsiteY62" fmla="*/ 1927616 h 2334016"/>
                <a:gd name="connsiteX63" fmla="*/ 6674104 w 8553704"/>
                <a:gd name="connsiteY63" fmla="*/ 1953016 h 2334016"/>
                <a:gd name="connsiteX64" fmla="*/ 7067804 w 8553704"/>
                <a:gd name="connsiteY64" fmla="*/ 1978416 h 2334016"/>
                <a:gd name="connsiteX65" fmla="*/ 8223504 w 8553704"/>
                <a:gd name="connsiteY65" fmla="*/ 2029216 h 2334016"/>
                <a:gd name="connsiteX66" fmla="*/ 8477504 w 8553704"/>
                <a:gd name="connsiteY66" fmla="*/ 2016516 h 2334016"/>
                <a:gd name="connsiteX67" fmla="*/ 8553704 w 8553704"/>
                <a:gd name="connsiteY67" fmla="*/ 1965716 h 2334016"/>
                <a:gd name="connsiteX68" fmla="*/ 8541004 w 8553704"/>
                <a:gd name="connsiteY68" fmla="*/ 937016 h 2334016"/>
                <a:gd name="connsiteX69" fmla="*/ 8337804 w 8553704"/>
                <a:gd name="connsiteY69" fmla="*/ 975116 h 2334016"/>
                <a:gd name="connsiteX70" fmla="*/ 7867904 w 8553704"/>
                <a:gd name="connsiteY70" fmla="*/ 962416 h 2334016"/>
                <a:gd name="connsiteX71" fmla="*/ 7601204 w 8553704"/>
                <a:gd name="connsiteY71" fmla="*/ 937016 h 2334016"/>
                <a:gd name="connsiteX72" fmla="*/ 7537704 w 8553704"/>
                <a:gd name="connsiteY72" fmla="*/ 924316 h 2334016"/>
                <a:gd name="connsiteX73" fmla="*/ 7486904 w 8553704"/>
                <a:gd name="connsiteY73" fmla="*/ 911616 h 2334016"/>
                <a:gd name="connsiteX74" fmla="*/ 7448804 w 8553704"/>
                <a:gd name="connsiteY74" fmla="*/ 898916 h 2334016"/>
                <a:gd name="connsiteX75" fmla="*/ 7359904 w 8553704"/>
                <a:gd name="connsiteY75" fmla="*/ 886216 h 2334016"/>
                <a:gd name="connsiteX76" fmla="*/ 7207504 w 8553704"/>
                <a:gd name="connsiteY76" fmla="*/ 860816 h 2334016"/>
                <a:gd name="connsiteX77" fmla="*/ 5924804 w 8553704"/>
                <a:gd name="connsiteY77" fmla="*/ 848116 h 2334016"/>
                <a:gd name="connsiteX78" fmla="*/ 5594604 w 8553704"/>
                <a:gd name="connsiteY78" fmla="*/ 810016 h 2334016"/>
                <a:gd name="connsiteX79" fmla="*/ 5467604 w 8553704"/>
                <a:gd name="connsiteY79" fmla="*/ 771916 h 2334016"/>
                <a:gd name="connsiteX80" fmla="*/ 5429504 w 8553704"/>
                <a:gd name="connsiteY80" fmla="*/ 759216 h 2334016"/>
                <a:gd name="connsiteX81" fmla="*/ 5340604 w 8553704"/>
                <a:gd name="connsiteY81" fmla="*/ 708416 h 2334016"/>
                <a:gd name="connsiteX82" fmla="*/ 5302504 w 8553704"/>
                <a:gd name="connsiteY82" fmla="*/ 683016 h 2334016"/>
                <a:gd name="connsiteX83" fmla="*/ 5175504 w 8553704"/>
                <a:gd name="connsiteY83" fmla="*/ 644916 h 2334016"/>
                <a:gd name="connsiteX84" fmla="*/ 4934204 w 8553704"/>
                <a:gd name="connsiteY84" fmla="*/ 632216 h 2334016"/>
                <a:gd name="connsiteX85" fmla="*/ 4527804 w 8553704"/>
                <a:gd name="connsiteY85" fmla="*/ 594116 h 2334016"/>
                <a:gd name="connsiteX86" fmla="*/ 4438904 w 8553704"/>
                <a:gd name="connsiteY86" fmla="*/ 581416 h 2334016"/>
                <a:gd name="connsiteX87" fmla="*/ 3905504 w 8553704"/>
                <a:gd name="connsiteY87" fmla="*/ 530616 h 2334016"/>
                <a:gd name="connsiteX88" fmla="*/ 3626104 w 8553704"/>
                <a:gd name="connsiteY88" fmla="*/ 492516 h 2334016"/>
                <a:gd name="connsiteX89" fmla="*/ 3486404 w 8553704"/>
                <a:gd name="connsiteY89" fmla="*/ 467116 h 2334016"/>
                <a:gd name="connsiteX90" fmla="*/ 3156204 w 8553704"/>
                <a:gd name="connsiteY90" fmla="*/ 454416 h 2334016"/>
                <a:gd name="connsiteX91" fmla="*/ 2902204 w 8553704"/>
                <a:gd name="connsiteY91" fmla="*/ 416316 h 2334016"/>
                <a:gd name="connsiteX92" fmla="*/ 2851404 w 8553704"/>
                <a:gd name="connsiteY92" fmla="*/ 403616 h 2334016"/>
                <a:gd name="connsiteX93" fmla="*/ 2381504 w 8553704"/>
                <a:gd name="connsiteY93" fmla="*/ 378216 h 2334016"/>
                <a:gd name="connsiteX94" fmla="*/ 2318004 w 8553704"/>
                <a:gd name="connsiteY94" fmla="*/ 695716 h 2334016"/>
                <a:gd name="connsiteX95" fmla="*/ 2381504 w 8553704"/>
                <a:gd name="connsiteY95" fmla="*/ 810016 h 2334016"/>
                <a:gd name="connsiteX96" fmla="*/ 2419604 w 8553704"/>
                <a:gd name="connsiteY96" fmla="*/ 835416 h 2334016"/>
                <a:gd name="connsiteX97" fmla="*/ 2495804 w 8553704"/>
                <a:gd name="connsiteY97" fmla="*/ 911616 h 2334016"/>
                <a:gd name="connsiteX98" fmla="*/ 2533904 w 8553704"/>
                <a:gd name="connsiteY98" fmla="*/ 949716 h 2334016"/>
                <a:gd name="connsiteX99" fmla="*/ 2584704 w 8553704"/>
                <a:gd name="connsiteY99" fmla="*/ 987816 h 2334016"/>
                <a:gd name="connsiteX100" fmla="*/ 2660904 w 8553704"/>
                <a:gd name="connsiteY100" fmla="*/ 1038616 h 2334016"/>
                <a:gd name="connsiteX101" fmla="*/ 2673604 w 8553704"/>
                <a:gd name="connsiteY101" fmla="*/ 1076716 h 2334016"/>
                <a:gd name="connsiteX102" fmla="*/ 2699004 w 8553704"/>
                <a:gd name="connsiteY102" fmla="*/ 1165616 h 2334016"/>
                <a:gd name="connsiteX103" fmla="*/ 2673604 w 8553704"/>
                <a:gd name="connsiteY103" fmla="*/ 1330716 h 2334016"/>
                <a:gd name="connsiteX104" fmla="*/ 2660904 w 8553704"/>
                <a:gd name="connsiteY104" fmla="*/ 1381516 h 2334016"/>
                <a:gd name="connsiteX105" fmla="*/ 2635504 w 8553704"/>
                <a:gd name="connsiteY105" fmla="*/ 1419616 h 2334016"/>
                <a:gd name="connsiteX106" fmla="*/ 2622804 w 8553704"/>
                <a:gd name="connsiteY106" fmla="*/ 1457716 h 2334016"/>
                <a:gd name="connsiteX107" fmla="*/ 2584704 w 8553704"/>
                <a:gd name="connsiteY107" fmla="*/ 1470416 h 2334016"/>
                <a:gd name="connsiteX108" fmla="*/ 2546604 w 8553704"/>
                <a:gd name="connsiteY108" fmla="*/ 1495816 h 2334016"/>
                <a:gd name="connsiteX109" fmla="*/ 2470404 w 8553704"/>
                <a:gd name="connsiteY109" fmla="*/ 1521216 h 2334016"/>
                <a:gd name="connsiteX110" fmla="*/ 2432304 w 8553704"/>
                <a:gd name="connsiteY110" fmla="*/ 1533916 h 2334016"/>
                <a:gd name="connsiteX111" fmla="*/ 2330704 w 8553704"/>
                <a:gd name="connsiteY111" fmla="*/ 1546616 h 2334016"/>
                <a:gd name="connsiteX112" fmla="*/ 1797304 w 8553704"/>
                <a:gd name="connsiteY112" fmla="*/ 1546616 h 2334016"/>
                <a:gd name="connsiteX113" fmla="*/ 1670304 w 8553704"/>
                <a:gd name="connsiteY113" fmla="*/ 1533916 h 2334016"/>
                <a:gd name="connsiteX114" fmla="*/ 1556004 w 8553704"/>
                <a:gd name="connsiteY114" fmla="*/ 1470416 h 2334016"/>
                <a:gd name="connsiteX115" fmla="*/ 1454404 w 8553704"/>
                <a:gd name="connsiteY115" fmla="*/ 1419616 h 2334016"/>
                <a:gd name="connsiteX116" fmla="*/ 1429004 w 8553704"/>
                <a:gd name="connsiteY116" fmla="*/ 1381516 h 2334016"/>
                <a:gd name="connsiteX117" fmla="*/ 1378204 w 8553704"/>
                <a:gd name="connsiteY117" fmla="*/ 1356116 h 2334016"/>
                <a:gd name="connsiteX118" fmla="*/ 1340104 w 8553704"/>
                <a:gd name="connsiteY118" fmla="*/ 1229116 h 2334016"/>
                <a:gd name="connsiteX119" fmla="*/ 1352804 w 8553704"/>
                <a:gd name="connsiteY119" fmla="*/ 975116 h 2334016"/>
                <a:gd name="connsiteX120" fmla="*/ 1365504 w 8553704"/>
                <a:gd name="connsiteY120" fmla="*/ 937016 h 2334016"/>
                <a:gd name="connsiteX121" fmla="*/ 1390904 w 8553704"/>
                <a:gd name="connsiteY121" fmla="*/ 835416 h 2334016"/>
                <a:gd name="connsiteX122" fmla="*/ 1416304 w 8553704"/>
                <a:gd name="connsiteY122" fmla="*/ 797316 h 2334016"/>
                <a:gd name="connsiteX123" fmla="*/ 1467104 w 8553704"/>
                <a:gd name="connsiteY123" fmla="*/ 733816 h 2334016"/>
                <a:gd name="connsiteX124" fmla="*/ 1492504 w 8553704"/>
                <a:gd name="connsiteY124" fmla="*/ 695716 h 2334016"/>
                <a:gd name="connsiteX125" fmla="*/ 1505204 w 8553704"/>
                <a:gd name="connsiteY125" fmla="*/ 657616 h 2334016"/>
                <a:gd name="connsiteX126" fmla="*/ 1543304 w 8553704"/>
                <a:gd name="connsiteY126" fmla="*/ 632216 h 2334016"/>
                <a:gd name="connsiteX127" fmla="*/ 1568704 w 8553704"/>
                <a:gd name="connsiteY127" fmla="*/ 594116 h 2334016"/>
                <a:gd name="connsiteX128" fmla="*/ 1606804 w 8553704"/>
                <a:gd name="connsiteY128" fmla="*/ 581416 h 2334016"/>
                <a:gd name="connsiteX129" fmla="*/ 1657604 w 8553704"/>
                <a:gd name="connsiteY129" fmla="*/ 505216 h 2334016"/>
                <a:gd name="connsiteX130" fmla="*/ 1733804 w 8553704"/>
                <a:gd name="connsiteY130" fmla="*/ 441716 h 2334016"/>
                <a:gd name="connsiteX131" fmla="*/ 1759204 w 8553704"/>
                <a:gd name="connsiteY131" fmla="*/ 403616 h 2334016"/>
                <a:gd name="connsiteX132" fmla="*/ 1784604 w 8553704"/>
                <a:gd name="connsiteY132" fmla="*/ 327416 h 2334016"/>
                <a:gd name="connsiteX133" fmla="*/ 1149604 w 8553704"/>
                <a:gd name="connsiteY133" fmla="*/ 213116 h 2334016"/>
                <a:gd name="connsiteX134" fmla="*/ 1060704 w 8553704"/>
                <a:gd name="connsiteY134" fmla="*/ 200416 h 2334016"/>
                <a:gd name="connsiteX135" fmla="*/ 844804 w 8553704"/>
                <a:gd name="connsiteY135" fmla="*/ 187716 h 2334016"/>
                <a:gd name="connsiteX136" fmla="*/ 705104 w 8553704"/>
                <a:gd name="connsiteY136" fmla="*/ 175016 h 2334016"/>
                <a:gd name="connsiteX137" fmla="*/ 413004 w 8553704"/>
                <a:gd name="connsiteY137" fmla="*/ 162316 h 2334016"/>
                <a:gd name="connsiteX138" fmla="*/ 209804 w 8553704"/>
                <a:gd name="connsiteY138" fmla="*/ 149616 h 2334016"/>
                <a:gd name="connsiteX139" fmla="*/ 32004 w 8553704"/>
                <a:gd name="connsiteY139" fmla="*/ 162316 h 2334016"/>
                <a:gd name="connsiteX140" fmla="*/ 19304 w 8553704"/>
                <a:gd name="connsiteY140"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187704 w 8553704"/>
                <a:gd name="connsiteY10" fmla="*/ 1241816 h 2334016"/>
                <a:gd name="connsiteX11" fmla="*/ 1308354 w 8553704"/>
                <a:gd name="connsiteY11" fmla="*/ 1394216 h 2334016"/>
                <a:gd name="connsiteX12" fmla="*/ 1263904 w 8553704"/>
                <a:gd name="connsiteY12" fmla="*/ 1483116 h 2334016"/>
                <a:gd name="connsiteX13" fmla="*/ 1289304 w 8553704"/>
                <a:gd name="connsiteY13" fmla="*/ 1559316 h 2334016"/>
                <a:gd name="connsiteX14" fmla="*/ 1314704 w 8553704"/>
                <a:gd name="connsiteY14" fmla="*/ 1660916 h 2334016"/>
                <a:gd name="connsiteX15" fmla="*/ 1327404 w 8553704"/>
                <a:gd name="connsiteY15" fmla="*/ 1711716 h 2334016"/>
                <a:gd name="connsiteX16" fmla="*/ 1352804 w 8553704"/>
                <a:gd name="connsiteY16" fmla="*/ 1800616 h 2334016"/>
                <a:gd name="connsiteX17" fmla="*/ 1365504 w 8553704"/>
                <a:gd name="connsiteY17" fmla="*/ 1876816 h 2334016"/>
                <a:gd name="connsiteX18" fmla="*/ 1378204 w 8553704"/>
                <a:gd name="connsiteY18" fmla="*/ 1914916 h 2334016"/>
                <a:gd name="connsiteX19" fmla="*/ 1416304 w 8553704"/>
                <a:gd name="connsiteY19" fmla="*/ 2092716 h 2334016"/>
                <a:gd name="connsiteX20" fmla="*/ 1441704 w 8553704"/>
                <a:gd name="connsiteY20" fmla="*/ 2181616 h 2334016"/>
                <a:gd name="connsiteX21" fmla="*/ 1479804 w 8553704"/>
                <a:gd name="connsiteY21" fmla="*/ 2194316 h 2334016"/>
                <a:gd name="connsiteX22" fmla="*/ 1517904 w 8553704"/>
                <a:gd name="connsiteY22" fmla="*/ 2219716 h 2334016"/>
                <a:gd name="connsiteX23" fmla="*/ 1670304 w 8553704"/>
                <a:gd name="connsiteY23" fmla="*/ 2245116 h 2334016"/>
                <a:gd name="connsiteX24" fmla="*/ 1759204 w 8553704"/>
                <a:gd name="connsiteY24" fmla="*/ 2270516 h 2334016"/>
                <a:gd name="connsiteX25" fmla="*/ 1835404 w 8553704"/>
                <a:gd name="connsiteY25" fmla="*/ 2283216 h 2334016"/>
                <a:gd name="connsiteX26" fmla="*/ 1873504 w 8553704"/>
                <a:gd name="connsiteY26" fmla="*/ 2295916 h 2334016"/>
                <a:gd name="connsiteX27" fmla="*/ 2013204 w 8553704"/>
                <a:gd name="connsiteY27" fmla="*/ 2321316 h 2334016"/>
                <a:gd name="connsiteX28" fmla="*/ 2076704 w 8553704"/>
                <a:gd name="connsiteY28" fmla="*/ 2334016 h 2334016"/>
                <a:gd name="connsiteX29" fmla="*/ 3029204 w 8553704"/>
                <a:gd name="connsiteY29" fmla="*/ 2308616 h 2334016"/>
                <a:gd name="connsiteX30" fmla="*/ 3130804 w 8553704"/>
                <a:gd name="connsiteY30" fmla="*/ 2295916 h 2334016"/>
                <a:gd name="connsiteX31" fmla="*/ 3283204 w 8553704"/>
                <a:gd name="connsiteY31" fmla="*/ 2270516 h 2334016"/>
                <a:gd name="connsiteX32" fmla="*/ 3397504 w 8553704"/>
                <a:gd name="connsiteY32" fmla="*/ 2245116 h 2334016"/>
                <a:gd name="connsiteX33" fmla="*/ 3511804 w 8553704"/>
                <a:gd name="connsiteY33" fmla="*/ 2232416 h 2334016"/>
                <a:gd name="connsiteX34" fmla="*/ 3613404 w 8553704"/>
                <a:gd name="connsiteY34" fmla="*/ 2219716 h 2334016"/>
                <a:gd name="connsiteX35" fmla="*/ 3854704 w 8553704"/>
                <a:gd name="connsiteY35" fmla="*/ 2168916 h 2334016"/>
                <a:gd name="connsiteX36" fmla="*/ 4299204 w 8553704"/>
                <a:gd name="connsiteY36" fmla="*/ 2143516 h 2334016"/>
                <a:gd name="connsiteX37" fmla="*/ 4388104 w 8553704"/>
                <a:gd name="connsiteY37" fmla="*/ 2118116 h 2334016"/>
                <a:gd name="connsiteX38" fmla="*/ 4464304 w 8553704"/>
                <a:gd name="connsiteY38" fmla="*/ 2080016 h 2334016"/>
                <a:gd name="connsiteX39" fmla="*/ 5137404 w 8553704"/>
                <a:gd name="connsiteY39" fmla="*/ 2041916 h 2334016"/>
                <a:gd name="connsiteX40" fmla="*/ 5251704 w 8553704"/>
                <a:gd name="connsiteY40" fmla="*/ 2029216 h 2334016"/>
                <a:gd name="connsiteX41" fmla="*/ 5264404 w 8553704"/>
                <a:gd name="connsiteY41" fmla="*/ 1991116 h 2334016"/>
                <a:gd name="connsiteX42" fmla="*/ 5289804 w 8553704"/>
                <a:gd name="connsiteY42" fmla="*/ 1953016 h 2334016"/>
                <a:gd name="connsiteX43" fmla="*/ 5302504 w 8553704"/>
                <a:gd name="connsiteY43" fmla="*/ 1902216 h 2334016"/>
                <a:gd name="connsiteX44" fmla="*/ 5315204 w 8553704"/>
                <a:gd name="connsiteY44" fmla="*/ 1826016 h 2334016"/>
                <a:gd name="connsiteX45" fmla="*/ 5340604 w 8553704"/>
                <a:gd name="connsiteY45" fmla="*/ 1724416 h 2334016"/>
                <a:gd name="connsiteX46" fmla="*/ 5404104 w 8553704"/>
                <a:gd name="connsiteY46" fmla="*/ 1660916 h 2334016"/>
                <a:gd name="connsiteX47" fmla="*/ 5480304 w 8553704"/>
                <a:gd name="connsiteY47" fmla="*/ 1635516 h 2334016"/>
                <a:gd name="connsiteX48" fmla="*/ 5556504 w 8553704"/>
                <a:gd name="connsiteY48" fmla="*/ 1584716 h 2334016"/>
                <a:gd name="connsiteX49" fmla="*/ 5632704 w 8553704"/>
                <a:gd name="connsiteY49" fmla="*/ 1559316 h 2334016"/>
                <a:gd name="connsiteX50" fmla="*/ 5670804 w 8553704"/>
                <a:gd name="connsiteY50" fmla="*/ 1546616 h 2334016"/>
                <a:gd name="connsiteX51" fmla="*/ 5721604 w 8553704"/>
                <a:gd name="connsiteY51" fmla="*/ 1533916 h 2334016"/>
                <a:gd name="connsiteX52" fmla="*/ 6166104 w 8553704"/>
                <a:gd name="connsiteY52" fmla="*/ 1572016 h 2334016"/>
                <a:gd name="connsiteX53" fmla="*/ 6204204 w 8553704"/>
                <a:gd name="connsiteY53" fmla="*/ 1584716 h 2334016"/>
                <a:gd name="connsiteX54" fmla="*/ 6280404 w 8553704"/>
                <a:gd name="connsiteY54" fmla="*/ 1648216 h 2334016"/>
                <a:gd name="connsiteX55" fmla="*/ 6356604 w 8553704"/>
                <a:gd name="connsiteY55" fmla="*/ 1699016 h 2334016"/>
                <a:gd name="connsiteX56" fmla="*/ 6394704 w 8553704"/>
                <a:gd name="connsiteY56" fmla="*/ 1724416 h 2334016"/>
                <a:gd name="connsiteX57" fmla="*/ 6445504 w 8553704"/>
                <a:gd name="connsiteY57" fmla="*/ 1838716 h 2334016"/>
                <a:gd name="connsiteX58" fmla="*/ 6458204 w 8553704"/>
                <a:gd name="connsiteY58" fmla="*/ 1876816 h 2334016"/>
                <a:gd name="connsiteX59" fmla="*/ 6496304 w 8553704"/>
                <a:gd name="connsiteY59" fmla="*/ 1889516 h 2334016"/>
                <a:gd name="connsiteX60" fmla="*/ 6547104 w 8553704"/>
                <a:gd name="connsiteY60" fmla="*/ 1914916 h 2334016"/>
                <a:gd name="connsiteX61" fmla="*/ 6597904 w 8553704"/>
                <a:gd name="connsiteY61" fmla="*/ 1927616 h 2334016"/>
                <a:gd name="connsiteX62" fmla="*/ 6674104 w 8553704"/>
                <a:gd name="connsiteY62" fmla="*/ 1953016 h 2334016"/>
                <a:gd name="connsiteX63" fmla="*/ 7067804 w 8553704"/>
                <a:gd name="connsiteY63" fmla="*/ 1978416 h 2334016"/>
                <a:gd name="connsiteX64" fmla="*/ 8223504 w 8553704"/>
                <a:gd name="connsiteY64" fmla="*/ 2029216 h 2334016"/>
                <a:gd name="connsiteX65" fmla="*/ 8477504 w 8553704"/>
                <a:gd name="connsiteY65" fmla="*/ 2016516 h 2334016"/>
                <a:gd name="connsiteX66" fmla="*/ 8553704 w 8553704"/>
                <a:gd name="connsiteY66" fmla="*/ 1965716 h 2334016"/>
                <a:gd name="connsiteX67" fmla="*/ 8541004 w 8553704"/>
                <a:gd name="connsiteY67" fmla="*/ 937016 h 2334016"/>
                <a:gd name="connsiteX68" fmla="*/ 8337804 w 8553704"/>
                <a:gd name="connsiteY68" fmla="*/ 975116 h 2334016"/>
                <a:gd name="connsiteX69" fmla="*/ 7867904 w 8553704"/>
                <a:gd name="connsiteY69" fmla="*/ 962416 h 2334016"/>
                <a:gd name="connsiteX70" fmla="*/ 7601204 w 8553704"/>
                <a:gd name="connsiteY70" fmla="*/ 937016 h 2334016"/>
                <a:gd name="connsiteX71" fmla="*/ 7537704 w 8553704"/>
                <a:gd name="connsiteY71" fmla="*/ 924316 h 2334016"/>
                <a:gd name="connsiteX72" fmla="*/ 7486904 w 8553704"/>
                <a:gd name="connsiteY72" fmla="*/ 911616 h 2334016"/>
                <a:gd name="connsiteX73" fmla="*/ 7448804 w 8553704"/>
                <a:gd name="connsiteY73" fmla="*/ 898916 h 2334016"/>
                <a:gd name="connsiteX74" fmla="*/ 7359904 w 8553704"/>
                <a:gd name="connsiteY74" fmla="*/ 886216 h 2334016"/>
                <a:gd name="connsiteX75" fmla="*/ 7207504 w 8553704"/>
                <a:gd name="connsiteY75" fmla="*/ 860816 h 2334016"/>
                <a:gd name="connsiteX76" fmla="*/ 5924804 w 8553704"/>
                <a:gd name="connsiteY76" fmla="*/ 848116 h 2334016"/>
                <a:gd name="connsiteX77" fmla="*/ 5594604 w 8553704"/>
                <a:gd name="connsiteY77" fmla="*/ 810016 h 2334016"/>
                <a:gd name="connsiteX78" fmla="*/ 5467604 w 8553704"/>
                <a:gd name="connsiteY78" fmla="*/ 771916 h 2334016"/>
                <a:gd name="connsiteX79" fmla="*/ 5429504 w 8553704"/>
                <a:gd name="connsiteY79" fmla="*/ 759216 h 2334016"/>
                <a:gd name="connsiteX80" fmla="*/ 5340604 w 8553704"/>
                <a:gd name="connsiteY80" fmla="*/ 708416 h 2334016"/>
                <a:gd name="connsiteX81" fmla="*/ 5302504 w 8553704"/>
                <a:gd name="connsiteY81" fmla="*/ 683016 h 2334016"/>
                <a:gd name="connsiteX82" fmla="*/ 5175504 w 8553704"/>
                <a:gd name="connsiteY82" fmla="*/ 644916 h 2334016"/>
                <a:gd name="connsiteX83" fmla="*/ 4934204 w 8553704"/>
                <a:gd name="connsiteY83" fmla="*/ 632216 h 2334016"/>
                <a:gd name="connsiteX84" fmla="*/ 4527804 w 8553704"/>
                <a:gd name="connsiteY84" fmla="*/ 594116 h 2334016"/>
                <a:gd name="connsiteX85" fmla="*/ 4438904 w 8553704"/>
                <a:gd name="connsiteY85" fmla="*/ 581416 h 2334016"/>
                <a:gd name="connsiteX86" fmla="*/ 3905504 w 8553704"/>
                <a:gd name="connsiteY86" fmla="*/ 530616 h 2334016"/>
                <a:gd name="connsiteX87" fmla="*/ 3626104 w 8553704"/>
                <a:gd name="connsiteY87" fmla="*/ 492516 h 2334016"/>
                <a:gd name="connsiteX88" fmla="*/ 3486404 w 8553704"/>
                <a:gd name="connsiteY88" fmla="*/ 467116 h 2334016"/>
                <a:gd name="connsiteX89" fmla="*/ 3156204 w 8553704"/>
                <a:gd name="connsiteY89" fmla="*/ 454416 h 2334016"/>
                <a:gd name="connsiteX90" fmla="*/ 2902204 w 8553704"/>
                <a:gd name="connsiteY90" fmla="*/ 416316 h 2334016"/>
                <a:gd name="connsiteX91" fmla="*/ 2851404 w 8553704"/>
                <a:gd name="connsiteY91" fmla="*/ 403616 h 2334016"/>
                <a:gd name="connsiteX92" fmla="*/ 2381504 w 8553704"/>
                <a:gd name="connsiteY92" fmla="*/ 378216 h 2334016"/>
                <a:gd name="connsiteX93" fmla="*/ 2318004 w 8553704"/>
                <a:gd name="connsiteY93" fmla="*/ 695716 h 2334016"/>
                <a:gd name="connsiteX94" fmla="*/ 2381504 w 8553704"/>
                <a:gd name="connsiteY94" fmla="*/ 810016 h 2334016"/>
                <a:gd name="connsiteX95" fmla="*/ 2419604 w 8553704"/>
                <a:gd name="connsiteY95" fmla="*/ 835416 h 2334016"/>
                <a:gd name="connsiteX96" fmla="*/ 2495804 w 8553704"/>
                <a:gd name="connsiteY96" fmla="*/ 911616 h 2334016"/>
                <a:gd name="connsiteX97" fmla="*/ 2533904 w 8553704"/>
                <a:gd name="connsiteY97" fmla="*/ 949716 h 2334016"/>
                <a:gd name="connsiteX98" fmla="*/ 2584704 w 8553704"/>
                <a:gd name="connsiteY98" fmla="*/ 987816 h 2334016"/>
                <a:gd name="connsiteX99" fmla="*/ 2660904 w 8553704"/>
                <a:gd name="connsiteY99" fmla="*/ 1038616 h 2334016"/>
                <a:gd name="connsiteX100" fmla="*/ 2673604 w 8553704"/>
                <a:gd name="connsiteY100" fmla="*/ 1076716 h 2334016"/>
                <a:gd name="connsiteX101" fmla="*/ 2699004 w 8553704"/>
                <a:gd name="connsiteY101" fmla="*/ 1165616 h 2334016"/>
                <a:gd name="connsiteX102" fmla="*/ 2673604 w 8553704"/>
                <a:gd name="connsiteY102" fmla="*/ 1330716 h 2334016"/>
                <a:gd name="connsiteX103" fmla="*/ 2660904 w 8553704"/>
                <a:gd name="connsiteY103" fmla="*/ 1381516 h 2334016"/>
                <a:gd name="connsiteX104" fmla="*/ 2635504 w 8553704"/>
                <a:gd name="connsiteY104" fmla="*/ 1419616 h 2334016"/>
                <a:gd name="connsiteX105" fmla="*/ 2622804 w 8553704"/>
                <a:gd name="connsiteY105" fmla="*/ 1457716 h 2334016"/>
                <a:gd name="connsiteX106" fmla="*/ 2584704 w 8553704"/>
                <a:gd name="connsiteY106" fmla="*/ 1470416 h 2334016"/>
                <a:gd name="connsiteX107" fmla="*/ 2546604 w 8553704"/>
                <a:gd name="connsiteY107" fmla="*/ 1495816 h 2334016"/>
                <a:gd name="connsiteX108" fmla="*/ 2470404 w 8553704"/>
                <a:gd name="connsiteY108" fmla="*/ 1521216 h 2334016"/>
                <a:gd name="connsiteX109" fmla="*/ 2432304 w 8553704"/>
                <a:gd name="connsiteY109" fmla="*/ 1533916 h 2334016"/>
                <a:gd name="connsiteX110" fmla="*/ 2330704 w 8553704"/>
                <a:gd name="connsiteY110" fmla="*/ 1546616 h 2334016"/>
                <a:gd name="connsiteX111" fmla="*/ 1797304 w 8553704"/>
                <a:gd name="connsiteY111" fmla="*/ 1546616 h 2334016"/>
                <a:gd name="connsiteX112" fmla="*/ 1670304 w 8553704"/>
                <a:gd name="connsiteY112" fmla="*/ 1533916 h 2334016"/>
                <a:gd name="connsiteX113" fmla="*/ 1556004 w 8553704"/>
                <a:gd name="connsiteY113" fmla="*/ 1470416 h 2334016"/>
                <a:gd name="connsiteX114" fmla="*/ 1454404 w 8553704"/>
                <a:gd name="connsiteY114" fmla="*/ 1419616 h 2334016"/>
                <a:gd name="connsiteX115" fmla="*/ 1429004 w 8553704"/>
                <a:gd name="connsiteY115" fmla="*/ 1381516 h 2334016"/>
                <a:gd name="connsiteX116" fmla="*/ 1378204 w 8553704"/>
                <a:gd name="connsiteY116" fmla="*/ 1356116 h 2334016"/>
                <a:gd name="connsiteX117" fmla="*/ 1340104 w 8553704"/>
                <a:gd name="connsiteY117" fmla="*/ 1229116 h 2334016"/>
                <a:gd name="connsiteX118" fmla="*/ 1352804 w 8553704"/>
                <a:gd name="connsiteY118" fmla="*/ 975116 h 2334016"/>
                <a:gd name="connsiteX119" fmla="*/ 1365504 w 8553704"/>
                <a:gd name="connsiteY119" fmla="*/ 937016 h 2334016"/>
                <a:gd name="connsiteX120" fmla="*/ 1390904 w 8553704"/>
                <a:gd name="connsiteY120" fmla="*/ 835416 h 2334016"/>
                <a:gd name="connsiteX121" fmla="*/ 1416304 w 8553704"/>
                <a:gd name="connsiteY121" fmla="*/ 797316 h 2334016"/>
                <a:gd name="connsiteX122" fmla="*/ 1467104 w 8553704"/>
                <a:gd name="connsiteY122" fmla="*/ 733816 h 2334016"/>
                <a:gd name="connsiteX123" fmla="*/ 1492504 w 8553704"/>
                <a:gd name="connsiteY123" fmla="*/ 695716 h 2334016"/>
                <a:gd name="connsiteX124" fmla="*/ 1505204 w 8553704"/>
                <a:gd name="connsiteY124" fmla="*/ 657616 h 2334016"/>
                <a:gd name="connsiteX125" fmla="*/ 1543304 w 8553704"/>
                <a:gd name="connsiteY125" fmla="*/ 632216 h 2334016"/>
                <a:gd name="connsiteX126" fmla="*/ 1568704 w 8553704"/>
                <a:gd name="connsiteY126" fmla="*/ 594116 h 2334016"/>
                <a:gd name="connsiteX127" fmla="*/ 1606804 w 8553704"/>
                <a:gd name="connsiteY127" fmla="*/ 581416 h 2334016"/>
                <a:gd name="connsiteX128" fmla="*/ 1657604 w 8553704"/>
                <a:gd name="connsiteY128" fmla="*/ 505216 h 2334016"/>
                <a:gd name="connsiteX129" fmla="*/ 1733804 w 8553704"/>
                <a:gd name="connsiteY129" fmla="*/ 441716 h 2334016"/>
                <a:gd name="connsiteX130" fmla="*/ 1759204 w 8553704"/>
                <a:gd name="connsiteY130" fmla="*/ 403616 h 2334016"/>
                <a:gd name="connsiteX131" fmla="*/ 1784604 w 8553704"/>
                <a:gd name="connsiteY131" fmla="*/ 327416 h 2334016"/>
                <a:gd name="connsiteX132" fmla="*/ 1149604 w 8553704"/>
                <a:gd name="connsiteY132" fmla="*/ 213116 h 2334016"/>
                <a:gd name="connsiteX133" fmla="*/ 1060704 w 8553704"/>
                <a:gd name="connsiteY133" fmla="*/ 200416 h 2334016"/>
                <a:gd name="connsiteX134" fmla="*/ 844804 w 8553704"/>
                <a:gd name="connsiteY134" fmla="*/ 187716 h 2334016"/>
                <a:gd name="connsiteX135" fmla="*/ 705104 w 8553704"/>
                <a:gd name="connsiteY135" fmla="*/ 175016 h 2334016"/>
                <a:gd name="connsiteX136" fmla="*/ 413004 w 8553704"/>
                <a:gd name="connsiteY136" fmla="*/ 162316 h 2334016"/>
                <a:gd name="connsiteX137" fmla="*/ 209804 w 8553704"/>
                <a:gd name="connsiteY137" fmla="*/ 149616 h 2334016"/>
                <a:gd name="connsiteX138" fmla="*/ 32004 w 8553704"/>
                <a:gd name="connsiteY138" fmla="*/ 162316 h 2334016"/>
                <a:gd name="connsiteX139" fmla="*/ 19304 w 8553704"/>
                <a:gd name="connsiteY139"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187704 w 8553704"/>
                <a:gd name="connsiteY10" fmla="*/ 1241816 h 2334016"/>
                <a:gd name="connsiteX11" fmla="*/ 1308354 w 8553704"/>
                <a:gd name="connsiteY11" fmla="*/ 1394216 h 2334016"/>
                <a:gd name="connsiteX12" fmla="*/ 1289304 w 8553704"/>
                <a:gd name="connsiteY12" fmla="*/ 1559316 h 2334016"/>
                <a:gd name="connsiteX13" fmla="*/ 1314704 w 8553704"/>
                <a:gd name="connsiteY13" fmla="*/ 1660916 h 2334016"/>
                <a:gd name="connsiteX14" fmla="*/ 1327404 w 8553704"/>
                <a:gd name="connsiteY14" fmla="*/ 1711716 h 2334016"/>
                <a:gd name="connsiteX15" fmla="*/ 1352804 w 8553704"/>
                <a:gd name="connsiteY15" fmla="*/ 1800616 h 2334016"/>
                <a:gd name="connsiteX16" fmla="*/ 1365504 w 8553704"/>
                <a:gd name="connsiteY16" fmla="*/ 1876816 h 2334016"/>
                <a:gd name="connsiteX17" fmla="*/ 1378204 w 8553704"/>
                <a:gd name="connsiteY17" fmla="*/ 1914916 h 2334016"/>
                <a:gd name="connsiteX18" fmla="*/ 1416304 w 8553704"/>
                <a:gd name="connsiteY18" fmla="*/ 2092716 h 2334016"/>
                <a:gd name="connsiteX19" fmla="*/ 1441704 w 8553704"/>
                <a:gd name="connsiteY19" fmla="*/ 2181616 h 2334016"/>
                <a:gd name="connsiteX20" fmla="*/ 1479804 w 8553704"/>
                <a:gd name="connsiteY20" fmla="*/ 2194316 h 2334016"/>
                <a:gd name="connsiteX21" fmla="*/ 1517904 w 8553704"/>
                <a:gd name="connsiteY21" fmla="*/ 2219716 h 2334016"/>
                <a:gd name="connsiteX22" fmla="*/ 1670304 w 8553704"/>
                <a:gd name="connsiteY22" fmla="*/ 2245116 h 2334016"/>
                <a:gd name="connsiteX23" fmla="*/ 1759204 w 8553704"/>
                <a:gd name="connsiteY23" fmla="*/ 2270516 h 2334016"/>
                <a:gd name="connsiteX24" fmla="*/ 1835404 w 8553704"/>
                <a:gd name="connsiteY24" fmla="*/ 2283216 h 2334016"/>
                <a:gd name="connsiteX25" fmla="*/ 1873504 w 8553704"/>
                <a:gd name="connsiteY25" fmla="*/ 2295916 h 2334016"/>
                <a:gd name="connsiteX26" fmla="*/ 2013204 w 8553704"/>
                <a:gd name="connsiteY26" fmla="*/ 2321316 h 2334016"/>
                <a:gd name="connsiteX27" fmla="*/ 2076704 w 8553704"/>
                <a:gd name="connsiteY27" fmla="*/ 2334016 h 2334016"/>
                <a:gd name="connsiteX28" fmla="*/ 3029204 w 8553704"/>
                <a:gd name="connsiteY28" fmla="*/ 2308616 h 2334016"/>
                <a:gd name="connsiteX29" fmla="*/ 3130804 w 8553704"/>
                <a:gd name="connsiteY29" fmla="*/ 2295916 h 2334016"/>
                <a:gd name="connsiteX30" fmla="*/ 3283204 w 8553704"/>
                <a:gd name="connsiteY30" fmla="*/ 2270516 h 2334016"/>
                <a:gd name="connsiteX31" fmla="*/ 3397504 w 8553704"/>
                <a:gd name="connsiteY31" fmla="*/ 2245116 h 2334016"/>
                <a:gd name="connsiteX32" fmla="*/ 3511804 w 8553704"/>
                <a:gd name="connsiteY32" fmla="*/ 2232416 h 2334016"/>
                <a:gd name="connsiteX33" fmla="*/ 3613404 w 8553704"/>
                <a:gd name="connsiteY33" fmla="*/ 2219716 h 2334016"/>
                <a:gd name="connsiteX34" fmla="*/ 3854704 w 8553704"/>
                <a:gd name="connsiteY34" fmla="*/ 2168916 h 2334016"/>
                <a:gd name="connsiteX35" fmla="*/ 4299204 w 8553704"/>
                <a:gd name="connsiteY35" fmla="*/ 2143516 h 2334016"/>
                <a:gd name="connsiteX36" fmla="*/ 4388104 w 8553704"/>
                <a:gd name="connsiteY36" fmla="*/ 2118116 h 2334016"/>
                <a:gd name="connsiteX37" fmla="*/ 4464304 w 8553704"/>
                <a:gd name="connsiteY37" fmla="*/ 2080016 h 2334016"/>
                <a:gd name="connsiteX38" fmla="*/ 5137404 w 8553704"/>
                <a:gd name="connsiteY38" fmla="*/ 2041916 h 2334016"/>
                <a:gd name="connsiteX39" fmla="*/ 5251704 w 8553704"/>
                <a:gd name="connsiteY39" fmla="*/ 2029216 h 2334016"/>
                <a:gd name="connsiteX40" fmla="*/ 5264404 w 8553704"/>
                <a:gd name="connsiteY40" fmla="*/ 1991116 h 2334016"/>
                <a:gd name="connsiteX41" fmla="*/ 5289804 w 8553704"/>
                <a:gd name="connsiteY41" fmla="*/ 1953016 h 2334016"/>
                <a:gd name="connsiteX42" fmla="*/ 5302504 w 8553704"/>
                <a:gd name="connsiteY42" fmla="*/ 1902216 h 2334016"/>
                <a:gd name="connsiteX43" fmla="*/ 5315204 w 8553704"/>
                <a:gd name="connsiteY43" fmla="*/ 1826016 h 2334016"/>
                <a:gd name="connsiteX44" fmla="*/ 5340604 w 8553704"/>
                <a:gd name="connsiteY44" fmla="*/ 1724416 h 2334016"/>
                <a:gd name="connsiteX45" fmla="*/ 5404104 w 8553704"/>
                <a:gd name="connsiteY45" fmla="*/ 1660916 h 2334016"/>
                <a:gd name="connsiteX46" fmla="*/ 5480304 w 8553704"/>
                <a:gd name="connsiteY46" fmla="*/ 1635516 h 2334016"/>
                <a:gd name="connsiteX47" fmla="*/ 5556504 w 8553704"/>
                <a:gd name="connsiteY47" fmla="*/ 1584716 h 2334016"/>
                <a:gd name="connsiteX48" fmla="*/ 5632704 w 8553704"/>
                <a:gd name="connsiteY48" fmla="*/ 1559316 h 2334016"/>
                <a:gd name="connsiteX49" fmla="*/ 5670804 w 8553704"/>
                <a:gd name="connsiteY49" fmla="*/ 1546616 h 2334016"/>
                <a:gd name="connsiteX50" fmla="*/ 5721604 w 8553704"/>
                <a:gd name="connsiteY50" fmla="*/ 1533916 h 2334016"/>
                <a:gd name="connsiteX51" fmla="*/ 6166104 w 8553704"/>
                <a:gd name="connsiteY51" fmla="*/ 1572016 h 2334016"/>
                <a:gd name="connsiteX52" fmla="*/ 6204204 w 8553704"/>
                <a:gd name="connsiteY52" fmla="*/ 1584716 h 2334016"/>
                <a:gd name="connsiteX53" fmla="*/ 6280404 w 8553704"/>
                <a:gd name="connsiteY53" fmla="*/ 1648216 h 2334016"/>
                <a:gd name="connsiteX54" fmla="*/ 6356604 w 8553704"/>
                <a:gd name="connsiteY54" fmla="*/ 1699016 h 2334016"/>
                <a:gd name="connsiteX55" fmla="*/ 6394704 w 8553704"/>
                <a:gd name="connsiteY55" fmla="*/ 1724416 h 2334016"/>
                <a:gd name="connsiteX56" fmla="*/ 6445504 w 8553704"/>
                <a:gd name="connsiteY56" fmla="*/ 1838716 h 2334016"/>
                <a:gd name="connsiteX57" fmla="*/ 6458204 w 8553704"/>
                <a:gd name="connsiteY57" fmla="*/ 1876816 h 2334016"/>
                <a:gd name="connsiteX58" fmla="*/ 6496304 w 8553704"/>
                <a:gd name="connsiteY58" fmla="*/ 1889516 h 2334016"/>
                <a:gd name="connsiteX59" fmla="*/ 6547104 w 8553704"/>
                <a:gd name="connsiteY59" fmla="*/ 1914916 h 2334016"/>
                <a:gd name="connsiteX60" fmla="*/ 6597904 w 8553704"/>
                <a:gd name="connsiteY60" fmla="*/ 1927616 h 2334016"/>
                <a:gd name="connsiteX61" fmla="*/ 6674104 w 8553704"/>
                <a:gd name="connsiteY61" fmla="*/ 1953016 h 2334016"/>
                <a:gd name="connsiteX62" fmla="*/ 7067804 w 8553704"/>
                <a:gd name="connsiteY62" fmla="*/ 1978416 h 2334016"/>
                <a:gd name="connsiteX63" fmla="*/ 8223504 w 8553704"/>
                <a:gd name="connsiteY63" fmla="*/ 2029216 h 2334016"/>
                <a:gd name="connsiteX64" fmla="*/ 8477504 w 8553704"/>
                <a:gd name="connsiteY64" fmla="*/ 2016516 h 2334016"/>
                <a:gd name="connsiteX65" fmla="*/ 8553704 w 8553704"/>
                <a:gd name="connsiteY65" fmla="*/ 1965716 h 2334016"/>
                <a:gd name="connsiteX66" fmla="*/ 8541004 w 8553704"/>
                <a:gd name="connsiteY66" fmla="*/ 937016 h 2334016"/>
                <a:gd name="connsiteX67" fmla="*/ 8337804 w 8553704"/>
                <a:gd name="connsiteY67" fmla="*/ 975116 h 2334016"/>
                <a:gd name="connsiteX68" fmla="*/ 7867904 w 8553704"/>
                <a:gd name="connsiteY68" fmla="*/ 962416 h 2334016"/>
                <a:gd name="connsiteX69" fmla="*/ 7601204 w 8553704"/>
                <a:gd name="connsiteY69" fmla="*/ 937016 h 2334016"/>
                <a:gd name="connsiteX70" fmla="*/ 7537704 w 8553704"/>
                <a:gd name="connsiteY70" fmla="*/ 924316 h 2334016"/>
                <a:gd name="connsiteX71" fmla="*/ 7486904 w 8553704"/>
                <a:gd name="connsiteY71" fmla="*/ 911616 h 2334016"/>
                <a:gd name="connsiteX72" fmla="*/ 7448804 w 8553704"/>
                <a:gd name="connsiteY72" fmla="*/ 898916 h 2334016"/>
                <a:gd name="connsiteX73" fmla="*/ 7359904 w 8553704"/>
                <a:gd name="connsiteY73" fmla="*/ 886216 h 2334016"/>
                <a:gd name="connsiteX74" fmla="*/ 7207504 w 8553704"/>
                <a:gd name="connsiteY74" fmla="*/ 860816 h 2334016"/>
                <a:gd name="connsiteX75" fmla="*/ 5924804 w 8553704"/>
                <a:gd name="connsiteY75" fmla="*/ 848116 h 2334016"/>
                <a:gd name="connsiteX76" fmla="*/ 5594604 w 8553704"/>
                <a:gd name="connsiteY76" fmla="*/ 810016 h 2334016"/>
                <a:gd name="connsiteX77" fmla="*/ 5467604 w 8553704"/>
                <a:gd name="connsiteY77" fmla="*/ 771916 h 2334016"/>
                <a:gd name="connsiteX78" fmla="*/ 5429504 w 8553704"/>
                <a:gd name="connsiteY78" fmla="*/ 759216 h 2334016"/>
                <a:gd name="connsiteX79" fmla="*/ 5340604 w 8553704"/>
                <a:gd name="connsiteY79" fmla="*/ 708416 h 2334016"/>
                <a:gd name="connsiteX80" fmla="*/ 5302504 w 8553704"/>
                <a:gd name="connsiteY80" fmla="*/ 683016 h 2334016"/>
                <a:gd name="connsiteX81" fmla="*/ 5175504 w 8553704"/>
                <a:gd name="connsiteY81" fmla="*/ 644916 h 2334016"/>
                <a:gd name="connsiteX82" fmla="*/ 4934204 w 8553704"/>
                <a:gd name="connsiteY82" fmla="*/ 632216 h 2334016"/>
                <a:gd name="connsiteX83" fmla="*/ 4527804 w 8553704"/>
                <a:gd name="connsiteY83" fmla="*/ 594116 h 2334016"/>
                <a:gd name="connsiteX84" fmla="*/ 4438904 w 8553704"/>
                <a:gd name="connsiteY84" fmla="*/ 581416 h 2334016"/>
                <a:gd name="connsiteX85" fmla="*/ 3905504 w 8553704"/>
                <a:gd name="connsiteY85" fmla="*/ 530616 h 2334016"/>
                <a:gd name="connsiteX86" fmla="*/ 3626104 w 8553704"/>
                <a:gd name="connsiteY86" fmla="*/ 492516 h 2334016"/>
                <a:gd name="connsiteX87" fmla="*/ 3486404 w 8553704"/>
                <a:gd name="connsiteY87" fmla="*/ 467116 h 2334016"/>
                <a:gd name="connsiteX88" fmla="*/ 3156204 w 8553704"/>
                <a:gd name="connsiteY88" fmla="*/ 454416 h 2334016"/>
                <a:gd name="connsiteX89" fmla="*/ 2902204 w 8553704"/>
                <a:gd name="connsiteY89" fmla="*/ 416316 h 2334016"/>
                <a:gd name="connsiteX90" fmla="*/ 2851404 w 8553704"/>
                <a:gd name="connsiteY90" fmla="*/ 403616 h 2334016"/>
                <a:gd name="connsiteX91" fmla="*/ 2381504 w 8553704"/>
                <a:gd name="connsiteY91" fmla="*/ 378216 h 2334016"/>
                <a:gd name="connsiteX92" fmla="*/ 2318004 w 8553704"/>
                <a:gd name="connsiteY92" fmla="*/ 695716 h 2334016"/>
                <a:gd name="connsiteX93" fmla="*/ 2381504 w 8553704"/>
                <a:gd name="connsiteY93" fmla="*/ 810016 h 2334016"/>
                <a:gd name="connsiteX94" fmla="*/ 2419604 w 8553704"/>
                <a:gd name="connsiteY94" fmla="*/ 835416 h 2334016"/>
                <a:gd name="connsiteX95" fmla="*/ 2495804 w 8553704"/>
                <a:gd name="connsiteY95" fmla="*/ 911616 h 2334016"/>
                <a:gd name="connsiteX96" fmla="*/ 2533904 w 8553704"/>
                <a:gd name="connsiteY96" fmla="*/ 949716 h 2334016"/>
                <a:gd name="connsiteX97" fmla="*/ 2584704 w 8553704"/>
                <a:gd name="connsiteY97" fmla="*/ 987816 h 2334016"/>
                <a:gd name="connsiteX98" fmla="*/ 2660904 w 8553704"/>
                <a:gd name="connsiteY98" fmla="*/ 1038616 h 2334016"/>
                <a:gd name="connsiteX99" fmla="*/ 2673604 w 8553704"/>
                <a:gd name="connsiteY99" fmla="*/ 1076716 h 2334016"/>
                <a:gd name="connsiteX100" fmla="*/ 2699004 w 8553704"/>
                <a:gd name="connsiteY100" fmla="*/ 1165616 h 2334016"/>
                <a:gd name="connsiteX101" fmla="*/ 2673604 w 8553704"/>
                <a:gd name="connsiteY101" fmla="*/ 1330716 h 2334016"/>
                <a:gd name="connsiteX102" fmla="*/ 2660904 w 8553704"/>
                <a:gd name="connsiteY102" fmla="*/ 1381516 h 2334016"/>
                <a:gd name="connsiteX103" fmla="*/ 2635504 w 8553704"/>
                <a:gd name="connsiteY103" fmla="*/ 1419616 h 2334016"/>
                <a:gd name="connsiteX104" fmla="*/ 2622804 w 8553704"/>
                <a:gd name="connsiteY104" fmla="*/ 1457716 h 2334016"/>
                <a:gd name="connsiteX105" fmla="*/ 2584704 w 8553704"/>
                <a:gd name="connsiteY105" fmla="*/ 1470416 h 2334016"/>
                <a:gd name="connsiteX106" fmla="*/ 2546604 w 8553704"/>
                <a:gd name="connsiteY106" fmla="*/ 1495816 h 2334016"/>
                <a:gd name="connsiteX107" fmla="*/ 2470404 w 8553704"/>
                <a:gd name="connsiteY107" fmla="*/ 1521216 h 2334016"/>
                <a:gd name="connsiteX108" fmla="*/ 2432304 w 8553704"/>
                <a:gd name="connsiteY108" fmla="*/ 1533916 h 2334016"/>
                <a:gd name="connsiteX109" fmla="*/ 2330704 w 8553704"/>
                <a:gd name="connsiteY109" fmla="*/ 1546616 h 2334016"/>
                <a:gd name="connsiteX110" fmla="*/ 1797304 w 8553704"/>
                <a:gd name="connsiteY110" fmla="*/ 1546616 h 2334016"/>
                <a:gd name="connsiteX111" fmla="*/ 1670304 w 8553704"/>
                <a:gd name="connsiteY111" fmla="*/ 1533916 h 2334016"/>
                <a:gd name="connsiteX112" fmla="*/ 1556004 w 8553704"/>
                <a:gd name="connsiteY112" fmla="*/ 1470416 h 2334016"/>
                <a:gd name="connsiteX113" fmla="*/ 1454404 w 8553704"/>
                <a:gd name="connsiteY113" fmla="*/ 1419616 h 2334016"/>
                <a:gd name="connsiteX114" fmla="*/ 1429004 w 8553704"/>
                <a:gd name="connsiteY114" fmla="*/ 1381516 h 2334016"/>
                <a:gd name="connsiteX115" fmla="*/ 1378204 w 8553704"/>
                <a:gd name="connsiteY115" fmla="*/ 1356116 h 2334016"/>
                <a:gd name="connsiteX116" fmla="*/ 1340104 w 8553704"/>
                <a:gd name="connsiteY116" fmla="*/ 1229116 h 2334016"/>
                <a:gd name="connsiteX117" fmla="*/ 1352804 w 8553704"/>
                <a:gd name="connsiteY117" fmla="*/ 975116 h 2334016"/>
                <a:gd name="connsiteX118" fmla="*/ 1365504 w 8553704"/>
                <a:gd name="connsiteY118" fmla="*/ 937016 h 2334016"/>
                <a:gd name="connsiteX119" fmla="*/ 1390904 w 8553704"/>
                <a:gd name="connsiteY119" fmla="*/ 835416 h 2334016"/>
                <a:gd name="connsiteX120" fmla="*/ 1416304 w 8553704"/>
                <a:gd name="connsiteY120" fmla="*/ 797316 h 2334016"/>
                <a:gd name="connsiteX121" fmla="*/ 1467104 w 8553704"/>
                <a:gd name="connsiteY121" fmla="*/ 733816 h 2334016"/>
                <a:gd name="connsiteX122" fmla="*/ 1492504 w 8553704"/>
                <a:gd name="connsiteY122" fmla="*/ 695716 h 2334016"/>
                <a:gd name="connsiteX123" fmla="*/ 1505204 w 8553704"/>
                <a:gd name="connsiteY123" fmla="*/ 657616 h 2334016"/>
                <a:gd name="connsiteX124" fmla="*/ 1543304 w 8553704"/>
                <a:gd name="connsiteY124" fmla="*/ 632216 h 2334016"/>
                <a:gd name="connsiteX125" fmla="*/ 1568704 w 8553704"/>
                <a:gd name="connsiteY125" fmla="*/ 594116 h 2334016"/>
                <a:gd name="connsiteX126" fmla="*/ 1606804 w 8553704"/>
                <a:gd name="connsiteY126" fmla="*/ 581416 h 2334016"/>
                <a:gd name="connsiteX127" fmla="*/ 1657604 w 8553704"/>
                <a:gd name="connsiteY127" fmla="*/ 505216 h 2334016"/>
                <a:gd name="connsiteX128" fmla="*/ 1733804 w 8553704"/>
                <a:gd name="connsiteY128" fmla="*/ 441716 h 2334016"/>
                <a:gd name="connsiteX129" fmla="*/ 1759204 w 8553704"/>
                <a:gd name="connsiteY129" fmla="*/ 403616 h 2334016"/>
                <a:gd name="connsiteX130" fmla="*/ 1784604 w 8553704"/>
                <a:gd name="connsiteY130" fmla="*/ 327416 h 2334016"/>
                <a:gd name="connsiteX131" fmla="*/ 1149604 w 8553704"/>
                <a:gd name="connsiteY131" fmla="*/ 213116 h 2334016"/>
                <a:gd name="connsiteX132" fmla="*/ 1060704 w 8553704"/>
                <a:gd name="connsiteY132" fmla="*/ 200416 h 2334016"/>
                <a:gd name="connsiteX133" fmla="*/ 844804 w 8553704"/>
                <a:gd name="connsiteY133" fmla="*/ 187716 h 2334016"/>
                <a:gd name="connsiteX134" fmla="*/ 705104 w 8553704"/>
                <a:gd name="connsiteY134" fmla="*/ 175016 h 2334016"/>
                <a:gd name="connsiteX135" fmla="*/ 413004 w 8553704"/>
                <a:gd name="connsiteY135" fmla="*/ 162316 h 2334016"/>
                <a:gd name="connsiteX136" fmla="*/ 209804 w 8553704"/>
                <a:gd name="connsiteY136" fmla="*/ 149616 h 2334016"/>
                <a:gd name="connsiteX137" fmla="*/ 32004 w 8553704"/>
                <a:gd name="connsiteY137" fmla="*/ 162316 h 2334016"/>
                <a:gd name="connsiteX138" fmla="*/ 19304 w 8553704"/>
                <a:gd name="connsiteY138"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187704 w 8553704"/>
                <a:gd name="connsiteY10" fmla="*/ 1241816 h 2334016"/>
                <a:gd name="connsiteX11" fmla="*/ 1308354 w 8553704"/>
                <a:gd name="connsiteY11" fmla="*/ 1394216 h 2334016"/>
                <a:gd name="connsiteX12" fmla="*/ 1314704 w 8553704"/>
                <a:gd name="connsiteY12" fmla="*/ 1660916 h 2334016"/>
                <a:gd name="connsiteX13" fmla="*/ 1327404 w 8553704"/>
                <a:gd name="connsiteY13" fmla="*/ 1711716 h 2334016"/>
                <a:gd name="connsiteX14" fmla="*/ 1352804 w 8553704"/>
                <a:gd name="connsiteY14" fmla="*/ 1800616 h 2334016"/>
                <a:gd name="connsiteX15" fmla="*/ 1365504 w 8553704"/>
                <a:gd name="connsiteY15" fmla="*/ 1876816 h 2334016"/>
                <a:gd name="connsiteX16" fmla="*/ 1378204 w 8553704"/>
                <a:gd name="connsiteY16" fmla="*/ 1914916 h 2334016"/>
                <a:gd name="connsiteX17" fmla="*/ 1416304 w 8553704"/>
                <a:gd name="connsiteY17" fmla="*/ 2092716 h 2334016"/>
                <a:gd name="connsiteX18" fmla="*/ 1441704 w 8553704"/>
                <a:gd name="connsiteY18" fmla="*/ 2181616 h 2334016"/>
                <a:gd name="connsiteX19" fmla="*/ 1479804 w 8553704"/>
                <a:gd name="connsiteY19" fmla="*/ 2194316 h 2334016"/>
                <a:gd name="connsiteX20" fmla="*/ 1517904 w 8553704"/>
                <a:gd name="connsiteY20" fmla="*/ 2219716 h 2334016"/>
                <a:gd name="connsiteX21" fmla="*/ 1670304 w 8553704"/>
                <a:gd name="connsiteY21" fmla="*/ 2245116 h 2334016"/>
                <a:gd name="connsiteX22" fmla="*/ 1759204 w 8553704"/>
                <a:gd name="connsiteY22" fmla="*/ 2270516 h 2334016"/>
                <a:gd name="connsiteX23" fmla="*/ 1835404 w 8553704"/>
                <a:gd name="connsiteY23" fmla="*/ 2283216 h 2334016"/>
                <a:gd name="connsiteX24" fmla="*/ 1873504 w 8553704"/>
                <a:gd name="connsiteY24" fmla="*/ 2295916 h 2334016"/>
                <a:gd name="connsiteX25" fmla="*/ 2013204 w 8553704"/>
                <a:gd name="connsiteY25" fmla="*/ 2321316 h 2334016"/>
                <a:gd name="connsiteX26" fmla="*/ 2076704 w 8553704"/>
                <a:gd name="connsiteY26" fmla="*/ 2334016 h 2334016"/>
                <a:gd name="connsiteX27" fmla="*/ 3029204 w 8553704"/>
                <a:gd name="connsiteY27" fmla="*/ 2308616 h 2334016"/>
                <a:gd name="connsiteX28" fmla="*/ 3130804 w 8553704"/>
                <a:gd name="connsiteY28" fmla="*/ 2295916 h 2334016"/>
                <a:gd name="connsiteX29" fmla="*/ 3283204 w 8553704"/>
                <a:gd name="connsiteY29" fmla="*/ 2270516 h 2334016"/>
                <a:gd name="connsiteX30" fmla="*/ 3397504 w 8553704"/>
                <a:gd name="connsiteY30" fmla="*/ 2245116 h 2334016"/>
                <a:gd name="connsiteX31" fmla="*/ 3511804 w 8553704"/>
                <a:gd name="connsiteY31" fmla="*/ 2232416 h 2334016"/>
                <a:gd name="connsiteX32" fmla="*/ 3613404 w 8553704"/>
                <a:gd name="connsiteY32" fmla="*/ 2219716 h 2334016"/>
                <a:gd name="connsiteX33" fmla="*/ 3854704 w 8553704"/>
                <a:gd name="connsiteY33" fmla="*/ 2168916 h 2334016"/>
                <a:gd name="connsiteX34" fmla="*/ 4299204 w 8553704"/>
                <a:gd name="connsiteY34" fmla="*/ 2143516 h 2334016"/>
                <a:gd name="connsiteX35" fmla="*/ 4388104 w 8553704"/>
                <a:gd name="connsiteY35" fmla="*/ 2118116 h 2334016"/>
                <a:gd name="connsiteX36" fmla="*/ 4464304 w 8553704"/>
                <a:gd name="connsiteY36" fmla="*/ 2080016 h 2334016"/>
                <a:gd name="connsiteX37" fmla="*/ 5137404 w 8553704"/>
                <a:gd name="connsiteY37" fmla="*/ 2041916 h 2334016"/>
                <a:gd name="connsiteX38" fmla="*/ 5251704 w 8553704"/>
                <a:gd name="connsiteY38" fmla="*/ 2029216 h 2334016"/>
                <a:gd name="connsiteX39" fmla="*/ 5264404 w 8553704"/>
                <a:gd name="connsiteY39" fmla="*/ 1991116 h 2334016"/>
                <a:gd name="connsiteX40" fmla="*/ 5289804 w 8553704"/>
                <a:gd name="connsiteY40" fmla="*/ 1953016 h 2334016"/>
                <a:gd name="connsiteX41" fmla="*/ 5302504 w 8553704"/>
                <a:gd name="connsiteY41" fmla="*/ 1902216 h 2334016"/>
                <a:gd name="connsiteX42" fmla="*/ 5315204 w 8553704"/>
                <a:gd name="connsiteY42" fmla="*/ 1826016 h 2334016"/>
                <a:gd name="connsiteX43" fmla="*/ 5340604 w 8553704"/>
                <a:gd name="connsiteY43" fmla="*/ 1724416 h 2334016"/>
                <a:gd name="connsiteX44" fmla="*/ 5404104 w 8553704"/>
                <a:gd name="connsiteY44" fmla="*/ 1660916 h 2334016"/>
                <a:gd name="connsiteX45" fmla="*/ 5480304 w 8553704"/>
                <a:gd name="connsiteY45" fmla="*/ 1635516 h 2334016"/>
                <a:gd name="connsiteX46" fmla="*/ 5556504 w 8553704"/>
                <a:gd name="connsiteY46" fmla="*/ 1584716 h 2334016"/>
                <a:gd name="connsiteX47" fmla="*/ 5632704 w 8553704"/>
                <a:gd name="connsiteY47" fmla="*/ 1559316 h 2334016"/>
                <a:gd name="connsiteX48" fmla="*/ 5670804 w 8553704"/>
                <a:gd name="connsiteY48" fmla="*/ 1546616 h 2334016"/>
                <a:gd name="connsiteX49" fmla="*/ 5721604 w 8553704"/>
                <a:gd name="connsiteY49" fmla="*/ 1533916 h 2334016"/>
                <a:gd name="connsiteX50" fmla="*/ 6166104 w 8553704"/>
                <a:gd name="connsiteY50" fmla="*/ 1572016 h 2334016"/>
                <a:gd name="connsiteX51" fmla="*/ 6204204 w 8553704"/>
                <a:gd name="connsiteY51" fmla="*/ 1584716 h 2334016"/>
                <a:gd name="connsiteX52" fmla="*/ 6280404 w 8553704"/>
                <a:gd name="connsiteY52" fmla="*/ 1648216 h 2334016"/>
                <a:gd name="connsiteX53" fmla="*/ 6356604 w 8553704"/>
                <a:gd name="connsiteY53" fmla="*/ 1699016 h 2334016"/>
                <a:gd name="connsiteX54" fmla="*/ 6394704 w 8553704"/>
                <a:gd name="connsiteY54" fmla="*/ 1724416 h 2334016"/>
                <a:gd name="connsiteX55" fmla="*/ 6445504 w 8553704"/>
                <a:gd name="connsiteY55" fmla="*/ 1838716 h 2334016"/>
                <a:gd name="connsiteX56" fmla="*/ 6458204 w 8553704"/>
                <a:gd name="connsiteY56" fmla="*/ 1876816 h 2334016"/>
                <a:gd name="connsiteX57" fmla="*/ 6496304 w 8553704"/>
                <a:gd name="connsiteY57" fmla="*/ 1889516 h 2334016"/>
                <a:gd name="connsiteX58" fmla="*/ 6547104 w 8553704"/>
                <a:gd name="connsiteY58" fmla="*/ 1914916 h 2334016"/>
                <a:gd name="connsiteX59" fmla="*/ 6597904 w 8553704"/>
                <a:gd name="connsiteY59" fmla="*/ 1927616 h 2334016"/>
                <a:gd name="connsiteX60" fmla="*/ 6674104 w 8553704"/>
                <a:gd name="connsiteY60" fmla="*/ 1953016 h 2334016"/>
                <a:gd name="connsiteX61" fmla="*/ 7067804 w 8553704"/>
                <a:gd name="connsiteY61" fmla="*/ 1978416 h 2334016"/>
                <a:gd name="connsiteX62" fmla="*/ 8223504 w 8553704"/>
                <a:gd name="connsiteY62" fmla="*/ 2029216 h 2334016"/>
                <a:gd name="connsiteX63" fmla="*/ 8477504 w 8553704"/>
                <a:gd name="connsiteY63" fmla="*/ 2016516 h 2334016"/>
                <a:gd name="connsiteX64" fmla="*/ 8553704 w 8553704"/>
                <a:gd name="connsiteY64" fmla="*/ 1965716 h 2334016"/>
                <a:gd name="connsiteX65" fmla="*/ 8541004 w 8553704"/>
                <a:gd name="connsiteY65" fmla="*/ 937016 h 2334016"/>
                <a:gd name="connsiteX66" fmla="*/ 8337804 w 8553704"/>
                <a:gd name="connsiteY66" fmla="*/ 975116 h 2334016"/>
                <a:gd name="connsiteX67" fmla="*/ 7867904 w 8553704"/>
                <a:gd name="connsiteY67" fmla="*/ 962416 h 2334016"/>
                <a:gd name="connsiteX68" fmla="*/ 7601204 w 8553704"/>
                <a:gd name="connsiteY68" fmla="*/ 937016 h 2334016"/>
                <a:gd name="connsiteX69" fmla="*/ 7537704 w 8553704"/>
                <a:gd name="connsiteY69" fmla="*/ 924316 h 2334016"/>
                <a:gd name="connsiteX70" fmla="*/ 7486904 w 8553704"/>
                <a:gd name="connsiteY70" fmla="*/ 911616 h 2334016"/>
                <a:gd name="connsiteX71" fmla="*/ 7448804 w 8553704"/>
                <a:gd name="connsiteY71" fmla="*/ 898916 h 2334016"/>
                <a:gd name="connsiteX72" fmla="*/ 7359904 w 8553704"/>
                <a:gd name="connsiteY72" fmla="*/ 886216 h 2334016"/>
                <a:gd name="connsiteX73" fmla="*/ 7207504 w 8553704"/>
                <a:gd name="connsiteY73" fmla="*/ 860816 h 2334016"/>
                <a:gd name="connsiteX74" fmla="*/ 5924804 w 8553704"/>
                <a:gd name="connsiteY74" fmla="*/ 848116 h 2334016"/>
                <a:gd name="connsiteX75" fmla="*/ 5594604 w 8553704"/>
                <a:gd name="connsiteY75" fmla="*/ 810016 h 2334016"/>
                <a:gd name="connsiteX76" fmla="*/ 5467604 w 8553704"/>
                <a:gd name="connsiteY76" fmla="*/ 771916 h 2334016"/>
                <a:gd name="connsiteX77" fmla="*/ 5429504 w 8553704"/>
                <a:gd name="connsiteY77" fmla="*/ 759216 h 2334016"/>
                <a:gd name="connsiteX78" fmla="*/ 5340604 w 8553704"/>
                <a:gd name="connsiteY78" fmla="*/ 708416 h 2334016"/>
                <a:gd name="connsiteX79" fmla="*/ 5302504 w 8553704"/>
                <a:gd name="connsiteY79" fmla="*/ 683016 h 2334016"/>
                <a:gd name="connsiteX80" fmla="*/ 5175504 w 8553704"/>
                <a:gd name="connsiteY80" fmla="*/ 644916 h 2334016"/>
                <a:gd name="connsiteX81" fmla="*/ 4934204 w 8553704"/>
                <a:gd name="connsiteY81" fmla="*/ 632216 h 2334016"/>
                <a:gd name="connsiteX82" fmla="*/ 4527804 w 8553704"/>
                <a:gd name="connsiteY82" fmla="*/ 594116 h 2334016"/>
                <a:gd name="connsiteX83" fmla="*/ 4438904 w 8553704"/>
                <a:gd name="connsiteY83" fmla="*/ 581416 h 2334016"/>
                <a:gd name="connsiteX84" fmla="*/ 3905504 w 8553704"/>
                <a:gd name="connsiteY84" fmla="*/ 530616 h 2334016"/>
                <a:gd name="connsiteX85" fmla="*/ 3626104 w 8553704"/>
                <a:gd name="connsiteY85" fmla="*/ 492516 h 2334016"/>
                <a:gd name="connsiteX86" fmla="*/ 3486404 w 8553704"/>
                <a:gd name="connsiteY86" fmla="*/ 467116 h 2334016"/>
                <a:gd name="connsiteX87" fmla="*/ 3156204 w 8553704"/>
                <a:gd name="connsiteY87" fmla="*/ 454416 h 2334016"/>
                <a:gd name="connsiteX88" fmla="*/ 2902204 w 8553704"/>
                <a:gd name="connsiteY88" fmla="*/ 416316 h 2334016"/>
                <a:gd name="connsiteX89" fmla="*/ 2851404 w 8553704"/>
                <a:gd name="connsiteY89" fmla="*/ 403616 h 2334016"/>
                <a:gd name="connsiteX90" fmla="*/ 2381504 w 8553704"/>
                <a:gd name="connsiteY90" fmla="*/ 378216 h 2334016"/>
                <a:gd name="connsiteX91" fmla="*/ 2318004 w 8553704"/>
                <a:gd name="connsiteY91" fmla="*/ 695716 h 2334016"/>
                <a:gd name="connsiteX92" fmla="*/ 2381504 w 8553704"/>
                <a:gd name="connsiteY92" fmla="*/ 810016 h 2334016"/>
                <a:gd name="connsiteX93" fmla="*/ 2419604 w 8553704"/>
                <a:gd name="connsiteY93" fmla="*/ 835416 h 2334016"/>
                <a:gd name="connsiteX94" fmla="*/ 2495804 w 8553704"/>
                <a:gd name="connsiteY94" fmla="*/ 911616 h 2334016"/>
                <a:gd name="connsiteX95" fmla="*/ 2533904 w 8553704"/>
                <a:gd name="connsiteY95" fmla="*/ 949716 h 2334016"/>
                <a:gd name="connsiteX96" fmla="*/ 2584704 w 8553704"/>
                <a:gd name="connsiteY96" fmla="*/ 987816 h 2334016"/>
                <a:gd name="connsiteX97" fmla="*/ 2660904 w 8553704"/>
                <a:gd name="connsiteY97" fmla="*/ 1038616 h 2334016"/>
                <a:gd name="connsiteX98" fmla="*/ 2673604 w 8553704"/>
                <a:gd name="connsiteY98" fmla="*/ 1076716 h 2334016"/>
                <a:gd name="connsiteX99" fmla="*/ 2699004 w 8553704"/>
                <a:gd name="connsiteY99" fmla="*/ 1165616 h 2334016"/>
                <a:gd name="connsiteX100" fmla="*/ 2673604 w 8553704"/>
                <a:gd name="connsiteY100" fmla="*/ 1330716 h 2334016"/>
                <a:gd name="connsiteX101" fmla="*/ 2660904 w 8553704"/>
                <a:gd name="connsiteY101" fmla="*/ 1381516 h 2334016"/>
                <a:gd name="connsiteX102" fmla="*/ 2635504 w 8553704"/>
                <a:gd name="connsiteY102" fmla="*/ 1419616 h 2334016"/>
                <a:gd name="connsiteX103" fmla="*/ 2622804 w 8553704"/>
                <a:gd name="connsiteY103" fmla="*/ 1457716 h 2334016"/>
                <a:gd name="connsiteX104" fmla="*/ 2584704 w 8553704"/>
                <a:gd name="connsiteY104" fmla="*/ 1470416 h 2334016"/>
                <a:gd name="connsiteX105" fmla="*/ 2546604 w 8553704"/>
                <a:gd name="connsiteY105" fmla="*/ 1495816 h 2334016"/>
                <a:gd name="connsiteX106" fmla="*/ 2470404 w 8553704"/>
                <a:gd name="connsiteY106" fmla="*/ 1521216 h 2334016"/>
                <a:gd name="connsiteX107" fmla="*/ 2432304 w 8553704"/>
                <a:gd name="connsiteY107" fmla="*/ 1533916 h 2334016"/>
                <a:gd name="connsiteX108" fmla="*/ 2330704 w 8553704"/>
                <a:gd name="connsiteY108" fmla="*/ 1546616 h 2334016"/>
                <a:gd name="connsiteX109" fmla="*/ 1797304 w 8553704"/>
                <a:gd name="connsiteY109" fmla="*/ 1546616 h 2334016"/>
                <a:gd name="connsiteX110" fmla="*/ 1670304 w 8553704"/>
                <a:gd name="connsiteY110" fmla="*/ 1533916 h 2334016"/>
                <a:gd name="connsiteX111" fmla="*/ 1556004 w 8553704"/>
                <a:gd name="connsiteY111" fmla="*/ 1470416 h 2334016"/>
                <a:gd name="connsiteX112" fmla="*/ 1454404 w 8553704"/>
                <a:gd name="connsiteY112" fmla="*/ 1419616 h 2334016"/>
                <a:gd name="connsiteX113" fmla="*/ 1429004 w 8553704"/>
                <a:gd name="connsiteY113" fmla="*/ 1381516 h 2334016"/>
                <a:gd name="connsiteX114" fmla="*/ 1378204 w 8553704"/>
                <a:gd name="connsiteY114" fmla="*/ 1356116 h 2334016"/>
                <a:gd name="connsiteX115" fmla="*/ 1340104 w 8553704"/>
                <a:gd name="connsiteY115" fmla="*/ 1229116 h 2334016"/>
                <a:gd name="connsiteX116" fmla="*/ 1352804 w 8553704"/>
                <a:gd name="connsiteY116" fmla="*/ 975116 h 2334016"/>
                <a:gd name="connsiteX117" fmla="*/ 1365504 w 8553704"/>
                <a:gd name="connsiteY117" fmla="*/ 937016 h 2334016"/>
                <a:gd name="connsiteX118" fmla="*/ 1390904 w 8553704"/>
                <a:gd name="connsiteY118" fmla="*/ 835416 h 2334016"/>
                <a:gd name="connsiteX119" fmla="*/ 1416304 w 8553704"/>
                <a:gd name="connsiteY119" fmla="*/ 797316 h 2334016"/>
                <a:gd name="connsiteX120" fmla="*/ 1467104 w 8553704"/>
                <a:gd name="connsiteY120" fmla="*/ 733816 h 2334016"/>
                <a:gd name="connsiteX121" fmla="*/ 1492504 w 8553704"/>
                <a:gd name="connsiteY121" fmla="*/ 695716 h 2334016"/>
                <a:gd name="connsiteX122" fmla="*/ 1505204 w 8553704"/>
                <a:gd name="connsiteY122" fmla="*/ 657616 h 2334016"/>
                <a:gd name="connsiteX123" fmla="*/ 1543304 w 8553704"/>
                <a:gd name="connsiteY123" fmla="*/ 632216 h 2334016"/>
                <a:gd name="connsiteX124" fmla="*/ 1568704 w 8553704"/>
                <a:gd name="connsiteY124" fmla="*/ 594116 h 2334016"/>
                <a:gd name="connsiteX125" fmla="*/ 1606804 w 8553704"/>
                <a:gd name="connsiteY125" fmla="*/ 581416 h 2334016"/>
                <a:gd name="connsiteX126" fmla="*/ 1657604 w 8553704"/>
                <a:gd name="connsiteY126" fmla="*/ 505216 h 2334016"/>
                <a:gd name="connsiteX127" fmla="*/ 1733804 w 8553704"/>
                <a:gd name="connsiteY127" fmla="*/ 441716 h 2334016"/>
                <a:gd name="connsiteX128" fmla="*/ 1759204 w 8553704"/>
                <a:gd name="connsiteY128" fmla="*/ 403616 h 2334016"/>
                <a:gd name="connsiteX129" fmla="*/ 1784604 w 8553704"/>
                <a:gd name="connsiteY129" fmla="*/ 327416 h 2334016"/>
                <a:gd name="connsiteX130" fmla="*/ 1149604 w 8553704"/>
                <a:gd name="connsiteY130" fmla="*/ 213116 h 2334016"/>
                <a:gd name="connsiteX131" fmla="*/ 1060704 w 8553704"/>
                <a:gd name="connsiteY131" fmla="*/ 200416 h 2334016"/>
                <a:gd name="connsiteX132" fmla="*/ 844804 w 8553704"/>
                <a:gd name="connsiteY132" fmla="*/ 187716 h 2334016"/>
                <a:gd name="connsiteX133" fmla="*/ 705104 w 8553704"/>
                <a:gd name="connsiteY133" fmla="*/ 175016 h 2334016"/>
                <a:gd name="connsiteX134" fmla="*/ 413004 w 8553704"/>
                <a:gd name="connsiteY134" fmla="*/ 162316 h 2334016"/>
                <a:gd name="connsiteX135" fmla="*/ 209804 w 8553704"/>
                <a:gd name="connsiteY135" fmla="*/ 149616 h 2334016"/>
                <a:gd name="connsiteX136" fmla="*/ 32004 w 8553704"/>
                <a:gd name="connsiteY136" fmla="*/ 162316 h 2334016"/>
                <a:gd name="connsiteX137" fmla="*/ 19304 w 8553704"/>
                <a:gd name="connsiteY137"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187704 w 8553704"/>
                <a:gd name="connsiteY10" fmla="*/ 1241816 h 2334016"/>
                <a:gd name="connsiteX11" fmla="*/ 1308354 w 8553704"/>
                <a:gd name="connsiteY11" fmla="*/ 1394216 h 2334016"/>
                <a:gd name="connsiteX12" fmla="*/ 1390903 w 8553704"/>
                <a:gd name="connsiteY12" fmla="*/ 1635515 h 2334016"/>
                <a:gd name="connsiteX13" fmla="*/ 1314704 w 8553704"/>
                <a:gd name="connsiteY13" fmla="*/ 1660916 h 2334016"/>
                <a:gd name="connsiteX14" fmla="*/ 1327404 w 8553704"/>
                <a:gd name="connsiteY14" fmla="*/ 1711716 h 2334016"/>
                <a:gd name="connsiteX15" fmla="*/ 1352804 w 8553704"/>
                <a:gd name="connsiteY15" fmla="*/ 1800616 h 2334016"/>
                <a:gd name="connsiteX16" fmla="*/ 1365504 w 8553704"/>
                <a:gd name="connsiteY16" fmla="*/ 1876816 h 2334016"/>
                <a:gd name="connsiteX17" fmla="*/ 1378204 w 8553704"/>
                <a:gd name="connsiteY17" fmla="*/ 1914916 h 2334016"/>
                <a:gd name="connsiteX18" fmla="*/ 1416304 w 8553704"/>
                <a:gd name="connsiteY18" fmla="*/ 2092716 h 2334016"/>
                <a:gd name="connsiteX19" fmla="*/ 1441704 w 8553704"/>
                <a:gd name="connsiteY19" fmla="*/ 2181616 h 2334016"/>
                <a:gd name="connsiteX20" fmla="*/ 1479804 w 8553704"/>
                <a:gd name="connsiteY20" fmla="*/ 2194316 h 2334016"/>
                <a:gd name="connsiteX21" fmla="*/ 1517904 w 8553704"/>
                <a:gd name="connsiteY21" fmla="*/ 2219716 h 2334016"/>
                <a:gd name="connsiteX22" fmla="*/ 1670304 w 8553704"/>
                <a:gd name="connsiteY22" fmla="*/ 2245116 h 2334016"/>
                <a:gd name="connsiteX23" fmla="*/ 1759204 w 8553704"/>
                <a:gd name="connsiteY23" fmla="*/ 2270516 h 2334016"/>
                <a:gd name="connsiteX24" fmla="*/ 1835404 w 8553704"/>
                <a:gd name="connsiteY24" fmla="*/ 2283216 h 2334016"/>
                <a:gd name="connsiteX25" fmla="*/ 1873504 w 8553704"/>
                <a:gd name="connsiteY25" fmla="*/ 2295916 h 2334016"/>
                <a:gd name="connsiteX26" fmla="*/ 2013204 w 8553704"/>
                <a:gd name="connsiteY26" fmla="*/ 2321316 h 2334016"/>
                <a:gd name="connsiteX27" fmla="*/ 2076704 w 8553704"/>
                <a:gd name="connsiteY27" fmla="*/ 2334016 h 2334016"/>
                <a:gd name="connsiteX28" fmla="*/ 3029204 w 8553704"/>
                <a:gd name="connsiteY28" fmla="*/ 2308616 h 2334016"/>
                <a:gd name="connsiteX29" fmla="*/ 3130804 w 8553704"/>
                <a:gd name="connsiteY29" fmla="*/ 2295916 h 2334016"/>
                <a:gd name="connsiteX30" fmla="*/ 3283204 w 8553704"/>
                <a:gd name="connsiteY30" fmla="*/ 2270516 h 2334016"/>
                <a:gd name="connsiteX31" fmla="*/ 3397504 w 8553704"/>
                <a:gd name="connsiteY31" fmla="*/ 2245116 h 2334016"/>
                <a:gd name="connsiteX32" fmla="*/ 3511804 w 8553704"/>
                <a:gd name="connsiteY32" fmla="*/ 2232416 h 2334016"/>
                <a:gd name="connsiteX33" fmla="*/ 3613404 w 8553704"/>
                <a:gd name="connsiteY33" fmla="*/ 2219716 h 2334016"/>
                <a:gd name="connsiteX34" fmla="*/ 3854704 w 8553704"/>
                <a:gd name="connsiteY34" fmla="*/ 2168916 h 2334016"/>
                <a:gd name="connsiteX35" fmla="*/ 4299204 w 8553704"/>
                <a:gd name="connsiteY35" fmla="*/ 2143516 h 2334016"/>
                <a:gd name="connsiteX36" fmla="*/ 4388104 w 8553704"/>
                <a:gd name="connsiteY36" fmla="*/ 2118116 h 2334016"/>
                <a:gd name="connsiteX37" fmla="*/ 4464304 w 8553704"/>
                <a:gd name="connsiteY37" fmla="*/ 2080016 h 2334016"/>
                <a:gd name="connsiteX38" fmla="*/ 5137404 w 8553704"/>
                <a:gd name="connsiteY38" fmla="*/ 2041916 h 2334016"/>
                <a:gd name="connsiteX39" fmla="*/ 5251704 w 8553704"/>
                <a:gd name="connsiteY39" fmla="*/ 2029216 h 2334016"/>
                <a:gd name="connsiteX40" fmla="*/ 5264404 w 8553704"/>
                <a:gd name="connsiteY40" fmla="*/ 1991116 h 2334016"/>
                <a:gd name="connsiteX41" fmla="*/ 5289804 w 8553704"/>
                <a:gd name="connsiteY41" fmla="*/ 1953016 h 2334016"/>
                <a:gd name="connsiteX42" fmla="*/ 5302504 w 8553704"/>
                <a:gd name="connsiteY42" fmla="*/ 1902216 h 2334016"/>
                <a:gd name="connsiteX43" fmla="*/ 5315204 w 8553704"/>
                <a:gd name="connsiteY43" fmla="*/ 1826016 h 2334016"/>
                <a:gd name="connsiteX44" fmla="*/ 5340604 w 8553704"/>
                <a:gd name="connsiteY44" fmla="*/ 1724416 h 2334016"/>
                <a:gd name="connsiteX45" fmla="*/ 5404104 w 8553704"/>
                <a:gd name="connsiteY45" fmla="*/ 1660916 h 2334016"/>
                <a:gd name="connsiteX46" fmla="*/ 5480304 w 8553704"/>
                <a:gd name="connsiteY46" fmla="*/ 1635516 h 2334016"/>
                <a:gd name="connsiteX47" fmla="*/ 5556504 w 8553704"/>
                <a:gd name="connsiteY47" fmla="*/ 1584716 h 2334016"/>
                <a:gd name="connsiteX48" fmla="*/ 5632704 w 8553704"/>
                <a:gd name="connsiteY48" fmla="*/ 1559316 h 2334016"/>
                <a:gd name="connsiteX49" fmla="*/ 5670804 w 8553704"/>
                <a:gd name="connsiteY49" fmla="*/ 1546616 h 2334016"/>
                <a:gd name="connsiteX50" fmla="*/ 5721604 w 8553704"/>
                <a:gd name="connsiteY50" fmla="*/ 1533916 h 2334016"/>
                <a:gd name="connsiteX51" fmla="*/ 6166104 w 8553704"/>
                <a:gd name="connsiteY51" fmla="*/ 1572016 h 2334016"/>
                <a:gd name="connsiteX52" fmla="*/ 6204204 w 8553704"/>
                <a:gd name="connsiteY52" fmla="*/ 1584716 h 2334016"/>
                <a:gd name="connsiteX53" fmla="*/ 6280404 w 8553704"/>
                <a:gd name="connsiteY53" fmla="*/ 1648216 h 2334016"/>
                <a:gd name="connsiteX54" fmla="*/ 6356604 w 8553704"/>
                <a:gd name="connsiteY54" fmla="*/ 1699016 h 2334016"/>
                <a:gd name="connsiteX55" fmla="*/ 6394704 w 8553704"/>
                <a:gd name="connsiteY55" fmla="*/ 1724416 h 2334016"/>
                <a:gd name="connsiteX56" fmla="*/ 6445504 w 8553704"/>
                <a:gd name="connsiteY56" fmla="*/ 1838716 h 2334016"/>
                <a:gd name="connsiteX57" fmla="*/ 6458204 w 8553704"/>
                <a:gd name="connsiteY57" fmla="*/ 1876816 h 2334016"/>
                <a:gd name="connsiteX58" fmla="*/ 6496304 w 8553704"/>
                <a:gd name="connsiteY58" fmla="*/ 1889516 h 2334016"/>
                <a:gd name="connsiteX59" fmla="*/ 6547104 w 8553704"/>
                <a:gd name="connsiteY59" fmla="*/ 1914916 h 2334016"/>
                <a:gd name="connsiteX60" fmla="*/ 6597904 w 8553704"/>
                <a:gd name="connsiteY60" fmla="*/ 1927616 h 2334016"/>
                <a:gd name="connsiteX61" fmla="*/ 6674104 w 8553704"/>
                <a:gd name="connsiteY61" fmla="*/ 1953016 h 2334016"/>
                <a:gd name="connsiteX62" fmla="*/ 7067804 w 8553704"/>
                <a:gd name="connsiteY62" fmla="*/ 1978416 h 2334016"/>
                <a:gd name="connsiteX63" fmla="*/ 8223504 w 8553704"/>
                <a:gd name="connsiteY63" fmla="*/ 2029216 h 2334016"/>
                <a:gd name="connsiteX64" fmla="*/ 8477504 w 8553704"/>
                <a:gd name="connsiteY64" fmla="*/ 2016516 h 2334016"/>
                <a:gd name="connsiteX65" fmla="*/ 8553704 w 8553704"/>
                <a:gd name="connsiteY65" fmla="*/ 1965716 h 2334016"/>
                <a:gd name="connsiteX66" fmla="*/ 8541004 w 8553704"/>
                <a:gd name="connsiteY66" fmla="*/ 937016 h 2334016"/>
                <a:gd name="connsiteX67" fmla="*/ 8337804 w 8553704"/>
                <a:gd name="connsiteY67" fmla="*/ 975116 h 2334016"/>
                <a:gd name="connsiteX68" fmla="*/ 7867904 w 8553704"/>
                <a:gd name="connsiteY68" fmla="*/ 962416 h 2334016"/>
                <a:gd name="connsiteX69" fmla="*/ 7601204 w 8553704"/>
                <a:gd name="connsiteY69" fmla="*/ 937016 h 2334016"/>
                <a:gd name="connsiteX70" fmla="*/ 7537704 w 8553704"/>
                <a:gd name="connsiteY70" fmla="*/ 924316 h 2334016"/>
                <a:gd name="connsiteX71" fmla="*/ 7486904 w 8553704"/>
                <a:gd name="connsiteY71" fmla="*/ 911616 h 2334016"/>
                <a:gd name="connsiteX72" fmla="*/ 7448804 w 8553704"/>
                <a:gd name="connsiteY72" fmla="*/ 898916 h 2334016"/>
                <a:gd name="connsiteX73" fmla="*/ 7359904 w 8553704"/>
                <a:gd name="connsiteY73" fmla="*/ 886216 h 2334016"/>
                <a:gd name="connsiteX74" fmla="*/ 7207504 w 8553704"/>
                <a:gd name="connsiteY74" fmla="*/ 860816 h 2334016"/>
                <a:gd name="connsiteX75" fmla="*/ 5924804 w 8553704"/>
                <a:gd name="connsiteY75" fmla="*/ 848116 h 2334016"/>
                <a:gd name="connsiteX76" fmla="*/ 5594604 w 8553704"/>
                <a:gd name="connsiteY76" fmla="*/ 810016 h 2334016"/>
                <a:gd name="connsiteX77" fmla="*/ 5467604 w 8553704"/>
                <a:gd name="connsiteY77" fmla="*/ 771916 h 2334016"/>
                <a:gd name="connsiteX78" fmla="*/ 5429504 w 8553704"/>
                <a:gd name="connsiteY78" fmla="*/ 759216 h 2334016"/>
                <a:gd name="connsiteX79" fmla="*/ 5340604 w 8553704"/>
                <a:gd name="connsiteY79" fmla="*/ 708416 h 2334016"/>
                <a:gd name="connsiteX80" fmla="*/ 5302504 w 8553704"/>
                <a:gd name="connsiteY80" fmla="*/ 683016 h 2334016"/>
                <a:gd name="connsiteX81" fmla="*/ 5175504 w 8553704"/>
                <a:gd name="connsiteY81" fmla="*/ 644916 h 2334016"/>
                <a:gd name="connsiteX82" fmla="*/ 4934204 w 8553704"/>
                <a:gd name="connsiteY82" fmla="*/ 632216 h 2334016"/>
                <a:gd name="connsiteX83" fmla="*/ 4527804 w 8553704"/>
                <a:gd name="connsiteY83" fmla="*/ 594116 h 2334016"/>
                <a:gd name="connsiteX84" fmla="*/ 4438904 w 8553704"/>
                <a:gd name="connsiteY84" fmla="*/ 581416 h 2334016"/>
                <a:gd name="connsiteX85" fmla="*/ 3905504 w 8553704"/>
                <a:gd name="connsiteY85" fmla="*/ 530616 h 2334016"/>
                <a:gd name="connsiteX86" fmla="*/ 3626104 w 8553704"/>
                <a:gd name="connsiteY86" fmla="*/ 492516 h 2334016"/>
                <a:gd name="connsiteX87" fmla="*/ 3486404 w 8553704"/>
                <a:gd name="connsiteY87" fmla="*/ 467116 h 2334016"/>
                <a:gd name="connsiteX88" fmla="*/ 3156204 w 8553704"/>
                <a:gd name="connsiteY88" fmla="*/ 454416 h 2334016"/>
                <a:gd name="connsiteX89" fmla="*/ 2902204 w 8553704"/>
                <a:gd name="connsiteY89" fmla="*/ 416316 h 2334016"/>
                <a:gd name="connsiteX90" fmla="*/ 2851404 w 8553704"/>
                <a:gd name="connsiteY90" fmla="*/ 403616 h 2334016"/>
                <a:gd name="connsiteX91" fmla="*/ 2381504 w 8553704"/>
                <a:gd name="connsiteY91" fmla="*/ 378216 h 2334016"/>
                <a:gd name="connsiteX92" fmla="*/ 2318004 w 8553704"/>
                <a:gd name="connsiteY92" fmla="*/ 695716 h 2334016"/>
                <a:gd name="connsiteX93" fmla="*/ 2381504 w 8553704"/>
                <a:gd name="connsiteY93" fmla="*/ 810016 h 2334016"/>
                <a:gd name="connsiteX94" fmla="*/ 2419604 w 8553704"/>
                <a:gd name="connsiteY94" fmla="*/ 835416 h 2334016"/>
                <a:gd name="connsiteX95" fmla="*/ 2495804 w 8553704"/>
                <a:gd name="connsiteY95" fmla="*/ 911616 h 2334016"/>
                <a:gd name="connsiteX96" fmla="*/ 2533904 w 8553704"/>
                <a:gd name="connsiteY96" fmla="*/ 949716 h 2334016"/>
                <a:gd name="connsiteX97" fmla="*/ 2584704 w 8553704"/>
                <a:gd name="connsiteY97" fmla="*/ 987816 h 2334016"/>
                <a:gd name="connsiteX98" fmla="*/ 2660904 w 8553704"/>
                <a:gd name="connsiteY98" fmla="*/ 1038616 h 2334016"/>
                <a:gd name="connsiteX99" fmla="*/ 2673604 w 8553704"/>
                <a:gd name="connsiteY99" fmla="*/ 1076716 h 2334016"/>
                <a:gd name="connsiteX100" fmla="*/ 2699004 w 8553704"/>
                <a:gd name="connsiteY100" fmla="*/ 1165616 h 2334016"/>
                <a:gd name="connsiteX101" fmla="*/ 2673604 w 8553704"/>
                <a:gd name="connsiteY101" fmla="*/ 1330716 h 2334016"/>
                <a:gd name="connsiteX102" fmla="*/ 2660904 w 8553704"/>
                <a:gd name="connsiteY102" fmla="*/ 1381516 h 2334016"/>
                <a:gd name="connsiteX103" fmla="*/ 2635504 w 8553704"/>
                <a:gd name="connsiteY103" fmla="*/ 1419616 h 2334016"/>
                <a:gd name="connsiteX104" fmla="*/ 2622804 w 8553704"/>
                <a:gd name="connsiteY104" fmla="*/ 1457716 h 2334016"/>
                <a:gd name="connsiteX105" fmla="*/ 2584704 w 8553704"/>
                <a:gd name="connsiteY105" fmla="*/ 1470416 h 2334016"/>
                <a:gd name="connsiteX106" fmla="*/ 2546604 w 8553704"/>
                <a:gd name="connsiteY106" fmla="*/ 1495816 h 2334016"/>
                <a:gd name="connsiteX107" fmla="*/ 2470404 w 8553704"/>
                <a:gd name="connsiteY107" fmla="*/ 1521216 h 2334016"/>
                <a:gd name="connsiteX108" fmla="*/ 2432304 w 8553704"/>
                <a:gd name="connsiteY108" fmla="*/ 1533916 h 2334016"/>
                <a:gd name="connsiteX109" fmla="*/ 2330704 w 8553704"/>
                <a:gd name="connsiteY109" fmla="*/ 1546616 h 2334016"/>
                <a:gd name="connsiteX110" fmla="*/ 1797304 w 8553704"/>
                <a:gd name="connsiteY110" fmla="*/ 1546616 h 2334016"/>
                <a:gd name="connsiteX111" fmla="*/ 1670304 w 8553704"/>
                <a:gd name="connsiteY111" fmla="*/ 1533916 h 2334016"/>
                <a:gd name="connsiteX112" fmla="*/ 1556004 w 8553704"/>
                <a:gd name="connsiteY112" fmla="*/ 1470416 h 2334016"/>
                <a:gd name="connsiteX113" fmla="*/ 1454404 w 8553704"/>
                <a:gd name="connsiteY113" fmla="*/ 1419616 h 2334016"/>
                <a:gd name="connsiteX114" fmla="*/ 1429004 w 8553704"/>
                <a:gd name="connsiteY114" fmla="*/ 1381516 h 2334016"/>
                <a:gd name="connsiteX115" fmla="*/ 1378204 w 8553704"/>
                <a:gd name="connsiteY115" fmla="*/ 1356116 h 2334016"/>
                <a:gd name="connsiteX116" fmla="*/ 1340104 w 8553704"/>
                <a:gd name="connsiteY116" fmla="*/ 1229116 h 2334016"/>
                <a:gd name="connsiteX117" fmla="*/ 1352804 w 8553704"/>
                <a:gd name="connsiteY117" fmla="*/ 975116 h 2334016"/>
                <a:gd name="connsiteX118" fmla="*/ 1365504 w 8553704"/>
                <a:gd name="connsiteY118" fmla="*/ 937016 h 2334016"/>
                <a:gd name="connsiteX119" fmla="*/ 1390904 w 8553704"/>
                <a:gd name="connsiteY119" fmla="*/ 835416 h 2334016"/>
                <a:gd name="connsiteX120" fmla="*/ 1416304 w 8553704"/>
                <a:gd name="connsiteY120" fmla="*/ 797316 h 2334016"/>
                <a:gd name="connsiteX121" fmla="*/ 1467104 w 8553704"/>
                <a:gd name="connsiteY121" fmla="*/ 733816 h 2334016"/>
                <a:gd name="connsiteX122" fmla="*/ 1492504 w 8553704"/>
                <a:gd name="connsiteY122" fmla="*/ 695716 h 2334016"/>
                <a:gd name="connsiteX123" fmla="*/ 1505204 w 8553704"/>
                <a:gd name="connsiteY123" fmla="*/ 657616 h 2334016"/>
                <a:gd name="connsiteX124" fmla="*/ 1543304 w 8553704"/>
                <a:gd name="connsiteY124" fmla="*/ 632216 h 2334016"/>
                <a:gd name="connsiteX125" fmla="*/ 1568704 w 8553704"/>
                <a:gd name="connsiteY125" fmla="*/ 594116 h 2334016"/>
                <a:gd name="connsiteX126" fmla="*/ 1606804 w 8553704"/>
                <a:gd name="connsiteY126" fmla="*/ 581416 h 2334016"/>
                <a:gd name="connsiteX127" fmla="*/ 1657604 w 8553704"/>
                <a:gd name="connsiteY127" fmla="*/ 505216 h 2334016"/>
                <a:gd name="connsiteX128" fmla="*/ 1733804 w 8553704"/>
                <a:gd name="connsiteY128" fmla="*/ 441716 h 2334016"/>
                <a:gd name="connsiteX129" fmla="*/ 1759204 w 8553704"/>
                <a:gd name="connsiteY129" fmla="*/ 403616 h 2334016"/>
                <a:gd name="connsiteX130" fmla="*/ 1784604 w 8553704"/>
                <a:gd name="connsiteY130" fmla="*/ 327416 h 2334016"/>
                <a:gd name="connsiteX131" fmla="*/ 1149604 w 8553704"/>
                <a:gd name="connsiteY131" fmla="*/ 213116 h 2334016"/>
                <a:gd name="connsiteX132" fmla="*/ 1060704 w 8553704"/>
                <a:gd name="connsiteY132" fmla="*/ 200416 h 2334016"/>
                <a:gd name="connsiteX133" fmla="*/ 844804 w 8553704"/>
                <a:gd name="connsiteY133" fmla="*/ 187716 h 2334016"/>
                <a:gd name="connsiteX134" fmla="*/ 705104 w 8553704"/>
                <a:gd name="connsiteY134" fmla="*/ 175016 h 2334016"/>
                <a:gd name="connsiteX135" fmla="*/ 413004 w 8553704"/>
                <a:gd name="connsiteY135" fmla="*/ 162316 h 2334016"/>
                <a:gd name="connsiteX136" fmla="*/ 209804 w 8553704"/>
                <a:gd name="connsiteY136" fmla="*/ 149616 h 2334016"/>
                <a:gd name="connsiteX137" fmla="*/ 32004 w 8553704"/>
                <a:gd name="connsiteY137" fmla="*/ 162316 h 2334016"/>
                <a:gd name="connsiteX138" fmla="*/ 19304 w 8553704"/>
                <a:gd name="connsiteY138"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187704 w 8553704"/>
                <a:gd name="connsiteY10" fmla="*/ 1241816 h 2334016"/>
                <a:gd name="connsiteX11" fmla="*/ 1308354 w 8553704"/>
                <a:gd name="connsiteY11" fmla="*/ 1394216 h 2334016"/>
                <a:gd name="connsiteX12" fmla="*/ 1390903 w 8553704"/>
                <a:gd name="connsiteY12" fmla="*/ 1635515 h 2334016"/>
                <a:gd name="connsiteX13" fmla="*/ 1327404 w 8553704"/>
                <a:gd name="connsiteY13" fmla="*/ 1711716 h 2334016"/>
                <a:gd name="connsiteX14" fmla="*/ 1352804 w 8553704"/>
                <a:gd name="connsiteY14" fmla="*/ 1800616 h 2334016"/>
                <a:gd name="connsiteX15" fmla="*/ 1365504 w 8553704"/>
                <a:gd name="connsiteY15" fmla="*/ 1876816 h 2334016"/>
                <a:gd name="connsiteX16" fmla="*/ 1378204 w 8553704"/>
                <a:gd name="connsiteY16" fmla="*/ 1914916 h 2334016"/>
                <a:gd name="connsiteX17" fmla="*/ 1416304 w 8553704"/>
                <a:gd name="connsiteY17" fmla="*/ 2092716 h 2334016"/>
                <a:gd name="connsiteX18" fmla="*/ 1441704 w 8553704"/>
                <a:gd name="connsiteY18" fmla="*/ 2181616 h 2334016"/>
                <a:gd name="connsiteX19" fmla="*/ 1479804 w 8553704"/>
                <a:gd name="connsiteY19" fmla="*/ 2194316 h 2334016"/>
                <a:gd name="connsiteX20" fmla="*/ 1517904 w 8553704"/>
                <a:gd name="connsiteY20" fmla="*/ 2219716 h 2334016"/>
                <a:gd name="connsiteX21" fmla="*/ 1670304 w 8553704"/>
                <a:gd name="connsiteY21" fmla="*/ 2245116 h 2334016"/>
                <a:gd name="connsiteX22" fmla="*/ 1759204 w 8553704"/>
                <a:gd name="connsiteY22" fmla="*/ 2270516 h 2334016"/>
                <a:gd name="connsiteX23" fmla="*/ 1835404 w 8553704"/>
                <a:gd name="connsiteY23" fmla="*/ 2283216 h 2334016"/>
                <a:gd name="connsiteX24" fmla="*/ 1873504 w 8553704"/>
                <a:gd name="connsiteY24" fmla="*/ 2295916 h 2334016"/>
                <a:gd name="connsiteX25" fmla="*/ 2013204 w 8553704"/>
                <a:gd name="connsiteY25" fmla="*/ 2321316 h 2334016"/>
                <a:gd name="connsiteX26" fmla="*/ 2076704 w 8553704"/>
                <a:gd name="connsiteY26" fmla="*/ 2334016 h 2334016"/>
                <a:gd name="connsiteX27" fmla="*/ 3029204 w 8553704"/>
                <a:gd name="connsiteY27" fmla="*/ 2308616 h 2334016"/>
                <a:gd name="connsiteX28" fmla="*/ 3130804 w 8553704"/>
                <a:gd name="connsiteY28" fmla="*/ 2295916 h 2334016"/>
                <a:gd name="connsiteX29" fmla="*/ 3283204 w 8553704"/>
                <a:gd name="connsiteY29" fmla="*/ 2270516 h 2334016"/>
                <a:gd name="connsiteX30" fmla="*/ 3397504 w 8553704"/>
                <a:gd name="connsiteY30" fmla="*/ 2245116 h 2334016"/>
                <a:gd name="connsiteX31" fmla="*/ 3511804 w 8553704"/>
                <a:gd name="connsiteY31" fmla="*/ 2232416 h 2334016"/>
                <a:gd name="connsiteX32" fmla="*/ 3613404 w 8553704"/>
                <a:gd name="connsiteY32" fmla="*/ 2219716 h 2334016"/>
                <a:gd name="connsiteX33" fmla="*/ 3854704 w 8553704"/>
                <a:gd name="connsiteY33" fmla="*/ 2168916 h 2334016"/>
                <a:gd name="connsiteX34" fmla="*/ 4299204 w 8553704"/>
                <a:gd name="connsiteY34" fmla="*/ 2143516 h 2334016"/>
                <a:gd name="connsiteX35" fmla="*/ 4388104 w 8553704"/>
                <a:gd name="connsiteY35" fmla="*/ 2118116 h 2334016"/>
                <a:gd name="connsiteX36" fmla="*/ 4464304 w 8553704"/>
                <a:gd name="connsiteY36" fmla="*/ 2080016 h 2334016"/>
                <a:gd name="connsiteX37" fmla="*/ 5137404 w 8553704"/>
                <a:gd name="connsiteY37" fmla="*/ 2041916 h 2334016"/>
                <a:gd name="connsiteX38" fmla="*/ 5251704 w 8553704"/>
                <a:gd name="connsiteY38" fmla="*/ 2029216 h 2334016"/>
                <a:gd name="connsiteX39" fmla="*/ 5264404 w 8553704"/>
                <a:gd name="connsiteY39" fmla="*/ 1991116 h 2334016"/>
                <a:gd name="connsiteX40" fmla="*/ 5289804 w 8553704"/>
                <a:gd name="connsiteY40" fmla="*/ 1953016 h 2334016"/>
                <a:gd name="connsiteX41" fmla="*/ 5302504 w 8553704"/>
                <a:gd name="connsiteY41" fmla="*/ 1902216 h 2334016"/>
                <a:gd name="connsiteX42" fmla="*/ 5315204 w 8553704"/>
                <a:gd name="connsiteY42" fmla="*/ 1826016 h 2334016"/>
                <a:gd name="connsiteX43" fmla="*/ 5340604 w 8553704"/>
                <a:gd name="connsiteY43" fmla="*/ 1724416 h 2334016"/>
                <a:gd name="connsiteX44" fmla="*/ 5404104 w 8553704"/>
                <a:gd name="connsiteY44" fmla="*/ 1660916 h 2334016"/>
                <a:gd name="connsiteX45" fmla="*/ 5480304 w 8553704"/>
                <a:gd name="connsiteY45" fmla="*/ 1635516 h 2334016"/>
                <a:gd name="connsiteX46" fmla="*/ 5556504 w 8553704"/>
                <a:gd name="connsiteY46" fmla="*/ 1584716 h 2334016"/>
                <a:gd name="connsiteX47" fmla="*/ 5632704 w 8553704"/>
                <a:gd name="connsiteY47" fmla="*/ 1559316 h 2334016"/>
                <a:gd name="connsiteX48" fmla="*/ 5670804 w 8553704"/>
                <a:gd name="connsiteY48" fmla="*/ 1546616 h 2334016"/>
                <a:gd name="connsiteX49" fmla="*/ 5721604 w 8553704"/>
                <a:gd name="connsiteY49" fmla="*/ 1533916 h 2334016"/>
                <a:gd name="connsiteX50" fmla="*/ 6166104 w 8553704"/>
                <a:gd name="connsiteY50" fmla="*/ 1572016 h 2334016"/>
                <a:gd name="connsiteX51" fmla="*/ 6204204 w 8553704"/>
                <a:gd name="connsiteY51" fmla="*/ 1584716 h 2334016"/>
                <a:gd name="connsiteX52" fmla="*/ 6280404 w 8553704"/>
                <a:gd name="connsiteY52" fmla="*/ 1648216 h 2334016"/>
                <a:gd name="connsiteX53" fmla="*/ 6356604 w 8553704"/>
                <a:gd name="connsiteY53" fmla="*/ 1699016 h 2334016"/>
                <a:gd name="connsiteX54" fmla="*/ 6394704 w 8553704"/>
                <a:gd name="connsiteY54" fmla="*/ 1724416 h 2334016"/>
                <a:gd name="connsiteX55" fmla="*/ 6445504 w 8553704"/>
                <a:gd name="connsiteY55" fmla="*/ 1838716 h 2334016"/>
                <a:gd name="connsiteX56" fmla="*/ 6458204 w 8553704"/>
                <a:gd name="connsiteY56" fmla="*/ 1876816 h 2334016"/>
                <a:gd name="connsiteX57" fmla="*/ 6496304 w 8553704"/>
                <a:gd name="connsiteY57" fmla="*/ 1889516 h 2334016"/>
                <a:gd name="connsiteX58" fmla="*/ 6547104 w 8553704"/>
                <a:gd name="connsiteY58" fmla="*/ 1914916 h 2334016"/>
                <a:gd name="connsiteX59" fmla="*/ 6597904 w 8553704"/>
                <a:gd name="connsiteY59" fmla="*/ 1927616 h 2334016"/>
                <a:gd name="connsiteX60" fmla="*/ 6674104 w 8553704"/>
                <a:gd name="connsiteY60" fmla="*/ 1953016 h 2334016"/>
                <a:gd name="connsiteX61" fmla="*/ 7067804 w 8553704"/>
                <a:gd name="connsiteY61" fmla="*/ 1978416 h 2334016"/>
                <a:gd name="connsiteX62" fmla="*/ 8223504 w 8553704"/>
                <a:gd name="connsiteY62" fmla="*/ 2029216 h 2334016"/>
                <a:gd name="connsiteX63" fmla="*/ 8477504 w 8553704"/>
                <a:gd name="connsiteY63" fmla="*/ 2016516 h 2334016"/>
                <a:gd name="connsiteX64" fmla="*/ 8553704 w 8553704"/>
                <a:gd name="connsiteY64" fmla="*/ 1965716 h 2334016"/>
                <a:gd name="connsiteX65" fmla="*/ 8541004 w 8553704"/>
                <a:gd name="connsiteY65" fmla="*/ 937016 h 2334016"/>
                <a:gd name="connsiteX66" fmla="*/ 8337804 w 8553704"/>
                <a:gd name="connsiteY66" fmla="*/ 975116 h 2334016"/>
                <a:gd name="connsiteX67" fmla="*/ 7867904 w 8553704"/>
                <a:gd name="connsiteY67" fmla="*/ 962416 h 2334016"/>
                <a:gd name="connsiteX68" fmla="*/ 7601204 w 8553704"/>
                <a:gd name="connsiteY68" fmla="*/ 937016 h 2334016"/>
                <a:gd name="connsiteX69" fmla="*/ 7537704 w 8553704"/>
                <a:gd name="connsiteY69" fmla="*/ 924316 h 2334016"/>
                <a:gd name="connsiteX70" fmla="*/ 7486904 w 8553704"/>
                <a:gd name="connsiteY70" fmla="*/ 911616 h 2334016"/>
                <a:gd name="connsiteX71" fmla="*/ 7448804 w 8553704"/>
                <a:gd name="connsiteY71" fmla="*/ 898916 h 2334016"/>
                <a:gd name="connsiteX72" fmla="*/ 7359904 w 8553704"/>
                <a:gd name="connsiteY72" fmla="*/ 886216 h 2334016"/>
                <a:gd name="connsiteX73" fmla="*/ 7207504 w 8553704"/>
                <a:gd name="connsiteY73" fmla="*/ 860816 h 2334016"/>
                <a:gd name="connsiteX74" fmla="*/ 5924804 w 8553704"/>
                <a:gd name="connsiteY74" fmla="*/ 848116 h 2334016"/>
                <a:gd name="connsiteX75" fmla="*/ 5594604 w 8553704"/>
                <a:gd name="connsiteY75" fmla="*/ 810016 h 2334016"/>
                <a:gd name="connsiteX76" fmla="*/ 5467604 w 8553704"/>
                <a:gd name="connsiteY76" fmla="*/ 771916 h 2334016"/>
                <a:gd name="connsiteX77" fmla="*/ 5429504 w 8553704"/>
                <a:gd name="connsiteY77" fmla="*/ 759216 h 2334016"/>
                <a:gd name="connsiteX78" fmla="*/ 5340604 w 8553704"/>
                <a:gd name="connsiteY78" fmla="*/ 708416 h 2334016"/>
                <a:gd name="connsiteX79" fmla="*/ 5302504 w 8553704"/>
                <a:gd name="connsiteY79" fmla="*/ 683016 h 2334016"/>
                <a:gd name="connsiteX80" fmla="*/ 5175504 w 8553704"/>
                <a:gd name="connsiteY80" fmla="*/ 644916 h 2334016"/>
                <a:gd name="connsiteX81" fmla="*/ 4934204 w 8553704"/>
                <a:gd name="connsiteY81" fmla="*/ 632216 h 2334016"/>
                <a:gd name="connsiteX82" fmla="*/ 4527804 w 8553704"/>
                <a:gd name="connsiteY82" fmla="*/ 594116 h 2334016"/>
                <a:gd name="connsiteX83" fmla="*/ 4438904 w 8553704"/>
                <a:gd name="connsiteY83" fmla="*/ 581416 h 2334016"/>
                <a:gd name="connsiteX84" fmla="*/ 3905504 w 8553704"/>
                <a:gd name="connsiteY84" fmla="*/ 530616 h 2334016"/>
                <a:gd name="connsiteX85" fmla="*/ 3626104 w 8553704"/>
                <a:gd name="connsiteY85" fmla="*/ 492516 h 2334016"/>
                <a:gd name="connsiteX86" fmla="*/ 3486404 w 8553704"/>
                <a:gd name="connsiteY86" fmla="*/ 467116 h 2334016"/>
                <a:gd name="connsiteX87" fmla="*/ 3156204 w 8553704"/>
                <a:gd name="connsiteY87" fmla="*/ 454416 h 2334016"/>
                <a:gd name="connsiteX88" fmla="*/ 2902204 w 8553704"/>
                <a:gd name="connsiteY88" fmla="*/ 416316 h 2334016"/>
                <a:gd name="connsiteX89" fmla="*/ 2851404 w 8553704"/>
                <a:gd name="connsiteY89" fmla="*/ 403616 h 2334016"/>
                <a:gd name="connsiteX90" fmla="*/ 2381504 w 8553704"/>
                <a:gd name="connsiteY90" fmla="*/ 378216 h 2334016"/>
                <a:gd name="connsiteX91" fmla="*/ 2318004 w 8553704"/>
                <a:gd name="connsiteY91" fmla="*/ 695716 h 2334016"/>
                <a:gd name="connsiteX92" fmla="*/ 2381504 w 8553704"/>
                <a:gd name="connsiteY92" fmla="*/ 810016 h 2334016"/>
                <a:gd name="connsiteX93" fmla="*/ 2419604 w 8553704"/>
                <a:gd name="connsiteY93" fmla="*/ 835416 h 2334016"/>
                <a:gd name="connsiteX94" fmla="*/ 2495804 w 8553704"/>
                <a:gd name="connsiteY94" fmla="*/ 911616 h 2334016"/>
                <a:gd name="connsiteX95" fmla="*/ 2533904 w 8553704"/>
                <a:gd name="connsiteY95" fmla="*/ 949716 h 2334016"/>
                <a:gd name="connsiteX96" fmla="*/ 2584704 w 8553704"/>
                <a:gd name="connsiteY96" fmla="*/ 987816 h 2334016"/>
                <a:gd name="connsiteX97" fmla="*/ 2660904 w 8553704"/>
                <a:gd name="connsiteY97" fmla="*/ 1038616 h 2334016"/>
                <a:gd name="connsiteX98" fmla="*/ 2673604 w 8553704"/>
                <a:gd name="connsiteY98" fmla="*/ 1076716 h 2334016"/>
                <a:gd name="connsiteX99" fmla="*/ 2699004 w 8553704"/>
                <a:gd name="connsiteY99" fmla="*/ 1165616 h 2334016"/>
                <a:gd name="connsiteX100" fmla="*/ 2673604 w 8553704"/>
                <a:gd name="connsiteY100" fmla="*/ 1330716 h 2334016"/>
                <a:gd name="connsiteX101" fmla="*/ 2660904 w 8553704"/>
                <a:gd name="connsiteY101" fmla="*/ 1381516 h 2334016"/>
                <a:gd name="connsiteX102" fmla="*/ 2635504 w 8553704"/>
                <a:gd name="connsiteY102" fmla="*/ 1419616 h 2334016"/>
                <a:gd name="connsiteX103" fmla="*/ 2622804 w 8553704"/>
                <a:gd name="connsiteY103" fmla="*/ 1457716 h 2334016"/>
                <a:gd name="connsiteX104" fmla="*/ 2584704 w 8553704"/>
                <a:gd name="connsiteY104" fmla="*/ 1470416 h 2334016"/>
                <a:gd name="connsiteX105" fmla="*/ 2546604 w 8553704"/>
                <a:gd name="connsiteY105" fmla="*/ 1495816 h 2334016"/>
                <a:gd name="connsiteX106" fmla="*/ 2470404 w 8553704"/>
                <a:gd name="connsiteY106" fmla="*/ 1521216 h 2334016"/>
                <a:gd name="connsiteX107" fmla="*/ 2432304 w 8553704"/>
                <a:gd name="connsiteY107" fmla="*/ 1533916 h 2334016"/>
                <a:gd name="connsiteX108" fmla="*/ 2330704 w 8553704"/>
                <a:gd name="connsiteY108" fmla="*/ 1546616 h 2334016"/>
                <a:gd name="connsiteX109" fmla="*/ 1797304 w 8553704"/>
                <a:gd name="connsiteY109" fmla="*/ 1546616 h 2334016"/>
                <a:gd name="connsiteX110" fmla="*/ 1670304 w 8553704"/>
                <a:gd name="connsiteY110" fmla="*/ 1533916 h 2334016"/>
                <a:gd name="connsiteX111" fmla="*/ 1556004 w 8553704"/>
                <a:gd name="connsiteY111" fmla="*/ 1470416 h 2334016"/>
                <a:gd name="connsiteX112" fmla="*/ 1454404 w 8553704"/>
                <a:gd name="connsiteY112" fmla="*/ 1419616 h 2334016"/>
                <a:gd name="connsiteX113" fmla="*/ 1429004 w 8553704"/>
                <a:gd name="connsiteY113" fmla="*/ 1381516 h 2334016"/>
                <a:gd name="connsiteX114" fmla="*/ 1378204 w 8553704"/>
                <a:gd name="connsiteY114" fmla="*/ 1356116 h 2334016"/>
                <a:gd name="connsiteX115" fmla="*/ 1340104 w 8553704"/>
                <a:gd name="connsiteY115" fmla="*/ 1229116 h 2334016"/>
                <a:gd name="connsiteX116" fmla="*/ 1352804 w 8553704"/>
                <a:gd name="connsiteY116" fmla="*/ 975116 h 2334016"/>
                <a:gd name="connsiteX117" fmla="*/ 1365504 w 8553704"/>
                <a:gd name="connsiteY117" fmla="*/ 937016 h 2334016"/>
                <a:gd name="connsiteX118" fmla="*/ 1390904 w 8553704"/>
                <a:gd name="connsiteY118" fmla="*/ 835416 h 2334016"/>
                <a:gd name="connsiteX119" fmla="*/ 1416304 w 8553704"/>
                <a:gd name="connsiteY119" fmla="*/ 797316 h 2334016"/>
                <a:gd name="connsiteX120" fmla="*/ 1467104 w 8553704"/>
                <a:gd name="connsiteY120" fmla="*/ 733816 h 2334016"/>
                <a:gd name="connsiteX121" fmla="*/ 1492504 w 8553704"/>
                <a:gd name="connsiteY121" fmla="*/ 695716 h 2334016"/>
                <a:gd name="connsiteX122" fmla="*/ 1505204 w 8553704"/>
                <a:gd name="connsiteY122" fmla="*/ 657616 h 2334016"/>
                <a:gd name="connsiteX123" fmla="*/ 1543304 w 8553704"/>
                <a:gd name="connsiteY123" fmla="*/ 632216 h 2334016"/>
                <a:gd name="connsiteX124" fmla="*/ 1568704 w 8553704"/>
                <a:gd name="connsiteY124" fmla="*/ 594116 h 2334016"/>
                <a:gd name="connsiteX125" fmla="*/ 1606804 w 8553704"/>
                <a:gd name="connsiteY125" fmla="*/ 581416 h 2334016"/>
                <a:gd name="connsiteX126" fmla="*/ 1657604 w 8553704"/>
                <a:gd name="connsiteY126" fmla="*/ 505216 h 2334016"/>
                <a:gd name="connsiteX127" fmla="*/ 1733804 w 8553704"/>
                <a:gd name="connsiteY127" fmla="*/ 441716 h 2334016"/>
                <a:gd name="connsiteX128" fmla="*/ 1759204 w 8553704"/>
                <a:gd name="connsiteY128" fmla="*/ 403616 h 2334016"/>
                <a:gd name="connsiteX129" fmla="*/ 1784604 w 8553704"/>
                <a:gd name="connsiteY129" fmla="*/ 327416 h 2334016"/>
                <a:gd name="connsiteX130" fmla="*/ 1149604 w 8553704"/>
                <a:gd name="connsiteY130" fmla="*/ 213116 h 2334016"/>
                <a:gd name="connsiteX131" fmla="*/ 1060704 w 8553704"/>
                <a:gd name="connsiteY131" fmla="*/ 200416 h 2334016"/>
                <a:gd name="connsiteX132" fmla="*/ 844804 w 8553704"/>
                <a:gd name="connsiteY132" fmla="*/ 187716 h 2334016"/>
                <a:gd name="connsiteX133" fmla="*/ 705104 w 8553704"/>
                <a:gd name="connsiteY133" fmla="*/ 175016 h 2334016"/>
                <a:gd name="connsiteX134" fmla="*/ 413004 w 8553704"/>
                <a:gd name="connsiteY134" fmla="*/ 162316 h 2334016"/>
                <a:gd name="connsiteX135" fmla="*/ 209804 w 8553704"/>
                <a:gd name="connsiteY135" fmla="*/ 149616 h 2334016"/>
                <a:gd name="connsiteX136" fmla="*/ 32004 w 8553704"/>
                <a:gd name="connsiteY136" fmla="*/ 162316 h 2334016"/>
                <a:gd name="connsiteX137" fmla="*/ 19304 w 8553704"/>
                <a:gd name="connsiteY137"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187704 w 8553704"/>
                <a:gd name="connsiteY10" fmla="*/ 1241816 h 2334016"/>
                <a:gd name="connsiteX11" fmla="*/ 1308354 w 8553704"/>
                <a:gd name="connsiteY11" fmla="*/ 1394216 h 2334016"/>
                <a:gd name="connsiteX12" fmla="*/ 1390903 w 8553704"/>
                <a:gd name="connsiteY12" fmla="*/ 1635515 h 2334016"/>
                <a:gd name="connsiteX13" fmla="*/ 1352804 w 8553704"/>
                <a:gd name="connsiteY13" fmla="*/ 1800616 h 2334016"/>
                <a:gd name="connsiteX14" fmla="*/ 1365504 w 8553704"/>
                <a:gd name="connsiteY14" fmla="*/ 1876816 h 2334016"/>
                <a:gd name="connsiteX15" fmla="*/ 1378204 w 8553704"/>
                <a:gd name="connsiteY15" fmla="*/ 1914916 h 2334016"/>
                <a:gd name="connsiteX16" fmla="*/ 1416304 w 8553704"/>
                <a:gd name="connsiteY16" fmla="*/ 2092716 h 2334016"/>
                <a:gd name="connsiteX17" fmla="*/ 1441704 w 8553704"/>
                <a:gd name="connsiteY17" fmla="*/ 2181616 h 2334016"/>
                <a:gd name="connsiteX18" fmla="*/ 1479804 w 8553704"/>
                <a:gd name="connsiteY18" fmla="*/ 2194316 h 2334016"/>
                <a:gd name="connsiteX19" fmla="*/ 1517904 w 8553704"/>
                <a:gd name="connsiteY19" fmla="*/ 2219716 h 2334016"/>
                <a:gd name="connsiteX20" fmla="*/ 1670304 w 8553704"/>
                <a:gd name="connsiteY20" fmla="*/ 2245116 h 2334016"/>
                <a:gd name="connsiteX21" fmla="*/ 1759204 w 8553704"/>
                <a:gd name="connsiteY21" fmla="*/ 2270516 h 2334016"/>
                <a:gd name="connsiteX22" fmla="*/ 1835404 w 8553704"/>
                <a:gd name="connsiteY22" fmla="*/ 2283216 h 2334016"/>
                <a:gd name="connsiteX23" fmla="*/ 1873504 w 8553704"/>
                <a:gd name="connsiteY23" fmla="*/ 2295916 h 2334016"/>
                <a:gd name="connsiteX24" fmla="*/ 2013204 w 8553704"/>
                <a:gd name="connsiteY24" fmla="*/ 2321316 h 2334016"/>
                <a:gd name="connsiteX25" fmla="*/ 2076704 w 8553704"/>
                <a:gd name="connsiteY25" fmla="*/ 2334016 h 2334016"/>
                <a:gd name="connsiteX26" fmla="*/ 3029204 w 8553704"/>
                <a:gd name="connsiteY26" fmla="*/ 2308616 h 2334016"/>
                <a:gd name="connsiteX27" fmla="*/ 3130804 w 8553704"/>
                <a:gd name="connsiteY27" fmla="*/ 2295916 h 2334016"/>
                <a:gd name="connsiteX28" fmla="*/ 3283204 w 8553704"/>
                <a:gd name="connsiteY28" fmla="*/ 2270516 h 2334016"/>
                <a:gd name="connsiteX29" fmla="*/ 3397504 w 8553704"/>
                <a:gd name="connsiteY29" fmla="*/ 2245116 h 2334016"/>
                <a:gd name="connsiteX30" fmla="*/ 3511804 w 8553704"/>
                <a:gd name="connsiteY30" fmla="*/ 2232416 h 2334016"/>
                <a:gd name="connsiteX31" fmla="*/ 3613404 w 8553704"/>
                <a:gd name="connsiteY31" fmla="*/ 2219716 h 2334016"/>
                <a:gd name="connsiteX32" fmla="*/ 3854704 w 8553704"/>
                <a:gd name="connsiteY32" fmla="*/ 2168916 h 2334016"/>
                <a:gd name="connsiteX33" fmla="*/ 4299204 w 8553704"/>
                <a:gd name="connsiteY33" fmla="*/ 2143516 h 2334016"/>
                <a:gd name="connsiteX34" fmla="*/ 4388104 w 8553704"/>
                <a:gd name="connsiteY34" fmla="*/ 2118116 h 2334016"/>
                <a:gd name="connsiteX35" fmla="*/ 4464304 w 8553704"/>
                <a:gd name="connsiteY35" fmla="*/ 2080016 h 2334016"/>
                <a:gd name="connsiteX36" fmla="*/ 5137404 w 8553704"/>
                <a:gd name="connsiteY36" fmla="*/ 2041916 h 2334016"/>
                <a:gd name="connsiteX37" fmla="*/ 5251704 w 8553704"/>
                <a:gd name="connsiteY37" fmla="*/ 2029216 h 2334016"/>
                <a:gd name="connsiteX38" fmla="*/ 5264404 w 8553704"/>
                <a:gd name="connsiteY38" fmla="*/ 1991116 h 2334016"/>
                <a:gd name="connsiteX39" fmla="*/ 5289804 w 8553704"/>
                <a:gd name="connsiteY39" fmla="*/ 1953016 h 2334016"/>
                <a:gd name="connsiteX40" fmla="*/ 5302504 w 8553704"/>
                <a:gd name="connsiteY40" fmla="*/ 1902216 h 2334016"/>
                <a:gd name="connsiteX41" fmla="*/ 5315204 w 8553704"/>
                <a:gd name="connsiteY41" fmla="*/ 1826016 h 2334016"/>
                <a:gd name="connsiteX42" fmla="*/ 5340604 w 8553704"/>
                <a:gd name="connsiteY42" fmla="*/ 1724416 h 2334016"/>
                <a:gd name="connsiteX43" fmla="*/ 5404104 w 8553704"/>
                <a:gd name="connsiteY43" fmla="*/ 1660916 h 2334016"/>
                <a:gd name="connsiteX44" fmla="*/ 5480304 w 8553704"/>
                <a:gd name="connsiteY44" fmla="*/ 1635516 h 2334016"/>
                <a:gd name="connsiteX45" fmla="*/ 5556504 w 8553704"/>
                <a:gd name="connsiteY45" fmla="*/ 1584716 h 2334016"/>
                <a:gd name="connsiteX46" fmla="*/ 5632704 w 8553704"/>
                <a:gd name="connsiteY46" fmla="*/ 1559316 h 2334016"/>
                <a:gd name="connsiteX47" fmla="*/ 5670804 w 8553704"/>
                <a:gd name="connsiteY47" fmla="*/ 1546616 h 2334016"/>
                <a:gd name="connsiteX48" fmla="*/ 5721604 w 8553704"/>
                <a:gd name="connsiteY48" fmla="*/ 1533916 h 2334016"/>
                <a:gd name="connsiteX49" fmla="*/ 6166104 w 8553704"/>
                <a:gd name="connsiteY49" fmla="*/ 1572016 h 2334016"/>
                <a:gd name="connsiteX50" fmla="*/ 6204204 w 8553704"/>
                <a:gd name="connsiteY50" fmla="*/ 1584716 h 2334016"/>
                <a:gd name="connsiteX51" fmla="*/ 6280404 w 8553704"/>
                <a:gd name="connsiteY51" fmla="*/ 1648216 h 2334016"/>
                <a:gd name="connsiteX52" fmla="*/ 6356604 w 8553704"/>
                <a:gd name="connsiteY52" fmla="*/ 1699016 h 2334016"/>
                <a:gd name="connsiteX53" fmla="*/ 6394704 w 8553704"/>
                <a:gd name="connsiteY53" fmla="*/ 1724416 h 2334016"/>
                <a:gd name="connsiteX54" fmla="*/ 6445504 w 8553704"/>
                <a:gd name="connsiteY54" fmla="*/ 1838716 h 2334016"/>
                <a:gd name="connsiteX55" fmla="*/ 6458204 w 8553704"/>
                <a:gd name="connsiteY55" fmla="*/ 1876816 h 2334016"/>
                <a:gd name="connsiteX56" fmla="*/ 6496304 w 8553704"/>
                <a:gd name="connsiteY56" fmla="*/ 1889516 h 2334016"/>
                <a:gd name="connsiteX57" fmla="*/ 6547104 w 8553704"/>
                <a:gd name="connsiteY57" fmla="*/ 1914916 h 2334016"/>
                <a:gd name="connsiteX58" fmla="*/ 6597904 w 8553704"/>
                <a:gd name="connsiteY58" fmla="*/ 1927616 h 2334016"/>
                <a:gd name="connsiteX59" fmla="*/ 6674104 w 8553704"/>
                <a:gd name="connsiteY59" fmla="*/ 1953016 h 2334016"/>
                <a:gd name="connsiteX60" fmla="*/ 7067804 w 8553704"/>
                <a:gd name="connsiteY60" fmla="*/ 1978416 h 2334016"/>
                <a:gd name="connsiteX61" fmla="*/ 8223504 w 8553704"/>
                <a:gd name="connsiteY61" fmla="*/ 2029216 h 2334016"/>
                <a:gd name="connsiteX62" fmla="*/ 8477504 w 8553704"/>
                <a:gd name="connsiteY62" fmla="*/ 2016516 h 2334016"/>
                <a:gd name="connsiteX63" fmla="*/ 8553704 w 8553704"/>
                <a:gd name="connsiteY63" fmla="*/ 1965716 h 2334016"/>
                <a:gd name="connsiteX64" fmla="*/ 8541004 w 8553704"/>
                <a:gd name="connsiteY64" fmla="*/ 937016 h 2334016"/>
                <a:gd name="connsiteX65" fmla="*/ 8337804 w 8553704"/>
                <a:gd name="connsiteY65" fmla="*/ 975116 h 2334016"/>
                <a:gd name="connsiteX66" fmla="*/ 7867904 w 8553704"/>
                <a:gd name="connsiteY66" fmla="*/ 962416 h 2334016"/>
                <a:gd name="connsiteX67" fmla="*/ 7601204 w 8553704"/>
                <a:gd name="connsiteY67" fmla="*/ 937016 h 2334016"/>
                <a:gd name="connsiteX68" fmla="*/ 7537704 w 8553704"/>
                <a:gd name="connsiteY68" fmla="*/ 924316 h 2334016"/>
                <a:gd name="connsiteX69" fmla="*/ 7486904 w 8553704"/>
                <a:gd name="connsiteY69" fmla="*/ 911616 h 2334016"/>
                <a:gd name="connsiteX70" fmla="*/ 7448804 w 8553704"/>
                <a:gd name="connsiteY70" fmla="*/ 898916 h 2334016"/>
                <a:gd name="connsiteX71" fmla="*/ 7359904 w 8553704"/>
                <a:gd name="connsiteY71" fmla="*/ 886216 h 2334016"/>
                <a:gd name="connsiteX72" fmla="*/ 7207504 w 8553704"/>
                <a:gd name="connsiteY72" fmla="*/ 860816 h 2334016"/>
                <a:gd name="connsiteX73" fmla="*/ 5924804 w 8553704"/>
                <a:gd name="connsiteY73" fmla="*/ 848116 h 2334016"/>
                <a:gd name="connsiteX74" fmla="*/ 5594604 w 8553704"/>
                <a:gd name="connsiteY74" fmla="*/ 810016 h 2334016"/>
                <a:gd name="connsiteX75" fmla="*/ 5467604 w 8553704"/>
                <a:gd name="connsiteY75" fmla="*/ 771916 h 2334016"/>
                <a:gd name="connsiteX76" fmla="*/ 5429504 w 8553704"/>
                <a:gd name="connsiteY76" fmla="*/ 759216 h 2334016"/>
                <a:gd name="connsiteX77" fmla="*/ 5340604 w 8553704"/>
                <a:gd name="connsiteY77" fmla="*/ 708416 h 2334016"/>
                <a:gd name="connsiteX78" fmla="*/ 5302504 w 8553704"/>
                <a:gd name="connsiteY78" fmla="*/ 683016 h 2334016"/>
                <a:gd name="connsiteX79" fmla="*/ 5175504 w 8553704"/>
                <a:gd name="connsiteY79" fmla="*/ 644916 h 2334016"/>
                <a:gd name="connsiteX80" fmla="*/ 4934204 w 8553704"/>
                <a:gd name="connsiteY80" fmla="*/ 632216 h 2334016"/>
                <a:gd name="connsiteX81" fmla="*/ 4527804 w 8553704"/>
                <a:gd name="connsiteY81" fmla="*/ 594116 h 2334016"/>
                <a:gd name="connsiteX82" fmla="*/ 4438904 w 8553704"/>
                <a:gd name="connsiteY82" fmla="*/ 581416 h 2334016"/>
                <a:gd name="connsiteX83" fmla="*/ 3905504 w 8553704"/>
                <a:gd name="connsiteY83" fmla="*/ 530616 h 2334016"/>
                <a:gd name="connsiteX84" fmla="*/ 3626104 w 8553704"/>
                <a:gd name="connsiteY84" fmla="*/ 492516 h 2334016"/>
                <a:gd name="connsiteX85" fmla="*/ 3486404 w 8553704"/>
                <a:gd name="connsiteY85" fmla="*/ 467116 h 2334016"/>
                <a:gd name="connsiteX86" fmla="*/ 3156204 w 8553704"/>
                <a:gd name="connsiteY86" fmla="*/ 454416 h 2334016"/>
                <a:gd name="connsiteX87" fmla="*/ 2902204 w 8553704"/>
                <a:gd name="connsiteY87" fmla="*/ 416316 h 2334016"/>
                <a:gd name="connsiteX88" fmla="*/ 2851404 w 8553704"/>
                <a:gd name="connsiteY88" fmla="*/ 403616 h 2334016"/>
                <a:gd name="connsiteX89" fmla="*/ 2381504 w 8553704"/>
                <a:gd name="connsiteY89" fmla="*/ 378216 h 2334016"/>
                <a:gd name="connsiteX90" fmla="*/ 2318004 w 8553704"/>
                <a:gd name="connsiteY90" fmla="*/ 695716 h 2334016"/>
                <a:gd name="connsiteX91" fmla="*/ 2381504 w 8553704"/>
                <a:gd name="connsiteY91" fmla="*/ 810016 h 2334016"/>
                <a:gd name="connsiteX92" fmla="*/ 2419604 w 8553704"/>
                <a:gd name="connsiteY92" fmla="*/ 835416 h 2334016"/>
                <a:gd name="connsiteX93" fmla="*/ 2495804 w 8553704"/>
                <a:gd name="connsiteY93" fmla="*/ 911616 h 2334016"/>
                <a:gd name="connsiteX94" fmla="*/ 2533904 w 8553704"/>
                <a:gd name="connsiteY94" fmla="*/ 949716 h 2334016"/>
                <a:gd name="connsiteX95" fmla="*/ 2584704 w 8553704"/>
                <a:gd name="connsiteY95" fmla="*/ 987816 h 2334016"/>
                <a:gd name="connsiteX96" fmla="*/ 2660904 w 8553704"/>
                <a:gd name="connsiteY96" fmla="*/ 1038616 h 2334016"/>
                <a:gd name="connsiteX97" fmla="*/ 2673604 w 8553704"/>
                <a:gd name="connsiteY97" fmla="*/ 1076716 h 2334016"/>
                <a:gd name="connsiteX98" fmla="*/ 2699004 w 8553704"/>
                <a:gd name="connsiteY98" fmla="*/ 1165616 h 2334016"/>
                <a:gd name="connsiteX99" fmla="*/ 2673604 w 8553704"/>
                <a:gd name="connsiteY99" fmla="*/ 1330716 h 2334016"/>
                <a:gd name="connsiteX100" fmla="*/ 2660904 w 8553704"/>
                <a:gd name="connsiteY100" fmla="*/ 1381516 h 2334016"/>
                <a:gd name="connsiteX101" fmla="*/ 2635504 w 8553704"/>
                <a:gd name="connsiteY101" fmla="*/ 1419616 h 2334016"/>
                <a:gd name="connsiteX102" fmla="*/ 2622804 w 8553704"/>
                <a:gd name="connsiteY102" fmla="*/ 1457716 h 2334016"/>
                <a:gd name="connsiteX103" fmla="*/ 2584704 w 8553704"/>
                <a:gd name="connsiteY103" fmla="*/ 1470416 h 2334016"/>
                <a:gd name="connsiteX104" fmla="*/ 2546604 w 8553704"/>
                <a:gd name="connsiteY104" fmla="*/ 1495816 h 2334016"/>
                <a:gd name="connsiteX105" fmla="*/ 2470404 w 8553704"/>
                <a:gd name="connsiteY105" fmla="*/ 1521216 h 2334016"/>
                <a:gd name="connsiteX106" fmla="*/ 2432304 w 8553704"/>
                <a:gd name="connsiteY106" fmla="*/ 1533916 h 2334016"/>
                <a:gd name="connsiteX107" fmla="*/ 2330704 w 8553704"/>
                <a:gd name="connsiteY107" fmla="*/ 1546616 h 2334016"/>
                <a:gd name="connsiteX108" fmla="*/ 1797304 w 8553704"/>
                <a:gd name="connsiteY108" fmla="*/ 1546616 h 2334016"/>
                <a:gd name="connsiteX109" fmla="*/ 1670304 w 8553704"/>
                <a:gd name="connsiteY109" fmla="*/ 1533916 h 2334016"/>
                <a:gd name="connsiteX110" fmla="*/ 1556004 w 8553704"/>
                <a:gd name="connsiteY110" fmla="*/ 1470416 h 2334016"/>
                <a:gd name="connsiteX111" fmla="*/ 1454404 w 8553704"/>
                <a:gd name="connsiteY111" fmla="*/ 1419616 h 2334016"/>
                <a:gd name="connsiteX112" fmla="*/ 1429004 w 8553704"/>
                <a:gd name="connsiteY112" fmla="*/ 1381516 h 2334016"/>
                <a:gd name="connsiteX113" fmla="*/ 1378204 w 8553704"/>
                <a:gd name="connsiteY113" fmla="*/ 1356116 h 2334016"/>
                <a:gd name="connsiteX114" fmla="*/ 1340104 w 8553704"/>
                <a:gd name="connsiteY114" fmla="*/ 1229116 h 2334016"/>
                <a:gd name="connsiteX115" fmla="*/ 1352804 w 8553704"/>
                <a:gd name="connsiteY115" fmla="*/ 975116 h 2334016"/>
                <a:gd name="connsiteX116" fmla="*/ 1365504 w 8553704"/>
                <a:gd name="connsiteY116" fmla="*/ 937016 h 2334016"/>
                <a:gd name="connsiteX117" fmla="*/ 1390904 w 8553704"/>
                <a:gd name="connsiteY117" fmla="*/ 835416 h 2334016"/>
                <a:gd name="connsiteX118" fmla="*/ 1416304 w 8553704"/>
                <a:gd name="connsiteY118" fmla="*/ 797316 h 2334016"/>
                <a:gd name="connsiteX119" fmla="*/ 1467104 w 8553704"/>
                <a:gd name="connsiteY119" fmla="*/ 733816 h 2334016"/>
                <a:gd name="connsiteX120" fmla="*/ 1492504 w 8553704"/>
                <a:gd name="connsiteY120" fmla="*/ 695716 h 2334016"/>
                <a:gd name="connsiteX121" fmla="*/ 1505204 w 8553704"/>
                <a:gd name="connsiteY121" fmla="*/ 657616 h 2334016"/>
                <a:gd name="connsiteX122" fmla="*/ 1543304 w 8553704"/>
                <a:gd name="connsiteY122" fmla="*/ 632216 h 2334016"/>
                <a:gd name="connsiteX123" fmla="*/ 1568704 w 8553704"/>
                <a:gd name="connsiteY123" fmla="*/ 594116 h 2334016"/>
                <a:gd name="connsiteX124" fmla="*/ 1606804 w 8553704"/>
                <a:gd name="connsiteY124" fmla="*/ 581416 h 2334016"/>
                <a:gd name="connsiteX125" fmla="*/ 1657604 w 8553704"/>
                <a:gd name="connsiteY125" fmla="*/ 505216 h 2334016"/>
                <a:gd name="connsiteX126" fmla="*/ 1733804 w 8553704"/>
                <a:gd name="connsiteY126" fmla="*/ 441716 h 2334016"/>
                <a:gd name="connsiteX127" fmla="*/ 1759204 w 8553704"/>
                <a:gd name="connsiteY127" fmla="*/ 403616 h 2334016"/>
                <a:gd name="connsiteX128" fmla="*/ 1784604 w 8553704"/>
                <a:gd name="connsiteY128" fmla="*/ 327416 h 2334016"/>
                <a:gd name="connsiteX129" fmla="*/ 1149604 w 8553704"/>
                <a:gd name="connsiteY129" fmla="*/ 213116 h 2334016"/>
                <a:gd name="connsiteX130" fmla="*/ 1060704 w 8553704"/>
                <a:gd name="connsiteY130" fmla="*/ 200416 h 2334016"/>
                <a:gd name="connsiteX131" fmla="*/ 844804 w 8553704"/>
                <a:gd name="connsiteY131" fmla="*/ 187716 h 2334016"/>
                <a:gd name="connsiteX132" fmla="*/ 705104 w 8553704"/>
                <a:gd name="connsiteY132" fmla="*/ 175016 h 2334016"/>
                <a:gd name="connsiteX133" fmla="*/ 413004 w 8553704"/>
                <a:gd name="connsiteY133" fmla="*/ 162316 h 2334016"/>
                <a:gd name="connsiteX134" fmla="*/ 209804 w 8553704"/>
                <a:gd name="connsiteY134" fmla="*/ 149616 h 2334016"/>
                <a:gd name="connsiteX135" fmla="*/ 32004 w 8553704"/>
                <a:gd name="connsiteY135" fmla="*/ 162316 h 2334016"/>
                <a:gd name="connsiteX136" fmla="*/ 19304 w 8553704"/>
                <a:gd name="connsiteY136"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187704 w 8553704"/>
                <a:gd name="connsiteY10" fmla="*/ 1241816 h 2334016"/>
                <a:gd name="connsiteX11" fmla="*/ 1308354 w 8553704"/>
                <a:gd name="connsiteY11" fmla="*/ 1394216 h 2334016"/>
                <a:gd name="connsiteX12" fmla="*/ 1390903 w 8553704"/>
                <a:gd name="connsiteY12" fmla="*/ 1635515 h 2334016"/>
                <a:gd name="connsiteX13" fmla="*/ 1365504 w 8553704"/>
                <a:gd name="connsiteY13" fmla="*/ 1876816 h 2334016"/>
                <a:gd name="connsiteX14" fmla="*/ 1378204 w 8553704"/>
                <a:gd name="connsiteY14" fmla="*/ 1914916 h 2334016"/>
                <a:gd name="connsiteX15" fmla="*/ 1416304 w 8553704"/>
                <a:gd name="connsiteY15" fmla="*/ 2092716 h 2334016"/>
                <a:gd name="connsiteX16" fmla="*/ 1441704 w 8553704"/>
                <a:gd name="connsiteY16" fmla="*/ 2181616 h 2334016"/>
                <a:gd name="connsiteX17" fmla="*/ 1479804 w 8553704"/>
                <a:gd name="connsiteY17" fmla="*/ 2194316 h 2334016"/>
                <a:gd name="connsiteX18" fmla="*/ 1517904 w 8553704"/>
                <a:gd name="connsiteY18" fmla="*/ 2219716 h 2334016"/>
                <a:gd name="connsiteX19" fmla="*/ 1670304 w 8553704"/>
                <a:gd name="connsiteY19" fmla="*/ 2245116 h 2334016"/>
                <a:gd name="connsiteX20" fmla="*/ 1759204 w 8553704"/>
                <a:gd name="connsiteY20" fmla="*/ 2270516 h 2334016"/>
                <a:gd name="connsiteX21" fmla="*/ 1835404 w 8553704"/>
                <a:gd name="connsiteY21" fmla="*/ 2283216 h 2334016"/>
                <a:gd name="connsiteX22" fmla="*/ 1873504 w 8553704"/>
                <a:gd name="connsiteY22" fmla="*/ 2295916 h 2334016"/>
                <a:gd name="connsiteX23" fmla="*/ 2013204 w 8553704"/>
                <a:gd name="connsiteY23" fmla="*/ 2321316 h 2334016"/>
                <a:gd name="connsiteX24" fmla="*/ 2076704 w 8553704"/>
                <a:gd name="connsiteY24" fmla="*/ 2334016 h 2334016"/>
                <a:gd name="connsiteX25" fmla="*/ 3029204 w 8553704"/>
                <a:gd name="connsiteY25" fmla="*/ 2308616 h 2334016"/>
                <a:gd name="connsiteX26" fmla="*/ 3130804 w 8553704"/>
                <a:gd name="connsiteY26" fmla="*/ 2295916 h 2334016"/>
                <a:gd name="connsiteX27" fmla="*/ 3283204 w 8553704"/>
                <a:gd name="connsiteY27" fmla="*/ 2270516 h 2334016"/>
                <a:gd name="connsiteX28" fmla="*/ 3397504 w 8553704"/>
                <a:gd name="connsiteY28" fmla="*/ 2245116 h 2334016"/>
                <a:gd name="connsiteX29" fmla="*/ 3511804 w 8553704"/>
                <a:gd name="connsiteY29" fmla="*/ 2232416 h 2334016"/>
                <a:gd name="connsiteX30" fmla="*/ 3613404 w 8553704"/>
                <a:gd name="connsiteY30" fmla="*/ 2219716 h 2334016"/>
                <a:gd name="connsiteX31" fmla="*/ 3854704 w 8553704"/>
                <a:gd name="connsiteY31" fmla="*/ 2168916 h 2334016"/>
                <a:gd name="connsiteX32" fmla="*/ 4299204 w 8553704"/>
                <a:gd name="connsiteY32" fmla="*/ 2143516 h 2334016"/>
                <a:gd name="connsiteX33" fmla="*/ 4388104 w 8553704"/>
                <a:gd name="connsiteY33" fmla="*/ 2118116 h 2334016"/>
                <a:gd name="connsiteX34" fmla="*/ 4464304 w 8553704"/>
                <a:gd name="connsiteY34" fmla="*/ 2080016 h 2334016"/>
                <a:gd name="connsiteX35" fmla="*/ 5137404 w 8553704"/>
                <a:gd name="connsiteY35" fmla="*/ 2041916 h 2334016"/>
                <a:gd name="connsiteX36" fmla="*/ 5251704 w 8553704"/>
                <a:gd name="connsiteY36" fmla="*/ 2029216 h 2334016"/>
                <a:gd name="connsiteX37" fmla="*/ 5264404 w 8553704"/>
                <a:gd name="connsiteY37" fmla="*/ 1991116 h 2334016"/>
                <a:gd name="connsiteX38" fmla="*/ 5289804 w 8553704"/>
                <a:gd name="connsiteY38" fmla="*/ 1953016 h 2334016"/>
                <a:gd name="connsiteX39" fmla="*/ 5302504 w 8553704"/>
                <a:gd name="connsiteY39" fmla="*/ 1902216 h 2334016"/>
                <a:gd name="connsiteX40" fmla="*/ 5315204 w 8553704"/>
                <a:gd name="connsiteY40" fmla="*/ 1826016 h 2334016"/>
                <a:gd name="connsiteX41" fmla="*/ 5340604 w 8553704"/>
                <a:gd name="connsiteY41" fmla="*/ 1724416 h 2334016"/>
                <a:gd name="connsiteX42" fmla="*/ 5404104 w 8553704"/>
                <a:gd name="connsiteY42" fmla="*/ 1660916 h 2334016"/>
                <a:gd name="connsiteX43" fmla="*/ 5480304 w 8553704"/>
                <a:gd name="connsiteY43" fmla="*/ 1635516 h 2334016"/>
                <a:gd name="connsiteX44" fmla="*/ 5556504 w 8553704"/>
                <a:gd name="connsiteY44" fmla="*/ 1584716 h 2334016"/>
                <a:gd name="connsiteX45" fmla="*/ 5632704 w 8553704"/>
                <a:gd name="connsiteY45" fmla="*/ 1559316 h 2334016"/>
                <a:gd name="connsiteX46" fmla="*/ 5670804 w 8553704"/>
                <a:gd name="connsiteY46" fmla="*/ 1546616 h 2334016"/>
                <a:gd name="connsiteX47" fmla="*/ 5721604 w 8553704"/>
                <a:gd name="connsiteY47" fmla="*/ 1533916 h 2334016"/>
                <a:gd name="connsiteX48" fmla="*/ 6166104 w 8553704"/>
                <a:gd name="connsiteY48" fmla="*/ 1572016 h 2334016"/>
                <a:gd name="connsiteX49" fmla="*/ 6204204 w 8553704"/>
                <a:gd name="connsiteY49" fmla="*/ 1584716 h 2334016"/>
                <a:gd name="connsiteX50" fmla="*/ 6280404 w 8553704"/>
                <a:gd name="connsiteY50" fmla="*/ 1648216 h 2334016"/>
                <a:gd name="connsiteX51" fmla="*/ 6356604 w 8553704"/>
                <a:gd name="connsiteY51" fmla="*/ 1699016 h 2334016"/>
                <a:gd name="connsiteX52" fmla="*/ 6394704 w 8553704"/>
                <a:gd name="connsiteY52" fmla="*/ 1724416 h 2334016"/>
                <a:gd name="connsiteX53" fmla="*/ 6445504 w 8553704"/>
                <a:gd name="connsiteY53" fmla="*/ 1838716 h 2334016"/>
                <a:gd name="connsiteX54" fmla="*/ 6458204 w 8553704"/>
                <a:gd name="connsiteY54" fmla="*/ 1876816 h 2334016"/>
                <a:gd name="connsiteX55" fmla="*/ 6496304 w 8553704"/>
                <a:gd name="connsiteY55" fmla="*/ 1889516 h 2334016"/>
                <a:gd name="connsiteX56" fmla="*/ 6547104 w 8553704"/>
                <a:gd name="connsiteY56" fmla="*/ 1914916 h 2334016"/>
                <a:gd name="connsiteX57" fmla="*/ 6597904 w 8553704"/>
                <a:gd name="connsiteY57" fmla="*/ 1927616 h 2334016"/>
                <a:gd name="connsiteX58" fmla="*/ 6674104 w 8553704"/>
                <a:gd name="connsiteY58" fmla="*/ 1953016 h 2334016"/>
                <a:gd name="connsiteX59" fmla="*/ 7067804 w 8553704"/>
                <a:gd name="connsiteY59" fmla="*/ 1978416 h 2334016"/>
                <a:gd name="connsiteX60" fmla="*/ 8223504 w 8553704"/>
                <a:gd name="connsiteY60" fmla="*/ 2029216 h 2334016"/>
                <a:gd name="connsiteX61" fmla="*/ 8477504 w 8553704"/>
                <a:gd name="connsiteY61" fmla="*/ 2016516 h 2334016"/>
                <a:gd name="connsiteX62" fmla="*/ 8553704 w 8553704"/>
                <a:gd name="connsiteY62" fmla="*/ 1965716 h 2334016"/>
                <a:gd name="connsiteX63" fmla="*/ 8541004 w 8553704"/>
                <a:gd name="connsiteY63" fmla="*/ 937016 h 2334016"/>
                <a:gd name="connsiteX64" fmla="*/ 8337804 w 8553704"/>
                <a:gd name="connsiteY64" fmla="*/ 975116 h 2334016"/>
                <a:gd name="connsiteX65" fmla="*/ 7867904 w 8553704"/>
                <a:gd name="connsiteY65" fmla="*/ 962416 h 2334016"/>
                <a:gd name="connsiteX66" fmla="*/ 7601204 w 8553704"/>
                <a:gd name="connsiteY66" fmla="*/ 937016 h 2334016"/>
                <a:gd name="connsiteX67" fmla="*/ 7537704 w 8553704"/>
                <a:gd name="connsiteY67" fmla="*/ 924316 h 2334016"/>
                <a:gd name="connsiteX68" fmla="*/ 7486904 w 8553704"/>
                <a:gd name="connsiteY68" fmla="*/ 911616 h 2334016"/>
                <a:gd name="connsiteX69" fmla="*/ 7448804 w 8553704"/>
                <a:gd name="connsiteY69" fmla="*/ 898916 h 2334016"/>
                <a:gd name="connsiteX70" fmla="*/ 7359904 w 8553704"/>
                <a:gd name="connsiteY70" fmla="*/ 886216 h 2334016"/>
                <a:gd name="connsiteX71" fmla="*/ 7207504 w 8553704"/>
                <a:gd name="connsiteY71" fmla="*/ 860816 h 2334016"/>
                <a:gd name="connsiteX72" fmla="*/ 5924804 w 8553704"/>
                <a:gd name="connsiteY72" fmla="*/ 848116 h 2334016"/>
                <a:gd name="connsiteX73" fmla="*/ 5594604 w 8553704"/>
                <a:gd name="connsiteY73" fmla="*/ 810016 h 2334016"/>
                <a:gd name="connsiteX74" fmla="*/ 5467604 w 8553704"/>
                <a:gd name="connsiteY74" fmla="*/ 771916 h 2334016"/>
                <a:gd name="connsiteX75" fmla="*/ 5429504 w 8553704"/>
                <a:gd name="connsiteY75" fmla="*/ 759216 h 2334016"/>
                <a:gd name="connsiteX76" fmla="*/ 5340604 w 8553704"/>
                <a:gd name="connsiteY76" fmla="*/ 708416 h 2334016"/>
                <a:gd name="connsiteX77" fmla="*/ 5302504 w 8553704"/>
                <a:gd name="connsiteY77" fmla="*/ 683016 h 2334016"/>
                <a:gd name="connsiteX78" fmla="*/ 5175504 w 8553704"/>
                <a:gd name="connsiteY78" fmla="*/ 644916 h 2334016"/>
                <a:gd name="connsiteX79" fmla="*/ 4934204 w 8553704"/>
                <a:gd name="connsiteY79" fmla="*/ 632216 h 2334016"/>
                <a:gd name="connsiteX80" fmla="*/ 4527804 w 8553704"/>
                <a:gd name="connsiteY80" fmla="*/ 594116 h 2334016"/>
                <a:gd name="connsiteX81" fmla="*/ 4438904 w 8553704"/>
                <a:gd name="connsiteY81" fmla="*/ 581416 h 2334016"/>
                <a:gd name="connsiteX82" fmla="*/ 3905504 w 8553704"/>
                <a:gd name="connsiteY82" fmla="*/ 530616 h 2334016"/>
                <a:gd name="connsiteX83" fmla="*/ 3626104 w 8553704"/>
                <a:gd name="connsiteY83" fmla="*/ 492516 h 2334016"/>
                <a:gd name="connsiteX84" fmla="*/ 3486404 w 8553704"/>
                <a:gd name="connsiteY84" fmla="*/ 467116 h 2334016"/>
                <a:gd name="connsiteX85" fmla="*/ 3156204 w 8553704"/>
                <a:gd name="connsiteY85" fmla="*/ 454416 h 2334016"/>
                <a:gd name="connsiteX86" fmla="*/ 2902204 w 8553704"/>
                <a:gd name="connsiteY86" fmla="*/ 416316 h 2334016"/>
                <a:gd name="connsiteX87" fmla="*/ 2851404 w 8553704"/>
                <a:gd name="connsiteY87" fmla="*/ 403616 h 2334016"/>
                <a:gd name="connsiteX88" fmla="*/ 2381504 w 8553704"/>
                <a:gd name="connsiteY88" fmla="*/ 378216 h 2334016"/>
                <a:gd name="connsiteX89" fmla="*/ 2318004 w 8553704"/>
                <a:gd name="connsiteY89" fmla="*/ 695716 h 2334016"/>
                <a:gd name="connsiteX90" fmla="*/ 2381504 w 8553704"/>
                <a:gd name="connsiteY90" fmla="*/ 810016 h 2334016"/>
                <a:gd name="connsiteX91" fmla="*/ 2419604 w 8553704"/>
                <a:gd name="connsiteY91" fmla="*/ 835416 h 2334016"/>
                <a:gd name="connsiteX92" fmla="*/ 2495804 w 8553704"/>
                <a:gd name="connsiteY92" fmla="*/ 911616 h 2334016"/>
                <a:gd name="connsiteX93" fmla="*/ 2533904 w 8553704"/>
                <a:gd name="connsiteY93" fmla="*/ 949716 h 2334016"/>
                <a:gd name="connsiteX94" fmla="*/ 2584704 w 8553704"/>
                <a:gd name="connsiteY94" fmla="*/ 987816 h 2334016"/>
                <a:gd name="connsiteX95" fmla="*/ 2660904 w 8553704"/>
                <a:gd name="connsiteY95" fmla="*/ 1038616 h 2334016"/>
                <a:gd name="connsiteX96" fmla="*/ 2673604 w 8553704"/>
                <a:gd name="connsiteY96" fmla="*/ 1076716 h 2334016"/>
                <a:gd name="connsiteX97" fmla="*/ 2699004 w 8553704"/>
                <a:gd name="connsiteY97" fmla="*/ 1165616 h 2334016"/>
                <a:gd name="connsiteX98" fmla="*/ 2673604 w 8553704"/>
                <a:gd name="connsiteY98" fmla="*/ 1330716 h 2334016"/>
                <a:gd name="connsiteX99" fmla="*/ 2660904 w 8553704"/>
                <a:gd name="connsiteY99" fmla="*/ 1381516 h 2334016"/>
                <a:gd name="connsiteX100" fmla="*/ 2635504 w 8553704"/>
                <a:gd name="connsiteY100" fmla="*/ 1419616 h 2334016"/>
                <a:gd name="connsiteX101" fmla="*/ 2622804 w 8553704"/>
                <a:gd name="connsiteY101" fmla="*/ 1457716 h 2334016"/>
                <a:gd name="connsiteX102" fmla="*/ 2584704 w 8553704"/>
                <a:gd name="connsiteY102" fmla="*/ 1470416 h 2334016"/>
                <a:gd name="connsiteX103" fmla="*/ 2546604 w 8553704"/>
                <a:gd name="connsiteY103" fmla="*/ 1495816 h 2334016"/>
                <a:gd name="connsiteX104" fmla="*/ 2470404 w 8553704"/>
                <a:gd name="connsiteY104" fmla="*/ 1521216 h 2334016"/>
                <a:gd name="connsiteX105" fmla="*/ 2432304 w 8553704"/>
                <a:gd name="connsiteY105" fmla="*/ 1533916 h 2334016"/>
                <a:gd name="connsiteX106" fmla="*/ 2330704 w 8553704"/>
                <a:gd name="connsiteY106" fmla="*/ 1546616 h 2334016"/>
                <a:gd name="connsiteX107" fmla="*/ 1797304 w 8553704"/>
                <a:gd name="connsiteY107" fmla="*/ 1546616 h 2334016"/>
                <a:gd name="connsiteX108" fmla="*/ 1670304 w 8553704"/>
                <a:gd name="connsiteY108" fmla="*/ 1533916 h 2334016"/>
                <a:gd name="connsiteX109" fmla="*/ 1556004 w 8553704"/>
                <a:gd name="connsiteY109" fmla="*/ 1470416 h 2334016"/>
                <a:gd name="connsiteX110" fmla="*/ 1454404 w 8553704"/>
                <a:gd name="connsiteY110" fmla="*/ 1419616 h 2334016"/>
                <a:gd name="connsiteX111" fmla="*/ 1429004 w 8553704"/>
                <a:gd name="connsiteY111" fmla="*/ 1381516 h 2334016"/>
                <a:gd name="connsiteX112" fmla="*/ 1378204 w 8553704"/>
                <a:gd name="connsiteY112" fmla="*/ 1356116 h 2334016"/>
                <a:gd name="connsiteX113" fmla="*/ 1340104 w 8553704"/>
                <a:gd name="connsiteY113" fmla="*/ 1229116 h 2334016"/>
                <a:gd name="connsiteX114" fmla="*/ 1352804 w 8553704"/>
                <a:gd name="connsiteY114" fmla="*/ 975116 h 2334016"/>
                <a:gd name="connsiteX115" fmla="*/ 1365504 w 8553704"/>
                <a:gd name="connsiteY115" fmla="*/ 937016 h 2334016"/>
                <a:gd name="connsiteX116" fmla="*/ 1390904 w 8553704"/>
                <a:gd name="connsiteY116" fmla="*/ 835416 h 2334016"/>
                <a:gd name="connsiteX117" fmla="*/ 1416304 w 8553704"/>
                <a:gd name="connsiteY117" fmla="*/ 797316 h 2334016"/>
                <a:gd name="connsiteX118" fmla="*/ 1467104 w 8553704"/>
                <a:gd name="connsiteY118" fmla="*/ 733816 h 2334016"/>
                <a:gd name="connsiteX119" fmla="*/ 1492504 w 8553704"/>
                <a:gd name="connsiteY119" fmla="*/ 695716 h 2334016"/>
                <a:gd name="connsiteX120" fmla="*/ 1505204 w 8553704"/>
                <a:gd name="connsiteY120" fmla="*/ 657616 h 2334016"/>
                <a:gd name="connsiteX121" fmla="*/ 1543304 w 8553704"/>
                <a:gd name="connsiteY121" fmla="*/ 632216 h 2334016"/>
                <a:gd name="connsiteX122" fmla="*/ 1568704 w 8553704"/>
                <a:gd name="connsiteY122" fmla="*/ 594116 h 2334016"/>
                <a:gd name="connsiteX123" fmla="*/ 1606804 w 8553704"/>
                <a:gd name="connsiteY123" fmla="*/ 581416 h 2334016"/>
                <a:gd name="connsiteX124" fmla="*/ 1657604 w 8553704"/>
                <a:gd name="connsiteY124" fmla="*/ 505216 h 2334016"/>
                <a:gd name="connsiteX125" fmla="*/ 1733804 w 8553704"/>
                <a:gd name="connsiteY125" fmla="*/ 441716 h 2334016"/>
                <a:gd name="connsiteX126" fmla="*/ 1759204 w 8553704"/>
                <a:gd name="connsiteY126" fmla="*/ 403616 h 2334016"/>
                <a:gd name="connsiteX127" fmla="*/ 1784604 w 8553704"/>
                <a:gd name="connsiteY127" fmla="*/ 327416 h 2334016"/>
                <a:gd name="connsiteX128" fmla="*/ 1149604 w 8553704"/>
                <a:gd name="connsiteY128" fmla="*/ 213116 h 2334016"/>
                <a:gd name="connsiteX129" fmla="*/ 1060704 w 8553704"/>
                <a:gd name="connsiteY129" fmla="*/ 200416 h 2334016"/>
                <a:gd name="connsiteX130" fmla="*/ 844804 w 8553704"/>
                <a:gd name="connsiteY130" fmla="*/ 187716 h 2334016"/>
                <a:gd name="connsiteX131" fmla="*/ 705104 w 8553704"/>
                <a:gd name="connsiteY131" fmla="*/ 175016 h 2334016"/>
                <a:gd name="connsiteX132" fmla="*/ 413004 w 8553704"/>
                <a:gd name="connsiteY132" fmla="*/ 162316 h 2334016"/>
                <a:gd name="connsiteX133" fmla="*/ 209804 w 8553704"/>
                <a:gd name="connsiteY133" fmla="*/ 149616 h 2334016"/>
                <a:gd name="connsiteX134" fmla="*/ 32004 w 8553704"/>
                <a:gd name="connsiteY134" fmla="*/ 162316 h 2334016"/>
                <a:gd name="connsiteX135" fmla="*/ 19304 w 8553704"/>
                <a:gd name="connsiteY135"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187704 w 8553704"/>
                <a:gd name="connsiteY10" fmla="*/ 124181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78204 w 8553704"/>
                <a:gd name="connsiteY14" fmla="*/ 1914916 h 2334016"/>
                <a:gd name="connsiteX15" fmla="*/ 1416304 w 8553704"/>
                <a:gd name="connsiteY15" fmla="*/ 2092716 h 2334016"/>
                <a:gd name="connsiteX16" fmla="*/ 1441704 w 8553704"/>
                <a:gd name="connsiteY16" fmla="*/ 2181616 h 2334016"/>
                <a:gd name="connsiteX17" fmla="*/ 1479804 w 8553704"/>
                <a:gd name="connsiteY17" fmla="*/ 2194316 h 2334016"/>
                <a:gd name="connsiteX18" fmla="*/ 1517904 w 8553704"/>
                <a:gd name="connsiteY18" fmla="*/ 2219716 h 2334016"/>
                <a:gd name="connsiteX19" fmla="*/ 1670304 w 8553704"/>
                <a:gd name="connsiteY19" fmla="*/ 2245116 h 2334016"/>
                <a:gd name="connsiteX20" fmla="*/ 1759204 w 8553704"/>
                <a:gd name="connsiteY20" fmla="*/ 2270516 h 2334016"/>
                <a:gd name="connsiteX21" fmla="*/ 1835404 w 8553704"/>
                <a:gd name="connsiteY21" fmla="*/ 2283216 h 2334016"/>
                <a:gd name="connsiteX22" fmla="*/ 1873504 w 8553704"/>
                <a:gd name="connsiteY22" fmla="*/ 2295916 h 2334016"/>
                <a:gd name="connsiteX23" fmla="*/ 2013204 w 8553704"/>
                <a:gd name="connsiteY23" fmla="*/ 2321316 h 2334016"/>
                <a:gd name="connsiteX24" fmla="*/ 2076704 w 8553704"/>
                <a:gd name="connsiteY24" fmla="*/ 2334016 h 2334016"/>
                <a:gd name="connsiteX25" fmla="*/ 3029204 w 8553704"/>
                <a:gd name="connsiteY25" fmla="*/ 2308616 h 2334016"/>
                <a:gd name="connsiteX26" fmla="*/ 3130804 w 8553704"/>
                <a:gd name="connsiteY26" fmla="*/ 2295916 h 2334016"/>
                <a:gd name="connsiteX27" fmla="*/ 3283204 w 8553704"/>
                <a:gd name="connsiteY27" fmla="*/ 2270516 h 2334016"/>
                <a:gd name="connsiteX28" fmla="*/ 3397504 w 8553704"/>
                <a:gd name="connsiteY28" fmla="*/ 2245116 h 2334016"/>
                <a:gd name="connsiteX29" fmla="*/ 3511804 w 8553704"/>
                <a:gd name="connsiteY29" fmla="*/ 2232416 h 2334016"/>
                <a:gd name="connsiteX30" fmla="*/ 3613404 w 8553704"/>
                <a:gd name="connsiteY30" fmla="*/ 2219716 h 2334016"/>
                <a:gd name="connsiteX31" fmla="*/ 3854704 w 8553704"/>
                <a:gd name="connsiteY31" fmla="*/ 2168916 h 2334016"/>
                <a:gd name="connsiteX32" fmla="*/ 4299204 w 8553704"/>
                <a:gd name="connsiteY32" fmla="*/ 2143516 h 2334016"/>
                <a:gd name="connsiteX33" fmla="*/ 4388104 w 8553704"/>
                <a:gd name="connsiteY33" fmla="*/ 2118116 h 2334016"/>
                <a:gd name="connsiteX34" fmla="*/ 4464304 w 8553704"/>
                <a:gd name="connsiteY34" fmla="*/ 2080016 h 2334016"/>
                <a:gd name="connsiteX35" fmla="*/ 5137404 w 8553704"/>
                <a:gd name="connsiteY35" fmla="*/ 2041916 h 2334016"/>
                <a:gd name="connsiteX36" fmla="*/ 5251704 w 8553704"/>
                <a:gd name="connsiteY36" fmla="*/ 2029216 h 2334016"/>
                <a:gd name="connsiteX37" fmla="*/ 5264404 w 8553704"/>
                <a:gd name="connsiteY37" fmla="*/ 1991116 h 2334016"/>
                <a:gd name="connsiteX38" fmla="*/ 5289804 w 8553704"/>
                <a:gd name="connsiteY38" fmla="*/ 1953016 h 2334016"/>
                <a:gd name="connsiteX39" fmla="*/ 5302504 w 8553704"/>
                <a:gd name="connsiteY39" fmla="*/ 1902216 h 2334016"/>
                <a:gd name="connsiteX40" fmla="*/ 5315204 w 8553704"/>
                <a:gd name="connsiteY40" fmla="*/ 1826016 h 2334016"/>
                <a:gd name="connsiteX41" fmla="*/ 5340604 w 8553704"/>
                <a:gd name="connsiteY41" fmla="*/ 1724416 h 2334016"/>
                <a:gd name="connsiteX42" fmla="*/ 5404104 w 8553704"/>
                <a:gd name="connsiteY42" fmla="*/ 1660916 h 2334016"/>
                <a:gd name="connsiteX43" fmla="*/ 5480304 w 8553704"/>
                <a:gd name="connsiteY43" fmla="*/ 1635516 h 2334016"/>
                <a:gd name="connsiteX44" fmla="*/ 5556504 w 8553704"/>
                <a:gd name="connsiteY44" fmla="*/ 1584716 h 2334016"/>
                <a:gd name="connsiteX45" fmla="*/ 5632704 w 8553704"/>
                <a:gd name="connsiteY45" fmla="*/ 1559316 h 2334016"/>
                <a:gd name="connsiteX46" fmla="*/ 5670804 w 8553704"/>
                <a:gd name="connsiteY46" fmla="*/ 1546616 h 2334016"/>
                <a:gd name="connsiteX47" fmla="*/ 5721604 w 8553704"/>
                <a:gd name="connsiteY47" fmla="*/ 1533916 h 2334016"/>
                <a:gd name="connsiteX48" fmla="*/ 6166104 w 8553704"/>
                <a:gd name="connsiteY48" fmla="*/ 1572016 h 2334016"/>
                <a:gd name="connsiteX49" fmla="*/ 6204204 w 8553704"/>
                <a:gd name="connsiteY49" fmla="*/ 1584716 h 2334016"/>
                <a:gd name="connsiteX50" fmla="*/ 6280404 w 8553704"/>
                <a:gd name="connsiteY50" fmla="*/ 1648216 h 2334016"/>
                <a:gd name="connsiteX51" fmla="*/ 6356604 w 8553704"/>
                <a:gd name="connsiteY51" fmla="*/ 1699016 h 2334016"/>
                <a:gd name="connsiteX52" fmla="*/ 6394704 w 8553704"/>
                <a:gd name="connsiteY52" fmla="*/ 1724416 h 2334016"/>
                <a:gd name="connsiteX53" fmla="*/ 6445504 w 8553704"/>
                <a:gd name="connsiteY53" fmla="*/ 1838716 h 2334016"/>
                <a:gd name="connsiteX54" fmla="*/ 6458204 w 8553704"/>
                <a:gd name="connsiteY54" fmla="*/ 1876816 h 2334016"/>
                <a:gd name="connsiteX55" fmla="*/ 6496304 w 8553704"/>
                <a:gd name="connsiteY55" fmla="*/ 1889516 h 2334016"/>
                <a:gd name="connsiteX56" fmla="*/ 6547104 w 8553704"/>
                <a:gd name="connsiteY56" fmla="*/ 1914916 h 2334016"/>
                <a:gd name="connsiteX57" fmla="*/ 6597904 w 8553704"/>
                <a:gd name="connsiteY57" fmla="*/ 1927616 h 2334016"/>
                <a:gd name="connsiteX58" fmla="*/ 6674104 w 8553704"/>
                <a:gd name="connsiteY58" fmla="*/ 1953016 h 2334016"/>
                <a:gd name="connsiteX59" fmla="*/ 7067804 w 8553704"/>
                <a:gd name="connsiteY59" fmla="*/ 1978416 h 2334016"/>
                <a:gd name="connsiteX60" fmla="*/ 8223504 w 8553704"/>
                <a:gd name="connsiteY60" fmla="*/ 2029216 h 2334016"/>
                <a:gd name="connsiteX61" fmla="*/ 8477504 w 8553704"/>
                <a:gd name="connsiteY61" fmla="*/ 2016516 h 2334016"/>
                <a:gd name="connsiteX62" fmla="*/ 8553704 w 8553704"/>
                <a:gd name="connsiteY62" fmla="*/ 1965716 h 2334016"/>
                <a:gd name="connsiteX63" fmla="*/ 8541004 w 8553704"/>
                <a:gd name="connsiteY63" fmla="*/ 937016 h 2334016"/>
                <a:gd name="connsiteX64" fmla="*/ 8337804 w 8553704"/>
                <a:gd name="connsiteY64" fmla="*/ 975116 h 2334016"/>
                <a:gd name="connsiteX65" fmla="*/ 7867904 w 8553704"/>
                <a:gd name="connsiteY65" fmla="*/ 962416 h 2334016"/>
                <a:gd name="connsiteX66" fmla="*/ 7601204 w 8553704"/>
                <a:gd name="connsiteY66" fmla="*/ 937016 h 2334016"/>
                <a:gd name="connsiteX67" fmla="*/ 7537704 w 8553704"/>
                <a:gd name="connsiteY67" fmla="*/ 924316 h 2334016"/>
                <a:gd name="connsiteX68" fmla="*/ 7486904 w 8553704"/>
                <a:gd name="connsiteY68" fmla="*/ 911616 h 2334016"/>
                <a:gd name="connsiteX69" fmla="*/ 7448804 w 8553704"/>
                <a:gd name="connsiteY69" fmla="*/ 898916 h 2334016"/>
                <a:gd name="connsiteX70" fmla="*/ 7359904 w 8553704"/>
                <a:gd name="connsiteY70" fmla="*/ 886216 h 2334016"/>
                <a:gd name="connsiteX71" fmla="*/ 7207504 w 8553704"/>
                <a:gd name="connsiteY71" fmla="*/ 860816 h 2334016"/>
                <a:gd name="connsiteX72" fmla="*/ 5924804 w 8553704"/>
                <a:gd name="connsiteY72" fmla="*/ 848116 h 2334016"/>
                <a:gd name="connsiteX73" fmla="*/ 5594604 w 8553704"/>
                <a:gd name="connsiteY73" fmla="*/ 810016 h 2334016"/>
                <a:gd name="connsiteX74" fmla="*/ 5467604 w 8553704"/>
                <a:gd name="connsiteY74" fmla="*/ 771916 h 2334016"/>
                <a:gd name="connsiteX75" fmla="*/ 5429504 w 8553704"/>
                <a:gd name="connsiteY75" fmla="*/ 759216 h 2334016"/>
                <a:gd name="connsiteX76" fmla="*/ 5340604 w 8553704"/>
                <a:gd name="connsiteY76" fmla="*/ 708416 h 2334016"/>
                <a:gd name="connsiteX77" fmla="*/ 5302504 w 8553704"/>
                <a:gd name="connsiteY77" fmla="*/ 683016 h 2334016"/>
                <a:gd name="connsiteX78" fmla="*/ 5175504 w 8553704"/>
                <a:gd name="connsiteY78" fmla="*/ 644916 h 2334016"/>
                <a:gd name="connsiteX79" fmla="*/ 4934204 w 8553704"/>
                <a:gd name="connsiteY79" fmla="*/ 632216 h 2334016"/>
                <a:gd name="connsiteX80" fmla="*/ 4527804 w 8553704"/>
                <a:gd name="connsiteY80" fmla="*/ 594116 h 2334016"/>
                <a:gd name="connsiteX81" fmla="*/ 4438904 w 8553704"/>
                <a:gd name="connsiteY81" fmla="*/ 581416 h 2334016"/>
                <a:gd name="connsiteX82" fmla="*/ 3905504 w 8553704"/>
                <a:gd name="connsiteY82" fmla="*/ 530616 h 2334016"/>
                <a:gd name="connsiteX83" fmla="*/ 3626104 w 8553704"/>
                <a:gd name="connsiteY83" fmla="*/ 492516 h 2334016"/>
                <a:gd name="connsiteX84" fmla="*/ 3486404 w 8553704"/>
                <a:gd name="connsiteY84" fmla="*/ 467116 h 2334016"/>
                <a:gd name="connsiteX85" fmla="*/ 3156204 w 8553704"/>
                <a:gd name="connsiteY85" fmla="*/ 454416 h 2334016"/>
                <a:gd name="connsiteX86" fmla="*/ 2902204 w 8553704"/>
                <a:gd name="connsiteY86" fmla="*/ 416316 h 2334016"/>
                <a:gd name="connsiteX87" fmla="*/ 2851404 w 8553704"/>
                <a:gd name="connsiteY87" fmla="*/ 403616 h 2334016"/>
                <a:gd name="connsiteX88" fmla="*/ 2381504 w 8553704"/>
                <a:gd name="connsiteY88" fmla="*/ 378216 h 2334016"/>
                <a:gd name="connsiteX89" fmla="*/ 2318004 w 8553704"/>
                <a:gd name="connsiteY89" fmla="*/ 695716 h 2334016"/>
                <a:gd name="connsiteX90" fmla="*/ 2381504 w 8553704"/>
                <a:gd name="connsiteY90" fmla="*/ 810016 h 2334016"/>
                <a:gd name="connsiteX91" fmla="*/ 2419604 w 8553704"/>
                <a:gd name="connsiteY91" fmla="*/ 835416 h 2334016"/>
                <a:gd name="connsiteX92" fmla="*/ 2495804 w 8553704"/>
                <a:gd name="connsiteY92" fmla="*/ 911616 h 2334016"/>
                <a:gd name="connsiteX93" fmla="*/ 2533904 w 8553704"/>
                <a:gd name="connsiteY93" fmla="*/ 949716 h 2334016"/>
                <a:gd name="connsiteX94" fmla="*/ 2584704 w 8553704"/>
                <a:gd name="connsiteY94" fmla="*/ 987816 h 2334016"/>
                <a:gd name="connsiteX95" fmla="*/ 2660904 w 8553704"/>
                <a:gd name="connsiteY95" fmla="*/ 1038616 h 2334016"/>
                <a:gd name="connsiteX96" fmla="*/ 2673604 w 8553704"/>
                <a:gd name="connsiteY96" fmla="*/ 1076716 h 2334016"/>
                <a:gd name="connsiteX97" fmla="*/ 2699004 w 8553704"/>
                <a:gd name="connsiteY97" fmla="*/ 1165616 h 2334016"/>
                <a:gd name="connsiteX98" fmla="*/ 2673604 w 8553704"/>
                <a:gd name="connsiteY98" fmla="*/ 1330716 h 2334016"/>
                <a:gd name="connsiteX99" fmla="*/ 2660904 w 8553704"/>
                <a:gd name="connsiteY99" fmla="*/ 1381516 h 2334016"/>
                <a:gd name="connsiteX100" fmla="*/ 2635504 w 8553704"/>
                <a:gd name="connsiteY100" fmla="*/ 1419616 h 2334016"/>
                <a:gd name="connsiteX101" fmla="*/ 2622804 w 8553704"/>
                <a:gd name="connsiteY101" fmla="*/ 1457716 h 2334016"/>
                <a:gd name="connsiteX102" fmla="*/ 2584704 w 8553704"/>
                <a:gd name="connsiteY102" fmla="*/ 1470416 h 2334016"/>
                <a:gd name="connsiteX103" fmla="*/ 2546604 w 8553704"/>
                <a:gd name="connsiteY103" fmla="*/ 1495816 h 2334016"/>
                <a:gd name="connsiteX104" fmla="*/ 2470404 w 8553704"/>
                <a:gd name="connsiteY104" fmla="*/ 1521216 h 2334016"/>
                <a:gd name="connsiteX105" fmla="*/ 2432304 w 8553704"/>
                <a:gd name="connsiteY105" fmla="*/ 1533916 h 2334016"/>
                <a:gd name="connsiteX106" fmla="*/ 2330704 w 8553704"/>
                <a:gd name="connsiteY106" fmla="*/ 1546616 h 2334016"/>
                <a:gd name="connsiteX107" fmla="*/ 1797304 w 8553704"/>
                <a:gd name="connsiteY107" fmla="*/ 1546616 h 2334016"/>
                <a:gd name="connsiteX108" fmla="*/ 1670304 w 8553704"/>
                <a:gd name="connsiteY108" fmla="*/ 1533916 h 2334016"/>
                <a:gd name="connsiteX109" fmla="*/ 1556004 w 8553704"/>
                <a:gd name="connsiteY109" fmla="*/ 1470416 h 2334016"/>
                <a:gd name="connsiteX110" fmla="*/ 1454404 w 8553704"/>
                <a:gd name="connsiteY110" fmla="*/ 1419616 h 2334016"/>
                <a:gd name="connsiteX111" fmla="*/ 1429004 w 8553704"/>
                <a:gd name="connsiteY111" fmla="*/ 1381516 h 2334016"/>
                <a:gd name="connsiteX112" fmla="*/ 1378204 w 8553704"/>
                <a:gd name="connsiteY112" fmla="*/ 1356116 h 2334016"/>
                <a:gd name="connsiteX113" fmla="*/ 1340104 w 8553704"/>
                <a:gd name="connsiteY113" fmla="*/ 1229116 h 2334016"/>
                <a:gd name="connsiteX114" fmla="*/ 1352804 w 8553704"/>
                <a:gd name="connsiteY114" fmla="*/ 975116 h 2334016"/>
                <a:gd name="connsiteX115" fmla="*/ 1365504 w 8553704"/>
                <a:gd name="connsiteY115" fmla="*/ 937016 h 2334016"/>
                <a:gd name="connsiteX116" fmla="*/ 1390904 w 8553704"/>
                <a:gd name="connsiteY116" fmla="*/ 835416 h 2334016"/>
                <a:gd name="connsiteX117" fmla="*/ 1416304 w 8553704"/>
                <a:gd name="connsiteY117" fmla="*/ 797316 h 2334016"/>
                <a:gd name="connsiteX118" fmla="*/ 1467104 w 8553704"/>
                <a:gd name="connsiteY118" fmla="*/ 733816 h 2334016"/>
                <a:gd name="connsiteX119" fmla="*/ 1492504 w 8553704"/>
                <a:gd name="connsiteY119" fmla="*/ 695716 h 2334016"/>
                <a:gd name="connsiteX120" fmla="*/ 1505204 w 8553704"/>
                <a:gd name="connsiteY120" fmla="*/ 657616 h 2334016"/>
                <a:gd name="connsiteX121" fmla="*/ 1543304 w 8553704"/>
                <a:gd name="connsiteY121" fmla="*/ 632216 h 2334016"/>
                <a:gd name="connsiteX122" fmla="*/ 1568704 w 8553704"/>
                <a:gd name="connsiteY122" fmla="*/ 594116 h 2334016"/>
                <a:gd name="connsiteX123" fmla="*/ 1606804 w 8553704"/>
                <a:gd name="connsiteY123" fmla="*/ 581416 h 2334016"/>
                <a:gd name="connsiteX124" fmla="*/ 1657604 w 8553704"/>
                <a:gd name="connsiteY124" fmla="*/ 505216 h 2334016"/>
                <a:gd name="connsiteX125" fmla="*/ 1733804 w 8553704"/>
                <a:gd name="connsiteY125" fmla="*/ 441716 h 2334016"/>
                <a:gd name="connsiteX126" fmla="*/ 1759204 w 8553704"/>
                <a:gd name="connsiteY126" fmla="*/ 403616 h 2334016"/>
                <a:gd name="connsiteX127" fmla="*/ 1784604 w 8553704"/>
                <a:gd name="connsiteY127" fmla="*/ 327416 h 2334016"/>
                <a:gd name="connsiteX128" fmla="*/ 1149604 w 8553704"/>
                <a:gd name="connsiteY128" fmla="*/ 213116 h 2334016"/>
                <a:gd name="connsiteX129" fmla="*/ 1060704 w 8553704"/>
                <a:gd name="connsiteY129" fmla="*/ 200416 h 2334016"/>
                <a:gd name="connsiteX130" fmla="*/ 844804 w 8553704"/>
                <a:gd name="connsiteY130" fmla="*/ 187716 h 2334016"/>
                <a:gd name="connsiteX131" fmla="*/ 705104 w 8553704"/>
                <a:gd name="connsiteY131" fmla="*/ 175016 h 2334016"/>
                <a:gd name="connsiteX132" fmla="*/ 413004 w 8553704"/>
                <a:gd name="connsiteY132" fmla="*/ 162316 h 2334016"/>
                <a:gd name="connsiteX133" fmla="*/ 209804 w 8553704"/>
                <a:gd name="connsiteY133" fmla="*/ 149616 h 2334016"/>
                <a:gd name="connsiteX134" fmla="*/ 32004 w 8553704"/>
                <a:gd name="connsiteY134" fmla="*/ 162316 h 2334016"/>
                <a:gd name="connsiteX135" fmla="*/ 19304 w 8553704"/>
                <a:gd name="connsiteY135"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187704 w 8553704"/>
                <a:gd name="connsiteY10" fmla="*/ 124181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416304 w 8553704"/>
                <a:gd name="connsiteY14" fmla="*/ 2092716 h 2334016"/>
                <a:gd name="connsiteX15" fmla="*/ 1441704 w 8553704"/>
                <a:gd name="connsiteY15" fmla="*/ 2181616 h 2334016"/>
                <a:gd name="connsiteX16" fmla="*/ 1479804 w 8553704"/>
                <a:gd name="connsiteY16" fmla="*/ 2194316 h 2334016"/>
                <a:gd name="connsiteX17" fmla="*/ 1517904 w 8553704"/>
                <a:gd name="connsiteY17" fmla="*/ 2219716 h 2334016"/>
                <a:gd name="connsiteX18" fmla="*/ 1670304 w 8553704"/>
                <a:gd name="connsiteY18" fmla="*/ 2245116 h 2334016"/>
                <a:gd name="connsiteX19" fmla="*/ 1759204 w 8553704"/>
                <a:gd name="connsiteY19" fmla="*/ 2270516 h 2334016"/>
                <a:gd name="connsiteX20" fmla="*/ 1835404 w 8553704"/>
                <a:gd name="connsiteY20" fmla="*/ 2283216 h 2334016"/>
                <a:gd name="connsiteX21" fmla="*/ 1873504 w 8553704"/>
                <a:gd name="connsiteY21" fmla="*/ 2295916 h 2334016"/>
                <a:gd name="connsiteX22" fmla="*/ 2013204 w 8553704"/>
                <a:gd name="connsiteY22" fmla="*/ 2321316 h 2334016"/>
                <a:gd name="connsiteX23" fmla="*/ 2076704 w 8553704"/>
                <a:gd name="connsiteY23" fmla="*/ 2334016 h 2334016"/>
                <a:gd name="connsiteX24" fmla="*/ 3029204 w 8553704"/>
                <a:gd name="connsiteY24" fmla="*/ 2308616 h 2334016"/>
                <a:gd name="connsiteX25" fmla="*/ 3130804 w 8553704"/>
                <a:gd name="connsiteY25" fmla="*/ 2295916 h 2334016"/>
                <a:gd name="connsiteX26" fmla="*/ 3283204 w 8553704"/>
                <a:gd name="connsiteY26" fmla="*/ 2270516 h 2334016"/>
                <a:gd name="connsiteX27" fmla="*/ 3397504 w 8553704"/>
                <a:gd name="connsiteY27" fmla="*/ 2245116 h 2334016"/>
                <a:gd name="connsiteX28" fmla="*/ 3511804 w 8553704"/>
                <a:gd name="connsiteY28" fmla="*/ 2232416 h 2334016"/>
                <a:gd name="connsiteX29" fmla="*/ 3613404 w 8553704"/>
                <a:gd name="connsiteY29" fmla="*/ 2219716 h 2334016"/>
                <a:gd name="connsiteX30" fmla="*/ 3854704 w 8553704"/>
                <a:gd name="connsiteY30" fmla="*/ 2168916 h 2334016"/>
                <a:gd name="connsiteX31" fmla="*/ 4299204 w 8553704"/>
                <a:gd name="connsiteY31" fmla="*/ 2143516 h 2334016"/>
                <a:gd name="connsiteX32" fmla="*/ 4388104 w 8553704"/>
                <a:gd name="connsiteY32" fmla="*/ 2118116 h 2334016"/>
                <a:gd name="connsiteX33" fmla="*/ 4464304 w 8553704"/>
                <a:gd name="connsiteY33" fmla="*/ 2080016 h 2334016"/>
                <a:gd name="connsiteX34" fmla="*/ 5137404 w 8553704"/>
                <a:gd name="connsiteY34" fmla="*/ 2041916 h 2334016"/>
                <a:gd name="connsiteX35" fmla="*/ 5251704 w 8553704"/>
                <a:gd name="connsiteY35" fmla="*/ 2029216 h 2334016"/>
                <a:gd name="connsiteX36" fmla="*/ 5264404 w 8553704"/>
                <a:gd name="connsiteY36" fmla="*/ 1991116 h 2334016"/>
                <a:gd name="connsiteX37" fmla="*/ 5289804 w 8553704"/>
                <a:gd name="connsiteY37" fmla="*/ 1953016 h 2334016"/>
                <a:gd name="connsiteX38" fmla="*/ 5302504 w 8553704"/>
                <a:gd name="connsiteY38" fmla="*/ 1902216 h 2334016"/>
                <a:gd name="connsiteX39" fmla="*/ 5315204 w 8553704"/>
                <a:gd name="connsiteY39" fmla="*/ 1826016 h 2334016"/>
                <a:gd name="connsiteX40" fmla="*/ 5340604 w 8553704"/>
                <a:gd name="connsiteY40" fmla="*/ 1724416 h 2334016"/>
                <a:gd name="connsiteX41" fmla="*/ 5404104 w 8553704"/>
                <a:gd name="connsiteY41" fmla="*/ 1660916 h 2334016"/>
                <a:gd name="connsiteX42" fmla="*/ 5480304 w 8553704"/>
                <a:gd name="connsiteY42" fmla="*/ 1635516 h 2334016"/>
                <a:gd name="connsiteX43" fmla="*/ 5556504 w 8553704"/>
                <a:gd name="connsiteY43" fmla="*/ 1584716 h 2334016"/>
                <a:gd name="connsiteX44" fmla="*/ 5632704 w 8553704"/>
                <a:gd name="connsiteY44" fmla="*/ 1559316 h 2334016"/>
                <a:gd name="connsiteX45" fmla="*/ 5670804 w 8553704"/>
                <a:gd name="connsiteY45" fmla="*/ 1546616 h 2334016"/>
                <a:gd name="connsiteX46" fmla="*/ 5721604 w 8553704"/>
                <a:gd name="connsiteY46" fmla="*/ 1533916 h 2334016"/>
                <a:gd name="connsiteX47" fmla="*/ 6166104 w 8553704"/>
                <a:gd name="connsiteY47" fmla="*/ 1572016 h 2334016"/>
                <a:gd name="connsiteX48" fmla="*/ 6204204 w 8553704"/>
                <a:gd name="connsiteY48" fmla="*/ 1584716 h 2334016"/>
                <a:gd name="connsiteX49" fmla="*/ 6280404 w 8553704"/>
                <a:gd name="connsiteY49" fmla="*/ 1648216 h 2334016"/>
                <a:gd name="connsiteX50" fmla="*/ 6356604 w 8553704"/>
                <a:gd name="connsiteY50" fmla="*/ 1699016 h 2334016"/>
                <a:gd name="connsiteX51" fmla="*/ 6394704 w 8553704"/>
                <a:gd name="connsiteY51" fmla="*/ 1724416 h 2334016"/>
                <a:gd name="connsiteX52" fmla="*/ 6445504 w 8553704"/>
                <a:gd name="connsiteY52" fmla="*/ 1838716 h 2334016"/>
                <a:gd name="connsiteX53" fmla="*/ 6458204 w 8553704"/>
                <a:gd name="connsiteY53" fmla="*/ 1876816 h 2334016"/>
                <a:gd name="connsiteX54" fmla="*/ 6496304 w 8553704"/>
                <a:gd name="connsiteY54" fmla="*/ 1889516 h 2334016"/>
                <a:gd name="connsiteX55" fmla="*/ 6547104 w 8553704"/>
                <a:gd name="connsiteY55" fmla="*/ 1914916 h 2334016"/>
                <a:gd name="connsiteX56" fmla="*/ 6597904 w 8553704"/>
                <a:gd name="connsiteY56" fmla="*/ 1927616 h 2334016"/>
                <a:gd name="connsiteX57" fmla="*/ 6674104 w 8553704"/>
                <a:gd name="connsiteY57" fmla="*/ 1953016 h 2334016"/>
                <a:gd name="connsiteX58" fmla="*/ 7067804 w 8553704"/>
                <a:gd name="connsiteY58" fmla="*/ 1978416 h 2334016"/>
                <a:gd name="connsiteX59" fmla="*/ 8223504 w 8553704"/>
                <a:gd name="connsiteY59" fmla="*/ 2029216 h 2334016"/>
                <a:gd name="connsiteX60" fmla="*/ 8477504 w 8553704"/>
                <a:gd name="connsiteY60" fmla="*/ 2016516 h 2334016"/>
                <a:gd name="connsiteX61" fmla="*/ 8553704 w 8553704"/>
                <a:gd name="connsiteY61" fmla="*/ 1965716 h 2334016"/>
                <a:gd name="connsiteX62" fmla="*/ 8541004 w 8553704"/>
                <a:gd name="connsiteY62" fmla="*/ 937016 h 2334016"/>
                <a:gd name="connsiteX63" fmla="*/ 8337804 w 8553704"/>
                <a:gd name="connsiteY63" fmla="*/ 975116 h 2334016"/>
                <a:gd name="connsiteX64" fmla="*/ 7867904 w 8553704"/>
                <a:gd name="connsiteY64" fmla="*/ 962416 h 2334016"/>
                <a:gd name="connsiteX65" fmla="*/ 7601204 w 8553704"/>
                <a:gd name="connsiteY65" fmla="*/ 937016 h 2334016"/>
                <a:gd name="connsiteX66" fmla="*/ 7537704 w 8553704"/>
                <a:gd name="connsiteY66" fmla="*/ 924316 h 2334016"/>
                <a:gd name="connsiteX67" fmla="*/ 7486904 w 8553704"/>
                <a:gd name="connsiteY67" fmla="*/ 911616 h 2334016"/>
                <a:gd name="connsiteX68" fmla="*/ 7448804 w 8553704"/>
                <a:gd name="connsiteY68" fmla="*/ 898916 h 2334016"/>
                <a:gd name="connsiteX69" fmla="*/ 7359904 w 8553704"/>
                <a:gd name="connsiteY69" fmla="*/ 886216 h 2334016"/>
                <a:gd name="connsiteX70" fmla="*/ 7207504 w 8553704"/>
                <a:gd name="connsiteY70" fmla="*/ 860816 h 2334016"/>
                <a:gd name="connsiteX71" fmla="*/ 5924804 w 8553704"/>
                <a:gd name="connsiteY71" fmla="*/ 848116 h 2334016"/>
                <a:gd name="connsiteX72" fmla="*/ 5594604 w 8553704"/>
                <a:gd name="connsiteY72" fmla="*/ 810016 h 2334016"/>
                <a:gd name="connsiteX73" fmla="*/ 5467604 w 8553704"/>
                <a:gd name="connsiteY73" fmla="*/ 771916 h 2334016"/>
                <a:gd name="connsiteX74" fmla="*/ 5429504 w 8553704"/>
                <a:gd name="connsiteY74" fmla="*/ 759216 h 2334016"/>
                <a:gd name="connsiteX75" fmla="*/ 5340604 w 8553704"/>
                <a:gd name="connsiteY75" fmla="*/ 708416 h 2334016"/>
                <a:gd name="connsiteX76" fmla="*/ 5302504 w 8553704"/>
                <a:gd name="connsiteY76" fmla="*/ 683016 h 2334016"/>
                <a:gd name="connsiteX77" fmla="*/ 5175504 w 8553704"/>
                <a:gd name="connsiteY77" fmla="*/ 644916 h 2334016"/>
                <a:gd name="connsiteX78" fmla="*/ 4934204 w 8553704"/>
                <a:gd name="connsiteY78" fmla="*/ 632216 h 2334016"/>
                <a:gd name="connsiteX79" fmla="*/ 4527804 w 8553704"/>
                <a:gd name="connsiteY79" fmla="*/ 594116 h 2334016"/>
                <a:gd name="connsiteX80" fmla="*/ 4438904 w 8553704"/>
                <a:gd name="connsiteY80" fmla="*/ 581416 h 2334016"/>
                <a:gd name="connsiteX81" fmla="*/ 3905504 w 8553704"/>
                <a:gd name="connsiteY81" fmla="*/ 530616 h 2334016"/>
                <a:gd name="connsiteX82" fmla="*/ 3626104 w 8553704"/>
                <a:gd name="connsiteY82" fmla="*/ 492516 h 2334016"/>
                <a:gd name="connsiteX83" fmla="*/ 3486404 w 8553704"/>
                <a:gd name="connsiteY83" fmla="*/ 467116 h 2334016"/>
                <a:gd name="connsiteX84" fmla="*/ 3156204 w 8553704"/>
                <a:gd name="connsiteY84" fmla="*/ 454416 h 2334016"/>
                <a:gd name="connsiteX85" fmla="*/ 2902204 w 8553704"/>
                <a:gd name="connsiteY85" fmla="*/ 416316 h 2334016"/>
                <a:gd name="connsiteX86" fmla="*/ 2851404 w 8553704"/>
                <a:gd name="connsiteY86" fmla="*/ 403616 h 2334016"/>
                <a:gd name="connsiteX87" fmla="*/ 2381504 w 8553704"/>
                <a:gd name="connsiteY87" fmla="*/ 378216 h 2334016"/>
                <a:gd name="connsiteX88" fmla="*/ 2318004 w 8553704"/>
                <a:gd name="connsiteY88" fmla="*/ 695716 h 2334016"/>
                <a:gd name="connsiteX89" fmla="*/ 2381504 w 8553704"/>
                <a:gd name="connsiteY89" fmla="*/ 810016 h 2334016"/>
                <a:gd name="connsiteX90" fmla="*/ 2419604 w 8553704"/>
                <a:gd name="connsiteY90" fmla="*/ 835416 h 2334016"/>
                <a:gd name="connsiteX91" fmla="*/ 2495804 w 8553704"/>
                <a:gd name="connsiteY91" fmla="*/ 911616 h 2334016"/>
                <a:gd name="connsiteX92" fmla="*/ 2533904 w 8553704"/>
                <a:gd name="connsiteY92" fmla="*/ 949716 h 2334016"/>
                <a:gd name="connsiteX93" fmla="*/ 2584704 w 8553704"/>
                <a:gd name="connsiteY93" fmla="*/ 987816 h 2334016"/>
                <a:gd name="connsiteX94" fmla="*/ 2660904 w 8553704"/>
                <a:gd name="connsiteY94" fmla="*/ 1038616 h 2334016"/>
                <a:gd name="connsiteX95" fmla="*/ 2673604 w 8553704"/>
                <a:gd name="connsiteY95" fmla="*/ 1076716 h 2334016"/>
                <a:gd name="connsiteX96" fmla="*/ 2699004 w 8553704"/>
                <a:gd name="connsiteY96" fmla="*/ 1165616 h 2334016"/>
                <a:gd name="connsiteX97" fmla="*/ 2673604 w 8553704"/>
                <a:gd name="connsiteY97" fmla="*/ 1330716 h 2334016"/>
                <a:gd name="connsiteX98" fmla="*/ 2660904 w 8553704"/>
                <a:gd name="connsiteY98" fmla="*/ 1381516 h 2334016"/>
                <a:gd name="connsiteX99" fmla="*/ 2635504 w 8553704"/>
                <a:gd name="connsiteY99" fmla="*/ 1419616 h 2334016"/>
                <a:gd name="connsiteX100" fmla="*/ 2622804 w 8553704"/>
                <a:gd name="connsiteY100" fmla="*/ 1457716 h 2334016"/>
                <a:gd name="connsiteX101" fmla="*/ 2584704 w 8553704"/>
                <a:gd name="connsiteY101" fmla="*/ 1470416 h 2334016"/>
                <a:gd name="connsiteX102" fmla="*/ 2546604 w 8553704"/>
                <a:gd name="connsiteY102" fmla="*/ 1495816 h 2334016"/>
                <a:gd name="connsiteX103" fmla="*/ 2470404 w 8553704"/>
                <a:gd name="connsiteY103" fmla="*/ 1521216 h 2334016"/>
                <a:gd name="connsiteX104" fmla="*/ 2432304 w 8553704"/>
                <a:gd name="connsiteY104" fmla="*/ 1533916 h 2334016"/>
                <a:gd name="connsiteX105" fmla="*/ 2330704 w 8553704"/>
                <a:gd name="connsiteY105" fmla="*/ 1546616 h 2334016"/>
                <a:gd name="connsiteX106" fmla="*/ 1797304 w 8553704"/>
                <a:gd name="connsiteY106" fmla="*/ 1546616 h 2334016"/>
                <a:gd name="connsiteX107" fmla="*/ 1670304 w 8553704"/>
                <a:gd name="connsiteY107" fmla="*/ 1533916 h 2334016"/>
                <a:gd name="connsiteX108" fmla="*/ 1556004 w 8553704"/>
                <a:gd name="connsiteY108" fmla="*/ 1470416 h 2334016"/>
                <a:gd name="connsiteX109" fmla="*/ 1454404 w 8553704"/>
                <a:gd name="connsiteY109" fmla="*/ 1419616 h 2334016"/>
                <a:gd name="connsiteX110" fmla="*/ 1429004 w 8553704"/>
                <a:gd name="connsiteY110" fmla="*/ 1381516 h 2334016"/>
                <a:gd name="connsiteX111" fmla="*/ 1378204 w 8553704"/>
                <a:gd name="connsiteY111" fmla="*/ 1356116 h 2334016"/>
                <a:gd name="connsiteX112" fmla="*/ 1340104 w 8553704"/>
                <a:gd name="connsiteY112" fmla="*/ 1229116 h 2334016"/>
                <a:gd name="connsiteX113" fmla="*/ 1352804 w 8553704"/>
                <a:gd name="connsiteY113" fmla="*/ 975116 h 2334016"/>
                <a:gd name="connsiteX114" fmla="*/ 1365504 w 8553704"/>
                <a:gd name="connsiteY114" fmla="*/ 937016 h 2334016"/>
                <a:gd name="connsiteX115" fmla="*/ 1390904 w 8553704"/>
                <a:gd name="connsiteY115" fmla="*/ 835416 h 2334016"/>
                <a:gd name="connsiteX116" fmla="*/ 1416304 w 8553704"/>
                <a:gd name="connsiteY116" fmla="*/ 797316 h 2334016"/>
                <a:gd name="connsiteX117" fmla="*/ 1467104 w 8553704"/>
                <a:gd name="connsiteY117" fmla="*/ 733816 h 2334016"/>
                <a:gd name="connsiteX118" fmla="*/ 1492504 w 8553704"/>
                <a:gd name="connsiteY118" fmla="*/ 695716 h 2334016"/>
                <a:gd name="connsiteX119" fmla="*/ 1505204 w 8553704"/>
                <a:gd name="connsiteY119" fmla="*/ 657616 h 2334016"/>
                <a:gd name="connsiteX120" fmla="*/ 1543304 w 8553704"/>
                <a:gd name="connsiteY120" fmla="*/ 632216 h 2334016"/>
                <a:gd name="connsiteX121" fmla="*/ 1568704 w 8553704"/>
                <a:gd name="connsiteY121" fmla="*/ 594116 h 2334016"/>
                <a:gd name="connsiteX122" fmla="*/ 1606804 w 8553704"/>
                <a:gd name="connsiteY122" fmla="*/ 581416 h 2334016"/>
                <a:gd name="connsiteX123" fmla="*/ 1657604 w 8553704"/>
                <a:gd name="connsiteY123" fmla="*/ 505216 h 2334016"/>
                <a:gd name="connsiteX124" fmla="*/ 1733804 w 8553704"/>
                <a:gd name="connsiteY124" fmla="*/ 441716 h 2334016"/>
                <a:gd name="connsiteX125" fmla="*/ 1759204 w 8553704"/>
                <a:gd name="connsiteY125" fmla="*/ 403616 h 2334016"/>
                <a:gd name="connsiteX126" fmla="*/ 1784604 w 8553704"/>
                <a:gd name="connsiteY126" fmla="*/ 327416 h 2334016"/>
                <a:gd name="connsiteX127" fmla="*/ 1149604 w 8553704"/>
                <a:gd name="connsiteY127" fmla="*/ 213116 h 2334016"/>
                <a:gd name="connsiteX128" fmla="*/ 1060704 w 8553704"/>
                <a:gd name="connsiteY128" fmla="*/ 200416 h 2334016"/>
                <a:gd name="connsiteX129" fmla="*/ 844804 w 8553704"/>
                <a:gd name="connsiteY129" fmla="*/ 187716 h 2334016"/>
                <a:gd name="connsiteX130" fmla="*/ 705104 w 8553704"/>
                <a:gd name="connsiteY130" fmla="*/ 175016 h 2334016"/>
                <a:gd name="connsiteX131" fmla="*/ 413004 w 8553704"/>
                <a:gd name="connsiteY131" fmla="*/ 162316 h 2334016"/>
                <a:gd name="connsiteX132" fmla="*/ 209804 w 8553704"/>
                <a:gd name="connsiteY132" fmla="*/ 149616 h 2334016"/>
                <a:gd name="connsiteX133" fmla="*/ 32004 w 8553704"/>
                <a:gd name="connsiteY133" fmla="*/ 162316 h 2334016"/>
                <a:gd name="connsiteX134" fmla="*/ 19304 w 8553704"/>
                <a:gd name="connsiteY13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187704 w 8553704"/>
                <a:gd name="connsiteY10" fmla="*/ 124181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441704 w 8553704"/>
                <a:gd name="connsiteY15" fmla="*/ 2181616 h 2334016"/>
                <a:gd name="connsiteX16" fmla="*/ 1479804 w 8553704"/>
                <a:gd name="connsiteY16" fmla="*/ 2194316 h 2334016"/>
                <a:gd name="connsiteX17" fmla="*/ 1517904 w 8553704"/>
                <a:gd name="connsiteY17" fmla="*/ 2219716 h 2334016"/>
                <a:gd name="connsiteX18" fmla="*/ 1670304 w 8553704"/>
                <a:gd name="connsiteY18" fmla="*/ 2245116 h 2334016"/>
                <a:gd name="connsiteX19" fmla="*/ 1759204 w 8553704"/>
                <a:gd name="connsiteY19" fmla="*/ 2270516 h 2334016"/>
                <a:gd name="connsiteX20" fmla="*/ 1835404 w 8553704"/>
                <a:gd name="connsiteY20" fmla="*/ 2283216 h 2334016"/>
                <a:gd name="connsiteX21" fmla="*/ 1873504 w 8553704"/>
                <a:gd name="connsiteY21" fmla="*/ 2295916 h 2334016"/>
                <a:gd name="connsiteX22" fmla="*/ 2013204 w 8553704"/>
                <a:gd name="connsiteY22" fmla="*/ 2321316 h 2334016"/>
                <a:gd name="connsiteX23" fmla="*/ 2076704 w 8553704"/>
                <a:gd name="connsiteY23" fmla="*/ 2334016 h 2334016"/>
                <a:gd name="connsiteX24" fmla="*/ 3029204 w 8553704"/>
                <a:gd name="connsiteY24" fmla="*/ 2308616 h 2334016"/>
                <a:gd name="connsiteX25" fmla="*/ 3130804 w 8553704"/>
                <a:gd name="connsiteY25" fmla="*/ 2295916 h 2334016"/>
                <a:gd name="connsiteX26" fmla="*/ 3283204 w 8553704"/>
                <a:gd name="connsiteY26" fmla="*/ 2270516 h 2334016"/>
                <a:gd name="connsiteX27" fmla="*/ 3397504 w 8553704"/>
                <a:gd name="connsiteY27" fmla="*/ 2245116 h 2334016"/>
                <a:gd name="connsiteX28" fmla="*/ 3511804 w 8553704"/>
                <a:gd name="connsiteY28" fmla="*/ 2232416 h 2334016"/>
                <a:gd name="connsiteX29" fmla="*/ 3613404 w 8553704"/>
                <a:gd name="connsiteY29" fmla="*/ 2219716 h 2334016"/>
                <a:gd name="connsiteX30" fmla="*/ 3854704 w 8553704"/>
                <a:gd name="connsiteY30" fmla="*/ 2168916 h 2334016"/>
                <a:gd name="connsiteX31" fmla="*/ 4299204 w 8553704"/>
                <a:gd name="connsiteY31" fmla="*/ 2143516 h 2334016"/>
                <a:gd name="connsiteX32" fmla="*/ 4388104 w 8553704"/>
                <a:gd name="connsiteY32" fmla="*/ 2118116 h 2334016"/>
                <a:gd name="connsiteX33" fmla="*/ 4464304 w 8553704"/>
                <a:gd name="connsiteY33" fmla="*/ 2080016 h 2334016"/>
                <a:gd name="connsiteX34" fmla="*/ 5137404 w 8553704"/>
                <a:gd name="connsiteY34" fmla="*/ 2041916 h 2334016"/>
                <a:gd name="connsiteX35" fmla="*/ 5251704 w 8553704"/>
                <a:gd name="connsiteY35" fmla="*/ 2029216 h 2334016"/>
                <a:gd name="connsiteX36" fmla="*/ 5264404 w 8553704"/>
                <a:gd name="connsiteY36" fmla="*/ 1991116 h 2334016"/>
                <a:gd name="connsiteX37" fmla="*/ 5289804 w 8553704"/>
                <a:gd name="connsiteY37" fmla="*/ 1953016 h 2334016"/>
                <a:gd name="connsiteX38" fmla="*/ 5302504 w 8553704"/>
                <a:gd name="connsiteY38" fmla="*/ 1902216 h 2334016"/>
                <a:gd name="connsiteX39" fmla="*/ 5315204 w 8553704"/>
                <a:gd name="connsiteY39" fmla="*/ 1826016 h 2334016"/>
                <a:gd name="connsiteX40" fmla="*/ 5340604 w 8553704"/>
                <a:gd name="connsiteY40" fmla="*/ 1724416 h 2334016"/>
                <a:gd name="connsiteX41" fmla="*/ 5404104 w 8553704"/>
                <a:gd name="connsiteY41" fmla="*/ 1660916 h 2334016"/>
                <a:gd name="connsiteX42" fmla="*/ 5480304 w 8553704"/>
                <a:gd name="connsiteY42" fmla="*/ 1635516 h 2334016"/>
                <a:gd name="connsiteX43" fmla="*/ 5556504 w 8553704"/>
                <a:gd name="connsiteY43" fmla="*/ 1584716 h 2334016"/>
                <a:gd name="connsiteX44" fmla="*/ 5632704 w 8553704"/>
                <a:gd name="connsiteY44" fmla="*/ 1559316 h 2334016"/>
                <a:gd name="connsiteX45" fmla="*/ 5670804 w 8553704"/>
                <a:gd name="connsiteY45" fmla="*/ 1546616 h 2334016"/>
                <a:gd name="connsiteX46" fmla="*/ 5721604 w 8553704"/>
                <a:gd name="connsiteY46" fmla="*/ 1533916 h 2334016"/>
                <a:gd name="connsiteX47" fmla="*/ 6166104 w 8553704"/>
                <a:gd name="connsiteY47" fmla="*/ 1572016 h 2334016"/>
                <a:gd name="connsiteX48" fmla="*/ 6204204 w 8553704"/>
                <a:gd name="connsiteY48" fmla="*/ 1584716 h 2334016"/>
                <a:gd name="connsiteX49" fmla="*/ 6280404 w 8553704"/>
                <a:gd name="connsiteY49" fmla="*/ 1648216 h 2334016"/>
                <a:gd name="connsiteX50" fmla="*/ 6356604 w 8553704"/>
                <a:gd name="connsiteY50" fmla="*/ 1699016 h 2334016"/>
                <a:gd name="connsiteX51" fmla="*/ 6394704 w 8553704"/>
                <a:gd name="connsiteY51" fmla="*/ 1724416 h 2334016"/>
                <a:gd name="connsiteX52" fmla="*/ 6445504 w 8553704"/>
                <a:gd name="connsiteY52" fmla="*/ 1838716 h 2334016"/>
                <a:gd name="connsiteX53" fmla="*/ 6458204 w 8553704"/>
                <a:gd name="connsiteY53" fmla="*/ 1876816 h 2334016"/>
                <a:gd name="connsiteX54" fmla="*/ 6496304 w 8553704"/>
                <a:gd name="connsiteY54" fmla="*/ 1889516 h 2334016"/>
                <a:gd name="connsiteX55" fmla="*/ 6547104 w 8553704"/>
                <a:gd name="connsiteY55" fmla="*/ 1914916 h 2334016"/>
                <a:gd name="connsiteX56" fmla="*/ 6597904 w 8553704"/>
                <a:gd name="connsiteY56" fmla="*/ 1927616 h 2334016"/>
                <a:gd name="connsiteX57" fmla="*/ 6674104 w 8553704"/>
                <a:gd name="connsiteY57" fmla="*/ 1953016 h 2334016"/>
                <a:gd name="connsiteX58" fmla="*/ 7067804 w 8553704"/>
                <a:gd name="connsiteY58" fmla="*/ 1978416 h 2334016"/>
                <a:gd name="connsiteX59" fmla="*/ 8223504 w 8553704"/>
                <a:gd name="connsiteY59" fmla="*/ 2029216 h 2334016"/>
                <a:gd name="connsiteX60" fmla="*/ 8477504 w 8553704"/>
                <a:gd name="connsiteY60" fmla="*/ 2016516 h 2334016"/>
                <a:gd name="connsiteX61" fmla="*/ 8553704 w 8553704"/>
                <a:gd name="connsiteY61" fmla="*/ 1965716 h 2334016"/>
                <a:gd name="connsiteX62" fmla="*/ 8541004 w 8553704"/>
                <a:gd name="connsiteY62" fmla="*/ 937016 h 2334016"/>
                <a:gd name="connsiteX63" fmla="*/ 8337804 w 8553704"/>
                <a:gd name="connsiteY63" fmla="*/ 975116 h 2334016"/>
                <a:gd name="connsiteX64" fmla="*/ 7867904 w 8553704"/>
                <a:gd name="connsiteY64" fmla="*/ 962416 h 2334016"/>
                <a:gd name="connsiteX65" fmla="*/ 7601204 w 8553704"/>
                <a:gd name="connsiteY65" fmla="*/ 937016 h 2334016"/>
                <a:gd name="connsiteX66" fmla="*/ 7537704 w 8553704"/>
                <a:gd name="connsiteY66" fmla="*/ 924316 h 2334016"/>
                <a:gd name="connsiteX67" fmla="*/ 7486904 w 8553704"/>
                <a:gd name="connsiteY67" fmla="*/ 911616 h 2334016"/>
                <a:gd name="connsiteX68" fmla="*/ 7448804 w 8553704"/>
                <a:gd name="connsiteY68" fmla="*/ 898916 h 2334016"/>
                <a:gd name="connsiteX69" fmla="*/ 7359904 w 8553704"/>
                <a:gd name="connsiteY69" fmla="*/ 886216 h 2334016"/>
                <a:gd name="connsiteX70" fmla="*/ 7207504 w 8553704"/>
                <a:gd name="connsiteY70" fmla="*/ 860816 h 2334016"/>
                <a:gd name="connsiteX71" fmla="*/ 5924804 w 8553704"/>
                <a:gd name="connsiteY71" fmla="*/ 848116 h 2334016"/>
                <a:gd name="connsiteX72" fmla="*/ 5594604 w 8553704"/>
                <a:gd name="connsiteY72" fmla="*/ 810016 h 2334016"/>
                <a:gd name="connsiteX73" fmla="*/ 5467604 w 8553704"/>
                <a:gd name="connsiteY73" fmla="*/ 771916 h 2334016"/>
                <a:gd name="connsiteX74" fmla="*/ 5429504 w 8553704"/>
                <a:gd name="connsiteY74" fmla="*/ 759216 h 2334016"/>
                <a:gd name="connsiteX75" fmla="*/ 5340604 w 8553704"/>
                <a:gd name="connsiteY75" fmla="*/ 708416 h 2334016"/>
                <a:gd name="connsiteX76" fmla="*/ 5302504 w 8553704"/>
                <a:gd name="connsiteY76" fmla="*/ 683016 h 2334016"/>
                <a:gd name="connsiteX77" fmla="*/ 5175504 w 8553704"/>
                <a:gd name="connsiteY77" fmla="*/ 644916 h 2334016"/>
                <a:gd name="connsiteX78" fmla="*/ 4934204 w 8553704"/>
                <a:gd name="connsiteY78" fmla="*/ 632216 h 2334016"/>
                <a:gd name="connsiteX79" fmla="*/ 4527804 w 8553704"/>
                <a:gd name="connsiteY79" fmla="*/ 594116 h 2334016"/>
                <a:gd name="connsiteX80" fmla="*/ 4438904 w 8553704"/>
                <a:gd name="connsiteY80" fmla="*/ 581416 h 2334016"/>
                <a:gd name="connsiteX81" fmla="*/ 3905504 w 8553704"/>
                <a:gd name="connsiteY81" fmla="*/ 530616 h 2334016"/>
                <a:gd name="connsiteX82" fmla="*/ 3626104 w 8553704"/>
                <a:gd name="connsiteY82" fmla="*/ 492516 h 2334016"/>
                <a:gd name="connsiteX83" fmla="*/ 3486404 w 8553704"/>
                <a:gd name="connsiteY83" fmla="*/ 467116 h 2334016"/>
                <a:gd name="connsiteX84" fmla="*/ 3156204 w 8553704"/>
                <a:gd name="connsiteY84" fmla="*/ 454416 h 2334016"/>
                <a:gd name="connsiteX85" fmla="*/ 2902204 w 8553704"/>
                <a:gd name="connsiteY85" fmla="*/ 416316 h 2334016"/>
                <a:gd name="connsiteX86" fmla="*/ 2851404 w 8553704"/>
                <a:gd name="connsiteY86" fmla="*/ 403616 h 2334016"/>
                <a:gd name="connsiteX87" fmla="*/ 2381504 w 8553704"/>
                <a:gd name="connsiteY87" fmla="*/ 378216 h 2334016"/>
                <a:gd name="connsiteX88" fmla="*/ 2318004 w 8553704"/>
                <a:gd name="connsiteY88" fmla="*/ 695716 h 2334016"/>
                <a:gd name="connsiteX89" fmla="*/ 2381504 w 8553704"/>
                <a:gd name="connsiteY89" fmla="*/ 810016 h 2334016"/>
                <a:gd name="connsiteX90" fmla="*/ 2419604 w 8553704"/>
                <a:gd name="connsiteY90" fmla="*/ 835416 h 2334016"/>
                <a:gd name="connsiteX91" fmla="*/ 2495804 w 8553704"/>
                <a:gd name="connsiteY91" fmla="*/ 911616 h 2334016"/>
                <a:gd name="connsiteX92" fmla="*/ 2533904 w 8553704"/>
                <a:gd name="connsiteY92" fmla="*/ 949716 h 2334016"/>
                <a:gd name="connsiteX93" fmla="*/ 2584704 w 8553704"/>
                <a:gd name="connsiteY93" fmla="*/ 987816 h 2334016"/>
                <a:gd name="connsiteX94" fmla="*/ 2660904 w 8553704"/>
                <a:gd name="connsiteY94" fmla="*/ 1038616 h 2334016"/>
                <a:gd name="connsiteX95" fmla="*/ 2673604 w 8553704"/>
                <a:gd name="connsiteY95" fmla="*/ 1076716 h 2334016"/>
                <a:gd name="connsiteX96" fmla="*/ 2699004 w 8553704"/>
                <a:gd name="connsiteY96" fmla="*/ 1165616 h 2334016"/>
                <a:gd name="connsiteX97" fmla="*/ 2673604 w 8553704"/>
                <a:gd name="connsiteY97" fmla="*/ 1330716 h 2334016"/>
                <a:gd name="connsiteX98" fmla="*/ 2660904 w 8553704"/>
                <a:gd name="connsiteY98" fmla="*/ 1381516 h 2334016"/>
                <a:gd name="connsiteX99" fmla="*/ 2635504 w 8553704"/>
                <a:gd name="connsiteY99" fmla="*/ 1419616 h 2334016"/>
                <a:gd name="connsiteX100" fmla="*/ 2622804 w 8553704"/>
                <a:gd name="connsiteY100" fmla="*/ 1457716 h 2334016"/>
                <a:gd name="connsiteX101" fmla="*/ 2584704 w 8553704"/>
                <a:gd name="connsiteY101" fmla="*/ 1470416 h 2334016"/>
                <a:gd name="connsiteX102" fmla="*/ 2546604 w 8553704"/>
                <a:gd name="connsiteY102" fmla="*/ 1495816 h 2334016"/>
                <a:gd name="connsiteX103" fmla="*/ 2470404 w 8553704"/>
                <a:gd name="connsiteY103" fmla="*/ 1521216 h 2334016"/>
                <a:gd name="connsiteX104" fmla="*/ 2432304 w 8553704"/>
                <a:gd name="connsiteY104" fmla="*/ 1533916 h 2334016"/>
                <a:gd name="connsiteX105" fmla="*/ 2330704 w 8553704"/>
                <a:gd name="connsiteY105" fmla="*/ 1546616 h 2334016"/>
                <a:gd name="connsiteX106" fmla="*/ 1797304 w 8553704"/>
                <a:gd name="connsiteY106" fmla="*/ 1546616 h 2334016"/>
                <a:gd name="connsiteX107" fmla="*/ 1670304 w 8553704"/>
                <a:gd name="connsiteY107" fmla="*/ 1533916 h 2334016"/>
                <a:gd name="connsiteX108" fmla="*/ 1556004 w 8553704"/>
                <a:gd name="connsiteY108" fmla="*/ 1470416 h 2334016"/>
                <a:gd name="connsiteX109" fmla="*/ 1454404 w 8553704"/>
                <a:gd name="connsiteY109" fmla="*/ 1419616 h 2334016"/>
                <a:gd name="connsiteX110" fmla="*/ 1429004 w 8553704"/>
                <a:gd name="connsiteY110" fmla="*/ 1381516 h 2334016"/>
                <a:gd name="connsiteX111" fmla="*/ 1378204 w 8553704"/>
                <a:gd name="connsiteY111" fmla="*/ 1356116 h 2334016"/>
                <a:gd name="connsiteX112" fmla="*/ 1340104 w 8553704"/>
                <a:gd name="connsiteY112" fmla="*/ 1229116 h 2334016"/>
                <a:gd name="connsiteX113" fmla="*/ 1352804 w 8553704"/>
                <a:gd name="connsiteY113" fmla="*/ 975116 h 2334016"/>
                <a:gd name="connsiteX114" fmla="*/ 1365504 w 8553704"/>
                <a:gd name="connsiteY114" fmla="*/ 937016 h 2334016"/>
                <a:gd name="connsiteX115" fmla="*/ 1390904 w 8553704"/>
                <a:gd name="connsiteY115" fmla="*/ 835416 h 2334016"/>
                <a:gd name="connsiteX116" fmla="*/ 1416304 w 8553704"/>
                <a:gd name="connsiteY116" fmla="*/ 797316 h 2334016"/>
                <a:gd name="connsiteX117" fmla="*/ 1467104 w 8553704"/>
                <a:gd name="connsiteY117" fmla="*/ 733816 h 2334016"/>
                <a:gd name="connsiteX118" fmla="*/ 1492504 w 8553704"/>
                <a:gd name="connsiteY118" fmla="*/ 695716 h 2334016"/>
                <a:gd name="connsiteX119" fmla="*/ 1505204 w 8553704"/>
                <a:gd name="connsiteY119" fmla="*/ 657616 h 2334016"/>
                <a:gd name="connsiteX120" fmla="*/ 1543304 w 8553704"/>
                <a:gd name="connsiteY120" fmla="*/ 632216 h 2334016"/>
                <a:gd name="connsiteX121" fmla="*/ 1568704 w 8553704"/>
                <a:gd name="connsiteY121" fmla="*/ 594116 h 2334016"/>
                <a:gd name="connsiteX122" fmla="*/ 1606804 w 8553704"/>
                <a:gd name="connsiteY122" fmla="*/ 581416 h 2334016"/>
                <a:gd name="connsiteX123" fmla="*/ 1657604 w 8553704"/>
                <a:gd name="connsiteY123" fmla="*/ 505216 h 2334016"/>
                <a:gd name="connsiteX124" fmla="*/ 1733804 w 8553704"/>
                <a:gd name="connsiteY124" fmla="*/ 441716 h 2334016"/>
                <a:gd name="connsiteX125" fmla="*/ 1759204 w 8553704"/>
                <a:gd name="connsiteY125" fmla="*/ 403616 h 2334016"/>
                <a:gd name="connsiteX126" fmla="*/ 1784604 w 8553704"/>
                <a:gd name="connsiteY126" fmla="*/ 327416 h 2334016"/>
                <a:gd name="connsiteX127" fmla="*/ 1149604 w 8553704"/>
                <a:gd name="connsiteY127" fmla="*/ 213116 h 2334016"/>
                <a:gd name="connsiteX128" fmla="*/ 1060704 w 8553704"/>
                <a:gd name="connsiteY128" fmla="*/ 200416 h 2334016"/>
                <a:gd name="connsiteX129" fmla="*/ 844804 w 8553704"/>
                <a:gd name="connsiteY129" fmla="*/ 187716 h 2334016"/>
                <a:gd name="connsiteX130" fmla="*/ 705104 w 8553704"/>
                <a:gd name="connsiteY130" fmla="*/ 175016 h 2334016"/>
                <a:gd name="connsiteX131" fmla="*/ 413004 w 8553704"/>
                <a:gd name="connsiteY131" fmla="*/ 162316 h 2334016"/>
                <a:gd name="connsiteX132" fmla="*/ 209804 w 8553704"/>
                <a:gd name="connsiteY132" fmla="*/ 149616 h 2334016"/>
                <a:gd name="connsiteX133" fmla="*/ 32004 w 8553704"/>
                <a:gd name="connsiteY133" fmla="*/ 162316 h 2334016"/>
                <a:gd name="connsiteX134" fmla="*/ 19304 w 8553704"/>
                <a:gd name="connsiteY13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908304 w 8553704"/>
                <a:gd name="connsiteY9" fmla="*/ 1114816 h 2334016"/>
                <a:gd name="connsiteX10" fmla="*/ 1187704 w 8553704"/>
                <a:gd name="connsiteY10" fmla="*/ 124181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71854 w 8553704"/>
                <a:gd name="connsiteY15" fmla="*/ 2226066 h 2334016"/>
                <a:gd name="connsiteX16" fmla="*/ 1479804 w 8553704"/>
                <a:gd name="connsiteY16" fmla="*/ 2194316 h 2334016"/>
                <a:gd name="connsiteX17" fmla="*/ 1517904 w 8553704"/>
                <a:gd name="connsiteY17" fmla="*/ 2219716 h 2334016"/>
                <a:gd name="connsiteX18" fmla="*/ 1670304 w 8553704"/>
                <a:gd name="connsiteY18" fmla="*/ 2245116 h 2334016"/>
                <a:gd name="connsiteX19" fmla="*/ 1759204 w 8553704"/>
                <a:gd name="connsiteY19" fmla="*/ 2270516 h 2334016"/>
                <a:gd name="connsiteX20" fmla="*/ 1835404 w 8553704"/>
                <a:gd name="connsiteY20" fmla="*/ 2283216 h 2334016"/>
                <a:gd name="connsiteX21" fmla="*/ 1873504 w 8553704"/>
                <a:gd name="connsiteY21" fmla="*/ 2295916 h 2334016"/>
                <a:gd name="connsiteX22" fmla="*/ 2013204 w 8553704"/>
                <a:gd name="connsiteY22" fmla="*/ 2321316 h 2334016"/>
                <a:gd name="connsiteX23" fmla="*/ 2076704 w 8553704"/>
                <a:gd name="connsiteY23" fmla="*/ 2334016 h 2334016"/>
                <a:gd name="connsiteX24" fmla="*/ 3029204 w 8553704"/>
                <a:gd name="connsiteY24" fmla="*/ 2308616 h 2334016"/>
                <a:gd name="connsiteX25" fmla="*/ 3130804 w 8553704"/>
                <a:gd name="connsiteY25" fmla="*/ 2295916 h 2334016"/>
                <a:gd name="connsiteX26" fmla="*/ 3283204 w 8553704"/>
                <a:gd name="connsiteY26" fmla="*/ 2270516 h 2334016"/>
                <a:gd name="connsiteX27" fmla="*/ 3397504 w 8553704"/>
                <a:gd name="connsiteY27" fmla="*/ 2245116 h 2334016"/>
                <a:gd name="connsiteX28" fmla="*/ 3511804 w 8553704"/>
                <a:gd name="connsiteY28" fmla="*/ 2232416 h 2334016"/>
                <a:gd name="connsiteX29" fmla="*/ 3613404 w 8553704"/>
                <a:gd name="connsiteY29" fmla="*/ 2219716 h 2334016"/>
                <a:gd name="connsiteX30" fmla="*/ 3854704 w 8553704"/>
                <a:gd name="connsiteY30" fmla="*/ 2168916 h 2334016"/>
                <a:gd name="connsiteX31" fmla="*/ 4299204 w 8553704"/>
                <a:gd name="connsiteY31" fmla="*/ 2143516 h 2334016"/>
                <a:gd name="connsiteX32" fmla="*/ 4388104 w 8553704"/>
                <a:gd name="connsiteY32" fmla="*/ 2118116 h 2334016"/>
                <a:gd name="connsiteX33" fmla="*/ 4464304 w 8553704"/>
                <a:gd name="connsiteY33" fmla="*/ 2080016 h 2334016"/>
                <a:gd name="connsiteX34" fmla="*/ 5137404 w 8553704"/>
                <a:gd name="connsiteY34" fmla="*/ 2041916 h 2334016"/>
                <a:gd name="connsiteX35" fmla="*/ 5251704 w 8553704"/>
                <a:gd name="connsiteY35" fmla="*/ 2029216 h 2334016"/>
                <a:gd name="connsiteX36" fmla="*/ 5264404 w 8553704"/>
                <a:gd name="connsiteY36" fmla="*/ 1991116 h 2334016"/>
                <a:gd name="connsiteX37" fmla="*/ 5289804 w 8553704"/>
                <a:gd name="connsiteY37" fmla="*/ 1953016 h 2334016"/>
                <a:gd name="connsiteX38" fmla="*/ 5302504 w 8553704"/>
                <a:gd name="connsiteY38" fmla="*/ 1902216 h 2334016"/>
                <a:gd name="connsiteX39" fmla="*/ 5315204 w 8553704"/>
                <a:gd name="connsiteY39" fmla="*/ 1826016 h 2334016"/>
                <a:gd name="connsiteX40" fmla="*/ 5340604 w 8553704"/>
                <a:gd name="connsiteY40" fmla="*/ 1724416 h 2334016"/>
                <a:gd name="connsiteX41" fmla="*/ 5404104 w 8553704"/>
                <a:gd name="connsiteY41" fmla="*/ 1660916 h 2334016"/>
                <a:gd name="connsiteX42" fmla="*/ 5480304 w 8553704"/>
                <a:gd name="connsiteY42" fmla="*/ 1635516 h 2334016"/>
                <a:gd name="connsiteX43" fmla="*/ 5556504 w 8553704"/>
                <a:gd name="connsiteY43" fmla="*/ 1584716 h 2334016"/>
                <a:gd name="connsiteX44" fmla="*/ 5632704 w 8553704"/>
                <a:gd name="connsiteY44" fmla="*/ 1559316 h 2334016"/>
                <a:gd name="connsiteX45" fmla="*/ 5670804 w 8553704"/>
                <a:gd name="connsiteY45" fmla="*/ 1546616 h 2334016"/>
                <a:gd name="connsiteX46" fmla="*/ 5721604 w 8553704"/>
                <a:gd name="connsiteY46" fmla="*/ 1533916 h 2334016"/>
                <a:gd name="connsiteX47" fmla="*/ 6166104 w 8553704"/>
                <a:gd name="connsiteY47" fmla="*/ 1572016 h 2334016"/>
                <a:gd name="connsiteX48" fmla="*/ 6204204 w 8553704"/>
                <a:gd name="connsiteY48" fmla="*/ 1584716 h 2334016"/>
                <a:gd name="connsiteX49" fmla="*/ 6280404 w 8553704"/>
                <a:gd name="connsiteY49" fmla="*/ 1648216 h 2334016"/>
                <a:gd name="connsiteX50" fmla="*/ 6356604 w 8553704"/>
                <a:gd name="connsiteY50" fmla="*/ 1699016 h 2334016"/>
                <a:gd name="connsiteX51" fmla="*/ 6394704 w 8553704"/>
                <a:gd name="connsiteY51" fmla="*/ 1724416 h 2334016"/>
                <a:gd name="connsiteX52" fmla="*/ 6445504 w 8553704"/>
                <a:gd name="connsiteY52" fmla="*/ 1838716 h 2334016"/>
                <a:gd name="connsiteX53" fmla="*/ 6458204 w 8553704"/>
                <a:gd name="connsiteY53" fmla="*/ 1876816 h 2334016"/>
                <a:gd name="connsiteX54" fmla="*/ 6496304 w 8553704"/>
                <a:gd name="connsiteY54" fmla="*/ 1889516 h 2334016"/>
                <a:gd name="connsiteX55" fmla="*/ 6547104 w 8553704"/>
                <a:gd name="connsiteY55" fmla="*/ 1914916 h 2334016"/>
                <a:gd name="connsiteX56" fmla="*/ 6597904 w 8553704"/>
                <a:gd name="connsiteY56" fmla="*/ 1927616 h 2334016"/>
                <a:gd name="connsiteX57" fmla="*/ 6674104 w 8553704"/>
                <a:gd name="connsiteY57" fmla="*/ 1953016 h 2334016"/>
                <a:gd name="connsiteX58" fmla="*/ 7067804 w 8553704"/>
                <a:gd name="connsiteY58" fmla="*/ 1978416 h 2334016"/>
                <a:gd name="connsiteX59" fmla="*/ 8223504 w 8553704"/>
                <a:gd name="connsiteY59" fmla="*/ 2029216 h 2334016"/>
                <a:gd name="connsiteX60" fmla="*/ 8477504 w 8553704"/>
                <a:gd name="connsiteY60" fmla="*/ 2016516 h 2334016"/>
                <a:gd name="connsiteX61" fmla="*/ 8553704 w 8553704"/>
                <a:gd name="connsiteY61" fmla="*/ 1965716 h 2334016"/>
                <a:gd name="connsiteX62" fmla="*/ 8541004 w 8553704"/>
                <a:gd name="connsiteY62" fmla="*/ 937016 h 2334016"/>
                <a:gd name="connsiteX63" fmla="*/ 8337804 w 8553704"/>
                <a:gd name="connsiteY63" fmla="*/ 975116 h 2334016"/>
                <a:gd name="connsiteX64" fmla="*/ 7867904 w 8553704"/>
                <a:gd name="connsiteY64" fmla="*/ 962416 h 2334016"/>
                <a:gd name="connsiteX65" fmla="*/ 7601204 w 8553704"/>
                <a:gd name="connsiteY65" fmla="*/ 937016 h 2334016"/>
                <a:gd name="connsiteX66" fmla="*/ 7537704 w 8553704"/>
                <a:gd name="connsiteY66" fmla="*/ 924316 h 2334016"/>
                <a:gd name="connsiteX67" fmla="*/ 7486904 w 8553704"/>
                <a:gd name="connsiteY67" fmla="*/ 911616 h 2334016"/>
                <a:gd name="connsiteX68" fmla="*/ 7448804 w 8553704"/>
                <a:gd name="connsiteY68" fmla="*/ 898916 h 2334016"/>
                <a:gd name="connsiteX69" fmla="*/ 7359904 w 8553704"/>
                <a:gd name="connsiteY69" fmla="*/ 886216 h 2334016"/>
                <a:gd name="connsiteX70" fmla="*/ 7207504 w 8553704"/>
                <a:gd name="connsiteY70" fmla="*/ 860816 h 2334016"/>
                <a:gd name="connsiteX71" fmla="*/ 5924804 w 8553704"/>
                <a:gd name="connsiteY71" fmla="*/ 848116 h 2334016"/>
                <a:gd name="connsiteX72" fmla="*/ 5594604 w 8553704"/>
                <a:gd name="connsiteY72" fmla="*/ 810016 h 2334016"/>
                <a:gd name="connsiteX73" fmla="*/ 5467604 w 8553704"/>
                <a:gd name="connsiteY73" fmla="*/ 771916 h 2334016"/>
                <a:gd name="connsiteX74" fmla="*/ 5429504 w 8553704"/>
                <a:gd name="connsiteY74" fmla="*/ 759216 h 2334016"/>
                <a:gd name="connsiteX75" fmla="*/ 5340604 w 8553704"/>
                <a:gd name="connsiteY75" fmla="*/ 708416 h 2334016"/>
                <a:gd name="connsiteX76" fmla="*/ 5302504 w 8553704"/>
                <a:gd name="connsiteY76" fmla="*/ 683016 h 2334016"/>
                <a:gd name="connsiteX77" fmla="*/ 5175504 w 8553704"/>
                <a:gd name="connsiteY77" fmla="*/ 644916 h 2334016"/>
                <a:gd name="connsiteX78" fmla="*/ 4934204 w 8553704"/>
                <a:gd name="connsiteY78" fmla="*/ 632216 h 2334016"/>
                <a:gd name="connsiteX79" fmla="*/ 4527804 w 8553704"/>
                <a:gd name="connsiteY79" fmla="*/ 594116 h 2334016"/>
                <a:gd name="connsiteX80" fmla="*/ 4438904 w 8553704"/>
                <a:gd name="connsiteY80" fmla="*/ 581416 h 2334016"/>
                <a:gd name="connsiteX81" fmla="*/ 3905504 w 8553704"/>
                <a:gd name="connsiteY81" fmla="*/ 530616 h 2334016"/>
                <a:gd name="connsiteX82" fmla="*/ 3626104 w 8553704"/>
                <a:gd name="connsiteY82" fmla="*/ 492516 h 2334016"/>
                <a:gd name="connsiteX83" fmla="*/ 3486404 w 8553704"/>
                <a:gd name="connsiteY83" fmla="*/ 467116 h 2334016"/>
                <a:gd name="connsiteX84" fmla="*/ 3156204 w 8553704"/>
                <a:gd name="connsiteY84" fmla="*/ 454416 h 2334016"/>
                <a:gd name="connsiteX85" fmla="*/ 2902204 w 8553704"/>
                <a:gd name="connsiteY85" fmla="*/ 416316 h 2334016"/>
                <a:gd name="connsiteX86" fmla="*/ 2851404 w 8553704"/>
                <a:gd name="connsiteY86" fmla="*/ 403616 h 2334016"/>
                <a:gd name="connsiteX87" fmla="*/ 2381504 w 8553704"/>
                <a:gd name="connsiteY87" fmla="*/ 378216 h 2334016"/>
                <a:gd name="connsiteX88" fmla="*/ 2318004 w 8553704"/>
                <a:gd name="connsiteY88" fmla="*/ 695716 h 2334016"/>
                <a:gd name="connsiteX89" fmla="*/ 2381504 w 8553704"/>
                <a:gd name="connsiteY89" fmla="*/ 810016 h 2334016"/>
                <a:gd name="connsiteX90" fmla="*/ 2419604 w 8553704"/>
                <a:gd name="connsiteY90" fmla="*/ 835416 h 2334016"/>
                <a:gd name="connsiteX91" fmla="*/ 2495804 w 8553704"/>
                <a:gd name="connsiteY91" fmla="*/ 911616 h 2334016"/>
                <a:gd name="connsiteX92" fmla="*/ 2533904 w 8553704"/>
                <a:gd name="connsiteY92" fmla="*/ 949716 h 2334016"/>
                <a:gd name="connsiteX93" fmla="*/ 2584704 w 8553704"/>
                <a:gd name="connsiteY93" fmla="*/ 987816 h 2334016"/>
                <a:gd name="connsiteX94" fmla="*/ 2660904 w 8553704"/>
                <a:gd name="connsiteY94" fmla="*/ 1038616 h 2334016"/>
                <a:gd name="connsiteX95" fmla="*/ 2673604 w 8553704"/>
                <a:gd name="connsiteY95" fmla="*/ 1076716 h 2334016"/>
                <a:gd name="connsiteX96" fmla="*/ 2699004 w 8553704"/>
                <a:gd name="connsiteY96" fmla="*/ 1165616 h 2334016"/>
                <a:gd name="connsiteX97" fmla="*/ 2673604 w 8553704"/>
                <a:gd name="connsiteY97" fmla="*/ 1330716 h 2334016"/>
                <a:gd name="connsiteX98" fmla="*/ 2660904 w 8553704"/>
                <a:gd name="connsiteY98" fmla="*/ 1381516 h 2334016"/>
                <a:gd name="connsiteX99" fmla="*/ 2635504 w 8553704"/>
                <a:gd name="connsiteY99" fmla="*/ 1419616 h 2334016"/>
                <a:gd name="connsiteX100" fmla="*/ 2622804 w 8553704"/>
                <a:gd name="connsiteY100" fmla="*/ 1457716 h 2334016"/>
                <a:gd name="connsiteX101" fmla="*/ 2584704 w 8553704"/>
                <a:gd name="connsiteY101" fmla="*/ 1470416 h 2334016"/>
                <a:gd name="connsiteX102" fmla="*/ 2546604 w 8553704"/>
                <a:gd name="connsiteY102" fmla="*/ 1495816 h 2334016"/>
                <a:gd name="connsiteX103" fmla="*/ 2470404 w 8553704"/>
                <a:gd name="connsiteY103" fmla="*/ 1521216 h 2334016"/>
                <a:gd name="connsiteX104" fmla="*/ 2432304 w 8553704"/>
                <a:gd name="connsiteY104" fmla="*/ 1533916 h 2334016"/>
                <a:gd name="connsiteX105" fmla="*/ 2330704 w 8553704"/>
                <a:gd name="connsiteY105" fmla="*/ 1546616 h 2334016"/>
                <a:gd name="connsiteX106" fmla="*/ 1797304 w 8553704"/>
                <a:gd name="connsiteY106" fmla="*/ 1546616 h 2334016"/>
                <a:gd name="connsiteX107" fmla="*/ 1670304 w 8553704"/>
                <a:gd name="connsiteY107" fmla="*/ 1533916 h 2334016"/>
                <a:gd name="connsiteX108" fmla="*/ 1556004 w 8553704"/>
                <a:gd name="connsiteY108" fmla="*/ 1470416 h 2334016"/>
                <a:gd name="connsiteX109" fmla="*/ 1454404 w 8553704"/>
                <a:gd name="connsiteY109" fmla="*/ 1419616 h 2334016"/>
                <a:gd name="connsiteX110" fmla="*/ 1429004 w 8553704"/>
                <a:gd name="connsiteY110" fmla="*/ 1381516 h 2334016"/>
                <a:gd name="connsiteX111" fmla="*/ 1378204 w 8553704"/>
                <a:gd name="connsiteY111" fmla="*/ 1356116 h 2334016"/>
                <a:gd name="connsiteX112" fmla="*/ 1340104 w 8553704"/>
                <a:gd name="connsiteY112" fmla="*/ 1229116 h 2334016"/>
                <a:gd name="connsiteX113" fmla="*/ 1352804 w 8553704"/>
                <a:gd name="connsiteY113" fmla="*/ 975116 h 2334016"/>
                <a:gd name="connsiteX114" fmla="*/ 1365504 w 8553704"/>
                <a:gd name="connsiteY114" fmla="*/ 937016 h 2334016"/>
                <a:gd name="connsiteX115" fmla="*/ 1390904 w 8553704"/>
                <a:gd name="connsiteY115" fmla="*/ 835416 h 2334016"/>
                <a:gd name="connsiteX116" fmla="*/ 1416304 w 8553704"/>
                <a:gd name="connsiteY116" fmla="*/ 797316 h 2334016"/>
                <a:gd name="connsiteX117" fmla="*/ 1467104 w 8553704"/>
                <a:gd name="connsiteY117" fmla="*/ 733816 h 2334016"/>
                <a:gd name="connsiteX118" fmla="*/ 1492504 w 8553704"/>
                <a:gd name="connsiteY118" fmla="*/ 695716 h 2334016"/>
                <a:gd name="connsiteX119" fmla="*/ 1505204 w 8553704"/>
                <a:gd name="connsiteY119" fmla="*/ 657616 h 2334016"/>
                <a:gd name="connsiteX120" fmla="*/ 1543304 w 8553704"/>
                <a:gd name="connsiteY120" fmla="*/ 632216 h 2334016"/>
                <a:gd name="connsiteX121" fmla="*/ 1568704 w 8553704"/>
                <a:gd name="connsiteY121" fmla="*/ 594116 h 2334016"/>
                <a:gd name="connsiteX122" fmla="*/ 1606804 w 8553704"/>
                <a:gd name="connsiteY122" fmla="*/ 581416 h 2334016"/>
                <a:gd name="connsiteX123" fmla="*/ 1657604 w 8553704"/>
                <a:gd name="connsiteY123" fmla="*/ 505216 h 2334016"/>
                <a:gd name="connsiteX124" fmla="*/ 1733804 w 8553704"/>
                <a:gd name="connsiteY124" fmla="*/ 441716 h 2334016"/>
                <a:gd name="connsiteX125" fmla="*/ 1759204 w 8553704"/>
                <a:gd name="connsiteY125" fmla="*/ 403616 h 2334016"/>
                <a:gd name="connsiteX126" fmla="*/ 1784604 w 8553704"/>
                <a:gd name="connsiteY126" fmla="*/ 327416 h 2334016"/>
                <a:gd name="connsiteX127" fmla="*/ 1149604 w 8553704"/>
                <a:gd name="connsiteY127" fmla="*/ 213116 h 2334016"/>
                <a:gd name="connsiteX128" fmla="*/ 1060704 w 8553704"/>
                <a:gd name="connsiteY128" fmla="*/ 200416 h 2334016"/>
                <a:gd name="connsiteX129" fmla="*/ 844804 w 8553704"/>
                <a:gd name="connsiteY129" fmla="*/ 187716 h 2334016"/>
                <a:gd name="connsiteX130" fmla="*/ 705104 w 8553704"/>
                <a:gd name="connsiteY130" fmla="*/ 175016 h 2334016"/>
                <a:gd name="connsiteX131" fmla="*/ 413004 w 8553704"/>
                <a:gd name="connsiteY131" fmla="*/ 162316 h 2334016"/>
                <a:gd name="connsiteX132" fmla="*/ 209804 w 8553704"/>
                <a:gd name="connsiteY132" fmla="*/ 149616 h 2334016"/>
                <a:gd name="connsiteX133" fmla="*/ 32004 w 8553704"/>
                <a:gd name="connsiteY133" fmla="*/ 162316 h 2334016"/>
                <a:gd name="connsiteX134" fmla="*/ 19304 w 8553704"/>
                <a:gd name="connsiteY13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863854 w 8553704"/>
                <a:gd name="connsiteY9" fmla="*/ 1210066 h 2334016"/>
                <a:gd name="connsiteX10" fmla="*/ 1187704 w 8553704"/>
                <a:gd name="connsiteY10" fmla="*/ 124181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71854 w 8553704"/>
                <a:gd name="connsiteY15" fmla="*/ 2226066 h 2334016"/>
                <a:gd name="connsiteX16" fmla="*/ 1479804 w 8553704"/>
                <a:gd name="connsiteY16" fmla="*/ 2194316 h 2334016"/>
                <a:gd name="connsiteX17" fmla="*/ 1517904 w 8553704"/>
                <a:gd name="connsiteY17" fmla="*/ 2219716 h 2334016"/>
                <a:gd name="connsiteX18" fmla="*/ 1670304 w 8553704"/>
                <a:gd name="connsiteY18" fmla="*/ 2245116 h 2334016"/>
                <a:gd name="connsiteX19" fmla="*/ 1759204 w 8553704"/>
                <a:gd name="connsiteY19" fmla="*/ 2270516 h 2334016"/>
                <a:gd name="connsiteX20" fmla="*/ 1835404 w 8553704"/>
                <a:gd name="connsiteY20" fmla="*/ 2283216 h 2334016"/>
                <a:gd name="connsiteX21" fmla="*/ 1873504 w 8553704"/>
                <a:gd name="connsiteY21" fmla="*/ 2295916 h 2334016"/>
                <a:gd name="connsiteX22" fmla="*/ 2013204 w 8553704"/>
                <a:gd name="connsiteY22" fmla="*/ 2321316 h 2334016"/>
                <a:gd name="connsiteX23" fmla="*/ 2076704 w 8553704"/>
                <a:gd name="connsiteY23" fmla="*/ 2334016 h 2334016"/>
                <a:gd name="connsiteX24" fmla="*/ 3029204 w 8553704"/>
                <a:gd name="connsiteY24" fmla="*/ 2308616 h 2334016"/>
                <a:gd name="connsiteX25" fmla="*/ 3130804 w 8553704"/>
                <a:gd name="connsiteY25" fmla="*/ 2295916 h 2334016"/>
                <a:gd name="connsiteX26" fmla="*/ 3283204 w 8553704"/>
                <a:gd name="connsiteY26" fmla="*/ 2270516 h 2334016"/>
                <a:gd name="connsiteX27" fmla="*/ 3397504 w 8553704"/>
                <a:gd name="connsiteY27" fmla="*/ 2245116 h 2334016"/>
                <a:gd name="connsiteX28" fmla="*/ 3511804 w 8553704"/>
                <a:gd name="connsiteY28" fmla="*/ 2232416 h 2334016"/>
                <a:gd name="connsiteX29" fmla="*/ 3613404 w 8553704"/>
                <a:gd name="connsiteY29" fmla="*/ 2219716 h 2334016"/>
                <a:gd name="connsiteX30" fmla="*/ 3854704 w 8553704"/>
                <a:gd name="connsiteY30" fmla="*/ 2168916 h 2334016"/>
                <a:gd name="connsiteX31" fmla="*/ 4299204 w 8553704"/>
                <a:gd name="connsiteY31" fmla="*/ 2143516 h 2334016"/>
                <a:gd name="connsiteX32" fmla="*/ 4388104 w 8553704"/>
                <a:gd name="connsiteY32" fmla="*/ 2118116 h 2334016"/>
                <a:gd name="connsiteX33" fmla="*/ 4464304 w 8553704"/>
                <a:gd name="connsiteY33" fmla="*/ 2080016 h 2334016"/>
                <a:gd name="connsiteX34" fmla="*/ 5137404 w 8553704"/>
                <a:gd name="connsiteY34" fmla="*/ 2041916 h 2334016"/>
                <a:gd name="connsiteX35" fmla="*/ 5251704 w 8553704"/>
                <a:gd name="connsiteY35" fmla="*/ 2029216 h 2334016"/>
                <a:gd name="connsiteX36" fmla="*/ 5264404 w 8553704"/>
                <a:gd name="connsiteY36" fmla="*/ 1991116 h 2334016"/>
                <a:gd name="connsiteX37" fmla="*/ 5289804 w 8553704"/>
                <a:gd name="connsiteY37" fmla="*/ 1953016 h 2334016"/>
                <a:gd name="connsiteX38" fmla="*/ 5302504 w 8553704"/>
                <a:gd name="connsiteY38" fmla="*/ 1902216 h 2334016"/>
                <a:gd name="connsiteX39" fmla="*/ 5315204 w 8553704"/>
                <a:gd name="connsiteY39" fmla="*/ 1826016 h 2334016"/>
                <a:gd name="connsiteX40" fmla="*/ 5340604 w 8553704"/>
                <a:gd name="connsiteY40" fmla="*/ 1724416 h 2334016"/>
                <a:gd name="connsiteX41" fmla="*/ 5404104 w 8553704"/>
                <a:gd name="connsiteY41" fmla="*/ 1660916 h 2334016"/>
                <a:gd name="connsiteX42" fmla="*/ 5480304 w 8553704"/>
                <a:gd name="connsiteY42" fmla="*/ 1635516 h 2334016"/>
                <a:gd name="connsiteX43" fmla="*/ 5556504 w 8553704"/>
                <a:gd name="connsiteY43" fmla="*/ 1584716 h 2334016"/>
                <a:gd name="connsiteX44" fmla="*/ 5632704 w 8553704"/>
                <a:gd name="connsiteY44" fmla="*/ 1559316 h 2334016"/>
                <a:gd name="connsiteX45" fmla="*/ 5670804 w 8553704"/>
                <a:gd name="connsiteY45" fmla="*/ 1546616 h 2334016"/>
                <a:gd name="connsiteX46" fmla="*/ 5721604 w 8553704"/>
                <a:gd name="connsiteY46" fmla="*/ 1533916 h 2334016"/>
                <a:gd name="connsiteX47" fmla="*/ 6166104 w 8553704"/>
                <a:gd name="connsiteY47" fmla="*/ 1572016 h 2334016"/>
                <a:gd name="connsiteX48" fmla="*/ 6204204 w 8553704"/>
                <a:gd name="connsiteY48" fmla="*/ 1584716 h 2334016"/>
                <a:gd name="connsiteX49" fmla="*/ 6280404 w 8553704"/>
                <a:gd name="connsiteY49" fmla="*/ 1648216 h 2334016"/>
                <a:gd name="connsiteX50" fmla="*/ 6356604 w 8553704"/>
                <a:gd name="connsiteY50" fmla="*/ 1699016 h 2334016"/>
                <a:gd name="connsiteX51" fmla="*/ 6394704 w 8553704"/>
                <a:gd name="connsiteY51" fmla="*/ 1724416 h 2334016"/>
                <a:gd name="connsiteX52" fmla="*/ 6445504 w 8553704"/>
                <a:gd name="connsiteY52" fmla="*/ 1838716 h 2334016"/>
                <a:gd name="connsiteX53" fmla="*/ 6458204 w 8553704"/>
                <a:gd name="connsiteY53" fmla="*/ 1876816 h 2334016"/>
                <a:gd name="connsiteX54" fmla="*/ 6496304 w 8553704"/>
                <a:gd name="connsiteY54" fmla="*/ 1889516 h 2334016"/>
                <a:gd name="connsiteX55" fmla="*/ 6547104 w 8553704"/>
                <a:gd name="connsiteY55" fmla="*/ 1914916 h 2334016"/>
                <a:gd name="connsiteX56" fmla="*/ 6597904 w 8553704"/>
                <a:gd name="connsiteY56" fmla="*/ 1927616 h 2334016"/>
                <a:gd name="connsiteX57" fmla="*/ 6674104 w 8553704"/>
                <a:gd name="connsiteY57" fmla="*/ 1953016 h 2334016"/>
                <a:gd name="connsiteX58" fmla="*/ 7067804 w 8553704"/>
                <a:gd name="connsiteY58" fmla="*/ 1978416 h 2334016"/>
                <a:gd name="connsiteX59" fmla="*/ 8223504 w 8553704"/>
                <a:gd name="connsiteY59" fmla="*/ 2029216 h 2334016"/>
                <a:gd name="connsiteX60" fmla="*/ 8477504 w 8553704"/>
                <a:gd name="connsiteY60" fmla="*/ 2016516 h 2334016"/>
                <a:gd name="connsiteX61" fmla="*/ 8553704 w 8553704"/>
                <a:gd name="connsiteY61" fmla="*/ 1965716 h 2334016"/>
                <a:gd name="connsiteX62" fmla="*/ 8541004 w 8553704"/>
                <a:gd name="connsiteY62" fmla="*/ 937016 h 2334016"/>
                <a:gd name="connsiteX63" fmla="*/ 8337804 w 8553704"/>
                <a:gd name="connsiteY63" fmla="*/ 975116 h 2334016"/>
                <a:gd name="connsiteX64" fmla="*/ 7867904 w 8553704"/>
                <a:gd name="connsiteY64" fmla="*/ 962416 h 2334016"/>
                <a:gd name="connsiteX65" fmla="*/ 7601204 w 8553704"/>
                <a:gd name="connsiteY65" fmla="*/ 937016 h 2334016"/>
                <a:gd name="connsiteX66" fmla="*/ 7537704 w 8553704"/>
                <a:gd name="connsiteY66" fmla="*/ 924316 h 2334016"/>
                <a:gd name="connsiteX67" fmla="*/ 7486904 w 8553704"/>
                <a:gd name="connsiteY67" fmla="*/ 911616 h 2334016"/>
                <a:gd name="connsiteX68" fmla="*/ 7448804 w 8553704"/>
                <a:gd name="connsiteY68" fmla="*/ 898916 h 2334016"/>
                <a:gd name="connsiteX69" fmla="*/ 7359904 w 8553704"/>
                <a:gd name="connsiteY69" fmla="*/ 886216 h 2334016"/>
                <a:gd name="connsiteX70" fmla="*/ 7207504 w 8553704"/>
                <a:gd name="connsiteY70" fmla="*/ 860816 h 2334016"/>
                <a:gd name="connsiteX71" fmla="*/ 5924804 w 8553704"/>
                <a:gd name="connsiteY71" fmla="*/ 848116 h 2334016"/>
                <a:gd name="connsiteX72" fmla="*/ 5594604 w 8553704"/>
                <a:gd name="connsiteY72" fmla="*/ 810016 h 2334016"/>
                <a:gd name="connsiteX73" fmla="*/ 5467604 w 8553704"/>
                <a:gd name="connsiteY73" fmla="*/ 771916 h 2334016"/>
                <a:gd name="connsiteX74" fmla="*/ 5429504 w 8553704"/>
                <a:gd name="connsiteY74" fmla="*/ 759216 h 2334016"/>
                <a:gd name="connsiteX75" fmla="*/ 5340604 w 8553704"/>
                <a:gd name="connsiteY75" fmla="*/ 708416 h 2334016"/>
                <a:gd name="connsiteX76" fmla="*/ 5302504 w 8553704"/>
                <a:gd name="connsiteY76" fmla="*/ 683016 h 2334016"/>
                <a:gd name="connsiteX77" fmla="*/ 5175504 w 8553704"/>
                <a:gd name="connsiteY77" fmla="*/ 644916 h 2334016"/>
                <a:gd name="connsiteX78" fmla="*/ 4934204 w 8553704"/>
                <a:gd name="connsiteY78" fmla="*/ 632216 h 2334016"/>
                <a:gd name="connsiteX79" fmla="*/ 4527804 w 8553704"/>
                <a:gd name="connsiteY79" fmla="*/ 594116 h 2334016"/>
                <a:gd name="connsiteX80" fmla="*/ 4438904 w 8553704"/>
                <a:gd name="connsiteY80" fmla="*/ 581416 h 2334016"/>
                <a:gd name="connsiteX81" fmla="*/ 3905504 w 8553704"/>
                <a:gd name="connsiteY81" fmla="*/ 530616 h 2334016"/>
                <a:gd name="connsiteX82" fmla="*/ 3626104 w 8553704"/>
                <a:gd name="connsiteY82" fmla="*/ 492516 h 2334016"/>
                <a:gd name="connsiteX83" fmla="*/ 3486404 w 8553704"/>
                <a:gd name="connsiteY83" fmla="*/ 467116 h 2334016"/>
                <a:gd name="connsiteX84" fmla="*/ 3156204 w 8553704"/>
                <a:gd name="connsiteY84" fmla="*/ 454416 h 2334016"/>
                <a:gd name="connsiteX85" fmla="*/ 2902204 w 8553704"/>
                <a:gd name="connsiteY85" fmla="*/ 416316 h 2334016"/>
                <a:gd name="connsiteX86" fmla="*/ 2851404 w 8553704"/>
                <a:gd name="connsiteY86" fmla="*/ 403616 h 2334016"/>
                <a:gd name="connsiteX87" fmla="*/ 2381504 w 8553704"/>
                <a:gd name="connsiteY87" fmla="*/ 378216 h 2334016"/>
                <a:gd name="connsiteX88" fmla="*/ 2318004 w 8553704"/>
                <a:gd name="connsiteY88" fmla="*/ 695716 h 2334016"/>
                <a:gd name="connsiteX89" fmla="*/ 2381504 w 8553704"/>
                <a:gd name="connsiteY89" fmla="*/ 810016 h 2334016"/>
                <a:gd name="connsiteX90" fmla="*/ 2419604 w 8553704"/>
                <a:gd name="connsiteY90" fmla="*/ 835416 h 2334016"/>
                <a:gd name="connsiteX91" fmla="*/ 2495804 w 8553704"/>
                <a:gd name="connsiteY91" fmla="*/ 911616 h 2334016"/>
                <a:gd name="connsiteX92" fmla="*/ 2533904 w 8553704"/>
                <a:gd name="connsiteY92" fmla="*/ 949716 h 2334016"/>
                <a:gd name="connsiteX93" fmla="*/ 2584704 w 8553704"/>
                <a:gd name="connsiteY93" fmla="*/ 987816 h 2334016"/>
                <a:gd name="connsiteX94" fmla="*/ 2660904 w 8553704"/>
                <a:gd name="connsiteY94" fmla="*/ 1038616 h 2334016"/>
                <a:gd name="connsiteX95" fmla="*/ 2673604 w 8553704"/>
                <a:gd name="connsiteY95" fmla="*/ 1076716 h 2334016"/>
                <a:gd name="connsiteX96" fmla="*/ 2699004 w 8553704"/>
                <a:gd name="connsiteY96" fmla="*/ 1165616 h 2334016"/>
                <a:gd name="connsiteX97" fmla="*/ 2673604 w 8553704"/>
                <a:gd name="connsiteY97" fmla="*/ 1330716 h 2334016"/>
                <a:gd name="connsiteX98" fmla="*/ 2660904 w 8553704"/>
                <a:gd name="connsiteY98" fmla="*/ 1381516 h 2334016"/>
                <a:gd name="connsiteX99" fmla="*/ 2635504 w 8553704"/>
                <a:gd name="connsiteY99" fmla="*/ 1419616 h 2334016"/>
                <a:gd name="connsiteX100" fmla="*/ 2622804 w 8553704"/>
                <a:gd name="connsiteY100" fmla="*/ 1457716 h 2334016"/>
                <a:gd name="connsiteX101" fmla="*/ 2584704 w 8553704"/>
                <a:gd name="connsiteY101" fmla="*/ 1470416 h 2334016"/>
                <a:gd name="connsiteX102" fmla="*/ 2546604 w 8553704"/>
                <a:gd name="connsiteY102" fmla="*/ 1495816 h 2334016"/>
                <a:gd name="connsiteX103" fmla="*/ 2470404 w 8553704"/>
                <a:gd name="connsiteY103" fmla="*/ 1521216 h 2334016"/>
                <a:gd name="connsiteX104" fmla="*/ 2432304 w 8553704"/>
                <a:gd name="connsiteY104" fmla="*/ 1533916 h 2334016"/>
                <a:gd name="connsiteX105" fmla="*/ 2330704 w 8553704"/>
                <a:gd name="connsiteY105" fmla="*/ 1546616 h 2334016"/>
                <a:gd name="connsiteX106" fmla="*/ 1797304 w 8553704"/>
                <a:gd name="connsiteY106" fmla="*/ 1546616 h 2334016"/>
                <a:gd name="connsiteX107" fmla="*/ 1670304 w 8553704"/>
                <a:gd name="connsiteY107" fmla="*/ 1533916 h 2334016"/>
                <a:gd name="connsiteX108" fmla="*/ 1556004 w 8553704"/>
                <a:gd name="connsiteY108" fmla="*/ 1470416 h 2334016"/>
                <a:gd name="connsiteX109" fmla="*/ 1454404 w 8553704"/>
                <a:gd name="connsiteY109" fmla="*/ 1419616 h 2334016"/>
                <a:gd name="connsiteX110" fmla="*/ 1429004 w 8553704"/>
                <a:gd name="connsiteY110" fmla="*/ 1381516 h 2334016"/>
                <a:gd name="connsiteX111" fmla="*/ 1378204 w 8553704"/>
                <a:gd name="connsiteY111" fmla="*/ 1356116 h 2334016"/>
                <a:gd name="connsiteX112" fmla="*/ 1340104 w 8553704"/>
                <a:gd name="connsiteY112" fmla="*/ 1229116 h 2334016"/>
                <a:gd name="connsiteX113" fmla="*/ 1352804 w 8553704"/>
                <a:gd name="connsiteY113" fmla="*/ 975116 h 2334016"/>
                <a:gd name="connsiteX114" fmla="*/ 1365504 w 8553704"/>
                <a:gd name="connsiteY114" fmla="*/ 937016 h 2334016"/>
                <a:gd name="connsiteX115" fmla="*/ 1390904 w 8553704"/>
                <a:gd name="connsiteY115" fmla="*/ 835416 h 2334016"/>
                <a:gd name="connsiteX116" fmla="*/ 1416304 w 8553704"/>
                <a:gd name="connsiteY116" fmla="*/ 797316 h 2334016"/>
                <a:gd name="connsiteX117" fmla="*/ 1467104 w 8553704"/>
                <a:gd name="connsiteY117" fmla="*/ 733816 h 2334016"/>
                <a:gd name="connsiteX118" fmla="*/ 1492504 w 8553704"/>
                <a:gd name="connsiteY118" fmla="*/ 695716 h 2334016"/>
                <a:gd name="connsiteX119" fmla="*/ 1505204 w 8553704"/>
                <a:gd name="connsiteY119" fmla="*/ 657616 h 2334016"/>
                <a:gd name="connsiteX120" fmla="*/ 1543304 w 8553704"/>
                <a:gd name="connsiteY120" fmla="*/ 632216 h 2334016"/>
                <a:gd name="connsiteX121" fmla="*/ 1568704 w 8553704"/>
                <a:gd name="connsiteY121" fmla="*/ 594116 h 2334016"/>
                <a:gd name="connsiteX122" fmla="*/ 1606804 w 8553704"/>
                <a:gd name="connsiteY122" fmla="*/ 581416 h 2334016"/>
                <a:gd name="connsiteX123" fmla="*/ 1657604 w 8553704"/>
                <a:gd name="connsiteY123" fmla="*/ 505216 h 2334016"/>
                <a:gd name="connsiteX124" fmla="*/ 1733804 w 8553704"/>
                <a:gd name="connsiteY124" fmla="*/ 441716 h 2334016"/>
                <a:gd name="connsiteX125" fmla="*/ 1759204 w 8553704"/>
                <a:gd name="connsiteY125" fmla="*/ 403616 h 2334016"/>
                <a:gd name="connsiteX126" fmla="*/ 1784604 w 8553704"/>
                <a:gd name="connsiteY126" fmla="*/ 327416 h 2334016"/>
                <a:gd name="connsiteX127" fmla="*/ 1149604 w 8553704"/>
                <a:gd name="connsiteY127" fmla="*/ 213116 h 2334016"/>
                <a:gd name="connsiteX128" fmla="*/ 1060704 w 8553704"/>
                <a:gd name="connsiteY128" fmla="*/ 200416 h 2334016"/>
                <a:gd name="connsiteX129" fmla="*/ 844804 w 8553704"/>
                <a:gd name="connsiteY129" fmla="*/ 187716 h 2334016"/>
                <a:gd name="connsiteX130" fmla="*/ 705104 w 8553704"/>
                <a:gd name="connsiteY130" fmla="*/ 175016 h 2334016"/>
                <a:gd name="connsiteX131" fmla="*/ 413004 w 8553704"/>
                <a:gd name="connsiteY131" fmla="*/ 162316 h 2334016"/>
                <a:gd name="connsiteX132" fmla="*/ 209804 w 8553704"/>
                <a:gd name="connsiteY132" fmla="*/ 149616 h 2334016"/>
                <a:gd name="connsiteX133" fmla="*/ 32004 w 8553704"/>
                <a:gd name="connsiteY133" fmla="*/ 162316 h 2334016"/>
                <a:gd name="connsiteX134" fmla="*/ 19304 w 8553704"/>
                <a:gd name="connsiteY13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863854 w 8553704"/>
                <a:gd name="connsiteY9" fmla="*/ 121006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71854 w 8553704"/>
                <a:gd name="connsiteY15" fmla="*/ 2226066 h 2334016"/>
                <a:gd name="connsiteX16" fmla="*/ 1479804 w 8553704"/>
                <a:gd name="connsiteY16" fmla="*/ 2194316 h 2334016"/>
                <a:gd name="connsiteX17" fmla="*/ 1517904 w 8553704"/>
                <a:gd name="connsiteY17" fmla="*/ 2219716 h 2334016"/>
                <a:gd name="connsiteX18" fmla="*/ 1670304 w 8553704"/>
                <a:gd name="connsiteY18" fmla="*/ 2245116 h 2334016"/>
                <a:gd name="connsiteX19" fmla="*/ 1759204 w 8553704"/>
                <a:gd name="connsiteY19" fmla="*/ 2270516 h 2334016"/>
                <a:gd name="connsiteX20" fmla="*/ 1835404 w 8553704"/>
                <a:gd name="connsiteY20" fmla="*/ 2283216 h 2334016"/>
                <a:gd name="connsiteX21" fmla="*/ 1873504 w 8553704"/>
                <a:gd name="connsiteY21" fmla="*/ 2295916 h 2334016"/>
                <a:gd name="connsiteX22" fmla="*/ 2013204 w 8553704"/>
                <a:gd name="connsiteY22" fmla="*/ 2321316 h 2334016"/>
                <a:gd name="connsiteX23" fmla="*/ 2076704 w 8553704"/>
                <a:gd name="connsiteY23" fmla="*/ 2334016 h 2334016"/>
                <a:gd name="connsiteX24" fmla="*/ 3029204 w 8553704"/>
                <a:gd name="connsiteY24" fmla="*/ 2308616 h 2334016"/>
                <a:gd name="connsiteX25" fmla="*/ 3130804 w 8553704"/>
                <a:gd name="connsiteY25" fmla="*/ 2295916 h 2334016"/>
                <a:gd name="connsiteX26" fmla="*/ 3283204 w 8553704"/>
                <a:gd name="connsiteY26" fmla="*/ 2270516 h 2334016"/>
                <a:gd name="connsiteX27" fmla="*/ 3397504 w 8553704"/>
                <a:gd name="connsiteY27" fmla="*/ 2245116 h 2334016"/>
                <a:gd name="connsiteX28" fmla="*/ 3511804 w 8553704"/>
                <a:gd name="connsiteY28" fmla="*/ 2232416 h 2334016"/>
                <a:gd name="connsiteX29" fmla="*/ 3613404 w 8553704"/>
                <a:gd name="connsiteY29" fmla="*/ 2219716 h 2334016"/>
                <a:gd name="connsiteX30" fmla="*/ 3854704 w 8553704"/>
                <a:gd name="connsiteY30" fmla="*/ 2168916 h 2334016"/>
                <a:gd name="connsiteX31" fmla="*/ 4299204 w 8553704"/>
                <a:gd name="connsiteY31" fmla="*/ 2143516 h 2334016"/>
                <a:gd name="connsiteX32" fmla="*/ 4388104 w 8553704"/>
                <a:gd name="connsiteY32" fmla="*/ 2118116 h 2334016"/>
                <a:gd name="connsiteX33" fmla="*/ 4464304 w 8553704"/>
                <a:gd name="connsiteY33" fmla="*/ 2080016 h 2334016"/>
                <a:gd name="connsiteX34" fmla="*/ 5137404 w 8553704"/>
                <a:gd name="connsiteY34" fmla="*/ 2041916 h 2334016"/>
                <a:gd name="connsiteX35" fmla="*/ 5251704 w 8553704"/>
                <a:gd name="connsiteY35" fmla="*/ 2029216 h 2334016"/>
                <a:gd name="connsiteX36" fmla="*/ 5264404 w 8553704"/>
                <a:gd name="connsiteY36" fmla="*/ 1991116 h 2334016"/>
                <a:gd name="connsiteX37" fmla="*/ 5289804 w 8553704"/>
                <a:gd name="connsiteY37" fmla="*/ 1953016 h 2334016"/>
                <a:gd name="connsiteX38" fmla="*/ 5302504 w 8553704"/>
                <a:gd name="connsiteY38" fmla="*/ 1902216 h 2334016"/>
                <a:gd name="connsiteX39" fmla="*/ 5315204 w 8553704"/>
                <a:gd name="connsiteY39" fmla="*/ 1826016 h 2334016"/>
                <a:gd name="connsiteX40" fmla="*/ 5340604 w 8553704"/>
                <a:gd name="connsiteY40" fmla="*/ 1724416 h 2334016"/>
                <a:gd name="connsiteX41" fmla="*/ 5404104 w 8553704"/>
                <a:gd name="connsiteY41" fmla="*/ 1660916 h 2334016"/>
                <a:gd name="connsiteX42" fmla="*/ 5480304 w 8553704"/>
                <a:gd name="connsiteY42" fmla="*/ 1635516 h 2334016"/>
                <a:gd name="connsiteX43" fmla="*/ 5556504 w 8553704"/>
                <a:gd name="connsiteY43" fmla="*/ 1584716 h 2334016"/>
                <a:gd name="connsiteX44" fmla="*/ 5632704 w 8553704"/>
                <a:gd name="connsiteY44" fmla="*/ 1559316 h 2334016"/>
                <a:gd name="connsiteX45" fmla="*/ 5670804 w 8553704"/>
                <a:gd name="connsiteY45" fmla="*/ 1546616 h 2334016"/>
                <a:gd name="connsiteX46" fmla="*/ 5721604 w 8553704"/>
                <a:gd name="connsiteY46" fmla="*/ 1533916 h 2334016"/>
                <a:gd name="connsiteX47" fmla="*/ 6166104 w 8553704"/>
                <a:gd name="connsiteY47" fmla="*/ 1572016 h 2334016"/>
                <a:gd name="connsiteX48" fmla="*/ 6204204 w 8553704"/>
                <a:gd name="connsiteY48" fmla="*/ 1584716 h 2334016"/>
                <a:gd name="connsiteX49" fmla="*/ 6280404 w 8553704"/>
                <a:gd name="connsiteY49" fmla="*/ 1648216 h 2334016"/>
                <a:gd name="connsiteX50" fmla="*/ 6356604 w 8553704"/>
                <a:gd name="connsiteY50" fmla="*/ 1699016 h 2334016"/>
                <a:gd name="connsiteX51" fmla="*/ 6394704 w 8553704"/>
                <a:gd name="connsiteY51" fmla="*/ 1724416 h 2334016"/>
                <a:gd name="connsiteX52" fmla="*/ 6445504 w 8553704"/>
                <a:gd name="connsiteY52" fmla="*/ 1838716 h 2334016"/>
                <a:gd name="connsiteX53" fmla="*/ 6458204 w 8553704"/>
                <a:gd name="connsiteY53" fmla="*/ 1876816 h 2334016"/>
                <a:gd name="connsiteX54" fmla="*/ 6496304 w 8553704"/>
                <a:gd name="connsiteY54" fmla="*/ 1889516 h 2334016"/>
                <a:gd name="connsiteX55" fmla="*/ 6547104 w 8553704"/>
                <a:gd name="connsiteY55" fmla="*/ 1914916 h 2334016"/>
                <a:gd name="connsiteX56" fmla="*/ 6597904 w 8553704"/>
                <a:gd name="connsiteY56" fmla="*/ 1927616 h 2334016"/>
                <a:gd name="connsiteX57" fmla="*/ 6674104 w 8553704"/>
                <a:gd name="connsiteY57" fmla="*/ 1953016 h 2334016"/>
                <a:gd name="connsiteX58" fmla="*/ 7067804 w 8553704"/>
                <a:gd name="connsiteY58" fmla="*/ 1978416 h 2334016"/>
                <a:gd name="connsiteX59" fmla="*/ 8223504 w 8553704"/>
                <a:gd name="connsiteY59" fmla="*/ 2029216 h 2334016"/>
                <a:gd name="connsiteX60" fmla="*/ 8477504 w 8553704"/>
                <a:gd name="connsiteY60" fmla="*/ 2016516 h 2334016"/>
                <a:gd name="connsiteX61" fmla="*/ 8553704 w 8553704"/>
                <a:gd name="connsiteY61" fmla="*/ 1965716 h 2334016"/>
                <a:gd name="connsiteX62" fmla="*/ 8541004 w 8553704"/>
                <a:gd name="connsiteY62" fmla="*/ 937016 h 2334016"/>
                <a:gd name="connsiteX63" fmla="*/ 8337804 w 8553704"/>
                <a:gd name="connsiteY63" fmla="*/ 975116 h 2334016"/>
                <a:gd name="connsiteX64" fmla="*/ 7867904 w 8553704"/>
                <a:gd name="connsiteY64" fmla="*/ 962416 h 2334016"/>
                <a:gd name="connsiteX65" fmla="*/ 7601204 w 8553704"/>
                <a:gd name="connsiteY65" fmla="*/ 937016 h 2334016"/>
                <a:gd name="connsiteX66" fmla="*/ 7537704 w 8553704"/>
                <a:gd name="connsiteY66" fmla="*/ 924316 h 2334016"/>
                <a:gd name="connsiteX67" fmla="*/ 7486904 w 8553704"/>
                <a:gd name="connsiteY67" fmla="*/ 911616 h 2334016"/>
                <a:gd name="connsiteX68" fmla="*/ 7448804 w 8553704"/>
                <a:gd name="connsiteY68" fmla="*/ 898916 h 2334016"/>
                <a:gd name="connsiteX69" fmla="*/ 7359904 w 8553704"/>
                <a:gd name="connsiteY69" fmla="*/ 886216 h 2334016"/>
                <a:gd name="connsiteX70" fmla="*/ 7207504 w 8553704"/>
                <a:gd name="connsiteY70" fmla="*/ 860816 h 2334016"/>
                <a:gd name="connsiteX71" fmla="*/ 5924804 w 8553704"/>
                <a:gd name="connsiteY71" fmla="*/ 848116 h 2334016"/>
                <a:gd name="connsiteX72" fmla="*/ 5594604 w 8553704"/>
                <a:gd name="connsiteY72" fmla="*/ 810016 h 2334016"/>
                <a:gd name="connsiteX73" fmla="*/ 5467604 w 8553704"/>
                <a:gd name="connsiteY73" fmla="*/ 771916 h 2334016"/>
                <a:gd name="connsiteX74" fmla="*/ 5429504 w 8553704"/>
                <a:gd name="connsiteY74" fmla="*/ 759216 h 2334016"/>
                <a:gd name="connsiteX75" fmla="*/ 5340604 w 8553704"/>
                <a:gd name="connsiteY75" fmla="*/ 708416 h 2334016"/>
                <a:gd name="connsiteX76" fmla="*/ 5302504 w 8553704"/>
                <a:gd name="connsiteY76" fmla="*/ 683016 h 2334016"/>
                <a:gd name="connsiteX77" fmla="*/ 5175504 w 8553704"/>
                <a:gd name="connsiteY77" fmla="*/ 644916 h 2334016"/>
                <a:gd name="connsiteX78" fmla="*/ 4934204 w 8553704"/>
                <a:gd name="connsiteY78" fmla="*/ 632216 h 2334016"/>
                <a:gd name="connsiteX79" fmla="*/ 4527804 w 8553704"/>
                <a:gd name="connsiteY79" fmla="*/ 594116 h 2334016"/>
                <a:gd name="connsiteX80" fmla="*/ 4438904 w 8553704"/>
                <a:gd name="connsiteY80" fmla="*/ 581416 h 2334016"/>
                <a:gd name="connsiteX81" fmla="*/ 3905504 w 8553704"/>
                <a:gd name="connsiteY81" fmla="*/ 530616 h 2334016"/>
                <a:gd name="connsiteX82" fmla="*/ 3626104 w 8553704"/>
                <a:gd name="connsiteY82" fmla="*/ 492516 h 2334016"/>
                <a:gd name="connsiteX83" fmla="*/ 3486404 w 8553704"/>
                <a:gd name="connsiteY83" fmla="*/ 467116 h 2334016"/>
                <a:gd name="connsiteX84" fmla="*/ 3156204 w 8553704"/>
                <a:gd name="connsiteY84" fmla="*/ 454416 h 2334016"/>
                <a:gd name="connsiteX85" fmla="*/ 2902204 w 8553704"/>
                <a:gd name="connsiteY85" fmla="*/ 416316 h 2334016"/>
                <a:gd name="connsiteX86" fmla="*/ 2851404 w 8553704"/>
                <a:gd name="connsiteY86" fmla="*/ 403616 h 2334016"/>
                <a:gd name="connsiteX87" fmla="*/ 2381504 w 8553704"/>
                <a:gd name="connsiteY87" fmla="*/ 378216 h 2334016"/>
                <a:gd name="connsiteX88" fmla="*/ 2318004 w 8553704"/>
                <a:gd name="connsiteY88" fmla="*/ 695716 h 2334016"/>
                <a:gd name="connsiteX89" fmla="*/ 2381504 w 8553704"/>
                <a:gd name="connsiteY89" fmla="*/ 810016 h 2334016"/>
                <a:gd name="connsiteX90" fmla="*/ 2419604 w 8553704"/>
                <a:gd name="connsiteY90" fmla="*/ 835416 h 2334016"/>
                <a:gd name="connsiteX91" fmla="*/ 2495804 w 8553704"/>
                <a:gd name="connsiteY91" fmla="*/ 911616 h 2334016"/>
                <a:gd name="connsiteX92" fmla="*/ 2533904 w 8553704"/>
                <a:gd name="connsiteY92" fmla="*/ 949716 h 2334016"/>
                <a:gd name="connsiteX93" fmla="*/ 2584704 w 8553704"/>
                <a:gd name="connsiteY93" fmla="*/ 987816 h 2334016"/>
                <a:gd name="connsiteX94" fmla="*/ 2660904 w 8553704"/>
                <a:gd name="connsiteY94" fmla="*/ 1038616 h 2334016"/>
                <a:gd name="connsiteX95" fmla="*/ 2673604 w 8553704"/>
                <a:gd name="connsiteY95" fmla="*/ 1076716 h 2334016"/>
                <a:gd name="connsiteX96" fmla="*/ 2699004 w 8553704"/>
                <a:gd name="connsiteY96" fmla="*/ 1165616 h 2334016"/>
                <a:gd name="connsiteX97" fmla="*/ 2673604 w 8553704"/>
                <a:gd name="connsiteY97" fmla="*/ 1330716 h 2334016"/>
                <a:gd name="connsiteX98" fmla="*/ 2660904 w 8553704"/>
                <a:gd name="connsiteY98" fmla="*/ 1381516 h 2334016"/>
                <a:gd name="connsiteX99" fmla="*/ 2635504 w 8553704"/>
                <a:gd name="connsiteY99" fmla="*/ 1419616 h 2334016"/>
                <a:gd name="connsiteX100" fmla="*/ 2622804 w 8553704"/>
                <a:gd name="connsiteY100" fmla="*/ 1457716 h 2334016"/>
                <a:gd name="connsiteX101" fmla="*/ 2584704 w 8553704"/>
                <a:gd name="connsiteY101" fmla="*/ 1470416 h 2334016"/>
                <a:gd name="connsiteX102" fmla="*/ 2546604 w 8553704"/>
                <a:gd name="connsiteY102" fmla="*/ 1495816 h 2334016"/>
                <a:gd name="connsiteX103" fmla="*/ 2470404 w 8553704"/>
                <a:gd name="connsiteY103" fmla="*/ 1521216 h 2334016"/>
                <a:gd name="connsiteX104" fmla="*/ 2432304 w 8553704"/>
                <a:gd name="connsiteY104" fmla="*/ 1533916 h 2334016"/>
                <a:gd name="connsiteX105" fmla="*/ 2330704 w 8553704"/>
                <a:gd name="connsiteY105" fmla="*/ 1546616 h 2334016"/>
                <a:gd name="connsiteX106" fmla="*/ 1797304 w 8553704"/>
                <a:gd name="connsiteY106" fmla="*/ 1546616 h 2334016"/>
                <a:gd name="connsiteX107" fmla="*/ 1670304 w 8553704"/>
                <a:gd name="connsiteY107" fmla="*/ 1533916 h 2334016"/>
                <a:gd name="connsiteX108" fmla="*/ 1556004 w 8553704"/>
                <a:gd name="connsiteY108" fmla="*/ 1470416 h 2334016"/>
                <a:gd name="connsiteX109" fmla="*/ 1454404 w 8553704"/>
                <a:gd name="connsiteY109" fmla="*/ 1419616 h 2334016"/>
                <a:gd name="connsiteX110" fmla="*/ 1429004 w 8553704"/>
                <a:gd name="connsiteY110" fmla="*/ 1381516 h 2334016"/>
                <a:gd name="connsiteX111" fmla="*/ 1378204 w 8553704"/>
                <a:gd name="connsiteY111" fmla="*/ 1356116 h 2334016"/>
                <a:gd name="connsiteX112" fmla="*/ 1340104 w 8553704"/>
                <a:gd name="connsiteY112" fmla="*/ 1229116 h 2334016"/>
                <a:gd name="connsiteX113" fmla="*/ 1352804 w 8553704"/>
                <a:gd name="connsiteY113" fmla="*/ 975116 h 2334016"/>
                <a:gd name="connsiteX114" fmla="*/ 1365504 w 8553704"/>
                <a:gd name="connsiteY114" fmla="*/ 937016 h 2334016"/>
                <a:gd name="connsiteX115" fmla="*/ 1390904 w 8553704"/>
                <a:gd name="connsiteY115" fmla="*/ 835416 h 2334016"/>
                <a:gd name="connsiteX116" fmla="*/ 1416304 w 8553704"/>
                <a:gd name="connsiteY116" fmla="*/ 797316 h 2334016"/>
                <a:gd name="connsiteX117" fmla="*/ 1467104 w 8553704"/>
                <a:gd name="connsiteY117" fmla="*/ 733816 h 2334016"/>
                <a:gd name="connsiteX118" fmla="*/ 1492504 w 8553704"/>
                <a:gd name="connsiteY118" fmla="*/ 695716 h 2334016"/>
                <a:gd name="connsiteX119" fmla="*/ 1505204 w 8553704"/>
                <a:gd name="connsiteY119" fmla="*/ 657616 h 2334016"/>
                <a:gd name="connsiteX120" fmla="*/ 1543304 w 8553704"/>
                <a:gd name="connsiteY120" fmla="*/ 632216 h 2334016"/>
                <a:gd name="connsiteX121" fmla="*/ 1568704 w 8553704"/>
                <a:gd name="connsiteY121" fmla="*/ 594116 h 2334016"/>
                <a:gd name="connsiteX122" fmla="*/ 1606804 w 8553704"/>
                <a:gd name="connsiteY122" fmla="*/ 581416 h 2334016"/>
                <a:gd name="connsiteX123" fmla="*/ 1657604 w 8553704"/>
                <a:gd name="connsiteY123" fmla="*/ 505216 h 2334016"/>
                <a:gd name="connsiteX124" fmla="*/ 1733804 w 8553704"/>
                <a:gd name="connsiteY124" fmla="*/ 441716 h 2334016"/>
                <a:gd name="connsiteX125" fmla="*/ 1759204 w 8553704"/>
                <a:gd name="connsiteY125" fmla="*/ 403616 h 2334016"/>
                <a:gd name="connsiteX126" fmla="*/ 1784604 w 8553704"/>
                <a:gd name="connsiteY126" fmla="*/ 327416 h 2334016"/>
                <a:gd name="connsiteX127" fmla="*/ 1149604 w 8553704"/>
                <a:gd name="connsiteY127" fmla="*/ 213116 h 2334016"/>
                <a:gd name="connsiteX128" fmla="*/ 1060704 w 8553704"/>
                <a:gd name="connsiteY128" fmla="*/ 200416 h 2334016"/>
                <a:gd name="connsiteX129" fmla="*/ 844804 w 8553704"/>
                <a:gd name="connsiteY129" fmla="*/ 187716 h 2334016"/>
                <a:gd name="connsiteX130" fmla="*/ 705104 w 8553704"/>
                <a:gd name="connsiteY130" fmla="*/ 175016 h 2334016"/>
                <a:gd name="connsiteX131" fmla="*/ 413004 w 8553704"/>
                <a:gd name="connsiteY131" fmla="*/ 162316 h 2334016"/>
                <a:gd name="connsiteX132" fmla="*/ 209804 w 8553704"/>
                <a:gd name="connsiteY132" fmla="*/ 149616 h 2334016"/>
                <a:gd name="connsiteX133" fmla="*/ 32004 w 8553704"/>
                <a:gd name="connsiteY133" fmla="*/ 162316 h 2334016"/>
                <a:gd name="connsiteX134" fmla="*/ 19304 w 8553704"/>
                <a:gd name="connsiteY13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603504 w 8553704"/>
                <a:gd name="connsiteY8" fmla="*/ 1089416 h 2334016"/>
                <a:gd name="connsiteX9" fmla="*/ 870204 w 8553704"/>
                <a:gd name="connsiteY9" fmla="*/ 11783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71854 w 8553704"/>
                <a:gd name="connsiteY15" fmla="*/ 2226066 h 2334016"/>
                <a:gd name="connsiteX16" fmla="*/ 1479804 w 8553704"/>
                <a:gd name="connsiteY16" fmla="*/ 2194316 h 2334016"/>
                <a:gd name="connsiteX17" fmla="*/ 1517904 w 8553704"/>
                <a:gd name="connsiteY17" fmla="*/ 2219716 h 2334016"/>
                <a:gd name="connsiteX18" fmla="*/ 1670304 w 8553704"/>
                <a:gd name="connsiteY18" fmla="*/ 2245116 h 2334016"/>
                <a:gd name="connsiteX19" fmla="*/ 1759204 w 8553704"/>
                <a:gd name="connsiteY19" fmla="*/ 2270516 h 2334016"/>
                <a:gd name="connsiteX20" fmla="*/ 1835404 w 8553704"/>
                <a:gd name="connsiteY20" fmla="*/ 2283216 h 2334016"/>
                <a:gd name="connsiteX21" fmla="*/ 1873504 w 8553704"/>
                <a:gd name="connsiteY21" fmla="*/ 2295916 h 2334016"/>
                <a:gd name="connsiteX22" fmla="*/ 2013204 w 8553704"/>
                <a:gd name="connsiteY22" fmla="*/ 2321316 h 2334016"/>
                <a:gd name="connsiteX23" fmla="*/ 2076704 w 8553704"/>
                <a:gd name="connsiteY23" fmla="*/ 2334016 h 2334016"/>
                <a:gd name="connsiteX24" fmla="*/ 3029204 w 8553704"/>
                <a:gd name="connsiteY24" fmla="*/ 2308616 h 2334016"/>
                <a:gd name="connsiteX25" fmla="*/ 3130804 w 8553704"/>
                <a:gd name="connsiteY25" fmla="*/ 2295916 h 2334016"/>
                <a:gd name="connsiteX26" fmla="*/ 3283204 w 8553704"/>
                <a:gd name="connsiteY26" fmla="*/ 2270516 h 2334016"/>
                <a:gd name="connsiteX27" fmla="*/ 3397504 w 8553704"/>
                <a:gd name="connsiteY27" fmla="*/ 2245116 h 2334016"/>
                <a:gd name="connsiteX28" fmla="*/ 3511804 w 8553704"/>
                <a:gd name="connsiteY28" fmla="*/ 2232416 h 2334016"/>
                <a:gd name="connsiteX29" fmla="*/ 3613404 w 8553704"/>
                <a:gd name="connsiteY29" fmla="*/ 2219716 h 2334016"/>
                <a:gd name="connsiteX30" fmla="*/ 3854704 w 8553704"/>
                <a:gd name="connsiteY30" fmla="*/ 2168916 h 2334016"/>
                <a:gd name="connsiteX31" fmla="*/ 4299204 w 8553704"/>
                <a:gd name="connsiteY31" fmla="*/ 2143516 h 2334016"/>
                <a:gd name="connsiteX32" fmla="*/ 4388104 w 8553704"/>
                <a:gd name="connsiteY32" fmla="*/ 2118116 h 2334016"/>
                <a:gd name="connsiteX33" fmla="*/ 4464304 w 8553704"/>
                <a:gd name="connsiteY33" fmla="*/ 2080016 h 2334016"/>
                <a:gd name="connsiteX34" fmla="*/ 5137404 w 8553704"/>
                <a:gd name="connsiteY34" fmla="*/ 2041916 h 2334016"/>
                <a:gd name="connsiteX35" fmla="*/ 5251704 w 8553704"/>
                <a:gd name="connsiteY35" fmla="*/ 2029216 h 2334016"/>
                <a:gd name="connsiteX36" fmla="*/ 5264404 w 8553704"/>
                <a:gd name="connsiteY36" fmla="*/ 1991116 h 2334016"/>
                <a:gd name="connsiteX37" fmla="*/ 5289804 w 8553704"/>
                <a:gd name="connsiteY37" fmla="*/ 1953016 h 2334016"/>
                <a:gd name="connsiteX38" fmla="*/ 5302504 w 8553704"/>
                <a:gd name="connsiteY38" fmla="*/ 1902216 h 2334016"/>
                <a:gd name="connsiteX39" fmla="*/ 5315204 w 8553704"/>
                <a:gd name="connsiteY39" fmla="*/ 1826016 h 2334016"/>
                <a:gd name="connsiteX40" fmla="*/ 5340604 w 8553704"/>
                <a:gd name="connsiteY40" fmla="*/ 1724416 h 2334016"/>
                <a:gd name="connsiteX41" fmla="*/ 5404104 w 8553704"/>
                <a:gd name="connsiteY41" fmla="*/ 1660916 h 2334016"/>
                <a:gd name="connsiteX42" fmla="*/ 5480304 w 8553704"/>
                <a:gd name="connsiteY42" fmla="*/ 1635516 h 2334016"/>
                <a:gd name="connsiteX43" fmla="*/ 5556504 w 8553704"/>
                <a:gd name="connsiteY43" fmla="*/ 1584716 h 2334016"/>
                <a:gd name="connsiteX44" fmla="*/ 5632704 w 8553704"/>
                <a:gd name="connsiteY44" fmla="*/ 1559316 h 2334016"/>
                <a:gd name="connsiteX45" fmla="*/ 5670804 w 8553704"/>
                <a:gd name="connsiteY45" fmla="*/ 1546616 h 2334016"/>
                <a:gd name="connsiteX46" fmla="*/ 5721604 w 8553704"/>
                <a:gd name="connsiteY46" fmla="*/ 1533916 h 2334016"/>
                <a:gd name="connsiteX47" fmla="*/ 6166104 w 8553704"/>
                <a:gd name="connsiteY47" fmla="*/ 1572016 h 2334016"/>
                <a:gd name="connsiteX48" fmla="*/ 6204204 w 8553704"/>
                <a:gd name="connsiteY48" fmla="*/ 1584716 h 2334016"/>
                <a:gd name="connsiteX49" fmla="*/ 6280404 w 8553704"/>
                <a:gd name="connsiteY49" fmla="*/ 1648216 h 2334016"/>
                <a:gd name="connsiteX50" fmla="*/ 6356604 w 8553704"/>
                <a:gd name="connsiteY50" fmla="*/ 1699016 h 2334016"/>
                <a:gd name="connsiteX51" fmla="*/ 6394704 w 8553704"/>
                <a:gd name="connsiteY51" fmla="*/ 1724416 h 2334016"/>
                <a:gd name="connsiteX52" fmla="*/ 6445504 w 8553704"/>
                <a:gd name="connsiteY52" fmla="*/ 1838716 h 2334016"/>
                <a:gd name="connsiteX53" fmla="*/ 6458204 w 8553704"/>
                <a:gd name="connsiteY53" fmla="*/ 1876816 h 2334016"/>
                <a:gd name="connsiteX54" fmla="*/ 6496304 w 8553704"/>
                <a:gd name="connsiteY54" fmla="*/ 1889516 h 2334016"/>
                <a:gd name="connsiteX55" fmla="*/ 6547104 w 8553704"/>
                <a:gd name="connsiteY55" fmla="*/ 1914916 h 2334016"/>
                <a:gd name="connsiteX56" fmla="*/ 6597904 w 8553704"/>
                <a:gd name="connsiteY56" fmla="*/ 1927616 h 2334016"/>
                <a:gd name="connsiteX57" fmla="*/ 6674104 w 8553704"/>
                <a:gd name="connsiteY57" fmla="*/ 1953016 h 2334016"/>
                <a:gd name="connsiteX58" fmla="*/ 7067804 w 8553704"/>
                <a:gd name="connsiteY58" fmla="*/ 1978416 h 2334016"/>
                <a:gd name="connsiteX59" fmla="*/ 8223504 w 8553704"/>
                <a:gd name="connsiteY59" fmla="*/ 2029216 h 2334016"/>
                <a:gd name="connsiteX60" fmla="*/ 8477504 w 8553704"/>
                <a:gd name="connsiteY60" fmla="*/ 2016516 h 2334016"/>
                <a:gd name="connsiteX61" fmla="*/ 8553704 w 8553704"/>
                <a:gd name="connsiteY61" fmla="*/ 1965716 h 2334016"/>
                <a:gd name="connsiteX62" fmla="*/ 8541004 w 8553704"/>
                <a:gd name="connsiteY62" fmla="*/ 937016 h 2334016"/>
                <a:gd name="connsiteX63" fmla="*/ 8337804 w 8553704"/>
                <a:gd name="connsiteY63" fmla="*/ 975116 h 2334016"/>
                <a:gd name="connsiteX64" fmla="*/ 7867904 w 8553704"/>
                <a:gd name="connsiteY64" fmla="*/ 962416 h 2334016"/>
                <a:gd name="connsiteX65" fmla="*/ 7601204 w 8553704"/>
                <a:gd name="connsiteY65" fmla="*/ 937016 h 2334016"/>
                <a:gd name="connsiteX66" fmla="*/ 7537704 w 8553704"/>
                <a:gd name="connsiteY66" fmla="*/ 924316 h 2334016"/>
                <a:gd name="connsiteX67" fmla="*/ 7486904 w 8553704"/>
                <a:gd name="connsiteY67" fmla="*/ 911616 h 2334016"/>
                <a:gd name="connsiteX68" fmla="*/ 7448804 w 8553704"/>
                <a:gd name="connsiteY68" fmla="*/ 898916 h 2334016"/>
                <a:gd name="connsiteX69" fmla="*/ 7359904 w 8553704"/>
                <a:gd name="connsiteY69" fmla="*/ 886216 h 2334016"/>
                <a:gd name="connsiteX70" fmla="*/ 7207504 w 8553704"/>
                <a:gd name="connsiteY70" fmla="*/ 860816 h 2334016"/>
                <a:gd name="connsiteX71" fmla="*/ 5924804 w 8553704"/>
                <a:gd name="connsiteY71" fmla="*/ 848116 h 2334016"/>
                <a:gd name="connsiteX72" fmla="*/ 5594604 w 8553704"/>
                <a:gd name="connsiteY72" fmla="*/ 810016 h 2334016"/>
                <a:gd name="connsiteX73" fmla="*/ 5467604 w 8553704"/>
                <a:gd name="connsiteY73" fmla="*/ 771916 h 2334016"/>
                <a:gd name="connsiteX74" fmla="*/ 5429504 w 8553704"/>
                <a:gd name="connsiteY74" fmla="*/ 759216 h 2334016"/>
                <a:gd name="connsiteX75" fmla="*/ 5340604 w 8553704"/>
                <a:gd name="connsiteY75" fmla="*/ 708416 h 2334016"/>
                <a:gd name="connsiteX76" fmla="*/ 5302504 w 8553704"/>
                <a:gd name="connsiteY76" fmla="*/ 683016 h 2334016"/>
                <a:gd name="connsiteX77" fmla="*/ 5175504 w 8553704"/>
                <a:gd name="connsiteY77" fmla="*/ 644916 h 2334016"/>
                <a:gd name="connsiteX78" fmla="*/ 4934204 w 8553704"/>
                <a:gd name="connsiteY78" fmla="*/ 632216 h 2334016"/>
                <a:gd name="connsiteX79" fmla="*/ 4527804 w 8553704"/>
                <a:gd name="connsiteY79" fmla="*/ 594116 h 2334016"/>
                <a:gd name="connsiteX80" fmla="*/ 4438904 w 8553704"/>
                <a:gd name="connsiteY80" fmla="*/ 581416 h 2334016"/>
                <a:gd name="connsiteX81" fmla="*/ 3905504 w 8553704"/>
                <a:gd name="connsiteY81" fmla="*/ 530616 h 2334016"/>
                <a:gd name="connsiteX82" fmla="*/ 3626104 w 8553704"/>
                <a:gd name="connsiteY82" fmla="*/ 492516 h 2334016"/>
                <a:gd name="connsiteX83" fmla="*/ 3486404 w 8553704"/>
                <a:gd name="connsiteY83" fmla="*/ 467116 h 2334016"/>
                <a:gd name="connsiteX84" fmla="*/ 3156204 w 8553704"/>
                <a:gd name="connsiteY84" fmla="*/ 454416 h 2334016"/>
                <a:gd name="connsiteX85" fmla="*/ 2902204 w 8553704"/>
                <a:gd name="connsiteY85" fmla="*/ 416316 h 2334016"/>
                <a:gd name="connsiteX86" fmla="*/ 2851404 w 8553704"/>
                <a:gd name="connsiteY86" fmla="*/ 403616 h 2334016"/>
                <a:gd name="connsiteX87" fmla="*/ 2381504 w 8553704"/>
                <a:gd name="connsiteY87" fmla="*/ 378216 h 2334016"/>
                <a:gd name="connsiteX88" fmla="*/ 2318004 w 8553704"/>
                <a:gd name="connsiteY88" fmla="*/ 695716 h 2334016"/>
                <a:gd name="connsiteX89" fmla="*/ 2381504 w 8553704"/>
                <a:gd name="connsiteY89" fmla="*/ 810016 h 2334016"/>
                <a:gd name="connsiteX90" fmla="*/ 2419604 w 8553704"/>
                <a:gd name="connsiteY90" fmla="*/ 835416 h 2334016"/>
                <a:gd name="connsiteX91" fmla="*/ 2495804 w 8553704"/>
                <a:gd name="connsiteY91" fmla="*/ 911616 h 2334016"/>
                <a:gd name="connsiteX92" fmla="*/ 2533904 w 8553704"/>
                <a:gd name="connsiteY92" fmla="*/ 949716 h 2334016"/>
                <a:gd name="connsiteX93" fmla="*/ 2584704 w 8553704"/>
                <a:gd name="connsiteY93" fmla="*/ 987816 h 2334016"/>
                <a:gd name="connsiteX94" fmla="*/ 2660904 w 8553704"/>
                <a:gd name="connsiteY94" fmla="*/ 1038616 h 2334016"/>
                <a:gd name="connsiteX95" fmla="*/ 2673604 w 8553704"/>
                <a:gd name="connsiteY95" fmla="*/ 1076716 h 2334016"/>
                <a:gd name="connsiteX96" fmla="*/ 2699004 w 8553704"/>
                <a:gd name="connsiteY96" fmla="*/ 1165616 h 2334016"/>
                <a:gd name="connsiteX97" fmla="*/ 2673604 w 8553704"/>
                <a:gd name="connsiteY97" fmla="*/ 1330716 h 2334016"/>
                <a:gd name="connsiteX98" fmla="*/ 2660904 w 8553704"/>
                <a:gd name="connsiteY98" fmla="*/ 1381516 h 2334016"/>
                <a:gd name="connsiteX99" fmla="*/ 2635504 w 8553704"/>
                <a:gd name="connsiteY99" fmla="*/ 1419616 h 2334016"/>
                <a:gd name="connsiteX100" fmla="*/ 2622804 w 8553704"/>
                <a:gd name="connsiteY100" fmla="*/ 1457716 h 2334016"/>
                <a:gd name="connsiteX101" fmla="*/ 2584704 w 8553704"/>
                <a:gd name="connsiteY101" fmla="*/ 1470416 h 2334016"/>
                <a:gd name="connsiteX102" fmla="*/ 2546604 w 8553704"/>
                <a:gd name="connsiteY102" fmla="*/ 1495816 h 2334016"/>
                <a:gd name="connsiteX103" fmla="*/ 2470404 w 8553704"/>
                <a:gd name="connsiteY103" fmla="*/ 1521216 h 2334016"/>
                <a:gd name="connsiteX104" fmla="*/ 2432304 w 8553704"/>
                <a:gd name="connsiteY104" fmla="*/ 1533916 h 2334016"/>
                <a:gd name="connsiteX105" fmla="*/ 2330704 w 8553704"/>
                <a:gd name="connsiteY105" fmla="*/ 1546616 h 2334016"/>
                <a:gd name="connsiteX106" fmla="*/ 1797304 w 8553704"/>
                <a:gd name="connsiteY106" fmla="*/ 1546616 h 2334016"/>
                <a:gd name="connsiteX107" fmla="*/ 1670304 w 8553704"/>
                <a:gd name="connsiteY107" fmla="*/ 1533916 h 2334016"/>
                <a:gd name="connsiteX108" fmla="*/ 1556004 w 8553704"/>
                <a:gd name="connsiteY108" fmla="*/ 1470416 h 2334016"/>
                <a:gd name="connsiteX109" fmla="*/ 1454404 w 8553704"/>
                <a:gd name="connsiteY109" fmla="*/ 1419616 h 2334016"/>
                <a:gd name="connsiteX110" fmla="*/ 1429004 w 8553704"/>
                <a:gd name="connsiteY110" fmla="*/ 1381516 h 2334016"/>
                <a:gd name="connsiteX111" fmla="*/ 1378204 w 8553704"/>
                <a:gd name="connsiteY111" fmla="*/ 1356116 h 2334016"/>
                <a:gd name="connsiteX112" fmla="*/ 1340104 w 8553704"/>
                <a:gd name="connsiteY112" fmla="*/ 1229116 h 2334016"/>
                <a:gd name="connsiteX113" fmla="*/ 1352804 w 8553704"/>
                <a:gd name="connsiteY113" fmla="*/ 975116 h 2334016"/>
                <a:gd name="connsiteX114" fmla="*/ 1365504 w 8553704"/>
                <a:gd name="connsiteY114" fmla="*/ 937016 h 2334016"/>
                <a:gd name="connsiteX115" fmla="*/ 1390904 w 8553704"/>
                <a:gd name="connsiteY115" fmla="*/ 835416 h 2334016"/>
                <a:gd name="connsiteX116" fmla="*/ 1416304 w 8553704"/>
                <a:gd name="connsiteY116" fmla="*/ 797316 h 2334016"/>
                <a:gd name="connsiteX117" fmla="*/ 1467104 w 8553704"/>
                <a:gd name="connsiteY117" fmla="*/ 733816 h 2334016"/>
                <a:gd name="connsiteX118" fmla="*/ 1492504 w 8553704"/>
                <a:gd name="connsiteY118" fmla="*/ 695716 h 2334016"/>
                <a:gd name="connsiteX119" fmla="*/ 1505204 w 8553704"/>
                <a:gd name="connsiteY119" fmla="*/ 657616 h 2334016"/>
                <a:gd name="connsiteX120" fmla="*/ 1543304 w 8553704"/>
                <a:gd name="connsiteY120" fmla="*/ 632216 h 2334016"/>
                <a:gd name="connsiteX121" fmla="*/ 1568704 w 8553704"/>
                <a:gd name="connsiteY121" fmla="*/ 594116 h 2334016"/>
                <a:gd name="connsiteX122" fmla="*/ 1606804 w 8553704"/>
                <a:gd name="connsiteY122" fmla="*/ 581416 h 2334016"/>
                <a:gd name="connsiteX123" fmla="*/ 1657604 w 8553704"/>
                <a:gd name="connsiteY123" fmla="*/ 505216 h 2334016"/>
                <a:gd name="connsiteX124" fmla="*/ 1733804 w 8553704"/>
                <a:gd name="connsiteY124" fmla="*/ 441716 h 2334016"/>
                <a:gd name="connsiteX125" fmla="*/ 1759204 w 8553704"/>
                <a:gd name="connsiteY125" fmla="*/ 403616 h 2334016"/>
                <a:gd name="connsiteX126" fmla="*/ 1784604 w 8553704"/>
                <a:gd name="connsiteY126" fmla="*/ 327416 h 2334016"/>
                <a:gd name="connsiteX127" fmla="*/ 1149604 w 8553704"/>
                <a:gd name="connsiteY127" fmla="*/ 213116 h 2334016"/>
                <a:gd name="connsiteX128" fmla="*/ 1060704 w 8553704"/>
                <a:gd name="connsiteY128" fmla="*/ 200416 h 2334016"/>
                <a:gd name="connsiteX129" fmla="*/ 844804 w 8553704"/>
                <a:gd name="connsiteY129" fmla="*/ 187716 h 2334016"/>
                <a:gd name="connsiteX130" fmla="*/ 705104 w 8553704"/>
                <a:gd name="connsiteY130" fmla="*/ 175016 h 2334016"/>
                <a:gd name="connsiteX131" fmla="*/ 413004 w 8553704"/>
                <a:gd name="connsiteY131" fmla="*/ 162316 h 2334016"/>
                <a:gd name="connsiteX132" fmla="*/ 209804 w 8553704"/>
                <a:gd name="connsiteY132" fmla="*/ 149616 h 2334016"/>
                <a:gd name="connsiteX133" fmla="*/ 32004 w 8553704"/>
                <a:gd name="connsiteY133" fmla="*/ 162316 h 2334016"/>
                <a:gd name="connsiteX134" fmla="*/ 19304 w 8553704"/>
                <a:gd name="connsiteY13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400304 w 8553704"/>
                <a:gd name="connsiteY7" fmla="*/ 1140216 h 2334016"/>
                <a:gd name="connsiteX8" fmla="*/ 571754 w 8553704"/>
                <a:gd name="connsiteY8" fmla="*/ 1146566 h 2334016"/>
                <a:gd name="connsiteX9" fmla="*/ 870204 w 8553704"/>
                <a:gd name="connsiteY9" fmla="*/ 11783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71854 w 8553704"/>
                <a:gd name="connsiteY15" fmla="*/ 2226066 h 2334016"/>
                <a:gd name="connsiteX16" fmla="*/ 1479804 w 8553704"/>
                <a:gd name="connsiteY16" fmla="*/ 2194316 h 2334016"/>
                <a:gd name="connsiteX17" fmla="*/ 1517904 w 8553704"/>
                <a:gd name="connsiteY17" fmla="*/ 2219716 h 2334016"/>
                <a:gd name="connsiteX18" fmla="*/ 1670304 w 8553704"/>
                <a:gd name="connsiteY18" fmla="*/ 2245116 h 2334016"/>
                <a:gd name="connsiteX19" fmla="*/ 1759204 w 8553704"/>
                <a:gd name="connsiteY19" fmla="*/ 2270516 h 2334016"/>
                <a:gd name="connsiteX20" fmla="*/ 1835404 w 8553704"/>
                <a:gd name="connsiteY20" fmla="*/ 2283216 h 2334016"/>
                <a:gd name="connsiteX21" fmla="*/ 1873504 w 8553704"/>
                <a:gd name="connsiteY21" fmla="*/ 2295916 h 2334016"/>
                <a:gd name="connsiteX22" fmla="*/ 2013204 w 8553704"/>
                <a:gd name="connsiteY22" fmla="*/ 2321316 h 2334016"/>
                <a:gd name="connsiteX23" fmla="*/ 2076704 w 8553704"/>
                <a:gd name="connsiteY23" fmla="*/ 2334016 h 2334016"/>
                <a:gd name="connsiteX24" fmla="*/ 3029204 w 8553704"/>
                <a:gd name="connsiteY24" fmla="*/ 2308616 h 2334016"/>
                <a:gd name="connsiteX25" fmla="*/ 3130804 w 8553704"/>
                <a:gd name="connsiteY25" fmla="*/ 2295916 h 2334016"/>
                <a:gd name="connsiteX26" fmla="*/ 3283204 w 8553704"/>
                <a:gd name="connsiteY26" fmla="*/ 2270516 h 2334016"/>
                <a:gd name="connsiteX27" fmla="*/ 3397504 w 8553704"/>
                <a:gd name="connsiteY27" fmla="*/ 2245116 h 2334016"/>
                <a:gd name="connsiteX28" fmla="*/ 3511804 w 8553704"/>
                <a:gd name="connsiteY28" fmla="*/ 2232416 h 2334016"/>
                <a:gd name="connsiteX29" fmla="*/ 3613404 w 8553704"/>
                <a:gd name="connsiteY29" fmla="*/ 2219716 h 2334016"/>
                <a:gd name="connsiteX30" fmla="*/ 3854704 w 8553704"/>
                <a:gd name="connsiteY30" fmla="*/ 2168916 h 2334016"/>
                <a:gd name="connsiteX31" fmla="*/ 4299204 w 8553704"/>
                <a:gd name="connsiteY31" fmla="*/ 2143516 h 2334016"/>
                <a:gd name="connsiteX32" fmla="*/ 4388104 w 8553704"/>
                <a:gd name="connsiteY32" fmla="*/ 2118116 h 2334016"/>
                <a:gd name="connsiteX33" fmla="*/ 4464304 w 8553704"/>
                <a:gd name="connsiteY33" fmla="*/ 2080016 h 2334016"/>
                <a:gd name="connsiteX34" fmla="*/ 5137404 w 8553704"/>
                <a:gd name="connsiteY34" fmla="*/ 2041916 h 2334016"/>
                <a:gd name="connsiteX35" fmla="*/ 5251704 w 8553704"/>
                <a:gd name="connsiteY35" fmla="*/ 2029216 h 2334016"/>
                <a:gd name="connsiteX36" fmla="*/ 5264404 w 8553704"/>
                <a:gd name="connsiteY36" fmla="*/ 1991116 h 2334016"/>
                <a:gd name="connsiteX37" fmla="*/ 5289804 w 8553704"/>
                <a:gd name="connsiteY37" fmla="*/ 1953016 h 2334016"/>
                <a:gd name="connsiteX38" fmla="*/ 5302504 w 8553704"/>
                <a:gd name="connsiteY38" fmla="*/ 1902216 h 2334016"/>
                <a:gd name="connsiteX39" fmla="*/ 5315204 w 8553704"/>
                <a:gd name="connsiteY39" fmla="*/ 1826016 h 2334016"/>
                <a:gd name="connsiteX40" fmla="*/ 5340604 w 8553704"/>
                <a:gd name="connsiteY40" fmla="*/ 1724416 h 2334016"/>
                <a:gd name="connsiteX41" fmla="*/ 5404104 w 8553704"/>
                <a:gd name="connsiteY41" fmla="*/ 1660916 h 2334016"/>
                <a:gd name="connsiteX42" fmla="*/ 5480304 w 8553704"/>
                <a:gd name="connsiteY42" fmla="*/ 1635516 h 2334016"/>
                <a:gd name="connsiteX43" fmla="*/ 5556504 w 8553704"/>
                <a:gd name="connsiteY43" fmla="*/ 1584716 h 2334016"/>
                <a:gd name="connsiteX44" fmla="*/ 5632704 w 8553704"/>
                <a:gd name="connsiteY44" fmla="*/ 1559316 h 2334016"/>
                <a:gd name="connsiteX45" fmla="*/ 5670804 w 8553704"/>
                <a:gd name="connsiteY45" fmla="*/ 1546616 h 2334016"/>
                <a:gd name="connsiteX46" fmla="*/ 5721604 w 8553704"/>
                <a:gd name="connsiteY46" fmla="*/ 1533916 h 2334016"/>
                <a:gd name="connsiteX47" fmla="*/ 6166104 w 8553704"/>
                <a:gd name="connsiteY47" fmla="*/ 1572016 h 2334016"/>
                <a:gd name="connsiteX48" fmla="*/ 6204204 w 8553704"/>
                <a:gd name="connsiteY48" fmla="*/ 1584716 h 2334016"/>
                <a:gd name="connsiteX49" fmla="*/ 6280404 w 8553704"/>
                <a:gd name="connsiteY49" fmla="*/ 1648216 h 2334016"/>
                <a:gd name="connsiteX50" fmla="*/ 6356604 w 8553704"/>
                <a:gd name="connsiteY50" fmla="*/ 1699016 h 2334016"/>
                <a:gd name="connsiteX51" fmla="*/ 6394704 w 8553704"/>
                <a:gd name="connsiteY51" fmla="*/ 1724416 h 2334016"/>
                <a:gd name="connsiteX52" fmla="*/ 6445504 w 8553704"/>
                <a:gd name="connsiteY52" fmla="*/ 1838716 h 2334016"/>
                <a:gd name="connsiteX53" fmla="*/ 6458204 w 8553704"/>
                <a:gd name="connsiteY53" fmla="*/ 1876816 h 2334016"/>
                <a:gd name="connsiteX54" fmla="*/ 6496304 w 8553704"/>
                <a:gd name="connsiteY54" fmla="*/ 1889516 h 2334016"/>
                <a:gd name="connsiteX55" fmla="*/ 6547104 w 8553704"/>
                <a:gd name="connsiteY55" fmla="*/ 1914916 h 2334016"/>
                <a:gd name="connsiteX56" fmla="*/ 6597904 w 8553704"/>
                <a:gd name="connsiteY56" fmla="*/ 1927616 h 2334016"/>
                <a:gd name="connsiteX57" fmla="*/ 6674104 w 8553704"/>
                <a:gd name="connsiteY57" fmla="*/ 1953016 h 2334016"/>
                <a:gd name="connsiteX58" fmla="*/ 7067804 w 8553704"/>
                <a:gd name="connsiteY58" fmla="*/ 1978416 h 2334016"/>
                <a:gd name="connsiteX59" fmla="*/ 8223504 w 8553704"/>
                <a:gd name="connsiteY59" fmla="*/ 2029216 h 2334016"/>
                <a:gd name="connsiteX60" fmla="*/ 8477504 w 8553704"/>
                <a:gd name="connsiteY60" fmla="*/ 2016516 h 2334016"/>
                <a:gd name="connsiteX61" fmla="*/ 8553704 w 8553704"/>
                <a:gd name="connsiteY61" fmla="*/ 1965716 h 2334016"/>
                <a:gd name="connsiteX62" fmla="*/ 8541004 w 8553704"/>
                <a:gd name="connsiteY62" fmla="*/ 937016 h 2334016"/>
                <a:gd name="connsiteX63" fmla="*/ 8337804 w 8553704"/>
                <a:gd name="connsiteY63" fmla="*/ 975116 h 2334016"/>
                <a:gd name="connsiteX64" fmla="*/ 7867904 w 8553704"/>
                <a:gd name="connsiteY64" fmla="*/ 962416 h 2334016"/>
                <a:gd name="connsiteX65" fmla="*/ 7601204 w 8553704"/>
                <a:gd name="connsiteY65" fmla="*/ 937016 h 2334016"/>
                <a:gd name="connsiteX66" fmla="*/ 7537704 w 8553704"/>
                <a:gd name="connsiteY66" fmla="*/ 924316 h 2334016"/>
                <a:gd name="connsiteX67" fmla="*/ 7486904 w 8553704"/>
                <a:gd name="connsiteY67" fmla="*/ 911616 h 2334016"/>
                <a:gd name="connsiteX68" fmla="*/ 7448804 w 8553704"/>
                <a:gd name="connsiteY68" fmla="*/ 898916 h 2334016"/>
                <a:gd name="connsiteX69" fmla="*/ 7359904 w 8553704"/>
                <a:gd name="connsiteY69" fmla="*/ 886216 h 2334016"/>
                <a:gd name="connsiteX70" fmla="*/ 7207504 w 8553704"/>
                <a:gd name="connsiteY70" fmla="*/ 860816 h 2334016"/>
                <a:gd name="connsiteX71" fmla="*/ 5924804 w 8553704"/>
                <a:gd name="connsiteY71" fmla="*/ 848116 h 2334016"/>
                <a:gd name="connsiteX72" fmla="*/ 5594604 w 8553704"/>
                <a:gd name="connsiteY72" fmla="*/ 810016 h 2334016"/>
                <a:gd name="connsiteX73" fmla="*/ 5467604 w 8553704"/>
                <a:gd name="connsiteY73" fmla="*/ 771916 h 2334016"/>
                <a:gd name="connsiteX74" fmla="*/ 5429504 w 8553704"/>
                <a:gd name="connsiteY74" fmla="*/ 759216 h 2334016"/>
                <a:gd name="connsiteX75" fmla="*/ 5340604 w 8553704"/>
                <a:gd name="connsiteY75" fmla="*/ 708416 h 2334016"/>
                <a:gd name="connsiteX76" fmla="*/ 5302504 w 8553704"/>
                <a:gd name="connsiteY76" fmla="*/ 683016 h 2334016"/>
                <a:gd name="connsiteX77" fmla="*/ 5175504 w 8553704"/>
                <a:gd name="connsiteY77" fmla="*/ 644916 h 2334016"/>
                <a:gd name="connsiteX78" fmla="*/ 4934204 w 8553704"/>
                <a:gd name="connsiteY78" fmla="*/ 632216 h 2334016"/>
                <a:gd name="connsiteX79" fmla="*/ 4527804 w 8553704"/>
                <a:gd name="connsiteY79" fmla="*/ 594116 h 2334016"/>
                <a:gd name="connsiteX80" fmla="*/ 4438904 w 8553704"/>
                <a:gd name="connsiteY80" fmla="*/ 581416 h 2334016"/>
                <a:gd name="connsiteX81" fmla="*/ 3905504 w 8553704"/>
                <a:gd name="connsiteY81" fmla="*/ 530616 h 2334016"/>
                <a:gd name="connsiteX82" fmla="*/ 3626104 w 8553704"/>
                <a:gd name="connsiteY82" fmla="*/ 492516 h 2334016"/>
                <a:gd name="connsiteX83" fmla="*/ 3486404 w 8553704"/>
                <a:gd name="connsiteY83" fmla="*/ 467116 h 2334016"/>
                <a:gd name="connsiteX84" fmla="*/ 3156204 w 8553704"/>
                <a:gd name="connsiteY84" fmla="*/ 454416 h 2334016"/>
                <a:gd name="connsiteX85" fmla="*/ 2902204 w 8553704"/>
                <a:gd name="connsiteY85" fmla="*/ 416316 h 2334016"/>
                <a:gd name="connsiteX86" fmla="*/ 2851404 w 8553704"/>
                <a:gd name="connsiteY86" fmla="*/ 403616 h 2334016"/>
                <a:gd name="connsiteX87" fmla="*/ 2381504 w 8553704"/>
                <a:gd name="connsiteY87" fmla="*/ 378216 h 2334016"/>
                <a:gd name="connsiteX88" fmla="*/ 2318004 w 8553704"/>
                <a:gd name="connsiteY88" fmla="*/ 695716 h 2334016"/>
                <a:gd name="connsiteX89" fmla="*/ 2381504 w 8553704"/>
                <a:gd name="connsiteY89" fmla="*/ 810016 h 2334016"/>
                <a:gd name="connsiteX90" fmla="*/ 2419604 w 8553704"/>
                <a:gd name="connsiteY90" fmla="*/ 835416 h 2334016"/>
                <a:gd name="connsiteX91" fmla="*/ 2495804 w 8553704"/>
                <a:gd name="connsiteY91" fmla="*/ 911616 h 2334016"/>
                <a:gd name="connsiteX92" fmla="*/ 2533904 w 8553704"/>
                <a:gd name="connsiteY92" fmla="*/ 949716 h 2334016"/>
                <a:gd name="connsiteX93" fmla="*/ 2584704 w 8553704"/>
                <a:gd name="connsiteY93" fmla="*/ 987816 h 2334016"/>
                <a:gd name="connsiteX94" fmla="*/ 2660904 w 8553704"/>
                <a:gd name="connsiteY94" fmla="*/ 1038616 h 2334016"/>
                <a:gd name="connsiteX95" fmla="*/ 2673604 w 8553704"/>
                <a:gd name="connsiteY95" fmla="*/ 1076716 h 2334016"/>
                <a:gd name="connsiteX96" fmla="*/ 2699004 w 8553704"/>
                <a:gd name="connsiteY96" fmla="*/ 1165616 h 2334016"/>
                <a:gd name="connsiteX97" fmla="*/ 2673604 w 8553704"/>
                <a:gd name="connsiteY97" fmla="*/ 1330716 h 2334016"/>
                <a:gd name="connsiteX98" fmla="*/ 2660904 w 8553704"/>
                <a:gd name="connsiteY98" fmla="*/ 1381516 h 2334016"/>
                <a:gd name="connsiteX99" fmla="*/ 2635504 w 8553704"/>
                <a:gd name="connsiteY99" fmla="*/ 1419616 h 2334016"/>
                <a:gd name="connsiteX100" fmla="*/ 2622804 w 8553704"/>
                <a:gd name="connsiteY100" fmla="*/ 1457716 h 2334016"/>
                <a:gd name="connsiteX101" fmla="*/ 2584704 w 8553704"/>
                <a:gd name="connsiteY101" fmla="*/ 1470416 h 2334016"/>
                <a:gd name="connsiteX102" fmla="*/ 2546604 w 8553704"/>
                <a:gd name="connsiteY102" fmla="*/ 1495816 h 2334016"/>
                <a:gd name="connsiteX103" fmla="*/ 2470404 w 8553704"/>
                <a:gd name="connsiteY103" fmla="*/ 1521216 h 2334016"/>
                <a:gd name="connsiteX104" fmla="*/ 2432304 w 8553704"/>
                <a:gd name="connsiteY104" fmla="*/ 1533916 h 2334016"/>
                <a:gd name="connsiteX105" fmla="*/ 2330704 w 8553704"/>
                <a:gd name="connsiteY105" fmla="*/ 1546616 h 2334016"/>
                <a:gd name="connsiteX106" fmla="*/ 1797304 w 8553704"/>
                <a:gd name="connsiteY106" fmla="*/ 1546616 h 2334016"/>
                <a:gd name="connsiteX107" fmla="*/ 1670304 w 8553704"/>
                <a:gd name="connsiteY107" fmla="*/ 1533916 h 2334016"/>
                <a:gd name="connsiteX108" fmla="*/ 1556004 w 8553704"/>
                <a:gd name="connsiteY108" fmla="*/ 1470416 h 2334016"/>
                <a:gd name="connsiteX109" fmla="*/ 1454404 w 8553704"/>
                <a:gd name="connsiteY109" fmla="*/ 1419616 h 2334016"/>
                <a:gd name="connsiteX110" fmla="*/ 1429004 w 8553704"/>
                <a:gd name="connsiteY110" fmla="*/ 1381516 h 2334016"/>
                <a:gd name="connsiteX111" fmla="*/ 1378204 w 8553704"/>
                <a:gd name="connsiteY111" fmla="*/ 1356116 h 2334016"/>
                <a:gd name="connsiteX112" fmla="*/ 1340104 w 8553704"/>
                <a:gd name="connsiteY112" fmla="*/ 1229116 h 2334016"/>
                <a:gd name="connsiteX113" fmla="*/ 1352804 w 8553704"/>
                <a:gd name="connsiteY113" fmla="*/ 975116 h 2334016"/>
                <a:gd name="connsiteX114" fmla="*/ 1365504 w 8553704"/>
                <a:gd name="connsiteY114" fmla="*/ 937016 h 2334016"/>
                <a:gd name="connsiteX115" fmla="*/ 1390904 w 8553704"/>
                <a:gd name="connsiteY115" fmla="*/ 835416 h 2334016"/>
                <a:gd name="connsiteX116" fmla="*/ 1416304 w 8553704"/>
                <a:gd name="connsiteY116" fmla="*/ 797316 h 2334016"/>
                <a:gd name="connsiteX117" fmla="*/ 1467104 w 8553704"/>
                <a:gd name="connsiteY117" fmla="*/ 733816 h 2334016"/>
                <a:gd name="connsiteX118" fmla="*/ 1492504 w 8553704"/>
                <a:gd name="connsiteY118" fmla="*/ 695716 h 2334016"/>
                <a:gd name="connsiteX119" fmla="*/ 1505204 w 8553704"/>
                <a:gd name="connsiteY119" fmla="*/ 657616 h 2334016"/>
                <a:gd name="connsiteX120" fmla="*/ 1543304 w 8553704"/>
                <a:gd name="connsiteY120" fmla="*/ 632216 h 2334016"/>
                <a:gd name="connsiteX121" fmla="*/ 1568704 w 8553704"/>
                <a:gd name="connsiteY121" fmla="*/ 594116 h 2334016"/>
                <a:gd name="connsiteX122" fmla="*/ 1606804 w 8553704"/>
                <a:gd name="connsiteY122" fmla="*/ 581416 h 2334016"/>
                <a:gd name="connsiteX123" fmla="*/ 1657604 w 8553704"/>
                <a:gd name="connsiteY123" fmla="*/ 505216 h 2334016"/>
                <a:gd name="connsiteX124" fmla="*/ 1733804 w 8553704"/>
                <a:gd name="connsiteY124" fmla="*/ 441716 h 2334016"/>
                <a:gd name="connsiteX125" fmla="*/ 1759204 w 8553704"/>
                <a:gd name="connsiteY125" fmla="*/ 403616 h 2334016"/>
                <a:gd name="connsiteX126" fmla="*/ 1784604 w 8553704"/>
                <a:gd name="connsiteY126" fmla="*/ 327416 h 2334016"/>
                <a:gd name="connsiteX127" fmla="*/ 1149604 w 8553704"/>
                <a:gd name="connsiteY127" fmla="*/ 213116 h 2334016"/>
                <a:gd name="connsiteX128" fmla="*/ 1060704 w 8553704"/>
                <a:gd name="connsiteY128" fmla="*/ 200416 h 2334016"/>
                <a:gd name="connsiteX129" fmla="*/ 844804 w 8553704"/>
                <a:gd name="connsiteY129" fmla="*/ 187716 h 2334016"/>
                <a:gd name="connsiteX130" fmla="*/ 705104 w 8553704"/>
                <a:gd name="connsiteY130" fmla="*/ 175016 h 2334016"/>
                <a:gd name="connsiteX131" fmla="*/ 413004 w 8553704"/>
                <a:gd name="connsiteY131" fmla="*/ 162316 h 2334016"/>
                <a:gd name="connsiteX132" fmla="*/ 209804 w 8553704"/>
                <a:gd name="connsiteY132" fmla="*/ 149616 h 2334016"/>
                <a:gd name="connsiteX133" fmla="*/ 32004 w 8553704"/>
                <a:gd name="connsiteY133" fmla="*/ 162316 h 2334016"/>
                <a:gd name="connsiteX134" fmla="*/ 19304 w 8553704"/>
                <a:gd name="connsiteY13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184404 w 8553704"/>
                <a:gd name="connsiteY6" fmla="*/ 1349766 h 2334016"/>
                <a:gd name="connsiteX7" fmla="*/ 381254 w 8553704"/>
                <a:gd name="connsiteY7" fmla="*/ 1254516 h 2334016"/>
                <a:gd name="connsiteX8" fmla="*/ 571754 w 8553704"/>
                <a:gd name="connsiteY8" fmla="*/ 1146566 h 2334016"/>
                <a:gd name="connsiteX9" fmla="*/ 870204 w 8553704"/>
                <a:gd name="connsiteY9" fmla="*/ 11783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71854 w 8553704"/>
                <a:gd name="connsiteY15" fmla="*/ 2226066 h 2334016"/>
                <a:gd name="connsiteX16" fmla="*/ 1479804 w 8553704"/>
                <a:gd name="connsiteY16" fmla="*/ 2194316 h 2334016"/>
                <a:gd name="connsiteX17" fmla="*/ 1517904 w 8553704"/>
                <a:gd name="connsiteY17" fmla="*/ 2219716 h 2334016"/>
                <a:gd name="connsiteX18" fmla="*/ 1670304 w 8553704"/>
                <a:gd name="connsiteY18" fmla="*/ 2245116 h 2334016"/>
                <a:gd name="connsiteX19" fmla="*/ 1759204 w 8553704"/>
                <a:gd name="connsiteY19" fmla="*/ 2270516 h 2334016"/>
                <a:gd name="connsiteX20" fmla="*/ 1835404 w 8553704"/>
                <a:gd name="connsiteY20" fmla="*/ 2283216 h 2334016"/>
                <a:gd name="connsiteX21" fmla="*/ 1873504 w 8553704"/>
                <a:gd name="connsiteY21" fmla="*/ 2295916 h 2334016"/>
                <a:gd name="connsiteX22" fmla="*/ 2013204 w 8553704"/>
                <a:gd name="connsiteY22" fmla="*/ 2321316 h 2334016"/>
                <a:gd name="connsiteX23" fmla="*/ 2076704 w 8553704"/>
                <a:gd name="connsiteY23" fmla="*/ 2334016 h 2334016"/>
                <a:gd name="connsiteX24" fmla="*/ 3029204 w 8553704"/>
                <a:gd name="connsiteY24" fmla="*/ 2308616 h 2334016"/>
                <a:gd name="connsiteX25" fmla="*/ 3130804 w 8553704"/>
                <a:gd name="connsiteY25" fmla="*/ 2295916 h 2334016"/>
                <a:gd name="connsiteX26" fmla="*/ 3283204 w 8553704"/>
                <a:gd name="connsiteY26" fmla="*/ 2270516 h 2334016"/>
                <a:gd name="connsiteX27" fmla="*/ 3397504 w 8553704"/>
                <a:gd name="connsiteY27" fmla="*/ 2245116 h 2334016"/>
                <a:gd name="connsiteX28" fmla="*/ 3511804 w 8553704"/>
                <a:gd name="connsiteY28" fmla="*/ 2232416 h 2334016"/>
                <a:gd name="connsiteX29" fmla="*/ 3613404 w 8553704"/>
                <a:gd name="connsiteY29" fmla="*/ 2219716 h 2334016"/>
                <a:gd name="connsiteX30" fmla="*/ 3854704 w 8553704"/>
                <a:gd name="connsiteY30" fmla="*/ 2168916 h 2334016"/>
                <a:gd name="connsiteX31" fmla="*/ 4299204 w 8553704"/>
                <a:gd name="connsiteY31" fmla="*/ 2143516 h 2334016"/>
                <a:gd name="connsiteX32" fmla="*/ 4388104 w 8553704"/>
                <a:gd name="connsiteY32" fmla="*/ 2118116 h 2334016"/>
                <a:gd name="connsiteX33" fmla="*/ 4464304 w 8553704"/>
                <a:gd name="connsiteY33" fmla="*/ 2080016 h 2334016"/>
                <a:gd name="connsiteX34" fmla="*/ 5137404 w 8553704"/>
                <a:gd name="connsiteY34" fmla="*/ 2041916 h 2334016"/>
                <a:gd name="connsiteX35" fmla="*/ 5251704 w 8553704"/>
                <a:gd name="connsiteY35" fmla="*/ 2029216 h 2334016"/>
                <a:gd name="connsiteX36" fmla="*/ 5264404 w 8553704"/>
                <a:gd name="connsiteY36" fmla="*/ 1991116 h 2334016"/>
                <a:gd name="connsiteX37" fmla="*/ 5289804 w 8553704"/>
                <a:gd name="connsiteY37" fmla="*/ 1953016 h 2334016"/>
                <a:gd name="connsiteX38" fmla="*/ 5302504 w 8553704"/>
                <a:gd name="connsiteY38" fmla="*/ 1902216 h 2334016"/>
                <a:gd name="connsiteX39" fmla="*/ 5315204 w 8553704"/>
                <a:gd name="connsiteY39" fmla="*/ 1826016 h 2334016"/>
                <a:gd name="connsiteX40" fmla="*/ 5340604 w 8553704"/>
                <a:gd name="connsiteY40" fmla="*/ 1724416 h 2334016"/>
                <a:gd name="connsiteX41" fmla="*/ 5404104 w 8553704"/>
                <a:gd name="connsiteY41" fmla="*/ 1660916 h 2334016"/>
                <a:gd name="connsiteX42" fmla="*/ 5480304 w 8553704"/>
                <a:gd name="connsiteY42" fmla="*/ 1635516 h 2334016"/>
                <a:gd name="connsiteX43" fmla="*/ 5556504 w 8553704"/>
                <a:gd name="connsiteY43" fmla="*/ 1584716 h 2334016"/>
                <a:gd name="connsiteX44" fmla="*/ 5632704 w 8553704"/>
                <a:gd name="connsiteY44" fmla="*/ 1559316 h 2334016"/>
                <a:gd name="connsiteX45" fmla="*/ 5670804 w 8553704"/>
                <a:gd name="connsiteY45" fmla="*/ 1546616 h 2334016"/>
                <a:gd name="connsiteX46" fmla="*/ 5721604 w 8553704"/>
                <a:gd name="connsiteY46" fmla="*/ 1533916 h 2334016"/>
                <a:gd name="connsiteX47" fmla="*/ 6166104 w 8553704"/>
                <a:gd name="connsiteY47" fmla="*/ 1572016 h 2334016"/>
                <a:gd name="connsiteX48" fmla="*/ 6204204 w 8553704"/>
                <a:gd name="connsiteY48" fmla="*/ 1584716 h 2334016"/>
                <a:gd name="connsiteX49" fmla="*/ 6280404 w 8553704"/>
                <a:gd name="connsiteY49" fmla="*/ 1648216 h 2334016"/>
                <a:gd name="connsiteX50" fmla="*/ 6356604 w 8553704"/>
                <a:gd name="connsiteY50" fmla="*/ 1699016 h 2334016"/>
                <a:gd name="connsiteX51" fmla="*/ 6394704 w 8553704"/>
                <a:gd name="connsiteY51" fmla="*/ 1724416 h 2334016"/>
                <a:gd name="connsiteX52" fmla="*/ 6445504 w 8553704"/>
                <a:gd name="connsiteY52" fmla="*/ 1838716 h 2334016"/>
                <a:gd name="connsiteX53" fmla="*/ 6458204 w 8553704"/>
                <a:gd name="connsiteY53" fmla="*/ 1876816 h 2334016"/>
                <a:gd name="connsiteX54" fmla="*/ 6496304 w 8553704"/>
                <a:gd name="connsiteY54" fmla="*/ 1889516 h 2334016"/>
                <a:gd name="connsiteX55" fmla="*/ 6547104 w 8553704"/>
                <a:gd name="connsiteY55" fmla="*/ 1914916 h 2334016"/>
                <a:gd name="connsiteX56" fmla="*/ 6597904 w 8553704"/>
                <a:gd name="connsiteY56" fmla="*/ 1927616 h 2334016"/>
                <a:gd name="connsiteX57" fmla="*/ 6674104 w 8553704"/>
                <a:gd name="connsiteY57" fmla="*/ 1953016 h 2334016"/>
                <a:gd name="connsiteX58" fmla="*/ 7067804 w 8553704"/>
                <a:gd name="connsiteY58" fmla="*/ 1978416 h 2334016"/>
                <a:gd name="connsiteX59" fmla="*/ 8223504 w 8553704"/>
                <a:gd name="connsiteY59" fmla="*/ 2029216 h 2334016"/>
                <a:gd name="connsiteX60" fmla="*/ 8477504 w 8553704"/>
                <a:gd name="connsiteY60" fmla="*/ 2016516 h 2334016"/>
                <a:gd name="connsiteX61" fmla="*/ 8553704 w 8553704"/>
                <a:gd name="connsiteY61" fmla="*/ 1965716 h 2334016"/>
                <a:gd name="connsiteX62" fmla="*/ 8541004 w 8553704"/>
                <a:gd name="connsiteY62" fmla="*/ 937016 h 2334016"/>
                <a:gd name="connsiteX63" fmla="*/ 8337804 w 8553704"/>
                <a:gd name="connsiteY63" fmla="*/ 975116 h 2334016"/>
                <a:gd name="connsiteX64" fmla="*/ 7867904 w 8553704"/>
                <a:gd name="connsiteY64" fmla="*/ 962416 h 2334016"/>
                <a:gd name="connsiteX65" fmla="*/ 7601204 w 8553704"/>
                <a:gd name="connsiteY65" fmla="*/ 937016 h 2334016"/>
                <a:gd name="connsiteX66" fmla="*/ 7537704 w 8553704"/>
                <a:gd name="connsiteY66" fmla="*/ 924316 h 2334016"/>
                <a:gd name="connsiteX67" fmla="*/ 7486904 w 8553704"/>
                <a:gd name="connsiteY67" fmla="*/ 911616 h 2334016"/>
                <a:gd name="connsiteX68" fmla="*/ 7448804 w 8553704"/>
                <a:gd name="connsiteY68" fmla="*/ 898916 h 2334016"/>
                <a:gd name="connsiteX69" fmla="*/ 7359904 w 8553704"/>
                <a:gd name="connsiteY69" fmla="*/ 886216 h 2334016"/>
                <a:gd name="connsiteX70" fmla="*/ 7207504 w 8553704"/>
                <a:gd name="connsiteY70" fmla="*/ 860816 h 2334016"/>
                <a:gd name="connsiteX71" fmla="*/ 5924804 w 8553704"/>
                <a:gd name="connsiteY71" fmla="*/ 848116 h 2334016"/>
                <a:gd name="connsiteX72" fmla="*/ 5594604 w 8553704"/>
                <a:gd name="connsiteY72" fmla="*/ 810016 h 2334016"/>
                <a:gd name="connsiteX73" fmla="*/ 5467604 w 8553704"/>
                <a:gd name="connsiteY73" fmla="*/ 771916 h 2334016"/>
                <a:gd name="connsiteX74" fmla="*/ 5429504 w 8553704"/>
                <a:gd name="connsiteY74" fmla="*/ 759216 h 2334016"/>
                <a:gd name="connsiteX75" fmla="*/ 5340604 w 8553704"/>
                <a:gd name="connsiteY75" fmla="*/ 708416 h 2334016"/>
                <a:gd name="connsiteX76" fmla="*/ 5302504 w 8553704"/>
                <a:gd name="connsiteY76" fmla="*/ 683016 h 2334016"/>
                <a:gd name="connsiteX77" fmla="*/ 5175504 w 8553704"/>
                <a:gd name="connsiteY77" fmla="*/ 644916 h 2334016"/>
                <a:gd name="connsiteX78" fmla="*/ 4934204 w 8553704"/>
                <a:gd name="connsiteY78" fmla="*/ 632216 h 2334016"/>
                <a:gd name="connsiteX79" fmla="*/ 4527804 w 8553704"/>
                <a:gd name="connsiteY79" fmla="*/ 594116 h 2334016"/>
                <a:gd name="connsiteX80" fmla="*/ 4438904 w 8553704"/>
                <a:gd name="connsiteY80" fmla="*/ 581416 h 2334016"/>
                <a:gd name="connsiteX81" fmla="*/ 3905504 w 8553704"/>
                <a:gd name="connsiteY81" fmla="*/ 530616 h 2334016"/>
                <a:gd name="connsiteX82" fmla="*/ 3626104 w 8553704"/>
                <a:gd name="connsiteY82" fmla="*/ 492516 h 2334016"/>
                <a:gd name="connsiteX83" fmla="*/ 3486404 w 8553704"/>
                <a:gd name="connsiteY83" fmla="*/ 467116 h 2334016"/>
                <a:gd name="connsiteX84" fmla="*/ 3156204 w 8553704"/>
                <a:gd name="connsiteY84" fmla="*/ 454416 h 2334016"/>
                <a:gd name="connsiteX85" fmla="*/ 2902204 w 8553704"/>
                <a:gd name="connsiteY85" fmla="*/ 416316 h 2334016"/>
                <a:gd name="connsiteX86" fmla="*/ 2851404 w 8553704"/>
                <a:gd name="connsiteY86" fmla="*/ 403616 h 2334016"/>
                <a:gd name="connsiteX87" fmla="*/ 2381504 w 8553704"/>
                <a:gd name="connsiteY87" fmla="*/ 378216 h 2334016"/>
                <a:gd name="connsiteX88" fmla="*/ 2318004 w 8553704"/>
                <a:gd name="connsiteY88" fmla="*/ 695716 h 2334016"/>
                <a:gd name="connsiteX89" fmla="*/ 2381504 w 8553704"/>
                <a:gd name="connsiteY89" fmla="*/ 810016 h 2334016"/>
                <a:gd name="connsiteX90" fmla="*/ 2419604 w 8553704"/>
                <a:gd name="connsiteY90" fmla="*/ 835416 h 2334016"/>
                <a:gd name="connsiteX91" fmla="*/ 2495804 w 8553704"/>
                <a:gd name="connsiteY91" fmla="*/ 911616 h 2334016"/>
                <a:gd name="connsiteX92" fmla="*/ 2533904 w 8553704"/>
                <a:gd name="connsiteY92" fmla="*/ 949716 h 2334016"/>
                <a:gd name="connsiteX93" fmla="*/ 2584704 w 8553704"/>
                <a:gd name="connsiteY93" fmla="*/ 987816 h 2334016"/>
                <a:gd name="connsiteX94" fmla="*/ 2660904 w 8553704"/>
                <a:gd name="connsiteY94" fmla="*/ 1038616 h 2334016"/>
                <a:gd name="connsiteX95" fmla="*/ 2673604 w 8553704"/>
                <a:gd name="connsiteY95" fmla="*/ 1076716 h 2334016"/>
                <a:gd name="connsiteX96" fmla="*/ 2699004 w 8553704"/>
                <a:gd name="connsiteY96" fmla="*/ 1165616 h 2334016"/>
                <a:gd name="connsiteX97" fmla="*/ 2673604 w 8553704"/>
                <a:gd name="connsiteY97" fmla="*/ 1330716 h 2334016"/>
                <a:gd name="connsiteX98" fmla="*/ 2660904 w 8553704"/>
                <a:gd name="connsiteY98" fmla="*/ 1381516 h 2334016"/>
                <a:gd name="connsiteX99" fmla="*/ 2635504 w 8553704"/>
                <a:gd name="connsiteY99" fmla="*/ 1419616 h 2334016"/>
                <a:gd name="connsiteX100" fmla="*/ 2622804 w 8553704"/>
                <a:gd name="connsiteY100" fmla="*/ 1457716 h 2334016"/>
                <a:gd name="connsiteX101" fmla="*/ 2584704 w 8553704"/>
                <a:gd name="connsiteY101" fmla="*/ 1470416 h 2334016"/>
                <a:gd name="connsiteX102" fmla="*/ 2546604 w 8553704"/>
                <a:gd name="connsiteY102" fmla="*/ 1495816 h 2334016"/>
                <a:gd name="connsiteX103" fmla="*/ 2470404 w 8553704"/>
                <a:gd name="connsiteY103" fmla="*/ 1521216 h 2334016"/>
                <a:gd name="connsiteX104" fmla="*/ 2432304 w 8553704"/>
                <a:gd name="connsiteY104" fmla="*/ 1533916 h 2334016"/>
                <a:gd name="connsiteX105" fmla="*/ 2330704 w 8553704"/>
                <a:gd name="connsiteY105" fmla="*/ 1546616 h 2334016"/>
                <a:gd name="connsiteX106" fmla="*/ 1797304 w 8553704"/>
                <a:gd name="connsiteY106" fmla="*/ 1546616 h 2334016"/>
                <a:gd name="connsiteX107" fmla="*/ 1670304 w 8553704"/>
                <a:gd name="connsiteY107" fmla="*/ 1533916 h 2334016"/>
                <a:gd name="connsiteX108" fmla="*/ 1556004 w 8553704"/>
                <a:gd name="connsiteY108" fmla="*/ 1470416 h 2334016"/>
                <a:gd name="connsiteX109" fmla="*/ 1454404 w 8553704"/>
                <a:gd name="connsiteY109" fmla="*/ 1419616 h 2334016"/>
                <a:gd name="connsiteX110" fmla="*/ 1429004 w 8553704"/>
                <a:gd name="connsiteY110" fmla="*/ 1381516 h 2334016"/>
                <a:gd name="connsiteX111" fmla="*/ 1378204 w 8553704"/>
                <a:gd name="connsiteY111" fmla="*/ 1356116 h 2334016"/>
                <a:gd name="connsiteX112" fmla="*/ 1340104 w 8553704"/>
                <a:gd name="connsiteY112" fmla="*/ 1229116 h 2334016"/>
                <a:gd name="connsiteX113" fmla="*/ 1352804 w 8553704"/>
                <a:gd name="connsiteY113" fmla="*/ 975116 h 2334016"/>
                <a:gd name="connsiteX114" fmla="*/ 1365504 w 8553704"/>
                <a:gd name="connsiteY114" fmla="*/ 937016 h 2334016"/>
                <a:gd name="connsiteX115" fmla="*/ 1390904 w 8553704"/>
                <a:gd name="connsiteY115" fmla="*/ 835416 h 2334016"/>
                <a:gd name="connsiteX116" fmla="*/ 1416304 w 8553704"/>
                <a:gd name="connsiteY116" fmla="*/ 797316 h 2334016"/>
                <a:gd name="connsiteX117" fmla="*/ 1467104 w 8553704"/>
                <a:gd name="connsiteY117" fmla="*/ 733816 h 2334016"/>
                <a:gd name="connsiteX118" fmla="*/ 1492504 w 8553704"/>
                <a:gd name="connsiteY118" fmla="*/ 695716 h 2334016"/>
                <a:gd name="connsiteX119" fmla="*/ 1505204 w 8553704"/>
                <a:gd name="connsiteY119" fmla="*/ 657616 h 2334016"/>
                <a:gd name="connsiteX120" fmla="*/ 1543304 w 8553704"/>
                <a:gd name="connsiteY120" fmla="*/ 632216 h 2334016"/>
                <a:gd name="connsiteX121" fmla="*/ 1568704 w 8553704"/>
                <a:gd name="connsiteY121" fmla="*/ 594116 h 2334016"/>
                <a:gd name="connsiteX122" fmla="*/ 1606804 w 8553704"/>
                <a:gd name="connsiteY122" fmla="*/ 581416 h 2334016"/>
                <a:gd name="connsiteX123" fmla="*/ 1657604 w 8553704"/>
                <a:gd name="connsiteY123" fmla="*/ 505216 h 2334016"/>
                <a:gd name="connsiteX124" fmla="*/ 1733804 w 8553704"/>
                <a:gd name="connsiteY124" fmla="*/ 441716 h 2334016"/>
                <a:gd name="connsiteX125" fmla="*/ 1759204 w 8553704"/>
                <a:gd name="connsiteY125" fmla="*/ 403616 h 2334016"/>
                <a:gd name="connsiteX126" fmla="*/ 1784604 w 8553704"/>
                <a:gd name="connsiteY126" fmla="*/ 327416 h 2334016"/>
                <a:gd name="connsiteX127" fmla="*/ 1149604 w 8553704"/>
                <a:gd name="connsiteY127" fmla="*/ 213116 h 2334016"/>
                <a:gd name="connsiteX128" fmla="*/ 1060704 w 8553704"/>
                <a:gd name="connsiteY128" fmla="*/ 200416 h 2334016"/>
                <a:gd name="connsiteX129" fmla="*/ 844804 w 8553704"/>
                <a:gd name="connsiteY129" fmla="*/ 187716 h 2334016"/>
                <a:gd name="connsiteX130" fmla="*/ 705104 w 8553704"/>
                <a:gd name="connsiteY130" fmla="*/ 175016 h 2334016"/>
                <a:gd name="connsiteX131" fmla="*/ 413004 w 8553704"/>
                <a:gd name="connsiteY131" fmla="*/ 162316 h 2334016"/>
                <a:gd name="connsiteX132" fmla="*/ 209804 w 8553704"/>
                <a:gd name="connsiteY132" fmla="*/ 149616 h 2334016"/>
                <a:gd name="connsiteX133" fmla="*/ 32004 w 8553704"/>
                <a:gd name="connsiteY133" fmla="*/ 162316 h 2334016"/>
                <a:gd name="connsiteX134" fmla="*/ 19304 w 8553704"/>
                <a:gd name="connsiteY13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39954 w 8553704"/>
                <a:gd name="connsiteY5" fmla="*/ 168631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783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71854 w 8553704"/>
                <a:gd name="connsiteY15" fmla="*/ 2226066 h 2334016"/>
                <a:gd name="connsiteX16" fmla="*/ 1479804 w 8553704"/>
                <a:gd name="connsiteY16" fmla="*/ 2194316 h 2334016"/>
                <a:gd name="connsiteX17" fmla="*/ 1517904 w 8553704"/>
                <a:gd name="connsiteY17" fmla="*/ 2219716 h 2334016"/>
                <a:gd name="connsiteX18" fmla="*/ 1670304 w 8553704"/>
                <a:gd name="connsiteY18" fmla="*/ 2245116 h 2334016"/>
                <a:gd name="connsiteX19" fmla="*/ 1759204 w 8553704"/>
                <a:gd name="connsiteY19" fmla="*/ 2270516 h 2334016"/>
                <a:gd name="connsiteX20" fmla="*/ 1835404 w 8553704"/>
                <a:gd name="connsiteY20" fmla="*/ 2283216 h 2334016"/>
                <a:gd name="connsiteX21" fmla="*/ 1873504 w 8553704"/>
                <a:gd name="connsiteY21" fmla="*/ 2295916 h 2334016"/>
                <a:gd name="connsiteX22" fmla="*/ 2013204 w 8553704"/>
                <a:gd name="connsiteY22" fmla="*/ 2321316 h 2334016"/>
                <a:gd name="connsiteX23" fmla="*/ 2076704 w 8553704"/>
                <a:gd name="connsiteY23" fmla="*/ 2334016 h 2334016"/>
                <a:gd name="connsiteX24" fmla="*/ 3029204 w 8553704"/>
                <a:gd name="connsiteY24" fmla="*/ 2308616 h 2334016"/>
                <a:gd name="connsiteX25" fmla="*/ 3130804 w 8553704"/>
                <a:gd name="connsiteY25" fmla="*/ 2295916 h 2334016"/>
                <a:gd name="connsiteX26" fmla="*/ 3283204 w 8553704"/>
                <a:gd name="connsiteY26" fmla="*/ 2270516 h 2334016"/>
                <a:gd name="connsiteX27" fmla="*/ 3397504 w 8553704"/>
                <a:gd name="connsiteY27" fmla="*/ 2245116 h 2334016"/>
                <a:gd name="connsiteX28" fmla="*/ 3511804 w 8553704"/>
                <a:gd name="connsiteY28" fmla="*/ 2232416 h 2334016"/>
                <a:gd name="connsiteX29" fmla="*/ 3613404 w 8553704"/>
                <a:gd name="connsiteY29" fmla="*/ 2219716 h 2334016"/>
                <a:gd name="connsiteX30" fmla="*/ 3854704 w 8553704"/>
                <a:gd name="connsiteY30" fmla="*/ 2168916 h 2334016"/>
                <a:gd name="connsiteX31" fmla="*/ 4299204 w 8553704"/>
                <a:gd name="connsiteY31" fmla="*/ 2143516 h 2334016"/>
                <a:gd name="connsiteX32" fmla="*/ 4388104 w 8553704"/>
                <a:gd name="connsiteY32" fmla="*/ 2118116 h 2334016"/>
                <a:gd name="connsiteX33" fmla="*/ 4464304 w 8553704"/>
                <a:gd name="connsiteY33" fmla="*/ 2080016 h 2334016"/>
                <a:gd name="connsiteX34" fmla="*/ 5137404 w 8553704"/>
                <a:gd name="connsiteY34" fmla="*/ 2041916 h 2334016"/>
                <a:gd name="connsiteX35" fmla="*/ 5251704 w 8553704"/>
                <a:gd name="connsiteY35" fmla="*/ 2029216 h 2334016"/>
                <a:gd name="connsiteX36" fmla="*/ 5264404 w 8553704"/>
                <a:gd name="connsiteY36" fmla="*/ 1991116 h 2334016"/>
                <a:gd name="connsiteX37" fmla="*/ 5289804 w 8553704"/>
                <a:gd name="connsiteY37" fmla="*/ 1953016 h 2334016"/>
                <a:gd name="connsiteX38" fmla="*/ 5302504 w 8553704"/>
                <a:gd name="connsiteY38" fmla="*/ 1902216 h 2334016"/>
                <a:gd name="connsiteX39" fmla="*/ 5315204 w 8553704"/>
                <a:gd name="connsiteY39" fmla="*/ 1826016 h 2334016"/>
                <a:gd name="connsiteX40" fmla="*/ 5340604 w 8553704"/>
                <a:gd name="connsiteY40" fmla="*/ 1724416 h 2334016"/>
                <a:gd name="connsiteX41" fmla="*/ 5404104 w 8553704"/>
                <a:gd name="connsiteY41" fmla="*/ 1660916 h 2334016"/>
                <a:gd name="connsiteX42" fmla="*/ 5480304 w 8553704"/>
                <a:gd name="connsiteY42" fmla="*/ 1635516 h 2334016"/>
                <a:gd name="connsiteX43" fmla="*/ 5556504 w 8553704"/>
                <a:gd name="connsiteY43" fmla="*/ 1584716 h 2334016"/>
                <a:gd name="connsiteX44" fmla="*/ 5632704 w 8553704"/>
                <a:gd name="connsiteY44" fmla="*/ 1559316 h 2334016"/>
                <a:gd name="connsiteX45" fmla="*/ 5670804 w 8553704"/>
                <a:gd name="connsiteY45" fmla="*/ 1546616 h 2334016"/>
                <a:gd name="connsiteX46" fmla="*/ 5721604 w 8553704"/>
                <a:gd name="connsiteY46" fmla="*/ 1533916 h 2334016"/>
                <a:gd name="connsiteX47" fmla="*/ 6166104 w 8553704"/>
                <a:gd name="connsiteY47" fmla="*/ 1572016 h 2334016"/>
                <a:gd name="connsiteX48" fmla="*/ 6204204 w 8553704"/>
                <a:gd name="connsiteY48" fmla="*/ 1584716 h 2334016"/>
                <a:gd name="connsiteX49" fmla="*/ 6280404 w 8553704"/>
                <a:gd name="connsiteY49" fmla="*/ 1648216 h 2334016"/>
                <a:gd name="connsiteX50" fmla="*/ 6356604 w 8553704"/>
                <a:gd name="connsiteY50" fmla="*/ 1699016 h 2334016"/>
                <a:gd name="connsiteX51" fmla="*/ 6394704 w 8553704"/>
                <a:gd name="connsiteY51" fmla="*/ 1724416 h 2334016"/>
                <a:gd name="connsiteX52" fmla="*/ 6445504 w 8553704"/>
                <a:gd name="connsiteY52" fmla="*/ 1838716 h 2334016"/>
                <a:gd name="connsiteX53" fmla="*/ 6458204 w 8553704"/>
                <a:gd name="connsiteY53" fmla="*/ 1876816 h 2334016"/>
                <a:gd name="connsiteX54" fmla="*/ 6496304 w 8553704"/>
                <a:gd name="connsiteY54" fmla="*/ 1889516 h 2334016"/>
                <a:gd name="connsiteX55" fmla="*/ 6547104 w 8553704"/>
                <a:gd name="connsiteY55" fmla="*/ 1914916 h 2334016"/>
                <a:gd name="connsiteX56" fmla="*/ 6597904 w 8553704"/>
                <a:gd name="connsiteY56" fmla="*/ 1927616 h 2334016"/>
                <a:gd name="connsiteX57" fmla="*/ 6674104 w 8553704"/>
                <a:gd name="connsiteY57" fmla="*/ 1953016 h 2334016"/>
                <a:gd name="connsiteX58" fmla="*/ 7067804 w 8553704"/>
                <a:gd name="connsiteY58" fmla="*/ 1978416 h 2334016"/>
                <a:gd name="connsiteX59" fmla="*/ 8223504 w 8553704"/>
                <a:gd name="connsiteY59" fmla="*/ 2029216 h 2334016"/>
                <a:gd name="connsiteX60" fmla="*/ 8477504 w 8553704"/>
                <a:gd name="connsiteY60" fmla="*/ 2016516 h 2334016"/>
                <a:gd name="connsiteX61" fmla="*/ 8553704 w 8553704"/>
                <a:gd name="connsiteY61" fmla="*/ 1965716 h 2334016"/>
                <a:gd name="connsiteX62" fmla="*/ 8541004 w 8553704"/>
                <a:gd name="connsiteY62" fmla="*/ 937016 h 2334016"/>
                <a:gd name="connsiteX63" fmla="*/ 8337804 w 8553704"/>
                <a:gd name="connsiteY63" fmla="*/ 975116 h 2334016"/>
                <a:gd name="connsiteX64" fmla="*/ 7867904 w 8553704"/>
                <a:gd name="connsiteY64" fmla="*/ 962416 h 2334016"/>
                <a:gd name="connsiteX65" fmla="*/ 7601204 w 8553704"/>
                <a:gd name="connsiteY65" fmla="*/ 937016 h 2334016"/>
                <a:gd name="connsiteX66" fmla="*/ 7537704 w 8553704"/>
                <a:gd name="connsiteY66" fmla="*/ 924316 h 2334016"/>
                <a:gd name="connsiteX67" fmla="*/ 7486904 w 8553704"/>
                <a:gd name="connsiteY67" fmla="*/ 911616 h 2334016"/>
                <a:gd name="connsiteX68" fmla="*/ 7448804 w 8553704"/>
                <a:gd name="connsiteY68" fmla="*/ 898916 h 2334016"/>
                <a:gd name="connsiteX69" fmla="*/ 7359904 w 8553704"/>
                <a:gd name="connsiteY69" fmla="*/ 886216 h 2334016"/>
                <a:gd name="connsiteX70" fmla="*/ 7207504 w 8553704"/>
                <a:gd name="connsiteY70" fmla="*/ 860816 h 2334016"/>
                <a:gd name="connsiteX71" fmla="*/ 5924804 w 8553704"/>
                <a:gd name="connsiteY71" fmla="*/ 848116 h 2334016"/>
                <a:gd name="connsiteX72" fmla="*/ 5594604 w 8553704"/>
                <a:gd name="connsiteY72" fmla="*/ 810016 h 2334016"/>
                <a:gd name="connsiteX73" fmla="*/ 5467604 w 8553704"/>
                <a:gd name="connsiteY73" fmla="*/ 771916 h 2334016"/>
                <a:gd name="connsiteX74" fmla="*/ 5429504 w 8553704"/>
                <a:gd name="connsiteY74" fmla="*/ 759216 h 2334016"/>
                <a:gd name="connsiteX75" fmla="*/ 5340604 w 8553704"/>
                <a:gd name="connsiteY75" fmla="*/ 708416 h 2334016"/>
                <a:gd name="connsiteX76" fmla="*/ 5302504 w 8553704"/>
                <a:gd name="connsiteY76" fmla="*/ 683016 h 2334016"/>
                <a:gd name="connsiteX77" fmla="*/ 5175504 w 8553704"/>
                <a:gd name="connsiteY77" fmla="*/ 644916 h 2334016"/>
                <a:gd name="connsiteX78" fmla="*/ 4934204 w 8553704"/>
                <a:gd name="connsiteY78" fmla="*/ 632216 h 2334016"/>
                <a:gd name="connsiteX79" fmla="*/ 4527804 w 8553704"/>
                <a:gd name="connsiteY79" fmla="*/ 594116 h 2334016"/>
                <a:gd name="connsiteX80" fmla="*/ 4438904 w 8553704"/>
                <a:gd name="connsiteY80" fmla="*/ 581416 h 2334016"/>
                <a:gd name="connsiteX81" fmla="*/ 3905504 w 8553704"/>
                <a:gd name="connsiteY81" fmla="*/ 530616 h 2334016"/>
                <a:gd name="connsiteX82" fmla="*/ 3626104 w 8553704"/>
                <a:gd name="connsiteY82" fmla="*/ 492516 h 2334016"/>
                <a:gd name="connsiteX83" fmla="*/ 3486404 w 8553704"/>
                <a:gd name="connsiteY83" fmla="*/ 467116 h 2334016"/>
                <a:gd name="connsiteX84" fmla="*/ 3156204 w 8553704"/>
                <a:gd name="connsiteY84" fmla="*/ 454416 h 2334016"/>
                <a:gd name="connsiteX85" fmla="*/ 2902204 w 8553704"/>
                <a:gd name="connsiteY85" fmla="*/ 416316 h 2334016"/>
                <a:gd name="connsiteX86" fmla="*/ 2851404 w 8553704"/>
                <a:gd name="connsiteY86" fmla="*/ 403616 h 2334016"/>
                <a:gd name="connsiteX87" fmla="*/ 2381504 w 8553704"/>
                <a:gd name="connsiteY87" fmla="*/ 378216 h 2334016"/>
                <a:gd name="connsiteX88" fmla="*/ 2318004 w 8553704"/>
                <a:gd name="connsiteY88" fmla="*/ 695716 h 2334016"/>
                <a:gd name="connsiteX89" fmla="*/ 2381504 w 8553704"/>
                <a:gd name="connsiteY89" fmla="*/ 810016 h 2334016"/>
                <a:gd name="connsiteX90" fmla="*/ 2419604 w 8553704"/>
                <a:gd name="connsiteY90" fmla="*/ 835416 h 2334016"/>
                <a:gd name="connsiteX91" fmla="*/ 2495804 w 8553704"/>
                <a:gd name="connsiteY91" fmla="*/ 911616 h 2334016"/>
                <a:gd name="connsiteX92" fmla="*/ 2533904 w 8553704"/>
                <a:gd name="connsiteY92" fmla="*/ 949716 h 2334016"/>
                <a:gd name="connsiteX93" fmla="*/ 2584704 w 8553704"/>
                <a:gd name="connsiteY93" fmla="*/ 987816 h 2334016"/>
                <a:gd name="connsiteX94" fmla="*/ 2660904 w 8553704"/>
                <a:gd name="connsiteY94" fmla="*/ 1038616 h 2334016"/>
                <a:gd name="connsiteX95" fmla="*/ 2673604 w 8553704"/>
                <a:gd name="connsiteY95" fmla="*/ 1076716 h 2334016"/>
                <a:gd name="connsiteX96" fmla="*/ 2699004 w 8553704"/>
                <a:gd name="connsiteY96" fmla="*/ 1165616 h 2334016"/>
                <a:gd name="connsiteX97" fmla="*/ 2673604 w 8553704"/>
                <a:gd name="connsiteY97" fmla="*/ 1330716 h 2334016"/>
                <a:gd name="connsiteX98" fmla="*/ 2660904 w 8553704"/>
                <a:gd name="connsiteY98" fmla="*/ 1381516 h 2334016"/>
                <a:gd name="connsiteX99" fmla="*/ 2635504 w 8553704"/>
                <a:gd name="connsiteY99" fmla="*/ 1419616 h 2334016"/>
                <a:gd name="connsiteX100" fmla="*/ 2622804 w 8553704"/>
                <a:gd name="connsiteY100" fmla="*/ 1457716 h 2334016"/>
                <a:gd name="connsiteX101" fmla="*/ 2584704 w 8553704"/>
                <a:gd name="connsiteY101" fmla="*/ 1470416 h 2334016"/>
                <a:gd name="connsiteX102" fmla="*/ 2546604 w 8553704"/>
                <a:gd name="connsiteY102" fmla="*/ 1495816 h 2334016"/>
                <a:gd name="connsiteX103" fmla="*/ 2470404 w 8553704"/>
                <a:gd name="connsiteY103" fmla="*/ 1521216 h 2334016"/>
                <a:gd name="connsiteX104" fmla="*/ 2432304 w 8553704"/>
                <a:gd name="connsiteY104" fmla="*/ 1533916 h 2334016"/>
                <a:gd name="connsiteX105" fmla="*/ 2330704 w 8553704"/>
                <a:gd name="connsiteY105" fmla="*/ 1546616 h 2334016"/>
                <a:gd name="connsiteX106" fmla="*/ 1797304 w 8553704"/>
                <a:gd name="connsiteY106" fmla="*/ 1546616 h 2334016"/>
                <a:gd name="connsiteX107" fmla="*/ 1670304 w 8553704"/>
                <a:gd name="connsiteY107" fmla="*/ 1533916 h 2334016"/>
                <a:gd name="connsiteX108" fmla="*/ 1556004 w 8553704"/>
                <a:gd name="connsiteY108" fmla="*/ 1470416 h 2334016"/>
                <a:gd name="connsiteX109" fmla="*/ 1454404 w 8553704"/>
                <a:gd name="connsiteY109" fmla="*/ 1419616 h 2334016"/>
                <a:gd name="connsiteX110" fmla="*/ 1429004 w 8553704"/>
                <a:gd name="connsiteY110" fmla="*/ 1381516 h 2334016"/>
                <a:gd name="connsiteX111" fmla="*/ 1378204 w 8553704"/>
                <a:gd name="connsiteY111" fmla="*/ 1356116 h 2334016"/>
                <a:gd name="connsiteX112" fmla="*/ 1340104 w 8553704"/>
                <a:gd name="connsiteY112" fmla="*/ 1229116 h 2334016"/>
                <a:gd name="connsiteX113" fmla="*/ 1352804 w 8553704"/>
                <a:gd name="connsiteY113" fmla="*/ 975116 h 2334016"/>
                <a:gd name="connsiteX114" fmla="*/ 1365504 w 8553704"/>
                <a:gd name="connsiteY114" fmla="*/ 937016 h 2334016"/>
                <a:gd name="connsiteX115" fmla="*/ 1390904 w 8553704"/>
                <a:gd name="connsiteY115" fmla="*/ 835416 h 2334016"/>
                <a:gd name="connsiteX116" fmla="*/ 1416304 w 8553704"/>
                <a:gd name="connsiteY116" fmla="*/ 797316 h 2334016"/>
                <a:gd name="connsiteX117" fmla="*/ 1467104 w 8553704"/>
                <a:gd name="connsiteY117" fmla="*/ 733816 h 2334016"/>
                <a:gd name="connsiteX118" fmla="*/ 1492504 w 8553704"/>
                <a:gd name="connsiteY118" fmla="*/ 695716 h 2334016"/>
                <a:gd name="connsiteX119" fmla="*/ 1505204 w 8553704"/>
                <a:gd name="connsiteY119" fmla="*/ 657616 h 2334016"/>
                <a:gd name="connsiteX120" fmla="*/ 1543304 w 8553704"/>
                <a:gd name="connsiteY120" fmla="*/ 632216 h 2334016"/>
                <a:gd name="connsiteX121" fmla="*/ 1568704 w 8553704"/>
                <a:gd name="connsiteY121" fmla="*/ 594116 h 2334016"/>
                <a:gd name="connsiteX122" fmla="*/ 1606804 w 8553704"/>
                <a:gd name="connsiteY122" fmla="*/ 581416 h 2334016"/>
                <a:gd name="connsiteX123" fmla="*/ 1657604 w 8553704"/>
                <a:gd name="connsiteY123" fmla="*/ 505216 h 2334016"/>
                <a:gd name="connsiteX124" fmla="*/ 1733804 w 8553704"/>
                <a:gd name="connsiteY124" fmla="*/ 441716 h 2334016"/>
                <a:gd name="connsiteX125" fmla="*/ 1759204 w 8553704"/>
                <a:gd name="connsiteY125" fmla="*/ 403616 h 2334016"/>
                <a:gd name="connsiteX126" fmla="*/ 1784604 w 8553704"/>
                <a:gd name="connsiteY126" fmla="*/ 327416 h 2334016"/>
                <a:gd name="connsiteX127" fmla="*/ 1149604 w 8553704"/>
                <a:gd name="connsiteY127" fmla="*/ 213116 h 2334016"/>
                <a:gd name="connsiteX128" fmla="*/ 1060704 w 8553704"/>
                <a:gd name="connsiteY128" fmla="*/ 200416 h 2334016"/>
                <a:gd name="connsiteX129" fmla="*/ 844804 w 8553704"/>
                <a:gd name="connsiteY129" fmla="*/ 187716 h 2334016"/>
                <a:gd name="connsiteX130" fmla="*/ 705104 w 8553704"/>
                <a:gd name="connsiteY130" fmla="*/ 175016 h 2334016"/>
                <a:gd name="connsiteX131" fmla="*/ 413004 w 8553704"/>
                <a:gd name="connsiteY131" fmla="*/ 162316 h 2334016"/>
                <a:gd name="connsiteX132" fmla="*/ 209804 w 8553704"/>
                <a:gd name="connsiteY132" fmla="*/ 149616 h 2334016"/>
                <a:gd name="connsiteX133" fmla="*/ 32004 w 8553704"/>
                <a:gd name="connsiteY133" fmla="*/ 162316 h 2334016"/>
                <a:gd name="connsiteX134" fmla="*/ 19304 w 8553704"/>
                <a:gd name="connsiteY13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783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71854 w 8553704"/>
                <a:gd name="connsiteY15" fmla="*/ 2226066 h 2334016"/>
                <a:gd name="connsiteX16" fmla="*/ 1479804 w 8553704"/>
                <a:gd name="connsiteY16" fmla="*/ 2194316 h 2334016"/>
                <a:gd name="connsiteX17" fmla="*/ 1517904 w 8553704"/>
                <a:gd name="connsiteY17" fmla="*/ 2219716 h 2334016"/>
                <a:gd name="connsiteX18" fmla="*/ 1670304 w 8553704"/>
                <a:gd name="connsiteY18" fmla="*/ 2245116 h 2334016"/>
                <a:gd name="connsiteX19" fmla="*/ 1759204 w 8553704"/>
                <a:gd name="connsiteY19" fmla="*/ 2270516 h 2334016"/>
                <a:gd name="connsiteX20" fmla="*/ 1835404 w 8553704"/>
                <a:gd name="connsiteY20" fmla="*/ 2283216 h 2334016"/>
                <a:gd name="connsiteX21" fmla="*/ 1873504 w 8553704"/>
                <a:gd name="connsiteY21" fmla="*/ 2295916 h 2334016"/>
                <a:gd name="connsiteX22" fmla="*/ 2013204 w 8553704"/>
                <a:gd name="connsiteY22" fmla="*/ 2321316 h 2334016"/>
                <a:gd name="connsiteX23" fmla="*/ 2076704 w 8553704"/>
                <a:gd name="connsiteY23" fmla="*/ 2334016 h 2334016"/>
                <a:gd name="connsiteX24" fmla="*/ 3029204 w 8553704"/>
                <a:gd name="connsiteY24" fmla="*/ 2308616 h 2334016"/>
                <a:gd name="connsiteX25" fmla="*/ 3130804 w 8553704"/>
                <a:gd name="connsiteY25" fmla="*/ 2295916 h 2334016"/>
                <a:gd name="connsiteX26" fmla="*/ 3283204 w 8553704"/>
                <a:gd name="connsiteY26" fmla="*/ 2270516 h 2334016"/>
                <a:gd name="connsiteX27" fmla="*/ 3397504 w 8553704"/>
                <a:gd name="connsiteY27" fmla="*/ 2245116 h 2334016"/>
                <a:gd name="connsiteX28" fmla="*/ 3511804 w 8553704"/>
                <a:gd name="connsiteY28" fmla="*/ 2232416 h 2334016"/>
                <a:gd name="connsiteX29" fmla="*/ 3613404 w 8553704"/>
                <a:gd name="connsiteY29" fmla="*/ 2219716 h 2334016"/>
                <a:gd name="connsiteX30" fmla="*/ 3854704 w 8553704"/>
                <a:gd name="connsiteY30" fmla="*/ 2168916 h 2334016"/>
                <a:gd name="connsiteX31" fmla="*/ 4299204 w 8553704"/>
                <a:gd name="connsiteY31" fmla="*/ 2143516 h 2334016"/>
                <a:gd name="connsiteX32" fmla="*/ 4388104 w 8553704"/>
                <a:gd name="connsiteY32" fmla="*/ 2118116 h 2334016"/>
                <a:gd name="connsiteX33" fmla="*/ 4464304 w 8553704"/>
                <a:gd name="connsiteY33" fmla="*/ 2080016 h 2334016"/>
                <a:gd name="connsiteX34" fmla="*/ 5137404 w 8553704"/>
                <a:gd name="connsiteY34" fmla="*/ 2041916 h 2334016"/>
                <a:gd name="connsiteX35" fmla="*/ 5251704 w 8553704"/>
                <a:gd name="connsiteY35" fmla="*/ 2029216 h 2334016"/>
                <a:gd name="connsiteX36" fmla="*/ 5264404 w 8553704"/>
                <a:gd name="connsiteY36" fmla="*/ 1991116 h 2334016"/>
                <a:gd name="connsiteX37" fmla="*/ 5289804 w 8553704"/>
                <a:gd name="connsiteY37" fmla="*/ 1953016 h 2334016"/>
                <a:gd name="connsiteX38" fmla="*/ 5302504 w 8553704"/>
                <a:gd name="connsiteY38" fmla="*/ 1902216 h 2334016"/>
                <a:gd name="connsiteX39" fmla="*/ 5315204 w 8553704"/>
                <a:gd name="connsiteY39" fmla="*/ 1826016 h 2334016"/>
                <a:gd name="connsiteX40" fmla="*/ 5340604 w 8553704"/>
                <a:gd name="connsiteY40" fmla="*/ 1724416 h 2334016"/>
                <a:gd name="connsiteX41" fmla="*/ 5404104 w 8553704"/>
                <a:gd name="connsiteY41" fmla="*/ 1660916 h 2334016"/>
                <a:gd name="connsiteX42" fmla="*/ 5480304 w 8553704"/>
                <a:gd name="connsiteY42" fmla="*/ 1635516 h 2334016"/>
                <a:gd name="connsiteX43" fmla="*/ 5556504 w 8553704"/>
                <a:gd name="connsiteY43" fmla="*/ 1584716 h 2334016"/>
                <a:gd name="connsiteX44" fmla="*/ 5632704 w 8553704"/>
                <a:gd name="connsiteY44" fmla="*/ 1559316 h 2334016"/>
                <a:gd name="connsiteX45" fmla="*/ 5670804 w 8553704"/>
                <a:gd name="connsiteY45" fmla="*/ 1546616 h 2334016"/>
                <a:gd name="connsiteX46" fmla="*/ 5721604 w 8553704"/>
                <a:gd name="connsiteY46" fmla="*/ 1533916 h 2334016"/>
                <a:gd name="connsiteX47" fmla="*/ 6166104 w 8553704"/>
                <a:gd name="connsiteY47" fmla="*/ 1572016 h 2334016"/>
                <a:gd name="connsiteX48" fmla="*/ 6204204 w 8553704"/>
                <a:gd name="connsiteY48" fmla="*/ 1584716 h 2334016"/>
                <a:gd name="connsiteX49" fmla="*/ 6280404 w 8553704"/>
                <a:gd name="connsiteY49" fmla="*/ 1648216 h 2334016"/>
                <a:gd name="connsiteX50" fmla="*/ 6356604 w 8553704"/>
                <a:gd name="connsiteY50" fmla="*/ 1699016 h 2334016"/>
                <a:gd name="connsiteX51" fmla="*/ 6394704 w 8553704"/>
                <a:gd name="connsiteY51" fmla="*/ 1724416 h 2334016"/>
                <a:gd name="connsiteX52" fmla="*/ 6445504 w 8553704"/>
                <a:gd name="connsiteY52" fmla="*/ 1838716 h 2334016"/>
                <a:gd name="connsiteX53" fmla="*/ 6458204 w 8553704"/>
                <a:gd name="connsiteY53" fmla="*/ 1876816 h 2334016"/>
                <a:gd name="connsiteX54" fmla="*/ 6496304 w 8553704"/>
                <a:gd name="connsiteY54" fmla="*/ 1889516 h 2334016"/>
                <a:gd name="connsiteX55" fmla="*/ 6547104 w 8553704"/>
                <a:gd name="connsiteY55" fmla="*/ 1914916 h 2334016"/>
                <a:gd name="connsiteX56" fmla="*/ 6597904 w 8553704"/>
                <a:gd name="connsiteY56" fmla="*/ 1927616 h 2334016"/>
                <a:gd name="connsiteX57" fmla="*/ 6674104 w 8553704"/>
                <a:gd name="connsiteY57" fmla="*/ 1953016 h 2334016"/>
                <a:gd name="connsiteX58" fmla="*/ 7067804 w 8553704"/>
                <a:gd name="connsiteY58" fmla="*/ 1978416 h 2334016"/>
                <a:gd name="connsiteX59" fmla="*/ 8223504 w 8553704"/>
                <a:gd name="connsiteY59" fmla="*/ 2029216 h 2334016"/>
                <a:gd name="connsiteX60" fmla="*/ 8477504 w 8553704"/>
                <a:gd name="connsiteY60" fmla="*/ 2016516 h 2334016"/>
                <a:gd name="connsiteX61" fmla="*/ 8553704 w 8553704"/>
                <a:gd name="connsiteY61" fmla="*/ 1965716 h 2334016"/>
                <a:gd name="connsiteX62" fmla="*/ 8541004 w 8553704"/>
                <a:gd name="connsiteY62" fmla="*/ 937016 h 2334016"/>
                <a:gd name="connsiteX63" fmla="*/ 8337804 w 8553704"/>
                <a:gd name="connsiteY63" fmla="*/ 975116 h 2334016"/>
                <a:gd name="connsiteX64" fmla="*/ 7867904 w 8553704"/>
                <a:gd name="connsiteY64" fmla="*/ 962416 h 2334016"/>
                <a:gd name="connsiteX65" fmla="*/ 7601204 w 8553704"/>
                <a:gd name="connsiteY65" fmla="*/ 937016 h 2334016"/>
                <a:gd name="connsiteX66" fmla="*/ 7537704 w 8553704"/>
                <a:gd name="connsiteY66" fmla="*/ 924316 h 2334016"/>
                <a:gd name="connsiteX67" fmla="*/ 7486904 w 8553704"/>
                <a:gd name="connsiteY67" fmla="*/ 911616 h 2334016"/>
                <a:gd name="connsiteX68" fmla="*/ 7448804 w 8553704"/>
                <a:gd name="connsiteY68" fmla="*/ 898916 h 2334016"/>
                <a:gd name="connsiteX69" fmla="*/ 7359904 w 8553704"/>
                <a:gd name="connsiteY69" fmla="*/ 886216 h 2334016"/>
                <a:gd name="connsiteX70" fmla="*/ 7207504 w 8553704"/>
                <a:gd name="connsiteY70" fmla="*/ 860816 h 2334016"/>
                <a:gd name="connsiteX71" fmla="*/ 5924804 w 8553704"/>
                <a:gd name="connsiteY71" fmla="*/ 848116 h 2334016"/>
                <a:gd name="connsiteX72" fmla="*/ 5594604 w 8553704"/>
                <a:gd name="connsiteY72" fmla="*/ 810016 h 2334016"/>
                <a:gd name="connsiteX73" fmla="*/ 5467604 w 8553704"/>
                <a:gd name="connsiteY73" fmla="*/ 771916 h 2334016"/>
                <a:gd name="connsiteX74" fmla="*/ 5429504 w 8553704"/>
                <a:gd name="connsiteY74" fmla="*/ 759216 h 2334016"/>
                <a:gd name="connsiteX75" fmla="*/ 5340604 w 8553704"/>
                <a:gd name="connsiteY75" fmla="*/ 708416 h 2334016"/>
                <a:gd name="connsiteX76" fmla="*/ 5302504 w 8553704"/>
                <a:gd name="connsiteY76" fmla="*/ 683016 h 2334016"/>
                <a:gd name="connsiteX77" fmla="*/ 5175504 w 8553704"/>
                <a:gd name="connsiteY77" fmla="*/ 644916 h 2334016"/>
                <a:gd name="connsiteX78" fmla="*/ 4934204 w 8553704"/>
                <a:gd name="connsiteY78" fmla="*/ 632216 h 2334016"/>
                <a:gd name="connsiteX79" fmla="*/ 4527804 w 8553704"/>
                <a:gd name="connsiteY79" fmla="*/ 594116 h 2334016"/>
                <a:gd name="connsiteX80" fmla="*/ 4438904 w 8553704"/>
                <a:gd name="connsiteY80" fmla="*/ 581416 h 2334016"/>
                <a:gd name="connsiteX81" fmla="*/ 3905504 w 8553704"/>
                <a:gd name="connsiteY81" fmla="*/ 530616 h 2334016"/>
                <a:gd name="connsiteX82" fmla="*/ 3626104 w 8553704"/>
                <a:gd name="connsiteY82" fmla="*/ 492516 h 2334016"/>
                <a:gd name="connsiteX83" fmla="*/ 3486404 w 8553704"/>
                <a:gd name="connsiteY83" fmla="*/ 467116 h 2334016"/>
                <a:gd name="connsiteX84" fmla="*/ 3156204 w 8553704"/>
                <a:gd name="connsiteY84" fmla="*/ 454416 h 2334016"/>
                <a:gd name="connsiteX85" fmla="*/ 2902204 w 8553704"/>
                <a:gd name="connsiteY85" fmla="*/ 416316 h 2334016"/>
                <a:gd name="connsiteX86" fmla="*/ 2851404 w 8553704"/>
                <a:gd name="connsiteY86" fmla="*/ 403616 h 2334016"/>
                <a:gd name="connsiteX87" fmla="*/ 2381504 w 8553704"/>
                <a:gd name="connsiteY87" fmla="*/ 378216 h 2334016"/>
                <a:gd name="connsiteX88" fmla="*/ 2318004 w 8553704"/>
                <a:gd name="connsiteY88" fmla="*/ 695716 h 2334016"/>
                <a:gd name="connsiteX89" fmla="*/ 2381504 w 8553704"/>
                <a:gd name="connsiteY89" fmla="*/ 810016 h 2334016"/>
                <a:gd name="connsiteX90" fmla="*/ 2419604 w 8553704"/>
                <a:gd name="connsiteY90" fmla="*/ 835416 h 2334016"/>
                <a:gd name="connsiteX91" fmla="*/ 2495804 w 8553704"/>
                <a:gd name="connsiteY91" fmla="*/ 911616 h 2334016"/>
                <a:gd name="connsiteX92" fmla="*/ 2533904 w 8553704"/>
                <a:gd name="connsiteY92" fmla="*/ 949716 h 2334016"/>
                <a:gd name="connsiteX93" fmla="*/ 2584704 w 8553704"/>
                <a:gd name="connsiteY93" fmla="*/ 987816 h 2334016"/>
                <a:gd name="connsiteX94" fmla="*/ 2660904 w 8553704"/>
                <a:gd name="connsiteY94" fmla="*/ 1038616 h 2334016"/>
                <a:gd name="connsiteX95" fmla="*/ 2673604 w 8553704"/>
                <a:gd name="connsiteY95" fmla="*/ 1076716 h 2334016"/>
                <a:gd name="connsiteX96" fmla="*/ 2699004 w 8553704"/>
                <a:gd name="connsiteY96" fmla="*/ 1165616 h 2334016"/>
                <a:gd name="connsiteX97" fmla="*/ 2673604 w 8553704"/>
                <a:gd name="connsiteY97" fmla="*/ 1330716 h 2334016"/>
                <a:gd name="connsiteX98" fmla="*/ 2660904 w 8553704"/>
                <a:gd name="connsiteY98" fmla="*/ 1381516 h 2334016"/>
                <a:gd name="connsiteX99" fmla="*/ 2635504 w 8553704"/>
                <a:gd name="connsiteY99" fmla="*/ 1419616 h 2334016"/>
                <a:gd name="connsiteX100" fmla="*/ 2622804 w 8553704"/>
                <a:gd name="connsiteY100" fmla="*/ 1457716 h 2334016"/>
                <a:gd name="connsiteX101" fmla="*/ 2584704 w 8553704"/>
                <a:gd name="connsiteY101" fmla="*/ 1470416 h 2334016"/>
                <a:gd name="connsiteX102" fmla="*/ 2546604 w 8553704"/>
                <a:gd name="connsiteY102" fmla="*/ 1495816 h 2334016"/>
                <a:gd name="connsiteX103" fmla="*/ 2470404 w 8553704"/>
                <a:gd name="connsiteY103" fmla="*/ 1521216 h 2334016"/>
                <a:gd name="connsiteX104" fmla="*/ 2432304 w 8553704"/>
                <a:gd name="connsiteY104" fmla="*/ 1533916 h 2334016"/>
                <a:gd name="connsiteX105" fmla="*/ 2330704 w 8553704"/>
                <a:gd name="connsiteY105" fmla="*/ 1546616 h 2334016"/>
                <a:gd name="connsiteX106" fmla="*/ 1797304 w 8553704"/>
                <a:gd name="connsiteY106" fmla="*/ 1546616 h 2334016"/>
                <a:gd name="connsiteX107" fmla="*/ 1670304 w 8553704"/>
                <a:gd name="connsiteY107" fmla="*/ 1533916 h 2334016"/>
                <a:gd name="connsiteX108" fmla="*/ 1556004 w 8553704"/>
                <a:gd name="connsiteY108" fmla="*/ 1470416 h 2334016"/>
                <a:gd name="connsiteX109" fmla="*/ 1454404 w 8553704"/>
                <a:gd name="connsiteY109" fmla="*/ 1419616 h 2334016"/>
                <a:gd name="connsiteX110" fmla="*/ 1429004 w 8553704"/>
                <a:gd name="connsiteY110" fmla="*/ 1381516 h 2334016"/>
                <a:gd name="connsiteX111" fmla="*/ 1378204 w 8553704"/>
                <a:gd name="connsiteY111" fmla="*/ 1356116 h 2334016"/>
                <a:gd name="connsiteX112" fmla="*/ 1340104 w 8553704"/>
                <a:gd name="connsiteY112" fmla="*/ 1229116 h 2334016"/>
                <a:gd name="connsiteX113" fmla="*/ 1352804 w 8553704"/>
                <a:gd name="connsiteY113" fmla="*/ 975116 h 2334016"/>
                <a:gd name="connsiteX114" fmla="*/ 1365504 w 8553704"/>
                <a:gd name="connsiteY114" fmla="*/ 937016 h 2334016"/>
                <a:gd name="connsiteX115" fmla="*/ 1390904 w 8553704"/>
                <a:gd name="connsiteY115" fmla="*/ 835416 h 2334016"/>
                <a:gd name="connsiteX116" fmla="*/ 1416304 w 8553704"/>
                <a:gd name="connsiteY116" fmla="*/ 797316 h 2334016"/>
                <a:gd name="connsiteX117" fmla="*/ 1467104 w 8553704"/>
                <a:gd name="connsiteY117" fmla="*/ 733816 h 2334016"/>
                <a:gd name="connsiteX118" fmla="*/ 1492504 w 8553704"/>
                <a:gd name="connsiteY118" fmla="*/ 695716 h 2334016"/>
                <a:gd name="connsiteX119" fmla="*/ 1505204 w 8553704"/>
                <a:gd name="connsiteY119" fmla="*/ 657616 h 2334016"/>
                <a:gd name="connsiteX120" fmla="*/ 1543304 w 8553704"/>
                <a:gd name="connsiteY120" fmla="*/ 632216 h 2334016"/>
                <a:gd name="connsiteX121" fmla="*/ 1568704 w 8553704"/>
                <a:gd name="connsiteY121" fmla="*/ 594116 h 2334016"/>
                <a:gd name="connsiteX122" fmla="*/ 1606804 w 8553704"/>
                <a:gd name="connsiteY122" fmla="*/ 581416 h 2334016"/>
                <a:gd name="connsiteX123" fmla="*/ 1657604 w 8553704"/>
                <a:gd name="connsiteY123" fmla="*/ 505216 h 2334016"/>
                <a:gd name="connsiteX124" fmla="*/ 1733804 w 8553704"/>
                <a:gd name="connsiteY124" fmla="*/ 441716 h 2334016"/>
                <a:gd name="connsiteX125" fmla="*/ 1759204 w 8553704"/>
                <a:gd name="connsiteY125" fmla="*/ 403616 h 2334016"/>
                <a:gd name="connsiteX126" fmla="*/ 1784604 w 8553704"/>
                <a:gd name="connsiteY126" fmla="*/ 327416 h 2334016"/>
                <a:gd name="connsiteX127" fmla="*/ 1149604 w 8553704"/>
                <a:gd name="connsiteY127" fmla="*/ 213116 h 2334016"/>
                <a:gd name="connsiteX128" fmla="*/ 1060704 w 8553704"/>
                <a:gd name="connsiteY128" fmla="*/ 200416 h 2334016"/>
                <a:gd name="connsiteX129" fmla="*/ 844804 w 8553704"/>
                <a:gd name="connsiteY129" fmla="*/ 187716 h 2334016"/>
                <a:gd name="connsiteX130" fmla="*/ 705104 w 8553704"/>
                <a:gd name="connsiteY130" fmla="*/ 175016 h 2334016"/>
                <a:gd name="connsiteX131" fmla="*/ 413004 w 8553704"/>
                <a:gd name="connsiteY131" fmla="*/ 162316 h 2334016"/>
                <a:gd name="connsiteX132" fmla="*/ 209804 w 8553704"/>
                <a:gd name="connsiteY132" fmla="*/ 149616 h 2334016"/>
                <a:gd name="connsiteX133" fmla="*/ 32004 w 8553704"/>
                <a:gd name="connsiteY133" fmla="*/ 162316 h 2334016"/>
                <a:gd name="connsiteX134" fmla="*/ 19304 w 8553704"/>
                <a:gd name="connsiteY13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529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71854 w 8553704"/>
                <a:gd name="connsiteY15" fmla="*/ 2226066 h 2334016"/>
                <a:gd name="connsiteX16" fmla="*/ 1479804 w 8553704"/>
                <a:gd name="connsiteY16" fmla="*/ 2194316 h 2334016"/>
                <a:gd name="connsiteX17" fmla="*/ 1517904 w 8553704"/>
                <a:gd name="connsiteY17" fmla="*/ 2219716 h 2334016"/>
                <a:gd name="connsiteX18" fmla="*/ 1670304 w 8553704"/>
                <a:gd name="connsiteY18" fmla="*/ 2245116 h 2334016"/>
                <a:gd name="connsiteX19" fmla="*/ 1759204 w 8553704"/>
                <a:gd name="connsiteY19" fmla="*/ 2270516 h 2334016"/>
                <a:gd name="connsiteX20" fmla="*/ 1835404 w 8553704"/>
                <a:gd name="connsiteY20" fmla="*/ 2283216 h 2334016"/>
                <a:gd name="connsiteX21" fmla="*/ 1873504 w 8553704"/>
                <a:gd name="connsiteY21" fmla="*/ 2295916 h 2334016"/>
                <a:gd name="connsiteX22" fmla="*/ 2013204 w 8553704"/>
                <a:gd name="connsiteY22" fmla="*/ 2321316 h 2334016"/>
                <a:gd name="connsiteX23" fmla="*/ 2076704 w 8553704"/>
                <a:gd name="connsiteY23" fmla="*/ 2334016 h 2334016"/>
                <a:gd name="connsiteX24" fmla="*/ 3029204 w 8553704"/>
                <a:gd name="connsiteY24" fmla="*/ 2308616 h 2334016"/>
                <a:gd name="connsiteX25" fmla="*/ 3130804 w 8553704"/>
                <a:gd name="connsiteY25" fmla="*/ 2295916 h 2334016"/>
                <a:gd name="connsiteX26" fmla="*/ 3283204 w 8553704"/>
                <a:gd name="connsiteY26" fmla="*/ 2270516 h 2334016"/>
                <a:gd name="connsiteX27" fmla="*/ 3397504 w 8553704"/>
                <a:gd name="connsiteY27" fmla="*/ 2245116 h 2334016"/>
                <a:gd name="connsiteX28" fmla="*/ 3511804 w 8553704"/>
                <a:gd name="connsiteY28" fmla="*/ 2232416 h 2334016"/>
                <a:gd name="connsiteX29" fmla="*/ 3613404 w 8553704"/>
                <a:gd name="connsiteY29" fmla="*/ 2219716 h 2334016"/>
                <a:gd name="connsiteX30" fmla="*/ 3854704 w 8553704"/>
                <a:gd name="connsiteY30" fmla="*/ 2168916 h 2334016"/>
                <a:gd name="connsiteX31" fmla="*/ 4299204 w 8553704"/>
                <a:gd name="connsiteY31" fmla="*/ 2143516 h 2334016"/>
                <a:gd name="connsiteX32" fmla="*/ 4388104 w 8553704"/>
                <a:gd name="connsiteY32" fmla="*/ 2118116 h 2334016"/>
                <a:gd name="connsiteX33" fmla="*/ 4464304 w 8553704"/>
                <a:gd name="connsiteY33" fmla="*/ 2080016 h 2334016"/>
                <a:gd name="connsiteX34" fmla="*/ 5137404 w 8553704"/>
                <a:gd name="connsiteY34" fmla="*/ 2041916 h 2334016"/>
                <a:gd name="connsiteX35" fmla="*/ 5251704 w 8553704"/>
                <a:gd name="connsiteY35" fmla="*/ 2029216 h 2334016"/>
                <a:gd name="connsiteX36" fmla="*/ 5264404 w 8553704"/>
                <a:gd name="connsiteY36" fmla="*/ 1991116 h 2334016"/>
                <a:gd name="connsiteX37" fmla="*/ 5289804 w 8553704"/>
                <a:gd name="connsiteY37" fmla="*/ 1953016 h 2334016"/>
                <a:gd name="connsiteX38" fmla="*/ 5302504 w 8553704"/>
                <a:gd name="connsiteY38" fmla="*/ 1902216 h 2334016"/>
                <a:gd name="connsiteX39" fmla="*/ 5315204 w 8553704"/>
                <a:gd name="connsiteY39" fmla="*/ 1826016 h 2334016"/>
                <a:gd name="connsiteX40" fmla="*/ 5340604 w 8553704"/>
                <a:gd name="connsiteY40" fmla="*/ 1724416 h 2334016"/>
                <a:gd name="connsiteX41" fmla="*/ 5404104 w 8553704"/>
                <a:gd name="connsiteY41" fmla="*/ 1660916 h 2334016"/>
                <a:gd name="connsiteX42" fmla="*/ 5480304 w 8553704"/>
                <a:gd name="connsiteY42" fmla="*/ 1635516 h 2334016"/>
                <a:gd name="connsiteX43" fmla="*/ 5556504 w 8553704"/>
                <a:gd name="connsiteY43" fmla="*/ 1584716 h 2334016"/>
                <a:gd name="connsiteX44" fmla="*/ 5632704 w 8553704"/>
                <a:gd name="connsiteY44" fmla="*/ 1559316 h 2334016"/>
                <a:gd name="connsiteX45" fmla="*/ 5670804 w 8553704"/>
                <a:gd name="connsiteY45" fmla="*/ 1546616 h 2334016"/>
                <a:gd name="connsiteX46" fmla="*/ 5721604 w 8553704"/>
                <a:gd name="connsiteY46" fmla="*/ 1533916 h 2334016"/>
                <a:gd name="connsiteX47" fmla="*/ 6166104 w 8553704"/>
                <a:gd name="connsiteY47" fmla="*/ 1572016 h 2334016"/>
                <a:gd name="connsiteX48" fmla="*/ 6204204 w 8553704"/>
                <a:gd name="connsiteY48" fmla="*/ 1584716 h 2334016"/>
                <a:gd name="connsiteX49" fmla="*/ 6280404 w 8553704"/>
                <a:gd name="connsiteY49" fmla="*/ 1648216 h 2334016"/>
                <a:gd name="connsiteX50" fmla="*/ 6356604 w 8553704"/>
                <a:gd name="connsiteY50" fmla="*/ 1699016 h 2334016"/>
                <a:gd name="connsiteX51" fmla="*/ 6394704 w 8553704"/>
                <a:gd name="connsiteY51" fmla="*/ 1724416 h 2334016"/>
                <a:gd name="connsiteX52" fmla="*/ 6445504 w 8553704"/>
                <a:gd name="connsiteY52" fmla="*/ 1838716 h 2334016"/>
                <a:gd name="connsiteX53" fmla="*/ 6458204 w 8553704"/>
                <a:gd name="connsiteY53" fmla="*/ 1876816 h 2334016"/>
                <a:gd name="connsiteX54" fmla="*/ 6496304 w 8553704"/>
                <a:gd name="connsiteY54" fmla="*/ 1889516 h 2334016"/>
                <a:gd name="connsiteX55" fmla="*/ 6547104 w 8553704"/>
                <a:gd name="connsiteY55" fmla="*/ 1914916 h 2334016"/>
                <a:gd name="connsiteX56" fmla="*/ 6597904 w 8553704"/>
                <a:gd name="connsiteY56" fmla="*/ 1927616 h 2334016"/>
                <a:gd name="connsiteX57" fmla="*/ 6674104 w 8553704"/>
                <a:gd name="connsiteY57" fmla="*/ 1953016 h 2334016"/>
                <a:gd name="connsiteX58" fmla="*/ 7067804 w 8553704"/>
                <a:gd name="connsiteY58" fmla="*/ 1978416 h 2334016"/>
                <a:gd name="connsiteX59" fmla="*/ 8223504 w 8553704"/>
                <a:gd name="connsiteY59" fmla="*/ 2029216 h 2334016"/>
                <a:gd name="connsiteX60" fmla="*/ 8477504 w 8553704"/>
                <a:gd name="connsiteY60" fmla="*/ 2016516 h 2334016"/>
                <a:gd name="connsiteX61" fmla="*/ 8553704 w 8553704"/>
                <a:gd name="connsiteY61" fmla="*/ 1965716 h 2334016"/>
                <a:gd name="connsiteX62" fmla="*/ 8541004 w 8553704"/>
                <a:gd name="connsiteY62" fmla="*/ 937016 h 2334016"/>
                <a:gd name="connsiteX63" fmla="*/ 8337804 w 8553704"/>
                <a:gd name="connsiteY63" fmla="*/ 975116 h 2334016"/>
                <a:gd name="connsiteX64" fmla="*/ 7867904 w 8553704"/>
                <a:gd name="connsiteY64" fmla="*/ 962416 h 2334016"/>
                <a:gd name="connsiteX65" fmla="*/ 7601204 w 8553704"/>
                <a:gd name="connsiteY65" fmla="*/ 937016 h 2334016"/>
                <a:gd name="connsiteX66" fmla="*/ 7537704 w 8553704"/>
                <a:gd name="connsiteY66" fmla="*/ 924316 h 2334016"/>
                <a:gd name="connsiteX67" fmla="*/ 7486904 w 8553704"/>
                <a:gd name="connsiteY67" fmla="*/ 911616 h 2334016"/>
                <a:gd name="connsiteX68" fmla="*/ 7448804 w 8553704"/>
                <a:gd name="connsiteY68" fmla="*/ 898916 h 2334016"/>
                <a:gd name="connsiteX69" fmla="*/ 7359904 w 8553704"/>
                <a:gd name="connsiteY69" fmla="*/ 886216 h 2334016"/>
                <a:gd name="connsiteX70" fmla="*/ 7207504 w 8553704"/>
                <a:gd name="connsiteY70" fmla="*/ 860816 h 2334016"/>
                <a:gd name="connsiteX71" fmla="*/ 5924804 w 8553704"/>
                <a:gd name="connsiteY71" fmla="*/ 848116 h 2334016"/>
                <a:gd name="connsiteX72" fmla="*/ 5594604 w 8553704"/>
                <a:gd name="connsiteY72" fmla="*/ 810016 h 2334016"/>
                <a:gd name="connsiteX73" fmla="*/ 5467604 w 8553704"/>
                <a:gd name="connsiteY73" fmla="*/ 771916 h 2334016"/>
                <a:gd name="connsiteX74" fmla="*/ 5429504 w 8553704"/>
                <a:gd name="connsiteY74" fmla="*/ 759216 h 2334016"/>
                <a:gd name="connsiteX75" fmla="*/ 5340604 w 8553704"/>
                <a:gd name="connsiteY75" fmla="*/ 708416 h 2334016"/>
                <a:gd name="connsiteX76" fmla="*/ 5302504 w 8553704"/>
                <a:gd name="connsiteY76" fmla="*/ 683016 h 2334016"/>
                <a:gd name="connsiteX77" fmla="*/ 5175504 w 8553704"/>
                <a:gd name="connsiteY77" fmla="*/ 644916 h 2334016"/>
                <a:gd name="connsiteX78" fmla="*/ 4934204 w 8553704"/>
                <a:gd name="connsiteY78" fmla="*/ 632216 h 2334016"/>
                <a:gd name="connsiteX79" fmla="*/ 4527804 w 8553704"/>
                <a:gd name="connsiteY79" fmla="*/ 594116 h 2334016"/>
                <a:gd name="connsiteX80" fmla="*/ 4438904 w 8553704"/>
                <a:gd name="connsiteY80" fmla="*/ 581416 h 2334016"/>
                <a:gd name="connsiteX81" fmla="*/ 3905504 w 8553704"/>
                <a:gd name="connsiteY81" fmla="*/ 530616 h 2334016"/>
                <a:gd name="connsiteX82" fmla="*/ 3626104 w 8553704"/>
                <a:gd name="connsiteY82" fmla="*/ 492516 h 2334016"/>
                <a:gd name="connsiteX83" fmla="*/ 3486404 w 8553704"/>
                <a:gd name="connsiteY83" fmla="*/ 467116 h 2334016"/>
                <a:gd name="connsiteX84" fmla="*/ 3156204 w 8553704"/>
                <a:gd name="connsiteY84" fmla="*/ 454416 h 2334016"/>
                <a:gd name="connsiteX85" fmla="*/ 2902204 w 8553704"/>
                <a:gd name="connsiteY85" fmla="*/ 416316 h 2334016"/>
                <a:gd name="connsiteX86" fmla="*/ 2851404 w 8553704"/>
                <a:gd name="connsiteY86" fmla="*/ 403616 h 2334016"/>
                <a:gd name="connsiteX87" fmla="*/ 2381504 w 8553704"/>
                <a:gd name="connsiteY87" fmla="*/ 378216 h 2334016"/>
                <a:gd name="connsiteX88" fmla="*/ 2318004 w 8553704"/>
                <a:gd name="connsiteY88" fmla="*/ 695716 h 2334016"/>
                <a:gd name="connsiteX89" fmla="*/ 2381504 w 8553704"/>
                <a:gd name="connsiteY89" fmla="*/ 810016 h 2334016"/>
                <a:gd name="connsiteX90" fmla="*/ 2419604 w 8553704"/>
                <a:gd name="connsiteY90" fmla="*/ 835416 h 2334016"/>
                <a:gd name="connsiteX91" fmla="*/ 2495804 w 8553704"/>
                <a:gd name="connsiteY91" fmla="*/ 911616 h 2334016"/>
                <a:gd name="connsiteX92" fmla="*/ 2533904 w 8553704"/>
                <a:gd name="connsiteY92" fmla="*/ 949716 h 2334016"/>
                <a:gd name="connsiteX93" fmla="*/ 2584704 w 8553704"/>
                <a:gd name="connsiteY93" fmla="*/ 987816 h 2334016"/>
                <a:gd name="connsiteX94" fmla="*/ 2660904 w 8553704"/>
                <a:gd name="connsiteY94" fmla="*/ 1038616 h 2334016"/>
                <a:gd name="connsiteX95" fmla="*/ 2673604 w 8553704"/>
                <a:gd name="connsiteY95" fmla="*/ 1076716 h 2334016"/>
                <a:gd name="connsiteX96" fmla="*/ 2699004 w 8553704"/>
                <a:gd name="connsiteY96" fmla="*/ 1165616 h 2334016"/>
                <a:gd name="connsiteX97" fmla="*/ 2673604 w 8553704"/>
                <a:gd name="connsiteY97" fmla="*/ 1330716 h 2334016"/>
                <a:gd name="connsiteX98" fmla="*/ 2660904 w 8553704"/>
                <a:gd name="connsiteY98" fmla="*/ 1381516 h 2334016"/>
                <a:gd name="connsiteX99" fmla="*/ 2635504 w 8553704"/>
                <a:gd name="connsiteY99" fmla="*/ 1419616 h 2334016"/>
                <a:gd name="connsiteX100" fmla="*/ 2622804 w 8553704"/>
                <a:gd name="connsiteY100" fmla="*/ 1457716 h 2334016"/>
                <a:gd name="connsiteX101" fmla="*/ 2584704 w 8553704"/>
                <a:gd name="connsiteY101" fmla="*/ 1470416 h 2334016"/>
                <a:gd name="connsiteX102" fmla="*/ 2546604 w 8553704"/>
                <a:gd name="connsiteY102" fmla="*/ 1495816 h 2334016"/>
                <a:gd name="connsiteX103" fmla="*/ 2470404 w 8553704"/>
                <a:gd name="connsiteY103" fmla="*/ 1521216 h 2334016"/>
                <a:gd name="connsiteX104" fmla="*/ 2432304 w 8553704"/>
                <a:gd name="connsiteY104" fmla="*/ 1533916 h 2334016"/>
                <a:gd name="connsiteX105" fmla="*/ 2330704 w 8553704"/>
                <a:gd name="connsiteY105" fmla="*/ 1546616 h 2334016"/>
                <a:gd name="connsiteX106" fmla="*/ 1797304 w 8553704"/>
                <a:gd name="connsiteY106" fmla="*/ 1546616 h 2334016"/>
                <a:gd name="connsiteX107" fmla="*/ 1670304 w 8553704"/>
                <a:gd name="connsiteY107" fmla="*/ 1533916 h 2334016"/>
                <a:gd name="connsiteX108" fmla="*/ 1556004 w 8553704"/>
                <a:gd name="connsiteY108" fmla="*/ 1470416 h 2334016"/>
                <a:gd name="connsiteX109" fmla="*/ 1454404 w 8553704"/>
                <a:gd name="connsiteY109" fmla="*/ 1419616 h 2334016"/>
                <a:gd name="connsiteX110" fmla="*/ 1429004 w 8553704"/>
                <a:gd name="connsiteY110" fmla="*/ 1381516 h 2334016"/>
                <a:gd name="connsiteX111" fmla="*/ 1378204 w 8553704"/>
                <a:gd name="connsiteY111" fmla="*/ 1356116 h 2334016"/>
                <a:gd name="connsiteX112" fmla="*/ 1340104 w 8553704"/>
                <a:gd name="connsiteY112" fmla="*/ 1229116 h 2334016"/>
                <a:gd name="connsiteX113" fmla="*/ 1352804 w 8553704"/>
                <a:gd name="connsiteY113" fmla="*/ 975116 h 2334016"/>
                <a:gd name="connsiteX114" fmla="*/ 1365504 w 8553704"/>
                <a:gd name="connsiteY114" fmla="*/ 937016 h 2334016"/>
                <a:gd name="connsiteX115" fmla="*/ 1390904 w 8553704"/>
                <a:gd name="connsiteY115" fmla="*/ 835416 h 2334016"/>
                <a:gd name="connsiteX116" fmla="*/ 1416304 w 8553704"/>
                <a:gd name="connsiteY116" fmla="*/ 797316 h 2334016"/>
                <a:gd name="connsiteX117" fmla="*/ 1467104 w 8553704"/>
                <a:gd name="connsiteY117" fmla="*/ 733816 h 2334016"/>
                <a:gd name="connsiteX118" fmla="*/ 1492504 w 8553704"/>
                <a:gd name="connsiteY118" fmla="*/ 695716 h 2334016"/>
                <a:gd name="connsiteX119" fmla="*/ 1505204 w 8553704"/>
                <a:gd name="connsiteY119" fmla="*/ 657616 h 2334016"/>
                <a:gd name="connsiteX120" fmla="*/ 1543304 w 8553704"/>
                <a:gd name="connsiteY120" fmla="*/ 632216 h 2334016"/>
                <a:gd name="connsiteX121" fmla="*/ 1568704 w 8553704"/>
                <a:gd name="connsiteY121" fmla="*/ 594116 h 2334016"/>
                <a:gd name="connsiteX122" fmla="*/ 1606804 w 8553704"/>
                <a:gd name="connsiteY122" fmla="*/ 581416 h 2334016"/>
                <a:gd name="connsiteX123" fmla="*/ 1657604 w 8553704"/>
                <a:gd name="connsiteY123" fmla="*/ 505216 h 2334016"/>
                <a:gd name="connsiteX124" fmla="*/ 1733804 w 8553704"/>
                <a:gd name="connsiteY124" fmla="*/ 441716 h 2334016"/>
                <a:gd name="connsiteX125" fmla="*/ 1759204 w 8553704"/>
                <a:gd name="connsiteY125" fmla="*/ 403616 h 2334016"/>
                <a:gd name="connsiteX126" fmla="*/ 1784604 w 8553704"/>
                <a:gd name="connsiteY126" fmla="*/ 327416 h 2334016"/>
                <a:gd name="connsiteX127" fmla="*/ 1149604 w 8553704"/>
                <a:gd name="connsiteY127" fmla="*/ 213116 h 2334016"/>
                <a:gd name="connsiteX128" fmla="*/ 1060704 w 8553704"/>
                <a:gd name="connsiteY128" fmla="*/ 200416 h 2334016"/>
                <a:gd name="connsiteX129" fmla="*/ 844804 w 8553704"/>
                <a:gd name="connsiteY129" fmla="*/ 187716 h 2334016"/>
                <a:gd name="connsiteX130" fmla="*/ 705104 w 8553704"/>
                <a:gd name="connsiteY130" fmla="*/ 175016 h 2334016"/>
                <a:gd name="connsiteX131" fmla="*/ 413004 w 8553704"/>
                <a:gd name="connsiteY131" fmla="*/ 162316 h 2334016"/>
                <a:gd name="connsiteX132" fmla="*/ 209804 w 8553704"/>
                <a:gd name="connsiteY132" fmla="*/ 149616 h 2334016"/>
                <a:gd name="connsiteX133" fmla="*/ 32004 w 8553704"/>
                <a:gd name="connsiteY133" fmla="*/ 162316 h 2334016"/>
                <a:gd name="connsiteX134" fmla="*/ 19304 w 8553704"/>
                <a:gd name="connsiteY134"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529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71854 w 8553704"/>
                <a:gd name="connsiteY15" fmla="*/ 2226066 h 2334016"/>
                <a:gd name="connsiteX16" fmla="*/ 1517904 w 8553704"/>
                <a:gd name="connsiteY16" fmla="*/ 2219716 h 2334016"/>
                <a:gd name="connsiteX17" fmla="*/ 1670304 w 8553704"/>
                <a:gd name="connsiteY17" fmla="*/ 2245116 h 2334016"/>
                <a:gd name="connsiteX18" fmla="*/ 1759204 w 8553704"/>
                <a:gd name="connsiteY18" fmla="*/ 2270516 h 2334016"/>
                <a:gd name="connsiteX19" fmla="*/ 1835404 w 8553704"/>
                <a:gd name="connsiteY19" fmla="*/ 2283216 h 2334016"/>
                <a:gd name="connsiteX20" fmla="*/ 1873504 w 8553704"/>
                <a:gd name="connsiteY20" fmla="*/ 2295916 h 2334016"/>
                <a:gd name="connsiteX21" fmla="*/ 2013204 w 8553704"/>
                <a:gd name="connsiteY21" fmla="*/ 2321316 h 2334016"/>
                <a:gd name="connsiteX22" fmla="*/ 2076704 w 8553704"/>
                <a:gd name="connsiteY22" fmla="*/ 2334016 h 2334016"/>
                <a:gd name="connsiteX23" fmla="*/ 3029204 w 8553704"/>
                <a:gd name="connsiteY23" fmla="*/ 2308616 h 2334016"/>
                <a:gd name="connsiteX24" fmla="*/ 3130804 w 8553704"/>
                <a:gd name="connsiteY24" fmla="*/ 2295916 h 2334016"/>
                <a:gd name="connsiteX25" fmla="*/ 3283204 w 8553704"/>
                <a:gd name="connsiteY25" fmla="*/ 2270516 h 2334016"/>
                <a:gd name="connsiteX26" fmla="*/ 3397504 w 8553704"/>
                <a:gd name="connsiteY26" fmla="*/ 2245116 h 2334016"/>
                <a:gd name="connsiteX27" fmla="*/ 3511804 w 8553704"/>
                <a:gd name="connsiteY27" fmla="*/ 2232416 h 2334016"/>
                <a:gd name="connsiteX28" fmla="*/ 3613404 w 8553704"/>
                <a:gd name="connsiteY28" fmla="*/ 2219716 h 2334016"/>
                <a:gd name="connsiteX29" fmla="*/ 3854704 w 8553704"/>
                <a:gd name="connsiteY29" fmla="*/ 2168916 h 2334016"/>
                <a:gd name="connsiteX30" fmla="*/ 4299204 w 8553704"/>
                <a:gd name="connsiteY30" fmla="*/ 2143516 h 2334016"/>
                <a:gd name="connsiteX31" fmla="*/ 4388104 w 8553704"/>
                <a:gd name="connsiteY31" fmla="*/ 2118116 h 2334016"/>
                <a:gd name="connsiteX32" fmla="*/ 4464304 w 8553704"/>
                <a:gd name="connsiteY32" fmla="*/ 2080016 h 2334016"/>
                <a:gd name="connsiteX33" fmla="*/ 5137404 w 8553704"/>
                <a:gd name="connsiteY33" fmla="*/ 2041916 h 2334016"/>
                <a:gd name="connsiteX34" fmla="*/ 5251704 w 8553704"/>
                <a:gd name="connsiteY34" fmla="*/ 2029216 h 2334016"/>
                <a:gd name="connsiteX35" fmla="*/ 5264404 w 8553704"/>
                <a:gd name="connsiteY35" fmla="*/ 1991116 h 2334016"/>
                <a:gd name="connsiteX36" fmla="*/ 5289804 w 8553704"/>
                <a:gd name="connsiteY36" fmla="*/ 1953016 h 2334016"/>
                <a:gd name="connsiteX37" fmla="*/ 5302504 w 8553704"/>
                <a:gd name="connsiteY37" fmla="*/ 1902216 h 2334016"/>
                <a:gd name="connsiteX38" fmla="*/ 5315204 w 8553704"/>
                <a:gd name="connsiteY38" fmla="*/ 1826016 h 2334016"/>
                <a:gd name="connsiteX39" fmla="*/ 5340604 w 8553704"/>
                <a:gd name="connsiteY39" fmla="*/ 1724416 h 2334016"/>
                <a:gd name="connsiteX40" fmla="*/ 5404104 w 8553704"/>
                <a:gd name="connsiteY40" fmla="*/ 1660916 h 2334016"/>
                <a:gd name="connsiteX41" fmla="*/ 5480304 w 8553704"/>
                <a:gd name="connsiteY41" fmla="*/ 1635516 h 2334016"/>
                <a:gd name="connsiteX42" fmla="*/ 5556504 w 8553704"/>
                <a:gd name="connsiteY42" fmla="*/ 1584716 h 2334016"/>
                <a:gd name="connsiteX43" fmla="*/ 5632704 w 8553704"/>
                <a:gd name="connsiteY43" fmla="*/ 1559316 h 2334016"/>
                <a:gd name="connsiteX44" fmla="*/ 5670804 w 8553704"/>
                <a:gd name="connsiteY44" fmla="*/ 1546616 h 2334016"/>
                <a:gd name="connsiteX45" fmla="*/ 5721604 w 8553704"/>
                <a:gd name="connsiteY45" fmla="*/ 1533916 h 2334016"/>
                <a:gd name="connsiteX46" fmla="*/ 6166104 w 8553704"/>
                <a:gd name="connsiteY46" fmla="*/ 1572016 h 2334016"/>
                <a:gd name="connsiteX47" fmla="*/ 6204204 w 8553704"/>
                <a:gd name="connsiteY47" fmla="*/ 1584716 h 2334016"/>
                <a:gd name="connsiteX48" fmla="*/ 6280404 w 8553704"/>
                <a:gd name="connsiteY48" fmla="*/ 1648216 h 2334016"/>
                <a:gd name="connsiteX49" fmla="*/ 6356604 w 8553704"/>
                <a:gd name="connsiteY49" fmla="*/ 1699016 h 2334016"/>
                <a:gd name="connsiteX50" fmla="*/ 6394704 w 8553704"/>
                <a:gd name="connsiteY50" fmla="*/ 1724416 h 2334016"/>
                <a:gd name="connsiteX51" fmla="*/ 6445504 w 8553704"/>
                <a:gd name="connsiteY51" fmla="*/ 1838716 h 2334016"/>
                <a:gd name="connsiteX52" fmla="*/ 6458204 w 8553704"/>
                <a:gd name="connsiteY52" fmla="*/ 1876816 h 2334016"/>
                <a:gd name="connsiteX53" fmla="*/ 6496304 w 8553704"/>
                <a:gd name="connsiteY53" fmla="*/ 1889516 h 2334016"/>
                <a:gd name="connsiteX54" fmla="*/ 6547104 w 8553704"/>
                <a:gd name="connsiteY54" fmla="*/ 1914916 h 2334016"/>
                <a:gd name="connsiteX55" fmla="*/ 6597904 w 8553704"/>
                <a:gd name="connsiteY55" fmla="*/ 1927616 h 2334016"/>
                <a:gd name="connsiteX56" fmla="*/ 6674104 w 8553704"/>
                <a:gd name="connsiteY56" fmla="*/ 1953016 h 2334016"/>
                <a:gd name="connsiteX57" fmla="*/ 7067804 w 8553704"/>
                <a:gd name="connsiteY57" fmla="*/ 1978416 h 2334016"/>
                <a:gd name="connsiteX58" fmla="*/ 8223504 w 8553704"/>
                <a:gd name="connsiteY58" fmla="*/ 2029216 h 2334016"/>
                <a:gd name="connsiteX59" fmla="*/ 8477504 w 8553704"/>
                <a:gd name="connsiteY59" fmla="*/ 2016516 h 2334016"/>
                <a:gd name="connsiteX60" fmla="*/ 8553704 w 8553704"/>
                <a:gd name="connsiteY60" fmla="*/ 1965716 h 2334016"/>
                <a:gd name="connsiteX61" fmla="*/ 8541004 w 8553704"/>
                <a:gd name="connsiteY61" fmla="*/ 937016 h 2334016"/>
                <a:gd name="connsiteX62" fmla="*/ 8337804 w 8553704"/>
                <a:gd name="connsiteY62" fmla="*/ 975116 h 2334016"/>
                <a:gd name="connsiteX63" fmla="*/ 7867904 w 8553704"/>
                <a:gd name="connsiteY63" fmla="*/ 962416 h 2334016"/>
                <a:gd name="connsiteX64" fmla="*/ 7601204 w 8553704"/>
                <a:gd name="connsiteY64" fmla="*/ 937016 h 2334016"/>
                <a:gd name="connsiteX65" fmla="*/ 7537704 w 8553704"/>
                <a:gd name="connsiteY65" fmla="*/ 924316 h 2334016"/>
                <a:gd name="connsiteX66" fmla="*/ 7486904 w 8553704"/>
                <a:gd name="connsiteY66" fmla="*/ 911616 h 2334016"/>
                <a:gd name="connsiteX67" fmla="*/ 7448804 w 8553704"/>
                <a:gd name="connsiteY67" fmla="*/ 898916 h 2334016"/>
                <a:gd name="connsiteX68" fmla="*/ 7359904 w 8553704"/>
                <a:gd name="connsiteY68" fmla="*/ 886216 h 2334016"/>
                <a:gd name="connsiteX69" fmla="*/ 7207504 w 8553704"/>
                <a:gd name="connsiteY69" fmla="*/ 860816 h 2334016"/>
                <a:gd name="connsiteX70" fmla="*/ 5924804 w 8553704"/>
                <a:gd name="connsiteY70" fmla="*/ 848116 h 2334016"/>
                <a:gd name="connsiteX71" fmla="*/ 5594604 w 8553704"/>
                <a:gd name="connsiteY71" fmla="*/ 810016 h 2334016"/>
                <a:gd name="connsiteX72" fmla="*/ 5467604 w 8553704"/>
                <a:gd name="connsiteY72" fmla="*/ 771916 h 2334016"/>
                <a:gd name="connsiteX73" fmla="*/ 5429504 w 8553704"/>
                <a:gd name="connsiteY73" fmla="*/ 759216 h 2334016"/>
                <a:gd name="connsiteX74" fmla="*/ 5340604 w 8553704"/>
                <a:gd name="connsiteY74" fmla="*/ 708416 h 2334016"/>
                <a:gd name="connsiteX75" fmla="*/ 5302504 w 8553704"/>
                <a:gd name="connsiteY75" fmla="*/ 683016 h 2334016"/>
                <a:gd name="connsiteX76" fmla="*/ 5175504 w 8553704"/>
                <a:gd name="connsiteY76" fmla="*/ 644916 h 2334016"/>
                <a:gd name="connsiteX77" fmla="*/ 4934204 w 8553704"/>
                <a:gd name="connsiteY77" fmla="*/ 632216 h 2334016"/>
                <a:gd name="connsiteX78" fmla="*/ 4527804 w 8553704"/>
                <a:gd name="connsiteY78" fmla="*/ 594116 h 2334016"/>
                <a:gd name="connsiteX79" fmla="*/ 4438904 w 8553704"/>
                <a:gd name="connsiteY79" fmla="*/ 581416 h 2334016"/>
                <a:gd name="connsiteX80" fmla="*/ 3905504 w 8553704"/>
                <a:gd name="connsiteY80" fmla="*/ 530616 h 2334016"/>
                <a:gd name="connsiteX81" fmla="*/ 3626104 w 8553704"/>
                <a:gd name="connsiteY81" fmla="*/ 492516 h 2334016"/>
                <a:gd name="connsiteX82" fmla="*/ 3486404 w 8553704"/>
                <a:gd name="connsiteY82" fmla="*/ 467116 h 2334016"/>
                <a:gd name="connsiteX83" fmla="*/ 3156204 w 8553704"/>
                <a:gd name="connsiteY83" fmla="*/ 454416 h 2334016"/>
                <a:gd name="connsiteX84" fmla="*/ 2902204 w 8553704"/>
                <a:gd name="connsiteY84" fmla="*/ 416316 h 2334016"/>
                <a:gd name="connsiteX85" fmla="*/ 2851404 w 8553704"/>
                <a:gd name="connsiteY85" fmla="*/ 403616 h 2334016"/>
                <a:gd name="connsiteX86" fmla="*/ 2381504 w 8553704"/>
                <a:gd name="connsiteY86" fmla="*/ 378216 h 2334016"/>
                <a:gd name="connsiteX87" fmla="*/ 2318004 w 8553704"/>
                <a:gd name="connsiteY87" fmla="*/ 695716 h 2334016"/>
                <a:gd name="connsiteX88" fmla="*/ 2381504 w 8553704"/>
                <a:gd name="connsiteY88" fmla="*/ 810016 h 2334016"/>
                <a:gd name="connsiteX89" fmla="*/ 2419604 w 8553704"/>
                <a:gd name="connsiteY89" fmla="*/ 835416 h 2334016"/>
                <a:gd name="connsiteX90" fmla="*/ 2495804 w 8553704"/>
                <a:gd name="connsiteY90" fmla="*/ 911616 h 2334016"/>
                <a:gd name="connsiteX91" fmla="*/ 2533904 w 8553704"/>
                <a:gd name="connsiteY91" fmla="*/ 949716 h 2334016"/>
                <a:gd name="connsiteX92" fmla="*/ 2584704 w 8553704"/>
                <a:gd name="connsiteY92" fmla="*/ 987816 h 2334016"/>
                <a:gd name="connsiteX93" fmla="*/ 2660904 w 8553704"/>
                <a:gd name="connsiteY93" fmla="*/ 1038616 h 2334016"/>
                <a:gd name="connsiteX94" fmla="*/ 2673604 w 8553704"/>
                <a:gd name="connsiteY94" fmla="*/ 1076716 h 2334016"/>
                <a:gd name="connsiteX95" fmla="*/ 2699004 w 8553704"/>
                <a:gd name="connsiteY95" fmla="*/ 1165616 h 2334016"/>
                <a:gd name="connsiteX96" fmla="*/ 2673604 w 8553704"/>
                <a:gd name="connsiteY96" fmla="*/ 1330716 h 2334016"/>
                <a:gd name="connsiteX97" fmla="*/ 2660904 w 8553704"/>
                <a:gd name="connsiteY97" fmla="*/ 1381516 h 2334016"/>
                <a:gd name="connsiteX98" fmla="*/ 2635504 w 8553704"/>
                <a:gd name="connsiteY98" fmla="*/ 1419616 h 2334016"/>
                <a:gd name="connsiteX99" fmla="*/ 2622804 w 8553704"/>
                <a:gd name="connsiteY99" fmla="*/ 1457716 h 2334016"/>
                <a:gd name="connsiteX100" fmla="*/ 2584704 w 8553704"/>
                <a:gd name="connsiteY100" fmla="*/ 1470416 h 2334016"/>
                <a:gd name="connsiteX101" fmla="*/ 2546604 w 8553704"/>
                <a:gd name="connsiteY101" fmla="*/ 1495816 h 2334016"/>
                <a:gd name="connsiteX102" fmla="*/ 2470404 w 8553704"/>
                <a:gd name="connsiteY102" fmla="*/ 1521216 h 2334016"/>
                <a:gd name="connsiteX103" fmla="*/ 2432304 w 8553704"/>
                <a:gd name="connsiteY103" fmla="*/ 1533916 h 2334016"/>
                <a:gd name="connsiteX104" fmla="*/ 2330704 w 8553704"/>
                <a:gd name="connsiteY104" fmla="*/ 1546616 h 2334016"/>
                <a:gd name="connsiteX105" fmla="*/ 1797304 w 8553704"/>
                <a:gd name="connsiteY105" fmla="*/ 1546616 h 2334016"/>
                <a:gd name="connsiteX106" fmla="*/ 1670304 w 8553704"/>
                <a:gd name="connsiteY106" fmla="*/ 1533916 h 2334016"/>
                <a:gd name="connsiteX107" fmla="*/ 1556004 w 8553704"/>
                <a:gd name="connsiteY107" fmla="*/ 1470416 h 2334016"/>
                <a:gd name="connsiteX108" fmla="*/ 1454404 w 8553704"/>
                <a:gd name="connsiteY108" fmla="*/ 1419616 h 2334016"/>
                <a:gd name="connsiteX109" fmla="*/ 1429004 w 8553704"/>
                <a:gd name="connsiteY109" fmla="*/ 1381516 h 2334016"/>
                <a:gd name="connsiteX110" fmla="*/ 1378204 w 8553704"/>
                <a:gd name="connsiteY110" fmla="*/ 1356116 h 2334016"/>
                <a:gd name="connsiteX111" fmla="*/ 1340104 w 8553704"/>
                <a:gd name="connsiteY111" fmla="*/ 1229116 h 2334016"/>
                <a:gd name="connsiteX112" fmla="*/ 1352804 w 8553704"/>
                <a:gd name="connsiteY112" fmla="*/ 975116 h 2334016"/>
                <a:gd name="connsiteX113" fmla="*/ 1365504 w 8553704"/>
                <a:gd name="connsiteY113" fmla="*/ 937016 h 2334016"/>
                <a:gd name="connsiteX114" fmla="*/ 1390904 w 8553704"/>
                <a:gd name="connsiteY114" fmla="*/ 835416 h 2334016"/>
                <a:gd name="connsiteX115" fmla="*/ 1416304 w 8553704"/>
                <a:gd name="connsiteY115" fmla="*/ 797316 h 2334016"/>
                <a:gd name="connsiteX116" fmla="*/ 1467104 w 8553704"/>
                <a:gd name="connsiteY116" fmla="*/ 733816 h 2334016"/>
                <a:gd name="connsiteX117" fmla="*/ 1492504 w 8553704"/>
                <a:gd name="connsiteY117" fmla="*/ 695716 h 2334016"/>
                <a:gd name="connsiteX118" fmla="*/ 1505204 w 8553704"/>
                <a:gd name="connsiteY118" fmla="*/ 657616 h 2334016"/>
                <a:gd name="connsiteX119" fmla="*/ 1543304 w 8553704"/>
                <a:gd name="connsiteY119" fmla="*/ 632216 h 2334016"/>
                <a:gd name="connsiteX120" fmla="*/ 1568704 w 8553704"/>
                <a:gd name="connsiteY120" fmla="*/ 594116 h 2334016"/>
                <a:gd name="connsiteX121" fmla="*/ 1606804 w 8553704"/>
                <a:gd name="connsiteY121" fmla="*/ 581416 h 2334016"/>
                <a:gd name="connsiteX122" fmla="*/ 1657604 w 8553704"/>
                <a:gd name="connsiteY122" fmla="*/ 505216 h 2334016"/>
                <a:gd name="connsiteX123" fmla="*/ 1733804 w 8553704"/>
                <a:gd name="connsiteY123" fmla="*/ 441716 h 2334016"/>
                <a:gd name="connsiteX124" fmla="*/ 1759204 w 8553704"/>
                <a:gd name="connsiteY124" fmla="*/ 403616 h 2334016"/>
                <a:gd name="connsiteX125" fmla="*/ 1784604 w 8553704"/>
                <a:gd name="connsiteY125" fmla="*/ 327416 h 2334016"/>
                <a:gd name="connsiteX126" fmla="*/ 1149604 w 8553704"/>
                <a:gd name="connsiteY126" fmla="*/ 213116 h 2334016"/>
                <a:gd name="connsiteX127" fmla="*/ 1060704 w 8553704"/>
                <a:gd name="connsiteY127" fmla="*/ 200416 h 2334016"/>
                <a:gd name="connsiteX128" fmla="*/ 844804 w 8553704"/>
                <a:gd name="connsiteY128" fmla="*/ 187716 h 2334016"/>
                <a:gd name="connsiteX129" fmla="*/ 705104 w 8553704"/>
                <a:gd name="connsiteY129" fmla="*/ 175016 h 2334016"/>
                <a:gd name="connsiteX130" fmla="*/ 413004 w 8553704"/>
                <a:gd name="connsiteY130" fmla="*/ 162316 h 2334016"/>
                <a:gd name="connsiteX131" fmla="*/ 209804 w 8553704"/>
                <a:gd name="connsiteY131" fmla="*/ 149616 h 2334016"/>
                <a:gd name="connsiteX132" fmla="*/ 32004 w 8553704"/>
                <a:gd name="connsiteY132" fmla="*/ 162316 h 2334016"/>
                <a:gd name="connsiteX133" fmla="*/ 19304 w 8553704"/>
                <a:gd name="connsiteY133"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529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71854 w 8553704"/>
                <a:gd name="connsiteY15" fmla="*/ 2226066 h 2334016"/>
                <a:gd name="connsiteX16" fmla="*/ 1670304 w 8553704"/>
                <a:gd name="connsiteY16" fmla="*/ 2245116 h 2334016"/>
                <a:gd name="connsiteX17" fmla="*/ 1759204 w 8553704"/>
                <a:gd name="connsiteY17" fmla="*/ 2270516 h 2334016"/>
                <a:gd name="connsiteX18" fmla="*/ 1835404 w 8553704"/>
                <a:gd name="connsiteY18" fmla="*/ 2283216 h 2334016"/>
                <a:gd name="connsiteX19" fmla="*/ 1873504 w 8553704"/>
                <a:gd name="connsiteY19" fmla="*/ 2295916 h 2334016"/>
                <a:gd name="connsiteX20" fmla="*/ 2013204 w 8553704"/>
                <a:gd name="connsiteY20" fmla="*/ 2321316 h 2334016"/>
                <a:gd name="connsiteX21" fmla="*/ 2076704 w 8553704"/>
                <a:gd name="connsiteY21" fmla="*/ 2334016 h 2334016"/>
                <a:gd name="connsiteX22" fmla="*/ 3029204 w 8553704"/>
                <a:gd name="connsiteY22" fmla="*/ 2308616 h 2334016"/>
                <a:gd name="connsiteX23" fmla="*/ 3130804 w 8553704"/>
                <a:gd name="connsiteY23" fmla="*/ 2295916 h 2334016"/>
                <a:gd name="connsiteX24" fmla="*/ 3283204 w 8553704"/>
                <a:gd name="connsiteY24" fmla="*/ 2270516 h 2334016"/>
                <a:gd name="connsiteX25" fmla="*/ 3397504 w 8553704"/>
                <a:gd name="connsiteY25" fmla="*/ 2245116 h 2334016"/>
                <a:gd name="connsiteX26" fmla="*/ 3511804 w 8553704"/>
                <a:gd name="connsiteY26" fmla="*/ 2232416 h 2334016"/>
                <a:gd name="connsiteX27" fmla="*/ 3613404 w 8553704"/>
                <a:gd name="connsiteY27" fmla="*/ 2219716 h 2334016"/>
                <a:gd name="connsiteX28" fmla="*/ 3854704 w 8553704"/>
                <a:gd name="connsiteY28" fmla="*/ 2168916 h 2334016"/>
                <a:gd name="connsiteX29" fmla="*/ 4299204 w 8553704"/>
                <a:gd name="connsiteY29" fmla="*/ 2143516 h 2334016"/>
                <a:gd name="connsiteX30" fmla="*/ 4388104 w 8553704"/>
                <a:gd name="connsiteY30" fmla="*/ 2118116 h 2334016"/>
                <a:gd name="connsiteX31" fmla="*/ 4464304 w 8553704"/>
                <a:gd name="connsiteY31" fmla="*/ 2080016 h 2334016"/>
                <a:gd name="connsiteX32" fmla="*/ 5137404 w 8553704"/>
                <a:gd name="connsiteY32" fmla="*/ 2041916 h 2334016"/>
                <a:gd name="connsiteX33" fmla="*/ 5251704 w 8553704"/>
                <a:gd name="connsiteY33" fmla="*/ 2029216 h 2334016"/>
                <a:gd name="connsiteX34" fmla="*/ 5264404 w 8553704"/>
                <a:gd name="connsiteY34" fmla="*/ 1991116 h 2334016"/>
                <a:gd name="connsiteX35" fmla="*/ 5289804 w 8553704"/>
                <a:gd name="connsiteY35" fmla="*/ 1953016 h 2334016"/>
                <a:gd name="connsiteX36" fmla="*/ 5302504 w 8553704"/>
                <a:gd name="connsiteY36" fmla="*/ 1902216 h 2334016"/>
                <a:gd name="connsiteX37" fmla="*/ 5315204 w 8553704"/>
                <a:gd name="connsiteY37" fmla="*/ 1826016 h 2334016"/>
                <a:gd name="connsiteX38" fmla="*/ 5340604 w 8553704"/>
                <a:gd name="connsiteY38" fmla="*/ 1724416 h 2334016"/>
                <a:gd name="connsiteX39" fmla="*/ 5404104 w 8553704"/>
                <a:gd name="connsiteY39" fmla="*/ 1660916 h 2334016"/>
                <a:gd name="connsiteX40" fmla="*/ 5480304 w 8553704"/>
                <a:gd name="connsiteY40" fmla="*/ 1635516 h 2334016"/>
                <a:gd name="connsiteX41" fmla="*/ 5556504 w 8553704"/>
                <a:gd name="connsiteY41" fmla="*/ 1584716 h 2334016"/>
                <a:gd name="connsiteX42" fmla="*/ 5632704 w 8553704"/>
                <a:gd name="connsiteY42" fmla="*/ 1559316 h 2334016"/>
                <a:gd name="connsiteX43" fmla="*/ 5670804 w 8553704"/>
                <a:gd name="connsiteY43" fmla="*/ 1546616 h 2334016"/>
                <a:gd name="connsiteX44" fmla="*/ 5721604 w 8553704"/>
                <a:gd name="connsiteY44" fmla="*/ 1533916 h 2334016"/>
                <a:gd name="connsiteX45" fmla="*/ 6166104 w 8553704"/>
                <a:gd name="connsiteY45" fmla="*/ 1572016 h 2334016"/>
                <a:gd name="connsiteX46" fmla="*/ 6204204 w 8553704"/>
                <a:gd name="connsiteY46" fmla="*/ 1584716 h 2334016"/>
                <a:gd name="connsiteX47" fmla="*/ 6280404 w 8553704"/>
                <a:gd name="connsiteY47" fmla="*/ 1648216 h 2334016"/>
                <a:gd name="connsiteX48" fmla="*/ 6356604 w 8553704"/>
                <a:gd name="connsiteY48" fmla="*/ 1699016 h 2334016"/>
                <a:gd name="connsiteX49" fmla="*/ 6394704 w 8553704"/>
                <a:gd name="connsiteY49" fmla="*/ 1724416 h 2334016"/>
                <a:gd name="connsiteX50" fmla="*/ 6445504 w 8553704"/>
                <a:gd name="connsiteY50" fmla="*/ 1838716 h 2334016"/>
                <a:gd name="connsiteX51" fmla="*/ 6458204 w 8553704"/>
                <a:gd name="connsiteY51" fmla="*/ 1876816 h 2334016"/>
                <a:gd name="connsiteX52" fmla="*/ 6496304 w 8553704"/>
                <a:gd name="connsiteY52" fmla="*/ 1889516 h 2334016"/>
                <a:gd name="connsiteX53" fmla="*/ 6547104 w 8553704"/>
                <a:gd name="connsiteY53" fmla="*/ 1914916 h 2334016"/>
                <a:gd name="connsiteX54" fmla="*/ 6597904 w 8553704"/>
                <a:gd name="connsiteY54" fmla="*/ 1927616 h 2334016"/>
                <a:gd name="connsiteX55" fmla="*/ 6674104 w 8553704"/>
                <a:gd name="connsiteY55" fmla="*/ 1953016 h 2334016"/>
                <a:gd name="connsiteX56" fmla="*/ 7067804 w 8553704"/>
                <a:gd name="connsiteY56" fmla="*/ 1978416 h 2334016"/>
                <a:gd name="connsiteX57" fmla="*/ 8223504 w 8553704"/>
                <a:gd name="connsiteY57" fmla="*/ 2029216 h 2334016"/>
                <a:gd name="connsiteX58" fmla="*/ 8477504 w 8553704"/>
                <a:gd name="connsiteY58" fmla="*/ 2016516 h 2334016"/>
                <a:gd name="connsiteX59" fmla="*/ 8553704 w 8553704"/>
                <a:gd name="connsiteY59" fmla="*/ 1965716 h 2334016"/>
                <a:gd name="connsiteX60" fmla="*/ 8541004 w 8553704"/>
                <a:gd name="connsiteY60" fmla="*/ 937016 h 2334016"/>
                <a:gd name="connsiteX61" fmla="*/ 8337804 w 8553704"/>
                <a:gd name="connsiteY61" fmla="*/ 975116 h 2334016"/>
                <a:gd name="connsiteX62" fmla="*/ 7867904 w 8553704"/>
                <a:gd name="connsiteY62" fmla="*/ 962416 h 2334016"/>
                <a:gd name="connsiteX63" fmla="*/ 7601204 w 8553704"/>
                <a:gd name="connsiteY63" fmla="*/ 937016 h 2334016"/>
                <a:gd name="connsiteX64" fmla="*/ 7537704 w 8553704"/>
                <a:gd name="connsiteY64" fmla="*/ 924316 h 2334016"/>
                <a:gd name="connsiteX65" fmla="*/ 7486904 w 8553704"/>
                <a:gd name="connsiteY65" fmla="*/ 911616 h 2334016"/>
                <a:gd name="connsiteX66" fmla="*/ 7448804 w 8553704"/>
                <a:gd name="connsiteY66" fmla="*/ 898916 h 2334016"/>
                <a:gd name="connsiteX67" fmla="*/ 7359904 w 8553704"/>
                <a:gd name="connsiteY67" fmla="*/ 886216 h 2334016"/>
                <a:gd name="connsiteX68" fmla="*/ 7207504 w 8553704"/>
                <a:gd name="connsiteY68" fmla="*/ 860816 h 2334016"/>
                <a:gd name="connsiteX69" fmla="*/ 5924804 w 8553704"/>
                <a:gd name="connsiteY69" fmla="*/ 848116 h 2334016"/>
                <a:gd name="connsiteX70" fmla="*/ 5594604 w 8553704"/>
                <a:gd name="connsiteY70" fmla="*/ 810016 h 2334016"/>
                <a:gd name="connsiteX71" fmla="*/ 5467604 w 8553704"/>
                <a:gd name="connsiteY71" fmla="*/ 771916 h 2334016"/>
                <a:gd name="connsiteX72" fmla="*/ 5429504 w 8553704"/>
                <a:gd name="connsiteY72" fmla="*/ 759216 h 2334016"/>
                <a:gd name="connsiteX73" fmla="*/ 5340604 w 8553704"/>
                <a:gd name="connsiteY73" fmla="*/ 708416 h 2334016"/>
                <a:gd name="connsiteX74" fmla="*/ 5302504 w 8553704"/>
                <a:gd name="connsiteY74" fmla="*/ 683016 h 2334016"/>
                <a:gd name="connsiteX75" fmla="*/ 5175504 w 8553704"/>
                <a:gd name="connsiteY75" fmla="*/ 644916 h 2334016"/>
                <a:gd name="connsiteX76" fmla="*/ 4934204 w 8553704"/>
                <a:gd name="connsiteY76" fmla="*/ 632216 h 2334016"/>
                <a:gd name="connsiteX77" fmla="*/ 4527804 w 8553704"/>
                <a:gd name="connsiteY77" fmla="*/ 594116 h 2334016"/>
                <a:gd name="connsiteX78" fmla="*/ 4438904 w 8553704"/>
                <a:gd name="connsiteY78" fmla="*/ 581416 h 2334016"/>
                <a:gd name="connsiteX79" fmla="*/ 3905504 w 8553704"/>
                <a:gd name="connsiteY79" fmla="*/ 530616 h 2334016"/>
                <a:gd name="connsiteX80" fmla="*/ 3626104 w 8553704"/>
                <a:gd name="connsiteY80" fmla="*/ 492516 h 2334016"/>
                <a:gd name="connsiteX81" fmla="*/ 3486404 w 8553704"/>
                <a:gd name="connsiteY81" fmla="*/ 467116 h 2334016"/>
                <a:gd name="connsiteX82" fmla="*/ 3156204 w 8553704"/>
                <a:gd name="connsiteY82" fmla="*/ 454416 h 2334016"/>
                <a:gd name="connsiteX83" fmla="*/ 2902204 w 8553704"/>
                <a:gd name="connsiteY83" fmla="*/ 416316 h 2334016"/>
                <a:gd name="connsiteX84" fmla="*/ 2851404 w 8553704"/>
                <a:gd name="connsiteY84" fmla="*/ 403616 h 2334016"/>
                <a:gd name="connsiteX85" fmla="*/ 2381504 w 8553704"/>
                <a:gd name="connsiteY85" fmla="*/ 378216 h 2334016"/>
                <a:gd name="connsiteX86" fmla="*/ 2318004 w 8553704"/>
                <a:gd name="connsiteY86" fmla="*/ 695716 h 2334016"/>
                <a:gd name="connsiteX87" fmla="*/ 2381504 w 8553704"/>
                <a:gd name="connsiteY87" fmla="*/ 810016 h 2334016"/>
                <a:gd name="connsiteX88" fmla="*/ 2419604 w 8553704"/>
                <a:gd name="connsiteY88" fmla="*/ 835416 h 2334016"/>
                <a:gd name="connsiteX89" fmla="*/ 2495804 w 8553704"/>
                <a:gd name="connsiteY89" fmla="*/ 911616 h 2334016"/>
                <a:gd name="connsiteX90" fmla="*/ 2533904 w 8553704"/>
                <a:gd name="connsiteY90" fmla="*/ 949716 h 2334016"/>
                <a:gd name="connsiteX91" fmla="*/ 2584704 w 8553704"/>
                <a:gd name="connsiteY91" fmla="*/ 987816 h 2334016"/>
                <a:gd name="connsiteX92" fmla="*/ 2660904 w 8553704"/>
                <a:gd name="connsiteY92" fmla="*/ 1038616 h 2334016"/>
                <a:gd name="connsiteX93" fmla="*/ 2673604 w 8553704"/>
                <a:gd name="connsiteY93" fmla="*/ 1076716 h 2334016"/>
                <a:gd name="connsiteX94" fmla="*/ 2699004 w 8553704"/>
                <a:gd name="connsiteY94" fmla="*/ 1165616 h 2334016"/>
                <a:gd name="connsiteX95" fmla="*/ 2673604 w 8553704"/>
                <a:gd name="connsiteY95" fmla="*/ 1330716 h 2334016"/>
                <a:gd name="connsiteX96" fmla="*/ 2660904 w 8553704"/>
                <a:gd name="connsiteY96" fmla="*/ 1381516 h 2334016"/>
                <a:gd name="connsiteX97" fmla="*/ 2635504 w 8553704"/>
                <a:gd name="connsiteY97" fmla="*/ 1419616 h 2334016"/>
                <a:gd name="connsiteX98" fmla="*/ 2622804 w 8553704"/>
                <a:gd name="connsiteY98" fmla="*/ 1457716 h 2334016"/>
                <a:gd name="connsiteX99" fmla="*/ 2584704 w 8553704"/>
                <a:gd name="connsiteY99" fmla="*/ 1470416 h 2334016"/>
                <a:gd name="connsiteX100" fmla="*/ 2546604 w 8553704"/>
                <a:gd name="connsiteY100" fmla="*/ 1495816 h 2334016"/>
                <a:gd name="connsiteX101" fmla="*/ 2470404 w 8553704"/>
                <a:gd name="connsiteY101" fmla="*/ 1521216 h 2334016"/>
                <a:gd name="connsiteX102" fmla="*/ 2432304 w 8553704"/>
                <a:gd name="connsiteY102" fmla="*/ 1533916 h 2334016"/>
                <a:gd name="connsiteX103" fmla="*/ 2330704 w 8553704"/>
                <a:gd name="connsiteY103" fmla="*/ 1546616 h 2334016"/>
                <a:gd name="connsiteX104" fmla="*/ 1797304 w 8553704"/>
                <a:gd name="connsiteY104" fmla="*/ 1546616 h 2334016"/>
                <a:gd name="connsiteX105" fmla="*/ 1670304 w 8553704"/>
                <a:gd name="connsiteY105" fmla="*/ 1533916 h 2334016"/>
                <a:gd name="connsiteX106" fmla="*/ 1556004 w 8553704"/>
                <a:gd name="connsiteY106" fmla="*/ 1470416 h 2334016"/>
                <a:gd name="connsiteX107" fmla="*/ 1454404 w 8553704"/>
                <a:gd name="connsiteY107" fmla="*/ 1419616 h 2334016"/>
                <a:gd name="connsiteX108" fmla="*/ 1429004 w 8553704"/>
                <a:gd name="connsiteY108" fmla="*/ 1381516 h 2334016"/>
                <a:gd name="connsiteX109" fmla="*/ 1378204 w 8553704"/>
                <a:gd name="connsiteY109" fmla="*/ 1356116 h 2334016"/>
                <a:gd name="connsiteX110" fmla="*/ 1340104 w 8553704"/>
                <a:gd name="connsiteY110" fmla="*/ 1229116 h 2334016"/>
                <a:gd name="connsiteX111" fmla="*/ 1352804 w 8553704"/>
                <a:gd name="connsiteY111" fmla="*/ 975116 h 2334016"/>
                <a:gd name="connsiteX112" fmla="*/ 1365504 w 8553704"/>
                <a:gd name="connsiteY112" fmla="*/ 937016 h 2334016"/>
                <a:gd name="connsiteX113" fmla="*/ 1390904 w 8553704"/>
                <a:gd name="connsiteY113" fmla="*/ 835416 h 2334016"/>
                <a:gd name="connsiteX114" fmla="*/ 1416304 w 8553704"/>
                <a:gd name="connsiteY114" fmla="*/ 797316 h 2334016"/>
                <a:gd name="connsiteX115" fmla="*/ 1467104 w 8553704"/>
                <a:gd name="connsiteY115" fmla="*/ 733816 h 2334016"/>
                <a:gd name="connsiteX116" fmla="*/ 1492504 w 8553704"/>
                <a:gd name="connsiteY116" fmla="*/ 695716 h 2334016"/>
                <a:gd name="connsiteX117" fmla="*/ 1505204 w 8553704"/>
                <a:gd name="connsiteY117" fmla="*/ 657616 h 2334016"/>
                <a:gd name="connsiteX118" fmla="*/ 1543304 w 8553704"/>
                <a:gd name="connsiteY118" fmla="*/ 632216 h 2334016"/>
                <a:gd name="connsiteX119" fmla="*/ 1568704 w 8553704"/>
                <a:gd name="connsiteY119" fmla="*/ 594116 h 2334016"/>
                <a:gd name="connsiteX120" fmla="*/ 1606804 w 8553704"/>
                <a:gd name="connsiteY120" fmla="*/ 581416 h 2334016"/>
                <a:gd name="connsiteX121" fmla="*/ 1657604 w 8553704"/>
                <a:gd name="connsiteY121" fmla="*/ 505216 h 2334016"/>
                <a:gd name="connsiteX122" fmla="*/ 1733804 w 8553704"/>
                <a:gd name="connsiteY122" fmla="*/ 441716 h 2334016"/>
                <a:gd name="connsiteX123" fmla="*/ 1759204 w 8553704"/>
                <a:gd name="connsiteY123" fmla="*/ 403616 h 2334016"/>
                <a:gd name="connsiteX124" fmla="*/ 1784604 w 8553704"/>
                <a:gd name="connsiteY124" fmla="*/ 327416 h 2334016"/>
                <a:gd name="connsiteX125" fmla="*/ 1149604 w 8553704"/>
                <a:gd name="connsiteY125" fmla="*/ 213116 h 2334016"/>
                <a:gd name="connsiteX126" fmla="*/ 1060704 w 8553704"/>
                <a:gd name="connsiteY126" fmla="*/ 200416 h 2334016"/>
                <a:gd name="connsiteX127" fmla="*/ 844804 w 8553704"/>
                <a:gd name="connsiteY127" fmla="*/ 187716 h 2334016"/>
                <a:gd name="connsiteX128" fmla="*/ 705104 w 8553704"/>
                <a:gd name="connsiteY128" fmla="*/ 175016 h 2334016"/>
                <a:gd name="connsiteX129" fmla="*/ 413004 w 8553704"/>
                <a:gd name="connsiteY129" fmla="*/ 162316 h 2334016"/>
                <a:gd name="connsiteX130" fmla="*/ 209804 w 8553704"/>
                <a:gd name="connsiteY130" fmla="*/ 149616 h 2334016"/>
                <a:gd name="connsiteX131" fmla="*/ 32004 w 8553704"/>
                <a:gd name="connsiteY131" fmla="*/ 162316 h 2334016"/>
                <a:gd name="connsiteX132" fmla="*/ 19304 w 8553704"/>
                <a:gd name="connsiteY132"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529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40104 w 8553704"/>
                <a:gd name="connsiteY15" fmla="*/ 2245116 h 2334016"/>
                <a:gd name="connsiteX16" fmla="*/ 1670304 w 8553704"/>
                <a:gd name="connsiteY16" fmla="*/ 2245116 h 2334016"/>
                <a:gd name="connsiteX17" fmla="*/ 1759204 w 8553704"/>
                <a:gd name="connsiteY17" fmla="*/ 2270516 h 2334016"/>
                <a:gd name="connsiteX18" fmla="*/ 1835404 w 8553704"/>
                <a:gd name="connsiteY18" fmla="*/ 2283216 h 2334016"/>
                <a:gd name="connsiteX19" fmla="*/ 1873504 w 8553704"/>
                <a:gd name="connsiteY19" fmla="*/ 2295916 h 2334016"/>
                <a:gd name="connsiteX20" fmla="*/ 2013204 w 8553704"/>
                <a:gd name="connsiteY20" fmla="*/ 2321316 h 2334016"/>
                <a:gd name="connsiteX21" fmla="*/ 2076704 w 8553704"/>
                <a:gd name="connsiteY21" fmla="*/ 2334016 h 2334016"/>
                <a:gd name="connsiteX22" fmla="*/ 3029204 w 8553704"/>
                <a:gd name="connsiteY22" fmla="*/ 2308616 h 2334016"/>
                <a:gd name="connsiteX23" fmla="*/ 3130804 w 8553704"/>
                <a:gd name="connsiteY23" fmla="*/ 2295916 h 2334016"/>
                <a:gd name="connsiteX24" fmla="*/ 3283204 w 8553704"/>
                <a:gd name="connsiteY24" fmla="*/ 2270516 h 2334016"/>
                <a:gd name="connsiteX25" fmla="*/ 3397504 w 8553704"/>
                <a:gd name="connsiteY25" fmla="*/ 2245116 h 2334016"/>
                <a:gd name="connsiteX26" fmla="*/ 3511804 w 8553704"/>
                <a:gd name="connsiteY26" fmla="*/ 2232416 h 2334016"/>
                <a:gd name="connsiteX27" fmla="*/ 3613404 w 8553704"/>
                <a:gd name="connsiteY27" fmla="*/ 2219716 h 2334016"/>
                <a:gd name="connsiteX28" fmla="*/ 3854704 w 8553704"/>
                <a:gd name="connsiteY28" fmla="*/ 2168916 h 2334016"/>
                <a:gd name="connsiteX29" fmla="*/ 4299204 w 8553704"/>
                <a:gd name="connsiteY29" fmla="*/ 2143516 h 2334016"/>
                <a:gd name="connsiteX30" fmla="*/ 4388104 w 8553704"/>
                <a:gd name="connsiteY30" fmla="*/ 2118116 h 2334016"/>
                <a:gd name="connsiteX31" fmla="*/ 4464304 w 8553704"/>
                <a:gd name="connsiteY31" fmla="*/ 2080016 h 2334016"/>
                <a:gd name="connsiteX32" fmla="*/ 5137404 w 8553704"/>
                <a:gd name="connsiteY32" fmla="*/ 2041916 h 2334016"/>
                <a:gd name="connsiteX33" fmla="*/ 5251704 w 8553704"/>
                <a:gd name="connsiteY33" fmla="*/ 2029216 h 2334016"/>
                <a:gd name="connsiteX34" fmla="*/ 5264404 w 8553704"/>
                <a:gd name="connsiteY34" fmla="*/ 1991116 h 2334016"/>
                <a:gd name="connsiteX35" fmla="*/ 5289804 w 8553704"/>
                <a:gd name="connsiteY35" fmla="*/ 1953016 h 2334016"/>
                <a:gd name="connsiteX36" fmla="*/ 5302504 w 8553704"/>
                <a:gd name="connsiteY36" fmla="*/ 1902216 h 2334016"/>
                <a:gd name="connsiteX37" fmla="*/ 5315204 w 8553704"/>
                <a:gd name="connsiteY37" fmla="*/ 1826016 h 2334016"/>
                <a:gd name="connsiteX38" fmla="*/ 5340604 w 8553704"/>
                <a:gd name="connsiteY38" fmla="*/ 1724416 h 2334016"/>
                <a:gd name="connsiteX39" fmla="*/ 5404104 w 8553704"/>
                <a:gd name="connsiteY39" fmla="*/ 1660916 h 2334016"/>
                <a:gd name="connsiteX40" fmla="*/ 5480304 w 8553704"/>
                <a:gd name="connsiteY40" fmla="*/ 1635516 h 2334016"/>
                <a:gd name="connsiteX41" fmla="*/ 5556504 w 8553704"/>
                <a:gd name="connsiteY41" fmla="*/ 1584716 h 2334016"/>
                <a:gd name="connsiteX42" fmla="*/ 5632704 w 8553704"/>
                <a:gd name="connsiteY42" fmla="*/ 1559316 h 2334016"/>
                <a:gd name="connsiteX43" fmla="*/ 5670804 w 8553704"/>
                <a:gd name="connsiteY43" fmla="*/ 1546616 h 2334016"/>
                <a:gd name="connsiteX44" fmla="*/ 5721604 w 8553704"/>
                <a:gd name="connsiteY44" fmla="*/ 1533916 h 2334016"/>
                <a:gd name="connsiteX45" fmla="*/ 6166104 w 8553704"/>
                <a:gd name="connsiteY45" fmla="*/ 1572016 h 2334016"/>
                <a:gd name="connsiteX46" fmla="*/ 6204204 w 8553704"/>
                <a:gd name="connsiteY46" fmla="*/ 1584716 h 2334016"/>
                <a:gd name="connsiteX47" fmla="*/ 6280404 w 8553704"/>
                <a:gd name="connsiteY47" fmla="*/ 1648216 h 2334016"/>
                <a:gd name="connsiteX48" fmla="*/ 6356604 w 8553704"/>
                <a:gd name="connsiteY48" fmla="*/ 1699016 h 2334016"/>
                <a:gd name="connsiteX49" fmla="*/ 6394704 w 8553704"/>
                <a:gd name="connsiteY49" fmla="*/ 1724416 h 2334016"/>
                <a:gd name="connsiteX50" fmla="*/ 6445504 w 8553704"/>
                <a:gd name="connsiteY50" fmla="*/ 1838716 h 2334016"/>
                <a:gd name="connsiteX51" fmla="*/ 6458204 w 8553704"/>
                <a:gd name="connsiteY51" fmla="*/ 1876816 h 2334016"/>
                <a:gd name="connsiteX52" fmla="*/ 6496304 w 8553704"/>
                <a:gd name="connsiteY52" fmla="*/ 1889516 h 2334016"/>
                <a:gd name="connsiteX53" fmla="*/ 6547104 w 8553704"/>
                <a:gd name="connsiteY53" fmla="*/ 1914916 h 2334016"/>
                <a:gd name="connsiteX54" fmla="*/ 6597904 w 8553704"/>
                <a:gd name="connsiteY54" fmla="*/ 1927616 h 2334016"/>
                <a:gd name="connsiteX55" fmla="*/ 6674104 w 8553704"/>
                <a:gd name="connsiteY55" fmla="*/ 1953016 h 2334016"/>
                <a:gd name="connsiteX56" fmla="*/ 7067804 w 8553704"/>
                <a:gd name="connsiteY56" fmla="*/ 1978416 h 2334016"/>
                <a:gd name="connsiteX57" fmla="*/ 8223504 w 8553704"/>
                <a:gd name="connsiteY57" fmla="*/ 2029216 h 2334016"/>
                <a:gd name="connsiteX58" fmla="*/ 8477504 w 8553704"/>
                <a:gd name="connsiteY58" fmla="*/ 2016516 h 2334016"/>
                <a:gd name="connsiteX59" fmla="*/ 8553704 w 8553704"/>
                <a:gd name="connsiteY59" fmla="*/ 1965716 h 2334016"/>
                <a:gd name="connsiteX60" fmla="*/ 8541004 w 8553704"/>
                <a:gd name="connsiteY60" fmla="*/ 937016 h 2334016"/>
                <a:gd name="connsiteX61" fmla="*/ 8337804 w 8553704"/>
                <a:gd name="connsiteY61" fmla="*/ 975116 h 2334016"/>
                <a:gd name="connsiteX62" fmla="*/ 7867904 w 8553704"/>
                <a:gd name="connsiteY62" fmla="*/ 962416 h 2334016"/>
                <a:gd name="connsiteX63" fmla="*/ 7601204 w 8553704"/>
                <a:gd name="connsiteY63" fmla="*/ 937016 h 2334016"/>
                <a:gd name="connsiteX64" fmla="*/ 7537704 w 8553704"/>
                <a:gd name="connsiteY64" fmla="*/ 924316 h 2334016"/>
                <a:gd name="connsiteX65" fmla="*/ 7486904 w 8553704"/>
                <a:gd name="connsiteY65" fmla="*/ 911616 h 2334016"/>
                <a:gd name="connsiteX66" fmla="*/ 7448804 w 8553704"/>
                <a:gd name="connsiteY66" fmla="*/ 898916 h 2334016"/>
                <a:gd name="connsiteX67" fmla="*/ 7359904 w 8553704"/>
                <a:gd name="connsiteY67" fmla="*/ 886216 h 2334016"/>
                <a:gd name="connsiteX68" fmla="*/ 7207504 w 8553704"/>
                <a:gd name="connsiteY68" fmla="*/ 860816 h 2334016"/>
                <a:gd name="connsiteX69" fmla="*/ 5924804 w 8553704"/>
                <a:gd name="connsiteY69" fmla="*/ 848116 h 2334016"/>
                <a:gd name="connsiteX70" fmla="*/ 5594604 w 8553704"/>
                <a:gd name="connsiteY70" fmla="*/ 810016 h 2334016"/>
                <a:gd name="connsiteX71" fmla="*/ 5467604 w 8553704"/>
                <a:gd name="connsiteY71" fmla="*/ 771916 h 2334016"/>
                <a:gd name="connsiteX72" fmla="*/ 5429504 w 8553704"/>
                <a:gd name="connsiteY72" fmla="*/ 759216 h 2334016"/>
                <a:gd name="connsiteX73" fmla="*/ 5340604 w 8553704"/>
                <a:gd name="connsiteY73" fmla="*/ 708416 h 2334016"/>
                <a:gd name="connsiteX74" fmla="*/ 5302504 w 8553704"/>
                <a:gd name="connsiteY74" fmla="*/ 683016 h 2334016"/>
                <a:gd name="connsiteX75" fmla="*/ 5175504 w 8553704"/>
                <a:gd name="connsiteY75" fmla="*/ 644916 h 2334016"/>
                <a:gd name="connsiteX76" fmla="*/ 4934204 w 8553704"/>
                <a:gd name="connsiteY76" fmla="*/ 632216 h 2334016"/>
                <a:gd name="connsiteX77" fmla="*/ 4527804 w 8553704"/>
                <a:gd name="connsiteY77" fmla="*/ 594116 h 2334016"/>
                <a:gd name="connsiteX78" fmla="*/ 4438904 w 8553704"/>
                <a:gd name="connsiteY78" fmla="*/ 581416 h 2334016"/>
                <a:gd name="connsiteX79" fmla="*/ 3905504 w 8553704"/>
                <a:gd name="connsiteY79" fmla="*/ 530616 h 2334016"/>
                <a:gd name="connsiteX80" fmla="*/ 3626104 w 8553704"/>
                <a:gd name="connsiteY80" fmla="*/ 492516 h 2334016"/>
                <a:gd name="connsiteX81" fmla="*/ 3486404 w 8553704"/>
                <a:gd name="connsiteY81" fmla="*/ 467116 h 2334016"/>
                <a:gd name="connsiteX82" fmla="*/ 3156204 w 8553704"/>
                <a:gd name="connsiteY82" fmla="*/ 454416 h 2334016"/>
                <a:gd name="connsiteX83" fmla="*/ 2902204 w 8553704"/>
                <a:gd name="connsiteY83" fmla="*/ 416316 h 2334016"/>
                <a:gd name="connsiteX84" fmla="*/ 2851404 w 8553704"/>
                <a:gd name="connsiteY84" fmla="*/ 403616 h 2334016"/>
                <a:gd name="connsiteX85" fmla="*/ 2381504 w 8553704"/>
                <a:gd name="connsiteY85" fmla="*/ 378216 h 2334016"/>
                <a:gd name="connsiteX86" fmla="*/ 2318004 w 8553704"/>
                <a:gd name="connsiteY86" fmla="*/ 695716 h 2334016"/>
                <a:gd name="connsiteX87" fmla="*/ 2381504 w 8553704"/>
                <a:gd name="connsiteY87" fmla="*/ 810016 h 2334016"/>
                <a:gd name="connsiteX88" fmla="*/ 2419604 w 8553704"/>
                <a:gd name="connsiteY88" fmla="*/ 835416 h 2334016"/>
                <a:gd name="connsiteX89" fmla="*/ 2495804 w 8553704"/>
                <a:gd name="connsiteY89" fmla="*/ 911616 h 2334016"/>
                <a:gd name="connsiteX90" fmla="*/ 2533904 w 8553704"/>
                <a:gd name="connsiteY90" fmla="*/ 949716 h 2334016"/>
                <a:gd name="connsiteX91" fmla="*/ 2584704 w 8553704"/>
                <a:gd name="connsiteY91" fmla="*/ 987816 h 2334016"/>
                <a:gd name="connsiteX92" fmla="*/ 2660904 w 8553704"/>
                <a:gd name="connsiteY92" fmla="*/ 1038616 h 2334016"/>
                <a:gd name="connsiteX93" fmla="*/ 2673604 w 8553704"/>
                <a:gd name="connsiteY93" fmla="*/ 1076716 h 2334016"/>
                <a:gd name="connsiteX94" fmla="*/ 2699004 w 8553704"/>
                <a:gd name="connsiteY94" fmla="*/ 1165616 h 2334016"/>
                <a:gd name="connsiteX95" fmla="*/ 2673604 w 8553704"/>
                <a:gd name="connsiteY95" fmla="*/ 1330716 h 2334016"/>
                <a:gd name="connsiteX96" fmla="*/ 2660904 w 8553704"/>
                <a:gd name="connsiteY96" fmla="*/ 1381516 h 2334016"/>
                <a:gd name="connsiteX97" fmla="*/ 2635504 w 8553704"/>
                <a:gd name="connsiteY97" fmla="*/ 1419616 h 2334016"/>
                <a:gd name="connsiteX98" fmla="*/ 2622804 w 8553704"/>
                <a:gd name="connsiteY98" fmla="*/ 1457716 h 2334016"/>
                <a:gd name="connsiteX99" fmla="*/ 2584704 w 8553704"/>
                <a:gd name="connsiteY99" fmla="*/ 1470416 h 2334016"/>
                <a:gd name="connsiteX100" fmla="*/ 2546604 w 8553704"/>
                <a:gd name="connsiteY100" fmla="*/ 1495816 h 2334016"/>
                <a:gd name="connsiteX101" fmla="*/ 2470404 w 8553704"/>
                <a:gd name="connsiteY101" fmla="*/ 1521216 h 2334016"/>
                <a:gd name="connsiteX102" fmla="*/ 2432304 w 8553704"/>
                <a:gd name="connsiteY102" fmla="*/ 1533916 h 2334016"/>
                <a:gd name="connsiteX103" fmla="*/ 2330704 w 8553704"/>
                <a:gd name="connsiteY103" fmla="*/ 1546616 h 2334016"/>
                <a:gd name="connsiteX104" fmla="*/ 1797304 w 8553704"/>
                <a:gd name="connsiteY104" fmla="*/ 1546616 h 2334016"/>
                <a:gd name="connsiteX105" fmla="*/ 1670304 w 8553704"/>
                <a:gd name="connsiteY105" fmla="*/ 1533916 h 2334016"/>
                <a:gd name="connsiteX106" fmla="*/ 1556004 w 8553704"/>
                <a:gd name="connsiteY106" fmla="*/ 1470416 h 2334016"/>
                <a:gd name="connsiteX107" fmla="*/ 1454404 w 8553704"/>
                <a:gd name="connsiteY107" fmla="*/ 1419616 h 2334016"/>
                <a:gd name="connsiteX108" fmla="*/ 1429004 w 8553704"/>
                <a:gd name="connsiteY108" fmla="*/ 1381516 h 2334016"/>
                <a:gd name="connsiteX109" fmla="*/ 1378204 w 8553704"/>
                <a:gd name="connsiteY109" fmla="*/ 1356116 h 2334016"/>
                <a:gd name="connsiteX110" fmla="*/ 1340104 w 8553704"/>
                <a:gd name="connsiteY110" fmla="*/ 1229116 h 2334016"/>
                <a:gd name="connsiteX111" fmla="*/ 1352804 w 8553704"/>
                <a:gd name="connsiteY111" fmla="*/ 975116 h 2334016"/>
                <a:gd name="connsiteX112" fmla="*/ 1365504 w 8553704"/>
                <a:gd name="connsiteY112" fmla="*/ 937016 h 2334016"/>
                <a:gd name="connsiteX113" fmla="*/ 1390904 w 8553704"/>
                <a:gd name="connsiteY113" fmla="*/ 835416 h 2334016"/>
                <a:gd name="connsiteX114" fmla="*/ 1416304 w 8553704"/>
                <a:gd name="connsiteY114" fmla="*/ 797316 h 2334016"/>
                <a:gd name="connsiteX115" fmla="*/ 1467104 w 8553704"/>
                <a:gd name="connsiteY115" fmla="*/ 733816 h 2334016"/>
                <a:gd name="connsiteX116" fmla="*/ 1492504 w 8553704"/>
                <a:gd name="connsiteY116" fmla="*/ 695716 h 2334016"/>
                <a:gd name="connsiteX117" fmla="*/ 1505204 w 8553704"/>
                <a:gd name="connsiteY117" fmla="*/ 657616 h 2334016"/>
                <a:gd name="connsiteX118" fmla="*/ 1543304 w 8553704"/>
                <a:gd name="connsiteY118" fmla="*/ 632216 h 2334016"/>
                <a:gd name="connsiteX119" fmla="*/ 1568704 w 8553704"/>
                <a:gd name="connsiteY119" fmla="*/ 594116 h 2334016"/>
                <a:gd name="connsiteX120" fmla="*/ 1606804 w 8553704"/>
                <a:gd name="connsiteY120" fmla="*/ 581416 h 2334016"/>
                <a:gd name="connsiteX121" fmla="*/ 1657604 w 8553704"/>
                <a:gd name="connsiteY121" fmla="*/ 505216 h 2334016"/>
                <a:gd name="connsiteX122" fmla="*/ 1733804 w 8553704"/>
                <a:gd name="connsiteY122" fmla="*/ 441716 h 2334016"/>
                <a:gd name="connsiteX123" fmla="*/ 1759204 w 8553704"/>
                <a:gd name="connsiteY123" fmla="*/ 403616 h 2334016"/>
                <a:gd name="connsiteX124" fmla="*/ 1784604 w 8553704"/>
                <a:gd name="connsiteY124" fmla="*/ 327416 h 2334016"/>
                <a:gd name="connsiteX125" fmla="*/ 1149604 w 8553704"/>
                <a:gd name="connsiteY125" fmla="*/ 213116 h 2334016"/>
                <a:gd name="connsiteX126" fmla="*/ 1060704 w 8553704"/>
                <a:gd name="connsiteY126" fmla="*/ 200416 h 2334016"/>
                <a:gd name="connsiteX127" fmla="*/ 844804 w 8553704"/>
                <a:gd name="connsiteY127" fmla="*/ 187716 h 2334016"/>
                <a:gd name="connsiteX128" fmla="*/ 705104 w 8553704"/>
                <a:gd name="connsiteY128" fmla="*/ 175016 h 2334016"/>
                <a:gd name="connsiteX129" fmla="*/ 413004 w 8553704"/>
                <a:gd name="connsiteY129" fmla="*/ 162316 h 2334016"/>
                <a:gd name="connsiteX130" fmla="*/ 209804 w 8553704"/>
                <a:gd name="connsiteY130" fmla="*/ 149616 h 2334016"/>
                <a:gd name="connsiteX131" fmla="*/ 32004 w 8553704"/>
                <a:gd name="connsiteY131" fmla="*/ 162316 h 2334016"/>
                <a:gd name="connsiteX132" fmla="*/ 19304 w 8553704"/>
                <a:gd name="connsiteY132"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529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40104 w 8553704"/>
                <a:gd name="connsiteY15" fmla="*/ 2245116 h 2334016"/>
                <a:gd name="connsiteX16" fmla="*/ 1670304 w 8553704"/>
                <a:gd name="connsiteY16" fmla="*/ 2245116 h 2334016"/>
                <a:gd name="connsiteX17" fmla="*/ 1759204 w 8553704"/>
                <a:gd name="connsiteY17" fmla="*/ 2270516 h 2334016"/>
                <a:gd name="connsiteX18" fmla="*/ 1835404 w 8553704"/>
                <a:gd name="connsiteY18" fmla="*/ 2283216 h 2334016"/>
                <a:gd name="connsiteX19" fmla="*/ 1873504 w 8553704"/>
                <a:gd name="connsiteY19" fmla="*/ 2295916 h 2334016"/>
                <a:gd name="connsiteX20" fmla="*/ 2013204 w 8553704"/>
                <a:gd name="connsiteY20" fmla="*/ 2321316 h 2334016"/>
                <a:gd name="connsiteX21" fmla="*/ 2076704 w 8553704"/>
                <a:gd name="connsiteY21" fmla="*/ 2334016 h 2334016"/>
                <a:gd name="connsiteX22" fmla="*/ 3029204 w 8553704"/>
                <a:gd name="connsiteY22" fmla="*/ 2308616 h 2334016"/>
                <a:gd name="connsiteX23" fmla="*/ 3130804 w 8553704"/>
                <a:gd name="connsiteY23" fmla="*/ 2295916 h 2334016"/>
                <a:gd name="connsiteX24" fmla="*/ 3283204 w 8553704"/>
                <a:gd name="connsiteY24" fmla="*/ 2270516 h 2334016"/>
                <a:gd name="connsiteX25" fmla="*/ 3397504 w 8553704"/>
                <a:gd name="connsiteY25" fmla="*/ 2245116 h 2334016"/>
                <a:gd name="connsiteX26" fmla="*/ 3511804 w 8553704"/>
                <a:gd name="connsiteY26" fmla="*/ 2232416 h 2334016"/>
                <a:gd name="connsiteX27" fmla="*/ 3613404 w 8553704"/>
                <a:gd name="connsiteY27" fmla="*/ 2219716 h 2334016"/>
                <a:gd name="connsiteX28" fmla="*/ 3854704 w 8553704"/>
                <a:gd name="connsiteY28" fmla="*/ 2168916 h 2334016"/>
                <a:gd name="connsiteX29" fmla="*/ 4299204 w 8553704"/>
                <a:gd name="connsiteY29" fmla="*/ 2143516 h 2334016"/>
                <a:gd name="connsiteX30" fmla="*/ 4388104 w 8553704"/>
                <a:gd name="connsiteY30" fmla="*/ 2118116 h 2334016"/>
                <a:gd name="connsiteX31" fmla="*/ 4464304 w 8553704"/>
                <a:gd name="connsiteY31" fmla="*/ 2080016 h 2334016"/>
                <a:gd name="connsiteX32" fmla="*/ 5137404 w 8553704"/>
                <a:gd name="connsiteY32" fmla="*/ 2041916 h 2334016"/>
                <a:gd name="connsiteX33" fmla="*/ 5251704 w 8553704"/>
                <a:gd name="connsiteY33" fmla="*/ 2029216 h 2334016"/>
                <a:gd name="connsiteX34" fmla="*/ 5264404 w 8553704"/>
                <a:gd name="connsiteY34" fmla="*/ 1991116 h 2334016"/>
                <a:gd name="connsiteX35" fmla="*/ 5289804 w 8553704"/>
                <a:gd name="connsiteY35" fmla="*/ 1953016 h 2334016"/>
                <a:gd name="connsiteX36" fmla="*/ 5302504 w 8553704"/>
                <a:gd name="connsiteY36" fmla="*/ 1902216 h 2334016"/>
                <a:gd name="connsiteX37" fmla="*/ 5315204 w 8553704"/>
                <a:gd name="connsiteY37" fmla="*/ 1826016 h 2334016"/>
                <a:gd name="connsiteX38" fmla="*/ 5340604 w 8553704"/>
                <a:gd name="connsiteY38" fmla="*/ 1724416 h 2334016"/>
                <a:gd name="connsiteX39" fmla="*/ 5404104 w 8553704"/>
                <a:gd name="connsiteY39" fmla="*/ 1660916 h 2334016"/>
                <a:gd name="connsiteX40" fmla="*/ 5480304 w 8553704"/>
                <a:gd name="connsiteY40" fmla="*/ 1635516 h 2334016"/>
                <a:gd name="connsiteX41" fmla="*/ 5556504 w 8553704"/>
                <a:gd name="connsiteY41" fmla="*/ 1584716 h 2334016"/>
                <a:gd name="connsiteX42" fmla="*/ 5632704 w 8553704"/>
                <a:gd name="connsiteY42" fmla="*/ 1559316 h 2334016"/>
                <a:gd name="connsiteX43" fmla="*/ 5670804 w 8553704"/>
                <a:gd name="connsiteY43" fmla="*/ 1546616 h 2334016"/>
                <a:gd name="connsiteX44" fmla="*/ 5721604 w 8553704"/>
                <a:gd name="connsiteY44" fmla="*/ 1533916 h 2334016"/>
                <a:gd name="connsiteX45" fmla="*/ 6166104 w 8553704"/>
                <a:gd name="connsiteY45" fmla="*/ 1572016 h 2334016"/>
                <a:gd name="connsiteX46" fmla="*/ 6204204 w 8553704"/>
                <a:gd name="connsiteY46" fmla="*/ 1584716 h 2334016"/>
                <a:gd name="connsiteX47" fmla="*/ 6280404 w 8553704"/>
                <a:gd name="connsiteY47" fmla="*/ 1648216 h 2334016"/>
                <a:gd name="connsiteX48" fmla="*/ 6356604 w 8553704"/>
                <a:gd name="connsiteY48" fmla="*/ 1699016 h 2334016"/>
                <a:gd name="connsiteX49" fmla="*/ 6394704 w 8553704"/>
                <a:gd name="connsiteY49" fmla="*/ 1724416 h 2334016"/>
                <a:gd name="connsiteX50" fmla="*/ 6445504 w 8553704"/>
                <a:gd name="connsiteY50" fmla="*/ 1838716 h 2334016"/>
                <a:gd name="connsiteX51" fmla="*/ 6458204 w 8553704"/>
                <a:gd name="connsiteY51" fmla="*/ 1876816 h 2334016"/>
                <a:gd name="connsiteX52" fmla="*/ 6496304 w 8553704"/>
                <a:gd name="connsiteY52" fmla="*/ 1889516 h 2334016"/>
                <a:gd name="connsiteX53" fmla="*/ 6547104 w 8553704"/>
                <a:gd name="connsiteY53" fmla="*/ 1914916 h 2334016"/>
                <a:gd name="connsiteX54" fmla="*/ 6597904 w 8553704"/>
                <a:gd name="connsiteY54" fmla="*/ 1927616 h 2334016"/>
                <a:gd name="connsiteX55" fmla="*/ 6674104 w 8553704"/>
                <a:gd name="connsiteY55" fmla="*/ 1953016 h 2334016"/>
                <a:gd name="connsiteX56" fmla="*/ 7067804 w 8553704"/>
                <a:gd name="connsiteY56" fmla="*/ 1978416 h 2334016"/>
                <a:gd name="connsiteX57" fmla="*/ 8223504 w 8553704"/>
                <a:gd name="connsiteY57" fmla="*/ 2029216 h 2334016"/>
                <a:gd name="connsiteX58" fmla="*/ 8477504 w 8553704"/>
                <a:gd name="connsiteY58" fmla="*/ 2016516 h 2334016"/>
                <a:gd name="connsiteX59" fmla="*/ 8553704 w 8553704"/>
                <a:gd name="connsiteY59" fmla="*/ 1965716 h 2334016"/>
                <a:gd name="connsiteX60" fmla="*/ 8541004 w 8553704"/>
                <a:gd name="connsiteY60" fmla="*/ 937016 h 2334016"/>
                <a:gd name="connsiteX61" fmla="*/ 8337804 w 8553704"/>
                <a:gd name="connsiteY61" fmla="*/ 975116 h 2334016"/>
                <a:gd name="connsiteX62" fmla="*/ 7867904 w 8553704"/>
                <a:gd name="connsiteY62" fmla="*/ 962416 h 2334016"/>
                <a:gd name="connsiteX63" fmla="*/ 7601204 w 8553704"/>
                <a:gd name="connsiteY63" fmla="*/ 937016 h 2334016"/>
                <a:gd name="connsiteX64" fmla="*/ 7537704 w 8553704"/>
                <a:gd name="connsiteY64" fmla="*/ 924316 h 2334016"/>
                <a:gd name="connsiteX65" fmla="*/ 7486904 w 8553704"/>
                <a:gd name="connsiteY65" fmla="*/ 911616 h 2334016"/>
                <a:gd name="connsiteX66" fmla="*/ 7448804 w 8553704"/>
                <a:gd name="connsiteY66" fmla="*/ 898916 h 2334016"/>
                <a:gd name="connsiteX67" fmla="*/ 7359904 w 8553704"/>
                <a:gd name="connsiteY67" fmla="*/ 886216 h 2334016"/>
                <a:gd name="connsiteX68" fmla="*/ 7207504 w 8553704"/>
                <a:gd name="connsiteY68" fmla="*/ 860816 h 2334016"/>
                <a:gd name="connsiteX69" fmla="*/ 5924804 w 8553704"/>
                <a:gd name="connsiteY69" fmla="*/ 848116 h 2334016"/>
                <a:gd name="connsiteX70" fmla="*/ 5594604 w 8553704"/>
                <a:gd name="connsiteY70" fmla="*/ 810016 h 2334016"/>
                <a:gd name="connsiteX71" fmla="*/ 5467604 w 8553704"/>
                <a:gd name="connsiteY71" fmla="*/ 771916 h 2334016"/>
                <a:gd name="connsiteX72" fmla="*/ 5429504 w 8553704"/>
                <a:gd name="connsiteY72" fmla="*/ 759216 h 2334016"/>
                <a:gd name="connsiteX73" fmla="*/ 5340604 w 8553704"/>
                <a:gd name="connsiteY73" fmla="*/ 708416 h 2334016"/>
                <a:gd name="connsiteX74" fmla="*/ 5302504 w 8553704"/>
                <a:gd name="connsiteY74" fmla="*/ 683016 h 2334016"/>
                <a:gd name="connsiteX75" fmla="*/ 5175504 w 8553704"/>
                <a:gd name="connsiteY75" fmla="*/ 644916 h 2334016"/>
                <a:gd name="connsiteX76" fmla="*/ 4934204 w 8553704"/>
                <a:gd name="connsiteY76" fmla="*/ 632216 h 2334016"/>
                <a:gd name="connsiteX77" fmla="*/ 4527804 w 8553704"/>
                <a:gd name="connsiteY77" fmla="*/ 594116 h 2334016"/>
                <a:gd name="connsiteX78" fmla="*/ 4438904 w 8553704"/>
                <a:gd name="connsiteY78" fmla="*/ 581416 h 2334016"/>
                <a:gd name="connsiteX79" fmla="*/ 3905504 w 8553704"/>
                <a:gd name="connsiteY79" fmla="*/ 530616 h 2334016"/>
                <a:gd name="connsiteX80" fmla="*/ 3626104 w 8553704"/>
                <a:gd name="connsiteY80" fmla="*/ 492516 h 2334016"/>
                <a:gd name="connsiteX81" fmla="*/ 3486404 w 8553704"/>
                <a:gd name="connsiteY81" fmla="*/ 467116 h 2334016"/>
                <a:gd name="connsiteX82" fmla="*/ 3156204 w 8553704"/>
                <a:gd name="connsiteY82" fmla="*/ 454416 h 2334016"/>
                <a:gd name="connsiteX83" fmla="*/ 2902204 w 8553704"/>
                <a:gd name="connsiteY83" fmla="*/ 416316 h 2334016"/>
                <a:gd name="connsiteX84" fmla="*/ 2851404 w 8553704"/>
                <a:gd name="connsiteY84" fmla="*/ 403616 h 2334016"/>
                <a:gd name="connsiteX85" fmla="*/ 2381504 w 8553704"/>
                <a:gd name="connsiteY85" fmla="*/ 378216 h 2334016"/>
                <a:gd name="connsiteX86" fmla="*/ 2318004 w 8553704"/>
                <a:gd name="connsiteY86" fmla="*/ 695716 h 2334016"/>
                <a:gd name="connsiteX87" fmla="*/ 2381504 w 8553704"/>
                <a:gd name="connsiteY87" fmla="*/ 810016 h 2334016"/>
                <a:gd name="connsiteX88" fmla="*/ 2419604 w 8553704"/>
                <a:gd name="connsiteY88" fmla="*/ 835416 h 2334016"/>
                <a:gd name="connsiteX89" fmla="*/ 2495804 w 8553704"/>
                <a:gd name="connsiteY89" fmla="*/ 911616 h 2334016"/>
                <a:gd name="connsiteX90" fmla="*/ 2533904 w 8553704"/>
                <a:gd name="connsiteY90" fmla="*/ 949716 h 2334016"/>
                <a:gd name="connsiteX91" fmla="*/ 2584704 w 8553704"/>
                <a:gd name="connsiteY91" fmla="*/ 987816 h 2334016"/>
                <a:gd name="connsiteX92" fmla="*/ 2660904 w 8553704"/>
                <a:gd name="connsiteY92" fmla="*/ 1038616 h 2334016"/>
                <a:gd name="connsiteX93" fmla="*/ 2673604 w 8553704"/>
                <a:gd name="connsiteY93" fmla="*/ 1076716 h 2334016"/>
                <a:gd name="connsiteX94" fmla="*/ 2699004 w 8553704"/>
                <a:gd name="connsiteY94" fmla="*/ 1165616 h 2334016"/>
                <a:gd name="connsiteX95" fmla="*/ 2673604 w 8553704"/>
                <a:gd name="connsiteY95" fmla="*/ 1330716 h 2334016"/>
                <a:gd name="connsiteX96" fmla="*/ 2660904 w 8553704"/>
                <a:gd name="connsiteY96" fmla="*/ 1381516 h 2334016"/>
                <a:gd name="connsiteX97" fmla="*/ 2635504 w 8553704"/>
                <a:gd name="connsiteY97" fmla="*/ 1419616 h 2334016"/>
                <a:gd name="connsiteX98" fmla="*/ 2622804 w 8553704"/>
                <a:gd name="connsiteY98" fmla="*/ 1457716 h 2334016"/>
                <a:gd name="connsiteX99" fmla="*/ 2584704 w 8553704"/>
                <a:gd name="connsiteY99" fmla="*/ 1470416 h 2334016"/>
                <a:gd name="connsiteX100" fmla="*/ 2546604 w 8553704"/>
                <a:gd name="connsiteY100" fmla="*/ 1495816 h 2334016"/>
                <a:gd name="connsiteX101" fmla="*/ 2470404 w 8553704"/>
                <a:gd name="connsiteY101" fmla="*/ 1521216 h 2334016"/>
                <a:gd name="connsiteX102" fmla="*/ 2432304 w 8553704"/>
                <a:gd name="connsiteY102" fmla="*/ 1533916 h 2334016"/>
                <a:gd name="connsiteX103" fmla="*/ 2330704 w 8553704"/>
                <a:gd name="connsiteY103" fmla="*/ 1546616 h 2334016"/>
                <a:gd name="connsiteX104" fmla="*/ 1797304 w 8553704"/>
                <a:gd name="connsiteY104" fmla="*/ 1546616 h 2334016"/>
                <a:gd name="connsiteX105" fmla="*/ 1670304 w 8553704"/>
                <a:gd name="connsiteY105" fmla="*/ 1533916 h 2334016"/>
                <a:gd name="connsiteX106" fmla="*/ 1556004 w 8553704"/>
                <a:gd name="connsiteY106" fmla="*/ 1470416 h 2334016"/>
                <a:gd name="connsiteX107" fmla="*/ 1454404 w 8553704"/>
                <a:gd name="connsiteY107" fmla="*/ 1419616 h 2334016"/>
                <a:gd name="connsiteX108" fmla="*/ 1429004 w 8553704"/>
                <a:gd name="connsiteY108" fmla="*/ 1381516 h 2334016"/>
                <a:gd name="connsiteX109" fmla="*/ 1378204 w 8553704"/>
                <a:gd name="connsiteY109" fmla="*/ 1356116 h 2334016"/>
                <a:gd name="connsiteX110" fmla="*/ 1340104 w 8553704"/>
                <a:gd name="connsiteY110" fmla="*/ 1229116 h 2334016"/>
                <a:gd name="connsiteX111" fmla="*/ 1352804 w 8553704"/>
                <a:gd name="connsiteY111" fmla="*/ 975116 h 2334016"/>
                <a:gd name="connsiteX112" fmla="*/ 1365504 w 8553704"/>
                <a:gd name="connsiteY112" fmla="*/ 937016 h 2334016"/>
                <a:gd name="connsiteX113" fmla="*/ 1390904 w 8553704"/>
                <a:gd name="connsiteY113" fmla="*/ 835416 h 2334016"/>
                <a:gd name="connsiteX114" fmla="*/ 1416304 w 8553704"/>
                <a:gd name="connsiteY114" fmla="*/ 797316 h 2334016"/>
                <a:gd name="connsiteX115" fmla="*/ 1467104 w 8553704"/>
                <a:gd name="connsiteY115" fmla="*/ 733816 h 2334016"/>
                <a:gd name="connsiteX116" fmla="*/ 1492504 w 8553704"/>
                <a:gd name="connsiteY116" fmla="*/ 695716 h 2334016"/>
                <a:gd name="connsiteX117" fmla="*/ 1505204 w 8553704"/>
                <a:gd name="connsiteY117" fmla="*/ 657616 h 2334016"/>
                <a:gd name="connsiteX118" fmla="*/ 1543304 w 8553704"/>
                <a:gd name="connsiteY118" fmla="*/ 632216 h 2334016"/>
                <a:gd name="connsiteX119" fmla="*/ 1568704 w 8553704"/>
                <a:gd name="connsiteY119" fmla="*/ 594116 h 2334016"/>
                <a:gd name="connsiteX120" fmla="*/ 1606804 w 8553704"/>
                <a:gd name="connsiteY120" fmla="*/ 581416 h 2334016"/>
                <a:gd name="connsiteX121" fmla="*/ 1657604 w 8553704"/>
                <a:gd name="connsiteY121" fmla="*/ 505216 h 2334016"/>
                <a:gd name="connsiteX122" fmla="*/ 1733804 w 8553704"/>
                <a:gd name="connsiteY122" fmla="*/ 441716 h 2334016"/>
                <a:gd name="connsiteX123" fmla="*/ 1759204 w 8553704"/>
                <a:gd name="connsiteY123" fmla="*/ 403616 h 2334016"/>
                <a:gd name="connsiteX124" fmla="*/ 1784604 w 8553704"/>
                <a:gd name="connsiteY124" fmla="*/ 327416 h 2334016"/>
                <a:gd name="connsiteX125" fmla="*/ 1149604 w 8553704"/>
                <a:gd name="connsiteY125" fmla="*/ 213116 h 2334016"/>
                <a:gd name="connsiteX126" fmla="*/ 1060704 w 8553704"/>
                <a:gd name="connsiteY126" fmla="*/ 200416 h 2334016"/>
                <a:gd name="connsiteX127" fmla="*/ 844804 w 8553704"/>
                <a:gd name="connsiteY127" fmla="*/ 187716 h 2334016"/>
                <a:gd name="connsiteX128" fmla="*/ 705104 w 8553704"/>
                <a:gd name="connsiteY128" fmla="*/ 175016 h 2334016"/>
                <a:gd name="connsiteX129" fmla="*/ 413004 w 8553704"/>
                <a:gd name="connsiteY129" fmla="*/ 162316 h 2334016"/>
                <a:gd name="connsiteX130" fmla="*/ 209804 w 8553704"/>
                <a:gd name="connsiteY130" fmla="*/ 149616 h 2334016"/>
                <a:gd name="connsiteX131" fmla="*/ 32004 w 8553704"/>
                <a:gd name="connsiteY131" fmla="*/ 162316 h 2334016"/>
                <a:gd name="connsiteX132" fmla="*/ 19304 w 8553704"/>
                <a:gd name="connsiteY132"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529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40104 w 8553704"/>
                <a:gd name="connsiteY15" fmla="*/ 2245116 h 2334016"/>
                <a:gd name="connsiteX16" fmla="*/ 1670304 w 8553704"/>
                <a:gd name="connsiteY16" fmla="*/ 2245116 h 2334016"/>
                <a:gd name="connsiteX17" fmla="*/ 1759204 w 8553704"/>
                <a:gd name="connsiteY17" fmla="*/ 2270516 h 2334016"/>
                <a:gd name="connsiteX18" fmla="*/ 1835404 w 8553704"/>
                <a:gd name="connsiteY18" fmla="*/ 2283216 h 2334016"/>
                <a:gd name="connsiteX19" fmla="*/ 1873504 w 8553704"/>
                <a:gd name="connsiteY19" fmla="*/ 2295916 h 2334016"/>
                <a:gd name="connsiteX20" fmla="*/ 2013204 w 8553704"/>
                <a:gd name="connsiteY20" fmla="*/ 2321316 h 2334016"/>
                <a:gd name="connsiteX21" fmla="*/ 2076704 w 8553704"/>
                <a:gd name="connsiteY21" fmla="*/ 2334016 h 2334016"/>
                <a:gd name="connsiteX22" fmla="*/ 3029204 w 8553704"/>
                <a:gd name="connsiteY22" fmla="*/ 2308616 h 2334016"/>
                <a:gd name="connsiteX23" fmla="*/ 3130804 w 8553704"/>
                <a:gd name="connsiteY23" fmla="*/ 2295916 h 2334016"/>
                <a:gd name="connsiteX24" fmla="*/ 3283204 w 8553704"/>
                <a:gd name="connsiteY24" fmla="*/ 2270516 h 2334016"/>
                <a:gd name="connsiteX25" fmla="*/ 3397504 w 8553704"/>
                <a:gd name="connsiteY25" fmla="*/ 2245116 h 2334016"/>
                <a:gd name="connsiteX26" fmla="*/ 3511804 w 8553704"/>
                <a:gd name="connsiteY26" fmla="*/ 2232416 h 2334016"/>
                <a:gd name="connsiteX27" fmla="*/ 3613404 w 8553704"/>
                <a:gd name="connsiteY27" fmla="*/ 2219716 h 2334016"/>
                <a:gd name="connsiteX28" fmla="*/ 3854704 w 8553704"/>
                <a:gd name="connsiteY28" fmla="*/ 2168916 h 2334016"/>
                <a:gd name="connsiteX29" fmla="*/ 4299204 w 8553704"/>
                <a:gd name="connsiteY29" fmla="*/ 2143516 h 2334016"/>
                <a:gd name="connsiteX30" fmla="*/ 4388104 w 8553704"/>
                <a:gd name="connsiteY30" fmla="*/ 2118116 h 2334016"/>
                <a:gd name="connsiteX31" fmla="*/ 4464304 w 8553704"/>
                <a:gd name="connsiteY31" fmla="*/ 2080016 h 2334016"/>
                <a:gd name="connsiteX32" fmla="*/ 5137404 w 8553704"/>
                <a:gd name="connsiteY32" fmla="*/ 2041916 h 2334016"/>
                <a:gd name="connsiteX33" fmla="*/ 5251704 w 8553704"/>
                <a:gd name="connsiteY33" fmla="*/ 2029216 h 2334016"/>
                <a:gd name="connsiteX34" fmla="*/ 5264404 w 8553704"/>
                <a:gd name="connsiteY34" fmla="*/ 1991116 h 2334016"/>
                <a:gd name="connsiteX35" fmla="*/ 5289804 w 8553704"/>
                <a:gd name="connsiteY35" fmla="*/ 1953016 h 2334016"/>
                <a:gd name="connsiteX36" fmla="*/ 5302504 w 8553704"/>
                <a:gd name="connsiteY36" fmla="*/ 1902216 h 2334016"/>
                <a:gd name="connsiteX37" fmla="*/ 5315204 w 8553704"/>
                <a:gd name="connsiteY37" fmla="*/ 1826016 h 2334016"/>
                <a:gd name="connsiteX38" fmla="*/ 5340604 w 8553704"/>
                <a:gd name="connsiteY38" fmla="*/ 1724416 h 2334016"/>
                <a:gd name="connsiteX39" fmla="*/ 5404104 w 8553704"/>
                <a:gd name="connsiteY39" fmla="*/ 1660916 h 2334016"/>
                <a:gd name="connsiteX40" fmla="*/ 5480304 w 8553704"/>
                <a:gd name="connsiteY40" fmla="*/ 1635516 h 2334016"/>
                <a:gd name="connsiteX41" fmla="*/ 5556504 w 8553704"/>
                <a:gd name="connsiteY41" fmla="*/ 1584716 h 2334016"/>
                <a:gd name="connsiteX42" fmla="*/ 5632704 w 8553704"/>
                <a:gd name="connsiteY42" fmla="*/ 1559316 h 2334016"/>
                <a:gd name="connsiteX43" fmla="*/ 5670804 w 8553704"/>
                <a:gd name="connsiteY43" fmla="*/ 1546616 h 2334016"/>
                <a:gd name="connsiteX44" fmla="*/ 5721604 w 8553704"/>
                <a:gd name="connsiteY44" fmla="*/ 1533916 h 2334016"/>
                <a:gd name="connsiteX45" fmla="*/ 6166104 w 8553704"/>
                <a:gd name="connsiteY45" fmla="*/ 1572016 h 2334016"/>
                <a:gd name="connsiteX46" fmla="*/ 6204204 w 8553704"/>
                <a:gd name="connsiteY46" fmla="*/ 1584716 h 2334016"/>
                <a:gd name="connsiteX47" fmla="*/ 6280404 w 8553704"/>
                <a:gd name="connsiteY47" fmla="*/ 1648216 h 2334016"/>
                <a:gd name="connsiteX48" fmla="*/ 6356604 w 8553704"/>
                <a:gd name="connsiteY48" fmla="*/ 1699016 h 2334016"/>
                <a:gd name="connsiteX49" fmla="*/ 6394704 w 8553704"/>
                <a:gd name="connsiteY49" fmla="*/ 1724416 h 2334016"/>
                <a:gd name="connsiteX50" fmla="*/ 6445504 w 8553704"/>
                <a:gd name="connsiteY50" fmla="*/ 1838716 h 2334016"/>
                <a:gd name="connsiteX51" fmla="*/ 6458204 w 8553704"/>
                <a:gd name="connsiteY51" fmla="*/ 1876816 h 2334016"/>
                <a:gd name="connsiteX52" fmla="*/ 6496304 w 8553704"/>
                <a:gd name="connsiteY52" fmla="*/ 1889516 h 2334016"/>
                <a:gd name="connsiteX53" fmla="*/ 6547104 w 8553704"/>
                <a:gd name="connsiteY53" fmla="*/ 1914916 h 2334016"/>
                <a:gd name="connsiteX54" fmla="*/ 6597904 w 8553704"/>
                <a:gd name="connsiteY54" fmla="*/ 1927616 h 2334016"/>
                <a:gd name="connsiteX55" fmla="*/ 6674104 w 8553704"/>
                <a:gd name="connsiteY55" fmla="*/ 1953016 h 2334016"/>
                <a:gd name="connsiteX56" fmla="*/ 7067804 w 8553704"/>
                <a:gd name="connsiteY56" fmla="*/ 1978416 h 2334016"/>
                <a:gd name="connsiteX57" fmla="*/ 8223504 w 8553704"/>
                <a:gd name="connsiteY57" fmla="*/ 2029216 h 2334016"/>
                <a:gd name="connsiteX58" fmla="*/ 8477504 w 8553704"/>
                <a:gd name="connsiteY58" fmla="*/ 2016516 h 2334016"/>
                <a:gd name="connsiteX59" fmla="*/ 8553704 w 8553704"/>
                <a:gd name="connsiteY59" fmla="*/ 1965716 h 2334016"/>
                <a:gd name="connsiteX60" fmla="*/ 8541004 w 8553704"/>
                <a:gd name="connsiteY60" fmla="*/ 937016 h 2334016"/>
                <a:gd name="connsiteX61" fmla="*/ 8337804 w 8553704"/>
                <a:gd name="connsiteY61" fmla="*/ 975116 h 2334016"/>
                <a:gd name="connsiteX62" fmla="*/ 7867904 w 8553704"/>
                <a:gd name="connsiteY62" fmla="*/ 962416 h 2334016"/>
                <a:gd name="connsiteX63" fmla="*/ 7601204 w 8553704"/>
                <a:gd name="connsiteY63" fmla="*/ 937016 h 2334016"/>
                <a:gd name="connsiteX64" fmla="*/ 7537704 w 8553704"/>
                <a:gd name="connsiteY64" fmla="*/ 924316 h 2334016"/>
                <a:gd name="connsiteX65" fmla="*/ 7486904 w 8553704"/>
                <a:gd name="connsiteY65" fmla="*/ 911616 h 2334016"/>
                <a:gd name="connsiteX66" fmla="*/ 7448804 w 8553704"/>
                <a:gd name="connsiteY66" fmla="*/ 898916 h 2334016"/>
                <a:gd name="connsiteX67" fmla="*/ 7359904 w 8553704"/>
                <a:gd name="connsiteY67" fmla="*/ 886216 h 2334016"/>
                <a:gd name="connsiteX68" fmla="*/ 7207504 w 8553704"/>
                <a:gd name="connsiteY68" fmla="*/ 860816 h 2334016"/>
                <a:gd name="connsiteX69" fmla="*/ 5924804 w 8553704"/>
                <a:gd name="connsiteY69" fmla="*/ 848116 h 2334016"/>
                <a:gd name="connsiteX70" fmla="*/ 5594604 w 8553704"/>
                <a:gd name="connsiteY70" fmla="*/ 810016 h 2334016"/>
                <a:gd name="connsiteX71" fmla="*/ 5467604 w 8553704"/>
                <a:gd name="connsiteY71" fmla="*/ 771916 h 2334016"/>
                <a:gd name="connsiteX72" fmla="*/ 5429504 w 8553704"/>
                <a:gd name="connsiteY72" fmla="*/ 759216 h 2334016"/>
                <a:gd name="connsiteX73" fmla="*/ 5340604 w 8553704"/>
                <a:gd name="connsiteY73" fmla="*/ 708416 h 2334016"/>
                <a:gd name="connsiteX74" fmla="*/ 5302504 w 8553704"/>
                <a:gd name="connsiteY74" fmla="*/ 683016 h 2334016"/>
                <a:gd name="connsiteX75" fmla="*/ 5175504 w 8553704"/>
                <a:gd name="connsiteY75" fmla="*/ 644916 h 2334016"/>
                <a:gd name="connsiteX76" fmla="*/ 4934204 w 8553704"/>
                <a:gd name="connsiteY76" fmla="*/ 632216 h 2334016"/>
                <a:gd name="connsiteX77" fmla="*/ 4527804 w 8553704"/>
                <a:gd name="connsiteY77" fmla="*/ 594116 h 2334016"/>
                <a:gd name="connsiteX78" fmla="*/ 4438904 w 8553704"/>
                <a:gd name="connsiteY78" fmla="*/ 581416 h 2334016"/>
                <a:gd name="connsiteX79" fmla="*/ 3905504 w 8553704"/>
                <a:gd name="connsiteY79" fmla="*/ 530616 h 2334016"/>
                <a:gd name="connsiteX80" fmla="*/ 3626104 w 8553704"/>
                <a:gd name="connsiteY80" fmla="*/ 492516 h 2334016"/>
                <a:gd name="connsiteX81" fmla="*/ 3486404 w 8553704"/>
                <a:gd name="connsiteY81" fmla="*/ 467116 h 2334016"/>
                <a:gd name="connsiteX82" fmla="*/ 3156204 w 8553704"/>
                <a:gd name="connsiteY82" fmla="*/ 454416 h 2334016"/>
                <a:gd name="connsiteX83" fmla="*/ 2902204 w 8553704"/>
                <a:gd name="connsiteY83" fmla="*/ 416316 h 2334016"/>
                <a:gd name="connsiteX84" fmla="*/ 2851404 w 8553704"/>
                <a:gd name="connsiteY84" fmla="*/ 403616 h 2334016"/>
                <a:gd name="connsiteX85" fmla="*/ 2381504 w 8553704"/>
                <a:gd name="connsiteY85" fmla="*/ 378216 h 2334016"/>
                <a:gd name="connsiteX86" fmla="*/ 2318004 w 8553704"/>
                <a:gd name="connsiteY86" fmla="*/ 695716 h 2334016"/>
                <a:gd name="connsiteX87" fmla="*/ 2381504 w 8553704"/>
                <a:gd name="connsiteY87" fmla="*/ 810016 h 2334016"/>
                <a:gd name="connsiteX88" fmla="*/ 2419604 w 8553704"/>
                <a:gd name="connsiteY88" fmla="*/ 835416 h 2334016"/>
                <a:gd name="connsiteX89" fmla="*/ 2495804 w 8553704"/>
                <a:gd name="connsiteY89" fmla="*/ 911616 h 2334016"/>
                <a:gd name="connsiteX90" fmla="*/ 2533904 w 8553704"/>
                <a:gd name="connsiteY90" fmla="*/ 949716 h 2334016"/>
                <a:gd name="connsiteX91" fmla="*/ 2584704 w 8553704"/>
                <a:gd name="connsiteY91" fmla="*/ 987816 h 2334016"/>
                <a:gd name="connsiteX92" fmla="*/ 2660904 w 8553704"/>
                <a:gd name="connsiteY92" fmla="*/ 1038616 h 2334016"/>
                <a:gd name="connsiteX93" fmla="*/ 2673604 w 8553704"/>
                <a:gd name="connsiteY93" fmla="*/ 1076716 h 2334016"/>
                <a:gd name="connsiteX94" fmla="*/ 2699004 w 8553704"/>
                <a:gd name="connsiteY94" fmla="*/ 1165616 h 2334016"/>
                <a:gd name="connsiteX95" fmla="*/ 2673604 w 8553704"/>
                <a:gd name="connsiteY95" fmla="*/ 1330716 h 2334016"/>
                <a:gd name="connsiteX96" fmla="*/ 2660904 w 8553704"/>
                <a:gd name="connsiteY96" fmla="*/ 1381516 h 2334016"/>
                <a:gd name="connsiteX97" fmla="*/ 2635504 w 8553704"/>
                <a:gd name="connsiteY97" fmla="*/ 1419616 h 2334016"/>
                <a:gd name="connsiteX98" fmla="*/ 2622804 w 8553704"/>
                <a:gd name="connsiteY98" fmla="*/ 1457716 h 2334016"/>
                <a:gd name="connsiteX99" fmla="*/ 2584704 w 8553704"/>
                <a:gd name="connsiteY99" fmla="*/ 1470416 h 2334016"/>
                <a:gd name="connsiteX100" fmla="*/ 2546604 w 8553704"/>
                <a:gd name="connsiteY100" fmla="*/ 1495816 h 2334016"/>
                <a:gd name="connsiteX101" fmla="*/ 2470404 w 8553704"/>
                <a:gd name="connsiteY101" fmla="*/ 1521216 h 2334016"/>
                <a:gd name="connsiteX102" fmla="*/ 2432304 w 8553704"/>
                <a:gd name="connsiteY102" fmla="*/ 1533916 h 2334016"/>
                <a:gd name="connsiteX103" fmla="*/ 2330704 w 8553704"/>
                <a:gd name="connsiteY103" fmla="*/ 1546616 h 2334016"/>
                <a:gd name="connsiteX104" fmla="*/ 1797304 w 8553704"/>
                <a:gd name="connsiteY104" fmla="*/ 1546616 h 2334016"/>
                <a:gd name="connsiteX105" fmla="*/ 1670304 w 8553704"/>
                <a:gd name="connsiteY105" fmla="*/ 1533916 h 2334016"/>
                <a:gd name="connsiteX106" fmla="*/ 1556004 w 8553704"/>
                <a:gd name="connsiteY106" fmla="*/ 1470416 h 2334016"/>
                <a:gd name="connsiteX107" fmla="*/ 1454404 w 8553704"/>
                <a:gd name="connsiteY107" fmla="*/ 1419616 h 2334016"/>
                <a:gd name="connsiteX108" fmla="*/ 1429004 w 8553704"/>
                <a:gd name="connsiteY108" fmla="*/ 1381516 h 2334016"/>
                <a:gd name="connsiteX109" fmla="*/ 1378204 w 8553704"/>
                <a:gd name="connsiteY109" fmla="*/ 1356116 h 2334016"/>
                <a:gd name="connsiteX110" fmla="*/ 1340104 w 8553704"/>
                <a:gd name="connsiteY110" fmla="*/ 1229116 h 2334016"/>
                <a:gd name="connsiteX111" fmla="*/ 1352804 w 8553704"/>
                <a:gd name="connsiteY111" fmla="*/ 975116 h 2334016"/>
                <a:gd name="connsiteX112" fmla="*/ 1365504 w 8553704"/>
                <a:gd name="connsiteY112" fmla="*/ 937016 h 2334016"/>
                <a:gd name="connsiteX113" fmla="*/ 1390904 w 8553704"/>
                <a:gd name="connsiteY113" fmla="*/ 835416 h 2334016"/>
                <a:gd name="connsiteX114" fmla="*/ 1416304 w 8553704"/>
                <a:gd name="connsiteY114" fmla="*/ 797316 h 2334016"/>
                <a:gd name="connsiteX115" fmla="*/ 1467104 w 8553704"/>
                <a:gd name="connsiteY115" fmla="*/ 733816 h 2334016"/>
                <a:gd name="connsiteX116" fmla="*/ 1492504 w 8553704"/>
                <a:gd name="connsiteY116" fmla="*/ 695716 h 2334016"/>
                <a:gd name="connsiteX117" fmla="*/ 1505204 w 8553704"/>
                <a:gd name="connsiteY117" fmla="*/ 657616 h 2334016"/>
                <a:gd name="connsiteX118" fmla="*/ 1543304 w 8553704"/>
                <a:gd name="connsiteY118" fmla="*/ 632216 h 2334016"/>
                <a:gd name="connsiteX119" fmla="*/ 1568704 w 8553704"/>
                <a:gd name="connsiteY119" fmla="*/ 594116 h 2334016"/>
                <a:gd name="connsiteX120" fmla="*/ 1606804 w 8553704"/>
                <a:gd name="connsiteY120" fmla="*/ 581416 h 2334016"/>
                <a:gd name="connsiteX121" fmla="*/ 1657604 w 8553704"/>
                <a:gd name="connsiteY121" fmla="*/ 505216 h 2334016"/>
                <a:gd name="connsiteX122" fmla="*/ 1733804 w 8553704"/>
                <a:gd name="connsiteY122" fmla="*/ 441716 h 2334016"/>
                <a:gd name="connsiteX123" fmla="*/ 1759204 w 8553704"/>
                <a:gd name="connsiteY123" fmla="*/ 403616 h 2334016"/>
                <a:gd name="connsiteX124" fmla="*/ 1784604 w 8553704"/>
                <a:gd name="connsiteY124" fmla="*/ 327416 h 2334016"/>
                <a:gd name="connsiteX125" fmla="*/ 1149604 w 8553704"/>
                <a:gd name="connsiteY125" fmla="*/ 213116 h 2334016"/>
                <a:gd name="connsiteX126" fmla="*/ 1060704 w 8553704"/>
                <a:gd name="connsiteY126" fmla="*/ 200416 h 2334016"/>
                <a:gd name="connsiteX127" fmla="*/ 844804 w 8553704"/>
                <a:gd name="connsiteY127" fmla="*/ 187716 h 2334016"/>
                <a:gd name="connsiteX128" fmla="*/ 705104 w 8553704"/>
                <a:gd name="connsiteY128" fmla="*/ 175016 h 2334016"/>
                <a:gd name="connsiteX129" fmla="*/ 413004 w 8553704"/>
                <a:gd name="connsiteY129" fmla="*/ 162316 h 2334016"/>
                <a:gd name="connsiteX130" fmla="*/ 209804 w 8553704"/>
                <a:gd name="connsiteY130" fmla="*/ 149616 h 2334016"/>
                <a:gd name="connsiteX131" fmla="*/ 32004 w 8553704"/>
                <a:gd name="connsiteY131" fmla="*/ 162316 h 2334016"/>
                <a:gd name="connsiteX132" fmla="*/ 19304 w 8553704"/>
                <a:gd name="connsiteY132"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529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40104 w 8553704"/>
                <a:gd name="connsiteY15" fmla="*/ 2245116 h 2334016"/>
                <a:gd name="connsiteX16" fmla="*/ 1651254 w 8553704"/>
                <a:gd name="connsiteY16" fmla="*/ 2276866 h 2334016"/>
                <a:gd name="connsiteX17" fmla="*/ 1759204 w 8553704"/>
                <a:gd name="connsiteY17" fmla="*/ 2270516 h 2334016"/>
                <a:gd name="connsiteX18" fmla="*/ 1835404 w 8553704"/>
                <a:gd name="connsiteY18" fmla="*/ 2283216 h 2334016"/>
                <a:gd name="connsiteX19" fmla="*/ 1873504 w 8553704"/>
                <a:gd name="connsiteY19" fmla="*/ 2295916 h 2334016"/>
                <a:gd name="connsiteX20" fmla="*/ 2013204 w 8553704"/>
                <a:gd name="connsiteY20" fmla="*/ 2321316 h 2334016"/>
                <a:gd name="connsiteX21" fmla="*/ 2076704 w 8553704"/>
                <a:gd name="connsiteY21" fmla="*/ 2334016 h 2334016"/>
                <a:gd name="connsiteX22" fmla="*/ 3029204 w 8553704"/>
                <a:gd name="connsiteY22" fmla="*/ 2308616 h 2334016"/>
                <a:gd name="connsiteX23" fmla="*/ 3130804 w 8553704"/>
                <a:gd name="connsiteY23" fmla="*/ 2295916 h 2334016"/>
                <a:gd name="connsiteX24" fmla="*/ 3283204 w 8553704"/>
                <a:gd name="connsiteY24" fmla="*/ 2270516 h 2334016"/>
                <a:gd name="connsiteX25" fmla="*/ 3397504 w 8553704"/>
                <a:gd name="connsiteY25" fmla="*/ 2245116 h 2334016"/>
                <a:gd name="connsiteX26" fmla="*/ 3511804 w 8553704"/>
                <a:gd name="connsiteY26" fmla="*/ 2232416 h 2334016"/>
                <a:gd name="connsiteX27" fmla="*/ 3613404 w 8553704"/>
                <a:gd name="connsiteY27" fmla="*/ 2219716 h 2334016"/>
                <a:gd name="connsiteX28" fmla="*/ 3854704 w 8553704"/>
                <a:gd name="connsiteY28" fmla="*/ 2168916 h 2334016"/>
                <a:gd name="connsiteX29" fmla="*/ 4299204 w 8553704"/>
                <a:gd name="connsiteY29" fmla="*/ 2143516 h 2334016"/>
                <a:gd name="connsiteX30" fmla="*/ 4388104 w 8553704"/>
                <a:gd name="connsiteY30" fmla="*/ 2118116 h 2334016"/>
                <a:gd name="connsiteX31" fmla="*/ 4464304 w 8553704"/>
                <a:gd name="connsiteY31" fmla="*/ 2080016 h 2334016"/>
                <a:gd name="connsiteX32" fmla="*/ 5137404 w 8553704"/>
                <a:gd name="connsiteY32" fmla="*/ 2041916 h 2334016"/>
                <a:gd name="connsiteX33" fmla="*/ 5251704 w 8553704"/>
                <a:gd name="connsiteY33" fmla="*/ 2029216 h 2334016"/>
                <a:gd name="connsiteX34" fmla="*/ 5264404 w 8553704"/>
                <a:gd name="connsiteY34" fmla="*/ 1991116 h 2334016"/>
                <a:gd name="connsiteX35" fmla="*/ 5289804 w 8553704"/>
                <a:gd name="connsiteY35" fmla="*/ 1953016 h 2334016"/>
                <a:gd name="connsiteX36" fmla="*/ 5302504 w 8553704"/>
                <a:gd name="connsiteY36" fmla="*/ 1902216 h 2334016"/>
                <a:gd name="connsiteX37" fmla="*/ 5315204 w 8553704"/>
                <a:gd name="connsiteY37" fmla="*/ 1826016 h 2334016"/>
                <a:gd name="connsiteX38" fmla="*/ 5340604 w 8553704"/>
                <a:gd name="connsiteY38" fmla="*/ 1724416 h 2334016"/>
                <a:gd name="connsiteX39" fmla="*/ 5404104 w 8553704"/>
                <a:gd name="connsiteY39" fmla="*/ 1660916 h 2334016"/>
                <a:gd name="connsiteX40" fmla="*/ 5480304 w 8553704"/>
                <a:gd name="connsiteY40" fmla="*/ 1635516 h 2334016"/>
                <a:gd name="connsiteX41" fmla="*/ 5556504 w 8553704"/>
                <a:gd name="connsiteY41" fmla="*/ 1584716 h 2334016"/>
                <a:gd name="connsiteX42" fmla="*/ 5632704 w 8553704"/>
                <a:gd name="connsiteY42" fmla="*/ 1559316 h 2334016"/>
                <a:gd name="connsiteX43" fmla="*/ 5670804 w 8553704"/>
                <a:gd name="connsiteY43" fmla="*/ 1546616 h 2334016"/>
                <a:gd name="connsiteX44" fmla="*/ 5721604 w 8553704"/>
                <a:gd name="connsiteY44" fmla="*/ 1533916 h 2334016"/>
                <a:gd name="connsiteX45" fmla="*/ 6166104 w 8553704"/>
                <a:gd name="connsiteY45" fmla="*/ 1572016 h 2334016"/>
                <a:gd name="connsiteX46" fmla="*/ 6204204 w 8553704"/>
                <a:gd name="connsiteY46" fmla="*/ 1584716 h 2334016"/>
                <a:gd name="connsiteX47" fmla="*/ 6280404 w 8553704"/>
                <a:gd name="connsiteY47" fmla="*/ 1648216 h 2334016"/>
                <a:gd name="connsiteX48" fmla="*/ 6356604 w 8553704"/>
                <a:gd name="connsiteY48" fmla="*/ 1699016 h 2334016"/>
                <a:gd name="connsiteX49" fmla="*/ 6394704 w 8553704"/>
                <a:gd name="connsiteY49" fmla="*/ 1724416 h 2334016"/>
                <a:gd name="connsiteX50" fmla="*/ 6445504 w 8553704"/>
                <a:gd name="connsiteY50" fmla="*/ 1838716 h 2334016"/>
                <a:gd name="connsiteX51" fmla="*/ 6458204 w 8553704"/>
                <a:gd name="connsiteY51" fmla="*/ 1876816 h 2334016"/>
                <a:gd name="connsiteX52" fmla="*/ 6496304 w 8553704"/>
                <a:gd name="connsiteY52" fmla="*/ 1889516 h 2334016"/>
                <a:gd name="connsiteX53" fmla="*/ 6547104 w 8553704"/>
                <a:gd name="connsiteY53" fmla="*/ 1914916 h 2334016"/>
                <a:gd name="connsiteX54" fmla="*/ 6597904 w 8553704"/>
                <a:gd name="connsiteY54" fmla="*/ 1927616 h 2334016"/>
                <a:gd name="connsiteX55" fmla="*/ 6674104 w 8553704"/>
                <a:gd name="connsiteY55" fmla="*/ 1953016 h 2334016"/>
                <a:gd name="connsiteX56" fmla="*/ 7067804 w 8553704"/>
                <a:gd name="connsiteY56" fmla="*/ 1978416 h 2334016"/>
                <a:gd name="connsiteX57" fmla="*/ 8223504 w 8553704"/>
                <a:gd name="connsiteY57" fmla="*/ 2029216 h 2334016"/>
                <a:gd name="connsiteX58" fmla="*/ 8477504 w 8553704"/>
                <a:gd name="connsiteY58" fmla="*/ 2016516 h 2334016"/>
                <a:gd name="connsiteX59" fmla="*/ 8553704 w 8553704"/>
                <a:gd name="connsiteY59" fmla="*/ 1965716 h 2334016"/>
                <a:gd name="connsiteX60" fmla="*/ 8541004 w 8553704"/>
                <a:gd name="connsiteY60" fmla="*/ 937016 h 2334016"/>
                <a:gd name="connsiteX61" fmla="*/ 8337804 w 8553704"/>
                <a:gd name="connsiteY61" fmla="*/ 975116 h 2334016"/>
                <a:gd name="connsiteX62" fmla="*/ 7867904 w 8553704"/>
                <a:gd name="connsiteY62" fmla="*/ 962416 h 2334016"/>
                <a:gd name="connsiteX63" fmla="*/ 7601204 w 8553704"/>
                <a:gd name="connsiteY63" fmla="*/ 937016 h 2334016"/>
                <a:gd name="connsiteX64" fmla="*/ 7537704 w 8553704"/>
                <a:gd name="connsiteY64" fmla="*/ 924316 h 2334016"/>
                <a:gd name="connsiteX65" fmla="*/ 7486904 w 8553704"/>
                <a:gd name="connsiteY65" fmla="*/ 911616 h 2334016"/>
                <a:gd name="connsiteX66" fmla="*/ 7448804 w 8553704"/>
                <a:gd name="connsiteY66" fmla="*/ 898916 h 2334016"/>
                <a:gd name="connsiteX67" fmla="*/ 7359904 w 8553704"/>
                <a:gd name="connsiteY67" fmla="*/ 886216 h 2334016"/>
                <a:gd name="connsiteX68" fmla="*/ 7207504 w 8553704"/>
                <a:gd name="connsiteY68" fmla="*/ 860816 h 2334016"/>
                <a:gd name="connsiteX69" fmla="*/ 5924804 w 8553704"/>
                <a:gd name="connsiteY69" fmla="*/ 848116 h 2334016"/>
                <a:gd name="connsiteX70" fmla="*/ 5594604 w 8553704"/>
                <a:gd name="connsiteY70" fmla="*/ 810016 h 2334016"/>
                <a:gd name="connsiteX71" fmla="*/ 5467604 w 8553704"/>
                <a:gd name="connsiteY71" fmla="*/ 771916 h 2334016"/>
                <a:gd name="connsiteX72" fmla="*/ 5429504 w 8553704"/>
                <a:gd name="connsiteY72" fmla="*/ 759216 h 2334016"/>
                <a:gd name="connsiteX73" fmla="*/ 5340604 w 8553704"/>
                <a:gd name="connsiteY73" fmla="*/ 708416 h 2334016"/>
                <a:gd name="connsiteX74" fmla="*/ 5302504 w 8553704"/>
                <a:gd name="connsiteY74" fmla="*/ 683016 h 2334016"/>
                <a:gd name="connsiteX75" fmla="*/ 5175504 w 8553704"/>
                <a:gd name="connsiteY75" fmla="*/ 644916 h 2334016"/>
                <a:gd name="connsiteX76" fmla="*/ 4934204 w 8553704"/>
                <a:gd name="connsiteY76" fmla="*/ 632216 h 2334016"/>
                <a:gd name="connsiteX77" fmla="*/ 4527804 w 8553704"/>
                <a:gd name="connsiteY77" fmla="*/ 594116 h 2334016"/>
                <a:gd name="connsiteX78" fmla="*/ 4438904 w 8553704"/>
                <a:gd name="connsiteY78" fmla="*/ 581416 h 2334016"/>
                <a:gd name="connsiteX79" fmla="*/ 3905504 w 8553704"/>
                <a:gd name="connsiteY79" fmla="*/ 530616 h 2334016"/>
                <a:gd name="connsiteX80" fmla="*/ 3626104 w 8553704"/>
                <a:gd name="connsiteY80" fmla="*/ 492516 h 2334016"/>
                <a:gd name="connsiteX81" fmla="*/ 3486404 w 8553704"/>
                <a:gd name="connsiteY81" fmla="*/ 467116 h 2334016"/>
                <a:gd name="connsiteX82" fmla="*/ 3156204 w 8553704"/>
                <a:gd name="connsiteY82" fmla="*/ 454416 h 2334016"/>
                <a:gd name="connsiteX83" fmla="*/ 2902204 w 8553704"/>
                <a:gd name="connsiteY83" fmla="*/ 416316 h 2334016"/>
                <a:gd name="connsiteX84" fmla="*/ 2851404 w 8553704"/>
                <a:gd name="connsiteY84" fmla="*/ 403616 h 2334016"/>
                <a:gd name="connsiteX85" fmla="*/ 2381504 w 8553704"/>
                <a:gd name="connsiteY85" fmla="*/ 378216 h 2334016"/>
                <a:gd name="connsiteX86" fmla="*/ 2318004 w 8553704"/>
                <a:gd name="connsiteY86" fmla="*/ 695716 h 2334016"/>
                <a:gd name="connsiteX87" fmla="*/ 2381504 w 8553704"/>
                <a:gd name="connsiteY87" fmla="*/ 810016 h 2334016"/>
                <a:gd name="connsiteX88" fmla="*/ 2419604 w 8553704"/>
                <a:gd name="connsiteY88" fmla="*/ 835416 h 2334016"/>
                <a:gd name="connsiteX89" fmla="*/ 2495804 w 8553704"/>
                <a:gd name="connsiteY89" fmla="*/ 911616 h 2334016"/>
                <a:gd name="connsiteX90" fmla="*/ 2533904 w 8553704"/>
                <a:gd name="connsiteY90" fmla="*/ 949716 h 2334016"/>
                <a:gd name="connsiteX91" fmla="*/ 2584704 w 8553704"/>
                <a:gd name="connsiteY91" fmla="*/ 987816 h 2334016"/>
                <a:gd name="connsiteX92" fmla="*/ 2660904 w 8553704"/>
                <a:gd name="connsiteY92" fmla="*/ 1038616 h 2334016"/>
                <a:gd name="connsiteX93" fmla="*/ 2673604 w 8553704"/>
                <a:gd name="connsiteY93" fmla="*/ 1076716 h 2334016"/>
                <a:gd name="connsiteX94" fmla="*/ 2699004 w 8553704"/>
                <a:gd name="connsiteY94" fmla="*/ 1165616 h 2334016"/>
                <a:gd name="connsiteX95" fmla="*/ 2673604 w 8553704"/>
                <a:gd name="connsiteY95" fmla="*/ 1330716 h 2334016"/>
                <a:gd name="connsiteX96" fmla="*/ 2660904 w 8553704"/>
                <a:gd name="connsiteY96" fmla="*/ 1381516 h 2334016"/>
                <a:gd name="connsiteX97" fmla="*/ 2635504 w 8553704"/>
                <a:gd name="connsiteY97" fmla="*/ 1419616 h 2334016"/>
                <a:gd name="connsiteX98" fmla="*/ 2622804 w 8553704"/>
                <a:gd name="connsiteY98" fmla="*/ 1457716 h 2334016"/>
                <a:gd name="connsiteX99" fmla="*/ 2584704 w 8553704"/>
                <a:gd name="connsiteY99" fmla="*/ 1470416 h 2334016"/>
                <a:gd name="connsiteX100" fmla="*/ 2546604 w 8553704"/>
                <a:gd name="connsiteY100" fmla="*/ 1495816 h 2334016"/>
                <a:gd name="connsiteX101" fmla="*/ 2470404 w 8553704"/>
                <a:gd name="connsiteY101" fmla="*/ 1521216 h 2334016"/>
                <a:gd name="connsiteX102" fmla="*/ 2432304 w 8553704"/>
                <a:gd name="connsiteY102" fmla="*/ 1533916 h 2334016"/>
                <a:gd name="connsiteX103" fmla="*/ 2330704 w 8553704"/>
                <a:gd name="connsiteY103" fmla="*/ 1546616 h 2334016"/>
                <a:gd name="connsiteX104" fmla="*/ 1797304 w 8553704"/>
                <a:gd name="connsiteY104" fmla="*/ 1546616 h 2334016"/>
                <a:gd name="connsiteX105" fmla="*/ 1670304 w 8553704"/>
                <a:gd name="connsiteY105" fmla="*/ 1533916 h 2334016"/>
                <a:gd name="connsiteX106" fmla="*/ 1556004 w 8553704"/>
                <a:gd name="connsiteY106" fmla="*/ 1470416 h 2334016"/>
                <a:gd name="connsiteX107" fmla="*/ 1454404 w 8553704"/>
                <a:gd name="connsiteY107" fmla="*/ 1419616 h 2334016"/>
                <a:gd name="connsiteX108" fmla="*/ 1429004 w 8553704"/>
                <a:gd name="connsiteY108" fmla="*/ 1381516 h 2334016"/>
                <a:gd name="connsiteX109" fmla="*/ 1378204 w 8553704"/>
                <a:gd name="connsiteY109" fmla="*/ 1356116 h 2334016"/>
                <a:gd name="connsiteX110" fmla="*/ 1340104 w 8553704"/>
                <a:gd name="connsiteY110" fmla="*/ 1229116 h 2334016"/>
                <a:gd name="connsiteX111" fmla="*/ 1352804 w 8553704"/>
                <a:gd name="connsiteY111" fmla="*/ 975116 h 2334016"/>
                <a:gd name="connsiteX112" fmla="*/ 1365504 w 8553704"/>
                <a:gd name="connsiteY112" fmla="*/ 937016 h 2334016"/>
                <a:gd name="connsiteX113" fmla="*/ 1390904 w 8553704"/>
                <a:gd name="connsiteY113" fmla="*/ 835416 h 2334016"/>
                <a:gd name="connsiteX114" fmla="*/ 1416304 w 8553704"/>
                <a:gd name="connsiteY114" fmla="*/ 797316 h 2334016"/>
                <a:gd name="connsiteX115" fmla="*/ 1467104 w 8553704"/>
                <a:gd name="connsiteY115" fmla="*/ 733816 h 2334016"/>
                <a:gd name="connsiteX116" fmla="*/ 1492504 w 8553704"/>
                <a:gd name="connsiteY116" fmla="*/ 695716 h 2334016"/>
                <a:gd name="connsiteX117" fmla="*/ 1505204 w 8553704"/>
                <a:gd name="connsiteY117" fmla="*/ 657616 h 2334016"/>
                <a:gd name="connsiteX118" fmla="*/ 1543304 w 8553704"/>
                <a:gd name="connsiteY118" fmla="*/ 632216 h 2334016"/>
                <a:gd name="connsiteX119" fmla="*/ 1568704 w 8553704"/>
                <a:gd name="connsiteY119" fmla="*/ 594116 h 2334016"/>
                <a:gd name="connsiteX120" fmla="*/ 1606804 w 8553704"/>
                <a:gd name="connsiteY120" fmla="*/ 581416 h 2334016"/>
                <a:gd name="connsiteX121" fmla="*/ 1657604 w 8553704"/>
                <a:gd name="connsiteY121" fmla="*/ 505216 h 2334016"/>
                <a:gd name="connsiteX122" fmla="*/ 1733804 w 8553704"/>
                <a:gd name="connsiteY122" fmla="*/ 441716 h 2334016"/>
                <a:gd name="connsiteX123" fmla="*/ 1759204 w 8553704"/>
                <a:gd name="connsiteY123" fmla="*/ 403616 h 2334016"/>
                <a:gd name="connsiteX124" fmla="*/ 1784604 w 8553704"/>
                <a:gd name="connsiteY124" fmla="*/ 327416 h 2334016"/>
                <a:gd name="connsiteX125" fmla="*/ 1149604 w 8553704"/>
                <a:gd name="connsiteY125" fmla="*/ 213116 h 2334016"/>
                <a:gd name="connsiteX126" fmla="*/ 1060704 w 8553704"/>
                <a:gd name="connsiteY126" fmla="*/ 200416 h 2334016"/>
                <a:gd name="connsiteX127" fmla="*/ 844804 w 8553704"/>
                <a:gd name="connsiteY127" fmla="*/ 187716 h 2334016"/>
                <a:gd name="connsiteX128" fmla="*/ 705104 w 8553704"/>
                <a:gd name="connsiteY128" fmla="*/ 175016 h 2334016"/>
                <a:gd name="connsiteX129" fmla="*/ 413004 w 8553704"/>
                <a:gd name="connsiteY129" fmla="*/ 162316 h 2334016"/>
                <a:gd name="connsiteX130" fmla="*/ 209804 w 8553704"/>
                <a:gd name="connsiteY130" fmla="*/ 149616 h 2334016"/>
                <a:gd name="connsiteX131" fmla="*/ 32004 w 8553704"/>
                <a:gd name="connsiteY131" fmla="*/ 162316 h 2334016"/>
                <a:gd name="connsiteX132" fmla="*/ 19304 w 8553704"/>
                <a:gd name="connsiteY132"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529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40104 w 8553704"/>
                <a:gd name="connsiteY15" fmla="*/ 2245116 h 2334016"/>
                <a:gd name="connsiteX16" fmla="*/ 1651254 w 8553704"/>
                <a:gd name="connsiteY16" fmla="*/ 2276866 h 2334016"/>
                <a:gd name="connsiteX17" fmla="*/ 1835404 w 8553704"/>
                <a:gd name="connsiteY17" fmla="*/ 2283216 h 2334016"/>
                <a:gd name="connsiteX18" fmla="*/ 1873504 w 8553704"/>
                <a:gd name="connsiteY18" fmla="*/ 2295916 h 2334016"/>
                <a:gd name="connsiteX19" fmla="*/ 2013204 w 8553704"/>
                <a:gd name="connsiteY19" fmla="*/ 2321316 h 2334016"/>
                <a:gd name="connsiteX20" fmla="*/ 2076704 w 8553704"/>
                <a:gd name="connsiteY20" fmla="*/ 2334016 h 2334016"/>
                <a:gd name="connsiteX21" fmla="*/ 3029204 w 8553704"/>
                <a:gd name="connsiteY21" fmla="*/ 2308616 h 2334016"/>
                <a:gd name="connsiteX22" fmla="*/ 3130804 w 8553704"/>
                <a:gd name="connsiteY22" fmla="*/ 2295916 h 2334016"/>
                <a:gd name="connsiteX23" fmla="*/ 3283204 w 8553704"/>
                <a:gd name="connsiteY23" fmla="*/ 2270516 h 2334016"/>
                <a:gd name="connsiteX24" fmla="*/ 3397504 w 8553704"/>
                <a:gd name="connsiteY24" fmla="*/ 2245116 h 2334016"/>
                <a:gd name="connsiteX25" fmla="*/ 3511804 w 8553704"/>
                <a:gd name="connsiteY25" fmla="*/ 2232416 h 2334016"/>
                <a:gd name="connsiteX26" fmla="*/ 3613404 w 8553704"/>
                <a:gd name="connsiteY26" fmla="*/ 2219716 h 2334016"/>
                <a:gd name="connsiteX27" fmla="*/ 3854704 w 8553704"/>
                <a:gd name="connsiteY27" fmla="*/ 2168916 h 2334016"/>
                <a:gd name="connsiteX28" fmla="*/ 4299204 w 8553704"/>
                <a:gd name="connsiteY28" fmla="*/ 2143516 h 2334016"/>
                <a:gd name="connsiteX29" fmla="*/ 4388104 w 8553704"/>
                <a:gd name="connsiteY29" fmla="*/ 2118116 h 2334016"/>
                <a:gd name="connsiteX30" fmla="*/ 4464304 w 8553704"/>
                <a:gd name="connsiteY30" fmla="*/ 2080016 h 2334016"/>
                <a:gd name="connsiteX31" fmla="*/ 5137404 w 8553704"/>
                <a:gd name="connsiteY31" fmla="*/ 2041916 h 2334016"/>
                <a:gd name="connsiteX32" fmla="*/ 5251704 w 8553704"/>
                <a:gd name="connsiteY32" fmla="*/ 2029216 h 2334016"/>
                <a:gd name="connsiteX33" fmla="*/ 5264404 w 8553704"/>
                <a:gd name="connsiteY33" fmla="*/ 1991116 h 2334016"/>
                <a:gd name="connsiteX34" fmla="*/ 5289804 w 8553704"/>
                <a:gd name="connsiteY34" fmla="*/ 1953016 h 2334016"/>
                <a:gd name="connsiteX35" fmla="*/ 5302504 w 8553704"/>
                <a:gd name="connsiteY35" fmla="*/ 1902216 h 2334016"/>
                <a:gd name="connsiteX36" fmla="*/ 5315204 w 8553704"/>
                <a:gd name="connsiteY36" fmla="*/ 1826016 h 2334016"/>
                <a:gd name="connsiteX37" fmla="*/ 5340604 w 8553704"/>
                <a:gd name="connsiteY37" fmla="*/ 1724416 h 2334016"/>
                <a:gd name="connsiteX38" fmla="*/ 5404104 w 8553704"/>
                <a:gd name="connsiteY38" fmla="*/ 1660916 h 2334016"/>
                <a:gd name="connsiteX39" fmla="*/ 5480304 w 8553704"/>
                <a:gd name="connsiteY39" fmla="*/ 1635516 h 2334016"/>
                <a:gd name="connsiteX40" fmla="*/ 5556504 w 8553704"/>
                <a:gd name="connsiteY40" fmla="*/ 1584716 h 2334016"/>
                <a:gd name="connsiteX41" fmla="*/ 5632704 w 8553704"/>
                <a:gd name="connsiteY41" fmla="*/ 1559316 h 2334016"/>
                <a:gd name="connsiteX42" fmla="*/ 5670804 w 8553704"/>
                <a:gd name="connsiteY42" fmla="*/ 1546616 h 2334016"/>
                <a:gd name="connsiteX43" fmla="*/ 5721604 w 8553704"/>
                <a:gd name="connsiteY43" fmla="*/ 1533916 h 2334016"/>
                <a:gd name="connsiteX44" fmla="*/ 6166104 w 8553704"/>
                <a:gd name="connsiteY44" fmla="*/ 1572016 h 2334016"/>
                <a:gd name="connsiteX45" fmla="*/ 6204204 w 8553704"/>
                <a:gd name="connsiteY45" fmla="*/ 1584716 h 2334016"/>
                <a:gd name="connsiteX46" fmla="*/ 6280404 w 8553704"/>
                <a:gd name="connsiteY46" fmla="*/ 1648216 h 2334016"/>
                <a:gd name="connsiteX47" fmla="*/ 6356604 w 8553704"/>
                <a:gd name="connsiteY47" fmla="*/ 1699016 h 2334016"/>
                <a:gd name="connsiteX48" fmla="*/ 6394704 w 8553704"/>
                <a:gd name="connsiteY48" fmla="*/ 1724416 h 2334016"/>
                <a:gd name="connsiteX49" fmla="*/ 6445504 w 8553704"/>
                <a:gd name="connsiteY49" fmla="*/ 1838716 h 2334016"/>
                <a:gd name="connsiteX50" fmla="*/ 6458204 w 8553704"/>
                <a:gd name="connsiteY50" fmla="*/ 1876816 h 2334016"/>
                <a:gd name="connsiteX51" fmla="*/ 6496304 w 8553704"/>
                <a:gd name="connsiteY51" fmla="*/ 1889516 h 2334016"/>
                <a:gd name="connsiteX52" fmla="*/ 6547104 w 8553704"/>
                <a:gd name="connsiteY52" fmla="*/ 1914916 h 2334016"/>
                <a:gd name="connsiteX53" fmla="*/ 6597904 w 8553704"/>
                <a:gd name="connsiteY53" fmla="*/ 1927616 h 2334016"/>
                <a:gd name="connsiteX54" fmla="*/ 6674104 w 8553704"/>
                <a:gd name="connsiteY54" fmla="*/ 1953016 h 2334016"/>
                <a:gd name="connsiteX55" fmla="*/ 7067804 w 8553704"/>
                <a:gd name="connsiteY55" fmla="*/ 1978416 h 2334016"/>
                <a:gd name="connsiteX56" fmla="*/ 8223504 w 8553704"/>
                <a:gd name="connsiteY56" fmla="*/ 2029216 h 2334016"/>
                <a:gd name="connsiteX57" fmla="*/ 8477504 w 8553704"/>
                <a:gd name="connsiteY57" fmla="*/ 2016516 h 2334016"/>
                <a:gd name="connsiteX58" fmla="*/ 8553704 w 8553704"/>
                <a:gd name="connsiteY58" fmla="*/ 1965716 h 2334016"/>
                <a:gd name="connsiteX59" fmla="*/ 8541004 w 8553704"/>
                <a:gd name="connsiteY59" fmla="*/ 937016 h 2334016"/>
                <a:gd name="connsiteX60" fmla="*/ 8337804 w 8553704"/>
                <a:gd name="connsiteY60" fmla="*/ 975116 h 2334016"/>
                <a:gd name="connsiteX61" fmla="*/ 7867904 w 8553704"/>
                <a:gd name="connsiteY61" fmla="*/ 962416 h 2334016"/>
                <a:gd name="connsiteX62" fmla="*/ 7601204 w 8553704"/>
                <a:gd name="connsiteY62" fmla="*/ 937016 h 2334016"/>
                <a:gd name="connsiteX63" fmla="*/ 7537704 w 8553704"/>
                <a:gd name="connsiteY63" fmla="*/ 924316 h 2334016"/>
                <a:gd name="connsiteX64" fmla="*/ 7486904 w 8553704"/>
                <a:gd name="connsiteY64" fmla="*/ 911616 h 2334016"/>
                <a:gd name="connsiteX65" fmla="*/ 7448804 w 8553704"/>
                <a:gd name="connsiteY65" fmla="*/ 898916 h 2334016"/>
                <a:gd name="connsiteX66" fmla="*/ 7359904 w 8553704"/>
                <a:gd name="connsiteY66" fmla="*/ 886216 h 2334016"/>
                <a:gd name="connsiteX67" fmla="*/ 7207504 w 8553704"/>
                <a:gd name="connsiteY67" fmla="*/ 860816 h 2334016"/>
                <a:gd name="connsiteX68" fmla="*/ 5924804 w 8553704"/>
                <a:gd name="connsiteY68" fmla="*/ 848116 h 2334016"/>
                <a:gd name="connsiteX69" fmla="*/ 5594604 w 8553704"/>
                <a:gd name="connsiteY69" fmla="*/ 810016 h 2334016"/>
                <a:gd name="connsiteX70" fmla="*/ 5467604 w 8553704"/>
                <a:gd name="connsiteY70" fmla="*/ 771916 h 2334016"/>
                <a:gd name="connsiteX71" fmla="*/ 5429504 w 8553704"/>
                <a:gd name="connsiteY71" fmla="*/ 759216 h 2334016"/>
                <a:gd name="connsiteX72" fmla="*/ 5340604 w 8553704"/>
                <a:gd name="connsiteY72" fmla="*/ 708416 h 2334016"/>
                <a:gd name="connsiteX73" fmla="*/ 5302504 w 8553704"/>
                <a:gd name="connsiteY73" fmla="*/ 683016 h 2334016"/>
                <a:gd name="connsiteX74" fmla="*/ 5175504 w 8553704"/>
                <a:gd name="connsiteY74" fmla="*/ 644916 h 2334016"/>
                <a:gd name="connsiteX75" fmla="*/ 4934204 w 8553704"/>
                <a:gd name="connsiteY75" fmla="*/ 632216 h 2334016"/>
                <a:gd name="connsiteX76" fmla="*/ 4527804 w 8553704"/>
                <a:gd name="connsiteY76" fmla="*/ 594116 h 2334016"/>
                <a:gd name="connsiteX77" fmla="*/ 4438904 w 8553704"/>
                <a:gd name="connsiteY77" fmla="*/ 581416 h 2334016"/>
                <a:gd name="connsiteX78" fmla="*/ 3905504 w 8553704"/>
                <a:gd name="connsiteY78" fmla="*/ 530616 h 2334016"/>
                <a:gd name="connsiteX79" fmla="*/ 3626104 w 8553704"/>
                <a:gd name="connsiteY79" fmla="*/ 492516 h 2334016"/>
                <a:gd name="connsiteX80" fmla="*/ 3486404 w 8553704"/>
                <a:gd name="connsiteY80" fmla="*/ 467116 h 2334016"/>
                <a:gd name="connsiteX81" fmla="*/ 3156204 w 8553704"/>
                <a:gd name="connsiteY81" fmla="*/ 454416 h 2334016"/>
                <a:gd name="connsiteX82" fmla="*/ 2902204 w 8553704"/>
                <a:gd name="connsiteY82" fmla="*/ 416316 h 2334016"/>
                <a:gd name="connsiteX83" fmla="*/ 2851404 w 8553704"/>
                <a:gd name="connsiteY83" fmla="*/ 403616 h 2334016"/>
                <a:gd name="connsiteX84" fmla="*/ 2381504 w 8553704"/>
                <a:gd name="connsiteY84" fmla="*/ 378216 h 2334016"/>
                <a:gd name="connsiteX85" fmla="*/ 2318004 w 8553704"/>
                <a:gd name="connsiteY85" fmla="*/ 695716 h 2334016"/>
                <a:gd name="connsiteX86" fmla="*/ 2381504 w 8553704"/>
                <a:gd name="connsiteY86" fmla="*/ 810016 h 2334016"/>
                <a:gd name="connsiteX87" fmla="*/ 2419604 w 8553704"/>
                <a:gd name="connsiteY87" fmla="*/ 835416 h 2334016"/>
                <a:gd name="connsiteX88" fmla="*/ 2495804 w 8553704"/>
                <a:gd name="connsiteY88" fmla="*/ 911616 h 2334016"/>
                <a:gd name="connsiteX89" fmla="*/ 2533904 w 8553704"/>
                <a:gd name="connsiteY89" fmla="*/ 949716 h 2334016"/>
                <a:gd name="connsiteX90" fmla="*/ 2584704 w 8553704"/>
                <a:gd name="connsiteY90" fmla="*/ 987816 h 2334016"/>
                <a:gd name="connsiteX91" fmla="*/ 2660904 w 8553704"/>
                <a:gd name="connsiteY91" fmla="*/ 1038616 h 2334016"/>
                <a:gd name="connsiteX92" fmla="*/ 2673604 w 8553704"/>
                <a:gd name="connsiteY92" fmla="*/ 1076716 h 2334016"/>
                <a:gd name="connsiteX93" fmla="*/ 2699004 w 8553704"/>
                <a:gd name="connsiteY93" fmla="*/ 1165616 h 2334016"/>
                <a:gd name="connsiteX94" fmla="*/ 2673604 w 8553704"/>
                <a:gd name="connsiteY94" fmla="*/ 1330716 h 2334016"/>
                <a:gd name="connsiteX95" fmla="*/ 2660904 w 8553704"/>
                <a:gd name="connsiteY95" fmla="*/ 1381516 h 2334016"/>
                <a:gd name="connsiteX96" fmla="*/ 2635504 w 8553704"/>
                <a:gd name="connsiteY96" fmla="*/ 1419616 h 2334016"/>
                <a:gd name="connsiteX97" fmla="*/ 2622804 w 8553704"/>
                <a:gd name="connsiteY97" fmla="*/ 1457716 h 2334016"/>
                <a:gd name="connsiteX98" fmla="*/ 2584704 w 8553704"/>
                <a:gd name="connsiteY98" fmla="*/ 1470416 h 2334016"/>
                <a:gd name="connsiteX99" fmla="*/ 2546604 w 8553704"/>
                <a:gd name="connsiteY99" fmla="*/ 1495816 h 2334016"/>
                <a:gd name="connsiteX100" fmla="*/ 2470404 w 8553704"/>
                <a:gd name="connsiteY100" fmla="*/ 1521216 h 2334016"/>
                <a:gd name="connsiteX101" fmla="*/ 2432304 w 8553704"/>
                <a:gd name="connsiteY101" fmla="*/ 1533916 h 2334016"/>
                <a:gd name="connsiteX102" fmla="*/ 2330704 w 8553704"/>
                <a:gd name="connsiteY102" fmla="*/ 1546616 h 2334016"/>
                <a:gd name="connsiteX103" fmla="*/ 1797304 w 8553704"/>
                <a:gd name="connsiteY103" fmla="*/ 1546616 h 2334016"/>
                <a:gd name="connsiteX104" fmla="*/ 1670304 w 8553704"/>
                <a:gd name="connsiteY104" fmla="*/ 1533916 h 2334016"/>
                <a:gd name="connsiteX105" fmla="*/ 1556004 w 8553704"/>
                <a:gd name="connsiteY105" fmla="*/ 1470416 h 2334016"/>
                <a:gd name="connsiteX106" fmla="*/ 1454404 w 8553704"/>
                <a:gd name="connsiteY106" fmla="*/ 1419616 h 2334016"/>
                <a:gd name="connsiteX107" fmla="*/ 1429004 w 8553704"/>
                <a:gd name="connsiteY107" fmla="*/ 1381516 h 2334016"/>
                <a:gd name="connsiteX108" fmla="*/ 1378204 w 8553704"/>
                <a:gd name="connsiteY108" fmla="*/ 1356116 h 2334016"/>
                <a:gd name="connsiteX109" fmla="*/ 1340104 w 8553704"/>
                <a:gd name="connsiteY109" fmla="*/ 1229116 h 2334016"/>
                <a:gd name="connsiteX110" fmla="*/ 1352804 w 8553704"/>
                <a:gd name="connsiteY110" fmla="*/ 975116 h 2334016"/>
                <a:gd name="connsiteX111" fmla="*/ 1365504 w 8553704"/>
                <a:gd name="connsiteY111" fmla="*/ 937016 h 2334016"/>
                <a:gd name="connsiteX112" fmla="*/ 1390904 w 8553704"/>
                <a:gd name="connsiteY112" fmla="*/ 835416 h 2334016"/>
                <a:gd name="connsiteX113" fmla="*/ 1416304 w 8553704"/>
                <a:gd name="connsiteY113" fmla="*/ 797316 h 2334016"/>
                <a:gd name="connsiteX114" fmla="*/ 1467104 w 8553704"/>
                <a:gd name="connsiteY114" fmla="*/ 733816 h 2334016"/>
                <a:gd name="connsiteX115" fmla="*/ 1492504 w 8553704"/>
                <a:gd name="connsiteY115" fmla="*/ 695716 h 2334016"/>
                <a:gd name="connsiteX116" fmla="*/ 1505204 w 8553704"/>
                <a:gd name="connsiteY116" fmla="*/ 657616 h 2334016"/>
                <a:gd name="connsiteX117" fmla="*/ 1543304 w 8553704"/>
                <a:gd name="connsiteY117" fmla="*/ 632216 h 2334016"/>
                <a:gd name="connsiteX118" fmla="*/ 1568704 w 8553704"/>
                <a:gd name="connsiteY118" fmla="*/ 594116 h 2334016"/>
                <a:gd name="connsiteX119" fmla="*/ 1606804 w 8553704"/>
                <a:gd name="connsiteY119" fmla="*/ 581416 h 2334016"/>
                <a:gd name="connsiteX120" fmla="*/ 1657604 w 8553704"/>
                <a:gd name="connsiteY120" fmla="*/ 505216 h 2334016"/>
                <a:gd name="connsiteX121" fmla="*/ 1733804 w 8553704"/>
                <a:gd name="connsiteY121" fmla="*/ 441716 h 2334016"/>
                <a:gd name="connsiteX122" fmla="*/ 1759204 w 8553704"/>
                <a:gd name="connsiteY122" fmla="*/ 403616 h 2334016"/>
                <a:gd name="connsiteX123" fmla="*/ 1784604 w 8553704"/>
                <a:gd name="connsiteY123" fmla="*/ 327416 h 2334016"/>
                <a:gd name="connsiteX124" fmla="*/ 1149604 w 8553704"/>
                <a:gd name="connsiteY124" fmla="*/ 213116 h 2334016"/>
                <a:gd name="connsiteX125" fmla="*/ 1060704 w 8553704"/>
                <a:gd name="connsiteY125" fmla="*/ 200416 h 2334016"/>
                <a:gd name="connsiteX126" fmla="*/ 844804 w 8553704"/>
                <a:gd name="connsiteY126" fmla="*/ 187716 h 2334016"/>
                <a:gd name="connsiteX127" fmla="*/ 705104 w 8553704"/>
                <a:gd name="connsiteY127" fmla="*/ 175016 h 2334016"/>
                <a:gd name="connsiteX128" fmla="*/ 413004 w 8553704"/>
                <a:gd name="connsiteY128" fmla="*/ 162316 h 2334016"/>
                <a:gd name="connsiteX129" fmla="*/ 209804 w 8553704"/>
                <a:gd name="connsiteY129" fmla="*/ 149616 h 2334016"/>
                <a:gd name="connsiteX130" fmla="*/ 32004 w 8553704"/>
                <a:gd name="connsiteY130" fmla="*/ 162316 h 2334016"/>
                <a:gd name="connsiteX131" fmla="*/ 19304 w 8553704"/>
                <a:gd name="connsiteY131"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529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40104 w 8553704"/>
                <a:gd name="connsiteY15" fmla="*/ 2245116 h 2334016"/>
                <a:gd name="connsiteX16" fmla="*/ 1651254 w 8553704"/>
                <a:gd name="connsiteY16" fmla="*/ 2276866 h 2334016"/>
                <a:gd name="connsiteX17" fmla="*/ 1873504 w 8553704"/>
                <a:gd name="connsiteY17" fmla="*/ 2295916 h 2334016"/>
                <a:gd name="connsiteX18" fmla="*/ 2013204 w 8553704"/>
                <a:gd name="connsiteY18" fmla="*/ 2321316 h 2334016"/>
                <a:gd name="connsiteX19" fmla="*/ 2076704 w 8553704"/>
                <a:gd name="connsiteY19" fmla="*/ 2334016 h 2334016"/>
                <a:gd name="connsiteX20" fmla="*/ 3029204 w 8553704"/>
                <a:gd name="connsiteY20" fmla="*/ 2308616 h 2334016"/>
                <a:gd name="connsiteX21" fmla="*/ 3130804 w 8553704"/>
                <a:gd name="connsiteY21" fmla="*/ 2295916 h 2334016"/>
                <a:gd name="connsiteX22" fmla="*/ 3283204 w 8553704"/>
                <a:gd name="connsiteY22" fmla="*/ 2270516 h 2334016"/>
                <a:gd name="connsiteX23" fmla="*/ 3397504 w 8553704"/>
                <a:gd name="connsiteY23" fmla="*/ 2245116 h 2334016"/>
                <a:gd name="connsiteX24" fmla="*/ 3511804 w 8553704"/>
                <a:gd name="connsiteY24" fmla="*/ 2232416 h 2334016"/>
                <a:gd name="connsiteX25" fmla="*/ 3613404 w 8553704"/>
                <a:gd name="connsiteY25" fmla="*/ 2219716 h 2334016"/>
                <a:gd name="connsiteX26" fmla="*/ 3854704 w 8553704"/>
                <a:gd name="connsiteY26" fmla="*/ 2168916 h 2334016"/>
                <a:gd name="connsiteX27" fmla="*/ 4299204 w 8553704"/>
                <a:gd name="connsiteY27" fmla="*/ 2143516 h 2334016"/>
                <a:gd name="connsiteX28" fmla="*/ 4388104 w 8553704"/>
                <a:gd name="connsiteY28" fmla="*/ 2118116 h 2334016"/>
                <a:gd name="connsiteX29" fmla="*/ 4464304 w 8553704"/>
                <a:gd name="connsiteY29" fmla="*/ 2080016 h 2334016"/>
                <a:gd name="connsiteX30" fmla="*/ 5137404 w 8553704"/>
                <a:gd name="connsiteY30" fmla="*/ 2041916 h 2334016"/>
                <a:gd name="connsiteX31" fmla="*/ 5251704 w 8553704"/>
                <a:gd name="connsiteY31" fmla="*/ 2029216 h 2334016"/>
                <a:gd name="connsiteX32" fmla="*/ 5264404 w 8553704"/>
                <a:gd name="connsiteY32" fmla="*/ 1991116 h 2334016"/>
                <a:gd name="connsiteX33" fmla="*/ 5289804 w 8553704"/>
                <a:gd name="connsiteY33" fmla="*/ 1953016 h 2334016"/>
                <a:gd name="connsiteX34" fmla="*/ 5302504 w 8553704"/>
                <a:gd name="connsiteY34" fmla="*/ 1902216 h 2334016"/>
                <a:gd name="connsiteX35" fmla="*/ 5315204 w 8553704"/>
                <a:gd name="connsiteY35" fmla="*/ 1826016 h 2334016"/>
                <a:gd name="connsiteX36" fmla="*/ 5340604 w 8553704"/>
                <a:gd name="connsiteY36" fmla="*/ 1724416 h 2334016"/>
                <a:gd name="connsiteX37" fmla="*/ 5404104 w 8553704"/>
                <a:gd name="connsiteY37" fmla="*/ 1660916 h 2334016"/>
                <a:gd name="connsiteX38" fmla="*/ 5480304 w 8553704"/>
                <a:gd name="connsiteY38" fmla="*/ 1635516 h 2334016"/>
                <a:gd name="connsiteX39" fmla="*/ 5556504 w 8553704"/>
                <a:gd name="connsiteY39" fmla="*/ 1584716 h 2334016"/>
                <a:gd name="connsiteX40" fmla="*/ 5632704 w 8553704"/>
                <a:gd name="connsiteY40" fmla="*/ 1559316 h 2334016"/>
                <a:gd name="connsiteX41" fmla="*/ 5670804 w 8553704"/>
                <a:gd name="connsiteY41" fmla="*/ 1546616 h 2334016"/>
                <a:gd name="connsiteX42" fmla="*/ 5721604 w 8553704"/>
                <a:gd name="connsiteY42" fmla="*/ 1533916 h 2334016"/>
                <a:gd name="connsiteX43" fmla="*/ 6166104 w 8553704"/>
                <a:gd name="connsiteY43" fmla="*/ 1572016 h 2334016"/>
                <a:gd name="connsiteX44" fmla="*/ 6204204 w 8553704"/>
                <a:gd name="connsiteY44" fmla="*/ 1584716 h 2334016"/>
                <a:gd name="connsiteX45" fmla="*/ 6280404 w 8553704"/>
                <a:gd name="connsiteY45" fmla="*/ 1648216 h 2334016"/>
                <a:gd name="connsiteX46" fmla="*/ 6356604 w 8553704"/>
                <a:gd name="connsiteY46" fmla="*/ 1699016 h 2334016"/>
                <a:gd name="connsiteX47" fmla="*/ 6394704 w 8553704"/>
                <a:gd name="connsiteY47" fmla="*/ 1724416 h 2334016"/>
                <a:gd name="connsiteX48" fmla="*/ 6445504 w 8553704"/>
                <a:gd name="connsiteY48" fmla="*/ 1838716 h 2334016"/>
                <a:gd name="connsiteX49" fmla="*/ 6458204 w 8553704"/>
                <a:gd name="connsiteY49" fmla="*/ 1876816 h 2334016"/>
                <a:gd name="connsiteX50" fmla="*/ 6496304 w 8553704"/>
                <a:gd name="connsiteY50" fmla="*/ 1889516 h 2334016"/>
                <a:gd name="connsiteX51" fmla="*/ 6547104 w 8553704"/>
                <a:gd name="connsiteY51" fmla="*/ 1914916 h 2334016"/>
                <a:gd name="connsiteX52" fmla="*/ 6597904 w 8553704"/>
                <a:gd name="connsiteY52" fmla="*/ 1927616 h 2334016"/>
                <a:gd name="connsiteX53" fmla="*/ 6674104 w 8553704"/>
                <a:gd name="connsiteY53" fmla="*/ 1953016 h 2334016"/>
                <a:gd name="connsiteX54" fmla="*/ 7067804 w 8553704"/>
                <a:gd name="connsiteY54" fmla="*/ 1978416 h 2334016"/>
                <a:gd name="connsiteX55" fmla="*/ 8223504 w 8553704"/>
                <a:gd name="connsiteY55" fmla="*/ 2029216 h 2334016"/>
                <a:gd name="connsiteX56" fmla="*/ 8477504 w 8553704"/>
                <a:gd name="connsiteY56" fmla="*/ 2016516 h 2334016"/>
                <a:gd name="connsiteX57" fmla="*/ 8553704 w 8553704"/>
                <a:gd name="connsiteY57" fmla="*/ 1965716 h 2334016"/>
                <a:gd name="connsiteX58" fmla="*/ 8541004 w 8553704"/>
                <a:gd name="connsiteY58" fmla="*/ 937016 h 2334016"/>
                <a:gd name="connsiteX59" fmla="*/ 8337804 w 8553704"/>
                <a:gd name="connsiteY59" fmla="*/ 975116 h 2334016"/>
                <a:gd name="connsiteX60" fmla="*/ 7867904 w 8553704"/>
                <a:gd name="connsiteY60" fmla="*/ 962416 h 2334016"/>
                <a:gd name="connsiteX61" fmla="*/ 7601204 w 8553704"/>
                <a:gd name="connsiteY61" fmla="*/ 937016 h 2334016"/>
                <a:gd name="connsiteX62" fmla="*/ 7537704 w 8553704"/>
                <a:gd name="connsiteY62" fmla="*/ 924316 h 2334016"/>
                <a:gd name="connsiteX63" fmla="*/ 7486904 w 8553704"/>
                <a:gd name="connsiteY63" fmla="*/ 911616 h 2334016"/>
                <a:gd name="connsiteX64" fmla="*/ 7448804 w 8553704"/>
                <a:gd name="connsiteY64" fmla="*/ 898916 h 2334016"/>
                <a:gd name="connsiteX65" fmla="*/ 7359904 w 8553704"/>
                <a:gd name="connsiteY65" fmla="*/ 886216 h 2334016"/>
                <a:gd name="connsiteX66" fmla="*/ 7207504 w 8553704"/>
                <a:gd name="connsiteY66" fmla="*/ 860816 h 2334016"/>
                <a:gd name="connsiteX67" fmla="*/ 5924804 w 8553704"/>
                <a:gd name="connsiteY67" fmla="*/ 848116 h 2334016"/>
                <a:gd name="connsiteX68" fmla="*/ 5594604 w 8553704"/>
                <a:gd name="connsiteY68" fmla="*/ 810016 h 2334016"/>
                <a:gd name="connsiteX69" fmla="*/ 5467604 w 8553704"/>
                <a:gd name="connsiteY69" fmla="*/ 771916 h 2334016"/>
                <a:gd name="connsiteX70" fmla="*/ 5429504 w 8553704"/>
                <a:gd name="connsiteY70" fmla="*/ 759216 h 2334016"/>
                <a:gd name="connsiteX71" fmla="*/ 5340604 w 8553704"/>
                <a:gd name="connsiteY71" fmla="*/ 708416 h 2334016"/>
                <a:gd name="connsiteX72" fmla="*/ 5302504 w 8553704"/>
                <a:gd name="connsiteY72" fmla="*/ 683016 h 2334016"/>
                <a:gd name="connsiteX73" fmla="*/ 5175504 w 8553704"/>
                <a:gd name="connsiteY73" fmla="*/ 644916 h 2334016"/>
                <a:gd name="connsiteX74" fmla="*/ 4934204 w 8553704"/>
                <a:gd name="connsiteY74" fmla="*/ 632216 h 2334016"/>
                <a:gd name="connsiteX75" fmla="*/ 4527804 w 8553704"/>
                <a:gd name="connsiteY75" fmla="*/ 594116 h 2334016"/>
                <a:gd name="connsiteX76" fmla="*/ 4438904 w 8553704"/>
                <a:gd name="connsiteY76" fmla="*/ 581416 h 2334016"/>
                <a:gd name="connsiteX77" fmla="*/ 3905504 w 8553704"/>
                <a:gd name="connsiteY77" fmla="*/ 530616 h 2334016"/>
                <a:gd name="connsiteX78" fmla="*/ 3626104 w 8553704"/>
                <a:gd name="connsiteY78" fmla="*/ 492516 h 2334016"/>
                <a:gd name="connsiteX79" fmla="*/ 3486404 w 8553704"/>
                <a:gd name="connsiteY79" fmla="*/ 467116 h 2334016"/>
                <a:gd name="connsiteX80" fmla="*/ 3156204 w 8553704"/>
                <a:gd name="connsiteY80" fmla="*/ 454416 h 2334016"/>
                <a:gd name="connsiteX81" fmla="*/ 2902204 w 8553704"/>
                <a:gd name="connsiteY81" fmla="*/ 416316 h 2334016"/>
                <a:gd name="connsiteX82" fmla="*/ 2851404 w 8553704"/>
                <a:gd name="connsiteY82" fmla="*/ 403616 h 2334016"/>
                <a:gd name="connsiteX83" fmla="*/ 2381504 w 8553704"/>
                <a:gd name="connsiteY83" fmla="*/ 378216 h 2334016"/>
                <a:gd name="connsiteX84" fmla="*/ 2318004 w 8553704"/>
                <a:gd name="connsiteY84" fmla="*/ 695716 h 2334016"/>
                <a:gd name="connsiteX85" fmla="*/ 2381504 w 8553704"/>
                <a:gd name="connsiteY85" fmla="*/ 810016 h 2334016"/>
                <a:gd name="connsiteX86" fmla="*/ 2419604 w 8553704"/>
                <a:gd name="connsiteY86" fmla="*/ 835416 h 2334016"/>
                <a:gd name="connsiteX87" fmla="*/ 2495804 w 8553704"/>
                <a:gd name="connsiteY87" fmla="*/ 911616 h 2334016"/>
                <a:gd name="connsiteX88" fmla="*/ 2533904 w 8553704"/>
                <a:gd name="connsiteY88" fmla="*/ 949716 h 2334016"/>
                <a:gd name="connsiteX89" fmla="*/ 2584704 w 8553704"/>
                <a:gd name="connsiteY89" fmla="*/ 987816 h 2334016"/>
                <a:gd name="connsiteX90" fmla="*/ 2660904 w 8553704"/>
                <a:gd name="connsiteY90" fmla="*/ 1038616 h 2334016"/>
                <a:gd name="connsiteX91" fmla="*/ 2673604 w 8553704"/>
                <a:gd name="connsiteY91" fmla="*/ 1076716 h 2334016"/>
                <a:gd name="connsiteX92" fmla="*/ 2699004 w 8553704"/>
                <a:gd name="connsiteY92" fmla="*/ 1165616 h 2334016"/>
                <a:gd name="connsiteX93" fmla="*/ 2673604 w 8553704"/>
                <a:gd name="connsiteY93" fmla="*/ 1330716 h 2334016"/>
                <a:gd name="connsiteX94" fmla="*/ 2660904 w 8553704"/>
                <a:gd name="connsiteY94" fmla="*/ 1381516 h 2334016"/>
                <a:gd name="connsiteX95" fmla="*/ 2635504 w 8553704"/>
                <a:gd name="connsiteY95" fmla="*/ 1419616 h 2334016"/>
                <a:gd name="connsiteX96" fmla="*/ 2622804 w 8553704"/>
                <a:gd name="connsiteY96" fmla="*/ 1457716 h 2334016"/>
                <a:gd name="connsiteX97" fmla="*/ 2584704 w 8553704"/>
                <a:gd name="connsiteY97" fmla="*/ 1470416 h 2334016"/>
                <a:gd name="connsiteX98" fmla="*/ 2546604 w 8553704"/>
                <a:gd name="connsiteY98" fmla="*/ 1495816 h 2334016"/>
                <a:gd name="connsiteX99" fmla="*/ 2470404 w 8553704"/>
                <a:gd name="connsiteY99" fmla="*/ 1521216 h 2334016"/>
                <a:gd name="connsiteX100" fmla="*/ 2432304 w 8553704"/>
                <a:gd name="connsiteY100" fmla="*/ 1533916 h 2334016"/>
                <a:gd name="connsiteX101" fmla="*/ 2330704 w 8553704"/>
                <a:gd name="connsiteY101" fmla="*/ 1546616 h 2334016"/>
                <a:gd name="connsiteX102" fmla="*/ 1797304 w 8553704"/>
                <a:gd name="connsiteY102" fmla="*/ 1546616 h 2334016"/>
                <a:gd name="connsiteX103" fmla="*/ 1670304 w 8553704"/>
                <a:gd name="connsiteY103" fmla="*/ 1533916 h 2334016"/>
                <a:gd name="connsiteX104" fmla="*/ 1556004 w 8553704"/>
                <a:gd name="connsiteY104" fmla="*/ 1470416 h 2334016"/>
                <a:gd name="connsiteX105" fmla="*/ 1454404 w 8553704"/>
                <a:gd name="connsiteY105" fmla="*/ 1419616 h 2334016"/>
                <a:gd name="connsiteX106" fmla="*/ 1429004 w 8553704"/>
                <a:gd name="connsiteY106" fmla="*/ 1381516 h 2334016"/>
                <a:gd name="connsiteX107" fmla="*/ 1378204 w 8553704"/>
                <a:gd name="connsiteY107" fmla="*/ 1356116 h 2334016"/>
                <a:gd name="connsiteX108" fmla="*/ 1340104 w 8553704"/>
                <a:gd name="connsiteY108" fmla="*/ 1229116 h 2334016"/>
                <a:gd name="connsiteX109" fmla="*/ 1352804 w 8553704"/>
                <a:gd name="connsiteY109" fmla="*/ 975116 h 2334016"/>
                <a:gd name="connsiteX110" fmla="*/ 1365504 w 8553704"/>
                <a:gd name="connsiteY110" fmla="*/ 937016 h 2334016"/>
                <a:gd name="connsiteX111" fmla="*/ 1390904 w 8553704"/>
                <a:gd name="connsiteY111" fmla="*/ 835416 h 2334016"/>
                <a:gd name="connsiteX112" fmla="*/ 1416304 w 8553704"/>
                <a:gd name="connsiteY112" fmla="*/ 797316 h 2334016"/>
                <a:gd name="connsiteX113" fmla="*/ 1467104 w 8553704"/>
                <a:gd name="connsiteY113" fmla="*/ 733816 h 2334016"/>
                <a:gd name="connsiteX114" fmla="*/ 1492504 w 8553704"/>
                <a:gd name="connsiteY114" fmla="*/ 695716 h 2334016"/>
                <a:gd name="connsiteX115" fmla="*/ 1505204 w 8553704"/>
                <a:gd name="connsiteY115" fmla="*/ 657616 h 2334016"/>
                <a:gd name="connsiteX116" fmla="*/ 1543304 w 8553704"/>
                <a:gd name="connsiteY116" fmla="*/ 632216 h 2334016"/>
                <a:gd name="connsiteX117" fmla="*/ 1568704 w 8553704"/>
                <a:gd name="connsiteY117" fmla="*/ 594116 h 2334016"/>
                <a:gd name="connsiteX118" fmla="*/ 1606804 w 8553704"/>
                <a:gd name="connsiteY118" fmla="*/ 581416 h 2334016"/>
                <a:gd name="connsiteX119" fmla="*/ 1657604 w 8553704"/>
                <a:gd name="connsiteY119" fmla="*/ 505216 h 2334016"/>
                <a:gd name="connsiteX120" fmla="*/ 1733804 w 8553704"/>
                <a:gd name="connsiteY120" fmla="*/ 441716 h 2334016"/>
                <a:gd name="connsiteX121" fmla="*/ 1759204 w 8553704"/>
                <a:gd name="connsiteY121" fmla="*/ 403616 h 2334016"/>
                <a:gd name="connsiteX122" fmla="*/ 1784604 w 8553704"/>
                <a:gd name="connsiteY122" fmla="*/ 327416 h 2334016"/>
                <a:gd name="connsiteX123" fmla="*/ 1149604 w 8553704"/>
                <a:gd name="connsiteY123" fmla="*/ 213116 h 2334016"/>
                <a:gd name="connsiteX124" fmla="*/ 1060704 w 8553704"/>
                <a:gd name="connsiteY124" fmla="*/ 200416 h 2334016"/>
                <a:gd name="connsiteX125" fmla="*/ 844804 w 8553704"/>
                <a:gd name="connsiteY125" fmla="*/ 187716 h 2334016"/>
                <a:gd name="connsiteX126" fmla="*/ 705104 w 8553704"/>
                <a:gd name="connsiteY126" fmla="*/ 175016 h 2334016"/>
                <a:gd name="connsiteX127" fmla="*/ 413004 w 8553704"/>
                <a:gd name="connsiteY127" fmla="*/ 162316 h 2334016"/>
                <a:gd name="connsiteX128" fmla="*/ 209804 w 8553704"/>
                <a:gd name="connsiteY128" fmla="*/ 149616 h 2334016"/>
                <a:gd name="connsiteX129" fmla="*/ 32004 w 8553704"/>
                <a:gd name="connsiteY129" fmla="*/ 162316 h 2334016"/>
                <a:gd name="connsiteX130" fmla="*/ 19304 w 8553704"/>
                <a:gd name="connsiteY130"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529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40104 w 8553704"/>
                <a:gd name="connsiteY15" fmla="*/ 2245116 h 2334016"/>
                <a:gd name="connsiteX16" fmla="*/ 1651254 w 8553704"/>
                <a:gd name="connsiteY16" fmla="*/ 2276866 h 2334016"/>
                <a:gd name="connsiteX17" fmla="*/ 2013204 w 8553704"/>
                <a:gd name="connsiteY17" fmla="*/ 2321316 h 2334016"/>
                <a:gd name="connsiteX18" fmla="*/ 2076704 w 8553704"/>
                <a:gd name="connsiteY18" fmla="*/ 2334016 h 2334016"/>
                <a:gd name="connsiteX19" fmla="*/ 3029204 w 8553704"/>
                <a:gd name="connsiteY19" fmla="*/ 2308616 h 2334016"/>
                <a:gd name="connsiteX20" fmla="*/ 3130804 w 8553704"/>
                <a:gd name="connsiteY20" fmla="*/ 2295916 h 2334016"/>
                <a:gd name="connsiteX21" fmla="*/ 3283204 w 8553704"/>
                <a:gd name="connsiteY21" fmla="*/ 2270516 h 2334016"/>
                <a:gd name="connsiteX22" fmla="*/ 3397504 w 8553704"/>
                <a:gd name="connsiteY22" fmla="*/ 2245116 h 2334016"/>
                <a:gd name="connsiteX23" fmla="*/ 3511804 w 8553704"/>
                <a:gd name="connsiteY23" fmla="*/ 2232416 h 2334016"/>
                <a:gd name="connsiteX24" fmla="*/ 3613404 w 8553704"/>
                <a:gd name="connsiteY24" fmla="*/ 2219716 h 2334016"/>
                <a:gd name="connsiteX25" fmla="*/ 3854704 w 8553704"/>
                <a:gd name="connsiteY25" fmla="*/ 2168916 h 2334016"/>
                <a:gd name="connsiteX26" fmla="*/ 4299204 w 8553704"/>
                <a:gd name="connsiteY26" fmla="*/ 2143516 h 2334016"/>
                <a:gd name="connsiteX27" fmla="*/ 4388104 w 8553704"/>
                <a:gd name="connsiteY27" fmla="*/ 2118116 h 2334016"/>
                <a:gd name="connsiteX28" fmla="*/ 4464304 w 8553704"/>
                <a:gd name="connsiteY28" fmla="*/ 2080016 h 2334016"/>
                <a:gd name="connsiteX29" fmla="*/ 5137404 w 8553704"/>
                <a:gd name="connsiteY29" fmla="*/ 2041916 h 2334016"/>
                <a:gd name="connsiteX30" fmla="*/ 5251704 w 8553704"/>
                <a:gd name="connsiteY30" fmla="*/ 2029216 h 2334016"/>
                <a:gd name="connsiteX31" fmla="*/ 5264404 w 8553704"/>
                <a:gd name="connsiteY31" fmla="*/ 1991116 h 2334016"/>
                <a:gd name="connsiteX32" fmla="*/ 5289804 w 8553704"/>
                <a:gd name="connsiteY32" fmla="*/ 1953016 h 2334016"/>
                <a:gd name="connsiteX33" fmla="*/ 5302504 w 8553704"/>
                <a:gd name="connsiteY33" fmla="*/ 1902216 h 2334016"/>
                <a:gd name="connsiteX34" fmla="*/ 5315204 w 8553704"/>
                <a:gd name="connsiteY34" fmla="*/ 1826016 h 2334016"/>
                <a:gd name="connsiteX35" fmla="*/ 5340604 w 8553704"/>
                <a:gd name="connsiteY35" fmla="*/ 1724416 h 2334016"/>
                <a:gd name="connsiteX36" fmla="*/ 5404104 w 8553704"/>
                <a:gd name="connsiteY36" fmla="*/ 1660916 h 2334016"/>
                <a:gd name="connsiteX37" fmla="*/ 5480304 w 8553704"/>
                <a:gd name="connsiteY37" fmla="*/ 1635516 h 2334016"/>
                <a:gd name="connsiteX38" fmla="*/ 5556504 w 8553704"/>
                <a:gd name="connsiteY38" fmla="*/ 1584716 h 2334016"/>
                <a:gd name="connsiteX39" fmla="*/ 5632704 w 8553704"/>
                <a:gd name="connsiteY39" fmla="*/ 1559316 h 2334016"/>
                <a:gd name="connsiteX40" fmla="*/ 5670804 w 8553704"/>
                <a:gd name="connsiteY40" fmla="*/ 1546616 h 2334016"/>
                <a:gd name="connsiteX41" fmla="*/ 5721604 w 8553704"/>
                <a:gd name="connsiteY41" fmla="*/ 1533916 h 2334016"/>
                <a:gd name="connsiteX42" fmla="*/ 6166104 w 8553704"/>
                <a:gd name="connsiteY42" fmla="*/ 1572016 h 2334016"/>
                <a:gd name="connsiteX43" fmla="*/ 6204204 w 8553704"/>
                <a:gd name="connsiteY43" fmla="*/ 1584716 h 2334016"/>
                <a:gd name="connsiteX44" fmla="*/ 6280404 w 8553704"/>
                <a:gd name="connsiteY44" fmla="*/ 1648216 h 2334016"/>
                <a:gd name="connsiteX45" fmla="*/ 6356604 w 8553704"/>
                <a:gd name="connsiteY45" fmla="*/ 1699016 h 2334016"/>
                <a:gd name="connsiteX46" fmla="*/ 6394704 w 8553704"/>
                <a:gd name="connsiteY46" fmla="*/ 1724416 h 2334016"/>
                <a:gd name="connsiteX47" fmla="*/ 6445504 w 8553704"/>
                <a:gd name="connsiteY47" fmla="*/ 1838716 h 2334016"/>
                <a:gd name="connsiteX48" fmla="*/ 6458204 w 8553704"/>
                <a:gd name="connsiteY48" fmla="*/ 1876816 h 2334016"/>
                <a:gd name="connsiteX49" fmla="*/ 6496304 w 8553704"/>
                <a:gd name="connsiteY49" fmla="*/ 1889516 h 2334016"/>
                <a:gd name="connsiteX50" fmla="*/ 6547104 w 8553704"/>
                <a:gd name="connsiteY50" fmla="*/ 1914916 h 2334016"/>
                <a:gd name="connsiteX51" fmla="*/ 6597904 w 8553704"/>
                <a:gd name="connsiteY51" fmla="*/ 1927616 h 2334016"/>
                <a:gd name="connsiteX52" fmla="*/ 6674104 w 8553704"/>
                <a:gd name="connsiteY52" fmla="*/ 1953016 h 2334016"/>
                <a:gd name="connsiteX53" fmla="*/ 7067804 w 8553704"/>
                <a:gd name="connsiteY53" fmla="*/ 1978416 h 2334016"/>
                <a:gd name="connsiteX54" fmla="*/ 8223504 w 8553704"/>
                <a:gd name="connsiteY54" fmla="*/ 2029216 h 2334016"/>
                <a:gd name="connsiteX55" fmla="*/ 8477504 w 8553704"/>
                <a:gd name="connsiteY55" fmla="*/ 2016516 h 2334016"/>
                <a:gd name="connsiteX56" fmla="*/ 8553704 w 8553704"/>
                <a:gd name="connsiteY56" fmla="*/ 1965716 h 2334016"/>
                <a:gd name="connsiteX57" fmla="*/ 8541004 w 8553704"/>
                <a:gd name="connsiteY57" fmla="*/ 937016 h 2334016"/>
                <a:gd name="connsiteX58" fmla="*/ 8337804 w 8553704"/>
                <a:gd name="connsiteY58" fmla="*/ 975116 h 2334016"/>
                <a:gd name="connsiteX59" fmla="*/ 7867904 w 8553704"/>
                <a:gd name="connsiteY59" fmla="*/ 962416 h 2334016"/>
                <a:gd name="connsiteX60" fmla="*/ 7601204 w 8553704"/>
                <a:gd name="connsiteY60" fmla="*/ 937016 h 2334016"/>
                <a:gd name="connsiteX61" fmla="*/ 7537704 w 8553704"/>
                <a:gd name="connsiteY61" fmla="*/ 924316 h 2334016"/>
                <a:gd name="connsiteX62" fmla="*/ 7486904 w 8553704"/>
                <a:gd name="connsiteY62" fmla="*/ 911616 h 2334016"/>
                <a:gd name="connsiteX63" fmla="*/ 7448804 w 8553704"/>
                <a:gd name="connsiteY63" fmla="*/ 898916 h 2334016"/>
                <a:gd name="connsiteX64" fmla="*/ 7359904 w 8553704"/>
                <a:gd name="connsiteY64" fmla="*/ 886216 h 2334016"/>
                <a:gd name="connsiteX65" fmla="*/ 7207504 w 8553704"/>
                <a:gd name="connsiteY65" fmla="*/ 860816 h 2334016"/>
                <a:gd name="connsiteX66" fmla="*/ 5924804 w 8553704"/>
                <a:gd name="connsiteY66" fmla="*/ 848116 h 2334016"/>
                <a:gd name="connsiteX67" fmla="*/ 5594604 w 8553704"/>
                <a:gd name="connsiteY67" fmla="*/ 810016 h 2334016"/>
                <a:gd name="connsiteX68" fmla="*/ 5467604 w 8553704"/>
                <a:gd name="connsiteY68" fmla="*/ 771916 h 2334016"/>
                <a:gd name="connsiteX69" fmla="*/ 5429504 w 8553704"/>
                <a:gd name="connsiteY69" fmla="*/ 759216 h 2334016"/>
                <a:gd name="connsiteX70" fmla="*/ 5340604 w 8553704"/>
                <a:gd name="connsiteY70" fmla="*/ 708416 h 2334016"/>
                <a:gd name="connsiteX71" fmla="*/ 5302504 w 8553704"/>
                <a:gd name="connsiteY71" fmla="*/ 683016 h 2334016"/>
                <a:gd name="connsiteX72" fmla="*/ 5175504 w 8553704"/>
                <a:gd name="connsiteY72" fmla="*/ 644916 h 2334016"/>
                <a:gd name="connsiteX73" fmla="*/ 4934204 w 8553704"/>
                <a:gd name="connsiteY73" fmla="*/ 632216 h 2334016"/>
                <a:gd name="connsiteX74" fmla="*/ 4527804 w 8553704"/>
                <a:gd name="connsiteY74" fmla="*/ 594116 h 2334016"/>
                <a:gd name="connsiteX75" fmla="*/ 4438904 w 8553704"/>
                <a:gd name="connsiteY75" fmla="*/ 581416 h 2334016"/>
                <a:gd name="connsiteX76" fmla="*/ 3905504 w 8553704"/>
                <a:gd name="connsiteY76" fmla="*/ 530616 h 2334016"/>
                <a:gd name="connsiteX77" fmla="*/ 3626104 w 8553704"/>
                <a:gd name="connsiteY77" fmla="*/ 492516 h 2334016"/>
                <a:gd name="connsiteX78" fmla="*/ 3486404 w 8553704"/>
                <a:gd name="connsiteY78" fmla="*/ 467116 h 2334016"/>
                <a:gd name="connsiteX79" fmla="*/ 3156204 w 8553704"/>
                <a:gd name="connsiteY79" fmla="*/ 454416 h 2334016"/>
                <a:gd name="connsiteX80" fmla="*/ 2902204 w 8553704"/>
                <a:gd name="connsiteY80" fmla="*/ 416316 h 2334016"/>
                <a:gd name="connsiteX81" fmla="*/ 2851404 w 8553704"/>
                <a:gd name="connsiteY81" fmla="*/ 403616 h 2334016"/>
                <a:gd name="connsiteX82" fmla="*/ 2381504 w 8553704"/>
                <a:gd name="connsiteY82" fmla="*/ 378216 h 2334016"/>
                <a:gd name="connsiteX83" fmla="*/ 2318004 w 8553704"/>
                <a:gd name="connsiteY83" fmla="*/ 695716 h 2334016"/>
                <a:gd name="connsiteX84" fmla="*/ 2381504 w 8553704"/>
                <a:gd name="connsiteY84" fmla="*/ 810016 h 2334016"/>
                <a:gd name="connsiteX85" fmla="*/ 2419604 w 8553704"/>
                <a:gd name="connsiteY85" fmla="*/ 835416 h 2334016"/>
                <a:gd name="connsiteX86" fmla="*/ 2495804 w 8553704"/>
                <a:gd name="connsiteY86" fmla="*/ 911616 h 2334016"/>
                <a:gd name="connsiteX87" fmla="*/ 2533904 w 8553704"/>
                <a:gd name="connsiteY87" fmla="*/ 949716 h 2334016"/>
                <a:gd name="connsiteX88" fmla="*/ 2584704 w 8553704"/>
                <a:gd name="connsiteY88" fmla="*/ 987816 h 2334016"/>
                <a:gd name="connsiteX89" fmla="*/ 2660904 w 8553704"/>
                <a:gd name="connsiteY89" fmla="*/ 1038616 h 2334016"/>
                <a:gd name="connsiteX90" fmla="*/ 2673604 w 8553704"/>
                <a:gd name="connsiteY90" fmla="*/ 1076716 h 2334016"/>
                <a:gd name="connsiteX91" fmla="*/ 2699004 w 8553704"/>
                <a:gd name="connsiteY91" fmla="*/ 1165616 h 2334016"/>
                <a:gd name="connsiteX92" fmla="*/ 2673604 w 8553704"/>
                <a:gd name="connsiteY92" fmla="*/ 1330716 h 2334016"/>
                <a:gd name="connsiteX93" fmla="*/ 2660904 w 8553704"/>
                <a:gd name="connsiteY93" fmla="*/ 1381516 h 2334016"/>
                <a:gd name="connsiteX94" fmla="*/ 2635504 w 8553704"/>
                <a:gd name="connsiteY94" fmla="*/ 1419616 h 2334016"/>
                <a:gd name="connsiteX95" fmla="*/ 2622804 w 8553704"/>
                <a:gd name="connsiteY95" fmla="*/ 1457716 h 2334016"/>
                <a:gd name="connsiteX96" fmla="*/ 2584704 w 8553704"/>
                <a:gd name="connsiteY96" fmla="*/ 1470416 h 2334016"/>
                <a:gd name="connsiteX97" fmla="*/ 2546604 w 8553704"/>
                <a:gd name="connsiteY97" fmla="*/ 1495816 h 2334016"/>
                <a:gd name="connsiteX98" fmla="*/ 2470404 w 8553704"/>
                <a:gd name="connsiteY98" fmla="*/ 1521216 h 2334016"/>
                <a:gd name="connsiteX99" fmla="*/ 2432304 w 8553704"/>
                <a:gd name="connsiteY99" fmla="*/ 1533916 h 2334016"/>
                <a:gd name="connsiteX100" fmla="*/ 2330704 w 8553704"/>
                <a:gd name="connsiteY100" fmla="*/ 1546616 h 2334016"/>
                <a:gd name="connsiteX101" fmla="*/ 1797304 w 8553704"/>
                <a:gd name="connsiteY101" fmla="*/ 1546616 h 2334016"/>
                <a:gd name="connsiteX102" fmla="*/ 1670304 w 8553704"/>
                <a:gd name="connsiteY102" fmla="*/ 1533916 h 2334016"/>
                <a:gd name="connsiteX103" fmla="*/ 1556004 w 8553704"/>
                <a:gd name="connsiteY103" fmla="*/ 1470416 h 2334016"/>
                <a:gd name="connsiteX104" fmla="*/ 1454404 w 8553704"/>
                <a:gd name="connsiteY104" fmla="*/ 1419616 h 2334016"/>
                <a:gd name="connsiteX105" fmla="*/ 1429004 w 8553704"/>
                <a:gd name="connsiteY105" fmla="*/ 1381516 h 2334016"/>
                <a:gd name="connsiteX106" fmla="*/ 1378204 w 8553704"/>
                <a:gd name="connsiteY106" fmla="*/ 1356116 h 2334016"/>
                <a:gd name="connsiteX107" fmla="*/ 1340104 w 8553704"/>
                <a:gd name="connsiteY107" fmla="*/ 1229116 h 2334016"/>
                <a:gd name="connsiteX108" fmla="*/ 1352804 w 8553704"/>
                <a:gd name="connsiteY108" fmla="*/ 975116 h 2334016"/>
                <a:gd name="connsiteX109" fmla="*/ 1365504 w 8553704"/>
                <a:gd name="connsiteY109" fmla="*/ 937016 h 2334016"/>
                <a:gd name="connsiteX110" fmla="*/ 1390904 w 8553704"/>
                <a:gd name="connsiteY110" fmla="*/ 835416 h 2334016"/>
                <a:gd name="connsiteX111" fmla="*/ 1416304 w 8553704"/>
                <a:gd name="connsiteY111" fmla="*/ 797316 h 2334016"/>
                <a:gd name="connsiteX112" fmla="*/ 1467104 w 8553704"/>
                <a:gd name="connsiteY112" fmla="*/ 733816 h 2334016"/>
                <a:gd name="connsiteX113" fmla="*/ 1492504 w 8553704"/>
                <a:gd name="connsiteY113" fmla="*/ 695716 h 2334016"/>
                <a:gd name="connsiteX114" fmla="*/ 1505204 w 8553704"/>
                <a:gd name="connsiteY114" fmla="*/ 657616 h 2334016"/>
                <a:gd name="connsiteX115" fmla="*/ 1543304 w 8553704"/>
                <a:gd name="connsiteY115" fmla="*/ 632216 h 2334016"/>
                <a:gd name="connsiteX116" fmla="*/ 1568704 w 8553704"/>
                <a:gd name="connsiteY116" fmla="*/ 594116 h 2334016"/>
                <a:gd name="connsiteX117" fmla="*/ 1606804 w 8553704"/>
                <a:gd name="connsiteY117" fmla="*/ 581416 h 2334016"/>
                <a:gd name="connsiteX118" fmla="*/ 1657604 w 8553704"/>
                <a:gd name="connsiteY118" fmla="*/ 505216 h 2334016"/>
                <a:gd name="connsiteX119" fmla="*/ 1733804 w 8553704"/>
                <a:gd name="connsiteY119" fmla="*/ 441716 h 2334016"/>
                <a:gd name="connsiteX120" fmla="*/ 1759204 w 8553704"/>
                <a:gd name="connsiteY120" fmla="*/ 403616 h 2334016"/>
                <a:gd name="connsiteX121" fmla="*/ 1784604 w 8553704"/>
                <a:gd name="connsiteY121" fmla="*/ 327416 h 2334016"/>
                <a:gd name="connsiteX122" fmla="*/ 1149604 w 8553704"/>
                <a:gd name="connsiteY122" fmla="*/ 213116 h 2334016"/>
                <a:gd name="connsiteX123" fmla="*/ 1060704 w 8553704"/>
                <a:gd name="connsiteY123" fmla="*/ 200416 h 2334016"/>
                <a:gd name="connsiteX124" fmla="*/ 844804 w 8553704"/>
                <a:gd name="connsiteY124" fmla="*/ 187716 h 2334016"/>
                <a:gd name="connsiteX125" fmla="*/ 705104 w 8553704"/>
                <a:gd name="connsiteY125" fmla="*/ 175016 h 2334016"/>
                <a:gd name="connsiteX126" fmla="*/ 413004 w 8553704"/>
                <a:gd name="connsiteY126" fmla="*/ 162316 h 2334016"/>
                <a:gd name="connsiteX127" fmla="*/ 209804 w 8553704"/>
                <a:gd name="connsiteY127" fmla="*/ 149616 h 2334016"/>
                <a:gd name="connsiteX128" fmla="*/ 32004 w 8553704"/>
                <a:gd name="connsiteY128" fmla="*/ 162316 h 2334016"/>
                <a:gd name="connsiteX129" fmla="*/ 19304 w 8553704"/>
                <a:gd name="connsiteY129" fmla="*/ 2308616 h 2334016"/>
                <a:gd name="connsiteX0" fmla="*/ 19304 w 8553704"/>
                <a:gd name="connsiteY0" fmla="*/ 2308616 h 2334016"/>
                <a:gd name="connsiteX1" fmla="*/ 235204 w 8553704"/>
                <a:gd name="connsiteY1" fmla="*/ 2283216 h 2334016"/>
                <a:gd name="connsiteX2" fmla="*/ 393954 w 8553704"/>
                <a:gd name="connsiteY2" fmla="*/ 2238766 h 2334016"/>
                <a:gd name="connsiteX3" fmla="*/ 355854 w 8553704"/>
                <a:gd name="connsiteY3" fmla="*/ 2111766 h 2334016"/>
                <a:gd name="connsiteX4" fmla="*/ 254254 w 8553704"/>
                <a:gd name="connsiteY4" fmla="*/ 1953016 h 2334016"/>
                <a:gd name="connsiteX5" fmla="*/ 165354 w 8553704"/>
                <a:gd name="connsiteY5" fmla="*/ 1692666 h 2334016"/>
                <a:gd name="connsiteX6" fmla="*/ 241554 w 8553704"/>
                <a:gd name="connsiteY6" fmla="*/ 1406916 h 2334016"/>
                <a:gd name="connsiteX7" fmla="*/ 381254 w 8553704"/>
                <a:gd name="connsiteY7" fmla="*/ 1254516 h 2334016"/>
                <a:gd name="connsiteX8" fmla="*/ 571754 w 8553704"/>
                <a:gd name="connsiteY8" fmla="*/ 1146566 h 2334016"/>
                <a:gd name="connsiteX9" fmla="*/ 870204 w 8553704"/>
                <a:gd name="connsiteY9" fmla="*/ 1152916 h 2334016"/>
                <a:gd name="connsiteX10" fmla="*/ 1143254 w 8553704"/>
                <a:gd name="connsiteY10" fmla="*/ 1260866 h 2334016"/>
                <a:gd name="connsiteX11" fmla="*/ 1308354 w 8553704"/>
                <a:gd name="connsiteY11" fmla="*/ 1394216 h 2334016"/>
                <a:gd name="connsiteX12" fmla="*/ 1390903 w 8553704"/>
                <a:gd name="connsiteY12" fmla="*/ 1635515 h 2334016"/>
                <a:gd name="connsiteX13" fmla="*/ 1390904 w 8553704"/>
                <a:gd name="connsiteY13" fmla="*/ 1870466 h 2334016"/>
                <a:gd name="connsiteX14" fmla="*/ 1333754 w 8553704"/>
                <a:gd name="connsiteY14" fmla="*/ 2105416 h 2334016"/>
                <a:gd name="connsiteX15" fmla="*/ 1340104 w 8553704"/>
                <a:gd name="connsiteY15" fmla="*/ 2245116 h 2334016"/>
                <a:gd name="connsiteX16" fmla="*/ 1651254 w 8553704"/>
                <a:gd name="connsiteY16" fmla="*/ 2276866 h 2334016"/>
                <a:gd name="connsiteX17" fmla="*/ 2076704 w 8553704"/>
                <a:gd name="connsiteY17" fmla="*/ 2334016 h 2334016"/>
                <a:gd name="connsiteX18" fmla="*/ 3029204 w 8553704"/>
                <a:gd name="connsiteY18" fmla="*/ 2308616 h 2334016"/>
                <a:gd name="connsiteX19" fmla="*/ 3130804 w 8553704"/>
                <a:gd name="connsiteY19" fmla="*/ 2295916 h 2334016"/>
                <a:gd name="connsiteX20" fmla="*/ 3283204 w 8553704"/>
                <a:gd name="connsiteY20" fmla="*/ 2270516 h 2334016"/>
                <a:gd name="connsiteX21" fmla="*/ 3397504 w 8553704"/>
                <a:gd name="connsiteY21" fmla="*/ 2245116 h 2334016"/>
                <a:gd name="connsiteX22" fmla="*/ 3511804 w 8553704"/>
                <a:gd name="connsiteY22" fmla="*/ 2232416 h 2334016"/>
                <a:gd name="connsiteX23" fmla="*/ 3613404 w 8553704"/>
                <a:gd name="connsiteY23" fmla="*/ 2219716 h 2334016"/>
                <a:gd name="connsiteX24" fmla="*/ 3854704 w 8553704"/>
                <a:gd name="connsiteY24" fmla="*/ 2168916 h 2334016"/>
                <a:gd name="connsiteX25" fmla="*/ 4299204 w 8553704"/>
                <a:gd name="connsiteY25" fmla="*/ 2143516 h 2334016"/>
                <a:gd name="connsiteX26" fmla="*/ 4388104 w 8553704"/>
                <a:gd name="connsiteY26" fmla="*/ 2118116 h 2334016"/>
                <a:gd name="connsiteX27" fmla="*/ 4464304 w 8553704"/>
                <a:gd name="connsiteY27" fmla="*/ 2080016 h 2334016"/>
                <a:gd name="connsiteX28" fmla="*/ 5137404 w 8553704"/>
                <a:gd name="connsiteY28" fmla="*/ 2041916 h 2334016"/>
                <a:gd name="connsiteX29" fmla="*/ 5251704 w 8553704"/>
                <a:gd name="connsiteY29" fmla="*/ 2029216 h 2334016"/>
                <a:gd name="connsiteX30" fmla="*/ 5264404 w 8553704"/>
                <a:gd name="connsiteY30" fmla="*/ 1991116 h 2334016"/>
                <a:gd name="connsiteX31" fmla="*/ 5289804 w 8553704"/>
                <a:gd name="connsiteY31" fmla="*/ 1953016 h 2334016"/>
                <a:gd name="connsiteX32" fmla="*/ 5302504 w 8553704"/>
                <a:gd name="connsiteY32" fmla="*/ 1902216 h 2334016"/>
                <a:gd name="connsiteX33" fmla="*/ 5315204 w 8553704"/>
                <a:gd name="connsiteY33" fmla="*/ 1826016 h 2334016"/>
                <a:gd name="connsiteX34" fmla="*/ 5340604 w 8553704"/>
                <a:gd name="connsiteY34" fmla="*/ 1724416 h 2334016"/>
                <a:gd name="connsiteX35" fmla="*/ 5404104 w 8553704"/>
                <a:gd name="connsiteY35" fmla="*/ 1660916 h 2334016"/>
                <a:gd name="connsiteX36" fmla="*/ 5480304 w 8553704"/>
                <a:gd name="connsiteY36" fmla="*/ 1635516 h 2334016"/>
                <a:gd name="connsiteX37" fmla="*/ 5556504 w 8553704"/>
                <a:gd name="connsiteY37" fmla="*/ 1584716 h 2334016"/>
                <a:gd name="connsiteX38" fmla="*/ 5632704 w 8553704"/>
                <a:gd name="connsiteY38" fmla="*/ 1559316 h 2334016"/>
                <a:gd name="connsiteX39" fmla="*/ 5670804 w 8553704"/>
                <a:gd name="connsiteY39" fmla="*/ 1546616 h 2334016"/>
                <a:gd name="connsiteX40" fmla="*/ 5721604 w 8553704"/>
                <a:gd name="connsiteY40" fmla="*/ 1533916 h 2334016"/>
                <a:gd name="connsiteX41" fmla="*/ 6166104 w 8553704"/>
                <a:gd name="connsiteY41" fmla="*/ 1572016 h 2334016"/>
                <a:gd name="connsiteX42" fmla="*/ 6204204 w 8553704"/>
                <a:gd name="connsiteY42" fmla="*/ 1584716 h 2334016"/>
                <a:gd name="connsiteX43" fmla="*/ 6280404 w 8553704"/>
                <a:gd name="connsiteY43" fmla="*/ 1648216 h 2334016"/>
                <a:gd name="connsiteX44" fmla="*/ 6356604 w 8553704"/>
                <a:gd name="connsiteY44" fmla="*/ 1699016 h 2334016"/>
                <a:gd name="connsiteX45" fmla="*/ 6394704 w 8553704"/>
                <a:gd name="connsiteY45" fmla="*/ 1724416 h 2334016"/>
                <a:gd name="connsiteX46" fmla="*/ 6445504 w 8553704"/>
                <a:gd name="connsiteY46" fmla="*/ 1838716 h 2334016"/>
                <a:gd name="connsiteX47" fmla="*/ 6458204 w 8553704"/>
                <a:gd name="connsiteY47" fmla="*/ 1876816 h 2334016"/>
                <a:gd name="connsiteX48" fmla="*/ 6496304 w 8553704"/>
                <a:gd name="connsiteY48" fmla="*/ 1889516 h 2334016"/>
                <a:gd name="connsiteX49" fmla="*/ 6547104 w 8553704"/>
                <a:gd name="connsiteY49" fmla="*/ 1914916 h 2334016"/>
                <a:gd name="connsiteX50" fmla="*/ 6597904 w 8553704"/>
                <a:gd name="connsiteY50" fmla="*/ 1927616 h 2334016"/>
                <a:gd name="connsiteX51" fmla="*/ 6674104 w 8553704"/>
                <a:gd name="connsiteY51" fmla="*/ 1953016 h 2334016"/>
                <a:gd name="connsiteX52" fmla="*/ 7067804 w 8553704"/>
                <a:gd name="connsiteY52" fmla="*/ 1978416 h 2334016"/>
                <a:gd name="connsiteX53" fmla="*/ 8223504 w 8553704"/>
                <a:gd name="connsiteY53" fmla="*/ 2029216 h 2334016"/>
                <a:gd name="connsiteX54" fmla="*/ 8477504 w 8553704"/>
                <a:gd name="connsiteY54" fmla="*/ 2016516 h 2334016"/>
                <a:gd name="connsiteX55" fmla="*/ 8553704 w 8553704"/>
                <a:gd name="connsiteY55" fmla="*/ 1965716 h 2334016"/>
                <a:gd name="connsiteX56" fmla="*/ 8541004 w 8553704"/>
                <a:gd name="connsiteY56" fmla="*/ 937016 h 2334016"/>
                <a:gd name="connsiteX57" fmla="*/ 8337804 w 8553704"/>
                <a:gd name="connsiteY57" fmla="*/ 975116 h 2334016"/>
                <a:gd name="connsiteX58" fmla="*/ 7867904 w 8553704"/>
                <a:gd name="connsiteY58" fmla="*/ 962416 h 2334016"/>
                <a:gd name="connsiteX59" fmla="*/ 7601204 w 8553704"/>
                <a:gd name="connsiteY59" fmla="*/ 937016 h 2334016"/>
                <a:gd name="connsiteX60" fmla="*/ 7537704 w 8553704"/>
                <a:gd name="connsiteY60" fmla="*/ 924316 h 2334016"/>
                <a:gd name="connsiteX61" fmla="*/ 7486904 w 8553704"/>
                <a:gd name="connsiteY61" fmla="*/ 911616 h 2334016"/>
                <a:gd name="connsiteX62" fmla="*/ 7448804 w 8553704"/>
                <a:gd name="connsiteY62" fmla="*/ 898916 h 2334016"/>
                <a:gd name="connsiteX63" fmla="*/ 7359904 w 8553704"/>
                <a:gd name="connsiteY63" fmla="*/ 886216 h 2334016"/>
                <a:gd name="connsiteX64" fmla="*/ 7207504 w 8553704"/>
                <a:gd name="connsiteY64" fmla="*/ 860816 h 2334016"/>
                <a:gd name="connsiteX65" fmla="*/ 5924804 w 8553704"/>
                <a:gd name="connsiteY65" fmla="*/ 848116 h 2334016"/>
                <a:gd name="connsiteX66" fmla="*/ 5594604 w 8553704"/>
                <a:gd name="connsiteY66" fmla="*/ 810016 h 2334016"/>
                <a:gd name="connsiteX67" fmla="*/ 5467604 w 8553704"/>
                <a:gd name="connsiteY67" fmla="*/ 771916 h 2334016"/>
                <a:gd name="connsiteX68" fmla="*/ 5429504 w 8553704"/>
                <a:gd name="connsiteY68" fmla="*/ 759216 h 2334016"/>
                <a:gd name="connsiteX69" fmla="*/ 5340604 w 8553704"/>
                <a:gd name="connsiteY69" fmla="*/ 708416 h 2334016"/>
                <a:gd name="connsiteX70" fmla="*/ 5302504 w 8553704"/>
                <a:gd name="connsiteY70" fmla="*/ 683016 h 2334016"/>
                <a:gd name="connsiteX71" fmla="*/ 5175504 w 8553704"/>
                <a:gd name="connsiteY71" fmla="*/ 644916 h 2334016"/>
                <a:gd name="connsiteX72" fmla="*/ 4934204 w 8553704"/>
                <a:gd name="connsiteY72" fmla="*/ 632216 h 2334016"/>
                <a:gd name="connsiteX73" fmla="*/ 4527804 w 8553704"/>
                <a:gd name="connsiteY73" fmla="*/ 594116 h 2334016"/>
                <a:gd name="connsiteX74" fmla="*/ 4438904 w 8553704"/>
                <a:gd name="connsiteY74" fmla="*/ 581416 h 2334016"/>
                <a:gd name="connsiteX75" fmla="*/ 3905504 w 8553704"/>
                <a:gd name="connsiteY75" fmla="*/ 530616 h 2334016"/>
                <a:gd name="connsiteX76" fmla="*/ 3626104 w 8553704"/>
                <a:gd name="connsiteY76" fmla="*/ 492516 h 2334016"/>
                <a:gd name="connsiteX77" fmla="*/ 3486404 w 8553704"/>
                <a:gd name="connsiteY77" fmla="*/ 467116 h 2334016"/>
                <a:gd name="connsiteX78" fmla="*/ 3156204 w 8553704"/>
                <a:gd name="connsiteY78" fmla="*/ 454416 h 2334016"/>
                <a:gd name="connsiteX79" fmla="*/ 2902204 w 8553704"/>
                <a:gd name="connsiteY79" fmla="*/ 416316 h 2334016"/>
                <a:gd name="connsiteX80" fmla="*/ 2851404 w 8553704"/>
                <a:gd name="connsiteY80" fmla="*/ 403616 h 2334016"/>
                <a:gd name="connsiteX81" fmla="*/ 2381504 w 8553704"/>
                <a:gd name="connsiteY81" fmla="*/ 378216 h 2334016"/>
                <a:gd name="connsiteX82" fmla="*/ 2318004 w 8553704"/>
                <a:gd name="connsiteY82" fmla="*/ 695716 h 2334016"/>
                <a:gd name="connsiteX83" fmla="*/ 2381504 w 8553704"/>
                <a:gd name="connsiteY83" fmla="*/ 810016 h 2334016"/>
                <a:gd name="connsiteX84" fmla="*/ 2419604 w 8553704"/>
                <a:gd name="connsiteY84" fmla="*/ 835416 h 2334016"/>
                <a:gd name="connsiteX85" fmla="*/ 2495804 w 8553704"/>
                <a:gd name="connsiteY85" fmla="*/ 911616 h 2334016"/>
                <a:gd name="connsiteX86" fmla="*/ 2533904 w 8553704"/>
                <a:gd name="connsiteY86" fmla="*/ 949716 h 2334016"/>
                <a:gd name="connsiteX87" fmla="*/ 2584704 w 8553704"/>
                <a:gd name="connsiteY87" fmla="*/ 987816 h 2334016"/>
                <a:gd name="connsiteX88" fmla="*/ 2660904 w 8553704"/>
                <a:gd name="connsiteY88" fmla="*/ 1038616 h 2334016"/>
                <a:gd name="connsiteX89" fmla="*/ 2673604 w 8553704"/>
                <a:gd name="connsiteY89" fmla="*/ 1076716 h 2334016"/>
                <a:gd name="connsiteX90" fmla="*/ 2699004 w 8553704"/>
                <a:gd name="connsiteY90" fmla="*/ 1165616 h 2334016"/>
                <a:gd name="connsiteX91" fmla="*/ 2673604 w 8553704"/>
                <a:gd name="connsiteY91" fmla="*/ 1330716 h 2334016"/>
                <a:gd name="connsiteX92" fmla="*/ 2660904 w 8553704"/>
                <a:gd name="connsiteY92" fmla="*/ 1381516 h 2334016"/>
                <a:gd name="connsiteX93" fmla="*/ 2635504 w 8553704"/>
                <a:gd name="connsiteY93" fmla="*/ 1419616 h 2334016"/>
                <a:gd name="connsiteX94" fmla="*/ 2622804 w 8553704"/>
                <a:gd name="connsiteY94" fmla="*/ 1457716 h 2334016"/>
                <a:gd name="connsiteX95" fmla="*/ 2584704 w 8553704"/>
                <a:gd name="connsiteY95" fmla="*/ 1470416 h 2334016"/>
                <a:gd name="connsiteX96" fmla="*/ 2546604 w 8553704"/>
                <a:gd name="connsiteY96" fmla="*/ 1495816 h 2334016"/>
                <a:gd name="connsiteX97" fmla="*/ 2470404 w 8553704"/>
                <a:gd name="connsiteY97" fmla="*/ 1521216 h 2334016"/>
                <a:gd name="connsiteX98" fmla="*/ 2432304 w 8553704"/>
                <a:gd name="connsiteY98" fmla="*/ 1533916 h 2334016"/>
                <a:gd name="connsiteX99" fmla="*/ 2330704 w 8553704"/>
                <a:gd name="connsiteY99" fmla="*/ 1546616 h 2334016"/>
                <a:gd name="connsiteX100" fmla="*/ 1797304 w 8553704"/>
                <a:gd name="connsiteY100" fmla="*/ 1546616 h 2334016"/>
                <a:gd name="connsiteX101" fmla="*/ 1670304 w 8553704"/>
                <a:gd name="connsiteY101" fmla="*/ 1533916 h 2334016"/>
                <a:gd name="connsiteX102" fmla="*/ 1556004 w 8553704"/>
                <a:gd name="connsiteY102" fmla="*/ 1470416 h 2334016"/>
                <a:gd name="connsiteX103" fmla="*/ 1454404 w 8553704"/>
                <a:gd name="connsiteY103" fmla="*/ 1419616 h 2334016"/>
                <a:gd name="connsiteX104" fmla="*/ 1429004 w 8553704"/>
                <a:gd name="connsiteY104" fmla="*/ 1381516 h 2334016"/>
                <a:gd name="connsiteX105" fmla="*/ 1378204 w 8553704"/>
                <a:gd name="connsiteY105" fmla="*/ 1356116 h 2334016"/>
                <a:gd name="connsiteX106" fmla="*/ 1340104 w 8553704"/>
                <a:gd name="connsiteY106" fmla="*/ 1229116 h 2334016"/>
                <a:gd name="connsiteX107" fmla="*/ 1352804 w 8553704"/>
                <a:gd name="connsiteY107" fmla="*/ 975116 h 2334016"/>
                <a:gd name="connsiteX108" fmla="*/ 1365504 w 8553704"/>
                <a:gd name="connsiteY108" fmla="*/ 937016 h 2334016"/>
                <a:gd name="connsiteX109" fmla="*/ 1390904 w 8553704"/>
                <a:gd name="connsiteY109" fmla="*/ 835416 h 2334016"/>
                <a:gd name="connsiteX110" fmla="*/ 1416304 w 8553704"/>
                <a:gd name="connsiteY110" fmla="*/ 797316 h 2334016"/>
                <a:gd name="connsiteX111" fmla="*/ 1467104 w 8553704"/>
                <a:gd name="connsiteY111" fmla="*/ 733816 h 2334016"/>
                <a:gd name="connsiteX112" fmla="*/ 1492504 w 8553704"/>
                <a:gd name="connsiteY112" fmla="*/ 695716 h 2334016"/>
                <a:gd name="connsiteX113" fmla="*/ 1505204 w 8553704"/>
                <a:gd name="connsiteY113" fmla="*/ 657616 h 2334016"/>
                <a:gd name="connsiteX114" fmla="*/ 1543304 w 8553704"/>
                <a:gd name="connsiteY114" fmla="*/ 632216 h 2334016"/>
                <a:gd name="connsiteX115" fmla="*/ 1568704 w 8553704"/>
                <a:gd name="connsiteY115" fmla="*/ 594116 h 2334016"/>
                <a:gd name="connsiteX116" fmla="*/ 1606804 w 8553704"/>
                <a:gd name="connsiteY116" fmla="*/ 581416 h 2334016"/>
                <a:gd name="connsiteX117" fmla="*/ 1657604 w 8553704"/>
                <a:gd name="connsiteY117" fmla="*/ 505216 h 2334016"/>
                <a:gd name="connsiteX118" fmla="*/ 1733804 w 8553704"/>
                <a:gd name="connsiteY118" fmla="*/ 441716 h 2334016"/>
                <a:gd name="connsiteX119" fmla="*/ 1759204 w 8553704"/>
                <a:gd name="connsiteY119" fmla="*/ 403616 h 2334016"/>
                <a:gd name="connsiteX120" fmla="*/ 1784604 w 8553704"/>
                <a:gd name="connsiteY120" fmla="*/ 327416 h 2334016"/>
                <a:gd name="connsiteX121" fmla="*/ 1149604 w 8553704"/>
                <a:gd name="connsiteY121" fmla="*/ 213116 h 2334016"/>
                <a:gd name="connsiteX122" fmla="*/ 1060704 w 8553704"/>
                <a:gd name="connsiteY122" fmla="*/ 200416 h 2334016"/>
                <a:gd name="connsiteX123" fmla="*/ 844804 w 8553704"/>
                <a:gd name="connsiteY123" fmla="*/ 187716 h 2334016"/>
                <a:gd name="connsiteX124" fmla="*/ 705104 w 8553704"/>
                <a:gd name="connsiteY124" fmla="*/ 175016 h 2334016"/>
                <a:gd name="connsiteX125" fmla="*/ 413004 w 8553704"/>
                <a:gd name="connsiteY125" fmla="*/ 162316 h 2334016"/>
                <a:gd name="connsiteX126" fmla="*/ 209804 w 8553704"/>
                <a:gd name="connsiteY126" fmla="*/ 149616 h 2334016"/>
                <a:gd name="connsiteX127" fmla="*/ 32004 w 8553704"/>
                <a:gd name="connsiteY127" fmla="*/ 162316 h 2334016"/>
                <a:gd name="connsiteX128" fmla="*/ 19304 w 8553704"/>
                <a:gd name="connsiteY128" fmla="*/ 2308616 h 2334016"/>
                <a:gd name="connsiteX0" fmla="*/ 19304 w 8553704"/>
                <a:gd name="connsiteY0" fmla="*/ 2308616 h 2335301"/>
                <a:gd name="connsiteX1" fmla="*/ 235204 w 8553704"/>
                <a:gd name="connsiteY1" fmla="*/ 2283216 h 2335301"/>
                <a:gd name="connsiteX2" fmla="*/ 393954 w 8553704"/>
                <a:gd name="connsiteY2" fmla="*/ 2238766 h 2335301"/>
                <a:gd name="connsiteX3" fmla="*/ 355854 w 8553704"/>
                <a:gd name="connsiteY3" fmla="*/ 2111766 h 2335301"/>
                <a:gd name="connsiteX4" fmla="*/ 254254 w 8553704"/>
                <a:gd name="connsiteY4" fmla="*/ 1953016 h 2335301"/>
                <a:gd name="connsiteX5" fmla="*/ 165354 w 8553704"/>
                <a:gd name="connsiteY5" fmla="*/ 1692666 h 2335301"/>
                <a:gd name="connsiteX6" fmla="*/ 241554 w 8553704"/>
                <a:gd name="connsiteY6" fmla="*/ 1406916 h 2335301"/>
                <a:gd name="connsiteX7" fmla="*/ 381254 w 8553704"/>
                <a:gd name="connsiteY7" fmla="*/ 1254516 h 2335301"/>
                <a:gd name="connsiteX8" fmla="*/ 571754 w 8553704"/>
                <a:gd name="connsiteY8" fmla="*/ 1146566 h 2335301"/>
                <a:gd name="connsiteX9" fmla="*/ 870204 w 8553704"/>
                <a:gd name="connsiteY9" fmla="*/ 1152916 h 2335301"/>
                <a:gd name="connsiteX10" fmla="*/ 1143254 w 8553704"/>
                <a:gd name="connsiteY10" fmla="*/ 1260866 h 2335301"/>
                <a:gd name="connsiteX11" fmla="*/ 1308354 w 8553704"/>
                <a:gd name="connsiteY11" fmla="*/ 1394216 h 2335301"/>
                <a:gd name="connsiteX12" fmla="*/ 1390903 w 8553704"/>
                <a:gd name="connsiteY12" fmla="*/ 1635515 h 2335301"/>
                <a:gd name="connsiteX13" fmla="*/ 1390904 w 8553704"/>
                <a:gd name="connsiteY13" fmla="*/ 1870466 h 2335301"/>
                <a:gd name="connsiteX14" fmla="*/ 1333754 w 8553704"/>
                <a:gd name="connsiteY14" fmla="*/ 2105416 h 2335301"/>
                <a:gd name="connsiteX15" fmla="*/ 1340104 w 8553704"/>
                <a:gd name="connsiteY15" fmla="*/ 2245116 h 2335301"/>
                <a:gd name="connsiteX16" fmla="*/ 1651254 w 8553704"/>
                <a:gd name="connsiteY16" fmla="*/ 2276866 h 2335301"/>
                <a:gd name="connsiteX17" fmla="*/ 2076704 w 8553704"/>
                <a:gd name="connsiteY17" fmla="*/ 2334016 h 2335301"/>
                <a:gd name="connsiteX18" fmla="*/ 2324353 w 8553704"/>
                <a:gd name="connsiteY18" fmla="*/ 2302265 h 2335301"/>
                <a:gd name="connsiteX19" fmla="*/ 3029204 w 8553704"/>
                <a:gd name="connsiteY19" fmla="*/ 2308616 h 2335301"/>
                <a:gd name="connsiteX20" fmla="*/ 3130804 w 8553704"/>
                <a:gd name="connsiteY20" fmla="*/ 2295916 h 2335301"/>
                <a:gd name="connsiteX21" fmla="*/ 3283204 w 8553704"/>
                <a:gd name="connsiteY21" fmla="*/ 2270516 h 2335301"/>
                <a:gd name="connsiteX22" fmla="*/ 3397504 w 8553704"/>
                <a:gd name="connsiteY22" fmla="*/ 2245116 h 2335301"/>
                <a:gd name="connsiteX23" fmla="*/ 3511804 w 8553704"/>
                <a:gd name="connsiteY23" fmla="*/ 2232416 h 2335301"/>
                <a:gd name="connsiteX24" fmla="*/ 3613404 w 8553704"/>
                <a:gd name="connsiteY24" fmla="*/ 2219716 h 2335301"/>
                <a:gd name="connsiteX25" fmla="*/ 3854704 w 8553704"/>
                <a:gd name="connsiteY25" fmla="*/ 2168916 h 2335301"/>
                <a:gd name="connsiteX26" fmla="*/ 4299204 w 8553704"/>
                <a:gd name="connsiteY26" fmla="*/ 2143516 h 2335301"/>
                <a:gd name="connsiteX27" fmla="*/ 4388104 w 8553704"/>
                <a:gd name="connsiteY27" fmla="*/ 2118116 h 2335301"/>
                <a:gd name="connsiteX28" fmla="*/ 4464304 w 8553704"/>
                <a:gd name="connsiteY28" fmla="*/ 2080016 h 2335301"/>
                <a:gd name="connsiteX29" fmla="*/ 5137404 w 8553704"/>
                <a:gd name="connsiteY29" fmla="*/ 2041916 h 2335301"/>
                <a:gd name="connsiteX30" fmla="*/ 5251704 w 8553704"/>
                <a:gd name="connsiteY30" fmla="*/ 2029216 h 2335301"/>
                <a:gd name="connsiteX31" fmla="*/ 5264404 w 8553704"/>
                <a:gd name="connsiteY31" fmla="*/ 1991116 h 2335301"/>
                <a:gd name="connsiteX32" fmla="*/ 5289804 w 8553704"/>
                <a:gd name="connsiteY32" fmla="*/ 1953016 h 2335301"/>
                <a:gd name="connsiteX33" fmla="*/ 5302504 w 8553704"/>
                <a:gd name="connsiteY33" fmla="*/ 1902216 h 2335301"/>
                <a:gd name="connsiteX34" fmla="*/ 5315204 w 8553704"/>
                <a:gd name="connsiteY34" fmla="*/ 1826016 h 2335301"/>
                <a:gd name="connsiteX35" fmla="*/ 5340604 w 8553704"/>
                <a:gd name="connsiteY35" fmla="*/ 1724416 h 2335301"/>
                <a:gd name="connsiteX36" fmla="*/ 5404104 w 8553704"/>
                <a:gd name="connsiteY36" fmla="*/ 1660916 h 2335301"/>
                <a:gd name="connsiteX37" fmla="*/ 5480304 w 8553704"/>
                <a:gd name="connsiteY37" fmla="*/ 1635516 h 2335301"/>
                <a:gd name="connsiteX38" fmla="*/ 5556504 w 8553704"/>
                <a:gd name="connsiteY38" fmla="*/ 1584716 h 2335301"/>
                <a:gd name="connsiteX39" fmla="*/ 5632704 w 8553704"/>
                <a:gd name="connsiteY39" fmla="*/ 1559316 h 2335301"/>
                <a:gd name="connsiteX40" fmla="*/ 5670804 w 8553704"/>
                <a:gd name="connsiteY40" fmla="*/ 1546616 h 2335301"/>
                <a:gd name="connsiteX41" fmla="*/ 5721604 w 8553704"/>
                <a:gd name="connsiteY41" fmla="*/ 1533916 h 2335301"/>
                <a:gd name="connsiteX42" fmla="*/ 6166104 w 8553704"/>
                <a:gd name="connsiteY42" fmla="*/ 1572016 h 2335301"/>
                <a:gd name="connsiteX43" fmla="*/ 6204204 w 8553704"/>
                <a:gd name="connsiteY43" fmla="*/ 1584716 h 2335301"/>
                <a:gd name="connsiteX44" fmla="*/ 6280404 w 8553704"/>
                <a:gd name="connsiteY44" fmla="*/ 1648216 h 2335301"/>
                <a:gd name="connsiteX45" fmla="*/ 6356604 w 8553704"/>
                <a:gd name="connsiteY45" fmla="*/ 1699016 h 2335301"/>
                <a:gd name="connsiteX46" fmla="*/ 6394704 w 8553704"/>
                <a:gd name="connsiteY46" fmla="*/ 1724416 h 2335301"/>
                <a:gd name="connsiteX47" fmla="*/ 6445504 w 8553704"/>
                <a:gd name="connsiteY47" fmla="*/ 1838716 h 2335301"/>
                <a:gd name="connsiteX48" fmla="*/ 6458204 w 8553704"/>
                <a:gd name="connsiteY48" fmla="*/ 1876816 h 2335301"/>
                <a:gd name="connsiteX49" fmla="*/ 6496304 w 8553704"/>
                <a:gd name="connsiteY49" fmla="*/ 1889516 h 2335301"/>
                <a:gd name="connsiteX50" fmla="*/ 6547104 w 8553704"/>
                <a:gd name="connsiteY50" fmla="*/ 1914916 h 2335301"/>
                <a:gd name="connsiteX51" fmla="*/ 6597904 w 8553704"/>
                <a:gd name="connsiteY51" fmla="*/ 1927616 h 2335301"/>
                <a:gd name="connsiteX52" fmla="*/ 6674104 w 8553704"/>
                <a:gd name="connsiteY52" fmla="*/ 1953016 h 2335301"/>
                <a:gd name="connsiteX53" fmla="*/ 7067804 w 8553704"/>
                <a:gd name="connsiteY53" fmla="*/ 1978416 h 2335301"/>
                <a:gd name="connsiteX54" fmla="*/ 8223504 w 8553704"/>
                <a:gd name="connsiteY54" fmla="*/ 2029216 h 2335301"/>
                <a:gd name="connsiteX55" fmla="*/ 8477504 w 8553704"/>
                <a:gd name="connsiteY55" fmla="*/ 2016516 h 2335301"/>
                <a:gd name="connsiteX56" fmla="*/ 8553704 w 8553704"/>
                <a:gd name="connsiteY56" fmla="*/ 1965716 h 2335301"/>
                <a:gd name="connsiteX57" fmla="*/ 8541004 w 8553704"/>
                <a:gd name="connsiteY57" fmla="*/ 937016 h 2335301"/>
                <a:gd name="connsiteX58" fmla="*/ 8337804 w 8553704"/>
                <a:gd name="connsiteY58" fmla="*/ 975116 h 2335301"/>
                <a:gd name="connsiteX59" fmla="*/ 7867904 w 8553704"/>
                <a:gd name="connsiteY59" fmla="*/ 962416 h 2335301"/>
                <a:gd name="connsiteX60" fmla="*/ 7601204 w 8553704"/>
                <a:gd name="connsiteY60" fmla="*/ 937016 h 2335301"/>
                <a:gd name="connsiteX61" fmla="*/ 7537704 w 8553704"/>
                <a:gd name="connsiteY61" fmla="*/ 924316 h 2335301"/>
                <a:gd name="connsiteX62" fmla="*/ 7486904 w 8553704"/>
                <a:gd name="connsiteY62" fmla="*/ 911616 h 2335301"/>
                <a:gd name="connsiteX63" fmla="*/ 7448804 w 8553704"/>
                <a:gd name="connsiteY63" fmla="*/ 898916 h 2335301"/>
                <a:gd name="connsiteX64" fmla="*/ 7359904 w 8553704"/>
                <a:gd name="connsiteY64" fmla="*/ 886216 h 2335301"/>
                <a:gd name="connsiteX65" fmla="*/ 7207504 w 8553704"/>
                <a:gd name="connsiteY65" fmla="*/ 860816 h 2335301"/>
                <a:gd name="connsiteX66" fmla="*/ 5924804 w 8553704"/>
                <a:gd name="connsiteY66" fmla="*/ 848116 h 2335301"/>
                <a:gd name="connsiteX67" fmla="*/ 5594604 w 8553704"/>
                <a:gd name="connsiteY67" fmla="*/ 810016 h 2335301"/>
                <a:gd name="connsiteX68" fmla="*/ 5467604 w 8553704"/>
                <a:gd name="connsiteY68" fmla="*/ 771916 h 2335301"/>
                <a:gd name="connsiteX69" fmla="*/ 5429504 w 8553704"/>
                <a:gd name="connsiteY69" fmla="*/ 759216 h 2335301"/>
                <a:gd name="connsiteX70" fmla="*/ 5340604 w 8553704"/>
                <a:gd name="connsiteY70" fmla="*/ 708416 h 2335301"/>
                <a:gd name="connsiteX71" fmla="*/ 5302504 w 8553704"/>
                <a:gd name="connsiteY71" fmla="*/ 683016 h 2335301"/>
                <a:gd name="connsiteX72" fmla="*/ 5175504 w 8553704"/>
                <a:gd name="connsiteY72" fmla="*/ 644916 h 2335301"/>
                <a:gd name="connsiteX73" fmla="*/ 4934204 w 8553704"/>
                <a:gd name="connsiteY73" fmla="*/ 632216 h 2335301"/>
                <a:gd name="connsiteX74" fmla="*/ 4527804 w 8553704"/>
                <a:gd name="connsiteY74" fmla="*/ 594116 h 2335301"/>
                <a:gd name="connsiteX75" fmla="*/ 4438904 w 8553704"/>
                <a:gd name="connsiteY75" fmla="*/ 581416 h 2335301"/>
                <a:gd name="connsiteX76" fmla="*/ 3905504 w 8553704"/>
                <a:gd name="connsiteY76" fmla="*/ 530616 h 2335301"/>
                <a:gd name="connsiteX77" fmla="*/ 3626104 w 8553704"/>
                <a:gd name="connsiteY77" fmla="*/ 492516 h 2335301"/>
                <a:gd name="connsiteX78" fmla="*/ 3486404 w 8553704"/>
                <a:gd name="connsiteY78" fmla="*/ 467116 h 2335301"/>
                <a:gd name="connsiteX79" fmla="*/ 3156204 w 8553704"/>
                <a:gd name="connsiteY79" fmla="*/ 454416 h 2335301"/>
                <a:gd name="connsiteX80" fmla="*/ 2902204 w 8553704"/>
                <a:gd name="connsiteY80" fmla="*/ 416316 h 2335301"/>
                <a:gd name="connsiteX81" fmla="*/ 2851404 w 8553704"/>
                <a:gd name="connsiteY81" fmla="*/ 403616 h 2335301"/>
                <a:gd name="connsiteX82" fmla="*/ 2381504 w 8553704"/>
                <a:gd name="connsiteY82" fmla="*/ 378216 h 2335301"/>
                <a:gd name="connsiteX83" fmla="*/ 2318004 w 8553704"/>
                <a:gd name="connsiteY83" fmla="*/ 695716 h 2335301"/>
                <a:gd name="connsiteX84" fmla="*/ 2381504 w 8553704"/>
                <a:gd name="connsiteY84" fmla="*/ 810016 h 2335301"/>
                <a:gd name="connsiteX85" fmla="*/ 2419604 w 8553704"/>
                <a:gd name="connsiteY85" fmla="*/ 835416 h 2335301"/>
                <a:gd name="connsiteX86" fmla="*/ 2495804 w 8553704"/>
                <a:gd name="connsiteY86" fmla="*/ 911616 h 2335301"/>
                <a:gd name="connsiteX87" fmla="*/ 2533904 w 8553704"/>
                <a:gd name="connsiteY87" fmla="*/ 949716 h 2335301"/>
                <a:gd name="connsiteX88" fmla="*/ 2584704 w 8553704"/>
                <a:gd name="connsiteY88" fmla="*/ 987816 h 2335301"/>
                <a:gd name="connsiteX89" fmla="*/ 2660904 w 8553704"/>
                <a:gd name="connsiteY89" fmla="*/ 1038616 h 2335301"/>
                <a:gd name="connsiteX90" fmla="*/ 2673604 w 8553704"/>
                <a:gd name="connsiteY90" fmla="*/ 1076716 h 2335301"/>
                <a:gd name="connsiteX91" fmla="*/ 2699004 w 8553704"/>
                <a:gd name="connsiteY91" fmla="*/ 1165616 h 2335301"/>
                <a:gd name="connsiteX92" fmla="*/ 2673604 w 8553704"/>
                <a:gd name="connsiteY92" fmla="*/ 1330716 h 2335301"/>
                <a:gd name="connsiteX93" fmla="*/ 2660904 w 8553704"/>
                <a:gd name="connsiteY93" fmla="*/ 1381516 h 2335301"/>
                <a:gd name="connsiteX94" fmla="*/ 2635504 w 8553704"/>
                <a:gd name="connsiteY94" fmla="*/ 1419616 h 2335301"/>
                <a:gd name="connsiteX95" fmla="*/ 2622804 w 8553704"/>
                <a:gd name="connsiteY95" fmla="*/ 1457716 h 2335301"/>
                <a:gd name="connsiteX96" fmla="*/ 2584704 w 8553704"/>
                <a:gd name="connsiteY96" fmla="*/ 1470416 h 2335301"/>
                <a:gd name="connsiteX97" fmla="*/ 2546604 w 8553704"/>
                <a:gd name="connsiteY97" fmla="*/ 1495816 h 2335301"/>
                <a:gd name="connsiteX98" fmla="*/ 2470404 w 8553704"/>
                <a:gd name="connsiteY98" fmla="*/ 1521216 h 2335301"/>
                <a:gd name="connsiteX99" fmla="*/ 2432304 w 8553704"/>
                <a:gd name="connsiteY99" fmla="*/ 1533916 h 2335301"/>
                <a:gd name="connsiteX100" fmla="*/ 2330704 w 8553704"/>
                <a:gd name="connsiteY100" fmla="*/ 1546616 h 2335301"/>
                <a:gd name="connsiteX101" fmla="*/ 1797304 w 8553704"/>
                <a:gd name="connsiteY101" fmla="*/ 1546616 h 2335301"/>
                <a:gd name="connsiteX102" fmla="*/ 1670304 w 8553704"/>
                <a:gd name="connsiteY102" fmla="*/ 1533916 h 2335301"/>
                <a:gd name="connsiteX103" fmla="*/ 1556004 w 8553704"/>
                <a:gd name="connsiteY103" fmla="*/ 1470416 h 2335301"/>
                <a:gd name="connsiteX104" fmla="*/ 1454404 w 8553704"/>
                <a:gd name="connsiteY104" fmla="*/ 1419616 h 2335301"/>
                <a:gd name="connsiteX105" fmla="*/ 1429004 w 8553704"/>
                <a:gd name="connsiteY105" fmla="*/ 1381516 h 2335301"/>
                <a:gd name="connsiteX106" fmla="*/ 1378204 w 8553704"/>
                <a:gd name="connsiteY106" fmla="*/ 1356116 h 2335301"/>
                <a:gd name="connsiteX107" fmla="*/ 1340104 w 8553704"/>
                <a:gd name="connsiteY107" fmla="*/ 1229116 h 2335301"/>
                <a:gd name="connsiteX108" fmla="*/ 1352804 w 8553704"/>
                <a:gd name="connsiteY108" fmla="*/ 975116 h 2335301"/>
                <a:gd name="connsiteX109" fmla="*/ 1365504 w 8553704"/>
                <a:gd name="connsiteY109" fmla="*/ 937016 h 2335301"/>
                <a:gd name="connsiteX110" fmla="*/ 1390904 w 8553704"/>
                <a:gd name="connsiteY110" fmla="*/ 835416 h 2335301"/>
                <a:gd name="connsiteX111" fmla="*/ 1416304 w 8553704"/>
                <a:gd name="connsiteY111" fmla="*/ 797316 h 2335301"/>
                <a:gd name="connsiteX112" fmla="*/ 1467104 w 8553704"/>
                <a:gd name="connsiteY112" fmla="*/ 733816 h 2335301"/>
                <a:gd name="connsiteX113" fmla="*/ 1492504 w 8553704"/>
                <a:gd name="connsiteY113" fmla="*/ 695716 h 2335301"/>
                <a:gd name="connsiteX114" fmla="*/ 1505204 w 8553704"/>
                <a:gd name="connsiteY114" fmla="*/ 657616 h 2335301"/>
                <a:gd name="connsiteX115" fmla="*/ 1543304 w 8553704"/>
                <a:gd name="connsiteY115" fmla="*/ 632216 h 2335301"/>
                <a:gd name="connsiteX116" fmla="*/ 1568704 w 8553704"/>
                <a:gd name="connsiteY116" fmla="*/ 594116 h 2335301"/>
                <a:gd name="connsiteX117" fmla="*/ 1606804 w 8553704"/>
                <a:gd name="connsiteY117" fmla="*/ 581416 h 2335301"/>
                <a:gd name="connsiteX118" fmla="*/ 1657604 w 8553704"/>
                <a:gd name="connsiteY118" fmla="*/ 505216 h 2335301"/>
                <a:gd name="connsiteX119" fmla="*/ 1733804 w 8553704"/>
                <a:gd name="connsiteY119" fmla="*/ 441716 h 2335301"/>
                <a:gd name="connsiteX120" fmla="*/ 1759204 w 8553704"/>
                <a:gd name="connsiteY120" fmla="*/ 403616 h 2335301"/>
                <a:gd name="connsiteX121" fmla="*/ 1784604 w 8553704"/>
                <a:gd name="connsiteY121" fmla="*/ 327416 h 2335301"/>
                <a:gd name="connsiteX122" fmla="*/ 1149604 w 8553704"/>
                <a:gd name="connsiteY122" fmla="*/ 213116 h 2335301"/>
                <a:gd name="connsiteX123" fmla="*/ 1060704 w 8553704"/>
                <a:gd name="connsiteY123" fmla="*/ 200416 h 2335301"/>
                <a:gd name="connsiteX124" fmla="*/ 844804 w 8553704"/>
                <a:gd name="connsiteY124" fmla="*/ 187716 h 2335301"/>
                <a:gd name="connsiteX125" fmla="*/ 705104 w 8553704"/>
                <a:gd name="connsiteY125" fmla="*/ 175016 h 2335301"/>
                <a:gd name="connsiteX126" fmla="*/ 413004 w 8553704"/>
                <a:gd name="connsiteY126" fmla="*/ 162316 h 2335301"/>
                <a:gd name="connsiteX127" fmla="*/ 209804 w 8553704"/>
                <a:gd name="connsiteY127" fmla="*/ 149616 h 2335301"/>
                <a:gd name="connsiteX128" fmla="*/ 32004 w 8553704"/>
                <a:gd name="connsiteY128" fmla="*/ 162316 h 2335301"/>
                <a:gd name="connsiteX129" fmla="*/ 19304 w 8553704"/>
                <a:gd name="connsiteY129" fmla="*/ 2308616 h 2335301"/>
                <a:gd name="connsiteX0" fmla="*/ 19304 w 8553704"/>
                <a:gd name="connsiteY0" fmla="*/ 2308616 h 2308684"/>
                <a:gd name="connsiteX1" fmla="*/ 235204 w 8553704"/>
                <a:gd name="connsiteY1" fmla="*/ 2283216 h 2308684"/>
                <a:gd name="connsiteX2" fmla="*/ 393954 w 8553704"/>
                <a:gd name="connsiteY2" fmla="*/ 2238766 h 2308684"/>
                <a:gd name="connsiteX3" fmla="*/ 355854 w 8553704"/>
                <a:gd name="connsiteY3" fmla="*/ 2111766 h 2308684"/>
                <a:gd name="connsiteX4" fmla="*/ 254254 w 8553704"/>
                <a:gd name="connsiteY4" fmla="*/ 1953016 h 2308684"/>
                <a:gd name="connsiteX5" fmla="*/ 165354 w 8553704"/>
                <a:gd name="connsiteY5" fmla="*/ 1692666 h 2308684"/>
                <a:gd name="connsiteX6" fmla="*/ 241554 w 8553704"/>
                <a:gd name="connsiteY6" fmla="*/ 1406916 h 2308684"/>
                <a:gd name="connsiteX7" fmla="*/ 381254 w 8553704"/>
                <a:gd name="connsiteY7" fmla="*/ 1254516 h 2308684"/>
                <a:gd name="connsiteX8" fmla="*/ 571754 w 8553704"/>
                <a:gd name="connsiteY8" fmla="*/ 1146566 h 2308684"/>
                <a:gd name="connsiteX9" fmla="*/ 870204 w 8553704"/>
                <a:gd name="connsiteY9" fmla="*/ 1152916 h 2308684"/>
                <a:gd name="connsiteX10" fmla="*/ 1143254 w 8553704"/>
                <a:gd name="connsiteY10" fmla="*/ 1260866 h 2308684"/>
                <a:gd name="connsiteX11" fmla="*/ 1308354 w 8553704"/>
                <a:gd name="connsiteY11" fmla="*/ 1394216 h 2308684"/>
                <a:gd name="connsiteX12" fmla="*/ 1390903 w 8553704"/>
                <a:gd name="connsiteY12" fmla="*/ 1635515 h 2308684"/>
                <a:gd name="connsiteX13" fmla="*/ 1390904 w 8553704"/>
                <a:gd name="connsiteY13" fmla="*/ 1870466 h 2308684"/>
                <a:gd name="connsiteX14" fmla="*/ 1333754 w 8553704"/>
                <a:gd name="connsiteY14" fmla="*/ 2105416 h 2308684"/>
                <a:gd name="connsiteX15" fmla="*/ 1340104 w 8553704"/>
                <a:gd name="connsiteY15" fmla="*/ 2245116 h 2308684"/>
                <a:gd name="connsiteX16" fmla="*/ 1651254 w 8553704"/>
                <a:gd name="connsiteY16" fmla="*/ 2276866 h 2308684"/>
                <a:gd name="connsiteX17" fmla="*/ 2324353 w 8553704"/>
                <a:gd name="connsiteY17" fmla="*/ 2302265 h 2308684"/>
                <a:gd name="connsiteX18" fmla="*/ 3029204 w 8553704"/>
                <a:gd name="connsiteY18" fmla="*/ 2308616 h 2308684"/>
                <a:gd name="connsiteX19" fmla="*/ 3130804 w 8553704"/>
                <a:gd name="connsiteY19" fmla="*/ 2295916 h 2308684"/>
                <a:gd name="connsiteX20" fmla="*/ 3283204 w 8553704"/>
                <a:gd name="connsiteY20" fmla="*/ 2270516 h 2308684"/>
                <a:gd name="connsiteX21" fmla="*/ 3397504 w 8553704"/>
                <a:gd name="connsiteY21" fmla="*/ 2245116 h 2308684"/>
                <a:gd name="connsiteX22" fmla="*/ 3511804 w 8553704"/>
                <a:gd name="connsiteY22" fmla="*/ 2232416 h 2308684"/>
                <a:gd name="connsiteX23" fmla="*/ 3613404 w 8553704"/>
                <a:gd name="connsiteY23" fmla="*/ 2219716 h 2308684"/>
                <a:gd name="connsiteX24" fmla="*/ 3854704 w 8553704"/>
                <a:gd name="connsiteY24" fmla="*/ 2168916 h 2308684"/>
                <a:gd name="connsiteX25" fmla="*/ 4299204 w 8553704"/>
                <a:gd name="connsiteY25" fmla="*/ 2143516 h 2308684"/>
                <a:gd name="connsiteX26" fmla="*/ 4388104 w 8553704"/>
                <a:gd name="connsiteY26" fmla="*/ 2118116 h 2308684"/>
                <a:gd name="connsiteX27" fmla="*/ 4464304 w 8553704"/>
                <a:gd name="connsiteY27" fmla="*/ 2080016 h 2308684"/>
                <a:gd name="connsiteX28" fmla="*/ 5137404 w 8553704"/>
                <a:gd name="connsiteY28" fmla="*/ 2041916 h 2308684"/>
                <a:gd name="connsiteX29" fmla="*/ 5251704 w 8553704"/>
                <a:gd name="connsiteY29" fmla="*/ 2029216 h 2308684"/>
                <a:gd name="connsiteX30" fmla="*/ 5264404 w 8553704"/>
                <a:gd name="connsiteY30" fmla="*/ 1991116 h 2308684"/>
                <a:gd name="connsiteX31" fmla="*/ 5289804 w 8553704"/>
                <a:gd name="connsiteY31" fmla="*/ 1953016 h 2308684"/>
                <a:gd name="connsiteX32" fmla="*/ 5302504 w 8553704"/>
                <a:gd name="connsiteY32" fmla="*/ 1902216 h 2308684"/>
                <a:gd name="connsiteX33" fmla="*/ 5315204 w 8553704"/>
                <a:gd name="connsiteY33" fmla="*/ 1826016 h 2308684"/>
                <a:gd name="connsiteX34" fmla="*/ 5340604 w 8553704"/>
                <a:gd name="connsiteY34" fmla="*/ 1724416 h 2308684"/>
                <a:gd name="connsiteX35" fmla="*/ 5404104 w 8553704"/>
                <a:gd name="connsiteY35" fmla="*/ 1660916 h 2308684"/>
                <a:gd name="connsiteX36" fmla="*/ 5480304 w 8553704"/>
                <a:gd name="connsiteY36" fmla="*/ 1635516 h 2308684"/>
                <a:gd name="connsiteX37" fmla="*/ 5556504 w 8553704"/>
                <a:gd name="connsiteY37" fmla="*/ 1584716 h 2308684"/>
                <a:gd name="connsiteX38" fmla="*/ 5632704 w 8553704"/>
                <a:gd name="connsiteY38" fmla="*/ 1559316 h 2308684"/>
                <a:gd name="connsiteX39" fmla="*/ 5670804 w 8553704"/>
                <a:gd name="connsiteY39" fmla="*/ 1546616 h 2308684"/>
                <a:gd name="connsiteX40" fmla="*/ 5721604 w 8553704"/>
                <a:gd name="connsiteY40" fmla="*/ 1533916 h 2308684"/>
                <a:gd name="connsiteX41" fmla="*/ 6166104 w 8553704"/>
                <a:gd name="connsiteY41" fmla="*/ 1572016 h 2308684"/>
                <a:gd name="connsiteX42" fmla="*/ 6204204 w 8553704"/>
                <a:gd name="connsiteY42" fmla="*/ 1584716 h 2308684"/>
                <a:gd name="connsiteX43" fmla="*/ 6280404 w 8553704"/>
                <a:gd name="connsiteY43" fmla="*/ 1648216 h 2308684"/>
                <a:gd name="connsiteX44" fmla="*/ 6356604 w 8553704"/>
                <a:gd name="connsiteY44" fmla="*/ 1699016 h 2308684"/>
                <a:gd name="connsiteX45" fmla="*/ 6394704 w 8553704"/>
                <a:gd name="connsiteY45" fmla="*/ 1724416 h 2308684"/>
                <a:gd name="connsiteX46" fmla="*/ 6445504 w 8553704"/>
                <a:gd name="connsiteY46" fmla="*/ 1838716 h 2308684"/>
                <a:gd name="connsiteX47" fmla="*/ 6458204 w 8553704"/>
                <a:gd name="connsiteY47" fmla="*/ 1876816 h 2308684"/>
                <a:gd name="connsiteX48" fmla="*/ 6496304 w 8553704"/>
                <a:gd name="connsiteY48" fmla="*/ 1889516 h 2308684"/>
                <a:gd name="connsiteX49" fmla="*/ 6547104 w 8553704"/>
                <a:gd name="connsiteY49" fmla="*/ 1914916 h 2308684"/>
                <a:gd name="connsiteX50" fmla="*/ 6597904 w 8553704"/>
                <a:gd name="connsiteY50" fmla="*/ 1927616 h 2308684"/>
                <a:gd name="connsiteX51" fmla="*/ 6674104 w 8553704"/>
                <a:gd name="connsiteY51" fmla="*/ 1953016 h 2308684"/>
                <a:gd name="connsiteX52" fmla="*/ 7067804 w 8553704"/>
                <a:gd name="connsiteY52" fmla="*/ 1978416 h 2308684"/>
                <a:gd name="connsiteX53" fmla="*/ 8223504 w 8553704"/>
                <a:gd name="connsiteY53" fmla="*/ 2029216 h 2308684"/>
                <a:gd name="connsiteX54" fmla="*/ 8477504 w 8553704"/>
                <a:gd name="connsiteY54" fmla="*/ 2016516 h 2308684"/>
                <a:gd name="connsiteX55" fmla="*/ 8553704 w 8553704"/>
                <a:gd name="connsiteY55" fmla="*/ 1965716 h 2308684"/>
                <a:gd name="connsiteX56" fmla="*/ 8541004 w 8553704"/>
                <a:gd name="connsiteY56" fmla="*/ 937016 h 2308684"/>
                <a:gd name="connsiteX57" fmla="*/ 8337804 w 8553704"/>
                <a:gd name="connsiteY57" fmla="*/ 975116 h 2308684"/>
                <a:gd name="connsiteX58" fmla="*/ 7867904 w 8553704"/>
                <a:gd name="connsiteY58" fmla="*/ 962416 h 2308684"/>
                <a:gd name="connsiteX59" fmla="*/ 7601204 w 8553704"/>
                <a:gd name="connsiteY59" fmla="*/ 937016 h 2308684"/>
                <a:gd name="connsiteX60" fmla="*/ 7537704 w 8553704"/>
                <a:gd name="connsiteY60" fmla="*/ 924316 h 2308684"/>
                <a:gd name="connsiteX61" fmla="*/ 7486904 w 8553704"/>
                <a:gd name="connsiteY61" fmla="*/ 911616 h 2308684"/>
                <a:gd name="connsiteX62" fmla="*/ 7448804 w 8553704"/>
                <a:gd name="connsiteY62" fmla="*/ 898916 h 2308684"/>
                <a:gd name="connsiteX63" fmla="*/ 7359904 w 8553704"/>
                <a:gd name="connsiteY63" fmla="*/ 886216 h 2308684"/>
                <a:gd name="connsiteX64" fmla="*/ 7207504 w 8553704"/>
                <a:gd name="connsiteY64" fmla="*/ 860816 h 2308684"/>
                <a:gd name="connsiteX65" fmla="*/ 5924804 w 8553704"/>
                <a:gd name="connsiteY65" fmla="*/ 848116 h 2308684"/>
                <a:gd name="connsiteX66" fmla="*/ 5594604 w 8553704"/>
                <a:gd name="connsiteY66" fmla="*/ 810016 h 2308684"/>
                <a:gd name="connsiteX67" fmla="*/ 5467604 w 8553704"/>
                <a:gd name="connsiteY67" fmla="*/ 771916 h 2308684"/>
                <a:gd name="connsiteX68" fmla="*/ 5429504 w 8553704"/>
                <a:gd name="connsiteY68" fmla="*/ 759216 h 2308684"/>
                <a:gd name="connsiteX69" fmla="*/ 5340604 w 8553704"/>
                <a:gd name="connsiteY69" fmla="*/ 708416 h 2308684"/>
                <a:gd name="connsiteX70" fmla="*/ 5302504 w 8553704"/>
                <a:gd name="connsiteY70" fmla="*/ 683016 h 2308684"/>
                <a:gd name="connsiteX71" fmla="*/ 5175504 w 8553704"/>
                <a:gd name="connsiteY71" fmla="*/ 644916 h 2308684"/>
                <a:gd name="connsiteX72" fmla="*/ 4934204 w 8553704"/>
                <a:gd name="connsiteY72" fmla="*/ 632216 h 2308684"/>
                <a:gd name="connsiteX73" fmla="*/ 4527804 w 8553704"/>
                <a:gd name="connsiteY73" fmla="*/ 594116 h 2308684"/>
                <a:gd name="connsiteX74" fmla="*/ 4438904 w 8553704"/>
                <a:gd name="connsiteY74" fmla="*/ 581416 h 2308684"/>
                <a:gd name="connsiteX75" fmla="*/ 3905504 w 8553704"/>
                <a:gd name="connsiteY75" fmla="*/ 530616 h 2308684"/>
                <a:gd name="connsiteX76" fmla="*/ 3626104 w 8553704"/>
                <a:gd name="connsiteY76" fmla="*/ 492516 h 2308684"/>
                <a:gd name="connsiteX77" fmla="*/ 3486404 w 8553704"/>
                <a:gd name="connsiteY77" fmla="*/ 467116 h 2308684"/>
                <a:gd name="connsiteX78" fmla="*/ 3156204 w 8553704"/>
                <a:gd name="connsiteY78" fmla="*/ 454416 h 2308684"/>
                <a:gd name="connsiteX79" fmla="*/ 2902204 w 8553704"/>
                <a:gd name="connsiteY79" fmla="*/ 416316 h 2308684"/>
                <a:gd name="connsiteX80" fmla="*/ 2851404 w 8553704"/>
                <a:gd name="connsiteY80" fmla="*/ 403616 h 2308684"/>
                <a:gd name="connsiteX81" fmla="*/ 2381504 w 8553704"/>
                <a:gd name="connsiteY81" fmla="*/ 378216 h 2308684"/>
                <a:gd name="connsiteX82" fmla="*/ 2318004 w 8553704"/>
                <a:gd name="connsiteY82" fmla="*/ 695716 h 2308684"/>
                <a:gd name="connsiteX83" fmla="*/ 2381504 w 8553704"/>
                <a:gd name="connsiteY83" fmla="*/ 810016 h 2308684"/>
                <a:gd name="connsiteX84" fmla="*/ 2419604 w 8553704"/>
                <a:gd name="connsiteY84" fmla="*/ 835416 h 2308684"/>
                <a:gd name="connsiteX85" fmla="*/ 2495804 w 8553704"/>
                <a:gd name="connsiteY85" fmla="*/ 911616 h 2308684"/>
                <a:gd name="connsiteX86" fmla="*/ 2533904 w 8553704"/>
                <a:gd name="connsiteY86" fmla="*/ 949716 h 2308684"/>
                <a:gd name="connsiteX87" fmla="*/ 2584704 w 8553704"/>
                <a:gd name="connsiteY87" fmla="*/ 987816 h 2308684"/>
                <a:gd name="connsiteX88" fmla="*/ 2660904 w 8553704"/>
                <a:gd name="connsiteY88" fmla="*/ 1038616 h 2308684"/>
                <a:gd name="connsiteX89" fmla="*/ 2673604 w 8553704"/>
                <a:gd name="connsiteY89" fmla="*/ 1076716 h 2308684"/>
                <a:gd name="connsiteX90" fmla="*/ 2699004 w 8553704"/>
                <a:gd name="connsiteY90" fmla="*/ 1165616 h 2308684"/>
                <a:gd name="connsiteX91" fmla="*/ 2673604 w 8553704"/>
                <a:gd name="connsiteY91" fmla="*/ 1330716 h 2308684"/>
                <a:gd name="connsiteX92" fmla="*/ 2660904 w 8553704"/>
                <a:gd name="connsiteY92" fmla="*/ 1381516 h 2308684"/>
                <a:gd name="connsiteX93" fmla="*/ 2635504 w 8553704"/>
                <a:gd name="connsiteY93" fmla="*/ 1419616 h 2308684"/>
                <a:gd name="connsiteX94" fmla="*/ 2622804 w 8553704"/>
                <a:gd name="connsiteY94" fmla="*/ 1457716 h 2308684"/>
                <a:gd name="connsiteX95" fmla="*/ 2584704 w 8553704"/>
                <a:gd name="connsiteY95" fmla="*/ 1470416 h 2308684"/>
                <a:gd name="connsiteX96" fmla="*/ 2546604 w 8553704"/>
                <a:gd name="connsiteY96" fmla="*/ 1495816 h 2308684"/>
                <a:gd name="connsiteX97" fmla="*/ 2470404 w 8553704"/>
                <a:gd name="connsiteY97" fmla="*/ 1521216 h 2308684"/>
                <a:gd name="connsiteX98" fmla="*/ 2432304 w 8553704"/>
                <a:gd name="connsiteY98" fmla="*/ 1533916 h 2308684"/>
                <a:gd name="connsiteX99" fmla="*/ 2330704 w 8553704"/>
                <a:gd name="connsiteY99" fmla="*/ 1546616 h 2308684"/>
                <a:gd name="connsiteX100" fmla="*/ 1797304 w 8553704"/>
                <a:gd name="connsiteY100" fmla="*/ 1546616 h 2308684"/>
                <a:gd name="connsiteX101" fmla="*/ 1670304 w 8553704"/>
                <a:gd name="connsiteY101" fmla="*/ 1533916 h 2308684"/>
                <a:gd name="connsiteX102" fmla="*/ 1556004 w 8553704"/>
                <a:gd name="connsiteY102" fmla="*/ 1470416 h 2308684"/>
                <a:gd name="connsiteX103" fmla="*/ 1454404 w 8553704"/>
                <a:gd name="connsiteY103" fmla="*/ 1419616 h 2308684"/>
                <a:gd name="connsiteX104" fmla="*/ 1429004 w 8553704"/>
                <a:gd name="connsiteY104" fmla="*/ 1381516 h 2308684"/>
                <a:gd name="connsiteX105" fmla="*/ 1378204 w 8553704"/>
                <a:gd name="connsiteY105" fmla="*/ 1356116 h 2308684"/>
                <a:gd name="connsiteX106" fmla="*/ 1340104 w 8553704"/>
                <a:gd name="connsiteY106" fmla="*/ 1229116 h 2308684"/>
                <a:gd name="connsiteX107" fmla="*/ 1352804 w 8553704"/>
                <a:gd name="connsiteY107" fmla="*/ 975116 h 2308684"/>
                <a:gd name="connsiteX108" fmla="*/ 1365504 w 8553704"/>
                <a:gd name="connsiteY108" fmla="*/ 937016 h 2308684"/>
                <a:gd name="connsiteX109" fmla="*/ 1390904 w 8553704"/>
                <a:gd name="connsiteY109" fmla="*/ 835416 h 2308684"/>
                <a:gd name="connsiteX110" fmla="*/ 1416304 w 8553704"/>
                <a:gd name="connsiteY110" fmla="*/ 797316 h 2308684"/>
                <a:gd name="connsiteX111" fmla="*/ 1467104 w 8553704"/>
                <a:gd name="connsiteY111" fmla="*/ 733816 h 2308684"/>
                <a:gd name="connsiteX112" fmla="*/ 1492504 w 8553704"/>
                <a:gd name="connsiteY112" fmla="*/ 695716 h 2308684"/>
                <a:gd name="connsiteX113" fmla="*/ 1505204 w 8553704"/>
                <a:gd name="connsiteY113" fmla="*/ 657616 h 2308684"/>
                <a:gd name="connsiteX114" fmla="*/ 1543304 w 8553704"/>
                <a:gd name="connsiteY114" fmla="*/ 632216 h 2308684"/>
                <a:gd name="connsiteX115" fmla="*/ 1568704 w 8553704"/>
                <a:gd name="connsiteY115" fmla="*/ 594116 h 2308684"/>
                <a:gd name="connsiteX116" fmla="*/ 1606804 w 8553704"/>
                <a:gd name="connsiteY116" fmla="*/ 581416 h 2308684"/>
                <a:gd name="connsiteX117" fmla="*/ 1657604 w 8553704"/>
                <a:gd name="connsiteY117" fmla="*/ 505216 h 2308684"/>
                <a:gd name="connsiteX118" fmla="*/ 1733804 w 8553704"/>
                <a:gd name="connsiteY118" fmla="*/ 441716 h 2308684"/>
                <a:gd name="connsiteX119" fmla="*/ 1759204 w 8553704"/>
                <a:gd name="connsiteY119" fmla="*/ 403616 h 2308684"/>
                <a:gd name="connsiteX120" fmla="*/ 1784604 w 8553704"/>
                <a:gd name="connsiteY120" fmla="*/ 327416 h 2308684"/>
                <a:gd name="connsiteX121" fmla="*/ 1149604 w 8553704"/>
                <a:gd name="connsiteY121" fmla="*/ 213116 h 2308684"/>
                <a:gd name="connsiteX122" fmla="*/ 1060704 w 8553704"/>
                <a:gd name="connsiteY122" fmla="*/ 200416 h 2308684"/>
                <a:gd name="connsiteX123" fmla="*/ 844804 w 8553704"/>
                <a:gd name="connsiteY123" fmla="*/ 187716 h 2308684"/>
                <a:gd name="connsiteX124" fmla="*/ 705104 w 8553704"/>
                <a:gd name="connsiteY124" fmla="*/ 175016 h 2308684"/>
                <a:gd name="connsiteX125" fmla="*/ 413004 w 8553704"/>
                <a:gd name="connsiteY125" fmla="*/ 162316 h 2308684"/>
                <a:gd name="connsiteX126" fmla="*/ 209804 w 8553704"/>
                <a:gd name="connsiteY126" fmla="*/ 149616 h 2308684"/>
                <a:gd name="connsiteX127" fmla="*/ 32004 w 8553704"/>
                <a:gd name="connsiteY127" fmla="*/ 162316 h 2308684"/>
                <a:gd name="connsiteX128" fmla="*/ 19304 w 8553704"/>
                <a:gd name="connsiteY128" fmla="*/ 2308616 h 2308684"/>
                <a:gd name="connsiteX0" fmla="*/ 19304 w 8553704"/>
                <a:gd name="connsiteY0" fmla="*/ 2308616 h 2310196"/>
                <a:gd name="connsiteX1" fmla="*/ 235204 w 8553704"/>
                <a:gd name="connsiteY1" fmla="*/ 2283216 h 2310196"/>
                <a:gd name="connsiteX2" fmla="*/ 393954 w 8553704"/>
                <a:gd name="connsiteY2" fmla="*/ 2238766 h 2310196"/>
                <a:gd name="connsiteX3" fmla="*/ 355854 w 8553704"/>
                <a:gd name="connsiteY3" fmla="*/ 2111766 h 2310196"/>
                <a:gd name="connsiteX4" fmla="*/ 254254 w 8553704"/>
                <a:gd name="connsiteY4" fmla="*/ 1953016 h 2310196"/>
                <a:gd name="connsiteX5" fmla="*/ 165354 w 8553704"/>
                <a:gd name="connsiteY5" fmla="*/ 1692666 h 2310196"/>
                <a:gd name="connsiteX6" fmla="*/ 241554 w 8553704"/>
                <a:gd name="connsiteY6" fmla="*/ 1406916 h 2310196"/>
                <a:gd name="connsiteX7" fmla="*/ 381254 w 8553704"/>
                <a:gd name="connsiteY7" fmla="*/ 1254516 h 2310196"/>
                <a:gd name="connsiteX8" fmla="*/ 571754 w 8553704"/>
                <a:gd name="connsiteY8" fmla="*/ 1146566 h 2310196"/>
                <a:gd name="connsiteX9" fmla="*/ 870204 w 8553704"/>
                <a:gd name="connsiteY9" fmla="*/ 1152916 h 2310196"/>
                <a:gd name="connsiteX10" fmla="*/ 1143254 w 8553704"/>
                <a:gd name="connsiteY10" fmla="*/ 1260866 h 2310196"/>
                <a:gd name="connsiteX11" fmla="*/ 1308354 w 8553704"/>
                <a:gd name="connsiteY11" fmla="*/ 1394216 h 2310196"/>
                <a:gd name="connsiteX12" fmla="*/ 1390903 w 8553704"/>
                <a:gd name="connsiteY12" fmla="*/ 1635515 h 2310196"/>
                <a:gd name="connsiteX13" fmla="*/ 1390904 w 8553704"/>
                <a:gd name="connsiteY13" fmla="*/ 1870466 h 2310196"/>
                <a:gd name="connsiteX14" fmla="*/ 1333754 w 8553704"/>
                <a:gd name="connsiteY14" fmla="*/ 2105416 h 2310196"/>
                <a:gd name="connsiteX15" fmla="*/ 1340104 w 8553704"/>
                <a:gd name="connsiteY15" fmla="*/ 2245116 h 2310196"/>
                <a:gd name="connsiteX16" fmla="*/ 1651254 w 8553704"/>
                <a:gd name="connsiteY16" fmla="*/ 2276866 h 2310196"/>
                <a:gd name="connsiteX17" fmla="*/ 2330703 w 8553704"/>
                <a:gd name="connsiteY17" fmla="*/ 2257815 h 2310196"/>
                <a:gd name="connsiteX18" fmla="*/ 3029204 w 8553704"/>
                <a:gd name="connsiteY18" fmla="*/ 2308616 h 2310196"/>
                <a:gd name="connsiteX19" fmla="*/ 3130804 w 8553704"/>
                <a:gd name="connsiteY19" fmla="*/ 2295916 h 2310196"/>
                <a:gd name="connsiteX20" fmla="*/ 3283204 w 8553704"/>
                <a:gd name="connsiteY20" fmla="*/ 2270516 h 2310196"/>
                <a:gd name="connsiteX21" fmla="*/ 3397504 w 8553704"/>
                <a:gd name="connsiteY21" fmla="*/ 2245116 h 2310196"/>
                <a:gd name="connsiteX22" fmla="*/ 3511804 w 8553704"/>
                <a:gd name="connsiteY22" fmla="*/ 2232416 h 2310196"/>
                <a:gd name="connsiteX23" fmla="*/ 3613404 w 8553704"/>
                <a:gd name="connsiteY23" fmla="*/ 2219716 h 2310196"/>
                <a:gd name="connsiteX24" fmla="*/ 3854704 w 8553704"/>
                <a:gd name="connsiteY24" fmla="*/ 2168916 h 2310196"/>
                <a:gd name="connsiteX25" fmla="*/ 4299204 w 8553704"/>
                <a:gd name="connsiteY25" fmla="*/ 2143516 h 2310196"/>
                <a:gd name="connsiteX26" fmla="*/ 4388104 w 8553704"/>
                <a:gd name="connsiteY26" fmla="*/ 2118116 h 2310196"/>
                <a:gd name="connsiteX27" fmla="*/ 4464304 w 8553704"/>
                <a:gd name="connsiteY27" fmla="*/ 2080016 h 2310196"/>
                <a:gd name="connsiteX28" fmla="*/ 5137404 w 8553704"/>
                <a:gd name="connsiteY28" fmla="*/ 2041916 h 2310196"/>
                <a:gd name="connsiteX29" fmla="*/ 5251704 w 8553704"/>
                <a:gd name="connsiteY29" fmla="*/ 2029216 h 2310196"/>
                <a:gd name="connsiteX30" fmla="*/ 5264404 w 8553704"/>
                <a:gd name="connsiteY30" fmla="*/ 1991116 h 2310196"/>
                <a:gd name="connsiteX31" fmla="*/ 5289804 w 8553704"/>
                <a:gd name="connsiteY31" fmla="*/ 1953016 h 2310196"/>
                <a:gd name="connsiteX32" fmla="*/ 5302504 w 8553704"/>
                <a:gd name="connsiteY32" fmla="*/ 1902216 h 2310196"/>
                <a:gd name="connsiteX33" fmla="*/ 5315204 w 8553704"/>
                <a:gd name="connsiteY33" fmla="*/ 1826016 h 2310196"/>
                <a:gd name="connsiteX34" fmla="*/ 5340604 w 8553704"/>
                <a:gd name="connsiteY34" fmla="*/ 1724416 h 2310196"/>
                <a:gd name="connsiteX35" fmla="*/ 5404104 w 8553704"/>
                <a:gd name="connsiteY35" fmla="*/ 1660916 h 2310196"/>
                <a:gd name="connsiteX36" fmla="*/ 5480304 w 8553704"/>
                <a:gd name="connsiteY36" fmla="*/ 1635516 h 2310196"/>
                <a:gd name="connsiteX37" fmla="*/ 5556504 w 8553704"/>
                <a:gd name="connsiteY37" fmla="*/ 1584716 h 2310196"/>
                <a:gd name="connsiteX38" fmla="*/ 5632704 w 8553704"/>
                <a:gd name="connsiteY38" fmla="*/ 1559316 h 2310196"/>
                <a:gd name="connsiteX39" fmla="*/ 5670804 w 8553704"/>
                <a:gd name="connsiteY39" fmla="*/ 1546616 h 2310196"/>
                <a:gd name="connsiteX40" fmla="*/ 5721604 w 8553704"/>
                <a:gd name="connsiteY40" fmla="*/ 1533916 h 2310196"/>
                <a:gd name="connsiteX41" fmla="*/ 6166104 w 8553704"/>
                <a:gd name="connsiteY41" fmla="*/ 1572016 h 2310196"/>
                <a:gd name="connsiteX42" fmla="*/ 6204204 w 8553704"/>
                <a:gd name="connsiteY42" fmla="*/ 1584716 h 2310196"/>
                <a:gd name="connsiteX43" fmla="*/ 6280404 w 8553704"/>
                <a:gd name="connsiteY43" fmla="*/ 1648216 h 2310196"/>
                <a:gd name="connsiteX44" fmla="*/ 6356604 w 8553704"/>
                <a:gd name="connsiteY44" fmla="*/ 1699016 h 2310196"/>
                <a:gd name="connsiteX45" fmla="*/ 6394704 w 8553704"/>
                <a:gd name="connsiteY45" fmla="*/ 1724416 h 2310196"/>
                <a:gd name="connsiteX46" fmla="*/ 6445504 w 8553704"/>
                <a:gd name="connsiteY46" fmla="*/ 1838716 h 2310196"/>
                <a:gd name="connsiteX47" fmla="*/ 6458204 w 8553704"/>
                <a:gd name="connsiteY47" fmla="*/ 1876816 h 2310196"/>
                <a:gd name="connsiteX48" fmla="*/ 6496304 w 8553704"/>
                <a:gd name="connsiteY48" fmla="*/ 1889516 h 2310196"/>
                <a:gd name="connsiteX49" fmla="*/ 6547104 w 8553704"/>
                <a:gd name="connsiteY49" fmla="*/ 1914916 h 2310196"/>
                <a:gd name="connsiteX50" fmla="*/ 6597904 w 8553704"/>
                <a:gd name="connsiteY50" fmla="*/ 1927616 h 2310196"/>
                <a:gd name="connsiteX51" fmla="*/ 6674104 w 8553704"/>
                <a:gd name="connsiteY51" fmla="*/ 1953016 h 2310196"/>
                <a:gd name="connsiteX52" fmla="*/ 7067804 w 8553704"/>
                <a:gd name="connsiteY52" fmla="*/ 1978416 h 2310196"/>
                <a:gd name="connsiteX53" fmla="*/ 8223504 w 8553704"/>
                <a:gd name="connsiteY53" fmla="*/ 2029216 h 2310196"/>
                <a:gd name="connsiteX54" fmla="*/ 8477504 w 8553704"/>
                <a:gd name="connsiteY54" fmla="*/ 2016516 h 2310196"/>
                <a:gd name="connsiteX55" fmla="*/ 8553704 w 8553704"/>
                <a:gd name="connsiteY55" fmla="*/ 1965716 h 2310196"/>
                <a:gd name="connsiteX56" fmla="*/ 8541004 w 8553704"/>
                <a:gd name="connsiteY56" fmla="*/ 937016 h 2310196"/>
                <a:gd name="connsiteX57" fmla="*/ 8337804 w 8553704"/>
                <a:gd name="connsiteY57" fmla="*/ 975116 h 2310196"/>
                <a:gd name="connsiteX58" fmla="*/ 7867904 w 8553704"/>
                <a:gd name="connsiteY58" fmla="*/ 962416 h 2310196"/>
                <a:gd name="connsiteX59" fmla="*/ 7601204 w 8553704"/>
                <a:gd name="connsiteY59" fmla="*/ 937016 h 2310196"/>
                <a:gd name="connsiteX60" fmla="*/ 7537704 w 8553704"/>
                <a:gd name="connsiteY60" fmla="*/ 924316 h 2310196"/>
                <a:gd name="connsiteX61" fmla="*/ 7486904 w 8553704"/>
                <a:gd name="connsiteY61" fmla="*/ 911616 h 2310196"/>
                <a:gd name="connsiteX62" fmla="*/ 7448804 w 8553704"/>
                <a:gd name="connsiteY62" fmla="*/ 898916 h 2310196"/>
                <a:gd name="connsiteX63" fmla="*/ 7359904 w 8553704"/>
                <a:gd name="connsiteY63" fmla="*/ 886216 h 2310196"/>
                <a:gd name="connsiteX64" fmla="*/ 7207504 w 8553704"/>
                <a:gd name="connsiteY64" fmla="*/ 860816 h 2310196"/>
                <a:gd name="connsiteX65" fmla="*/ 5924804 w 8553704"/>
                <a:gd name="connsiteY65" fmla="*/ 848116 h 2310196"/>
                <a:gd name="connsiteX66" fmla="*/ 5594604 w 8553704"/>
                <a:gd name="connsiteY66" fmla="*/ 810016 h 2310196"/>
                <a:gd name="connsiteX67" fmla="*/ 5467604 w 8553704"/>
                <a:gd name="connsiteY67" fmla="*/ 771916 h 2310196"/>
                <a:gd name="connsiteX68" fmla="*/ 5429504 w 8553704"/>
                <a:gd name="connsiteY68" fmla="*/ 759216 h 2310196"/>
                <a:gd name="connsiteX69" fmla="*/ 5340604 w 8553704"/>
                <a:gd name="connsiteY69" fmla="*/ 708416 h 2310196"/>
                <a:gd name="connsiteX70" fmla="*/ 5302504 w 8553704"/>
                <a:gd name="connsiteY70" fmla="*/ 683016 h 2310196"/>
                <a:gd name="connsiteX71" fmla="*/ 5175504 w 8553704"/>
                <a:gd name="connsiteY71" fmla="*/ 644916 h 2310196"/>
                <a:gd name="connsiteX72" fmla="*/ 4934204 w 8553704"/>
                <a:gd name="connsiteY72" fmla="*/ 632216 h 2310196"/>
                <a:gd name="connsiteX73" fmla="*/ 4527804 w 8553704"/>
                <a:gd name="connsiteY73" fmla="*/ 594116 h 2310196"/>
                <a:gd name="connsiteX74" fmla="*/ 4438904 w 8553704"/>
                <a:gd name="connsiteY74" fmla="*/ 581416 h 2310196"/>
                <a:gd name="connsiteX75" fmla="*/ 3905504 w 8553704"/>
                <a:gd name="connsiteY75" fmla="*/ 530616 h 2310196"/>
                <a:gd name="connsiteX76" fmla="*/ 3626104 w 8553704"/>
                <a:gd name="connsiteY76" fmla="*/ 492516 h 2310196"/>
                <a:gd name="connsiteX77" fmla="*/ 3486404 w 8553704"/>
                <a:gd name="connsiteY77" fmla="*/ 467116 h 2310196"/>
                <a:gd name="connsiteX78" fmla="*/ 3156204 w 8553704"/>
                <a:gd name="connsiteY78" fmla="*/ 454416 h 2310196"/>
                <a:gd name="connsiteX79" fmla="*/ 2902204 w 8553704"/>
                <a:gd name="connsiteY79" fmla="*/ 416316 h 2310196"/>
                <a:gd name="connsiteX80" fmla="*/ 2851404 w 8553704"/>
                <a:gd name="connsiteY80" fmla="*/ 403616 h 2310196"/>
                <a:gd name="connsiteX81" fmla="*/ 2381504 w 8553704"/>
                <a:gd name="connsiteY81" fmla="*/ 378216 h 2310196"/>
                <a:gd name="connsiteX82" fmla="*/ 2318004 w 8553704"/>
                <a:gd name="connsiteY82" fmla="*/ 695716 h 2310196"/>
                <a:gd name="connsiteX83" fmla="*/ 2381504 w 8553704"/>
                <a:gd name="connsiteY83" fmla="*/ 810016 h 2310196"/>
                <a:gd name="connsiteX84" fmla="*/ 2419604 w 8553704"/>
                <a:gd name="connsiteY84" fmla="*/ 835416 h 2310196"/>
                <a:gd name="connsiteX85" fmla="*/ 2495804 w 8553704"/>
                <a:gd name="connsiteY85" fmla="*/ 911616 h 2310196"/>
                <a:gd name="connsiteX86" fmla="*/ 2533904 w 8553704"/>
                <a:gd name="connsiteY86" fmla="*/ 949716 h 2310196"/>
                <a:gd name="connsiteX87" fmla="*/ 2584704 w 8553704"/>
                <a:gd name="connsiteY87" fmla="*/ 987816 h 2310196"/>
                <a:gd name="connsiteX88" fmla="*/ 2660904 w 8553704"/>
                <a:gd name="connsiteY88" fmla="*/ 1038616 h 2310196"/>
                <a:gd name="connsiteX89" fmla="*/ 2673604 w 8553704"/>
                <a:gd name="connsiteY89" fmla="*/ 1076716 h 2310196"/>
                <a:gd name="connsiteX90" fmla="*/ 2699004 w 8553704"/>
                <a:gd name="connsiteY90" fmla="*/ 1165616 h 2310196"/>
                <a:gd name="connsiteX91" fmla="*/ 2673604 w 8553704"/>
                <a:gd name="connsiteY91" fmla="*/ 1330716 h 2310196"/>
                <a:gd name="connsiteX92" fmla="*/ 2660904 w 8553704"/>
                <a:gd name="connsiteY92" fmla="*/ 1381516 h 2310196"/>
                <a:gd name="connsiteX93" fmla="*/ 2635504 w 8553704"/>
                <a:gd name="connsiteY93" fmla="*/ 1419616 h 2310196"/>
                <a:gd name="connsiteX94" fmla="*/ 2622804 w 8553704"/>
                <a:gd name="connsiteY94" fmla="*/ 1457716 h 2310196"/>
                <a:gd name="connsiteX95" fmla="*/ 2584704 w 8553704"/>
                <a:gd name="connsiteY95" fmla="*/ 1470416 h 2310196"/>
                <a:gd name="connsiteX96" fmla="*/ 2546604 w 8553704"/>
                <a:gd name="connsiteY96" fmla="*/ 1495816 h 2310196"/>
                <a:gd name="connsiteX97" fmla="*/ 2470404 w 8553704"/>
                <a:gd name="connsiteY97" fmla="*/ 1521216 h 2310196"/>
                <a:gd name="connsiteX98" fmla="*/ 2432304 w 8553704"/>
                <a:gd name="connsiteY98" fmla="*/ 1533916 h 2310196"/>
                <a:gd name="connsiteX99" fmla="*/ 2330704 w 8553704"/>
                <a:gd name="connsiteY99" fmla="*/ 1546616 h 2310196"/>
                <a:gd name="connsiteX100" fmla="*/ 1797304 w 8553704"/>
                <a:gd name="connsiteY100" fmla="*/ 1546616 h 2310196"/>
                <a:gd name="connsiteX101" fmla="*/ 1670304 w 8553704"/>
                <a:gd name="connsiteY101" fmla="*/ 1533916 h 2310196"/>
                <a:gd name="connsiteX102" fmla="*/ 1556004 w 8553704"/>
                <a:gd name="connsiteY102" fmla="*/ 1470416 h 2310196"/>
                <a:gd name="connsiteX103" fmla="*/ 1454404 w 8553704"/>
                <a:gd name="connsiteY103" fmla="*/ 1419616 h 2310196"/>
                <a:gd name="connsiteX104" fmla="*/ 1429004 w 8553704"/>
                <a:gd name="connsiteY104" fmla="*/ 1381516 h 2310196"/>
                <a:gd name="connsiteX105" fmla="*/ 1378204 w 8553704"/>
                <a:gd name="connsiteY105" fmla="*/ 1356116 h 2310196"/>
                <a:gd name="connsiteX106" fmla="*/ 1340104 w 8553704"/>
                <a:gd name="connsiteY106" fmla="*/ 1229116 h 2310196"/>
                <a:gd name="connsiteX107" fmla="*/ 1352804 w 8553704"/>
                <a:gd name="connsiteY107" fmla="*/ 975116 h 2310196"/>
                <a:gd name="connsiteX108" fmla="*/ 1365504 w 8553704"/>
                <a:gd name="connsiteY108" fmla="*/ 937016 h 2310196"/>
                <a:gd name="connsiteX109" fmla="*/ 1390904 w 8553704"/>
                <a:gd name="connsiteY109" fmla="*/ 835416 h 2310196"/>
                <a:gd name="connsiteX110" fmla="*/ 1416304 w 8553704"/>
                <a:gd name="connsiteY110" fmla="*/ 797316 h 2310196"/>
                <a:gd name="connsiteX111" fmla="*/ 1467104 w 8553704"/>
                <a:gd name="connsiteY111" fmla="*/ 733816 h 2310196"/>
                <a:gd name="connsiteX112" fmla="*/ 1492504 w 8553704"/>
                <a:gd name="connsiteY112" fmla="*/ 695716 h 2310196"/>
                <a:gd name="connsiteX113" fmla="*/ 1505204 w 8553704"/>
                <a:gd name="connsiteY113" fmla="*/ 657616 h 2310196"/>
                <a:gd name="connsiteX114" fmla="*/ 1543304 w 8553704"/>
                <a:gd name="connsiteY114" fmla="*/ 632216 h 2310196"/>
                <a:gd name="connsiteX115" fmla="*/ 1568704 w 8553704"/>
                <a:gd name="connsiteY115" fmla="*/ 594116 h 2310196"/>
                <a:gd name="connsiteX116" fmla="*/ 1606804 w 8553704"/>
                <a:gd name="connsiteY116" fmla="*/ 581416 h 2310196"/>
                <a:gd name="connsiteX117" fmla="*/ 1657604 w 8553704"/>
                <a:gd name="connsiteY117" fmla="*/ 505216 h 2310196"/>
                <a:gd name="connsiteX118" fmla="*/ 1733804 w 8553704"/>
                <a:gd name="connsiteY118" fmla="*/ 441716 h 2310196"/>
                <a:gd name="connsiteX119" fmla="*/ 1759204 w 8553704"/>
                <a:gd name="connsiteY119" fmla="*/ 403616 h 2310196"/>
                <a:gd name="connsiteX120" fmla="*/ 1784604 w 8553704"/>
                <a:gd name="connsiteY120" fmla="*/ 327416 h 2310196"/>
                <a:gd name="connsiteX121" fmla="*/ 1149604 w 8553704"/>
                <a:gd name="connsiteY121" fmla="*/ 213116 h 2310196"/>
                <a:gd name="connsiteX122" fmla="*/ 1060704 w 8553704"/>
                <a:gd name="connsiteY122" fmla="*/ 200416 h 2310196"/>
                <a:gd name="connsiteX123" fmla="*/ 844804 w 8553704"/>
                <a:gd name="connsiteY123" fmla="*/ 187716 h 2310196"/>
                <a:gd name="connsiteX124" fmla="*/ 705104 w 8553704"/>
                <a:gd name="connsiteY124" fmla="*/ 175016 h 2310196"/>
                <a:gd name="connsiteX125" fmla="*/ 413004 w 8553704"/>
                <a:gd name="connsiteY125" fmla="*/ 162316 h 2310196"/>
                <a:gd name="connsiteX126" fmla="*/ 209804 w 8553704"/>
                <a:gd name="connsiteY126" fmla="*/ 149616 h 2310196"/>
                <a:gd name="connsiteX127" fmla="*/ 32004 w 8553704"/>
                <a:gd name="connsiteY127" fmla="*/ 162316 h 2310196"/>
                <a:gd name="connsiteX128" fmla="*/ 19304 w 8553704"/>
                <a:gd name="connsiteY128" fmla="*/ 2308616 h 231019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130804 w 8553704"/>
                <a:gd name="connsiteY19" fmla="*/ 2295916 h 2308616"/>
                <a:gd name="connsiteX20" fmla="*/ 3283204 w 8553704"/>
                <a:gd name="connsiteY20" fmla="*/ 2270516 h 2308616"/>
                <a:gd name="connsiteX21" fmla="*/ 3397504 w 8553704"/>
                <a:gd name="connsiteY21" fmla="*/ 2245116 h 2308616"/>
                <a:gd name="connsiteX22" fmla="*/ 3511804 w 8553704"/>
                <a:gd name="connsiteY22" fmla="*/ 2232416 h 2308616"/>
                <a:gd name="connsiteX23" fmla="*/ 3613404 w 8553704"/>
                <a:gd name="connsiteY23" fmla="*/ 2219716 h 2308616"/>
                <a:gd name="connsiteX24" fmla="*/ 3854704 w 8553704"/>
                <a:gd name="connsiteY24" fmla="*/ 2168916 h 2308616"/>
                <a:gd name="connsiteX25" fmla="*/ 4299204 w 8553704"/>
                <a:gd name="connsiteY25" fmla="*/ 2143516 h 2308616"/>
                <a:gd name="connsiteX26" fmla="*/ 4388104 w 8553704"/>
                <a:gd name="connsiteY26" fmla="*/ 2118116 h 2308616"/>
                <a:gd name="connsiteX27" fmla="*/ 4464304 w 8553704"/>
                <a:gd name="connsiteY27" fmla="*/ 2080016 h 2308616"/>
                <a:gd name="connsiteX28" fmla="*/ 5137404 w 8553704"/>
                <a:gd name="connsiteY28" fmla="*/ 2041916 h 2308616"/>
                <a:gd name="connsiteX29" fmla="*/ 5251704 w 8553704"/>
                <a:gd name="connsiteY29" fmla="*/ 2029216 h 2308616"/>
                <a:gd name="connsiteX30" fmla="*/ 5264404 w 8553704"/>
                <a:gd name="connsiteY30" fmla="*/ 1991116 h 2308616"/>
                <a:gd name="connsiteX31" fmla="*/ 5289804 w 8553704"/>
                <a:gd name="connsiteY31" fmla="*/ 1953016 h 2308616"/>
                <a:gd name="connsiteX32" fmla="*/ 5302504 w 8553704"/>
                <a:gd name="connsiteY32" fmla="*/ 1902216 h 2308616"/>
                <a:gd name="connsiteX33" fmla="*/ 5315204 w 8553704"/>
                <a:gd name="connsiteY33" fmla="*/ 1826016 h 2308616"/>
                <a:gd name="connsiteX34" fmla="*/ 5340604 w 8553704"/>
                <a:gd name="connsiteY34" fmla="*/ 1724416 h 2308616"/>
                <a:gd name="connsiteX35" fmla="*/ 5404104 w 8553704"/>
                <a:gd name="connsiteY35" fmla="*/ 1660916 h 2308616"/>
                <a:gd name="connsiteX36" fmla="*/ 5480304 w 8553704"/>
                <a:gd name="connsiteY36" fmla="*/ 1635516 h 2308616"/>
                <a:gd name="connsiteX37" fmla="*/ 5556504 w 8553704"/>
                <a:gd name="connsiteY37" fmla="*/ 1584716 h 2308616"/>
                <a:gd name="connsiteX38" fmla="*/ 5632704 w 8553704"/>
                <a:gd name="connsiteY38" fmla="*/ 1559316 h 2308616"/>
                <a:gd name="connsiteX39" fmla="*/ 5670804 w 8553704"/>
                <a:gd name="connsiteY39" fmla="*/ 1546616 h 2308616"/>
                <a:gd name="connsiteX40" fmla="*/ 5721604 w 8553704"/>
                <a:gd name="connsiteY40" fmla="*/ 1533916 h 2308616"/>
                <a:gd name="connsiteX41" fmla="*/ 6166104 w 8553704"/>
                <a:gd name="connsiteY41" fmla="*/ 1572016 h 2308616"/>
                <a:gd name="connsiteX42" fmla="*/ 6204204 w 8553704"/>
                <a:gd name="connsiteY42" fmla="*/ 1584716 h 2308616"/>
                <a:gd name="connsiteX43" fmla="*/ 6280404 w 8553704"/>
                <a:gd name="connsiteY43" fmla="*/ 1648216 h 2308616"/>
                <a:gd name="connsiteX44" fmla="*/ 6356604 w 8553704"/>
                <a:gd name="connsiteY44" fmla="*/ 1699016 h 2308616"/>
                <a:gd name="connsiteX45" fmla="*/ 6394704 w 8553704"/>
                <a:gd name="connsiteY45" fmla="*/ 1724416 h 2308616"/>
                <a:gd name="connsiteX46" fmla="*/ 6445504 w 8553704"/>
                <a:gd name="connsiteY46" fmla="*/ 1838716 h 2308616"/>
                <a:gd name="connsiteX47" fmla="*/ 6458204 w 8553704"/>
                <a:gd name="connsiteY47" fmla="*/ 1876816 h 2308616"/>
                <a:gd name="connsiteX48" fmla="*/ 6496304 w 8553704"/>
                <a:gd name="connsiteY48" fmla="*/ 1889516 h 2308616"/>
                <a:gd name="connsiteX49" fmla="*/ 6547104 w 8553704"/>
                <a:gd name="connsiteY49" fmla="*/ 1914916 h 2308616"/>
                <a:gd name="connsiteX50" fmla="*/ 6597904 w 8553704"/>
                <a:gd name="connsiteY50" fmla="*/ 1927616 h 2308616"/>
                <a:gd name="connsiteX51" fmla="*/ 6674104 w 8553704"/>
                <a:gd name="connsiteY51" fmla="*/ 1953016 h 2308616"/>
                <a:gd name="connsiteX52" fmla="*/ 7067804 w 8553704"/>
                <a:gd name="connsiteY52" fmla="*/ 1978416 h 2308616"/>
                <a:gd name="connsiteX53" fmla="*/ 8223504 w 8553704"/>
                <a:gd name="connsiteY53" fmla="*/ 2029216 h 2308616"/>
                <a:gd name="connsiteX54" fmla="*/ 8477504 w 8553704"/>
                <a:gd name="connsiteY54" fmla="*/ 2016516 h 2308616"/>
                <a:gd name="connsiteX55" fmla="*/ 8553704 w 8553704"/>
                <a:gd name="connsiteY55" fmla="*/ 1965716 h 2308616"/>
                <a:gd name="connsiteX56" fmla="*/ 8541004 w 8553704"/>
                <a:gd name="connsiteY56" fmla="*/ 937016 h 2308616"/>
                <a:gd name="connsiteX57" fmla="*/ 8337804 w 8553704"/>
                <a:gd name="connsiteY57" fmla="*/ 975116 h 2308616"/>
                <a:gd name="connsiteX58" fmla="*/ 7867904 w 8553704"/>
                <a:gd name="connsiteY58" fmla="*/ 962416 h 2308616"/>
                <a:gd name="connsiteX59" fmla="*/ 7601204 w 8553704"/>
                <a:gd name="connsiteY59" fmla="*/ 937016 h 2308616"/>
                <a:gd name="connsiteX60" fmla="*/ 7537704 w 8553704"/>
                <a:gd name="connsiteY60" fmla="*/ 924316 h 2308616"/>
                <a:gd name="connsiteX61" fmla="*/ 7486904 w 8553704"/>
                <a:gd name="connsiteY61" fmla="*/ 911616 h 2308616"/>
                <a:gd name="connsiteX62" fmla="*/ 7448804 w 8553704"/>
                <a:gd name="connsiteY62" fmla="*/ 898916 h 2308616"/>
                <a:gd name="connsiteX63" fmla="*/ 7359904 w 8553704"/>
                <a:gd name="connsiteY63" fmla="*/ 886216 h 2308616"/>
                <a:gd name="connsiteX64" fmla="*/ 7207504 w 8553704"/>
                <a:gd name="connsiteY64" fmla="*/ 860816 h 2308616"/>
                <a:gd name="connsiteX65" fmla="*/ 5924804 w 8553704"/>
                <a:gd name="connsiteY65" fmla="*/ 848116 h 2308616"/>
                <a:gd name="connsiteX66" fmla="*/ 5594604 w 8553704"/>
                <a:gd name="connsiteY66" fmla="*/ 810016 h 2308616"/>
                <a:gd name="connsiteX67" fmla="*/ 5467604 w 8553704"/>
                <a:gd name="connsiteY67" fmla="*/ 771916 h 2308616"/>
                <a:gd name="connsiteX68" fmla="*/ 5429504 w 8553704"/>
                <a:gd name="connsiteY68" fmla="*/ 759216 h 2308616"/>
                <a:gd name="connsiteX69" fmla="*/ 5340604 w 8553704"/>
                <a:gd name="connsiteY69" fmla="*/ 708416 h 2308616"/>
                <a:gd name="connsiteX70" fmla="*/ 5302504 w 8553704"/>
                <a:gd name="connsiteY70" fmla="*/ 683016 h 2308616"/>
                <a:gd name="connsiteX71" fmla="*/ 5175504 w 8553704"/>
                <a:gd name="connsiteY71" fmla="*/ 644916 h 2308616"/>
                <a:gd name="connsiteX72" fmla="*/ 4934204 w 8553704"/>
                <a:gd name="connsiteY72" fmla="*/ 632216 h 2308616"/>
                <a:gd name="connsiteX73" fmla="*/ 4527804 w 8553704"/>
                <a:gd name="connsiteY73" fmla="*/ 594116 h 2308616"/>
                <a:gd name="connsiteX74" fmla="*/ 4438904 w 8553704"/>
                <a:gd name="connsiteY74" fmla="*/ 581416 h 2308616"/>
                <a:gd name="connsiteX75" fmla="*/ 3905504 w 8553704"/>
                <a:gd name="connsiteY75" fmla="*/ 530616 h 2308616"/>
                <a:gd name="connsiteX76" fmla="*/ 3626104 w 8553704"/>
                <a:gd name="connsiteY76" fmla="*/ 492516 h 2308616"/>
                <a:gd name="connsiteX77" fmla="*/ 3486404 w 8553704"/>
                <a:gd name="connsiteY77" fmla="*/ 467116 h 2308616"/>
                <a:gd name="connsiteX78" fmla="*/ 3156204 w 8553704"/>
                <a:gd name="connsiteY78" fmla="*/ 454416 h 2308616"/>
                <a:gd name="connsiteX79" fmla="*/ 2902204 w 8553704"/>
                <a:gd name="connsiteY79" fmla="*/ 416316 h 2308616"/>
                <a:gd name="connsiteX80" fmla="*/ 2851404 w 8553704"/>
                <a:gd name="connsiteY80" fmla="*/ 403616 h 2308616"/>
                <a:gd name="connsiteX81" fmla="*/ 2381504 w 8553704"/>
                <a:gd name="connsiteY81" fmla="*/ 378216 h 2308616"/>
                <a:gd name="connsiteX82" fmla="*/ 2318004 w 8553704"/>
                <a:gd name="connsiteY82" fmla="*/ 695716 h 2308616"/>
                <a:gd name="connsiteX83" fmla="*/ 2381504 w 8553704"/>
                <a:gd name="connsiteY83" fmla="*/ 810016 h 2308616"/>
                <a:gd name="connsiteX84" fmla="*/ 2419604 w 8553704"/>
                <a:gd name="connsiteY84" fmla="*/ 835416 h 2308616"/>
                <a:gd name="connsiteX85" fmla="*/ 2495804 w 8553704"/>
                <a:gd name="connsiteY85" fmla="*/ 911616 h 2308616"/>
                <a:gd name="connsiteX86" fmla="*/ 2533904 w 8553704"/>
                <a:gd name="connsiteY86" fmla="*/ 949716 h 2308616"/>
                <a:gd name="connsiteX87" fmla="*/ 2584704 w 8553704"/>
                <a:gd name="connsiteY87" fmla="*/ 987816 h 2308616"/>
                <a:gd name="connsiteX88" fmla="*/ 2660904 w 8553704"/>
                <a:gd name="connsiteY88" fmla="*/ 1038616 h 2308616"/>
                <a:gd name="connsiteX89" fmla="*/ 2673604 w 8553704"/>
                <a:gd name="connsiteY89" fmla="*/ 1076716 h 2308616"/>
                <a:gd name="connsiteX90" fmla="*/ 2699004 w 8553704"/>
                <a:gd name="connsiteY90" fmla="*/ 1165616 h 2308616"/>
                <a:gd name="connsiteX91" fmla="*/ 2673604 w 8553704"/>
                <a:gd name="connsiteY91" fmla="*/ 1330716 h 2308616"/>
                <a:gd name="connsiteX92" fmla="*/ 2660904 w 8553704"/>
                <a:gd name="connsiteY92" fmla="*/ 1381516 h 2308616"/>
                <a:gd name="connsiteX93" fmla="*/ 2635504 w 8553704"/>
                <a:gd name="connsiteY93" fmla="*/ 1419616 h 2308616"/>
                <a:gd name="connsiteX94" fmla="*/ 2622804 w 8553704"/>
                <a:gd name="connsiteY94" fmla="*/ 1457716 h 2308616"/>
                <a:gd name="connsiteX95" fmla="*/ 2584704 w 8553704"/>
                <a:gd name="connsiteY95" fmla="*/ 1470416 h 2308616"/>
                <a:gd name="connsiteX96" fmla="*/ 2546604 w 8553704"/>
                <a:gd name="connsiteY96" fmla="*/ 1495816 h 2308616"/>
                <a:gd name="connsiteX97" fmla="*/ 2470404 w 8553704"/>
                <a:gd name="connsiteY97" fmla="*/ 1521216 h 2308616"/>
                <a:gd name="connsiteX98" fmla="*/ 2432304 w 8553704"/>
                <a:gd name="connsiteY98" fmla="*/ 1533916 h 2308616"/>
                <a:gd name="connsiteX99" fmla="*/ 2330704 w 8553704"/>
                <a:gd name="connsiteY99" fmla="*/ 1546616 h 2308616"/>
                <a:gd name="connsiteX100" fmla="*/ 1797304 w 8553704"/>
                <a:gd name="connsiteY100" fmla="*/ 1546616 h 2308616"/>
                <a:gd name="connsiteX101" fmla="*/ 1670304 w 8553704"/>
                <a:gd name="connsiteY101" fmla="*/ 1533916 h 2308616"/>
                <a:gd name="connsiteX102" fmla="*/ 1556004 w 8553704"/>
                <a:gd name="connsiteY102" fmla="*/ 1470416 h 2308616"/>
                <a:gd name="connsiteX103" fmla="*/ 1454404 w 8553704"/>
                <a:gd name="connsiteY103" fmla="*/ 1419616 h 2308616"/>
                <a:gd name="connsiteX104" fmla="*/ 1429004 w 8553704"/>
                <a:gd name="connsiteY104" fmla="*/ 1381516 h 2308616"/>
                <a:gd name="connsiteX105" fmla="*/ 1378204 w 8553704"/>
                <a:gd name="connsiteY105" fmla="*/ 1356116 h 2308616"/>
                <a:gd name="connsiteX106" fmla="*/ 1340104 w 8553704"/>
                <a:gd name="connsiteY106" fmla="*/ 1229116 h 2308616"/>
                <a:gd name="connsiteX107" fmla="*/ 1352804 w 8553704"/>
                <a:gd name="connsiteY107" fmla="*/ 975116 h 2308616"/>
                <a:gd name="connsiteX108" fmla="*/ 1365504 w 8553704"/>
                <a:gd name="connsiteY108" fmla="*/ 937016 h 2308616"/>
                <a:gd name="connsiteX109" fmla="*/ 1390904 w 8553704"/>
                <a:gd name="connsiteY109" fmla="*/ 835416 h 2308616"/>
                <a:gd name="connsiteX110" fmla="*/ 1416304 w 8553704"/>
                <a:gd name="connsiteY110" fmla="*/ 797316 h 2308616"/>
                <a:gd name="connsiteX111" fmla="*/ 1467104 w 8553704"/>
                <a:gd name="connsiteY111" fmla="*/ 733816 h 2308616"/>
                <a:gd name="connsiteX112" fmla="*/ 1492504 w 8553704"/>
                <a:gd name="connsiteY112" fmla="*/ 695716 h 2308616"/>
                <a:gd name="connsiteX113" fmla="*/ 1505204 w 8553704"/>
                <a:gd name="connsiteY113" fmla="*/ 657616 h 2308616"/>
                <a:gd name="connsiteX114" fmla="*/ 1543304 w 8553704"/>
                <a:gd name="connsiteY114" fmla="*/ 632216 h 2308616"/>
                <a:gd name="connsiteX115" fmla="*/ 1568704 w 8553704"/>
                <a:gd name="connsiteY115" fmla="*/ 594116 h 2308616"/>
                <a:gd name="connsiteX116" fmla="*/ 1606804 w 8553704"/>
                <a:gd name="connsiteY116" fmla="*/ 581416 h 2308616"/>
                <a:gd name="connsiteX117" fmla="*/ 1657604 w 8553704"/>
                <a:gd name="connsiteY117" fmla="*/ 505216 h 2308616"/>
                <a:gd name="connsiteX118" fmla="*/ 1733804 w 8553704"/>
                <a:gd name="connsiteY118" fmla="*/ 441716 h 2308616"/>
                <a:gd name="connsiteX119" fmla="*/ 1759204 w 8553704"/>
                <a:gd name="connsiteY119" fmla="*/ 403616 h 2308616"/>
                <a:gd name="connsiteX120" fmla="*/ 1784604 w 8553704"/>
                <a:gd name="connsiteY120" fmla="*/ 327416 h 2308616"/>
                <a:gd name="connsiteX121" fmla="*/ 1149604 w 8553704"/>
                <a:gd name="connsiteY121" fmla="*/ 213116 h 2308616"/>
                <a:gd name="connsiteX122" fmla="*/ 1060704 w 8553704"/>
                <a:gd name="connsiteY122" fmla="*/ 200416 h 2308616"/>
                <a:gd name="connsiteX123" fmla="*/ 844804 w 8553704"/>
                <a:gd name="connsiteY123" fmla="*/ 187716 h 2308616"/>
                <a:gd name="connsiteX124" fmla="*/ 705104 w 8553704"/>
                <a:gd name="connsiteY124" fmla="*/ 175016 h 2308616"/>
                <a:gd name="connsiteX125" fmla="*/ 413004 w 8553704"/>
                <a:gd name="connsiteY125" fmla="*/ 162316 h 2308616"/>
                <a:gd name="connsiteX126" fmla="*/ 209804 w 8553704"/>
                <a:gd name="connsiteY126" fmla="*/ 149616 h 2308616"/>
                <a:gd name="connsiteX127" fmla="*/ 32004 w 8553704"/>
                <a:gd name="connsiteY127" fmla="*/ 162316 h 2308616"/>
                <a:gd name="connsiteX128" fmla="*/ 19304 w 8553704"/>
                <a:gd name="connsiteY128"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283204 w 8553704"/>
                <a:gd name="connsiteY19" fmla="*/ 2270516 h 2308616"/>
                <a:gd name="connsiteX20" fmla="*/ 3397504 w 8553704"/>
                <a:gd name="connsiteY20" fmla="*/ 2245116 h 2308616"/>
                <a:gd name="connsiteX21" fmla="*/ 3511804 w 8553704"/>
                <a:gd name="connsiteY21" fmla="*/ 2232416 h 2308616"/>
                <a:gd name="connsiteX22" fmla="*/ 3613404 w 8553704"/>
                <a:gd name="connsiteY22" fmla="*/ 2219716 h 2308616"/>
                <a:gd name="connsiteX23" fmla="*/ 3854704 w 8553704"/>
                <a:gd name="connsiteY23" fmla="*/ 2168916 h 2308616"/>
                <a:gd name="connsiteX24" fmla="*/ 4299204 w 8553704"/>
                <a:gd name="connsiteY24" fmla="*/ 2143516 h 2308616"/>
                <a:gd name="connsiteX25" fmla="*/ 4388104 w 8553704"/>
                <a:gd name="connsiteY25" fmla="*/ 2118116 h 2308616"/>
                <a:gd name="connsiteX26" fmla="*/ 4464304 w 8553704"/>
                <a:gd name="connsiteY26" fmla="*/ 2080016 h 2308616"/>
                <a:gd name="connsiteX27" fmla="*/ 5137404 w 8553704"/>
                <a:gd name="connsiteY27" fmla="*/ 2041916 h 2308616"/>
                <a:gd name="connsiteX28" fmla="*/ 5251704 w 8553704"/>
                <a:gd name="connsiteY28" fmla="*/ 2029216 h 2308616"/>
                <a:gd name="connsiteX29" fmla="*/ 5264404 w 8553704"/>
                <a:gd name="connsiteY29" fmla="*/ 1991116 h 2308616"/>
                <a:gd name="connsiteX30" fmla="*/ 5289804 w 8553704"/>
                <a:gd name="connsiteY30" fmla="*/ 1953016 h 2308616"/>
                <a:gd name="connsiteX31" fmla="*/ 5302504 w 8553704"/>
                <a:gd name="connsiteY31" fmla="*/ 1902216 h 2308616"/>
                <a:gd name="connsiteX32" fmla="*/ 5315204 w 8553704"/>
                <a:gd name="connsiteY32" fmla="*/ 1826016 h 2308616"/>
                <a:gd name="connsiteX33" fmla="*/ 5340604 w 8553704"/>
                <a:gd name="connsiteY33" fmla="*/ 1724416 h 2308616"/>
                <a:gd name="connsiteX34" fmla="*/ 5404104 w 8553704"/>
                <a:gd name="connsiteY34" fmla="*/ 1660916 h 2308616"/>
                <a:gd name="connsiteX35" fmla="*/ 5480304 w 8553704"/>
                <a:gd name="connsiteY35" fmla="*/ 1635516 h 2308616"/>
                <a:gd name="connsiteX36" fmla="*/ 5556504 w 8553704"/>
                <a:gd name="connsiteY36" fmla="*/ 1584716 h 2308616"/>
                <a:gd name="connsiteX37" fmla="*/ 5632704 w 8553704"/>
                <a:gd name="connsiteY37" fmla="*/ 1559316 h 2308616"/>
                <a:gd name="connsiteX38" fmla="*/ 5670804 w 8553704"/>
                <a:gd name="connsiteY38" fmla="*/ 1546616 h 2308616"/>
                <a:gd name="connsiteX39" fmla="*/ 5721604 w 8553704"/>
                <a:gd name="connsiteY39" fmla="*/ 1533916 h 2308616"/>
                <a:gd name="connsiteX40" fmla="*/ 6166104 w 8553704"/>
                <a:gd name="connsiteY40" fmla="*/ 1572016 h 2308616"/>
                <a:gd name="connsiteX41" fmla="*/ 6204204 w 8553704"/>
                <a:gd name="connsiteY41" fmla="*/ 1584716 h 2308616"/>
                <a:gd name="connsiteX42" fmla="*/ 6280404 w 8553704"/>
                <a:gd name="connsiteY42" fmla="*/ 1648216 h 2308616"/>
                <a:gd name="connsiteX43" fmla="*/ 6356604 w 8553704"/>
                <a:gd name="connsiteY43" fmla="*/ 1699016 h 2308616"/>
                <a:gd name="connsiteX44" fmla="*/ 6394704 w 8553704"/>
                <a:gd name="connsiteY44" fmla="*/ 1724416 h 2308616"/>
                <a:gd name="connsiteX45" fmla="*/ 6445504 w 8553704"/>
                <a:gd name="connsiteY45" fmla="*/ 1838716 h 2308616"/>
                <a:gd name="connsiteX46" fmla="*/ 6458204 w 8553704"/>
                <a:gd name="connsiteY46" fmla="*/ 1876816 h 2308616"/>
                <a:gd name="connsiteX47" fmla="*/ 6496304 w 8553704"/>
                <a:gd name="connsiteY47" fmla="*/ 1889516 h 2308616"/>
                <a:gd name="connsiteX48" fmla="*/ 6547104 w 8553704"/>
                <a:gd name="connsiteY48" fmla="*/ 1914916 h 2308616"/>
                <a:gd name="connsiteX49" fmla="*/ 6597904 w 8553704"/>
                <a:gd name="connsiteY49" fmla="*/ 1927616 h 2308616"/>
                <a:gd name="connsiteX50" fmla="*/ 6674104 w 8553704"/>
                <a:gd name="connsiteY50" fmla="*/ 1953016 h 2308616"/>
                <a:gd name="connsiteX51" fmla="*/ 7067804 w 8553704"/>
                <a:gd name="connsiteY51" fmla="*/ 1978416 h 2308616"/>
                <a:gd name="connsiteX52" fmla="*/ 8223504 w 8553704"/>
                <a:gd name="connsiteY52" fmla="*/ 2029216 h 2308616"/>
                <a:gd name="connsiteX53" fmla="*/ 8477504 w 8553704"/>
                <a:gd name="connsiteY53" fmla="*/ 2016516 h 2308616"/>
                <a:gd name="connsiteX54" fmla="*/ 8553704 w 8553704"/>
                <a:gd name="connsiteY54" fmla="*/ 1965716 h 2308616"/>
                <a:gd name="connsiteX55" fmla="*/ 8541004 w 8553704"/>
                <a:gd name="connsiteY55" fmla="*/ 937016 h 2308616"/>
                <a:gd name="connsiteX56" fmla="*/ 8337804 w 8553704"/>
                <a:gd name="connsiteY56" fmla="*/ 975116 h 2308616"/>
                <a:gd name="connsiteX57" fmla="*/ 7867904 w 8553704"/>
                <a:gd name="connsiteY57" fmla="*/ 962416 h 2308616"/>
                <a:gd name="connsiteX58" fmla="*/ 7601204 w 8553704"/>
                <a:gd name="connsiteY58" fmla="*/ 937016 h 2308616"/>
                <a:gd name="connsiteX59" fmla="*/ 7537704 w 8553704"/>
                <a:gd name="connsiteY59" fmla="*/ 924316 h 2308616"/>
                <a:gd name="connsiteX60" fmla="*/ 7486904 w 8553704"/>
                <a:gd name="connsiteY60" fmla="*/ 911616 h 2308616"/>
                <a:gd name="connsiteX61" fmla="*/ 7448804 w 8553704"/>
                <a:gd name="connsiteY61" fmla="*/ 898916 h 2308616"/>
                <a:gd name="connsiteX62" fmla="*/ 7359904 w 8553704"/>
                <a:gd name="connsiteY62" fmla="*/ 886216 h 2308616"/>
                <a:gd name="connsiteX63" fmla="*/ 7207504 w 8553704"/>
                <a:gd name="connsiteY63" fmla="*/ 860816 h 2308616"/>
                <a:gd name="connsiteX64" fmla="*/ 5924804 w 8553704"/>
                <a:gd name="connsiteY64" fmla="*/ 848116 h 2308616"/>
                <a:gd name="connsiteX65" fmla="*/ 5594604 w 8553704"/>
                <a:gd name="connsiteY65" fmla="*/ 810016 h 2308616"/>
                <a:gd name="connsiteX66" fmla="*/ 5467604 w 8553704"/>
                <a:gd name="connsiteY66" fmla="*/ 771916 h 2308616"/>
                <a:gd name="connsiteX67" fmla="*/ 5429504 w 8553704"/>
                <a:gd name="connsiteY67" fmla="*/ 759216 h 2308616"/>
                <a:gd name="connsiteX68" fmla="*/ 5340604 w 8553704"/>
                <a:gd name="connsiteY68" fmla="*/ 708416 h 2308616"/>
                <a:gd name="connsiteX69" fmla="*/ 5302504 w 8553704"/>
                <a:gd name="connsiteY69" fmla="*/ 683016 h 2308616"/>
                <a:gd name="connsiteX70" fmla="*/ 5175504 w 8553704"/>
                <a:gd name="connsiteY70" fmla="*/ 644916 h 2308616"/>
                <a:gd name="connsiteX71" fmla="*/ 4934204 w 8553704"/>
                <a:gd name="connsiteY71" fmla="*/ 632216 h 2308616"/>
                <a:gd name="connsiteX72" fmla="*/ 4527804 w 8553704"/>
                <a:gd name="connsiteY72" fmla="*/ 594116 h 2308616"/>
                <a:gd name="connsiteX73" fmla="*/ 4438904 w 8553704"/>
                <a:gd name="connsiteY73" fmla="*/ 581416 h 2308616"/>
                <a:gd name="connsiteX74" fmla="*/ 3905504 w 8553704"/>
                <a:gd name="connsiteY74" fmla="*/ 530616 h 2308616"/>
                <a:gd name="connsiteX75" fmla="*/ 3626104 w 8553704"/>
                <a:gd name="connsiteY75" fmla="*/ 492516 h 2308616"/>
                <a:gd name="connsiteX76" fmla="*/ 3486404 w 8553704"/>
                <a:gd name="connsiteY76" fmla="*/ 467116 h 2308616"/>
                <a:gd name="connsiteX77" fmla="*/ 3156204 w 8553704"/>
                <a:gd name="connsiteY77" fmla="*/ 454416 h 2308616"/>
                <a:gd name="connsiteX78" fmla="*/ 2902204 w 8553704"/>
                <a:gd name="connsiteY78" fmla="*/ 416316 h 2308616"/>
                <a:gd name="connsiteX79" fmla="*/ 2851404 w 8553704"/>
                <a:gd name="connsiteY79" fmla="*/ 403616 h 2308616"/>
                <a:gd name="connsiteX80" fmla="*/ 2381504 w 8553704"/>
                <a:gd name="connsiteY80" fmla="*/ 378216 h 2308616"/>
                <a:gd name="connsiteX81" fmla="*/ 2318004 w 8553704"/>
                <a:gd name="connsiteY81" fmla="*/ 695716 h 2308616"/>
                <a:gd name="connsiteX82" fmla="*/ 2381504 w 8553704"/>
                <a:gd name="connsiteY82" fmla="*/ 810016 h 2308616"/>
                <a:gd name="connsiteX83" fmla="*/ 2419604 w 8553704"/>
                <a:gd name="connsiteY83" fmla="*/ 835416 h 2308616"/>
                <a:gd name="connsiteX84" fmla="*/ 2495804 w 8553704"/>
                <a:gd name="connsiteY84" fmla="*/ 911616 h 2308616"/>
                <a:gd name="connsiteX85" fmla="*/ 2533904 w 8553704"/>
                <a:gd name="connsiteY85" fmla="*/ 949716 h 2308616"/>
                <a:gd name="connsiteX86" fmla="*/ 2584704 w 8553704"/>
                <a:gd name="connsiteY86" fmla="*/ 987816 h 2308616"/>
                <a:gd name="connsiteX87" fmla="*/ 2660904 w 8553704"/>
                <a:gd name="connsiteY87" fmla="*/ 1038616 h 2308616"/>
                <a:gd name="connsiteX88" fmla="*/ 2673604 w 8553704"/>
                <a:gd name="connsiteY88" fmla="*/ 1076716 h 2308616"/>
                <a:gd name="connsiteX89" fmla="*/ 2699004 w 8553704"/>
                <a:gd name="connsiteY89" fmla="*/ 1165616 h 2308616"/>
                <a:gd name="connsiteX90" fmla="*/ 2673604 w 8553704"/>
                <a:gd name="connsiteY90" fmla="*/ 1330716 h 2308616"/>
                <a:gd name="connsiteX91" fmla="*/ 2660904 w 8553704"/>
                <a:gd name="connsiteY91" fmla="*/ 1381516 h 2308616"/>
                <a:gd name="connsiteX92" fmla="*/ 2635504 w 8553704"/>
                <a:gd name="connsiteY92" fmla="*/ 1419616 h 2308616"/>
                <a:gd name="connsiteX93" fmla="*/ 2622804 w 8553704"/>
                <a:gd name="connsiteY93" fmla="*/ 1457716 h 2308616"/>
                <a:gd name="connsiteX94" fmla="*/ 2584704 w 8553704"/>
                <a:gd name="connsiteY94" fmla="*/ 1470416 h 2308616"/>
                <a:gd name="connsiteX95" fmla="*/ 2546604 w 8553704"/>
                <a:gd name="connsiteY95" fmla="*/ 1495816 h 2308616"/>
                <a:gd name="connsiteX96" fmla="*/ 2470404 w 8553704"/>
                <a:gd name="connsiteY96" fmla="*/ 1521216 h 2308616"/>
                <a:gd name="connsiteX97" fmla="*/ 2432304 w 8553704"/>
                <a:gd name="connsiteY97" fmla="*/ 1533916 h 2308616"/>
                <a:gd name="connsiteX98" fmla="*/ 2330704 w 8553704"/>
                <a:gd name="connsiteY98" fmla="*/ 1546616 h 2308616"/>
                <a:gd name="connsiteX99" fmla="*/ 1797304 w 8553704"/>
                <a:gd name="connsiteY99" fmla="*/ 1546616 h 2308616"/>
                <a:gd name="connsiteX100" fmla="*/ 1670304 w 8553704"/>
                <a:gd name="connsiteY100" fmla="*/ 1533916 h 2308616"/>
                <a:gd name="connsiteX101" fmla="*/ 1556004 w 8553704"/>
                <a:gd name="connsiteY101" fmla="*/ 1470416 h 2308616"/>
                <a:gd name="connsiteX102" fmla="*/ 1454404 w 8553704"/>
                <a:gd name="connsiteY102" fmla="*/ 1419616 h 2308616"/>
                <a:gd name="connsiteX103" fmla="*/ 1429004 w 8553704"/>
                <a:gd name="connsiteY103" fmla="*/ 1381516 h 2308616"/>
                <a:gd name="connsiteX104" fmla="*/ 1378204 w 8553704"/>
                <a:gd name="connsiteY104" fmla="*/ 1356116 h 2308616"/>
                <a:gd name="connsiteX105" fmla="*/ 1340104 w 8553704"/>
                <a:gd name="connsiteY105" fmla="*/ 1229116 h 2308616"/>
                <a:gd name="connsiteX106" fmla="*/ 1352804 w 8553704"/>
                <a:gd name="connsiteY106" fmla="*/ 975116 h 2308616"/>
                <a:gd name="connsiteX107" fmla="*/ 1365504 w 8553704"/>
                <a:gd name="connsiteY107" fmla="*/ 937016 h 2308616"/>
                <a:gd name="connsiteX108" fmla="*/ 1390904 w 8553704"/>
                <a:gd name="connsiteY108" fmla="*/ 835416 h 2308616"/>
                <a:gd name="connsiteX109" fmla="*/ 1416304 w 8553704"/>
                <a:gd name="connsiteY109" fmla="*/ 797316 h 2308616"/>
                <a:gd name="connsiteX110" fmla="*/ 1467104 w 8553704"/>
                <a:gd name="connsiteY110" fmla="*/ 733816 h 2308616"/>
                <a:gd name="connsiteX111" fmla="*/ 1492504 w 8553704"/>
                <a:gd name="connsiteY111" fmla="*/ 695716 h 2308616"/>
                <a:gd name="connsiteX112" fmla="*/ 1505204 w 8553704"/>
                <a:gd name="connsiteY112" fmla="*/ 657616 h 2308616"/>
                <a:gd name="connsiteX113" fmla="*/ 1543304 w 8553704"/>
                <a:gd name="connsiteY113" fmla="*/ 632216 h 2308616"/>
                <a:gd name="connsiteX114" fmla="*/ 1568704 w 8553704"/>
                <a:gd name="connsiteY114" fmla="*/ 594116 h 2308616"/>
                <a:gd name="connsiteX115" fmla="*/ 1606804 w 8553704"/>
                <a:gd name="connsiteY115" fmla="*/ 581416 h 2308616"/>
                <a:gd name="connsiteX116" fmla="*/ 1657604 w 8553704"/>
                <a:gd name="connsiteY116" fmla="*/ 505216 h 2308616"/>
                <a:gd name="connsiteX117" fmla="*/ 1733804 w 8553704"/>
                <a:gd name="connsiteY117" fmla="*/ 441716 h 2308616"/>
                <a:gd name="connsiteX118" fmla="*/ 1759204 w 8553704"/>
                <a:gd name="connsiteY118" fmla="*/ 403616 h 2308616"/>
                <a:gd name="connsiteX119" fmla="*/ 1784604 w 8553704"/>
                <a:gd name="connsiteY119" fmla="*/ 327416 h 2308616"/>
                <a:gd name="connsiteX120" fmla="*/ 1149604 w 8553704"/>
                <a:gd name="connsiteY120" fmla="*/ 213116 h 2308616"/>
                <a:gd name="connsiteX121" fmla="*/ 1060704 w 8553704"/>
                <a:gd name="connsiteY121" fmla="*/ 200416 h 2308616"/>
                <a:gd name="connsiteX122" fmla="*/ 844804 w 8553704"/>
                <a:gd name="connsiteY122" fmla="*/ 187716 h 2308616"/>
                <a:gd name="connsiteX123" fmla="*/ 705104 w 8553704"/>
                <a:gd name="connsiteY123" fmla="*/ 175016 h 2308616"/>
                <a:gd name="connsiteX124" fmla="*/ 413004 w 8553704"/>
                <a:gd name="connsiteY124" fmla="*/ 162316 h 2308616"/>
                <a:gd name="connsiteX125" fmla="*/ 209804 w 8553704"/>
                <a:gd name="connsiteY125" fmla="*/ 149616 h 2308616"/>
                <a:gd name="connsiteX126" fmla="*/ 32004 w 8553704"/>
                <a:gd name="connsiteY126" fmla="*/ 162316 h 2308616"/>
                <a:gd name="connsiteX127" fmla="*/ 19304 w 8553704"/>
                <a:gd name="connsiteY127"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397504 w 8553704"/>
                <a:gd name="connsiteY19" fmla="*/ 2245116 h 2308616"/>
                <a:gd name="connsiteX20" fmla="*/ 3511804 w 8553704"/>
                <a:gd name="connsiteY20" fmla="*/ 2232416 h 2308616"/>
                <a:gd name="connsiteX21" fmla="*/ 3613404 w 8553704"/>
                <a:gd name="connsiteY21" fmla="*/ 2219716 h 2308616"/>
                <a:gd name="connsiteX22" fmla="*/ 3854704 w 8553704"/>
                <a:gd name="connsiteY22" fmla="*/ 2168916 h 2308616"/>
                <a:gd name="connsiteX23" fmla="*/ 4299204 w 8553704"/>
                <a:gd name="connsiteY23" fmla="*/ 2143516 h 2308616"/>
                <a:gd name="connsiteX24" fmla="*/ 4388104 w 8553704"/>
                <a:gd name="connsiteY24" fmla="*/ 2118116 h 2308616"/>
                <a:gd name="connsiteX25" fmla="*/ 4464304 w 8553704"/>
                <a:gd name="connsiteY25" fmla="*/ 2080016 h 2308616"/>
                <a:gd name="connsiteX26" fmla="*/ 5137404 w 8553704"/>
                <a:gd name="connsiteY26" fmla="*/ 2041916 h 2308616"/>
                <a:gd name="connsiteX27" fmla="*/ 5251704 w 8553704"/>
                <a:gd name="connsiteY27" fmla="*/ 2029216 h 2308616"/>
                <a:gd name="connsiteX28" fmla="*/ 5264404 w 8553704"/>
                <a:gd name="connsiteY28" fmla="*/ 1991116 h 2308616"/>
                <a:gd name="connsiteX29" fmla="*/ 5289804 w 8553704"/>
                <a:gd name="connsiteY29" fmla="*/ 1953016 h 2308616"/>
                <a:gd name="connsiteX30" fmla="*/ 5302504 w 8553704"/>
                <a:gd name="connsiteY30" fmla="*/ 1902216 h 2308616"/>
                <a:gd name="connsiteX31" fmla="*/ 5315204 w 8553704"/>
                <a:gd name="connsiteY31" fmla="*/ 1826016 h 2308616"/>
                <a:gd name="connsiteX32" fmla="*/ 5340604 w 8553704"/>
                <a:gd name="connsiteY32" fmla="*/ 1724416 h 2308616"/>
                <a:gd name="connsiteX33" fmla="*/ 5404104 w 8553704"/>
                <a:gd name="connsiteY33" fmla="*/ 1660916 h 2308616"/>
                <a:gd name="connsiteX34" fmla="*/ 5480304 w 8553704"/>
                <a:gd name="connsiteY34" fmla="*/ 1635516 h 2308616"/>
                <a:gd name="connsiteX35" fmla="*/ 5556504 w 8553704"/>
                <a:gd name="connsiteY35" fmla="*/ 1584716 h 2308616"/>
                <a:gd name="connsiteX36" fmla="*/ 5632704 w 8553704"/>
                <a:gd name="connsiteY36" fmla="*/ 1559316 h 2308616"/>
                <a:gd name="connsiteX37" fmla="*/ 5670804 w 8553704"/>
                <a:gd name="connsiteY37" fmla="*/ 1546616 h 2308616"/>
                <a:gd name="connsiteX38" fmla="*/ 5721604 w 8553704"/>
                <a:gd name="connsiteY38" fmla="*/ 1533916 h 2308616"/>
                <a:gd name="connsiteX39" fmla="*/ 6166104 w 8553704"/>
                <a:gd name="connsiteY39" fmla="*/ 1572016 h 2308616"/>
                <a:gd name="connsiteX40" fmla="*/ 6204204 w 8553704"/>
                <a:gd name="connsiteY40" fmla="*/ 1584716 h 2308616"/>
                <a:gd name="connsiteX41" fmla="*/ 6280404 w 8553704"/>
                <a:gd name="connsiteY41" fmla="*/ 1648216 h 2308616"/>
                <a:gd name="connsiteX42" fmla="*/ 6356604 w 8553704"/>
                <a:gd name="connsiteY42" fmla="*/ 1699016 h 2308616"/>
                <a:gd name="connsiteX43" fmla="*/ 6394704 w 8553704"/>
                <a:gd name="connsiteY43" fmla="*/ 1724416 h 2308616"/>
                <a:gd name="connsiteX44" fmla="*/ 6445504 w 8553704"/>
                <a:gd name="connsiteY44" fmla="*/ 1838716 h 2308616"/>
                <a:gd name="connsiteX45" fmla="*/ 6458204 w 8553704"/>
                <a:gd name="connsiteY45" fmla="*/ 1876816 h 2308616"/>
                <a:gd name="connsiteX46" fmla="*/ 6496304 w 8553704"/>
                <a:gd name="connsiteY46" fmla="*/ 1889516 h 2308616"/>
                <a:gd name="connsiteX47" fmla="*/ 6547104 w 8553704"/>
                <a:gd name="connsiteY47" fmla="*/ 1914916 h 2308616"/>
                <a:gd name="connsiteX48" fmla="*/ 6597904 w 8553704"/>
                <a:gd name="connsiteY48" fmla="*/ 1927616 h 2308616"/>
                <a:gd name="connsiteX49" fmla="*/ 6674104 w 8553704"/>
                <a:gd name="connsiteY49" fmla="*/ 1953016 h 2308616"/>
                <a:gd name="connsiteX50" fmla="*/ 7067804 w 8553704"/>
                <a:gd name="connsiteY50" fmla="*/ 1978416 h 2308616"/>
                <a:gd name="connsiteX51" fmla="*/ 8223504 w 8553704"/>
                <a:gd name="connsiteY51" fmla="*/ 2029216 h 2308616"/>
                <a:gd name="connsiteX52" fmla="*/ 8477504 w 8553704"/>
                <a:gd name="connsiteY52" fmla="*/ 2016516 h 2308616"/>
                <a:gd name="connsiteX53" fmla="*/ 8553704 w 8553704"/>
                <a:gd name="connsiteY53" fmla="*/ 1965716 h 2308616"/>
                <a:gd name="connsiteX54" fmla="*/ 8541004 w 8553704"/>
                <a:gd name="connsiteY54" fmla="*/ 937016 h 2308616"/>
                <a:gd name="connsiteX55" fmla="*/ 8337804 w 8553704"/>
                <a:gd name="connsiteY55" fmla="*/ 975116 h 2308616"/>
                <a:gd name="connsiteX56" fmla="*/ 7867904 w 8553704"/>
                <a:gd name="connsiteY56" fmla="*/ 962416 h 2308616"/>
                <a:gd name="connsiteX57" fmla="*/ 7601204 w 8553704"/>
                <a:gd name="connsiteY57" fmla="*/ 937016 h 2308616"/>
                <a:gd name="connsiteX58" fmla="*/ 7537704 w 8553704"/>
                <a:gd name="connsiteY58" fmla="*/ 924316 h 2308616"/>
                <a:gd name="connsiteX59" fmla="*/ 7486904 w 8553704"/>
                <a:gd name="connsiteY59" fmla="*/ 911616 h 2308616"/>
                <a:gd name="connsiteX60" fmla="*/ 7448804 w 8553704"/>
                <a:gd name="connsiteY60" fmla="*/ 898916 h 2308616"/>
                <a:gd name="connsiteX61" fmla="*/ 7359904 w 8553704"/>
                <a:gd name="connsiteY61" fmla="*/ 886216 h 2308616"/>
                <a:gd name="connsiteX62" fmla="*/ 7207504 w 8553704"/>
                <a:gd name="connsiteY62" fmla="*/ 860816 h 2308616"/>
                <a:gd name="connsiteX63" fmla="*/ 5924804 w 8553704"/>
                <a:gd name="connsiteY63" fmla="*/ 848116 h 2308616"/>
                <a:gd name="connsiteX64" fmla="*/ 5594604 w 8553704"/>
                <a:gd name="connsiteY64" fmla="*/ 810016 h 2308616"/>
                <a:gd name="connsiteX65" fmla="*/ 5467604 w 8553704"/>
                <a:gd name="connsiteY65" fmla="*/ 771916 h 2308616"/>
                <a:gd name="connsiteX66" fmla="*/ 5429504 w 8553704"/>
                <a:gd name="connsiteY66" fmla="*/ 759216 h 2308616"/>
                <a:gd name="connsiteX67" fmla="*/ 5340604 w 8553704"/>
                <a:gd name="connsiteY67" fmla="*/ 708416 h 2308616"/>
                <a:gd name="connsiteX68" fmla="*/ 5302504 w 8553704"/>
                <a:gd name="connsiteY68" fmla="*/ 683016 h 2308616"/>
                <a:gd name="connsiteX69" fmla="*/ 5175504 w 8553704"/>
                <a:gd name="connsiteY69" fmla="*/ 644916 h 2308616"/>
                <a:gd name="connsiteX70" fmla="*/ 4934204 w 8553704"/>
                <a:gd name="connsiteY70" fmla="*/ 632216 h 2308616"/>
                <a:gd name="connsiteX71" fmla="*/ 4527804 w 8553704"/>
                <a:gd name="connsiteY71" fmla="*/ 594116 h 2308616"/>
                <a:gd name="connsiteX72" fmla="*/ 4438904 w 8553704"/>
                <a:gd name="connsiteY72" fmla="*/ 581416 h 2308616"/>
                <a:gd name="connsiteX73" fmla="*/ 3905504 w 8553704"/>
                <a:gd name="connsiteY73" fmla="*/ 530616 h 2308616"/>
                <a:gd name="connsiteX74" fmla="*/ 3626104 w 8553704"/>
                <a:gd name="connsiteY74" fmla="*/ 492516 h 2308616"/>
                <a:gd name="connsiteX75" fmla="*/ 3486404 w 8553704"/>
                <a:gd name="connsiteY75" fmla="*/ 467116 h 2308616"/>
                <a:gd name="connsiteX76" fmla="*/ 3156204 w 8553704"/>
                <a:gd name="connsiteY76" fmla="*/ 454416 h 2308616"/>
                <a:gd name="connsiteX77" fmla="*/ 2902204 w 8553704"/>
                <a:gd name="connsiteY77" fmla="*/ 416316 h 2308616"/>
                <a:gd name="connsiteX78" fmla="*/ 2851404 w 8553704"/>
                <a:gd name="connsiteY78" fmla="*/ 403616 h 2308616"/>
                <a:gd name="connsiteX79" fmla="*/ 2381504 w 8553704"/>
                <a:gd name="connsiteY79" fmla="*/ 378216 h 2308616"/>
                <a:gd name="connsiteX80" fmla="*/ 2318004 w 8553704"/>
                <a:gd name="connsiteY80" fmla="*/ 695716 h 2308616"/>
                <a:gd name="connsiteX81" fmla="*/ 2381504 w 8553704"/>
                <a:gd name="connsiteY81" fmla="*/ 810016 h 2308616"/>
                <a:gd name="connsiteX82" fmla="*/ 2419604 w 8553704"/>
                <a:gd name="connsiteY82" fmla="*/ 835416 h 2308616"/>
                <a:gd name="connsiteX83" fmla="*/ 2495804 w 8553704"/>
                <a:gd name="connsiteY83" fmla="*/ 911616 h 2308616"/>
                <a:gd name="connsiteX84" fmla="*/ 2533904 w 8553704"/>
                <a:gd name="connsiteY84" fmla="*/ 949716 h 2308616"/>
                <a:gd name="connsiteX85" fmla="*/ 2584704 w 8553704"/>
                <a:gd name="connsiteY85" fmla="*/ 987816 h 2308616"/>
                <a:gd name="connsiteX86" fmla="*/ 2660904 w 8553704"/>
                <a:gd name="connsiteY86" fmla="*/ 1038616 h 2308616"/>
                <a:gd name="connsiteX87" fmla="*/ 2673604 w 8553704"/>
                <a:gd name="connsiteY87" fmla="*/ 1076716 h 2308616"/>
                <a:gd name="connsiteX88" fmla="*/ 2699004 w 8553704"/>
                <a:gd name="connsiteY88" fmla="*/ 1165616 h 2308616"/>
                <a:gd name="connsiteX89" fmla="*/ 2673604 w 8553704"/>
                <a:gd name="connsiteY89" fmla="*/ 1330716 h 2308616"/>
                <a:gd name="connsiteX90" fmla="*/ 2660904 w 8553704"/>
                <a:gd name="connsiteY90" fmla="*/ 1381516 h 2308616"/>
                <a:gd name="connsiteX91" fmla="*/ 2635504 w 8553704"/>
                <a:gd name="connsiteY91" fmla="*/ 1419616 h 2308616"/>
                <a:gd name="connsiteX92" fmla="*/ 2622804 w 8553704"/>
                <a:gd name="connsiteY92" fmla="*/ 1457716 h 2308616"/>
                <a:gd name="connsiteX93" fmla="*/ 2584704 w 8553704"/>
                <a:gd name="connsiteY93" fmla="*/ 1470416 h 2308616"/>
                <a:gd name="connsiteX94" fmla="*/ 2546604 w 8553704"/>
                <a:gd name="connsiteY94" fmla="*/ 1495816 h 2308616"/>
                <a:gd name="connsiteX95" fmla="*/ 2470404 w 8553704"/>
                <a:gd name="connsiteY95" fmla="*/ 1521216 h 2308616"/>
                <a:gd name="connsiteX96" fmla="*/ 2432304 w 8553704"/>
                <a:gd name="connsiteY96" fmla="*/ 1533916 h 2308616"/>
                <a:gd name="connsiteX97" fmla="*/ 2330704 w 8553704"/>
                <a:gd name="connsiteY97" fmla="*/ 1546616 h 2308616"/>
                <a:gd name="connsiteX98" fmla="*/ 1797304 w 8553704"/>
                <a:gd name="connsiteY98" fmla="*/ 1546616 h 2308616"/>
                <a:gd name="connsiteX99" fmla="*/ 1670304 w 8553704"/>
                <a:gd name="connsiteY99" fmla="*/ 1533916 h 2308616"/>
                <a:gd name="connsiteX100" fmla="*/ 1556004 w 8553704"/>
                <a:gd name="connsiteY100" fmla="*/ 1470416 h 2308616"/>
                <a:gd name="connsiteX101" fmla="*/ 1454404 w 8553704"/>
                <a:gd name="connsiteY101" fmla="*/ 1419616 h 2308616"/>
                <a:gd name="connsiteX102" fmla="*/ 1429004 w 8553704"/>
                <a:gd name="connsiteY102" fmla="*/ 1381516 h 2308616"/>
                <a:gd name="connsiteX103" fmla="*/ 1378204 w 8553704"/>
                <a:gd name="connsiteY103" fmla="*/ 1356116 h 2308616"/>
                <a:gd name="connsiteX104" fmla="*/ 1340104 w 8553704"/>
                <a:gd name="connsiteY104" fmla="*/ 1229116 h 2308616"/>
                <a:gd name="connsiteX105" fmla="*/ 1352804 w 8553704"/>
                <a:gd name="connsiteY105" fmla="*/ 975116 h 2308616"/>
                <a:gd name="connsiteX106" fmla="*/ 1365504 w 8553704"/>
                <a:gd name="connsiteY106" fmla="*/ 937016 h 2308616"/>
                <a:gd name="connsiteX107" fmla="*/ 1390904 w 8553704"/>
                <a:gd name="connsiteY107" fmla="*/ 835416 h 2308616"/>
                <a:gd name="connsiteX108" fmla="*/ 1416304 w 8553704"/>
                <a:gd name="connsiteY108" fmla="*/ 797316 h 2308616"/>
                <a:gd name="connsiteX109" fmla="*/ 1467104 w 8553704"/>
                <a:gd name="connsiteY109" fmla="*/ 733816 h 2308616"/>
                <a:gd name="connsiteX110" fmla="*/ 1492504 w 8553704"/>
                <a:gd name="connsiteY110" fmla="*/ 695716 h 2308616"/>
                <a:gd name="connsiteX111" fmla="*/ 1505204 w 8553704"/>
                <a:gd name="connsiteY111" fmla="*/ 657616 h 2308616"/>
                <a:gd name="connsiteX112" fmla="*/ 1543304 w 8553704"/>
                <a:gd name="connsiteY112" fmla="*/ 632216 h 2308616"/>
                <a:gd name="connsiteX113" fmla="*/ 1568704 w 8553704"/>
                <a:gd name="connsiteY113" fmla="*/ 594116 h 2308616"/>
                <a:gd name="connsiteX114" fmla="*/ 1606804 w 8553704"/>
                <a:gd name="connsiteY114" fmla="*/ 581416 h 2308616"/>
                <a:gd name="connsiteX115" fmla="*/ 1657604 w 8553704"/>
                <a:gd name="connsiteY115" fmla="*/ 505216 h 2308616"/>
                <a:gd name="connsiteX116" fmla="*/ 1733804 w 8553704"/>
                <a:gd name="connsiteY116" fmla="*/ 441716 h 2308616"/>
                <a:gd name="connsiteX117" fmla="*/ 1759204 w 8553704"/>
                <a:gd name="connsiteY117" fmla="*/ 403616 h 2308616"/>
                <a:gd name="connsiteX118" fmla="*/ 1784604 w 8553704"/>
                <a:gd name="connsiteY118" fmla="*/ 327416 h 2308616"/>
                <a:gd name="connsiteX119" fmla="*/ 1149604 w 8553704"/>
                <a:gd name="connsiteY119" fmla="*/ 213116 h 2308616"/>
                <a:gd name="connsiteX120" fmla="*/ 1060704 w 8553704"/>
                <a:gd name="connsiteY120" fmla="*/ 200416 h 2308616"/>
                <a:gd name="connsiteX121" fmla="*/ 844804 w 8553704"/>
                <a:gd name="connsiteY121" fmla="*/ 187716 h 2308616"/>
                <a:gd name="connsiteX122" fmla="*/ 705104 w 8553704"/>
                <a:gd name="connsiteY122" fmla="*/ 175016 h 2308616"/>
                <a:gd name="connsiteX123" fmla="*/ 413004 w 8553704"/>
                <a:gd name="connsiteY123" fmla="*/ 162316 h 2308616"/>
                <a:gd name="connsiteX124" fmla="*/ 209804 w 8553704"/>
                <a:gd name="connsiteY124" fmla="*/ 149616 h 2308616"/>
                <a:gd name="connsiteX125" fmla="*/ 32004 w 8553704"/>
                <a:gd name="connsiteY125" fmla="*/ 162316 h 2308616"/>
                <a:gd name="connsiteX126" fmla="*/ 19304 w 8553704"/>
                <a:gd name="connsiteY126"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511804 w 8553704"/>
                <a:gd name="connsiteY19" fmla="*/ 2232416 h 2308616"/>
                <a:gd name="connsiteX20" fmla="*/ 3613404 w 8553704"/>
                <a:gd name="connsiteY20" fmla="*/ 2219716 h 2308616"/>
                <a:gd name="connsiteX21" fmla="*/ 3854704 w 8553704"/>
                <a:gd name="connsiteY21" fmla="*/ 2168916 h 2308616"/>
                <a:gd name="connsiteX22" fmla="*/ 4299204 w 8553704"/>
                <a:gd name="connsiteY22" fmla="*/ 2143516 h 2308616"/>
                <a:gd name="connsiteX23" fmla="*/ 4388104 w 8553704"/>
                <a:gd name="connsiteY23" fmla="*/ 2118116 h 2308616"/>
                <a:gd name="connsiteX24" fmla="*/ 4464304 w 8553704"/>
                <a:gd name="connsiteY24" fmla="*/ 2080016 h 2308616"/>
                <a:gd name="connsiteX25" fmla="*/ 5137404 w 8553704"/>
                <a:gd name="connsiteY25" fmla="*/ 2041916 h 2308616"/>
                <a:gd name="connsiteX26" fmla="*/ 5251704 w 8553704"/>
                <a:gd name="connsiteY26" fmla="*/ 2029216 h 2308616"/>
                <a:gd name="connsiteX27" fmla="*/ 5264404 w 8553704"/>
                <a:gd name="connsiteY27" fmla="*/ 1991116 h 2308616"/>
                <a:gd name="connsiteX28" fmla="*/ 5289804 w 8553704"/>
                <a:gd name="connsiteY28" fmla="*/ 1953016 h 2308616"/>
                <a:gd name="connsiteX29" fmla="*/ 5302504 w 8553704"/>
                <a:gd name="connsiteY29" fmla="*/ 1902216 h 2308616"/>
                <a:gd name="connsiteX30" fmla="*/ 5315204 w 8553704"/>
                <a:gd name="connsiteY30" fmla="*/ 1826016 h 2308616"/>
                <a:gd name="connsiteX31" fmla="*/ 5340604 w 8553704"/>
                <a:gd name="connsiteY31" fmla="*/ 1724416 h 2308616"/>
                <a:gd name="connsiteX32" fmla="*/ 5404104 w 8553704"/>
                <a:gd name="connsiteY32" fmla="*/ 1660916 h 2308616"/>
                <a:gd name="connsiteX33" fmla="*/ 5480304 w 8553704"/>
                <a:gd name="connsiteY33" fmla="*/ 1635516 h 2308616"/>
                <a:gd name="connsiteX34" fmla="*/ 5556504 w 8553704"/>
                <a:gd name="connsiteY34" fmla="*/ 1584716 h 2308616"/>
                <a:gd name="connsiteX35" fmla="*/ 5632704 w 8553704"/>
                <a:gd name="connsiteY35" fmla="*/ 1559316 h 2308616"/>
                <a:gd name="connsiteX36" fmla="*/ 5670804 w 8553704"/>
                <a:gd name="connsiteY36" fmla="*/ 1546616 h 2308616"/>
                <a:gd name="connsiteX37" fmla="*/ 5721604 w 8553704"/>
                <a:gd name="connsiteY37" fmla="*/ 1533916 h 2308616"/>
                <a:gd name="connsiteX38" fmla="*/ 6166104 w 8553704"/>
                <a:gd name="connsiteY38" fmla="*/ 1572016 h 2308616"/>
                <a:gd name="connsiteX39" fmla="*/ 6204204 w 8553704"/>
                <a:gd name="connsiteY39" fmla="*/ 1584716 h 2308616"/>
                <a:gd name="connsiteX40" fmla="*/ 6280404 w 8553704"/>
                <a:gd name="connsiteY40" fmla="*/ 1648216 h 2308616"/>
                <a:gd name="connsiteX41" fmla="*/ 6356604 w 8553704"/>
                <a:gd name="connsiteY41" fmla="*/ 1699016 h 2308616"/>
                <a:gd name="connsiteX42" fmla="*/ 6394704 w 8553704"/>
                <a:gd name="connsiteY42" fmla="*/ 1724416 h 2308616"/>
                <a:gd name="connsiteX43" fmla="*/ 6445504 w 8553704"/>
                <a:gd name="connsiteY43" fmla="*/ 1838716 h 2308616"/>
                <a:gd name="connsiteX44" fmla="*/ 6458204 w 8553704"/>
                <a:gd name="connsiteY44" fmla="*/ 1876816 h 2308616"/>
                <a:gd name="connsiteX45" fmla="*/ 6496304 w 8553704"/>
                <a:gd name="connsiteY45" fmla="*/ 1889516 h 2308616"/>
                <a:gd name="connsiteX46" fmla="*/ 6547104 w 8553704"/>
                <a:gd name="connsiteY46" fmla="*/ 1914916 h 2308616"/>
                <a:gd name="connsiteX47" fmla="*/ 6597904 w 8553704"/>
                <a:gd name="connsiteY47" fmla="*/ 1927616 h 2308616"/>
                <a:gd name="connsiteX48" fmla="*/ 6674104 w 8553704"/>
                <a:gd name="connsiteY48" fmla="*/ 1953016 h 2308616"/>
                <a:gd name="connsiteX49" fmla="*/ 7067804 w 8553704"/>
                <a:gd name="connsiteY49" fmla="*/ 1978416 h 2308616"/>
                <a:gd name="connsiteX50" fmla="*/ 8223504 w 8553704"/>
                <a:gd name="connsiteY50" fmla="*/ 2029216 h 2308616"/>
                <a:gd name="connsiteX51" fmla="*/ 8477504 w 8553704"/>
                <a:gd name="connsiteY51" fmla="*/ 2016516 h 2308616"/>
                <a:gd name="connsiteX52" fmla="*/ 8553704 w 8553704"/>
                <a:gd name="connsiteY52" fmla="*/ 1965716 h 2308616"/>
                <a:gd name="connsiteX53" fmla="*/ 8541004 w 8553704"/>
                <a:gd name="connsiteY53" fmla="*/ 937016 h 2308616"/>
                <a:gd name="connsiteX54" fmla="*/ 8337804 w 8553704"/>
                <a:gd name="connsiteY54" fmla="*/ 975116 h 2308616"/>
                <a:gd name="connsiteX55" fmla="*/ 7867904 w 8553704"/>
                <a:gd name="connsiteY55" fmla="*/ 962416 h 2308616"/>
                <a:gd name="connsiteX56" fmla="*/ 7601204 w 8553704"/>
                <a:gd name="connsiteY56" fmla="*/ 937016 h 2308616"/>
                <a:gd name="connsiteX57" fmla="*/ 7537704 w 8553704"/>
                <a:gd name="connsiteY57" fmla="*/ 924316 h 2308616"/>
                <a:gd name="connsiteX58" fmla="*/ 7486904 w 8553704"/>
                <a:gd name="connsiteY58" fmla="*/ 911616 h 2308616"/>
                <a:gd name="connsiteX59" fmla="*/ 7448804 w 8553704"/>
                <a:gd name="connsiteY59" fmla="*/ 898916 h 2308616"/>
                <a:gd name="connsiteX60" fmla="*/ 7359904 w 8553704"/>
                <a:gd name="connsiteY60" fmla="*/ 886216 h 2308616"/>
                <a:gd name="connsiteX61" fmla="*/ 7207504 w 8553704"/>
                <a:gd name="connsiteY61" fmla="*/ 860816 h 2308616"/>
                <a:gd name="connsiteX62" fmla="*/ 5924804 w 8553704"/>
                <a:gd name="connsiteY62" fmla="*/ 848116 h 2308616"/>
                <a:gd name="connsiteX63" fmla="*/ 5594604 w 8553704"/>
                <a:gd name="connsiteY63" fmla="*/ 810016 h 2308616"/>
                <a:gd name="connsiteX64" fmla="*/ 5467604 w 8553704"/>
                <a:gd name="connsiteY64" fmla="*/ 771916 h 2308616"/>
                <a:gd name="connsiteX65" fmla="*/ 5429504 w 8553704"/>
                <a:gd name="connsiteY65" fmla="*/ 759216 h 2308616"/>
                <a:gd name="connsiteX66" fmla="*/ 5340604 w 8553704"/>
                <a:gd name="connsiteY66" fmla="*/ 708416 h 2308616"/>
                <a:gd name="connsiteX67" fmla="*/ 5302504 w 8553704"/>
                <a:gd name="connsiteY67" fmla="*/ 683016 h 2308616"/>
                <a:gd name="connsiteX68" fmla="*/ 5175504 w 8553704"/>
                <a:gd name="connsiteY68" fmla="*/ 644916 h 2308616"/>
                <a:gd name="connsiteX69" fmla="*/ 4934204 w 8553704"/>
                <a:gd name="connsiteY69" fmla="*/ 632216 h 2308616"/>
                <a:gd name="connsiteX70" fmla="*/ 4527804 w 8553704"/>
                <a:gd name="connsiteY70" fmla="*/ 594116 h 2308616"/>
                <a:gd name="connsiteX71" fmla="*/ 4438904 w 8553704"/>
                <a:gd name="connsiteY71" fmla="*/ 581416 h 2308616"/>
                <a:gd name="connsiteX72" fmla="*/ 3905504 w 8553704"/>
                <a:gd name="connsiteY72" fmla="*/ 530616 h 2308616"/>
                <a:gd name="connsiteX73" fmla="*/ 3626104 w 8553704"/>
                <a:gd name="connsiteY73" fmla="*/ 492516 h 2308616"/>
                <a:gd name="connsiteX74" fmla="*/ 3486404 w 8553704"/>
                <a:gd name="connsiteY74" fmla="*/ 467116 h 2308616"/>
                <a:gd name="connsiteX75" fmla="*/ 3156204 w 8553704"/>
                <a:gd name="connsiteY75" fmla="*/ 454416 h 2308616"/>
                <a:gd name="connsiteX76" fmla="*/ 2902204 w 8553704"/>
                <a:gd name="connsiteY76" fmla="*/ 416316 h 2308616"/>
                <a:gd name="connsiteX77" fmla="*/ 2851404 w 8553704"/>
                <a:gd name="connsiteY77" fmla="*/ 403616 h 2308616"/>
                <a:gd name="connsiteX78" fmla="*/ 2381504 w 8553704"/>
                <a:gd name="connsiteY78" fmla="*/ 378216 h 2308616"/>
                <a:gd name="connsiteX79" fmla="*/ 2318004 w 8553704"/>
                <a:gd name="connsiteY79" fmla="*/ 695716 h 2308616"/>
                <a:gd name="connsiteX80" fmla="*/ 2381504 w 8553704"/>
                <a:gd name="connsiteY80" fmla="*/ 810016 h 2308616"/>
                <a:gd name="connsiteX81" fmla="*/ 2419604 w 8553704"/>
                <a:gd name="connsiteY81" fmla="*/ 835416 h 2308616"/>
                <a:gd name="connsiteX82" fmla="*/ 2495804 w 8553704"/>
                <a:gd name="connsiteY82" fmla="*/ 911616 h 2308616"/>
                <a:gd name="connsiteX83" fmla="*/ 2533904 w 8553704"/>
                <a:gd name="connsiteY83" fmla="*/ 949716 h 2308616"/>
                <a:gd name="connsiteX84" fmla="*/ 2584704 w 8553704"/>
                <a:gd name="connsiteY84" fmla="*/ 987816 h 2308616"/>
                <a:gd name="connsiteX85" fmla="*/ 2660904 w 8553704"/>
                <a:gd name="connsiteY85" fmla="*/ 1038616 h 2308616"/>
                <a:gd name="connsiteX86" fmla="*/ 2673604 w 8553704"/>
                <a:gd name="connsiteY86" fmla="*/ 1076716 h 2308616"/>
                <a:gd name="connsiteX87" fmla="*/ 2699004 w 8553704"/>
                <a:gd name="connsiteY87" fmla="*/ 1165616 h 2308616"/>
                <a:gd name="connsiteX88" fmla="*/ 2673604 w 8553704"/>
                <a:gd name="connsiteY88" fmla="*/ 1330716 h 2308616"/>
                <a:gd name="connsiteX89" fmla="*/ 2660904 w 8553704"/>
                <a:gd name="connsiteY89" fmla="*/ 1381516 h 2308616"/>
                <a:gd name="connsiteX90" fmla="*/ 2635504 w 8553704"/>
                <a:gd name="connsiteY90" fmla="*/ 1419616 h 2308616"/>
                <a:gd name="connsiteX91" fmla="*/ 2622804 w 8553704"/>
                <a:gd name="connsiteY91" fmla="*/ 1457716 h 2308616"/>
                <a:gd name="connsiteX92" fmla="*/ 2584704 w 8553704"/>
                <a:gd name="connsiteY92" fmla="*/ 1470416 h 2308616"/>
                <a:gd name="connsiteX93" fmla="*/ 2546604 w 8553704"/>
                <a:gd name="connsiteY93" fmla="*/ 1495816 h 2308616"/>
                <a:gd name="connsiteX94" fmla="*/ 2470404 w 8553704"/>
                <a:gd name="connsiteY94" fmla="*/ 1521216 h 2308616"/>
                <a:gd name="connsiteX95" fmla="*/ 2432304 w 8553704"/>
                <a:gd name="connsiteY95" fmla="*/ 1533916 h 2308616"/>
                <a:gd name="connsiteX96" fmla="*/ 2330704 w 8553704"/>
                <a:gd name="connsiteY96" fmla="*/ 1546616 h 2308616"/>
                <a:gd name="connsiteX97" fmla="*/ 1797304 w 8553704"/>
                <a:gd name="connsiteY97" fmla="*/ 1546616 h 2308616"/>
                <a:gd name="connsiteX98" fmla="*/ 1670304 w 8553704"/>
                <a:gd name="connsiteY98" fmla="*/ 1533916 h 2308616"/>
                <a:gd name="connsiteX99" fmla="*/ 1556004 w 8553704"/>
                <a:gd name="connsiteY99" fmla="*/ 1470416 h 2308616"/>
                <a:gd name="connsiteX100" fmla="*/ 1454404 w 8553704"/>
                <a:gd name="connsiteY100" fmla="*/ 1419616 h 2308616"/>
                <a:gd name="connsiteX101" fmla="*/ 1429004 w 8553704"/>
                <a:gd name="connsiteY101" fmla="*/ 1381516 h 2308616"/>
                <a:gd name="connsiteX102" fmla="*/ 1378204 w 8553704"/>
                <a:gd name="connsiteY102" fmla="*/ 1356116 h 2308616"/>
                <a:gd name="connsiteX103" fmla="*/ 1340104 w 8553704"/>
                <a:gd name="connsiteY103" fmla="*/ 1229116 h 2308616"/>
                <a:gd name="connsiteX104" fmla="*/ 1352804 w 8553704"/>
                <a:gd name="connsiteY104" fmla="*/ 975116 h 2308616"/>
                <a:gd name="connsiteX105" fmla="*/ 1365504 w 8553704"/>
                <a:gd name="connsiteY105" fmla="*/ 937016 h 2308616"/>
                <a:gd name="connsiteX106" fmla="*/ 1390904 w 8553704"/>
                <a:gd name="connsiteY106" fmla="*/ 835416 h 2308616"/>
                <a:gd name="connsiteX107" fmla="*/ 1416304 w 8553704"/>
                <a:gd name="connsiteY107" fmla="*/ 797316 h 2308616"/>
                <a:gd name="connsiteX108" fmla="*/ 1467104 w 8553704"/>
                <a:gd name="connsiteY108" fmla="*/ 733816 h 2308616"/>
                <a:gd name="connsiteX109" fmla="*/ 1492504 w 8553704"/>
                <a:gd name="connsiteY109" fmla="*/ 695716 h 2308616"/>
                <a:gd name="connsiteX110" fmla="*/ 1505204 w 8553704"/>
                <a:gd name="connsiteY110" fmla="*/ 657616 h 2308616"/>
                <a:gd name="connsiteX111" fmla="*/ 1543304 w 8553704"/>
                <a:gd name="connsiteY111" fmla="*/ 632216 h 2308616"/>
                <a:gd name="connsiteX112" fmla="*/ 1568704 w 8553704"/>
                <a:gd name="connsiteY112" fmla="*/ 594116 h 2308616"/>
                <a:gd name="connsiteX113" fmla="*/ 1606804 w 8553704"/>
                <a:gd name="connsiteY113" fmla="*/ 581416 h 2308616"/>
                <a:gd name="connsiteX114" fmla="*/ 1657604 w 8553704"/>
                <a:gd name="connsiteY114" fmla="*/ 505216 h 2308616"/>
                <a:gd name="connsiteX115" fmla="*/ 1733804 w 8553704"/>
                <a:gd name="connsiteY115" fmla="*/ 441716 h 2308616"/>
                <a:gd name="connsiteX116" fmla="*/ 1759204 w 8553704"/>
                <a:gd name="connsiteY116" fmla="*/ 403616 h 2308616"/>
                <a:gd name="connsiteX117" fmla="*/ 1784604 w 8553704"/>
                <a:gd name="connsiteY117" fmla="*/ 327416 h 2308616"/>
                <a:gd name="connsiteX118" fmla="*/ 1149604 w 8553704"/>
                <a:gd name="connsiteY118" fmla="*/ 213116 h 2308616"/>
                <a:gd name="connsiteX119" fmla="*/ 1060704 w 8553704"/>
                <a:gd name="connsiteY119" fmla="*/ 200416 h 2308616"/>
                <a:gd name="connsiteX120" fmla="*/ 844804 w 8553704"/>
                <a:gd name="connsiteY120" fmla="*/ 187716 h 2308616"/>
                <a:gd name="connsiteX121" fmla="*/ 705104 w 8553704"/>
                <a:gd name="connsiteY121" fmla="*/ 175016 h 2308616"/>
                <a:gd name="connsiteX122" fmla="*/ 413004 w 8553704"/>
                <a:gd name="connsiteY122" fmla="*/ 162316 h 2308616"/>
                <a:gd name="connsiteX123" fmla="*/ 209804 w 8553704"/>
                <a:gd name="connsiteY123" fmla="*/ 149616 h 2308616"/>
                <a:gd name="connsiteX124" fmla="*/ 32004 w 8553704"/>
                <a:gd name="connsiteY124" fmla="*/ 162316 h 2308616"/>
                <a:gd name="connsiteX125" fmla="*/ 19304 w 8553704"/>
                <a:gd name="connsiteY125"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613404 w 8553704"/>
                <a:gd name="connsiteY19" fmla="*/ 2219716 h 2308616"/>
                <a:gd name="connsiteX20" fmla="*/ 3854704 w 8553704"/>
                <a:gd name="connsiteY20" fmla="*/ 2168916 h 2308616"/>
                <a:gd name="connsiteX21" fmla="*/ 4299204 w 8553704"/>
                <a:gd name="connsiteY21" fmla="*/ 2143516 h 2308616"/>
                <a:gd name="connsiteX22" fmla="*/ 4388104 w 8553704"/>
                <a:gd name="connsiteY22" fmla="*/ 2118116 h 2308616"/>
                <a:gd name="connsiteX23" fmla="*/ 4464304 w 8553704"/>
                <a:gd name="connsiteY23" fmla="*/ 2080016 h 2308616"/>
                <a:gd name="connsiteX24" fmla="*/ 5137404 w 8553704"/>
                <a:gd name="connsiteY24" fmla="*/ 2041916 h 2308616"/>
                <a:gd name="connsiteX25" fmla="*/ 5251704 w 8553704"/>
                <a:gd name="connsiteY25" fmla="*/ 2029216 h 2308616"/>
                <a:gd name="connsiteX26" fmla="*/ 5264404 w 8553704"/>
                <a:gd name="connsiteY26" fmla="*/ 1991116 h 2308616"/>
                <a:gd name="connsiteX27" fmla="*/ 5289804 w 8553704"/>
                <a:gd name="connsiteY27" fmla="*/ 1953016 h 2308616"/>
                <a:gd name="connsiteX28" fmla="*/ 5302504 w 8553704"/>
                <a:gd name="connsiteY28" fmla="*/ 1902216 h 2308616"/>
                <a:gd name="connsiteX29" fmla="*/ 5315204 w 8553704"/>
                <a:gd name="connsiteY29" fmla="*/ 1826016 h 2308616"/>
                <a:gd name="connsiteX30" fmla="*/ 5340604 w 8553704"/>
                <a:gd name="connsiteY30" fmla="*/ 1724416 h 2308616"/>
                <a:gd name="connsiteX31" fmla="*/ 5404104 w 8553704"/>
                <a:gd name="connsiteY31" fmla="*/ 1660916 h 2308616"/>
                <a:gd name="connsiteX32" fmla="*/ 5480304 w 8553704"/>
                <a:gd name="connsiteY32" fmla="*/ 1635516 h 2308616"/>
                <a:gd name="connsiteX33" fmla="*/ 5556504 w 8553704"/>
                <a:gd name="connsiteY33" fmla="*/ 1584716 h 2308616"/>
                <a:gd name="connsiteX34" fmla="*/ 5632704 w 8553704"/>
                <a:gd name="connsiteY34" fmla="*/ 1559316 h 2308616"/>
                <a:gd name="connsiteX35" fmla="*/ 5670804 w 8553704"/>
                <a:gd name="connsiteY35" fmla="*/ 1546616 h 2308616"/>
                <a:gd name="connsiteX36" fmla="*/ 5721604 w 8553704"/>
                <a:gd name="connsiteY36" fmla="*/ 1533916 h 2308616"/>
                <a:gd name="connsiteX37" fmla="*/ 6166104 w 8553704"/>
                <a:gd name="connsiteY37" fmla="*/ 1572016 h 2308616"/>
                <a:gd name="connsiteX38" fmla="*/ 6204204 w 8553704"/>
                <a:gd name="connsiteY38" fmla="*/ 1584716 h 2308616"/>
                <a:gd name="connsiteX39" fmla="*/ 6280404 w 8553704"/>
                <a:gd name="connsiteY39" fmla="*/ 1648216 h 2308616"/>
                <a:gd name="connsiteX40" fmla="*/ 6356604 w 8553704"/>
                <a:gd name="connsiteY40" fmla="*/ 1699016 h 2308616"/>
                <a:gd name="connsiteX41" fmla="*/ 6394704 w 8553704"/>
                <a:gd name="connsiteY41" fmla="*/ 1724416 h 2308616"/>
                <a:gd name="connsiteX42" fmla="*/ 6445504 w 8553704"/>
                <a:gd name="connsiteY42" fmla="*/ 1838716 h 2308616"/>
                <a:gd name="connsiteX43" fmla="*/ 6458204 w 8553704"/>
                <a:gd name="connsiteY43" fmla="*/ 1876816 h 2308616"/>
                <a:gd name="connsiteX44" fmla="*/ 6496304 w 8553704"/>
                <a:gd name="connsiteY44" fmla="*/ 1889516 h 2308616"/>
                <a:gd name="connsiteX45" fmla="*/ 6547104 w 8553704"/>
                <a:gd name="connsiteY45" fmla="*/ 1914916 h 2308616"/>
                <a:gd name="connsiteX46" fmla="*/ 6597904 w 8553704"/>
                <a:gd name="connsiteY46" fmla="*/ 1927616 h 2308616"/>
                <a:gd name="connsiteX47" fmla="*/ 6674104 w 8553704"/>
                <a:gd name="connsiteY47" fmla="*/ 1953016 h 2308616"/>
                <a:gd name="connsiteX48" fmla="*/ 7067804 w 8553704"/>
                <a:gd name="connsiteY48" fmla="*/ 1978416 h 2308616"/>
                <a:gd name="connsiteX49" fmla="*/ 8223504 w 8553704"/>
                <a:gd name="connsiteY49" fmla="*/ 2029216 h 2308616"/>
                <a:gd name="connsiteX50" fmla="*/ 8477504 w 8553704"/>
                <a:gd name="connsiteY50" fmla="*/ 2016516 h 2308616"/>
                <a:gd name="connsiteX51" fmla="*/ 8553704 w 8553704"/>
                <a:gd name="connsiteY51" fmla="*/ 1965716 h 2308616"/>
                <a:gd name="connsiteX52" fmla="*/ 8541004 w 8553704"/>
                <a:gd name="connsiteY52" fmla="*/ 937016 h 2308616"/>
                <a:gd name="connsiteX53" fmla="*/ 8337804 w 8553704"/>
                <a:gd name="connsiteY53" fmla="*/ 975116 h 2308616"/>
                <a:gd name="connsiteX54" fmla="*/ 7867904 w 8553704"/>
                <a:gd name="connsiteY54" fmla="*/ 962416 h 2308616"/>
                <a:gd name="connsiteX55" fmla="*/ 7601204 w 8553704"/>
                <a:gd name="connsiteY55" fmla="*/ 937016 h 2308616"/>
                <a:gd name="connsiteX56" fmla="*/ 7537704 w 8553704"/>
                <a:gd name="connsiteY56" fmla="*/ 924316 h 2308616"/>
                <a:gd name="connsiteX57" fmla="*/ 7486904 w 8553704"/>
                <a:gd name="connsiteY57" fmla="*/ 911616 h 2308616"/>
                <a:gd name="connsiteX58" fmla="*/ 7448804 w 8553704"/>
                <a:gd name="connsiteY58" fmla="*/ 898916 h 2308616"/>
                <a:gd name="connsiteX59" fmla="*/ 7359904 w 8553704"/>
                <a:gd name="connsiteY59" fmla="*/ 886216 h 2308616"/>
                <a:gd name="connsiteX60" fmla="*/ 7207504 w 8553704"/>
                <a:gd name="connsiteY60" fmla="*/ 860816 h 2308616"/>
                <a:gd name="connsiteX61" fmla="*/ 5924804 w 8553704"/>
                <a:gd name="connsiteY61" fmla="*/ 848116 h 2308616"/>
                <a:gd name="connsiteX62" fmla="*/ 5594604 w 8553704"/>
                <a:gd name="connsiteY62" fmla="*/ 810016 h 2308616"/>
                <a:gd name="connsiteX63" fmla="*/ 5467604 w 8553704"/>
                <a:gd name="connsiteY63" fmla="*/ 771916 h 2308616"/>
                <a:gd name="connsiteX64" fmla="*/ 5429504 w 8553704"/>
                <a:gd name="connsiteY64" fmla="*/ 759216 h 2308616"/>
                <a:gd name="connsiteX65" fmla="*/ 5340604 w 8553704"/>
                <a:gd name="connsiteY65" fmla="*/ 708416 h 2308616"/>
                <a:gd name="connsiteX66" fmla="*/ 5302504 w 8553704"/>
                <a:gd name="connsiteY66" fmla="*/ 683016 h 2308616"/>
                <a:gd name="connsiteX67" fmla="*/ 5175504 w 8553704"/>
                <a:gd name="connsiteY67" fmla="*/ 644916 h 2308616"/>
                <a:gd name="connsiteX68" fmla="*/ 4934204 w 8553704"/>
                <a:gd name="connsiteY68" fmla="*/ 632216 h 2308616"/>
                <a:gd name="connsiteX69" fmla="*/ 4527804 w 8553704"/>
                <a:gd name="connsiteY69" fmla="*/ 594116 h 2308616"/>
                <a:gd name="connsiteX70" fmla="*/ 4438904 w 8553704"/>
                <a:gd name="connsiteY70" fmla="*/ 581416 h 2308616"/>
                <a:gd name="connsiteX71" fmla="*/ 3905504 w 8553704"/>
                <a:gd name="connsiteY71" fmla="*/ 530616 h 2308616"/>
                <a:gd name="connsiteX72" fmla="*/ 3626104 w 8553704"/>
                <a:gd name="connsiteY72" fmla="*/ 492516 h 2308616"/>
                <a:gd name="connsiteX73" fmla="*/ 3486404 w 8553704"/>
                <a:gd name="connsiteY73" fmla="*/ 467116 h 2308616"/>
                <a:gd name="connsiteX74" fmla="*/ 3156204 w 8553704"/>
                <a:gd name="connsiteY74" fmla="*/ 454416 h 2308616"/>
                <a:gd name="connsiteX75" fmla="*/ 2902204 w 8553704"/>
                <a:gd name="connsiteY75" fmla="*/ 416316 h 2308616"/>
                <a:gd name="connsiteX76" fmla="*/ 2851404 w 8553704"/>
                <a:gd name="connsiteY76" fmla="*/ 403616 h 2308616"/>
                <a:gd name="connsiteX77" fmla="*/ 2381504 w 8553704"/>
                <a:gd name="connsiteY77" fmla="*/ 378216 h 2308616"/>
                <a:gd name="connsiteX78" fmla="*/ 2318004 w 8553704"/>
                <a:gd name="connsiteY78" fmla="*/ 695716 h 2308616"/>
                <a:gd name="connsiteX79" fmla="*/ 2381504 w 8553704"/>
                <a:gd name="connsiteY79" fmla="*/ 810016 h 2308616"/>
                <a:gd name="connsiteX80" fmla="*/ 2419604 w 8553704"/>
                <a:gd name="connsiteY80" fmla="*/ 835416 h 2308616"/>
                <a:gd name="connsiteX81" fmla="*/ 2495804 w 8553704"/>
                <a:gd name="connsiteY81" fmla="*/ 911616 h 2308616"/>
                <a:gd name="connsiteX82" fmla="*/ 2533904 w 8553704"/>
                <a:gd name="connsiteY82" fmla="*/ 949716 h 2308616"/>
                <a:gd name="connsiteX83" fmla="*/ 2584704 w 8553704"/>
                <a:gd name="connsiteY83" fmla="*/ 987816 h 2308616"/>
                <a:gd name="connsiteX84" fmla="*/ 2660904 w 8553704"/>
                <a:gd name="connsiteY84" fmla="*/ 1038616 h 2308616"/>
                <a:gd name="connsiteX85" fmla="*/ 2673604 w 8553704"/>
                <a:gd name="connsiteY85" fmla="*/ 1076716 h 2308616"/>
                <a:gd name="connsiteX86" fmla="*/ 2699004 w 8553704"/>
                <a:gd name="connsiteY86" fmla="*/ 1165616 h 2308616"/>
                <a:gd name="connsiteX87" fmla="*/ 2673604 w 8553704"/>
                <a:gd name="connsiteY87" fmla="*/ 1330716 h 2308616"/>
                <a:gd name="connsiteX88" fmla="*/ 2660904 w 8553704"/>
                <a:gd name="connsiteY88" fmla="*/ 1381516 h 2308616"/>
                <a:gd name="connsiteX89" fmla="*/ 2635504 w 8553704"/>
                <a:gd name="connsiteY89" fmla="*/ 1419616 h 2308616"/>
                <a:gd name="connsiteX90" fmla="*/ 2622804 w 8553704"/>
                <a:gd name="connsiteY90" fmla="*/ 1457716 h 2308616"/>
                <a:gd name="connsiteX91" fmla="*/ 2584704 w 8553704"/>
                <a:gd name="connsiteY91" fmla="*/ 1470416 h 2308616"/>
                <a:gd name="connsiteX92" fmla="*/ 2546604 w 8553704"/>
                <a:gd name="connsiteY92" fmla="*/ 1495816 h 2308616"/>
                <a:gd name="connsiteX93" fmla="*/ 2470404 w 8553704"/>
                <a:gd name="connsiteY93" fmla="*/ 1521216 h 2308616"/>
                <a:gd name="connsiteX94" fmla="*/ 2432304 w 8553704"/>
                <a:gd name="connsiteY94" fmla="*/ 1533916 h 2308616"/>
                <a:gd name="connsiteX95" fmla="*/ 2330704 w 8553704"/>
                <a:gd name="connsiteY95" fmla="*/ 1546616 h 2308616"/>
                <a:gd name="connsiteX96" fmla="*/ 1797304 w 8553704"/>
                <a:gd name="connsiteY96" fmla="*/ 1546616 h 2308616"/>
                <a:gd name="connsiteX97" fmla="*/ 1670304 w 8553704"/>
                <a:gd name="connsiteY97" fmla="*/ 1533916 h 2308616"/>
                <a:gd name="connsiteX98" fmla="*/ 1556004 w 8553704"/>
                <a:gd name="connsiteY98" fmla="*/ 1470416 h 2308616"/>
                <a:gd name="connsiteX99" fmla="*/ 1454404 w 8553704"/>
                <a:gd name="connsiteY99" fmla="*/ 1419616 h 2308616"/>
                <a:gd name="connsiteX100" fmla="*/ 1429004 w 8553704"/>
                <a:gd name="connsiteY100" fmla="*/ 1381516 h 2308616"/>
                <a:gd name="connsiteX101" fmla="*/ 1378204 w 8553704"/>
                <a:gd name="connsiteY101" fmla="*/ 1356116 h 2308616"/>
                <a:gd name="connsiteX102" fmla="*/ 1340104 w 8553704"/>
                <a:gd name="connsiteY102" fmla="*/ 1229116 h 2308616"/>
                <a:gd name="connsiteX103" fmla="*/ 1352804 w 8553704"/>
                <a:gd name="connsiteY103" fmla="*/ 975116 h 2308616"/>
                <a:gd name="connsiteX104" fmla="*/ 1365504 w 8553704"/>
                <a:gd name="connsiteY104" fmla="*/ 937016 h 2308616"/>
                <a:gd name="connsiteX105" fmla="*/ 1390904 w 8553704"/>
                <a:gd name="connsiteY105" fmla="*/ 835416 h 2308616"/>
                <a:gd name="connsiteX106" fmla="*/ 1416304 w 8553704"/>
                <a:gd name="connsiteY106" fmla="*/ 797316 h 2308616"/>
                <a:gd name="connsiteX107" fmla="*/ 1467104 w 8553704"/>
                <a:gd name="connsiteY107" fmla="*/ 733816 h 2308616"/>
                <a:gd name="connsiteX108" fmla="*/ 1492504 w 8553704"/>
                <a:gd name="connsiteY108" fmla="*/ 695716 h 2308616"/>
                <a:gd name="connsiteX109" fmla="*/ 1505204 w 8553704"/>
                <a:gd name="connsiteY109" fmla="*/ 657616 h 2308616"/>
                <a:gd name="connsiteX110" fmla="*/ 1543304 w 8553704"/>
                <a:gd name="connsiteY110" fmla="*/ 632216 h 2308616"/>
                <a:gd name="connsiteX111" fmla="*/ 1568704 w 8553704"/>
                <a:gd name="connsiteY111" fmla="*/ 594116 h 2308616"/>
                <a:gd name="connsiteX112" fmla="*/ 1606804 w 8553704"/>
                <a:gd name="connsiteY112" fmla="*/ 581416 h 2308616"/>
                <a:gd name="connsiteX113" fmla="*/ 1657604 w 8553704"/>
                <a:gd name="connsiteY113" fmla="*/ 505216 h 2308616"/>
                <a:gd name="connsiteX114" fmla="*/ 1733804 w 8553704"/>
                <a:gd name="connsiteY114" fmla="*/ 441716 h 2308616"/>
                <a:gd name="connsiteX115" fmla="*/ 1759204 w 8553704"/>
                <a:gd name="connsiteY115" fmla="*/ 403616 h 2308616"/>
                <a:gd name="connsiteX116" fmla="*/ 1784604 w 8553704"/>
                <a:gd name="connsiteY116" fmla="*/ 327416 h 2308616"/>
                <a:gd name="connsiteX117" fmla="*/ 1149604 w 8553704"/>
                <a:gd name="connsiteY117" fmla="*/ 213116 h 2308616"/>
                <a:gd name="connsiteX118" fmla="*/ 1060704 w 8553704"/>
                <a:gd name="connsiteY118" fmla="*/ 200416 h 2308616"/>
                <a:gd name="connsiteX119" fmla="*/ 844804 w 8553704"/>
                <a:gd name="connsiteY119" fmla="*/ 187716 h 2308616"/>
                <a:gd name="connsiteX120" fmla="*/ 705104 w 8553704"/>
                <a:gd name="connsiteY120" fmla="*/ 175016 h 2308616"/>
                <a:gd name="connsiteX121" fmla="*/ 413004 w 8553704"/>
                <a:gd name="connsiteY121" fmla="*/ 162316 h 2308616"/>
                <a:gd name="connsiteX122" fmla="*/ 209804 w 8553704"/>
                <a:gd name="connsiteY122" fmla="*/ 149616 h 2308616"/>
                <a:gd name="connsiteX123" fmla="*/ 32004 w 8553704"/>
                <a:gd name="connsiteY123" fmla="*/ 162316 h 2308616"/>
                <a:gd name="connsiteX124" fmla="*/ 19304 w 8553704"/>
                <a:gd name="connsiteY124"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299204 w 8553704"/>
                <a:gd name="connsiteY20" fmla="*/ 2143516 h 2308616"/>
                <a:gd name="connsiteX21" fmla="*/ 4388104 w 8553704"/>
                <a:gd name="connsiteY21" fmla="*/ 2118116 h 2308616"/>
                <a:gd name="connsiteX22" fmla="*/ 4464304 w 8553704"/>
                <a:gd name="connsiteY22" fmla="*/ 2080016 h 2308616"/>
                <a:gd name="connsiteX23" fmla="*/ 5137404 w 8553704"/>
                <a:gd name="connsiteY23" fmla="*/ 2041916 h 2308616"/>
                <a:gd name="connsiteX24" fmla="*/ 5251704 w 8553704"/>
                <a:gd name="connsiteY24" fmla="*/ 2029216 h 2308616"/>
                <a:gd name="connsiteX25" fmla="*/ 5264404 w 8553704"/>
                <a:gd name="connsiteY25" fmla="*/ 1991116 h 2308616"/>
                <a:gd name="connsiteX26" fmla="*/ 5289804 w 8553704"/>
                <a:gd name="connsiteY26" fmla="*/ 1953016 h 2308616"/>
                <a:gd name="connsiteX27" fmla="*/ 5302504 w 8553704"/>
                <a:gd name="connsiteY27" fmla="*/ 1902216 h 2308616"/>
                <a:gd name="connsiteX28" fmla="*/ 5315204 w 8553704"/>
                <a:gd name="connsiteY28" fmla="*/ 1826016 h 2308616"/>
                <a:gd name="connsiteX29" fmla="*/ 5340604 w 8553704"/>
                <a:gd name="connsiteY29" fmla="*/ 1724416 h 2308616"/>
                <a:gd name="connsiteX30" fmla="*/ 5404104 w 8553704"/>
                <a:gd name="connsiteY30" fmla="*/ 1660916 h 2308616"/>
                <a:gd name="connsiteX31" fmla="*/ 5480304 w 8553704"/>
                <a:gd name="connsiteY31" fmla="*/ 1635516 h 2308616"/>
                <a:gd name="connsiteX32" fmla="*/ 5556504 w 8553704"/>
                <a:gd name="connsiteY32" fmla="*/ 1584716 h 2308616"/>
                <a:gd name="connsiteX33" fmla="*/ 5632704 w 8553704"/>
                <a:gd name="connsiteY33" fmla="*/ 1559316 h 2308616"/>
                <a:gd name="connsiteX34" fmla="*/ 5670804 w 8553704"/>
                <a:gd name="connsiteY34" fmla="*/ 1546616 h 2308616"/>
                <a:gd name="connsiteX35" fmla="*/ 5721604 w 8553704"/>
                <a:gd name="connsiteY35" fmla="*/ 1533916 h 2308616"/>
                <a:gd name="connsiteX36" fmla="*/ 6166104 w 8553704"/>
                <a:gd name="connsiteY36" fmla="*/ 1572016 h 2308616"/>
                <a:gd name="connsiteX37" fmla="*/ 6204204 w 8553704"/>
                <a:gd name="connsiteY37" fmla="*/ 1584716 h 2308616"/>
                <a:gd name="connsiteX38" fmla="*/ 6280404 w 8553704"/>
                <a:gd name="connsiteY38" fmla="*/ 1648216 h 2308616"/>
                <a:gd name="connsiteX39" fmla="*/ 6356604 w 8553704"/>
                <a:gd name="connsiteY39" fmla="*/ 1699016 h 2308616"/>
                <a:gd name="connsiteX40" fmla="*/ 6394704 w 8553704"/>
                <a:gd name="connsiteY40" fmla="*/ 1724416 h 2308616"/>
                <a:gd name="connsiteX41" fmla="*/ 6445504 w 8553704"/>
                <a:gd name="connsiteY41" fmla="*/ 1838716 h 2308616"/>
                <a:gd name="connsiteX42" fmla="*/ 6458204 w 8553704"/>
                <a:gd name="connsiteY42" fmla="*/ 1876816 h 2308616"/>
                <a:gd name="connsiteX43" fmla="*/ 6496304 w 8553704"/>
                <a:gd name="connsiteY43" fmla="*/ 1889516 h 2308616"/>
                <a:gd name="connsiteX44" fmla="*/ 6547104 w 8553704"/>
                <a:gd name="connsiteY44" fmla="*/ 1914916 h 2308616"/>
                <a:gd name="connsiteX45" fmla="*/ 6597904 w 8553704"/>
                <a:gd name="connsiteY45" fmla="*/ 1927616 h 2308616"/>
                <a:gd name="connsiteX46" fmla="*/ 6674104 w 8553704"/>
                <a:gd name="connsiteY46" fmla="*/ 1953016 h 2308616"/>
                <a:gd name="connsiteX47" fmla="*/ 7067804 w 8553704"/>
                <a:gd name="connsiteY47" fmla="*/ 1978416 h 2308616"/>
                <a:gd name="connsiteX48" fmla="*/ 8223504 w 8553704"/>
                <a:gd name="connsiteY48" fmla="*/ 2029216 h 2308616"/>
                <a:gd name="connsiteX49" fmla="*/ 8477504 w 8553704"/>
                <a:gd name="connsiteY49" fmla="*/ 2016516 h 2308616"/>
                <a:gd name="connsiteX50" fmla="*/ 8553704 w 8553704"/>
                <a:gd name="connsiteY50" fmla="*/ 1965716 h 2308616"/>
                <a:gd name="connsiteX51" fmla="*/ 8541004 w 8553704"/>
                <a:gd name="connsiteY51" fmla="*/ 937016 h 2308616"/>
                <a:gd name="connsiteX52" fmla="*/ 8337804 w 8553704"/>
                <a:gd name="connsiteY52" fmla="*/ 975116 h 2308616"/>
                <a:gd name="connsiteX53" fmla="*/ 7867904 w 8553704"/>
                <a:gd name="connsiteY53" fmla="*/ 962416 h 2308616"/>
                <a:gd name="connsiteX54" fmla="*/ 7601204 w 8553704"/>
                <a:gd name="connsiteY54" fmla="*/ 937016 h 2308616"/>
                <a:gd name="connsiteX55" fmla="*/ 7537704 w 8553704"/>
                <a:gd name="connsiteY55" fmla="*/ 924316 h 2308616"/>
                <a:gd name="connsiteX56" fmla="*/ 7486904 w 8553704"/>
                <a:gd name="connsiteY56" fmla="*/ 911616 h 2308616"/>
                <a:gd name="connsiteX57" fmla="*/ 7448804 w 8553704"/>
                <a:gd name="connsiteY57" fmla="*/ 898916 h 2308616"/>
                <a:gd name="connsiteX58" fmla="*/ 7359904 w 8553704"/>
                <a:gd name="connsiteY58" fmla="*/ 886216 h 2308616"/>
                <a:gd name="connsiteX59" fmla="*/ 7207504 w 8553704"/>
                <a:gd name="connsiteY59" fmla="*/ 860816 h 2308616"/>
                <a:gd name="connsiteX60" fmla="*/ 5924804 w 8553704"/>
                <a:gd name="connsiteY60" fmla="*/ 848116 h 2308616"/>
                <a:gd name="connsiteX61" fmla="*/ 5594604 w 8553704"/>
                <a:gd name="connsiteY61" fmla="*/ 810016 h 2308616"/>
                <a:gd name="connsiteX62" fmla="*/ 5467604 w 8553704"/>
                <a:gd name="connsiteY62" fmla="*/ 771916 h 2308616"/>
                <a:gd name="connsiteX63" fmla="*/ 5429504 w 8553704"/>
                <a:gd name="connsiteY63" fmla="*/ 759216 h 2308616"/>
                <a:gd name="connsiteX64" fmla="*/ 5340604 w 8553704"/>
                <a:gd name="connsiteY64" fmla="*/ 708416 h 2308616"/>
                <a:gd name="connsiteX65" fmla="*/ 5302504 w 8553704"/>
                <a:gd name="connsiteY65" fmla="*/ 683016 h 2308616"/>
                <a:gd name="connsiteX66" fmla="*/ 5175504 w 8553704"/>
                <a:gd name="connsiteY66" fmla="*/ 644916 h 2308616"/>
                <a:gd name="connsiteX67" fmla="*/ 4934204 w 8553704"/>
                <a:gd name="connsiteY67" fmla="*/ 632216 h 2308616"/>
                <a:gd name="connsiteX68" fmla="*/ 4527804 w 8553704"/>
                <a:gd name="connsiteY68" fmla="*/ 594116 h 2308616"/>
                <a:gd name="connsiteX69" fmla="*/ 4438904 w 8553704"/>
                <a:gd name="connsiteY69" fmla="*/ 581416 h 2308616"/>
                <a:gd name="connsiteX70" fmla="*/ 3905504 w 8553704"/>
                <a:gd name="connsiteY70" fmla="*/ 530616 h 2308616"/>
                <a:gd name="connsiteX71" fmla="*/ 3626104 w 8553704"/>
                <a:gd name="connsiteY71" fmla="*/ 492516 h 2308616"/>
                <a:gd name="connsiteX72" fmla="*/ 3486404 w 8553704"/>
                <a:gd name="connsiteY72" fmla="*/ 467116 h 2308616"/>
                <a:gd name="connsiteX73" fmla="*/ 3156204 w 8553704"/>
                <a:gd name="connsiteY73" fmla="*/ 454416 h 2308616"/>
                <a:gd name="connsiteX74" fmla="*/ 2902204 w 8553704"/>
                <a:gd name="connsiteY74" fmla="*/ 416316 h 2308616"/>
                <a:gd name="connsiteX75" fmla="*/ 2851404 w 8553704"/>
                <a:gd name="connsiteY75" fmla="*/ 403616 h 2308616"/>
                <a:gd name="connsiteX76" fmla="*/ 2381504 w 8553704"/>
                <a:gd name="connsiteY76" fmla="*/ 378216 h 2308616"/>
                <a:gd name="connsiteX77" fmla="*/ 2318004 w 8553704"/>
                <a:gd name="connsiteY77" fmla="*/ 695716 h 2308616"/>
                <a:gd name="connsiteX78" fmla="*/ 2381504 w 8553704"/>
                <a:gd name="connsiteY78" fmla="*/ 810016 h 2308616"/>
                <a:gd name="connsiteX79" fmla="*/ 2419604 w 8553704"/>
                <a:gd name="connsiteY79" fmla="*/ 835416 h 2308616"/>
                <a:gd name="connsiteX80" fmla="*/ 2495804 w 8553704"/>
                <a:gd name="connsiteY80" fmla="*/ 911616 h 2308616"/>
                <a:gd name="connsiteX81" fmla="*/ 2533904 w 8553704"/>
                <a:gd name="connsiteY81" fmla="*/ 949716 h 2308616"/>
                <a:gd name="connsiteX82" fmla="*/ 2584704 w 8553704"/>
                <a:gd name="connsiteY82" fmla="*/ 987816 h 2308616"/>
                <a:gd name="connsiteX83" fmla="*/ 2660904 w 8553704"/>
                <a:gd name="connsiteY83" fmla="*/ 1038616 h 2308616"/>
                <a:gd name="connsiteX84" fmla="*/ 2673604 w 8553704"/>
                <a:gd name="connsiteY84" fmla="*/ 1076716 h 2308616"/>
                <a:gd name="connsiteX85" fmla="*/ 2699004 w 8553704"/>
                <a:gd name="connsiteY85" fmla="*/ 1165616 h 2308616"/>
                <a:gd name="connsiteX86" fmla="*/ 2673604 w 8553704"/>
                <a:gd name="connsiteY86" fmla="*/ 1330716 h 2308616"/>
                <a:gd name="connsiteX87" fmla="*/ 2660904 w 8553704"/>
                <a:gd name="connsiteY87" fmla="*/ 1381516 h 2308616"/>
                <a:gd name="connsiteX88" fmla="*/ 2635504 w 8553704"/>
                <a:gd name="connsiteY88" fmla="*/ 1419616 h 2308616"/>
                <a:gd name="connsiteX89" fmla="*/ 2622804 w 8553704"/>
                <a:gd name="connsiteY89" fmla="*/ 1457716 h 2308616"/>
                <a:gd name="connsiteX90" fmla="*/ 2584704 w 8553704"/>
                <a:gd name="connsiteY90" fmla="*/ 1470416 h 2308616"/>
                <a:gd name="connsiteX91" fmla="*/ 2546604 w 8553704"/>
                <a:gd name="connsiteY91" fmla="*/ 1495816 h 2308616"/>
                <a:gd name="connsiteX92" fmla="*/ 2470404 w 8553704"/>
                <a:gd name="connsiteY92" fmla="*/ 1521216 h 2308616"/>
                <a:gd name="connsiteX93" fmla="*/ 2432304 w 8553704"/>
                <a:gd name="connsiteY93" fmla="*/ 1533916 h 2308616"/>
                <a:gd name="connsiteX94" fmla="*/ 2330704 w 8553704"/>
                <a:gd name="connsiteY94" fmla="*/ 1546616 h 2308616"/>
                <a:gd name="connsiteX95" fmla="*/ 1797304 w 8553704"/>
                <a:gd name="connsiteY95" fmla="*/ 1546616 h 2308616"/>
                <a:gd name="connsiteX96" fmla="*/ 1670304 w 8553704"/>
                <a:gd name="connsiteY96" fmla="*/ 1533916 h 2308616"/>
                <a:gd name="connsiteX97" fmla="*/ 1556004 w 8553704"/>
                <a:gd name="connsiteY97" fmla="*/ 1470416 h 2308616"/>
                <a:gd name="connsiteX98" fmla="*/ 1454404 w 8553704"/>
                <a:gd name="connsiteY98" fmla="*/ 1419616 h 2308616"/>
                <a:gd name="connsiteX99" fmla="*/ 1429004 w 8553704"/>
                <a:gd name="connsiteY99" fmla="*/ 1381516 h 2308616"/>
                <a:gd name="connsiteX100" fmla="*/ 1378204 w 8553704"/>
                <a:gd name="connsiteY100" fmla="*/ 1356116 h 2308616"/>
                <a:gd name="connsiteX101" fmla="*/ 1340104 w 8553704"/>
                <a:gd name="connsiteY101" fmla="*/ 1229116 h 2308616"/>
                <a:gd name="connsiteX102" fmla="*/ 1352804 w 8553704"/>
                <a:gd name="connsiteY102" fmla="*/ 975116 h 2308616"/>
                <a:gd name="connsiteX103" fmla="*/ 1365504 w 8553704"/>
                <a:gd name="connsiteY103" fmla="*/ 937016 h 2308616"/>
                <a:gd name="connsiteX104" fmla="*/ 1390904 w 8553704"/>
                <a:gd name="connsiteY104" fmla="*/ 835416 h 2308616"/>
                <a:gd name="connsiteX105" fmla="*/ 1416304 w 8553704"/>
                <a:gd name="connsiteY105" fmla="*/ 797316 h 2308616"/>
                <a:gd name="connsiteX106" fmla="*/ 1467104 w 8553704"/>
                <a:gd name="connsiteY106" fmla="*/ 733816 h 2308616"/>
                <a:gd name="connsiteX107" fmla="*/ 1492504 w 8553704"/>
                <a:gd name="connsiteY107" fmla="*/ 695716 h 2308616"/>
                <a:gd name="connsiteX108" fmla="*/ 1505204 w 8553704"/>
                <a:gd name="connsiteY108" fmla="*/ 657616 h 2308616"/>
                <a:gd name="connsiteX109" fmla="*/ 1543304 w 8553704"/>
                <a:gd name="connsiteY109" fmla="*/ 632216 h 2308616"/>
                <a:gd name="connsiteX110" fmla="*/ 1568704 w 8553704"/>
                <a:gd name="connsiteY110" fmla="*/ 594116 h 2308616"/>
                <a:gd name="connsiteX111" fmla="*/ 1606804 w 8553704"/>
                <a:gd name="connsiteY111" fmla="*/ 581416 h 2308616"/>
                <a:gd name="connsiteX112" fmla="*/ 1657604 w 8553704"/>
                <a:gd name="connsiteY112" fmla="*/ 505216 h 2308616"/>
                <a:gd name="connsiteX113" fmla="*/ 1733804 w 8553704"/>
                <a:gd name="connsiteY113" fmla="*/ 441716 h 2308616"/>
                <a:gd name="connsiteX114" fmla="*/ 1759204 w 8553704"/>
                <a:gd name="connsiteY114" fmla="*/ 403616 h 2308616"/>
                <a:gd name="connsiteX115" fmla="*/ 1784604 w 8553704"/>
                <a:gd name="connsiteY115" fmla="*/ 327416 h 2308616"/>
                <a:gd name="connsiteX116" fmla="*/ 1149604 w 8553704"/>
                <a:gd name="connsiteY116" fmla="*/ 213116 h 2308616"/>
                <a:gd name="connsiteX117" fmla="*/ 1060704 w 8553704"/>
                <a:gd name="connsiteY117" fmla="*/ 200416 h 2308616"/>
                <a:gd name="connsiteX118" fmla="*/ 844804 w 8553704"/>
                <a:gd name="connsiteY118" fmla="*/ 187716 h 2308616"/>
                <a:gd name="connsiteX119" fmla="*/ 705104 w 8553704"/>
                <a:gd name="connsiteY119" fmla="*/ 175016 h 2308616"/>
                <a:gd name="connsiteX120" fmla="*/ 413004 w 8553704"/>
                <a:gd name="connsiteY120" fmla="*/ 162316 h 2308616"/>
                <a:gd name="connsiteX121" fmla="*/ 209804 w 8553704"/>
                <a:gd name="connsiteY121" fmla="*/ 149616 h 2308616"/>
                <a:gd name="connsiteX122" fmla="*/ 32004 w 8553704"/>
                <a:gd name="connsiteY122" fmla="*/ 162316 h 2308616"/>
                <a:gd name="connsiteX123" fmla="*/ 19304 w 8553704"/>
                <a:gd name="connsiteY123"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388104 w 8553704"/>
                <a:gd name="connsiteY20" fmla="*/ 2118116 h 2308616"/>
                <a:gd name="connsiteX21" fmla="*/ 4464304 w 8553704"/>
                <a:gd name="connsiteY21" fmla="*/ 2080016 h 2308616"/>
                <a:gd name="connsiteX22" fmla="*/ 5137404 w 8553704"/>
                <a:gd name="connsiteY22" fmla="*/ 2041916 h 2308616"/>
                <a:gd name="connsiteX23" fmla="*/ 5251704 w 8553704"/>
                <a:gd name="connsiteY23" fmla="*/ 2029216 h 2308616"/>
                <a:gd name="connsiteX24" fmla="*/ 5264404 w 8553704"/>
                <a:gd name="connsiteY24" fmla="*/ 1991116 h 2308616"/>
                <a:gd name="connsiteX25" fmla="*/ 5289804 w 8553704"/>
                <a:gd name="connsiteY25" fmla="*/ 1953016 h 2308616"/>
                <a:gd name="connsiteX26" fmla="*/ 5302504 w 8553704"/>
                <a:gd name="connsiteY26" fmla="*/ 1902216 h 2308616"/>
                <a:gd name="connsiteX27" fmla="*/ 5315204 w 8553704"/>
                <a:gd name="connsiteY27" fmla="*/ 1826016 h 2308616"/>
                <a:gd name="connsiteX28" fmla="*/ 5340604 w 8553704"/>
                <a:gd name="connsiteY28" fmla="*/ 1724416 h 2308616"/>
                <a:gd name="connsiteX29" fmla="*/ 5404104 w 8553704"/>
                <a:gd name="connsiteY29" fmla="*/ 1660916 h 2308616"/>
                <a:gd name="connsiteX30" fmla="*/ 5480304 w 8553704"/>
                <a:gd name="connsiteY30" fmla="*/ 1635516 h 2308616"/>
                <a:gd name="connsiteX31" fmla="*/ 5556504 w 8553704"/>
                <a:gd name="connsiteY31" fmla="*/ 1584716 h 2308616"/>
                <a:gd name="connsiteX32" fmla="*/ 5632704 w 8553704"/>
                <a:gd name="connsiteY32" fmla="*/ 1559316 h 2308616"/>
                <a:gd name="connsiteX33" fmla="*/ 5670804 w 8553704"/>
                <a:gd name="connsiteY33" fmla="*/ 1546616 h 2308616"/>
                <a:gd name="connsiteX34" fmla="*/ 5721604 w 8553704"/>
                <a:gd name="connsiteY34" fmla="*/ 1533916 h 2308616"/>
                <a:gd name="connsiteX35" fmla="*/ 6166104 w 8553704"/>
                <a:gd name="connsiteY35" fmla="*/ 1572016 h 2308616"/>
                <a:gd name="connsiteX36" fmla="*/ 6204204 w 8553704"/>
                <a:gd name="connsiteY36" fmla="*/ 1584716 h 2308616"/>
                <a:gd name="connsiteX37" fmla="*/ 6280404 w 8553704"/>
                <a:gd name="connsiteY37" fmla="*/ 1648216 h 2308616"/>
                <a:gd name="connsiteX38" fmla="*/ 6356604 w 8553704"/>
                <a:gd name="connsiteY38" fmla="*/ 1699016 h 2308616"/>
                <a:gd name="connsiteX39" fmla="*/ 6394704 w 8553704"/>
                <a:gd name="connsiteY39" fmla="*/ 1724416 h 2308616"/>
                <a:gd name="connsiteX40" fmla="*/ 6445504 w 8553704"/>
                <a:gd name="connsiteY40" fmla="*/ 1838716 h 2308616"/>
                <a:gd name="connsiteX41" fmla="*/ 6458204 w 8553704"/>
                <a:gd name="connsiteY41" fmla="*/ 1876816 h 2308616"/>
                <a:gd name="connsiteX42" fmla="*/ 6496304 w 8553704"/>
                <a:gd name="connsiteY42" fmla="*/ 1889516 h 2308616"/>
                <a:gd name="connsiteX43" fmla="*/ 6547104 w 8553704"/>
                <a:gd name="connsiteY43" fmla="*/ 1914916 h 2308616"/>
                <a:gd name="connsiteX44" fmla="*/ 6597904 w 8553704"/>
                <a:gd name="connsiteY44" fmla="*/ 1927616 h 2308616"/>
                <a:gd name="connsiteX45" fmla="*/ 6674104 w 8553704"/>
                <a:gd name="connsiteY45" fmla="*/ 1953016 h 2308616"/>
                <a:gd name="connsiteX46" fmla="*/ 7067804 w 8553704"/>
                <a:gd name="connsiteY46" fmla="*/ 1978416 h 2308616"/>
                <a:gd name="connsiteX47" fmla="*/ 8223504 w 8553704"/>
                <a:gd name="connsiteY47" fmla="*/ 2029216 h 2308616"/>
                <a:gd name="connsiteX48" fmla="*/ 8477504 w 8553704"/>
                <a:gd name="connsiteY48" fmla="*/ 2016516 h 2308616"/>
                <a:gd name="connsiteX49" fmla="*/ 8553704 w 8553704"/>
                <a:gd name="connsiteY49" fmla="*/ 1965716 h 2308616"/>
                <a:gd name="connsiteX50" fmla="*/ 8541004 w 8553704"/>
                <a:gd name="connsiteY50" fmla="*/ 937016 h 2308616"/>
                <a:gd name="connsiteX51" fmla="*/ 8337804 w 8553704"/>
                <a:gd name="connsiteY51" fmla="*/ 975116 h 2308616"/>
                <a:gd name="connsiteX52" fmla="*/ 7867904 w 8553704"/>
                <a:gd name="connsiteY52" fmla="*/ 962416 h 2308616"/>
                <a:gd name="connsiteX53" fmla="*/ 7601204 w 8553704"/>
                <a:gd name="connsiteY53" fmla="*/ 937016 h 2308616"/>
                <a:gd name="connsiteX54" fmla="*/ 7537704 w 8553704"/>
                <a:gd name="connsiteY54" fmla="*/ 924316 h 2308616"/>
                <a:gd name="connsiteX55" fmla="*/ 7486904 w 8553704"/>
                <a:gd name="connsiteY55" fmla="*/ 911616 h 2308616"/>
                <a:gd name="connsiteX56" fmla="*/ 7448804 w 8553704"/>
                <a:gd name="connsiteY56" fmla="*/ 898916 h 2308616"/>
                <a:gd name="connsiteX57" fmla="*/ 7359904 w 8553704"/>
                <a:gd name="connsiteY57" fmla="*/ 886216 h 2308616"/>
                <a:gd name="connsiteX58" fmla="*/ 7207504 w 8553704"/>
                <a:gd name="connsiteY58" fmla="*/ 860816 h 2308616"/>
                <a:gd name="connsiteX59" fmla="*/ 5924804 w 8553704"/>
                <a:gd name="connsiteY59" fmla="*/ 848116 h 2308616"/>
                <a:gd name="connsiteX60" fmla="*/ 5594604 w 8553704"/>
                <a:gd name="connsiteY60" fmla="*/ 810016 h 2308616"/>
                <a:gd name="connsiteX61" fmla="*/ 5467604 w 8553704"/>
                <a:gd name="connsiteY61" fmla="*/ 771916 h 2308616"/>
                <a:gd name="connsiteX62" fmla="*/ 5429504 w 8553704"/>
                <a:gd name="connsiteY62" fmla="*/ 759216 h 2308616"/>
                <a:gd name="connsiteX63" fmla="*/ 5340604 w 8553704"/>
                <a:gd name="connsiteY63" fmla="*/ 708416 h 2308616"/>
                <a:gd name="connsiteX64" fmla="*/ 5302504 w 8553704"/>
                <a:gd name="connsiteY64" fmla="*/ 683016 h 2308616"/>
                <a:gd name="connsiteX65" fmla="*/ 5175504 w 8553704"/>
                <a:gd name="connsiteY65" fmla="*/ 644916 h 2308616"/>
                <a:gd name="connsiteX66" fmla="*/ 4934204 w 8553704"/>
                <a:gd name="connsiteY66" fmla="*/ 632216 h 2308616"/>
                <a:gd name="connsiteX67" fmla="*/ 4527804 w 8553704"/>
                <a:gd name="connsiteY67" fmla="*/ 594116 h 2308616"/>
                <a:gd name="connsiteX68" fmla="*/ 4438904 w 8553704"/>
                <a:gd name="connsiteY68" fmla="*/ 581416 h 2308616"/>
                <a:gd name="connsiteX69" fmla="*/ 3905504 w 8553704"/>
                <a:gd name="connsiteY69" fmla="*/ 530616 h 2308616"/>
                <a:gd name="connsiteX70" fmla="*/ 3626104 w 8553704"/>
                <a:gd name="connsiteY70" fmla="*/ 492516 h 2308616"/>
                <a:gd name="connsiteX71" fmla="*/ 3486404 w 8553704"/>
                <a:gd name="connsiteY71" fmla="*/ 467116 h 2308616"/>
                <a:gd name="connsiteX72" fmla="*/ 3156204 w 8553704"/>
                <a:gd name="connsiteY72" fmla="*/ 454416 h 2308616"/>
                <a:gd name="connsiteX73" fmla="*/ 2902204 w 8553704"/>
                <a:gd name="connsiteY73" fmla="*/ 416316 h 2308616"/>
                <a:gd name="connsiteX74" fmla="*/ 2851404 w 8553704"/>
                <a:gd name="connsiteY74" fmla="*/ 403616 h 2308616"/>
                <a:gd name="connsiteX75" fmla="*/ 2381504 w 8553704"/>
                <a:gd name="connsiteY75" fmla="*/ 378216 h 2308616"/>
                <a:gd name="connsiteX76" fmla="*/ 2318004 w 8553704"/>
                <a:gd name="connsiteY76" fmla="*/ 695716 h 2308616"/>
                <a:gd name="connsiteX77" fmla="*/ 2381504 w 8553704"/>
                <a:gd name="connsiteY77" fmla="*/ 810016 h 2308616"/>
                <a:gd name="connsiteX78" fmla="*/ 2419604 w 8553704"/>
                <a:gd name="connsiteY78" fmla="*/ 835416 h 2308616"/>
                <a:gd name="connsiteX79" fmla="*/ 2495804 w 8553704"/>
                <a:gd name="connsiteY79" fmla="*/ 911616 h 2308616"/>
                <a:gd name="connsiteX80" fmla="*/ 2533904 w 8553704"/>
                <a:gd name="connsiteY80" fmla="*/ 949716 h 2308616"/>
                <a:gd name="connsiteX81" fmla="*/ 2584704 w 8553704"/>
                <a:gd name="connsiteY81" fmla="*/ 987816 h 2308616"/>
                <a:gd name="connsiteX82" fmla="*/ 2660904 w 8553704"/>
                <a:gd name="connsiteY82" fmla="*/ 1038616 h 2308616"/>
                <a:gd name="connsiteX83" fmla="*/ 2673604 w 8553704"/>
                <a:gd name="connsiteY83" fmla="*/ 1076716 h 2308616"/>
                <a:gd name="connsiteX84" fmla="*/ 2699004 w 8553704"/>
                <a:gd name="connsiteY84" fmla="*/ 1165616 h 2308616"/>
                <a:gd name="connsiteX85" fmla="*/ 2673604 w 8553704"/>
                <a:gd name="connsiteY85" fmla="*/ 1330716 h 2308616"/>
                <a:gd name="connsiteX86" fmla="*/ 2660904 w 8553704"/>
                <a:gd name="connsiteY86" fmla="*/ 1381516 h 2308616"/>
                <a:gd name="connsiteX87" fmla="*/ 2635504 w 8553704"/>
                <a:gd name="connsiteY87" fmla="*/ 1419616 h 2308616"/>
                <a:gd name="connsiteX88" fmla="*/ 2622804 w 8553704"/>
                <a:gd name="connsiteY88" fmla="*/ 1457716 h 2308616"/>
                <a:gd name="connsiteX89" fmla="*/ 2584704 w 8553704"/>
                <a:gd name="connsiteY89" fmla="*/ 1470416 h 2308616"/>
                <a:gd name="connsiteX90" fmla="*/ 2546604 w 8553704"/>
                <a:gd name="connsiteY90" fmla="*/ 1495816 h 2308616"/>
                <a:gd name="connsiteX91" fmla="*/ 2470404 w 8553704"/>
                <a:gd name="connsiteY91" fmla="*/ 1521216 h 2308616"/>
                <a:gd name="connsiteX92" fmla="*/ 2432304 w 8553704"/>
                <a:gd name="connsiteY92" fmla="*/ 1533916 h 2308616"/>
                <a:gd name="connsiteX93" fmla="*/ 2330704 w 8553704"/>
                <a:gd name="connsiteY93" fmla="*/ 1546616 h 2308616"/>
                <a:gd name="connsiteX94" fmla="*/ 1797304 w 8553704"/>
                <a:gd name="connsiteY94" fmla="*/ 1546616 h 2308616"/>
                <a:gd name="connsiteX95" fmla="*/ 1670304 w 8553704"/>
                <a:gd name="connsiteY95" fmla="*/ 1533916 h 2308616"/>
                <a:gd name="connsiteX96" fmla="*/ 1556004 w 8553704"/>
                <a:gd name="connsiteY96" fmla="*/ 1470416 h 2308616"/>
                <a:gd name="connsiteX97" fmla="*/ 1454404 w 8553704"/>
                <a:gd name="connsiteY97" fmla="*/ 1419616 h 2308616"/>
                <a:gd name="connsiteX98" fmla="*/ 1429004 w 8553704"/>
                <a:gd name="connsiteY98" fmla="*/ 1381516 h 2308616"/>
                <a:gd name="connsiteX99" fmla="*/ 1378204 w 8553704"/>
                <a:gd name="connsiteY99" fmla="*/ 1356116 h 2308616"/>
                <a:gd name="connsiteX100" fmla="*/ 1340104 w 8553704"/>
                <a:gd name="connsiteY100" fmla="*/ 1229116 h 2308616"/>
                <a:gd name="connsiteX101" fmla="*/ 1352804 w 8553704"/>
                <a:gd name="connsiteY101" fmla="*/ 975116 h 2308616"/>
                <a:gd name="connsiteX102" fmla="*/ 1365504 w 8553704"/>
                <a:gd name="connsiteY102" fmla="*/ 937016 h 2308616"/>
                <a:gd name="connsiteX103" fmla="*/ 1390904 w 8553704"/>
                <a:gd name="connsiteY103" fmla="*/ 835416 h 2308616"/>
                <a:gd name="connsiteX104" fmla="*/ 1416304 w 8553704"/>
                <a:gd name="connsiteY104" fmla="*/ 797316 h 2308616"/>
                <a:gd name="connsiteX105" fmla="*/ 1467104 w 8553704"/>
                <a:gd name="connsiteY105" fmla="*/ 733816 h 2308616"/>
                <a:gd name="connsiteX106" fmla="*/ 1492504 w 8553704"/>
                <a:gd name="connsiteY106" fmla="*/ 695716 h 2308616"/>
                <a:gd name="connsiteX107" fmla="*/ 1505204 w 8553704"/>
                <a:gd name="connsiteY107" fmla="*/ 657616 h 2308616"/>
                <a:gd name="connsiteX108" fmla="*/ 1543304 w 8553704"/>
                <a:gd name="connsiteY108" fmla="*/ 632216 h 2308616"/>
                <a:gd name="connsiteX109" fmla="*/ 1568704 w 8553704"/>
                <a:gd name="connsiteY109" fmla="*/ 594116 h 2308616"/>
                <a:gd name="connsiteX110" fmla="*/ 1606804 w 8553704"/>
                <a:gd name="connsiteY110" fmla="*/ 581416 h 2308616"/>
                <a:gd name="connsiteX111" fmla="*/ 1657604 w 8553704"/>
                <a:gd name="connsiteY111" fmla="*/ 505216 h 2308616"/>
                <a:gd name="connsiteX112" fmla="*/ 1733804 w 8553704"/>
                <a:gd name="connsiteY112" fmla="*/ 441716 h 2308616"/>
                <a:gd name="connsiteX113" fmla="*/ 1759204 w 8553704"/>
                <a:gd name="connsiteY113" fmla="*/ 403616 h 2308616"/>
                <a:gd name="connsiteX114" fmla="*/ 1784604 w 8553704"/>
                <a:gd name="connsiteY114" fmla="*/ 327416 h 2308616"/>
                <a:gd name="connsiteX115" fmla="*/ 1149604 w 8553704"/>
                <a:gd name="connsiteY115" fmla="*/ 213116 h 2308616"/>
                <a:gd name="connsiteX116" fmla="*/ 1060704 w 8553704"/>
                <a:gd name="connsiteY116" fmla="*/ 200416 h 2308616"/>
                <a:gd name="connsiteX117" fmla="*/ 844804 w 8553704"/>
                <a:gd name="connsiteY117" fmla="*/ 187716 h 2308616"/>
                <a:gd name="connsiteX118" fmla="*/ 705104 w 8553704"/>
                <a:gd name="connsiteY118" fmla="*/ 175016 h 2308616"/>
                <a:gd name="connsiteX119" fmla="*/ 413004 w 8553704"/>
                <a:gd name="connsiteY119" fmla="*/ 162316 h 2308616"/>
                <a:gd name="connsiteX120" fmla="*/ 209804 w 8553704"/>
                <a:gd name="connsiteY120" fmla="*/ 149616 h 2308616"/>
                <a:gd name="connsiteX121" fmla="*/ 32004 w 8553704"/>
                <a:gd name="connsiteY121" fmla="*/ 162316 h 2308616"/>
                <a:gd name="connsiteX122" fmla="*/ 19304 w 8553704"/>
                <a:gd name="connsiteY12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137404 w 8553704"/>
                <a:gd name="connsiteY21" fmla="*/ 2041916 h 2308616"/>
                <a:gd name="connsiteX22" fmla="*/ 5251704 w 8553704"/>
                <a:gd name="connsiteY22" fmla="*/ 2029216 h 2308616"/>
                <a:gd name="connsiteX23" fmla="*/ 5264404 w 8553704"/>
                <a:gd name="connsiteY23" fmla="*/ 1991116 h 2308616"/>
                <a:gd name="connsiteX24" fmla="*/ 5289804 w 8553704"/>
                <a:gd name="connsiteY24" fmla="*/ 1953016 h 2308616"/>
                <a:gd name="connsiteX25" fmla="*/ 5302504 w 8553704"/>
                <a:gd name="connsiteY25" fmla="*/ 1902216 h 2308616"/>
                <a:gd name="connsiteX26" fmla="*/ 5315204 w 8553704"/>
                <a:gd name="connsiteY26" fmla="*/ 1826016 h 2308616"/>
                <a:gd name="connsiteX27" fmla="*/ 5340604 w 8553704"/>
                <a:gd name="connsiteY27" fmla="*/ 1724416 h 2308616"/>
                <a:gd name="connsiteX28" fmla="*/ 5404104 w 8553704"/>
                <a:gd name="connsiteY28" fmla="*/ 1660916 h 2308616"/>
                <a:gd name="connsiteX29" fmla="*/ 5480304 w 8553704"/>
                <a:gd name="connsiteY29" fmla="*/ 1635516 h 2308616"/>
                <a:gd name="connsiteX30" fmla="*/ 5556504 w 8553704"/>
                <a:gd name="connsiteY30" fmla="*/ 1584716 h 2308616"/>
                <a:gd name="connsiteX31" fmla="*/ 5632704 w 8553704"/>
                <a:gd name="connsiteY31" fmla="*/ 1559316 h 2308616"/>
                <a:gd name="connsiteX32" fmla="*/ 5670804 w 8553704"/>
                <a:gd name="connsiteY32" fmla="*/ 1546616 h 2308616"/>
                <a:gd name="connsiteX33" fmla="*/ 5721604 w 8553704"/>
                <a:gd name="connsiteY33" fmla="*/ 1533916 h 2308616"/>
                <a:gd name="connsiteX34" fmla="*/ 6166104 w 8553704"/>
                <a:gd name="connsiteY34" fmla="*/ 1572016 h 2308616"/>
                <a:gd name="connsiteX35" fmla="*/ 6204204 w 8553704"/>
                <a:gd name="connsiteY35" fmla="*/ 1584716 h 2308616"/>
                <a:gd name="connsiteX36" fmla="*/ 6280404 w 8553704"/>
                <a:gd name="connsiteY36" fmla="*/ 1648216 h 2308616"/>
                <a:gd name="connsiteX37" fmla="*/ 6356604 w 8553704"/>
                <a:gd name="connsiteY37" fmla="*/ 1699016 h 2308616"/>
                <a:gd name="connsiteX38" fmla="*/ 6394704 w 8553704"/>
                <a:gd name="connsiteY38" fmla="*/ 1724416 h 2308616"/>
                <a:gd name="connsiteX39" fmla="*/ 6445504 w 8553704"/>
                <a:gd name="connsiteY39" fmla="*/ 1838716 h 2308616"/>
                <a:gd name="connsiteX40" fmla="*/ 6458204 w 8553704"/>
                <a:gd name="connsiteY40" fmla="*/ 1876816 h 2308616"/>
                <a:gd name="connsiteX41" fmla="*/ 6496304 w 8553704"/>
                <a:gd name="connsiteY41" fmla="*/ 1889516 h 2308616"/>
                <a:gd name="connsiteX42" fmla="*/ 6547104 w 8553704"/>
                <a:gd name="connsiteY42" fmla="*/ 1914916 h 2308616"/>
                <a:gd name="connsiteX43" fmla="*/ 6597904 w 8553704"/>
                <a:gd name="connsiteY43" fmla="*/ 1927616 h 2308616"/>
                <a:gd name="connsiteX44" fmla="*/ 6674104 w 8553704"/>
                <a:gd name="connsiteY44" fmla="*/ 1953016 h 2308616"/>
                <a:gd name="connsiteX45" fmla="*/ 7067804 w 8553704"/>
                <a:gd name="connsiteY45" fmla="*/ 1978416 h 2308616"/>
                <a:gd name="connsiteX46" fmla="*/ 8223504 w 8553704"/>
                <a:gd name="connsiteY46" fmla="*/ 2029216 h 2308616"/>
                <a:gd name="connsiteX47" fmla="*/ 8477504 w 8553704"/>
                <a:gd name="connsiteY47" fmla="*/ 2016516 h 2308616"/>
                <a:gd name="connsiteX48" fmla="*/ 8553704 w 8553704"/>
                <a:gd name="connsiteY48" fmla="*/ 1965716 h 2308616"/>
                <a:gd name="connsiteX49" fmla="*/ 8541004 w 8553704"/>
                <a:gd name="connsiteY49" fmla="*/ 937016 h 2308616"/>
                <a:gd name="connsiteX50" fmla="*/ 8337804 w 8553704"/>
                <a:gd name="connsiteY50" fmla="*/ 975116 h 2308616"/>
                <a:gd name="connsiteX51" fmla="*/ 7867904 w 8553704"/>
                <a:gd name="connsiteY51" fmla="*/ 962416 h 2308616"/>
                <a:gd name="connsiteX52" fmla="*/ 7601204 w 8553704"/>
                <a:gd name="connsiteY52" fmla="*/ 937016 h 2308616"/>
                <a:gd name="connsiteX53" fmla="*/ 7537704 w 8553704"/>
                <a:gd name="connsiteY53" fmla="*/ 924316 h 2308616"/>
                <a:gd name="connsiteX54" fmla="*/ 7486904 w 8553704"/>
                <a:gd name="connsiteY54" fmla="*/ 911616 h 2308616"/>
                <a:gd name="connsiteX55" fmla="*/ 7448804 w 8553704"/>
                <a:gd name="connsiteY55" fmla="*/ 898916 h 2308616"/>
                <a:gd name="connsiteX56" fmla="*/ 7359904 w 8553704"/>
                <a:gd name="connsiteY56" fmla="*/ 886216 h 2308616"/>
                <a:gd name="connsiteX57" fmla="*/ 7207504 w 8553704"/>
                <a:gd name="connsiteY57" fmla="*/ 860816 h 2308616"/>
                <a:gd name="connsiteX58" fmla="*/ 5924804 w 8553704"/>
                <a:gd name="connsiteY58" fmla="*/ 848116 h 2308616"/>
                <a:gd name="connsiteX59" fmla="*/ 5594604 w 8553704"/>
                <a:gd name="connsiteY59" fmla="*/ 810016 h 2308616"/>
                <a:gd name="connsiteX60" fmla="*/ 5467604 w 8553704"/>
                <a:gd name="connsiteY60" fmla="*/ 771916 h 2308616"/>
                <a:gd name="connsiteX61" fmla="*/ 5429504 w 8553704"/>
                <a:gd name="connsiteY61" fmla="*/ 759216 h 2308616"/>
                <a:gd name="connsiteX62" fmla="*/ 5340604 w 8553704"/>
                <a:gd name="connsiteY62" fmla="*/ 708416 h 2308616"/>
                <a:gd name="connsiteX63" fmla="*/ 5302504 w 8553704"/>
                <a:gd name="connsiteY63" fmla="*/ 683016 h 2308616"/>
                <a:gd name="connsiteX64" fmla="*/ 5175504 w 8553704"/>
                <a:gd name="connsiteY64" fmla="*/ 644916 h 2308616"/>
                <a:gd name="connsiteX65" fmla="*/ 4934204 w 8553704"/>
                <a:gd name="connsiteY65" fmla="*/ 632216 h 2308616"/>
                <a:gd name="connsiteX66" fmla="*/ 4527804 w 8553704"/>
                <a:gd name="connsiteY66" fmla="*/ 594116 h 2308616"/>
                <a:gd name="connsiteX67" fmla="*/ 4438904 w 8553704"/>
                <a:gd name="connsiteY67" fmla="*/ 581416 h 2308616"/>
                <a:gd name="connsiteX68" fmla="*/ 3905504 w 8553704"/>
                <a:gd name="connsiteY68" fmla="*/ 530616 h 2308616"/>
                <a:gd name="connsiteX69" fmla="*/ 3626104 w 8553704"/>
                <a:gd name="connsiteY69" fmla="*/ 492516 h 2308616"/>
                <a:gd name="connsiteX70" fmla="*/ 3486404 w 8553704"/>
                <a:gd name="connsiteY70" fmla="*/ 467116 h 2308616"/>
                <a:gd name="connsiteX71" fmla="*/ 3156204 w 8553704"/>
                <a:gd name="connsiteY71" fmla="*/ 454416 h 2308616"/>
                <a:gd name="connsiteX72" fmla="*/ 2902204 w 8553704"/>
                <a:gd name="connsiteY72" fmla="*/ 416316 h 2308616"/>
                <a:gd name="connsiteX73" fmla="*/ 2851404 w 8553704"/>
                <a:gd name="connsiteY73" fmla="*/ 403616 h 2308616"/>
                <a:gd name="connsiteX74" fmla="*/ 2381504 w 8553704"/>
                <a:gd name="connsiteY74" fmla="*/ 378216 h 2308616"/>
                <a:gd name="connsiteX75" fmla="*/ 2318004 w 8553704"/>
                <a:gd name="connsiteY75" fmla="*/ 695716 h 2308616"/>
                <a:gd name="connsiteX76" fmla="*/ 2381504 w 8553704"/>
                <a:gd name="connsiteY76" fmla="*/ 810016 h 2308616"/>
                <a:gd name="connsiteX77" fmla="*/ 2419604 w 8553704"/>
                <a:gd name="connsiteY77" fmla="*/ 835416 h 2308616"/>
                <a:gd name="connsiteX78" fmla="*/ 2495804 w 8553704"/>
                <a:gd name="connsiteY78" fmla="*/ 911616 h 2308616"/>
                <a:gd name="connsiteX79" fmla="*/ 2533904 w 8553704"/>
                <a:gd name="connsiteY79" fmla="*/ 949716 h 2308616"/>
                <a:gd name="connsiteX80" fmla="*/ 2584704 w 8553704"/>
                <a:gd name="connsiteY80" fmla="*/ 987816 h 2308616"/>
                <a:gd name="connsiteX81" fmla="*/ 2660904 w 8553704"/>
                <a:gd name="connsiteY81" fmla="*/ 1038616 h 2308616"/>
                <a:gd name="connsiteX82" fmla="*/ 2673604 w 8553704"/>
                <a:gd name="connsiteY82" fmla="*/ 1076716 h 2308616"/>
                <a:gd name="connsiteX83" fmla="*/ 2699004 w 8553704"/>
                <a:gd name="connsiteY83" fmla="*/ 1165616 h 2308616"/>
                <a:gd name="connsiteX84" fmla="*/ 2673604 w 8553704"/>
                <a:gd name="connsiteY84" fmla="*/ 1330716 h 2308616"/>
                <a:gd name="connsiteX85" fmla="*/ 2660904 w 8553704"/>
                <a:gd name="connsiteY85" fmla="*/ 1381516 h 2308616"/>
                <a:gd name="connsiteX86" fmla="*/ 2635504 w 8553704"/>
                <a:gd name="connsiteY86" fmla="*/ 1419616 h 2308616"/>
                <a:gd name="connsiteX87" fmla="*/ 2622804 w 8553704"/>
                <a:gd name="connsiteY87" fmla="*/ 1457716 h 2308616"/>
                <a:gd name="connsiteX88" fmla="*/ 2584704 w 8553704"/>
                <a:gd name="connsiteY88" fmla="*/ 1470416 h 2308616"/>
                <a:gd name="connsiteX89" fmla="*/ 2546604 w 8553704"/>
                <a:gd name="connsiteY89" fmla="*/ 1495816 h 2308616"/>
                <a:gd name="connsiteX90" fmla="*/ 2470404 w 8553704"/>
                <a:gd name="connsiteY90" fmla="*/ 1521216 h 2308616"/>
                <a:gd name="connsiteX91" fmla="*/ 2432304 w 8553704"/>
                <a:gd name="connsiteY91" fmla="*/ 1533916 h 2308616"/>
                <a:gd name="connsiteX92" fmla="*/ 2330704 w 8553704"/>
                <a:gd name="connsiteY92" fmla="*/ 1546616 h 2308616"/>
                <a:gd name="connsiteX93" fmla="*/ 1797304 w 8553704"/>
                <a:gd name="connsiteY93" fmla="*/ 1546616 h 2308616"/>
                <a:gd name="connsiteX94" fmla="*/ 1670304 w 8553704"/>
                <a:gd name="connsiteY94" fmla="*/ 1533916 h 2308616"/>
                <a:gd name="connsiteX95" fmla="*/ 1556004 w 8553704"/>
                <a:gd name="connsiteY95" fmla="*/ 1470416 h 2308616"/>
                <a:gd name="connsiteX96" fmla="*/ 1454404 w 8553704"/>
                <a:gd name="connsiteY96" fmla="*/ 1419616 h 2308616"/>
                <a:gd name="connsiteX97" fmla="*/ 1429004 w 8553704"/>
                <a:gd name="connsiteY97" fmla="*/ 1381516 h 2308616"/>
                <a:gd name="connsiteX98" fmla="*/ 1378204 w 8553704"/>
                <a:gd name="connsiteY98" fmla="*/ 1356116 h 2308616"/>
                <a:gd name="connsiteX99" fmla="*/ 1340104 w 8553704"/>
                <a:gd name="connsiteY99" fmla="*/ 1229116 h 2308616"/>
                <a:gd name="connsiteX100" fmla="*/ 1352804 w 8553704"/>
                <a:gd name="connsiteY100" fmla="*/ 975116 h 2308616"/>
                <a:gd name="connsiteX101" fmla="*/ 1365504 w 8553704"/>
                <a:gd name="connsiteY101" fmla="*/ 937016 h 2308616"/>
                <a:gd name="connsiteX102" fmla="*/ 1390904 w 8553704"/>
                <a:gd name="connsiteY102" fmla="*/ 835416 h 2308616"/>
                <a:gd name="connsiteX103" fmla="*/ 1416304 w 8553704"/>
                <a:gd name="connsiteY103" fmla="*/ 797316 h 2308616"/>
                <a:gd name="connsiteX104" fmla="*/ 1467104 w 8553704"/>
                <a:gd name="connsiteY104" fmla="*/ 733816 h 2308616"/>
                <a:gd name="connsiteX105" fmla="*/ 1492504 w 8553704"/>
                <a:gd name="connsiteY105" fmla="*/ 695716 h 2308616"/>
                <a:gd name="connsiteX106" fmla="*/ 1505204 w 8553704"/>
                <a:gd name="connsiteY106" fmla="*/ 657616 h 2308616"/>
                <a:gd name="connsiteX107" fmla="*/ 1543304 w 8553704"/>
                <a:gd name="connsiteY107" fmla="*/ 632216 h 2308616"/>
                <a:gd name="connsiteX108" fmla="*/ 1568704 w 8553704"/>
                <a:gd name="connsiteY108" fmla="*/ 594116 h 2308616"/>
                <a:gd name="connsiteX109" fmla="*/ 1606804 w 8553704"/>
                <a:gd name="connsiteY109" fmla="*/ 581416 h 2308616"/>
                <a:gd name="connsiteX110" fmla="*/ 1657604 w 8553704"/>
                <a:gd name="connsiteY110" fmla="*/ 505216 h 2308616"/>
                <a:gd name="connsiteX111" fmla="*/ 1733804 w 8553704"/>
                <a:gd name="connsiteY111" fmla="*/ 441716 h 2308616"/>
                <a:gd name="connsiteX112" fmla="*/ 1759204 w 8553704"/>
                <a:gd name="connsiteY112" fmla="*/ 403616 h 2308616"/>
                <a:gd name="connsiteX113" fmla="*/ 1784604 w 8553704"/>
                <a:gd name="connsiteY113" fmla="*/ 327416 h 2308616"/>
                <a:gd name="connsiteX114" fmla="*/ 1149604 w 8553704"/>
                <a:gd name="connsiteY114" fmla="*/ 213116 h 2308616"/>
                <a:gd name="connsiteX115" fmla="*/ 1060704 w 8553704"/>
                <a:gd name="connsiteY115" fmla="*/ 200416 h 2308616"/>
                <a:gd name="connsiteX116" fmla="*/ 844804 w 8553704"/>
                <a:gd name="connsiteY116" fmla="*/ 187716 h 2308616"/>
                <a:gd name="connsiteX117" fmla="*/ 705104 w 8553704"/>
                <a:gd name="connsiteY117" fmla="*/ 175016 h 2308616"/>
                <a:gd name="connsiteX118" fmla="*/ 413004 w 8553704"/>
                <a:gd name="connsiteY118" fmla="*/ 162316 h 2308616"/>
                <a:gd name="connsiteX119" fmla="*/ 209804 w 8553704"/>
                <a:gd name="connsiteY119" fmla="*/ 149616 h 2308616"/>
                <a:gd name="connsiteX120" fmla="*/ 32004 w 8553704"/>
                <a:gd name="connsiteY120" fmla="*/ 162316 h 2308616"/>
                <a:gd name="connsiteX121" fmla="*/ 19304 w 8553704"/>
                <a:gd name="connsiteY121"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51704 w 8553704"/>
                <a:gd name="connsiteY21" fmla="*/ 2029216 h 2308616"/>
                <a:gd name="connsiteX22" fmla="*/ 5264404 w 8553704"/>
                <a:gd name="connsiteY22" fmla="*/ 1991116 h 2308616"/>
                <a:gd name="connsiteX23" fmla="*/ 5289804 w 8553704"/>
                <a:gd name="connsiteY23" fmla="*/ 1953016 h 2308616"/>
                <a:gd name="connsiteX24" fmla="*/ 5302504 w 8553704"/>
                <a:gd name="connsiteY24" fmla="*/ 1902216 h 2308616"/>
                <a:gd name="connsiteX25" fmla="*/ 5315204 w 8553704"/>
                <a:gd name="connsiteY25" fmla="*/ 1826016 h 2308616"/>
                <a:gd name="connsiteX26" fmla="*/ 5340604 w 8553704"/>
                <a:gd name="connsiteY26" fmla="*/ 1724416 h 2308616"/>
                <a:gd name="connsiteX27" fmla="*/ 5404104 w 8553704"/>
                <a:gd name="connsiteY27" fmla="*/ 1660916 h 2308616"/>
                <a:gd name="connsiteX28" fmla="*/ 5480304 w 8553704"/>
                <a:gd name="connsiteY28" fmla="*/ 1635516 h 2308616"/>
                <a:gd name="connsiteX29" fmla="*/ 5556504 w 8553704"/>
                <a:gd name="connsiteY29" fmla="*/ 1584716 h 2308616"/>
                <a:gd name="connsiteX30" fmla="*/ 5632704 w 8553704"/>
                <a:gd name="connsiteY30" fmla="*/ 1559316 h 2308616"/>
                <a:gd name="connsiteX31" fmla="*/ 5670804 w 8553704"/>
                <a:gd name="connsiteY31" fmla="*/ 1546616 h 2308616"/>
                <a:gd name="connsiteX32" fmla="*/ 5721604 w 8553704"/>
                <a:gd name="connsiteY32" fmla="*/ 1533916 h 2308616"/>
                <a:gd name="connsiteX33" fmla="*/ 6166104 w 8553704"/>
                <a:gd name="connsiteY33" fmla="*/ 1572016 h 2308616"/>
                <a:gd name="connsiteX34" fmla="*/ 6204204 w 8553704"/>
                <a:gd name="connsiteY34" fmla="*/ 1584716 h 2308616"/>
                <a:gd name="connsiteX35" fmla="*/ 6280404 w 8553704"/>
                <a:gd name="connsiteY35" fmla="*/ 1648216 h 2308616"/>
                <a:gd name="connsiteX36" fmla="*/ 6356604 w 8553704"/>
                <a:gd name="connsiteY36" fmla="*/ 1699016 h 2308616"/>
                <a:gd name="connsiteX37" fmla="*/ 6394704 w 8553704"/>
                <a:gd name="connsiteY37" fmla="*/ 1724416 h 2308616"/>
                <a:gd name="connsiteX38" fmla="*/ 6445504 w 8553704"/>
                <a:gd name="connsiteY38" fmla="*/ 1838716 h 2308616"/>
                <a:gd name="connsiteX39" fmla="*/ 6458204 w 8553704"/>
                <a:gd name="connsiteY39" fmla="*/ 1876816 h 2308616"/>
                <a:gd name="connsiteX40" fmla="*/ 6496304 w 8553704"/>
                <a:gd name="connsiteY40" fmla="*/ 1889516 h 2308616"/>
                <a:gd name="connsiteX41" fmla="*/ 6547104 w 8553704"/>
                <a:gd name="connsiteY41" fmla="*/ 1914916 h 2308616"/>
                <a:gd name="connsiteX42" fmla="*/ 6597904 w 8553704"/>
                <a:gd name="connsiteY42" fmla="*/ 1927616 h 2308616"/>
                <a:gd name="connsiteX43" fmla="*/ 6674104 w 8553704"/>
                <a:gd name="connsiteY43" fmla="*/ 1953016 h 2308616"/>
                <a:gd name="connsiteX44" fmla="*/ 7067804 w 8553704"/>
                <a:gd name="connsiteY44" fmla="*/ 1978416 h 2308616"/>
                <a:gd name="connsiteX45" fmla="*/ 8223504 w 8553704"/>
                <a:gd name="connsiteY45" fmla="*/ 2029216 h 2308616"/>
                <a:gd name="connsiteX46" fmla="*/ 8477504 w 8553704"/>
                <a:gd name="connsiteY46" fmla="*/ 2016516 h 2308616"/>
                <a:gd name="connsiteX47" fmla="*/ 8553704 w 8553704"/>
                <a:gd name="connsiteY47" fmla="*/ 1965716 h 2308616"/>
                <a:gd name="connsiteX48" fmla="*/ 8541004 w 8553704"/>
                <a:gd name="connsiteY48" fmla="*/ 937016 h 2308616"/>
                <a:gd name="connsiteX49" fmla="*/ 8337804 w 8553704"/>
                <a:gd name="connsiteY49" fmla="*/ 975116 h 2308616"/>
                <a:gd name="connsiteX50" fmla="*/ 7867904 w 8553704"/>
                <a:gd name="connsiteY50" fmla="*/ 962416 h 2308616"/>
                <a:gd name="connsiteX51" fmla="*/ 7601204 w 8553704"/>
                <a:gd name="connsiteY51" fmla="*/ 937016 h 2308616"/>
                <a:gd name="connsiteX52" fmla="*/ 7537704 w 8553704"/>
                <a:gd name="connsiteY52" fmla="*/ 924316 h 2308616"/>
                <a:gd name="connsiteX53" fmla="*/ 7486904 w 8553704"/>
                <a:gd name="connsiteY53" fmla="*/ 911616 h 2308616"/>
                <a:gd name="connsiteX54" fmla="*/ 7448804 w 8553704"/>
                <a:gd name="connsiteY54" fmla="*/ 898916 h 2308616"/>
                <a:gd name="connsiteX55" fmla="*/ 7359904 w 8553704"/>
                <a:gd name="connsiteY55" fmla="*/ 886216 h 2308616"/>
                <a:gd name="connsiteX56" fmla="*/ 7207504 w 8553704"/>
                <a:gd name="connsiteY56" fmla="*/ 860816 h 2308616"/>
                <a:gd name="connsiteX57" fmla="*/ 5924804 w 8553704"/>
                <a:gd name="connsiteY57" fmla="*/ 848116 h 2308616"/>
                <a:gd name="connsiteX58" fmla="*/ 5594604 w 8553704"/>
                <a:gd name="connsiteY58" fmla="*/ 810016 h 2308616"/>
                <a:gd name="connsiteX59" fmla="*/ 5467604 w 8553704"/>
                <a:gd name="connsiteY59" fmla="*/ 771916 h 2308616"/>
                <a:gd name="connsiteX60" fmla="*/ 5429504 w 8553704"/>
                <a:gd name="connsiteY60" fmla="*/ 759216 h 2308616"/>
                <a:gd name="connsiteX61" fmla="*/ 5340604 w 8553704"/>
                <a:gd name="connsiteY61" fmla="*/ 708416 h 2308616"/>
                <a:gd name="connsiteX62" fmla="*/ 5302504 w 8553704"/>
                <a:gd name="connsiteY62" fmla="*/ 683016 h 2308616"/>
                <a:gd name="connsiteX63" fmla="*/ 5175504 w 8553704"/>
                <a:gd name="connsiteY63" fmla="*/ 644916 h 2308616"/>
                <a:gd name="connsiteX64" fmla="*/ 4934204 w 8553704"/>
                <a:gd name="connsiteY64" fmla="*/ 632216 h 2308616"/>
                <a:gd name="connsiteX65" fmla="*/ 4527804 w 8553704"/>
                <a:gd name="connsiteY65" fmla="*/ 594116 h 2308616"/>
                <a:gd name="connsiteX66" fmla="*/ 4438904 w 8553704"/>
                <a:gd name="connsiteY66" fmla="*/ 581416 h 2308616"/>
                <a:gd name="connsiteX67" fmla="*/ 3905504 w 8553704"/>
                <a:gd name="connsiteY67" fmla="*/ 530616 h 2308616"/>
                <a:gd name="connsiteX68" fmla="*/ 3626104 w 8553704"/>
                <a:gd name="connsiteY68" fmla="*/ 492516 h 2308616"/>
                <a:gd name="connsiteX69" fmla="*/ 3486404 w 8553704"/>
                <a:gd name="connsiteY69" fmla="*/ 467116 h 2308616"/>
                <a:gd name="connsiteX70" fmla="*/ 3156204 w 8553704"/>
                <a:gd name="connsiteY70" fmla="*/ 454416 h 2308616"/>
                <a:gd name="connsiteX71" fmla="*/ 2902204 w 8553704"/>
                <a:gd name="connsiteY71" fmla="*/ 416316 h 2308616"/>
                <a:gd name="connsiteX72" fmla="*/ 2851404 w 8553704"/>
                <a:gd name="connsiteY72" fmla="*/ 403616 h 2308616"/>
                <a:gd name="connsiteX73" fmla="*/ 2381504 w 8553704"/>
                <a:gd name="connsiteY73" fmla="*/ 378216 h 2308616"/>
                <a:gd name="connsiteX74" fmla="*/ 2318004 w 8553704"/>
                <a:gd name="connsiteY74" fmla="*/ 695716 h 2308616"/>
                <a:gd name="connsiteX75" fmla="*/ 2381504 w 8553704"/>
                <a:gd name="connsiteY75" fmla="*/ 810016 h 2308616"/>
                <a:gd name="connsiteX76" fmla="*/ 2419604 w 8553704"/>
                <a:gd name="connsiteY76" fmla="*/ 835416 h 2308616"/>
                <a:gd name="connsiteX77" fmla="*/ 2495804 w 8553704"/>
                <a:gd name="connsiteY77" fmla="*/ 911616 h 2308616"/>
                <a:gd name="connsiteX78" fmla="*/ 2533904 w 8553704"/>
                <a:gd name="connsiteY78" fmla="*/ 949716 h 2308616"/>
                <a:gd name="connsiteX79" fmla="*/ 2584704 w 8553704"/>
                <a:gd name="connsiteY79" fmla="*/ 987816 h 2308616"/>
                <a:gd name="connsiteX80" fmla="*/ 2660904 w 8553704"/>
                <a:gd name="connsiteY80" fmla="*/ 1038616 h 2308616"/>
                <a:gd name="connsiteX81" fmla="*/ 2673604 w 8553704"/>
                <a:gd name="connsiteY81" fmla="*/ 1076716 h 2308616"/>
                <a:gd name="connsiteX82" fmla="*/ 2699004 w 8553704"/>
                <a:gd name="connsiteY82" fmla="*/ 1165616 h 2308616"/>
                <a:gd name="connsiteX83" fmla="*/ 2673604 w 8553704"/>
                <a:gd name="connsiteY83" fmla="*/ 1330716 h 2308616"/>
                <a:gd name="connsiteX84" fmla="*/ 2660904 w 8553704"/>
                <a:gd name="connsiteY84" fmla="*/ 1381516 h 2308616"/>
                <a:gd name="connsiteX85" fmla="*/ 2635504 w 8553704"/>
                <a:gd name="connsiteY85" fmla="*/ 1419616 h 2308616"/>
                <a:gd name="connsiteX86" fmla="*/ 2622804 w 8553704"/>
                <a:gd name="connsiteY86" fmla="*/ 1457716 h 2308616"/>
                <a:gd name="connsiteX87" fmla="*/ 2584704 w 8553704"/>
                <a:gd name="connsiteY87" fmla="*/ 1470416 h 2308616"/>
                <a:gd name="connsiteX88" fmla="*/ 2546604 w 8553704"/>
                <a:gd name="connsiteY88" fmla="*/ 1495816 h 2308616"/>
                <a:gd name="connsiteX89" fmla="*/ 2470404 w 8553704"/>
                <a:gd name="connsiteY89" fmla="*/ 1521216 h 2308616"/>
                <a:gd name="connsiteX90" fmla="*/ 2432304 w 8553704"/>
                <a:gd name="connsiteY90" fmla="*/ 1533916 h 2308616"/>
                <a:gd name="connsiteX91" fmla="*/ 2330704 w 8553704"/>
                <a:gd name="connsiteY91" fmla="*/ 1546616 h 2308616"/>
                <a:gd name="connsiteX92" fmla="*/ 1797304 w 8553704"/>
                <a:gd name="connsiteY92" fmla="*/ 1546616 h 2308616"/>
                <a:gd name="connsiteX93" fmla="*/ 1670304 w 8553704"/>
                <a:gd name="connsiteY93" fmla="*/ 1533916 h 2308616"/>
                <a:gd name="connsiteX94" fmla="*/ 1556004 w 8553704"/>
                <a:gd name="connsiteY94" fmla="*/ 1470416 h 2308616"/>
                <a:gd name="connsiteX95" fmla="*/ 1454404 w 8553704"/>
                <a:gd name="connsiteY95" fmla="*/ 1419616 h 2308616"/>
                <a:gd name="connsiteX96" fmla="*/ 1429004 w 8553704"/>
                <a:gd name="connsiteY96" fmla="*/ 1381516 h 2308616"/>
                <a:gd name="connsiteX97" fmla="*/ 1378204 w 8553704"/>
                <a:gd name="connsiteY97" fmla="*/ 1356116 h 2308616"/>
                <a:gd name="connsiteX98" fmla="*/ 1340104 w 8553704"/>
                <a:gd name="connsiteY98" fmla="*/ 1229116 h 2308616"/>
                <a:gd name="connsiteX99" fmla="*/ 1352804 w 8553704"/>
                <a:gd name="connsiteY99" fmla="*/ 975116 h 2308616"/>
                <a:gd name="connsiteX100" fmla="*/ 1365504 w 8553704"/>
                <a:gd name="connsiteY100" fmla="*/ 937016 h 2308616"/>
                <a:gd name="connsiteX101" fmla="*/ 1390904 w 8553704"/>
                <a:gd name="connsiteY101" fmla="*/ 835416 h 2308616"/>
                <a:gd name="connsiteX102" fmla="*/ 1416304 w 8553704"/>
                <a:gd name="connsiteY102" fmla="*/ 797316 h 2308616"/>
                <a:gd name="connsiteX103" fmla="*/ 1467104 w 8553704"/>
                <a:gd name="connsiteY103" fmla="*/ 733816 h 2308616"/>
                <a:gd name="connsiteX104" fmla="*/ 1492504 w 8553704"/>
                <a:gd name="connsiteY104" fmla="*/ 695716 h 2308616"/>
                <a:gd name="connsiteX105" fmla="*/ 1505204 w 8553704"/>
                <a:gd name="connsiteY105" fmla="*/ 657616 h 2308616"/>
                <a:gd name="connsiteX106" fmla="*/ 1543304 w 8553704"/>
                <a:gd name="connsiteY106" fmla="*/ 632216 h 2308616"/>
                <a:gd name="connsiteX107" fmla="*/ 1568704 w 8553704"/>
                <a:gd name="connsiteY107" fmla="*/ 594116 h 2308616"/>
                <a:gd name="connsiteX108" fmla="*/ 1606804 w 8553704"/>
                <a:gd name="connsiteY108" fmla="*/ 581416 h 2308616"/>
                <a:gd name="connsiteX109" fmla="*/ 1657604 w 8553704"/>
                <a:gd name="connsiteY109" fmla="*/ 505216 h 2308616"/>
                <a:gd name="connsiteX110" fmla="*/ 1733804 w 8553704"/>
                <a:gd name="connsiteY110" fmla="*/ 441716 h 2308616"/>
                <a:gd name="connsiteX111" fmla="*/ 1759204 w 8553704"/>
                <a:gd name="connsiteY111" fmla="*/ 403616 h 2308616"/>
                <a:gd name="connsiteX112" fmla="*/ 1784604 w 8553704"/>
                <a:gd name="connsiteY112" fmla="*/ 327416 h 2308616"/>
                <a:gd name="connsiteX113" fmla="*/ 1149604 w 8553704"/>
                <a:gd name="connsiteY113" fmla="*/ 213116 h 2308616"/>
                <a:gd name="connsiteX114" fmla="*/ 1060704 w 8553704"/>
                <a:gd name="connsiteY114" fmla="*/ 200416 h 2308616"/>
                <a:gd name="connsiteX115" fmla="*/ 844804 w 8553704"/>
                <a:gd name="connsiteY115" fmla="*/ 187716 h 2308616"/>
                <a:gd name="connsiteX116" fmla="*/ 705104 w 8553704"/>
                <a:gd name="connsiteY116" fmla="*/ 175016 h 2308616"/>
                <a:gd name="connsiteX117" fmla="*/ 413004 w 8553704"/>
                <a:gd name="connsiteY117" fmla="*/ 162316 h 2308616"/>
                <a:gd name="connsiteX118" fmla="*/ 209804 w 8553704"/>
                <a:gd name="connsiteY118" fmla="*/ 149616 h 2308616"/>
                <a:gd name="connsiteX119" fmla="*/ 32004 w 8553704"/>
                <a:gd name="connsiteY119" fmla="*/ 162316 h 2308616"/>
                <a:gd name="connsiteX120" fmla="*/ 19304 w 8553704"/>
                <a:gd name="connsiteY120"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64404 w 8553704"/>
                <a:gd name="connsiteY21" fmla="*/ 2060966 h 2308616"/>
                <a:gd name="connsiteX22" fmla="*/ 5264404 w 8553704"/>
                <a:gd name="connsiteY22" fmla="*/ 1991116 h 2308616"/>
                <a:gd name="connsiteX23" fmla="*/ 5289804 w 8553704"/>
                <a:gd name="connsiteY23" fmla="*/ 1953016 h 2308616"/>
                <a:gd name="connsiteX24" fmla="*/ 5302504 w 8553704"/>
                <a:gd name="connsiteY24" fmla="*/ 1902216 h 2308616"/>
                <a:gd name="connsiteX25" fmla="*/ 5315204 w 8553704"/>
                <a:gd name="connsiteY25" fmla="*/ 1826016 h 2308616"/>
                <a:gd name="connsiteX26" fmla="*/ 5340604 w 8553704"/>
                <a:gd name="connsiteY26" fmla="*/ 1724416 h 2308616"/>
                <a:gd name="connsiteX27" fmla="*/ 5404104 w 8553704"/>
                <a:gd name="connsiteY27" fmla="*/ 1660916 h 2308616"/>
                <a:gd name="connsiteX28" fmla="*/ 5480304 w 8553704"/>
                <a:gd name="connsiteY28" fmla="*/ 1635516 h 2308616"/>
                <a:gd name="connsiteX29" fmla="*/ 5556504 w 8553704"/>
                <a:gd name="connsiteY29" fmla="*/ 1584716 h 2308616"/>
                <a:gd name="connsiteX30" fmla="*/ 5632704 w 8553704"/>
                <a:gd name="connsiteY30" fmla="*/ 1559316 h 2308616"/>
                <a:gd name="connsiteX31" fmla="*/ 5670804 w 8553704"/>
                <a:gd name="connsiteY31" fmla="*/ 1546616 h 2308616"/>
                <a:gd name="connsiteX32" fmla="*/ 5721604 w 8553704"/>
                <a:gd name="connsiteY32" fmla="*/ 1533916 h 2308616"/>
                <a:gd name="connsiteX33" fmla="*/ 6166104 w 8553704"/>
                <a:gd name="connsiteY33" fmla="*/ 1572016 h 2308616"/>
                <a:gd name="connsiteX34" fmla="*/ 6204204 w 8553704"/>
                <a:gd name="connsiteY34" fmla="*/ 1584716 h 2308616"/>
                <a:gd name="connsiteX35" fmla="*/ 6280404 w 8553704"/>
                <a:gd name="connsiteY35" fmla="*/ 1648216 h 2308616"/>
                <a:gd name="connsiteX36" fmla="*/ 6356604 w 8553704"/>
                <a:gd name="connsiteY36" fmla="*/ 1699016 h 2308616"/>
                <a:gd name="connsiteX37" fmla="*/ 6394704 w 8553704"/>
                <a:gd name="connsiteY37" fmla="*/ 1724416 h 2308616"/>
                <a:gd name="connsiteX38" fmla="*/ 6445504 w 8553704"/>
                <a:gd name="connsiteY38" fmla="*/ 1838716 h 2308616"/>
                <a:gd name="connsiteX39" fmla="*/ 6458204 w 8553704"/>
                <a:gd name="connsiteY39" fmla="*/ 1876816 h 2308616"/>
                <a:gd name="connsiteX40" fmla="*/ 6496304 w 8553704"/>
                <a:gd name="connsiteY40" fmla="*/ 1889516 h 2308616"/>
                <a:gd name="connsiteX41" fmla="*/ 6547104 w 8553704"/>
                <a:gd name="connsiteY41" fmla="*/ 1914916 h 2308616"/>
                <a:gd name="connsiteX42" fmla="*/ 6597904 w 8553704"/>
                <a:gd name="connsiteY42" fmla="*/ 1927616 h 2308616"/>
                <a:gd name="connsiteX43" fmla="*/ 6674104 w 8553704"/>
                <a:gd name="connsiteY43" fmla="*/ 1953016 h 2308616"/>
                <a:gd name="connsiteX44" fmla="*/ 7067804 w 8553704"/>
                <a:gd name="connsiteY44" fmla="*/ 1978416 h 2308616"/>
                <a:gd name="connsiteX45" fmla="*/ 8223504 w 8553704"/>
                <a:gd name="connsiteY45" fmla="*/ 2029216 h 2308616"/>
                <a:gd name="connsiteX46" fmla="*/ 8477504 w 8553704"/>
                <a:gd name="connsiteY46" fmla="*/ 2016516 h 2308616"/>
                <a:gd name="connsiteX47" fmla="*/ 8553704 w 8553704"/>
                <a:gd name="connsiteY47" fmla="*/ 1965716 h 2308616"/>
                <a:gd name="connsiteX48" fmla="*/ 8541004 w 8553704"/>
                <a:gd name="connsiteY48" fmla="*/ 937016 h 2308616"/>
                <a:gd name="connsiteX49" fmla="*/ 8337804 w 8553704"/>
                <a:gd name="connsiteY49" fmla="*/ 975116 h 2308616"/>
                <a:gd name="connsiteX50" fmla="*/ 7867904 w 8553704"/>
                <a:gd name="connsiteY50" fmla="*/ 962416 h 2308616"/>
                <a:gd name="connsiteX51" fmla="*/ 7601204 w 8553704"/>
                <a:gd name="connsiteY51" fmla="*/ 937016 h 2308616"/>
                <a:gd name="connsiteX52" fmla="*/ 7537704 w 8553704"/>
                <a:gd name="connsiteY52" fmla="*/ 924316 h 2308616"/>
                <a:gd name="connsiteX53" fmla="*/ 7486904 w 8553704"/>
                <a:gd name="connsiteY53" fmla="*/ 911616 h 2308616"/>
                <a:gd name="connsiteX54" fmla="*/ 7448804 w 8553704"/>
                <a:gd name="connsiteY54" fmla="*/ 898916 h 2308616"/>
                <a:gd name="connsiteX55" fmla="*/ 7359904 w 8553704"/>
                <a:gd name="connsiteY55" fmla="*/ 886216 h 2308616"/>
                <a:gd name="connsiteX56" fmla="*/ 7207504 w 8553704"/>
                <a:gd name="connsiteY56" fmla="*/ 860816 h 2308616"/>
                <a:gd name="connsiteX57" fmla="*/ 5924804 w 8553704"/>
                <a:gd name="connsiteY57" fmla="*/ 848116 h 2308616"/>
                <a:gd name="connsiteX58" fmla="*/ 5594604 w 8553704"/>
                <a:gd name="connsiteY58" fmla="*/ 810016 h 2308616"/>
                <a:gd name="connsiteX59" fmla="*/ 5467604 w 8553704"/>
                <a:gd name="connsiteY59" fmla="*/ 771916 h 2308616"/>
                <a:gd name="connsiteX60" fmla="*/ 5429504 w 8553704"/>
                <a:gd name="connsiteY60" fmla="*/ 759216 h 2308616"/>
                <a:gd name="connsiteX61" fmla="*/ 5340604 w 8553704"/>
                <a:gd name="connsiteY61" fmla="*/ 708416 h 2308616"/>
                <a:gd name="connsiteX62" fmla="*/ 5302504 w 8553704"/>
                <a:gd name="connsiteY62" fmla="*/ 683016 h 2308616"/>
                <a:gd name="connsiteX63" fmla="*/ 5175504 w 8553704"/>
                <a:gd name="connsiteY63" fmla="*/ 644916 h 2308616"/>
                <a:gd name="connsiteX64" fmla="*/ 4934204 w 8553704"/>
                <a:gd name="connsiteY64" fmla="*/ 632216 h 2308616"/>
                <a:gd name="connsiteX65" fmla="*/ 4527804 w 8553704"/>
                <a:gd name="connsiteY65" fmla="*/ 594116 h 2308616"/>
                <a:gd name="connsiteX66" fmla="*/ 4438904 w 8553704"/>
                <a:gd name="connsiteY66" fmla="*/ 581416 h 2308616"/>
                <a:gd name="connsiteX67" fmla="*/ 3905504 w 8553704"/>
                <a:gd name="connsiteY67" fmla="*/ 530616 h 2308616"/>
                <a:gd name="connsiteX68" fmla="*/ 3626104 w 8553704"/>
                <a:gd name="connsiteY68" fmla="*/ 492516 h 2308616"/>
                <a:gd name="connsiteX69" fmla="*/ 3486404 w 8553704"/>
                <a:gd name="connsiteY69" fmla="*/ 467116 h 2308616"/>
                <a:gd name="connsiteX70" fmla="*/ 3156204 w 8553704"/>
                <a:gd name="connsiteY70" fmla="*/ 454416 h 2308616"/>
                <a:gd name="connsiteX71" fmla="*/ 2902204 w 8553704"/>
                <a:gd name="connsiteY71" fmla="*/ 416316 h 2308616"/>
                <a:gd name="connsiteX72" fmla="*/ 2851404 w 8553704"/>
                <a:gd name="connsiteY72" fmla="*/ 403616 h 2308616"/>
                <a:gd name="connsiteX73" fmla="*/ 2381504 w 8553704"/>
                <a:gd name="connsiteY73" fmla="*/ 378216 h 2308616"/>
                <a:gd name="connsiteX74" fmla="*/ 2318004 w 8553704"/>
                <a:gd name="connsiteY74" fmla="*/ 695716 h 2308616"/>
                <a:gd name="connsiteX75" fmla="*/ 2381504 w 8553704"/>
                <a:gd name="connsiteY75" fmla="*/ 810016 h 2308616"/>
                <a:gd name="connsiteX76" fmla="*/ 2419604 w 8553704"/>
                <a:gd name="connsiteY76" fmla="*/ 835416 h 2308616"/>
                <a:gd name="connsiteX77" fmla="*/ 2495804 w 8553704"/>
                <a:gd name="connsiteY77" fmla="*/ 911616 h 2308616"/>
                <a:gd name="connsiteX78" fmla="*/ 2533904 w 8553704"/>
                <a:gd name="connsiteY78" fmla="*/ 949716 h 2308616"/>
                <a:gd name="connsiteX79" fmla="*/ 2584704 w 8553704"/>
                <a:gd name="connsiteY79" fmla="*/ 987816 h 2308616"/>
                <a:gd name="connsiteX80" fmla="*/ 2660904 w 8553704"/>
                <a:gd name="connsiteY80" fmla="*/ 1038616 h 2308616"/>
                <a:gd name="connsiteX81" fmla="*/ 2673604 w 8553704"/>
                <a:gd name="connsiteY81" fmla="*/ 1076716 h 2308616"/>
                <a:gd name="connsiteX82" fmla="*/ 2699004 w 8553704"/>
                <a:gd name="connsiteY82" fmla="*/ 1165616 h 2308616"/>
                <a:gd name="connsiteX83" fmla="*/ 2673604 w 8553704"/>
                <a:gd name="connsiteY83" fmla="*/ 1330716 h 2308616"/>
                <a:gd name="connsiteX84" fmla="*/ 2660904 w 8553704"/>
                <a:gd name="connsiteY84" fmla="*/ 1381516 h 2308616"/>
                <a:gd name="connsiteX85" fmla="*/ 2635504 w 8553704"/>
                <a:gd name="connsiteY85" fmla="*/ 1419616 h 2308616"/>
                <a:gd name="connsiteX86" fmla="*/ 2622804 w 8553704"/>
                <a:gd name="connsiteY86" fmla="*/ 1457716 h 2308616"/>
                <a:gd name="connsiteX87" fmla="*/ 2584704 w 8553704"/>
                <a:gd name="connsiteY87" fmla="*/ 1470416 h 2308616"/>
                <a:gd name="connsiteX88" fmla="*/ 2546604 w 8553704"/>
                <a:gd name="connsiteY88" fmla="*/ 1495816 h 2308616"/>
                <a:gd name="connsiteX89" fmla="*/ 2470404 w 8553704"/>
                <a:gd name="connsiteY89" fmla="*/ 1521216 h 2308616"/>
                <a:gd name="connsiteX90" fmla="*/ 2432304 w 8553704"/>
                <a:gd name="connsiteY90" fmla="*/ 1533916 h 2308616"/>
                <a:gd name="connsiteX91" fmla="*/ 2330704 w 8553704"/>
                <a:gd name="connsiteY91" fmla="*/ 1546616 h 2308616"/>
                <a:gd name="connsiteX92" fmla="*/ 1797304 w 8553704"/>
                <a:gd name="connsiteY92" fmla="*/ 1546616 h 2308616"/>
                <a:gd name="connsiteX93" fmla="*/ 1670304 w 8553704"/>
                <a:gd name="connsiteY93" fmla="*/ 1533916 h 2308616"/>
                <a:gd name="connsiteX94" fmla="*/ 1556004 w 8553704"/>
                <a:gd name="connsiteY94" fmla="*/ 1470416 h 2308616"/>
                <a:gd name="connsiteX95" fmla="*/ 1454404 w 8553704"/>
                <a:gd name="connsiteY95" fmla="*/ 1419616 h 2308616"/>
                <a:gd name="connsiteX96" fmla="*/ 1429004 w 8553704"/>
                <a:gd name="connsiteY96" fmla="*/ 1381516 h 2308616"/>
                <a:gd name="connsiteX97" fmla="*/ 1378204 w 8553704"/>
                <a:gd name="connsiteY97" fmla="*/ 1356116 h 2308616"/>
                <a:gd name="connsiteX98" fmla="*/ 1340104 w 8553704"/>
                <a:gd name="connsiteY98" fmla="*/ 1229116 h 2308616"/>
                <a:gd name="connsiteX99" fmla="*/ 1352804 w 8553704"/>
                <a:gd name="connsiteY99" fmla="*/ 975116 h 2308616"/>
                <a:gd name="connsiteX100" fmla="*/ 1365504 w 8553704"/>
                <a:gd name="connsiteY100" fmla="*/ 937016 h 2308616"/>
                <a:gd name="connsiteX101" fmla="*/ 1390904 w 8553704"/>
                <a:gd name="connsiteY101" fmla="*/ 835416 h 2308616"/>
                <a:gd name="connsiteX102" fmla="*/ 1416304 w 8553704"/>
                <a:gd name="connsiteY102" fmla="*/ 797316 h 2308616"/>
                <a:gd name="connsiteX103" fmla="*/ 1467104 w 8553704"/>
                <a:gd name="connsiteY103" fmla="*/ 733816 h 2308616"/>
                <a:gd name="connsiteX104" fmla="*/ 1492504 w 8553704"/>
                <a:gd name="connsiteY104" fmla="*/ 695716 h 2308616"/>
                <a:gd name="connsiteX105" fmla="*/ 1505204 w 8553704"/>
                <a:gd name="connsiteY105" fmla="*/ 657616 h 2308616"/>
                <a:gd name="connsiteX106" fmla="*/ 1543304 w 8553704"/>
                <a:gd name="connsiteY106" fmla="*/ 632216 h 2308616"/>
                <a:gd name="connsiteX107" fmla="*/ 1568704 w 8553704"/>
                <a:gd name="connsiteY107" fmla="*/ 594116 h 2308616"/>
                <a:gd name="connsiteX108" fmla="*/ 1606804 w 8553704"/>
                <a:gd name="connsiteY108" fmla="*/ 581416 h 2308616"/>
                <a:gd name="connsiteX109" fmla="*/ 1657604 w 8553704"/>
                <a:gd name="connsiteY109" fmla="*/ 505216 h 2308616"/>
                <a:gd name="connsiteX110" fmla="*/ 1733804 w 8553704"/>
                <a:gd name="connsiteY110" fmla="*/ 441716 h 2308616"/>
                <a:gd name="connsiteX111" fmla="*/ 1759204 w 8553704"/>
                <a:gd name="connsiteY111" fmla="*/ 403616 h 2308616"/>
                <a:gd name="connsiteX112" fmla="*/ 1784604 w 8553704"/>
                <a:gd name="connsiteY112" fmla="*/ 327416 h 2308616"/>
                <a:gd name="connsiteX113" fmla="*/ 1149604 w 8553704"/>
                <a:gd name="connsiteY113" fmla="*/ 213116 h 2308616"/>
                <a:gd name="connsiteX114" fmla="*/ 1060704 w 8553704"/>
                <a:gd name="connsiteY114" fmla="*/ 200416 h 2308616"/>
                <a:gd name="connsiteX115" fmla="*/ 844804 w 8553704"/>
                <a:gd name="connsiteY115" fmla="*/ 187716 h 2308616"/>
                <a:gd name="connsiteX116" fmla="*/ 705104 w 8553704"/>
                <a:gd name="connsiteY116" fmla="*/ 175016 h 2308616"/>
                <a:gd name="connsiteX117" fmla="*/ 413004 w 8553704"/>
                <a:gd name="connsiteY117" fmla="*/ 162316 h 2308616"/>
                <a:gd name="connsiteX118" fmla="*/ 209804 w 8553704"/>
                <a:gd name="connsiteY118" fmla="*/ 149616 h 2308616"/>
                <a:gd name="connsiteX119" fmla="*/ 32004 w 8553704"/>
                <a:gd name="connsiteY119" fmla="*/ 162316 h 2308616"/>
                <a:gd name="connsiteX120" fmla="*/ 19304 w 8553704"/>
                <a:gd name="connsiteY120"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264404 w 8553704"/>
                <a:gd name="connsiteY22" fmla="*/ 1991116 h 2308616"/>
                <a:gd name="connsiteX23" fmla="*/ 5289804 w 8553704"/>
                <a:gd name="connsiteY23" fmla="*/ 1953016 h 2308616"/>
                <a:gd name="connsiteX24" fmla="*/ 5302504 w 8553704"/>
                <a:gd name="connsiteY24" fmla="*/ 1902216 h 2308616"/>
                <a:gd name="connsiteX25" fmla="*/ 5315204 w 8553704"/>
                <a:gd name="connsiteY25" fmla="*/ 1826016 h 2308616"/>
                <a:gd name="connsiteX26" fmla="*/ 5340604 w 8553704"/>
                <a:gd name="connsiteY26" fmla="*/ 1724416 h 2308616"/>
                <a:gd name="connsiteX27" fmla="*/ 5404104 w 8553704"/>
                <a:gd name="connsiteY27" fmla="*/ 1660916 h 2308616"/>
                <a:gd name="connsiteX28" fmla="*/ 5480304 w 8553704"/>
                <a:gd name="connsiteY28" fmla="*/ 1635516 h 2308616"/>
                <a:gd name="connsiteX29" fmla="*/ 5556504 w 8553704"/>
                <a:gd name="connsiteY29" fmla="*/ 1584716 h 2308616"/>
                <a:gd name="connsiteX30" fmla="*/ 5632704 w 8553704"/>
                <a:gd name="connsiteY30" fmla="*/ 1559316 h 2308616"/>
                <a:gd name="connsiteX31" fmla="*/ 5670804 w 8553704"/>
                <a:gd name="connsiteY31" fmla="*/ 1546616 h 2308616"/>
                <a:gd name="connsiteX32" fmla="*/ 5721604 w 8553704"/>
                <a:gd name="connsiteY32" fmla="*/ 1533916 h 2308616"/>
                <a:gd name="connsiteX33" fmla="*/ 6166104 w 8553704"/>
                <a:gd name="connsiteY33" fmla="*/ 1572016 h 2308616"/>
                <a:gd name="connsiteX34" fmla="*/ 6204204 w 8553704"/>
                <a:gd name="connsiteY34" fmla="*/ 1584716 h 2308616"/>
                <a:gd name="connsiteX35" fmla="*/ 6280404 w 8553704"/>
                <a:gd name="connsiteY35" fmla="*/ 1648216 h 2308616"/>
                <a:gd name="connsiteX36" fmla="*/ 6356604 w 8553704"/>
                <a:gd name="connsiteY36" fmla="*/ 1699016 h 2308616"/>
                <a:gd name="connsiteX37" fmla="*/ 6394704 w 8553704"/>
                <a:gd name="connsiteY37" fmla="*/ 1724416 h 2308616"/>
                <a:gd name="connsiteX38" fmla="*/ 6445504 w 8553704"/>
                <a:gd name="connsiteY38" fmla="*/ 1838716 h 2308616"/>
                <a:gd name="connsiteX39" fmla="*/ 6458204 w 8553704"/>
                <a:gd name="connsiteY39" fmla="*/ 1876816 h 2308616"/>
                <a:gd name="connsiteX40" fmla="*/ 6496304 w 8553704"/>
                <a:gd name="connsiteY40" fmla="*/ 1889516 h 2308616"/>
                <a:gd name="connsiteX41" fmla="*/ 6547104 w 8553704"/>
                <a:gd name="connsiteY41" fmla="*/ 1914916 h 2308616"/>
                <a:gd name="connsiteX42" fmla="*/ 6597904 w 8553704"/>
                <a:gd name="connsiteY42" fmla="*/ 1927616 h 2308616"/>
                <a:gd name="connsiteX43" fmla="*/ 6674104 w 8553704"/>
                <a:gd name="connsiteY43" fmla="*/ 1953016 h 2308616"/>
                <a:gd name="connsiteX44" fmla="*/ 7067804 w 8553704"/>
                <a:gd name="connsiteY44" fmla="*/ 1978416 h 2308616"/>
                <a:gd name="connsiteX45" fmla="*/ 8223504 w 8553704"/>
                <a:gd name="connsiteY45" fmla="*/ 2029216 h 2308616"/>
                <a:gd name="connsiteX46" fmla="*/ 8477504 w 8553704"/>
                <a:gd name="connsiteY46" fmla="*/ 2016516 h 2308616"/>
                <a:gd name="connsiteX47" fmla="*/ 8553704 w 8553704"/>
                <a:gd name="connsiteY47" fmla="*/ 1965716 h 2308616"/>
                <a:gd name="connsiteX48" fmla="*/ 8541004 w 8553704"/>
                <a:gd name="connsiteY48" fmla="*/ 937016 h 2308616"/>
                <a:gd name="connsiteX49" fmla="*/ 8337804 w 8553704"/>
                <a:gd name="connsiteY49" fmla="*/ 975116 h 2308616"/>
                <a:gd name="connsiteX50" fmla="*/ 7867904 w 8553704"/>
                <a:gd name="connsiteY50" fmla="*/ 962416 h 2308616"/>
                <a:gd name="connsiteX51" fmla="*/ 7601204 w 8553704"/>
                <a:gd name="connsiteY51" fmla="*/ 937016 h 2308616"/>
                <a:gd name="connsiteX52" fmla="*/ 7537704 w 8553704"/>
                <a:gd name="connsiteY52" fmla="*/ 924316 h 2308616"/>
                <a:gd name="connsiteX53" fmla="*/ 7486904 w 8553704"/>
                <a:gd name="connsiteY53" fmla="*/ 911616 h 2308616"/>
                <a:gd name="connsiteX54" fmla="*/ 7448804 w 8553704"/>
                <a:gd name="connsiteY54" fmla="*/ 898916 h 2308616"/>
                <a:gd name="connsiteX55" fmla="*/ 7359904 w 8553704"/>
                <a:gd name="connsiteY55" fmla="*/ 886216 h 2308616"/>
                <a:gd name="connsiteX56" fmla="*/ 7207504 w 8553704"/>
                <a:gd name="connsiteY56" fmla="*/ 860816 h 2308616"/>
                <a:gd name="connsiteX57" fmla="*/ 5924804 w 8553704"/>
                <a:gd name="connsiteY57" fmla="*/ 848116 h 2308616"/>
                <a:gd name="connsiteX58" fmla="*/ 5594604 w 8553704"/>
                <a:gd name="connsiteY58" fmla="*/ 810016 h 2308616"/>
                <a:gd name="connsiteX59" fmla="*/ 5467604 w 8553704"/>
                <a:gd name="connsiteY59" fmla="*/ 771916 h 2308616"/>
                <a:gd name="connsiteX60" fmla="*/ 5429504 w 8553704"/>
                <a:gd name="connsiteY60" fmla="*/ 759216 h 2308616"/>
                <a:gd name="connsiteX61" fmla="*/ 5340604 w 8553704"/>
                <a:gd name="connsiteY61" fmla="*/ 708416 h 2308616"/>
                <a:gd name="connsiteX62" fmla="*/ 5302504 w 8553704"/>
                <a:gd name="connsiteY62" fmla="*/ 683016 h 2308616"/>
                <a:gd name="connsiteX63" fmla="*/ 5175504 w 8553704"/>
                <a:gd name="connsiteY63" fmla="*/ 644916 h 2308616"/>
                <a:gd name="connsiteX64" fmla="*/ 4934204 w 8553704"/>
                <a:gd name="connsiteY64" fmla="*/ 632216 h 2308616"/>
                <a:gd name="connsiteX65" fmla="*/ 4527804 w 8553704"/>
                <a:gd name="connsiteY65" fmla="*/ 594116 h 2308616"/>
                <a:gd name="connsiteX66" fmla="*/ 4438904 w 8553704"/>
                <a:gd name="connsiteY66" fmla="*/ 581416 h 2308616"/>
                <a:gd name="connsiteX67" fmla="*/ 3905504 w 8553704"/>
                <a:gd name="connsiteY67" fmla="*/ 530616 h 2308616"/>
                <a:gd name="connsiteX68" fmla="*/ 3626104 w 8553704"/>
                <a:gd name="connsiteY68" fmla="*/ 492516 h 2308616"/>
                <a:gd name="connsiteX69" fmla="*/ 3486404 w 8553704"/>
                <a:gd name="connsiteY69" fmla="*/ 467116 h 2308616"/>
                <a:gd name="connsiteX70" fmla="*/ 3156204 w 8553704"/>
                <a:gd name="connsiteY70" fmla="*/ 454416 h 2308616"/>
                <a:gd name="connsiteX71" fmla="*/ 2902204 w 8553704"/>
                <a:gd name="connsiteY71" fmla="*/ 416316 h 2308616"/>
                <a:gd name="connsiteX72" fmla="*/ 2851404 w 8553704"/>
                <a:gd name="connsiteY72" fmla="*/ 403616 h 2308616"/>
                <a:gd name="connsiteX73" fmla="*/ 2381504 w 8553704"/>
                <a:gd name="connsiteY73" fmla="*/ 378216 h 2308616"/>
                <a:gd name="connsiteX74" fmla="*/ 2318004 w 8553704"/>
                <a:gd name="connsiteY74" fmla="*/ 695716 h 2308616"/>
                <a:gd name="connsiteX75" fmla="*/ 2381504 w 8553704"/>
                <a:gd name="connsiteY75" fmla="*/ 810016 h 2308616"/>
                <a:gd name="connsiteX76" fmla="*/ 2419604 w 8553704"/>
                <a:gd name="connsiteY76" fmla="*/ 835416 h 2308616"/>
                <a:gd name="connsiteX77" fmla="*/ 2495804 w 8553704"/>
                <a:gd name="connsiteY77" fmla="*/ 911616 h 2308616"/>
                <a:gd name="connsiteX78" fmla="*/ 2533904 w 8553704"/>
                <a:gd name="connsiteY78" fmla="*/ 949716 h 2308616"/>
                <a:gd name="connsiteX79" fmla="*/ 2584704 w 8553704"/>
                <a:gd name="connsiteY79" fmla="*/ 987816 h 2308616"/>
                <a:gd name="connsiteX80" fmla="*/ 2660904 w 8553704"/>
                <a:gd name="connsiteY80" fmla="*/ 1038616 h 2308616"/>
                <a:gd name="connsiteX81" fmla="*/ 2673604 w 8553704"/>
                <a:gd name="connsiteY81" fmla="*/ 1076716 h 2308616"/>
                <a:gd name="connsiteX82" fmla="*/ 2699004 w 8553704"/>
                <a:gd name="connsiteY82" fmla="*/ 1165616 h 2308616"/>
                <a:gd name="connsiteX83" fmla="*/ 2673604 w 8553704"/>
                <a:gd name="connsiteY83" fmla="*/ 1330716 h 2308616"/>
                <a:gd name="connsiteX84" fmla="*/ 2660904 w 8553704"/>
                <a:gd name="connsiteY84" fmla="*/ 1381516 h 2308616"/>
                <a:gd name="connsiteX85" fmla="*/ 2635504 w 8553704"/>
                <a:gd name="connsiteY85" fmla="*/ 1419616 h 2308616"/>
                <a:gd name="connsiteX86" fmla="*/ 2622804 w 8553704"/>
                <a:gd name="connsiteY86" fmla="*/ 1457716 h 2308616"/>
                <a:gd name="connsiteX87" fmla="*/ 2584704 w 8553704"/>
                <a:gd name="connsiteY87" fmla="*/ 1470416 h 2308616"/>
                <a:gd name="connsiteX88" fmla="*/ 2546604 w 8553704"/>
                <a:gd name="connsiteY88" fmla="*/ 1495816 h 2308616"/>
                <a:gd name="connsiteX89" fmla="*/ 2470404 w 8553704"/>
                <a:gd name="connsiteY89" fmla="*/ 1521216 h 2308616"/>
                <a:gd name="connsiteX90" fmla="*/ 2432304 w 8553704"/>
                <a:gd name="connsiteY90" fmla="*/ 1533916 h 2308616"/>
                <a:gd name="connsiteX91" fmla="*/ 2330704 w 8553704"/>
                <a:gd name="connsiteY91" fmla="*/ 1546616 h 2308616"/>
                <a:gd name="connsiteX92" fmla="*/ 1797304 w 8553704"/>
                <a:gd name="connsiteY92" fmla="*/ 1546616 h 2308616"/>
                <a:gd name="connsiteX93" fmla="*/ 1670304 w 8553704"/>
                <a:gd name="connsiteY93" fmla="*/ 1533916 h 2308616"/>
                <a:gd name="connsiteX94" fmla="*/ 1556004 w 8553704"/>
                <a:gd name="connsiteY94" fmla="*/ 1470416 h 2308616"/>
                <a:gd name="connsiteX95" fmla="*/ 1454404 w 8553704"/>
                <a:gd name="connsiteY95" fmla="*/ 1419616 h 2308616"/>
                <a:gd name="connsiteX96" fmla="*/ 1429004 w 8553704"/>
                <a:gd name="connsiteY96" fmla="*/ 1381516 h 2308616"/>
                <a:gd name="connsiteX97" fmla="*/ 1378204 w 8553704"/>
                <a:gd name="connsiteY97" fmla="*/ 1356116 h 2308616"/>
                <a:gd name="connsiteX98" fmla="*/ 1340104 w 8553704"/>
                <a:gd name="connsiteY98" fmla="*/ 1229116 h 2308616"/>
                <a:gd name="connsiteX99" fmla="*/ 1352804 w 8553704"/>
                <a:gd name="connsiteY99" fmla="*/ 975116 h 2308616"/>
                <a:gd name="connsiteX100" fmla="*/ 1365504 w 8553704"/>
                <a:gd name="connsiteY100" fmla="*/ 937016 h 2308616"/>
                <a:gd name="connsiteX101" fmla="*/ 1390904 w 8553704"/>
                <a:gd name="connsiteY101" fmla="*/ 835416 h 2308616"/>
                <a:gd name="connsiteX102" fmla="*/ 1416304 w 8553704"/>
                <a:gd name="connsiteY102" fmla="*/ 797316 h 2308616"/>
                <a:gd name="connsiteX103" fmla="*/ 1467104 w 8553704"/>
                <a:gd name="connsiteY103" fmla="*/ 733816 h 2308616"/>
                <a:gd name="connsiteX104" fmla="*/ 1492504 w 8553704"/>
                <a:gd name="connsiteY104" fmla="*/ 695716 h 2308616"/>
                <a:gd name="connsiteX105" fmla="*/ 1505204 w 8553704"/>
                <a:gd name="connsiteY105" fmla="*/ 657616 h 2308616"/>
                <a:gd name="connsiteX106" fmla="*/ 1543304 w 8553704"/>
                <a:gd name="connsiteY106" fmla="*/ 632216 h 2308616"/>
                <a:gd name="connsiteX107" fmla="*/ 1568704 w 8553704"/>
                <a:gd name="connsiteY107" fmla="*/ 594116 h 2308616"/>
                <a:gd name="connsiteX108" fmla="*/ 1606804 w 8553704"/>
                <a:gd name="connsiteY108" fmla="*/ 581416 h 2308616"/>
                <a:gd name="connsiteX109" fmla="*/ 1657604 w 8553704"/>
                <a:gd name="connsiteY109" fmla="*/ 505216 h 2308616"/>
                <a:gd name="connsiteX110" fmla="*/ 1733804 w 8553704"/>
                <a:gd name="connsiteY110" fmla="*/ 441716 h 2308616"/>
                <a:gd name="connsiteX111" fmla="*/ 1759204 w 8553704"/>
                <a:gd name="connsiteY111" fmla="*/ 403616 h 2308616"/>
                <a:gd name="connsiteX112" fmla="*/ 1784604 w 8553704"/>
                <a:gd name="connsiteY112" fmla="*/ 327416 h 2308616"/>
                <a:gd name="connsiteX113" fmla="*/ 1149604 w 8553704"/>
                <a:gd name="connsiteY113" fmla="*/ 213116 h 2308616"/>
                <a:gd name="connsiteX114" fmla="*/ 1060704 w 8553704"/>
                <a:gd name="connsiteY114" fmla="*/ 200416 h 2308616"/>
                <a:gd name="connsiteX115" fmla="*/ 844804 w 8553704"/>
                <a:gd name="connsiteY115" fmla="*/ 187716 h 2308616"/>
                <a:gd name="connsiteX116" fmla="*/ 705104 w 8553704"/>
                <a:gd name="connsiteY116" fmla="*/ 175016 h 2308616"/>
                <a:gd name="connsiteX117" fmla="*/ 413004 w 8553704"/>
                <a:gd name="connsiteY117" fmla="*/ 162316 h 2308616"/>
                <a:gd name="connsiteX118" fmla="*/ 209804 w 8553704"/>
                <a:gd name="connsiteY118" fmla="*/ 149616 h 2308616"/>
                <a:gd name="connsiteX119" fmla="*/ 32004 w 8553704"/>
                <a:gd name="connsiteY119" fmla="*/ 162316 h 2308616"/>
                <a:gd name="connsiteX120" fmla="*/ 19304 w 8553704"/>
                <a:gd name="connsiteY120"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99354 w 8553704"/>
                <a:gd name="connsiteY22" fmla="*/ 2022866 h 2308616"/>
                <a:gd name="connsiteX23" fmla="*/ 5289804 w 8553704"/>
                <a:gd name="connsiteY23" fmla="*/ 1953016 h 2308616"/>
                <a:gd name="connsiteX24" fmla="*/ 5302504 w 8553704"/>
                <a:gd name="connsiteY24" fmla="*/ 1902216 h 2308616"/>
                <a:gd name="connsiteX25" fmla="*/ 5315204 w 8553704"/>
                <a:gd name="connsiteY25" fmla="*/ 1826016 h 2308616"/>
                <a:gd name="connsiteX26" fmla="*/ 5340604 w 8553704"/>
                <a:gd name="connsiteY26" fmla="*/ 1724416 h 2308616"/>
                <a:gd name="connsiteX27" fmla="*/ 5404104 w 8553704"/>
                <a:gd name="connsiteY27" fmla="*/ 1660916 h 2308616"/>
                <a:gd name="connsiteX28" fmla="*/ 5480304 w 8553704"/>
                <a:gd name="connsiteY28" fmla="*/ 1635516 h 2308616"/>
                <a:gd name="connsiteX29" fmla="*/ 5556504 w 8553704"/>
                <a:gd name="connsiteY29" fmla="*/ 1584716 h 2308616"/>
                <a:gd name="connsiteX30" fmla="*/ 5632704 w 8553704"/>
                <a:gd name="connsiteY30" fmla="*/ 1559316 h 2308616"/>
                <a:gd name="connsiteX31" fmla="*/ 5670804 w 8553704"/>
                <a:gd name="connsiteY31" fmla="*/ 1546616 h 2308616"/>
                <a:gd name="connsiteX32" fmla="*/ 5721604 w 8553704"/>
                <a:gd name="connsiteY32" fmla="*/ 1533916 h 2308616"/>
                <a:gd name="connsiteX33" fmla="*/ 6166104 w 8553704"/>
                <a:gd name="connsiteY33" fmla="*/ 1572016 h 2308616"/>
                <a:gd name="connsiteX34" fmla="*/ 6204204 w 8553704"/>
                <a:gd name="connsiteY34" fmla="*/ 1584716 h 2308616"/>
                <a:gd name="connsiteX35" fmla="*/ 6280404 w 8553704"/>
                <a:gd name="connsiteY35" fmla="*/ 1648216 h 2308616"/>
                <a:gd name="connsiteX36" fmla="*/ 6356604 w 8553704"/>
                <a:gd name="connsiteY36" fmla="*/ 1699016 h 2308616"/>
                <a:gd name="connsiteX37" fmla="*/ 6394704 w 8553704"/>
                <a:gd name="connsiteY37" fmla="*/ 1724416 h 2308616"/>
                <a:gd name="connsiteX38" fmla="*/ 6445504 w 8553704"/>
                <a:gd name="connsiteY38" fmla="*/ 1838716 h 2308616"/>
                <a:gd name="connsiteX39" fmla="*/ 6458204 w 8553704"/>
                <a:gd name="connsiteY39" fmla="*/ 1876816 h 2308616"/>
                <a:gd name="connsiteX40" fmla="*/ 6496304 w 8553704"/>
                <a:gd name="connsiteY40" fmla="*/ 1889516 h 2308616"/>
                <a:gd name="connsiteX41" fmla="*/ 6547104 w 8553704"/>
                <a:gd name="connsiteY41" fmla="*/ 1914916 h 2308616"/>
                <a:gd name="connsiteX42" fmla="*/ 6597904 w 8553704"/>
                <a:gd name="connsiteY42" fmla="*/ 1927616 h 2308616"/>
                <a:gd name="connsiteX43" fmla="*/ 6674104 w 8553704"/>
                <a:gd name="connsiteY43" fmla="*/ 1953016 h 2308616"/>
                <a:gd name="connsiteX44" fmla="*/ 7067804 w 8553704"/>
                <a:gd name="connsiteY44" fmla="*/ 1978416 h 2308616"/>
                <a:gd name="connsiteX45" fmla="*/ 8223504 w 8553704"/>
                <a:gd name="connsiteY45" fmla="*/ 2029216 h 2308616"/>
                <a:gd name="connsiteX46" fmla="*/ 8477504 w 8553704"/>
                <a:gd name="connsiteY46" fmla="*/ 2016516 h 2308616"/>
                <a:gd name="connsiteX47" fmla="*/ 8553704 w 8553704"/>
                <a:gd name="connsiteY47" fmla="*/ 1965716 h 2308616"/>
                <a:gd name="connsiteX48" fmla="*/ 8541004 w 8553704"/>
                <a:gd name="connsiteY48" fmla="*/ 937016 h 2308616"/>
                <a:gd name="connsiteX49" fmla="*/ 8337804 w 8553704"/>
                <a:gd name="connsiteY49" fmla="*/ 975116 h 2308616"/>
                <a:gd name="connsiteX50" fmla="*/ 7867904 w 8553704"/>
                <a:gd name="connsiteY50" fmla="*/ 962416 h 2308616"/>
                <a:gd name="connsiteX51" fmla="*/ 7601204 w 8553704"/>
                <a:gd name="connsiteY51" fmla="*/ 937016 h 2308616"/>
                <a:gd name="connsiteX52" fmla="*/ 7537704 w 8553704"/>
                <a:gd name="connsiteY52" fmla="*/ 924316 h 2308616"/>
                <a:gd name="connsiteX53" fmla="*/ 7486904 w 8553704"/>
                <a:gd name="connsiteY53" fmla="*/ 911616 h 2308616"/>
                <a:gd name="connsiteX54" fmla="*/ 7448804 w 8553704"/>
                <a:gd name="connsiteY54" fmla="*/ 898916 h 2308616"/>
                <a:gd name="connsiteX55" fmla="*/ 7359904 w 8553704"/>
                <a:gd name="connsiteY55" fmla="*/ 886216 h 2308616"/>
                <a:gd name="connsiteX56" fmla="*/ 7207504 w 8553704"/>
                <a:gd name="connsiteY56" fmla="*/ 860816 h 2308616"/>
                <a:gd name="connsiteX57" fmla="*/ 5924804 w 8553704"/>
                <a:gd name="connsiteY57" fmla="*/ 848116 h 2308616"/>
                <a:gd name="connsiteX58" fmla="*/ 5594604 w 8553704"/>
                <a:gd name="connsiteY58" fmla="*/ 810016 h 2308616"/>
                <a:gd name="connsiteX59" fmla="*/ 5467604 w 8553704"/>
                <a:gd name="connsiteY59" fmla="*/ 771916 h 2308616"/>
                <a:gd name="connsiteX60" fmla="*/ 5429504 w 8553704"/>
                <a:gd name="connsiteY60" fmla="*/ 759216 h 2308616"/>
                <a:gd name="connsiteX61" fmla="*/ 5340604 w 8553704"/>
                <a:gd name="connsiteY61" fmla="*/ 708416 h 2308616"/>
                <a:gd name="connsiteX62" fmla="*/ 5302504 w 8553704"/>
                <a:gd name="connsiteY62" fmla="*/ 683016 h 2308616"/>
                <a:gd name="connsiteX63" fmla="*/ 5175504 w 8553704"/>
                <a:gd name="connsiteY63" fmla="*/ 644916 h 2308616"/>
                <a:gd name="connsiteX64" fmla="*/ 4934204 w 8553704"/>
                <a:gd name="connsiteY64" fmla="*/ 632216 h 2308616"/>
                <a:gd name="connsiteX65" fmla="*/ 4527804 w 8553704"/>
                <a:gd name="connsiteY65" fmla="*/ 594116 h 2308616"/>
                <a:gd name="connsiteX66" fmla="*/ 4438904 w 8553704"/>
                <a:gd name="connsiteY66" fmla="*/ 581416 h 2308616"/>
                <a:gd name="connsiteX67" fmla="*/ 3905504 w 8553704"/>
                <a:gd name="connsiteY67" fmla="*/ 530616 h 2308616"/>
                <a:gd name="connsiteX68" fmla="*/ 3626104 w 8553704"/>
                <a:gd name="connsiteY68" fmla="*/ 492516 h 2308616"/>
                <a:gd name="connsiteX69" fmla="*/ 3486404 w 8553704"/>
                <a:gd name="connsiteY69" fmla="*/ 467116 h 2308616"/>
                <a:gd name="connsiteX70" fmla="*/ 3156204 w 8553704"/>
                <a:gd name="connsiteY70" fmla="*/ 454416 h 2308616"/>
                <a:gd name="connsiteX71" fmla="*/ 2902204 w 8553704"/>
                <a:gd name="connsiteY71" fmla="*/ 416316 h 2308616"/>
                <a:gd name="connsiteX72" fmla="*/ 2851404 w 8553704"/>
                <a:gd name="connsiteY72" fmla="*/ 403616 h 2308616"/>
                <a:gd name="connsiteX73" fmla="*/ 2381504 w 8553704"/>
                <a:gd name="connsiteY73" fmla="*/ 378216 h 2308616"/>
                <a:gd name="connsiteX74" fmla="*/ 2318004 w 8553704"/>
                <a:gd name="connsiteY74" fmla="*/ 695716 h 2308616"/>
                <a:gd name="connsiteX75" fmla="*/ 2381504 w 8553704"/>
                <a:gd name="connsiteY75" fmla="*/ 810016 h 2308616"/>
                <a:gd name="connsiteX76" fmla="*/ 2419604 w 8553704"/>
                <a:gd name="connsiteY76" fmla="*/ 835416 h 2308616"/>
                <a:gd name="connsiteX77" fmla="*/ 2495804 w 8553704"/>
                <a:gd name="connsiteY77" fmla="*/ 911616 h 2308616"/>
                <a:gd name="connsiteX78" fmla="*/ 2533904 w 8553704"/>
                <a:gd name="connsiteY78" fmla="*/ 949716 h 2308616"/>
                <a:gd name="connsiteX79" fmla="*/ 2584704 w 8553704"/>
                <a:gd name="connsiteY79" fmla="*/ 987816 h 2308616"/>
                <a:gd name="connsiteX80" fmla="*/ 2660904 w 8553704"/>
                <a:gd name="connsiteY80" fmla="*/ 1038616 h 2308616"/>
                <a:gd name="connsiteX81" fmla="*/ 2673604 w 8553704"/>
                <a:gd name="connsiteY81" fmla="*/ 1076716 h 2308616"/>
                <a:gd name="connsiteX82" fmla="*/ 2699004 w 8553704"/>
                <a:gd name="connsiteY82" fmla="*/ 1165616 h 2308616"/>
                <a:gd name="connsiteX83" fmla="*/ 2673604 w 8553704"/>
                <a:gd name="connsiteY83" fmla="*/ 1330716 h 2308616"/>
                <a:gd name="connsiteX84" fmla="*/ 2660904 w 8553704"/>
                <a:gd name="connsiteY84" fmla="*/ 1381516 h 2308616"/>
                <a:gd name="connsiteX85" fmla="*/ 2635504 w 8553704"/>
                <a:gd name="connsiteY85" fmla="*/ 1419616 h 2308616"/>
                <a:gd name="connsiteX86" fmla="*/ 2622804 w 8553704"/>
                <a:gd name="connsiteY86" fmla="*/ 1457716 h 2308616"/>
                <a:gd name="connsiteX87" fmla="*/ 2584704 w 8553704"/>
                <a:gd name="connsiteY87" fmla="*/ 1470416 h 2308616"/>
                <a:gd name="connsiteX88" fmla="*/ 2546604 w 8553704"/>
                <a:gd name="connsiteY88" fmla="*/ 1495816 h 2308616"/>
                <a:gd name="connsiteX89" fmla="*/ 2470404 w 8553704"/>
                <a:gd name="connsiteY89" fmla="*/ 1521216 h 2308616"/>
                <a:gd name="connsiteX90" fmla="*/ 2432304 w 8553704"/>
                <a:gd name="connsiteY90" fmla="*/ 1533916 h 2308616"/>
                <a:gd name="connsiteX91" fmla="*/ 2330704 w 8553704"/>
                <a:gd name="connsiteY91" fmla="*/ 1546616 h 2308616"/>
                <a:gd name="connsiteX92" fmla="*/ 1797304 w 8553704"/>
                <a:gd name="connsiteY92" fmla="*/ 1546616 h 2308616"/>
                <a:gd name="connsiteX93" fmla="*/ 1670304 w 8553704"/>
                <a:gd name="connsiteY93" fmla="*/ 1533916 h 2308616"/>
                <a:gd name="connsiteX94" fmla="*/ 1556004 w 8553704"/>
                <a:gd name="connsiteY94" fmla="*/ 1470416 h 2308616"/>
                <a:gd name="connsiteX95" fmla="*/ 1454404 w 8553704"/>
                <a:gd name="connsiteY95" fmla="*/ 1419616 h 2308616"/>
                <a:gd name="connsiteX96" fmla="*/ 1429004 w 8553704"/>
                <a:gd name="connsiteY96" fmla="*/ 1381516 h 2308616"/>
                <a:gd name="connsiteX97" fmla="*/ 1378204 w 8553704"/>
                <a:gd name="connsiteY97" fmla="*/ 1356116 h 2308616"/>
                <a:gd name="connsiteX98" fmla="*/ 1340104 w 8553704"/>
                <a:gd name="connsiteY98" fmla="*/ 1229116 h 2308616"/>
                <a:gd name="connsiteX99" fmla="*/ 1352804 w 8553704"/>
                <a:gd name="connsiteY99" fmla="*/ 975116 h 2308616"/>
                <a:gd name="connsiteX100" fmla="*/ 1365504 w 8553704"/>
                <a:gd name="connsiteY100" fmla="*/ 937016 h 2308616"/>
                <a:gd name="connsiteX101" fmla="*/ 1390904 w 8553704"/>
                <a:gd name="connsiteY101" fmla="*/ 835416 h 2308616"/>
                <a:gd name="connsiteX102" fmla="*/ 1416304 w 8553704"/>
                <a:gd name="connsiteY102" fmla="*/ 797316 h 2308616"/>
                <a:gd name="connsiteX103" fmla="*/ 1467104 w 8553704"/>
                <a:gd name="connsiteY103" fmla="*/ 733816 h 2308616"/>
                <a:gd name="connsiteX104" fmla="*/ 1492504 w 8553704"/>
                <a:gd name="connsiteY104" fmla="*/ 695716 h 2308616"/>
                <a:gd name="connsiteX105" fmla="*/ 1505204 w 8553704"/>
                <a:gd name="connsiteY105" fmla="*/ 657616 h 2308616"/>
                <a:gd name="connsiteX106" fmla="*/ 1543304 w 8553704"/>
                <a:gd name="connsiteY106" fmla="*/ 632216 h 2308616"/>
                <a:gd name="connsiteX107" fmla="*/ 1568704 w 8553704"/>
                <a:gd name="connsiteY107" fmla="*/ 594116 h 2308616"/>
                <a:gd name="connsiteX108" fmla="*/ 1606804 w 8553704"/>
                <a:gd name="connsiteY108" fmla="*/ 581416 h 2308616"/>
                <a:gd name="connsiteX109" fmla="*/ 1657604 w 8553704"/>
                <a:gd name="connsiteY109" fmla="*/ 505216 h 2308616"/>
                <a:gd name="connsiteX110" fmla="*/ 1733804 w 8553704"/>
                <a:gd name="connsiteY110" fmla="*/ 441716 h 2308616"/>
                <a:gd name="connsiteX111" fmla="*/ 1759204 w 8553704"/>
                <a:gd name="connsiteY111" fmla="*/ 403616 h 2308616"/>
                <a:gd name="connsiteX112" fmla="*/ 1784604 w 8553704"/>
                <a:gd name="connsiteY112" fmla="*/ 327416 h 2308616"/>
                <a:gd name="connsiteX113" fmla="*/ 1149604 w 8553704"/>
                <a:gd name="connsiteY113" fmla="*/ 213116 h 2308616"/>
                <a:gd name="connsiteX114" fmla="*/ 1060704 w 8553704"/>
                <a:gd name="connsiteY114" fmla="*/ 200416 h 2308616"/>
                <a:gd name="connsiteX115" fmla="*/ 844804 w 8553704"/>
                <a:gd name="connsiteY115" fmla="*/ 187716 h 2308616"/>
                <a:gd name="connsiteX116" fmla="*/ 705104 w 8553704"/>
                <a:gd name="connsiteY116" fmla="*/ 175016 h 2308616"/>
                <a:gd name="connsiteX117" fmla="*/ 413004 w 8553704"/>
                <a:gd name="connsiteY117" fmla="*/ 162316 h 2308616"/>
                <a:gd name="connsiteX118" fmla="*/ 209804 w 8553704"/>
                <a:gd name="connsiteY118" fmla="*/ 149616 h 2308616"/>
                <a:gd name="connsiteX119" fmla="*/ 32004 w 8553704"/>
                <a:gd name="connsiteY119" fmla="*/ 162316 h 2308616"/>
                <a:gd name="connsiteX120" fmla="*/ 19304 w 8553704"/>
                <a:gd name="connsiteY120"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99354 w 8553704"/>
                <a:gd name="connsiteY22" fmla="*/ 2022866 h 2308616"/>
                <a:gd name="connsiteX23" fmla="*/ 5289804 w 8553704"/>
                <a:gd name="connsiteY23" fmla="*/ 1953016 h 2308616"/>
                <a:gd name="connsiteX24" fmla="*/ 5302504 w 8553704"/>
                <a:gd name="connsiteY24" fmla="*/ 1902216 h 2308616"/>
                <a:gd name="connsiteX25" fmla="*/ 5315204 w 8553704"/>
                <a:gd name="connsiteY25" fmla="*/ 1826016 h 2308616"/>
                <a:gd name="connsiteX26" fmla="*/ 5340604 w 8553704"/>
                <a:gd name="connsiteY26" fmla="*/ 1724416 h 2308616"/>
                <a:gd name="connsiteX27" fmla="*/ 5404104 w 8553704"/>
                <a:gd name="connsiteY27" fmla="*/ 1660916 h 2308616"/>
                <a:gd name="connsiteX28" fmla="*/ 5480304 w 8553704"/>
                <a:gd name="connsiteY28" fmla="*/ 1635516 h 2308616"/>
                <a:gd name="connsiteX29" fmla="*/ 5556504 w 8553704"/>
                <a:gd name="connsiteY29" fmla="*/ 1584716 h 2308616"/>
                <a:gd name="connsiteX30" fmla="*/ 5632704 w 8553704"/>
                <a:gd name="connsiteY30" fmla="*/ 1559316 h 2308616"/>
                <a:gd name="connsiteX31" fmla="*/ 5670804 w 8553704"/>
                <a:gd name="connsiteY31" fmla="*/ 1546616 h 2308616"/>
                <a:gd name="connsiteX32" fmla="*/ 5721604 w 8553704"/>
                <a:gd name="connsiteY32" fmla="*/ 1533916 h 2308616"/>
                <a:gd name="connsiteX33" fmla="*/ 6166104 w 8553704"/>
                <a:gd name="connsiteY33" fmla="*/ 1572016 h 2308616"/>
                <a:gd name="connsiteX34" fmla="*/ 6204204 w 8553704"/>
                <a:gd name="connsiteY34" fmla="*/ 1584716 h 2308616"/>
                <a:gd name="connsiteX35" fmla="*/ 6280404 w 8553704"/>
                <a:gd name="connsiteY35" fmla="*/ 1648216 h 2308616"/>
                <a:gd name="connsiteX36" fmla="*/ 6356604 w 8553704"/>
                <a:gd name="connsiteY36" fmla="*/ 1699016 h 2308616"/>
                <a:gd name="connsiteX37" fmla="*/ 6394704 w 8553704"/>
                <a:gd name="connsiteY37" fmla="*/ 1724416 h 2308616"/>
                <a:gd name="connsiteX38" fmla="*/ 6445504 w 8553704"/>
                <a:gd name="connsiteY38" fmla="*/ 1838716 h 2308616"/>
                <a:gd name="connsiteX39" fmla="*/ 6458204 w 8553704"/>
                <a:gd name="connsiteY39" fmla="*/ 1876816 h 2308616"/>
                <a:gd name="connsiteX40" fmla="*/ 6496304 w 8553704"/>
                <a:gd name="connsiteY40" fmla="*/ 1889516 h 2308616"/>
                <a:gd name="connsiteX41" fmla="*/ 6547104 w 8553704"/>
                <a:gd name="connsiteY41" fmla="*/ 1914916 h 2308616"/>
                <a:gd name="connsiteX42" fmla="*/ 6597904 w 8553704"/>
                <a:gd name="connsiteY42" fmla="*/ 1927616 h 2308616"/>
                <a:gd name="connsiteX43" fmla="*/ 6674104 w 8553704"/>
                <a:gd name="connsiteY43" fmla="*/ 1953016 h 2308616"/>
                <a:gd name="connsiteX44" fmla="*/ 7067804 w 8553704"/>
                <a:gd name="connsiteY44" fmla="*/ 1978416 h 2308616"/>
                <a:gd name="connsiteX45" fmla="*/ 8223504 w 8553704"/>
                <a:gd name="connsiteY45" fmla="*/ 2029216 h 2308616"/>
                <a:gd name="connsiteX46" fmla="*/ 8477504 w 8553704"/>
                <a:gd name="connsiteY46" fmla="*/ 2016516 h 2308616"/>
                <a:gd name="connsiteX47" fmla="*/ 8553704 w 8553704"/>
                <a:gd name="connsiteY47" fmla="*/ 1965716 h 2308616"/>
                <a:gd name="connsiteX48" fmla="*/ 8541004 w 8553704"/>
                <a:gd name="connsiteY48" fmla="*/ 937016 h 2308616"/>
                <a:gd name="connsiteX49" fmla="*/ 8337804 w 8553704"/>
                <a:gd name="connsiteY49" fmla="*/ 975116 h 2308616"/>
                <a:gd name="connsiteX50" fmla="*/ 7867904 w 8553704"/>
                <a:gd name="connsiteY50" fmla="*/ 962416 h 2308616"/>
                <a:gd name="connsiteX51" fmla="*/ 7601204 w 8553704"/>
                <a:gd name="connsiteY51" fmla="*/ 937016 h 2308616"/>
                <a:gd name="connsiteX52" fmla="*/ 7537704 w 8553704"/>
                <a:gd name="connsiteY52" fmla="*/ 924316 h 2308616"/>
                <a:gd name="connsiteX53" fmla="*/ 7486904 w 8553704"/>
                <a:gd name="connsiteY53" fmla="*/ 911616 h 2308616"/>
                <a:gd name="connsiteX54" fmla="*/ 7448804 w 8553704"/>
                <a:gd name="connsiteY54" fmla="*/ 898916 h 2308616"/>
                <a:gd name="connsiteX55" fmla="*/ 7359904 w 8553704"/>
                <a:gd name="connsiteY55" fmla="*/ 886216 h 2308616"/>
                <a:gd name="connsiteX56" fmla="*/ 7207504 w 8553704"/>
                <a:gd name="connsiteY56" fmla="*/ 860816 h 2308616"/>
                <a:gd name="connsiteX57" fmla="*/ 5924804 w 8553704"/>
                <a:gd name="connsiteY57" fmla="*/ 848116 h 2308616"/>
                <a:gd name="connsiteX58" fmla="*/ 5594604 w 8553704"/>
                <a:gd name="connsiteY58" fmla="*/ 810016 h 2308616"/>
                <a:gd name="connsiteX59" fmla="*/ 5467604 w 8553704"/>
                <a:gd name="connsiteY59" fmla="*/ 771916 h 2308616"/>
                <a:gd name="connsiteX60" fmla="*/ 5429504 w 8553704"/>
                <a:gd name="connsiteY60" fmla="*/ 759216 h 2308616"/>
                <a:gd name="connsiteX61" fmla="*/ 5340604 w 8553704"/>
                <a:gd name="connsiteY61" fmla="*/ 708416 h 2308616"/>
                <a:gd name="connsiteX62" fmla="*/ 5302504 w 8553704"/>
                <a:gd name="connsiteY62" fmla="*/ 683016 h 2308616"/>
                <a:gd name="connsiteX63" fmla="*/ 5175504 w 8553704"/>
                <a:gd name="connsiteY63" fmla="*/ 644916 h 2308616"/>
                <a:gd name="connsiteX64" fmla="*/ 4934204 w 8553704"/>
                <a:gd name="connsiteY64" fmla="*/ 632216 h 2308616"/>
                <a:gd name="connsiteX65" fmla="*/ 4527804 w 8553704"/>
                <a:gd name="connsiteY65" fmla="*/ 594116 h 2308616"/>
                <a:gd name="connsiteX66" fmla="*/ 4438904 w 8553704"/>
                <a:gd name="connsiteY66" fmla="*/ 581416 h 2308616"/>
                <a:gd name="connsiteX67" fmla="*/ 3905504 w 8553704"/>
                <a:gd name="connsiteY67" fmla="*/ 530616 h 2308616"/>
                <a:gd name="connsiteX68" fmla="*/ 3626104 w 8553704"/>
                <a:gd name="connsiteY68" fmla="*/ 492516 h 2308616"/>
                <a:gd name="connsiteX69" fmla="*/ 3486404 w 8553704"/>
                <a:gd name="connsiteY69" fmla="*/ 467116 h 2308616"/>
                <a:gd name="connsiteX70" fmla="*/ 3156204 w 8553704"/>
                <a:gd name="connsiteY70" fmla="*/ 454416 h 2308616"/>
                <a:gd name="connsiteX71" fmla="*/ 2902204 w 8553704"/>
                <a:gd name="connsiteY71" fmla="*/ 416316 h 2308616"/>
                <a:gd name="connsiteX72" fmla="*/ 2851404 w 8553704"/>
                <a:gd name="connsiteY72" fmla="*/ 403616 h 2308616"/>
                <a:gd name="connsiteX73" fmla="*/ 2381504 w 8553704"/>
                <a:gd name="connsiteY73" fmla="*/ 378216 h 2308616"/>
                <a:gd name="connsiteX74" fmla="*/ 2318004 w 8553704"/>
                <a:gd name="connsiteY74" fmla="*/ 695716 h 2308616"/>
                <a:gd name="connsiteX75" fmla="*/ 2381504 w 8553704"/>
                <a:gd name="connsiteY75" fmla="*/ 810016 h 2308616"/>
                <a:gd name="connsiteX76" fmla="*/ 2419604 w 8553704"/>
                <a:gd name="connsiteY76" fmla="*/ 835416 h 2308616"/>
                <a:gd name="connsiteX77" fmla="*/ 2495804 w 8553704"/>
                <a:gd name="connsiteY77" fmla="*/ 911616 h 2308616"/>
                <a:gd name="connsiteX78" fmla="*/ 2533904 w 8553704"/>
                <a:gd name="connsiteY78" fmla="*/ 949716 h 2308616"/>
                <a:gd name="connsiteX79" fmla="*/ 2584704 w 8553704"/>
                <a:gd name="connsiteY79" fmla="*/ 987816 h 2308616"/>
                <a:gd name="connsiteX80" fmla="*/ 2660904 w 8553704"/>
                <a:gd name="connsiteY80" fmla="*/ 1038616 h 2308616"/>
                <a:gd name="connsiteX81" fmla="*/ 2673604 w 8553704"/>
                <a:gd name="connsiteY81" fmla="*/ 1076716 h 2308616"/>
                <a:gd name="connsiteX82" fmla="*/ 2699004 w 8553704"/>
                <a:gd name="connsiteY82" fmla="*/ 1165616 h 2308616"/>
                <a:gd name="connsiteX83" fmla="*/ 2673604 w 8553704"/>
                <a:gd name="connsiteY83" fmla="*/ 1330716 h 2308616"/>
                <a:gd name="connsiteX84" fmla="*/ 2660904 w 8553704"/>
                <a:gd name="connsiteY84" fmla="*/ 1381516 h 2308616"/>
                <a:gd name="connsiteX85" fmla="*/ 2635504 w 8553704"/>
                <a:gd name="connsiteY85" fmla="*/ 1419616 h 2308616"/>
                <a:gd name="connsiteX86" fmla="*/ 2622804 w 8553704"/>
                <a:gd name="connsiteY86" fmla="*/ 1457716 h 2308616"/>
                <a:gd name="connsiteX87" fmla="*/ 2584704 w 8553704"/>
                <a:gd name="connsiteY87" fmla="*/ 1470416 h 2308616"/>
                <a:gd name="connsiteX88" fmla="*/ 2546604 w 8553704"/>
                <a:gd name="connsiteY88" fmla="*/ 1495816 h 2308616"/>
                <a:gd name="connsiteX89" fmla="*/ 2470404 w 8553704"/>
                <a:gd name="connsiteY89" fmla="*/ 1521216 h 2308616"/>
                <a:gd name="connsiteX90" fmla="*/ 2432304 w 8553704"/>
                <a:gd name="connsiteY90" fmla="*/ 1533916 h 2308616"/>
                <a:gd name="connsiteX91" fmla="*/ 2330704 w 8553704"/>
                <a:gd name="connsiteY91" fmla="*/ 1546616 h 2308616"/>
                <a:gd name="connsiteX92" fmla="*/ 1797304 w 8553704"/>
                <a:gd name="connsiteY92" fmla="*/ 1546616 h 2308616"/>
                <a:gd name="connsiteX93" fmla="*/ 1670304 w 8553704"/>
                <a:gd name="connsiteY93" fmla="*/ 1533916 h 2308616"/>
                <a:gd name="connsiteX94" fmla="*/ 1556004 w 8553704"/>
                <a:gd name="connsiteY94" fmla="*/ 1470416 h 2308616"/>
                <a:gd name="connsiteX95" fmla="*/ 1454404 w 8553704"/>
                <a:gd name="connsiteY95" fmla="*/ 1419616 h 2308616"/>
                <a:gd name="connsiteX96" fmla="*/ 1429004 w 8553704"/>
                <a:gd name="connsiteY96" fmla="*/ 1381516 h 2308616"/>
                <a:gd name="connsiteX97" fmla="*/ 1378204 w 8553704"/>
                <a:gd name="connsiteY97" fmla="*/ 1356116 h 2308616"/>
                <a:gd name="connsiteX98" fmla="*/ 1340104 w 8553704"/>
                <a:gd name="connsiteY98" fmla="*/ 1229116 h 2308616"/>
                <a:gd name="connsiteX99" fmla="*/ 1352804 w 8553704"/>
                <a:gd name="connsiteY99" fmla="*/ 975116 h 2308616"/>
                <a:gd name="connsiteX100" fmla="*/ 1365504 w 8553704"/>
                <a:gd name="connsiteY100" fmla="*/ 937016 h 2308616"/>
                <a:gd name="connsiteX101" fmla="*/ 1390904 w 8553704"/>
                <a:gd name="connsiteY101" fmla="*/ 835416 h 2308616"/>
                <a:gd name="connsiteX102" fmla="*/ 1416304 w 8553704"/>
                <a:gd name="connsiteY102" fmla="*/ 797316 h 2308616"/>
                <a:gd name="connsiteX103" fmla="*/ 1467104 w 8553704"/>
                <a:gd name="connsiteY103" fmla="*/ 733816 h 2308616"/>
                <a:gd name="connsiteX104" fmla="*/ 1492504 w 8553704"/>
                <a:gd name="connsiteY104" fmla="*/ 695716 h 2308616"/>
                <a:gd name="connsiteX105" fmla="*/ 1505204 w 8553704"/>
                <a:gd name="connsiteY105" fmla="*/ 657616 h 2308616"/>
                <a:gd name="connsiteX106" fmla="*/ 1543304 w 8553704"/>
                <a:gd name="connsiteY106" fmla="*/ 632216 h 2308616"/>
                <a:gd name="connsiteX107" fmla="*/ 1568704 w 8553704"/>
                <a:gd name="connsiteY107" fmla="*/ 594116 h 2308616"/>
                <a:gd name="connsiteX108" fmla="*/ 1606804 w 8553704"/>
                <a:gd name="connsiteY108" fmla="*/ 581416 h 2308616"/>
                <a:gd name="connsiteX109" fmla="*/ 1657604 w 8553704"/>
                <a:gd name="connsiteY109" fmla="*/ 505216 h 2308616"/>
                <a:gd name="connsiteX110" fmla="*/ 1733804 w 8553704"/>
                <a:gd name="connsiteY110" fmla="*/ 441716 h 2308616"/>
                <a:gd name="connsiteX111" fmla="*/ 1759204 w 8553704"/>
                <a:gd name="connsiteY111" fmla="*/ 403616 h 2308616"/>
                <a:gd name="connsiteX112" fmla="*/ 1784604 w 8553704"/>
                <a:gd name="connsiteY112" fmla="*/ 327416 h 2308616"/>
                <a:gd name="connsiteX113" fmla="*/ 1149604 w 8553704"/>
                <a:gd name="connsiteY113" fmla="*/ 213116 h 2308616"/>
                <a:gd name="connsiteX114" fmla="*/ 1060704 w 8553704"/>
                <a:gd name="connsiteY114" fmla="*/ 200416 h 2308616"/>
                <a:gd name="connsiteX115" fmla="*/ 844804 w 8553704"/>
                <a:gd name="connsiteY115" fmla="*/ 187716 h 2308616"/>
                <a:gd name="connsiteX116" fmla="*/ 705104 w 8553704"/>
                <a:gd name="connsiteY116" fmla="*/ 175016 h 2308616"/>
                <a:gd name="connsiteX117" fmla="*/ 413004 w 8553704"/>
                <a:gd name="connsiteY117" fmla="*/ 162316 h 2308616"/>
                <a:gd name="connsiteX118" fmla="*/ 209804 w 8553704"/>
                <a:gd name="connsiteY118" fmla="*/ 149616 h 2308616"/>
                <a:gd name="connsiteX119" fmla="*/ 32004 w 8553704"/>
                <a:gd name="connsiteY119" fmla="*/ 162316 h 2308616"/>
                <a:gd name="connsiteX120" fmla="*/ 19304 w 8553704"/>
                <a:gd name="connsiteY120"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99354 w 8553704"/>
                <a:gd name="connsiteY22" fmla="*/ 2022866 h 2308616"/>
                <a:gd name="connsiteX23" fmla="*/ 5289804 w 8553704"/>
                <a:gd name="connsiteY23" fmla="*/ 1953016 h 2308616"/>
                <a:gd name="connsiteX24" fmla="*/ 5302504 w 8553704"/>
                <a:gd name="connsiteY24" fmla="*/ 1902216 h 2308616"/>
                <a:gd name="connsiteX25" fmla="*/ 5315204 w 8553704"/>
                <a:gd name="connsiteY25" fmla="*/ 1826016 h 2308616"/>
                <a:gd name="connsiteX26" fmla="*/ 5340604 w 8553704"/>
                <a:gd name="connsiteY26" fmla="*/ 1724416 h 2308616"/>
                <a:gd name="connsiteX27" fmla="*/ 5404104 w 8553704"/>
                <a:gd name="connsiteY27" fmla="*/ 1660916 h 2308616"/>
                <a:gd name="connsiteX28" fmla="*/ 5480304 w 8553704"/>
                <a:gd name="connsiteY28" fmla="*/ 1635516 h 2308616"/>
                <a:gd name="connsiteX29" fmla="*/ 5556504 w 8553704"/>
                <a:gd name="connsiteY29" fmla="*/ 1584716 h 2308616"/>
                <a:gd name="connsiteX30" fmla="*/ 5632704 w 8553704"/>
                <a:gd name="connsiteY30" fmla="*/ 1559316 h 2308616"/>
                <a:gd name="connsiteX31" fmla="*/ 5670804 w 8553704"/>
                <a:gd name="connsiteY31" fmla="*/ 1546616 h 2308616"/>
                <a:gd name="connsiteX32" fmla="*/ 5721604 w 8553704"/>
                <a:gd name="connsiteY32" fmla="*/ 1533916 h 2308616"/>
                <a:gd name="connsiteX33" fmla="*/ 6166104 w 8553704"/>
                <a:gd name="connsiteY33" fmla="*/ 1572016 h 2308616"/>
                <a:gd name="connsiteX34" fmla="*/ 6204204 w 8553704"/>
                <a:gd name="connsiteY34" fmla="*/ 1584716 h 2308616"/>
                <a:gd name="connsiteX35" fmla="*/ 6280404 w 8553704"/>
                <a:gd name="connsiteY35" fmla="*/ 1648216 h 2308616"/>
                <a:gd name="connsiteX36" fmla="*/ 6356604 w 8553704"/>
                <a:gd name="connsiteY36" fmla="*/ 1699016 h 2308616"/>
                <a:gd name="connsiteX37" fmla="*/ 6394704 w 8553704"/>
                <a:gd name="connsiteY37" fmla="*/ 1724416 h 2308616"/>
                <a:gd name="connsiteX38" fmla="*/ 6445504 w 8553704"/>
                <a:gd name="connsiteY38" fmla="*/ 1838716 h 2308616"/>
                <a:gd name="connsiteX39" fmla="*/ 6458204 w 8553704"/>
                <a:gd name="connsiteY39" fmla="*/ 1876816 h 2308616"/>
                <a:gd name="connsiteX40" fmla="*/ 6496304 w 8553704"/>
                <a:gd name="connsiteY40" fmla="*/ 1889516 h 2308616"/>
                <a:gd name="connsiteX41" fmla="*/ 6547104 w 8553704"/>
                <a:gd name="connsiteY41" fmla="*/ 1914916 h 2308616"/>
                <a:gd name="connsiteX42" fmla="*/ 6597904 w 8553704"/>
                <a:gd name="connsiteY42" fmla="*/ 1927616 h 2308616"/>
                <a:gd name="connsiteX43" fmla="*/ 6674104 w 8553704"/>
                <a:gd name="connsiteY43" fmla="*/ 1953016 h 2308616"/>
                <a:gd name="connsiteX44" fmla="*/ 7067804 w 8553704"/>
                <a:gd name="connsiteY44" fmla="*/ 1978416 h 2308616"/>
                <a:gd name="connsiteX45" fmla="*/ 8223504 w 8553704"/>
                <a:gd name="connsiteY45" fmla="*/ 2029216 h 2308616"/>
                <a:gd name="connsiteX46" fmla="*/ 8477504 w 8553704"/>
                <a:gd name="connsiteY46" fmla="*/ 2016516 h 2308616"/>
                <a:gd name="connsiteX47" fmla="*/ 8553704 w 8553704"/>
                <a:gd name="connsiteY47" fmla="*/ 1965716 h 2308616"/>
                <a:gd name="connsiteX48" fmla="*/ 8541004 w 8553704"/>
                <a:gd name="connsiteY48" fmla="*/ 937016 h 2308616"/>
                <a:gd name="connsiteX49" fmla="*/ 8337804 w 8553704"/>
                <a:gd name="connsiteY49" fmla="*/ 975116 h 2308616"/>
                <a:gd name="connsiteX50" fmla="*/ 7867904 w 8553704"/>
                <a:gd name="connsiteY50" fmla="*/ 962416 h 2308616"/>
                <a:gd name="connsiteX51" fmla="*/ 7601204 w 8553704"/>
                <a:gd name="connsiteY51" fmla="*/ 937016 h 2308616"/>
                <a:gd name="connsiteX52" fmla="*/ 7537704 w 8553704"/>
                <a:gd name="connsiteY52" fmla="*/ 924316 h 2308616"/>
                <a:gd name="connsiteX53" fmla="*/ 7486904 w 8553704"/>
                <a:gd name="connsiteY53" fmla="*/ 911616 h 2308616"/>
                <a:gd name="connsiteX54" fmla="*/ 7448804 w 8553704"/>
                <a:gd name="connsiteY54" fmla="*/ 898916 h 2308616"/>
                <a:gd name="connsiteX55" fmla="*/ 7359904 w 8553704"/>
                <a:gd name="connsiteY55" fmla="*/ 886216 h 2308616"/>
                <a:gd name="connsiteX56" fmla="*/ 7207504 w 8553704"/>
                <a:gd name="connsiteY56" fmla="*/ 860816 h 2308616"/>
                <a:gd name="connsiteX57" fmla="*/ 5924804 w 8553704"/>
                <a:gd name="connsiteY57" fmla="*/ 848116 h 2308616"/>
                <a:gd name="connsiteX58" fmla="*/ 5594604 w 8553704"/>
                <a:gd name="connsiteY58" fmla="*/ 810016 h 2308616"/>
                <a:gd name="connsiteX59" fmla="*/ 5467604 w 8553704"/>
                <a:gd name="connsiteY59" fmla="*/ 771916 h 2308616"/>
                <a:gd name="connsiteX60" fmla="*/ 5429504 w 8553704"/>
                <a:gd name="connsiteY60" fmla="*/ 759216 h 2308616"/>
                <a:gd name="connsiteX61" fmla="*/ 5340604 w 8553704"/>
                <a:gd name="connsiteY61" fmla="*/ 708416 h 2308616"/>
                <a:gd name="connsiteX62" fmla="*/ 5302504 w 8553704"/>
                <a:gd name="connsiteY62" fmla="*/ 683016 h 2308616"/>
                <a:gd name="connsiteX63" fmla="*/ 5175504 w 8553704"/>
                <a:gd name="connsiteY63" fmla="*/ 644916 h 2308616"/>
                <a:gd name="connsiteX64" fmla="*/ 4934204 w 8553704"/>
                <a:gd name="connsiteY64" fmla="*/ 632216 h 2308616"/>
                <a:gd name="connsiteX65" fmla="*/ 4527804 w 8553704"/>
                <a:gd name="connsiteY65" fmla="*/ 594116 h 2308616"/>
                <a:gd name="connsiteX66" fmla="*/ 4438904 w 8553704"/>
                <a:gd name="connsiteY66" fmla="*/ 581416 h 2308616"/>
                <a:gd name="connsiteX67" fmla="*/ 3905504 w 8553704"/>
                <a:gd name="connsiteY67" fmla="*/ 530616 h 2308616"/>
                <a:gd name="connsiteX68" fmla="*/ 3626104 w 8553704"/>
                <a:gd name="connsiteY68" fmla="*/ 492516 h 2308616"/>
                <a:gd name="connsiteX69" fmla="*/ 3486404 w 8553704"/>
                <a:gd name="connsiteY69" fmla="*/ 467116 h 2308616"/>
                <a:gd name="connsiteX70" fmla="*/ 3156204 w 8553704"/>
                <a:gd name="connsiteY70" fmla="*/ 454416 h 2308616"/>
                <a:gd name="connsiteX71" fmla="*/ 2902204 w 8553704"/>
                <a:gd name="connsiteY71" fmla="*/ 416316 h 2308616"/>
                <a:gd name="connsiteX72" fmla="*/ 2851404 w 8553704"/>
                <a:gd name="connsiteY72" fmla="*/ 403616 h 2308616"/>
                <a:gd name="connsiteX73" fmla="*/ 2381504 w 8553704"/>
                <a:gd name="connsiteY73" fmla="*/ 378216 h 2308616"/>
                <a:gd name="connsiteX74" fmla="*/ 2318004 w 8553704"/>
                <a:gd name="connsiteY74" fmla="*/ 695716 h 2308616"/>
                <a:gd name="connsiteX75" fmla="*/ 2381504 w 8553704"/>
                <a:gd name="connsiteY75" fmla="*/ 810016 h 2308616"/>
                <a:gd name="connsiteX76" fmla="*/ 2419604 w 8553704"/>
                <a:gd name="connsiteY76" fmla="*/ 835416 h 2308616"/>
                <a:gd name="connsiteX77" fmla="*/ 2495804 w 8553704"/>
                <a:gd name="connsiteY77" fmla="*/ 911616 h 2308616"/>
                <a:gd name="connsiteX78" fmla="*/ 2533904 w 8553704"/>
                <a:gd name="connsiteY78" fmla="*/ 949716 h 2308616"/>
                <a:gd name="connsiteX79" fmla="*/ 2584704 w 8553704"/>
                <a:gd name="connsiteY79" fmla="*/ 987816 h 2308616"/>
                <a:gd name="connsiteX80" fmla="*/ 2660904 w 8553704"/>
                <a:gd name="connsiteY80" fmla="*/ 1038616 h 2308616"/>
                <a:gd name="connsiteX81" fmla="*/ 2673604 w 8553704"/>
                <a:gd name="connsiteY81" fmla="*/ 1076716 h 2308616"/>
                <a:gd name="connsiteX82" fmla="*/ 2699004 w 8553704"/>
                <a:gd name="connsiteY82" fmla="*/ 1165616 h 2308616"/>
                <a:gd name="connsiteX83" fmla="*/ 2673604 w 8553704"/>
                <a:gd name="connsiteY83" fmla="*/ 1330716 h 2308616"/>
                <a:gd name="connsiteX84" fmla="*/ 2660904 w 8553704"/>
                <a:gd name="connsiteY84" fmla="*/ 1381516 h 2308616"/>
                <a:gd name="connsiteX85" fmla="*/ 2635504 w 8553704"/>
                <a:gd name="connsiteY85" fmla="*/ 1419616 h 2308616"/>
                <a:gd name="connsiteX86" fmla="*/ 2622804 w 8553704"/>
                <a:gd name="connsiteY86" fmla="*/ 1457716 h 2308616"/>
                <a:gd name="connsiteX87" fmla="*/ 2584704 w 8553704"/>
                <a:gd name="connsiteY87" fmla="*/ 1470416 h 2308616"/>
                <a:gd name="connsiteX88" fmla="*/ 2546604 w 8553704"/>
                <a:gd name="connsiteY88" fmla="*/ 1495816 h 2308616"/>
                <a:gd name="connsiteX89" fmla="*/ 2470404 w 8553704"/>
                <a:gd name="connsiteY89" fmla="*/ 1521216 h 2308616"/>
                <a:gd name="connsiteX90" fmla="*/ 2432304 w 8553704"/>
                <a:gd name="connsiteY90" fmla="*/ 1533916 h 2308616"/>
                <a:gd name="connsiteX91" fmla="*/ 2330704 w 8553704"/>
                <a:gd name="connsiteY91" fmla="*/ 1546616 h 2308616"/>
                <a:gd name="connsiteX92" fmla="*/ 1797304 w 8553704"/>
                <a:gd name="connsiteY92" fmla="*/ 1546616 h 2308616"/>
                <a:gd name="connsiteX93" fmla="*/ 1670304 w 8553704"/>
                <a:gd name="connsiteY93" fmla="*/ 1533916 h 2308616"/>
                <a:gd name="connsiteX94" fmla="*/ 1556004 w 8553704"/>
                <a:gd name="connsiteY94" fmla="*/ 1470416 h 2308616"/>
                <a:gd name="connsiteX95" fmla="*/ 1454404 w 8553704"/>
                <a:gd name="connsiteY95" fmla="*/ 1419616 h 2308616"/>
                <a:gd name="connsiteX96" fmla="*/ 1429004 w 8553704"/>
                <a:gd name="connsiteY96" fmla="*/ 1381516 h 2308616"/>
                <a:gd name="connsiteX97" fmla="*/ 1378204 w 8553704"/>
                <a:gd name="connsiteY97" fmla="*/ 1356116 h 2308616"/>
                <a:gd name="connsiteX98" fmla="*/ 1340104 w 8553704"/>
                <a:gd name="connsiteY98" fmla="*/ 1229116 h 2308616"/>
                <a:gd name="connsiteX99" fmla="*/ 1352804 w 8553704"/>
                <a:gd name="connsiteY99" fmla="*/ 975116 h 2308616"/>
                <a:gd name="connsiteX100" fmla="*/ 1365504 w 8553704"/>
                <a:gd name="connsiteY100" fmla="*/ 937016 h 2308616"/>
                <a:gd name="connsiteX101" fmla="*/ 1390904 w 8553704"/>
                <a:gd name="connsiteY101" fmla="*/ 835416 h 2308616"/>
                <a:gd name="connsiteX102" fmla="*/ 1416304 w 8553704"/>
                <a:gd name="connsiteY102" fmla="*/ 797316 h 2308616"/>
                <a:gd name="connsiteX103" fmla="*/ 1467104 w 8553704"/>
                <a:gd name="connsiteY103" fmla="*/ 733816 h 2308616"/>
                <a:gd name="connsiteX104" fmla="*/ 1492504 w 8553704"/>
                <a:gd name="connsiteY104" fmla="*/ 695716 h 2308616"/>
                <a:gd name="connsiteX105" fmla="*/ 1505204 w 8553704"/>
                <a:gd name="connsiteY105" fmla="*/ 657616 h 2308616"/>
                <a:gd name="connsiteX106" fmla="*/ 1543304 w 8553704"/>
                <a:gd name="connsiteY106" fmla="*/ 632216 h 2308616"/>
                <a:gd name="connsiteX107" fmla="*/ 1568704 w 8553704"/>
                <a:gd name="connsiteY107" fmla="*/ 594116 h 2308616"/>
                <a:gd name="connsiteX108" fmla="*/ 1606804 w 8553704"/>
                <a:gd name="connsiteY108" fmla="*/ 581416 h 2308616"/>
                <a:gd name="connsiteX109" fmla="*/ 1657604 w 8553704"/>
                <a:gd name="connsiteY109" fmla="*/ 505216 h 2308616"/>
                <a:gd name="connsiteX110" fmla="*/ 1733804 w 8553704"/>
                <a:gd name="connsiteY110" fmla="*/ 441716 h 2308616"/>
                <a:gd name="connsiteX111" fmla="*/ 1759204 w 8553704"/>
                <a:gd name="connsiteY111" fmla="*/ 403616 h 2308616"/>
                <a:gd name="connsiteX112" fmla="*/ 1784604 w 8553704"/>
                <a:gd name="connsiteY112" fmla="*/ 327416 h 2308616"/>
                <a:gd name="connsiteX113" fmla="*/ 1149604 w 8553704"/>
                <a:gd name="connsiteY113" fmla="*/ 213116 h 2308616"/>
                <a:gd name="connsiteX114" fmla="*/ 1060704 w 8553704"/>
                <a:gd name="connsiteY114" fmla="*/ 200416 h 2308616"/>
                <a:gd name="connsiteX115" fmla="*/ 844804 w 8553704"/>
                <a:gd name="connsiteY115" fmla="*/ 187716 h 2308616"/>
                <a:gd name="connsiteX116" fmla="*/ 705104 w 8553704"/>
                <a:gd name="connsiteY116" fmla="*/ 175016 h 2308616"/>
                <a:gd name="connsiteX117" fmla="*/ 413004 w 8553704"/>
                <a:gd name="connsiteY117" fmla="*/ 162316 h 2308616"/>
                <a:gd name="connsiteX118" fmla="*/ 209804 w 8553704"/>
                <a:gd name="connsiteY118" fmla="*/ 149616 h 2308616"/>
                <a:gd name="connsiteX119" fmla="*/ 32004 w 8553704"/>
                <a:gd name="connsiteY119" fmla="*/ 162316 h 2308616"/>
                <a:gd name="connsiteX120" fmla="*/ 19304 w 8553704"/>
                <a:gd name="connsiteY120"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99354 w 8553704"/>
                <a:gd name="connsiteY22" fmla="*/ 2022866 h 2308616"/>
                <a:gd name="connsiteX23" fmla="*/ 5302504 w 8553704"/>
                <a:gd name="connsiteY23" fmla="*/ 1902216 h 2308616"/>
                <a:gd name="connsiteX24" fmla="*/ 5315204 w 8553704"/>
                <a:gd name="connsiteY24" fmla="*/ 1826016 h 2308616"/>
                <a:gd name="connsiteX25" fmla="*/ 5340604 w 8553704"/>
                <a:gd name="connsiteY25" fmla="*/ 1724416 h 2308616"/>
                <a:gd name="connsiteX26" fmla="*/ 5404104 w 8553704"/>
                <a:gd name="connsiteY26" fmla="*/ 1660916 h 2308616"/>
                <a:gd name="connsiteX27" fmla="*/ 5480304 w 8553704"/>
                <a:gd name="connsiteY27" fmla="*/ 1635516 h 2308616"/>
                <a:gd name="connsiteX28" fmla="*/ 5556504 w 8553704"/>
                <a:gd name="connsiteY28" fmla="*/ 1584716 h 2308616"/>
                <a:gd name="connsiteX29" fmla="*/ 5632704 w 8553704"/>
                <a:gd name="connsiteY29" fmla="*/ 1559316 h 2308616"/>
                <a:gd name="connsiteX30" fmla="*/ 5670804 w 8553704"/>
                <a:gd name="connsiteY30" fmla="*/ 1546616 h 2308616"/>
                <a:gd name="connsiteX31" fmla="*/ 5721604 w 8553704"/>
                <a:gd name="connsiteY31" fmla="*/ 1533916 h 2308616"/>
                <a:gd name="connsiteX32" fmla="*/ 6166104 w 8553704"/>
                <a:gd name="connsiteY32" fmla="*/ 1572016 h 2308616"/>
                <a:gd name="connsiteX33" fmla="*/ 6204204 w 8553704"/>
                <a:gd name="connsiteY33" fmla="*/ 1584716 h 2308616"/>
                <a:gd name="connsiteX34" fmla="*/ 6280404 w 8553704"/>
                <a:gd name="connsiteY34" fmla="*/ 1648216 h 2308616"/>
                <a:gd name="connsiteX35" fmla="*/ 6356604 w 8553704"/>
                <a:gd name="connsiteY35" fmla="*/ 1699016 h 2308616"/>
                <a:gd name="connsiteX36" fmla="*/ 6394704 w 8553704"/>
                <a:gd name="connsiteY36" fmla="*/ 1724416 h 2308616"/>
                <a:gd name="connsiteX37" fmla="*/ 6445504 w 8553704"/>
                <a:gd name="connsiteY37" fmla="*/ 1838716 h 2308616"/>
                <a:gd name="connsiteX38" fmla="*/ 6458204 w 8553704"/>
                <a:gd name="connsiteY38" fmla="*/ 1876816 h 2308616"/>
                <a:gd name="connsiteX39" fmla="*/ 6496304 w 8553704"/>
                <a:gd name="connsiteY39" fmla="*/ 1889516 h 2308616"/>
                <a:gd name="connsiteX40" fmla="*/ 6547104 w 8553704"/>
                <a:gd name="connsiteY40" fmla="*/ 1914916 h 2308616"/>
                <a:gd name="connsiteX41" fmla="*/ 6597904 w 8553704"/>
                <a:gd name="connsiteY41" fmla="*/ 1927616 h 2308616"/>
                <a:gd name="connsiteX42" fmla="*/ 6674104 w 8553704"/>
                <a:gd name="connsiteY42" fmla="*/ 1953016 h 2308616"/>
                <a:gd name="connsiteX43" fmla="*/ 7067804 w 8553704"/>
                <a:gd name="connsiteY43" fmla="*/ 1978416 h 2308616"/>
                <a:gd name="connsiteX44" fmla="*/ 8223504 w 8553704"/>
                <a:gd name="connsiteY44" fmla="*/ 2029216 h 2308616"/>
                <a:gd name="connsiteX45" fmla="*/ 8477504 w 8553704"/>
                <a:gd name="connsiteY45" fmla="*/ 2016516 h 2308616"/>
                <a:gd name="connsiteX46" fmla="*/ 8553704 w 8553704"/>
                <a:gd name="connsiteY46" fmla="*/ 1965716 h 2308616"/>
                <a:gd name="connsiteX47" fmla="*/ 8541004 w 8553704"/>
                <a:gd name="connsiteY47" fmla="*/ 937016 h 2308616"/>
                <a:gd name="connsiteX48" fmla="*/ 8337804 w 8553704"/>
                <a:gd name="connsiteY48" fmla="*/ 975116 h 2308616"/>
                <a:gd name="connsiteX49" fmla="*/ 7867904 w 8553704"/>
                <a:gd name="connsiteY49" fmla="*/ 962416 h 2308616"/>
                <a:gd name="connsiteX50" fmla="*/ 7601204 w 8553704"/>
                <a:gd name="connsiteY50" fmla="*/ 937016 h 2308616"/>
                <a:gd name="connsiteX51" fmla="*/ 7537704 w 8553704"/>
                <a:gd name="connsiteY51" fmla="*/ 924316 h 2308616"/>
                <a:gd name="connsiteX52" fmla="*/ 7486904 w 8553704"/>
                <a:gd name="connsiteY52" fmla="*/ 911616 h 2308616"/>
                <a:gd name="connsiteX53" fmla="*/ 7448804 w 8553704"/>
                <a:gd name="connsiteY53" fmla="*/ 898916 h 2308616"/>
                <a:gd name="connsiteX54" fmla="*/ 7359904 w 8553704"/>
                <a:gd name="connsiteY54" fmla="*/ 886216 h 2308616"/>
                <a:gd name="connsiteX55" fmla="*/ 7207504 w 8553704"/>
                <a:gd name="connsiteY55" fmla="*/ 860816 h 2308616"/>
                <a:gd name="connsiteX56" fmla="*/ 5924804 w 8553704"/>
                <a:gd name="connsiteY56" fmla="*/ 848116 h 2308616"/>
                <a:gd name="connsiteX57" fmla="*/ 5594604 w 8553704"/>
                <a:gd name="connsiteY57" fmla="*/ 810016 h 2308616"/>
                <a:gd name="connsiteX58" fmla="*/ 5467604 w 8553704"/>
                <a:gd name="connsiteY58" fmla="*/ 771916 h 2308616"/>
                <a:gd name="connsiteX59" fmla="*/ 5429504 w 8553704"/>
                <a:gd name="connsiteY59" fmla="*/ 759216 h 2308616"/>
                <a:gd name="connsiteX60" fmla="*/ 5340604 w 8553704"/>
                <a:gd name="connsiteY60" fmla="*/ 708416 h 2308616"/>
                <a:gd name="connsiteX61" fmla="*/ 5302504 w 8553704"/>
                <a:gd name="connsiteY61" fmla="*/ 683016 h 2308616"/>
                <a:gd name="connsiteX62" fmla="*/ 5175504 w 8553704"/>
                <a:gd name="connsiteY62" fmla="*/ 644916 h 2308616"/>
                <a:gd name="connsiteX63" fmla="*/ 4934204 w 8553704"/>
                <a:gd name="connsiteY63" fmla="*/ 632216 h 2308616"/>
                <a:gd name="connsiteX64" fmla="*/ 4527804 w 8553704"/>
                <a:gd name="connsiteY64" fmla="*/ 594116 h 2308616"/>
                <a:gd name="connsiteX65" fmla="*/ 4438904 w 8553704"/>
                <a:gd name="connsiteY65" fmla="*/ 581416 h 2308616"/>
                <a:gd name="connsiteX66" fmla="*/ 3905504 w 8553704"/>
                <a:gd name="connsiteY66" fmla="*/ 530616 h 2308616"/>
                <a:gd name="connsiteX67" fmla="*/ 3626104 w 8553704"/>
                <a:gd name="connsiteY67" fmla="*/ 492516 h 2308616"/>
                <a:gd name="connsiteX68" fmla="*/ 3486404 w 8553704"/>
                <a:gd name="connsiteY68" fmla="*/ 467116 h 2308616"/>
                <a:gd name="connsiteX69" fmla="*/ 3156204 w 8553704"/>
                <a:gd name="connsiteY69" fmla="*/ 454416 h 2308616"/>
                <a:gd name="connsiteX70" fmla="*/ 2902204 w 8553704"/>
                <a:gd name="connsiteY70" fmla="*/ 416316 h 2308616"/>
                <a:gd name="connsiteX71" fmla="*/ 2851404 w 8553704"/>
                <a:gd name="connsiteY71" fmla="*/ 403616 h 2308616"/>
                <a:gd name="connsiteX72" fmla="*/ 2381504 w 8553704"/>
                <a:gd name="connsiteY72" fmla="*/ 378216 h 2308616"/>
                <a:gd name="connsiteX73" fmla="*/ 2318004 w 8553704"/>
                <a:gd name="connsiteY73" fmla="*/ 695716 h 2308616"/>
                <a:gd name="connsiteX74" fmla="*/ 2381504 w 8553704"/>
                <a:gd name="connsiteY74" fmla="*/ 810016 h 2308616"/>
                <a:gd name="connsiteX75" fmla="*/ 2419604 w 8553704"/>
                <a:gd name="connsiteY75" fmla="*/ 835416 h 2308616"/>
                <a:gd name="connsiteX76" fmla="*/ 2495804 w 8553704"/>
                <a:gd name="connsiteY76" fmla="*/ 911616 h 2308616"/>
                <a:gd name="connsiteX77" fmla="*/ 2533904 w 8553704"/>
                <a:gd name="connsiteY77" fmla="*/ 949716 h 2308616"/>
                <a:gd name="connsiteX78" fmla="*/ 2584704 w 8553704"/>
                <a:gd name="connsiteY78" fmla="*/ 987816 h 2308616"/>
                <a:gd name="connsiteX79" fmla="*/ 2660904 w 8553704"/>
                <a:gd name="connsiteY79" fmla="*/ 1038616 h 2308616"/>
                <a:gd name="connsiteX80" fmla="*/ 2673604 w 8553704"/>
                <a:gd name="connsiteY80" fmla="*/ 1076716 h 2308616"/>
                <a:gd name="connsiteX81" fmla="*/ 2699004 w 8553704"/>
                <a:gd name="connsiteY81" fmla="*/ 1165616 h 2308616"/>
                <a:gd name="connsiteX82" fmla="*/ 2673604 w 8553704"/>
                <a:gd name="connsiteY82" fmla="*/ 1330716 h 2308616"/>
                <a:gd name="connsiteX83" fmla="*/ 2660904 w 8553704"/>
                <a:gd name="connsiteY83" fmla="*/ 1381516 h 2308616"/>
                <a:gd name="connsiteX84" fmla="*/ 2635504 w 8553704"/>
                <a:gd name="connsiteY84" fmla="*/ 1419616 h 2308616"/>
                <a:gd name="connsiteX85" fmla="*/ 2622804 w 8553704"/>
                <a:gd name="connsiteY85" fmla="*/ 1457716 h 2308616"/>
                <a:gd name="connsiteX86" fmla="*/ 2584704 w 8553704"/>
                <a:gd name="connsiteY86" fmla="*/ 1470416 h 2308616"/>
                <a:gd name="connsiteX87" fmla="*/ 2546604 w 8553704"/>
                <a:gd name="connsiteY87" fmla="*/ 1495816 h 2308616"/>
                <a:gd name="connsiteX88" fmla="*/ 2470404 w 8553704"/>
                <a:gd name="connsiteY88" fmla="*/ 1521216 h 2308616"/>
                <a:gd name="connsiteX89" fmla="*/ 2432304 w 8553704"/>
                <a:gd name="connsiteY89" fmla="*/ 1533916 h 2308616"/>
                <a:gd name="connsiteX90" fmla="*/ 2330704 w 8553704"/>
                <a:gd name="connsiteY90" fmla="*/ 1546616 h 2308616"/>
                <a:gd name="connsiteX91" fmla="*/ 1797304 w 8553704"/>
                <a:gd name="connsiteY91" fmla="*/ 1546616 h 2308616"/>
                <a:gd name="connsiteX92" fmla="*/ 1670304 w 8553704"/>
                <a:gd name="connsiteY92" fmla="*/ 1533916 h 2308616"/>
                <a:gd name="connsiteX93" fmla="*/ 1556004 w 8553704"/>
                <a:gd name="connsiteY93" fmla="*/ 1470416 h 2308616"/>
                <a:gd name="connsiteX94" fmla="*/ 1454404 w 8553704"/>
                <a:gd name="connsiteY94" fmla="*/ 1419616 h 2308616"/>
                <a:gd name="connsiteX95" fmla="*/ 1429004 w 8553704"/>
                <a:gd name="connsiteY95" fmla="*/ 1381516 h 2308616"/>
                <a:gd name="connsiteX96" fmla="*/ 1378204 w 8553704"/>
                <a:gd name="connsiteY96" fmla="*/ 1356116 h 2308616"/>
                <a:gd name="connsiteX97" fmla="*/ 1340104 w 8553704"/>
                <a:gd name="connsiteY97" fmla="*/ 1229116 h 2308616"/>
                <a:gd name="connsiteX98" fmla="*/ 1352804 w 8553704"/>
                <a:gd name="connsiteY98" fmla="*/ 975116 h 2308616"/>
                <a:gd name="connsiteX99" fmla="*/ 1365504 w 8553704"/>
                <a:gd name="connsiteY99" fmla="*/ 937016 h 2308616"/>
                <a:gd name="connsiteX100" fmla="*/ 1390904 w 8553704"/>
                <a:gd name="connsiteY100" fmla="*/ 835416 h 2308616"/>
                <a:gd name="connsiteX101" fmla="*/ 1416304 w 8553704"/>
                <a:gd name="connsiteY101" fmla="*/ 797316 h 2308616"/>
                <a:gd name="connsiteX102" fmla="*/ 1467104 w 8553704"/>
                <a:gd name="connsiteY102" fmla="*/ 733816 h 2308616"/>
                <a:gd name="connsiteX103" fmla="*/ 1492504 w 8553704"/>
                <a:gd name="connsiteY103" fmla="*/ 695716 h 2308616"/>
                <a:gd name="connsiteX104" fmla="*/ 1505204 w 8553704"/>
                <a:gd name="connsiteY104" fmla="*/ 657616 h 2308616"/>
                <a:gd name="connsiteX105" fmla="*/ 1543304 w 8553704"/>
                <a:gd name="connsiteY105" fmla="*/ 632216 h 2308616"/>
                <a:gd name="connsiteX106" fmla="*/ 1568704 w 8553704"/>
                <a:gd name="connsiteY106" fmla="*/ 594116 h 2308616"/>
                <a:gd name="connsiteX107" fmla="*/ 1606804 w 8553704"/>
                <a:gd name="connsiteY107" fmla="*/ 581416 h 2308616"/>
                <a:gd name="connsiteX108" fmla="*/ 1657604 w 8553704"/>
                <a:gd name="connsiteY108" fmla="*/ 505216 h 2308616"/>
                <a:gd name="connsiteX109" fmla="*/ 1733804 w 8553704"/>
                <a:gd name="connsiteY109" fmla="*/ 441716 h 2308616"/>
                <a:gd name="connsiteX110" fmla="*/ 1759204 w 8553704"/>
                <a:gd name="connsiteY110" fmla="*/ 403616 h 2308616"/>
                <a:gd name="connsiteX111" fmla="*/ 1784604 w 8553704"/>
                <a:gd name="connsiteY111" fmla="*/ 327416 h 2308616"/>
                <a:gd name="connsiteX112" fmla="*/ 1149604 w 8553704"/>
                <a:gd name="connsiteY112" fmla="*/ 213116 h 2308616"/>
                <a:gd name="connsiteX113" fmla="*/ 1060704 w 8553704"/>
                <a:gd name="connsiteY113" fmla="*/ 200416 h 2308616"/>
                <a:gd name="connsiteX114" fmla="*/ 844804 w 8553704"/>
                <a:gd name="connsiteY114" fmla="*/ 187716 h 2308616"/>
                <a:gd name="connsiteX115" fmla="*/ 705104 w 8553704"/>
                <a:gd name="connsiteY115" fmla="*/ 175016 h 2308616"/>
                <a:gd name="connsiteX116" fmla="*/ 413004 w 8553704"/>
                <a:gd name="connsiteY116" fmla="*/ 162316 h 2308616"/>
                <a:gd name="connsiteX117" fmla="*/ 209804 w 8553704"/>
                <a:gd name="connsiteY117" fmla="*/ 149616 h 2308616"/>
                <a:gd name="connsiteX118" fmla="*/ 32004 w 8553704"/>
                <a:gd name="connsiteY118" fmla="*/ 162316 h 2308616"/>
                <a:gd name="connsiteX119" fmla="*/ 19304 w 8553704"/>
                <a:gd name="connsiteY119"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99354 w 8553704"/>
                <a:gd name="connsiteY22" fmla="*/ 2022866 h 2308616"/>
                <a:gd name="connsiteX23" fmla="*/ 5315204 w 8553704"/>
                <a:gd name="connsiteY23" fmla="*/ 1826016 h 2308616"/>
                <a:gd name="connsiteX24" fmla="*/ 5340604 w 8553704"/>
                <a:gd name="connsiteY24" fmla="*/ 1724416 h 2308616"/>
                <a:gd name="connsiteX25" fmla="*/ 5404104 w 8553704"/>
                <a:gd name="connsiteY25" fmla="*/ 1660916 h 2308616"/>
                <a:gd name="connsiteX26" fmla="*/ 5480304 w 8553704"/>
                <a:gd name="connsiteY26" fmla="*/ 1635516 h 2308616"/>
                <a:gd name="connsiteX27" fmla="*/ 5556504 w 8553704"/>
                <a:gd name="connsiteY27" fmla="*/ 1584716 h 2308616"/>
                <a:gd name="connsiteX28" fmla="*/ 5632704 w 8553704"/>
                <a:gd name="connsiteY28" fmla="*/ 1559316 h 2308616"/>
                <a:gd name="connsiteX29" fmla="*/ 5670804 w 8553704"/>
                <a:gd name="connsiteY29" fmla="*/ 1546616 h 2308616"/>
                <a:gd name="connsiteX30" fmla="*/ 5721604 w 8553704"/>
                <a:gd name="connsiteY30" fmla="*/ 1533916 h 2308616"/>
                <a:gd name="connsiteX31" fmla="*/ 6166104 w 8553704"/>
                <a:gd name="connsiteY31" fmla="*/ 1572016 h 2308616"/>
                <a:gd name="connsiteX32" fmla="*/ 6204204 w 8553704"/>
                <a:gd name="connsiteY32" fmla="*/ 1584716 h 2308616"/>
                <a:gd name="connsiteX33" fmla="*/ 6280404 w 8553704"/>
                <a:gd name="connsiteY33" fmla="*/ 1648216 h 2308616"/>
                <a:gd name="connsiteX34" fmla="*/ 6356604 w 8553704"/>
                <a:gd name="connsiteY34" fmla="*/ 1699016 h 2308616"/>
                <a:gd name="connsiteX35" fmla="*/ 6394704 w 8553704"/>
                <a:gd name="connsiteY35" fmla="*/ 1724416 h 2308616"/>
                <a:gd name="connsiteX36" fmla="*/ 6445504 w 8553704"/>
                <a:gd name="connsiteY36" fmla="*/ 1838716 h 2308616"/>
                <a:gd name="connsiteX37" fmla="*/ 6458204 w 8553704"/>
                <a:gd name="connsiteY37" fmla="*/ 1876816 h 2308616"/>
                <a:gd name="connsiteX38" fmla="*/ 6496304 w 8553704"/>
                <a:gd name="connsiteY38" fmla="*/ 1889516 h 2308616"/>
                <a:gd name="connsiteX39" fmla="*/ 6547104 w 8553704"/>
                <a:gd name="connsiteY39" fmla="*/ 1914916 h 2308616"/>
                <a:gd name="connsiteX40" fmla="*/ 6597904 w 8553704"/>
                <a:gd name="connsiteY40" fmla="*/ 1927616 h 2308616"/>
                <a:gd name="connsiteX41" fmla="*/ 6674104 w 8553704"/>
                <a:gd name="connsiteY41" fmla="*/ 1953016 h 2308616"/>
                <a:gd name="connsiteX42" fmla="*/ 7067804 w 8553704"/>
                <a:gd name="connsiteY42" fmla="*/ 1978416 h 2308616"/>
                <a:gd name="connsiteX43" fmla="*/ 8223504 w 8553704"/>
                <a:gd name="connsiteY43" fmla="*/ 2029216 h 2308616"/>
                <a:gd name="connsiteX44" fmla="*/ 8477504 w 8553704"/>
                <a:gd name="connsiteY44" fmla="*/ 2016516 h 2308616"/>
                <a:gd name="connsiteX45" fmla="*/ 8553704 w 8553704"/>
                <a:gd name="connsiteY45" fmla="*/ 1965716 h 2308616"/>
                <a:gd name="connsiteX46" fmla="*/ 8541004 w 8553704"/>
                <a:gd name="connsiteY46" fmla="*/ 937016 h 2308616"/>
                <a:gd name="connsiteX47" fmla="*/ 8337804 w 8553704"/>
                <a:gd name="connsiteY47" fmla="*/ 975116 h 2308616"/>
                <a:gd name="connsiteX48" fmla="*/ 7867904 w 8553704"/>
                <a:gd name="connsiteY48" fmla="*/ 962416 h 2308616"/>
                <a:gd name="connsiteX49" fmla="*/ 7601204 w 8553704"/>
                <a:gd name="connsiteY49" fmla="*/ 937016 h 2308616"/>
                <a:gd name="connsiteX50" fmla="*/ 7537704 w 8553704"/>
                <a:gd name="connsiteY50" fmla="*/ 924316 h 2308616"/>
                <a:gd name="connsiteX51" fmla="*/ 7486904 w 8553704"/>
                <a:gd name="connsiteY51" fmla="*/ 911616 h 2308616"/>
                <a:gd name="connsiteX52" fmla="*/ 7448804 w 8553704"/>
                <a:gd name="connsiteY52" fmla="*/ 898916 h 2308616"/>
                <a:gd name="connsiteX53" fmla="*/ 7359904 w 8553704"/>
                <a:gd name="connsiteY53" fmla="*/ 886216 h 2308616"/>
                <a:gd name="connsiteX54" fmla="*/ 7207504 w 8553704"/>
                <a:gd name="connsiteY54" fmla="*/ 860816 h 2308616"/>
                <a:gd name="connsiteX55" fmla="*/ 5924804 w 8553704"/>
                <a:gd name="connsiteY55" fmla="*/ 848116 h 2308616"/>
                <a:gd name="connsiteX56" fmla="*/ 5594604 w 8553704"/>
                <a:gd name="connsiteY56" fmla="*/ 810016 h 2308616"/>
                <a:gd name="connsiteX57" fmla="*/ 5467604 w 8553704"/>
                <a:gd name="connsiteY57" fmla="*/ 771916 h 2308616"/>
                <a:gd name="connsiteX58" fmla="*/ 5429504 w 8553704"/>
                <a:gd name="connsiteY58" fmla="*/ 759216 h 2308616"/>
                <a:gd name="connsiteX59" fmla="*/ 5340604 w 8553704"/>
                <a:gd name="connsiteY59" fmla="*/ 708416 h 2308616"/>
                <a:gd name="connsiteX60" fmla="*/ 5302504 w 8553704"/>
                <a:gd name="connsiteY60" fmla="*/ 683016 h 2308616"/>
                <a:gd name="connsiteX61" fmla="*/ 5175504 w 8553704"/>
                <a:gd name="connsiteY61" fmla="*/ 644916 h 2308616"/>
                <a:gd name="connsiteX62" fmla="*/ 4934204 w 8553704"/>
                <a:gd name="connsiteY62" fmla="*/ 632216 h 2308616"/>
                <a:gd name="connsiteX63" fmla="*/ 4527804 w 8553704"/>
                <a:gd name="connsiteY63" fmla="*/ 594116 h 2308616"/>
                <a:gd name="connsiteX64" fmla="*/ 4438904 w 8553704"/>
                <a:gd name="connsiteY64" fmla="*/ 581416 h 2308616"/>
                <a:gd name="connsiteX65" fmla="*/ 3905504 w 8553704"/>
                <a:gd name="connsiteY65" fmla="*/ 530616 h 2308616"/>
                <a:gd name="connsiteX66" fmla="*/ 3626104 w 8553704"/>
                <a:gd name="connsiteY66" fmla="*/ 492516 h 2308616"/>
                <a:gd name="connsiteX67" fmla="*/ 3486404 w 8553704"/>
                <a:gd name="connsiteY67" fmla="*/ 467116 h 2308616"/>
                <a:gd name="connsiteX68" fmla="*/ 3156204 w 8553704"/>
                <a:gd name="connsiteY68" fmla="*/ 454416 h 2308616"/>
                <a:gd name="connsiteX69" fmla="*/ 2902204 w 8553704"/>
                <a:gd name="connsiteY69" fmla="*/ 416316 h 2308616"/>
                <a:gd name="connsiteX70" fmla="*/ 2851404 w 8553704"/>
                <a:gd name="connsiteY70" fmla="*/ 403616 h 2308616"/>
                <a:gd name="connsiteX71" fmla="*/ 2381504 w 8553704"/>
                <a:gd name="connsiteY71" fmla="*/ 378216 h 2308616"/>
                <a:gd name="connsiteX72" fmla="*/ 2318004 w 8553704"/>
                <a:gd name="connsiteY72" fmla="*/ 695716 h 2308616"/>
                <a:gd name="connsiteX73" fmla="*/ 2381504 w 8553704"/>
                <a:gd name="connsiteY73" fmla="*/ 810016 h 2308616"/>
                <a:gd name="connsiteX74" fmla="*/ 2419604 w 8553704"/>
                <a:gd name="connsiteY74" fmla="*/ 835416 h 2308616"/>
                <a:gd name="connsiteX75" fmla="*/ 2495804 w 8553704"/>
                <a:gd name="connsiteY75" fmla="*/ 911616 h 2308616"/>
                <a:gd name="connsiteX76" fmla="*/ 2533904 w 8553704"/>
                <a:gd name="connsiteY76" fmla="*/ 949716 h 2308616"/>
                <a:gd name="connsiteX77" fmla="*/ 2584704 w 8553704"/>
                <a:gd name="connsiteY77" fmla="*/ 987816 h 2308616"/>
                <a:gd name="connsiteX78" fmla="*/ 2660904 w 8553704"/>
                <a:gd name="connsiteY78" fmla="*/ 1038616 h 2308616"/>
                <a:gd name="connsiteX79" fmla="*/ 2673604 w 8553704"/>
                <a:gd name="connsiteY79" fmla="*/ 1076716 h 2308616"/>
                <a:gd name="connsiteX80" fmla="*/ 2699004 w 8553704"/>
                <a:gd name="connsiteY80" fmla="*/ 1165616 h 2308616"/>
                <a:gd name="connsiteX81" fmla="*/ 2673604 w 8553704"/>
                <a:gd name="connsiteY81" fmla="*/ 1330716 h 2308616"/>
                <a:gd name="connsiteX82" fmla="*/ 2660904 w 8553704"/>
                <a:gd name="connsiteY82" fmla="*/ 1381516 h 2308616"/>
                <a:gd name="connsiteX83" fmla="*/ 2635504 w 8553704"/>
                <a:gd name="connsiteY83" fmla="*/ 1419616 h 2308616"/>
                <a:gd name="connsiteX84" fmla="*/ 2622804 w 8553704"/>
                <a:gd name="connsiteY84" fmla="*/ 1457716 h 2308616"/>
                <a:gd name="connsiteX85" fmla="*/ 2584704 w 8553704"/>
                <a:gd name="connsiteY85" fmla="*/ 1470416 h 2308616"/>
                <a:gd name="connsiteX86" fmla="*/ 2546604 w 8553704"/>
                <a:gd name="connsiteY86" fmla="*/ 1495816 h 2308616"/>
                <a:gd name="connsiteX87" fmla="*/ 2470404 w 8553704"/>
                <a:gd name="connsiteY87" fmla="*/ 1521216 h 2308616"/>
                <a:gd name="connsiteX88" fmla="*/ 2432304 w 8553704"/>
                <a:gd name="connsiteY88" fmla="*/ 1533916 h 2308616"/>
                <a:gd name="connsiteX89" fmla="*/ 2330704 w 8553704"/>
                <a:gd name="connsiteY89" fmla="*/ 1546616 h 2308616"/>
                <a:gd name="connsiteX90" fmla="*/ 1797304 w 8553704"/>
                <a:gd name="connsiteY90" fmla="*/ 1546616 h 2308616"/>
                <a:gd name="connsiteX91" fmla="*/ 1670304 w 8553704"/>
                <a:gd name="connsiteY91" fmla="*/ 1533916 h 2308616"/>
                <a:gd name="connsiteX92" fmla="*/ 1556004 w 8553704"/>
                <a:gd name="connsiteY92" fmla="*/ 1470416 h 2308616"/>
                <a:gd name="connsiteX93" fmla="*/ 1454404 w 8553704"/>
                <a:gd name="connsiteY93" fmla="*/ 1419616 h 2308616"/>
                <a:gd name="connsiteX94" fmla="*/ 1429004 w 8553704"/>
                <a:gd name="connsiteY94" fmla="*/ 1381516 h 2308616"/>
                <a:gd name="connsiteX95" fmla="*/ 1378204 w 8553704"/>
                <a:gd name="connsiteY95" fmla="*/ 1356116 h 2308616"/>
                <a:gd name="connsiteX96" fmla="*/ 1340104 w 8553704"/>
                <a:gd name="connsiteY96" fmla="*/ 1229116 h 2308616"/>
                <a:gd name="connsiteX97" fmla="*/ 1352804 w 8553704"/>
                <a:gd name="connsiteY97" fmla="*/ 975116 h 2308616"/>
                <a:gd name="connsiteX98" fmla="*/ 1365504 w 8553704"/>
                <a:gd name="connsiteY98" fmla="*/ 937016 h 2308616"/>
                <a:gd name="connsiteX99" fmla="*/ 1390904 w 8553704"/>
                <a:gd name="connsiteY99" fmla="*/ 835416 h 2308616"/>
                <a:gd name="connsiteX100" fmla="*/ 1416304 w 8553704"/>
                <a:gd name="connsiteY100" fmla="*/ 797316 h 2308616"/>
                <a:gd name="connsiteX101" fmla="*/ 1467104 w 8553704"/>
                <a:gd name="connsiteY101" fmla="*/ 733816 h 2308616"/>
                <a:gd name="connsiteX102" fmla="*/ 1492504 w 8553704"/>
                <a:gd name="connsiteY102" fmla="*/ 695716 h 2308616"/>
                <a:gd name="connsiteX103" fmla="*/ 1505204 w 8553704"/>
                <a:gd name="connsiteY103" fmla="*/ 657616 h 2308616"/>
                <a:gd name="connsiteX104" fmla="*/ 1543304 w 8553704"/>
                <a:gd name="connsiteY104" fmla="*/ 632216 h 2308616"/>
                <a:gd name="connsiteX105" fmla="*/ 1568704 w 8553704"/>
                <a:gd name="connsiteY105" fmla="*/ 594116 h 2308616"/>
                <a:gd name="connsiteX106" fmla="*/ 1606804 w 8553704"/>
                <a:gd name="connsiteY106" fmla="*/ 581416 h 2308616"/>
                <a:gd name="connsiteX107" fmla="*/ 1657604 w 8553704"/>
                <a:gd name="connsiteY107" fmla="*/ 505216 h 2308616"/>
                <a:gd name="connsiteX108" fmla="*/ 1733804 w 8553704"/>
                <a:gd name="connsiteY108" fmla="*/ 441716 h 2308616"/>
                <a:gd name="connsiteX109" fmla="*/ 1759204 w 8553704"/>
                <a:gd name="connsiteY109" fmla="*/ 403616 h 2308616"/>
                <a:gd name="connsiteX110" fmla="*/ 1784604 w 8553704"/>
                <a:gd name="connsiteY110" fmla="*/ 327416 h 2308616"/>
                <a:gd name="connsiteX111" fmla="*/ 1149604 w 8553704"/>
                <a:gd name="connsiteY111" fmla="*/ 213116 h 2308616"/>
                <a:gd name="connsiteX112" fmla="*/ 1060704 w 8553704"/>
                <a:gd name="connsiteY112" fmla="*/ 200416 h 2308616"/>
                <a:gd name="connsiteX113" fmla="*/ 844804 w 8553704"/>
                <a:gd name="connsiteY113" fmla="*/ 187716 h 2308616"/>
                <a:gd name="connsiteX114" fmla="*/ 705104 w 8553704"/>
                <a:gd name="connsiteY114" fmla="*/ 175016 h 2308616"/>
                <a:gd name="connsiteX115" fmla="*/ 413004 w 8553704"/>
                <a:gd name="connsiteY115" fmla="*/ 162316 h 2308616"/>
                <a:gd name="connsiteX116" fmla="*/ 209804 w 8553704"/>
                <a:gd name="connsiteY116" fmla="*/ 149616 h 2308616"/>
                <a:gd name="connsiteX117" fmla="*/ 32004 w 8553704"/>
                <a:gd name="connsiteY117" fmla="*/ 162316 h 2308616"/>
                <a:gd name="connsiteX118" fmla="*/ 19304 w 8553704"/>
                <a:gd name="connsiteY118"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99354 w 8553704"/>
                <a:gd name="connsiteY22" fmla="*/ 2022866 h 2308616"/>
                <a:gd name="connsiteX23" fmla="*/ 5340604 w 8553704"/>
                <a:gd name="connsiteY23" fmla="*/ 1724416 h 2308616"/>
                <a:gd name="connsiteX24" fmla="*/ 5404104 w 8553704"/>
                <a:gd name="connsiteY24" fmla="*/ 1660916 h 2308616"/>
                <a:gd name="connsiteX25" fmla="*/ 5480304 w 8553704"/>
                <a:gd name="connsiteY25" fmla="*/ 1635516 h 2308616"/>
                <a:gd name="connsiteX26" fmla="*/ 5556504 w 8553704"/>
                <a:gd name="connsiteY26" fmla="*/ 1584716 h 2308616"/>
                <a:gd name="connsiteX27" fmla="*/ 5632704 w 8553704"/>
                <a:gd name="connsiteY27" fmla="*/ 1559316 h 2308616"/>
                <a:gd name="connsiteX28" fmla="*/ 5670804 w 8553704"/>
                <a:gd name="connsiteY28" fmla="*/ 1546616 h 2308616"/>
                <a:gd name="connsiteX29" fmla="*/ 5721604 w 8553704"/>
                <a:gd name="connsiteY29" fmla="*/ 1533916 h 2308616"/>
                <a:gd name="connsiteX30" fmla="*/ 6166104 w 8553704"/>
                <a:gd name="connsiteY30" fmla="*/ 1572016 h 2308616"/>
                <a:gd name="connsiteX31" fmla="*/ 6204204 w 8553704"/>
                <a:gd name="connsiteY31" fmla="*/ 1584716 h 2308616"/>
                <a:gd name="connsiteX32" fmla="*/ 6280404 w 8553704"/>
                <a:gd name="connsiteY32" fmla="*/ 1648216 h 2308616"/>
                <a:gd name="connsiteX33" fmla="*/ 6356604 w 8553704"/>
                <a:gd name="connsiteY33" fmla="*/ 1699016 h 2308616"/>
                <a:gd name="connsiteX34" fmla="*/ 6394704 w 8553704"/>
                <a:gd name="connsiteY34" fmla="*/ 1724416 h 2308616"/>
                <a:gd name="connsiteX35" fmla="*/ 6445504 w 8553704"/>
                <a:gd name="connsiteY35" fmla="*/ 1838716 h 2308616"/>
                <a:gd name="connsiteX36" fmla="*/ 6458204 w 8553704"/>
                <a:gd name="connsiteY36" fmla="*/ 1876816 h 2308616"/>
                <a:gd name="connsiteX37" fmla="*/ 6496304 w 8553704"/>
                <a:gd name="connsiteY37" fmla="*/ 1889516 h 2308616"/>
                <a:gd name="connsiteX38" fmla="*/ 6547104 w 8553704"/>
                <a:gd name="connsiteY38" fmla="*/ 1914916 h 2308616"/>
                <a:gd name="connsiteX39" fmla="*/ 6597904 w 8553704"/>
                <a:gd name="connsiteY39" fmla="*/ 1927616 h 2308616"/>
                <a:gd name="connsiteX40" fmla="*/ 6674104 w 8553704"/>
                <a:gd name="connsiteY40" fmla="*/ 1953016 h 2308616"/>
                <a:gd name="connsiteX41" fmla="*/ 7067804 w 8553704"/>
                <a:gd name="connsiteY41" fmla="*/ 1978416 h 2308616"/>
                <a:gd name="connsiteX42" fmla="*/ 8223504 w 8553704"/>
                <a:gd name="connsiteY42" fmla="*/ 2029216 h 2308616"/>
                <a:gd name="connsiteX43" fmla="*/ 8477504 w 8553704"/>
                <a:gd name="connsiteY43" fmla="*/ 2016516 h 2308616"/>
                <a:gd name="connsiteX44" fmla="*/ 8553704 w 8553704"/>
                <a:gd name="connsiteY44" fmla="*/ 1965716 h 2308616"/>
                <a:gd name="connsiteX45" fmla="*/ 8541004 w 8553704"/>
                <a:gd name="connsiteY45" fmla="*/ 937016 h 2308616"/>
                <a:gd name="connsiteX46" fmla="*/ 8337804 w 8553704"/>
                <a:gd name="connsiteY46" fmla="*/ 975116 h 2308616"/>
                <a:gd name="connsiteX47" fmla="*/ 7867904 w 8553704"/>
                <a:gd name="connsiteY47" fmla="*/ 962416 h 2308616"/>
                <a:gd name="connsiteX48" fmla="*/ 7601204 w 8553704"/>
                <a:gd name="connsiteY48" fmla="*/ 937016 h 2308616"/>
                <a:gd name="connsiteX49" fmla="*/ 7537704 w 8553704"/>
                <a:gd name="connsiteY49" fmla="*/ 924316 h 2308616"/>
                <a:gd name="connsiteX50" fmla="*/ 7486904 w 8553704"/>
                <a:gd name="connsiteY50" fmla="*/ 911616 h 2308616"/>
                <a:gd name="connsiteX51" fmla="*/ 7448804 w 8553704"/>
                <a:gd name="connsiteY51" fmla="*/ 898916 h 2308616"/>
                <a:gd name="connsiteX52" fmla="*/ 7359904 w 8553704"/>
                <a:gd name="connsiteY52" fmla="*/ 886216 h 2308616"/>
                <a:gd name="connsiteX53" fmla="*/ 7207504 w 8553704"/>
                <a:gd name="connsiteY53" fmla="*/ 860816 h 2308616"/>
                <a:gd name="connsiteX54" fmla="*/ 5924804 w 8553704"/>
                <a:gd name="connsiteY54" fmla="*/ 848116 h 2308616"/>
                <a:gd name="connsiteX55" fmla="*/ 5594604 w 8553704"/>
                <a:gd name="connsiteY55" fmla="*/ 810016 h 2308616"/>
                <a:gd name="connsiteX56" fmla="*/ 5467604 w 8553704"/>
                <a:gd name="connsiteY56" fmla="*/ 771916 h 2308616"/>
                <a:gd name="connsiteX57" fmla="*/ 5429504 w 8553704"/>
                <a:gd name="connsiteY57" fmla="*/ 759216 h 2308616"/>
                <a:gd name="connsiteX58" fmla="*/ 5340604 w 8553704"/>
                <a:gd name="connsiteY58" fmla="*/ 708416 h 2308616"/>
                <a:gd name="connsiteX59" fmla="*/ 5302504 w 8553704"/>
                <a:gd name="connsiteY59" fmla="*/ 683016 h 2308616"/>
                <a:gd name="connsiteX60" fmla="*/ 5175504 w 8553704"/>
                <a:gd name="connsiteY60" fmla="*/ 644916 h 2308616"/>
                <a:gd name="connsiteX61" fmla="*/ 4934204 w 8553704"/>
                <a:gd name="connsiteY61" fmla="*/ 632216 h 2308616"/>
                <a:gd name="connsiteX62" fmla="*/ 4527804 w 8553704"/>
                <a:gd name="connsiteY62" fmla="*/ 594116 h 2308616"/>
                <a:gd name="connsiteX63" fmla="*/ 4438904 w 8553704"/>
                <a:gd name="connsiteY63" fmla="*/ 581416 h 2308616"/>
                <a:gd name="connsiteX64" fmla="*/ 3905504 w 8553704"/>
                <a:gd name="connsiteY64" fmla="*/ 530616 h 2308616"/>
                <a:gd name="connsiteX65" fmla="*/ 3626104 w 8553704"/>
                <a:gd name="connsiteY65" fmla="*/ 492516 h 2308616"/>
                <a:gd name="connsiteX66" fmla="*/ 3486404 w 8553704"/>
                <a:gd name="connsiteY66" fmla="*/ 467116 h 2308616"/>
                <a:gd name="connsiteX67" fmla="*/ 3156204 w 8553704"/>
                <a:gd name="connsiteY67" fmla="*/ 454416 h 2308616"/>
                <a:gd name="connsiteX68" fmla="*/ 2902204 w 8553704"/>
                <a:gd name="connsiteY68" fmla="*/ 416316 h 2308616"/>
                <a:gd name="connsiteX69" fmla="*/ 2851404 w 8553704"/>
                <a:gd name="connsiteY69" fmla="*/ 403616 h 2308616"/>
                <a:gd name="connsiteX70" fmla="*/ 2381504 w 8553704"/>
                <a:gd name="connsiteY70" fmla="*/ 378216 h 2308616"/>
                <a:gd name="connsiteX71" fmla="*/ 2318004 w 8553704"/>
                <a:gd name="connsiteY71" fmla="*/ 695716 h 2308616"/>
                <a:gd name="connsiteX72" fmla="*/ 2381504 w 8553704"/>
                <a:gd name="connsiteY72" fmla="*/ 810016 h 2308616"/>
                <a:gd name="connsiteX73" fmla="*/ 2419604 w 8553704"/>
                <a:gd name="connsiteY73" fmla="*/ 835416 h 2308616"/>
                <a:gd name="connsiteX74" fmla="*/ 2495804 w 8553704"/>
                <a:gd name="connsiteY74" fmla="*/ 911616 h 2308616"/>
                <a:gd name="connsiteX75" fmla="*/ 2533904 w 8553704"/>
                <a:gd name="connsiteY75" fmla="*/ 949716 h 2308616"/>
                <a:gd name="connsiteX76" fmla="*/ 2584704 w 8553704"/>
                <a:gd name="connsiteY76" fmla="*/ 987816 h 2308616"/>
                <a:gd name="connsiteX77" fmla="*/ 2660904 w 8553704"/>
                <a:gd name="connsiteY77" fmla="*/ 1038616 h 2308616"/>
                <a:gd name="connsiteX78" fmla="*/ 2673604 w 8553704"/>
                <a:gd name="connsiteY78" fmla="*/ 1076716 h 2308616"/>
                <a:gd name="connsiteX79" fmla="*/ 2699004 w 8553704"/>
                <a:gd name="connsiteY79" fmla="*/ 1165616 h 2308616"/>
                <a:gd name="connsiteX80" fmla="*/ 2673604 w 8553704"/>
                <a:gd name="connsiteY80" fmla="*/ 1330716 h 2308616"/>
                <a:gd name="connsiteX81" fmla="*/ 2660904 w 8553704"/>
                <a:gd name="connsiteY81" fmla="*/ 1381516 h 2308616"/>
                <a:gd name="connsiteX82" fmla="*/ 2635504 w 8553704"/>
                <a:gd name="connsiteY82" fmla="*/ 1419616 h 2308616"/>
                <a:gd name="connsiteX83" fmla="*/ 2622804 w 8553704"/>
                <a:gd name="connsiteY83" fmla="*/ 1457716 h 2308616"/>
                <a:gd name="connsiteX84" fmla="*/ 2584704 w 8553704"/>
                <a:gd name="connsiteY84" fmla="*/ 1470416 h 2308616"/>
                <a:gd name="connsiteX85" fmla="*/ 2546604 w 8553704"/>
                <a:gd name="connsiteY85" fmla="*/ 1495816 h 2308616"/>
                <a:gd name="connsiteX86" fmla="*/ 2470404 w 8553704"/>
                <a:gd name="connsiteY86" fmla="*/ 1521216 h 2308616"/>
                <a:gd name="connsiteX87" fmla="*/ 2432304 w 8553704"/>
                <a:gd name="connsiteY87" fmla="*/ 1533916 h 2308616"/>
                <a:gd name="connsiteX88" fmla="*/ 2330704 w 8553704"/>
                <a:gd name="connsiteY88" fmla="*/ 1546616 h 2308616"/>
                <a:gd name="connsiteX89" fmla="*/ 1797304 w 8553704"/>
                <a:gd name="connsiteY89" fmla="*/ 1546616 h 2308616"/>
                <a:gd name="connsiteX90" fmla="*/ 1670304 w 8553704"/>
                <a:gd name="connsiteY90" fmla="*/ 1533916 h 2308616"/>
                <a:gd name="connsiteX91" fmla="*/ 1556004 w 8553704"/>
                <a:gd name="connsiteY91" fmla="*/ 1470416 h 2308616"/>
                <a:gd name="connsiteX92" fmla="*/ 1454404 w 8553704"/>
                <a:gd name="connsiteY92" fmla="*/ 1419616 h 2308616"/>
                <a:gd name="connsiteX93" fmla="*/ 1429004 w 8553704"/>
                <a:gd name="connsiteY93" fmla="*/ 1381516 h 2308616"/>
                <a:gd name="connsiteX94" fmla="*/ 1378204 w 8553704"/>
                <a:gd name="connsiteY94" fmla="*/ 1356116 h 2308616"/>
                <a:gd name="connsiteX95" fmla="*/ 1340104 w 8553704"/>
                <a:gd name="connsiteY95" fmla="*/ 1229116 h 2308616"/>
                <a:gd name="connsiteX96" fmla="*/ 1352804 w 8553704"/>
                <a:gd name="connsiteY96" fmla="*/ 975116 h 2308616"/>
                <a:gd name="connsiteX97" fmla="*/ 1365504 w 8553704"/>
                <a:gd name="connsiteY97" fmla="*/ 937016 h 2308616"/>
                <a:gd name="connsiteX98" fmla="*/ 1390904 w 8553704"/>
                <a:gd name="connsiteY98" fmla="*/ 835416 h 2308616"/>
                <a:gd name="connsiteX99" fmla="*/ 1416304 w 8553704"/>
                <a:gd name="connsiteY99" fmla="*/ 797316 h 2308616"/>
                <a:gd name="connsiteX100" fmla="*/ 1467104 w 8553704"/>
                <a:gd name="connsiteY100" fmla="*/ 733816 h 2308616"/>
                <a:gd name="connsiteX101" fmla="*/ 1492504 w 8553704"/>
                <a:gd name="connsiteY101" fmla="*/ 695716 h 2308616"/>
                <a:gd name="connsiteX102" fmla="*/ 1505204 w 8553704"/>
                <a:gd name="connsiteY102" fmla="*/ 657616 h 2308616"/>
                <a:gd name="connsiteX103" fmla="*/ 1543304 w 8553704"/>
                <a:gd name="connsiteY103" fmla="*/ 632216 h 2308616"/>
                <a:gd name="connsiteX104" fmla="*/ 1568704 w 8553704"/>
                <a:gd name="connsiteY104" fmla="*/ 594116 h 2308616"/>
                <a:gd name="connsiteX105" fmla="*/ 1606804 w 8553704"/>
                <a:gd name="connsiteY105" fmla="*/ 581416 h 2308616"/>
                <a:gd name="connsiteX106" fmla="*/ 1657604 w 8553704"/>
                <a:gd name="connsiteY106" fmla="*/ 505216 h 2308616"/>
                <a:gd name="connsiteX107" fmla="*/ 1733804 w 8553704"/>
                <a:gd name="connsiteY107" fmla="*/ 441716 h 2308616"/>
                <a:gd name="connsiteX108" fmla="*/ 1759204 w 8553704"/>
                <a:gd name="connsiteY108" fmla="*/ 403616 h 2308616"/>
                <a:gd name="connsiteX109" fmla="*/ 1784604 w 8553704"/>
                <a:gd name="connsiteY109" fmla="*/ 327416 h 2308616"/>
                <a:gd name="connsiteX110" fmla="*/ 1149604 w 8553704"/>
                <a:gd name="connsiteY110" fmla="*/ 213116 h 2308616"/>
                <a:gd name="connsiteX111" fmla="*/ 1060704 w 8553704"/>
                <a:gd name="connsiteY111" fmla="*/ 200416 h 2308616"/>
                <a:gd name="connsiteX112" fmla="*/ 844804 w 8553704"/>
                <a:gd name="connsiteY112" fmla="*/ 187716 h 2308616"/>
                <a:gd name="connsiteX113" fmla="*/ 705104 w 8553704"/>
                <a:gd name="connsiteY113" fmla="*/ 175016 h 2308616"/>
                <a:gd name="connsiteX114" fmla="*/ 413004 w 8553704"/>
                <a:gd name="connsiteY114" fmla="*/ 162316 h 2308616"/>
                <a:gd name="connsiteX115" fmla="*/ 209804 w 8553704"/>
                <a:gd name="connsiteY115" fmla="*/ 149616 h 2308616"/>
                <a:gd name="connsiteX116" fmla="*/ 32004 w 8553704"/>
                <a:gd name="connsiteY116" fmla="*/ 162316 h 2308616"/>
                <a:gd name="connsiteX117" fmla="*/ 19304 w 8553704"/>
                <a:gd name="connsiteY117"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99354 w 8553704"/>
                <a:gd name="connsiteY22" fmla="*/ 2022866 h 2308616"/>
                <a:gd name="connsiteX23" fmla="*/ 5486654 w 8553704"/>
                <a:gd name="connsiteY23" fmla="*/ 1768866 h 2308616"/>
                <a:gd name="connsiteX24" fmla="*/ 5404104 w 8553704"/>
                <a:gd name="connsiteY24" fmla="*/ 1660916 h 2308616"/>
                <a:gd name="connsiteX25" fmla="*/ 5480304 w 8553704"/>
                <a:gd name="connsiteY25" fmla="*/ 1635516 h 2308616"/>
                <a:gd name="connsiteX26" fmla="*/ 5556504 w 8553704"/>
                <a:gd name="connsiteY26" fmla="*/ 1584716 h 2308616"/>
                <a:gd name="connsiteX27" fmla="*/ 5632704 w 8553704"/>
                <a:gd name="connsiteY27" fmla="*/ 1559316 h 2308616"/>
                <a:gd name="connsiteX28" fmla="*/ 5670804 w 8553704"/>
                <a:gd name="connsiteY28" fmla="*/ 1546616 h 2308616"/>
                <a:gd name="connsiteX29" fmla="*/ 5721604 w 8553704"/>
                <a:gd name="connsiteY29" fmla="*/ 1533916 h 2308616"/>
                <a:gd name="connsiteX30" fmla="*/ 6166104 w 8553704"/>
                <a:gd name="connsiteY30" fmla="*/ 1572016 h 2308616"/>
                <a:gd name="connsiteX31" fmla="*/ 6204204 w 8553704"/>
                <a:gd name="connsiteY31" fmla="*/ 1584716 h 2308616"/>
                <a:gd name="connsiteX32" fmla="*/ 6280404 w 8553704"/>
                <a:gd name="connsiteY32" fmla="*/ 1648216 h 2308616"/>
                <a:gd name="connsiteX33" fmla="*/ 6356604 w 8553704"/>
                <a:gd name="connsiteY33" fmla="*/ 1699016 h 2308616"/>
                <a:gd name="connsiteX34" fmla="*/ 6394704 w 8553704"/>
                <a:gd name="connsiteY34" fmla="*/ 1724416 h 2308616"/>
                <a:gd name="connsiteX35" fmla="*/ 6445504 w 8553704"/>
                <a:gd name="connsiteY35" fmla="*/ 1838716 h 2308616"/>
                <a:gd name="connsiteX36" fmla="*/ 6458204 w 8553704"/>
                <a:gd name="connsiteY36" fmla="*/ 1876816 h 2308616"/>
                <a:gd name="connsiteX37" fmla="*/ 6496304 w 8553704"/>
                <a:gd name="connsiteY37" fmla="*/ 1889516 h 2308616"/>
                <a:gd name="connsiteX38" fmla="*/ 6547104 w 8553704"/>
                <a:gd name="connsiteY38" fmla="*/ 1914916 h 2308616"/>
                <a:gd name="connsiteX39" fmla="*/ 6597904 w 8553704"/>
                <a:gd name="connsiteY39" fmla="*/ 1927616 h 2308616"/>
                <a:gd name="connsiteX40" fmla="*/ 6674104 w 8553704"/>
                <a:gd name="connsiteY40" fmla="*/ 1953016 h 2308616"/>
                <a:gd name="connsiteX41" fmla="*/ 7067804 w 8553704"/>
                <a:gd name="connsiteY41" fmla="*/ 1978416 h 2308616"/>
                <a:gd name="connsiteX42" fmla="*/ 8223504 w 8553704"/>
                <a:gd name="connsiteY42" fmla="*/ 2029216 h 2308616"/>
                <a:gd name="connsiteX43" fmla="*/ 8477504 w 8553704"/>
                <a:gd name="connsiteY43" fmla="*/ 2016516 h 2308616"/>
                <a:gd name="connsiteX44" fmla="*/ 8553704 w 8553704"/>
                <a:gd name="connsiteY44" fmla="*/ 1965716 h 2308616"/>
                <a:gd name="connsiteX45" fmla="*/ 8541004 w 8553704"/>
                <a:gd name="connsiteY45" fmla="*/ 937016 h 2308616"/>
                <a:gd name="connsiteX46" fmla="*/ 8337804 w 8553704"/>
                <a:gd name="connsiteY46" fmla="*/ 975116 h 2308616"/>
                <a:gd name="connsiteX47" fmla="*/ 7867904 w 8553704"/>
                <a:gd name="connsiteY47" fmla="*/ 962416 h 2308616"/>
                <a:gd name="connsiteX48" fmla="*/ 7601204 w 8553704"/>
                <a:gd name="connsiteY48" fmla="*/ 937016 h 2308616"/>
                <a:gd name="connsiteX49" fmla="*/ 7537704 w 8553704"/>
                <a:gd name="connsiteY49" fmla="*/ 924316 h 2308616"/>
                <a:gd name="connsiteX50" fmla="*/ 7486904 w 8553704"/>
                <a:gd name="connsiteY50" fmla="*/ 911616 h 2308616"/>
                <a:gd name="connsiteX51" fmla="*/ 7448804 w 8553704"/>
                <a:gd name="connsiteY51" fmla="*/ 898916 h 2308616"/>
                <a:gd name="connsiteX52" fmla="*/ 7359904 w 8553704"/>
                <a:gd name="connsiteY52" fmla="*/ 886216 h 2308616"/>
                <a:gd name="connsiteX53" fmla="*/ 7207504 w 8553704"/>
                <a:gd name="connsiteY53" fmla="*/ 860816 h 2308616"/>
                <a:gd name="connsiteX54" fmla="*/ 5924804 w 8553704"/>
                <a:gd name="connsiteY54" fmla="*/ 848116 h 2308616"/>
                <a:gd name="connsiteX55" fmla="*/ 5594604 w 8553704"/>
                <a:gd name="connsiteY55" fmla="*/ 810016 h 2308616"/>
                <a:gd name="connsiteX56" fmla="*/ 5467604 w 8553704"/>
                <a:gd name="connsiteY56" fmla="*/ 771916 h 2308616"/>
                <a:gd name="connsiteX57" fmla="*/ 5429504 w 8553704"/>
                <a:gd name="connsiteY57" fmla="*/ 759216 h 2308616"/>
                <a:gd name="connsiteX58" fmla="*/ 5340604 w 8553704"/>
                <a:gd name="connsiteY58" fmla="*/ 708416 h 2308616"/>
                <a:gd name="connsiteX59" fmla="*/ 5302504 w 8553704"/>
                <a:gd name="connsiteY59" fmla="*/ 683016 h 2308616"/>
                <a:gd name="connsiteX60" fmla="*/ 5175504 w 8553704"/>
                <a:gd name="connsiteY60" fmla="*/ 644916 h 2308616"/>
                <a:gd name="connsiteX61" fmla="*/ 4934204 w 8553704"/>
                <a:gd name="connsiteY61" fmla="*/ 632216 h 2308616"/>
                <a:gd name="connsiteX62" fmla="*/ 4527804 w 8553704"/>
                <a:gd name="connsiteY62" fmla="*/ 594116 h 2308616"/>
                <a:gd name="connsiteX63" fmla="*/ 4438904 w 8553704"/>
                <a:gd name="connsiteY63" fmla="*/ 581416 h 2308616"/>
                <a:gd name="connsiteX64" fmla="*/ 3905504 w 8553704"/>
                <a:gd name="connsiteY64" fmla="*/ 530616 h 2308616"/>
                <a:gd name="connsiteX65" fmla="*/ 3626104 w 8553704"/>
                <a:gd name="connsiteY65" fmla="*/ 492516 h 2308616"/>
                <a:gd name="connsiteX66" fmla="*/ 3486404 w 8553704"/>
                <a:gd name="connsiteY66" fmla="*/ 467116 h 2308616"/>
                <a:gd name="connsiteX67" fmla="*/ 3156204 w 8553704"/>
                <a:gd name="connsiteY67" fmla="*/ 454416 h 2308616"/>
                <a:gd name="connsiteX68" fmla="*/ 2902204 w 8553704"/>
                <a:gd name="connsiteY68" fmla="*/ 416316 h 2308616"/>
                <a:gd name="connsiteX69" fmla="*/ 2851404 w 8553704"/>
                <a:gd name="connsiteY69" fmla="*/ 403616 h 2308616"/>
                <a:gd name="connsiteX70" fmla="*/ 2381504 w 8553704"/>
                <a:gd name="connsiteY70" fmla="*/ 378216 h 2308616"/>
                <a:gd name="connsiteX71" fmla="*/ 2318004 w 8553704"/>
                <a:gd name="connsiteY71" fmla="*/ 695716 h 2308616"/>
                <a:gd name="connsiteX72" fmla="*/ 2381504 w 8553704"/>
                <a:gd name="connsiteY72" fmla="*/ 810016 h 2308616"/>
                <a:gd name="connsiteX73" fmla="*/ 2419604 w 8553704"/>
                <a:gd name="connsiteY73" fmla="*/ 835416 h 2308616"/>
                <a:gd name="connsiteX74" fmla="*/ 2495804 w 8553704"/>
                <a:gd name="connsiteY74" fmla="*/ 911616 h 2308616"/>
                <a:gd name="connsiteX75" fmla="*/ 2533904 w 8553704"/>
                <a:gd name="connsiteY75" fmla="*/ 949716 h 2308616"/>
                <a:gd name="connsiteX76" fmla="*/ 2584704 w 8553704"/>
                <a:gd name="connsiteY76" fmla="*/ 987816 h 2308616"/>
                <a:gd name="connsiteX77" fmla="*/ 2660904 w 8553704"/>
                <a:gd name="connsiteY77" fmla="*/ 1038616 h 2308616"/>
                <a:gd name="connsiteX78" fmla="*/ 2673604 w 8553704"/>
                <a:gd name="connsiteY78" fmla="*/ 1076716 h 2308616"/>
                <a:gd name="connsiteX79" fmla="*/ 2699004 w 8553704"/>
                <a:gd name="connsiteY79" fmla="*/ 1165616 h 2308616"/>
                <a:gd name="connsiteX80" fmla="*/ 2673604 w 8553704"/>
                <a:gd name="connsiteY80" fmla="*/ 1330716 h 2308616"/>
                <a:gd name="connsiteX81" fmla="*/ 2660904 w 8553704"/>
                <a:gd name="connsiteY81" fmla="*/ 1381516 h 2308616"/>
                <a:gd name="connsiteX82" fmla="*/ 2635504 w 8553704"/>
                <a:gd name="connsiteY82" fmla="*/ 1419616 h 2308616"/>
                <a:gd name="connsiteX83" fmla="*/ 2622804 w 8553704"/>
                <a:gd name="connsiteY83" fmla="*/ 1457716 h 2308616"/>
                <a:gd name="connsiteX84" fmla="*/ 2584704 w 8553704"/>
                <a:gd name="connsiteY84" fmla="*/ 1470416 h 2308616"/>
                <a:gd name="connsiteX85" fmla="*/ 2546604 w 8553704"/>
                <a:gd name="connsiteY85" fmla="*/ 1495816 h 2308616"/>
                <a:gd name="connsiteX86" fmla="*/ 2470404 w 8553704"/>
                <a:gd name="connsiteY86" fmla="*/ 1521216 h 2308616"/>
                <a:gd name="connsiteX87" fmla="*/ 2432304 w 8553704"/>
                <a:gd name="connsiteY87" fmla="*/ 1533916 h 2308616"/>
                <a:gd name="connsiteX88" fmla="*/ 2330704 w 8553704"/>
                <a:gd name="connsiteY88" fmla="*/ 1546616 h 2308616"/>
                <a:gd name="connsiteX89" fmla="*/ 1797304 w 8553704"/>
                <a:gd name="connsiteY89" fmla="*/ 1546616 h 2308616"/>
                <a:gd name="connsiteX90" fmla="*/ 1670304 w 8553704"/>
                <a:gd name="connsiteY90" fmla="*/ 1533916 h 2308616"/>
                <a:gd name="connsiteX91" fmla="*/ 1556004 w 8553704"/>
                <a:gd name="connsiteY91" fmla="*/ 1470416 h 2308616"/>
                <a:gd name="connsiteX92" fmla="*/ 1454404 w 8553704"/>
                <a:gd name="connsiteY92" fmla="*/ 1419616 h 2308616"/>
                <a:gd name="connsiteX93" fmla="*/ 1429004 w 8553704"/>
                <a:gd name="connsiteY93" fmla="*/ 1381516 h 2308616"/>
                <a:gd name="connsiteX94" fmla="*/ 1378204 w 8553704"/>
                <a:gd name="connsiteY94" fmla="*/ 1356116 h 2308616"/>
                <a:gd name="connsiteX95" fmla="*/ 1340104 w 8553704"/>
                <a:gd name="connsiteY95" fmla="*/ 1229116 h 2308616"/>
                <a:gd name="connsiteX96" fmla="*/ 1352804 w 8553704"/>
                <a:gd name="connsiteY96" fmla="*/ 975116 h 2308616"/>
                <a:gd name="connsiteX97" fmla="*/ 1365504 w 8553704"/>
                <a:gd name="connsiteY97" fmla="*/ 937016 h 2308616"/>
                <a:gd name="connsiteX98" fmla="*/ 1390904 w 8553704"/>
                <a:gd name="connsiteY98" fmla="*/ 835416 h 2308616"/>
                <a:gd name="connsiteX99" fmla="*/ 1416304 w 8553704"/>
                <a:gd name="connsiteY99" fmla="*/ 797316 h 2308616"/>
                <a:gd name="connsiteX100" fmla="*/ 1467104 w 8553704"/>
                <a:gd name="connsiteY100" fmla="*/ 733816 h 2308616"/>
                <a:gd name="connsiteX101" fmla="*/ 1492504 w 8553704"/>
                <a:gd name="connsiteY101" fmla="*/ 695716 h 2308616"/>
                <a:gd name="connsiteX102" fmla="*/ 1505204 w 8553704"/>
                <a:gd name="connsiteY102" fmla="*/ 657616 h 2308616"/>
                <a:gd name="connsiteX103" fmla="*/ 1543304 w 8553704"/>
                <a:gd name="connsiteY103" fmla="*/ 632216 h 2308616"/>
                <a:gd name="connsiteX104" fmla="*/ 1568704 w 8553704"/>
                <a:gd name="connsiteY104" fmla="*/ 594116 h 2308616"/>
                <a:gd name="connsiteX105" fmla="*/ 1606804 w 8553704"/>
                <a:gd name="connsiteY105" fmla="*/ 581416 h 2308616"/>
                <a:gd name="connsiteX106" fmla="*/ 1657604 w 8553704"/>
                <a:gd name="connsiteY106" fmla="*/ 505216 h 2308616"/>
                <a:gd name="connsiteX107" fmla="*/ 1733804 w 8553704"/>
                <a:gd name="connsiteY107" fmla="*/ 441716 h 2308616"/>
                <a:gd name="connsiteX108" fmla="*/ 1759204 w 8553704"/>
                <a:gd name="connsiteY108" fmla="*/ 403616 h 2308616"/>
                <a:gd name="connsiteX109" fmla="*/ 1784604 w 8553704"/>
                <a:gd name="connsiteY109" fmla="*/ 327416 h 2308616"/>
                <a:gd name="connsiteX110" fmla="*/ 1149604 w 8553704"/>
                <a:gd name="connsiteY110" fmla="*/ 213116 h 2308616"/>
                <a:gd name="connsiteX111" fmla="*/ 1060704 w 8553704"/>
                <a:gd name="connsiteY111" fmla="*/ 200416 h 2308616"/>
                <a:gd name="connsiteX112" fmla="*/ 844804 w 8553704"/>
                <a:gd name="connsiteY112" fmla="*/ 187716 h 2308616"/>
                <a:gd name="connsiteX113" fmla="*/ 705104 w 8553704"/>
                <a:gd name="connsiteY113" fmla="*/ 175016 h 2308616"/>
                <a:gd name="connsiteX114" fmla="*/ 413004 w 8553704"/>
                <a:gd name="connsiteY114" fmla="*/ 162316 h 2308616"/>
                <a:gd name="connsiteX115" fmla="*/ 209804 w 8553704"/>
                <a:gd name="connsiteY115" fmla="*/ 149616 h 2308616"/>
                <a:gd name="connsiteX116" fmla="*/ 32004 w 8553704"/>
                <a:gd name="connsiteY116" fmla="*/ 162316 h 2308616"/>
                <a:gd name="connsiteX117" fmla="*/ 19304 w 8553704"/>
                <a:gd name="connsiteY117"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99354 w 8553704"/>
                <a:gd name="connsiteY22" fmla="*/ 2022866 h 2308616"/>
                <a:gd name="connsiteX23" fmla="*/ 5486654 w 8553704"/>
                <a:gd name="connsiteY23" fmla="*/ 1768866 h 2308616"/>
                <a:gd name="connsiteX24" fmla="*/ 5404104 w 8553704"/>
                <a:gd name="connsiteY24" fmla="*/ 1660916 h 2308616"/>
                <a:gd name="connsiteX25" fmla="*/ 5480304 w 8553704"/>
                <a:gd name="connsiteY25" fmla="*/ 1635516 h 2308616"/>
                <a:gd name="connsiteX26" fmla="*/ 5556504 w 8553704"/>
                <a:gd name="connsiteY26" fmla="*/ 1584716 h 2308616"/>
                <a:gd name="connsiteX27" fmla="*/ 5632704 w 8553704"/>
                <a:gd name="connsiteY27" fmla="*/ 1559316 h 2308616"/>
                <a:gd name="connsiteX28" fmla="*/ 5670804 w 8553704"/>
                <a:gd name="connsiteY28" fmla="*/ 1546616 h 2308616"/>
                <a:gd name="connsiteX29" fmla="*/ 5721604 w 8553704"/>
                <a:gd name="connsiteY29" fmla="*/ 1533916 h 2308616"/>
                <a:gd name="connsiteX30" fmla="*/ 6166104 w 8553704"/>
                <a:gd name="connsiteY30" fmla="*/ 1572016 h 2308616"/>
                <a:gd name="connsiteX31" fmla="*/ 6204204 w 8553704"/>
                <a:gd name="connsiteY31" fmla="*/ 1584716 h 2308616"/>
                <a:gd name="connsiteX32" fmla="*/ 6280404 w 8553704"/>
                <a:gd name="connsiteY32" fmla="*/ 1648216 h 2308616"/>
                <a:gd name="connsiteX33" fmla="*/ 6356604 w 8553704"/>
                <a:gd name="connsiteY33" fmla="*/ 1699016 h 2308616"/>
                <a:gd name="connsiteX34" fmla="*/ 6394704 w 8553704"/>
                <a:gd name="connsiteY34" fmla="*/ 1724416 h 2308616"/>
                <a:gd name="connsiteX35" fmla="*/ 6445504 w 8553704"/>
                <a:gd name="connsiteY35" fmla="*/ 1838716 h 2308616"/>
                <a:gd name="connsiteX36" fmla="*/ 6458204 w 8553704"/>
                <a:gd name="connsiteY36" fmla="*/ 1876816 h 2308616"/>
                <a:gd name="connsiteX37" fmla="*/ 6496304 w 8553704"/>
                <a:gd name="connsiteY37" fmla="*/ 1889516 h 2308616"/>
                <a:gd name="connsiteX38" fmla="*/ 6547104 w 8553704"/>
                <a:gd name="connsiteY38" fmla="*/ 1914916 h 2308616"/>
                <a:gd name="connsiteX39" fmla="*/ 6597904 w 8553704"/>
                <a:gd name="connsiteY39" fmla="*/ 1927616 h 2308616"/>
                <a:gd name="connsiteX40" fmla="*/ 6674104 w 8553704"/>
                <a:gd name="connsiteY40" fmla="*/ 1953016 h 2308616"/>
                <a:gd name="connsiteX41" fmla="*/ 7067804 w 8553704"/>
                <a:gd name="connsiteY41" fmla="*/ 1978416 h 2308616"/>
                <a:gd name="connsiteX42" fmla="*/ 8223504 w 8553704"/>
                <a:gd name="connsiteY42" fmla="*/ 2029216 h 2308616"/>
                <a:gd name="connsiteX43" fmla="*/ 8477504 w 8553704"/>
                <a:gd name="connsiteY43" fmla="*/ 2016516 h 2308616"/>
                <a:gd name="connsiteX44" fmla="*/ 8553704 w 8553704"/>
                <a:gd name="connsiteY44" fmla="*/ 1965716 h 2308616"/>
                <a:gd name="connsiteX45" fmla="*/ 8541004 w 8553704"/>
                <a:gd name="connsiteY45" fmla="*/ 937016 h 2308616"/>
                <a:gd name="connsiteX46" fmla="*/ 8337804 w 8553704"/>
                <a:gd name="connsiteY46" fmla="*/ 975116 h 2308616"/>
                <a:gd name="connsiteX47" fmla="*/ 7867904 w 8553704"/>
                <a:gd name="connsiteY47" fmla="*/ 962416 h 2308616"/>
                <a:gd name="connsiteX48" fmla="*/ 7601204 w 8553704"/>
                <a:gd name="connsiteY48" fmla="*/ 937016 h 2308616"/>
                <a:gd name="connsiteX49" fmla="*/ 7537704 w 8553704"/>
                <a:gd name="connsiteY49" fmla="*/ 924316 h 2308616"/>
                <a:gd name="connsiteX50" fmla="*/ 7486904 w 8553704"/>
                <a:gd name="connsiteY50" fmla="*/ 911616 h 2308616"/>
                <a:gd name="connsiteX51" fmla="*/ 7448804 w 8553704"/>
                <a:gd name="connsiteY51" fmla="*/ 898916 h 2308616"/>
                <a:gd name="connsiteX52" fmla="*/ 7359904 w 8553704"/>
                <a:gd name="connsiteY52" fmla="*/ 886216 h 2308616"/>
                <a:gd name="connsiteX53" fmla="*/ 7207504 w 8553704"/>
                <a:gd name="connsiteY53" fmla="*/ 860816 h 2308616"/>
                <a:gd name="connsiteX54" fmla="*/ 5924804 w 8553704"/>
                <a:gd name="connsiteY54" fmla="*/ 848116 h 2308616"/>
                <a:gd name="connsiteX55" fmla="*/ 5594604 w 8553704"/>
                <a:gd name="connsiteY55" fmla="*/ 810016 h 2308616"/>
                <a:gd name="connsiteX56" fmla="*/ 5467604 w 8553704"/>
                <a:gd name="connsiteY56" fmla="*/ 771916 h 2308616"/>
                <a:gd name="connsiteX57" fmla="*/ 5429504 w 8553704"/>
                <a:gd name="connsiteY57" fmla="*/ 759216 h 2308616"/>
                <a:gd name="connsiteX58" fmla="*/ 5340604 w 8553704"/>
                <a:gd name="connsiteY58" fmla="*/ 708416 h 2308616"/>
                <a:gd name="connsiteX59" fmla="*/ 5302504 w 8553704"/>
                <a:gd name="connsiteY59" fmla="*/ 683016 h 2308616"/>
                <a:gd name="connsiteX60" fmla="*/ 5175504 w 8553704"/>
                <a:gd name="connsiteY60" fmla="*/ 644916 h 2308616"/>
                <a:gd name="connsiteX61" fmla="*/ 4934204 w 8553704"/>
                <a:gd name="connsiteY61" fmla="*/ 632216 h 2308616"/>
                <a:gd name="connsiteX62" fmla="*/ 4527804 w 8553704"/>
                <a:gd name="connsiteY62" fmla="*/ 594116 h 2308616"/>
                <a:gd name="connsiteX63" fmla="*/ 4438904 w 8553704"/>
                <a:gd name="connsiteY63" fmla="*/ 581416 h 2308616"/>
                <a:gd name="connsiteX64" fmla="*/ 3905504 w 8553704"/>
                <a:gd name="connsiteY64" fmla="*/ 530616 h 2308616"/>
                <a:gd name="connsiteX65" fmla="*/ 3626104 w 8553704"/>
                <a:gd name="connsiteY65" fmla="*/ 492516 h 2308616"/>
                <a:gd name="connsiteX66" fmla="*/ 3486404 w 8553704"/>
                <a:gd name="connsiteY66" fmla="*/ 467116 h 2308616"/>
                <a:gd name="connsiteX67" fmla="*/ 3156204 w 8553704"/>
                <a:gd name="connsiteY67" fmla="*/ 454416 h 2308616"/>
                <a:gd name="connsiteX68" fmla="*/ 2902204 w 8553704"/>
                <a:gd name="connsiteY68" fmla="*/ 416316 h 2308616"/>
                <a:gd name="connsiteX69" fmla="*/ 2851404 w 8553704"/>
                <a:gd name="connsiteY69" fmla="*/ 403616 h 2308616"/>
                <a:gd name="connsiteX70" fmla="*/ 2381504 w 8553704"/>
                <a:gd name="connsiteY70" fmla="*/ 378216 h 2308616"/>
                <a:gd name="connsiteX71" fmla="*/ 2318004 w 8553704"/>
                <a:gd name="connsiteY71" fmla="*/ 695716 h 2308616"/>
                <a:gd name="connsiteX72" fmla="*/ 2381504 w 8553704"/>
                <a:gd name="connsiteY72" fmla="*/ 810016 h 2308616"/>
                <a:gd name="connsiteX73" fmla="*/ 2419604 w 8553704"/>
                <a:gd name="connsiteY73" fmla="*/ 835416 h 2308616"/>
                <a:gd name="connsiteX74" fmla="*/ 2495804 w 8553704"/>
                <a:gd name="connsiteY74" fmla="*/ 911616 h 2308616"/>
                <a:gd name="connsiteX75" fmla="*/ 2533904 w 8553704"/>
                <a:gd name="connsiteY75" fmla="*/ 949716 h 2308616"/>
                <a:gd name="connsiteX76" fmla="*/ 2584704 w 8553704"/>
                <a:gd name="connsiteY76" fmla="*/ 987816 h 2308616"/>
                <a:gd name="connsiteX77" fmla="*/ 2660904 w 8553704"/>
                <a:gd name="connsiteY77" fmla="*/ 1038616 h 2308616"/>
                <a:gd name="connsiteX78" fmla="*/ 2673604 w 8553704"/>
                <a:gd name="connsiteY78" fmla="*/ 1076716 h 2308616"/>
                <a:gd name="connsiteX79" fmla="*/ 2699004 w 8553704"/>
                <a:gd name="connsiteY79" fmla="*/ 1165616 h 2308616"/>
                <a:gd name="connsiteX80" fmla="*/ 2673604 w 8553704"/>
                <a:gd name="connsiteY80" fmla="*/ 1330716 h 2308616"/>
                <a:gd name="connsiteX81" fmla="*/ 2660904 w 8553704"/>
                <a:gd name="connsiteY81" fmla="*/ 1381516 h 2308616"/>
                <a:gd name="connsiteX82" fmla="*/ 2635504 w 8553704"/>
                <a:gd name="connsiteY82" fmla="*/ 1419616 h 2308616"/>
                <a:gd name="connsiteX83" fmla="*/ 2622804 w 8553704"/>
                <a:gd name="connsiteY83" fmla="*/ 1457716 h 2308616"/>
                <a:gd name="connsiteX84" fmla="*/ 2584704 w 8553704"/>
                <a:gd name="connsiteY84" fmla="*/ 1470416 h 2308616"/>
                <a:gd name="connsiteX85" fmla="*/ 2546604 w 8553704"/>
                <a:gd name="connsiteY85" fmla="*/ 1495816 h 2308616"/>
                <a:gd name="connsiteX86" fmla="*/ 2470404 w 8553704"/>
                <a:gd name="connsiteY86" fmla="*/ 1521216 h 2308616"/>
                <a:gd name="connsiteX87" fmla="*/ 2432304 w 8553704"/>
                <a:gd name="connsiteY87" fmla="*/ 1533916 h 2308616"/>
                <a:gd name="connsiteX88" fmla="*/ 2330704 w 8553704"/>
                <a:gd name="connsiteY88" fmla="*/ 1546616 h 2308616"/>
                <a:gd name="connsiteX89" fmla="*/ 1797304 w 8553704"/>
                <a:gd name="connsiteY89" fmla="*/ 1546616 h 2308616"/>
                <a:gd name="connsiteX90" fmla="*/ 1670304 w 8553704"/>
                <a:gd name="connsiteY90" fmla="*/ 1533916 h 2308616"/>
                <a:gd name="connsiteX91" fmla="*/ 1556004 w 8553704"/>
                <a:gd name="connsiteY91" fmla="*/ 1470416 h 2308616"/>
                <a:gd name="connsiteX92" fmla="*/ 1454404 w 8553704"/>
                <a:gd name="connsiteY92" fmla="*/ 1419616 h 2308616"/>
                <a:gd name="connsiteX93" fmla="*/ 1429004 w 8553704"/>
                <a:gd name="connsiteY93" fmla="*/ 1381516 h 2308616"/>
                <a:gd name="connsiteX94" fmla="*/ 1378204 w 8553704"/>
                <a:gd name="connsiteY94" fmla="*/ 1356116 h 2308616"/>
                <a:gd name="connsiteX95" fmla="*/ 1340104 w 8553704"/>
                <a:gd name="connsiteY95" fmla="*/ 1229116 h 2308616"/>
                <a:gd name="connsiteX96" fmla="*/ 1352804 w 8553704"/>
                <a:gd name="connsiteY96" fmla="*/ 975116 h 2308616"/>
                <a:gd name="connsiteX97" fmla="*/ 1365504 w 8553704"/>
                <a:gd name="connsiteY97" fmla="*/ 937016 h 2308616"/>
                <a:gd name="connsiteX98" fmla="*/ 1390904 w 8553704"/>
                <a:gd name="connsiteY98" fmla="*/ 835416 h 2308616"/>
                <a:gd name="connsiteX99" fmla="*/ 1416304 w 8553704"/>
                <a:gd name="connsiteY99" fmla="*/ 797316 h 2308616"/>
                <a:gd name="connsiteX100" fmla="*/ 1467104 w 8553704"/>
                <a:gd name="connsiteY100" fmla="*/ 733816 h 2308616"/>
                <a:gd name="connsiteX101" fmla="*/ 1492504 w 8553704"/>
                <a:gd name="connsiteY101" fmla="*/ 695716 h 2308616"/>
                <a:gd name="connsiteX102" fmla="*/ 1505204 w 8553704"/>
                <a:gd name="connsiteY102" fmla="*/ 657616 h 2308616"/>
                <a:gd name="connsiteX103" fmla="*/ 1543304 w 8553704"/>
                <a:gd name="connsiteY103" fmla="*/ 632216 h 2308616"/>
                <a:gd name="connsiteX104" fmla="*/ 1568704 w 8553704"/>
                <a:gd name="connsiteY104" fmla="*/ 594116 h 2308616"/>
                <a:gd name="connsiteX105" fmla="*/ 1606804 w 8553704"/>
                <a:gd name="connsiteY105" fmla="*/ 581416 h 2308616"/>
                <a:gd name="connsiteX106" fmla="*/ 1657604 w 8553704"/>
                <a:gd name="connsiteY106" fmla="*/ 505216 h 2308616"/>
                <a:gd name="connsiteX107" fmla="*/ 1733804 w 8553704"/>
                <a:gd name="connsiteY107" fmla="*/ 441716 h 2308616"/>
                <a:gd name="connsiteX108" fmla="*/ 1759204 w 8553704"/>
                <a:gd name="connsiteY108" fmla="*/ 403616 h 2308616"/>
                <a:gd name="connsiteX109" fmla="*/ 1784604 w 8553704"/>
                <a:gd name="connsiteY109" fmla="*/ 327416 h 2308616"/>
                <a:gd name="connsiteX110" fmla="*/ 1149604 w 8553704"/>
                <a:gd name="connsiteY110" fmla="*/ 213116 h 2308616"/>
                <a:gd name="connsiteX111" fmla="*/ 1060704 w 8553704"/>
                <a:gd name="connsiteY111" fmla="*/ 200416 h 2308616"/>
                <a:gd name="connsiteX112" fmla="*/ 844804 w 8553704"/>
                <a:gd name="connsiteY112" fmla="*/ 187716 h 2308616"/>
                <a:gd name="connsiteX113" fmla="*/ 705104 w 8553704"/>
                <a:gd name="connsiteY113" fmla="*/ 175016 h 2308616"/>
                <a:gd name="connsiteX114" fmla="*/ 413004 w 8553704"/>
                <a:gd name="connsiteY114" fmla="*/ 162316 h 2308616"/>
                <a:gd name="connsiteX115" fmla="*/ 209804 w 8553704"/>
                <a:gd name="connsiteY115" fmla="*/ 149616 h 2308616"/>
                <a:gd name="connsiteX116" fmla="*/ 32004 w 8553704"/>
                <a:gd name="connsiteY116" fmla="*/ 162316 h 2308616"/>
                <a:gd name="connsiteX117" fmla="*/ 19304 w 8553704"/>
                <a:gd name="connsiteY117"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486654 w 8553704"/>
                <a:gd name="connsiteY23" fmla="*/ 1768866 h 2308616"/>
                <a:gd name="connsiteX24" fmla="*/ 5404104 w 8553704"/>
                <a:gd name="connsiteY24" fmla="*/ 1660916 h 2308616"/>
                <a:gd name="connsiteX25" fmla="*/ 5480304 w 8553704"/>
                <a:gd name="connsiteY25" fmla="*/ 1635516 h 2308616"/>
                <a:gd name="connsiteX26" fmla="*/ 5556504 w 8553704"/>
                <a:gd name="connsiteY26" fmla="*/ 1584716 h 2308616"/>
                <a:gd name="connsiteX27" fmla="*/ 5632704 w 8553704"/>
                <a:gd name="connsiteY27" fmla="*/ 1559316 h 2308616"/>
                <a:gd name="connsiteX28" fmla="*/ 5670804 w 8553704"/>
                <a:gd name="connsiteY28" fmla="*/ 1546616 h 2308616"/>
                <a:gd name="connsiteX29" fmla="*/ 5721604 w 8553704"/>
                <a:gd name="connsiteY29" fmla="*/ 1533916 h 2308616"/>
                <a:gd name="connsiteX30" fmla="*/ 6166104 w 8553704"/>
                <a:gd name="connsiteY30" fmla="*/ 1572016 h 2308616"/>
                <a:gd name="connsiteX31" fmla="*/ 6204204 w 8553704"/>
                <a:gd name="connsiteY31" fmla="*/ 1584716 h 2308616"/>
                <a:gd name="connsiteX32" fmla="*/ 6280404 w 8553704"/>
                <a:gd name="connsiteY32" fmla="*/ 1648216 h 2308616"/>
                <a:gd name="connsiteX33" fmla="*/ 6356604 w 8553704"/>
                <a:gd name="connsiteY33" fmla="*/ 1699016 h 2308616"/>
                <a:gd name="connsiteX34" fmla="*/ 6394704 w 8553704"/>
                <a:gd name="connsiteY34" fmla="*/ 1724416 h 2308616"/>
                <a:gd name="connsiteX35" fmla="*/ 6445504 w 8553704"/>
                <a:gd name="connsiteY35" fmla="*/ 1838716 h 2308616"/>
                <a:gd name="connsiteX36" fmla="*/ 6458204 w 8553704"/>
                <a:gd name="connsiteY36" fmla="*/ 1876816 h 2308616"/>
                <a:gd name="connsiteX37" fmla="*/ 6496304 w 8553704"/>
                <a:gd name="connsiteY37" fmla="*/ 1889516 h 2308616"/>
                <a:gd name="connsiteX38" fmla="*/ 6547104 w 8553704"/>
                <a:gd name="connsiteY38" fmla="*/ 1914916 h 2308616"/>
                <a:gd name="connsiteX39" fmla="*/ 6597904 w 8553704"/>
                <a:gd name="connsiteY39" fmla="*/ 1927616 h 2308616"/>
                <a:gd name="connsiteX40" fmla="*/ 6674104 w 8553704"/>
                <a:gd name="connsiteY40" fmla="*/ 1953016 h 2308616"/>
                <a:gd name="connsiteX41" fmla="*/ 7067804 w 8553704"/>
                <a:gd name="connsiteY41" fmla="*/ 1978416 h 2308616"/>
                <a:gd name="connsiteX42" fmla="*/ 8223504 w 8553704"/>
                <a:gd name="connsiteY42" fmla="*/ 2029216 h 2308616"/>
                <a:gd name="connsiteX43" fmla="*/ 8477504 w 8553704"/>
                <a:gd name="connsiteY43" fmla="*/ 2016516 h 2308616"/>
                <a:gd name="connsiteX44" fmla="*/ 8553704 w 8553704"/>
                <a:gd name="connsiteY44" fmla="*/ 1965716 h 2308616"/>
                <a:gd name="connsiteX45" fmla="*/ 8541004 w 8553704"/>
                <a:gd name="connsiteY45" fmla="*/ 937016 h 2308616"/>
                <a:gd name="connsiteX46" fmla="*/ 8337804 w 8553704"/>
                <a:gd name="connsiteY46" fmla="*/ 975116 h 2308616"/>
                <a:gd name="connsiteX47" fmla="*/ 7867904 w 8553704"/>
                <a:gd name="connsiteY47" fmla="*/ 962416 h 2308616"/>
                <a:gd name="connsiteX48" fmla="*/ 7601204 w 8553704"/>
                <a:gd name="connsiteY48" fmla="*/ 937016 h 2308616"/>
                <a:gd name="connsiteX49" fmla="*/ 7537704 w 8553704"/>
                <a:gd name="connsiteY49" fmla="*/ 924316 h 2308616"/>
                <a:gd name="connsiteX50" fmla="*/ 7486904 w 8553704"/>
                <a:gd name="connsiteY50" fmla="*/ 911616 h 2308616"/>
                <a:gd name="connsiteX51" fmla="*/ 7448804 w 8553704"/>
                <a:gd name="connsiteY51" fmla="*/ 898916 h 2308616"/>
                <a:gd name="connsiteX52" fmla="*/ 7359904 w 8553704"/>
                <a:gd name="connsiteY52" fmla="*/ 886216 h 2308616"/>
                <a:gd name="connsiteX53" fmla="*/ 7207504 w 8553704"/>
                <a:gd name="connsiteY53" fmla="*/ 860816 h 2308616"/>
                <a:gd name="connsiteX54" fmla="*/ 5924804 w 8553704"/>
                <a:gd name="connsiteY54" fmla="*/ 848116 h 2308616"/>
                <a:gd name="connsiteX55" fmla="*/ 5594604 w 8553704"/>
                <a:gd name="connsiteY55" fmla="*/ 810016 h 2308616"/>
                <a:gd name="connsiteX56" fmla="*/ 5467604 w 8553704"/>
                <a:gd name="connsiteY56" fmla="*/ 771916 h 2308616"/>
                <a:gd name="connsiteX57" fmla="*/ 5429504 w 8553704"/>
                <a:gd name="connsiteY57" fmla="*/ 759216 h 2308616"/>
                <a:gd name="connsiteX58" fmla="*/ 5340604 w 8553704"/>
                <a:gd name="connsiteY58" fmla="*/ 708416 h 2308616"/>
                <a:gd name="connsiteX59" fmla="*/ 5302504 w 8553704"/>
                <a:gd name="connsiteY59" fmla="*/ 683016 h 2308616"/>
                <a:gd name="connsiteX60" fmla="*/ 5175504 w 8553704"/>
                <a:gd name="connsiteY60" fmla="*/ 644916 h 2308616"/>
                <a:gd name="connsiteX61" fmla="*/ 4934204 w 8553704"/>
                <a:gd name="connsiteY61" fmla="*/ 632216 h 2308616"/>
                <a:gd name="connsiteX62" fmla="*/ 4527804 w 8553704"/>
                <a:gd name="connsiteY62" fmla="*/ 594116 h 2308616"/>
                <a:gd name="connsiteX63" fmla="*/ 4438904 w 8553704"/>
                <a:gd name="connsiteY63" fmla="*/ 581416 h 2308616"/>
                <a:gd name="connsiteX64" fmla="*/ 3905504 w 8553704"/>
                <a:gd name="connsiteY64" fmla="*/ 530616 h 2308616"/>
                <a:gd name="connsiteX65" fmla="*/ 3626104 w 8553704"/>
                <a:gd name="connsiteY65" fmla="*/ 492516 h 2308616"/>
                <a:gd name="connsiteX66" fmla="*/ 3486404 w 8553704"/>
                <a:gd name="connsiteY66" fmla="*/ 467116 h 2308616"/>
                <a:gd name="connsiteX67" fmla="*/ 3156204 w 8553704"/>
                <a:gd name="connsiteY67" fmla="*/ 454416 h 2308616"/>
                <a:gd name="connsiteX68" fmla="*/ 2902204 w 8553704"/>
                <a:gd name="connsiteY68" fmla="*/ 416316 h 2308616"/>
                <a:gd name="connsiteX69" fmla="*/ 2851404 w 8553704"/>
                <a:gd name="connsiteY69" fmla="*/ 403616 h 2308616"/>
                <a:gd name="connsiteX70" fmla="*/ 2381504 w 8553704"/>
                <a:gd name="connsiteY70" fmla="*/ 378216 h 2308616"/>
                <a:gd name="connsiteX71" fmla="*/ 2318004 w 8553704"/>
                <a:gd name="connsiteY71" fmla="*/ 695716 h 2308616"/>
                <a:gd name="connsiteX72" fmla="*/ 2381504 w 8553704"/>
                <a:gd name="connsiteY72" fmla="*/ 810016 h 2308616"/>
                <a:gd name="connsiteX73" fmla="*/ 2419604 w 8553704"/>
                <a:gd name="connsiteY73" fmla="*/ 835416 h 2308616"/>
                <a:gd name="connsiteX74" fmla="*/ 2495804 w 8553704"/>
                <a:gd name="connsiteY74" fmla="*/ 911616 h 2308616"/>
                <a:gd name="connsiteX75" fmla="*/ 2533904 w 8553704"/>
                <a:gd name="connsiteY75" fmla="*/ 949716 h 2308616"/>
                <a:gd name="connsiteX76" fmla="*/ 2584704 w 8553704"/>
                <a:gd name="connsiteY76" fmla="*/ 987816 h 2308616"/>
                <a:gd name="connsiteX77" fmla="*/ 2660904 w 8553704"/>
                <a:gd name="connsiteY77" fmla="*/ 1038616 h 2308616"/>
                <a:gd name="connsiteX78" fmla="*/ 2673604 w 8553704"/>
                <a:gd name="connsiteY78" fmla="*/ 1076716 h 2308616"/>
                <a:gd name="connsiteX79" fmla="*/ 2699004 w 8553704"/>
                <a:gd name="connsiteY79" fmla="*/ 1165616 h 2308616"/>
                <a:gd name="connsiteX80" fmla="*/ 2673604 w 8553704"/>
                <a:gd name="connsiteY80" fmla="*/ 1330716 h 2308616"/>
                <a:gd name="connsiteX81" fmla="*/ 2660904 w 8553704"/>
                <a:gd name="connsiteY81" fmla="*/ 1381516 h 2308616"/>
                <a:gd name="connsiteX82" fmla="*/ 2635504 w 8553704"/>
                <a:gd name="connsiteY82" fmla="*/ 1419616 h 2308616"/>
                <a:gd name="connsiteX83" fmla="*/ 2622804 w 8553704"/>
                <a:gd name="connsiteY83" fmla="*/ 1457716 h 2308616"/>
                <a:gd name="connsiteX84" fmla="*/ 2584704 w 8553704"/>
                <a:gd name="connsiteY84" fmla="*/ 1470416 h 2308616"/>
                <a:gd name="connsiteX85" fmla="*/ 2546604 w 8553704"/>
                <a:gd name="connsiteY85" fmla="*/ 1495816 h 2308616"/>
                <a:gd name="connsiteX86" fmla="*/ 2470404 w 8553704"/>
                <a:gd name="connsiteY86" fmla="*/ 1521216 h 2308616"/>
                <a:gd name="connsiteX87" fmla="*/ 2432304 w 8553704"/>
                <a:gd name="connsiteY87" fmla="*/ 1533916 h 2308616"/>
                <a:gd name="connsiteX88" fmla="*/ 2330704 w 8553704"/>
                <a:gd name="connsiteY88" fmla="*/ 1546616 h 2308616"/>
                <a:gd name="connsiteX89" fmla="*/ 1797304 w 8553704"/>
                <a:gd name="connsiteY89" fmla="*/ 1546616 h 2308616"/>
                <a:gd name="connsiteX90" fmla="*/ 1670304 w 8553704"/>
                <a:gd name="connsiteY90" fmla="*/ 1533916 h 2308616"/>
                <a:gd name="connsiteX91" fmla="*/ 1556004 w 8553704"/>
                <a:gd name="connsiteY91" fmla="*/ 1470416 h 2308616"/>
                <a:gd name="connsiteX92" fmla="*/ 1454404 w 8553704"/>
                <a:gd name="connsiteY92" fmla="*/ 1419616 h 2308616"/>
                <a:gd name="connsiteX93" fmla="*/ 1429004 w 8553704"/>
                <a:gd name="connsiteY93" fmla="*/ 1381516 h 2308616"/>
                <a:gd name="connsiteX94" fmla="*/ 1378204 w 8553704"/>
                <a:gd name="connsiteY94" fmla="*/ 1356116 h 2308616"/>
                <a:gd name="connsiteX95" fmla="*/ 1340104 w 8553704"/>
                <a:gd name="connsiteY95" fmla="*/ 1229116 h 2308616"/>
                <a:gd name="connsiteX96" fmla="*/ 1352804 w 8553704"/>
                <a:gd name="connsiteY96" fmla="*/ 975116 h 2308616"/>
                <a:gd name="connsiteX97" fmla="*/ 1365504 w 8553704"/>
                <a:gd name="connsiteY97" fmla="*/ 937016 h 2308616"/>
                <a:gd name="connsiteX98" fmla="*/ 1390904 w 8553704"/>
                <a:gd name="connsiteY98" fmla="*/ 835416 h 2308616"/>
                <a:gd name="connsiteX99" fmla="*/ 1416304 w 8553704"/>
                <a:gd name="connsiteY99" fmla="*/ 797316 h 2308616"/>
                <a:gd name="connsiteX100" fmla="*/ 1467104 w 8553704"/>
                <a:gd name="connsiteY100" fmla="*/ 733816 h 2308616"/>
                <a:gd name="connsiteX101" fmla="*/ 1492504 w 8553704"/>
                <a:gd name="connsiteY101" fmla="*/ 695716 h 2308616"/>
                <a:gd name="connsiteX102" fmla="*/ 1505204 w 8553704"/>
                <a:gd name="connsiteY102" fmla="*/ 657616 h 2308616"/>
                <a:gd name="connsiteX103" fmla="*/ 1543304 w 8553704"/>
                <a:gd name="connsiteY103" fmla="*/ 632216 h 2308616"/>
                <a:gd name="connsiteX104" fmla="*/ 1568704 w 8553704"/>
                <a:gd name="connsiteY104" fmla="*/ 594116 h 2308616"/>
                <a:gd name="connsiteX105" fmla="*/ 1606804 w 8553704"/>
                <a:gd name="connsiteY105" fmla="*/ 581416 h 2308616"/>
                <a:gd name="connsiteX106" fmla="*/ 1657604 w 8553704"/>
                <a:gd name="connsiteY106" fmla="*/ 505216 h 2308616"/>
                <a:gd name="connsiteX107" fmla="*/ 1733804 w 8553704"/>
                <a:gd name="connsiteY107" fmla="*/ 441716 h 2308616"/>
                <a:gd name="connsiteX108" fmla="*/ 1759204 w 8553704"/>
                <a:gd name="connsiteY108" fmla="*/ 403616 h 2308616"/>
                <a:gd name="connsiteX109" fmla="*/ 1784604 w 8553704"/>
                <a:gd name="connsiteY109" fmla="*/ 327416 h 2308616"/>
                <a:gd name="connsiteX110" fmla="*/ 1149604 w 8553704"/>
                <a:gd name="connsiteY110" fmla="*/ 213116 h 2308616"/>
                <a:gd name="connsiteX111" fmla="*/ 1060704 w 8553704"/>
                <a:gd name="connsiteY111" fmla="*/ 200416 h 2308616"/>
                <a:gd name="connsiteX112" fmla="*/ 844804 w 8553704"/>
                <a:gd name="connsiteY112" fmla="*/ 187716 h 2308616"/>
                <a:gd name="connsiteX113" fmla="*/ 705104 w 8553704"/>
                <a:gd name="connsiteY113" fmla="*/ 175016 h 2308616"/>
                <a:gd name="connsiteX114" fmla="*/ 413004 w 8553704"/>
                <a:gd name="connsiteY114" fmla="*/ 162316 h 2308616"/>
                <a:gd name="connsiteX115" fmla="*/ 209804 w 8553704"/>
                <a:gd name="connsiteY115" fmla="*/ 149616 h 2308616"/>
                <a:gd name="connsiteX116" fmla="*/ 32004 w 8553704"/>
                <a:gd name="connsiteY116" fmla="*/ 162316 h 2308616"/>
                <a:gd name="connsiteX117" fmla="*/ 19304 w 8553704"/>
                <a:gd name="connsiteY117"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486654 w 8553704"/>
                <a:gd name="connsiteY23" fmla="*/ 1768866 h 2308616"/>
                <a:gd name="connsiteX24" fmla="*/ 5480304 w 8553704"/>
                <a:gd name="connsiteY24" fmla="*/ 1635516 h 2308616"/>
                <a:gd name="connsiteX25" fmla="*/ 5556504 w 8553704"/>
                <a:gd name="connsiteY25" fmla="*/ 1584716 h 2308616"/>
                <a:gd name="connsiteX26" fmla="*/ 5632704 w 8553704"/>
                <a:gd name="connsiteY26" fmla="*/ 1559316 h 2308616"/>
                <a:gd name="connsiteX27" fmla="*/ 5670804 w 8553704"/>
                <a:gd name="connsiteY27" fmla="*/ 1546616 h 2308616"/>
                <a:gd name="connsiteX28" fmla="*/ 5721604 w 8553704"/>
                <a:gd name="connsiteY28" fmla="*/ 1533916 h 2308616"/>
                <a:gd name="connsiteX29" fmla="*/ 6166104 w 8553704"/>
                <a:gd name="connsiteY29" fmla="*/ 1572016 h 2308616"/>
                <a:gd name="connsiteX30" fmla="*/ 6204204 w 8553704"/>
                <a:gd name="connsiteY30" fmla="*/ 1584716 h 2308616"/>
                <a:gd name="connsiteX31" fmla="*/ 6280404 w 8553704"/>
                <a:gd name="connsiteY31" fmla="*/ 1648216 h 2308616"/>
                <a:gd name="connsiteX32" fmla="*/ 6356604 w 8553704"/>
                <a:gd name="connsiteY32" fmla="*/ 1699016 h 2308616"/>
                <a:gd name="connsiteX33" fmla="*/ 6394704 w 8553704"/>
                <a:gd name="connsiteY33" fmla="*/ 1724416 h 2308616"/>
                <a:gd name="connsiteX34" fmla="*/ 6445504 w 8553704"/>
                <a:gd name="connsiteY34" fmla="*/ 1838716 h 2308616"/>
                <a:gd name="connsiteX35" fmla="*/ 6458204 w 8553704"/>
                <a:gd name="connsiteY35" fmla="*/ 1876816 h 2308616"/>
                <a:gd name="connsiteX36" fmla="*/ 6496304 w 8553704"/>
                <a:gd name="connsiteY36" fmla="*/ 1889516 h 2308616"/>
                <a:gd name="connsiteX37" fmla="*/ 6547104 w 8553704"/>
                <a:gd name="connsiteY37" fmla="*/ 1914916 h 2308616"/>
                <a:gd name="connsiteX38" fmla="*/ 6597904 w 8553704"/>
                <a:gd name="connsiteY38" fmla="*/ 1927616 h 2308616"/>
                <a:gd name="connsiteX39" fmla="*/ 6674104 w 8553704"/>
                <a:gd name="connsiteY39" fmla="*/ 1953016 h 2308616"/>
                <a:gd name="connsiteX40" fmla="*/ 7067804 w 8553704"/>
                <a:gd name="connsiteY40" fmla="*/ 1978416 h 2308616"/>
                <a:gd name="connsiteX41" fmla="*/ 8223504 w 8553704"/>
                <a:gd name="connsiteY41" fmla="*/ 2029216 h 2308616"/>
                <a:gd name="connsiteX42" fmla="*/ 8477504 w 8553704"/>
                <a:gd name="connsiteY42" fmla="*/ 2016516 h 2308616"/>
                <a:gd name="connsiteX43" fmla="*/ 8553704 w 8553704"/>
                <a:gd name="connsiteY43" fmla="*/ 1965716 h 2308616"/>
                <a:gd name="connsiteX44" fmla="*/ 8541004 w 8553704"/>
                <a:gd name="connsiteY44" fmla="*/ 937016 h 2308616"/>
                <a:gd name="connsiteX45" fmla="*/ 8337804 w 8553704"/>
                <a:gd name="connsiteY45" fmla="*/ 975116 h 2308616"/>
                <a:gd name="connsiteX46" fmla="*/ 7867904 w 8553704"/>
                <a:gd name="connsiteY46" fmla="*/ 962416 h 2308616"/>
                <a:gd name="connsiteX47" fmla="*/ 7601204 w 8553704"/>
                <a:gd name="connsiteY47" fmla="*/ 937016 h 2308616"/>
                <a:gd name="connsiteX48" fmla="*/ 7537704 w 8553704"/>
                <a:gd name="connsiteY48" fmla="*/ 924316 h 2308616"/>
                <a:gd name="connsiteX49" fmla="*/ 7486904 w 8553704"/>
                <a:gd name="connsiteY49" fmla="*/ 911616 h 2308616"/>
                <a:gd name="connsiteX50" fmla="*/ 7448804 w 8553704"/>
                <a:gd name="connsiteY50" fmla="*/ 898916 h 2308616"/>
                <a:gd name="connsiteX51" fmla="*/ 7359904 w 8553704"/>
                <a:gd name="connsiteY51" fmla="*/ 886216 h 2308616"/>
                <a:gd name="connsiteX52" fmla="*/ 7207504 w 8553704"/>
                <a:gd name="connsiteY52" fmla="*/ 860816 h 2308616"/>
                <a:gd name="connsiteX53" fmla="*/ 5924804 w 8553704"/>
                <a:gd name="connsiteY53" fmla="*/ 848116 h 2308616"/>
                <a:gd name="connsiteX54" fmla="*/ 5594604 w 8553704"/>
                <a:gd name="connsiteY54" fmla="*/ 810016 h 2308616"/>
                <a:gd name="connsiteX55" fmla="*/ 5467604 w 8553704"/>
                <a:gd name="connsiteY55" fmla="*/ 771916 h 2308616"/>
                <a:gd name="connsiteX56" fmla="*/ 5429504 w 8553704"/>
                <a:gd name="connsiteY56" fmla="*/ 759216 h 2308616"/>
                <a:gd name="connsiteX57" fmla="*/ 5340604 w 8553704"/>
                <a:gd name="connsiteY57" fmla="*/ 708416 h 2308616"/>
                <a:gd name="connsiteX58" fmla="*/ 5302504 w 8553704"/>
                <a:gd name="connsiteY58" fmla="*/ 683016 h 2308616"/>
                <a:gd name="connsiteX59" fmla="*/ 5175504 w 8553704"/>
                <a:gd name="connsiteY59" fmla="*/ 644916 h 2308616"/>
                <a:gd name="connsiteX60" fmla="*/ 4934204 w 8553704"/>
                <a:gd name="connsiteY60" fmla="*/ 632216 h 2308616"/>
                <a:gd name="connsiteX61" fmla="*/ 4527804 w 8553704"/>
                <a:gd name="connsiteY61" fmla="*/ 594116 h 2308616"/>
                <a:gd name="connsiteX62" fmla="*/ 4438904 w 8553704"/>
                <a:gd name="connsiteY62" fmla="*/ 581416 h 2308616"/>
                <a:gd name="connsiteX63" fmla="*/ 3905504 w 8553704"/>
                <a:gd name="connsiteY63" fmla="*/ 530616 h 2308616"/>
                <a:gd name="connsiteX64" fmla="*/ 3626104 w 8553704"/>
                <a:gd name="connsiteY64" fmla="*/ 492516 h 2308616"/>
                <a:gd name="connsiteX65" fmla="*/ 3486404 w 8553704"/>
                <a:gd name="connsiteY65" fmla="*/ 467116 h 2308616"/>
                <a:gd name="connsiteX66" fmla="*/ 3156204 w 8553704"/>
                <a:gd name="connsiteY66" fmla="*/ 454416 h 2308616"/>
                <a:gd name="connsiteX67" fmla="*/ 2902204 w 8553704"/>
                <a:gd name="connsiteY67" fmla="*/ 416316 h 2308616"/>
                <a:gd name="connsiteX68" fmla="*/ 2851404 w 8553704"/>
                <a:gd name="connsiteY68" fmla="*/ 403616 h 2308616"/>
                <a:gd name="connsiteX69" fmla="*/ 2381504 w 8553704"/>
                <a:gd name="connsiteY69" fmla="*/ 378216 h 2308616"/>
                <a:gd name="connsiteX70" fmla="*/ 2318004 w 8553704"/>
                <a:gd name="connsiteY70" fmla="*/ 695716 h 2308616"/>
                <a:gd name="connsiteX71" fmla="*/ 2381504 w 8553704"/>
                <a:gd name="connsiteY71" fmla="*/ 810016 h 2308616"/>
                <a:gd name="connsiteX72" fmla="*/ 2419604 w 8553704"/>
                <a:gd name="connsiteY72" fmla="*/ 835416 h 2308616"/>
                <a:gd name="connsiteX73" fmla="*/ 2495804 w 8553704"/>
                <a:gd name="connsiteY73" fmla="*/ 911616 h 2308616"/>
                <a:gd name="connsiteX74" fmla="*/ 2533904 w 8553704"/>
                <a:gd name="connsiteY74" fmla="*/ 949716 h 2308616"/>
                <a:gd name="connsiteX75" fmla="*/ 2584704 w 8553704"/>
                <a:gd name="connsiteY75" fmla="*/ 987816 h 2308616"/>
                <a:gd name="connsiteX76" fmla="*/ 2660904 w 8553704"/>
                <a:gd name="connsiteY76" fmla="*/ 1038616 h 2308616"/>
                <a:gd name="connsiteX77" fmla="*/ 2673604 w 8553704"/>
                <a:gd name="connsiteY77" fmla="*/ 1076716 h 2308616"/>
                <a:gd name="connsiteX78" fmla="*/ 2699004 w 8553704"/>
                <a:gd name="connsiteY78" fmla="*/ 1165616 h 2308616"/>
                <a:gd name="connsiteX79" fmla="*/ 2673604 w 8553704"/>
                <a:gd name="connsiteY79" fmla="*/ 1330716 h 2308616"/>
                <a:gd name="connsiteX80" fmla="*/ 2660904 w 8553704"/>
                <a:gd name="connsiteY80" fmla="*/ 1381516 h 2308616"/>
                <a:gd name="connsiteX81" fmla="*/ 2635504 w 8553704"/>
                <a:gd name="connsiteY81" fmla="*/ 1419616 h 2308616"/>
                <a:gd name="connsiteX82" fmla="*/ 2622804 w 8553704"/>
                <a:gd name="connsiteY82" fmla="*/ 1457716 h 2308616"/>
                <a:gd name="connsiteX83" fmla="*/ 2584704 w 8553704"/>
                <a:gd name="connsiteY83" fmla="*/ 1470416 h 2308616"/>
                <a:gd name="connsiteX84" fmla="*/ 2546604 w 8553704"/>
                <a:gd name="connsiteY84" fmla="*/ 1495816 h 2308616"/>
                <a:gd name="connsiteX85" fmla="*/ 2470404 w 8553704"/>
                <a:gd name="connsiteY85" fmla="*/ 1521216 h 2308616"/>
                <a:gd name="connsiteX86" fmla="*/ 2432304 w 8553704"/>
                <a:gd name="connsiteY86" fmla="*/ 1533916 h 2308616"/>
                <a:gd name="connsiteX87" fmla="*/ 2330704 w 8553704"/>
                <a:gd name="connsiteY87" fmla="*/ 1546616 h 2308616"/>
                <a:gd name="connsiteX88" fmla="*/ 1797304 w 8553704"/>
                <a:gd name="connsiteY88" fmla="*/ 1546616 h 2308616"/>
                <a:gd name="connsiteX89" fmla="*/ 1670304 w 8553704"/>
                <a:gd name="connsiteY89" fmla="*/ 1533916 h 2308616"/>
                <a:gd name="connsiteX90" fmla="*/ 1556004 w 8553704"/>
                <a:gd name="connsiteY90" fmla="*/ 1470416 h 2308616"/>
                <a:gd name="connsiteX91" fmla="*/ 1454404 w 8553704"/>
                <a:gd name="connsiteY91" fmla="*/ 1419616 h 2308616"/>
                <a:gd name="connsiteX92" fmla="*/ 1429004 w 8553704"/>
                <a:gd name="connsiteY92" fmla="*/ 1381516 h 2308616"/>
                <a:gd name="connsiteX93" fmla="*/ 1378204 w 8553704"/>
                <a:gd name="connsiteY93" fmla="*/ 1356116 h 2308616"/>
                <a:gd name="connsiteX94" fmla="*/ 1340104 w 8553704"/>
                <a:gd name="connsiteY94" fmla="*/ 1229116 h 2308616"/>
                <a:gd name="connsiteX95" fmla="*/ 1352804 w 8553704"/>
                <a:gd name="connsiteY95" fmla="*/ 975116 h 2308616"/>
                <a:gd name="connsiteX96" fmla="*/ 1365504 w 8553704"/>
                <a:gd name="connsiteY96" fmla="*/ 937016 h 2308616"/>
                <a:gd name="connsiteX97" fmla="*/ 1390904 w 8553704"/>
                <a:gd name="connsiteY97" fmla="*/ 835416 h 2308616"/>
                <a:gd name="connsiteX98" fmla="*/ 1416304 w 8553704"/>
                <a:gd name="connsiteY98" fmla="*/ 797316 h 2308616"/>
                <a:gd name="connsiteX99" fmla="*/ 1467104 w 8553704"/>
                <a:gd name="connsiteY99" fmla="*/ 733816 h 2308616"/>
                <a:gd name="connsiteX100" fmla="*/ 1492504 w 8553704"/>
                <a:gd name="connsiteY100" fmla="*/ 695716 h 2308616"/>
                <a:gd name="connsiteX101" fmla="*/ 1505204 w 8553704"/>
                <a:gd name="connsiteY101" fmla="*/ 657616 h 2308616"/>
                <a:gd name="connsiteX102" fmla="*/ 1543304 w 8553704"/>
                <a:gd name="connsiteY102" fmla="*/ 632216 h 2308616"/>
                <a:gd name="connsiteX103" fmla="*/ 1568704 w 8553704"/>
                <a:gd name="connsiteY103" fmla="*/ 594116 h 2308616"/>
                <a:gd name="connsiteX104" fmla="*/ 1606804 w 8553704"/>
                <a:gd name="connsiteY104" fmla="*/ 581416 h 2308616"/>
                <a:gd name="connsiteX105" fmla="*/ 1657604 w 8553704"/>
                <a:gd name="connsiteY105" fmla="*/ 505216 h 2308616"/>
                <a:gd name="connsiteX106" fmla="*/ 1733804 w 8553704"/>
                <a:gd name="connsiteY106" fmla="*/ 441716 h 2308616"/>
                <a:gd name="connsiteX107" fmla="*/ 1759204 w 8553704"/>
                <a:gd name="connsiteY107" fmla="*/ 403616 h 2308616"/>
                <a:gd name="connsiteX108" fmla="*/ 1784604 w 8553704"/>
                <a:gd name="connsiteY108" fmla="*/ 327416 h 2308616"/>
                <a:gd name="connsiteX109" fmla="*/ 1149604 w 8553704"/>
                <a:gd name="connsiteY109" fmla="*/ 213116 h 2308616"/>
                <a:gd name="connsiteX110" fmla="*/ 1060704 w 8553704"/>
                <a:gd name="connsiteY110" fmla="*/ 200416 h 2308616"/>
                <a:gd name="connsiteX111" fmla="*/ 844804 w 8553704"/>
                <a:gd name="connsiteY111" fmla="*/ 187716 h 2308616"/>
                <a:gd name="connsiteX112" fmla="*/ 705104 w 8553704"/>
                <a:gd name="connsiteY112" fmla="*/ 175016 h 2308616"/>
                <a:gd name="connsiteX113" fmla="*/ 413004 w 8553704"/>
                <a:gd name="connsiteY113" fmla="*/ 162316 h 2308616"/>
                <a:gd name="connsiteX114" fmla="*/ 209804 w 8553704"/>
                <a:gd name="connsiteY114" fmla="*/ 149616 h 2308616"/>
                <a:gd name="connsiteX115" fmla="*/ 32004 w 8553704"/>
                <a:gd name="connsiteY115" fmla="*/ 162316 h 2308616"/>
                <a:gd name="connsiteX116" fmla="*/ 19304 w 8553704"/>
                <a:gd name="connsiteY116"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486654 w 8553704"/>
                <a:gd name="connsiteY23" fmla="*/ 1768866 h 2308616"/>
                <a:gd name="connsiteX24" fmla="*/ 5556504 w 8553704"/>
                <a:gd name="connsiteY24" fmla="*/ 1584716 h 2308616"/>
                <a:gd name="connsiteX25" fmla="*/ 5632704 w 8553704"/>
                <a:gd name="connsiteY25" fmla="*/ 1559316 h 2308616"/>
                <a:gd name="connsiteX26" fmla="*/ 5670804 w 8553704"/>
                <a:gd name="connsiteY26" fmla="*/ 1546616 h 2308616"/>
                <a:gd name="connsiteX27" fmla="*/ 5721604 w 8553704"/>
                <a:gd name="connsiteY27" fmla="*/ 1533916 h 2308616"/>
                <a:gd name="connsiteX28" fmla="*/ 6166104 w 8553704"/>
                <a:gd name="connsiteY28" fmla="*/ 1572016 h 2308616"/>
                <a:gd name="connsiteX29" fmla="*/ 6204204 w 8553704"/>
                <a:gd name="connsiteY29" fmla="*/ 1584716 h 2308616"/>
                <a:gd name="connsiteX30" fmla="*/ 6280404 w 8553704"/>
                <a:gd name="connsiteY30" fmla="*/ 1648216 h 2308616"/>
                <a:gd name="connsiteX31" fmla="*/ 6356604 w 8553704"/>
                <a:gd name="connsiteY31" fmla="*/ 1699016 h 2308616"/>
                <a:gd name="connsiteX32" fmla="*/ 6394704 w 8553704"/>
                <a:gd name="connsiteY32" fmla="*/ 1724416 h 2308616"/>
                <a:gd name="connsiteX33" fmla="*/ 6445504 w 8553704"/>
                <a:gd name="connsiteY33" fmla="*/ 1838716 h 2308616"/>
                <a:gd name="connsiteX34" fmla="*/ 6458204 w 8553704"/>
                <a:gd name="connsiteY34" fmla="*/ 1876816 h 2308616"/>
                <a:gd name="connsiteX35" fmla="*/ 6496304 w 8553704"/>
                <a:gd name="connsiteY35" fmla="*/ 1889516 h 2308616"/>
                <a:gd name="connsiteX36" fmla="*/ 6547104 w 8553704"/>
                <a:gd name="connsiteY36" fmla="*/ 1914916 h 2308616"/>
                <a:gd name="connsiteX37" fmla="*/ 6597904 w 8553704"/>
                <a:gd name="connsiteY37" fmla="*/ 1927616 h 2308616"/>
                <a:gd name="connsiteX38" fmla="*/ 6674104 w 8553704"/>
                <a:gd name="connsiteY38" fmla="*/ 1953016 h 2308616"/>
                <a:gd name="connsiteX39" fmla="*/ 7067804 w 8553704"/>
                <a:gd name="connsiteY39" fmla="*/ 1978416 h 2308616"/>
                <a:gd name="connsiteX40" fmla="*/ 8223504 w 8553704"/>
                <a:gd name="connsiteY40" fmla="*/ 2029216 h 2308616"/>
                <a:gd name="connsiteX41" fmla="*/ 8477504 w 8553704"/>
                <a:gd name="connsiteY41" fmla="*/ 2016516 h 2308616"/>
                <a:gd name="connsiteX42" fmla="*/ 8553704 w 8553704"/>
                <a:gd name="connsiteY42" fmla="*/ 1965716 h 2308616"/>
                <a:gd name="connsiteX43" fmla="*/ 8541004 w 8553704"/>
                <a:gd name="connsiteY43" fmla="*/ 937016 h 2308616"/>
                <a:gd name="connsiteX44" fmla="*/ 8337804 w 8553704"/>
                <a:gd name="connsiteY44" fmla="*/ 975116 h 2308616"/>
                <a:gd name="connsiteX45" fmla="*/ 7867904 w 8553704"/>
                <a:gd name="connsiteY45" fmla="*/ 962416 h 2308616"/>
                <a:gd name="connsiteX46" fmla="*/ 7601204 w 8553704"/>
                <a:gd name="connsiteY46" fmla="*/ 937016 h 2308616"/>
                <a:gd name="connsiteX47" fmla="*/ 7537704 w 8553704"/>
                <a:gd name="connsiteY47" fmla="*/ 924316 h 2308616"/>
                <a:gd name="connsiteX48" fmla="*/ 7486904 w 8553704"/>
                <a:gd name="connsiteY48" fmla="*/ 911616 h 2308616"/>
                <a:gd name="connsiteX49" fmla="*/ 7448804 w 8553704"/>
                <a:gd name="connsiteY49" fmla="*/ 898916 h 2308616"/>
                <a:gd name="connsiteX50" fmla="*/ 7359904 w 8553704"/>
                <a:gd name="connsiteY50" fmla="*/ 886216 h 2308616"/>
                <a:gd name="connsiteX51" fmla="*/ 7207504 w 8553704"/>
                <a:gd name="connsiteY51" fmla="*/ 860816 h 2308616"/>
                <a:gd name="connsiteX52" fmla="*/ 5924804 w 8553704"/>
                <a:gd name="connsiteY52" fmla="*/ 848116 h 2308616"/>
                <a:gd name="connsiteX53" fmla="*/ 5594604 w 8553704"/>
                <a:gd name="connsiteY53" fmla="*/ 810016 h 2308616"/>
                <a:gd name="connsiteX54" fmla="*/ 5467604 w 8553704"/>
                <a:gd name="connsiteY54" fmla="*/ 771916 h 2308616"/>
                <a:gd name="connsiteX55" fmla="*/ 5429504 w 8553704"/>
                <a:gd name="connsiteY55" fmla="*/ 759216 h 2308616"/>
                <a:gd name="connsiteX56" fmla="*/ 5340604 w 8553704"/>
                <a:gd name="connsiteY56" fmla="*/ 708416 h 2308616"/>
                <a:gd name="connsiteX57" fmla="*/ 5302504 w 8553704"/>
                <a:gd name="connsiteY57" fmla="*/ 683016 h 2308616"/>
                <a:gd name="connsiteX58" fmla="*/ 5175504 w 8553704"/>
                <a:gd name="connsiteY58" fmla="*/ 644916 h 2308616"/>
                <a:gd name="connsiteX59" fmla="*/ 4934204 w 8553704"/>
                <a:gd name="connsiteY59" fmla="*/ 632216 h 2308616"/>
                <a:gd name="connsiteX60" fmla="*/ 4527804 w 8553704"/>
                <a:gd name="connsiteY60" fmla="*/ 594116 h 2308616"/>
                <a:gd name="connsiteX61" fmla="*/ 4438904 w 8553704"/>
                <a:gd name="connsiteY61" fmla="*/ 581416 h 2308616"/>
                <a:gd name="connsiteX62" fmla="*/ 3905504 w 8553704"/>
                <a:gd name="connsiteY62" fmla="*/ 530616 h 2308616"/>
                <a:gd name="connsiteX63" fmla="*/ 3626104 w 8553704"/>
                <a:gd name="connsiteY63" fmla="*/ 492516 h 2308616"/>
                <a:gd name="connsiteX64" fmla="*/ 3486404 w 8553704"/>
                <a:gd name="connsiteY64" fmla="*/ 467116 h 2308616"/>
                <a:gd name="connsiteX65" fmla="*/ 3156204 w 8553704"/>
                <a:gd name="connsiteY65" fmla="*/ 454416 h 2308616"/>
                <a:gd name="connsiteX66" fmla="*/ 2902204 w 8553704"/>
                <a:gd name="connsiteY66" fmla="*/ 416316 h 2308616"/>
                <a:gd name="connsiteX67" fmla="*/ 2851404 w 8553704"/>
                <a:gd name="connsiteY67" fmla="*/ 403616 h 2308616"/>
                <a:gd name="connsiteX68" fmla="*/ 2381504 w 8553704"/>
                <a:gd name="connsiteY68" fmla="*/ 378216 h 2308616"/>
                <a:gd name="connsiteX69" fmla="*/ 2318004 w 8553704"/>
                <a:gd name="connsiteY69" fmla="*/ 695716 h 2308616"/>
                <a:gd name="connsiteX70" fmla="*/ 2381504 w 8553704"/>
                <a:gd name="connsiteY70" fmla="*/ 810016 h 2308616"/>
                <a:gd name="connsiteX71" fmla="*/ 2419604 w 8553704"/>
                <a:gd name="connsiteY71" fmla="*/ 835416 h 2308616"/>
                <a:gd name="connsiteX72" fmla="*/ 2495804 w 8553704"/>
                <a:gd name="connsiteY72" fmla="*/ 911616 h 2308616"/>
                <a:gd name="connsiteX73" fmla="*/ 2533904 w 8553704"/>
                <a:gd name="connsiteY73" fmla="*/ 949716 h 2308616"/>
                <a:gd name="connsiteX74" fmla="*/ 2584704 w 8553704"/>
                <a:gd name="connsiteY74" fmla="*/ 987816 h 2308616"/>
                <a:gd name="connsiteX75" fmla="*/ 2660904 w 8553704"/>
                <a:gd name="connsiteY75" fmla="*/ 1038616 h 2308616"/>
                <a:gd name="connsiteX76" fmla="*/ 2673604 w 8553704"/>
                <a:gd name="connsiteY76" fmla="*/ 1076716 h 2308616"/>
                <a:gd name="connsiteX77" fmla="*/ 2699004 w 8553704"/>
                <a:gd name="connsiteY77" fmla="*/ 1165616 h 2308616"/>
                <a:gd name="connsiteX78" fmla="*/ 2673604 w 8553704"/>
                <a:gd name="connsiteY78" fmla="*/ 1330716 h 2308616"/>
                <a:gd name="connsiteX79" fmla="*/ 2660904 w 8553704"/>
                <a:gd name="connsiteY79" fmla="*/ 1381516 h 2308616"/>
                <a:gd name="connsiteX80" fmla="*/ 2635504 w 8553704"/>
                <a:gd name="connsiteY80" fmla="*/ 1419616 h 2308616"/>
                <a:gd name="connsiteX81" fmla="*/ 2622804 w 8553704"/>
                <a:gd name="connsiteY81" fmla="*/ 1457716 h 2308616"/>
                <a:gd name="connsiteX82" fmla="*/ 2584704 w 8553704"/>
                <a:gd name="connsiteY82" fmla="*/ 1470416 h 2308616"/>
                <a:gd name="connsiteX83" fmla="*/ 2546604 w 8553704"/>
                <a:gd name="connsiteY83" fmla="*/ 1495816 h 2308616"/>
                <a:gd name="connsiteX84" fmla="*/ 2470404 w 8553704"/>
                <a:gd name="connsiteY84" fmla="*/ 1521216 h 2308616"/>
                <a:gd name="connsiteX85" fmla="*/ 2432304 w 8553704"/>
                <a:gd name="connsiteY85" fmla="*/ 1533916 h 2308616"/>
                <a:gd name="connsiteX86" fmla="*/ 2330704 w 8553704"/>
                <a:gd name="connsiteY86" fmla="*/ 1546616 h 2308616"/>
                <a:gd name="connsiteX87" fmla="*/ 1797304 w 8553704"/>
                <a:gd name="connsiteY87" fmla="*/ 1546616 h 2308616"/>
                <a:gd name="connsiteX88" fmla="*/ 1670304 w 8553704"/>
                <a:gd name="connsiteY88" fmla="*/ 1533916 h 2308616"/>
                <a:gd name="connsiteX89" fmla="*/ 1556004 w 8553704"/>
                <a:gd name="connsiteY89" fmla="*/ 1470416 h 2308616"/>
                <a:gd name="connsiteX90" fmla="*/ 1454404 w 8553704"/>
                <a:gd name="connsiteY90" fmla="*/ 1419616 h 2308616"/>
                <a:gd name="connsiteX91" fmla="*/ 1429004 w 8553704"/>
                <a:gd name="connsiteY91" fmla="*/ 1381516 h 2308616"/>
                <a:gd name="connsiteX92" fmla="*/ 1378204 w 8553704"/>
                <a:gd name="connsiteY92" fmla="*/ 1356116 h 2308616"/>
                <a:gd name="connsiteX93" fmla="*/ 1340104 w 8553704"/>
                <a:gd name="connsiteY93" fmla="*/ 1229116 h 2308616"/>
                <a:gd name="connsiteX94" fmla="*/ 1352804 w 8553704"/>
                <a:gd name="connsiteY94" fmla="*/ 975116 h 2308616"/>
                <a:gd name="connsiteX95" fmla="*/ 1365504 w 8553704"/>
                <a:gd name="connsiteY95" fmla="*/ 937016 h 2308616"/>
                <a:gd name="connsiteX96" fmla="*/ 1390904 w 8553704"/>
                <a:gd name="connsiteY96" fmla="*/ 835416 h 2308616"/>
                <a:gd name="connsiteX97" fmla="*/ 1416304 w 8553704"/>
                <a:gd name="connsiteY97" fmla="*/ 797316 h 2308616"/>
                <a:gd name="connsiteX98" fmla="*/ 1467104 w 8553704"/>
                <a:gd name="connsiteY98" fmla="*/ 733816 h 2308616"/>
                <a:gd name="connsiteX99" fmla="*/ 1492504 w 8553704"/>
                <a:gd name="connsiteY99" fmla="*/ 695716 h 2308616"/>
                <a:gd name="connsiteX100" fmla="*/ 1505204 w 8553704"/>
                <a:gd name="connsiteY100" fmla="*/ 657616 h 2308616"/>
                <a:gd name="connsiteX101" fmla="*/ 1543304 w 8553704"/>
                <a:gd name="connsiteY101" fmla="*/ 632216 h 2308616"/>
                <a:gd name="connsiteX102" fmla="*/ 1568704 w 8553704"/>
                <a:gd name="connsiteY102" fmla="*/ 594116 h 2308616"/>
                <a:gd name="connsiteX103" fmla="*/ 1606804 w 8553704"/>
                <a:gd name="connsiteY103" fmla="*/ 581416 h 2308616"/>
                <a:gd name="connsiteX104" fmla="*/ 1657604 w 8553704"/>
                <a:gd name="connsiteY104" fmla="*/ 505216 h 2308616"/>
                <a:gd name="connsiteX105" fmla="*/ 1733804 w 8553704"/>
                <a:gd name="connsiteY105" fmla="*/ 441716 h 2308616"/>
                <a:gd name="connsiteX106" fmla="*/ 1759204 w 8553704"/>
                <a:gd name="connsiteY106" fmla="*/ 403616 h 2308616"/>
                <a:gd name="connsiteX107" fmla="*/ 1784604 w 8553704"/>
                <a:gd name="connsiteY107" fmla="*/ 327416 h 2308616"/>
                <a:gd name="connsiteX108" fmla="*/ 1149604 w 8553704"/>
                <a:gd name="connsiteY108" fmla="*/ 213116 h 2308616"/>
                <a:gd name="connsiteX109" fmla="*/ 1060704 w 8553704"/>
                <a:gd name="connsiteY109" fmla="*/ 200416 h 2308616"/>
                <a:gd name="connsiteX110" fmla="*/ 844804 w 8553704"/>
                <a:gd name="connsiteY110" fmla="*/ 187716 h 2308616"/>
                <a:gd name="connsiteX111" fmla="*/ 705104 w 8553704"/>
                <a:gd name="connsiteY111" fmla="*/ 175016 h 2308616"/>
                <a:gd name="connsiteX112" fmla="*/ 413004 w 8553704"/>
                <a:gd name="connsiteY112" fmla="*/ 162316 h 2308616"/>
                <a:gd name="connsiteX113" fmla="*/ 209804 w 8553704"/>
                <a:gd name="connsiteY113" fmla="*/ 149616 h 2308616"/>
                <a:gd name="connsiteX114" fmla="*/ 32004 w 8553704"/>
                <a:gd name="connsiteY114" fmla="*/ 162316 h 2308616"/>
                <a:gd name="connsiteX115" fmla="*/ 19304 w 8553704"/>
                <a:gd name="connsiteY115"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486654 w 8553704"/>
                <a:gd name="connsiteY23" fmla="*/ 1768866 h 2308616"/>
                <a:gd name="connsiteX24" fmla="*/ 5632704 w 8553704"/>
                <a:gd name="connsiteY24" fmla="*/ 1559316 h 2308616"/>
                <a:gd name="connsiteX25" fmla="*/ 5670804 w 8553704"/>
                <a:gd name="connsiteY25" fmla="*/ 1546616 h 2308616"/>
                <a:gd name="connsiteX26" fmla="*/ 5721604 w 8553704"/>
                <a:gd name="connsiteY26" fmla="*/ 1533916 h 2308616"/>
                <a:gd name="connsiteX27" fmla="*/ 6166104 w 8553704"/>
                <a:gd name="connsiteY27" fmla="*/ 1572016 h 2308616"/>
                <a:gd name="connsiteX28" fmla="*/ 6204204 w 8553704"/>
                <a:gd name="connsiteY28" fmla="*/ 1584716 h 2308616"/>
                <a:gd name="connsiteX29" fmla="*/ 6280404 w 8553704"/>
                <a:gd name="connsiteY29" fmla="*/ 1648216 h 2308616"/>
                <a:gd name="connsiteX30" fmla="*/ 6356604 w 8553704"/>
                <a:gd name="connsiteY30" fmla="*/ 1699016 h 2308616"/>
                <a:gd name="connsiteX31" fmla="*/ 6394704 w 8553704"/>
                <a:gd name="connsiteY31" fmla="*/ 1724416 h 2308616"/>
                <a:gd name="connsiteX32" fmla="*/ 6445504 w 8553704"/>
                <a:gd name="connsiteY32" fmla="*/ 1838716 h 2308616"/>
                <a:gd name="connsiteX33" fmla="*/ 6458204 w 8553704"/>
                <a:gd name="connsiteY33" fmla="*/ 1876816 h 2308616"/>
                <a:gd name="connsiteX34" fmla="*/ 6496304 w 8553704"/>
                <a:gd name="connsiteY34" fmla="*/ 1889516 h 2308616"/>
                <a:gd name="connsiteX35" fmla="*/ 6547104 w 8553704"/>
                <a:gd name="connsiteY35" fmla="*/ 1914916 h 2308616"/>
                <a:gd name="connsiteX36" fmla="*/ 6597904 w 8553704"/>
                <a:gd name="connsiteY36" fmla="*/ 1927616 h 2308616"/>
                <a:gd name="connsiteX37" fmla="*/ 6674104 w 8553704"/>
                <a:gd name="connsiteY37" fmla="*/ 1953016 h 2308616"/>
                <a:gd name="connsiteX38" fmla="*/ 7067804 w 8553704"/>
                <a:gd name="connsiteY38" fmla="*/ 1978416 h 2308616"/>
                <a:gd name="connsiteX39" fmla="*/ 8223504 w 8553704"/>
                <a:gd name="connsiteY39" fmla="*/ 2029216 h 2308616"/>
                <a:gd name="connsiteX40" fmla="*/ 8477504 w 8553704"/>
                <a:gd name="connsiteY40" fmla="*/ 2016516 h 2308616"/>
                <a:gd name="connsiteX41" fmla="*/ 8553704 w 8553704"/>
                <a:gd name="connsiteY41" fmla="*/ 1965716 h 2308616"/>
                <a:gd name="connsiteX42" fmla="*/ 8541004 w 8553704"/>
                <a:gd name="connsiteY42" fmla="*/ 937016 h 2308616"/>
                <a:gd name="connsiteX43" fmla="*/ 8337804 w 8553704"/>
                <a:gd name="connsiteY43" fmla="*/ 975116 h 2308616"/>
                <a:gd name="connsiteX44" fmla="*/ 7867904 w 8553704"/>
                <a:gd name="connsiteY44" fmla="*/ 962416 h 2308616"/>
                <a:gd name="connsiteX45" fmla="*/ 7601204 w 8553704"/>
                <a:gd name="connsiteY45" fmla="*/ 937016 h 2308616"/>
                <a:gd name="connsiteX46" fmla="*/ 7537704 w 8553704"/>
                <a:gd name="connsiteY46" fmla="*/ 924316 h 2308616"/>
                <a:gd name="connsiteX47" fmla="*/ 7486904 w 8553704"/>
                <a:gd name="connsiteY47" fmla="*/ 911616 h 2308616"/>
                <a:gd name="connsiteX48" fmla="*/ 7448804 w 8553704"/>
                <a:gd name="connsiteY48" fmla="*/ 898916 h 2308616"/>
                <a:gd name="connsiteX49" fmla="*/ 7359904 w 8553704"/>
                <a:gd name="connsiteY49" fmla="*/ 886216 h 2308616"/>
                <a:gd name="connsiteX50" fmla="*/ 7207504 w 8553704"/>
                <a:gd name="connsiteY50" fmla="*/ 860816 h 2308616"/>
                <a:gd name="connsiteX51" fmla="*/ 5924804 w 8553704"/>
                <a:gd name="connsiteY51" fmla="*/ 848116 h 2308616"/>
                <a:gd name="connsiteX52" fmla="*/ 5594604 w 8553704"/>
                <a:gd name="connsiteY52" fmla="*/ 810016 h 2308616"/>
                <a:gd name="connsiteX53" fmla="*/ 5467604 w 8553704"/>
                <a:gd name="connsiteY53" fmla="*/ 771916 h 2308616"/>
                <a:gd name="connsiteX54" fmla="*/ 5429504 w 8553704"/>
                <a:gd name="connsiteY54" fmla="*/ 759216 h 2308616"/>
                <a:gd name="connsiteX55" fmla="*/ 5340604 w 8553704"/>
                <a:gd name="connsiteY55" fmla="*/ 708416 h 2308616"/>
                <a:gd name="connsiteX56" fmla="*/ 5302504 w 8553704"/>
                <a:gd name="connsiteY56" fmla="*/ 683016 h 2308616"/>
                <a:gd name="connsiteX57" fmla="*/ 5175504 w 8553704"/>
                <a:gd name="connsiteY57" fmla="*/ 644916 h 2308616"/>
                <a:gd name="connsiteX58" fmla="*/ 4934204 w 8553704"/>
                <a:gd name="connsiteY58" fmla="*/ 632216 h 2308616"/>
                <a:gd name="connsiteX59" fmla="*/ 4527804 w 8553704"/>
                <a:gd name="connsiteY59" fmla="*/ 594116 h 2308616"/>
                <a:gd name="connsiteX60" fmla="*/ 4438904 w 8553704"/>
                <a:gd name="connsiteY60" fmla="*/ 581416 h 2308616"/>
                <a:gd name="connsiteX61" fmla="*/ 3905504 w 8553704"/>
                <a:gd name="connsiteY61" fmla="*/ 530616 h 2308616"/>
                <a:gd name="connsiteX62" fmla="*/ 3626104 w 8553704"/>
                <a:gd name="connsiteY62" fmla="*/ 492516 h 2308616"/>
                <a:gd name="connsiteX63" fmla="*/ 3486404 w 8553704"/>
                <a:gd name="connsiteY63" fmla="*/ 467116 h 2308616"/>
                <a:gd name="connsiteX64" fmla="*/ 3156204 w 8553704"/>
                <a:gd name="connsiteY64" fmla="*/ 454416 h 2308616"/>
                <a:gd name="connsiteX65" fmla="*/ 2902204 w 8553704"/>
                <a:gd name="connsiteY65" fmla="*/ 416316 h 2308616"/>
                <a:gd name="connsiteX66" fmla="*/ 2851404 w 8553704"/>
                <a:gd name="connsiteY66" fmla="*/ 403616 h 2308616"/>
                <a:gd name="connsiteX67" fmla="*/ 2381504 w 8553704"/>
                <a:gd name="connsiteY67" fmla="*/ 378216 h 2308616"/>
                <a:gd name="connsiteX68" fmla="*/ 2318004 w 8553704"/>
                <a:gd name="connsiteY68" fmla="*/ 695716 h 2308616"/>
                <a:gd name="connsiteX69" fmla="*/ 2381504 w 8553704"/>
                <a:gd name="connsiteY69" fmla="*/ 810016 h 2308616"/>
                <a:gd name="connsiteX70" fmla="*/ 2419604 w 8553704"/>
                <a:gd name="connsiteY70" fmla="*/ 835416 h 2308616"/>
                <a:gd name="connsiteX71" fmla="*/ 2495804 w 8553704"/>
                <a:gd name="connsiteY71" fmla="*/ 911616 h 2308616"/>
                <a:gd name="connsiteX72" fmla="*/ 2533904 w 8553704"/>
                <a:gd name="connsiteY72" fmla="*/ 949716 h 2308616"/>
                <a:gd name="connsiteX73" fmla="*/ 2584704 w 8553704"/>
                <a:gd name="connsiteY73" fmla="*/ 987816 h 2308616"/>
                <a:gd name="connsiteX74" fmla="*/ 2660904 w 8553704"/>
                <a:gd name="connsiteY74" fmla="*/ 1038616 h 2308616"/>
                <a:gd name="connsiteX75" fmla="*/ 2673604 w 8553704"/>
                <a:gd name="connsiteY75" fmla="*/ 1076716 h 2308616"/>
                <a:gd name="connsiteX76" fmla="*/ 2699004 w 8553704"/>
                <a:gd name="connsiteY76" fmla="*/ 1165616 h 2308616"/>
                <a:gd name="connsiteX77" fmla="*/ 2673604 w 8553704"/>
                <a:gd name="connsiteY77" fmla="*/ 1330716 h 2308616"/>
                <a:gd name="connsiteX78" fmla="*/ 2660904 w 8553704"/>
                <a:gd name="connsiteY78" fmla="*/ 1381516 h 2308616"/>
                <a:gd name="connsiteX79" fmla="*/ 2635504 w 8553704"/>
                <a:gd name="connsiteY79" fmla="*/ 1419616 h 2308616"/>
                <a:gd name="connsiteX80" fmla="*/ 2622804 w 8553704"/>
                <a:gd name="connsiteY80" fmla="*/ 1457716 h 2308616"/>
                <a:gd name="connsiteX81" fmla="*/ 2584704 w 8553704"/>
                <a:gd name="connsiteY81" fmla="*/ 1470416 h 2308616"/>
                <a:gd name="connsiteX82" fmla="*/ 2546604 w 8553704"/>
                <a:gd name="connsiteY82" fmla="*/ 1495816 h 2308616"/>
                <a:gd name="connsiteX83" fmla="*/ 2470404 w 8553704"/>
                <a:gd name="connsiteY83" fmla="*/ 1521216 h 2308616"/>
                <a:gd name="connsiteX84" fmla="*/ 2432304 w 8553704"/>
                <a:gd name="connsiteY84" fmla="*/ 1533916 h 2308616"/>
                <a:gd name="connsiteX85" fmla="*/ 2330704 w 8553704"/>
                <a:gd name="connsiteY85" fmla="*/ 1546616 h 2308616"/>
                <a:gd name="connsiteX86" fmla="*/ 1797304 w 8553704"/>
                <a:gd name="connsiteY86" fmla="*/ 1546616 h 2308616"/>
                <a:gd name="connsiteX87" fmla="*/ 1670304 w 8553704"/>
                <a:gd name="connsiteY87" fmla="*/ 1533916 h 2308616"/>
                <a:gd name="connsiteX88" fmla="*/ 1556004 w 8553704"/>
                <a:gd name="connsiteY88" fmla="*/ 1470416 h 2308616"/>
                <a:gd name="connsiteX89" fmla="*/ 1454404 w 8553704"/>
                <a:gd name="connsiteY89" fmla="*/ 1419616 h 2308616"/>
                <a:gd name="connsiteX90" fmla="*/ 1429004 w 8553704"/>
                <a:gd name="connsiteY90" fmla="*/ 1381516 h 2308616"/>
                <a:gd name="connsiteX91" fmla="*/ 1378204 w 8553704"/>
                <a:gd name="connsiteY91" fmla="*/ 1356116 h 2308616"/>
                <a:gd name="connsiteX92" fmla="*/ 1340104 w 8553704"/>
                <a:gd name="connsiteY92" fmla="*/ 1229116 h 2308616"/>
                <a:gd name="connsiteX93" fmla="*/ 1352804 w 8553704"/>
                <a:gd name="connsiteY93" fmla="*/ 975116 h 2308616"/>
                <a:gd name="connsiteX94" fmla="*/ 1365504 w 8553704"/>
                <a:gd name="connsiteY94" fmla="*/ 937016 h 2308616"/>
                <a:gd name="connsiteX95" fmla="*/ 1390904 w 8553704"/>
                <a:gd name="connsiteY95" fmla="*/ 835416 h 2308616"/>
                <a:gd name="connsiteX96" fmla="*/ 1416304 w 8553704"/>
                <a:gd name="connsiteY96" fmla="*/ 797316 h 2308616"/>
                <a:gd name="connsiteX97" fmla="*/ 1467104 w 8553704"/>
                <a:gd name="connsiteY97" fmla="*/ 733816 h 2308616"/>
                <a:gd name="connsiteX98" fmla="*/ 1492504 w 8553704"/>
                <a:gd name="connsiteY98" fmla="*/ 695716 h 2308616"/>
                <a:gd name="connsiteX99" fmla="*/ 1505204 w 8553704"/>
                <a:gd name="connsiteY99" fmla="*/ 657616 h 2308616"/>
                <a:gd name="connsiteX100" fmla="*/ 1543304 w 8553704"/>
                <a:gd name="connsiteY100" fmla="*/ 632216 h 2308616"/>
                <a:gd name="connsiteX101" fmla="*/ 1568704 w 8553704"/>
                <a:gd name="connsiteY101" fmla="*/ 594116 h 2308616"/>
                <a:gd name="connsiteX102" fmla="*/ 1606804 w 8553704"/>
                <a:gd name="connsiteY102" fmla="*/ 581416 h 2308616"/>
                <a:gd name="connsiteX103" fmla="*/ 1657604 w 8553704"/>
                <a:gd name="connsiteY103" fmla="*/ 505216 h 2308616"/>
                <a:gd name="connsiteX104" fmla="*/ 1733804 w 8553704"/>
                <a:gd name="connsiteY104" fmla="*/ 441716 h 2308616"/>
                <a:gd name="connsiteX105" fmla="*/ 1759204 w 8553704"/>
                <a:gd name="connsiteY105" fmla="*/ 403616 h 2308616"/>
                <a:gd name="connsiteX106" fmla="*/ 1784604 w 8553704"/>
                <a:gd name="connsiteY106" fmla="*/ 327416 h 2308616"/>
                <a:gd name="connsiteX107" fmla="*/ 1149604 w 8553704"/>
                <a:gd name="connsiteY107" fmla="*/ 213116 h 2308616"/>
                <a:gd name="connsiteX108" fmla="*/ 1060704 w 8553704"/>
                <a:gd name="connsiteY108" fmla="*/ 200416 h 2308616"/>
                <a:gd name="connsiteX109" fmla="*/ 844804 w 8553704"/>
                <a:gd name="connsiteY109" fmla="*/ 187716 h 2308616"/>
                <a:gd name="connsiteX110" fmla="*/ 705104 w 8553704"/>
                <a:gd name="connsiteY110" fmla="*/ 175016 h 2308616"/>
                <a:gd name="connsiteX111" fmla="*/ 413004 w 8553704"/>
                <a:gd name="connsiteY111" fmla="*/ 162316 h 2308616"/>
                <a:gd name="connsiteX112" fmla="*/ 209804 w 8553704"/>
                <a:gd name="connsiteY112" fmla="*/ 149616 h 2308616"/>
                <a:gd name="connsiteX113" fmla="*/ 32004 w 8553704"/>
                <a:gd name="connsiteY113" fmla="*/ 162316 h 2308616"/>
                <a:gd name="connsiteX114" fmla="*/ 19304 w 8553704"/>
                <a:gd name="connsiteY114"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486654 w 8553704"/>
                <a:gd name="connsiteY23" fmla="*/ 1768866 h 2308616"/>
                <a:gd name="connsiteX24" fmla="*/ 5670804 w 8553704"/>
                <a:gd name="connsiteY24" fmla="*/ 1546616 h 2308616"/>
                <a:gd name="connsiteX25" fmla="*/ 5721604 w 8553704"/>
                <a:gd name="connsiteY25" fmla="*/ 1533916 h 2308616"/>
                <a:gd name="connsiteX26" fmla="*/ 6166104 w 8553704"/>
                <a:gd name="connsiteY26" fmla="*/ 1572016 h 2308616"/>
                <a:gd name="connsiteX27" fmla="*/ 6204204 w 8553704"/>
                <a:gd name="connsiteY27" fmla="*/ 1584716 h 2308616"/>
                <a:gd name="connsiteX28" fmla="*/ 6280404 w 8553704"/>
                <a:gd name="connsiteY28" fmla="*/ 1648216 h 2308616"/>
                <a:gd name="connsiteX29" fmla="*/ 6356604 w 8553704"/>
                <a:gd name="connsiteY29" fmla="*/ 1699016 h 2308616"/>
                <a:gd name="connsiteX30" fmla="*/ 6394704 w 8553704"/>
                <a:gd name="connsiteY30" fmla="*/ 1724416 h 2308616"/>
                <a:gd name="connsiteX31" fmla="*/ 6445504 w 8553704"/>
                <a:gd name="connsiteY31" fmla="*/ 1838716 h 2308616"/>
                <a:gd name="connsiteX32" fmla="*/ 6458204 w 8553704"/>
                <a:gd name="connsiteY32" fmla="*/ 1876816 h 2308616"/>
                <a:gd name="connsiteX33" fmla="*/ 6496304 w 8553704"/>
                <a:gd name="connsiteY33" fmla="*/ 1889516 h 2308616"/>
                <a:gd name="connsiteX34" fmla="*/ 6547104 w 8553704"/>
                <a:gd name="connsiteY34" fmla="*/ 1914916 h 2308616"/>
                <a:gd name="connsiteX35" fmla="*/ 6597904 w 8553704"/>
                <a:gd name="connsiteY35" fmla="*/ 1927616 h 2308616"/>
                <a:gd name="connsiteX36" fmla="*/ 6674104 w 8553704"/>
                <a:gd name="connsiteY36" fmla="*/ 1953016 h 2308616"/>
                <a:gd name="connsiteX37" fmla="*/ 7067804 w 8553704"/>
                <a:gd name="connsiteY37" fmla="*/ 1978416 h 2308616"/>
                <a:gd name="connsiteX38" fmla="*/ 8223504 w 8553704"/>
                <a:gd name="connsiteY38" fmla="*/ 2029216 h 2308616"/>
                <a:gd name="connsiteX39" fmla="*/ 8477504 w 8553704"/>
                <a:gd name="connsiteY39" fmla="*/ 2016516 h 2308616"/>
                <a:gd name="connsiteX40" fmla="*/ 8553704 w 8553704"/>
                <a:gd name="connsiteY40" fmla="*/ 1965716 h 2308616"/>
                <a:gd name="connsiteX41" fmla="*/ 8541004 w 8553704"/>
                <a:gd name="connsiteY41" fmla="*/ 937016 h 2308616"/>
                <a:gd name="connsiteX42" fmla="*/ 8337804 w 8553704"/>
                <a:gd name="connsiteY42" fmla="*/ 975116 h 2308616"/>
                <a:gd name="connsiteX43" fmla="*/ 7867904 w 8553704"/>
                <a:gd name="connsiteY43" fmla="*/ 962416 h 2308616"/>
                <a:gd name="connsiteX44" fmla="*/ 7601204 w 8553704"/>
                <a:gd name="connsiteY44" fmla="*/ 937016 h 2308616"/>
                <a:gd name="connsiteX45" fmla="*/ 7537704 w 8553704"/>
                <a:gd name="connsiteY45" fmla="*/ 924316 h 2308616"/>
                <a:gd name="connsiteX46" fmla="*/ 7486904 w 8553704"/>
                <a:gd name="connsiteY46" fmla="*/ 911616 h 2308616"/>
                <a:gd name="connsiteX47" fmla="*/ 7448804 w 8553704"/>
                <a:gd name="connsiteY47" fmla="*/ 898916 h 2308616"/>
                <a:gd name="connsiteX48" fmla="*/ 7359904 w 8553704"/>
                <a:gd name="connsiteY48" fmla="*/ 886216 h 2308616"/>
                <a:gd name="connsiteX49" fmla="*/ 7207504 w 8553704"/>
                <a:gd name="connsiteY49" fmla="*/ 860816 h 2308616"/>
                <a:gd name="connsiteX50" fmla="*/ 5924804 w 8553704"/>
                <a:gd name="connsiteY50" fmla="*/ 848116 h 2308616"/>
                <a:gd name="connsiteX51" fmla="*/ 5594604 w 8553704"/>
                <a:gd name="connsiteY51" fmla="*/ 810016 h 2308616"/>
                <a:gd name="connsiteX52" fmla="*/ 5467604 w 8553704"/>
                <a:gd name="connsiteY52" fmla="*/ 771916 h 2308616"/>
                <a:gd name="connsiteX53" fmla="*/ 5429504 w 8553704"/>
                <a:gd name="connsiteY53" fmla="*/ 759216 h 2308616"/>
                <a:gd name="connsiteX54" fmla="*/ 5340604 w 8553704"/>
                <a:gd name="connsiteY54" fmla="*/ 708416 h 2308616"/>
                <a:gd name="connsiteX55" fmla="*/ 5302504 w 8553704"/>
                <a:gd name="connsiteY55" fmla="*/ 683016 h 2308616"/>
                <a:gd name="connsiteX56" fmla="*/ 5175504 w 8553704"/>
                <a:gd name="connsiteY56" fmla="*/ 644916 h 2308616"/>
                <a:gd name="connsiteX57" fmla="*/ 4934204 w 8553704"/>
                <a:gd name="connsiteY57" fmla="*/ 632216 h 2308616"/>
                <a:gd name="connsiteX58" fmla="*/ 4527804 w 8553704"/>
                <a:gd name="connsiteY58" fmla="*/ 594116 h 2308616"/>
                <a:gd name="connsiteX59" fmla="*/ 4438904 w 8553704"/>
                <a:gd name="connsiteY59" fmla="*/ 581416 h 2308616"/>
                <a:gd name="connsiteX60" fmla="*/ 3905504 w 8553704"/>
                <a:gd name="connsiteY60" fmla="*/ 530616 h 2308616"/>
                <a:gd name="connsiteX61" fmla="*/ 3626104 w 8553704"/>
                <a:gd name="connsiteY61" fmla="*/ 492516 h 2308616"/>
                <a:gd name="connsiteX62" fmla="*/ 3486404 w 8553704"/>
                <a:gd name="connsiteY62" fmla="*/ 467116 h 2308616"/>
                <a:gd name="connsiteX63" fmla="*/ 3156204 w 8553704"/>
                <a:gd name="connsiteY63" fmla="*/ 454416 h 2308616"/>
                <a:gd name="connsiteX64" fmla="*/ 2902204 w 8553704"/>
                <a:gd name="connsiteY64" fmla="*/ 416316 h 2308616"/>
                <a:gd name="connsiteX65" fmla="*/ 2851404 w 8553704"/>
                <a:gd name="connsiteY65" fmla="*/ 403616 h 2308616"/>
                <a:gd name="connsiteX66" fmla="*/ 2381504 w 8553704"/>
                <a:gd name="connsiteY66" fmla="*/ 378216 h 2308616"/>
                <a:gd name="connsiteX67" fmla="*/ 2318004 w 8553704"/>
                <a:gd name="connsiteY67" fmla="*/ 695716 h 2308616"/>
                <a:gd name="connsiteX68" fmla="*/ 2381504 w 8553704"/>
                <a:gd name="connsiteY68" fmla="*/ 810016 h 2308616"/>
                <a:gd name="connsiteX69" fmla="*/ 2419604 w 8553704"/>
                <a:gd name="connsiteY69" fmla="*/ 835416 h 2308616"/>
                <a:gd name="connsiteX70" fmla="*/ 2495804 w 8553704"/>
                <a:gd name="connsiteY70" fmla="*/ 911616 h 2308616"/>
                <a:gd name="connsiteX71" fmla="*/ 2533904 w 8553704"/>
                <a:gd name="connsiteY71" fmla="*/ 949716 h 2308616"/>
                <a:gd name="connsiteX72" fmla="*/ 2584704 w 8553704"/>
                <a:gd name="connsiteY72" fmla="*/ 987816 h 2308616"/>
                <a:gd name="connsiteX73" fmla="*/ 2660904 w 8553704"/>
                <a:gd name="connsiteY73" fmla="*/ 1038616 h 2308616"/>
                <a:gd name="connsiteX74" fmla="*/ 2673604 w 8553704"/>
                <a:gd name="connsiteY74" fmla="*/ 1076716 h 2308616"/>
                <a:gd name="connsiteX75" fmla="*/ 2699004 w 8553704"/>
                <a:gd name="connsiteY75" fmla="*/ 1165616 h 2308616"/>
                <a:gd name="connsiteX76" fmla="*/ 2673604 w 8553704"/>
                <a:gd name="connsiteY76" fmla="*/ 1330716 h 2308616"/>
                <a:gd name="connsiteX77" fmla="*/ 2660904 w 8553704"/>
                <a:gd name="connsiteY77" fmla="*/ 1381516 h 2308616"/>
                <a:gd name="connsiteX78" fmla="*/ 2635504 w 8553704"/>
                <a:gd name="connsiteY78" fmla="*/ 1419616 h 2308616"/>
                <a:gd name="connsiteX79" fmla="*/ 2622804 w 8553704"/>
                <a:gd name="connsiteY79" fmla="*/ 1457716 h 2308616"/>
                <a:gd name="connsiteX80" fmla="*/ 2584704 w 8553704"/>
                <a:gd name="connsiteY80" fmla="*/ 1470416 h 2308616"/>
                <a:gd name="connsiteX81" fmla="*/ 2546604 w 8553704"/>
                <a:gd name="connsiteY81" fmla="*/ 1495816 h 2308616"/>
                <a:gd name="connsiteX82" fmla="*/ 2470404 w 8553704"/>
                <a:gd name="connsiteY82" fmla="*/ 1521216 h 2308616"/>
                <a:gd name="connsiteX83" fmla="*/ 2432304 w 8553704"/>
                <a:gd name="connsiteY83" fmla="*/ 1533916 h 2308616"/>
                <a:gd name="connsiteX84" fmla="*/ 2330704 w 8553704"/>
                <a:gd name="connsiteY84" fmla="*/ 1546616 h 2308616"/>
                <a:gd name="connsiteX85" fmla="*/ 1797304 w 8553704"/>
                <a:gd name="connsiteY85" fmla="*/ 1546616 h 2308616"/>
                <a:gd name="connsiteX86" fmla="*/ 1670304 w 8553704"/>
                <a:gd name="connsiteY86" fmla="*/ 1533916 h 2308616"/>
                <a:gd name="connsiteX87" fmla="*/ 1556004 w 8553704"/>
                <a:gd name="connsiteY87" fmla="*/ 1470416 h 2308616"/>
                <a:gd name="connsiteX88" fmla="*/ 1454404 w 8553704"/>
                <a:gd name="connsiteY88" fmla="*/ 1419616 h 2308616"/>
                <a:gd name="connsiteX89" fmla="*/ 1429004 w 8553704"/>
                <a:gd name="connsiteY89" fmla="*/ 1381516 h 2308616"/>
                <a:gd name="connsiteX90" fmla="*/ 1378204 w 8553704"/>
                <a:gd name="connsiteY90" fmla="*/ 1356116 h 2308616"/>
                <a:gd name="connsiteX91" fmla="*/ 1340104 w 8553704"/>
                <a:gd name="connsiteY91" fmla="*/ 1229116 h 2308616"/>
                <a:gd name="connsiteX92" fmla="*/ 1352804 w 8553704"/>
                <a:gd name="connsiteY92" fmla="*/ 975116 h 2308616"/>
                <a:gd name="connsiteX93" fmla="*/ 1365504 w 8553704"/>
                <a:gd name="connsiteY93" fmla="*/ 937016 h 2308616"/>
                <a:gd name="connsiteX94" fmla="*/ 1390904 w 8553704"/>
                <a:gd name="connsiteY94" fmla="*/ 835416 h 2308616"/>
                <a:gd name="connsiteX95" fmla="*/ 1416304 w 8553704"/>
                <a:gd name="connsiteY95" fmla="*/ 797316 h 2308616"/>
                <a:gd name="connsiteX96" fmla="*/ 1467104 w 8553704"/>
                <a:gd name="connsiteY96" fmla="*/ 733816 h 2308616"/>
                <a:gd name="connsiteX97" fmla="*/ 1492504 w 8553704"/>
                <a:gd name="connsiteY97" fmla="*/ 695716 h 2308616"/>
                <a:gd name="connsiteX98" fmla="*/ 1505204 w 8553704"/>
                <a:gd name="connsiteY98" fmla="*/ 657616 h 2308616"/>
                <a:gd name="connsiteX99" fmla="*/ 1543304 w 8553704"/>
                <a:gd name="connsiteY99" fmla="*/ 632216 h 2308616"/>
                <a:gd name="connsiteX100" fmla="*/ 1568704 w 8553704"/>
                <a:gd name="connsiteY100" fmla="*/ 594116 h 2308616"/>
                <a:gd name="connsiteX101" fmla="*/ 1606804 w 8553704"/>
                <a:gd name="connsiteY101" fmla="*/ 581416 h 2308616"/>
                <a:gd name="connsiteX102" fmla="*/ 1657604 w 8553704"/>
                <a:gd name="connsiteY102" fmla="*/ 505216 h 2308616"/>
                <a:gd name="connsiteX103" fmla="*/ 1733804 w 8553704"/>
                <a:gd name="connsiteY103" fmla="*/ 441716 h 2308616"/>
                <a:gd name="connsiteX104" fmla="*/ 1759204 w 8553704"/>
                <a:gd name="connsiteY104" fmla="*/ 403616 h 2308616"/>
                <a:gd name="connsiteX105" fmla="*/ 1784604 w 8553704"/>
                <a:gd name="connsiteY105" fmla="*/ 327416 h 2308616"/>
                <a:gd name="connsiteX106" fmla="*/ 1149604 w 8553704"/>
                <a:gd name="connsiteY106" fmla="*/ 213116 h 2308616"/>
                <a:gd name="connsiteX107" fmla="*/ 1060704 w 8553704"/>
                <a:gd name="connsiteY107" fmla="*/ 200416 h 2308616"/>
                <a:gd name="connsiteX108" fmla="*/ 844804 w 8553704"/>
                <a:gd name="connsiteY108" fmla="*/ 187716 h 2308616"/>
                <a:gd name="connsiteX109" fmla="*/ 705104 w 8553704"/>
                <a:gd name="connsiteY109" fmla="*/ 175016 h 2308616"/>
                <a:gd name="connsiteX110" fmla="*/ 413004 w 8553704"/>
                <a:gd name="connsiteY110" fmla="*/ 162316 h 2308616"/>
                <a:gd name="connsiteX111" fmla="*/ 209804 w 8553704"/>
                <a:gd name="connsiteY111" fmla="*/ 149616 h 2308616"/>
                <a:gd name="connsiteX112" fmla="*/ 32004 w 8553704"/>
                <a:gd name="connsiteY112" fmla="*/ 162316 h 2308616"/>
                <a:gd name="connsiteX113" fmla="*/ 19304 w 8553704"/>
                <a:gd name="connsiteY113"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486654 w 8553704"/>
                <a:gd name="connsiteY23" fmla="*/ 1768866 h 2308616"/>
                <a:gd name="connsiteX24" fmla="*/ 5721604 w 8553704"/>
                <a:gd name="connsiteY24" fmla="*/ 1533916 h 2308616"/>
                <a:gd name="connsiteX25" fmla="*/ 6166104 w 8553704"/>
                <a:gd name="connsiteY25" fmla="*/ 1572016 h 2308616"/>
                <a:gd name="connsiteX26" fmla="*/ 6204204 w 8553704"/>
                <a:gd name="connsiteY26" fmla="*/ 1584716 h 2308616"/>
                <a:gd name="connsiteX27" fmla="*/ 6280404 w 8553704"/>
                <a:gd name="connsiteY27" fmla="*/ 1648216 h 2308616"/>
                <a:gd name="connsiteX28" fmla="*/ 6356604 w 8553704"/>
                <a:gd name="connsiteY28" fmla="*/ 1699016 h 2308616"/>
                <a:gd name="connsiteX29" fmla="*/ 6394704 w 8553704"/>
                <a:gd name="connsiteY29" fmla="*/ 1724416 h 2308616"/>
                <a:gd name="connsiteX30" fmla="*/ 6445504 w 8553704"/>
                <a:gd name="connsiteY30" fmla="*/ 1838716 h 2308616"/>
                <a:gd name="connsiteX31" fmla="*/ 6458204 w 8553704"/>
                <a:gd name="connsiteY31" fmla="*/ 1876816 h 2308616"/>
                <a:gd name="connsiteX32" fmla="*/ 6496304 w 8553704"/>
                <a:gd name="connsiteY32" fmla="*/ 1889516 h 2308616"/>
                <a:gd name="connsiteX33" fmla="*/ 6547104 w 8553704"/>
                <a:gd name="connsiteY33" fmla="*/ 1914916 h 2308616"/>
                <a:gd name="connsiteX34" fmla="*/ 6597904 w 8553704"/>
                <a:gd name="connsiteY34" fmla="*/ 1927616 h 2308616"/>
                <a:gd name="connsiteX35" fmla="*/ 6674104 w 8553704"/>
                <a:gd name="connsiteY35" fmla="*/ 1953016 h 2308616"/>
                <a:gd name="connsiteX36" fmla="*/ 7067804 w 8553704"/>
                <a:gd name="connsiteY36" fmla="*/ 1978416 h 2308616"/>
                <a:gd name="connsiteX37" fmla="*/ 8223504 w 8553704"/>
                <a:gd name="connsiteY37" fmla="*/ 2029216 h 2308616"/>
                <a:gd name="connsiteX38" fmla="*/ 8477504 w 8553704"/>
                <a:gd name="connsiteY38" fmla="*/ 2016516 h 2308616"/>
                <a:gd name="connsiteX39" fmla="*/ 8553704 w 8553704"/>
                <a:gd name="connsiteY39" fmla="*/ 1965716 h 2308616"/>
                <a:gd name="connsiteX40" fmla="*/ 8541004 w 8553704"/>
                <a:gd name="connsiteY40" fmla="*/ 937016 h 2308616"/>
                <a:gd name="connsiteX41" fmla="*/ 8337804 w 8553704"/>
                <a:gd name="connsiteY41" fmla="*/ 975116 h 2308616"/>
                <a:gd name="connsiteX42" fmla="*/ 7867904 w 8553704"/>
                <a:gd name="connsiteY42" fmla="*/ 962416 h 2308616"/>
                <a:gd name="connsiteX43" fmla="*/ 7601204 w 8553704"/>
                <a:gd name="connsiteY43" fmla="*/ 937016 h 2308616"/>
                <a:gd name="connsiteX44" fmla="*/ 7537704 w 8553704"/>
                <a:gd name="connsiteY44" fmla="*/ 924316 h 2308616"/>
                <a:gd name="connsiteX45" fmla="*/ 7486904 w 8553704"/>
                <a:gd name="connsiteY45" fmla="*/ 911616 h 2308616"/>
                <a:gd name="connsiteX46" fmla="*/ 7448804 w 8553704"/>
                <a:gd name="connsiteY46" fmla="*/ 898916 h 2308616"/>
                <a:gd name="connsiteX47" fmla="*/ 7359904 w 8553704"/>
                <a:gd name="connsiteY47" fmla="*/ 886216 h 2308616"/>
                <a:gd name="connsiteX48" fmla="*/ 7207504 w 8553704"/>
                <a:gd name="connsiteY48" fmla="*/ 860816 h 2308616"/>
                <a:gd name="connsiteX49" fmla="*/ 5924804 w 8553704"/>
                <a:gd name="connsiteY49" fmla="*/ 848116 h 2308616"/>
                <a:gd name="connsiteX50" fmla="*/ 5594604 w 8553704"/>
                <a:gd name="connsiteY50" fmla="*/ 810016 h 2308616"/>
                <a:gd name="connsiteX51" fmla="*/ 5467604 w 8553704"/>
                <a:gd name="connsiteY51" fmla="*/ 771916 h 2308616"/>
                <a:gd name="connsiteX52" fmla="*/ 5429504 w 8553704"/>
                <a:gd name="connsiteY52" fmla="*/ 759216 h 2308616"/>
                <a:gd name="connsiteX53" fmla="*/ 5340604 w 8553704"/>
                <a:gd name="connsiteY53" fmla="*/ 708416 h 2308616"/>
                <a:gd name="connsiteX54" fmla="*/ 5302504 w 8553704"/>
                <a:gd name="connsiteY54" fmla="*/ 683016 h 2308616"/>
                <a:gd name="connsiteX55" fmla="*/ 5175504 w 8553704"/>
                <a:gd name="connsiteY55" fmla="*/ 644916 h 2308616"/>
                <a:gd name="connsiteX56" fmla="*/ 4934204 w 8553704"/>
                <a:gd name="connsiteY56" fmla="*/ 632216 h 2308616"/>
                <a:gd name="connsiteX57" fmla="*/ 4527804 w 8553704"/>
                <a:gd name="connsiteY57" fmla="*/ 594116 h 2308616"/>
                <a:gd name="connsiteX58" fmla="*/ 4438904 w 8553704"/>
                <a:gd name="connsiteY58" fmla="*/ 581416 h 2308616"/>
                <a:gd name="connsiteX59" fmla="*/ 3905504 w 8553704"/>
                <a:gd name="connsiteY59" fmla="*/ 530616 h 2308616"/>
                <a:gd name="connsiteX60" fmla="*/ 3626104 w 8553704"/>
                <a:gd name="connsiteY60" fmla="*/ 492516 h 2308616"/>
                <a:gd name="connsiteX61" fmla="*/ 3486404 w 8553704"/>
                <a:gd name="connsiteY61" fmla="*/ 467116 h 2308616"/>
                <a:gd name="connsiteX62" fmla="*/ 3156204 w 8553704"/>
                <a:gd name="connsiteY62" fmla="*/ 454416 h 2308616"/>
                <a:gd name="connsiteX63" fmla="*/ 2902204 w 8553704"/>
                <a:gd name="connsiteY63" fmla="*/ 416316 h 2308616"/>
                <a:gd name="connsiteX64" fmla="*/ 2851404 w 8553704"/>
                <a:gd name="connsiteY64" fmla="*/ 403616 h 2308616"/>
                <a:gd name="connsiteX65" fmla="*/ 2381504 w 8553704"/>
                <a:gd name="connsiteY65" fmla="*/ 378216 h 2308616"/>
                <a:gd name="connsiteX66" fmla="*/ 2318004 w 8553704"/>
                <a:gd name="connsiteY66" fmla="*/ 695716 h 2308616"/>
                <a:gd name="connsiteX67" fmla="*/ 2381504 w 8553704"/>
                <a:gd name="connsiteY67" fmla="*/ 810016 h 2308616"/>
                <a:gd name="connsiteX68" fmla="*/ 2419604 w 8553704"/>
                <a:gd name="connsiteY68" fmla="*/ 835416 h 2308616"/>
                <a:gd name="connsiteX69" fmla="*/ 2495804 w 8553704"/>
                <a:gd name="connsiteY69" fmla="*/ 911616 h 2308616"/>
                <a:gd name="connsiteX70" fmla="*/ 2533904 w 8553704"/>
                <a:gd name="connsiteY70" fmla="*/ 949716 h 2308616"/>
                <a:gd name="connsiteX71" fmla="*/ 2584704 w 8553704"/>
                <a:gd name="connsiteY71" fmla="*/ 987816 h 2308616"/>
                <a:gd name="connsiteX72" fmla="*/ 2660904 w 8553704"/>
                <a:gd name="connsiteY72" fmla="*/ 1038616 h 2308616"/>
                <a:gd name="connsiteX73" fmla="*/ 2673604 w 8553704"/>
                <a:gd name="connsiteY73" fmla="*/ 1076716 h 2308616"/>
                <a:gd name="connsiteX74" fmla="*/ 2699004 w 8553704"/>
                <a:gd name="connsiteY74" fmla="*/ 1165616 h 2308616"/>
                <a:gd name="connsiteX75" fmla="*/ 2673604 w 8553704"/>
                <a:gd name="connsiteY75" fmla="*/ 1330716 h 2308616"/>
                <a:gd name="connsiteX76" fmla="*/ 2660904 w 8553704"/>
                <a:gd name="connsiteY76" fmla="*/ 1381516 h 2308616"/>
                <a:gd name="connsiteX77" fmla="*/ 2635504 w 8553704"/>
                <a:gd name="connsiteY77" fmla="*/ 1419616 h 2308616"/>
                <a:gd name="connsiteX78" fmla="*/ 2622804 w 8553704"/>
                <a:gd name="connsiteY78" fmla="*/ 1457716 h 2308616"/>
                <a:gd name="connsiteX79" fmla="*/ 2584704 w 8553704"/>
                <a:gd name="connsiteY79" fmla="*/ 1470416 h 2308616"/>
                <a:gd name="connsiteX80" fmla="*/ 2546604 w 8553704"/>
                <a:gd name="connsiteY80" fmla="*/ 1495816 h 2308616"/>
                <a:gd name="connsiteX81" fmla="*/ 2470404 w 8553704"/>
                <a:gd name="connsiteY81" fmla="*/ 1521216 h 2308616"/>
                <a:gd name="connsiteX82" fmla="*/ 2432304 w 8553704"/>
                <a:gd name="connsiteY82" fmla="*/ 1533916 h 2308616"/>
                <a:gd name="connsiteX83" fmla="*/ 2330704 w 8553704"/>
                <a:gd name="connsiteY83" fmla="*/ 1546616 h 2308616"/>
                <a:gd name="connsiteX84" fmla="*/ 1797304 w 8553704"/>
                <a:gd name="connsiteY84" fmla="*/ 1546616 h 2308616"/>
                <a:gd name="connsiteX85" fmla="*/ 1670304 w 8553704"/>
                <a:gd name="connsiteY85" fmla="*/ 1533916 h 2308616"/>
                <a:gd name="connsiteX86" fmla="*/ 1556004 w 8553704"/>
                <a:gd name="connsiteY86" fmla="*/ 1470416 h 2308616"/>
                <a:gd name="connsiteX87" fmla="*/ 1454404 w 8553704"/>
                <a:gd name="connsiteY87" fmla="*/ 1419616 h 2308616"/>
                <a:gd name="connsiteX88" fmla="*/ 1429004 w 8553704"/>
                <a:gd name="connsiteY88" fmla="*/ 1381516 h 2308616"/>
                <a:gd name="connsiteX89" fmla="*/ 1378204 w 8553704"/>
                <a:gd name="connsiteY89" fmla="*/ 1356116 h 2308616"/>
                <a:gd name="connsiteX90" fmla="*/ 1340104 w 8553704"/>
                <a:gd name="connsiteY90" fmla="*/ 1229116 h 2308616"/>
                <a:gd name="connsiteX91" fmla="*/ 1352804 w 8553704"/>
                <a:gd name="connsiteY91" fmla="*/ 975116 h 2308616"/>
                <a:gd name="connsiteX92" fmla="*/ 1365504 w 8553704"/>
                <a:gd name="connsiteY92" fmla="*/ 937016 h 2308616"/>
                <a:gd name="connsiteX93" fmla="*/ 1390904 w 8553704"/>
                <a:gd name="connsiteY93" fmla="*/ 835416 h 2308616"/>
                <a:gd name="connsiteX94" fmla="*/ 1416304 w 8553704"/>
                <a:gd name="connsiteY94" fmla="*/ 797316 h 2308616"/>
                <a:gd name="connsiteX95" fmla="*/ 1467104 w 8553704"/>
                <a:gd name="connsiteY95" fmla="*/ 733816 h 2308616"/>
                <a:gd name="connsiteX96" fmla="*/ 1492504 w 8553704"/>
                <a:gd name="connsiteY96" fmla="*/ 695716 h 2308616"/>
                <a:gd name="connsiteX97" fmla="*/ 1505204 w 8553704"/>
                <a:gd name="connsiteY97" fmla="*/ 657616 h 2308616"/>
                <a:gd name="connsiteX98" fmla="*/ 1543304 w 8553704"/>
                <a:gd name="connsiteY98" fmla="*/ 632216 h 2308616"/>
                <a:gd name="connsiteX99" fmla="*/ 1568704 w 8553704"/>
                <a:gd name="connsiteY99" fmla="*/ 594116 h 2308616"/>
                <a:gd name="connsiteX100" fmla="*/ 1606804 w 8553704"/>
                <a:gd name="connsiteY100" fmla="*/ 581416 h 2308616"/>
                <a:gd name="connsiteX101" fmla="*/ 1657604 w 8553704"/>
                <a:gd name="connsiteY101" fmla="*/ 505216 h 2308616"/>
                <a:gd name="connsiteX102" fmla="*/ 1733804 w 8553704"/>
                <a:gd name="connsiteY102" fmla="*/ 441716 h 2308616"/>
                <a:gd name="connsiteX103" fmla="*/ 1759204 w 8553704"/>
                <a:gd name="connsiteY103" fmla="*/ 403616 h 2308616"/>
                <a:gd name="connsiteX104" fmla="*/ 1784604 w 8553704"/>
                <a:gd name="connsiteY104" fmla="*/ 327416 h 2308616"/>
                <a:gd name="connsiteX105" fmla="*/ 1149604 w 8553704"/>
                <a:gd name="connsiteY105" fmla="*/ 213116 h 2308616"/>
                <a:gd name="connsiteX106" fmla="*/ 1060704 w 8553704"/>
                <a:gd name="connsiteY106" fmla="*/ 200416 h 2308616"/>
                <a:gd name="connsiteX107" fmla="*/ 844804 w 8553704"/>
                <a:gd name="connsiteY107" fmla="*/ 187716 h 2308616"/>
                <a:gd name="connsiteX108" fmla="*/ 705104 w 8553704"/>
                <a:gd name="connsiteY108" fmla="*/ 175016 h 2308616"/>
                <a:gd name="connsiteX109" fmla="*/ 413004 w 8553704"/>
                <a:gd name="connsiteY109" fmla="*/ 162316 h 2308616"/>
                <a:gd name="connsiteX110" fmla="*/ 209804 w 8553704"/>
                <a:gd name="connsiteY110" fmla="*/ 149616 h 2308616"/>
                <a:gd name="connsiteX111" fmla="*/ 32004 w 8553704"/>
                <a:gd name="connsiteY111" fmla="*/ 162316 h 2308616"/>
                <a:gd name="connsiteX112" fmla="*/ 19304 w 8553704"/>
                <a:gd name="connsiteY11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486654 w 8553704"/>
                <a:gd name="connsiteY23" fmla="*/ 1768866 h 2308616"/>
                <a:gd name="connsiteX24" fmla="*/ 5727954 w 8553704"/>
                <a:gd name="connsiteY24" fmla="*/ 1572016 h 2308616"/>
                <a:gd name="connsiteX25" fmla="*/ 6166104 w 8553704"/>
                <a:gd name="connsiteY25" fmla="*/ 1572016 h 2308616"/>
                <a:gd name="connsiteX26" fmla="*/ 6204204 w 8553704"/>
                <a:gd name="connsiteY26" fmla="*/ 1584716 h 2308616"/>
                <a:gd name="connsiteX27" fmla="*/ 6280404 w 8553704"/>
                <a:gd name="connsiteY27" fmla="*/ 1648216 h 2308616"/>
                <a:gd name="connsiteX28" fmla="*/ 6356604 w 8553704"/>
                <a:gd name="connsiteY28" fmla="*/ 1699016 h 2308616"/>
                <a:gd name="connsiteX29" fmla="*/ 6394704 w 8553704"/>
                <a:gd name="connsiteY29" fmla="*/ 1724416 h 2308616"/>
                <a:gd name="connsiteX30" fmla="*/ 6445504 w 8553704"/>
                <a:gd name="connsiteY30" fmla="*/ 1838716 h 2308616"/>
                <a:gd name="connsiteX31" fmla="*/ 6458204 w 8553704"/>
                <a:gd name="connsiteY31" fmla="*/ 1876816 h 2308616"/>
                <a:gd name="connsiteX32" fmla="*/ 6496304 w 8553704"/>
                <a:gd name="connsiteY32" fmla="*/ 1889516 h 2308616"/>
                <a:gd name="connsiteX33" fmla="*/ 6547104 w 8553704"/>
                <a:gd name="connsiteY33" fmla="*/ 1914916 h 2308616"/>
                <a:gd name="connsiteX34" fmla="*/ 6597904 w 8553704"/>
                <a:gd name="connsiteY34" fmla="*/ 1927616 h 2308616"/>
                <a:gd name="connsiteX35" fmla="*/ 6674104 w 8553704"/>
                <a:gd name="connsiteY35" fmla="*/ 1953016 h 2308616"/>
                <a:gd name="connsiteX36" fmla="*/ 7067804 w 8553704"/>
                <a:gd name="connsiteY36" fmla="*/ 1978416 h 2308616"/>
                <a:gd name="connsiteX37" fmla="*/ 8223504 w 8553704"/>
                <a:gd name="connsiteY37" fmla="*/ 2029216 h 2308616"/>
                <a:gd name="connsiteX38" fmla="*/ 8477504 w 8553704"/>
                <a:gd name="connsiteY38" fmla="*/ 2016516 h 2308616"/>
                <a:gd name="connsiteX39" fmla="*/ 8553704 w 8553704"/>
                <a:gd name="connsiteY39" fmla="*/ 1965716 h 2308616"/>
                <a:gd name="connsiteX40" fmla="*/ 8541004 w 8553704"/>
                <a:gd name="connsiteY40" fmla="*/ 937016 h 2308616"/>
                <a:gd name="connsiteX41" fmla="*/ 8337804 w 8553704"/>
                <a:gd name="connsiteY41" fmla="*/ 975116 h 2308616"/>
                <a:gd name="connsiteX42" fmla="*/ 7867904 w 8553704"/>
                <a:gd name="connsiteY42" fmla="*/ 962416 h 2308616"/>
                <a:gd name="connsiteX43" fmla="*/ 7601204 w 8553704"/>
                <a:gd name="connsiteY43" fmla="*/ 937016 h 2308616"/>
                <a:gd name="connsiteX44" fmla="*/ 7537704 w 8553704"/>
                <a:gd name="connsiteY44" fmla="*/ 924316 h 2308616"/>
                <a:gd name="connsiteX45" fmla="*/ 7486904 w 8553704"/>
                <a:gd name="connsiteY45" fmla="*/ 911616 h 2308616"/>
                <a:gd name="connsiteX46" fmla="*/ 7448804 w 8553704"/>
                <a:gd name="connsiteY46" fmla="*/ 898916 h 2308616"/>
                <a:gd name="connsiteX47" fmla="*/ 7359904 w 8553704"/>
                <a:gd name="connsiteY47" fmla="*/ 886216 h 2308616"/>
                <a:gd name="connsiteX48" fmla="*/ 7207504 w 8553704"/>
                <a:gd name="connsiteY48" fmla="*/ 860816 h 2308616"/>
                <a:gd name="connsiteX49" fmla="*/ 5924804 w 8553704"/>
                <a:gd name="connsiteY49" fmla="*/ 848116 h 2308616"/>
                <a:gd name="connsiteX50" fmla="*/ 5594604 w 8553704"/>
                <a:gd name="connsiteY50" fmla="*/ 810016 h 2308616"/>
                <a:gd name="connsiteX51" fmla="*/ 5467604 w 8553704"/>
                <a:gd name="connsiteY51" fmla="*/ 771916 h 2308616"/>
                <a:gd name="connsiteX52" fmla="*/ 5429504 w 8553704"/>
                <a:gd name="connsiteY52" fmla="*/ 759216 h 2308616"/>
                <a:gd name="connsiteX53" fmla="*/ 5340604 w 8553704"/>
                <a:gd name="connsiteY53" fmla="*/ 708416 h 2308616"/>
                <a:gd name="connsiteX54" fmla="*/ 5302504 w 8553704"/>
                <a:gd name="connsiteY54" fmla="*/ 683016 h 2308616"/>
                <a:gd name="connsiteX55" fmla="*/ 5175504 w 8553704"/>
                <a:gd name="connsiteY55" fmla="*/ 644916 h 2308616"/>
                <a:gd name="connsiteX56" fmla="*/ 4934204 w 8553704"/>
                <a:gd name="connsiteY56" fmla="*/ 632216 h 2308616"/>
                <a:gd name="connsiteX57" fmla="*/ 4527804 w 8553704"/>
                <a:gd name="connsiteY57" fmla="*/ 594116 h 2308616"/>
                <a:gd name="connsiteX58" fmla="*/ 4438904 w 8553704"/>
                <a:gd name="connsiteY58" fmla="*/ 581416 h 2308616"/>
                <a:gd name="connsiteX59" fmla="*/ 3905504 w 8553704"/>
                <a:gd name="connsiteY59" fmla="*/ 530616 h 2308616"/>
                <a:gd name="connsiteX60" fmla="*/ 3626104 w 8553704"/>
                <a:gd name="connsiteY60" fmla="*/ 492516 h 2308616"/>
                <a:gd name="connsiteX61" fmla="*/ 3486404 w 8553704"/>
                <a:gd name="connsiteY61" fmla="*/ 467116 h 2308616"/>
                <a:gd name="connsiteX62" fmla="*/ 3156204 w 8553704"/>
                <a:gd name="connsiteY62" fmla="*/ 454416 h 2308616"/>
                <a:gd name="connsiteX63" fmla="*/ 2902204 w 8553704"/>
                <a:gd name="connsiteY63" fmla="*/ 416316 h 2308616"/>
                <a:gd name="connsiteX64" fmla="*/ 2851404 w 8553704"/>
                <a:gd name="connsiteY64" fmla="*/ 403616 h 2308616"/>
                <a:gd name="connsiteX65" fmla="*/ 2381504 w 8553704"/>
                <a:gd name="connsiteY65" fmla="*/ 378216 h 2308616"/>
                <a:gd name="connsiteX66" fmla="*/ 2318004 w 8553704"/>
                <a:gd name="connsiteY66" fmla="*/ 695716 h 2308616"/>
                <a:gd name="connsiteX67" fmla="*/ 2381504 w 8553704"/>
                <a:gd name="connsiteY67" fmla="*/ 810016 h 2308616"/>
                <a:gd name="connsiteX68" fmla="*/ 2419604 w 8553704"/>
                <a:gd name="connsiteY68" fmla="*/ 835416 h 2308616"/>
                <a:gd name="connsiteX69" fmla="*/ 2495804 w 8553704"/>
                <a:gd name="connsiteY69" fmla="*/ 911616 h 2308616"/>
                <a:gd name="connsiteX70" fmla="*/ 2533904 w 8553704"/>
                <a:gd name="connsiteY70" fmla="*/ 949716 h 2308616"/>
                <a:gd name="connsiteX71" fmla="*/ 2584704 w 8553704"/>
                <a:gd name="connsiteY71" fmla="*/ 987816 h 2308616"/>
                <a:gd name="connsiteX72" fmla="*/ 2660904 w 8553704"/>
                <a:gd name="connsiteY72" fmla="*/ 1038616 h 2308616"/>
                <a:gd name="connsiteX73" fmla="*/ 2673604 w 8553704"/>
                <a:gd name="connsiteY73" fmla="*/ 1076716 h 2308616"/>
                <a:gd name="connsiteX74" fmla="*/ 2699004 w 8553704"/>
                <a:gd name="connsiteY74" fmla="*/ 1165616 h 2308616"/>
                <a:gd name="connsiteX75" fmla="*/ 2673604 w 8553704"/>
                <a:gd name="connsiteY75" fmla="*/ 1330716 h 2308616"/>
                <a:gd name="connsiteX76" fmla="*/ 2660904 w 8553704"/>
                <a:gd name="connsiteY76" fmla="*/ 1381516 h 2308616"/>
                <a:gd name="connsiteX77" fmla="*/ 2635504 w 8553704"/>
                <a:gd name="connsiteY77" fmla="*/ 1419616 h 2308616"/>
                <a:gd name="connsiteX78" fmla="*/ 2622804 w 8553704"/>
                <a:gd name="connsiteY78" fmla="*/ 1457716 h 2308616"/>
                <a:gd name="connsiteX79" fmla="*/ 2584704 w 8553704"/>
                <a:gd name="connsiteY79" fmla="*/ 1470416 h 2308616"/>
                <a:gd name="connsiteX80" fmla="*/ 2546604 w 8553704"/>
                <a:gd name="connsiteY80" fmla="*/ 1495816 h 2308616"/>
                <a:gd name="connsiteX81" fmla="*/ 2470404 w 8553704"/>
                <a:gd name="connsiteY81" fmla="*/ 1521216 h 2308616"/>
                <a:gd name="connsiteX82" fmla="*/ 2432304 w 8553704"/>
                <a:gd name="connsiteY82" fmla="*/ 1533916 h 2308616"/>
                <a:gd name="connsiteX83" fmla="*/ 2330704 w 8553704"/>
                <a:gd name="connsiteY83" fmla="*/ 1546616 h 2308616"/>
                <a:gd name="connsiteX84" fmla="*/ 1797304 w 8553704"/>
                <a:gd name="connsiteY84" fmla="*/ 1546616 h 2308616"/>
                <a:gd name="connsiteX85" fmla="*/ 1670304 w 8553704"/>
                <a:gd name="connsiteY85" fmla="*/ 1533916 h 2308616"/>
                <a:gd name="connsiteX86" fmla="*/ 1556004 w 8553704"/>
                <a:gd name="connsiteY86" fmla="*/ 1470416 h 2308616"/>
                <a:gd name="connsiteX87" fmla="*/ 1454404 w 8553704"/>
                <a:gd name="connsiteY87" fmla="*/ 1419616 h 2308616"/>
                <a:gd name="connsiteX88" fmla="*/ 1429004 w 8553704"/>
                <a:gd name="connsiteY88" fmla="*/ 1381516 h 2308616"/>
                <a:gd name="connsiteX89" fmla="*/ 1378204 w 8553704"/>
                <a:gd name="connsiteY89" fmla="*/ 1356116 h 2308616"/>
                <a:gd name="connsiteX90" fmla="*/ 1340104 w 8553704"/>
                <a:gd name="connsiteY90" fmla="*/ 1229116 h 2308616"/>
                <a:gd name="connsiteX91" fmla="*/ 1352804 w 8553704"/>
                <a:gd name="connsiteY91" fmla="*/ 975116 h 2308616"/>
                <a:gd name="connsiteX92" fmla="*/ 1365504 w 8553704"/>
                <a:gd name="connsiteY92" fmla="*/ 937016 h 2308616"/>
                <a:gd name="connsiteX93" fmla="*/ 1390904 w 8553704"/>
                <a:gd name="connsiteY93" fmla="*/ 835416 h 2308616"/>
                <a:gd name="connsiteX94" fmla="*/ 1416304 w 8553704"/>
                <a:gd name="connsiteY94" fmla="*/ 797316 h 2308616"/>
                <a:gd name="connsiteX95" fmla="*/ 1467104 w 8553704"/>
                <a:gd name="connsiteY95" fmla="*/ 733816 h 2308616"/>
                <a:gd name="connsiteX96" fmla="*/ 1492504 w 8553704"/>
                <a:gd name="connsiteY96" fmla="*/ 695716 h 2308616"/>
                <a:gd name="connsiteX97" fmla="*/ 1505204 w 8553704"/>
                <a:gd name="connsiteY97" fmla="*/ 657616 h 2308616"/>
                <a:gd name="connsiteX98" fmla="*/ 1543304 w 8553704"/>
                <a:gd name="connsiteY98" fmla="*/ 632216 h 2308616"/>
                <a:gd name="connsiteX99" fmla="*/ 1568704 w 8553704"/>
                <a:gd name="connsiteY99" fmla="*/ 594116 h 2308616"/>
                <a:gd name="connsiteX100" fmla="*/ 1606804 w 8553704"/>
                <a:gd name="connsiteY100" fmla="*/ 581416 h 2308616"/>
                <a:gd name="connsiteX101" fmla="*/ 1657604 w 8553704"/>
                <a:gd name="connsiteY101" fmla="*/ 505216 h 2308616"/>
                <a:gd name="connsiteX102" fmla="*/ 1733804 w 8553704"/>
                <a:gd name="connsiteY102" fmla="*/ 441716 h 2308616"/>
                <a:gd name="connsiteX103" fmla="*/ 1759204 w 8553704"/>
                <a:gd name="connsiteY103" fmla="*/ 403616 h 2308616"/>
                <a:gd name="connsiteX104" fmla="*/ 1784604 w 8553704"/>
                <a:gd name="connsiteY104" fmla="*/ 327416 h 2308616"/>
                <a:gd name="connsiteX105" fmla="*/ 1149604 w 8553704"/>
                <a:gd name="connsiteY105" fmla="*/ 213116 h 2308616"/>
                <a:gd name="connsiteX106" fmla="*/ 1060704 w 8553704"/>
                <a:gd name="connsiteY106" fmla="*/ 200416 h 2308616"/>
                <a:gd name="connsiteX107" fmla="*/ 844804 w 8553704"/>
                <a:gd name="connsiteY107" fmla="*/ 187716 h 2308616"/>
                <a:gd name="connsiteX108" fmla="*/ 705104 w 8553704"/>
                <a:gd name="connsiteY108" fmla="*/ 175016 h 2308616"/>
                <a:gd name="connsiteX109" fmla="*/ 413004 w 8553704"/>
                <a:gd name="connsiteY109" fmla="*/ 162316 h 2308616"/>
                <a:gd name="connsiteX110" fmla="*/ 209804 w 8553704"/>
                <a:gd name="connsiteY110" fmla="*/ 149616 h 2308616"/>
                <a:gd name="connsiteX111" fmla="*/ 32004 w 8553704"/>
                <a:gd name="connsiteY111" fmla="*/ 162316 h 2308616"/>
                <a:gd name="connsiteX112" fmla="*/ 19304 w 8553704"/>
                <a:gd name="connsiteY11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05704 w 8553704"/>
                <a:gd name="connsiteY23" fmla="*/ 1724416 h 2308616"/>
                <a:gd name="connsiteX24" fmla="*/ 5727954 w 8553704"/>
                <a:gd name="connsiteY24" fmla="*/ 1572016 h 2308616"/>
                <a:gd name="connsiteX25" fmla="*/ 6166104 w 8553704"/>
                <a:gd name="connsiteY25" fmla="*/ 1572016 h 2308616"/>
                <a:gd name="connsiteX26" fmla="*/ 6204204 w 8553704"/>
                <a:gd name="connsiteY26" fmla="*/ 1584716 h 2308616"/>
                <a:gd name="connsiteX27" fmla="*/ 6280404 w 8553704"/>
                <a:gd name="connsiteY27" fmla="*/ 1648216 h 2308616"/>
                <a:gd name="connsiteX28" fmla="*/ 6356604 w 8553704"/>
                <a:gd name="connsiteY28" fmla="*/ 1699016 h 2308616"/>
                <a:gd name="connsiteX29" fmla="*/ 6394704 w 8553704"/>
                <a:gd name="connsiteY29" fmla="*/ 1724416 h 2308616"/>
                <a:gd name="connsiteX30" fmla="*/ 6445504 w 8553704"/>
                <a:gd name="connsiteY30" fmla="*/ 1838716 h 2308616"/>
                <a:gd name="connsiteX31" fmla="*/ 6458204 w 8553704"/>
                <a:gd name="connsiteY31" fmla="*/ 1876816 h 2308616"/>
                <a:gd name="connsiteX32" fmla="*/ 6496304 w 8553704"/>
                <a:gd name="connsiteY32" fmla="*/ 1889516 h 2308616"/>
                <a:gd name="connsiteX33" fmla="*/ 6547104 w 8553704"/>
                <a:gd name="connsiteY33" fmla="*/ 1914916 h 2308616"/>
                <a:gd name="connsiteX34" fmla="*/ 6597904 w 8553704"/>
                <a:gd name="connsiteY34" fmla="*/ 1927616 h 2308616"/>
                <a:gd name="connsiteX35" fmla="*/ 6674104 w 8553704"/>
                <a:gd name="connsiteY35" fmla="*/ 1953016 h 2308616"/>
                <a:gd name="connsiteX36" fmla="*/ 7067804 w 8553704"/>
                <a:gd name="connsiteY36" fmla="*/ 1978416 h 2308616"/>
                <a:gd name="connsiteX37" fmla="*/ 8223504 w 8553704"/>
                <a:gd name="connsiteY37" fmla="*/ 2029216 h 2308616"/>
                <a:gd name="connsiteX38" fmla="*/ 8477504 w 8553704"/>
                <a:gd name="connsiteY38" fmla="*/ 2016516 h 2308616"/>
                <a:gd name="connsiteX39" fmla="*/ 8553704 w 8553704"/>
                <a:gd name="connsiteY39" fmla="*/ 1965716 h 2308616"/>
                <a:gd name="connsiteX40" fmla="*/ 8541004 w 8553704"/>
                <a:gd name="connsiteY40" fmla="*/ 937016 h 2308616"/>
                <a:gd name="connsiteX41" fmla="*/ 8337804 w 8553704"/>
                <a:gd name="connsiteY41" fmla="*/ 975116 h 2308616"/>
                <a:gd name="connsiteX42" fmla="*/ 7867904 w 8553704"/>
                <a:gd name="connsiteY42" fmla="*/ 962416 h 2308616"/>
                <a:gd name="connsiteX43" fmla="*/ 7601204 w 8553704"/>
                <a:gd name="connsiteY43" fmla="*/ 937016 h 2308616"/>
                <a:gd name="connsiteX44" fmla="*/ 7537704 w 8553704"/>
                <a:gd name="connsiteY44" fmla="*/ 924316 h 2308616"/>
                <a:gd name="connsiteX45" fmla="*/ 7486904 w 8553704"/>
                <a:gd name="connsiteY45" fmla="*/ 911616 h 2308616"/>
                <a:gd name="connsiteX46" fmla="*/ 7448804 w 8553704"/>
                <a:gd name="connsiteY46" fmla="*/ 898916 h 2308616"/>
                <a:gd name="connsiteX47" fmla="*/ 7359904 w 8553704"/>
                <a:gd name="connsiteY47" fmla="*/ 886216 h 2308616"/>
                <a:gd name="connsiteX48" fmla="*/ 7207504 w 8553704"/>
                <a:gd name="connsiteY48" fmla="*/ 860816 h 2308616"/>
                <a:gd name="connsiteX49" fmla="*/ 5924804 w 8553704"/>
                <a:gd name="connsiteY49" fmla="*/ 848116 h 2308616"/>
                <a:gd name="connsiteX50" fmla="*/ 5594604 w 8553704"/>
                <a:gd name="connsiteY50" fmla="*/ 810016 h 2308616"/>
                <a:gd name="connsiteX51" fmla="*/ 5467604 w 8553704"/>
                <a:gd name="connsiteY51" fmla="*/ 771916 h 2308616"/>
                <a:gd name="connsiteX52" fmla="*/ 5429504 w 8553704"/>
                <a:gd name="connsiteY52" fmla="*/ 759216 h 2308616"/>
                <a:gd name="connsiteX53" fmla="*/ 5340604 w 8553704"/>
                <a:gd name="connsiteY53" fmla="*/ 708416 h 2308616"/>
                <a:gd name="connsiteX54" fmla="*/ 5302504 w 8553704"/>
                <a:gd name="connsiteY54" fmla="*/ 683016 h 2308616"/>
                <a:gd name="connsiteX55" fmla="*/ 5175504 w 8553704"/>
                <a:gd name="connsiteY55" fmla="*/ 644916 h 2308616"/>
                <a:gd name="connsiteX56" fmla="*/ 4934204 w 8553704"/>
                <a:gd name="connsiteY56" fmla="*/ 632216 h 2308616"/>
                <a:gd name="connsiteX57" fmla="*/ 4527804 w 8553704"/>
                <a:gd name="connsiteY57" fmla="*/ 594116 h 2308616"/>
                <a:gd name="connsiteX58" fmla="*/ 4438904 w 8553704"/>
                <a:gd name="connsiteY58" fmla="*/ 581416 h 2308616"/>
                <a:gd name="connsiteX59" fmla="*/ 3905504 w 8553704"/>
                <a:gd name="connsiteY59" fmla="*/ 530616 h 2308616"/>
                <a:gd name="connsiteX60" fmla="*/ 3626104 w 8553704"/>
                <a:gd name="connsiteY60" fmla="*/ 492516 h 2308616"/>
                <a:gd name="connsiteX61" fmla="*/ 3486404 w 8553704"/>
                <a:gd name="connsiteY61" fmla="*/ 467116 h 2308616"/>
                <a:gd name="connsiteX62" fmla="*/ 3156204 w 8553704"/>
                <a:gd name="connsiteY62" fmla="*/ 454416 h 2308616"/>
                <a:gd name="connsiteX63" fmla="*/ 2902204 w 8553704"/>
                <a:gd name="connsiteY63" fmla="*/ 416316 h 2308616"/>
                <a:gd name="connsiteX64" fmla="*/ 2851404 w 8553704"/>
                <a:gd name="connsiteY64" fmla="*/ 403616 h 2308616"/>
                <a:gd name="connsiteX65" fmla="*/ 2381504 w 8553704"/>
                <a:gd name="connsiteY65" fmla="*/ 378216 h 2308616"/>
                <a:gd name="connsiteX66" fmla="*/ 2318004 w 8553704"/>
                <a:gd name="connsiteY66" fmla="*/ 695716 h 2308616"/>
                <a:gd name="connsiteX67" fmla="*/ 2381504 w 8553704"/>
                <a:gd name="connsiteY67" fmla="*/ 810016 h 2308616"/>
                <a:gd name="connsiteX68" fmla="*/ 2419604 w 8553704"/>
                <a:gd name="connsiteY68" fmla="*/ 835416 h 2308616"/>
                <a:gd name="connsiteX69" fmla="*/ 2495804 w 8553704"/>
                <a:gd name="connsiteY69" fmla="*/ 911616 h 2308616"/>
                <a:gd name="connsiteX70" fmla="*/ 2533904 w 8553704"/>
                <a:gd name="connsiteY70" fmla="*/ 949716 h 2308616"/>
                <a:gd name="connsiteX71" fmla="*/ 2584704 w 8553704"/>
                <a:gd name="connsiteY71" fmla="*/ 987816 h 2308616"/>
                <a:gd name="connsiteX72" fmla="*/ 2660904 w 8553704"/>
                <a:gd name="connsiteY72" fmla="*/ 1038616 h 2308616"/>
                <a:gd name="connsiteX73" fmla="*/ 2673604 w 8553704"/>
                <a:gd name="connsiteY73" fmla="*/ 1076716 h 2308616"/>
                <a:gd name="connsiteX74" fmla="*/ 2699004 w 8553704"/>
                <a:gd name="connsiteY74" fmla="*/ 1165616 h 2308616"/>
                <a:gd name="connsiteX75" fmla="*/ 2673604 w 8553704"/>
                <a:gd name="connsiteY75" fmla="*/ 1330716 h 2308616"/>
                <a:gd name="connsiteX76" fmla="*/ 2660904 w 8553704"/>
                <a:gd name="connsiteY76" fmla="*/ 1381516 h 2308616"/>
                <a:gd name="connsiteX77" fmla="*/ 2635504 w 8553704"/>
                <a:gd name="connsiteY77" fmla="*/ 1419616 h 2308616"/>
                <a:gd name="connsiteX78" fmla="*/ 2622804 w 8553704"/>
                <a:gd name="connsiteY78" fmla="*/ 1457716 h 2308616"/>
                <a:gd name="connsiteX79" fmla="*/ 2584704 w 8553704"/>
                <a:gd name="connsiteY79" fmla="*/ 1470416 h 2308616"/>
                <a:gd name="connsiteX80" fmla="*/ 2546604 w 8553704"/>
                <a:gd name="connsiteY80" fmla="*/ 1495816 h 2308616"/>
                <a:gd name="connsiteX81" fmla="*/ 2470404 w 8553704"/>
                <a:gd name="connsiteY81" fmla="*/ 1521216 h 2308616"/>
                <a:gd name="connsiteX82" fmla="*/ 2432304 w 8553704"/>
                <a:gd name="connsiteY82" fmla="*/ 1533916 h 2308616"/>
                <a:gd name="connsiteX83" fmla="*/ 2330704 w 8553704"/>
                <a:gd name="connsiteY83" fmla="*/ 1546616 h 2308616"/>
                <a:gd name="connsiteX84" fmla="*/ 1797304 w 8553704"/>
                <a:gd name="connsiteY84" fmla="*/ 1546616 h 2308616"/>
                <a:gd name="connsiteX85" fmla="*/ 1670304 w 8553704"/>
                <a:gd name="connsiteY85" fmla="*/ 1533916 h 2308616"/>
                <a:gd name="connsiteX86" fmla="*/ 1556004 w 8553704"/>
                <a:gd name="connsiteY86" fmla="*/ 1470416 h 2308616"/>
                <a:gd name="connsiteX87" fmla="*/ 1454404 w 8553704"/>
                <a:gd name="connsiteY87" fmla="*/ 1419616 h 2308616"/>
                <a:gd name="connsiteX88" fmla="*/ 1429004 w 8553704"/>
                <a:gd name="connsiteY88" fmla="*/ 1381516 h 2308616"/>
                <a:gd name="connsiteX89" fmla="*/ 1378204 w 8553704"/>
                <a:gd name="connsiteY89" fmla="*/ 1356116 h 2308616"/>
                <a:gd name="connsiteX90" fmla="*/ 1340104 w 8553704"/>
                <a:gd name="connsiteY90" fmla="*/ 1229116 h 2308616"/>
                <a:gd name="connsiteX91" fmla="*/ 1352804 w 8553704"/>
                <a:gd name="connsiteY91" fmla="*/ 975116 h 2308616"/>
                <a:gd name="connsiteX92" fmla="*/ 1365504 w 8553704"/>
                <a:gd name="connsiteY92" fmla="*/ 937016 h 2308616"/>
                <a:gd name="connsiteX93" fmla="*/ 1390904 w 8553704"/>
                <a:gd name="connsiteY93" fmla="*/ 835416 h 2308616"/>
                <a:gd name="connsiteX94" fmla="*/ 1416304 w 8553704"/>
                <a:gd name="connsiteY94" fmla="*/ 797316 h 2308616"/>
                <a:gd name="connsiteX95" fmla="*/ 1467104 w 8553704"/>
                <a:gd name="connsiteY95" fmla="*/ 733816 h 2308616"/>
                <a:gd name="connsiteX96" fmla="*/ 1492504 w 8553704"/>
                <a:gd name="connsiteY96" fmla="*/ 695716 h 2308616"/>
                <a:gd name="connsiteX97" fmla="*/ 1505204 w 8553704"/>
                <a:gd name="connsiteY97" fmla="*/ 657616 h 2308616"/>
                <a:gd name="connsiteX98" fmla="*/ 1543304 w 8553704"/>
                <a:gd name="connsiteY98" fmla="*/ 632216 h 2308616"/>
                <a:gd name="connsiteX99" fmla="*/ 1568704 w 8553704"/>
                <a:gd name="connsiteY99" fmla="*/ 594116 h 2308616"/>
                <a:gd name="connsiteX100" fmla="*/ 1606804 w 8553704"/>
                <a:gd name="connsiteY100" fmla="*/ 581416 h 2308616"/>
                <a:gd name="connsiteX101" fmla="*/ 1657604 w 8553704"/>
                <a:gd name="connsiteY101" fmla="*/ 505216 h 2308616"/>
                <a:gd name="connsiteX102" fmla="*/ 1733804 w 8553704"/>
                <a:gd name="connsiteY102" fmla="*/ 441716 h 2308616"/>
                <a:gd name="connsiteX103" fmla="*/ 1759204 w 8553704"/>
                <a:gd name="connsiteY103" fmla="*/ 403616 h 2308616"/>
                <a:gd name="connsiteX104" fmla="*/ 1784604 w 8553704"/>
                <a:gd name="connsiteY104" fmla="*/ 327416 h 2308616"/>
                <a:gd name="connsiteX105" fmla="*/ 1149604 w 8553704"/>
                <a:gd name="connsiteY105" fmla="*/ 213116 h 2308616"/>
                <a:gd name="connsiteX106" fmla="*/ 1060704 w 8553704"/>
                <a:gd name="connsiteY106" fmla="*/ 200416 h 2308616"/>
                <a:gd name="connsiteX107" fmla="*/ 844804 w 8553704"/>
                <a:gd name="connsiteY107" fmla="*/ 187716 h 2308616"/>
                <a:gd name="connsiteX108" fmla="*/ 705104 w 8553704"/>
                <a:gd name="connsiteY108" fmla="*/ 175016 h 2308616"/>
                <a:gd name="connsiteX109" fmla="*/ 413004 w 8553704"/>
                <a:gd name="connsiteY109" fmla="*/ 162316 h 2308616"/>
                <a:gd name="connsiteX110" fmla="*/ 209804 w 8553704"/>
                <a:gd name="connsiteY110" fmla="*/ 149616 h 2308616"/>
                <a:gd name="connsiteX111" fmla="*/ 32004 w 8553704"/>
                <a:gd name="connsiteY111" fmla="*/ 162316 h 2308616"/>
                <a:gd name="connsiteX112" fmla="*/ 19304 w 8553704"/>
                <a:gd name="connsiteY11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05704 w 8553704"/>
                <a:gd name="connsiteY23" fmla="*/ 1724416 h 2308616"/>
                <a:gd name="connsiteX24" fmla="*/ 5727954 w 8553704"/>
                <a:gd name="connsiteY24" fmla="*/ 1572016 h 2308616"/>
                <a:gd name="connsiteX25" fmla="*/ 5988304 w 8553704"/>
                <a:gd name="connsiteY25" fmla="*/ 1552966 h 2308616"/>
                <a:gd name="connsiteX26" fmla="*/ 6204204 w 8553704"/>
                <a:gd name="connsiteY26" fmla="*/ 1584716 h 2308616"/>
                <a:gd name="connsiteX27" fmla="*/ 6280404 w 8553704"/>
                <a:gd name="connsiteY27" fmla="*/ 1648216 h 2308616"/>
                <a:gd name="connsiteX28" fmla="*/ 6356604 w 8553704"/>
                <a:gd name="connsiteY28" fmla="*/ 1699016 h 2308616"/>
                <a:gd name="connsiteX29" fmla="*/ 6394704 w 8553704"/>
                <a:gd name="connsiteY29" fmla="*/ 1724416 h 2308616"/>
                <a:gd name="connsiteX30" fmla="*/ 6445504 w 8553704"/>
                <a:gd name="connsiteY30" fmla="*/ 1838716 h 2308616"/>
                <a:gd name="connsiteX31" fmla="*/ 6458204 w 8553704"/>
                <a:gd name="connsiteY31" fmla="*/ 1876816 h 2308616"/>
                <a:gd name="connsiteX32" fmla="*/ 6496304 w 8553704"/>
                <a:gd name="connsiteY32" fmla="*/ 1889516 h 2308616"/>
                <a:gd name="connsiteX33" fmla="*/ 6547104 w 8553704"/>
                <a:gd name="connsiteY33" fmla="*/ 1914916 h 2308616"/>
                <a:gd name="connsiteX34" fmla="*/ 6597904 w 8553704"/>
                <a:gd name="connsiteY34" fmla="*/ 1927616 h 2308616"/>
                <a:gd name="connsiteX35" fmla="*/ 6674104 w 8553704"/>
                <a:gd name="connsiteY35" fmla="*/ 1953016 h 2308616"/>
                <a:gd name="connsiteX36" fmla="*/ 7067804 w 8553704"/>
                <a:gd name="connsiteY36" fmla="*/ 1978416 h 2308616"/>
                <a:gd name="connsiteX37" fmla="*/ 8223504 w 8553704"/>
                <a:gd name="connsiteY37" fmla="*/ 2029216 h 2308616"/>
                <a:gd name="connsiteX38" fmla="*/ 8477504 w 8553704"/>
                <a:gd name="connsiteY38" fmla="*/ 2016516 h 2308616"/>
                <a:gd name="connsiteX39" fmla="*/ 8553704 w 8553704"/>
                <a:gd name="connsiteY39" fmla="*/ 1965716 h 2308616"/>
                <a:gd name="connsiteX40" fmla="*/ 8541004 w 8553704"/>
                <a:gd name="connsiteY40" fmla="*/ 937016 h 2308616"/>
                <a:gd name="connsiteX41" fmla="*/ 8337804 w 8553704"/>
                <a:gd name="connsiteY41" fmla="*/ 975116 h 2308616"/>
                <a:gd name="connsiteX42" fmla="*/ 7867904 w 8553704"/>
                <a:gd name="connsiteY42" fmla="*/ 962416 h 2308616"/>
                <a:gd name="connsiteX43" fmla="*/ 7601204 w 8553704"/>
                <a:gd name="connsiteY43" fmla="*/ 937016 h 2308616"/>
                <a:gd name="connsiteX44" fmla="*/ 7537704 w 8553704"/>
                <a:gd name="connsiteY44" fmla="*/ 924316 h 2308616"/>
                <a:gd name="connsiteX45" fmla="*/ 7486904 w 8553704"/>
                <a:gd name="connsiteY45" fmla="*/ 911616 h 2308616"/>
                <a:gd name="connsiteX46" fmla="*/ 7448804 w 8553704"/>
                <a:gd name="connsiteY46" fmla="*/ 898916 h 2308616"/>
                <a:gd name="connsiteX47" fmla="*/ 7359904 w 8553704"/>
                <a:gd name="connsiteY47" fmla="*/ 886216 h 2308616"/>
                <a:gd name="connsiteX48" fmla="*/ 7207504 w 8553704"/>
                <a:gd name="connsiteY48" fmla="*/ 860816 h 2308616"/>
                <a:gd name="connsiteX49" fmla="*/ 5924804 w 8553704"/>
                <a:gd name="connsiteY49" fmla="*/ 848116 h 2308616"/>
                <a:gd name="connsiteX50" fmla="*/ 5594604 w 8553704"/>
                <a:gd name="connsiteY50" fmla="*/ 810016 h 2308616"/>
                <a:gd name="connsiteX51" fmla="*/ 5467604 w 8553704"/>
                <a:gd name="connsiteY51" fmla="*/ 771916 h 2308616"/>
                <a:gd name="connsiteX52" fmla="*/ 5429504 w 8553704"/>
                <a:gd name="connsiteY52" fmla="*/ 759216 h 2308616"/>
                <a:gd name="connsiteX53" fmla="*/ 5340604 w 8553704"/>
                <a:gd name="connsiteY53" fmla="*/ 708416 h 2308616"/>
                <a:gd name="connsiteX54" fmla="*/ 5302504 w 8553704"/>
                <a:gd name="connsiteY54" fmla="*/ 683016 h 2308616"/>
                <a:gd name="connsiteX55" fmla="*/ 5175504 w 8553704"/>
                <a:gd name="connsiteY55" fmla="*/ 644916 h 2308616"/>
                <a:gd name="connsiteX56" fmla="*/ 4934204 w 8553704"/>
                <a:gd name="connsiteY56" fmla="*/ 632216 h 2308616"/>
                <a:gd name="connsiteX57" fmla="*/ 4527804 w 8553704"/>
                <a:gd name="connsiteY57" fmla="*/ 594116 h 2308616"/>
                <a:gd name="connsiteX58" fmla="*/ 4438904 w 8553704"/>
                <a:gd name="connsiteY58" fmla="*/ 581416 h 2308616"/>
                <a:gd name="connsiteX59" fmla="*/ 3905504 w 8553704"/>
                <a:gd name="connsiteY59" fmla="*/ 530616 h 2308616"/>
                <a:gd name="connsiteX60" fmla="*/ 3626104 w 8553704"/>
                <a:gd name="connsiteY60" fmla="*/ 492516 h 2308616"/>
                <a:gd name="connsiteX61" fmla="*/ 3486404 w 8553704"/>
                <a:gd name="connsiteY61" fmla="*/ 467116 h 2308616"/>
                <a:gd name="connsiteX62" fmla="*/ 3156204 w 8553704"/>
                <a:gd name="connsiteY62" fmla="*/ 454416 h 2308616"/>
                <a:gd name="connsiteX63" fmla="*/ 2902204 w 8553704"/>
                <a:gd name="connsiteY63" fmla="*/ 416316 h 2308616"/>
                <a:gd name="connsiteX64" fmla="*/ 2851404 w 8553704"/>
                <a:gd name="connsiteY64" fmla="*/ 403616 h 2308616"/>
                <a:gd name="connsiteX65" fmla="*/ 2381504 w 8553704"/>
                <a:gd name="connsiteY65" fmla="*/ 378216 h 2308616"/>
                <a:gd name="connsiteX66" fmla="*/ 2318004 w 8553704"/>
                <a:gd name="connsiteY66" fmla="*/ 695716 h 2308616"/>
                <a:gd name="connsiteX67" fmla="*/ 2381504 w 8553704"/>
                <a:gd name="connsiteY67" fmla="*/ 810016 h 2308616"/>
                <a:gd name="connsiteX68" fmla="*/ 2419604 w 8553704"/>
                <a:gd name="connsiteY68" fmla="*/ 835416 h 2308616"/>
                <a:gd name="connsiteX69" fmla="*/ 2495804 w 8553704"/>
                <a:gd name="connsiteY69" fmla="*/ 911616 h 2308616"/>
                <a:gd name="connsiteX70" fmla="*/ 2533904 w 8553704"/>
                <a:gd name="connsiteY70" fmla="*/ 949716 h 2308616"/>
                <a:gd name="connsiteX71" fmla="*/ 2584704 w 8553704"/>
                <a:gd name="connsiteY71" fmla="*/ 987816 h 2308616"/>
                <a:gd name="connsiteX72" fmla="*/ 2660904 w 8553704"/>
                <a:gd name="connsiteY72" fmla="*/ 1038616 h 2308616"/>
                <a:gd name="connsiteX73" fmla="*/ 2673604 w 8553704"/>
                <a:gd name="connsiteY73" fmla="*/ 1076716 h 2308616"/>
                <a:gd name="connsiteX74" fmla="*/ 2699004 w 8553704"/>
                <a:gd name="connsiteY74" fmla="*/ 1165616 h 2308616"/>
                <a:gd name="connsiteX75" fmla="*/ 2673604 w 8553704"/>
                <a:gd name="connsiteY75" fmla="*/ 1330716 h 2308616"/>
                <a:gd name="connsiteX76" fmla="*/ 2660904 w 8553704"/>
                <a:gd name="connsiteY76" fmla="*/ 1381516 h 2308616"/>
                <a:gd name="connsiteX77" fmla="*/ 2635504 w 8553704"/>
                <a:gd name="connsiteY77" fmla="*/ 1419616 h 2308616"/>
                <a:gd name="connsiteX78" fmla="*/ 2622804 w 8553704"/>
                <a:gd name="connsiteY78" fmla="*/ 1457716 h 2308616"/>
                <a:gd name="connsiteX79" fmla="*/ 2584704 w 8553704"/>
                <a:gd name="connsiteY79" fmla="*/ 1470416 h 2308616"/>
                <a:gd name="connsiteX80" fmla="*/ 2546604 w 8553704"/>
                <a:gd name="connsiteY80" fmla="*/ 1495816 h 2308616"/>
                <a:gd name="connsiteX81" fmla="*/ 2470404 w 8553704"/>
                <a:gd name="connsiteY81" fmla="*/ 1521216 h 2308616"/>
                <a:gd name="connsiteX82" fmla="*/ 2432304 w 8553704"/>
                <a:gd name="connsiteY82" fmla="*/ 1533916 h 2308616"/>
                <a:gd name="connsiteX83" fmla="*/ 2330704 w 8553704"/>
                <a:gd name="connsiteY83" fmla="*/ 1546616 h 2308616"/>
                <a:gd name="connsiteX84" fmla="*/ 1797304 w 8553704"/>
                <a:gd name="connsiteY84" fmla="*/ 1546616 h 2308616"/>
                <a:gd name="connsiteX85" fmla="*/ 1670304 w 8553704"/>
                <a:gd name="connsiteY85" fmla="*/ 1533916 h 2308616"/>
                <a:gd name="connsiteX86" fmla="*/ 1556004 w 8553704"/>
                <a:gd name="connsiteY86" fmla="*/ 1470416 h 2308616"/>
                <a:gd name="connsiteX87" fmla="*/ 1454404 w 8553704"/>
                <a:gd name="connsiteY87" fmla="*/ 1419616 h 2308616"/>
                <a:gd name="connsiteX88" fmla="*/ 1429004 w 8553704"/>
                <a:gd name="connsiteY88" fmla="*/ 1381516 h 2308616"/>
                <a:gd name="connsiteX89" fmla="*/ 1378204 w 8553704"/>
                <a:gd name="connsiteY89" fmla="*/ 1356116 h 2308616"/>
                <a:gd name="connsiteX90" fmla="*/ 1340104 w 8553704"/>
                <a:gd name="connsiteY90" fmla="*/ 1229116 h 2308616"/>
                <a:gd name="connsiteX91" fmla="*/ 1352804 w 8553704"/>
                <a:gd name="connsiteY91" fmla="*/ 975116 h 2308616"/>
                <a:gd name="connsiteX92" fmla="*/ 1365504 w 8553704"/>
                <a:gd name="connsiteY92" fmla="*/ 937016 h 2308616"/>
                <a:gd name="connsiteX93" fmla="*/ 1390904 w 8553704"/>
                <a:gd name="connsiteY93" fmla="*/ 835416 h 2308616"/>
                <a:gd name="connsiteX94" fmla="*/ 1416304 w 8553704"/>
                <a:gd name="connsiteY94" fmla="*/ 797316 h 2308616"/>
                <a:gd name="connsiteX95" fmla="*/ 1467104 w 8553704"/>
                <a:gd name="connsiteY95" fmla="*/ 733816 h 2308616"/>
                <a:gd name="connsiteX96" fmla="*/ 1492504 w 8553704"/>
                <a:gd name="connsiteY96" fmla="*/ 695716 h 2308616"/>
                <a:gd name="connsiteX97" fmla="*/ 1505204 w 8553704"/>
                <a:gd name="connsiteY97" fmla="*/ 657616 h 2308616"/>
                <a:gd name="connsiteX98" fmla="*/ 1543304 w 8553704"/>
                <a:gd name="connsiteY98" fmla="*/ 632216 h 2308616"/>
                <a:gd name="connsiteX99" fmla="*/ 1568704 w 8553704"/>
                <a:gd name="connsiteY99" fmla="*/ 594116 h 2308616"/>
                <a:gd name="connsiteX100" fmla="*/ 1606804 w 8553704"/>
                <a:gd name="connsiteY100" fmla="*/ 581416 h 2308616"/>
                <a:gd name="connsiteX101" fmla="*/ 1657604 w 8553704"/>
                <a:gd name="connsiteY101" fmla="*/ 505216 h 2308616"/>
                <a:gd name="connsiteX102" fmla="*/ 1733804 w 8553704"/>
                <a:gd name="connsiteY102" fmla="*/ 441716 h 2308616"/>
                <a:gd name="connsiteX103" fmla="*/ 1759204 w 8553704"/>
                <a:gd name="connsiteY103" fmla="*/ 403616 h 2308616"/>
                <a:gd name="connsiteX104" fmla="*/ 1784604 w 8553704"/>
                <a:gd name="connsiteY104" fmla="*/ 327416 h 2308616"/>
                <a:gd name="connsiteX105" fmla="*/ 1149604 w 8553704"/>
                <a:gd name="connsiteY105" fmla="*/ 213116 h 2308616"/>
                <a:gd name="connsiteX106" fmla="*/ 1060704 w 8553704"/>
                <a:gd name="connsiteY106" fmla="*/ 200416 h 2308616"/>
                <a:gd name="connsiteX107" fmla="*/ 844804 w 8553704"/>
                <a:gd name="connsiteY107" fmla="*/ 187716 h 2308616"/>
                <a:gd name="connsiteX108" fmla="*/ 705104 w 8553704"/>
                <a:gd name="connsiteY108" fmla="*/ 175016 h 2308616"/>
                <a:gd name="connsiteX109" fmla="*/ 413004 w 8553704"/>
                <a:gd name="connsiteY109" fmla="*/ 162316 h 2308616"/>
                <a:gd name="connsiteX110" fmla="*/ 209804 w 8553704"/>
                <a:gd name="connsiteY110" fmla="*/ 149616 h 2308616"/>
                <a:gd name="connsiteX111" fmla="*/ 32004 w 8553704"/>
                <a:gd name="connsiteY111" fmla="*/ 162316 h 2308616"/>
                <a:gd name="connsiteX112" fmla="*/ 19304 w 8553704"/>
                <a:gd name="connsiteY11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05704 w 8553704"/>
                <a:gd name="connsiteY23" fmla="*/ 1724416 h 2308616"/>
                <a:gd name="connsiteX24" fmla="*/ 5727954 w 8553704"/>
                <a:gd name="connsiteY24" fmla="*/ 1597416 h 2308616"/>
                <a:gd name="connsiteX25" fmla="*/ 5988304 w 8553704"/>
                <a:gd name="connsiteY25" fmla="*/ 1552966 h 2308616"/>
                <a:gd name="connsiteX26" fmla="*/ 6204204 w 8553704"/>
                <a:gd name="connsiteY26" fmla="*/ 1584716 h 2308616"/>
                <a:gd name="connsiteX27" fmla="*/ 6280404 w 8553704"/>
                <a:gd name="connsiteY27" fmla="*/ 1648216 h 2308616"/>
                <a:gd name="connsiteX28" fmla="*/ 6356604 w 8553704"/>
                <a:gd name="connsiteY28" fmla="*/ 1699016 h 2308616"/>
                <a:gd name="connsiteX29" fmla="*/ 6394704 w 8553704"/>
                <a:gd name="connsiteY29" fmla="*/ 1724416 h 2308616"/>
                <a:gd name="connsiteX30" fmla="*/ 6445504 w 8553704"/>
                <a:gd name="connsiteY30" fmla="*/ 1838716 h 2308616"/>
                <a:gd name="connsiteX31" fmla="*/ 6458204 w 8553704"/>
                <a:gd name="connsiteY31" fmla="*/ 1876816 h 2308616"/>
                <a:gd name="connsiteX32" fmla="*/ 6496304 w 8553704"/>
                <a:gd name="connsiteY32" fmla="*/ 1889516 h 2308616"/>
                <a:gd name="connsiteX33" fmla="*/ 6547104 w 8553704"/>
                <a:gd name="connsiteY33" fmla="*/ 1914916 h 2308616"/>
                <a:gd name="connsiteX34" fmla="*/ 6597904 w 8553704"/>
                <a:gd name="connsiteY34" fmla="*/ 1927616 h 2308616"/>
                <a:gd name="connsiteX35" fmla="*/ 6674104 w 8553704"/>
                <a:gd name="connsiteY35" fmla="*/ 1953016 h 2308616"/>
                <a:gd name="connsiteX36" fmla="*/ 7067804 w 8553704"/>
                <a:gd name="connsiteY36" fmla="*/ 1978416 h 2308616"/>
                <a:gd name="connsiteX37" fmla="*/ 8223504 w 8553704"/>
                <a:gd name="connsiteY37" fmla="*/ 2029216 h 2308616"/>
                <a:gd name="connsiteX38" fmla="*/ 8477504 w 8553704"/>
                <a:gd name="connsiteY38" fmla="*/ 2016516 h 2308616"/>
                <a:gd name="connsiteX39" fmla="*/ 8553704 w 8553704"/>
                <a:gd name="connsiteY39" fmla="*/ 1965716 h 2308616"/>
                <a:gd name="connsiteX40" fmla="*/ 8541004 w 8553704"/>
                <a:gd name="connsiteY40" fmla="*/ 937016 h 2308616"/>
                <a:gd name="connsiteX41" fmla="*/ 8337804 w 8553704"/>
                <a:gd name="connsiteY41" fmla="*/ 975116 h 2308616"/>
                <a:gd name="connsiteX42" fmla="*/ 7867904 w 8553704"/>
                <a:gd name="connsiteY42" fmla="*/ 962416 h 2308616"/>
                <a:gd name="connsiteX43" fmla="*/ 7601204 w 8553704"/>
                <a:gd name="connsiteY43" fmla="*/ 937016 h 2308616"/>
                <a:gd name="connsiteX44" fmla="*/ 7537704 w 8553704"/>
                <a:gd name="connsiteY44" fmla="*/ 924316 h 2308616"/>
                <a:gd name="connsiteX45" fmla="*/ 7486904 w 8553704"/>
                <a:gd name="connsiteY45" fmla="*/ 911616 h 2308616"/>
                <a:gd name="connsiteX46" fmla="*/ 7448804 w 8553704"/>
                <a:gd name="connsiteY46" fmla="*/ 898916 h 2308616"/>
                <a:gd name="connsiteX47" fmla="*/ 7359904 w 8553704"/>
                <a:gd name="connsiteY47" fmla="*/ 886216 h 2308616"/>
                <a:gd name="connsiteX48" fmla="*/ 7207504 w 8553704"/>
                <a:gd name="connsiteY48" fmla="*/ 860816 h 2308616"/>
                <a:gd name="connsiteX49" fmla="*/ 5924804 w 8553704"/>
                <a:gd name="connsiteY49" fmla="*/ 848116 h 2308616"/>
                <a:gd name="connsiteX50" fmla="*/ 5594604 w 8553704"/>
                <a:gd name="connsiteY50" fmla="*/ 810016 h 2308616"/>
                <a:gd name="connsiteX51" fmla="*/ 5467604 w 8553704"/>
                <a:gd name="connsiteY51" fmla="*/ 771916 h 2308616"/>
                <a:gd name="connsiteX52" fmla="*/ 5429504 w 8553704"/>
                <a:gd name="connsiteY52" fmla="*/ 759216 h 2308616"/>
                <a:gd name="connsiteX53" fmla="*/ 5340604 w 8553704"/>
                <a:gd name="connsiteY53" fmla="*/ 708416 h 2308616"/>
                <a:gd name="connsiteX54" fmla="*/ 5302504 w 8553704"/>
                <a:gd name="connsiteY54" fmla="*/ 683016 h 2308616"/>
                <a:gd name="connsiteX55" fmla="*/ 5175504 w 8553704"/>
                <a:gd name="connsiteY55" fmla="*/ 644916 h 2308616"/>
                <a:gd name="connsiteX56" fmla="*/ 4934204 w 8553704"/>
                <a:gd name="connsiteY56" fmla="*/ 632216 h 2308616"/>
                <a:gd name="connsiteX57" fmla="*/ 4527804 w 8553704"/>
                <a:gd name="connsiteY57" fmla="*/ 594116 h 2308616"/>
                <a:gd name="connsiteX58" fmla="*/ 4438904 w 8553704"/>
                <a:gd name="connsiteY58" fmla="*/ 581416 h 2308616"/>
                <a:gd name="connsiteX59" fmla="*/ 3905504 w 8553704"/>
                <a:gd name="connsiteY59" fmla="*/ 530616 h 2308616"/>
                <a:gd name="connsiteX60" fmla="*/ 3626104 w 8553704"/>
                <a:gd name="connsiteY60" fmla="*/ 492516 h 2308616"/>
                <a:gd name="connsiteX61" fmla="*/ 3486404 w 8553704"/>
                <a:gd name="connsiteY61" fmla="*/ 467116 h 2308616"/>
                <a:gd name="connsiteX62" fmla="*/ 3156204 w 8553704"/>
                <a:gd name="connsiteY62" fmla="*/ 454416 h 2308616"/>
                <a:gd name="connsiteX63" fmla="*/ 2902204 w 8553704"/>
                <a:gd name="connsiteY63" fmla="*/ 416316 h 2308616"/>
                <a:gd name="connsiteX64" fmla="*/ 2851404 w 8553704"/>
                <a:gd name="connsiteY64" fmla="*/ 403616 h 2308616"/>
                <a:gd name="connsiteX65" fmla="*/ 2381504 w 8553704"/>
                <a:gd name="connsiteY65" fmla="*/ 378216 h 2308616"/>
                <a:gd name="connsiteX66" fmla="*/ 2318004 w 8553704"/>
                <a:gd name="connsiteY66" fmla="*/ 695716 h 2308616"/>
                <a:gd name="connsiteX67" fmla="*/ 2381504 w 8553704"/>
                <a:gd name="connsiteY67" fmla="*/ 810016 h 2308616"/>
                <a:gd name="connsiteX68" fmla="*/ 2419604 w 8553704"/>
                <a:gd name="connsiteY68" fmla="*/ 835416 h 2308616"/>
                <a:gd name="connsiteX69" fmla="*/ 2495804 w 8553704"/>
                <a:gd name="connsiteY69" fmla="*/ 911616 h 2308616"/>
                <a:gd name="connsiteX70" fmla="*/ 2533904 w 8553704"/>
                <a:gd name="connsiteY70" fmla="*/ 949716 h 2308616"/>
                <a:gd name="connsiteX71" fmla="*/ 2584704 w 8553704"/>
                <a:gd name="connsiteY71" fmla="*/ 987816 h 2308616"/>
                <a:gd name="connsiteX72" fmla="*/ 2660904 w 8553704"/>
                <a:gd name="connsiteY72" fmla="*/ 1038616 h 2308616"/>
                <a:gd name="connsiteX73" fmla="*/ 2673604 w 8553704"/>
                <a:gd name="connsiteY73" fmla="*/ 1076716 h 2308616"/>
                <a:gd name="connsiteX74" fmla="*/ 2699004 w 8553704"/>
                <a:gd name="connsiteY74" fmla="*/ 1165616 h 2308616"/>
                <a:gd name="connsiteX75" fmla="*/ 2673604 w 8553704"/>
                <a:gd name="connsiteY75" fmla="*/ 1330716 h 2308616"/>
                <a:gd name="connsiteX76" fmla="*/ 2660904 w 8553704"/>
                <a:gd name="connsiteY76" fmla="*/ 1381516 h 2308616"/>
                <a:gd name="connsiteX77" fmla="*/ 2635504 w 8553704"/>
                <a:gd name="connsiteY77" fmla="*/ 1419616 h 2308616"/>
                <a:gd name="connsiteX78" fmla="*/ 2622804 w 8553704"/>
                <a:gd name="connsiteY78" fmla="*/ 1457716 h 2308616"/>
                <a:gd name="connsiteX79" fmla="*/ 2584704 w 8553704"/>
                <a:gd name="connsiteY79" fmla="*/ 1470416 h 2308616"/>
                <a:gd name="connsiteX80" fmla="*/ 2546604 w 8553704"/>
                <a:gd name="connsiteY80" fmla="*/ 1495816 h 2308616"/>
                <a:gd name="connsiteX81" fmla="*/ 2470404 w 8553704"/>
                <a:gd name="connsiteY81" fmla="*/ 1521216 h 2308616"/>
                <a:gd name="connsiteX82" fmla="*/ 2432304 w 8553704"/>
                <a:gd name="connsiteY82" fmla="*/ 1533916 h 2308616"/>
                <a:gd name="connsiteX83" fmla="*/ 2330704 w 8553704"/>
                <a:gd name="connsiteY83" fmla="*/ 1546616 h 2308616"/>
                <a:gd name="connsiteX84" fmla="*/ 1797304 w 8553704"/>
                <a:gd name="connsiteY84" fmla="*/ 1546616 h 2308616"/>
                <a:gd name="connsiteX85" fmla="*/ 1670304 w 8553704"/>
                <a:gd name="connsiteY85" fmla="*/ 1533916 h 2308616"/>
                <a:gd name="connsiteX86" fmla="*/ 1556004 w 8553704"/>
                <a:gd name="connsiteY86" fmla="*/ 1470416 h 2308616"/>
                <a:gd name="connsiteX87" fmla="*/ 1454404 w 8553704"/>
                <a:gd name="connsiteY87" fmla="*/ 1419616 h 2308616"/>
                <a:gd name="connsiteX88" fmla="*/ 1429004 w 8553704"/>
                <a:gd name="connsiteY88" fmla="*/ 1381516 h 2308616"/>
                <a:gd name="connsiteX89" fmla="*/ 1378204 w 8553704"/>
                <a:gd name="connsiteY89" fmla="*/ 1356116 h 2308616"/>
                <a:gd name="connsiteX90" fmla="*/ 1340104 w 8553704"/>
                <a:gd name="connsiteY90" fmla="*/ 1229116 h 2308616"/>
                <a:gd name="connsiteX91" fmla="*/ 1352804 w 8553704"/>
                <a:gd name="connsiteY91" fmla="*/ 975116 h 2308616"/>
                <a:gd name="connsiteX92" fmla="*/ 1365504 w 8553704"/>
                <a:gd name="connsiteY92" fmla="*/ 937016 h 2308616"/>
                <a:gd name="connsiteX93" fmla="*/ 1390904 w 8553704"/>
                <a:gd name="connsiteY93" fmla="*/ 835416 h 2308616"/>
                <a:gd name="connsiteX94" fmla="*/ 1416304 w 8553704"/>
                <a:gd name="connsiteY94" fmla="*/ 797316 h 2308616"/>
                <a:gd name="connsiteX95" fmla="*/ 1467104 w 8553704"/>
                <a:gd name="connsiteY95" fmla="*/ 733816 h 2308616"/>
                <a:gd name="connsiteX96" fmla="*/ 1492504 w 8553704"/>
                <a:gd name="connsiteY96" fmla="*/ 695716 h 2308616"/>
                <a:gd name="connsiteX97" fmla="*/ 1505204 w 8553704"/>
                <a:gd name="connsiteY97" fmla="*/ 657616 h 2308616"/>
                <a:gd name="connsiteX98" fmla="*/ 1543304 w 8553704"/>
                <a:gd name="connsiteY98" fmla="*/ 632216 h 2308616"/>
                <a:gd name="connsiteX99" fmla="*/ 1568704 w 8553704"/>
                <a:gd name="connsiteY99" fmla="*/ 594116 h 2308616"/>
                <a:gd name="connsiteX100" fmla="*/ 1606804 w 8553704"/>
                <a:gd name="connsiteY100" fmla="*/ 581416 h 2308616"/>
                <a:gd name="connsiteX101" fmla="*/ 1657604 w 8553704"/>
                <a:gd name="connsiteY101" fmla="*/ 505216 h 2308616"/>
                <a:gd name="connsiteX102" fmla="*/ 1733804 w 8553704"/>
                <a:gd name="connsiteY102" fmla="*/ 441716 h 2308616"/>
                <a:gd name="connsiteX103" fmla="*/ 1759204 w 8553704"/>
                <a:gd name="connsiteY103" fmla="*/ 403616 h 2308616"/>
                <a:gd name="connsiteX104" fmla="*/ 1784604 w 8553704"/>
                <a:gd name="connsiteY104" fmla="*/ 327416 h 2308616"/>
                <a:gd name="connsiteX105" fmla="*/ 1149604 w 8553704"/>
                <a:gd name="connsiteY105" fmla="*/ 213116 h 2308616"/>
                <a:gd name="connsiteX106" fmla="*/ 1060704 w 8553704"/>
                <a:gd name="connsiteY106" fmla="*/ 200416 h 2308616"/>
                <a:gd name="connsiteX107" fmla="*/ 844804 w 8553704"/>
                <a:gd name="connsiteY107" fmla="*/ 187716 h 2308616"/>
                <a:gd name="connsiteX108" fmla="*/ 705104 w 8553704"/>
                <a:gd name="connsiteY108" fmla="*/ 175016 h 2308616"/>
                <a:gd name="connsiteX109" fmla="*/ 413004 w 8553704"/>
                <a:gd name="connsiteY109" fmla="*/ 162316 h 2308616"/>
                <a:gd name="connsiteX110" fmla="*/ 209804 w 8553704"/>
                <a:gd name="connsiteY110" fmla="*/ 149616 h 2308616"/>
                <a:gd name="connsiteX111" fmla="*/ 32004 w 8553704"/>
                <a:gd name="connsiteY111" fmla="*/ 162316 h 2308616"/>
                <a:gd name="connsiteX112" fmla="*/ 19304 w 8553704"/>
                <a:gd name="connsiteY11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204204 w 8553704"/>
                <a:gd name="connsiteY26" fmla="*/ 1584716 h 2308616"/>
                <a:gd name="connsiteX27" fmla="*/ 6280404 w 8553704"/>
                <a:gd name="connsiteY27" fmla="*/ 1648216 h 2308616"/>
                <a:gd name="connsiteX28" fmla="*/ 6356604 w 8553704"/>
                <a:gd name="connsiteY28" fmla="*/ 1699016 h 2308616"/>
                <a:gd name="connsiteX29" fmla="*/ 6394704 w 8553704"/>
                <a:gd name="connsiteY29" fmla="*/ 1724416 h 2308616"/>
                <a:gd name="connsiteX30" fmla="*/ 6445504 w 8553704"/>
                <a:gd name="connsiteY30" fmla="*/ 1838716 h 2308616"/>
                <a:gd name="connsiteX31" fmla="*/ 6458204 w 8553704"/>
                <a:gd name="connsiteY31" fmla="*/ 1876816 h 2308616"/>
                <a:gd name="connsiteX32" fmla="*/ 6496304 w 8553704"/>
                <a:gd name="connsiteY32" fmla="*/ 1889516 h 2308616"/>
                <a:gd name="connsiteX33" fmla="*/ 6547104 w 8553704"/>
                <a:gd name="connsiteY33" fmla="*/ 1914916 h 2308616"/>
                <a:gd name="connsiteX34" fmla="*/ 6597904 w 8553704"/>
                <a:gd name="connsiteY34" fmla="*/ 1927616 h 2308616"/>
                <a:gd name="connsiteX35" fmla="*/ 6674104 w 8553704"/>
                <a:gd name="connsiteY35" fmla="*/ 1953016 h 2308616"/>
                <a:gd name="connsiteX36" fmla="*/ 7067804 w 8553704"/>
                <a:gd name="connsiteY36" fmla="*/ 1978416 h 2308616"/>
                <a:gd name="connsiteX37" fmla="*/ 8223504 w 8553704"/>
                <a:gd name="connsiteY37" fmla="*/ 2029216 h 2308616"/>
                <a:gd name="connsiteX38" fmla="*/ 8477504 w 8553704"/>
                <a:gd name="connsiteY38" fmla="*/ 2016516 h 2308616"/>
                <a:gd name="connsiteX39" fmla="*/ 8553704 w 8553704"/>
                <a:gd name="connsiteY39" fmla="*/ 1965716 h 2308616"/>
                <a:gd name="connsiteX40" fmla="*/ 8541004 w 8553704"/>
                <a:gd name="connsiteY40" fmla="*/ 937016 h 2308616"/>
                <a:gd name="connsiteX41" fmla="*/ 8337804 w 8553704"/>
                <a:gd name="connsiteY41" fmla="*/ 975116 h 2308616"/>
                <a:gd name="connsiteX42" fmla="*/ 7867904 w 8553704"/>
                <a:gd name="connsiteY42" fmla="*/ 962416 h 2308616"/>
                <a:gd name="connsiteX43" fmla="*/ 7601204 w 8553704"/>
                <a:gd name="connsiteY43" fmla="*/ 937016 h 2308616"/>
                <a:gd name="connsiteX44" fmla="*/ 7537704 w 8553704"/>
                <a:gd name="connsiteY44" fmla="*/ 924316 h 2308616"/>
                <a:gd name="connsiteX45" fmla="*/ 7486904 w 8553704"/>
                <a:gd name="connsiteY45" fmla="*/ 911616 h 2308616"/>
                <a:gd name="connsiteX46" fmla="*/ 7448804 w 8553704"/>
                <a:gd name="connsiteY46" fmla="*/ 898916 h 2308616"/>
                <a:gd name="connsiteX47" fmla="*/ 7359904 w 8553704"/>
                <a:gd name="connsiteY47" fmla="*/ 886216 h 2308616"/>
                <a:gd name="connsiteX48" fmla="*/ 7207504 w 8553704"/>
                <a:gd name="connsiteY48" fmla="*/ 860816 h 2308616"/>
                <a:gd name="connsiteX49" fmla="*/ 5924804 w 8553704"/>
                <a:gd name="connsiteY49" fmla="*/ 848116 h 2308616"/>
                <a:gd name="connsiteX50" fmla="*/ 5594604 w 8553704"/>
                <a:gd name="connsiteY50" fmla="*/ 810016 h 2308616"/>
                <a:gd name="connsiteX51" fmla="*/ 5467604 w 8553704"/>
                <a:gd name="connsiteY51" fmla="*/ 771916 h 2308616"/>
                <a:gd name="connsiteX52" fmla="*/ 5429504 w 8553704"/>
                <a:gd name="connsiteY52" fmla="*/ 759216 h 2308616"/>
                <a:gd name="connsiteX53" fmla="*/ 5340604 w 8553704"/>
                <a:gd name="connsiteY53" fmla="*/ 708416 h 2308616"/>
                <a:gd name="connsiteX54" fmla="*/ 5302504 w 8553704"/>
                <a:gd name="connsiteY54" fmla="*/ 683016 h 2308616"/>
                <a:gd name="connsiteX55" fmla="*/ 5175504 w 8553704"/>
                <a:gd name="connsiteY55" fmla="*/ 644916 h 2308616"/>
                <a:gd name="connsiteX56" fmla="*/ 4934204 w 8553704"/>
                <a:gd name="connsiteY56" fmla="*/ 632216 h 2308616"/>
                <a:gd name="connsiteX57" fmla="*/ 4527804 w 8553704"/>
                <a:gd name="connsiteY57" fmla="*/ 594116 h 2308616"/>
                <a:gd name="connsiteX58" fmla="*/ 4438904 w 8553704"/>
                <a:gd name="connsiteY58" fmla="*/ 581416 h 2308616"/>
                <a:gd name="connsiteX59" fmla="*/ 3905504 w 8553704"/>
                <a:gd name="connsiteY59" fmla="*/ 530616 h 2308616"/>
                <a:gd name="connsiteX60" fmla="*/ 3626104 w 8553704"/>
                <a:gd name="connsiteY60" fmla="*/ 492516 h 2308616"/>
                <a:gd name="connsiteX61" fmla="*/ 3486404 w 8553704"/>
                <a:gd name="connsiteY61" fmla="*/ 467116 h 2308616"/>
                <a:gd name="connsiteX62" fmla="*/ 3156204 w 8553704"/>
                <a:gd name="connsiteY62" fmla="*/ 454416 h 2308616"/>
                <a:gd name="connsiteX63" fmla="*/ 2902204 w 8553704"/>
                <a:gd name="connsiteY63" fmla="*/ 416316 h 2308616"/>
                <a:gd name="connsiteX64" fmla="*/ 2851404 w 8553704"/>
                <a:gd name="connsiteY64" fmla="*/ 403616 h 2308616"/>
                <a:gd name="connsiteX65" fmla="*/ 2381504 w 8553704"/>
                <a:gd name="connsiteY65" fmla="*/ 378216 h 2308616"/>
                <a:gd name="connsiteX66" fmla="*/ 2318004 w 8553704"/>
                <a:gd name="connsiteY66" fmla="*/ 695716 h 2308616"/>
                <a:gd name="connsiteX67" fmla="*/ 2381504 w 8553704"/>
                <a:gd name="connsiteY67" fmla="*/ 810016 h 2308616"/>
                <a:gd name="connsiteX68" fmla="*/ 2419604 w 8553704"/>
                <a:gd name="connsiteY68" fmla="*/ 835416 h 2308616"/>
                <a:gd name="connsiteX69" fmla="*/ 2495804 w 8553704"/>
                <a:gd name="connsiteY69" fmla="*/ 911616 h 2308616"/>
                <a:gd name="connsiteX70" fmla="*/ 2533904 w 8553704"/>
                <a:gd name="connsiteY70" fmla="*/ 949716 h 2308616"/>
                <a:gd name="connsiteX71" fmla="*/ 2584704 w 8553704"/>
                <a:gd name="connsiteY71" fmla="*/ 987816 h 2308616"/>
                <a:gd name="connsiteX72" fmla="*/ 2660904 w 8553704"/>
                <a:gd name="connsiteY72" fmla="*/ 1038616 h 2308616"/>
                <a:gd name="connsiteX73" fmla="*/ 2673604 w 8553704"/>
                <a:gd name="connsiteY73" fmla="*/ 1076716 h 2308616"/>
                <a:gd name="connsiteX74" fmla="*/ 2699004 w 8553704"/>
                <a:gd name="connsiteY74" fmla="*/ 1165616 h 2308616"/>
                <a:gd name="connsiteX75" fmla="*/ 2673604 w 8553704"/>
                <a:gd name="connsiteY75" fmla="*/ 1330716 h 2308616"/>
                <a:gd name="connsiteX76" fmla="*/ 2660904 w 8553704"/>
                <a:gd name="connsiteY76" fmla="*/ 1381516 h 2308616"/>
                <a:gd name="connsiteX77" fmla="*/ 2635504 w 8553704"/>
                <a:gd name="connsiteY77" fmla="*/ 1419616 h 2308616"/>
                <a:gd name="connsiteX78" fmla="*/ 2622804 w 8553704"/>
                <a:gd name="connsiteY78" fmla="*/ 1457716 h 2308616"/>
                <a:gd name="connsiteX79" fmla="*/ 2584704 w 8553704"/>
                <a:gd name="connsiteY79" fmla="*/ 1470416 h 2308616"/>
                <a:gd name="connsiteX80" fmla="*/ 2546604 w 8553704"/>
                <a:gd name="connsiteY80" fmla="*/ 1495816 h 2308616"/>
                <a:gd name="connsiteX81" fmla="*/ 2470404 w 8553704"/>
                <a:gd name="connsiteY81" fmla="*/ 1521216 h 2308616"/>
                <a:gd name="connsiteX82" fmla="*/ 2432304 w 8553704"/>
                <a:gd name="connsiteY82" fmla="*/ 1533916 h 2308616"/>
                <a:gd name="connsiteX83" fmla="*/ 2330704 w 8553704"/>
                <a:gd name="connsiteY83" fmla="*/ 1546616 h 2308616"/>
                <a:gd name="connsiteX84" fmla="*/ 1797304 w 8553704"/>
                <a:gd name="connsiteY84" fmla="*/ 1546616 h 2308616"/>
                <a:gd name="connsiteX85" fmla="*/ 1670304 w 8553704"/>
                <a:gd name="connsiteY85" fmla="*/ 1533916 h 2308616"/>
                <a:gd name="connsiteX86" fmla="*/ 1556004 w 8553704"/>
                <a:gd name="connsiteY86" fmla="*/ 1470416 h 2308616"/>
                <a:gd name="connsiteX87" fmla="*/ 1454404 w 8553704"/>
                <a:gd name="connsiteY87" fmla="*/ 1419616 h 2308616"/>
                <a:gd name="connsiteX88" fmla="*/ 1429004 w 8553704"/>
                <a:gd name="connsiteY88" fmla="*/ 1381516 h 2308616"/>
                <a:gd name="connsiteX89" fmla="*/ 1378204 w 8553704"/>
                <a:gd name="connsiteY89" fmla="*/ 1356116 h 2308616"/>
                <a:gd name="connsiteX90" fmla="*/ 1340104 w 8553704"/>
                <a:gd name="connsiteY90" fmla="*/ 1229116 h 2308616"/>
                <a:gd name="connsiteX91" fmla="*/ 1352804 w 8553704"/>
                <a:gd name="connsiteY91" fmla="*/ 975116 h 2308616"/>
                <a:gd name="connsiteX92" fmla="*/ 1365504 w 8553704"/>
                <a:gd name="connsiteY92" fmla="*/ 937016 h 2308616"/>
                <a:gd name="connsiteX93" fmla="*/ 1390904 w 8553704"/>
                <a:gd name="connsiteY93" fmla="*/ 835416 h 2308616"/>
                <a:gd name="connsiteX94" fmla="*/ 1416304 w 8553704"/>
                <a:gd name="connsiteY94" fmla="*/ 797316 h 2308616"/>
                <a:gd name="connsiteX95" fmla="*/ 1467104 w 8553704"/>
                <a:gd name="connsiteY95" fmla="*/ 733816 h 2308616"/>
                <a:gd name="connsiteX96" fmla="*/ 1492504 w 8553704"/>
                <a:gd name="connsiteY96" fmla="*/ 695716 h 2308616"/>
                <a:gd name="connsiteX97" fmla="*/ 1505204 w 8553704"/>
                <a:gd name="connsiteY97" fmla="*/ 657616 h 2308616"/>
                <a:gd name="connsiteX98" fmla="*/ 1543304 w 8553704"/>
                <a:gd name="connsiteY98" fmla="*/ 632216 h 2308616"/>
                <a:gd name="connsiteX99" fmla="*/ 1568704 w 8553704"/>
                <a:gd name="connsiteY99" fmla="*/ 594116 h 2308616"/>
                <a:gd name="connsiteX100" fmla="*/ 1606804 w 8553704"/>
                <a:gd name="connsiteY100" fmla="*/ 581416 h 2308616"/>
                <a:gd name="connsiteX101" fmla="*/ 1657604 w 8553704"/>
                <a:gd name="connsiteY101" fmla="*/ 505216 h 2308616"/>
                <a:gd name="connsiteX102" fmla="*/ 1733804 w 8553704"/>
                <a:gd name="connsiteY102" fmla="*/ 441716 h 2308616"/>
                <a:gd name="connsiteX103" fmla="*/ 1759204 w 8553704"/>
                <a:gd name="connsiteY103" fmla="*/ 403616 h 2308616"/>
                <a:gd name="connsiteX104" fmla="*/ 1784604 w 8553704"/>
                <a:gd name="connsiteY104" fmla="*/ 327416 h 2308616"/>
                <a:gd name="connsiteX105" fmla="*/ 1149604 w 8553704"/>
                <a:gd name="connsiteY105" fmla="*/ 213116 h 2308616"/>
                <a:gd name="connsiteX106" fmla="*/ 1060704 w 8553704"/>
                <a:gd name="connsiteY106" fmla="*/ 200416 h 2308616"/>
                <a:gd name="connsiteX107" fmla="*/ 844804 w 8553704"/>
                <a:gd name="connsiteY107" fmla="*/ 187716 h 2308616"/>
                <a:gd name="connsiteX108" fmla="*/ 705104 w 8553704"/>
                <a:gd name="connsiteY108" fmla="*/ 175016 h 2308616"/>
                <a:gd name="connsiteX109" fmla="*/ 413004 w 8553704"/>
                <a:gd name="connsiteY109" fmla="*/ 162316 h 2308616"/>
                <a:gd name="connsiteX110" fmla="*/ 209804 w 8553704"/>
                <a:gd name="connsiteY110" fmla="*/ 149616 h 2308616"/>
                <a:gd name="connsiteX111" fmla="*/ 32004 w 8553704"/>
                <a:gd name="connsiteY111" fmla="*/ 162316 h 2308616"/>
                <a:gd name="connsiteX112" fmla="*/ 19304 w 8553704"/>
                <a:gd name="connsiteY11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204204 w 8553704"/>
                <a:gd name="connsiteY26" fmla="*/ 1584716 h 2308616"/>
                <a:gd name="connsiteX27" fmla="*/ 6280404 w 8553704"/>
                <a:gd name="connsiteY27" fmla="*/ 1648216 h 2308616"/>
                <a:gd name="connsiteX28" fmla="*/ 6356604 w 8553704"/>
                <a:gd name="connsiteY28" fmla="*/ 1699016 h 2308616"/>
                <a:gd name="connsiteX29" fmla="*/ 6394704 w 8553704"/>
                <a:gd name="connsiteY29" fmla="*/ 1724416 h 2308616"/>
                <a:gd name="connsiteX30" fmla="*/ 6445504 w 8553704"/>
                <a:gd name="connsiteY30" fmla="*/ 1838716 h 2308616"/>
                <a:gd name="connsiteX31" fmla="*/ 6458204 w 8553704"/>
                <a:gd name="connsiteY31" fmla="*/ 1876816 h 2308616"/>
                <a:gd name="connsiteX32" fmla="*/ 6496304 w 8553704"/>
                <a:gd name="connsiteY32" fmla="*/ 1889516 h 2308616"/>
                <a:gd name="connsiteX33" fmla="*/ 6547104 w 8553704"/>
                <a:gd name="connsiteY33" fmla="*/ 1914916 h 2308616"/>
                <a:gd name="connsiteX34" fmla="*/ 6597904 w 8553704"/>
                <a:gd name="connsiteY34" fmla="*/ 1927616 h 2308616"/>
                <a:gd name="connsiteX35" fmla="*/ 6674104 w 8553704"/>
                <a:gd name="connsiteY35" fmla="*/ 1953016 h 2308616"/>
                <a:gd name="connsiteX36" fmla="*/ 7067804 w 8553704"/>
                <a:gd name="connsiteY36" fmla="*/ 1978416 h 2308616"/>
                <a:gd name="connsiteX37" fmla="*/ 8223504 w 8553704"/>
                <a:gd name="connsiteY37" fmla="*/ 2029216 h 2308616"/>
                <a:gd name="connsiteX38" fmla="*/ 8477504 w 8553704"/>
                <a:gd name="connsiteY38" fmla="*/ 2016516 h 2308616"/>
                <a:gd name="connsiteX39" fmla="*/ 8553704 w 8553704"/>
                <a:gd name="connsiteY39" fmla="*/ 1965716 h 2308616"/>
                <a:gd name="connsiteX40" fmla="*/ 8541004 w 8553704"/>
                <a:gd name="connsiteY40" fmla="*/ 937016 h 2308616"/>
                <a:gd name="connsiteX41" fmla="*/ 8337804 w 8553704"/>
                <a:gd name="connsiteY41" fmla="*/ 975116 h 2308616"/>
                <a:gd name="connsiteX42" fmla="*/ 7867904 w 8553704"/>
                <a:gd name="connsiteY42" fmla="*/ 962416 h 2308616"/>
                <a:gd name="connsiteX43" fmla="*/ 7601204 w 8553704"/>
                <a:gd name="connsiteY43" fmla="*/ 937016 h 2308616"/>
                <a:gd name="connsiteX44" fmla="*/ 7537704 w 8553704"/>
                <a:gd name="connsiteY44" fmla="*/ 924316 h 2308616"/>
                <a:gd name="connsiteX45" fmla="*/ 7486904 w 8553704"/>
                <a:gd name="connsiteY45" fmla="*/ 911616 h 2308616"/>
                <a:gd name="connsiteX46" fmla="*/ 7448804 w 8553704"/>
                <a:gd name="connsiteY46" fmla="*/ 898916 h 2308616"/>
                <a:gd name="connsiteX47" fmla="*/ 7359904 w 8553704"/>
                <a:gd name="connsiteY47" fmla="*/ 886216 h 2308616"/>
                <a:gd name="connsiteX48" fmla="*/ 7207504 w 8553704"/>
                <a:gd name="connsiteY48" fmla="*/ 860816 h 2308616"/>
                <a:gd name="connsiteX49" fmla="*/ 5924804 w 8553704"/>
                <a:gd name="connsiteY49" fmla="*/ 848116 h 2308616"/>
                <a:gd name="connsiteX50" fmla="*/ 5594604 w 8553704"/>
                <a:gd name="connsiteY50" fmla="*/ 810016 h 2308616"/>
                <a:gd name="connsiteX51" fmla="*/ 5467604 w 8553704"/>
                <a:gd name="connsiteY51" fmla="*/ 771916 h 2308616"/>
                <a:gd name="connsiteX52" fmla="*/ 5429504 w 8553704"/>
                <a:gd name="connsiteY52" fmla="*/ 759216 h 2308616"/>
                <a:gd name="connsiteX53" fmla="*/ 5340604 w 8553704"/>
                <a:gd name="connsiteY53" fmla="*/ 708416 h 2308616"/>
                <a:gd name="connsiteX54" fmla="*/ 5302504 w 8553704"/>
                <a:gd name="connsiteY54" fmla="*/ 683016 h 2308616"/>
                <a:gd name="connsiteX55" fmla="*/ 5175504 w 8553704"/>
                <a:gd name="connsiteY55" fmla="*/ 644916 h 2308616"/>
                <a:gd name="connsiteX56" fmla="*/ 4934204 w 8553704"/>
                <a:gd name="connsiteY56" fmla="*/ 632216 h 2308616"/>
                <a:gd name="connsiteX57" fmla="*/ 4527804 w 8553704"/>
                <a:gd name="connsiteY57" fmla="*/ 594116 h 2308616"/>
                <a:gd name="connsiteX58" fmla="*/ 4438904 w 8553704"/>
                <a:gd name="connsiteY58" fmla="*/ 581416 h 2308616"/>
                <a:gd name="connsiteX59" fmla="*/ 3905504 w 8553704"/>
                <a:gd name="connsiteY59" fmla="*/ 530616 h 2308616"/>
                <a:gd name="connsiteX60" fmla="*/ 3626104 w 8553704"/>
                <a:gd name="connsiteY60" fmla="*/ 492516 h 2308616"/>
                <a:gd name="connsiteX61" fmla="*/ 3486404 w 8553704"/>
                <a:gd name="connsiteY61" fmla="*/ 467116 h 2308616"/>
                <a:gd name="connsiteX62" fmla="*/ 3156204 w 8553704"/>
                <a:gd name="connsiteY62" fmla="*/ 454416 h 2308616"/>
                <a:gd name="connsiteX63" fmla="*/ 2902204 w 8553704"/>
                <a:gd name="connsiteY63" fmla="*/ 416316 h 2308616"/>
                <a:gd name="connsiteX64" fmla="*/ 2851404 w 8553704"/>
                <a:gd name="connsiteY64" fmla="*/ 403616 h 2308616"/>
                <a:gd name="connsiteX65" fmla="*/ 2381504 w 8553704"/>
                <a:gd name="connsiteY65" fmla="*/ 378216 h 2308616"/>
                <a:gd name="connsiteX66" fmla="*/ 2318004 w 8553704"/>
                <a:gd name="connsiteY66" fmla="*/ 695716 h 2308616"/>
                <a:gd name="connsiteX67" fmla="*/ 2381504 w 8553704"/>
                <a:gd name="connsiteY67" fmla="*/ 810016 h 2308616"/>
                <a:gd name="connsiteX68" fmla="*/ 2419604 w 8553704"/>
                <a:gd name="connsiteY68" fmla="*/ 835416 h 2308616"/>
                <a:gd name="connsiteX69" fmla="*/ 2495804 w 8553704"/>
                <a:gd name="connsiteY69" fmla="*/ 911616 h 2308616"/>
                <a:gd name="connsiteX70" fmla="*/ 2533904 w 8553704"/>
                <a:gd name="connsiteY70" fmla="*/ 949716 h 2308616"/>
                <a:gd name="connsiteX71" fmla="*/ 2584704 w 8553704"/>
                <a:gd name="connsiteY71" fmla="*/ 987816 h 2308616"/>
                <a:gd name="connsiteX72" fmla="*/ 2660904 w 8553704"/>
                <a:gd name="connsiteY72" fmla="*/ 1038616 h 2308616"/>
                <a:gd name="connsiteX73" fmla="*/ 2673604 w 8553704"/>
                <a:gd name="connsiteY73" fmla="*/ 1076716 h 2308616"/>
                <a:gd name="connsiteX74" fmla="*/ 2699004 w 8553704"/>
                <a:gd name="connsiteY74" fmla="*/ 1165616 h 2308616"/>
                <a:gd name="connsiteX75" fmla="*/ 2673604 w 8553704"/>
                <a:gd name="connsiteY75" fmla="*/ 1330716 h 2308616"/>
                <a:gd name="connsiteX76" fmla="*/ 2660904 w 8553704"/>
                <a:gd name="connsiteY76" fmla="*/ 1381516 h 2308616"/>
                <a:gd name="connsiteX77" fmla="*/ 2635504 w 8553704"/>
                <a:gd name="connsiteY77" fmla="*/ 1419616 h 2308616"/>
                <a:gd name="connsiteX78" fmla="*/ 2622804 w 8553704"/>
                <a:gd name="connsiteY78" fmla="*/ 1457716 h 2308616"/>
                <a:gd name="connsiteX79" fmla="*/ 2584704 w 8553704"/>
                <a:gd name="connsiteY79" fmla="*/ 1470416 h 2308616"/>
                <a:gd name="connsiteX80" fmla="*/ 2546604 w 8553704"/>
                <a:gd name="connsiteY80" fmla="*/ 1495816 h 2308616"/>
                <a:gd name="connsiteX81" fmla="*/ 2470404 w 8553704"/>
                <a:gd name="connsiteY81" fmla="*/ 1521216 h 2308616"/>
                <a:gd name="connsiteX82" fmla="*/ 2432304 w 8553704"/>
                <a:gd name="connsiteY82" fmla="*/ 1533916 h 2308616"/>
                <a:gd name="connsiteX83" fmla="*/ 2330704 w 8553704"/>
                <a:gd name="connsiteY83" fmla="*/ 1546616 h 2308616"/>
                <a:gd name="connsiteX84" fmla="*/ 1797304 w 8553704"/>
                <a:gd name="connsiteY84" fmla="*/ 1546616 h 2308616"/>
                <a:gd name="connsiteX85" fmla="*/ 1670304 w 8553704"/>
                <a:gd name="connsiteY85" fmla="*/ 1533916 h 2308616"/>
                <a:gd name="connsiteX86" fmla="*/ 1556004 w 8553704"/>
                <a:gd name="connsiteY86" fmla="*/ 1470416 h 2308616"/>
                <a:gd name="connsiteX87" fmla="*/ 1454404 w 8553704"/>
                <a:gd name="connsiteY87" fmla="*/ 1419616 h 2308616"/>
                <a:gd name="connsiteX88" fmla="*/ 1429004 w 8553704"/>
                <a:gd name="connsiteY88" fmla="*/ 1381516 h 2308616"/>
                <a:gd name="connsiteX89" fmla="*/ 1378204 w 8553704"/>
                <a:gd name="connsiteY89" fmla="*/ 1356116 h 2308616"/>
                <a:gd name="connsiteX90" fmla="*/ 1340104 w 8553704"/>
                <a:gd name="connsiteY90" fmla="*/ 1229116 h 2308616"/>
                <a:gd name="connsiteX91" fmla="*/ 1352804 w 8553704"/>
                <a:gd name="connsiteY91" fmla="*/ 975116 h 2308616"/>
                <a:gd name="connsiteX92" fmla="*/ 1365504 w 8553704"/>
                <a:gd name="connsiteY92" fmla="*/ 937016 h 2308616"/>
                <a:gd name="connsiteX93" fmla="*/ 1390904 w 8553704"/>
                <a:gd name="connsiteY93" fmla="*/ 835416 h 2308616"/>
                <a:gd name="connsiteX94" fmla="*/ 1416304 w 8553704"/>
                <a:gd name="connsiteY94" fmla="*/ 797316 h 2308616"/>
                <a:gd name="connsiteX95" fmla="*/ 1467104 w 8553704"/>
                <a:gd name="connsiteY95" fmla="*/ 733816 h 2308616"/>
                <a:gd name="connsiteX96" fmla="*/ 1492504 w 8553704"/>
                <a:gd name="connsiteY96" fmla="*/ 695716 h 2308616"/>
                <a:gd name="connsiteX97" fmla="*/ 1505204 w 8553704"/>
                <a:gd name="connsiteY97" fmla="*/ 657616 h 2308616"/>
                <a:gd name="connsiteX98" fmla="*/ 1543304 w 8553704"/>
                <a:gd name="connsiteY98" fmla="*/ 632216 h 2308616"/>
                <a:gd name="connsiteX99" fmla="*/ 1568704 w 8553704"/>
                <a:gd name="connsiteY99" fmla="*/ 594116 h 2308616"/>
                <a:gd name="connsiteX100" fmla="*/ 1606804 w 8553704"/>
                <a:gd name="connsiteY100" fmla="*/ 581416 h 2308616"/>
                <a:gd name="connsiteX101" fmla="*/ 1657604 w 8553704"/>
                <a:gd name="connsiteY101" fmla="*/ 505216 h 2308616"/>
                <a:gd name="connsiteX102" fmla="*/ 1733804 w 8553704"/>
                <a:gd name="connsiteY102" fmla="*/ 441716 h 2308616"/>
                <a:gd name="connsiteX103" fmla="*/ 1759204 w 8553704"/>
                <a:gd name="connsiteY103" fmla="*/ 403616 h 2308616"/>
                <a:gd name="connsiteX104" fmla="*/ 1784604 w 8553704"/>
                <a:gd name="connsiteY104" fmla="*/ 327416 h 2308616"/>
                <a:gd name="connsiteX105" fmla="*/ 1149604 w 8553704"/>
                <a:gd name="connsiteY105" fmla="*/ 213116 h 2308616"/>
                <a:gd name="connsiteX106" fmla="*/ 1060704 w 8553704"/>
                <a:gd name="connsiteY106" fmla="*/ 200416 h 2308616"/>
                <a:gd name="connsiteX107" fmla="*/ 844804 w 8553704"/>
                <a:gd name="connsiteY107" fmla="*/ 187716 h 2308616"/>
                <a:gd name="connsiteX108" fmla="*/ 705104 w 8553704"/>
                <a:gd name="connsiteY108" fmla="*/ 175016 h 2308616"/>
                <a:gd name="connsiteX109" fmla="*/ 413004 w 8553704"/>
                <a:gd name="connsiteY109" fmla="*/ 162316 h 2308616"/>
                <a:gd name="connsiteX110" fmla="*/ 209804 w 8553704"/>
                <a:gd name="connsiteY110" fmla="*/ 149616 h 2308616"/>
                <a:gd name="connsiteX111" fmla="*/ 32004 w 8553704"/>
                <a:gd name="connsiteY111" fmla="*/ 162316 h 2308616"/>
                <a:gd name="connsiteX112" fmla="*/ 19304 w 8553704"/>
                <a:gd name="connsiteY11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204204 w 8553704"/>
                <a:gd name="connsiteY26" fmla="*/ 1584716 h 2308616"/>
                <a:gd name="connsiteX27" fmla="*/ 6280404 w 8553704"/>
                <a:gd name="connsiteY27" fmla="*/ 1648216 h 2308616"/>
                <a:gd name="connsiteX28" fmla="*/ 6356604 w 8553704"/>
                <a:gd name="connsiteY28" fmla="*/ 1699016 h 2308616"/>
                <a:gd name="connsiteX29" fmla="*/ 6394704 w 8553704"/>
                <a:gd name="connsiteY29" fmla="*/ 1724416 h 2308616"/>
                <a:gd name="connsiteX30" fmla="*/ 6445504 w 8553704"/>
                <a:gd name="connsiteY30" fmla="*/ 1838716 h 2308616"/>
                <a:gd name="connsiteX31" fmla="*/ 6458204 w 8553704"/>
                <a:gd name="connsiteY31" fmla="*/ 1876816 h 2308616"/>
                <a:gd name="connsiteX32" fmla="*/ 6496304 w 8553704"/>
                <a:gd name="connsiteY32" fmla="*/ 1889516 h 2308616"/>
                <a:gd name="connsiteX33" fmla="*/ 6547104 w 8553704"/>
                <a:gd name="connsiteY33" fmla="*/ 1914916 h 2308616"/>
                <a:gd name="connsiteX34" fmla="*/ 6597904 w 8553704"/>
                <a:gd name="connsiteY34" fmla="*/ 1927616 h 2308616"/>
                <a:gd name="connsiteX35" fmla="*/ 6674104 w 8553704"/>
                <a:gd name="connsiteY35" fmla="*/ 1953016 h 2308616"/>
                <a:gd name="connsiteX36" fmla="*/ 7067804 w 8553704"/>
                <a:gd name="connsiteY36" fmla="*/ 1978416 h 2308616"/>
                <a:gd name="connsiteX37" fmla="*/ 8223504 w 8553704"/>
                <a:gd name="connsiteY37" fmla="*/ 2029216 h 2308616"/>
                <a:gd name="connsiteX38" fmla="*/ 8477504 w 8553704"/>
                <a:gd name="connsiteY38" fmla="*/ 2016516 h 2308616"/>
                <a:gd name="connsiteX39" fmla="*/ 8553704 w 8553704"/>
                <a:gd name="connsiteY39" fmla="*/ 1965716 h 2308616"/>
                <a:gd name="connsiteX40" fmla="*/ 8541004 w 8553704"/>
                <a:gd name="connsiteY40" fmla="*/ 937016 h 2308616"/>
                <a:gd name="connsiteX41" fmla="*/ 8337804 w 8553704"/>
                <a:gd name="connsiteY41" fmla="*/ 975116 h 2308616"/>
                <a:gd name="connsiteX42" fmla="*/ 7867904 w 8553704"/>
                <a:gd name="connsiteY42" fmla="*/ 962416 h 2308616"/>
                <a:gd name="connsiteX43" fmla="*/ 7601204 w 8553704"/>
                <a:gd name="connsiteY43" fmla="*/ 937016 h 2308616"/>
                <a:gd name="connsiteX44" fmla="*/ 7537704 w 8553704"/>
                <a:gd name="connsiteY44" fmla="*/ 924316 h 2308616"/>
                <a:gd name="connsiteX45" fmla="*/ 7486904 w 8553704"/>
                <a:gd name="connsiteY45" fmla="*/ 911616 h 2308616"/>
                <a:gd name="connsiteX46" fmla="*/ 7448804 w 8553704"/>
                <a:gd name="connsiteY46" fmla="*/ 898916 h 2308616"/>
                <a:gd name="connsiteX47" fmla="*/ 7359904 w 8553704"/>
                <a:gd name="connsiteY47" fmla="*/ 886216 h 2308616"/>
                <a:gd name="connsiteX48" fmla="*/ 7207504 w 8553704"/>
                <a:gd name="connsiteY48" fmla="*/ 860816 h 2308616"/>
                <a:gd name="connsiteX49" fmla="*/ 5924804 w 8553704"/>
                <a:gd name="connsiteY49" fmla="*/ 848116 h 2308616"/>
                <a:gd name="connsiteX50" fmla="*/ 5594604 w 8553704"/>
                <a:gd name="connsiteY50" fmla="*/ 810016 h 2308616"/>
                <a:gd name="connsiteX51" fmla="*/ 5467604 w 8553704"/>
                <a:gd name="connsiteY51" fmla="*/ 771916 h 2308616"/>
                <a:gd name="connsiteX52" fmla="*/ 5429504 w 8553704"/>
                <a:gd name="connsiteY52" fmla="*/ 759216 h 2308616"/>
                <a:gd name="connsiteX53" fmla="*/ 5340604 w 8553704"/>
                <a:gd name="connsiteY53" fmla="*/ 708416 h 2308616"/>
                <a:gd name="connsiteX54" fmla="*/ 5302504 w 8553704"/>
                <a:gd name="connsiteY54" fmla="*/ 683016 h 2308616"/>
                <a:gd name="connsiteX55" fmla="*/ 5175504 w 8553704"/>
                <a:gd name="connsiteY55" fmla="*/ 644916 h 2308616"/>
                <a:gd name="connsiteX56" fmla="*/ 4934204 w 8553704"/>
                <a:gd name="connsiteY56" fmla="*/ 632216 h 2308616"/>
                <a:gd name="connsiteX57" fmla="*/ 4527804 w 8553704"/>
                <a:gd name="connsiteY57" fmla="*/ 594116 h 2308616"/>
                <a:gd name="connsiteX58" fmla="*/ 4438904 w 8553704"/>
                <a:gd name="connsiteY58" fmla="*/ 581416 h 2308616"/>
                <a:gd name="connsiteX59" fmla="*/ 3905504 w 8553704"/>
                <a:gd name="connsiteY59" fmla="*/ 530616 h 2308616"/>
                <a:gd name="connsiteX60" fmla="*/ 3626104 w 8553704"/>
                <a:gd name="connsiteY60" fmla="*/ 492516 h 2308616"/>
                <a:gd name="connsiteX61" fmla="*/ 3486404 w 8553704"/>
                <a:gd name="connsiteY61" fmla="*/ 467116 h 2308616"/>
                <a:gd name="connsiteX62" fmla="*/ 3156204 w 8553704"/>
                <a:gd name="connsiteY62" fmla="*/ 454416 h 2308616"/>
                <a:gd name="connsiteX63" fmla="*/ 2902204 w 8553704"/>
                <a:gd name="connsiteY63" fmla="*/ 416316 h 2308616"/>
                <a:gd name="connsiteX64" fmla="*/ 2851404 w 8553704"/>
                <a:gd name="connsiteY64" fmla="*/ 403616 h 2308616"/>
                <a:gd name="connsiteX65" fmla="*/ 2381504 w 8553704"/>
                <a:gd name="connsiteY65" fmla="*/ 378216 h 2308616"/>
                <a:gd name="connsiteX66" fmla="*/ 2318004 w 8553704"/>
                <a:gd name="connsiteY66" fmla="*/ 695716 h 2308616"/>
                <a:gd name="connsiteX67" fmla="*/ 2381504 w 8553704"/>
                <a:gd name="connsiteY67" fmla="*/ 810016 h 2308616"/>
                <a:gd name="connsiteX68" fmla="*/ 2419604 w 8553704"/>
                <a:gd name="connsiteY68" fmla="*/ 835416 h 2308616"/>
                <a:gd name="connsiteX69" fmla="*/ 2495804 w 8553704"/>
                <a:gd name="connsiteY69" fmla="*/ 911616 h 2308616"/>
                <a:gd name="connsiteX70" fmla="*/ 2533904 w 8553704"/>
                <a:gd name="connsiteY70" fmla="*/ 949716 h 2308616"/>
                <a:gd name="connsiteX71" fmla="*/ 2584704 w 8553704"/>
                <a:gd name="connsiteY71" fmla="*/ 987816 h 2308616"/>
                <a:gd name="connsiteX72" fmla="*/ 2660904 w 8553704"/>
                <a:gd name="connsiteY72" fmla="*/ 1038616 h 2308616"/>
                <a:gd name="connsiteX73" fmla="*/ 2673604 w 8553704"/>
                <a:gd name="connsiteY73" fmla="*/ 1076716 h 2308616"/>
                <a:gd name="connsiteX74" fmla="*/ 2699004 w 8553704"/>
                <a:gd name="connsiteY74" fmla="*/ 1165616 h 2308616"/>
                <a:gd name="connsiteX75" fmla="*/ 2673604 w 8553704"/>
                <a:gd name="connsiteY75" fmla="*/ 1330716 h 2308616"/>
                <a:gd name="connsiteX76" fmla="*/ 2660904 w 8553704"/>
                <a:gd name="connsiteY76" fmla="*/ 1381516 h 2308616"/>
                <a:gd name="connsiteX77" fmla="*/ 2635504 w 8553704"/>
                <a:gd name="connsiteY77" fmla="*/ 1419616 h 2308616"/>
                <a:gd name="connsiteX78" fmla="*/ 2622804 w 8553704"/>
                <a:gd name="connsiteY78" fmla="*/ 1457716 h 2308616"/>
                <a:gd name="connsiteX79" fmla="*/ 2584704 w 8553704"/>
                <a:gd name="connsiteY79" fmla="*/ 1470416 h 2308616"/>
                <a:gd name="connsiteX80" fmla="*/ 2546604 w 8553704"/>
                <a:gd name="connsiteY80" fmla="*/ 1495816 h 2308616"/>
                <a:gd name="connsiteX81" fmla="*/ 2470404 w 8553704"/>
                <a:gd name="connsiteY81" fmla="*/ 1521216 h 2308616"/>
                <a:gd name="connsiteX82" fmla="*/ 2432304 w 8553704"/>
                <a:gd name="connsiteY82" fmla="*/ 1533916 h 2308616"/>
                <a:gd name="connsiteX83" fmla="*/ 2330704 w 8553704"/>
                <a:gd name="connsiteY83" fmla="*/ 1546616 h 2308616"/>
                <a:gd name="connsiteX84" fmla="*/ 1797304 w 8553704"/>
                <a:gd name="connsiteY84" fmla="*/ 1546616 h 2308616"/>
                <a:gd name="connsiteX85" fmla="*/ 1670304 w 8553704"/>
                <a:gd name="connsiteY85" fmla="*/ 1533916 h 2308616"/>
                <a:gd name="connsiteX86" fmla="*/ 1556004 w 8553704"/>
                <a:gd name="connsiteY86" fmla="*/ 1470416 h 2308616"/>
                <a:gd name="connsiteX87" fmla="*/ 1454404 w 8553704"/>
                <a:gd name="connsiteY87" fmla="*/ 1419616 h 2308616"/>
                <a:gd name="connsiteX88" fmla="*/ 1429004 w 8553704"/>
                <a:gd name="connsiteY88" fmla="*/ 1381516 h 2308616"/>
                <a:gd name="connsiteX89" fmla="*/ 1378204 w 8553704"/>
                <a:gd name="connsiteY89" fmla="*/ 1356116 h 2308616"/>
                <a:gd name="connsiteX90" fmla="*/ 1340104 w 8553704"/>
                <a:gd name="connsiteY90" fmla="*/ 1229116 h 2308616"/>
                <a:gd name="connsiteX91" fmla="*/ 1352804 w 8553704"/>
                <a:gd name="connsiteY91" fmla="*/ 975116 h 2308616"/>
                <a:gd name="connsiteX92" fmla="*/ 1365504 w 8553704"/>
                <a:gd name="connsiteY92" fmla="*/ 937016 h 2308616"/>
                <a:gd name="connsiteX93" fmla="*/ 1390904 w 8553704"/>
                <a:gd name="connsiteY93" fmla="*/ 835416 h 2308616"/>
                <a:gd name="connsiteX94" fmla="*/ 1416304 w 8553704"/>
                <a:gd name="connsiteY94" fmla="*/ 797316 h 2308616"/>
                <a:gd name="connsiteX95" fmla="*/ 1467104 w 8553704"/>
                <a:gd name="connsiteY95" fmla="*/ 733816 h 2308616"/>
                <a:gd name="connsiteX96" fmla="*/ 1492504 w 8553704"/>
                <a:gd name="connsiteY96" fmla="*/ 695716 h 2308616"/>
                <a:gd name="connsiteX97" fmla="*/ 1505204 w 8553704"/>
                <a:gd name="connsiteY97" fmla="*/ 657616 h 2308616"/>
                <a:gd name="connsiteX98" fmla="*/ 1543304 w 8553704"/>
                <a:gd name="connsiteY98" fmla="*/ 632216 h 2308616"/>
                <a:gd name="connsiteX99" fmla="*/ 1568704 w 8553704"/>
                <a:gd name="connsiteY99" fmla="*/ 594116 h 2308616"/>
                <a:gd name="connsiteX100" fmla="*/ 1606804 w 8553704"/>
                <a:gd name="connsiteY100" fmla="*/ 581416 h 2308616"/>
                <a:gd name="connsiteX101" fmla="*/ 1657604 w 8553704"/>
                <a:gd name="connsiteY101" fmla="*/ 505216 h 2308616"/>
                <a:gd name="connsiteX102" fmla="*/ 1733804 w 8553704"/>
                <a:gd name="connsiteY102" fmla="*/ 441716 h 2308616"/>
                <a:gd name="connsiteX103" fmla="*/ 1759204 w 8553704"/>
                <a:gd name="connsiteY103" fmla="*/ 403616 h 2308616"/>
                <a:gd name="connsiteX104" fmla="*/ 1784604 w 8553704"/>
                <a:gd name="connsiteY104" fmla="*/ 327416 h 2308616"/>
                <a:gd name="connsiteX105" fmla="*/ 1149604 w 8553704"/>
                <a:gd name="connsiteY105" fmla="*/ 213116 h 2308616"/>
                <a:gd name="connsiteX106" fmla="*/ 1060704 w 8553704"/>
                <a:gd name="connsiteY106" fmla="*/ 200416 h 2308616"/>
                <a:gd name="connsiteX107" fmla="*/ 844804 w 8553704"/>
                <a:gd name="connsiteY107" fmla="*/ 187716 h 2308616"/>
                <a:gd name="connsiteX108" fmla="*/ 705104 w 8553704"/>
                <a:gd name="connsiteY108" fmla="*/ 175016 h 2308616"/>
                <a:gd name="connsiteX109" fmla="*/ 413004 w 8553704"/>
                <a:gd name="connsiteY109" fmla="*/ 162316 h 2308616"/>
                <a:gd name="connsiteX110" fmla="*/ 209804 w 8553704"/>
                <a:gd name="connsiteY110" fmla="*/ 149616 h 2308616"/>
                <a:gd name="connsiteX111" fmla="*/ 32004 w 8553704"/>
                <a:gd name="connsiteY111" fmla="*/ 162316 h 2308616"/>
                <a:gd name="connsiteX112" fmla="*/ 19304 w 8553704"/>
                <a:gd name="connsiteY11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204204 w 8553704"/>
                <a:gd name="connsiteY26" fmla="*/ 1584716 h 2308616"/>
                <a:gd name="connsiteX27" fmla="*/ 6280404 w 8553704"/>
                <a:gd name="connsiteY27" fmla="*/ 1648216 h 2308616"/>
                <a:gd name="connsiteX28" fmla="*/ 6356604 w 8553704"/>
                <a:gd name="connsiteY28" fmla="*/ 1699016 h 2308616"/>
                <a:gd name="connsiteX29" fmla="*/ 6394704 w 8553704"/>
                <a:gd name="connsiteY29" fmla="*/ 1724416 h 2308616"/>
                <a:gd name="connsiteX30" fmla="*/ 6445504 w 8553704"/>
                <a:gd name="connsiteY30" fmla="*/ 1838716 h 2308616"/>
                <a:gd name="connsiteX31" fmla="*/ 6458204 w 8553704"/>
                <a:gd name="connsiteY31" fmla="*/ 1876816 h 2308616"/>
                <a:gd name="connsiteX32" fmla="*/ 6496304 w 8553704"/>
                <a:gd name="connsiteY32" fmla="*/ 1889516 h 2308616"/>
                <a:gd name="connsiteX33" fmla="*/ 6547104 w 8553704"/>
                <a:gd name="connsiteY33" fmla="*/ 1914916 h 2308616"/>
                <a:gd name="connsiteX34" fmla="*/ 6597904 w 8553704"/>
                <a:gd name="connsiteY34" fmla="*/ 1927616 h 2308616"/>
                <a:gd name="connsiteX35" fmla="*/ 6674104 w 8553704"/>
                <a:gd name="connsiteY35" fmla="*/ 1953016 h 2308616"/>
                <a:gd name="connsiteX36" fmla="*/ 7067804 w 8553704"/>
                <a:gd name="connsiteY36" fmla="*/ 1978416 h 2308616"/>
                <a:gd name="connsiteX37" fmla="*/ 8223504 w 8553704"/>
                <a:gd name="connsiteY37" fmla="*/ 2029216 h 2308616"/>
                <a:gd name="connsiteX38" fmla="*/ 8477504 w 8553704"/>
                <a:gd name="connsiteY38" fmla="*/ 2016516 h 2308616"/>
                <a:gd name="connsiteX39" fmla="*/ 8553704 w 8553704"/>
                <a:gd name="connsiteY39" fmla="*/ 1965716 h 2308616"/>
                <a:gd name="connsiteX40" fmla="*/ 8541004 w 8553704"/>
                <a:gd name="connsiteY40" fmla="*/ 937016 h 2308616"/>
                <a:gd name="connsiteX41" fmla="*/ 8337804 w 8553704"/>
                <a:gd name="connsiteY41" fmla="*/ 975116 h 2308616"/>
                <a:gd name="connsiteX42" fmla="*/ 7867904 w 8553704"/>
                <a:gd name="connsiteY42" fmla="*/ 962416 h 2308616"/>
                <a:gd name="connsiteX43" fmla="*/ 7601204 w 8553704"/>
                <a:gd name="connsiteY43" fmla="*/ 937016 h 2308616"/>
                <a:gd name="connsiteX44" fmla="*/ 7537704 w 8553704"/>
                <a:gd name="connsiteY44" fmla="*/ 924316 h 2308616"/>
                <a:gd name="connsiteX45" fmla="*/ 7486904 w 8553704"/>
                <a:gd name="connsiteY45" fmla="*/ 911616 h 2308616"/>
                <a:gd name="connsiteX46" fmla="*/ 7448804 w 8553704"/>
                <a:gd name="connsiteY46" fmla="*/ 898916 h 2308616"/>
                <a:gd name="connsiteX47" fmla="*/ 7359904 w 8553704"/>
                <a:gd name="connsiteY47" fmla="*/ 886216 h 2308616"/>
                <a:gd name="connsiteX48" fmla="*/ 7207504 w 8553704"/>
                <a:gd name="connsiteY48" fmla="*/ 860816 h 2308616"/>
                <a:gd name="connsiteX49" fmla="*/ 5924804 w 8553704"/>
                <a:gd name="connsiteY49" fmla="*/ 848116 h 2308616"/>
                <a:gd name="connsiteX50" fmla="*/ 5594604 w 8553704"/>
                <a:gd name="connsiteY50" fmla="*/ 810016 h 2308616"/>
                <a:gd name="connsiteX51" fmla="*/ 5467604 w 8553704"/>
                <a:gd name="connsiteY51" fmla="*/ 771916 h 2308616"/>
                <a:gd name="connsiteX52" fmla="*/ 5429504 w 8553704"/>
                <a:gd name="connsiteY52" fmla="*/ 759216 h 2308616"/>
                <a:gd name="connsiteX53" fmla="*/ 5340604 w 8553704"/>
                <a:gd name="connsiteY53" fmla="*/ 708416 h 2308616"/>
                <a:gd name="connsiteX54" fmla="*/ 5302504 w 8553704"/>
                <a:gd name="connsiteY54" fmla="*/ 683016 h 2308616"/>
                <a:gd name="connsiteX55" fmla="*/ 5175504 w 8553704"/>
                <a:gd name="connsiteY55" fmla="*/ 644916 h 2308616"/>
                <a:gd name="connsiteX56" fmla="*/ 4934204 w 8553704"/>
                <a:gd name="connsiteY56" fmla="*/ 632216 h 2308616"/>
                <a:gd name="connsiteX57" fmla="*/ 4527804 w 8553704"/>
                <a:gd name="connsiteY57" fmla="*/ 594116 h 2308616"/>
                <a:gd name="connsiteX58" fmla="*/ 4438904 w 8553704"/>
                <a:gd name="connsiteY58" fmla="*/ 581416 h 2308616"/>
                <a:gd name="connsiteX59" fmla="*/ 3905504 w 8553704"/>
                <a:gd name="connsiteY59" fmla="*/ 530616 h 2308616"/>
                <a:gd name="connsiteX60" fmla="*/ 3626104 w 8553704"/>
                <a:gd name="connsiteY60" fmla="*/ 492516 h 2308616"/>
                <a:gd name="connsiteX61" fmla="*/ 3486404 w 8553704"/>
                <a:gd name="connsiteY61" fmla="*/ 467116 h 2308616"/>
                <a:gd name="connsiteX62" fmla="*/ 3156204 w 8553704"/>
                <a:gd name="connsiteY62" fmla="*/ 454416 h 2308616"/>
                <a:gd name="connsiteX63" fmla="*/ 2902204 w 8553704"/>
                <a:gd name="connsiteY63" fmla="*/ 416316 h 2308616"/>
                <a:gd name="connsiteX64" fmla="*/ 2851404 w 8553704"/>
                <a:gd name="connsiteY64" fmla="*/ 403616 h 2308616"/>
                <a:gd name="connsiteX65" fmla="*/ 2381504 w 8553704"/>
                <a:gd name="connsiteY65" fmla="*/ 378216 h 2308616"/>
                <a:gd name="connsiteX66" fmla="*/ 2318004 w 8553704"/>
                <a:gd name="connsiteY66" fmla="*/ 695716 h 2308616"/>
                <a:gd name="connsiteX67" fmla="*/ 2381504 w 8553704"/>
                <a:gd name="connsiteY67" fmla="*/ 810016 h 2308616"/>
                <a:gd name="connsiteX68" fmla="*/ 2419604 w 8553704"/>
                <a:gd name="connsiteY68" fmla="*/ 835416 h 2308616"/>
                <a:gd name="connsiteX69" fmla="*/ 2495804 w 8553704"/>
                <a:gd name="connsiteY69" fmla="*/ 911616 h 2308616"/>
                <a:gd name="connsiteX70" fmla="*/ 2533904 w 8553704"/>
                <a:gd name="connsiteY70" fmla="*/ 949716 h 2308616"/>
                <a:gd name="connsiteX71" fmla="*/ 2584704 w 8553704"/>
                <a:gd name="connsiteY71" fmla="*/ 987816 h 2308616"/>
                <a:gd name="connsiteX72" fmla="*/ 2660904 w 8553704"/>
                <a:gd name="connsiteY72" fmla="*/ 1038616 h 2308616"/>
                <a:gd name="connsiteX73" fmla="*/ 2673604 w 8553704"/>
                <a:gd name="connsiteY73" fmla="*/ 1076716 h 2308616"/>
                <a:gd name="connsiteX74" fmla="*/ 2699004 w 8553704"/>
                <a:gd name="connsiteY74" fmla="*/ 1165616 h 2308616"/>
                <a:gd name="connsiteX75" fmla="*/ 2673604 w 8553704"/>
                <a:gd name="connsiteY75" fmla="*/ 1330716 h 2308616"/>
                <a:gd name="connsiteX76" fmla="*/ 2660904 w 8553704"/>
                <a:gd name="connsiteY76" fmla="*/ 1381516 h 2308616"/>
                <a:gd name="connsiteX77" fmla="*/ 2635504 w 8553704"/>
                <a:gd name="connsiteY77" fmla="*/ 1419616 h 2308616"/>
                <a:gd name="connsiteX78" fmla="*/ 2622804 w 8553704"/>
                <a:gd name="connsiteY78" fmla="*/ 1457716 h 2308616"/>
                <a:gd name="connsiteX79" fmla="*/ 2584704 w 8553704"/>
                <a:gd name="connsiteY79" fmla="*/ 1470416 h 2308616"/>
                <a:gd name="connsiteX80" fmla="*/ 2546604 w 8553704"/>
                <a:gd name="connsiteY80" fmla="*/ 1495816 h 2308616"/>
                <a:gd name="connsiteX81" fmla="*/ 2470404 w 8553704"/>
                <a:gd name="connsiteY81" fmla="*/ 1521216 h 2308616"/>
                <a:gd name="connsiteX82" fmla="*/ 2432304 w 8553704"/>
                <a:gd name="connsiteY82" fmla="*/ 1533916 h 2308616"/>
                <a:gd name="connsiteX83" fmla="*/ 2330704 w 8553704"/>
                <a:gd name="connsiteY83" fmla="*/ 1546616 h 2308616"/>
                <a:gd name="connsiteX84" fmla="*/ 1797304 w 8553704"/>
                <a:gd name="connsiteY84" fmla="*/ 1546616 h 2308616"/>
                <a:gd name="connsiteX85" fmla="*/ 1670304 w 8553704"/>
                <a:gd name="connsiteY85" fmla="*/ 1533916 h 2308616"/>
                <a:gd name="connsiteX86" fmla="*/ 1556004 w 8553704"/>
                <a:gd name="connsiteY86" fmla="*/ 1470416 h 2308616"/>
                <a:gd name="connsiteX87" fmla="*/ 1454404 w 8553704"/>
                <a:gd name="connsiteY87" fmla="*/ 1419616 h 2308616"/>
                <a:gd name="connsiteX88" fmla="*/ 1429004 w 8553704"/>
                <a:gd name="connsiteY88" fmla="*/ 1381516 h 2308616"/>
                <a:gd name="connsiteX89" fmla="*/ 1378204 w 8553704"/>
                <a:gd name="connsiteY89" fmla="*/ 1356116 h 2308616"/>
                <a:gd name="connsiteX90" fmla="*/ 1340104 w 8553704"/>
                <a:gd name="connsiteY90" fmla="*/ 1229116 h 2308616"/>
                <a:gd name="connsiteX91" fmla="*/ 1352804 w 8553704"/>
                <a:gd name="connsiteY91" fmla="*/ 975116 h 2308616"/>
                <a:gd name="connsiteX92" fmla="*/ 1365504 w 8553704"/>
                <a:gd name="connsiteY92" fmla="*/ 937016 h 2308616"/>
                <a:gd name="connsiteX93" fmla="*/ 1390904 w 8553704"/>
                <a:gd name="connsiteY93" fmla="*/ 835416 h 2308616"/>
                <a:gd name="connsiteX94" fmla="*/ 1416304 w 8553704"/>
                <a:gd name="connsiteY94" fmla="*/ 797316 h 2308616"/>
                <a:gd name="connsiteX95" fmla="*/ 1467104 w 8553704"/>
                <a:gd name="connsiteY95" fmla="*/ 733816 h 2308616"/>
                <a:gd name="connsiteX96" fmla="*/ 1492504 w 8553704"/>
                <a:gd name="connsiteY96" fmla="*/ 695716 h 2308616"/>
                <a:gd name="connsiteX97" fmla="*/ 1505204 w 8553704"/>
                <a:gd name="connsiteY97" fmla="*/ 657616 h 2308616"/>
                <a:gd name="connsiteX98" fmla="*/ 1543304 w 8553704"/>
                <a:gd name="connsiteY98" fmla="*/ 632216 h 2308616"/>
                <a:gd name="connsiteX99" fmla="*/ 1568704 w 8553704"/>
                <a:gd name="connsiteY99" fmla="*/ 594116 h 2308616"/>
                <a:gd name="connsiteX100" fmla="*/ 1606804 w 8553704"/>
                <a:gd name="connsiteY100" fmla="*/ 581416 h 2308616"/>
                <a:gd name="connsiteX101" fmla="*/ 1657604 w 8553704"/>
                <a:gd name="connsiteY101" fmla="*/ 505216 h 2308616"/>
                <a:gd name="connsiteX102" fmla="*/ 1733804 w 8553704"/>
                <a:gd name="connsiteY102" fmla="*/ 441716 h 2308616"/>
                <a:gd name="connsiteX103" fmla="*/ 1759204 w 8553704"/>
                <a:gd name="connsiteY103" fmla="*/ 403616 h 2308616"/>
                <a:gd name="connsiteX104" fmla="*/ 1784604 w 8553704"/>
                <a:gd name="connsiteY104" fmla="*/ 327416 h 2308616"/>
                <a:gd name="connsiteX105" fmla="*/ 1149604 w 8553704"/>
                <a:gd name="connsiteY105" fmla="*/ 213116 h 2308616"/>
                <a:gd name="connsiteX106" fmla="*/ 1060704 w 8553704"/>
                <a:gd name="connsiteY106" fmla="*/ 200416 h 2308616"/>
                <a:gd name="connsiteX107" fmla="*/ 844804 w 8553704"/>
                <a:gd name="connsiteY107" fmla="*/ 187716 h 2308616"/>
                <a:gd name="connsiteX108" fmla="*/ 705104 w 8553704"/>
                <a:gd name="connsiteY108" fmla="*/ 175016 h 2308616"/>
                <a:gd name="connsiteX109" fmla="*/ 413004 w 8553704"/>
                <a:gd name="connsiteY109" fmla="*/ 162316 h 2308616"/>
                <a:gd name="connsiteX110" fmla="*/ 209804 w 8553704"/>
                <a:gd name="connsiteY110" fmla="*/ 149616 h 2308616"/>
                <a:gd name="connsiteX111" fmla="*/ 32004 w 8553704"/>
                <a:gd name="connsiteY111" fmla="*/ 162316 h 2308616"/>
                <a:gd name="connsiteX112" fmla="*/ 19304 w 8553704"/>
                <a:gd name="connsiteY11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204204 w 8553704"/>
                <a:gd name="connsiteY26" fmla="*/ 1584716 h 2308616"/>
                <a:gd name="connsiteX27" fmla="*/ 6280404 w 8553704"/>
                <a:gd name="connsiteY27" fmla="*/ 1648216 h 2308616"/>
                <a:gd name="connsiteX28" fmla="*/ 6356604 w 8553704"/>
                <a:gd name="connsiteY28" fmla="*/ 1699016 h 2308616"/>
                <a:gd name="connsiteX29" fmla="*/ 6394704 w 8553704"/>
                <a:gd name="connsiteY29" fmla="*/ 1724416 h 2308616"/>
                <a:gd name="connsiteX30" fmla="*/ 6445504 w 8553704"/>
                <a:gd name="connsiteY30" fmla="*/ 1838716 h 2308616"/>
                <a:gd name="connsiteX31" fmla="*/ 6458204 w 8553704"/>
                <a:gd name="connsiteY31" fmla="*/ 1876816 h 2308616"/>
                <a:gd name="connsiteX32" fmla="*/ 6496304 w 8553704"/>
                <a:gd name="connsiteY32" fmla="*/ 1889516 h 2308616"/>
                <a:gd name="connsiteX33" fmla="*/ 6547104 w 8553704"/>
                <a:gd name="connsiteY33" fmla="*/ 1914916 h 2308616"/>
                <a:gd name="connsiteX34" fmla="*/ 6597904 w 8553704"/>
                <a:gd name="connsiteY34" fmla="*/ 1927616 h 2308616"/>
                <a:gd name="connsiteX35" fmla="*/ 6674104 w 8553704"/>
                <a:gd name="connsiteY35" fmla="*/ 1953016 h 2308616"/>
                <a:gd name="connsiteX36" fmla="*/ 7067804 w 8553704"/>
                <a:gd name="connsiteY36" fmla="*/ 1978416 h 2308616"/>
                <a:gd name="connsiteX37" fmla="*/ 8223504 w 8553704"/>
                <a:gd name="connsiteY37" fmla="*/ 2029216 h 2308616"/>
                <a:gd name="connsiteX38" fmla="*/ 8477504 w 8553704"/>
                <a:gd name="connsiteY38" fmla="*/ 2016516 h 2308616"/>
                <a:gd name="connsiteX39" fmla="*/ 8553704 w 8553704"/>
                <a:gd name="connsiteY39" fmla="*/ 1965716 h 2308616"/>
                <a:gd name="connsiteX40" fmla="*/ 8541004 w 8553704"/>
                <a:gd name="connsiteY40" fmla="*/ 937016 h 2308616"/>
                <a:gd name="connsiteX41" fmla="*/ 8337804 w 8553704"/>
                <a:gd name="connsiteY41" fmla="*/ 975116 h 2308616"/>
                <a:gd name="connsiteX42" fmla="*/ 7867904 w 8553704"/>
                <a:gd name="connsiteY42" fmla="*/ 962416 h 2308616"/>
                <a:gd name="connsiteX43" fmla="*/ 7601204 w 8553704"/>
                <a:gd name="connsiteY43" fmla="*/ 937016 h 2308616"/>
                <a:gd name="connsiteX44" fmla="*/ 7537704 w 8553704"/>
                <a:gd name="connsiteY44" fmla="*/ 924316 h 2308616"/>
                <a:gd name="connsiteX45" fmla="*/ 7486904 w 8553704"/>
                <a:gd name="connsiteY45" fmla="*/ 911616 h 2308616"/>
                <a:gd name="connsiteX46" fmla="*/ 7448804 w 8553704"/>
                <a:gd name="connsiteY46" fmla="*/ 898916 h 2308616"/>
                <a:gd name="connsiteX47" fmla="*/ 7359904 w 8553704"/>
                <a:gd name="connsiteY47" fmla="*/ 886216 h 2308616"/>
                <a:gd name="connsiteX48" fmla="*/ 7207504 w 8553704"/>
                <a:gd name="connsiteY48" fmla="*/ 860816 h 2308616"/>
                <a:gd name="connsiteX49" fmla="*/ 5924804 w 8553704"/>
                <a:gd name="connsiteY49" fmla="*/ 848116 h 2308616"/>
                <a:gd name="connsiteX50" fmla="*/ 5594604 w 8553704"/>
                <a:gd name="connsiteY50" fmla="*/ 810016 h 2308616"/>
                <a:gd name="connsiteX51" fmla="*/ 5467604 w 8553704"/>
                <a:gd name="connsiteY51" fmla="*/ 771916 h 2308616"/>
                <a:gd name="connsiteX52" fmla="*/ 5429504 w 8553704"/>
                <a:gd name="connsiteY52" fmla="*/ 759216 h 2308616"/>
                <a:gd name="connsiteX53" fmla="*/ 5340604 w 8553704"/>
                <a:gd name="connsiteY53" fmla="*/ 708416 h 2308616"/>
                <a:gd name="connsiteX54" fmla="*/ 5302504 w 8553704"/>
                <a:gd name="connsiteY54" fmla="*/ 683016 h 2308616"/>
                <a:gd name="connsiteX55" fmla="*/ 5175504 w 8553704"/>
                <a:gd name="connsiteY55" fmla="*/ 644916 h 2308616"/>
                <a:gd name="connsiteX56" fmla="*/ 4934204 w 8553704"/>
                <a:gd name="connsiteY56" fmla="*/ 632216 h 2308616"/>
                <a:gd name="connsiteX57" fmla="*/ 4527804 w 8553704"/>
                <a:gd name="connsiteY57" fmla="*/ 594116 h 2308616"/>
                <a:gd name="connsiteX58" fmla="*/ 4438904 w 8553704"/>
                <a:gd name="connsiteY58" fmla="*/ 581416 h 2308616"/>
                <a:gd name="connsiteX59" fmla="*/ 3905504 w 8553704"/>
                <a:gd name="connsiteY59" fmla="*/ 530616 h 2308616"/>
                <a:gd name="connsiteX60" fmla="*/ 3626104 w 8553704"/>
                <a:gd name="connsiteY60" fmla="*/ 492516 h 2308616"/>
                <a:gd name="connsiteX61" fmla="*/ 3486404 w 8553704"/>
                <a:gd name="connsiteY61" fmla="*/ 467116 h 2308616"/>
                <a:gd name="connsiteX62" fmla="*/ 3156204 w 8553704"/>
                <a:gd name="connsiteY62" fmla="*/ 454416 h 2308616"/>
                <a:gd name="connsiteX63" fmla="*/ 2902204 w 8553704"/>
                <a:gd name="connsiteY63" fmla="*/ 416316 h 2308616"/>
                <a:gd name="connsiteX64" fmla="*/ 2851404 w 8553704"/>
                <a:gd name="connsiteY64" fmla="*/ 403616 h 2308616"/>
                <a:gd name="connsiteX65" fmla="*/ 2381504 w 8553704"/>
                <a:gd name="connsiteY65" fmla="*/ 378216 h 2308616"/>
                <a:gd name="connsiteX66" fmla="*/ 2318004 w 8553704"/>
                <a:gd name="connsiteY66" fmla="*/ 695716 h 2308616"/>
                <a:gd name="connsiteX67" fmla="*/ 2381504 w 8553704"/>
                <a:gd name="connsiteY67" fmla="*/ 810016 h 2308616"/>
                <a:gd name="connsiteX68" fmla="*/ 2419604 w 8553704"/>
                <a:gd name="connsiteY68" fmla="*/ 835416 h 2308616"/>
                <a:gd name="connsiteX69" fmla="*/ 2495804 w 8553704"/>
                <a:gd name="connsiteY69" fmla="*/ 911616 h 2308616"/>
                <a:gd name="connsiteX70" fmla="*/ 2533904 w 8553704"/>
                <a:gd name="connsiteY70" fmla="*/ 949716 h 2308616"/>
                <a:gd name="connsiteX71" fmla="*/ 2584704 w 8553704"/>
                <a:gd name="connsiteY71" fmla="*/ 987816 h 2308616"/>
                <a:gd name="connsiteX72" fmla="*/ 2660904 w 8553704"/>
                <a:gd name="connsiteY72" fmla="*/ 1038616 h 2308616"/>
                <a:gd name="connsiteX73" fmla="*/ 2673604 w 8553704"/>
                <a:gd name="connsiteY73" fmla="*/ 1076716 h 2308616"/>
                <a:gd name="connsiteX74" fmla="*/ 2699004 w 8553704"/>
                <a:gd name="connsiteY74" fmla="*/ 1165616 h 2308616"/>
                <a:gd name="connsiteX75" fmla="*/ 2673604 w 8553704"/>
                <a:gd name="connsiteY75" fmla="*/ 1330716 h 2308616"/>
                <a:gd name="connsiteX76" fmla="*/ 2660904 w 8553704"/>
                <a:gd name="connsiteY76" fmla="*/ 1381516 h 2308616"/>
                <a:gd name="connsiteX77" fmla="*/ 2635504 w 8553704"/>
                <a:gd name="connsiteY77" fmla="*/ 1419616 h 2308616"/>
                <a:gd name="connsiteX78" fmla="*/ 2622804 w 8553704"/>
                <a:gd name="connsiteY78" fmla="*/ 1457716 h 2308616"/>
                <a:gd name="connsiteX79" fmla="*/ 2584704 w 8553704"/>
                <a:gd name="connsiteY79" fmla="*/ 1470416 h 2308616"/>
                <a:gd name="connsiteX80" fmla="*/ 2546604 w 8553704"/>
                <a:gd name="connsiteY80" fmla="*/ 1495816 h 2308616"/>
                <a:gd name="connsiteX81" fmla="*/ 2470404 w 8553704"/>
                <a:gd name="connsiteY81" fmla="*/ 1521216 h 2308616"/>
                <a:gd name="connsiteX82" fmla="*/ 2432304 w 8553704"/>
                <a:gd name="connsiteY82" fmla="*/ 1533916 h 2308616"/>
                <a:gd name="connsiteX83" fmla="*/ 2330704 w 8553704"/>
                <a:gd name="connsiteY83" fmla="*/ 1546616 h 2308616"/>
                <a:gd name="connsiteX84" fmla="*/ 1797304 w 8553704"/>
                <a:gd name="connsiteY84" fmla="*/ 1546616 h 2308616"/>
                <a:gd name="connsiteX85" fmla="*/ 1670304 w 8553704"/>
                <a:gd name="connsiteY85" fmla="*/ 1533916 h 2308616"/>
                <a:gd name="connsiteX86" fmla="*/ 1556004 w 8553704"/>
                <a:gd name="connsiteY86" fmla="*/ 1470416 h 2308616"/>
                <a:gd name="connsiteX87" fmla="*/ 1454404 w 8553704"/>
                <a:gd name="connsiteY87" fmla="*/ 1419616 h 2308616"/>
                <a:gd name="connsiteX88" fmla="*/ 1429004 w 8553704"/>
                <a:gd name="connsiteY88" fmla="*/ 1381516 h 2308616"/>
                <a:gd name="connsiteX89" fmla="*/ 1378204 w 8553704"/>
                <a:gd name="connsiteY89" fmla="*/ 1356116 h 2308616"/>
                <a:gd name="connsiteX90" fmla="*/ 1340104 w 8553704"/>
                <a:gd name="connsiteY90" fmla="*/ 1229116 h 2308616"/>
                <a:gd name="connsiteX91" fmla="*/ 1352804 w 8553704"/>
                <a:gd name="connsiteY91" fmla="*/ 975116 h 2308616"/>
                <a:gd name="connsiteX92" fmla="*/ 1365504 w 8553704"/>
                <a:gd name="connsiteY92" fmla="*/ 937016 h 2308616"/>
                <a:gd name="connsiteX93" fmla="*/ 1390904 w 8553704"/>
                <a:gd name="connsiteY93" fmla="*/ 835416 h 2308616"/>
                <a:gd name="connsiteX94" fmla="*/ 1416304 w 8553704"/>
                <a:gd name="connsiteY94" fmla="*/ 797316 h 2308616"/>
                <a:gd name="connsiteX95" fmla="*/ 1467104 w 8553704"/>
                <a:gd name="connsiteY95" fmla="*/ 733816 h 2308616"/>
                <a:gd name="connsiteX96" fmla="*/ 1492504 w 8553704"/>
                <a:gd name="connsiteY96" fmla="*/ 695716 h 2308616"/>
                <a:gd name="connsiteX97" fmla="*/ 1505204 w 8553704"/>
                <a:gd name="connsiteY97" fmla="*/ 657616 h 2308616"/>
                <a:gd name="connsiteX98" fmla="*/ 1543304 w 8553704"/>
                <a:gd name="connsiteY98" fmla="*/ 632216 h 2308616"/>
                <a:gd name="connsiteX99" fmla="*/ 1568704 w 8553704"/>
                <a:gd name="connsiteY99" fmla="*/ 594116 h 2308616"/>
                <a:gd name="connsiteX100" fmla="*/ 1606804 w 8553704"/>
                <a:gd name="connsiteY100" fmla="*/ 581416 h 2308616"/>
                <a:gd name="connsiteX101" fmla="*/ 1657604 w 8553704"/>
                <a:gd name="connsiteY101" fmla="*/ 505216 h 2308616"/>
                <a:gd name="connsiteX102" fmla="*/ 1733804 w 8553704"/>
                <a:gd name="connsiteY102" fmla="*/ 441716 h 2308616"/>
                <a:gd name="connsiteX103" fmla="*/ 1759204 w 8553704"/>
                <a:gd name="connsiteY103" fmla="*/ 403616 h 2308616"/>
                <a:gd name="connsiteX104" fmla="*/ 1784604 w 8553704"/>
                <a:gd name="connsiteY104" fmla="*/ 327416 h 2308616"/>
                <a:gd name="connsiteX105" fmla="*/ 1149604 w 8553704"/>
                <a:gd name="connsiteY105" fmla="*/ 213116 h 2308616"/>
                <a:gd name="connsiteX106" fmla="*/ 1060704 w 8553704"/>
                <a:gd name="connsiteY106" fmla="*/ 200416 h 2308616"/>
                <a:gd name="connsiteX107" fmla="*/ 844804 w 8553704"/>
                <a:gd name="connsiteY107" fmla="*/ 187716 h 2308616"/>
                <a:gd name="connsiteX108" fmla="*/ 705104 w 8553704"/>
                <a:gd name="connsiteY108" fmla="*/ 175016 h 2308616"/>
                <a:gd name="connsiteX109" fmla="*/ 413004 w 8553704"/>
                <a:gd name="connsiteY109" fmla="*/ 162316 h 2308616"/>
                <a:gd name="connsiteX110" fmla="*/ 209804 w 8553704"/>
                <a:gd name="connsiteY110" fmla="*/ 149616 h 2308616"/>
                <a:gd name="connsiteX111" fmla="*/ 32004 w 8553704"/>
                <a:gd name="connsiteY111" fmla="*/ 162316 h 2308616"/>
                <a:gd name="connsiteX112" fmla="*/ 19304 w 8553704"/>
                <a:gd name="connsiteY11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204204 w 8553704"/>
                <a:gd name="connsiteY26" fmla="*/ 1584716 h 2308616"/>
                <a:gd name="connsiteX27" fmla="*/ 6280404 w 8553704"/>
                <a:gd name="connsiteY27" fmla="*/ 1648216 h 2308616"/>
                <a:gd name="connsiteX28" fmla="*/ 6356604 w 8553704"/>
                <a:gd name="connsiteY28" fmla="*/ 1699016 h 2308616"/>
                <a:gd name="connsiteX29" fmla="*/ 6394704 w 8553704"/>
                <a:gd name="connsiteY29" fmla="*/ 1724416 h 2308616"/>
                <a:gd name="connsiteX30" fmla="*/ 6445504 w 8553704"/>
                <a:gd name="connsiteY30" fmla="*/ 1838716 h 2308616"/>
                <a:gd name="connsiteX31" fmla="*/ 6458204 w 8553704"/>
                <a:gd name="connsiteY31" fmla="*/ 1876816 h 2308616"/>
                <a:gd name="connsiteX32" fmla="*/ 6496304 w 8553704"/>
                <a:gd name="connsiteY32" fmla="*/ 1889516 h 2308616"/>
                <a:gd name="connsiteX33" fmla="*/ 6547104 w 8553704"/>
                <a:gd name="connsiteY33" fmla="*/ 1914916 h 2308616"/>
                <a:gd name="connsiteX34" fmla="*/ 6597904 w 8553704"/>
                <a:gd name="connsiteY34" fmla="*/ 1927616 h 2308616"/>
                <a:gd name="connsiteX35" fmla="*/ 6674104 w 8553704"/>
                <a:gd name="connsiteY35" fmla="*/ 1953016 h 2308616"/>
                <a:gd name="connsiteX36" fmla="*/ 7067804 w 8553704"/>
                <a:gd name="connsiteY36" fmla="*/ 1978416 h 2308616"/>
                <a:gd name="connsiteX37" fmla="*/ 8223504 w 8553704"/>
                <a:gd name="connsiteY37" fmla="*/ 2029216 h 2308616"/>
                <a:gd name="connsiteX38" fmla="*/ 8477504 w 8553704"/>
                <a:gd name="connsiteY38" fmla="*/ 2016516 h 2308616"/>
                <a:gd name="connsiteX39" fmla="*/ 8553704 w 8553704"/>
                <a:gd name="connsiteY39" fmla="*/ 1965716 h 2308616"/>
                <a:gd name="connsiteX40" fmla="*/ 8541004 w 8553704"/>
                <a:gd name="connsiteY40" fmla="*/ 937016 h 2308616"/>
                <a:gd name="connsiteX41" fmla="*/ 8337804 w 8553704"/>
                <a:gd name="connsiteY41" fmla="*/ 975116 h 2308616"/>
                <a:gd name="connsiteX42" fmla="*/ 7867904 w 8553704"/>
                <a:gd name="connsiteY42" fmla="*/ 962416 h 2308616"/>
                <a:gd name="connsiteX43" fmla="*/ 7601204 w 8553704"/>
                <a:gd name="connsiteY43" fmla="*/ 937016 h 2308616"/>
                <a:gd name="connsiteX44" fmla="*/ 7537704 w 8553704"/>
                <a:gd name="connsiteY44" fmla="*/ 924316 h 2308616"/>
                <a:gd name="connsiteX45" fmla="*/ 7486904 w 8553704"/>
                <a:gd name="connsiteY45" fmla="*/ 911616 h 2308616"/>
                <a:gd name="connsiteX46" fmla="*/ 7448804 w 8553704"/>
                <a:gd name="connsiteY46" fmla="*/ 898916 h 2308616"/>
                <a:gd name="connsiteX47" fmla="*/ 7359904 w 8553704"/>
                <a:gd name="connsiteY47" fmla="*/ 886216 h 2308616"/>
                <a:gd name="connsiteX48" fmla="*/ 7207504 w 8553704"/>
                <a:gd name="connsiteY48" fmla="*/ 860816 h 2308616"/>
                <a:gd name="connsiteX49" fmla="*/ 5924804 w 8553704"/>
                <a:gd name="connsiteY49" fmla="*/ 848116 h 2308616"/>
                <a:gd name="connsiteX50" fmla="*/ 5594604 w 8553704"/>
                <a:gd name="connsiteY50" fmla="*/ 810016 h 2308616"/>
                <a:gd name="connsiteX51" fmla="*/ 5467604 w 8553704"/>
                <a:gd name="connsiteY51" fmla="*/ 771916 h 2308616"/>
                <a:gd name="connsiteX52" fmla="*/ 5429504 w 8553704"/>
                <a:gd name="connsiteY52" fmla="*/ 759216 h 2308616"/>
                <a:gd name="connsiteX53" fmla="*/ 5340604 w 8553704"/>
                <a:gd name="connsiteY53" fmla="*/ 708416 h 2308616"/>
                <a:gd name="connsiteX54" fmla="*/ 5302504 w 8553704"/>
                <a:gd name="connsiteY54" fmla="*/ 683016 h 2308616"/>
                <a:gd name="connsiteX55" fmla="*/ 5175504 w 8553704"/>
                <a:gd name="connsiteY55" fmla="*/ 644916 h 2308616"/>
                <a:gd name="connsiteX56" fmla="*/ 4934204 w 8553704"/>
                <a:gd name="connsiteY56" fmla="*/ 632216 h 2308616"/>
                <a:gd name="connsiteX57" fmla="*/ 4527804 w 8553704"/>
                <a:gd name="connsiteY57" fmla="*/ 594116 h 2308616"/>
                <a:gd name="connsiteX58" fmla="*/ 4438904 w 8553704"/>
                <a:gd name="connsiteY58" fmla="*/ 581416 h 2308616"/>
                <a:gd name="connsiteX59" fmla="*/ 3905504 w 8553704"/>
                <a:gd name="connsiteY59" fmla="*/ 530616 h 2308616"/>
                <a:gd name="connsiteX60" fmla="*/ 3626104 w 8553704"/>
                <a:gd name="connsiteY60" fmla="*/ 492516 h 2308616"/>
                <a:gd name="connsiteX61" fmla="*/ 3486404 w 8553704"/>
                <a:gd name="connsiteY61" fmla="*/ 467116 h 2308616"/>
                <a:gd name="connsiteX62" fmla="*/ 3156204 w 8553704"/>
                <a:gd name="connsiteY62" fmla="*/ 454416 h 2308616"/>
                <a:gd name="connsiteX63" fmla="*/ 2902204 w 8553704"/>
                <a:gd name="connsiteY63" fmla="*/ 416316 h 2308616"/>
                <a:gd name="connsiteX64" fmla="*/ 2851404 w 8553704"/>
                <a:gd name="connsiteY64" fmla="*/ 403616 h 2308616"/>
                <a:gd name="connsiteX65" fmla="*/ 2381504 w 8553704"/>
                <a:gd name="connsiteY65" fmla="*/ 378216 h 2308616"/>
                <a:gd name="connsiteX66" fmla="*/ 2318004 w 8553704"/>
                <a:gd name="connsiteY66" fmla="*/ 695716 h 2308616"/>
                <a:gd name="connsiteX67" fmla="*/ 2381504 w 8553704"/>
                <a:gd name="connsiteY67" fmla="*/ 810016 h 2308616"/>
                <a:gd name="connsiteX68" fmla="*/ 2419604 w 8553704"/>
                <a:gd name="connsiteY68" fmla="*/ 835416 h 2308616"/>
                <a:gd name="connsiteX69" fmla="*/ 2495804 w 8553704"/>
                <a:gd name="connsiteY69" fmla="*/ 911616 h 2308616"/>
                <a:gd name="connsiteX70" fmla="*/ 2533904 w 8553704"/>
                <a:gd name="connsiteY70" fmla="*/ 949716 h 2308616"/>
                <a:gd name="connsiteX71" fmla="*/ 2584704 w 8553704"/>
                <a:gd name="connsiteY71" fmla="*/ 987816 h 2308616"/>
                <a:gd name="connsiteX72" fmla="*/ 2660904 w 8553704"/>
                <a:gd name="connsiteY72" fmla="*/ 1038616 h 2308616"/>
                <a:gd name="connsiteX73" fmla="*/ 2673604 w 8553704"/>
                <a:gd name="connsiteY73" fmla="*/ 1076716 h 2308616"/>
                <a:gd name="connsiteX74" fmla="*/ 2699004 w 8553704"/>
                <a:gd name="connsiteY74" fmla="*/ 1165616 h 2308616"/>
                <a:gd name="connsiteX75" fmla="*/ 2673604 w 8553704"/>
                <a:gd name="connsiteY75" fmla="*/ 1330716 h 2308616"/>
                <a:gd name="connsiteX76" fmla="*/ 2660904 w 8553704"/>
                <a:gd name="connsiteY76" fmla="*/ 1381516 h 2308616"/>
                <a:gd name="connsiteX77" fmla="*/ 2635504 w 8553704"/>
                <a:gd name="connsiteY77" fmla="*/ 1419616 h 2308616"/>
                <a:gd name="connsiteX78" fmla="*/ 2622804 w 8553704"/>
                <a:gd name="connsiteY78" fmla="*/ 1457716 h 2308616"/>
                <a:gd name="connsiteX79" fmla="*/ 2584704 w 8553704"/>
                <a:gd name="connsiteY79" fmla="*/ 1470416 h 2308616"/>
                <a:gd name="connsiteX80" fmla="*/ 2546604 w 8553704"/>
                <a:gd name="connsiteY80" fmla="*/ 1495816 h 2308616"/>
                <a:gd name="connsiteX81" fmla="*/ 2470404 w 8553704"/>
                <a:gd name="connsiteY81" fmla="*/ 1521216 h 2308616"/>
                <a:gd name="connsiteX82" fmla="*/ 2432304 w 8553704"/>
                <a:gd name="connsiteY82" fmla="*/ 1533916 h 2308616"/>
                <a:gd name="connsiteX83" fmla="*/ 2330704 w 8553704"/>
                <a:gd name="connsiteY83" fmla="*/ 1546616 h 2308616"/>
                <a:gd name="connsiteX84" fmla="*/ 1797304 w 8553704"/>
                <a:gd name="connsiteY84" fmla="*/ 1546616 h 2308616"/>
                <a:gd name="connsiteX85" fmla="*/ 1670304 w 8553704"/>
                <a:gd name="connsiteY85" fmla="*/ 1533916 h 2308616"/>
                <a:gd name="connsiteX86" fmla="*/ 1556004 w 8553704"/>
                <a:gd name="connsiteY86" fmla="*/ 1470416 h 2308616"/>
                <a:gd name="connsiteX87" fmla="*/ 1454404 w 8553704"/>
                <a:gd name="connsiteY87" fmla="*/ 1419616 h 2308616"/>
                <a:gd name="connsiteX88" fmla="*/ 1429004 w 8553704"/>
                <a:gd name="connsiteY88" fmla="*/ 1381516 h 2308616"/>
                <a:gd name="connsiteX89" fmla="*/ 1378204 w 8553704"/>
                <a:gd name="connsiteY89" fmla="*/ 1356116 h 2308616"/>
                <a:gd name="connsiteX90" fmla="*/ 1340104 w 8553704"/>
                <a:gd name="connsiteY90" fmla="*/ 1229116 h 2308616"/>
                <a:gd name="connsiteX91" fmla="*/ 1352804 w 8553704"/>
                <a:gd name="connsiteY91" fmla="*/ 975116 h 2308616"/>
                <a:gd name="connsiteX92" fmla="*/ 1365504 w 8553704"/>
                <a:gd name="connsiteY92" fmla="*/ 937016 h 2308616"/>
                <a:gd name="connsiteX93" fmla="*/ 1390904 w 8553704"/>
                <a:gd name="connsiteY93" fmla="*/ 835416 h 2308616"/>
                <a:gd name="connsiteX94" fmla="*/ 1416304 w 8553704"/>
                <a:gd name="connsiteY94" fmla="*/ 797316 h 2308616"/>
                <a:gd name="connsiteX95" fmla="*/ 1467104 w 8553704"/>
                <a:gd name="connsiteY95" fmla="*/ 733816 h 2308616"/>
                <a:gd name="connsiteX96" fmla="*/ 1492504 w 8553704"/>
                <a:gd name="connsiteY96" fmla="*/ 695716 h 2308616"/>
                <a:gd name="connsiteX97" fmla="*/ 1505204 w 8553704"/>
                <a:gd name="connsiteY97" fmla="*/ 657616 h 2308616"/>
                <a:gd name="connsiteX98" fmla="*/ 1543304 w 8553704"/>
                <a:gd name="connsiteY98" fmla="*/ 632216 h 2308616"/>
                <a:gd name="connsiteX99" fmla="*/ 1568704 w 8553704"/>
                <a:gd name="connsiteY99" fmla="*/ 594116 h 2308616"/>
                <a:gd name="connsiteX100" fmla="*/ 1606804 w 8553704"/>
                <a:gd name="connsiteY100" fmla="*/ 581416 h 2308616"/>
                <a:gd name="connsiteX101" fmla="*/ 1657604 w 8553704"/>
                <a:gd name="connsiteY101" fmla="*/ 505216 h 2308616"/>
                <a:gd name="connsiteX102" fmla="*/ 1733804 w 8553704"/>
                <a:gd name="connsiteY102" fmla="*/ 441716 h 2308616"/>
                <a:gd name="connsiteX103" fmla="*/ 1759204 w 8553704"/>
                <a:gd name="connsiteY103" fmla="*/ 403616 h 2308616"/>
                <a:gd name="connsiteX104" fmla="*/ 1784604 w 8553704"/>
                <a:gd name="connsiteY104" fmla="*/ 327416 h 2308616"/>
                <a:gd name="connsiteX105" fmla="*/ 1149604 w 8553704"/>
                <a:gd name="connsiteY105" fmla="*/ 213116 h 2308616"/>
                <a:gd name="connsiteX106" fmla="*/ 1060704 w 8553704"/>
                <a:gd name="connsiteY106" fmla="*/ 200416 h 2308616"/>
                <a:gd name="connsiteX107" fmla="*/ 844804 w 8553704"/>
                <a:gd name="connsiteY107" fmla="*/ 187716 h 2308616"/>
                <a:gd name="connsiteX108" fmla="*/ 705104 w 8553704"/>
                <a:gd name="connsiteY108" fmla="*/ 175016 h 2308616"/>
                <a:gd name="connsiteX109" fmla="*/ 413004 w 8553704"/>
                <a:gd name="connsiteY109" fmla="*/ 162316 h 2308616"/>
                <a:gd name="connsiteX110" fmla="*/ 209804 w 8553704"/>
                <a:gd name="connsiteY110" fmla="*/ 149616 h 2308616"/>
                <a:gd name="connsiteX111" fmla="*/ 32004 w 8553704"/>
                <a:gd name="connsiteY111" fmla="*/ 162316 h 2308616"/>
                <a:gd name="connsiteX112" fmla="*/ 19304 w 8553704"/>
                <a:gd name="connsiteY112"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204204 w 8553704"/>
                <a:gd name="connsiteY26" fmla="*/ 1584716 h 2308616"/>
                <a:gd name="connsiteX27" fmla="*/ 6356604 w 8553704"/>
                <a:gd name="connsiteY27" fmla="*/ 1699016 h 2308616"/>
                <a:gd name="connsiteX28" fmla="*/ 6394704 w 8553704"/>
                <a:gd name="connsiteY28" fmla="*/ 1724416 h 2308616"/>
                <a:gd name="connsiteX29" fmla="*/ 6445504 w 8553704"/>
                <a:gd name="connsiteY29" fmla="*/ 1838716 h 2308616"/>
                <a:gd name="connsiteX30" fmla="*/ 6458204 w 8553704"/>
                <a:gd name="connsiteY30" fmla="*/ 1876816 h 2308616"/>
                <a:gd name="connsiteX31" fmla="*/ 6496304 w 8553704"/>
                <a:gd name="connsiteY31" fmla="*/ 1889516 h 2308616"/>
                <a:gd name="connsiteX32" fmla="*/ 6547104 w 8553704"/>
                <a:gd name="connsiteY32" fmla="*/ 1914916 h 2308616"/>
                <a:gd name="connsiteX33" fmla="*/ 6597904 w 8553704"/>
                <a:gd name="connsiteY33" fmla="*/ 1927616 h 2308616"/>
                <a:gd name="connsiteX34" fmla="*/ 6674104 w 8553704"/>
                <a:gd name="connsiteY34" fmla="*/ 1953016 h 2308616"/>
                <a:gd name="connsiteX35" fmla="*/ 7067804 w 8553704"/>
                <a:gd name="connsiteY35" fmla="*/ 1978416 h 2308616"/>
                <a:gd name="connsiteX36" fmla="*/ 8223504 w 8553704"/>
                <a:gd name="connsiteY36" fmla="*/ 2029216 h 2308616"/>
                <a:gd name="connsiteX37" fmla="*/ 8477504 w 8553704"/>
                <a:gd name="connsiteY37" fmla="*/ 2016516 h 2308616"/>
                <a:gd name="connsiteX38" fmla="*/ 8553704 w 8553704"/>
                <a:gd name="connsiteY38" fmla="*/ 1965716 h 2308616"/>
                <a:gd name="connsiteX39" fmla="*/ 8541004 w 8553704"/>
                <a:gd name="connsiteY39" fmla="*/ 937016 h 2308616"/>
                <a:gd name="connsiteX40" fmla="*/ 8337804 w 8553704"/>
                <a:gd name="connsiteY40" fmla="*/ 975116 h 2308616"/>
                <a:gd name="connsiteX41" fmla="*/ 7867904 w 8553704"/>
                <a:gd name="connsiteY41" fmla="*/ 962416 h 2308616"/>
                <a:gd name="connsiteX42" fmla="*/ 7601204 w 8553704"/>
                <a:gd name="connsiteY42" fmla="*/ 937016 h 2308616"/>
                <a:gd name="connsiteX43" fmla="*/ 7537704 w 8553704"/>
                <a:gd name="connsiteY43" fmla="*/ 924316 h 2308616"/>
                <a:gd name="connsiteX44" fmla="*/ 7486904 w 8553704"/>
                <a:gd name="connsiteY44" fmla="*/ 911616 h 2308616"/>
                <a:gd name="connsiteX45" fmla="*/ 7448804 w 8553704"/>
                <a:gd name="connsiteY45" fmla="*/ 898916 h 2308616"/>
                <a:gd name="connsiteX46" fmla="*/ 7359904 w 8553704"/>
                <a:gd name="connsiteY46" fmla="*/ 886216 h 2308616"/>
                <a:gd name="connsiteX47" fmla="*/ 7207504 w 8553704"/>
                <a:gd name="connsiteY47" fmla="*/ 860816 h 2308616"/>
                <a:gd name="connsiteX48" fmla="*/ 5924804 w 8553704"/>
                <a:gd name="connsiteY48" fmla="*/ 848116 h 2308616"/>
                <a:gd name="connsiteX49" fmla="*/ 5594604 w 8553704"/>
                <a:gd name="connsiteY49" fmla="*/ 810016 h 2308616"/>
                <a:gd name="connsiteX50" fmla="*/ 5467604 w 8553704"/>
                <a:gd name="connsiteY50" fmla="*/ 771916 h 2308616"/>
                <a:gd name="connsiteX51" fmla="*/ 5429504 w 8553704"/>
                <a:gd name="connsiteY51" fmla="*/ 759216 h 2308616"/>
                <a:gd name="connsiteX52" fmla="*/ 5340604 w 8553704"/>
                <a:gd name="connsiteY52" fmla="*/ 708416 h 2308616"/>
                <a:gd name="connsiteX53" fmla="*/ 5302504 w 8553704"/>
                <a:gd name="connsiteY53" fmla="*/ 683016 h 2308616"/>
                <a:gd name="connsiteX54" fmla="*/ 5175504 w 8553704"/>
                <a:gd name="connsiteY54" fmla="*/ 644916 h 2308616"/>
                <a:gd name="connsiteX55" fmla="*/ 4934204 w 8553704"/>
                <a:gd name="connsiteY55" fmla="*/ 632216 h 2308616"/>
                <a:gd name="connsiteX56" fmla="*/ 4527804 w 8553704"/>
                <a:gd name="connsiteY56" fmla="*/ 594116 h 2308616"/>
                <a:gd name="connsiteX57" fmla="*/ 4438904 w 8553704"/>
                <a:gd name="connsiteY57" fmla="*/ 581416 h 2308616"/>
                <a:gd name="connsiteX58" fmla="*/ 3905504 w 8553704"/>
                <a:gd name="connsiteY58" fmla="*/ 530616 h 2308616"/>
                <a:gd name="connsiteX59" fmla="*/ 3626104 w 8553704"/>
                <a:gd name="connsiteY59" fmla="*/ 492516 h 2308616"/>
                <a:gd name="connsiteX60" fmla="*/ 3486404 w 8553704"/>
                <a:gd name="connsiteY60" fmla="*/ 467116 h 2308616"/>
                <a:gd name="connsiteX61" fmla="*/ 3156204 w 8553704"/>
                <a:gd name="connsiteY61" fmla="*/ 454416 h 2308616"/>
                <a:gd name="connsiteX62" fmla="*/ 2902204 w 8553704"/>
                <a:gd name="connsiteY62" fmla="*/ 416316 h 2308616"/>
                <a:gd name="connsiteX63" fmla="*/ 2851404 w 8553704"/>
                <a:gd name="connsiteY63" fmla="*/ 403616 h 2308616"/>
                <a:gd name="connsiteX64" fmla="*/ 2381504 w 8553704"/>
                <a:gd name="connsiteY64" fmla="*/ 378216 h 2308616"/>
                <a:gd name="connsiteX65" fmla="*/ 2318004 w 8553704"/>
                <a:gd name="connsiteY65" fmla="*/ 695716 h 2308616"/>
                <a:gd name="connsiteX66" fmla="*/ 2381504 w 8553704"/>
                <a:gd name="connsiteY66" fmla="*/ 810016 h 2308616"/>
                <a:gd name="connsiteX67" fmla="*/ 2419604 w 8553704"/>
                <a:gd name="connsiteY67" fmla="*/ 835416 h 2308616"/>
                <a:gd name="connsiteX68" fmla="*/ 2495804 w 8553704"/>
                <a:gd name="connsiteY68" fmla="*/ 911616 h 2308616"/>
                <a:gd name="connsiteX69" fmla="*/ 2533904 w 8553704"/>
                <a:gd name="connsiteY69" fmla="*/ 949716 h 2308616"/>
                <a:gd name="connsiteX70" fmla="*/ 2584704 w 8553704"/>
                <a:gd name="connsiteY70" fmla="*/ 987816 h 2308616"/>
                <a:gd name="connsiteX71" fmla="*/ 2660904 w 8553704"/>
                <a:gd name="connsiteY71" fmla="*/ 1038616 h 2308616"/>
                <a:gd name="connsiteX72" fmla="*/ 2673604 w 8553704"/>
                <a:gd name="connsiteY72" fmla="*/ 1076716 h 2308616"/>
                <a:gd name="connsiteX73" fmla="*/ 2699004 w 8553704"/>
                <a:gd name="connsiteY73" fmla="*/ 1165616 h 2308616"/>
                <a:gd name="connsiteX74" fmla="*/ 2673604 w 8553704"/>
                <a:gd name="connsiteY74" fmla="*/ 1330716 h 2308616"/>
                <a:gd name="connsiteX75" fmla="*/ 2660904 w 8553704"/>
                <a:gd name="connsiteY75" fmla="*/ 1381516 h 2308616"/>
                <a:gd name="connsiteX76" fmla="*/ 2635504 w 8553704"/>
                <a:gd name="connsiteY76" fmla="*/ 1419616 h 2308616"/>
                <a:gd name="connsiteX77" fmla="*/ 2622804 w 8553704"/>
                <a:gd name="connsiteY77" fmla="*/ 1457716 h 2308616"/>
                <a:gd name="connsiteX78" fmla="*/ 2584704 w 8553704"/>
                <a:gd name="connsiteY78" fmla="*/ 1470416 h 2308616"/>
                <a:gd name="connsiteX79" fmla="*/ 2546604 w 8553704"/>
                <a:gd name="connsiteY79" fmla="*/ 1495816 h 2308616"/>
                <a:gd name="connsiteX80" fmla="*/ 2470404 w 8553704"/>
                <a:gd name="connsiteY80" fmla="*/ 1521216 h 2308616"/>
                <a:gd name="connsiteX81" fmla="*/ 2432304 w 8553704"/>
                <a:gd name="connsiteY81" fmla="*/ 1533916 h 2308616"/>
                <a:gd name="connsiteX82" fmla="*/ 2330704 w 8553704"/>
                <a:gd name="connsiteY82" fmla="*/ 1546616 h 2308616"/>
                <a:gd name="connsiteX83" fmla="*/ 1797304 w 8553704"/>
                <a:gd name="connsiteY83" fmla="*/ 1546616 h 2308616"/>
                <a:gd name="connsiteX84" fmla="*/ 1670304 w 8553704"/>
                <a:gd name="connsiteY84" fmla="*/ 1533916 h 2308616"/>
                <a:gd name="connsiteX85" fmla="*/ 1556004 w 8553704"/>
                <a:gd name="connsiteY85" fmla="*/ 1470416 h 2308616"/>
                <a:gd name="connsiteX86" fmla="*/ 1454404 w 8553704"/>
                <a:gd name="connsiteY86" fmla="*/ 1419616 h 2308616"/>
                <a:gd name="connsiteX87" fmla="*/ 1429004 w 8553704"/>
                <a:gd name="connsiteY87" fmla="*/ 1381516 h 2308616"/>
                <a:gd name="connsiteX88" fmla="*/ 1378204 w 8553704"/>
                <a:gd name="connsiteY88" fmla="*/ 1356116 h 2308616"/>
                <a:gd name="connsiteX89" fmla="*/ 1340104 w 8553704"/>
                <a:gd name="connsiteY89" fmla="*/ 1229116 h 2308616"/>
                <a:gd name="connsiteX90" fmla="*/ 1352804 w 8553704"/>
                <a:gd name="connsiteY90" fmla="*/ 975116 h 2308616"/>
                <a:gd name="connsiteX91" fmla="*/ 1365504 w 8553704"/>
                <a:gd name="connsiteY91" fmla="*/ 937016 h 2308616"/>
                <a:gd name="connsiteX92" fmla="*/ 1390904 w 8553704"/>
                <a:gd name="connsiteY92" fmla="*/ 835416 h 2308616"/>
                <a:gd name="connsiteX93" fmla="*/ 1416304 w 8553704"/>
                <a:gd name="connsiteY93" fmla="*/ 797316 h 2308616"/>
                <a:gd name="connsiteX94" fmla="*/ 1467104 w 8553704"/>
                <a:gd name="connsiteY94" fmla="*/ 733816 h 2308616"/>
                <a:gd name="connsiteX95" fmla="*/ 1492504 w 8553704"/>
                <a:gd name="connsiteY95" fmla="*/ 695716 h 2308616"/>
                <a:gd name="connsiteX96" fmla="*/ 1505204 w 8553704"/>
                <a:gd name="connsiteY96" fmla="*/ 657616 h 2308616"/>
                <a:gd name="connsiteX97" fmla="*/ 1543304 w 8553704"/>
                <a:gd name="connsiteY97" fmla="*/ 632216 h 2308616"/>
                <a:gd name="connsiteX98" fmla="*/ 1568704 w 8553704"/>
                <a:gd name="connsiteY98" fmla="*/ 594116 h 2308616"/>
                <a:gd name="connsiteX99" fmla="*/ 1606804 w 8553704"/>
                <a:gd name="connsiteY99" fmla="*/ 581416 h 2308616"/>
                <a:gd name="connsiteX100" fmla="*/ 1657604 w 8553704"/>
                <a:gd name="connsiteY100" fmla="*/ 505216 h 2308616"/>
                <a:gd name="connsiteX101" fmla="*/ 1733804 w 8553704"/>
                <a:gd name="connsiteY101" fmla="*/ 441716 h 2308616"/>
                <a:gd name="connsiteX102" fmla="*/ 1759204 w 8553704"/>
                <a:gd name="connsiteY102" fmla="*/ 403616 h 2308616"/>
                <a:gd name="connsiteX103" fmla="*/ 1784604 w 8553704"/>
                <a:gd name="connsiteY103" fmla="*/ 327416 h 2308616"/>
                <a:gd name="connsiteX104" fmla="*/ 1149604 w 8553704"/>
                <a:gd name="connsiteY104" fmla="*/ 213116 h 2308616"/>
                <a:gd name="connsiteX105" fmla="*/ 1060704 w 8553704"/>
                <a:gd name="connsiteY105" fmla="*/ 200416 h 2308616"/>
                <a:gd name="connsiteX106" fmla="*/ 844804 w 8553704"/>
                <a:gd name="connsiteY106" fmla="*/ 187716 h 2308616"/>
                <a:gd name="connsiteX107" fmla="*/ 705104 w 8553704"/>
                <a:gd name="connsiteY107" fmla="*/ 175016 h 2308616"/>
                <a:gd name="connsiteX108" fmla="*/ 413004 w 8553704"/>
                <a:gd name="connsiteY108" fmla="*/ 162316 h 2308616"/>
                <a:gd name="connsiteX109" fmla="*/ 209804 w 8553704"/>
                <a:gd name="connsiteY109" fmla="*/ 149616 h 2308616"/>
                <a:gd name="connsiteX110" fmla="*/ 32004 w 8553704"/>
                <a:gd name="connsiteY110" fmla="*/ 162316 h 2308616"/>
                <a:gd name="connsiteX111" fmla="*/ 19304 w 8553704"/>
                <a:gd name="connsiteY111"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204204 w 8553704"/>
                <a:gd name="connsiteY26" fmla="*/ 1584716 h 2308616"/>
                <a:gd name="connsiteX27" fmla="*/ 6394704 w 8553704"/>
                <a:gd name="connsiteY27" fmla="*/ 1724416 h 2308616"/>
                <a:gd name="connsiteX28" fmla="*/ 6445504 w 8553704"/>
                <a:gd name="connsiteY28" fmla="*/ 1838716 h 2308616"/>
                <a:gd name="connsiteX29" fmla="*/ 6458204 w 8553704"/>
                <a:gd name="connsiteY29" fmla="*/ 1876816 h 2308616"/>
                <a:gd name="connsiteX30" fmla="*/ 6496304 w 8553704"/>
                <a:gd name="connsiteY30" fmla="*/ 1889516 h 2308616"/>
                <a:gd name="connsiteX31" fmla="*/ 6547104 w 8553704"/>
                <a:gd name="connsiteY31" fmla="*/ 1914916 h 2308616"/>
                <a:gd name="connsiteX32" fmla="*/ 6597904 w 8553704"/>
                <a:gd name="connsiteY32" fmla="*/ 1927616 h 2308616"/>
                <a:gd name="connsiteX33" fmla="*/ 6674104 w 8553704"/>
                <a:gd name="connsiteY33" fmla="*/ 1953016 h 2308616"/>
                <a:gd name="connsiteX34" fmla="*/ 7067804 w 8553704"/>
                <a:gd name="connsiteY34" fmla="*/ 1978416 h 2308616"/>
                <a:gd name="connsiteX35" fmla="*/ 8223504 w 8553704"/>
                <a:gd name="connsiteY35" fmla="*/ 2029216 h 2308616"/>
                <a:gd name="connsiteX36" fmla="*/ 8477504 w 8553704"/>
                <a:gd name="connsiteY36" fmla="*/ 2016516 h 2308616"/>
                <a:gd name="connsiteX37" fmla="*/ 8553704 w 8553704"/>
                <a:gd name="connsiteY37" fmla="*/ 1965716 h 2308616"/>
                <a:gd name="connsiteX38" fmla="*/ 8541004 w 8553704"/>
                <a:gd name="connsiteY38" fmla="*/ 937016 h 2308616"/>
                <a:gd name="connsiteX39" fmla="*/ 8337804 w 8553704"/>
                <a:gd name="connsiteY39" fmla="*/ 975116 h 2308616"/>
                <a:gd name="connsiteX40" fmla="*/ 7867904 w 8553704"/>
                <a:gd name="connsiteY40" fmla="*/ 962416 h 2308616"/>
                <a:gd name="connsiteX41" fmla="*/ 7601204 w 8553704"/>
                <a:gd name="connsiteY41" fmla="*/ 937016 h 2308616"/>
                <a:gd name="connsiteX42" fmla="*/ 7537704 w 8553704"/>
                <a:gd name="connsiteY42" fmla="*/ 924316 h 2308616"/>
                <a:gd name="connsiteX43" fmla="*/ 7486904 w 8553704"/>
                <a:gd name="connsiteY43" fmla="*/ 911616 h 2308616"/>
                <a:gd name="connsiteX44" fmla="*/ 7448804 w 8553704"/>
                <a:gd name="connsiteY44" fmla="*/ 898916 h 2308616"/>
                <a:gd name="connsiteX45" fmla="*/ 7359904 w 8553704"/>
                <a:gd name="connsiteY45" fmla="*/ 886216 h 2308616"/>
                <a:gd name="connsiteX46" fmla="*/ 7207504 w 8553704"/>
                <a:gd name="connsiteY46" fmla="*/ 860816 h 2308616"/>
                <a:gd name="connsiteX47" fmla="*/ 5924804 w 8553704"/>
                <a:gd name="connsiteY47" fmla="*/ 848116 h 2308616"/>
                <a:gd name="connsiteX48" fmla="*/ 5594604 w 8553704"/>
                <a:gd name="connsiteY48" fmla="*/ 810016 h 2308616"/>
                <a:gd name="connsiteX49" fmla="*/ 5467604 w 8553704"/>
                <a:gd name="connsiteY49" fmla="*/ 771916 h 2308616"/>
                <a:gd name="connsiteX50" fmla="*/ 5429504 w 8553704"/>
                <a:gd name="connsiteY50" fmla="*/ 759216 h 2308616"/>
                <a:gd name="connsiteX51" fmla="*/ 5340604 w 8553704"/>
                <a:gd name="connsiteY51" fmla="*/ 708416 h 2308616"/>
                <a:gd name="connsiteX52" fmla="*/ 5302504 w 8553704"/>
                <a:gd name="connsiteY52" fmla="*/ 683016 h 2308616"/>
                <a:gd name="connsiteX53" fmla="*/ 5175504 w 8553704"/>
                <a:gd name="connsiteY53" fmla="*/ 644916 h 2308616"/>
                <a:gd name="connsiteX54" fmla="*/ 4934204 w 8553704"/>
                <a:gd name="connsiteY54" fmla="*/ 632216 h 2308616"/>
                <a:gd name="connsiteX55" fmla="*/ 4527804 w 8553704"/>
                <a:gd name="connsiteY55" fmla="*/ 594116 h 2308616"/>
                <a:gd name="connsiteX56" fmla="*/ 4438904 w 8553704"/>
                <a:gd name="connsiteY56" fmla="*/ 581416 h 2308616"/>
                <a:gd name="connsiteX57" fmla="*/ 3905504 w 8553704"/>
                <a:gd name="connsiteY57" fmla="*/ 530616 h 2308616"/>
                <a:gd name="connsiteX58" fmla="*/ 3626104 w 8553704"/>
                <a:gd name="connsiteY58" fmla="*/ 492516 h 2308616"/>
                <a:gd name="connsiteX59" fmla="*/ 3486404 w 8553704"/>
                <a:gd name="connsiteY59" fmla="*/ 467116 h 2308616"/>
                <a:gd name="connsiteX60" fmla="*/ 3156204 w 8553704"/>
                <a:gd name="connsiteY60" fmla="*/ 454416 h 2308616"/>
                <a:gd name="connsiteX61" fmla="*/ 2902204 w 8553704"/>
                <a:gd name="connsiteY61" fmla="*/ 416316 h 2308616"/>
                <a:gd name="connsiteX62" fmla="*/ 2851404 w 8553704"/>
                <a:gd name="connsiteY62" fmla="*/ 403616 h 2308616"/>
                <a:gd name="connsiteX63" fmla="*/ 2381504 w 8553704"/>
                <a:gd name="connsiteY63" fmla="*/ 378216 h 2308616"/>
                <a:gd name="connsiteX64" fmla="*/ 2318004 w 8553704"/>
                <a:gd name="connsiteY64" fmla="*/ 695716 h 2308616"/>
                <a:gd name="connsiteX65" fmla="*/ 2381504 w 8553704"/>
                <a:gd name="connsiteY65" fmla="*/ 810016 h 2308616"/>
                <a:gd name="connsiteX66" fmla="*/ 2419604 w 8553704"/>
                <a:gd name="connsiteY66" fmla="*/ 835416 h 2308616"/>
                <a:gd name="connsiteX67" fmla="*/ 2495804 w 8553704"/>
                <a:gd name="connsiteY67" fmla="*/ 911616 h 2308616"/>
                <a:gd name="connsiteX68" fmla="*/ 2533904 w 8553704"/>
                <a:gd name="connsiteY68" fmla="*/ 949716 h 2308616"/>
                <a:gd name="connsiteX69" fmla="*/ 2584704 w 8553704"/>
                <a:gd name="connsiteY69" fmla="*/ 987816 h 2308616"/>
                <a:gd name="connsiteX70" fmla="*/ 2660904 w 8553704"/>
                <a:gd name="connsiteY70" fmla="*/ 1038616 h 2308616"/>
                <a:gd name="connsiteX71" fmla="*/ 2673604 w 8553704"/>
                <a:gd name="connsiteY71" fmla="*/ 1076716 h 2308616"/>
                <a:gd name="connsiteX72" fmla="*/ 2699004 w 8553704"/>
                <a:gd name="connsiteY72" fmla="*/ 1165616 h 2308616"/>
                <a:gd name="connsiteX73" fmla="*/ 2673604 w 8553704"/>
                <a:gd name="connsiteY73" fmla="*/ 1330716 h 2308616"/>
                <a:gd name="connsiteX74" fmla="*/ 2660904 w 8553704"/>
                <a:gd name="connsiteY74" fmla="*/ 1381516 h 2308616"/>
                <a:gd name="connsiteX75" fmla="*/ 2635504 w 8553704"/>
                <a:gd name="connsiteY75" fmla="*/ 1419616 h 2308616"/>
                <a:gd name="connsiteX76" fmla="*/ 2622804 w 8553704"/>
                <a:gd name="connsiteY76" fmla="*/ 1457716 h 2308616"/>
                <a:gd name="connsiteX77" fmla="*/ 2584704 w 8553704"/>
                <a:gd name="connsiteY77" fmla="*/ 1470416 h 2308616"/>
                <a:gd name="connsiteX78" fmla="*/ 2546604 w 8553704"/>
                <a:gd name="connsiteY78" fmla="*/ 1495816 h 2308616"/>
                <a:gd name="connsiteX79" fmla="*/ 2470404 w 8553704"/>
                <a:gd name="connsiteY79" fmla="*/ 1521216 h 2308616"/>
                <a:gd name="connsiteX80" fmla="*/ 2432304 w 8553704"/>
                <a:gd name="connsiteY80" fmla="*/ 1533916 h 2308616"/>
                <a:gd name="connsiteX81" fmla="*/ 2330704 w 8553704"/>
                <a:gd name="connsiteY81" fmla="*/ 1546616 h 2308616"/>
                <a:gd name="connsiteX82" fmla="*/ 1797304 w 8553704"/>
                <a:gd name="connsiteY82" fmla="*/ 1546616 h 2308616"/>
                <a:gd name="connsiteX83" fmla="*/ 1670304 w 8553704"/>
                <a:gd name="connsiteY83" fmla="*/ 1533916 h 2308616"/>
                <a:gd name="connsiteX84" fmla="*/ 1556004 w 8553704"/>
                <a:gd name="connsiteY84" fmla="*/ 1470416 h 2308616"/>
                <a:gd name="connsiteX85" fmla="*/ 1454404 w 8553704"/>
                <a:gd name="connsiteY85" fmla="*/ 1419616 h 2308616"/>
                <a:gd name="connsiteX86" fmla="*/ 1429004 w 8553704"/>
                <a:gd name="connsiteY86" fmla="*/ 1381516 h 2308616"/>
                <a:gd name="connsiteX87" fmla="*/ 1378204 w 8553704"/>
                <a:gd name="connsiteY87" fmla="*/ 1356116 h 2308616"/>
                <a:gd name="connsiteX88" fmla="*/ 1340104 w 8553704"/>
                <a:gd name="connsiteY88" fmla="*/ 1229116 h 2308616"/>
                <a:gd name="connsiteX89" fmla="*/ 1352804 w 8553704"/>
                <a:gd name="connsiteY89" fmla="*/ 975116 h 2308616"/>
                <a:gd name="connsiteX90" fmla="*/ 1365504 w 8553704"/>
                <a:gd name="connsiteY90" fmla="*/ 937016 h 2308616"/>
                <a:gd name="connsiteX91" fmla="*/ 1390904 w 8553704"/>
                <a:gd name="connsiteY91" fmla="*/ 835416 h 2308616"/>
                <a:gd name="connsiteX92" fmla="*/ 1416304 w 8553704"/>
                <a:gd name="connsiteY92" fmla="*/ 797316 h 2308616"/>
                <a:gd name="connsiteX93" fmla="*/ 1467104 w 8553704"/>
                <a:gd name="connsiteY93" fmla="*/ 733816 h 2308616"/>
                <a:gd name="connsiteX94" fmla="*/ 1492504 w 8553704"/>
                <a:gd name="connsiteY94" fmla="*/ 695716 h 2308616"/>
                <a:gd name="connsiteX95" fmla="*/ 1505204 w 8553704"/>
                <a:gd name="connsiteY95" fmla="*/ 657616 h 2308616"/>
                <a:gd name="connsiteX96" fmla="*/ 1543304 w 8553704"/>
                <a:gd name="connsiteY96" fmla="*/ 632216 h 2308616"/>
                <a:gd name="connsiteX97" fmla="*/ 1568704 w 8553704"/>
                <a:gd name="connsiteY97" fmla="*/ 594116 h 2308616"/>
                <a:gd name="connsiteX98" fmla="*/ 1606804 w 8553704"/>
                <a:gd name="connsiteY98" fmla="*/ 581416 h 2308616"/>
                <a:gd name="connsiteX99" fmla="*/ 1657604 w 8553704"/>
                <a:gd name="connsiteY99" fmla="*/ 505216 h 2308616"/>
                <a:gd name="connsiteX100" fmla="*/ 1733804 w 8553704"/>
                <a:gd name="connsiteY100" fmla="*/ 441716 h 2308616"/>
                <a:gd name="connsiteX101" fmla="*/ 1759204 w 8553704"/>
                <a:gd name="connsiteY101" fmla="*/ 403616 h 2308616"/>
                <a:gd name="connsiteX102" fmla="*/ 1784604 w 8553704"/>
                <a:gd name="connsiteY102" fmla="*/ 327416 h 2308616"/>
                <a:gd name="connsiteX103" fmla="*/ 1149604 w 8553704"/>
                <a:gd name="connsiteY103" fmla="*/ 213116 h 2308616"/>
                <a:gd name="connsiteX104" fmla="*/ 1060704 w 8553704"/>
                <a:gd name="connsiteY104" fmla="*/ 200416 h 2308616"/>
                <a:gd name="connsiteX105" fmla="*/ 844804 w 8553704"/>
                <a:gd name="connsiteY105" fmla="*/ 187716 h 2308616"/>
                <a:gd name="connsiteX106" fmla="*/ 705104 w 8553704"/>
                <a:gd name="connsiteY106" fmla="*/ 175016 h 2308616"/>
                <a:gd name="connsiteX107" fmla="*/ 413004 w 8553704"/>
                <a:gd name="connsiteY107" fmla="*/ 162316 h 2308616"/>
                <a:gd name="connsiteX108" fmla="*/ 209804 w 8553704"/>
                <a:gd name="connsiteY108" fmla="*/ 149616 h 2308616"/>
                <a:gd name="connsiteX109" fmla="*/ 32004 w 8553704"/>
                <a:gd name="connsiteY109" fmla="*/ 162316 h 2308616"/>
                <a:gd name="connsiteX110" fmla="*/ 19304 w 8553704"/>
                <a:gd name="connsiteY110"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204204 w 8553704"/>
                <a:gd name="connsiteY26" fmla="*/ 1584716 h 2308616"/>
                <a:gd name="connsiteX27" fmla="*/ 6337554 w 8553704"/>
                <a:gd name="connsiteY27" fmla="*/ 1737116 h 2308616"/>
                <a:gd name="connsiteX28" fmla="*/ 6445504 w 8553704"/>
                <a:gd name="connsiteY28" fmla="*/ 1838716 h 2308616"/>
                <a:gd name="connsiteX29" fmla="*/ 6458204 w 8553704"/>
                <a:gd name="connsiteY29" fmla="*/ 1876816 h 2308616"/>
                <a:gd name="connsiteX30" fmla="*/ 6496304 w 8553704"/>
                <a:gd name="connsiteY30" fmla="*/ 1889516 h 2308616"/>
                <a:gd name="connsiteX31" fmla="*/ 6547104 w 8553704"/>
                <a:gd name="connsiteY31" fmla="*/ 1914916 h 2308616"/>
                <a:gd name="connsiteX32" fmla="*/ 6597904 w 8553704"/>
                <a:gd name="connsiteY32" fmla="*/ 1927616 h 2308616"/>
                <a:gd name="connsiteX33" fmla="*/ 6674104 w 8553704"/>
                <a:gd name="connsiteY33" fmla="*/ 1953016 h 2308616"/>
                <a:gd name="connsiteX34" fmla="*/ 7067804 w 8553704"/>
                <a:gd name="connsiteY34" fmla="*/ 1978416 h 2308616"/>
                <a:gd name="connsiteX35" fmla="*/ 8223504 w 8553704"/>
                <a:gd name="connsiteY35" fmla="*/ 2029216 h 2308616"/>
                <a:gd name="connsiteX36" fmla="*/ 8477504 w 8553704"/>
                <a:gd name="connsiteY36" fmla="*/ 2016516 h 2308616"/>
                <a:gd name="connsiteX37" fmla="*/ 8553704 w 8553704"/>
                <a:gd name="connsiteY37" fmla="*/ 1965716 h 2308616"/>
                <a:gd name="connsiteX38" fmla="*/ 8541004 w 8553704"/>
                <a:gd name="connsiteY38" fmla="*/ 937016 h 2308616"/>
                <a:gd name="connsiteX39" fmla="*/ 8337804 w 8553704"/>
                <a:gd name="connsiteY39" fmla="*/ 975116 h 2308616"/>
                <a:gd name="connsiteX40" fmla="*/ 7867904 w 8553704"/>
                <a:gd name="connsiteY40" fmla="*/ 962416 h 2308616"/>
                <a:gd name="connsiteX41" fmla="*/ 7601204 w 8553704"/>
                <a:gd name="connsiteY41" fmla="*/ 937016 h 2308616"/>
                <a:gd name="connsiteX42" fmla="*/ 7537704 w 8553704"/>
                <a:gd name="connsiteY42" fmla="*/ 924316 h 2308616"/>
                <a:gd name="connsiteX43" fmla="*/ 7486904 w 8553704"/>
                <a:gd name="connsiteY43" fmla="*/ 911616 h 2308616"/>
                <a:gd name="connsiteX44" fmla="*/ 7448804 w 8553704"/>
                <a:gd name="connsiteY44" fmla="*/ 898916 h 2308616"/>
                <a:gd name="connsiteX45" fmla="*/ 7359904 w 8553704"/>
                <a:gd name="connsiteY45" fmla="*/ 886216 h 2308616"/>
                <a:gd name="connsiteX46" fmla="*/ 7207504 w 8553704"/>
                <a:gd name="connsiteY46" fmla="*/ 860816 h 2308616"/>
                <a:gd name="connsiteX47" fmla="*/ 5924804 w 8553704"/>
                <a:gd name="connsiteY47" fmla="*/ 848116 h 2308616"/>
                <a:gd name="connsiteX48" fmla="*/ 5594604 w 8553704"/>
                <a:gd name="connsiteY48" fmla="*/ 810016 h 2308616"/>
                <a:gd name="connsiteX49" fmla="*/ 5467604 w 8553704"/>
                <a:gd name="connsiteY49" fmla="*/ 771916 h 2308616"/>
                <a:gd name="connsiteX50" fmla="*/ 5429504 w 8553704"/>
                <a:gd name="connsiteY50" fmla="*/ 759216 h 2308616"/>
                <a:gd name="connsiteX51" fmla="*/ 5340604 w 8553704"/>
                <a:gd name="connsiteY51" fmla="*/ 708416 h 2308616"/>
                <a:gd name="connsiteX52" fmla="*/ 5302504 w 8553704"/>
                <a:gd name="connsiteY52" fmla="*/ 683016 h 2308616"/>
                <a:gd name="connsiteX53" fmla="*/ 5175504 w 8553704"/>
                <a:gd name="connsiteY53" fmla="*/ 644916 h 2308616"/>
                <a:gd name="connsiteX54" fmla="*/ 4934204 w 8553704"/>
                <a:gd name="connsiteY54" fmla="*/ 632216 h 2308616"/>
                <a:gd name="connsiteX55" fmla="*/ 4527804 w 8553704"/>
                <a:gd name="connsiteY55" fmla="*/ 594116 h 2308616"/>
                <a:gd name="connsiteX56" fmla="*/ 4438904 w 8553704"/>
                <a:gd name="connsiteY56" fmla="*/ 581416 h 2308616"/>
                <a:gd name="connsiteX57" fmla="*/ 3905504 w 8553704"/>
                <a:gd name="connsiteY57" fmla="*/ 530616 h 2308616"/>
                <a:gd name="connsiteX58" fmla="*/ 3626104 w 8553704"/>
                <a:gd name="connsiteY58" fmla="*/ 492516 h 2308616"/>
                <a:gd name="connsiteX59" fmla="*/ 3486404 w 8553704"/>
                <a:gd name="connsiteY59" fmla="*/ 467116 h 2308616"/>
                <a:gd name="connsiteX60" fmla="*/ 3156204 w 8553704"/>
                <a:gd name="connsiteY60" fmla="*/ 454416 h 2308616"/>
                <a:gd name="connsiteX61" fmla="*/ 2902204 w 8553704"/>
                <a:gd name="connsiteY61" fmla="*/ 416316 h 2308616"/>
                <a:gd name="connsiteX62" fmla="*/ 2851404 w 8553704"/>
                <a:gd name="connsiteY62" fmla="*/ 403616 h 2308616"/>
                <a:gd name="connsiteX63" fmla="*/ 2381504 w 8553704"/>
                <a:gd name="connsiteY63" fmla="*/ 378216 h 2308616"/>
                <a:gd name="connsiteX64" fmla="*/ 2318004 w 8553704"/>
                <a:gd name="connsiteY64" fmla="*/ 695716 h 2308616"/>
                <a:gd name="connsiteX65" fmla="*/ 2381504 w 8553704"/>
                <a:gd name="connsiteY65" fmla="*/ 810016 h 2308616"/>
                <a:gd name="connsiteX66" fmla="*/ 2419604 w 8553704"/>
                <a:gd name="connsiteY66" fmla="*/ 835416 h 2308616"/>
                <a:gd name="connsiteX67" fmla="*/ 2495804 w 8553704"/>
                <a:gd name="connsiteY67" fmla="*/ 911616 h 2308616"/>
                <a:gd name="connsiteX68" fmla="*/ 2533904 w 8553704"/>
                <a:gd name="connsiteY68" fmla="*/ 949716 h 2308616"/>
                <a:gd name="connsiteX69" fmla="*/ 2584704 w 8553704"/>
                <a:gd name="connsiteY69" fmla="*/ 987816 h 2308616"/>
                <a:gd name="connsiteX70" fmla="*/ 2660904 w 8553704"/>
                <a:gd name="connsiteY70" fmla="*/ 1038616 h 2308616"/>
                <a:gd name="connsiteX71" fmla="*/ 2673604 w 8553704"/>
                <a:gd name="connsiteY71" fmla="*/ 1076716 h 2308616"/>
                <a:gd name="connsiteX72" fmla="*/ 2699004 w 8553704"/>
                <a:gd name="connsiteY72" fmla="*/ 1165616 h 2308616"/>
                <a:gd name="connsiteX73" fmla="*/ 2673604 w 8553704"/>
                <a:gd name="connsiteY73" fmla="*/ 1330716 h 2308616"/>
                <a:gd name="connsiteX74" fmla="*/ 2660904 w 8553704"/>
                <a:gd name="connsiteY74" fmla="*/ 1381516 h 2308616"/>
                <a:gd name="connsiteX75" fmla="*/ 2635504 w 8553704"/>
                <a:gd name="connsiteY75" fmla="*/ 1419616 h 2308616"/>
                <a:gd name="connsiteX76" fmla="*/ 2622804 w 8553704"/>
                <a:gd name="connsiteY76" fmla="*/ 1457716 h 2308616"/>
                <a:gd name="connsiteX77" fmla="*/ 2584704 w 8553704"/>
                <a:gd name="connsiteY77" fmla="*/ 1470416 h 2308616"/>
                <a:gd name="connsiteX78" fmla="*/ 2546604 w 8553704"/>
                <a:gd name="connsiteY78" fmla="*/ 1495816 h 2308616"/>
                <a:gd name="connsiteX79" fmla="*/ 2470404 w 8553704"/>
                <a:gd name="connsiteY79" fmla="*/ 1521216 h 2308616"/>
                <a:gd name="connsiteX80" fmla="*/ 2432304 w 8553704"/>
                <a:gd name="connsiteY80" fmla="*/ 1533916 h 2308616"/>
                <a:gd name="connsiteX81" fmla="*/ 2330704 w 8553704"/>
                <a:gd name="connsiteY81" fmla="*/ 1546616 h 2308616"/>
                <a:gd name="connsiteX82" fmla="*/ 1797304 w 8553704"/>
                <a:gd name="connsiteY82" fmla="*/ 1546616 h 2308616"/>
                <a:gd name="connsiteX83" fmla="*/ 1670304 w 8553704"/>
                <a:gd name="connsiteY83" fmla="*/ 1533916 h 2308616"/>
                <a:gd name="connsiteX84" fmla="*/ 1556004 w 8553704"/>
                <a:gd name="connsiteY84" fmla="*/ 1470416 h 2308616"/>
                <a:gd name="connsiteX85" fmla="*/ 1454404 w 8553704"/>
                <a:gd name="connsiteY85" fmla="*/ 1419616 h 2308616"/>
                <a:gd name="connsiteX86" fmla="*/ 1429004 w 8553704"/>
                <a:gd name="connsiteY86" fmla="*/ 1381516 h 2308616"/>
                <a:gd name="connsiteX87" fmla="*/ 1378204 w 8553704"/>
                <a:gd name="connsiteY87" fmla="*/ 1356116 h 2308616"/>
                <a:gd name="connsiteX88" fmla="*/ 1340104 w 8553704"/>
                <a:gd name="connsiteY88" fmla="*/ 1229116 h 2308616"/>
                <a:gd name="connsiteX89" fmla="*/ 1352804 w 8553704"/>
                <a:gd name="connsiteY89" fmla="*/ 975116 h 2308616"/>
                <a:gd name="connsiteX90" fmla="*/ 1365504 w 8553704"/>
                <a:gd name="connsiteY90" fmla="*/ 937016 h 2308616"/>
                <a:gd name="connsiteX91" fmla="*/ 1390904 w 8553704"/>
                <a:gd name="connsiteY91" fmla="*/ 835416 h 2308616"/>
                <a:gd name="connsiteX92" fmla="*/ 1416304 w 8553704"/>
                <a:gd name="connsiteY92" fmla="*/ 797316 h 2308616"/>
                <a:gd name="connsiteX93" fmla="*/ 1467104 w 8553704"/>
                <a:gd name="connsiteY93" fmla="*/ 733816 h 2308616"/>
                <a:gd name="connsiteX94" fmla="*/ 1492504 w 8553704"/>
                <a:gd name="connsiteY94" fmla="*/ 695716 h 2308616"/>
                <a:gd name="connsiteX95" fmla="*/ 1505204 w 8553704"/>
                <a:gd name="connsiteY95" fmla="*/ 657616 h 2308616"/>
                <a:gd name="connsiteX96" fmla="*/ 1543304 w 8553704"/>
                <a:gd name="connsiteY96" fmla="*/ 632216 h 2308616"/>
                <a:gd name="connsiteX97" fmla="*/ 1568704 w 8553704"/>
                <a:gd name="connsiteY97" fmla="*/ 594116 h 2308616"/>
                <a:gd name="connsiteX98" fmla="*/ 1606804 w 8553704"/>
                <a:gd name="connsiteY98" fmla="*/ 581416 h 2308616"/>
                <a:gd name="connsiteX99" fmla="*/ 1657604 w 8553704"/>
                <a:gd name="connsiteY99" fmla="*/ 505216 h 2308616"/>
                <a:gd name="connsiteX100" fmla="*/ 1733804 w 8553704"/>
                <a:gd name="connsiteY100" fmla="*/ 441716 h 2308616"/>
                <a:gd name="connsiteX101" fmla="*/ 1759204 w 8553704"/>
                <a:gd name="connsiteY101" fmla="*/ 403616 h 2308616"/>
                <a:gd name="connsiteX102" fmla="*/ 1784604 w 8553704"/>
                <a:gd name="connsiteY102" fmla="*/ 327416 h 2308616"/>
                <a:gd name="connsiteX103" fmla="*/ 1149604 w 8553704"/>
                <a:gd name="connsiteY103" fmla="*/ 213116 h 2308616"/>
                <a:gd name="connsiteX104" fmla="*/ 1060704 w 8553704"/>
                <a:gd name="connsiteY104" fmla="*/ 200416 h 2308616"/>
                <a:gd name="connsiteX105" fmla="*/ 844804 w 8553704"/>
                <a:gd name="connsiteY105" fmla="*/ 187716 h 2308616"/>
                <a:gd name="connsiteX106" fmla="*/ 705104 w 8553704"/>
                <a:gd name="connsiteY106" fmla="*/ 175016 h 2308616"/>
                <a:gd name="connsiteX107" fmla="*/ 413004 w 8553704"/>
                <a:gd name="connsiteY107" fmla="*/ 162316 h 2308616"/>
                <a:gd name="connsiteX108" fmla="*/ 209804 w 8553704"/>
                <a:gd name="connsiteY108" fmla="*/ 149616 h 2308616"/>
                <a:gd name="connsiteX109" fmla="*/ 32004 w 8553704"/>
                <a:gd name="connsiteY109" fmla="*/ 162316 h 2308616"/>
                <a:gd name="connsiteX110" fmla="*/ 19304 w 8553704"/>
                <a:gd name="connsiteY110"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178804 w 8553704"/>
                <a:gd name="connsiteY26" fmla="*/ 1603766 h 2308616"/>
                <a:gd name="connsiteX27" fmla="*/ 6337554 w 8553704"/>
                <a:gd name="connsiteY27" fmla="*/ 1737116 h 2308616"/>
                <a:gd name="connsiteX28" fmla="*/ 6445504 w 8553704"/>
                <a:gd name="connsiteY28" fmla="*/ 1838716 h 2308616"/>
                <a:gd name="connsiteX29" fmla="*/ 6458204 w 8553704"/>
                <a:gd name="connsiteY29" fmla="*/ 1876816 h 2308616"/>
                <a:gd name="connsiteX30" fmla="*/ 6496304 w 8553704"/>
                <a:gd name="connsiteY30" fmla="*/ 1889516 h 2308616"/>
                <a:gd name="connsiteX31" fmla="*/ 6547104 w 8553704"/>
                <a:gd name="connsiteY31" fmla="*/ 1914916 h 2308616"/>
                <a:gd name="connsiteX32" fmla="*/ 6597904 w 8553704"/>
                <a:gd name="connsiteY32" fmla="*/ 1927616 h 2308616"/>
                <a:gd name="connsiteX33" fmla="*/ 6674104 w 8553704"/>
                <a:gd name="connsiteY33" fmla="*/ 1953016 h 2308616"/>
                <a:gd name="connsiteX34" fmla="*/ 7067804 w 8553704"/>
                <a:gd name="connsiteY34" fmla="*/ 1978416 h 2308616"/>
                <a:gd name="connsiteX35" fmla="*/ 8223504 w 8553704"/>
                <a:gd name="connsiteY35" fmla="*/ 2029216 h 2308616"/>
                <a:gd name="connsiteX36" fmla="*/ 8477504 w 8553704"/>
                <a:gd name="connsiteY36" fmla="*/ 2016516 h 2308616"/>
                <a:gd name="connsiteX37" fmla="*/ 8553704 w 8553704"/>
                <a:gd name="connsiteY37" fmla="*/ 1965716 h 2308616"/>
                <a:gd name="connsiteX38" fmla="*/ 8541004 w 8553704"/>
                <a:gd name="connsiteY38" fmla="*/ 937016 h 2308616"/>
                <a:gd name="connsiteX39" fmla="*/ 8337804 w 8553704"/>
                <a:gd name="connsiteY39" fmla="*/ 975116 h 2308616"/>
                <a:gd name="connsiteX40" fmla="*/ 7867904 w 8553704"/>
                <a:gd name="connsiteY40" fmla="*/ 962416 h 2308616"/>
                <a:gd name="connsiteX41" fmla="*/ 7601204 w 8553704"/>
                <a:gd name="connsiteY41" fmla="*/ 937016 h 2308616"/>
                <a:gd name="connsiteX42" fmla="*/ 7537704 w 8553704"/>
                <a:gd name="connsiteY42" fmla="*/ 924316 h 2308616"/>
                <a:gd name="connsiteX43" fmla="*/ 7486904 w 8553704"/>
                <a:gd name="connsiteY43" fmla="*/ 911616 h 2308616"/>
                <a:gd name="connsiteX44" fmla="*/ 7448804 w 8553704"/>
                <a:gd name="connsiteY44" fmla="*/ 898916 h 2308616"/>
                <a:gd name="connsiteX45" fmla="*/ 7359904 w 8553704"/>
                <a:gd name="connsiteY45" fmla="*/ 886216 h 2308616"/>
                <a:gd name="connsiteX46" fmla="*/ 7207504 w 8553704"/>
                <a:gd name="connsiteY46" fmla="*/ 860816 h 2308616"/>
                <a:gd name="connsiteX47" fmla="*/ 5924804 w 8553704"/>
                <a:gd name="connsiteY47" fmla="*/ 848116 h 2308616"/>
                <a:gd name="connsiteX48" fmla="*/ 5594604 w 8553704"/>
                <a:gd name="connsiteY48" fmla="*/ 810016 h 2308616"/>
                <a:gd name="connsiteX49" fmla="*/ 5467604 w 8553704"/>
                <a:gd name="connsiteY49" fmla="*/ 771916 h 2308616"/>
                <a:gd name="connsiteX50" fmla="*/ 5429504 w 8553704"/>
                <a:gd name="connsiteY50" fmla="*/ 759216 h 2308616"/>
                <a:gd name="connsiteX51" fmla="*/ 5340604 w 8553704"/>
                <a:gd name="connsiteY51" fmla="*/ 708416 h 2308616"/>
                <a:gd name="connsiteX52" fmla="*/ 5302504 w 8553704"/>
                <a:gd name="connsiteY52" fmla="*/ 683016 h 2308616"/>
                <a:gd name="connsiteX53" fmla="*/ 5175504 w 8553704"/>
                <a:gd name="connsiteY53" fmla="*/ 644916 h 2308616"/>
                <a:gd name="connsiteX54" fmla="*/ 4934204 w 8553704"/>
                <a:gd name="connsiteY54" fmla="*/ 632216 h 2308616"/>
                <a:gd name="connsiteX55" fmla="*/ 4527804 w 8553704"/>
                <a:gd name="connsiteY55" fmla="*/ 594116 h 2308616"/>
                <a:gd name="connsiteX56" fmla="*/ 4438904 w 8553704"/>
                <a:gd name="connsiteY56" fmla="*/ 581416 h 2308616"/>
                <a:gd name="connsiteX57" fmla="*/ 3905504 w 8553704"/>
                <a:gd name="connsiteY57" fmla="*/ 530616 h 2308616"/>
                <a:gd name="connsiteX58" fmla="*/ 3626104 w 8553704"/>
                <a:gd name="connsiteY58" fmla="*/ 492516 h 2308616"/>
                <a:gd name="connsiteX59" fmla="*/ 3486404 w 8553704"/>
                <a:gd name="connsiteY59" fmla="*/ 467116 h 2308616"/>
                <a:gd name="connsiteX60" fmla="*/ 3156204 w 8553704"/>
                <a:gd name="connsiteY60" fmla="*/ 454416 h 2308616"/>
                <a:gd name="connsiteX61" fmla="*/ 2902204 w 8553704"/>
                <a:gd name="connsiteY61" fmla="*/ 416316 h 2308616"/>
                <a:gd name="connsiteX62" fmla="*/ 2851404 w 8553704"/>
                <a:gd name="connsiteY62" fmla="*/ 403616 h 2308616"/>
                <a:gd name="connsiteX63" fmla="*/ 2381504 w 8553704"/>
                <a:gd name="connsiteY63" fmla="*/ 378216 h 2308616"/>
                <a:gd name="connsiteX64" fmla="*/ 2318004 w 8553704"/>
                <a:gd name="connsiteY64" fmla="*/ 695716 h 2308616"/>
                <a:gd name="connsiteX65" fmla="*/ 2381504 w 8553704"/>
                <a:gd name="connsiteY65" fmla="*/ 810016 h 2308616"/>
                <a:gd name="connsiteX66" fmla="*/ 2419604 w 8553704"/>
                <a:gd name="connsiteY66" fmla="*/ 835416 h 2308616"/>
                <a:gd name="connsiteX67" fmla="*/ 2495804 w 8553704"/>
                <a:gd name="connsiteY67" fmla="*/ 911616 h 2308616"/>
                <a:gd name="connsiteX68" fmla="*/ 2533904 w 8553704"/>
                <a:gd name="connsiteY68" fmla="*/ 949716 h 2308616"/>
                <a:gd name="connsiteX69" fmla="*/ 2584704 w 8553704"/>
                <a:gd name="connsiteY69" fmla="*/ 987816 h 2308616"/>
                <a:gd name="connsiteX70" fmla="*/ 2660904 w 8553704"/>
                <a:gd name="connsiteY70" fmla="*/ 1038616 h 2308616"/>
                <a:gd name="connsiteX71" fmla="*/ 2673604 w 8553704"/>
                <a:gd name="connsiteY71" fmla="*/ 1076716 h 2308616"/>
                <a:gd name="connsiteX72" fmla="*/ 2699004 w 8553704"/>
                <a:gd name="connsiteY72" fmla="*/ 1165616 h 2308616"/>
                <a:gd name="connsiteX73" fmla="*/ 2673604 w 8553704"/>
                <a:gd name="connsiteY73" fmla="*/ 1330716 h 2308616"/>
                <a:gd name="connsiteX74" fmla="*/ 2660904 w 8553704"/>
                <a:gd name="connsiteY74" fmla="*/ 1381516 h 2308616"/>
                <a:gd name="connsiteX75" fmla="*/ 2635504 w 8553704"/>
                <a:gd name="connsiteY75" fmla="*/ 1419616 h 2308616"/>
                <a:gd name="connsiteX76" fmla="*/ 2622804 w 8553704"/>
                <a:gd name="connsiteY76" fmla="*/ 1457716 h 2308616"/>
                <a:gd name="connsiteX77" fmla="*/ 2584704 w 8553704"/>
                <a:gd name="connsiteY77" fmla="*/ 1470416 h 2308616"/>
                <a:gd name="connsiteX78" fmla="*/ 2546604 w 8553704"/>
                <a:gd name="connsiteY78" fmla="*/ 1495816 h 2308616"/>
                <a:gd name="connsiteX79" fmla="*/ 2470404 w 8553704"/>
                <a:gd name="connsiteY79" fmla="*/ 1521216 h 2308616"/>
                <a:gd name="connsiteX80" fmla="*/ 2432304 w 8553704"/>
                <a:gd name="connsiteY80" fmla="*/ 1533916 h 2308616"/>
                <a:gd name="connsiteX81" fmla="*/ 2330704 w 8553704"/>
                <a:gd name="connsiteY81" fmla="*/ 1546616 h 2308616"/>
                <a:gd name="connsiteX82" fmla="*/ 1797304 w 8553704"/>
                <a:gd name="connsiteY82" fmla="*/ 1546616 h 2308616"/>
                <a:gd name="connsiteX83" fmla="*/ 1670304 w 8553704"/>
                <a:gd name="connsiteY83" fmla="*/ 1533916 h 2308616"/>
                <a:gd name="connsiteX84" fmla="*/ 1556004 w 8553704"/>
                <a:gd name="connsiteY84" fmla="*/ 1470416 h 2308616"/>
                <a:gd name="connsiteX85" fmla="*/ 1454404 w 8553704"/>
                <a:gd name="connsiteY85" fmla="*/ 1419616 h 2308616"/>
                <a:gd name="connsiteX86" fmla="*/ 1429004 w 8553704"/>
                <a:gd name="connsiteY86" fmla="*/ 1381516 h 2308616"/>
                <a:gd name="connsiteX87" fmla="*/ 1378204 w 8553704"/>
                <a:gd name="connsiteY87" fmla="*/ 1356116 h 2308616"/>
                <a:gd name="connsiteX88" fmla="*/ 1340104 w 8553704"/>
                <a:gd name="connsiteY88" fmla="*/ 1229116 h 2308616"/>
                <a:gd name="connsiteX89" fmla="*/ 1352804 w 8553704"/>
                <a:gd name="connsiteY89" fmla="*/ 975116 h 2308616"/>
                <a:gd name="connsiteX90" fmla="*/ 1365504 w 8553704"/>
                <a:gd name="connsiteY90" fmla="*/ 937016 h 2308616"/>
                <a:gd name="connsiteX91" fmla="*/ 1390904 w 8553704"/>
                <a:gd name="connsiteY91" fmla="*/ 835416 h 2308616"/>
                <a:gd name="connsiteX92" fmla="*/ 1416304 w 8553704"/>
                <a:gd name="connsiteY92" fmla="*/ 797316 h 2308616"/>
                <a:gd name="connsiteX93" fmla="*/ 1467104 w 8553704"/>
                <a:gd name="connsiteY93" fmla="*/ 733816 h 2308616"/>
                <a:gd name="connsiteX94" fmla="*/ 1492504 w 8553704"/>
                <a:gd name="connsiteY94" fmla="*/ 695716 h 2308616"/>
                <a:gd name="connsiteX95" fmla="*/ 1505204 w 8553704"/>
                <a:gd name="connsiteY95" fmla="*/ 657616 h 2308616"/>
                <a:gd name="connsiteX96" fmla="*/ 1543304 w 8553704"/>
                <a:gd name="connsiteY96" fmla="*/ 632216 h 2308616"/>
                <a:gd name="connsiteX97" fmla="*/ 1568704 w 8553704"/>
                <a:gd name="connsiteY97" fmla="*/ 594116 h 2308616"/>
                <a:gd name="connsiteX98" fmla="*/ 1606804 w 8553704"/>
                <a:gd name="connsiteY98" fmla="*/ 581416 h 2308616"/>
                <a:gd name="connsiteX99" fmla="*/ 1657604 w 8553704"/>
                <a:gd name="connsiteY99" fmla="*/ 505216 h 2308616"/>
                <a:gd name="connsiteX100" fmla="*/ 1733804 w 8553704"/>
                <a:gd name="connsiteY100" fmla="*/ 441716 h 2308616"/>
                <a:gd name="connsiteX101" fmla="*/ 1759204 w 8553704"/>
                <a:gd name="connsiteY101" fmla="*/ 403616 h 2308616"/>
                <a:gd name="connsiteX102" fmla="*/ 1784604 w 8553704"/>
                <a:gd name="connsiteY102" fmla="*/ 327416 h 2308616"/>
                <a:gd name="connsiteX103" fmla="*/ 1149604 w 8553704"/>
                <a:gd name="connsiteY103" fmla="*/ 213116 h 2308616"/>
                <a:gd name="connsiteX104" fmla="*/ 1060704 w 8553704"/>
                <a:gd name="connsiteY104" fmla="*/ 200416 h 2308616"/>
                <a:gd name="connsiteX105" fmla="*/ 844804 w 8553704"/>
                <a:gd name="connsiteY105" fmla="*/ 187716 h 2308616"/>
                <a:gd name="connsiteX106" fmla="*/ 705104 w 8553704"/>
                <a:gd name="connsiteY106" fmla="*/ 175016 h 2308616"/>
                <a:gd name="connsiteX107" fmla="*/ 413004 w 8553704"/>
                <a:gd name="connsiteY107" fmla="*/ 162316 h 2308616"/>
                <a:gd name="connsiteX108" fmla="*/ 209804 w 8553704"/>
                <a:gd name="connsiteY108" fmla="*/ 149616 h 2308616"/>
                <a:gd name="connsiteX109" fmla="*/ 32004 w 8553704"/>
                <a:gd name="connsiteY109" fmla="*/ 162316 h 2308616"/>
                <a:gd name="connsiteX110" fmla="*/ 19304 w 8553704"/>
                <a:gd name="connsiteY110"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178804 w 8553704"/>
                <a:gd name="connsiteY26" fmla="*/ 1603766 h 2308616"/>
                <a:gd name="connsiteX27" fmla="*/ 6337554 w 8553704"/>
                <a:gd name="connsiteY27" fmla="*/ 1737116 h 2308616"/>
                <a:gd name="connsiteX28" fmla="*/ 6458204 w 8553704"/>
                <a:gd name="connsiteY28" fmla="*/ 1876816 h 2308616"/>
                <a:gd name="connsiteX29" fmla="*/ 6496304 w 8553704"/>
                <a:gd name="connsiteY29" fmla="*/ 1889516 h 2308616"/>
                <a:gd name="connsiteX30" fmla="*/ 6547104 w 8553704"/>
                <a:gd name="connsiteY30" fmla="*/ 1914916 h 2308616"/>
                <a:gd name="connsiteX31" fmla="*/ 6597904 w 8553704"/>
                <a:gd name="connsiteY31" fmla="*/ 1927616 h 2308616"/>
                <a:gd name="connsiteX32" fmla="*/ 6674104 w 8553704"/>
                <a:gd name="connsiteY32" fmla="*/ 1953016 h 2308616"/>
                <a:gd name="connsiteX33" fmla="*/ 7067804 w 8553704"/>
                <a:gd name="connsiteY33" fmla="*/ 1978416 h 2308616"/>
                <a:gd name="connsiteX34" fmla="*/ 8223504 w 8553704"/>
                <a:gd name="connsiteY34" fmla="*/ 2029216 h 2308616"/>
                <a:gd name="connsiteX35" fmla="*/ 8477504 w 8553704"/>
                <a:gd name="connsiteY35" fmla="*/ 2016516 h 2308616"/>
                <a:gd name="connsiteX36" fmla="*/ 8553704 w 8553704"/>
                <a:gd name="connsiteY36" fmla="*/ 1965716 h 2308616"/>
                <a:gd name="connsiteX37" fmla="*/ 8541004 w 8553704"/>
                <a:gd name="connsiteY37" fmla="*/ 937016 h 2308616"/>
                <a:gd name="connsiteX38" fmla="*/ 8337804 w 8553704"/>
                <a:gd name="connsiteY38" fmla="*/ 975116 h 2308616"/>
                <a:gd name="connsiteX39" fmla="*/ 7867904 w 8553704"/>
                <a:gd name="connsiteY39" fmla="*/ 962416 h 2308616"/>
                <a:gd name="connsiteX40" fmla="*/ 7601204 w 8553704"/>
                <a:gd name="connsiteY40" fmla="*/ 937016 h 2308616"/>
                <a:gd name="connsiteX41" fmla="*/ 7537704 w 8553704"/>
                <a:gd name="connsiteY41" fmla="*/ 924316 h 2308616"/>
                <a:gd name="connsiteX42" fmla="*/ 7486904 w 8553704"/>
                <a:gd name="connsiteY42" fmla="*/ 911616 h 2308616"/>
                <a:gd name="connsiteX43" fmla="*/ 7448804 w 8553704"/>
                <a:gd name="connsiteY43" fmla="*/ 898916 h 2308616"/>
                <a:gd name="connsiteX44" fmla="*/ 7359904 w 8553704"/>
                <a:gd name="connsiteY44" fmla="*/ 886216 h 2308616"/>
                <a:gd name="connsiteX45" fmla="*/ 7207504 w 8553704"/>
                <a:gd name="connsiteY45" fmla="*/ 860816 h 2308616"/>
                <a:gd name="connsiteX46" fmla="*/ 5924804 w 8553704"/>
                <a:gd name="connsiteY46" fmla="*/ 848116 h 2308616"/>
                <a:gd name="connsiteX47" fmla="*/ 5594604 w 8553704"/>
                <a:gd name="connsiteY47" fmla="*/ 810016 h 2308616"/>
                <a:gd name="connsiteX48" fmla="*/ 5467604 w 8553704"/>
                <a:gd name="connsiteY48" fmla="*/ 771916 h 2308616"/>
                <a:gd name="connsiteX49" fmla="*/ 5429504 w 8553704"/>
                <a:gd name="connsiteY49" fmla="*/ 759216 h 2308616"/>
                <a:gd name="connsiteX50" fmla="*/ 5340604 w 8553704"/>
                <a:gd name="connsiteY50" fmla="*/ 708416 h 2308616"/>
                <a:gd name="connsiteX51" fmla="*/ 5302504 w 8553704"/>
                <a:gd name="connsiteY51" fmla="*/ 683016 h 2308616"/>
                <a:gd name="connsiteX52" fmla="*/ 5175504 w 8553704"/>
                <a:gd name="connsiteY52" fmla="*/ 644916 h 2308616"/>
                <a:gd name="connsiteX53" fmla="*/ 4934204 w 8553704"/>
                <a:gd name="connsiteY53" fmla="*/ 632216 h 2308616"/>
                <a:gd name="connsiteX54" fmla="*/ 4527804 w 8553704"/>
                <a:gd name="connsiteY54" fmla="*/ 594116 h 2308616"/>
                <a:gd name="connsiteX55" fmla="*/ 4438904 w 8553704"/>
                <a:gd name="connsiteY55" fmla="*/ 581416 h 2308616"/>
                <a:gd name="connsiteX56" fmla="*/ 3905504 w 8553704"/>
                <a:gd name="connsiteY56" fmla="*/ 530616 h 2308616"/>
                <a:gd name="connsiteX57" fmla="*/ 3626104 w 8553704"/>
                <a:gd name="connsiteY57" fmla="*/ 492516 h 2308616"/>
                <a:gd name="connsiteX58" fmla="*/ 3486404 w 8553704"/>
                <a:gd name="connsiteY58" fmla="*/ 467116 h 2308616"/>
                <a:gd name="connsiteX59" fmla="*/ 3156204 w 8553704"/>
                <a:gd name="connsiteY59" fmla="*/ 454416 h 2308616"/>
                <a:gd name="connsiteX60" fmla="*/ 2902204 w 8553704"/>
                <a:gd name="connsiteY60" fmla="*/ 416316 h 2308616"/>
                <a:gd name="connsiteX61" fmla="*/ 2851404 w 8553704"/>
                <a:gd name="connsiteY61" fmla="*/ 403616 h 2308616"/>
                <a:gd name="connsiteX62" fmla="*/ 2381504 w 8553704"/>
                <a:gd name="connsiteY62" fmla="*/ 378216 h 2308616"/>
                <a:gd name="connsiteX63" fmla="*/ 2318004 w 8553704"/>
                <a:gd name="connsiteY63" fmla="*/ 695716 h 2308616"/>
                <a:gd name="connsiteX64" fmla="*/ 2381504 w 8553704"/>
                <a:gd name="connsiteY64" fmla="*/ 810016 h 2308616"/>
                <a:gd name="connsiteX65" fmla="*/ 2419604 w 8553704"/>
                <a:gd name="connsiteY65" fmla="*/ 835416 h 2308616"/>
                <a:gd name="connsiteX66" fmla="*/ 2495804 w 8553704"/>
                <a:gd name="connsiteY66" fmla="*/ 911616 h 2308616"/>
                <a:gd name="connsiteX67" fmla="*/ 2533904 w 8553704"/>
                <a:gd name="connsiteY67" fmla="*/ 949716 h 2308616"/>
                <a:gd name="connsiteX68" fmla="*/ 2584704 w 8553704"/>
                <a:gd name="connsiteY68" fmla="*/ 987816 h 2308616"/>
                <a:gd name="connsiteX69" fmla="*/ 2660904 w 8553704"/>
                <a:gd name="connsiteY69" fmla="*/ 1038616 h 2308616"/>
                <a:gd name="connsiteX70" fmla="*/ 2673604 w 8553704"/>
                <a:gd name="connsiteY70" fmla="*/ 1076716 h 2308616"/>
                <a:gd name="connsiteX71" fmla="*/ 2699004 w 8553704"/>
                <a:gd name="connsiteY71" fmla="*/ 1165616 h 2308616"/>
                <a:gd name="connsiteX72" fmla="*/ 2673604 w 8553704"/>
                <a:gd name="connsiteY72" fmla="*/ 1330716 h 2308616"/>
                <a:gd name="connsiteX73" fmla="*/ 2660904 w 8553704"/>
                <a:gd name="connsiteY73" fmla="*/ 1381516 h 2308616"/>
                <a:gd name="connsiteX74" fmla="*/ 2635504 w 8553704"/>
                <a:gd name="connsiteY74" fmla="*/ 1419616 h 2308616"/>
                <a:gd name="connsiteX75" fmla="*/ 2622804 w 8553704"/>
                <a:gd name="connsiteY75" fmla="*/ 1457716 h 2308616"/>
                <a:gd name="connsiteX76" fmla="*/ 2584704 w 8553704"/>
                <a:gd name="connsiteY76" fmla="*/ 1470416 h 2308616"/>
                <a:gd name="connsiteX77" fmla="*/ 2546604 w 8553704"/>
                <a:gd name="connsiteY77" fmla="*/ 1495816 h 2308616"/>
                <a:gd name="connsiteX78" fmla="*/ 2470404 w 8553704"/>
                <a:gd name="connsiteY78" fmla="*/ 1521216 h 2308616"/>
                <a:gd name="connsiteX79" fmla="*/ 2432304 w 8553704"/>
                <a:gd name="connsiteY79" fmla="*/ 1533916 h 2308616"/>
                <a:gd name="connsiteX80" fmla="*/ 2330704 w 8553704"/>
                <a:gd name="connsiteY80" fmla="*/ 1546616 h 2308616"/>
                <a:gd name="connsiteX81" fmla="*/ 1797304 w 8553704"/>
                <a:gd name="connsiteY81" fmla="*/ 1546616 h 2308616"/>
                <a:gd name="connsiteX82" fmla="*/ 1670304 w 8553704"/>
                <a:gd name="connsiteY82" fmla="*/ 1533916 h 2308616"/>
                <a:gd name="connsiteX83" fmla="*/ 1556004 w 8553704"/>
                <a:gd name="connsiteY83" fmla="*/ 1470416 h 2308616"/>
                <a:gd name="connsiteX84" fmla="*/ 1454404 w 8553704"/>
                <a:gd name="connsiteY84" fmla="*/ 1419616 h 2308616"/>
                <a:gd name="connsiteX85" fmla="*/ 1429004 w 8553704"/>
                <a:gd name="connsiteY85" fmla="*/ 1381516 h 2308616"/>
                <a:gd name="connsiteX86" fmla="*/ 1378204 w 8553704"/>
                <a:gd name="connsiteY86" fmla="*/ 1356116 h 2308616"/>
                <a:gd name="connsiteX87" fmla="*/ 1340104 w 8553704"/>
                <a:gd name="connsiteY87" fmla="*/ 1229116 h 2308616"/>
                <a:gd name="connsiteX88" fmla="*/ 1352804 w 8553704"/>
                <a:gd name="connsiteY88" fmla="*/ 975116 h 2308616"/>
                <a:gd name="connsiteX89" fmla="*/ 1365504 w 8553704"/>
                <a:gd name="connsiteY89" fmla="*/ 937016 h 2308616"/>
                <a:gd name="connsiteX90" fmla="*/ 1390904 w 8553704"/>
                <a:gd name="connsiteY90" fmla="*/ 835416 h 2308616"/>
                <a:gd name="connsiteX91" fmla="*/ 1416304 w 8553704"/>
                <a:gd name="connsiteY91" fmla="*/ 797316 h 2308616"/>
                <a:gd name="connsiteX92" fmla="*/ 1467104 w 8553704"/>
                <a:gd name="connsiteY92" fmla="*/ 733816 h 2308616"/>
                <a:gd name="connsiteX93" fmla="*/ 1492504 w 8553704"/>
                <a:gd name="connsiteY93" fmla="*/ 695716 h 2308616"/>
                <a:gd name="connsiteX94" fmla="*/ 1505204 w 8553704"/>
                <a:gd name="connsiteY94" fmla="*/ 657616 h 2308616"/>
                <a:gd name="connsiteX95" fmla="*/ 1543304 w 8553704"/>
                <a:gd name="connsiteY95" fmla="*/ 632216 h 2308616"/>
                <a:gd name="connsiteX96" fmla="*/ 1568704 w 8553704"/>
                <a:gd name="connsiteY96" fmla="*/ 594116 h 2308616"/>
                <a:gd name="connsiteX97" fmla="*/ 1606804 w 8553704"/>
                <a:gd name="connsiteY97" fmla="*/ 581416 h 2308616"/>
                <a:gd name="connsiteX98" fmla="*/ 1657604 w 8553704"/>
                <a:gd name="connsiteY98" fmla="*/ 505216 h 2308616"/>
                <a:gd name="connsiteX99" fmla="*/ 1733804 w 8553704"/>
                <a:gd name="connsiteY99" fmla="*/ 441716 h 2308616"/>
                <a:gd name="connsiteX100" fmla="*/ 1759204 w 8553704"/>
                <a:gd name="connsiteY100" fmla="*/ 403616 h 2308616"/>
                <a:gd name="connsiteX101" fmla="*/ 1784604 w 8553704"/>
                <a:gd name="connsiteY101" fmla="*/ 327416 h 2308616"/>
                <a:gd name="connsiteX102" fmla="*/ 1149604 w 8553704"/>
                <a:gd name="connsiteY102" fmla="*/ 213116 h 2308616"/>
                <a:gd name="connsiteX103" fmla="*/ 1060704 w 8553704"/>
                <a:gd name="connsiteY103" fmla="*/ 200416 h 2308616"/>
                <a:gd name="connsiteX104" fmla="*/ 844804 w 8553704"/>
                <a:gd name="connsiteY104" fmla="*/ 187716 h 2308616"/>
                <a:gd name="connsiteX105" fmla="*/ 705104 w 8553704"/>
                <a:gd name="connsiteY105" fmla="*/ 175016 h 2308616"/>
                <a:gd name="connsiteX106" fmla="*/ 413004 w 8553704"/>
                <a:gd name="connsiteY106" fmla="*/ 162316 h 2308616"/>
                <a:gd name="connsiteX107" fmla="*/ 209804 w 8553704"/>
                <a:gd name="connsiteY107" fmla="*/ 149616 h 2308616"/>
                <a:gd name="connsiteX108" fmla="*/ 32004 w 8553704"/>
                <a:gd name="connsiteY108" fmla="*/ 162316 h 2308616"/>
                <a:gd name="connsiteX109" fmla="*/ 19304 w 8553704"/>
                <a:gd name="connsiteY109"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178804 w 8553704"/>
                <a:gd name="connsiteY26" fmla="*/ 1603766 h 2308616"/>
                <a:gd name="connsiteX27" fmla="*/ 6337554 w 8553704"/>
                <a:gd name="connsiteY27" fmla="*/ 1737116 h 2308616"/>
                <a:gd name="connsiteX28" fmla="*/ 6445504 w 8553704"/>
                <a:gd name="connsiteY28" fmla="*/ 1921266 h 2308616"/>
                <a:gd name="connsiteX29" fmla="*/ 6496304 w 8553704"/>
                <a:gd name="connsiteY29" fmla="*/ 1889516 h 2308616"/>
                <a:gd name="connsiteX30" fmla="*/ 6547104 w 8553704"/>
                <a:gd name="connsiteY30" fmla="*/ 1914916 h 2308616"/>
                <a:gd name="connsiteX31" fmla="*/ 6597904 w 8553704"/>
                <a:gd name="connsiteY31" fmla="*/ 1927616 h 2308616"/>
                <a:gd name="connsiteX32" fmla="*/ 6674104 w 8553704"/>
                <a:gd name="connsiteY32" fmla="*/ 1953016 h 2308616"/>
                <a:gd name="connsiteX33" fmla="*/ 7067804 w 8553704"/>
                <a:gd name="connsiteY33" fmla="*/ 1978416 h 2308616"/>
                <a:gd name="connsiteX34" fmla="*/ 8223504 w 8553704"/>
                <a:gd name="connsiteY34" fmla="*/ 2029216 h 2308616"/>
                <a:gd name="connsiteX35" fmla="*/ 8477504 w 8553704"/>
                <a:gd name="connsiteY35" fmla="*/ 2016516 h 2308616"/>
                <a:gd name="connsiteX36" fmla="*/ 8553704 w 8553704"/>
                <a:gd name="connsiteY36" fmla="*/ 1965716 h 2308616"/>
                <a:gd name="connsiteX37" fmla="*/ 8541004 w 8553704"/>
                <a:gd name="connsiteY37" fmla="*/ 937016 h 2308616"/>
                <a:gd name="connsiteX38" fmla="*/ 8337804 w 8553704"/>
                <a:gd name="connsiteY38" fmla="*/ 975116 h 2308616"/>
                <a:gd name="connsiteX39" fmla="*/ 7867904 w 8553704"/>
                <a:gd name="connsiteY39" fmla="*/ 962416 h 2308616"/>
                <a:gd name="connsiteX40" fmla="*/ 7601204 w 8553704"/>
                <a:gd name="connsiteY40" fmla="*/ 937016 h 2308616"/>
                <a:gd name="connsiteX41" fmla="*/ 7537704 w 8553704"/>
                <a:gd name="connsiteY41" fmla="*/ 924316 h 2308616"/>
                <a:gd name="connsiteX42" fmla="*/ 7486904 w 8553704"/>
                <a:gd name="connsiteY42" fmla="*/ 911616 h 2308616"/>
                <a:gd name="connsiteX43" fmla="*/ 7448804 w 8553704"/>
                <a:gd name="connsiteY43" fmla="*/ 898916 h 2308616"/>
                <a:gd name="connsiteX44" fmla="*/ 7359904 w 8553704"/>
                <a:gd name="connsiteY44" fmla="*/ 886216 h 2308616"/>
                <a:gd name="connsiteX45" fmla="*/ 7207504 w 8553704"/>
                <a:gd name="connsiteY45" fmla="*/ 860816 h 2308616"/>
                <a:gd name="connsiteX46" fmla="*/ 5924804 w 8553704"/>
                <a:gd name="connsiteY46" fmla="*/ 848116 h 2308616"/>
                <a:gd name="connsiteX47" fmla="*/ 5594604 w 8553704"/>
                <a:gd name="connsiteY47" fmla="*/ 810016 h 2308616"/>
                <a:gd name="connsiteX48" fmla="*/ 5467604 w 8553704"/>
                <a:gd name="connsiteY48" fmla="*/ 771916 h 2308616"/>
                <a:gd name="connsiteX49" fmla="*/ 5429504 w 8553704"/>
                <a:gd name="connsiteY49" fmla="*/ 759216 h 2308616"/>
                <a:gd name="connsiteX50" fmla="*/ 5340604 w 8553704"/>
                <a:gd name="connsiteY50" fmla="*/ 708416 h 2308616"/>
                <a:gd name="connsiteX51" fmla="*/ 5302504 w 8553704"/>
                <a:gd name="connsiteY51" fmla="*/ 683016 h 2308616"/>
                <a:gd name="connsiteX52" fmla="*/ 5175504 w 8553704"/>
                <a:gd name="connsiteY52" fmla="*/ 644916 h 2308616"/>
                <a:gd name="connsiteX53" fmla="*/ 4934204 w 8553704"/>
                <a:gd name="connsiteY53" fmla="*/ 632216 h 2308616"/>
                <a:gd name="connsiteX54" fmla="*/ 4527804 w 8553704"/>
                <a:gd name="connsiteY54" fmla="*/ 594116 h 2308616"/>
                <a:gd name="connsiteX55" fmla="*/ 4438904 w 8553704"/>
                <a:gd name="connsiteY55" fmla="*/ 581416 h 2308616"/>
                <a:gd name="connsiteX56" fmla="*/ 3905504 w 8553704"/>
                <a:gd name="connsiteY56" fmla="*/ 530616 h 2308616"/>
                <a:gd name="connsiteX57" fmla="*/ 3626104 w 8553704"/>
                <a:gd name="connsiteY57" fmla="*/ 492516 h 2308616"/>
                <a:gd name="connsiteX58" fmla="*/ 3486404 w 8553704"/>
                <a:gd name="connsiteY58" fmla="*/ 467116 h 2308616"/>
                <a:gd name="connsiteX59" fmla="*/ 3156204 w 8553704"/>
                <a:gd name="connsiteY59" fmla="*/ 454416 h 2308616"/>
                <a:gd name="connsiteX60" fmla="*/ 2902204 w 8553704"/>
                <a:gd name="connsiteY60" fmla="*/ 416316 h 2308616"/>
                <a:gd name="connsiteX61" fmla="*/ 2851404 w 8553704"/>
                <a:gd name="connsiteY61" fmla="*/ 403616 h 2308616"/>
                <a:gd name="connsiteX62" fmla="*/ 2381504 w 8553704"/>
                <a:gd name="connsiteY62" fmla="*/ 378216 h 2308616"/>
                <a:gd name="connsiteX63" fmla="*/ 2318004 w 8553704"/>
                <a:gd name="connsiteY63" fmla="*/ 695716 h 2308616"/>
                <a:gd name="connsiteX64" fmla="*/ 2381504 w 8553704"/>
                <a:gd name="connsiteY64" fmla="*/ 810016 h 2308616"/>
                <a:gd name="connsiteX65" fmla="*/ 2419604 w 8553704"/>
                <a:gd name="connsiteY65" fmla="*/ 835416 h 2308616"/>
                <a:gd name="connsiteX66" fmla="*/ 2495804 w 8553704"/>
                <a:gd name="connsiteY66" fmla="*/ 911616 h 2308616"/>
                <a:gd name="connsiteX67" fmla="*/ 2533904 w 8553704"/>
                <a:gd name="connsiteY67" fmla="*/ 949716 h 2308616"/>
                <a:gd name="connsiteX68" fmla="*/ 2584704 w 8553704"/>
                <a:gd name="connsiteY68" fmla="*/ 987816 h 2308616"/>
                <a:gd name="connsiteX69" fmla="*/ 2660904 w 8553704"/>
                <a:gd name="connsiteY69" fmla="*/ 1038616 h 2308616"/>
                <a:gd name="connsiteX70" fmla="*/ 2673604 w 8553704"/>
                <a:gd name="connsiteY70" fmla="*/ 1076716 h 2308616"/>
                <a:gd name="connsiteX71" fmla="*/ 2699004 w 8553704"/>
                <a:gd name="connsiteY71" fmla="*/ 1165616 h 2308616"/>
                <a:gd name="connsiteX72" fmla="*/ 2673604 w 8553704"/>
                <a:gd name="connsiteY72" fmla="*/ 1330716 h 2308616"/>
                <a:gd name="connsiteX73" fmla="*/ 2660904 w 8553704"/>
                <a:gd name="connsiteY73" fmla="*/ 1381516 h 2308616"/>
                <a:gd name="connsiteX74" fmla="*/ 2635504 w 8553704"/>
                <a:gd name="connsiteY74" fmla="*/ 1419616 h 2308616"/>
                <a:gd name="connsiteX75" fmla="*/ 2622804 w 8553704"/>
                <a:gd name="connsiteY75" fmla="*/ 1457716 h 2308616"/>
                <a:gd name="connsiteX76" fmla="*/ 2584704 w 8553704"/>
                <a:gd name="connsiteY76" fmla="*/ 1470416 h 2308616"/>
                <a:gd name="connsiteX77" fmla="*/ 2546604 w 8553704"/>
                <a:gd name="connsiteY77" fmla="*/ 1495816 h 2308616"/>
                <a:gd name="connsiteX78" fmla="*/ 2470404 w 8553704"/>
                <a:gd name="connsiteY78" fmla="*/ 1521216 h 2308616"/>
                <a:gd name="connsiteX79" fmla="*/ 2432304 w 8553704"/>
                <a:gd name="connsiteY79" fmla="*/ 1533916 h 2308616"/>
                <a:gd name="connsiteX80" fmla="*/ 2330704 w 8553704"/>
                <a:gd name="connsiteY80" fmla="*/ 1546616 h 2308616"/>
                <a:gd name="connsiteX81" fmla="*/ 1797304 w 8553704"/>
                <a:gd name="connsiteY81" fmla="*/ 1546616 h 2308616"/>
                <a:gd name="connsiteX82" fmla="*/ 1670304 w 8553704"/>
                <a:gd name="connsiteY82" fmla="*/ 1533916 h 2308616"/>
                <a:gd name="connsiteX83" fmla="*/ 1556004 w 8553704"/>
                <a:gd name="connsiteY83" fmla="*/ 1470416 h 2308616"/>
                <a:gd name="connsiteX84" fmla="*/ 1454404 w 8553704"/>
                <a:gd name="connsiteY84" fmla="*/ 1419616 h 2308616"/>
                <a:gd name="connsiteX85" fmla="*/ 1429004 w 8553704"/>
                <a:gd name="connsiteY85" fmla="*/ 1381516 h 2308616"/>
                <a:gd name="connsiteX86" fmla="*/ 1378204 w 8553704"/>
                <a:gd name="connsiteY86" fmla="*/ 1356116 h 2308616"/>
                <a:gd name="connsiteX87" fmla="*/ 1340104 w 8553704"/>
                <a:gd name="connsiteY87" fmla="*/ 1229116 h 2308616"/>
                <a:gd name="connsiteX88" fmla="*/ 1352804 w 8553704"/>
                <a:gd name="connsiteY88" fmla="*/ 975116 h 2308616"/>
                <a:gd name="connsiteX89" fmla="*/ 1365504 w 8553704"/>
                <a:gd name="connsiteY89" fmla="*/ 937016 h 2308616"/>
                <a:gd name="connsiteX90" fmla="*/ 1390904 w 8553704"/>
                <a:gd name="connsiteY90" fmla="*/ 835416 h 2308616"/>
                <a:gd name="connsiteX91" fmla="*/ 1416304 w 8553704"/>
                <a:gd name="connsiteY91" fmla="*/ 797316 h 2308616"/>
                <a:gd name="connsiteX92" fmla="*/ 1467104 w 8553704"/>
                <a:gd name="connsiteY92" fmla="*/ 733816 h 2308616"/>
                <a:gd name="connsiteX93" fmla="*/ 1492504 w 8553704"/>
                <a:gd name="connsiteY93" fmla="*/ 695716 h 2308616"/>
                <a:gd name="connsiteX94" fmla="*/ 1505204 w 8553704"/>
                <a:gd name="connsiteY94" fmla="*/ 657616 h 2308616"/>
                <a:gd name="connsiteX95" fmla="*/ 1543304 w 8553704"/>
                <a:gd name="connsiteY95" fmla="*/ 632216 h 2308616"/>
                <a:gd name="connsiteX96" fmla="*/ 1568704 w 8553704"/>
                <a:gd name="connsiteY96" fmla="*/ 594116 h 2308616"/>
                <a:gd name="connsiteX97" fmla="*/ 1606804 w 8553704"/>
                <a:gd name="connsiteY97" fmla="*/ 581416 h 2308616"/>
                <a:gd name="connsiteX98" fmla="*/ 1657604 w 8553704"/>
                <a:gd name="connsiteY98" fmla="*/ 505216 h 2308616"/>
                <a:gd name="connsiteX99" fmla="*/ 1733804 w 8553704"/>
                <a:gd name="connsiteY99" fmla="*/ 441716 h 2308616"/>
                <a:gd name="connsiteX100" fmla="*/ 1759204 w 8553704"/>
                <a:gd name="connsiteY100" fmla="*/ 403616 h 2308616"/>
                <a:gd name="connsiteX101" fmla="*/ 1784604 w 8553704"/>
                <a:gd name="connsiteY101" fmla="*/ 327416 h 2308616"/>
                <a:gd name="connsiteX102" fmla="*/ 1149604 w 8553704"/>
                <a:gd name="connsiteY102" fmla="*/ 213116 h 2308616"/>
                <a:gd name="connsiteX103" fmla="*/ 1060704 w 8553704"/>
                <a:gd name="connsiteY103" fmla="*/ 200416 h 2308616"/>
                <a:gd name="connsiteX104" fmla="*/ 844804 w 8553704"/>
                <a:gd name="connsiteY104" fmla="*/ 187716 h 2308616"/>
                <a:gd name="connsiteX105" fmla="*/ 705104 w 8553704"/>
                <a:gd name="connsiteY105" fmla="*/ 175016 h 2308616"/>
                <a:gd name="connsiteX106" fmla="*/ 413004 w 8553704"/>
                <a:gd name="connsiteY106" fmla="*/ 162316 h 2308616"/>
                <a:gd name="connsiteX107" fmla="*/ 209804 w 8553704"/>
                <a:gd name="connsiteY107" fmla="*/ 149616 h 2308616"/>
                <a:gd name="connsiteX108" fmla="*/ 32004 w 8553704"/>
                <a:gd name="connsiteY108" fmla="*/ 162316 h 2308616"/>
                <a:gd name="connsiteX109" fmla="*/ 19304 w 8553704"/>
                <a:gd name="connsiteY109"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178804 w 8553704"/>
                <a:gd name="connsiteY26" fmla="*/ 1603766 h 2308616"/>
                <a:gd name="connsiteX27" fmla="*/ 6337554 w 8553704"/>
                <a:gd name="connsiteY27" fmla="*/ 1737116 h 2308616"/>
                <a:gd name="connsiteX28" fmla="*/ 6445504 w 8553704"/>
                <a:gd name="connsiteY28" fmla="*/ 1921266 h 2308616"/>
                <a:gd name="connsiteX29" fmla="*/ 6547104 w 8553704"/>
                <a:gd name="connsiteY29" fmla="*/ 1914916 h 2308616"/>
                <a:gd name="connsiteX30" fmla="*/ 6597904 w 8553704"/>
                <a:gd name="connsiteY30" fmla="*/ 1927616 h 2308616"/>
                <a:gd name="connsiteX31" fmla="*/ 6674104 w 8553704"/>
                <a:gd name="connsiteY31" fmla="*/ 1953016 h 2308616"/>
                <a:gd name="connsiteX32" fmla="*/ 7067804 w 8553704"/>
                <a:gd name="connsiteY32" fmla="*/ 1978416 h 2308616"/>
                <a:gd name="connsiteX33" fmla="*/ 8223504 w 8553704"/>
                <a:gd name="connsiteY33" fmla="*/ 2029216 h 2308616"/>
                <a:gd name="connsiteX34" fmla="*/ 8477504 w 8553704"/>
                <a:gd name="connsiteY34" fmla="*/ 2016516 h 2308616"/>
                <a:gd name="connsiteX35" fmla="*/ 8553704 w 8553704"/>
                <a:gd name="connsiteY35" fmla="*/ 1965716 h 2308616"/>
                <a:gd name="connsiteX36" fmla="*/ 8541004 w 8553704"/>
                <a:gd name="connsiteY36" fmla="*/ 937016 h 2308616"/>
                <a:gd name="connsiteX37" fmla="*/ 8337804 w 8553704"/>
                <a:gd name="connsiteY37" fmla="*/ 975116 h 2308616"/>
                <a:gd name="connsiteX38" fmla="*/ 7867904 w 8553704"/>
                <a:gd name="connsiteY38" fmla="*/ 962416 h 2308616"/>
                <a:gd name="connsiteX39" fmla="*/ 7601204 w 8553704"/>
                <a:gd name="connsiteY39" fmla="*/ 937016 h 2308616"/>
                <a:gd name="connsiteX40" fmla="*/ 7537704 w 8553704"/>
                <a:gd name="connsiteY40" fmla="*/ 924316 h 2308616"/>
                <a:gd name="connsiteX41" fmla="*/ 7486904 w 8553704"/>
                <a:gd name="connsiteY41" fmla="*/ 911616 h 2308616"/>
                <a:gd name="connsiteX42" fmla="*/ 7448804 w 8553704"/>
                <a:gd name="connsiteY42" fmla="*/ 898916 h 2308616"/>
                <a:gd name="connsiteX43" fmla="*/ 7359904 w 8553704"/>
                <a:gd name="connsiteY43" fmla="*/ 886216 h 2308616"/>
                <a:gd name="connsiteX44" fmla="*/ 7207504 w 8553704"/>
                <a:gd name="connsiteY44" fmla="*/ 860816 h 2308616"/>
                <a:gd name="connsiteX45" fmla="*/ 5924804 w 8553704"/>
                <a:gd name="connsiteY45" fmla="*/ 848116 h 2308616"/>
                <a:gd name="connsiteX46" fmla="*/ 5594604 w 8553704"/>
                <a:gd name="connsiteY46" fmla="*/ 810016 h 2308616"/>
                <a:gd name="connsiteX47" fmla="*/ 5467604 w 8553704"/>
                <a:gd name="connsiteY47" fmla="*/ 771916 h 2308616"/>
                <a:gd name="connsiteX48" fmla="*/ 5429504 w 8553704"/>
                <a:gd name="connsiteY48" fmla="*/ 759216 h 2308616"/>
                <a:gd name="connsiteX49" fmla="*/ 5340604 w 8553704"/>
                <a:gd name="connsiteY49" fmla="*/ 708416 h 2308616"/>
                <a:gd name="connsiteX50" fmla="*/ 5302504 w 8553704"/>
                <a:gd name="connsiteY50" fmla="*/ 683016 h 2308616"/>
                <a:gd name="connsiteX51" fmla="*/ 5175504 w 8553704"/>
                <a:gd name="connsiteY51" fmla="*/ 644916 h 2308616"/>
                <a:gd name="connsiteX52" fmla="*/ 4934204 w 8553704"/>
                <a:gd name="connsiteY52" fmla="*/ 632216 h 2308616"/>
                <a:gd name="connsiteX53" fmla="*/ 4527804 w 8553704"/>
                <a:gd name="connsiteY53" fmla="*/ 594116 h 2308616"/>
                <a:gd name="connsiteX54" fmla="*/ 4438904 w 8553704"/>
                <a:gd name="connsiteY54" fmla="*/ 581416 h 2308616"/>
                <a:gd name="connsiteX55" fmla="*/ 3905504 w 8553704"/>
                <a:gd name="connsiteY55" fmla="*/ 530616 h 2308616"/>
                <a:gd name="connsiteX56" fmla="*/ 3626104 w 8553704"/>
                <a:gd name="connsiteY56" fmla="*/ 492516 h 2308616"/>
                <a:gd name="connsiteX57" fmla="*/ 3486404 w 8553704"/>
                <a:gd name="connsiteY57" fmla="*/ 467116 h 2308616"/>
                <a:gd name="connsiteX58" fmla="*/ 3156204 w 8553704"/>
                <a:gd name="connsiteY58" fmla="*/ 454416 h 2308616"/>
                <a:gd name="connsiteX59" fmla="*/ 2902204 w 8553704"/>
                <a:gd name="connsiteY59" fmla="*/ 416316 h 2308616"/>
                <a:gd name="connsiteX60" fmla="*/ 2851404 w 8553704"/>
                <a:gd name="connsiteY60" fmla="*/ 403616 h 2308616"/>
                <a:gd name="connsiteX61" fmla="*/ 2381504 w 8553704"/>
                <a:gd name="connsiteY61" fmla="*/ 378216 h 2308616"/>
                <a:gd name="connsiteX62" fmla="*/ 2318004 w 8553704"/>
                <a:gd name="connsiteY62" fmla="*/ 695716 h 2308616"/>
                <a:gd name="connsiteX63" fmla="*/ 2381504 w 8553704"/>
                <a:gd name="connsiteY63" fmla="*/ 810016 h 2308616"/>
                <a:gd name="connsiteX64" fmla="*/ 2419604 w 8553704"/>
                <a:gd name="connsiteY64" fmla="*/ 835416 h 2308616"/>
                <a:gd name="connsiteX65" fmla="*/ 2495804 w 8553704"/>
                <a:gd name="connsiteY65" fmla="*/ 911616 h 2308616"/>
                <a:gd name="connsiteX66" fmla="*/ 2533904 w 8553704"/>
                <a:gd name="connsiteY66" fmla="*/ 949716 h 2308616"/>
                <a:gd name="connsiteX67" fmla="*/ 2584704 w 8553704"/>
                <a:gd name="connsiteY67" fmla="*/ 987816 h 2308616"/>
                <a:gd name="connsiteX68" fmla="*/ 2660904 w 8553704"/>
                <a:gd name="connsiteY68" fmla="*/ 1038616 h 2308616"/>
                <a:gd name="connsiteX69" fmla="*/ 2673604 w 8553704"/>
                <a:gd name="connsiteY69" fmla="*/ 1076716 h 2308616"/>
                <a:gd name="connsiteX70" fmla="*/ 2699004 w 8553704"/>
                <a:gd name="connsiteY70" fmla="*/ 1165616 h 2308616"/>
                <a:gd name="connsiteX71" fmla="*/ 2673604 w 8553704"/>
                <a:gd name="connsiteY71" fmla="*/ 1330716 h 2308616"/>
                <a:gd name="connsiteX72" fmla="*/ 2660904 w 8553704"/>
                <a:gd name="connsiteY72" fmla="*/ 1381516 h 2308616"/>
                <a:gd name="connsiteX73" fmla="*/ 2635504 w 8553704"/>
                <a:gd name="connsiteY73" fmla="*/ 1419616 h 2308616"/>
                <a:gd name="connsiteX74" fmla="*/ 2622804 w 8553704"/>
                <a:gd name="connsiteY74" fmla="*/ 1457716 h 2308616"/>
                <a:gd name="connsiteX75" fmla="*/ 2584704 w 8553704"/>
                <a:gd name="connsiteY75" fmla="*/ 1470416 h 2308616"/>
                <a:gd name="connsiteX76" fmla="*/ 2546604 w 8553704"/>
                <a:gd name="connsiteY76" fmla="*/ 1495816 h 2308616"/>
                <a:gd name="connsiteX77" fmla="*/ 2470404 w 8553704"/>
                <a:gd name="connsiteY77" fmla="*/ 1521216 h 2308616"/>
                <a:gd name="connsiteX78" fmla="*/ 2432304 w 8553704"/>
                <a:gd name="connsiteY78" fmla="*/ 1533916 h 2308616"/>
                <a:gd name="connsiteX79" fmla="*/ 2330704 w 8553704"/>
                <a:gd name="connsiteY79" fmla="*/ 1546616 h 2308616"/>
                <a:gd name="connsiteX80" fmla="*/ 1797304 w 8553704"/>
                <a:gd name="connsiteY80" fmla="*/ 1546616 h 2308616"/>
                <a:gd name="connsiteX81" fmla="*/ 1670304 w 8553704"/>
                <a:gd name="connsiteY81" fmla="*/ 1533916 h 2308616"/>
                <a:gd name="connsiteX82" fmla="*/ 1556004 w 8553704"/>
                <a:gd name="connsiteY82" fmla="*/ 1470416 h 2308616"/>
                <a:gd name="connsiteX83" fmla="*/ 1454404 w 8553704"/>
                <a:gd name="connsiteY83" fmla="*/ 1419616 h 2308616"/>
                <a:gd name="connsiteX84" fmla="*/ 1429004 w 8553704"/>
                <a:gd name="connsiteY84" fmla="*/ 1381516 h 2308616"/>
                <a:gd name="connsiteX85" fmla="*/ 1378204 w 8553704"/>
                <a:gd name="connsiteY85" fmla="*/ 1356116 h 2308616"/>
                <a:gd name="connsiteX86" fmla="*/ 1340104 w 8553704"/>
                <a:gd name="connsiteY86" fmla="*/ 1229116 h 2308616"/>
                <a:gd name="connsiteX87" fmla="*/ 1352804 w 8553704"/>
                <a:gd name="connsiteY87" fmla="*/ 975116 h 2308616"/>
                <a:gd name="connsiteX88" fmla="*/ 1365504 w 8553704"/>
                <a:gd name="connsiteY88" fmla="*/ 937016 h 2308616"/>
                <a:gd name="connsiteX89" fmla="*/ 1390904 w 8553704"/>
                <a:gd name="connsiteY89" fmla="*/ 835416 h 2308616"/>
                <a:gd name="connsiteX90" fmla="*/ 1416304 w 8553704"/>
                <a:gd name="connsiteY90" fmla="*/ 797316 h 2308616"/>
                <a:gd name="connsiteX91" fmla="*/ 1467104 w 8553704"/>
                <a:gd name="connsiteY91" fmla="*/ 733816 h 2308616"/>
                <a:gd name="connsiteX92" fmla="*/ 1492504 w 8553704"/>
                <a:gd name="connsiteY92" fmla="*/ 695716 h 2308616"/>
                <a:gd name="connsiteX93" fmla="*/ 1505204 w 8553704"/>
                <a:gd name="connsiteY93" fmla="*/ 657616 h 2308616"/>
                <a:gd name="connsiteX94" fmla="*/ 1543304 w 8553704"/>
                <a:gd name="connsiteY94" fmla="*/ 632216 h 2308616"/>
                <a:gd name="connsiteX95" fmla="*/ 1568704 w 8553704"/>
                <a:gd name="connsiteY95" fmla="*/ 594116 h 2308616"/>
                <a:gd name="connsiteX96" fmla="*/ 1606804 w 8553704"/>
                <a:gd name="connsiteY96" fmla="*/ 581416 h 2308616"/>
                <a:gd name="connsiteX97" fmla="*/ 1657604 w 8553704"/>
                <a:gd name="connsiteY97" fmla="*/ 505216 h 2308616"/>
                <a:gd name="connsiteX98" fmla="*/ 1733804 w 8553704"/>
                <a:gd name="connsiteY98" fmla="*/ 441716 h 2308616"/>
                <a:gd name="connsiteX99" fmla="*/ 1759204 w 8553704"/>
                <a:gd name="connsiteY99" fmla="*/ 403616 h 2308616"/>
                <a:gd name="connsiteX100" fmla="*/ 1784604 w 8553704"/>
                <a:gd name="connsiteY100" fmla="*/ 327416 h 2308616"/>
                <a:gd name="connsiteX101" fmla="*/ 1149604 w 8553704"/>
                <a:gd name="connsiteY101" fmla="*/ 213116 h 2308616"/>
                <a:gd name="connsiteX102" fmla="*/ 1060704 w 8553704"/>
                <a:gd name="connsiteY102" fmla="*/ 200416 h 2308616"/>
                <a:gd name="connsiteX103" fmla="*/ 844804 w 8553704"/>
                <a:gd name="connsiteY103" fmla="*/ 187716 h 2308616"/>
                <a:gd name="connsiteX104" fmla="*/ 705104 w 8553704"/>
                <a:gd name="connsiteY104" fmla="*/ 175016 h 2308616"/>
                <a:gd name="connsiteX105" fmla="*/ 413004 w 8553704"/>
                <a:gd name="connsiteY105" fmla="*/ 162316 h 2308616"/>
                <a:gd name="connsiteX106" fmla="*/ 209804 w 8553704"/>
                <a:gd name="connsiteY106" fmla="*/ 149616 h 2308616"/>
                <a:gd name="connsiteX107" fmla="*/ 32004 w 8553704"/>
                <a:gd name="connsiteY107" fmla="*/ 162316 h 2308616"/>
                <a:gd name="connsiteX108" fmla="*/ 19304 w 8553704"/>
                <a:gd name="connsiteY108"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178804 w 8553704"/>
                <a:gd name="connsiteY26" fmla="*/ 1603766 h 2308616"/>
                <a:gd name="connsiteX27" fmla="*/ 6337554 w 8553704"/>
                <a:gd name="connsiteY27" fmla="*/ 1737116 h 2308616"/>
                <a:gd name="connsiteX28" fmla="*/ 6445504 w 8553704"/>
                <a:gd name="connsiteY28" fmla="*/ 1921266 h 2308616"/>
                <a:gd name="connsiteX29" fmla="*/ 6597904 w 8553704"/>
                <a:gd name="connsiteY29" fmla="*/ 1927616 h 2308616"/>
                <a:gd name="connsiteX30" fmla="*/ 6674104 w 8553704"/>
                <a:gd name="connsiteY30" fmla="*/ 1953016 h 2308616"/>
                <a:gd name="connsiteX31" fmla="*/ 7067804 w 8553704"/>
                <a:gd name="connsiteY31" fmla="*/ 1978416 h 2308616"/>
                <a:gd name="connsiteX32" fmla="*/ 8223504 w 8553704"/>
                <a:gd name="connsiteY32" fmla="*/ 2029216 h 2308616"/>
                <a:gd name="connsiteX33" fmla="*/ 8477504 w 8553704"/>
                <a:gd name="connsiteY33" fmla="*/ 2016516 h 2308616"/>
                <a:gd name="connsiteX34" fmla="*/ 8553704 w 8553704"/>
                <a:gd name="connsiteY34" fmla="*/ 1965716 h 2308616"/>
                <a:gd name="connsiteX35" fmla="*/ 8541004 w 8553704"/>
                <a:gd name="connsiteY35" fmla="*/ 937016 h 2308616"/>
                <a:gd name="connsiteX36" fmla="*/ 8337804 w 8553704"/>
                <a:gd name="connsiteY36" fmla="*/ 975116 h 2308616"/>
                <a:gd name="connsiteX37" fmla="*/ 7867904 w 8553704"/>
                <a:gd name="connsiteY37" fmla="*/ 962416 h 2308616"/>
                <a:gd name="connsiteX38" fmla="*/ 7601204 w 8553704"/>
                <a:gd name="connsiteY38" fmla="*/ 937016 h 2308616"/>
                <a:gd name="connsiteX39" fmla="*/ 7537704 w 8553704"/>
                <a:gd name="connsiteY39" fmla="*/ 924316 h 2308616"/>
                <a:gd name="connsiteX40" fmla="*/ 7486904 w 8553704"/>
                <a:gd name="connsiteY40" fmla="*/ 911616 h 2308616"/>
                <a:gd name="connsiteX41" fmla="*/ 7448804 w 8553704"/>
                <a:gd name="connsiteY41" fmla="*/ 898916 h 2308616"/>
                <a:gd name="connsiteX42" fmla="*/ 7359904 w 8553704"/>
                <a:gd name="connsiteY42" fmla="*/ 886216 h 2308616"/>
                <a:gd name="connsiteX43" fmla="*/ 7207504 w 8553704"/>
                <a:gd name="connsiteY43" fmla="*/ 860816 h 2308616"/>
                <a:gd name="connsiteX44" fmla="*/ 5924804 w 8553704"/>
                <a:gd name="connsiteY44" fmla="*/ 848116 h 2308616"/>
                <a:gd name="connsiteX45" fmla="*/ 5594604 w 8553704"/>
                <a:gd name="connsiteY45" fmla="*/ 810016 h 2308616"/>
                <a:gd name="connsiteX46" fmla="*/ 5467604 w 8553704"/>
                <a:gd name="connsiteY46" fmla="*/ 771916 h 2308616"/>
                <a:gd name="connsiteX47" fmla="*/ 5429504 w 8553704"/>
                <a:gd name="connsiteY47" fmla="*/ 759216 h 2308616"/>
                <a:gd name="connsiteX48" fmla="*/ 5340604 w 8553704"/>
                <a:gd name="connsiteY48" fmla="*/ 708416 h 2308616"/>
                <a:gd name="connsiteX49" fmla="*/ 5302504 w 8553704"/>
                <a:gd name="connsiteY49" fmla="*/ 683016 h 2308616"/>
                <a:gd name="connsiteX50" fmla="*/ 5175504 w 8553704"/>
                <a:gd name="connsiteY50" fmla="*/ 644916 h 2308616"/>
                <a:gd name="connsiteX51" fmla="*/ 4934204 w 8553704"/>
                <a:gd name="connsiteY51" fmla="*/ 632216 h 2308616"/>
                <a:gd name="connsiteX52" fmla="*/ 4527804 w 8553704"/>
                <a:gd name="connsiteY52" fmla="*/ 594116 h 2308616"/>
                <a:gd name="connsiteX53" fmla="*/ 4438904 w 8553704"/>
                <a:gd name="connsiteY53" fmla="*/ 581416 h 2308616"/>
                <a:gd name="connsiteX54" fmla="*/ 3905504 w 8553704"/>
                <a:gd name="connsiteY54" fmla="*/ 530616 h 2308616"/>
                <a:gd name="connsiteX55" fmla="*/ 3626104 w 8553704"/>
                <a:gd name="connsiteY55" fmla="*/ 492516 h 2308616"/>
                <a:gd name="connsiteX56" fmla="*/ 3486404 w 8553704"/>
                <a:gd name="connsiteY56" fmla="*/ 467116 h 2308616"/>
                <a:gd name="connsiteX57" fmla="*/ 3156204 w 8553704"/>
                <a:gd name="connsiteY57" fmla="*/ 454416 h 2308616"/>
                <a:gd name="connsiteX58" fmla="*/ 2902204 w 8553704"/>
                <a:gd name="connsiteY58" fmla="*/ 416316 h 2308616"/>
                <a:gd name="connsiteX59" fmla="*/ 2851404 w 8553704"/>
                <a:gd name="connsiteY59" fmla="*/ 403616 h 2308616"/>
                <a:gd name="connsiteX60" fmla="*/ 2381504 w 8553704"/>
                <a:gd name="connsiteY60" fmla="*/ 378216 h 2308616"/>
                <a:gd name="connsiteX61" fmla="*/ 2318004 w 8553704"/>
                <a:gd name="connsiteY61" fmla="*/ 695716 h 2308616"/>
                <a:gd name="connsiteX62" fmla="*/ 2381504 w 8553704"/>
                <a:gd name="connsiteY62" fmla="*/ 810016 h 2308616"/>
                <a:gd name="connsiteX63" fmla="*/ 2419604 w 8553704"/>
                <a:gd name="connsiteY63" fmla="*/ 835416 h 2308616"/>
                <a:gd name="connsiteX64" fmla="*/ 2495804 w 8553704"/>
                <a:gd name="connsiteY64" fmla="*/ 911616 h 2308616"/>
                <a:gd name="connsiteX65" fmla="*/ 2533904 w 8553704"/>
                <a:gd name="connsiteY65" fmla="*/ 949716 h 2308616"/>
                <a:gd name="connsiteX66" fmla="*/ 2584704 w 8553704"/>
                <a:gd name="connsiteY66" fmla="*/ 987816 h 2308616"/>
                <a:gd name="connsiteX67" fmla="*/ 2660904 w 8553704"/>
                <a:gd name="connsiteY67" fmla="*/ 1038616 h 2308616"/>
                <a:gd name="connsiteX68" fmla="*/ 2673604 w 8553704"/>
                <a:gd name="connsiteY68" fmla="*/ 1076716 h 2308616"/>
                <a:gd name="connsiteX69" fmla="*/ 2699004 w 8553704"/>
                <a:gd name="connsiteY69" fmla="*/ 1165616 h 2308616"/>
                <a:gd name="connsiteX70" fmla="*/ 2673604 w 8553704"/>
                <a:gd name="connsiteY70" fmla="*/ 1330716 h 2308616"/>
                <a:gd name="connsiteX71" fmla="*/ 2660904 w 8553704"/>
                <a:gd name="connsiteY71" fmla="*/ 1381516 h 2308616"/>
                <a:gd name="connsiteX72" fmla="*/ 2635504 w 8553704"/>
                <a:gd name="connsiteY72" fmla="*/ 1419616 h 2308616"/>
                <a:gd name="connsiteX73" fmla="*/ 2622804 w 8553704"/>
                <a:gd name="connsiteY73" fmla="*/ 1457716 h 2308616"/>
                <a:gd name="connsiteX74" fmla="*/ 2584704 w 8553704"/>
                <a:gd name="connsiteY74" fmla="*/ 1470416 h 2308616"/>
                <a:gd name="connsiteX75" fmla="*/ 2546604 w 8553704"/>
                <a:gd name="connsiteY75" fmla="*/ 1495816 h 2308616"/>
                <a:gd name="connsiteX76" fmla="*/ 2470404 w 8553704"/>
                <a:gd name="connsiteY76" fmla="*/ 1521216 h 2308616"/>
                <a:gd name="connsiteX77" fmla="*/ 2432304 w 8553704"/>
                <a:gd name="connsiteY77" fmla="*/ 1533916 h 2308616"/>
                <a:gd name="connsiteX78" fmla="*/ 2330704 w 8553704"/>
                <a:gd name="connsiteY78" fmla="*/ 1546616 h 2308616"/>
                <a:gd name="connsiteX79" fmla="*/ 1797304 w 8553704"/>
                <a:gd name="connsiteY79" fmla="*/ 1546616 h 2308616"/>
                <a:gd name="connsiteX80" fmla="*/ 1670304 w 8553704"/>
                <a:gd name="connsiteY80" fmla="*/ 1533916 h 2308616"/>
                <a:gd name="connsiteX81" fmla="*/ 1556004 w 8553704"/>
                <a:gd name="connsiteY81" fmla="*/ 1470416 h 2308616"/>
                <a:gd name="connsiteX82" fmla="*/ 1454404 w 8553704"/>
                <a:gd name="connsiteY82" fmla="*/ 1419616 h 2308616"/>
                <a:gd name="connsiteX83" fmla="*/ 1429004 w 8553704"/>
                <a:gd name="connsiteY83" fmla="*/ 1381516 h 2308616"/>
                <a:gd name="connsiteX84" fmla="*/ 1378204 w 8553704"/>
                <a:gd name="connsiteY84" fmla="*/ 1356116 h 2308616"/>
                <a:gd name="connsiteX85" fmla="*/ 1340104 w 8553704"/>
                <a:gd name="connsiteY85" fmla="*/ 1229116 h 2308616"/>
                <a:gd name="connsiteX86" fmla="*/ 1352804 w 8553704"/>
                <a:gd name="connsiteY86" fmla="*/ 975116 h 2308616"/>
                <a:gd name="connsiteX87" fmla="*/ 1365504 w 8553704"/>
                <a:gd name="connsiteY87" fmla="*/ 937016 h 2308616"/>
                <a:gd name="connsiteX88" fmla="*/ 1390904 w 8553704"/>
                <a:gd name="connsiteY88" fmla="*/ 835416 h 2308616"/>
                <a:gd name="connsiteX89" fmla="*/ 1416304 w 8553704"/>
                <a:gd name="connsiteY89" fmla="*/ 797316 h 2308616"/>
                <a:gd name="connsiteX90" fmla="*/ 1467104 w 8553704"/>
                <a:gd name="connsiteY90" fmla="*/ 733816 h 2308616"/>
                <a:gd name="connsiteX91" fmla="*/ 1492504 w 8553704"/>
                <a:gd name="connsiteY91" fmla="*/ 695716 h 2308616"/>
                <a:gd name="connsiteX92" fmla="*/ 1505204 w 8553704"/>
                <a:gd name="connsiteY92" fmla="*/ 657616 h 2308616"/>
                <a:gd name="connsiteX93" fmla="*/ 1543304 w 8553704"/>
                <a:gd name="connsiteY93" fmla="*/ 632216 h 2308616"/>
                <a:gd name="connsiteX94" fmla="*/ 1568704 w 8553704"/>
                <a:gd name="connsiteY94" fmla="*/ 594116 h 2308616"/>
                <a:gd name="connsiteX95" fmla="*/ 1606804 w 8553704"/>
                <a:gd name="connsiteY95" fmla="*/ 581416 h 2308616"/>
                <a:gd name="connsiteX96" fmla="*/ 1657604 w 8553704"/>
                <a:gd name="connsiteY96" fmla="*/ 505216 h 2308616"/>
                <a:gd name="connsiteX97" fmla="*/ 1733804 w 8553704"/>
                <a:gd name="connsiteY97" fmla="*/ 441716 h 2308616"/>
                <a:gd name="connsiteX98" fmla="*/ 1759204 w 8553704"/>
                <a:gd name="connsiteY98" fmla="*/ 403616 h 2308616"/>
                <a:gd name="connsiteX99" fmla="*/ 1784604 w 8553704"/>
                <a:gd name="connsiteY99" fmla="*/ 327416 h 2308616"/>
                <a:gd name="connsiteX100" fmla="*/ 1149604 w 8553704"/>
                <a:gd name="connsiteY100" fmla="*/ 213116 h 2308616"/>
                <a:gd name="connsiteX101" fmla="*/ 1060704 w 8553704"/>
                <a:gd name="connsiteY101" fmla="*/ 200416 h 2308616"/>
                <a:gd name="connsiteX102" fmla="*/ 844804 w 8553704"/>
                <a:gd name="connsiteY102" fmla="*/ 187716 h 2308616"/>
                <a:gd name="connsiteX103" fmla="*/ 705104 w 8553704"/>
                <a:gd name="connsiteY103" fmla="*/ 175016 h 2308616"/>
                <a:gd name="connsiteX104" fmla="*/ 413004 w 8553704"/>
                <a:gd name="connsiteY104" fmla="*/ 162316 h 2308616"/>
                <a:gd name="connsiteX105" fmla="*/ 209804 w 8553704"/>
                <a:gd name="connsiteY105" fmla="*/ 149616 h 2308616"/>
                <a:gd name="connsiteX106" fmla="*/ 32004 w 8553704"/>
                <a:gd name="connsiteY106" fmla="*/ 162316 h 2308616"/>
                <a:gd name="connsiteX107" fmla="*/ 19304 w 8553704"/>
                <a:gd name="connsiteY107"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178804 w 8553704"/>
                <a:gd name="connsiteY26" fmla="*/ 1603766 h 2308616"/>
                <a:gd name="connsiteX27" fmla="*/ 6337554 w 8553704"/>
                <a:gd name="connsiteY27" fmla="*/ 1737116 h 2308616"/>
                <a:gd name="connsiteX28" fmla="*/ 6445504 w 8553704"/>
                <a:gd name="connsiteY28" fmla="*/ 1921266 h 2308616"/>
                <a:gd name="connsiteX29" fmla="*/ 6674104 w 8553704"/>
                <a:gd name="connsiteY29" fmla="*/ 1953016 h 2308616"/>
                <a:gd name="connsiteX30" fmla="*/ 7067804 w 8553704"/>
                <a:gd name="connsiteY30" fmla="*/ 1978416 h 2308616"/>
                <a:gd name="connsiteX31" fmla="*/ 8223504 w 8553704"/>
                <a:gd name="connsiteY31" fmla="*/ 2029216 h 2308616"/>
                <a:gd name="connsiteX32" fmla="*/ 8477504 w 8553704"/>
                <a:gd name="connsiteY32" fmla="*/ 2016516 h 2308616"/>
                <a:gd name="connsiteX33" fmla="*/ 8553704 w 8553704"/>
                <a:gd name="connsiteY33" fmla="*/ 1965716 h 2308616"/>
                <a:gd name="connsiteX34" fmla="*/ 8541004 w 8553704"/>
                <a:gd name="connsiteY34" fmla="*/ 937016 h 2308616"/>
                <a:gd name="connsiteX35" fmla="*/ 8337804 w 8553704"/>
                <a:gd name="connsiteY35" fmla="*/ 975116 h 2308616"/>
                <a:gd name="connsiteX36" fmla="*/ 7867904 w 8553704"/>
                <a:gd name="connsiteY36" fmla="*/ 962416 h 2308616"/>
                <a:gd name="connsiteX37" fmla="*/ 7601204 w 8553704"/>
                <a:gd name="connsiteY37" fmla="*/ 937016 h 2308616"/>
                <a:gd name="connsiteX38" fmla="*/ 7537704 w 8553704"/>
                <a:gd name="connsiteY38" fmla="*/ 924316 h 2308616"/>
                <a:gd name="connsiteX39" fmla="*/ 7486904 w 8553704"/>
                <a:gd name="connsiteY39" fmla="*/ 911616 h 2308616"/>
                <a:gd name="connsiteX40" fmla="*/ 7448804 w 8553704"/>
                <a:gd name="connsiteY40" fmla="*/ 898916 h 2308616"/>
                <a:gd name="connsiteX41" fmla="*/ 7359904 w 8553704"/>
                <a:gd name="connsiteY41" fmla="*/ 886216 h 2308616"/>
                <a:gd name="connsiteX42" fmla="*/ 7207504 w 8553704"/>
                <a:gd name="connsiteY42" fmla="*/ 860816 h 2308616"/>
                <a:gd name="connsiteX43" fmla="*/ 5924804 w 8553704"/>
                <a:gd name="connsiteY43" fmla="*/ 848116 h 2308616"/>
                <a:gd name="connsiteX44" fmla="*/ 5594604 w 8553704"/>
                <a:gd name="connsiteY44" fmla="*/ 810016 h 2308616"/>
                <a:gd name="connsiteX45" fmla="*/ 5467604 w 8553704"/>
                <a:gd name="connsiteY45" fmla="*/ 771916 h 2308616"/>
                <a:gd name="connsiteX46" fmla="*/ 5429504 w 8553704"/>
                <a:gd name="connsiteY46" fmla="*/ 759216 h 2308616"/>
                <a:gd name="connsiteX47" fmla="*/ 5340604 w 8553704"/>
                <a:gd name="connsiteY47" fmla="*/ 708416 h 2308616"/>
                <a:gd name="connsiteX48" fmla="*/ 5302504 w 8553704"/>
                <a:gd name="connsiteY48" fmla="*/ 683016 h 2308616"/>
                <a:gd name="connsiteX49" fmla="*/ 5175504 w 8553704"/>
                <a:gd name="connsiteY49" fmla="*/ 644916 h 2308616"/>
                <a:gd name="connsiteX50" fmla="*/ 4934204 w 8553704"/>
                <a:gd name="connsiteY50" fmla="*/ 632216 h 2308616"/>
                <a:gd name="connsiteX51" fmla="*/ 4527804 w 8553704"/>
                <a:gd name="connsiteY51" fmla="*/ 594116 h 2308616"/>
                <a:gd name="connsiteX52" fmla="*/ 4438904 w 8553704"/>
                <a:gd name="connsiteY52" fmla="*/ 581416 h 2308616"/>
                <a:gd name="connsiteX53" fmla="*/ 3905504 w 8553704"/>
                <a:gd name="connsiteY53" fmla="*/ 530616 h 2308616"/>
                <a:gd name="connsiteX54" fmla="*/ 3626104 w 8553704"/>
                <a:gd name="connsiteY54" fmla="*/ 492516 h 2308616"/>
                <a:gd name="connsiteX55" fmla="*/ 3486404 w 8553704"/>
                <a:gd name="connsiteY55" fmla="*/ 467116 h 2308616"/>
                <a:gd name="connsiteX56" fmla="*/ 3156204 w 8553704"/>
                <a:gd name="connsiteY56" fmla="*/ 454416 h 2308616"/>
                <a:gd name="connsiteX57" fmla="*/ 2902204 w 8553704"/>
                <a:gd name="connsiteY57" fmla="*/ 416316 h 2308616"/>
                <a:gd name="connsiteX58" fmla="*/ 2851404 w 8553704"/>
                <a:gd name="connsiteY58" fmla="*/ 403616 h 2308616"/>
                <a:gd name="connsiteX59" fmla="*/ 2381504 w 8553704"/>
                <a:gd name="connsiteY59" fmla="*/ 378216 h 2308616"/>
                <a:gd name="connsiteX60" fmla="*/ 2318004 w 8553704"/>
                <a:gd name="connsiteY60" fmla="*/ 695716 h 2308616"/>
                <a:gd name="connsiteX61" fmla="*/ 2381504 w 8553704"/>
                <a:gd name="connsiteY61" fmla="*/ 810016 h 2308616"/>
                <a:gd name="connsiteX62" fmla="*/ 2419604 w 8553704"/>
                <a:gd name="connsiteY62" fmla="*/ 835416 h 2308616"/>
                <a:gd name="connsiteX63" fmla="*/ 2495804 w 8553704"/>
                <a:gd name="connsiteY63" fmla="*/ 911616 h 2308616"/>
                <a:gd name="connsiteX64" fmla="*/ 2533904 w 8553704"/>
                <a:gd name="connsiteY64" fmla="*/ 949716 h 2308616"/>
                <a:gd name="connsiteX65" fmla="*/ 2584704 w 8553704"/>
                <a:gd name="connsiteY65" fmla="*/ 987816 h 2308616"/>
                <a:gd name="connsiteX66" fmla="*/ 2660904 w 8553704"/>
                <a:gd name="connsiteY66" fmla="*/ 1038616 h 2308616"/>
                <a:gd name="connsiteX67" fmla="*/ 2673604 w 8553704"/>
                <a:gd name="connsiteY67" fmla="*/ 1076716 h 2308616"/>
                <a:gd name="connsiteX68" fmla="*/ 2699004 w 8553704"/>
                <a:gd name="connsiteY68" fmla="*/ 1165616 h 2308616"/>
                <a:gd name="connsiteX69" fmla="*/ 2673604 w 8553704"/>
                <a:gd name="connsiteY69" fmla="*/ 1330716 h 2308616"/>
                <a:gd name="connsiteX70" fmla="*/ 2660904 w 8553704"/>
                <a:gd name="connsiteY70" fmla="*/ 1381516 h 2308616"/>
                <a:gd name="connsiteX71" fmla="*/ 2635504 w 8553704"/>
                <a:gd name="connsiteY71" fmla="*/ 1419616 h 2308616"/>
                <a:gd name="connsiteX72" fmla="*/ 2622804 w 8553704"/>
                <a:gd name="connsiteY72" fmla="*/ 1457716 h 2308616"/>
                <a:gd name="connsiteX73" fmla="*/ 2584704 w 8553704"/>
                <a:gd name="connsiteY73" fmla="*/ 1470416 h 2308616"/>
                <a:gd name="connsiteX74" fmla="*/ 2546604 w 8553704"/>
                <a:gd name="connsiteY74" fmla="*/ 1495816 h 2308616"/>
                <a:gd name="connsiteX75" fmla="*/ 2470404 w 8553704"/>
                <a:gd name="connsiteY75" fmla="*/ 1521216 h 2308616"/>
                <a:gd name="connsiteX76" fmla="*/ 2432304 w 8553704"/>
                <a:gd name="connsiteY76" fmla="*/ 1533916 h 2308616"/>
                <a:gd name="connsiteX77" fmla="*/ 2330704 w 8553704"/>
                <a:gd name="connsiteY77" fmla="*/ 1546616 h 2308616"/>
                <a:gd name="connsiteX78" fmla="*/ 1797304 w 8553704"/>
                <a:gd name="connsiteY78" fmla="*/ 1546616 h 2308616"/>
                <a:gd name="connsiteX79" fmla="*/ 1670304 w 8553704"/>
                <a:gd name="connsiteY79" fmla="*/ 1533916 h 2308616"/>
                <a:gd name="connsiteX80" fmla="*/ 1556004 w 8553704"/>
                <a:gd name="connsiteY80" fmla="*/ 1470416 h 2308616"/>
                <a:gd name="connsiteX81" fmla="*/ 1454404 w 8553704"/>
                <a:gd name="connsiteY81" fmla="*/ 1419616 h 2308616"/>
                <a:gd name="connsiteX82" fmla="*/ 1429004 w 8553704"/>
                <a:gd name="connsiteY82" fmla="*/ 1381516 h 2308616"/>
                <a:gd name="connsiteX83" fmla="*/ 1378204 w 8553704"/>
                <a:gd name="connsiteY83" fmla="*/ 1356116 h 2308616"/>
                <a:gd name="connsiteX84" fmla="*/ 1340104 w 8553704"/>
                <a:gd name="connsiteY84" fmla="*/ 1229116 h 2308616"/>
                <a:gd name="connsiteX85" fmla="*/ 1352804 w 8553704"/>
                <a:gd name="connsiteY85" fmla="*/ 975116 h 2308616"/>
                <a:gd name="connsiteX86" fmla="*/ 1365504 w 8553704"/>
                <a:gd name="connsiteY86" fmla="*/ 937016 h 2308616"/>
                <a:gd name="connsiteX87" fmla="*/ 1390904 w 8553704"/>
                <a:gd name="connsiteY87" fmla="*/ 835416 h 2308616"/>
                <a:gd name="connsiteX88" fmla="*/ 1416304 w 8553704"/>
                <a:gd name="connsiteY88" fmla="*/ 797316 h 2308616"/>
                <a:gd name="connsiteX89" fmla="*/ 1467104 w 8553704"/>
                <a:gd name="connsiteY89" fmla="*/ 733816 h 2308616"/>
                <a:gd name="connsiteX90" fmla="*/ 1492504 w 8553704"/>
                <a:gd name="connsiteY90" fmla="*/ 695716 h 2308616"/>
                <a:gd name="connsiteX91" fmla="*/ 1505204 w 8553704"/>
                <a:gd name="connsiteY91" fmla="*/ 657616 h 2308616"/>
                <a:gd name="connsiteX92" fmla="*/ 1543304 w 8553704"/>
                <a:gd name="connsiteY92" fmla="*/ 632216 h 2308616"/>
                <a:gd name="connsiteX93" fmla="*/ 1568704 w 8553704"/>
                <a:gd name="connsiteY93" fmla="*/ 594116 h 2308616"/>
                <a:gd name="connsiteX94" fmla="*/ 1606804 w 8553704"/>
                <a:gd name="connsiteY94" fmla="*/ 581416 h 2308616"/>
                <a:gd name="connsiteX95" fmla="*/ 1657604 w 8553704"/>
                <a:gd name="connsiteY95" fmla="*/ 505216 h 2308616"/>
                <a:gd name="connsiteX96" fmla="*/ 1733804 w 8553704"/>
                <a:gd name="connsiteY96" fmla="*/ 441716 h 2308616"/>
                <a:gd name="connsiteX97" fmla="*/ 1759204 w 8553704"/>
                <a:gd name="connsiteY97" fmla="*/ 403616 h 2308616"/>
                <a:gd name="connsiteX98" fmla="*/ 1784604 w 8553704"/>
                <a:gd name="connsiteY98" fmla="*/ 327416 h 2308616"/>
                <a:gd name="connsiteX99" fmla="*/ 1149604 w 8553704"/>
                <a:gd name="connsiteY99" fmla="*/ 213116 h 2308616"/>
                <a:gd name="connsiteX100" fmla="*/ 1060704 w 8553704"/>
                <a:gd name="connsiteY100" fmla="*/ 200416 h 2308616"/>
                <a:gd name="connsiteX101" fmla="*/ 844804 w 8553704"/>
                <a:gd name="connsiteY101" fmla="*/ 187716 h 2308616"/>
                <a:gd name="connsiteX102" fmla="*/ 705104 w 8553704"/>
                <a:gd name="connsiteY102" fmla="*/ 175016 h 2308616"/>
                <a:gd name="connsiteX103" fmla="*/ 413004 w 8553704"/>
                <a:gd name="connsiteY103" fmla="*/ 162316 h 2308616"/>
                <a:gd name="connsiteX104" fmla="*/ 209804 w 8553704"/>
                <a:gd name="connsiteY104" fmla="*/ 149616 h 2308616"/>
                <a:gd name="connsiteX105" fmla="*/ 32004 w 8553704"/>
                <a:gd name="connsiteY105" fmla="*/ 162316 h 2308616"/>
                <a:gd name="connsiteX106" fmla="*/ 19304 w 8553704"/>
                <a:gd name="connsiteY106"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178804 w 8553704"/>
                <a:gd name="connsiteY26" fmla="*/ 1603766 h 2308616"/>
                <a:gd name="connsiteX27" fmla="*/ 6337554 w 8553704"/>
                <a:gd name="connsiteY27" fmla="*/ 1737116 h 2308616"/>
                <a:gd name="connsiteX28" fmla="*/ 6445504 w 8553704"/>
                <a:gd name="connsiteY28" fmla="*/ 1921266 h 2308616"/>
                <a:gd name="connsiteX29" fmla="*/ 6667754 w 8553704"/>
                <a:gd name="connsiteY29" fmla="*/ 1997466 h 2308616"/>
                <a:gd name="connsiteX30" fmla="*/ 7067804 w 8553704"/>
                <a:gd name="connsiteY30" fmla="*/ 1978416 h 2308616"/>
                <a:gd name="connsiteX31" fmla="*/ 8223504 w 8553704"/>
                <a:gd name="connsiteY31" fmla="*/ 2029216 h 2308616"/>
                <a:gd name="connsiteX32" fmla="*/ 8477504 w 8553704"/>
                <a:gd name="connsiteY32" fmla="*/ 2016516 h 2308616"/>
                <a:gd name="connsiteX33" fmla="*/ 8553704 w 8553704"/>
                <a:gd name="connsiteY33" fmla="*/ 1965716 h 2308616"/>
                <a:gd name="connsiteX34" fmla="*/ 8541004 w 8553704"/>
                <a:gd name="connsiteY34" fmla="*/ 937016 h 2308616"/>
                <a:gd name="connsiteX35" fmla="*/ 8337804 w 8553704"/>
                <a:gd name="connsiteY35" fmla="*/ 975116 h 2308616"/>
                <a:gd name="connsiteX36" fmla="*/ 7867904 w 8553704"/>
                <a:gd name="connsiteY36" fmla="*/ 962416 h 2308616"/>
                <a:gd name="connsiteX37" fmla="*/ 7601204 w 8553704"/>
                <a:gd name="connsiteY37" fmla="*/ 937016 h 2308616"/>
                <a:gd name="connsiteX38" fmla="*/ 7537704 w 8553704"/>
                <a:gd name="connsiteY38" fmla="*/ 924316 h 2308616"/>
                <a:gd name="connsiteX39" fmla="*/ 7486904 w 8553704"/>
                <a:gd name="connsiteY39" fmla="*/ 911616 h 2308616"/>
                <a:gd name="connsiteX40" fmla="*/ 7448804 w 8553704"/>
                <a:gd name="connsiteY40" fmla="*/ 898916 h 2308616"/>
                <a:gd name="connsiteX41" fmla="*/ 7359904 w 8553704"/>
                <a:gd name="connsiteY41" fmla="*/ 886216 h 2308616"/>
                <a:gd name="connsiteX42" fmla="*/ 7207504 w 8553704"/>
                <a:gd name="connsiteY42" fmla="*/ 860816 h 2308616"/>
                <a:gd name="connsiteX43" fmla="*/ 5924804 w 8553704"/>
                <a:gd name="connsiteY43" fmla="*/ 848116 h 2308616"/>
                <a:gd name="connsiteX44" fmla="*/ 5594604 w 8553704"/>
                <a:gd name="connsiteY44" fmla="*/ 810016 h 2308616"/>
                <a:gd name="connsiteX45" fmla="*/ 5467604 w 8553704"/>
                <a:gd name="connsiteY45" fmla="*/ 771916 h 2308616"/>
                <a:gd name="connsiteX46" fmla="*/ 5429504 w 8553704"/>
                <a:gd name="connsiteY46" fmla="*/ 759216 h 2308616"/>
                <a:gd name="connsiteX47" fmla="*/ 5340604 w 8553704"/>
                <a:gd name="connsiteY47" fmla="*/ 708416 h 2308616"/>
                <a:gd name="connsiteX48" fmla="*/ 5302504 w 8553704"/>
                <a:gd name="connsiteY48" fmla="*/ 683016 h 2308616"/>
                <a:gd name="connsiteX49" fmla="*/ 5175504 w 8553704"/>
                <a:gd name="connsiteY49" fmla="*/ 644916 h 2308616"/>
                <a:gd name="connsiteX50" fmla="*/ 4934204 w 8553704"/>
                <a:gd name="connsiteY50" fmla="*/ 632216 h 2308616"/>
                <a:gd name="connsiteX51" fmla="*/ 4527804 w 8553704"/>
                <a:gd name="connsiteY51" fmla="*/ 594116 h 2308616"/>
                <a:gd name="connsiteX52" fmla="*/ 4438904 w 8553704"/>
                <a:gd name="connsiteY52" fmla="*/ 581416 h 2308616"/>
                <a:gd name="connsiteX53" fmla="*/ 3905504 w 8553704"/>
                <a:gd name="connsiteY53" fmla="*/ 530616 h 2308616"/>
                <a:gd name="connsiteX54" fmla="*/ 3626104 w 8553704"/>
                <a:gd name="connsiteY54" fmla="*/ 492516 h 2308616"/>
                <a:gd name="connsiteX55" fmla="*/ 3486404 w 8553704"/>
                <a:gd name="connsiteY55" fmla="*/ 467116 h 2308616"/>
                <a:gd name="connsiteX56" fmla="*/ 3156204 w 8553704"/>
                <a:gd name="connsiteY56" fmla="*/ 454416 h 2308616"/>
                <a:gd name="connsiteX57" fmla="*/ 2902204 w 8553704"/>
                <a:gd name="connsiteY57" fmla="*/ 416316 h 2308616"/>
                <a:gd name="connsiteX58" fmla="*/ 2851404 w 8553704"/>
                <a:gd name="connsiteY58" fmla="*/ 403616 h 2308616"/>
                <a:gd name="connsiteX59" fmla="*/ 2381504 w 8553704"/>
                <a:gd name="connsiteY59" fmla="*/ 378216 h 2308616"/>
                <a:gd name="connsiteX60" fmla="*/ 2318004 w 8553704"/>
                <a:gd name="connsiteY60" fmla="*/ 695716 h 2308616"/>
                <a:gd name="connsiteX61" fmla="*/ 2381504 w 8553704"/>
                <a:gd name="connsiteY61" fmla="*/ 810016 h 2308616"/>
                <a:gd name="connsiteX62" fmla="*/ 2419604 w 8553704"/>
                <a:gd name="connsiteY62" fmla="*/ 835416 h 2308616"/>
                <a:gd name="connsiteX63" fmla="*/ 2495804 w 8553704"/>
                <a:gd name="connsiteY63" fmla="*/ 911616 h 2308616"/>
                <a:gd name="connsiteX64" fmla="*/ 2533904 w 8553704"/>
                <a:gd name="connsiteY64" fmla="*/ 949716 h 2308616"/>
                <a:gd name="connsiteX65" fmla="*/ 2584704 w 8553704"/>
                <a:gd name="connsiteY65" fmla="*/ 987816 h 2308616"/>
                <a:gd name="connsiteX66" fmla="*/ 2660904 w 8553704"/>
                <a:gd name="connsiteY66" fmla="*/ 1038616 h 2308616"/>
                <a:gd name="connsiteX67" fmla="*/ 2673604 w 8553704"/>
                <a:gd name="connsiteY67" fmla="*/ 1076716 h 2308616"/>
                <a:gd name="connsiteX68" fmla="*/ 2699004 w 8553704"/>
                <a:gd name="connsiteY68" fmla="*/ 1165616 h 2308616"/>
                <a:gd name="connsiteX69" fmla="*/ 2673604 w 8553704"/>
                <a:gd name="connsiteY69" fmla="*/ 1330716 h 2308616"/>
                <a:gd name="connsiteX70" fmla="*/ 2660904 w 8553704"/>
                <a:gd name="connsiteY70" fmla="*/ 1381516 h 2308616"/>
                <a:gd name="connsiteX71" fmla="*/ 2635504 w 8553704"/>
                <a:gd name="connsiteY71" fmla="*/ 1419616 h 2308616"/>
                <a:gd name="connsiteX72" fmla="*/ 2622804 w 8553704"/>
                <a:gd name="connsiteY72" fmla="*/ 1457716 h 2308616"/>
                <a:gd name="connsiteX73" fmla="*/ 2584704 w 8553704"/>
                <a:gd name="connsiteY73" fmla="*/ 1470416 h 2308616"/>
                <a:gd name="connsiteX74" fmla="*/ 2546604 w 8553704"/>
                <a:gd name="connsiteY74" fmla="*/ 1495816 h 2308616"/>
                <a:gd name="connsiteX75" fmla="*/ 2470404 w 8553704"/>
                <a:gd name="connsiteY75" fmla="*/ 1521216 h 2308616"/>
                <a:gd name="connsiteX76" fmla="*/ 2432304 w 8553704"/>
                <a:gd name="connsiteY76" fmla="*/ 1533916 h 2308616"/>
                <a:gd name="connsiteX77" fmla="*/ 2330704 w 8553704"/>
                <a:gd name="connsiteY77" fmla="*/ 1546616 h 2308616"/>
                <a:gd name="connsiteX78" fmla="*/ 1797304 w 8553704"/>
                <a:gd name="connsiteY78" fmla="*/ 1546616 h 2308616"/>
                <a:gd name="connsiteX79" fmla="*/ 1670304 w 8553704"/>
                <a:gd name="connsiteY79" fmla="*/ 1533916 h 2308616"/>
                <a:gd name="connsiteX80" fmla="*/ 1556004 w 8553704"/>
                <a:gd name="connsiteY80" fmla="*/ 1470416 h 2308616"/>
                <a:gd name="connsiteX81" fmla="*/ 1454404 w 8553704"/>
                <a:gd name="connsiteY81" fmla="*/ 1419616 h 2308616"/>
                <a:gd name="connsiteX82" fmla="*/ 1429004 w 8553704"/>
                <a:gd name="connsiteY82" fmla="*/ 1381516 h 2308616"/>
                <a:gd name="connsiteX83" fmla="*/ 1378204 w 8553704"/>
                <a:gd name="connsiteY83" fmla="*/ 1356116 h 2308616"/>
                <a:gd name="connsiteX84" fmla="*/ 1340104 w 8553704"/>
                <a:gd name="connsiteY84" fmla="*/ 1229116 h 2308616"/>
                <a:gd name="connsiteX85" fmla="*/ 1352804 w 8553704"/>
                <a:gd name="connsiteY85" fmla="*/ 975116 h 2308616"/>
                <a:gd name="connsiteX86" fmla="*/ 1365504 w 8553704"/>
                <a:gd name="connsiteY86" fmla="*/ 937016 h 2308616"/>
                <a:gd name="connsiteX87" fmla="*/ 1390904 w 8553704"/>
                <a:gd name="connsiteY87" fmla="*/ 835416 h 2308616"/>
                <a:gd name="connsiteX88" fmla="*/ 1416304 w 8553704"/>
                <a:gd name="connsiteY88" fmla="*/ 797316 h 2308616"/>
                <a:gd name="connsiteX89" fmla="*/ 1467104 w 8553704"/>
                <a:gd name="connsiteY89" fmla="*/ 733816 h 2308616"/>
                <a:gd name="connsiteX90" fmla="*/ 1492504 w 8553704"/>
                <a:gd name="connsiteY90" fmla="*/ 695716 h 2308616"/>
                <a:gd name="connsiteX91" fmla="*/ 1505204 w 8553704"/>
                <a:gd name="connsiteY91" fmla="*/ 657616 h 2308616"/>
                <a:gd name="connsiteX92" fmla="*/ 1543304 w 8553704"/>
                <a:gd name="connsiteY92" fmla="*/ 632216 h 2308616"/>
                <a:gd name="connsiteX93" fmla="*/ 1568704 w 8553704"/>
                <a:gd name="connsiteY93" fmla="*/ 594116 h 2308616"/>
                <a:gd name="connsiteX94" fmla="*/ 1606804 w 8553704"/>
                <a:gd name="connsiteY94" fmla="*/ 581416 h 2308616"/>
                <a:gd name="connsiteX95" fmla="*/ 1657604 w 8553704"/>
                <a:gd name="connsiteY95" fmla="*/ 505216 h 2308616"/>
                <a:gd name="connsiteX96" fmla="*/ 1733804 w 8553704"/>
                <a:gd name="connsiteY96" fmla="*/ 441716 h 2308616"/>
                <a:gd name="connsiteX97" fmla="*/ 1759204 w 8553704"/>
                <a:gd name="connsiteY97" fmla="*/ 403616 h 2308616"/>
                <a:gd name="connsiteX98" fmla="*/ 1784604 w 8553704"/>
                <a:gd name="connsiteY98" fmla="*/ 327416 h 2308616"/>
                <a:gd name="connsiteX99" fmla="*/ 1149604 w 8553704"/>
                <a:gd name="connsiteY99" fmla="*/ 213116 h 2308616"/>
                <a:gd name="connsiteX100" fmla="*/ 1060704 w 8553704"/>
                <a:gd name="connsiteY100" fmla="*/ 200416 h 2308616"/>
                <a:gd name="connsiteX101" fmla="*/ 844804 w 8553704"/>
                <a:gd name="connsiteY101" fmla="*/ 187716 h 2308616"/>
                <a:gd name="connsiteX102" fmla="*/ 705104 w 8553704"/>
                <a:gd name="connsiteY102" fmla="*/ 175016 h 2308616"/>
                <a:gd name="connsiteX103" fmla="*/ 413004 w 8553704"/>
                <a:gd name="connsiteY103" fmla="*/ 162316 h 2308616"/>
                <a:gd name="connsiteX104" fmla="*/ 209804 w 8553704"/>
                <a:gd name="connsiteY104" fmla="*/ 149616 h 2308616"/>
                <a:gd name="connsiteX105" fmla="*/ 32004 w 8553704"/>
                <a:gd name="connsiteY105" fmla="*/ 162316 h 2308616"/>
                <a:gd name="connsiteX106" fmla="*/ 19304 w 8553704"/>
                <a:gd name="connsiteY106"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178804 w 8553704"/>
                <a:gd name="connsiteY26" fmla="*/ 1603766 h 2308616"/>
                <a:gd name="connsiteX27" fmla="*/ 6337554 w 8553704"/>
                <a:gd name="connsiteY27" fmla="*/ 1737116 h 2308616"/>
                <a:gd name="connsiteX28" fmla="*/ 6445504 w 8553704"/>
                <a:gd name="connsiteY28" fmla="*/ 1921266 h 2308616"/>
                <a:gd name="connsiteX29" fmla="*/ 6667754 w 8553704"/>
                <a:gd name="connsiteY29" fmla="*/ 1997466 h 2308616"/>
                <a:gd name="connsiteX30" fmla="*/ 7067804 w 8553704"/>
                <a:gd name="connsiteY30" fmla="*/ 1978416 h 2308616"/>
                <a:gd name="connsiteX31" fmla="*/ 8223504 w 8553704"/>
                <a:gd name="connsiteY31" fmla="*/ 2029216 h 2308616"/>
                <a:gd name="connsiteX32" fmla="*/ 8477504 w 8553704"/>
                <a:gd name="connsiteY32" fmla="*/ 2016516 h 2308616"/>
                <a:gd name="connsiteX33" fmla="*/ 8553704 w 8553704"/>
                <a:gd name="connsiteY33" fmla="*/ 1965716 h 2308616"/>
                <a:gd name="connsiteX34" fmla="*/ 8541004 w 8553704"/>
                <a:gd name="connsiteY34" fmla="*/ 937016 h 2308616"/>
                <a:gd name="connsiteX35" fmla="*/ 8337804 w 8553704"/>
                <a:gd name="connsiteY35" fmla="*/ 975116 h 2308616"/>
                <a:gd name="connsiteX36" fmla="*/ 7867904 w 8553704"/>
                <a:gd name="connsiteY36" fmla="*/ 962416 h 2308616"/>
                <a:gd name="connsiteX37" fmla="*/ 7601204 w 8553704"/>
                <a:gd name="connsiteY37" fmla="*/ 937016 h 2308616"/>
                <a:gd name="connsiteX38" fmla="*/ 7537704 w 8553704"/>
                <a:gd name="connsiteY38" fmla="*/ 924316 h 2308616"/>
                <a:gd name="connsiteX39" fmla="*/ 7486904 w 8553704"/>
                <a:gd name="connsiteY39" fmla="*/ 911616 h 2308616"/>
                <a:gd name="connsiteX40" fmla="*/ 7448804 w 8553704"/>
                <a:gd name="connsiteY40" fmla="*/ 898916 h 2308616"/>
                <a:gd name="connsiteX41" fmla="*/ 7359904 w 8553704"/>
                <a:gd name="connsiteY41" fmla="*/ 886216 h 2308616"/>
                <a:gd name="connsiteX42" fmla="*/ 7207504 w 8553704"/>
                <a:gd name="connsiteY42" fmla="*/ 860816 h 2308616"/>
                <a:gd name="connsiteX43" fmla="*/ 5924804 w 8553704"/>
                <a:gd name="connsiteY43" fmla="*/ 848116 h 2308616"/>
                <a:gd name="connsiteX44" fmla="*/ 5594604 w 8553704"/>
                <a:gd name="connsiteY44" fmla="*/ 810016 h 2308616"/>
                <a:gd name="connsiteX45" fmla="*/ 5467604 w 8553704"/>
                <a:gd name="connsiteY45" fmla="*/ 771916 h 2308616"/>
                <a:gd name="connsiteX46" fmla="*/ 5429504 w 8553704"/>
                <a:gd name="connsiteY46" fmla="*/ 759216 h 2308616"/>
                <a:gd name="connsiteX47" fmla="*/ 5340604 w 8553704"/>
                <a:gd name="connsiteY47" fmla="*/ 708416 h 2308616"/>
                <a:gd name="connsiteX48" fmla="*/ 5302504 w 8553704"/>
                <a:gd name="connsiteY48" fmla="*/ 683016 h 2308616"/>
                <a:gd name="connsiteX49" fmla="*/ 5175504 w 8553704"/>
                <a:gd name="connsiteY49" fmla="*/ 644916 h 2308616"/>
                <a:gd name="connsiteX50" fmla="*/ 4934204 w 8553704"/>
                <a:gd name="connsiteY50" fmla="*/ 632216 h 2308616"/>
                <a:gd name="connsiteX51" fmla="*/ 4527804 w 8553704"/>
                <a:gd name="connsiteY51" fmla="*/ 594116 h 2308616"/>
                <a:gd name="connsiteX52" fmla="*/ 4438904 w 8553704"/>
                <a:gd name="connsiteY52" fmla="*/ 581416 h 2308616"/>
                <a:gd name="connsiteX53" fmla="*/ 3905504 w 8553704"/>
                <a:gd name="connsiteY53" fmla="*/ 530616 h 2308616"/>
                <a:gd name="connsiteX54" fmla="*/ 3626104 w 8553704"/>
                <a:gd name="connsiteY54" fmla="*/ 492516 h 2308616"/>
                <a:gd name="connsiteX55" fmla="*/ 3486404 w 8553704"/>
                <a:gd name="connsiteY55" fmla="*/ 467116 h 2308616"/>
                <a:gd name="connsiteX56" fmla="*/ 3156204 w 8553704"/>
                <a:gd name="connsiteY56" fmla="*/ 454416 h 2308616"/>
                <a:gd name="connsiteX57" fmla="*/ 2902204 w 8553704"/>
                <a:gd name="connsiteY57" fmla="*/ 416316 h 2308616"/>
                <a:gd name="connsiteX58" fmla="*/ 2851404 w 8553704"/>
                <a:gd name="connsiteY58" fmla="*/ 403616 h 2308616"/>
                <a:gd name="connsiteX59" fmla="*/ 2381504 w 8553704"/>
                <a:gd name="connsiteY59" fmla="*/ 378216 h 2308616"/>
                <a:gd name="connsiteX60" fmla="*/ 2318004 w 8553704"/>
                <a:gd name="connsiteY60" fmla="*/ 695716 h 2308616"/>
                <a:gd name="connsiteX61" fmla="*/ 2381504 w 8553704"/>
                <a:gd name="connsiteY61" fmla="*/ 810016 h 2308616"/>
                <a:gd name="connsiteX62" fmla="*/ 2419604 w 8553704"/>
                <a:gd name="connsiteY62" fmla="*/ 835416 h 2308616"/>
                <a:gd name="connsiteX63" fmla="*/ 2495804 w 8553704"/>
                <a:gd name="connsiteY63" fmla="*/ 911616 h 2308616"/>
                <a:gd name="connsiteX64" fmla="*/ 2533904 w 8553704"/>
                <a:gd name="connsiteY64" fmla="*/ 949716 h 2308616"/>
                <a:gd name="connsiteX65" fmla="*/ 2584704 w 8553704"/>
                <a:gd name="connsiteY65" fmla="*/ 987816 h 2308616"/>
                <a:gd name="connsiteX66" fmla="*/ 2660904 w 8553704"/>
                <a:gd name="connsiteY66" fmla="*/ 1038616 h 2308616"/>
                <a:gd name="connsiteX67" fmla="*/ 2673604 w 8553704"/>
                <a:gd name="connsiteY67" fmla="*/ 1076716 h 2308616"/>
                <a:gd name="connsiteX68" fmla="*/ 2699004 w 8553704"/>
                <a:gd name="connsiteY68" fmla="*/ 1165616 h 2308616"/>
                <a:gd name="connsiteX69" fmla="*/ 2673604 w 8553704"/>
                <a:gd name="connsiteY69" fmla="*/ 1330716 h 2308616"/>
                <a:gd name="connsiteX70" fmla="*/ 2660904 w 8553704"/>
                <a:gd name="connsiteY70" fmla="*/ 1381516 h 2308616"/>
                <a:gd name="connsiteX71" fmla="*/ 2635504 w 8553704"/>
                <a:gd name="connsiteY71" fmla="*/ 1419616 h 2308616"/>
                <a:gd name="connsiteX72" fmla="*/ 2622804 w 8553704"/>
                <a:gd name="connsiteY72" fmla="*/ 1457716 h 2308616"/>
                <a:gd name="connsiteX73" fmla="*/ 2584704 w 8553704"/>
                <a:gd name="connsiteY73" fmla="*/ 1470416 h 2308616"/>
                <a:gd name="connsiteX74" fmla="*/ 2546604 w 8553704"/>
                <a:gd name="connsiteY74" fmla="*/ 1495816 h 2308616"/>
                <a:gd name="connsiteX75" fmla="*/ 2470404 w 8553704"/>
                <a:gd name="connsiteY75" fmla="*/ 1521216 h 2308616"/>
                <a:gd name="connsiteX76" fmla="*/ 2432304 w 8553704"/>
                <a:gd name="connsiteY76" fmla="*/ 1533916 h 2308616"/>
                <a:gd name="connsiteX77" fmla="*/ 2330704 w 8553704"/>
                <a:gd name="connsiteY77" fmla="*/ 1546616 h 2308616"/>
                <a:gd name="connsiteX78" fmla="*/ 1797304 w 8553704"/>
                <a:gd name="connsiteY78" fmla="*/ 1546616 h 2308616"/>
                <a:gd name="connsiteX79" fmla="*/ 1670304 w 8553704"/>
                <a:gd name="connsiteY79" fmla="*/ 1533916 h 2308616"/>
                <a:gd name="connsiteX80" fmla="*/ 1556004 w 8553704"/>
                <a:gd name="connsiteY80" fmla="*/ 1470416 h 2308616"/>
                <a:gd name="connsiteX81" fmla="*/ 1454404 w 8553704"/>
                <a:gd name="connsiteY81" fmla="*/ 1419616 h 2308616"/>
                <a:gd name="connsiteX82" fmla="*/ 1429004 w 8553704"/>
                <a:gd name="connsiteY82" fmla="*/ 1381516 h 2308616"/>
                <a:gd name="connsiteX83" fmla="*/ 1378204 w 8553704"/>
                <a:gd name="connsiteY83" fmla="*/ 1356116 h 2308616"/>
                <a:gd name="connsiteX84" fmla="*/ 1340104 w 8553704"/>
                <a:gd name="connsiteY84" fmla="*/ 1229116 h 2308616"/>
                <a:gd name="connsiteX85" fmla="*/ 1352804 w 8553704"/>
                <a:gd name="connsiteY85" fmla="*/ 975116 h 2308616"/>
                <a:gd name="connsiteX86" fmla="*/ 1365504 w 8553704"/>
                <a:gd name="connsiteY86" fmla="*/ 937016 h 2308616"/>
                <a:gd name="connsiteX87" fmla="*/ 1390904 w 8553704"/>
                <a:gd name="connsiteY87" fmla="*/ 835416 h 2308616"/>
                <a:gd name="connsiteX88" fmla="*/ 1416304 w 8553704"/>
                <a:gd name="connsiteY88" fmla="*/ 797316 h 2308616"/>
                <a:gd name="connsiteX89" fmla="*/ 1467104 w 8553704"/>
                <a:gd name="connsiteY89" fmla="*/ 733816 h 2308616"/>
                <a:gd name="connsiteX90" fmla="*/ 1492504 w 8553704"/>
                <a:gd name="connsiteY90" fmla="*/ 695716 h 2308616"/>
                <a:gd name="connsiteX91" fmla="*/ 1505204 w 8553704"/>
                <a:gd name="connsiteY91" fmla="*/ 657616 h 2308616"/>
                <a:gd name="connsiteX92" fmla="*/ 1543304 w 8553704"/>
                <a:gd name="connsiteY92" fmla="*/ 632216 h 2308616"/>
                <a:gd name="connsiteX93" fmla="*/ 1568704 w 8553704"/>
                <a:gd name="connsiteY93" fmla="*/ 594116 h 2308616"/>
                <a:gd name="connsiteX94" fmla="*/ 1606804 w 8553704"/>
                <a:gd name="connsiteY94" fmla="*/ 581416 h 2308616"/>
                <a:gd name="connsiteX95" fmla="*/ 1657604 w 8553704"/>
                <a:gd name="connsiteY95" fmla="*/ 505216 h 2308616"/>
                <a:gd name="connsiteX96" fmla="*/ 1733804 w 8553704"/>
                <a:gd name="connsiteY96" fmla="*/ 441716 h 2308616"/>
                <a:gd name="connsiteX97" fmla="*/ 1759204 w 8553704"/>
                <a:gd name="connsiteY97" fmla="*/ 403616 h 2308616"/>
                <a:gd name="connsiteX98" fmla="*/ 1784604 w 8553704"/>
                <a:gd name="connsiteY98" fmla="*/ 327416 h 2308616"/>
                <a:gd name="connsiteX99" fmla="*/ 1149604 w 8553704"/>
                <a:gd name="connsiteY99" fmla="*/ 213116 h 2308616"/>
                <a:gd name="connsiteX100" fmla="*/ 1060704 w 8553704"/>
                <a:gd name="connsiteY100" fmla="*/ 200416 h 2308616"/>
                <a:gd name="connsiteX101" fmla="*/ 844804 w 8553704"/>
                <a:gd name="connsiteY101" fmla="*/ 187716 h 2308616"/>
                <a:gd name="connsiteX102" fmla="*/ 705104 w 8553704"/>
                <a:gd name="connsiteY102" fmla="*/ 175016 h 2308616"/>
                <a:gd name="connsiteX103" fmla="*/ 413004 w 8553704"/>
                <a:gd name="connsiteY103" fmla="*/ 162316 h 2308616"/>
                <a:gd name="connsiteX104" fmla="*/ 209804 w 8553704"/>
                <a:gd name="connsiteY104" fmla="*/ 149616 h 2308616"/>
                <a:gd name="connsiteX105" fmla="*/ 32004 w 8553704"/>
                <a:gd name="connsiteY105" fmla="*/ 162316 h 2308616"/>
                <a:gd name="connsiteX106" fmla="*/ 19304 w 8553704"/>
                <a:gd name="connsiteY106"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178804 w 8553704"/>
                <a:gd name="connsiteY26" fmla="*/ 1603766 h 2308616"/>
                <a:gd name="connsiteX27" fmla="*/ 6337554 w 8553704"/>
                <a:gd name="connsiteY27" fmla="*/ 1737116 h 2308616"/>
                <a:gd name="connsiteX28" fmla="*/ 6445504 w 8553704"/>
                <a:gd name="connsiteY28" fmla="*/ 1921266 h 2308616"/>
                <a:gd name="connsiteX29" fmla="*/ 6667754 w 8553704"/>
                <a:gd name="connsiteY29" fmla="*/ 1997466 h 2308616"/>
                <a:gd name="connsiteX30" fmla="*/ 7385304 w 8553704"/>
                <a:gd name="connsiteY30" fmla="*/ 2016516 h 2308616"/>
                <a:gd name="connsiteX31" fmla="*/ 8223504 w 8553704"/>
                <a:gd name="connsiteY31" fmla="*/ 2029216 h 2308616"/>
                <a:gd name="connsiteX32" fmla="*/ 8477504 w 8553704"/>
                <a:gd name="connsiteY32" fmla="*/ 2016516 h 2308616"/>
                <a:gd name="connsiteX33" fmla="*/ 8553704 w 8553704"/>
                <a:gd name="connsiteY33" fmla="*/ 1965716 h 2308616"/>
                <a:gd name="connsiteX34" fmla="*/ 8541004 w 8553704"/>
                <a:gd name="connsiteY34" fmla="*/ 937016 h 2308616"/>
                <a:gd name="connsiteX35" fmla="*/ 8337804 w 8553704"/>
                <a:gd name="connsiteY35" fmla="*/ 975116 h 2308616"/>
                <a:gd name="connsiteX36" fmla="*/ 7867904 w 8553704"/>
                <a:gd name="connsiteY36" fmla="*/ 962416 h 2308616"/>
                <a:gd name="connsiteX37" fmla="*/ 7601204 w 8553704"/>
                <a:gd name="connsiteY37" fmla="*/ 937016 h 2308616"/>
                <a:gd name="connsiteX38" fmla="*/ 7537704 w 8553704"/>
                <a:gd name="connsiteY38" fmla="*/ 924316 h 2308616"/>
                <a:gd name="connsiteX39" fmla="*/ 7486904 w 8553704"/>
                <a:gd name="connsiteY39" fmla="*/ 911616 h 2308616"/>
                <a:gd name="connsiteX40" fmla="*/ 7448804 w 8553704"/>
                <a:gd name="connsiteY40" fmla="*/ 898916 h 2308616"/>
                <a:gd name="connsiteX41" fmla="*/ 7359904 w 8553704"/>
                <a:gd name="connsiteY41" fmla="*/ 886216 h 2308616"/>
                <a:gd name="connsiteX42" fmla="*/ 7207504 w 8553704"/>
                <a:gd name="connsiteY42" fmla="*/ 860816 h 2308616"/>
                <a:gd name="connsiteX43" fmla="*/ 5924804 w 8553704"/>
                <a:gd name="connsiteY43" fmla="*/ 848116 h 2308616"/>
                <a:gd name="connsiteX44" fmla="*/ 5594604 w 8553704"/>
                <a:gd name="connsiteY44" fmla="*/ 810016 h 2308616"/>
                <a:gd name="connsiteX45" fmla="*/ 5467604 w 8553704"/>
                <a:gd name="connsiteY45" fmla="*/ 771916 h 2308616"/>
                <a:gd name="connsiteX46" fmla="*/ 5429504 w 8553704"/>
                <a:gd name="connsiteY46" fmla="*/ 759216 h 2308616"/>
                <a:gd name="connsiteX47" fmla="*/ 5340604 w 8553704"/>
                <a:gd name="connsiteY47" fmla="*/ 708416 h 2308616"/>
                <a:gd name="connsiteX48" fmla="*/ 5302504 w 8553704"/>
                <a:gd name="connsiteY48" fmla="*/ 683016 h 2308616"/>
                <a:gd name="connsiteX49" fmla="*/ 5175504 w 8553704"/>
                <a:gd name="connsiteY49" fmla="*/ 644916 h 2308616"/>
                <a:gd name="connsiteX50" fmla="*/ 4934204 w 8553704"/>
                <a:gd name="connsiteY50" fmla="*/ 632216 h 2308616"/>
                <a:gd name="connsiteX51" fmla="*/ 4527804 w 8553704"/>
                <a:gd name="connsiteY51" fmla="*/ 594116 h 2308616"/>
                <a:gd name="connsiteX52" fmla="*/ 4438904 w 8553704"/>
                <a:gd name="connsiteY52" fmla="*/ 581416 h 2308616"/>
                <a:gd name="connsiteX53" fmla="*/ 3905504 w 8553704"/>
                <a:gd name="connsiteY53" fmla="*/ 530616 h 2308616"/>
                <a:gd name="connsiteX54" fmla="*/ 3626104 w 8553704"/>
                <a:gd name="connsiteY54" fmla="*/ 492516 h 2308616"/>
                <a:gd name="connsiteX55" fmla="*/ 3486404 w 8553704"/>
                <a:gd name="connsiteY55" fmla="*/ 467116 h 2308616"/>
                <a:gd name="connsiteX56" fmla="*/ 3156204 w 8553704"/>
                <a:gd name="connsiteY56" fmla="*/ 454416 h 2308616"/>
                <a:gd name="connsiteX57" fmla="*/ 2902204 w 8553704"/>
                <a:gd name="connsiteY57" fmla="*/ 416316 h 2308616"/>
                <a:gd name="connsiteX58" fmla="*/ 2851404 w 8553704"/>
                <a:gd name="connsiteY58" fmla="*/ 403616 h 2308616"/>
                <a:gd name="connsiteX59" fmla="*/ 2381504 w 8553704"/>
                <a:gd name="connsiteY59" fmla="*/ 378216 h 2308616"/>
                <a:gd name="connsiteX60" fmla="*/ 2318004 w 8553704"/>
                <a:gd name="connsiteY60" fmla="*/ 695716 h 2308616"/>
                <a:gd name="connsiteX61" fmla="*/ 2381504 w 8553704"/>
                <a:gd name="connsiteY61" fmla="*/ 810016 h 2308616"/>
                <a:gd name="connsiteX62" fmla="*/ 2419604 w 8553704"/>
                <a:gd name="connsiteY62" fmla="*/ 835416 h 2308616"/>
                <a:gd name="connsiteX63" fmla="*/ 2495804 w 8553704"/>
                <a:gd name="connsiteY63" fmla="*/ 911616 h 2308616"/>
                <a:gd name="connsiteX64" fmla="*/ 2533904 w 8553704"/>
                <a:gd name="connsiteY64" fmla="*/ 949716 h 2308616"/>
                <a:gd name="connsiteX65" fmla="*/ 2584704 w 8553704"/>
                <a:gd name="connsiteY65" fmla="*/ 987816 h 2308616"/>
                <a:gd name="connsiteX66" fmla="*/ 2660904 w 8553704"/>
                <a:gd name="connsiteY66" fmla="*/ 1038616 h 2308616"/>
                <a:gd name="connsiteX67" fmla="*/ 2673604 w 8553704"/>
                <a:gd name="connsiteY67" fmla="*/ 1076716 h 2308616"/>
                <a:gd name="connsiteX68" fmla="*/ 2699004 w 8553704"/>
                <a:gd name="connsiteY68" fmla="*/ 1165616 h 2308616"/>
                <a:gd name="connsiteX69" fmla="*/ 2673604 w 8553704"/>
                <a:gd name="connsiteY69" fmla="*/ 1330716 h 2308616"/>
                <a:gd name="connsiteX70" fmla="*/ 2660904 w 8553704"/>
                <a:gd name="connsiteY70" fmla="*/ 1381516 h 2308616"/>
                <a:gd name="connsiteX71" fmla="*/ 2635504 w 8553704"/>
                <a:gd name="connsiteY71" fmla="*/ 1419616 h 2308616"/>
                <a:gd name="connsiteX72" fmla="*/ 2622804 w 8553704"/>
                <a:gd name="connsiteY72" fmla="*/ 1457716 h 2308616"/>
                <a:gd name="connsiteX73" fmla="*/ 2584704 w 8553704"/>
                <a:gd name="connsiteY73" fmla="*/ 1470416 h 2308616"/>
                <a:gd name="connsiteX74" fmla="*/ 2546604 w 8553704"/>
                <a:gd name="connsiteY74" fmla="*/ 1495816 h 2308616"/>
                <a:gd name="connsiteX75" fmla="*/ 2470404 w 8553704"/>
                <a:gd name="connsiteY75" fmla="*/ 1521216 h 2308616"/>
                <a:gd name="connsiteX76" fmla="*/ 2432304 w 8553704"/>
                <a:gd name="connsiteY76" fmla="*/ 1533916 h 2308616"/>
                <a:gd name="connsiteX77" fmla="*/ 2330704 w 8553704"/>
                <a:gd name="connsiteY77" fmla="*/ 1546616 h 2308616"/>
                <a:gd name="connsiteX78" fmla="*/ 1797304 w 8553704"/>
                <a:gd name="connsiteY78" fmla="*/ 1546616 h 2308616"/>
                <a:gd name="connsiteX79" fmla="*/ 1670304 w 8553704"/>
                <a:gd name="connsiteY79" fmla="*/ 1533916 h 2308616"/>
                <a:gd name="connsiteX80" fmla="*/ 1556004 w 8553704"/>
                <a:gd name="connsiteY80" fmla="*/ 1470416 h 2308616"/>
                <a:gd name="connsiteX81" fmla="*/ 1454404 w 8553704"/>
                <a:gd name="connsiteY81" fmla="*/ 1419616 h 2308616"/>
                <a:gd name="connsiteX82" fmla="*/ 1429004 w 8553704"/>
                <a:gd name="connsiteY82" fmla="*/ 1381516 h 2308616"/>
                <a:gd name="connsiteX83" fmla="*/ 1378204 w 8553704"/>
                <a:gd name="connsiteY83" fmla="*/ 1356116 h 2308616"/>
                <a:gd name="connsiteX84" fmla="*/ 1340104 w 8553704"/>
                <a:gd name="connsiteY84" fmla="*/ 1229116 h 2308616"/>
                <a:gd name="connsiteX85" fmla="*/ 1352804 w 8553704"/>
                <a:gd name="connsiteY85" fmla="*/ 975116 h 2308616"/>
                <a:gd name="connsiteX86" fmla="*/ 1365504 w 8553704"/>
                <a:gd name="connsiteY86" fmla="*/ 937016 h 2308616"/>
                <a:gd name="connsiteX87" fmla="*/ 1390904 w 8553704"/>
                <a:gd name="connsiteY87" fmla="*/ 835416 h 2308616"/>
                <a:gd name="connsiteX88" fmla="*/ 1416304 w 8553704"/>
                <a:gd name="connsiteY88" fmla="*/ 797316 h 2308616"/>
                <a:gd name="connsiteX89" fmla="*/ 1467104 w 8553704"/>
                <a:gd name="connsiteY89" fmla="*/ 733816 h 2308616"/>
                <a:gd name="connsiteX90" fmla="*/ 1492504 w 8553704"/>
                <a:gd name="connsiteY90" fmla="*/ 695716 h 2308616"/>
                <a:gd name="connsiteX91" fmla="*/ 1505204 w 8553704"/>
                <a:gd name="connsiteY91" fmla="*/ 657616 h 2308616"/>
                <a:gd name="connsiteX92" fmla="*/ 1543304 w 8553704"/>
                <a:gd name="connsiteY92" fmla="*/ 632216 h 2308616"/>
                <a:gd name="connsiteX93" fmla="*/ 1568704 w 8553704"/>
                <a:gd name="connsiteY93" fmla="*/ 594116 h 2308616"/>
                <a:gd name="connsiteX94" fmla="*/ 1606804 w 8553704"/>
                <a:gd name="connsiteY94" fmla="*/ 581416 h 2308616"/>
                <a:gd name="connsiteX95" fmla="*/ 1657604 w 8553704"/>
                <a:gd name="connsiteY95" fmla="*/ 505216 h 2308616"/>
                <a:gd name="connsiteX96" fmla="*/ 1733804 w 8553704"/>
                <a:gd name="connsiteY96" fmla="*/ 441716 h 2308616"/>
                <a:gd name="connsiteX97" fmla="*/ 1759204 w 8553704"/>
                <a:gd name="connsiteY97" fmla="*/ 403616 h 2308616"/>
                <a:gd name="connsiteX98" fmla="*/ 1784604 w 8553704"/>
                <a:gd name="connsiteY98" fmla="*/ 327416 h 2308616"/>
                <a:gd name="connsiteX99" fmla="*/ 1149604 w 8553704"/>
                <a:gd name="connsiteY99" fmla="*/ 213116 h 2308616"/>
                <a:gd name="connsiteX100" fmla="*/ 1060704 w 8553704"/>
                <a:gd name="connsiteY100" fmla="*/ 200416 h 2308616"/>
                <a:gd name="connsiteX101" fmla="*/ 844804 w 8553704"/>
                <a:gd name="connsiteY101" fmla="*/ 187716 h 2308616"/>
                <a:gd name="connsiteX102" fmla="*/ 705104 w 8553704"/>
                <a:gd name="connsiteY102" fmla="*/ 175016 h 2308616"/>
                <a:gd name="connsiteX103" fmla="*/ 413004 w 8553704"/>
                <a:gd name="connsiteY103" fmla="*/ 162316 h 2308616"/>
                <a:gd name="connsiteX104" fmla="*/ 209804 w 8553704"/>
                <a:gd name="connsiteY104" fmla="*/ 149616 h 2308616"/>
                <a:gd name="connsiteX105" fmla="*/ 32004 w 8553704"/>
                <a:gd name="connsiteY105" fmla="*/ 162316 h 2308616"/>
                <a:gd name="connsiteX106" fmla="*/ 19304 w 8553704"/>
                <a:gd name="connsiteY106" fmla="*/ 2308616 h 2308616"/>
                <a:gd name="connsiteX0" fmla="*/ 19304 w 8575097"/>
                <a:gd name="connsiteY0" fmla="*/ 2308616 h 2308616"/>
                <a:gd name="connsiteX1" fmla="*/ 235204 w 8575097"/>
                <a:gd name="connsiteY1" fmla="*/ 2283216 h 2308616"/>
                <a:gd name="connsiteX2" fmla="*/ 393954 w 8575097"/>
                <a:gd name="connsiteY2" fmla="*/ 2238766 h 2308616"/>
                <a:gd name="connsiteX3" fmla="*/ 355854 w 8575097"/>
                <a:gd name="connsiteY3" fmla="*/ 2111766 h 2308616"/>
                <a:gd name="connsiteX4" fmla="*/ 254254 w 8575097"/>
                <a:gd name="connsiteY4" fmla="*/ 1953016 h 2308616"/>
                <a:gd name="connsiteX5" fmla="*/ 165354 w 8575097"/>
                <a:gd name="connsiteY5" fmla="*/ 1692666 h 2308616"/>
                <a:gd name="connsiteX6" fmla="*/ 241554 w 8575097"/>
                <a:gd name="connsiteY6" fmla="*/ 1406916 h 2308616"/>
                <a:gd name="connsiteX7" fmla="*/ 381254 w 8575097"/>
                <a:gd name="connsiteY7" fmla="*/ 1254516 h 2308616"/>
                <a:gd name="connsiteX8" fmla="*/ 571754 w 8575097"/>
                <a:gd name="connsiteY8" fmla="*/ 1146566 h 2308616"/>
                <a:gd name="connsiteX9" fmla="*/ 870204 w 8575097"/>
                <a:gd name="connsiteY9" fmla="*/ 1152916 h 2308616"/>
                <a:gd name="connsiteX10" fmla="*/ 1143254 w 8575097"/>
                <a:gd name="connsiteY10" fmla="*/ 1260866 h 2308616"/>
                <a:gd name="connsiteX11" fmla="*/ 1308354 w 8575097"/>
                <a:gd name="connsiteY11" fmla="*/ 1394216 h 2308616"/>
                <a:gd name="connsiteX12" fmla="*/ 1390903 w 8575097"/>
                <a:gd name="connsiteY12" fmla="*/ 1635515 h 2308616"/>
                <a:gd name="connsiteX13" fmla="*/ 1390904 w 8575097"/>
                <a:gd name="connsiteY13" fmla="*/ 1870466 h 2308616"/>
                <a:gd name="connsiteX14" fmla="*/ 1333754 w 8575097"/>
                <a:gd name="connsiteY14" fmla="*/ 2105416 h 2308616"/>
                <a:gd name="connsiteX15" fmla="*/ 1340104 w 8575097"/>
                <a:gd name="connsiteY15" fmla="*/ 2245116 h 2308616"/>
                <a:gd name="connsiteX16" fmla="*/ 1651254 w 8575097"/>
                <a:gd name="connsiteY16" fmla="*/ 2276866 h 2308616"/>
                <a:gd name="connsiteX17" fmla="*/ 2330703 w 8575097"/>
                <a:gd name="connsiteY17" fmla="*/ 2257815 h 2308616"/>
                <a:gd name="connsiteX18" fmla="*/ 3060954 w 8575097"/>
                <a:gd name="connsiteY18" fmla="*/ 2226066 h 2308616"/>
                <a:gd name="connsiteX19" fmla="*/ 3854704 w 8575097"/>
                <a:gd name="connsiteY19" fmla="*/ 2168916 h 2308616"/>
                <a:gd name="connsiteX20" fmla="*/ 4464304 w 8575097"/>
                <a:gd name="connsiteY20" fmla="*/ 2080016 h 2308616"/>
                <a:gd name="connsiteX21" fmla="*/ 5289804 w 8575097"/>
                <a:gd name="connsiteY21" fmla="*/ 2060966 h 2308616"/>
                <a:gd name="connsiteX22" fmla="*/ 5473954 w 8575097"/>
                <a:gd name="connsiteY22" fmla="*/ 1997466 h 2308616"/>
                <a:gd name="connsiteX23" fmla="*/ 5556504 w 8575097"/>
                <a:gd name="connsiteY23" fmla="*/ 1730766 h 2308616"/>
                <a:gd name="connsiteX24" fmla="*/ 5727954 w 8575097"/>
                <a:gd name="connsiteY24" fmla="*/ 1597416 h 2308616"/>
                <a:gd name="connsiteX25" fmla="*/ 5988304 w 8575097"/>
                <a:gd name="connsiteY25" fmla="*/ 1552966 h 2308616"/>
                <a:gd name="connsiteX26" fmla="*/ 6178804 w 8575097"/>
                <a:gd name="connsiteY26" fmla="*/ 1603766 h 2308616"/>
                <a:gd name="connsiteX27" fmla="*/ 6337554 w 8575097"/>
                <a:gd name="connsiteY27" fmla="*/ 1737116 h 2308616"/>
                <a:gd name="connsiteX28" fmla="*/ 6445504 w 8575097"/>
                <a:gd name="connsiteY28" fmla="*/ 1921266 h 2308616"/>
                <a:gd name="connsiteX29" fmla="*/ 6667754 w 8575097"/>
                <a:gd name="connsiteY29" fmla="*/ 1997466 h 2308616"/>
                <a:gd name="connsiteX30" fmla="*/ 7385304 w 8575097"/>
                <a:gd name="connsiteY30" fmla="*/ 2016516 h 2308616"/>
                <a:gd name="connsiteX31" fmla="*/ 8223504 w 8575097"/>
                <a:gd name="connsiteY31" fmla="*/ 2029216 h 2308616"/>
                <a:gd name="connsiteX32" fmla="*/ 8553704 w 8575097"/>
                <a:gd name="connsiteY32" fmla="*/ 1965716 h 2308616"/>
                <a:gd name="connsiteX33" fmla="*/ 8541004 w 8575097"/>
                <a:gd name="connsiteY33" fmla="*/ 937016 h 2308616"/>
                <a:gd name="connsiteX34" fmla="*/ 8337804 w 8575097"/>
                <a:gd name="connsiteY34" fmla="*/ 975116 h 2308616"/>
                <a:gd name="connsiteX35" fmla="*/ 7867904 w 8575097"/>
                <a:gd name="connsiteY35" fmla="*/ 962416 h 2308616"/>
                <a:gd name="connsiteX36" fmla="*/ 7601204 w 8575097"/>
                <a:gd name="connsiteY36" fmla="*/ 937016 h 2308616"/>
                <a:gd name="connsiteX37" fmla="*/ 7537704 w 8575097"/>
                <a:gd name="connsiteY37" fmla="*/ 924316 h 2308616"/>
                <a:gd name="connsiteX38" fmla="*/ 7486904 w 8575097"/>
                <a:gd name="connsiteY38" fmla="*/ 911616 h 2308616"/>
                <a:gd name="connsiteX39" fmla="*/ 7448804 w 8575097"/>
                <a:gd name="connsiteY39" fmla="*/ 898916 h 2308616"/>
                <a:gd name="connsiteX40" fmla="*/ 7359904 w 8575097"/>
                <a:gd name="connsiteY40" fmla="*/ 886216 h 2308616"/>
                <a:gd name="connsiteX41" fmla="*/ 7207504 w 8575097"/>
                <a:gd name="connsiteY41" fmla="*/ 860816 h 2308616"/>
                <a:gd name="connsiteX42" fmla="*/ 5924804 w 8575097"/>
                <a:gd name="connsiteY42" fmla="*/ 848116 h 2308616"/>
                <a:gd name="connsiteX43" fmla="*/ 5594604 w 8575097"/>
                <a:gd name="connsiteY43" fmla="*/ 810016 h 2308616"/>
                <a:gd name="connsiteX44" fmla="*/ 5467604 w 8575097"/>
                <a:gd name="connsiteY44" fmla="*/ 771916 h 2308616"/>
                <a:gd name="connsiteX45" fmla="*/ 5429504 w 8575097"/>
                <a:gd name="connsiteY45" fmla="*/ 759216 h 2308616"/>
                <a:gd name="connsiteX46" fmla="*/ 5340604 w 8575097"/>
                <a:gd name="connsiteY46" fmla="*/ 708416 h 2308616"/>
                <a:gd name="connsiteX47" fmla="*/ 5302504 w 8575097"/>
                <a:gd name="connsiteY47" fmla="*/ 683016 h 2308616"/>
                <a:gd name="connsiteX48" fmla="*/ 5175504 w 8575097"/>
                <a:gd name="connsiteY48" fmla="*/ 644916 h 2308616"/>
                <a:gd name="connsiteX49" fmla="*/ 4934204 w 8575097"/>
                <a:gd name="connsiteY49" fmla="*/ 632216 h 2308616"/>
                <a:gd name="connsiteX50" fmla="*/ 4527804 w 8575097"/>
                <a:gd name="connsiteY50" fmla="*/ 594116 h 2308616"/>
                <a:gd name="connsiteX51" fmla="*/ 4438904 w 8575097"/>
                <a:gd name="connsiteY51" fmla="*/ 581416 h 2308616"/>
                <a:gd name="connsiteX52" fmla="*/ 3905504 w 8575097"/>
                <a:gd name="connsiteY52" fmla="*/ 530616 h 2308616"/>
                <a:gd name="connsiteX53" fmla="*/ 3626104 w 8575097"/>
                <a:gd name="connsiteY53" fmla="*/ 492516 h 2308616"/>
                <a:gd name="connsiteX54" fmla="*/ 3486404 w 8575097"/>
                <a:gd name="connsiteY54" fmla="*/ 467116 h 2308616"/>
                <a:gd name="connsiteX55" fmla="*/ 3156204 w 8575097"/>
                <a:gd name="connsiteY55" fmla="*/ 454416 h 2308616"/>
                <a:gd name="connsiteX56" fmla="*/ 2902204 w 8575097"/>
                <a:gd name="connsiteY56" fmla="*/ 416316 h 2308616"/>
                <a:gd name="connsiteX57" fmla="*/ 2851404 w 8575097"/>
                <a:gd name="connsiteY57" fmla="*/ 403616 h 2308616"/>
                <a:gd name="connsiteX58" fmla="*/ 2381504 w 8575097"/>
                <a:gd name="connsiteY58" fmla="*/ 378216 h 2308616"/>
                <a:gd name="connsiteX59" fmla="*/ 2318004 w 8575097"/>
                <a:gd name="connsiteY59" fmla="*/ 695716 h 2308616"/>
                <a:gd name="connsiteX60" fmla="*/ 2381504 w 8575097"/>
                <a:gd name="connsiteY60" fmla="*/ 810016 h 2308616"/>
                <a:gd name="connsiteX61" fmla="*/ 2419604 w 8575097"/>
                <a:gd name="connsiteY61" fmla="*/ 835416 h 2308616"/>
                <a:gd name="connsiteX62" fmla="*/ 2495804 w 8575097"/>
                <a:gd name="connsiteY62" fmla="*/ 911616 h 2308616"/>
                <a:gd name="connsiteX63" fmla="*/ 2533904 w 8575097"/>
                <a:gd name="connsiteY63" fmla="*/ 949716 h 2308616"/>
                <a:gd name="connsiteX64" fmla="*/ 2584704 w 8575097"/>
                <a:gd name="connsiteY64" fmla="*/ 987816 h 2308616"/>
                <a:gd name="connsiteX65" fmla="*/ 2660904 w 8575097"/>
                <a:gd name="connsiteY65" fmla="*/ 1038616 h 2308616"/>
                <a:gd name="connsiteX66" fmla="*/ 2673604 w 8575097"/>
                <a:gd name="connsiteY66" fmla="*/ 1076716 h 2308616"/>
                <a:gd name="connsiteX67" fmla="*/ 2699004 w 8575097"/>
                <a:gd name="connsiteY67" fmla="*/ 1165616 h 2308616"/>
                <a:gd name="connsiteX68" fmla="*/ 2673604 w 8575097"/>
                <a:gd name="connsiteY68" fmla="*/ 1330716 h 2308616"/>
                <a:gd name="connsiteX69" fmla="*/ 2660904 w 8575097"/>
                <a:gd name="connsiteY69" fmla="*/ 1381516 h 2308616"/>
                <a:gd name="connsiteX70" fmla="*/ 2635504 w 8575097"/>
                <a:gd name="connsiteY70" fmla="*/ 1419616 h 2308616"/>
                <a:gd name="connsiteX71" fmla="*/ 2622804 w 8575097"/>
                <a:gd name="connsiteY71" fmla="*/ 1457716 h 2308616"/>
                <a:gd name="connsiteX72" fmla="*/ 2584704 w 8575097"/>
                <a:gd name="connsiteY72" fmla="*/ 1470416 h 2308616"/>
                <a:gd name="connsiteX73" fmla="*/ 2546604 w 8575097"/>
                <a:gd name="connsiteY73" fmla="*/ 1495816 h 2308616"/>
                <a:gd name="connsiteX74" fmla="*/ 2470404 w 8575097"/>
                <a:gd name="connsiteY74" fmla="*/ 1521216 h 2308616"/>
                <a:gd name="connsiteX75" fmla="*/ 2432304 w 8575097"/>
                <a:gd name="connsiteY75" fmla="*/ 1533916 h 2308616"/>
                <a:gd name="connsiteX76" fmla="*/ 2330704 w 8575097"/>
                <a:gd name="connsiteY76" fmla="*/ 1546616 h 2308616"/>
                <a:gd name="connsiteX77" fmla="*/ 1797304 w 8575097"/>
                <a:gd name="connsiteY77" fmla="*/ 1546616 h 2308616"/>
                <a:gd name="connsiteX78" fmla="*/ 1670304 w 8575097"/>
                <a:gd name="connsiteY78" fmla="*/ 1533916 h 2308616"/>
                <a:gd name="connsiteX79" fmla="*/ 1556004 w 8575097"/>
                <a:gd name="connsiteY79" fmla="*/ 1470416 h 2308616"/>
                <a:gd name="connsiteX80" fmla="*/ 1454404 w 8575097"/>
                <a:gd name="connsiteY80" fmla="*/ 1419616 h 2308616"/>
                <a:gd name="connsiteX81" fmla="*/ 1429004 w 8575097"/>
                <a:gd name="connsiteY81" fmla="*/ 1381516 h 2308616"/>
                <a:gd name="connsiteX82" fmla="*/ 1378204 w 8575097"/>
                <a:gd name="connsiteY82" fmla="*/ 1356116 h 2308616"/>
                <a:gd name="connsiteX83" fmla="*/ 1340104 w 8575097"/>
                <a:gd name="connsiteY83" fmla="*/ 1229116 h 2308616"/>
                <a:gd name="connsiteX84" fmla="*/ 1352804 w 8575097"/>
                <a:gd name="connsiteY84" fmla="*/ 975116 h 2308616"/>
                <a:gd name="connsiteX85" fmla="*/ 1365504 w 8575097"/>
                <a:gd name="connsiteY85" fmla="*/ 937016 h 2308616"/>
                <a:gd name="connsiteX86" fmla="*/ 1390904 w 8575097"/>
                <a:gd name="connsiteY86" fmla="*/ 835416 h 2308616"/>
                <a:gd name="connsiteX87" fmla="*/ 1416304 w 8575097"/>
                <a:gd name="connsiteY87" fmla="*/ 797316 h 2308616"/>
                <a:gd name="connsiteX88" fmla="*/ 1467104 w 8575097"/>
                <a:gd name="connsiteY88" fmla="*/ 733816 h 2308616"/>
                <a:gd name="connsiteX89" fmla="*/ 1492504 w 8575097"/>
                <a:gd name="connsiteY89" fmla="*/ 695716 h 2308616"/>
                <a:gd name="connsiteX90" fmla="*/ 1505204 w 8575097"/>
                <a:gd name="connsiteY90" fmla="*/ 657616 h 2308616"/>
                <a:gd name="connsiteX91" fmla="*/ 1543304 w 8575097"/>
                <a:gd name="connsiteY91" fmla="*/ 632216 h 2308616"/>
                <a:gd name="connsiteX92" fmla="*/ 1568704 w 8575097"/>
                <a:gd name="connsiteY92" fmla="*/ 594116 h 2308616"/>
                <a:gd name="connsiteX93" fmla="*/ 1606804 w 8575097"/>
                <a:gd name="connsiteY93" fmla="*/ 581416 h 2308616"/>
                <a:gd name="connsiteX94" fmla="*/ 1657604 w 8575097"/>
                <a:gd name="connsiteY94" fmla="*/ 505216 h 2308616"/>
                <a:gd name="connsiteX95" fmla="*/ 1733804 w 8575097"/>
                <a:gd name="connsiteY95" fmla="*/ 441716 h 2308616"/>
                <a:gd name="connsiteX96" fmla="*/ 1759204 w 8575097"/>
                <a:gd name="connsiteY96" fmla="*/ 403616 h 2308616"/>
                <a:gd name="connsiteX97" fmla="*/ 1784604 w 8575097"/>
                <a:gd name="connsiteY97" fmla="*/ 327416 h 2308616"/>
                <a:gd name="connsiteX98" fmla="*/ 1149604 w 8575097"/>
                <a:gd name="connsiteY98" fmla="*/ 213116 h 2308616"/>
                <a:gd name="connsiteX99" fmla="*/ 1060704 w 8575097"/>
                <a:gd name="connsiteY99" fmla="*/ 200416 h 2308616"/>
                <a:gd name="connsiteX100" fmla="*/ 844804 w 8575097"/>
                <a:gd name="connsiteY100" fmla="*/ 187716 h 2308616"/>
                <a:gd name="connsiteX101" fmla="*/ 705104 w 8575097"/>
                <a:gd name="connsiteY101" fmla="*/ 175016 h 2308616"/>
                <a:gd name="connsiteX102" fmla="*/ 413004 w 8575097"/>
                <a:gd name="connsiteY102" fmla="*/ 162316 h 2308616"/>
                <a:gd name="connsiteX103" fmla="*/ 209804 w 8575097"/>
                <a:gd name="connsiteY103" fmla="*/ 149616 h 2308616"/>
                <a:gd name="connsiteX104" fmla="*/ 32004 w 8575097"/>
                <a:gd name="connsiteY104" fmla="*/ 162316 h 2308616"/>
                <a:gd name="connsiteX105" fmla="*/ 19304 w 8575097"/>
                <a:gd name="connsiteY105" fmla="*/ 2308616 h 2308616"/>
                <a:gd name="connsiteX0" fmla="*/ 19304 w 8561034"/>
                <a:gd name="connsiteY0" fmla="*/ 2308616 h 2308616"/>
                <a:gd name="connsiteX1" fmla="*/ 235204 w 8561034"/>
                <a:gd name="connsiteY1" fmla="*/ 2283216 h 2308616"/>
                <a:gd name="connsiteX2" fmla="*/ 393954 w 8561034"/>
                <a:gd name="connsiteY2" fmla="*/ 2238766 h 2308616"/>
                <a:gd name="connsiteX3" fmla="*/ 355854 w 8561034"/>
                <a:gd name="connsiteY3" fmla="*/ 2111766 h 2308616"/>
                <a:gd name="connsiteX4" fmla="*/ 254254 w 8561034"/>
                <a:gd name="connsiteY4" fmla="*/ 1953016 h 2308616"/>
                <a:gd name="connsiteX5" fmla="*/ 165354 w 8561034"/>
                <a:gd name="connsiteY5" fmla="*/ 1692666 h 2308616"/>
                <a:gd name="connsiteX6" fmla="*/ 241554 w 8561034"/>
                <a:gd name="connsiteY6" fmla="*/ 1406916 h 2308616"/>
                <a:gd name="connsiteX7" fmla="*/ 381254 w 8561034"/>
                <a:gd name="connsiteY7" fmla="*/ 1254516 h 2308616"/>
                <a:gd name="connsiteX8" fmla="*/ 571754 w 8561034"/>
                <a:gd name="connsiteY8" fmla="*/ 1146566 h 2308616"/>
                <a:gd name="connsiteX9" fmla="*/ 870204 w 8561034"/>
                <a:gd name="connsiteY9" fmla="*/ 1152916 h 2308616"/>
                <a:gd name="connsiteX10" fmla="*/ 1143254 w 8561034"/>
                <a:gd name="connsiteY10" fmla="*/ 1260866 h 2308616"/>
                <a:gd name="connsiteX11" fmla="*/ 1308354 w 8561034"/>
                <a:gd name="connsiteY11" fmla="*/ 1394216 h 2308616"/>
                <a:gd name="connsiteX12" fmla="*/ 1390903 w 8561034"/>
                <a:gd name="connsiteY12" fmla="*/ 1635515 h 2308616"/>
                <a:gd name="connsiteX13" fmla="*/ 1390904 w 8561034"/>
                <a:gd name="connsiteY13" fmla="*/ 1870466 h 2308616"/>
                <a:gd name="connsiteX14" fmla="*/ 1333754 w 8561034"/>
                <a:gd name="connsiteY14" fmla="*/ 2105416 h 2308616"/>
                <a:gd name="connsiteX15" fmla="*/ 1340104 w 8561034"/>
                <a:gd name="connsiteY15" fmla="*/ 2245116 h 2308616"/>
                <a:gd name="connsiteX16" fmla="*/ 1651254 w 8561034"/>
                <a:gd name="connsiteY16" fmla="*/ 2276866 h 2308616"/>
                <a:gd name="connsiteX17" fmla="*/ 2330703 w 8561034"/>
                <a:gd name="connsiteY17" fmla="*/ 2257815 h 2308616"/>
                <a:gd name="connsiteX18" fmla="*/ 3060954 w 8561034"/>
                <a:gd name="connsiteY18" fmla="*/ 2226066 h 2308616"/>
                <a:gd name="connsiteX19" fmla="*/ 3854704 w 8561034"/>
                <a:gd name="connsiteY19" fmla="*/ 2168916 h 2308616"/>
                <a:gd name="connsiteX20" fmla="*/ 4464304 w 8561034"/>
                <a:gd name="connsiteY20" fmla="*/ 2080016 h 2308616"/>
                <a:gd name="connsiteX21" fmla="*/ 5289804 w 8561034"/>
                <a:gd name="connsiteY21" fmla="*/ 2060966 h 2308616"/>
                <a:gd name="connsiteX22" fmla="*/ 5473954 w 8561034"/>
                <a:gd name="connsiteY22" fmla="*/ 1997466 h 2308616"/>
                <a:gd name="connsiteX23" fmla="*/ 5556504 w 8561034"/>
                <a:gd name="connsiteY23" fmla="*/ 1730766 h 2308616"/>
                <a:gd name="connsiteX24" fmla="*/ 5727954 w 8561034"/>
                <a:gd name="connsiteY24" fmla="*/ 1597416 h 2308616"/>
                <a:gd name="connsiteX25" fmla="*/ 5988304 w 8561034"/>
                <a:gd name="connsiteY25" fmla="*/ 1552966 h 2308616"/>
                <a:gd name="connsiteX26" fmla="*/ 6178804 w 8561034"/>
                <a:gd name="connsiteY26" fmla="*/ 1603766 h 2308616"/>
                <a:gd name="connsiteX27" fmla="*/ 6337554 w 8561034"/>
                <a:gd name="connsiteY27" fmla="*/ 1737116 h 2308616"/>
                <a:gd name="connsiteX28" fmla="*/ 6445504 w 8561034"/>
                <a:gd name="connsiteY28" fmla="*/ 1921266 h 2308616"/>
                <a:gd name="connsiteX29" fmla="*/ 6667754 w 8561034"/>
                <a:gd name="connsiteY29" fmla="*/ 1997466 h 2308616"/>
                <a:gd name="connsiteX30" fmla="*/ 7385304 w 8561034"/>
                <a:gd name="connsiteY30" fmla="*/ 2016516 h 2308616"/>
                <a:gd name="connsiteX31" fmla="*/ 8223504 w 8561034"/>
                <a:gd name="connsiteY31" fmla="*/ 2029216 h 2308616"/>
                <a:gd name="connsiteX32" fmla="*/ 8534654 w 8561034"/>
                <a:gd name="connsiteY32" fmla="*/ 1972066 h 2308616"/>
                <a:gd name="connsiteX33" fmla="*/ 8541004 w 8561034"/>
                <a:gd name="connsiteY33" fmla="*/ 937016 h 2308616"/>
                <a:gd name="connsiteX34" fmla="*/ 8337804 w 8561034"/>
                <a:gd name="connsiteY34" fmla="*/ 975116 h 2308616"/>
                <a:gd name="connsiteX35" fmla="*/ 7867904 w 8561034"/>
                <a:gd name="connsiteY35" fmla="*/ 962416 h 2308616"/>
                <a:gd name="connsiteX36" fmla="*/ 7601204 w 8561034"/>
                <a:gd name="connsiteY36" fmla="*/ 937016 h 2308616"/>
                <a:gd name="connsiteX37" fmla="*/ 7537704 w 8561034"/>
                <a:gd name="connsiteY37" fmla="*/ 924316 h 2308616"/>
                <a:gd name="connsiteX38" fmla="*/ 7486904 w 8561034"/>
                <a:gd name="connsiteY38" fmla="*/ 911616 h 2308616"/>
                <a:gd name="connsiteX39" fmla="*/ 7448804 w 8561034"/>
                <a:gd name="connsiteY39" fmla="*/ 898916 h 2308616"/>
                <a:gd name="connsiteX40" fmla="*/ 7359904 w 8561034"/>
                <a:gd name="connsiteY40" fmla="*/ 886216 h 2308616"/>
                <a:gd name="connsiteX41" fmla="*/ 7207504 w 8561034"/>
                <a:gd name="connsiteY41" fmla="*/ 860816 h 2308616"/>
                <a:gd name="connsiteX42" fmla="*/ 5924804 w 8561034"/>
                <a:gd name="connsiteY42" fmla="*/ 848116 h 2308616"/>
                <a:gd name="connsiteX43" fmla="*/ 5594604 w 8561034"/>
                <a:gd name="connsiteY43" fmla="*/ 810016 h 2308616"/>
                <a:gd name="connsiteX44" fmla="*/ 5467604 w 8561034"/>
                <a:gd name="connsiteY44" fmla="*/ 771916 h 2308616"/>
                <a:gd name="connsiteX45" fmla="*/ 5429504 w 8561034"/>
                <a:gd name="connsiteY45" fmla="*/ 759216 h 2308616"/>
                <a:gd name="connsiteX46" fmla="*/ 5340604 w 8561034"/>
                <a:gd name="connsiteY46" fmla="*/ 708416 h 2308616"/>
                <a:gd name="connsiteX47" fmla="*/ 5302504 w 8561034"/>
                <a:gd name="connsiteY47" fmla="*/ 683016 h 2308616"/>
                <a:gd name="connsiteX48" fmla="*/ 5175504 w 8561034"/>
                <a:gd name="connsiteY48" fmla="*/ 644916 h 2308616"/>
                <a:gd name="connsiteX49" fmla="*/ 4934204 w 8561034"/>
                <a:gd name="connsiteY49" fmla="*/ 632216 h 2308616"/>
                <a:gd name="connsiteX50" fmla="*/ 4527804 w 8561034"/>
                <a:gd name="connsiteY50" fmla="*/ 594116 h 2308616"/>
                <a:gd name="connsiteX51" fmla="*/ 4438904 w 8561034"/>
                <a:gd name="connsiteY51" fmla="*/ 581416 h 2308616"/>
                <a:gd name="connsiteX52" fmla="*/ 3905504 w 8561034"/>
                <a:gd name="connsiteY52" fmla="*/ 530616 h 2308616"/>
                <a:gd name="connsiteX53" fmla="*/ 3626104 w 8561034"/>
                <a:gd name="connsiteY53" fmla="*/ 492516 h 2308616"/>
                <a:gd name="connsiteX54" fmla="*/ 3486404 w 8561034"/>
                <a:gd name="connsiteY54" fmla="*/ 467116 h 2308616"/>
                <a:gd name="connsiteX55" fmla="*/ 3156204 w 8561034"/>
                <a:gd name="connsiteY55" fmla="*/ 454416 h 2308616"/>
                <a:gd name="connsiteX56" fmla="*/ 2902204 w 8561034"/>
                <a:gd name="connsiteY56" fmla="*/ 416316 h 2308616"/>
                <a:gd name="connsiteX57" fmla="*/ 2851404 w 8561034"/>
                <a:gd name="connsiteY57" fmla="*/ 403616 h 2308616"/>
                <a:gd name="connsiteX58" fmla="*/ 2381504 w 8561034"/>
                <a:gd name="connsiteY58" fmla="*/ 378216 h 2308616"/>
                <a:gd name="connsiteX59" fmla="*/ 2318004 w 8561034"/>
                <a:gd name="connsiteY59" fmla="*/ 695716 h 2308616"/>
                <a:gd name="connsiteX60" fmla="*/ 2381504 w 8561034"/>
                <a:gd name="connsiteY60" fmla="*/ 810016 h 2308616"/>
                <a:gd name="connsiteX61" fmla="*/ 2419604 w 8561034"/>
                <a:gd name="connsiteY61" fmla="*/ 835416 h 2308616"/>
                <a:gd name="connsiteX62" fmla="*/ 2495804 w 8561034"/>
                <a:gd name="connsiteY62" fmla="*/ 911616 h 2308616"/>
                <a:gd name="connsiteX63" fmla="*/ 2533904 w 8561034"/>
                <a:gd name="connsiteY63" fmla="*/ 949716 h 2308616"/>
                <a:gd name="connsiteX64" fmla="*/ 2584704 w 8561034"/>
                <a:gd name="connsiteY64" fmla="*/ 987816 h 2308616"/>
                <a:gd name="connsiteX65" fmla="*/ 2660904 w 8561034"/>
                <a:gd name="connsiteY65" fmla="*/ 1038616 h 2308616"/>
                <a:gd name="connsiteX66" fmla="*/ 2673604 w 8561034"/>
                <a:gd name="connsiteY66" fmla="*/ 1076716 h 2308616"/>
                <a:gd name="connsiteX67" fmla="*/ 2699004 w 8561034"/>
                <a:gd name="connsiteY67" fmla="*/ 1165616 h 2308616"/>
                <a:gd name="connsiteX68" fmla="*/ 2673604 w 8561034"/>
                <a:gd name="connsiteY68" fmla="*/ 1330716 h 2308616"/>
                <a:gd name="connsiteX69" fmla="*/ 2660904 w 8561034"/>
                <a:gd name="connsiteY69" fmla="*/ 1381516 h 2308616"/>
                <a:gd name="connsiteX70" fmla="*/ 2635504 w 8561034"/>
                <a:gd name="connsiteY70" fmla="*/ 1419616 h 2308616"/>
                <a:gd name="connsiteX71" fmla="*/ 2622804 w 8561034"/>
                <a:gd name="connsiteY71" fmla="*/ 1457716 h 2308616"/>
                <a:gd name="connsiteX72" fmla="*/ 2584704 w 8561034"/>
                <a:gd name="connsiteY72" fmla="*/ 1470416 h 2308616"/>
                <a:gd name="connsiteX73" fmla="*/ 2546604 w 8561034"/>
                <a:gd name="connsiteY73" fmla="*/ 1495816 h 2308616"/>
                <a:gd name="connsiteX74" fmla="*/ 2470404 w 8561034"/>
                <a:gd name="connsiteY74" fmla="*/ 1521216 h 2308616"/>
                <a:gd name="connsiteX75" fmla="*/ 2432304 w 8561034"/>
                <a:gd name="connsiteY75" fmla="*/ 1533916 h 2308616"/>
                <a:gd name="connsiteX76" fmla="*/ 2330704 w 8561034"/>
                <a:gd name="connsiteY76" fmla="*/ 1546616 h 2308616"/>
                <a:gd name="connsiteX77" fmla="*/ 1797304 w 8561034"/>
                <a:gd name="connsiteY77" fmla="*/ 1546616 h 2308616"/>
                <a:gd name="connsiteX78" fmla="*/ 1670304 w 8561034"/>
                <a:gd name="connsiteY78" fmla="*/ 1533916 h 2308616"/>
                <a:gd name="connsiteX79" fmla="*/ 1556004 w 8561034"/>
                <a:gd name="connsiteY79" fmla="*/ 1470416 h 2308616"/>
                <a:gd name="connsiteX80" fmla="*/ 1454404 w 8561034"/>
                <a:gd name="connsiteY80" fmla="*/ 1419616 h 2308616"/>
                <a:gd name="connsiteX81" fmla="*/ 1429004 w 8561034"/>
                <a:gd name="connsiteY81" fmla="*/ 1381516 h 2308616"/>
                <a:gd name="connsiteX82" fmla="*/ 1378204 w 8561034"/>
                <a:gd name="connsiteY82" fmla="*/ 1356116 h 2308616"/>
                <a:gd name="connsiteX83" fmla="*/ 1340104 w 8561034"/>
                <a:gd name="connsiteY83" fmla="*/ 1229116 h 2308616"/>
                <a:gd name="connsiteX84" fmla="*/ 1352804 w 8561034"/>
                <a:gd name="connsiteY84" fmla="*/ 975116 h 2308616"/>
                <a:gd name="connsiteX85" fmla="*/ 1365504 w 8561034"/>
                <a:gd name="connsiteY85" fmla="*/ 937016 h 2308616"/>
                <a:gd name="connsiteX86" fmla="*/ 1390904 w 8561034"/>
                <a:gd name="connsiteY86" fmla="*/ 835416 h 2308616"/>
                <a:gd name="connsiteX87" fmla="*/ 1416304 w 8561034"/>
                <a:gd name="connsiteY87" fmla="*/ 797316 h 2308616"/>
                <a:gd name="connsiteX88" fmla="*/ 1467104 w 8561034"/>
                <a:gd name="connsiteY88" fmla="*/ 733816 h 2308616"/>
                <a:gd name="connsiteX89" fmla="*/ 1492504 w 8561034"/>
                <a:gd name="connsiteY89" fmla="*/ 695716 h 2308616"/>
                <a:gd name="connsiteX90" fmla="*/ 1505204 w 8561034"/>
                <a:gd name="connsiteY90" fmla="*/ 657616 h 2308616"/>
                <a:gd name="connsiteX91" fmla="*/ 1543304 w 8561034"/>
                <a:gd name="connsiteY91" fmla="*/ 632216 h 2308616"/>
                <a:gd name="connsiteX92" fmla="*/ 1568704 w 8561034"/>
                <a:gd name="connsiteY92" fmla="*/ 594116 h 2308616"/>
                <a:gd name="connsiteX93" fmla="*/ 1606804 w 8561034"/>
                <a:gd name="connsiteY93" fmla="*/ 581416 h 2308616"/>
                <a:gd name="connsiteX94" fmla="*/ 1657604 w 8561034"/>
                <a:gd name="connsiteY94" fmla="*/ 505216 h 2308616"/>
                <a:gd name="connsiteX95" fmla="*/ 1733804 w 8561034"/>
                <a:gd name="connsiteY95" fmla="*/ 441716 h 2308616"/>
                <a:gd name="connsiteX96" fmla="*/ 1759204 w 8561034"/>
                <a:gd name="connsiteY96" fmla="*/ 403616 h 2308616"/>
                <a:gd name="connsiteX97" fmla="*/ 1784604 w 8561034"/>
                <a:gd name="connsiteY97" fmla="*/ 327416 h 2308616"/>
                <a:gd name="connsiteX98" fmla="*/ 1149604 w 8561034"/>
                <a:gd name="connsiteY98" fmla="*/ 213116 h 2308616"/>
                <a:gd name="connsiteX99" fmla="*/ 1060704 w 8561034"/>
                <a:gd name="connsiteY99" fmla="*/ 200416 h 2308616"/>
                <a:gd name="connsiteX100" fmla="*/ 844804 w 8561034"/>
                <a:gd name="connsiteY100" fmla="*/ 187716 h 2308616"/>
                <a:gd name="connsiteX101" fmla="*/ 705104 w 8561034"/>
                <a:gd name="connsiteY101" fmla="*/ 175016 h 2308616"/>
                <a:gd name="connsiteX102" fmla="*/ 413004 w 8561034"/>
                <a:gd name="connsiteY102" fmla="*/ 162316 h 2308616"/>
                <a:gd name="connsiteX103" fmla="*/ 209804 w 8561034"/>
                <a:gd name="connsiteY103" fmla="*/ 149616 h 2308616"/>
                <a:gd name="connsiteX104" fmla="*/ 32004 w 8561034"/>
                <a:gd name="connsiteY104" fmla="*/ 162316 h 2308616"/>
                <a:gd name="connsiteX105" fmla="*/ 19304 w 8561034"/>
                <a:gd name="connsiteY105" fmla="*/ 2308616 h 2308616"/>
                <a:gd name="connsiteX0" fmla="*/ 19304 w 8575097"/>
                <a:gd name="connsiteY0" fmla="*/ 2308616 h 2308616"/>
                <a:gd name="connsiteX1" fmla="*/ 235204 w 8575097"/>
                <a:gd name="connsiteY1" fmla="*/ 2283216 h 2308616"/>
                <a:gd name="connsiteX2" fmla="*/ 393954 w 8575097"/>
                <a:gd name="connsiteY2" fmla="*/ 2238766 h 2308616"/>
                <a:gd name="connsiteX3" fmla="*/ 355854 w 8575097"/>
                <a:gd name="connsiteY3" fmla="*/ 2111766 h 2308616"/>
                <a:gd name="connsiteX4" fmla="*/ 254254 w 8575097"/>
                <a:gd name="connsiteY4" fmla="*/ 1953016 h 2308616"/>
                <a:gd name="connsiteX5" fmla="*/ 165354 w 8575097"/>
                <a:gd name="connsiteY5" fmla="*/ 1692666 h 2308616"/>
                <a:gd name="connsiteX6" fmla="*/ 241554 w 8575097"/>
                <a:gd name="connsiteY6" fmla="*/ 1406916 h 2308616"/>
                <a:gd name="connsiteX7" fmla="*/ 381254 w 8575097"/>
                <a:gd name="connsiteY7" fmla="*/ 1254516 h 2308616"/>
                <a:gd name="connsiteX8" fmla="*/ 571754 w 8575097"/>
                <a:gd name="connsiteY8" fmla="*/ 1146566 h 2308616"/>
                <a:gd name="connsiteX9" fmla="*/ 870204 w 8575097"/>
                <a:gd name="connsiteY9" fmla="*/ 1152916 h 2308616"/>
                <a:gd name="connsiteX10" fmla="*/ 1143254 w 8575097"/>
                <a:gd name="connsiteY10" fmla="*/ 1260866 h 2308616"/>
                <a:gd name="connsiteX11" fmla="*/ 1308354 w 8575097"/>
                <a:gd name="connsiteY11" fmla="*/ 1394216 h 2308616"/>
                <a:gd name="connsiteX12" fmla="*/ 1390903 w 8575097"/>
                <a:gd name="connsiteY12" fmla="*/ 1635515 h 2308616"/>
                <a:gd name="connsiteX13" fmla="*/ 1390904 w 8575097"/>
                <a:gd name="connsiteY13" fmla="*/ 1870466 h 2308616"/>
                <a:gd name="connsiteX14" fmla="*/ 1333754 w 8575097"/>
                <a:gd name="connsiteY14" fmla="*/ 2105416 h 2308616"/>
                <a:gd name="connsiteX15" fmla="*/ 1340104 w 8575097"/>
                <a:gd name="connsiteY15" fmla="*/ 2245116 h 2308616"/>
                <a:gd name="connsiteX16" fmla="*/ 1651254 w 8575097"/>
                <a:gd name="connsiteY16" fmla="*/ 2276866 h 2308616"/>
                <a:gd name="connsiteX17" fmla="*/ 2330703 w 8575097"/>
                <a:gd name="connsiteY17" fmla="*/ 2257815 h 2308616"/>
                <a:gd name="connsiteX18" fmla="*/ 3060954 w 8575097"/>
                <a:gd name="connsiteY18" fmla="*/ 2226066 h 2308616"/>
                <a:gd name="connsiteX19" fmla="*/ 3854704 w 8575097"/>
                <a:gd name="connsiteY19" fmla="*/ 2168916 h 2308616"/>
                <a:gd name="connsiteX20" fmla="*/ 4464304 w 8575097"/>
                <a:gd name="connsiteY20" fmla="*/ 2080016 h 2308616"/>
                <a:gd name="connsiteX21" fmla="*/ 5289804 w 8575097"/>
                <a:gd name="connsiteY21" fmla="*/ 2060966 h 2308616"/>
                <a:gd name="connsiteX22" fmla="*/ 5473954 w 8575097"/>
                <a:gd name="connsiteY22" fmla="*/ 1997466 h 2308616"/>
                <a:gd name="connsiteX23" fmla="*/ 5556504 w 8575097"/>
                <a:gd name="connsiteY23" fmla="*/ 1730766 h 2308616"/>
                <a:gd name="connsiteX24" fmla="*/ 5727954 w 8575097"/>
                <a:gd name="connsiteY24" fmla="*/ 1597416 h 2308616"/>
                <a:gd name="connsiteX25" fmla="*/ 5988304 w 8575097"/>
                <a:gd name="connsiteY25" fmla="*/ 1552966 h 2308616"/>
                <a:gd name="connsiteX26" fmla="*/ 6178804 w 8575097"/>
                <a:gd name="connsiteY26" fmla="*/ 1603766 h 2308616"/>
                <a:gd name="connsiteX27" fmla="*/ 6337554 w 8575097"/>
                <a:gd name="connsiteY27" fmla="*/ 1737116 h 2308616"/>
                <a:gd name="connsiteX28" fmla="*/ 6445504 w 8575097"/>
                <a:gd name="connsiteY28" fmla="*/ 1921266 h 2308616"/>
                <a:gd name="connsiteX29" fmla="*/ 6667754 w 8575097"/>
                <a:gd name="connsiteY29" fmla="*/ 1997466 h 2308616"/>
                <a:gd name="connsiteX30" fmla="*/ 7385304 w 8575097"/>
                <a:gd name="connsiteY30" fmla="*/ 2016516 h 2308616"/>
                <a:gd name="connsiteX31" fmla="*/ 8223504 w 8575097"/>
                <a:gd name="connsiteY31" fmla="*/ 2029216 h 2308616"/>
                <a:gd name="connsiteX32" fmla="*/ 8553704 w 8575097"/>
                <a:gd name="connsiteY32" fmla="*/ 1972066 h 2308616"/>
                <a:gd name="connsiteX33" fmla="*/ 8541004 w 8575097"/>
                <a:gd name="connsiteY33" fmla="*/ 937016 h 2308616"/>
                <a:gd name="connsiteX34" fmla="*/ 8337804 w 8575097"/>
                <a:gd name="connsiteY34" fmla="*/ 975116 h 2308616"/>
                <a:gd name="connsiteX35" fmla="*/ 7867904 w 8575097"/>
                <a:gd name="connsiteY35" fmla="*/ 962416 h 2308616"/>
                <a:gd name="connsiteX36" fmla="*/ 7601204 w 8575097"/>
                <a:gd name="connsiteY36" fmla="*/ 937016 h 2308616"/>
                <a:gd name="connsiteX37" fmla="*/ 7537704 w 8575097"/>
                <a:gd name="connsiteY37" fmla="*/ 924316 h 2308616"/>
                <a:gd name="connsiteX38" fmla="*/ 7486904 w 8575097"/>
                <a:gd name="connsiteY38" fmla="*/ 911616 h 2308616"/>
                <a:gd name="connsiteX39" fmla="*/ 7448804 w 8575097"/>
                <a:gd name="connsiteY39" fmla="*/ 898916 h 2308616"/>
                <a:gd name="connsiteX40" fmla="*/ 7359904 w 8575097"/>
                <a:gd name="connsiteY40" fmla="*/ 886216 h 2308616"/>
                <a:gd name="connsiteX41" fmla="*/ 7207504 w 8575097"/>
                <a:gd name="connsiteY41" fmla="*/ 860816 h 2308616"/>
                <a:gd name="connsiteX42" fmla="*/ 5924804 w 8575097"/>
                <a:gd name="connsiteY42" fmla="*/ 848116 h 2308616"/>
                <a:gd name="connsiteX43" fmla="*/ 5594604 w 8575097"/>
                <a:gd name="connsiteY43" fmla="*/ 810016 h 2308616"/>
                <a:gd name="connsiteX44" fmla="*/ 5467604 w 8575097"/>
                <a:gd name="connsiteY44" fmla="*/ 771916 h 2308616"/>
                <a:gd name="connsiteX45" fmla="*/ 5429504 w 8575097"/>
                <a:gd name="connsiteY45" fmla="*/ 759216 h 2308616"/>
                <a:gd name="connsiteX46" fmla="*/ 5340604 w 8575097"/>
                <a:gd name="connsiteY46" fmla="*/ 708416 h 2308616"/>
                <a:gd name="connsiteX47" fmla="*/ 5302504 w 8575097"/>
                <a:gd name="connsiteY47" fmla="*/ 683016 h 2308616"/>
                <a:gd name="connsiteX48" fmla="*/ 5175504 w 8575097"/>
                <a:gd name="connsiteY48" fmla="*/ 644916 h 2308616"/>
                <a:gd name="connsiteX49" fmla="*/ 4934204 w 8575097"/>
                <a:gd name="connsiteY49" fmla="*/ 632216 h 2308616"/>
                <a:gd name="connsiteX50" fmla="*/ 4527804 w 8575097"/>
                <a:gd name="connsiteY50" fmla="*/ 594116 h 2308616"/>
                <a:gd name="connsiteX51" fmla="*/ 4438904 w 8575097"/>
                <a:gd name="connsiteY51" fmla="*/ 581416 h 2308616"/>
                <a:gd name="connsiteX52" fmla="*/ 3905504 w 8575097"/>
                <a:gd name="connsiteY52" fmla="*/ 530616 h 2308616"/>
                <a:gd name="connsiteX53" fmla="*/ 3626104 w 8575097"/>
                <a:gd name="connsiteY53" fmla="*/ 492516 h 2308616"/>
                <a:gd name="connsiteX54" fmla="*/ 3486404 w 8575097"/>
                <a:gd name="connsiteY54" fmla="*/ 467116 h 2308616"/>
                <a:gd name="connsiteX55" fmla="*/ 3156204 w 8575097"/>
                <a:gd name="connsiteY55" fmla="*/ 454416 h 2308616"/>
                <a:gd name="connsiteX56" fmla="*/ 2902204 w 8575097"/>
                <a:gd name="connsiteY56" fmla="*/ 416316 h 2308616"/>
                <a:gd name="connsiteX57" fmla="*/ 2851404 w 8575097"/>
                <a:gd name="connsiteY57" fmla="*/ 403616 h 2308616"/>
                <a:gd name="connsiteX58" fmla="*/ 2381504 w 8575097"/>
                <a:gd name="connsiteY58" fmla="*/ 378216 h 2308616"/>
                <a:gd name="connsiteX59" fmla="*/ 2318004 w 8575097"/>
                <a:gd name="connsiteY59" fmla="*/ 695716 h 2308616"/>
                <a:gd name="connsiteX60" fmla="*/ 2381504 w 8575097"/>
                <a:gd name="connsiteY60" fmla="*/ 810016 h 2308616"/>
                <a:gd name="connsiteX61" fmla="*/ 2419604 w 8575097"/>
                <a:gd name="connsiteY61" fmla="*/ 835416 h 2308616"/>
                <a:gd name="connsiteX62" fmla="*/ 2495804 w 8575097"/>
                <a:gd name="connsiteY62" fmla="*/ 911616 h 2308616"/>
                <a:gd name="connsiteX63" fmla="*/ 2533904 w 8575097"/>
                <a:gd name="connsiteY63" fmla="*/ 949716 h 2308616"/>
                <a:gd name="connsiteX64" fmla="*/ 2584704 w 8575097"/>
                <a:gd name="connsiteY64" fmla="*/ 987816 h 2308616"/>
                <a:gd name="connsiteX65" fmla="*/ 2660904 w 8575097"/>
                <a:gd name="connsiteY65" fmla="*/ 1038616 h 2308616"/>
                <a:gd name="connsiteX66" fmla="*/ 2673604 w 8575097"/>
                <a:gd name="connsiteY66" fmla="*/ 1076716 h 2308616"/>
                <a:gd name="connsiteX67" fmla="*/ 2699004 w 8575097"/>
                <a:gd name="connsiteY67" fmla="*/ 1165616 h 2308616"/>
                <a:gd name="connsiteX68" fmla="*/ 2673604 w 8575097"/>
                <a:gd name="connsiteY68" fmla="*/ 1330716 h 2308616"/>
                <a:gd name="connsiteX69" fmla="*/ 2660904 w 8575097"/>
                <a:gd name="connsiteY69" fmla="*/ 1381516 h 2308616"/>
                <a:gd name="connsiteX70" fmla="*/ 2635504 w 8575097"/>
                <a:gd name="connsiteY70" fmla="*/ 1419616 h 2308616"/>
                <a:gd name="connsiteX71" fmla="*/ 2622804 w 8575097"/>
                <a:gd name="connsiteY71" fmla="*/ 1457716 h 2308616"/>
                <a:gd name="connsiteX72" fmla="*/ 2584704 w 8575097"/>
                <a:gd name="connsiteY72" fmla="*/ 1470416 h 2308616"/>
                <a:gd name="connsiteX73" fmla="*/ 2546604 w 8575097"/>
                <a:gd name="connsiteY73" fmla="*/ 1495816 h 2308616"/>
                <a:gd name="connsiteX74" fmla="*/ 2470404 w 8575097"/>
                <a:gd name="connsiteY74" fmla="*/ 1521216 h 2308616"/>
                <a:gd name="connsiteX75" fmla="*/ 2432304 w 8575097"/>
                <a:gd name="connsiteY75" fmla="*/ 1533916 h 2308616"/>
                <a:gd name="connsiteX76" fmla="*/ 2330704 w 8575097"/>
                <a:gd name="connsiteY76" fmla="*/ 1546616 h 2308616"/>
                <a:gd name="connsiteX77" fmla="*/ 1797304 w 8575097"/>
                <a:gd name="connsiteY77" fmla="*/ 1546616 h 2308616"/>
                <a:gd name="connsiteX78" fmla="*/ 1670304 w 8575097"/>
                <a:gd name="connsiteY78" fmla="*/ 1533916 h 2308616"/>
                <a:gd name="connsiteX79" fmla="*/ 1556004 w 8575097"/>
                <a:gd name="connsiteY79" fmla="*/ 1470416 h 2308616"/>
                <a:gd name="connsiteX80" fmla="*/ 1454404 w 8575097"/>
                <a:gd name="connsiteY80" fmla="*/ 1419616 h 2308616"/>
                <a:gd name="connsiteX81" fmla="*/ 1429004 w 8575097"/>
                <a:gd name="connsiteY81" fmla="*/ 1381516 h 2308616"/>
                <a:gd name="connsiteX82" fmla="*/ 1378204 w 8575097"/>
                <a:gd name="connsiteY82" fmla="*/ 1356116 h 2308616"/>
                <a:gd name="connsiteX83" fmla="*/ 1340104 w 8575097"/>
                <a:gd name="connsiteY83" fmla="*/ 1229116 h 2308616"/>
                <a:gd name="connsiteX84" fmla="*/ 1352804 w 8575097"/>
                <a:gd name="connsiteY84" fmla="*/ 975116 h 2308616"/>
                <a:gd name="connsiteX85" fmla="*/ 1365504 w 8575097"/>
                <a:gd name="connsiteY85" fmla="*/ 937016 h 2308616"/>
                <a:gd name="connsiteX86" fmla="*/ 1390904 w 8575097"/>
                <a:gd name="connsiteY86" fmla="*/ 835416 h 2308616"/>
                <a:gd name="connsiteX87" fmla="*/ 1416304 w 8575097"/>
                <a:gd name="connsiteY87" fmla="*/ 797316 h 2308616"/>
                <a:gd name="connsiteX88" fmla="*/ 1467104 w 8575097"/>
                <a:gd name="connsiteY88" fmla="*/ 733816 h 2308616"/>
                <a:gd name="connsiteX89" fmla="*/ 1492504 w 8575097"/>
                <a:gd name="connsiteY89" fmla="*/ 695716 h 2308616"/>
                <a:gd name="connsiteX90" fmla="*/ 1505204 w 8575097"/>
                <a:gd name="connsiteY90" fmla="*/ 657616 h 2308616"/>
                <a:gd name="connsiteX91" fmla="*/ 1543304 w 8575097"/>
                <a:gd name="connsiteY91" fmla="*/ 632216 h 2308616"/>
                <a:gd name="connsiteX92" fmla="*/ 1568704 w 8575097"/>
                <a:gd name="connsiteY92" fmla="*/ 594116 h 2308616"/>
                <a:gd name="connsiteX93" fmla="*/ 1606804 w 8575097"/>
                <a:gd name="connsiteY93" fmla="*/ 581416 h 2308616"/>
                <a:gd name="connsiteX94" fmla="*/ 1657604 w 8575097"/>
                <a:gd name="connsiteY94" fmla="*/ 505216 h 2308616"/>
                <a:gd name="connsiteX95" fmla="*/ 1733804 w 8575097"/>
                <a:gd name="connsiteY95" fmla="*/ 441716 h 2308616"/>
                <a:gd name="connsiteX96" fmla="*/ 1759204 w 8575097"/>
                <a:gd name="connsiteY96" fmla="*/ 403616 h 2308616"/>
                <a:gd name="connsiteX97" fmla="*/ 1784604 w 8575097"/>
                <a:gd name="connsiteY97" fmla="*/ 327416 h 2308616"/>
                <a:gd name="connsiteX98" fmla="*/ 1149604 w 8575097"/>
                <a:gd name="connsiteY98" fmla="*/ 213116 h 2308616"/>
                <a:gd name="connsiteX99" fmla="*/ 1060704 w 8575097"/>
                <a:gd name="connsiteY99" fmla="*/ 200416 h 2308616"/>
                <a:gd name="connsiteX100" fmla="*/ 844804 w 8575097"/>
                <a:gd name="connsiteY100" fmla="*/ 187716 h 2308616"/>
                <a:gd name="connsiteX101" fmla="*/ 705104 w 8575097"/>
                <a:gd name="connsiteY101" fmla="*/ 175016 h 2308616"/>
                <a:gd name="connsiteX102" fmla="*/ 413004 w 8575097"/>
                <a:gd name="connsiteY102" fmla="*/ 162316 h 2308616"/>
                <a:gd name="connsiteX103" fmla="*/ 209804 w 8575097"/>
                <a:gd name="connsiteY103" fmla="*/ 149616 h 2308616"/>
                <a:gd name="connsiteX104" fmla="*/ 32004 w 8575097"/>
                <a:gd name="connsiteY104" fmla="*/ 162316 h 2308616"/>
                <a:gd name="connsiteX105" fmla="*/ 19304 w 8575097"/>
                <a:gd name="connsiteY105" fmla="*/ 2308616 h 2308616"/>
                <a:gd name="connsiteX0" fmla="*/ 19304 w 8575097"/>
                <a:gd name="connsiteY0" fmla="*/ 2308616 h 2308616"/>
                <a:gd name="connsiteX1" fmla="*/ 235204 w 8575097"/>
                <a:gd name="connsiteY1" fmla="*/ 2283216 h 2308616"/>
                <a:gd name="connsiteX2" fmla="*/ 393954 w 8575097"/>
                <a:gd name="connsiteY2" fmla="*/ 2238766 h 2308616"/>
                <a:gd name="connsiteX3" fmla="*/ 355854 w 8575097"/>
                <a:gd name="connsiteY3" fmla="*/ 2111766 h 2308616"/>
                <a:gd name="connsiteX4" fmla="*/ 254254 w 8575097"/>
                <a:gd name="connsiteY4" fmla="*/ 1953016 h 2308616"/>
                <a:gd name="connsiteX5" fmla="*/ 165354 w 8575097"/>
                <a:gd name="connsiteY5" fmla="*/ 1692666 h 2308616"/>
                <a:gd name="connsiteX6" fmla="*/ 241554 w 8575097"/>
                <a:gd name="connsiteY6" fmla="*/ 1406916 h 2308616"/>
                <a:gd name="connsiteX7" fmla="*/ 381254 w 8575097"/>
                <a:gd name="connsiteY7" fmla="*/ 1254516 h 2308616"/>
                <a:gd name="connsiteX8" fmla="*/ 571754 w 8575097"/>
                <a:gd name="connsiteY8" fmla="*/ 1146566 h 2308616"/>
                <a:gd name="connsiteX9" fmla="*/ 870204 w 8575097"/>
                <a:gd name="connsiteY9" fmla="*/ 1152916 h 2308616"/>
                <a:gd name="connsiteX10" fmla="*/ 1143254 w 8575097"/>
                <a:gd name="connsiteY10" fmla="*/ 1260866 h 2308616"/>
                <a:gd name="connsiteX11" fmla="*/ 1308354 w 8575097"/>
                <a:gd name="connsiteY11" fmla="*/ 1394216 h 2308616"/>
                <a:gd name="connsiteX12" fmla="*/ 1390903 w 8575097"/>
                <a:gd name="connsiteY12" fmla="*/ 1635515 h 2308616"/>
                <a:gd name="connsiteX13" fmla="*/ 1390904 w 8575097"/>
                <a:gd name="connsiteY13" fmla="*/ 1870466 h 2308616"/>
                <a:gd name="connsiteX14" fmla="*/ 1333754 w 8575097"/>
                <a:gd name="connsiteY14" fmla="*/ 2105416 h 2308616"/>
                <a:gd name="connsiteX15" fmla="*/ 1340104 w 8575097"/>
                <a:gd name="connsiteY15" fmla="*/ 2245116 h 2308616"/>
                <a:gd name="connsiteX16" fmla="*/ 1651254 w 8575097"/>
                <a:gd name="connsiteY16" fmla="*/ 2276866 h 2308616"/>
                <a:gd name="connsiteX17" fmla="*/ 2330703 w 8575097"/>
                <a:gd name="connsiteY17" fmla="*/ 2257815 h 2308616"/>
                <a:gd name="connsiteX18" fmla="*/ 3060954 w 8575097"/>
                <a:gd name="connsiteY18" fmla="*/ 2226066 h 2308616"/>
                <a:gd name="connsiteX19" fmla="*/ 3854704 w 8575097"/>
                <a:gd name="connsiteY19" fmla="*/ 2168916 h 2308616"/>
                <a:gd name="connsiteX20" fmla="*/ 4464304 w 8575097"/>
                <a:gd name="connsiteY20" fmla="*/ 2080016 h 2308616"/>
                <a:gd name="connsiteX21" fmla="*/ 5289804 w 8575097"/>
                <a:gd name="connsiteY21" fmla="*/ 2060966 h 2308616"/>
                <a:gd name="connsiteX22" fmla="*/ 5473954 w 8575097"/>
                <a:gd name="connsiteY22" fmla="*/ 1997466 h 2308616"/>
                <a:gd name="connsiteX23" fmla="*/ 5556504 w 8575097"/>
                <a:gd name="connsiteY23" fmla="*/ 1730766 h 2308616"/>
                <a:gd name="connsiteX24" fmla="*/ 5727954 w 8575097"/>
                <a:gd name="connsiteY24" fmla="*/ 1597416 h 2308616"/>
                <a:gd name="connsiteX25" fmla="*/ 5988304 w 8575097"/>
                <a:gd name="connsiteY25" fmla="*/ 1552966 h 2308616"/>
                <a:gd name="connsiteX26" fmla="*/ 6178804 w 8575097"/>
                <a:gd name="connsiteY26" fmla="*/ 1603766 h 2308616"/>
                <a:gd name="connsiteX27" fmla="*/ 6337554 w 8575097"/>
                <a:gd name="connsiteY27" fmla="*/ 1737116 h 2308616"/>
                <a:gd name="connsiteX28" fmla="*/ 6445504 w 8575097"/>
                <a:gd name="connsiteY28" fmla="*/ 1921266 h 2308616"/>
                <a:gd name="connsiteX29" fmla="*/ 6667754 w 8575097"/>
                <a:gd name="connsiteY29" fmla="*/ 1997466 h 2308616"/>
                <a:gd name="connsiteX30" fmla="*/ 7385304 w 8575097"/>
                <a:gd name="connsiteY30" fmla="*/ 2016516 h 2308616"/>
                <a:gd name="connsiteX31" fmla="*/ 8223504 w 8575097"/>
                <a:gd name="connsiteY31" fmla="*/ 2029216 h 2308616"/>
                <a:gd name="connsiteX32" fmla="*/ 8553704 w 8575097"/>
                <a:gd name="connsiteY32" fmla="*/ 2022866 h 2308616"/>
                <a:gd name="connsiteX33" fmla="*/ 8541004 w 8575097"/>
                <a:gd name="connsiteY33" fmla="*/ 937016 h 2308616"/>
                <a:gd name="connsiteX34" fmla="*/ 8337804 w 8575097"/>
                <a:gd name="connsiteY34" fmla="*/ 975116 h 2308616"/>
                <a:gd name="connsiteX35" fmla="*/ 7867904 w 8575097"/>
                <a:gd name="connsiteY35" fmla="*/ 962416 h 2308616"/>
                <a:gd name="connsiteX36" fmla="*/ 7601204 w 8575097"/>
                <a:gd name="connsiteY36" fmla="*/ 937016 h 2308616"/>
                <a:gd name="connsiteX37" fmla="*/ 7537704 w 8575097"/>
                <a:gd name="connsiteY37" fmla="*/ 924316 h 2308616"/>
                <a:gd name="connsiteX38" fmla="*/ 7486904 w 8575097"/>
                <a:gd name="connsiteY38" fmla="*/ 911616 h 2308616"/>
                <a:gd name="connsiteX39" fmla="*/ 7448804 w 8575097"/>
                <a:gd name="connsiteY39" fmla="*/ 898916 h 2308616"/>
                <a:gd name="connsiteX40" fmla="*/ 7359904 w 8575097"/>
                <a:gd name="connsiteY40" fmla="*/ 886216 h 2308616"/>
                <a:gd name="connsiteX41" fmla="*/ 7207504 w 8575097"/>
                <a:gd name="connsiteY41" fmla="*/ 860816 h 2308616"/>
                <a:gd name="connsiteX42" fmla="*/ 5924804 w 8575097"/>
                <a:gd name="connsiteY42" fmla="*/ 848116 h 2308616"/>
                <a:gd name="connsiteX43" fmla="*/ 5594604 w 8575097"/>
                <a:gd name="connsiteY43" fmla="*/ 810016 h 2308616"/>
                <a:gd name="connsiteX44" fmla="*/ 5467604 w 8575097"/>
                <a:gd name="connsiteY44" fmla="*/ 771916 h 2308616"/>
                <a:gd name="connsiteX45" fmla="*/ 5429504 w 8575097"/>
                <a:gd name="connsiteY45" fmla="*/ 759216 h 2308616"/>
                <a:gd name="connsiteX46" fmla="*/ 5340604 w 8575097"/>
                <a:gd name="connsiteY46" fmla="*/ 708416 h 2308616"/>
                <a:gd name="connsiteX47" fmla="*/ 5302504 w 8575097"/>
                <a:gd name="connsiteY47" fmla="*/ 683016 h 2308616"/>
                <a:gd name="connsiteX48" fmla="*/ 5175504 w 8575097"/>
                <a:gd name="connsiteY48" fmla="*/ 644916 h 2308616"/>
                <a:gd name="connsiteX49" fmla="*/ 4934204 w 8575097"/>
                <a:gd name="connsiteY49" fmla="*/ 632216 h 2308616"/>
                <a:gd name="connsiteX50" fmla="*/ 4527804 w 8575097"/>
                <a:gd name="connsiteY50" fmla="*/ 594116 h 2308616"/>
                <a:gd name="connsiteX51" fmla="*/ 4438904 w 8575097"/>
                <a:gd name="connsiteY51" fmla="*/ 581416 h 2308616"/>
                <a:gd name="connsiteX52" fmla="*/ 3905504 w 8575097"/>
                <a:gd name="connsiteY52" fmla="*/ 530616 h 2308616"/>
                <a:gd name="connsiteX53" fmla="*/ 3626104 w 8575097"/>
                <a:gd name="connsiteY53" fmla="*/ 492516 h 2308616"/>
                <a:gd name="connsiteX54" fmla="*/ 3486404 w 8575097"/>
                <a:gd name="connsiteY54" fmla="*/ 467116 h 2308616"/>
                <a:gd name="connsiteX55" fmla="*/ 3156204 w 8575097"/>
                <a:gd name="connsiteY55" fmla="*/ 454416 h 2308616"/>
                <a:gd name="connsiteX56" fmla="*/ 2902204 w 8575097"/>
                <a:gd name="connsiteY56" fmla="*/ 416316 h 2308616"/>
                <a:gd name="connsiteX57" fmla="*/ 2851404 w 8575097"/>
                <a:gd name="connsiteY57" fmla="*/ 403616 h 2308616"/>
                <a:gd name="connsiteX58" fmla="*/ 2381504 w 8575097"/>
                <a:gd name="connsiteY58" fmla="*/ 378216 h 2308616"/>
                <a:gd name="connsiteX59" fmla="*/ 2318004 w 8575097"/>
                <a:gd name="connsiteY59" fmla="*/ 695716 h 2308616"/>
                <a:gd name="connsiteX60" fmla="*/ 2381504 w 8575097"/>
                <a:gd name="connsiteY60" fmla="*/ 810016 h 2308616"/>
                <a:gd name="connsiteX61" fmla="*/ 2419604 w 8575097"/>
                <a:gd name="connsiteY61" fmla="*/ 835416 h 2308616"/>
                <a:gd name="connsiteX62" fmla="*/ 2495804 w 8575097"/>
                <a:gd name="connsiteY62" fmla="*/ 911616 h 2308616"/>
                <a:gd name="connsiteX63" fmla="*/ 2533904 w 8575097"/>
                <a:gd name="connsiteY63" fmla="*/ 949716 h 2308616"/>
                <a:gd name="connsiteX64" fmla="*/ 2584704 w 8575097"/>
                <a:gd name="connsiteY64" fmla="*/ 987816 h 2308616"/>
                <a:gd name="connsiteX65" fmla="*/ 2660904 w 8575097"/>
                <a:gd name="connsiteY65" fmla="*/ 1038616 h 2308616"/>
                <a:gd name="connsiteX66" fmla="*/ 2673604 w 8575097"/>
                <a:gd name="connsiteY66" fmla="*/ 1076716 h 2308616"/>
                <a:gd name="connsiteX67" fmla="*/ 2699004 w 8575097"/>
                <a:gd name="connsiteY67" fmla="*/ 1165616 h 2308616"/>
                <a:gd name="connsiteX68" fmla="*/ 2673604 w 8575097"/>
                <a:gd name="connsiteY68" fmla="*/ 1330716 h 2308616"/>
                <a:gd name="connsiteX69" fmla="*/ 2660904 w 8575097"/>
                <a:gd name="connsiteY69" fmla="*/ 1381516 h 2308616"/>
                <a:gd name="connsiteX70" fmla="*/ 2635504 w 8575097"/>
                <a:gd name="connsiteY70" fmla="*/ 1419616 h 2308616"/>
                <a:gd name="connsiteX71" fmla="*/ 2622804 w 8575097"/>
                <a:gd name="connsiteY71" fmla="*/ 1457716 h 2308616"/>
                <a:gd name="connsiteX72" fmla="*/ 2584704 w 8575097"/>
                <a:gd name="connsiteY72" fmla="*/ 1470416 h 2308616"/>
                <a:gd name="connsiteX73" fmla="*/ 2546604 w 8575097"/>
                <a:gd name="connsiteY73" fmla="*/ 1495816 h 2308616"/>
                <a:gd name="connsiteX74" fmla="*/ 2470404 w 8575097"/>
                <a:gd name="connsiteY74" fmla="*/ 1521216 h 2308616"/>
                <a:gd name="connsiteX75" fmla="*/ 2432304 w 8575097"/>
                <a:gd name="connsiteY75" fmla="*/ 1533916 h 2308616"/>
                <a:gd name="connsiteX76" fmla="*/ 2330704 w 8575097"/>
                <a:gd name="connsiteY76" fmla="*/ 1546616 h 2308616"/>
                <a:gd name="connsiteX77" fmla="*/ 1797304 w 8575097"/>
                <a:gd name="connsiteY77" fmla="*/ 1546616 h 2308616"/>
                <a:gd name="connsiteX78" fmla="*/ 1670304 w 8575097"/>
                <a:gd name="connsiteY78" fmla="*/ 1533916 h 2308616"/>
                <a:gd name="connsiteX79" fmla="*/ 1556004 w 8575097"/>
                <a:gd name="connsiteY79" fmla="*/ 1470416 h 2308616"/>
                <a:gd name="connsiteX80" fmla="*/ 1454404 w 8575097"/>
                <a:gd name="connsiteY80" fmla="*/ 1419616 h 2308616"/>
                <a:gd name="connsiteX81" fmla="*/ 1429004 w 8575097"/>
                <a:gd name="connsiteY81" fmla="*/ 1381516 h 2308616"/>
                <a:gd name="connsiteX82" fmla="*/ 1378204 w 8575097"/>
                <a:gd name="connsiteY82" fmla="*/ 1356116 h 2308616"/>
                <a:gd name="connsiteX83" fmla="*/ 1340104 w 8575097"/>
                <a:gd name="connsiteY83" fmla="*/ 1229116 h 2308616"/>
                <a:gd name="connsiteX84" fmla="*/ 1352804 w 8575097"/>
                <a:gd name="connsiteY84" fmla="*/ 975116 h 2308616"/>
                <a:gd name="connsiteX85" fmla="*/ 1365504 w 8575097"/>
                <a:gd name="connsiteY85" fmla="*/ 937016 h 2308616"/>
                <a:gd name="connsiteX86" fmla="*/ 1390904 w 8575097"/>
                <a:gd name="connsiteY86" fmla="*/ 835416 h 2308616"/>
                <a:gd name="connsiteX87" fmla="*/ 1416304 w 8575097"/>
                <a:gd name="connsiteY87" fmla="*/ 797316 h 2308616"/>
                <a:gd name="connsiteX88" fmla="*/ 1467104 w 8575097"/>
                <a:gd name="connsiteY88" fmla="*/ 733816 h 2308616"/>
                <a:gd name="connsiteX89" fmla="*/ 1492504 w 8575097"/>
                <a:gd name="connsiteY89" fmla="*/ 695716 h 2308616"/>
                <a:gd name="connsiteX90" fmla="*/ 1505204 w 8575097"/>
                <a:gd name="connsiteY90" fmla="*/ 657616 h 2308616"/>
                <a:gd name="connsiteX91" fmla="*/ 1543304 w 8575097"/>
                <a:gd name="connsiteY91" fmla="*/ 632216 h 2308616"/>
                <a:gd name="connsiteX92" fmla="*/ 1568704 w 8575097"/>
                <a:gd name="connsiteY92" fmla="*/ 594116 h 2308616"/>
                <a:gd name="connsiteX93" fmla="*/ 1606804 w 8575097"/>
                <a:gd name="connsiteY93" fmla="*/ 581416 h 2308616"/>
                <a:gd name="connsiteX94" fmla="*/ 1657604 w 8575097"/>
                <a:gd name="connsiteY94" fmla="*/ 505216 h 2308616"/>
                <a:gd name="connsiteX95" fmla="*/ 1733804 w 8575097"/>
                <a:gd name="connsiteY95" fmla="*/ 441716 h 2308616"/>
                <a:gd name="connsiteX96" fmla="*/ 1759204 w 8575097"/>
                <a:gd name="connsiteY96" fmla="*/ 403616 h 2308616"/>
                <a:gd name="connsiteX97" fmla="*/ 1784604 w 8575097"/>
                <a:gd name="connsiteY97" fmla="*/ 327416 h 2308616"/>
                <a:gd name="connsiteX98" fmla="*/ 1149604 w 8575097"/>
                <a:gd name="connsiteY98" fmla="*/ 213116 h 2308616"/>
                <a:gd name="connsiteX99" fmla="*/ 1060704 w 8575097"/>
                <a:gd name="connsiteY99" fmla="*/ 200416 h 2308616"/>
                <a:gd name="connsiteX100" fmla="*/ 844804 w 8575097"/>
                <a:gd name="connsiteY100" fmla="*/ 187716 h 2308616"/>
                <a:gd name="connsiteX101" fmla="*/ 705104 w 8575097"/>
                <a:gd name="connsiteY101" fmla="*/ 175016 h 2308616"/>
                <a:gd name="connsiteX102" fmla="*/ 413004 w 8575097"/>
                <a:gd name="connsiteY102" fmla="*/ 162316 h 2308616"/>
                <a:gd name="connsiteX103" fmla="*/ 209804 w 8575097"/>
                <a:gd name="connsiteY103" fmla="*/ 149616 h 2308616"/>
                <a:gd name="connsiteX104" fmla="*/ 32004 w 8575097"/>
                <a:gd name="connsiteY104" fmla="*/ 162316 h 2308616"/>
                <a:gd name="connsiteX105" fmla="*/ 19304 w 8575097"/>
                <a:gd name="connsiteY105" fmla="*/ 2308616 h 2308616"/>
                <a:gd name="connsiteX0" fmla="*/ 19304 w 8575097"/>
                <a:gd name="connsiteY0" fmla="*/ 2308616 h 2308616"/>
                <a:gd name="connsiteX1" fmla="*/ 235204 w 8575097"/>
                <a:gd name="connsiteY1" fmla="*/ 2283216 h 2308616"/>
                <a:gd name="connsiteX2" fmla="*/ 393954 w 8575097"/>
                <a:gd name="connsiteY2" fmla="*/ 2238766 h 2308616"/>
                <a:gd name="connsiteX3" fmla="*/ 355854 w 8575097"/>
                <a:gd name="connsiteY3" fmla="*/ 2111766 h 2308616"/>
                <a:gd name="connsiteX4" fmla="*/ 254254 w 8575097"/>
                <a:gd name="connsiteY4" fmla="*/ 1953016 h 2308616"/>
                <a:gd name="connsiteX5" fmla="*/ 165354 w 8575097"/>
                <a:gd name="connsiteY5" fmla="*/ 1692666 h 2308616"/>
                <a:gd name="connsiteX6" fmla="*/ 241554 w 8575097"/>
                <a:gd name="connsiteY6" fmla="*/ 1406916 h 2308616"/>
                <a:gd name="connsiteX7" fmla="*/ 381254 w 8575097"/>
                <a:gd name="connsiteY7" fmla="*/ 1254516 h 2308616"/>
                <a:gd name="connsiteX8" fmla="*/ 571754 w 8575097"/>
                <a:gd name="connsiteY8" fmla="*/ 1146566 h 2308616"/>
                <a:gd name="connsiteX9" fmla="*/ 870204 w 8575097"/>
                <a:gd name="connsiteY9" fmla="*/ 1152916 h 2308616"/>
                <a:gd name="connsiteX10" fmla="*/ 1143254 w 8575097"/>
                <a:gd name="connsiteY10" fmla="*/ 1260866 h 2308616"/>
                <a:gd name="connsiteX11" fmla="*/ 1308354 w 8575097"/>
                <a:gd name="connsiteY11" fmla="*/ 1394216 h 2308616"/>
                <a:gd name="connsiteX12" fmla="*/ 1390903 w 8575097"/>
                <a:gd name="connsiteY12" fmla="*/ 1635515 h 2308616"/>
                <a:gd name="connsiteX13" fmla="*/ 1390904 w 8575097"/>
                <a:gd name="connsiteY13" fmla="*/ 1870466 h 2308616"/>
                <a:gd name="connsiteX14" fmla="*/ 1333754 w 8575097"/>
                <a:gd name="connsiteY14" fmla="*/ 2105416 h 2308616"/>
                <a:gd name="connsiteX15" fmla="*/ 1340104 w 8575097"/>
                <a:gd name="connsiteY15" fmla="*/ 2245116 h 2308616"/>
                <a:gd name="connsiteX16" fmla="*/ 1651254 w 8575097"/>
                <a:gd name="connsiteY16" fmla="*/ 2276866 h 2308616"/>
                <a:gd name="connsiteX17" fmla="*/ 2330703 w 8575097"/>
                <a:gd name="connsiteY17" fmla="*/ 2257815 h 2308616"/>
                <a:gd name="connsiteX18" fmla="*/ 3060954 w 8575097"/>
                <a:gd name="connsiteY18" fmla="*/ 2226066 h 2308616"/>
                <a:gd name="connsiteX19" fmla="*/ 3854704 w 8575097"/>
                <a:gd name="connsiteY19" fmla="*/ 2168916 h 2308616"/>
                <a:gd name="connsiteX20" fmla="*/ 4464304 w 8575097"/>
                <a:gd name="connsiteY20" fmla="*/ 2080016 h 2308616"/>
                <a:gd name="connsiteX21" fmla="*/ 5289804 w 8575097"/>
                <a:gd name="connsiteY21" fmla="*/ 2060966 h 2308616"/>
                <a:gd name="connsiteX22" fmla="*/ 5473954 w 8575097"/>
                <a:gd name="connsiteY22" fmla="*/ 1997466 h 2308616"/>
                <a:gd name="connsiteX23" fmla="*/ 5556504 w 8575097"/>
                <a:gd name="connsiteY23" fmla="*/ 1730766 h 2308616"/>
                <a:gd name="connsiteX24" fmla="*/ 5727954 w 8575097"/>
                <a:gd name="connsiteY24" fmla="*/ 1597416 h 2308616"/>
                <a:gd name="connsiteX25" fmla="*/ 5988304 w 8575097"/>
                <a:gd name="connsiteY25" fmla="*/ 1552966 h 2308616"/>
                <a:gd name="connsiteX26" fmla="*/ 6178804 w 8575097"/>
                <a:gd name="connsiteY26" fmla="*/ 1603766 h 2308616"/>
                <a:gd name="connsiteX27" fmla="*/ 6337554 w 8575097"/>
                <a:gd name="connsiteY27" fmla="*/ 1737116 h 2308616"/>
                <a:gd name="connsiteX28" fmla="*/ 6445504 w 8575097"/>
                <a:gd name="connsiteY28" fmla="*/ 1921266 h 2308616"/>
                <a:gd name="connsiteX29" fmla="*/ 6667754 w 8575097"/>
                <a:gd name="connsiteY29" fmla="*/ 1997466 h 2308616"/>
                <a:gd name="connsiteX30" fmla="*/ 7385304 w 8575097"/>
                <a:gd name="connsiteY30" fmla="*/ 2016516 h 2308616"/>
                <a:gd name="connsiteX31" fmla="*/ 8223504 w 8575097"/>
                <a:gd name="connsiteY31" fmla="*/ 2029216 h 2308616"/>
                <a:gd name="connsiteX32" fmla="*/ 8553704 w 8575097"/>
                <a:gd name="connsiteY32" fmla="*/ 2022866 h 2308616"/>
                <a:gd name="connsiteX33" fmla="*/ 8541004 w 8575097"/>
                <a:gd name="connsiteY33" fmla="*/ 937016 h 2308616"/>
                <a:gd name="connsiteX34" fmla="*/ 8337804 w 8575097"/>
                <a:gd name="connsiteY34" fmla="*/ 975116 h 2308616"/>
                <a:gd name="connsiteX35" fmla="*/ 7867904 w 8575097"/>
                <a:gd name="connsiteY35" fmla="*/ 962416 h 2308616"/>
                <a:gd name="connsiteX36" fmla="*/ 7601204 w 8575097"/>
                <a:gd name="connsiteY36" fmla="*/ 937016 h 2308616"/>
                <a:gd name="connsiteX37" fmla="*/ 7537704 w 8575097"/>
                <a:gd name="connsiteY37" fmla="*/ 924316 h 2308616"/>
                <a:gd name="connsiteX38" fmla="*/ 7486904 w 8575097"/>
                <a:gd name="connsiteY38" fmla="*/ 911616 h 2308616"/>
                <a:gd name="connsiteX39" fmla="*/ 7448804 w 8575097"/>
                <a:gd name="connsiteY39" fmla="*/ 898916 h 2308616"/>
                <a:gd name="connsiteX40" fmla="*/ 7359904 w 8575097"/>
                <a:gd name="connsiteY40" fmla="*/ 886216 h 2308616"/>
                <a:gd name="connsiteX41" fmla="*/ 7207504 w 8575097"/>
                <a:gd name="connsiteY41" fmla="*/ 860816 h 2308616"/>
                <a:gd name="connsiteX42" fmla="*/ 5924804 w 8575097"/>
                <a:gd name="connsiteY42" fmla="*/ 848116 h 2308616"/>
                <a:gd name="connsiteX43" fmla="*/ 5594604 w 8575097"/>
                <a:gd name="connsiteY43" fmla="*/ 810016 h 2308616"/>
                <a:gd name="connsiteX44" fmla="*/ 5467604 w 8575097"/>
                <a:gd name="connsiteY44" fmla="*/ 771916 h 2308616"/>
                <a:gd name="connsiteX45" fmla="*/ 5429504 w 8575097"/>
                <a:gd name="connsiteY45" fmla="*/ 759216 h 2308616"/>
                <a:gd name="connsiteX46" fmla="*/ 5340604 w 8575097"/>
                <a:gd name="connsiteY46" fmla="*/ 708416 h 2308616"/>
                <a:gd name="connsiteX47" fmla="*/ 5302504 w 8575097"/>
                <a:gd name="connsiteY47" fmla="*/ 683016 h 2308616"/>
                <a:gd name="connsiteX48" fmla="*/ 5175504 w 8575097"/>
                <a:gd name="connsiteY48" fmla="*/ 644916 h 2308616"/>
                <a:gd name="connsiteX49" fmla="*/ 4934204 w 8575097"/>
                <a:gd name="connsiteY49" fmla="*/ 632216 h 2308616"/>
                <a:gd name="connsiteX50" fmla="*/ 4527804 w 8575097"/>
                <a:gd name="connsiteY50" fmla="*/ 594116 h 2308616"/>
                <a:gd name="connsiteX51" fmla="*/ 4438904 w 8575097"/>
                <a:gd name="connsiteY51" fmla="*/ 581416 h 2308616"/>
                <a:gd name="connsiteX52" fmla="*/ 3905504 w 8575097"/>
                <a:gd name="connsiteY52" fmla="*/ 530616 h 2308616"/>
                <a:gd name="connsiteX53" fmla="*/ 3626104 w 8575097"/>
                <a:gd name="connsiteY53" fmla="*/ 492516 h 2308616"/>
                <a:gd name="connsiteX54" fmla="*/ 3486404 w 8575097"/>
                <a:gd name="connsiteY54" fmla="*/ 467116 h 2308616"/>
                <a:gd name="connsiteX55" fmla="*/ 3156204 w 8575097"/>
                <a:gd name="connsiteY55" fmla="*/ 454416 h 2308616"/>
                <a:gd name="connsiteX56" fmla="*/ 2902204 w 8575097"/>
                <a:gd name="connsiteY56" fmla="*/ 416316 h 2308616"/>
                <a:gd name="connsiteX57" fmla="*/ 2851404 w 8575097"/>
                <a:gd name="connsiteY57" fmla="*/ 403616 h 2308616"/>
                <a:gd name="connsiteX58" fmla="*/ 2381504 w 8575097"/>
                <a:gd name="connsiteY58" fmla="*/ 378216 h 2308616"/>
                <a:gd name="connsiteX59" fmla="*/ 2318004 w 8575097"/>
                <a:gd name="connsiteY59" fmla="*/ 695716 h 2308616"/>
                <a:gd name="connsiteX60" fmla="*/ 2381504 w 8575097"/>
                <a:gd name="connsiteY60" fmla="*/ 810016 h 2308616"/>
                <a:gd name="connsiteX61" fmla="*/ 2419604 w 8575097"/>
                <a:gd name="connsiteY61" fmla="*/ 835416 h 2308616"/>
                <a:gd name="connsiteX62" fmla="*/ 2495804 w 8575097"/>
                <a:gd name="connsiteY62" fmla="*/ 911616 h 2308616"/>
                <a:gd name="connsiteX63" fmla="*/ 2533904 w 8575097"/>
                <a:gd name="connsiteY63" fmla="*/ 949716 h 2308616"/>
                <a:gd name="connsiteX64" fmla="*/ 2584704 w 8575097"/>
                <a:gd name="connsiteY64" fmla="*/ 987816 h 2308616"/>
                <a:gd name="connsiteX65" fmla="*/ 2660904 w 8575097"/>
                <a:gd name="connsiteY65" fmla="*/ 1038616 h 2308616"/>
                <a:gd name="connsiteX66" fmla="*/ 2673604 w 8575097"/>
                <a:gd name="connsiteY66" fmla="*/ 1076716 h 2308616"/>
                <a:gd name="connsiteX67" fmla="*/ 2699004 w 8575097"/>
                <a:gd name="connsiteY67" fmla="*/ 1165616 h 2308616"/>
                <a:gd name="connsiteX68" fmla="*/ 2673604 w 8575097"/>
                <a:gd name="connsiteY68" fmla="*/ 1330716 h 2308616"/>
                <a:gd name="connsiteX69" fmla="*/ 2660904 w 8575097"/>
                <a:gd name="connsiteY69" fmla="*/ 1381516 h 2308616"/>
                <a:gd name="connsiteX70" fmla="*/ 2635504 w 8575097"/>
                <a:gd name="connsiteY70" fmla="*/ 1419616 h 2308616"/>
                <a:gd name="connsiteX71" fmla="*/ 2622804 w 8575097"/>
                <a:gd name="connsiteY71" fmla="*/ 1457716 h 2308616"/>
                <a:gd name="connsiteX72" fmla="*/ 2584704 w 8575097"/>
                <a:gd name="connsiteY72" fmla="*/ 1470416 h 2308616"/>
                <a:gd name="connsiteX73" fmla="*/ 2546604 w 8575097"/>
                <a:gd name="connsiteY73" fmla="*/ 1495816 h 2308616"/>
                <a:gd name="connsiteX74" fmla="*/ 2470404 w 8575097"/>
                <a:gd name="connsiteY74" fmla="*/ 1521216 h 2308616"/>
                <a:gd name="connsiteX75" fmla="*/ 2432304 w 8575097"/>
                <a:gd name="connsiteY75" fmla="*/ 1533916 h 2308616"/>
                <a:gd name="connsiteX76" fmla="*/ 2330704 w 8575097"/>
                <a:gd name="connsiteY76" fmla="*/ 1546616 h 2308616"/>
                <a:gd name="connsiteX77" fmla="*/ 1797304 w 8575097"/>
                <a:gd name="connsiteY77" fmla="*/ 1546616 h 2308616"/>
                <a:gd name="connsiteX78" fmla="*/ 1670304 w 8575097"/>
                <a:gd name="connsiteY78" fmla="*/ 1533916 h 2308616"/>
                <a:gd name="connsiteX79" fmla="*/ 1556004 w 8575097"/>
                <a:gd name="connsiteY79" fmla="*/ 1470416 h 2308616"/>
                <a:gd name="connsiteX80" fmla="*/ 1454404 w 8575097"/>
                <a:gd name="connsiteY80" fmla="*/ 1419616 h 2308616"/>
                <a:gd name="connsiteX81" fmla="*/ 1429004 w 8575097"/>
                <a:gd name="connsiteY81" fmla="*/ 1381516 h 2308616"/>
                <a:gd name="connsiteX82" fmla="*/ 1378204 w 8575097"/>
                <a:gd name="connsiteY82" fmla="*/ 1356116 h 2308616"/>
                <a:gd name="connsiteX83" fmla="*/ 1340104 w 8575097"/>
                <a:gd name="connsiteY83" fmla="*/ 1229116 h 2308616"/>
                <a:gd name="connsiteX84" fmla="*/ 1352804 w 8575097"/>
                <a:gd name="connsiteY84" fmla="*/ 975116 h 2308616"/>
                <a:gd name="connsiteX85" fmla="*/ 1365504 w 8575097"/>
                <a:gd name="connsiteY85" fmla="*/ 937016 h 2308616"/>
                <a:gd name="connsiteX86" fmla="*/ 1390904 w 8575097"/>
                <a:gd name="connsiteY86" fmla="*/ 835416 h 2308616"/>
                <a:gd name="connsiteX87" fmla="*/ 1416304 w 8575097"/>
                <a:gd name="connsiteY87" fmla="*/ 797316 h 2308616"/>
                <a:gd name="connsiteX88" fmla="*/ 1467104 w 8575097"/>
                <a:gd name="connsiteY88" fmla="*/ 733816 h 2308616"/>
                <a:gd name="connsiteX89" fmla="*/ 1492504 w 8575097"/>
                <a:gd name="connsiteY89" fmla="*/ 695716 h 2308616"/>
                <a:gd name="connsiteX90" fmla="*/ 1505204 w 8575097"/>
                <a:gd name="connsiteY90" fmla="*/ 657616 h 2308616"/>
                <a:gd name="connsiteX91" fmla="*/ 1543304 w 8575097"/>
                <a:gd name="connsiteY91" fmla="*/ 632216 h 2308616"/>
                <a:gd name="connsiteX92" fmla="*/ 1568704 w 8575097"/>
                <a:gd name="connsiteY92" fmla="*/ 594116 h 2308616"/>
                <a:gd name="connsiteX93" fmla="*/ 1606804 w 8575097"/>
                <a:gd name="connsiteY93" fmla="*/ 581416 h 2308616"/>
                <a:gd name="connsiteX94" fmla="*/ 1657604 w 8575097"/>
                <a:gd name="connsiteY94" fmla="*/ 505216 h 2308616"/>
                <a:gd name="connsiteX95" fmla="*/ 1733804 w 8575097"/>
                <a:gd name="connsiteY95" fmla="*/ 441716 h 2308616"/>
                <a:gd name="connsiteX96" fmla="*/ 1759204 w 8575097"/>
                <a:gd name="connsiteY96" fmla="*/ 403616 h 2308616"/>
                <a:gd name="connsiteX97" fmla="*/ 1784604 w 8575097"/>
                <a:gd name="connsiteY97" fmla="*/ 327416 h 2308616"/>
                <a:gd name="connsiteX98" fmla="*/ 1149604 w 8575097"/>
                <a:gd name="connsiteY98" fmla="*/ 213116 h 2308616"/>
                <a:gd name="connsiteX99" fmla="*/ 1060704 w 8575097"/>
                <a:gd name="connsiteY99" fmla="*/ 200416 h 2308616"/>
                <a:gd name="connsiteX100" fmla="*/ 844804 w 8575097"/>
                <a:gd name="connsiteY100" fmla="*/ 187716 h 2308616"/>
                <a:gd name="connsiteX101" fmla="*/ 705104 w 8575097"/>
                <a:gd name="connsiteY101" fmla="*/ 175016 h 2308616"/>
                <a:gd name="connsiteX102" fmla="*/ 413004 w 8575097"/>
                <a:gd name="connsiteY102" fmla="*/ 162316 h 2308616"/>
                <a:gd name="connsiteX103" fmla="*/ 209804 w 8575097"/>
                <a:gd name="connsiteY103" fmla="*/ 149616 h 2308616"/>
                <a:gd name="connsiteX104" fmla="*/ 32004 w 8575097"/>
                <a:gd name="connsiteY104" fmla="*/ 162316 h 2308616"/>
                <a:gd name="connsiteX105" fmla="*/ 19304 w 8575097"/>
                <a:gd name="connsiteY105" fmla="*/ 2308616 h 2308616"/>
                <a:gd name="connsiteX0" fmla="*/ 19304 w 8553704"/>
                <a:gd name="connsiteY0" fmla="*/ 2308616 h 2308616"/>
                <a:gd name="connsiteX1" fmla="*/ 235204 w 8553704"/>
                <a:gd name="connsiteY1" fmla="*/ 2283216 h 2308616"/>
                <a:gd name="connsiteX2" fmla="*/ 393954 w 8553704"/>
                <a:gd name="connsiteY2" fmla="*/ 2238766 h 2308616"/>
                <a:gd name="connsiteX3" fmla="*/ 355854 w 8553704"/>
                <a:gd name="connsiteY3" fmla="*/ 2111766 h 2308616"/>
                <a:gd name="connsiteX4" fmla="*/ 254254 w 8553704"/>
                <a:gd name="connsiteY4" fmla="*/ 1953016 h 2308616"/>
                <a:gd name="connsiteX5" fmla="*/ 165354 w 8553704"/>
                <a:gd name="connsiteY5" fmla="*/ 1692666 h 2308616"/>
                <a:gd name="connsiteX6" fmla="*/ 241554 w 8553704"/>
                <a:gd name="connsiteY6" fmla="*/ 1406916 h 2308616"/>
                <a:gd name="connsiteX7" fmla="*/ 381254 w 8553704"/>
                <a:gd name="connsiteY7" fmla="*/ 1254516 h 2308616"/>
                <a:gd name="connsiteX8" fmla="*/ 571754 w 8553704"/>
                <a:gd name="connsiteY8" fmla="*/ 1146566 h 2308616"/>
                <a:gd name="connsiteX9" fmla="*/ 870204 w 8553704"/>
                <a:gd name="connsiteY9" fmla="*/ 1152916 h 2308616"/>
                <a:gd name="connsiteX10" fmla="*/ 1143254 w 8553704"/>
                <a:gd name="connsiteY10" fmla="*/ 1260866 h 2308616"/>
                <a:gd name="connsiteX11" fmla="*/ 1308354 w 8553704"/>
                <a:gd name="connsiteY11" fmla="*/ 1394216 h 2308616"/>
                <a:gd name="connsiteX12" fmla="*/ 1390903 w 8553704"/>
                <a:gd name="connsiteY12" fmla="*/ 1635515 h 2308616"/>
                <a:gd name="connsiteX13" fmla="*/ 1390904 w 8553704"/>
                <a:gd name="connsiteY13" fmla="*/ 1870466 h 2308616"/>
                <a:gd name="connsiteX14" fmla="*/ 1333754 w 8553704"/>
                <a:gd name="connsiteY14" fmla="*/ 2105416 h 2308616"/>
                <a:gd name="connsiteX15" fmla="*/ 1340104 w 8553704"/>
                <a:gd name="connsiteY15" fmla="*/ 2245116 h 2308616"/>
                <a:gd name="connsiteX16" fmla="*/ 1651254 w 8553704"/>
                <a:gd name="connsiteY16" fmla="*/ 2276866 h 2308616"/>
                <a:gd name="connsiteX17" fmla="*/ 2330703 w 8553704"/>
                <a:gd name="connsiteY17" fmla="*/ 2257815 h 2308616"/>
                <a:gd name="connsiteX18" fmla="*/ 3060954 w 8553704"/>
                <a:gd name="connsiteY18" fmla="*/ 2226066 h 2308616"/>
                <a:gd name="connsiteX19" fmla="*/ 3854704 w 8553704"/>
                <a:gd name="connsiteY19" fmla="*/ 2168916 h 2308616"/>
                <a:gd name="connsiteX20" fmla="*/ 4464304 w 8553704"/>
                <a:gd name="connsiteY20" fmla="*/ 2080016 h 2308616"/>
                <a:gd name="connsiteX21" fmla="*/ 5289804 w 8553704"/>
                <a:gd name="connsiteY21" fmla="*/ 2060966 h 2308616"/>
                <a:gd name="connsiteX22" fmla="*/ 5473954 w 8553704"/>
                <a:gd name="connsiteY22" fmla="*/ 1997466 h 2308616"/>
                <a:gd name="connsiteX23" fmla="*/ 5556504 w 8553704"/>
                <a:gd name="connsiteY23" fmla="*/ 1730766 h 2308616"/>
                <a:gd name="connsiteX24" fmla="*/ 5727954 w 8553704"/>
                <a:gd name="connsiteY24" fmla="*/ 1597416 h 2308616"/>
                <a:gd name="connsiteX25" fmla="*/ 5988304 w 8553704"/>
                <a:gd name="connsiteY25" fmla="*/ 1552966 h 2308616"/>
                <a:gd name="connsiteX26" fmla="*/ 6178804 w 8553704"/>
                <a:gd name="connsiteY26" fmla="*/ 1603766 h 2308616"/>
                <a:gd name="connsiteX27" fmla="*/ 6337554 w 8553704"/>
                <a:gd name="connsiteY27" fmla="*/ 1737116 h 2308616"/>
                <a:gd name="connsiteX28" fmla="*/ 6445504 w 8553704"/>
                <a:gd name="connsiteY28" fmla="*/ 1921266 h 2308616"/>
                <a:gd name="connsiteX29" fmla="*/ 6667754 w 8553704"/>
                <a:gd name="connsiteY29" fmla="*/ 1997466 h 2308616"/>
                <a:gd name="connsiteX30" fmla="*/ 7385304 w 8553704"/>
                <a:gd name="connsiteY30" fmla="*/ 2016516 h 2308616"/>
                <a:gd name="connsiteX31" fmla="*/ 8223504 w 8553704"/>
                <a:gd name="connsiteY31" fmla="*/ 2029216 h 2308616"/>
                <a:gd name="connsiteX32" fmla="*/ 8553704 w 8553704"/>
                <a:gd name="connsiteY32" fmla="*/ 2022866 h 2308616"/>
                <a:gd name="connsiteX33" fmla="*/ 8541004 w 8553704"/>
                <a:gd name="connsiteY33" fmla="*/ 937016 h 2308616"/>
                <a:gd name="connsiteX34" fmla="*/ 8337804 w 8553704"/>
                <a:gd name="connsiteY34" fmla="*/ 975116 h 2308616"/>
                <a:gd name="connsiteX35" fmla="*/ 7867904 w 8553704"/>
                <a:gd name="connsiteY35" fmla="*/ 962416 h 2308616"/>
                <a:gd name="connsiteX36" fmla="*/ 7601204 w 8553704"/>
                <a:gd name="connsiteY36" fmla="*/ 937016 h 2308616"/>
                <a:gd name="connsiteX37" fmla="*/ 7537704 w 8553704"/>
                <a:gd name="connsiteY37" fmla="*/ 924316 h 2308616"/>
                <a:gd name="connsiteX38" fmla="*/ 7486904 w 8553704"/>
                <a:gd name="connsiteY38" fmla="*/ 911616 h 2308616"/>
                <a:gd name="connsiteX39" fmla="*/ 7448804 w 8553704"/>
                <a:gd name="connsiteY39" fmla="*/ 898916 h 2308616"/>
                <a:gd name="connsiteX40" fmla="*/ 7359904 w 8553704"/>
                <a:gd name="connsiteY40" fmla="*/ 886216 h 2308616"/>
                <a:gd name="connsiteX41" fmla="*/ 7207504 w 8553704"/>
                <a:gd name="connsiteY41" fmla="*/ 860816 h 2308616"/>
                <a:gd name="connsiteX42" fmla="*/ 5924804 w 8553704"/>
                <a:gd name="connsiteY42" fmla="*/ 848116 h 2308616"/>
                <a:gd name="connsiteX43" fmla="*/ 5594604 w 8553704"/>
                <a:gd name="connsiteY43" fmla="*/ 810016 h 2308616"/>
                <a:gd name="connsiteX44" fmla="*/ 5467604 w 8553704"/>
                <a:gd name="connsiteY44" fmla="*/ 771916 h 2308616"/>
                <a:gd name="connsiteX45" fmla="*/ 5429504 w 8553704"/>
                <a:gd name="connsiteY45" fmla="*/ 759216 h 2308616"/>
                <a:gd name="connsiteX46" fmla="*/ 5340604 w 8553704"/>
                <a:gd name="connsiteY46" fmla="*/ 708416 h 2308616"/>
                <a:gd name="connsiteX47" fmla="*/ 5302504 w 8553704"/>
                <a:gd name="connsiteY47" fmla="*/ 683016 h 2308616"/>
                <a:gd name="connsiteX48" fmla="*/ 5175504 w 8553704"/>
                <a:gd name="connsiteY48" fmla="*/ 644916 h 2308616"/>
                <a:gd name="connsiteX49" fmla="*/ 4934204 w 8553704"/>
                <a:gd name="connsiteY49" fmla="*/ 632216 h 2308616"/>
                <a:gd name="connsiteX50" fmla="*/ 4527804 w 8553704"/>
                <a:gd name="connsiteY50" fmla="*/ 594116 h 2308616"/>
                <a:gd name="connsiteX51" fmla="*/ 4438904 w 8553704"/>
                <a:gd name="connsiteY51" fmla="*/ 581416 h 2308616"/>
                <a:gd name="connsiteX52" fmla="*/ 3905504 w 8553704"/>
                <a:gd name="connsiteY52" fmla="*/ 530616 h 2308616"/>
                <a:gd name="connsiteX53" fmla="*/ 3626104 w 8553704"/>
                <a:gd name="connsiteY53" fmla="*/ 492516 h 2308616"/>
                <a:gd name="connsiteX54" fmla="*/ 3486404 w 8553704"/>
                <a:gd name="connsiteY54" fmla="*/ 467116 h 2308616"/>
                <a:gd name="connsiteX55" fmla="*/ 3156204 w 8553704"/>
                <a:gd name="connsiteY55" fmla="*/ 454416 h 2308616"/>
                <a:gd name="connsiteX56" fmla="*/ 2902204 w 8553704"/>
                <a:gd name="connsiteY56" fmla="*/ 416316 h 2308616"/>
                <a:gd name="connsiteX57" fmla="*/ 2851404 w 8553704"/>
                <a:gd name="connsiteY57" fmla="*/ 403616 h 2308616"/>
                <a:gd name="connsiteX58" fmla="*/ 2381504 w 8553704"/>
                <a:gd name="connsiteY58" fmla="*/ 378216 h 2308616"/>
                <a:gd name="connsiteX59" fmla="*/ 2318004 w 8553704"/>
                <a:gd name="connsiteY59" fmla="*/ 695716 h 2308616"/>
                <a:gd name="connsiteX60" fmla="*/ 2381504 w 8553704"/>
                <a:gd name="connsiteY60" fmla="*/ 810016 h 2308616"/>
                <a:gd name="connsiteX61" fmla="*/ 2419604 w 8553704"/>
                <a:gd name="connsiteY61" fmla="*/ 835416 h 2308616"/>
                <a:gd name="connsiteX62" fmla="*/ 2495804 w 8553704"/>
                <a:gd name="connsiteY62" fmla="*/ 911616 h 2308616"/>
                <a:gd name="connsiteX63" fmla="*/ 2533904 w 8553704"/>
                <a:gd name="connsiteY63" fmla="*/ 949716 h 2308616"/>
                <a:gd name="connsiteX64" fmla="*/ 2584704 w 8553704"/>
                <a:gd name="connsiteY64" fmla="*/ 987816 h 2308616"/>
                <a:gd name="connsiteX65" fmla="*/ 2660904 w 8553704"/>
                <a:gd name="connsiteY65" fmla="*/ 1038616 h 2308616"/>
                <a:gd name="connsiteX66" fmla="*/ 2673604 w 8553704"/>
                <a:gd name="connsiteY66" fmla="*/ 1076716 h 2308616"/>
                <a:gd name="connsiteX67" fmla="*/ 2699004 w 8553704"/>
                <a:gd name="connsiteY67" fmla="*/ 1165616 h 2308616"/>
                <a:gd name="connsiteX68" fmla="*/ 2673604 w 8553704"/>
                <a:gd name="connsiteY68" fmla="*/ 1330716 h 2308616"/>
                <a:gd name="connsiteX69" fmla="*/ 2660904 w 8553704"/>
                <a:gd name="connsiteY69" fmla="*/ 1381516 h 2308616"/>
                <a:gd name="connsiteX70" fmla="*/ 2635504 w 8553704"/>
                <a:gd name="connsiteY70" fmla="*/ 1419616 h 2308616"/>
                <a:gd name="connsiteX71" fmla="*/ 2622804 w 8553704"/>
                <a:gd name="connsiteY71" fmla="*/ 1457716 h 2308616"/>
                <a:gd name="connsiteX72" fmla="*/ 2584704 w 8553704"/>
                <a:gd name="connsiteY72" fmla="*/ 1470416 h 2308616"/>
                <a:gd name="connsiteX73" fmla="*/ 2546604 w 8553704"/>
                <a:gd name="connsiteY73" fmla="*/ 1495816 h 2308616"/>
                <a:gd name="connsiteX74" fmla="*/ 2470404 w 8553704"/>
                <a:gd name="connsiteY74" fmla="*/ 1521216 h 2308616"/>
                <a:gd name="connsiteX75" fmla="*/ 2432304 w 8553704"/>
                <a:gd name="connsiteY75" fmla="*/ 1533916 h 2308616"/>
                <a:gd name="connsiteX76" fmla="*/ 2330704 w 8553704"/>
                <a:gd name="connsiteY76" fmla="*/ 1546616 h 2308616"/>
                <a:gd name="connsiteX77" fmla="*/ 1797304 w 8553704"/>
                <a:gd name="connsiteY77" fmla="*/ 1546616 h 2308616"/>
                <a:gd name="connsiteX78" fmla="*/ 1670304 w 8553704"/>
                <a:gd name="connsiteY78" fmla="*/ 1533916 h 2308616"/>
                <a:gd name="connsiteX79" fmla="*/ 1556004 w 8553704"/>
                <a:gd name="connsiteY79" fmla="*/ 1470416 h 2308616"/>
                <a:gd name="connsiteX80" fmla="*/ 1454404 w 8553704"/>
                <a:gd name="connsiteY80" fmla="*/ 1419616 h 2308616"/>
                <a:gd name="connsiteX81" fmla="*/ 1429004 w 8553704"/>
                <a:gd name="connsiteY81" fmla="*/ 1381516 h 2308616"/>
                <a:gd name="connsiteX82" fmla="*/ 1378204 w 8553704"/>
                <a:gd name="connsiteY82" fmla="*/ 1356116 h 2308616"/>
                <a:gd name="connsiteX83" fmla="*/ 1340104 w 8553704"/>
                <a:gd name="connsiteY83" fmla="*/ 1229116 h 2308616"/>
                <a:gd name="connsiteX84" fmla="*/ 1352804 w 8553704"/>
                <a:gd name="connsiteY84" fmla="*/ 975116 h 2308616"/>
                <a:gd name="connsiteX85" fmla="*/ 1365504 w 8553704"/>
                <a:gd name="connsiteY85" fmla="*/ 937016 h 2308616"/>
                <a:gd name="connsiteX86" fmla="*/ 1390904 w 8553704"/>
                <a:gd name="connsiteY86" fmla="*/ 835416 h 2308616"/>
                <a:gd name="connsiteX87" fmla="*/ 1416304 w 8553704"/>
                <a:gd name="connsiteY87" fmla="*/ 797316 h 2308616"/>
                <a:gd name="connsiteX88" fmla="*/ 1467104 w 8553704"/>
                <a:gd name="connsiteY88" fmla="*/ 733816 h 2308616"/>
                <a:gd name="connsiteX89" fmla="*/ 1492504 w 8553704"/>
                <a:gd name="connsiteY89" fmla="*/ 695716 h 2308616"/>
                <a:gd name="connsiteX90" fmla="*/ 1505204 w 8553704"/>
                <a:gd name="connsiteY90" fmla="*/ 657616 h 2308616"/>
                <a:gd name="connsiteX91" fmla="*/ 1543304 w 8553704"/>
                <a:gd name="connsiteY91" fmla="*/ 632216 h 2308616"/>
                <a:gd name="connsiteX92" fmla="*/ 1568704 w 8553704"/>
                <a:gd name="connsiteY92" fmla="*/ 594116 h 2308616"/>
                <a:gd name="connsiteX93" fmla="*/ 1606804 w 8553704"/>
                <a:gd name="connsiteY93" fmla="*/ 581416 h 2308616"/>
                <a:gd name="connsiteX94" fmla="*/ 1657604 w 8553704"/>
                <a:gd name="connsiteY94" fmla="*/ 505216 h 2308616"/>
                <a:gd name="connsiteX95" fmla="*/ 1733804 w 8553704"/>
                <a:gd name="connsiteY95" fmla="*/ 441716 h 2308616"/>
                <a:gd name="connsiteX96" fmla="*/ 1759204 w 8553704"/>
                <a:gd name="connsiteY96" fmla="*/ 403616 h 2308616"/>
                <a:gd name="connsiteX97" fmla="*/ 1784604 w 8553704"/>
                <a:gd name="connsiteY97" fmla="*/ 327416 h 2308616"/>
                <a:gd name="connsiteX98" fmla="*/ 1149604 w 8553704"/>
                <a:gd name="connsiteY98" fmla="*/ 213116 h 2308616"/>
                <a:gd name="connsiteX99" fmla="*/ 1060704 w 8553704"/>
                <a:gd name="connsiteY99" fmla="*/ 200416 h 2308616"/>
                <a:gd name="connsiteX100" fmla="*/ 844804 w 8553704"/>
                <a:gd name="connsiteY100" fmla="*/ 187716 h 2308616"/>
                <a:gd name="connsiteX101" fmla="*/ 705104 w 8553704"/>
                <a:gd name="connsiteY101" fmla="*/ 175016 h 2308616"/>
                <a:gd name="connsiteX102" fmla="*/ 413004 w 8553704"/>
                <a:gd name="connsiteY102" fmla="*/ 162316 h 2308616"/>
                <a:gd name="connsiteX103" fmla="*/ 209804 w 8553704"/>
                <a:gd name="connsiteY103" fmla="*/ 149616 h 2308616"/>
                <a:gd name="connsiteX104" fmla="*/ 32004 w 8553704"/>
                <a:gd name="connsiteY104" fmla="*/ 162316 h 2308616"/>
                <a:gd name="connsiteX105" fmla="*/ 19304 w 8553704"/>
                <a:gd name="connsiteY105"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41004 w 8572754"/>
                <a:gd name="connsiteY33" fmla="*/ 937016 h 2308616"/>
                <a:gd name="connsiteX34" fmla="*/ 8337804 w 8572754"/>
                <a:gd name="connsiteY34" fmla="*/ 975116 h 2308616"/>
                <a:gd name="connsiteX35" fmla="*/ 7867904 w 8572754"/>
                <a:gd name="connsiteY35" fmla="*/ 962416 h 2308616"/>
                <a:gd name="connsiteX36" fmla="*/ 7601204 w 8572754"/>
                <a:gd name="connsiteY36" fmla="*/ 937016 h 2308616"/>
                <a:gd name="connsiteX37" fmla="*/ 7537704 w 8572754"/>
                <a:gd name="connsiteY37" fmla="*/ 924316 h 2308616"/>
                <a:gd name="connsiteX38" fmla="*/ 7486904 w 8572754"/>
                <a:gd name="connsiteY38" fmla="*/ 911616 h 2308616"/>
                <a:gd name="connsiteX39" fmla="*/ 7448804 w 8572754"/>
                <a:gd name="connsiteY39" fmla="*/ 898916 h 2308616"/>
                <a:gd name="connsiteX40" fmla="*/ 7359904 w 8572754"/>
                <a:gd name="connsiteY40" fmla="*/ 886216 h 2308616"/>
                <a:gd name="connsiteX41" fmla="*/ 7207504 w 8572754"/>
                <a:gd name="connsiteY41" fmla="*/ 860816 h 2308616"/>
                <a:gd name="connsiteX42" fmla="*/ 5924804 w 8572754"/>
                <a:gd name="connsiteY42" fmla="*/ 848116 h 2308616"/>
                <a:gd name="connsiteX43" fmla="*/ 5594604 w 8572754"/>
                <a:gd name="connsiteY43" fmla="*/ 810016 h 2308616"/>
                <a:gd name="connsiteX44" fmla="*/ 5467604 w 8572754"/>
                <a:gd name="connsiteY44" fmla="*/ 771916 h 2308616"/>
                <a:gd name="connsiteX45" fmla="*/ 5429504 w 8572754"/>
                <a:gd name="connsiteY45" fmla="*/ 759216 h 2308616"/>
                <a:gd name="connsiteX46" fmla="*/ 5340604 w 8572754"/>
                <a:gd name="connsiteY46" fmla="*/ 708416 h 2308616"/>
                <a:gd name="connsiteX47" fmla="*/ 5302504 w 8572754"/>
                <a:gd name="connsiteY47" fmla="*/ 683016 h 2308616"/>
                <a:gd name="connsiteX48" fmla="*/ 5175504 w 8572754"/>
                <a:gd name="connsiteY48" fmla="*/ 644916 h 2308616"/>
                <a:gd name="connsiteX49" fmla="*/ 4934204 w 8572754"/>
                <a:gd name="connsiteY49" fmla="*/ 632216 h 2308616"/>
                <a:gd name="connsiteX50" fmla="*/ 4527804 w 8572754"/>
                <a:gd name="connsiteY50" fmla="*/ 594116 h 2308616"/>
                <a:gd name="connsiteX51" fmla="*/ 4438904 w 8572754"/>
                <a:gd name="connsiteY51" fmla="*/ 581416 h 2308616"/>
                <a:gd name="connsiteX52" fmla="*/ 3905504 w 8572754"/>
                <a:gd name="connsiteY52" fmla="*/ 530616 h 2308616"/>
                <a:gd name="connsiteX53" fmla="*/ 3626104 w 8572754"/>
                <a:gd name="connsiteY53" fmla="*/ 492516 h 2308616"/>
                <a:gd name="connsiteX54" fmla="*/ 3486404 w 8572754"/>
                <a:gd name="connsiteY54" fmla="*/ 467116 h 2308616"/>
                <a:gd name="connsiteX55" fmla="*/ 3156204 w 8572754"/>
                <a:gd name="connsiteY55" fmla="*/ 454416 h 2308616"/>
                <a:gd name="connsiteX56" fmla="*/ 2902204 w 8572754"/>
                <a:gd name="connsiteY56" fmla="*/ 416316 h 2308616"/>
                <a:gd name="connsiteX57" fmla="*/ 2851404 w 8572754"/>
                <a:gd name="connsiteY57" fmla="*/ 403616 h 2308616"/>
                <a:gd name="connsiteX58" fmla="*/ 2381504 w 8572754"/>
                <a:gd name="connsiteY58" fmla="*/ 378216 h 2308616"/>
                <a:gd name="connsiteX59" fmla="*/ 2318004 w 8572754"/>
                <a:gd name="connsiteY59" fmla="*/ 695716 h 2308616"/>
                <a:gd name="connsiteX60" fmla="*/ 2381504 w 8572754"/>
                <a:gd name="connsiteY60" fmla="*/ 810016 h 2308616"/>
                <a:gd name="connsiteX61" fmla="*/ 2419604 w 8572754"/>
                <a:gd name="connsiteY61" fmla="*/ 835416 h 2308616"/>
                <a:gd name="connsiteX62" fmla="*/ 2495804 w 8572754"/>
                <a:gd name="connsiteY62" fmla="*/ 911616 h 2308616"/>
                <a:gd name="connsiteX63" fmla="*/ 2533904 w 8572754"/>
                <a:gd name="connsiteY63" fmla="*/ 949716 h 2308616"/>
                <a:gd name="connsiteX64" fmla="*/ 2584704 w 8572754"/>
                <a:gd name="connsiteY64" fmla="*/ 987816 h 2308616"/>
                <a:gd name="connsiteX65" fmla="*/ 2660904 w 8572754"/>
                <a:gd name="connsiteY65" fmla="*/ 1038616 h 2308616"/>
                <a:gd name="connsiteX66" fmla="*/ 2673604 w 8572754"/>
                <a:gd name="connsiteY66" fmla="*/ 1076716 h 2308616"/>
                <a:gd name="connsiteX67" fmla="*/ 2699004 w 8572754"/>
                <a:gd name="connsiteY67" fmla="*/ 1165616 h 2308616"/>
                <a:gd name="connsiteX68" fmla="*/ 2673604 w 8572754"/>
                <a:gd name="connsiteY68" fmla="*/ 1330716 h 2308616"/>
                <a:gd name="connsiteX69" fmla="*/ 2660904 w 8572754"/>
                <a:gd name="connsiteY69" fmla="*/ 1381516 h 2308616"/>
                <a:gd name="connsiteX70" fmla="*/ 2635504 w 8572754"/>
                <a:gd name="connsiteY70" fmla="*/ 1419616 h 2308616"/>
                <a:gd name="connsiteX71" fmla="*/ 2622804 w 8572754"/>
                <a:gd name="connsiteY71" fmla="*/ 1457716 h 2308616"/>
                <a:gd name="connsiteX72" fmla="*/ 2584704 w 8572754"/>
                <a:gd name="connsiteY72" fmla="*/ 1470416 h 2308616"/>
                <a:gd name="connsiteX73" fmla="*/ 2546604 w 8572754"/>
                <a:gd name="connsiteY73" fmla="*/ 1495816 h 2308616"/>
                <a:gd name="connsiteX74" fmla="*/ 2470404 w 8572754"/>
                <a:gd name="connsiteY74" fmla="*/ 1521216 h 2308616"/>
                <a:gd name="connsiteX75" fmla="*/ 2432304 w 8572754"/>
                <a:gd name="connsiteY75" fmla="*/ 1533916 h 2308616"/>
                <a:gd name="connsiteX76" fmla="*/ 2330704 w 8572754"/>
                <a:gd name="connsiteY76" fmla="*/ 1546616 h 2308616"/>
                <a:gd name="connsiteX77" fmla="*/ 1797304 w 8572754"/>
                <a:gd name="connsiteY77" fmla="*/ 1546616 h 2308616"/>
                <a:gd name="connsiteX78" fmla="*/ 1670304 w 8572754"/>
                <a:gd name="connsiteY78" fmla="*/ 1533916 h 2308616"/>
                <a:gd name="connsiteX79" fmla="*/ 1556004 w 8572754"/>
                <a:gd name="connsiteY79" fmla="*/ 1470416 h 2308616"/>
                <a:gd name="connsiteX80" fmla="*/ 1454404 w 8572754"/>
                <a:gd name="connsiteY80" fmla="*/ 1419616 h 2308616"/>
                <a:gd name="connsiteX81" fmla="*/ 1429004 w 8572754"/>
                <a:gd name="connsiteY81" fmla="*/ 1381516 h 2308616"/>
                <a:gd name="connsiteX82" fmla="*/ 1378204 w 8572754"/>
                <a:gd name="connsiteY82" fmla="*/ 1356116 h 2308616"/>
                <a:gd name="connsiteX83" fmla="*/ 1340104 w 8572754"/>
                <a:gd name="connsiteY83" fmla="*/ 1229116 h 2308616"/>
                <a:gd name="connsiteX84" fmla="*/ 1352804 w 8572754"/>
                <a:gd name="connsiteY84" fmla="*/ 975116 h 2308616"/>
                <a:gd name="connsiteX85" fmla="*/ 1365504 w 8572754"/>
                <a:gd name="connsiteY85" fmla="*/ 937016 h 2308616"/>
                <a:gd name="connsiteX86" fmla="*/ 1390904 w 8572754"/>
                <a:gd name="connsiteY86" fmla="*/ 835416 h 2308616"/>
                <a:gd name="connsiteX87" fmla="*/ 1416304 w 8572754"/>
                <a:gd name="connsiteY87" fmla="*/ 797316 h 2308616"/>
                <a:gd name="connsiteX88" fmla="*/ 1467104 w 8572754"/>
                <a:gd name="connsiteY88" fmla="*/ 733816 h 2308616"/>
                <a:gd name="connsiteX89" fmla="*/ 1492504 w 8572754"/>
                <a:gd name="connsiteY89" fmla="*/ 695716 h 2308616"/>
                <a:gd name="connsiteX90" fmla="*/ 1505204 w 8572754"/>
                <a:gd name="connsiteY90" fmla="*/ 657616 h 2308616"/>
                <a:gd name="connsiteX91" fmla="*/ 1543304 w 8572754"/>
                <a:gd name="connsiteY91" fmla="*/ 632216 h 2308616"/>
                <a:gd name="connsiteX92" fmla="*/ 1568704 w 8572754"/>
                <a:gd name="connsiteY92" fmla="*/ 594116 h 2308616"/>
                <a:gd name="connsiteX93" fmla="*/ 1606804 w 8572754"/>
                <a:gd name="connsiteY93" fmla="*/ 581416 h 2308616"/>
                <a:gd name="connsiteX94" fmla="*/ 1657604 w 8572754"/>
                <a:gd name="connsiteY94" fmla="*/ 505216 h 2308616"/>
                <a:gd name="connsiteX95" fmla="*/ 1733804 w 8572754"/>
                <a:gd name="connsiteY95" fmla="*/ 441716 h 2308616"/>
                <a:gd name="connsiteX96" fmla="*/ 1759204 w 8572754"/>
                <a:gd name="connsiteY96" fmla="*/ 403616 h 2308616"/>
                <a:gd name="connsiteX97" fmla="*/ 1784604 w 8572754"/>
                <a:gd name="connsiteY97" fmla="*/ 327416 h 2308616"/>
                <a:gd name="connsiteX98" fmla="*/ 1149604 w 8572754"/>
                <a:gd name="connsiteY98" fmla="*/ 213116 h 2308616"/>
                <a:gd name="connsiteX99" fmla="*/ 1060704 w 8572754"/>
                <a:gd name="connsiteY99" fmla="*/ 200416 h 2308616"/>
                <a:gd name="connsiteX100" fmla="*/ 844804 w 8572754"/>
                <a:gd name="connsiteY100" fmla="*/ 187716 h 2308616"/>
                <a:gd name="connsiteX101" fmla="*/ 705104 w 8572754"/>
                <a:gd name="connsiteY101" fmla="*/ 175016 h 2308616"/>
                <a:gd name="connsiteX102" fmla="*/ 413004 w 8572754"/>
                <a:gd name="connsiteY102" fmla="*/ 162316 h 2308616"/>
                <a:gd name="connsiteX103" fmla="*/ 209804 w 8572754"/>
                <a:gd name="connsiteY103" fmla="*/ 149616 h 2308616"/>
                <a:gd name="connsiteX104" fmla="*/ 32004 w 8572754"/>
                <a:gd name="connsiteY104" fmla="*/ 162316 h 2308616"/>
                <a:gd name="connsiteX105" fmla="*/ 19304 w 8572754"/>
                <a:gd name="connsiteY105"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53704 w 8572754"/>
                <a:gd name="connsiteY33" fmla="*/ 968766 h 2308616"/>
                <a:gd name="connsiteX34" fmla="*/ 8337804 w 8572754"/>
                <a:gd name="connsiteY34" fmla="*/ 975116 h 2308616"/>
                <a:gd name="connsiteX35" fmla="*/ 7867904 w 8572754"/>
                <a:gd name="connsiteY35" fmla="*/ 962416 h 2308616"/>
                <a:gd name="connsiteX36" fmla="*/ 7601204 w 8572754"/>
                <a:gd name="connsiteY36" fmla="*/ 937016 h 2308616"/>
                <a:gd name="connsiteX37" fmla="*/ 7537704 w 8572754"/>
                <a:gd name="connsiteY37" fmla="*/ 924316 h 2308616"/>
                <a:gd name="connsiteX38" fmla="*/ 7486904 w 8572754"/>
                <a:gd name="connsiteY38" fmla="*/ 911616 h 2308616"/>
                <a:gd name="connsiteX39" fmla="*/ 7448804 w 8572754"/>
                <a:gd name="connsiteY39" fmla="*/ 898916 h 2308616"/>
                <a:gd name="connsiteX40" fmla="*/ 7359904 w 8572754"/>
                <a:gd name="connsiteY40" fmla="*/ 886216 h 2308616"/>
                <a:gd name="connsiteX41" fmla="*/ 7207504 w 8572754"/>
                <a:gd name="connsiteY41" fmla="*/ 860816 h 2308616"/>
                <a:gd name="connsiteX42" fmla="*/ 5924804 w 8572754"/>
                <a:gd name="connsiteY42" fmla="*/ 848116 h 2308616"/>
                <a:gd name="connsiteX43" fmla="*/ 5594604 w 8572754"/>
                <a:gd name="connsiteY43" fmla="*/ 810016 h 2308616"/>
                <a:gd name="connsiteX44" fmla="*/ 5467604 w 8572754"/>
                <a:gd name="connsiteY44" fmla="*/ 771916 h 2308616"/>
                <a:gd name="connsiteX45" fmla="*/ 5429504 w 8572754"/>
                <a:gd name="connsiteY45" fmla="*/ 759216 h 2308616"/>
                <a:gd name="connsiteX46" fmla="*/ 5340604 w 8572754"/>
                <a:gd name="connsiteY46" fmla="*/ 708416 h 2308616"/>
                <a:gd name="connsiteX47" fmla="*/ 5302504 w 8572754"/>
                <a:gd name="connsiteY47" fmla="*/ 683016 h 2308616"/>
                <a:gd name="connsiteX48" fmla="*/ 5175504 w 8572754"/>
                <a:gd name="connsiteY48" fmla="*/ 644916 h 2308616"/>
                <a:gd name="connsiteX49" fmla="*/ 4934204 w 8572754"/>
                <a:gd name="connsiteY49" fmla="*/ 632216 h 2308616"/>
                <a:gd name="connsiteX50" fmla="*/ 4527804 w 8572754"/>
                <a:gd name="connsiteY50" fmla="*/ 594116 h 2308616"/>
                <a:gd name="connsiteX51" fmla="*/ 4438904 w 8572754"/>
                <a:gd name="connsiteY51" fmla="*/ 581416 h 2308616"/>
                <a:gd name="connsiteX52" fmla="*/ 3905504 w 8572754"/>
                <a:gd name="connsiteY52" fmla="*/ 530616 h 2308616"/>
                <a:gd name="connsiteX53" fmla="*/ 3626104 w 8572754"/>
                <a:gd name="connsiteY53" fmla="*/ 492516 h 2308616"/>
                <a:gd name="connsiteX54" fmla="*/ 3486404 w 8572754"/>
                <a:gd name="connsiteY54" fmla="*/ 467116 h 2308616"/>
                <a:gd name="connsiteX55" fmla="*/ 3156204 w 8572754"/>
                <a:gd name="connsiteY55" fmla="*/ 454416 h 2308616"/>
                <a:gd name="connsiteX56" fmla="*/ 2902204 w 8572754"/>
                <a:gd name="connsiteY56" fmla="*/ 416316 h 2308616"/>
                <a:gd name="connsiteX57" fmla="*/ 2851404 w 8572754"/>
                <a:gd name="connsiteY57" fmla="*/ 403616 h 2308616"/>
                <a:gd name="connsiteX58" fmla="*/ 2381504 w 8572754"/>
                <a:gd name="connsiteY58" fmla="*/ 378216 h 2308616"/>
                <a:gd name="connsiteX59" fmla="*/ 2318004 w 8572754"/>
                <a:gd name="connsiteY59" fmla="*/ 695716 h 2308616"/>
                <a:gd name="connsiteX60" fmla="*/ 2381504 w 8572754"/>
                <a:gd name="connsiteY60" fmla="*/ 810016 h 2308616"/>
                <a:gd name="connsiteX61" fmla="*/ 2419604 w 8572754"/>
                <a:gd name="connsiteY61" fmla="*/ 835416 h 2308616"/>
                <a:gd name="connsiteX62" fmla="*/ 2495804 w 8572754"/>
                <a:gd name="connsiteY62" fmla="*/ 911616 h 2308616"/>
                <a:gd name="connsiteX63" fmla="*/ 2533904 w 8572754"/>
                <a:gd name="connsiteY63" fmla="*/ 949716 h 2308616"/>
                <a:gd name="connsiteX64" fmla="*/ 2584704 w 8572754"/>
                <a:gd name="connsiteY64" fmla="*/ 987816 h 2308616"/>
                <a:gd name="connsiteX65" fmla="*/ 2660904 w 8572754"/>
                <a:gd name="connsiteY65" fmla="*/ 1038616 h 2308616"/>
                <a:gd name="connsiteX66" fmla="*/ 2673604 w 8572754"/>
                <a:gd name="connsiteY66" fmla="*/ 1076716 h 2308616"/>
                <a:gd name="connsiteX67" fmla="*/ 2699004 w 8572754"/>
                <a:gd name="connsiteY67" fmla="*/ 1165616 h 2308616"/>
                <a:gd name="connsiteX68" fmla="*/ 2673604 w 8572754"/>
                <a:gd name="connsiteY68" fmla="*/ 1330716 h 2308616"/>
                <a:gd name="connsiteX69" fmla="*/ 2660904 w 8572754"/>
                <a:gd name="connsiteY69" fmla="*/ 1381516 h 2308616"/>
                <a:gd name="connsiteX70" fmla="*/ 2635504 w 8572754"/>
                <a:gd name="connsiteY70" fmla="*/ 1419616 h 2308616"/>
                <a:gd name="connsiteX71" fmla="*/ 2622804 w 8572754"/>
                <a:gd name="connsiteY71" fmla="*/ 1457716 h 2308616"/>
                <a:gd name="connsiteX72" fmla="*/ 2584704 w 8572754"/>
                <a:gd name="connsiteY72" fmla="*/ 1470416 h 2308616"/>
                <a:gd name="connsiteX73" fmla="*/ 2546604 w 8572754"/>
                <a:gd name="connsiteY73" fmla="*/ 1495816 h 2308616"/>
                <a:gd name="connsiteX74" fmla="*/ 2470404 w 8572754"/>
                <a:gd name="connsiteY74" fmla="*/ 1521216 h 2308616"/>
                <a:gd name="connsiteX75" fmla="*/ 2432304 w 8572754"/>
                <a:gd name="connsiteY75" fmla="*/ 1533916 h 2308616"/>
                <a:gd name="connsiteX76" fmla="*/ 2330704 w 8572754"/>
                <a:gd name="connsiteY76" fmla="*/ 1546616 h 2308616"/>
                <a:gd name="connsiteX77" fmla="*/ 1797304 w 8572754"/>
                <a:gd name="connsiteY77" fmla="*/ 1546616 h 2308616"/>
                <a:gd name="connsiteX78" fmla="*/ 1670304 w 8572754"/>
                <a:gd name="connsiteY78" fmla="*/ 1533916 h 2308616"/>
                <a:gd name="connsiteX79" fmla="*/ 1556004 w 8572754"/>
                <a:gd name="connsiteY79" fmla="*/ 1470416 h 2308616"/>
                <a:gd name="connsiteX80" fmla="*/ 1454404 w 8572754"/>
                <a:gd name="connsiteY80" fmla="*/ 1419616 h 2308616"/>
                <a:gd name="connsiteX81" fmla="*/ 1429004 w 8572754"/>
                <a:gd name="connsiteY81" fmla="*/ 1381516 h 2308616"/>
                <a:gd name="connsiteX82" fmla="*/ 1378204 w 8572754"/>
                <a:gd name="connsiteY82" fmla="*/ 1356116 h 2308616"/>
                <a:gd name="connsiteX83" fmla="*/ 1340104 w 8572754"/>
                <a:gd name="connsiteY83" fmla="*/ 1229116 h 2308616"/>
                <a:gd name="connsiteX84" fmla="*/ 1352804 w 8572754"/>
                <a:gd name="connsiteY84" fmla="*/ 975116 h 2308616"/>
                <a:gd name="connsiteX85" fmla="*/ 1365504 w 8572754"/>
                <a:gd name="connsiteY85" fmla="*/ 937016 h 2308616"/>
                <a:gd name="connsiteX86" fmla="*/ 1390904 w 8572754"/>
                <a:gd name="connsiteY86" fmla="*/ 835416 h 2308616"/>
                <a:gd name="connsiteX87" fmla="*/ 1416304 w 8572754"/>
                <a:gd name="connsiteY87" fmla="*/ 797316 h 2308616"/>
                <a:gd name="connsiteX88" fmla="*/ 1467104 w 8572754"/>
                <a:gd name="connsiteY88" fmla="*/ 733816 h 2308616"/>
                <a:gd name="connsiteX89" fmla="*/ 1492504 w 8572754"/>
                <a:gd name="connsiteY89" fmla="*/ 695716 h 2308616"/>
                <a:gd name="connsiteX90" fmla="*/ 1505204 w 8572754"/>
                <a:gd name="connsiteY90" fmla="*/ 657616 h 2308616"/>
                <a:gd name="connsiteX91" fmla="*/ 1543304 w 8572754"/>
                <a:gd name="connsiteY91" fmla="*/ 632216 h 2308616"/>
                <a:gd name="connsiteX92" fmla="*/ 1568704 w 8572754"/>
                <a:gd name="connsiteY92" fmla="*/ 594116 h 2308616"/>
                <a:gd name="connsiteX93" fmla="*/ 1606804 w 8572754"/>
                <a:gd name="connsiteY93" fmla="*/ 581416 h 2308616"/>
                <a:gd name="connsiteX94" fmla="*/ 1657604 w 8572754"/>
                <a:gd name="connsiteY94" fmla="*/ 505216 h 2308616"/>
                <a:gd name="connsiteX95" fmla="*/ 1733804 w 8572754"/>
                <a:gd name="connsiteY95" fmla="*/ 441716 h 2308616"/>
                <a:gd name="connsiteX96" fmla="*/ 1759204 w 8572754"/>
                <a:gd name="connsiteY96" fmla="*/ 403616 h 2308616"/>
                <a:gd name="connsiteX97" fmla="*/ 1784604 w 8572754"/>
                <a:gd name="connsiteY97" fmla="*/ 327416 h 2308616"/>
                <a:gd name="connsiteX98" fmla="*/ 1149604 w 8572754"/>
                <a:gd name="connsiteY98" fmla="*/ 213116 h 2308616"/>
                <a:gd name="connsiteX99" fmla="*/ 1060704 w 8572754"/>
                <a:gd name="connsiteY99" fmla="*/ 200416 h 2308616"/>
                <a:gd name="connsiteX100" fmla="*/ 844804 w 8572754"/>
                <a:gd name="connsiteY100" fmla="*/ 187716 h 2308616"/>
                <a:gd name="connsiteX101" fmla="*/ 705104 w 8572754"/>
                <a:gd name="connsiteY101" fmla="*/ 175016 h 2308616"/>
                <a:gd name="connsiteX102" fmla="*/ 413004 w 8572754"/>
                <a:gd name="connsiteY102" fmla="*/ 162316 h 2308616"/>
                <a:gd name="connsiteX103" fmla="*/ 209804 w 8572754"/>
                <a:gd name="connsiteY103" fmla="*/ 149616 h 2308616"/>
                <a:gd name="connsiteX104" fmla="*/ 32004 w 8572754"/>
                <a:gd name="connsiteY104" fmla="*/ 162316 h 2308616"/>
                <a:gd name="connsiteX105" fmla="*/ 19304 w 8572754"/>
                <a:gd name="connsiteY105"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53704 w 8572754"/>
                <a:gd name="connsiteY33" fmla="*/ 968766 h 2308616"/>
                <a:gd name="connsiteX34" fmla="*/ 7867904 w 8572754"/>
                <a:gd name="connsiteY34" fmla="*/ 962416 h 2308616"/>
                <a:gd name="connsiteX35" fmla="*/ 7601204 w 8572754"/>
                <a:gd name="connsiteY35" fmla="*/ 937016 h 2308616"/>
                <a:gd name="connsiteX36" fmla="*/ 7537704 w 8572754"/>
                <a:gd name="connsiteY36" fmla="*/ 924316 h 2308616"/>
                <a:gd name="connsiteX37" fmla="*/ 7486904 w 8572754"/>
                <a:gd name="connsiteY37" fmla="*/ 911616 h 2308616"/>
                <a:gd name="connsiteX38" fmla="*/ 7448804 w 8572754"/>
                <a:gd name="connsiteY38" fmla="*/ 898916 h 2308616"/>
                <a:gd name="connsiteX39" fmla="*/ 7359904 w 8572754"/>
                <a:gd name="connsiteY39" fmla="*/ 886216 h 2308616"/>
                <a:gd name="connsiteX40" fmla="*/ 7207504 w 8572754"/>
                <a:gd name="connsiteY40" fmla="*/ 860816 h 2308616"/>
                <a:gd name="connsiteX41" fmla="*/ 5924804 w 8572754"/>
                <a:gd name="connsiteY41" fmla="*/ 848116 h 2308616"/>
                <a:gd name="connsiteX42" fmla="*/ 5594604 w 8572754"/>
                <a:gd name="connsiteY42" fmla="*/ 810016 h 2308616"/>
                <a:gd name="connsiteX43" fmla="*/ 5467604 w 8572754"/>
                <a:gd name="connsiteY43" fmla="*/ 771916 h 2308616"/>
                <a:gd name="connsiteX44" fmla="*/ 5429504 w 8572754"/>
                <a:gd name="connsiteY44" fmla="*/ 759216 h 2308616"/>
                <a:gd name="connsiteX45" fmla="*/ 5340604 w 8572754"/>
                <a:gd name="connsiteY45" fmla="*/ 708416 h 2308616"/>
                <a:gd name="connsiteX46" fmla="*/ 5302504 w 8572754"/>
                <a:gd name="connsiteY46" fmla="*/ 683016 h 2308616"/>
                <a:gd name="connsiteX47" fmla="*/ 5175504 w 8572754"/>
                <a:gd name="connsiteY47" fmla="*/ 644916 h 2308616"/>
                <a:gd name="connsiteX48" fmla="*/ 4934204 w 8572754"/>
                <a:gd name="connsiteY48" fmla="*/ 632216 h 2308616"/>
                <a:gd name="connsiteX49" fmla="*/ 4527804 w 8572754"/>
                <a:gd name="connsiteY49" fmla="*/ 594116 h 2308616"/>
                <a:gd name="connsiteX50" fmla="*/ 4438904 w 8572754"/>
                <a:gd name="connsiteY50" fmla="*/ 581416 h 2308616"/>
                <a:gd name="connsiteX51" fmla="*/ 3905504 w 8572754"/>
                <a:gd name="connsiteY51" fmla="*/ 530616 h 2308616"/>
                <a:gd name="connsiteX52" fmla="*/ 3626104 w 8572754"/>
                <a:gd name="connsiteY52" fmla="*/ 492516 h 2308616"/>
                <a:gd name="connsiteX53" fmla="*/ 3486404 w 8572754"/>
                <a:gd name="connsiteY53" fmla="*/ 467116 h 2308616"/>
                <a:gd name="connsiteX54" fmla="*/ 3156204 w 8572754"/>
                <a:gd name="connsiteY54" fmla="*/ 454416 h 2308616"/>
                <a:gd name="connsiteX55" fmla="*/ 2902204 w 8572754"/>
                <a:gd name="connsiteY55" fmla="*/ 416316 h 2308616"/>
                <a:gd name="connsiteX56" fmla="*/ 2851404 w 8572754"/>
                <a:gd name="connsiteY56" fmla="*/ 403616 h 2308616"/>
                <a:gd name="connsiteX57" fmla="*/ 2381504 w 8572754"/>
                <a:gd name="connsiteY57" fmla="*/ 378216 h 2308616"/>
                <a:gd name="connsiteX58" fmla="*/ 2318004 w 8572754"/>
                <a:gd name="connsiteY58" fmla="*/ 695716 h 2308616"/>
                <a:gd name="connsiteX59" fmla="*/ 2381504 w 8572754"/>
                <a:gd name="connsiteY59" fmla="*/ 810016 h 2308616"/>
                <a:gd name="connsiteX60" fmla="*/ 2419604 w 8572754"/>
                <a:gd name="connsiteY60" fmla="*/ 835416 h 2308616"/>
                <a:gd name="connsiteX61" fmla="*/ 2495804 w 8572754"/>
                <a:gd name="connsiteY61" fmla="*/ 911616 h 2308616"/>
                <a:gd name="connsiteX62" fmla="*/ 2533904 w 8572754"/>
                <a:gd name="connsiteY62" fmla="*/ 949716 h 2308616"/>
                <a:gd name="connsiteX63" fmla="*/ 2584704 w 8572754"/>
                <a:gd name="connsiteY63" fmla="*/ 987816 h 2308616"/>
                <a:gd name="connsiteX64" fmla="*/ 2660904 w 8572754"/>
                <a:gd name="connsiteY64" fmla="*/ 1038616 h 2308616"/>
                <a:gd name="connsiteX65" fmla="*/ 2673604 w 8572754"/>
                <a:gd name="connsiteY65" fmla="*/ 1076716 h 2308616"/>
                <a:gd name="connsiteX66" fmla="*/ 2699004 w 8572754"/>
                <a:gd name="connsiteY66" fmla="*/ 1165616 h 2308616"/>
                <a:gd name="connsiteX67" fmla="*/ 2673604 w 8572754"/>
                <a:gd name="connsiteY67" fmla="*/ 1330716 h 2308616"/>
                <a:gd name="connsiteX68" fmla="*/ 2660904 w 8572754"/>
                <a:gd name="connsiteY68" fmla="*/ 1381516 h 2308616"/>
                <a:gd name="connsiteX69" fmla="*/ 2635504 w 8572754"/>
                <a:gd name="connsiteY69" fmla="*/ 1419616 h 2308616"/>
                <a:gd name="connsiteX70" fmla="*/ 2622804 w 8572754"/>
                <a:gd name="connsiteY70" fmla="*/ 1457716 h 2308616"/>
                <a:gd name="connsiteX71" fmla="*/ 2584704 w 8572754"/>
                <a:gd name="connsiteY71" fmla="*/ 1470416 h 2308616"/>
                <a:gd name="connsiteX72" fmla="*/ 2546604 w 8572754"/>
                <a:gd name="connsiteY72" fmla="*/ 1495816 h 2308616"/>
                <a:gd name="connsiteX73" fmla="*/ 2470404 w 8572754"/>
                <a:gd name="connsiteY73" fmla="*/ 1521216 h 2308616"/>
                <a:gd name="connsiteX74" fmla="*/ 2432304 w 8572754"/>
                <a:gd name="connsiteY74" fmla="*/ 1533916 h 2308616"/>
                <a:gd name="connsiteX75" fmla="*/ 2330704 w 8572754"/>
                <a:gd name="connsiteY75" fmla="*/ 1546616 h 2308616"/>
                <a:gd name="connsiteX76" fmla="*/ 1797304 w 8572754"/>
                <a:gd name="connsiteY76" fmla="*/ 1546616 h 2308616"/>
                <a:gd name="connsiteX77" fmla="*/ 1670304 w 8572754"/>
                <a:gd name="connsiteY77" fmla="*/ 1533916 h 2308616"/>
                <a:gd name="connsiteX78" fmla="*/ 1556004 w 8572754"/>
                <a:gd name="connsiteY78" fmla="*/ 1470416 h 2308616"/>
                <a:gd name="connsiteX79" fmla="*/ 1454404 w 8572754"/>
                <a:gd name="connsiteY79" fmla="*/ 1419616 h 2308616"/>
                <a:gd name="connsiteX80" fmla="*/ 1429004 w 8572754"/>
                <a:gd name="connsiteY80" fmla="*/ 1381516 h 2308616"/>
                <a:gd name="connsiteX81" fmla="*/ 1378204 w 8572754"/>
                <a:gd name="connsiteY81" fmla="*/ 1356116 h 2308616"/>
                <a:gd name="connsiteX82" fmla="*/ 1340104 w 8572754"/>
                <a:gd name="connsiteY82" fmla="*/ 1229116 h 2308616"/>
                <a:gd name="connsiteX83" fmla="*/ 1352804 w 8572754"/>
                <a:gd name="connsiteY83" fmla="*/ 975116 h 2308616"/>
                <a:gd name="connsiteX84" fmla="*/ 1365504 w 8572754"/>
                <a:gd name="connsiteY84" fmla="*/ 937016 h 2308616"/>
                <a:gd name="connsiteX85" fmla="*/ 1390904 w 8572754"/>
                <a:gd name="connsiteY85" fmla="*/ 835416 h 2308616"/>
                <a:gd name="connsiteX86" fmla="*/ 1416304 w 8572754"/>
                <a:gd name="connsiteY86" fmla="*/ 797316 h 2308616"/>
                <a:gd name="connsiteX87" fmla="*/ 1467104 w 8572754"/>
                <a:gd name="connsiteY87" fmla="*/ 733816 h 2308616"/>
                <a:gd name="connsiteX88" fmla="*/ 1492504 w 8572754"/>
                <a:gd name="connsiteY88" fmla="*/ 695716 h 2308616"/>
                <a:gd name="connsiteX89" fmla="*/ 1505204 w 8572754"/>
                <a:gd name="connsiteY89" fmla="*/ 657616 h 2308616"/>
                <a:gd name="connsiteX90" fmla="*/ 1543304 w 8572754"/>
                <a:gd name="connsiteY90" fmla="*/ 632216 h 2308616"/>
                <a:gd name="connsiteX91" fmla="*/ 1568704 w 8572754"/>
                <a:gd name="connsiteY91" fmla="*/ 594116 h 2308616"/>
                <a:gd name="connsiteX92" fmla="*/ 1606804 w 8572754"/>
                <a:gd name="connsiteY92" fmla="*/ 581416 h 2308616"/>
                <a:gd name="connsiteX93" fmla="*/ 1657604 w 8572754"/>
                <a:gd name="connsiteY93" fmla="*/ 505216 h 2308616"/>
                <a:gd name="connsiteX94" fmla="*/ 1733804 w 8572754"/>
                <a:gd name="connsiteY94" fmla="*/ 441716 h 2308616"/>
                <a:gd name="connsiteX95" fmla="*/ 1759204 w 8572754"/>
                <a:gd name="connsiteY95" fmla="*/ 403616 h 2308616"/>
                <a:gd name="connsiteX96" fmla="*/ 1784604 w 8572754"/>
                <a:gd name="connsiteY96" fmla="*/ 327416 h 2308616"/>
                <a:gd name="connsiteX97" fmla="*/ 1149604 w 8572754"/>
                <a:gd name="connsiteY97" fmla="*/ 213116 h 2308616"/>
                <a:gd name="connsiteX98" fmla="*/ 1060704 w 8572754"/>
                <a:gd name="connsiteY98" fmla="*/ 200416 h 2308616"/>
                <a:gd name="connsiteX99" fmla="*/ 844804 w 8572754"/>
                <a:gd name="connsiteY99" fmla="*/ 187716 h 2308616"/>
                <a:gd name="connsiteX100" fmla="*/ 705104 w 8572754"/>
                <a:gd name="connsiteY100" fmla="*/ 175016 h 2308616"/>
                <a:gd name="connsiteX101" fmla="*/ 413004 w 8572754"/>
                <a:gd name="connsiteY101" fmla="*/ 162316 h 2308616"/>
                <a:gd name="connsiteX102" fmla="*/ 209804 w 8572754"/>
                <a:gd name="connsiteY102" fmla="*/ 149616 h 2308616"/>
                <a:gd name="connsiteX103" fmla="*/ 32004 w 8572754"/>
                <a:gd name="connsiteY103" fmla="*/ 162316 h 2308616"/>
                <a:gd name="connsiteX104" fmla="*/ 19304 w 8572754"/>
                <a:gd name="connsiteY10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53704 w 8572754"/>
                <a:gd name="connsiteY33" fmla="*/ 968766 h 2308616"/>
                <a:gd name="connsiteX34" fmla="*/ 7867904 w 8572754"/>
                <a:gd name="connsiteY34" fmla="*/ 962416 h 2308616"/>
                <a:gd name="connsiteX35" fmla="*/ 7601204 w 8572754"/>
                <a:gd name="connsiteY35" fmla="*/ 937016 h 2308616"/>
                <a:gd name="connsiteX36" fmla="*/ 7537704 w 8572754"/>
                <a:gd name="connsiteY36" fmla="*/ 924316 h 2308616"/>
                <a:gd name="connsiteX37" fmla="*/ 7486904 w 8572754"/>
                <a:gd name="connsiteY37" fmla="*/ 911616 h 2308616"/>
                <a:gd name="connsiteX38" fmla="*/ 7448804 w 8572754"/>
                <a:gd name="connsiteY38" fmla="*/ 898916 h 2308616"/>
                <a:gd name="connsiteX39" fmla="*/ 7359904 w 8572754"/>
                <a:gd name="connsiteY39" fmla="*/ 886216 h 2308616"/>
                <a:gd name="connsiteX40" fmla="*/ 7207504 w 8572754"/>
                <a:gd name="connsiteY40" fmla="*/ 860816 h 2308616"/>
                <a:gd name="connsiteX41" fmla="*/ 5924804 w 8572754"/>
                <a:gd name="connsiteY41" fmla="*/ 848116 h 2308616"/>
                <a:gd name="connsiteX42" fmla="*/ 5594604 w 8572754"/>
                <a:gd name="connsiteY42" fmla="*/ 810016 h 2308616"/>
                <a:gd name="connsiteX43" fmla="*/ 5467604 w 8572754"/>
                <a:gd name="connsiteY43" fmla="*/ 771916 h 2308616"/>
                <a:gd name="connsiteX44" fmla="*/ 5429504 w 8572754"/>
                <a:gd name="connsiteY44" fmla="*/ 759216 h 2308616"/>
                <a:gd name="connsiteX45" fmla="*/ 5340604 w 8572754"/>
                <a:gd name="connsiteY45" fmla="*/ 708416 h 2308616"/>
                <a:gd name="connsiteX46" fmla="*/ 5302504 w 8572754"/>
                <a:gd name="connsiteY46" fmla="*/ 683016 h 2308616"/>
                <a:gd name="connsiteX47" fmla="*/ 5175504 w 8572754"/>
                <a:gd name="connsiteY47" fmla="*/ 644916 h 2308616"/>
                <a:gd name="connsiteX48" fmla="*/ 4934204 w 8572754"/>
                <a:gd name="connsiteY48" fmla="*/ 632216 h 2308616"/>
                <a:gd name="connsiteX49" fmla="*/ 4527804 w 8572754"/>
                <a:gd name="connsiteY49" fmla="*/ 594116 h 2308616"/>
                <a:gd name="connsiteX50" fmla="*/ 4438904 w 8572754"/>
                <a:gd name="connsiteY50" fmla="*/ 581416 h 2308616"/>
                <a:gd name="connsiteX51" fmla="*/ 3905504 w 8572754"/>
                <a:gd name="connsiteY51" fmla="*/ 530616 h 2308616"/>
                <a:gd name="connsiteX52" fmla="*/ 3626104 w 8572754"/>
                <a:gd name="connsiteY52" fmla="*/ 492516 h 2308616"/>
                <a:gd name="connsiteX53" fmla="*/ 3486404 w 8572754"/>
                <a:gd name="connsiteY53" fmla="*/ 467116 h 2308616"/>
                <a:gd name="connsiteX54" fmla="*/ 3156204 w 8572754"/>
                <a:gd name="connsiteY54" fmla="*/ 454416 h 2308616"/>
                <a:gd name="connsiteX55" fmla="*/ 2902204 w 8572754"/>
                <a:gd name="connsiteY55" fmla="*/ 416316 h 2308616"/>
                <a:gd name="connsiteX56" fmla="*/ 2851404 w 8572754"/>
                <a:gd name="connsiteY56" fmla="*/ 403616 h 2308616"/>
                <a:gd name="connsiteX57" fmla="*/ 2381504 w 8572754"/>
                <a:gd name="connsiteY57" fmla="*/ 378216 h 2308616"/>
                <a:gd name="connsiteX58" fmla="*/ 2318004 w 8572754"/>
                <a:gd name="connsiteY58" fmla="*/ 695716 h 2308616"/>
                <a:gd name="connsiteX59" fmla="*/ 2381504 w 8572754"/>
                <a:gd name="connsiteY59" fmla="*/ 810016 h 2308616"/>
                <a:gd name="connsiteX60" fmla="*/ 2419604 w 8572754"/>
                <a:gd name="connsiteY60" fmla="*/ 835416 h 2308616"/>
                <a:gd name="connsiteX61" fmla="*/ 2495804 w 8572754"/>
                <a:gd name="connsiteY61" fmla="*/ 911616 h 2308616"/>
                <a:gd name="connsiteX62" fmla="*/ 2533904 w 8572754"/>
                <a:gd name="connsiteY62" fmla="*/ 949716 h 2308616"/>
                <a:gd name="connsiteX63" fmla="*/ 2584704 w 8572754"/>
                <a:gd name="connsiteY63" fmla="*/ 987816 h 2308616"/>
                <a:gd name="connsiteX64" fmla="*/ 2660904 w 8572754"/>
                <a:gd name="connsiteY64" fmla="*/ 1038616 h 2308616"/>
                <a:gd name="connsiteX65" fmla="*/ 2673604 w 8572754"/>
                <a:gd name="connsiteY65" fmla="*/ 1076716 h 2308616"/>
                <a:gd name="connsiteX66" fmla="*/ 2699004 w 8572754"/>
                <a:gd name="connsiteY66" fmla="*/ 1165616 h 2308616"/>
                <a:gd name="connsiteX67" fmla="*/ 2673604 w 8572754"/>
                <a:gd name="connsiteY67" fmla="*/ 1330716 h 2308616"/>
                <a:gd name="connsiteX68" fmla="*/ 2660904 w 8572754"/>
                <a:gd name="connsiteY68" fmla="*/ 1381516 h 2308616"/>
                <a:gd name="connsiteX69" fmla="*/ 2635504 w 8572754"/>
                <a:gd name="connsiteY69" fmla="*/ 1419616 h 2308616"/>
                <a:gd name="connsiteX70" fmla="*/ 2622804 w 8572754"/>
                <a:gd name="connsiteY70" fmla="*/ 1457716 h 2308616"/>
                <a:gd name="connsiteX71" fmla="*/ 2584704 w 8572754"/>
                <a:gd name="connsiteY71" fmla="*/ 1470416 h 2308616"/>
                <a:gd name="connsiteX72" fmla="*/ 2546604 w 8572754"/>
                <a:gd name="connsiteY72" fmla="*/ 1495816 h 2308616"/>
                <a:gd name="connsiteX73" fmla="*/ 2470404 w 8572754"/>
                <a:gd name="connsiteY73" fmla="*/ 1521216 h 2308616"/>
                <a:gd name="connsiteX74" fmla="*/ 2432304 w 8572754"/>
                <a:gd name="connsiteY74" fmla="*/ 1533916 h 2308616"/>
                <a:gd name="connsiteX75" fmla="*/ 2330704 w 8572754"/>
                <a:gd name="connsiteY75" fmla="*/ 1546616 h 2308616"/>
                <a:gd name="connsiteX76" fmla="*/ 1797304 w 8572754"/>
                <a:gd name="connsiteY76" fmla="*/ 1546616 h 2308616"/>
                <a:gd name="connsiteX77" fmla="*/ 1670304 w 8572754"/>
                <a:gd name="connsiteY77" fmla="*/ 1533916 h 2308616"/>
                <a:gd name="connsiteX78" fmla="*/ 1556004 w 8572754"/>
                <a:gd name="connsiteY78" fmla="*/ 1470416 h 2308616"/>
                <a:gd name="connsiteX79" fmla="*/ 1454404 w 8572754"/>
                <a:gd name="connsiteY79" fmla="*/ 1419616 h 2308616"/>
                <a:gd name="connsiteX80" fmla="*/ 1429004 w 8572754"/>
                <a:gd name="connsiteY80" fmla="*/ 1381516 h 2308616"/>
                <a:gd name="connsiteX81" fmla="*/ 1378204 w 8572754"/>
                <a:gd name="connsiteY81" fmla="*/ 1356116 h 2308616"/>
                <a:gd name="connsiteX82" fmla="*/ 1340104 w 8572754"/>
                <a:gd name="connsiteY82" fmla="*/ 1229116 h 2308616"/>
                <a:gd name="connsiteX83" fmla="*/ 1352804 w 8572754"/>
                <a:gd name="connsiteY83" fmla="*/ 975116 h 2308616"/>
                <a:gd name="connsiteX84" fmla="*/ 1365504 w 8572754"/>
                <a:gd name="connsiteY84" fmla="*/ 937016 h 2308616"/>
                <a:gd name="connsiteX85" fmla="*/ 1390904 w 8572754"/>
                <a:gd name="connsiteY85" fmla="*/ 835416 h 2308616"/>
                <a:gd name="connsiteX86" fmla="*/ 1416304 w 8572754"/>
                <a:gd name="connsiteY86" fmla="*/ 797316 h 2308616"/>
                <a:gd name="connsiteX87" fmla="*/ 1467104 w 8572754"/>
                <a:gd name="connsiteY87" fmla="*/ 733816 h 2308616"/>
                <a:gd name="connsiteX88" fmla="*/ 1492504 w 8572754"/>
                <a:gd name="connsiteY88" fmla="*/ 695716 h 2308616"/>
                <a:gd name="connsiteX89" fmla="*/ 1505204 w 8572754"/>
                <a:gd name="connsiteY89" fmla="*/ 657616 h 2308616"/>
                <a:gd name="connsiteX90" fmla="*/ 1543304 w 8572754"/>
                <a:gd name="connsiteY90" fmla="*/ 632216 h 2308616"/>
                <a:gd name="connsiteX91" fmla="*/ 1568704 w 8572754"/>
                <a:gd name="connsiteY91" fmla="*/ 594116 h 2308616"/>
                <a:gd name="connsiteX92" fmla="*/ 1606804 w 8572754"/>
                <a:gd name="connsiteY92" fmla="*/ 581416 h 2308616"/>
                <a:gd name="connsiteX93" fmla="*/ 1657604 w 8572754"/>
                <a:gd name="connsiteY93" fmla="*/ 505216 h 2308616"/>
                <a:gd name="connsiteX94" fmla="*/ 1733804 w 8572754"/>
                <a:gd name="connsiteY94" fmla="*/ 441716 h 2308616"/>
                <a:gd name="connsiteX95" fmla="*/ 1759204 w 8572754"/>
                <a:gd name="connsiteY95" fmla="*/ 403616 h 2308616"/>
                <a:gd name="connsiteX96" fmla="*/ 1784604 w 8572754"/>
                <a:gd name="connsiteY96" fmla="*/ 327416 h 2308616"/>
                <a:gd name="connsiteX97" fmla="*/ 1149604 w 8572754"/>
                <a:gd name="connsiteY97" fmla="*/ 213116 h 2308616"/>
                <a:gd name="connsiteX98" fmla="*/ 1060704 w 8572754"/>
                <a:gd name="connsiteY98" fmla="*/ 200416 h 2308616"/>
                <a:gd name="connsiteX99" fmla="*/ 844804 w 8572754"/>
                <a:gd name="connsiteY99" fmla="*/ 187716 h 2308616"/>
                <a:gd name="connsiteX100" fmla="*/ 705104 w 8572754"/>
                <a:gd name="connsiteY100" fmla="*/ 175016 h 2308616"/>
                <a:gd name="connsiteX101" fmla="*/ 413004 w 8572754"/>
                <a:gd name="connsiteY101" fmla="*/ 162316 h 2308616"/>
                <a:gd name="connsiteX102" fmla="*/ 209804 w 8572754"/>
                <a:gd name="connsiteY102" fmla="*/ 149616 h 2308616"/>
                <a:gd name="connsiteX103" fmla="*/ 32004 w 8572754"/>
                <a:gd name="connsiteY103" fmla="*/ 162316 h 2308616"/>
                <a:gd name="connsiteX104" fmla="*/ 19304 w 8572754"/>
                <a:gd name="connsiteY10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67904 w 8572754"/>
                <a:gd name="connsiteY34" fmla="*/ 962416 h 2308616"/>
                <a:gd name="connsiteX35" fmla="*/ 7601204 w 8572754"/>
                <a:gd name="connsiteY35" fmla="*/ 937016 h 2308616"/>
                <a:gd name="connsiteX36" fmla="*/ 7537704 w 8572754"/>
                <a:gd name="connsiteY36" fmla="*/ 924316 h 2308616"/>
                <a:gd name="connsiteX37" fmla="*/ 7486904 w 8572754"/>
                <a:gd name="connsiteY37" fmla="*/ 911616 h 2308616"/>
                <a:gd name="connsiteX38" fmla="*/ 7448804 w 8572754"/>
                <a:gd name="connsiteY38" fmla="*/ 898916 h 2308616"/>
                <a:gd name="connsiteX39" fmla="*/ 7359904 w 8572754"/>
                <a:gd name="connsiteY39" fmla="*/ 886216 h 2308616"/>
                <a:gd name="connsiteX40" fmla="*/ 7207504 w 8572754"/>
                <a:gd name="connsiteY40" fmla="*/ 860816 h 2308616"/>
                <a:gd name="connsiteX41" fmla="*/ 5924804 w 8572754"/>
                <a:gd name="connsiteY41" fmla="*/ 848116 h 2308616"/>
                <a:gd name="connsiteX42" fmla="*/ 5594604 w 8572754"/>
                <a:gd name="connsiteY42" fmla="*/ 810016 h 2308616"/>
                <a:gd name="connsiteX43" fmla="*/ 5467604 w 8572754"/>
                <a:gd name="connsiteY43" fmla="*/ 771916 h 2308616"/>
                <a:gd name="connsiteX44" fmla="*/ 5429504 w 8572754"/>
                <a:gd name="connsiteY44" fmla="*/ 759216 h 2308616"/>
                <a:gd name="connsiteX45" fmla="*/ 5340604 w 8572754"/>
                <a:gd name="connsiteY45" fmla="*/ 708416 h 2308616"/>
                <a:gd name="connsiteX46" fmla="*/ 5302504 w 8572754"/>
                <a:gd name="connsiteY46" fmla="*/ 683016 h 2308616"/>
                <a:gd name="connsiteX47" fmla="*/ 5175504 w 8572754"/>
                <a:gd name="connsiteY47" fmla="*/ 644916 h 2308616"/>
                <a:gd name="connsiteX48" fmla="*/ 4934204 w 8572754"/>
                <a:gd name="connsiteY48" fmla="*/ 632216 h 2308616"/>
                <a:gd name="connsiteX49" fmla="*/ 4527804 w 8572754"/>
                <a:gd name="connsiteY49" fmla="*/ 594116 h 2308616"/>
                <a:gd name="connsiteX50" fmla="*/ 4438904 w 8572754"/>
                <a:gd name="connsiteY50" fmla="*/ 581416 h 2308616"/>
                <a:gd name="connsiteX51" fmla="*/ 3905504 w 8572754"/>
                <a:gd name="connsiteY51" fmla="*/ 530616 h 2308616"/>
                <a:gd name="connsiteX52" fmla="*/ 3626104 w 8572754"/>
                <a:gd name="connsiteY52" fmla="*/ 492516 h 2308616"/>
                <a:gd name="connsiteX53" fmla="*/ 3486404 w 8572754"/>
                <a:gd name="connsiteY53" fmla="*/ 467116 h 2308616"/>
                <a:gd name="connsiteX54" fmla="*/ 3156204 w 8572754"/>
                <a:gd name="connsiteY54" fmla="*/ 454416 h 2308616"/>
                <a:gd name="connsiteX55" fmla="*/ 2902204 w 8572754"/>
                <a:gd name="connsiteY55" fmla="*/ 416316 h 2308616"/>
                <a:gd name="connsiteX56" fmla="*/ 2851404 w 8572754"/>
                <a:gd name="connsiteY56" fmla="*/ 403616 h 2308616"/>
                <a:gd name="connsiteX57" fmla="*/ 2381504 w 8572754"/>
                <a:gd name="connsiteY57" fmla="*/ 378216 h 2308616"/>
                <a:gd name="connsiteX58" fmla="*/ 2318004 w 8572754"/>
                <a:gd name="connsiteY58" fmla="*/ 695716 h 2308616"/>
                <a:gd name="connsiteX59" fmla="*/ 2381504 w 8572754"/>
                <a:gd name="connsiteY59" fmla="*/ 810016 h 2308616"/>
                <a:gd name="connsiteX60" fmla="*/ 2419604 w 8572754"/>
                <a:gd name="connsiteY60" fmla="*/ 835416 h 2308616"/>
                <a:gd name="connsiteX61" fmla="*/ 2495804 w 8572754"/>
                <a:gd name="connsiteY61" fmla="*/ 911616 h 2308616"/>
                <a:gd name="connsiteX62" fmla="*/ 2533904 w 8572754"/>
                <a:gd name="connsiteY62" fmla="*/ 949716 h 2308616"/>
                <a:gd name="connsiteX63" fmla="*/ 2584704 w 8572754"/>
                <a:gd name="connsiteY63" fmla="*/ 987816 h 2308616"/>
                <a:gd name="connsiteX64" fmla="*/ 2660904 w 8572754"/>
                <a:gd name="connsiteY64" fmla="*/ 1038616 h 2308616"/>
                <a:gd name="connsiteX65" fmla="*/ 2673604 w 8572754"/>
                <a:gd name="connsiteY65" fmla="*/ 1076716 h 2308616"/>
                <a:gd name="connsiteX66" fmla="*/ 2699004 w 8572754"/>
                <a:gd name="connsiteY66" fmla="*/ 1165616 h 2308616"/>
                <a:gd name="connsiteX67" fmla="*/ 2673604 w 8572754"/>
                <a:gd name="connsiteY67" fmla="*/ 1330716 h 2308616"/>
                <a:gd name="connsiteX68" fmla="*/ 2660904 w 8572754"/>
                <a:gd name="connsiteY68" fmla="*/ 1381516 h 2308616"/>
                <a:gd name="connsiteX69" fmla="*/ 2635504 w 8572754"/>
                <a:gd name="connsiteY69" fmla="*/ 1419616 h 2308616"/>
                <a:gd name="connsiteX70" fmla="*/ 2622804 w 8572754"/>
                <a:gd name="connsiteY70" fmla="*/ 1457716 h 2308616"/>
                <a:gd name="connsiteX71" fmla="*/ 2584704 w 8572754"/>
                <a:gd name="connsiteY71" fmla="*/ 1470416 h 2308616"/>
                <a:gd name="connsiteX72" fmla="*/ 2546604 w 8572754"/>
                <a:gd name="connsiteY72" fmla="*/ 1495816 h 2308616"/>
                <a:gd name="connsiteX73" fmla="*/ 2470404 w 8572754"/>
                <a:gd name="connsiteY73" fmla="*/ 1521216 h 2308616"/>
                <a:gd name="connsiteX74" fmla="*/ 2432304 w 8572754"/>
                <a:gd name="connsiteY74" fmla="*/ 1533916 h 2308616"/>
                <a:gd name="connsiteX75" fmla="*/ 2330704 w 8572754"/>
                <a:gd name="connsiteY75" fmla="*/ 1546616 h 2308616"/>
                <a:gd name="connsiteX76" fmla="*/ 1797304 w 8572754"/>
                <a:gd name="connsiteY76" fmla="*/ 1546616 h 2308616"/>
                <a:gd name="connsiteX77" fmla="*/ 1670304 w 8572754"/>
                <a:gd name="connsiteY77" fmla="*/ 1533916 h 2308616"/>
                <a:gd name="connsiteX78" fmla="*/ 1556004 w 8572754"/>
                <a:gd name="connsiteY78" fmla="*/ 1470416 h 2308616"/>
                <a:gd name="connsiteX79" fmla="*/ 1454404 w 8572754"/>
                <a:gd name="connsiteY79" fmla="*/ 1419616 h 2308616"/>
                <a:gd name="connsiteX80" fmla="*/ 1429004 w 8572754"/>
                <a:gd name="connsiteY80" fmla="*/ 1381516 h 2308616"/>
                <a:gd name="connsiteX81" fmla="*/ 1378204 w 8572754"/>
                <a:gd name="connsiteY81" fmla="*/ 1356116 h 2308616"/>
                <a:gd name="connsiteX82" fmla="*/ 1340104 w 8572754"/>
                <a:gd name="connsiteY82" fmla="*/ 1229116 h 2308616"/>
                <a:gd name="connsiteX83" fmla="*/ 1352804 w 8572754"/>
                <a:gd name="connsiteY83" fmla="*/ 975116 h 2308616"/>
                <a:gd name="connsiteX84" fmla="*/ 1365504 w 8572754"/>
                <a:gd name="connsiteY84" fmla="*/ 937016 h 2308616"/>
                <a:gd name="connsiteX85" fmla="*/ 1390904 w 8572754"/>
                <a:gd name="connsiteY85" fmla="*/ 835416 h 2308616"/>
                <a:gd name="connsiteX86" fmla="*/ 1416304 w 8572754"/>
                <a:gd name="connsiteY86" fmla="*/ 797316 h 2308616"/>
                <a:gd name="connsiteX87" fmla="*/ 1467104 w 8572754"/>
                <a:gd name="connsiteY87" fmla="*/ 733816 h 2308616"/>
                <a:gd name="connsiteX88" fmla="*/ 1492504 w 8572754"/>
                <a:gd name="connsiteY88" fmla="*/ 695716 h 2308616"/>
                <a:gd name="connsiteX89" fmla="*/ 1505204 w 8572754"/>
                <a:gd name="connsiteY89" fmla="*/ 657616 h 2308616"/>
                <a:gd name="connsiteX90" fmla="*/ 1543304 w 8572754"/>
                <a:gd name="connsiteY90" fmla="*/ 632216 h 2308616"/>
                <a:gd name="connsiteX91" fmla="*/ 1568704 w 8572754"/>
                <a:gd name="connsiteY91" fmla="*/ 594116 h 2308616"/>
                <a:gd name="connsiteX92" fmla="*/ 1606804 w 8572754"/>
                <a:gd name="connsiteY92" fmla="*/ 581416 h 2308616"/>
                <a:gd name="connsiteX93" fmla="*/ 1657604 w 8572754"/>
                <a:gd name="connsiteY93" fmla="*/ 505216 h 2308616"/>
                <a:gd name="connsiteX94" fmla="*/ 1733804 w 8572754"/>
                <a:gd name="connsiteY94" fmla="*/ 441716 h 2308616"/>
                <a:gd name="connsiteX95" fmla="*/ 1759204 w 8572754"/>
                <a:gd name="connsiteY95" fmla="*/ 403616 h 2308616"/>
                <a:gd name="connsiteX96" fmla="*/ 1784604 w 8572754"/>
                <a:gd name="connsiteY96" fmla="*/ 327416 h 2308616"/>
                <a:gd name="connsiteX97" fmla="*/ 1149604 w 8572754"/>
                <a:gd name="connsiteY97" fmla="*/ 213116 h 2308616"/>
                <a:gd name="connsiteX98" fmla="*/ 1060704 w 8572754"/>
                <a:gd name="connsiteY98" fmla="*/ 200416 h 2308616"/>
                <a:gd name="connsiteX99" fmla="*/ 844804 w 8572754"/>
                <a:gd name="connsiteY99" fmla="*/ 187716 h 2308616"/>
                <a:gd name="connsiteX100" fmla="*/ 705104 w 8572754"/>
                <a:gd name="connsiteY100" fmla="*/ 175016 h 2308616"/>
                <a:gd name="connsiteX101" fmla="*/ 413004 w 8572754"/>
                <a:gd name="connsiteY101" fmla="*/ 162316 h 2308616"/>
                <a:gd name="connsiteX102" fmla="*/ 209804 w 8572754"/>
                <a:gd name="connsiteY102" fmla="*/ 149616 h 2308616"/>
                <a:gd name="connsiteX103" fmla="*/ 32004 w 8572754"/>
                <a:gd name="connsiteY103" fmla="*/ 162316 h 2308616"/>
                <a:gd name="connsiteX104" fmla="*/ 19304 w 8572754"/>
                <a:gd name="connsiteY10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7601204 w 8572754"/>
                <a:gd name="connsiteY35" fmla="*/ 937016 h 2308616"/>
                <a:gd name="connsiteX36" fmla="*/ 7537704 w 8572754"/>
                <a:gd name="connsiteY36" fmla="*/ 924316 h 2308616"/>
                <a:gd name="connsiteX37" fmla="*/ 7486904 w 8572754"/>
                <a:gd name="connsiteY37" fmla="*/ 911616 h 2308616"/>
                <a:gd name="connsiteX38" fmla="*/ 7448804 w 8572754"/>
                <a:gd name="connsiteY38" fmla="*/ 898916 h 2308616"/>
                <a:gd name="connsiteX39" fmla="*/ 7359904 w 8572754"/>
                <a:gd name="connsiteY39" fmla="*/ 886216 h 2308616"/>
                <a:gd name="connsiteX40" fmla="*/ 7207504 w 8572754"/>
                <a:gd name="connsiteY40" fmla="*/ 860816 h 2308616"/>
                <a:gd name="connsiteX41" fmla="*/ 5924804 w 8572754"/>
                <a:gd name="connsiteY41" fmla="*/ 848116 h 2308616"/>
                <a:gd name="connsiteX42" fmla="*/ 5594604 w 8572754"/>
                <a:gd name="connsiteY42" fmla="*/ 810016 h 2308616"/>
                <a:gd name="connsiteX43" fmla="*/ 5467604 w 8572754"/>
                <a:gd name="connsiteY43" fmla="*/ 771916 h 2308616"/>
                <a:gd name="connsiteX44" fmla="*/ 5429504 w 8572754"/>
                <a:gd name="connsiteY44" fmla="*/ 759216 h 2308616"/>
                <a:gd name="connsiteX45" fmla="*/ 5340604 w 8572754"/>
                <a:gd name="connsiteY45" fmla="*/ 708416 h 2308616"/>
                <a:gd name="connsiteX46" fmla="*/ 5302504 w 8572754"/>
                <a:gd name="connsiteY46" fmla="*/ 683016 h 2308616"/>
                <a:gd name="connsiteX47" fmla="*/ 5175504 w 8572754"/>
                <a:gd name="connsiteY47" fmla="*/ 644916 h 2308616"/>
                <a:gd name="connsiteX48" fmla="*/ 4934204 w 8572754"/>
                <a:gd name="connsiteY48" fmla="*/ 632216 h 2308616"/>
                <a:gd name="connsiteX49" fmla="*/ 4527804 w 8572754"/>
                <a:gd name="connsiteY49" fmla="*/ 594116 h 2308616"/>
                <a:gd name="connsiteX50" fmla="*/ 4438904 w 8572754"/>
                <a:gd name="connsiteY50" fmla="*/ 581416 h 2308616"/>
                <a:gd name="connsiteX51" fmla="*/ 3905504 w 8572754"/>
                <a:gd name="connsiteY51" fmla="*/ 530616 h 2308616"/>
                <a:gd name="connsiteX52" fmla="*/ 3626104 w 8572754"/>
                <a:gd name="connsiteY52" fmla="*/ 492516 h 2308616"/>
                <a:gd name="connsiteX53" fmla="*/ 3486404 w 8572754"/>
                <a:gd name="connsiteY53" fmla="*/ 467116 h 2308616"/>
                <a:gd name="connsiteX54" fmla="*/ 3156204 w 8572754"/>
                <a:gd name="connsiteY54" fmla="*/ 454416 h 2308616"/>
                <a:gd name="connsiteX55" fmla="*/ 2902204 w 8572754"/>
                <a:gd name="connsiteY55" fmla="*/ 416316 h 2308616"/>
                <a:gd name="connsiteX56" fmla="*/ 2851404 w 8572754"/>
                <a:gd name="connsiteY56" fmla="*/ 403616 h 2308616"/>
                <a:gd name="connsiteX57" fmla="*/ 2381504 w 8572754"/>
                <a:gd name="connsiteY57" fmla="*/ 378216 h 2308616"/>
                <a:gd name="connsiteX58" fmla="*/ 2318004 w 8572754"/>
                <a:gd name="connsiteY58" fmla="*/ 695716 h 2308616"/>
                <a:gd name="connsiteX59" fmla="*/ 2381504 w 8572754"/>
                <a:gd name="connsiteY59" fmla="*/ 810016 h 2308616"/>
                <a:gd name="connsiteX60" fmla="*/ 2419604 w 8572754"/>
                <a:gd name="connsiteY60" fmla="*/ 835416 h 2308616"/>
                <a:gd name="connsiteX61" fmla="*/ 2495804 w 8572754"/>
                <a:gd name="connsiteY61" fmla="*/ 911616 h 2308616"/>
                <a:gd name="connsiteX62" fmla="*/ 2533904 w 8572754"/>
                <a:gd name="connsiteY62" fmla="*/ 949716 h 2308616"/>
                <a:gd name="connsiteX63" fmla="*/ 2584704 w 8572754"/>
                <a:gd name="connsiteY63" fmla="*/ 987816 h 2308616"/>
                <a:gd name="connsiteX64" fmla="*/ 2660904 w 8572754"/>
                <a:gd name="connsiteY64" fmla="*/ 1038616 h 2308616"/>
                <a:gd name="connsiteX65" fmla="*/ 2673604 w 8572754"/>
                <a:gd name="connsiteY65" fmla="*/ 1076716 h 2308616"/>
                <a:gd name="connsiteX66" fmla="*/ 2699004 w 8572754"/>
                <a:gd name="connsiteY66" fmla="*/ 1165616 h 2308616"/>
                <a:gd name="connsiteX67" fmla="*/ 2673604 w 8572754"/>
                <a:gd name="connsiteY67" fmla="*/ 1330716 h 2308616"/>
                <a:gd name="connsiteX68" fmla="*/ 2660904 w 8572754"/>
                <a:gd name="connsiteY68" fmla="*/ 1381516 h 2308616"/>
                <a:gd name="connsiteX69" fmla="*/ 2635504 w 8572754"/>
                <a:gd name="connsiteY69" fmla="*/ 1419616 h 2308616"/>
                <a:gd name="connsiteX70" fmla="*/ 2622804 w 8572754"/>
                <a:gd name="connsiteY70" fmla="*/ 1457716 h 2308616"/>
                <a:gd name="connsiteX71" fmla="*/ 2584704 w 8572754"/>
                <a:gd name="connsiteY71" fmla="*/ 1470416 h 2308616"/>
                <a:gd name="connsiteX72" fmla="*/ 2546604 w 8572754"/>
                <a:gd name="connsiteY72" fmla="*/ 1495816 h 2308616"/>
                <a:gd name="connsiteX73" fmla="*/ 2470404 w 8572754"/>
                <a:gd name="connsiteY73" fmla="*/ 1521216 h 2308616"/>
                <a:gd name="connsiteX74" fmla="*/ 2432304 w 8572754"/>
                <a:gd name="connsiteY74" fmla="*/ 1533916 h 2308616"/>
                <a:gd name="connsiteX75" fmla="*/ 2330704 w 8572754"/>
                <a:gd name="connsiteY75" fmla="*/ 1546616 h 2308616"/>
                <a:gd name="connsiteX76" fmla="*/ 1797304 w 8572754"/>
                <a:gd name="connsiteY76" fmla="*/ 1546616 h 2308616"/>
                <a:gd name="connsiteX77" fmla="*/ 1670304 w 8572754"/>
                <a:gd name="connsiteY77" fmla="*/ 1533916 h 2308616"/>
                <a:gd name="connsiteX78" fmla="*/ 1556004 w 8572754"/>
                <a:gd name="connsiteY78" fmla="*/ 1470416 h 2308616"/>
                <a:gd name="connsiteX79" fmla="*/ 1454404 w 8572754"/>
                <a:gd name="connsiteY79" fmla="*/ 1419616 h 2308616"/>
                <a:gd name="connsiteX80" fmla="*/ 1429004 w 8572754"/>
                <a:gd name="connsiteY80" fmla="*/ 1381516 h 2308616"/>
                <a:gd name="connsiteX81" fmla="*/ 1378204 w 8572754"/>
                <a:gd name="connsiteY81" fmla="*/ 1356116 h 2308616"/>
                <a:gd name="connsiteX82" fmla="*/ 1340104 w 8572754"/>
                <a:gd name="connsiteY82" fmla="*/ 1229116 h 2308616"/>
                <a:gd name="connsiteX83" fmla="*/ 1352804 w 8572754"/>
                <a:gd name="connsiteY83" fmla="*/ 975116 h 2308616"/>
                <a:gd name="connsiteX84" fmla="*/ 1365504 w 8572754"/>
                <a:gd name="connsiteY84" fmla="*/ 937016 h 2308616"/>
                <a:gd name="connsiteX85" fmla="*/ 1390904 w 8572754"/>
                <a:gd name="connsiteY85" fmla="*/ 835416 h 2308616"/>
                <a:gd name="connsiteX86" fmla="*/ 1416304 w 8572754"/>
                <a:gd name="connsiteY86" fmla="*/ 797316 h 2308616"/>
                <a:gd name="connsiteX87" fmla="*/ 1467104 w 8572754"/>
                <a:gd name="connsiteY87" fmla="*/ 733816 h 2308616"/>
                <a:gd name="connsiteX88" fmla="*/ 1492504 w 8572754"/>
                <a:gd name="connsiteY88" fmla="*/ 695716 h 2308616"/>
                <a:gd name="connsiteX89" fmla="*/ 1505204 w 8572754"/>
                <a:gd name="connsiteY89" fmla="*/ 657616 h 2308616"/>
                <a:gd name="connsiteX90" fmla="*/ 1543304 w 8572754"/>
                <a:gd name="connsiteY90" fmla="*/ 632216 h 2308616"/>
                <a:gd name="connsiteX91" fmla="*/ 1568704 w 8572754"/>
                <a:gd name="connsiteY91" fmla="*/ 594116 h 2308616"/>
                <a:gd name="connsiteX92" fmla="*/ 1606804 w 8572754"/>
                <a:gd name="connsiteY92" fmla="*/ 581416 h 2308616"/>
                <a:gd name="connsiteX93" fmla="*/ 1657604 w 8572754"/>
                <a:gd name="connsiteY93" fmla="*/ 505216 h 2308616"/>
                <a:gd name="connsiteX94" fmla="*/ 1733804 w 8572754"/>
                <a:gd name="connsiteY94" fmla="*/ 441716 h 2308616"/>
                <a:gd name="connsiteX95" fmla="*/ 1759204 w 8572754"/>
                <a:gd name="connsiteY95" fmla="*/ 403616 h 2308616"/>
                <a:gd name="connsiteX96" fmla="*/ 1784604 w 8572754"/>
                <a:gd name="connsiteY96" fmla="*/ 327416 h 2308616"/>
                <a:gd name="connsiteX97" fmla="*/ 1149604 w 8572754"/>
                <a:gd name="connsiteY97" fmla="*/ 213116 h 2308616"/>
                <a:gd name="connsiteX98" fmla="*/ 1060704 w 8572754"/>
                <a:gd name="connsiteY98" fmla="*/ 200416 h 2308616"/>
                <a:gd name="connsiteX99" fmla="*/ 844804 w 8572754"/>
                <a:gd name="connsiteY99" fmla="*/ 187716 h 2308616"/>
                <a:gd name="connsiteX100" fmla="*/ 705104 w 8572754"/>
                <a:gd name="connsiteY100" fmla="*/ 175016 h 2308616"/>
                <a:gd name="connsiteX101" fmla="*/ 413004 w 8572754"/>
                <a:gd name="connsiteY101" fmla="*/ 162316 h 2308616"/>
                <a:gd name="connsiteX102" fmla="*/ 209804 w 8572754"/>
                <a:gd name="connsiteY102" fmla="*/ 149616 h 2308616"/>
                <a:gd name="connsiteX103" fmla="*/ 32004 w 8572754"/>
                <a:gd name="connsiteY103" fmla="*/ 162316 h 2308616"/>
                <a:gd name="connsiteX104" fmla="*/ 19304 w 8572754"/>
                <a:gd name="connsiteY10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7537704 w 8572754"/>
                <a:gd name="connsiteY35" fmla="*/ 924316 h 2308616"/>
                <a:gd name="connsiteX36" fmla="*/ 7486904 w 8572754"/>
                <a:gd name="connsiteY36" fmla="*/ 911616 h 2308616"/>
                <a:gd name="connsiteX37" fmla="*/ 7448804 w 8572754"/>
                <a:gd name="connsiteY37" fmla="*/ 898916 h 2308616"/>
                <a:gd name="connsiteX38" fmla="*/ 7359904 w 8572754"/>
                <a:gd name="connsiteY38" fmla="*/ 886216 h 2308616"/>
                <a:gd name="connsiteX39" fmla="*/ 7207504 w 8572754"/>
                <a:gd name="connsiteY39" fmla="*/ 860816 h 2308616"/>
                <a:gd name="connsiteX40" fmla="*/ 5924804 w 8572754"/>
                <a:gd name="connsiteY40" fmla="*/ 848116 h 2308616"/>
                <a:gd name="connsiteX41" fmla="*/ 5594604 w 8572754"/>
                <a:gd name="connsiteY41" fmla="*/ 810016 h 2308616"/>
                <a:gd name="connsiteX42" fmla="*/ 5467604 w 8572754"/>
                <a:gd name="connsiteY42" fmla="*/ 771916 h 2308616"/>
                <a:gd name="connsiteX43" fmla="*/ 5429504 w 8572754"/>
                <a:gd name="connsiteY43" fmla="*/ 759216 h 2308616"/>
                <a:gd name="connsiteX44" fmla="*/ 5340604 w 8572754"/>
                <a:gd name="connsiteY44" fmla="*/ 708416 h 2308616"/>
                <a:gd name="connsiteX45" fmla="*/ 5302504 w 8572754"/>
                <a:gd name="connsiteY45" fmla="*/ 683016 h 2308616"/>
                <a:gd name="connsiteX46" fmla="*/ 5175504 w 8572754"/>
                <a:gd name="connsiteY46" fmla="*/ 644916 h 2308616"/>
                <a:gd name="connsiteX47" fmla="*/ 4934204 w 8572754"/>
                <a:gd name="connsiteY47" fmla="*/ 632216 h 2308616"/>
                <a:gd name="connsiteX48" fmla="*/ 4527804 w 8572754"/>
                <a:gd name="connsiteY48" fmla="*/ 594116 h 2308616"/>
                <a:gd name="connsiteX49" fmla="*/ 4438904 w 8572754"/>
                <a:gd name="connsiteY49" fmla="*/ 581416 h 2308616"/>
                <a:gd name="connsiteX50" fmla="*/ 3905504 w 8572754"/>
                <a:gd name="connsiteY50" fmla="*/ 530616 h 2308616"/>
                <a:gd name="connsiteX51" fmla="*/ 3626104 w 8572754"/>
                <a:gd name="connsiteY51" fmla="*/ 492516 h 2308616"/>
                <a:gd name="connsiteX52" fmla="*/ 3486404 w 8572754"/>
                <a:gd name="connsiteY52" fmla="*/ 467116 h 2308616"/>
                <a:gd name="connsiteX53" fmla="*/ 3156204 w 8572754"/>
                <a:gd name="connsiteY53" fmla="*/ 454416 h 2308616"/>
                <a:gd name="connsiteX54" fmla="*/ 2902204 w 8572754"/>
                <a:gd name="connsiteY54" fmla="*/ 416316 h 2308616"/>
                <a:gd name="connsiteX55" fmla="*/ 2851404 w 8572754"/>
                <a:gd name="connsiteY55" fmla="*/ 403616 h 2308616"/>
                <a:gd name="connsiteX56" fmla="*/ 2381504 w 8572754"/>
                <a:gd name="connsiteY56" fmla="*/ 378216 h 2308616"/>
                <a:gd name="connsiteX57" fmla="*/ 2318004 w 8572754"/>
                <a:gd name="connsiteY57" fmla="*/ 695716 h 2308616"/>
                <a:gd name="connsiteX58" fmla="*/ 2381504 w 8572754"/>
                <a:gd name="connsiteY58" fmla="*/ 810016 h 2308616"/>
                <a:gd name="connsiteX59" fmla="*/ 2419604 w 8572754"/>
                <a:gd name="connsiteY59" fmla="*/ 835416 h 2308616"/>
                <a:gd name="connsiteX60" fmla="*/ 2495804 w 8572754"/>
                <a:gd name="connsiteY60" fmla="*/ 911616 h 2308616"/>
                <a:gd name="connsiteX61" fmla="*/ 2533904 w 8572754"/>
                <a:gd name="connsiteY61" fmla="*/ 949716 h 2308616"/>
                <a:gd name="connsiteX62" fmla="*/ 2584704 w 8572754"/>
                <a:gd name="connsiteY62" fmla="*/ 987816 h 2308616"/>
                <a:gd name="connsiteX63" fmla="*/ 2660904 w 8572754"/>
                <a:gd name="connsiteY63" fmla="*/ 1038616 h 2308616"/>
                <a:gd name="connsiteX64" fmla="*/ 2673604 w 8572754"/>
                <a:gd name="connsiteY64" fmla="*/ 1076716 h 2308616"/>
                <a:gd name="connsiteX65" fmla="*/ 2699004 w 8572754"/>
                <a:gd name="connsiteY65" fmla="*/ 1165616 h 2308616"/>
                <a:gd name="connsiteX66" fmla="*/ 2673604 w 8572754"/>
                <a:gd name="connsiteY66" fmla="*/ 1330716 h 2308616"/>
                <a:gd name="connsiteX67" fmla="*/ 2660904 w 8572754"/>
                <a:gd name="connsiteY67" fmla="*/ 1381516 h 2308616"/>
                <a:gd name="connsiteX68" fmla="*/ 2635504 w 8572754"/>
                <a:gd name="connsiteY68" fmla="*/ 1419616 h 2308616"/>
                <a:gd name="connsiteX69" fmla="*/ 2622804 w 8572754"/>
                <a:gd name="connsiteY69" fmla="*/ 1457716 h 2308616"/>
                <a:gd name="connsiteX70" fmla="*/ 2584704 w 8572754"/>
                <a:gd name="connsiteY70" fmla="*/ 1470416 h 2308616"/>
                <a:gd name="connsiteX71" fmla="*/ 2546604 w 8572754"/>
                <a:gd name="connsiteY71" fmla="*/ 1495816 h 2308616"/>
                <a:gd name="connsiteX72" fmla="*/ 2470404 w 8572754"/>
                <a:gd name="connsiteY72" fmla="*/ 1521216 h 2308616"/>
                <a:gd name="connsiteX73" fmla="*/ 2432304 w 8572754"/>
                <a:gd name="connsiteY73" fmla="*/ 1533916 h 2308616"/>
                <a:gd name="connsiteX74" fmla="*/ 2330704 w 8572754"/>
                <a:gd name="connsiteY74" fmla="*/ 1546616 h 2308616"/>
                <a:gd name="connsiteX75" fmla="*/ 1797304 w 8572754"/>
                <a:gd name="connsiteY75" fmla="*/ 1546616 h 2308616"/>
                <a:gd name="connsiteX76" fmla="*/ 1670304 w 8572754"/>
                <a:gd name="connsiteY76" fmla="*/ 1533916 h 2308616"/>
                <a:gd name="connsiteX77" fmla="*/ 1556004 w 8572754"/>
                <a:gd name="connsiteY77" fmla="*/ 1470416 h 2308616"/>
                <a:gd name="connsiteX78" fmla="*/ 1454404 w 8572754"/>
                <a:gd name="connsiteY78" fmla="*/ 1419616 h 2308616"/>
                <a:gd name="connsiteX79" fmla="*/ 1429004 w 8572754"/>
                <a:gd name="connsiteY79" fmla="*/ 1381516 h 2308616"/>
                <a:gd name="connsiteX80" fmla="*/ 1378204 w 8572754"/>
                <a:gd name="connsiteY80" fmla="*/ 1356116 h 2308616"/>
                <a:gd name="connsiteX81" fmla="*/ 1340104 w 8572754"/>
                <a:gd name="connsiteY81" fmla="*/ 1229116 h 2308616"/>
                <a:gd name="connsiteX82" fmla="*/ 1352804 w 8572754"/>
                <a:gd name="connsiteY82" fmla="*/ 975116 h 2308616"/>
                <a:gd name="connsiteX83" fmla="*/ 1365504 w 8572754"/>
                <a:gd name="connsiteY83" fmla="*/ 937016 h 2308616"/>
                <a:gd name="connsiteX84" fmla="*/ 1390904 w 8572754"/>
                <a:gd name="connsiteY84" fmla="*/ 835416 h 2308616"/>
                <a:gd name="connsiteX85" fmla="*/ 1416304 w 8572754"/>
                <a:gd name="connsiteY85" fmla="*/ 797316 h 2308616"/>
                <a:gd name="connsiteX86" fmla="*/ 1467104 w 8572754"/>
                <a:gd name="connsiteY86" fmla="*/ 733816 h 2308616"/>
                <a:gd name="connsiteX87" fmla="*/ 1492504 w 8572754"/>
                <a:gd name="connsiteY87" fmla="*/ 695716 h 2308616"/>
                <a:gd name="connsiteX88" fmla="*/ 1505204 w 8572754"/>
                <a:gd name="connsiteY88" fmla="*/ 657616 h 2308616"/>
                <a:gd name="connsiteX89" fmla="*/ 1543304 w 8572754"/>
                <a:gd name="connsiteY89" fmla="*/ 632216 h 2308616"/>
                <a:gd name="connsiteX90" fmla="*/ 1568704 w 8572754"/>
                <a:gd name="connsiteY90" fmla="*/ 594116 h 2308616"/>
                <a:gd name="connsiteX91" fmla="*/ 1606804 w 8572754"/>
                <a:gd name="connsiteY91" fmla="*/ 581416 h 2308616"/>
                <a:gd name="connsiteX92" fmla="*/ 1657604 w 8572754"/>
                <a:gd name="connsiteY92" fmla="*/ 505216 h 2308616"/>
                <a:gd name="connsiteX93" fmla="*/ 1733804 w 8572754"/>
                <a:gd name="connsiteY93" fmla="*/ 441716 h 2308616"/>
                <a:gd name="connsiteX94" fmla="*/ 1759204 w 8572754"/>
                <a:gd name="connsiteY94" fmla="*/ 403616 h 2308616"/>
                <a:gd name="connsiteX95" fmla="*/ 1784604 w 8572754"/>
                <a:gd name="connsiteY95" fmla="*/ 327416 h 2308616"/>
                <a:gd name="connsiteX96" fmla="*/ 1149604 w 8572754"/>
                <a:gd name="connsiteY96" fmla="*/ 213116 h 2308616"/>
                <a:gd name="connsiteX97" fmla="*/ 1060704 w 8572754"/>
                <a:gd name="connsiteY97" fmla="*/ 200416 h 2308616"/>
                <a:gd name="connsiteX98" fmla="*/ 844804 w 8572754"/>
                <a:gd name="connsiteY98" fmla="*/ 187716 h 2308616"/>
                <a:gd name="connsiteX99" fmla="*/ 705104 w 8572754"/>
                <a:gd name="connsiteY99" fmla="*/ 175016 h 2308616"/>
                <a:gd name="connsiteX100" fmla="*/ 413004 w 8572754"/>
                <a:gd name="connsiteY100" fmla="*/ 162316 h 2308616"/>
                <a:gd name="connsiteX101" fmla="*/ 209804 w 8572754"/>
                <a:gd name="connsiteY101" fmla="*/ 149616 h 2308616"/>
                <a:gd name="connsiteX102" fmla="*/ 32004 w 8572754"/>
                <a:gd name="connsiteY102" fmla="*/ 162316 h 2308616"/>
                <a:gd name="connsiteX103" fmla="*/ 19304 w 8572754"/>
                <a:gd name="connsiteY10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7486904 w 8572754"/>
                <a:gd name="connsiteY35" fmla="*/ 911616 h 2308616"/>
                <a:gd name="connsiteX36" fmla="*/ 7448804 w 8572754"/>
                <a:gd name="connsiteY36" fmla="*/ 898916 h 2308616"/>
                <a:gd name="connsiteX37" fmla="*/ 7359904 w 8572754"/>
                <a:gd name="connsiteY37" fmla="*/ 886216 h 2308616"/>
                <a:gd name="connsiteX38" fmla="*/ 7207504 w 8572754"/>
                <a:gd name="connsiteY38" fmla="*/ 860816 h 2308616"/>
                <a:gd name="connsiteX39" fmla="*/ 5924804 w 8572754"/>
                <a:gd name="connsiteY39" fmla="*/ 848116 h 2308616"/>
                <a:gd name="connsiteX40" fmla="*/ 5594604 w 8572754"/>
                <a:gd name="connsiteY40" fmla="*/ 810016 h 2308616"/>
                <a:gd name="connsiteX41" fmla="*/ 5467604 w 8572754"/>
                <a:gd name="connsiteY41" fmla="*/ 771916 h 2308616"/>
                <a:gd name="connsiteX42" fmla="*/ 5429504 w 8572754"/>
                <a:gd name="connsiteY42" fmla="*/ 759216 h 2308616"/>
                <a:gd name="connsiteX43" fmla="*/ 5340604 w 8572754"/>
                <a:gd name="connsiteY43" fmla="*/ 708416 h 2308616"/>
                <a:gd name="connsiteX44" fmla="*/ 5302504 w 8572754"/>
                <a:gd name="connsiteY44" fmla="*/ 683016 h 2308616"/>
                <a:gd name="connsiteX45" fmla="*/ 5175504 w 8572754"/>
                <a:gd name="connsiteY45" fmla="*/ 644916 h 2308616"/>
                <a:gd name="connsiteX46" fmla="*/ 4934204 w 8572754"/>
                <a:gd name="connsiteY46" fmla="*/ 632216 h 2308616"/>
                <a:gd name="connsiteX47" fmla="*/ 4527804 w 8572754"/>
                <a:gd name="connsiteY47" fmla="*/ 594116 h 2308616"/>
                <a:gd name="connsiteX48" fmla="*/ 4438904 w 8572754"/>
                <a:gd name="connsiteY48" fmla="*/ 581416 h 2308616"/>
                <a:gd name="connsiteX49" fmla="*/ 3905504 w 8572754"/>
                <a:gd name="connsiteY49" fmla="*/ 530616 h 2308616"/>
                <a:gd name="connsiteX50" fmla="*/ 3626104 w 8572754"/>
                <a:gd name="connsiteY50" fmla="*/ 492516 h 2308616"/>
                <a:gd name="connsiteX51" fmla="*/ 3486404 w 8572754"/>
                <a:gd name="connsiteY51" fmla="*/ 467116 h 2308616"/>
                <a:gd name="connsiteX52" fmla="*/ 3156204 w 8572754"/>
                <a:gd name="connsiteY52" fmla="*/ 454416 h 2308616"/>
                <a:gd name="connsiteX53" fmla="*/ 2902204 w 8572754"/>
                <a:gd name="connsiteY53" fmla="*/ 416316 h 2308616"/>
                <a:gd name="connsiteX54" fmla="*/ 2851404 w 8572754"/>
                <a:gd name="connsiteY54" fmla="*/ 403616 h 2308616"/>
                <a:gd name="connsiteX55" fmla="*/ 2381504 w 8572754"/>
                <a:gd name="connsiteY55" fmla="*/ 378216 h 2308616"/>
                <a:gd name="connsiteX56" fmla="*/ 2318004 w 8572754"/>
                <a:gd name="connsiteY56" fmla="*/ 695716 h 2308616"/>
                <a:gd name="connsiteX57" fmla="*/ 2381504 w 8572754"/>
                <a:gd name="connsiteY57" fmla="*/ 810016 h 2308616"/>
                <a:gd name="connsiteX58" fmla="*/ 2419604 w 8572754"/>
                <a:gd name="connsiteY58" fmla="*/ 835416 h 2308616"/>
                <a:gd name="connsiteX59" fmla="*/ 2495804 w 8572754"/>
                <a:gd name="connsiteY59" fmla="*/ 911616 h 2308616"/>
                <a:gd name="connsiteX60" fmla="*/ 2533904 w 8572754"/>
                <a:gd name="connsiteY60" fmla="*/ 949716 h 2308616"/>
                <a:gd name="connsiteX61" fmla="*/ 2584704 w 8572754"/>
                <a:gd name="connsiteY61" fmla="*/ 987816 h 2308616"/>
                <a:gd name="connsiteX62" fmla="*/ 2660904 w 8572754"/>
                <a:gd name="connsiteY62" fmla="*/ 1038616 h 2308616"/>
                <a:gd name="connsiteX63" fmla="*/ 2673604 w 8572754"/>
                <a:gd name="connsiteY63" fmla="*/ 1076716 h 2308616"/>
                <a:gd name="connsiteX64" fmla="*/ 2699004 w 8572754"/>
                <a:gd name="connsiteY64" fmla="*/ 1165616 h 2308616"/>
                <a:gd name="connsiteX65" fmla="*/ 2673604 w 8572754"/>
                <a:gd name="connsiteY65" fmla="*/ 1330716 h 2308616"/>
                <a:gd name="connsiteX66" fmla="*/ 2660904 w 8572754"/>
                <a:gd name="connsiteY66" fmla="*/ 1381516 h 2308616"/>
                <a:gd name="connsiteX67" fmla="*/ 2635504 w 8572754"/>
                <a:gd name="connsiteY67" fmla="*/ 1419616 h 2308616"/>
                <a:gd name="connsiteX68" fmla="*/ 2622804 w 8572754"/>
                <a:gd name="connsiteY68" fmla="*/ 1457716 h 2308616"/>
                <a:gd name="connsiteX69" fmla="*/ 2584704 w 8572754"/>
                <a:gd name="connsiteY69" fmla="*/ 1470416 h 2308616"/>
                <a:gd name="connsiteX70" fmla="*/ 2546604 w 8572754"/>
                <a:gd name="connsiteY70" fmla="*/ 1495816 h 2308616"/>
                <a:gd name="connsiteX71" fmla="*/ 2470404 w 8572754"/>
                <a:gd name="connsiteY71" fmla="*/ 1521216 h 2308616"/>
                <a:gd name="connsiteX72" fmla="*/ 2432304 w 8572754"/>
                <a:gd name="connsiteY72" fmla="*/ 1533916 h 2308616"/>
                <a:gd name="connsiteX73" fmla="*/ 2330704 w 8572754"/>
                <a:gd name="connsiteY73" fmla="*/ 1546616 h 2308616"/>
                <a:gd name="connsiteX74" fmla="*/ 1797304 w 8572754"/>
                <a:gd name="connsiteY74" fmla="*/ 1546616 h 2308616"/>
                <a:gd name="connsiteX75" fmla="*/ 1670304 w 8572754"/>
                <a:gd name="connsiteY75" fmla="*/ 1533916 h 2308616"/>
                <a:gd name="connsiteX76" fmla="*/ 1556004 w 8572754"/>
                <a:gd name="connsiteY76" fmla="*/ 1470416 h 2308616"/>
                <a:gd name="connsiteX77" fmla="*/ 1454404 w 8572754"/>
                <a:gd name="connsiteY77" fmla="*/ 1419616 h 2308616"/>
                <a:gd name="connsiteX78" fmla="*/ 1429004 w 8572754"/>
                <a:gd name="connsiteY78" fmla="*/ 1381516 h 2308616"/>
                <a:gd name="connsiteX79" fmla="*/ 1378204 w 8572754"/>
                <a:gd name="connsiteY79" fmla="*/ 1356116 h 2308616"/>
                <a:gd name="connsiteX80" fmla="*/ 1340104 w 8572754"/>
                <a:gd name="connsiteY80" fmla="*/ 1229116 h 2308616"/>
                <a:gd name="connsiteX81" fmla="*/ 1352804 w 8572754"/>
                <a:gd name="connsiteY81" fmla="*/ 975116 h 2308616"/>
                <a:gd name="connsiteX82" fmla="*/ 1365504 w 8572754"/>
                <a:gd name="connsiteY82" fmla="*/ 937016 h 2308616"/>
                <a:gd name="connsiteX83" fmla="*/ 1390904 w 8572754"/>
                <a:gd name="connsiteY83" fmla="*/ 835416 h 2308616"/>
                <a:gd name="connsiteX84" fmla="*/ 1416304 w 8572754"/>
                <a:gd name="connsiteY84" fmla="*/ 797316 h 2308616"/>
                <a:gd name="connsiteX85" fmla="*/ 1467104 w 8572754"/>
                <a:gd name="connsiteY85" fmla="*/ 733816 h 2308616"/>
                <a:gd name="connsiteX86" fmla="*/ 1492504 w 8572754"/>
                <a:gd name="connsiteY86" fmla="*/ 695716 h 2308616"/>
                <a:gd name="connsiteX87" fmla="*/ 1505204 w 8572754"/>
                <a:gd name="connsiteY87" fmla="*/ 657616 h 2308616"/>
                <a:gd name="connsiteX88" fmla="*/ 1543304 w 8572754"/>
                <a:gd name="connsiteY88" fmla="*/ 632216 h 2308616"/>
                <a:gd name="connsiteX89" fmla="*/ 1568704 w 8572754"/>
                <a:gd name="connsiteY89" fmla="*/ 594116 h 2308616"/>
                <a:gd name="connsiteX90" fmla="*/ 1606804 w 8572754"/>
                <a:gd name="connsiteY90" fmla="*/ 581416 h 2308616"/>
                <a:gd name="connsiteX91" fmla="*/ 1657604 w 8572754"/>
                <a:gd name="connsiteY91" fmla="*/ 505216 h 2308616"/>
                <a:gd name="connsiteX92" fmla="*/ 1733804 w 8572754"/>
                <a:gd name="connsiteY92" fmla="*/ 441716 h 2308616"/>
                <a:gd name="connsiteX93" fmla="*/ 1759204 w 8572754"/>
                <a:gd name="connsiteY93" fmla="*/ 403616 h 2308616"/>
                <a:gd name="connsiteX94" fmla="*/ 1784604 w 8572754"/>
                <a:gd name="connsiteY94" fmla="*/ 327416 h 2308616"/>
                <a:gd name="connsiteX95" fmla="*/ 1149604 w 8572754"/>
                <a:gd name="connsiteY95" fmla="*/ 213116 h 2308616"/>
                <a:gd name="connsiteX96" fmla="*/ 1060704 w 8572754"/>
                <a:gd name="connsiteY96" fmla="*/ 200416 h 2308616"/>
                <a:gd name="connsiteX97" fmla="*/ 844804 w 8572754"/>
                <a:gd name="connsiteY97" fmla="*/ 187716 h 2308616"/>
                <a:gd name="connsiteX98" fmla="*/ 705104 w 8572754"/>
                <a:gd name="connsiteY98" fmla="*/ 175016 h 2308616"/>
                <a:gd name="connsiteX99" fmla="*/ 413004 w 8572754"/>
                <a:gd name="connsiteY99" fmla="*/ 162316 h 2308616"/>
                <a:gd name="connsiteX100" fmla="*/ 209804 w 8572754"/>
                <a:gd name="connsiteY100" fmla="*/ 149616 h 2308616"/>
                <a:gd name="connsiteX101" fmla="*/ 32004 w 8572754"/>
                <a:gd name="connsiteY101" fmla="*/ 162316 h 2308616"/>
                <a:gd name="connsiteX102" fmla="*/ 19304 w 8572754"/>
                <a:gd name="connsiteY102"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7448804 w 8572754"/>
                <a:gd name="connsiteY35" fmla="*/ 898916 h 2308616"/>
                <a:gd name="connsiteX36" fmla="*/ 7359904 w 8572754"/>
                <a:gd name="connsiteY36" fmla="*/ 886216 h 2308616"/>
                <a:gd name="connsiteX37" fmla="*/ 7207504 w 8572754"/>
                <a:gd name="connsiteY37" fmla="*/ 860816 h 2308616"/>
                <a:gd name="connsiteX38" fmla="*/ 5924804 w 8572754"/>
                <a:gd name="connsiteY38" fmla="*/ 848116 h 2308616"/>
                <a:gd name="connsiteX39" fmla="*/ 5594604 w 8572754"/>
                <a:gd name="connsiteY39" fmla="*/ 810016 h 2308616"/>
                <a:gd name="connsiteX40" fmla="*/ 5467604 w 8572754"/>
                <a:gd name="connsiteY40" fmla="*/ 771916 h 2308616"/>
                <a:gd name="connsiteX41" fmla="*/ 5429504 w 8572754"/>
                <a:gd name="connsiteY41" fmla="*/ 759216 h 2308616"/>
                <a:gd name="connsiteX42" fmla="*/ 5340604 w 8572754"/>
                <a:gd name="connsiteY42" fmla="*/ 708416 h 2308616"/>
                <a:gd name="connsiteX43" fmla="*/ 5302504 w 8572754"/>
                <a:gd name="connsiteY43" fmla="*/ 683016 h 2308616"/>
                <a:gd name="connsiteX44" fmla="*/ 5175504 w 8572754"/>
                <a:gd name="connsiteY44" fmla="*/ 644916 h 2308616"/>
                <a:gd name="connsiteX45" fmla="*/ 4934204 w 8572754"/>
                <a:gd name="connsiteY45" fmla="*/ 632216 h 2308616"/>
                <a:gd name="connsiteX46" fmla="*/ 4527804 w 8572754"/>
                <a:gd name="connsiteY46" fmla="*/ 594116 h 2308616"/>
                <a:gd name="connsiteX47" fmla="*/ 4438904 w 8572754"/>
                <a:gd name="connsiteY47" fmla="*/ 581416 h 2308616"/>
                <a:gd name="connsiteX48" fmla="*/ 3905504 w 8572754"/>
                <a:gd name="connsiteY48" fmla="*/ 530616 h 2308616"/>
                <a:gd name="connsiteX49" fmla="*/ 3626104 w 8572754"/>
                <a:gd name="connsiteY49" fmla="*/ 492516 h 2308616"/>
                <a:gd name="connsiteX50" fmla="*/ 3486404 w 8572754"/>
                <a:gd name="connsiteY50" fmla="*/ 467116 h 2308616"/>
                <a:gd name="connsiteX51" fmla="*/ 3156204 w 8572754"/>
                <a:gd name="connsiteY51" fmla="*/ 454416 h 2308616"/>
                <a:gd name="connsiteX52" fmla="*/ 2902204 w 8572754"/>
                <a:gd name="connsiteY52" fmla="*/ 416316 h 2308616"/>
                <a:gd name="connsiteX53" fmla="*/ 2851404 w 8572754"/>
                <a:gd name="connsiteY53" fmla="*/ 403616 h 2308616"/>
                <a:gd name="connsiteX54" fmla="*/ 2381504 w 8572754"/>
                <a:gd name="connsiteY54" fmla="*/ 378216 h 2308616"/>
                <a:gd name="connsiteX55" fmla="*/ 2318004 w 8572754"/>
                <a:gd name="connsiteY55" fmla="*/ 695716 h 2308616"/>
                <a:gd name="connsiteX56" fmla="*/ 2381504 w 8572754"/>
                <a:gd name="connsiteY56" fmla="*/ 810016 h 2308616"/>
                <a:gd name="connsiteX57" fmla="*/ 2419604 w 8572754"/>
                <a:gd name="connsiteY57" fmla="*/ 835416 h 2308616"/>
                <a:gd name="connsiteX58" fmla="*/ 2495804 w 8572754"/>
                <a:gd name="connsiteY58" fmla="*/ 911616 h 2308616"/>
                <a:gd name="connsiteX59" fmla="*/ 2533904 w 8572754"/>
                <a:gd name="connsiteY59" fmla="*/ 949716 h 2308616"/>
                <a:gd name="connsiteX60" fmla="*/ 2584704 w 8572754"/>
                <a:gd name="connsiteY60" fmla="*/ 987816 h 2308616"/>
                <a:gd name="connsiteX61" fmla="*/ 2660904 w 8572754"/>
                <a:gd name="connsiteY61" fmla="*/ 1038616 h 2308616"/>
                <a:gd name="connsiteX62" fmla="*/ 2673604 w 8572754"/>
                <a:gd name="connsiteY62" fmla="*/ 1076716 h 2308616"/>
                <a:gd name="connsiteX63" fmla="*/ 2699004 w 8572754"/>
                <a:gd name="connsiteY63" fmla="*/ 1165616 h 2308616"/>
                <a:gd name="connsiteX64" fmla="*/ 2673604 w 8572754"/>
                <a:gd name="connsiteY64" fmla="*/ 1330716 h 2308616"/>
                <a:gd name="connsiteX65" fmla="*/ 2660904 w 8572754"/>
                <a:gd name="connsiteY65" fmla="*/ 1381516 h 2308616"/>
                <a:gd name="connsiteX66" fmla="*/ 2635504 w 8572754"/>
                <a:gd name="connsiteY66" fmla="*/ 1419616 h 2308616"/>
                <a:gd name="connsiteX67" fmla="*/ 2622804 w 8572754"/>
                <a:gd name="connsiteY67" fmla="*/ 1457716 h 2308616"/>
                <a:gd name="connsiteX68" fmla="*/ 2584704 w 8572754"/>
                <a:gd name="connsiteY68" fmla="*/ 1470416 h 2308616"/>
                <a:gd name="connsiteX69" fmla="*/ 2546604 w 8572754"/>
                <a:gd name="connsiteY69" fmla="*/ 1495816 h 2308616"/>
                <a:gd name="connsiteX70" fmla="*/ 2470404 w 8572754"/>
                <a:gd name="connsiteY70" fmla="*/ 1521216 h 2308616"/>
                <a:gd name="connsiteX71" fmla="*/ 2432304 w 8572754"/>
                <a:gd name="connsiteY71" fmla="*/ 1533916 h 2308616"/>
                <a:gd name="connsiteX72" fmla="*/ 2330704 w 8572754"/>
                <a:gd name="connsiteY72" fmla="*/ 1546616 h 2308616"/>
                <a:gd name="connsiteX73" fmla="*/ 1797304 w 8572754"/>
                <a:gd name="connsiteY73" fmla="*/ 1546616 h 2308616"/>
                <a:gd name="connsiteX74" fmla="*/ 1670304 w 8572754"/>
                <a:gd name="connsiteY74" fmla="*/ 1533916 h 2308616"/>
                <a:gd name="connsiteX75" fmla="*/ 1556004 w 8572754"/>
                <a:gd name="connsiteY75" fmla="*/ 1470416 h 2308616"/>
                <a:gd name="connsiteX76" fmla="*/ 1454404 w 8572754"/>
                <a:gd name="connsiteY76" fmla="*/ 1419616 h 2308616"/>
                <a:gd name="connsiteX77" fmla="*/ 1429004 w 8572754"/>
                <a:gd name="connsiteY77" fmla="*/ 1381516 h 2308616"/>
                <a:gd name="connsiteX78" fmla="*/ 1378204 w 8572754"/>
                <a:gd name="connsiteY78" fmla="*/ 1356116 h 2308616"/>
                <a:gd name="connsiteX79" fmla="*/ 1340104 w 8572754"/>
                <a:gd name="connsiteY79" fmla="*/ 1229116 h 2308616"/>
                <a:gd name="connsiteX80" fmla="*/ 1352804 w 8572754"/>
                <a:gd name="connsiteY80" fmla="*/ 975116 h 2308616"/>
                <a:gd name="connsiteX81" fmla="*/ 1365504 w 8572754"/>
                <a:gd name="connsiteY81" fmla="*/ 937016 h 2308616"/>
                <a:gd name="connsiteX82" fmla="*/ 1390904 w 8572754"/>
                <a:gd name="connsiteY82" fmla="*/ 835416 h 2308616"/>
                <a:gd name="connsiteX83" fmla="*/ 1416304 w 8572754"/>
                <a:gd name="connsiteY83" fmla="*/ 797316 h 2308616"/>
                <a:gd name="connsiteX84" fmla="*/ 1467104 w 8572754"/>
                <a:gd name="connsiteY84" fmla="*/ 733816 h 2308616"/>
                <a:gd name="connsiteX85" fmla="*/ 1492504 w 8572754"/>
                <a:gd name="connsiteY85" fmla="*/ 695716 h 2308616"/>
                <a:gd name="connsiteX86" fmla="*/ 1505204 w 8572754"/>
                <a:gd name="connsiteY86" fmla="*/ 657616 h 2308616"/>
                <a:gd name="connsiteX87" fmla="*/ 1543304 w 8572754"/>
                <a:gd name="connsiteY87" fmla="*/ 632216 h 2308616"/>
                <a:gd name="connsiteX88" fmla="*/ 1568704 w 8572754"/>
                <a:gd name="connsiteY88" fmla="*/ 594116 h 2308616"/>
                <a:gd name="connsiteX89" fmla="*/ 1606804 w 8572754"/>
                <a:gd name="connsiteY89" fmla="*/ 581416 h 2308616"/>
                <a:gd name="connsiteX90" fmla="*/ 1657604 w 8572754"/>
                <a:gd name="connsiteY90" fmla="*/ 505216 h 2308616"/>
                <a:gd name="connsiteX91" fmla="*/ 1733804 w 8572754"/>
                <a:gd name="connsiteY91" fmla="*/ 441716 h 2308616"/>
                <a:gd name="connsiteX92" fmla="*/ 1759204 w 8572754"/>
                <a:gd name="connsiteY92" fmla="*/ 403616 h 2308616"/>
                <a:gd name="connsiteX93" fmla="*/ 1784604 w 8572754"/>
                <a:gd name="connsiteY93" fmla="*/ 327416 h 2308616"/>
                <a:gd name="connsiteX94" fmla="*/ 1149604 w 8572754"/>
                <a:gd name="connsiteY94" fmla="*/ 213116 h 2308616"/>
                <a:gd name="connsiteX95" fmla="*/ 1060704 w 8572754"/>
                <a:gd name="connsiteY95" fmla="*/ 200416 h 2308616"/>
                <a:gd name="connsiteX96" fmla="*/ 844804 w 8572754"/>
                <a:gd name="connsiteY96" fmla="*/ 187716 h 2308616"/>
                <a:gd name="connsiteX97" fmla="*/ 705104 w 8572754"/>
                <a:gd name="connsiteY97" fmla="*/ 175016 h 2308616"/>
                <a:gd name="connsiteX98" fmla="*/ 413004 w 8572754"/>
                <a:gd name="connsiteY98" fmla="*/ 162316 h 2308616"/>
                <a:gd name="connsiteX99" fmla="*/ 209804 w 8572754"/>
                <a:gd name="connsiteY99" fmla="*/ 149616 h 2308616"/>
                <a:gd name="connsiteX100" fmla="*/ 32004 w 8572754"/>
                <a:gd name="connsiteY100" fmla="*/ 162316 h 2308616"/>
                <a:gd name="connsiteX101" fmla="*/ 19304 w 8572754"/>
                <a:gd name="connsiteY101"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7359904 w 8572754"/>
                <a:gd name="connsiteY35" fmla="*/ 886216 h 2308616"/>
                <a:gd name="connsiteX36" fmla="*/ 7207504 w 8572754"/>
                <a:gd name="connsiteY36" fmla="*/ 860816 h 2308616"/>
                <a:gd name="connsiteX37" fmla="*/ 5924804 w 8572754"/>
                <a:gd name="connsiteY37" fmla="*/ 848116 h 2308616"/>
                <a:gd name="connsiteX38" fmla="*/ 5594604 w 8572754"/>
                <a:gd name="connsiteY38" fmla="*/ 810016 h 2308616"/>
                <a:gd name="connsiteX39" fmla="*/ 5467604 w 8572754"/>
                <a:gd name="connsiteY39" fmla="*/ 771916 h 2308616"/>
                <a:gd name="connsiteX40" fmla="*/ 5429504 w 8572754"/>
                <a:gd name="connsiteY40" fmla="*/ 759216 h 2308616"/>
                <a:gd name="connsiteX41" fmla="*/ 5340604 w 8572754"/>
                <a:gd name="connsiteY41" fmla="*/ 708416 h 2308616"/>
                <a:gd name="connsiteX42" fmla="*/ 5302504 w 8572754"/>
                <a:gd name="connsiteY42" fmla="*/ 683016 h 2308616"/>
                <a:gd name="connsiteX43" fmla="*/ 5175504 w 8572754"/>
                <a:gd name="connsiteY43" fmla="*/ 644916 h 2308616"/>
                <a:gd name="connsiteX44" fmla="*/ 4934204 w 8572754"/>
                <a:gd name="connsiteY44" fmla="*/ 632216 h 2308616"/>
                <a:gd name="connsiteX45" fmla="*/ 4527804 w 8572754"/>
                <a:gd name="connsiteY45" fmla="*/ 594116 h 2308616"/>
                <a:gd name="connsiteX46" fmla="*/ 4438904 w 8572754"/>
                <a:gd name="connsiteY46" fmla="*/ 581416 h 2308616"/>
                <a:gd name="connsiteX47" fmla="*/ 3905504 w 8572754"/>
                <a:gd name="connsiteY47" fmla="*/ 530616 h 2308616"/>
                <a:gd name="connsiteX48" fmla="*/ 3626104 w 8572754"/>
                <a:gd name="connsiteY48" fmla="*/ 492516 h 2308616"/>
                <a:gd name="connsiteX49" fmla="*/ 3486404 w 8572754"/>
                <a:gd name="connsiteY49" fmla="*/ 467116 h 2308616"/>
                <a:gd name="connsiteX50" fmla="*/ 3156204 w 8572754"/>
                <a:gd name="connsiteY50" fmla="*/ 454416 h 2308616"/>
                <a:gd name="connsiteX51" fmla="*/ 2902204 w 8572754"/>
                <a:gd name="connsiteY51" fmla="*/ 416316 h 2308616"/>
                <a:gd name="connsiteX52" fmla="*/ 2851404 w 8572754"/>
                <a:gd name="connsiteY52" fmla="*/ 403616 h 2308616"/>
                <a:gd name="connsiteX53" fmla="*/ 2381504 w 8572754"/>
                <a:gd name="connsiteY53" fmla="*/ 378216 h 2308616"/>
                <a:gd name="connsiteX54" fmla="*/ 2318004 w 8572754"/>
                <a:gd name="connsiteY54" fmla="*/ 695716 h 2308616"/>
                <a:gd name="connsiteX55" fmla="*/ 2381504 w 8572754"/>
                <a:gd name="connsiteY55" fmla="*/ 810016 h 2308616"/>
                <a:gd name="connsiteX56" fmla="*/ 2419604 w 8572754"/>
                <a:gd name="connsiteY56" fmla="*/ 835416 h 2308616"/>
                <a:gd name="connsiteX57" fmla="*/ 2495804 w 8572754"/>
                <a:gd name="connsiteY57" fmla="*/ 911616 h 2308616"/>
                <a:gd name="connsiteX58" fmla="*/ 2533904 w 8572754"/>
                <a:gd name="connsiteY58" fmla="*/ 949716 h 2308616"/>
                <a:gd name="connsiteX59" fmla="*/ 2584704 w 8572754"/>
                <a:gd name="connsiteY59" fmla="*/ 987816 h 2308616"/>
                <a:gd name="connsiteX60" fmla="*/ 2660904 w 8572754"/>
                <a:gd name="connsiteY60" fmla="*/ 1038616 h 2308616"/>
                <a:gd name="connsiteX61" fmla="*/ 2673604 w 8572754"/>
                <a:gd name="connsiteY61" fmla="*/ 1076716 h 2308616"/>
                <a:gd name="connsiteX62" fmla="*/ 2699004 w 8572754"/>
                <a:gd name="connsiteY62" fmla="*/ 1165616 h 2308616"/>
                <a:gd name="connsiteX63" fmla="*/ 2673604 w 8572754"/>
                <a:gd name="connsiteY63" fmla="*/ 1330716 h 2308616"/>
                <a:gd name="connsiteX64" fmla="*/ 2660904 w 8572754"/>
                <a:gd name="connsiteY64" fmla="*/ 1381516 h 2308616"/>
                <a:gd name="connsiteX65" fmla="*/ 2635504 w 8572754"/>
                <a:gd name="connsiteY65" fmla="*/ 1419616 h 2308616"/>
                <a:gd name="connsiteX66" fmla="*/ 2622804 w 8572754"/>
                <a:gd name="connsiteY66" fmla="*/ 1457716 h 2308616"/>
                <a:gd name="connsiteX67" fmla="*/ 2584704 w 8572754"/>
                <a:gd name="connsiteY67" fmla="*/ 1470416 h 2308616"/>
                <a:gd name="connsiteX68" fmla="*/ 2546604 w 8572754"/>
                <a:gd name="connsiteY68" fmla="*/ 1495816 h 2308616"/>
                <a:gd name="connsiteX69" fmla="*/ 2470404 w 8572754"/>
                <a:gd name="connsiteY69" fmla="*/ 1521216 h 2308616"/>
                <a:gd name="connsiteX70" fmla="*/ 2432304 w 8572754"/>
                <a:gd name="connsiteY70" fmla="*/ 1533916 h 2308616"/>
                <a:gd name="connsiteX71" fmla="*/ 2330704 w 8572754"/>
                <a:gd name="connsiteY71" fmla="*/ 1546616 h 2308616"/>
                <a:gd name="connsiteX72" fmla="*/ 1797304 w 8572754"/>
                <a:gd name="connsiteY72" fmla="*/ 1546616 h 2308616"/>
                <a:gd name="connsiteX73" fmla="*/ 1670304 w 8572754"/>
                <a:gd name="connsiteY73" fmla="*/ 1533916 h 2308616"/>
                <a:gd name="connsiteX74" fmla="*/ 1556004 w 8572754"/>
                <a:gd name="connsiteY74" fmla="*/ 1470416 h 2308616"/>
                <a:gd name="connsiteX75" fmla="*/ 1454404 w 8572754"/>
                <a:gd name="connsiteY75" fmla="*/ 1419616 h 2308616"/>
                <a:gd name="connsiteX76" fmla="*/ 1429004 w 8572754"/>
                <a:gd name="connsiteY76" fmla="*/ 1381516 h 2308616"/>
                <a:gd name="connsiteX77" fmla="*/ 1378204 w 8572754"/>
                <a:gd name="connsiteY77" fmla="*/ 1356116 h 2308616"/>
                <a:gd name="connsiteX78" fmla="*/ 1340104 w 8572754"/>
                <a:gd name="connsiteY78" fmla="*/ 1229116 h 2308616"/>
                <a:gd name="connsiteX79" fmla="*/ 1352804 w 8572754"/>
                <a:gd name="connsiteY79" fmla="*/ 975116 h 2308616"/>
                <a:gd name="connsiteX80" fmla="*/ 1365504 w 8572754"/>
                <a:gd name="connsiteY80" fmla="*/ 937016 h 2308616"/>
                <a:gd name="connsiteX81" fmla="*/ 1390904 w 8572754"/>
                <a:gd name="connsiteY81" fmla="*/ 835416 h 2308616"/>
                <a:gd name="connsiteX82" fmla="*/ 1416304 w 8572754"/>
                <a:gd name="connsiteY82" fmla="*/ 797316 h 2308616"/>
                <a:gd name="connsiteX83" fmla="*/ 1467104 w 8572754"/>
                <a:gd name="connsiteY83" fmla="*/ 733816 h 2308616"/>
                <a:gd name="connsiteX84" fmla="*/ 1492504 w 8572754"/>
                <a:gd name="connsiteY84" fmla="*/ 695716 h 2308616"/>
                <a:gd name="connsiteX85" fmla="*/ 1505204 w 8572754"/>
                <a:gd name="connsiteY85" fmla="*/ 657616 h 2308616"/>
                <a:gd name="connsiteX86" fmla="*/ 1543304 w 8572754"/>
                <a:gd name="connsiteY86" fmla="*/ 632216 h 2308616"/>
                <a:gd name="connsiteX87" fmla="*/ 1568704 w 8572754"/>
                <a:gd name="connsiteY87" fmla="*/ 594116 h 2308616"/>
                <a:gd name="connsiteX88" fmla="*/ 1606804 w 8572754"/>
                <a:gd name="connsiteY88" fmla="*/ 581416 h 2308616"/>
                <a:gd name="connsiteX89" fmla="*/ 1657604 w 8572754"/>
                <a:gd name="connsiteY89" fmla="*/ 505216 h 2308616"/>
                <a:gd name="connsiteX90" fmla="*/ 1733804 w 8572754"/>
                <a:gd name="connsiteY90" fmla="*/ 441716 h 2308616"/>
                <a:gd name="connsiteX91" fmla="*/ 1759204 w 8572754"/>
                <a:gd name="connsiteY91" fmla="*/ 403616 h 2308616"/>
                <a:gd name="connsiteX92" fmla="*/ 1784604 w 8572754"/>
                <a:gd name="connsiteY92" fmla="*/ 327416 h 2308616"/>
                <a:gd name="connsiteX93" fmla="*/ 1149604 w 8572754"/>
                <a:gd name="connsiteY93" fmla="*/ 213116 h 2308616"/>
                <a:gd name="connsiteX94" fmla="*/ 1060704 w 8572754"/>
                <a:gd name="connsiteY94" fmla="*/ 200416 h 2308616"/>
                <a:gd name="connsiteX95" fmla="*/ 844804 w 8572754"/>
                <a:gd name="connsiteY95" fmla="*/ 187716 h 2308616"/>
                <a:gd name="connsiteX96" fmla="*/ 705104 w 8572754"/>
                <a:gd name="connsiteY96" fmla="*/ 175016 h 2308616"/>
                <a:gd name="connsiteX97" fmla="*/ 413004 w 8572754"/>
                <a:gd name="connsiteY97" fmla="*/ 162316 h 2308616"/>
                <a:gd name="connsiteX98" fmla="*/ 209804 w 8572754"/>
                <a:gd name="connsiteY98" fmla="*/ 149616 h 2308616"/>
                <a:gd name="connsiteX99" fmla="*/ 32004 w 8572754"/>
                <a:gd name="connsiteY99" fmla="*/ 162316 h 2308616"/>
                <a:gd name="connsiteX100" fmla="*/ 19304 w 8572754"/>
                <a:gd name="connsiteY100"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7207504 w 8572754"/>
                <a:gd name="connsiteY35" fmla="*/ 860816 h 2308616"/>
                <a:gd name="connsiteX36" fmla="*/ 5924804 w 8572754"/>
                <a:gd name="connsiteY36" fmla="*/ 848116 h 2308616"/>
                <a:gd name="connsiteX37" fmla="*/ 5594604 w 8572754"/>
                <a:gd name="connsiteY37" fmla="*/ 810016 h 2308616"/>
                <a:gd name="connsiteX38" fmla="*/ 5467604 w 8572754"/>
                <a:gd name="connsiteY38" fmla="*/ 771916 h 2308616"/>
                <a:gd name="connsiteX39" fmla="*/ 5429504 w 8572754"/>
                <a:gd name="connsiteY39" fmla="*/ 759216 h 2308616"/>
                <a:gd name="connsiteX40" fmla="*/ 5340604 w 8572754"/>
                <a:gd name="connsiteY40" fmla="*/ 708416 h 2308616"/>
                <a:gd name="connsiteX41" fmla="*/ 5302504 w 8572754"/>
                <a:gd name="connsiteY41" fmla="*/ 683016 h 2308616"/>
                <a:gd name="connsiteX42" fmla="*/ 5175504 w 8572754"/>
                <a:gd name="connsiteY42" fmla="*/ 644916 h 2308616"/>
                <a:gd name="connsiteX43" fmla="*/ 4934204 w 8572754"/>
                <a:gd name="connsiteY43" fmla="*/ 632216 h 2308616"/>
                <a:gd name="connsiteX44" fmla="*/ 4527804 w 8572754"/>
                <a:gd name="connsiteY44" fmla="*/ 594116 h 2308616"/>
                <a:gd name="connsiteX45" fmla="*/ 4438904 w 8572754"/>
                <a:gd name="connsiteY45" fmla="*/ 581416 h 2308616"/>
                <a:gd name="connsiteX46" fmla="*/ 3905504 w 8572754"/>
                <a:gd name="connsiteY46" fmla="*/ 530616 h 2308616"/>
                <a:gd name="connsiteX47" fmla="*/ 3626104 w 8572754"/>
                <a:gd name="connsiteY47" fmla="*/ 492516 h 2308616"/>
                <a:gd name="connsiteX48" fmla="*/ 3486404 w 8572754"/>
                <a:gd name="connsiteY48" fmla="*/ 467116 h 2308616"/>
                <a:gd name="connsiteX49" fmla="*/ 3156204 w 8572754"/>
                <a:gd name="connsiteY49" fmla="*/ 454416 h 2308616"/>
                <a:gd name="connsiteX50" fmla="*/ 2902204 w 8572754"/>
                <a:gd name="connsiteY50" fmla="*/ 416316 h 2308616"/>
                <a:gd name="connsiteX51" fmla="*/ 2851404 w 8572754"/>
                <a:gd name="connsiteY51" fmla="*/ 403616 h 2308616"/>
                <a:gd name="connsiteX52" fmla="*/ 2381504 w 8572754"/>
                <a:gd name="connsiteY52" fmla="*/ 378216 h 2308616"/>
                <a:gd name="connsiteX53" fmla="*/ 2318004 w 8572754"/>
                <a:gd name="connsiteY53" fmla="*/ 695716 h 2308616"/>
                <a:gd name="connsiteX54" fmla="*/ 2381504 w 8572754"/>
                <a:gd name="connsiteY54" fmla="*/ 810016 h 2308616"/>
                <a:gd name="connsiteX55" fmla="*/ 2419604 w 8572754"/>
                <a:gd name="connsiteY55" fmla="*/ 835416 h 2308616"/>
                <a:gd name="connsiteX56" fmla="*/ 2495804 w 8572754"/>
                <a:gd name="connsiteY56" fmla="*/ 911616 h 2308616"/>
                <a:gd name="connsiteX57" fmla="*/ 2533904 w 8572754"/>
                <a:gd name="connsiteY57" fmla="*/ 949716 h 2308616"/>
                <a:gd name="connsiteX58" fmla="*/ 2584704 w 8572754"/>
                <a:gd name="connsiteY58" fmla="*/ 987816 h 2308616"/>
                <a:gd name="connsiteX59" fmla="*/ 2660904 w 8572754"/>
                <a:gd name="connsiteY59" fmla="*/ 1038616 h 2308616"/>
                <a:gd name="connsiteX60" fmla="*/ 2673604 w 8572754"/>
                <a:gd name="connsiteY60" fmla="*/ 1076716 h 2308616"/>
                <a:gd name="connsiteX61" fmla="*/ 2699004 w 8572754"/>
                <a:gd name="connsiteY61" fmla="*/ 1165616 h 2308616"/>
                <a:gd name="connsiteX62" fmla="*/ 2673604 w 8572754"/>
                <a:gd name="connsiteY62" fmla="*/ 1330716 h 2308616"/>
                <a:gd name="connsiteX63" fmla="*/ 2660904 w 8572754"/>
                <a:gd name="connsiteY63" fmla="*/ 1381516 h 2308616"/>
                <a:gd name="connsiteX64" fmla="*/ 2635504 w 8572754"/>
                <a:gd name="connsiteY64" fmla="*/ 1419616 h 2308616"/>
                <a:gd name="connsiteX65" fmla="*/ 2622804 w 8572754"/>
                <a:gd name="connsiteY65" fmla="*/ 1457716 h 2308616"/>
                <a:gd name="connsiteX66" fmla="*/ 2584704 w 8572754"/>
                <a:gd name="connsiteY66" fmla="*/ 1470416 h 2308616"/>
                <a:gd name="connsiteX67" fmla="*/ 2546604 w 8572754"/>
                <a:gd name="connsiteY67" fmla="*/ 1495816 h 2308616"/>
                <a:gd name="connsiteX68" fmla="*/ 2470404 w 8572754"/>
                <a:gd name="connsiteY68" fmla="*/ 1521216 h 2308616"/>
                <a:gd name="connsiteX69" fmla="*/ 2432304 w 8572754"/>
                <a:gd name="connsiteY69" fmla="*/ 1533916 h 2308616"/>
                <a:gd name="connsiteX70" fmla="*/ 2330704 w 8572754"/>
                <a:gd name="connsiteY70" fmla="*/ 1546616 h 2308616"/>
                <a:gd name="connsiteX71" fmla="*/ 1797304 w 8572754"/>
                <a:gd name="connsiteY71" fmla="*/ 1546616 h 2308616"/>
                <a:gd name="connsiteX72" fmla="*/ 1670304 w 8572754"/>
                <a:gd name="connsiteY72" fmla="*/ 1533916 h 2308616"/>
                <a:gd name="connsiteX73" fmla="*/ 1556004 w 8572754"/>
                <a:gd name="connsiteY73" fmla="*/ 1470416 h 2308616"/>
                <a:gd name="connsiteX74" fmla="*/ 1454404 w 8572754"/>
                <a:gd name="connsiteY74" fmla="*/ 1419616 h 2308616"/>
                <a:gd name="connsiteX75" fmla="*/ 1429004 w 8572754"/>
                <a:gd name="connsiteY75" fmla="*/ 1381516 h 2308616"/>
                <a:gd name="connsiteX76" fmla="*/ 1378204 w 8572754"/>
                <a:gd name="connsiteY76" fmla="*/ 1356116 h 2308616"/>
                <a:gd name="connsiteX77" fmla="*/ 1340104 w 8572754"/>
                <a:gd name="connsiteY77" fmla="*/ 1229116 h 2308616"/>
                <a:gd name="connsiteX78" fmla="*/ 1352804 w 8572754"/>
                <a:gd name="connsiteY78" fmla="*/ 975116 h 2308616"/>
                <a:gd name="connsiteX79" fmla="*/ 1365504 w 8572754"/>
                <a:gd name="connsiteY79" fmla="*/ 937016 h 2308616"/>
                <a:gd name="connsiteX80" fmla="*/ 1390904 w 8572754"/>
                <a:gd name="connsiteY80" fmla="*/ 835416 h 2308616"/>
                <a:gd name="connsiteX81" fmla="*/ 1416304 w 8572754"/>
                <a:gd name="connsiteY81" fmla="*/ 797316 h 2308616"/>
                <a:gd name="connsiteX82" fmla="*/ 1467104 w 8572754"/>
                <a:gd name="connsiteY82" fmla="*/ 733816 h 2308616"/>
                <a:gd name="connsiteX83" fmla="*/ 1492504 w 8572754"/>
                <a:gd name="connsiteY83" fmla="*/ 695716 h 2308616"/>
                <a:gd name="connsiteX84" fmla="*/ 1505204 w 8572754"/>
                <a:gd name="connsiteY84" fmla="*/ 657616 h 2308616"/>
                <a:gd name="connsiteX85" fmla="*/ 1543304 w 8572754"/>
                <a:gd name="connsiteY85" fmla="*/ 632216 h 2308616"/>
                <a:gd name="connsiteX86" fmla="*/ 1568704 w 8572754"/>
                <a:gd name="connsiteY86" fmla="*/ 594116 h 2308616"/>
                <a:gd name="connsiteX87" fmla="*/ 1606804 w 8572754"/>
                <a:gd name="connsiteY87" fmla="*/ 581416 h 2308616"/>
                <a:gd name="connsiteX88" fmla="*/ 1657604 w 8572754"/>
                <a:gd name="connsiteY88" fmla="*/ 505216 h 2308616"/>
                <a:gd name="connsiteX89" fmla="*/ 1733804 w 8572754"/>
                <a:gd name="connsiteY89" fmla="*/ 441716 h 2308616"/>
                <a:gd name="connsiteX90" fmla="*/ 1759204 w 8572754"/>
                <a:gd name="connsiteY90" fmla="*/ 403616 h 2308616"/>
                <a:gd name="connsiteX91" fmla="*/ 1784604 w 8572754"/>
                <a:gd name="connsiteY91" fmla="*/ 327416 h 2308616"/>
                <a:gd name="connsiteX92" fmla="*/ 1149604 w 8572754"/>
                <a:gd name="connsiteY92" fmla="*/ 213116 h 2308616"/>
                <a:gd name="connsiteX93" fmla="*/ 1060704 w 8572754"/>
                <a:gd name="connsiteY93" fmla="*/ 200416 h 2308616"/>
                <a:gd name="connsiteX94" fmla="*/ 844804 w 8572754"/>
                <a:gd name="connsiteY94" fmla="*/ 187716 h 2308616"/>
                <a:gd name="connsiteX95" fmla="*/ 705104 w 8572754"/>
                <a:gd name="connsiteY95" fmla="*/ 175016 h 2308616"/>
                <a:gd name="connsiteX96" fmla="*/ 413004 w 8572754"/>
                <a:gd name="connsiteY96" fmla="*/ 162316 h 2308616"/>
                <a:gd name="connsiteX97" fmla="*/ 209804 w 8572754"/>
                <a:gd name="connsiteY97" fmla="*/ 149616 h 2308616"/>
                <a:gd name="connsiteX98" fmla="*/ 32004 w 8572754"/>
                <a:gd name="connsiteY98" fmla="*/ 162316 h 2308616"/>
                <a:gd name="connsiteX99" fmla="*/ 19304 w 8572754"/>
                <a:gd name="connsiteY9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924804 w 8572754"/>
                <a:gd name="connsiteY36" fmla="*/ 848116 h 2308616"/>
                <a:gd name="connsiteX37" fmla="*/ 5594604 w 8572754"/>
                <a:gd name="connsiteY37" fmla="*/ 810016 h 2308616"/>
                <a:gd name="connsiteX38" fmla="*/ 5467604 w 8572754"/>
                <a:gd name="connsiteY38" fmla="*/ 771916 h 2308616"/>
                <a:gd name="connsiteX39" fmla="*/ 5429504 w 8572754"/>
                <a:gd name="connsiteY39" fmla="*/ 759216 h 2308616"/>
                <a:gd name="connsiteX40" fmla="*/ 5340604 w 8572754"/>
                <a:gd name="connsiteY40" fmla="*/ 708416 h 2308616"/>
                <a:gd name="connsiteX41" fmla="*/ 5302504 w 8572754"/>
                <a:gd name="connsiteY41" fmla="*/ 683016 h 2308616"/>
                <a:gd name="connsiteX42" fmla="*/ 5175504 w 8572754"/>
                <a:gd name="connsiteY42" fmla="*/ 644916 h 2308616"/>
                <a:gd name="connsiteX43" fmla="*/ 4934204 w 8572754"/>
                <a:gd name="connsiteY43" fmla="*/ 632216 h 2308616"/>
                <a:gd name="connsiteX44" fmla="*/ 4527804 w 8572754"/>
                <a:gd name="connsiteY44" fmla="*/ 594116 h 2308616"/>
                <a:gd name="connsiteX45" fmla="*/ 4438904 w 8572754"/>
                <a:gd name="connsiteY45" fmla="*/ 581416 h 2308616"/>
                <a:gd name="connsiteX46" fmla="*/ 3905504 w 8572754"/>
                <a:gd name="connsiteY46" fmla="*/ 530616 h 2308616"/>
                <a:gd name="connsiteX47" fmla="*/ 3626104 w 8572754"/>
                <a:gd name="connsiteY47" fmla="*/ 492516 h 2308616"/>
                <a:gd name="connsiteX48" fmla="*/ 3486404 w 8572754"/>
                <a:gd name="connsiteY48" fmla="*/ 467116 h 2308616"/>
                <a:gd name="connsiteX49" fmla="*/ 3156204 w 8572754"/>
                <a:gd name="connsiteY49" fmla="*/ 454416 h 2308616"/>
                <a:gd name="connsiteX50" fmla="*/ 2902204 w 8572754"/>
                <a:gd name="connsiteY50" fmla="*/ 416316 h 2308616"/>
                <a:gd name="connsiteX51" fmla="*/ 2851404 w 8572754"/>
                <a:gd name="connsiteY51" fmla="*/ 403616 h 2308616"/>
                <a:gd name="connsiteX52" fmla="*/ 2381504 w 8572754"/>
                <a:gd name="connsiteY52" fmla="*/ 378216 h 2308616"/>
                <a:gd name="connsiteX53" fmla="*/ 2318004 w 8572754"/>
                <a:gd name="connsiteY53" fmla="*/ 695716 h 2308616"/>
                <a:gd name="connsiteX54" fmla="*/ 2381504 w 8572754"/>
                <a:gd name="connsiteY54" fmla="*/ 810016 h 2308616"/>
                <a:gd name="connsiteX55" fmla="*/ 2419604 w 8572754"/>
                <a:gd name="connsiteY55" fmla="*/ 835416 h 2308616"/>
                <a:gd name="connsiteX56" fmla="*/ 2495804 w 8572754"/>
                <a:gd name="connsiteY56" fmla="*/ 911616 h 2308616"/>
                <a:gd name="connsiteX57" fmla="*/ 2533904 w 8572754"/>
                <a:gd name="connsiteY57" fmla="*/ 949716 h 2308616"/>
                <a:gd name="connsiteX58" fmla="*/ 2584704 w 8572754"/>
                <a:gd name="connsiteY58" fmla="*/ 987816 h 2308616"/>
                <a:gd name="connsiteX59" fmla="*/ 2660904 w 8572754"/>
                <a:gd name="connsiteY59" fmla="*/ 1038616 h 2308616"/>
                <a:gd name="connsiteX60" fmla="*/ 2673604 w 8572754"/>
                <a:gd name="connsiteY60" fmla="*/ 1076716 h 2308616"/>
                <a:gd name="connsiteX61" fmla="*/ 2699004 w 8572754"/>
                <a:gd name="connsiteY61" fmla="*/ 1165616 h 2308616"/>
                <a:gd name="connsiteX62" fmla="*/ 2673604 w 8572754"/>
                <a:gd name="connsiteY62" fmla="*/ 1330716 h 2308616"/>
                <a:gd name="connsiteX63" fmla="*/ 2660904 w 8572754"/>
                <a:gd name="connsiteY63" fmla="*/ 1381516 h 2308616"/>
                <a:gd name="connsiteX64" fmla="*/ 2635504 w 8572754"/>
                <a:gd name="connsiteY64" fmla="*/ 1419616 h 2308616"/>
                <a:gd name="connsiteX65" fmla="*/ 2622804 w 8572754"/>
                <a:gd name="connsiteY65" fmla="*/ 1457716 h 2308616"/>
                <a:gd name="connsiteX66" fmla="*/ 2584704 w 8572754"/>
                <a:gd name="connsiteY66" fmla="*/ 1470416 h 2308616"/>
                <a:gd name="connsiteX67" fmla="*/ 2546604 w 8572754"/>
                <a:gd name="connsiteY67" fmla="*/ 1495816 h 2308616"/>
                <a:gd name="connsiteX68" fmla="*/ 2470404 w 8572754"/>
                <a:gd name="connsiteY68" fmla="*/ 1521216 h 2308616"/>
                <a:gd name="connsiteX69" fmla="*/ 2432304 w 8572754"/>
                <a:gd name="connsiteY69" fmla="*/ 1533916 h 2308616"/>
                <a:gd name="connsiteX70" fmla="*/ 2330704 w 8572754"/>
                <a:gd name="connsiteY70" fmla="*/ 1546616 h 2308616"/>
                <a:gd name="connsiteX71" fmla="*/ 1797304 w 8572754"/>
                <a:gd name="connsiteY71" fmla="*/ 1546616 h 2308616"/>
                <a:gd name="connsiteX72" fmla="*/ 1670304 w 8572754"/>
                <a:gd name="connsiteY72" fmla="*/ 1533916 h 2308616"/>
                <a:gd name="connsiteX73" fmla="*/ 1556004 w 8572754"/>
                <a:gd name="connsiteY73" fmla="*/ 1470416 h 2308616"/>
                <a:gd name="connsiteX74" fmla="*/ 1454404 w 8572754"/>
                <a:gd name="connsiteY74" fmla="*/ 1419616 h 2308616"/>
                <a:gd name="connsiteX75" fmla="*/ 1429004 w 8572754"/>
                <a:gd name="connsiteY75" fmla="*/ 1381516 h 2308616"/>
                <a:gd name="connsiteX76" fmla="*/ 1378204 w 8572754"/>
                <a:gd name="connsiteY76" fmla="*/ 1356116 h 2308616"/>
                <a:gd name="connsiteX77" fmla="*/ 1340104 w 8572754"/>
                <a:gd name="connsiteY77" fmla="*/ 1229116 h 2308616"/>
                <a:gd name="connsiteX78" fmla="*/ 1352804 w 8572754"/>
                <a:gd name="connsiteY78" fmla="*/ 975116 h 2308616"/>
                <a:gd name="connsiteX79" fmla="*/ 1365504 w 8572754"/>
                <a:gd name="connsiteY79" fmla="*/ 937016 h 2308616"/>
                <a:gd name="connsiteX80" fmla="*/ 1390904 w 8572754"/>
                <a:gd name="connsiteY80" fmla="*/ 835416 h 2308616"/>
                <a:gd name="connsiteX81" fmla="*/ 1416304 w 8572754"/>
                <a:gd name="connsiteY81" fmla="*/ 797316 h 2308616"/>
                <a:gd name="connsiteX82" fmla="*/ 1467104 w 8572754"/>
                <a:gd name="connsiteY82" fmla="*/ 733816 h 2308616"/>
                <a:gd name="connsiteX83" fmla="*/ 1492504 w 8572754"/>
                <a:gd name="connsiteY83" fmla="*/ 695716 h 2308616"/>
                <a:gd name="connsiteX84" fmla="*/ 1505204 w 8572754"/>
                <a:gd name="connsiteY84" fmla="*/ 657616 h 2308616"/>
                <a:gd name="connsiteX85" fmla="*/ 1543304 w 8572754"/>
                <a:gd name="connsiteY85" fmla="*/ 632216 h 2308616"/>
                <a:gd name="connsiteX86" fmla="*/ 1568704 w 8572754"/>
                <a:gd name="connsiteY86" fmla="*/ 594116 h 2308616"/>
                <a:gd name="connsiteX87" fmla="*/ 1606804 w 8572754"/>
                <a:gd name="connsiteY87" fmla="*/ 581416 h 2308616"/>
                <a:gd name="connsiteX88" fmla="*/ 1657604 w 8572754"/>
                <a:gd name="connsiteY88" fmla="*/ 505216 h 2308616"/>
                <a:gd name="connsiteX89" fmla="*/ 1733804 w 8572754"/>
                <a:gd name="connsiteY89" fmla="*/ 441716 h 2308616"/>
                <a:gd name="connsiteX90" fmla="*/ 1759204 w 8572754"/>
                <a:gd name="connsiteY90" fmla="*/ 403616 h 2308616"/>
                <a:gd name="connsiteX91" fmla="*/ 1784604 w 8572754"/>
                <a:gd name="connsiteY91" fmla="*/ 327416 h 2308616"/>
                <a:gd name="connsiteX92" fmla="*/ 1149604 w 8572754"/>
                <a:gd name="connsiteY92" fmla="*/ 213116 h 2308616"/>
                <a:gd name="connsiteX93" fmla="*/ 1060704 w 8572754"/>
                <a:gd name="connsiteY93" fmla="*/ 200416 h 2308616"/>
                <a:gd name="connsiteX94" fmla="*/ 844804 w 8572754"/>
                <a:gd name="connsiteY94" fmla="*/ 187716 h 2308616"/>
                <a:gd name="connsiteX95" fmla="*/ 705104 w 8572754"/>
                <a:gd name="connsiteY95" fmla="*/ 175016 h 2308616"/>
                <a:gd name="connsiteX96" fmla="*/ 413004 w 8572754"/>
                <a:gd name="connsiteY96" fmla="*/ 162316 h 2308616"/>
                <a:gd name="connsiteX97" fmla="*/ 209804 w 8572754"/>
                <a:gd name="connsiteY97" fmla="*/ 149616 h 2308616"/>
                <a:gd name="connsiteX98" fmla="*/ 32004 w 8572754"/>
                <a:gd name="connsiteY98" fmla="*/ 162316 h 2308616"/>
                <a:gd name="connsiteX99" fmla="*/ 19304 w 8572754"/>
                <a:gd name="connsiteY9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924804 w 8572754"/>
                <a:gd name="connsiteY36" fmla="*/ 848116 h 2308616"/>
                <a:gd name="connsiteX37" fmla="*/ 5594604 w 8572754"/>
                <a:gd name="connsiteY37" fmla="*/ 810016 h 2308616"/>
                <a:gd name="connsiteX38" fmla="*/ 5467604 w 8572754"/>
                <a:gd name="connsiteY38" fmla="*/ 771916 h 2308616"/>
                <a:gd name="connsiteX39" fmla="*/ 5429504 w 8572754"/>
                <a:gd name="connsiteY39" fmla="*/ 759216 h 2308616"/>
                <a:gd name="connsiteX40" fmla="*/ 5340604 w 8572754"/>
                <a:gd name="connsiteY40" fmla="*/ 708416 h 2308616"/>
                <a:gd name="connsiteX41" fmla="*/ 5302504 w 8572754"/>
                <a:gd name="connsiteY41" fmla="*/ 683016 h 2308616"/>
                <a:gd name="connsiteX42" fmla="*/ 5175504 w 8572754"/>
                <a:gd name="connsiteY42" fmla="*/ 644916 h 2308616"/>
                <a:gd name="connsiteX43" fmla="*/ 4934204 w 8572754"/>
                <a:gd name="connsiteY43" fmla="*/ 632216 h 2308616"/>
                <a:gd name="connsiteX44" fmla="*/ 4527804 w 8572754"/>
                <a:gd name="connsiteY44" fmla="*/ 594116 h 2308616"/>
                <a:gd name="connsiteX45" fmla="*/ 4438904 w 8572754"/>
                <a:gd name="connsiteY45" fmla="*/ 581416 h 2308616"/>
                <a:gd name="connsiteX46" fmla="*/ 3905504 w 8572754"/>
                <a:gd name="connsiteY46" fmla="*/ 530616 h 2308616"/>
                <a:gd name="connsiteX47" fmla="*/ 3626104 w 8572754"/>
                <a:gd name="connsiteY47" fmla="*/ 492516 h 2308616"/>
                <a:gd name="connsiteX48" fmla="*/ 3486404 w 8572754"/>
                <a:gd name="connsiteY48" fmla="*/ 467116 h 2308616"/>
                <a:gd name="connsiteX49" fmla="*/ 3156204 w 8572754"/>
                <a:gd name="connsiteY49" fmla="*/ 454416 h 2308616"/>
                <a:gd name="connsiteX50" fmla="*/ 2902204 w 8572754"/>
                <a:gd name="connsiteY50" fmla="*/ 416316 h 2308616"/>
                <a:gd name="connsiteX51" fmla="*/ 2851404 w 8572754"/>
                <a:gd name="connsiteY51" fmla="*/ 403616 h 2308616"/>
                <a:gd name="connsiteX52" fmla="*/ 2381504 w 8572754"/>
                <a:gd name="connsiteY52" fmla="*/ 378216 h 2308616"/>
                <a:gd name="connsiteX53" fmla="*/ 2318004 w 8572754"/>
                <a:gd name="connsiteY53" fmla="*/ 695716 h 2308616"/>
                <a:gd name="connsiteX54" fmla="*/ 2381504 w 8572754"/>
                <a:gd name="connsiteY54" fmla="*/ 810016 h 2308616"/>
                <a:gd name="connsiteX55" fmla="*/ 2419604 w 8572754"/>
                <a:gd name="connsiteY55" fmla="*/ 835416 h 2308616"/>
                <a:gd name="connsiteX56" fmla="*/ 2495804 w 8572754"/>
                <a:gd name="connsiteY56" fmla="*/ 911616 h 2308616"/>
                <a:gd name="connsiteX57" fmla="*/ 2533904 w 8572754"/>
                <a:gd name="connsiteY57" fmla="*/ 949716 h 2308616"/>
                <a:gd name="connsiteX58" fmla="*/ 2584704 w 8572754"/>
                <a:gd name="connsiteY58" fmla="*/ 987816 h 2308616"/>
                <a:gd name="connsiteX59" fmla="*/ 2660904 w 8572754"/>
                <a:gd name="connsiteY59" fmla="*/ 1038616 h 2308616"/>
                <a:gd name="connsiteX60" fmla="*/ 2673604 w 8572754"/>
                <a:gd name="connsiteY60" fmla="*/ 1076716 h 2308616"/>
                <a:gd name="connsiteX61" fmla="*/ 2699004 w 8572754"/>
                <a:gd name="connsiteY61" fmla="*/ 1165616 h 2308616"/>
                <a:gd name="connsiteX62" fmla="*/ 2673604 w 8572754"/>
                <a:gd name="connsiteY62" fmla="*/ 1330716 h 2308616"/>
                <a:gd name="connsiteX63" fmla="*/ 2660904 w 8572754"/>
                <a:gd name="connsiteY63" fmla="*/ 1381516 h 2308616"/>
                <a:gd name="connsiteX64" fmla="*/ 2635504 w 8572754"/>
                <a:gd name="connsiteY64" fmla="*/ 1419616 h 2308616"/>
                <a:gd name="connsiteX65" fmla="*/ 2622804 w 8572754"/>
                <a:gd name="connsiteY65" fmla="*/ 1457716 h 2308616"/>
                <a:gd name="connsiteX66" fmla="*/ 2584704 w 8572754"/>
                <a:gd name="connsiteY66" fmla="*/ 1470416 h 2308616"/>
                <a:gd name="connsiteX67" fmla="*/ 2546604 w 8572754"/>
                <a:gd name="connsiteY67" fmla="*/ 1495816 h 2308616"/>
                <a:gd name="connsiteX68" fmla="*/ 2470404 w 8572754"/>
                <a:gd name="connsiteY68" fmla="*/ 1521216 h 2308616"/>
                <a:gd name="connsiteX69" fmla="*/ 2432304 w 8572754"/>
                <a:gd name="connsiteY69" fmla="*/ 1533916 h 2308616"/>
                <a:gd name="connsiteX70" fmla="*/ 2330704 w 8572754"/>
                <a:gd name="connsiteY70" fmla="*/ 1546616 h 2308616"/>
                <a:gd name="connsiteX71" fmla="*/ 1797304 w 8572754"/>
                <a:gd name="connsiteY71" fmla="*/ 1546616 h 2308616"/>
                <a:gd name="connsiteX72" fmla="*/ 1670304 w 8572754"/>
                <a:gd name="connsiteY72" fmla="*/ 1533916 h 2308616"/>
                <a:gd name="connsiteX73" fmla="*/ 1556004 w 8572754"/>
                <a:gd name="connsiteY73" fmla="*/ 1470416 h 2308616"/>
                <a:gd name="connsiteX74" fmla="*/ 1454404 w 8572754"/>
                <a:gd name="connsiteY74" fmla="*/ 1419616 h 2308616"/>
                <a:gd name="connsiteX75" fmla="*/ 1429004 w 8572754"/>
                <a:gd name="connsiteY75" fmla="*/ 1381516 h 2308616"/>
                <a:gd name="connsiteX76" fmla="*/ 1378204 w 8572754"/>
                <a:gd name="connsiteY76" fmla="*/ 1356116 h 2308616"/>
                <a:gd name="connsiteX77" fmla="*/ 1340104 w 8572754"/>
                <a:gd name="connsiteY77" fmla="*/ 1229116 h 2308616"/>
                <a:gd name="connsiteX78" fmla="*/ 1352804 w 8572754"/>
                <a:gd name="connsiteY78" fmla="*/ 975116 h 2308616"/>
                <a:gd name="connsiteX79" fmla="*/ 1365504 w 8572754"/>
                <a:gd name="connsiteY79" fmla="*/ 937016 h 2308616"/>
                <a:gd name="connsiteX80" fmla="*/ 1390904 w 8572754"/>
                <a:gd name="connsiteY80" fmla="*/ 835416 h 2308616"/>
                <a:gd name="connsiteX81" fmla="*/ 1416304 w 8572754"/>
                <a:gd name="connsiteY81" fmla="*/ 797316 h 2308616"/>
                <a:gd name="connsiteX82" fmla="*/ 1467104 w 8572754"/>
                <a:gd name="connsiteY82" fmla="*/ 733816 h 2308616"/>
                <a:gd name="connsiteX83" fmla="*/ 1492504 w 8572754"/>
                <a:gd name="connsiteY83" fmla="*/ 695716 h 2308616"/>
                <a:gd name="connsiteX84" fmla="*/ 1505204 w 8572754"/>
                <a:gd name="connsiteY84" fmla="*/ 657616 h 2308616"/>
                <a:gd name="connsiteX85" fmla="*/ 1543304 w 8572754"/>
                <a:gd name="connsiteY85" fmla="*/ 632216 h 2308616"/>
                <a:gd name="connsiteX86" fmla="*/ 1568704 w 8572754"/>
                <a:gd name="connsiteY86" fmla="*/ 594116 h 2308616"/>
                <a:gd name="connsiteX87" fmla="*/ 1606804 w 8572754"/>
                <a:gd name="connsiteY87" fmla="*/ 581416 h 2308616"/>
                <a:gd name="connsiteX88" fmla="*/ 1657604 w 8572754"/>
                <a:gd name="connsiteY88" fmla="*/ 505216 h 2308616"/>
                <a:gd name="connsiteX89" fmla="*/ 1733804 w 8572754"/>
                <a:gd name="connsiteY89" fmla="*/ 441716 h 2308616"/>
                <a:gd name="connsiteX90" fmla="*/ 1759204 w 8572754"/>
                <a:gd name="connsiteY90" fmla="*/ 403616 h 2308616"/>
                <a:gd name="connsiteX91" fmla="*/ 1784604 w 8572754"/>
                <a:gd name="connsiteY91" fmla="*/ 327416 h 2308616"/>
                <a:gd name="connsiteX92" fmla="*/ 1149604 w 8572754"/>
                <a:gd name="connsiteY92" fmla="*/ 213116 h 2308616"/>
                <a:gd name="connsiteX93" fmla="*/ 1060704 w 8572754"/>
                <a:gd name="connsiteY93" fmla="*/ 200416 h 2308616"/>
                <a:gd name="connsiteX94" fmla="*/ 844804 w 8572754"/>
                <a:gd name="connsiteY94" fmla="*/ 187716 h 2308616"/>
                <a:gd name="connsiteX95" fmla="*/ 705104 w 8572754"/>
                <a:gd name="connsiteY95" fmla="*/ 175016 h 2308616"/>
                <a:gd name="connsiteX96" fmla="*/ 413004 w 8572754"/>
                <a:gd name="connsiteY96" fmla="*/ 162316 h 2308616"/>
                <a:gd name="connsiteX97" fmla="*/ 209804 w 8572754"/>
                <a:gd name="connsiteY97" fmla="*/ 149616 h 2308616"/>
                <a:gd name="connsiteX98" fmla="*/ 32004 w 8572754"/>
                <a:gd name="connsiteY98" fmla="*/ 162316 h 2308616"/>
                <a:gd name="connsiteX99" fmla="*/ 19304 w 8572754"/>
                <a:gd name="connsiteY9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924804 w 8572754"/>
                <a:gd name="connsiteY36" fmla="*/ 848116 h 2308616"/>
                <a:gd name="connsiteX37" fmla="*/ 5594604 w 8572754"/>
                <a:gd name="connsiteY37" fmla="*/ 810016 h 2308616"/>
                <a:gd name="connsiteX38" fmla="*/ 5467604 w 8572754"/>
                <a:gd name="connsiteY38" fmla="*/ 771916 h 2308616"/>
                <a:gd name="connsiteX39" fmla="*/ 5429504 w 8572754"/>
                <a:gd name="connsiteY39" fmla="*/ 759216 h 2308616"/>
                <a:gd name="connsiteX40" fmla="*/ 5340604 w 8572754"/>
                <a:gd name="connsiteY40" fmla="*/ 708416 h 2308616"/>
                <a:gd name="connsiteX41" fmla="*/ 5302504 w 8572754"/>
                <a:gd name="connsiteY41" fmla="*/ 683016 h 2308616"/>
                <a:gd name="connsiteX42" fmla="*/ 5175504 w 8572754"/>
                <a:gd name="connsiteY42" fmla="*/ 644916 h 2308616"/>
                <a:gd name="connsiteX43" fmla="*/ 4934204 w 8572754"/>
                <a:gd name="connsiteY43" fmla="*/ 632216 h 2308616"/>
                <a:gd name="connsiteX44" fmla="*/ 4527804 w 8572754"/>
                <a:gd name="connsiteY44" fmla="*/ 594116 h 2308616"/>
                <a:gd name="connsiteX45" fmla="*/ 4438904 w 8572754"/>
                <a:gd name="connsiteY45" fmla="*/ 581416 h 2308616"/>
                <a:gd name="connsiteX46" fmla="*/ 3905504 w 8572754"/>
                <a:gd name="connsiteY46" fmla="*/ 530616 h 2308616"/>
                <a:gd name="connsiteX47" fmla="*/ 3626104 w 8572754"/>
                <a:gd name="connsiteY47" fmla="*/ 492516 h 2308616"/>
                <a:gd name="connsiteX48" fmla="*/ 3486404 w 8572754"/>
                <a:gd name="connsiteY48" fmla="*/ 467116 h 2308616"/>
                <a:gd name="connsiteX49" fmla="*/ 3156204 w 8572754"/>
                <a:gd name="connsiteY49" fmla="*/ 454416 h 2308616"/>
                <a:gd name="connsiteX50" fmla="*/ 2902204 w 8572754"/>
                <a:gd name="connsiteY50" fmla="*/ 416316 h 2308616"/>
                <a:gd name="connsiteX51" fmla="*/ 2851404 w 8572754"/>
                <a:gd name="connsiteY51" fmla="*/ 403616 h 2308616"/>
                <a:gd name="connsiteX52" fmla="*/ 2381504 w 8572754"/>
                <a:gd name="connsiteY52" fmla="*/ 378216 h 2308616"/>
                <a:gd name="connsiteX53" fmla="*/ 2318004 w 8572754"/>
                <a:gd name="connsiteY53" fmla="*/ 695716 h 2308616"/>
                <a:gd name="connsiteX54" fmla="*/ 2381504 w 8572754"/>
                <a:gd name="connsiteY54" fmla="*/ 810016 h 2308616"/>
                <a:gd name="connsiteX55" fmla="*/ 2419604 w 8572754"/>
                <a:gd name="connsiteY55" fmla="*/ 835416 h 2308616"/>
                <a:gd name="connsiteX56" fmla="*/ 2495804 w 8572754"/>
                <a:gd name="connsiteY56" fmla="*/ 911616 h 2308616"/>
                <a:gd name="connsiteX57" fmla="*/ 2533904 w 8572754"/>
                <a:gd name="connsiteY57" fmla="*/ 949716 h 2308616"/>
                <a:gd name="connsiteX58" fmla="*/ 2584704 w 8572754"/>
                <a:gd name="connsiteY58" fmla="*/ 987816 h 2308616"/>
                <a:gd name="connsiteX59" fmla="*/ 2660904 w 8572754"/>
                <a:gd name="connsiteY59" fmla="*/ 1038616 h 2308616"/>
                <a:gd name="connsiteX60" fmla="*/ 2673604 w 8572754"/>
                <a:gd name="connsiteY60" fmla="*/ 1076716 h 2308616"/>
                <a:gd name="connsiteX61" fmla="*/ 2699004 w 8572754"/>
                <a:gd name="connsiteY61" fmla="*/ 1165616 h 2308616"/>
                <a:gd name="connsiteX62" fmla="*/ 2673604 w 8572754"/>
                <a:gd name="connsiteY62" fmla="*/ 1330716 h 2308616"/>
                <a:gd name="connsiteX63" fmla="*/ 2660904 w 8572754"/>
                <a:gd name="connsiteY63" fmla="*/ 1381516 h 2308616"/>
                <a:gd name="connsiteX64" fmla="*/ 2635504 w 8572754"/>
                <a:gd name="connsiteY64" fmla="*/ 1419616 h 2308616"/>
                <a:gd name="connsiteX65" fmla="*/ 2622804 w 8572754"/>
                <a:gd name="connsiteY65" fmla="*/ 1457716 h 2308616"/>
                <a:gd name="connsiteX66" fmla="*/ 2584704 w 8572754"/>
                <a:gd name="connsiteY66" fmla="*/ 1470416 h 2308616"/>
                <a:gd name="connsiteX67" fmla="*/ 2546604 w 8572754"/>
                <a:gd name="connsiteY67" fmla="*/ 1495816 h 2308616"/>
                <a:gd name="connsiteX68" fmla="*/ 2470404 w 8572754"/>
                <a:gd name="connsiteY68" fmla="*/ 1521216 h 2308616"/>
                <a:gd name="connsiteX69" fmla="*/ 2432304 w 8572754"/>
                <a:gd name="connsiteY69" fmla="*/ 1533916 h 2308616"/>
                <a:gd name="connsiteX70" fmla="*/ 2330704 w 8572754"/>
                <a:gd name="connsiteY70" fmla="*/ 1546616 h 2308616"/>
                <a:gd name="connsiteX71" fmla="*/ 1797304 w 8572754"/>
                <a:gd name="connsiteY71" fmla="*/ 1546616 h 2308616"/>
                <a:gd name="connsiteX72" fmla="*/ 1670304 w 8572754"/>
                <a:gd name="connsiteY72" fmla="*/ 1533916 h 2308616"/>
                <a:gd name="connsiteX73" fmla="*/ 1556004 w 8572754"/>
                <a:gd name="connsiteY73" fmla="*/ 1470416 h 2308616"/>
                <a:gd name="connsiteX74" fmla="*/ 1454404 w 8572754"/>
                <a:gd name="connsiteY74" fmla="*/ 1419616 h 2308616"/>
                <a:gd name="connsiteX75" fmla="*/ 1429004 w 8572754"/>
                <a:gd name="connsiteY75" fmla="*/ 1381516 h 2308616"/>
                <a:gd name="connsiteX76" fmla="*/ 1378204 w 8572754"/>
                <a:gd name="connsiteY76" fmla="*/ 1356116 h 2308616"/>
                <a:gd name="connsiteX77" fmla="*/ 1340104 w 8572754"/>
                <a:gd name="connsiteY77" fmla="*/ 1229116 h 2308616"/>
                <a:gd name="connsiteX78" fmla="*/ 1352804 w 8572754"/>
                <a:gd name="connsiteY78" fmla="*/ 975116 h 2308616"/>
                <a:gd name="connsiteX79" fmla="*/ 1365504 w 8572754"/>
                <a:gd name="connsiteY79" fmla="*/ 937016 h 2308616"/>
                <a:gd name="connsiteX80" fmla="*/ 1390904 w 8572754"/>
                <a:gd name="connsiteY80" fmla="*/ 835416 h 2308616"/>
                <a:gd name="connsiteX81" fmla="*/ 1416304 w 8572754"/>
                <a:gd name="connsiteY81" fmla="*/ 797316 h 2308616"/>
                <a:gd name="connsiteX82" fmla="*/ 1467104 w 8572754"/>
                <a:gd name="connsiteY82" fmla="*/ 733816 h 2308616"/>
                <a:gd name="connsiteX83" fmla="*/ 1492504 w 8572754"/>
                <a:gd name="connsiteY83" fmla="*/ 695716 h 2308616"/>
                <a:gd name="connsiteX84" fmla="*/ 1505204 w 8572754"/>
                <a:gd name="connsiteY84" fmla="*/ 657616 h 2308616"/>
                <a:gd name="connsiteX85" fmla="*/ 1543304 w 8572754"/>
                <a:gd name="connsiteY85" fmla="*/ 632216 h 2308616"/>
                <a:gd name="connsiteX86" fmla="*/ 1568704 w 8572754"/>
                <a:gd name="connsiteY86" fmla="*/ 594116 h 2308616"/>
                <a:gd name="connsiteX87" fmla="*/ 1606804 w 8572754"/>
                <a:gd name="connsiteY87" fmla="*/ 581416 h 2308616"/>
                <a:gd name="connsiteX88" fmla="*/ 1657604 w 8572754"/>
                <a:gd name="connsiteY88" fmla="*/ 505216 h 2308616"/>
                <a:gd name="connsiteX89" fmla="*/ 1733804 w 8572754"/>
                <a:gd name="connsiteY89" fmla="*/ 441716 h 2308616"/>
                <a:gd name="connsiteX90" fmla="*/ 1759204 w 8572754"/>
                <a:gd name="connsiteY90" fmla="*/ 403616 h 2308616"/>
                <a:gd name="connsiteX91" fmla="*/ 1784604 w 8572754"/>
                <a:gd name="connsiteY91" fmla="*/ 327416 h 2308616"/>
                <a:gd name="connsiteX92" fmla="*/ 1149604 w 8572754"/>
                <a:gd name="connsiteY92" fmla="*/ 213116 h 2308616"/>
                <a:gd name="connsiteX93" fmla="*/ 1060704 w 8572754"/>
                <a:gd name="connsiteY93" fmla="*/ 200416 h 2308616"/>
                <a:gd name="connsiteX94" fmla="*/ 844804 w 8572754"/>
                <a:gd name="connsiteY94" fmla="*/ 187716 h 2308616"/>
                <a:gd name="connsiteX95" fmla="*/ 705104 w 8572754"/>
                <a:gd name="connsiteY95" fmla="*/ 175016 h 2308616"/>
                <a:gd name="connsiteX96" fmla="*/ 413004 w 8572754"/>
                <a:gd name="connsiteY96" fmla="*/ 162316 h 2308616"/>
                <a:gd name="connsiteX97" fmla="*/ 209804 w 8572754"/>
                <a:gd name="connsiteY97" fmla="*/ 149616 h 2308616"/>
                <a:gd name="connsiteX98" fmla="*/ 32004 w 8572754"/>
                <a:gd name="connsiteY98" fmla="*/ 162316 h 2308616"/>
                <a:gd name="connsiteX99" fmla="*/ 19304 w 8572754"/>
                <a:gd name="connsiteY9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924804 w 8572754"/>
                <a:gd name="connsiteY36" fmla="*/ 848116 h 2308616"/>
                <a:gd name="connsiteX37" fmla="*/ 5594604 w 8572754"/>
                <a:gd name="connsiteY37" fmla="*/ 810016 h 2308616"/>
                <a:gd name="connsiteX38" fmla="*/ 5467604 w 8572754"/>
                <a:gd name="connsiteY38" fmla="*/ 771916 h 2308616"/>
                <a:gd name="connsiteX39" fmla="*/ 5429504 w 8572754"/>
                <a:gd name="connsiteY39" fmla="*/ 759216 h 2308616"/>
                <a:gd name="connsiteX40" fmla="*/ 5340604 w 8572754"/>
                <a:gd name="connsiteY40" fmla="*/ 708416 h 2308616"/>
                <a:gd name="connsiteX41" fmla="*/ 5302504 w 8572754"/>
                <a:gd name="connsiteY41" fmla="*/ 683016 h 2308616"/>
                <a:gd name="connsiteX42" fmla="*/ 5175504 w 8572754"/>
                <a:gd name="connsiteY42" fmla="*/ 644916 h 2308616"/>
                <a:gd name="connsiteX43" fmla="*/ 4934204 w 8572754"/>
                <a:gd name="connsiteY43" fmla="*/ 632216 h 2308616"/>
                <a:gd name="connsiteX44" fmla="*/ 4527804 w 8572754"/>
                <a:gd name="connsiteY44" fmla="*/ 594116 h 2308616"/>
                <a:gd name="connsiteX45" fmla="*/ 4438904 w 8572754"/>
                <a:gd name="connsiteY45" fmla="*/ 581416 h 2308616"/>
                <a:gd name="connsiteX46" fmla="*/ 3905504 w 8572754"/>
                <a:gd name="connsiteY46" fmla="*/ 530616 h 2308616"/>
                <a:gd name="connsiteX47" fmla="*/ 3626104 w 8572754"/>
                <a:gd name="connsiteY47" fmla="*/ 492516 h 2308616"/>
                <a:gd name="connsiteX48" fmla="*/ 3486404 w 8572754"/>
                <a:gd name="connsiteY48" fmla="*/ 467116 h 2308616"/>
                <a:gd name="connsiteX49" fmla="*/ 3156204 w 8572754"/>
                <a:gd name="connsiteY49" fmla="*/ 454416 h 2308616"/>
                <a:gd name="connsiteX50" fmla="*/ 2902204 w 8572754"/>
                <a:gd name="connsiteY50" fmla="*/ 416316 h 2308616"/>
                <a:gd name="connsiteX51" fmla="*/ 2851404 w 8572754"/>
                <a:gd name="connsiteY51" fmla="*/ 403616 h 2308616"/>
                <a:gd name="connsiteX52" fmla="*/ 2381504 w 8572754"/>
                <a:gd name="connsiteY52" fmla="*/ 378216 h 2308616"/>
                <a:gd name="connsiteX53" fmla="*/ 2318004 w 8572754"/>
                <a:gd name="connsiteY53" fmla="*/ 695716 h 2308616"/>
                <a:gd name="connsiteX54" fmla="*/ 2381504 w 8572754"/>
                <a:gd name="connsiteY54" fmla="*/ 810016 h 2308616"/>
                <a:gd name="connsiteX55" fmla="*/ 2419604 w 8572754"/>
                <a:gd name="connsiteY55" fmla="*/ 835416 h 2308616"/>
                <a:gd name="connsiteX56" fmla="*/ 2495804 w 8572754"/>
                <a:gd name="connsiteY56" fmla="*/ 911616 h 2308616"/>
                <a:gd name="connsiteX57" fmla="*/ 2533904 w 8572754"/>
                <a:gd name="connsiteY57" fmla="*/ 949716 h 2308616"/>
                <a:gd name="connsiteX58" fmla="*/ 2584704 w 8572754"/>
                <a:gd name="connsiteY58" fmla="*/ 987816 h 2308616"/>
                <a:gd name="connsiteX59" fmla="*/ 2660904 w 8572754"/>
                <a:gd name="connsiteY59" fmla="*/ 1038616 h 2308616"/>
                <a:gd name="connsiteX60" fmla="*/ 2673604 w 8572754"/>
                <a:gd name="connsiteY60" fmla="*/ 1076716 h 2308616"/>
                <a:gd name="connsiteX61" fmla="*/ 2699004 w 8572754"/>
                <a:gd name="connsiteY61" fmla="*/ 1165616 h 2308616"/>
                <a:gd name="connsiteX62" fmla="*/ 2673604 w 8572754"/>
                <a:gd name="connsiteY62" fmla="*/ 1330716 h 2308616"/>
                <a:gd name="connsiteX63" fmla="*/ 2660904 w 8572754"/>
                <a:gd name="connsiteY63" fmla="*/ 1381516 h 2308616"/>
                <a:gd name="connsiteX64" fmla="*/ 2635504 w 8572754"/>
                <a:gd name="connsiteY64" fmla="*/ 1419616 h 2308616"/>
                <a:gd name="connsiteX65" fmla="*/ 2622804 w 8572754"/>
                <a:gd name="connsiteY65" fmla="*/ 1457716 h 2308616"/>
                <a:gd name="connsiteX66" fmla="*/ 2584704 w 8572754"/>
                <a:gd name="connsiteY66" fmla="*/ 1470416 h 2308616"/>
                <a:gd name="connsiteX67" fmla="*/ 2546604 w 8572754"/>
                <a:gd name="connsiteY67" fmla="*/ 1495816 h 2308616"/>
                <a:gd name="connsiteX68" fmla="*/ 2470404 w 8572754"/>
                <a:gd name="connsiteY68" fmla="*/ 1521216 h 2308616"/>
                <a:gd name="connsiteX69" fmla="*/ 2432304 w 8572754"/>
                <a:gd name="connsiteY69" fmla="*/ 1533916 h 2308616"/>
                <a:gd name="connsiteX70" fmla="*/ 2330704 w 8572754"/>
                <a:gd name="connsiteY70" fmla="*/ 1546616 h 2308616"/>
                <a:gd name="connsiteX71" fmla="*/ 1797304 w 8572754"/>
                <a:gd name="connsiteY71" fmla="*/ 1546616 h 2308616"/>
                <a:gd name="connsiteX72" fmla="*/ 1670304 w 8572754"/>
                <a:gd name="connsiteY72" fmla="*/ 1533916 h 2308616"/>
                <a:gd name="connsiteX73" fmla="*/ 1556004 w 8572754"/>
                <a:gd name="connsiteY73" fmla="*/ 1470416 h 2308616"/>
                <a:gd name="connsiteX74" fmla="*/ 1454404 w 8572754"/>
                <a:gd name="connsiteY74" fmla="*/ 1419616 h 2308616"/>
                <a:gd name="connsiteX75" fmla="*/ 1429004 w 8572754"/>
                <a:gd name="connsiteY75" fmla="*/ 1381516 h 2308616"/>
                <a:gd name="connsiteX76" fmla="*/ 1378204 w 8572754"/>
                <a:gd name="connsiteY76" fmla="*/ 1356116 h 2308616"/>
                <a:gd name="connsiteX77" fmla="*/ 1340104 w 8572754"/>
                <a:gd name="connsiteY77" fmla="*/ 1229116 h 2308616"/>
                <a:gd name="connsiteX78" fmla="*/ 1352804 w 8572754"/>
                <a:gd name="connsiteY78" fmla="*/ 975116 h 2308616"/>
                <a:gd name="connsiteX79" fmla="*/ 1365504 w 8572754"/>
                <a:gd name="connsiteY79" fmla="*/ 937016 h 2308616"/>
                <a:gd name="connsiteX80" fmla="*/ 1390904 w 8572754"/>
                <a:gd name="connsiteY80" fmla="*/ 835416 h 2308616"/>
                <a:gd name="connsiteX81" fmla="*/ 1416304 w 8572754"/>
                <a:gd name="connsiteY81" fmla="*/ 797316 h 2308616"/>
                <a:gd name="connsiteX82" fmla="*/ 1467104 w 8572754"/>
                <a:gd name="connsiteY82" fmla="*/ 733816 h 2308616"/>
                <a:gd name="connsiteX83" fmla="*/ 1492504 w 8572754"/>
                <a:gd name="connsiteY83" fmla="*/ 695716 h 2308616"/>
                <a:gd name="connsiteX84" fmla="*/ 1505204 w 8572754"/>
                <a:gd name="connsiteY84" fmla="*/ 657616 h 2308616"/>
                <a:gd name="connsiteX85" fmla="*/ 1543304 w 8572754"/>
                <a:gd name="connsiteY85" fmla="*/ 632216 h 2308616"/>
                <a:gd name="connsiteX86" fmla="*/ 1568704 w 8572754"/>
                <a:gd name="connsiteY86" fmla="*/ 594116 h 2308616"/>
                <a:gd name="connsiteX87" fmla="*/ 1606804 w 8572754"/>
                <a:gd name="connsiteY87" fmla="*/ 581416 h 2308616"/>
                <a:gd name="connsiteX88" fmla="*/ 1657604 w 8572754"/>
                <a:gd name="connsiteY88" fmla="*/ 505216 h 2308616"/>
                <a:gd name="connsiteX89" fmla="*/ 1733804 w 8572754"/>
                <a:gd name="connsiteY89" fmla="*/ 441716 h 2308616"/>
                <a:gd name="connsiteX90" fmla="*/ 1759204 w 8572754"/>
                <a:gd name="connsiteY90" fmla="*/ 403616 h 2308616"/>
                <a:gd name="connsiteX91" fmla="*/ 1784604 w 8572754"/>
                <a:gd name="connsiteY91" fmla="*/ 327416 h 2308616"/>
                <a:gd name="connsiteX92" fmla="*/ 1149604 w 8572754"/>
                <a:gd name="connsiteY92" fmla="*/ 213116 h 2308616"/>
                <a:gd name="connsiteX93" fmla="*/ 1060704 w 8572754"/>
                <a:gd name="connsiteY93" fmla="*/ 200416 h 2308616"/>
                <a:gd name="connsiteX94" fmla="*/ 844804 w 8572754"/>
                <a:gd name="connsiteY94" fmla="*/ 187716 h 2308616"/>
                <a:gd name="connsiteX95" fmla="*/ 705104 w 8572754"/>
                <a:gd name="connsiteY95" fmla="*/ 175016 h 2308616"/>
                <a:gd name="connsiteX96" fmla="*/ 413004 w 8572754"/>
                <a:gd name="connsiteY96" fmla="*/ 162316 h 2308616"/>
                <a:gd name="connsiteX97" fmla="*/ 209804 w 8572754"/>
                <a:gd name="connsiteY97" fmla="*/ 149616 h 2308616"/>
                <a:gd name="connsiteX98" fmla="*/ 32004 w 8572754"/>
                <a:gd name="connsiteY98" fmla="*/ 162316 h 2308616"/>
                <a:gd name="connsiteX99" fmla="*/ 19304 w 8572754"/>
                <a:gd name="connsiteY9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594604 w 8572754"/>
                <a:gd name="connsiteY37" fmla="*/ 810016 h 2308616"/>
                <a:gd name="connsiteX38" fmla="*/ 5467604 w 8572754"/>
                <a:gd name="connsiteY38" fmla="*/ 771916 h 2308616"/>
                <a:gd name="connsiteX39" fmla="*/ 5429504 w 8572754"/>
                <a:gd name="connsiteY39" fmla="*/ 759216 h 2308616"/>
                <a:gd name="connsiteX40" fmla="*/ 5340604 w 8572754"/>
                <a:gd name="connsiteY40" fmla="*/ 708416 h 2308616"/>
                <a:gd name="connsiteX41" fmla="*/ 5302504 w 8572754"/>
                <a:gd name="connsiteY41" fmla="*/ 683016 h 2308616"/>
                <a:gd name="connsiteX42" fmla="*/ 5175504 w 8572754"/>
                <a:gd name="connsiteY42" fmla="*/ 644916 h 2308616"/>
                <a:gd name="connsiteX43" fmla="*/ 4934204 w 8572754"/>
                <a:gd name="connsiteY43" fmla="*/ 632216 h 2308616"/>
                <a:gd name="connsiteX44" fmla="*/ 4527804 w 8572754"/>
                <a:gd name="connsiteY44" fmla="*/ 594116 h 2308616"/>
                <a:gd name="connsiteX45" fmla="*/ 4438904 w 8572754"/>
                <a:gd name="connsiteY45" fmla="*/ 581416 h 2308616"/>
                <a:gd name="connsiteX46" fmla="*/ 3905504 w 8572754"/>
                <a:gd name="connsiteY46" fmla="*/ 530616 h 2308616"/>
                <a:gd name="connsiteX47" fmla="*/ 3626104 w 8572754"/>
                <a:gd name="connsiteY47" fmla="*/ 492516 h 2308616"/>
                <a:gd name="connsiteX48" fmla="*/ 3486404 w 8572754"/>
                <a:gd name="connsiteY48" fmla="*/ 467116 h 2308616"/>
                <a:gd name="connsiteX49" fmla="*/ 3156204 w 8572754"/>
                <a:gd name="connsiteY49" fmla="*/ 454416 h 2308616"/>
                <a:gd name="connsiteX50" fmla="*/ 2902204 w 8572754"/>
                <a:gd name="connsiteY50" fmla="*/ 416316 h 2308616"/>
                <a:gd name="connsiteX51" fmla="*/ 2851404 w 8572754"/>
                <a:gd name="connsiteY51" fmla="*/ 403616 h 2308616"/>
                <a:gd name="connsiteX52" fmla="*/ 2381504 w 8572754"/>
                <a:gd name="connsiteY52" fmla="*/ 378216 h 2308616"/>
                <a:gd name="connsiteX53" fmla="*/ 2318004 w 8572754"/>
                <a:gd name="connsiteY53" fmla="*/ 695716 h 2308616"/>
                <a:gd name="connsiteX54" fmla="*/ 2381504 w 8572754"/>
                <a:gd name="connsiteY54" fmla="*/ 810016 h 2308616"/>
                <a:gd name="connsiteX55" fmla="*/ 2419604 w 8572754"/>
                <a:gd name="connsiteY55" fmla="*/ 835416 h 2308616"/>
                <a:gd name="connsiteX56" fmla="*/ 2495804 w 8572754"/>
                <a:gd name="connsiteY56" fmla="*/ 911616 h 2308616"/>
                <a:gd name="connsiteX57" fmla="*/ 2533904 w 8572754"/>
                <a:gd name="connsiteY57" fmla="*/ 949716 h 2308616"/>
                <a:gd name="connsiteX58" fmla="*/ 2584704 w 8572754"/>
                <a:gd name="connsiteY58" fmla="*/ 987816 h 2308616"/>
                <a:gd name="connsiteX59" fmla="*/ 2660904 w 8572754"/>
                <a:gd name="connsiteY59" fmla="*/ 1038616 h 2308616"/>
                <a:gd name="connsiteX60" fmla="*/ 2673604 w 8572754"/>
                <a:gd name="connsiteY60" fmla="*/ 1076716 h 2308616"/>
                <a:gd name="connsiteX61" fmla="*/ 2699004 w 8572754"/>
                <a:gd name="connsiteY61" fmla="*/ 1165616 h 2308616"/>
                <a:gd name="connsiteX62" fmla="*/ 2673604 w 8572754"/>
                <a:gd name="connsiteY62" fmla="*/ 1330716 h 2308616"/>
                <a:gd name="connsiteX63" fmla="*/ 2660904 w 8572754"/>
                <a:gd name="connsiteY63" fmla="*/ 1381516 h 2308616"/>
                <a:gd name="connsiteX64" fmla="*/ 2635504 w 8572754"/>
                <a:gd name="connsiteY64" fmla="*/ 1419616 h 2308616"/>
                <a:gd name="connsiteX65" fmla="*/ 2622804 w 8572754"/>
                <a:gd name="connsiteY65" fmla="*/ 1457716 h 2308616"/>
                <a:gd name="connsiteX66" fmla="*/ 2584704 w 8572754"/>
                <a:gd name="connsiteY66" fmla="*/ 1470416 h 2308616"/>
                <a:gd name="connsiteX67" fmla="*/ 2546604 w 8572754"/>
                <a:gd name="connsiteY67" fmla="*/ 1495816 h 2308616"/>
                <a:gd name="connsiteX68" fmla="*/ 2470404 w 8572754"/>
                <a:gd name="connsiteY68" fmla="*/ 1521216 h 2308616"/>
                <a:gd name="connsiteX69" fmla="*/ 2432304 w 8572754"/>
                <a:gd name="connsiteY69" fmla="*/ 1533916 h 2308616"/>
                <a:gd name="connsiteX70" fmla="*/ 2330704 w 8572754"/>
                <a:gd name="connsiteY70" fmla="*/ 1546616 h 2308616"/>
                <a:gd name="connsiteX71" fmla="*/ 1797304 w 8572754"/>
                <a:gd name="connsiteY71" fmla="*/ 1546616 h 2308616"/>
                <a:gd name="connsiteX72" fmla="*/ 1670304 w 8572754"/>
                <a:gd name="connsiteY72" fmla="*/ 1533916 h 2308616"/>
                <a:gd name="connsiteX73" fmla="*/ 1556004 w 8572754"/>
                <a:gd name="connsiteY73" fmla="*/ 1470416 h 2308616"/>
                <a:gd name="connsiteX74" fmla="*/ 1454404 w 8572754"/>
                <a:gd name="connsiteY74" fmla="*/ 1419616 h 2308616"/>
                <a:gd name="connsiteX75" fmla="*/ 1429004 w 8572754"/>
                <a:gd name="connsiteY75" fmla="*/ 1381516 h 2308616"/>
                <a:gd name="connsiteX76" fmla="*/ 1378204 w 8572754"/>
                <a:gd name="connsiteY76" fmla="*/ 1356116 h 2308616"/>
                <a:gd name="connsiteX77" fmla="*/ 1340104 w 8572754"/>
                <a:gd name="connsiteY77" fmla="*/ 1229116 h 2308616"/>
                <a:gd name="connsiteX78" fmla="*/ 1352804 w 8572754"/>
                <a:gd name="connsiteY78" fmla="*/ 975116 h 2308616"/>
                <a:gd name="connsiteX79" fmla="*/ 1365504 w 8572754"/>
                <a:gd name="connsiteY79" fmla="*/ 937016 h 2308616"/>
                <a:gd name="connsiteX80" fmla="*/ 1390904 w 8572754"/>
                <a:gd name="connsiteY80" fmla="*/ 835416 h 2308616"/>
                <a:gd name="connsiteX81" fmla="*/ 1416304 w 8572754"/>
                <a:gd name="connsiteY81" fmla="*/ 797316 h 2308616"/>
                <a:gd name="connsiteX82" fmla="*/ 1467104 w 8572754"/>
                <a:gd name="connsiteY82" fmla="*/ 733816 h 2308616"/>
                <a:gd name="connsiteX83" fmla="*/ 1492504 w 8572754"/>
                <a:gd name="connsiteY83" fmla="*/ 695716 h 2308616"/>
                <a:gd name="connsiteX84" fmla="*/ 1505204 w 8572754"/>
                <a:gd name="connsiteY84" fmla="*/ 657616 h 2308616"/>
                <a:gd name="connsiteX85" fmla="*/ 1543304 w 8572754"/>
                <a:gd name="connsiteY85" fmla="*/ 632216 h 2308616"/>
                <a:gd name="connsiteX86" fmla="*/ 1568704 w 8572754"/>
                <a:gd name="connsiteY86" fmla="*/ 594116 h 2308616"/>
                <a:gd name="connsiteX87" fmla="*/ 1606804 w 8572754"/>
                <a:gd name="connsiteY87" fmla="*/ 581416 h 2308616"/>
                <a:gd name="connsiteX88" fmla="*/ 1657604 w 8572754"/>
                <a:gd name="connsiteY88" fmla="*/ 505216 h 2308616"/>
                <a:gd name="connsiteX89" fmla="*/ 1733804 w 8572754"/>
                <a:gd name="connsiteY89" fmla="*/ 441716 h 2308616"/>
                <a:gd name="connsiteX90" fmla="*/ 1759204 w 8572754"/>
                <a:gd name="connsiteY90" fmla="*/ 403616 h 2308616"/>
                <a:gd name="connsiteX91" fmla="*/ 1784604 w 8572754"/>
                <a:gd name="connsiteY91" fmla="*/ 327416 h 2308616"/>
                <a:gd name="connsiteX92" fmla="*/ 1149604 w 8572754"/>
                <a:gd name="connsiteY92" fmla="*/ 213116 h 2308616"/>
                <a:gd name="connsiteX93" fmla="*/ 1060704 w 8572754"/>
                <a:gd name="connsiteY93" fmla="*/ 200416 h 2308616"/>
                <a:gd name="connsiteX94" fmla="*/ 844804 w 8572754"/>
                <a:gd name="connsiteY94" fmla="*/ 187716 h 2308616"/>
                <a:gd name="connsiteX95" fmla="*/ 705104 w 8572754"/>
                <a:gd name="connsiteY95" fmla="*/ 175016 h 2308616"/>
                <a:gd name="connsiteX96" fmla="*/ 413004 w 8572754"/>
                <a:gd name="connsiteY96" fmla="*/ 162316 h 2308616"/>
                <a:gd name="connsiteX97" fmla="*/ 209804 w 8572754"/>
                <a:gd name="connsiteY97" fmla="*/ 149616 h 2308616"/>
                <a:gd name="connsiteX98" fmla="*/ 32004 w 8572754"/>
                <a:gd name="connsiteY98" fmla="*/ 162316 h 2308616"/>
                <a:gd name="connsiteX99" fmla="*/ 19304 w 8572754"/>
                <a:gd name="connsiteY9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594604 w 8572754"/>
                <a:gd name="connsiteY37" fmla="*/ 810016 h 2308616"/>
                <a:gd name="connsiteX38" fmla="*/ 5467604 w 8572754"/>
                <a:gd name="connsiteY38" fmla="*/ 771916 h 2308616"/>
                <a:gd name="connsiteX39" fmla="*/ 5429504 w 8572754"/>
                <a:gd name="connsiteY39" fmla="*/ 759216 h 2308616"/>
                <a:gd name="connsiteX40" fmla="*/ 5340604 w 8572754"/>
                <a:gd name="connsiteY40" fmla="*/ 708416 h 2308616"/>
                <a:gd name="connsiteX41" fmla="*/ 5302504 w 8572754"/>
                <a:gd name="connsiteY41" fmla="*/ 683016 h 2308616"/>
                <a:gd name="connsiteX42" fmla="*/ 5175504 w 8572754"/>
                <a:gd name="connsiteY42" fmla="*/ 644916 h 2308616"/>
                <a:gd name="connsiteX43" fmla="*/ 4934204 w 8572754"/>
                <a:gd name="connsiteY43" fmla="*/ 632216 h 2308616"/>
                <a:gd name="connsiteX44" fmla="*/ 4527804 w 8572754"/>
                <a:gd name="connsiteY44" fmla="*/ 594116 h 2308616"/>
                <a:gd name="connsiteX45" fmla="*/ 4438904 w 8572754"/>
                <a:gd name="connsiteY45" fmla="*/ 581416 h 2308616"/>
                <a:gd name="connsiteX46" fmla="*/ 3905504 w 8572754"/>
                <a:gd name="connsiteY46" fmla="*/ 530616 h 2308616"/>
                <a:gd name="connsiteX47" fmla="*/ 3626104 w 8572754"/>
                <a:gd name="connsiteY47" fmla="*/ 492516 h 2308616"/>
                <a:gd name="connsiteX48" fmla="*/ 3486404 w 8572754"/>
                <a:gd name="connsiteY48" fmla="*/ 467116 h 2308616"/>
                <a:gd name="connsiteX49" fmla="*/ 3156204 w 8572754"/>
                <a:gd name="connsiteY49" fmla="*/ 454416 h 2308616"/>
                <a:gd name="connsiteX50" fmla="*/ 2902204 w 8572754"/>
                <a:gd name="connsiteY50" fmla="*/ 416316 h 2308616"/>
                <a:gd name="connsiteX51" fmla="*/ 2851404 w 8572754"/>
                <a:gd name="connsiteY51" fmla="*/ 403616 h 2308616"/>
                <a:gd name="connsiteX52" fmla="*/ 2381504 w 8572754"/>
                <a:gd name="connsiteY52" fmla="*/ 378216 h 2308616"/>
                <a:gd name="connsiteX53" fmla="*/ 2318004 w 8572754"/>
                <a:gd name="connsiteY53" fmla="*/ 695716 h 2308616"/>
                <a:gd name="connsiteX54" fmla="*/ 2381504 w 8572754"/>
                <a:gd name="connsiteY54" fmla="*/ 810016 h 2308616"/>
                <a:gd name="connsiteX55" fmla="*/ 2419604 w 8572754"/>
                <a:gd name="connsiteY55" fmla="*/ 835416 h 2308616"/>
                <a:gd name="connsiteX56" fmla="*/ 2495804 w 8572754"/>
                <a:gd name="connsiteY56" fmla="*/ 911616 h 2308616"/>
                <a:gd name="connsiteX57" fmla="*/ 2533904 w 8572754"/>
                <a:gd name="connsiteY57" fmla="*/ 949716 h 2308616"/>
                <a:gd name="connsiteX58" fmla="*/ 2584704 w 8572754"/>
                <a:gd name="connsiteY58" fmla="*/ 987816 h 2308616"/>
                <a:gd name="connsiteX59" fmla="*/ 2660904 w 8572754"/>
                <a:gd name="connsiteY59" fmla="*/ 1038616 h 2308616"/>
                <a:gd name="connsiteX60" fmla="*/ 2673604 w 8572754"/>
                <a:gd name="connsiteY60" fmla="*/ 1076716 h 2308616"/>
                <a:gd name="connsiteX61" fmla="*/ 2699004 w 8572754"/>
                <a:gd name="connsiteY61" fmla="*/ 1165616 h 2308616"/>
                <a:gd name="connsiteX62" fmla="*/ 2673604 w 8572754"/>
                <a:gd name="connsiteY62" fmla="*/ 1330716 h 2308616"/>
                <a:gd name="connsiteX63" fmla="*/ 2660904 w 8572754"/>
                <a:gd name="connsiteY63" fmla="*/ 1381516 h 2308616"/>
                <a:gd name="connsiteX64" fmla="*/ 2635504 w 8572754"/>
                <a:gd name="connsiteY64" fmla="*/ 1419616 h 2308616"/>
                <a:gd name="connsiteX65" fmla="*/ 2622804 w 8572754"/>
                <a:gd name="connsiteY65" fmla="*/ 1457716 h 2308616"/>
                <a:gd name="connsiteX66" fmla="*/ 2584704 w 8572754"/>
                <a:gd name="connsiteY66" fmla="*/ 1470416 h 2308616"/>
                <a:gd name="connsiteX67" fmla="*/ 2546604 w 8572754"/>
                <a:gd name="connsiteY67" fmla="*/ 1495816 h 2308616"/>
                <a:gd name="connsiteX68" fmla="*/ 2470404 w 8572754"/>
                <a:gd name="connsiteY68" fmla="*/ 1521216 h 2308616"/>
                <a:gd name="connsiteX69" fmla="*/ 2432304 w 8572754"/>
                <a:gd name="connsiteY69" fmla="*/ 1533916 h 2308616"/>
                <a:gd name="connsiteX70" fmla="*/ 2330704 w 8572754"/>
                <a:gd name="connsiteY70" fmla="*/ 1546616 h 2308616"/>
                <a:gd name="connsiteX71" fmla="*/ 1797304 w 8572754"/>
                <a:gd name="connsiteY71" fmla="*/ 1546616 h 2308616"/>
                <a:gd name="connsiteX72" fmla="*/ 1670304 w 8572754"/>
                <a:gd name="connsiteY72" fmla="*/ 1533916 h 2308616"/>
                <a:gd name="connsiteX73" fmla="*/ 1556004 w 8572754"/>
                <a:gd name="connsiteY73" fmla="*/ 1470416 h 2308616"/>
                <a:gd name="connsiteX74" fmla="*/ 1454404 w 8572754"/>
                <a:gd name="connsiteY74" fmla="*/ 1419616 h 2308616"/>
                <a:gd name="connsiteX75" fmla="*/ 1429004 w 8572754"/>
                <a:gd name="connsiteY75" fmla="*/ 1381516 h 2308616"/>
                <a:gd name="connsiteX76" fmla="*/ 1378204 w 8572754"/>
                <a:gd name="connsiteY76" fmla="*/ 1356116 h 2308616"/>
                <a:gd name="connsiteX77" fmla="*/ 1340104 w 8572754"/>
                <a:gd name="connsiteY77" fmla="*/ 1229116 h 2308616"/>
                <a:gd name="connsiteX78" fmla="*/ 1352804 w 8572754"/>
                <a:gd name="connsiteY78" fmla="*/ 975116 h 2308616"/>
                <a:gd name="connsiteX79" fmla="*/ 1365504 w 8572754"/>
                <a:gd name="connsiteY79" fmla="*/ 937016 h 2308616"/>
                <a:gd name="connsiteX80" fmla="*/ 1390904 w 8572754"/>
                <a:gd name="connsiteY80" fmla="*/ 835416 h 2308616"/>
                <a:gd name="connsiteX81" fmla="*/ 1416304 w 8572754"/>
                <a:gd name="connsiteY81" fmla="*/ 797316 h 2308616"/>
                <a:gd name="connsiteX82" fmla="*/ 1467104 w 8572754"/>
                <a:gd name="connsiteY82" fmla="*/ 733816 h 2308616"/>
                <a:gd name="connsiteX83" fmla="*/ 1492504 w 8572754"/>
                <a:gd name="connsiteY83" fmla="*/ 695716 h 2308616"/>
                <a:gd name="connsiteX84" fmla="*/ 1505204 w 8572754"/>
                <a:gd name="connsiteY84" fmla="*/ 657616 h 2308616"/>
                <a:gd name="connsiteX85" fmla="*/ 1543304 w 8572754"/>
                <a:gd name="connsiteY85" fmla="*/ 632216 h 2308616"/>
                <a:gd name="connsiteX86" fmla="*/ 1568704 w 8572754"/>
                <a:gd name="connsiteY86" fmla="*/ 594116 h 2308616"/>
                <a:gd name="connsiteX87" fmla="*/ 1606804 w 8572754"/>
                <a:gd name="connsiteY87" fmla="*/ 581416 h 2308616"/>
                <a:gd name="connsiteX88" fmla="*/ 1657604 w 8572754"/>
                <a:gd name="connsiteY88" fmla="*/ 505216 h 2308616"/>
                <a:gd name="connsiteX89" fmla="*/ 1733804 w 8572754"/>
                <a:gd name="connsiteY89" fmla="*/ 441716 h 2308616"/>
                <a:gd name="connsiteX90" fmla="*/ 1759204 w 8572754"/>
                <a:gd name="connsiteY90" fmla="*/ 403616 h 2308616"/>
                <a:gd name="connsiteX91" fmla="*/ 1784604 w 8572754"/>
                <a:gd name="connsiteY91" fmla="*/ 327416 h 2308616"/>
                <a:gd name="connsiteX92" fmla="*/ 1149604 w 8572754"/>
                <a:gd name="connsiteY92" fmla="*/ 213116 h 2308616"/>
                <a:gd name="connsiteX93" fmla="*/ 1060704 w 8572754"/>
                <a:gd name="connsiteY93" fmla="*/ 200416 h 2308616"/>
                <a:gd name="connsiteX94" fmla="*/ 844804 w 8572754"/>
                <a:gd name="connsiteY94" fmla="*/ 187716 h 2308616"/>
                <a:gd name="connsiteX95" fmla="*/ 705104 w 8572754"/>
                <a:gd name="connsiteY95" fmla="*/ 175016 h 2308616"/>
                <a:gd name="connsiteX96" fmla="*/ 413004 w 8572754"/>
                <a:gd name="connsiteY96" fmla="*/ 162316 h 2308616"/>
                <a:gd name="connsiteX97" fmla="*/ 209804 w 8572754"/>
                <a:gd name="connsiteY97" fmla="*/ 149616 h 2308616"/>
                <a:gd name="connsiteX98" fmla="*/ 32004 w 8572754"/>
                <a:gd name="connsiteY98" fmla="*/ 162316 h 2308616"/>
                <a:gd name="connsiteX99" fmla="*/ 19304 w 8572754"/>
                <a:gd name="connsiteY9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467604 w 8572754"/>
                <a:gd name="connsiteY37" fmla="*/ 771916 h 2308616"/>
                <a:gd name="connsiteX38" fmla="*/ 5429504 w 8572754"/>
                <a:gd name="connsiteY38" fmla="*/ 759216 h 2308616"/>
                <a:gd name="connsiteX39" fmla="*/ 5340604 w 8572754"/>
                <a:gd name="connsiteY39" fmla="*/ 708416 h 2308616"/>
                <a:gd name="connsiteX40" fmla="*/ 5302504 w 8572754"/>
                <a:gd name="connsiteY40" fmla="*/ 683016 h 2308616"/>
                <a:gd name="connsiteX41" fmla="*/ 5175504 w 8572754"/>
                <a:gd name="connsiteY41" fmla="*/ 644916 h 2308616"/>
                <a:gd name="connsiteX42" fmla="*/ 4934204 w 8572754"/>
                <a:gd name="connsiteY42" fmla="*/ 632216 h 2308616"/>
                <a:gd name="connsiteX43" fmla="*/ 4527804 w 8572754"/>
                <a:gd name="connsiteY43" fmla="*/ 594116 h 2308616"/>
                <a:gd name="connsiteX44" fmla="*/ 4438904 w 8572754"/>
                <a:gd name="connsiteY44" fmla="*/ 581416 h 2308616"/>
                <a:gd name="connsiteX45" fmla="*/ 3905504 w 8572754"/>
                <a:gd name="connsiteY45" fmla="*/ 530616 h 2308616"/>
                <a:gd name="connsiteX46" fmla="*/ 3626104 w 8572754"/>
                <a:gd name="connsiteY46" fmla="*/ 492516 h 2308616"/>
                <a:gd name="connsiteX47" fmla="*/ 3486404 w 8572754"/>
                <a:gd name="connsiteY47" fmla="*/ 467116 h 2308616"/>
                <a:gd name="connsiteX48" fmla="*/ 3156204 w 8572754"/>
                <a:gd name="connsiteY48" fmla="*/ 454416 h 2308616"/>
                <a:gd name="connsiteX49" fmla="*/ 2902204 w 8572754"/>
                <a:gd name="connsiteY49" fmla="*/ 416316 h 2308616"/>
                <a:gd name="connsiteX50" fmla="*/ 2851404 w 8572754"/>
                <a:gd name="connsiteY50" fmla="*/ 403616 h 2308616"/>
                <a:gd name="connsiteX51" fmla="*/ 2381504 w 8572754"/>
                <a:gd name="connsiteY51" fmla="*/ 378216 h 2308616"/>
                <a:gd name="connsiteX52" fmla="*/ 2318004 w 8572754"/>
                <a:gd name="connsiteY52" fmla="*/ 695716 h 2308616"/>
                <a:gd name="connsiteX53" fmla="*/ 2381504 w 8572754"/>
                <a:gd name="connsiteY53" fmla="*/ 810016 h 2308616"/>
                <a:gd name="connsiteX54" fmla="*/ 2419604 w 8572754"/>
                <a:gd name="connsiteY54" fmla="*/ 835416 h 2308616"/>
                <a:gd name="connsiteX55" fmla="*/ 2495804 w 8572754"/>
                <a:gd name="connsiteY55" fmla="*/ 911616 h 2308616"/>
                <a:gd name="connsiteX56" fmla="*/ 2533904 w 8572754"/>
                <a:gd name="connsiteY56" fmla="*/ 949716 h 2308616"/>
                <a:gd name="connsiteX57" fmla="*/ 2584704 w 8572754"/>
                <a:gd name="connsiteY57" fmla="*/ 987816 h 2308616"/>
                <a:gd name="connsiteX58" fmla="*/ 2660904 w 8572754"/>
                <a:gd name="connsiteY58" fmla="*/ 1038616 h 2308616"/>
                <a:gd name="connsiteX59" fmla="*/ 2673604 w 8572754"/>
                <a:gd name="connsiteY59" fmla="*/ 1076716 h 2308616"/>
                <a:gd name="connsiteX60" fmla="*/ 2699004 w 8572754"/>
                <a:gd name="connsiteY60" fmla="*/ 1165616 h 2308616"/>
                <a:gd name="connsiteX61" fmla="*/ 2673604 w 8572754"/>
                <a:gd name="connsiteY61" fmla="*/ 1330716 h 2308616"/>
                <a:gd name="connsiteX62" fmla="*/ 2660904 w 8572754"/>
                <a:gd name="connsiteY62" fmla="*/ 1381516 h 2308616"/>
                <a:gd name="connsiteX63" fmla="*/ 2635504 w 8572754"/>
                <a:gd name="connsiteY63" fmla="*/ 1419616 h 2308616"/>
                <a:gd name="connsiteX64" fmla="*/ 2622804 w 8572754"/>
                <a:gd name="connsiteY64" fmla="*/ 1457716 h 2308616"/>
                <a:gd name="connsiteX65" fmla="*/ 2584704 w 8572754"/>
                <a:gd name="connsiteY65" fmla="*/ 1470416 h 2308616"/>
                <a:gd name="connsiteX66" fmla="*/ 2546604 w 8572754"/>
                <a:gd name="connsiteY66" fmla="*/ 1495816 h 2308616"/>
                <a:gd name="connsiteX67" fmla="*/ 2470404 w 8572754"/>
                <a:gd name="connsiteY67" fmla="*/ 1521216 h 2308616"/>
                <a:gd name="connsiteX68" fmla="*/ 2432304 w 8572754"/>
                <a:gd name="connsiteY68" fmla="*/ 1533916 h 2308616"/>
                <a:gd name="connsiteX69" fmla="*/ 2330704 w 8572754"/>
                <a:gd name="connsiteY69" fmla="*/ 1546616 h 2308616"/>
                <a:gd name="connsiteX70" fmla="*/ 1797304 w 8572754"/>
                <a:gd name="connsiteY70" fmla="*/ 1546616 h 2308616"/>
                <a:gd name="connsiteX71" fmla="*/ 1670304 w 8572754"/>
                <a:gd name="connsiteY71" fmla="*/ 1533916 h 2308616"/>
                <a:gd name="connsiteX72" fmla="*/ 1556004 w 8572754"/>
                <a:gd name="connsiteY72" fmla="*/ 1470416 h 2308616"/>
                <a:gd name="connsiteX73" fmla="*/ 1454404 w 8572754"/>
                <a:gd name="connsiteY73" fmla="*/ 1419616 h 2308616"/>
                <a:gd name="connsiteX74" fmla="*/ 1429004 w 8572754"/>
                <a:gd name="connsiteY74" fmla="*/ 1381516 h 2308616"/>
                <a:gd name="connsiteX75" fmla="*/ 1378204 w 8572754"/>
                <a:gd name="connsiteY75" fmla="*/ 1356116 h 2308616"/>
                <a:gd name="connsiteX76" fmla="*/ 1340104 w 8572754"/>
                <a:gd name="connsiteY76" fmla="*/ 1229116 h 2308616"/>
                <a:gd name="connsiteX77" fmla="*/ 1352804 w 8572754"/>
                <a:gd name="connsiteY77" fmla="*/ 975116 h 2308616"/>
                <a:gd name="connsiteX78" fmla="*/ 1365504 w 8572754"/>
                <a:gd name="connsiteY78" fmla="*/ 937016 h 2308616"/>
                <a:gd name="connsiteX79" fmla="*/ 1390904 w 8572754"/>
                <a:gd name="connsiteY79" fmla="*/ 835416 h 2308616"/>
                <a:gd name="connsiteX80" fmla="*/ 1416304 w 8572754"/>
                <a:gd name="connsiteY80" fmla="*/ 797316 h 2308616"/>
                <a:gd name="connsiteX81" fmla="*/ 1467104 w 8572754"/>
                <a:gd name="connsiteY81" fmla="*/ 733816 h 2308616"/>
                <a:gd name="connsiteX82" fmla="*/ 1492504 w 8572754"/>
                <a:gd name="connsiteY82" fmla="*/ 695716 h 2308616"/>
                <a:gd name="connsiteX83" fmla="*/ 1505204 w 8572754"/>
                <a:gd name="connsiteY83" fmla="*/ 657616 h 2308616"/>
                <a:gd name="connsiteX84" fmla="*/ 1543304 w 8572754"/>
                <a:gd name="connsiteY84" fmla="*/ 632216 h 2308616"/>
                <a:gd name="connsiteX85" fmla="*/ 1568704 w 8572754"/>
                <a:gd name="connsiteY85" fmla="*/ 594116 h 2308616"/>
                <a:gd name="connsiteX86" fmla="*/ 1606804 w 8572754"/>
                <a:gd name="connsiteY86" fmla="*/ 581416 h 2308616"/>
                <a:gd name="connsiteX87" fmla="*/ 1657604 w 8572754"/>
                <a:gd name="connsiteY87" fmla="*/ 505216 h 2308616"/>
                <a:gd name="connsiteX88" fmla="*/ 1733804 w 8572754"/>
                <a:gd name="connsiteY88" fmla="*/ 441716 h 2308616"/>
                <a:gd name="connsiteX89" fmla="*/ 1759204 w 8572754"/>
                <a:gd name="connsiteY89" fmla="*/ 403616 h 2308616"/>
                <a:gd name="connsiteX90" fmla="*/ 1784604 w 8572754"/>
                <a:gd name="connsiteY90" fmla="*/ 327416 h 2308616"/>
                <a:gd name="connsiteX91" fmla="*/ 1149604 w 8572754"/>
                <a:gd name="connsiteY91" fmla="*/ 213116 h 2308616"/>
                <a:gd name="connsiteX92" fmla="*/ 1060704 w 8572754"/>
                <a:gd name="connsiteY92" fmla="*/ 200416 h 2308616"/>
                <a:gd name="connsiteX93" fmla="*/ 844804 w 8572754"/>
                <a:gd name="connsiteY93" fmla="*/ 187716 h 2308616"/>
                <a:gd name="connsiteX94" fmla="*/ 705104 w 8572754"/>
                <a:gd name="connsiteY94" fmla="*/ 175016 h 2308616"/>
                <a:gd name="connsiteX95" fmla="*/ 413004 w 8572754"/>
                <a:gd name="connsiteY95" fmla="*/ 162316 h 2308616"/>
                <a:gd name="connsiteX96" fmla="*/ 209804 w 8572754"/>
                <a:gd name="connsiteY96" fmla="*/ 149616 h 2308616"/>
                <a:gd name="connsiteX97" fmla="*/ 32004 w 8572754"/>
                <a:gd name="connsiteY97" fmla="*/ 162316 h 2308616"/>
                <a:gd name="connsiteX98" fmla="*/ 19304 w 8572754"/>
                <a:gd name="connsiteY98"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429504 w 8572754"/>
                <a:gd name="connsiteY37" fmla="*/ 759216 h 2308616"/>
                <a:gd name="connsiteX38" fmla="*/ 5340604 w 8572754"/>
                <a:gd name="connsiteY38" fmla="*/ 708416 h 2308616"/>
                <a:gd name="connsiteX39" fmla="*/ 5302504 w 8572754"/>
                <a:gd name="connsiteY39" fmla="*/ 683016 h 2308616"/>
                <a:gd name="connsiteX40" fmla="*/ 5175504 w 8572754"/>
                <a:gd name="connsiteY40" fmla="*/ 644916 h 2308616"/>
                <a:gd name="connsiteX41" fmla="*/ 4934204 w 8572754"/>
                <a:gd name="connsiteY41" fmla="*/ 632216 h 2308616"/>
                <a:gd name="connsiteX42" fmla="*/ 4527804 w 8572754"/>
                <a:gd name="connsiteY42" fmla="*/ 594116 h 2308616"/>
                <a:gd name="connsiteX43" fmla="*/ 4438904 w 8572754"/>
                <a:gd name="connsiteY43" fmla="*/ 581416 h 2308616"/>
                <a:gd name="connsiteX44" fmla="*/ 3905504 w 8572754"/>
                <a:gd name="connsiteY44" fmla="*/ 530616 h 2308616"/>
                <a:gd name="connsiteX45" fmla="*/ 3626104 w 8572754"/>
                <a:gd name="connsiteY45" fmla="*/ 492516 h 2308616"/>
                <a:gd name="connsiteX46" fmla="*/ 3486404 w 8572754"/>
                <a:gd name="connsiteY46" fmla="*/ 467116 h 2308616"/>
                <a:gd name="connsiteX47" fmla="*/ 3156204 w 8572754"/>
                <a:gd name="connsiteY47" fmla="*/ 454416 h 2308616"/>
                <a:gd name="connsiteX48" fmla="*/ 2902204 w 8572754"/>
                <a:gd name="connsiteY48" fmla="*/ 416316 h 2308616"/>
                <a:gd name="connsiteX49" fmla="*/ 2851404 w 8572754"/>
                <a:gd name="connsiteY49" fmla="*/ 403616 h 2308616"/>
                <a:gd name="connsiteX50" fmla="*/ 2381504 w 8572754"/>
                <a:gd name="connsiteY50" fmla="*/ 378216 h 2308616"/>
                <a:gd name="connsiteX51" fmla="*/ 2318004 w 8572754"/>
                <a:gd name="connsiteY51" fmla="*/ 695716 h 2308616"/>
                <a:gd name="connsiteX52" fmla="*/ 2381504 w 8572754"/>
                <a:gd name="connsiteY52" fmla="*/ 810016 h 2308616"/>
                <a:gd name="connsiteX53" fmla="*/ 2419604 w 8572754"/>
                <a:gd name="connsiteY53" fmla="*/ 835416 h 2308616"/>
                <a:gd name="connsiteX54" fmla="*/ 2495804 w 8572754"/>
                <a:gd name="connsiteY54" fmla="*/ 911616 h 2308616"/>
                <a:gd name="connsiteX55" fmla="*/ 2533904 w 8572754"/>
                <a:gd name="connsiteY55" fmla="*/ 949716 h 2308616"/>
                <a:gd name="connsiteX56" fmla="*/ 2584704 w 8572754"/>
                <a:gd name="connsiteY56" fmla="*/ 987816 h 2308616"/>
                <a:gd name="connsiteX57" fmla="*/ 2660904 w 8572754"/>
                <a:gd name="connsiteY57" fmla="*/ 1038616 h 2308616"/>
                <a:gd name="connsiteX58" fmla="*/ 2673604 w 8572754"/>
                <a:gd name="connsiteY58" fmla="*/ 1076716 h 2308616"/>
                <a:gd name="connsiteX59" fmla="*/ 2699004 w 8572754"/>
                <a:gd name="connsiteY59" fmla="*/ 1165616 h 2308616"/>
                <a:gd name="connsiteX60" fmla="*/ 2673604 w 8572754"/>
                <a:gd name="connsiteY60" fmla="*/ 1330716 h 2308616"/>
                <a:gd name="connsiteX61" fmla="*/ 2660904 w 8572754"/>
                <a:gd name="connsiteY61" fmla="*/ 1381516 h 2308616"/>
                <a:gd name="connsiteX62" fmla="*/ 2635504 w 8572754"/>
                <a:gd name="connsiteY62" fmla="*/ 1419616 h 2308616"/>
                <a:gd name="connsiteX63" fmla="*/ 2622804 w 8572754"/>
                <a:gd name="connsiteY63" fmla="*/ 1457716 h 2308616"/>
                <a:gd name="connsiteX64" fmla="*/ 2584704 w 8572754"/>
                <a:gd name="connsiteY64" fmla="*/ 1470416 h 2308616"/>
                <a:gd name="connsiteX65" fmla="*/ 2546604 w 8572754"/>
                <a:gd name="connsiteY65" fmla="*/ 1495816 h 2308616"/>
                <a:gd name="connsiteX66" fmla="*/ 2470404 w 8572754"/>
                <a:gd name="connsiteY66" fmla="*/ 1521216 h 2308616"/>
                <a:gd name="connsiteX67" fmla="*/ 2432304 w 8572754"/>
                <a:gd name="connsiteY67" fmla="*/ 1533916 h 2308616"/>
                <a:gd name="connsiteX68" fmla="*/ 2330704 w 8572754"/>
                <a:gd name="connsiteY68" fmla="*/ 1546616 h 2308616"/>
                <a:gd name="connsiteX69" fmla="*/ 1797304 w 8572754"/>
                <a:gd name="connsiteY69" fmla="*/ 1546616 h 2308616"/>
                <a:gd name="connsiteX70" fmla="*/ 1670304 w 8572754"/>
                <a:gd name="connsiteY70" fmla="*/ 1533916 h 2308616"/>
                <a:gd name="connsiteX71" fmla="*/ 1556004 w 8572754"/>
                <a:gd name="connsiteY71" fmla="*/ 1470416 h 2308616"/>
                <a:gd name="connsiteX72" fmla="*/ 1454404 w 8572754"/>
                <a:gd name="connsiteY72" fmla="*/ 1419616 h 2308616"/>
                <a:gd name="connsiteX73" fmla="*/ 1429004 w 8572754"/>
                <a:gd name="connsiteY73" fmla="*/ 1381516 h 2308616"/>
                <a:gd name="connsiteX74" fmla="*/ 1378204 w 8572754"/>
                <a:gd name="connsiteY74" fmla="*/ 1356116 h 2308616"/>
                <a:gd name="connsiteX75" fmla="*/ 1340104 w 8572754"/>
                <a:gd name="connsiteY75" fmla="*/ 1229116 h 2308616"/>
                <a:gd name="connsiteX76" fmla="*/ 1352804 w 8572754"/>
                <a:gd name="connsiteY76" fmla="*/ 975116 h 2308616"/>
                <a:gd name="connsiteX77" fmla="*/ 1365504 w 8572754"/>
                <a:gd name="connsiteY77" fmla="*/ 937016 h 2308616"/>
                <a:gd name="connsiteX78" fmla="*/ 1390904 w 8572754"/>
                <a:gd name="connsiteY78" fmla="*/ 835416 h 2308616"/>
                <a:gd name="connsiteX79" fmla="*/ 1416304 w 8572754"/>
                <a:gd name="connsiteY79" fmla="*/ 797316 h 2308616"/>
                <a:gd name="connsiteX80" fmla="*/ 1467104 w 8572754"/>
                <a:gd name="connsiteY80" fmla="*/ 733816 h 2308616"/>
                <a:gd name="connsiteX81" fmla="*/ 1492504 w 8572754"/>
                <a:gd name="connsiteY81" fmla="*/ 695716 h 2308616"/>
                <a:gd name="connsiteX82" fmla="*/ 1505204 w 8572754"/>
                <a:gd name="connsiteY82" fmla="*/ 657616 h 2308616"/>
                <a:gd name="connsiteX83" fmla="*/ 1543304 w 8572754"/>
                <a:gd name="connsiteY83" fmla="*/ 632216 h 2308616"/>
                <a:gd name="connsiteX84" fmla="*/ 1568704 w 8572754"/>
                <a:gd name="connsiteY84" fmla="*/ 594116 h 2308616"/>
                <a:gd name="connsiteX85" fmla="*/ 1606804 w 8572754"/>
                <a:gd name="connsiteY85" fmla="*/ 581416 h 2308616"/>
                <a:gd name="connsiteX86" fmla="*/ 1657604 w 8572754"/>
                <a:gd name="connsiteY86" fmla="*/ 505216 h 2308616"/>
                <a:gd name="connsiteX87" fmla="*/ 1733804 w 8572754"/>
                <a:gd name="connsiteY87" fmla="*/ 441716 h 2308616"/>
                <a:gd name="connsiteX88" fmla="*/ 1759204 w 8572754"/>
                <a:gd name="connsiteY88" fmla="*/ 403616 h 2308616"/>
                <a:gd name="connsiteX89" fmla="*/ 1784604 w 8572754"/>
                <a:gd name="connsiteY89" fmla="*/ 327416 h 2308616"/>
                <a:gd name="connsiteX90" fmla="*/ 1149604 w 8572754"/>
                <a:gd name="connsiteY90" fmla="*/ 213116 h 2308616"/>
                <a:gd name="connsiteX91" fmla="*/ 1060704 w 8572754"/>
                <a:gd name="connsiteY91" fmla="*/ 200416 h 2308616"/>
                <a:gd name="connsiteX92" fmla="*/ 844804 w 8572754"/>
                <a:gd name="connsiteY92" fmla="*/ 187716 h 2308616"/>
                <a:gd name="connsiteX93" fmla="*/ 705104 w 8572754"/>
                <a:gd name="connsiteY93" fmla="*/ 175016 h 2308616"/>
                <a:gd name="connsiteX94" fmla="*/ 413004 w 8572754"/>
                <a:gd name="connsiteY94" fmla="*/ 162316 h 2308616"/>
                <a:gd name="connsiteX95" fmla="*/ 209804 w 8572754"/>
                <a:gd name="connsiteY95" fmla="*/ 149616 h 2308616"/>
                <a:gd name="connsiteX96" fmla="*/ 32004 w 8572754"/>
                <a:gd name="connsiteY96" fmla="*/ 162316 h 2308616"/>
                <a:gd name="connsiteX97" fmla="*/ 19304 w 8572754"/>
                <a:gd name="connsiteY97"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340604 w 8572754"/>
                <a:gd name="connsiteY37" fmla="*/ 708416 h 2308616"/>
                <a:gd name="connsiteX38" fmla="*/ 5302504 w 8572754"/>
                <a:gd name="connsiteY38" fmla="*/ 683016 h 2308616"/>
                <a:gd name="connsiteX39" fmla="*/ 5175504 w 8572754"/>
                <a:gd name="connsiteY39" fmla="*/ 644916 h 2308616"/>
                <a:gd name="connsiteX40" fmla="*/ 4934204 w 8572754"/>
                <a:gd name="connsiteY40" fmla="*/ 632216 h 2308616"/>
                <a:gd name="connsiteX41" fmla="*/ 4527804 w 8572754"/>
                <a:gd name="connsiteY41" fmla="*/ 594116 h 2308616"/>
                <a:gd name="connsiteX42" fmla="*/ 4438904 w 8572754"/>
                <a:gd name="connsiteY42" fmla="*/ 581416 h 2308616"/>
                <a:gd name="connsiteX43" fmla="*/ 3905504 w 8572754"/>
                <a:gd name="connsiteY43" fmla="*/ 530616 h 2308616"/>
                <a:gd name="connsiteX44" fmla="*/ 3626104 w 8572754"/>
                <a:gd name="connsiteY44" fmla="*/ 492516 h 2308616"/>
                <a:gd name="connsiteX45" fmla="*/ 3486404 w 8572754"/>
                <a:gd name="connsiteY45" fmla="*/ 467116 h 2308616"/>
                <a:gd name="connsiteX46" fmla="*/ 3156204 w 8572754"/>
                <a:gd name="connsiteY46" fmla="*/ 454416 h 2308616"/>
                <a:gd name="connsiteX47" fmla="*/ 2902204 w 8572754"/>
                <a:gd name="connsiteY47" fmla="*/ 416316 h 2308616"/>
                <a:gd name="connsiteX48" fmla="*/ 2851404 w 8572754"/>
                <a:gd name="connsiteY48" fmla="*/ 403616 h 2308616"/>
                <a:gd name="connsiteX49" fmla="*/ 2381504 w 8572754"/>
                <a:gd name="connsiteY49" fmla="*/ 378216 h 2308616"/>
                <a:gd name="connsiteX50" fmla="*/ 2318004 w 8572754"/>
                <a:gd name="connsiteY50" fmla="*/ 695716 h 2308616"/>
                <a:gd name="connsiteX51" fmla="*/ 2381504 w 8572754"/>
                <a:gd name="connsiteY51" fmla="*/ 810016 h 2308616"/>
                <a:gd name="connsiteX52" fmla="*/ 2419604 w 8572754"/>
                <a:gd name="connsiteY52" fmla="*/ 835416 h 2308616"/>
                <a:gd name="connsiteX53" fmla="*/ 2495804 w 8572754"/>
                <a:gd name="connsiteY53" fmla="*/ 911616 h 2308616"/>
                <a:gd name="connsiteX54" fmla="*/ 2533904 w 8572754"/>
                <a:gd name="connsiteY54" fmla="*/ 949716 h 2308616"/>
                <a:gd name="connsiteX55" fmla="*/ 2584704 w 8572754"/>
                <a:gd name="connsiteY55" fmla="*/ 987816 h 2308616"/>
                <a:gd name="connsiteX56" fmla="*/ 2660904 w 8572754"/>
                <a:gd name="connsiteY56" fmla="*/ 1038616 h 2308616"/>
                <a:gd name="connsiteX57" fmla="*/ 2673604 w 8572754"/>
                <a:gd name="connsiteY57" fmla="*/ 1076716 h 2308616"/>
                <a:gd name="connsiteX58" fmla="*/ 2699004 w 8572754"/>
                <a:gd name="connsiteY58" fmla="*/ 1165616 h 2308616"/>
                <a:gd name="connsiteX59" fmla="*/ 2673604 w 8572754"/>
                <a:gd name="connsiteY59" fmla="*/ 1330716 h 2308616"/>
                <a:gd name="connsiteX60" fmla="*/ 2660904 w 8572754"/>
                <a:gd name="connsiteY60" fmla="*/ 1381516 h 2308616"/>
                <a:gd name="connsiteX61" fmla="*/ 2635504 w 8572754"/>
                <a:gd name="connsiteY61" fmla="*/ 1419616 h 2308616"/>
                <a:gd name="connsiteX62" fmla="*/ 2622804 w 8572754"/>
                <a:gd name="connsiteY62" fmla="*/ 1457716 h 2308616"/>
                <a:gd name="connsiteX63" fmla="*/ 2584704 w 8572754"/>
                <a:gd name="connsiteY63" fmla="*/ 1470416 h 2308616"/>
                <a:gd name="connsiteX64" fmla="*/ 2546604 w 8572754"/>
                <a:gd name="connsiteY64" fmla="*/ 1495816 h 2308616"/>
                <a:gd name="connsiteX65" fmla="*/ 2470404 w 8572754"/>
                <a:gd name="connsiteY65" fmla="*/ 1521216 h 2308616"/>
                <a:gd name="connsiteX66" fmla="*/ 2432304 w 8572754"/>
                <a:gd name="connsiteY66" fmla="*/ 1533916 h 2308616"/>
                <a:gd name="connsiteX67" fmla="*/ 2330704 w 8572754"/>
                <a:gd name="connsiteY67" fmla="*/ 1546616 h 2308616"/>
                <a:gd name="connsiteX68" fmla="*/ 1797304 w 8572754"/>
                <a:gd name="connsiteY68" fmla="*/ 1546616 h 2308616"/>
                <a:gd name="connsiteX69" fmla="*/ 1670304 w 8572754"/>
                <a:gd name="connsiteY69" fmla="*/ 1533916 h 2308616"/>
                <a:gd name="connsiteX70" fmla="*/ 1556004 w 8572754"/>
                <a:gd name="connsiteY70" fmla="*/ 1470416 h 2308616"/>
                <a:gd name="connsiteX71" fmla="*/ 1454404 w 8572754"/>
                <a:gd name="connsiteY71" fmla="*/ 1419616 h 2308616"/>
                <a:gd name="connsiteX72" fmla="*/ 1429004 w 8572754"/>
                <a:gd name="connsiteY72" fmla="*/ 1381516 h 2308616"/>
                <a:gd name="connsiteX73" fmla="*/ 1378204 w 8572754"/>
                <a:gd name="connsiteY73" fmla="*/ 1356116 h 2308616"/>
                <a:gd name="connsiteX74" fmla="*/ 1340104 w 8572754"/>
                <a:gd name="connsiteY74" fmla="*/ 1229116 h 2308616"/>
                <a:gd name="connsiteX75" fmla="*/ 1352804 w 8572754"/>
                <a:gd name="connsiteY75" fmla="*/ 975116 h 2308616"/>
                <a:gd name="connsiteX76" fmla="*/ 1365504 w 8572754"/>
                <a:gd name="connsiteY76" fmla="*/ 937016 h 2308616"/>
                <a:gd name="connsiteX77" fmla="*/ 1390904 w 8572754"/>
                <a:gd name="connsiteY77" fmla="*/ 835416 h 2308616"/>
                <a:gd name="connsiteX78" fmla="*/ 1416304 w 8572754"/>
                <a:gd name="connsiteY78" fmla="*/ 797316 h 2308616"/>
                <a:gd name="connsiteX79" fmla="*/ 1467104 w 8572754"/>
                <a:gd name="connsiteY79" fmla="*/ 733816 h 2308616"/>
                <a:gd name="connsiteX80" fmla="*/ 1492504 w 8572754"/>
                <a:gd name="connsiteY80" fmla="*/ 695716 h 2308616"/>
                <a:gd name="connsiteX81" fmla="*/ 1505204 w 8572754"/>
                <a:gd name="connsiteY81" fmla="*/ 657616 h 2308616"/>
                <a:gd name="connsiteX82" fmla="*/ 1543304 w 8572754"/>
                <a:gd name="connsiteY82" fmla="*/ 632216 h 2308616"/>
                <a:gd name="connsiteX83" fmla="*/ 1568704 w 8572754"/>
                <a:gd name="connsiteY83" fmla="*/ 594116 h 2308616"/>
                <a:gd name="connsiteX84" fmla="*/ 1606804 w 8572754"/>
                <a:gd name="connsiteY84" fmla="*/ 581416 h 2308616"/>
                <a:gd name="connsiteX85" fmla="*/ 1657604 w 8572754"/>
                <a:gd name="connsiteY85" fmla="*/ 505216 h 2308616"/>
                <a:gd name="connsiteX86" fmla="*/ 1733804 w 8572754"/>
                <a:gd name="connsiteY86" fmla="*/ 441716 h 2308616"/>
                <a:gd name="connsiteX87" fmla="*/ 1759204 w 8572754"/>
                <a:gd name="connsiteY87" fmla="*/ 403616 h 2308616"/>
                <a:gd name="connsiteX88" fmla="*/ 1784604 w 8572754"/>
                <a:gd name="connsiteY88" fmla="*/ 327416 h 2308616"/>
                <a:gd name="connsiteX89" fmla="*/ 1149604 w 8572754"/>
                <a:gd name="connsiteY89" fmla="*/ 213116 h 2308616"/>
                <a:gd name="connsiteX90" fmla="*/ 1060704 w 8572754"/>
                <a:gd name="connsiteY90" fmla="*/ 200416 h 2308616"/>
                <a:gd name="connsiteX91" fmla="*/ 844804 w 8572754"/>
                <a:gd name="connsiteY91" fmla="*/ 187716 h 2308616"/>
                <a:gd name="connsiteX92" fmla="*/ 705104 w 8572754"/>
                <a:gd name="connsiteY92" fmla="*/ 175016 h 2308616"/>
                <a:gd name="connsiteX93" fmla="*/ 413004 w 8572754"/>
                <a:gd name="connsiteY93" fmla="*/ 162316 h 2308616"/>
                <a:gd name="connsiteX94" fmla="*/ 209804 w 8572754"/>
                <a:gd name="connsiteY94" fmla="*/ 149616 h 2308616"/>
                <a:gd name="connsiteX95" fmla="*/ 32004 w 8572754"/>
                <a:gd name="connsiteY95" fmla="*/ 162316 h 2308616"/>
                <a:gd name="connsiteX96" fmla="*/ 19304 w 8572754"/>
                <a:gd name="connsiteY96"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302504 w 8572754"/>
                <a:gd name="connsiteY37" fmla="*/ 683016 h 2308616"/>
                <a:gd name="connsiteX38" fmla="*/ 5175504 w 8572754"/>
                <a:gd name="connsiteY38" fmla="*/ 644916 h 2308616"/>
                <a:gd name="connsiteX39" fmla="*/ 4934204 w 8572754"/>
                <a:gd name="connsiteY39" fmla="*/ 632216 h 2308616"/>
                <a:gd name="connsiteX40" fmla="*/ 4527804 w 8572754"/>
                <a:gd name="connsiteY40" fmla="*/ 594116 h 2308616"/>
                <a:gd name="connsiteX41" fmla="*/ 4438904 w 8572754"/>
                <a:gd name="connsiteY41" fmla="*/ 581416 h 2308616"/>
                <a:gd name="connsiteX42" fmla="*/ 3905504 w 8572754"/>
                <a:gd name="connsiteY42" fmla="*/ 530616 h 2308616"/>
                <a:gd name="connsiteX43" fmla="*/ 3626104 w 8572754"/>
                <a:gd name="connsiteY43" fmla="*/ 492516 h 2308616"/>
                <a:gd name="connsiteX44" fmla="*/ 3486404 w 8572754"/>
                <a:gd name="connsiteY44" fmla="*/ 467116 h 2308616"/>
                <a:gd name="connsiteX45" fmla="*/ 3156204 w 8572754"/>
                <a:gd name="connsiteY45" fmla="*/ 454416 h 2308616"/>
                <a:gd name="connsiteX46" fmla="*/ 2902204 w 8572754"/>
                <a:gd name="connsiteY46" fmla="*/ 416316 h 2308616"/>
                <a:gd name="connsiteX47" fmla="*/ 2851404 w 8572754"/>
                <a:gd name="connsiteY47" fmla="*/ 403616 h 2308616"/>
                <a:gd name="connsiteX48" fmla="*/ 2381504 w 8572754"/>
                <a:gd name="connsiteY48" fmla="*/ 378216 h 2308616"/>
                <a:gd name="connsiteX49" fmla="*/ 2318004 w 8572754"/>
                <a:gd name="connsiteY49" fmla="*/ 695716 h 2308616"/>
                <a:gd name="connsiteX50" fmla="*/ 2381504 w 8572754"/>
                <a:gd name="connsiteY50" fmla="*/ 810016 h 2308616"/>
                <a:gd name="connsiteX51" fmla="*/ 2419604 w 8572754"/>
                <a:gd name="connsiteY51" fmla="*/ 835416 h 2308616"/>
                <a:gd name="connsiteX52" fmla="*/ 2495804 w 8572754"/>
                <a:gd name="connsiteY52" fmla="*/ 911616 h 2308616"/>
                <a:gd name="connsiteX53" fmla="*/ 2533904 w 8572754"/>
                <a:gd name="connsiteY53" fmla="*/ 949716 h 2308616"/>
                <a:gd name="connsiteX54" fmla="*/ 2584704 w 8572754"/>
                <a:gd name="connsiteY54" fmla="*/ 987816 h 2308616"/>
                <a:gd name="connsiteX55" fmla="*/ 2660904 w 8572754"/>
                <a:gd name="connsiteY55" fmla="*/ 1038616 h 2308616"/>
                <a:gd name="connsiteX56" fmla="*/ 2673604 w 8572754"/>
                <a:gd name="connsiteY56" fmla="*/ 1076716 h 2308616"/>
                <a:gd name="connsiteX57" fmla="*/ 2699004 w 8572754"/>
                <a:gd name="connsiteY57" fmla="*/ 1165616 h 2308616"/>
                <a:gd name="connsiteX58" fmla="*/ 2673604 w 8572754"/>
                <a:gd name="connsiteY58" fmla="*/ 1330716 h 2308616"/>
                <a:gd name="connsiteX59" fmla="*/ 2660904 w 8572754"/>
                <a:gd name="connsiteY59" fmla="*/ 1381516 h 2308616"/>
                <a:gd name="connsiteX60" fmla="*/ 2635504 w 8572754"/>
                <a:gd name="connsiteY60" fmla="*/ 1419616 h 2308616"/>
                <a:gd name="connsiteX61" fmla="*/ 2622804 w 8572754"/>
                <a:gd name="connsiteY61" fmla="*/ 1457716 h 2308616"/>
                <a:gd name="connsiteX62" fmla="*/ 2584704 w 8572754"/>
                <a:gd name="connsiteY62" fmla="*/ 1470416 h 2308616"/>
                <a:gd name="connsiteX63" fmla="*/ 2546604 w 8572754"/>
                <a:gd name="connsiteY63" fmla="*/ 1495816 h 2308616"/>
                <a:gd name="connsiteX64" fmla="*/ 2470404 w 8572754"/>
                <a:gd name="connsiteY64" fmla="*/ 1521216 h 2308616"/>
                <a:gd name="connsiteX65" fmla="*/ 2432304 w 8572754"/>
                <a:gd name="connsiteY65" fmla="*/ 1533916 h 2308616"/>
                <a:gd name="connsiteX66" fmla="*/ 2330704 w 8572754"/>
                <a:gd name="connsiteY66" fmla="*/ 1546616 h 2308616"/>
                <a:gd name="connsiteX67" fmla="*/ 1797304 w 8572754"/>
                <a:gd name="connsiteY67" fmla="*/ 1546616 h 2308616"/>
                <a:gd name="connsiteX68" fmla="*/ 1670304 w 8572754"/>
                <a:gd name="connsiteY68" fmla="*/ 1533916 h 2308616"/>
                <a:gd name="connsiteX69" fmla="*/ 1556004 w 8572754"/>
                <a:gd name="connsiteY69" fmla="*/ 1470416 h 2308616"/>
                <a:gd name="connsiteX70" fmla="*/ 1454404 w 8572754"/>
                <a:gd name="connsiteY70" fmla="*/ 1419616 h 2308616"/>
                <a:gd name="connsiteX71" fmla="*/ 1429004 w 8572754"/>
                <a:gd name="connsiteY71" fmla="*/ 1381516 h 2308616"/>
                <a:gd name="connsiteX72" fmla="*/ 1378204 w 8572754"/>
                <a:gd name="connsiteY72" fmla="*/ 1356116 h 2308616"/>
                <a:gd name="connsiteX73" fmla="*/ 1340104 w 8572754"/>
                <a:gd name="connsiteY73" fmla="*/ 1229116 h 2308616"/>
                <a:gd name="connsiteX74" fmla="*/ 1352804 w 8572754"/>
                <a:gd name="connsiteY74" fmla="*/ 975116 h 2308616"/>
                <a:gd name="connsiteX75" fmla="*/ 1365504 w 8572754"/>
                <a:gd name="connsiteY75" fmla="*/ 937016 h 2308616"/>
                <a:gd name="connsiteX76" fmla="*/ 1390904 w 8572754"/>
                <a:gd name="connsiteY76" fmla="*/ 835416 h 2308616"/>
                <a:gd name="connsiteX77" fmla="*/ 1416304 w 8572754"/>
                <a:gd name="connsiteY77" fmla="*/ 797316 h 2308616"/>
                <a:gd name="connsiteX78" fmla="*/ 1467104 w 8572754"/>
                <a:gd name="connsiteY78" fmla="*/ 733816 h 2308616"/>
                <a:gd name="connsiteX79" fmla="*/ 1492504 w 8572754"/>
                <a:gd name="connsiteY79" fmla="*/ 695716 h 2308616"/>
                <a:gd name="connsiteX80" fmla="*/ 1505204 w 8572754"/>
                <a:gd name="connsiteY80" fmla="*/ 657616 h 2308616"/>
                <a:gd name="connsiteX81" fmla="*/ 1543304 w 8572754"/>
                <a:gd name="connsiteY81" fmla="*/ 632216 h 2308616"/>
                <a:gd name="connsiteX82" fmla="*/ 1568704 w 8572754"/>
                <a:gd name="connsiteY82" fmla="*/ 594116 h 2308616"/>
                <a:gd name="connsiteX83" fmla="*/ 1606804 w 8572754"/>
                <a:gd name="connsiteY83" fmla="*/ 581416 h 2308616"/>
                <a:gd name="connsiteX84" fmla="*/ 1657604 w 8572754"/>
                <a:gd name="connsiteY84" fmla="*/ 505216 h 2308616"/>
                <a:gd name="connsiteX85" fmla="*/ 1733804 w 8572754"/>
                <a:gd name="connsiteY85" fmla="*/ 441716 h 2308616"/>
                <a:gd name="connsiteX86" fmla="*/ 1759204 w 8572754"/>
                <a:gd name="connsiteY86" fmla="*/ 403616 h 2308616"/>
                <a:gd name="connsiteX87" fmla="*/ 1784604 w 8572754"/>
                <a:gd name="connsiteY87" fmla="*/ 327416 h 2308616"/>
                <a:gd name="connsiteX88" fmla="*/ 1149604 w 8572754"/>
                <a:gd name="connsiteY88" fmla="*/ 213116 h 2308616"/>
                <a:gd name="connsiteX89" fmla="*/ 1060704 w 8572754"/>
                <a:gd name="connsiteY89" fmla="*/ 200416 h 2308616"/>
                <a:gd name="connsiteX90" fmla="*/ 844804 w 8572754"/>
                <a:gd name="connsiteY90" fmla="*/ 187716 h 2308616"/>
                <a:gd name="connsiteX91" fmla="*/ 705104 w 8572754"/>
                <a:gd name="connsiteY91" fmla="*/ 175016 h 2308616"/>
                <a:gd name="connsiteX92" fmla="*/ 413004 w 8572754"/>
                <a:gd name="connsiteY92" fmla="*/ 162316 h 2308616"/>
                <a:gd name="connsiteX93" fmla="*/ 209804 w 8572754"/>
                <a:gd name="connsiteY93" fmla="*/ 149616 h 2308616"/>
                <a:gd name="connsiteX94" fmla="*/ 32004 w 8572754"/>
                <a:gd name="connsiteY94" fmla="*/ 162316 h 2308616"/>
                <a:gd name="connsiteX95" fmla="*/ 19304 w 8572754"/>
                <a:gd name="connsiteY95"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232654 w 8572754"/>
                <a:gd name="connsiteY37" fmla="*/ 803666 h 2308616"/>
                <a:gd name="connsiteX38" fmla="*/ 5175504 w 8572754"/>
                <a:gd name="connsiteY38" fmla="*/ 644916 h 2308616"/>
                <a:gd name="connsiteX39" fmla="*/ 4934204 w 8572754"/>
                <a:gd name="connsiteY39" fmla="*/ 632216 h 2308616"/>
                <a:gd name="connsiteX40" fmla="*/ 4527804 w 8572754"/>
                <a:gd name="connsiteY40" fmla="*/ 594116 h 2308616"/>
                <a:gd name="connsiteX41" fmla="*/ 4438904 w 8572754"/>
                <a:gd name="connsiteY41" fmla="*/ 581416 h 2308616"/>
                <a:gd name="connsiteX42" fmla="*/ 3905504 w 8572754"/>
                <a:gd name="connsiteY42" fmla="*/ 530616 h 2308616"/>
                <a:gd name="connsiteX43" fmla="*/ 3626104 w 8572754"/>
                <a:gd name="connsiteY43" fmla="*/ 492516 h 2308616"/>
                <a:gd name="connsiteX44" fmla="*/ 3486404 w 8572754"/>
                <a:gd name="connsiteY44" fmla="*/ 467116 h 2308616"/>
                <a:gd name="connsiteX45" fmla="*/ 3156204 w 8572754"/>
                <a:gd name="connsiteY45" fmla="*/ 454416 h 2308616"/>
                <a:gd name="connsiteX46" fmla="*/ 2902204 w 8572754"/>
                <a:gd name="connsiteY46" fmla="*/ 416316 h 2308616"/>
                <a:gd name="connsiteX47" fmla="*/ 2851404 w 8572754"/>
                <a:gd name="connsiteY47" fmla="*/ 403616 h 2308616"/>
                <a:gd name="connsiteX48" fmla="*/ 2381504 w 8572754"/>
                <a:gd name="connsiteY48" fmla="*/ 378216 h 2308616"/>
                <a:gd name="connsiteX49" fmla="*/ 2318004 w 8572754"/>
                <a:gd name="connsiteY49" fmla="*/ 695716 h 2308616"/>
                <a:gd name="connsiteX50" fmla="*/ 2381504 w 8572754"/>
                <a:gd name="connsiteY50" fmla="*/ 810016 h 2308616"/>
                <a:gd name="connsiteX51" fmla="*/ 2419604 w 8572754"/>
                <a:gd name="connsiteY51" fmla="*/ 835416 h 2308616"/>
                <a:gd name="connsiteX52" fmla="*/ 2495804 w 8572754"/>
                <a:gd name="connsiteY52" fmla="*/ 911616 h 2308616"/>
                <a:gd name="connsiteX53" fmla="*/ 2533904 w 8572754"/>
                <a:gd name="connsiteY53" fmla="*/ 949716 h 2308616"/>
                <a:gd name="connsiteX54" fmla="*/ 2584704 w 8572754"/>
                <a:gd name="connsiteY54" fmla="*/ 987816 h 2308616"/>
                <a:gd name="connsiteX55" fmla="*/ 2660904 w 8572754"/>
                <a:gd name="connsiteY55" fmla="*/ 1038616 h 2308616"/>
                <a:gd name="connsiteX56" fmla="*/ 2673604 w 8572754"/>
                <a:gd name="connsiteY56" fmla="*/ 1076716 h 2308616"/>
                <a:gd name="connsiteX57" fmla="*/ 2699004 w 8572754"/>
                <a:gd name="connsiteY57" fmla="*/ 1165616 h 2308616"/>
                <a:gd name="connsiteX58" fmla="*/ 2673604 w 8572754"/>
                <a:gd name="connsiteY58" fmla="*/ 1330716 h 2308616"/>
                <a:gd name="connsiteX59" fmla="*/ 2660904 w 8572754"/>
                <a:gd name="connsiteY59" fmla="*/ 1381516 h 2308616"/>
                <a:gd name="connsiteX60" fmla="*/ 2635504 w 8572754"/>
                <a:gd name="connsiteY60" fmla="*/ 1419616 h 2308616"/>
                <a:gd name="connsiteX61" fmla="*/ 2622804 w 8572754"/>
                <a:gd name="connsiteY61" fmla="*/ 1457716 h 2308616"/>
                <a:gd name="connsiteX62" fmla="*/ 2584704 w 8572754"/>
                <a:gd name="connsiteY62" fmla="*/ 1470416 h 2308616"/>
                <a:gd name="connsiteX63" fmla="*/ 2546604 w 8572754"/>
                <a:gd name="connsiteY63" fmla="*/ 1495816 h 2308616"/>
                <a:gd name="connsiteX64" fmla="*/ 2470404 w 8572754"/>
                <a:gd name="connsiteY64" fmla="*/ 1521216 h 2308616"/>
                <a:gd name="connsiteX65" fmla="*/ 2432304 w 8572754"/>
                <a:gd name="connsiteY65" fmla="*/ 1533916 h 2308616"/>
                <a:gd name="connsiteX66" fmla="*/ 2330704 w 8572754"/>
                <a:gd name="connsiteY66" fmla="*/ 1546616 h 2308616"/>
                <a:gd name="connsiteX67" fmla="*/ 1797304 w 8572754"/>
                <a:gd name="connsiteY67" fmla="*/ 1546616 h 2308616"/>
                <a:gd name="connsiteX68" fmla="*/ 1670304 w 8572754"/>
                <a:gd name="connsiteY68" fmla="*/ 1533916 h 2308616"/>
                <a:gd name="connsiteX69" fmla="*/ 1556004 w 8572754"/>
                <a:gd name="connsiteY69" fmla="*/ 1470416 h 2308616"/>
                <a:gd name="connsiteX70" fmla="*/ 1454404 w 8572754"/>
                <a:gd name="connsiteY70" fmla="*/ 1419616 h 2308616"/>
                <a:gd name="connsiteX71" fmla="*/ 1429004 w 8572754"/>
                <a:gd name="connsiteY71" fmla="*/ 1381516 h 2308616"/>
                <a:gd name="connsiteX72" fmla="*/ 1378204 w 8572754"/>
                <a:gd name="connsiteY72" fmla="*/ 1356116 h 2308616"/>
                <a:gd name="connsiteX73" fmla="*/ 1340104 w 8572754"/>
                <a:gd name="connsiteY73" fmla="*/ 1229116 h 2308616"/>
                <a:gd name="connsiteX74" fmla="*/ 1352804 w 8572754"/>
                <a:gd name="connsiteY74" fmla="*/ 975116 h 2308616"/>
                <a:gd name="connsiteX75" fmla="*/ 1365504 w 8572754"/>
                <a:gd name="connsiteY75" fmla="*/ 937016 h 2308616"/>
                <a:gd name="connsiteX76" fmla="*/ 1390904 w 8572754"/>
                <a:gd name="connsiteY76" fmla="*/ 835416 h 2308616"/>
                <a:gd name="connsiteX77" fmla="*/ 1416304 w 8572754"/>
                <a:gd name="connsiteY77" fmla="*/ 797316 h 2308616"/>
                <a:gd name="connsiteX78" fmla="*/ 1467104 w 8572754"/>
                <a:gd name="connsiteY78" fmla="*/ 733816 h 2308616"/>
                <a:gd name="connsiteX79" fmla="*/ 1492504 w 8572754"/>
                <a:gd name="connsiteY79" fmla="*/ 695716 h 2308616"/>
                <a:gd name="connsiteX80" fmla="*/ 1505204 w 8572754"/>
                <a:gd name="connsiteY80" fmla="*/ 657616 h 2308616"/>
                <a:gd name="connsiteX81" fmla="*/ 1543304 w 8572754"/>
                <a:gd name="connsiteY81" fmla="*/ 632216 h 2308616"/>
                <a:gd name="connsiteX82" fmla="*/ 1568704 w 8572754"/>
                <a:gd name="connsiteY82" fmla="*/ 594116 h 2308616"/>
                <a:gd name="connsiteX83" fmla="*/ 1606804 w 8572754"/>
                <a:gd name="connsiteY83" fmla="*/ 581416 h 2308616"/>
                <a:gd name="connsiteX84" fmla="*/ 1657604 w 8572754"/>
                <a:gd name="connsiteY84" fmla="*/ 505216 h 2308616"/>
                <a:gd name="connsiteX85" fmla="*/ 1733804 w 8572754"/>
                <a:gd name="connsiteY85" fmla="*/ 441716 h 2308616"/>
                <a:gd name="connsiteX86" fmla="*/ 1759204 w 8572754"/>
                <a:gd name="connsiteY86" fmla="*/ 403616 h 2308616"/>
                <a:gd name="connsiteX87" fmla="*/ 1784604 w 8572754"/>
                <a:gd name="connsiteY87" fmla="*/ 327416 h 2308616"/>
                <a:gd name="connsiteX88" fmla="*/ 1149604 w 8572754"/>
                <a:gd name="connsiteY88" fmla="*/ 213116 h 2308616"/>
                <a:gd name="connsiteX89" fmla="*/ 1060704 w 8572754"/>
                <a:gd name="connsiteY89" fmla="*/ 200416 h 2308616"/>
                <a:gd name="connsiteX90" fmla="*/ 844804 w 8572754"/>
                <a:gd name="connsiteY90" fmla="*/ 187716 h 2308616"/>
                <a:gd name="connsiteX91" fmla="*/ 705104 w 8572754"/>
                <a:gd name="connsiteY91" fmla="*/ 175016 h 2308616"/>
                <a:gd name="connsiteX92" fmla="*/ 413004 w 8572754"/>
                <a:gd name="connsiteY92" fmla="*/ 162316 h 2308616"/>
                <a:gd name="connsiteX93" fmla="*/ 209804 w 8572754"/>
                <a:gd name="connsiteY93" fmla="*/ 149616 h 2308616"/>
                <a:gd name="connsiteX94" fmla="*/ 32004 w 8572754"/>
                <a:gd name="connsiteY94" fmla="*/ 162316 h 2308616"/>
                <a:gd name="connsiteX95" fmla="*/ 19304 w 8572754"/>
                <a:gd name="connsiteY95"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232654 w 8572754"/>
                <a:gd name="connsiteY37" fmla="*/ 803666 h 2308616"/>
                <a:gd name="connsiteX38" fmla="*/ 4934204 w 8572754"/>
                <a:gd name="connsiteY38" fmla="*/ 632216 h 2308616"/>
                <a:gd name="connsiteX39" fmla="*/ 4527804 w 8572754"/>
                <a:gd name="connsiteY39" fmla="*/ 594116 h 2308616"/>
                <a:gd name="connsiteX40" fmla="*/ 4438904 w 8572754"/>
                <a:gd name="connsiteY40" fmla="*/ 581416 h 2308616"/>
                <a:gd name="connsiteX41" fmla="*/ 3905504 w 8572754"/>
                <a:gd name="connsiteY41" fmla="*/ 530616 h 2308616"/>
                <a:gd name="connsiteX42" fmla="*/ 3626104 w 8572754"/>
                <a:gd name="connsiteY42" fmla="*/ 492516 h 2308616"/>
                <a:gd name="connsiteX43" fmla="*/ 3486404 w 8572754"/>
                <a:gd name="connsiteY43" fmla="*/ 467116 h 2308616"/>
                <a:gd name="connsiteX44" fmla="*/ 3156204 w 8572754"/>
                <a:gd name="connsiteY44" fmla="*/ 454416 h 2308616"/>
                <a:gd name="connsiteX45" fmla="*/ 2902204 w 8572754"/>
                <a:gd name="connsiteY45" fmla="*/ 416316 h 2308616"/>
                <a:gd name="connsiteX46" fmla="*/ 2851404 w 8572754"/>
                <a:gd name="connsiteY46" fmla="*/ 403616 h 2308616"/>
                <a:gd name="connsiteX47" fmla="*/ 2381504 w 8572754"/>
                <a:gd name="connsiteY47" fmla="*/ 378216 h 2308616"/>
                <a:gd name="connsiteX48" fmla="*/ 2318004 w 8572754"/>
                <a:gd name="connsiteY48" fmla="*/ 695716 h 2308616"/>
                <a:gd name="connsiteX49" fmla="*/ 2381504 w 8572754"/>
                <a:gd name="connsiteY49" fmla="*/ 810016 h 2308616"/>
                <a:gd name="connsiteX50" fmla="*/ 2419604 w 8572754"/>
                <a:gd name="connsiteY50" fmla="*/ 835416 h 2308616"/>
                <a:gd name="connsiteX51" fmla="*/ 2495804 w 8572754"/>
                <a:gd name="connsiteY51" fmla="*/ 911616 h 2308616"/>
                <a:gd name="connsiteX52" fmla="*/ 2533904 w 8572754"/>
                <a:gd name="connsiteY52" fmla="*/ 949716 h 2308616"/>
                <a:gd name="connsiteX53" fmla="*/ 2584704 w 8572754"/>
                <a:gd name="connsiteY53" fmla="*/ 987816 h 2308616"/>
                <a:gd name="connsiteX54" fmla="*/ 2660904 w 8572754"/>
                <a:gd name="connsiteY54" fmla="*/ 1038616 h 2308616"/>
                <a:gd name="connsiteX55" fmla="*/ 2673604 w 8572754"/>
                <a:gd name="connsiteY55" fmla="*/ 1076716 h 2308616"/>
                <a:gd name="connsiteX56" fmla="*/ 2699004 w 8572754"/>
                <a:gd name="connsiteY56" fmla="*/ 1165616 h 2308616"/>
                <a:gd name="connsiteX57" fmla="*/ 2673604 w 8572754"/>
                <a:gd name="connsiteY57" fmla="*/ 1330716 h 2308616"/>
                <a:gd name="connsiteX58" fmla="*/ 2660904 w 8572754"/>
                <a:gd name="connsiteY58" fmla="*/ 1381516 h 2308616"/>
                <a:gd name="connsiteX59" fmla="*/ 2635504 w 8572754"/>
                <a:gd name="connsiteY59" fmla="*/ 1419616 h 2308616"/>
                <a:gd name="connsiteX60" fmla="*/ 2622804 w 8572754"/>
                <a:gd name="connsiteY60" fmla="*/ 1457716 h 2308616"/>
                <a:gd name="connsiteX61" fmla="*/ 2584704 w 8572754"/>
                <a:gd name="connsiteY61" fmla="*/ 1470416 h 2308616"/>
                <a:gd name="connsiteX62" fmla="*/ 2546604 w 8572754"/>
                <a:gd name="connsiteY62" fmla="*/ 1495816 h 2308616"/>
                <a:gd name="connsiteX63" fmla="*/ 2470404 w 8572754"/>
                <a:gd name="connsiteY63" fmla="*/ 1521216 h 2308616"/>
                <a:gd name="connsiteX64" fmla="*/ 2432304 w 8572754"/>
                <a:gd name="connsiteY64" fmla="*/ 1533916 h 2308616"/>
                <a:gd name="connsiteX65" fmla="*/ 2330704 w 8572754"/>
                <a:gd name="connsiteY65" fmla="*/ 1546616 h 2308616"/>
                <a:gd name="connsiteX66" fmla="*/ 1797304 w 8572754"/>
                <a:gd name="connsiteY66" fmla="*/ 1546616 h 2308616"/>
                <a:gd name="connsiteX67" fmla="*/ 1670304 w 8572754"/>
                <a:gd name="connsiteY67" fmla="*/ 1533916 h 2308616"/>
                <a:gd name="connsiteX68" fmla="*/ 1556004 w 8572754"/>
                <a:gd name="connsiteY68" fmla="*/ 1470416 h 2308616"/>
                <a:gd name="connsiteX69" fmla="*/ 1454404 w 8572754"/>
                <a:gd name="connsiteY69" fmla="*/ 1419616 h 2308616"/>
                <a:gd name="connsiteX70" fmla="*/ 1429004 w 8572754"/>
                <a:gd name="connsiteY70" fmla="*/ 1381516 h 2308616"/>
                <a:gd name="connsiteX71" fmla="*/ 1378204 w 8572754"/>
                <a:gd name="connsiteY71" fmla="*/ 1356116 h 2308616"/>
                <a:gd name="connsiteX72" fmla="*/ 1340104 w 8572754"/>
                <a:gd name="connsiteY72" fmla="*/ 1229116 h 2308616"/>
                <a:gd name="connsiteX73" fmla="*/ 1352804 w 8572754"/>
                <a:gd name="connsiteY73" fmla="*/ 975116 h 2308616"/>
                <a:gd name="connsiteX74" fmla="*/ 1365504 w 8572754"/>
                <a:gd name="connsiteY74" fmla="*/ 937016 h 2308616"/>
                <a:gd name="connsiteX75" fmla="*/ 1390904 w 8572754"/>
                <a:gd name="connsiteY75" fmla="*/ 835416 h 2308616"/>
                <a:gd name="connsiteX76" fmla="*/ 1416304 w 8572754"/>
                <a:gd name="connsiteY76" fmla="*/ 797316 h 2308616"/>
                <a:gd name="connsiteX77" fmla="*/ 1467104 w 8572754"/>
                <a:gd name="connsiteY77" fmla="*/ 733816 h 2308616"/>
                <a:gd name="connsiteX78" fmla="*/ 1492504 w 8572754"/>
                <a:gd name="connsiteY78" fmla="*/ 695716 h 2308616"/>
                <a:gd name="connsiteX79" fmla="*/ 1505204 w 8572754"/>
                <a:gd name="connsiteY79" fmla="*/ 657616 h 2308616"/>
                <a:gd name="connsiteX80" fmla="*/ 1543304 w 8572754"/>
                <a:gd name="connsiteY80" fmla="*/ 632216 h 2308616"/>
                <a:gd name="connsiteX81" fmla="*/ 1568704 w 8572754"/>
                <a:gd name="connsiteY81" fmla="*/ 594116 h 2308616"/>
                <a:gd name="connsiteX82" fmla="*/ 1606804 w 8572754"/>
                <a:gd name="connsiteY82" fmla="*/ 581416 h 2308616"/>
                <a:gd name="connsiteX83" fmla="*/ 1657604 w 8572754"/>
                <a:gd name="connsiteY83" fmla="*/ 505216 h 2308616"/>
                <a:gd name="connsiteX84" fmla="*/ 1733804 w 8572754"/>
                <a:gd name="connsiteY84" fmla="*/ 441716 h 2308616"/>
                <a:gd name="connsiteX85" fmla="*/ 1759204 w 8572754"/>
                <a:gd name="connsiteY85" fmla="*/ 403616 h 2308616"/>
                <a:gd name="connsiteX86" fmla="*/ 1784604 w 8572754"/>
                <a:gd name="connsiteY86" fmla="*/ 327416 h 2308616"/>
                <a:gd name="connsiteX87" fmla="*/ 1149604 w 8572754"/>
                <a:gd name="connsiteY87" fmla="*/ 213116 h 2308616"/>
                <a:gd name="connsiteX88" fmla="*/ 1060704 w 8572754"/>
                <a:gd name="connsiteY88" fmla="*/ 200416 h 2308616"/>
                <a:gd name="connsiteX89" fmla="*/ 844804 w 8572754"/>
                <a:gd name="connsiteY89" fmla="*/ 187716 h 2308616"/>
                <a:gd name="connsiteX90" fmla="*/ 705104 w 8572754"/>
                <a:gd name="connsiteY90" fmla="*/ 175016 h 2308616"/>
                <a:gd name="connsiteX91" fmla="*/ 413004 w 8572754"/>
                <a:gd name="connsiteY91" fmla="*/ 162316 h 2308616"/>
                <a:gd name="connsiteX92" fmla="*/ 209804 w 8572754"/>
                <a:gd name="connsiteY92" fmla="*/ 149616 h 2308616"/>
                <a:gd name="connsiteX93" fmla="*/ 32004 w 8572754"/>
                <a:gd name="connsiteY93" fmla="*/ 162316 h 2308616"/>
                <a:gd name="connsiteX94" fmla="*/ 19304 w 8572754"/>
                <a:gd name="connsiteY9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232654 w 8572754"/>
                <a:gd name="connsiteY37" fmla="*/ 803666 h 2308616"/>
                <a:gd name="connsiteX38" fmla="*/ 4813554 w 8572754"/>
                <a:gd name="connsiteY38" fmla="*/ 708416 h 2308616"/>
                <a:gd name="connsiteX39" fmla="*/ 4527804 w 8572754"/>
                <a:gd name="connsiteY39" fmla="*/ 594116 h 2308616"/>
                <a:gd name="connsiteX40" fmla="*/ 4438904 w 8572754"/>
                <a:gd name="connsiteY40" fmla="*/ 581416 h 2308616"/>
                <a:gd name="connsiteX41" fmla="*/ 3905504 w 8572754"/>
                <a:gd name="connsiteY41" fmla="*/ 530616 h 2308616"/>
                <a:gd name="connsiteX42" fmla="*/ 3626104 w 8572754"/>
                <a:gd name="connsiteY42" fmla="*/ 492516 h 2308616"/>
                <a:gd name="connsiteX43" fmla="*/ 3486404 w 8572754"/>
                <a:gd name="connsiteY43" fmla="*/ 467116 h 2308616"/>
                <a:gd name="connsiteX44" fmla="*/ 3156204 w 8572754"/>
                <a:gd name="connsiteY44" fmla="*/ 454416 h 2308616"/>
                <a:gd name="connsiteX45" fmla="*/ 2902204 w 8572754"/>
                <a:gd name="connsiteY45" fmla="*/ 416316 h 2308616"/>
                <a:gd name="connsiteX46" fmla="*/ 2851404 w 8572754"/>
                <a:gd name="connsiteY46" fmla="*/ 403616 h 2308616"/>
                <a:gd name="connsiteX47" fmla="*/ 2381504 w 8572754"/>
                <a:gd name="connsiteY47" fmla="*/ 378216 h 2308616"/>
                <a:gd name="connsiteX48" fmla="*/ 2318004 w 8572754"/>
                <a:gd name="connsiteY48" fmla="*/ 695716 h 2308616"/>
                <a:gd name="connsiteX49" fmla="*/ 2381504 w 8572754"/>
                <a:gd name="connsiteY49" fmla="*/ 810016 h 2308616"/>
                <a:gd name="connsiteX50" fmla="*/ 2419604 w 8572754"/>
                <a:gd name="connsiteY50" fmla="*/ 835416 h 2308616"/>
                <a:gd name="connsiteX51" fmla="*/ 2495804 w 8572754"/>
                <a:gd name="connsiteY51" fmla="*/ 911616 h 2308616"/>
                <a:gd name="connsiteX52" fmla="*/ 2533904 w 8572754"/>
                <a:gd name="connsiteY52" fmla="*/ 949716 h 2308616"/>
                <a:gd name="connsiteX53" fmla="*/ 2584704 w 8572754"/>
                <a:gd name="connsiteY53" fmla="*/ 987816 h 2308616"/>
                <a:gd name="connsiteX54" fmla="*/ 2660904 w 8572754"/>
                <a:gd name="connsiteY54" fmla="*/ 1038616 h 2308616"/>
                <a:gd name="connsiteX55" fmla="*/ 2673604 w 8572754"/>
                <a:gd name="connsiteY55" fmla="*/ 1076716 h 2308616"/>
                <a:gd name="connsiteX56" fmla="*/ 2699004 w 8572754"/>
                <a:gd name="connsiteY56" fmla="*/ 1165616 h 2308616"/>
                <a:gd name="connsiteX57" fmla="*/ 2673604 w 8572754"/>
                <a:gd name="connsiteY57" fmla="*/ 1330716 h 2308616"/>
                <a:gd name="connsiteX58" fmla="*/ 2660904 w 8572754"/>
                <a:gd name="connsiteY58" fmla="*/ 1381516 h 2308616"/>
                <a:gd name="connsiteX59" fmla="*/ 2635504 w 8572754"/>
                <a:gd name="connsiteY59" fmla="*/ 1419616 h 2308616"/>
                <a:gd name="connsiteX60" fmla="*/ 2622804 w 8572754"/>
                <a:gd name="connsiteY60" fmla="*/ 1457716 h 2308616"/>
                <a:gd name="connsiteX61" fmla="*/ 2584704 w 8572754"/>
                <a:gd name="connsiteY61" fmla="*/ 1470416 h 2308616"/>
                <a:gd name="connsiteX62" fmla="*/ 2546604 w 8572754"/>
                <a:gd name="connsiteY62" fmla="*/ 1495816 h 2308616"/>
                <a:gd name="connsiteX63" fmla="*/ 2470404 w 8572754"/>
                <a:gd name="connsiteY63" fmla="*/ 1521216 h 2308616"/>
                <a:gd name="connsiteX64" fmla="*/ 2432304 w 8572754"/>
                <a:gd name="connsiteY64" fmla="*/ 1533916 h 2308616"/>
                <a:gd name="connsiteX65" fmla="*/ 2330704 w 8572754"/>
                <a:gd name="connsiteY65" fmla="*/ 1546616 h 2308616"/>
                <a:gd name="connsiteX66" fmla="*/ 1797304 w 8572754"/>
                <a:gd name="connsiteY66" fmla="*/ 1546616 h 2308616"/>
                <a:gd name="connsiteX67" fmla="*/ 1670304 w 8572754"/>
                <a:gd name="connsiteY67" fmla="*/ 1533916 h 2308616"/>
                <a:gd name="connsiteX68" fmla="*/ 1556004 w 8572754"/>
                <a:gd name="connsiteY68" fmla="*/ 1470416 h 2308616"/>
                <a:gd name="connsiteX69" fmla="*/ 1454404 w 8572754"/>
                <a:gd name="connsiteY69" fmla="*/ 1419616 h 2308616"/>
                <a:gd name="connsiteX70" fmla="*/ 1429004 w 8572754"/>
                <a:gd name="connsiteY70" fmla="*/ 1381516 h 2308616"/>
                <a:gd name="connsiteX71" fmla="*/ 1378204 w 8572754"/>
                <a:gd name="connsiteY71" fmla="*/ 1356116 h 2308616"/>
                <a:gd name="connsiteX72" fmla="*/ 1340104 w 8572754"/>
                <a:gd name="connsiteY72" fmla="*/ 1229116 h 2308616"/>
                <a:gd name="connsiteX73" fmla="*/ 1352804 w 8572754"/>
                <a:gd name="connsiteY73" fmla="*/ 975116 h 2308616"/>
                <a:gd name="connsiteX74" fmla="*/ 1365504 w 8572754"/>
                <a:gd name="connsiteY74" fmla="*/ 937016 h 2308616"/>
                <a:gd name="connsiteX75" fmla="*/ 1390904 w 8572754"/>
                <a:gd name="connsiteY75" fmla="*/ 835416 h 2308616"/>
                <a:gd name="connsiteX76" fmla="*/ 1416304 w 8572754"/>
                <a:gd name="connsiteY76" fmla="*/ 797316 h 2308616"/>
                <a:gd name="connsiteX77" fmla="*/ 1467104 w 8572754"/>
                <a:gd name="connsiteY77" fmla="*/ 733816 h 2308616"/>
                <a:gd name="connsiteX78" fmla="*/ 1492504 w 8572754"/>
                <a:gd name="connsiteY78" fmla="*/ 695716 h 2308616"/>
                <a:gd name="connsiteX79" fmla="*/ 1505204 w 8572754"/>
                <a:gd name="connsiteY79" fmla="*/ 657616 h 2308616"/>
                <a:gd name="connsiteX80" fmla="*/ 1543304 w 8572754"/>
                <a:gd name="connsiteY80" fmla="*/ 632216 h 2308616"/>
                <a:gd name="connsiteX81" fmla="*/ 1568704 w 8572754"/>
                <a:gd name="connsiteY81" fmla="*/ 594116 h 2308616"/>
                <a:gd name="connsiteX82" fmla="*/ 1606804 w 8572754"/>
                <a:gd name="connsiteY82" fmla="*/ 581416 h 2308616"/>
                <a:gd name="connsiteX83" fmla="*/ 1657604 w 8572754"/>
                <a:gd name="connsiteY83" fmla="*/ 505216 h 2308616"/>
                <a:gd name="connsiteX84" fmla="*/ 1733804 w 8572754"/>
                <a:gd name="connsiteY84" fmla="*/ 441716 h 2308616"/>
                <a:gd name="connsiteX85" fmla="*/ 1759204 w 8572754"/>
                <a:gd name="connsiteY85" fmla="*/ 403616 h 2308616"/>
                <a:gd name="connsiteX86" fmla="*/ 1784604 w 8572754"/>
                <a:gd name="connsiteY86" fmla="*/ 327416 h 2308616"/>
                <a:gd name="connsiteX87" fmla="*/ 1149604 w 8572754"/>
                <a:gd name="connsiteY87" fmla="*/ 213116 h 2308616"/>
                <a:gd name="connsiteX88" fmla="*/ 1060704 w 8572754"/>
                <a:gd name="connsiteY88" fmla="*/ 200416 h 2308616"/>
                <a:gd name="connsiteX89" fmla="*/ 844804 w 8572754"/>
                <a:gd name="connsiteY89" fmla="*/ 187716 h 2308616"/>
                <a:gd name="connsiteX90" fmla="*/ 705104 w 8572754"/>
                <a:gd name="connsiteY90" fmla="*/ 175016 h 2308616"/>
                <a:gd name="connsiteX91" fmla="*/ 413004 w 8572754"/>
                <a:gd name="connsiteY91" fmla="*/ 162316 h 2308616"/>
                <a:gd name="connsiteX92" fmla="*/ 209804 w 8572754"/>
                <a:gd name="connsiteY92" fmla="*/ 149616 h 2308616"/>
                <a:gd name="connsiteX93" fmla="*/ 32004 w 8572754"/>
                <a:gd name="connsiteY93" fmla="*/ 162316 h 2308616"/>
                <a:gd name="connsiteX94" fmla="*/ 19304 w 8572754"/>
                <a:gd name="connsiteY9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232654 w 8572754"/>
                <a:gd name="connsiteY37" fmla="*/ 759216 h 2308616"/>
                <a:gd name="connsiteX38" fmla="*/ 4813554 w 8572754"/>
                <a:gd name="connsiteY38" fmla="*/ 708416 h 2308616"/>
                <a:gd name="connsiteX39" fmla="*/ 4527804 w 8572754"/>
                <a:gd name="connsiteY39" fmla="*/ 594116 h 2308616"/>
                <a:gd name="connsiteX40" fmla="*/ 4438904 w 8572754"/>
                <a:gd name="connsiteY40" fmla="*/ 581416 h 2308616"/>
                <a:gd name="connsiteX41" fmla="*/ 3905504 w 8572754"/>
                <a:gd name="connsiteY41" fmla="*/ 530616 h 2308616"/>
                <a:gd name="connsiteX42" fmla="*/ 3626104 w 8572754"/>
                <a:gd name="connsiteY42" fmla="*/ 492516 h 2308616"/>
                <a:gd name="connsiteX43" fmla="*/ 3486404 w 8572754"/>
                <a:gd name="connsiteY43" fmla="*/ 467116 h 2308616"/>
                <a:gd name="connsiteX44" fmla="*/ 3156204 w 8572754"/>
                <a:gd name="connsiteY44" fmla="*/ 454416 h 2308616"/>
                <a:gd name="connsiteX45" fmla="*/ 2902204 w 8572754"/>
                <a:gd name="connsiteY45" fmla="*/ 416316 h 2308616"/>
                <a:gd name="connsiteX46" fmla="*/ 2851404 w 8572754"/>
                <a:gd name="connsiteY46" fmla="*/ 403616 h 2308616"/>
                <a:gd name="connsiteX47" fmla="*/ 2381504 w 8572754"/>
                <a:gd name="connsiteY47" fmla="*/ 378216 h 2308616"/>
                <a:gd name="connsiteX48" fmla="*/ 2318004 w 8572754"/>
                <a:gd name="connsiteY48" fmla="*/ 695716 h 2308616"/>
                <a:gd name="connsiteX49" fmla="*/ 2381504 w 8572754"/>
                <a:gd name="connsiteY49" fmla="*/ 810016 h 2308616"/>
                <a:gd name="connsiteX50" fmla="*/ 2419604 w 8572754"/>
                <a:gd name="connsiteY50" fmla="*/ 835416 h 2308616"/>
                <a:gd name="connsiteX51" fmla="*/ 2495804 w 8572754"/>
                <a:gd name="connsiteY51" fmla="*/ 911616 h 2308616"/>
                <a:gd name="connsiteX52" fmla="*/ 2533904 w 8572754"/>
                <a:gd name="connsiteY52" fmla="*/ 949716 h 2308616"/>
                <a:gd name="connsiteX53" fmla="*/ 2584704 w 8572754"/>
                <a:gd name="connsiteY53" fmla="*/ 987816 h 2308616"/>
                <a:gd name="connsiteX54" fmla="*/ 2660904 w 8572754"/>
                <a:gd name="connsiteY54" fmla="*/ 1038616 h 2308616"/>
                <a:gd name="connsiteX55" fmla="*/ 2673604 w 8572754"/>
                <a:gd name="connsiteY55" fmla="*/ 1076716 h 2308616"/>
                <a:gd name="connsiteX56" fmla="*/ 2699004 w 8572754"/>
                <a:gd name="connsiteY56" fmla="*/ 1165616 h 2308616"/>
                <a:gd name="connsiteX57" fmla="*/ 2673604 w 8572754"/>
                <a:gd name="connsiteY57" fmla="*/ 1330716 h 2308616"/>
                <a:gd name="connsiteX58" fmla="*/ 2660904 w 8572754"/>
                <a:gd name="connsiteY58" fmla="*/ 1381516 h 2308616"/>
                <a:gd name="connsiteX59" fmla="*/ 2635504 w 8572754"/>
                <a:gd name="connsiteY59" fmla="*/ 1419616 h 2308616"/>
                <a:gd name="connsiteX60" fmla="*/ 2622804 w 8572754"/>
                <a:gd name="connsiteY60" fmla="*/ 1457716 h 2308616"/>
                <a:gd name="connsiteX61" fmla="*/ 2584704 w 8572754"/>
                <a:gd name="connsiteY61" fmla="*/ 1470416 h 2308616"/>
                <a:gd name="connsiteX62" fmla="*/ 2546604 w 8572754"/>
                <a:gd name="connsiteY62" fmla="*/ 1495816 h 2308616"/>
                <a:gd name="connsiteX63" fmla="*/ 2470404 w 8572754"/>
                <a:gd name="connsiteY63" fmla="*/ 1521216 h 2308616"/>
                <a:gd name="connsiteX64" fmla="*/ 2432304 w 8572754"/>
                <a:gd name="connsiteY64" fmla="*/ 1533916 h 2308616"/>
                <a:gd name="connsiteX65" fmla="*/ 2330704 w 8572754"/>
                <a:gd name="connsiteY65" fmla="*/ 1546616 h 2308616"/>
                <a:gd name="connsiteX66" fmla="*/ 1797304 w 8572754"/>
                <a:gd name="connsiteY66" fmla="*/ 1546616 h 2308616"/>
                <a:gd name="connsiteX67" fmla="*/ 1670304 w 8572754"/>
                <a:gd name="connsiteY67" fmla="*/ 1533916 h 2308616"/>
                <a:gd name="connsiteX68" fmla="*/ 1556004 w 8572754"/>
                <a:gd name="connsiteY68" fmla="*/ 1470416 h 2308616"/>
                <a:gd name="connsiteX69" fmla="*/ 1454404 w 8572754"/>
                <a:gd name="connsiteY69" fmla="*/ 1419616 h 2308616"/>
                <a:gd name="connsiteX70" fmla="*/ 1429004 w 8572754"/>
                <a:gd name="connsiteY70" fmla="*/ 1381516 h 2308616"/>
                <a:gd name="connsiteX71" fmla="*/ 1378204 w 8572754"/>
                <a:gd name="connsiteY71" fmla="*/ 1356116 h 2308616"/>
                <a:gd name="connsiteX72" fmla="*/ 1340104 w 8572754"/>
                <a:gd name="connsiteY72" fmla="*/ 1229116 h 2308616"/>
                <a:gd name="connsiteX73" fmla="*/ 1352804 w 8572754"/>
                <a:gd name="connsiteY73" fmla="*/ 975116 h 2308616"/>
                <a:gd name="connsiteX74" fmla="*/ 1365504 w 8572754"/>
                <a:gd name="connsiteY74" fmla="*/ 937016 h 2308616"/>
                <a:gd name="connsiteX75" fmla="*/ 1390904 w 8572754"/>
                <a:gd name="connsiteY75" fmla="*/ 835416 h 2308616"/>
                <a:gd name="connsiteX76" fmla="*/ 1416304 w 8572754"/>
                <a:gd name="connsiteY76" fmla="*/ 797316 h 2308616"/>
                <a:gd name="connsiteX77" fmla="*/ 1467104 w 8572754"/>
                <a:gd name="connsiteY77" fmla="*/ 733816 h 2308616"/>
                <a:gd name="connsiteX78" fmla="*/ 1492504 w 8572754"/>
                <a:gd name="connsiteY78" fmla="*/ 695716 h 2308616"/>
                <a:gd name="connsiteX79" fmla="*/ 1505204 w 8572754"/>
                <a:gd name="connsiteY79" fmla="*/ 657616 h 2308616"/>
                <a:gd name="connsiteX80" fmla="*/ 1543304 w 8572754"/>
                <a:gd name="connsiteY80" fmla="*/ 632216 h 2308616"/>
                <a:gd name="connsiteX81" fmla="*/ 1568704 w 8572754"/>
                <a:gd name="connsiteY81" fmla="*/ 594116 h 2308616"/>
                <a:gd name="connsiteX82" fmla="*/ 1606804 w 8572754"/>
                <a:gd name="connsiteY82" fmla="*/ 581416 h 2308616"/>
                <a:gd name="connsiteX83" fmla="*/ 1657604 w 8572754"/>
                <a:gd name="connsiteY83" fmla="*/ 505216 h 2308616"/>
                <a:gd name="connsiteX84" fmla="*/ 1733804 w 8572754"/>
                <a:gd name="connsiteY84" fmla="*/ 441716 h 2308616"/>
                <a:gd name="connsiteX85" fmla="*/ 1759204 w 8572754"/>
                <a:gd name="connsiteY85" fmla="*/ 403616 h 2308616"/>
                <a:gd name="connsiteX86" fmla="*/ 1784604 w 8572754"/>
                <a:gd name="connsiteY86" fmla="*/ 327416 h 2308616"/>
                <a:gd name="connsiteX87" fmla="*/ 1149604 w 8572754"/>
                <a:gd name="connsiteY87" fmla="*/ 213116 h 2308616"/>
                <a:gd name="connsiteX88" fmla="*/ 1060704 w 8572754"/>
                <a:gd name="connsiteY88" fmla="*/ 200416 h 2308616"/>
                <a:gd name="connsiteX89" fmla="*/ 844804 w 8572754"/>
                <a:gd name="connsiteY89" fmla="*/ 187716 h 2308616"/>
                <a:gd name="connsiteX90" fmla="*/ 705104 w 8572754"/>
                <a:gd name="connsiteY90" fmla="*/ 175016 h 2308616"/>
                <a:gd name="connsiteX91" fmla="*/ 413004 w 8572754"/>
                <a:gd name="connsiteY91" fmla="*/ 162316 h 2308616"/>
                <a:gd name="connsiteX92" fmla="*/ 209804 w 8572754"/>
                <a:gd name="connsiteY92" fmla="*/ 149616 h 2308616"/>
                <a:gd name="connsiteX93" fmla="*/ 32004 w 8572754"/>
                <a:gd name="connsiteY93" fmla="*/ 162316 h 2308616"/>
                <a:gd name="connsiteX94" fmla="*/ 19304 w 8572754"/>
                <a:gd name="connsiteY9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232654 w 8572754"/>
                <a:gd name="connsiteY37" fmla="*/ 759216 h 2308616"/>
                <a:gd name="connsiteX38" fmla="*/ 4527804 w 8572754"/>
                <a:gd name="connsiteY38" fmla="*/ 594116 h 2308616"/>
                <a:gd name="connsiteX39" fmla="*/ 4438904 w 8572754"/>
                <a:gd name="connsiteY39" fmla="*/ 581416 h 2308616"/>
                <a:gd name="connsiteX40" fmla="*/ 3905504 w 8572754"/>
                <a:gd name="connsiteY40" fmla="*/ 530616 h 2308616"/>
                <a:gd name="connsiteX41" fmla="*/ 3626104 w 8572754"/>
                <a:gd name="connsiteY41" fmla="*/ 492516 h 2308616"/>
                <a:gd name="connsiteX42" fmla="*/ 3486404 w 8572754"/>
                <a:gd name="connsiteY42" fmla="*/ 467116 h 2308616"/>
                <a:gd name="connsiteX43" fmla="*/ 3156204 w 8572754"/>
                <a:gd name="connsiteY43" fmla="*/ 454416 h 2308616"/>
                <a:gd name="connsiteX44" fmla="*/ 2902204 w 8572754"/>
                <a:gd name="connsiteY44" fmla="*/ 416316 h 2308616"/>
                <a:gd name="connsiteX45" fmla="*/ 2851404 w 8572754"/>
                <a:gd name="connsiteY45" fmla="*/ 403616 h 2308616"/>
                <a:gd name="connsiteX46" fmla="*/ 2381504 w 8572754"/>
                <a:gd name="connsiteY46" fmla="*/ 378216 h 2308616"/>
                <a:gd name="connsiteX47" fmla="*/ 2318004 w 8572754"/>
                <a:gd name="connsiteY47" fmla="*/ 695716 h 2308616"/>
                <a:gd name="connsiteX48" fmla="*/ 2381504 w 8572754"/>
                <a:gd name="connsiteY48" fmla="*/ 810016 h 2308616"/>
                <a:gd name="connsiteX49" fmla="*/ 2419604 w 8572754"/>
                <a:gd name="connsiteY49" fmla="*/ 835416 h 2308616"/>
                <a:gd name="connsiteX50" fmla="*/ 2495804 w 8572754"/>
                <a:gd name="connsiteY50" fmla="*/ 911616 h 2308616"/>
                <a:gd name="connsiteX51" fmla="*/ 2533904 w 8572754"/>
                <a:gd name="connsiteY51" fmla="*/ 949716 h 2308616"/>
                <a:gd name="connsiteX52" fmla="*/ 2584704 w 8572754"/>
                <a:gd name="connsiteY52" fmla="*/ 987816 h 2308616"/>
                <a:gd name="connsiteX53" fmla="*/ 2660904 w 8572754"/>
                <a:gd name="connsiteY53" fmla="*/ 1038616 h 2308616"/>
                <a:gd name="connsiteX54" fmla="*/ 2673604 w 8572754"/>
                <a:gd name="connsiteY54" fmla="*/ 1076716 h 2308616"/>
                <a:gd name="connsiteX55" fmla="*/ 2699004 w 8572754"/>
                <a:gd name="connsiteY55" fmla="*/ 1165616 h 2308616"/>
                <a:gd name="connsiteX56" fmla="*/ 2673604 w 8572754"/>
                <a:gd name="connsiteY56" fmla="*/ 1330716 h 2308616"/>
                <a:gd name="connsiteX57" fmla="*/ 2660904 w 8572754"/>
                <a:gd name="connsiteY57" fmla="*/ 1381516 h 2308616"/>
                <a:gd name="connsiteX58" fmla="*/ 2635504 w 8572754"/>
                <a:gd name="connsiteY58" fmla="*/ 1419616 h 2308616"/>
                <a:gd name="connsiteX59" fmla="*/ 2622804 w 8572754"/>
                <a:gd name="connsiteY59" fmla="*/ 1457716 h 2308616"/>
                <a:gd name="connsiteX60" fmla="*/ 2584704 w 8572754"/>
                <a:gd name="connsiteY60" fmla="*/ 1470416 h 2308616"/>
                <a:gd name="connsiteX61" fmla="*/ 2546604 w 8572754"/>
                <a:gd name="connsiteY61" fmla="*/ 1495816 h 2308616"/>
                <a:gd name="connsiteX62" fmla="*/ 2470404 w 8572754"/>
                <a:gd name="connsiteY62" fmla="*/ 1521216 h 2308616"/>
                <a:gd name="connsiteX63" fmla="*/ 2432304 w 8572754"/>
                <a:gd name="connsiteY63" fmla="*/ 1533916 h 2308616"/>
                <a:gd name="connsiteX64" fmla="*/ 2330704 w 8572754"/>
                <a:gd name="connsiteY64" fmla="*/ 1546616 h 2308616"/>
                <a:gd name="connsiteX65" fmla="*/ 1797304 w 8572754"/>
                <a:gd name="connsiteY65" fmla="*/ 1546616 h 2308616"/>
                <a:gd name="connsiteX66" fmla="*/ 1670304 w 8572754"/>
                <a:gd name="connsiteY66" fmla="*/ 1533916 h 2308616"/>
                <a:gd name="connsiteX67" fmla="*/ 1556004 w 8572754"/>
                <a:gd name="connsiteY67" fmla="*/ 1470416 h 2308616"/>
                <a:gd name="connsiteX68" fmla="*/ 1454404 w 8572754"/>
                <a:gd name="connsiteY68" fmla="*/ 1419616 h 2308616"/>
                <a:gd name="connsiteX69" fmla="*/ 1429004 w 8572754"/>
                <a:gd name="connsiteY69" fmla="*/ 1381516 h 2308616"/>
                <a:gd name="connsiteX70" fmla="*/ 1378204 w 8572754"/>
                <a:gd name="connsiteY70" fmla="*/ 1356116 h 2308616"/>
                <a:gd name="connsiteX71" fmla="*/ 1340104 w 8572754"/>
                <a:gd name="connsiteY71" fmla="*/ 1229116 h 2308616"/>
                <a:gd name="connsiteX72" fmla="*/ 1352804 w 8572754"/>
                <a:gd name="connsiteY72" fmla="*/ 975116 h 2308616"/>
                <a:gd name="connsiteX73" fmla="*/ 1365504 w 8572754"/>
                <a:gd name="connsiteY73" fmla="*/ 937016 h 2308616"/>
                <a:gd name="connsiteX74" fmla="*/ 1390904 w 8572754"/>
                <a:gd name="connsiteY74" fmla="*/ 835416 h 2308616"/>
                <a:gd name="connsiteX75" fmla="*/ 1416304 w 8572754"/>
                <a:gd name="connsiteY75" fmla="*/ 797316 h 2308616"/>
                <a:gd name="connsiteX76" fmla="*/ 1467104 w 8572754"/>
                <a:gd name="connsiteY76" fmla="*/ 733816 h 2308616"/>
                <a:gd name="connsiteX77" fmla="*/ 1492504 w 8572754"/>
                <a:gd name="connsiteY77" fmla="*/ 695716 h 2308616"/>
                <a:gd name="connsiteX78" fmla="*/ 1505204 w 8572754"/>
                <a:gd name="connsiteY78" fmla="*/ 657616 h 2308616"/>
                <a:gd name="connsiteX79" fmla="*/ 1543304 w 8572754"/>
                <a:gd name="connsiteY79" fmla="*/ 632216 h 2308616"/>
                <a:gd name="connsiteX80" fmla="*/ 1568704 w 8572754"/>
                <a:gd name="connsiteY80" fmla="*/ 594116 h 2308616"/>
                <a:gd name="connsiteX81" fmla="*/ 1606804 w 8572754"/>
                <a:gd name="connsiteY81" fmla="*/ 581416 h 2308616"/>
                <a:gd name="connsiteX82" fmla="*/ 1657604 w 8572754"/>
                <a:gd name="connsiteY82" fmla="*/ 505216 h 2308616"/>
                <a:gd name="connsiteX83" fmla="*/ 1733804 w 8572754"/>
                <a:gd name="connsiteY83" fmla="*/ 441716 h 2308616"/>
                <a:gd name="connsiteX84" fmla="*/ 1759204 w 8572754"/>
                <a:gd name="connsiteY84" fmla="*/ 403616 h 2308616"/>
                <a:gd name="connsiteX85" fmla="*/ 1784604 w 8572754"/>
                <a:gd name="connsiteY85" fmla="*/ 327416 h 2308616"/>
                <a:gd name="connsiteX86" fmla="*/ 1149604 w 8572754"/>
                <a:gd name="connsiteY86" fmla="*/ 213116 h 2308616"/>
                <a:gd name="connsiteX87" fmla="*/ 1060704 w 8572754"/>
                <a:gd name="connsiteY87" fmla="*/ 200416 h 2308616"/>
                <a:gd name="connsiteX88" fmla="*/ 844804 w 8572754"/>
                <a:gd name="connsiteY88" fmla="*/ 187716 h 2308616"/>
                <a:gd name="connsiteX89" fmla="*/ 705104 w 8572754"/>
                <a:gd name="connsiteY89" fmla="*/ 175016 h 2308616"/>
                <a:gd name="connsiteX90" fmla="*/ 413004 w 8572754"/>
                <a:gd name="connsiteY90" fmla="*/ 162316 h 2308616"/>
                <a:gd name="connsiteX91" fmla="*/ 209804 w 8572754"/>
                <a:gd name="connsiteY91" fmla="*/ 149616 h 2308616"/>
                <a:gd name="connsiteX92" fmla="*/ 32004 w 8572754"/>
                <a:gd name="connsiteY92" fmla="*/ 162316 h 2308616"/>
                <a:gd name="connsiteX93" fmla="*/ 19304 w 8572754"/>
                <a:gd name="connsiteY9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527804 w 8572754"/>
                <a:gd name="connsiteY38" fmla="*/ 594116 h 2308616"/>
                <a:gd name="connsiteX39" fmla="*/ 4438904 w 8572754"/>
                <a:gd name="connsiteY39" fmla="*/ 581416 h 2308616"/>
                <a:gd name="connsiteX40" fmla="*/ 3905504 w 8572754"/>
                <a:gd name="connsiteY40" fmla="*/ 530616 h 2308616"/>
                <a:gd name="connsiteX41" fmla="*/ 3626104 w 8572754"/>
                <a:gd name="connsiteY41" fmla="*/ 492516 h 2308616"/>
                <a:gd name="connsiteX42" fmla="*/ 3486404 w 8572754"/>
                <a:gd name="connsiteY42" fmla="*/ 467116 h 2308616"/>
                <a:gd name="connsiteX43" fmla="*/ 3156204 w 8572754"/>
                <a:gd name="connsiteY43" fmla="*/ 454416 h 2308616"/>
                <a:gd name="connsiteX44" fmla="*/ 2902204 w 8572754"/>
                <a:gd name="connsiteY44" fmla="*/ 416316 h 2308616"/>
                <a:gd name="connsiteX45" fmla="*/ 2851404 w 8572754"/>
                <a:gd name="connsiteY45" fmla="*/ 403616 h 2308616"/>
                <a:gd name="connsiteX46" fmla="*/ 2381504 w 8572754"/>
                <a:gd name="connsiteY46" fmla="*/ 378216 h 2308616"/>
                <a:gd name="connsiteX47" fmla="*/ 2318004 w 8572754"/>
                <a:gd name="connsiteY47" fmla="*/ 695716 h 2308616"/>
                <a:gd name="connsiteX48" fmla="*/ 2381504 w 8572754"/>
                <a:gd name="connsiteY48" fmla="*/ 810016 h 2308616"/>
                <a:gd name="connsiteX49" fmla="*/ 2419604 w 8572754"/>
                <a:gd name="connsiteY49" fmla="*/ 835416 h 2308616"/>
                <a:gd name="connsiteX50" fmla="*/ 2495804 w 8572754"/>
                <a:gd name="connsiteY50" fmla="*/ 911616 h 2308616"/>
                <a:gd name="connsiteX51" fmla="*/ 2533904 w 8572754"/>
                <a:gd name="connsiteY51" fmla="*/ 949716 h 2308616"/>
                <a:gd name="connsiteX52" fmla="*/ 2584704 w 8572754"/>
                <a:gd name="connsiteY52" fmla="*/ 987816 h 2308616"/>
                <a:gd name="connsiteX53" fmla="*/ 2660904 w 8572754"/>
                <a:gd name="connsiteY53" fmla="*/ 1038616 h 2308616"/>
                <a:gd name="connsiteX54" fmla="*/ 2673604 w 8572754"/>
                <a:gd name="connsiteY54" fmla="*/ 1076716 h 2308616"/>
                <a:gd name="connsiteX55" fmla="*/ 2699004 w 8572754"/>
                <a:gd name="connsiteY55" fmla="*/ 1165616 h 2308616"/>
                <a:gd name="connsiteX56" fmla="*/ 2673604 w 8572754"/>
                <a:gd name="connsiteY56" fmla="*/ 1330716 h 2308616"/>
                <a:gd name="connsiteX57" fmla="*/ 2660904 w 8572754"/>
                <a:gd name="connsiteY57" fmla="*/ 1381516 h 2308616"/>
                <a:gd name="connsiteX58" fmla="*/ 2635504 w 8572754"/>
                <a:gd name="connsiteY58" fmla="*/ 1419616 h 2308616"/>
                <a:gd name="connsiteX59" fmla="*/ 2622804 w 8572754"/>
                <a:gd name="connsiteY59" fmla="*/ 1457716 h 2308616"/>
                <a:gd name="connsiteX60" fmla="*/ 2584704 w 8572754"/>
                <a:gd name="connsiteY60" fmla="*/ 1470416 h 2308616"/>
                <a:gd name="connsiteX61" fmla="*/ 2546604 w 8572754"/>
                <a:gd name="connsiteY61" fmla="*/ 1495816 h 2308616"/>
                <a:gd name="connsiteX62" fmla="*/ 2470404 w 8572754"/>
                <a:gd name="connsiteY62" fmla="*/ 1521216 h 2308616"/>
                <a:gd name="connsiteX63" fmla="*/ 2432304 w 8572754"/>
                <a:gd name="connsiteY63" fmla="*/ 1533916 h 2308616"/>
                <a:gd name="connsiteX64" fmla="*/ 2330704 w 8572754"/>
                <a:gd name="connsiteY64" fmla="*/ 1546616 h 2308616"/>
                <a:gd name="connsiteX65" fmla="*/ 1797304 w 8572754"/>
                <a:gd name="connsiteY65" fmla="*/ 1546616 h 2308616"/>
                <a:gd name="connsiteX66" fmla="*/ 1670304 w 8572754"/>
                <a:gd name="connsiteY66" fmla="*/ 1533916 h 2308616"/>
                <a:gd name="connsiteX67" fmla="*/ 1556004 w 8572754"/>
                <a:gd name="connsiteY67" fmla="*/ 1470416 h 2308616"/>
                <a:gd name="connsiteX68" fmla="*/ 1454404 w 8572754"/>
                <a:gd name="connsiteY68" fmla="*/ 1419616 h 2308616"/>
                <a:gd name="connsiteX69" fmla="*/ 1429004 w 8572754"/>
                <a:gd name="connsiteY69" fmla="*/ 1381516 h 2308616"/>
                <a:gd name="connsiteX70" fmla="*/ 1378204 w 8572754"/>
                <a:gd name="connsiteY70" fmla="*/ 1356116 h 2308616"/>
                <a:gd name="connsiteX71" fmla="*/ 1340104 w 8572754"/>
                <a:gd name="connsiteY71" fmla="*/ 1229116 h 2308616"/>
                <a:gd name="connsiteX72" fmla="*/ 1352804 w 8572754"/>
                <a:gd name="connsiteY72" fmla="*/ 975116 h 2308616"/>
                <a:gd name="connsiteX73" fmla="*/ 1365504 w 8572754"/>
                <a:gd name="connsiteY73" fmla="*/ 937016 h 2308616"/>
                <a:gd name="connsiteX74" fmla="*/ 1390904 w 8572754"/>
                <a:gd name="connsiteY74" fmla="*/ 835416 h 2308616"/>
                <a:gd name="connsiteX75" fmla="*/ 1416304 w 8572754"/>
                <a:gd name="connsiteY75" fmla="*/ 797316 h 2308616"/>
                <a:gd name="connsiteX76" fmla="*/ 1467104 w 8572754"/>
                <a:gd name="connsiteY76" fmla="*/ 733816 h 2308616"/>
                <a:gd name="connsiteX77" fmla="*/ 1492504 w 8572754"/>
                <a:gd name="connsiteY77" fmla="*/ 695716 h 2308616"/>
                <a:gd name="connsiteX78" fmla="*/ 1505204 w 8572754"/>
                <a:gd name="connsiteY78" fmla="*/ 657616 h 2308616"/>
                <a:gd name="connsiteX79" fmla="*/ 1543304 w 8572754"/>
                <a:gd name="connsiteY79" fmla="*/ 632216 h 2308616"/>
                <a:gd name="connsiteX80" fmla="*/ 1568704 w 8572754"/>
                <a:gd name="connsiteY80" fmla="*/ 594116 h 2308616"/>
                <a:gd name="connsiteX81" fmla="*/ 1606804 w 8572754"/>
                <a:gd name="connsiteY81" fmla="*/ 581416 h 2308616"/>
                <a:gd name="connsiteX82" fmla="*/ 1657604 w 8572754"/>
                <a:gd name="connsiteY82" fmla="*/ 505216 h 2308616"/>
                <a:gd name="connsiteX83" fmla="*/ 1733804 w 8572754"/>
                <a:gd name="connsiteY83" fmla="*/ 441716 h 2308616"/>
                <a:gd name="connsiteX84" fmla="*/ 1759204 w 8572754"/>
                <a:gd name="connsiteY84" fmla="*/ 403616 h 2308616"/>
                <a:gd name="connsiteX85" fmla="*/ 1784604 w 8572754"/>
                <a:gd name="connsiteY85" fmla="*/ 327416 h 2308616"/>
                <a:gd name="connsiteX86" fmla="*/ 1149604 w 8572754"/>
                <a:gd name="connsiteY86" fmla="*/ 213116 h 2308616"/>
                <a:gd name="connsiteX87" fmla="*/ 1060704 w 8572754"/>
                <a:gd name="connsiteY87" fmla="*/ 200416 h 2308616"/>
                <a:gd name="connsiteX88" fmla="*/ 844804 w 8572754"/>
                <a:gd name="connsiteY88" fmla="*/ 187716 h 2308616"/>
                <a:gd name="connsiteX89" fmla="*/ 705104 w 8572754"/>
                <a:gd name="connsiteY89" fmla="*/ 175016 h 2308616"/>
                <a:gd name="connsiteX90" fmla="*/ 413004 w 8572754"/>
                <a:gd name="connsiteY90" fmla="*/ 162316 h 2308616"/>
                <a:gd name="connsiteX91" fmla="*/ 209804 w 8572754"/>
                <a:gd name="connsiteY91" fmla="*/ 149616 h 2308616"/>
                <a:gd name="connsiteX92" fmla="*/ 32004 w 8572754"/>
                <a:gd name="connsiteY92" fmla="*/ 162316 h 2308616"/>
                <a:gd name="connsiteX93" fmla="*/ 19304 w 8572754"/>
                <a:gd name="connsiteY9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4527804 w 8572754"/>
                <a:gd name="connsiteY39" fmla="*/ 594116 h 2308616"/>
                <a:gd name="connsiteX40" fmla="*/ 4438904 w 8572754"/>
                <a:gd name="connsiteY40" fmla="*/ 581416 h 2308616"/>
                <a:gd name="connsiteX41" fmla="*/ 3905504 w 8572754"/>
                <a:gd name="connsiteY41" fmla="*/ 530616 h 2308616"/>
                <a:gd name="connsiteX42" fmla="*/ 3626104 w 8572754"/>
                <a:gd name="connsiteY42" fmla="*/ 492516 h 2308616"/>
                <a:gd name="connsiteX43" fmla="*/ 3486404 w 8572754"/>
                <a:gd name="connsiteY43" fmla="*/ 467116 h 2308616"/>
                <a:gd name="connsiteX44" fmla="*/ 3156204 w 8572754"/>
                <a:gd name="connsiteY44" fmla="*/ 454416 h 2308616"/>
                <a:gd name="connsiteX45" fmla="*/ 2902204 w 8572754"/>
                <a:gd name="connsiteY45" fmla="*/ 416316 h 2308616"/>
                <a:gd name="connsiteX46" fmla="*/ 2851404 w 8572754"/>
                <a:gd name="connsiteY46" fmla="*/ 403616 h 2308616"/>
                <a:gd name="connsiteX47" fmla="*/ 2381504 w 8572754"/>
                <a:gd name="connsiteY47" fmla="*/ 378216 h 2308616"/>
                <a:gd name="connsiteX48" fmla="*/ 2318004 w 8572754"/>
                <a:gd name="connsiteY48" fmla="*/ 695716 h 2308616"/>
                <a:gd name="connsiteX49" fmla="*/ 2381504 w 8572754"/>
                <a:gd name="connsiteY49" fmla="*/ 810016 h 2308616"/>
                <a:gd name="connsiteX50" fmla="*/ 2419604 w 8572754"/>
                <a:gd name="connsiteY50" fmla="*/ 835416 h 2308616"/>
                <a:gd name="connsiteX51" fmla="*/ 2495804 w 8572754"/>
                <a:gd name="connsiteY51" fmla="*/ 911616 h 2308616"/>
                <a:gd name="connsiteX52" fmla="*/ 2533904 w 8572754"/>
                <a:gd name="connsiteY52" fmla="*/ 949716 h 2308616"/>
                <a:gd name="connsiteX53" fmla="*/ 2584704 w 8572754"/>
                <a:gd name="connsiteY53" fmla="*/ 987816 h 2308616"/>
                <a:gd name="connsiteX54" fmla="*/ 2660904 w 8572754"/>
                <a:gd name="connsiteY54" fmla="*/ 1038616 h 2308616"/>
                <a:gd name="connsiteX55" fmla="*/ 2673604 w 8572754"/>
                <a:gd name="connsiteY55" fmla="*/ 1076716 h 2308616"/>
                <a:gd name="connsiteX56" fmla="*/ 2699004 w 8572754"/>
                <a:gd name="connsiteY56" fmla="*/ 1165616 h 2308616"/>
                <a:gd name="connsiteX57" fmla="*/ 2673604 w 8572754"/>
                <a:gd name="connsiteY57" fmla="*/ 1330716 h 2308616"/>
                <a:gd name="connsiteX58" fmla="*/ 2660904 w 8572754"/>
                <a:gd name="connsiteY58" fmla="*/ 1381516 h 2308616"/>
                <a:gd name="connsiteX59" fmla="*/ 2635504 w 8572754"/>
                <a:gd name="connsiteY59" fmla="*/ 1419616 h 2308616"/>
                <a:gd name="connsiteX60" fmla="*/ 2622804 w 8572754"/>
                <a:gd name="connsiteY60" fmla="*/ 1457716 h 2308616"/>
                <a:gd name="connsiteX61" fmla="*/ 2584704 w 8572754"/>
                <a:gd name="connsiteY61" fmla="*/ 1470416 h 2308616"/>
                <a:gd name="connsiteX62" fmla="*/ 2546604 w 8572754"/>
                <a:gd name="connsiteY62" fmla="*/ 1495816 h 2308616"/>
                <a:gd name="connsiteX63" fmla="*/ 2470404 w 8572754"/>
                <a:gd name="connsiteY63" fmla="*/ 1521216 h 2308616"/>
                <a:gd name="connsiteX64" fmla="*/ 2432304 w 8572754"/>
                <a:gd name="connsiteY64" fmla="*/ 1533916 h 2308616"/>
                <a:gd name="connsiteX65" fmla="*/ 2330704 w 8572754"/>
                <a:gd name="connsiteY65" fmla="*/ 1546616 h 2308616"/>
                <a:gd name="connsiteX66" fmla="*/ 1797304 w 8572754"/>
                <a:gd name="connsiteY66" fmla="*/ 1546616 h 2308616"/>
                <a:gd name="connsiteX67" fmla="*/ 1670304 w 8572754"/>
                <a:gd name="connsiteY67" fmla="*/ 1533916 h 2308616"/>
                <a:gd name="connsiteX68" fmla="*/ 1556004 w 8572754"/>
                <a:gd name="connsiteY68" fmla="*/ 1470416 h 2308616"/>
                <a:gd name="connsiteX69" fmla="*/ 1454404 w 8572754"/>
                <a:gd name="connsiteY69" fmla="*/ 1419616 h 2308616"/>
                <a:gd name="connsiteX70" fmla="*/ 1429004 w 8572754"/>
                <a:gd name="connsiteY70" fmla="*/ 1381516 h 2308616"/>
                <a:gd name="connsiteX71" fmla="*/ 1378204 w 8572754"/>
                <a:gd name="connsiteY71" fmla="*/ 1356116 h 2308616"/>
                <a:gd name="connsiteX72" fmla="*/ 1340104 w 8572754"/>
                <a:gd name="connsiteY72" fmla="*/ 1229116 h 2308616"/>
                <a:gd name="connsiteX73" fmla="*/ 1352804 w 8572754"/>
                <a:gd name="connsiteY73" fmla="*/ 975116 h 2308616"/>
                <a:gd name="connsiteX74" fmla="*/ 1365504 w 8572754"/>
                <a:gd name="connsiteY74" fmla="*/ 937016 h 2308616"/>
                <a:gd name="connsiteX75" fmla="*/ 1390904 w 8572754"/>
                <a:gd name="connsiteY75" fmla="*/ 835416 h 2308616"/>
                <a:gd name="connsiteX76" fmla="*/ 1416304 w 8572754"/>
                <a:gd name="connsiteY76" fmla="*/ 797316 h 2308616"/>
                <a:gd name="connsiteX77" fmla="*/ 1467104 w 8572754"/>
                <a:gd name="connsiteY77" fmla="*/ 733816 h 2308616"/>
                <a:gd name="connsiteX78" fmla="*/ 1492504 w 8572754"/>
                <a:gd name="connsiteY78" fmla="*/ 695716 h 2308616"/>
                <a:gd name="connsiteX79" fmla="*/ 1505204 w 8572754"/>
                <a:gd name="connsiteY79" fmla="*/ 657616 h 2308616"/>
                <a:gd name="connsiteX80" fmla="*/ 1543304 w 8572754"/>
                <a:gd name="connsiteY80" fmla="*/ 632216 h 2308616"/>
                <a:gd name="connsiteX81" fmla="*/ 1568704 w 8572754"/>
                <a:gd name="connsiteY81" fmla="*/ 594116 h 2308616"/>
                <a:gd name="connsiteX82" fmla="*/ 1606804 w 8572754"/>
                <a:gd name="connsiteY82" fmla="*/ 581416 h 2308616"/>
                <a:gd name="connsiteX83" fmla="*/ 1657604 w 8572754"/>
                <a:gd name="connsiteY83" fmla="*/ 505216 h 2308616"/>
                <a:gd name="connsiteX84" fmla="*/ 1733804 w 8572754"/>
                <a:gd name="connsiteY84" fmla="*/ 441716 h 2308616"/>
                <a:gd name="connsiteX85" fmla="*/ 1759204 w 8572754"/>
                <a:gd name="connsiteY85" fmla="*/ 403616 h 2308616"/>
                <a:gd name="connsiteX86" fmla="*/ 1784604 w 8572754"/>
                <a:gd name="connsiteY86" fmla="*/ 327416 h 2308616"/>
                <a:gd name="connsiteX87" fmla="*/ 1149604 w 8572754"/>
                <a:gd name="connsiteY87" fmla="*/ 213116 h 2308616"/>
                <a:gd name="connsiteX88" fmla="*/ 1060704 w 8572754"/>
                <a:gd name="connsiteY88" fmla="*/ 200416 h 2308616"/>
                <a:gd name="connsiteX89" fmla="*/ 844804 w 8572754"/>
                <a:gd name="connsiteY89" fmla="*/ 187716 h 2308616"/>
                <a:gd name="connsiteX90" fmla="*/ 705104 w 8572754"/>
                <a:gd name="connsiteY90" fmla="*/ 175016 h 2308616"/>
                <a:gd name="connsiteX91" fmla="*/ 413004 w 8572754"/>
                <a:gd name="connsiteY91" fmla="*/ 162316 h 2308616"/>
                <a:gd name="connsiteX92" fmla="*/ 209804 w 8572754"/>
                <a:gd name="connsiteY92" fmla="*/ 149616 h 2308616"/>
                <a:gd name="connsiteX93" fmla="*/ 32004 w 8572754"/>
                <a:gd name="connsiteY93" fmla="*/ 162316 h 2308616"/>
                <a:gd name="connsiteX94" fmla="*/ 19304 w 8572754"/>
                <a:gd name="connsiteY9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4527804 w 8572754"/>
                <a:gd name="connsiteY39" fmla="*/ 594116 h 2308616"/>
                <a:gd name="connsiteX40" fmla="*/ 4438904 w 8572754"/>
                <a:gd name="connsiteY40" fmla="*/ 581416 h 2308616"/>
                <a:gd name="connsiteX41" fmla="*/ 3905504 w 8572754"/>
                <a:gd name="connsiteY41" fmla="*/ 530616 h 2308616"/>
                <a:gd name="connsiteX42" fmla="*/ 3626104 w 8572754"/>
                <a:gd name="connsiteY42" fmla="*/ 492516 h 2308616"/>
                <a:gd name="connsiteX43" fmla="*/ 3486404 w 8572754"/>
                <a:gd name="connsiteY43" fmla="*/ 467116 h 2308616"/>
                <a:gd name="connsiteX44" fmla="*/ 3156204 w 8572754"/>
                <a:gd name="connsiteY44" fmla="*/ 454416 h 2308616"/>
                <a:gd name="connsiteX45" fmla="*/ 2902204 w 8572754"/>
                <a:gd name="connsiteY45" fmla="*/ 416316 h 2308616"/>
                <a:gd name="connsiteX46" fmla="*/ 2851404 w 8572754"/>
                <a:gd name="connsiteY46" fmla="*/ 403616 h 2308616"/>
                <a:gd name="connsiteX47" fmla="*/ 2381504 w 8572754"/>
                <a:gd name="connsiteY47" fmla="*/ 378216 h 2308616"/>
                <a:gd name="connsiteX48" fmla="*/ 2318004 w 8572754"/>
                <a:gd name="connsiteY48" fmla="*/ 695716 h 2308616"/>
                <a:gd name="connsiteX49" fmla="*/ 2381504 w 8572754"/>
                <a:gd name="connsiteY49" fmla="*/ 810016 h 2308616"/>
                <a:gd name="connsiteX50" fmla="*/ 2419604 w 8572754"/>
                <a:gd name="connsiteY50" fmla="*/ 835416 h 2308616"/>
                <a:gd name="connsiteX51" fmla="*/ 2495804 w 8572754"/>
                <a:gd name="connsiteY51" fmla="*/ 911616 h 2308616"/>
                <a:gd name="connsiteX52" fmla="*/ 2533904 w 8572754"/>
                <a:gd name="connsiteY52" fmla="*/ 949716 h 2308616"/>
                <a:gd name="connsiteX53" fmla="*/ 2584704 w 8572754"/>
                <a:gd name="connsiteY53" fmla="*/ 987816 h 2308616"/>
                <a:gd name="connsiteX54" fmla="*/ 2660904 w 8572754"/>
                <a:gd name="connsiteY54" fmla="*/ 1038616 h 2308616"/>
                <a:gd name="connsiteX55" fmla="*/ 2673604 w 8572754"/>
                <a:gd name="connsiteY55" fmla="*/ 1076716 h 2308616"/>
                <a:gd name="connsiteX56" fmla="*/ 2699004 w 8572754"/>
                <a:gd name="connsiteY56" fmla="*/ 1165616 h 2308616"/>
                <a:gd name="connsiteX57" fmla="*/ 2673604 w 8572754"/>
                <a:gd name="connsiteY57" fmla="*/ 1330716 h 2308616"/>
                <a:gd name="connsiteX58" fmla="*/ 2660904 w 8572754"/>
                <a:gd name="connsiteY58" fmla="*/ 1381516 h 2308616"/>
                <a:gd name="connsiteX59" fmla="*/ 2635504 w 8572754"/>
                <a:gd name="connsiteY59" fmla="*/ 1419616 h 2308616"/>
                <a:gd name="connsiteX60" fmla="*/ 2622804 w 8572754"/>
                <a:gd name="connsiteY60" fmla="*/ 1457716 h 2308616"/>
                <a:gd name="connsiteX61" fmla="*/ 2584704 w 8572754"/>
                <a:gd name="connsiteY61" fmla="*/ 1470416 h 2308616"/>
                <a:gd name="connsiteX62" fmla="*/ 2546604 w 8572754"/>
                <a:gd name="connsiteY62" fmla="*/ 1495816 h 2308616"/>
                <a:gd name="connsiteX63" fmla="*/ 2470404 w 8572754"/>
                <a:gd name="connsiteY63" fmla="*/ 1521216 h 2308616"/>
                <a:gd name="connsiteX64" fmla="*/ 2432304 w 8572754"/>
                <a:gd name="connsiteY64" fmla="*/ 1533916 h 2308616"/>
                <a:gd name="connsiteX65" fmla="*/ 2330704 w 8572754"/>
                <a:gd name="connsiteY65" fmla="*/ 1546616 h 2308616"/>
                <a:gd name="connsiteX66" fmla="*/ 1797304 w 8572754"/>
                <a:gd name="connsiteY66" fmla="*/ 1546616 h 2308616"/>
                <a:gd name="connsiteX67" fmla="*/ 1670304 w 8572754"/>
                <a:gd name="connsiteY67" fmla="*/ 1533916 h 2308616"/>
                <a:gd name="connsiteX68" fmla="*/ 1556004 w 8572754"/>
                <a:gd name="connsiteY68" fmla="*/ 1470416 h 2308616"/>
                <a:gd name="connsiteX69" fmla="*/ 1454404 w 8572754"/>
                <a:gd name="connsiteY69" fmla="*/ 1419616 h 2308616"/>
                <a:gd name="connsiteX70" fmla="*/ 1429004 w 8572754"/>
                <a:gd name="connsiteY70" fmla="*/ 1381516 h 2308616"/>
                <a:gd name="connsiteX71" fmla="*/ 1378204 w 8572754"/>
                <a:gd name="connsiteY71" fmla="*/ 1356116 h 2308616"/>
                <a:gd name="connsiteX72" fmla="*/ 1340104 w 8572754"/>
                <a:gd name="connsiteY72" fmla="*/ 1229116 h 2308616"/>
                <a:gd name="connsiteX73" fmla="*/ 1352804 w 8572754"/>
                <a:gd name="connsiteY73" fmla="*/ 975116 h 2308616"/>
                <a:gd name="connsiteX74" fmla="*/ 1365504 w 8572754"/>
                <a:gd name="connsiteY74" fmla="*/ 937016 h 2308616"/>
                <a:gd name="connsiteX75" fmla="*/ 1390904 w 8572754"/>
                <a:gd name="connsiteY75" fmla="*/ 835416 h 2308616"/>
                <a:gd name="connsiteX76" fmla="*/ 1416304 w 8572754"/>
                <a:gd name="connsiteY76" fmla="*/ 797316 h 2308616"/>
                <a:gd name="connsiteX77" fmla="*/ 1467104 w 8572754"/>
                <a:gd name="connsiteY77" fmla="*/ 733816 h 2308616"/>
                <a:gd name="connsiteX78" fmla="*/ 1492504 w 8572754"/>
                <a:gd name="connsiteY78" fmla="*/ 695716 h 2308616"/>
                <a:gd name="connsiteX79" fmla="*/ 1505204 w 8572754"/>
                <a:gd name="connsiteY79" fmla="*/ 657616 h 2308616"/>
                <a:gd name="connsiteX80" fmla="*/ 1543304 w 8572754"/>
                <a:gd name="connsiteY80" fmla="*/ 632216 h 2308616"/>
                <a:gd name="connsiteX81" fmla="*/ 1568704 w 8572754"/>
                <a:gd name="connsiteY81" fmla="*/ 594116 h 2308616"/>
                <a:gd name="connsiteX82" fmla="*/ 1606804 w 8572754"/>
                <a:gd name="connsiteY82" fmla="*/ 581416 h 2308616"/>
                <a:gd name="connsiteX83" fmla="*/ 1657604 w 8572754"/>
                <a:gd name="connsiteY83" fmla="*/ 505216 h 2308616"/>
                <a:gd name="connsiteX84" fmla="*/ 1733804 w 8572754"/>
                <a:gd name="connsiteY84" fmla="*/ 441716 h 2308616"/>
                <a:gd name="connsiteX85" fmla="*/ 1759204 w 8572754"/>
                <a:gd name="connsiteY85" fmla="*/ 403616 h 2308616"/>
                <a:gd name="connsiteX86" fmla="*/ 1784604 w 8572754"/>
                <a:gd name="connsiteY86" fmla="*/ 327416 h 2308616"/>
                <a:gd name="connsiteX87" fmla="*/ 1149604 w 8572754"/>
                <a:gd name="connsiteY87" fmla="*/ 213116 h 2308616"/>
                <a:gd name="connsiteX88" fmla="*/ 1060704 w 8572754"/>
                <a:gd name="connsiteY88" fmla="*/ 200416 h 2308616"/>
                <a:gd name="connsiteX89" fmla="*/ 844804 w 8572754"/>
                <a:gd name="connsiteY89" fmla="*/ 187716 h 2308616"/>
                <a:gd name="connsiteX90" fmla="*/ 705104 w 8572754"/>
                <a:gd name="connsiteY90" fmla="*/ 175016 h 2308616"/>
                <a:gd name="connsiteX91" fmla="*/ 413004 w 8572754"/>
                <a:gd name="connsiteY91" fmla="*/ 162316 h 2308616"/>
                <a:gd name="connsiteX92" fmla="*/ 209804 w 8572754"/>
                <a:gd name="connsiteY92" fmla="*/ 149616 h 2308616"/>
                <a:gd name="connsiteX93" fmla="*/ 32004 w 8572754"/>
                <a:gd name="connsiteY93" fmla="*/ 162316 h 2308616"/>
                <a:gd name="connsiteX94" fmla="*/ 19304 w 8572754"/>
                <a:gd name="connsiteY9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4438904 w 8572754"/>
                <a:gd name="connsiteY39" fmla="*/ 581416 h 2308616"/>
                <a:gd name="connsiteX40" fmla="*/ 3905504 w 8572754"/>
                <a:gd name="connsiteY40" fmla="*/ 530616 h 2308616"/>
                <a:gd name="connsiteX41" fmla="*/ 3626104 w 8572754"/>
                <a:gd name="connsiteY41" fmla="*/ 492516 h 2308616"/>
                <a:gd name="connsiteX42" fmla="*/ 3486404 w 8572754"/>
                <a:gd name="connsiteY42" fmla="*/ 467116 h 2308616"/>
                <a:gd name="connsiteX43" fmla="*/ 3156204 w 8572754"/>
                <a:gd name="connsiteY43" fmla="*/ 454416 h 2308616"/>
                <a:gd name="connsiteX44" fmla="*/ 2902204 w 8572754"/>
                <a:gd name="connsiteY44" fmla="*/ 416316 h 2308616"/>
                <a:gd name="connsiteX45" fmla="*/ 2851404 w 8572754"/>
                <a:gd name="connsiteY45" fmla="*/ 403616 h 2308616"/>
                <a:gd name="connsiteX46" fmla="*/ 2381504 w 8572754"/>
                <a:gd name="connsiteY46" fmla="*/ 378216 h 2308616"/>
                <a:gd name="connsiteX47" fmla="*/ 2318004 w 8572754"/>
                <a:gd name="connsiteY47" fmla="*/ 695716 h 2308616"/>
                <a:gd name="connsiteX48" fmla="*/ 2381504 w 8572754"/>
                <a:gd name="connsiteY48" fmla="*/ 810016 h 2308616"/>
                <a:gd name="connsiteX49" fmla="*/ 2419604 w 8572754"/>
                <a:gd name="connsiteY49" fmla="*/ 835416 h 2308616"/>
                <a:gd name="connsiteX50" fmla="*/ 2495804 w 8572754"/>
                <a:gd name="connsiteY50" fmla="*/ 911616 h 2308616"/>
                <a:gd name="connsiteX51" fmla="*/ 2533904 w 8572754"/>
                <a:gd name="connsiteY51" fmla="*/ 949716 h 2308616"/>
                <a:gd name="connsiteX52" fmla="*/ 2584704 w 8572754"/>
                <a:gd name="connsiteY52" fmla="*/ 987816 h 2308616"/>
                <a:gd name="connsiteX53" fmla="*/ 2660904 w 8572754"/>
                <a:gd name="connsiteY53" fmla="*/ 1038616 h 2308616"/>
                <a:gd name="connsiteX54" fmla="*/ 2673604 w 8572754"/>
                <a:gd name="connsiteY54" fmla="*/ 1076716 h 2308616"/>
                <a:gd name="connsiteX55" fmla="*/ 2699004 w 8572754"/>
                <a:gd name="connsiteY55" fmla="*/ 1165616 h 2308616"/>
                <a:gd name="connsiteX56" fmla="*/ 2673604 w 8572754"/>
                <a:gd name="connsiteY56" fmla="*/ 1330716 h 2308616"/>
                <a:gd name="connsiteX57" fmla="*/ 2660904 w 8572754"/>
                <a:gd name="connsiteY57" fmla="*/ 1381516 h 2308616"/>
                <a:gd name="connsiteX58" fmla="*/ 2635504 w 8572754"/>
                <a:gd name="connsiteY58" fmla="*/ 1419616 h 2308616"/>
                <a:gd name="connsiteX59" fmla="*/ 2622804 w 8572754"/>
                <a:gd name="connsiteY59" fmla="*/ 1457716 h 2308616"/>
                <a:gd name="connsiteX60" fmla="*/ 2584704 w 8572754"/>
                <a:gd name="connsiteY60" fmla="*/ 1470416 h 2308616"/>
                <a:gd name="connsiteX61" fmla="*/ 2546604 w 8572754"/>
                <a:gd name="connsiteY61" fmla="*/ 1495816 h 2308616"/>
                <a:gd name="connsiteX62" fmla="*/ 2470404 w 8572754"/>
                <a:gd name="connsiteY62" fmla="*/ 1521216 h 2308616"/>
                <a:gd name="connsiteX63" fmla="*/ 2432304 w 8572754"/>
                <a:gd name="connsiteY63" fmla="*/ 1533916 h 2308616"/>
                <a:gd name="connsiteX64" fmla="*/ 2330704 w 8572754"/>
                <a:gd name="connsiteY64" fmla="*/ 1546616 h 2308616"/>
                <a:gd name="connsiteX65" fmla="*/ 1797304 w 8572754"/>
                <a:gd name="connsiteY65" fmla="*/ 1546616 h 2308616"/>
                <a:gd name="connsiteX66" fmla="*/ 1670304 w 8572754"/>
                <a:gd name="connsiteY66" fmla="*/ 1533916 h 2308616"/>
                <a:gd name="connsiteX67" fmla="*/ 1556004 w 8572754"/>
                <a:gd name="connsiteY67" fmla="*/ 1470416 h 2308616"/>
                <a:gd name="connsiteX68" fmla="*/ 1454404 w 8572754"/>
                <a:gd name="connsiteY68" fmla="*/ 1419616 h 2308616"/>
                <a:gd name="connsiteX69" fmla="*/ 1429004 w 8572754"/>
                <a:gd name="connsiteY69" fmla="*/ 1381516 h 2308616"/>
                <a:gd name="connsiteX70" fmla="*/ 1378204 w 8572754"/>
                <a:gd name="connsiteY70" fmla="*/ 1356116 h 2308616"/>
                <a:gd name="connsiteX71" fmla="*/ 1340104 w 8572754"/>
                <a:gd name="connsiteY71" fmla="*/ 1229116 h 2308616"/>
                <a:gd name="connsiteX72" fmla="*/ 1352804 w 8572754"/>
                <a:gd name="connsiteY72" fmla="*/ 975116 h 2308616"/>
                <a:gd name="connsiteX73" fmla="*/ 1365504 w 8572754"/>
                <a:gd name="connsiteY73" fmla="*/ 937016 h 2308616"/>
                <a:gd name="connsiteX74" fmla="*/ 1390904 w 8572754"/>
                <a:gd name="connsiteY74" fmla="*/ 835416 h 2308616"/>
                <a:gd name="connsiteX75" fmla="*/ 1416304 w 8572754"/>
                <a:gd name="connsiteY75" fmla="*/ 797316 h 2308616"/>
                <a:gd name="connsiteX76" fmla="*/ 1467104 w 8572754"/>
                <a:gd name="connsiteY76" fmla="*/ 733816 h 2308616"/>
                <a:gd name="connsiteX77" fmla="*/ 1492504 w 8572754"/>
                <a:gd name="connsiteY77" fmla="*/ 695716 h 2308616"/>
                <a:gd name="connsiteX78" fmla="*/ 1505204 w 8572754"/>
                <a:gd name="connsiteY78" fmla="*/ 657616 h 2308616"/>
                <a:gd name="connsiteX79" fmla="*/ 1543304 w 8572754"/>
                <a:gd name="connsiteY79" fmla="*/ 632216 h 2308616"/>
                <a:gd name="connsiteX80" fmla="*/ 1568704 w 8572754"/>
                <a:gd name="connsiteY80" fmla="*/ 594116 h 2308616"/>
                <a:gd name="connsiteX81" fmla="*/ 1606804 w 8572754"/>
                <a:gd name="connsiteY81" fmla="*/ 581416 h 2308616"/>
                <a:gd name="connsiteX82" fmla="*/ 1657604 w 8572754"/>
                <a:gd name="connsiteY82" fmla="*/ 505216 h 2308616"/>
                <a:gd name="connsiteX83" fmla="*/ 1733804 w 8572754"/>
                <a:gd name="connsiteY83" fmla="*/ 441716 h 2308616"/>
                <a:gd name="connsiteX84" fmla="*/ 1759204 w 8572754"/>
                <a:gd name="connsiteY84" fmla="*/ 403616 h 2308616"/>
                <a:gd name="connsiteX85" fmla="*/ 1784604 w 8572754"/>
                <a:gd name="connsiteY85" fmla="*/ 327416 h 2308616"/>
                <a:gd name="connsiteX86" fmla="*/ 1149604 w 8572754"/>
                <a:gd name="connsiteY86" fmla="*/ 213116 h 2308616"/>
                <a:gd name="connsiteX87" fmla="*/ 1060704 w 8572754"/>
                <a:gd name="connsiteY87" fmla="*/ 200416 h 2308616"/>
                <a:gd name="connsiteX88" fmla="*/ 844804 w 8572754"/>
                <a:gd name="connsiteY88" fmla="*/ 187716 h 2308616"/>
                <a:gd name="connsiteX89" fmla="*/ 705104 w 8572754"/>
                <a:gd name="connsiteY89" fmla="*/ 175016 h 2308616"/>
                <a:gd name="connsiteX90" fmla="*/ 413004 w 8572754"/>
                <a:gd name="connsiteY90" fmla="*/ 162316 h 2308616"/>
                <a:gd name="connsiteX91" fmla="*/ 209804 w 8572754"/>
                <a:gd name="connsiteY91" fmla="*/ 149616 h 2308616"/>
                <a:gd name="connsiteX92" fmla="*/ 32004 w 8572754"/>
                <a:gd name="connsiteY92" fmla="*/ 162316 h 2308616"/>
                <a:gd name="connsiteX93" fmla="*/ 19304 w 8572754"/>
                <a:gd name="connsiteY9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905504 w 8572754"/>
                <a:gd name="connsiteY39" fmla="*/ 530616 h 2308616"/>
                <a:gd name="connsiteX40" fmla="*/ 3626104 w 8572754"/>
                <a:gd name="connsiteY40" fmla="*/ 492516 h 2308616"/>
                <a:gd name="connsiteX41" fmla="*/ 3486404 w 8572754"/>
                <a:gd name="connsiteY41" fmla="*/ 467116 h 2308616"/>
                <a:gd name="connsiteX42" fmla="*/ 3156204 w 8572754"/>
                <a:gd name="connsiteY42" fmla="*/ 454416 h 2308616"/>
                <a:gd name="connsiteX43" fmla="*/ 2902204 w 8572754"/>
                <a:gd name="connsiteY43" fmla="*/ 416316 h 2308616"/>
                <a:gd name="connsiteX44" fmla="*/ 2851404 w 8572754"/>
                <a:gd name="connsiteY44" fmla="*/ 403616 h 2308616"/>
                <a:gd name="connsiteX45" fmla="*/ 2381504 w 8572754"/>
                <a:gd name="connsiteY45" fmla="*/ 378216 h 2308616"/>
                <a:gd name="connsiteX46" fmla="*/ 2318004 w 8572754"/>
                <a:gd name="connsiteY46" fmla="*/ 695716 h 2308616"/>
                <a:gd name="connsiteX47" fmla="*/ 2381504 w 8572754"/>
                <a:gd name="connsiteY47" fmla="*/ 810016 h 2308616"/>
                <a:gd name="connsiteX48" fmla="*/ 2419604 w 8572754"/>
                <a:gd name="connsiteY48" fmla="*/ 835416 h 2308616"/>
                <a:gd name="connsiteX49" fmla="*/ 2495804 w 8572754"/>
                <a:gd name="connsiteY49" fmla="*/ 911616 h 2308616"/>
                <a:gd name="connsiteX50" fmla="*/ 2533904 w 8572754"/>
                <a:gd name="connsiteY50" fmla="*/ 949716 h 2308616"/>
                <a:gd name="connsiteX51" fmla="*/ 2584704 w 8572754"/>
                <a:gd name="connsiteY51" fmla="*/ 987816 h 2308616"/>
                <a:gd name="connsiteX52" fmla="*/ 2660904 w 8572754"/>
                <a:gd name="connsiteY52" fmla="*/ 1038616 h 2308616"/>
                <a:gd name="connsiteX53" fmla="*/ 2673604 w 8572754"/>
                <a:gd name="connsiteY53" fmla="*/ 1076716 h 2308616"/>
                <a:gd name="connsiteX54" fmla="*/ 2699004 w 8572754"/>
                <a:gd name="connsiteY54" fmla="*/ 1165616 h 2308616"/>
                <a:gd name="connsiteX55" fmla="*/ 2673604 w 8572754"/>
                <a:gd name="connsiteY55" fmla="*/ 1330716 h 2308616"/>
                <a:gd name="connsiteX56" fmla="*/ 2660904 w 8572754"/>
                <a:gd name="connsiteY56" fmla="*/ 1381516 h 2308616"/>
                <a:gd name="connsiteX57" fmla="*/ 2635504 w 8572754"/>
                <a:gd name="connsiteY57" fmla="*/ 1419616 h 2308616"/>
                <a:gd name="connsiteX58" fmla="*/ 2622804 w 8572754"/>
                <a:gd name="connsiteY58" fmla="*/ 1457716 h 2308616"/>
                <a:gd name="connsiteX59" fmla="*/ 2584704 w 8572754"/>
                <a:gd name="connsiteY59" fmla="*/ 1470416 h 2308616"/>
                <a:gd name="connsiteX60" fmla="*/ 2546604 w 8572754"/>
                <a:gd name="connsiteY60" fmla="*/ 1495816 h 2308616"/>
                <a:gd name="connsiteX61" fmla="*/ 2470404 w 8572754"/>
                <a:gd name="connsiteY61" fmla="*/ 1521216 h 2308616"/>
                <a:gd name="connsiteX62" fmla="*/ 2432304 w 8572754"/>
                <a:gd name="connsiteY62" fmla="*/ 1533916 h 2308616"/>
                <a:gd name="connsiteX63" fmla="*/ 2330704 w 8572754"/>
                <a:gd name="connsiteY63" fmla="*/ 1546616 h 2308616"/>
                <a:gd name="connsiteX64" fmla="*/ 1797304 w 8572754"/>
                <a:gd name="connsiteY64" fmla="*/ 1546616 h 2308616"/>
                <a:gd name="connsiteX65" fmla="*/ 1670304 w 8572754"/>
                <a:gd name="connsiteY65" fmla="*/ 1533916 h 2308616"/>
                <a:gd name="connsiteX66" fmla="*/ 1556004 w 8572754"/>
                <a:gd name="connsiteY66" fmla="*/ 1470416 h 2308616"/>
                <a:gd name="connsiteX67" fmla="*/ 1454404 w 8572754"/>
                <a:gd name="connsiteY67" fmla="*/ 1419616 h 2308616"/>
                <a:gd name="connsiteX68" fmla="*/ 1429004 w 8572754"/>
                <a:gd name="connsiteY68" fmla="*/ 1381516 h 2308616"/>
                <a:gd name="connsiteX69" fmla="*/ 1378204 w 8572754"/>
                <a:gd name="connsiteY69" fmla="*/ 1356116 h 2308616"/>
                <a:gd name="connsiteX70" fmla="*/ 1340104 w 8572754"/>
                <a:gd name="connsiteY70" fmla="*/ 1229116 h 2308616"/>
                <a:gd name="connsiteX71" fmla="*/ 1352804 w 8572754"/>
                <a:gd name="connsiteY71" fmla="*/ 975116 h 2308616"/>
                <a:gd name="connsiteX72" fmla="*/ 1365504 w 8572754"/>
                <a:gd name="connsiteY72" fmla="*/ 937016 h 2308616"/>
                <a:gd name="connsiteX73" fmla="*/ 1390904 w 8572754"/>
                <a:gd name="connsiteY73" fmla="*/ 835416 h 2308616"/>
                <a:gd name="connsiteX74" fmla="*/ 1416304 w 8572754"/>
                <a:gd name="connsiteY74" fmla="*/ 797316 h 2308616"/>
                <a:gd name="connsiteX75" fmla="*/ 1467104 w 8572754"/>
                <a:gd name="connsiteY75" fmla="*/ 733816 h 2308616"/>
                <a:gd name="connsiteX76" fmla="*/ 1492504 w 8572754"/>
                <a:gd name="connsiteY76" fmla="*/ 695716 h 2308616"/>
                <a:gd name="connsiteX77" fmla="*/ 1505204 w 8572754"/>
                <a:gd name="connsiteY77" fmla="*/ 657616 h 2308616"/>
                <a:gd name="connsiteX78" fmla="*/ 1543304 w 8572754"/>
                <a:gd name="connsiteY78" fmla="*/ 632216 h 2308616"/>
                <a:gd name="connsiteX79" fmla="*/ 1568704 w 8572754"/>
                <a:gd name="connsiteY79" fmla="*/ 594116 h 2308616"/>
                <a:gd name="connsiteX80" fmla="*/ 1606804 w 8572754"/>
                <a:gd name="connsiteY80" fmla="*/ 581416 h 2308616"/>
                <a:gd name="connsiteX81" fmla="*/ 1657604 w 8572754"/>
                <a:gd name="connsiteY81" fmla="*/ 505216 h 2308616"/>
                <a:gd name="connsiteX82" fmla="*/ 1733804 w 8572754"/>
                <a:gd name="connsiteY82" fmla="*/ 441716 h 2308616"/>
                <a:gd name="connsiteX83" fmla="*/ 1759204 w 8572754"/>
                <a:gd name="connsiteY83" fmla="*/ 403616 h 2308616"/>
                <a:gd name="connsiteX84" fmla="*/ 1784604 w 8572754"/>
                <a:gd name="connsiteY84" fmla="*/ 327416 h 2308616"/>
                <a:gd name="connsiteX85" fmla="*/ 1149604 w 8572754"/>
                <a:gd name="connsiteY85" fmla="*/ 213116 h 2308616"/>
                <a:gd name="connsiteX86" fmla="*/ 1060704 w 8572754"/>
                <a:gd name="connsiteY86" fmla="*/ 200416 h 2308616"/>
                <a:gd name="connsiteX87" fmla="*/ 844804 w 8572754"/>
                <a:gd name="connsiteY87" fmla="*/ 187716 h 2308616"/>
                <a:gd name="connsiteX88" fmla="*/ 705104 w 8572754"/>
                <a:gd name="connsiteY88" fmla="*/ 175016 h 2308616"/>
                <a:gd name="connsiteX89" fmla="*/ 413004 w 8572754"/>
                <a:gd name="connsiteY89" fmla="*/ 162316 h 2308616"/>
                <a:gd name="connsiteX90" fmla="*/ 209804 w 8572754"/>
                <a:gd name="connsiteY90" fmla="*/ 149616 h 2308616"/>
                <a:gd name="connsiteX91" fmla="*/ 32004 w 8572754"/>
                <a:gd name="connsiteY91" fmla="*/ 162316 h 2308616"/>
                <a:gd name="connsiteX92" fmla="*/ 19304 w 8572754"/>
                <a:gd name="connsiteY92"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626104 w 8572754"/>
                <a:gd name="connsiteY40" fmla="*/ 492516 h 2308616"/>
                <a:gd name="connsiteX41" fmla="*/ 3486404 w 8572754"/>
                <a:gd name="connsiteY41" fmla="*/ 467116 h 2308616"/>
                <a:gd name="connsiteX42" fmla="*/ 3156204 w 8572754"/>
                <a:gd name="connsiteY42" fmla="*/ 454416 h 2308616"/>
                <a:gd name="connsiteX43" fmla="*/ 2902204 w 8572754"/>
                <a:gd name="connsiteY43" fmla="*/ 416316 h 2308616"/>
                <a:gd name="connsiteX44" fmla="*/ 2851404 w 8572754"/>
                <a:gd name="connsiteY44" fmla="*/ 403616 h 2308616"/>
                <a:gd name="connsiteX45" fmla="*/ 2381504 w 8572754"/>
                <a:gd name="connsiteY45" fmla="*/ 378216 h 2308616"/>
                <a:gd name="connsiteX46" fmla="*/ 2318004 w 8572754"/>
                <a:gd name="connsiteY46" fmla="*/ 695716 h 2308616"/>
                <a:gd name="connsiteX47" fmla="*/ 2381504 w 8572754"/>
                <a:gd name="connsiteY47" fmla="*/ 810016 h 2308616"/>
                <a:gd name="connsiteX48" fmla="*/ 2419604 w 8572754"/>
                <a:gd name="connsiteY48" fmla="*/ 835416 h 2308616"/>
                <a:gd name="connsiteX49" fmla="*/ 2495804 w 8572754"/>
                <a:gd name="connsiteY49" fmla="*/ 911616 h 2308616"/>
                <a:gd name="connsiteX50" fmla="*/ 2533904 w 8572754"/>
                <a:gd name="connsiteY50" fmla="*/ 949716 h 2308616"/>
                <a:gd name="connsiteX51" fmla="*/ 2584704 w 8572754"/>
                <a:gd name="connsiteY51" fmla="*/ 987816 h 2308616"/>
                <a:gd name="connsiteX52" fmla="*/ 2660904 w 8572754"/>
                <a:gd name="connsiteY52" fmla="*/ 1038616 h 2308616"/>
                <a:gd name="connsiteX53" fmla="*/ 2673604 w 8572754"/>
                <a:gd name="connsiteY53" fmla="*/ 1076716 h 2308616"/>
                <a:gd name="connsiteX54" fmla="*/ 2699004 w 8572754"/>
                <a:gd name="connsiteY54" fmla="*/ 1165616 h 2308616"/>
                <a:gd name="connsiteX55" fmla="*/ 2673604 w 8572754"/>
                <a:gd name="connsiteY55" fmla="*/ 1330716 h 2308616"/>
                <a:gd name="connsiteX56" fmla="*/ 2660904 w 8572754"/>
                <a:gd name="connsiteY56" fmla="*/ 1381516 h 2308616"/>
                <a:gd name="connsiteX57" fmla="*/ 2635504 w 8572754"/>
                <a:gd name="connsiteY57" fmla="*/ 1419616 h 2308616"/>
                <a:gd name="connsiteX58" fmla="*/ 2622804 w 8572754"/>
                <a:gd name="connsiteY58" fmla="*/ 1457716 h 2308616"/>
                <a:gd name="connsiteX59" fmla="*/ 2584704 w 8572754"/>
                <a:gd name="connsiteY59" fmla="*/ 1470416 h 2308616"/>
                <a:gd name="connsiteX60" fmla="*/ 2546604 w 8572754"/>
                <a:gd name="connsiteY60" fmla="*/ 1495816 h 2308616"/>
                <a:gd name="connsiteX61" fmla="*/ 2470404 w 8572754"/>
                <a:gd name="connsiteY61" fmla="*/ 1521216 h 2308616"/>
                <a:gd name="connsiteX62" fmla="*/ 2432304 w 8572754"/>
                <a:gd name="connsiteY62" fmla="*/ 1533916 h 2308616"/>
                <a:gd name="connsiteX63" fmla="*/ 2330704 w 8572754"/>
                <a:gd name="connsiteY63" fmla="*/ 1546616 h 2308616"/>
                <a:gd name="connsiteX64" fmla="*/ 1797304 w 8572754"/>
                <a:gd name="connsiteY64" fmla="*/ 1546616 h 2308616"/>
                <a:gd name="connsiteX65" fmla="*/ 1670304 w 8572754"/>
                <a:gd name="connsiteY65" fmla="*/ 1533916 h 2308616"/>
                <a:gd name="connsiteX66" fmla="*/ 1556004 w 8572754"/>
                <a:gd name="connsiteY66" fmla="*/ 1470416 h 2308616"/>
                <a:gd name="connsiteX67" fmla="*/ 1454404 w 8572754"/>
                <a:gd name="connsiteY67" fmla="*/ 1419616 h 2308616"/>
                <a:gd name="connsiteX68" fmla="*/ 1429004 w 8572754"/>
                <a:gd name="connsiteY68" fmla="*/ 1381516 h 2308616"/>
                <a:gd name="connsiteX69" fmla="*/ 1378204 w 8572754"/>
                <a:gd name="connsiteY69" fmla="*/ 1356116 h 2308616"/>
                <a:gd name="connsiteX70" fmla="*/ 1340104 w 8572754"/>
                <a:gd name="connsiteY70" fmla="*/ 1229116 h 2308616"/>
                <a:gd name="connsiteX71" fmla="*/ 1352804 w 8572754"/>
                <a:gd name="connsiteY71" fmla="*/ 975116 h 2308616"/>
                <a:gd name="connsiteX72" fmla="*/ 1365504 w 8572754"/>
                <a:gd name="connsiteY72" fmla="*/ 937016 h 2308616"/>
                <a:gd name="connsiteX73" fmla="*/ 1390904 w 8572754"/>
                <a:gd name="connsiteY73" fmla="*/ 835416 h 2308616"/>
                <a:gd name="connsiteX74" fmla="*/ 1416304 w 8572754"/>
                <a:gd name="connsiteY74" fmla="*/ 797316 h 2308616"/>
                <a:gd name="connsiteX75" fmla="*/ 1467104 w 8572754"/>
                <a:gd name="connsiteY75" fmla="*/ 733816 h 2308616"/>
                <a:gd name="connsiteX76" fmla="*/ 1492504 w 8572754"/>
                <a:gd name="connsiteY76" fmla="*/ 695716 h 2308616"/>
                <a:gd name="connsiteX77" fmla="*/ 1505204 w 8572754"/>
                <a:gd name="connsiteY77" fmla="*/ 657616 h 2308616"/>
                <a:gd name="connsiteX78" fmla="*/ 1543304 w 8572754"/>
                <a:gd name="connsiteY78" fmla="*/ 632216 h 2308616"/>
                <a:gd name="connsiteX79" fmla="*/ 1568704 w 8572754"/>
                <a:gd name="connsiteY79" fmla="*/ 594116 h 2308616"/>
                <a:gd name="connsiteX80" fmla="*/ 1606804 w 8572754"/>
                <a:gd name="connsiteY80" fmla="*/ 581416 h 2308616"/>
                <a:gd name="connsiteX81" fmla="*/ 1657604 w 8572754"/>
                <a:gd name="connsiteY81" fmla="*/ 505216 h 2308616"/>
                <a:gd name="connsiteX82" fmla="*/ 1733804 w 8572754"/>
                <a:gd name="connsiteY82" fmla="*/ 441716 h 2308616"/>
                <a:gd name="connsiteX83" fmla="*/ 1759204 w 8572754"/>
                <a:gd name="connsiteY83" fmla="*/ 403616 h 2308616"/>
                <a:gd name="connsiteX84" fmla="*/ 1784604 w 8572754"/>
                <a:gd name="connsiteY84" fmla="*/ 327416 h 2308616"/>
                <a:gd name="connsiteX85" fmla="*/ 1149604 w 8572754"/>
                <a:gd name="connsiteY85" fmla="*/ 213116 h 2308616"/>
                <a:gd name="connsiteX86" fmla="*/ 1060704 w 8572754"/>
                <a:gd name="connsiteY86" fmla="*/ 200416 h 2308616"/>
                <a:gd name="connsiteX87" fmla="*/ 844804 w 8572754"/>
                <a:gd name="connsiteY87" fmla="*/ 187716 h 2308616"/>
                <a:gd name="connsiteX88" fmla="*/ 705104 w 8572754"/>
                <a:gd name="connsiteY88" fmla="*/ 175016 h 2308616"/>
                <a:gd name="connsiteX89" fmla="*/ 413004 w 8572754"/>
                <a:gd name="connsiteY89" fmla="*/ 162316 h 2308616"/>
                <a:gd name="connsiteX90" fmla="*/ 209804 w 8572754"/>
                <a:gd name="connsiteY90" fmla="*/ 149616 h 2308616"/>
                <a:gd name="connsiteX91" fmla="*/ 32004 w 8572754"/>
                <a:gd name="connsiteY91" fmla="*/ 162316 h 2308616"/>
                <a:gd name="connsiteX92" fmla="*/ 19304 w 8572754"/>
                <a:gd name="connsiteY92"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626104 w 8572754"/>
                <a:gd name="connsiteY40" fmla="*/ 492516 h 2308616"/>
                <a:gd name="connsiteX41" fmla="*/ 3486404 w 8572754"/>
                <a:gd name="connsiteY41" fmla="*/ 467116 h 2308616"/>
                <a:gd name="connsiteX42" fmla="*/ 3156204 w 8572754"/>
                <a:gd name="connsiteY42" fmla="*/ 454416 h 2308616"/>
                <a:gd name="connsiteX43" fmla="*/ 2902204 w 8572754"/>
                <a:gd name="connsiteY43" fmla="*/ 416316 h 2308616"/>
                <a:gd name="connsiteX44" fmla="*/ 2851404 w 8572754"/>
                <a:gd name="connsiteY44" fmla="*/ 403616 h 2308616"/>
                <a:gd name="connsiteX45" fmla="*/ 2381504 w 8572754"/>
                <a:gd name="connsiteY45" fmla="*/ 378216 h 2308616"/>
                <a:gd name="connsiteX46" fmla="*/ 2318004 w 8572754"/>
                <a:gd name="connsiteY46" fmla="*/ 695716 h 2308616"/>
                <a:gd name="connsiteX47" fmla="*/ 2381504 w 8572754"/>
                <a:gd name="connsiteY47" fmla="*/ 810016 h 2308616"/>
                <a:gd name="connsiteX48" fmla="*/ 2419604 w 8572754"/>
                <a:gd name="connsiteY48" fmla="*/ 835416 h 2308616"/>
                <a:gd name="connsiteX49" fmla="*/ 2495804 w 8572754"/>
                <a:gd name="connsiteY49" fmla="*/ 911616 h 2308616"/>
                <a:gd name="connsiteX50" fmla="*/ 2533904 w 8572754"/>
                <a:gd name="connsiteY50" fmla="*/ 949716 h 2308616"/>
                <a:gd name="connsiteX51" fmla="*/ 2584704 w 8572754"/>
                <a:gd name="connsiteY51" fmla="*/ 987816 h 2308616"/>
                <a:gd name="connsiteX52" fmla="*/ 2660904 w 8572754"/>
                <a:gd name="connsiteY52" fmla="*/ 1038616 h 2308616"/>
                <a:gd name="connsiteX53" fmla="*/ 2673604 w 8572754"/>
                <a:gd name="connsiteY53" fmla="*/ 1076716 h 2308616"/>
                <a:gd name="connsiteX54" fmla="*/ 2699004 w 8572754"/>
                <a:gd name="connsiteY54" fmla="*/ 1165616 h 2308616"/>
                <a:gd name="connsiteX55" fmla="*/ 2673604 w 8572754"/>
                <a:gd name="connsiteY55" fmla="*/ 1330716 h 2308616"/>
                <a:gd name="connsiteX56" fmla="*/ 2660904 w 8572754"/>
                <a:gd name="connsiteY56" fmla="*/ 1381516 h 2308616"/>
                <a:gd name="connsiteX57" fmla="*/ 2635504 w 8572754"/>
                <a:gd name="connsiteY57" fmla="*/ 1419616 h 2308616"/>
                <a:gd name="connsiteX58" fmla="*/ 2622804 w 8572754"/>
                <a:gd name="connsiteY58" fmla="*/ 1457716 h 2308616"/>
                <a:gd name="connsiteX59" fmla="*/ 2584704 w 8572754"/>
                <a:gd name="connsiteY59" fmla="*/ 1470416 h 2308616"/>
                <a:gd name="connsiteX60" fmla="*/ 2546604 w 8572754"/>
                <a:gd name="connsiteY60" fmla="*/ 1495816 h 2308616"/>
                <a:gd name="connsiteX61" fmla="*/ 2470404 w 8572754"/>
                <a:gd name="connsiteY61" fmla="*/ 1521216 h 2308616"/>
                <a:gd name="connsiteX62" fmla="*/ 2432304 w 8572754"/>
                <a:gd name="connsiteY62" fmla="*/ 1533916 h 2308616"/>
                <a:gd name="connsiteX63" fmla="*/ 2330704 w 8572754"/>
                <a:gd name="connsiteY63" fmla="*/ 1546616 h 2308616"/>
                <a:gd name="connsiteX64" fmla="*/ 1797304 w 8572754"/>
                <a:gd name="connsiteY64" fmla="*/ 1546616 h 2308616"/>
                <a:gd name="connsiteX65" fmla="*/ 1670304 w 8572754"/>
                <a:gd name="connsiteY65" fmla="*/ 1533916 h 2308616"/>
                <a:gd name="connsiteX66" fmla="*/ 1556004 w 8572754"/>
                <a:gd name="connsiteY66" fmla="*/ 1470416 h 2308616"/>
                <a:gd name="connsiteX67" fmla="*/ 1454404 w 8572754"/>
                <a:gd name="connsiteY67" fmla="*/ 1419616 h 2308616"/>
                <a:gd name="connsiteX68" fmla="*/ 1429004 w 8572754"/>
                <a:gd name="connsiteY68" fmla="*/ 1381516 h 2308616"/>
                <a:gd name="connsiteX69" fmla="*/ 1378204 w 8572754"/>
                <a:gd name="connsiteY69" fmla="*/ 1356116 h 2308616"/>
                <a:gd name="connsiteX70" fmla="*/ 1340104 w 8572754"/>
                <a:gd name="connsiteY70" fmla="*/ 1229116 h 2308616"/>
                <a:gd name="connsiteX71" fmla="*/ 1352804 w 8572754"/>
                <a:gd name="connsiteY71" fmla="*/ 975116 h 2308616"/>
                <a:gd name="connsiteX72" fmla="*/ 1365504 w 8572754"/>
                <a:gd name="connsiteY72" fmla="*/ 937016 h 2308616"/>
                <a:gd name="connsiteX73" fmla="*/ 1390904 w 8572754"/>
                <a:gd name="connsiteY73" fmla="*/ 835416 h 2308616"/>
                <a:gd name="connsiteX74" fmla="*/ 1416304 w 8572754"/>
                <a:gd name="connsiteY74" fmla="*/ 797316 h 2308616"/>
                <a:gd name="connsiteX75" fmla="*/ 1467104 w 8572754"/>
                <a:gd name="connsiteY75" fmla="*/ 733816 h 2308616"/>
                <a:gd name="connsiteX76" fmla="*/ 1492504 w 8572754"/>
                <a:gd name="connsiteY76" fmla="*/ 695716 h 2308616"/>
                <a:gd name="connsiteX77" fmla="*/ 1505204 w 8572754"/>
                <a:gd name="connsiteY77" fmla="*/ 657616 h 2308616"/>
                <a:gd name="connsiteX78" fmla="*/ 1543304 w 8572754"/>
                <a:gd name="connsiteY78" fmla="*/ 632216 h 2308616"/>
                <a:gd name="connsiteX79" fmla="*/ 1568704 w 8572754"/>
                <a:gd name="connsiteY79" fmla="*/ 594116 h 2308616"/>
                <a:gd name="connsiteX80" fmla="*/ 1606804 w 8572754"/>
                <a:gd name="connsiteY80" fmla="*/ 581416 h 2308616"/>
                <a:gd name="connsiteX81" fmla="*/ 1657604 w 8572754"/>
                <a:gd name="connsiteY81" fmla="*/ 505216 h 2308616"/>
                <a:gd name="connsiteX82" fmla="*/ 1733804 w 8572754"/>
                <a:gd name="connsiteY82" fmla="*/ 441716 h 2308616"/>
                <a:gd name="connsiteX83" fmla="*/ 1759204 w 8572754"/>
                <a:gd name="connsiteY83" fmla="*/ 403616 h 2308616"/>
                <a:gd name="connsiteX84" fmla="*/ 1784604 w 8572754"/>
                <a:gd name="connsiteY84" fmla="*/ 327416 h 2308616"/>
                <a:gd name="connsiteX85" fmla="*/ 1149604 w 8572754"/>
                <a:gd name="connsiteY85" fmla="*/ 213116 h 2308616"/>
                <a:gd name="connsiteX86" fmla="*/ 1060704 w 8572754"/>
                <a:gd name="connsiteY86" fmla="*/ 200416 h 2308616"/>
                <a:gd name="connsiteX87" fmla="*/ 844804 w 8572754"/>
                <a:gd name="connsiteY87" fmla="*/ 187716 h 2308616"/>
                <a:gd name="connsiteX88" fmla="*/ 705104 w 8572754"/>
                <a:gd name="connsiteY88" fmla="*/ 175016 h 2308616"/>
                <a:gd name="connsiteX89" fmla="*/ 413004 w 8572754"/>
                <a:gd name="connsiteY89" fmla="*/ 162316 h 2308616"/>
                <a:gd name="connsiteX90" fmla="*/ 209804 w 8572754"/>
                <a:gd name="connsiteY90" fmla="*/ 149616 h 2308616"/>
                <a:gd name="connsiteX91" fmla="*/ 32004 w 8572754"/>
                <a:gd name="connsiteY91" fmla="*/ 162316 h 2308616"/>
                <a:gd name="connsiteX92" fmla="*/ 19304 w 8572754"/>
                <a:gd name="connsiteY92"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626104 w 8572754"/>
                <a:gd name="connsiteY40" fmla="*/ 492516 h 2308616"/>
                <a:gd name="connsiteX41" fmla="*/ 3486404 w 8572754"/>
                <a:gd name="connsiteY41" fmla="*/ 467116 h 2308616"/>
                <a:gd name="connsiteX42" fmla="*/ 3156204 w 8572754"/>
                <a:gd name="connsiteY42" fmla="*/ 454416 h 2308616"/>
                <a:gd name="connsiteX43" fmla="*/ 2902204 w 8572754"/>
                <a:gd name="connsiteY43" fmla="*/ 416316 h 2308616"/>
                <a:gd name="connsiteX44" fmla="*/ 2851404 w 8572754"/>
                <a:gd name="connsiteY44" fmla="*/ 403616 h 2308616"/>
                <a:gd name="connsiteX45" fmla="*/ 2381504 w 8572754"/>
                <a:gd name="connsiteY45" fmla="*/ 378216 h 2308616"/>
                <a:gd name="connsiteX46" fmla="*/ 2318004 w 8572754"/>
                <a:gd name="connsiteY46" fmla="*/ 695716 h 2308616"/>
                <a:gd name="connsiteX47" fmla="*/ 2381504 w 8572754"/>
                <a:gd name="connsiteY47" fmla="*/ 810016 h 2308616"/>
                <a:gd name="connsiteX48" fmla="*/ 2419604 w 8572754"/>
                <a:gd name="connsiteY48" fmla="*/ 835416 h 2308616"/>
                <a:gd name="connsiteX49" fmla="*/ 2495804 w 8572754"/>
                <a:gd name="connsiteY49" fmla="*/ 911616 h 2308616"/>
                <a:gd name="connsiteX50" fmla="*/ 2533904 w 8572754"/>
                <a:gd name="connsiteY50" fmla="*/ 949716 h 2308616"/>
                <a:gd name="connsiteX51" fmla="*/ 2584704 w 8572754"/>
                <a:gd name="connsiteY51" fmla="*/ 987816 h 2308616"/>
                <a:gd name="connsiteX52" fmla="*/ 2660904 w 8572754"/>
                <a:gd name="connsiteY52" fmla="*/ 1038616 h 2308616"/>
                <a:gd name="connsiteX53" fmla="*/ 2673604 w 8572754"/>
                <a:gd name="connsiteY53" fmla="*/ 1076716 h 2308616"/>
                <a:gd name="connsiteX54" fmla="*/ 2699004 w 8572754"/>
                <a:gd name="connsiteY54" fmla="*/ 1165616 h 2308616"/>
                <a:gd name="connsiteX55" fmla="*/ 2673604 w 8572754"/>
                <a:gd name="connsiteY55" fmla="*/ 1330716 h 2308616"/>
                <a:gd name="connsiteX56" fmla="*/ 2660904 w 8572754"/>
                <a:gd name="connsiteY56" fmla="*/ 1381516 h 2308616"/>
                <a:gd name="connsiteX57" fmla="*/ 2635504 w 8572754"/>
                <a:gd name="connsiteY57" fmla="*/ 1419616 h 2308616"/>
                <a:gd name="connsiteX58" fmla="*/ 2622804 w 8572754"/>
                <a:gd name="connsiteY58" fmla="*/ 1457716 h 2308616"/>
                <a:gd name="connsiteX59" fmla="*/ 2584704 w 8572754"/>
                <a:gd name="connsiteY59" fmla="*/ 1470416 h 2308616"/>
                <a:gd name="connsiteX60" fmla="*/ 2546604 w 8572754"/>
                <a:gd name="connsiteY60" fmla="*/ 1495816 h 2308616"/>
                <a:gd name="connsiteX61" fmla="*/ 2470404 w 8572754"/>
                <a:gd name="connsiteY61" fmla="*/ 1521216 h 2308616"/>
                <a:gd name="connsiteX62" fmla="*/ 2432304 w 8572754"/>
                <a:gd name="connsiteY62" fmla="*/ 1533916 h 2308616"/>
                <a:gd name="connsiteX63" fmla="*/ 2330704 w 8572754"/>
                <a:gd name="connsiteY63" fmla="*/ 1546616 h 2308616"/>
                <a:gd name="connsiteX64" fmla="*/ 1797304 w 8572754"/>
                <a:gd name="connsiteY64" fmla="*/ 1546616 h 2308616"/>
                <a:gd name="connsiteX65" fmla="*/ 1670304 w 8572754"/>
                <a:gd name="connsiteY65" fmla="*/ 1533916 h 2308616"/>
                <a:gd name="connsiteX66" fmla="*/ 1556004 w 8572754"/>
                <a:gd name="connsiteY66" fmla="*/ 1470416 h 2308616"/>
                <a:gd name="connsiteX67" fmla="*/ 1454404 w 8572754"/>
                <a:gd name="connsiteY67" fmla="*/ 1419616 h 2308616"/>
                <a:gd name="connsiteX68" fmla="*/ 1429004 w 8572754"/>
                <a:gd name="connsiteY68" fmla="*/ 1381516 h 2308616"/>
                <a:gd name="connsiteX69" fmla="*/ 1378204 w 8572754"/>
                <a:gd name="connsiteY69" fmla="*/ 1356116 h 2308616"/>
                <a:gd name="connsiteX70" fmla="*/ 1340104 w 8572754"/>
                <a:gd name="connsiteY70" fmla="*/ 1229116 h 2308616"/>
                <a:gd name="connsiteX71" fmla="*/ 1352804 w 8572754"/>
                <a:gd name="connsiteY71" fmla="*/ 975116 h 2308616"/>
                <a:gd name="connsiteX72" fmla="*/ 1365504 w 8572754"/>
                <a:gd name="connsiteY72" fmla="*/ 937016 h 2308616"/>
                <a:gd name="connsiteX73" fmla="*/ 1390904 w 8572754"/>
                <a:gd name="connsiteY73" fmla="*/ 835416 h 2308616"/>
                <a:gd name="connsiteX74" fmla="*/ 1416304 w 8572754"/>
                <a:gd name="connsiteY74" fmla="*/ 797316 h 2308616"/>
                <a:gd name="connsiteX75" fmla="*/ 1467104 w 8572754"/>
                <a:gd name="connsiteY75" fmla="*/ 733816 h 2308616"/>
                <a:gd name="connsiteX76" fmla="*/ 1492504 w 8572754"/>
                <a:gd name="connsiteY76" fmla="*/ 695716 h 2308616"/>
                <a:gd name="connsiteX77" fmla="*/ 1505204 w 8572754"/>
                <a:gd name="connsiteY77" fmla="*/ 657616 h 2308616"/>
                <a:gd name="connsiteX78" fmla="*/ 1543304 w 8572754"/>
                <a:gd name="connsiteY78" fmla="*/ 632216 h 2308616"/>
                <a:gd name="connsiteX79" fmla="*/ 1568704 w 8572754"/>
                <a:gd name="connsiteY79" fmla="*/ 594116 h 2308616"/>
                <a:gd name="connsiteX80" fmla="*/ 1606804 w 8572754"/>
                <a:gd name="connsiteY80" fmla="*/ 581416 h 2308616"/>
                <a:gd name="connsiteX81" fmla="*/ 1657604 w 8572754"/>
                <a:gd name="connsiteY81" fmla="*/ 505216 h 2308616"/>
                <a:gd name="connsiteX82" fmla="*/ 1733804 w 8572754"/>
                <a:gd name="connsiteY82" fmla="*/ 441716 h 2308616"/>
                <a:gd name="connsiteX83" fmla="*/ 1759204 w 8572754"/>
                <a:gd name="connsiteY83" fmla="*/ 403616 h 2308616"/>
                <a:gd name="connsiteX84" fmla="*/ 1784604 w 8572754"/>
                <a:gd name="connsiteY84" fmla="*/ 327416 h 2308616"/>
                <a:gd name="connsiteX85" fmla="*/ 1149604 w 8572754"/>
                <a:gd name="connsiteY85" fmla="*/ 213116 h 2308616"/>
                <a:gd name="connsiteX86" fmla="*/ 1060704 w 8572754"/>
                <a:gd name="connsiteY86" fmla="*/ 200416 h 2308616"/>
                <a:gd name="connsiteX87" fmla="*/ 844804 w 8572754"/>
                <a:gd name="connsiteY87" fmla="*/ 187716 h 2308616"/>
                <a:gd name="connsiteX88" fmla="*/ 705104 w 8572754"/>
                <a:gd name="connsiteY88" fmla="*/ 175016 h 2308616"/>
                <a:gd name="connsiteX89" fmla="*/ 413004 w 8572754"/>
                <a:gd name="connsiteY89" fmla="*/ 162316 h 2308616"/>
                <a:gd name="connsiteX90" fmla="*/ 209804 w 8572754"/>
                <a:gd name="connsiteY90" fmla="*/ 149616 h 2308616"/>
                <a:gd name="connsiteX91" fmla="*/ 32004 w 8572754"/>
                <a:gd name="connsiteY91" fmla="*/ 162316 h 2308616"/>
                <a:gd name="connsiteX92" fmla="*/ 19304 w 8572754"/>
                <a:gd name="connsiteY92"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486404 w 8572754"/>
                <a:gd name="connsiteY40" fmla="*/ 467116 h 2308616"/>
                <a:gd name="connsiteX41" fmla="*/ 3156204 w 8572754"/>
                <a:gd name="connsiteY41" fmla="*/ 454416 h 2308616"/>
                <a:gd name="connsiteX42" fmla="*/ 2902204 w 8572754"/>
                <a:gd name="connsiteY42" fmla="*/ 416316 h 2308616"/>
                <a:gd name="connsiteX43" fmla="*/ 2851404 w 8572754"/>
                <a:gd name="connsiteY43" fmla="*/ 403616 h 2308616"/>
                <a:gd name="connsiteX44" fmla="*/ 2381504 w 8572754"/>
                <a:gd name="connsiteY44" fmla="*/ 378216 h 2308616"/>
                <a:gd name="connsiteX45" fmla="*/ 2318004 w 8572754"/>
                <a:gd name="connsiteY45" fmla="*/ 695716 h 2308616"/>
                <a:gd name="connsiteX46" fmla="*/ 2381504 w 8572754"/>
                <a:gd name="connsiteY46" fmla="*/ 810016 h 2308616"/>
                <a:gd name="connsiteX47" fmla="*/ 2419604 w 8572754"/>
                <a:gd name="connsiteY47" fmla="*/ 835416 h 2308616"/>
                <a:gd name="connsiteX48" fmla="*/ 2495804 w 8572754"/>
                <a:gd name="connsiteY48" fmla="*/ 911616 h 2308616"/>
                <a:gd name="connsiteX49" fmla="*/ 2533904 w 8572754"/>
                <a:gd name="connsiteY49" fmla="*/ 949716 h 2308616"/>
                <a:gd name="connsiteX50" fmla="*/ 2584704 w 8572754"/>
                <a:gd name="connsiteY50" fmla="*/ 987816 h 2308616"/>
                <a:gd name="connsiteX51" fmla="*/ 2660904 w 8572754"/>
                <a:gd name="connsiteY51" fmla="*/ 1038616 h 2308616"/>
                <a:gd name="connsiteX52" fmla="*/ 2673604 w 8572754"/>
                <a:gd name="connsiteY52" fmla="*/ 1076716 h 2308616"/>
                <a:gd name="connsiteX53" fmla="*/ 2699004 w 8572754"/>
                <a:gd name="connsiteY53" fmla="*/ 1165616 h 2308616"/>
                <a:gd name="connsiteX54" fmla="*/ 2673604 w 8572754"/>
                <a:gd name="connsiteY54" fmla="*/ 1330716 h 2308616"/>
                <a:gd name="connsiteX55" fmla="*/ 2660904 w 8572754"/>
                <a:gd name="connsiteY55" fmla="*/ 1381516 h 2308616"/>
                <a:gd name="connsiteX56" fmla="*/ 2635504 w 8572754"/>
                <a:gd name="connsiteY56" fmla="*/ 1419616 h 2308616"/>
                <a:gd name="connsiteX57" fmla="*/ 2622804 w 8572754"/>
                <a:gd name="connsiteY57" fmla="*/ 1457716 h 2308616"/>
                <a:gd name="connsiteX58" fmla="*/ 2584704 w 8572754"/>
                <a:gd name="connsiteY58" fmla="*/ 1470416 h 2308616"/>
                <a:gd name="connsiteX59" fmla="*/ 2546604 w 8572754"/>
                <a:gd name="connsiteY59" fmla="*/ 1495816 h 2308616"/>
                <a:gd name="connsiteX60" fmla="*/ 2470404 w 8572754"/>
                <a:gd name="connsiteY60" fmla="*/ 1521216 h 2308616"/>
                <a:gd name="connsiteX61" fmla="*/ 2432304 w 8572754"/>
                <a:gd name="connsiteY61" fmla="*/ 1533916 h 2308616"/>
                <a:gd name="connsiteX62" fmla="*/ 2330704 w 8572754"/>
                <a:gd name="connsiteY62" fmla="*/ 1546616 h 2308616"/>
                <a:gd name="connsiteX63" fmla="*/ 1797304 w 8572754"/>
                <a:gd name="connsiteY63" fmla="*/ 1546616 h 2308616"/>
                <a:gd name="connsiteX64" fmla="*/ 1670304 w 8572754"/>
                <a:gd name="connsiteY64" fmla="*/ 1533916 h 2308616"/>
                <a:gd name="connsiteX65" fmla="*/ 1556004 w 8572754"/>
                <a:gd name="connsiteY65" fmla="*/ 1470416 h 2308616"/>
                <a:gd name="connsiteX66" fmla="*/ 1454404 w 8572754"/>
                <a:gd name="connsiteY66" fmla="*/ 1419616 h 2308616"/>
                <a:gd name="connsiteX67" fmla="*/ 1429004 w 8572754"/>
                <a:gd name="connsiteY67" fmla="*/ 1381516 h 2308616"/>
                <a:gd name="connsiteX68" fmla="*/ 1378204 w 8572754"/>
                <a:gd name="connsiteY68" fmla="*/ 1356116 h 2308616"/>
                <a:gd name="connsiteX69" fmla="*/ 1340104 w 8572754"/>
                <a:gd name="connsiteY69" fmla="*/ 1229116 h 2308616"/>
                <a:gd name="connsiteX70" fmla="*/ 1352804 w 8572754"/>
                <a:gd name="connsiteY70" fmla="*/ 975116 h 2308616"/>
                <a:gd name="connsiteX71" fmla="*/ 1365504 w 8572754"/>
                <a:gd name="connsiteY71" fmla="*/ 937016 h 2308616"/>
                <a:gd name="connsiteX72" fmla="*/ 1390904 w 8572754"/>
                <a:gd name="connsiteY72" fmla="*/ 835416 h 2308616"/>
                <a:gd name="connsiteX73" fmla="*/ 1416304 w 8572754"/>
                <a:gd name="connsiteY73" fmla="*/ 797316 h 2308616"/>
                <a:gd name="connsiteX74" fmla="*/ 1467104 w 8572754"/>
                <a:gd name="connsiteY74" fmla="*/ 733816 h 2308616"/>
                <a:gd name="connsiteX75" fmla="*/ 1492504 w 8572754"/>
                <a:gd name="connsiteY75" fmla="*/ 695716 h 2308616"/>
                <a:gd name="connsiteX76" fmla="*/ 1505204 w 8572754"/>
                <a:gd name="connsiteY76" fmla="*/ 657616 h 2308616"/>
                <a:gd name="connsiteX77" fmla="*/ 1543304 w 8572754"/>
                <a:gd name="connsiteY77" fmla="*/ 632216 h 2308616"/>
                <a:gd name="connsiteX78" fmla="*/ 1568704 w 8572754"/>
                <a:gd name="connsiteY78" fmla="*/ 594116 h 2308616"/>
                <a:gd name="connsiteX79" fmla="*/ 1606804 w 8572754"/>
                <a:gd name="connsiteY79" fmla="*/ 581416 h 2308616"/>
                <a:gd name="connsiteX80" fmla="*/ 1657604 w 8572754"/>
                <a:gd name="connsiteY80" fmla="*/ 505216 h 2308616"/>
                <a:gd name="connsiteX81" fmla="*/ 1733804 w 8572754"/>
                <a:gd name="connsiteY81" fmla="*/ 441716 h 2308616"/>
                <a:gd name="connsiteX82" fmla="*/ 1759204 w 8572754"/>
                <a:gd name="connsiteY82" fmla="*/ 403616 h 2308616"/>
                <a:gd name="connsiteX83" fmla="*/ 1784604 w 8572754"/>
                <a:gd name="connsiteY83" fmla="*/ 327416 h 2308616"/>
                <a:gd name="connsiteX84" fmla="*/ 1149604 w 8572754"/>
                <a:gd name="connsiteY84" fmla="*/ 213116 h 2308616"/>
                <a:gd name="connsiteX85" fmla="*/ 1060704 w 8572754"/>
                <a:gd name="connsiteY85" fmla="*/ 200416 h 2308616"/>
                <a:gd name="connsiteX86" fmla="*/ 844804 w 8572754"/>
                <a:gd name="connsiteY86" fmla="*/ 187716 h 2308616"/>
                <a:gd name="connsiteX87" fmla="*/ 705104 w 8572754"/>
                <a:gd name="connsiteY87" fmla="*/ 175016 h 2308616"/>
                <a:gd name="connsiteX88" fmla="*/ 413004 w 8572754"/>
                <a:gd name="connsiteY88" fmla="*/ 162316 h 2308616"/>
                <a:gd name="connsiteX89" fmla="*/ 209804 w 8572754"/>
                <a:gd name="connsiteY89" fmla="*/ 149616 h 2308616"/>
                <a:gd name="connsiteX90" fmla="*/ 32004 w 8572754"/>
                <a:gd name="connsiteY90" fmla="*/ 162316 h 2308616"/>
                <a:gd name="connsiteX91" fmla="*/ 19304 w 8572754"/>
                <a:gd name="connsiteY91"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156204 w 8572754"/>
                <a:gd name="connsiteY40" fmla="*/ 454416 h 2308616"/>
                <a:gd name="connsiteX41" fmla="*/ 2902204 w 8572754"/>
                <a:gd name="connsiteY41" fmla="*/ 416316 h 2308616"/>
                <a:gd name="connsiteX42" fmla="*/ 2851404 w 8572754"/>
                <a:gd name="connsiteY42" fmla="*/ 403616 h 2308616"/>
                <a:gd name="connsiteX43" fmla="*/ 2381504 w 8572754"/>
                <a:gd name="connsiteY43" fmla="*/ 378216 h 2308616"/>
                <a:gd name="connsiteX44" fmla="*/ 2318004 w 8572754"/>
                <a:gd name="connsiteY44" fmla="*/ 695716 h 2308616"/>
                <a:gd name="connsiteX45" fmla="*/ 2381504 w 8572754"/>
                <a:gd name="connsiteY45" fmla="*/ 810016 h 2308616"/>
                <a:gd name="connsiteX46" fmla="*/ 2419604 w 8572754"/>
                <a:gd name="connsiteY46" fmla="*/ 835416 h 2308616"/>
                <a:gd name="connsiteX47" fmla="*/ 2495804 w 8572754"/>
                <a:gd name="connsiteY47" fmla="*/ 911616 h 2308616"/>
                <a:gd name="connsiteX48" fmla="*/ 2533904 w 8572754"/>
                <a:gd name="connsiteY48" fmla="*/ 949716 h 2308616"/>
                <a:gd name="connsiteX49" fmla="*/ 2584704 w 8572754"/>
                <a:gd name="connsiteY49" fmla="*/ 987816 h 2308616"/>
                <a:gd name="connsiteX50" fmla="*/ 2660904 w 8572754"/>
                <a:gd name="connsiteY50" fmla="*/ 1038616 h 2308616"/>
                <a:gd name="connsiteX51" fmla="*/ 2673604 w 8572754"/>
                <a:gd name="connsiteY51" fmla="*/ 1076716 h 2308616"/>
                <a:gd name="connsiteX52" fmla="*/ 2699004 w 8572754"/>
                <a:gd name="connsiteY52" fmla="*/ 1165616 h 2308616"/>
                <a:gd name="connsiteX53" fmla="*/ 2673604 w 8572754"/>
                <a:gd name="connsiteY53" fmla="*/ 1330716 h 2308616"/>
                <a:gd name="connsiteX54" fmla="*/ 2660904 w 8572754"/>
                <a:gd name="connsiteY54" fmla="*/ 1381516 h 2308616"/>
                <a:gd name="connsiteX55" fmla="*/ 2635504 w 8572754"/>
                <a:gd name="connsiteY55" fmla="*/ 1419616 h 2308616"/>
                <a:gd name="connsiteX56" fmla="*/ 2622804 w 8572754"/>
                <a:gd name="connsiteY56" fmla="*/ 1457716 h 2308616"/>
                <a:gd name="connsiteX57" fmla="*/ 2584704 w 8572754"/>
                <a:gd name="connsiteY57" fmla="*/ 1470416 h 2308616"/>
                <a:gd name="connsiteX58" fmla="*/ 2546604 w 8572754"/>
                <a:gd name="connsiteY58" fmla="*/ 1495816 h 2308616"/>
                <a:gd name="connsiteX59" fmla="*/ 2470404 w 8572754"/>
                <a:gd name="connsiteY59" fmla="*/ 1521216 h 2308616"/>
                <a:gd name="connsiteX60" fmla="*/ 2432304 w 8572754"/>
                <a:gd name="connsiteY60" fmla="*/ 1533916 h 2308616"/>
                <a:gd name="connsiteX61" fmla="*/ 2330704 w 8572754"/>
                <a:gd name="connsiteY61" fmla="*/ 1546616 h 2308616"/>
                <a:gd name="connsiteX62" fmla="*/ 1797304 w 8572754"/>
                <a:gd name="connsiteY62" fmla="*/ 1546616 h 2308616"/>
                <a:gd name="connsiteX63" fmla="*/ 1670304 w 8572754"/>
                <a:gd name="connsiteY63" fmla="*/ 1533916 h 2308616"/>
                <a:gd name="connsiteX64" fmla="*/ 1556004 w 8572754"/>
                <a:gd name="connsiteY64" fmla="*/ 1470416 h 2308616"/>
                <a:gd name="connsiteX65" fmla="*/ 1454404 w 8572754"/>
                <a:gd name="connsiteY65" fmla="*/ 1419616 h 2308616"/>
                <a:gd name="connsiteX66" fmla="*/ 1429004 w 8572754"/>
                <a:gd name="connsiteY66" fmla="*/ 1381516 h 2308616"/>
                <a:gd name="connsiteX67" fmla="*/ 1378204 w 8572754"/>
                <a:gd name="connsiteY67" fmla="*/ 1356116 h 2308616"/>
                <a:gd name="connsiteX68" fmla="*/ 1340104 w 8572754"/>
                <a:gd name="connsiteY68" fmla="*/ 1229116 h 2308616"/>
                <a:gd name="connsiteX69" fmla="*/ 1352804 w 8572754"/>
                <a:gd name="connsiteY69" fmla="*/ 975116 h 2308616"/>
                <a:gd name="connsiteX70" fmla="*/ 1365504 w 8572754"/>
                <a:gd name="connsiteY70" fmla="*/ 937016 h 2308616"/>
                <a:gd name="connsiteX71" fmla="*/ 1390904 w 8572754"/>
                <a:gd name="connsiteY71" fmla="*/ 835416 h 2308616"/>
                <a:gd name="connsiteX72" fmla="*/ 1416304 w 8572754"/>
                <a:gd name="connsiteY72" fmla="*/ 797316 h 2308616"/>
                <a:gd name="connsiteX73" fmla="*/ 1467104 w 8572754"/>
                <a:gd name="connsiteY73" fmla="*/ 733816 h 2308616"/>
                <a:gd name="connsiteX74" fmla="*/ 1492504 w 8572754"/>
                <a:gd name="connsiteY74" fmla="*/ 695716 h 2308616"/>
                <a:gd name="connsiteX75" fmla="*/ 1505204 w 8572754"/>
                <a:gd name="connsiteY75" fmla="*/ 657616 h 2308616"/>
                <a:gd name="connsiteX76" fmla="*/ 1543304 w 8572754"/>
                <a:gd name="connsiteY76" fmla="*/ 632216 h 2308616"/>
                <a:gd name="connsiteX77" fmla="*/ 1568704 w 8572754"/>
                <a:gd name="connsiteY77" fmla="*/ 594116 h 2308616"/>
                <a:gd name="connsiteX78" fmla="*/ 1606804 w 8572754"/>
                <a:gd name="connsiteY78" fmla="*/ 581416 h 2308616"/>
                <a:gd name="connsiteX79" fmla="*/ 1657604 w 8572754"/>
                <a:gd name="connsiteY79" fmla="*/ 505216 h 2308616"/>
                <a:gd name="connsiteX80" fmla="*/ 1733804 w 8572754"/>
                <a:gd name="connsiteY80" fmla="*/ 441716 h 2308616"/>
                <a:gd name="connsiteX81" fmla="*/ 1759204 w 8572754"/>
                <a:gd name="connsiteY81" fmla="*/ 403616 h 2308616"/>
                <a:gd name="connsiteX82" fmla="*/ 1784604 w 8572754"/>
                <a:gd name="connsiteY82" fmla="*/ 327416 h 2308616"/>
                <a:gd name="connsiteX83" fmla="*/ 1149604 w 8572754"/>
                <a:gd name="connsiteY83" fmla="*/ 213116 h 2308616"/>
                <a:gd name="connsiteX84" fmla="*/ 1060704 w 8572754"/>
                <a:gd name="connsiteY84" fmla="*/ 200416 h 2308616"/>
                <a:gd name="connsiteX85" fmla="*/ 844804 w 8572754"/>
                <a:gd name="connsiteY85" fmla="*/ 187716 h 2308616"/>
                <a:gd name="connsiteX86" fmla="*/ 705104 w 8572754"/>
                <a:gd name="connsiteY86" fmla="*/ 175016 h 2308616"/>
                <a:gd name="connsiteX87" fmla="*/ 413004 w 8572754"/>
                <a:gd name="connsiteY87" fmla="*/ 162316 h 2308616"/>
                <a:gd name="connsiteX88" fmla="*/ 209804 w 8572754"/>
                <a:gd name="connsiteY88" fmla="*/ 149616 h 2308616"/>
                <a:gd name="connsiteX89" fmla="*/ 32004 w 8572754"/>
                <a:gd name="connsiteY89" fmla="*/ 162316 h 2308616"/>
                <a:gd name="connsiteX90" fmla="*/ 19304 w 8572754"/>
                <a:gd name="connsiteY90"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2902204 w 8572754"/>
                <a:gd name="connsiteY40" fmla="*/ 416316 h 2308616"/>
                <a:gd name="connsiteX41" fmla="*/ 2851404 w 8572754"/>
                <a:gd name="connsiteY41" fmla="*/ 403616 h 2308616"/>
                <a:gd name="connsiteX42" fmla="*/ 2381504 w 8572754"/>
                <a:gd name="connsiteY42" fmla="*/ 378216 h 2308616"/>
                <a:gd name="connsiteX43" fmla="*/ 2318004 w 8572754"/>
                <a:gd name="connsiteY43" fmla="*/ 695716 h 2308616"/>
                <a:gd name="connsiteX44" fmla="*/ 2381504 w 8572754"/>
                <a:gd name="connsiteY44" fmla="*/ 810016 h 2308616"/>
                <a:gd name="connsiteX45" fmla="*/ 2419604 w 8572754"/>
                <a:gd name="connsiteY45" fmla="*/ 835416 h 2308616"/>
                <a:gd name="connsiteX46" fmla="*/ 2495804 w 8572754"/>
                <a:gd name="connsiteY46" fmla="*/ 911616 h 2308616"/>
                <a:gd name="connsiteX47" fmla="*/ 2533904 w 8572754"/>
                <a:gd name="connsiteY47" fmla="*/ 949716 h 2308616"/>
                <a:gd name="connsiteX48" fmla="*/ 2584704 w 8572754"/>
                <a:gd name="connsiteY48" fmla="*/ 987816 h 2308616"/>
                <a:gd name="connsiteX49" fmla="*/ 2660904 w 8572754"/>
                <a:gd name="connsiteY49" fmla="*/ 1038616 h 2308616"/>
                <a:gd name="connsiteX50" fmla="*/ 2673604 w 8572754"/>
                <a:gd name="connsiteY50" fmla="*/ 1076716 h 2308616"/>
                <a:gd name="connsiteX51" fmla="*/ 2699004 w 8572754"/>
                <a:gd name="connsiteY51" fmla="*/ 1165616 h 2308616"/>
                <a:gd name="connsiteX52" fmla="*/ 2673604 w 8572754"/>
                <a:gd name="connsiteY52" fmla="*/ 1330716 h 2308616"/>
                <a:gd name="connsiteX53" fmla="*/ 2660904 w 8572754"/>
                <a:gd name="connsiteY53" fmla="*/ 1381516 h 2308616"/>
                <a:gd name="connsiteX54" fmla="*/ 2635504 w 8572754"/>
                <a:gd name="connsiteY54" fmla="*/ 1419616 h 2308616"/>
                <a:gd name="connsiteX55" fmla="*/ 2622804 w 8572754"/>
                <a:gd name="connsiteY55" fmla="*/ 1457716 h 2308616"/>
                <a:gd name="connsiteX56" fmla="*/ 2584704 w 8572754"/>
                <a:gd name="connsiteY56" fmla="*/ 1470416 h 2308616"/>
                <a:gd name="connsiteX57" fmla="*/ 2546604 w 8572754"/>
                <a:gd name="connsiteY57" fmla="*/ 1495816 h 2308616"/>
                <a:gd name="connsiteX58" fmla="*/ 2470404 w 8572754"/>
                <a:gd name="connsiteY58" fmla="*/ 1521216 h 2308616"/>
                <a:gd name="connsiteX59" fmla="*/ 2432304 w 8572754"/>
                <a:gd name="connsiteY59" fmla="*/ 1533916 h 2308616"/>
                <a:gd name="connsiteX60" fmla="*/ 2330704 w 8572754"/>
                <a:gd name="connsiteY60" fmla="*/ 1546616 h 2308616"/>
                <a:gd name="connsiteX61" fmla="*/ 1797304 w 8572754"/>
                <a:gd name="connsiteY61" fmla="*/ 1546616 h 2308616"/>
                <a:gd name="connsiteX62" fmla="*/ 1670304 w 8572754"/>
                <a:gd name="connsiteY62" fmla="*/ 1533916 h 2308616"/>
                <a:gd name="connsiteX63" fmla="*/ 1556004 w 8572754"/>
                <a:gd name="connsiteY63" fmla="*/ 1470416 h 2308616"/>
                <a:gd name="connsiteX64" fmla="*/ 1454404 w 8572754"/>
                <a:gd name="connsiteY64" fmla="*/ 1419616 h 2308616"/>
                <a:gd name="connsiteX65" fmla="*/ 1429004 w 8572754"/>
                <a:gd name="connsiteY65" fmla="*/ 1381516 h 2308616"/>
                <a:gd name="connsiteX66" fmla="*/ 1378204 w 8572754"/>
                <a:gd name="connsiteY66" fmla="*/ 1356116 h 2308616"/>
                <a:gd name="connsiteX67" fmla="*/ 1340104 w 8572754"/>
                <a:gd name="connsiteY67" fmla="*/ 1229116 h 2308616"/>
                <a:gd name="connsiteX68" fmla="*/ 1352804 w 8572754"/>
                <a:gd name="connsiteY68" fmla="*/ 975116 h 2308616"/>
                <a:gd name="connsiteX69" fmla="*/ 1365504 w 8572754"/>
                <a:gd name="connsiteY69" fmla="*/ 937016 h 2308616"/>
                <a:gd name="connsiteX70" fmla="*/ 1390904 w 8572754"/>
                <a:gd name="connsiteY70" fmla="*/ 835416 h 2308616"/>
                <a:gd name="connsiteX71" fmla="*/ 1416304 w 8572754"/>
                <a:gd name="connsiteY71" fmla="*/ 797316 h 2308616"/>
                <a:gd name="connsiteX72" fmla="*/ 1467104 w 8572754"/>
                <a:gd name="connsiteY72" fmla="*/ 733816 h 2308616"/>
                <a:gd name="connsiteX73" fmla="*/ 1492504 w 8572754"/>
                <a:gd name="connsiteY73" fmla="*/ 695716 h 2308616"/>
                <a:gd name="connsiteX74" fmla="*/ 1505204 w 8572754"/>
                <a:gd name="connsiteY74" fmla="*/ 657616 h 2308616"/>
                <a:gd name="connsiteX75" fmla="*/ 1543304 w 8572754"/>
                <a:gd name="connsiteY75" fmla="*/ 632216 h 2308616"/>
                <a:gd name="connsiteX76" fmla="*/ 1568704 w 8572754"/>
                <a:gd name="connsiteY76" fmla="*/ 594116 h 2308616"/>
                <a:gd name="connsiteX77" fmla="*/ 1606804 w 8572754"/>
                <a:gd name="connsiteY77" fmla="*/ 581416 h 2308616"/>
                <a:gd name="connsiteX78" fmla="*/ 1657604 w 8572754"/>
                <a:gd name="connsiteY78" fmla="*/ 505216 h 2308616"/>
                <a:gd name="connsiteX79" fmla="*/ 1733804 w 8572754"/>
                <a:gd name="connsiteY79" fmla="*/ 441716 h 2308616"/>
                <a:gd name="connsiteX80" fmla="*/ 1759204 w 8572754"/>
                <a:gd name="connsiteY80" fmla="*/ 403616 h 2308616"/>
                <a:gd name="connsiteX81" fmla="*/ 1784604 w 8572754"/>
                <a:gd name="connsiteY81" fmla="*/ 327416 h 2308616"/>
                <a:gd name="connsiteX82" fmla="*/ 1149604 w 8572754"/>
                <a:gd name="connsiteY82" fmla="*/ 213116 h 2308616"/>
                <a:gd name="connsiteX83" fmla="*/ 1060704 w 8572754"/>
                <a:gd name="connsiteY83" fmla="*/ 200416 h 2308616"/>
                <a:gd name="connsiteX84" fmla="*/ 844804 w 8572754"/>
                <a:gd name="connsiteY84" fmla="*/ 187716 h 2308616"/>
                <a:gd name="connsiteX85" fmla="*/ 705104 w 8572754"/>
                <a:gd name="connsiteY85" fmla="*/ 175016 h 2308616"/>
                <a:gd name="connsiteX86" fmla="*/ 413004 w 8572754"/>
                <a:gd name="connsiteY86" fmla="*/ 162316 h 2308616"/>
                <a:gd name="connsiteX87" fmla="*/ 209804 w 8572754"/>
                <a:gd name="connsiteY87" fmla="*/ 149616 h 2308616"/>
                <a:gd name="connsiteX88" fmla="*/ 32004 w 8572754"/>
                <a:gd name="connsiteY88" fmla="*/ 162316 h 2308616"/>
                <a:gd name="connsiteX89" fmla="*/ 19304 w 8572754"/>
                <a:gd name="connsiteY8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851404 w 8572754"/>
                <a:gd name="connsiteY41" fmla="*/ 403616 h 2308616"/>
                <a:gd name="connsiteX42" fmla="*/ 2381504 w 8572754"/>
                <a:gd name="connsiteY42" fmla="*/ 378216 h 2308616"/>
                <a:gd name="connsiteX43" fmla="*/ 2318004 w 8572754"/>
                <a:gd name="connsiteY43" fmla="*/ 695716 h 2308616"/>
                <a:gd name="connsiteX44" fmla="*/ 2381504 w 8572754"/>
                <a:gd name="connsiteY44" fmla="*/ 810016 h 2308616"/>
                <a:gd name="connsiteX45" fmla="*/ 2419604 w 8572754"/>
                <a:gd name="connsiteY45" fmla="*/ 835416 h 2308616"/>
                <a:gd name="connsiteX46" fmla="*/ 2495804 w 8572754"/>
                <a:gd name="connsiteY46" fmla="*/ 911616 h 2308616"/>
                <a:gd name="connsiteX47" fmla="*/ 2533904 w 8572754"/>
                <a:gd name="connsiteY47" fmla="*/ 949716 h 2308616"/>
                <a:gd name="connsiteX48" fmla="*/ 2584704 w 8572754"/>
                <a:gd name="connsiteY48" fmla="*/ 987816 h 2308616"/>
                <a:gd name="connsiteX49" fmla="*/ 2660904 w 8572754"/>
                <a:gd name="connsiteY49" fmla="*/ 1038616 h 2308616"/>
                <a:gd name="connsiteX50" fmla="*/ 2673604 w 8572754"/>
                <a:gd name="connsiteY50" fmla="*/ 1076716 h 2308616"/>
                <a:gd name="connsiteX51" fmla="*/ 2699004 w 8572754"/>
                <a:gd name="connsiteY51" fmla="*/ 1165616 h 2308616"/>
                <a:gd name="connsiteX52" fmla="*/ 2673604 w 8572754"/>
                <a:gd name="connsiteY52" fmla="*/ 1330716 h 2308616"/>
                <a:gd name="connsiteX53" fmla="*/ 2660904 w 8572754"/>
                <a:gd name="connsiteY53" fmla="*/ 1381516 h 2308616"/>
                <a:gd name="connsiteX54" fmla="*/ 2635504 w 8572754"/>
                <a:gd name="connsiteY54" fmla="*/ 1419616 h 2308616"/>
                <a:gd name="connsiteX55" fmla="*/ 2622804 w 8572754"/>
                <a:gd name="connsiteY55" fmla="*/ 1457716 h 2308616"/>
                <a:gd name="connsiteX56" fmla="*/ 2584704 w 8572754"/>
                <a:gd name="connsiteY56" fmla="*/ 1470416 h 2308616"/>
                <a:gd name="connsiteX57" fmla="*/ 2546604 w 8572754"/>
                <a:gd name="connsiteY57" fmla="*/ 1495816 h 2308616"/>
                <a:gd name="connsiteX58" fmla="*/ 2470404 w 8572754"/>
                <a:gd name="connsiteY58" fmla="*/ 1521216 h 2308616"/>
                <a:gd name="connsiteX59" fmla="*/ 2432304 w 8572754"/>
                <a:gd name="connsiteY59" fmla="*/ 1533916 h 2308616"/>
                <a:gd name="connsiteX60" fmla="*/ 2330704 w 8572754"/>
                <a:gd name="connsiteY60" fmla="*/ 1546616 h 2308616"/>
                <a:gd name="connsiteX61" fmla="*/ 1797304 w 8572754"/>
                <a:gd name="connsiteY61" fmla="*/ 1546616 h 2308616"/>
                <a:gd name="connsiteX62" fmla="*/ 1670304 w 8572754"/>
                <a:gd name="connsiteY62" fmla="*/ 1533916 h 2308616"/>
                <a:gd name="connsiteX63" fmla="*/ 1556004 w 8572754"/>
                <a:gd name="connsiteY63" fmla="*/ 1470416 h 2308616"/>
                <a:gd name="connsiteX64" fmla="*/ 1454404 w 8572754"/>
                <a:gd name="connsiteY64" fmla="*/ 1419616 h 2308616"/>
                <a:gd name="connsiteX65" fmla="*/ 1429004 w 8572754"/>
                <a:gd name="connsiteY65" fmla="*/ 1381516 h 2308616"/>
                <a:gd name="connsiteX66" fmla="*/ 1378204 w 8572754"/>
                <a:gd name="connsiteY66" fmla="*/ 1356116 h 2308616"/>
                <a:gd name="connsiteX67" fmla="*/ 1340104 w 8572754"/>
                <a:gd name="connsiteY67" fmla="*/ 1229116 h 2308616"/>
                <a:gd name="connsiteX68" fmla="*/ 1352804 w 8572754"/>
                <a:gd name="connsiteY68" fmla="*/ 975116 h 2308616"/>
                <a:gd name="connsiteX69" fmla="*/ 1365504 w 8572754"/>
                <a:gd name="connsiteY69" fmla="*/ 937016 h 2308616"/>
                <a:gd name="connsiteX70" fmla="*/ 1390904 w 8572754"/>
                <a:gd name="connsiteY70" fmla="*/ 835416 h 2308616"/>
                <a:gd name="connsiteX71" fmla="*/ 1416304 w 8572754"/>
                <a:gd name="connsiteY71" fmla="*/ 797316 h 2308616"/>
                <a:gd name="connsiteX72" fmla="*/ 1467104 w 8572754"/>
                <a:gd name="connsiteY72" fmla="*/ 733816 h 2308616"/>
                <a:gd name="connsiteX73" fmla="*/ 1492504 w 8572754"/>
                <a:gd name="connsiteY73" fmla="*/ 695716 h 2308616"/>
                <a:gd name="connsiteX74" fmla="*/ 1505204 w 8572754"/>
                <a:gd name="connsiteY74" fmla="*/ 657616 h 2308616"/>
                <a:gd name="connsiteX75" fmla="*/ 1543304 w 8572754"/>
                <a:gd name="connsiteY75" fmla="*/ 632216 h 2308616"/>
                <a:gd name="connsiteX76" fmla="*/ 1568704 w 8572754"/>
                <a:gd name="connsiteY76" fmla="*/ 594116 h 2308616"/>
                <a:gd name="connsiteX77" fmla="*/ 1606804 w 8572754"/>
                <a:gd name="connsiteY77" fmla="*/ 581416 h 2308616"/>
                <a:gd name="connsiteX78" fmla="*/ 1657604 w 8572754"/>
                <a:gd name="connsiteY78" fmla="*/ 505216 h 2308616"/>
                <a:gd name="connsiteX79" fmla="*/ 1733804 w 8572754"/>
                <a:gd name="connsiteY79" fmla="*/ 441716 h 2308616"/>
                <a:gd name="connsiteX80" fmla="*/ 1759204 w 8572754"/>
                <a:gd name="connsiteY80" fmla="*/ 403616 h 2308616"/>
                <a:gd name="connsiteX81" fmla="*/ 1784604 w 8572754"/>
                <a:gd name="connsiteY81" fmla="*/ 327416 h 2308616"/>
                <a:gd name="connsiteX82" fmla="*/ 1149604 w 8572754"/>
                <a:gd name="connsiteY82" fmla="*/ 213116 h 2308616"/>
                <a:gd name="connsiteX83" fmla="*/ 1060704 w 8572754"/>
                <a:gd name="connsiteY83" fmla="*/ 200416 h 2308616"/>
                <a:gd name="connsiteX84" fmla="*/ 844804 w 8572754"/>
                <a:gd name="connsiteY84" fmla="*/ 187716 h 2308616"/>
                <a:gd name="connsiteX85" fmla="*/ 705104 w 8572754"/>
                <a:gd name="connsiteY85" fmla="*/ 175016 h 2308616"/>
                <a:gd name="connsiteX86" fmla="*/ 413004 w 8572754"/>
                <a:gd name="connsiteY86" fmla="*/ 162316 h 2308616"/>
                <a:gd name="connsiteX87" fmla="*/ 209804 w 8572754"/>
                <a:gd name="connsiteY87" fmla="*/ 149616 h 2308616"/>
                <a:gd name="connsiteX88" fmla="*/ 32004 w 8572754"/>
                <a:gd name="connsiteY88" fmla="*/ 162316 h 2308616"/>
                <a:gd name="connsiteX89" fmla="*/ 19304 w 8572754"/>
                <a:gd name="connsiteY8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851404 w 8572754"/>
                <a:gd name="connsiteY41" fmla="*/ 403616 h 2308616"/>
                <a:gd name="connsiteX42" fmla="*/ 2318004 w 8572754"/>
                <a:gd name="connsiteY42" fmla="*/ 695716 h 2308616"/>
                <a:gd name="connsiteX43" fmla="*/ 2381504 w 8572754"/>
                <a:gd name="connsiteY43" fmla="*/ 810016 h 2308616"/>
                <a:gd name="connsiteX44" fmla="*/ 2419604 w 8572754"/>
                <a:gd name="connsiteY44" fmla="*/ 835416 h 2308616"/>
                <a:gd name="connsiteX45" fmla="*/ 2495804 w 8572754"/>
                <a:gd name="connsiteY45" fmla="*/ 911616 h 2308616"/>
                <a:gd name="connsiteX46" fmla="*/ 2533904 w 8572754"/>
                <a:gd name="connsiteY46" fmla="*/ 949716 h 2308616"/>
                <a:gd name="connsiteX47" fmla="*/ 2584704 w 8572754"/>
                <a:gd name="connsiteY47" fmla="*/ 987816 h 2308616"/>
                <a:gd name="connsiteX48" fmla="*/ 2660904 w 8572754"/>
                <a:gd name="connsiteY48" fmla="*/ 1038616 h 2308616"/>
                <a:gd name="connsiteX49" fmla="*/ 2673604 w 8572754"/>
                <a:gd name="connsiteY49" fmla="*/ 1076716 h 2308616"/>
                <a:gd name="connsiteX50" fmla="*/ 2699004 w 8572754"/>
                <a:gd name="connsiteY50" fmla="*/ 1165616 h 2308616"/>
                <a:gd name="connsiteX51" fmla="*/ 2673604 w 8572754"/>
                <a:gd name="connsiteY51" fmla="*/ 1330716 h 2308616"/>
                <a:gd name="connsiteX52" fmla="*/ 2660904 w 8572754"/>
                <a:gd name="connsiteY52" fmla="*/ 1381516 h 2308616"/>
                <a:gd name="connsiteX53" fmla="*/ 2635504 w 8572754"/>
                <a:gd name="connsiteY53" fmla="*/ 1419616 h 2308616"/>
                <a:gd name="connsiteX54" fmla="*/ 2622804 w 8572754"/>
                <a:gd name="connsiteY54" fmla="*/ 1457716 h 2308616"/>
                <a:gd name="connsiteX55" fmla="*/ 2584704 w 8572754"/>
                <a:gd name="connsiteY55" fmla="*/ 1470416 h 2308616"/>
                <a:gd name="connsiteX56" fmla="*/ 2546604 w 8572754"/>
                <a:gd name="connsiteY56" fmla="*/ 1495816 h 2308616"/>
                <a:gd name="connsiteX57" fmla="*/ 2470404 w 8572754"/>
                <a:gd name="connsiteY57" fmla="*/ 1521216 h 2308616"/>
                <a:gd name="connsiteX58" fmla="*/ 2432304 w 8572754"/>
                <a:gd name="connsiteY58" fmla="*/ 1533916 h 2308616"/>
                <a:gd name="connsiteX59" fmla="*/ 2330704 w 8572754"/>
                <a:gd name="connsiteY59" fmla="*/ 1546616 h 2308616"/>
                <a:gd name="connsiteX60" fmla="*/ 1797304 w 8572754"/>
                <a:gd name="connsiteY60" fmla="*/ 1546616 h 2308616"/>
                <a:gd name="connsiteX61" fmla="*/ 1670304 w 8572754"/>
                <a:gd name="connsiteY61" fmla="*/ 1533916 h 2308616"/>
                <a:gd name="connsiteX62" fmla="*/ 1556004 w 8572754"/>
                <a:gd name="connsiteY62" fmla="*/ 1470416 h 2308616"/>
                <a:gd name="connsiteX63" fmla="*/ 1454404 w 8572754"/>
                <a:gd name="connsiteY63" fmla="*/ 1419616 h 2308616"/>
                <a:gd name="connsiteX64" fmla="*/ 1429004 w 8572754"/>
                <a:gd name="connsiteY64" fmla="*/ 1381516 h 2308616"/>
                <a:gd name="connsiteX65" fmla="*/ 1378204 w 8572754"/>
                <a:gd name="connsiteY65" fmla="*/ 1356116 h 2308616"/>
                <a:gd name="connsiteX66" fmla="*/ 1340104 w 8572754"/>
                <a:gd name="connsiteY66" fmla="*/ 1229116 h 2308616"/>
                <a:gd name="connsiteX67" fmla="*/ 1352804 w 8572754"/>
                <a:gd name="connsiteY67" fmla="*/ 975116 h 2308616"/>
                <a:gd name="connsiteX68" fmla="*/ 1365504 w 8572754"/>
                <a:gd name="connsiteY68" fmla="*/ 937016 h 2308616"/>
                <a:gd name="connsiteX69" fmla="*/ 1390904 w 8572754"/>
                <a:gd name="connsiteY69" fmla="*/ 835416 h 2308616"/>
                <a:gd name="connsiteX70" fmla="*/ 1416304 w 8572754"/>
                <a:gd name="connsiteY70" fmla="*/ 797316 h 2308616"/>
                <a:gd name="connsiteX71" fmla="*/ 1467104 w 8572754"/>
                <a:gd name="connsiteY71" fmla="*/ 733816 h 2308616"/>
                <a:gd name="connsiteX72" fmla="*/ 1492504 w 8572754"/>
                <a:gd name="connsiteY72" fmla="*/ 695716 h 2308616"/>
                <a:gd name="connsiteX73" fmla="*/ 1505204 w 8572754"/>
                <a:gd name="connsiteY73" fmla="*/ 657616 h 2308616"/>
                <a:gd name="connsiteX74" fmla="*/ 1543304 w 8572754"/>
                <a:gd name="connsiteY74" fmla="*/ 632216 h 2308616"/>
                <a:gd name="connsiteX75" fmla="*/ 1568704 w 8572754"/>
                <a:gd name="connsiteY75" fmla="*/ 594116 h 2308616"/>
                <a:gd name="connsiteX76" fmla="*/ 1606804 w 8572754"/>
                <a:gd name="connsiteY76" fmla="*/ 581416 h 2308616"/>
                <a:gd name="connsiteX77" fmla="*/ 1657604 w 8572754"/>
                <a:gd name="connsiteY77" fmla="*/ 505216 h 2308616"/>
                <a:gd name="connsiteX78" fmla="*/ 1733804 w 8572754"/>
                <a:gd name="connsiteY78" fmla="*/ 441716 h 2308616"/>
                <a:gd name="connsiteX79" fmla="*/ 1759204 w 8572754"/>
                <a:gd name="connsiteY79" fmla="*/ 403616 h 2308616"/>
                <a:gd name="connsiteX80" fmla="*/ 1784604 w 8572754"/>
                <a:gd name="connsiteY80" fmla="*/ 327416 h 2308616"/>
                <a:gd name="connsiteX81" fmla="*/ 1149604 w 8572754"/>
                <a:gd name="connsiteY81" fmla="*/ 213116 h 2308616"/>
                <a:gd name="connsiteX82" fmla="*/ 1060704 w 8572754"/>
                <a:gd name="connsiteY82" fmla="*/ 200416 h 2308616"/>
                <a:gd name="connsiteX83" fmla="*/ 844804 w 8572754"/>
                <a:gd name="connsiteY83" fmla="*/ 187716 h 2308616"/>
                <a:gd name="connsiteX84" fmla="*/ 705104 w 8572754"/>
                <a:gd name="connsiteY84" fmla="*/ 175016 h 2308616"/>
                <a:gd name="connsiteX85" fmla="*/ 413004 w 8572754"/>
                <a:gd name="connsiteY85" fmla="*/ 162316 h 2308616"/>
                <a:gd name="connsiteX86" fmla="*/ 209804 w 8572754"/>
                <a:gd name="connsiteY86" fmla="*/ 149616 h 2308616"/>
                <a:gd name="connsiteX87" fmla="*/ 32004 w 8572754"/>
                <a:gd name="connsiteY87" fmla="*/ 162316 h 2308616"/>
                <a:gd name="connsiteX88" fmla="*/ 19304 w 8572754"/>
                <a:gd name="connsiteY88"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851404 w 8572754"/>
                <a:gd name="connsiteY41" fmla="*/ 403616 h 2308616"/>
                <a:gd name="connsiteX42" fmla="*/ 2381504 w 8572754"/>
                <a:gd name="connsiteY42" fmla="*/ 810016 h 2308616"/>
                <a:gd name="connsiteX43" fmla="*/ 2419604 w 8572754"/>
                <a:gd name="connsiteY43" fmla="*/ 835416 h 2308616"/>
                <a:gd name="connsiteX44" fmla="*/ 2495804 w 8572754"/>
                <a:gd name="connsiteY44" fmla="*/ 911616 h 2308616"/>
                <a:gd name="connsiteX45" fmla="*/ 2533904 w 8572754"/>
                <a:gd name="connsiteY45" fmla="*/ 949716 h 2308616"/>
                <a:gd name="connsiteX46" fmla="*/ 2584704 w 8572754"/>
                <a:gd name="connsiteY46" fmla="*/ 987816 h 2308616"/>
                <a:gd name="connsiteX47" fmla="*/ 2660904 w 8572754"/>
                <a:gd name="connsiteY47" fmla="*/ 1038616 h 2308616"/>
                <a:gd name="connsiteX48" fmla="*/ 2673604 w 8572754"/>
                <a:gd name="connsiteY48" fmla="*/ 1076716 h 2308616"/>
                <a:gd name="connsiteX49" fmla="*/ 2699004 w 8572754"/>
                <a:gd name="connsiteY49" fmla="*/ 1165616 h 2308616"/>
                <a:gd name="connsiteX50" fmla="*/ 2673604 w 8572754"/>
                <a:gd name="connsiteY50" fmla="*/ 1330716 h 2308616"/>
                <a:gd name="connsiteX51" fmla="*/ 2660904 w 8572754"/>
                <a:gd name="connsiteY51" fmla="*/ 1381516 h 2308616"/>
                <a:gd name="connsiteX52" fmla="*/ 2635504 w 8572754"/>
                <a:gd name="connsiteY52" fmla="*/ 1419616 h 2308616"/>
                <a:gd name="connsiteX53" fmla="*/ 2622804 w 8572754"/>
                <a:gd name="connsiteY53" fmla="*/ 1457716 h 2308616"/>
                <a:gd name="connsiteX54" fmla="*/ 2584704 w 8572754"/>
                <a:gd name="connsiteY54" fmla="*/ 1470416 h 2308616"/>
                <a:gd name="connsiteX55" fmla="*/ 2546604 w 8572754"/>
                <a:gd name="connsiteY55" fmla="*/ 1495816 h 2308616"/>
                <a:gd name="connsiteX56" fmla="*/ 2470404 w 8572754"/>
                <a:gd name="connsiteY56" fmla="*/ 1521216 h 2308616"/>
                <a:gd name="connsiteX57" fmla="*/ 2432304 w 8572754"/>
                <a:gd name="connsiteY57" fmla="*/ 1533916 h 2308616"/>
                <a:gd name="connsiteX58" fmla="*/ 2330704 w 8572754"/>
                <a:gd name="connsiteY58" fmla="*/ 1546616 h 2308616"/>
                <a:gd name="connsiteX59" fmla="*/ 1797304 w 8572754"/>
                <a:gd name="connsiteY59" fmla="*/ 1546616 h 2308616"/>
                <a:gd name="connsiteX60" fmla="*/ 1670304 w 8572754"/>
                <a:gd name="connsiteY60" fmla="*/ 1533916 h 2308616"/>
                <a:gd name="connsiteX61" fmla="*/ 1556004 w 8572754"/>
                <a:gd name="connsiteY61" fmla="*/ 1470416 h 2308616"/>
                <a:gd name="connsiteX62" fmla="*/ 1454404 w 8572754"/>
                <a:gd name="connsiteY62" fmla="*/ 1419616 h 2308616"/>
                <a:gd name="connsiteX63" fmla="*/ 1429004 w 8572754"/>
                <a:gd name="connsiteY63" fmla="*/ 1381516 h 2308616"/>
                <a:gd name="connsiteX64" fmla="*/ 1378204 w 8572754"/>
                <a:gd name="connsiteY64" fmla="*/ 1356116 h 2308616"/>
                <a:gd name="connsiteX65" fmla="*/ 1340104 w 8572754"/>
                <a:gd name="connsiteY65" fmla="*/ 1229116 h 2308616"/>
                <a:gd name="connsiteX66" fmla="*/ 1352804 w 8572754"/>
                <a:gd name="connsiteY66" fmla="*/ 975116 h 2308616"/>
                <a:gd name="connsiteX67" fmla="*/ 1365504 w 8572754"/>
                <a:gd name="connsiteY67" fmla="*/ 937016 h 2308616"/>
                <a:gd name="connsiteX68" fmla="*/ 1390904 w 8572754"/>
                <a:gd name="connsiteY68" fmla="*/ 835416 h 2308616"/>
                <a:gd name="connsiteX69" fmla="*/ 1416304 w 8572754"/>
                <a:gd name="connsiteY69" fmla="*/ 797316 h 2308616"/>
                <a:gd name="connsiteX70" fmla="*/ 1467104 w 8572754"/>
                <a:gd name="connsiteY70" fmla="*/ 733816 h 2308616"/>
                <a:gd name="connsiteX71" fmla="*/ 1492504 w 8572754"/>
                <a:gd name="connsiteY71" fmla="*/ 695716 h 2308616"/>
                <a:gd name="connsiteX72" fmla="*/ 1505204 w 8572754"/>
                <a:gd name="connsiteY72" fmla="*/ 657616 h 2308616"/>
                <a:gd name="connsiteX73" fmla="*/ 1543304 w 8572754"/>
                <a:gd name="connsiteY73" fmla="*/ 632216 h 2308616"/>
                <a:gd name="connsiteX74" fmla="*/ 1568704 w 8572754"/>
                <a:gd name="connsiteY74" fmla="*/ 594116 h 2308616"/>
                <a:gd name="connsiteX75" fmla="*/ 1606804 w 8572754"/>
                <a:gd name="connsiteY75" fmla="*/ 581416 h 2308616"/>
                <a:gd name="connsiteX76" fmla="*/ 1657604 w 8572754"/>
                <a:gd name="connsiteY76" fmla="*/ 505216 h 2308616"/>
                <a:gd name="connsiteX77" fmla="*/ 1733804 w 8572754"/>
                <a:gd name="connsiteY77" fmla="*/ 441716 h 2308616"/>
                <a:gd name="connsiteX78" fmla="*/ 1759204 w 8572754"/>
                <a:gd name="connsiteY78" fmla="*/ 403616 h 2308616"/>
                <a:gd name="connsiteX79" fmla="*/ 1784604 w 8572754"/>
                <a:gd name="connsiteY79" fmla="*/ 327416 h 2308616"/>
                <a:gd name="connsiteX80" fmla="*/ 1149604 w 8572754"/>
                <a:gd name="connsiteY80" fmla="*/ 213116 h 2308616"/>
                <a:gd name="connsiteX81" fmla="*/ 1060704 w 8572754"/>
                <a:gd name="connsiteY81" fmla="*/ 200416 h 2308616"/>
                <a:gd name="connsiteX82" fmla="*/ 844804 w 8572754"/>
                <a:gd name="connsiteY82" fmla="*/ 187716 h 2308616"/>
                <a:gd name="connsiteX83" fmla="*/ 705104 w 8572754"/>
                <a:gd name="connsiteY83" fmla="*/ 175016 h 2308616"/>
                <a:gd name="connsiteX84" fmla="*/ 413004 w 8572754"/>
                <a:gd name="connsiteY84" fmla="*/ 162316 h 2308616"/>
                <a:gd name="connsiteX85" fmla="*/ 209804 w 8572754"/>
                <a:gd name="connsiteY85" fmla="*/ 149616 h 2308616"/>
                <a:gd name="connsiteX86" fmla="*/ 32004 w 8572754"/>
                <a:gd name="connsiteY86" fmla="*/ 162316 h 2308616"/>
                <a:gd name="connsiteX87" fmla="*/ 19304 w 8572754"/>
                <a:gd name="connsiteY87"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851404 w 8572754"/>
                <a:gd name="connsiteY41" fmla="*/ 403616 h 2308616"/>
                <a:gd name="connsiteX42" fmla="*/ 2419604 w 8572754"/>
                <a:gd name="connsiteY42" fmla="*/ 835416 h 2308616"/>
                <a:gd name="connsiteX43" fmla="*/ 2495804 w 8572754"/>
                <a:gd name="connsiteY43" fmla="*/ 911616 h 2308616"/>
                <a:gd name="connsiteX44" fmla="*/ 2533904 w 8572754"/>
                <a:gd name="connsiteY44" fmla="*/ 949716 h 2308616"/>
                <a:gd name="connsiteX45" fmla="*/ 2584704 w 8572754"/>
                <a:gd name="connsiteY45" fmla="*/ 987816 h 2308616"/>
                <a:gd name="connsiteX46" fmla="*/ 2660904 w 8572754"/>
                <a:gd name="connsiteY46" fmla="*/ 1038616 h 2308616"/>
                <a:gd name="connsiteX47" fmla="*/ 2673604 w 8572754"/>
                <a:gd name="connsiteY47" fmla="*/ 1076716 h 2308616"/>
                <a:gd name="connsiteX48" fmla="*/ 2699004 w 8572754"/>
                <a:gd name="connsiteY48" fmla="*/ 1165616 h 2308616"/>
                <a:gd name="connsiteX49" fmla="*/ 2673604 w 8572754"/>
                <a:gd name="connsiteY49" fmla="*/ 1330716 h 2308616"/>
                <a:gd name="connsiteX50" fmla="*/ 2660904 w 8572754"/>
                <a:gd name="connsiteY50" fmla="*/ 1381516 h 2308616"/>
                <a:gd name="connsiteX51" fmla="*/ 2635504 w 8572754"/>
                <a:gd name="connsiteY51" fmla="*/ 1419616 h 2308616"/>
                <a:gd name="connsiteX52" fmla="*/ 2622804 w 8572754"/>
                <a:gd name="connsiteY52" fmla="*/ 1457716 h 2308616"/>
                <a:gd name="connsiteX53" fmla="*/ 2584704 w 8572754"/>
                <a:gd name="connsiteY53" fmla="*/ 1470416 h 2308616"/>
                <a:gd name="connsiteX54" fmla="*/ 2546604 w 8572754"/>
                <a:gd name="connsiteY54" fmla="*/ 1495816 h 2308616"/>
                <a:gd name="connsiteX55" fmla="*/ 2470404 w 8572754"/>
                <a:gd name="connsiteY55" fmla="*/ 1521216 h 2308616"/>
                <a:gd name="connsiteX56" fmla="*/ 2432304 w 8572754"/>
                <a:gd name="connsiteY56" fmla="*/ 1533916 h 2308616"/>
                <a:gd name="connsiteX57" fmla="*/ 2330704 w 8572754"/>
                <a:gd name="connsiteY57" fmla="*/ 1546616 h 2308616"/>
                <a:gd name="connsiteX58" fmla="*/ 1797304 w 8572754"/>
                <a:gd name="connsiteY58" fmla="*/ 1546616 h 2308616"/>
                <a:gd name="connsiteX59" fmla="*/ 1670304 w 8572754"/>
                <a:gd name="connsiteY59" fmla="*/ 1533916 h 2308616"/>
                <a:gd name="connsiteX60" fmla="*/ 1556004 w 8572754"/>
                <a:gd name="connsiteY60" fmla="*/ 1470416 h 2308616"/>
                <a:gd name="connsiteX61" fmla="*/ 1454404 w 8572754"/>
                <a:gd name="connsiteY61" fmla="*/ 1419616 h 2308616"/>
                <a:gd name="connsiteX62" fmla="*/ 1429004 w 8572754"/>
                <a:gd name="connsiteY62" fmla="*/ 1381516 h 2308616"/>
                <a:gd name="connsiteX63" fmla="*/ 1378204 w 8572754"/>
                <a:gd name="connsiteY63" fmla="*/ 1356116 h 2308616"/>
                <a:gd name="connsiteX64" fmla="*/ 1340104 w 8572754"/>
                <a:gd name="connsiteY64" fmla="*/ 1229116 h 2308616"/>
                <a:gd name="connsiteX65" fmla="*/ 1352804 w 8572754"/>
                <a:gd name="connsiteY65" fmla="*/ 975116 h 2308616"/>
                <a:gd name="connsiteX66" fmla="*/ 1365504 w 8572754"/>
                <a:gd name="connsiteY66" fmla="*/ 937016 h 2308616"/>
                <a:gd name="connsiteX67" fmla="*/ 1390904 w 8572754"/>
                <a:gd name="connsiteY67" fmla="*/ 835416 h 2308616"/>
                <a:gd name="connsiteX68" fmla="*/ 1416304 w 8572754"/>
                <a:gd name="connsiteY68" fmla="*/ 797316 h 2308616"/>
                <a:gd name="connsiteX69" fmla="*/ 1467104 w 8572754"/>
                <a:gd name="connsiteY69" fmla="*/ 733816 h 2308616"/>
                <a:gd name="connsiteX70" fmla="*/ 1492504 w 8572754"/>
                <a:gd name="connsiteY70" fmla="*/ 695716 h 2308616"/>
                <a:gd name="connsiteX71" fmla="*/ 1505204 w 8572754"/>
                <a:gd name="connsiteY71" fmla="*/ 657616 h 2308616"/>
                <a:gd name="connsiteX72" fmla="*/ 1543304 w 8572754"/>
                <a:gd name="connsiteY72" fmla="*/ 632216 h 2308616"/>
                <a:gd name="connsiteX73" fmla="*/ 1568704 w 8572754"/>
                <a:gd name="connsiteY73" fmla="*/ 594116 h 2308616"/>
                <a:gd name="connsiteX74" fmla="*/ 1606804 w 8572754"/>
                <a:gd name="connsiteY74" fmla="*/ 581416 h 2308616"/>
                <a:gd name="connsiteX75" fmla="*/ 1657604 w 8572754"/>
                <a:gd name="connsiteY75" fmla="*/ 505216 h 2308616"/>
                <a:gd name="connsiteX76" fmla="*/ 1733804 w 8572754"/>
                <a:gd name="connsiteY76" fmla="*/ 441716 h 2308616"/>
                <a:gd name="connsiteX77" fmla="*/ 1759204 w 8572754"/>
                <a:gd name="connsiteY77" fmla="*/ 403616 h 2308616"/>
                <a:gd name="connsiteX78" fmla="*/ 1784604 w 8572754"/>
                <a:gd name="connsiteY78" fmla="*/ 327416 h 2308616"/>
                <a:gd name="connsiteX79" fmla="*/ 1149604 w 8572754"/>
                <a:gd name="connsiteY79" fmla="*/ 213116 h 2308616"/>
                <a:gd name="connsiteX80" fmla="*/ 1060704 w 8572754"/>
                <a:gd name="connsiteY80" fmla="*/ 200416 h 2308616"/>
                <a:gd name="connsiteX81" fmla="*/ 844804 w 8572754"/>
                <a:gd name="connsiteY81" fmla="*/ 187716 h 2308616"/>
                <a:gd name="connsiteX82" fmla="*/ 705104 w 8572754"/>
                <a:gd name="connsiteY82" fmla="*/ 175016 h 2308616"/>
                <a:gd name="connsiteX83" fmla="*/ 413004 w 8572754"/>
                <a:gd name="connsiteY83" fmla="*/ 162316 h 2308616"/>
                <a:gd name="connsiteX84" fmla="*/ 209804 w 8572754"/>
                <a:gd name="connsiteY84" fmla="*/ 149616 h 2308616"/>
                <a:gd name="connsiteX85" fmla="*/ 32004 w 8572754"/>
                <a:gd name="connsiteY85" fmla="*/ 162316 h 2308616"/>
                <a:gd name="connsiteX86" fmla="*/ 19304 w 8572754"/>
                <a:gd name="connsiteY86"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851404 w 8572754"/>
                <a:gd name="connsiteY41" fmla="*/ 403616 h 2308616"/>
                <a:gd name="connsiteX42" fmla="*/ 2495804 w 8572754"/>
                <a:gd name="connsiteY42" fmla="*/ 911616 h 2308616"/>
                <a:gd name="connsiteX43" fmla="*/ 2533904 w 8572754"/>
                <a:gd name="connsiteY43" fmla="*/ 949716 h 2308616"/>
                <a:gd name="connsiteX44" fmla="*/ 2584704 w 8572754"/>
                <a:gd name="connsiteY44" fmla="*/ 987816 h 2308616"/>
                <a:gd name="connsiteX45" fmla="*/ 2660904 w 8572754"/>
                <a:gd name="connsiteY45" fmla="*/ 1038616 h 2308616"/>
                <a:gd name="connsiteX46" fmla="*/ 2673604 w 8572754"/>
                <a:gd name="connsiteY46" fmla="*/ 1076716 h 2308616"/>
                <a:gd name="connsiteX47" fmla="*/ 2699004 w 8572754"/>
                <a:gd name="connsiteY47" fmla="*/ 1165616 h 2308616"/>
                <a:gd name="connsiteX48" fmla="*/ 2673604 w 8572754"/>
                <a:gd name="connsiteY48" fmla="*/ 1330716 h 2308616"/>
                <a:gd name="connsiteX49" fmla="*/ 2660904 w 8572754"/>
                <a:gd name="connsiteY49" fmla="*/ 1381516 h 2308616"/>
                <a:gd name="connsiteX50" fmla="*/ 2635504 w 8572754"/>
                <a:gd name="connsiteY50" fmla="*/ 1419616 h 2308616"/>
                <a:gd name="connsiteX51" fmla="*/ 2622804 w 8572754"/>
                <a:gd name="connsiteY51" fmla="*/ 1457716 h 2308616"/>
                <a:gd name="connsiteX52" fmla="*/ 2584704 w 8572754"/>
                <a:gd name="connsiteY52" fmla="*/ 1470416 h 2308616"/>
                <a:gd name="connsiteX53" fmla="*/ 2546604 w 8572754"/>
                <a:gd name="connsiteY53" fmla="*/ 1495816 h 2308616"/>
                <a:gd name="connsiteX54" fmla="*/ 2470404 w 8572754"/>
                <a:gd name="connsiteY54" fmla="*/ 1521216 h 2308616"/>
                <a:gd name="connsiteX55" fmla="*/ 2432304 w 8572754"/>
                <a:gd name="connsiteY55" fmla="*/ 1533916 h 2308616"/>
                <a:gd name="connsiteX56" fmla="*/ 2330704 w 8572754"/>
                <a:gd name="connsiteY56" fmla="*/ 1546616 h 2308616"/>
                <a:gd name="connsiteX57" fmla="*/ 1797304 w 8572754"/>
                <a:gd name="connsiteY57" fmla="*/ 1546616 h 2308616"/>
                <a:gd name="connsiteX58" fmla="*/ 1670304 w 8572754"/>
                <a:gd name="connsiteY58" fmla="*/ 1533916 h 2308616"/>
                <a:gd name="connsiteX59" fmla="*/ 1556004 w 8572754"/>
                <a:gd name="connsiteY59" fmla="*/ 1470416 h 2308616"/>
                <a:gd name="connsiteX60" fmla="*/ 1454404 w 8572754"/>
                <a:gd name="connsiteY60" fmla="*/ 1419616 h 2308616"/>
                <a:gd name="connsiteX61" fmla="*/ 1429004 w 8572754"/>
                <a:gd name="connsiteY61" fmla="*/ 1381516 h 2308616"/>
                <a:gd name="connsiteX62" fmla="*/ 1378204 w 8572754"/>
                <a:gd name="connsiteY62" fmla="*/ 1356116 h 2308616"/>
                <a:gd name="connsiteX63" fmla="*/ 1340104 w 8572754"/>
                <a:gd name="connsiteY63" fmla="*/ 1229116 h 2308616"/>
                <a:gd name="connsiteX64" fmla="*/ 1352804 w 8572754"/>
                <a:gd name="connsiteY64" fmla="*/ 975116 h 2308616"/>
                <a:gd name="connsiteX65" fmla="*/ 1365504 w 8572754"/>
                <a:gd name="connsiteY65" fmla="*/ 937016 h 2308616"/>
                <a:gd name="connsiteX66" fmla="*/ 1390904 w 8572754"/>
                <a:gd name="connsiteY66" fmla="*/ 835416 h 2308616"/>
                <a:gd name="connsiteX67" fmla="*/ 1416304 w 8572754"/>
                <a:gd name="connsiteY67" fmla="*/ 797316 h 2308616"/>
                <a:gd name="connsiteX68" fmla="*/ 1467104 w 8572754"/>
                <a:gd name="connsiteY68" fmla="*/ 733816 h 2308616"/>
                <a:gd name="connsiteX69" fmla="*/ 1492504 w 8572754"/>
                <a:gd name="connsiteY69" fmla="*/ 695716 h 2308616"/>
                <a:gd name="connsiteX70" fmla="*/ 1505204 w 8572754"/>
                <a:gd name="connsiteY70" fmla="*/ 657616 h 2308616"/>
                <a:gd name="connsiteX71" fmla="*/ 1543304 w 8572754"/>
                <a:gd name="connsiteY71" fmla="*/ 632216 h 2308616"/>
                <a:gd name="connsiteX72" fmla="*/ 1568704 w 8572754"/>
                <a:gd name="connsiteY72" fmla="*/ 594116 h 2308616"/>
                <a:gd name="connsiteX73" fmla="*/ 1606804 w 8572754"/>
                <a:gd name="connsiteY73" fmla="*/ 581416 h 2308616"/>
                <a:gd name="connsiteX74" fmla="*/ 1657604 w 8572754"/>
                <a:gd name="connsiteY74" fmla="*/ 505216 h 2308616"/>
                <a:gd name="connsiteX75" fmla="*/ 1733804 w 8572754"/>
                <a:gd name="connsiteY75" fmla="*/ 441716 h 2308616"/>
                <a:gd name="connsiteX76" fmla="*/ 1759204 w 8572754"/>
                <a:gd name="connsiteY76" fmla="*/ 403616 h 2308616"/>
                <a:gd name="connsiteX77" fmla="*/ 1784604 w 8572754"/>
                <a:gd name="connsiteY77" fmla="*/ 327416 h 2308616"/>
                <a:gd name="connsiteX78" fmla="*/ 1149604 w 8572754"/>
                <a:gd name="connsiteY78" fmla="*/ 213116 h 2308616"/>
                <a:gd name="connsiteX79" fmla="*/ 1060704 w 8572754"/>
                <a:gd name="connsiteY79" fmla="*/ 200416 h 2308616"/>
                <a:gd name="connsiteX80" fmla="*/ 844804 w 8572754"/>
                <a:gd name="connsiteY80" fmla="*/ 187716 h 2308616"/>
                <a:gd name="connsiteX81" fmla="*/ 705104 w 8572754"/>
                <a:gd name="connsiteY81" fmla="*/ 175016 h 2308616"/>
                <a:gd name="connsiteX82" fmla="*/ 413004 w 8572754"/>
                <a:gd name="connsiteY82" fmla="*/ 162316 h 2308616"/>
                <a:gd name="connsiteX83" fmla="*/ 209804 w 8572754"/>
                <a:gd name="connsiteY83" fmla="*/ 149616 h 2308616"/>
                <a:gd name="connsiteX84" fmla="*/ 32004 w 8572754"/>
                <a:gd name="connsiteY84" fmla="*/ 162316 h 2308616"/>
                <a:gd name="connsiteX85" fmla="*/ 19304 w 8572754"/>
                <a:gd name="connsiteY85"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495804 w 8572754"/>
                <a:gd name="connsiteY41" fmla="*/ 911616 h 2308616"/>
                <a:gd name="connsiteX42" fmla="*/ 2533904 w 8572754"/>
                <a:gd name="connsiteY42" fmla="*/ 949716 h 2308616"/>
                <a:gd name="connsiteX43" fmla="*/ 2584704 w 8572754"/>
                <a:gd name="connsiteY43" fmla="*/ 987816 h 2308616"/>
                <a:gd name="connsiteX44" fmla="*/ 2660904 w 8572754"/>
                <a:gd name="connsiteY44" fmla="*/ 1038616 h 2308616"/>
                <a:gd name="connsiteX45" fmla="*/ 2673604 w 8572754"/>
                <a:gd name="connsiteY45" fmla="*/ 1076716 h 2308616"/>
                <a:gd name="connsiteX46" fmla="*/ 2699004 w 8572754"/>
                <a:gd name="connsiteY46" fmla="*/ 1165616 h 2308616"/>
                <a:gd name="connsiteX47" fmla="*/ 2673604 w 8572754"/>
                <a:gd name="connsiteY47" fmla="*/ 1330716 h 2308616"/>
                <a:gd name="connsiteX48" fmla="*/ 2660904 w 8572754"/>
                <a:gd name="connsiteY48" fmla="*/ 1381516 h 2308616"/>
                <a:gd name="connsiteX49" fmla="*/ 2635504 w 8572754"/>
                <a:gd name="connsiteY49" fmla="*/ 1419616 h 2308616"/>
                <a:gd name="connsiteX50" fmla="*/ 2622804 w 8572754"/>
                <a:gd name="connsiteY50" fmla="*/ 1457716 h 2308616"/>
                <a:gd name="connsiteX51" fmla="*/ 2584704 w 8572754"/>
                <a:gd name="connsiteY51" fmla="*/ 1470416 h 2308616"/>
                <a:gd name="connsiteX52" fmla="*/ 2546604 w 8572754"/>
                <a:gd name="connsiteY52" fmla="*/ 1495816 h 2308616"/>
                <a:gd name="connsiteX53" fmla="*/ 2470404 w 8572754"/>
                <a:gd name="connsiteY53" fmla="*/ 1521216 h 2308616"/>
                <a:gd name="connsiteX54" fmla="*/ 2432304 w 8572754"/>
                <a:gd name="connsiteY54" fmla="*/ 1533916 h 2308616"/>
                <a:gd name="connsiteX55" fmla="*/ 2330704 w 8572754"/>
                <a:gd name="connsiteY55" fmla="*/ 1546616 h 2308616"/>
                <a:gd name="connsiteX56" fmla="*/ 1797304 w 8572754"/>
                <a:gd name="connsiteY56" fmla="*/ 1546616 h 2308616"/>
                <a:gd name="connsiteX57" fmla="*/ 1670304 w 8572754"/>
                <a:gd name="connsiteY57" fmla="*/ 1533916 h 2308616"/>
                <a:gd name="connsiteX58" fmla="*/ 1556004 w 8572754"/>
                <a:gd name="connsiteY58" fmla="*/ 1470416 h 2308616"/>
                <a:gd name="connsiteX59" fmla="*/ 1454404 w 8572754"/>
                <a:gd name="connsiteY59" fmla="*/ 1419616 h 2308616"/>
                <a:gd name="connsiteX60" fmla="*/ 1429004 w 8572754"/>
                <a:gd name="connsiteY60" fmla="*/ 1381516 h 2308616"/>
                <a:gd name="connsiteX61" fmla="*/ 1378204 w 8572754"/>
                <a:gd name="connsiteY61" fmla="*/ 1356116 h 2308616"/>
                <a:gd name="connsiteX62" fmla="*/ 1340104 w 8572754"/>
                <a:gd name="connsiteY62" fmla="*/ 1229116 h 2308616"/>
                <a:gd name="connsiteX63" fmla="*/ 1352804 w 8572754"/>
                <a:gd name="connsiteY63" fmla="*/ 975116 h 2308616"/>
                <a:gd name="connsiteX64" fmla="*/ 1365504 w 8572754"/>
                <a:gd name="connsiteY64" fmla="*/ 937016 h 2308616"/>
                <a:gd name="connsiteX65" fmla="*/ 1390904 w 8572754"/>
                <a:gd name="connsiteY65" fmla="*/ 835416 h 2308616"/>
                <a:gd name="connsiteX66" fmla="*/ 1416304 w 8572754"/>
                <a:gd name="connsiteY66" fmla="*/ 797316 h 2308616"/>
                <a:gd name="connsiteX67" fmla="*/ 1467104 w 8572754"/>
                <a:gd name="connsiteY67" fmla="*/ 733816 h 2308616"/>
                <a:gd name="connsiteX68" fmla="*/ 1492504 w 8572754"/>
                <a:gd name="connsiteY68" fmla="*/ 695716 h 2308616"/>
                <a:gd name="connsiteX69" fmla="*/ 1505204 w 8572754"/>
                <a:gd name="connsiteY69" fmla="*/ 657616 h 2308616"/>
                <a:gd name="connsiteX70" fmla="*/ 1543304 w 8572754"/>
                <a:gd name="connsiteY70" fmla="*/ 632216 h 2308616"/>
                <a:gd name="connsiteX71" fmla="*/ 1568704 w 8572754"/>
                <a:gd name="connsiteY71" fmla="*/ 594116 h 2308616"/>
                <a:gd name="connsiteX72" fmla="*/ 1606804 w 8572754"/>
                <a:gd name="connsiteY72" fmla="*/ 581416 h 2308616"/>
                <a:gd name="connsiteX73" fmla="*/ 1657604 w 8572754"/>
                <a:gd name="connsiteY73" fmla="*/ 505216 h 2308616"/>
                <a:gd name="connsiteX74" fmla="*/ 1733804 w 8572754"/>
                <a:gd name="connsiteY74" fmla="*/ 441716 h 2308616"/>
                <a:gd name="connsiteX75" fmla="*/ 1759204 w 8572754"/>
                <a:gd name="connsiteY75" fmla="*/ 403616 h 2308616"/>
                <a:gd name="connsiteX76" fmla="*/ 1784604 w 8572754"/>
                <a:gd name="connsiteY76" fmla="*/ 327416 h 2308616"/>
                <a:gd name="connsiteX77" fmla="*/ 1149604 w 8572754"/>
                <a:gd name="connsiteY77" fmla="*/ 213116 h 2308616"/>
                <a:gd name="connsiteX78" fmla="*/ 1060704 w 8572754"/>
                <a:gd name="connsiteY78" fmla="*/ 200416 h 2308616"/>
                <a:gd name="connsiteX79" fmla="*/ 844804 w 8572754"/>
                <a:gd name="connsiteY79" fmla="*/ 187716 h 2308616"/>
                <a:gd name="connsiteX80" fmla="*/ 705104 w 8572754"/>
                <a:gd name="connsiteY80" fmla="*/ 175016 h 2308616"/>
                <a:gd name="connsiteX81" fmla="*/ 413004 w 8572754"/>
                <a:gd name="connsiteY81" fmla="*/ 162316 h 2308616"/>
                <a:gd name="connsiteX82" fmla="*/ 209804 w 8572754"/>
                <a:gd name="connsiteY82" fmla="*/ 149616 h 2308616"/>
                <a:gd name="connsiteX83" fmla="*/ 32004 w 8572754"/>
                <a:gd name="connsiteY83" fmla="*/ 162316 h 2308616"/>
                <a:gd name="connsiteX84" fmla="*/ 19304 w 8572754"/>
                <a:gd name="connsiteY8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33904 w 8572754"/>
                <a:gd name="connsiteY42" fmla="*/ 949716 h 2308616"/>
                <a:gd name="connsiteX43" fmla="*/ 2584704 w 8572754"/>
                <a:gd name="connsiteY43" fmla="*/ 987816 h 2308616"/>
                <a:gd name="connsiteX44" fmla="*/ 2660904 w 8572754"/>
                <a:gd name="connsiteY44" fmla="*/ 1038616 h 2308616"/>
                <a:gd name="connsiteX45" fmla="*/ 2673604 w 8572754"/>
                <a:gd name="connsiteY45" fmla="*/ 1076716 h 2308616"/>
                <a:gd name="connsiteX46" fmla="*/ 2699004 w 8572754"/>
                <a:gd name="connsiteY46" fmla="*/ 1165616 h 2308616"/>
                <a:gd name="connsiteX47" fmla="*/ 2673604 w 8572754"/>
                <a:gd name="connsiteY47" fmla="*/ 1330716 h 2308616"/>
                <a:gd name="connsiteX48" fmla="*/ 2660904 w 8572754"/>
                <a:gd name="connsiteY48" fmla="*/ 1381516 h 2308616"/>
                <a:gd name="connsiteX49" fmla="*/ 2635504 w 8572754"/>
                <a:gd name="connsiteY49" fmla="*/ 1419616 h 2308616"/>
                <a:gd name="connsiteX50" fmla="*/ 2622804 w 8572754"/>
                <a:gd name="connsiteY50" fmla="*/ 1457716 h 2308616"/>
                <a:gd name="connsiteX51" fmla="*/ 2584704 w 8572754"/>
                <a:gd name="connsiteY51" fmla="*/ 1470416 h 2308616"/>
                <a:gd name="connsiteX52" fmla="*/ 2546604 w 8572754"/>
                <a:gd name="connsiteY52" fmla="*/ 1495816 h 2308616"/>
                <a:gd name="connsiteX53" fmla="*/ 2470404 w 8572754"/>
                <a:gd name="connsiteY53" fmla="*/ 1521216 h 2308616"/>
                <a:gd name="connsiteX54" fmla="*/ 2432304 w 8572754"/>
                <a:gd name="connsiteY54" fmla="*/ 1533916 h 2308616"/>
                <a:gd name="connsiteX55" fmla="*/ 2330704 w 8572754"/>
                <a:gd name="connsiteY55" fmla="*/ 1546616 h 2308616"/>
                <a:gd name="connsiteX56" fmla="*/ 1797304 w 8572754"/>
                <a:gd name="connsiteY56" fmla="*/ 1546616 h 2308616"/>
                <a:gd name="connsiteX57" fmla="*/ 1670304 w 8572754"/>
                <a:gd name="connsiteY57" fmla="*/ 1533916 h 2308616"/>
                <a:gd name="connsiteX58" fmla="*/ 1556004 w 8572754"/>
                <a:gd name="connsiteY58" fmla="*/ 1470416 h 2308616"/>
                <a:gd name="connsiteX59" fmla="*/ 1454404 w 8572754"/>
                <a:gd name="connsiteY59" fmla="*/ 1419616 h 2308616"/>
                <a:gd name="connsiteX60" fmla="*/ 1429004 w 8572754"/>
                <a:gd name="connsiteY60" fmla="*/ 1381516 h 2308616"/>
                <a:gd name="connsiteX61" fmla="*/ 1378204 w 8572754"/>
                <a:gd name="connsiteY61" fmla="*/ 1356116 h 2308616"/>
                <a:gd name="connsiteX62" fmla="*/ 1340104 w 8572754"/>
                <a:gd name="connsiteY62" fmla="*/ 1229116 h 2308616"/>
                <a:gd name="connsiteX63" fmla="*/ 1352804 w 8572754"/>
                <a:gd name="connsiteY63" fmla="*/ 975116 h 2308616"/>
                <a:gd name="connsiteX64" fmla="*/ 1365504 w 8572754"/>
                <a:gd name="connsiteY64" fmla="*/ 937016 h 2308616"/>
                <a:gd name="connsiteX65" fmla="*/ 1390904 w 8572754"/>
                <a:gd name="connsiteY65" fmla="*/ 835416 h 2308616"/>
                <a:gd name="connsiteX66" fmla="*/ 1416304 w 8572754"/>
                <a:gd name="connsiteY66" fmla="*/ 797316 h 2308616"/>
                <a:gd name="connsiteX67" fmla="*/ 1467104 w 8572754"/>
                <a:gd name="connsiteY67" fmla="*/ 733816 h 2308616"/>
                <a:gd name="connsiteX68" fmla="*/ 1492504 w 8572754"/>
                <a:gd name="connsiteY68" fmla="*/ 695716 h 2308616"/>
                <a:gd name="connsiteX69" fmla="*/ 1505204 w 8572754"/>
                <a:gd name="connsiteY69" fmla="*/ 657616 h 2308616"/>
                <a:gd name="connsiteX70" fmla="*/ 1543304 w 8572754"/>
                <a:gd name="connsiteY70" fmla="*/ 632216 h 2308616"/>
                <a:gd name="connsiteX71" fmla="*/ 1568704 w 8572754"/>
                <a:gd name="connsiteY71" fmla="*/ 594116 h 2308616"/>
                <a:gd name="connsiteX72" fmla="*/ 1606804 w 8572754"/>
                <a:gd name="connsiteY72" fmla="*/ 581416 h 2308616"/>
                <a:gd name="connsiteX73" fmla="*/ 1657604 w 8572754"/>
                <a:gd name="connsiteY73" fmla="*/ 505216 h 2308616"/>
                <a:gd name="connsiteX74" fmla="*/ 1733804 w 8572754"/>
                <a:gd name="connsiteY74" fmla="*/ 441716 h 2308616"/>
                <a:gd name="connsiteX75" fmla="*/ 1759204 w 8572754"/>
                <a:gd name="connsiteY75" fmla="*/ 403616 h 2308616"/>
                <a:gd name="connsiteX76" fmla="*/ 1784604 w 8572754"/>
                <a:gd name="connsiteY76" fmla="*/ 327416 h 2308616"/>
                <a:gd name="connsiteX77" fmla="*/ 1149604 w 8572754"/>
                <a:gd name="connsiteY77" fmla="*/ 213116 h 2308616"/>
                <a:gd name="connsiteX78" fmla="*/ 1060704 w 8572754"/>
                <a:gd name="connsiteY78" fmla="*/ 200416 h 2308616"/>
                <a:gd name="connsiteX79" fmla="*/ 844804 w 8572754"/>
                <a:gd name="connsiteY79" fmla="*/ 187716 h 2308616"/>
                <a:gd name="connsiteX80" fmla="*/ 705104 w 8572754"/>
                <a:gd name="connsiteY80" fmla="*/ 175016 h 2308616"/>
                <a:gd name="connsiteX81" fmla="*/ 413004 w 8572754"/>
                <a:gd name="connsiteY81" fmla="*/ 162316 h 2308616"/>
                <a:gd name="connsiteX82" fmla="*/ 209804 w 8572754"/>
                <a:gd name="connsiteY82" fmla="*/ 149616 h 2308616"/>
                <a:gd name="connsiteX83" fmla="*/ 32004 w 8572754"/>
                <a:gd name="connsiteY83" fmla="*/ 162316 h 2308616"/>
                <a:gd name="connsiteX84" fmla="*/ 19304 w 8572754"/>
                <a:gd name="connsiteY8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60904 w 8572754"/>
                <a:gd name="connsiteY43" fmla="*/ 1038616 h 2308616"/>
                <a:gd name="connsiteX44" fmla="*/ 2673604 w 8572754"/>
                <a:gd name="connsiteY44" fmla="*/ 1076716 h 2308616"/>
                <a:gd name="connsiteX45" fmla="*/ 2699004 w 8572754"/>
                <a:gd name="connsiteY45" fmla="*/ 1165616 h 2308616"/>
                <a:gd name="connsiteX46" fmla="*/ 2673604 w 8572754"/>
                <a:gd name="connsiteY46" fmla="*/ 1330716 h 2308616"/>
                <a:gd name="connsiteX47" fmla="*/ 2660904 w 8572754"/>
                <a:gd name="connsiteY47" fmla="*/ 1381516 h 2308616"/>
                <a:gd name="connsiteX48" fmla="*/ 2635504 w 8572754"/>
                <a:gd name="connsiteY48" fmla="*/ 1419616 h 2308616"/>
                <a:gd name="connsiteX49" fmla="*/ 2622804 w 8572754"/>
                <a:gd name="connsiteY49" fmla="*/ 1457716 h 2308616"/>
                <a:gd name="connsiteX50" fmla="*/ 2584704 w 8572754"/>
                <a:gd name="connsiteY50" fmla="*/ 1470416 h 2308616"/>
                <a:gd name="connsiteX51" fmla="*/ 2546604 w 8572754"/>
                <a:gd name="connsiteY51" fmla="*/ 1495816 h 2308616"/>
                <a:gd name="connsiteX52" fmla="*/ 2470404 w 8572754"/>
                <a:gd name="connsiteY52" fmla="*/ 1521216 h 2308616"/>
                <a:gd name="connsiteX53" fmla="*/ 2432304 w 8572754"/>
                <a:gd name="connsiteY53" fmla="*/ 1533916 h 2308616"/>
                <a:gd name="connsiteX54" fmla="*/ 2330704 w 8572754"/>
                <a:gd name="connsiteY54" fmla="*/ 1546616 h 2308616"/>
                <a:gd name="connsiteX55" fmla="*/ 1797304 w 8572754"/>
                <a:gd name="connsiteY55" fmla="*/ 1546616 h 2308616"/>
                <a:gd name="connsiteX56" fmla="*/ 1670304 w 8572754"/>
                <a:gd name="connsiteY56" fmla="*/ 1533916 h 2308616"/>
                <a:gd name="connsiteX57" fmla="*/ 1556004 w 8572754"/>
                <a:gd name="connsiteY57" fmla="*/ 1470416 h 2308616"/>
                <a:gd name="connsiteX58" fmla="*/ 1454404 w 8572754"/>
                <a:gd name="connsiteY58" fmla="*/ 1419616 h 2308616"/>
                <a:gd name="connsiteX59" fmla="*/ 1429004 w 8572754"/>
                <a:gd name="connsiteY59" fmla="*/ 1381516 h 2308616"/>
                <a:gd name="connsiteX60" fmla="*/ 1378204 w 8572754"/>
                <a:gd name="connsiteY60" fmla="*/ 1356116 h 2308616"/>
                <a:gd name="connsiteX61" fmla="*/ 1340104 w 8572754"/>
                <a:gd name="connsiteY61" fmla="*/ 1229116 h 2308616"/>
                <a:gd name="connsiteX62" fmla="*/ 1352804 w 8572754"/>
                <a:gd name="connsiteY62" fmla="*/ 975116 h 2308616"/>
                <a:gd name="connsiteX63" fmla="*/ 1365504 w 8572754"/>
                <a:gd name="connsiteY63" fmla="*/ 937016 h 2308616"/>
                <a:gd name="connsiteX64" fmla="*/ 1390904 w 8572754"/>
                <a:gd name="connsiteY64" fmla="*/ 835416 h 2308616"/>
                <a:gd name="connsiteX65" fmla="*/ 1416304 w 8572754"/>
                <a:gd name="connsiteY65" fmla="*/ 797316 h 2308616"/>
                <a:gd name="connsiteX66" fmla="*/ 1467104 w 8572754"/>
                <a:gd name="connsiteY66" fmla="*/ 733816 h 2308616"/>
                <a:gd name="connsiteX67" fmla="*/ 1492504 w 8572754"/>
                <a:gd name="connsiteY67" fmla="*/ 695716 h 2308616"/>
                <a:gd name="connsiteX68" fmla="*/ 1505204 w 8572754"/>
                <a:gd name="connsiteY68" fmla="*/ 657616 h 2308616"/>
                <a:gd name="connsiteX69" fmla="*/ 1543304 w 8572754"/>
                <a:gd name="connsiteY69" fmla="*/ 632216 h 2308616"/>
                <a:gd name="connsiteX70" fmla="*/ 1568704 w 8572754"/>
                <a:gd name="connsiteY70" fmla="*/ 594116 h 2308616"/>
                <a:gd name="connsiteX71" fmla="*/ 1606804 w 8572754"/>
                <a:gd name="connsiteY71" fmla="*/ 581416 h 2308616"/>
                <a:gd name="connsiteX72" fmla="*/ 1657604 w 8572754"/>
                <a:gd name="connsiteY72" fmla="*/ 505216 h 2308616"/>
                <a:gd name="connsiteX73" fmla="*/ 1733804 w 8572754"/>
                <a:gd name="connsiteY73" fmla="*/ 441716 h 2308616"/>
                <a:gd name="connsiteX74" fmla="*/ 1759204 w 8572754"/>
                <a:gd name="connsiteY74" fmla="*/ 403616 h 2308616"/>
                <a:gd name="connsiteX75" fmla="*/ 1784604 w 8572754"/>
                <a:gd name="connsiteY75" fmla="*/ 327416 h 2308616"/>
                <a:gd name="connsiteX76" fmla="*/ 1149604 w 8572754"/>
                <a:gd name="connsiteY76" fmla="*/ 213116 h 2308616"/>
                <a:gd name="connsiteX77" fmla="*/ 1060704 w 8572754"/>
                <a:gd name="connsiteY77" fmla="*/ 200416 h 2308616"/>
                <a:gd name="connsiteX78" fmla="*/ 844804 w 8572754"/>
                <a:gd name="connsiteY78" fmla="*/ 187716 h 2308616"/>
                <a:gd name="connsiteX79" fmla="*/ 705104 w 8572754"/>
                <a:gd name="connsiteY79" fmla="*/ 175016 h 2308616"/>
                <a:gd name="connsiteX80" fmla="*/ 413004 w 8572754"/>
                <a:gd name="connsiteY80" fmla="*/ 162316 h 2308616"/>
                <a:gd name="connsiteX81" fmla="*/ 209804 w 8572754"/>
                <a:gd name="connsiteY81" fmla="*/ 149616 h 2308616"/>
                <a:gd name="connsiteX82" fmla="*/ 32004 w 8572754"/>
                <a:gd name="connsiteY82" fmla="*/ 162316 h 2308616"/>
                <a:gd name="connsiteX83" fmla="*/ 19304 w 8572754"/>
                <a:gd name="connsiteY8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73604 w 8572754"/>
                <a:gd name="connsiteY43" fmla="*/ 1076716 h 2308616"/>
                <a:gd name="connsiteX44" fmla="*/ 2699004 w 8572754"/>
                <a:gd name="connsiteY44" fmla="*/ 1165616 h 2308616"/>
                <a:gd name="connsiteX45" fmla="*/ 2673604 w 8572754"/>
                <a:gd name="connsiteY45" fmla="*/ 1330716 h 2308616"/>
                <a:gd name="connsiteX46" fmla="*/ 2660904 w 8572754"/>
                <a:gd name="connsiteY46" fmla="*/ 1381516 h 2308616"/>
                <a:gd name="connsiteX47" fmla="*/ 2635504 w 8572754"/>
                <a:gd name="connsiteY47" fmla="*/ 1419616 h 2308616"/>
                <a:gd name="connsiteX48" fmla="*/ 2622804 w 8572754"/>
                <a:gd name="connsiteY48" fmla="*/ 1457716 h 2308616"/>
                <a:gd name="connsiteX49" fmla="*/ 2584704 w 8572754"/>
                <a:gd name="connsiteY49" fmla="*/ 1470416 h 2308616"/>
                <a:gd name="connsiteX50" fmla="*/ 2546604 w 8572754"/>
                <a:gd name="connsiteY50" fmla="*/ 1495816 h 2308616"/>
                <a:gd name="connsiteX51" fmla="*/ 2470404 w 8572754"/>
                <a:gd name="connsiteY51" fmla="*/ 1521216 h 2308616"/>
                <a:gd name="connsiteX52" fmla="*/ 2432304 w 8572754"/>
                <a:gd name="connsiteY52" fmla="*/ 1533916 h 2308616"/>
                <a:gd name="connsiteX53" fmla="*/ 2330704 w 8572754"/>
                <a:gd name="connsiteY53" fmla="*/ 1546616 h 2308616"/>
                <a:gd name="connsiteX54" fmla="*/ 1797304 w 8572754"/>
                <a:gd name="connsiteY54" fmla="*/ 1546616 h 2308616"/>
                <a:gd name="connsiteX55" fmla="*/ 1670304 w 8572754"/>
                <a:gd name="connsiteY55" fmla="*/ 1533916 h 2308616"/>
                <a:gd name="connsiteX56" fmla="*/ 1556004 w 8572754"/>
                <a:gd name="connsiteY56" fmla="*/ 1470416 h 2308616"/>
                <a:gd name="connsiteX57" fmla="*/ 1454404 w 8572754"/>
                <a:gd name="connsiteY57" fmla="*/ 1419616 h 2308616"/>
                <a:gd name="connsiteX58" fmla="*/ 1429004 w 8572754"/>
                <a:gd name="connsiteY58" fmla="*/ 1381516 h 2308616"/>
                <a:gd name="connsiteX59" fmla="*/ 1378204 w 8572754"/>
                <a:gd name="connsiteY59" fmla="*/ 1356116 h 2308616"/>
                <a:gd name="connsiteX60" fmla="*/ 1340104 w 8572754"/>
                <a:gd name="connsiteY60" fmla="*/ 1229116 h 2308616"/>
                <a:gd name="connsiteX61" fmla="*/ 1352804 w 8572754"/>
                <a:gd name="connsiteY61" fmla="*/ 975116 h 2308616"/>
                <a:gd name="connsiteX62" fmla="*/ 1365504 w 8572754"/>
                <a:gd name="connsiteY62" fmla="*/ 937016 h 2308616"/>
                <a:gd name="connsiteX63" fmla="*/ 1390904 w 8572754"/>
                <a:gd name="connsiteY63" fmla="*/ 835416 h 2308616"/>
                <a:gd name="connsiteX64" fmla="*/ 1416304 w 8572754"/>
                <a:gd name="connsiteY64" fmla="*/ 797316 h 2308616"/>
                <a:gd name="connsiteX65" fmla="*/ 1467104 w 8572754"/>
                <a:gd name="connsiteY65" fmla="*/ 733816 h 2308616"/>
                <a:gd name="connsiteX66" fmla="*/ 1492504 w 8572754"/>
                <a:gd name="connsiteY66" fmla="*/ 695716 h 2308616"/>
                <a:gd name="connsiteX67" fmla="*/ 1505204 w 8572754"/>
                <a:gd name="connsiteY67" fmla="*/ 657616 h 2308616"/>
                <a:gd name="connsiteX68" fmla="*/ 1543304 w 8572754"/>
                <a:gd name="connsiteY68" fmla="*/ 632216 h 2308616"/>
                <a:gd name="connsiteX69" fmla="*/ 1568704 w 8572754"/>
                <a:gd name="connsiteY69" fmla="*/ 594116 h 2308616"/>
                <a:gd name="connsiteX70" fmla="*/ 1606804 w 8572754"/>
                <a:gd name="connsiteY70" fmla="*/ 581416 h 2308616"/>
                <a:gd name="connsiteX71" fmla="*/ 1657604 w 8572754"/>
                <a:gd name="connsiteY71" fmla="*/ 505216 h 2308616"/>
                <a:gd name="connsiteX72" fmla="*/ 1733804 w 8572754"/>
                <a:gd name="connsiteY72" fmla="*/ 441716 h 2308616"/>
                <a:gd name="connsiteX73" fmla="*/ 1759204 w 8572754"/>
                <a:gd name="connsiteY73" fmla="*/ 403616 h 2308616"/>
                <a:gd name="connsiteX74" fmla="*/ 1784604 w 8572754"/>
                <a:gd name="connsiteY74" fmla="*/ 327416 h 2308616"/>
                <a:gd name="connsiteX75" fmla="*/ 1149604 w 8572754"/>
                <a:gd name="connsiteY75" fmla="*/ 213116 h 2308616"/>
                <a:gd name="connsiteX76" fmla="*/ 1060704 w 8572754"/>
                <a:gd name="connsiteY76" fmla="*/ 200416 h 2308616"/>
                <a:gd name="connsiteX77" fmla="*/ 844804 w 8572754"/>
                <a:gd name="connsiteY77" fmla="*/ 187716 h 2308616"/>
                <a:gd name="connsiteX78" fmla="*/ 705104 w 8572754"/>
                <a:gd name="connsiteY78" fmla="*/ 175016 h 2308616"/>
                <a:gd name="connsiteX79" fmla="*/ 413004 w 8572754"/>
                <a:gd name="connsiteY79" fmla="*/ 162316 h 2308616"/>
                <a:gd name="connsiteX80" fmla="*/ 209804 w 8572754"/>
                <a:gd name="connsiteY80" fmla="*/ 149616 h 2308616"/>
                <a:gd name="connsiteX81" fmla="*/ 32004 w 8572754"/>
                <a:gd name="connsiteY81" fmla="*/ 162316 h 2308616"/>
                <a:gd name="connsiteX82" fmla="*/ 19304 w 8572754"/>
                <a:gd name="connsiteY82"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99004 w 8572754"/>
                <a:gd name="connsiteY43" fmla="*/ 1165616 h 2308616"/>
                <a:gd name="connsiteX44" fmla="*/ 2673604 w 8572754"/>
                <a:gd name="connsiteY44" fmla="*/ 1330716 h 2308616"/>
                <a:gd name="connsiteX45" fmla="*/ 2660904 w 8572754"/>
                <a:gd name="connsiteY45" fmla="*/ 1381516 h 2308616"/>
                <a:gd name="connsiteX46" fmla="*/ 2635504 w 8572754"/>
                <a:gd name="connsiteY46" fmla="*/ 1419616 h 2308616"/>
                <a:gd name="connsiteX47" fmla="*/ 2622804 w 8572754"/>
                <a:gd name="connsiteY47" fmla="*/ 1457716 h 2308616"/>
                <a:gd name="connsiteX48" fmla="*/ 2584704 w 8572754"/>
                <a:gd name="connsiteY48" fmla="*/ 1470416 h 2308616"/>
                <a:gd name="connsiteX49" fmla="*/ 2546604 w 8572754"/>
                <a:gd name="connsiteY49" fmla="*/ 1495816 h 2308616"/>
                <a:gd name="connsiteX50" fmla="*/ 2470404 w 8572754"/>
                <a:gd name="connsiteY50" fmla="*/ 1521216 h 2308616"/>
                <a:gd name="connsiteX51" fmla="*/ 2432304 w 8572754"/>
                <a:gd name="connsiteY51" fmla="*/ 1533916 h 2308616"/>
                <a:gd name="connsiteX52" fmla="*/ 2330704 w 8572754"/>
                <a:gd name="connsiteY52" fmla="*/ 1546616 h 2308616"/>
                <a:gd name="connsiteX53" fmla="*/ 1797304 w 8572754"/>
                <a:gd name="connsiteY53" fmla="*/ 1546616 h 2308616"/>
                <a:gd name="connsiteX54" fmla="*/ 1670304 w 8572754"/>
                <a:gd name="connsiteY54" fmla="*/ 1533916 h 2308616"/>
                <a:gd name="connsiteX55" fmla="*/ 1556004 w 8572754"/>
                <a:gd name="connsiteY55" fmla="*/ 1470416 h 2308616"/>
                <a:gd name="connsiteX56" fmla="*/ 1454404 w 8572754"/>
                <a:gd name="connsiteY56" fmla="*/ 1419616 h 2308616"/>
                <a:gd name="connsiteX57" fmla="*/ 1429004 w 8572754"/>
                <a:gd name="connsiteY57" fmla="*/ 1381516 h 2308616"/>
                <a:gd name="connsiteX58" fmla="*/ 1378204 w 8572754"/>
                <a:gd name="connsiteY58" fmla="*/ 1356116 h 2308616"/>
                <a:gd name="connsiteX59" fmla="*/ 1340104 w 8572754"/>
                <a:gd name="connsiteY59" fmla="*/ 1229116 h 2308616"/>
                <a:gd name="connsiteX60" fmla="*/ 1352804 w 8572754"/>
                <a:gd name="connsiteY60" fmla="*/ 975116 h 2308616"/>
                <a:gd name="connsiteX61" fmla="*/ 1365504 w 8572754"/>
                <a:gd name="connsiteY61" fmla="*/ 937016 h 2308616"/>
                <a:gd name="connsiteX62" fmla="*/ 1390904 w 8572754"/>
                <a:gd name="connsiteY62" fmla="*/ 835416 h 2308616"/>
                <a:gd name="connsiteX63" fmla="*/ 1416304 w 8572754"/>
                <a:gd name="connsiteY63" fmla="*/ 797316 h 2308616"/>
                <a:gd name="connsiteX64" fmla="*/ 1467104 w 8572754"/>
                <a:gd name="connsiteY64" fmla="*/ 733816 h 2308616"/>
                <a:gd name="connsiteX65" fmla="*/ 1492504 w 8572754"/>
                <a:gd name="connsiteY65" fmla="*/ 695716 h 2308616"/>
                <a:gd name="connsiteX66" fmla="*/ 1505204 w 8572754"/>
                <a:gd name="connsiteY66" fmla="*/ 657616 h 2308616"/>
                <a:gd name="connsiteX67" fmla="*/ 1543304 w 8572754"/>
                <a:gd name="connsiteY67" fmla="*/ 632216 h 2308616"/>
                <a:gd name="connsiteX68" fmla="*/ 1568704 w 8572754"/>
                <a:gd name="connsiteY68" fmla="*/ 594116 h 2308616"/>
                <a:gd name="connsiteX69" fmla="*/ 1606804 w 8572754"/>
                <a:gd name="connsiteY69" fmla="*/ 581416 h 2308616"/>
                <a:gd name="connsiteX70" fmla="*/ 1657604 w 8572754"/>
                <a:gd name="connsiteY70" fmla="*/ 505216 h 2308616"/>
                <a:gd name="connsiteX71" fmla="*/ 1733804 w 8572754"/>
                <a:gd name="connsiteY71" fmla="*/ 441716 h 2308616"/>
                <a:gd name="connsiteX72" fmla="*/ 1759204 w 8572754"/>
                <a:gd name="connsiteY72" fmla="*/ 403616 h 2308616"/>
                <a:gd name="connsiteX73" fmla="*/ 1784604 w 8572754"/>
                <a:gd name="connsiteY73" fmla="*/ 327416 h 2308616"/>
                <a:gd name="connsiteX74" fmla="*/ 1149604 w 8572754"/>
                <a:gd name="connsiteY74" fmla="*/ 213116 h 2308616"/>
                <a:gd name="connsiteX75" fmla="*/ 1060704 w 8572754"/>
                <a:gd name="connsiteY75" fmla="*/ 200416 h 2308616"/>
                <a:gd name="connsiteX76" fmla="*/ 844804 w 8572754"/>
                <a:gd name="connsiteY76" fmla="*/ 187716 h 2308616"/>
                <a:gd name="connsiteX77" fmla="*/ 705104 w 8572754"/>
                <a:gd name="connsiteY77" fmla="*/ 175016 h 2308616"/>
                <a:gd name="connsiteX78" fmla="*/ 413004 w 8572754"/>
                <a:gd name="connsiteY78" fmla="*/ 162316 h 2308616"/>
                <a:gd name="connsiteX79" fmla="*/ 209804 w 8572754"/>
                <a:gd name="connsiteY79" fmla="*/ 149616 h 2308616"/>
                <a:gd name="connsiteX80" fmla="*/ 32004 w 8572754"/>
                <a:gd name="connsiteY80" fmla="*/ 162316 h 2308616"/>
                <a:gd name="connsiteX81" fmla="*/ 19304 w 8572754"/>
                <a:gd name="connsiteY81"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73604 w 8572754"/>
                <a:gd name="connsiteY43" fmla="*/ 1330716 h 2308616"/>
                <a:gd name="connsiteX44" fmla="*/ 2660904 w 8572754"/>
                <a:gd name="connsiteY44" fmla="*/ 1381516 h 2308616"/>
                <a:gd name="connsiteX45" fmla="*/ 2635504 w 8572754"/>
                <a:gd name="connsiteY45" fmla="*/ 1419616 h 2308616"/>
                <a:gd name="connsiteX46" fmla="*/ 2622804 w 8572754"/>
                <a:gd name="connsiteY46" fmla="*/ 1457716 h 2308616"/>
                <a:gd name="connsiteX47" fmla="*/ 2584704 w 8572754"/>
                <a:gd name="connsiteY47" fmla="*/ 1470416 h 2308616"/>
                <a:gd name="connsiteX48" fmla="*/ 2546604 w 8572754"/>
                <a:gd name="connsiteY48" fmla="*/ 1495816 h 2308616"/>
                <a:gd name="connsiteX49" fmla="*/ 2470404 w 8572754"/>
                <a:gd name="connsiteY49" fmla="*/ 1521216 h 2308616"/>
                <a:gd name="connsiteX50" fmla="*/ 2432304 w 8572754"/>
                <a:gd name="connsiteY50" fmla="*/ 1533916 h 2308616"/>
                <a:gd name="connsiteX51" fmla="*/ 2330704 w 8572754"/>
                <a:gd name="connsiteY51" fmla="*/ 1546616 h 2308616"/>
                <a:gd name="connsiteX52" fmla="*/ 1797304 w 8572754"/>
                <a:gd name="connsiteY52" fmla="*/ 1546616 h 2308616"/>
                <a:gd name="connsiteX53" fmla="*/ 1670304 w 8572754"/>
                <a:gd name="connsiteY53" fmla="*/ 1533916 h 2308616"/>
                <a:gd name="connsiteX54" fmla="*/ 1556004 w 8572754"/>
                <a:gd name="connsiteY54" fmla="*/ 1470416 h 2308616"/>
                <a:gd name="connsiteX55" fmla="*/ 1454404 w 8572754"/>
                <a:gd name="connsiteY55" fmla="*/ 1419616 h 2308616"/>
                <a:gd name="connsiteX56" fmla="*/ 1429004 w 8572754"/>
                <a:gd name="connsiteY56" fmla="*/ 1381516 h 2308616"/>
                <a:gd name="connsiteX57" fmla="*/ 1378204 w 8572754"/>
                <a:gd name="connsiteY57" fmla="*/ 1356116 h 2308616"/>
                <a:gd name="connsiteX58" fmla="*/ 1340104 w 8572754"/>
                <a:gd name="connsiteY58" fmla="*/ 1229116 h 2308616"/>
                <a:gd name="connsiteX59" fmla="*/ 1352804 w 8572754"/>
                <a:gd name="connsiteY59" fmla="*/ 975116 h 2308616"/>
                <a:gd name="connsiteX60" fmla="*/ 1365504 w 8572754"/>
                <a:gd name="connsiteY60" fmla="*/ 937016 h 2308616"/>
                <a:gd name="connsiteX61" fmla="*/ 1390904 w 8572754"/>
                <a:gd name="connsiteY61" fmla="*/ 835416 h 2308616"/>
                <a:gd name="connsiteX62" fmla="*/ 1416304 w 8572754"/>
                <a:gd name="connsiteY62" fmla="*/ 797316 h 2308616"/>
                <a:gd name="connsiteX63" fmla="*/ 1467104 w 8572754"/>
                <a:gd name="connsiteY63" fmla="*/ 733816 h 2308616"/>
                <a:gd name="connsiteX64" fmla="*/ 1492504 w 8572754"/>
                <a:gd name="connsiteY64" fmla="*/ 695716 h 2308616"/>
                <a:gd name="connsiteX65" fmla="*/ 1505204 w 8572754"/>
                <a:gd name="connsiteY65" fmla="*/ 657616 h 2308616"/>
                <a:gd name="connsiteX66" fmla="*/ 1543304 w 8572754"/>
                <a:gd name="connsiteY66" fmla="*/ 632216 h 2308616"/>
                <a:gd name="connsiteX67" fmla="*/ 1568704 w 8572754"/>
                <a:gd name="connsiteY67" fmla="*/ 594116 h 2308616"/>
                <a:gd name="connsiteX68" fmla="*/ 1606804 w 8572754"/>
                <a:gd name="connsiteY68" fmla="*/ 581416 h 2308616"/>
                <a:gd name="connsiteX69" fmla="*/ 1657604 w 8572754"/>
                <a:gd name="connsiteY69" fmla="*/ 505216 h 2308616"/>
                <a:gd name="connsiteX70" fmla="*/ 1733804 w 8572754"/>
                <a:gd name="connsiteY70" fmla="*/ 441716 h 2308616"/>
                <a:gd name="connsiteX71" fmla="*/ 1759204 w 8572754"/>
                <a:gd name="connsiteY71" fmla="*/ 403616 h 2308616"/>
                <a:gd name="connsiteX72" fmla="*/ 1784604 w 8572754"/>
                <a:gd name="connsiteY72" fmla="*/ 327416 h 2308616"/>
                <a:gd name="connsiteX73" fmla="*/ 1149604 w 8572754"/>
                <a:gd name="connsiteY73" fmla="*/ 213116 h 2308616"/>
                <a:gd name="connsiteX74" fmla="*/ 1060704 w 8572754"/>
                <a:gd name="connsiteY74" fmla="*/ 200416 h 2308616"/>
                <a:gd name="connsiteX75" fmla="*/ 844804 w 8572754"/>
                <a:gd name="connsiteY75" fmla="*/ 187716 h 2308616"/>
                <a:gd name="connsiteX76" fmla="*/ 705104 w 8572754"/>
                <a:gd name="connsiteY76" fmla="*/ 175016 h 2308616"/>
                <a:gd name="connsiteX77" fmla="*/ 413004 w 8572754"/>
                <a:gd name="connsiteY77" fmla="*/ 162316 h 2308616"/>
                <a:gd name="connsiteX78" fmla="*/ 209804 w 8572754"/>
                <a:gd name="connsiteY78" fmla="*/ 149616 h 2308616"/>
                <a:gd name="connsiteX79" fmla="*/ 32004 w 8572754"/>
                <a:gd name="connsiteY79" fmla="*/ 162316 h 2308616"/>
                <a:gd name="connsiteX80" fmla="*/ 19304 w 8572754"/>
                <a:gd name="connsiteY80"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29154 w 8572754"/>
                <a:gd name="connsiteY43" fmla="*/ 1305316 h 2308616"/>
                <a:gd name="connsiteX44" fmla="*/ 2660904 w 8572754"/>
                <a:gd name="connsiteY44" fmla="*/ 1381516 h 2308616"/>
                <a:gd name="connsiteX45" fmla="*/ 2635504 w 8572754"/>
                <a:gd name="connsiteY45" fmla="*/ 1419616 h 2308616"/>
                <a:gd name="connsiteX46" fmla="*/ 2622804 w 8572754"/>
                <a:gd name="connsiteY46" fmla="*/ 1457716 h 2308616"/>
                <a:gd name="connsiteX47" fmla="*/ 2584704 w 8572754"/>
                <a:gd name="connsiteY47" fmla="*/ 1470416 h 2308616"/>
                <a:gd name="connsiteX48" fmla="*/ 2546604 w 8572754"/>
                <a:gd name="connsiteY48" fmla="*/ 1495816 h 2308616"/>
                <a:gd name="connsiteX49" fmla="*/ 2470404 w 8572754"/>
                <a:gd name="connsiteY49" fmla="*/ 1521216 h 2308616"/>
                <a:gd name="connsiteX50" fmla="*/ 2432304 w 8572754"/>
                <a:gd name="connsiteY50" fmla="*/ 1533916 h 2308616"/>
                <a:gd name="connsiteX51" fmla="*/ 2330704 w 8572754"/>
                <a:gd name="connsiteY51" fmla="*/ 1546616 h 2308616"/>
                <a:gd name="connsiteX52" fmla="*/ 1797304 w 8572754"/>
                <a:gd name="connsiteY52" fmla="*/ 1546616 h 2308616"/>
                <a:gd name="connsiteX53" fmla="*/ 1670304 w 8572754"/>
                <a:gd name="connsiteY53" fmla="*/ 1533916 h 2308616"/>
                <a:gd name="connsiteX54" fmla="*/ 1556004 w 8572754"/>
                <a:gd name="connsiteY54" fmla="*/ 1470416 h 2308616"/>
                <a:gd name="connsiteX55" fmla="*/ 1454404 w 8572754"/>
                <a:gd name="connsiteY55" fmla="*/ 1419616 h 2308616"/>
                <a:gd name="connsiteX56" fmla="*/ 1429004 w 8572754"/>
                <a:gd name="connsiteY56" fmla="*/ 1381516 h 2308616"/>
                <a:gd name="connsiteX57" fmla="*/ 1378204 w 8572754"/>
                <a:gd name="connsiteY57" fmla="*/ 1356116 h 2308616"/>
                <a:gd name="connsiteX58" fmla="*/ 1340104 w 8572754"/>
                <a:gd name="connsiteY58" fmla="*/ 1229116 h 2308616"/>
                <a:gd name="connsiteX59" fmla="*/ 1352804 w 8572754"/>
                <a:gd name="connsiteY59" fmla="*/ 975116 h 2308616"/>
                <a:gd name="connsiteX60" fmla="*/ 1365504 w 8572754"/>
                <a:gd name="connsiteY60" fmla="*/ 937016 h 2308616"/>
                <a:gd name="connsiteX61" fmla="*/ 1390904 w 8572754"/>
                <a:gd name="connsiteY61" fmla="*/ 835416 h 2308616"/>
                <a:gd name="connsiteX62" fmla="*/ 1416304 w 8572754"/>
                <a:gd name="connsiteY62" fmla="*/ 797316 h 2308616"/>
                <a:gd name="connsiteX63" fmla="*/ 1467104 w 8572754"/>
                <a:gd name="connsiteY63" fmla="*/ 733816 h 2308616"/>
                <a:gd name="connsiteX64" fmla="*/ 1492504 w 8572754"/>
                <a:gd name="connsiteY64" fmla="*/ 695716 h 2308616"/>
                <a:gd name="connsiteX65" fmla="*/ 1505204 w 8572754"/>
                <a:gd name="connsiteY65" fmla="*/ 657616 h 2308616"/>
                <a:gd name="connsiteX66" fmla="*/ 1543304 w 8572754"/>
                <a:gd name="connsiteY66" fmla="*/ 632216 h 2308616"/>
                <a:gd name="connsiteX67" fmla="*/ 1568704 w 8572754"/>
                <a:gd name="connsiteY67" fmla="*/ 594116 h 2308616"/>
                <a:gd name="connsiteX68" fmla="*/ 1606804 w 8572754"/>
                <a:gd name="connsiteY68" fmla="*/ 581416 h 2308616"/>
                <a:gd name="connsiteX69" fmla="*/ 1657604 w 8572754"/>
                <a:gd name="connsiteY69" fmla="*/ 505216 h 2308616"/>
                <a:gd name="connsiteX70" fmla="*/ 1733804 w 8572754"/>
                <a:gd name="connsiteY70" fmla="*/ 441716 h 2308616"/>
                <a:gd name="connsiteX71" fmla="*/ 1759204 w 8572754"/>
                <a:gd name="connsiteY71" fmla="*/ 403616 h 2308616"/>
                <a:gd name="connsiteX72" fmla="*/ 1784604 w 8572754"/>
                <a:gd name="connsiteY72" fmla="*/ 327416 h 2308616"/>
                <a:gd name="connsiteX73" fmla="*/ 1149604 w 8572754"/>
                <a:gd name="connsiteY73" fmla="*/ 213116 h 2308616"/>
                <a:gd name="connsiteX74" fmla="*/ 1060704 w 8572754"/>
                <a:gd name="connsiteY74" fmla="*/ 200416 h 2308616"/>
                <a:gd name="connsiteX75" fmla="*/ 844804 w 8572754"/>
                <a:gd name="connsiteY75" fmla="*/ 187716 h 2308616"/>
                <a:gd name="connsiteX76" fmla="*/ 705104 w 8572754"/>
                <a:gd name="connsiteY76" fmla="*/ 175016 h 2308616"/>
                <a:gd name="connsiteX77" fmla="*/ 413004 w 8572754"/>
                <a:gd name="connsiteY77" fmla="*/ 162316 h 2308616"/>
                <a:gd name="connsiteX78" fmla="*/ 209804 w 8572754"/>
                <a:gd name="connsiteY78" fmla="*/ 149616 h 2308616"/>
                <a:gd name="connsiteX79" fmla="*/ 32004 w 8572754"/>
                <a:gd name="connsiteY79" fmla="*/ 162316 h 2308616"/>
                <a:gd name="connsiteX80" fmla="*/ 19304 w 8572754"/>
                <a:gd name="connsiteY80"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60904 w 8572754"/>
                <a:gd name="connsiteY43" fmla="*/ 1381516 h 2308616"/>
                <a:gd name="connsiteX44" fmla="*/ 2635504 w 8572754"/>
                <a:gd name="connsiteY44" fmla="*/ 1419616 h 2308616"/>
                <a:gd name="connsiteX45" fmla="*/ 2622804 w 8572754"/>
                <a:gd name="connsiteY45" fmla="*/ 1457716 h 2308616"/>
                <a:gd name="connsiteX46" fmla="*/ 2584704 w 8572754"/>
                <a:gd name="connsiteY46" fmla="*/ 1470416 h 2308616"/>
                <a:gd name="connsiteX47" fmla="*/ 2546604 w 8572754"/>
                <a:gd name="connsiteY47" fmla="*/ 1495816 h 2308616"/>
                <a:gd name="connsiteX48" fmla="*/ 2470404 w 8572754"/>
                <a:gd name="connsiteY48" fmla="*/ 1521216 h 2308616"/>
                <a:gd name="connsiteX49" fmla="*/ 2432304 w 8572754"/>
                <a:gd name="connsiteY49" fmla="*/ 1533916 h 2308616"/>
                <a:gd name="connsiteX50" fmla="*/ 2330704 w 8572754"/>
                <a:gd name="connsiteY50" fmla="*/ 1546616 h 2308616"/>
                <a:gd name="connsiteX51" fmla="*/ 1797304 w 8572754"/>
                <a:gd name="connsiteY51" fmla="*/ 1546616 h 2308616"/>
                <a:gd name="connsiteX52" fmla="*/ 1670304 w 8572754"/>
                <a:gd name="connsiteY52" fmla="*/ 1533916 h 2308616"/>
                <a:gd name="connsiteX53" fmla="*/ 1556004 w 8572754"/>
                <a:gd name="connsiteY53" fmla="*/ 1470416 h 2308616"/>
                <a:gd name="connsiteX54" fmla="*/ 1454404 w 8572754"/>
                <a:gd name="connsiteY54" fmla="*/ 1419616 h 2308616"/>
                <a:gd name="connsiteX55" fmla="*/ 1429004 w 8572754"/>
                <a:gd name="connsiteY55" fmla="*/ 1381516 h 2308616"/>
                <a:gd name="connsiteX56" fmla="*/ 1378204 w 8572754"/>
                <a:gd name="connsiteY56" fmla="*/ 1356116 h 2308616"/>
                <a:gd name="connsiteX57" fmla="*/ 1340104 w 8572754"/>
                <a:gd name="connsiteY57" fmla="*/ 1229116 h 2308616"/>
                <a:gd name="connsiteX58" fmla="*/ 1352804 w 8572754"/>
                <a:gd name="connsiteY58" fmla="*/ 975116 h 2308616"/>
                <a:gd name="connsiteX59" fmla="*/ 1365504 w 8572754"/>
                <a:gd name="connsiteY59" fmla="*/ 937016 h 2308616"/>
                <a:gd name="connsiteX60" fmla="*/ 1390904 w 8572754"/>
                <a:gd name="connsiteY60" fmla="*/ 835416 h 2308616"/>
                <a:gd name="connsiteX61" fmla="*/ 1416304 w 8572754"/>
                <a:gd name="connsiteY61" fmla="*/ 797316 h 2308616"/>
                <a:gd name="connsiteX62" fmla="*/ 1467104 w 8572754"/>
                <a:gd name="connsiteY62" fmla="*/ 733816 h 2308616"/>
                <a:gd name="connsiteX63" fmla="*/ 1492504 w 8572754"/>
                <a:gd name="connsiteY63" fmla="*/ 695716 h 2308616"/>
                <a:gd name="connsiteX64" fmla="*/ 1505204 w 8572754"/>
                <a:gd name="connsiteY64" fmla="*/ 657616 h 2308616"/>
                <a:gd name="connsiteX65" fmla="*/ 1543304 w 8572754"/>
                <a:gd name="connsiteY65" fmla="*/ 632216 h 2308616"/>
                <a:gd name="connsiteX66" fmla="*/ 1568704 w 8572754"/>
                <a:gd name="connsiteY66" fmla="*/ 594116 h 2308616"/>
                <a:gd name="connsiteX67" fmla="*/ 1606804 w 8572754"/>
                <a:gd name="connsiteY67" fmla="*/ 581416 h 2308616"/>
                <a:gd name="connsiteX68" fmla="*/ 1657604 w 8572754"/>
                <a:gd name="connsiteY68" fmla="*/ 505216 h 2308616"/>
                <a:gd name="connsiteX69" fmla="*/ 1733804 w 8572754"/>
                <a:gd name="connsiteY69" fmla="*/ 441716 h 2308616"/>
                <a:gd name="connsiteX70" fmla="*/ 1759204 w 8572754"/>
                <a:gd name="connsiteY70" fmla="*/ 403616 h 2308616"/>
                <a:gd name="connsiteX71" fmla="*/ 1784604 w 8572754"/>
                <a:gd name="connsiteY71" fmla="*/ 327416 h 2308616"/>
                <a:gd name="connsiteX72" fmla="*/ 1149604 w 8572754"/>
                <a:gd name="connsiteY72" fmla="*/ 213116 h 2308616"/>
                <a:gd name="connsiteX73" fmla="*/ 1060704 w 8572754"/>
                <a:gd name="connsiteY73" fmla="*/ 200416 h 2308616"/>
                <a:gd name="connsiteX74" fmla="*/ 844804 w 8572754"/>
                <a:gd name="connsiteY74" fmla="*/ 187716 h 2308616"/>
                <a:gd name="connsiteX75" fmla="*/ 705104 w 8572754"/>
                <a:gd name="connsiteY75" fmla="*/ 175016 h 2308616"/>
                <a:gd name="connsiteX76" fmla="*/ 413004 w 8572754"/>
                <a:gd name="connsiteY76" fmla="*/ 162316 h 2308616"/>
                <a:gd name="connsiteX77" fmla="*/ 209804 w 8572754"/>
                <a:gd name="connsiteY77" fmla="*/ 149616 h 2308616"/>
                <a:gd name="connsiteX78" fmla="*/ 32004 w 8572754"/>
                <a:gd name="connsiteY78" fmla="*/ 162316 h 2308616"/>
                <a:gd name="connsiteX79" fmla="*/ 19304 w 8572754"/>
                <a:gd name="connsiteY7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35504 w 8572754"/>
                <a:gd name="connsiteY43" fmla="*/ 1419616 h 2308616"/>
                <a:gd name="connsiteX44" fmla="*/ 2622804 w 8572754"/>
                <a:gd name="connsiteY44" fmla="*/ 1457716 h 2308616"/>
                <a:gd name="connsiteX45" fmla="*/ 2584704 w 8572754"/>
                <a:gd name="connsiteY45" fmla="*/ 1470416 h 2308616"/>
                <a:gd name="connsiteX46" fmla="*/ 2546604 w 8572754"/>
                <a:gd name="connsiteY46" fmla="*/ 1495816 h 2308616"/>
                <a:gd name="connsiteX47" fmla="*/ 2470404 w 8572754"/>
                <a:gd name="connsiteY47" fmla="*/ 1521216 h 2308616"/>
                <a:gd name="connsiteX48" fmla="*/ 2432304 w 8572754"/>
                <a:gd name="connsiteY48" fmla="*/ 1533916 h 2308616"/>
                <a:gd name="connsiteX49" fmla="*/ 2330704 w 8572754"/>
                <a:gd name="connsiteY49" fmla="*/ 1546616 h 2308616"/>
                <a:gd name="connsiteX50" fmla="*/ 1797304 w 8572754"/>
                <a:gd name="connsiteY50" fmla="*/ 1546616 h 2308616"/>
                <a:gd name="connsiteX51" fmla="*/ 1670304 w 8572754"/>
                <a:gd name="connsiteY51" fmla="*/ 1533916 h 2308616"/>
                <a:gd name="connsiteX52" fmla="*/ 1556004 w 8572754"/>
                <a:gd name="connsiteY52" fmla="*/ 1470416 h 2308616"/>
                <a:gd name="connsiteX53" fmla="*/ 1454404 w 8572754"/>
                <a:gd name="connsiteY53" fmla="*/ 1419616 h 2308616"/>
                <a:gd name="connsiteX54" fmla="*/ 1429004 w 8572754"/>
                <a:gd name="connsiteY54" fmla="*/ 1381516 h 2308616"/>
                <a:gd name="connsiteX55" fmla="*/ 1378204 w 8572754"/>
                <a:gd name="connsiteY55" fmla="*/ 1356116 h 2308616"/>
                <a:gd name="connsiteX56" fmla="*/ 1340104 w 8572754"/>
                <a:gd name="connsiteY56" fmla="*/ 1229116 h 2308616"/>
                <a:gd name="connsiteX57" fmla="*/ 1352804 w 8572754"/>
                <a:gd name="connsiteY57" fmla="*/ 975116 h 2308616"/>
                <a:gd name="connsiteX58" fmla="*/ 1365504 w 8572754"/>
                <a:gd name="connsiteY58" fmla="*/ 937016 h 2308616"/>
                <a:gd name="connsiteX59" fmla="*/ 1390904 w 8572754"/>
                <a:gd name="connsiteY59" fmla="*/ 835416 h 2308616"/>
                <a:gd name="connsiteX60" fmla="*/ 1416304 w 8572754"/>
                <a:gd name="connsiteY60" fmla="*/ 797316 h 2308616"/>
                <a:gd name="connsiteX61" fmla="*/ 1467104 w 8572754"/>
                <a:gd name="connsiteY61" fmla="*/ 733816 h 2308616"/>
                <a:gd name="connsiteX62" fmla="*/ 1492504 w 8572754"/>
                <a:gd name="connsiteY62" fmla="*/ 695716 h 2308616"/>
                <a:gd name="connsiteX63" fmla="*/ 1505204 w 8572754"/>
                <a:gd name="connsiteY63" fmla="*/ 657616 h 2308616"/>
                <a:gd name="connsiteX64" fmla="*/ 1543304 w 8572754"/>
                <a:gd name="connsiteY64" fmla="*/ 632216 h 2308616"/>
                <a:gd name="connsiteX65" fmla="*/ 1568704 w 8572754"/>
                <a:gd name="connsiteY65" fmla="*/ 594116 h 2308616"/>
                <a:gd name="connsiteX66" fmla="*/ 1606804 w 8572754"/>
                <a:gd name="connsiteY66" fmla="*/ 581416 h 2308616"/>
                <a:gd name="connsiteX67" fmla="*/ 1657604 w 8572754"/>
                <a:gd name="connsiteY67" fmla="*/ 505216 h 2308616"/>
                <a:gd name="connsiteX68" fmla="*/ 1733804 w 8572754"/>
                <a:gd name="connsiteY68" fmla="*/ 441716 h 2308616"/>
                <a:gd name="connsiteX69" fmla="*/ 1759204 w 8572754"/>
                <a:gd name="connsiteY69" fmla="*/ 403616 h 2308616"/>
                <a:gd name="connsiteX70" fmla="*/ 1784604 w 8572754"/>
                <a:gd name="connsiteY70" fmla="*/ 327416 h 2308616"/>
                <a:gd name="connsiteX71" fmla="*/ 1149604 w 8572754"/>
                <a:gd name="connsiteY71" fmla="*/ 213116 h 2308616"/>
                <a:gd name="connsiteX72" fmla="*/ 1060704 w 8572754"/>
                <a:gd name="connsiteY72" fmla="*/ 200416 h 2308616"/>
                <a:gd name="connsiteX73" fmla="*/ 844804 w 8572754"/>
                <a:gd name="connsiteY73" fmla="*/ 187716 h 2308616"/>
                <a:gd name="connsiteX74" fmla="*/ 705104 w 8572754"/>
                <a:gd name="connsiteY74" fmla="*/ 175016 h 2308616"/>
                <a:gd name="connsiteX75" fmla="*/ 413004 w 8572754"/>
                <a:gd name="connsiteY75" fmla="*/ 162316 h 2308616"/>
                <a:gd name="connsiteX76" fmla="*/ 209804 w 8572754"/>
                <a:gd name="connsiteY76" fmla="*/ 149616 h 2308616"/>
                <a:gd name="connsiteX77" fmla="*/ 32004 w 8572754"/>
                <a:gd name="connsiteY77" fmla="*/ 162316 h 2308616"/>
                <a:gd name="connsiteX78" fmla="*/ 19304 w 8572754"/>
                <a:gd name="connsiteY78"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35504 w 8572754"/>
                <a:gd name="connsiteY43" fmla="*/ 1419616 h 2308616"/>
                <a:gd name="connsiteX44" fmla="*/ 2584704 w 8572754"/>
                <a:gd name="connsiteY44" fmla="*/ 1470416 h 2308616"/>
                <a:gd name="connsiteX45" fmla="*/ 2546604 w 8572754"/>
                <a:gd name="connsiteY45" fmla="*/ 1495816 h 2308616"/>
                <a:gd name="connsiteX46" fmla="*/ 2470404 w 8572754"/>
                <a:gd name="connsiteY46" fmla="*/ 1521216 h 2308616"/>
                <a:gd name="connsiteX47" fmla="*/ 2432304 w 8572754"/>
                <a:gd name="connsiteY47" fmla="*/ 1533916 h 2308616"/>
                <a:gd name="connsiteX48" fmla="*/ 2330704 w 8572754"/>
                <a:gd name="connsiteY48" fmla="*/ 1546616 h 2308616"/>
                <a:gd name="connsiteX49" fmla="*/ 1797304 w 8572754"/>
                <a:gd name="connsiteY49" fmla="*/ 1546616 h 2308616"/>
                <a:gd name="connsiteX50" fmla="*/ 1670304 w 8572754"/>
                <a:gd name="connsiteY50" fmla="*/ 1533916 h 2308616"/>
                <a:gd name="connsiteX51" fmla="*/ 1556004 w 8572754"/>
                <a:gd name="connsiteY51" fmla="*/ 1470416 h 2308616"/>
                <a:gd name="connsiteX52" fmla="*/ 1454404 w 8572754"/>
                <a:gd name="connsiteY52" fmla="*/ 1419616 h 2308616"/>
                <a:gd name="connsiteX53" fmla="*/ 1429004 w 8572754"/>
                <a:gd name="connsiteY53" fmla="*/ 1381516 h 2308616"/>
                <a:gd name="connsiteX54" fmla="*/ 1378204 w 8572754"/>
                <a:gd name="connsiteY54" fmla="*/ 1356116 h 2308616"/>
                <a:gd name="connsiteX55" fmla="*/ 1340104 w 8572754"/>
                <a:gd name="connsiteY55" fmla="*/ 1229116 h 2308616"/>
                <a:gd name="connsiteX56" fmla="*/ 1352804 w 8572754"/>
                <a:gd name="connsiteY56" fmla="*/ 975116 h 2308616"/>
                <a:gd name="connsiteX57" fmla="*/ 1365504 w 8572754"/>
                <a:gd name="connsiteY57" fmla="*/ 937016 h 2308616"/>
                <a:gd name="connsiteX58" fmla="*/ 1390904 w 8572754"/>
                <a:gd name="connsiteY58" fmla="*/ 835416 h 2308616"/>
                <a:gd name="connsiteX59" fmla="*/ 1416304 w 8572754"/>
                <a:gd name="connsiteY59" fmla="*/ 797316 h 2308616"/>
                <a:gd name="connsiteX60" fmla="*/ 1467104 w 8572754"/>
                <a:gd name="connsiteY60" fmla="*/ 733816 h 2308616"/>
                <a:gd name="connsiteX61" fmla="*/ 1492504 w 8572754"/>
                <a:gd name="connsiteY61" fmla="*/ 695716 h 2308616"/>
                <a:gd name="connsiteX62" fmla="*/ 1505204 w 8572754"/>
                <a:gd name="connsiteY62" fmla="*/ 657616 h 2308616"/>
                <a:gd name="connsiteX63" fmla="*/ 1543304 w 8572754"/>
                <a:gd name="connsiteY63" fmla="*/ 632216 h 2308616"/>
                <a:gd name="connsiteX64" fmla="*/ 1568704 w 8572754"/>
                <a:gd name="connsiteY64" fmla="*/ 594116 h 2308616"/>
                <a:gd name="connsiteX65" fmla="*/ 1606804 w 8572754"/>
                <a:gd name="connsiteY65" fmla="*/ 581416 h 2308616"/>
                <a:gd name="connsiteX66" fmla="*/ 1657604 w 8572754"/>
                <a:gd name="connsiteY66" fmla="*/ 505216 h 2308616"/>
                <a:gd name="connsiteX67" fmla="*/ 1733804 w 8572754"/>
                <a:gd name="connsiteY67" fmla="*/ 441716 h 2308616"/>
                <a:gd name="connsiteX68" fmla="*/ 1759204 w 8572754"/>
                <a:gd name="connsiteY68" fmla="*/ 403616 h 2308616"/>
                <a:gd name="connsiteX69" fmla="*/ 1784604 w 8572754"/>
                <a:gd name="connsiteY69" fmla="*/ 327416 h 2308616"/>
                <a:gd name="connsiteX70" fmla="*/ 1149604 w 8572754"/>
                <a:gd name="connsiteY70" fmla="*/ 213116 h 2308616"/>
                <a:gd name="connsiteX71" fmla="*/ 1060704 w 8572754"/>
                <a:gd name="connsiteY71" fmla="*/ 200416 h 2308616"/>
                <a:gd name="connsiteX72" fmla="*/ 844804 w 8572754"/>
                <a:gd name="connsiteY72" fmla="*/ 187716 h 2308616"/>
                <a:gd name="connsiteX73" fmla="*/ 705104 w 8572754"/>
                <a:gd name="connsiteY73" fmla="*/ 175016 h 2308616"/>
                <a:gd name="connsiteX74" fmla="*/ 413004 w 8572754"/>
                <a:gd name="connsiteY74" fmla="*/ 162316 h 2308616"/>
                <a:gd name="connsiteX75" fmla="*/ 209804 w 8572754"/>
                <a:gd name="connsiteY75" fmla="*/ 149616 h 2308616"/>
                <a:gd name="connsiteX76" fmla="*/ 32004 w 8572754"/>
                <a:gd name="connsiteY76" fmla="*/ 162316 h 2308616"/>
                <a:gd name="connsiteX77" fmla="*/ 19304 w 8572754"/>
                <a:gd name="connsiteY77"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35504 w 8572754"/>
                <a:gd name="connsiteY43" fmla="*/ 1419616 h 2308616"/>
                <a:gd name="connsiteX44" fmla="*/ 2546604 w 8572754"/>
                <a:gd name="connsiteY44" fmla="*/ 1495816 h 2308616"/>
                <a:gd name="connsiteX45" fmla="*/ 2470404 w 8572754"/>
                <a:gd name="connsiteY45" fmla="*/ 1521216 h 2308616"/>
                <a:gd name="connsiteX46" fmla="*/ 2432304 w 8572754"/>
                <a:gd name="connsiteY46" fmla="*/ 1533916 h 2308616"/>
                <a:gd name="connsiteX47" fmla="*/ 2330704 w 8572754"/>
                <a:gd name="connsiteY47" fmla="*/ 1546616 h 2308616"/>
                <a:gd name="connsiteX48" fmla="*/ 1797304 w 8572754"/>
                <a:gd name="connsiteY48" fmla="*/ 1546616 h 2308616"/>
                <a:gd name="connsiteX49" fmla="*/ 1670304 w 8572754"/>
                <a:gd name="connsiteY49" fmla="*/ 1533916 h 2308616"/>
                <a:gd name="connsiteX50" fmla="*/ 1556004 w 8572754"/>
                <a:gd name="connsiteY50" fmla="*/ 1470416 h 2308616"/>
                <a:gd name="connsiteX51" fmla="*/ 1454404 w 8572754"/>
                <a:gd name="connsiteY51" fmla="*/ 1419616 h 2308616"/>
                <a:gd name="connsiteX52" fmla="*/ 1429004 w 8572754"/>
                <a:gd name="connsiteY52" fmla="*/ 1381516 h 2308616"/>
                <a:gd name="connsiteX53" fmla="*/ 1378204 w 8572754"/>
                <a:gd name="connsiteY53" fmla="*/ 1356116 h 2308616"/>
                <a:gd name="connsiteX54" fmla="*/ 1340104 w 8572754"/>
                <a:gd name="connsiteY54" fmla="*/ 1229116 h 2308616"/>
                <a:gd name="connsiteX55" fmla="*/ 1352804 w 8572754"/>
                <a:gd name="connsiteY55" fmla="*/ 975116 h 2308616"/>
                <a:gd name="connsiteX56" fmla="*/ 1365504 w 8572754"/>
                <a:gd name="connsiteY56" fmla="*/ 937016 h 2308616"/>
                <a:gd name="connsiteX57" fmla="*/ 1390904 w 8572754"/>
                <a:gd name="connsiteY57" fmla="*/ 835416 h 2308616"/>
                <a:gd name="connsiteX58" fmla="*/ 1416304 w 8572754"/>
                <a:gd name="connsiteY58" fmla="*/ 797316 h 2308616"/>
                <a:gd name="connsiteX59" fmla="*/ 1467104 w 8572754"/>
                <a:gd name="connsiteY59" fmla="*/ 733816 h 2308616"/>
                <a:gd name="connsiteX60" fmla="*/ 1492504 w 8572754"/>
                <a:gd name="connsiteY60" fmla="*/ 695716 h 2308616"/>
                <a:gd name="connsiteX61" fmla="*/ 1505204 w 8572754"/>
                <a:gd name="connsiteY61" fmla="*/ 657616 h 2308616"/>
                <a:gd name="connsiteX62" fmla="*/ 1543304 w 8572754"/>
                <a:gd name="connsiteY62" fmla="*/ 632216 h 2308616"/>
                <a:gd name="connsiteX63" fmla="*/ 1568704 w 8572754"/>
                <a:gd name="connsiteY63" fmla="*/ 594116 h 2308616"/>
                <a:gd name="connsiteX64" fmla="*/ 1606804 w 8572754"/>
                <a:gd name="connsiteY64" fmla="*/ 581416 h 2308616"/>
                <a:gd name="connsiteX65" fmla="*/ 1657604 w 8572754"/>
                <a:gd name="connsiteY65" fmla="*/ 505216 h 2308616"/>
                <a:gd name="connsiteX66" fmla="*/ 1733804 w 8572754"/>
                <a:gd name="connsiteY66" fmla="*/ 441716 h 2308616"/>
                <a:gd name="connsiteX67" fmla="*/ 1759204 w 8572754"/>
                <a:gd name="connsiteY67" fmla="*/ 403616 h 2308616"/>
                <a:gd name="connsiteX68" fmla="*/ 1784604 w 8572754"/>
                <a:gd name="connsiteY68" fmla="*/ 327416 h 2308616"/>
                <a:gd name="connsiteX69" fmla="*/ 1149604 w 8572754"/>
                <a:gd name="connsiteY69" fmla="*/ 213116 h 2308616"/>
                <a:gd name="connsiteX70" fmla="*/ 1060704 w 8572754"/>
                <a:gd name="connsiteY70" fmla="*/ 200416 h 2308616"/>
                <a:gd name="connsiteX71" fmla="*/ 844804 w 8572754"/>
                <a:gd name="connsiteY71" fmla="*/ 187716 h 2308616"/>
                <a:gd name="connsiteX72" fmla="*/ 705104 w 8572754"/>
                <a:gd name="connsiteY72" fmla="*/ 175016 h 2308616"/>
                <a:gd name="connsiteX73" fmla="*/ 413004 w 8572754"/>
                <a:gd name="connsiteY73" fmla="*/ 162316 h 2308616"/>
                <a:gd name="connsiteX74" fmla="*/ 209804 w 8572754"/>
                <a:gd name="connsiteY74" fmla="*/ 149616 h 2308616"/>
                <a:gd name="connsiteX75" fmla="*/ 32004 w 8572754"/>
                <a:gd name="connsiteY75" fmla="*/ 162316 h 2308616"/>
                <a:gd name="connsiteX76" fmla="*/ 19304 w 8572754"/>
                <a:gd name="connsiteY76"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35504 w 8572754"/>
                <a:gd name="connsiteY43" fmla="*/ 1419616 h 2308616"/>
                <a:gd name="connsiteX44" fmla="*/ 2470404 w 8572754"/>
                <a:gd name="connsiteY44" fmla="*/ 1521216 h 2308616"/>
                <a:gd name="connsiteX45" fmla="*/ 2432304 w 8572754"/>
                <a:gd name="connsiteY45" fmla="*/ 1533916 h 2308616"/>
                <a:gd name="connsiteX46" fmla="*/ 2330704 w 8572754"/>
                <a:gd name="connsiteY46" fmla="*/ 1546616 h 2308616"/>
                <a:gd name="connsiteX47" fmla="*/ 1797304 w 8572754"/>
                <a:gd name="connsiteY47" fmla="*/ 1546616 h 2308616"/>
                <a:gd name="connsiteX48" fmla="*/ 1670304 w 8572754"/>
                <a:gd name="connsiteY48" fmla="*/ 1533916 h 2308616"/>
                <a:gd name="connsiteX49" fmla="*/ 1556004 w 8572754"/>
                <a:gd name="connsiteY49" fmla="*/ 1470416 h 2308616"/>
                <a:gd name="connsiteX50" fmla="*/ 1454404 w 8572754"/>
                <a:gd name="connsiteY50" fmla="*/ 1419616 h 2308616"/>
                <a:gd name="connsiteX51" fmla="*/ 1429004 w 8572754"/>
                <a:gd name="connsiteY51" fmla="*/ 1381516 h 2308616"/>
                <a:gd name="connsiteX52" fmla="*/ 1378204 w 8572754"/>
                <a:gd name="connsiteY52" fmla="*/ 1356116 h 2308616"/>
                <a:gd name="connsiteX53" fmla="*/ 1340104 w 8572754"/>
                <a:gd name="connsiteY53" fmla="*/ 1229116 h 2308616"/>
                <a:gd name="connsiteX54" fmla="*/ 1352804 w 8572754"/>
                <a:gd name="connsiteY54" fmla="*/ 975116 h 2308616"/>
                <a:gd name="connsiteX55" fmla="*/ 1365504 w 8572754"/>
                <a:gd name="connsiteY55" fmla="*/ 937016 h 2308616"/>
                <a:gd name="connsiteX56" fmla="*/ 1390904 w 8572754"/>
                <a:gd name="connsiteY56" fmla="*/ 835416 h 2308616"/>
                <a:gd name="connsiteX57" fmla="*/ 1416304 w 8572754"/>
                <a:gd name="connsiteY57" fmla="*/ 797316 h 2308616"/>
                <a:gd name="connsiteX58" fmla="*/ 1467104 w 8572754"/>
                <a:gd name="connsiteY58" fmla="*/ 733816 h 2308616"/>
                <a:gd name="connsiteX59" fmla="*/ 1492504 w 8572754"/>
                <a:gd name="connsiteY59" fmla="*/ 695716 h 2308616"/>
                <a:gd name="connsiteX60" fmla="*/ 1505204 w 8572754"/>
                <a:gd name="connsiteY60" fmla="*/ 657616 h 2308616"/>
                <a:gd name="connsiteX61" fmla="*/ 1543304 w 8572754"/>
                <a:gd name="connsiteY61" fmla="*/ 632216 h 2308616"/>
                <a:gd name="connsiteX62" fmla="*/ 1568704 w 8572754"/>
                <a:gd name="connsiteY62" fmla="*/ 594116 h 2308616"/>
                <a:gd name="connsiteX63" fmla="*/ 1606804 w 8572754"/>
                <a:gd name="connsiteY63" fmla="*/ 581416 h 2308616"/>
                <a:gd name="connsiteX64" fmla="*/ 1657604 w 8572754"/>
                <a:gd name="connsiteY64" fmla="*/ 505216 h 2308616"/>
                <a:gd name="connsiteX65" fmla="*/ 1733804 w 8572754"/>
                <a:gd name="connsiteY65" fmla="*/ 441716 h 2308616"/>
                <a:gd name="connsiteX66" fmla="*/ 1759204 w 8572754"/>
                <a:gd name="connsiteY66" fmla="*/ 403616 h 2308616"/>
                <a:gd name="connsiteX67" fmla="*/ 1784604 w 8572754"/>
                <a:gd name="connsiteY67" fmla="*/ 327416 h 2308616"/>
                <a:gd name="connsiteX68" fmla="*/ 1149604 w 8572754"/>
                <a:gd name="connsiteY68" fmla="*/ 213116 h 2308616"/>
                <a:gd name="connsiteX69" fmla="*/ 1060704 w 8572754"/>
                <a:gd name="connsiteY69" fmla="*/ 200416 h 2308616"/>
                <a:gd name="connsiteX70" fmla="*/ 844804 w 8572754"/>
                <a:gd name="connsiteY70" fmla="*/ 187716 h 2308616"/>
                <a:gd name="connsiteX71" fmla="*/ 705104 w 8572754"/>
                <a:gd name="connsiteY71" fmla="*/ 175016 h 2308616"/>
                <a:gd name="connsiteX72" fmla="*/ 413004 w 8572754"/>
                <a:gd name="connsiteY72" fmla="*/ 162316 h 2308616"/>
                <a:gd name="connsiteX73" fmla="*/ 209804 w 8572754"/>
                <a:gd name="connsiteY73" fmla="*/ 149616 h 2308616"/>
                <a:gd name="connsiteX74" fmla="*/ 32004 w 8572754"/>
                <a:gd name="connsiteY74" fmla="*/ 162316 h 2308616"/>
                <a:gd name="connsiteX75" fmla="*/ 19304 w 8572754"/>
                <a:gd name="connsiteY75"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35504 w 8572754"/>
                <a:gd name="connsiteY43" fmla="*/ 1419616 h 2308616"/>
                <a:gd name="connsiteX44" fmla="*/ 2432304 w 8572754"/>
                <a:gd name="connsiteY44" fmla="*/ 1533916 h 2308616"/>
                <a:gd name="connsiteX45" fmla="*/ 2330704 w 8572754"/>
                <a:gd name="connsiteY45" fmla="*/ 1546616 h 2308616"/>
                <a:gd name="connsiteX46" fmla="*/ 1797304 w 8572754"/>
                <a:gd name="connsiteY46" fmla="*/ 1546616 h 2308616"/>
                <a:gd name="connsiteX47" fmla="*/ 1670304 w 8572754"/>
                <a:gd name="connsiteY47" fmla="*/ 1533916 h 2308616"/>
                <a:gd name="connsiteX48" fmla="*/ 1556004 w 8572754"/>
                <a:gd name="connsiteY48" fmla="*/ 1470416 h 2308616"/>
                <a:gd name="connsiteX49" fmla="*/ 1454404 w 8572754"/>
                <a:gd name="connsiteY49" fmla="*/ 1419616 h 2308616"/>
                <a:gd name="connsiteX50" fmla="*/ 1429004 w 8572754"/>
                <a:gd name="connsiteY50" fmla="*/ 1381516 h 2308616"/>
                <a:gd name="connsiteX51" fmla="*/ 1378204 w 8572754"/>
                <a:gd name="connsiteY51" fmla="*/ 1356116 h 2308616"/>
                <a:gd name="connsiteX52" fmla="*/ 1340104 w 8572754"/>
                <a:gd name="connsiteY52" fmla="*/ 1229116 h 2308616"/>
                <a:gd name="connsiteX53" fmla="*/ 1352804 w 8572754"/>
                <a:gd name="connsiteY53" fmla="*/ 975116 h 2308616"/>
                <a:gd name="connsiteX54" fmla="*/ 1365504 w 8572754"/>
                <a:gd name="connsiteY54" fmla="*/ 937016 h 2308616"/>
                <a:gd name="connsiteX55" fmla="*/ 1390904 w 8572754"/>
                <a:gd name="connsiteY55" fmla="*/ 835416 h 2308616"/>
                <a:gd name="connsiteX56" fmla="*/ 1416304 w 8572754"/>
                <a:gd name="connsiteY56" fmla="*/ 797316 h 2308616"/>
                <a:gd name="connsiteX57" fmla="*/ 1467104 w 8572754"/>
                <a:gd name="connsiteY57" fmla="*/ 733816 h 2308616"/>
                <a:gd name="connsiteX58" fmla="*/ 1492504 w 8572754"/>
                <a:gd name="connsiteY58" fmla="*/ 695716 h 2308616"/>
                <a:gd name="connsiteX59" fmla="*/ 1505204 w 8572754"/>
                <a:gd name="connsiteY59" fmla="*/ 657616 h 2308616"/>
                <a:gd name="connsiteX60" fmla="*/ 1543304 w 8572754"/>
                <a:gd name="connsiteY60" fmla="*/ 632216 h 2308616"/>
                <a:gd name="connsiteX61" fmla="*/ 1568704 w 8572754"/>
                <a:gd name="connsiteY61" fmla="*/ 594116 h 2308616"/>
                <a:gd name="connsiteX62" fmla="*/ 1606804 w 8572754"/>
                <a:gd name="connsiteY62" fmla="*/ 581416 h 2308616"/>
                <a:gd name="connsiteX63" fmla="*/ 1657604 w 8572754"/>
                <a:gd name="connsiteY63" fmla="*/ 505216 h 2308616"/>
                <a:gd name="connsiteX64" fmla="*/ 1733804 w 8572754"/>
                <a:gd name="connsiteY64" fmla="*/ 441716 h 2308616"/>
                <a:gd name="connsiteX65" fmla="*/ 1759204 w 8572754"/>
                <a:gd name="connsiteY65" fmla="*/ 403616 h 2308616"/>
                <a:gd name="connsiteX66" fmla="*/ 1784604 w 8572754"/>
                <a:gd name="connsiteY66" fmla="*/ 327416 h 2308616"/>
                <a:gd name="connsiteX67" fmla="*/ 1149604 w 8572754"/>
                <a:gd name="connsiteY67" fmla="*/ 213116 h 2308616"/>
                <a:gd name="connsiteX68" fmla="*/ 1060704 w 8572754"/>
                <a:gd name="connsiteY68" fmla="*/ 200416 h 2308616"/>
                <a:gd name="connsiteX69" fmla="*/ 844804 w 8572754"/>
                <a:gd name="connsiteY69" fmla="*/ 187716 h 2308616"/>
                <a:gd name="connsiteX70" fmla="*/ 705104 w 8572754"/>
                <a:gd name="connsiteY70" fmla="*/ 175016 h 2308616"/>
                <a:gd name="connsiteX71" fmla="*/ 413004 w 8572754"/>
                <a:gd name="connsiteY71" fmla="*/ 162316 h 2308616"/>
                <a:gd name="connsiteX72" fmla="*/ 209804 w 8572754"/>
                <a:gd name="connsiteY72" fmla="*/ 149616 h 2308616"/>
                <a:gd name="connsiteX73" fmla="*/ 32004 w 8572754"/>
                <a:gd name="connsiteY73" fmla="*/ 162316 h 2308616"/>
                <a:gd name="connsiteX74" fmla="*/ 19304 w 8572754"/>
                <a:gd name="connsiteY7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635504 w 8572754"/>
                <a:gd name="connsiteY43" fmla="*/ 1419616 h 2308616"/>
                <a:gd name="connsiteX44" fmla="*/ 2330704 w 8572754"/>
                <a:gd name="connsiteY44" fmla="*/ 1546616 h 2308616"/>
                <a:gd name="connsiteX45" fmla="*/ 1797304 w 8572754"/>
                <a:gd name="connsiteY45" fmla="*/ 1546616 h 2308616"/>
                <a:gd name="connsiteX46" fmla="*/ 1670304 w 8572754"/>
                <a:gd name="connsiteY46" fmla="*/ 1533916 h 2308616"/>
                <a:gd name="connsiteX47" fmla="*/ 1556004 w 8572754"/>
                <a:gd name="connsiteY47" fmla="*/ 1470416 h 2308616"/>
                <a:gd name="connsiteX48" fmla="*/ 1454404 w 8572754"/>
                <a:gd name="connsiteY48" fmla="*/ 1419616 h 2308616"/>
                <a:gd name="connsiteX49" fmla="*/ 1429004 w 8572754"/>
                <a:gd name="connsiteY49" fmla="*/ 1381516 h 2308616"/>
                <a:gd name="connsiteX50" fmla="*/ 1378204 w 8572754"/>
                <a:gd name="connsiteY50" fmla="*/ 1356116 h 2308616"/>
                <a:gd name="connsiteX51" fmla="*/ 1340104 w 8572754"/>
                <a:gd name="connsiteY51" fmla="*/ 1229116 h 2308616"/>
                <a:gd name="connsiteX52" fmla="*/ 1352804 w 8572754"/>
                <a:gd name="connsiteY52" fmla="*/ 975116 h 2308616"/>
                <a:gd name="connsiteX53" fmla="*/ 1365504 w 8572754"/>
                <a:gd name="connsiteY53" fmla="*/ 937016 h 2308616"/>
                <a:gd name="connsiteX54" fmla="*/ 1390904 w 8572754"/>
                <a:gd name="connsiteY54" fmla="*/ 835416 h 2308616"/>
                <a:gd name="connsiteX55" fmla="*/ 1416304 w 8572754"/>
                <a:gd name="connsiteY55" fmla="*/ 797316 h 2308616"/>
                <a:gd name="connsiteX56" fmla="*/ 1467104 w 8572754"/>
                <a:gd name="connsiteY56" fmla="*/ 733816 h 2308616"/>
                <a:gd name="connsiteX57" fmla="*/ 1492504 w 8572754"/>
                <a:gd name="connsiteY57" fmla="*/ 695716 h 2308616"/>
                <a:gd name="connsiteX58" fmla="*/ 1505204 w 8572754"/>
                <a:gd name="connsiteY58" fmla="*/ 657616 h 2308616"/>
                <a:gd name="connsiteX59" fmla="*/ 1543304 w 8572754"/>
                <a:gd name="connsiteY59" fmla="*/ 632216 h 2308616"/>
                <a:gd name="connsiteX60" fmla="*/ 1568704 w 8572754"/>
                <a:gd name="connsiteY60" fmla="*/ 594116 h 2308616"/>
                <a:gd name="connsiteX61" fmla="*/ 1606804 w 8572754"/>
                <a:gd name="connsiteY61" fmla="*/ 581416 h 2308616"/>
                <a:gd name="connsiteX62" fmla="*/ 1657604 w 8572754"/>
                <a:gd name="connsiteY62" fmla="*/ 505216 h 2308616"/>
                <a:gd name="connsiteX63" fmla="*/ 1733804 w 8572754"/>
                <a:gd name="connsiteY63" fmla="*/ 441716 h 2308616"/>
                <a:gd name="connsiteX64" fmla="*/ 1759204 w 8572754"/>
                <a:gd name="connsiteY64" fmla="*/ 403616 h 2308616"/>
                <a:gd name="connsiteX65" fmla="*/ 1784604 w 8572754"/>
                <a:gd name="connsiteY65" fmla="*/ 327416 h 2308616"/>
                <a:gd name="connsiteX66" fmla="*/ 1149604 w 8572754"/>
                <a:gd name="connsiteY66" fmla="*/ 213116 h 2308616"/>
                <a:gd name="connsiteX67" fmla="*/ 1060704 w 8572754"/>
                <a:gd name="connsiteY67" fmla="*/ 200416 h 2308616"/>
                <a:gd name="connsiteX68" fmla="*/ 844804 w 8572754"/>
                <a:gd name="connsiteY68" fmla="*/ 187716 h 2308616"/>
                <a:gd name="connsiteX69" fmla="*/ 705104 w 8572754"/>
                <a:gd name="connsiteY69" fmla="*/ 175016 h 2308616"/>
                <a:gd name="connsiteX70" fmla="*/ 413004 w 8572754"/>
                <a:gd name="connsiteY70" fmla="*/ 162316 h 2308616"/>
                <a:gd name="connsiteX71" fmla="*/ 209804 w 8572754"/>
                <a:gd name="connsiteY71" fmla="*/ 149616 h 2308616"/>
                <a:gd name="connsiteX72" fmla="*/ 32004 w 8572754"/>
                <a:gd name="connsiteY72" fmla="*/ 162316 h 2308616"/>
                <a:gd name="connsiteX73" fmla="*/ 19304 w 8572754"/>
                <a:gd name="connsiteY7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540254 w 8572754"/>
                <a:gd name="connsiteY43" fmla="*/ 1356116 h 2308616"/>
                <a:gd name="connsiteX44" fmla="*/ 2330704 w 8572754"/>
                <a:gd name="connsiteY44" fmla="*/ 1546616 h 2308616"/>
                <a:gd name="connsiteX45" fmla="*/ 1797304 w 8572754"/>
                <a:gd name="connsiteY45" fmla="*/ 1546616 h 2308616"/>
                <a:gd name="connsiteX46" fmla="*/ 1670304 w 8572754"/>
                <a:gd name="connsiteY46" fmla="*/ 1533916 h 2308616"/>
                <a:gd name="connsiteX47" fmla="*/ 1556004 w 8572754"/>
                <a:gd name="connsiteY47" fmla="*/ 1470416 h 2308616"/>
                <a:gd name="connsiteX48" fmla="*/ 1454404 w 8572754"/>
                <a:gd name="connsiteY48" fmla="*/ 1419616 h 2308616"/>
                <a:gd name="connsiteX49" fmla="*/ 1429004 w 8572754"/>
                <a:gd name="connsiteY49" fmla="*/ 1381516 h 2308616"/>
                <a:gd name="connsiteX50" fmla="*/ 1378204 w 8572754"/>
                <a:gd name="connsiteY50" fmla="*/ 1356116 h 2308616"/>
                <a:gd name="connsiteX51" fmla="*/ 1340104 w 8572754"/>
                <a:gd name="connsiteY51" fmla="*/ 1229116 h 2308616"/>
                <a:gd name="connsiteX52" fmla="*/ 1352804 w 8572754"/>
                <a:gd name="connsiteY52" fmla="*/ 975116 h 2308616"/>
                <a:gd name="connsiteX53" fmla="*/ 1365504 w 8572754"/>
                <a:gd name="connsiteY53" fmla="*/ 937016 h 2308616"/>
                <a:gd name="connsiteX54" fmla="*/ 1390904 w 8572754"/>
                <a:gd name="connsiteY54" fmla="*/ 835416 h 2308616"/>
                <a:gd name="connsiteX55" fmla="*/ 1416304 w 8572754"/>
                <a:gd name="connsiteY55" fmla="*/ 797316 h 2308616"/>
                <a:gd name="connsiteX56" fmla="*/ 1467104 w 8572754"/>
                <a:gd name="connsiteY56" fmla="*/ 733816 h 2308616"/>
                <a:gd name="connsiteX57" fmla="*/ 1492504 w 8572754"/>
                <a:gd name="connsiteY57" fmla="*/ 695716 h 2308616"/>
                <a:gd name="connsiteX58" fmla="*/ 1505204 w 8572754"/>
                <a:gd name="connsiteY58" fmla="*/ 657616 h 2308616"/>
                <a:gd name="connsiteX59" fmla="*/ 1543304 w 8572754"/>
                <a:gd name="connsiteY59" fmla="*/ 632216 h 2308616"/>
                <a:gd name="connsiteX60" fmla="*/ 1568704 w 8572754"/>
                <a:gd name="connsiteY60" fmla="*/ 594116 h 2308616"/>
                <a:gd name="connsiteX61" fmla="*/ 1606804 w 8572754"/>
                <a:gd name="connsiteY61" fmla="*/ 581416 h 2308616"/>
                <a:gd name="connsiteX62" fmla="*/ 1657604 w 8572754"/>
                <a:gd name="connsiteY62" fmla="*/ 505216 h 2308616"/>
                <a:gd name="connsiteX63" fmla="*/ 1733804 w 8572754"/>
                <a:gd name="connsiteY63" fmla="*/ 441716 h 2308616"/>
                <a:gd name="connsiteX64" fmla="*/ 1759204 w 8572754"/>
                <a:gd name="connsiteY64" fmla="*/ 403616 h 2308616"/>
                <a:gd name="connsiteX65" fmla="*/ 1784604 w 8572754"/>
                <a:gd name="connsiteY65" fmla="*/ 327416 h 2308616"/>
                <a:gd name="connsiteX66" fmla="*/ 1149604 w 8572754"/>
                <a:gd name="connsiteY66" fmla="*/ 213116 h 2308616"/>
                <a:gd name="connsiteX67" fmla="*/ 1060704 w 8572754"/>
                <a:gd name="connsiteY67" fmla="*/ 200416 h 2308616"/>
                <a:gd name="connsiteX68" fmla="*/ 844804 w 8572754"/>
                <a:gd name="connsiteY68" fmla="*/ 187716 h 2308616"/>
                <a:gd name="connsiteX69" fmla="*/ 705104 w 8572754"/>
                <a:gd name="connsiteY69" fmla="*/ 175016 h 2308616"/>
                <a:gd name="connsiteX70" fmla="*/ 413004 w 8572754"/>
                <a:gd name="connsiteY70" fmla="*/ 162316 h 2308616"/>
                <a:gd name="connsiteX71" fmla="*/ 209804 w 8572754"/>
                <a:gd name="connsiteY71" fmla="*/ 149616 h 2308616"/>
                <a:gd name="connsiteX72" fmla="*/ 32004 w 8572754"/>
                <a:gd name="connsiteY72" fmla="*/ 162316 h 2308616"/>
                <a:gd name="connsiteX73" fmla="*/ 19304 w 8572754"/>
                <a:gd name="connsiteY7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641854 w 8572754"/>
                <a:gd name="connsiteY41" fmla="*/ 74651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7304 w 8572754"/>
                <a:gd name="connsiteY45" fmla="*/ 1546616 h 2308616"/>
                <a:gd name="connsiteX46" fmla="*/ 1670304 w 8572754"/>
                <a:gd name="connsiteY46" fmla="*/ 1533916 h 2308616"/>
                <a:gd name="connsiteX47" fmla="*/ 1556004 w 8572754"/>
                <a:gd name="connsiteY47" fmla="*/ 1470416 h 2308616"/>
                <a:gd name="connsiteX48" fmla="*/ 1454404 w 8572754"/>
                <a:gd name="connsiteY48" fmla="*/ 1419616 h 2308616"/>
                <a:gd name="connsiteX49" fmla="*/ 1429004 w 8572754"/>
                <a:gd name="connsiteY49" fmla="*/ 1381516 h 2308616"/>
                <a:gd name="connsiteX50" fmla="*/ 1378204 w 8572754"/>
                <a:gd name="connsiteY50" fmla="*/ 1356116 h 2308616"/>
                <a:gd name="connsiteX51" fmla="*/ 1340104 w 8572754"/>
                <a:gd name="connsiteY51" fmla="*/ 1229116 h 2308616"/>
                <a:gd name="connsiteX52" fmla="*/ 1352804 w 8572754"/>
                <a:gd name="connsiteY52" fmla="*/ 975116 h 2308616"/>
                <a:gd name="connsiteX53" fmla="*/ 1365504 w 8572754"/>
                <a:gd name="connsiteY53" fmla="*/ 937016 h 2308616"/>
                <a:gd name="connsiteX54" fmla="*/ 1390904 w 8572754"/>
                <a:gd name="connsiteY54" fmla="*/ 835416 h 2308616"/>
                <a:gd name="connsiteX55" fmla="*/ 1416304 w 8572754"/>
                <a:gd name="connsiteY55" fmla="*/ 797316 h 2308616"/>
                <a:gd name="connsiteX56" fmla="*/ 1467104 w 8572754"/>
                <a:gd name="connsiteY56" fmla="*/ 733816 h 2308616"/>
                <a:gd name="connsiteX57" fmla="*/ 1492504 w 8572754"/>
                <a:gd name="connsiteY57" fmla="*/ 695716 h 2308616"/>
                <a:gd name="connsiteX58" fmla="*/ 1505204 w 8572754"/>
                <a:gd name="connsiteY58" fmla="*/ 657616 h 2308616"/>
                <a:gd name="connsiteX59" fmla="*/ 1543304 w 8572754"/>
                <a:gd name="connsiteY59" fmla="*/ 632216 h 2308616"/>
                <a:gd name="connsiteX60" fmla="*/ 1568704 w 8572754"/>
                <a:gd name="connsiteY60" fmla="*/ 594116 h 2308616"/>
                <a:gd name="connsiteX61" fmla="*/ 1606804 w 8572754"/>
                <a:gd name="connsiteY61" fmla="*/ 581416 h 2308616"/>
                <a:gd name="connsiteX62" fmla="*/ 1657604 w 8572754"/>
                <a:gd name="connsiteY62" fmla="*/ 505216 h 2308616"/>
                <a:gd name="connsiteX63" fmla="*/ 1733804 w 8572754"/>
                <a:gd name="connsiteY63" fmla="*/ 441716 h 2308616"/>
                <a:gd name="connsiteX64" fmla="*/ 1759204 w 8572754"/>
                <a:gd name="connsiteY64" fmla="*/ 403616 h 2308616"/>
                <a:gd name="connsiteX65" fmla="*/ 1784604 w 8572754"/>
                <a:gd name="connsiteY65" fmla="*/ 327416 h 2308616"/>
                <a:gd name="connsiteX66" fmla="*/ 1149604 w 8572754"/>
                <a:gd name="connsiteY66" fmla="*/ 213116 h 2308616"/>
                <a:gd name="connsiteX67" fmla="*/ 1060704 w 8572754"/>
                <a:gd name="connsiteY67" fmla="*/ 200416 h 2308616"/>
                <a:gd name="connsiteX68" fmla="*/ 844804 w 8572754"/>
                <a:gd name="connsiteY68" fmla="*/ 187716 h 2308616"/>
                <a:gd name="connsiteX69" fmla="*/ 705104 w 8572754"/>
                <a:gd name="connsiteY69" fmla="*/ 175016 h 2308616"/>
                <a:gd name="connsiteX70" fmla="*/ 413004 w 8572754"/>
                <a:gd name="connsiteY70" fmla="*/ 162316 h 2308616"/>
                <a:gd name="connsiteX71" fmla="*/ 209804 w 8572754"/>
                <a:gd name="connsiteY71" fmla="*/ 149616 h 2308616"/>
                <a:gd name="connsiteX72" fmla="*/ 32004 w 8572754"/>
                <a:gd name="connsiteY72" fmla="*/ 162316 h 2308616"/>
                <a:gd name="connsiteX73" fmla="*/ 19304 w 8572754"/>
                <a:gd name="connsiteY7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6258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7304 w 8572754"/>
                <a:gd name="connsiteY45" fmla="*/ 1546616 h 2308616"/>
                <a:gd name="connsiteX46" fmla="*/ 1670304 w 8572754"/>
                <a:gd name="connsiteY46" fmla="*/ 1533916 h 2308616"/>
                <a:gd name="connsiteX47" fmla="*/ 1556004 w 8572754"/>
                <a:gd name="connsiteY47" fmla="*/ 1470416 h 2308616"/>
                <a:gd name="connsiteX48" fmla="*/ 1454404 w 8572754"/>
                <a:gd name="connsiteY48" fmla="*/ 1419616 h 2308616"/>
                <a:gd name="connsiteX49" fmla="*/ 1429004 w 8572754"/>
                <a:gd name="connsiteY49" fmla="*/ 1381516 h 2308616"/>
                <a:gd name="connsiteX50" fmla="*/ 1378204 w 8572754"/>
                <a:gd name="connsiteY50" fmla="*/ 1356116 h 2308616"/>
                <a:gd name="connsiteX51" fmla="*/ 1340104 w 8572754"/>
                <a:gd name="connsiteY51" fmla="*/ 1229116 h 2308616"/>
                <a:gd name="connsiteX52" fmla="*/ 1352804 w 8572754"/>
                <a:gd name="connsiteY52" fmla="*/ 975116 h 2308616"/>
                <a:gd name="connsiteX53" fmla="*/ 1365504 w 8572754"/>
                <a:gd name="connsiteY53" fmla="*/ 937016 h 2308616"/>
                <a:gd name="connsiteX54" fmla="*/ 1390904 w 8572754"/>
                <a:gd name="connsiteY54" fmla="*/ 835416 h 2308616"/>
                <a:gd name="connsiteX55" fmla="*/ 1416304 w 8572754"/>
                <a:gd name="connsiteY55" fmla="*/ 797316 h 2308616"/>
                <a:gd name="connsiteX56" fmla="*/ 1467104 w 8572754"/>
                <a:gd name="connsiteY56" fmla="*/ 733816 h 2308616"/>
                <a:gd name="connsiteX57" fmla="*/ 1492504 w 8572754"/>
                <a:gd name="connsiteY57" fmla="*/ 695716 h 2308616"/>
                <a:gd name="connsiteX58" fmla="*/ 1505204 w 8572754"/>
                <a:gd name="connsiteY58" fmla="*/ 657616 h 2308616"/>
                <a:gd name="connsiteX59" fmla="*/ 1543304 w 8572754"/>
                <a:gd name="connsiteY59" fmla="*/ 632216 h 2308616"/>
                <a:gd name="connsiteX60" fmla="*/ 1568704 w 8572754"/>
                <a:gd name="connsiteY60" fmla="*/ 594116 h 2308616"/>
                <a:gd name="connsiteX61" fmla="*/ 1606804 w 8572754"/>
                <a:gd name="connsiteY61" fmla="*/ 581416 h 2308616"/>
                <a:gd name="connsiteX62" fmla="*/ 1657604 w 8572754"/>
                <a:gd name="connsiteY62" fmla="*/ 505216 h 2308616"/>
                <a:gd name="connsiteX63" fmla="*/ 1733804 w 8572754"/>
                <a:gd name="connsiteY63" fmla="*/ 441716 h 2308616"/>
                <a:gd name="connsiteX64" fmla="*/ 1759204 w 8572754"/>
                <a:gd name="connsiteY64" fmla="*/ 403616 h 2308616"/>
                <a:gd name="connsiteX65" fmla="*/ 1784604 w 8572754"/>
                <a:gd name="connsiteY65" fmla="*/ 327416 h 2308616"/>
                <a:gd name="connsiteX66" fmla="*/ 1149604 w 8572754"/>
                <a:gd name="connsiteY66" fmla="*/ 213116 h 2308616"/>
                <a:gd name="connsiteX67" fmla="*/ 1060704 w 8572754"/>
                <a:gd name="connsiteY67" fmla="*/ 200416 h 2308616"/>
                <a:gd name="connsiteX68" fmla="*/ 844804 w 8572754"/>
                <a:gd name="connsiteY68" fmla="*/ 187716 h 2308616"/>
                <a:gd name="connsiteX69" fmla="*/ 705104 w 8572754"/>
                <a:gd name="connsiteY69" fmla="*/ 175016 h 2308616"/>
                <a:gd name="connsiteX70" fmla="*/ 413004 w 8572754"/>
                <a:gd name="connsiteY70" fmla="*/ 162316 h 2308616"/>
                <a:gd name="connsiteX71" fmla="*/ 209804 w 8572754"/>
                <a:gd name="connsiteY71" fmla="*/ 149616 h 2308616"/>
                <a:gd name="connsiteX72" fmla="*/ 32004 w 8572754"/>
                <a:gd name="connsiteY72" fmla="*/ 162316 h 2308616"/>
                <a:gd name="connsiteX73" fmla="*/ 19304 w 8572754"/>
                <a:gd name="connsiteY7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765804 w 8572754"/>
                <a:gd name="connsiteY39" fmla="*/ 74651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7304 w 8572754"/>
                <a:gd name="connsiteY45" fmla="*/ 1546616 h 2308616"/>
                <a:gd name="connsiteX46" fmla="*/ 1670304 w 8572754"/>
                <a:gd name="connsiteY46" fmla="*/ 1533916 h 2308616"/>
                <a:gd name="connsiteX47" fmla="*/ 1556004 w 8572754"/>
                <a:gd name="connsiteY47" fmla="*/ 1470416 h 2308616"/>
                <a:gd name="connsiteX48" fmla="*/ 1454404 w 8572754"/>
                <a:gd name="connsiteY48" fmla="*/ 1419616 h 2308616"/>
                <a:gd name="connsiteX49" fmla="*/ 1429004 w 8572754"/>
                <a:gd name="connsiteY49" fmla="*/ 1381516 h 2308616"/>
                <a:gd name="connsiteX50" fmla="*/ 1378204 w 8572754"/>
                <a:gd name="connsiteY50" fmla="*/ 1356116 h 2308616"/>
                <a:gd name="connsiteX51" fmla="*/ 1340104 w 8572754"/>
                <a:gd name="connsiteY51" fmla="*/ 1229116 h 2308616"/>
                <a:gd name="connsiteX52" fmla="*/ 1352804 w 8572754"/>
                <a:gd name="connsiteY52" fmla="*/ 975116 h 2308616"/>
                <a:gd name="connsiteX53" fmla="*/ 1365504 w 8572754"/>
                <a:gd name="connsiteY53" fmla="*/ 937016 h 2308616"/>
                <a:gd name="connsiteX54" fmla="*/ 1390904 w 8572754"/>
                <a:gd name="connsiteY54" fmla="*/ 835416 h 2308616"/>
                <a:gd name="connsiteX55" fmla="*/ 1416304 w 8572754"/>
                <a:gd name="connsiteY55" fmla="*/ 797316 h 2308616"/>
                <a:gd name="connsiteX56" fmla="*/ 1467104 w 8572754"/>
                <a:gd name="connsiteY56" fmla="*/ 733816 h 2308616"/>
                <a:gd name="connsiteX57" fmla="*/ 1492504 w 8572754"/>
                <a:gd name="connsiteY57" fmla="*/ 695716 h 2308616"/>
                <a:gd name="connsiteX58" fmla="*/ 1505204 w 8572754"/>
                <a:gd name="connsiteY58" fmla="*/ 657616 h 2308616"/>
                <a:gd name="connsiteX59" fmla="*/ 1543304 w 8572754"/>
                <a:gd name="connsiteY59" fmla="*/ 632216 h 2308616"/>
                <a:gd name="connsiteX60" fmla="*/ 1568704 w 8572754"/>
                <a:gd name="connsiteY60" fmla="*/ 594116 h 2308616"/>
                <a:gd name="connsiteX61" fmla="*/ 1606804 w 8572754"/>
                <a:gd name="connsiteY61" fmla="*/ 581416 h 2308616"/>
                <a:gd name="connsiteX62" fmla="*/ 1657604 w 8572754"/>
                <a:gd name="connsiteY62" fmla="*/ 505216 h 2308616"/>
                <a:gd name="connsiteX63" fmla="*/ 1733804 w 8572754"/>
                <a:gd name="connsiteY63" fmla="*/ 441716 h 2308616"/>
                <a:gd name="connsiteX64" fmla="*/ 1759204 w 8572754"/>
                <a:gd name="connsiteY64" fmla="*/ 403616 h 2308616"/>
                <a:gd name="connsiteX65" fmla="*/ 1784604 w 8572754"/>
                <a:gd name="connsiteY65" fmla="*/ 327416 h 2308616"/>
                <a:gd name="connsiteX66" fmla="*/ 1149604 w 8572754"/>
                <a:gd name="connsiteY66" fmla="*/ 213116 h 2308616"/>
                <a:gd name="connsiteX67" fmla="*/ 1060704 w 8572754"/>
                <a:gd name="connsiteY67" fmla="*/ 200416 h 2308616"/>
                <a:gd name="connsiteX68" fmla="*/ 844804 w 8572754"/>
                <a:gd name="connsiteY68" fmla="*/ 187716 h 2308616"/>
                <a:gd name="connsiteX69" fmla="*/ 705104 w 8572754"/>
                <a:gd name="connsiteY69" fmla="*/ 175016 h 2308616"/>
                <a:gd name="connsiteX70" fmla="*/ 413004 w 8572754"/>
                <a:gd name="connsiteY70" fmla="*/ 162316 h 2308616"/>
                <a:gd name="connsiteX71" fmla="*/ 209804 w 8572754"/>
                <a:gd name="connsiteY71" fmla="*/ 149616 h 2308616"/>
                <a:gd name="connsiteX72" fmla="*/ 32004 w 8572754"/>
                <a:gd name="connsiteY72" fmla="*/ 162316 h 2308616"/>
                <a:gd name="connsiteX73" fmla="*/ 19304 w 8572754"/>
                <a:gd name="connsiteY7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26203 w 8572754"/>
                <a:gd name="connsiteY38" fmla="*/ 797315 h 2308616"/>
                <a:gd name="connsiteX39" fmla="*/ 3822954 w 8572754"/>
                <a:gd name="connsiteY39" fmla="*/ 6258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7304 w 8572754"/>
                <a:gd name="connsiteY45" fmla="*/ 1546616 h 2308616"/>
                <a:gd name="connsiteX46" fmla="*/ 1670304 w 8572754"/>
                <a:gd name="connsiteY46" fmla="*/ 1533916 h 2308616"/>
                <a:gd name="connsiteX47" fmla="*/ 1556004 w 8572754"/>
                <a:gd name="connsiteY47" fmla="*/ 1470416 h 2308616"/>
                <a:gd name="connsiteX48" fmla="*/ 1454404 w 8572754"/>
                <a:gd name="connsiteY48" fmla="*/ 1419616 h 2308616"/>
                <a:gd name="connsiteX49" fmla="*/ 1429004 w 8572754"/>
                <a:gd name="connsiteY49" fmla="*/ 1381516 h 2308616"/>
                <a:gd name="connsiteX50" fmla="*/ 1378204 w 8572754"/>
                <a:gd name="connsiteY50" fmla="*/ 1356116 h 2308616"/>
                <a:gd name="connsiteX51" fmla="*/ 1340104 w 8572754"/>
                <a:gd name="connsiteY51" fmla="*/ 1229116 h 2308616"/>
                <a:gd name="connsiteX52" fmla="*/ 1352804 w 8572754"/>
                <a:gd name="connsiteY52" fmla="*/ 975116 h 2308616"/>
                <a:gd name="connsiteX53" fmla="*/ 1365504 w 8572754"/>
                <a:gd name="connsiteY53" fmla="*/ 937016 h 2308616"/>
                <a:gd name="connsiteX54" fmla="*/ 1390904 w 8572754"/>
                <a:gd name="connsiteY54" fmla="*/ 835416 h 2308616"/>
                <a:gd name="connsiteX55" fmla="*/ 1416304 w 8572754"/>
                <a:gd name="connsiteY55" fmla="*/ 797316 h 2308616"/>
                <a:gd name="connsiteX56" fmla="*/ 1467104 w 8572754"/>
                <a:gd name="connsiteY56" fmla="*/ 733816 h 2308616"/>
                <a:gd name="connsiteX57" fmla="*/ 1492504 w 8572754"/>
                <a:gd name="connsiteY57" fmla="*/ 695716 h 2308616"/>
                <a:gd name="connsiteX58" fmla="*/ 1505204 w 8572754"/>
                <a:gd name="connsiteY58" fmla="*/ 657616 h 2308616"/>
                <a:gd name="connsiteX59" fmla="*/ 1543304 w 8572754"/>
                <a:gd name="connsiteY59" fmla="*/ 632216 h 2308616"/>
                <a:gd name="connsiteX60" fmla="*/ 1568704 w 8572754"/>
                <a:gd name="connsiteY60" fmla="*/ 594116 h 2308616"/>
                <a:gd name="connsiteX61" fmla="*/ 1606804 w 8572754"/>
                <a:gd name="connsiteY61" fmla="*/ 581416 h 2308616"/>
                <a:gd name="connsiteX62" fmla="*/ 1657604 w 8572754"/>
                <a:gd name="connsiteY62" fmla="*/ 505216 h 2308616"/>
                <a:gd name="connsiteX63" fmla="*/ 1733804 w 8572754"/>
                <a:gd name="connsiteY63" fmla="*/ 441716 h 2308616"/>
                <a:gd name="connsiteX64" fmla="*/ 1759204 w 8572754"/>
                <a:gd name="connsiteY64" fmla="*/ 403616 h 2308616"/>
                <a:gd name="connsiteX65" fmla="*/ 1784604 w 8572754"/>
                <a:gd name="connsiteY65" fmla="*/ 327416 h 2308616"/>
                <a:gd name="connsiteX66" fmla="*/ 1149604 w 8572754"/>
                <a:gd name="connsiteY66" fmla="*/ 213116 h 2308616"/>
                <a:gd name="connsiteX67" fmla="*/ 1060704 w 8572754"/>
                <a:gd name="connsiteY67" fmla="*/ 200416 h 2308616"/>
                <a:gd name="connsiteX68" fmla="*/ 844804 w 8572754"/>
                <a:gd name="connsiteY68" fmla="*/ 187716 h 2308616"/>
                <a:gd name="connsiteX69" fmla="*/ 705104 w 8572754"/>
                <a:gd name="connsiteY69" fmla="*/ 175016 h 2308616"/>
                <a:gd name="connsiteX70" fmla="*/ 413004 w 8572754"/>
                <a:gd name="connsiteY70" fmla="*/ 162316 h 2308616"/>
                <a:gd name="connsiteX71" fmla="*/ 209804 w 8572754"/>
                <a:gd name="connsiteY71" fmla="*/ 149616 h 2308616"/>
                <a:gd name="connsiteX72" fmla="*/ 32004 w 8572754"/>
                <a:gd name="connsiteY72" fmla="*/ 162316 h 2308616"/>
                <a:gd name="connsiteX73" fmla="*/ 19304 w 8572754"/>
                <a:gd name="connsiteY7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22954 w 8572754"/>
                <a:gd name="connsiteY39" fmla="*/ 6258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7304 w 8572754"/>
                <a:gd name="connsiteY45" fmla="*/ 1546616 h 2308616"/>
                <a:gd name="connsiteX46" fmla="*/ 1670304 w 8572754"/>
                <a:gd name="connsiteY46" fmla="*/ 1533916 h 2308616"/>
                <a:gd name="connsiteX47" fmla="*/ 1556004 w 8572754"/>
                <a:gd name="connsiteY47" fmla="*/ 1470416 h 2308616"/>
                <a:gd name="connsiteX48" fmla="*/ 1454404 w 8572754"/>
                <a:gd name="connsiteY48" fmla="*/ 1419616 h 2308616"/>
                <a:gd name="connsiteX49" fmla="*/ 1429004 w 8572754"/>
                <a:gd name="connsiteY49" fmla="*/ 1381516 h 2308616"/>
                <a:gd name="connsiteX50" fmla="*/ 1378204 w 8572754"/>
                <a:gd name="connsiteY50" fmla="*/ 1356116 h 2308616"/>
                <a:gd name="connsiteX51" fmla="*/ 1340104 w 8572754"/>
                <a:gd name="connsiteY51" fmla="*/ 1229116 h 2308616"/>
                <a:gd name="connsiteX52" fmla="*/ 1352804 w 8572754"/>
                <a:gd name="connsiteY52" fmla="*/ 975116 h 2308616"/>
                <a:gd name="connsiteX53" fmla="*/ 1365504 w 8572754"/>
                <a:gd name="connsiteY53" fmla="*/ 937016 h 2308616"/>
                <a:gd name="connsiteX54" fmla="*/ 1390904 w 8572754"/>
                <a:gd name="connsiteY54" fmla="*/ 835416 h 2308616"/>
                <a:gd name="connsiteX55" fmla="*/ 1416304 w 8572754"/>
                <a:gd name="connsiteY55" fmla="*/ 797316 h 2308616"/>
                <a:gd name="connsiteX56" fmla="*/ 1467104 w 8572754"/>
                <a:gd name="connsiteY56" fmla="*/ 733816 h 2308616"/>
                <a:gd name="connsiteX57" fmla="*/ 1492504 w 8572754"/>
                <a:gd name="connsiteY57" fmla="*/ 695716 h 2308616"/>
                <a:gd name="connsiteX58" fmla="*/ 1505204 w 8572754"/>
                <a:gd name="connsiteY58" fmla="*/ 657616 h 2308616"/>
                <a:gd name="connsiteX59" fmla="*/ 1543304 w 8572754"/>
                <a:gd name="connsiteY59" fmla="*/ 632216 h 2308616"/>
                <a:gd name="connsiteX60" fmla="*/ 1568704 w 8572754"/>
                <a:gd name="connsiteY60" fmla="*/ 594116 h 2308616"/>
                <a:gd name="connsiteX61" fmla="*/ 1606804 w 8572754"/>
                <a:gd name="connsiteY61" fmla="*/ 581416 h 2308616"/>
                <a:gd name="connsiteX62" fmla="*/ 1657604 w 8572754"/>
                <a:gd name="connsiteY62" fmla="*/ 505216 h 2308616"/>
                <a:gd name="connsiteX63" fmla="*/ 1733804 w 8572754"/>
                <a:gd name="connsiteY63" fmla="*/ 441716 h 2308616"/>
                <a:gd name="connsiteX64" fmla="*/ 1759204 w 8572754"/>
                <a:gd name="connsiteY64" fmla="*/ 403616 h 2308616"/>
                <a:gd name="connsiteX65" fmla="*/ 1784604 w 8572754"/>
                <a:gd name="connsiteY65" fmla="*/ 327416 h 2308616"/>
                <a:gd name="connsiteX66" fmla="*/ 1149604 w 8572754"/>
                <a:gd name="connsiteY66" fmla="*/ 213116 h 2308616"/>
                <a:gd name="connsiteX67" fmla="*/ 1060704 w 8572754"/>
                <a:gd name="connsiteY67" fmla="*/ 200416 h 2308616"/>
                <a:gd name="connsiteX68" fmla="*/ 844804 w 8572754"/>
                <a:gd name="connsiteY68" fmla="*/ 187716 h 2308616"/>
                <a:gd name="connsiteX69" fmla="*/ 705104 w 8572754"/>
                <a:gd name="connsiteY69" fmla="*/ 175016 h 2308616"/>
                <a:gd name="connsiteX70" fmla="*/ 413004 w 8572754"/>
                <a:gd name="connsiteY70" fmla="*/ 162316 h 2308616"/>
                <a:gd name="connsiteX71" fmla="*/ 209804 w 8572754"/>
                <a:gd name="connsiteY71" fmla="*/ 149616 h 2308616"/>
                <a:gd name="connsiteX72" fmla="*/ 32004 w 8572754"/>
                <a:gd name="connsiteY72" fmla="*/ 162316 h 2308616"/>
                <a:gd name="connsiteX73" fmla="*/ 19304 w 8572754"/>
                <a:gd name="connsiteY7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22954 w 8572754"/>
                <a:gd name="connsiteY39" fmla="*/ 6258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7304 w 8572754"/>
                <a:gd name="connsiteY45" fmla="*/ 1546616 h 2308616"/>
                <a:gd name="connsiteX46" fmla="*/ 1670304 w 8572754"/>
                <a:gd name="connsiteY46" fmla="*/ 1533916 h 2308616"/>
                <a:gd name="connsiteX47" fmla="*/ 1556004 w 8572754"/>
                <a:gd name="connsiteY47" fmla="*/ 1470416 h 2308616"/>
                <a:gd name="connsiteX48" fmla="*/ 1454404 w 8572754"/>
                <a:gd name="connsiteY48" fmla="*/ 1419616 h 2308616"/>
                <a:gd name="connsiteX49" fmla="*/ 1429004 w 8572754"/>
                <a:gd name="connsiteY49" fmla="*/ 1381516 h 2308616"/>
                <a:gd name="connsiteX50" fmla="*/ 1378204 w 8572754"/>
                <a:gd name="connsiteY50" fmla="*/ 1356116 h 2308616"/>
                <a:gd name="connsiteX51" fmla="*/ 1340104 w 8572754"/>
                <a:gd name="connsiteY51" fmla="*/ 1229116 h 2308616"/>
                <a:gd name="connsiteX52" fmla="*/ 1352804 w 8572754"/>
                <a:gd name="connsiteY52" fmla="*/ 975116 h 2308616"/>
                <a:gd name="connsiteX53" fmla="*/ 1365504 w 8572754"/>
                <a:gd name="connsiteY53" fmla="*/ 937016 h 2308616"/>
                <a:gd name="connsiteX54" fmla="*/ 1390904 w 8572754"/>
                <a:gd name="connsiteY54" fmla="*/ 835416 h 2308616"/>
                <a:gd name="connsiteX55" fmla="*/ 1416304 w 8572754"/>
                <a:gd name="connsiteY55" fmla="*/ 797316 h 2308616"/>
                <a:gd name="connsiteX56" fmla="*/ 1467104 w 8572754"/>
                <a:gd name="connsiteY56" fmla="*/ 733816 h 2308616"/>
                <a:gd name="connsiteX57" fmla="*/ 1492504 w 8572754"/>
                <a:gd name="connsiteY57" fmla="*/ 695716 h 2308616"/>
                <a:gd name="connsiteX58" fmla="*/ 1505204 w 8572754"/>
                <a:gd name="connsiteY58" fmla="*/ 657616 h 2308616"/>
                <a:gd name="connsiteX59" fmla="*/ 1543304 w 8572754"/>
                <a:gd name="connsiteY59" fmla="*/ 632216 h 2308616"/>
                <a:gd name="connsiteX60" fmla="*/ 1568704 w 8572754"/>
                <a:gd name="connsiteY60" fmla="*/ 594116 h 2308616"/>
                <a:gd name="connsiteX61" fmla="*/ 1606804 w 8572754"/>
                <a:gd name="connsiteY61" fmla="*/ 581416 h 2308616"/>
                <a:gd name="connsiteX62" fmla="*/ 1657604 w 8572754"/>
                <a:gd name="connsiteY62" fmla="*/ 505216 h 2308616"/>
                <a:gd name="connsiteX63" fmla="*/ 1733804 w 8572754"/>
                <a:gd name="connsiteY63" fmla="*/ 441716 h 2308616"/>
                <a:gd name="connsiteX64" fmla="*/ 1759204 w 8572754"/>
                <a:gd name="connsiteY64" fmla="*/ 403616 h 2308616"/>
                <a:gd name="connsiteX65" fmla="*/ 1784604 w 8572754"/>
                <a:gd name="connsiteY65" fmla="*/ 327416 h 2308616"/>
                <a:gd name="connsiteX66" fmla="*/ 1149604 w 8572754"/>
                <a:gd name="connsiteY66" fmla="*/ 213116 h 2308616"/>
                <a:gd name="connsiteX67" fmla="*/ 1060704 w 8572754"/>
                <a:gd name="connsiteY67" fmla="*/ 200416 h 2308616"/>
                <a:gd name="connsiteX68" fmla="*/ 844804 w 8572754"/>
                <a:gd name="connsiteY68" fmla="*/ 187716 h 2308616"/>
                <a:gd name="connsiteX69" fmla="*/ 705104 w 8572754"/>
                <a:gd name="connsiteY69" fmla="*/ 175016 h 2308616"/>
                <a:gd name="connsiteX70" fmla="*/ 413004 w 8572754"/>
                <a:gd name="connsiteY70" fmla="*/ 162316 h 2308616"/>
                <a:gd name="connsiteX71" fmla="*/ 209804 w 8572754"/>
                <a:gd name="connsiteY71" fmla="*/ 149616 h 2308616"/>
                <a:gd name="connsiteX72" fmla="*/ 32004 w 8572754"/>
                <a:gd name="connsiteY72" fmla="*/ 162316 h 2308616"/>
                <a:gd name="connsiteX73" fmla="*/ 19304 w 8572754"/>
                <a:gd name="connsiteY7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7304 w 8572754"/>
                <a:gd name="connsiteY45" fmla="*/ 1546616 h 2308616"/>
                <a:gd name="connsiteX46" fmla="*/ 1670304 w 8572754"/>
                <a:gd name="connsiteY46" fmla="*/ 1533916 h 2308616"/>
                <a:gd name="connsiteX47" fmla="*/ 1556004 w 8572754"/>
                <a:gd name="connsiteY47" fmla="*/ 1470416 h 2308616"/>
                <a:gd name="connsiteX48" fmla="*/ 1454404 w 8572754"/>
                <a:gd name="connsiteY48" fmla="*/ 1419616 h 2308616"/>
                <a:gd name="connsiteX49" fmla="*/ 1429004 w 8572754"/>
                <a:gd name="connsiteY49" fmla="*/ 1381516 h 2308616"/>
                <a:gd name="connsiteX50" fmla="*/ 1378204 w 8572754"/>
                <a:gd name="connsiteY50" fmla="*/ 1356116 h 2308616"/>
                <a:gd name="connsiteX51" fmla="*/ 1340104 w 8572754"/>
                <a:gd name="connsiteY51" fmla="*/ 1229116 h 2308616"/>
                <a:gd name="connsiteX52" fmla="*/ 1352804 w 8572754"/>
                <a:gd name="connsiteY52" fmla="*/ 975116 h 2308616"/>
                <a:gd name="connsiteX53" fmla="*/ 1365504 w 8572754"/>
                <a:gd name="connsiteY53" fmla="*/ 937016 h 2308616"/>
                <a:gd name="connsiteX54" fmla="*/ 1390904 w 8572754"/>
                <a:gd name="connsiteY54" fmla="*/ 835416 h 2308616"/>
                <a:gd name="connsiteX55" fmla="*/ 1416304 w 8572754"/>
                <a:gd name="connsiteY55" fmla="*/ 797316 h 2308616"/>
                <a:gd name="connsiteX56" fmla="*/ 1467104 w 8572754"/>
                <a:gd name="connsiteY56" fmla="*/ 733816 h 2308616"/>
                <a:gd name="connsiteX57" fmla="*/ 1492504 w 8572754"/>
                <a:gd name="connsiteY57" fmla="*/ 695716 h 2308616"/>
                <a:gd name="connsiteX58" fmla="*/ 1505204 w 8572754"/>
                <a:gd name="connsiteY58" fmla="*/ 657616 h 2308616"/>
                <a:gd name="connsiteX59" fmla="*/ 1543304 w 8572754"/>
                <a:gd name="connsiteY59" fmla="*/ 632216 h 2308616"/>
                <a:gd name="connsiteX60" fmla="*/ 1568704 w 8572754"/>
                <a:gd name="connsiteY60" fmla="*/ 594116 h 2308616"/>
                <a:gd name="connsiteX61" fmla="*/ 1606804 w 8572754"/>
                <a:gd name="connsiteY61" fmla="*/ 581416 h 2308616"/>
                <a:gd name="connsiteX62" fmla="*/ 1657604 w 8572754"/>
                <a:gd name="connsiteY62" fmla="*/ 505216 h 2308616"/>
                <a:gd name="connsiteX63" fmla="*/ 1733804 w 8572754"/>
                <a:gd name="connsiteY63" fmla="*/ 441716 h 2308616"/>
                <a:gd name="connsiteX64" fmla="*/ 1759204 w 8572754"/>
                <a:gd name="connsiteY64" fmla="*/ 403616 h 2308616"/>
                <a:gd name="connsiteX65" fmla="*/ 1784604 w 8572754"/>
                <a:gd name="connsiteY65" fmla="*/ 327416 h 2308616"/>
                <a:gd name="connsiteX66" fmla="*/ 1149604 w 8572754"/>
                <a:gd name="connsiteY66" fmla="*/ 213116 h 2308616"/>
                <a:gd name="connsiteX67" fmla="*/ 1060704 w 8572754"/>
                <a:gd name="connsiteY67" fmla="*/ 200416 h 2308616"/>
                <a:gd name="connsiteX68" fmla="*/ 844804 w 8572754"/>
                <a:gd name="connsiteY68" fmla="*/ 187716 h 2308616"/>
                <a:gd name="connsiteX69" fmla="*/ 705104 w 8572754"/>
                <a:gd name="connsiteY69" fmla="*/ 175016 h 2308616"/>
                <a:gd name="connsiteX70" fmla="*/ 413004 w 8572754"/>
                <a:gd name="connsiteY70" fmla="*/ 162316 h 2308616"/>
                <a:gd name="connsiteX71" fmla="*/ 209804 w 8572754"/>
                <a:gd name="connsiteY71" fmla="*/ 149616 h 2308616"/>
                <a:gd name="connsiteX72" fmla="*/ 32004 w 8572754"/>
                <a:gd name="connsiteY72" fmla="*/ 162316 h 2308616"/>
                <a:gd name="connsiteX73" fmla="*/ 19304 w 8572754"/>
                <a:gd name="connsiteY7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7304 w 8572754"/>
                <a:gd name="connsiteY45" fmla="*/ 1546616 h 2308616"/>
                <a:gd name="connsiteX46" fmla="*/ 1556004 w 8572754"/>
                <a:gd name="connsiteY46" fmla="*/ 1470416 h 2308616"/>
                <a:gd name="connsiteX47" fmla="*/ 1454404 w 8572754"/>
                <a:gd name="connsiteY47" fmla="*/ 1419616 h 2308616"/>
                <a:gd name="connsiteX48" fmla="*/ 1429004 w 8572754"/>
                <a:gd name="connsiteY48" fmla="*/ 1381516 h 2308616"/>
                <a:gd name="connsiteX49" fmla="*/ 1378204 w 8572754"/>
                <a:gd name="connsiteY49" fmla="*/ 1356116 h 2308616"/>
                <a:gd name="connsiteX50" fmla="*/ 1340104 w 8572754"/>
                <a:gd name="connsiteY50" fmla="*/ 1229116 h 2308616"/>
                <a:gd name="connsiteX51" fmla="*/ 1352804 w 8572754"/>
                <a:gd name="connsiteY51" fmla="*/ 975116 h 2308616"/>
                <a:gd name="connsiteX52" fmla="*/ 1365504 w 8572754"/>
                <a:gd name="connsiteY52" fmla="*/ 937016 h 2308616"/>
                <a:gd name="connsiteX53" fmla="*/ 1390904 w 8572754"/>
                <a:gd name="connsiteY53" fmla="*/ 835416 h 2308616"/>
                <a:gd name="connsiteX54" fmla="*/ 1416304 w 8572754"/>
                <a:gd name="connsiteY54" fmla="*/ 797316 h 2308616"/>
                <a:gd name="connsiteX55" fmla="*/ 1467104 w 8572754"/>
                <a:gd name="connsiteY55" fmla="*/ 733816 h 2308616"/>
                <a:gd name="connsiteX56" fmla="*/ 1492504 w 8572754"/>
                <a:gd name="connsiteY56" fmla="*/ 695716 h 2308616"/>
                <a:gd name="connsiteX57" fmla="*/ 1505204 w 8572754"/>
                <a:gd name="connsiteY57" fmla="*/ 657616 h 2308616"/>
                <a:gd name="connsiteX58" fmla="*/ 1543304 w 8572754"/>
                <a:gd name="connsiteY58" fmla="*/ 632216 h 2308616"/>
                <a:gd name="connsiteX59" fmla="*/ 1568704 w 8572754"/>
                <a:gd name="connsiteY59" fmla="*/ 594116 h 2308616"/>
                <a:gd name="connsiteX60" fmla="*/ 1606804 w 8572754"/>
                <a:gd name="connsiteY60" fmla="*/ 581416 h 2308616"/>
                <a:gd name="connsiteX61" fmla="*/ 1657604 w 8572754"/>
                <a:gd name="connsiteY61" fmla="*/ 505216 h 2308616"/>
                <a:gd name="connsiteX62" fmla="*/ 1733804 w 8572754"/>
                <a:gd name="connsiteY62" fmla="*/ 441716 h 2308616"/>
                <a:gd name="connsiteX63" fmla="*/ 1759204 w 8572754"/>
                <a:gd name="connsiteY63" fmla="*/ 403616 h 2308616"/>
                <a:gd name="connsiteX64" fmla="*/ 1784604 w 8572754"/>
                <a:gd name="connsiteY64" fmla="*/ 327416 h 2308616"/>
                <a:gd name="connsiteX65" fmla="*/ 1149604 w 8572754"/>
                <a:gd name="connsiteY65" fmla="*/ 213116 h 2308616"/>
                <a:gd name="connsiteX66" fmla="*/ 1060704 w 8572754"/>
                <a:gd name="connsiteY66" fmla="*/ 200416 h 2308616"/>
                <a:gd name="connsiteX67" fmla="*/ 844804 w 8572754"/>
                <a:gd name="connsiteY67" fmla="*/ 187716 h 2308616"/>
                <a:gd name="connsiteX68" fmla="*/ 705104 w 8572754"/>
                <a:gd name="connsiteY68" fmla="*/ 175016 h 2308616"/>
                <a:gd name="connsiteX69" fmla="*/ 413004 w 8572754"/>
                <a:gd name="connsiteY69" fmla="*/ 162316 h 2308616"/>
                <a:gd name="connsiteX70" fmla="*/ 209804 w 8572754"/>
                <a:gd name="connsiteY70" fmla="*/ 149616 h 2308616"/>
                <a:gd name="connsiteX71" fmla="*/ 32004 w 8572754"/>
                <a:gd name="connsiteY71" fmla="*/ 162316 h 2308616"/>
                <a:gd name="connsiteX72" fmla="*/ 19304 w 8572754"/>
                <a:gd name="connsiteY72"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7304 w 8572754"/>
                <a:gd name="connsiteY45" fmla="*/ 1546616 h 2308616"/>
                <a:gd name="connsiteX46" fmla="*/ 1556004 w 8572754"/>
                <a:gd name="connsiteY46" fmla="*/ 1470416 h 2308616"/>
                <a:gd name="connsiteX47" fmla="*/ 1429004 w 8572754"/>
                <a:gd name="connsiteY47" fmla="*/ 1381516 h 2308616"/>
                <a:gd name="connsiteX48" fmla="*/ 1378204 w 8572754"/>
                <a:gd name="connsiteY48" fmla="*/ 1356116 h 2308616"/>
                <a:gd name="connsiteX49" fmla="*/ 1340104 w 8572754"/>
                <a:gd name="connsiteY49" fmla="*/ 1229116 h 2308616"/>
                <a:gd name="connsiteX50" fmla="*/ 1352804 w 8572754"/>
                <a:gd name="connsiteY50" fmla="*/ 975116 h 2308616"/>
                <a:gd name="connsiteX51" fmla="*/ 1365504 w 8572754"/>
                <a:gd name="connsiteY51" fmla="*/ 937016 h 2308616"/>
                <a:gd name="connsiteX52" fmla="*/ 1390904 w 8572754"/>
                <a:gd name="connsiteY52" fmla="*/ 835416 h 2308616"/>
                <a:gd name="connsiteX53" fmla="*/ 1416304 w 8572754"/>
                <a:gd name="connsiteY53" fmla="*/ 797316 h 2308616"/>
                <a:gd name="connsiteX54" fmla="*/ 1467104 w 8572754"/>
                <a:gd name="connsiteY54" fmla="*/ 733816 h 2308616"/>
                <a:gd name="connsiteX55" fmla="*/ 1492504 w 8572754"/>
                <a:gd name="connsiteY55" fmla="*/ 695716 h 2308616"/>
                <a:gd name="connsiteX56" fmla="*/ 1505204 w 8572754"/>
                <a:gd name="connsiteY56" fmla="*/ 657616 h 2308616"/>
                <a:gd name="connsiteX57" fmla="*/ 1543304 w 8572754"/>
                <a:gd name="connsiteY57" fmla="*/ 632216 h 2308616"/>
                <a:gd name="connsiteX58" fmla="*/ 1568704 w 8572754"/>
                <a:gd name="connsiteY58" fmla="*/ 594116 h 2308616"/>
                <a:gd name="connsiteX59" fmla="*/ 1606804 w 8572754"/>
                <a:gd name="connsiteY59" fmla="*/ 581416 h 2308616"/>
                <a:gd name="connsiteX60" fmla="*/ 1657604 w 8572754"/>
                <a:gd name="connsiteY60" fmla="*/ 505216 h 2308616"/>
                <a:gd name="connsiteX61" fmla="*/ 1733804 w 8572754"/>
                <a:gd name="connsiteY61" fmla="*/ 441716 h 2308616"/>
                <a:gd name="connsiteX62" fmla="*/ 1759204 w 8572754"/>
                <a:gd name="connsiteY62" fmla="*/ 403616 h 2308616"/>
                <a:gd name="connsiteX63" fmla="*/ 1784604 w 8572754"/>
                <a:gd name="connsiteY63" fmla="*/ 327416 h 2308616"/>
                <a:gd name="connsiteX64" fmla="*/ 1149604 w 8572754"/>
                <a:gd name="connsiteY64" fmla="*/ 213116 h 2308616"/>
                <a:gd name="connsiteX65" fmla="*/ 1060704 w 8572754"/>
                <a:gd name="connsiteY65" fmla="*/ 200416 h 2308616"/>
                <a:gd name="connsiteX66" fmla="*/ 844804 w 8572754"/>
                <a:gd name="connsiteY66" fmla="*/ 187716 h 2308616"/>
                <a:gd name="connsiteX67" fmla="*/ 705104 w 8572754"/>
                <a:gd name="connsiteY67" fmla="*/ 175016 h 2308616"/>
                <a:gd name="connsiteX68" fmla="*/ 413004 w 8572754"/>
                <a:gd name="connsiteY68" fmla="*/ 162316 h 2308616"/>
                <a:gd name="connsiteX69" fmla="*/ 209804 w 8572754"/>
                <a:gd name="connsiteY69" fmla="*/ 149616 h 2308616"/>
                <a:gd name="connsiteX70" fmla="*/ 32004 w 8572754"/>
                <a:gd name="connsiteY70" fmla="*/ 162316 h 2308616"/>
                <a:gd name="connsiteX71" fmla="*/ 19304 w 8572754"/>
                <a:gd name="connsiteY71"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7304 w 8572754"/>
                <a:gd name="connsiteY45" fmla="*/ 1546616 h 2308616"/>
                <a:gd name="connsiteX46" fmla="*/ 1556004 w 8572754"/>
                <a:gd name="connsiteY46" fmla="*/ 1470416 h 2308616"/>
                <a:gd name="connsiteX47" fmla="*/ 1378204 w 8572754"/>
                <a:gd name="connsiteY47" fmla="*/ 1356116 h 2308616"/>
                <a:gd name="connsiteX48" fmla="*/ 1340104 w 8572754"/>
                <a:gd name="connsiteY48" fmla="*/ 1229116 h 2308616"/>
                <a:gd name="connsiteX49" fmla="*/ 1352804 w 8572754"/>
                <a:gd name="connsiteY49" fmla="*/ 975116 h 2308616"/>
                <a:gd name="connsiteX50" fmla="*/ 1365504 w 8572754"/>
                <a:gd name="connsiteY50" fmla="*/ 937016 h 2308616"/>
                <a:gd name="connsiteX51" fmla="*/ 1390904 w 8572754"/>
                <a:gd name="connsiteY51" fmla="*/ 835416 h 2308616"/>
                <a:gd name="connsiteX52" fmla="*/ 1416304 w 8572754"/>
                <a:gd name="connsiteY52" fmla="*/ 797316 h 2308616"/>
                <a:gd name="connsiteX53" fmla="*/ 1467104 w 8572754"/>
                <a:gd name="connsiteY53" fmla="*/ 733816 h 2308616"/>
                <a:gd name="connsiteX54" fmla="*/ 1492504 w 8572754"/>
                <a:gd name="connsiteY54" fmla="*/ 695716 h 2308616"/>
                <a:gd name="connsiteX55" fmla="*/ 1505204 w 8572754"/>
                <a:gd name="connsiteY55" fmla="*/ 657616 h 2308616"/>
                <a:gd name="connsiteX56" fmla="*/ 1543304 w 8572754"/>
                <a:gd name="connsiteY56" fmla="*/ 632216 h 2308616"/>
                <a:gd name="connsiteX57" fmla="*/ 1568704 w 8572754"/>
                <a:gd name="connsiteY57" fmla="*/ 594116 h 2308616"/>
                <a:gd name="connsiteX58" fmla="*/ 1606804 w 8572754"/>
                <a:gd name="connsiteY58" fmla="*/ 581416 h 2308616"/>
                <a:gd name="connsiteX59" fmla="*/ 1657604 w 8572754"/>
                <a:gd name="connsiteY59" fmla="*/ 505216 h 2308616"/>
                <a:gd name="connsiteX60" fmla="*/ 1733804 w 8572754"/>
                <a:gd name="connsiteY60" fmla="*/ 441716 h 2308616"/>
                <a:gd name="connsiteX61" fmla="*/ 1759204 w 8572754"/>
                <a:gd name="connsiteY61" fmla="*/ 403616 h 2308616"/>
                <a:gd name="connsiteX62" fmla="*/ 1784604 w 8572754"/>
                <a:gd name="connsiteY62" fmla="*/ 327416 h 2308616"/>
                <a:gd name="connsiteX63" fmla="*/ 1149604 w 8572754"/>
                <a:gd name="connsiteY63" fmla="*/ 213116 h 2308616"/>
                <a:gd name="connsiteX64" fmla="*/ 1060704 w 8572754"/>
                <a:gd name="connsiteY64" fmla="*/ 200416 h 2308616"/>
                <a:gd name="connsiteX65" fmla="*/ 844804 w 8572754"/>
                <a:gd name="connsiteY65" fmla="*/ 187716 h 2308616"/>
                <a:gd name="connsiteX66" fmla="*/ 705104 w 8572754"/>
                <a:gd name="connsiteY66" fmla="*/ 175016 h 2308616"/>
                <a:gd name="connsiteX67" fmla="*/ 413004 w 8572754"/>
                <a:gd name="connsiteY67" fmla="*/ 162316 h 2308616"/>
                <a:gd name="connsiteX68" fmla="*/ 209804 w 8572754"/>
                <a:gd name="connsiteY68" fmla="*/ 149616 h 2308616"/>
                <a:gd name="connsiteX69" fmla="*/ 32004 w 8572754"/>
                <a:gd name="connsiteY69" fmla="*/ 162316 h 2308616"/>
                <a:gd name="connsiteX70" fmla="*/ 19304 w 8572754"/>
                <a:gd name="connsiteY70"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7304 w 8572754"/>
                <a:gd name="connsiteY45" fmla="*/ 1546616 h 2308616"/>
                <a:gd name="connsiteX46" fmla="*/ 1556004 w 8572754"/>
                <a:gd name="connsiteY46" fmla="*/ 1470416 h 2308616"/>
                <a:gd name="connsiteX47" fmla="*/ 1378204 w 8572754"/>
                <a:gd name="connsiteY47" fmla="*/ 1356116 h 2308616"/>
                <a:gd name="connsiteX48" fmla="*/ 1352804 w 8572754"/>
                <a:gd name="connsiteY48" fmla="*/ 975116 h 2308616"/>
                <a:gd name="connsiteX49" fmla="*/ 1365504 w 8572754"/>
                <a:gd name="connsiteY49" fmla="*/ 937016 h 2308616"/>
                <a:gd name="connsiteX50" fmla="*/ 1390904 w 8572754"/>
                <a:gd name="connsiteY50" fmla="*/ 835416 h 2308616"/>
                <a:gd name="connsiteX51" fmla="*/ 1416304 w 8572754"/>
                <a:gd name="connsiteY51" fmla="*/ 797316 h 2308616"/>
                <a:gd name="connsiteX52" fmla="*/ 1467104 w 8572754"/>
                <a:gd name="connsiteY52" fmla="*/ 733816 h 2308616"/>
                <a:gd name="connsiteX53" fmla="*/ 1492504 w 8572754"/>
                <a:gd name="connsiteY53" fmla="*/ 695716 h 2308616"/>
                <a:gd name="connsiteX54" fmla="*/ 1505204 w 8572754"/>
                <a:gd name="connsiteY54" fmla="*/ 657616 h 2308616"/>
                <a:gd name="connsiteX55" fmla="*/ 1543304 w 8572754"/>
                <a:gd name="connsiteY55" fmla="*/ 632216 h 2308616"/>
                <a:gd name="connsiteX56" fmla="*/ 1568704 w 8572754"/>
                <a:gd name="connsiteY56" fmla="*/ 594116 h 2308616"/>
                <a:gd name="connsiteX57" fmla="*/ 1606804 w 8572754"/>
                <a:gd name="connsiteY57" fmla="*/ 581416 h 2308616"/>
                <a:gd name="connsiteX58" fmla="*/ 1657604 w 8572754"/>
                <a:gd name="connsiteY58" fmla="*/ 505216 h 2308616"/>
                <a:gd name="connsiteX59" fmla="*/ 1733804 w 8572754"/>
                <a:gd name="connsiteY59" fmla="*/ 441716 h 2308616"/>
                <a:gd name="connsiteX60" fmla="*/ 1759204 w 8572754"/>
                <a:gd name="connsiteY60" fmla="*/ 403616 h 2308616"/>
                <a:gd name="connsiteX61" fmla="*/ 1784604 w 8572754"/>
                <a:gd name="connsiteY61" fmla="*/ 327416 h 2308616"/>
                <a:gd name="connsiteX62" fmla="*/ 1149604 w 8572754"/>
                <a:gd name="connsiteY62" fmla="*/ 213116 h 2308616"/>
                <a:gd name="connsiteX63" fmla="*/ 1060704 w 8572754"/>
                <a:gd name="connsiteY63" fmla="*/ 200416 h 2308616"/>
                <a:gd name="connsiteX64" fmla="*/ 844804 w 8572754"/>
                <a:gd name="connsiteY64" fmla="*/ 187716 h 2308616"/>
                <a:gd name="connsiteX65" fmla="*/ 705104 w 8572754"/>
                <a:gd name="connsiteY65" fmla="*/ 175016 h 2308616"/>
                <a:gd name="connsiteX66" fmla="*/ 413004 w 8572754"/>
                <a:gd name="connsiteY66" fmla="*/ 162316 h 2308616"/>
                <a:gd name="connsiteX67" fmla="*/ 209804 w 8572754"/>
                <a:gd name="connsiteY67" fmla="*/ 149616 h 2308616"/>
                <a:gd name="connsiteX68" fmla="*/ 32004 w 8572754"/>
                <a:gd name="connsiteY68" fmla="*/ 162316 h 2308616"/>
                <a:gd name="connsiteX69" fmla="*/ 19304 w 8572754"/>
                <a:gd name="connsiteY6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56004 w 8572754"/>
                <a:gd name="connsiteY46" fmla="*/ 1470416 h 2308616"/>
                <a:gd name="connsiteX47" fmla="*/ 1378204 w 8572754"/>
                <a:gd name="connsiteY47" fmla="*/ 1356116 h 2308616"/>
                <a:gd name="connsiteX48" fmla="*/ 1352804 w 8572754"/>
                <a:gd name="connsiteY48" fmla="*/ 975116 h 2308616"/>
                <a:gd name="connsiteX49" fmla="*/ 1365504 w 8572754"/>
                <a:gd name="connsiteY49" fmla="*/ 937016 h 2308616"/>
                <a:gd name="connsiteX50" fmla="*/ 1390904 w 8572754"/>
                <a:gd name="connsiteY50" fmla="*/ 835416 h 2308616"/>
                <a:gd name="connsiteX51" fmla="*/ 1416304 w 8572754"/>
                <a:gd name="connsiteY51" fmla="*/ 797316 h 2308616"/>
                <a:gd name="connsiteX52" fmla="*/ 1467104 w 8572754"/>
                <a:gd name="connsiteY52" fmla="*/ 733816 h 2308616"/>
                <a:gd name="connsiteX53" fmla="*/ 1492504 w 8572754"/>
                <a:gd name="connsiteY53" fmla="*/ 695716 h 2308616"/>
                <a:gd name="connsiteX54" fmla="*/ 1505204 w 8572754"/>
                <a:gd name="connsiteY54" fmla="*/ 657616 h 2308616"/>
                <a:gd name="connsiteX55" fmla="*/ 1543304 w 8572754"/>
                <a:gd name="connsiteY55" fmla="*/ 632216 h 2308616"/>
                <a:gd name="connsiteX56" fmla="*/ 1568704 w 8572754"/>
                <a:gd name="connsiteY56" fmla="*/ 594116 h 2308616"/>
                <a:gd name="connsiteX57" fmla="*/ 1606804 w 8572754"/>
                <a:gd name="connsiteY57" fmla="*/ 581416 h 2308616"/>
                <a:gd name="connsiteX58" fmla="*/ 1657604 w 8572754"/>
                <a:gd name="connsiteY58" fmla="*/ 505216 h 2308616"/>
                <a:gd name="connsiteX59" fmla="*/ 1733804 w 8572754"/>
                <a:gd name="connsiteY59" fmla="*/ 441716 h 2308616"/>
                <a:gd name="connsiteX60" fmla="*/ 1759204 w 8572754"/>
                <a:gd name="connsiteY60" fmla="*/ 403616 h 2308616"/>
                <a:gd name="connsiteX61" fmla="*/ 1784604 w 8572754"/>
                <a:gd name="connsiteY61" fmla="*/ 327416 h 2308616"/>
                <a:gd name="connsiteX62" fmla="*/ 1149604 w 8572754"/>
                <a:gd name="connsiteY62" fmla="*/ 213116 h 2308616"/>
                <a:gd name="connsiteX63" fmla="*/ 1060704 w 8572754"/>
                <a:gd name="connsiteY63" fmla="*/ 200416 h 2308616"/>
                <a:gd name="connsiteX64" fmla="*/ 844804 w 8572754"/>
                <a:gd name="connsiteY64" fmla="*/ 187716 h 2308616"/>
                <a:gd name="connsiteX65" fmla="*/ 705104 w 8572754"/>
                <a:gd name="connsiteY65" fmla="*/ 175016 h 2308616"/>
                <a:gd name="connsiteX66" fmla="*/ 413004 w 8572754"/>
                <a:gd name="connsiteY66" fmla="*/ 162316 h 2308616"/>
                <a:gd name="connsiteX67" fmla="*/ 209804 w 8572754"/>
                <a:gd name="connsiteY67" fmla="*/ 149616 h 2308616"/>
                <a:gd name="connsiteX68" fmla="*/ 32004 w 8572754"/>
                <a:gd name="connsiteY68" fmla="*/ 162316 h 2308616"/>
                <a:gd name="connsiteX69" fmla="*/ 19304 w 8572754"/>
                <a:gd name="connsiteY6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352804 w 8572754"/>
                <a:gd name="connsiteY48" fmla="*/ 975116 h 2308616"/>
                <a:gd name="connsiteX49" fmla="*/ 1365504 w 8572754"/>
                <a:gd name="connsiteY49" fmla="*/ 937016 h 2308616"/>
                <a:gd name="connsiteX50" fmla="*/ 1390904 w 8572754"/>
                <a:gd name="connsiteY50" fmla="*/ 835416 h 2308616"/>
                <a:gd name="connsiteX51" fmla="*/ 1416304 w 8572754"/>
                <a:gd name="connsiteY51" fmla="*/ 797316 h 2308616"/>
                <a:gd name="connsiteX52" fmla="*/ 1467104 w 8572754"/>
                <a:gd name="connsiteY52" fmla="*/ 733816 h 2308616"/>
                <a:gd name="connsiteX53" fmla="*/ 1492504 w 8572754"/>
                <a:gd name="connsiteY53" fmla="*/ 695716 h 2308616"/>
                <a:gd name="connsiteX54" fmla="*/ 1505204 w 8572754"/>
                <a:gd name="connsiteY54" fmla="*/ 657616 h 2308616"/>
                <a:gd name="connsiteX55" fmla="*/ 1543304 w 8572754"/>
                <a:gd name="connsiteY55" fmla="*/ 632216 h 2308616"/>
                <a:gd name="connsiteX56" fmla="*/ 1568704 w 8572754"/>
                <a:gd name="connsiteY56" fmla="*/ 594116 h 2308616"/>
                <a:gd name="connsiteX57" fmla="*/ 1606804 w 8572754"/>
                <a:gd name="connsiteY57" fmla="*/ 581416 h 2308616"/>
                <a:gd name="connsiteX58" fmla="*/ 1657604 w 8572754"/>
                <a:gd name="connsiteY58" fmla="*/ 505216 h 2308616"/>
                <a:gd name="connsiteX59" fmla="*/ 1733804 w 8572754"/>
                <a:gd name="connsiteY59" fmla="*/ 441716 h 2308616"/>
                <a:gd name="connsiteX60" fmla="*/ 1759204 w 8572754"/>
                <a:gd name="connsiteY60" fmla="*/ 403616 h 2308616"/>
                <a:gd name="connsiteX61" fmla="*/ 1784604 w 8572754"/>
                <a:gd name="connsiteY61" fmla="*/ 327416 h 2308616"/>
                <a:gd name="connsiteX62" fmla="*/ 1149604 w 8572754"/>
                <a:gd name="connsiteY62" fmla="*/ 213116 h 2308616"/>
                <a:gd name="connsiteX63" fmla="*/ 1060704 w 8572754"/>
                <a:gd name="connsiteY63" fmla="*/ 200416 h 2308616"/>
                <a:gd name="connsiteX64" fmla="*/ 844804 w 8572754"/>
                <a:gd name="connsiteY64" fmla="*/ 187716 h 2308616"/>
                <a:gd name="connsiteX65" fmla="*/ 705104 w 8572754"/>
                <a:gd name="connsiteY65" fmla="*/ 175016 h 2308616"/>
                <a:gd name="connsiteX66" fmla="*/ 413004 w 8572754"/>
                <a:gd name="connsiteY66" fmla="*/ 162316 h 2308616"/>
                <a:gd name="connsiteX67" fmla="*/ 209804 w 8572754"/>
                <a:gd name="connsiteY67" fmla="*/ 149616 h 2308616"/>
                <a:gd name="connsiteX68" fmla="*/ 32004 w 8572754"/>
                <a:gd name="connsiteY68" fmla="*/ 162316 h 2308616"/>
                <a:gd name="connsiteX69" fmla="*/ 19304 w 8572754"/>
                <a:gd name="connsiteY6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65504 w 8572754"/>
                <a:gd name="connsiteY49" fmla="*/ 937016 h 2308616"/>
                <a:gd name="connsiteX50" fmla="*/ 1390904 w 8572754"/>
                <a:gd name="connsiteY50" fmla="*/ 835416 h 2308616"/>
                <a:gd name="connsiteX51" fmla="*/ 1416304 w 8572754"/>
                <a:gd name="connsiteY51" fmla="*/ 797316 h 2308616"/>
                <a:gd name="connsiteX52" fmla="*/ 1467104 w 8572754"/>
                <a:gd name="connsiteY52" fmla="*/ 733816 h 2308616"/>
                <a:gd name="connsiteX53" fmla="*/ 1492504 w 8572754"/>
                <a:gd name="connsiteY53" fmla="*/ 695716 h 2308616"/>
                <a:gd name="connsiteX54" fmla="*/ 1505204 w 8572754"/>
                <a:gd name="connsiteY54" fmla="*/ 657616 h 2308616"/>
                <a:gd name="connsiteX55" fmla="*/ 1543304 w 8572754"/>
                <a:gd name="connsiteY55" fmla="*/ 632216 h 2308616"/>
                <a:gd name="connsiteX56" fmla="*/ 1568704 w 8572754"/>
                <a:gd name="connsiteY56" fmla="*/ 594116 h 2308616"/>
                <a:gd name="connsiteX57" fmla="*/ 1606804 w 8572754"/>
                <a:gd name="connsiteY57" fmla="*/ 581416 h 2308616"/>
                <a:gd name="connsiteX58" fmla="*/ 1657604 w 8572754"/>
                <a:gd name="connsiteY58" fmla="*/ 505216 h 2308616"/>
                <a:gd name="connsiteX59" fmla="*/ 1733804 w 8572754"/>
                <a:gd name="connsiteY59" fmla="*/ 441716 h 2308616"/>
                <a:gd name="connsiteX60" fmla="*/ 1759204 w 8572754"/>
                <a:gd name="connsiteY60" fmla="*/ 403616 h 2308616"/>
                <a:gd name="connsiteX61" fmla="*/ 1784604 w 8572754"/>
                <a:gd name="connsiteY61" fmla="*/ 327416 h 2308616"/>
                <a:gd name="connsiteX62" fmla="*/ 1149604 w 8572754"/>
                <a:gd name="connsiteY62" fmla="*/ 213116 h 2308616"/>
                <a:gd name="connsiteX63" fmla="*/ 1060704 w 8572754"/>
                <a:gd name="connsiteY63" fmla="*/ 200416 h 2308616"/>
                <a:gd name="connsiteX64" fmla="*/ 844804 w 8572754"/>
                <a:gd name="connsiteY64" fmla="*/ 187716 h 2308616"/>
                <a:gd name="connsiteX65" fmla="*/ 705104 w 8572754"/>
                <a:gd name="connsiteY65" fmla="*/ 175016 h 2308616"/>
                <a:gd name="connsiteX66" fmla="*/ 413004 w 8572754"/>
                <a:gd name="connsiteY66" fmla="*/ 162316 h 2308616"/>
                <a:gd name="connsiteX67" fmla="*/ 209804 w 8572754"/>
                <a:gd name="connsiteY67" fmla="*/ 149616 h 2308616"/>
                <a:gd name="connsiteX68" fmla="*/ 32004 w 8572754"/>
                <a:gd name="connsiteY68" fmla="*/ 162316 h 2308616"/>
                <a:gd name="connsiteX69" fmla="*/ 19304 w 8572754"/>
                <a:gd name="connsiteY6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90904 w 8572754"/>
                <a:gd name="connsiteY49" fmla="*/ 835416 h 2308616"/>
                <a:gd name="connsiteX50" fmla="*/ 1416304 w 8572754"/>
                <a:gd name="connsiteY50" fmla="*/ 797316 h 2308616"/>
                <a:gd name="connsiteX51" fmla="*/ 1467104 w 8572754"/>
                <a:gd name="connsiteY51" fmla="*/ 733816 h 2308616"/>
                <a:gd name="connsiteX52" fmla="*/ 1492504 w 8572754"/>
                <a:gd name="connsiteY52" fmla="*/ 695716 h 2308616"/>
                <a:gd name="connsiteX53" fmla="*/ 1505204 w 8572754"/>
                <a:gd name="connsiteY53" fmla="*/ 657616 h 2308616"/>
                <a:gd name="connsiteX54" fmla="*/ 1543304 w 8572754"/>
                <a:gd name="connsiteY54" fmla="*/ 632216 h 2308616"/>
                <a:gd name="connsiteX55" fmla="*/ 1568704 w 8572754"/>
                <a:gd name="connsiteY55" fmla="*/ 594116 h 2308616"/>
                <a:gd name="connsiteX56" fmla="*/ 1606804 w 8572754"/>
                <a:gd name="connsiteY56" fmla="*/ 581416 h 2308616"/>
                <a:gd name="connsiteX57" fmla="*/ 1657604 w 8572754"/>
                <a:gd name="connsiteY57" fmla="*/ 505216 h 2308616"/>
                <a:gd name="connsiteX58" fmla="*/ 1733804 w 8572754"/>
                <a:gd name="connsiteY58" fmla="*/ 441716 h 2308616"/>
                <a:gd name="connsiteX59" fmla="*/ 1759204 w 8572754"/>
                <a:gd name="connsiteY59" fmla="*/ 403616 h 2308616"/>
                <a:gd name="connsiteX60" fmla="*/ 1784604 w 8572754"/>
                <a:gd name="connsiteY60" fmla="*/ 327416 h 2308616"/>
                <a:gd name="connsiteX61" fmla="*/ 1149604 w 8572754"/>
                <a:gd name="connsiteY61" fmla="*/ 213116 h 2308616"/>
                <a:gd name="connsiteX62" fmla="*/ 1060704 w 8572754"/>
                <a:gd name="connsiteY62" fmla="*/ 200416 h 2308616"/>
                <a:gd name="connsiteX63" fmla="*/ 844804 w 8572754"/>
                <a:gd name="connsiteY63" fmla="*/ 187716 h 2308616"/>
                <a:gd name="connsiteX64" fmla="*/ 705104 w 8572754"/>
                <a:gd name="connsiteY64" fmla="*/ 175016 h 2308616"/>
                <a:gd name="connsiteX65" fmla="*/ 413004 w 8572754"/>
                <a:gd name="connsiteY65" fmla="*/ 162316 h 2308616"/>
                <a:gd name="connsiteX66" fmla="*/ 209804 w 8572754"/>
                <a:gd name="connsiteY66" fmla="*/ 149616 h 2308616"/>
                <a:gd name="connsiteX67" fmla="*/ 32004 w 8572754"/>
                <a:gd name="connsiteY67" fmla="*/ 162316 h 2308616"/>
                <a:gd name="connsiteX68" fmla="*/ 19304 w 8572754"/>
                <a:gd name="connsiteY68"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416304 w 8572754"/>
                <a:gd name="connsiteY49" fmla="*/ 797316 h 2308616"/>
                <a:gd name="connsiteX50" fmla="*/ 1467104 w 8572754"/>
                <a:gd name="connsiteY50" fmla="*/ 733816 h 2308616"/>
                <a:gd name="connsiteX51" fmla="*/ 1492504 w 8572754"/>
                <a:gd name="connsiteY51" fmla="*/ 695716 h 2308616"/>
                <a:gd name="connsiteX52" fmla="*/ 1505204 w 8572754"/>
                <a:gd name="connsiteY52" fmla="*/ 657616 h 2308616"/>
                <a:gd name="connsiteX53" fmla="*/ 1543304 w 8572754"/>
                <a:gd name="connsiteY53" fmla="*/ 632216 h 2308616"/>
                <a:gd name="connsiteX54" fmla="*/ 1568704 w 8572754"/>
                <a:gd name="connsiteY54" fmla="*/ 594116 h 2308616"/>
                <a:gd name="connsiteX55" fmla="*/ 1606804 w 8572754"/>
                <a:gd name="connsiteY55" fmla="*/ 581416 h 2308616"/>
                <a:gd name="connsiteX56" fmla="*/ 1657604 w 8572754"/>
                <a:gd name="connsiteY56" fmla="*/ 505216 h 2308616"/>
                <a:gd name="connsiteX57" fmla="*/ 1733804 w 8572754"/>
                <a:gd name="connsiteY57" fmla="*/ 441716 h 2308616"/>
                <a:gd name="connsiteX58" fmla="*/ 1759204 w 8572754"/>
                <a:gd name="connsiteY58" fmla="*/ 403616 h 2308616"/>
                <a:gd name="connsiteX59" fmla="*/ 1784604 w 8572754"/>
                <a:gd name="connsiteY59" fmla="*/ 327416 h 2308616"/>
                <a:gd name="connsiteX60" fmla="*/ 1149604 w 8572754"/>
                <a:gd name="connsiteY60" fmla="*/ 213116 h 2308616"/>
                <a:gd name="connsiteX61" fmla="*/ 1060704 w 8572754"/>
                <a:gd name="connsiteY61" fmla="*/ 200416 h 2308616"/>
                <a:gd name="connsiteX62" fmla="*/ 844804 w 8572754"/>
                <a:gd name="connsiteY62" fmla="*/ 187716 h 2308616"/>
                <a:gd name="connsiteX63" fmla="*/ 705104 w 8572754"/>
                <a:gd name="connsiteY63" fmla="*/ 175016 h 2308616"/>
                <a:gd name="connsiteX64" fmla="*/ 413004 w 8572754"/>
                <a:gd name="connsiteY64" fmla="*/ 162316 h 2308616"/>
                <a:gd name="connsiteX65" fmla="*/ 209804 w 8572754"/>
                <a:gd name="connsiteY65" fmla="*/ 149616 h 2308616"/>
                <a:gd name="connsiteX66" fmla="*/ 32004 w 8572754"/>
                <a:gd name="connsiteY66" fmla="*/ 162316 h 2308616"/>
                <a:gd name="connsiteX67" fmla="*/ 19304 w 8572754"/>
                <a:gd name="connsiteY67"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467104 w 8572754"/>
                <a:gd name="connsiteY50" fmla="*/ 733816 h 2308616"/>
                <a:gd name="connsiteX51" fmla="*/ 1492504 w 8572754"/>
                <a:gd name="connsiteY51" fmla="*/ 695716 h 2308616"/>
                <a:gd name="connsiteX52" fmla="*/ 1505204 w 8572754"/>
                <a:gd name="connsiteY52" fmla="*/ 657616 h 2308616"/>
                <a:gd name="connsiteX53" fmla="*/ 1543304 w 8572754"/>
                <a:gd name="connsiteY53" fmla="*/ 632216 h 2308616"/>
                <a:gd name="connsiteX54" fmla="*/ 1568704 w 8572754"/>
                <a:gd name="connsiteY54" fmla="*/ 594116 h 2308616"/>
                <a:gd name="connsiteX55" fmla="*/ 1606804 w 8572754"/>
                <a:gd name="connsiteY55" fmla="*/ 581416 h 2308616"/>
                <a:gd name="connsiteX56" fmla="*/ 1657604 w 8572754"/>
                <a:gd name="connsiteY56" fmla="*/ 505216 h 2308616"/>
                <a:gd name="connsiteX57" fmla="*/ 1733804 w 8572754"/>
                <a:gd name="connsiteY57" fmla="*/ 441716 h 2308616"/>
                <a:gd name="connsiteX58" fmla="*/ 1759204 w 8572754"/>
                <a:gd name="connsiteY58" fmla="*/ 403616 h 2308616"/>
                <a:gd name="connsiteX59" fmla="*/ 1784604 w 8572754"/>
                <a:gd name="connsiteY59" fmla="*/ 327416 h 2308616"/>
                <a:gd name="connsiteX60" fmla="*/ 1149604 w 8572754"/>
                <a:gd name="connsiteY60" fmla="*/ 213116 h 2308616"/>
                <a:gd name="connsiteX61" fmla="*/ 1060704 w 8572754"/>
                <a:gd name="connsiteY61" fmla="*/ 200416 h 2308616"/>
                <a:gd name="connsiteX62" fmla="*/ 844804 w 8572754"/>
                <a:gd name="connsiteY62" fmla="*/ 187716 h 2308616"/>
                <a:gd name="connsiteX63" fmla="*/ 705104 w 8572754"/>
                <a:gd name="connsiteY63" fmla="*/ 175016 h 2308616"/>
                <a:gd name="connsiteX64" fmla="*/ 413004 w 8572754"/>
                <a:gd name="connsiteY64" fmla="*/ 162316 h 2308616"/>
                <a:gd name="connsiteX65" fmla="*/ 209804 w 8572754"/>
                <a:gd name="connsiteY65" fmla="*/ 149616 h 2308616"/>
                <a:gd name="connsiteX66" fmla="*/ 32004 w 8572754"/>
                <a:gd name="connsiteY66" fmla="*/ 162316 h 2308616"/>
                <a:gd name="connsiteX67" fmla="*/ 19304 w 8572754"/>
                <a:gd name="connsiteY67"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492504 w 8572754"/>
                <a:gd name="connsiteY50" fmla="*/ 695716 h 2308616"/>
                <a:gd name="connsiteX51" fmla="*/ 1505204 w 8572754"/>
                <a:gd name="connsiteY51" fmla="*/ 657616 h 2308616"/>
                <a:gd name="connsiteX52" fmla="*/ 1543304 w 8572754"/>
                <a:gd name="connsiteY52" fmla="*/ 632216 h 2308616"/>
                <a:gd name="connsiteX53" fmla="*/ 1568704 w 8572754"/>
                <a:gd name="connsiteY53" fmla="*/ 594116 h 2308616"/>
                <a:gd name="connsiteX54" fmla="*/ 1606804 w 8572754"/>
                <a:gd name="connsiteY54" fmla="*/ 581416 h 2308616"/>
                <a:gd name="connsiteX55" fmla="*/ 1657604 w 8572754"/>
                <a:gd name="connsiteY55" fmla="*/ 505216 h 2308616"/>
                <a:gd name="connsiteX56" fmla="*/ 1733804 w 8572754"/>
                <a:gd name="connsiteY56" fmla="*/ 441716 h 2308616"/>
                <a:gd name="connsiteX57" fmla="*/ 1759204 w 8572754"/>
                <a:gd name="connsiteY57" fmla="*/ 403616 h 2308616"/>
                <a:gd name="connsiteX58" fmla="*/ 1784604 w 8572754"/>
                <a:gd name="connsiteY58" fmla="*/ 327416 h 2308616"/>
                <a:gd name="connsiteX59" fmla="*/ 1149604 w 8572754"/>
                <a:gd name="connsiteY59" fmla="*/ 213116 h 2308616"/>
                <a:gd name="connsiteX60" fmla="*/ 1060704 w 8572754"/>
                <a:gd name="connsiteY60" fmla="*/ 200416 h 2308616"/>
                <a:gd name="connsiteX61" fmla="*/ 844804 w 8572754"/>
                <a:gd name="connsiteY61" fmla="*/ 187716 h 2308616"/>
                <a:gd name="connsiteX62" fmla="*/ 705104 w 8572754"/>
                <a:gd name="connsiteY62" fmla="*/ 175016 h 2308616"/>
                <a:gd name="connsiteX63" fmla="*/ 413004 w 8572754"/>
                <a:gd name="connsiteY63" fmla="*/ 162316 h 2308616"/>
                <a:gd name="connsiteX64" fmla="*/ 209804 w 8572754"/>
                <a:gd name="connsiteY64" fmla="*/ 149616 h 2308616"/>
                <a:gd name="connsiteX65" fmla="*/ 32004 w 8572754"/>
                <a:gd name="connsiteY65" fmla="*/ 162316 h 2308616"/>
                <a:gd name="connsiteX66" fmla="*/ 19304 w 8572754"/>
                <a:gd name="connsiteY66"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05204 w 8572754"/>
                <a:gd name="connsiteY50" fmla="*/ 657616 h 2308616"/>
                <a:gd name="connsiteX51" fmla="*/ 1543304 w 8572754"/>
                <a:gd name="connsiteY51" fmla="*/ 632216 h 2308616"/>
                <a:gd name="connsiteX52" fmla="*/ 1568704 w 8572754"/>
                <a:gd name="connsiteY52" fmla="*/ 594116 h 2308616"/>
                <a:gd name="connsiteX53" fmla="*/ 1606804 w 8572754"/>
                <a:gd name="connsiteY53" fmla="*/ 581416 h 2308616"/>
                <a:gd name="connsiteX54" fmla="*/ 1657604 w 8572754"/>
                <a:gd name="connsiteY54" fmla="*/ 505216 h 2308616"/>
                <a:gd name="connsiteX55" fmla="*/ 1733804 w 8572754"/>
                <a:gd name="connsiteY55" fmla="*/ 441716 h 2308616"/>
                <a:gd name="connsiteX56" fmla="*/ 1759204 w 8572754"/>
                <a:gd name="connsiteY56" fmla="*/ 403616 h 2308616"/>
                <a:gd name="connsiteX57" fmla="*/ 1784604 w 8572754"/>
                <a:gd name="connsiteY57" fmla="*/ 327416 h 2308616"/>
                <a:gd name="connsiteX58" fmla="*/ 1149604 w 8572754"/>
                <a:gd name="connsiteY58" fmla="*/ 213116 h 2308616"/>
                <a:gd name="connsiteX59" fmla="*/ 1060704 w 8572754"/>
                <a:gd name="connsiteY59" fmla="*/ 200416 h 2308616"/>
                <a:gd name="connsiteX60" fmla="*/ 844804 w 8572754"/>
                <a:gd name="connsiteY60" fmla="*/ 187716 h 2308616"/>
                <a:gd name="connsiteX61" fmla="*/ 705104 w 8572754"/>
                <a:gd name="connsiteY61" fmla="*/ 175016 h 2308616"/>
                <a:gd name="connsiteX62" fmla="*/ 413004 w 8572754"/>
                <a:gd name="connsiteY62" fmla="*/ 162316 h 2308616"/>
                <a:gd name="connsiteX63" fmla="*/ 209804 w 8572754"/>
                <a:gd name="connsiteY63" fmla="*/ 149616 h 2308616"/>
                <a:gd name="connsiteX64" fmla="*/ 32004 w 8572754"/>
                <a:gd name="connsiteY64" fmla="*/ 162316 h 2308616"/>
                <a:gd name="connsiteX65" fmla="*/ 19304 w 8572754"/>
                <a:gd name="connsiteY65"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43304 w 8572754"/>
                <a:gd name="connsiteY50" fmla="*/ 632216 h 2308616"/>
                <a:gd name="connsiteX51" fmla="*/ 1568704 w 8572754"/>
                <a:gd name="connsiteY51" fmla="*/ 594116 h 2308616"/>
                <a:gd name="connsiteX52" fmla="*/ 1606804 w 8572754"/>
                <a:gd name="connsiteY52" fmla="*/ 581416 h 2308616"/>
                <a:gd name="connsiteX53" fmla="*/ 1657604 w 8572754"/>
                <a:gd name="connsiteY53" fmla="*/ 505216 h 2308616"/>
                <a:gd name="connsiteX54" fmla="*/ 1733804 w 8572754"/>
                <a:gd name="connsiteY54" fmla="*/ 441716 h 2308616"/>
                <a:gd name="connsiteX55" fmla="*/ 1759204 w 8572754"/>
                <a:gd name="connsiteY55" fmla="*/ 403616 h 2308616"/>
                <a:gd name="connsiteX56" fmla="*/ 1784604 w 8572754"/>
                <a:gd name="connsiteY56" fmla="*/ 327416 h 2308616"/>
                <a:gd name="connsiteX57" fmla="*/ 1149604 w 8572754"/>
                <a:gd name="connsiteY57" fmla="*/ 213116 h 2308616"/>
                <a:gd name="connsiteX58" fmla="*/ 1060704 w 8572754"/>
                <a:gd name="connsiteY58" fmla="*/ 200416 h 2308616"/>
                <a:gd name="connsiteX59" fmla="*/ 844804 w 8572754"/>
                <a:gd name="connsiteY59" fmla="*/ 187716 h 2308616"/>
                <a:gd name="connsiteX60" fmla="*/ 705104 w 8572754"/>
                <a:gd name="connsiteY60" fmla="*/ 175016 h 2308616"/>
                <a:gd name="connsiteX61" fmla="*/ 413004 w 8572754"/>
                <a:gd name="connsiteY61" fmla="*/ 162316 h 2308616"/>
                <a:gd name="connsiteX62" fmla="*/ 209804 w 8572754"/>
                <a:gd name="connsiteY62" fmla="*/ 149616 h 2308616"/>
                <a:gd name="connsiteX63" fmla="*/ 32004 w 8572754"/>
                <a:gd name="connsiteY63" fmla="*/ 162316 h 2308616"/>
                <a:gd name="connsiteX64" fmla="*/ 19304 w 8572754"/>
                <a:gd name="connsiteY64"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68704 w 8572754"/>
                <a:gd name="connsiteY50" fmla="*/ 594116 h 2308616"/>
                <a:gd name="connsiteX51" fmla="*/ 1606804 w 8572754"/>
                <a:gd name="connsiteY51" fmla="*/ 581416 h 2308616"/>
                <a:gd name="connsiteX52" fmla="*/ 1657604 w 8572754"/>
                <a:gd name="connsiteY52" fmla="*/ 505216 h 2308616"/>
                <a:gd name="connsiteX53" fmla="*/ 1733804 w 8572754"/>
                <a:gd name="connsiteY53" fmla="*/ 441716 h 2308616"/>
                <a:gd name="connsiteX54" fmla="*/ 1759204 w 8572754"/>
                <a:gd name="connsiteY54" fmla="*/ 403616 h 2308616"/>
                <a:gd name="connsiteX55" fmla="*/ 1784604 w 8572754"/>
                <a:gd name="connsiteY55" fmla="*/ 327416 h 2308616"/>
                <a:gd name="connsiteX56" fmla="*/ 1149604 w 8572754"/>
                <a:gd name="connsiteY56" fmla="*/ 213116 h 2308616"/>
                <a:gd name="connsiteX57" fmla="*/ 1060704 w 8572754"/>
                <a:gd name="connsiteY57" fmla="*/ 200416 h 2308616"/>
                <a:gd name="connsiteX58" fmla="*/ 844804 w 8572754"/>
                <a:gd name="connsiteY58" fmla="*/ 187716 h 2308616"/>
                <a:gd name="connsiteX59" fmla="*/ 705104 w 8572754"/>
                <a:gd name="connsiteY59" fmla="*/ 175016 h 2308616"/>
                <a:gd name="connsiteX60" fmla="*/ 413004 w 8572754"/>
                <a:gd name="connsiteY60" fmla="*/ 162316 h 2308616"/>
                <a:gd name="connsiteX61" fmla="*/ 209804 w 8572754"/>
                <a:gd name="connsiteY61" fmla="*/ 149616 h 2308616"/>
                <a:gd name="connsiteX62" fmla="*/ 32004 w 8572754"/>
                <a:gd name="connsiteY62" fmla="*/ 162316 h 2308616"/>
                <a:gd name="connsiteX63" fmla="*/ 19304 w 8572754"/>
                <a:gd name="connsiteY63"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68704 w 8572754"/>
                <a:gd name="connsiteY50" fmla="*/ 594116 h 2308616"/>
                <a:gd name="connsiteX51" fmla="*/ 1657604 w 8572754"/>
                <a:gd name="connsiteY51" fmla="*/ 505216 h 2308616"/>
                <a:gd name="connsiteX52" fmla="*/ 1733804 w 8572754"/>
                <a:gd name="connsiteY52" fmla="*/ 441716 h 2308616"/>
                <a:gd name="connsiteX53" fmla="*/ 1759204 w 8572754"/>
                <a:gd name="connsiteY53" fmla="*/ 403616 h 2308616"/>
                <a:gd name="connsiteX54" fmla="*/ 1784604 w 8572754"/>
                <a:gd name="connsiteY54" fmla="*/ 327416 h 2308616"/>
                <a:gd name="connsiteX55" fmla="*/ 1149604 w 8572754"/>
                <a:gd name="connsiteY55" fmla="*/ 213116 h 2308616"/>
                <a:gd name="connsiteX56" fmla="*/ 1060704 w 8572754"/>
                <a:gd name="connsiteY56" fmla="*/ 200416 h 2308616"/>
                <a:gd name="connsiteX57" fmla="*/ 844804 w 8572754"/>
                <a:gd name="connsiteY57" fmla="*/ 187716 h 2308616"/>
                <a:gd name="connsiteX58" fmla="*/ 705104 w 8572754"/>
                <a:gd name="connsiteY58" fmla="*/ 175016 h 2308616"/>
                <a:gd name="connsiteX59" fmla="*/ 413004 w 8572754"/>
                <a:gd name="connsiteY59" fmla="*/ 162316 h 2308616"/>
                <a:gd name="connsiteX60" fmla="*/ 209804 w 8572754"/>
                <a:gd name="connsiteY60" fmla="*/ 149616 h 2308616"/>
                <a:gd name="connsiteX61" fmla="*/ 32004 w 8572754"/>
                <a:gd name="connsiteY61" fmla="*/ 162316 h 2308616"/>
                <a:gd name="connsiteX62" fmla="*/ 19304 w 8572754"/>
                <a:gd name="connsiteY62"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11554 w 8572754"/>
                <a:gd name="connsiteY50" fmla="*/ 581416 h 2308616"/>
                <a:gd name="connsiteX51" fmla="*/ 1657604 w 8572754"/>
                <a:gd name="connsiteY51" fmla="*/ 505216 h 2308616"/>
                <a:gd name="connsiteX52" fmla="*/ 1733804 w 8572754"/>
                <a:gd name="connsiteY52" fmla="*/ 441716 h 2308616"/>
                <a:gd name="connsiteX53" fmla="*/ 1759204 w 8572754"/>
                <a:gd name="connsiteY53" fmla="*/ 403616 h 2308616"/>
                <a:gd name="connsiteX54" fmla="*/ 1784604 w 8572754"/>
                <a:gd name="connsiteY54" fmla="*/ 327416 h 2308616"/>
                <a:gd name="connsiteX55" fmla="*/ 1149604 w 8572754"/>
                <a:gd name="connsiteY55" fmla="*/ 213116 h 2308616"/>
                <a:gd name="connsiteX56" fmla="*/ 1060704 w 8572754"/>
                <a:gd name="connsiteY56" fmla="*/ 200416 h 2308616"/>
                <a:gd name="connsiteX57" fmla="*/ 844804 w 8572754"/>
                <a:gd name="connsiteY57" fmla="*/ 187716 h 2308616"/>
                <a:gd name="connsiteX58" fmla="*/ 705104 w 8572754"/>
                <a:gd name="connsiteY58" fmla="*/ 175016 h 2308616"/>
                <a:gd name="connsiteX59" fmla="*/ 413004 w 8572754"/>
                <a:gd name="connsiteY59" fmla="*/ 162316 h 2308616"/>
                <a:gd name="connsiteX60" fmla="*/ 209804 w 8572754"/>
                <a:gd name="connsiteY60" fmla="*/ 149616 h 2308616"/>
                <a:gd name="connsiteX61" fmla="*/ 32004 w 8572754"/>
                <a:gd name="connsiteY61" fmla="*/ 162316 h 2308616"/>
                <a:gd name="connsiteX62" fmla="*/ 19304 w 8572754"/>
                <a:gd name="connsiteY62"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11554 w 8572754"/>
                <a:gd name="connsiteY50" fmla="*/ 581416 h 2308616"/>
                <a:gd name="connsiteX51" fmla="*/ 1733804 w 8572754"/>
                <a:gd name="connsiteY51" fmla="*/ 441716 h 2308616"/>
                <a:gd name="connsiteX52" fmla="*/ 1759204 w 8572754"/>
                <a:gd name="connsiteY52" fmla="*/ 403616 h 2308616"/>
                <a:gd name="connsiteX53" fmla="*/ 1784604 w 8572754"/>
                <a:gd name="connsiteY53" fmla="*/ 327416 h 2308616"/>
                <a:gd name="connsiteX54" fmla="*/ 1149604 w 8572754"/>
                <a:gd name="connsiteY54" fmla="*/ 213116 h 2308616"/>
                <a:gd name="connsiteX55" fmla="*/ 1060704 w 8572754"/>
                <a:gd name="connsiteY55" fmla="*/ 200416 h 2308616"/>
                <a:gd name="connsiteX56" fmla="*/ 844804 w 8572754"/>
                <a:gd name="connsiteY56" fmla="*/ 187716 h 2308616"/>
                <a:gd name="connsiteX57" fmla="*/ 705104 w 8572754"/>
                <a:gd name="connsiteY57" fmla="*/ 175016 h 2308616"/>
                <a:gd name="connsiteX58" fmla="*/ 413004 w 8572754"/>
                <a:gd name="connsiteY58" fmla="*/ 162316 h 2308616"/>
                <a:gd name="connsiteX59" fmla="*/ 209804 w 8572754"/>
                <a:gd name="connsiteY59" fmla="*/ 149616 h 2308616"/>
                <a:gd name="connsiteX60" fmla="*/ 32004 w 8572754"/>
                <a:gd name="connsiteY60" fmla="*/ 162316 h 2308616"/>
                <a:gd name="connsiteX61" fmla="*/ 19304 w 8572754"/>
                <a:gd name="connsiteY61"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11554 w 8572754"/>
                <a:gd name="connsiteY50" fmla="*/ 581416 h 2308616"/>
                <a:gd name="connsiteX51" fmla="*/ 1733804 w 8572754"/>
                <a:gd name="connsiteY51" fmla="*/ 441716 h 2308616"/>
                <a:gd name="connsiteX52" fmla="*/ 1784604 w 8572754"/>
                <a:gd name="connsiteY52" fmla="*/ 327416 h 2308616"/>
                <a:gd name="connsiteX53" fmla="*/ 1149604 w 8572754"/>
                <a:gd name="connsiteY53" fmla="*/ 213116 h 2308616"/>
                <a:gd name="connsiteX54" fmla="*/ 1060704 w 8572754"/>
                <a:gd name="connsiteY54" fmla="*/ 200416 h 2308616"/>
                <a:gd name="connsiteX55" fmla="*/ 844804 w 8572754"/>
                <a:gd name="connsiteY55" fmla="*/ 187716 h 2308616"/>
                <a:gd name="connsiteX56" fmla="*/ 705104 w 8572754"/>
                <a:gd name="connsiteY56" fmla="*/ 175016 h 2308616"/>
                <a:gd name="connsiteX57" fmla="*/ 413004 w 8572754"/>
                <a:gd name="connsiteY57" fmla="*/ 162316 h 2308616"/>
                <a:gd name="connsiteX58" fmla="*/ 209804 w 8572754"/>
                <a:gd name="connsiteY58" fmla="*/ 149616 h 2308616"/>
                <a:gd name="connsiteX59" fmla="*/ 32004 w 8572754"/>
                <a:gd name="connsiteY59" fmla="*/ 162316 h 2308616"/>
                <a:gd name="connsiteX60" fmla="*/ 19304 w 8572754"/>
                <a:gd name="connsiteY60"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11554 w 8572754"/>
                <a:gd name="connsiteY50" fmla="*/ 581416 h 2308616"/>
                <a:gd name="connsiteX51" fmla="*/ 1733804 w 8572754"/>
                <a:gd name="connsiteY51" fmla="*/ 441716 h 2308616"/>
                <a:gd name="connsiteX52" fmla="*/ 1149604 w 8572754"/>
                <a:gd name="connsiteY52" fmla="*/ 213116 h 2308616"/>
                <a:gd name="connsiteX53" fmla="*/ 1060704 w 8572754"/>
                <a:gd name="connsiteY53" fmla="*/ 200416 h 2308616"/>
                <a:gd name="connsiteX54" fmla="*/ 844804 w 8572754"/>
                <a:gd name="connsiteY54" fmla="*/ 187716 h 2308616"/>
                <a:gd name="connsiteX55" fmla="*/ 705104 w 8572754"/>
                <a:gd name="connsiteY55" fmla="*/ 175016 h 2308616"/>
                <a:gd name="connsiteX56" fmla="*/ 413004 w 8572754"/>
                <a:gd name="connsiteY56" fmla="*/ 162316 h 2308616"/>
                <a:gd name="connsiteX57" fmla="*/ 209804 w 8572754"/>
                <a:gd name="connsiteY57" fmla="*/ 149616 h 2308616"/>
                <a:gd name="connsiteX58" fmla="*/ 32004 w 8572754"/>
                <a:gd name="connsiteY58" fmla="*/ 162316 h 2308616"/>
                <a:gd name="connsiteX59" fmla="*/ 19304 w 8572754"/>
                <a:gd name="connsiteY5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11554 w 8572754"/>
                <a:gd name="connsiteY50" fmla="*/ 581416 h 2308616"/>
                <a:gd name="connsiteX51" fmla="*/ 1733804 w 8572754"/>
                <a:gd name="connsiteY51" fmla="*/ 441716 h 2308616"/>
                <a:gd name="connsiteX52" fmla="*/ 1149604 w 8572754"/>
                <a:gd name="connsiteY52" fmla="*/ 213116 h 2308616"/>
                <a:gd name="connsiteX53" fmla="*/ 1060704 w 8572754"/>
                <a:gd name="connsiteY53" fmla="*/ 200416 h 2308616"/>
                <a:gd name="connsiteX54" fmla="*/ 844804 w 8572754"/>
                <a:gd name="connsiteY54" fmla="*/ 187716 h 2308616"/>
                <a:gd name="connsiteX55" fmla="*/ 705104 w 8572754"/>
                <a:gd name="connsiteY55" fmla="*/ 175016 h 2308616"/>
                <a:gd name="connsiteX56" fmla="*/ 413004 w 8572754"/>
                <a:gd name="connsiteY56" fmla="*/ 162316 h 2308616"/>
                <a:gd name="connsiteX57" fmla="*/ 209804 w 8572754"/>
                <a:gd name="connsiteY57" fmla="*/ 149616 h 2308616"/>
                <a:gd name="connsiteX58" fmla="*/ 32004 w 8572754"/>
                <a:gd name="connsiteY58" fmla="*/ 162316 h 2308616"/>
                <a:gd name="connsiteX59" fmla="*/ 19304 w 8572754"/>
                <a:gd name="connsiteY5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11554 w 8572754"/>
                <a:gd name="connsiteY50" fmla="*/ 581416 h 2308616"/>
                <a:gd name="connsiteX51" fmla="*/ 1733804 w 8572754"/>
                <a:gd name="connsiteY51" fmla="*/ 441716 h 2308616"/>
                <a:gd name="connsiteX52" fmla="*/ 1149604 w 8572754"/>
                <a:gd name="connsiteY52" fmla="*/ 213116 h 2308616"/>
                <a:gd name="connsiteX53" fmla="*/ 1060704 w 8572754"/>
                <a:gd name="connsiteY53" fmla="*/ 200416 h 2308616"/>
                <a:gd name="connsiteX54" fmla="*/ 844804 w 8572754"/>
                <a:gd name="connsiteY54" fmla="*/ 187716 h 2308616"/>
                <a:gd name="connsiteX55" fmla="*/ 705104 w 8572754"/>
                <a:gd name="connsiteY55" fmla="*/ 175016 h 2308616"/>
                <a:gd name="connsiteX56" fmla="*/ 413004 w 8572754"/>
                <a:gd name="connsiteY56" fmla="*/ 162316 h 2308616"/>
                <a:gd name="connsiteX57" fmla="*/ 209804 w 8572754"/>
                <a:gd name="connsiteY57" fmla="*/ 149616 h 2308616"/>
                <a:gd name="connsiteX58" fmla="*/ 32004 w 8572754"/>
                <a:gd name="connsiteY58" fmla="*/ 162316 h 2308616"/>
                <a:gd name="connsiteX59" fmla="*/ 19304 w 8572754"/>
                <a:gd name="connsiteY5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11554 w 8572754"/>
                <a:gd name="connsiteY50" fmla="*/ 581416 h 2308616"/>
                <a:gd name="connsiteX51" fmla="*/ 1733804 w 8572754"/>
                <a:gd name="connsiteY51" fmla="*/ 441716 h 2308616"/>
                <a:gd name="connsiteX52" fmla="*/ 1460754 w 8572754"/>
                <a:gd name="connsiteY52" fmla="*/ 276616 h 2308616"/>
                <a:gd name="connsiteX53" fmla="*/ 1060704 w 8572754"/>
                <a:gd name="connsiteY53" fmla="*/ 200416 h 2308616"/>
                <a:gd name="connsiteX54" fmla="*/ 844804 w 8572754"/>
                <a:gd name="connsiteY54" fmla="*/ 187716 h 2308616"/>
                <a:gd name="connsiteX55" fmla="*/ 705104 w 8572754"/>
                <a:gd name="connsiteY55" fmla="*/ 175016 h 2308616"/>
                <a:gd name="connsiteX56" fmla="*/ 413004 w 8572754"/>
                <a:gd name="connsiteY56" fmla="*/ 162316 h 2308616"/>
                <a:gd name="connsiteX57" fmla="*/ 209804 w 8572754"/>
                <a:gd name="connsiteY57" fmla="*/ 149616 h 2308616"/>
                <a:gd name="connsiteX58" fmla="*/ 32004 w 8572754"/>
                <a:gd name="connsiteY58" fmla="*/ 162316 h 2308616"/>
                <a:gd name="connsiteX59" fmla="*/ 19304 w 8572754"/>
                <a:gd name="connsiteY59"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11554 w 8572754"/>
                <a:gd name="connsiteY50" fmla="*/ 581416 h 2308616"/>
                <a:gd name="connsiteX51" fmla="*/ 1733804 w 8572754"/>
                <a:gd name="connsiteY51" fmla="*/ 441716 h 2308616"/>
                <a:gd name="connsiteX52" fmla="*/ 1460754 w 8572754"/>
                <a:gd name="connsiteY52" fmla="*/ 276616 h 2308616"/>
                <a:gd name="connsiteX53" fmla="*/ 844804 w 8572754"/>
                <a:gd name="connsiteY53" fmla="*/ 187716 h 2308616"/>
                <a:gd name="connsiteX54" fmla="*/ 705104 w 8572754"/>
                <a:gd name="connsiteY54" fmla="*/ 175016 h 2308616"/>
                <a:gd name="connsiteX55" fmla="*/ 413004 w 8572754"/>
                <a:gd name="connsiteY55" fmla="*/ 162316 h 2308616"/>
                <a:gd name="connsiteX56" fmla="*/ 209804 w 8572754"/>
                <a:gd name="connsiteY56" fmla="*/ 149616 h 2308616"/>
                <a:gd name="connsiteX57" fmla="*/ 32004 w 8572754"/>
                <a:gd name="connsiteY57" fmla="*/ 162316 h 2308616"/>
                <a:gd name="connsiteX58" fmla="*/ 19304 w 8572754"/>
                <a:gd name="connsiteY58" fmla="*/ 2308616 h 2308616"/>
                <a:gd name="connsiteX0" fmla="*/ 19304 w 8572754"/>
                <a:gd name="connsiteY0" fmla="*/ 2308616 h 2308616"/>
                <a:gd name="connsiteX1" fmla="*/ 235204 w 8572754"/>
                <a:gd name="connsiteY1" fmla="*/ 2283216 h 2308616"/>
                <a:gd name="connsiteX2" fmla="*/ 393954 w 8572754"/>
                <a:gd name="connsiteY2" fmla="*/ 2238766 h 2308616"/>
                <a:gd name="connsiteX3" fmla="*/ 355854 w 8572754"/>
                <a:gd name="connsiteY3" fmla="*/ 2111766 h 2308616"/>
                <a:gd name="connsiteX4" fmla="*/ 254254 w 8572754"/>
                <a:gd name="connsiteY4" fmla="*/ 1953016 h 2308616"/>
                <a:gd name="connsiteX5" fmla="*/ 165354 w 8572754"/>
                <a:gd name="connsiteY5" fmla="*/ 1692666 h 2308616"/>
                <a:gd name="connsiteX6" fmla="*/ 241554 w 8572754"/>
                <a:gd name="connsiteY6" fmla="*/ 1406916 h 2308616"/>
                <a:gd name="connsiteX7" fmla="*/ 381254 w 8572754"/>
                <a:gd name="connsiteY7" fmla="*/ 1254516 h 2308616"/>
                <a:gd name="connsiteX8" fmla="*/ 571754 w 8572754"/>
                <a:gd name="connsiteY8" fmla="*/ 1146566 h 2308616"/>
                <a:gd name="connsiteX9" fmla="*/ 870204 w 8572754"/>
                <a:gd name="connsiteY9" fmla="*/ 1152916 h 2308616"/>
                <a:gd name="connsiteX10" fmla="*/ 1143254 w 8572754"/>
                <a:gd name="connsiteY10" fmla="*/ 1260866 h 2308616"/>
                <a:gd name="connsiteX11" fmla="*/ 1308354 w 8572754"/>
                <a:gd name="connsiteY11" fmla="*/ 1394216 h 2308616"/>
                <a:gd name="connsiteX12" fmla="*/ 1390903 w 8572754"/>
                <a:gd name="connsiteY12" fmla="*/ 1635515 h 2308616"/>
                <a:gd name="connsiteX13" fmla="*/ 1390904 w 8572754"/>
                <a:gd name="connsiteY13" fmla="*/ 1870466 h 2308616"/>
                <a:gd name="connsiteX14" fmla="*/ 1333754 w 8572754"/>
                <a:gd name="connsiteY14" fmla="*/ 2105416 h 2308616"/>
                <a:gd name="connsiteX15" fmla="*/ 1340104 w 8572754"/>
                <a:gd name="connsiteY15" fmla="*/ 2245116 h 2308616"/>
                <a:gd name="connsiteX16" fmla="*/ 1651254 w 8572754"/>
                <a:gd name="connsiteY16" fmla="*/ 2276866 h 2308616"/>
                <a:gd name="connsiteX17" fmla="*/ 2330703 w 8572754"/>
                <a:gd name="connsiteY17" fmla="*/ 2257815 h 2308616"/>
                <a:gd name="connsiteX18" fmla="*/ 3060954 w 8572754"/>
                <a:gd name="connsiteY18" fmla="*/ 2226066 h 2308616"/>
                <a:gd name="connsiteX19" fmla="*/ 3854704 w 8572754"/>
                <a:gd name="connsiteY19" fmla="*/ 2168916 h 2308616"/>
                <a:gd name="connsiteX20" fmla="*/ 4464304 w 8572754"/>
                <a:gd name="connsiteY20" fmla="*/ 2080016 h 2308616"/>
                <a:gd name="connsiteX21" fmla="*/ 5289804 w 8572754"/>
                <a:gd name="connsiteY21" fmla="*/ 2060966 h 2308616"/>
                <a:gd name="connsiteX22" fmla="*/ 5473954 w 8572754"/>
                <a:gd name="connsiteY22" fmla="*/ 1997466 h 2308616"/>
                <a:gd name="connsiteX23" fmla="*/ 5556504 w 8572754"/>
                <a:gd name="connsiteY23" fmla="*/ 1730766 h 2308616"/>
                <a:gd name="connsiteX24" fmla="*/ 5727954 w 8572754"/>
                <a:gd name="connsiteY24" fmla="*/ 1597416 h 2308616"/>
                <a:gd name="connsiteX25" fmla="*/ 5988304 w 8572754"/>
                <a:gd name="connsiteY25" fmla="*/ 1552966 h 2308616"/>
                <a:gd name="connsiteX26" fmla="*/ 6178804 w 8572754"/>
                <a:gd name="connsiteY26" fmla="*/ 1603766 h 2308616"/>
                <a:gd name="connsiteX27" fmla="*/ 6337554 w 8572754"/>
                <a:gd name="connsiteY27" fmla="*/ 1737116 h 2308616"/>
                <a:gd name="connsiteX28" fmla="*/ 6445504 w 8572754"/>
                <a:gd name="connsiteY28" fmla="*/ 1921266 h 2308616"/>
                <a:gd name="connsiteX29" fmla="*/ 6667754 w 8572754"/>
                <a:gd name="connsiteY29" fmla="*/ 1997466 h 2308616"/>
                <a:gd name="connsiteX30" fmla="*/ 7385304 w 8572754"/>
                <a:gd name="connsiteY30" fmla="*/ 2016516 h 2308616"/>
                <a:gd name="connsiteX31" fmla="*/ 8223504 w 8572754"/>
                <a:gd name="connsiteY31" fmla="*/ 2029216 h 2308616"/>
                <a:gd name="connsiteX32" fmla="*/ 8572754 w 8572754"/>
                <a:gd name="connsiteY32" fmla="*/ 2022866 h 2308616"/>
                <a:gd name="connsiteX33" fmla="*/ 8560054 w 8572754"/>
                <a:gd name="connsiteY33" fmla="*/ 1076716 h 2308616"/>
                <a:gd name="connsiteX34" fmla="*/ 7848854 w 8572754"/>
                <a:gd name="connsiteY34" fmla="*/ 1102116 h 2308616"/>
                <a:gd name="connsiteX35" fmla="*/ 6801104 w 8572754"/>
                <a:gd name="connsiteY35" fmla="*/ 1127516 h 2308616"/>
                <a:gd name="connsiteX36" fmla="*/ 5867654 w 8572754"/>
                <a:gd name="connsiteY36" fmla="*/ 1000516 h 2308616"/>
                <a:gd name="connsiteX37" fmla="*/ 5150104 w 8572754"/>
                <a:gd name="connsiteY37" fmla="*/ 829066 h 2308616"/>
                <a:gd name="connsiteX38" fmla="*/ 4483353 w 8572754"/>
                <a:gd name="connsiteY38" fmla="*/ 683015 h 2308616"/>
                <a:gd name="connsiteX39" fmla="*/ 3892804 w 8572754"/>
                <a:gd name="connsiteY39" fmla="*/ 549666 h 2308616"/>
                <a:gd name="connsiteX40" fmla="*/ 3010154 w 8572754"/>
                <a:gd name="connsiteY40" fmla="*/ 511566 h 2308616"/>
                <a:gd name="connsiteX41" fmla="*/ 2572004 w 8572754"/>
                <a:gd name="connsiteY41" fmla="*/ 613166 h 2308616"/>
                <a:gd name="connsiteX42" fmla="*/ 2584704 w 8572754"/>
                <a:gd name="connsiteY42" fmla="*/ 987816 h 2308616"/>
                <a:gd name="connsiteX43" fmla="*/ 2540254 w 8572754"/>
                <a:gd name="connsiteY43" fmla="*/ 1356116 h 2308616"/>
                <a:gd name="connsiteX44" fmla="*/ 2235454 w 8572754"/>
                <a:gd name="connsiteY44" fmla="*/ 1533916 h 2308616"/>
                <a:gd name="connsiteX45" fmla="*/ 1790954 w 8572754"/>
                <a:gd name="connsiteY45" fmla="*/ 1572016 h 2308616"/>
                <a:gd name="connsiteX46" fmla="*/ 1530604 w 8572754"/>
                <a:gd name="connsiteY46" fmla="*/ 1495816 h 2308616"/>
                <a:gd name="connsiteX47" fmla="*/ 1378204 w 8572754"/>
                <a:gd name="connsiteY47" fmla="*/ 1356116 h 2308616"/>
                <a:gd name="connsiteX48" fmla="*/ 1289304 w 8572754"/>
                <a:gd name="connsiteY48" fmla="*/ 1032266 h 2308616"/>
                <a:gd name="connsiteX49" fmla="*/ 1352804 w 8572754"/>
                <a:gd name="connsiteY49" fmla="*/ 790966 h 2308616"/>
                <a:gd name="connsiteX50" fmla="*/ 1511554 w 8572754"/>
                <a:gd name="connsiteY50" fmla="*/ 581416 h 2308616"/>
                <a:gd name="connsiteX51" fmla="*/ 1733804 w 8572754"/>
                <a:gd name="connsiteY51" fmla="*/ 441716 h 2308616"/>
                <a:gd name="connsiteX52" fmla="*/ 1460754 w 8572754"/>
                <a:gd name="connsiteY52" fmla="*/ 276616 h 2308616"/>
                <a:gd name="connsiteX53" fmla="*/ 844804 w 8572754"/>
                <a:gd name="connsiteY53" fmla="*/ 187716 h 2308616"/>
                <a:gd name="connsiteX54" fmla="*/ 413004 w 8572754"/>
                <a:gd name="connsiteY54" fmla="*/ 162316 h 2308616"/>
                <a:gd name="connsiteX55" fmla="*/ 209804 w 8572754"/>
                <a:gd name="connsiteY55" fmla="*/ 149616 h 2308616"/>
                <a:gd name="connsiteX56" fmla="*/ 32004 w 8572754"/>
                <a:gd name="connsiteY56" fmla="*/ 162316 h 2308616"/>
                <a:gd name="connsiteX57" fmla="*/ 19304 w 8572754"/>
                <a:gd name="connsiteY57" fmla="*/ 2308616 h 2308616"/>
                <a:gd name="connsiteX0" fmla="*/ 19304 w 8572754"/>
                <a:gd name="connsiteY0" fmla="*/ 2310565 h 2310565"/>
                <a:gd name="connsiteX1" fmla="*/ 235204 w 8572754"/>
                <a:gd name="connsiteY1" fmla="*/ 2285165 h 2310565"/>
                <a:gd name="connsiteX2" fmla="*/ 393954 w 8572754"/>
                <a:gd name="connsiteY2" fmla="*/ 2240715 h 2310565"/>
                <a:gd name="connsiteX3" fmla="*/ 355854 w 8572754"/>
                <a:gd name="connsiteY3" fmla="*/ 2113715 h 2310565"/>
                <a:gd name="connsiteX4" fmla="*/ 254254 w 8572754"/>
                <a:gd name="connsiteY4" fmla="*/ 1954965 h 2310565"/>
                <a:gd name="connsiteX5" fmla="*/ 165354 w 8572754"/>
                <a:gd name="connsiteY5" fmla="*/ 1694615 h 2310565"/>
                <a:gd name="connsiteX6" fmla="*/ 241554 w 8572754"/>
                <a:gd name="connsiteY6" fmla="*/ 1408865 h 2310565"/>
                <a:gd name="connsiteX7" fmla="*/ 381254 w 8572754"/>
                <a:gd name="connsiteY7" fmla="*/ 1256465 h 2310565"/>
                <a:gd name="connsiteX8" fmla="*/ 571754 w 8572754"/>
                <a:gd name="connsiteY8" fmla="*/ 1148515 h 2310565"/>
                <a:gd name="connsiteX9" fmla="*/ 870204 w 8572754"/>
                <a:gd name="connsiteY9" fmla="*/ 1154865 h 2310565"/>
                <a:gd name="connsiteX10" fmla="*/ 1143254 w 8572754"/>
                <a:gd name="connsiteY10" fmla="*/ 1262815 h 2310565"/>
                <a:gd name="connsiteX11" fmla="*/ 1308354 w 8572754"/>
                <a:gd name="connsiteY11" fmla="*/ 1396165 h 2310565"/>
                <a:gd name="connsiteX12" fmla="*/ 1390903 w 8572754"/>
                <a:gd name="connsiteY12" fmla="*/ 1637464 h 2310565"/>
                <a:gd name="connsiteX13" fmla="*/ 1390904 w 8572754"/>
                <a:gd name="connsiteY13" fmla="*/ 1872415 h 2310565"/>
                <a:gd name="connsiteX14" fmla="*/ 1333754 w 8572754"/>
                <a:gd name="connsiteY14" fmla="*/ 2107365 h 2310565"/>
                <a:gd name="connsiteX15" fmla="*/ 1340104 w 8572754"/>
                <a:gd name="connsiteY15" fmla="*/ 2247065 h 2310565"/>
                <a:gd name="connsiteX16" fmla="*/ 1651254 w 8572754"/>
                <a:gd name="connsiteY16" fmla="*/ 2278815 h 2310565"/>
                <a:gd name="connsiteX17" fmla="*/ 2330703 w 8572754"/>
                <a:gd name="connsiteY17" fmla="*/ 2259764 h 2310565"/>
                <a:gd name="connsiteX18" fmla="*/ 3060954 w 8572754"/>
                <a:gd name="connsiteY18" fmla="*/ 2228015 h 2310565"/>
                <a:gd name="connsiteX19" fmla="*/ 3854704 w 8572754"/>
                <a:gd name="connsiteY19" fmla="*/ 2170865 h 2310565"/>
                <a:gd name="connsiteX20" fmla="*/ 4464304 w 8572754"/>
                <a:gd name="connsiteY20" fmla="*/ 2081965 h 2310565"/>
                <a:gd name="connsiteX21" fmla="*/ 5289804 w 8572754"/>
                <a:gd name="connsiteY21" fmla="*/ 2062915 h 2310565"/>
                <a:gd name="connsiteX22" fmla="*/ 5473954 w 8572754"/>
                <a:gd name="connsiteY22" fmla="*/ 1999415 h 2310565"/>
                <a:gd name="connsiteX23" fmla="*/ 5556504 w 8572754"/>
                <a:gd name="connsiteY23" fmla="*/ 1732715 h 2310565"/>
                <a:gd name="connsiteX24" fmla="*/ 5727954 w 8572754"/>
                <a:gd name="connsiteY24" fmla="*/ 1599365 h 2310565"/>
                <a:gd name="connsiteX25" fmla="*/ 5988304 w 8572754"/>
                <a:gd name="connsiteY25" fmla="*/ 1554915 h 2310565"/>
                <a:gd name="connsiteX26" fmla="*/ 6178804 w 8572754"/>
                <a:gd name="connsiteY26" fmla="*/ 1605715 h 2310565"/>
                <a:gd name="connsiteX27" fmla="*/ 6337554 w 8572754"/>
                <a:gd name="connsiteY27" fmla="*/ 1739065 h 2310565"/>
                <a:gd name="connsiteX28" fmla="*/ 6445504 w 8572754"/>
                <a:gd name="connsiteY28" fmla="*/ 1923215 h 2310565"/>
                <a:gd name="connsiteX29" fmla="*/ 6667754 w 8572754"/>
                <a:gd name="connsiteY29" fmla="*/ 1999415 h 2310565"/>
                <a:gd name="connsiteX30" fmla="*/ 7385304 w 8572754"/>
                <a:gd name="connsiteY30" fmla="*/ 2018465 h 2310565"/>
                <a:gd name="connsiteX31" fmla="*/ 8223504 w 8572754"/>
                <a:gd name="connsiteY31" fmla="*/ 2031165 h 2310565"/>
                <a:gd name="connsiteX32" fmla="*/ 8572754 w 8572754"/>
                <a:gd name="connsiteY32" fmla="*/ 2024815 h 2310565"/>
                <a:gd name="connsiteX33" fmla="*/ 8560054 w 8572754"/>
                <a:gd name="connsiteY33" fmla="*/ 1078665 h 2310565"/>
                <a:gd name="connsiteX34" fmla="*/ 7848854 w 8572754"/>
                <a:gd name="connsiteY34" fmla="*/ 1104065 h 2310565"/>
                <a:gd name="connsiteX35" fmla="*/ 6801104 w 8572754"/>
                <a:gd name="connsiteY35" fmla="*/ 1129465 h 2310565"/>
                <a:gd name="connsiteX36" fmla="*/ 5867654 w 8572754"/>
                <a:gd name="connsiteY36" fmla="*/ 1002465 h 2310565"/>
                <a:gd name="connsiteX37" fmla="*/ 5150104 w 8572754"/>
                <a:gd name="connsiteY37" fmla="*/ 831015 h 2310565"/>
                <a:gd name="connsiteX38" fmla="*/ 4483353 w 8572754"/>
                <a:gd name="connsiteY38" fmla="*/ 684964 h 2310565"/>
                <a:gd name="connsiteX39" fmla="*/ 3892804 w 8572754"/>
                <a:gd name="connsiteY39" fmla="*/ 551615 h 2310565"/>
                <a:gd name="connsiteX40" fmla="*/ 3010154 w 8572754"/>
                <a:gd name="connsiteY40" fmla="*/ 513515 h 2310565"/>
                <a:gd name="connsiteX41" fmla="*/ 2572004 w 8572754"/>
                <a:gd name="connsiteY41" fmla="*/ 615115 h 2310565"/>
                <a:gd name="connsiteX42" fmla="*/ 2584704 w 8572754"/>
                <a:gd name="connsiteY42" fmla="*/ 989765 h 2310565"/>
                <a:gd name="connsiteX43" fmla="*/ 2540254 w 8572754"/>
                <a:gd name="connsiteY43" fmla="*/ 1358065 h 2310565"/>
                <a:gd name="connsiteX44" fmla="*/ 2235454 w 8572754"/>
                <a:gd name="connsiteY44" fmla="*/ 1535865 h 2310565"/>
                <a:gd name="connsiteX45" fmla="*/ 1790954 w 8572754"/>
                <a:gd name="connsiteY45" fmla="*/ 1573965 h 2310565"/>
                <a:gd name="connsiteX46" fmla="*/ 1530604 w 8572754"/>
                <a:gd name="connsiteY46" fmla="*/ 1497765 h 2310565"/>
                <a:gd name="connsiteX47" fmla="*/ 1378204 w 8572754"/>
                <a:gd name="connsiteY47" fmla="*/ 1358065 h 2310565"/>
                <a:gd name="connsiteX48" fmla="*/ 1289304 w 8572754"/>
                <a:gd name="connsiteY48" fmla="*/ 1034215 h 2310565"/>
                <a:gd name="connsiteX49" fmla="*/ 1352804 w 8572754"/>
                <a:gd name="connsiteY49" fmla="*/ 792915 h 2310565"/>
                <a:gd name="connsiteX50" fmla="*/ 1511554 w 8572754"/>
                <a:gd name="connsiteY50" fmla="*/ 583365 h 2310565"/>
                <a:gd name="connsiteX51" fmla="*/ 1733804 w 8572754"/>
                <a:gd name="connsiteY51" fmla="*/ 443665 h 2310565"/>
                <a:gd name="connsiteX52" fmla="*/ 1460754 w 8572754"/>
                <a:gd name="connsiteY52" fmla="*/ 278565 h 2310565"/>
                <a:gd name="connsiteX53" fmla="*/ 844804 w 8572754"/>
                <a:gd name="connsiteY53" fmla="*/ 189665 h 2310565"/>
                <a:gd name="connsiteX54" fmla="*/ 209804 w 8572754"/>
                <a:gd name="connsiteY54" fmla="*/ 151565 h 2310565"/>
                <a:gd name="connsiteX55" fmla="*/ 32004 w 8572754"/>
                <a:gd name="connsiteY55" fmla="*/ 164265 h 2310565"/>
                <a:gd name="connsiteX56" fmla="*/ 19304 w 8572754"/>
                <a:gd name="connsiteY56" fmla="*/ 2310565 h 2310565"/>
                <a:gd name="connsiteX0" fmla="*/ 19304 w 8572754"/>
                <a:gd name="connsiteY0" fmla="*/ 2301102 h 2301102"/>
                <a:gd name="connsiteX1" fmla="*/ 235204 w 8572754"/>
                <a:gd name="connsiteY1" fmla="*/ 2275702 h 2301102"/>
                <a:gd name="connsiteX2" fmla="*/ 393954 w 8572754"/>
                <a:gd name="connsiteY2" fmla="*/ 2231252 h 2301102"/>
                <a:gd name="connsiteX3" fmla="*/ 355854 w 8572754"/>
                <a:gd name="connsiteY3" fmla="*/ 2104252 h 2301102"/>
                <a:gd name="connsiteX4" fmla="*/ 254254 w 8572754"/>
                <a:gd name="connsiteY4" fmla="*/ 1945502 h 2301102"/>
                <a:gd name="connsiteX5" fmla="*/ 165354 w 8572754"/>
                <a:gd name="connsiteY5" fmla="*/ 1685152 h 2301102"/>
                <a:gd name="connsiteX6" fmla="*/ 241554 w 8572754"/>
                <a:gd name="connsiteY6" fmla="*/ 1399402 h 2301102"/>
                <a:gd name="connsiteX7" fmla="*/ 381254 w 8572754"/>
                <a:gd name="connsiteY7" fmla="*/ 1247002 h 2301102"/>
                <a:gd name="connsiteX8" fmla="*/ 571754 w 8572754"/>
                <a:gd name="connsiteY8" fmla="*/ 1139052 h 2301102"/>
                <a:gd name="connsiteX9" fmla="*/ 870204 w 8572754"/>
                <a:gd name="connsiteY9" fmla="*/ 1145402 h 2301102"/>
                <a:gd name="connsiteX10" fmla="*/ 1143254 w 8572754"/>
                <a:gd name="connsiteY10" fmla="*/ 1253352 h 2301102"/>
                <a:gd name="connsiteX11" fmla="*/ 1308354 w 8572754"/>
                <a:gd name="connsiteY11" fmla="*/ 1386702 h 2301102"/>
                <a:gd name="connsiteX12" fmla="*/ 1390903 w 8572754"/>
                <a:gd name="connsiteY12" fmla="*/ 1628001 h 2301102"/>
                <a:gd name="connsiteX13" fmla="*/ 1390904 w 8572754"/>
                <a:gd name="connsiteY13" fmla="*/ 1862952 h 2301102"/>
                <a:gd name="connsiteX14" fmla="*/ 1333754 w 8572754"/>
                <a:gd name="connsiteY14" fmla="*/ 2097902 h 2301102"/>
                <a:gd name="connsiteX15" fmla="*/ 1340104 w 8572754"/>
                <a:gd name="connsiteY15" fmla="*/ 2237602 h 2301102"/>
                <a:gd name="connsiteX16" fmla="*/ 1651254 w 8572754"/>
                <a:gd name="connsiteY16" fmla="*/ 2269352 h 2301102"/>
                <a:gd name="connsiteX17" fmla="*/ 2330703 w 8572754"/>
                <a:gd name="connsiteY17" fmla="*/ 2250301 h 2301102"/>
                <a:gd name="connsiteX18" fmla="*/ 3060954 w 8572754"/>
                <a:gd name="connsiteY18" fmla="*/ 2218552 h 2301102"/>
                <a:gd name="connsiteX19" fmla="*/ 3854704 w 8572754"/>
                <a:gd name="connsiteY19" fmla="*/ 2161402 h 2301102"/>
                <a:gd name="connsiteX20" fmla="*/ 4464304 w 8572754"/>
                <a:gd name="connsiteY20" fmla="*/ 2072502 h 2301102"/>
                <a:gd name="connsiteX21" fmla="*/ 5289804 w 8572754"/>
                <a:gd name="connsiteY21" fmla="*/ 2053452 h 2301102"/>
                <a:gd name="connsiteX22" fmla="*/ 5473954 w 8572754"/>
                <a:gd name="connsiteY22" fmla="*/ 1989952 h 2301102"/>
                <a:gd name="connsiteX23" fmla="*/ 5556504 w 8572754"/>
                <a:gd name="connsiteY23" fmla="*/ 1723252 h 2301102"/>
                <a:gd name="connsiteX24" fmla="*/ 5727954 w 8572754"/>
                <a:gd name="connsiteY24" fmla="*/ 1589902 h 2301102"/>
                <a:gd name="connsiteX25" fmla="*/ 5988304 w 8572754"/>
                <a:gd name="connsiteY25" fmla="*/ 1545452 h 2301102"/>
                <a:gd name="connsiteX26" fmla="*/ 6178804 w 8572754"/>
                <a:gd name="connsiteY26" fmla="*/ 1596252 h 2301102"/>
                <a:gd name="connsiteX27" fmla="*/ 6337554 w 8572754"/>
                <a:gd name="connsiteY27" fmla="*/ 1729602 h 2301102"/>
                <a:gd name="connsiteX28" fmla="*/ 6445504 w 8572754"/>
                <a:gd name="connsiteY28" fmla="*/ 1913752 h 2301102"/>
                <a:gd name="connsiteX29" fmla="*/ 6667754 w 8572754"/>
                <a:gd name="connsiteY29" fmla="*/ 1989952 h 2301102"/>
                <a:gd name="connsiteX30" fmla="*/ 7385304 w 8572754"/>
                <a:gd name="connsiteY30" fmla="*/ 2009002 h 2301102"/>
                <a:gd name="connsiteX31" fmla="*/ 8223504 w 8572754"/>
                <a:gd name="connsiteY31" fmla="*/ 2021702 h 2301102"/>
                <a:gd name="connsiteX32" fmla="*/ 8572754 w 8572754"/>
                <a:gd name="connsiteY32" fmla="*/ 2015352 h 2301102"/>
                <a:gd name="connsiteX33" fmla="*/ 8560054 w 8572754"/>
                <a:gd name="connsiteY33" fmla="*/ 1069202 h 2301102"/>
                <a:gd name="connsiteX34" fmla="*/ 7848854 w 8572754"/>
                <a:gd name="connsiteY34" fmla="*/ 1094602 h 2301102"/>
                <a:gd name="connsiteX35" fmla="*/ 6801104 w 8572754"/>
                <a:gd name="connsiteY35" fmla="*/ 1120002 h 2301102"/>
                <a:gd name="connsiteX36" fmla="*/ 5867654 w 8572754"/>
                <a:gd name="connsiteY36" fmla="*/ 993002 h 2301102"/>
                <a:gd name="connsiteX37" fmla="*/ 5150104 w 8572754"/>
                <a:gd name="connsiteY37" fmla="*/ 821552 h 2301102"/>
                <a:gd name="connsiteX38" fmla="*/ 4483353 w 8572754"/>
                <a:gd name="connsiteY38" fmla="*/ 675501 h 2301102"/>
                <a:gd name="connsiteX39" fmla="*/ 3892804 w 8572754"/>
                <a:gd name="connsiteY39" fmla="*/ 542152 h 2301102"/>
                <a:gd name="connsiteX40" fmla="*/ 3010154 w 8572754"/>
                <a:gd name="connsiteY40" fmla="*/ 504052 h 2301102"/>
                <a:gd name="connsiteX41" fmla="*/ 2572004 w 8572754"/>
                <a:gd name="connsiteY41" fmla="*/ 605652 h 2301102"/>
                <a:gd name="connsiteX42" fmla="*/ 2584704 w 8572754"/>
                <a:gd name="connsiteY42" fmla="*/ 980302 h 2301102"/>
                <a:gd name="connsiteX43" fmla="*/ 2540254 w 8572754"/>
                <a:gd name="connsiteY43" fmla="*/ 1348602 h 2301102"/>
                <a:gd name="connsiteX44" fmla="*/ 2235454 w 8572754"/>
                <a:gd name="connsiteY44" fmla="*/ 1526402 h 2301102"/>
                <a:gd name="connsiteX45" fmla="*/ 1790954 w 8572754"/>
                <a:gd name="connsiteY45" fmla="*/ 1564502 h 2301102"/>
                <a:gd name="connsiteX46" fmla="*/ 1530604 w 8572754"/>
                <a:gd name="connsiteY46" fmla="*/ 1488302 h 2301102"/>
                <a:gd name="connsiteX47" fmla="*/ 1378204 w 8572754"/>
                <a:gd name="connsiteY47" fmla="*/ 1348602 h 2301102"/>
                <a:gd name="connsiteX48" fmla="*/ 1289304 w 8572754"/>
                <a:gd name="connsiteY48" fmla="*/ 1024752 h 2301102"/>
                <a:gd name="connsiteX49" fmla="*/ 1352804 w 8572754"/>
                <a:gd name="connsiteY49" fmla="*/ 783452 h 2301102"/>
                <a:gd name="connsiteX50" fmla="*/ 1511554 w 8572754"/>
                <a:gd name="connsiteY50" fmla="*/ 573902 h 2301102"/>
                <a:gd name="connsiteX51" fmla="*/ 1733804 w 8572754"/>
                <a:gd name="connsiteY51" fmla="*/ 434202 h 2301102"/>
                <a:gd name="connsiteX52" fmla="*/ 1460754 w 8572754"/>
                <a:gd name="connsiteY52" fmla="*/ 269102 h 2301102"/>
                <a:gd name="connsiteX53" fmla="*/ 844804 w 8572754"/>
                <a:gd name="connsiteY53" fmla="*/ 180202 h 2301102"/>
                <a:gd name="connsiteX54" fmla="*/ 32004 w 8572754"/>
                <a:gd name="connsiteY54" fmla="*/ 154802 h 2301102"/>
                <a:gd name="connsiteX55" fmla="*/ 19304 w 8572754"/>
                <a:gd name="connsiteY55" fmla="*/ 2301102 h 2301102"/>
                <a:gd name="connsiteX0" fmla="*/ 0 w 8553450"/>
                <a:gd name="connsiteY0" fmla="*/ 2301102 h 2301102"/>
                <a:gd name="connsiteX1" fmla="*/ 215900 w 8553450"/>
                <a:gd name="connsiteY1" fmla="*/ 2275702 h 2301102"/>
                <a:gd name="connsiteX2" fmla="*/ 374650 w 8553450"/>
                <a:gd name="connsiteY2" fmla="*/ 2231252 h 2301102"/>
                <a:gd name="connsiteX3" fmla="*/ 336550 w 8553450"/>
                <a:gd name="connsiteY3" fmla="*/ 2104252 h 2301102"/>
                <a:gd name="connsiteX4" fmla="*/ 234950 w 8553450"/>
                <a:gd name="connsiteY4" fmla="*/ 1945502 h 2301102"/>
                <a:gd name="connsiteX5" fmla="*/ 146050 w 8553450"/>
                <a:gd name="connsiteY5" fmla="*/ 1685152 h 2301102"/>
                <a:gd name="connsiteX6" fmla="*/ 222250 w 8553450"/>
                <a:gd name="connsiteY6" fmla="*/ 1399402 h 2301102"/>
                <a:gd name="connsiteX7" fmla="*/ 361950 w 8553450"/>
                <a:gd name="connsiteY7" fmla="*/ 1247002 h 2301102"/>
                <a:gd name="connsiteX8" fmla="*/ 552450 w 8553450"/>
                <a:gd name="connsiteY8" fmla="*/ 1139052 h 2301102"/>
                <a:gd name="connsiteX9" fmla="*/ 850900 w 8553450"/>
                <a:gd name="connsiteY9" fmla="*/ 1145402 h 2301102"/>
                <a:gd name="connsiteX10" fmla="*/ 1123950 w 8553450"/>
                <a:gd name="connsiteY10" fmla="*/ 1253352 h 2301102"/>
                <a:gd name="connsiteX11" fmla="*/ 1289050 w 8553450"/>
                <a:gd name="connsiteY11" fmla="*/ 1386702 h 2301102"/>
                <a:gd name="connsiteX12" fmla="*/ 1371599 w 8553450"/>
                <a:gd name="connsiteY12" fmla="*/ 1628001 h 2301102"/>
                <a:gd name="connsiteX13" fmla="*/ 1371600 w 8553450"/>
                <a:gd name="connsiteY13" fmla="*/ 1862952 h 2301102"/>
                <a:gd name="connsiteX14" fmla="*/ 1314450 w 8553450"/>
                <a:gd name="connsiteY14" fmla="*/ 2097902 h 2301102"/>
                <a:gd name="connsiteX15" fmla="*/ 1320800 w 8553450"/>
                <a:gd name="connsiteY15" fmla="*/ 2237602 h 2301102"/>
                <a:gd name="connsiteX16" fmla="*/ 1631950 w 8553450"/>
                <a:gd name="connsiteY16" fmla="*/ 2269352 h 2301102"/>
                <a:gd name="connsiteX17" fmla="*/ 2311399 w 8553450"/>
                <a:gd name="connsiteY17" fmla="*/ 2250301 h 2301102"/>
                <a:gd name="connsiteX18" fmla="*/ 3041650 w 8553450"/>
                <a:gd name="connsiteY18" fmla="*/ 2218552 h 2301102"/>
                <a:gd name="connsiteX19" fmla="*/ 3835400 w 8553450"/>
                <a:gd name="connsiteY19" fmla="*/ 2161402 h 2301102"/>
                <a:gd name="connsiteX20" fmla="*/ 4445000 w 8553450"/>
                <a:gd name="connsiteY20" fmla="*/ 2072502 h 2301102"/>
                <a:gd name="connsiteX21" fmla="*/ 5270500 w 8553450"/>
                <a:gd name="connsiteY21" fmla="*/ 2053452 h 2301102"/>
                <a:gd name="connsiteX22" fmla="*/ 5454650 w 8553450"/>
                <a:gd name="connsiteY22" fmla="*/ 1989952 h 2301102"/>
                <a:gd name="connsiteX23" fmla="*/ 5537200 w 8553450"/>
                <a:gd name="connsiteY23" fmla="*/ 1723252 h 2301102"/>
                <a:gd name="connsiteX24" fmla="*/ 5708650 w 8553450"/>
                <a:gd name="connsiteY24" fmla="*/ 1589902 h 2301102"/>
                <a:gd name="connsiteX25" fmla="*/ 5969000 w 8553450"/>
                <a:gd name="connsiteY25" fmla="*/ 1545452 h 2301102"/>
                <a:gd name="connsiteX26" fmla="*/ 6159500 w 8553450"/>
                <a:gd name="connsiteY26" fmla="*/ 1596252 h 2301102"/>
                <a:gd name="connsiteX27" fmla="*/ 6318250 w 8553450"/>
                <a:gd name="connsiteY27" fmla="*/ 1729602 h 2301102"/>
                <a:gd name="connsiteX28" fmla="*/ 6426200 w 8553450"/>
                <a:gd name="connsiteY28" fmla="*/ 1913752 h 2301102"/>
                <a:gd name="connsiteX29" fmla="*/ 6648450 w 8553450"/>
                <a:gd name="connsiteY29" fmla="*/ 1989952 h 2301102"/>
                <a:gd name="connsiteX30" fmla="*/ 7366000 w 8553450"/>
                <a:gd name="connsiteY30" fmla="*/ 2009002 h 2301102"/>
                <a:gd name="connsiteX31" fmla="*/ 8204200 w 8553450"/>
                <a:gd name="connsiteY31" fmla="*/ 2021702 h 2301102"/>
                <a:gd name="connsiteX32" fmla="*/ 8553450 w 8553450"/>
                <a:gd name="connsiteY32" fmla="*/ 2015352 h 2301102"/>
                <a:gd name="connsiteX33" fmla="*/ 8540750 w 8553450"/>
                <a:gd name="connsiteY33" fmla="*/ 1069202 h 2301102"/>
                <a:gd name="connsiteX34" fmla="*/ 7829550 w 8553450"/>
                <a:gd name="connsiteY34" fmla="*/ 1094602 h 2301102"/>
                <a:gd name="connsiteX35" fmla="*/ 6781800 w 8553450"/>
                <a:gd name="connsiteY35" fmla="*/ 1120002 h 2301102"/>
                <a:gd name="connsiteX36" fmla="*/ 5848350 w 8553450"/>
                <a:gd name="connsiteY36" fmla="*/ 993002 h 2301102"/>
                <a:gd name="connsiteX37" fmla="*/ 5130800 w 8553450"/>
                <a:gd name="connsiteY37" fmla="*/ 821552 h 2301102"/>
                <a:gd name="connsiteX38" fmla="*/ 4464049 w 8553450"/>
                <a:gd name="connsiteY38" fmla="*/ 675501 h 2301102"/>
                <a:gd name="connsiteX39" fmla="*/ 3873500 w 8553450"/>
                <a:gd name="connsiteY39" fmla="*/ 542152 h 2301102"/>
                <a:gd name="connsiteX40" fmla="*/ 2990850 w 8553450"/>
                <a:gd name="connsiteY40" fmla="*/ 504052 h 2301102"/>
                <a:gd name="connsiteX41" fmla="*/ 2552700 w 8553450"/>
                <a:gd name="connsiteY41" fmla="*/ 605652 h 2301102"/>
                <a:gd name="connsiteX42" fmla="*/ 2565400 w 8553450"/>
                <a:gd name="connsiteY42" fmla="*/ 980302 h 2301102"/>
                <a:gd name="connsiteX43" fmla="*/ 2520950 w 8553450"/>
                <a:gd name="connsiteY43" fmla="*/ 1348602 h 2301102"/>
                <a:gd name="connsiteX44" fmla="*/ 2216150 w 8553450"/>
                <a:gd name="connsiteY44" fmla="*/ 1526402 h 2301102"/>
                <a:gd name="connsiteX45" fmla="*/ 1771650 w 8553450"/>
                <a:gd name="connsiteY45" fmla="*/ 1564502 h 2301102"/>
                <a:gd name="connsiteX46" fmla="*/ 1511300 w 8553450"/>
                <a:gd name="connsiteY46" fmla="*/ 1488302 h 2301102"/>
                <a:gd name="connsiteX47" fmla="*/ 1358900 w 8553450"/>
                <a:gd name="connsiteY47" fmla="*/ 1348602 h 2301102"/>
                <a:gd name="connsiteX48" fmla="*/ 1270000 w 8553450"/>
                <a:gd name="connsiteY48" fmla="*/ 1024752 h 2301102"/>
                <a:gd name="connsiteX49" fmla="*/ 1333500 w 8553450"/>
                <a:gd name="connsiteY49" fmla="*/ 783452 h 2301102"/>
                <a:gd name="connsiteX50" fmla="*/ 1492250 w 8553450"/>
                <a:gd name="connsiteY50" fmla="*/ 573902 h 2301102"/>
                <a:gd name="connsiteX51" fmla="*/ 1714500 w 8553450"/>
                <a:gd name="connsiteY51" fmla="*/ 434202 h 2301102"/>
                <a:gd name="connsiteX52" fmla="*/ 1441450 w 8553450"/>
                <a:gd name="connsiteY52" fmla="*/ 269102 h 2301102"/>
                <a:gd name="connsiteX53" fmla="*/ 825500 w 8553450"/>
                <a:gd name="connsiteY53" fmla="*/ 180202 h 2301102"/>
                <a:gd name="connsiteX54" fmla="*/ 12700 w 8553450"/>
                <a:gd name="connsiteY54" fmla="*/ 154802 h 2301102"/>
                <a:gd name="connsiteX55" fmla="*/ 0 w 8553450"/>
                <a:gd name="connsiteY55" fmla="*/ 2301102 h 2301102"/>
                <a:gd name="connsiteX0" fmla="*/ 0 w 8553450"/>
                <a:gd name="connsiteY0" fmla="*/ 2301102 h 2301102"/>
                <a:gd name="connsiteX1" fmla="*/ 215900 w 8553450"/>
                <a:gd name="connsiteY1" fmla="*/ 2275702 h 2301102"/>
                <a:gd name="connsiteX2" fmla="*/ 374650 w 8553450"/>
                <a:gd name="connsiteY2" fmla="*/ 2231252 h 2301102"/>
                <a:gd name="connsiteX3" fmla="*/ 336550 w 8553450"/>
                <a:gd name="connsiteY3" fmla="*/ 2104252 h 2301102"/>
                <a:gd name="connsiteX4" fmla="*/ 234950 w 8553450"/>
                <a:gd name="connsiteY4" fmla="*/ 1945502 h 2301102"/>
                <a:gd name="connsiteX5" fmla="*/ 146050 w 8553450"/>
                <a:gd name="connsiteY5" fmla="*/ 1685152 h 2301102"/>
                <a:gd name="connsiteX6" fmla="*/ 222250 w 8553450"/>
                <a:gd name="connsiteY6" fmla="*/ 1399402 h 2301102"/>
                <a:gd name="connsiteX7" fmla="*/ 361950 w 8553450"/>
                <a:gd name="connsiteY7" fmla="*/ 1247002 h 2301102"/>
                <a:gd name="connsiteX8" fmla="*/ 552450 w 8553450"/>
                <a:gd name="connsiteY8" fmla="*/ 1139052 h 2301102"/>
                <a:gd name="connsiteX9" fmla="*/ 850900 w 8553450"/>
                <a:gd name="connsiteY9" fmla="*/ 1145402 h 2301102"/>
                <a:gd name="connsiteX10" fmla="*/ 1123950 w 8553450"/>
                <a:gd name="connsiteY10" fmla="*/ 1253352 h 2301102"/>
                <a:gd name="connsiteX11" fmla="*/ 1289050 w 8553450"/>
                <a:gd name="connsiteY11" fmla="*/ 1386702 h 2301102"/>
                <a:gd name="connsiteX12" fmla="*/ 1371599 w 8553450"/>
                <a:gd name="connsiteY12" fmla="*/ 1628001 h 2301102"/>
                <a:gd name="connsiteX13" fmla="*/ 1371600 w 8553450"/>
                <a:gd name="connsiteY13" fmla="*/ 1862952 h 2301102"/>
                <a:gd name="connsiteX14" fmla="*/ 1314450 w 8553450"/>
                <a:gd name="connsiteY14" fmla="*/ 2097902 h 2301102"/>
                <a:gd name="connsiteX15" fmla="*/ 1320800 w 8553450"/>
                <a:gd name="connsiteY15" fmla="*/ 2237602 h 2301102"/>
                <a:gd name="connsiteX16" fmla="*/ 1631950 w 8553450"/>
                <a:gd name="connsiteY16" fmla="*/ 2269352 h 2301102"/>
                <a:gd name="connsiteX17" fmla="*/ 2311399 w 8553450"/>
                <a:gd name="connsiteY17" fmla="*/ 2250301 h 2301102"/>
                <a:gd name="connsiteX18" fmla="*/ 3041650 w 8553450"/>
                <a:gd name="connsiteY18" fmla="*/ 2218552 h 2301102"/>
                <a:gd name="connsiteX19" fmla="*/ 3835400 w 8553450"/>
                <a:gd name="connsiteY19" fmla="*/ 2161402 h 2301102"/>
                <a:gd name="connsiteX20" fmla="*/ 4445000 w 8553450"/>
                <a:gd name="connsiteY20" fmla="*/ 2072502 h 2301102"/>
                <a:gd name="connsiteX21" fmla="*/ 5270500 w 8553450"/>
                <a:gd name="connsiteY21" fmla="*/ 2053452 h 2301102"/>
                <a:gd name="connsiteX22" fmla="*/ 5454650 w 8553450"/>
                <a:gd name="connsiteY22" fmla="*/ 1989952 h 2301102"/>
                <a:gd name="connsiteX23" fmla="*/ 5537200 w 8553450"/>
                <a:gd name="connsiteY23" fmla="*/ 1723252 h 2301102"/>
                <a:gd name="connsiteX24" fmla="*/ 5708650 w 8553450"/>
                <a:gd name="connsiteY24" fmla="*/ 1589902 h 2301102"/>
                <a:gd name="connsiteX25" fmla="*/ 5969000 w 8553450"/>
                <a:gd name="connsiteY25" fmla="*/ 1545452 h 2301102"/>
                <a:gd name="connsiteX26" fmla="*/ 6159500 w 8553450"/>
                <a:gd name="connsiteY26" fmla="*/ 1596252 h 2301102"/>
                <a:gd name="connsiteX27" fmla="*/ 6318250 w 8553450"/>
                <a:gd name="connsiteY27" fmla="*/ 1729602 h 2301102"/>
                <a:gd name="connsiteX28" fmla="*/ 6426200 w 8553450"/>
                <a:gd name="connsiteY28" fmla="*/ 1913752 h 2301102"/>
                <a:gd name="connsiteX29" fmla="*/ 6648450 w 8553450"/>
                <a:gd name="connsiteY29" fmla="*/ 1989952 h 2301102"/>
                <a:gd name="connsiteX30" fmla="*/ 7366000 w 8553450"/>
                <a:gd name="connsiteY30" fmla="*/ 2009002 h 2301102"/>
                <a:gd name="connsiteX31" fmla="*/ 8204200 w 8553450"/>
                <a:gd name="connsiteY31" fmla="*/ 2021702 h 2301102"/>
                <a:gd name="connsiteX32" fmla="*/ 8553450 w 8553450"/>
                <a:gd name="connsiteY32" fmla="*/ 2015352 h 2301102"/>
                <a:gd name="connsiteX33" fmla="*/ 8540750 w 8553450"/>
                <a:gd name="connsiteY33" fmla="*/ 1069202 h 2301102"/>
                <a:gd name="connsiteX34" fmla="*/ 7829550 w 8553450"/>
                <a:gd name="connsiteY34" fmla="*/ 1094602 h 2301102"/>
                <a:gd name="connsiteX35" fmla="*/ 6781800 w 8553450"/>
                <a:gd name="connsiteY35" fmla="*/ 1120002 h 2301102"/>
                <a:gd name="connsiteX36" fmla="*/ 5848350 w 8553450"/>
                <a:gd name="connsiteY36" fmla="*/ 993002 h 2301102"/>
                <a:gd name="connsiteX37" fmla="*/ 5130800 w 8553450"/>
                <a:gd name="connsiteY37" fmla="*/ 821552 h 2301102"/>
                <a:gd name="connsiteX38" fmla="*/ 4464049 w 8553450"/>
                <a:gd name="connsiteY38" fmla="*/ 675501 h 2301102"/>
                <a:gd name="connsiteX39" fmla="*/ 3873500 w 8553450"/>
                <a:gd name="connsiteY39" fmla="*/ 542152 h 2301102"/>
                <a:gd name="connsiteX40" fmla="*/ 2990850 w 8553450"/>
                <a:gd name="connsiteY40" fmla="*/ 504052 h 2301102"/>
                <a:gd name="connsiteX41" fmla="*/ 2552700 w 8553450"/>
                <a:gd name="connsiteY41" fmla="*/ 605652 h 2301102"/>
                <a:gd name="connsiteX42" fmla="*/ 2565400 w 8553450"/>
                <a:gd name="connsiteY42" fmla="*/ 980302 h 2301102"/>
                <a:gd name="connsiteX43" fmla="*/ 2520950 w 8553450"/>
                <a:gd name="connsiteY43" fmla="*/ 1348602 h 2301102"/>
                <a:gd name="connsiteX44" fmla="*/ 2216150 w 8553450"/>
                <a:gd name="connsiteY44" fmla="*/ 1526402 h 2301102"/>
                <a:gd name="connsiteX45" fmla="*/ 1771650 w 8553450"/>
                <a:gd name="connsiteY45" fmla="*/ 1564502 h 2301102"/>
                <a:gd name="connsiteX46" fmla="*/ 1511300 w 8553450"/>
                <a:gd name="connsiteY46" fmla="*/ 1488302 h 2301102"/>
                <a:gd name="connsiteX47" fmla="*/ 1358900 w 8553450"/>
                <a:gd name="connsiteY47" fmla="*/ 1348602 h 2301102"/>
                <a:gd name="connsiteX48" fmla="*/ 1270000 w 8553450"/>
                <a:gd name="connsiteY48" fmla="*/ 1024752 h 2301102"/>
                <a:gd name="connsiteX49" fmla="*/ 1333500 w 8553450"/>
                <a:gd name="connsiteY49" fmla="*/ 783452 h 2301102"/>
                <a:gd name="connsiteX50" fmla="*/ 1492250 w 8553450"/>
                <a:gd name="connsiteY50" fmla="*/ 573902 h 2301102"/>
                <a:gd name="connsiteX51" fmla="*/ 1714500 w 8553450"/>
                <a:gd name="connsiteY51" fmla="*/ 434202 h 2301102"/>
                <a:gd name="connsiteX52" fmla="*/ 1441450 w 8553450"/>
                <a:gd name="connsiteY52" fmla="*/ 269102 h 2301102"/>
                <a:gd name="connsiteX53" fmla="*/ 825500 w 8553450"/>
                <a:gd name="connsiteY53" fmla="*/ 180202 h 2301102"/>
                <a:gd name="connsiteX54" fmla="*/ 12700 w 8553450"/>
                <a:gd name="connsiteY54" fmla="*/ 154802 h 2301102"/>
                <a:gd name="connsiteX55" fmla="*/ 0 w 8553450"/>
                <a:gd name="connsiteY55" fmla="*/ 2301102 h 230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553450" h="2301102">
                  <a:moveTo>
                    <a:pt x="0" y="2301102"/>
                  </a:moveTo>
                  <a:cubicBezTo>
                    <a:pt x="71967" y="2292635"/>
                    <a:pt x="153458" y="2287344"/>
                    <a:pt x="215900" y="2275702"/>
                  </a:cubicBezTo>
                  <a:cubicBezTo>
                    <a:pt x="278342" y="2264060"/>
                    <a:pt x="351367" y="2277819"/>
                    <a:pt x="374650" y="2231252"/>
                  </a:cubicBezTo>
                  <a:cubicBezTo>
                    <a:pt x="397933" y="2184685"/>
                    <a:pt x="332481" y="2120528"/>
                    <a:pt x="336550" y="2104252"/>
                  </a:cubicBezTo>
                  <a:cubicBezTo>
                    <a:pt x="324908" y="2056627"/>
                    <a:pt x="266700" y="2015352"/>
                    <a:pt x="234950" y="1945502"/>
                  </a:cubicBezTo>
                  <a:cubicBezTo>
                    <a:pt x="203200" y="1875652"/>
                    <a:pt x="148167" y="1776169"/>
                    <a:pt x="146050" y="1685152"/>
                  </a:cubicBezTo>
                  <a:cubicBezTo>
                    <a:pt x="143933" y="1594135"/>
                    <a:pt x="186267" y="1472427"/>
                    <a:pt x="222250" y="1399402"/>
                  </a:cubicBezTo>
                  <a:cubicBezTo>
                    <a:pt x="258233" y="1326377"/>
                    <a:pt x="306917" y="1290394"/>
                    <a:pt x="361950" y="1247002"/>
                  </a:cubicBezTo>
                  <a:cubicBezTo>
                    <a:pt x="416983" y="1203610"/>
                    <a:pt x="543543" y="1140042"/>
                    <a:pt x="552450" y="1139052"/>
                  </a:cubicBezTo>
                  <a:cubicBezTo>
                    <a:pt x="654050" y="1147519"/>
                    <a:pt x="755650" y="1126352"/>
                    <a:pt x="850900" y="1145402"/>
                  </a:cubicBezTo>
                  <a:cubicBezTo>
                    <a:pt x="946150" y="1164452"/>
                    <a:pt x="1050925" y="1213135"/>
                    <a:pt x="1123950" y="1253352"/>
                  </a:cubicBezTo>
                  <a:cubicBezTo>
                    <a:pt x="1196975" y="1293569"/>
                    <a:pt x="1247775" y="1324261"/>
                    <a:pt x="1289050" y="1386702"/>
                  </a:cubicBezTo>
                  <a:cubicBezTo>
                    <a:pt x="1330325" y="1449143"/>
                    <a:pt x="1362074" y="1547568"/>
                    <a:pt x="1371599" y="1628001"/>
                  </a:cubicBezTo>
                  <a:cubicBezTo>
                    <a:pt x="1381124" y="1708434"/>
                    <a:pt x="1381125" y="1784635"/>
                    <a:pt x="1371600" y="1862952"/>
                  </a:cubicBezTo>
                  <a:cubicBezTo>
                    <a:pt x="1362075" y="1941269"/>
                    <a:pt x="1322917" y="2035460"/>
                    <a:pt x="1314450" y="2097902"/>
                  </a:cubicBezTo>
                  <a:cubicBezTo>
                    <a:pt x="1305983" y="2160344"/>
                    <a:pt x="1267883" y="2209027"/>
                    <a:pt x="1320800" y="2237602"/>
                  </a:cubicBezTo>
                  <a:cubicBezTo>
                    <a:pt x="1373717" y="2266177"/>
                    <a:pt x="1466850" y="2267236"/>
                    <a:pt x="1631950" y="2269352"/>
                  </a:cubicBezTo>
                  <a:cubicBezTo>
                    <a:pt x="1797050" y="2271468"/>
                    <a:pt x="2084916" y="2256651"/>
                    <a:pt x="2311399" y="2250301"/>
                  </a:cubicBezTo>
                  <a:cubicBezTo>
                    <a:pt x="2470149" y="2246068"/>
                    <a:pt x="2844800" y="2222785"/>
                    <a:pt x="3041650" y="2218552"/>
                  </a:cubicBezTo>
                  <a:cubicBezTo>
                    <a:pt x="3306233" y="2199502"/>
                    <a:pt x="3601508" y="2185744"/>
                    <a:pt x="3835400" y="2161402"/>
                  </a:cubicBezTo>
                  <a:cubicBezTo>
                    <a:pt x="4069292" y="2137060"/>
                    <a:pt x="4205817" y="2090494"/>
                    <a:pt x="4445000" y="2072502"/>
                  </a:cubicBezTo>
                  <a:cubicBezTo>
                    <a:pt x="4684183" y="2054510"/>
                    <a:pt x="5102225" y="2067210"/>
                    <a:pt x="5270500" y="2053452"/>
                  </a:cubicBezTo>
                  <a:cubicBezTo>
                    <a:pt x="5438775" y="2039694"/>
                    <a:pt x="5410200" y="2044985"/>
                    <a:pt x="5454650" y="1989952"/>
                  </a:cubicBezTo>
                  <a:cubicBezTo>
                    <a:pt x="5499100" y="1934919"/>
                    <a:pt x="5511397" y="1797897"/>
                    <a:pt x="5537200" y="1723252"/>
                  </a:cubicBezTo>
                  <a:cubicBezTo>
                    <a:pt x="5563003" y="1648607"/>
                    <a:pt x="5608943" y="1615005"/>
                    <a:pt x="5708650" y="1589902"/>
                  </a:cubicBezTo>
                  <a:cubicBezTo>
                    <a:pt x="5808357" y="1564799"/>
                    <a:pt x="5893858" y="1544394"/>
                    <a:pt x="5969000" y="1545452"/>
                  </a:cubicBezTo>
                  <a:cubicBezTo>
                    <a:pt x="6044142" y="1546510"/>
                    <a:pt x="6101292" y="1565560"/>
                    <a:pt x="6159500" y="1596252"/>
                  </a:cubicBezTo>
                  <a:cubicBezTo>
                    <a:pt x="6217708" y="1626944"/>
                    <a:pt x="6273800" y="1676685"/>
                    <a:pt x="6318250" y="1729602"/>
                  </a:cubicBezTo>
                  <a:cubicBezTo>
                    <a:pt x="6362700" y="1782519"/>
                    <a:pt x="6371167" y="1870360"/>
                    <a:pt x="6426200" y="1913752"/>
                  </a:cubicBezTo>
                  <a:cubicBezTo>
                    <a:pt x="6481233" y="1957144"/>
                    <a:pt x="6491817" y="1974077"/>
                    <a:pt x="6648450" y="1989952"/>
                  </a:cubicBezTo>
                  <a:cubicBezTo>
                    <a:pt x="6805083" y="2005827"/>
                    <a:pt x="7106708" y="2003710"/>
                    <a:pt x="7366000" y="2009002"/>
                  </a:cubicBezTo>
                  <a:lnTo>
                    <a:pt x="8204200" y="2021702"/>
                  </a:lnTo>
                  <a:cubicBezTo>
                    <a:pt x="8402108" y="2022760"/>
                    <a:pt x="8388350" y="2018527"/>
                    <a:pt x="8553450" y="2015352"/>
                  </a:cubicBezTo>
                  <a:lnTo>
                    <a:pt x="8540750" y="1069202"/>
                  </a:lnTo>
                  <a:cubicBezTo>
                    <a:pt x="8251825" y="1057560"/>
                    <a:pt x="7988300" y="1099894"/>
                    <a:pt x="7829550" y="1094602"/>
                  </a:cubicBezTo>
                  <a:cubicBezTo>
                    <a:pt x="7480300" y="1103069"/>
                    <a:pt x="7112000" y="1136935"/>
                    <a:pt x="6781800" y="1120002"/>
                  </a:cubicBezTo>
                  <a:cubicBezTo>
                    <a:pt x="6451600" y="1103069"/>
                    <a:pt x="6307667" y="1054385"/>
                    <a:pt x="5848350" y="993002"/>
                  </a:cubicBezTo>
                  <a:cubicBezTo>
                    <a:pt x="5598583" y="918919"/>
                    <a:pt x="5361517" y="874469"/>
                    <a:pt x="5130800" y="821552"/>
                  </a:cubicBezTo>
                  <a:cubicBezTo>
                    <a:pt x="4900083" y="768635"/>
                    <a:pt x="4643966" y="695609"/>
                    <a:pt x="4464049" y="675501"/>
                  </a:cubicBezTo>
                  <a:cubicBezTo>
                    <a:pt x="4224866" y="619409"/>
                    <a:pt x="4070350" y="567552"/>
                    <a:pt x="3873500" y="542152"/>
                  </a:cubicBezTo>
                  <a:cubicBezTo>
                    <a:pt x="3619500" y="478652"/>
                    <a:pt x="3210983" y="493469"/>
                    <a:pt x="2990850" y="504052"/>
                  </a:cubicBezTo>
                  <a:cubicBezTo>
                    <a:pt x="2770717" y="514635"/>
                    <a:pt x="2623608" y="526277"/>
                    <a:pt x="2552700" y="605652"/>
                  </a:cubicBezTo>
                  <a:cubicBezTo>
                    <a:pt x="2481792" y="685027"/>
                    <a:pt x="2570692" y="856477"/>
                    <a:pt x="2565400" y="980302"/>
                  </a:cubicBezTo>
                  <a:cubicBezTo>
                    <a:pt x="2560108" y="1104127"/>
                    <a:pt x="2579158" y="1257585"/>
                    <a:pt x="2520950" y="1348602"/>
                  </a:cubicBezTo>
                  <a:cubicBezTo>
                    <a:pt x="2462742" y="1439619"/>
                    <a:pt x="2355850" y="1505235"/>
                    <a:pt x="2216150" y="1526402"/>
                  </a:cubicBezTo>
                  <a:cubicBezTo>
                    <a:pt x="2023043" y="1590771"/>
                    <a:pt x="1889125" y="1570852"/>
                    <a:pt x="1771650" y="1564502"/>
                  </a:cubicBezTo>
                  <a:cubicBezTo>
                    <a:pt x="1654175" y="1558152"/>
                    <a:pt x="1580092" y="1524285"/>
                    <a:pt x="1511300" y="1488302"/>
                  </a:cubicBezTo>
                  <a:cubicBezTo>
                    <a:pt x="1442508" y="1452319"/>
                    <a:pt x="1399117" y="1425860"/>
                    <a:pt x="1358900" y="1348602"/>
                  </a:cubicBezTo>
                  <a:cubicBezTo>
                    <a:pt x="1318683" y="1271344"/>
                    <a:pt x="1274233" y="1118944"/>
                    <a:pt x="1270000" y="1024752"/>
                  </a:cubicBezTo>
                  <a:cubicBezTo>
                    <a:pt x="1265767" y="930560"/>
                    <a:pt x="1296458" y="858594"/>
                    <a:pt x="1333500" y="783452"/>
                  </a:cubicBezTo>
                  <a:cubicBezTo>
                    <a:pt x="1370542" y="708310"/>
                    <a:pt x="1428750" y="632110"/>
                    <a:pt x="1492250" y="573902"/>
                  </a:cubicBezTo>
                  <a:cubicBezTo>
                    <a:pt x="1555750" y="515694"/>
                    <a:pt x="1722967" y="485002"/>
                    <a:pt x="1714500" y="434202"/>
                  </a:cubicBezTo>
                  <a:cubicBezTo>
                    <a:pt x="1706033" y="383402"/>
                    <a:pt x="1589617" y="311435"/>
                    <a:pt x="1441450" y="269102"/>
                  </a:cubicBezTo>
                  <a:cubicBezTo>
                    <a:pt x="1293283" y="226769"/>
                    <a:pt x="1063625" y="199252"/>
                    <a:pt x="825500" y="180202"/>
                  </a:cubicBezTo>
                  <a:cubicBezTo>
                    <a:pt x="587375" y="161152"/>
                    <a:pt x="150283" y="-198681"/>
                    <a:pt x="12700" y="154802"/>
                  </a:cubicBezTo>
                  <a:cubicBezTo>
                    <a:pt x="8467" y="870235"/>
                    <a:pt x="4233" y="1585669"/>
                    <a:pt x="0" y="2301102"/>
                  </a:cubicBezTo>
                  <a:close/>
                </a:path>
              </a:pathLst>
            </a:custGeom>
            <a:solidFill>
              <a:schemeClr val="bg1">
                <a:alpha val="50000"/>
              </a:schemeClr>
            </a:solidFill>
            <a:ln w="9525">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41422563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1500"/>
                                        <p:tgtEl>
                                          <p:spTgt spid="1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wipe(left)">
                                      <p:cBhvr>
                                        <p:cTn id="10" dur="500"/>
                                        <p:tgtEl>
                                          <p:spTgt spid="2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left)">
                                      <p:cBhvr>
                                        <p:cTn id="15" dur="1500"/>
                                        <p:tgtEl>
                                          <p:spTgt spid="20"/>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wipe(left)">
                                      <p:cBhvr>
                                        <p:cTn id="18" dur="1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wipe(left)">
                                      <p:cBhvr>
                                        <p:cTn id="23" dur="1500"/>
                                        <p:tgtEl>
                                          <p:spTgt spid="32"/>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wipe(left)">
                                      <p:cBhvr>
                                        <p:cTn id="33" dur="1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2" name="Title 1"/>
          <p:cNvSpPr txBox="1">
            <a:spLocks/>
          </p:cNvSpPr>
          <p:nvPr/>
        </p:nvSpPr>
        <p:spPr>
          <a:xfrm>
            <a:off x="228601" y="866127"/>
            <a:ext cx="8686800" cy="937274"/>
          </a:xfrm>
          <a:prstGeom prst="rect">
            <a:avLst/>
          </a:prstGeom>
        </p:spPr>
        <p:txBody>
          <a:bodyPr>
            <a:normAutofit fontScale="97500"/>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n-US" sz="2800" b="1" dirty="0" smtClean="0">
                <a:solidFill>
                  <a:srgbClr val="FFFFFF"/>
                </a:solidFill>
                <a:latin typeface="Arial"/>
                <a:cs typeface="Arial"/>
              </a:rPr>
              <a:t>RISKING UNCONVENTIONAL SHALE PLAYS:</a:t>
            </a:r>
            <a:br>
              <a:rPr lang="en-US" sz="2800" b="1" dirty="0" smtClean="0">
                <a:solidFill>
                  <a:srgbClr val="FFFFFF"/>
                </a:solidFill>
                <a:latin typeface="Arial"/>
                <a:cs typeface="Arial"/>
              </a:rPr>
            </a:br>
            <a:r>
              <a:rPr lang="en-US" sz="2800" b="1" dirty="0" smtClean="0">
                <a:solidFill>
                  <a:srgbClr val="FFFFFF"/>
                </a:solidFill>
                <a:latin typeface="Arial"/>
                <a:cs typeface="Arial"/>
              </a:rPr>
              <a:t> A DIFFERENT APPROACH</a:t>
            </a:r>
            <a:endParaRPr lang="en-US" sz="2800" b="1" dirty="0">
              <a:solidFill>
                <a:srgbClr val="FFFFFF"/>
              </a:solidFill>
              <a:latin typeface="Arial"/>
              <a:cs typeface="Arial"/>
            </a:endParaRPr>
          </a:p>
        </p:txBody>
      </p:sp>
      <p:sp>
        <p:nvSpPr>
          <p:cNvPr id="3" name="TextBox 2"/>
          <p:cNvSpPr txBox="1"/>
          <p:nvPr/>
        </p:nvSpPr>
        <p:spPr>
          <a:xfrm>
            <a:off x="952500" y="2209800"/>
            <a:ext cx="7696200" cy="400110"/>
          </a:xfrm>
          <a:prstGeom prst="rect">
            <a:avLst/>
          </a:prstGeom>
          <a:noFill/>
        </p:spPr>
        <p:txBody>
          <a:bodyPr wrap="square" rtlCol="0">
            <a:spAutoFit/>
          </a:bodyPr>
          <a:lstStyle/>
          <a:p>
            <a:r>
              <a:rPr lang="en-US" sz="2000" dirty="0" smtClean="0">
                <a:solidFill>
                  <a:srgbClr val="FFFFFF"/>
                </a:solidFill>
                <a:latin typeface="Arial"/>
                <a:cs typeface="Arial"/>
              </a:rPr>
              <a:t>1. Introduction – Why we need unconventional exploration</a:t>
            </a:r>
            <a:endParaRPr lang="en-US" sz="2000" dirty="0">
              <a:solidFill>
                <a:srgbClr val="FFFFFF"/>
              </a:solidFill>
              <a:latin typeface="Arial"/>
              <a:cs typeface="Arial"/>
            </a:endParaRPr>
          </a:p>
        </p:txBody>
      </p:sp>
      <p:sp>
        <p:nvSpPr>
          <p:cNvPr id="4" name="TextBox 3"/>
          <p:cNvSpPr txBox="1"/>
          <p:nvPr/>
        </p:nvSpPr>
        <p:spPr>
          <a:xfrm>
            <a:off x="952500" y="2733645"/>
            <a:ext cx="4775200" cy="400110"/>
          </a:xfrm>
          <a:prstGeom prst="rect">
            <a:avLst/>
          </a:prstGeom>
          <a:noFill/>
        </p:spPr>
        <p:txBody>
          <a:bodyPr wrap="square" rtlCol="0">
            <a:spAutoFit/>
          </a:bodyPr>
          <a:lstStyle/>
          <a:p>
            <a:r>
              <a:rPr lang="en-US" sz="2000" dirty="0" smtClean="0">
                <a:solidFill>
                  <a:schemeClr val="bg1"/>
                </a:solidFill>
                <a:latin typeface="Arial"/>
                <a:cs typeface="Arial"/>
              </a:rPr>
              <a:t>2. Risk and its uses</a:t>
            </a:r>
            <a:endParaRPr lang="en-US" sz="2000" dirty="0">
              <a:solidFill>
                <a:schemeClr val="bg1"/>
              </a:solidFill>
              <a:latin typeface="Arial"/>
              <a:cs typeface="Arial"/>
            </a:endParaRPr>
          </a:p>
        </p:txBody>
      </p:sp>
      <p:sp>
        <p:nvSpPr>
          <p:cNvPr id="5" name="TextBox 4"/>
          <p:cNvSpPr txBox="1"/>
          <p:nvPr/>
        </p:nvSpPr>
        <p:spPr>
          <a:xfrm>
            <a:off x="952500" y="3254345"/>
            <a:ext cx="7023100" cy="400110"/>
          </a:xfrm>
          <a:prstGeom prst="rect">
            <a:avLst/>
          </a:prstGeom>
          <a:noFill/>
        </p:spPr>
        <p:txBody>
          <a:bodyPr wrap="square" rtlCol="0">
            <a:spAutoFit/>
          </a:bodyPr>
          <a:lstStyle/>
          <a:p>
            <a:r>
              <a:rPr lang="en-US" sz="2000" dirty="0" smtClean="0">
                <a:solidFill>
                  <a:srgbClr val="FFFFFF"/>
                </a:solidFill>
                <a:latin typeface="Arial"/>
                <a:cs typeface="Arial"/>
              </a:rPr>
              <a:t>3. Concepts for evaluating shales and depositional models</a:t>
            </a:r>
            <a:endParaRPr lang="en-US" sz="2000" dirty="0">
              <a:solidFill>
                <a:srgbClr val="FFFFFF"/>
              </a:solidFill>
              <a:latin typeface="Arial"/>
              <a:cs typeface="Arial"/>
            </a:endParaRPr>
          </a:p>
        </p:txBody>
      </p:sp>
      <p:sp>
        <p:nvSpPr>
          <p:cNvPr id="6" name="TextBox 5"/>
          <p:cNvSpPr txBox="1"/>
          <p:nvPr/>
        </p:nvSpPr>
        <p:spPr>
          <a:xfrm>
            <a:off x="952500" y="3765490"/>
            <a:ext cx="7696200" cy="400110"/>
          </a:xfrm>
          <a:prstGeom prst="rect">
            <a:avLst/>
          </a:prstGeom>
          <a:noFill/>
        </p:spPr>
        <p:txBody>
          <a:bodyPr wrap="square" rtlCol="0">
            <a:spAutoFit/>
          </a:bodyPr>
          <a:lstStyle/>
          <a:p>
            <a:r>
              <a:rPr lang="en-US" sz="2000" dirty="0" smtClean="0">
                <a:solidFill>
                  <a:srgbClr val="FFFFFF"/>
                </a:solidFill>
                <a:latin typeface="Arial"/>
                <a:cs typeface="Arial"/>
              </a:rPr>
              <a:t>4. Selecting variables</a:t>
            </a:r>
            <a:endParaRPr lang="en-US" sz="2000" dirty="0">
              <a:solidFill>
                <a:srgbClr val="FFFFFF"/>
              </a:solidFill>
              <a:latin typeface="Arial"/>
              <a:cs typeface="Arial"/>
            </a:endParaRPr>
          </a:p>
        </p:txBody>
      </p:sp>
      <p:sp>
        <p:nvSpPr>
          <p:cNvPr id="7" name="TextBox 6"/>
          <p:cNvSpPr txBox="1"/>
          <p:nvPr/>
        </p:nvSpPr>
        <p:spPr>
          <a:xfrm>
            <a:off x="952500" y="4260790"/>
            <a:ext cx="7404100" cy="400110"/>
          </a:xfrm>
          <a:prstGeom prst="rect">
            <a:avLst/>
          </a:prstGeom>
          <a:noFill/>
        </p:spPr>
        <p:txBody>
          <a:bodyPr wrap="square" rtlCol="0">
            <a:spAutoFit/>
          </a:bodyPr>
          <a:lstStyle/>
          <a:p>
            <a:r>
              <a:rPr lang="en-US" sz="2000" dirty="0" smtClean="0">
                <a:solidFill>
                  <a:srgbClr val="FFFFFF"/>
                </a:solidFill>
                <a:latin typeface="Arial"/>
                <a:cs typeface="Arial"/>
              </a:rPr>
              <a:t>5. Example</a:t>
            </a:r>
            <a:endParaRPr lang="en-US" sz="2000" dirty="0">
              <a:solidFill>
                <a:srgbClr val="FFFFFF"/>
              </a:solidFill>
              <a:latin typeface="Arial"/>
              <a:cs typeface="Arial"/>
            </a:endParaRPr>
          </a:p>
        </p:txBody>
      </p:sp>
      <p:sp>
        <p:nvSpPr>
          <p:cNvPr id="8" name="TextBox 7"/>
          <p:cNvSpPr txBox="1"/>
          <p:nvPr/>
        </p:nvSpPr>
        <p:spPr>
          <a:xfrm>
            <a:off x="952500" y="4781490"/>
            <a:ext cx="7251700" cy="400110"/>
          </a:xfrm>
          <a:prstGeom prst="rect">
            <a:avLst/>
          </a:prstGeom>
          <a:noFill/>
        </p:spPr>
        <p:txBody>
          <a:bodyPr wrap="square" rtlCol="0">
            <a:spAutoFit/>
          </a:bodyPr>
          <a:lstStyle/>
          <a:p>
            <a:r>
              <a:rPr lang="en-US" sz="2000" dirty="0" smtClean="0">
                <a:solidFill>
                  <a:srgbClr val="FFFFFF"/>
                </a:solidFill>
                <a:latin typeface="Arial"/>
                <a:cs typeface="Arial"/>
              </a:rPr>
              <a:t>6. Modeling conclusions and procedures</a:t>
            </a:r>
            <a:endParaRPr lang="en-US" sz="2000" dirty="0">
              <a:solidFill>
                <a:srgbClr val="FFFFFF"/>
              </a:solidFill>
              <a:latin typeface="Arial"/>
              <a:cs typeface="Arial"/>
            </a:endParaRPr>
          </a:p>
        </p:txBody>
      </p:sp>
      <p:sp>
        <p:nvSpPr>
          <p:cNvPr id="10" name="TextBox 9"/>
          <p:cNvSpPr txBox="1"/>
          <p:nvPr/>
        </p:nvSpPr>
        <p:spPr>
          <a:xfrm>
            <a:off x="952500" y="5302190"/>
            <a:ext cx="6324600" cy="400110"/>
          </a:xfrm>
          <a:prstGeom prst="rect">
            <a:avLst/>
          </a:prstGeom>
          <a:noFill/>
        </p:spPr>
        <p:txBody>
          <a:bodyPr wrap="square" rtlCol="0">
            <a:spAutoFit/>
          </a:bodyPr>
          <a:lstStyle/>
          <a:p>
            <a:r>
              <a:rPr lang="en-US" sz="2000" dirty="0" smtClean="0">
                <a:solidFill>
                  <a:srgbClr val="FFFFFF"/>
                </a:solidFill>
                <a:latin typeface="Arial"/>
                <a:cs typeface="Arial"/>
              </a:rPr>
              <a:t>7. Summary</a:t>
            </a:r>
            <a:endParaRPr lang="en-US" sz="2000" dirty="0">
              <a:solidFill>
                <a:srgbClr val="FFFFFF"/>
              </a:solidFill>
              <a:latin typeface="Arial"/>
              <a:cs typeface="Arial"/>
            </a:endParaRPr>
          </a:p>
        </p:txBody>
      </p:sp>
    </p:spTree>
    <p:extLst>
      <p:ext uri="{BB962C8B-B14F-4D97-AF65-F5344CB8AC3E}">
        <p14:creationId xmlns:p14="http://schemas.microsoft.com/office/powerpoint/2010/main" val="258135624"/>
      </p:ext>
    </p:extLst>
  </p:cSld>
  <p:clrMapOvr>
    <a:masterClrMapping/>
  </p:clrMapOvr>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3" name="TextBox 2"/>
          <p:cNvSpPr txBox="1"/>
          <p:nvPr/>
        </p:nvSpPr>
        <p:spPr>
          <a:xfrm>
            <a:off x="357545" y="124898"/>
            <a:ext cx="8411508" cy="954107"/>
          </a:xfrm>
          <a:prstGeom prst="rect">
            <a:avLst/>
          </a:prstGeom>
          <a:noFill/>
        </p:spPr>
        <p:txBody>
          <a:bodyPr wrap="square" rtlCol="0">
            <a:spAutoFit/>
          </a:bodyPr>
          <a:lstStyle/>
          <a:p>
            <a:pPr algn="ctr"/>
            <a:r>
              <a:rPr lang="en-US" sz="2800" dirty="0" smtClean="0">
                <a:solidFill>
                  <a:srgbClr val="FFFFFF"/>
                </a:solidFill>
                <a:latin typeface="Arial"/>
                <a:cs typeface="Arial"/>
              </a:rPr>
              <a:t>SUCCESSFUL RISK MODELING REQUIRES DEPOSITIONAL/DIAGENETIC MODELS</a:t>
            </a:r>
            <a:endParaRPr lang="en-US" sz="2800" dirty="0">
              <a:solidFill>
                <a:srgbClr val="FFFFFF"/>
              </a:solidFill>
              <a:latin typeface="Arial"/>
              <a:cs typeface="Arial"/>
            </a:endParaRPr>
          </a:p>
        </p:txBody>
      </p:sp>
      <p:sp>
        <p:nvSpPr>
          <p:cNvPr id="4" name="Freeform 3"/>
          <p:cNvSpPr/>
          <p:nvPr/>
        </p:nvSpPr>
        <p:spPr>
          <a:xfrm>
            <a:off x="530375" y="1202388"/>
            <a:ext cx="790693" cy="5298523"/>
          </a:xfrm>
          <a:custGeom>
            <a:avLst/>
            <a:gdLst>
              <a:gd name="connsiteX0" fmla="*/ 40535 w 770486"/>
              <a:gd name="connsiteY0" fmla="*/ 0 h 5269983"/>
              <a:gd name="connsiteX1" fmla="*/ 108093 w 770486"/>
              <a:gd name="connsiteY1" fmla="*/ 54039 h 5269983"/>
              <a:gd name="connsiteX2" fmla="*/ 121605 w 770486"/>
              <a:gd name="connsiteY2" fmla="*/ 94569 h 5269983"/>
              <a:gd name="connsiteX3" fmla="*/ 148628 w 770486"/>
              <a:gd name="connsiteY3" fmla="*/ 135099 h 5269983"/>
              <a:gd name="connsiteX4" fmla="*/ 67558 w 770486"/>
              <a:gd name="connsiteY4" fmla="*/ 148609 h 5269983"/>
              <a:gd name="connsiteX5" fmla="*/ 94582 w 770486"/>
              <a:gd name="connsiteY5" fmla="*/ 189139 h 5269983"/>
              <a:gd name="connsiteX6" fmla="*/ 135117 w 770486"/>
              <a:gd name="connsiteY6" fmla="*/ 216159 h 5269983"/>
              <a:gd name="connsiteX7" fmla="*/ 108093 w 770486"/>
              <a:gd name="connsiteY7" fmla="*/ 243179 h 5269983"/>
              <a:gd name="connsiteX8" fmla="*/ 67558 w 770486"/>
              <a:gd name="connsiteY8" fmla="*/ 256689 h 5269983"/>
              <a:gd name="connsiteX9" fmla="*/ 121605 w 770486"/>
              <a:gd name="connsiteY9" fmla="*/ 310729 h 5269983"/>
              <a:gd name="connsiteX10" fmla="*/ 162140 w 770486"/>
              <a:gd name="connsiteY10" fmla="*/ 337749 h 5269983"/>
              <a:gd name="connsiteX11" fmla="*/ 121605 w 770486"/>
              <a:gd name="connsiteY11" fmla="*/ 418809 h 5269983"/>
              <a:gd name="connsiteX12" fmla="*/ 67558 w 770486"/>
              <a:gd name="connsiteY12" fmla="*/ 445829 h 5269983"/>
              <a:gd name="connsiteX13" fmla="*/ 54047 w 770486"/>
              <a:gd name="connsiteY13" fmla="*/ 486359 h 5269983"/>
              <a:gd name="connsiteX14" fmla="*/ 94582 w 770486"/>
              <a:gd name="connsiteY14" fmla="*/ 526889 h 5269983"/>
              <a:gd name="connsiteX15" fmla="*/ 108093 w 770486"/>
              <a:gd name="connsiteY15" fmla="*/ 567418 h 5269983"/>
              <a:gd name="connsiteX16" fmla="*/ 135117 w 770486"/>
              <a:gd name="connsiteY16" fmla="*/ 607948 h 5269983"/>
              <a:gd name="connsiteX17" fmla="*/ 148628 w 770486"/>
              <a:gd name="connsiteY17" fmla="*/ 648478 h 5269983"/>
              <a:gd name="connsiteX18" fmla="*/ 148628 w 770486"/>
              <a:gd name="connsiteY18" fmla="*/ 689008 h 5269983"/>
              <a:gd name="connsiteX19" fmla="*/ 121605 w 770486"/>
              <a:gd name="connsiteY19" fmla="*/ 729538 h 5269983"/>
              <a:gd name="connsiteX20" fmla="*/ 175651 w 770486"/>
              <a:gd name="connsiteY20" fmla="*/ 824108 h 5269983"/>
              <a:gd name="connsiteX21" fmla="*/ 135117 w 770486"/>
              <a:gd name="connsiteY21" fmla="*/ 851128 h 5269983"/>
              <a:gd name="connsiteX22" fmla="*/ 189163 w 770486"/>
              <a:gd name="connsiteY22" fmla="*/ 932188 h 5269983"/>
              <a:gd name="connsiteX23" fmla="*/ 175651 w 770486"/>
              <a:gd name="connsiteY23" fmla="*/ 972718 h 5269983"/>
              <a:gd name="connsiteX24" fmla="*/ 135117 w 770486"/>
              <a:gd name="connsiteY24" fmla="*/ 986228 h 5269983"/>
              <a:gd name="connsiteX25" fmla="*/ 108093 w 770486"/>
              <a:gd name="connsiteY25" fmla="*/ 1013248 h 5269983"/>
              <a:gd name="connsiteX26" fmla="*/ 135117 w 770486"/>
              <a:gd name="connsiteY26" fmla="*/ 1053777 h 5269983"/>
              <a:gd name="connsiteX27" fmla="*/ 175651 w 770486"/>
              <a:gd name="connsiteY27" fmla="*/ 1080797 h 5269983"/>
              <a:gd name="connsiteX28" fmla="*/ 202675 w 770486"/>
              <a:gd name="connsiteY28" fmla="*/ 1107817 h 5269983"/>
              <a:gd name="connsiteX29" fmla="*/ 135117 w 770486"/>
              <a:gd name="connsiteY29" fmla="*/ 1175367 h 5269983"/>
              <a:gd name="connsiteX30" fmla="*/ 175651 w 770486"/>
              <a:gd name="connsiteY30" fmla="*/ 1188877 h 5269983"/>
              <a:gd name="connsiteX31" fmla="*/ 229698 w 770486"/>
              <a:gd name="connsiteY31" fmla="*/ 1242917 h 5269983"/>
              <a:gd name="connsiteX32" fmla="*/ 256721 w 770486"/>
              <a:gd name="connsiteY32" fmla="*/ 1283447 h 5269983"/>
              <a:gd name="connsiteX33" fmla="*/ 283745 w 770486"/>
              <a:gd name="connsiteY33" fmla="*/ 1310467 h 5269983"/>
              <a:gd name="connsiteX34" fmla="*/ 324279 w 770486"/>
              <a:gd name="connsiteY34" fmla="*/ 1337487 h 5269983"/>
              <a:gd name="connsiteX35" fmla="*/ 378326 w 770486"/>
              <a:gd name="connsiteY35" fmla="*/ 1405037 h 5269983"/>
              <a:gd name="connsiteX36" fmla="*/ 229698 w 770486"/>
              <a:gd name="connsiteY36" fmla="*/ 1418547 h 5269983"/>
              <a:gd name="connsiteX37" fmla="*/ 148628 w 770486"/>
              <a:gd name="connsiteY37" fmla="*/ 1459077 h 5269983"/>
              <a:gd name="connsiteX38" fmla="*/ 108093 w 770486"/>
              <a:gd name="connsiteY38" fmla="*/ 1472587 h 5269983"/>
              <a:gd name="connsiteX39" fmla="*/ 94582 w 770486"/>
              <a:gd name="connsiteY39" fmla="*/ 1513117 h 5269983"/>
              <a:gd name="connsiteX40" fmla="*/ 121605 w 770486"/>
              <a:gd name="connsiteY40" fmla="*/ 1661726 h 5269983"/>
              <a:gd name="connsiteX41" fmla="*/ 81070 w 770486"/>
              <a:gd name="connsiteY41" fmla="*/ 1688746 h 5269983"/>
              <a:gd name="connsiteX42" fmla="*/ 40535 w 770486"/>
              <a:gd name="connsiteY42" fmla="*/ 1702256 h 5269983"/>
              <a:gd name="connsiteX43" fmla="*/ 27023 w 770486"/>
              <a:gd name="connsiteY43" fmla="*/ 1742786 h 5269983"/>
              <a:gd name="connsiteX44" fmla="*/ 54047 w 770486"/>
              <a:gd name="connsiteY44" fmla="*/ 1783316 h 5269983"/>
              <a:gd name="connsiteX45" fmla="*/ 94582 w 770486"/>
              <a:gd name="connsiteY45" fmla="*/ 1810336 h 5269983"/>
              <a:gd name="connsiteX46" fmla="*/ 27023 w 770486"/>
              <a:gd name="connsiteY46" fmla="*/ 1850866 h 5269983"/>
              <a:gd name="connsiteX47" fmla="*/ 94582 w 770486"/>
              <a:gd name="connsiteY47" fmla="*/ 1891396 h 5269983"/>
              <a:gd name="connsiteX48" fmla="*/ 108093 w 770486"/>
              <a:gd name="connsiteY48" fmla="*/ 1931926 h 5269983"/>
              <a:gd name="connsiteX49" fmla="*/ 81070 w 770486"/>
              <a:gd name="connsiteY49" fmla="*/ 1972456 h 5269983"/>
              <a:gd name="connsiteX50" fmla="*/ 121605 w 770486"/>
              <a:gd name="connsiteY50" fmla="*/ 1999476 h 5269983"/>
              <a:gd name="connsiteX51" fmla="*/ 189163 w 770486"/>
              <a:gd name="connsiteY51" fmla="*/ 2067025 h 5269983"/>
              <a:gd name="connsiteX52" fmla="*/ 216186 w 770486"/>
              <a:gd name="connsiteY52" fmla="*/ 2107555 h 5269983"/>
              <a:gd name="connsiteX53" fmla="*/ 175651 w 770486"/>
              <a:gd name="connsiteY53" fmla="*/ 2134575 h 5269983"/>
              <a:gd name="connsiteX54" fmla="*/ 40535 w 770486"/>
              <a:gd name="connsiteY54" fmla="*/ 2148085 h 5269983"/>
              <a:gd name="connsiteX55" fmla="*/ 81070 w 770486"/>
              <a:gd name="connsiteY55" fmla="*/ 2256165 h 5269983"/>
              <a:gd name="connsiteX56" fmla="*/ 121605 w 770486"/>
              <a:gd name="connsiteY56" fmla="*/ 2283185 h 5269983"/>
              <a:gd name="connsiteX57" fmla="*/ 108093 w 770486"/>
              <a:gd name="connsiteY57" fmla="*/ 2337225 h 5269983"/>
              <a:gd name="connsiteX58" fmla="*/ 135117 w 770486"/>
              <a:gd name="connsiteY58" fmla="*/ 2404775 h 5269983"/>
              <a:gd name="connsiteX59" fmla="*/ 148628 w 770486"/>
              <a:gd name="connsiteY59" fmla="*/ 2445305 h 5269983"/>
              <a:gd name="connsiteX60" fmla="*/ 81070 w 770486"/>
              <a:gd name="connsiteY60" fmla="*/ 2458815 h 5269983"/>
              <a:gd name="connsiteX61" fmla="*/ 108093 w 770486"/>
              <a:gd name="connsiteY61" fmla="*/ 2607424 h 5269983"/>
              <a:gd name="connsiteX62" fmla="*/ 135117 w 770486"/>
              <a:gd name="connsiteY62" fmla="*/ 2634444 h 5269983"/>
              <a:gd name="connsiteX63" fmla="*/ 67558 w 770486"/>
              <a:gd name="connsiteY63" fmla="*/ 2688484 h 5269983"/>
              <a:gd name="connsiteX64" fmla="*/ 94582 w 770486"/>
              <a:gd name="connsiteY64" fmla="*/ 2756034 h 5269983"/>
              <a:gd name="connsiteX65" fmla="*/ 108093 w 770486"/>
              <a:gd name="connsiteY65" fmla="*/ 2810074 h 5269983"/>
              <a:gd name="connsiteX66" fmla="*/ 175651 w 770486"/>
              <a:gd name="connsiteY66" fmla="*/ 2864114 h 5269983"/>
              <a:gd name="connsiteX67" fmla="*/ 243210 w 770486"/>
              <a:gd name="connsiteY67" fmla="*/ 2904644 h 5269983"/>
              <a:gd name="connsiteX68" fmla="*/ 135117 w 770486"/>
              <a:gd name="connsiteY68" fmla="*/ 2918154 h 5269983"/>
              <a:gd name="connsiteX69" fmla="*/ 189163 w 770486"/>
              <a:gd name="connsiteY69" fmla="*/ 3026234 h 5269983"/>
              <a:gd name="connsiteX70" fmla="*/ 216186 w 770486"/>
              <a:gd name="connsiteY70" fmla="*/ 3107293 h 5269983"/>
              <a:gd name="connsiteX71" fmla="*/ 202675 w 770486"/>
              <a:gd name="connsiteY71" fmla="*/ 3174843 h 5269983"/>
              <a:gd name="connsiteX72" fmla="*/ 162140 w 770486"/>
              <a:gd name="connsiteY72" fmla="*/ 3188353 h 5269983"/>
              <a:gd name="connsiteX73" fmla="*/ 216186 w 770486"/>
              <a:gd name="connsiteY73" fmla="*/ 3242393 h 5269983"/>
              <a:gd name="connsiteX74" fmla="*/ 256721 w 770486"/>
              <a:gd name="connsiteY74" fmla="*/ 3309943 h 5269983"/>
              <a:gd name="connsiteX75" fmla="*/ 243210 w 770486"/>
              <a:gd name="connsiteY75" fmla="*/ 3350473 h 5269983"/>
              <a:gd name="connsiteX76" fmla="*/ 310768 w 770486"/>
              <a:gd name="connsiteY76" fmla="*/ 3418023 h 5269983"/>
              <a:gd name="connsiteX77" fmla="*/ 337791 w 770486"/>
              <a:gd name="connsiteY77" fmla="*/ 3458553 h 5269983"/>
              <a:gd name="connsiteX78" fmla="*/ 418861 w 770486"/>
              <a:gd name="connsiteY78" fmla="*/ 3485573 h 5269983"/>
              <a:gd name="connsiteX79" fmla="*/ 324279 w 770486"/>
              <a:gd name="connsiteY79" fmla="*/ 3499083 h 5269983"/>
              <a:gd name="connsiteX80" fmla="*/ 337791 w 770486"/>
              <a:gd name="connsiteY80" fmla="*/ 3539612 h 5269983"/>
              <a:gd name="connsiteX81" fmla="*/ 378326 w 770486"/>
              <a:gd name="connsiteY81" fmla="*/ 3580142 h 5269983"/>
              <a:gd name="connsiteX82" fmla="*/ 270233 w 770486"/>
              <a:gd name="connsiteY82" fmla="*/ 3593652 h 5269983"/>
              <a:gd name="connsiteX83" fmla="*/ 189163 w 770486"/>
              <a:gd name="connsiteY83" fmla="*/ 3620672 h 5269983"/>
              <a:gd name="connsiteX84" fmla="*/ 121605 w 770486"/>
              <a:gd name="connsiteY84" fmla="*/ 3634182 h 5269983"/>
              <a:gd name="connsiteX85" fmla="*/ 202675 w 770486"/>
              <a:gd name="connsiteY85" fmla="*/ 3688222 h 5269983"/>
              <a:gd name="connsiteX86" fmla="*/ 243210 w 770486"/>
              <a:gd name="connsiteY86" fmla="*/ 3701732 h 5269983"/>
              <a:gd name="connsiteX87" fmla="*/ 283745 w 770486"/>
              <a:gd name="connsiteY87" fmla="*/ 3728752 h 5269983"/>
              <a:gd name="connsiteX88" fmla="*/ 364814 w 770486"/>
              <a:gd name="connsiteY88" fmla="*/ 3755772 h 5269983"/>
              <a:gd name="connsiteX89" fmla="*/ 337791 w 770486"/>
              <a:gd name="connsiteY89" fmla="*/ 3796302 h 5269983"/>
              <a:gd name="connsiteX90" fmla="*/ 297256 w 770486"/>
              <a:gd name="connsiteY90" fmla="*/ 3823322 h 5269983"/>
              <a:gd name="connsiteX91" fmla="*/ 283745 w 770486"/>
              <a:gd name="connsiteY91" fmla="*/ 3863852 h 5269983"/>
              <a:gd name="connsiteX92" fmla="*/ 310768 w 770486"/>
              <a:gd name="connsiteY92" fmla="*/ 3917892 h 5269983"/>
              <a:gd name="connsiteX93" fmla="*/ 337791 w 770486"/>
              <a:gd name="connsiteY93" fmla="*/ 3958422 h 5269983"/>
              <a:gd name="connsiteX94" fmla="*/ 351303 w 770486"/>
              <a:gd name="connsiteY94" fmla="*/ 3998952 h 5269983"/>
              <a:gd name="connsiteX95" fmla="*/ 310768 w 770486"/>
              <a:gd name="connsiteY95" fmla="*/ 4012462 h 5269983"/>
              <a:gd name="connsiteX96" fmla="*/ 310768 w 770486"/>
              <a:gd name="connsiteY96" fmla="*/ 4093521 h 5269983"/>
              <a:gd name="connsiteX97" fmla="*/ 351303 w 770486"/>
              <a:gd name="connsiteY97" fmla="*/ 4107031 h 5269983"/>
              <a:gd name="connsiteX98" fmla="*/ 378326 w 770486"/>
              <a:gd name="connsiteY98" fmla="*/ 4147561 h 5269983"/>
              <a:gd name="connsiteX99" fmla="*/ 432373 w 770486"/>
              <a:gd name="connsiteY99" fmla="*/ 4161071 h 5269983"/>
              <a:gd name="connsiteX100" fmla="*/ 472907 w 770486"/>
              <a:gd name="connsiteY100" fmla="*/ 4188091 h 5269983"/>
              <a:gd name="connsiteX101" fmla="*/ 432373 w 770486"/>
              <a:gd name="connsiteY101" fmla="*/ 4201601 h 5269983"/>
              <a:gd name="connsiteX102" fmla="*/ 378326 w 770486"/>
              <a:gd name="connsiteY102" fmla="*/ 4215111 h 5269983"/>
              <a:gd name="connsiteX103" fmla="*/ 324279 w 770486"/>
              <a:gd name="connsiteY103" fmla="*/ 4242131 h 5269983"/>
              <a:gd name="connsiteX104" fmla="*/ 243210 w 770486"/>
              <a:gd name="connsiteY104" fmla="*/ 4255641 h 5269983"/>
              <a:gd name="connsiteX105" fmla="*/ 202675 w 770486"/>
              <a:gd name="connsiteY105" fmla="*/ 4269151 h 5269983"/>
              <a:gd name="connsiteX106" fmla="*/ 297256 w 770486"/>
              <a:gd name="connsiteY106" fmla="*/ 4296171 h 5269983"/>
              <a:gd name="connsiteX107" fmla="*/ 337791 w 770486"/>
              <a:gd name="connsiteY107" fmla="*/ 4309681 h 5269983"/>
              <a:gd name="connsiteX108" fmla="*/ 297256 w 770486"/>
              <a:gd name="connsiteY108" fmla="*/ 4336701 h 5269983"/>
              <a:gd name="connsiteX109" fmla="*/ 243210 w 770486"/>
              <a:gd name="connsiteY109" fmla="*/ 4417761 h 5269983"/>
              <a:gd name="connsiteX110" fmla="*/ 283745 w 770486"/>
              <a:gd name="connsiteY110" fmla="*/ 4458291 h 5269983"/>
              <a:gd name="connsiteX111" fmla="*/ 324279 w 770486"/>
              <a:gd name="connsiteY111" fmla="*/ 4471801 h 5269983"/>
              <a:gd name="connsiteX112" fmla="*/ 418861 w 770486"/>
              <a:gd name="connsiteY112" fmla="*/ 4512331 h 5269983"/>
              <a:gd name="connsiteX113" fmla="*/ 459396 w 770486"/>
              <a:gd name="connsiteY113" fmla="*/ 4539350 h 5269983"/>
              <a:gd name="connsiteX114" fmla="*/ 459396 w 770486"/>
              <a:gd name="connsiteY114" fmla="*/ 4566370 h 5269983"/>
              <a:gd name="connsiteX115" fmla="*/ 499931 w 770486"/>
              <a:gd name="connsiteY115" fmla="*/ 4647430 h 5269983"/>
              <a:gd name="connsiteX116" fmla="*/ 608024 w 770486"/>
              <a:gd name="connsiteY116" fmla="*/ 4674450 h 5269983"/>
              <a:gd name="connsiteX117" fmla="*/ 729629 w 770486"/>
              <a:gd name="connsiteY117" fmla="*/ 4728490 h 5269983"/>
              <a:gd name="connsiteX118" fmla="*/ 702605 w 770486"/>
              <a:gd name="connsiteY118" fmla="*/ 4755510 h 5269983"/>
              <a:gd name="connsiteX119" fmla="*/ 662070 w 770486"/>
              <a:gd name="connsiteY119" fmla="*/ 4769020 h 5269983"/>
              <a:gd name="connsiteX120" fmla="*/ 743140 w 770486"/>
              <a:gd name="connsiteY120" fmla="*/ 4796040 h 5269983"/>
              <a:gd name="connsiteX121" fmla="*/ 770163 w 770486"/>
              <a:gd name="connsiteY121" fmla="*/ 4836570 h 5269983"/>
              <a:gd name="connsiteX122" fmla="*/ 689094 w 770486"/>
              <a:gd name="connsiteY122" fmla="*/ 4877100 h 5269983"/>
              <a:gd name="connsiteX123" fmla="*/ 121605 w 770486"/>
              <a:gd name="connsiteY123" fmla="*/ 4944650 h 5269983"/>
              <a:gd name="connsiteX124" fmla="*/ 0 w 770486"/>
              <a:gd name="connsiteY124" fmla="*/ 4958160 h 5269983"/>
              <a:gd name="connsiteX125" fmla="*/ 40535 w 770486"/>
              <a:gd name="connsiteY125" fmla="*/ 4985180 h 5269983"/>
              <a:gd name="connsiteX126" fmla="*/ 81070 w 770486"/>
              <a:gd name="connsiteY126" fmla="*/ 4998690 h 5269983"/>
              <a:gd name="connsiteX127" fmla="*/ 108093 w 770486"/>
              <a:gd name="connsiteY127" fmla="*/ 5039219 h 5269983"/>
              <a:gd name="connsiteX128" fmla="*/ 54047 w 770486"/>
              <a:gd name="connsiteY128" fmla="*/ 5120279 h 5269983"/>
              <a:gd name="connsiteX129" fmla="*/ 81070 w 770486"/>
              <a:gd name="connsiteY129" fmla="*/ 5201339 h 5269983"/>
              <a:gd name="connsiteX130" fmla="*/ 67558 w 770486"/>
              <a:gd name="connsiteY130" fmla="*/ 5268889 h 5269983"/>
              <a:gd name="connsiteX131" fmla="*/ 40535 w 770486"/>
              <a:gd name="connsiteY131" fmla="*/ 5228359 h 5269983"/>
              <a:gd name="connsiteX0" fmla="*/ 40535 w 770486"/>
              <a:gd name="connsiteY0" fmla="*/ 0 h 5282479"/>
              <a:gd name="connsiteX1" fmla="*/ 108093 w 770486"/>
              <a:gd name="connsiteY1" fmla="*/ 54039 h 5282479"/>
              <a:gd name="connsiteX2" fmla="*/ 121605 w 770486"/>
              <a:gd name="connsiteY2" fmla="*/ 94569 h 5282479"/>
              <a:gd name="connsiteX3" fmla="*/ 148628 w 770486"/>
              <a:gd name="connsiteY3" fmla="*/ 135099 h 5282479"/>
              <a:gd name="connsiteX4" fmla="*/ 67558 w 770486"/>
              <a:gd name="connsiteY4" fmla="*/ 148609 h 5282479"/>
              <a:gd name="connsiteX5" fmla="*/ 94582 w 770486"/>
              <a:gd name="connsiteY5" fmla="*/ 189139 h 5282479"/>
              <a:gd name="connsiteX6" fmla="*/ 135117 w 770486"/>
              <a:gd name="connsiteY6" fmla="*/ 216159 h 5282479"/>
              <a:gd name="connsiteX7" fmla="*/ 108093 w 770486"/>
              <a:gd name="connsiteY7" fmla="*/ 243179 h 5282479"/>
              <a:gd name="connsiteX8" fmla="*/ 67558 w 770486"/>
              <a:gd name="connsiteY8" fmla="*/ 256689 h 5282479"/>
              <a:gd name="connsiteX9" fmla="*/ 121605 w 770486"/>
              <a:gd name="connsiteY9" fmla="*/ 310729 h 5282479"/>
              <a:gd name="connsiteX10" fmla="*/ 162140 w 770486"/>
              <a:gd name="connsiteY10" fmla="*/ 337749 h 5282479"/>
              <a:gd name="connsiteX11" fmla="*/ 121605 w 770486"/>
              <a:gd name="connsiteY11" fmla="*/ 418809 h 5282479"/>
              <a:gd name="connsiteX12" fmla="*/ 67558 w 770486"/>
              <a:gd name="connsiteY12" fmla="*/ 445829 h 5282479"/>
              <a:gd name="connsiteX13" fmla="*/ 54047 w 770486"/>
              <a:gd name="connsiteY13" fmla="*/ 486359 h 5282479"/>
              <a:gd name="connsiteX14" fmla="*/ 94582 w 770486"/>
              <a:gd name="connsiteY14" fmla="*/ 526889 h 5282479"/>
              <a:gd name="connsiteX15" fmla="*/ 108093 w 770486"/>
              <a:gd name="connsiteY15" fmla="*/ 567418 h 5282479"/>
              <a:gd name="connsiteX16" fmla="*/ 135117 w 770486"/>
              <a:gd name="connsiteY16" fmla="*/ 607948 h 5282479"/>
              <a:gd name="connsiteX17" fmla="*/ 148628 w 770486"/>
              <a:gd name="connsiteY17" fmla="*/ 648478 h 5282479"/>
              <a:gd name="connsiteX18" fmla="*/ 148628 w 770486"/>
              <a:gd name="connsiteY18" fmla="*/ 689008 h 5282479"/>
              <a:gd name="connsiteX19" fmla="*/ 121605 w 770486"/>
              <a:gd name="connsiteY19" fmla="*/ 729538 h 5282479"/>
              <a:gd name="connsiteX20" fmla="*/ 175651 w 770486"/>
              <a:gd name="connsiteY20" fmla="*/ 824108 h 5282479"/>
              <a:gd name="connsiteX21" fmla="*/ 135117 w 770486"/>
              <a:gd name="connsiteY21" fmla="*/ 851128 h 5282479"/>
              <a:gd name="connsiteX22" fmla="*/ 189163 w 770486"/>
              <a:gd name="connsiteY22" fmla="*/ 932188 h 5282479"/>
              <a:gd name="connsiteX23" fmla="*/ 175651 w 770486"/>
              <a:gd name="connsiteY23" fmla="*/ 972718 h 5282479"/>
              <a:gd name="connsiteX24" fmla="*/ 135117 w 770486"/>
              <a:gd name="connsiteY24" fmla="*/ 986228 h 5282479"/>
              <a:gd name="connsiteX25" fmla="*/ 108093 w 770486"/>
              <a:gd name="connsiteY25" fmla="*/ 1013248 h 5282479"/>
              <a:gd name="connsiteX26" fmla="*/ 135117 w 770486"/>
              <a:gd name="connsiteY26" fmla="*/ 1053777 h 5282479"/>
              <a:gd name="connsiteX27" fmla="*/ 175651 w 770486"/>
              <a:gd name="connsiteY27" fmla="*/ 1080797 h 5282479"/>
              <a:gd name="connsiteX28" fmla="*/ 202675 w 770486"/>
              <a:gd name="connsiteY28" fmla="*/ 1107817 h 5282479"/>
              <a:gd name="connsiteX29" fmla="*/ 135117 w 770486"/>
              <a:gd name="connsiteY29" fmla="*/ 1175367 h 5282479"/>
              <a:gd name="connsiteX30" fmla="*/ 175651 w 770486"/>
              <a:gd name="connsiteY30" fmla="*/ 1188877 h 5282479"/>
              <a:gd name="connsiteX31" fmla="*/ 229698 w 770486"/>
              <a:gd name="connsiteY31" fmla="*/ 1242917 h 5282479"/>
              <a:gd name="connsiteX32" fmla="*/ 256721 w 770486"/>
              <a:gd name="connsiteY32" fmla="*/ 1283447 h 5282479"/>
              <a:gd name="connsiteX33" fmla="*/ 283745 w 770486"/>
              <a:gd name="connsiteY33" fmla="*/ 1310467 h 5282479"/>
              <a:gd name="connsiteX34" fmla="*/ 324279 w 770486"/>
              <a:gd name="connsiteY34" fmla="*/ 1337487 h 5282479"/>
              <a:gd name="connsiteX35" fmla="*/ 378326 w 770486"/>
              <a:gd name="connsiteY35" fmla="*/ 1405037 h 5282479"/>
              <a:gd name="connsiteX36" fmla="*/ 229698 w 770486"/>
              <a:gd name="connsiteY36" fmla="*/ 1418547 h 5282479"/>
              <a:gd name="connsiteX37" fmla="*/ 148628 w 770486"/>
              <a:gd name="connsiteY37" fmla="*/ 1459077 h 5282479"/>
              <a:gd name="connsiteX38" fmla="*/ 108093 w 770486"/>
              <a:gd name="connsiteY38" fmla="*/ 1472587 h 5282479"/>
              <a:gd name="connsiteX39" fmla="*/ 94582 w 770486"/>
              <a:gd name="connsiteY39" fmla="*/ 1513117 h 5282479"/>
              <a:gd name="connsiteX40" fmla="*/ 121605 w 770486"/>
              <a:gd name="connsiteY40" fmla="*/ 1661726 h 5282479"/>
              <a:gd name="connsiteX41" fmla="*/ 81070 w 770486"/>
              <a:gd name="connsiteY41" fmla="*/ 1688746 h 5282479"/>
              <a:gd name="connsiteX42" fmla="*/ 40535 w 770486"/>
              <a:gd name="connsiteY42" fmla="*/ 1702256 h 5282479"/>
              <a:gd name="connsiteX43" fmla="*/ 27023 w 770486"/>
              <a:gd name="connsiteY43" fmla="*/ 1742786 h 5282479"/>
              <a:gd name="connsiteX44" fmla="*/ 54047 w 770486"/>
              <a:gd name="connsiteY44" fmla="*/ 1783316 h 5282479"/>
              <a:gd name="connsiteX45" fmla="*/ 94582 w 770486"/>
              <a:gd name="connsiteY45" fmla="*/ 1810336 h 5282479"/>
              <a:gd name="connsiteX46" fmla="*/ 27023 w 770486"/>
              <a:gd name="connsiteY46" fmla="*/ 1850866 h 5282479"/>
              <a:gd name="connsiteX47" fmla="*/ 94582 w 770486"/>
              <a:gd name="connsiteY47" fmla="*/ 1891396 h 5282479"/>
              <a:gd name="connsiteX48" fmla="*/ 108093 w 770486"/>
              <a:gd name="connsiteY48" fmla="*/ 1931926 h 5282479"/>
              <a:gd name="connsiteX49" fmla="*/ 81070 w 770486"/>
              <a:gd name="connsiteY49" fmla="*/ 1972456 h 5282479"/>
              <a:gd name="connsiteX50" fmla="*/ 121605 w 770486"/>
              <a:gd name="connsiteY50" fmla="*/ 1999476 h 5282479"/>
              <a:gd name="connsiteX51" fmla="*/ 189163 w 770486"/>
              <a:gd name="connsiteY51" fmla="*/ 2067025 h 5282479"/>
              <a:gd name="connsiteX52" fmla="*/ 216186 w 770486"/>
              <a:gd name="connsiteY52" fmla="*/ 2107555 h 5282479"/>
              <a:gd name="connsiteX53" fmla="*/ 175651 w 770486"/>
              <a:gd name="connsiteY53" fmla="*/ 2134575 h 5282479"/>
              <a:gd name="connsiteX54" fmla="*/ 40535 w 770486"/>
              <a:gd name="connsiteY54" fmla="*/ 2148085 h 5282479"/>
              <a:gd name="connsiteX55" fmla="*/ 81070 w 770486"/>
              <a:gd name="connsiteY55" fmla="*/ 2256165 h 5282479"/>
              <a:gd name="connsiteX56" fmla="*/ 121605 w 770486"/>
              <a:gd name="connsiteY56" fmla="*/ 2283185 h 5282479"/>
              <a:gd name="connsiteX57" fmla="*/ 108093 w 770486"/>
              <a:gd name="connsiteY57" fmla="*/ 2337225 h 5282479"/>
              <a:gd name="connsiteX58" fmla="*/ 135117 w 770486"/>
              <a:gd name="connsiteY58" fmla="*/ 2404775 h 5282479"/>
              <a:gd name="connsiteX59" fmla="*/ 148628 w 770486"/>
              <a:gd name="connsiteY59" fmla="*/ 2445305 h 5282479"/>
              <a:gd name="connsiteX60" fmla="*/ 81070 w 770486"/>
              <a:gd name="connsiteY60" fmla="*/ 2458815 h 5282479"/>
              <a:gd name="connsiteX61" fmla="*/ 108093 w 770486"/>
              <a:gd name="connsiteY61" fmla="*/ 2607424 h 5282479"/>
              <a:gd name="connsiteX62" fmla="*/ 135117 w 770486"/>
              <a:gd name="connsiteY62" fmla="*/ 2634444 h 5282479"/>
              <a:gd name="connsiteX63" fmla="*/ 67558 w 770486"/>
              <a:gd name="connsiteY63" fmla="*/ 2688484 h 5282479"/>
              <a:gd name="connsiteX64" fmla="*/ 94582 w 770486"/>
              <a:gd name="connsiteY64" fmla="*/ 2756034 h 5282479"/>
              <a:gd name="connsiteX65" fmla="*/ 108093 w 770486"/>
              <a:gd name="connsiteY65" fmla="*/ 2810074 h 5282479"/>
              <a:gd name="connsiteX66" fmla="*/ 175651 w 770486"/>
              <a:gd name="connsiteY66" fmla="*/ 2864114 h 5282479"/>
              <a:gd name="connsiteX67" fmla="*/ 243210 w 770486"/>
              <a:gd name="connsiteY67" fmla="*/ 2904644 h 5282479"/>
              <a:gd name="connsiteX68" fmla="*/ 135117 w 770486"/>
              <a:gd name="connsiteY68" fmla="*/ 2918154 h 5282479"/>
              <a:gd name="connsiteX69" fmla="*/ 189163 w 770486"/>
              <a:gd name="connsiteY69" fmla="*/ 3026234 h 5282479"/>
              <a:gd name="connsiteX70" fmla="*/ 216186 w 770486"/>
              <a:gd name="connsiteY70" fmla="*/ 3107293 h 5282479"/>
              <a:gd name="connsiteX71" fmla="*/ 202675 w 770486"/>
              <a:gd name="connsiteY71" fmla="*/ 3174843 h 5282479"/>
              <a:gd name="connsiteX72" fmla="*/ 162140 w 770486"/>
              <a:gd name="connsiteY72" fmla="*/ 3188353 h 5282479"/>
              <a:gd name="connsiteX73" fmla="*/ 216186 w 770486"/>
              <a:gd name="connsiteY73" fmla="*/ 3242393 h 5282479"/>
              <a:gd name="connsiteX74" fmla="*/ 256721 w 770486"/>
              <a:gd name="connsiteY74" fmla="*/ 3309943 h 5282479"/>
              <a:gd name="connsiteX75" fmla="*/ 243210 w 770486"/>
              <a:gd name="connsiteY75" fmla="*/ 3350473 h 5282479"/>
              <a:gd name="connsiteX76" fmla="*/ 310768 w 770486"/>
              <a:gd name="connsiteY76" fmla="*/ 3418023 h 5282479"/>
              <a:gd name="connsiteX77" fmla="*/ 337791 w 770486"/>
              <a:gd name="connsiteY77" fmla="*/ 3458553 h 5282479"/>
              <a:gd name="connsiteX78" fmla="*/ 418861 w 770486"/>
              <a:gd name="connsiteY78" fmla="*/ 3485573 h 5282479"/>
              <a:gd name="connsiteX79" fmla="*/ 324279 w 770486"/>
              <a:gd name="connsiteY79" fmla="*/ 3499083 h 5282479"/>
              <a:gd name="connsiteX80" fmla="*/ 337791 w 770486"/>
              <a:gd name="connsiteY80" fmla="*/ 3539612 h 5282479"/>
              <a:gd name="connsiteX81" fmla="*/ 378326 w 770486"/>
              <a:gd name="connsiteY81" fmla="*/ 3580142 h 5282479"/>
              <a:gd name="connsiteX82" fmla="*/ 270233 w 770486"/>
              <a:gd name="connsiteY82" fmla="*/ 3593652 h 5282479"/>
              <a:gd name="connsiteX83" fmla="*/ 189163 w 770486"/>
              <a:gd name="connsiteY83" fmla="*/ 3620672 h 5282479"/>
              <a:gd name="connsiteX84" fmla="*/ 121605 w 770486"/>
              <a:gd name="connsiteY84" fmla="*/ 3634182 h 5282479"/>
              <a:gd name="connsiteX85" fmla="*/ 202675 w 770486"/>
              <a:gd name="connsiteY85" fmla="*/ 3688222 h 5282479"/>
              <a:gd name="connsiteX86" fmla="*/ 243210 w 770486"/>
              <a:gd name="connsiteY86" fmla="*/ 3701732 h 5282479"/>
              <a:gd name="connsiteX87" fmla="*/ 283745 w 770486"/>
              <a:gd name="connsiteY87" fmla="*/ 3728752 h 5282479"/>
              <a:gd name="connsiteX88" fmla="*/ 364814 w 770486"/>
              <a:gd name="connsiteY88" fmla="*/ 3755772 h 5282479"/>
              <a:gd name="connsiteX89" fmla="*/ 337791 w 770486"/>
              <a:gd name="connsiteY89" fmla="*/ 3796302 h 5282479"/>
              <a:gd name="connsiteX90" fmla="*/ 297256 w 770486"/>
              <a:gd name="connsiteY90" fmla="*/ 3823322 h 5282479"/>
              <a:gd name="connsiteX91" fmla="*/ 283745 w 770486"/>
              <a:gd name="connsiteY91" fmla="*/ 3863852 h 5282479"/>
              <a:gd name="connsiteX92" fmla="*/ 310768 w 770486"/>
              <a:gd name="connsiteY92" fmla="*/ 3917892 h 5282479"/>
              <a:gd name="connsiteX93" fmla="*/ 337791 w 770486"/>
              <a:gd name="connsiteY93" fmla="*/ 3958422 h 5282479"/>
              <a:gd name="connsiteX94" fmla="*/ 351303 w 770486"/>
              <a:gd name="connsiteY94" fmla="*/ 3998952 h 5282479"/>
              <a:gd name="connsiteX95" fmla="*/ 310768 w 770486"/>
              <a:gd name="connsiteY95" fmla="*/ 4012462 h 5282479"/>
              <a:gd name="connsiteX96" fmla="*/ 310768 w 770486"/>
              <a:gd name="connsiteY96" fmla="*/ 4093521 h 5282479"/>
              <a:gd name="connsiteX97" fmla="*/ 351303 w 770486"/>
              <a:gd name="connsiteY97" fmla="*/ 4107031 h 5282479"/>
              <a:gd name="connsiteX98" fmla="*/ 378326 w 770486"/>
              <a:gd name="connsiteY98" fmla="*/ 4147561 h 5282479"/>
              <a:gd name="connsiteX99" fmla="*/ 432373 w 770486"/>
              <a:gd name="connsiteY99" fmla="*/ 4161071 h 5282479"/>
              <a:gd name="connsiteX100" fmla="*/ 472907 w 770486"/>
              <a:gd name="connsiteY100" fmla="*/ 4188091 h 5282479"/>
              <a:gd name="connsiteX101" fmla="*/ 432373 w 770486"/>
              <a:gd name="connsiteY101" fmla="*/ 4201601 h 5282479"/>
              <a:gd name="connsiteX102" fmla="*/ 378326 w 770486"/>
              <a:gd name="connsiteY102" fmla="*/ 4215111 h 5282479"/>
              <a:gd name="connsiteX103" fmla="*/ 324279 w 770486"/>
              <a:gd name="connsiteY103" fmla="*/ 4242131 h 5282479"/>
              <a:gd name="connsiteX104" fmla="*/ 243210 w 770486"/>
              <a:gd name="connsiteY104" fmla="*/ 4255641 h 5282479"/>
              <a:gd name="connsiteX105" fmla="*/ 202675 w 770486"/>
              <a:gd name="connsiteY105" fmla="*/ 4269151 h 5282479"/>
              <a:gd name="connsiteX106" fmla="*/ 297256 w 770486"/>
              <a:gd name="connsiteY106" fmla="*/ 4296171 h 5282479"/>
              <a:gd name="connsiteX107" fmla="*/ 337791 w 770486"/>
              <a:gd name="connsiteY107" fmla="*/ 4309681 h 5282479"/>
              <a:gd name="connsiteX108" fmla="*/ 297256 w 770486"/>
              <a:gd name="connsiteY108" fmla="*/ 4336701 h 5282479"/>
              <a:gd name="connsiteX109" fmla="*/ 243210 w 770486"/>
              <a:gd name="connsiteY109" fmla="*/ 4417761 h 5282479"/>
              <a:gd name="connsiteX110" fmla="*/ 283745 w 770486"/>
              <a:gd name="connsiteY110" fmla="*/ 4458291 h 5282479"/>
              <a:gd name="connsiteX111" fmla="*/ 324279 w 770486"/>
              <a:gd name="connsiteY111" fmla="*/ 4471801 h 5282479"/>
              <a:gd name="connsiteX112" fmla="*/ 418861 w 770486"/>
              <a:gd name="connsiteY112" fmla="*/ 4512331 h 5282479"/>
              <a:gd name="connsiteX113" fmla="*/ 459396 w 770486"/>
              <a:gd name="connsiteY113" fmla="*/ 4539350 h 5282479"/>
              <a:gd name="connsiteX114" fmla="*/ 459396 w 770486"/>
              <a:gd name="connsiteY114" fmla="*/ 4566370 h 5282479"/>
              <a:gd name="connsiteX115" fmla="*/ 499931 w 770486"/>
              <a:gd name="connsiteY115" fmla="*/ 4647430 h 5282479"/>
              <a:gd name="connsiteX116" fmla="*/ 608024 w 770486"/>
              <a:gd name="connsiteY116" fmla="*/ 4674450 h 5282479"/>
              <a:gd name="connsiteX117" fmla="*/ 729629 w 770486"/>
              <a:gd name="connsiteY117" fmla="*/ 4728490 h 5282479"/>
              <a:gd name="connsiteX118" fmla="*/ 702605 w 770486"/>
              <a:gd name="connsiteY118" fmla="*/ 4755510 h 5282479"/>
              <a:gd name="connsiteX119" fmla="*/ 662070 w 770486"/>
              <a:gd name="connsiteY119" fmla="*/ 4769020 h 5282479"/>
              <a:gd name="connsiteX120" fmla="*/ 743140 w 770486"/>
              <a:gd name="connsiteY120" fmla="*/ 4796040 h 5282479"/>
              <a:gd name="connsiteX121" fmla="*/ 770163 w 770486"/>
              <a:gd name="connsiteY121" fmla="*/ 4836570 h 5282479"/>
              <a:gd name="connsiteX122" fmla="*/ 689094 w 770486"/>
              <a:gd name="connsiteY122" fmla="*/ 4877100 h 5282479"/>
              <a:gd name="connsiteX123" fmla="*/ 121605 w 770486"/>
              <a:gd name="connsiteY123" fmla="*/ 4944650 h 5282479"/>
              <a:gd name="connsiteX124" fmla="*/ 0 w 770486"/>
              <a:gd name="connsiteY124" fmla="*/ 4958160 h 5282479"/>
              <a:gd name="connsiteX125" fmla="*/ 40535 w 770486"/>
              <a:gd name="connsiteY125" fmla="*/ 4985180 h 5282479"/>
              <a:gd name="connsiteX126" fmla="*/ 81070 w 770486"/>
              <a:gd name="connsiteY126" fmla="*/ 4998690 h 5282479"/>
              <a:gd name="connsiteX127" fmla="*/ 108093 w 770486"/>
              <a:gd name="connsiteY127" fmla="*/ 5039219 h 5282479"/>
              <a:gd name="connsiteX128" fmla="*/ 54047 w 770486"/>
              <a:gd name="connsiteY128" fmla="*/ 5120279 h 5282479"/>
              <a:gd name="connsiteX129" fmla="*/ 81070 w 770486"/>
              <a:gd name="connsiteY129" fmla="*/ 5201339 h 5282479"/>
              <a:gd name="connsiteX130" fmla="*/ 46391 w 770486"/>
              <a:gd name="connsiteY130" fmla="*/ 5281589 h 5282479"/>
              <a:gd name="connsiteX131" fmla="*/ 40535 w 770486"/>
              <a:gd name="connsiteY131" fmla="*/ 5228359 h 5282479"/>
              <a:gd name="connsiteX0" fmla="*/ 40535 w 770486"/>
              <a:gd name="connsiteY0" fmla="*/ 0 h 5303436"/>
              <a:gd name="connsiteX1" fmla="*/ 108093 w 770486"/>
              <a:gd name="connsiteY1" fmla="*/ 54039 h 5303436"/>
              <a:gd name="connsiteX2" fmla="*/ 121605 w 770486"/>
              <a:gd name="connsiteY2" fmla="*/ 94569 h 5303436"/>
              <a:gd name="connsiteX3" fmla="*/ 148628 w 770486"/>
              <a:gd name="connsiteY3" fmla="*/ 135099 h 5303436"/>
              <a:gd name="connsiteX4" fmla="*/ 67558 w 770486"/>
              <a:gd name="connsiteY4" fmla="*/ 148609 h 5303436"/>
              <a:gd name="connsiteX5" fmla="*/ 94582 w 770486"/>
              <a:gd name="connsiteY5" fmla="*/ 189139 h 5303436"/>
              <a:gd name="connsiteX6" fmla="*/ 135117 w 770486"/>
              <a:gd name="connsiteY6" fmla="*/ 216159 h 5303436"/>
              <a:gd name="connsiteX7" fmla="*/ 108093 w 770486"/>
              <a:gd name="connsiteY7" fmla="*/ 243179 h 5303436"/>
              <a:gd name="connsiteX8" fmla="*/ 67558 w 770486"/>
              <a:gd name="connsiteY8" fmla="*/ 256689 h 5303436"/>
              <a:gd name="connsiteX9" fmla="*/ 121605 w 770486"/>
              <a:gd name="connsiteY9" fmla="*/ 310729 h 5303436"/>
              <a:gd name="connsiteX10" fmla="*/ 162140 w 770486"/>
              <a:gd name="connsiteY10" fmla="*/ 337749 h 5303436"/>
              <a:gd name="connsiteX11" fmla="*/ 121605 w 770486"/>
              <a:gd name="connsiteY11" fmla="*/ 418809 h 5303436"/>
              <a:gd name="connsiteX12" fmla="*/ 67558 w 770486"/>
              <a:gd name="connsiteY12" fmla="*/ 445829 h 5303436"/>
              <a:gd name="connsiteX13" fmla="*/ 54047 w 770486"/>
              <a:gd name="connsiteY13" fmla="*/ 486359 h 5303436"/>
              <a:gd name="connsiteX14" fmla="*/ 94582 w 770486"/>
              <a:gd name="connsiteY14" fmla="*/ 526889 h 5303436"/>
              <a:gd name="connsiteX15" fmla="*/ 108093 w 770486"/>
              <a:gd name="connsiteY15" fmla="*/ 567418 h 5303436"/>
              <a:gd name="connsiteX16" fmla="*/ 135117 w 770486"/>
              <a:gd name="connsiteY16" fmla="*/ 607948 h 5303436"/>
              <a:gd name="connsiteX17" fmla="*/ 148628 w 770486"/>
              <a:gd name="connsiteY17" fmla="*/ 648478 h 5303436"/>
              <a:gd name="connsiteX18" fmla="*/ 148628 w 770486"/>
              <a:gd name="connsiteY18" fmla="*/ 689008 h 5303436"/>
              <a:gd name="connsiteX19" fmla="*/ 121605 w 770486"/>
              <a:gd name="connsiteY19" fmla="*/ 729538 h 5303436"/>
              <a:gd name="connsiteX20" fmla="*/ 175651 w 770486"/>
              <a:gd name="connsiteY20" fmla="*/ 824108 h 5303436"/>
              <a:gd name="connsiteX21" fmla="*/ 135117 w 770486"/>
              <a:gd name="connsiteY21" fmla="*/ 851128 h 5303436"/>
              <a:gd name="connsiteX22" fmla="*/ 189163 w 770486"/>
              <a:gd name="connsiteY22" fmla="*/ 932188 h 5303436"/>
              <a:gd name="connsiteX23" fmla="*/ 175651 w 770486"/>
              <a:gd name="connsiteY23" fmla="*/ 972718 h 5303436"/>
              <a:gd name="connsiteX24" fmla="*/ 135117 w 770486"/>
              <a:gd name="connsiteY24" fmla="*/ 986228 h 5303436"/>
              <a:gd name="connsiteX25" fmla="*/ 108093 w 770486"/>
              <a:gd name="connsiteY25" fmla="*/ 1013248 h 5303436"/>
              <a:gd name="connsiteX26" fmla="*/ 135117 w 770486"/>
              <a:gd name="connsiteY26" fmla="*/ 1053777 h 5303436"/>
              <a:gd name="connsiteX27" fmla="*/ 175651 w 770486"/>
              <a:gd name="connsiteY27" fmla="*/ 1080797 h 5303436"/>
              <a:gd name="connsiteX28" fmla="*/ 202675 w 770486"/>
              <a:gd name="connsiteY28" fmla="*/ 1107817 h 5303436"/>
              <a:gd name="connsiteX29" fmla="*/ 135117 w 770486"/>
              <a:gd name="connsiteY29" fmla="*/ 1175367 h 5303436"/>
              <a:gd name="connsiteX30" fmla="*/ 175651 w 770486"/>
              <a:gd name="connsiteY30" fmla="*/ 1188877 h 5303436"/>
              <a:gd name="connsiteX31" fmla="*/ 229698 w 770486"/>
              <a:gd name="connsiteY31" fmla="*/ 1242917 h 5303436"/>
              <a:gd name="connsiteX32" fmla="*/ 256721 w 770486"/>
              <a:gd name="connsiteY32" fmla="*/ 1283447 h 5303436"/>
              <a:gd name="connsiteX33" fmla="*/ 283745 w 770486"/>
              <a:gd name="connsiteY33" fmla="*/ 1310467 h 5303436"/>
              <a:gd name="connsiteX34" fmla="*/ 324279 w 770486"/>
              <a:gd name="connsiteY34" fmla="*/ 1337487 h 5303436"/>
              <a:gd name="connsiteX35" fmla="*/ 378326 w 770486"/>
              <a:gd name="connsiteY35" fmla="*/ 1405037 h 5303436"/>
              <a:gd name="connsiteX36" fmla="*/ 229698 w 770486"/>
              <a:gd name="connsiteY36" fmla="*/ 1418547 h 5303436"/>
              <a:gd name="connsiteX37" fmla="*/ 148628 w 770486"/>
              <a:gd name="connsiteY37" fmla="*/ 1459077 h 5303436"/>
              <a:gd name="connsiteX38" fmla="*/ 108093 w 770486"/>
              <a:gd name="connsiteY38" fmla="*/ 1472587 h 5303436"/>
              <a:gd name="connsiteX39" fmla="*/ 94582 w 770486"/>
              <a:gd name="connsiteY39" fmla="*/ 1513117 h 5303436"/>
              <a:gd name="connsiteX40" fmla="*/ 121605 w 770486"/>
              <a:gd name="connsiteY40" fmla="*/ 1661726 h 5303436"/>
              <a:gd name="connsiteX41" fmla="*/ 81070 w 770486"/>
              <a:gd name="connsiteY41" fmla="*/ 1688746 h 5303436"/>
              <a:gd name="connsiteX42" fmla="*/ 40535 w 770486"/>
              <a:gd name="connsiteY42" fmla="*/ 1702256 h 5303436"/>
              <a:gd name="connsiteX43" fmla="*/ 27023 w 770486"/>
              <a:gd name="connsiteY43" fmla="*/ 1742786 h 5303436"/>
              <a:gd name="connsiteX44" fmla="*/ 54047 w 770486"/>
              <a:gd name="connsiteY44" fmla="*/ 1783316 h 5303436"/>
              <a:gd name="connsiteX45" fmla="*/ 94582 w 770486"/>
              <a:gd name="connsiteY45" fmla="*/ 1810336 h 5303436"/>
              <a:gd name="connsiteX46" fmla="*/ 27023 w 770486"/>
              <a:gd name="connsiteY46" fmla="*/ 1850866 h 5303436"/>
              <a:gd name="connsiteX47" fmla="*/ 94582 w 770486"/>
              <a:gd name="connsiteY47" fmla="*/ 1891396 h 5303436"/>
              <a:gd name="connsiteX48" fmla="*/ 108093 w 770486"/>
              <a:gd name="connsiteY48" fmla="*/ 1931926 h 5303436"/>
              <a:gd name="connsiteX49" fmla="*/ 81070 w 770486"/>
              <a:gd name="connsiteY49" fmla="*/ 1972456 h 5303436"/>
              <a:gd name="connsiteX50" fmla="*/ 121605 w 770486"/>
              <a:gd name="connsiteY50" fmla="*/ 1999476 h 5303436"/>
              <a:gd name="connsiteX51" fmla="*/ 189163 w 770486"/>
              <a:gd name="connsiteY51" fmla="*/ 2067025 h 5303436"/>
              <a:gd name="connsiteX52" fmla="*/ 216186 w 770486"/>
              <a:gd name="connsiteY52" fmla="*/ 2107555 h 5303436"/>
              <a:gd name="connsiteX53" fmla="*/ 175651 w 770486"/>
              <a:gd name="connsiteY53" fmla="*/ 2134575 h 5303436"/>
              <a:gd name="connsiteX54" fmla="*/ 40535 w 770486"/>
              <a:gd name="connsiteY54" fmla="*/ 2148085 h 5303436"/>
              <a:gd name="connsiteX55" fmla="*/ 81070 w 770486"/>
              <a:gd name="connsiteY55" fmla="*/ 2256165 h 5303436"/>
              <a:gd name="connsiteX56" fmla="*/ 121605 w 770486"/>
              <a:gd name="connsiteY56" fmla="*/ 2283185 h 5303436"/>
              <a:gd name="connsiteX57" fmla="*/ 108093 w 770486"/>
              <a:gd name="connsiteY57" fmla="*/ 2337225 h 5303436"/>
              <a:gd name="connsiteX58" fmla="*/ 135117 w 770486"/>
              <a:gd name="connsiteY58" fmla="*/ 2404775 h 5303436"/>
              <a:gd name="connsiteX59" fmla="*/ 148628 w 770486"/>
              <a:gd name="connsiteY59" fmla="*/ 2445305 h 5303436"/>
              <a:gd name="connsiteX60" fmla="*/ 81070 w 770486"/>
              <a:gd name="connsiteY60" fmla="*/ 2458815 h 5303436"/>
              <a:gd name="connsiteX61" fmla="*/ 108093 w 770486"/>
              <a:gd name="connsiteY61" fmla="*/ 2607424 h 5303436"/>
              <a:gd name="connsiteX62" fmla="*/ 135117 w 770486"/>
              <a:gd name="connsiteY62" fmla="*/ 2634444 h 5303436"/>
              <a:gd name="connsiteX63" fmla="*/ 67558 w 770486"/>
              <a:gd name="connsiteY63" fmla="*/ 2688484 h 5303436"/>
              <a:gd name="connsiteX64" fmla="*/ 94582 w 770486"/>
              <a:gd name="connsiteY64" fmla="*/ 2756034 h 5303436"/>
              <a:gd name="connsiteX65" fmla="*/ 108093 w 770486"/>
              <a:gd name="connsiteY65" fmla="*/ 2810074 h 5303436"/>
              <a:gd name="connsiteX66" fmla="*/ 175651 w 770486"/>
              <a:gd name="connsiteY66" fmla="*/ 2864114 h 5303436"/>
              <a:gd name="connsiteX67" fmla="*/ 243210 w 770486"/>
              <a:gd name="connsiteY67" fmla="*/ 2904644 h 5303436"/>
              <a:gd name="connsiteX68" fmla="*/ 135117 w 770486"/>
              <a:gd name="connsiteY68" fmla="*/ 2918154 h 5303436"/>
              <a:gd name="connsiteX69" fmla="*/ 189163 w 770486"/>
              <a:gd name="connsiteY69" fmla="*/ 3026234 h 5303436"/>
              <a:gd name="connsiteX70" fmla="*/ 216186 w 770486"/>
              <a:gd name="connsiteY70" fmla="*/ 3107293 h 5303436"/>
              <a:gd name="connsiteX71" fmla="*/ 202675 w 770486"/>
              <a:gd name="connsiteY71" fmla="*/ 3174843 h 5303436"/>
              <a:gd name="connsiteX72" fmla="*/ 162140 w 770486"/>
              <a:gd name="connsiteY72" fmla="*/ 3188353 h 5303436"/>
              <a:gd name="connsiteX73" fmla="*/ 216186 w 770486"/>
              <a:gd name="connsiteY73" fmla="*/ 3242393 h 5303436"/>
              <a:gd name="connsiteX74" fmla="*/ 256721 w 770486"/>
              <a:gd name="connsiteY74" fmla="*/ 3309943 h 5303436"/>
              <a:gd name="connsiteX75" fmla="*/ 243210 w 770486"/>
              <a:gd name="connsiteY75" fmla="*/ 3350473 h 5303436"/>
              <a:gd name="connsiteX76" fmla="*/ 310768 w 770486"/>
              <a:gd name="connsiteY76" fmla="*/ 3418023 h 5303436"/>
              <a:gd name="connsiteX77" fmla="*/ 337791 w 770486"/>
              <a:gd name="connsiteY77" fmla="*/ 3458553 h 5303436"/>
              <a:gd name="connsiteX78" fmla="*/ 418861 w 770486"/>
              <a:gd name="connsiteY78" fmla="*/ 3485573 h 5303436"/>
              <a:gd name="connsiteX79" fmla="*/ 324279 w 770486"/>
              <a:gd name="connsiteY79" fmla="*/ 3499083 h 5303436"/>
              <a:gd name="connsiteX80" fmla="*/ 337791 w 770486"/>
              <a:gd name="connsiteY80" fmla="*/ 3539612 h 5303436"/>
              <a:gd name="connsiteX81" fmla="*/ 378326 w 770486"/>
              <a:gd name="connsiteY81" fmla="*/ 3580142 h 5303436"/>
              <a:gd name="connsiteX82" fmla="*/ 270233 w 770486"/>
              <a:gd name="connsiteY82" fmla="*/ 3593652 h 5303436"/>
              <a:gd name="connsiteX83" fmla="*/ 189163 w 770486"/>
              <a:gd name="connsiteY83" fmla="*/ 3620672 h 5303436"/>
              <a:gd name="connsiteX84" fmla="*/ 121605 w 770486"/>
              <a:gd name="connsiteY84" fmla="*/ 3634182 h 5303436"/>
              <a:gd name="connsiteX85" fmla="*/ 202675 w 770486"/>
              <a:gd name="connsiteY85" fmla="*/ 3688222 h 5303436"/>
              <a:gd name="connsiteX86" fmla="*/ 243210 w 770486"/>
              <a:gd name="connsiteY86" fmla="*/ 3701732 h 5303436"/>
              <a:gd name="connsiteX87" fmla="*/ 283745 w 770486"/>
              <a:gd name="connsiteY87" fmla="*/ 3728752 h 5303436"/>
              <a:gd name="connsiteX88" fmla="*/ 364814 w 770486"/>
              <a:gd name="connsiteY88" fmla="*/ 3755772 h 5303436"/>
              <a:gd name="connsiteX89" fmla="*/ 337791 w 770486"/>
              <a:gd name="connsiteY89" fmla="*/ 3796302 h 5303436"/>
              <a:gd name="connsiteX90" fmla="*/ 297256 w 770486"/>
              <a:gd name="connsiteY90" fmla="*/ 3823322 h 5303436"/>
              <a:gd name="connsiteX91" fmla="*/ 283745 w 770486"/>
              <a:gd name="connsiteY91" fmla="*/ 3863852 h 5303436"/>
              <a:gd name="connsiteX92" fmla="*/ 310768 w 770486"/>
              <a:gd name="connsiteY92" fmla="*/ 3917892 h 5303436"/>
              <a:gd name="connsiteX93" fmla="*/ 337791 w 770486"/>
              <a:gd name="connsiteY93" fmla="*/ 3958422 h 5303436"/>
              <a:gd name="connsiteX94" fmla="*/ 351303 w 770486"/>
              <a:gd name="connsiteY94" fmla="*/ 3998952 h 5303436"/>
              <a:gd name="connsiteX95" fmla="*/ 310768 w 770486"/>
              <a:gd name="connsiteY95" fmla="*/ 4012462 h 5303436"/>
              <a:gd name="connsiteX96" fmla="*/ 310768 w 770486"/>
              <a:gd name="connsiteY96" fmla="*/ 4093521 h 5303436"/>
              <a:gd name="connsiteX97" fmla="*/ 351303 w 770486"/>
              <a:gd name="connsiteY97" fmla="*/ 4107031 h 5303436"/>
              <a:gd name="connsiteX98" fmla="*/ 378326 w 770486"/>
              <a:gd name="connsiteY98" fmla="*/ 4147561 h 5303436"/>
              <a:gd name="connsiteX99" fmla="*/ 432373 w 770486"/>
              <a:gd name="connsiteY99" fmla="*/ 4161071 h 5303436"/>
              <a:gd name="connsiteX100" fmla="*/ 472907 w 770486"/>
              <a:gd name="connsiteY100" fmla="*/ 4188091 h 5303436"/>
              <a:gd name="connsiteX101" fmla="*/ 432373 w 770486"/>
              <a:gd name="connsiteY101" fmla="*/ 4201601 h 5303436"/>
              <a:gd name="connsiteX102" fmla="*/ 378326 w 770486"/>
              <a:gd name="connsiteY102" fmla="*/ 4215111 h 5303436"/>
              <a:gd name="connsiteX103" fmla="*/ 324279 w 770486"/>
              <a:gd name="connsiteY103" fmla="*/ 4242131 h 5303436"/>
              <a:gd name="connsiteX104" fmla="*/ 243210 w 770486"/>
              <a:gd name="connsiteY104" fmla="*/ 4255641 h 5303436"/>
              <a:gd name="connsiteX105" fmla="*/ 202675 w 770486"/>
              <a:gd name="connsiteY105" fmla="*/ 4269151 h 5303436"/>
              <a:gd name="connsiteX106" fmla="*/ 297256 w 770486"/>
              <a:gd name="connsiteY106" fmla="*/ 4296171 h 5303436"/>
              <a:gd name="connsiteX107" fmla="*/ 337791 w 770486"/>
              <a:gd name="connsiteY107" fmla="*/ 4309681 h 5303436"/>
              <a:gd name="connsiteX108" fmla="*/ 297256 w 770486"/>
              <a:gd name="connsiteY108" fmla="*/ 4336701 h 5303436"/>
              <a:gd name="connsiteX109" fmla="*/ 243210 w 770486"/>
              <a:gd name="connsiteY109" fmla="*/ 4417761 h 5303436"/>
              <a:gd name="connsiteX110" fmla="*/ 283745 w 770486"/>
              <a:gd name="connsiteY110" fmla="*/ 4458291 h 5303436"/>
              <a:gd name="connsiteX111" fmla="*/ 324279 w 770486"/>
              <a:gd name="connsiteY111" fmla="*/ 4471801 h 5303436"/>
              <a:gd name="connsiteX112" fmla="*/ 418861 w 770486"/>
              <a:gd name="connsiteY112" fmla="*/ 4512331 h 5303436"/>
              <a:gd name="connsiteX113" fmla="*/ 459396 w 770486"/>
              <a:gd name="connsiteY113" fmla="*/ 4539350 h 5303436"/>
              <a:gd name="connsiteX114" fmla="*/ 459396 w 770486"/>
              <a:gd name="connsiteY114" fmla="*/ 4566370 h 5303436"/>
              <a:gd name="connsiteX115" fmla="*/ 499931 w 770486"/>
              <a:gd name="connsiteY115" fmla="*/ 4647430 h 5303436"/>
              <a:gd name="connsiteX116" fmla="*/ 608024 w 770486"/>
              <a:gd name="connsiteY116" fmla="*/ 4674450 h 5303436"/>
              <a:gd name="connsiteX117" fmla="*/ 729629 w 770486"/>
              <a:gd name="connsiteY117" fmla="*/ 4728490 h 5303436"/>
              <a:gd name="connsiteX118" fmla="*/ 702605 w 770486"/>
              <a:gd name="connsiteY118" fmla="*/ 4755510 h 5303436"/>
              <a:gd name="connsiteX119" fmla="*/ 662070 w 770486"/>
              <a:gd name="connsiteY119" fmla="*/ 4769020 h 5303436"/>
              <a:gd name="connsiteX120" fmla="*/ 743140 w 770486"/>
              <a:gd name="connsiteY120" fmla="*/ 4796040 h 5303436"/>
              <a:gd name="connsiteX121" fmla="*/ 770163 w 770486"/>
              <a:gd name="connsiteY121" fmla="*/ 4836570 h 5303436"/>
              <a:gd name="connsiteX122" fmla="*/ 689094 w 770486"/>
              <a:gd name="connsiteY122" fmla="*/ 4877100 h 5303436"/>
              <a:gd name="connsiteX123" fmla="*/ 121605 w 770486"/>
              <a:gd name="connsiteY123" fmla="*/ 4944650 h 5303436"/>
              <a:gd name="connsiteX124" fmla="*/ 0 w 770486"/>
              <a:gd name="connsiteY124" fmla="*/ 4958160 h 5303436"/>
              <a:gd name="connsiteX125" fmla="*/ 40535 w 770486"/>
              <a:gd name="connsiteY125" fmla="*/ 4985180 h 5303436"/>
              <a:gd name="connsiteX126" fmla="*/ 81070 w 770486"/>
              <a:gd name="connsiteY126" fmla="*/ 4998690 h 5303436"/>
              <a:gd name="connsiteX127" fmla="*/ 108093 w 770486"/>
              <a:gd name="connsiteY127" fmla="*/ 5039219 h 5303436"/>
              <a:gd name="connsiteX128" fmla="*/ 54047 w 770486"/>
              <a:gd name="connsiteY128" fmla="*/ 5120279 h 5303436"/>
              <a:gd name="connsiteX129" fmla="*/ 81070 w 770486"/>
              <a:gd name="connsiteY129" fmla="*/ 5201339 h 5303436"/>
              <a:gd name="connsiteX130" fmla="*/ 37925 w 770486"/>
              <a:gd name="connsiteY130" fmla="*/ 5302756 h 5303436"/>
              <a:gd name="connsiteX131" fmla="*/ 40535 w 770486"/>
              <a:gd name="connsiteY131" fmla="*/ 5228359 h 5303436"/>
              <a:gd name="connsiteX0" fmla="*/ 40535 w 770486"/>
              <a:gd name="connsiteY0" fmla="*/ 0 h 5303860"/>
              <a:gd name="connsiteX1" fmla="*/ 108093 w 770486"/>
              <a:gd name="connsiteY1" fmla="*/ 54039 h 5303860"/>
              <a:gd name="connsiteX2" fmla="*/ 121605 w 770486"/>
              <a:gd name="connsiteY2" fmla="*/ 94569 h 5303860"/>
              <a:gd name="connsiteX3" fmla="*/ 148628 w 770486"/>
              <a:gd name="connsiteY3" fmla="*/ 135099 h 5303860"/>
              <a:gd name="connsiteX4" fmla="*/ 67558 w 770486"/>
              <a:gd name="connsiteY4" fmla="*/ 148609 h 5303860"/>
              <a:gd name="connsiteX5" fmla="*/ 94582 w 770486"/>
              <a:gd name="connsiteY5" fmla="*/ 189139 h 5303860"/>
              <a:gd name="connsiteX6" fmla="*/ 135117 w 770486"/>
              <a:gd name="connsiteY6" fmla="*/ 216159 h 5303860"/>
              <a:gd name="connsiteX7" fmla="*/ 108093 w 770486"/>
              <a:gd name="connsiteY7" fmla="*/ 243179 h 5303860"/>
              <a:gd name="connsiteX8" fmla="*/ 67558 w 770486"/>
              <a:gd name="connsiteY8" fmla="*/ 256689 h 5303860"/>
              <a:gd name="connsiteX9" fmla="*/ 121605 w 770486"/>
              <a:gd name="connsiteY9" fmla="*/ 310729 h 5303860"/>
              <a:gd name="connsiteX10" fmla="*/ 162140 w 770486"/>
              <a:gd name="connsiteY10" fmla="*/ 337749 h 5303860"/>
              <a:gd name="connsiteX11" fmla="*/ 121605 w 770486"/>
              <a:gd name="connsiteY11" fmla="*/ 418809 h 5303860"/>
              <a:gd name="connsiteX12" fmla="*/ 67558 w 770486"/>
              <a:gd name="connsiteY12" fmla="*/ 445829 h 5303860"/>
              <a:gd name="connsiteX13" fmla="*/ 54047 w 770486"/>
              <a:gd name="connsiteY13" fmla="*/ 486359 h 5303860"/>
              <a:gd name="connsiteX14" fmla="*/ 94582 w 770486"/>
              <a:gd name="connsiteY14" fmla="*/ 526889 h 5303860"/>
              <a:gd name="connsiteX15" fmla="*/ 108093 w 770486"/>
              <a:gd name="connsiteY15" fmla="*/ 567418 h 5303860"/>
              <a:gd name="connsiteX16" fmla="*/ 135117 w 770486"/>
              <a:gd name="connsiteY16" fmla="*/ 607948 h 5303860"/>
              <a:gd name="connsiteX17" fmla="*/ 148628 w 770486"/>
              <a:gd name="connsiteY17" fmla="*/ 648478 h 5303860"/>
              <a:gd name="connsiteX18" fmla="*/ 148628 w 770486"/>
              <a:gd name="connsiteY18" fmla="*/ 689008 h 5303860"/>
              <a:gd name="connsiteX19" fmla="*/ 121605 w 770486"/>
              <a:gd name="connsiteY19" fmla="*/ 729538 h 5303860"/>
              <a:gd name="connsiteX20" fmla="*/ 175651 w 770486"/>
              <a:gd name="connsiteY20" fmla="*/ 824108 h 5303860"/>
              <a:gd name="connsiteX21" fmla="*/ 135117 w 770486"/>
              <a:gd name="connsiteY21" fmla="*/ 851128 h 5303860"/>
              <a:gd name="connsiteX22" fmla="*/ 189163 w 770486"/>
              <a:gd name="connsiteY22" fmla="*/ 932188 h 5303860"/>
              <a:gd name="connsiteX23" fmla="*/ 175651 w 770486"/>
              <a:gd name="connsiteY23" fmla="*/ 972718 h 5303860"/>
              <a:gd name="connsiteX24" fmla="*/ 135117 w 770486"/>
              <a:gd name="connsiteY24" fmla="*/ 986228 h 5303860"/>
              <a:gd name="connsiteX25" fmla="*/ 108093 w 770486"/>
              <a:gd name="connsiteY25" fmla="*/ 1013248 h 5303860"/>
              <a:gd name="connsiteX26" fmla="*/ 135117 w 770486"/>
              <a:gd name="connsiteY26" fmla="*/ 1053777 h 5303860"/>
              <a:gd name="connsiteX27" fmla="*/ 175651 w 770486"/>
              <a:gd name="connsiteY27" fmla="*/ 1080797 h 5303860"/>
              <a:gd name="connsiteX28" fmla="*/ 202675 w 770486"/>
              <a:gd name="connsiteY28" fmla="*/ 1107817 h 5303860"/>
              <a:gd name="connsiteX29" fmla="*/ 135117 w 770486"/>
              <a:gd name="connsiteY29" fmla="*/ 1175367 h 5303860"/>
              <a:gd name="connsiteX30" fmla="*/ 175651 w 770486"/>
              <a:gd name="connsiteY30" fmla="*/ 1188877 h 5303860"/>
              <a:gd name="connsiteX31" fmla="*/ 229698 w 770486"/>
              <a:gd name="connsiteY31" fmla="*/ 1242917 h 5303860"/>
              <a:gd name="connsiteX32" fmla="*/ 256721 w 770486"/>
              <a:gd name="connsiteY32" fmla="*/ 1283447 h 5303860"/>
              <a:gd name="connsiteX33" fmla="*/ 283745 w 770486"/>
              <a:gd name="connsiteY33" fmla="*/ 1310467 h 5303860"/>
              <a:gd name="connsiteX34" fmla="*/ 324279 w 770486"/>
              <a:gd name="connsiteY34" fmla="*/ 1337487 h 5303860"/>
              <a:gd name="connsiteX35" fmla="*/ 378326 w 770486"/>
              <a:gd name="connsiteY35" fmla="*/ 1405037 h 5303860"/>
              <a:gd name="connsiteX36" fmla="*/ 229698 w 770486"/>
              <a:gd name="connsiteY36" fmla="*/ 1418547 h 5303860"/>
              <a:gd name="connsiteX37" fmla="*/ 148628 w 770486"/>
              <a:gd name="connsiteY37" fmla="*/ 1459077 h 5303860"/>
              <a:gd name="connsiteX38" fmla="*/ 108093 w 770486"/>
              <a:gd name="connsiteY38" fmla="*/ 1472587 h 5303860"/>
              <a:gd name="connsiteX39" fmla="*/ 94582 w 770486"/>
              <a:gd name="connsiteY39" fmla="*/ 1513117 h 5303860"/>
              <a:gd name="connsiteX40" fmla="*/ 121605 w 770486"/>
              <a:gd name="connsiteY40" fmla="*/ 1661726 h 5303860"/>
              <a:gd name="connsiteX41" fmla="*/ 81070 w 770486"/>
              <a:gd name="connsiteY41" fmla="*/ 1688746 h 5303860"/>
              <a:gd name="connsiteX42" fmla="*/ 40535 w 770486"/>
              <a:gd name="connsiteY42" fmla="*/ 1702256 h 5303860"/>
              <a:gd name="connsiteX43" fmla="*/ 27023 w 770486"/>
              <a:gd name="connsiteY43" fmla="*/ 1742786 h 5303860"/>
              <a:gd name="connsiteX44" fmla="*/ 54047 w 770486"/>
              <a:gd name="connsiteY44" fmla="*/ 1783316 h 5303860"/>
              <a:gd name="connsiteX45" fmla="*/ 94582 w 770486"/>
              <a:gd name="connsiteY45" fmla="*/ 1810336 h 5303860"/>
              <a:gd name="connsiteX46" fmla="*/ 27023 w 770486"/>
              <a:gd name="connsiteY46" fmla="*/ 1850866 h 5303860"/>
              <a:gd name="connsiteX47" fmla="*/ 94582 w 770486"/>
              <a:gd name="connsiteY47" fmla="*/ 1891396 h 5303860"/>
              <a:gd name="connsiteX48" fmla="*/ 108093 w 770486"/>
              <a:gd name="connsiteY48" fmla="*/ 1931926 h 5303860"/>
              <a:gd name="connsiteX49" fmla="*/ 81070 w 770486"/>
              <a:gd name="connsiteY49" fmla="*/ 1972456 h 5303860"/>
              <a:gd name="connsiteX50" fmla="*/ 121605 w 770486"/>
              <a:gd name="connsiteY50" fmla="*/ 1999476 h 5303860"/>
              <a:gd name="connsiteX51" fmla="*/ 189163 w 770486"/>
              <a:gd name="connsiteY51" fmla="*/ 2067025 h 5303860"/>
              <a:gd name="connsiteX52" fmla="*/ 216186 w 770486"/>
              <a:gd name="connsiteY52" fmla="*/ 2107555 h 5303860"/>
              <a:gd name="connsiteX53" fmla="*/ 175651 w 770486"/>
              <a:gd name="connsiteY53" fmla="*/ 2134575 h 5303860"/>
              <a:gd name="connsiteX54" fmla="*/ 40535 w 770486"/>
              <a:gd name="connsiteY54" fmla="*/ 2148085 h 5303860"/>
              <a:gd name="connsiteX55" fmla="*/ 81070 w 770486"/>
              <a:gd name="connsiteY55" fmla="*/ 2256165 h 5303860"/>
              <a:gd name="connsiteX56" fmla="*/ 121605 w 770486"/>
              <a:gd name="connsiteY56" fmla="*/ 2283185 h 5303860"/>
              <a:gd name="connsiteX57" fmla="*/ 108093 w 770486"/>
              <a:gd name="connsiteY57" fmla="*/ 2337225 h 5303860"/>
              <a:gd name="connsiteX58" fmla="*/ 135117 w 770486"/>
              <a:gd name="connsiteY58" fmla="*/ 2404775 h 5303860"/>
              <a:gd name="connsiteX59" fmla="*/ 148628 w 770486"/>
              <a:gd name="connsiteY59" fmla="*/ 2445305 h 5303860"/>
              <a:gd name="connsiteX60" fmla="*/ 81070 w 770486"/>
              <a:gd name="connsiteY60" fmla="*/ 2458815 h 5303860"/>
              <a:gd name="connsiteX61" fmla="*/ 108093 w 770486"/>
              <a:gd name="connsiteY61" fmla="*/ 2607424 h 5303860"/>
              <a:gd name="connsiteX62" fmla="*/ 135117 w 770486"/>
              <a:gd name="connsiteY62" fmla="*/ 2634444 h 5303860"/>
              <a:gd name="connsiteX63" fmla="*/ 67558 w 770486"/>
              <a:gd name="connsiteY63" fmla="*/ 2688484 h 5303860"/>
              <a:gd name="connsiteX64" fmla="*/ 94582 w 770486"/>
              <a:gd name="connsiteY64" fmla="*/ 2756034 h 5303860"/>
              <a:gd name="connsiteX65" fmla="*/ 108093 w 770486"/>
              <a:gd name="connsiteY65" fmla="*/ 2810074 h 5303860"/>
              <a:gd name="connsiteX66" fmla="*/ 175651 w 770486"/>
              <a:gd name="connsiteY66" fmla="*/ 2864114 h 5303860"/>
              <a:gd name="connsiteX67" fmla="*/ 243210 w 770486"/>
              <a:gd name="connsiteY67" fmla="*/ 2904644 h 5303860"/>
              <a:gd name="connsiteX68" fmla="*/ 135117 w 770486"/>
              <a:gd name="connsiteY68" fmla="*/ 2918154 h 5303860"/>
              <a:gd name="connsiteX69" fmla="*/ 189163 w 770486"/>
              <a:gd name="connsiteY69" fmla="*/ 3026234 h 5303860"/>
              <a:gd name="connsiteX70" fmla="*/ 216186 w 770486"/>
              <a:gd name="connsiteY70" fmla="*/ 3107293 h 5303860"/>
              <a:gd name="connsiteX71" fmla="*/ 202675 w 770486"/>
              <a:gd name="connsiteY71" fmla="*/ 3174843 h 5303860"/>
              <a:gd name="connsiteX72" fmla="*/ 162140 w 770486"/>
              <a:gd name="connsiteY72" fmla="*/ 3188353 h 5303860"/>
              <a:gd name="connsiteX73" fmla="*/ 216186 w 770486"/>
              <a:gd name="connsiteY73" fmla="*/ 3242393 h 5303860"/>
              <a:gd name="connsiteX74" fmla="*/ 256721 w 770486"/>
              <a:gd name="connsiteY74" fmla="*/ 3309943 h 5303860"/>
              <a:gd name="connsiteX75" fmla="*/ 243210 w 770486"/>
              <a:gd name="connsiteY75" fmla="*/ 3350473 h 5303860"/>
              <a:gd name="connsiteX76" fmla="*/ 310768 w 770486"/>
              <a:gd name="connsiteY76" fmla="*/ 3418023 h 5303860"/>
              <a:gd name="connsiteX77" fmla="*/ 337791 w 770486"/>
              <a:gd name="connsiteY77" fmla="*/ 3458553 h 5303860"/>
              <a:gd name="connsiteX78" fmla="*/ 418861 w 770486"/>
              <a:gd name="connsiteY78" fmla="*/ 3485573 h 5303860"/>
              <a:gd name="connsiteX79" fmla="*/ 324279 w 770486"/>
              <a:gd name="connsiteY79" fmla="*/ 3499083 h 5303860"/>
              <a:gd name="connsiteX80" fmla="*/ 337791 w 770486"/>
              <a:gd name="connsiteY80" fmla="*/ 3539612 h 5303860"/>
              <a:gd name="connsiteX81" fmla="*/ 378326 w 770486"/>
              <a:gd name="connsiteY81" fmla="*/ 3580142 h 5303860"/>
              <a:gd name="connsiteX82" fmla="*/ 270233 w 770486"/>
              <a:gd name="connsiteY82" fmla="*/ 3593652 h 5303860"/>
              <a:gd name="connsiteX83" fmla="*/ 189163 w 770486"/>
              <a:gd name="connsiteY83" fmla="*/ 3620672 h 5303860"/>
              <a:gd name="connsiteX84" fmla="*/ 121605 w 770486"/>
              <a:gd name="connsiteY84" fmla="*/ 3634182 h 5303860"/>
              <a:gd name="connsiteX85" fmla="*/ 202675 w 770486"/>
              <a:gd name="connsiteY85" fmla="*/ 3688222 h 5303860"/>
              <a:gd name="connsiteX86" fmla="*/ 243210 w 770486"/>
              <a:gd name="connsiteY86" fmla="*/ 3701732 h 5303860"/>
              <a:gd name="connsiteX87" fmla="*/ 283745 w 770486"/>
              <a:gd name="connsiteY87" fmla="*/ 3728752 h 5303860"/>
              <a:gd name="connsiteX88" fmla="*/ 364814 w 770486"/>
              <a:gd name="connsiteY88" fmla="*/ 3755772 h 5303860"/>
              <a:gd name="connsiteX89" fmla="*/ 337791 w 770486"/>
              <a:gd name="connsiteY89" fmla="*/ 3796302 h 5303860"/>
              <a:gd name="connsiteX90" fmla="*/ 297256 w 770486"/>
              <a:gd name="connsiteY90" fmla="*/ 3823322 h 5303860"/>
              <a:gd name="connsiteX91" fmla="*/ 283745 w 770486"/>
              <a:gd name="connsiteY91" fmla="*/ 3863852 h 5303860"/>
              <a:gd name="connsiteX92" fmla="*/ 310768 w 770486"/>
              <a:gd name="connsiteY92" fmla="*/ 3917892 h 5303860"/>
              <a:gd name="connsiteX93" fmla="*/ 337791 w 770486"/>
              <a:gd name="connsiteY93" fmla="*/ 3958422 h 5303860"/>
              <a:gd name="connsiteX94" fmla="*/ 351303 w 770486"/>
              <a:gd name="connsiteY94" fmla="*/ 3998952 h 5303860"/>
              <a:gd name="connsiteX95" fmla="*/ 310768 w 770486"/>
              <a:gd name="connsiteY95" fmla="*/ 4012462 h 5303860"/>
              <a:gd name="connsiteX96" fmla="*/ 310768 w 770486"/>
              <a:gd name="connsiteY96" fmla="*/ 4093521 h 5303860"/>
              <a:gd name="connsiteX97" fmla="*/ 351303 w 770486"/>
              <a:gd name="connsiteY97" fmla="*/ 4107031 h 5303860"/>
              <a:gd name="connsiteX98" fmla="*/ 378326 w 770486"/>
              <a:gd name="connsiteY98" fmla="*/ 4147561 h 5303860"/>
              <a:gd name="connsiteX99" fmla="*/ 432373 w 770486"/>
              <a:gd name="connsiteY99" fmla="*/ 4161071 h 5303860"/>
              <a:gd name="connsiteX100" fmla="*/ 472907 w 770486"/>
              <a:gd name="connsiteY100" fmla="*/ 4188091 h 5303860"/>
              <a:gd name="connsiteX101" fmla="*/ 432373 w 770486"/>
              <a:gd name="connsiteY101" fmla="*/ 4201601 h 5303860"/>
              <a:gd name="connsiteX102" fmla="*/ 378326 w 770486"/>
              <a:gd name="connsiteY102" fmla="*/ 4215111 h 5303860"/>
              <a:gd name="connsiteX103" fmla="*/ 324279 w 770486"/>
              <a:gd name="connsiteY103" fmla="*/ 4242131 h 5303860"/>
              <a:gd name="connsiteX104" fmla="*/ 243210 w 770486"/>
              <a:gd name="connsiteY104" fmla="*/ 4255641 h 5303860"/>
              <a:gd name="connsiteX105" fmla="*/ 202675 w 770486"/>
              <a:gd name="connsiteY105" fmla="*/ 4269151 h 5303860"/>
              <a:gd name="connsiteX106" fmla="*/ 297256 w 770486"/>
              <a:gd name="connsiteY106" fmla="*/ 4296171 h 5303860"/>
              <a:gd name="connsiteX107" fmla="*/ 337791 w 770486"/>
              <a:gd name="connsiteY107" fmla="*/ 4309681 h 5303860"/>
              <a:gd name="connsiteX108" fmla="*/ 297256 w 770486"/>
              <a:gd name="connsiteY108" fmla="*/ 4336701 h 5303860"/>
              <a:gd name="connsiteX109" fmla="*/ 243210 w 770486"/>
              <a:gd name="connsiteY109" fmla="*/ 4417761 h 5303860"/>
              <a:gd name="connsiteX110" fmla="*/ 283745 w 770486"/>
              <a:gd name="connsiteY110" fmla="*/ 4458291 h 5303860"/>
              <a:gd name="connsiteX111" fmla="*/ 324279 w 770486"/>
              <a:gd name="connsiteY111" fmla="*/ 4471801 h 5303860"/>
              <a:gd name="connsiteX112" fmla="*/ 418861 w 770486"/>
              <a:gd name="connsiteY112" fmla="*/ 4512331 h 5303860"/>
              <a:gd name="connsiteX113" fmla="*/ 459396 w 770486"/>
              <a:gd name="connsiteY113" fmla="*/ 4539350 h 5303860"/>
              <a:gd name="connsiteX114" fmla="*/ 459396 w 770486"/>
              <a:gd name="connsiteY114" fmla="*/ 4566370 h 5303860"/>
              <a:gd name="connsiteX115" fmla="*/ 499931 w 770486"/>
              <a:gd name="connsiteY115" fmla="*/ 4647430 h 5303860"/>
              <a:gd name="connsiteX116" fmla="*/ 608024 w 770486"/>
              <a:gd name="connsiteY116" fmla="*/ 4674450 h 5303860"/>
              <a:gd name="connsiteX117" fmla="*/ 729629 w 770486"/>
              <a:gd name="connsiteY117" fmla="*/ 4728490 h 5303860"/>
              <a:gd name="connsiteX118" fmla="*/ 702605 w 770486"/>
              <a:gd name="connsiteY118" fmla="*/ 4755510 h 5303860"/>
              <a:gd name="connsiteX119" fmla="*/ 662070 w 770486"/>
              <a:gd name="connsiteY119" fmla="*/ 4769020 h 5303860"/>
              <a:gd name="connsiteX120" fmla="*/ 743140 w 770486"/>
              <a:gd name="connsiteY120" fmla="*/ 4796040 h 5303860"/>
              <a:gd name="connsiteX121" fmla="*/ 770163 w 770486"/>
              <a:gd name="connsiteY121" fmla="*/ 4836570 h 5303860"/>
              <a:gd name="connsiteX122" fmla="*/ 689094 w 770486"/>
              <a:gd name="connsiteY122" fmla="*/ 4877100 h 5303860"/>
              <a:gd name="connsiteX123" fmla="*/ 121605 w 770486"/>
              <a:gd name="connsiteY123" fmla="*/ 4944650 h 5303860"/>
              <a:gd name="connsiteX124" fmla="*/ 0 w 770486"/>
              <a:gd name="connsiteY124" fmla="*/ 4958160 h 5303860"/>
              <a:gd name="connsiteX125" fmla="*/ 40535 w 770486"/>
              <a:gd name="connsiteY125" fmla="*/ 4985180 h 5303860"/>
              <a:gd name="connsiteX126" fmla="*/ 81070 w 770486"/>
              <a:gd name="connsiteY126" fmla="*/ 4998690 h 5303860"/>
              <a:gd name="connsiteX127" fmla="*/ 108093 w 770486"/>
              <a:gd name="connsiteY127" fmla="*/ 5039219 h 5303860"/>
              <a:gd name="connsiteX128" fmla="*/ 54047 w 770486"/>
              <a:gd name="connsiteY128" fmla="*/ 5120279 h 5303860"/>
              <a:gd name="connsiteX129" fmla="*/ 81070 w 770486"/>
              <a:gd name="connsiteY129" fmla="*/ 5201339 h 5303860"/>
              <a:gd name="connsiteX130" fmla="*/ 37925 w 770486"/>
              <a:gd name="connsiteY130" fmla="*/ 5302756 h 5303860"/>
              <a:gd name="connsiteX131" fmla="*/ 112501 w 770486"/>
              <a:gd name="connsiteY131" fmla="*/ 5257992 h 5303860"/>
              <a:gd name="connsiteX0" fmla="*/ 40535 w 770486"/>
              <a:gd name="connsiteY0" fmla="*/ 0 h 5279256"/>
              <a:gd name="connsiteX1" fmla="*/ 108093 w 770486"/>
              <a:gd name="connsiteY1" fmla="*/ 54039 h 5279256"/>
              <a:gd name="connsiteX2" fmla="*/ 121605 w 770486"/>
              <a:gd name="connsiteY2" fmla="*/ 94569 h 5279256"/>
              <a:gd name="connsiteX3" fmla="*/ 148628 w 770486"/>
              <a:gd name="connsiteY3" fmla="*/ 135099 h 5279256"/>
              <a:gd name="connsiteX4" fmla="*/ 67558 w 770486"/>
              <a:gd name="connsiteY4" fmla="*/ 148609 h 5279256"/>
              <a:gd name="connsiteX5" fmla="*/ 94582 w 770486"/>
              <a:gd name="connsiteY5" fmla="*/ 189139 h 5279256"/>
              <a:gd name="connsiteX6" fmla="*/ 135117 w 770486"/>
              <a:gd name="connsiteY6" fmla="*/ 216159 h 5279256"/>
              <a:gd name="connsiteX7" fmla="*/ 108093 w 770486"/>
              <a:gd name="connsiteY7" fmla="*/ 243179 h 5279256"/>
              <a:gd name="connsiteX8" fmla="*/ 67558 w 770486"/>
              <a:gd name="connsiteY8" fmla="*/ 256689 h 5279256"/>
              <a:gd name="connsiteX9" fmla="*/ 121605 w 770486"/>
              <a:gd name="connsiteY9" fmla="*/ 310729 h 5279256"/>
              <a:gd name="connsiteX10" fmla="*/ 162140 w 770486"/>
              <a:gd name="connsiteY10" fmla="*/ 337749 h 5279256"/>
              <a:gd name="connsiteX11" fmla="*/ 121605 w 770486"/>
              <a:gd name="connsiteY11" fmla="*/ 418809 h 5279256"/>
              <a:gd name="connsiteX12" fmla="*/ 67558 w 770486"/>
              <a:gd name="connsiteY12" fmla="*/ 445829 h 5279256"/>
              <a:gd name="connsiteX13" fmla="*/ 54047 w 770486"/>
              <a:gd name="connsiteY13" fmla="*/ 486359 h 5279256"/>
              <a:gd name="connsiteX14" fmla="*/ 94582 w 770486"/>
              <a:gd name="connsiteY14" fmla="*/ 526889 h 5279256"/>
              <a:gd name="connsiteX15" fmla="*/ 108093 w 770486"/>
              <a:gd name="connsiteY15" fmla="*/ 567418 h 5279256"/>
              <a:gd name="connsiteX16" fmla="*/ 135117 w 770486"/>
              <a:gd name="connsiteY16" fmla="*/ 607948 h 5279256"/>
              <a:gd name="connsiteX17" fmla="*/ 148628 w 770486"/>
              <a:gd name="connsiteY17" fmla="*/ 648478 h 5279256"/>
              <a:gd name="connsiteX18" fmla="*/ 148628 w 770486"/>
              <a:gd name="connsiteY18" fmla="*/ 689008 h 5279256"/>
              <a:gd name="connsiteX19" fmla="*/ 121605 w 770486"/>
              <a:gd name="connsiteY19" fmla="*/ 729538 h 5279256"/>
              <a:gd name="connsiteX20" fmla="*/ 175651 w 770486"/>
              <a:gd name="connsiteY20" fmla="*/ 824108 h 5279256"/>
              <a:gd name="connsiteX21" fmla="*/ 135117 w 770486"/>
              <a:gd name="connsiteY21" fmla="*/ 851128 h 5279256"/>
              <a:gd name="connsiteX22" fmla="*/ 189163 w 770486"/>
              <a:gd name="connsiteY22" fmla="*/ 932188 h 5279256"/>
              <a:gd name="connsiteX23" fmla="*/ 175651 w 770486"/>
              <a:gd name="connsiteY23" fmla="*/ 972718 h 5279256"/>
              <a:gd name="connsiteX24" fmla="*/ 135117 w 770486"/>
              <a:gd name="connsiteY24" fmla="*/ 986228 h 5279256"/>
              <a:gd name="connsiteX25" fmla="*/ 108093 w 770486"/>
              <a:gd name="connsiteY25" fmla="*/ 1013248 h 5279256"/>
              <a:gd name="connsiteX26" fmla="*/ 135117 w 770486"/>
              <a:gd name="connsiteY26" fmla="*/ 1053777 h 5279256"/>
              <a:gd name="connsiteX27" fmla="*/ 175651 w 770486"/>
              <a:gd name="connsiteY27" fmla="*/ 1080797 h 5279256"/>
              <a:gd name="connsiteX28" fmla="*/ 202675 w 770486"/>
              <a:gd name="connsiteY28" fmla="*/ 1107817 h 5279256"/>
              <a:gd name="connsiteX29" fmla="*/ 135117 w 770486"/>
              <a:gd name="connsiteY29" fmla="*/ 1175367 h 5279256"/>
              <a:gd name="connsiteX30" fmla="*/ 175651 w 770486"/>
              <a:gd name="connsiteY30" fmla="*/ 1188877 h 5279256"/>
              <a:gd name="connsiteX31" fmla="*/ 229698 w 770486"/>
              <a:gd name="connsiteY31" fmla="*/ 1242917 h 5279256"/>
              <a:gd name="connsiteX32" fmla="*/ 256721 w 770486"/>
              <a:gd name="connsiteY32" fmla="*/ 1283447 h 5279256"/>
              <a:gd name="connsiteX33" fmla="*/ 283745 w 770486"/>
              <a:gd name="connsiteY33" fmla="*/ 1310467 h 5279256"/>
              <a:gd name="connsiteX34" fmla="*/ 324279 w 770486"/>
              <a:gd name="connsiteY34" fmla="*/ 1337487 h 5279256"/>
              <a:gd name="connsiteX35" fmla="*/ 378326 w 770486"/>
              <a:gd name="connsiteY35" fmla="*/ 1405037 h 5279256"/>
              <a:gd name="connsiteX36" fmla="*/ 229698 w 770486"/>
              <a:gd name="connsiteY36" fmla="*/ 1418547 h 5279256"/>
              <a:gd name="connsiteX37" fmla="*/ 148628 w 770486"/>
              <a:gd name="connsiteY37" fmla="*/ 1459077 h 5279256"/>
              <a:gd name="connsiteX38" fmla="*/ 108093 w 770486"/>
              <a:gd name="connsiteY38" fmla="*/ 1472587 h 5279256"/>
              <a:gd name="connsiteX39" fmla="*/ 94582 w 770486"/>
              <a:gd name="connsiteY39" fmla="*/ 1513117 h 5279256"/>
              <a:gd name="connsiteX40" fmla="*/ 121605 w 770486"/>
              <a:gd name="connsiteY40" fmla="*/ 1661726 h 5279256"/>
              <a:gd name="connsiteX41" fmla="*/ 81070 w 770486"/>
              <a:gd name="connsiteY41" fmla="*/ 1688746 h 5279256"/>
              <a:gd name="connsiteX42" fmla="*/ 40535 w 770486"/>
              <a:gd name="connsiteY42" fmla="*/ 1702256 h 5279256"/>
              <a:gd name="connsiteX43" fmla="*/ 27023 w 770486"/>
              <a:gd name="connsiteY43" fmla="*/ 1742786 h 5279256"/>
              <a:gd name="connsiteX44" fmla="*/ 54047 w 770486"/>
              <a:gd name="connsiteY44" fmla="*/ 1783316 h 5279256"/>
              <a:gd name="connsiteX45" fmla="*/ 94582 w 770486"/>
              <a:gd name="connsiteY45" fmla="*/ 1810336 h 5279256"/>
              <a:gd name="connsiteX46" fmla="*/ 27023 w 770486"/>
              <a:gd name="connsiteY46" fmla="*/ 1850866 h 5279256"/>
              <a:gd name="connsiteX47" fmla="*/ 94582 w 770486"/>
              <a:gd name="connsiteY47" fmla="*/ 1891396 h 5279256"/>
              <a:gd name="connsiteX48" fmla="*/ 108093 w 770486"/>
              <a:gd name="connsiteY48" fmla="*/ 1931926 h 5279256"/>
              <a:gd name="connsiteX49" fmla="*/ 81070 w 770486"/>
              <a:gd name="connsiteY49" fmla="*/ 1972456 h 5279256"/>
              <a:gd name="connsiteX50" fmla="*/ 121605 w 770486"/>
              <a:gd name="connsiteY50" fmla="*/ 1999476 h 5279256"/>
              <a:gd name="connsiteX51" fmla="*/ 189163 w 770486"/>
              <a:gd name="connsiteY51" fmla="*/ 2067025 h 5279256"/>
              <a:gd name="connsiteX52" fmla="*/ 216186 w 770486"/>
              <a:gd name="connsiteY52" fmla="*/ 2107555 h 5279256"/>
              <a:gd name="connsiteX53" fmla="*/ 175651 w 770486"/>
              <a:gd name="connsiteY53" fmla="*/ 2134575 h 5279256"/>
              <a:gd name="connsiteX54" fmla="*/ 40535 w 770486"/>
              <a:gd name="connsiteY54" fmla="*/ 2148085 h 5279256"/>
              <a:gd name="connsiteX55" fmla="*/ 81070 w 770486"/>
              <a:gd name="connsiteY55" fmla="*/ 2256165 h 5279256"/>
              <a:gd name="connsiteX56" fmla="*/ 121605 w 770486"/>
              <a:gd name="connsiteY56" fmla="*/ 2283185 h 5279256"/>
              <a:gd name="connsiteX57" fmla="*/ 108093 w 770486"/>
              <a:gd name="connsiteY57" fmla="*/ 2337225 h 5279256"/>
              <a:gd name="connsiteX58" fmla="*/ 135117 w 770486"/>
              <a:gd name="connsiteY58" fmla="*/ 2404775 h 5279256"/>
              <a:gd name="connsiteX59" fmla="*/ 148628 w 770486"/>
              <a:gd name="connsiteY59" fmla="*/ 2445305 h 5279256"/>
              <a:gd name="connsiteX60" fmla="*/ 81070 w 770486"/>
              <a:gd name="connsiteY60" fmla="*/ 2458815 h 5279256"/>
              <a:gd name="connsiteX61" fmla="*/ 108093 w 770486"/>
              <a:gd name="connsiteY61" fmla="*/ 2607424 h 5279256"/>
              <a:gd name="connsiteX62" fmla="*/ 135117 w 770486"/>
              <a:gd name="connsiteY62" fmla="*/ 2634444 h 5279256"/>
              <a:gd name="connsiteX63" fmla="*/ 67558 w 770486"/>
              <a:gd name="connsiteY63" fmla="*/ 2688484 h 5279256"/>
              <a:gd name="connsiteX64" fmla="*/ 94582 w 770486"/>
              <a:gd name="connsiteY64" fmla="*/ 2756034 h 5279256"/>
              <a:gd name="connsiteX65" fmla="*/ 108093 w 770486"/>
              <a:gd name="connsiteY65" fmla="*/ 2810074 h 5279256"/>
              <a:gd name="connsiteX66" fmla="*/ 175651 w 770486"/>
              <a:gd name="connsiteY66" fmla="*/ 2864114 h 5279256"/>
              <a:gd name="connsiteX67" fmla="*/ 243210 w 770486"/>
              <a:gd name="connsiteY67" fmla="*/ 2904644 h 5279256"/>
              <a:gd name="connsiteX68" fmla="*/ 135117 w 770486"/>
              <a:gd name="connsiteY68" fmla="*/ 2918154 h 5279256"/>
              <a:gd name="connsiteX69" fmla="*/ 189163 w 770486"/>
              <a:gd name="connsiteY69" fmla="*/ 3026234 h 5279256"/>
              <a:gd name="connsiteX70" fmla="*/ 216186 w 770486"/>
              <a:gd name="connsiteY70" fmla="*/ 3107293 h 5279256"/>
              <a:gd name="connsiteX71" fmla="*/ 202675 w 770486"/>
              <a:gd name="connsiteY71" fmla="*/ 3174843 h 5279256"/>
              <a:gd name="connsiteX72" fmla="*/ 162140 w 770486"/>
              <a:gd name="connsiteY72" fmla="*/ 3188353 h 5279256"/>
              <a:gd name="connsiteX73" fmla="*/ 216186 w 770486"/>
              <a:gd name="connsiteY73" fmla="*/ 3242393 h 5279256"/>
              <a:gd name="connsiteX74" fmla="*/ 256721 w 770486"/>
              <a:gd name="connsiteY74" fmla="*/ 3309943 h 5279256"/>
              <a:gd name="connsiteX75" fmla="*/ 243210 w 770486"/>
              <a:gd name="connsiteY75" fmla="*/ 3350473 h 5279256"/>
              <a:gd name="connsiteX76" fmla="*/ 310768 w 770486"/>
              <a:gd name="connsiteY76" fmla="*/ 3418023 h 5279256"/>
              <a:gd name="connsiteX77" fmla="*/ 337791 w 770486"/>
              <a:gd name="connsiteY77" fmla="*/ 3458553 h 5279256"/>
              <a:gd name="connsiteX78" fmla="*/ 418861 w 770486"/>
              <a:gd name="connsiteY78" fmla="*/ 3485573 h 5279256"/>
              <a:gd name="connsiteX79" fmla="*/ 324279 w 770486"/>
              <a:gd name="connsiteY79" fmla="*/ 3499083 h 5279256"/>
              <a:gd name="connsiteX80" fmla="*/ 337791 w 770486"/>
              <a:gd name="connsiteY80" fmla="*/ 3539612 h 5279256"/>
              <a:gd name="connsiteX81" fmla="*/ 378326 w 770486"/>
              <a:gd name="connsiteY81" fmla="*/ 3580142 h 5279256"/>
              <a:gd name="connsiteX82" fmla="*/ 270233 w 770486"/>
              <a:gd name="connsiteY82" fmla="*/ 3593652 h 5279256"/>
              <a:gd name="connsiteX83" fmla="*/ 189163 w 770486"/>
              <a:gd name="connsiteY83" fmla="*/ 3620672 h 5279256"/>
              <a:gd name="connsiteX84" fmla="*/ 121605 w 770486"/>
              <a:gd name="connsiteY84" fmla="*/ 3634182 h 5279256"/>
              <a:gd name="connsiteX85" fmla="*/ 202675 w 770486"/>
              <a:gd name="connsiteY85" fmla="*/ 3688222 h 5279256"/>
              <a:gd name="connsiteX86" fmla="*/ 243210 w 770486"/>
              <a:gd name="connsiteY86" fmla="*/ 3701732 h 5279256"/>
              <a:gd name="connsiteX87" fmla="*/ 283745 w 770486"/>
              <a:gd name="connsiteY87" fmla="*/ 3728752 h 5279256"/>
              <a:gd name="connsiteX88" fmla="*/ 364814 w 770486"/>
              <a:gd name="connsiteY88" fmla="*/ 3755772 h 5279256"/>
              <a:gd name="connsiteX89" fmla="*/ 337791 w 770486"/>
              <a:gd name="connsiteY89" fmla="*/ 3796302 h 5279256"/>
              <a:gd name="connsiteX90" fmla="*/ 297256 w 770486"/>
              <a:gd name="connsiteY90" fmla="*/ 3823322 h 5279256"/>
              <a:gd name="connsiteX91" fmla="*/ 283745 w 770486"/>
              <a:gd name="connsiteY91" fmla="*/ 3863852 h 5279256"/>
              <a:gd name="connsiteX92" fmla="*/ 310768 w 770486"/>
              <a:gd name="connsiteY92" fmla="*/ 3917892 h 5279256"/>
              <a:gd name="connsiteX93" fmla="*/ 337791 w 770486"/>
              <a:gd name="connsiteY93" fmla="*/ 3958422 h 5279256"/>
              <a:gd name="connsiteX94" fmla="*/ 351303 w 770486"/>
              <a:gd name="connsiteY94" fmla="*/ 3998952 h 5279256"/>
              <a:gd name="connsiteX95" fmla="*/ 310768 w 770486"/>
              <a:gd name="connsiteY95" fmla="*/ 4012462 h 5279256"/>
              <a:gd name="connsiteX96" fmla="*/ 310768 w 770486"/>
              <a:gd name="connsiteY96" fmla="*/ 4093521 h 5279256"/>
              <a:gd name="connsiteX97" fmla="*/ 351303 w 770486"/>
              <a:gd name="connsiteY97" fmla="*/ 4107031 h 5279256"/>
              <a:gd name="connsiteX98" fmla="*/ 378326 w 770486"/>
              <a:gd name="connsiteY98" fmla="*/ 4147561 h 5279256"/>
              <a:gd name="connsiteX99" fmla="*/ 432373 w 770486"/>
              <a:gd name="connsiteY99" fmla="*/ 4161071 h 5279256"/>
              <a:gd name="connsiteX100" fmla="*/ 472907 w 770486"/>
              <a:gd name="connsiteY100" fmla="*/ 4188091 h 5279256"/>
              <a:gd name="connsiteX101" fmla="*/ 432373 w 770486"/>
              <a:gd name="connsiteY101" fmla="*/ 4201601 h 5279256"/>
              <a:gd name="connsiteX102" fmla="*/ 378326 w 770486"/>
              <a:gd name="connsiteY102" fmla="*/ 4215111 h 5279256"/>
              <a:gd name="connsiteX103" fmla="*/ 324279 w 770486"/>
              <a:gd name="connsiteY103" fmla="*/ 4242131 h 5279256"/>
              <a:gd name="connsiteX104" fmla="*/ 243210 w 770486"/>
              <a:gd name="connsiteY104" fmla="*/ 4255641 h 5279256"/>
              <a:gd name="connsiteX105" fmla="*/ 202675 w 770486"/>
              <a:gd name="connsiteY105" fmla="*/ 4269151 h 5279256"/>
              <a:gd name="connsiteX106" fmla="*/ 297256 w 770486"/>
              <a:gd name="connsiteY106" fmla="*/ 4296171 h 5279256"/>
              <a:gd name="connsiteX107" fmla="*/ 337791 w 770486"/>
              <a:gd name="connsiteY107" fmla="*/ 4309681 h 5279256"/>
              <a:gd name="connsiteX108" fmla="*/ 297256 w 770486"/>
              <a:gd name="connsiteY108" fmla="*/ 4336701 h 5279256"/>
              <a:gd name="connsiteX109" fmla="*/ 243210 w 770486"/>
              <a:gd name="connsiteY109" fmla="*/ 4417761 h 5279256"/>
              <a:gd name="connsiteX110" fmla="*/ 283745 w 770486"/>
              <a:gd name="connsiteY110" fmla="*/ 4458291 h 5279256"/>
              <a:gd name="connsiteX111" fmla="*/ 324279 w 770486"/>
              <a:gd name="connsiteY111" fmla="*/ 4471801 h 5279256"/>
              <a:gd name="connsiteX112" fmla="*/ 418861 w 770486"/>
              <a:gd name="connsiteY112" fmla="*/ 4512331 h 5279256"/>
              <a:gd name="connsiteX113" fmla="*/ 459396 w 770486"/>
              <a:gd name="connsiteY113" fmla="*/ 4539350 h 5279256"/>
              <a:gd name="connsiteX114" fmla="*/ 459396 w 770486"/>
              <a:gd name="connsiteY114" fmla="*/ 4566370 h 5279256"/>
              <a:gd name="connsiteX115" fmla="*/ 499931 w 770486"/>
              <a:gd name="connsiteY115" fmla="*/ 4647430 h 5279256"/>
              <a:gd name="connsiteX116" fmla="*/ 608024 w 770486"/>
              <a:gd name="connsiteY116" fmla="*/ 4674450 h 5279256"/>
              <a:gd name="connsiteX117" fmla="*/ 729629 w 770486"/>
              <a:gd name="connsiteY117" fmla="*/ 4728490 h 5279256"/>
              <a:gd name="connsiteX118" fmla="*/ 702605 w 770486"/>
              <a:gd name="connsiteY118" fmla="*/ 4755510 h 5279256"/>
              <a:gd name="connsiteX119" fmla="*/ 662070 w 770486"/>
              <a:gd name="connsiteY119" fmla="*/ 4769020 h 5279256"/>
              <a:gd name="connsiteX120" fmla="*/ 743140 w 770486"/>
              <a:gd name="connsiteY120" fmla="*/ 4796040 h 5279256"/>
              <a:gd name="connsiteX121" fmla="*/ 770163 w 770486"/>
              <a:gd name="connsiteY121" fmla="*/ 4836570 h 5279256"/>
              <a:gd name="connsiteX122" fmla="*/ 689094 w 770486"/>
              <a:gd name="connsiteY122" fmla="*/ 4877100 h 5279256"/>
              <a:gd name="connsiteX123" fmla="*/ 121605 w 770486"/>
              <a:gd name="connsiteY123" fmla="*/ 4944650 h 5279256"/>
              <a:gd name="connsiteX124" fmla="*/ 0 w 770486"/>
              <a:gd name="connsiteY124" fmla="*/ 4958160 h 5279256"/>
              <a:gd name="connsiteX125" fmla="*/ 40535 w 770486"/>
              <a:gd name="connsiteY125" fmla="*/ 4985180 h 5279256"/>
              <a:gd name="connsiteX126" fmla="*/ 81070 w 770486"/>
              <a:gd name="connsiteY126" fmla="*/ 4998690 h 5279256"/>
              <a:gd name="connsiteX127" fmla="*/ 108093 w 770486"/>
              <a:gd name="connsiteY127" fmla="*/ 5039219 h 5279256"/>
              <a:gd name="connsiteX128" fmla="*/ 54047 w 770486"/>
              <a:gd name="connsiteY128" fmla="*/ 5120279 h 5279256"/>
              <a:gd name="connsiteX129" fmla="*/ 81070 w 770486"/>
              <a:gd name="connsiteY129" fmla="*/ 5201339 h 5279256"/>
              <a:gd name="connsiteX130" fmla="*/ 97191 w 770486"/>
              <a:gd name="connsiteY130" fmla="*/ 5277356 h 5279256"/>
              <a:gd name="connsiteX131" fmla="*/ 112501 w 770486"/>
              <a:gd name="connsiteY131" fmla="*/ 5257992 h 5279256"/>
              <a:gd name="connsiteX0" fmla="*/ 40535 w 770486"/>
              <a:gd name="connsiteY0" fmla="*/ 0 h 5299710"/>
              <a:gd name="connsiteX1" fmla="*/ 108093 w 770486"/>
              <a:gd name="connsiteY1" fmla="*/ 54039 h 5299710"/>
              <a:gd name="connsiteX2" fmla="*/ 121605 w 770486"/>
              <a:gd name="connsiteY2" fmla="*/ 94569 h 5299710"/>
              <a:gd name="connsiteX3" fmla="*/ 148628 w 770486"/>
              <a:gd name="connsiteY3" fmla="*/ 135099 h 5299710"/>
              <a:gd name="connsiteX4" fmla="*/ 67558 w 770486"/>
              <a:gd name="connsiteY4" fmla="*/ 148609 h 5299710"/>
              <a:gd name="connsiteX5" fmla="*/ 94582 w 770486"/>
              <a:gd name="connsiteY5" fmla="*/ 189139 h 5299710"/>
              <a:gd name="connsiteX6" fmla="*/ 135117 w 770486"/>
              <a:gd name="connsiteY6" fmla="*/ 216159 h 5299710"/>
              <a:gd name="connsiteX7" fmla="*/ 108093 w 770486"/>
              <a:gd name="connsiteY7" fmla="*/ 243179 h 5299710"/>
              <a:gd name="connsiteX8" fmla="*/ 67558 w 770486"/>
              <a:gd name="connsiteY8" fmla="*/ 256689 h 5299710"/>
              <a:gd name="connsiteX9" fmla="*/ 121605 w 770486"/>
              <a:gd name="connsiteY9" fmla="*/ 310729 h 5299710"/>
              <a:gd name="connsiteX10" fmla="*/ 162140 w 770486"/>
              <a:gd name="connsiteY10" fmla="*/ 337749 h 5299710"/>
              <a:gd name="connsiteX11" fmla="*/ 121605 w 770486"/>
              <a:gd name="connsiteY11" fmla="*/ 418809 h 5299710"/>
              <a:gd name="connsiteX12" fmla="*/ 67558 w 770486"/>
              <a:gd name="connsiteY12" fmla="*/ 445829 h 5299710"/>
              <a:gd name="connsiteX13" fmla="*/ 54047 w 770486"/>
              <a:gd name="connsiteY13" fmla="*/ 486359 h 5299710"/>
              <a:gd name="connsiteX14" fmla="*/ 94582 w 770486"/>
              <a:gd name="connsiteY14" fmla="*/ 526889 h 5299710"/>
              <a:gd name="connsiteX15" fmla="*/ 108093 w 770486"/>
              <a:gd name="connsiteY15" fmla="*/ 567418 h 5299710"/>
              <a:gd name="connsiteX16" fmla="*/ 135117 w 770486"/>
              <a:gd name="connsiteY16" fmla="*/ 607948 h 5299710"/>
              <a:gd name="connsiteX17" fmla="*/ 148628 w 770486"/>
              <a:gd name="connsiteY17" fmla="*/ 648478 h 5299710"/>
              <a:gd name="connsiteX18" fmla="*/ 148628 w 770486"/>
              <a:gd name="connsiteY18" fmla="*/ 689008 h 5299710"/>
              <a:gd name="connsiteX19" fmla="*/ 121605 w 770486"/>
              <a:gd name="connsiteY19" fmla="*/ 729538 h 5299710"/>
              <a:gd name="connsiteX20" fmla="*/ 175651 w 770486"/>
              <a:gd name="connsiteY20" fmla="*/ 824108 h 5299710"/>
              <a:gd name="connsiteX21" fmla="*/ 135117 w 770486"/>
              <a:gd name="connsiteY21" fmla="*/ 851128 h 5299710"/>
              <a:gd name="connsiteX22" fmla="*/ 189163 w 770486"/>
              <a:gd name="connsiteY22" fmla="*/ 932188 h 5299710"/>
              <a:gd name="connsiteX23" fmla="*/ 175651 w 770486"/>
              <a:gd name="connsiteY23" fmla="*/ 972718 h 5299710"/>
              <a:gd name="connsiteX24" fmla="*/ 135117 w 770486"/>
              <a:gd name="connsiteY24" fmla="*/ 986228 h 5299710"/>
              <a:gd name="connsiteX25" fmla="*/ 108093 w 770486"/>
              <a:gd name="connsiteY25" fmla="*/ 1013248 h 5299710"/>
              <a:gd name="connsiteX26" fmla="*/ 135117 w 770486"/>
              <a:gd name="connsiteY26" fmla="*/ 1053777 h 5299710"/>
              <a:gd name="connsiteX27" fmla="*/ 175651 w 770486"/>
              <a:gd name="connsiteY27" fmla="*/ 1080797 h 5299710"/>
              <a:gd name="connsiteX28" fmla="*/ 202675 w 770486"/>
              <a:gd name="connsiteY28" fmla="*/ 1107817 h 5299710"/>
              <a:gd name="connsiteX29" fmla="*/ 135117 w 770486"/>
              <a:gd name="connsiteY29" fmla="*/ 1175367 h 5299710"/>
              <a:gd name="connsiteX30" fmla="*/ 175651 w 770486"/>
              <a:gd name="connsiteY30" fmla="*/ 1188877 h 5299710"/>
              <a:gd name="connsiteX31" fmla="*/ 229698 w 770486"/>
              <a:gd name="connsiteY31" fmla="*/ 1242917 h 5299710"/>
              <a:gd name="connsiteX32" fmla="*/ 256721 w 770486"/>
              <a:gd name="connsiteY32" fmla="*/ 1283447 h 5299710"/>
              <a:gd name="connsiteX33" fmla="*/ 283745 w 770486"/>
              <a:gd name="connsiteY33" fmla="*/ 1310467 h 5299710"/>
              <a:gd name="connsiteX34" fmla="*/ 324279 w 770486"/>
              <a:gd name="connsiteY34" fmla="*/ 1337487 h 5299710"/>
              <a:gd name="connsiteX35" fmla="*/ 378326 w 770486"/>
              <a:gd name="connsiteY35" fmla="*/ 1405037 h 5299710"/>
              <a:gd name="connsiteX36" fmla="*/ 229698 w 770486"/>
              <a:gd name="connsiteY36" fmla="*/ 1418547 h 5299710"/>
              <a:gd name="connsiteX37" fmla="*/ 148628 w 770486"/>
              <a:gd name="connsiteY37" fmla="*/ 1459077 h 5299710"/>
              <a:gd name="connsiteX38" fmla="*/ 108093 w 770486"/>
              <a:gd name="connsiteY38" fmla="*/ 1472587 h 5299710"/>
              <a:gd name="connsiteX39" fmla="*/ 94582 w 770486"/>
              <a:gd name="connsiteY39" fmla="*/ 1513117 h 5299710"/>
              <a:gd name="connsiteX40" fmla="*/ 121605 w 770486"/>
              <a:gd name="connsiteY40" fmla="*/ 1661726 h 5299710"/>
              <a:gd name="connsiteX41" fmla="*/ 81070 w 770486"/>
              <a:gd name="connsiteY41" fmla="*/ 1688746 h 5299710"/>
              <a:gd name="connsiteX42" fmla="*/ 40535 w 770486"/>
              <a:gd name="connsiteY42" fmla="*/ 1702256 h 5299710"/>
              <a:gd name="connsiteX43" fmla="*/ 27023 w 770486"/>
              <a:gd name="connsiteY43" fmla="*/ 1742786 h 5299710"/>
              <a:gd name="connsiteX44" fmla="*/ 54047 w 770486"/>
              <a:gd name="connsiteY44" fmla="*/ 1783316 h 5299710"/>
              <a:gd name="connsiteX45" fmla="*/ 94582 w 770486"/>
              <a:gd name="connsiteY45" fmla="*/ 1810336 h 5299710"/>
              <a:gd name="connsiteX46" fmla="*/ 27023 w 770486"/>
              <a:gd name="connsiteY46" fmla="*/ 1850866 h 5299710"/>
              <a:gd name="connsiteX47" fmla="*/ 94582 w 770486"/>
              <a:gd name="connsiteY47" fmla="*/ 1891396 h 5299710"/>
              <a:gd name="connsiteX48" fmla="*/ 108093 w 770486"/>
              <a:gd name="connsiteY48" fmla="*/ 1931926 h 5299710"/>
              <a:gd name="connsiteX49" fmla="*/ 81070 w 770486"/>
              <a:gd name="connsiteY49" fmla="*/ 1972456 h 5299710"/>
              <a:gd name="connsiteX50" fmla="*/ 121605 w 770486"/>
              <a:gd name="connsiteY50" fmla="*/ 1999476 h 5299710"/>
              <a:gd name="connsiteX51" fmla="*/ 189163 w 770486"/>
              <a:gd name="connsiteY51" fmla="*/ 2067025 h 5299710"/>
              <a:gd name="connsiteX52" fmla="*/ 216186 w 770486"/>
              <a:gd name="connsiteY52" fmla="*/ 2107555 h 5299710"/>
              <a:gd name="connsiteX53" fmla="*/ 175651 w 770486"/>
              <a:gd name="connsiteY53" fmla="*/ 2134575 h 5299710"/>
              <a:gd name="connsiteX54" fmla="*/ 40535 w 770486"/>
              <a:gd name="connsiteY54" fmla="*/ 2148085 h 5299710"/>
              <a:gd name="connsiteX55" fmla="*/ 81070 w 770486"/>
              <a:gd name="connsiteY55" fmla="*/ 2256165 h 5299710"/>
              <a:gd name="connsiteX56" fmla="*/ 121605 w 770486"/>
              <a:gd name="connsiteY56" fmla="*/ 2283185 h 5299710"/>
              <a:gd name="connsiteX57" fmla="*/ 108093 w 770486"/>
              <a:gd name="connsiteY57" fmla="*/ 2337225 h 5299710"/>
              <a:gd name="connsiteX58" fmla="*/ 135117 w 770486"/>
              <a:gd name="connsiteY58" fmla="*/ 2404775 h 5299710"/>
              <a:gd name="connsiteX59" fmla="*/ 148628 w 770486"/>
              <a:gd name="connsiteY59" fmla="*/ 2445305 h 5299710"/>
              <a:gd name="connsiteX60" fmla="*/ 81070 w 770486"/>
              <a:gd name="connsiteY60" fmla="*/ 2458815 h 5299710"/>
              <a:gd name="connsiteX61" fmla="*/ 108093 w 770486"/>
              <a:gd name="connsiteY61" fmla="*/ 2607424 h 5299710"/>
              <a:gd name="connsiteX62" fmla="*/ 135117 w 770486"/>
              <a:gd name="connsiteY62" fmla="*/ 2634444 h 5299710"/>
              <a:gd name="connsiteX63" fmla="*/ 67558 w 770486"/>
              <a:gd name="connsiteY63" fmla="*/ 2688484 h 5299710"/>
              <a:gd name="connsiteX64" fmla="*/ 94582 w 770486"/>
              <a:gd name="connsiteY64" fmla="*/ 2756034 h 5299710"/>
              <a:gd name="connsiteX65" fmla="*/ 108093 w 770486"/>
              <a:gd name="connsiteY65" fmla="*/ 2810074 h 5299710"/>
              <a:gd name="connsiteX66" fmla="*/ 175651 w 770486"/>
              <a:gd name="connsiteY66" fmla="*/ 2864114 h 5299710"/>
              <a:gd name="connsiteX67" fmla="*/ 243210 w 770486"/>
              <a:gd name="connsiteY67" fmla="*/ 2904644 h 5299710"/>
              <a:gd name="connsiteX68" fmla="*/ 135117 w 770486"/>
              <a:gd name="connsiteY68" fmla="*/ 2918154 h 5299710"/>
              <a:gd name="connsiteX69" fmla="*/ 189163 w 770486"/>
              <a:gd name="connsiteY69" fmla="*/ 3026234 h 5299710"/>
              <a:gd name="connsiteX70" fmla="*/ 216186 w 770486"/>
              <a:gd name="connsiteY70" fmla="*/ 3107293 h 5299710"/>
              <a:gd name="connsiteX71" fmla="*/ 202675 w 770486"/>
              <a:gd name="connsiteY71" fmla="*/ 3174843 h 5299710"/>
              <a:gd name="connsiteX72" fmla="*/ 162140 w 770486"/>
              <a:gd name="connsiteY72" fmla="*/ 3188353 h 5299710"/>
              <a:gd name="connsiteX73" fmla="*/ 216186 w 770486"/>
              <a:gd name="connsiteY73" fmla="*/ 3242393 h 5299710"/>
              <a:gd name="connsiteX74" fmla="*/ 256721 w 770486"/>
              <a:gd name="connsiteY74" fmla="*/ 3309943 h 5299710"/>
              <a:gd name="connsiteX75" fmla="*/ 243210 w 770486"/>
              <a:gd name="connsiteY75" fmla="*/ 3350473 h 5299710"/>
              <a:gd name="connsiteX76" fmla="*/ 310768 w 770486"/>
              <a:gd name="connsiteY76" fmla="*/ 3418023 h 5299710"/>
              <a:gd name="connsiteX77" fmla="*/ 337791 w 770486"/>
              <a:gd name="connsiteY77" fmla="*/ 3458553 h 5299710"/>
              <a:gd name="connsiteX78" fmla="*/ 418861 w 770486"/>
              <a:gd name="connsiteY78" fmla="*/ 3485573 h 5299710"/>
              <a:gd name="connsiteX79" fmla="*/ 324279 w 770486"/>
              <a:gd name="connsiteY79" fmla="*/ 3499083 h 5299710"/>
              <a:gd name="connsiteX80" fmla="*/ 337791 w 770486"/>
              <a:gd name="connsiteY80" fmla="*/ 3539612 h 5299710"/>
              <a:gd name="connsiteX81" fmla="*/ 378326 w 770486"/>
              <a:gd name="connsiteY81" fmla="*/ 3580142 h 5299710"/>
              <a:gd name="connsiteX82" fmla="*/ 270233 w 770486"/>
              <a:gd name="connsiteY82" fmla="*/ 3593652 h 5299710"/>
              <a:gd name="connsiteX83" fmla="*/ 189163 w 770486"/>
              <a:gd name="connsiteY83" fmla="*/ 3620672 h 5299710"/>
              <a:gd name="connsiteX84" fmla="*/ 121605 w 770486"/>
              <a:gd name="connsiteY84" fmla="*/ 3634182 h 5299710"/>
              <a:gd name="connsiteX85" fmla="*/ 202675 w 770486"/>
              <a:gd name="connsiteY85" fmla="*/ 3688222 h 5299710"/>
              <a:gd name="connsiteX86" fmla="*/ 243210 w 770486"/>
              <a:gd name="connsiteY86" fmla="*/ 3701732 h 5299710"/>
              <a:gd name="connsiteX87" fmla="*/ 283745 w 770486"/>
              <a:gd name="connsiteY87" fmla="*/ 3728752 h 5299710"/>
              <a:gd name="connsiteX88" fmla="*/ 364814 w 770486"/>
              <a:gd name="connsiteY88" fmla="*/ 3755772 h 5299710"/>
              <a:gd name="connsiteX89" fmla="*/ 337791 w 770486"/>
              <a:gd name="connsiteY89" fmla="*/ 3796302 h 5299710"/>
              <a:gd name="connsiteX90" fmla="*/ 297256 w 770486"/>
              <a:gd name="connsiteY90" fmla="*/ 3823322 h 5299710"/>
              <a:gd name="connsiteX91" fmla="*/ 283745 w 770486"/>
              <a:gd name="connsiteY91" fmla="*/ 3863852 h 5299710"/>
              <a:gd name="connsiteX92" fmla="*/ 310768 w 770486"/>
              <a:gd name="connsiteY92" fmla="*/ 3917892 h 5299710"/>
              <a:gd name="connsiteX93" fmla="*/ 337791 w 770486"/>
              <a:gd name="connsiteY93" fmla="*/ 3958422 h 5299710"/>
              <a:gd name="connsiteX94" fmla="*/ 351303 w 770486"/>
              <a:gd name="connsiteY94" fmla="*/ 3998952 h 5299710"/>
              <a:gd name="connsiteX95" fmla="*/ 310768 w 770486"/>
              <a:gd name="connsiteY95" fmla="*/ 4012462 h 5299710"/>
              <a:gd name="connsiteX96" fmla="*/ 310768 w 770486"/>
              <a:gd name="connsiteY96" fmla="*/ 4093521 h 5299710"/>
              <a:gd name="connsiteX97" fmla="*/ 351303 w 770486"/>
              <a:gd name="connsiteY97" fmla="*/ 4107031 h 5299710"/>
              <a:gd name="connsiteX98" fmla="*/ 378326 w 770486"/>
              <a:gd name="connsiteY98" fmla="*/ 4147561 h 5299710"/>
              <a:gd name="connsiteX99" fmla="*/ 432373 w 770486"/>
              <a:gd name="connsiteY99" fmla="*/ 4161071 h 5299710"/>
              <a:gd name="connsiteX100" fmla="*/ 472907 w 770486"/>
              <a:gd name="connsiteY100" fmla="*/ 4188091 h 5299710"/>
              <a:gd name="connsiteX101" fmla="*/ 432373 w 770486"/>
              <a:gd name="connsiteY101" fmla="*/ 4201601 h 5299710"/>
              <a:gd name="connsiteX102" fmla="*/ 378326 w 770486"/>
              <a:gd name="connsiteY102" fmla="*/ 4215111 h 5299710"/>
              <a:gd name="connsiteX103" fmla="*/ 324279 w 770486"/>
              <a:gd name="connsiteY103" fmla="*/ 4242131 h 5299710"/>
              <a:gd name="connsiteX104" fmla="*/ 243210 w 770486"/>
              <a:gd name="connsiteY104" fmla="*/ 4255641 h 5299710"/>
              <a:gd name="connsiteX105" fmla="*/ 202675 w 770486"/>
              <a:gd name="connsiteY105" fmla="*/ 4269151 h 5299710"/>
              <a:gd name="connsiteX106" fmla="*/ 297256 w 770486"/>
              <a:gd name="connsiteY106" fmla="*/ 4296171 h 5299710"/>
              <a:gd name="connsiteX107" fmla="*/ 337791 w 770486"/>
              <a:gd name="connsiteY107" fmla="*/ 4309681 h 5299710"/>
              <a:gd name="connsiteX108" fmla="*/ 297256 w 770486"/>
              <a:gd name="connsiteY108" fmla="*/ 4336701 h 5299710"/>
              <a:gd name="connsiteX109" fmla="*/ 243210 w 770486"/>
              <a:gd name="connsiteY109" fmla="*/ 4417761 h 5299710"/>
              <a:gd name="connsiteX110" fmla="*/ 283745 w 770486"/>
              <a:gd name="connsiteY110" fmla="*/ 4458291 h 5299710"/>
              <a:gd name="connsiteX111" fmla="*/ 324279 w 770486"/>
              <a:gd name="connsiteY111" fmla="*/ 4471801 h 5299710"/>
              <a:gd name="connsiteX112" fmla="*/ 418861 w 770486"/>
              <a:gd name="connsiteY112" fmla="*/ 4512331 h 5299710"/>
              <a:gd name="connsiteX113" fmla="*/ 459396 w 770486"/>
              <a:gd name="connsiteY113" fmla="*/ 4539350 h 5299710"/>
              <a:gd name="connsiteX114" fmla="*/ 459396 w 770486"/>
              <a:gd name="connsiteY114" fmla="*/ 4566370 h 5299710"/>
              <a:gd name="connsiteX115" fmla="*/ 499931 w 770486"/>
              <a:gd name="connsiteY115" fmla="*/ 4647430 h 5299710"/>
              <a:gd name="connsiteX116" fmla="*/ 608024 w 770486"/>
              <a:gd name="connsiteY116" fmla="*/ 4674450 h 5299710"/>
              <a:gd name="connsiteX117" fmla="*/ 729629 w 770486"/>
              <a:gd name="connsiteY117" fmla="*/ 4728490 h 5299710"/>
              <a:gd name="connsiteX118" fmla="*/ 702605 w 770486"/>
              <a:gd name="connsiteY118" fmla="*/ 4755510 h 5299710"/>
              <a:gd name="connsiteX119" fmla="*/ 662070 w 770486"/>
              <a:gd name="connsiteY119" fmla="*/ 4769020 h 5299710"/>
              <a:gd name="connsiteX120" fmla="*/ 743140 w 770486"/>
              <a:gd name="connsiteY120" fmla="*/ 4796040 h 5299710"/>
              <a:gd name="connsiteX121" fmla="*/ 770163 w 770486"/>
              <a:gd name="connsiteY121" fmla="*/ 4836570 h 5299710"/>
              <a:gd name="connsiteX122" fmla="*/ 689094 w 770486"/>
              <a:gd name="connsiteY122" fmla="*/ 4877100 h 5299710"/>
              <a:gd name="connsiteX123" fmla="*/ 121605 w 770486"/>
              <a:gd name="connsiteY123" fmla="*/ 4944650 h 5299710"/>
              <a:gd name="connsiteX124" fmla="*/ 0 w 770486"/>
              <a:gd name="connsiteY124" fmla="*/ 4958160 h 5299710"/>
              <a:gd name="connsiteX125" fmla="*/ 40535 w 770486"/>
              <a:gd name="connsiteY125" fmla="*/ 4985180 h 5299710"/>
              <a:gd name="connsiteX126" fmla="*/ 81070 w 770486"/>
              <a:gd name="connsiteY126" fmla="*/ 4998690 h 5299710"/>
              <a:gd name="connsiteX127" fmla="*/ 108093 w 770486"/>
              <a:gd name="connsiteY127" fmla="*/ 5039219 h 5299710"/>
              <a:gd name="connsiteX128" fmla="*/ 54047 w 770486"/>
              <a:gd name="connsiteY128" fmla="*/ 5120279 h 5299710"/>
              <a:gd name="connsiteX129" fmla="*/ 81070 w 770486"/>
              <a:gd name="connsiteY129" fmla="*/ 5201339 h 5299710"/>
              <a:gd name="connsiteX130" fmla="*/ 42158 w 770486"/>
              <a:gd name="connsiteY130" fmla="*/ 5298523 h 5299710"/>
              <a:gd name="connsiteX131" fmla="*/ 112501 w 770486"/>
              <a:gd name="connsiteY131" fmla="*/ 5257992 h 5299710"/>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08093 w 770486"/>
              <a:gd name="connsiteY127" fmla="*/ 5039219 h 5298523"/>
              <a:gd name="connsiteX128" fmla="*/ 54047 w 770486"/>
              <a:gd name="connsiteY128" fmla="*/ 5120279 h 5298523"/>
              <a:gd name="connsiteX129" fmla="*/ 81070 w 770486"/>
              <a:gd name="connsiteY129" fmla="*/ 5201339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08093 w 770486"/>
              <a:gd name="connsiteY127" fmla="*/ 5039219 h 5298523"/>
              <a:gd name="connsiteX128" fmla="*/ 54047 w 770486"/>
              <a:gd name="connsiteY128" fmla="*/ 5120279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08093 w 770486"/>
              <a:gd name="connsiteY127" fmla="*/ 5039219 h 5298523"/>
              <a:gd name="connsiteX128" fmla="*/ 54047 w 770486"/>
              <a:gd name="connsiteY128" fmla="*/ 5120279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08093 w 770486"/>
              <a:gd name="connsiteY127" fmla="*/ 5039219 h 5298523"/>
              <a:gd name="connsiteX128" fmla="*/ 54047 w 770486"/>
              <a:gd name="connsiteY128" fmla="*/ 5120279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08093 w 770486"/>
              <a:gd name="connsiteY127" fmla="*/ 5039219 h 5298523"/>
              <a:gd name="connsiteX128" fmla="*/ 54047 w 770486"/>
              <a:gd name="connsiteY128" fmla="*/ 5120279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08093 w 770486"/>
              <a:gd name="connsiteY127" fmla="*/ 5039219 h 5298523"/>
              <a:gd name="connsiteX128" fmla="*/ 54047 w 770486"/>
              <a:gd name="connsiteY128" fmla="*/ 5120279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08093 w 770486"/>
              <a:gd name="connsiteY127" fmla="*/ 5039219 h 5298523"/>
              <a:gd name="connsiteX128" fmla="*/ 37114 w 770486"/>
              <a:gd name="connsiteY128" fmla="*/ 5124513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08093 w 770486"/>
              <a:gd name="connsiteY127" fmla="*/ 5039219 h 5298523"/>
              <a:gd name="connsiteX128" fmla="*/ 37114 w 770486"/>
              <a:gd name="connsiteY128" fmla="*/ 5124513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16559 w 770486"/>
              <a:gd name="connsiteY127" fmla="*/ 5106952 h 5298523"/>
              <a:gd name="connsiteX128" fmla="*/ 37114 w 770486"/>
              <a:gd name="connsiteY128" fmla="*/ 5124513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16559 w 770486"/>
              <a:gd name="connsiteY127" fmla="*/ 5106952 h 5298523"/>
              <a:gd name="connsiteX128" fmla="*/ 37114 w 770486"/>
              <a:gd name="connsiteY128" fmla="*/ 5124513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16559 w 770486"/>
              <a:gd name="connsiteY127" fmla="*/ 5106952 h 5298523"/>
              <a:gd name="connsiteX128" fmla="*/ 37114 w 770486"/>
              <a:gd name="connsiteY128" fmla="*/ 5124513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16559 w 770486"/>
              <a:gd name="connsiteY127" fmla="*/ 5106952 h 5298523"/>
              <a:gd name="connsiteX128" fmla="*/ 37114 w 770486"/>
              <a:gd name="connsiteY128" fmla="*/ 5124513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81070 w 770486"/>
              <a:gd name="connsiteY126" fmla="*/ 4998690 h 5298523"/>
              <a:gd name="connsiteX127" fmla="*/ 116559 w 770486"/>
              <a:gd name="connsiteY127" fmla="*/ 5106952 h 5298523"/>
              <a:gd name="connsiteX128" fmla="*/ 37114 w 770486"/>
              <a:gd name="connsiteY128" fmla="*/ 5124513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40535 w 770486"/>
              <a:gd name="connsiteY125" fmla="*/ 4985180 h 5298523"/>
              <a:gd name="connsiteX126" fmla="*/ 42970 w 770486"/>
              <a:gd name="connsiteY126" fmla="*/ 5032557 h 5298523"/>
              <a:gd name="connsiteX127" fmla="*/ 116559 w 770486"/>
              <a:gd name="connsiteY127" fmla="*/ 5106952 h 5298523"/>
              <a:gd name="connsiteX128" fmla="*/ 37114 w 770486"/>
              <a:gd name="connsiteY128" fmla="*/ 5124513 h 5298523"/>
              <a:gd name="connsiteX129" fmla="*/ 114936 w 770486"/>
              <a:gd name="connsiteY129" fmla="*/ 5247906 h 5298523"/>
              <a:gd name="connsiteX130" fmla="*/ 42158 w 770486"/>
              <a:gd name="connsiteY130" fmla="*/ 5298523 h 5298523"/>
              <a:gd name="connsiteX0" fmla="*/ 40535 w 770486"/>
              <a:gd name="connsiteY0" fmla="*/ 0 h 5298523"/>
              <a:gd name="connsiteX1" fmla="*/ 108093 w 770486"/>
              <a:gd name="connsiteY1" fmla="*/ 54039 h 5298523"/>
              <a:gd name="connsiteX2" fmla="*/ 121605 w 770486"/>
              <a:gd name="connsiteY2" fmla="*/ 94569 h 5298523"/>
              <a:gd name="connsiteX3" fmla="*/ 148628 w 770486"/>
              <a:gd name="connsiteY3" fmla="*/ 135099 h 5298523"/>
              <a:gd name="connsiteX4" fmla="*/ 67558 w 770486"/>
              <a:gd name="connsiteY4" fmla="*/ 148609 h 5298523"/>
              <a:gd name="connsiteX5" fmla="*/ 94582 w 770486"/>
              <a:gd name="connsiteY5" fmla="*/ 189139 h 5298523"/>
              <a:gd name="connsiteX6" fmla="*/ 135117 w 770486"/>
              <a:gd name="connsiteY6" fmla="*/ 216159 h 5298523"/>
              <a:gd name="connsiteX7" fmla="*/ 108093 w 770486"/>
              <a:gd name="connsiteY7" fmla="*/ 243179 h 5298523"/>
              <a:gd name="connsiteX8" fmla="*/ 67558 w 770486"/>
              <a:gd name="connsiteY8" fmla="*/ 256689 h 5298523"/>
              <a:gd name="connsiteX9" fmla="*/ 121605 w 770486"/>
              <a:gd name="connsiteY9" fmla="*/ 310729 h 5298523"/>
              <a:gd name="connsiteX10" fmla="*/ 162140 w 770486"/>
              <a:gd name="connsiteY10" fmla="*/ 337749 h 5298523"/>
              <a:gd name="connsiteX11" fmla="*/ 121605 w 770486"/>
              <a:gd name="connsiteY11" fmla="*/ 418809 h 5298523"/>
              <a:gd name="connsiteX12" fmla="*/ 67558 w 770486"/>
              <a:gd name="connsiteY12" fmla="*/ 445829 h 5298523"/>
              <a:gd name="connsiteX13" fmla="*/ 54047 w 770486"/>
              <a:gd name="connsiteY13" fmla="*/ 486359 h 5298523"/>
              <a:gd name="connsiteX14" fmla="*/ 94582 w 770486"/>
              <a:gd name="connsiteY14" fmla="*/ 526889 h 5298523"/>
              <a:gd name="connsiteX15" fmla="*/ 108093 w 770486"/>
              <a:gd name="connsiteY15" fmla="*/ 567418 h 5298523"/>
              <a:gd name="connsiteX16" fmla="*/ 135117 w 770486"/>
              <a:gd name="connsiteY16" fmla="*/ 607948 h 5298523"/>
              <a:gd name="connsiteX17" fmla="*/ 148628 w 770486"/>
              <a:gd name="connsiteY17" fmla="*/ 648478 h 5298523"/>
              <a:gd name="connsiteX18" fmla="*/ 148628 w 770486"/>
              <a:gd name="connsiteY18" fmla="*/ 689008 h 5298523"/>
              <a:gd name="connsiteX19" fmla="*/ 121605 w 770486"/>
              <a:gd name="connsiteY19" fmla="*/ 729538 h 5298523"/>
              <a:gd name="connsiteX20" fmla="*/ 175651 w 770486"/>
              <a:gd name="connsiteY20" fmla="*/ 824108 h 5298523"/>
              <a:gd name="connsiteX21" fmla="*/ 135117 w 770486"/>
              <a:gd name="connsiteY21" fmla="*/ 851128 h 5298523"/>
              <a:gd name="connsiteX22" fmla="*/ 189163 w 770486"/>
              <a:gd name="connsiteY22" fmla="*/ 932188 h 5298523"/>
              <a:gd name="connsiteX23" fmla="*/ 175651 w 770486"/>
              <a:gd name="connsiteY23" fmla="*/ 972718 h 5298523"/>
              <a:gd name="connsiteX24" fmla="*/ 135117 w 770486"/>
              <a:gd name="connsiteY24" fmla="*/ 986228 h 5298523"/>
              <a:gd name="connsiteX25" fmla="*/ 108093 w 770486"/>
              <a:gd name="connsiteY25" fmla="*/ 1013248 h 5298523"/>
              <a:gd name="connsiteX26" fmla="*/ 135117 w 770486"/>
              <a:gd name="connsiteY26" fmla="*/ 1053777 h 5298523"/>
              <a:gd name="connsiteX27" fmla="*/ 175651 w 770486"/>
              <a:gd name="connsiteY27" fmla="*/ 1080797 h 5298523"/>
              <a:gd name="connsiteX28" fmla="*/ 202675 w 770486"/>
              <a:gd name="connsiteY28" fmla="*/ 1107817 h 5298523"/>
              <a:gd name="connsiteX29" fmla="*/ 135117 w 770486"/>
              <a:gd name="connsiteY29" fmla="*/ 1175367 h 5298523"/>
              <a:gd name="connsiteX30" fmla="*/ 175651 w 770486"/>
              <a:gd name="connsiteY30" fmla="*/ 1188877 h 5298523"/>
              <a:gd name="connsiteX31" fmla="*/ 229698 w 770486"/>
              <a:gd name="connsiteY31" fmla="*/ 1242917 h 5298523"/>
              <a:gd name="connsiteX32" fmla="*/ 256721 w 770486"/>
              <a:gd name="connsiteY32" fmla="*/ 1283447 h 5298523"/>
              <a:gd name="connsiteX33" fmla="*/ 283745 w 770486"/>
              <a:gd name="connsiteY33" fmla="*/ 1310467 h 5298523"/>
              <a:gd name="connsiteX34" fmla="*/ 324279 w 770486"/>
              <a:gd name="connsiteY34" fmla="*/ 1337487 h 5298523"/>
              <a:gd name="connsiteX35" fmla="*/ 378326 w 770486"/>
              <a:gd name="connsiteY35" fmla="*/ 1405037 h 5298523"/>
              <a:gd name="connsiteX36" fmla="*/ 229698 w 770486"/>
              <a:gd name="connsiteY36" fmla="*/ 1418547 h 5298523"/>
              <a:gd name="connsiteX37" fmla="*/ 148628 w 770486"/>
              <a:gd name="connsiteY37" fmla="*/ 1459077 h 5298523"/>
              <a:gd name="connsiteX38" fmla="*/ 108093 w 770486"/>
              <a:gd name="connsiteY38" fmla="*/ 1472587 h 5298523"/>
              <a:gd name="connsiteX39" fmla="*/ 94582 w 770486"/>
              <a:gd name="connsiteY39" fmla="*/ 1513117 h 5298523"/>
              <a:gd name="connsiteX40" fmla="*/ 121605 w 770486"/>
              <a:gd name="connsiteY40" fmla="*/ 1661726 h 5298523"/>
              <a:gd name="connsiteX41" fmla="*/ 81070 w 770486"/>
              <a:gd name="connsiteY41" fmla="*/ 1688746 h 5298523"/>
              <a:gd name="connsiteX42" fmla="*/ 40535 w 770486"/>
              <a:gd name="connsiteY42" fmla="*/ 1702256 h 5298523"/>
              <a:gd name="connsiteX43" fmla="*/ 27023 w 770486"/>
              <a:gd name="connsiteY43" fmla="*/ 1742786 h 5298523"/>
              <a:gd name="connsiteX44" fmla="*/ 54047 w 770486"/>
              <a:gd name="connsiteY44" fmla="*/ 1783316 h 5298523"/>
              <a:gd name="connsiteX45" fmla="*/ 94582 w 770486"/>
              <a:gd name="connsiteY45" fmla="*/ 1810336 h 5298523"/>
              <a:gd name="connsiteX46" fmla="*/ 27023 w 770486"/>
              <a:gd name="connsiteY46" fmla="*/ 1850866 h 5298523"/>
              <a:gd name="connsiteX47" fmla="*/ 94582 w 770486"/>
              <a:gd name="connsiteY47" fmla="*/ 1891396 h 5298523"/>
              <a:gd name="connsiteX48" fmla="*/ 108093 w 770486"/>
              <a:gd name="connsiteY48" fmla="*/ 1931926 h 5298523"/>
              <a:gd name="connsiteX49" fmla="*/ 81070 w 770486"/>
              <a:gd name="connsiteY49" fmla="*/ 1972456 h 5298523"/>
              <a:gd name="connsiteX50" fmla="*/ 121605 w 770486"/>
              <a:gd name="connsiteY50" fmla="*/ 1999476 h 5298523"/>
              <a:gd name="connsiteX51" fmla="*/ 189163 w 770486"/>
              <a:gd name="connsiteY51" fmla="*/ 2067025 h 5298523"/>
              <a:gd name="connsiteX52" fmla="*/ 216186 w 770486"/>
              <a:gd name="connsiteY52" fmla="*/ 2107555 h 5298523"/>
              <a:gd name="connsiteX53" fmla="*/ 175651 w 770486"/>
              <a:gd name="connsiteY53" fmla="*/ 2134575 h 5298523"/>
              <a:gd name="connsiteX54" fmla="*/ 40535 w 770486"/>
              <a:gd name="connsiteY54" fmla="*/ 2148085 h 5298523"/>
              <a:gd name="connsiteX55" fmla="*/ 81070 w 770486"/>
              <a:gd name="connsiteY55" fmla="*/ 2256165 h 5298523"/>
              <a:gd name="connsiteX56" fmla="*/ 121605 w 770486"/>
              <a:gd name="connsiteY56" fmla="*/ 2283185 h 5298523"/>
              <a:gd name="connsiteX57" fmla="*/ 108093 w 770486"/>
              <a:gd name="connsiteY57" fmla="*/ 2337225 h 5298523"/>
              <a:gd name="connsiteX58" fmla="*/ 135117 w 770486"/>
              <a:gd name="connsiteY58" fmla="*/ 2404775 h 5298523"/>
              <a:gd name="connsiteX59" fmla="*/ 148628 w 770486"/>
              <a:gd name="connsiteY59" fmla="*/ 2445305 h 5298523"/>
              <a:gd name="connsiteX60" fmla="*/ 81070 w 770486"/>
              <a:gd name="connsiteY60" fmla="*/ 2458815 h 5298523"/>
              <a:gd name="connsiteX61" fmla="*/ 108093 w 770486"/>
              <a:gd name="connsiteY61" fmla="*/ 2607424 h 5298523"/>
              <a:gd name="connsiteX62" fmla="*/ 135117 w 770486"/>
              <a:gd name="connsiteY62" fmla="*/ 2634444 h 5298523"/>
              <a:gd name="connsiteX63" fmla="*/ 67558 w 770486"/>
              <a:gd name="connsiteY63" fmla="*/ 2688484 h 5298523"/>
              <a:gd name="connsiteX64" fmla="*/ 94582 w 770486"/>
              <a:gd name="connsiteY64" fmla="*/ 2756034 h 5298523"/>
              <a:gd name="connsiteX65" fmla="*/ 108093 w 770486"/>
              <a:gd name="connsiteY65" fmla="*/ 2810074 h 5298523"/>
              <a:gd name="connsiteX66" fmla="*/ 175651 w 770486"/>
              <a:gd name="connsiteY66" fmla="*/ 2864114 h 5298523"/>
              <a:gd name="connsiteX67" fmla="*/ 243210 w 770486"/>
              <a:gd name="connsiteY67" fmla="*/ 2904644 h 5298523"/>
              <a:gd name="connsiteX68" fmla="*/ 135117 w 770486"/>
              <a:gd name="connsiteY68" fmla="*/ 2918154 h 5298523"/>
              <a:gd name="connsiteX69" fmla="*/ 189163 w 770486"/>
              <a:gd name="connsiteY69" fmla="*/ 3026234 h 5298523"/>
              <a:gd name="connsiteX70" fmla="*/ 216186 w 770486"/>
              <a:gd name="connsiteY70" fmla="*/ 3107293 h 5298523"/>
              <a:gd name="connsiteX71" fmla="*/ 202675 w 770486"/>
              <a:gd name="connsiteY71" fmla="*/ 3174843 h 5298523"/>
              <a:gd name="connsiteX72" fmla="*/ 162140 w 770486"/>
              <a:gd name="connsiteY72" fmla="*/ 3188353 h 5298523"/>
              <a:gd name="connsiteX73" fmla="*/ 216186 w 770486"/>
              <a:gd name="connsiteY73" fmla="*/ 3242393 h 5298523"/>
              <a:gd name="connsiteX74" fmla="*/ 256721 w 770486"/>
              <a:gd name="connsiteY74" fmla="*/ 3309943 h 5298523"/>
              <a:gd name="connsiteX75" fmla="*/ 243210 w 770486"/>
              <a:gd name="connsiteY75" fmla="*/ 3350473 h 5298523"/>
              <a:gd name="connsiteX76" fmla="*/ 310768 w 770486"/>
              <a:gd name="connsiteY76" fmla="*/ 3418023 h 5298523"/>
              <a:gd name="connsiteX77" fmla="*/ 337791 w 770486"/>
              <a:gd name="connsiteY77" fmla="*/ 3458553 h 5298523"/>
              <a:gd name="connsiteX78" fmla="*/ 418861 w 770486"/>
              <a:gd name="connsiteY78" fmla="*/ 3485573 h 5298523"/>
              <a:gd name="connsiteX79" fmla="*/ 324279 w 770486"/>
              <a:gd name="connsiteY79" fmla="*/ 3499083 h 5298523"/>
              <a:gd name="connsiteX80" fmla="*/ 337791 w 770486"/>
              <a:gd name="connsiteY80" fmla="*/ 3539612 h 5298523"/>
              <a:gd name="connsiteX81" fmla="*/ 378326 w 770486"/>
              <a:gd name="connsiteY81" fmla="*/ 3580142 h 5298523"/>
              <a:gd name="connsiteX82" fmla="*/ 270233 w 770486"/>
              <a:gd name="connsiteY82" fmla="*/ 3593652 h 5298523"/>
              <a:gd name="connsiteX83" fmla="*/ 189163 w 770486"/>
              <a:gd name="connsiteY83" fmla="*/ 3620672 h 5298523"/>
              <a:gd name="connsiteX84" fmla="*/ 121605 w 770486"/>
              <a:gd name="connsiteY84" fmla="*/ 3634182 h 5298523"/>
              <a:gd name="connsiteX85" fmla="*/ 202675 w 770486"/>
              <a:gd name="connsiteY85" fmla="*/ 3688222 h 5298523"/>
              <a:gd name="connsiteX86" fmla="*/ 243210 w 770486"/>
              <a:gd name="connsiteY86" fmla="*/ 3701732 h 5298523"/>
              <a:gd name="connsiteX87" fmla="*/ 283745 w 770486"/>
              <a:gd name="connsiteY87" fmla="*/ 3728752 h 5298523"/>
              <a:gd name="connsiteX88" fmla="*/ 364814 w 770486"/>
              <a:gd name="connsiteY88" fmla="*/ 3755772 h 5298523"/>
              <a:gd name="connsiteX89" fmla="*/ 337791 w 770486"/>
              <a:gd name="connsiteY89" fmla="*/ 3796302 h 5298523"/>
              <a:gd name="connsiteX90" fmla="*/ 297256 w 770486"/>
              <a:gd name="connsiteY90" fmla="*/ 3823322 h 5298523"/>
              <a:gd name="connsiteX91" fmla="*/ 283745 w 770486"/>
              <a:gd name="connsiteY91" fmla="*/ 3863852 h 5298523"/>
              <a:gd name="connsiteX92" fmla="*/ 310768 w 770486"/>
              <a:gd name="connsiteY92" fmla="*/ 3917892 h 5298523"/>
              <a:gd name="connsiteX93" fmla="*/ 337791 w 770486"/>
              <a:gd name="connsiteY93" fmla="*/ 3958422 h 5298523"/>
              <a:gd name="connsiteX94" fmla="*/ 351303 w 770486"/>
              <a:gd name="connsiteY94" fmla="*/ 3998952 h 5298523"/>
              <a:gd name="connsiteX95" fmla="*/ 310768 w 770486"/>
              <a:gd name="connsiteY95" fmla="*/ 4012462 h 5298523"/>
              <a:gd name="connsiteX96" fmla="*/ 310768 w 770486"/>
              <a:gd name="connsiteY96" fmla="*/ 4093521 h 5298523"/>
              <a:gd name="connsiteX97" fmla="*/ 351303 w 770486"/>
              <a:gd name="connsiteY97" fmla="*/ 4107031 h 5298523"/>
              <a:gd name="connsiteX98" fmla="*/ 378326 w 770486"/>
              <a:gd name="connsiteY98" fmla="*/ 4147561 h 5298523"/>
              <a:gd name="connsiteX99" fmla="*/ 432373 w 770486"/>
              <a:gd name="connsiteY99" fmla="*/ 4161071 h 5298523"/>
              <a:gd name="connsiteX100" fmla="*/ 472907 w 770486"/>
              <a:gd name="connsiteY100" fmla="*/ 4188091 h 5298523"/>
              <a:gd name="connsiteX101" fmla="*/ 432373 w 770486"/>
              <a:gd name="connsiteY101" fmla="*/ 4201601 h 5298523"/>
              <a:gd name="connsiteX102" fmla="*/ 378326 w 770486"/>
              <a:gd name="connsiteY102" fmla="*/ 4215111 h 5298523"/>
              <a:gd name="connsiteX103" fmla="*/ 324279 w 770486"/>
              <a:gd name="connsiteY103" fmla="*/ 4242131 h 5298523"/>
              <a:gd name="connsiteX104" fmla="*/ 243210 w 770486"/>
              <a:gd name="connsiteY104" fmla="*/ 4255641 h 5298523"/>
              <a:gd name="connsiteX105" fmla="*/ 202675 w 770486"/>
              <a:gd name="connsiteY105" fmla="*/ 4269151 h 5298523"/>
              <a:gd name="connsiteX106" fmla="*/ 297256 w 770486"/>
              <a:gd name="connsiteY106" fmla="*/ 4296171 h 5298523"/>
              <a:gd name="connsiteX107" fmla="*/ 337791 w 770486"/>
              <a:gd name="connsiteY107" fmla="*/ 4309681 h 5298523"/>
              <a:gd name="connsiteX108" fmla="*/ 297256 w 770486"/>
              <a:gd name="connsiteY108" fmla="*/ 4336701 h 5298523"/>
              <a:gd name="connsiteX109" fmla="*/ 243210 w 770486"/>
              <a:gd name="connsiteY109" fmla="*/ 4417761 h 5298523"/>
              <a:gd name="connsiteX110" fmla="*/ 283745 w 770486"/>
              <a:gd name="connsiteY110" fmla="*/ 4458291 h 5298523"/>
              <a:gd name="connsiteX111" fmla="*/ 324279 w 770486"/>
              <a:gd name="connsiteY111" fmla="*/ 4471801 h 5298523"/>
              <a:gd name="connsiteX112" fmla="*/ 418861 w 770486"/>
              <a:gd name="connsiteY112" fmla="*/ 4512331 h 5298523"/>
              <a:gd name="connsiteX113" fmla="*/ 459396 w 770486"/>
              <a:gd name="connsiteY113" fmla="*/ 4539350 h 5298523"/>
              <a:gd name="connsiteX114" fmla="*/ 459396 w 770486"/>
              <a:gd name="connsiteY114" fmla="*/ 4566370 h 5298523"/>
              <a:gd name="connsiteX115" fmla="*/ 499931 w 770486"/>
              <a:gd name="connsiteY115" fmla="*/ 4647430 h 5298523"/>
              <a:gd name="connsiteX116" fmla="*/ 608024 w 770486"/>
              <a:gd name="connsiteY116" fmla="*/ 4674450 h 5298523"/>
              <a:gd name="connsiteX117" fmla="*/ 729629 w 770486"/>
              <a:gd name="connsiteY117" fmla="*/ 4728490 h 5298523"/>
              <a:gd name="connsiteX118" fmla="*/ 702605 w 770486"/>
              <a:gd name="connsiteY118" fmla="*/ 4755510 h 5298523"/>
              <a:gd name="connsiteX119" fmla="*/ 662070 w 770486"/>
              <a:gd name="connsiteY119" fmla="*/ 4769020 h 5298523"/>
              <a:gd name="connsiteX120" fmla="*/ 743140 w 770486"/>
              <a:gd name="connsiteY120" fmla="*/ 4796040 h 5298523"/>
              <a:gd name="connsiteX121" fmla="*/ 770163 w 770486"/>
              <a:gd name="connsiteY121" fmla="*/ 4836570 h 5298523"/>
              <a:gd name="connsiteX122" fmla="*/ 689094 w 770486"/>
              <a:gd name="connsiteY122" fmla="*/ 4877100 h 5298523"/>
              <a:gd name="connsiteX123" fmla="*/ 121605 w 770486"/>
              <a:gd name="connsiteY123" fmla="*/ 4944650 h 5298523"/>
              <a:gd name="connsiteX124" fmla="*/ 0 w 770486"/>
              <a:gd name="connsiteY124" fmla="*/ 4958160 h 5298523"/>
              <a:gd name="connsiteX125" fmla="*/ 108268 w 770486"/>
              <a:gd name="connsiteY125" fmla="*/ 4997880 h 5298523"/>
              <a:gd name="connsiteX126" fmla="*/ 42970 w 770486"/>
              <a:gd name="connsiteY126" fmla="*/ 5032557 h 5298523"/>
              <a:gd name="connsiteX127" fmla="*/ 116559 w 770486"/>
              <a:gd name="connsiteY127" fmla="*/ 5106952 h 5298523"/>
              <a:gd name="connsiteX128" fmla="*/ 37114 w 770486"/>
              <a:gd name="connsiteY128" fmla="*/ 5124513 h 5298523"/>
              <a:gd name="connsiteX129" fmla="*/ 114936 w 770486"/>
              <a:gd name="connsiteY129" fmla="*/ 5247906 h 5298523"/>
              <a:gd name="connsiteX130" fmla="*/ 42158 w 770486"/>
              <a:gd name="connsiteY130" fmla="*/ 5298523 h 5298523"/>
              <a:gd name="connsiteX0" fmla="*/ 23601 w 753552"/>
              <a:gd name="connsiteY0" fmla="*/ 0 h 5298523"/>
              <a:gd name="connsiteX1" fmla="*/ 91159 w 753552"/>
              <a:gd name="connsiteY1" fmla="*/ 54039 h 5298523"/>
              <a:gd name="connsiteX2" fmla="*/ 104671 w 753552"/>
              <a:gd name="connsiteY2" fmla="*/ 94569 h 5298523"/>
              <a:gd name="connsiteX3" fmla="*/ 131694 w 753552"/>
              <a:gd name="connsiteY3" fmla="*/ 135099 h 5298523"/>
              <a:gd name="connsiteX4" fmla="*/ 50624 w 753552"/>
              <a:gd name="connsiteY4" fmla="*/ 148609 h 5298523"/>
              <a:gd name="connsiteX5" fmla="*/ 77648 w 753552"/>
              <a:gd name="connsiteY5" fmla="*/ 189139 h 5298523"/>
              <a:gd name="connsiteX6" fmla="*/ 118183 w 753552"/>
              <a:gd name="connsiteY6" fmla="*/ 216159 h 5298523"/>
              <a:gd name="connsiteX7" fmla="*/ 91159 w 753552"/>
              <a:gd name="connsiteY7" fmla="*/ 243179 h 5298523"/>
              <a:gd name="connsiteX8" fmla="*/ 50624 w 753552"/>
              <a:gd name="connsiteY8" fmla="*/ 256689 h 5298523"/>
              <a:gd name="connsiteX9" fmla="*/ 104671 w 753552"/>
              <a:gd name="connsiteY9" fmla="*/ 310729 h 5298523"/>
              <a:gd name="connsiteX10" fmla="*/ 145206 w 753552"/>
              <a:gd name="connsiteY10" fmla="*/ 337749 h 5298523"/>
              <a:gd name="connsiteX11" fmla="*/ 104671 w 753552"/>
              <a:gd name="connsiteY11" fmla="*/ 418809 h 5298523"/>
              <a:gd name="connsiteX12" fmla="*/ 50624 w 753552"/>
              <a:gd name="connsiteY12" fmla="*/ 445829 h 5298523"/>
              <a:gd name="connsiteX13" fmla="*/ 37113 w 753552"/>
              <a:gd name="connsiteY13" fmla="*/ 486359 h 5298523"/>
              <a:gd name="connsiteX14" fmla="*/ 77648 w 753552"/>
              <a:gd name="connsiteY14" fmla="*/ 526889 h 5298523"/>
              <a:gd name="connsiteX15" fmla="*/ 91159 w 753552"/>
              <a:gd name="connsiteY15" fmla="*/ 567418 h 5298523"/>
              <a:gd name="connsiteX16" fmla="*/ 118183 w 753552"/>
              <a:gd name="connsiteY16" fmla="*/ 607948 h 5298523"/>
              <a:gd name="connsiteX17" fmla="*/ 131694 w 753552"/>
              <a:gd name="connsiteY17" fmla="*/ 648478 h 5298523"/>
              <a:gd name="connsiteX18" fmla="*/ 131694 w 753552"/>
              <a:gd name="connsiteY18" fmla="*/ 689008 h 5298523"/>
              <a:gd name="connsiteX19" fmla="*/ 104671 w 753552"/>
              <a:gd name="connsiteY19" fmla="*/ 729538 h 5298523"/>
              <a:gd name="connsiteX20" fmla="*/ 158717 w 753552"/>
              <a:gd name="connsiteY20" fmla="*/ 824108 h 5298523"/>
              <a:gd name="connsiteX21" fmla="*/ 118183 w 753552"/>
              <a:gd name="connsiteY21" fmla="*/ 851128 h 5298523"/>
              <a:gd name="connsiteX22" fmla="*/ 172229 w 753552"/>
              <a:gd name="connsiteY22" fmla="*/ 932188 h 5298523"/>
              <a:gd name="connsiteX23" fmla="*/ 158717 w 753552"/>
              <a:gd name="connsiteY23" fmla="*/ 972718 h 5298523"/>
              <a:gd name="connsiteX24" fmla="*/ 118183 w 753552"/>
              <a:gd name="connsiteY24" fmla="*/ 986228 h 5298523"/>
              <a:gd name="connsiteX25" fmla="*/ 91159 w 753552"/>
              <a:gd name="connsiteY25" fmla="*/ 1013248 h 5298523"/>
              <a:gd name="connsiteX26" fmla="*/ 118183 w 753552"/>
              <a:gd name="connsiteY26" fmla="*/ 1053777 h 5298523"/>
              <a:gd name="connsiteX27" fmla="*/ 158717 w 753552"/>
              <a:gd name="connsiteY27" fmla="*/ 1080797 h 5298523"/>
              <a:gd name="connsiteX28" fmla="*/ 185741 w 753552"/>
              <a:gd name="connsiteY28" fmla="*/ 1107817 h 5298523"/>
              <a:gd name="connsiteX29" fmla="*/ 118183 w 753552"/>
              <a:gd name="connsiteY29" fmla="*/ 1175367 h 5298523"/>
              <a:gd name="connsiteX30" fmla="*/ 158717 w 753552"/>
              <a:gd name="connsiteY30" fmla="*/ 1188877 h 5298523"/>
              <a:gd name="connsiteX31" fmla="*/ 212764 w 753552"/>
              <a:gd name="connsiteY31" fmla="*/ 1242917 h 5298523"/>
              <a:gd name="connsiteX32" fmla="*/ 239787 w 753552"/>
              <a:gd name="connsiteY32" fmla="*/ 1283447 h 5298523"/>
              <a:gd name="connsiteX33" fmla="*/ 266811 w 753552"/>
              <a:gd name="connsiteY33" fmla="*/ 1310467 h 5298523"/>
              <a:gd name="connsiteX34" fmla="*/ 307345 w 753552"/>
              <a:gd name="connsiteY34" fmla="*/ 1337487 h 5298523"/>
              <a:gd name="connsiteX35" fmla="*/ 361392 w 753552"/>
              <a:gd name="connsiteY35" fmla="*/ 1405037 h 5298523"/>
              <a:gd name="connsiteX36" fmla="*/ 212764 w 753552"/>
              <a:gd name="connsiteY36" fmla="*/ 1418547 h 5298523"/>
              <a:gd name="connsiteX37" fmla="*/ 131694 w 753552"/>
              <a:gd name="connsiteY37" fmla="*/ 1459077 h 5298523"/>
              <a:gd name="connsiteX38" fmla="*/ 91159 w 753552"/>
              <a:gd name="connsiteY38" fmla="*/ 1472587 h 5298523"/>
              <a:gd name="connsiteX39" fmla="*/ 77648 w 753552"/>
              <a:gd name="connsiteY39" fmla="*/ 1513117 h 5298523"/>
              <a:gd name="connsiteX40" fmla="*/ 104671 w 753552"/>
              <a:gd name="connsiteY40" fmla="*/ 1661726 h 5298523"/>
              <a:gd name="connsiteX41" fmla="*/ 64136 w 753552"/>
              <a:gd name="connsiteY41" fmla="*/ 1688746 h 5298523"/>
              <a:gd name="connsiteX42" fmla="*/ 23601 w 753552"/>
              <a:gd name="connsiteY42" fmla="*/ 1702256 h 5298523"/>
              <a:gd name="connsiteX43" fmla="*/ 10089 w 753552"/>
              <a:gd name="connsiteY43" fmla="*/ 1742786 h 5298523"/>
              <a:gd name="connsiteX44" fmla="*/ 37113 w 753552"/>
              <a:gd name="connsiteY44" fmla="*/ 1783316 h 5298523"/>
              <a:gd name="connsiteX45" fmla="*/ 77648 w 753552"/>
              <a:gd name="connsiteY45" fmla="*/ 1810336 h 5298523"/>
              <a:gd name="connsiteX46" fmla="*/ 10089 w 753552"/>
              <a:gd name="connsiteY46" fmla="*/ 1850866 h 5298523"/>
              <a:gd name="connsiteX47" fmla="*/ 77648 w 753552"/>
              <a:gd name="connsiteY47" fmla="*/ 1891396 h 5298523"/>
              <a:gd name="connsiteX48" fmla="*/ 91159 w 753552"/>
              <a:gd name="connsiteY48" fmla="*/ 1931926 h 5298523"/>
              <a:gd name="connsiteX49" fmla="*/ 64136 w 753552"/>
              <a:gd name="connsiteY49" fmla="*/ 1972456 h 5298523"/>
              <a:gd name="connsiteX50" fmla="*/ 104671 w 753552"/>
              <a:gd name="connsiteY50" fmla="*/ 1999476 h 5298523"/>
              <a:gd name="connsiteX51" fmla="*/ 172229 w 753552"/>
              <a:gd name="connsiteY51" fmla="*/ 2067025 h 5298523"/>
              <a:gd name="connsiteX52" fmla="*/ 199252 w 753552"/>
              <a:gd name="connsiteY52" fmla="*/ 2107555 h 5298523"/>
              <a:gd name="connsiteX53" fmla="*/ 158717 w 753552"/>
              <a:gd name="connsiteY53" fmla="*/ 2134575 h 5298523"/>
              <a:gd name="connsiteX54" fmla="*/ 23601 w 753552"/>
              <a:gd name="connsiteY54" fmla="*/ 2148085 h 5298523"/>
              <a:gd name="connsiteX55" fmla="*/ 64136 w 753552"/>
              <a:gd name="connsiteY55" fmla="*/ 2256165 h 5298523"/>
              <a:gd name="connsiteX56" fmla="*/ 104671 w 753552"/>
              <a:gd name="connsiteY56" fmla="*/ 2283185 h 5298523"/>
              <a:gd name="connsiteX57" fmla="*/ 91159 w 753552"/>
              <a:gd name="connsiteY57" fmla="*/ 2337225 h 5298523"/>
              <a:gd name="connsiteX58" fmla="*/ 118183 w 753552"/>
              <a:gd name="connsiteY58" fmla="*/ 2404775 h 5298523"/>
              <a:gd name="connsiteX59" fmla="*/ 131694 w 753552"/>
              <a:gd name="connsiteY59" fmla="*/ 2445305 h 5298523"/>
              <a:gd name="connsiteX60" fmla="*/ 64136 w 753552"/>
              <a:gd name="connsiteY60" fmla="*/ 2458815 h 5298523"/>
              <a:gd name="connsiteX61" fmla="*/ 91159 w 753552"/>
              <a:gd name="connsiteY61" fmla="*/ 2607424 h 5298523"/>
              <a:gd name="connsiteX62" fmla="*/ 118183 w 753552"/>
              <a:gd name="connsiteY62" fmla="*/ 2634444 h 5298523"/>
              <a:gd name="connsiteX63" fmla="*/ 50624 w 753552"/>
              <a:gd name="connsiteY63" fmla="*/ 2688484 h 5298523"/>
              <a:gd name="connsiteX64" fmla="*/ 77648 w 753552"/>
              <a:gd name="connsiteY64" fmla="*/ 2756034 h 5298523"/>
              <a:gd name="connsiteX65" fmla="*/ 91159 w 753552"/>
              <a:gd name="connsiteY65" fmla="*/ 2810074 h 5298523"/>
              <a:gd name="connsiteX66" fmla="*/ 158717 w 753552"/>
              <a:gd name="connsiteY66" fmla="*/ 2864114 h 5298523"/>
              <a:gd name="connsiteX67" fmla="*/ 226276 w 753552"/>
              <a:gd name="connsiteY67" fmla="*/ 2904644 h 5298523"/>
              <a:gd name="connsiteX68" fmla="*/ 118183 w 753552"/>
              <a:gd name="connsiteY68" fmla="*/ 2918154 h 5298523"/>
              <a:gd name="connsiteX69" fmla="*/ 172229 w 753552"/>
              <a:gd name="connsiteY69" fmla="*/ 3026234 h 5298523"/>
              <a:gd name="connsiteX70" fmla="*/ 199252 w 753552"/>
              <a:gd name="connsiteY70" fmla="*/ 3107293 h 5298523"/>
              <a:gd name="connsiteX71" fmla="*/ 185741 w 753552"/>
              <a:gd name="connsiteY71" fmla="*/ 3174843 h 5298523"/>
              <a:gd name="connsiteX72" fmla="*/ 145206 w 753552"/>
              <a:gd name="connsiteY72" fmla="*/ 3188353 h 5298523"/>
              <a:gd name="connsiteX73" fmla="*/ 199252 w 753552"/>
              <a:gd name="connsiteY73" fmla="*/ 3242393 h 5298523"/>
              <a:gd name="connsiteX74" fmla="*/ 239787 w 753552"/>
              <a:gd name="connsiteY74" fmla="*/ 3309943 h 5298523"/>
              <a:gd name="connsiteX75" fmla="*/ 226276 w 753552"/>
              <a:gd name="connsiteY75" fmla="*/ 3350473 h 5298523"/>
              <a:gd name="connsiteX76" fmla="*/ 293834 w 753552"/>
              <a:gd name="connsiteY76" fmla="*/ 3418023 h 5298523"/>
              <a:gd name="connsiteX77" fmla="*/ 320857 w 753552"/>
              <a:gd name="connsiteY77" fmla="*/ 3458553 h 5298523"/>
              <a:gd name="connsiteX78" fmla="*/ 401927 w 753552"/>
              <a:gd name="connsiteY78" fmla="*/ 3485573 h 5298523"/>
              <a:gd name="connsiteX79" fmla="*/ 307345 w 753552"/>
              <a:gd name="connsiteY79" fmla="*/ 3499083 h 5298523"/>
              <a:gd name="connsiteX80" fmla="*/ 320857 w 753552"/>
              <a:gd name="connsiteY80" fmla="*/ 3539612 h 5298523"/>
              <a:gd name="connsiteX81" fmla="*/ 361392 w 753552"/>
              <a:gd name="connsiteY81" fmla="*/ 3580142 h 5298523"/>
              <a:gd name="connsiteX82" fmla="*/ 253299 w 753552"/>
              <a:gd name="connsiteY82" fmla="*/ 3593652 h 5298523"/>
              <a:gd name="connsiteX83" fmla="*/ 172229 w 753552"/>
              <a:gd name="connsiteY83" fmla="*/ 3620672 h 5298523"/>
              <a:gd name="connsiteX84" fmla="*/ 104671 w 753552"/>
              <a:gd name="connsiteY84" fmla="*/ 3634182 h 5298523"/>
              <a:gd name="connsiteX85" fmla="*/ 185741 w 753552"/>
              <a:gd name="connsiteY85" fmla="*/ 3688222 h 5298523"/>
              <a:gd name="connsiteX86" fmla="*/ 226276 w 753552"/>
              <a:gd name="connsiteY86" fmla="*/ 3701732 h 5298523"/>
              <a:gd name="connsiteX87" fmla="*/ 266811 w 753552"/>
              <a:gd name="connsiteY87" fmla="*/ 3728752 h 5298523"/>
              <a:gd name="connsiteX88" fmla="*/ 347880 w 753552"/>
              <a:gd name="connsiteY88" fmla="*/ 3755772 h 5298523"/>
              <a:gd name="connsiteX89" fmla="*/ 320857 w 753552"/>
              <a:gd name="connsiteY89" fmla="*/ 3796302 h 5298523"/>
              <a:gd name="connsiteX90" fmla="*/ 280322 w 753552"/>
              <a:gd name="connsiteY90" fmla="*/ 3823322 h 5298523"/>
              <a:gd name="connsiteX91" fmla="*/ 266811 w 753552"/>
              <a:gd name="connsiteY91" fmla="*/ 3863852 h 5298523"/>
              <a:gd name="connsiteX92" fmla="*/ 293834 w 753552"/>
              <a:gd name="connsiteY92" fmla="*/ 3917892 h 5298523"/>
              <a:gd name="connsiteX93" fmla="*/ 320857 w 753552"/>
              <a:gd name="connsiteY93" fmla="*/ 3958422 h 5298523"/>
              <a:gd name="connsiteX94" fmla="*/ 334369 w 753552"/>
              <a:gd name="connsiteY94" fmla="*/ 3998952 h 5298523"/>
              <a:gd name="connsiteX95" fmla="*/ 293834 w 753552"/>
              <a:gd name="connsiteY95" fmla="*/ 4012462 h 5298523"/>
              <a:gd name="connsiteX96" fmla="*/ 293834 w 753552"/>
              <a:gd name="connsiteY96" fmla="*/ 4093521 h 5298523"/>
              <a:gd name="connsiteX97" fmla="*/ 334369 w 753552"/>
              <a:gd name="connsiteY97" fmla="*/ 4107031 h 5298523"/>
              <a:gd name="connsiteX98" fmla="*/ 361392 w 753552"/>
              <a:gd name="connsiteY98" fmla="*/ 4147561 h 5298523"/>
              <a:gd name="connsiteX99" fmla="*/ 415439 w 753552"/>
              <a:gd name="connsiteY99" fmla="*/ 4161071 h 5298523"/>
              <a:gd name="connsiteX100" fmla="*/ 455973 w 753552"/>
              <a:gd name="connsiteY100" fmla="*/ 4188091 h 5298523"/>
              <a:gd name="connsiteX101" fmla="*/ 415439 w 753552"/>
              <a:gd name="connsiteY101" fmla="*/ 4201601 h 5298523"/>
              <a:gd name="connsiteX102" fmla="*/ 361392 w 753552"/>
              <a:gd name="connsiteY102" fmla="*/ 4215111 h 5298523"/>
              <a:gd name="connsiteX103" fmla="*/ 307345 w 753552"/>
              <a:gd name="connsiteY103" fmla="*/ 4242131 h 5298523"/>
              <a:gd name="connsiteX104" fmla="*/ 226276 w 753552"/>
              <a:gd name="connsiteY104" fmla="*/ 4255641 h 5298523"/>
              <a:gd name="connsiteX105" fmla="*/ 185741 w 753552"/>
              <a:gd name="connsiteY105" fmla="*/ 4269151 h 5298523"/>
              <a:gd name="connsiteX106" fmla="*/ 280322 w 753552"/>
              <a:gd name="connsiteY106" fmla="*/ 4296171 h 5298523"/>
              <a:gd name="connsiteX107" fmla="*/ 320857 w 753552"/>
              <a:gd name="connsiteY107" fmla="*/ 4309681 h 5298523"/>
              <a:gd name="connsiteX108" fmla="*/ 280322 w 753552"/>
              <a:gd name="connsiteY108" fmla="*/ 4336701 h 5298523"/>
              <a:gd name="connsiteX109" fmla="*/ 226276 w 753552"/>
              <a:gd name="connsiteY109" fmla="*/ 4417761 h 5298523"/>
              <a:gd name="connsiteX110" fmla="*/ 266811 w 753552"/>
              <a:gd name="connsiteY110" fmla="*/ 4458291 h 5298523"/>
              <a:gd name="connsiteX111" fmla="*/ 307345 w 753552"/>
              <a:gd name="connsiteY111" fmla="*/ 4471801 h 5298523"/>
              <a:gd name="connsiteX112" fmla="*/ 401927 w 753552"/>
              <a:gd name="connsiteY112" fmla="*/ 4512331 h 5298523"/>
              <a:gd name="connsiteX113" fmla="*/ 442462 w 753552"/>
              <a:gd name="connsiteY113" fmla="*/ 4539350 h 5298523"/>
              <a:gd name="connsiteX114" fmla="*/ 442462 w 753552"/>
              <a:gd name="connsiteY114" fmla="*/ 4566370 h 5298523"/>
              <a:gd name="connsiteX115" fmla="*/ 482997 w 753552"/>
              <a:gd name="connsiteY115" fmla="*/ 4647430 h 5298523"/>
              <a:gd name="connsiteX116" fmla="*/ 591090 w 753552"/>
              <a:gd name="connsiteY116" fmla="*/ 4674450 h 5298523"/>
              <a:gd name="connsiteX117" fmla="*/ 712695 w 753552"/>
              <a:gd name="connsiteY117" fmla="*/ 4728490 h 5298523"/>
              <a:gd name="connsiteX118" fmla="*/ 685671 w 753552"/>
              <a:gd name="connsiteY118" fmla="*/ 4755510 h 5298523"/>
              <a:gd name="connsiteX119" fmla="*/ 645136 w 753552"/>
              <a:gd name="connsiteY119" fmla="*/ 4769020 h 5298523"/>
              <a:gd name="connsiteX120" fmla="*/ 726206 w 753552"/>
              <a:gd name="connsiteY120" fmla="*/ 4796040 h 5298523"/>
              <a:gd name="connsiteX121" fmla="*/ 753229 w 753552"/>
              <a:gd name="connsiteY121" fmla="*/ 4836570 h 5298523"/>
              <a:gd name="connsiteX122" fmla="*/ 672160 w 753552"/>
              <a:gd name="connsiteY122" fmla="*/ 4877100 h 5298523"/>
              <a:gd name="connsiteX123" fmla="*/ 104671 w 753552"/>
              <a:gd name="connsiteY123" fmla="*/ 4944650 h 5298523"/>
              <a:gd name="connsiteX124" fmla="*/ 0 w 753552"/>
              <a:gd name="connsiteY124" fmla="*/ 4911594 h 5298523"/>
              <a:gd name="connsiteX125" fmla="*/ 91334 w 753552"/>
              <a:gd name="connsiteY125" fmla="*/ 4997880 h 5298523"/>
              <a:gd name="connsiteX126" fmla="*/ 26036 w 753552"/>
              <a:gd name="connsiteY126" fmla="*/ 5032557 h 5298523"/>
              <a:gd name="connsiteX127" fmla="*/ 99625 w 753552"/>
              <a:gd name="connsiteY127" fmla="*/ 5106952 h 5298523"/>
              <a:gd name="connsiteX128" fmla="*/ 20180 w 753552"/>
              <a:gd name="connsiteY128" fmla="*/ 5124513 h 5298523"/>
              <a:gd name="connsiteX129" fmla="*/ 98002 w 753552"/>
              <a:gd name="connsiteY129" fmla="*/ 5247906 h 5298523"/>
              <a:gd name="connsiteX130" fmla="*/ 25224 w 753552"/>
              <a:gd name="connsiteY130" fmla="*/ 5298523 h 5298523"/>
              <a:gd name="connsiteX0" fmla="*/ 23601 w 753552"/>
              <a:gd name="connsiteY0" fmla="*/ 0 h 5298523"/>
              <a:gd name="connsiteX1" fmla="*/ 91159 w 753552"/>
              <a:gd name="connsiteY1" fmla="*/ 54039 h 5298523"/>
              <a:gd name="connsiteX2" fmla="*/ 104671 w 753552"/>
              <a:gd name="connsiteY2" fmla="*/ 94569 h 5298523"/>
              <a:gd name="connsiteX3" fmla="*/ 131694 w 753552"/>
              <a:gd name="connsiteY3" fmla="*/ 135099 h 5298523"/>
              <a:gd name="connsiteX4" fmla="*/ 50624 w 753552"/>
              <a:gd name="connsiteY4" fmla="*/ 148609 h 5298523"/>
              <a:gd name="connsiteX5" fmla="*/ 77648 w 753552"/>
              <a:gd name="connsiteY5" fmla="*/ 189139 h 5298523"/>
              <a:gd name="connsiteX6" fmla="*/ 118183 w 753552"/>
              <a:gd name="connsiteY6" fmla="*/ 216159 h 5298523"/>
              <a:gd name="connsiteX7" fmla="*/ 91159 w 753552"/>
              <a:gd name="connsiteY7" fmla="*/ 243179 h 5298523"/>
              <a:gd name="connsiteX8" fmla="*/ 50624 w 753552"/>
              <a:gd name="connsiteY8" fmla="*/ 256689 h 5298523"/>
              <a:gd name="connsiteX9" fmla="*/ 104671 w 753552"/>
              <a:gd name="connsiteY9" fmla="*/ 310729 h 5298523"/>
              <a:gd name="connsiteX10" fmla="*/ 145206 w 753552"/>
              <a:gd name="connsiteY10" fmla="*/ 337749 h 5298523"/>
              <a:gd name="connsiteX11" fmla="*/ 104671 w 753552"/>
              <a:gd name="connsiteY11" fmla="*/ 418809 h 5298523"/>
              <a:gd name="connsiteX12" fmla="*/ 50624 w 753552"/>
              <a:gd name="connsiteY12" fmla="*/ 445829 h 5298523"/>
              <a:gd name="connsiteX13" fmla="*/ 37113 w 753552"/>
              <a:gd name="connsiteY13" fmla="*/ 486359 h 5298523"/>
              <a:gd name="connsiteX14" fmla="*/ 77648 w 753552"/>
              <a:gd name="connsiteY14" fmla="*/ 526889 h 5298523"/>
              <a:gd name="connsiteX15" fmla="*/ 91159 w 753552"/>
              <a:gd name="connsiteY15" fmla="*/ 567418 h 5298523"/>
              <a:gd name="connsiteX16" fmla="*/ 118183 w 753552"/>
              <a:gd name="connsiteY16" fmla="*/ 607948 h 5298523"/>
              <a:gd name="connsiteX17" fmla="*/ 131694 w 753552"/>
              <a:gd name="connsiteY17" fmla="*/ 648478 h 5298523"/>
              <a:gd name="connsiteX18" fmla="*/ 131694 w 753552"/>
              <a:gd name="connsiteY18" fmla="*/ 689008 h 5298523"/>
              <a:gd name="connsiteX19" fmla="*/ 104671 w 753552"/>
              <a:gd name="connsiteY19" fmla="*/ 729538 h 5298523"/>
              <a:gd name="connsiteX20" fmla="*/ 158717 w 753552"/>
              <a:gd name="connsiteY20" fmla="*/ 824108 h 5298523"/>
              <a:gd name="connsiteX21" fmla="*/ 118183 w 753552"/>
              <a:gd name="connsiteY21" fmla="*/ 851128 h 5298523"/>
              <a:gd name="connsiteX22" fmla="*/ 172229 w 753552"/>
              <a:gd name="connsiteY22" fmla="*/ 932188 h 5298523"/>
              <a:gd name="connsiteX23" fmla="*/ 158717 w 753552"/>
              <a:gd name="connsiteY23" fmla="*/ 972718 h 5298523"/>
              <a:gd name="connsiteX24" fmla="*/ 118183 w 753552"/>
              <a:gd name="connsiteY24" fmla="*/ 986228 h 5298523"/>
              <a:gd name="connsiteX25" fmla="*/ 91159 w 753552"/>
              <a:gd name="connsiteY25" fmla="*/ 1013248 h 5298523"/>
              <a:gd name="connsiteX26" fmla="*/ 118183 w 753552"/>
              <a:gd name="connsiteY26" fmla="*/ 1053777 h 5298523"/>
              <a:gd name="connsiteX27" fmla="*/ 158717 w 753552"/>
              <a:gd name="connsiteY27" fmla="*/ 1080797 h 5298523"/>
              <a:gd name="connsiteX28" fmla="*/ 185741 w 753552"/>
              <a:gd name="connsiteY28" fmla="*/ 1107817 h 5298523"/>
              <a:gd name="connsiteX29" fmla="*/ 118183 w 753552"/>
              <a:gd name="connsiteY29" fmla="*/ 1175367 h 5298523"/>
              <a:gd name="connsiteX30" fmla="*/ 158717 w 753552"/>
              <a:gd name="connsiteY30" fmla="*/ 1188877 h 5298523"/>
              <a:gd name="connsiteX31" fmla="*/ 212764 w 753552"/>
              <a:gd name="connsiteY31" fmla="*/ 1242917 h 5298523"/>
              <a:gd name="connsiteX32" fmla="*/ 239787 w 753552"/>
              <a:gd name="connsiteY32" fmla="*/ 1283447 h 5298523"/>
              <a:gd name="connsiteX33" fmla="*/ 266811 w 753552"/>
              <a:gd name="connsiteY33" fmla="*/ 1310467 h 5298523"/>
              <a:gd name="connsiteX34" fmla="*/ 307345 w 753552"/>
              <a:gd name="connsiteY34" fmla="*/ 1337487 h 5298523"/>
              <a:gd name="connsiteX35" fmla="*/ 361392 w 753552"/>
              <a:gd name="connsiteY35" fmla="*/ 1405037 h 5298523"/>
              <a:gd name="connsiteX36" fmla="*/ 212764 w 753552"/>
              <a:gd name="connsiteY36" fmla="*/ 1418547 h 5298523"/>
              <a:gd name="connsiteX37" fmla="*/ 131694 w 753552"/>
              <a:gd name="connsiteY37" fmla="*/ 1459077 h 5298523"/>
              <a:gd name="connsiteX38" fmla="*/ 91159 w 753552"/>
              <a:gd name="connsiteY38" fmla="*/ 1472587 h 5298523"/>
              <a:gd name="connsiteX39" fmla="*/ 77648 w 753552"/>
              <a:gd name="connsiteY39" fmla="*/ 1513117 h 5298523"/>
              <a:gd name="connsiteX40" fmla="*/ 104671 w 753552"/>
              <a:gd name="connsiteY40" fmla="*/ 1661726 h 5298523"/>
              <a:gd name="connsiteX41" fmla="*/ 64136 w 753552"/>
              <a:gd name="connsiteY41" fmla="*/ 1688746 h 5298523"/>
              <a:gd name="connsiteX42" fmla="*/ 23601 w 753552"/>
              <a:gd name="connsiteY42" fmla="*/ 1702256 h 5298523"/>
              <a:gd name="connsiteX43" fmla="*/ 10089 w 753552"/>
              <a:gd name="connsiteY43" fmla="*/ 1742786 h 5298523"/>
              <a:gd name="connsiteX44" fmla="*/ 37113 w 753552"/>
              <a:gd name="connsiteY44" fmla="*/ 1783316 h 5298523"/>
              <a:gd name="connsiteX45" fmla="*/ 77648 w 753552"/>
              <a:gd name="connsiteY45" fmla="*/ 1810336 h 5298523"/>
              <a:gd name="connsiteX46" fmla="*/ 10089 w 753552"/>
              <a:gd name="connsiteY46" fmla="*/ 1850866 h 5298523"/>
              <a:gd name="connsiteX47" fmla="*/ 77648 w 753552"/>
              <a:gd name="connsiteY47" fmla="*/ 1891396 h 5298523"/>
              <a:gd name="connsiteX48" fmla="*/ 91159 w 753552"/>
              <a:gd name="connsiteY48" fmla="*/ 1931926 h 5298523"/>
              <a:gd name="connsiteX49" fmla="*/ 64136 w 753552"/>
              <a:gd name="connsiteY49" fmla="*/ 1972456 h 5298523"/>
              <a:gd name="connsiteX50" fmla="*/ 104671 w 753552"/>
              <a:gd name="connsiteY50" fmla="*/ 1999476 h 5298523"/>
              <a:gd name="connsiteX51" fmla="*/ 172229 w 753552"/>
              <a:gd name="connsiteY51" fmla="*/ 2067025 h 5298523"/>
              <a:gd name="connsiteX52" fmla="*/ 199252 w 753552"/>
              <a:gd name="connsiteY52" fmla="*/ 2107555 h 5298523"/>
              <a:gd name="connsiteX53" fmla="*/ 158717 w 753552"/>
              <a:gd name="connsiteY53" fmla="*/ 2134575 h 5298523"/>
              <a:gd name="connsiteX54" fmla="*/ 23601 w 753552"/>
              <a:gd name="connsiteY54" fmla="*/ 2148085 h 5298523"/>
              <a:gd name="connsiteX55" fmla="*/ 64136 w 753552"/>
              <a:gd name="connsiteY55" fmla="*/ 2256165 h 5298523"/>
              <a:gd name="connsiteX56" fmla="*/ 104671 w 753552"/>
              <a:gd name="connsiteY56" fmla="*/ 2283185 h 5298523"/>
              <a:gd name="connsiteX57" fmla="*/ 91159 w 753552"/>
              <a:gd name="connsiteY57" fmla="*/ 2337225 h 5298523"/>
              <a:gd name="connsiteX58" fmla="*/ 118183 w 753552"/>
              <a:gd name="connsiteY58" fmla="*/ 2404775 h 5298523"/>
              <a:gd name="connsiteX59" fmla="*/ 131694 w 753552"/>
              <a:gd name="connsiteY59" fmla="*/ 2445305 h 5298523"/>
              <a:gd name="connsiteX60" fmla="*/ 64136 w 753552"/>
              <a:gd name="connsiteY60" fmla="*/ 2458815 h 5298523"/>
              <a:gd name="connsiteX61" fmla="*/ 91159 w 753552"/>
              <a:gd name="connsiteY61" fmla="*/ 2607424 h 5298523"/>
              <a:gd name="connsiteX62" fmla="*/ 118183 w 753552"/>
              <a:gd name="connsiteY62" fmla="*/ 2634444 h 5298523"/>
              <a:gd name="connsiteX63" fmla="*/ 50624 w 753552"/>
              <a:gd name="connsiteY63" fmla="*/ 2688484 h 5298523"/>
              <a:gd name="connsiteX64" fmla="*/ 77648 w 753552"/>
              <a:gd name="connsiteY64" fmla="*/ 2756034 h 5298523"/>
              <a:gd name="connsiteX65" fmla="*/ 91159 w 753552"/>
              <a:gd name="connsiteY65" fmla="*/ 2810074 h 5298523"/>
              <a:gd name="connsiteX66" fmla="*/ 158717 w 753552"/>
              <a:gd name="connsiteY66" fmla="*/ 2864114 h 5298523"/>
              <a:gd name="connsiteX67" fmla="*/ 226276 w 753552"/>
              <a:gd name="connsiteY67" fmla="*/ 2904644 h 5298523"/>
              <a:gd name="connsiteX68" fmla="*/ 118183 w 753552"/>
              <a:gd name="connsiteY68" fmla="*/ 2918154 h 5298523"/>
              <a:gd name="connsiteX69" fmla="*/ 172229 w 753552"/>
              <a:gd name="connsiteY69" fmla="*/ 3026234 h 5298523"/>
              <a:gd name="connsiteX70" fmla="*/ 199252 w 753552"/>
              <a:gd name="connsiteY70" fmla="*/ 3107293 h 5298523"/>
              <a:gd name="connsiteX71" fmla="*/ 185741 w 753552"/>
              <a:gd name="connsiteY71" fmla="*/ 3174843 h 5298523"/>
              <a:gd name="connsiteX72" fmla="*/ 145206 w 753552"/>
              <a:gd name="connsiteY72" fmla="*/ 3188353 h 5298523"/>
              <a:gd name="connsiteX73" fmla="*/ 199252 w 753552"/>
              <a:gd name="connsiteY73" fmla="*/ 3242393 h 5298523"/>
              <a:gd name="connsiteX74" fmla="*/ 239787 w 753552"/>
              <a:gd name="connsiteY74" fmla="*/ 3309943 h 5298523"/>
              <a:gd name="connsiteX75" fmla="*/ 226276 w 753552"/>
              <a:gd name="connsiteY75" fmla="*/ 3350473 h 5298523"/>
              <a:gd name="connsiteX76" fmla="*/ 293834 w 753552"/>
              <a:gd name="connsiteY76" fmla="*/ 3418023 h 5298523"/>
              <a:gd name="connsiteX77" fmla="*/ 320857 w 753552"/>
              <a:gd name="connsiteY77" fmla="*/ 3458553 h 5298523"/>
              <a:gd name="connsiteX78" fmla="*/ 401927 w 753552"/>
              <a:gd name="connsiteY78" fmla="*/ 3485573 h 5298523"/>
              <a:gd name="connsiteX79" fmla="*/ 307345 w 753552"/>
              <a:gd name="connsiteY79" fmla="*/ 3499083 h 5298523"/>
              <a:gd name="connsiteX80" fmla="*/ 320857 w 753552"/>
              <a:gd name="connsiteY80" fmla="*/ 3539612 h 5298523"/>
              <a:gd name="connsiteX81" fmla="*/ 361392 w 753552"/>
              <a:gd name="connsiteY81" fmla="*/ 3580142 h 5298523"/>
              <a:gd name="connsiteX82" fmla="*/ 253299 w 753552"/>
              <a:gd name="connsiteY82" fmla="*/ 3593652 h 5298523"/>
              <a:gd name="connsiteX83" fmla="*/ 172229 w 753552"/>
              <a:gd name="connsiteY83" fmla="*/ 3620672 h 5298523"/>
              <a:gd name="connsiteX84" fmla="*/ 104671 w 753552"/>
              <a:gd name="connsiteY84" fmla="*/ 3634182 h 5298523"/>
              <a:gd name="connsiteX85" fmla="*/ 185741 w 753552"/>
              <a:gd name="connsiteY85" fmla="*/ 3688222 h 5298523"/>
              <a:gd name="connsiteX86" fmla="*/ 226276 w 753552"/>
              <a:gd name="connsiteY86" fmla="*/ 3701732 h 5298523"/>
              <a:gd name="connsiteX87" fmla="*/ 266811 w 753552"/>
              <a:gd name="connsiteY87" fmla="*/ 3728752 h 5298523"/>
              <a:gd name="connsiteX88" fmla="*/ 347880 w 753552"/>
              <a:gd name="connsiteY88" fmla="*/ 3755772 h 5298523"/>
              <a:gd name="connsiteX89" fmla="*/ 320857 w 753552"/>
              <a:gd name="connsiteY89" fmla="*/ 3796302 h 5298523"/>
              <a:gd name="connsiteX90" fmla="*/ 280322 w 753552"/>
              <a:gd name="connsiteY90" fmla="*/ 3823322 h 5298523"/>
              <a:gd name="connsiteX91" fmla="*/ 266811 w 753552"/>
              <a:gd name="connsiteY91" fmla="*/ 3863852 h 5298523"/>
              <a:gd name="connsiteX92" fmla="*/ 293834 w 753552"/>
              <a:gd name="connsiteY92" fmla="*/ 3917892 h 5298523"/>
              <a:gd name="connsiteX93" fmla="*/ 320857 w 753552"/>
              <a:gd name="connsiteY93" fmla="*/ 3958422 h 5298523"/>
              <a:gd name="connsiteX94" fmla="*/ 334369 w 753552"/>
              <a:gd name="connsiteY94" fmla="*/ 3998952 h 5298523"/>
              <a:gd name="connsiteX95" fmla="*/ 293834 w 753552"/>
              <a:gd name="connsiteY95" fmla="*/ 4012462 h 5298523"/>
              <a:gd name="connsiteX96" fmla="*/ 293834 w 753552"/>
              <a:gd name="connsiteY96" fmla="*/ 4093521 h 5298523"/>
              <a:gd name="connsiteX97" fmla="*/ 334369 w 753552"/>
              <a:gd name="connsiteY97" fmla="*/ 4107031 h 5298523"/>
              <a:gd name="connsiteX98" fmla="*/ 361392 w 753552"/>
              <a:gd name="connsiteY98" fmla="*/ 4147561 h 5298523"/>
              <a:gd name="connsiteX99" fmla="*/ 415439 w 753552"/>
              <a:gd name="connsiteY99" fmla="*/ 4161071 h 5298523"/>
              <a:gd name="connsiteX100" fmla="*/ 455973 w 753552"/>
              <a:gd name="connsiteY100" fmla="*/ 4188091 h 5298523"/>
              <a:gd name="connsiteX101" fmla="*/ 415439 w 753552"/>
              <a:gd name="connsiteY101" fmla="*/ 4201601 h 5298523"/>
              <a:gd name="connsiteX102" fmla="*/ 361392 w 753552"/>
              <a:gd name="connsiteY102" fmla="*/ 4215111 h 5298523"/>
              <a:gd name="connsiteX103" fmla="*/ 307345 w 753552"/>
              <a:gd name="connsiteY103" fmla="*/ 4242131 h 5298523"/>
              <a:gd name="connsiteX104" fmla="*/ 226276 w 753552"/>
              <a:gd name="connsiteY104" fmla="*/ 4255641 h 5298523"/>
              <a:gd name="connsiteX105" fmla="*/ 185741 w 753552"/>
              <a:gd name="connsiteY105" fmla="*/ 4269151 h 5298523"/>
              <a:gd name="connsiteX106" fmla="*/ 280322 w 753552"/>
              <a:gd name="connsiteY106" fmla="*/ 4296171 h 5298523"/>
              <a:gd name="connsiteX107" fmla="*/ 320857 w 753552"/>
              <a:gd name="connsiteY107" fmla="*/ 4309681 h 5298523"/>
              <a:gd name="connsiteX108" fmla="*/ 280322 w 753552"/>
              <a:gd name="connsiteY108" fmla="*/ 4336701 h 5298523"/>
              <a:gd name="connsiteX109" fmla="*/ 226276 w 753552"/>
              <a:gd name="connsiteY109" fmla="*/ 4417761 h 5298523"/>
              <a:gd name="connsiteX110" fmla="*/ 266811 w 753552"/>
              <a:gd name="connsiteY110" fmla="*/ 4458291 h 5298523"/>
              <a:gd name="connsiteX111" fmla="*/ 307345 w 753552"/>
              <a:gd name="connsiteY111" fmla="*/ 4471801 h 5298523"/>
              <a:gd name="connsiteX112" fmla="*/ 401927 w 753552"/>
              <a:gd name="connsiteY112" fmla="*/ 4512331 h 5298523"/>
              <a:gd name="connsiteX113" fmla="*/ 442462 w 753552"/>
              <a:gd name="connsiteY113" fmla="*/ 4539350 h 5298523"/>
              <a:gd name="connsiteX114" fmla="*/ 442462 w 753552"/>
              <a:gd name="connsiteY114" fmla="*/ 4566370 h 5298523"/>
              <a:gd name="connsiteX115" fmla="*/ 482997 w 753552"/>
              <a:gd name="connsiteY115" fmla="*/ 4647430 h 5298523"/>
              <a:gd name="connsiteX116" fmla="*/ 591090 w 753552"/>
              <a:gd name="connsiteY116" fmla="*/ 4674450 h 5298523"/>
              <a:gd name="connsiteX117" fmla="*/ 712695 w 753552"/>
              <a:gd name="connsiteY117" fmla="*/ 4728490 h 5298523"/>
              <a:gd name="connsiteX118" fmla="*/ 685671 w 753552"/>
              <a:gd name="connsiteY118" fmla="*/ 4755510 h 5298523"/>
              <a:gd name="connsiteX119" fmla="*/ 645136 w 753552"/>
              <a:gd name="connsiteY119" fmla="*/ 4769020 h 5298523"/>
              <a:gd name="connsiteX120" fmla="*/ 726206 w 753552"/>
              <a:gd name="connsiteY120" fmla="*/ 4796040 h 5298523"/>
              <a:gd name="connsiteX121" fmla="*/ 753229 w 753552"/>
              <a:gd name="connsiteY121" fmla="*/ 4836570 h 5298523"/>
              <a:gd name="connsiteX122" fmla="*/ 672160 w 753552"/>
              <a:gd name="connsiteY122" fmla="*/ 4877100 h 5298523"/>
              <a:gd name="connsiteX123" fmla="*/ 104671 w 753552"/>
              <a:gd name="connsiteY123" fmla="*/ 4944650 h 5298523"/>
              <a:gd name="connsiteX124" fmla="*/ 0 w 753552"/>
              <a:gd name="connsiteY124" fmla="*/ 4911594 h 5298523"/>
              <a:gd name="connsiteX125" fmla="*/ 99801 w 753552"/>
              <a:gd name="connsiteY125" fmla="*/ 5014813 h 5298523"/>
              <a:gd name="connsiteX126" fmla="*/ 26036 w 753552"/>
              <a:gd name="connsiteY126" fmla="*/ 5032557 h 5298523"/>
              <a:gd name="connsiteX127" fmla="*/ 99625 w 753552"/>
              <a:gd name="connsiteY127" fmla="*/ 5106952 h 5298523"/>
              <a:gd name="connsiteX128" fmla="*/ 20180 w 753552"/>
              <a:gd name="connsiteY128" fmla="*/ 5124513 h 5298523"/>
              <a:gd name="connsiteX129" fmla="*/ 98002 w 753552"/>
              <a:gd name="connsiteY129" fmla="*/ 5247906 h 5298523"/>
              <a:gd name="connsiteX130" fmla="*/ 25224 w 753552"/>
              <a:gd name="connsiteY130" fmla="*/ 5298523 h 5298523"/>
              <a:gd name="connsiteX0" fmla="*/ 50269 w 780220"/>
              <a:gd name="connsiteY0" fmla="*/ 0 h 5298523"/>
              <a:gd name="connsiteX1" fmla="*/ 117827 w 780220"/>
              <a:gd name="connsiteY1" fmla="*/ 54039 h 5298523"/>
              <a:gd name="connsiteX2" fmla="*/ 131339 w 780220"/>
              <a:gd name="connsiteY2" fmla="*/ 94569 h 5298523"/>
              <a:gd name="connsiteX3" fmla="*/ 158362 w 780220"/>
              <a:gd name="connsiteY3" fmla="*/ 135099 h 5298523"/>
              <a:gd name="connsiteX4" fmla="*/ 77292 w 780220"/>
              <a:gd name="connsiteY4" fmla="*/ 148609 h 5298523"/>
              <a:gd name="connsiteX5" fmla="*/ 104316 w 780220"/>
              <a:gd name="connsiteY5" fmla="*/ 189139 h 5298523"/>
              <a:gd name="connsiteX6" fmla="*/ 144851 w 780220"/>
              <a:gd name="connsiteY6" fmla="*/ 216159 h 5298523"/>
              <a:gd name="connsiteX7" fmla="*/ 117827 w 780220"/>
              <a:gd name="connsiteY7" fmla="*/ 243179 h 5298523"/>
              <a:gd name="connsiteX8" fmla="*/ 77292 w 780220"/>
              <a:gd name="connsiteY8" fmla="*/ 256689 h 5298523"/>
              <a:gd name="connsiteX9" fmla="*/ 131339 w 780220"/>
              <a:gd name="connsiteY9" fmla="*/ 310729 h 5298523"/>
              <a:gd name="connsiteX10" fmla="*/ 171874 w 780220"/>
              <a:gd name="connsiteY10" fmla="*/ 337749 h 5298523"/>
              <a:gd name="connsiteX11" fmla="*/ 131339 w 780220"/>
              <a:gd name="connsiteY11" fmla="*/ 418809 h 5298523"/>
              <a:gd name="connsiteX12" fmla="*/ 77292 w 780220"/>
              <a:gd name="connsiteY12" fmla="*/ 445829 h 5298523"/>
              <a:gd name="connsiteX13" fmla="*/ 63781 w 780220"/>
              <a:gd name="connsiteY13" fmla="*/ 486359 h 5298523"/>
              <a:gd name="connsiteX14" fmla="*/ 104316 w 780220"/>
              <a:gd name="connsiteY14" fmla="*/ 526889 h 5298523"/>
              <a:gd name="connsiteX15" fmla="*/ 117827 w 780220"/>
              <a:gd name="connsiteY15" fmla="*/ 567418 h 5298523"/>
              <a:gd name="connsiteX16" fmla="*/ 144851 w 780220"/>
              <a:gd name="connsiteY16" fmla="*/ 607948 h 5298523"/>
              <a:gd name="connsiteX17" fmla="*/ 158362 w 780220"/>
              <a:gd name="connsiteY17" fmla="*/ 648478 h 5298523"/>
              <a:gd name="connsiteX18" fmla="*/ 158362 w 780220"/>
              <a:gd name="connsiteY18" fmla="*/ 689008 h 5298523"/>
              <a:gd name="connsiteX19" fmla="*/ 131339 w 780220"/>
              <a:gd name="connsiteY19" fmla="*/ 729538 h 5298523"/>
              <a:gd name="connsiteX20" fmla="*/ 185385 w 780220"/>
              <a:gd name="connsiteY20" fmla="*/ 824108 h 5298523"/>
              <a:gd name="connsiteX21" fmla="*/ 144851 w 780220"/>
              <a:gd name="connsiteY21" fmla="*/ 851128 h 5298523"/>
              <a:gd name="connsiteX22" fmla="*/ 198897 w 780220"/>
              <a:gd name="connsiteY22" fmla="*/ 932188 h 5298523"/>
              <a:gd name="connsiteX23" fmla="*/ 185385 w 780220"/>
              <a:gd name="connsiteY23" fmla="*/ 972718 h 5298523"/>
              <a:gd name="connsiteX24" fmla="*/ 144851 w 780220"/>
              <a:gd name="connsiteY24" fmla="*/ 986228 h 5298523"/>
              <a:gd name="connsiteX25" fmla="*/ 117827 w 780220"/>
              <a:gd name="connsiteY25" fmla="*/ 1013248 h 5298523"/>
              <a:gd name="connsiteX26" fmla="*/ 144851 w 780220"/>
              <a:gd name="connsiteY26" fmla="*/ 1053777 h 5298523"/>
              <a:gd name="connsiteX27" fmla="*/ 185385 w 780220"/>
              <a:gd name="connsiteY27" fmla="*/ 1080797 h 5298523"/>
              <a:gd name="connsiteX28" fmla="*/ 212409 w 780220"/>
              <a:gd name="connsiteY28" fmla="*/ 1107817 h 5298523"/>
              <a:gd name="connsiteX29" fmla="*/ 144851 w 780220"/>
              <a:gd name="connsiteY29" fmla="*/ 1175367 h 5298523"/>
              <a:gd name="connsiteX30" fmla="*/ 185385 w 780220"/>
              <a:gd name="connsiteY30" fmla="*/ 1188877 h 5298523"/>
              <a:gd name="connsiteX31" fmla="*/ 239432 w 780220"/>
              <a:gd name="connsiteY31" fmla="*/ 1242917 h 5298523"/>
              <a:gd name="connsiteX32" fmla="*/ 266455 w 780220"/>
              <a:gd name="connsiteY32" fmla="*/ 1283447 h 5298523"/>
              <a:gd name="connsiteX33" fmla="*/ 293479 w 780220"/>
              <a:gd name="connsiteY33" fmla="*/ 1310467 h 5298523"/>
              <a:gd name="connsiteX34" fmla="*/ 334013 w 780220"/>
              <a:gd name="connsiteY34" fmla="*/ 1337487 h 5298523"/>
              <a:gd name="connsiteX35" fmla="*/ 388060 w 780220"/>
              <a:gd name="connsiteY35" fmla="*/ 1405037 h 5298523"/>
              <a:gd name="connsiteX36" fmla="*/ 239432 w 780220"/>
              <a:gd name="connsiteY36" fmla="*/ 1418547 h 5298523"/>
              <a:gd name="connsiteX37" fmla="*/ 158362 w 780220"/>
              <a:gd name="connsiteY37" fmla="*/ 1459077 h 5298523"/>
              <a:gd name="connsiteX38" fmla="*/ 117827 w 780220"/>
              <a:gd name="connsiteY38" fmla="*/ 1472587 h 5298523"/>
              <a:gd name="connsiteX39" fmla="*/ 104316 w 780220"/>
              <a:gd name="connsiteY39" fmla="*/ 1513117 h 5298523"/>
              <a:gd name="connsiteX40" fmla="*/ 131339 w 780220"/>
              <a:gd name="connsiteY40" fmla="*/ 1661726 h 5298523"/>
              <a:gd name="connsiteX41" fmla="*/ 90804 w 780220"/>
              <a:gd name="connsiteY41" fmla="*/ 1688746 h 5298523"/>
              <a:gd name="connsiteX42" fmla="*/ 50269 w 780220"/>
              <a:gd name="connsiteY42" fmla="*/ 1702256 h 5298523"/>
              <a:gd name="connsiteX43" fmla="*/ 36757 w 780220"/>
              <a:gd name="connsiteY43" fmla="*/ 1742786 h 5298523"/>
              <a:gd name="connsiteX44" fmla="*/ 63781 w 780220"/>
              <a:gd name="connsiteY44" fmla="*/ 1783316 h 5298523"/>
              <a:gd name="connsiteX45" fmla="*/ 104316 w 780220"/>
              <a:gd name="connsiteY45" fmla="*/ 1810336 h 5298523"/>
              <a:gd name="connsiteX46" fmla="*/ 36757 w 780220"/>
              <a:gd name="connsiteY46" fmla="*/ 1850866 h 5298523"/>
              <a:gd name="connsiteX47" fmla="*/ 104316 w 780220"/>
              <a:gd name="connsiteY47" fmla="*/ 1891396 h 5298523"/>
              <a:gd name="connsiteX48" fmla="*/ 117827 w 780220"/>
              <a:gd name="connsiteY48" fmla="*/ 1931926 h 5298523"/>
              <a:gd name="connsiteX49" fmla="*/ 90804 w 780220"/>
              <a:gd name="connsiteY49" fmla="*/ 1972456 h 5298523"/>
              <a:gd name="connsiteX50" fmla="*/ 131339 w 780220"/>
              <a:gd name="connsiteY50" fmla="*/ 1999476 h 5298523"/>
              <a:gd name="connsiteX51" fmla="*/ 198897 w 780220"/>
              <a:gd name="connsiteY51" fmla="*/ 2067025 h 5298523"/>
              <a:gd name="connsiteX52" fmla="*/ 225920 w 780220"/>
              <a:gd name="connsiteY52" fmla="*/ 2107555 h 5298523"/>
              <a:gd name="connsiteX53" fmla="*/ 185385 w 780220"/>
              <a:gd name="connsiteY53" fmla="*/ 2134575 h 5298523"/>
              <a:gd name="connsiteX54" fmla="*/ 50269 w 780220"/>
              <a:gd name="connsiteY54" fmla="*/ 2148085 h 5298523"/>
              <a:gd name="connsiteX55" fmla="*/ 90804 w 780220"/>
              <a:gd name="connsiteY55" fmla="*/ 2256165 h 5298523"/>
              <a:gd name="connsiteX56" fmla="*/ 131339 w 780220"/>
              <a:gd name="connsiteY56" fmla="*/ 2283185 h 5298523"/>
              <a:gd name="connsiteX57" fmla="*/ 117827 w 780220"/>
              <a:gd name="connsiteY57" fmla="*/ 2337225 h 5298523"/>
              <a:gd name="connsiteX58" fmla="*/ 144851 w 780220"/>
              <a:gd name="connsiteY58" fmla="*/ 2404775 h 5298523"/>
              <a:gd name="connsiteX59" fmla="*/ 158362 w 780220"/>
              <a:gd name="connsiteY59" fmla="*/ 2445305 h 5298523"/>
              <a:gd name="connsiteX60" fmla="*/ 90804 w 780220"/>
              <a:gd name="connsiteY60" fmla="*/ 2458815 h 5298523"/>
              <a:gd name="connsiteX61" fmla="*/ 117827 w 780220"/>
              <a:gd name="connsiteY61" fmla="*/ 2607424 h 5298523"/>
              <a:gd name="connsiteX62" fmla="*/ 144851 w 780220"/>
              <a:gd name="connsiteY62" fmla="*/ 2634444 h 5298523"/>
              <a:gd name="connsiteX63" fmla="*/ 77292 w 780220"/>
              <a:gd name="connsiteY63" fmla="*/ 2688484 h 5298523"/>
              <a:gd name="connsiteX64" fmla="*/ 104316 w 780220"/>
              <a:gd name="connsiteY64" fmla="*/ 2756034 h 5298523"/>
              <a:gd name="connsiteX65" fmla="*/ 117827 w 780220"/>
              <a:gd name="connsiteY65" fmla="*/ 2810074 h 5298523"/>
              <a:gd name="connsiteX66" fmla="*/ 185385 w 780220"/>
              <a:gd name="connsiteY66" fmla="*/ 2864114 h 5298523"/>
              <a:gd name="connsiteX67" fmla="*/ 252944 w 780220"/>
              <a:gd name="connsiteY67" fmla="*/ 2904644 h 5298523"/>
              <a:gd name="connsiteX68" fmla="*/ 144851 w 780220"/>
              <a:gd name="connsiteY68" fmla="*/ 2918154 h 5298523"/>
              <a:gd name="connsiteX69" fmla="*/ 198897 w 780220"/>
              <a:gd name="connsiteY69" fmla="*/ 3026234 h 5298523"/>
              <a:gd name="connsiteX70" fmla="*/ 225920 w 780220"/>
              <a:gd name="connsiteY70" fmla="*/ 3107293 h 5298523"/>
              <a:gd name="connsiteX71" fmla="*/ 212409 w 780220"/>
              <a:gd name="connsiteY71" fmla="*/ 3174843 h 5298523"/>
              <a:gd name="connsiteX72" fmla="*/ 171874 w 780220"/>
              <a:gd name="connsiteY72" fmla="*/ 3188353 h 5298523"/>
              <a:gd name="connsiteX73" fmla="*/ 225920 w 780220"/>
              <a:gd name="connsiteY73" fmla="*/ 3242393 h 5298523"/>
              <a:gd name="connsiteX74" fmla="*/ 266455 w 780220"/>
              <a:gd name="connsiteY74" fmla="*/ 3309943 h 5298523"/>
              <a:gd name="connsiteX75" fmla="*/ 252944 w 780220"/>
              <a:gd name="connsiteY75" fmla="*/ 3350473 h 5298523"/>
              <a:gd name="connsiteX76" fmla="*/ 320502 w 780220"/>
              <a:gd name="connsiteY76" fmla="*/ 3418023 h 5298523"/>
              <a:gd name="connsiteX77" fmla="*/ 347525 w 780220"/>
              <a:gd name="connsiteY77" fmla="*/ 3458553 h 5298523"/>
              <a:gd name="connsiteX78" fmla="*/ 428595 w 780220"/>
              <a:gd name="connsiteY78" fmla="*/ 3485573 h 5298523"/>
              <a:gd name="connsiteX79" fmla="*/ 334013 w 780220"/>
              <a:gd name="connsiteY79" fmla="*/ 3499083 h 5298523"/>
              <a:gd name="connsiteX80" fmla="*/ 347525 w 780220"/>
              <a:gd name="connsiteY80" fmla="*/ 3539612 h 5298523"/>
              <a:gd name="connsiteX81" fmla="*/ 388060 w 780220"/>
              <a:gd name="connsiteY81" fmla="*/ 3580142 h 5298523"/>
              <a:gd name="connsiteX82" fmla="*/ 279967 w 780220"/>
              <a:gd name="connsiteY82" fmla="*/ 3593652 h 5298523"/>
              <a:gd name="connsiteX83" fmla="*/ 198897 w 780220"/>
              <a:gd name="connsiteY83" fmla="*/ 3620672 h 5298523"/>
              <a:gd name="connsiteX84" fmla="*/ 131339 w 780220"/>
              <a:gd name="connsiteY84" fmla="*/ 3634182 h 5298523"/>
              <a:gd name="connsiteX85" fmla="*/ 212409 w 780220"/>
              <a:gd name="connsiteY85" fmla="*/ 3688222 h 5298523"/>
              <a:gd name="connsiteX86" fmla="*/ 252944 w 780220"/>
              <a:gd name="connsiteY86" fmla="*/ 3701732 h 5298523"/>
              <a:gd name="connsiteX87" fmla="*/ 293479 w 780220"/>
              <a:gd name="connsiteY87" fmla="*/ 3728752 h 5298523"/>
              <a:gd name="connsiteX88" fmla="*/ 374548 w 780220"/>
              <a:gd name="connsiteY88" fmla="*/ 3755772 h 5298523"/>
              <a:gd name="connsiteX89" fmla="*/ 347525 w 780220"/>
              <a:gd name="connsiteY89" fmla="*/ 3796302 h 5298523"/>
              <a:gd name="connsiteX90" fmla="*/ 306990 w 780220"/>
              <a:gd name="connsiteY90" fmla="*/ 3823322 h 5298523"/>
              <a:gd name="connsiteX91" fmla="*/ 293479 w 780220"/>
              <a:gd name="connsiteY91" fmla="*/ 3863852 h 5298523"/>
              <a:gd name="connsiteX92" fmla="*/ 320502 w 780220"/>
              <a:gd name="connsiteY92" fmla="*/ 3917892 h 5298523"/>
              <a:gd name="connsiteX93" fmla="*/ 347525 w 780220"/>
              <a:gd name="connsiteY93" fmla="*/ 3958422 h 5298523"/>
              <a:gd name="connsiteX94" fmla="*/ 361037 w 780220"/>
              <a:gd name="connsiteY94" fmla="*/ 3998952 h 5298523"/>
              <a:gd name="connsiteX95" fmla="*/ 320502 w 780220"/>
              <a:gd name="connsiteY95" fmla="*/ 4012462 h 5298523"/>
              <a:gd name="connsiteX96" fmla="*/ 320502 w 780220"/>
              <a:gd name="connsiteY96" fmla="*/ 4093521 h 5298523"/>
              <a:gd name="connsiteX97" fmla="*/ 361037 w 780220"/>
              <a:gd name="connsiteY97" fmla="*/ 4107031 h 5298523"/>
              <a:gd name="connsiteX98" fmla="*/ 388060 w 780220"/>
              <a:gd name="connsiteY98" fmla="*/ 4147561 h 5298523"/>
              <a:gd name="connsiteX99" fmla="*/ 442107 w 780220"/>
              <a:gd name="connsiteY99" fmla="*/ 4161071 h 5298523"/>
              <a:gd name="connsiteX100" fmla="*/ 482641 w 780220"/>
              <a:gd name="connsiteY100" fmla="*/ 4188091 h 5298523"/>
              <a:gd name="connsiteX101" fmla="*/ 442107 w 780220"/>
              <a:gd name="connsiteY101" fmla="*/ 4201601 h 5298523"/>
              <a:gd name="connsiteX102" fmla="*/ 388060 w 780220"/>
              <a:gd name="connsiteY102" fmla="*/ 4215111 h 5298523"/>
              <a:gd name="connsiteX103" fmla="*/ 334013 w 780220"/>
              <a:gd name="connsiteY103" fmla="*/ 4242131 h 5298523"/>
              <a:gd name="connsiteX104" fmla="*/ 252944 w 780220"/>
              <a:gd name="connsiteY104" fmla="*/ 4255641 h 5298523"/>
              <a:gd name="connsiteX105" fmla="*/ 212409 w 780220"/>
              <a:gd name="connsiteY105" fmla="*/ 4269151 h 5298523"/>
              <a:gd name="connsiteX106" fmla="*/ 306990 w 780220"/>
              <a:gd name="connsiteY106" fmla="*/ 4296171 h 5298523"/>
              <a:gd name="connsiteX107" fmla="*/ 347525 w 780220"/>
              <a:gd name="connsiteY107" fmla="*/ 4309681 h 5298523"/>
              <a:gd name="connsiteX108" fmla="*/ 306990 w 780220"/>
              <a:gd name="connsiteY108" fmla="*/ 4336701 h 5298523"/>
              <a:gd name="connsiteX109" fmla="*/ 252944 w 780220"/>
              <a:gd name="connsiteY109" fmla="*/ 4417761 h 5298523"/>
              <a:gd name="connsiteX110" fmla="*/ 293479 w 780220"/>
              <a:gd name="connsiteY110" fmla="*/ 4458291 h 5298523"/>
              <a:gd name="connsiteX111" fmla="*/ 334013 w 780220"/>
              <a:gd name="connsiteY111" fmla="*/ 4471801 h 5298523"/>
              <a:gd name="connsiteX112" fmla="*/ 428595 w 780220"/>
              <a:gd name="connsiteY112" fmla="*/ 4512331 h 5298523"/>
              <a:gd name="connsiteX113" fmla="*/ 469130 w 780220"/>
              <a:gd name="connsiteY113" fmla="*/ 4539350 h 5298523"/>
              <a:gd name="connsiteX114" fmla="*/ 469130 w 780220"/>
              <a:gd name="connsiteY114" fmla="*/ 4566370 h 5298523"/>
              <a:gd name="connsiteX115" fmla="*/ 509665 w 780220"/>
              <a:gd name="connsiteY115" fmla="*/ 4647430 h 5298523"/>
              <a:gd name="connsiteX116" fmla="*/ 617758 w 780220"/>
              <a:gd name="connsiteY116" fmla="*/ 4674450 h 5298523"/>
              <a:gd name="connsiteX117" fmla="*/ 739363 w 780220"/>
              <a:gd name="connsiteY117" fmla="*/ 4728490 h 5298523"/>
              <a:gd name="connsiteX118" fmla="*/ 712339 w 780220"/>
              <a:gd name="connsiteY118" fmla="*/ 4755510 h 5298523"/>
              <a:gd name="connsiteX119" fmla="*/ 671804 w 780220"/>
              <a:gd name="connsiteY119" fmla="*/ 4769020 h 5298523"/>
              <a:gd name="connsiteX120" fmla="*/ 752874 w 780220"/>
              <a:gd name="connsiteY120" fmla="*/ 4796040 h 5298523"/>
              <a:gd name="connsiteX121" fmla="*/ 779897 w 780220"/>
              <a:gd name="connsiteY121" fmla="*/ 4836570 h 5298523"/>
              <a:gd name="connsiteX122" fmla="*/ 698828 w 780220"/>
              <a:gd name="connsiteY122" fmla="*/ 4877100 h 5298523"/>
              <a:gd name="connsiteX123" fmla="*/ 26668 w 780220"/>
              <a:gd name="connsiteY123" fmla="*/ 4911594 h 5298523"/>
              <a:gd name="connsiteX124" fmla="*/ 126469 w 780220"/>
              <a:gd name="connsiteY124" fmla="*/ 5014813 h 5298523"/>
              <a:gd name="connsiteX125" fmla="*/ 52704 w 780220"/>
              <a:gd name="connsiteY125" fmla="*/ 5032557 h 5298523"/>
              <a:gd name="connsiteX126" fmla="*/ 126293 w 780220"/>
              <a:gd name="connsiteY126" fmla="*/ 5106952 h 5298523"/>
              <a:gd name="connsiteX127" fmla="*/ 46848 w 780220"/>
              <a:gd name="connsiteY127" fmla="*/ 5124513 h 5298523"/>
              <a:gd name="connsiteX128" fmla="*/ 124670 w 780220"/>
              <a:gd name="connsiteY128" fmla="*/ 5247906 h 5298523"/>
              <a:gd name="connsiteX129" fmla="*/ 51892 w 780220"/>
              <a:gd name="connsiteY129" fmla="*/ 5298523 h 5298523"/>
              <a:gd name="connsiteX0" fmla="*/ 50269 w 780220"/>
              <a:gd name="connsiteY0" fmla="*/ 0 h 5298523"/>
              <a:gd name="connsiteX1" fmla="*/ 117827 w 780220"/>
              <a:gd name="connsiteY1" fmla="*/ 54039 h 5298523"/>
              <a:gd name="connsiteX2" fmla="*/ 131339 w 780220"/>
              <a:gd name="connsiteY2" fmla="*/ 94569 h 5298523"/>
              <a:gd name="connsiteX3" fmla="*/ 158362 w 780220"/>
              <a:gd name="connsiteY3" fmla="*/ 135099 h 5298523"/>
              <a:gd name="connsiteX4" fmla="*/ 77292 w 780220"/>
              <a:gd name="connsiteY4" fmla="*/ 148609 h 5298523"/>
              <a:gd name="connsiteX5" fmla="*/ 104316 w 780220"/>
              <a:gd name="connsiteY5" fmla="*/ 189139 h 5298523"/>
              <a:gd name="connsiteX6" fmla="*/ 144851 w 780220"/>
              <a:gd name="connsiteY6" fmla="*/ 216159 h 5298523"/>
              <a:gd name="connsiteX7" fmla="*/ 117827 w 780220"/>
              <a:gd name="connsiteY7" fmla="*/ 243179 h 5298523"/>
              <a:gd name="connsiteX8" fmla="*/ 77292 w 780220"/>
              <a:gd name="connsiteY8" fmla="*/ 256689 h 5298523"/>
              <a:gd name="connsiteX9" fmla="*/ 131339 w 780220"/>
              <a:gd name="connsiteY9" fmla="*/ 310729 h 5298523"/>
              <a:gd name="connsiteX10" fmla="*/ 171874 w 780220"/>
              <a:gd name="connsiteY10" fmla="*/ 337749 h 5298523"/>
              <a:gd name="connsiteX11" fmla="*/ 131339 w 780220"/>
              <a:gd name="connsiteY11" fmla="*/ 418809 h 5298523"/>
              <a:gd name="connsiteX12" fmla="*/ 77292 w 780220"/>
              <a:gd name="connsiteY12" fmla="*/ 445829 h 5298523"/>
              <a:gd name="connsiteX13" fmla="*/ 63781 w 780220"/>
              <a:gd name="connsiteY13" fmla="*/ 486359 h 5298523"/>
              <a:gd name="connsiteX14" fmla="*/ 104316 w 780220"/>
              <a:gd name="connsiteY14" fmla="*/ 526889 h 5298523"/>
              <a:gd name="connsiteX15" fmla="*/ 117827 w 780220"/>
              <a:gd name="connsiteY15" fmla="*/ 567418 h 5298523"/>
              <a:gd name="connsiteX16" fmla="*/ 144851 w 780220"/>
              <a:gd name="connsiteY16" fmla="*/ 607948 h 5298523"/>
              <a:gd name="connsiteX17" fmla="*/ 158362 w 780220"/>
              <a:gd name="connsiteY17" fmla="*/ 648478 h 5298523"/>
              <a:gd name="connsiteX18" fmla="*/ 158362 w 780220"/>
              <a:gd name="connsiteY18" fmla="*/ 689008 h 5298523"/>
              <a:gd name="connsiteX19" fmla="*/ 131339 w 780220"/>
              <a:gd name="connsiteY19" fmla="*/ 729538 h 5298523"/>
              <a:gd name="connsiteX20" fmla="*/ 185385 w 780220"/>
              <a:gd name="connsiteY20" fmla="*/ 824108 h 5298523"/>
              <a:gd name="connsiteX21" fmla="*/ 144851 w 780220"/>
              <a:gd name="connsiteY21" fmla="*/ 851128 h 5298523"/>
              <a:gd name="connsiteX22" fmla="*/ 198897 w 780220"/>
              <a:gd name="connsiteY22" fmla="*/ 932188 h 5298523"/>
              <a:gd name="connsiteX23" fmla="*/ 185385 w 780220"/>
              <a:gd name="connsiteY23" fmla="*/ 972718 h 5298523"/>
              <a:gd name="connsiteX24" fmla="*/ 144851 w 780220"/>
              <a:gd name="connsiteY24" fmla="*/ 986228 h 5298523"/>
              <a:gd name="connsiteX25" fmla="*/ 117827 w 780220"/>
              <a:gd name="connsiteY25" fmla="*/ 1013248 h 5298523"/>
              <a:gd name="connsiteX26" fmla="*/ 144851 w 780220"/>
              <a:gd name="connsiteY26" fmla="*/ 1053777 h 5298523"/>
              <a:gd name="connsiteX27" fmla="*/ 185385 w 780220"/>
              <a:gd name="connsiteY27" fmla="*/ 1080797 h 5298523"/>
              <a:gd name="connsiteX28" fmla="*/ 212409 w 780220"/>
              <a:gd name="connsiteY28" fmla="*/ 1107817 h 5298523"/>
              <a:gd name="connsiteX29" fmla="*/ 144851 w 780220"/>
              <a:gd name="connsiteY29" fmla="*/ 1175367 h 5298523"/>
              <a:gd name="connsiteX30" fmla="*/ 185385 w 780220"/>
              <a:gd name="connsiteY30" fmla="*/ 1188877 h 5298523"/>
              <a:gd name="connsiteX31" fmla="*/ 239432 w 780220"/>
              <a:gd name="connsiteY31" fmla="*/ 1242917 h 5298523"/>
              <a:gd name="connsiteX32" fmla="*/ 266455 w 780220"/>
              <a:gd name="connsiteY32" fmla="*/ 1283447 h 5298523"/>
              <a:gd name="connsiteX33" fmla="*/ 293479 w 780220"/>
              <a:gd name="connsiteY33" fmla="*/ 1310467 h 5298523"/>
              <a:gd name="connsiteX34" fmla="*/ 334013 w 780220"/>
              <a:gd name="connsiteY34" fmla="*/ 1337487 h 5298523"/>
              <a:gd name="connsiteX35" fmla="*/ 388060 w 780220"/>
              <a:gd name="connsiteY35" fmla="*/ 1405037 h 5298523"/>
              <a:gd name="connsiteX36" fmla="*/ 239432 w 780220"/>
              <a:gd name="connsiteY36" fmla="*/ 1418547 h 5298523"/>
              <a:gd name="connsiteX37" fmla="*/ 158362 w 780220"/>
              <a:gd name="connsiteY37" fmla="*/ 1459077 h 5298523"/>
              <a:gd name="connsiteX38" fmla="*/ 117827 w 780220"/>
              <a:gd name="connsiteY38" fmla="*/ 1472587 h 5298523"/>
              <a:gd name="connsiteX39" fmla="*/ 104316 w 780220"/>
              <a:gd name="connsiteY39" fmla="*/ 1513117 h 5298523"/>
              <a:gd name="connsiteX40" fmla="*/ 131339 w 780220"/>
              <a:gd name="connsiteY40" fmla="*/ 1661726 h 5298523"/>
              <a:gd name="connsiteX41" fmla="*/ 90804 w 780220"/>
              <a:gd name="connsiteY41" fmla="*/ 1688746 h 5298523"/>
              <a:gd name="connsiteX42" fmla="*/ 50269 w 780220"/>
              <a:gd name="connsiteY42" fmla="*/ 1702256 h 5298523"/>
              <a:gd name="connsiteX43" fmla="*/ 36757 w 780220"/>
              <a:gd name="connsiteY43" fmla="*/ 1742786 h 5298523"/>
              <a:gd name="connsiteX44" fmla="*/ 63781 w 780220"/>
              <a:gd name="connsiteY44" fmla="*/ 1783316 h 5298523"/>
              <a:gd name="connsiteX45" fmla="*/ 104316 w 780220"/>
              <a:gd name="connsiteY45" fmla="*/ 1810336 h 5298523"/>
              <a:gd name="connsiteX46" fmla="*/ 36757 w 780220"/>
              <a:gd name="connsiteY46" fmla="*/ 1850866 h 5298523"/>
              <a:gd name="connsiteX47" fmla="*/ 104316 w 780220"/>
              <a:gd name="connsiteY47" fmla="*/ 1891396 h 5298523"/>
              <a:gd name="connsiteX48" fmla="*/ 117827 w 780220"/>
              <a:gd name="connsiteY48" fmla="*/ 1931926 h 5298523"/>
              <a:gd name="connsiteX49" fmla="*/ 90804 w 780220"/>
              <a:gd name="connsiteY49" fmla="*/ 1972456 h 5298523"/>
              <a:gd name="connsiteX50" fmla="*/ 131339 w 780220"/>
              <a:gd name="connsiteY50" fmla="*/ 1999476 h 5298523"/>
              <a:gd name="connsiteX51" fmla="*/ 198897 w 780220"/>
              <a:gd name="connsiteY51" fmla="*/ 2067025 h 5298523"/>
              <a:gd name="connsiteX52" fmla="*/ 225920 w 780220"/>
              <a:gd name="connsiteY52" fmla="*/ 2107555 h 5298523"/>
              <a:gd name="connsiteX53" fmla="*/ 185385 w 780220"/>
              <a:gd name="connsiteY53" fmla="*/ 2134575 h 5298523"/>
              <a:gd name="connsiteX54" fmla="*/ 50269 w 780220"/>
              <a:gd name="connsiteY54" fmla="*/ 2148085 h 5298523"/>
              <a:gd name="connsiteX55" fmla="*/ 90804 w 780220"/>
              <a:gd name="connsiteY55" fmla="*/ 2256165 h 5298523"/>
              <a:gd name="connsiteX56" fmla="*/ 131339 w 780220"/>
              <a:gd name="connsiteY56" fmla="*/ 2283185 h 5298523"/>
              <a:gd name="connsiteX57" fmla="*/ 117827 w 780220"/>
              <a:gd name="connsiteY57" fmla="*/ 2337225 h 5298523"/>
              <a:gd name="connsiteX58" fmla="*/ 144851 w 780220"/>
              <a:gd name="connsiteY58" fmla="*/ 2404775 h 5298523"/>
              <a:gd name="connsiteX59" fmla="*/ 158362 w 780220"/>
              <a:gd name="connsiteY59" fmla="*/ 2445305 h 5298523"/>
              <a:gd name="connsiteX60" fmla="*/ 90804 w 780220"/>
              <a:gd name="connsiteY60" fmla="*/ 2458815 h 5298523"/>
              <a:gd name="connsiteX61" fmla="*/ 117827 w 780220"/>
              <a:gd name="connsiteY61" fmla="*/ 2607424 h 5298523"/>
              <a:gd name="connsiteX62" fmla="*/ 144851 w 780220"/>
              <a:gd name="connsiteY62" fmla="*/ 2634444 h 5298523"/>
              <a:gd name="connsiteX63" fmla="*/ 77292 w 780220"/>
              <a:gd name="connsiteY63" fmla="*/ 2688484 h 5298523"/>
              <a:gd name="connsiteX64" fmla="*/ 104316 w 780220"/>
              <a:gd name="connsiteY64" fmla="*/ 2756034 h 5298523"/>
              <a:gd name="connsiteX65" fmla="*/ 117827 w 780220"/>
              <a:gd name="connsiteY65" fmla="*/ 2810074 h 5298523"/>
              <a:gd name="connsiteX66" fmla="*/ 185385 w 780220"/>
              <a:gd name="connsiteY66" fmla="*/ 2864114 h 5298523"/>
              <a:gd name="connsiteX67" fmla="*/ 252944 w 780220"/>
              <a:gd name="connsiteY67" fmla="*/ 2904644 h 5298523"/>
              <a:gd name="connsiteX68" fmla="*/ 144851 w 780220"/>
              <a:gd name="connsiteY68" fmla="*/ 2918154 h 5298523"/>
              <a:gd name="connsiteX69" fmla="*/ 198897 w 780220"/>
              <a:gd name="connsiteY69" fmla="*/ 3026234 h 5298523"/>
              <a:gd name="connsiteX70" fmla="*/ 225920 w 780220"/>
              <a:gd name="connsiteY70" fmla="*/ 3107293 h 5298523"/>
              <a:gd name="connsiteX71" fmla="*/ 212409 w 780220"/>
              <a:gd name="connsiteY71" fmla="*/ 3174843 h 5298523"/>
              <a:gd name="connsiteX72" fmla="*/ 171874 w 780220"/>
              <a:gd name="connsiteY72" fmla="*/ 3188353 h 5298523"/>
              <a:gd name="connsiteX73" fmla="*/ 225920 w 780220"/>
              <a:gd name="connsiteY73" fmla="*/ 3242393 h 5298523"/>
              <a:gd name="connsiteX74" fmla="*/ 266455 w 780220"/>
              <a:gd name="connsiteY74" fmla="*/ 3309943 h 5298523"/>
              <a:gd name="connsiteX75" fmla="*/ 252944 w 780220"/>
              <a:gd name="connsiteY75" fmla="*/ 3350473 h 5298523"/>
              <a:gd name="connsiteX76" fmla="*/ 320502 w 780220"/>
              <a:gd name="connsiteY76" fmla="*/ 3418023 h 5298523"/>
              <a:gd name="connsiteX77" fmla="*/ 347525 w 780220"/>
              <a:gd name="connsiteY77" fmla="*/ 3458553 h 5298523"/>
              <a:gd name="connsiteX78" fmla="*/ 428595 w 780220"/>
              <a:gd name="connsiteY78" fmla="*/ 3485573 h 5298523"/>
              <a:gd name="connsiteX79" fmla="*/ 334013 w 780220"/>
              <a:gd name="connsiteY79" fmla="*/ 3499083 h 5298523"/>
              <a:gd name="connsiteX80" fmla="*/ 347525 w 780220"/>
              <a:gd name="connsiteY80" fmla="*/ 3539612 h 5298523"/>
              <a:gd name="connsiteX81" fmla="*/ 388060 w 780220"/>
              <a:gd name="connsiteY81" fmla="*/ 3580142 h 5298523"/>
              <a:gd name="connsiteX82" fmla="*/ 279967 w 780220"/>
              <a:gd name="connsiteY82" fmla="*/ 3593652 h 5298523"/>
              <a:gd name="connsiteX83" fmla="*/ 198897 w 780220"/>
              <a:gd name="connsiteY83" fmla="*/ 3620672 h 5298523"/>
              <a:gd name="connsiteX84" fmla="*/ 131339 w 780220"/>
              <a:gd name="connsiteY84" fmla="*/ 3634182 h 5298523"/>
              <a:gd name="connsiteX85" fmla="*/ 212409 w 780220"/>
              <a:gd name="connsiteY85" fmla="*/ 3688222 h 5298523"/>
              <a:gd name="connsiteX86" fmla="*/ 252944 w 780220"/>
              <a:gd name="connsiteY86" fmla="*/ 3701732 h 5298523"/>
              <a:gd name="connsiteX87" fmla="*/ 293479 w 780220"/>
              <a:gd name="connsiteY87" fmla="*/ 3728752 h 5298523"/>
              <a:gd name="connsiteX88" fmla="*/ 374548 w 780220"/>
              <a:gd name="connsiteY88" fmla="*/ 3755772 h 5298523"/>
              <a:gd name="connsiteX89" fmla="*/ 347525 w 780220"/>
              <a:gd name="connsiteY89" fmla="*/ 3796302 h 5298523"/>
              <a:gd name="connsiteX90" fmla="*/ 306990 w 780220"/>
              <a:gd name="connsiteY90" fmla="*/ 3823322 h 5298523"/>
              <a:gd name="connsiteX91" fmla="*/ 293479 w 780220"/>
              <a:gd name="connsiteY91" fmla="*/ 3863852 h 5298523"/>
              <a:gd name="connsiteX92" fmla="*/ 320502 w 780220"/>
              <a:gd name="connsiteY92" fmla="*/ 3917892 h 5298523"/>
              <a:gd name="connsiteX93" fmla="*/ 347525 w 780220"/>
              <a:gd name="connsiteY93" fmla="*/ 3958422 h 5298523"/>
              <a:gd name="connsiteX94" fmla="*/ 361037 w 780220"/>
              <a:gd name="connsiteY94" fmla="*/ 3998952 h 5298523"/>
              <a:gd name="connsiteX95" fmla="*/ 320502 w 780220"/>
              <a:gd name="connsiteY95" fmla="*/ 4012462 h 5298523"/>
              <a:gd name="connsiteX96" fmla="*/ 320502 w 780220"/>
              <a:gd name="connsiteY96" fmla="*/ 4093521 h 5298523"/>
              <a:gd name="connsiteX97" fmla="*/ 361037 w 780220"/>
              <a:gd name="connsiteY97" fmla="*/ 4107031 h 5298523"/>
              <a:gd name="connsiteX98" fmla="*/ 388060 w 780220"/>
              <a:gd name="connsiteY98" fmla="*/ 4147561 h 5298523"/>
              <a:gd name="connsiteX99" fmla="*/ 442107 w 780220"/>
              <a:gd name="connsiteY99" fmla="*/ 4161071 h 5298523"/>
              <a:gd name="connsiteX100" fmla="*/ 482641 w 780220"/>
              <a:gd name="connsiteY100" fmla="*/ 4188091 h 5298523"/>
              <a:gd name="connsiteX101" fmla="*/ 442107 w 780220"/>
              <a:gd name="connsiteY101" fmla="*/ 4201601 h 5298523"/>
              <a:gd name="connsiteX102" fmla="*/ 388060 w 780220"/>
              <a:gd name="connsiteY102" fmla="*/ 4215111 h 5298523"/>
              <a:gd name="connsiteX103" fmla="*/ 334013 w 780220"/>
              <a:gd name="connsiteY103" fmla="*/ 4242131 h 5298523"/>
              <a:gd name="connsiteX104" fmla="*/ 252944 w 780220"/>
              <a:gd name="connsiteY104" fmla="*/ 4255641 h 5298523"/>
              <a:gd name="connsiteX105" fmla="*/ 212409 w 780220"/>
              <a:gd name="connsiteY105" fmla="*/ 4269151 h 5298523"/>
              <a:gd name="connsiteX106" fmla="*/ 306990 w 780220"/>
              <a:gd name="connsiteY106" fmla="*/ 4296171 h 5298523"/>
              <a:gd name="connsiteX107" fmla="*/ 347525 w 780220"/>
              <a:gd name="connsiteY107" fmla="*/ 4309681 h 5298523"/>
              <a:gd name="connsiteX108" fmla="*/ 306990 w 780220"/>
              <a:gd name="connsiteY108" fmla="*/ 4336701 h 5298523"/>
              <a:gd name="connsiteX109" fmla="*/ 252944 w 780220"/>
              <a:gd name="connsiteY109" fmla="*/ 4417761 h 5298523"/>
              <a:gd name="connsiteX110" fmla="*/ 293479 w 780220"/>
              <a:gd name="connsiteY110" fmla="*/ 4458291 h 5298523"/>
              <a:gd name="connsiteX111" fmla="*/ 334013 w 780220"/>
              <a:gd name="connsiteY111" fmla="*/ 4471801 h 5298523"/>
              <a:gd name="connsiteX112" fmla="*/ 428595 w 780220"/>
              <a:gd name="connsiteY112" fmla="*/ 4512331 h 5298523"/>
              <a:gd name="connsiteX113" fmla="*/ 469130 w 780220"/>
              <a:gd name="connsiteY113" fmla="*/ 4539350 h 5298523"/>
              <a:gd name="connsiteX114" fmla="*/ 469130 w 780220"/>
              <a:gd name="connsiteY114" fmla="*/ 4566370 h 5298523"/>
              <a:gd name="connsiteX115" fmla="*/ 509665 w 780220"/>
              <a:gd name="connsiteY115" fmla="*/ 4647430 h 5298523"/>
              <a:gd name="connsiteX116" fmla="*/ 617758 w 780220"/>
              <a:gd name="connsiteY116" fmla="*/ 4674450 h 5298523"/>
              <a:gd name="connsiteX117" fmla="*/ 739363 w 780220"/>
              <a:gd name="connsiteY117" fmla="*/ 4728490 h 5298523"/>
              <a:gd name="connsiteX118" fmla="*/ 712339 w 780220"/>
              <a:gd name="connsiteY118" fmla="*/ 4755510 h 5298523"/>
              <a:gd name="connsiteX119" fmla="*/ 671804 w 780220"/>
              <a:gd name="connsiteY119" fmla="*/ 4769020 h 5298523"/>
              <a:gd name="connsiteX120" fmla="*/ 752874 w 780220"/>
              <a:gd name="connsiteY120" fmla="*/ 4796040 h 5298523"/>
              <a:gd name="connsiteX121" fmla="*/ 779897 w 780220"/>
              <a:gd name="connsiteY121" fmla="*/ 4836570 h 5298523"/>
              <a:gd name="connsiteX122" fmla="*/ 698828 w 780220"/>
              <a:gd name="connsiteY122" fmla="*/ 4877100 h 5298523"/>
              <a:gd name="connsiteX123" fmla="*/ 26668 w 780220"/>
              <a:gd name="connsiteY123" fmla="*/ 4911594 h 5298523"/>
              <a:gd name="connsiteX124" fmla="*/ 126469 w 780220"/>
              <a:gd name="connsiteY124" fmla="*/ 5014813 h 5298523"/>
              <a:gd name="connsiteX125" fmla="*/ 52704 w 780220"/>
              <a:gd name="connsiteY125" fmla="*/ 5032557 h 5298523"/>
              <a:gd name="connsiteX126" fmla="*/ 126293 w 780220"/>
              <a:gd name="connsiteY126" fmla="*/ 5106952 h 5298523"/>
              <a:gd name="connsiteX127" fmla="*/ 46848 w 780220"/>
              <a:gd name="connsiteY127" fmla="*/ 5124513 h 5298523"/>
              <a:gd name="connsiteX128" fmla="*/ 124670 w 780220"/>
              <a:gd name="connsiteY128" fmla="*/ 5247906 h 5298523"/>
              <a:gd name="connsiteX129" fmla="*/ 51892 w 780220"/>
              <a:gd name="connsiteY129" fmla="*/ 5298523 h 5298523"/>
              <a:gd name="connsiteX0" fmla="*/ 23601 w 753552"/>
              <a:gd name="connsiteY0" fmla="*/ 0 h 5298523"/>
              <a:gd name="connsiteX1" fmla="*/ 91159 w 753552"/>
              <a:gd name="connsiteY1" fmla="*/ 54039 h 5298523"/>
              <a:gd name="connsiteX2" fmla="*/ 104671 w 753552"/>
              <a:gd name="connsiteY2" fmla="*/ 94569 h 5298523"/>
              <a:gd name="connsiteX3" fmla="*/ 131694 w 753552"/>
              <a:gd name="connsiteY3" fmla="*/ 135099 h 5298523"/>
              <a:gd name="connsiteX4" fmla="*/ 50624 w 753552"/>
              <a:gd name="connsiteY4" fmla="*/ 148609 h 5298523"/>
              <a:gd name="connsiteX5" fmla="*/ 77648 w 753552"/>
              <a:gd name="connsiteY5" fmla="*/ 189139 h 5298523"/>
              <a:gd name="connsiteX6" fmla="*/ 118183 w 753552"/>
              <a:gd name="connsiteY6" fmla="*/ 216159 h 5298523"/>
              <a:gd name="connsiteX7" fmla="*/ 91159 w 753552"/>
              <a:gd name="connsiteY7" fmla="*/ 243179 h 5298523"/>
              <a:gd name="connsiteX8" fmla="*/ 50624 w 753552"/>
              <a:gd name="connsiteY8" fmla="*/ 256689 h 5298523"/>
              <a:gd name="connsiteX9" fmla="*/ 104671 w 753552"/>
              <a:gd name="connsiteY9" fmla="*/ 310729 h 5298523"/>
              <a:gd name="connsiteX10" fmla="*/ 145206 w 753552"/>
              <a:gd name="connsiteY10" fmla="*/ 337749 h 5298523"/>
              <a:gd name="connsiteX11" fmla="*/ 104671 w 753552"/>
              <a:gd name="connsiteY11" fmla="*/ 418809 h 5298523"/>
              <a:gd name="connsiteX12" fmla="*/ 50624 w 753552"/>
              <a:gd name="connsiteY12" fmla="*/ 445829 h 5298523"/>
              <a:gd name="connsiteX13" fmla="*/ 37113 w 753552"/>
              <a:gd name="connsiteY13" fmla="*/ 486359 h 5298523"/>
              <a:gd name="connsiteX14" fmla="*/ 77648 w 753552"/>
              <a:gd name="connsiteY14" fmla="*/ 526889 h 5298523"/>
              <a:gd name="connsiteX15" fmla="*/ 91159 w 753552"/>
              <a:gd name="connsiteY15" fmla="*/ 567418 h 5298523"/>
              <a:gd name="connsiteX16" fmla="*/ 118183 w 753552"/>
              <a:gd name="connsiteY16" fmla="*/ 607948 h 5298523"/>
              <a:gd name="connsiteX17" fmla="*/ 131694 w 753552"/>
              <a:gd name="connsiteY17" fmla="*/ 648478 h 5298523"/>
              <a:gd name="connsiteX18" fmla="*/ 131694 w 753552"/>
              <a:gd name="connsiteY18" fmla="*/ 689008 h 5298523"/>
              <a:gd name="connsiteX19" fmla="*/ 104671 w 753552"/>
              <a:gd name="connsiteY19" fmla="*/ 729538 h 5298523"/>
              <a:gd name="connsiteX20" fmla="*/ 158717 w 753552"/>
              <a:gd name="connsiteY20" fmla="*/ 824108 h 5298523"/>
              <a:gd name="connsiteX21" fmla="*/ 118183 w 753552"/>
              <a:gd name="connsiteY21" fmla="*/ 851128 h 5298523"/>
              <a:gd name="connsiteX22" fmla="*/ 172229 w 753552"/>
              <a:gd name="connsiteY22" fmla="*/ 932188 h 5298523"/>
              <a:gd name="connsiteX23" fmla="*/ 158717 w 753552"/>
              <a:gd name="connsiteY23" fmla="*/ 972718 h 5298523"/>
              <a:gd name="connsiteX24" fmla="*/ 118183 w 753552"/>
              <a:gd name="connsiteY24" fmla="*/ 986228 h 5298523"/>
              <a:gd name="connsiteX25" fmla="*/ 91159 w 753552"/>
              <a:gd name="connsiteY25" fmla="*/ 1013248 h 5298523"/>
              <a:gd name="connsiteX26" fmla="*/ 118183 w 753552"/>
              <a:gd name="connsiteY26" fmla="*/ 1053777 h 5298523"/>
              <a:gd name="connsiteX27" fmla="*/ 158717 w 753552"/>
              <a:gd name="connsiteY27" fmla="*/ 1080797 h 5298523"/>
              <a:gd name="connsiteX28" fmla="*/ 185741 w 753552"/>
              <a:gd name="connsiteY28" fmla="*/ 1107817 h 5298523"/>
              <a:gd name="connsiteX29" fmla="*/ 118183 w 753552"/>
              <a:gd name="connsiteY29" fmla="*/ 1175367 h 5298523"/>
              <a:gd name="connsiteX30" fmla="*/ 158717 w 753552"/>
              <a:gd name="connsiteY30" fmla="*/ 1188877 h 5298523"/>
              <a:gd name="connsiteX31" fmla="*/ 212764 w 753552"/>
              <a:gd name="connsiteY31" fmla="*/ 1242917 h 5298523"/>
              <a:gd name="connsiteX32" fmla="*/ 239787 w 753552"/>
              <a:gd name="connsiteY32" fmla="*/ 1283447 h 5298523"/>
              <a:gd name="connsiteX33" fmla="*/ 266811 w 753552"/>
              <a:gd name="connsiteY33" fmla="*/ 1310467 h 5298523"/>
              <a:gd name="connsiteX34" fmla="*/ 307345 w 753552"/>
              <a:gd name="connsiteY34" fmla="*/ 1337487 h 5298523"/>
              <a:gd name="connsiteX35" fmla="*/ 361392 w 753552"/>
              <a:gd name="connsiteY35" fmla="*/ 1405037 h 5298523"/>
              <a:gd name="connsiteX36" fmla="*/ 212764 w 753552"/>
              <a:gd name="connsiteY36" fmla="*/ 1418547 h 5298523"/>
              <a:gd name="connsiteX37" fmla="*/ 131694 w 753552"/>
              <a:gd name="connsiteY37" fmla="*/ 1459077 h 5298523"/>
              <a:gd name="connsiteX38" fmla="*/ 91159 w 753552"/>
              <a:gd name="connsiteY38" fmla="*/ 1472587 h 5298523"/>
              <a:gd name="connsiteX39" fmla="*/ 77648 w 753552"/>
              <a:gd name="connsiteY39" fmla="*/ 1513117 h 5298523"/>
              <a:gd name="connsiteX40" fmla="*/ 104671 w 753552"/>
              <a:gd name="connsiteY40" fmla="*/ 1661726 h 5298523"/>
              <a:gd name="connsiteX41" fmla="*/ 64136 w 753552"/>
              <a:gd name="connsiteY41" fmla="*/ 1688746 h 5298523"/>
              <a:gd name="connsiteX42" fmla="*/ 23601 w 753552"/>
              <a:gd name="connsiteY42" fmla="*/ 1702256 h 5298523"/>
              <a:gd name="connsiteX43" fmla="*/ 10089 w 753552"/>
              <a:gd name="connsiteY43" fmla="*/ 1742786 h 5298523"/>
              <a:gd name="connsiteX44" fmla="*/ 37113 w 753552"/>
              <a:gd name="connsiteY44" fmla="*/ 1783316 h 5298523"/>
              <a:gd name="connsiteX45" fmla="*/ 77648 w 753552"/>
              <a:gd name="connsiteY45" fmla="*/ 1810336 h 5298523"/>
              <a:gd name="connsiteX46" fmla="*/ 10089 w 753552"/>
              <a:gd name="connsiteY46" fmla="*/ 1850866 h 5298523"/>
              <a:gd name="connsiteX47" fmla="*/ 77648 w 753552"/>
              <a:gd name="connsiteY47" fmla="*/ 1891396 h 5298523"/>
              <a:gd name="connsiteX48" fmla="*/ 91159 w 753552"/>
              <a:gd name="connsiteY48" fmla="*/ 1931926 h 5298523"/>
              <a:gd name="connsiteX49" fmla="*/ 64136 w 753552"/>
              <a:gd name="connsiteY49" fmla="*/ 1972456 h 5298523"/>
              <a:gd name="connsiteX50" fmla="*/ 104671 w 753552"/>
              <a:gd name="connsiteY50" fmla="*/ 1999476 h 5298523"/>
              <a:gd name="connsiteX51" fmla="*/ 172229 w 753552"/>
              <a:gd name="connsiteY51" fmla="*/ 2067025 h 5298523"/>
              <a:gd name="connsiteX52" fmla="*/ 199252 w 753552"/>
              <a:gd name="connsiteY52" fmla="*/ 2107555 h 5298523"/>
              <a:gd name="connsiteX53" fmla="*/ 158717 w 753552"/>
              <a:gd name="connsiteY53" fmla="*/ 2134575 h 5298523"/>
              <a:gd name="connsiteX54" fmla="*/ 23601 w 753552"/>
              <a:gd name="connsiteY54" fmla="*/ 2148085 h 5298523"/>
              <a:gd name="connsiteX55" fmla="*/ 64136 w 753552"/>
              <a:gd name="connsiteY55" fmla="*/ 2256165 h 5298523"/>
              <a:gd name="connsiteX56" fmla="*/ 104671 w 753552"/>
              <a:gd name="connsiteY56" fmla="*/ 2283185 h 5298523"/>
              <a:gd name="connsiteX57" fmla="*/ 91159 w 753552"/>
              <a:gd name="connsiteY57" fmla="*/ 2337225 h 5298523"/>
              <a:gd name="connsiteX58" fmla="*/ 118183 w 753552"/>
              <a:gd name="connsiteY58" fmla="*/ 2404775 h 5298523"/>
              <a:gd name="connsiteX59" fmla="*/ 131694 w 753552"/>
              <a:gd name="connsiteY59" fmla="*/ 2445305 h 5298523"/>
              <a:gd name="connsiteX60" fmla="*/ 64136 w 753552"/>
              <a:gd name="connsiteY60" fmla="*/ 2458815 h 5298523"/>
              <a:gd name="connsiteX61" fmla="*/ 91159 w 753552"/>
              <a:gd name="connsiteY61" fmla="*/ 2607424 h 5298523"/>
              <a:gd name="connsiteX62" fmla="*/ 118183 w 753552"/>
              <a:gd name="connsiteY62" fmla="*/ 2634444 h 5298523"/>
              <a:gd name="connsiteX63" fmla="*/ 50624 w 753552"/>
              <a:gd name="connsiteY63" fmla="*/ 2688484 h 5298523"/>
              <a:gd name="connsiteX64" fmla="*/ 77648 w 753552"/>
              <a:gd name="connsiteY64" fmla="*/ 2756034 h 5298523"/>
              <a:gd name="connsiteX65" fmla="*/ 91159 w 753552"/>
              <a:gd name="connsiteY65" fmla="*/ 2810074 h 5298523"/>
              <a:gd name="connsiteX66" fmla="*/ 158717 w 753552"/>
              <a:gd name="connsiteY66" fmla="*/ 2864114 h 5298523"/>
              <a:gd name="connsiteX67" fmla="*/ 226276 w 753552"/>
              <a:gd name="connsiteY67" fmla="*/ 2904644 h 5298523"/>
              <a:gd name="connsiteX68" fmla="*/ 118183 w 753552"/>
              <a:gd name="connsiteY68" fmla="*/ 2918154 h 5298523"/>
              <a:gd name="connsiteX69" fmla="*/ 172229 w 753552"/>
              <a:gd name="connsiteY69" fmla="*/ 3026234 h 5298523"/>
              <a:gd name="connsiteX70" fmla="*/ 199252 w 753552"/>
              <a:gd name="connsiteY70" fmla="*/ 3107293 h 5298523"/>
              <a:gd name="connsiteX71" fmla="*/ 185741 w 753552"/>
              <a:gd name="connsiteY71" fmla="*/ 3174843 h 5298523"/>
              <a:gd name="connsiteX72" fmla="*/ 145206 w 753552"/>
              <a:gd name="connsiteY72" fmla="*/ 3188353 h 5298523"/>
              <a:gd name="connsiteX73" fmla="*/ 199252 w 753552"/>
              <a:gd name="connsiteY73" fmla="*/ 3242393 h 5298523"/>
              <a:gd name="connsiteX74" fmla="*/ 239787 w 753552"/>
              <a:gd name="connsiteY74" fmla="*/ 3309943 h 5298523"/>
              <a:gd name="connsiteX75" fmla="*/ 226276 w 753552"/>
              <a:gd name="connsiteY75" fmla="*/ 3350473 h 5298523"/>
              <a:gd name="connsiteX76" fmla="*/ 293834 w 753552"/>
              <a:gd name="connsiteY76" fmla="*/ 3418023 h 5298523"/>
              <a:gd name="connsiteX77" fmla="*/ 320857 w 753552"/>
              <a:gd name="connsiteY77" fmla="*/ 3458553 h 5298523"/>
              <a:gd name="connsiteX78" fmla="*/ 401927 w 753552"/>
              <a:gd name="connsiteY78" fmla="*/ 3485573 h 5298523"/>
              <a:gd name="connsiteX79" fmla="*/ 307345 w 753552"/>
              <a:gd name="connsiteY79" fmla="*/ 3499083 h 5298523"/>
              <a:gd name="connsiteX80" fmla="*/ 320857 w 753552"/>
              <a:gd name="connsiteY80" fmla="*/ 3539612 h 5298523"/>
              <a:gd name="connsiteX81" fmla="*/ 361392 w 753552"/>
              <a:gd name="connsiteY81" fmla="*/ 3580142 h 5298523"/>
              <a:gd name="connsiteX82" fmla="*/ 253299 w 753552"/>
              <a:gd name="connsiteY82" fmla="*/ 3593652 h 5298523"/>
              <a:gd name="connsiteX83" fmla="*/ 172229 w 753552"/>
              <a:gd name="connsiteY83" fmla="*/ 3620672 h 5298523"/>
              <a:gd name="connsiteX84" fmla="*/ 104671 w 753552"/>
              <a:gd name="connsiteY84" fmla="*/ 3634182 h 5298523"/>
              <a:gd name="connsiteX85" fmla="*/ 185741 w 753552"/>
              <a:gd name="connsiteY85" fmla="*/ 3688222 h 5298523"/>
              <a:gd name="connsiteX86" fmla="*/ 226276 w 753552"/>
              <a:gd name="connsiteY86" fmla="*/ 3701732 h 5298523"/>
              <a:gd name="connsiteX87" fmla="*/ 266811 w 753552"/>
              <a:gd name="connsiteY87" fmla="*/ 3728752 h 5298523"/>
              <a:gd name="connsiteX88" fmla="*/ 347880 w 753552"/>
              <a:gd name="connsiteY88" fmla="*/ 3755772 h 5298523"/>
              <a:gd name="connsiteX89" fmla="*/ 320857 w 753552"/>
              <a:gd name="connsiteY89" fmla="*/ 3796302 h 5298523"/>
              <a:gd name="connsiteX90" fmla="*/ 280322 w 753552"/>
              <a:gd name="connsiteY90" fmla="*/ 3823322 h 5298523"/>
              <a:gd name="connsiteX91" fmla="*/ 266811 w 753552"/>
              <a:gd name="connsiteY91" fmla="*/ 3863852 h 5298523"/>
              <a:gd name="connsiteX92" fmla="*/ 293834 w 753552"/>
              <a:gd name="connsiteY92" fmla="*/ 3917892 h 5298523"/>
              <a:gd name="connsiteX93" fmla="*/ 320857 w 753552"/>
              <a:gd name="connsiteY93" fmla="*/ 3958422 h 5298523"/>
              <a:gd name="connsiteX94" fmla="*/ 334369 w 753552"/>
              <a:gd name="connsiteY94" fmla="*/ 3998952 h 5298523"/>
              <a:gd name="connsiteX95" fmla="*/ 293834 w 753552"/>
              <a:gd name="connsiteY95" fmla="*/ 4012462 h 5298523"/>
              <a:gd name="connsiteX96" fmla="*/ 293834 w 753552"/>
              <a:gd name="connsiteY96" fmla="*/ 4093521 h 5298523"/>
              <a:gd name="connsiteX97" fmla="*/ 334369 w 753552"/>
              <a:gd name="connsiteY97" fmla="*/ 4107031 h 5298523"/>
              <a:gd name="connsiteX98" fmla="*/ 361392 w 753552"/>
              <a:gd name="connsiteY98" fmla="*/ 4147561 h 5298523"/>
              <a:gd name="connsiteX99" fmla="*/ 415439 w 753552"/>
              <a:gd name="connsiteY99" fmla="*/ 4161071 h 5298523"/>
              <a:gd name="connsiteX100" fmla="*/ 455973 w 753552"/>
              <a:gd name="connsiteY100" fmla="*/ 4188091 h 5298523"/>
              <a:gd name="connsiteX101" fmla="*/ 415439 w 753552"/>
              <a:gd name="connsiteY101" fmla="*/ 4201601 h 5298523"/>
              <a:gd name="connsiteX102" fmla="*/ 361392 w 753552"/>
              <a:gd name="connsiteY102" fmla="*/ 4215111 h 5298523"/>
              <a:gd name="connsiteX103" fmla="*/ 307345 w 753552"/>
              <a:gd name="connsiteY103" fmla="*/ 4242131 h 5298523"/>
              <a:gd name="connsiteX104" fmla="*/ 226276 w 753552"/>
              <a:gd name="connsiteY104" fmla="*/ 4255641 h 5298523"/>
              <a:gd name="connsiteX105" fmla="*/ 185741 w 753552"/>
              <a:gd name="connsiteY105" fmla="*/ 4269151 h 5298523"/>
              <a:gd name="connsiteX106" fmla="*/ 280322 w 753552"/>
              <a:gd name="connsiteY106" fmla="*/ 4296171 h 5298523"/>
              <a:gd name="connsiteX107" fmla="*/ 320857 w 753552"/>
              <a:gd name="connsiteY107" fmla="*/ 4309681 h 5298523"/>
              <a:gd name="connsiteX108" fmla="*/ 280322 w 753552"/>
              <a:gd name="connsiteY108" fmla="*/ 4336701 h 5298523"/>
              <a:gd name="connsiteX109" fmla="*/ 226276 w 753552"/>
              <a:gd name="connsiteY109" fmla="*/ 4417761 h 5298523"/>
              <a:gd name="connsiteX110" fmla="*/ 266811 w 753552"/>
              <a:gd name="connsiteY110" fmla="*/ 4458291 h 5298523"/>
              <a:gd name="connsiteX111" fmla="*/ 307345 w 753552"/>
              <a:gd name="connsiteY111" fmla="*/ 4471801 h 5298523"/>
              <a:gd name="connsiteX112" fmla="*/ 401927 w 753552"/>
              <a:gd name="connsiteY112" fmla="*/ 4512331 h 5298523"/>
              <a:gd name="connsiteX113" fmla="*/ 442462 w 753552"/>
              <a:gd name="connsiteY113" fmla="*/ 4539350 h 5298523"/>
              <a:gd name="connsiteX114" fmla="*/ 442462 w 753552"/>
              <a:gd name="connsiteY114" fmla="*/ 4566370 h 5298523"/>
              <a:gd name="connsiteX115" fmla="*/ 482997 w 753552"/>
              <a:gd name="connsiteY115" fmla="*/ 4647430 h 5298523"/>
              <a:gd name="connsiteX116" fmla="*/ 591090 w 753552"/>
              <a:gd name="connsiteY116" fmla="*/ 4674450 h 5298523"/>
              <a:gd name="connsiteX117" fmla="*/ 712695 w 753552"/>
              <a:gd name="connsiteY117" fmla="*/ 4728490 h 5298523"/>
              <a:gd name="connsiteX118" fmla="*/ 685671 w 753552"/>
              <a:gd name="connsiteY118" fmla="*/ 4755510 h 5298523"/>
              <a:gd name="connsiteX119" fmla="*/ 645136 w 753552"/>
              <a:gd name="connsiteY119" fmla="*/ 4769020 h 5298523"/>
              <a:gd name="connsiteX120" fmla="*/ 726206 w 753552"/>
              <a:gd name="connsiteY120" fmla="*/ 4796040 h 5298523"/>
              <a:gd name="connsiteX121" fmla="*/ 753229 w 753552"/>
              <a:gd name="connsiteY121" fmla="*/ 4836570 h 5298523"/>
              <a:gd name="connsiteX122" fmla="*/ 672160 w 753552"/>
              <a:gd name="connsiteY122" fmla="*/ 4877100 h 5298523"/>
              <a:gd name="connsiteX123" fmla="*/ 0 w 753552"/>
              <a:gd name="connsiteY123" fmla="*/ 4911594 h 5298523"/>
              <a:gd name="connsiteX124" fmla="*/ 99801 w 753552"/>
              <a:gd name="connsiteY124" fmla="*/ 5014813 h 5298523"/>
              <a:gd name="connsiteX125" fmla="*/ 26036 w 753552"/>
              <a:gd name="connsiteY125" fmla="*/ 5032557 h 5298523"/>
              <a:gd name="connsiteX126" fmla="*/ 99625 w 753552"/>
              <a:gd name="connsiteY126" fmla="*/ 5106952 h 5298523"/>
              <a:gd name="connsiteX127" fmla="*/ 20180 w 753552"/>
              <a:gd name="connsiteY127" fmla="*/ 5124513 h 5298523"/>
              <a:gd name="connsiteX128" fmla="*/ 98002 w 753552"/>
              <a:gd name="connsiteY128" fmla="*/ 5247906 h 5298523"/>
              <a:gd name="connsiteX129" fmla="*/ 25224 w 753552"/>
              <a:gd name="connsiteY129" fmla="*/ 5298523 h 5298523"/>
              <a:gd name="connsiteX0" fmla="*/ 23601 w 753552"/>
              <a:gd name="connsiteY0" fmla="*/ 0 h 5298523"/>
              <a:gd name="connsiteX1" fmla="*/ 91159 w 753552"/>
              <a:gd name="connsiteY1" fmla="*/ 54039 h 5298523"/>
              <a:gd name="connsiteX2" fmla="*/ 104671 w 753552"/>
              <a:gd name="connsiteY2" fmla="*/ 94569 h 5298523"/>
              <a:gd name="connsiteX3" fmla="*/ 131694 w 753552"/>
              <a:gd name="connsiteY3" fmla="*/ 135099 h 5298523"/>
              <a:gd name="connsiteX4" fmla="*/ 50624 w 753552"/>
              <a:gd name="connsiteY4" fmla="*/ 148609 h 5298523"/>
              <a:gd name="connsiteX5" fmla="*/ 77648 w 753552"/>
              <a:gd name="connsiteY5" fmla="*/ 189139 h 5298523"/>
              <a:gd name="connsiteX6" fmla="*/ 118183 w 753552"/>
              <a:gd name="connsiteY6" fmla="*/ 216159 h 5298523"/>
              <a:gd name="connsiteX7" fmla="*/ 91159 w 753552"/>
              <a:gd name="connsiteY7" fmla="*/ 243179 h 5298523"/>
              <a:gd name="connsiteX8" fmla="*/ 50624 w 753552"/>
              <a:gd name="connsiteY8" fmla="*/ 256689 h 5298523"/>
              <a:gd name="connsiteX9" fmla="*/ 104671 w 753552"/>
              <a:gd name="connsiteY9" fmla="*/ 310729 h 5298523"/>
              <a:gd name="connsiteX10" fmla="*/ 145206 w 753552"/>
              <a:gd name="connsiteY10" fmla="*/ 337749 h 5298523"/>
              <a:gd name="connsiteX11" fmla="*/ 104671 w 753552"/>
              <a:gd name="connsiteY11" fmla="*/ 418809 h 5298523"/>
              <a:gd name="connsiteX12" fmla="*/ 50624 w 753552"/>
              <a:gd name="connsiteY12" fmla="*/ 445829 h 5298523"/>
              <a:gd name="connsiteX13" fmla="*/ 37113 w 753552"/>
              <a:gd name="connsiteY13" fmla="*/ 486359 h 5298523"/>
              <a:gd name="connsiteX14" fmla="*/ 77648 w 753552"/>
              <a:gd name="connsiteY14" fmla="*/ 526889 h 5298523"/>
              <a:gd name="connsiteX15" fmla="*/ 91159 w 753552"/>
              <a:gd name="connsiteY15" fmla="*/ 567418 h 5298523"/>
              <a:gd name="connsiteX16" fmla="*/ 118183 w 753552"/>
              <a:gd name="connsiteY16" fmla="*/ 607948 h 5298523"/>
              <a:gd name="connsiteX17" fmla="*/ 131694 w 753552"/>
              <a:gd name="connsiteY17" fmla="*/ 648478 h 5298523"/>
              <a:gd name="connsiteX18" fmla="*/ 131694 w 753552"/>
              <a:gd name="connsiteY18" fmla="*/ 689008 h 5298523"/>
              <a:gd name="connsiteX19" fmla="*/ 104671 w 753552"/>
              <a:gd name="connsiteY19" fmla="*/ 729538 h 5298523"/>
              <a:gd name="connsiteX20" fmla="*/ 158717 w 753552"/>
              <a:gd name="connsiteY20" fmla="*/ 824108 h 5298523"/>
              <a:gd name="connsiteX21" fmla="*/ 118183 w 753552"/>
              <a:gd name="connsiteY21" fmla="*/ 851128 h 5298523"/>
              <a:gd name="connsiteX22" fmla="*/ 172229 w 753552"/>
              <a:gd name="connsiteY22" fmla="*/ 932188 h 5298523"/>
              <a:gd name="connsiteX23" fmla="*/ 158717 w 753552"/>
              <a:gd name="connsiteY23" fmla="*/ 972718 h 5298523"/>
              <a:gd name="connsiteX24" fmla="*/ 118183 w 753552"/>
              <a:gd name="connsiteY24" fmla="*/ 986228 h 5298523"/>
              <a:gd name="connsiteX25" fmla="*/ 91159 w 753552"/>
              <a:gd name="connsiteY25" fmla="*/ 1013248 h 5298523"/>
              <a:gd name="connsiteX26" fmla="*/ 118183 w 753552"/>
              <a:gd name="connsiteY26" fmla="*/ 1053777 h 5298523"/>
              <a:gd name="connsiteX27" fmla="*/ 158717 w 753552"/>
              <a:gd name="connsiteY27" fmla="*/ 1080797 h 5298523"/>
              <a:gd name="connsiteX28" fmla="*/ 185741 w 753552"/>
              <a:gd name="connsiteY28" fmla="*/ 1107817 h 5298523"/>
              <a:gd name="connsiteX29" fmla="*/ 118183 w 753552"/>
              <a:gd name="connsiteY29" fmla="*/ 1175367 h 5298523"/>
              <a:gd name="connsiteX30" fmla="*/ 158717 w 753552"/>
              <a:gd name="connsiteY30" fmla="*/ 1188877 h 5298523"/>
              <a:gd name="connsiteX31" fmla="*/ 212764 w 753552"/>
              <a:gd name="connsiteY31" fmla="*/ 1242917 h 5298523"/>
              <a:gd name="connsiteX32" fmla="*/ 239787 w 753552"/>
              <a:gd name="connsiteY32" fmla="*/ 1283447 h 5298523"/>
              <a:gd name="connsiteX33" fmla="*/ 266811 w 753552"/>
              <a:gd name="connsiteY33" fmla="*/ 1310467 h 5298523"/>
              <a:gd name="connsiteX34" fmla="*/ 307345 w 753552"/>
              <a:gd name="connsiteY34" fmla="*/ 1337487 h 5298523"/>
              <a:gd name="connsiteX35" fmla="*/ 361392 w 753552"/>
              <a:gd name="connsiteY35" fmla="*/ 1405037 h 5298523"/>
              <a:gd name="connsiteX36" fmla="*/ 212764 w 753552"/>
              <a:gd name="connsiteY36" fmla="*/ 1418547 h 5298523"/>
              <a:gd name="connsiteX37" fmla="*/ 131694 w 753552"/>
              <a:gd name="connsiteY37" fmla="*/ 1459077 h 5298523"/>
              <a:gd name="connsiteX38" fmla="*/ 91159 w 753552"/>
              <a:gd name="connsiteY38" fmla="*/ 1472587 h 5298523"/>
              <a:gd name="connsiteX39" fmla="*/ 77648 w 753552"/>
              <a:gd name="connsiteY39" fmla="*/ 1513117 h 5298523"/>
              <a:gd name="connsiteX40" fmla="*/ 104671 w 753552"/>
              <a:gd name="connsiteY40" fmla="*/ 1661726 h 5298523"/>
              <a:gd name="connsiteX41" fmla="*/ 64136 w 753552"/>
              <a:gd name="connsiteY41" fmla="*/ 1688746 h 5298523"/>
              <a:gd name="connsiteX42" fmla="*/ 23601 w 753552"/>
              <a:gd name="connsiteY42" fmla="*/ 1702256 h 5298523"/>
              <a:gd name="connsiteX43" fmla="*/ 10089 w 753552"/>
              <a:gd name="connsiteY43" fmla="*/ 1742786 h 5298523"/>
              <a:gd name="connsiteX44" fmla="*/ 37113 w 753552"/>
              <a:gd name="connsiteY44" fmla="*/ 1783316 h 5298523"/>
              <a:gd name="connsiteX45" fmla="*/ 77648 w 753552"/>
              <a:gd name="connsiteY45" fmla="*/ 1810336 h 5298523"/>
              <a:gd name="connsiteX46" fmla="*/ 10089 w 753552"/>
              <a:gd name="connsiteY46" fmla="*/ 1850866 h 5298523"/>
              <a:gd name="connsiteX47" fmla="*/ 77648 w 753552"/>
              <a:gd name="connsiteY47" fmla="*/ 1891396 h 5298523"/>
              <a:gd name="connsiteX48" fmla="*/ 91159 w 753552"/>
              <a:gd name="connsiteY48" fmla="*/ 1931926 h 5298523"/>
              <a:gd name="connsiteX49" fmla="*/ 64136 w 753552"/>
              <a:gd name="connsiteY49" fmla="*/ 1972456 h 5298523"/>
              <a:gd name="connsiteX50" fmla="*/ 104671 w 753552"/>
              <a:gd name="connsiteY50" fmla="*/ 1999476 h 5298523"/>
              <a:gd name="connsiteX51" fmla="*/ 172229 w 753552"/>
              <a:gd name="connsiteY51" fmla="*/ 2067025 h 5298523"/>
              <a:gd name="connsiteX52" fmla="*/ 199252 w 753552"/>
              <a:gd name="connsiteY52" fmla="*/ 2107555 h 5298523"/>
              <a:gd name="connsiteX53" fmla="*/ 158717 w 753552"/>
              <a:gd name="connsiteY53" fmla="*/ 2134575 h 5298523"/>
              <a:gd name="connsiteX54" fmla="*/ 23601 w 753552"/>
              <a:gd name="connsiteY54" fmla="*/ 2148085 h 5298523"/>
              <a:gd name="connsiteX55" fmla="*/ 64136 w 753552"/>
              <a:gd name="connsiteY55" fmla="*/ 2256165 h 5298523"/>
              <a:gd name="connsiteX56" fmla="*/ 104671 w 753552"/>
              <a:gd name="connsiteY56" fmla="*/ 2283185 h 5298523"/>
              <a:gd name="connsiteX57" fmla="*/ 91159 w 753552"/>
              <a:gd name="connsiteY57" fmla="*/ 2337225 h 5298523"/>
              <a:gd name="connsiteX58" fmla="*/ 118183 w 753552"/>
              <a:gd name="connsiteY58" fmla="*/ 2404775 h 5298523"/>
              <a:gd name="connsiteX59" fmla="*/ 131694 w 753552"/>
              <a:gd name="connsiteY59" fmla="*/ 2445305 h 5298523"/>
              <a:gd name="connsiteX60" fmla="*/ 64136 w 753552"/>
              <a:gd name="connsiteY60" fmla="*/ 2458815 h 5298523"/>
              <a:gd name="connsiteX61" fmla="*/ 91159 w 753552"/>
              <a:gd name="connsiteY61" fmla="*/ 2607424 h 5298523"/>
              <a:gd name="connsiteX62" fmla="*/ 118183 w 753552"/>
              <a:gd name="connsiteY62" fmla="*/ 2634444 h 5298523"/>
              <a:gd name="connsiteX63" fmla="*/ 50624 w 753552"/>
              <a:gd name="connsiteY63" fmla="*/ 2688484 h 5298523"/>
              <a:gd name="connsiteX64" fmla="*/ 77648 w 753552"/>
              <a:gd name="connsiteY64" fmla="*/ 2756034 h 5298523"/>
              <a:gd name="connsiteX65" fmla="*/ 91159 w 753552"/>
              <a:gd name="connsiteY65" fmla="*/ 2810074 h 5298523"/>
              <a:gd name="connsiteX66" fmla="*/ 158717 w 753552"/>
              <a:gd name="connsiteY66" fmla="*/ 2864114 h 5298523"/>
              <a:gd name="connsiteX67" fmla="*/ 226276 w 753552"/>
              <a:gd name="connsiteY67" fmla="*/ 2904644 h 5298523"/>
              <a:gd name="connsiteX68" fmla="*/ 118183 w 753552"/>
              <a:gd name="connsiteY68" fmla="*/ 2918154 h 5298523"/>
              <a:gd name="connsiteX69" fmla="*/ 172229 w 753552"/>
              <a:gd name="connsiteY69" fmla="*/ 3026234 h 5298523"/>
              <a:gd name="connsiteX70" fmla="*/ 199252 w 753552"/>
              <a:gd name="connsiteY70" fmla="*/ 3107293 h 5298523"/>
              <a:gd name="connsiteX71" fmla="*/ 185741 w 753552"/>
              <a:gd name="connsiteY71" fmla="*/ 3174843 h 5298523"/>
              <a:gd name="connsiteX72" fmla="*/ 145206 w 753552"/>
              <a:gd name="connsiteY72" fmla="*/ 3188353 h 5298523"/>
              <a:gd name="connsiteX73" fmla="*/ 199252 w 753552"/>
              <a:gd name="connsiteY73" fmla="*/ 3242393 h 5298523"/>
              <a:gd name="connsiteX74" fmla="*/ 239787 w 753552"/>
              <a:gd name="connsiteY74" fmla="*/ 3309943 h 5298523"/>
              <a:gd name="connsiteX75" fmla="*/ 226276 w 753552"/>
              <a:gd name="connsiteY75" fmla="*/ 3350473 h 5298523"/>
              <a:gd name="connsiteX76" fmla="*/ 293834 w 753552"/>
              <a:gd name="connsiteY76" fmla="*/ 3418023 h 5298523"/>
              <a:gd name="connsiteX77" fmla="*/ 320857 w 753552"/>
              <a:gd name="connsiteY77" fmla="*/ 3458553 h 5298523"/>
              <a:gd name="connsiteX78" fmla="*/ 401927 w 753552"/>
              <a:gd name="connsiteY78" fmla="*/ 3485573 h 5298523"/>
              <a:gd name="connsiteX79" fmla="*/ 307345 w 753552"/>
              <a:gd name="connsiteY79" fmla="*/ 3499083 h 5298523"/>
              <a:gd name="connsiteX80" fmla="*/ 320857 w 753552"/>
              <a:gd name="connsiteY80" fmla="*/ 3539612 h 5298523"/>
              <a:gd name="connsiteX81" fmla="*/ 361392 w 753552"/>
              <a:gd name="connsiteY81" fmla="*/ 3580142 h 5298523"/>
              <a:gd name="connsiteX82" fmla="*/ 253299 w 753552"/>
              <a:gd name="connsiteY82" fmla="*/ 3593652 h 5298523"/>
              <a:gd name="connsiteX83" fmla="*/ 172229 w 753552"/>
              <a:gd name="connsiteY83" fmla="*/ 3620672 h 5298523"/>
              <a:gd name="connsiteX84" fmla="*/ 104671 w 753552"/>
              <a:gd name="connsiteY84" fmla="*/ 3634182 h 5298523"/>
              <a:gd name="connsiteX85" fmla="*/ 185741 w 753552"/>
              <a:gd name="connsiteY85" fmla="*/ 3688222 h 5298523"/>
              <a:gd name="connsiteX86" fmla="*/ 226276 w 753552"/>
              <a:gd name="connsiteY86" fmla="*/ 3701732 h 5298523"/>
              <a:gd name="connsiteX87" fmla="*/ 266811 w 753552"/>
              <a:gd name="connsiteY87" fmla="*/ 3728752 h 5298523"/>
              <a:gd name="connsiteX88" fmla="*/ 347880 w 753552"/>
              <a:gd name="connsiteY88" fmla="*/ 3755772 h 5298523"/>
              <a:gd name="connsiteX89" fmla="*/ 320857 w 753552"/>
              <a:gd name="connsiteY89" fmla="*/ 3796302 h 5298523"/>
              <a:gd name="connsiteX90" fmla="*/ 280322 w 753552"/>
              <a:gd name="connsiteY90" fmla="*/ 3823322 h 5298523"/>
              <a:gd name="connsiteX91" fmla="*/ 266811 w 753552"/>
              <a:gd name="connsiteY91" fmla="*/ 3863852 h 5298523"/>
              <a:gd name="connsiteX92" fmla="*/ 293834 w 753552"/>
              <a:gd name="connsiteY92" fmla="*/ 3917892 h 5298523"/>
              <a:gd name="connsiteX93" fmla="*/ 320857 w 753552"/>
              <a:gd name="connsiteY93" fmla="*/ 3958422 h 5298523"/>
              <a:gd name="connsiteX94" fmla="*/ 334369 w 753552"/>
              <a:gd name="connsiteY94" fmla="*/ 3998952 h 5298523"/>
              <a:gd name="connsiteX95" fmla="*/ 293834 w 753552"/>
              <a:gd name="connsiteY95" fmla="*/ 4012462 h 5298523"/>
              <a:gd name="connsiteX96" fmla="*/ 293834 w 753552"/>
              <a:gd name="connsiteY96" fmla="*/ 4093521 h 5298523"/>
              <a:gd name="connsiteX97" fmla="*/ 334369 w 753552"/>
              <a:gd name="connsiteY97" fmla="*/ 4107031 h 5298523"/>
              <a:gd name="connsiteX98" fmla="*/ 361392 w 753552"/>
              <a:gd name="connsiteY98" fmla="*/ 4147561 h 5298523"/>
              <a:gd name="connsiteX99" fmla="*/ 415439 w 753552"/>
              <a:gd name="connsiteY99" fmla="*/ 4161071 h 5298523"/>
              <a:gd name="connsiteX100" fmla="*/ 455973 w 753552"/>
              <a:gd name="connsiteY100" fmla="*/ 4188091 h 5298523"/>
              <a:gd name="connsiteX101" fmla="*/ 415439 w 753552"/>
              <a:gd name="connsiteY101" fmla="*/ 4201601 h 5298523"/>
              <a:gd name="connsiteX102" fmla="*/ 361392 w 753552"/>
              <a:gd name="connsiteY102" fmla="*/ 4215111 h 5298523"/>
              <a:gd name="connsiteX103" fmla="*/ 307345 w 753552"/>
              <a:gd name="connsiteY103" fmla="*/ 4242131 h 5298523"/>
              <a:gd name="connsiteX104" fmla="*/ 226276 w 753552"/>
              <a:gd name="connsiteY104" fmla="*/ 4255641 h 5298523"/>
              <a:gd name="connsiteX105" fmla="*/ 185741 w 753552"/>
              <a:gd name="connsiteY105" fmla="*/ 4269151 h 5298523"/>
              <a:gd name="connsiteX106" fmla="*/ 280322 w 753552"/>
              <a:gd name="connsiteY106" fmla="*/ 4296171 h 5298523"/>
              <a:gd name="connsiteX107" fmla="*/ 320857 w 753552"/>
              <a:gd name="connsiteY107" fmla="*/ 4309681 h 5298523"/>
              <a:gd name="connsiteX108" fmla="*/ 280322 w 753552"/>
              <a:gd name="connsiteY108" fmla="*/ 4336701 h 5298523"/>
              <a:gd name="connsiteX109" fmla="*/ 226276 w 753552"/>
              <a:gd name="connsiteY109" fmla="*/ 4417761 h 5298523"/>
              <a:gd name="connsiteX110" fmla="*/ 266811 w 753552"/>
              <a:gd name="connsiteY110" fmla="*/ 4458291 h 5298523"/>
              <a:gd name="connsiteX111" fmla="*/ 307345 w 753552"/>
              <a:gd name="connsiteY111" fmla="*/ 4471801 h 5298523"/>
              <a:gd name="connsiteX112" fmla="*/ 401927 w 753552"/>
              <a:gd name="connsiteY112" fmla="*/ 4512331 h 5298523"/>
              <a:gd name="connsiteX113" fmla="*/ 442462 w 753552"/>
              <a:gd name="connsiteY113" fmla="*/ 4539350 h 5298523"/>
              <a:gd name="connsiteX114" fmla="*/ 442462 w 753552"/>
              <a:gd name="connsiteY114" fmla="*/ 4566370 h 5298523"/>
              <a:gd name="connsiteX115" fmla="*/ 482997 w 753552"/>
              <a:gd name="connsiteY115" fmla="*/ 4647430 h 5298523"/>
              <a:gd name="connsiteX116" fmla="*/ 591090 w 753552"/>
              <a:gd name="connsiteY116" fmla="*/ 4674450 h 5298523"/>
              <a:gd name="connsiteX117" fmla="*/ 712695 w 753552"/>
              <a:gd name="connsiteY117" fmla="*/ 4728490 h 5298523"/>
              <a:gd name="connsiteX118" fmla="*/ 685671 w 753552"/>
              <a:gd name="connsiteY118" fmla="*/ 4755510 h 5298523"/>
              <a:gd name="connsiteX119" fmla="*/ 645136 w 753552"/>
              <a:gd name="connsiteY119" fmla="*/ 4769020 h 5298523"/>
              <a:gd name="connsiteX120" fmla="*/ 726206 w 753552"/>
              <a:gd name="connsiteY120" fmla="*/ 4796040 h 5298523"/>
              <a:gd name="connsiteX121" fmla="*/ 753229 w 753552"/>
              <a:gd name="connsiteY121" fmla="*/ 4836570 h 5298523"/>
              <a:gd name="connsiteX122" fmla="*/ 672160 w 753552"/>
              <a:gd name="connsiteY122" fmla="*/ 4877100 h 5298523"/>
              <a:gd name="connsiteX123" fmla="*/ 0 w 753552"/>
              <a:gd name="connsiteY123" fmla="*/ 4911594 h 5298523"/>
              <a:gd name="connsiteX124" fmla="*/ 99801 w 753552"/>
              <a:gd name="connsiteY124" fmla="*/ 5014813 h 5298523"/>
              <a:gd name="connsiteX125" fmla="*/ 26036 w 753552"/>
              <a:gd name="connsiteY125" fmla="*/ 5032557 h 5298523"/>
              <a:gd name="connsiteX126" fmla="*/ 99625 w 753552"/>
              <a:gd name="connsiteY126" fmla="*/ 5106952 h 5298523"/>
              <a:gd name="connsiteX127" fmla="*/ 20180 w 753552"/>
              <a:gd name="connsiteY127" fmla="*/ 5124513 h 5298523"/>
              <a:gd name="connsiteX128" fmla="*/ 98002 w 753552"/>
              <a:gd name="connsiteY128" fmla="*/ 5247906 h 5298523"/>
              <a:gd name="connsiteX129" fmla="*/ 25224 w 753552"/>
              <a:gd name="connsiteY129" fmla="*/ 5298523 h 5298523"/>
              <a:gd name="connsiteX0" fmla="*/ 23601 w 753552"/>
              <a:gd name="connsiteY0" fmla="*/ 0 h 5298523"/>
              <a:gd name="connsiteX1" fmla="*/ 91159 w 753552"/>
              <a:gd name="connsiteY1" fmla="*/ 54039 h 5298523"/>
              <a:gd name="connsiteX2" fmla="*/ 104671 w 753552"/>
              <a:gd name="connsiteY2" fmla="*/ 94569 h 5298523"/>
              <a:gd name="connsiteX3" fmla="*/ 131694 w 753552"/>
              <a:gd name="connsiteY3" fmla="*/ 135099 h 5298523"/>
              <a:gd name="connsiteX4" fmla="*/ 50624 w 753552"/>
              <a:gd name="connsiteY4" fmla="*/ 148609 h 5298523"/>
              <a:gd name="connsiteX5" fmla="*/ 77648 w 753552"/>
              <a:gd name="connsiteY5" fmla="*/ 189139 h 5298523"/>
              <a:gd name="connsiteX6" fmla="*/ 118183 w 753552"/>
              <a:gd name="connsiteY6" fmla="*/ 216159 h 5298523"/>
              <a:gd name="connsiteX7" fmla="*/ 91159 w 753552"/>
              <a:gd name="connsiteY7" fmla="*/ 243179 h 5298523"/>
              <a:gd name="connsiteX8" fmla="*/ 50624 w 753552"/>
              <a:gd name="connsiteY8" fmla="*/ 256689 h 5298523"/>
              <a:gd name="connsiteX9" fmla="*/ 104671 w 753552"/>
              <a:gd name="connsiteY9" fmla="*/ 310729 h 5298523"/>
              <a:gd name="connsiteX10" fmla="*/ 145206 w 753552"/>
              <a:gd name="connsiteY10" fmla="*/ 337749 h 5298523"/>
              <a:gd name="connsiteX11" fmla="*/ 104671 w 753552"/>
              <a:gd name="connsiteY11" fmla="*/ 418809 h 5298523"/>
              <a:gd name="connsiteX12" fmla="*/ 50624 w 753552"/>
              <a:gd name="connsiteY12" fmla="*/ 445829 h 5298523"/>
              <a:gd name="connsiteX13" fmla="*/ 37113 w 753552"/>
              <a:gd name="connsiteY13" fmla="*/ 486359 h 5298523"/>
              <a:gd name="connsiteX14" fmla="*/ 77648 w 753552"/>
              <a:gd name="connsiteY14" fmla="*/ 526889 h 5298523"/>
              <a:gd name="connsiteX15" fmla="*/ 91159 w 753552"/>
              <a:gd name="connsiteY15" fmla="*/ 567418 h 5298523"/>
              <a:gd name="connsiteX16" fmla="*/ 118183 w 753552"/>
              <a:gd name="connsiteY16" fmla="*/ 607948 h 5298523"/>
              <a:gd name="connsiteX17" fmla="*/ 131694 w 753552"/>
              <a:gd name="connsiteY17" fmla="*/ 648478 h 5298523"/>
              <a:gd name="connsiteX18" fmla="*/ 131694 w 753552"/>
              <a:gd name="connsiteY18" fmla="*/ 689008 h 5298523"/>
              <a:gd name="connsiteX19" fmla="*/ 104671 w 753552"/>
              <a:gd name="connsiteY19" fmla="*/ 729538 h 5298523"/>
              <a:gd name="connsiteX20" fmla="*/ 158717 w 753552"/>
              <a:gd name="connsiteY20" fmla="*/ 824108 h 5298523"/>
              <a:gd name="connsiteX21" fmla="*/ 118183 w 753552"/>
              <a:gd name="connsiteY21" fmla="*/ 851128 h 5298523"/>
              <a:gd name="connsiteX22" fmla="*/ 172229 w 753552"/>
              <a:gd name="connsiteY22" fmla="*/ 932188 h 5298523"/>
              <a:gd name="connsiteX23" fmla="*/ 158717 w 753552"/>
              <a:gd name="connsiteY23" fmla="*/ 972718 h 5298523"/>
              <a:gd name="connsiteX24" fmla="*/ 118183 w 753552"/>
              <a:gd name="connsiteY24" fmla="*/ 986228 h 5298523"/>
              <a:gd name="connsiteX25" fmla="*/ 91159 w 753552"/>
              <a:gd name="connsiteY25" fmla="*/ 1013248 h 5298523"/>
              <a:gd name="connsiteX26" fmla="*/ 118183 w 753552"/>
              <a:gd name="connsiteY26" fmla="*/ 1053777 h 5298523"/>
              <a:gd name="connsiteX27" fmla="*/ 158717 w 753552"/>
              <a:gd name="connsiteY27" fmla="*/ 1080797 h 5298523"/>
              <a:gd name="connsiteX28" fmla="*/ 185741 w 753552"/>
              <a:gd name="connsiteY28" fmla="*/ 1107817 h 5298523"/>
              <a:gd name="connsiteX29" fmla="*/ 118183 w 753552"/>
              <a:gd name="connsiteY29" fmla="*/ 1175367 h 5298523"/>
              <a:gd name="connsiteX30" fmla="*/ 158717 w 753552"/>
              <a:gd name="connsiteY30" fmla="*/ 1188877 h 5298523"/>
              <a:gd name="connsiteX31" fmla="*/ 212764 w 753552"/>
              <a:gd name="connsiteY31" fmla="*/ 1242917 h 5298523"/>
              <a:gd name="connsiteX32" fmla="*/ 239787 w 753552"/>
              <a:gd name="connsiteY32" fmla="*/ 1283447 h 5298523"/>
              <a:gd name="connsiteX33" fmla="*/ 266811 w 753552"/>
              <a:gd name="connsiteY33" fmla="*/ 1310467 h 5298523"/>
              <a:gd name="connsiteX34" fmla="*/ 307345 w 753552"/>
              <a:gd name="connsiteY34" fmla="*/ 1337487 h 5298523"/>
              <a:gd name="connsiteX35" fmla="*/ 361392 w 753552"/>
              <a:gd name="connsiteY35" fmla="*/ 1405037 h 5298523"/>
              <a:gd name="connsiteX36" fmla="*/ 212764 w 753552"/>
              <a:gd name="connsiteY36" fmla="*/ 1418547 h 5298523"/>
              <a:gd name="connsiteX37" fmla="*/ 131694 w 753552"/>
              <a:gd name="connsiteY37" fmla="*/ 1459077 h 5298523"/>
              <a:gd name="connsiteX38" fmla="*/ 91159 w 753552"/>
              <a:gd name="connsiteY38" fmla="*/ 1472587 h 5298523"/>
              <a:gd name="connsiteX39" fmla="*/ 77648 w 753552"/>
              <a:gd name="connsiteY39" fmla="*/ 1513117 h 5298523"/>
              <a:gd name="connsiteX40" fmla="*/ 104671 w 753552"/>
              <a:gd name="connsiteY40" fmla="*/ 1661726 h 5298523"/>
              <a:gd name="connsiteX41" fmla="*/ 64136 w 753552"/>
              <a:gd name="connsiteY41" fmla="*/ 1688746 h 5298523"/>
              <a:gd name="connsiteX42" fmla="*/ 23601 w 753552"/>
              <a:gd name="connsiteY42" fmla="*/ 1702256 h 5298523"/>
              <a:gd name="connsiteX43" fmla="*/ 10089 w 753552"/>
              <a:gd name="connsiteY43" fmla="*/ 1742786 h 5298523"/>
              <a:gd name="connsiteX44" fmla="*/ 37113 w 753552"/>
              <a:gd name="connsiteY44" fmla="*/ 1783316 h 5298523"/>
              <a:gd name="connsiteX45" fmla="*/ 77648 w 753552"/>
              <a:gd name="connsiteY45" fmla="*/ 1810336 h 5298523"/>
              <a:gd name="connsiteX46" fmla="*/ 10089 w 753552"/>
              <a:gd name="connsiteY46" fmla="*/ 1850866 h 5298523"/>
              <a:gd name="connsiteX47" fmla="*/ 77648 w 753552"/>
              <a:gd name="connsiteY47" fmla="*/ 1891396 h 5298523"/>
              <a:gd name="connsiteX48" fmla="*/ 91159 w 753552"/>
              <a:gd name="connsiteY48" fmla="*/ 1931926 h 5298523"/>
              <a:gd name="connsiteX49" fmla="*/ 64136 w 753552"/>
              <a:gd name="connsiteY49" fmla="*/ 1972456 h 5298523"/>
              <a:gd name="connsiteX50" fmla="*/ 104671 w 753552"/>
              <a:gd name="connsiteY50" fmla="*/ 1999476 h 5298523"/>
              <a:gd name="connsiteX51" fmla="*/ 172229 w 753552"/>
              <a:gd name="connsiteY51" fmla="*/ 2067025 h 5298523"/>
              <a:gd name="connsiteX52" fmla="*/ 199252 w 753552"/>
              <a:gd name="connsiteY52" fmla="*/ 2107555 h 5298523"/>
              <a:gd name="connsiteX53" fmla="*/ 158717 w 753552"/>
              <a:gd name="connsiteY53" fmla="*/ 2134575 h 5298523"/>
              <a:gd name="connsiteX54" fmla="*/ 23601 w 753552"/>
              <a:gd name="connsiteY54" fmla="*/ 2148085 h 5298523"/>
              <a:gd name="connsiteX55" fmla="*/ 64136 w 753552"/>
              <a:gd name="connsiteY55" fmla="*/ 2256165 h 5298523"/>
              <a:gd name="connsiteX56" fmla="*/ 104671 w 753552"/>
              <a:gd name="connsiteY56" fmla="*/ 2283185 h 5298523"/>
              <a:gd name="connsiteX57" fmla="*/ 91159 w 753552"/>
              <a:gd name="connsiteY57" fmla="*/ 2337225 h 5298523"/>
              <a:gd name="connsiteX58" fmla="*/ 118183 w 753552"/>
              <a:gd name="connsiteY58" fmla="*/ 2404775 h 5298523"/>
              <a:gd name="connsiteX59" fmla="*/ 131694 w 753552"/>
              <a:gd name="connsiteY59" fmla="*/ 2445305 h 5298523"/>
              <a:gd name="connsiteX60" fmla="*/ 64136 w 753552"/>
              <a:gd name="connsiteY60" fmla="*/ 2458815 h 5298523"/>
              <a:gd name="connsiteX61" fmla="*/ 91159 w 753552"/>
              <a:gd name="connsiteY61" fmla="*/ 2607424 h 5298523"/>
              <a:gd name="connsiteX62" fmla="*/ 118183 w 753552"/>
              <a:gd name="connsiteY62" fmla="*/ 2634444 h 5298523"/>
              <a:gd name="connsiteX63" fmla="*/ 50624 w 753552"/>
              <a:gd name="connsiteY63" fmla="*/ 2688484 h 5298523"/>
              <a:gd name="connsiteX64" fmla="*/ 77648 w 753552"/>
              <a:gd name="connsiteY64" fmla="*/ 2756034 h 5298523"/>
              <a:gd name="connsiteX65" fmla="*/ 91159 w 753552"/>
              <a:gd name="connsiteY65" fmla="*/ 2810074 h 5298523"/>
              <a:gd name="connsiteX66" fmla="*/ 158717 w 753552"/>
              <a:gd name="connsiteY66" fmla="*/ 2864114 h 5298523"/>
              <a:gd name="connsiteX67" fmla="*/ 226276 w 753552"/>
              <a:gd name="connsiteY67" fmla="*/ 2904644 h 5298523"/>
              <a:gd name="connsiteX68" fmla="*/ 118183 w 753552"/>
              <a:gd name="connsiteY68" fmla="*/ 2918154 h 5298523"/>
              <a:gd name="connsiteX69" fmla="*/ 172229 w 753552"/>
              <a:gd name="connsiteY69" fmla="*/ 3026234 h 5298523"/>
              <a:gd name="connsiteX70" fmla="*/ 199252 w 753552"/>
              <a:gd name="connsiteY70" fmla="*/ 3107293 h 5298523"/>
              <a:gd name="connsiteX71" fmla="*/ 185741 w 753552"/>
              <a:gd name="connsiteY71" fmla="*/ 3174843 h 5298523"/>
              <a:gd name="connsiteX72" fmla="*/ 145206 w 753552"/>
              <a:gd name="connsiteY72" fmla="*/ 3188353 h 5298523"/>
              <a:gd name="connsiteX73" fmla="*/ 199252 w 753552"/>
              <a:gd name="connsiteY73" fmla="*/ 3242393 h 5298523"/>
              <a:gd name="connsiteX74" fmla="*/ 239787 w 753552"/>
              <a:gd name="connsiteY74" fmla="*/ 3309943 h 5298523"/>
              <a:gd name="connsiteX75" fmla="*/ 226276 w 753552"/>
              <a:gd name="connsiteY75" fmla="*/ 3350473 h 5298523"/>
              <a:gd name="connsiteX76" fmla="*/ 293834 w 753552"/>
              <a:gd name="connsiteY76" fmla="*/ 3418023 h 5298523"/>
              <a:gd name="connsiteX77" fmla="*/ 320857 w 753552"/>
              <a:gd name="connsiteY77" fmla="*/ 3458553 h 5298523"/>
              <a:gd name="connsiteX78" fmla="*/ 401927 w 753552"/>
              <a:gd name="connsiteY78" fmla="*/ 3485573 h 5298523"/>
              <a:gd name="connsiteX79" fmla="*/ 307345 w 753552"/>
              <a:gd name="connsiteY79" fmla="*/ 3499083 h 5298523"/>
              <a:gd name="connsiteX80" fmla="*/ 320857 w 753552"/>
              <a:gd name="connsiteY80" fmla="*/ 3539612 h 5298523"/>
              <a:gd name="connsiteX81" fmla="*/ 361392 w 753552"/>
              <a:gd name="connsiteY81" fmla="*/ 3580142 h 5298523"/>
              <a:gd name="connsiteX82" fmla="*/ 253299 w 753552"/>
              <a:gd name="connsiteY82" fmla="*/ 3593652 h 5298523"/>
              <a:gd name="connsiteX83" fmla="*/ 172229 w 753552"/>
              <a:gd name="connsiteY83" fmla="*/ 3620672 h 5298523"/>
              <a:gd name="connsiteX84" fmla="*/ 104671 w 753552"/>
              <a:gd name="connsiteY84" fmla="*/ 3634182 h 5298523"/>
              <a:gd name="connsiteX85" fmla="*/ 185741 w 753552"/>
              <a:gd name="connsiteY85" fmla="*/ 3688222 h 5298523"/>
              <a:gd name="connsiteX86" fmla="*/ 226276 w 753552"/>
              <a:gd name="connsiteY86" fmla="*/ 3701732 h 5298523"/>
              <a:gd name="connsiteX87" fmla="*/ 266811 w 753552"/>
              <a:gd name="connsiteY87" fmla="*/ 3728752 h 5298523"/>
              <a:gd name="connsiteX88" fmla="*/ 347880 w 753552"/>
              <a:gd name="connsiteY88" fmla="*/ 3755772 h 5298523"/>
              <a:gd name="connsiteX89" fmla="*/ 320857 w 753552"/>
              <a:gd name="connsiteY89" fmla="*/ 3796302 h 5298523"/>
              <a:gd name="connsiteX90" fmla="*/ 280322 w 753552"/>
              <a:gd name="connsiteY90" fmla="*/ 3823322 h 5298523"/>
              <a:gd name="connsiteX91" fmla="*/ 266811 w 753552"/>
              <a:gd name="connsiteY91" fmla="*/ 3863852 h 5298523"/>
              <a:gd name="connsiteX92" fmla="*/ 293834 w 753552"/>
              <a:gd name="connsiteY92" fmla="*/ 3917892 h 5298523"/>
              <a:gd name="connsiteX93" fmla="*/ 320857 w 753552"/>
              <a:gd name="connsiteY93" fmla="*/ 3958422 h 5298523"/>
              <a:gd name="connsiteX94" fmla="*/ 334369 w 753552"/>
              <a:gd name="connsiteY94" fmla="*/ 3998952 h 5298523"/>
              <a:gd name="connsiteX95" fmla="*/ 293834 w 753552"/>
              <a:gd name="connsiteY95" fmla="*/ 4012462 h 5298523"/>
              <a:gd name="connsiteX96" fmla="*/ 293834 w 753552"/>
              <a:gd name="connsiteY96" fmla="*/ 4093521 h 5298523"/>
              <a:gd name="connsiteX97" fmla="*/ 334369 w 753552"/>
              <a:gd name="connsiteY97" fmla="*/ 4107031 h 5298523"/>
              <a:gd name="connsiteX98" fmla="*/ 361392 w 753552"/>
              <a:gd name="connsiteY98" fmla="*/ 4147561 h 5298523"/>
              <a:gd name="connsiteX99" fmla="*/ 415439 w 753552"/>
              <a:gd name="connsiteY99" fmla="*/ 4161071 h 5298523"/>
              <a:gd name="connsiteX100" fmla="*/ 455973 w 753552"/>
              <a:gd name="connsiteY100" fmla="*/ 4188091 h 5298523"/>
              <a:gd name="connsiteX101" fmla="*/ 415439 w 753552"/>
              <a:gd name="connsiteY101" fmla="*/ 4201601 h 5298523"/>
              <a:gd name="connsiteX102" fmla="*/ 361392 w 753552"/>
              <a:gd name="connsiteY102" fmla="*/ 4215111 h 5298523"/>
              <a:gd name="connsiteX103" fmla="*/ 307345 w 753552"/>
              <a:gd name="connsiteY103" fmla="*/ 4242131 h 5298523"/>
              <a:gd name="connsiteX104" fmla="*/ 226276 w 753552"/>
              <a:gd name="connsiteY104" fmla="*/ 4255641 h 5298523"/>
              <a:gd name="connsiteX105" fmla="*/ 185741 w 753552"/>
              <a:gd name="connsiteY105" fmla="*/ 4269151 h 5298523"/>
              <a:gd name="connsiteX106" fmla="*/ 280322 w 753552"/>
              <a:gd name="connsiteY106" fmla="*/ 4296171 h 5298523"/>
              <a:gd name="connsiteX107" fmla="*/ 320857 w 753552"/>
              <a:gd name="connsiteY107" fmla="*/ 4309681 h 5298523"/>
              <a:gd name="connsiteX108" fmla="*/ 280322 w 753552"/>
              <a:gd name="connsiteY108" fmla="*/ 4336701 h 5298523"/>
              <a:gd name="connsiteX109" fmla="*/ 226276 w 753552"/>
              <a:gd name="connsiteY109" fmla="*/ 4417761 h 5298523"/>
              <a:gd name="connsiteX110" fmla="*/ 266811 w 753552"/>
              <a:gd name="connsiteY110" fmla="*/ 4458291 h 5298523"/>
              <a:gd name="connsiteX111" fmla="*/ 307345 w 753552"/>
              <a:gd name="connsiteY111" fmla="*/ 4471801 h 5298523"/>
              <a:gd name="connsiteX112" fmla="*/ 401927 w 753552"/>
              <a:gd name="connsiteY112" fmla="*/ 4512331 h 5298523"/>
              <a:gd name="connsiteX113" fmla="*/ 442462 w 753552"/>
              <a:gd name="connsiteY113" fmla="*/ 4539350 h 5298523"/>
              <a:gd name="connsiteX114" fmla="*/ 442462 w 753552"/>
              <a:gd name="connsiteY114" fmla="*/ 4566370 h 5298523"/>
              <a:gd name="connsiteX115" fmla="*/ 482997 w 753552"/>
              <a:gd name="connsiteY115" fmla="*/ 4647430 h 5298523"/>
              <a:gd name="connsiteX116" fmla="*/ 591090 w 753552"/>
              <a:gd name="connsiteY116" fmla="*/ 4674450 h 5298523"/>
              <a:gd name="connsiteX117" fmla="*/ 712695 w 753552"/>
              <a:gd name="connsiteY117" fmla="*/ 4728490 h 5298523"/>
              <a:gd name="connsiteX118" fmla="*/ 685671 w 753552"/>
              <a:gd name="connsiteY118" fmla="*/ 4755510 h 5298523"/>
              <a:gd name="connsiteX119" fmla="*/ 645136 w 753552"/>
              <a:gd name="connsiteY119" fmla="*/ 4769020 h 5298523"/>
              <a:gd name="connsiteX120" fmla="*/ 726206 w 753552"/>
              <a:gd name="connsiteY120" fmla="*/ 4796040 h 5298523"/>
              <a:gd name="connsiteX121" fmla="*/ 753229 w 753552"/>
              <a:gd name="connsiteY121" fmla="*/ 4836570 h 5298523"/>
              <a:gd name="connsiteX122" fmla="*/ 672160 w 753552"/>
              <a:gd name="connsiteY122" fmla="*/ 4877100 h 5298523"/>
              <a:gd name="connsiteX123" fmla="*/ 0 w 753552"/>
              <a:gd name="connsiteY123" fmla="*/ 4911594 h 5298523"/>
              <a:gd name="connsiteX124" fmla="*/ 99801 w 753552"/>
              <a:gd name="connsiteY124" fmla="*/ 5014813 h 5298523"/>
              <a:gd name="connsiteX125" fmla="*/ 26036 w 753552"/>
              <a:gd name="connsiteY125" fmla="*/ 5032557 h 5298523"/>
              <a:gd name="connsiteX126" fmla="*/ 99625 w 753552"/>
              <a:gd name="connsiteY126" fmla="*/ 5106952 h 5298523"/>
              <a:gd name="connsiteX127" fmla="*/ 20180 w 753552"/>
              <a:gd name="connsiteY127" fmla="*/ 5124513 h 5298523"/>
              <a:gd name="connsiteX128" fmla="*/ 98002 w 753552"/>
              <a:gd name="connsiteY128" fmla="*/ 5247906 h 5298523"/>
              <a:gd name="connsiteX129" fmla="*/ 25224 w 753552"/>
              <a:gd name="connsiteY129" fmla="*/ 5298523 h 5298523"/>
              <a:gd name="connsiteX0" fmla="*/ 23601 w 753552"/>
              <a:gd name="connsiteY0" fmla="*/ 0 h 5298523"/>
              <a:gd name="connsiteX1" fmla="*/ 91159 w 753552"/>
              <a:gd name="connsiteY1" fmla="*/ 54039 h 5298523"/>
              <a:gd name="connsiteX2" fmla="*/ 104671 w 753552"/>
              <a:gd name="connsiteY2" fmla="*/ 94569 h 5298523"/>
              <a:gd name="connsiteX3" fmla="*/ 131694 w 753552"/>
              <a:gd name="connsiteY3" fmla="*/ 135099 h 5298523"/>
              <a:gd name="connsiteX4" fmla="*/ 50624 w 753552"/>
              <a:gd name="connsiteY4" fmla="*/ 148609 h 5298523"/>
              <a:gd name="connsiteX5" fmla="*/ 77648 w 753552"/>
              <a:gd name="connsiteY5" fmla="*/ 189139 h 5298523"/>
              <a:gd name="connsiteX6" fmla="*/ 118183 w 753552"/>
              <a:gd name="connsiteY6" fmla="*/ 216159 h 5298523"/>
              <a:gd name="connsiteX7" fmla="*/ 91159 w 753552"/>
              <a:gd name="connsiteY7" fmla="*/ 243179 h 5298523"/>
              <a:gd name="connsiteX8" fmla="*/ 50624 w 753552"/>
              <a:gd name="connsiteY8" fmla="*/ 256689 h 5298523"/>
              <a:gd name="connsiteX9" fmla="*/ 104671 w 753552"/>
              <a:gd name="connsiteY9" fmla="*/ 310729 h 5298523"/>
              <a:gd name="connsiteX10" fmla="*/ 145206 w 753552"/>
              <a:gd name="connsiteY10" fmla="*/ 337749 h 5298523"/>
              <a:gd name="connsiteX11" fmla="*/ 104671 w 753552"/>
              <a:gd name="connsiteY11" fmla="*/ 418809 h 5298523"/>
              <a:gd name="connsiteX12" fmla="*/ 50624 w 753552"/>
              <a:gd name="connsiteY12" fmla="*/ 445829 h 5298523"/>
              <a:gd name="connsiteX13" fmla="*/ 37113 w 753552"/>
              <a:gd name="connsiteY13" fmla="*/ 486359 h 5298523"/>
              <a:gd name="connsiteX14" fmla="*/ 77648 w 753552"/>
              <a:gd name="connsiteY14" fmla="*/ 526889 h 5298523"/>
              <a:gd name="connsiteX15" fmla="*/ 91159 w 753552"/>
              <a:gd name="connsiteY15" fmla="*/ 567418 h 5298523"/>
              <a:gd name="connsiteX16" fmla="*/ 118183 w 753552"/>
              <a:gd name="connsiteY16" fmla="*/ 607948 h 5298523"/>
              <a:gd name="connsiteX17" fmla="*/ 131694 w 753552"/>
              <a:gd name="connsiteY17" fmla="*/ 648478 h 5298523"/>
              <a:gd name="connsiteX18" fmla="*/ 131694 w 753552"/>
              <a:gd name="connsiteY18" fmla="*/ 689008 h 5298523"/>
              <a:gd name="connsiteX19" fmla="*/ 104671 w 753552"/>
              <a:gd name="connsiteY19" fmla="*/ 729538 h 5298523"/>
              <a:gd name="connsiteX20" fmla="*/ 158717 w 753552"/>
              <a:gd name="connsiteY20" fmla="*/ 824108 h 5298523"/>
              <a:gd name="connsiteX21" fmla="*/ 118183 w 753552"/>
              <a:gd name="connsiteY21" fmla="*/ 851128 h 5298523"/>
              <a:gd name="connsiteX22" fmla="*/ 172229 w 753552"/>
              <a:gd name="connsiteY22" fmla="*/ 932188 h 5298523"/>
              <a:gd name="connsiteX23" fmla="*/ 158717 w 753552"/>
              <a:gd name="connsiteY23" fmla="*/ 972718 h 5298523"/>
              <a:gd name="connsiteX24" fmla="*/ 118183 w 753552"/>
              <a:gd name="connsiteY24" fmla="*/ 986228 h 5298523"/>
              <a:gd name="connsiteX25" fmla="*/ 91159 w 753552"/>
              <a:gd name="connsiteY25" fmla="*/ 1013248 h 5298523"/>
              <a:gd name="connsiteX26" fmla="*/ 118183 w 753552"/>
              <a:gd name="connsiteY26" fmla="*/ 1053777 h 5298523"/>
              <a:gd name="connsiteX27" fmla="*/ 158717 w 753552"/>
              <a:gd name="connsiteY27" fmla="*/ 1080797 h 5298523"/>
              <a:gd name="connsiteX28" fmla="*/ 185741 w 753552"/>
              <a:gd name="connsiteY28" fmla="*/ 1107817 h 5298523"/>
              <a:gd name="connsiteX29" fmla="*/ 118183 w 753552"/>
              <a:gd name="connsiteY29" fmla="*/ 1175367 h 5298523"/>
              <a:gd name="connsiteX30" fmla="*/ 158717 w 753552"/>
              <a:gd name="connsiteY30" fmla="*/ 1188877 h 5298523"/>
              <a:gd name="connsiteX31" fmla="*/ 212764 w 753552"/>
              <a:gd name="connsiteY31" fmla="*/ 1242917 h 5298523"/>
              <a:gd name="connsiteX32" fmla="*/ 239787 w 753552"/>
              <a:gd name="connsiteY32" fmla="*/ 1283447 h 5298523"/>
              <a:gd name="connsiteX33" fmla="*/ 266811 w 753552"/>
              <a:gd name="connsiteY33" fmla="*/ 1310467 h 5298523"/>
              <a:gd name="connsiteX34" fmla="*/ 307345 w 753552"/>
              <a:gd name="connsiteY34" fmla="*/ 1337487 h 5298523"/>
              <a:gd name="connsiteX35" fmla="*/ 361392 w 753552"/>
              <a:gd name="connsiteY35" fmla="*/ 1405037 h 5298523"/>
              <a:gd name="connsiteX36" fmla="*/ 212764 w 753552"/>
              <a:gd name="connsiteY36" fmla="*/ 1418547 h 5298523"/>
              <a:gd name="connsiteX37" fmla="*/ 131694 w 753552"/>
              <a:gd name="connsiteY37" fmla="*/ 1459077 h 5298523"/>
              <a:gd name="connsiteX38" fmla="*/ 91159 w 753552"/>
              <a:gd name="connsiteY38" fmla="*/ 1472587 h 5298523"/>
              <a:gd name="connsiteX39" fmla="*/ 77648 w 753552"/>
              <a:gd name="connsiteY39" fmla="*/ 1513117 h 5298523"/>
              <a:gd name="connsiteX40" fmla="*/ 104671 w 753552"/>
              <a:gd name="connsiteY40" fmla="*/ 1661726 h 5298523"/>
              <a:gd name="connsiteX41" fmla="*/ 64136 w 753552"/>
              <a:gd name="connsiteY41" fmla="*/ 1688746 h 5298523"/>
              <a:gd name="connsiteX42" fmla="*/ 23601 w 753552"/>
              <a:gd name="connsiteY42" fmla="*/ 1702256 h 5298523"/>
              <a:gd name="connsiteX43" fmla="*/ 10089 w 753552"/>
              <a:gd name="connsiteY43" fmla="*/ 1742786 h 5298523"/>
              <a:gd name="connsiteX44" fmla="*/ 37113 w 753552"/>
              <a:gd name="connsiteY44" fmla="*/ 1783316 h 5298523"/>
              <a:gd name="connsiteX45" fmla="*/ 77648 w 753552"/>
              <a:gd name="connsiteY45" fmla="*/ 1810336 h 5298523"/>
              <a:gd name="connsiteX46" fmla="*/ 10089 w 753552"/>
              <a:gd name="connsiteY46" fmla="*/ 1850866 h 5298523"/>
              <a:gd name="connsiteX47" fmla="*/ 77648 w 753552"/>
              <a:gd name="connsiteY47" fmla="*/ 1891396 h 5298523"/>
              <a:gd name="connsiteX48" fmla="*/ 91159 w 753552"/>
              <a:gd name="connsiteY48" fmla="*/ 1931926 h 5298523"/>
              <a:gd name="connsiteX49" fmla="*/ 64136 w 753552"/>
              <a:gd name="connsiteY49" fmla="*/ 1972456 h 5298523"/>
              <a:gd name="connsiteX50" fmla="*/ 104671 w 753552"/>
              <a:gd name="connsiteY50" fmla="*/ 1999476 h 5298523"/>
              <a:gd name="connsiteX51" fmla="*/ 172229 w 753552"/>
              <a:gd name="connsiteY51" fmla="*/ 2067025 h 5298523"/>
              <a:gd name="connsiteX52" fmla="*/ 199252 w 753552"/>
              <a:gd name="connsiteY52" fmla="*/ 2107555 h 5298523"/>
              <a:gd name="connsiteX53" fmla="*/ 158717 w 753552"/>
              <a:gd name="connsiteY53" fmla="*/ 2134575 h 5298523"/>
              <a:gd name="connsiteX54" fmla="*/ 23601 w 753552"/>
              <a:gd name="connsiteY54" fmla="*/ 2148085 h 5298523"/>
              <a:gd name="connsiteX55" fmla="*/ 64136 w 753552"/>
              <a:gd name="connsiteY55" fmla="*/ 2256165 h 5298523"/>
              <a:gd name="connsiteX56" fmla="*/ 104671 w 753552"/>
              <a:gd name="connsiteY56" fmla="*/ 2283185 h 5298523"/>
              <a:gd name="connsiteX57" fmla="*/ 91159 w 753552"/>
              <a:gd name="connsiteY57" fmla="*/ 2337225 h 5298523"/>
              <a:gd name="connsiteX58" fmla="*/ 118183 w 753552"/>
              <a:gd name="connsiteY58" fmla="*/ 2404775 h 5298523"/>
              <a:gd name="connsiteX59" fmla="*/ 131694 w 753552"/>
              <a:gd name="connsiteY59" fmla="*/ 2445305 h 5298523"/>
              <a:gd name="connsiteX60" fmla="*/ 64136 w 753552"/>
              <a:gd name="connsiteY60" fmla="*/ 2458815 h 5298523"/>
              <a:gd name="connsiteX61" fmla="*/ 91159 w 753552"/>
              <a:gd name="connsiteY61" fmla="*/ 2607424 h 5298523"/>
              <a:gd name="connsiteX62" fmla="*/ 118183 w 753552"/>
              <a:gd name="connsiteY62" fmla="*/ 2634444 h 5298523"/>
              <a:gd name="connsiteX63" fmla="*/ 50624 w 753552"/>
              <a:gd name="connsiteY63" fmla="*/ 2688484 h 5298523"/>
              <a:gd name="connsiteX64" fmla="*/ 77648 w 753552"/>
              <a:gd name="connsiteY64" fmla="*/ 2756034 h 5298523"/>
              <a:gd name="connsiteX65" fmla="*/ 91159 w 753552"/>
              <a:gd name="connsiteY65" fmla="*/ 2810074 h 5298523"/>
              <a:gd name="connsiteX66" fmla="*/ 158717 w 753552"/>
              <a:gd name="connsiteY66" fmla="*/ 2864114 h 5298523"/>
              <a:gd name="connsiteX67" fmla="*/ 226276 w 753552"/>
              <a:gd name="connsiteY67" fmla="*/ 2904644 h 5298523"/>
              <a:gd name="connsiteX68" fmla="*/ 118183 w 753552"/>
              <a:gd name="connsiteY68" fmla="*/ 2918154 h 5298523"/>
              <a:gd name="connsiteX69" fmla="*/ 172229 w 753552"/>
              <a:gd name="connsiteY69" fmla="*/ 3026234 h 5298523"/>
              <a:gd name="connsiteX70" fmla="*/ 199252 w 753552"/>
              <a:gd name="connsiteY70" fmla="*/ 3107293 h 5298523"/>
              <a:gd name="connsiteX71" fmla="*/ 185741 w 753552"/>
              <a:gd name="connsiteY71" fmla="*/ 3174843 h 5298523"/>
              <a:gd name="connsiteX72" fmla="*/ 145206 w 753552"/>
              <a:gd name="connsiteY72" fmla="*/ 3188353 h 5298523"/>
              <a:gd name="connsiteX73" fmla="*/ 199252 w 753552"/>
              <a:gd name="connsiteY73" fmla="*/ 3242393 h 5298523"/>
              <a:gd name="connsiteX74" fmla="*/ 239787 w 753552"/>
              <a:gd name="connsiteY74" fmla="*/ 3309943 h 5298523"/>
              <a:gd name="connsiteX75" fmla="*/ 226276 w 753552"/>
              <a:gd name="connsiteY75" fmla="*/ 3350473 h 5298523"/>
              <a:gd name="connsiteX76" fmla="*/ 293834 w 753552"/>
              <a:gd name="connsiteY76" fmla="*/ 3418023 h 5298523"/>
              <a:gd name="connsiteX77" fmla="*/ 320857 w 753552"/>
              <a:gd name="connsiteY77" fmla="*/ 3458553 h 5298523"/>
              <a:gd name="connsiteX78" fmla="*/ 401927 w 753552"/>
              <a:gd name="connsiteY78" fmla="*/ 3485573 h 5298523"/>
              <a:gd name="connsiteX79" fmla="*/ 307345 w 753552"/>
              <a:gd name="connsiteY79" fmla="*/ 3499083 h 5298523"/>
              <a:gd name="connsiteX80" fmla="*/ 320857 w 753552"/>
              <a:gd name="connsiteY80" fmla="*/ 3539612 h 5298523"/>
              <a:gd name="connsiteX81" fmla="*/ 361392 w 753552"/>
              <a:gd name="connsiteY81" fmla="*/ 3580142 h 5298523"/>
              <a:gd name="connsiteX82" fmla="*/ 253299 w 753552"/>
              <a:gd name="connsiteY82" fmla="*/ 3593652 h 5298523"/>
              <a:gd name="connsiteX83" fmla="*/ 172229 w 753552"/>
              <a:gd name="connsiteY83" fmla="*/ 3620672 h 5298523"/>
              <a:gd name="connsiteX84" fmla="*/ 104671 w 753552"/>
              <a:gd name="connsiteY84" fmla="*/ 3634182 h 5298523"/>
              <a:gd name="connsiteX85" fmla="*/ 185741 w 753552"/>
              <a:gd name="connsiteY85" fmla="*/ 3688222 h 5298523"/>
              <a:gd name="connsiteX86" fmla="*/ 226276 w 753552"/>
              <a:gd name="connsiteY86" fmla="*/ 3701732 h 5298523"/>
              <a:gd name="connsiteX87" fmla="*/ 266811 w 753552"/>
              <a:gd name="connsiteY87" fmla="*/ 3728752 h 5298523"/>
              <a:gd name="connsiteX88" fmla="*/ 347880 w 753552"/>
              <a:gd name="connsiteY88" fmla="*/ 3755772 h 5298523"/>
              <a:gd name="connsiteX89" fmla="*/ 320857 w 753552"/>
              <a:gd name="connsiteY89" fmla="*/ 3796302 h 5298523"/>
              <a:gd name="connsiteX90" fmla="*/ 280322 w 753552"/>
              <a:gd name="connsiteY90" fmla="*/ 3823322 h 5298523"/>
              <a:gd name="connsiteX91" fmla="*/ 266811 w 753552"/>
              <a:gd name="connsiteY91" fmla="*/ 3863852 h 5298523"/>
              <a:gd name="connsiteX92" fmla="*/ 293834 w 753552"/>
              <a:gd name="connsiteY92" fmla="*/ 3917892 h 5298523"/>
              <a:gd name="connsiteX93" fmla="*/ 320857 w 753552"/>
              <a:gd name="connsiteY93" fmla="*/ 3958422 h 5298523"/>
              <a:gd name="connsiteX94" fmla="*/ 334369 w 753552"/>
              <a:gd name="connsiteY94" fmla="*/ 3998952 h 5298523"/>
              <a:gd name="connsiteX95" fmla="*/ 293834 w 753552"/>
              <a:gd name="connsiteY95" fmla="*/ 4012462 h 5298523"/>
              <a:gd name="connsiteX96" fmla="*/ 293834 w 753552"/>
              <a:gd name="connsiteY96" fmla="*/ 4093521 h 5298523"/>
              <a:gd name="connsiteX97" fmla="*/ 334369 w 753552"/>
              <a:gd name="connsiteY97" fmla="*/ 4107031 h 5298523"/>
              <a:gd name="connsiteX98" fmla="*/ 361392 w 753552"/>
              <a:gd name="connsiteY98" fmla="*/ 4147561 h 5298523"/>
              <a:gd name="connsiteX99" fmla="*/ 415439 w 753552"/>
              <a:gd name="connsiteY99" fmla="*/ 4161071 h 5298523"/>
              <a:gd name="connsiteX100" fmla="*/ 455973 w 753552"/>
              <a:gd name="connsiteY100" fmla="*/ 4188091 h 5298523"/>
              <a:gd name="connsiteX101" fmla="*/ 415439 w 753552"/>
              <a:gd name="connsiteY101" fmla="*/ 4201601 h 5298523"/>
              <a:gd name="connsiteX102" fmla="*/ 361392 w 753552"/>
              <a:gd name="connsiteY102" fmla="*/ 4215111 h 5298523"/>
              <a:gd name="connsiteX103" fmla="*/ 307345 w 753552"/>
              <a:gd name="connsiteY103" fmla="*/ 4242131 h 5298523"/>
              <a:gd name="connsiteX104" fmla="*/ 226276 w 753552"/>
              <a:gd name="connsiteY104" fmla="*/ 4255641 h 5298523"/>
              <a:gd name="connsiteX105" fmla="*/ 185741 w 753552"/>
              <a:gd name="connsiteY105" fmla="*/ 4269151 h 5298523"/>
              <a:gd name="connsiteX106" fmla="*/ 280322 w 753552"/>
              <a:gd name="connsiteY106" fmla="*/ 4296171 h 5298523"/>
              <a:gd name="connsiteX107" fmla="*/ 320857 w 753552"/>
              <a:gd name="connsiteY107" fmla="*/ 4309681 h 5298523"/>
              <a:gd name="connsiteX108" fmla="*/ 280322 w 753552"/>
              <a:gd name="connsiteY108" fmla="*/ 4336701 h 5298523"/>
              <a:gd name="connsiteX109" fmla="*/ 226276 w 753552"/>
              <a:gd name="connsiteY109" fmla="*/ 4417761 h 5298523"/>
              <a:gd name="connsiteX110" fmla="*/ 266811 w 753552"/>
              <a:gd name="connsiteY110" fmla="*/ 4458291 h 5298523"/>
              <a:gd name="connsiteX111" fmla="*/ 307345 w 753552"/>
              <a:gd name="connsiteY111" fmla="*/ 4471801 h 5298523"/>
              <a:gd name="connsiteX112" fmla="*/ 401927 w 753552"/>
              <a:gd name="connsiteY112" fmla="*/ 4512331 h 5298523"/>
              <a:gd name="connsiteX113" fmla="*/ 442462 w 753552"/>
              <a:gd name="connsiteY113" fmla="*/ 4539350 h 5298523"/>
              <a:gd name="connsiteX114" fmla="*/ 442462 w 753552"/>
              <a:gd name="connsiteY114" fmla="*/ 4566370 h 5298523"/>
              <a:gd name="connsiteX115" fmla="*/ 482997 w 753552"/>
              <a:gd name="connsiteY115" fmla="*/ 4647430 h 5298523"/>
              <a:gd name="connsiteX116" fmla="*/ 591090 w 753552"/>
              <a:gd name="connsiteY116" fmla="*/ 4674450 h 5298523"/>
              <a:gd name="connsiteX117" fmla="*/ 712695 w 753552"/>
              <a:gd name="connsiteY117" fmla="*/ 4728490 h 5298523"/>
              <a:gd name="connsiteX118" fmla="*/ 685671 w 753552"/>
              <a:gd name="connsiteY118" fmla="*/ 4755510 h 5298523"/>
              <a:gd name="connsiteX119" fmla="*/ 645136 w 753552"/>
              <a:gd name="connsiteY119" fmla="*/ 4769020 h 5298523"/>
              <a:gd name="connsiteX120" fmla="*/ 726206 w 753552"/>
              <a:gd name="connsiteY120" fmla="*/ 4796040 h 5298523"/>
              <a:gd name="connsiteX121" fmla="*/ 753229 w 753552"/>
              <a:gd name="connsiteY121" fmla="*/ 4836570 h 5298523"/>
              <a:gd name="connsiteX122" fmla="*/ 672160 w 753552"/>
              <a:gd name="connsiteY122" fmla="*/ 4877100 h 5298523"/>
              <a:gd name="connsiteX123" fmla="*/ 0 w 753552"/>
              <a:gd name="connsiteY123" fmla="*/ 4911594 h 5298523"/>
              <a:gd name="connsiteX124" fmla="*/ 99801 w 753552"/>
              <a:gd name="connsiteY124" fmla="*/ 5014813 h 5298523"/>
              <a:gd name="connsiteX125" fmla="*/ 26036 w 753552"/>
              <a:gd name="connsiteY125" fmla="*/ 5032557 h 5298523"/>
              <a:gd name="connsiteX126" fmla="*/ 99625 w 753552"/>
              <a:gd name="connsiteY126" fmla="*/ 5106952 h 5298523"/>
              <a:gd name="connsiteX127" fmla="*/ 20180 w 753552"/>
              <a:gd name="connsiteY127" fmla="*/ 5124513 h 5298523"/>
              <a:gd name="connsiteX128" fmla="*/ 98002 w 753552"/>
              <a:gd name="connsiteY128" fmla="*/ 5247906 h 5298523"/>
              <a:gd name="connsiteX129" fmla="*/ 25224 w 753552"/>
              <a:gd name="connsiteY129" fmla="*/ 5298523 h 5298523"/>
              <a:gd name="connsiteX0" fmla="*/ 23601 w 753552"/>
              <a:gd name="connsiteY0" fmla="*/ 0 h 5298523"/>
              <a:gd name="connsiteX1" fmla="*/ 91159 w 753552"/>
              <a:gd name="connsiteY1" fmla="*/ 54039 h 5298523"/>
              <a:gd name="connsiteX2" fmla="*/ 104671 w 753552"/>
              <a:gd name="connsiteY2" fmla="*/ 94569 h 5298523"/>
              <a:gd name="connsiteX3" fmla="*/ 131694 w 753552"/>
              <a:gd name="connsiteY3" fmla="*/ 135099 h 5298523"/>
              <a:gd name="connsiteX4" fmla="*/ 50624 w 753552"/>
              <a:gd name="connsiteY4" fmla="*/ 148609 h 5298523"/>
              <a:gd name="connsiteX5" fmla="*/ 77648 w 753552"/>
              <a:gd name="connsiteY5" fmla="*/ 189139 h 5298523"/>
              <a:gd name="connsiteX6" fmla="*/ 118183 w 753552"/>
              <a:gd name="connsiteY6" fmla="*/ 216159 h 5298523"/>
              <a:gd name="connsiteX7" fmla="*/ 91159 w 753552"/>
              <a:gd name="connsiteY7" fmla="*/ 243179 h 5298523"/>
              <a:gd name="connsiteX8" fmla="*/ 50624 w 753552"/>
              <a:gd name="connsiteY8" fmla="*/ 256689 h 5298523"/>
              <a:gd name="connsiteX9" fmla="*/ 104671 w 753552"/>
              <a:gd name="connsiteY9" fmla="*/ 310729 h 5298523"/>
              <a:gd name="connsiteX10" fmla="*/ 145206 w 753552"/>
              <a:gd name="connsiteY10" fmla="*/ 337749 h 5298523"/>
              <a:gd name="connsiteX11" fmla="*/ 104671 w 753552"/>
              <a:gd name="connsiteY11" fmla="*/ 418809 h 5298523"/>
              <a:gd name="connsiteX12" fmla="*/ 50624 w 753552"/>
              <a:gd name="connsiteY12" fmla="*/ 445829 h 5298523"/>
              <a:gd name="connsiteX13" fmla="*/ 37113 w 753552"/>
              <a:gd name="connsiteY13" fmla="*/ 486359 h 5298523"/>
              <a:gd name="connsiteX14" fmla="*/ 77648 w 753552"/>
              <a:gd name="connsiteY14" fmla="*/ 526889 h 5298523"/>
              <a:gd name="connsiteX15" fmla="*/ 91159 w 753552"/>
              <a:gd name="connsiteY15" fmla="*/ 567418 h 5298523"/>
              <a:gd name="connsiteX16" fmla="*/ 118183 w 753552"/>
              <a:gd name="connsiteY16" fmla="*/ 607948 h 5298523"/>
              <a:gd name="connsiteX17" fmla="*/ 131694 w 753552"/>
              <a:gd name="connsiteY17" fmla="*/ 648478 h 5298523"/>
              <a:gd name="connsiteX18" fmla="*/ 131694 w 753552"/>
              <a:gd name="connsiteY18" fmla="*/ 689008 h 5298523"/>
              <a:gd name="connsiteX19" fmla="*/ 104671 w 753552"/>
              <a:gd name="connsiteY19" fmla="*/ 729538 h 5298523"/>
              <a:gd name="connsiteX20" fmla="*/ 158717 w 753552"/>
              <a:gd name="connsiteY20" fmla="*/ 824108 h 5298523"/>
              <a:gd name="connsiteX21" fmla="*/ 118183 w 753552"/>
              <a:gd name="connsiteY21" fmla="*/ 851128 h 5298523"/>
              <a:gd name="connsiteX22" fmla="*/ 172229 w 753552"/>
              <a:gd name="connsiteY22" fmla="*/ 932188 h 5298523"/>
              <a:gd name="connsiteX23" fmla="*/ 158717 w 753552"/>
              <a:gd name="connsiteY23" fmla="*/ 972718 h 5298523"/>
              <a:gd name="connsiteX24" fmla="*/ 118183 w 753552"/>
              <a:gd name="connsiteY24" fmla="*/ 986228 h 5298523"/>
              <a:gd name="connsiteX25" fmla="*/ 91159 w 753552"/>
              <a:gd name="connsiteY25" fmla="*/ 1013248 h 5298523"/>
              <a:gd name="connsiteX26" fmla="*/ 118183 w 753552"/>
              <a:gd name="connsiteY26" fmla="*/ 1053777 h 5298523"/>
              <a:gd name="connsiteX27" fmla="*/ 158717 w 753552"/>
              <a:gd name="connsiteY27" fmla="*/ 1080797 h 5298523"/>
              <a:gd name="connsiteX28" fmla="*/ 185741 w 753552"/>
              <a:gd name="connsiteY28" fmla="*/ 1107817 h 5298523"/>
              <a:gd name="connsiteX29" fmla="*/ 118183 w 753552"/>
              <a:gd name="connsiteY29" fmla="*/ 1175367 h 5298523"/>
              <a:gd name="connsiteX30" fmla="*/ 158717 w 753552"/>
              <a:gd name="connsiteY30" fmla="*/ 1188877 h 5298523"/>
              <a:gd name="connsiteX31" fmla="*/ 212764 w 753552"/>
              <a:gd name="connsiteY31" fmla="*/ 1242917 h 5298523"/>
              <a:gd name="connsiteX32" fmla="*/ 239787 w 753552"/>
              <a:gd name="connsiteY32" fmla="*/ 1283447 h 5298523"/>
              <a:gd name="connsiteX33" fmla="*/ 266811 w 753552"/>
              <a:gd name="connsiteY33" fmla="*/ 1310467 h 5298523"/>
              <a:gd name="connsiteX34" fmla="*/ 307345 w 753552"/>
              <a:gd name="connsiteY34" fmla="*/ 1337487 h 5298523"/>
              <a:gd name="connsiteX35" fmla="*/ 361392 w 753552"/>
              <a:gd name="connsiteY35" fmla="*/ 1405037 h 5298523"/>
              <a:gd name="connsiteX36" fmla="*/ 212764 w 753552"/>
              <a:gd name="connsiteY36" fmla="*/ 1418547 h 5298523"/>
              <a:gd name="connsiteX37" fmla="*/ 131694 w 753552"/>
              <a:gd name="connsiteY37" fmla="*/ 1459077 h 5298523"/>
              <a:gd name="connsiteX38" fmla="*/ 91159 w 753552"/>
              <a:gd name="connsiteY38" fmla="*/ 1472587 h 5298523"/>
              <a:gd name="connsiteX39" fmla="*/ 77648 w 753552"/>
              <a:gd name="connsiteY39" fmla="*/ 1513117 h 5298523"/>
              <a:gd name="connsiteX40" fmla="*/ 104671 w 753552"/>
              <a:gd name="connsiteY40" fmla="*/ 1661726 h 5298523"/>
              <a:gd name="connsiteX41" fmla="*/ 64136 w 753552"/>
              <a:gd name="connsiteY41" fmla="*/ 1688746 h 5298523"/>
              <a:gd name="connsiteX42" fmla="*/ 23601 w 753552"/>
              <a:gd name="connsiteY42" fmla="*/ 1702256 h 5298523"/>
              <a:gd name="connsiteX43" fmla="*/ 10089 w 753552"/>
              <a:gd name="connsiteY43" fmla="*/ 1742786 h 5298523"/>
              <a:gd name="connsiteX44" fmla="*/ 37113 w 753552"/>
              <a:gd name="connsiteY44" fmla="*/ 1783316 h 5298523"/>
              <a:gd name="connsiteX45" fmla="*/ 77648 w 753552"/>
              <a:gd name="connsiteY45" fmla="*/ 1810336 h 5298523"/>
              <a:gd name="connsiteX46" fmla="*/ 10089 w 753552"/>
              <a:gd name="connsiteY46" fmla="*/ 1850866 h 5298523"/>
              <a:gd name="connsiteX47" fmla="*/ 77648 w 753552"/>
              <a:gd name="connsiteY47" fmla="*/ 1891396 h 5298523"/>
              <a:gd name="connsiteX48" fmla="*/ 91159 w 753552"/>
              <a:gd name="connsiteY48" fmla="*/ 1931926 h 5298523"/>
              <a:gd name="connsiteX49" fmla="*/ 64136 w 753552"/>
              <a:gd name="connsiteY49" fmla="*/ 1972456 h 5298523"/>
              <a:gd name="connsiteX50" fmla="*/ 104671 w 753552"/>
              <a:gd name="connsiteY50" fmla="*/ 1999476 h 5298523"/>
              <a:gd name="connsiteX51" fmla="*/ 172229 w 753552"/>
              <a:gd name="connsiteY51" fmla="*/ 2067025 h 5298523"/>
              <a:gd name="connsiteX52" fmla="*/ 199252 w 753552"/>
              <a:gd name="connsiteY52" fmla="*/ 2107555 h 5298523"/>
              <a:gd name="connsiteX53" fmla="*/ 158717 w 753552"/>
              <a:gd name="connsiteY53" fmla="*/ 2134575 h 5298523"/>
              <a:gd name="connsiteX54" fmla="*/ 23601 w 753552"/>
              <a:gd name="connsiteY54" fmla="*/ 2148085 h 5298523"/>
              <a:gd name="connsiteX55" fmla="*/ 64136 w 753552"/>
              <a:gd name="connsiteY55" fmla="*/ 2256165 h 5298523"/>
              <a:gd name="connsiteX56" fmla="*/ 104671 w 753552"/>
              <a:gd name="connsiteY56" fmla="*/ 2283185 h 5298523"/>
              <a:gd name="connsiteX57" fmla="*/ 91159 w 753552"/>
              <a:gd name="connsiteY57" fmla="*/ 2337225 h 5298523"/>
              <a:gd name="connsiteX58" fmla="*/ 118183 w 753552"/>
              <a:gd name="connsiteY58" fmla="*/ 2404775 h 5298523"/>
              <a:gd name="connsiteX59" fmla="*/ 131694 w 753552"/>
              <a:gd name="connsiteY59" fmla="*/ 2445305 h 5298523"/>
              <a:gd name="connsiteX60" fmla="*/ 64136 w 753552"/>
              <a:gd name="connsiteY60" fmla="*/ 2458815 h 5298523"/>
              <a:gd name="connsiteX61" fmla="*/ 91159 w 753552"/>
              <a:gd name="connsiteY61" fmla="*/ 2607424 h 5298523"/>
              <a:gd name="connsiteX62" fmla="*/ 118183 w 753552"/>
              <a:gd name="connsiteY62" fmla="*/ 2634444 h 5298523"/>
              <a:gd name="connsiteX63" fmla="*/ 50624 w 753552"/>
              <a:gd name="connsiteY63" fmla="*/ 2688484 h 5298523"/>
              <a:gd name="connsiteX64" fmla="*/ 77648 w 753552"/>
              <a:gd name="connsiteY64" fmla="*/ 2756034 h 5298523"/>
              <a:gd name="connsiteX65" fmla="*/ 91159 w 753552"/>
              <a:gd name="connsiteY65" fmla="*/ 2810074 h 5298523"/>
              <a:gd name="connsiteX66" fmla="*/ 158717 w 753552"/>
              <a:gd name="connsiteY66" fmla="*/ 2864114 h 5298523"/>
              <a:gd name="connsiteX67" fmla="*/ 226276 w 753552"/>
              <a:gd name="connsiteY67" fmla="*/ 2904644 h 5298523"/>
              <a:gd name="connsiteX68" fmla="*/ 118183 w 753552"/>
              <a:gd name="connsiteY68" fmla="*/ 2918154 h 5298523"/>
              <a:gd name="connsiteX69" fmla="*/ 172229 w 753552"/>
              <a:gd name="connsiteY69" fmla="*/ 3026234 h 5298523"/>
              <a:gd name="connsiteX70" fmla="*/ 199252 w 753552"/>
              <a:gd name="connsiteY70" fmla="*/ 3107293 h 5298523"/>
              <a:gd name="connsiteX71" fmla="*/ 185741 w 753552"/>
              <a:gd name="connsiteY71" fmla="*/ 3174843 h 5298523"/>
              <a:gd name="connsiteX72" fmla="*/ 145206 w 753552"/>
              <a:gd name="connsiteY72" fmla="*/ 3188353 h 5298523"/>
              <a:gd name="connsiteX73" fmla="*/ 199252 w 753552"/>
              <a:gd name="connsiteY73" fmla="*/ 3242393 h 5298523"/>
              <a:gd name="connsiteX74" fmla="*/ 239787 w 753552"/>
              <a:gd name="connsiteY74" fmla="*/ 3309943 h 5298523"/>
              <a:gd name="connsiteX75" fmla="*/ 226276 w 753552"/>
              <a:gd name="connsiteY75" fmla="*/ 3350473 h 5298523"/>
              <a:gd name="connsiteX76" fmla="*/ 293834 w 753552"/>
              <a:gd name="connsiteY76" fmla="*/ 3418023 h 5298523"/>
              <a:gd name="connsiteX77" fmla="*/ 320857 w 753552"/>
              <a:gd name="connsiteY77" fmla="*/ 3458553 h 5298523"/>
              <a:gd name="connsiteX78" fmla="*/ 401927 w 753552"/>
              <a:gd name="connsiteY78" fmla="*/ 3485573 h 5298523"/>
              <a:gd name="connsiteX79" fmla="*/ 307345 w 753552"/>
              <a:gd name="connsiteY79" fmla="*/ 3499083 h 5298523"/>
              <a:gd name="connsiteX80" fmla="*/ 320857 w 753552"/>
              <a:gd name="connsiteY80" fmla="*/ 3539612 h 5298523"/>
              <a:gd name="connsiteX81" fmla="*/ 361392 w 753552"/>
              <a:gd name="connsiteY81" fmla="*/ 3580142 h 5298523"/>
              <a:gd name="connsiteX82" fmla="*/ 253299 w 753552"/>
              <a:gd name="connsiteY82" fmla="*/ 3593652 h 5298523"/>
              <a:gd name="connsiteX83" fmla="*/ 172229 w 753552"/>
              <a:gd name="connsiteY83" fmla="*/ 3620672 h 5298523"/>
              <a:gd name="connsiteX84" fmla="*/ 104671 w 753552"/>
              <a:gd name="connsiteY84" fmla="*/ 3634182 h 5298523"/>
              <a:gd name="connsiteX85" fmla="*/ 185741 w 753552"/>
              <a:gd name="connsiteY85" fmla="*/ 3688222 h 5298523"/>
              <a:gd name="connsiteX86" fmla="*/ 226276 w 753552"/>
              <a:gd name="connsiteY86" fmla="*/ 3701732 h 5298523"/>
              <a:gd name="connsiteX87" fmla="*/ 266811 w 753552"/>
              <a:gd name="connsiteY87" fmla="*/ 3728752 h 5298523"/>
              <a:gd name="connsiteX88" fmla="*/ 347880 w 753552"/>
              <a:gd name="connsiteY88" fmla="*/ 3755772 h 5298523"/>
              <a:gd name="connsiteX89" fmla="*/ 320857 w 753552"/>
              <a:gd name="connsiteY89" fmla="*/ 3796302 h 5298523"/>
              <a:gd name="connsiteX90" fmla="*/ 280322 w 753552"/>
              <a:gd name="connsiteY90" fmla="*/ 3823322 h 5298523"/>
              <a:gd name="connsiteX91" fmla="*/ 266811 w 753552"/>
              <a:gd name="connsiteY91" fmla="*/ 3863852 h 5298523"/>
              <a:gd name="connsiteX92" fmla="*/ 293834 w 753552"/>
              <a:gd name="connsiteY92" fmla="*/ 3917892 h 5298523"/>
              <a:gd name="connsiteX93" fmla="*/ 320857 w 753552"/>
              <a:gd name="connsiteY93" fmla="*/ 3958422 h 5298523"/>
              <a:gd name="connsiteX94" fmla="*/ 334369 w 753552"/>
              <a:gd name="connsiteY94" fmla="*/ 3998952 h 5298523"/>
              <a:gd name="connsiteX95" fmla="*/ 293834 w 753552"/>
              <a:gd name="connsiteY95" fmla="*/ 4012462 h 5298523"/>
              <a:gd name="connsiteX96" fmla="*/ 293834 w 753552"/>
              <a:gd name="connsiteY96" fmla="*/ 4093521 h 5298523"/>
              <a:gd name="connsiteX97" fmla="*/ 334369 w 753552"/>
              <a:gd name="connsiteY97" fmla="*/ 4107031 h 5298523"/>
              <a:gd name="connsiteX98" fmla="*/ 361392 w 753552"/>
              <a:gd name="connsiteY98" fmla="*/ 4147561 h 5298523"/>
              <a:gd name="connsiteX99" fmla="*/ 415439 w 753552"/>
              <a:gd name="connsiteY99" fmla="*/ 4161071 h 5298523"/>
              <a:gd name="connsiteX100" fmla="*/ 455973 w 753552"/>
              <a:gd name="connsiteY100" fmla="*/ 4188091 h 5298523"/>
              <a:gd name="connsiteX101" fmla="*/ 415439 w 753552"/>
              <a:gd name="connsiteY101" fmla="*/ 4201601 h 5298523"/>
              <a:gd name="connsiteX102" fmla="*/ 361392 w 753552"/>
              <a:gd name="connsiteY102" fmla="*/ 4215111 h 5298523"/>
              <a:gd name="connsiteX103" fmla="*/ 307345 w 753552"/>
              <a:gd name="connsiteY103" fmla="*/ 4242131 h 5298523"/>
              <a:gd name="connsiteX104" fmla="*/ 226276 w 753552"/>
              <a:gd name="connsiteY104" fmla="*/ 4255641 h 5298523"/>
              <a:gd name="connsiteX105" fmla="*/ 185741 w 753552"/>
              <a:gd name="connsiteY105" fmla="*/ 4269151 h 5298523"/>
              <a:gd name="connsiteX106" fmla="*/ 280322 w 753552"/>
              <a:gd name="connsiteY106" fmla="*/ 4296171 h 5298523"/>
              <a:gd name="connsiteX107" fmla="*/ 320857 w 753552"/>
              <a:gd name="connsiteY107" fmla="*/ 4309681 h 5298523"/>
              <a:gd name="connsiteX108" fmla="*/ 280322 w 753552"/>
              <a:gd name="connsiteY108" fmla="*/ 4336701 h 5298523"/>
              <a:gd name="connsiteX109" fmla="*/ 226276 w 753552"/>
              <a:gd name="connsiteY109" fmla="*/ 4417761 h 5298523"/>
              <a:gd name="connsiteX110" fmla="*/ 266811 w 753552"/>
              <a:gd name="connsiteY110" fmla="*/ 4458291 h 5298523"/>
              <a:gd name="connsiteX111" fmla="*/ 307345 w 753552"/>
              <a:gd name="connsiteY111" fmla="*/ 4471801 h 5298523"/>
              <a:gd name="connsiteX112" fmla="*/ 401927 w 753552"/>
              <a:gd name="connsiteY112" fmla="*/ 4512331 h 5298523"/>
              <a:gd name="connsiteX113" fmla="*/ 442462 w 753552"/>
              <a:gd name="connsiteY113" fmla="*/ 4539350 h 5298523"/>
              <a:gd name="connsiteX114" fmla="*/ 442462 w 753552"/>
              <a:gd name="connsiteY114" fmla="*/ 4566370 h 5298523"/>
              <a:gd name="connsiteX115" fmla="*/ 482997 w 753552"/>
              <a:gd name="connsiteY115" fmla="*/ 4647430 h 5298523"/>
              <a:gd name="connsiteX116" fmla="*/ 591090 w 753552"/>
              <a:gd name="connsiteY116" fmla="*/ 4674450 h 5298523"/>
              <a:gd name="connsiteX117" fmla="*/ 712695 w 753552"/>
              <a:gd name="connsiteY117" fmla="*/ 4728490 h 5298523"/>
              <a:gd name="connsiteX118" fmla="*/ 685671 w 753552"/>
              <a:gd name="connsiteY118" fmla="*/ 4755510 h 5298523"/>
              <a:gd name="connsiteX119" fmla="*/ 645136 w 753552"/>
              <a:gd name="connsiteY119" fmla="*/ 4769020 h 5298523"/>
              <a:gd name="connsiteX120" fmla="*/ 726206 w 753552"/>
              <a:gd name="connsiteY120" fmla="*/ 4796040 h 5298523"/>
              <a:gd name="connsiteX121" fmla="*/ 753229 w 753552"/>
              <a:gd name="connsiteY121" fmla="*/ 4836570 h 5298523"/>
              <a:gd name="connsiteX122" fmla="*/ 672160 w 753552"/>
              <a:gd name="connsiteY122" fmla="*/ 4877100 h 5298523"/>
              <a:gd name="connsiteX123" fmla="*/ 0 w 753552"/>
              <a:gd name="connsiteY123" fmla="*/ 4911594 h 5298523"/>
              <a:gd name="connsiteX124" fmla="*/ 99801 w 753552"/>
              <a:gd name="connsiteY124" fmla="*/ 5014813 h 5298523"/>
              <a:gd name="connsiteX125" fmla="*/ 26036 w 753552"/>
              <a:gd name="connsiteY125" fmla="*/ 5032557 h 5298523"/>
              <a:gd name="connsiteX126" fmla="*/ 99625 w 753552"/>
              <a:gd name="connsiteY126" fmla="*/ 5106952 h 5298523"/>
              <a:gd name="connsiteX127" fmla="*/ 20180 w 753552"/>
              <a:gd name="connsiteY127" fmla="*/ 5124513 h 5298523"/>
              <a:gd name="connsiteX128" fmla="*/ 98002 w 753552"/>
              <a:gd name="connsiteY128" fmla="*/ 5247906 h 5298523"/>
              <a:gd name="connsiteX129" fmla="*/ 25224 w 753552"/>
              <a:gd name="connsiteY129" fmla="*/ 5298523 h 5298523"/>
              <a:gd name="connsiteX0" fmla="*/ 23601 w 793362"/>
              <a:gd name="connsiteY0" fmla="*/ 0 h 5298523"/>
              <a:gd name="connsiteX1" fmla="*/ 91159 w 793362"/>
              <a:gd name="connsiteY1" fmla="*/ 54039 h 5298523"/>
              <a:gd name="connsiteX2" fmla="*/ 104671 w 793362"/>
              <a:gd name="connsiteY2" fmla="*/ 94569 h 5298523"/>
              <a:gd name="connsiteX3" fmla="*/ 131694 w 793362"/>
              <a:gd name="connsiteY3" fmla="*/ 135099 h 5298523"/>
              <a:gd name="connsiteX4" fmla="*/ 50624 w 793362"/>
              <a:gd name="connsiteY4" fmla="*/ 148609 h 5298523"/>
              <a:gd name="connsiteX5" fmla="*/ 77648 w 793362"/>
              <a:gd name="connsiteY5" fmla="*/ 189139 h 5298523"/>
              <a:gd name="connsiteX6" fmla="*/ 118183 w 793362"/>
              <a:gd name="connsiteY6" fmla="*/ 216159 h 5298523"/>
              <a:gd name="connsiteX7" fmla="*/ 91159 w 793362"/>
              <a:gd name="connsiteY7" fmla="*/ 243179 h 5298523"/>
              <a:gd name="connsiteX8" fmla="*/ 50624 w 793362"/>
              <a:gd name="connsiteY8" fmla="*/ 256689 h 5298523"/>
              <a:gd name="connsiteX9" fmla="*/ 104671 w 793362"/>
              <a:gd name="connsiteY9" fmla="*/ 310729 h 5298523"/>
              <a:gd name="connsiteX10" fmla="*/ 145206 w 793362"/>
              <a:gd name="connsiteY10" fmla="*/ 337749 h 5298523"/>
              <a:gd name="connsiteX11" fmla="*/ 104671 w 793362"/>
              <a:gd name="connsiteY11" fmla="*/ 418809 h 5298523"/>
              <a:gd name="connsiteX12" fmla="*/ 50624 w 793362"/>
              <a:gd name="connsiteY12" fmla="*/ 445829 h 5298523"/>
              <a:gd name="connsiteX13" fmla="*/ 37113 w 793362"/>
              <a:gd name="connsiteY13" fmla="*/ 486359 h 5298523"/>
              <a:gd name="connsiteX14" fmla="*/ 77648 w 793362"/>
              <a:gd name="connsiteY14" fmla="*/ 526889 h 5298523"/>
              <a:gd name="connsiteX15" fmla="*/ 91159 w 793362"/>
              <a:gd name="connsiteY15" fmla="*/ 567418 h 5298523"/>
              <a:gd name="connsiteX16" fmla="*/ 118183 w 793362"/>
              <a:gd name="connsiteY16" fmla="*/ 607948 h 5298523"/>
              <a:gd name="connsiteX17" fmla="*/ 131694 w 793362"/>
              <a:gd name="connsiteY17" fmla="*/ 648478 h 5298523"/>
              <a:gd name="connsiteX18" fmla="*/ 131694 w 793362"/>
              <a:gd name="connsiteY18" fmla="*/ 689008 h 5298523"/>
              <a:gd name="connsiteX19" fmla="*/ 104671 w 793362"/>
              <a:gd name="connsiteY19" fmla="*/ 729538 h 5298523"/>
              <a:gd name="connsiteX20" fmla="*/ 158717 w 793362"/>
              <a:gd name="connsiteY20" fmla="*/ 824108 h 5298523"/>
              <a:gd name="connsiteX21" fmla="*/ 118183 w 793362"/>
              <a:gd name="connsiteY21" fmla="*/ 851128 h 5298523"/>
              <a:gd name="connsiteX22" fmla="*/ 172229 w 793362"/>
              <a:gd name="connsiteY22" fmla="*/ 932188 h 5298523"/>
              <a:gd name="connsiteX23" fmla="*/ 158717 w 793362"/>
              <a:gd name="connsiteY23" fmla="*/ 972718 h 5298523"/>
              <a:gd name="connsiteX24" fmla="*/ 118183 w 793362"/>
              <a:gd name="connsiteY24" fmla="*/ 986228 h 5298523"/>
              <a:gd name="connsiteX25" fmla="*/ 91159 w 793362"/>
              <a:gd name="connsiteY25" fmla="*/ 1013248 h 5298523"/>
              <a:gd name="connsiteX26" fmla="*/ 118183 w 793362"/>
              <a:gd name="connsiteY26" fmla="*/ 1053777 h 5298523"/>
              <a:gd name="connsiteX27" fmla="*/ 158717 w 793362"/>
              <a:gd name="connsiteY27" fmla="*/ 1080797 h 5298523"/>
              <a:gd name="connsiteX28" fmla="*/ 185741 w 793362"/>
              <a:gd name="connsiteY28" fmla="*/ 1107817 h 5298523"/>
              <a:gd name="connsiteX29" fmla="*/ 118183 w 793362"/>
              <a:gd name="connsiteY29" fmla="*/ 1175367 h 5298523"/>
              <a:gd name="connsiteX30" fmla="*/ 158717 w 793362"/>
              <a:gd name="connsiteY30" fmla="*/ 1188877 h 5298523"/>
              <a:gd name="connsiteX31" fmla="*/ 212764 w 793362"/>
              <a:gd name="connsiteY31" fmla="*/ 1242917 h 5298523"/>
              <a:gd name="connsiteX32" fmla="*/ 239787 w 793362"/>
              <a:gd name="connsiteY32" fmla="*/ 1283447 h 5298523"/>
              <a:gd name="connsiteX33" fmla="*/ 266811 w 793362"/>
              <a:gd name="connsiteY33" fmla="*/ 1310467 h 5298523"/>
              <a:gd name="connsiteX34" fmla="*/ 307345 w 793362"/>
              <a:gd name="connsiteY34" fmla="*/ 1337487 h 5298523"/>
              <a:gd name="connsiteX35" fmla="*/ 361392 w 793362"/>
              <a:gd name="connsiteY35" fmla="*/ 1405037 h 5298523"/>
              <a:gd name="connsiteX36" fmla="*/ 212764 w 793362"/>
              <a:gd name="connsiteY36" fmla="*/ 1418547 h 5298523"/>
              <a:gd name="connsiteX37" fmla="*/ 131694 w 793362"/>
              <a:gd name="connsiteY37" fmla="*/ 1459077 h 5298523"/>
              <a:gd name="connsiteX38" fmla="*/ 91159 w 793362"/>
              <a:gd name="connsiteY38" fmla="*/ 1472587 h 5298523"/>
              <a:gd name="connsiteX39" fmla="*/ 77648 w 793362"/>
              <a:gd name="connsiteY39" fmla="*/ 1513117 h 5298523"/>
              <a:gd name="connsiteX40" fmla="*/ 104671 w 793362"/>
              <a:gd name="connsiteY40" fmla="*/ 1661726 h 5298523"/>
              <a:gd name="connsiteX41" fmla="*/ 64136 w 793362"/>
              <a:gd name="connsiteY41" fmla="*/ 1688746 h 5298523"/>
              <a:gd name="connsiteX42" fmla="*/ 23601 w 793362"/>
              <a:gd name="connsiteY42" fmla="*/ 1702256 h 5298523"/>
              <a:gd name="connsiteX43" fmla="*/ 10089 w 793362"/>
              <a:gd name="connsiteY43" fmla="*/ 1742786 h 5298523"/>
              <a:gd name="connsiteX44" fmla="*/ 37113 w 793362"/>
              <a:gd name="connsiteY44" fmla="*/ 1783316 h 5298523"/>
              <a:gd name="connsiteX45" fmla="*/ 77648 w 793362"/>
              <a:gd name="connsiteY45" fmla="*/ 1810336 h 5298523"/>
              <a:gd name="connsiteX46" fmla="*/ 10089 w 793362"/>
              <a:gd name="connsiteY46" fmla="*/ 1850866 h 5298523"/>
              <a:gd name="connsiteX47" fmla="*/ 77648 w 793362"/>
              <a:gd name="connsiteY47" fmla="*/ 1891396 h 5298523"/>
              <a:gd name="connsiteX48" fmla="*/ 91159 w 793362"/>
              <a:gd name="connsiteY48" fmla="*/ 1931926 h 5298523"/>
              <a:gd name="connsiteX49" fmla="*/ 64136 w 793362"/>
              <a:gd name="connsiteY49" fmla="*/ 1972456 h 5298523"/>
              <a:gd name="connsiteX50" fmla="*/ 104671 w 793362"/>
              <a:gd name="connsiteY50" fmla="*/ 1999476 h 5298523"/>
              <a:gd name="connsiteX51" fmla="*/ 172229 w 793362"/>
              <a:gd name="connsiteY51" fmla="*/ 2067025 h 5298523"/>
              <a:gd name="connsiteX52" fmla="*/ 199252 w 793362"/>
              <a:gd name="connsiteY52" fmla="*/ 2107555 h 5298523"/>
              <a:gd name="connsiteX53" fmla="*/ 158717 w 793362"/>
              <a:gd name="connsiteY53" fmla="*/ 2134575 h 5298523"/>
              <a:gd name="connsiteX54" fmla="*/ 23601 w 793362"/>
              <a:gd name="connsiteY54" fmla="*/ 2148085 h 5298523"/>
              <a:gd name="connsiteX55" fmla="*/ 64136 w 793362"/>
              <a:gd name="connsiteY55" fmla="*/ 2256165 h 5298523"/>
              <a:gd name="connsiteX56" fmla="*/ 104671 w 793362"/>
              <a:gd name="connsiteY56" fmla="*/ 2283185 h 5298523"/>
              <a:gd name="connsiteX57" fmla="*/ 91159 w 793362"/>
              <a:gd name="connsiteY57" fmla="*/ 2337225 h 5298523"/>
              <a:gd name="connsiteX58" fmla="*/ 118183 w 793362"/>
              <a:gd name="connsiteY58" fmla="*/ 2404775 h 5298523"/>
              <a:gd name="connsiteX59" fmla="*/ 131694 w 793362"/>
              <a:gd name="connsiteY59" fmla="*/ 2445305 h 5298523"/>
              <a:gd name="connsiteX60" fmla="*/ 64136 w 793362"/>
              <a:gd name="connsiteY60" fmla="*/ 2458815 h 5298523"/>
              <a:gd name="connsiteX61" fmla="*/ 91159 w 793362"/>
              <a:gd name="connsiteY61" fmla="*/ 2607424 h 5298523"/>
              <a:gd name="connsiteX62" fmla="*/ 118183 w 793362"/>
              <a:gd name="connsiteY62" fmla="*/ 2634444 h 5298523"/>
              <a:gd name="connsiteX63" fmla="*/ 50624 w 793362"/>
              <a:gd name="connsiteY63" fmla="*/ 2688484 h 5298523"/>
              <a:gd name="connsiteX64" fmla="*/ 77648 w 793362"/>
              <a:gd name="connsiteY64" fmla="*/ 2756034 h 5298523"/>
              <a:gd name="connsiteX65" fmla="*/ 91159 w 793362"/>
              <a:gd name="connsiteY65" fmla="*/ 2810074 h 5298523"/>
              <a:gd name="connsiteX66" fmla="*/ 158717 w 793362"/>
              <a:gd name="connsiteY66" fmla="*/ 2864114 h 5298523"/>
              <a:gd name="connsiteX67" fmla="*/ 226276 w 793362"/>
              <a:gd name="connsiteY67" fmla="*/ 2904644 h 5298523"/>
              <a:gd name="connsiteX68" fmla="*/ 118183 w 793362"/>
              <a:gd name="connsiteY68" fmla="*/ 2918154 h 5298523"/>
              <a:gd name="connsiteX69" fmla="*/ 172229 w 793362"/>
              <a:gd name="connsiteY69" fmla="*/ 3026234 h 5298523"/>
              <a:gd name="connsiteX70" fmla="*/ 199252 w 793362"/>
              <a:gd name="connsiteY70" fmla="*/ 3107293 h 5298523"/>
              <a:gd name="connsiteX71" fmla="*/ 185741 w 793362"/>
              <a:gd name="connsiteY71" fmla="*/ 3174843 h 5298523"/>
              <a:gd name="connsiteX72" fmla="*/ 145206 w 793362"/>
              <a:gd name="connsiteY72" fmla="*/ 3188353 h 5298523"/>
              <a:gd name="connsiteX73" fmla="*/ 199252 w 793362"/>
              <a:gd name="connsiteY73" fmla="*/ 3242393 h 5298523"/>
              <a:gd name="connsiteX74" fmla="*/ 239787 w 793362"/>
              <a:gd name="connsiteY74" fmla="*/ 3309943 h 5298523"/>
              <a:gd name="connsiteX75" fmla="*/ 226276 w 793362"/>
              <a:gd name="connsiteY75" fmla="*/ 3350473 h 5298523"/>
              <a:gd name="connsiteX76" fmla="*/ 293834 w 793362"/>
              <a:gd name="connsiteY76" fmla="*/ 3418023 h 5298523"/>
              <a:gd name="connsiteX77" fmla="*/ 320857 w 793362"/>
              <a:gd name="connsiteY77" fmla="*/ 3458553 h 5298523"/>
              <a:gd name="connsiteX78" fmla="*/ 401927 w 793362"/>
              <a:gd name="connsiteY78" fmla="*/ 3485573 h 5298523"/>
              <a:gd name="connsiteX79" fmla="*/ 307345 w 793362"/>
              <a:gd name="connsiteY79" fmla="*/ 3499083 h 5298523"/>
              <a:gd name="connsiteX80" fmla="*/ 320857 w 793362"/>
              <a:gd name="connsiteY80" fmla="*/ 3539612 h 5298523"/>
              <a:gd name="connsiteX81" fmla="*/ 361392 w 793362"/>
              <a:gd name="connsiteY81" fmla="*/ 3580142 h 5298523"/>
              <a:gd name="connsiteX82" fmla="*/ 253299 w 793362"/>
              <a:gd name="connsiteY82" fmla="*/ 3593652 h 5298523"/>
              <a:gd name="connsiteX83" fmla="*/ 172229 w 793362"/>
              <a:gd name="connsiteY83" fmla="*/ 3620672 h 5298523"/>
              <a:gd name="connsiteX84" fmla="*/ 104671 w 793362"/>
              <a:gd name="connsiteY84" fmla="*/ 3634182 h 5298523"/>
              <a:gd name="connsiteX85" fmla="*/ 185741 w 793362"/>
              <a:gd name="connsiteY85" fmla="*/ 3688222 h 5298523"/>
              <a:gd name="connsiteX86" fmla="*/ 226276 w 793362"/>
              <a:gd name="connsiteY86" fmla="*/ 3701732 h 5298523"/>
              <a:gd name="connsiteX87" fmla="*/ 266811 w 793362"/>
              <a:gd name="connsiteY87" fmla="*/ 3728752 h 5298523"/>
              <a:gd name="connsiteX88" fmla="*/ 347880 w 793362"/>
              <a:gd name="connsiteY88" fmla="*/ 3755772 h 5298523"/>
              <a:gd name="connsiteX89" fmla="*/ 320857 w 793362"/>
              <a:gd name="connsiteY89" fmla="*/ 3796302 h 5298523"/>
              <a:gd name="connsiteX90" fmla="*/ 280322 w 793362"/>
              <a:gd name="connsiteY90" fmla="*/ 3823322 h 5298523"/>
              <a:gd name="connsiteX91" fmla="*/ 266811 w 793362"/>
              <a:gd name="connsiteY91" fmla="*/ 3863852 h 5298523"/>
              <a:gd name="connsiteX92" fmla="*/ 293834 w 793362"/>
              <a:gd name="connsiteY92" fmla="*/ 3917892 h 5298523"/>
              <a:gd name="connsiteX93" fmla="*/ 320857 w 793362"/>
              <a:gd name="connsiteY93" fmla="*/ 3958422 h 5298523"/>
              <a:gd name="connsiteX94" fmla="*/ 334369 w 793362"/>
              <a:gd name="connsiteY94" fmla="*/ 3998952 h 5298523"/>
              <a:gd name="connsiteX95" fmla="*/ 293834 w 793362"/>
              <a:gd name="connsiteY95" fmla="*/ 4012462 h 5298523"/>
              <a:gd name="connsiteX96" fmla="*/ 293834 w 793362"/>
              <a:gd name="connsiteY96" fmla="*/ 4093521 h 5298523"/>
              <a:gd name="connsiteX97" fmla="*/ 334369 w 793362"/>
              <a:gd name="connsiteY97" fmla="*/ 4107031 h 5298523"/>
              <a:gd name="connsiteX98" fmla="*/ 361392 w 793362"/>
              <a:gd name="connsiteY98" fmla="*/ 4147561 h 5298523"/>
              <a:gd name="connsiteX99" fmla="*/ 415439 w 793362"/>
              <a:gd name="connsiteY99" fmla="*/ 4161071 h 5298523"/>
              <a:gd name="connsiteX100" fmla="*/ 455973 w 793362"/>
              <a:gd name="connsiteY100" fmla="*/ 4188091 h 5298523"/>
              <a:gd name="connsiteX101" fmla="*/ 415439 w 793362"/>
              <a:gd name="connsiteY101" fmla="*/ 4201601 h 5298523"/>
              <a:gd name="connsiteX102" fmla="*/ 361392 w 793362"/>
              <a:gd name="connsiteY102" fmla="*/ 4215111 h 5298523"/>
              <a:gd name="connsiteX103" fmla="*/ 307345 w 793362"/>
              <a:gd name="connsiteY103" fmla="*/ 4242131 h 5298523"/>
              <a:gd name="connsiteX104" fmla="*/ 226276 w 793362"/>
              <a:gd name="connsiteY104" fmla="*/ 4255641 h 5298523"/>
              <a:gd name="connsiteX105" fmla="*/ 185741 w 793362"/>
              <a:gd name="connsiteY105" fmla="*/ 4269151 h 5298523"/>
              <a:gd name="connsiteX106" fmla="*/ 280322 w 793362"/>
              <a:gd name="connsiteY106" fmla="*/ 4296171 h 5298523"/>
              <a:gd name="connsiteX107" fmla="*/ 320857 w 793362"/>
              <a:gd name="connsiteY107" fmla="*/ 4309681 h 5298523"/>
              <a:gd name="connsiteX108" fmla="*/ 280322 w 793362"/>
              <a:gd name="connsiteY108" fmla="*/ 4336701 h 5298523"/>
              <a:gd name="connsiteX109" fmla="*/ 226276 w 793362"/>
              <a:gd name="connsiteY109" fmla="*/ 4417761 h 5298523"/>
              <a:gd name="connsiteX110" fmla="*/ 266811 w 793362"/>
              <a:gd name="connsiteY110" fmla="*/ 4458291 h 5298523"/>
              <a:gd name="connsiteX111" fmla="*/ 307345 w 793362"/>
              <a:gd name="connsiteY111" fmla="*/ 4471801 h 5298523"/>
              <a:gd name="connsiteX112" fmla="*/ 401927 w 793362"/>
              <a:gd name="connsiteY112" fmla="*/ 4512331 h 5298523"/>
              <a:gd name="connsiteX113" fmla="*/ 442462 w 793362"/>
              <a:gd name="connsiteY113" fmla="*/ 4539350 h 5298523"/>
              <a:gd name="connsiteX114" fmla="*/ 442462 w 793362"/>
              <a:gd name="connsiteY114" fmla="*/ 4566370 h 5298523"/>
              <a:gd name="connsiteX115" fmla="*/ 482997 w 793362"/>
              <a:gd name="connsiteY115" fmla="*/ 4647430 h 5298523"/>
              <a:gd name="connsiteX116" fmla="*/ 591090 w 793362"/>
              <a:gd name="connsiteY116" fmla="*/ 4674450 h 5298523"/>
              <a:gd name="connsiteX117" fmla="*/ 712695 w 793362"/>
              <a:gd name="connsiteY117" fmla="*/ 4728490 h 5298523"/>
              <a:gd name="connsiteX118" fmla="*/ 685671 w 793362"/>
              <a:gd name="connsiteY118" fmla="*/ 4755510 h 5298523"/>
              <a:gd name="connsiteX119" fmla="*/ 645136 w 793362"/>
              <a:gd name="connsiteY119" fmla="*/ 4769020 h 5298523"/>
              <a:gd name="connsiteX120" fmla="*/ 726206 w 793362"/>
              <a:gd name="connsiteY120" fmla="*/ 4796040 h 5298523"/>
              <a:gd name="connsiteX121" fmla="*/ 753229 w 793362"/>
              <a:gd name="connsiteY121" fmla="*/ 4836570 h 5298523"/>
              <a:gd name="connsiteX122" fmla="*/ 790693 w 793362"/>
              <a:gd name="connsiteY122" fmla="*/ 4902500 h 5298523"/>
              <a:gd name="connsiteX123" fmla="*/ 0 w 793362"/>
              <a:gd name="connsiteY123" fmla="*/ 4911594 h 5298523"/>
              <a:gd name="connsiteX124" fmla="*/ 99801 w 793362"/>
              <a:gd name="connsiteY124" fmla="*/ 5014813 h 5298523"/>
              <a:gd name="connsiteX125" fmla="*/ 26036 w 793362"/>
              <a:gd name="connsiteY125" fmla="*/ 5032557 h 5298523"/>
              <a:gd name="connsiteX126" fmla="*/ 99625 w 793362"/>
              <a:gd name="connsiteY126" fmla="*/ 5106952 h 5298523"/>
              <a:gd name="connsiteX127" fmla="*/ 20180 w 793362"/>
              <a:gd name="connsiteY127" fmla="*/ 5124513 h 5298523"/>
              <a:gd name="connsiteX128" fmla="*/ 98002 w 793362"/>
              <a:gd name="connsiteY128" fmla="*/ 5247906 h 5298523"/>
              <a:gd name="connsiteX129" fmla="*/ 25224 w 793362"/>
              <a:gd name="connsiteY129" fmla="*/ 5298523 h 5298523"/>
              <a:gd name="connsiteX0" fmla="*/ 23601 w 793362"/>
              <a:gd name="connsiteY0" fmla="*/ 0 h 5298523"/>
              <a:gd name="connsiteX1" fmla="*/ 91159 w 793362"/>
              <a:gd name="connsiteY1" fmla="*/ 54039 h 5298523"/>
              <a:gd name="connsiteX2" fmla="*/ 104671 w 793362"/>
              <a:gd name="connsiteY2" fmla="*/ 94569 h 5298523"/>
              <a:gd name="connsiteX3" fmla="*/ 131694 w 793362"/>
              <a:gd name="connsiteY3" fmla="*/ 135099 h 5298523"/>
              <a:gd name="connsiteX4" fmla="*/ 50624 w 793362"/>
              <a:gd name="connsiteY4" fmla="*/ 148609 h 5298523"/>
              <a:gd name="connsiteX5" fmla="*/ 77648 w 793362"/>
              <a:gd name="connsiteY5" fmla="*/ 189139 h 5298523"/>
              <a:gd name="connsiteX6" fmla="*/ 118183 w 793362"/>
              <a:gd name="connsiteY6" fmla="*/ 216159 h 5298523"/>
              <a:gd name="connsiteX7" fmla="*/ 91159 w 793362"/>
              <a:gd name="connsiteY7" fmla="*/ 243179 h 5298523"/>
              <a:gd name="connsiteX8" fmla="*/ 50624 w 793362"/>
              <a:gd name="connsiteY8" fmla="*/ 256689 h 5298523"/>
              <a:gd name="connsiteX9" fmla="*/ 104671 w 793362"/>
              <a:gd name="connsiteY9" fmla="*/ 310729 h 5298523"/>
              <a:gd name="connsiteX10" fmla="*/ 145206 w 793362"/>
              <a:gd name="connsiteY10" fmla="*/ 337749 h 5298523"/>
              <a:gd name="connsiteX11" fmla="*/ 104671 w 793362"/>
              <a:gd name="connsiteY11" fmla="*/ 418809 h 5298523"/>
              <a:gd name="connsiteX12" fmla="*/ 50624 w 793362"/>
              <a:gd name="connsiteY12" fmla="*/ 445829 h 5298523"/>
              <a:gd name="connsiteX13" fmla="*/ 37113 w 793362"/>
              <a:gd name="connsiteY13" fmla="*/ 486359 h 5298523"/>
              <a:gd name="connsiteX14" fmla="*/ 77648 w 793362"/>
              <a:gd name="connsiteY14" fmla="*/ 526889 h 5298523"/>
              <a:gd name="connsiteX15" fmla="*/ 91159 w 793362"/>
              <a:gd name="connsiteY15" fmla="*/ 567418 h 5298523"/>
              <a:gd name="connsiteX16" fmla="*/ 118183 w 793362"/>
              <a:gd name="connsiteY16" fmla="*/ 607948 h 5298523"/>
              <a:gd name="connsiteX17" fmla="*/ 131694 w 793362"/>
              <a:gd name="connsiteY17" fmla="*/ 648478 h 5298523"/>
              <a:gd name="connsiteX18" fmla="*/ 131694 w 793362"/>
              <a:gd name="connsiteY18" fmla="*/ 689008 h 5298523"/>
              <a:gd name="connsiteX19" fmla="*/ 104671 w 793362"/>
              <a:gd name="connsiteY19" fmla="*/ 729538 h 5298523"/>
              <a:gd name="connsiteX20" fmla="*/ 158717 w 793362"/>
              <a:gd name="connsiteY20" fmla="*/ 824108 h 5298523"/>
              <a:gd name="connsiteX21" fmla="*/ 118183 w 793362"/>
              <a:gd name="connsiteY21" fmla="*/ 851128 h 5298523"/>
              <a:gd name="connsiteX22" fmla="*/ 172229 w 793362"/>
              <a:gd name="connsiteY22" fmla="*/ 932188 h 5298523"/>
              <a:gd name="connsiteX23" fmla="*/ 158717 w 793362"/>
              <a:gd name="connsiteY23" fmla="*/ 972718 h 5298523"/>
              <a:gd name="connsiteX24" fmla="*/ 118183 w 793362"/>
              <a:gd name="connsiteY24" fmla="*/ 986228 h 5298523"/>
              <a:gd name="connsiteX25" fmla="*/ 91159 w 793362"/>
              <a:gd name="connsiteY25" fmla="*/ 1013248 h 5298523"/>
              <a:gd name="connsiteX26" fmla="*/ 118183 w 793362"/>
              <a:gd name="connsiteY26" fmla="*/ 1053777 h 5298523"/>
              <a:gd name="connsiteX27" fmla="*/ 158717 w 793362"/>
              <a:gd name="connsiteY27" fmla="*/ 1080797 h 5298523"/>
              <a:gd name="connsiteX28" fmla="*/ 185741 w 793362"/>
              <a:gd name="connsiteY28" fmla="*/ 1107817 h 5298523"/>
              <a:gd name="connsiteX29" fmla="*/ 118183 w 793362"/>
              <a:gd name="connsiteY29" fmla="*/ 1175367 h 5298523"/>
              <a:gd name="connsiteX30" fmla="*/ 158717 w 793362"/>
              <a:gd name="connsiteY30" fmla="*/ 1188877 h 5298523"/>
              <a:gd name="connsiteX31" fmla="*/ 212764 w 793362"/>
              <a:gd name="connsiteY31" fmla="*/ 1242917 h 5298523"/>
              <a:gd name="connsiteX32" fmla="*/ 239787 w 793362"/>
              <a:gd name="connsiteY32" fmla="*/ 1283447 h 5298523"/>
              <a:gd name="connsiteX33" fmla="*/ 266811 w 793362"/>
              <a:gd name="connsiteY33" fmla="*/ 1310467 h 5298523"/>
              <a:gd name="connsiteX34" fmla="*/ 307345 w 793362"/>
              <a:gd name="connsiteY34" fmla="*/ 1337487 h 5298523"/>
              <a:gd name="connsiteX35" fmla="*/ 361392 w 793362"/>
              <a:gd name="connsiteY35" fmla="*/ 1405037 h 5298523"/>
              <a:gd name="connsiteX36" fmla="*/ 212764 w 793362"/>
              <a:gd name="connsiteY36" fmla="*/ 1418547 h 5298523"/>
              <a:gd name="connsiteX37" fmla="*/ 131694 w 793362"/>
              <a:gd name="connsiteY37" fmla="*/ 1459077 h 5298523"/>
              <a:gd name="connsiteX38" fmla="*/ 91159 w 793362"/>
              <a:gd name="connsiteY38" fmla="*/ 1472587 h 5298523"/>
              <a:gd name="connsiteX39" fmla="*/ 77648 w 793362"/>
              <a:gd name="connsiteY39" fmla="*/ 1513117 h 5298523"/>
              <a:gd name="connsiteX40" fmla="*/ 104671 w 793362"/>
              <a:gd name="connsiteY40" fmla="*/ 1661726 h 5298523"/>
              <a:gd name="connsiteX41" fmla="*/ 64136 w 793362"/>
              <a:gd name="connsiteY41" fmla="*/ 1688746 h 5298523"/>
              <a:gd name="connsiteX42" fmla="*/ 23601 w 793362"/>
              <a:gd name="connsiteY42" fmla="*/ 1702256 h 5298523"/>
              <a:gd name="connsiteX43" fmla="*/ 10089 w 793362"/>
              <a:gd name="connsiteY43" fmla="*/ 1742786 h 5298523"/>
              <a:gd name="connsiteX44" fmla="*/ 37113 w 793362"/>
              <a:gd name="connsiteY44" fmla="*/ 1783316 h 5298523"/>
              <a:gd name="connsiteX45" fmla="*/ 77648 w 793362"/>
              <a:gd name="connsiteY45" fmla="*/ 1810336 h 5298523"/>
              <a:gd name="connsiteX46" fmla="*/ 10089 w 793362"/>
              <a:gd name="connsiteY46" fmla="*/ 1850866 h 5298523"/>
              <a:gd name="connsiteX47" fmla="*/ 77648 w 793362"/>
              <a:gd name="connsiteY47" fmla="*/ 1891396 h 5298523"/>
              <a:gd name="connsiteX48" fmla="*/ 91159 w 793362"/>
              <a:gd name="connsiteY48" fmla="*/ 1931926 h 5298523"/>
              <a:gd name="connsiteX49" fmla="*/ 64136 w 793362"/>
              <a:gd name="connsiteY49" fmla="*/ 1972456 h 5298523"/>
              <a:gd name="connsiteX50" fmla="*/ 104671 w 793362"/>
              <a:gd name="connsiteY50" fmla="*/ 1999476 h 5298523"/>
              <a:gd name="connsiteX51" fmla="*/ 172229 w 793362"/>
              <a:gd name="connsiteY51" fmla="*/ 2067025 h 5298523"/>
              <a:gd name="connsiteX52" fmla="*/ 199252 w 793362"/>
              <a:gd name="connsiteY52" fmla="*/ 2107555 h 5298523"/>
              <a:gd name="connsiteX53" fmla="*/ 158717 w 793362"/>
              <a:gd name="connsiteY53" fmla="*/ 2134575 h 5298523"/>
              <a:gd name="connsiteX54" fmla="*/ 23601 w 793362"/>
              <a:gd name="connsiteY54" fmla="*/ 2148085 h 5298523"/>
              <a:gd name="connsiteX55" fmla="*/ 64136 w 793362"/>
              <a:gd name="connsiteY55" fmla="*/ 2256165 h 5298523"/>
              <a:gd name="connsiteX56" fmla="*/ 104671 w 793362"/>
              <a:gd name="connsiteY56" fmla="*/ 2283185 h 5298523"/>
              <a:gd name="connsiteX57" fmla="*/ 91159 w 793362"/>
              <a:gd name="connsiteY57" fmla="*/ 2337225 h 5298523"/>
              <a:gd name="connsiteX58" fmla="*/ 118183 w 793362"/>
              <a:gd name="connsiteY58" fmla="*/ 2404775 h 5298523"/>
              <a:gd name="connsiteX59" fmla="*/ 131694 w 793362"/>
              <a:gd name="connsiteY59" fmla="*/ 2445305 h 5298523"/>
              <a:gd name="connsiteX60" fmla="*/ 64136 w 793362"/>
              <a:gd name="connsiteY60" fmla="*/ 2458815 h 5298523"/>
              <a:gd name="connsiteX61" fmla="*/ 91159 w 793362"/>
              <a:gd name="connsiteY61" fmla="*/ 2607424 h 5298523"/>
              <a:gd name="connsiteX62" fmla="*/ 118183 w 793362"/>
              <a:gd name="connsiteY62" fmla="*/ 2634444 h 5298523"/>
              <a:gd name="connsiteX63" fmla="*/ 50624 w 793362"/>
              <a:gd name="connsiteY63" fmla="*/ 2688484 h 5298523"/>
              <a:gd name="connsiteX64" fmla="*/ 77648 w 793362"/>
              <a:gd name="connsiteY64" fmla="*/ 2756034 h 5298523"/>
              <a:gd name="connsiteX65" fmla="*/ 91159 w 793362"/>
              <a:gd name="connsiteY65" fmla="*/ 2810074 h 5298523"/>
              <a:gd name="connsiteX66" fmla="*/ 158717 w 793362"/>
              <a:gd name="connsiteY66" fmla="*/ 2864114 h 5298523"/>
              <a:gd name="connsiteX67" fmla="*/ 226276 w 793362"/>
              <a:gd name="connsiteY67" fmla="*/ 2904644 h 5298523"/>
              <a:gd name="connsiteX68" fmla="*/ 118183 w 793362"/>
              <a:gd name="connsiteY68" fmla="*/ 2918154 h 5298523"/>
              <a:gd name="connsiteX69" fmla="*/ 172229 w 793362"/>
              <a:gd name="connsiteY69" fmla="*/ 3026234 h 5298523"/>
              <a:gd name="connsiteX70" fmla="*/ 199252 w 793362"/>
              <a:gd name="connsiteY70" fmla="*/ 3107293 h 5298523"/>
              <a:gd name="connsiteX71" fmla="*/ 185741 w 793362"/>
              <a:gd name="connsiteY71" fmla="*/ 3174843 h 5298523"/>
              <a:gd name="connsiteX72" fmla="*/ 145206 w 793362"/>
              <a:gd name="connsiteY72" fmla="*/ 3188353 h 5298523"/>
              <a:gd name="connsiteX73" fmla="*/ 199252 w 793362"/>
              <a:gd name="connsiteY73" fmla="*/ 3242393 h 5298523"/>
              <a:gd name="connsiteX74" fmla="*/ 239787 w 793362"/>
              <a:gd name="connsiteY74" fmla="*/ 3309943 h 5298523"/>
              <a:gd name="connsiteX75" fmla="*/ 226276 w 793362"/>
              <a:gd name="connsiteY75" fmla="*/ 3350473 h 5298523"/>
              <a:gd name="connsiteX76" fmla="*/ 293834 w 793362"/>
              <a:gd name="connsiteY76" fmla="*/ 3418023 h 5298523"/>
              <a:gd name="connsiteX77" fmla="*/ 320857 w 793362"/>
              <a:gd name="connsiteY77" fmla="*/ 3458553 h 5298523"/>
              <a:gd name="connsiteX78" fmla="*/ 401927 w 793362"/>
              <a:gd name="connsiteY78" fmla="*/ 3485573 h 5298523"/>
              <a:gd name="connsiteX79" fmla="*/ 307345 w 793362"/>
              <a:gd name="connsiteY79" fmla="*/ 3499083 h 5298523"/>
              <a:gd name="connsiteX80" fmla="*/ 320857 w 793362"/>
              <a:gd name="connsiteY80" fmla="*/ 3539612 h 5298523"/>
              <a:gd name="connsiteX81" fmla="*/ 361392 w 793362"/>
              <a:gd name="connsiteY81" fmla="*/ 3580142 h 5298523"/>
              <a:gd name="connsiteX82" fmla="*/ 253299 w 793362"/>
              <a:gd name="connsiteY82" fmla="*/ 3593652 h 5298523"/>
              <a:gd name="connsiteX83" fmla="*/ 172229 w 793362"/>
              <a:gd name="connsiteY83" fmla="*/ 3620672 h 5298523"/>
              <a:gd name="connsiteX84" fmla="*/ 104671 w 793362"/>
              <a:gd name="connsiteY84" fmla="*/ 3634182 h 5298523"/>
              <a:gd name="connsiteX85" fmla="*/ 185741 w 793362"/>
              <a:gd name="connsiteY85" fmla="*/ 3688222 h 5298523"/>
              <a:gd name="connsiteX86" fmla="*/ 226276 w 793362"/>
              <a:gd name="connsiteY86" fmla="*/ 3701732 h 5298523"/>
              <a:gd name="connsiteX87" fmla="*/ 266811 w 793362"/>
              <a:gd name="connsiteY87" fmla="*/ 3728752 h 5298523"/>
              <a:gd name="connsiteX88" fmla="*/ 347880 w 793362"/>
              <a:gd name="connsiteY88" fmla="*/ 3755772 h 5298523"/>
              <a:gd name="connsiteX89" fmla="*/ 320857 w 793362"/>
              <a:gd name="connsiteY89" fmla="*/ 3796302 h 5298523"/>
              <a:gd name="connsiteX90" fmla="*/ 280322 w 793362"/>
              <a:gd name="connsiteY90" fmla="*/ 3823322 h 5298523"/>
              <a:gd name="connsiteX91" fmla="*/ 266811 w 793362"/>
              <a:gd name="connsiteY91" fmla="*/ 3863852 h 5298523"/>
              <a:gd name="connsiteX92" fmla="*/ 293834 w 793362"/>
              <a:gd name="connsiteY92" fmla="*/ 3917892 h 5298523"/>
              <a:gd name="connsiteX93" fmla="*/ 320857 w 793362"/>
              <a:gd name="connsiteY93" fmla="*/ 3958422 h 5298523"/>
              <a:gd name="connsiteX94" fmla="*/ 334369 w 793362"/>
              <a:gd name="connsiteY94" fmla="*/ 3998952 h 5298523"/>
              <a:gd name="connsiteX95" fmla="*/ 293834 w 793362"/>
              <a:gd name="connsiteY95" fmla="*/ 4012462 h 5298523"/>
              <a:gd name="connsiteX96" fmla="*/ 293834 w 793362"/>
              <a:gd name="connsiteY96" fmla="*/ 4093521 h 5298523"/>
              <a:gd name="connsiteX97" fmla="*/ 334369 w 793362"/>
              <a:gd name="connsiteY97" fmla="*/ 4107031 h 5298523"/>
              <a:gd name="connsiteX98" fmla="*/ 361392 w 793362"/>
              <a:gd name="connsiteY98" fmla="*/ 4147561 h 5298523"/>
              <a:gd name="connsiteX99" fmla="*/ 415439 w 793362"/>
              <a:gd name="connsiteY99" fmla="*/ 4161071 h 5298523"/>
              <a:gd name="connsiteX100" fmla="*/ 455973 w 793362"/>
              <a:gd name="connsiteY100" fmla="*/ 4188091 h 5298523"/>
              <a:gd name="connsiteX101" fmla="*/ 415439 w 793362"/>
              <a:gd name="connsiteY101" fmla="*/ 4201601 h 5298523"/>
              <a:gd name="connsiteX102" fmla="*/ 361392 w 793362"/>
              <a:gd name="connsiteY102" fmla="*/ 4215111 h 5298523"/>
              <a:gd name="connsiteX103" fmla="*/ 307345 w 793362"/>
              <a:gd name="connsiteY103" fmla="*/ 4242131 h 5298523"/>
              <a:gd name="connsiteX104" fmla="*/ 226276 w 793362"/>
              <a:gd name="connsiteY104" fmla="*/ 4255641 h 5298523"/>
              <a:gd name="connsiteX105" fmla="*/ 185741 w 793362"/>
              <a:gd name="connsiteY105" fmla="*/ 4269151 h 5298523"/>
              <a:gd name="connsiteX106" fmla="*/ 280322 w 793362"/>
              <a:gd name="connsiteY106" fmla="*/ 4296171 h 5298523"/>
              <a:gd name="connsiteX107" fmla="*/ 320857 w 793362"/>
              <a:gd name="connsiteY107" fmla="*/ 4309681 h 5298523"/>
              <a:gd name="connsiteX108" fmla="*/ 280322 w 793362"/>
              <a:gd name="connsiteY108" fmla="*/ 4336701 h 5298523"/>
              <a:gd name="connsiteX109" fmla="*/ 226276 w 793362"/>
              <a:gd name="connsiteY109" fmla="*/ 4417761 h 5298523"/>
              <a:gd name="connsiteX110" fmla="*/ 266811 w 793362"/>
              <a:gd name="connsiteY110" fmla="*/ 4458291 h 5298523"/>
              <a:gd name="connsiteX111" fmla="*/ 307345 w 793362"/>
              <a:gd name="connsiteY111" fmla="*/ 4471801 h 5298523"/>
              <a:gd name="connsiteX112" fmla="*/ 401927 w 793362"/>
              <a:gd name="connsiteY112" fmla="*/ 4512331 h 5298523"/>
              <a:gd name="connsiteX113" fmla="*/ 442462 w 793362"/>
              <a:gd name="connsiteY113" fmla="*/ 4539350 h 5298523"/>
              <a:gd name="connsiteX114" fmla="*/ 442462 w 793362"/>
              <a:gd name="connsiteY114" fmla="*/ 4566370 h 5298523"/>
              <a:gd name="connsiteX115" fmla="*/ 482997 w 793362"/>
              <a:gd name="connsiteY115" fmla="*/ 4647430 h 5298523"/>
              <a:gd name="connsiteX116" fmla="*/ 591090 w 793362"/>
              <a:gd name="connsiteY116" fmla="*/ 4674450 h 5298523"/>
              <a:gd name="connsiteX117" fmla="*/ 712695 w 793362"/>
              <a:gd name="connsiteY117" fmla="*/ 4728490 h 5298523"/>
              <a:gd name="connsiteX118" fmla="*/ 685671 w 793362"/>
              <a:gd name="connsiteY118" fmla="*/ 4755510 h 5298523"/>
              <a:gd name="connsiteX119" fmla="*/ 645136 w 793362"/>
              <a:gd name="connsiteY119" fmla="*/ 4769020 h 5298523"/>
              <a:gd name="connsiteX120" fmla="*/ 726206 w 793362"/>
              <a:gd name="connsiteY120" fmla="*/ 4796040 h 5298523"/>
              <a:gd name="connsiteX121" fmla="*/ 753229 w 793362"/>
              <a:gd name="connsiteY121" fmla="*/ 4836570 h 5298523"/>
              <a:gd name="connsiteX122" fmla="*/ 790693 w 793362"/>
              <a:gd name="connsiteY122" fmla="*/ 4902500 h 5298523"/>
              <a:gd name="connsiteX123" fmla="*/ 0 w 793362"/>
              <a:gd name="connsiteY123" fmla="*/ 4911594 h 5298523"/>
              <a:gd name="connsiteX124" fmla="*/ 99801 w 793362"/>
              <a:gd name="connsiteY124" fmla="*/ 5014813 h 5298523"/>
              <a:gd name="connsiteX125" fmla="*/ 26036 w 793362"/>
              <a:gd name="connsiteY125" fmla="*/ 5032557 h 5298523"/>
              <a:gd name="connsiteX126" fmla="*/ 99625 w 793362"/>
              <a:gd name="connsiteY126" fmla="*/ 5106952 h 5298523"/>
              <a:gd name="connsiteX127" fmla="*/ 20180 w 793362"/>
              <a:gd name="connsiteY127" fmla="*/ 5124513 h 5298523"/>
              <a:gd name="connsiteX128" fmla="*/ 98002 w 793362"/>
              <a:gd name="connsiteY128" fmla="*/ 5247906 h 5298523"/>
              <a:gd name="connsiteX129" fmla="*/ 25224 w 793362"/>
              <a:gd name="connsiteY129" fmla="*/ 5298523 h 5298523"/>
              <a:gd name="connsiteX0" fmla="*/ 23601 w 835248"/>
              <a:gd name="connsiteY0" fmla="*/ 0 h 5298523"/>
              <a:gd name="connsiteX1" fmla="*/ 91159 w 835248"/>
              <a:gd name="connsiteY1" fmla="*/ 54039 h 5298523"/>
              <a:gd name="connsiteX2" fmla="*/ 104671 w 835248"/>
              <a:gd name="connsiteY2" fmla="*/ 94569 h 5298523"/>
              <a:gd name="connsiteX3" fmla="*/ 131694 w 835248"/>
              <a:gd name="connsiteY3" fmla="*/ 135099 h 5298523"/>
              <a:gd name="connsiteX4" fmla="*/ 50624 w 835248"/>
              <a:gd name="connsiteY4" fmla="*/ 148609 h 5298523"/>
              <a:gd name="connsiteX5" fmla="*/ 77648 w 835248"/>
              <a:gd name="connsiteY5" fmla="*/ 189139 h 5298523"/>
              <a:gd name="connsiteX6" fmla="*/ 118183 w 835248"/>
              <a:gd name="connsiteY6" fmla="*/ 216159 h 5298523"/>
              <a:gd name="connsiteX7" fmla="*/ 91159 w 835248"/>
              <a:gd name="connsiteY7" fmla="*/ 243179 h 5298523"/>
              <a:gd name="connsiteX8" fmla="*/ 50624 w 835248"/>
              <a:gd name="connsiteY8" fmla="*/ 256689 h 5298523"/>
              <a:gd name="connsiteX9" fmla="*/ 104671 w 835248"/>
              <a:gd name="connsiteY9" fmla="*/ 310729 h 5298523"/>
              <a:gd name="connsiteX10" fmla="*/ 145206 w 835248"/>
              <a:gd name="connsiteY10" fmla="*/ 337749 h 5298523"/>
              <a:gd name="connsiteX11" fmla="*/ 104671 w 835248"/>
              <a:gd name="connsiteY11" fmla="*/ 418809 h 5298523"/>
              <a:gd name="connsiteX12" fmla="*/ 50624 w 835248"/>
              <a:gd name="connsiteY12" fmla="*/ 445829 h 5298523"/>
              <a:gd name="connsiteX13" fmla="*/ 37113 w 835248"/>
              <a:gd name="connsiteY13" fmla="*/ 486359 h 5298523"/>
              <a:gd name="connsiteX14" fmla="*/ 77648 w 835248"/>
              <a:gd name="connsiteY14" fmla="*/ 526889 h 5298523"/>
              <a:gd name="connsiteX15" fmla="*/ 91159 w 835248"/>
              <a:gd name="connsiteY15" fmla="*/ 567418 h 5298523"/>
              <a:gd name="connsiteX16" fmla="*/ 118183 w 835248"/>
              <a:gd name="connsiteY16" fmla="*/ 607948 h 5298523"/>
              <a:gd name="connsiteX17" fmla="*/ 131694 w 835248"/>
              <a:gd name="connsiteY17" fmla="*/ 648478 h 5298523"/>
              <a:gd name="connsiteX18" fmla="*/ 131694 w 835248"/>
              <a:gd name="connsiteY18" fmla="*/ 689008 h 5298523"/>
              <a:gd name="connsiteX19" fmla="*/ 104671 w 835248"/>
              <a:gd name="connsiteY19" fmla="*/ 729538 h 5298523"/>
              <a:gd name="connsiteX20" fmla="*/ 158717 w 835248"/>
              <a:gd name="connsiteY20" fmla="*/ 824108 h 5298523"/>
              <a:gd name="connsiteX21" fmla="*/ 118183 w 835248"/>
              <a:gd name="connsiteY21" fmla="*/ 851128 h 5298523"/>
              <a:gd name="connsiteX22" fmla="*/ 172229 w 835248"/>
              <a:gd name="connsiteY22" fmla="*/ 932188 h 5298523"/>
              <a:gd name="connsiteX23" fmla="*/ 158717 w 835248"/>
              <a:gd name="connsiteY23" fmla="*/ 972718 h 5298523"/>
              <a:gd name="connsiteX24" fmla="*/ 118183 w 835248"/>
              <a:gd name="connsiteY24" fmla="*/ 986228 h 5298523"/>
              <a:gd name="connsiteX25" fmla="*/ 91159 w 835248"/>
              <a:gd name="connsiteY25" fmla="*/ 1013248 h 5298523"/>
              <a:gd name="connsiteX26" fmla="*/ 118183 w 835248"/>
              <a:gd name="connsiteY26" fmla="*/ 1053777 h 5298523"/>
              <a:gd name="connsiteX27" fmla="*/ 158717 w 835248"/>
              <a:gd name="connsiteY27" fmla="*/ 1080797 h 5298523"/>
              <a:gd name="connsiteX28" fmla="*/ 185741 w 835248"/>
              <a:gd name="connsiteY28" fmla="*/ 1107817 h 5298523"/>
              <a:gd name="connsiteX29" fmla="*/ 118183 w 835248"/>
              <a:gd name="connsiteY29" fmla="*/ 1175367 h 5298523"/>
              <a:gd name="connsiteX30" fmla="*/ 158717 w 835248"/>
              <a:gd name="connsiteY30" fmla="*/ 1188877 h 5298523"/>
              <a:gd name="connsiteX31" fmla="*/ 212764 w 835248"/>
              <a:gd name="connsiteY31" fmla="*/ 1242917 h 5298523"/>
              <a:gd name="connsiteX32" fmla="*/ 239787 w 835248"/>
              <a:gd name="connsiteY32" fmla="*/ 1283447 h 5298523"/>
              <a:gd name="connsiteX33" fmla="*/ 266811 w 835248"/>
              <a:gd name="connsiteY33" fmla="*/ 1310467 h 5298523"/>
              <a:gd name="connsiteX34" fmla="*/ 307345 w 835248"/>
              <a:gd name="connsiteY34" fmla="*/ 1337487 h 5298523"/>
              <a:gd name="connsiteX35" fmla="*/ 361392 w 835248"/>
              <a:gd name="connsiteY35" fmla="*/ 1405037 h 5298523"/>
              <a:gd name="connsiteX36" fmla="*/ 212764 w 835248"/>
              <a:gd name="connsiteY36" fmla="*/ 1418547 h 5298523"/>
              <a:gd name="connsiteX37" fmla="*/ 131694 w 835248"/>
              <a:gd name="connsiteY37" fmla="*/ 1459077 h 5298523"/>
              <a:gd name="connsiteX38" fmla="*/ 91159 w 835248"/>
              <a:gd name="connsiteY38" fmla="*/ 1472587 h 5298523"/>
              <a:gd name="connsiteX39" fmla="*/ 77648 w 835248"/>
              <a:gd name="connsiteY39" fmla="*/ 1513117 h 5298523"/>
              <a:gd name="connsiteX40" fmla="*/ 104671 w 835248"/>
              <a:gd name="connsiteY40" fmla="*/ 1661726 h 5298523"/>
              <a:gd name="connsiteX41" fmla="*/ 64136 w 835248"/>
              <a:gd name="connsiteY41" fmla="*/ 1688746 h 5298523"/>
              <a:gd name="connsiteX42" fmla="*/ 23601 w 835248"/>
              <a:gd name="connsiteY42" fmla="*/ 1702256 h 5298523"/>
              <a:gd name="connsiteX43" fmla="*/ 10089 w 835248"/>
              <a:gd name="connsiteY43" fmla="*/ 1742786 h 5298523"/>
              <a:gd name="connsiteX44" fmla="*/ 37113 w 835248"/>
              <a:gd name="connsiteY44" fmla="*/ 1783316 h 5298523"/>
              <a:gd name="connsiteX45" fmla="*/ 77648 w 835248"/>
              <a:gd name="connsiteY45" fmla="*/ 1810336 h 5298523"/>
              <a:gd name="connsiteX46" fmla="*/ 10089 w 835248"/>
              <a:gd name="connsiteY46" fmla="*/ 1850866 h 5298523"/>
              <a:gd name="connsiteX47" fmla="*/ 77648 w 835248"/>
              <a:gd name="connsiteY47" fmla="*/ 1891396 h 5298523"/>
              <a:gd name="connsiteX48" fmla="*/ 91159 w 835248"/>
              <a:gd name="connsiteY48" fmla="*/ 1931926 h 5298523"/>
              <a:gd name="connsiteX49" fmla="*/ 64136 w 835248"/>
              <a:gd name="connsiteY49" fmla="*/ 1972456 h 5298523"/>
              <a:gd name="connsiteX50" fmla="*/ 104671 w 835248"/>
              <a:gd name="connsiteY50" fmla="*/ 1999476 h 5298523"/>
              <a:gd name="connsiteX51" fmla="*/ 172229 w 835248"/>
              <a:gd name="connsiteY51" fmla="*/ 2067025 h 5298523"/>
              <a:gd name="connsiteX52" fmla="*/ 199252 w 835248"/>
              <a:gd name="connsiteY52" fmla="*/ 2107555 h 5298523"/>
              <a:gd name="connsiteX53" fmla="*/ 158717 w 835248"/>
              <a:gd name="connsiteY53" fmla="*/ 2134575 h 5298523"/>
              <a:gd name="connsiteX54" fmla="*/ 23601 w 835248"/>
              <a:gd name="connsiteY54" fmla="*/ 2148085 h 5298523"/>
              <a:gd name="connsiteX55" fmla="*/ 64136 w 835248"/>
              <a:gd name="connsiteY55" fmla="*/ 2256165 h 5298523"/>
              <a:gd name="connsiteX56" fmla="*/ 104671 w 835248"/>
              <a:gd name="connsiteY56" fmla="*/ 2283185 h 5298523"/>
              <a:gd name="connsiteX57" fmla="*/ 91159 w 835248"/>
              <a:gd name="connsiteY57" fmla="*/ 2337225 h 5298523"/>
              <a:gd name="connsiteX58" fmla="*/ 118183 w 835248"/>
              <a:gd name="connsiteY58" fmla="*/ 2404775 h 5298523"/>
              <a:gd name="connsiteX59" fmla="*/ 131694 w 835248"/>
              <a:gd name="connsiteY59" fmla="*/ 2445305 h 5298523"/>
              <a:gd name="connsiteX60" fmla="*/ 64136 w 835248"/>
              <a:gd name="connsiteY60" fmla="*/ 2458815 h 5298523"/>
              <a:gd name="connsiteX61" fmla="*/ 91159 w 835248"/>
              <a:gd name="connsiteY61" fmla="*/ 2607424 h 5298523"/>
              <a:gd name="connsiteX62" fmla="*/ 118183 w 835248"/>
              <a:gd name="connsiteY62" fmla="*/ 2634444 h 5298523"/>
              <a:gd name="connsiteX63" fmla="*/ 50624 w 835248"/>
              <a:gd name="connsiteY63" fmla="*/ 2688484 h 5298523"/>
              <a:gd name="connsiteX64" fmla="*/ 77648 w 835248"/>
              <a:gd name="connsiteY64" fmla="*/ 2756034 h 5298523"/>
              <a:gd name="connsiteX65" fmla="*/ 91159 w 835248"/>
              <a:gd name="connsiteY65" fmla="*/ 2810074 h 5298523"/>
              <a:gd name="connsiteX66" fmla="*/ 158717 w 835248"/>
              <a:gd name="connsiteY66" fmla="*/ 2864114 h 5298523"/>
              <a:gd name="connsiteX67" fmla="*/ 226276 w 835248"/>
              <a:gd name="connsiteY67" fmla="*/ 2904644 h 5298523"/>
              <a:gd name="connsiteX68" fmla="*/ 118183 w 835248"/>
              <a:gd name="connsiteY68" fmla="*/ 2918154 h 5298523"/>
              <a:gd name="connsiteX69" fmla="*/ 172229 w 835248"/>
              <a:gd name="connsiteY69" fmla="*/ 3026234 h 5298523"/>
              <a:gd name="connsiteX70" fmla="*/ 199252 w 835248"/>
              <a:gd name="connsiteY70" fmla="*/ 3107293 h 5298523"/>
              <a:gd name="connsiteX71" fmla="*/ 185741 w 835248"/>
              <a:gd name="connsiteY71" fmla="*/ 3174843 h 5298523"/>
              <a:gd name="connsiteX72" fmla="*/ 145206 w 835248"/>
              <a:gd name="connsiteY72" fmla="*/ 3188353 h 5298523"/>
              <a:gd name="connsiteX73" fmla="*/ 199252 w 835248"/>
              <a:gd name="connsiteY73" fmla="*/ 3242393 h 5298523"/>
              <a:gd name="connsiteX74" fmla="*/ 239787 w 835248"/>
              <a:gd name="connsiteY74" fmla="*/ 3309943 h 5298523"/>
              <a:gd name="connsiteX75" fmla="*/ 226276 w 835248"/>
              <a:gd name="connsiteY75" fmla="*/ 3350473 h 5298523"/>
              <a:gd name="connsiteX76" fmla="*/ 293834 w 835248"/>
              <a:gd name="connsiteY76" fmla="*/ 3418023 h 5298523"/>
              <a:gd name="connsiteX77" fmla="*/ 320857 w 835248"/>
              <a:gd name="connsiteY77" fmla="*/ 3458553 h 5298523"/>
              <a:gd name="connsiteX78" fmla="*/ 401927 w 835248"/>
              <a:gd name="connsiteY78" fmla="*/ 3485573 h 5298523"/>
              <a:gd name="connsiteX79" fmla="*/ 307345 w 835248"/>
              <a:gd name="connsiteY79" fmla="*/ 3499083 h 5298523"/>
              <a:gd name="connsiteX80" fmla="*/ 320857 w 835248"/>
              <a:gd name="connsiteY80" fmla="*/ 3539612 h 5298523"/>
              <a:gd name="connsiteX81" fmla="*/ 361392 w 835248"/>
              <a:gd name="connsiteY81" fmla="*/ 3580142 h 5298523"/>
              <a:gd name="connsiteX82" fmla="*/ 253299 w 835248"/>
              <a:gd name="connsiteY82" fmla="*/ 3593652 h 5298523"/>
              <a:gd name="connsiteX83" fmla="*/ 172229 w 835248"/>
              <a:gd name="connsiteY83" fmla="*/ 3620672 h 5298523"/>
              <a:gd name="connsiteX84" fmla="*/ 104671 w 835248"/>
              <a:gd name="connsiteY84" fmla="*/ 3634182 h 5298523"/>
              <a:gd name="connsiteX85" fmla="*/ 185741 w 835248"/>
              <a:gd name="connsiteY85" fmla="*/ 3688222 h 5298523"/>
              <a:gd name="connsiteX86" fmla="*/ 226276 w 835248"/>
              <a:gd name="connsiteY86" fmla="*/ 3701732 h 5298523"/>
              <a:gd name="connsiteX87" fmla="*/ 266811 w 835248"/>
              <a:gd name="connsiteY87" fmla="*/ 3728752 h 5298523"/>
              <a:gd name="connsiteX88" fmla="*/ 347880 w 835248"/>
              <a:gd name="connsiteY88" fmla="*/ 3755772 h 5298523"/>
              <a:gd name="connsiteX89" fmla="*/ 320857 w 835248"/>
              <a:gd name="connsiteY89" fmla="*/ 3796302 h 5298523"/>
              <a:gd name="connsiteX90" fmla="*/ 280322 w 835248"/>
              <a:gd name="connsiteY90" fmla="*/ 3823322 h 5298523"/>
              <a:gd name="connsiteX91" fmla="*/ 266811 w 835248"/>
              <a:gd name="connsiteY91" fmla="*/ 3863852 h 5298523"/>
              <a:gd name="connsiteX92" fmla="*/ 293834 w 835248"/>
              <a:gd name="connsiteY92" fmla="*/ 3917892 h 5298523"/>
              <a:gd name="connsiteX93" fmla="*/ 320857 w 835248"/>
              <a:gd name="connsiteY93" fmla="*/ 3958422 h 5298523"/>
              <a:gd name="connsiteX94" fmla="*/ 334369 w 835248"/>
              <a:gd name="connsiteY94" fmla="*/ 3998952 h 5298523"/>
              <a:gd name="connsiteX95" fmla="*/ 293834 w 835248"/>
              <a:gd name="connsiteY95" fmla="*/ 4012462 h 5298523"/>
              <a:gd name="connsiteX96" fmla="*/ 293834 w 835248"/>
              <a:gd name="connsiteY96" fmla="*/ 4093521 h 5298523"/>
              <a:gd name="connsiteX97" fmla="*/ 334369 w 835248"/>
              <a:gd name="connsiteY97" fmla="*/ 4107031 h 5298523"/>
              <a:gd name="connsiteX98" fmla="*/ 361392 w 835248"/>
              <a:gd name="connsiteY98" fmla="*/ 4147561 h 5298523"/>
              <a:gd name="connsiteX99" fmla="*/ 415439 w 835248"/>
              <a:gd name="connsiteY99" fmla="*/ 4161071 h 5298523"/>
              <a:gd name="connsiteX100" fmla="*/ 455973 w 835248"/>
              <a:gd name="connsiteY100" fmla="*/ 4188091 h 5298523"/>
              <a:gd name="connsiteX101" fmla="*/ 415439 w 835248"/>
              <a:gd name="connsiteY101" fmla="*/ 4201601 h 5298523"/>
              <a:gd name="connsiteX102" fmla="*/ 361392 w 835248"/>
              <a:gd name="connsiteY102" fmla="*/ 4215111 h 5298523"/>
              <a:gd name="connsiteX103" fmla="*/ 307345 w 835248"/>
              <a:gd name="connsiteY103" fmla="*/ 4242131 h 5298523"/>
              <a:gd name="connsiteX104" fmla="*/ 226276 w 835248"/>
              <a:gd name="connsiteY104" fmla="*/ 4255641 h 5298523"/>
              <a:gd name="connsiteX105" fmla="*/ 185741 w 835248"/>
              <a:gd name="connsiteY105" fmla="*/ 4269151 h 5298523"/>
              <a:gd name="connsiteX106" fmla="*/ 280322 w 835248"/>
              <a:gd name="connsiteY106" fmla="*/ 4296171 h 5298523"/>
              <a:gd name="connsiteX107" fmla="*/ 320857 w 835248"/>
              <a:gd name="connsiteY107" fmla="*/ 4309681 h 5298523"/>
              <a:gd name="connsiteX108" fmla="*/ 280322 w 835248"/>
              <a:gd name="connsiteY108" fmla="*/ 4336701 h 5298523"/>
              <a:gd name="connsiteX109" fmla="*/ 226276 w 835248"/>
              <a:gd name="connsiteY109" fmla="*/ 4417761 h 5298523"/>
              <a:gd name="connsiteX110" fmla="*/ 266811 w 835248"/>
              <a:gd name="connsiteY110" fmla="*/ 4458291 h 5298523"/>
              <a:gd name="connsiteX111" fmla="*/ 307345 w 835248"/>
              <a:gd name="connsiteY111" fmla="*/ 4471801 h 5298523"/>
              <a:gd name="connsiteX112" fmla="*/ 401927 w 835248"/>
              <a:gd name="connsiteY112" fmla="*/ 4512331 h 5298523"/>
              <a:gd name="connsiteX113" fmla="*/ 442462 w 835248"/>
              <a:gd name="connsiteY113" fmla="*/ 4539350 h 5298523"/>
              <a:gd name="connsiteX114" fmla="*/ 442462 w 835248"/>
              <a:gd name="connsiteY114" fmla="*/ 4566370 h 5298523"/>
              <a:gd name="connsiteX115" fmla="*/ 482997 w 835248"/>
              <a:gd name="connsiteY115" fmla="*/ 4647430 h 5298523"/>
              <a:gd name="connsiteX116" fmla="*/ 591090 w 835248"/>
              <a:gd name="connsiteY116" fmla="*/ 4674450 h 5298523"/>
              <a:gd name="connsiteX117" fmla="*/ 712695 w 835248"/>
              <a:gd name="connsiteY117" fmla="*/ 4728490 h 5298523"/>
              <a:gd name="connsiteX118" fmla="*/ 685671 w 835248"/>
              <a:gd name="connsiteY118" fmla="*/ 4755510 h 5298523"/>
              <a:gd name="connsiteX119" fmla="*/ 645136 w 835248"/>
              <a:gd name="connsiteY119" fmla="*/ 4769020 h 5298523"/>
              <a:gd name="connsiteX120" fmla="*/ 726206 w 835248"/>
              <a:gd name="connsiteY120" fmla="*/ 4796040 h 5298523"/>
              <a:gd name="connsiteX121" fmla="*/ 790693 w 835248"/>
              <a:gd name="connsiteY121" fmla="*/ 4902500 h 5298523"/>
              <a:gd name="connsiteX122" fmla="*/ 0 w 835248"/>
              <a:gd name="connsiteY122" fmla="*/ 4911594 h 5298523"/>
              <a:gd name="connsiteX123" fmla="*/ 99801 w 835248"/>
              <a:gd name="connsiteY123" fmla="*/ 5014813 h 5298523"/>
              <a:gd name="connsiteX124" fmla="*/ 26036 w 835248"/>
              <a:gd name="connsiteY124" fmla="*/ 5032557 h 5298523"/>
              <a:gd name="connsiteX125" fmla="*/ 99625 w 835248"/>
              <a:gd name="connsiteY125" fmla="*/ 5106952 h 5298523"/>
              <a:gd name="connsiteX126" fmla="*/ 20180 w 835248"/>
              <a:gd name="connsiteY126" fmla="*/ 5124513 h 5298523"/>
              <a:gd name="connsiteX127" fmla="*/ 98002 w 835248"/>
              <a:gd name="connsiteY127" fmla="*/ 5247906 h 5298523"/>
              <a:gd name="connsiteX128" fmla="*/ 25224 w 835248"/>
              <a:gd name="connsiteY128" fmla="*/ 5298523 h 5298523"/>
              <a:gd name="connsiteX0" fmla="*/ 23601 w 818693"/>
              <a:gd name="connsiteY0" fmla="*/ 0 h 5298523"/>
              <a:gd name="connsiteX1" fmla="*/ 91159 w 818693"/>
              <a:gd name="connsiteY1" fmla="*/ 54039 h 5298523"/>
              <a:gd name="connsiteX2" fmla="*/ 104671 w 818693"/>
              <a:gd name="connsiteY2" fmla="*/ 94569 h 5298523"/>
              <a:gd name="connsiteX3" fmla="*/ 131694 w 818693"/>
              <a:gd name="connsiteY3" fmla="*/ 135099 h 5298523"/>
              <a:gd name="connsiteX4" fmla="*/ 50624 w 818693"/>
              <a:gd name="connsiteY4" fmla="*/ 148609 h 5298523"/>
              <a:gd name="connsiteX5" fmla="*/ 77648 w 818693"/>
              <a:gd name="connsiteY5" fmla="*/ 189139 h 5298523"/>
              <a:gd name="connsiteX6" fmla="*/ 118183 w 818693"/>
              <a:gd name="connsiteY6" fmla="*/ 216159 h 5298523"/>
              <a:gd name="connsiteX7" fmla="*/ 91159 w 818693"/>
              <a:gd name="connsiteY7" fmla="*/ 243179 h 5298523"/>
              <a:gd name="connsiteX8" fmla="*/ 50624 w 818693"/>
              <a:gd name="connsiteY8" fmla="*/ 256689 h 5298523"/>
              <a:gd name="connsiteX9" fmla="*/ 104671 w 818693"/>
              <a:gd name="connsiteY9" fmla="*/ 310729 h 5298523"/>
              <a:gd name="connsiteX10" fmla="*/ 145206 w 818693"/>
              <a:gd name="connsiteY10" fmla="*/ 337749 h 5298523"/>
              <a:gd name="connsiteX11" fmla="*/ 104671 w 818693"/>
              <a:gd name="connsiteY11" fmla="*/ 418809 h 5298523"/>
              <a:gd name="connsiteX12" fmla="*/ 50624 w 818693"/>
              <a:gd name="connsiteY12" fmla="*/ 445829 h 5298523"/>
              <a:gd name="connsiteX13" fmla="*/ 37113 w 818693"/>
              <a:gd name="connsiteY13" fmla="*/ 486359 h 5298523"/>
              <a:gd name="connsiteX14" fmla="*/ 77648 w 818693"/>
              <a:gd name="connsiteY14" fmla="*/ 526889 h 5298523"/>
              <a:gd name="connsiteX15" fmla="*/ 91159 w 818693"/>
              <a:gd name="connsiteY15" fmla="*/ 567418 h 5298523"/>
              <a:gd name="connsiteX16" fmla="*/ 118183 w 818693"/>
              <a:gd name="connsiteY16" fmla="*/ 607948 h 5298523"/>
              <a:gd name="connsiteX17" fmla="*/ 131694 w 818693"/>
              <a:gd name="connsiteY17" fmla="*/ 648478 h 5298523"/>
              <a:gd name="connsiteX18" fmla="*/ 131694 w 818693"/>
              <a:gd name="connsiteY18" fmla="*/ 689008 h 5298523"/>
              <a:gd name="connsiteX19" fmla="*/ 104671 w 818693"/>
              <a:gd name="connsiteY19" fmla="*/ 729538 h 5298523"/>
              <a:gd name="connsiteX20" fmla="*/ 158717 w 818693"/>
              <a:gd name="connsiteY20" fmla="*/ 824108 h 5298523"/>
              <a:gd name="connsiteX21" fmla="*/ 118183 w 818693"/>
              <a:gd name="connsiteY21" fmla="*/ 851128 h 5298523"/>
              <a:gd name="connsiteX22" fmla="*/ 172229 w 818693"/>
              <a:gd name="connsiteY22" fmla="*/ 932188 h 5298523"/>
              <a:gd name="connsiteX23" fmla="*/ 158717 w 818693"/>
              <a:gd name="connsiteY23" fmla="*/ 972718 h 5298523"/>
              <a:gd name="connsiteX24" fmla="*/ 118183 w 818693"/>
              <a:gd name="connsiteY24" fmla="*/ 986228 h 5298523"/>
              <a:gd name="connsiteX25" fmla="*/ 91159 w 818693"/>
              <a:gd name="connsiteY25" fmla="*/ 1013248 h 5298523"/>
              <a:gd name="connsiteX26" fmla="*/ 118183 w 818693"/>
              <a:gd name="connsiteY26" fmla="*/ 1053777 h 5298523"/>
              <a:gd name="connsiteX27" fmla="*/ 158717 w 818693"/>
              <a:gd name="connsiteY27" fmla="*/ 1080797 h 5298523"/>
              <a:gd name="connsiteX28" fmla="*/ 185741 w 818693"/>
              <a:gd name="connsiteY28" fmla="*/ 1107817 h 5298523"/>
              <a:gd name="connsiteX29" fmla="*/ 118183 w 818693"/>
              <a:gd name="connsiteY29" fmla="*/ 1175367 h 5298523"/>
              <a:gd name="connsiteX30" fmla="*/ 158717 w 818693"/>
              <a:gd name="connsiteY30" fmla="*/ 1188877 h 5298523"/>
              <a:gd name="connsiteX31" fmla="*/ 212764 w 818693"/>
              <a:gd name="connsiteY31" fmla="*/ 1242917 h 5298523"/>
              <a:gd name="connsiteX32" fmla="*/ 239787 w 818693"/>
              <a:gd name="connsiteY32" fmla="*/ 1283447 h 5298523"/>
              <a:gd name="connsiteX33" fmla="*/ 266811 w 818693"/>
              <a:gd name="connsiteY33" fmla="*/ 1310467 h 5298523"/>
              <a:gd name="connsiteX34" fmla="*/ 307345 w 818693"/>
              <a:gd name="connsiteY34" fmla="*/ 1337487 h 5298523"/>
              <a:gd name="connsiteX35" fmla="*/ 361392 w 818693"/>
              <a:gd name="connsiteY35" fmla="*/ 1405037 h 5298523"/>
              <a:gd name="connsiteX36" fmla="*/ 212764 w 818693"/>
              <a:gd name="connsiteY36" fmla="*/ 1418547 h 5298523"/>
              <a:gd name="connsiteX37" fmla="*/ 131694 w 818693"/>
              <a:gd name="connsiteY37" fmla="*/ 1459077 h 5298523"/>
              <a:gd name="connsiteX38" fmla="*/ 91159 w 818693"/>
              <a:gd name="connsiteY38" fmla="*/ 1472587 h 5298523"/>
              <a:gd name="connsiteX39" fmla="*/ 77648 w 818693"/>
              <a:gd name="connsiteY39" fmla="*/ 1513117 h 5298523"/>
              <a:gd name="connsiteX40" fmla="*/ 104671 w 818693"/>
              <a:gd name="connsiteY40" fmla="*/ 1661726 h 5298523"/>
              <a:gd name="connsiteX41" fmla="*/ 64136 w 818693"/>
              <a:gd name="connsiteY41" fmla="*/ 1688746 h 5298523"/>
              <a:gd name="connsiteX42" fmla="*/ 23601 w 818693"/>
              <a:gd name="connsiteY42" fmla="*/ 1702256 h 5298523"/>
              <a:gd name="connsiteX43" fmla="*/ 10089 w 818693"/>
              <a:gd name="connsiteY43" fmla="*/ 1742786 h 5298523"/>
              <a:gd name="connsiteX44" fmla="*/ 37113 w 818693"/>
              <a:gd name="connsiteY44" fmla="*/ 1783316 h 5298523"/>
              <a:gd name="connsiteX45" fmla="*/ 77648 w 818693"/>
              <a:gd name="connsiteY45" fmla="*/ 1810336 h 5298523"/>
              <a:gd name="connsiteX46" fmla="*/ 10089 w 818693"/>
              <a:gd name="connsiteY46" fmla="*/ 1850866 h 5298523"/>
              <a:gd name="connsiteX47" fmla="*/ 77648 w 818693"/>
              <a:gd name="connsiteY47" fmla="*/ 1891396 h 5298523"/>
              <a:gd name="connsiteX48" fmla="*/ 91159 w 818693"/>
              <a:gd name="connsiteY48" fmla="*/ 1931926 h 5298523"/>
              <a:gd name="connsiteX49" fmla="*/ 64136 w 818693"/>
              <a:gd name="connsiteY49" fmla="*/ 1972456 h 5298523"/>
              <a:gd name="connsiteX50" fmla="*/ 104671 w 818693"/>
              <a:gd name="connsiteY50" fmla="*/ 1999476 h 5298523"/>
              <a:gd name="connsiteX51" fmla="*/ 172229 w 818693"/>
              <a:gd name="connsiteY51" fmla="*/ 2067025 h 5298523"/>
              <a:gd name="connsiteX52" fmla="*/ 199252 w 818693"/>
              <a:gd name="connsiteY52" fmla="*/ 2107555 h 5298523"/>
              <a:gd name="connsiteX53" fmla="*/ 158717 w 818693"/>
              <a:gd name="connsiteY53" fmla="*/ 2134575 h 5298523"/>
              <a:gd name="connsiteX54" fmla="*/ 23601 w 818693"/>
              <a:gd name="connsiteY54" fmla="*/ 2148085 h 5298523"/>
              <a:gd name="connsiteX55" fmla="*/ 64136 w 818693"/>
              <a:gd name="connsiteY55" fmla="*/ 2256165 h 5298523"/>
              <a:gd name="connsiteX56" fmla="*/ 104671 w 818693"/>
              <a:gd name="connsiteY56" fmla="*/ 2283185 h 5298523"/>
              <a:gd name="connsiteX57" fmla="*/ 91159 w 818693"/>
              <a:gd name="connsiteY57" fmla="*/ 2337225 h 5298523"/>
              <a:gd name="connsiteX58" fmla="*/ 118183 w 818693"/>
              <a:gd name="connsiteY58" fmla="*/ 2404775 h 5298523"/>
              <a:gd name="connsiteX59" fmla="*/ 131694 w 818693"/>
              <a:gd name="connsiteY59" fmla="*/ 2445305 h 5298523"/>
              <a:gd name="connsiteX60" fmla="*/ 64136 w 818693"/>
              <a:gd name="connsiteY60" fmla="*/ 2458815 h 5298523"/>
              <a:gd name="connsiteX61" fmla="*/ 91159 w 818693"/>
              <a:gd name="connsiteY61" fmla="*/ 2607424 h 5298523"/>
              <a:gd name="connsiteX62" fmla="*/ 118183 w 818693"/>
              <a:gd name="connsiteY62" fmla="*/ 2634444 h 5298523"/>
              <a:gd name="connsiteX63" fmla="*/ 50624 w 818693"/>
              <a:gd name="connsiteY63" fmla="*/ 2688484 h 5298523"/>
              <a:gd name="connsiteX64" fmla="*/ 77648 w 818693"/>
              <a:gd name="connsiteY64" fmla="*/ 2756034 h 5298523"/>
              <a:gd name="connsiteX65" fmla="*/ 91159 w 818693"/>
              <a:gd name="connsiteY65" fmla="*/ 2810074 h 5298523"/>
              <a:gd name="connsiteX66" fmla="*/ 158717 w 818693"/>
              <a:gd name="connsiteY66" fmla="*/ 2864114 h 5298523"/>
              <a:gd name="connsiteX67" fmla="*/ 226276 w 818693"/>
              <a:gd name="connsiteY67" fmla="*/ 2904644 h 5298523"/>
              <a:gd name="connsiteX68" fmla="*/ 118183 w 818693"/>
              <a:gd name="connsiteY68" fmla="*/ 2918154 h 5298523"/>
              <a:gd name="connsiteX69" fmla="*/ 172229 w 818693"/>
              <a:gd name="connsiteY69" fmla="*/ 3026234 h 5298523"/>
              <a:gd name="connsiteX70" fmla="*/ 199252 w 818693"/>
              <a:gd name="connsiteY70" fmla="*/ 3107293 h 5298523"/>
              <a:gd name="connsiteX71" fmla="*/ 185741 w 818693"/>
              <a:gd name="connsiteY71" fmla="*/ 3174843 h 5298523"/>
              <a:gd name="connsiteX72" fmla="*/ 145206 w 818693"/>
              <a:gd name="connsiteY72" fmla="*/ 3188353 h 5298523"/>
              <a:gd name="connsiteX73" fmla="*/ 199252 w 818693"/>
              <a:gd name="connsiteY73" fmla="*/ 3242393 h 5298523"/>
              <a:gd name="connsiteX74" fmla="*/ 239787 w 818693"/>
              <a:gd name="connsiteY74" fmla="*/ 3309943 h 5298523"/>
              <a:gd name="connsiteX75" fmla="*/ 226276 w 818693"/>
              <a:gd name="connsiteY75" fmla="*/ 3350473 h 5298523"/>
              <a:gd name="connsiteX76" fmla="*/ 293834 w 818693"/>
              <a:gd name="connsiteY76" fmla="*/ 3418023 h 5298523"/>
              <a:gd name="connsiteX77" fmla="*/ 320857 w 818693"/>
              <a:gd name="connsiteY77" fmla="*/ 3458553 h 5298523"/>
              <a:gd name="connsiteX78" fmla="*/ 401927 w 818693"/>
              <a:gd name="connsiteY78" fmla="*/ 3485573 h 5298523"/>
              <a:gd name="connsiteX79" fmla="*/ 307345 w 818693"/>
              <a:gd name="connsiteY79" fmla="*/ 3499083 h 5298523"/>
              <a:gd name="connsiteX80" fmla="*/ 320857 w 818693"/>
              <a:gd name="connsiteY80" fmla="*/ 3539612 h 5298523"/>
              <a:gd name="connsiteX81" fmla="*/ 361392 w 818693"/>
              <a:gd name="connsiteY81" fmla="*/ 3580142 h 5298523"/>
              <a:gd name="connsiteX82" fmla="*/ 253299 w 818693"/>
              <a:gd name="connsiteY82" fmla="*/ 3593652 h 5298523"/>
              <a:gd name="connsiteX83" fmla="*/ 172229 w 818693"/>
              <a:gd name="connsiteY83" fmla="*/ 3620672 h 5298523"/>
              <a:gd name="connsiteX84" fmla="*/ 104671 w 818693"/>
              <a:gd name="connsiteY84" fmla="*/ 3634182 h 5298523"/>
              <a:gd name="connsiteX85" fmla="*/ 185741 w 818693"/>
              <a:gd name="connsiteY85" fmla="*/ 3688222 h 5298523"/>
              <a:gd name="connsiteX86" fmla="*/ 226276 w 818693"/>
              <a:gd name="connsiteY86" fmla="*/ 3701732 h 5298523"/>
              <a:gd name="connsiteX87" fmla="*/ 266811 w 818693"/>
              <a:gd name="connsiteY87" fmla="*/ 3728752 h 5298523"/>
              <a:gd name="connsiteX88" fmla="*/ 347880 w 818693"/>
              <a:gd name="connsiteY88" fmla="*/ 3755772 h 5298523"/>
              <a:gd name="connsiteX89" fmla="*/ 320857 w 818693"/>
              <a:gd name="connsiteY89" fmla="*/ 3796302 h 5298523"/>
              <a:gd name="connsiteX90" fmla="*/ 280322 w 818693"/>
              <a:gd name="connsiteY90" fmla="*/ 3823322 h 5298523"/>
              <a:gd name="connsiteX91" fmla="*/ 266811 w 818693"/>
              <a:gd name="connsiteY91" fmla="*/ 3863852 h 5298523"/>
              <a:gd name="connsiteX92" fmla="*/ 293834 w 818693"/>
              <a:gd name="connsiteY92" fmla="*/ 3917892 h 5298523"/>
              <a:gd name="connsiteX93" fmla="*/ 320857 w 818693"/>
              <a:gd name="connsiteY93" fmla="*/ 3958422 h 5298523"/>
              <a:gd name="connsiteX94" fmla="*/ 334369 w 818693"/>
              <a:gd name="connsiteY94" fmla="*/ 3998952 h 5298523"/>
              <a:gd name="connsiteX95" fmla="*/ 293834 w 818693"/>
              <a:gd name="connsiteY95" fmla="*/ 4012462 h 5298523"/>
              <a:gd name="connsiteX96" fmla="*/ 293834 w 818693"/>
              <a:gd name="connsiteY96" fmla="*/ 4093521 h 5298523"/>
              <a:gd name="connsiteX97" fmla="*/ 334369 w 818693"/>
              <a:gd name="connsiteY97" fmla="*/ 4107031 h 5298523"/>
              <a:gd name="connsiteX98" fmla="*/ 361392 w 818693"/>
              <a:gd name="connsiteY98" fmla="*/ 4147561 h 5298523"/>
              <a:gd name="connsiteX99" fmla="*/ 415439 w 818693"/>
              <a:gd name="connsiteY99" fmla="*/ 4161071 h 5298523"/>
              <a:gd name="connsiteX100" fmla="*/ 455973 w 818693"/>
              <a:gd name="connsiteY100" fmla="*/ 4188091 h 5298523"/>
              <a:gd name="connsiteX101" fmla="*/ 415439 w 818693"/>
              <a:gd name="connsiteY101" fmla="*/ 4201601 h 5298523"/>
              <a:gd name="connsiteX102" fmla="*/ 361392 w 818693"/>
              <a:gd name="connsiteY102" fmla="*/ 4215111 h 5298523"/>
              <a:gd name="connsiteX103" fmla="*/ 307345 w 818693"/>
              <a:gd name="connsiteY103" fmla="*/ 4242131 h 5298523"/>
              <a:gd name="connsiteX104" fmla="*/ 226276 w 818693"/>
              <a:gd name="connsiteY104" fmla="*/ 4255641 h 5298523"/>
              <a:gd name="connsiteX105" fmla="*/ 185741 w 818693"/>
              <a:gd name="connsiteY105" fmla="*/ 4269151 h 5298523"/>
              <a:gd name="connsiteX106" fmla="*/ 280322 w 818693"/>
              <a:gd name="connsiteY106" fmla="*/ 4296171 h 5298523"/>
              <a:gd name="connsiteX107" fmla="*/ 320857 w 818693"/>
              <a:gd name="connsiteY107" fmla="*/ 4309681 h 5298523"/>
              <a:gd name="connsiteX108" fmla="*/ 280322 w 818693"/>
              <a:gd name="connsiteY108" fmla="*/ 4336701 h 5298523"/>
              <a:gd name="connsiteX109" fmla="*/ 226276 w 818693"/>
              <a:gd name="connsiteY109" fmla="*/ 4417761 h 5298523"/>
              <a:gd name="connsiteX110" fmla="*/ 266811 w 818693"/>
              <a:gd name="connsiteY110" fmla="*/ 4458291 h 5298523"/>
              <a:gd name="connsiteX111" fmla="*/ 307345 w 818693"/>
              <a:gd name="connsiteY111" fmla="*/ 4471801 h 5298523"/>
              <a:gd name="connsiteX112" fmla="*/ 401927 w 818693"/>
              <a:gd name="connsiteY112" fmla="*/ 4512331 h 5298523"/>
              <a:gd name="connsiteX113" fmla="*/ 442462 w 818693"/>
              <a:gd name="connsiteY113" fmla="*/ 4539350 h 5298523"/>
              <a:gd name="connsiteX114" fmla="*/ 442462 w 818693"/>
              <a:gd name="connsiteY114" fmla="*/ 4566370 h 5298523"/>
              <a:gd name="connsiteX115" fmla="*/ 482997 w 818693"/>
              <a:gd name="connsiteY115" fmla="*/ 4647430 h 5298523"/>
              <a:gd name="connsiteX116" fmla="*/ 591090 w 818693"/>
              <a:gd name="connsiteY116" fmla="*/ 4674450 h 5298523"/>
              <a:gd name="connsiteX117" fmla="*/ 712695 w 818693"/>
              <a:gd name="connsiteY117" fmla="*/ 4728490 h 5298523"/>
              <a:gd name="connsiteX118" fmla="*/ 685671 w 818693"/>
              <a:gd name="connsiteY118" fmla="*/ 4755510 h 5298523"/>
              <a:gd name="connsiteX119" fmla="*/ 645136 w 818693"/>
              <a:gd name="connsiteY119" fmla="*/ 4769020 h 5298523"/>
              <a:gd name="connsiteX120" fmla="*/ 790693 w 818693"/>
              <a:gd name="connsiteY120" fmla="*/ 4902500 h 5298523"/>
              <a:gd name="connsiteX121" fmla="*/ 0 w 818693"/>
              <a:gd name="connsiteY121" fmla="*/ 4911594 h 5298523"/>
              <a:gd name="connsiteX122" fmla="*/ 99801 w 818693"/>
              <a:gd name="connsiteY122" fmla="*/ 5014813 h 5298523"/>
              <a:gd name="connsiteX123" fmla="*/ 26036 w 818693"/>
              <a:gd name="connsiteY123" fmla="*/ 5032557 h 5298523"/>
              <a:gd name="connsiteX124" fmla="*/ 99625 w 818693"/>
              <a:gd name="connsiteY124" fmla="*/ 5106952 h 5298523"/>
              <a:gd name="connsiteX125" fmla="*/ 20180 w 818693"/>
              <a:gd name="connsiteY125" fmla="*/ 5124513 h 5298523"/>
              <a:gd name="connsiteX126" fmla="*/ 98002 w 818693"/>
              <a:gd name="connsiteY126" fmla="*/ 5247906 h 5298523"/>
              <a:gd name="connsiteX127" fmla="*/ 25224 w 818693"/>
              <a:gd name="connsiteY127" fmla="*/ 5298523 h 5298523"/>
              <a:gd name="connsiteX0" fmla="*/ 23601 w 818693"/>
              <a:gd name="connsiteY0" fmla="*/ 0 h 5298523"/>
              <a:gd name="connsiteX1" fmla="*/ 91159 w 818693"/>
              <a:gd name="connsiteY1" fmla="*/ 54039 h 5298523"/>
              <a:gd name="connsiteX2" fmla="*/ 104671 w 818693"/>
              <a:gd name="connsiteY2" fmla="*/ 94569 h 5298523"/>
              <a:gd name="connsiteX3" fmla="*/ 131694 w 818693"/>
              <a:gd name="connsiteY3" fmla="*/ 135099 h 5298523"/>
              <a:gd name="connsiteX4" fmla="*/ 50624 w 818693"/>
              <a:gd name="connsiteY4" fmla="*/ 148609 h 5298523"/>
              <a:gd name="connsiteX5" fmla="*/ 77648 w 818693"/>
              <a:gd name="connsiteY5" fmla="*/ 189139 h 5298523"/>
              <a:gd name="connsiteX6" fmla="*/ 118183 w 818693"/>
              <a:gd name="connsiteY6" fmla="*/ 216159 h 5298523"/>
              <a:gd name="connsiteX7" fmla="*/ 91159 w 818693"/>
              <a:gd name="connsiteY7" fmla="*/ 243179 h 5298523"/>
              <a:gd name="connsiteX8" fmla="*/ 50624 w 818693"/>
              <a:gd name="connsiteY8" fmla="*/ 256689 h 5298523"/>
              <a:gd name="connsiteX9" fmla="*/ 104671 w 818693"/>
              <a:gd name="connsiteY9" fmla="*/ 310729 h 5298523"/>
              <a:gd name="connsiteX10" fmla="*/ 145206 w 818693"/>
              <a:gd name="connsiteY10" fmla="*/ 337749 h 5298523"/>
              <a:gd name="connsiteX11" fmla="*/ 104671 w 818693"/>
              <a:gd name="connsiteY11" fmla="*/ 418809 h 5298523"/>
              <a:gd name="connsiteX12" fmla="*/ 50624 w 818693"/>
              <a:gd name="connsiteY12" fmla="*/ 445829 h 5298523"/>
              <a:gd name="connsiteX13" fmla="*/ 37113 w 818693"/>
              <a:gd name="connsiteY13" fmla="*/ 486359 h 5298523"/>
              <a:gd name="connsiteX14" fmla="*/ 77648 w 818693"/>
              <a:gd name="connsiteY14" fmla="*/ 526889 h 5298523"/>
              <a:gd name="connsiteX15" fmla="*/ 91159 w 818693"/>
              <a:gd name="connsiteY15" fmla="*/ 567418 h 5298523"/>
              <a:gd name="connsiteX16" fmla="*/ 118183 w 818693"/>
              <a:gd name="connsiteY16" fmla="*/ 607948 h 5298523"/>
              <a:gd name="connsiteX17" fmla="*/ 131694 w 818693"/>
              <a:gd name="connsiteY17" fmla="*/ 648478 h 5298523"/>
              <a:gd name="connsiteX18" fmla="*/ 131694 w 818693"/>
              <a:gd name="connsiteY18" fmla="*/ 689008 h 5298523"/>
              <a:gd name="connsiteX19" fmla="*/ 104671 w 818693"/>
              <a:gd name="connsiteY19" fmla="*/ 729538 h 5298523"/>
              <a:gd name="connsiteX20" fmla="*/ 158717 w 818693"/>
              <a:gd name="connsiteY20" fmla="*/ 824108 h 5298523"/>
              <a:gd name="connsiteX21" fmla="*/ 118183 w 818693"/>
              <a:gd name="connsiteY21" fmla="*/ 851128 h 5298523"/>
              <a:gd name="connsiteX22" fmla="*/ 172229 w 818693"/>
              <a:gd name="connsiteY22" fmla="*/ 932188 h 5298523"/>
              <a:gd name="connsiteX23" fmla="*/ 158717 w 818693"/>
              <a:gd name="connsiteY23" fmla="*/ 972718 h 5298523"/>
              <a:gd name="connsiteX24" fmla="*/ 118183 w 818693"/>
              <a:gd name="connsiteY24" fmla="*/ 986228 h 5298523"/>
              <a:gd name="connsiteX25" fmla="*/ 91159 w 818693"/>
              <a:gd name="connsiteY25" fmla="*/ 1013248 h 5298523"/>
              <a:gd name="connsiteX26" fmla="*/ 118183 w 818693"/>
              <a:gd name="connsiteY26" fmla="*/ 1053777 h 5298523"/>
              <a:gd name="connsiteX27" fmla="*/ 158717 w 818693"/>
              <a:gd name="connsiteY27" fmla="*/ 1080797 h 5298523"/>
              <a:gd name="connsiteX28" fmla="*/ 185741 w 818693"/>
              <a:gd name="connsiteY28" fmla="*/ 1107817 h 5298523"/>
              <a:gd name="connsiteX29" fmla="*/ 118183 w 818693"/>
              <a:gd name="connsiteY29" fmla="*/ 1175367 h 5298523"/>
              <a:gd name="connsiteX30" fmla="*/ 158717 w 818693"/>
              <a:gd name="connsiteY30" fmla="*/ 1188877 h 5298523"/>
              <a:gd name="connsiteX31" fmla="*/ 212764 w 818693"/>
              <a:gd name="connsiteY31" fmla="*/ 1242917 h 5298523"/>
              <a:gd name="connsiteX32" fmla="*/ 239787 w 818693"/>
              <a:gd name="connsiteY32" fmla="*/ 1283447 h 5298523"/>
              <a:gd name="connsiteX33" fmla="*/ 266811 w 818693"/>
              <a:gd name="connsiteY33" fmla="*/ 1310467 h 5298523"/>
              <a:gd name="connsiteX34" fmla="*/ 307345 w 818693"/>
              <a:gd name="connsiteY34" fmla="*/ 1337487 h 5298523"/>
              <a:gd name="connsiteX35" fmla="*/ 361392 w 818693"/>
              <a:gd name="connsiteY35" fmla="*/ 1405037 h 5298523"/>
              <a:gd name="connsiteX36" fmla="*/ 212764 w 818693"/>
              <a:gd name="connsiteY36" fmla="*/ 1418547 h 5298523"/>
              <a:gd name="connsiteX37" fmla="*/ 131694 w 818693"/>
              <a:gd name="connsiteY37" fmla="*/ 1459077 h 5298523"/>
              <a:gd name="connsiteX38" fmla="*/ 91159 w 818693"/>
              <a:gd name="connsiteY38" fmla="*/ 1472587 h 5298523"/>
              <a:gd name="connsiteX39" fmla="*/ 77648 w 818693"/>
              <a:gd name="connsiteY39" fmla="*/ 1513117 h 5298523"/>
              <a:gd name="connsiteX40" fmla="*/ 104671 w 818693"/>
              <a:gd name="connsiteY40" fmla="*/ 1661726 h 5298523"/>
              <a:gd name="connsiteX41" fmla="*/ 64136 w 818693"/>
              <a:gd name="connsiteY41" fmla="*/ 1688746 h 5298523"/>
              <a:gd name="connsiteX42" fmla="*/ 23601 w 818693"/>
              <a:gd name="connsiteY42" fmla="*/ 1702256 h 5298523"/>
              <a:gd name="connsiteX43" fmla="*/ 10089 w 818693"/>
              <a:gd name="connsiteY43" fmla="*/ 1742786 h 5298523"/>
              <a:gd name="connsiteX44" fmla="*/ 37113 w 818693"/>
              <a:gd name="connsiteY44" fmla="*/ 1783316 h 5298523"/>
              <a:gd name="connsiteX45" fmla="*/ 77648 w 818693"/>
              <a:gd name="connsiteY45" fmla="*/ 1810336 h 5298523"/>
              <a:gd name="connsiteX46" fmla="*/ 10089 w 818693"/>
              <a:gd name="connsiteY46" fmla="*/ 1850866 h 5298523"/>
              <a:gd name="connsiteX47" fmla="*/ 77648 w 818693"/>
              <a:gd name="connsiteY47" fmla="*/ 1891396 h 5298523"/>
              <a:gd name="connsiteX48" fmla="*/ 91159 w 818693"/>
              <a:gd name="connsiteY48" fmla="*/ 1931926 h 5298523"/>
              <a:gd name="connsiteX49" fmla="*/ 64136 w 818693"/>
              <a:gd name="connsiteY49" fmla="*/ 1972456 h 5298523"/>
              <a:gd name="connsiteX50" fmla="*/ 104671 w 818693"/>
              <a:gd name="connsiteY50" fmla="*/ 1999476 h 5298523"/>
              <a:gd name="connsiteX51" fmla="*/ 172229 w 818693"/>
              <a:gd name="connsiteY51" fmla="*/ 2067025 h 5298523"/>
              <a:gd name="connsiteX52" fmla="*/ 199252 w 818693"/>
              <a:gd name="connsiteY52" fmla="*/ 2107555 h 5298523"/>
              <a:gd name="connsiteX53" fmla="*/ 158717 w 818693"/>
              <a:gd name="connsiteY53" fmla="*/ 2134575 h 5298523"/>
              <a:gd name="connsiteX54" fmla="*/ 23601 w 818693"/>
              <a:gd name="connsiteY54" fmla="*/ 2148085 h 5298523"/>
              <a:gd name="connsiteX55" fmla="*/ 64136 w 818693"/>
              <a:gd name="connsiteY55" fmla="*/ 2256165 h 5298523"/>
              <a:gd name="connsiteX56" fmla="*/ 104671 w 818693"/>
              <a:gd name="connsiteY56" fmla="*/ 2283185 h 5298523"/>
              <a:gd name="connsiteX57" fmla="*/ 91159 w 818693"/>
              <a:gd name="connsiteY57" fmla="*/ 2337225 h 5298523"/>
              <a:gd name="connsiteX58" fmla="*/ 118183 w 818693"/>
              <a:gd name="connsiteY58" fmla="*/ 2404775 h 5298523"/>
              <a:gd name="connsiteX59" fmla="*/ 131694 w 818693"/>
              <a:gd name="connsiteY59" fmla="*/ 2445305 h 5298523"/>
              <a:gd name="connsiteX60" fmla="*/ 64136 w 818693"/>
              <a:gd name="connsiteY60" fmla="*/ 2458815 h 5298523"/>
              <a:gd name="connsiteX61" fmla="*/ 91159 w 818693"/>
              <a:gd name="connsiteY61" fmla="*/ 2607424 h 5298523"/>
              <a:gd name="connsiteX62" fmla="*/ 118183 w 818693"/>
              <a:gd name="connsiteY62" fmla="*/ 2634444 h 5298523"/>
              <a:gd name="connsiteX63" fmla="*/ 50624 w 818693"/>
              <a:gd name="connsiteY63" fmla="*/ 2688484 h 5298523"/>
              <a:gd name="connsiteX64" fmla="*/ 77648 w 818693"/>
              <a:gd name="connsiteY64" fmla="*/ 2756034 h 5298523"/>
              <a:gd name="connsiteX65" fmla="*/ 91159 w 818693"/>
              <a:gd name="connsiteY65" fmla="*/ 2810074 h 5298523"/>
              <a:gd name="connsiteX66" fmla="*/ 158717 w 818693"/>
              <a:gd name="connsiteY66" fmla="*/ 2864114 h 5298523"/>
              <a:gd name="connsiteX67" fmla="*/ 226276 w 818693"/>
              <a:gd name="connsiteY67" fmla="*/ 2904644 h 5298523"/>
              <a:gd name="connsiteX68" fmla="*/ 118183 w 818693"/>
              <a:gd name="connsiteY68" fmla="*/ 2918154 h 5298523"/>
              <a:gd name="connsiteX69" fmla="*/ 172229 w 818693"/>
              <a:gd name="connsiteY69" fmla="*/ 3026234 h 5298523"/>
              <a:gd name="connsiteX70" fmla="*/ 199252 w 818693"/>
              <a:gd name="connsiteY70" fmla="*/ 3107293 h 5298523"/>
              <a:gd name="connsiteX71" fmla="*/ 185741 w 818693"/>
              <a:gd name="connsiteY71" fmla="*/ 3174843 h 5298523"/>
              <a:gd name="connsiteX72" fmla="*/ 145206 w 818693"/>
              <a:gd name="connsiteY72" fmla="*/ 3188353 h 5298523"/>
              <a:gd name="connsiteX73" fmla="*/ 199252 w 818693"/>
              <a:gd name="connsiteY73" fmla="*/ 3242393 h 5298523"/>
              <a:gd name="connsiteX74" fmla="*/ 239787 w 818693"/>
              <a:gd name="connsiteY74" fmla="*/ 3309943 h 5298523"/>
              <a:gd name="connsiteX75" fmla="*/ 226276 w 818693"/>
              <a:gd name="connsiteY75" fmla="*/ 3350473 h 5298523"/>
              <a:gd name="connsiteX76" fmla="*/ 293834 w 818693"/>
              <a:gd name="connsiteY76" fmla="*/ 3418023 h 5298523"/>
              <a:gd name="connsiteX77" fmla="*/ 320857 w 818693"/>
              <a:gd name="connsiteY77" fmla="*/ 3458553 h 5298523"/>
              <a:gd name="connsiteX78" fmla="*/ 401927 w 818693"/>
              <a:gd name="connsiteY78" fmla="*/ 3485573 h 5298523"/>
              <a:gd name="connsiteX79" fmla="*/ 307345 w 818693"/>
              <a:gd name="connsiteY79" fmla="*/ 3499083 h 5298523"/>
              <a:gd name="connsiteX80" fmla="*/ 320857 w 818693"/>
              <a:gd name="connsiteY80" fmla="*/ 3539612 h 5298523"/>
              <a:gd name="connsiteX81" fmla="*/ 361392 w 818693"/>
              <a:gd name="connsiteY81" fmla="*/ 3580142 h 5298523"/>
              <a:gd name="connsiteX82" fmla="*/ 253299 w 818693"/>
              <a:gd name="connsiteY82" fmla="*/ 3593652 h 5298523"/>
              <a:gd name="connsiteX83" fmla="*/ 172229 w 818693"/>
              <a:gd name="connsiteY83" fmla="*/ 3620672 h 5298523"/>
              <a:gd name="connsiteX84" fmla="*/ 104671 w 818693"/>
              <a:gd name="connsiteY84" fmla="*/ 3634182 h 5298523"/>
              <a:gd name="connsiteX85" fmla="*/ 185741 w 818693"/>
              <a:gd name="connsiteY85" fmla="*/ 3688222 h 5298523"/>
              <a:gd name="connsiteX86" fmla="*/ 226276 w 818693"/>
              <a:gd name="connsiteY86" fmla="*/ 3701732 h 5298523"/>
              <a:gd name="connsiteX87" fmla="*/ 266811 w 818693"/>
              <a:gd name="connsiteY87" fmla="*/ 3728752 h 5298523"/>
              <a:gd name="connsiteX88" fmla="*/ 347880 w 818693"/>
              <a:gd name="connsiteY88" fmla="*/ 3755772 h 5298523"/>
              <a:gd name="connsiteX89" fmla="*/ 320857 w 818693"/>
              <a:gd name="connsiteY89" fmla="*/ 3796302 h 5298523"/>
              <a:gd name="connsiteX90" fmla="*/ 280322 w 818693"/>
              <a:gd name="connsiteY90" fmla="*/ 3823322 h 5298523"/>
              <a:gd name="connsiteX91" fmla="*/ 266811 w 818693"/>
              <a:gd name="connsiteY91" fmla="*/ 3863852 h 5298523"/>
              <a:gd name="connsiteX92" fmla="*/ 293834 w 818693"/>
              <a:gd name="connsiteY92" fmla="*/ 3917892 h 5298523"/>
              <a:gd name="connsiteX93" fmla="*/ 320857 w 818693"/>
              <a:gd name="connsiteY93" fmla="*/ 3958422 h 5298523"/>
              <a:gd name="connsiteX94" fmla="*/ 334369 w 818693"/>
              <a:gd name="connsiteY94" fmla="*/ 3998952 h 5298523"/>
              <a:gd name="connsiteX95" fmla="*/ 293834 w 818693"/>
              <a:gd name="connsiteY95" fmla="*/ 4012462 h 5298523"/>
              <a:gd name="connsiteX96" fmla="*/ 293834 w 818693"/>
              <a:gd name="connsiteY96" fmla="*/ 4093521 h 5298523"/>
              <a:gd name="connsiteX97" fmla="*/ 334369 w 818693"/>
              <a:gd name="connsiteY97" fmla="*/ 4107031 h 5298523"/>
              <a:gd name="connsiteX98" fmla="*/ 361392 w 818693"/>
              <a:gd name="connsiteY98" fmla="*/ 4147561 h 5298523"/>
              <a:gd name="connsiteX99" fmla="*/ 415439 w 818693"/>
              <a:gd name="connsiteY99" fmla="*/ 4161071 h 5298523"/>
              <a:gd name="connsiteX100" fmla="*/ 455973 w 818693"/>
              <a:gd name="connsiteY100" fmla="*/ 4188091 h 5298523"/>
              <a:gd name="connsiteX101" fmla="*/ 415439 w 818693"/>
              <a:gd name="connsiteY101" fmla="*/ 4201601 h 5298523"/>
              <a:gd name="connsiteX102" fmla="*/ 361392 w 818693"/>
              <a:gd name="connsiteY102" fmla="*/ 4215111 h 5298523"/>
              <a:gd name="connsiteX103" fmla="*/ 307345 w 818693"/>
              <a:gd name="connsiteY103" fmla="*/ 4242131 h 5298523"/>
              <a:gd name="connsiteX104" fmla="*/ 226276 w 818693"/>
              <a:gd name="connsiteY104" fmla="*/ 4255641 h 5298523"/>
              <a:gd name="connsiteX105" fmla="*/ 185741 w 818693"/>
              <a:gd name="connsiteY105" fmla="*/ 4269151 h 5298523"/>
              <a:gd name="connsiteX106" fmla="*/ 280322 w 818693"/>
              <a:gd name="connsiteY106" fmla="*/ 4296171 h 5298523"/>
              <a:gd name="connsiteX107" fmla="*/ 320857 w 818693"/>
              <a:gd name="connsiteY107" fmla="*/ 4309681 h 5298523"/>
              <a:gd name="connsiteX108" fmla="*/ 280322 w 818693"/>
              <a:gd name="connsiteY108" fmla="*/ 4336701 h 5298523"/>
              <a:gd name="connsiteX109" fmla="*/ 226276 w 818693"/>
              <a:gd name="connsiteY109" fmla="*/ 4417761 h 5298523"/>
              <a:gd name="connsiteX110" fmla="*/ 266811 w 818693"/>
              <a:gd name="connsiteY110" fmla="*/ 4458291 h 5298523"/>
              <a:gd name="connsiteX111" fmla="*/ 307345 w 818693"/>
              <a:gd name="connsiteY111" fmla="*/ 4471801 h 5298523"/>
              <a:gd name="connsiteX112" fmla="*/ 401927 w 818693"/>
              <a:gd name="connsiteY112" fmla="*/ 4512331 h 5298523"/>
              <a:gd name="connsiteX113" fmla="*/ 442462 w 818693"/>
              <a:gd name="connsiteY113" fmla="*/ 4539350 h 5298523"/>
              <a:gd name="connsiteX114" fmla="*/ 442462 w 818693"/>
              <a:gd name="connsiteY114" fmla="*/ 4566370 h 5298523"/>
              <a:gd name="connsiteX115" fmla="*/ 482997 w 818693"/>
              <a:gd name="connsiteY115" fmla="*/ 4647430 h 5298523"/>
              <a:gd name="connsiteX116" fmla="*/ 591090 w 818693"/>
              <a:gd name="connsiteY116" fmla="*/ 4674450 h 5298523"/>
              <a:gd name="connsiteX117" fmla="*/ 712695 w 818693"/>
              <a:gd name="connsiteY117" fmla="*/ 4728490 h 5298523"/>
              <a:gd name="connsiteX118" fmla="*/ 685671 w 818693"/>
              <a:gd name="connsiteY118" fmla="*/ 4755510 h 5298523"/>
              <a:gd name="connsiteX119" fmla="*/ 645136 w 818693"/>
              <a:gd name="connsiteY119" fmla="*/ 4769020 h 5298523"/>
              <a:gd name="connsiteX120" fmla="*/ 790693 w 818693"/>
              <a:gd name="connsiteY120" fmla="*/ 4902500 h 5298523"/>
              <a:gd name="connsiteX121" fmla="*/ 0 w 818693"/>
              <a:gd name="connsiteY121" fmla="*/ 4911594 h 5298523"/>
              <a:gd name="connsiteX122" fmla="*/ 99801 w 818693"/>
              <a:gd name="connsiteY122" fmla="*/ 5014813 h 5298523"/>
              <a:gd name="connsiteX123" fmla="*/ 26036 w 818693"/>
              <a:gd name="connsiteY123" fmla="*/ 5032557 h 5298523"/>
              <a:gd name="connsiteX124" fmla="*/ 99625 w 818693"/>
              <a:gd name="connsiteY124" fmla="*/ 5106952 h 5298523"/>
              <a:gd name="connsiteX125" fmla="*/ 20180 w 818693"/>
              <a:gd name="connsiteY125" fmla="*/ 5124513 h 5298523"/>
              <a:gd name="connsiteX126" fmla="*/ 98002 w 818693"/>
              <a:gd name="connsiteY126" fmla="*/ 5247906 h 5298523"/>
              <a:gd name="connsiteX127" fmla="*/ 25224 w 818693"/>
              <a:gd name="connsiteY12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42462 w 790693"/>
              <a:gd name="connsiteY113" fmla="*/ 4539350 h 5298523"/>
              <a:gd name="connsiteX114" fmla="*/ 442462 w 790693"/>
              <a:gd name="connsiteY114" fmla="*/ 4566370 h 5298523"/>
              <a:gd name="connsiteX115" fmla="*/ 482997 w 790693"/>
              <a:gd name="connsiteY115" fmla="*/ 4647430 h 5298523"/>
              <a:gd name="connsiteX116" fmla="*/ 591090 w 790693"/>
              <a:gd name="connsiteY116" fmla="*/ 4674450 h 5298523"/>
              <a:gd name="connsiteX117" fmla="*/ 712695 w 790693"/>
              <a:gd name="connsiteY117" fmla="*/ 4728490 h 5298523"/>
              <a:gd name="connsiteX118" fmla="*/ 685671 w 790693"/>
              <a:gd name="connsiteY118" fmla="*/ 4755510 h 5298523"/>
              <a:gd name="connsiteX119" fmla="*/ 645136 w 790693"/>
              <a:gd name="connsiteY119" fmla="*/ 4769020 h 5298523"/>
              <a:gd name="connsiteX120" fmla="*/ 790693 w 790693"/>
              <a:gd name="connsiteY120" fmla="*/ 4902500 h 5298523"/>
              <a:gd name="connsiteX121" fmla="*/ 0 w 790693"/>
              <a:gd name="connsiteY121" fmla="*/ 4911594 h 5298523"/>
              <a:gd name="connsiteX122" fmla="*/ 99801 w 790693"/>
              <a:gd name="connsiteY122" fmla="*/ 5014813 h 5298523"/>
              <a:gd name="connsiteX123" fmla="*/ 26036 w 790693"/>
              <a:gd name="connsiteY123" fmla="*/ 5032557 h 5298523"/>
              <a:gd name="connsiteX124" fmla="*/ 99625 w 790693"/>
              <a:gd name="connsiteY124" fmla="*/ 5106952 h 5298523"/>
              <a:gd name="connsiteX125" fmla="*/ 20180 w 790693"/>
              <a:gd name="connsiteY125" fmla="*/ 5124513 h 5298523"/>
              <a:gd name="connsiteX126" fmla="*/ 98002 w 790693"/>
              <a:gd name="connsiteY126" fmla="*/ 5247906 h 5298523"/>
              <a:gd name="connsiteX127" fmla="*/ 25224 w 790693"/>
              <a:gd name="connsiteY12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42462 w 790693"/>
              <a:gd name="connsiteY113" fmla="*/ 4539350 h 5298523"/>
              <a:gd name="connsiteX114" fmla="*/ 442462 w 790693"/>
              <a:gd name="connsiteY114" fmla="*/ 4566370 h 5298523"/>
              <a:gd name="connsiteX115" fmla="*/ 482997 w 790693"/>
              <a:gd name="connsiteY115" fmla="*/ 4647430 h 5298523"/>
              <a:gd name="connsiteX116" fmla="*/ 591090 w 790693"/>
              <a:gd name="connsiteY116" fmla="*/ 4674450 h 5298523"/>
              <a:gd name="connsiteX117" fmla="*/ 712695 w 790693"/>
              <a:gd name="connsiteY117" fmla="*/ 4728490 h 5298523"/>
              <a:gd name="connsiteX118" fmla="*/ 685671 w 790693"/>
              <a:gd name="connsiteY118" fmla="*/ 4755510 h 5298523"/>
              <a:gd name="connsiteX119" fmla="*/ 645136 w 790693"/>
              <a:gd name="connsiteY119" fmla="*/ 4769020 h 5298523"/>
              <a:gd name="connsiteX120" fmla="*/ 790693 w 790693"/>
              <a:gd name="connsiteY120" fmla="*/ 4902500 h 5298523"/>
              <a:gd name="connsiteX121" fmla="*/ 0 w 790693"/>
              <a:gd name="connsiteY121" fmla="*/ 4911594 h 5298523"/>
              <a:gd name="connsiteX122" fmla="*/ 99801 w 790693"/>
              <a:gd name="connsiteY122" fmla="*/ 5014813 h 5298523"/>
              <a:gd name="connsiteX123" fmla="*/ 26036 w 790693"/>
              <a:gd name="connsiteY123" fmla="*/ 5032557 h 5298523"/>
              <a:gd name="connsiteX124" fmla="*/ 99625 w 790693"/>
              <a:gd name="connsiteY124" fmla="*/ 5106952 h 5298523"/>
              <a:gd name="connsiteX125" fmla="*/ 20180 w 790693"/>
              <a:gd name="connsiteY125" fmla="*/ 5124513 h 5298523"/>
              <a:gd name="connsiteX126" fmla="*/ 98002 w 790693"/>
              <a:gd name="connsiteY126" fmla="*/ 5247906 h 5298523"/>
              <a:gd name="connsiteX127" fmla="*/ 25224 w 790693"/>
              <a:gd name="connsiteY12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42462 w 790693"/>
              <a:gd name="connsiteY113" fmla="*/ 4539350 h 5298523"/>
              <a:gd name="connsiteX114" fmla="*/ 442462 w 790693"/>
              <a:gd name="connsiteY114" fmla="*/ 4566370 h 5298523"/>
              <a:gd name="connsiteX115" fmla="*/ 482997 w 790693"/>
              <a:gd name="connsiteY115" fmla="*/ 4647430 h 5298523"/>
              <a:gd name="connsiteX116" fmla="*/ 591090 w 790693"/>
              <a:gd name="connsiteY116" fmla="*/ 4674450 h 5298523"/>
              <a:gd name="connsiteX117" fmla="*/ 712695 w 790693"/>
              <a:gd name="connsiteY117" fmla="*/ 4728490 h 5298523"/>
              <a:gd name="connsiteX118" fmla="*/ 645136 w 790693"/>
              <a:gd name="connsiteY118" fmla="*/ 4769020 h 5298523"/>
              <a:gd name="connsiteX119" fmla="*/ 790693 w 790693"/>
              <a:gd name="connsiteY119" fmla="*/ 4902500 h 5298523"/>
              <a:gd name="connsiteX120" fmla="*/ 0 w 790693"/>
              <a:gd name="connsiteY120" fmla="*/ 4911594 h 5298523"/>
              <a:gd name="connsiteX121" fmla="*/ 99801 w 790693"/>
              <a:gd name="connsiteY121" fmla="*/ 5014813 h 5298523"/>
              <a:gd name="connsiteX122" fmla="*/ 26036 w 790693"/>
              <a:gd name="connsiteY122" fmla="*/ 5032557 h 5298523"/>
              <a:gd name="connsiteX123" fmla="*/ 99625 w 790693"/>
              <a:gd name="connsiteY123" fmla="*/ 5106952 h 5298523"/>
              <a:gd name="connsiteX124" fmla="*/ 20180 w 790693"/>
              <a:gd name="connsiteY124" fmla="*/ 5124513 h 5298523"/>
              <a:gd name="connsiteX125" fmla="*/ 98002 w 790693"/>
              <a:gd name="connsiteY125" fmla="*/ 5247906 h 5298523"/>
              <a:gd name="connsiteX126" fmla="*/ 25224 w 790693"/>
              <a:gd name="connsiteY12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42462 w 790693"/>
              <a:gd name="connsiteY113" fmla="*/ 4539350 h 5298523"/>
              <a:gd name="connsiteX114" fmla="*/ 442462 w 790693"/>
              <a:gd name="connsiteY114" fmla="*/ 4566370 h 5298523"/>
              <a:gd name="connsiteX115" fmla="*/ 482997 w 790693"/>
              <a:gd name="connsiteY115" fmla="*/ 4647430 h 5298523"/>
              <a:gd name="connsiteX116" fmla="*/ 591090 w 790693"/>
              <a:gd name="connsiteY116" fmla="*/ 4674450 h 5298523"/>
              <a:gd name="connsiteX117" fmla="*/ 725395 w 790693"/>
              <a:gd name="connsiteY117" fmla="*/ 4745423 h 5298523"/>
              <a:gd name="connsiteX118" fmla="*/ 645136 w 790693"/>
              <a:gd name="connsiteY118" fmla="*/ 4769020 h 5298523"/>
              <a:gd name="connsiteX119" fmla="*/ 790693 w 790693"/>
              <a:gd name="connsiteY119" fmla="*/ 4902500 h 5298523"/>
              <a:gd name="connsiteX120" fmla="*/ 0 w 790693"/>
              <a:gd name="connsiteY120" fmla="*/ 4911594 h 5298523"/>
              <a:gd name="connsiteX121" fmla="*/ 99801 w 790693"/>
              <a:gd name="connsiteY121" fmla="*/ 5014813 h 5298523"/>
              <a:gd name="connsiteX122" fmla="*/ 26036 w 790693"/>
              <a:gd name="connsiteY122" fmla="*/ 5032557 h 5298523"/>
              <a:gd name="connsiteX123" fmla="*/ 99625 w 790693"/>
              <a:gd name="connsiteY123" fmla="*/ 5106952 h 5298523"/>
              <a:gd name="connsiteX124" fmla="*/ 20180 w 790693"/>
              <a:gd name="connsiteY124" fmla="*/ 5124513 h 5298523"/>
              <a:gd name="connsiteX125" fmla="*/ 98002 w 790693"/>
              <a:gd name="connsiteY125" fmla="*/ 5247906 h 5298523"/>
              <a:gd name="connsiteX126" fmla="*/ 25224 w 790693"/>
              <a:gd name="connsiteY12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42462 w 790693"/>
              <a:gd name="connsiteY113" fmla="*/ 4539350 h 5298523"/>
              <a:gd name="connsiteX114" fmla="*/ 442462 w 790693"/>
              <a:gd name="connsiteY114" fmla="*/ 4566370 h 5298523"/>
              <a:gd name="connsiteX115" fmla="*/ 482997 w 790693"/>
              <a:gd name="connsiteY115" fmla="*/ 4647430 h 5298523"/>
              <a:gd name="connsiteX116" fmla="*/ 591090 w 790693"/>
              <a:gd name="connsiteY116" fmla="*/ 4674450 h 5298523"/>
              <a:gd name="connsiteX117" fmla="*/ 725395 w 790693"/>
              <a:gd name="connsiteY117" fmla="*/ 4745423 h 5298523"/>
              <a:gd name="connsiteX118" fmla="*/ 645136 w 790693"/>
              <a:gd name="connsiteY118" fmla="*/ 4769020 h 5298523"/>
              <a:gd name="connsiteX119" fmla="*/ 790693 w 790693"/>
              <a:gd name="connsiteY119" fmla="*/ 4902500 h 5298523"/>
              <a:gd name="connsiteX120" fmla="*/ 0 w 790693"/>
              <a:gd name="connsiteY120" fmla="*/ 4911594 h 5298523"/>
              <a:gd name="connsiteX121" fmla="*/ 99801 w 790693"/>
              <a:gd name="connsiteY121" fmla="*/ 5014813 h 5298523"/>
              <a:gd name="connsiteX122" fmla="*/ 26036 w 790693"/>
              <a:gd name="connsiteY122" fmla="*/ 5032557 h 5298523"/>
              <a:gd name="connsiteX123" fmla="*/ 99625 w 790693"/>
              <a:gd name="connsiteY123" fmla="*/ 5106952 h 5298523"/>
              <a:gd name="connsiteX124" fmla="*/ 20180 w 790693"/>
              <a:gd name="connsiteY124" fmla="*/ 5124513 h 5298523"/>
              <a:gd name="connsiteX125" fmla="*/ 98002 w 790693"/>
              <a:gd name="connsiteY125" fmla="*/ 5247906 h 5298523"/>
              <a:gd name="connsiteX126" fmla="*/ 25224 w 790693"/>
              <a:gd name="connsiteY12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42462 w 790693"/>
              <a:gd name="connsiteY113" fmla="*/ 4539350 h 5298523"/>
              <a:gd name="connsiteX114" fmla="*/ 442462 w 790693"/>
              <a:gd name="connsiteY114" fmla="*/ 4566370 h 5298523"/>
              <a:gd name="connsiteX115" fmla="*/ 482997 w 790693"/>
              <a:gd name="connsiteY115" fmla="*/ 4647430 h 5298523"/>
              <a:gd name="connsiteX116" fmla="*/ 591090 w 790693"/>
              <a:gd name="connsiteY116" fmla="*/ 4674450 h 5298523"/>
              <a:gd name="connsiteX117" fmla="*/ 725395 w 790693"/>
              <a:gd name="connsiteY117" fmla="*/ 4745423 h 5298523"/>
              <a:gd name="connsiteX118" fmla="*/ 645136 w 790693"/>
              <a:gd name="connsiteY118" fmla="*/ 4769020 h 5298523"/>
              <a:gd name="connsiteX119" fmla="*/ 790693 w 790693"/>
              <a:gd name="connsiteY119" fmla="*/ 4902500 h 5298523"/>
              <a:gd name="connsiteX120" fmla="*/ 0 w 790693"/>
              <a:gd name="connsiteY120" fmla="*/ 4911594 h 5298523"/>
              <a:gd name="connsiteX121" fmla="*/ 99801 w 790693"/>
              <a:gd name="connsiteY121" fmla="*/ 5014813 h 5298523"/>
              <a:gd name="connsiteX122" fmla="*/ 26036 w 790693"/>
              <a:gd name="connsiteY122" fmla="*/ 5032557 h 5298523"/>
              <a:gd name="connsiteX123" fmla="*/ 99625 w 790693"/>
              <a:gd name="connsiteY123" fmla="*/ 5106952 h 5298523"/>
              <a:gd name="connsiteX124" fmla="*/ 20180 w 790693"/>
              <a:gd name="connsiteY124" fmla="*/ 5124513 h 5298523"/>
              <a:gd name="connsiteX125" fmla="*/ 98002 w 790693"/>
              <a:gd name="connsiteY125" fmla="*/ 5247906 h 5298523"/>
              <a:gd name="connsiteX126" fmla="*/ 25224 w 790693"/>
              <a:gd name="connsiteY12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42462 w 790693"/>
              <a:gd name="connsiteY113" fmla="*/ 4539350 h 5298523"/>
              <a:gd name="connsiteX114" fmla="*/ 442462 w 790693"/>
              <a:gd name="connsiteY114" fmla="*/ 4566370 h 5298523"/>
              <a:gd name="connsiteX115" fmla="*/ 482997 w 790693"/>
              <a:gd name="connsiteY115" fmla="*/ 4647430 h 5298523"/>
              <a:gd name="connsiteX116" fmla="*/ 591090 w 790693"/>
              <a:gd name="connsiteY116" fmla="*/ 4674450 h 5298523"/>
              <a:gd name="connsiteX117" fmla="*/ 725395 w 790693"/>
              <a:gd name="connsiteY117" fmla="*/ 4745423 h 5298523"/>
              <a:gd name="connsiteX118" fmla="*/ 645136 w 790693"/>
              <a:gd name="connsiteY118" fmla="*/ 4769020 h 5298523"/>
              <a:gd name="connsiteX119" fmla="*/ 790693 w 790693"/>
              <a:gd name="connsiteY119" fmla="*/ 4902500 h 5298523"/>
              <a:gd name="connsiteX120" fmla="*/ 0 w 790693"/>
              <a:gd name="connsiteY120" fmla="*/ 4911594 h 5298523"/>
              <a:gd name="connsiteX121" fmla="*/ 99801 w 790693"/>
              <a:gd name="connsiteY121" fmla="*/ 5014813 h 5298523"/>
              <a:gd name="connsiteX122" fmla="*/ 26036 w 790693"/>
              <a:gd name="connsiteY122" fmla="*/ 5032557 h 5298523"/>
              <a:gd name="connsiteX123" fmla="*/ 99625 w 790693"/>
              <a:gd name="connsiteY123" fmla="*/ 5106952 h 5298523"/>
              <a:gd name="connsiteX124" fmla="*/ 20180 w 790693"/>
              <a:gd name="connsiteY124" fmla="*/ 5124513 h 5298523"/>
              <a:gd name="connsiteX125" fmla="*/ 98002 w 790693"/>
              <a:gd name="connsiteY125" fmla="*/ 5247906 h 5298523"/>
              <a:gd name="connsiteX126" fmla="*/ 25224 w 790693"/>
              <a:gd name="connsiteY12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42462 w 790693"/>
              <a:gd name="connsiteY113" fmla="*/ 4539350 h 5298523"/>
              <a:gd name="connsiteX114" fmla="*/ 442462 w 790693"/>
              <a:gd name="connsiteY114" fmla="*/ 4566370 h 5298523"/>
              <a:gd name="connsiteX115" fmla="*/ 482997 w 790693"/>
              <a:gd name="connsiteY115" fmla="*/ 4647430 h 5298523"/>
              <a:gd name="connsiteX116" fmla="*/ 725395 w 790693"/>
              <a:gd name="connsiteY116" fmla="*/ 4745423 h 5298523"/>
              <a:gd name="connsiteX117" fmla="*/ 645136 w 790693"/>
              <a:gd name="connsiteY117" fmla="*/ 4769020 h 5298523"/>
              <a:gd name="connsiteX118" fmla="*/ 790693 w 790693"/>
              <a:gd name="connsiteY118" fmla="*/ 4902500 h 5298523"/>
              <a:gd name="connsiteX119" fmla="*/ 0 w 790693"/>
              <a:gd name="connsiteY119" fmla="*/ 4911594 h 5298523"/>
              <a:gd name="connsiteX120" fmla="*/ 99801 w 790693"/>
              <a:gd name="connsiteY120" fmla="*/ 5014813 h 5298523"/>
              <a:gd name="connsiteX121" fmla="*/ 26036 w 790693"/>
              <a:gd name="connsiteY121" fmla="*/ 5032557 h 5298523"/>
              <a:gd name="connsiteX122" fmla="*/ 99625 w 790693"/>
              <a:gd name="connsiteY122" fmla="*/ 5106952 h 5298523"/>
              <a:gd name="connsiteX123" fmla="*/ 20180 w 790693"/>
              <a:gd name="connsiteY123" fmla="*/ 5124513 h 5298523"/>
              <a:gd name="connsiteX124" fmla="*/ 98002 w 790693"/>
              <a:gd name="connsiteY124" fmla="*/ 5247906 h 5298523"/>
              <a:gd name="connsiteX125" fmla="*/ 25224 w 790693"/>
              <a:gd name="connsiteY12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42462 w 790693"/>
              <a:gd name="connsiteY113" fmla="*/ 4539350 h 5298523"/>
              <a:gd name="connsiteX114" fmla="*/ 442462 w 790693"/>
              <a:gd name="connsiteY114" fmla="*/ 4566370 h 5298523"/>
              <a:gd name="connsiteX115" fmla="*/ 415264 w 790693"/>
              <a:gd name="connsiteY115" fmla="*/ 4613563 h 5298523"/>
              <a:gd name="connsiteX116" fmla="*/ 725395 w 790693"/>
              <a:gd name="connsiteY116" fmla="*/ 4745423 h 5298523"/>
              <a:gd name="connsiteX117" fmla="*/ 645136 w 790693"/>
              <a:gd name="connsiteY117" fmla="*/ 4769020 h 5298523"/>
              <a:gd name="connsiteX118" fmla="*/ 790693 w 790693"/>
              <a:gd name="connsiteY118" fmla="*/ 4902500 h 5298523"/>
              <a:gd name="connsiteX119" fmla="*/ 0 w 790693"/>
              <a:gd name="connsiteY119" fmla="*/ 4911594 h 5298523"/>
              <a:gd name="connsiteX120" fmla="*/ 99801 w 790693"/>
              <a:gd name="connsiteY120" fmla="*/ 5014813 h 5298523"/>
              <a:gd name="connsiteX121" fmla="*/ 26036 w 790693"/>
              <a:gd name="connsiteY121" fmla="*/ 5032557 h 5298523"/>
              <a:gd name="connsiteX122" fmla="*/ 99625 w 790693"/>
              <a:gd name="connsiteY122" fmla="*/ 5106952 h 5298523"/>
              <a:gd name="connsiteX123" fmla="*/ 20180 w 790693"/>
              <a:gd name="connsiteY123" fmla="*/ 5124513 h 5298523"/>
              <a:gd name="connsiteX124" fmla="*/ 98002 w 790693"/>
              <a:gd name="connsiteY124" fmla="*/ 5247906 h 5298523"/>
              <a:gd name="connsiteX125" fmla="*/ 25224 w 790693"/>
              <a:gd name="connsiteY12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42462 w 790693"/>
              <a:gd name="connsiteY113" fmla="*/ 4539350 h 5298523"/>
              <a:gd name="connsiteX114" fmla="*/ 442462 w 790693"/>
              <a:gd name="connsiteY114" fmla="*/ 4566370 h 5298523"/>
              <a:gd name="connsiteX115" fmla="*/ 415264 w 790693"/>
              <a:gd name="connsiteY115" fmla="*/ 4613563 h 5298523"/>
              <a:gd name="connsiteX116" fmla="*/ 725395 w 790693"/>
              <a:gd name="connsiteY116" fmla="*/ 4745423 h 5298523"/>
              <a:gd name="connsiteX117" fmla="*/ 645136 w 790693"/>
              <a:gd name="connsiteY117" fmla="*/ 4769020 h 5298523"/>
              <a:gd name="connsiteX118" fmla="*/ 790693 w 790693"/>
              <a:gd name="connsiteY118" fmla="*/ 4902500 h 5298523"/>
              <a:gd name="connsiteX119" fmla="*/ 0 w 790693"/>
              <a:gd name="connsiteY119" fmla="*/ 4911594 h 5298523"/>
              <a:gd name="connsiteX120" fmla="*/ 99801 w 790693"/>
              <a:gd name="connsiteY120" fmla="*/ 5014813 h 5298523"/>
              <a:gd name="connsiteX121" fmla="*/ 26036 w 790693"/>
              <a:gd name="connsiteY121" fmla="*/ 5032557 h 5298523"/>
              <a:gd name="connsiteX122" fmla="*/ 99625 w 790693"/>
              <a:gd name="connsiteY122" fmla="*/ 5106952 h 5298523"/>
              <a:gd name="connsiteX123" fmla="*/ 20180 w 790693"/>
              <a:gd name="connsiteY123" fmla="*/ 5124513 h 5298523"/>
              <a:gd name="connsiteX124" fmla="*/ 98002 w 790693"/>
              <a:gd name="connsiteY124" fmla="*/ 5247906 h 5298523"/>
              <a:gd name="connsiteX125" fmla="*/ 25224 w 790693"/>
              <a:gd name="connsiteY12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42462 w 790693"/>
              <a:gd name="connsiteY113" fmla="*/ 4539350 h 5298523"/>
              <a:gd name="connsiteX114" fmla="*/ 472096 w 790693"/>
              <a:gd name="connsiteY114" fmla="*/ 4574837 h 5298523"/>
              <a:gd name="connsiteX115" fmla="*/ 415264 w 790693"/>
              <a:gd name="connsiteY115" fmla="*/ 4613563 h 5298523"/>
              <a:gd name="connsiteX116" fmla="*/ 725395 w 790693"/>
              <a:gd name="connsiteY116" fmla="*/ 4745423 h 5298523"/>
              <a:gd name="connsiteX117" fmla="*/ 645136 w 790693"/>
              <a:gd name="connsiteY117" fmla="*/ 4769020 h 5298523"/>
              <a:gd name="connsiteX118" fmla="*/ 790693 w 790693"/>
              <a:gd name="connsiteY118" fmla="*/ 4902500 h 5298523"/>
              <a:gd name="connsiteX119" fmla="*/ 0 w 790693"/>
              <a:gd name="connsiteY119" fmla="*/ 4911594 h 5298523"/>
              <a:gd name="connsiteX120" fmla="*/ 99801 w 790693"/>
              <a:gd name="connsiteY120" fmla="*/ 5014813 h 5298523"/>
              <a:gd name="connsiteX121" fmla="*/ 26036 w 790693"/>
              <a:gd name="connsiteY121" fmla="*/ 5032557 h 5298523"/>
              <a:gd name="connsiteX122" fmla="*/ 99625 w 790693"/>
              <a:gd name="connsiteY122" fmla="*/ 5106952 h 5298523"/>
              <a:gd name="connsiteX123" fmla="*/ 20180 w 790693"/>
              <a:gd name="connsiteY123" fmla="*/ 5124513 h 5298523"/>
              <a:gd name="connsiteX124" fmla="*/ 98002 w 790693"/>
              <a:gd name="connsiteY124" fmla="*/ 5247906 h 5298523"/>
              <a:gd name="connsiteX125" fmla="*/ 25224 w 790693"/>
              <a:gd name="connsiteY12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72096 w 790693"/>
              <a:gd name="connsiteY113" fmla="*/ 4574837 h 5298523"/>
              <a:gd name="connsiteX114" fmla="*/ 415264 w 790693"/>
              <a:gd name="connsiteY114" fmla="*/ 4613563 h 5298523"/>
              <a:gd name="connsiteX115" fmla="*/ 725395 w 790693"/>
              <a:gd name="connsiteY115" fmla="*/ 4745423 h 5298523"/>
              <a:gd name="connsiteX116" fmla="*/ 645136 w 790693"/>
              <a:gd name="connsiteY116" fmla="*/ 4769020 h 5298523"/>
              <a:gd name="connsiteX117" fmla="*/ 790693 w 790693"/>
              <a:gd name="connsiteY117" fmla="*/ 4902500 h 5298523"/>
              <a:gd name="connsiteX118" fmla="*/ 0 w 790693"/>
              <a:gd name="connsiteY118" fmla="*/ 4911594 h 5298523"/>
              <a:gd name="connsiteX119" fmla="*/ 99801 w 790693"/>
              <a:gd name="connsiteY119" fmla="*/ 5014813 h 5298523"/>
              <a:gd name="connsiteX120" fmla="*/ 26036 w 790693"/>
              <a:gd name="connsiteY120" fmla="*/ 5032557 h 5298523"/>
              <a:gd name="connsiteX121" fmla="*/ 99625 w 790693"/>
              <a:gd name="connsiteY121" fmla="*/ 5106952 h 5298523"/>
              <a:gd name="connsiteX122" fmla="*/ 20180 w 790693"/>
              <a:gd name="connsiteY122" fmla="*/ 5124513 h 5298523"/>
              <a:gd name="connsiteX123" fmla="*/ 98002 w 790693"/>
              <a:gd name="connsiteY123" fmla="*/ 5247906 h 5298523"/>
              <a:gd name="connsiteX124" fmla="*/ 25224 w 790693"/>
              <a:gd name="connsiteY12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72096 w 790693"/>
              <a:gd name="connsiteY113" fmla="*/ 4596003 h 5298523"/>
              <a:gd name="connsiteX114" fmla="*/ 415264 w 790693"/>
              <a:gd name="connsiteY114" fmla="*/ 4613563 h 5298523"/>
              <a:gd name="connsiteX115" fmla="*/ 725395 w 790693"/>
              <a:gd name="connsiteY115" fmla="*/ 4745423 h 5298523"/>
              <a:gd name="connsiteX116" fmla="*/ 645136 w 790693"/>
              <a:gd name="connsiteY116" fmla="*/ 4769020 h 5298523"/>
              <a:gd name="connsiteX117" fmla="*/ 790693 w 790693"/>
              <a:gd name="connsiteY117" fmla="*/ 4902500 h 5298523"/>
              <a:gd name="connsiteX118" fmla="*/ 0 w 790693"/>
              <a:gd name="connsiteY118" fmla="*/ 4911594 h 5298523"/>
              <a:gd name="connsiteX119" fmla="*/ 99801 w 790693"/>
              <a:gd name="connsiteY119" fmla="*/ 5014813 h 5298523"/>
              <a:gd name="connsiteX120" fmla="*/ 26036 w 790693"/>
              <a:gd name="connsiteY120" fmla="*/ 5032557 h 5298523"/>
              <a:gd name="connsiteX121" fmla="*/ 99625 w 790693"/>
              <a:gd name="connsiteY121" fmla="*/ 5106952 h 5298523"/>
              <a:gd name="connsiteX122" fmla="*/ 20180 w 790693"/>
              <a:gd name="connsiteY122" fmla="*/ 5124513 h 5298523"/>
              <a:gd name="connsiteX123" fmla="*/ 98002 w 790693"/>
              <a:gd name="connsiteY123" fmla="*/ 5247906 h 5298523"/>
              <a:gd name="connsiteX124" fmla="*/ 25224 w 790693"/>
              <a:gd name="connsiteY12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401927 w 790693"/>
              <a:gd name="connsiteY112" fmla="*/ 4512331 h 5298523"/>
              <a:gd name="connsiteX113" fmla="*/ 455163 w 790693"/>
              <a:gd name="connsiteY113" fmla="*/ 4583303 h 5298523"/>
              <a:gd name="connsiteX114" fmla="*/ 415264 w 790693"/>
              <a:gd name="connsiteY114" fmla="*/ 4613563 h 5298523"/>
              <a:gd name="connsiteX115" fmla="*/ 725395 w 790693"/>
              <a:gd name="connsiteY115" fmla="*/ 4745423 h 5298523"/>
              <a:gd name="connsiteX116" fmla="*/ 645136 w 790693"/>
              <a:gd name="connsiteY116" fmla="*/ 4769020 h 5298523"/>
              <a:gd name="connsiteX117" fmla="*/ 790693 w 790693"/>
              <a:gd name="connsiteY117" fmla="*/ 4902500 h 5298523"/>
              <a:gd name="connsiteX118" fmla="*/ 0 w 790693"/>
              <a:gd name="connsiteY118" fmla="*/ 4911594 h 5298523"/>
              <a:gd name="connsiteX119" fmla="*/ 99801 w 790693"/>
              <a:gd name="connsiteY119" fmla="*/ 5014813 h 5298523"/>
              <a:gd name="connsiteX120" fmla="*/ 26036 w 790693"/>
              <a:gd name="connsiteY120" fmla="*/ 5032557 h 5298523"/>
              <a:gd name="connsiteX121" fmla="*/ 99625 w 790693"/>
              <a:gd name="connsiteY121" fmla="*/ 5106952 h 5298523"/>
              <a:gd name="connsiteX122" fmla="*/ 20180 w 790693"/>
              <a:gd name="connsiteY122" fmla="*/ 5124513 h 5298523"/>
              <a:gd name="connsiteX123" fmla="*/ 98002 w 790693"/>
              <a:gd name="connsiteY123" fmla="*/ 5247906 h 5298523"/>
              <a:gd name="connsiteX124" fmla="*/ 25224 w 790693"/>
              <a:gd name="connsiteY12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307345 w 790693"/>
              <a:gd name="connsiteY111" fmla="*/ 4471801 h 5298523"/>
              <a:gd name="connsiteX112" fmla="*/ 262227 w 790693"/>
              <a:gd name="connsiteY112" fmla="*/ 4503864 h 5298523"/>
              <a:gd name="connsiteX113" fmla="*/ 455163 w 790693"/>
              <a:gd name="connsiteY113" fmla="*/ 4583303 h 5298523"/>
              <a:gd name="connsiteX114" fmla="*/ 415264 w 790693"/>
              <a:gd name="connsiteY114" fmla="*/ 4613563 h 5298523"/>
              <a:gd name="connsiteX115" fmla="*/ 725395 w 790693"/>
              <a:gd name="connsiteY115" fmla="*/ 4745423 h 5298523"/>
              <a:gd name="connsiteX116" fmla="*/ 645136 w 790693"/>
              <a:gd name="connsiteY116" fmla="*/ 4769020 h 5298523"/>
              <a:gd name="connsiteX117" fmla="*/ 790693 w 790693"/>
              <a:gd name="connsiteY117" fmla="*/ 4902500 h 5298523"/>
              <a:gd name="connsiteX118" fmla="*/ 0 w 790693"/>
              <a:gd name="connsiteY118" fmla="*/ 4911594 h 5298523"/>
              <a:gd name="connsiteX119" fmla="*/ 99801 w 790693"/>
              <a:gd name="connsiteY119" fmla="*/ 5014813 h 5298523"/>
              <a:gd name="connsiteX120" fmla="*/ 26036 w 790693"/>
              <a:gd name="connsiteY120" fmla="*/ 5032557 h 5298523"/>
              <a:gd name="connsiteX121" fmla="*/ 99625 w 790693"/>
              <a:gd name="connsiteY121" fmla="*/ 5106952 h 5298523"/>
              <a:gd name="connsiteX122" fmla="*/ 20180 w 790693"/>
              <a:gd name="connsiteY122" fmla="*/ 5124513 h 5298523"/>
              <a:gd name="connsiteX123" fmla="*/ 98002 w 790693"/>
              <a:gd name="connsiteY123" fmla="*/ 5247906 h 5298523"/>
              <a:gd name="connsiteX124" fmla="*/ 25224 w 790693"/>
              <a:gd name="connsiteY12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565578 w 790693"/>
              <a:gd name="connsiteY111" fmla="*/ 4501434 h 5298523"/>
              <a:gd name="connsiteX112" fmla="*/ 262227 w 790693"/>
              <a:gd name="connsiteY112" fmla="*/ 4503864 h 5298523"/>
              <a:gd name="connsiteX113" fmla="*/ 455163 w 790693"/>
              <a:gd name="connsiteY113" fmla="*/ 4583303 h 5298523"/>
              <a:gd name="connsiteX114" fmla="*/ 415264 w 790693"/>
              <a:gd name="connsiteY114" fmla="*/ 4613563 h 5298523"/>
              <a:gd name="connsiteX115" fmla="*/ 725395 w 790693"/>
              <a:gd name="connsiteY115" fmla="*/ 4745423 h 5298523"/>
              <a:gd name="connsiteX116" fmla="*/ 645136 w 790693"/>
              <a:gd name="connsiteY116" fmla="*/ 4769020 h 5298523"/>
              <a:gd name="connsiteX117" fmla="*/ 790693 w 790693"/>
              <a:gd name="connsiteY117" fmla="*/ 4902500 h 5298523"/>
              <a:gd name="connsiteX118" fmla="*/ 0 w 790693"/>
              <a:gd name="connsiteY118" fmla="*/ 4911594 h 5298523"/>
              <a:gd name="connsiteX119" fmla="*/ 99801 w 790693"/>
              <a:gd name="connsiteY119" fmla="*/ 5014813 h 5298523"/>
              <a:gd name="connsiteX120" fmla="*/ 26036 w 790693"/>
              <a:gd name="connsiteY120" fmla="*/ 5032557 h 5298523"/>
              <a:gd name="connsiteX121" fmla="*/ 99625 w 790693"/>
              <a:gd name="connsiteY121" fmla="*/ 5106952 h 5298523"/>
              <a:gd name="connsiteX122" fmla="*/ 20180 w 790693"/>
              <a:gd name="connsiteY122" fmla="*/ 5124513 h 5298523"/>
              <a:gd name="connsiteX123" fmla="*/ 98002 w 790693"/>
              <a:gd name="connsiteY123" fmla="*/ 5247906 h 5298523"/>
              <a:gd name="connsiteX124" fmla="*/ 25224 w 790693"/>
              <a:gd name="connsiteY12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565578 w 790693"/>
              <a:gd name="connsiteY111" fmla="*/ 4501434 h 5298523"/>
              <a:gd name="connsiteX112" fmla="*/ 283393 w 790693"/>
              <a:gd name="connsiteY112" fmla="*/ 4512330 h 5298523"/>
              <a:gd name="connsiteX113" fmla="*/ 455163 w 790693"/>
              <a:gd name="connsiteY113" fmla="*/ 4583303 h 5298523"/>
              <a:gd name="connsiteX114" fmla="*/ 415264 w 790693"/>
              <a:gd name="connsiteY114" fmla="*/ 4613563 h 5298523"/>
              <a:gd name="connsiteX115" fmla="*/ 725395 w 790693"/>
              <a:gd name="connsiteY115" fmla="*/ 4745423 h 5298523"/>
              <a:gd name="connsiteX116" fmla="*/ 645136 w 790693"/>
              <a:gd name="connsiteY116" fmla="*/ 4769020 h 5298523"/>
              <a:gd name="connsiteX117" fmla="*/ 790693 w 790693"/>
              <a:gd name="connsiteY117" fmla="*/ 4902500 h 5298523"/>
              <a:gd name="connsiteX118" fmla="*/ 0 w 790693"/>
              <a:gd name="connsiteY118" fmla="*/ 4911594 h 5298523"/>
              <a:gd name="connsiteX119" fmla="*/ 99801 w 790693"/>
              <a:gd name="connsiteY119" fmla="*/ 5014813 h 5298523"/>
              <a:gd name="connsiteX120" fmla="*/ 26036 w 790693"/>
              <a:gd name="connsiteY120" fmla="*/ 5032557 h 5298523"/>
              <a:gd name="connsiteX121" fmla="*/ 99625 w 790693"/>
              <a:gd name="connsiteY121" fmla="*/ 5106952 h 5298523"/>
              <a:gd name="connsiteX122" fmla="*/ 20180 w 790693"/>
              <a:gd name="connsiteY122" fmla="*/ 5124513 h 5298523"/>
              <a:gd name="connsiteX123" fmla="*/ 98002 w 790693"/>
              <a:gd name="connsiteY123" fmla="*/ 5247906 h 5298523"/>
              <a:gd name="connsiteX124" fmla="*/ 25224 w 790693"/>
              <a:gd name="connsiteY12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565578 w 790693"/>
              <a:gd name="connsiteY111" fmla="*/ 4501434 h 5298523"/>
              <a:gd name="connsiteX112" fmla="*/ 283393 w 790693"/>
              <a:gd name="connsiteY112" fmla="*/ 4512330 h 5298523"/>
              <a:gd name="connsiteX113" fmla="*/ 455163 w 790693"/>
              <a:gd name="connsiteY113" fmla="*/ 4583303 h 5298523"/>
              <a:gd name="connsiteX114" fmla="*/ 415264 w 790693"/>
              <a:gd name="connsiteY114" fmla="*/ 4613563 h 5298523"/>
              <a:gd name="connsiteX115" fmla="*/ 725395 w 790693"/>
              <a:gd name="connsiteY115" fmla="*/ 4745423 h 5298523"/>
              <a:gd name="connsiteX116" fmla="*/ 645136 w 790693"/>
              <a:gd name="connsiteY116" fmla="*/ 4769020 h 5298523"/>
              <a:gd name="connsiteX117" fmla="*/ 790693 w 790693"/>
              <a:gd name="connsiteY117" fmla="*/ 4902500 h 5298523"/>
              <a:gd name="connsiteX118" fmla="*/ 0 w 790693"/>
              <a:gd name="connsiteY118" fmla="*/ 4911594 h 5298523"/>
              <a:gd name="connsiteX119" fmla="*/ 99801 w 790693"/>
              <a:gd name="connsiteY119" fmla="*/ 5014813 h 5298523"/>
              <a:gd name="connsiteX120" fmla="*/ 26036 w 790693"/>
              <a:gd name="connsiteY120" fmla="*/ 5032557 h 5298523"/>
              <a:gd name="connsiteX121" fmla="*/ 99625 w 790693"/>
              <a:gd name="connsiteY121" fmla="*/ 5106952 h 5298523"/>
              <a:gd name="connsiteX122" fmla="*/ 20180 w 790693"/>
              <a:gd name="connsiteY122" fmla="*/ 5124513 h 5298523"/>
              <a:gd name="connsiteX123" fmla="*/ 98002 w 790693"/>
              <a:gd name="connsiteY123" fmla="*/ 5247906 h 5298523"/>
              <a:gd name="connsiteX124" fmla="*/ 25224 w 790693"/>
              <a:gd name="connsiteY12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565578 w 790693"/>
              <a:gd name="connsiteY111" fmla="*/ 4480267 h 5298523"/>
              <a:gd name="connsiteX112" fmla="*/ 283393 w 790693"/>
              <a:gd name="connsiteY112" fmla="*/ 4512330 h 5298523"/>
              <a:gd name="connsiteX113" fmla="*/ 455163 w 790693"/>
              <a:gd name="connsiteY113" fmla="*/ 4583303 h 5298523"/>
              <a:gd name="connsiteX114" fmla="*/ 415264 w 790693"/>
              <a:gd name="connsiteY114" fmla="*/ 4613563 h 5298523"/>
              <a:gd name="connsiteX115" fmla="*/ 725395 w 790693"/>
              <a:gd name="connsiteY115" fmla="*/ 4745423 h 5298523"/>
              <a:gd name="connsiteX116" fmla="*/ 645136 w 790693"/>
              <a:gd name="connsiteY116" fmla="*/ 4769020 h 5298523"/>
              <a:gd name="connsiteX117" fmla="*/ 790693 w 790693"/>
              <a:gd name="connsiteY117" fmla="*/ 4902500 h 5298523"/>
              <a:gd name="connsiteX118" fmla="*/ 0 w 790693"/>
              <a:gd name="connsiteY118" fmla="*/ 4911594 h 5298523"/>
              <a:gd name="connsiteX119" fmla="*/ 99801 w 790693"/>
              <a:gd name="connsiteY119" fmla="*/ 5014813 h 5298523"/>
              <a:gd name="connsiteX120" fmla="*/ 26036 w 790693"/>
              <a:gd name="connsiteY120" fmla="*/ 5032557 h 5298523"/>
              <a:gd name="connsiteX121" fmla="*/ 99625 w 790693"/>
              <a:gd name="connsiteY121" fmla="*/ 5106952 h 5298523"/>
              <a:gd name="connsiteX122" fmla="*/ 20180 w 790693"/>
              <a:gd name="connsiteY122" fmla="*/ 5124513 h 5298523"/>
              <a:gd name="connsiteX123" fmla="*/ 98002 w 790693"/>
              <a:gd name="connsiteY123" fmla="*/ 5247906 h 5298523"/>
              <a:gd name="connsiteX124" fmla="*/ 25224 w 790693"/>
              <a:gd name="connsiteY12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266811 w 790693"/>
              <a:gd name="connsiteY110" fmla="*/ 4458291 h 5298523"/>
              <a:gd name="connsiteX111" fmla="*/ 565578 w 790693"/>
              <a:gd name="connsiteY111" fmla="*/ 4480267 h 5298523"/>
              <a:gd name="connsiteX112" fmla="*/ 283393 w 790693"/>
              <a:gd name="connsiteY112" fmla="*/ 4512330 h 5298523"/>
              <a:gd name="connsiteX113" fmla="*/ 455163 w 790693"/>
              <a:gd name="connsiteY113" fmla="*/ 4583303 h 5298523"/>
              <a:gd name="connsiteX114" fmla="*/ 415264 w 790693"/>
              <a:gd name="connsiteY114" fmla="*/ 4613563 h 5298523"/>
              <a:gd name="connsiteX115" fmla="*/ 725395 w 790693"/>
              <a:gd name="connsiteY115" fmla="*/ 4745423 h 5298523"/>
              <a:gd name="connsiteX116" fmla="*/ 645136 w 790693"/>
              <a:gd name="connsiteY116" fmla="*/ 4769020 h 5298523"/>
              <a:gd name="connsiteX117" fmla="*/ 790693 w 790693"/>
              <a:gd name="connsiteY117" fmla="*/ 4902500 h 5298523"/>
              <a:gd name="connsiteX118" fmla="*/ 0 w 790693"/>
              <a:gd name="connsiteY118" fmla="*/ 4911594 h 5298523"/>
              <a:gd name="connsiteX119" fmla="*/ 99801 w 790693"/>
              <a:gd name="connsiteY119" fmla="*/ 5014813 h 5298523"/>
              <a:gd name="connsiteX120" fmla="*/ 26036 w 790693"/>
              <a:gd name="connsiteY120" fmla="*/ 5032557 h 5298523"/>
              <a:gd name="connsiteX121" fmla="*/ 99625 w 790693"/>
              <a:gd name="connsiteY121" fmla="*/ 5106952 h 5298523"/>
              <a:gd name="connsiteX122" fmla="*/ 20180 w 790693"/>
              <a:gd name="connsiteY122" fmla="*/ 5124513 h 5298523"/>
              <a:gd name="connsiteX123" fmla="*/ 98002 w 790693"/>
              <a:gd name="connsiteY123" fmla="*/ 5247906 h 5298523"/>
              <a:gd name="connsiteX124" fmla="*/ 25224 w 790693"/>
              <a:gd name="connsiteY12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226276 w 790693"/>
              <a:gd name="connsiteY109" fmla="*/ 4417761 h 5298523"/>
              <a:gd name="connsiteX110" fmla="*/ 565578 w 790693"/>
              <a:gd name="connsiteY110" fmla="*/ 4480267 h 5298523"/>
              <a:gd name="connsiteX111" fmla="*/ 283393 w 790693"/>
              <a:gd name="connsiteY111" fmla="*/ 4512330 h 5298523"/>
              <a:gd name="connsiteX112" fmla="*/ 455163 w 790693"/>
              <a:gd name="connsiteY112" fmla="*/ 4583303 h 5298523"/>
              <a:gd name="connsiteX113" fmla="*/ 415264 w 790693"/>
              <a:gd name="connsiteY113" fmla="*/ 4613563 h 5298523"/>
              <a:gd name="connsiteX114" fmla="*/ 725395 w 790693"/>
              <a:gd name="connsiteY114" fmla="*/ 4745423 h 5298523"/>
              <a:gd name="connsiteX115" fmla="*/ 645136 w 790693"/>
              <a:gd name="connsiteY115" fmla="*/ 4769020 h 5298523"/>
              <a:gd name="connsiteX116" fmla="*/ 790693 w 790693"/>
              <a:gd name="connsiteY116" fmla="*/ 4902500 h 5298523"/>
              <a:gd name="connsiteX117" fmla="*/ 0 w 790693"/>
              <a:gd name="connsiteY117" fmla="*/ 4911594 h 5298523"/>
              <a:gd name="connsiteX118" fmla="*/ 99801 w 790693"/>
              <a:gd name="connsiteY118" fmla="*/ 5014813 h 5298523"/>
              <a:gd name="connsiteX119" fmla="*/ 26036 w 790693"/>
              <a:gd name="connsiteY119" fmla="*/ 5032557 h 5298523"/>
              <a:gd name="connsiteX120" fmla="*/ 99625 w 790693"/>
              <a:gd name="connsiteY120" fmla="*/ 5106952 h 5298523"/>
              <a:gd name="connsiteX121" fmla="*/ 20180 w 790693"/>
              <a:gd name="connsiteY121" fmla="*/ 5124513 h 5298523"/>
              <a:gd name="connsiteX122" fmla="*/ 98002 w 790693"/>
              <a:gd name="connsiteY122" fmla="*/ 5247906 h 5298523"/>
              <a:gd name="connsiteX123" fmla="*/ 25224 w 790693"/>
              <a:gd name="connsiteY12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280322 w 790693"/>
              <a:gd name="connsiteY108" fmla="*/ 4336701 h 5298523"/>
              <a:gd name="connsiteX109" fmla="*/ 183943 w 790693"/>
              <a:gd name="connsiteY109" fmla="*/ 4328861 h 5298523"/>
              <a:gd name="connsiteX110" fmla="*/ 565578 w 790693"/>
              <a:gd name="connsiteY110" fmla="*/ 4480267 h 5298523"/>
              <a:gd name="connsiteX111" fmla="*/ 283393 w 790693"/>
              <a:gd name="connsiteY111" fmla="*/ 4512330 h 5298523"/>
              <a:gd name="connsiteX112" fmla="*/ 455163 w 790693"/>
              <a:gd name="connsiteY112" fmla="*/ 4583303 h 5298523"/>
              <a:gd name="connsiteX113" fmla="*/ 415264 w 790693"/>
              <a:gd name="connsiteY113" fmla="*/ 4613563 h 5298523"/>
              <a:gd name="connsiteX114" fmla="*/ 725395 w 790693"/>
              <a:gd name="connsiteY114" fmla="*/ 4745423 h 5298523"/>
              <a:gd name="connsiteX115" fmla="*/ 645136 w 790693"/>
              <a:gd name="connsiteY115" fmla="*/ 4769020 h 5298523"/>
              <a:gd name="connsiteX116" fmla="*/ 790693 w 790693"/>
              <a:gd name="connsiteY116" fmla="*/ 4902500 h 5298523"/>
              <a:gd name="connsiteX117" fmla="*/ 0 w 790693"/>
              <a:gd name="connsiteY117" fmla="*/ 4911594 h 5298523"/>
              <a:gd name="connsiteX118" fmla="*/ 99801 w 790693"/>
              <a:gd name="connsiteY118" fmla="*/ 5014813 h 5298523"/>
              <a:gd name="connsiteX119" fmla="*/ 26036 w 790693"/>
              <a:gd name="connsiteY119" fmla="*/ 5032557 h 5298523"/>
              <a:gd name="connsiteX120" fmla="*/ 99625 w 790693"/>
              <a:gd name="connsiteY120" fmla="*/ 5106952 h 5298523"/>
              <a:gd name="connsiteX121" fmla="*/ 20180 w 790693"/>
              <a:gd name="connsiteY121" fmla="*/ 5124513 h 5298523"/>
              <a:gd name="connsiteX122" fmla="*/ 98002 w 790693"/>
              <a:gd name="connsiteY122" fmla="*/ 5247906 h 5298523"/>
              <a:gd name="connsiteX123" fmla="*/ 25224 w 790693"/>
              <a:gd name="connsiteY12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280322 w 790693"/>
              <a:gd name="connsiteY106" fmla="*/ 4296171 h 5298523"/>
              <a:gd name="connsiteX107" fmla="*/ 320857 w 790693"/>
              <a:gd name="connsiteY107" fmla="*/ 4309681 h 5298523"/>
              <a:gd name="connsiteX108" fmla="*/ 183943 w 790693"/>
              <a:gd name="connsiteY108" fmla="*/ 4328861 h 5298523"/>
              <a:gd name="connsiteX109" fmla="*/ 565578 w 790693"/>
              <a:gd name="connsiteY109" fmla="*/ 4480267 h 5298523"/>
              <a:gd name="connsiteX110" fmla="*/ 283393 w 790693"/>
              <a:gd name="connsiteY110" fmla="*/ 4512330 h 5298523"/>
              <a:gd name="connsiteX111" fmla="*/ 455163 w 790693"/>
              <a:gd name="connsiteY111" fmla="*/ 4583303 h 5298523"/>
              <a:gd name="connsiteX112" fmla="*/ 415264 w 790693"/>
              <a:gd name="connsiteY112" fmla="*/ 4613563 h 5298523"/>
              <a:gd name="connsiteX113" fmla="*/ 725395 w 790693"/>
              <a:gd name="connsiteY113" fmla="*/ 4745423 h 5298523"/>
              <a:gd name="connsiteX114" fmla="*/ 645136 w 790693"/>
              <a:gd name="connsiteY114" fmla="*/ 4769020 h 5298523"/>
              <a:gd name="connsiteX115" fmla="*/ 790693 w 790693"/>
              <a:gd name="connsiteY115" fmla="*/ 4902500 h 5298523"/>
              <a:gd name="connsiteX116" fmla="*/ 0 w 790693"/>
              <a:gd name="connsiteY116" fmla="*/ 4911594 h 5298523"/>
              <a:gd name="connsiteX117" fmla="*/ 99801 w 790693"/>
              <a:gd name="connsiteY117" fmla="*/ 5014813 h 5298523"/>
              <a:gd name="connsiteX118" fmla="*/ 26036 w 790693"/>
              <a:gd name="connsiteY118" fmla="*/ 5032557 h 5298523"/>
              <a:gd name="connsiteX119" fmla="*/ 99625 w 790693"/>
              <a:gd name="connsiteY119" fmla="*/ 5106952 h 5298523"/>
              <a:gd name="connsiteX120" fmla="*/ 20180 w 790693"/>
              <a:gd name="connsiteY120" fmla="*/ 5124513 h 5298523"/>
              <a:gd name="connsiteX121" fmla="*/ 98002 w 790693"/>
              <a:gd name="connsiteY121" fmla="*/ 5247906 h 5298523"/>
              <a:gd name="connsiteX122" fmla="*/ 25224 w 790693"/>
              <a:gd name="connsiteY12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55973 w 790693"/>
              <a:gd name="connsiteY100" fmla="*/ 4188091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320857 w 790693"/>
              <a:gd name="connsiteY106" fmla="*/ 4309681 h 5298523"/>
              <a:gd name="connsiteX107" fmla="*/ 183943 w 790693"/>
              <a:gd name="connsiteY107" fmla="*/ 4328861 h 5298523"/>
              <a:gd name="connsiteX108" fmla="*/ 565578 w 790693"/>
              <a:gd name="connsiteY108" fmla="*/ 4480267 h 5298523"/>
              <a:gd name="connsiteX109" fmla="*/ 283393 w 790693"/>
              <a:gd name="connsiteY109" fmla="*/ 4512330 h 5298523"/>
              <a:gd name="connsiteX110" fmla="*/ 455163 w 790693"/>
              <a:gd name="connsiteY110" fmla="*/ 4583303 h 5298523"/>
              <a:gd name="connsiteX111" fmla="*/ 415264 w 790693"/>
              <a:gd name="connsiteY111" fmla="*/ 4613563 h 5298523"/>
              <a:gd name="connsiteX112" fmla="*/ 725395 w 790693"/>
              <a:gd name="connsiteY112" fmla="*/ 4745423 h 5298523"/>
              <a:gd name="connsiteX113" fmla="*/ 645136 w 790693"/>
              <a:gd name="connsiteY113" fmla="*/ 4769020 h 5298523"/>
              <a:gd name="connsiteX114" fmla="*/ 790693 w 790693"/>
              <a:gd name="connsiteY114" fmla="*/ 4902500 h 5298523"/>
              <a:gd name="connsiteX115" fmla="*/ 0 w 790693"/>
              <a:gd name="connsiteY115" fmla="*/ 4911594 h 5298523"/>
              <a:gd name="connsiteX116" fmla="*/ 99801 w 790693"/>
              <a:gd name="connsiteY116" fmla="*/ 5014813 h 5298523"/>
              <a:gd name="connsiteX117" fmla="*/ 26036 w 790693"/>
              <a:gd name="connsiteY117" fmla="*/ 5032557 h 5298523"/>
              <a:gd name="connsiteX118" fmla="*/ 99625 w 790693"/>
              <a:gd name="connsiteY118" fmla="*/ 5106952 h 5298523"/>
              <a:gd name="connsiteX119" fmla="*/ 20180 w 790693"/>
              <a:gd name="connsiteY119" fmla="*/ 5124513 h 5298523"/>
              <a:gd name="connsiteX120" fmla="*/ 98002 w 790693"/>
              <a:gd name="connsiteY120" fmla="*/ 5247906 h 5298523"/>
              <a:gd name="connsiteX121" fmla="*/ 25224 w 790693"/>
              <a:gd name="connsiteY12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15439 w 790693"/>
              <a:gd name="connsiteY99" fmla="*/ 4161071 h 5298523"/>
              <a:gd name="connsiteX100" fmla="*/ 477139 w 790693"/>
              <a:gd name="connsiteY100" fmla="*/ 4116125 h 5298523"/>
              <a:gd name="connsiteX101" fmla="*/ 415439 w 790693"/>
              <a:gd name="connsiteY101" fmla="*/ 4201601 h 5298523"/>
              <a:gd name="connsiteX102" fmla="*/ 361392 w 790693"/>
              <a:gd name="connsiteY102" fmla="*/ 4215111 h 5298523"/>
              <a:gd name="connsiteX103" fmla="*/ 307345 w 790693"/>
              <a:gd name="connsiteY103" fmla="*/ 4242131 h 5298523"/>
              <a:gd name="connsiteX104" fmla="*/ 226276 w 790693"/>
              <a:gd name="connsiteY104" fmla="*/ 4255641 h 5298523"/>
              <a:gd name="connsiteX105" fmla="*/ 185741 w 790693"/>
              <a:gd name="connsiteY105" fmla="*/ 4269151 h 5298523"/>
              <a:gd name="connsiteX106" fmla="*/ 320857 w 790693"/>
              <a:gd name="connsiteY106" fmla="*/ 4309681 h 5298523"/>
              <a:gd name="connsiteX107" fmla="*/ 183943 w 790693"/>
              <a:gd name="connsiteY107" fmla="*/ 4328861 h 5298523"/>
              <a:gd name="connsiteX108" fmla="*/ 565578 w 790693"/>
              <a:gd name="connsiteY108" fmla="*/ 4480267 h 5298523"/>
              <a:gd name="connsiteX109" fmla="*/ 283393 w 790693"/>
              <a:gd name="connsiteY109" fmla="*/ 4512330 h 5298523"/>
              <a:gd name="connsiteX110" fmla="*/ 455163 w 790693"/>
              <a:gd name="connsiteY110" fmla="*/ 4583303 h 5298523"/>
              <a:gd name="connsiteX111" fmla="*/ 415264 w 790693"/>
              <a:gd name="connsiteY111" fmla="*/ 4613563 h 5298523"/>
              <a:gd name="connsiteX112" fmla="*/ 725395 w 790693"/>
              <a:gd name="connsiteY112" fmla="*/ 4745423 h 5298523"/>
              <a:gd name="connsiteX113" fmla="*/ 645136 w 790693"/>
              <a:gd name="connsiteY113" fmla="*/ 4769020 h 5298523"/>
              <a:gd name="connsiteX114" fmla="*/ 790693 w 790693"/>
              <a:gd name="connsiteY114" fmla="*/ 4902500 h 5298523"/>
              <a:gd name="connsiteX115" fmla="*/ 0 w 790693"/>
              <a:gd name="connsiteY115" fmla="*/ 4911594 h 5298523"/>
              <a:gd name="connsiteX116" fmla="*/ 99801 w 790693"/>
              <a:gd name="connsiteY116" fmla="*/ 5014813 h 5298523"/>
              <a:gd name="connsiteX117" fmla="*/ 26036 w 790693"/>
              <a:gd name="connsiteY117" fmla="*/ 5032557 h 5298523"/>
              <a:gd name="connsiteX118" fmla="*/ 99625 w 790693"/>
              <a:gd name="connsiteY118" fmla="*/ 5106952 h 5298523"/>
              <a:gd name="connsiteX119" fmla="*/ 20180 w 790693"/>
              <a:gd name="connsiteY119" fmla="*/ 5124513 h 5298523"/>
              <a:gd name="connsiteX120" fmla="*/ 98002 w 790693"/>
              <a:gd name="connsiteY120" fmla="*/ 5247906 h 5298523"/>
              <a:gd name="connsiteX121" fmla="*/ 25224 w 790693"/>
              <a:gd name="connsiteY12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361392 w 790693"/>
              <a:gd name="connsiteY98" fmla="*/ 4147561 h 5298523"/>
              <a:gd name="connsiteX99" fmla="*/ 477139 w 790693"/>
              <a:gd name="connsiteY99" fmla="*/ 4116125 h 5298523"/>
              <a:gd name="connsiteX100" fmla="*/ 415439 w 790693"/>
              <a:gd name="connsiteY100" fmla="*/ 4201601 h 5298523"/>
              <a:gd name="connsiteX101" fmla="*/ 361392 w 790693"/>
              <a:gd name="connsiteY101" fmla="*/ 4215111 h 5298523"/>
              <a:gd name="connsiteX102" fmla="*/ 307345 w 790693"/>
              <a:gd name="connsiteY102" fmla="*/ 4242131 h 5298523"/>
              <a:gd name="connsiteX103" fmla="*/ 226276 w 790693"/>
              <a:gd name="connsiteY103" fmla="*/ 4255641 h 5298523"/>
              <a:gd name="connsiteX104" fmla="*/ 185741 w 790693"/>
              <a:gd name="connsiteY104" fmla="*/ 4269151 h 5298523"/>
              <a:gd name="connsiteX105" fmla="*/ 320857 w 790693"/>
              <a:gd name="connsiteY105" fmla="*/ 4309681 h 5298523"/>
              <a:gd name="connsiteX106" fmla="*/ 183943 w 790693"/>
              <a:gd name="connsiteY106" fmla="*/ 4328861 h 5298523"/>
              <a:gd name="connsiteX107" fmla="*/ 565578 w 790693"/>
              <a:gd name="connsiteY107" fmla="*/ 4480267 h 5298523"/>
              <a:gd name="connsiteX108" fmla="*/ 283393 w 790693"/>
              <a:gd name="connsiteY108" fmla="*/ 4512330 h 5298523"/>
              <a:gd name="connsiteX109" fmla="*/ 455163 w 790693"/>
              <a:gd name="connsiteY109" fmla="*/ 4583303 h 5298523"/>
              <a:gd name="connsiteX110" fmla="*/ 415264 w 790693"/>
              <a:gd name="connsiteY110" fmla="*/ 4613563 h 5298523"/>
              <a:gd name="connsiteX111" fmla="*/ 725395 w 790693"/>
              <a:gd name="connsiteY111" fmla="*/ 4745423 h 5298523"/>
              <a:gd name="connsiteX112" fmla="*/ 645136 w 790693"/>
              <a:gd name="connsiteY112" fmla="*/ 4769020 h 5298523"/>
              <a:gd name="connsiteX113" fmla="*/ 790693 w 790693"/>
              <a:gd name="connsiteY113" fmla="*/ 4902500 h 5298523"/>
              <a:gd name="connsiteX114" fmla="*/ 0 w 790693"/>
              <a:gd name="connsiteY114" fmla="*/ 4911594 h 5298523"/>
              <a:gd name="connsiteX115" fmla="*/ 99801 w 790693"/>
              <a:gd name="connsiteY115" fmla="*/ 5014813 h 5298523"/>
              <a:gd name="connsiteX116" fmla="*/ 26036 w 790693"/>
              <a:gd name="connsiteY116" fmla="*/ 5032557 h 5298523"/>
              <a:gd name="connsiteX117" fmla="*/ 99625 w 790693"/>
              <a:gd name="connsiteY117" fmla="*/ 5106952 h 5298523"/>
              <a:gd name="connsiteX118" fmla="*/ 20180 w 790693"/>
              <a:gd name="connsiteY118" fmla="*/ 5124513 h 5298523"/>
              <a:gd name="connsiteX119" fmla="*/ 98002 w 790693"/>
              <a:gd name="connsiteY119" fmla="*/ 5247906 h 5298523"/>
              <a:gd name="connsiteX120" fmla="*/ 25224 w 790693"/>
              <a:gd name="connsiteY12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334369 w 790693"/>
              <a:gd name="connsiteY97" fmla="*/ 4107031 h 5298523"/>
              <a:gd name="connsiteX98" fmla="*/ 477139 w 790693"/>
              <a:gd name="connsiteY98" fmla="*/ 4116125 h 5298523"/>
              <a:gd name="connsiteX99" fmla="*/ 415439 w 790693"/>
              <a:gd name="connsiteY99" fmla="*/ 4201601 h 5298523"/>
              <a:gd name="connsiteX100" fmla="*/ 361392 w 790693"/>
              <a:gd name="connsiteY100" fmla="*/ 4215111 h 5298523"/>
              <a:gd name="connsiteX101" fmla="*/ 307345 w 790693"/>
              <a:gd name="connsiteY101" fmla="*/ 4242131 h 5298523"/>
              <a:gd name="connsiteX102" fmla="*/ 226276 w 790693"/>
              <a:gd name="connsiteY102" fmla="*/ 4255641 h 5298523"/>
              <a:gd name="connsiteX103" fmla="*/ 185741 w 790693"/>
              <a:gd name="connsiteY103" fmla="*/ 4269151 h 5298523"/>
              <a:gd name="connsiteX104" fmla="*/ 320857 w 790693"/>
              <a:gd name="connsiteY104" fmla="*/ 4309681 h 5298523"/>
              <a:gd name="connsiteX105" fmla="*/ 183943 w 790693"/>
              <a:gd name="connsiteY105" fmla="*/ 4328861 h 5298523"/>
              <a:gd name="connsiteX106" fmla="*/ 565578 w 790693"/>
              <a:gd name="connsiteY106" fmla="*/ 4480267 h 5298523"/>
              <a:gd name="connsiteX107" fmla="*/ 283393 w 790693"/>
              <a:gd name="connsiteY107" fmla="*/ 4512330 h 5298523"/>
              <a:gd name="connsiteX108" fmla="*/ 455163 w 790693"/>
              <a:gd name="connsiteY108" fmla="*/ 4583303 h 5298523"/>
              <a:gd name="connsiteX109" fmla="*/ 415264 w 790693"/>
              <a:gd name="connsiteY109" fmla="*/ 4613563 h 5298523"/>
              <a:gd name="connsiteX110" fmla="*/ 725395 w 790693"/>
              <a:gd name="connsiteY110" fmla="*/ 4745423 h 5298523"/>
              <a:gd name="connsiteX111" fmla="*/ 645136 w 790693"/>
              <a:gd name="connsiteY111" fmla="*/ 4769020 h 5298523"/>
              <a:gd name="connsiteX112" fmla="*/ 790693 w 790693"/>
              <a:gd name="connsiteY112" fmla="*/ 4902500 h 5298523"/>
              <a:gd name="connsiteX113" fmla="*/ 0 w 790693"/>
              <a:gd name="connsiteY113" fmla="*/ 4911594 h 5298523"/>
              <a:gd name="connsiteX114" fmla="*/ 99801 w 790693"/>
              <a:gd name="connsiteY114" fmla="*/ 5014813 h 5298523"/>
              <a:gd name="connsiteX115" fmla="*/ 26036 w 790693"/>
              <a:gd name="connsiteY115" fmla="*/ 5032557 h 5298523"/>
              <a:gd name="connsiteX116" fmla="*/ 99625 w 790693"/>
              <a:gd name="connsiteY116" fmla="*/ 5106952 h 5298523"/>
              <a:gd name="connsiteX117" fmla="*/ 20180 w 790693"/>
              <a:gd name="connsiteY117" fmla="*/ 5124513 h 5298523"/>
              <a:gd name="connsiteX118" fmla="*/ 98002 w 790693"/>
              <a:gd name="connsiteY118" fmla="*/ 5247906 h 5298523"/>
              <a:gd name="connsiteX119" fmla="*/ 25224 w 790693"/>
              <a:gd name="connsiteY119"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293834 w 790693"/>
              <a:gd name="connsiteY96" fmla="*/ 4093521 h 5298523"/>
              <a:gd name="connsiteX97" fmla="*/ 477139 w 790693"/>
              <a:gd name="connsiteY97" fmla="*/ 4116125 h 5298523"/>
              <a:gd name="connsiteX98" fmla="*/ 415439 w 790693"/>
              <a:gd name="connsiteY98" fmla="*/ 4201601 h 5298523"/>
              <a:gd name="connsiteX99" fmla="*/ 361392 w 790693"/>
              <a:gd name="connsiteY99" fmla="*/ 4215111 h 5298523"/>
              <a:gd name="connsiteX100" fmla="*/ 307345 w 790693"/>
              <a:gd name="connsiteY100" fmla="*/ 4242131 h 5298523"/>
              <a:gd name="connsiteX101" fmla="*/ 226276 w 790693"/>
              <a:gd name="connsiteY101" fmla="*/ 4255641 h 5298523"/>
              <a:gd name="connsiteX102" fmla="*/ 185741 w 790693"/>
              <a:gd name="connsiteY102" fmla="*/ 4269151 h 5298523"/>
              <a:gd name="connsiteX103" fmla="*/ 320857 w 790693"/>
              <a:gd name="connsiteY103" fmla="*/ 4309681 h 5298523"/>
              <a:gd name="connsiteX104" fmla="*/ 183943 w 790693"/>
              <a:gd name="connsiteY104" fmla="*/ 4328861 h 5298523"/>
              <a:gd name="connsiteX105" fmla="*/ 565578 w 790693"/>
              <a:gd name="connsiteY105" fmla="*/ 4480267 h 5298523"/>
              <a:gd name="connsiteX106" fmla="*/ 283393 w 790693"/>
              <a:gd name="connsiteY106" fmla="*/ 4512330 h 5298523"/>
              <a:gd name="connsiteX107" fmla="*/ 455163 w 790693"/>
              <a:gd name="connsiteY107" fmla="*/ 4583303 h 5298523"/>
              <a:gd name="connsiteX108" fmla="*/ 415264 w 790693"/>
              <a:gd name="connsiteY108" fmla="*/ 4613563 h 5298523"/>
              <a:gd name="connsiteX109" fmla="*/ 725395 w 790693"/>
              <a:gd name="connsiteY109" fmla="*/ 4745423 h 5298523"/>
              <a:gd name="connsiteX110" fmla="*/ 645136 w 790693"/>
              <a:gd name="connsiteY110" fmla="*/ 4769020 h 5298523"/>
              <a:gd name="connsiteX111" fmla="*/ 790693 w 790693"/>
              <a:gd name="connsiteY111" fmla="*/ 4902500 h 5298523"/>
              <a:gd name="connsiteX112" fmla="*/ 0 w 790693"/>
              <a:gd name="connsiteY112" fmla="*/ 4911594 h 5298523"/>
              <a:gd name="connsiteX113" fmla="*/ 99801 w 790693"/>
              <a:gd name="connsiteY113" fmla="*/ 5014813 h 5298523"/>
              <a:gd name="connsiteX114" fmla="*/ 26036 w 790693"/>
              <a:gd name="connsiteY114" fmla="*/ 5032557 h 5298523"/>
              <a:gd name="connsiteX115" fmla="*/ 99625 w 790693"/>
              <a:gd name="connsiteY115" fmla="*/ 5106952 h 5298523"/>
              <a:gd name="connsiteX116" fmla="*/ 20180 w 790693"/>
              <a:gd name="connsiteY116" fmla="*/ 5124513 h 5298523"/>
              <a:gd name="connsiteX117" fmla="*/ 98002 w 790693"/>
              <a:gd name="connsiteY117" fmla="*/ 5247906 h 5298523"/>
              <a:gd name="connsiteX118" fmla="*/ 25224 w 790693"/>
              <a:gd name="connsiteY11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477139 w 790693"/>
              <a:gd name="connsiteY96" fmla="*/ 4116125 h 5298523"/>
              <a:gd name="connsiteX97" fmla="*/ 415439 w 790693"/>
              <a:gd name="connsiteY97" fmla="*/ 4201601 h 5298523"/>
              <a:gd name="connsiteX98" fmla="*/ 361392 w 790693"/>
              <a:gd name="connsiteY98" fmla="*/ 4215111 h 5298523"/>
              <a:gd name="connsiteX99" fmla="*/ 307345 w 790693"/>
              <a:gd name="connsiteY99" fmla="*/ 4242131 h 5298523"/>
              <a:gd name="connsiteX100" fmla="*/ 226276 w 790693"/>
              <a:gd name="connsiteY100" fmla="*/ 4255641 h 5298523"/>
              <a:gd name="connsiteX101" fmla="*/ 185741 w 790693"/>
              <a:gd name="connsiteY101" fmla="*/ 4269151 h 5298523"/>
              <a:gd name="connsiteX102" fmla="*/ 320857 w 790693"/>
              <a:gd name="connsiteY102" fmla="*/ 4309681 h 5298523"/>
              <a:gd name="connsiteX103" fmla="*/ 183943 w 790693"/>
              <a:gd name="connsiteY103" fmla="*/ 4328861 h 5298523"/>
              <a:gd name="connsiteX104" fmla="*/ 565578 w 790693"/>
              <a:gd name="connsiteY104" fmla="*/ 4480267 h 5298523"/>
              <a:gd name="connsiteX105" fmla="*/ 283393 w 790693"/>
              <a:gd name="connsiteY105" fmla="*/ 4512330 h 5298523"/>
              <a:gd name="connsiteX106" fmla="*/ 455163 w 790693"/>
              <a:gd name="connsiteY106" fmla="*/ 4583303 h 5298523"/>
              <a:gd name="connsiteX107" fmla="*/ 415264 w 790693"/>
              <a:gd name="connsiteY107" fmla="*/ 4613563 h 5298523"/>
              <a:gd name="connsiteX108" fmla="*/ 725395 w 790693"/>
              <a:gd name="connsiteY108" fmla="*/ 4745423 h 5298523"/>
              <a:gd name="connsiteX109" fmla="*/ 645136 w 790693"/>
              <a:gd name="connsiteY109" fmla="*/ 4769020 h 5298523"/>
              <a:gd name="connsiteX110" fmla="*/ 790693 w 790693"/>
              <a:gd name="connsiteY110" fmla="*/ 4902500 h 5298523"/>
              <a:gd name="connsiteX111" fmla="*/ 0 w 790693"/>
              <a:gd name="connsiteY111" fmla="*/ 4911594 h 5298523"/>
              <a:gd name="connsiteX112" fmla="*/ 99801 w 790693"/>
              <a:gd name="connsiteY112" fmla="*/ 5014813 h 5298523"/>
              <a:gd name="connsiteX113" fmla="*/ 26036 w 790693"/>
              <a:gd name="connsiteY113" fmla="*/ 5032557 h 5298523"/>
              <a:gd name="connsiteX114" fmla="*/ 99625 w 790693"/>
              <a:gd name="connsiteY114" fmla="*/ 5106952 h 5298523"/>
              <a:gd name="connsiteX115" fmla="*/ 20180 w 790693"/>
              <a:gd name="connsiteY115" fmla="*/ 5124513 h 5298523"/>
              <a:gd name="connsiteX116" fmla="*/ 98002 w 790693"/>
              <a:gd name="connsiteY116" fmla="*/ 5247906 h 5298523"/>
              <a:gd name="connsiteX117" fmla="*/ 25224 w 790693"/>
              <a:gd name="connsiteY11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477139 w 790693"/>
              <a:gd name="connsiteY96" fmla="*/ 4116125 h 5298523"/>
              <a:gd name="connsiteX97" fmla="*/ 174139 w 790693"/>
              <a:gd name="connsiteY97" fmla="*/ 4133868 h 5298523"/>
              <a:gd name="connsiteX98" fmla="*/ 361392 w 790693"/>
              <a:gd name="connsiteY98" fmla="*/ 4215111 h 5298523"/>
              <a:gd name="connsiteX99" fmla="*/ 307345 w 790693"/>
              <a:gd name="connsiteY99" fmla="*/ 4242131 h 5298523"/>
              <a:gd name="connsiteX100" fmla="*/ 226276 w 790693"/>
              <a:gd name="connsiteY100" fmla="*/ 4255641 h 5298523"/>
              <a:gd name="connsiteX101" fmla="*/ 185741 w 790693"/>
              <a:gd name="connsiteY101" fmla="*/ 4269151 h 5298523"/>
              <a:gd name="connsiteX102" fmla="*/ 320857 w 790693"/>
              <a:gd name="connsiteY102" fmla="*/ 4309681 h 5298523"/>
              <a:gd name="connsiteX103" fmla="*/ 183943 w 790693"/>
              <a:gd name="connsiteY103" fmla="*/ 4328861 h 5298523"/>
              <a:gd name="connsiteX104" fmla="*/ 565578 w 790693"/>
              <a:gd name="connsiteY104" fmla="*/ 4480267 h 5298523"/>
              <a:gd name="connsiteX105" fmla="*/ 283393 w 790693"/>
              <a:gd name="connsiteY105" fmla="*/ 4512330 h 5298523"/>
              <a:gd name="connsiteX106" fmla="*/ 455163 w 790693"/>
              <a:gd name="connsiteY106" fmla="*/ 4583303 h 5298523"/>
              <a:gd name="connsiteX107" fmla="*/ 415264 w 790693"/>
              <a:gd name="connsiteY107" fmla="*/ 4613563 h 5298523"/>
              <a:gd name="connsiteX108" fmla="*/ 725395 w 790693"/>
              <a:gd name="connsiteY108" fmla="*/ 4745423 h 5298523"/>
              <a:gd name="connsiteX109" fmla="*/ 645136 w 790693"/>
              <a:gd name="connsiteY109" fmla="*/ 4769020 h 5298523"/>
              <a:gd name="connsiteX110" fmla="*/ 790693 w 790693"/>
              <a:gd name="connsiteY110" fmla="*/ 4902500 h 5298523"/>
              <a:gd name="connsiteX111" fmla="*/ 0 w 790693"/>
              <a:gd name="connsiteY111" fmla="*/ 4911594 h 5298523"/>
              <a:gd name="connsiteX112" fmla="*/ 99801 w 790693"/>
              <a:gd name="connsiteY112" fmla="*/ 5014813 h 5298523"/>
              <a:gd name="connsiteX113" fmla="*/ 26036 w 790693"/>
              <a:gd name="connsiteY113" fmla="*/ 5032557 h 5298523"/>
              <a:gd name="connsiteX114" fmla="*/ 99625 w 790693"/>
              <a:gd name="connsiteY114" fmla="*/ 5106952 h 5298523"/>
              <a:gd name="connsiteX115" fmla="*/ 20180 w 790693"/>
              <a:gd name="connsiteY115" fmla="*/ 5124513 h 5298523"/>
              <a:gd name="connsiteX116" fmla="*/ 98002 w 790693"/>
              <a:gd name="connsiteY116" fmla="*/ 5247906 h 5298523"/>
              <a:gd name="connsiteX117" fmla="*/ 25224 w 790693"/>
              <a:gd name="connsiteY11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477139 w 790693"/>
              <a:gd name="connsiteY96" fmla="*/ 4116125 h 5298523"/>
              <a:gd name="connsiteX97" fmla="*/ 174139 w 790693"/>
              <a:gd name="connsiteY97" fmla="*/ 4133868 h 5298523"/>
              <a:gd name="connsiteX98" fmla="*/ 307345 w 790693"/>
              <a:gd name="connsiteY98" fmla="*/ 4242131 h 5298523"/>
              <a:gd name="connsiteX99" fmla="*/ 226276 w 790693"/>
              <a:gd name="connsiteY99" fmla="*/ 4255641 h 5298523"/>
              <a:gd name="connsiteX100" fmla="*/ 185741 w 790693"/>
              <a:gd name="connsiteY100" fmla="*/ 4269151 h 5298523"/>
              <a:gd name="connsiteX101" fmla="*/ 320857 w 790693"/>
              <a:gd name="connsiteY101" fmla="*/ 4309681 h 5298523"/>
              <a:gd name="connsiteX102" fmla="*/ 183943 w 790693"/>
              <a:gd name="connsiteY102" fmla="*/ 4328861 h 5298523"/>
              <a:gd name="connsiteX103" fmla="*/ 565578 w 790693"/>
              <a:gd name="connsiteY103" fmla="*/ 4480267 h 5298523"/>
              <a:gd name="connsiteX104" fmla="*/ 283393 w 790693"/>
              <a:gd name="connsiteY104" fmla="*/ 4512330 h 5298523"/>
              <a:gd name="connsiteX105" fmla="*/ 455163 w 790693"/>
              <a:gd name="connsiteY105" fmla="*/ 4583303 h 5298523"/>
              <a:gd name="connsiteX106" fmla="*/ 415264 w 790693"/>
              <a:gd name="connsiteY106" fmla="*/ 4613563 h 5298523"/>
              <a:gd name="connsiteX107" fmla="*/ 725395 w 790693"/>
              <a:gd name="connsiteY107" fmla="*/ 4745423 h 5298523"/>
              <a:gd name="connsiteX108" fmla="*/ 645136 w 790693"/>
              <a:gd name="connsiteY108" fmla="*/ 4769020 h 5298523"/>
              <a:gd name="connsiteX109" fmla="*/ 790693 w 790693"/>
              <a:gd name="connsiteY109" fmla="*/ 4902500 h 5298523"/>
              <a:gd name="connsiteX110" fmla="*/ 0 w 790693"/>
              <a:gd name="connsiteY110" fmla="*/ 4911594 h 5298523"/>
              <a:gd name="connsiteX111" fmla="*/ 99801 w 790693"/>
              <a:gd name="connsiteY111" fmla="*/ 5014813 h 5298523"/>
              <a:gd name="connsiteX112" fmla="*/ 26036 w 790693"/>
              <a:gd name="connsiteY112" fmla="*/ 5032557 h 5298523"/>
              <a:gd name="connsiteX113" fmla="*/ 99625 w 790693"/>
              <a:gd name="connsiteY113" fmla="*/ 5106952 h 5298523"/>
              <a:gd name="connsiteX114" fmla="*/ 20180 w 790693"/>
              <a:gd name="connsiteY114" fmla="*/ 5124513 h 5298523"/>
              <a:gd name="connsiteX115" fmla="*/ 98002 w 790693"/>
              <a:gd name="connsiteY115" fmla="*/ 5247906 h 5298523"/>
              <a:gd name="connsiteX116" fmla="*/ 25224 w 790693"/>
              <a:gd name="connsiteY11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477139 w 790693"/>
              <a:gd name="connsiteY96" fmla="*/ 4116125 h 5298523"/>
              <a:gd name="connsiteX97" fmla="*/ 174139 w 790693"/>
              <a:gd name="connsiteY97" fmla="*/ 4133868 h 5298523"/>
              <a:gd name="connsiteX98" fmla="*/ 226276 w 790693"/>
              <a:gd name="connsiteY98" fmla="*/ 4255641 h 5298523"/>
              <a:gd name="connsiteX99" fmla="*/ 185741 w 790693"/>
              <a:gd name="connsiteY99" fmla="*/ 4269151 h 5298523"/>
              <a:gd name="connsiteX100" fmla="*/ 320857 w 790693"/>
              <a:gd name="connsiteY100" fmla="*/ 4309681 h 5298523"/>
              <a:gd name="connsiteX101" fmla="*/ 183943 w 790693"/>
              <a:gd name="connsiteY101" fmla="*/ 4328861 h 5298523"/>
              <a:gd name="connsiteX102" fmla="*/ 565578 w 790693"/>
              <a:gd name="connsiteY102" fmla="*/ 4480267 h 5298523"/>
              <a:gd name="connsiteX103" fmla="*/ 283393 w 790693"/>
              <a:gd name="connsiteY103" fmla="*/ 4512330 h 5298523"/>
              <a:gd name="connsiteX104" fmla="*/ 455163 w 790693"/>
              <a:gd name="connsiteY104" fmla="*/ 4583303 h 5298523"/>
              <a:gd name="connsiteX105" fmla="*/ 415264 w 790693"/>
              <a:gd name="connsiteY105" fmla="*/ 4613563 h 5298523"/>
              <a:gd name="connsiteX106" fmla="*/ 725395 w 790693"/>
              <a:gd name="connsiteY106" fmla="*/ 4745423 h 5298523"/>
              <a:gd name="connsiteX107" fmla="*/ 645136 w 790693"/>
              <a:gd name="connsiteY107" fmla="*/ 4769020 h 5298523"/>
              <a:gd name="connsiteX108" fmla="*/ 790693 w 790693"/>
              <a:gd name="connsiteY108" fmla="*/ 4902500 h 5298523"/>
              <a:gd name="connsiteX109" fmla="*/ 0 w 790693"/>
              <a:gd name="connsiteY109" fmla="*/ 4911594 h 5298523"/>
              <a:gd name="connsiteX110" fmla="*/ 99801 w 790693"/>
              <a:gd name="connsiteY110" fmla="*/ 5014813 h 5298523"/>
              <a:gd name="connsiteX111" fmla="*/ 26036 w 790693"/>
              <a:gd name="connsiteY111" fmla="*/ 5032557 h 5298523"/>
              <a:gd name="connsiteX112" fmla="*/ 99625 w 790693"/>
              <a:gd name="connsiteY112" fmla="*/ 5106952 h 5298523"/>
              <a:gd name="connsiteX113" fmla="*/ 20180 w 790693"/>
              <a:gd name="connsiteY113" fmla="*/ 5124513 h 5298523"/>
              <a:gd name="connsiteX114" fmla="*/ 98002 w 790693"/>
              <a:gd name="connsiteY114" fmla="*/ 5247906 h 5298523"/>
              <a:gd name="connsiteX115" fmla="*/ 25224 w 790693"/>
              <a:gd name="connsiteY11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477139 w 790693"/>
              <a:gd name="connsiteY96" fmla="*/ 4116125 h 5298523"/>
              <a:gd name="connsiteX97" fmla="*/ 174139 w 790693"/>
              <a:gd name="connsiteY97" fmla="*/ 4133868 h 5298523"/>
              <a:gd name="connsiteX98" fmla="*/ 185741 w 790693"/>
              <a:gd name="connsiteY98" fmla="*/ 4269151 h 5298523"/>
              <a:gd name="connsiteX99" fmla="*/ 320857 w 790693"/>
              <a:gd name="connsiteY99" fmla="*/ 4309681 h 5298523"/>
              <a:gd name="connsiteX100" fmla="*/ 183943 w 790693"/>
              <a:gd name="connsiteY100" fmla="*/ 4328861 h 5298523"/>
              <a:gd name="connsiteX101" fmla="*/ 565578 w 790693"/>
              <a:gd name="connsiteY101" fmla="*/ 4480267 h 5298523"/>
              <a:gd name="connsiteX102" fmla="*/ 283393 w 790693"/>
              <a:gd name="connsiteY102" fmla="*/ 4512330 h 5298523"/>
              <a:gd name="connsiteX103" fmla="*/ 455163 w 790693"/>
              <a:gd name="connsiteY103" fmla="*/ 4583303 h 5298523"/>
              <a:gd name="connsiteX104" fmla="*/ 415264 w 790693"/>
              <a:gd name="connsiteY104" fmla="*/ 4613563 h 5298523"/>
              <a:gd name="connsiteX105" fmla="*/ 725395 w 790693"/>
              <a:gd name="connsiteY105" fmla="*/ 4745423 h 5298523"/>
              <a:gd name="connsiteX106" fmla="*/ 645136 w 790693"/>
              <a:gd name="connsiteY106" fmla="*/ 4769020 h 5298523"/>
              <a:gd name="connsiteX107" fmla="*/ 790693 w 790693"/>
              <a:gd name="connsiteY107" fmla="*/ 4902500 h 5298523"/>
              <a:gd name="connsiteX108" fmla="*/ 0 w 790693"/>
              <a:gd name="connsiteY108" fmla="*/ 4911594 h 5298523"/>
              <a:gd name="connsiteX109" fmla="*/ 99801 w 790693"/>
              <a:gd name="connsiteY109" fmla="*/ 5014813 h 5298523"/>
              <a:gd name="connsiteX110" fmla="*/ 26036 w 790693"/>
              <a:gd name="connsiteY110" fmla="*/ 5032557 h 5298523"/>
              <a:gd name="connsiteX111" fmla="*/ 99625 w 790693"/>
              <a:gd name="connsiteY111" fmla="*/ 5106952 h 5298523"/>
              <a:gd name="connsiteX112" fmla="*/ 20180 w 790693"/>
              <a:gd name="connsiteY112" fmla="*/ 5124513 h 5298523"/>
              <a:gd name="connsiteX113" fmla="*/ 98002 w 790693"/>
              <a:gd name="connsiteY113" fmla="*/ 5247906 h 5298523"/>
              <a:gd name="connsiteX114" fmla="*/ 25224 w 790693"/>
              <a:gd name="connsiteY11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477139 w 790693"/>
              <a:gd name="connsiteY96" fmla="*/ 4116125 h 5298523"/>
              <a:gd name="connsiteX97" fmla="*/ 174139 w 790693"/>
              <a:gd name="connsiteY97" fmla="*/ 4133868 h 5298523"/>
              <a:gd name="connsiteX98" fmla="*/ 320857 w 790693"/>
              <a:gd name="connsiteY98" fmla="*/ 4309681 h 5298523"/>
              <a:gd name="connsiteX99" fmla="*/ 183943 w 790693"/>
              <a:gd name="connsiteY99" fmla="*/ 4328861 h 5298523"/>
              <a:gd name="connsiteX100" fmla="*/ 565578 w 790693"/>
              <a:gd name="connsiteY100" fmla="*/ 4480267 h 5298523"/>
              <a:gd name="connsiteX101" fmla="*/ 283393 w 790693"/>
              <a:gd name="connsiteY101" fmla="*/ 4512330 h 5298523"/>
              <a:gd name="connsiteX102" fmla="*/ 455163 w 790693"/>
              <a:gd name="connsiteY102" fmla="*/ 4583303 h 5298523"/>
              <a:gd name="connsiteX103" fmla="*/ 415264 w 790693"/>
              <a:gd name="connsiteY103" fmla="*/ 4613563 h 5298523"/>
              <a:gd name="connsiteX104" fmla="*/ 725395 w 790693"/>
              <a:gd name="connsiteY104" fmla="*/ 4745423 h 5298523"/>
              <a:gd name="connsiteX105" fmla="*/ 645136 w 790693"/>
              <a:gd name="connsiteY105" fmla="*/ 4769020 h 5298523"/>
              <a:gd name="connsiteX106" fmla="*/ 790693 w 790693"/>
              <a:gd name="connsiteY106" fmla="*/ 4902500 h 5298523"/>
              <a:gd name="connsiteX107" fmla="*/ 0 w 790693"/>
              <a:gd name="connsiteY107" fmla="*/ 4911594 h 5298523"/>
              <a:gd name="connsiteX108" fmla="*/ 99801 w 790693"/>
              <a:gd name="connsiteY108" fmla="*/ 5014813 h 5298523"/>
              <a:gd name="connsiteX109" fmla="*/ 26036 w 790693"/>
              <a:gd name="connsiteY109" fmla="*/ 5032557 h 5298523"/>
              <a:gd name="connsiteX110" fmla="*/ 99625 w 790693"/>
              <a:gd name="connsiteY110" fmla="*/ 5106952 h 5298523"/>
              <a:gd name="connsiteX111" fmla="*/ 20180 w 790693"/>
              <a:gd name="connsiteY111" fmla="*/ 5124513 h 5298523"/>
              <a:gd name="connsiteX112" fmla="*/ 98002 w 790693"/>
              <a:gd name="connsiteY112" fmla="*/ 5247906 h 5298523"/>
              <a:gd name="connsiteX113" fmla="*/ 25224 w 790693"/>
              <a:gd name="connsiteY11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477139 w 790693"/>
              <a:gd name="connsiteY96" fmla="*/ 4116125 h 5298523"/>
              <a:gd name="connsiteX97" fmla="*/ 174139 w 790693"/>
              <a:gd name="connsiteY97" fmla="*/ 4133868 h 5298523"/>
              <a:gd name="connsiteX98" fmla="*/ 320857 w 790693"/>
              <a:gd name="connsiteY98" fmla="*/ 4271581 h 5298523"/>
              <a:gd name="connsiteX99" fmla="*/ 183943 w 790693"/>
              <a:gd name="connsiteY99" fmla="*/ 4328861 h 5298523"/>
              <a:gd name="connsiteX100" fmla="*/ 565578 w 790693"/>
              <a:gd name="connsiteY100" fmla="*/ 4480267 h 5298523"/>
              <a:gd name="connsiteX101" fmla="*/ 283393 w 790693"/>
              <a:gd name="connsiteY101" fmla="*/ 4512330 h 5298523"/>
              <a:gd name="connsiteX102" fmla="*/ 455163 w 790693"/>
              <a:gd name="connsiteY102" fmla="*/ 4583303 h 5298523"/>
              <a:gd name="connsiteX103" fmla="*/ 415264 w 790693"/>
              <a:gd name="connsiteY103" fmla="*/ 4613563 h 5298523"/>
              <a:gd name="connsiteX104" fmla="*/ 725395 w 790693"/>
              <a:gd name="connsiteY104" fmla="*/ 4745423 h 5298523"/>
              <a:gd name="connsiteX105" fmla="*/ 645136 w 790693"/>
              <a:gd name="connsiteY105" fmla="*/ 4769020 h 5298523"/>
              <a:gd name="connsiteX106" fmla="*/ 790693 w 790693"/>
              <a:gd name="connsiteY106" fmla="*/ 4902500 h 5298523"/>
              <a:gd name="connsiteX107" fmla="*/ 0 w 790693"/>
              <a:gd name="connsiteY107" fmla="*/ 4911594 h 5298523"/>
              <a:gd name="connsiteX108" fmla="*/ 99801 w 790693"/>
              <a:gd name="connsiteY108" fmla="*/ 5014813 h 5298523"/>
              <a:gd name="connsiteX109" fmla="*/ 26036 w 790693"/>
              <a:gd name="connsiteY109" fmla="*/ 5032557 h 5298523"/>
              <a:gd name="connsiteX110" fmla="*/ 99625 w 790693"/>
              <a:gd name="connsiteY110" fmla="*/ 5106952 h 5298523"/>
              <a:gd name="connsiteX111" fmla="*/ 20180 w 790693"/>
              <a:gd name="connsiteY111" fmla="*/ 5124513 h 5298523"/>
              <a:gd name="connsiteX112" fmla="*/ 98002 w 790693"/>
              <a:gd name="connsiteY112" fmla="*/ 5247906 h 5298523"/>
              <a:gd name="connsiteX113" fmla="*/ 25224 w 790693"/>
              <a:gd name="connsiteY11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477139 w 790693"/>
              <a:gd name="connsiteY96" fmla="*/ 4116125 h 5298523"/>
              <a:gd name="connsiteX97" fmla="*/ 174139 w 790693"/>
              <a:gd name="connsiteY97" fmla="*/ 4133868 h 5298523"/>
              <a:gd name="connsiteX98" fmla="*/ 320857 w 790693"/>
              <a:gd name="connsiteY98" fmla="*/ 4271581 h 5298523"/>
              <a:gd name="connsiteX99" fmla="*/ 316292 w 790693"/>
              <a:gd name="connsiteY99" fmla="*/ 4267079 h 5298523"/>
              <a:gd name="connsiteX100" fmla="*/ 183943 w 790693"/>
              <a:gd name="connsiteY100" fmla="*/ 4328861 h 5298523"/>
              <a:gd name="connsiteX101" fmla="*/ 565578 w 790693"/>
              <a:gd name="connsiteY101" fmla="*/ 4480267 h 5298523"/>
              <a:gd name="connsiteX102" fmla="*/ 283393 w 790693"/>
              <a:gd name="connsiteY102" fmla="*/ 4512330 h 5298523"/>
              <a:gd name="connsiteX103" fmla="*/ 455163 w 790693"/>
              <a:gd name="connsiteY103" fmla="*/ 4583303 h 5298523"/>
              <a:gd name="connsiteX104" fmla="*/ 415264 w 790693"/>
              <a:gd name="connsiteY104" fmla="*/ 4613563 h 5298523"/>
              <a:gd name="connsiteX105" fmla="*/ 725395 w 790693"/>
              <a:gd name="connsiteY105" fmla="*/ 4745423 h 5298523"/>
              <a:gd name="connsiteX106" fmla="*/ 645136 w 790693"/>
              <a:gd name="connsiteY106" fmla="*/ 4769020 h 5298523"/>
              <a:gd name="connsiteX107" fmla="*/ 790693 w 790693"/>
              <a:gd name="connsiteY107" fmla="*/ 4902500 h 5298523"/>
              <a:gd name="connsiteX108" fmla="*/ 0 w 790693"/>
              <a:gd name="connsiteY108" fmla="*/ 4911594 h 5298523"/>
              <a:gd name="connsiteX109" fmla="*/ 99801 w 790693"/>
              <a:gd name="connsiteY109" fmla="*/ 5014813 h 5298523"/>
              <a:gd name="connsiteX110" fmla="*/ 26036 w 790693"/>
              <a:gd name="connsiteY110" fmla="*/ 5032557 h 5298523"/>
              <a:gd name="connsiteX111" fmla="*/ 99625 w 790693"/>
              <a:gd name="connsiteY111" fmla="*/ 5106952 h 5298523"/>
              <a:gd name="connsiteX112" fmla="*/ 20180 w 790693"/>
              <a:gd name="connsiteY112" fmla="*/ 5124513 h 5298523"/>
              <a:gd name="connsiteX113" fmla="*/ 98002 w 790693"/>
              <a:gd name="connsiteY113" fmla="*/ 5247906 h 5298523"/>
              <a:gd name="connsiteX114" fmla="*/ 25224 w 790693"/>
              <a:gd name="connsiteY11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334369 w 790693"/>
              <a:gd name="connsiteY94" fmla="*/ 3998952 h 5298523"/>
              <a:gd name="connsiteX95" fmla="*/ 293834 w 790693"/>
              <a:gd name="connsiteY95" fmla="*/ 4012462 h 5298523"/>
              <a:gd name="connsiteX96" fmla="*/ 477139 w 790693"/>
              <a:gd name="connsiteY96" fmla="*/ 4116125 h 5298523"/>
              <a:gd name="connsiteX97" fmla="*/ 174139 w 790693"/>
              <a:gd name="connsiteY97" fmla="*/ 4133868 h 5298523"/>
              <a:gd name="connsiteX98" fmla="*/ 320857 w 790693"/>
              <a:gd name="connsiteY98" fmla="*/ 4271581 h 5298523"/>
              <a:gd name="connsiteX99" fmla="*/ 316292 w 790693"/>
              <a:gd name="connsiteY99" fmla="*/ 4267079 h 5298523"/>
              <a:gd name="connsiteX100" fmla="*/ 183943 w 790693"/>
              <a:gd name="connsiteY100" fmla="*/ 4328861 h 5298523"/>
              <a:gd name="connsiteX101" fmla="*/ 565578 w 790693"/>
              <a:gd name="connsiteY101" fmla="*/ 4480267 h 5298523"/>
              <a:gd name="connsiteX102" fmla="*/ 283393 w 790693"/>
              <a:gd name="connsiteY102" fmla="*/ 4512330 h 5298523"/>
              <a:gd name="connsiteX103" fmla="*/ 455163 w 790693"/>
              <a:gd name="connsiteY103" fmla="*/ 4583303 h 5298523"/>
              <a:gd name="connsiteX104" fmla="*/ 415264 w 790693"/>
              <a:gd name="connsiteY104" fmla="*/ 4613563 h 5298523"/>
              <a:gd name="connsiteX105" fmla="*/ 725395 w 790693"/>
              <a:gd name="connsiteY105" fmla="*/ 4745423 h 5298523"/>
              <a:gd name="connsiteX106" fmla="*/ 645136 w 790693"/>
              <a:gd name="connsiteY106" fmla="*/ 4769020 h 5298523"/>
              <a:gd name="connsiteX107" fmla="*/ 790693 w 790693"/>
              <a:gd name="connsiteY107" fmla="*/ 4902500 h 5298523"/>
              <a:gd name="connsiteX108" fmla="*/ 0 w 790693"/>
              <a:gd name="connsiteY108" fmla="*/ 4911594 h 5298523"/>
              <a:gd name="connsiteX109" fmla="*/ 99801 w 790693"/>
              <a:gd name="connsiteY109" fmla="*/ 5014813 h 5298523"/>
              <a:gd name="connsiteX110" fmla="*/ 26036 w 790693"/>
              <a:gd name="connsiteY110" fmla="*/ 5032557 h 5298523"/>
              <a:gd name="connsiteX111" fmla="*/ 99625 w 790693"/>
              <a:gd name="connsiteY111" fmla="*/ 5106952 h 5298523"/>
              <a:gd name="connsiteX112" fmla="*/ 20180 w 790693"/>
              <a:gd name="connsiteY112" fmla="*/ 5124513 h 5298523"/>
              <a:gd name="connsiteX113" fmla="*/ 98002 w 790693"/>
              <a:gd name="connsiteY113" fmla="*/ 5247906 h 5298523"/>
              <a:gd name="connsiteX114" fmla="*/ 25224 w 790693"/>
              <a:gd name="connsiteY11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320857 w 790693"/>
              <a:gd name="connsiteY93" fmla="*/ 3958422 h 5298523"/>
              <a:gd name="connsiteX94" fmla="*/ 293834 w 790693"/>
              <a:gd name="connsiteY94" fmla="*/ 4012462 h 5298523"/>
              <a:gd name="connsiteX95" fmla="*/ 477139 w 790693"/>
              <a:gd name="connsiteY95" fmla="*/ 4116125 h 5298523"/>
              <a:gd name="connsiteX96" fmla="*/ 174139 w 790693"/>
              <a:gd name="connsiteY96" fmla="*/ 4133868 h 5298523"/>
              <a:gd name="connsiteX97" fmla="*/ 320857 w 790693"/>
              <a:gd name="connsiteY97" fmla="*/ 4271581 h 5298523"/>
              <a:gd name="connsiteX98" fmla="*/ 316292 w 790693"/>
              <a:gd name="connsiteY98" fmla="*/ 4267079 h 5298523"/>
              <a:gd name="connsiteX99" fmla="*/ 183943 w 790693"/>
              <a:gd name="connsiteY99" fmla="*/ 4328861 h 5298523"/>
              <a:gd name="connsiteX100" fmla="*/ 565578 w 790693"/>
              <a:gd name="connsiteY100" fmla="*/ 4480267 h 5298523"/>
              <a:gd name="connsiteX101" fmla="*/ 283393 w 790693"/>
              <a:gd name="connsiteY101" fmla="*/ 4512330 h 5298523"/>
              <a:gd name="connsiteX102" fmla="*/ 455163 w 790693"/>
              <a:gd name="connsiteY102" fmla="*/ 4583303 h 5298523"/>
              <a:gd name="connsiteX103" fmla="*/ 415264 w 790693"/>
              <a:gd name="connsiteY103" fmla="*/ 4613563 h 5298523"/>
              <a:gd name="connsiteX104" fmla="*/ 725395 w 790693"/>
              <a:gd name="connsiteY104" fmla="*/ 4745423 h 5298523"/>
              <a:gd name="connsiteX105" fmla="*/ 645136 w 790693"/>
              <a:gd name="connsiteY105" fmla="*/ 4769020 h 5298523"/>
              <a:gd name="connsiteX106" fmla="*/ 790693 w 790693"/>
              <a:gd name="connsiteY106" fmla="*/ 4902500 h 5298523"/>
              <a:gd name="connsiteX107" fmla="*/ 0 w 790693"/>
              <a:gd name="connsiteY107" fmla="*/ 4911594 h 5298523"/>
              <a:gd name="connsiteX108" fmla="*/ 99801 w 790693"/>
              <a:gd name="connsiteY108" fmla="*/ 5014813 h 5298523"/>
              <a:gd name="connsiteX109" fmla="*/ 26036 w 790693"/>
              <a:gd name="connsiteY109" fmla="*/ 5032557 h 5298523"/>
              <a:gd name="connsiteX110" fmla="*/ 99625 w 790693"/>
              <a:gd name="connsiteY110" fmla="*/ 5106952 h 5298523"/>
              <a:gd name="connsiteX111" fmla="*/ 20180 w 790693"/>
              <a:gd name="connsiteY111" fmla="*/ 5124513 h 5298523"/>
              <a:gd name="connsiteX112" fmla="*/ 98002 w 790693"/>
              <a:gd name="connsiteY112" fmla="*/ 5247906 h 5298523"/>
              <a:gd name="connsiteX113" fmla="*/ 25224 w 790693"/>
              <a:gd name="connsiteY11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293834 w 790693"/>
              <a:gd name="connsiteY93" fmla="*/ 4012462 h 5298523"/>
              <a:gd name="connsiteX94" fmla="*/ 477139 w 790693"/>
              <a:gd name="connsiteY94" fmla="*/ 4116125 h 5298523"/>
              <a:gd name="connsiteX95" fmla="*/ 174139 w 790693"/>
              <a:gd name="connsiteY95" fmla="*/ 4133868 h 5298523"/>
              <a:gd name="connsiteX96" fmla="*/ 320857 w 790693"/>
              <a:gd name="connsiteY96" fmla="*/ 4271581 h 5298523"/>
              <a:gd name="connsiteX97" fmla="*/ 316292 w 790693"/>
              <a:gd name="connsiteY97" fmla="*/ 4267079 h 5298523"/>
              <a:gd name="connsiteX98" fmla="*/ 183943 w 790693"/>
              <a:gd name="connsiteY98" fmla="*/ 4328861 h 5298523"/>
              <a:gd name="connsiteX99" fmla="*/ 565578 w 790693"/>
              <a:gd name="connsiteY99" fmla="*/ 4480267 h 5298523"/>
              <a:gd name="connsiteX100" fmla="*/ 283393 w 790693"/>
              <a:gd name="connsiteY100" fmla="*/ 4512330 h 5298523"/>
              <a:gd name="connsiteX101" fmla="*/ 455163 w 790693"/>
              <a:gd name="connsiteY101" fmla="*/ 4583303 h 5298523"/>
              <a:gd name="connsiteX102" fmla="*/ 415264 w 790693"/>
              <a:gd name="connsiteY102" fmla="*/ 4613563 h 5298523"/>
              <a:gd name="connsiteX103" fmla="*/ 725395 w 790693"/>
              <a:gd name="connsiteY103" fmla="*/ 4745423 h 5298523"/>
              <a:gd name="connsiteX104" fmla="*/ 645136 w 790693"/>
              <a:gd name="connsiteY104" fmla="*/ 4769020 h 5298523"/>
              <a:gd name="connsiteX105" fmla="*/ 790693 w 790693"/>
              <a:gd name="connsiteY105" fmla="*/ 4902500 h 5298523"/>
              <a:gd name="connsiteX106" fmla="*/ 0 w 790693"/>
              <a:gd name="connsiteY106" fmla="*/ 4911594 h 5298523"/>
              <a:gd name="connsiteX107" fmla="*/ 99801 w 790693"/>
              <a:gd name="connsiteY107" fmla="*/ 5014813 h 5298523"/>
              <a:gd name="connsiteX108" fmla="*/ 26036 w 790693"/>
              <a:gd name="connsiteY108" fmla="*/ 5032557 h 5298523"/>
              <a:gd name="connsiteX109" fmla="*/ 99625 w 790693"/>
              <a:gd name="connsiteY109" fmla="*/ 5106952 h 5298523"/>
              <a:gd name="connsiteX110" fmla="*/ 20180 w 790693"/>
              <a:gd name="connsiteY110" fmla="*/ 5124513 h 5298523"/>
              <a:gd name="connsiteX111" fmla="*/ 98002 w 790693"/>
              <a:gd name="connsiteY111" fmla="*/ 5247906 h 5298523"/>
              <a:gd name="connsiteX112" fmla="*/ 25224 w 790693"/>
              <a:gd name="connsiteY11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200701 w 790693"/>
              <a:gd name="connsiteY93" fmla="*/ 3923562 h 5298523"/>
              <a:gd name="connsiteX94" fmla="*/ 477139 w 790693"/>
              <a:gd name="connsiteY94" fmla="*/ 4116125 h 5298523"/>
              <a:gd name="connsiteX95" fmla="*/ 174139 w 790693"/>
              <a:gd name="connsiteY95" fmla="*/ 4133868 h 5298523"/>
              <a:gd name="connsiteX96" fmla="*/ 320857 w 790693"/>
              <a:gd name="connsiteY96" fmla="*/ 4271581 h 5298523"/>
              <a:gd name="connsiteX97" fmla="*/ 316292 w 790693"/>
              <a:gd name="connsiteY97" fmla="*/ 4267079 h 5298523"/>
              <a:gd name="connsiteX98" fmla="*/ 183943 w 790693"/>
              <a:gd name="connsiteY98" fmla="*/ 4328861 h 5298523"/>
              <a:gd name="connsiteX99" fmla="*/ 565578 w 790693"/>
              <a:gd name="connsiteY99" fmla="*/ 4480267 h 5298523"/>
              <a:gd name="connsiteX100" fmla="*/ 283393 w 790693"/>
              <a:gd name="connsiteY100" fmla="*/ 4512330 h 5298523"/>
              <a:gd name="connsiteX101" fmla="*/ 455163 w 790693"/>
              <a:gd name="connsiteY101" fmla="*/ 4583303 h 5298523"/>
              <a:gd name="connsiteX102" fmla="*/ 415264 w 790693"/>
              <a:gd name="connsiteY102" fmla="*/ 4613563 h 5298523"/>
              <a:gd name="connsiteX103" fmla="*/ 725395 w 790693"/>
              <a:gd name="connsiteY103" fmla="*/ 4745423 h 5298523"/>
              <a:gd name="connsiteX104" fmla="*/ 645136 w 790693"/>
              <a:gd name="connsiteY104" fmla="*/ 4769020 h 5298523"/>
              <a:gd name="connsiteX105" fmla="*/ 790693 w 790693"/>
              <a:gd name="connsiteY105" fmla="*/ 4902500 h 5298523"/>
              <a:gd name="connsiteX106" fmla="*/ 0 w 790693"/>
              <a:gd name="connsiteY106" fmla="*/ 4911594 h 5298523"/>
              <a:gd name="connsiteX107" fmla="*/ 99801 w 790693"/>
              <a:gd name="connsiteY107" fmla="*/ 5014813 h 5298523"/>
              <a:gd name="connsiteX108" fmla="*/ 26036 w 790693"/>
              <a:gd name="connsiteY108" fmla="*/ 5032557 h 5298523"/>
              <a:gd name="connsiteX109" fmla="*/ 99625 w 790693"/>
              <a:gd name="connsiteY109" fmla="*/ 5106952 h 5298523"/>
              <a:gd name="connsiteX110" fmla="*/ 20180 w 790693"/>
              <a:gd name="connsiteY110" fmla="*/ 5124513 h 5298523"/>
              <a:gd name="connsiteX111" fmla="*/ 98002 w 790693"/>
              <a:gd name="connsiteY111" fmla="*/ 5247906 h 5298523"/>
              <a:gd name="connsiteX112" fmla="*/ 25224 w 790693"/>
              <a:gd name="connsiteY11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200701 w 790693"/>
              <a:gd name="connsiteY93" fmla="*/ 3923562 h 5298523"/>
              <a:gd name="connsiteX94" fmla="*/ 477139 w 790693"/>
              <a:gd name="connsiteY94" fmla="*/ 4116125 h 5298523"/>
              <a:gd name="connsiteX95" fmla="*/ 174139 w 790693"/>
              <a:gd name="connsiteY95" fmla="*/ 4133868 h 5298523"/>
              <a:gd name="connsiteX96" fmla="*/ 320857 w 790693"/>
              <a:gd name="connsiteY96" fmla="*/ 4271581 h 5298523"/>
              <a:gd name="connsiteX97" fmla="*/ 316292 w 790693"/>
              <a:gd name="connsiteY97" fmla="*/ 4267079 h 5298523"/>
              <a:gd name="connsiteX98" fmla="*/ 183943 w 790693"/>
              <a:gd name="connsiteY98" fmla="*/ 4328861 h 5298523"/>
              <a:gd name="connsiteX99" fmla="*/ 565578 w 790693"/>
              <a:gd name="connsiteY99" fmla="*/ 4480267 h 5298523"/>
              <a:gd name="connsiteX100" fmla="*/ 283393 w 790693"/>
              <a:gd name="connsiteY100" fmla="*/ 4512330 h 5298523"/>
              <a:gd name="connsiteX101" fmla="*/ 455163 w 790693"/>
              <a:gd name="connsiteY101" fmla="*/ 4583303 h 5298523"/>
              <a:gd name="connsiteX102" fmla="*/ 415264 w 790693"/>
              <a:gd name="connsiteY102" fmla="*/ 4613563 h 5298523"/>
              <a:gd name="connsiteX103" fmla="*/ 725395 w 790693"/>
              <a:gd name="connsiteY103" fmla="*/ 4745423 h 5298523"/>
              <a:gd name="connsiteX104" fmla="*/ 645136 w 790693"/>
              <a:gd name="connsiteY104" fmla="*/ 4769020 h 5298523"/>
              <a:gd name="connsiteX105" fmla="*/ 790693 w 790693"/>
              <a:gd name="connsiteY105" fmla="*/ 4902500 h 5298523"/>
              <a:gd name="connsiteX106" fmla="*/ 0 w 790693"/>
              <a:gd name="connsiteY106" fmla="*/ 4911594 h 5298523"/>
              <a:gd name="connsiteX107" fmla="*/ 99801 w 790693"/>
              <a:gd name="connsiteY107" fmla="*/ 5014813 h 5298523"/>
              <a:gd name="connsiteX108" fmla="*/ 26036 w 790693"/>
              <a:gd name="connsiteY108" fmla="*/ 5032557 h 5298523"/>
              <a:gd name="connsiteX109" fmla="*/ 99625 w 790693"/>
              <a:gd name="connsiteY109" fmla="*/ 5106952 h 5298523"/>
              <a:gd name="connsiteX110" fmla="*/ 20180 w 790693"/>
              <a:gd name="connsiteY110" fmla="*/ 5124513 h 5298523"/>
              <a:gd name="connsiteX111" fmla="*/ 98002 w 790693"/>
              <a:gd name="connsiteY111" fmla="*/ 5247906 h 5298523"/>
              <a:gd name="connsiteX112" fmla="*/ 25224 w 790693"/>
              <a:gd name="connsiteY11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66811 w 790693"/>
              <a:gd name="connsiteY91" fmla="*/ 3863852 h 5298523"/>
              <a:gd name="connsiteX92" fmla="*/ 293834 w 790693"/>
              <a:gd name="connsiteY92" fmla="*/ 3917892 h 5298523"/>
              <a:gd name="connsiteX93" fmla="*/ 200701 w 790693"/>
              <a:gd name="connsiteY93" fmla="*/ 3923562 h 5298523"/>
              <a:gd name="connsiteX94" fmla="*/ 477139 w 790693"/>
              <a:gd name="connsiteY94" fmla="*/ 4116125 h 5298523"/>
              <a:gd name="connsiteX95" fmla="*/ 174139 w 790693"/>
              <a:gd name="connsiteY95" fmla="*/ 4133868 h 5298523"/>
              <a:gd name="connsiteX96" fmla="*/ 320857 w 790693"/>
              <a:gd name="connsiteY96" fmla="*/ 4271581 h 5298523"/>
              <a:gd name="connsiteX97" fmla="*/ 316292 w 790693"/>
              <a:gd name="connsiteY97" fmla="*/ 4267079 h 5298523"/>
              <a:gd name="connsiteX98" fmla="*/ 183943 w 790693"/>
              <a:gd name="connsiteY98" fmla="*/ 4328861 h 5298523"/>
              <a:gd name="connsiteX99" fmla="*/ 565578 w 790693"/>
              <a:gd name="connsiteY99" fmla="*/ 4480267 h 5298523"/>
              <a:gd name="connsiteX100" fmla="*/ 283393 w 790693"/>
              <a:gd name="connsiteY100" fmla="*/ 4512330 h 5298523"/>
              <a:gd name="connsiteX101" fmla="*/ 455163 w 790693"/>
              <a:gd name="connsiteY101" fmla="*/ 4583303 h 5298523"/>
              <a:gd name="connsiteX102" fmla="*/ 415264 w 790693"/>
              <a:gd name="connsiteY102" fmla="*/ 4613563 h 5298523"/>
              <a:gd name="connsiteX103" fmla="*/ 725395 w 790693"/>
              <a:gd name="connsiteY103" fmla="*/ 4745423 h 5298523"/>
              <a:gd name="connsiteX104" fmla="*/ 645136 w 790693"/>
              <a:gd name="connsiteY104" fmla="*/ 4769020 h 5298523"/>
              <a:gd name="connsiteX105" fmla="*/ 790693 w 790693"/>
              <a:gd name="connsiteY105" fmla="*/ 4902500 h 5298523"/>
              <a:gd name="connsiteX106" fmla="*/ 0 w 790693"/>
              <a:gd name="connsiteY106" fmla="*/ 4911594 h 5298523"/>
              <a:gd name="connsiteX107" fmla="*/ 99801 w 790693"/>
              <a:gd name="connsiteY107" fmla="*/ 5014813 h 5298523"/>
              <a:gd name="connsiteX108" fmla="*/ 26036 w 790693"/>
              <a:gd name="connsiteY108" fmla="*/ 5032557 h 5298523"/>
              <a:gd name="connsiteX109" fmla="*/ 99625 w 790693"/>
              <a:gd name="connsiteY109" fmla="*/ 5106952 h 5298523"/>
              <a:gd name="connsiteX110" fmla="*/ 20180 w 790693"/>
              <a:gd name="connsiteY110" fmla="*/ 5124513 h 5298523"/>
              <a:gd name="connsiteX111" fmla="*/ 98002 w 790693"/>
              <a:gd name="connsiteY111" fmla="*/ 5247906 h 5298523"/>
              <a:gd name="connsiteX112" fmla="*/ 25224 w 790693"/>
              <a:gd name="connsiteY11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11778 w 790693"/>
              <a:gd name="connsiteY91" fmla="*/ 3817285 h 5298523"/>
              <a:gd name="connsiteX92" fmla="*/ 293834 w 790693"/>
              <a:gd name="connsiteY92" fmla="*/ 3917892 h 5298523"/>
              <a:gd name="connsiteX93" fmla="*/ 200701 w 790693"/>
              <a:gd name="connsiteY93" fmla="*/ 3923562 h 5298523"/>
              <a:gd name="connsiteX94" fmla="*/ 477139 w 790693"/>
              <a:gd name="connsiteY94" fmla="*/ 4116125 h 5298523"/>
              <a:gd name="connsiteX95" fmla="*/ 174139 w 790693"/>
              <a:gd name="connsiteY95" fmla="*/ 4133868 h 5298523"/>
              <a:gd name="connsiteX96" fmla="*/ 320857 w 790693"/>
              <a:gd name="connsiteY96" fmla="*/ 4271581 h 5298523"/>
              <a:gd name="connsiteX97" fmla="*/ 316292 w 790693"/>
              <a:gd name="connsiteY97" fmla="*/ 4267079 h 5298523"/>
              <a:gd name="connsiteX98" fmla="*/ 183943 w 790693"/>
              <a:gd name="connsiteY98" fmla="*/ 4328861 h 5298523"/>
              <a:gd name="connsiteX99" fmla="*/ 565578 w 790693"/>
              <a:gd name="connsiteY99" fmla="*/ 4480267 h 5298523"/>
              <a:gd name="connsiteX100" fmla="*/ 283393 w 790693"/>
              <a:gd name="connsiteY100" fmla="*/ 4512330 h 5298523"/>
              <a:gd name="connsiteX101" fmla="*/ 455163 w 790693"/>
              <a:gd name="connsiteY101" fmla="*/ 4583303 h 5298523"/>
              <a:gd name="connsiteX102" fmla="*/ 415264 w 790693"/>
              <a:gd name="connsiteY102" fmla="*/ 4613563 h 5298523"/>
              <a:gd name="connsiteX103" fmla="*/ 725395 w 790693"/>
              <a:gd name="connsiteY103" fmla="*/ 4745423 h 5298523"/>
              <a:gd name="connsiteX104" fmla="*/ 645136 w 790693"/>
              <a:gd name="connsiteY104" fmla="*/ 4769020 h 5298523"/>
              <a:gd name="connsiteX105" fmla="*/ 790693 w 790693"/>
              <a:gd name="connsiteY105" fmla="*/ 4902500 h 5298523"/>
              <a:gd name="connsiteX106" fmla="*/ 0 w 790693"/>
              <a:gd name="connsiteY106" fmla="*/ 4911594 h 5298523"/>
              <a:gd name="connsiteX107" fmla="*/ 99801 w 790693"/>
              <a:gd name="connsiteY107" fmla="*/ 5014813 h 5298523"/>
              <a:gd name="connsiteX108" fmla="*/ 26036 w 790693"/>
              <a:gd name="connsiteY108" fmla="*/ 5032557 h 5298523"/>
              <a:gd name="connsiteX109" fmla="*/ 99625 w 790693"/>
              <a:gd name="connsiteY109" fmla="*/ 5106952 h 5298523"/>
              <a:gd name="connsiteX110" fmla="*/ 20180 w 790693"/>
              <a:gd name="connsiteY110" fmla="*/ 5124513 h 5298523"/>
              <a:gd name="connsiteX111" fmla="*/ 98002 w 790693"/>
              <a:gd name="connsiteY111" fmla="*/ 5247906 h 5298523"/>
              <a:gd name="connsiteX112" fmla="*/ 25224 w 790693"/>
              <a:gd name="connsiteY11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11778 w 790693"/>
              <a:gd name="connsiteY91" fmla="*/ 3817285 h 5298523"/>
              <a:gd name="connsiteX92" fmla="*/ 293834 w 790693"/>
              <a:gd name="connsiteY92" fmla="*/ 3917892 h 5298523"/>
              <a:gd name="connsiteX93" fmla="*/ 200701 w 790693"/>
              <a:gd name="connsiteY93" fmla="*/ 3923562 h 5298523"/>
              <a:gd name="connsiteX94" fmla="*/ 477139 w 790693"/>
              <a:gd name="connsiteY94" fmla="*/ 4116125 h 5298523"/>
              <a:gd name="connsiteX95" fmla="*/ 174139 w 790693"/>
              <a:gd name="connsiteY95" fmla="*/ 4133868 h 5298523"/>
              <a:gd name="connsiteX96" fmla="*/ 320857 w 790693"/>
              <a:gd name="connsiteY96" fmla="*/ 4271581 h 5298523"/>
              <a:gd name="connsiteX97" fmla="*/ 316292 w 790693"/>
              <a:gd name="connsiteY97" fmla="*/ 4267079 h 5298523"/>
              <a:gd name="connsiteX98" fmla="*/ 183943 w 790693"/>
              <a:gd name="connsiteY98" fmla="*/ 4328861 h 5298523"/>
              <a:gd name="connsiteX99" fmla="*/ 565578 w 790693"/>
              <a:gd name="connsiteY99" fmla="*/ 4480267 h 5298523"/>
              <a:gd name="connsiteX100" fmla="*/ 283393 w 790693"/>
              <a:gd name="connsiteY100" fmla="*/ 4512330 h 5298523"/>
              <a:gd name="connsiteX101" fmla="*/ 455163 w 790693"/>
              <a:gd name="connsiteY101" fmla="*/ 4583303 h 5298523"/>
              <a:gd name="connsiteX102" fmla="*/ 415264 w 790693"/>
              <a:gd name="connsiteY102" fmla="*/ 4613563 h 5298523"/>
              <a:gd name="connsiteX103" fmla="*/ 725395 w 790693"/>
              <a:gd name="connsiteY103" fmla="*/ 4745423 h 5298523"/>
              <a:gd name="connsiteX104" fmla="*/ 645136 w 790693"/>
              <a:gd name="connsiteY104" fmla="*/ 4769020 h 5298523"/>
              <a:gd name="connsiteX105" fmla="*/ 790693 w 790693"/>
              <a:gd name="connsiteY105" fmla="*/ 4902500 h 5298523"/>
              <a:gd name="connsiteX106" fmla="*/ 0 w 790693"/>
              <a:gd name="connsiteY106" fmla="*/ 4911594 h 5298523"/>
              <a:gd name="connsiteX107" fmla="*/ 99801 w 790693"/>
              <a:gd name="connsiteY107" fmla="*/ 5014813 h 5298523"/>
              <a:gd name="connsiteX108" fmla="*/ 26036 w 790693"/>
              <a:gd name="connsiteY108" fmla="*/ 5032557 h 5298523"/>
              <a:gd name="connsiteX109" fmla="*/ 99625 w 790693"/>
              <a:gd name="connsiteY109" fmla="*/ 5106952 h 5298523"/>
              <a:gd name="connsiteX110" fmla="*/ 20180 w 790693"/>
              <a:gd name="connsiteY110" fmla="*/ 5124513 h 5298523"/>
              <a:gd name="connsiteX111" fmla="*/ 98002 w 790693"/>
              <a:gd name="connsiteY111" fmla="*/ 5247906 h 5298523"/>
              <a:gd name="connsiteX112" fmla="*/ 25224 w 790693"/>
              <a:gd name="connsiteY11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11778 w 790693"/>
              <a:gd name="connsiteY91" fmla="*/ 3817285 h 5298523"/>
              <a:gd name="connsiteX92" fmla="*/ 289601 w 790693"/>
              <a:gd name="connsiteY92" fmla="*/ 3896725 h 5298523"/>
              <a:gd name="connsiteX93" fmla="*/ 200701 w 790693"/>
              <a:gd name="connsiteY93" fmla="*/ 3923562 h 5298523"/>
              <a:gd name="connsiteX94" fmla="*/ 477139 w 790693"/>
              <a:gd name="connsiteY94" fmla="*/ 4116125 h 5298523"/>
              <a:gd name="connsiteX95" fmla="*/ 174139 w 790693"/>
              <a:gd name="connsiteY95" fmla="*/ 4133868 h 5298523"/>
              <a:gd name="connsiteX96" fmla="*/ 320857 w 790693"/>
              <a:gd name="connsiteY96" fmla="*/ 4271581 h 5298523"/>
              <a:gd name="connsiteX97" fmla="*/ 316292 w 790693"/>
              <a:gd name="connsiteY97" fmla="*/ 4267079 h 5298523"/>
              <a:gd name="connsiteX98" fmla="*/ 183943 w 790693"/>
              <a:gd name="connsiteY98" fmla="*/ 4328861 h 5298523"/>
              <a:gd name="connsiteX99" fmla="*/ 565578 w 790693"/>
              <a:gd name="connsiteY99" fmla="*/ 4480267 h 5298523"/>
              <a:gd name="connsiteX100" fmla="*/ 283393 w 790693"/>
              <a:gd name="connsiteY100" fmla="*/ 4512330 h 5298523"/>
              <a:gd name="connsiteX101" fmla="*/ 455163 w 790693"/>
              <a:gd name="connsiteY101" fmla="*/ 4583303 h 5298523"/>
              <a:gd name="connsiteX102" fmla="*/ 415264 w 790693"/>
              <a:gd name="connsiteY102" fmla="*/ 4613563 h 5298523"/>
              <a:gd name="connsiteX103" fmla="*/ 725395 w 790693"/>
              <a:gd name="connsiteY103" fmla="*/ 4745423 h 5298523"/>
              <a:gd name="connsiteX104" fmla="*/ 645136 w 790693"/>
              <a:gd name="connsiteY104" fmla="*/ 4769020 h 5298523"/>
              <a:gd name="connsiteX105" fmla="*/ 790693 w 790693"/>
              <a:gd name="connsiteY105" fmla="*/ 4902500 h 5298523"/>
              <a:gd name="connsiteX106" fmla="*/ 0 w 790693"/>
              <a:gd name="connsiteY106" fmla="*/ 4911594 h 5298523"/>
              <a:gd name="connsiteX107" fmla="*/ 99801 w 790693"/>
              <a:gd name="connsiteY107" fmla="*/ 5014813 h 5298523"/>
              <a:gd name="connsiteX108" fmla="*/ 26036 w 790693"/>
              <a:gd name="connsiteY108" fmla="*/ 5032557 h 5298523"/>
              <a:gd name="connsiteX109" fmla="*/ 99625 w 790693"/>
              <a:gd name="connsiteY109" fmla="*/ 5106952 h 5298523"/>
              <a:gd name="connsiteX110" fmla="*/ 20180 w 790693"/>
              <a:gd name="connsiteY110" fmla="*/ 5124513 h 5298523"/>
              <a:gd name="connsiteX111" fmla="*/ 98002 w 790693"/>
              <a:gd name="connsiteY111" fmla="*/ 5247906 h 5298523"/>
              <a:gd name="connsiteX112" fmla="*/ 25224 w 790693"/>
              <a:gd name="connsiteY11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11778 w 790693"/>
              <a:gd name="connsiteY91" fmla="*/ 3817285 h 5298523"/>
              <a:gd name="connsiteX92" fmla="*/ 289601 w 790693"/>
              <a:gd name="connsiteY92" fmla="*/ 3896725 h 5298523"/>
              <a:gd name="connsiteX93" fmla="*/ 200701 w 790693"/>
              <a:gd name="connsiteY93" fmla="*/ 3923562 h 5298523"/>
              <a:gd name="connsiteX94" fmla="*/ 477139 w 790693"/>
              <a:gd name="connsiteY94" fmla="*/ 4116125 h 5298523"/>
              <a:gd name="connsiteX95" fmla="*/ 174139 w 790693"/>
              <a:gd name="connsiteY95" fmla="*/ 4133868 h 5298523"/>
              <a:gd name="connsiteX96" fmla="*/ 320857 w 790693"/>
              <a:gd name="connsiteY96" fmla="*/ 4271581 h 5298523"/>
              <a:gd name="connsiteX97" fmla="*/ 316292 w 790693"/>
              <a:gd name="connsiteY97" fmla="*/ 4267079 h 5298523"/>
              <a:gd name="connsiteX98" fmla="*/ 183943 w 790693"/>
              <a:gd name="connsiteY98" fmla="*/ 4328861 h 5298523"/>
              <a:gd name="connsiteX99" fmla="*/ 565578 w 790693"/>
              <a:gd name="connsiteY99" fmla="*/ 4480267 h 5298523"/>
              <a:gd name="connsiteX100" fmla="*/ 283393 w 790693"/>
              <a:gd name="connsiteY100" fmla="*/ 4512330 h 5298523"/>
              <a:gd name="connsiteX101" fmla="*/ 455163 w 790693"/>
              <a:gd name="connsiteY101" fmla="*/ 4583303 h 5298523"/>
              <a:gd name="connsiteX102" fmla="*/ 415264 w 790693"/>
              <a:gd name="connsiteY102" fmla="*/ 4613563 h 5298523"/>
              <a:gd name="connsiteX103" fmla="*/ 725395 w 790693"/>
              <a:gd name="connsiteY103" fmla="*/ 4745423 h 5298523"/>
              <a:gd name="connsiteX104" fmla="*/ 645136 w 790693"/>
              <a:gd name="connsiteY104" fmla="*/ 4769020 h 5298523"/>
              <a:gd name="connsiteX105" fmla="*/ 790693 w 790693"/>
              <a:gd name="connsiteY105" fmla="*/ 4902500 h 5298523"/>
              <a:gd name="connsiteX106" fmla="*/ 0 w 790693"/>
              <a:gd name="connsiteY106" fmla="*/ 4911594 h 5298523"/>
              <a:gd name="connsiteX107" fmla="*/ 99801 w 790693"/>
              <a:gd name="connsiteY107" fmla="*/ 5014813 h 5298523"/>
              <a:gd name="connsiteX108" fmla="*/ 26036 w 790693"/>
              <a:gd name="connsiteY108" fmla="*/ 5032557 h 5298523"/>
              <a:gd name="connsiteX109" fmla="*/ 99625 w 790693"/>
              <a:gd name="connsiteY109" fmla="*/ 5106952 h 5298523"/>
              <a:gd name="connsiteX110" fmla="*/ 20180 w 790693"/>
              <a:gd name="connsiteY110" fmla="*/ 5124513 h 5298523"/>
              <a:gd name="connsiteX111" fmla="*/ 98002 w 790693"/>
              <a:gd name="connsiteY111" fmla="*/ 5247906 h 5298523"/>
              <a:gd name="connsiteX112" fmla="*/ 25224 w 790693"/>
              <a:gd name="connsiteY11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11778 w 790693"/>
              <a:gd name="connsiteY91" fmla="*/ 3817285 h 5298523"/>
              <a:gd name="connsiteX92" fmla="*/ 289601 w 790693"/>
              <a:gd name="connsiteY92" fmla="*/ 3896725 h 5298523"/>
              <a:gd name="connsiteX93" fmla="*/ 200701 w 790693"/>
              <a:gd name="connsiteY93" fmla="*/ 3923562 h 5298523"/>
              <a:gd name="connsiteX94" fmla="*/ 477139 w 790693"/>
              <a:gd name="connsiteY94" fmla="*/ 4116125 h 5298523"/>
              <a:gd name="connsiteX95" fmla="*/ 174139 w 790693"/>
              <a:gd name="connsiteY95" fmla="*/ 4133868 h 5298523"/>
              <a:gd name="connsiteX96" fmla="*/ 320857 w 790693"/>
              <a:gd name="connsiteY96" fmla="*/ 4271581 h 5298523"/>
              <a:gd name="connsiteX97" fmla="*/ 316292 w 790693"/>
              <a:gd name="connsiteY97" fmla="*/ 4267079 h 5298523"/>
              <a:gd name="connsiteX98" fmla="*/ 183943 w 790693"/>
              <a:gd name="connsiteY98" fmla="*/ 4328861 h 5298523"/>
              <a:gd name="connsiteX99" fmla="*/ 565578 w 790693"/>
              <a:gd name="connsiteY99" fmla="*/ 4480267 h 5298523"/>
              <a:gd name="connsiteX100" fmla="*/ 283393 w 790693"/>
              <a:gd name="connsiteY100" fmla="*/ 4512330 h 5298523"/>
              <a:gd name="connsiteX101" fmla="*/ 455163 w 790693"/>
              <a:gd name="connsiteY101" fmla="*/ 4583303 h 5298523"/>
              <a:gd name="connsiteX102" fmla="*/ 415264 w 790693"/>
              <a:gd name="connsiteY102" fmla="*/ 4613563 h 5298523"/>
              <a:gd name="connsiteX103" fmla="*/ 725395 w 790693"/>
              <a:gd name="connsiteY103" fmla="*/ 4745423 h 5298523"/>
              <a:gd name="connsiteX104" fmla="*/ 645136 w 790693"/>
              <a:gd name="connsiteY104" fmla="*/ 4769020 h 5298523"/>
              <a:gd name="connsiteX105" fmla="*/ 790693 w 790693"/>
              <a:gd name="connsiteY105" fmla="*/ 4902500 h 5298523"/>
              <a:gd name="connsiteX106" fmla="*/ 0 w 790693"/>
              <a:gd name="connsiteY106" fmla="*/ 4911594 h 5298523"/>
              <a:gd name="connsiteX107" fmla="*/ 99801 w 790693"/>
              <a:gd name="connsiteY107" fmla="*/ 5014813 h 5298523"/>
              <a:gd name="connsiteX108" fmla="*/ 26036 w 790693"/>
              <a:gd name="connsiteY108" fmla="*/ 5032557 h 5298523"/>
              <a:gd name="connsiteX109" fmla="*/ 99625 w 790693"/>
              <a:gd name="connsiteY109" fmla="*/ 5106952 h 5298523"/>
              <a:gd name="connsiteX110" fmla="*/ 20180 w 790693"/>
              <a:gd name="connsiteY110" fmla="*/ 5124513 h 5298523"/>
              <a:gd name="connsiteX111" fmla="*/ 98002 w 790693"/>
              <a:gd name="connsiteY111" fmla="*/ 5247906 h 5298523"/>
              <a:gd name="connsiteX112" fmla="*/ 25224 w 790693"/>
              <a:gd name="connsiteY11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11778 w 790693"/>
              <a:gd name="connsiteY91" fmla="*/ 3817285 h 5298523"/>
              <a:gd name="connsiteX92" fmla="*/ 289601 w 790693"/>
              <a:gd name="connsiteY92" fmla="*/ 3896725 h 5298523"/>
              <a:gd name="connsiteX93" fmla="*/ 200701 w 790693"/>
              <a:gd name="connsiteY93" fmla="*/ 3923562 h 5298523"/>
              <a:gd name="connsiteX94" fmla="*/ 477139 w 790693"/>
              <a:gd name="connsiteY94" fmla="*/ 4116125 h 5298523"/>
              <a:gd name="connsiteX95" fmla="*/ 174139 w 790693"/>
              <a:gd name="connsiteY95" fmla="*/ 4133868 h 5298523"/>
              <a:gd name="connsiteX96" fmla="*/ 320857 w 790693"/>
              <a:gd name="connsiteY96" fmla="*/ 4271581 h 5298523"/>
              <a:gd name="connsiteX97" fmla="*/ 316292 w 790693"/>
              <a:gd name="connsiteY97" fmla="*/ 4267079 h 5298523"/>
              <a:gd name="connsiteX98" fmla="*/ 183943 w 790693"/>
              <a:gd name="connsiteY98" fmla="*/ 4328861 h 5298523"/>
              <a:gd name="connsiteX99" fmla="*/ 565578 w 790693"/>
              <a:gd name="connsiteY99" fmla="*/ 4480267 h 5298523"/>
              <a:gd name="connsiteX100" fmla="*/ 283393 w 790693"/>
              <a:gd name="connsiteY100" fmla="*/ 4512330 h 5298523"/>
              <a:gd name="connsiteX101" fmla="*/ 455163 w 790693"/>
              <a:gd name="connsiteY101" fmla="*/ 4583303 h 5298523"/>
              <a:gd name="connsiteX102" fmla="*/ 415264 w 790693"/>
              <a:gd name="connsiteY102" fmla="*/ 4613563 h 5298523"/>
              <a:gd name="connsiteX103" fmla="*/ 725395 w 790693"/>
              <a:gd name="connsiteY103" fmla="*/ 4745423 h 5298523"/>
              <a:gd name="connsiteX104" fmla="*/ 645136 w 790693"/>
              <a:gd name="connsiteY104" fmla="*/ 4769020 h 5298523"/>
              <a:gd name="connsiteX105" fmla="*/ 790693 w 790693"/>
              <a:gd name="connsiteY105" fmla="*/ 4902500 h 5298523"/>
              <a:gd name="connsiteX106" fmla="*/ 0 w 790693"/>
              <a:gd name="connsiteY106" fmla="*/ 4911594 h 5298523"/>
              <a:gd name="connsiteX107" fmla="*/ 99801 w 790693"/>
              <a:gd name="connsiteY107" fmla="*/ 5014813 h 5298523"/>
              <a:gd name="connsiteX108" fmla="*/ 26036 w 790693"/>
              <a:gd name="connsiteY108" fmla="*/ 5032557 h 5298523"/>
              <a:gd name="connsiteX109" fmla="*/ 99625 w 790693"/>
              <a:gd name="connsiteY109" fmla="*/ 5106952 h 5298523"/>
              <a:gd name="connsiteX110" fmla="*/ 20180 w 790693"/>
              <a:gd name="connsiteY110" fmla="*/ 5124513 h 5298523"/>
              <a:gd name="connsiteX111" fmla="*/ 98002 w 790693"/>
              <a:gd name="connsiteY111" fmla="*/ 5247906 h 5298523"/>
              <a:gd name="connsiteX112" fmla="*/ 25224 w 790693"/>
              <a:gd name="connsiteY11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80322 w 790693"/>
              <a:gd name="connsiteY90" fmla="*/ 3823322 h 5298523"/>
              <a:gd name="connsiteX91" fmla="*/ 211778 w 790693"/>
              <a:gd name="connsiteY91" fmla="*/ 3817285 h 5298523"/>
              <a:gd name="connsiteX92" fmla="*/ 289601 w 790693"/>
              <a:gd name="connsiteY92" fmla="*/ 3896725 h 5298523"/>
              <a:gd name="connsiteX93" fmla="*/ 200701 w 790693"/>
              <a:gd name="connsiteY93" fmla="*/ 3923562 h 5298523"/>
              <a:gd name="connsiteX94" fmla="*/ 477139 w 790693"/>
              <a:gd name="connsiteY94" fmla="*/ 4116125 h 5298523"/>
              <a:gd name="connsiteX95" fmla="*/ 174139 w 790693"/>
              <a:gd name="connsiteY95" fmla="*/ 4133868 h 5298523"/>
              <a:gd name="connsiteX96" fmla="*/ 320857 w 790693"/>
              <a:gd name="connsiteY96" fmla="*/ 4271581 h 5298523"/>
              <a:gd name="connsiteX97" fmla="*/ 316292 w 790693"/>
              <a:gd name="connsiteY97" fmla="*/ 4267079 h 5298523"/>
              <a:gd name="connsiteX98" fmla="*/ 183943 w 790693"/>
              <a:gd name="connsiteY98" fmla="*/ 4328861 h 5298523"/>
              <a:gd name="connsiteX99" fmla="*/ 565578 w 790693"/>
              <a:gd name="connsiteY99" fmla="*/ 4480267 h 5298523"/>
              <a:gd name="connsiteX100" fmla="*/ 283393 w 790693"/>
              <a:gd name="connsiteY100" fmla="*/ 4512330 h 5298523"/>
              <a:gd name="connsiteX101" fmla="*/ 455163 w 790693"/>
              <a:gd name="connsiteY101" fmla="*/ 4583303 h 5298523"/>
              <a:gd name="connsiteX102" fmla="*/ 415264 w 790693"/>
              <a:gd name="connsiteY102" fmla="*/ 4613563 h 5298523"/>
              <a:gd name="connsiteX103" fmla="*/ 725395 w 790693"/>
              <a:gd name="connsiteY103" fmla="*/ 4745423 h 5298523"/>
              <a:gd name="connsiteX104" fmla="*/ 645136 w 790693"/>
              <a:gd name="connsiteY104" fmla="*/ 4769020 h 5298523"/>
              <a:gd name="connsiteX105" fmla="*/ 790693 w 790693"/>
              <a:gd name="connsiteY105" fmla="*/ 4902500 h 5298523"/>
              <a:gd name="connsiteX106" fmla="*/ 0 w 790693"/>
              <a:gd name="connsiteY106" fmla="*/ 4911594 h 5298523"/>
              <a:gd name="connsiteX107" fmla="*/ 99801 w 790693"/>
              <a:gd name="connsiteY107" fmla="*/ 5014813 h 5298523"/>
              <a:gd name="connsiteX108" fmla="*/ 26036 w 790693"/>
              <a:gd name="connsiteY108" fmla="*/ 5032557 h 5298523"/>
              <a:gd name="connsiteX109" fmla="*/ 99625 w 790693"/>
              <a:gd name="connsiteY109" fmla="*/ 5106952 h 5298523"/>
              <a:gd name="connsiteX110" fmla="*/ 20180 w 790693"/>
              <a:gd name="connsiteY110" fmla="*/ 5124513 h 5298523"/>
              <a:gd name="connsiteX111" fmla="*/ 98002 w 790693"/>
              <a:gd name="connsiteY111" fmla="*/ 5247906 h 5298523"/>
              <a:gd name="connsiteX112" fmla="*/ 25224 w 790693"/>
              <a:gd name="connsiteY11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320857 w 790693"/>
              <a:gd name="connsiteY89" fmla="*/ 3796302 h 5298523"/>
              <a:gd name="connsiteX90" fmla="*/ 211778 w 790693"/>
              <a:gd name="connsiteY90" fmla="*/ 3817285 h 5298523"/>
              <a:gd name="connsiteX91" fmla="*/ 289601 w 790693"/>
              <a:gd name="connsiteY91" fmla="*/ 3896725 h 5298523"/>
              <a:gd name="connsiteX92" fmla="*/ 200701 w 790693"/>
              <a:gd name="connsiteY92" fmla="*/ 3923562 h 5298523"/>
              <a:gd name="connsiteX93" fmla="*/ 477139 w 790693"/>
              <a:gd name="connsiteY93" fmla="*/ 4116125 h 5298523"/>
              <a:gd name="connsiteX94" fmla="*/ 174139 w 790693"/>
              <a:gd name="connsiteY94" fmla="*/ 4133868 h 5298523"/>
              <a:gd name="connsiteX95" fmla="*/ 320857 w 790693"/>
              <a:gd name="connsiteY95" fmla="*/ 4271581 h 5298523"/>
              <a:gd name="connsiteX96" fmla="*/ 316292 w 790693"/>
              <a:gd name="connsiteY96" fmla="*/ 4267079 h 5298523"/>
              <a:gd name="connsiteX97" fmla="*/ 183943 w 790693"/>
              <a:gd name="connsiteY97" fmla="*/ 4328861 h 5298523"/>
              <a:gd name="connsiteX98" fmla="*/ 565578 w 790693"/>
              <a:gd name="connsiteY98" fmla="*/ 4480267 h 5298523"/>
              <a:gd name="connsiteX99" fmla="*/ 283393 w 790693"/>
              <a:gd name="connsiteY99" fmla="*/ 4512330 h 5298523"/>
              <a:gd name="connsiteX100" fmla="*/ 455163 w 790693"/>
              <a:gd name="connsiteY100" fmla="*/ 4583303 h 5298523"/>
              <a:gd name="connsiteX101" fmla="*/ 415264 w 790693"/>
              <a:gd name="connsiteY101" fmla="*/ 4613563 h 5298523"/>
              <a:gd name="connsiteX102" fmla="*/ 725395 w 790693"/>
              <a:gd name="connsiteY102" fmla="*/ 4745423 h 5298523"/>
              <a:gd name="connsiteX103" fmla="*/ 645136 w 790693"/>
              <a:gd name="connsiteY103" fmla="*/ 4769020 h 5298523"/>
              <a:gd name="connsiteX104" fmla="*/ 790693 w 790693"/>
              <a:gd name="connsiteY104" fmla="*/ 4902500 h 5298523"/>
              <a:gd name="connsiteX105" fmla="*/ 0 w 790693"/>
              <a:gd name="connsiteY105" fmla="*/ 4911594 h 5298523"/>
              <a:gd name="connsiteX106" fmla="*/ 99801 w 790693"/>
              <a:gd name="connsiteY106" fmla="*/ 5014813 h 5298523"/>
              <a:gd name="connsiteX107" fmla="*/ 26036 w 790693"/>
              <a:gd name="connsiteY107" fmla="*/ 5032557 h 5298523"/>
              <a:gd name="connsiteX108" fmla="*/ 99625 w 790693"/>
              <a:gd name="connsiteY108" fmla="*/ 5106952 h 5298523"/>
              <a:gd name="connsiteX109" fmla="*/ 20180 w 790693"/>
              <a:gd name="connsiteY109" fmla="*/ 5124513 h 5298523"/>
              <a:gd name="connsiteX110" fmla="*/ 98002 w 790693"/>
              <a:gd name="connsiteY110" fmla="*/ 5247906 h 5298523"/>
              <a:gd name="connsiteX111" fmla="*/ 25224 w 790693"/>
              <a:gd name="connsiteY11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55772 h 5298523"/>
              <a:gd name="connsiteX89" fmla="*/ 211778 w 790693"/>
              <a:gd name="connsiteY89" fmla="*/ 3817285 h 5298523"/>
              <a:gd name="connsiteX90" fmla="*/ 289601 w 790693"/>
              <a:gd name="connsiteY90" fmla="*/ 3896725 h 5298523"/>
              <a:gd name="connsiteX91" fmla="*/ 200701 w 790693"/>
              <a:gd name="connsiteY91" fmla="*/ 3923562 h 5298523"/>
              <a:gd name="connsiteX92" fmla="*/ 477139 w 790693"/>
              <a:gd name="connsiteY92" fmla="*/ 4116125 h 5298523"/>
              <a:gd name="connsiteX93" fmla="*/ 174139 w 790693"/>
              <a:gd name="connsiteY93" fmla="*/ 4133868 h 5298523"/>
              <a:gd name="connsiteX94" fmla="*/ 320857 w 790693"/>
              <a:gd name="connsiteY94" fmla="*/ 4271581 h 5298523"/>
              <a:gd name="connsiteX95" fmla="*/ 316292 w 790693"/>
              <a:gd name="connsiteY95" fmla="*/ 4267079 h 5298523"/>
              <a:gd name="connsiteX96" fmla="*/ 183943 w 790693"/>
              <a:gd name="connsiteY96" fmla="*/ 4328861 h 5298523"/>
              <a:gd name="connsiteX97" fmla="*/ 565578 w 790693"/>
              <a:gd name="connsiteY97" fmla="*/ 4480267 h 5298523"/>
              <a:gd name="connsiteX98" fmla="*/ 283393 w 790693"/>
              <a:gd name="connsiteY98" fmla="*/ 4512330 h 5298523"/>
              <a:gd name="connsiteX99" fmla="*/ 455163 w 790693"/>
              <a:gd name="connsiteY99" fmla="*/ 4583303 h 5298523"/>
              <a:gd name="connsiteX100" fmla="*/ 415264 w 790693"/>
              <a:gd name="connsiteY100" fmla="*/ 4613563 h 5298523"/>
              <a:gd name="connsiteX101" fmla="*/ 725395 w 790693"/>
              <a:gd name="connsiteY101" fmla="*/ 4745423 h 5298523"/>
              <a:gd name="connsiteX102" fmla="*/ 645136 w 790693"/>
              <a:gd name="connsiteY102" fmla="*/ 4769020 h 5298523"/>
              <a:gd name="connsiteX103" fmla="*/ 790693 w 790693"/>
              <a:gd name="connsiteY103" fmla="*/ 4902500 h 5298523"/>
              <a:gd name="connsiteX104" fmla="*/ 0 w 790693"/>
              <a:gd name="connsiteY104" fmla="*/ 4911594 h 5298523"/>
              <a:gd name="connsiteX105" fmla="*/ 99801 w 790693"/>
              <a:gd name="connsiteY105" fmla="*/ 5014813 h 5298523"/>
              <a:gd name="connsiteX106" fmla="*/ 26036 w 790693"/>
              <a:gd name="connsiteY106" fmla="*/ 5032557 h 5298523"/>
              <a:gd name="connsiteX107" fmla="*/ 99625 w 790693"/>
              <a:gd name="connsiteY107" fmla="*/ 5106952 h 5298523"/>
              <a:gd name="connsiteX108" fmla="*/ 20180 w 790693"/>
              <a:gd name="connsiteY108" fmla="*/ 5124513 h 5298523"/>
              <a:gd name="connsiteX109" fmla="*/ 98002 w 790693"/>
              <a:gd name="connsiteY109" fmla="*/ 5247906 h 5298523"/>
              <a:gd name="connsiteX110" fmla="*/ 25224 w 790693"/>
              <a:gd name="connsiteY11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81172 h 5298523"/>
              <a:gd name="connsiteX89" fmla="*/ 211778 w 790693"/>
              <a:gd name="connsiteY89" fmla="*/ 3817285 h 5298523"/>
              <a:gd name="connsiteX90" fmla="*/ 289601 w 790693"/>
              <a:gd name="connsiteY90" fmla="*/ 3896725 h 5298523"/>
              <a:gd name="connsiteX91" fmla="*/ 200701 w 790693"/>
              <a:gd name="connsiteY91" fmla="*/ 3923562 h 5298523"/>
              <a:gd name="connsiteX92" fmla="*/ 477139 w 790693"/>
              <a:gd name="connsiteY92" fmla="*/ 4116125 h 5298523"/>
              <a:gd name="connsiteX93" fmla="*/ 174139 w 790693"/>
              <a:gd name="connsiteY93" fmla="*/ 4133868 h 5298523"/>
              <a:gd name="connsiteX94" fmla="*/ 320857 w 790693"/>
              <a:gd name="connsiteY94" fmla="*/ 4271581 h 5298523"/>
              <a:gd name="connsiteX95" fmla="*/ 316292 w 790693"/>
              <a:gd name="connsiteY95" fmla="*/ 4267079 h 5298523"/>
              <a:gd name="connsiteX96" fmla="*/ 183943 w 790693"/>
              <a:gd name="connsiteY96" fmla="*/ 4328861 h 5298523"/>
              <a:gd name="connsiteX97" fmla="*/ 565578 w 790693"/>
              <a:gd name="connsiteY97" fmla="*/ 4480267 h 5298523"/>
              <a:gd name="connsiteX98" fmla="*/ 283393 w 790693"/>
              <a:gd name="connsiteY98" fmla="*/ 4512330 h 5298523"/>
              <a:gd name="connsiteX99" fmla="*/ 455163 w 790693"/>
              <a:gd name="connsiteY99" fmla="*/ 4583303 h 5298523"/>
              <a:gd name="connsiteX100" fmla="*/ 415264 w 790693"/>
              <a:gd name="connsiteY100" fmla="*/ 4613563 h 5298523"/>
              <a:gd name="connsiteX101" fmla="*/ 725395 w 790693"/>
              <a:gd name="connsiteY101" fmla="*/ 4745423 h 5298523"/>
              <a:gd name="connsiteX102" fmla="*/ 645136 w 790693"/>
              <a:gd name="connsiteY102" fmla="*/ 4769020 h 5298523"/>
              <a:gd name="connsiteX103" fmla="*/ 790693 w 790693"/>
              <a:gd name="connsiteY103" fmla="*/ 4902500 h 5298523"/>
              <a:gd name="connsiteX104" fmla="*/ 0 w 790693"/>
              <a:gd name="connsiteY104" fmla="*/ 4911594 h 5298523"/>
              <a:gd name="connsiteX105" fmla="*/ 99801 w 790693"/>
              <a:gd name="connsiteY105" fmla="*/ 5014813 h 5298523"/>
              <a:gd name="connsiteX106" fmla="*/ 26036 w 790693"/>
              <a:gd name="connsiteY106" fmla="*/ 5032557 h 5298523"/>
              <a:gd name="connsiteX107" fmla="*/ 99625 w 790693"/>
              <a:gd name="connsiteY107" fmla="*/ 5106952 h 5298523"/>
              <a:gd name="connsiteX108" fmla="*/ 20180 w 790693"/>
              <a:gd name="connsiteY108" fmla="*/ 5124513 h 5298523"/>
              <a:gd name="connsiteX109" fmla="*/ 98002 w 790693"/>
              <a:gd name="connsiteY109" fmla="*/ 5247906 h 5298523"/>
              <a:gd name="connsiteX110" fmla="*/ 25224 w 790693"/>
              <a:gd name="connsiteY11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81172 h 5298523"/>
              <a:gd name="connsiteX89" fmla="*/ 203311 w 790693"/>
              <a:gd name="connsiteY89" fmla="*/ 3834218 h 5298523"/>
              <a:gd name="connsiteX90" fmla="*/ 289601 w 790693"/>
              <a:gd name="connsiteY90" fmla="*/ 3896725 h 5298523"/>
              <a:gd name="connsiteX91" fmla="*/ 200701 w 790693"/>
              <a:gd name="connsiteY91" fmla="*/ 3923562 h 5298523"/>
              <a:gd name="connsiteX92" fmla="*/ 477139 w 790693"/>
              <a:gd name="connsiteY92" fmla="*/ 4116125 h 5298523"/>
              <a:gd name="connsiteX93" fmla="*/ 174139 w 790693"/>
              <a:gd name="connsiteY93" fmla="*/ 4133868 h 5298523"/>
              <a:gd name="connsiteX94" fmla="*/ 320857 w 790693"/>
              <a:gd name="connsiteY94" fmla="*/ 4271581 h 5298523"/>
              <a:gd name="connsiteX95" fmla="*/ 316292 w 790693"/>
              <a:gd name="connsiteY95" fmla="*/ 4267079 h 5298523"/>
              <a:gd name="connsiteX96" fmla="*/ 183943 w 790693"/>
              <a:gd name="connsiteY96" fmla="*/ 4328861 h 5298523"/>
              <a:gd name="connsiteX97" fmla="*/ 565578 w 790693"/>
              <a:gd name="connsiteY97" fmla="*/ 4480267 h 5298523"/>
              <a:gd name="connsiteX98" fmla="*/ 283393 w 790693"/>
              <a:gd name="connsiteY98" fmla="*/ 4512330 h 5298523"/>
              <a:gd name="connsiteX99" fmla="*/ 455163 w 790693"/>
              <a:gd name="connsiteY99" fmla="*/ 4583303 h 5298523"/>
              <a:gd name="connsiteX100" fmla="*/ 415264 w 790693"/>
              <a:gd name="connsiteY100" fmla="*/ 4613563 h 5298523"/>
              <a:gd name="connsiteX101" fmla="*/ 725395 w 790693"/>
              <a:gd name="connsiteY101" fmla="*/ 4745423 h 5298523"/>
              <a:gd name="connsiteX102" fmla="*/ 645136 w 790693"/>
              <a:gd name="connsiteY102" fmla="*/ 4769020 h 5298523"/>
              <a:gd name="connsiteX103" fmla="*/ 790693 w 790693"/>
              <a:gd name="connsiteY103" fmla="*/ 4902500 h 5298523"/>
              <a:gd name="connsiteX104" fmla="*/ 0 w 790693"/>
              <a:gd name="connsiteY104" fmla="*/ 4911594 h 5298523"/>
              <a:gd name="connsiteX105" fmla="*/ 99801 w 790693"/>
              <a:gd name="connsiteY105" fmla="*/ 5014813 h 5298523"/>
              <a:gd name="connsiteX106" fmla="*/ 26036 w 790693"/>
              <a:gd name="connsiteY106" fmla="*/ 5032557 h 5298523"/>
              <a:gd name="connsiteX107" fmla="*/ 99625 w 790693"/>
              <a:gd name="connsiteY107" fmla="*/ 5106952 h 5298523"/>
              <a:gd name="connsiteX108" fmla="*/ 20180 w 790693"/>
              <a:gd name="connsiteY108" fmla="*/ 5124513 h 5298523"/>
              <a:gd name="connsiteX109" fmla="*/ 98002 w 790693"/>
              <a:gd name="connsiteY109" fmla="*/ 5247906 h 5298523"/>
              <a:gd name="connsiteX110" fmla="*/ 25224 w 790693"/>
              <a:gd name="connsiteY11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81172 h 5298523"/>
              <a:gd name="connsiteX89" fmla="*/ 203311 w 790693"/>
              <a:gd name="connsiteY89" fmla="*/ 3834218 h 5298523"/>
              <a:gd name="connsiteX90" fmla="*/ 289601 w 790693"/>
              <a:gd name="connsiteY90" fmla="*/ 3896725 h 5298523"/>
              <a:gd name="connsiteX91" fmla="*/ 200701 w 790693"/>
              <a:gd name="connsiteY91" fmla="*/ 3923562 h 5298523"/>
              <a:gd name="connsiteX92" fmla="*/ 477139 w 790693"/>
              <a:gd name="connsiteY92" fmla="*/ 4116125 h 5298523"/>
              <a:gd name="connsiteX93" fmla="*/ 174139 w 790693"/>
              <a:gd name="connsiteY93" fmla="*/ 4133868 h 5298523"/>
              <a:gd name="connsiteX94" fmla="*/ 320857 w 790693"/>
              <a:gd name="connsiteY94" fmla="*/ 4271581 h 5298523"/>
              <a:gd name="connsiteX95" fmla="*/ 316292 w 790693"/>
              <a:gd name="connsiteY95" fmla="*/ 4267079 h 5298523"/>
              <a:gd name="connsiteX96" fmla="*/ 183943 w 790693"/>
              <a:gd name="connsiteY96" fmla="*/ 4328861 h 5298523"/>
              <a:gd name="connsiteX97" fmla="*/ 565578 w 790693"/>
              <a:gd name="connsiteY97" fmla="*/ 4480267 h 5298523"/>
              <a:gd name="connsiteX98" fmla="*/ 283393 w 790693"/>
              <a:gd name="connsiteY98" fmla="*/ 4512330 h 5298523"/>
              <a:gd name="connsiteX99" fmla="*/ 455163 w 790693"/>
              <a:gd name="connsiteY99" fmla="*/ 4583303 h 5298523"/>
              <a:gd name="connsiteX100" fmla="*/ 415264 w 790693"/>
              <a:gd name="connsiteY100" fmla="*/ 4613563 h 5298523"/>
              <a:gd name="connsiteX101" fmla="*/ 725395 w 790693"/>
              <a:gd name="connsiteY101" fmla="*/ 4745423 h 5298523"/>
              <a:gd name="connsiteX102" fmla="*/ 645136 w 790693"/>
              <a:gd name="connsiteY102" fmla="*/ 4769020 h 5298523"/>
              <a:gd name="connsiteX103" fmla="*/ 790693 w 790693"/>
              <a:gd name="connsiteY103" fmla="*/ 4902500 h 5298523"/>
              <a:gd name="connsiteX104" fmla="*/ 0 w 790693"/>
              <a:gd name="connsiteY104" fmla="*/ 4911594 h 5298523"/>
              <a:gd name="connsiteX105" fmla="*/ 99801 w 790693"/>
              <a:gd name="connsiteY105" fmla="*/ 5014813 h 5298523"/>
              <a:gd name="connsiteX106" fmla="*/ 26036 w 790693"/>
              <a:gd name="connsiteY106" fmla="*/ 5032557 h 5298523"/>
              <a:gd name="connsiteX107" fmla="*/ 99625 w 790693"/>
              <a:gd name="connsiteY107" fmla="*/ 5106952 h 5298523"/>
              <a:gd name="connsiteX108" fmla="*/ 20180 w 790693"/>
              <a:gd name="connsiteY108" fmla="*/ 5124513 h 5298523"/>
              <a:gd name="connsiteX109" fmla="*/ 98002 w 790693"/>
              <a:gd name="connsiteY109" fmla="*/ 5247906 h 5298523"/>
              <a:gd name="connsiteX110" fmla="*/ 25224 w 790693"/>
              <a:gd name="connsiteY11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81172 h 5298523"/>
              <a:gd name="connsiteX89" fmla="*/ 203311 w 790693"/>
              <a:gd name="connsiteY89" fmla="*/ 3834218 h 5298523"/>
              <a:gd name="connsiteX90" fmla="*/ 289601 w 790693"/>
              <a:gd name="connsiteY90" fmla="*/ 3896725 h 5298523"/>
              <a:gd name="connsiteX91" fmla="*/ 200701 w 790693"/>
              <a:gd name="connsiteY91" fmla="*/ 3923562 h 5298523"/>
              <a:gd name="connsiteX92" fmla="*/ 477139 w 790693"/>
              <a:gd name="connsiteY92" fmla="*/ 4116125 h 5298523"/>
              <a:gd name="connsiteX93" fmla="*/ 174139 w 790693"/>
              <a:gd name="connsiteY93" fmla="*/ 4133868 h 5298523"/>
              <a:gd name="connsiteX94" fmla="*/ 320857 w 790693"/>
              <a:gd name="connsiteY94" fmla="*/ 4271581 h 5298523"/>
              <a:gd name="connsiteX95" fmla="*/ 316292 w 790693"/>
              <a:gd name="connsiteY95" fmla="*/ 4267079 h 5298523"/>
              <a:gd name="connsiteX96" fmla="*/ 183943 w 790693"/>
              <a:gd name="connsiteY96" fmla="*/ 4328861 h 5298523"/>
              <a:gd name="connsiteX97" fmla="*/ 565578 w 790693"/>
              <a:gd name="connsiteY97" fmla="*/ 4480267 h 5298523"/>
              <a:gd name="connsiteX98" fmla="*/ 283393 w 790693"/>
              <a:gd name="connsiteY98" fmla="*/ 4512330 h 5298523"/>
              <a:gd name="connsiteX99" fmla="*/ 455163 w 790693"/>
              <a:gd name="connsiteY99" fmla="*/ 4583303 h 5298523"/>
              <a:gd name="connsiteX100" fmla="*/ 415264 w 790693"/>
              <a:gd name="connsiteY100" fmla="*/ 4613563 h 5298523"/>
              <a:gd name="connsiteX101" fmla="*/ 725395 w 790693"/>
              <a:gd name="connsiteY101" fmla="*/ 4745423 h 5298523"/>
              <a:gd name="connsiteX102" fmla="*/ 645136 w 790693"/>
              <a:gd name="connsiteY102" fmla="*/ 4769020 h 5298523"/>
              <a:gd name="connsiteX103" fmla="*/ 790693 w 790693"/>
              <a:gd name="connsiteY103" fmla="*/ 4902500 h 5298523"/>
              <a:gd name="connsiteX104" fmla="*/ 0 w 790693"/>
              <a:gd name="connsiteY104" fmla="*/ 4911594 h 5298523"/>
              <a:gd name="connsiteX105" fmla="*/ 99801 w 790693"/>
              <a:gd name="connsiteY105" fmla="*/ 5014813 h 5298523"/>
              <a:gd name="connsiteX106" fmla="*/ 26036 w 790693"/>
              <a:gd name="connsiteY106" fmla="*/ 5032557 h 5298523"/>
              <a:gd name="connsiteX107" fmla="*/ 99625 w 790693"/>
              <a:gd name="connsiteY107" fmla="*/ 5106952 h 5298523"/>
              <a:gd name="connsiteX108" fmla="*/ 20180 w 790693"/>
              <a:gd name="connsiteY108" fmla="*/ 5124513 h 5298523"/>
              <a:gd name="connsiteX109" fmla="*/ 98002 w 790693"/>
              <a:gd name="connsiteY109" fmla="*/ 5247906 h 5298523"/>
              <a:gd name="connsiteX110" fmla="*/ 25224 w 790693"/>
              <a:gd name="connsiteY11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266811 w 790693"/>
              <a:gd name="connsiteY87" fmla="*/ 3728752 h 5298523"/>
              <a:gd name="connsiteX88" fmla="*/ 347880 w 790693"/>
              <a:gd name="connsiteY88" fmla="*/ 3781172 h 5298523"/>
              <a:gd name="connsiteX89" fmla="*/ 203311 w 790693"/>
              <a:gd name="connsiteY89" fmla="*/ 3834218 h 5298523"/>
              <a:gd name="connsiteX90" fmla="*/ 289601 w 790693"/>
              <a:gd name="connsiteY90" fmla="*/ 3896725 h 5298523"/>
              <a:gd name="connsiteX91" fmla="*/ 200701 w 790693"/>
              <a:gd name="connsiteY91" fmla="*/ 3923562 h 5298523"/>
              <a:gd name="connsiteX92" fmla="*/ 477139 w 790693"/>
              <a:gd name="connsiteY92" fmla="*/ 4116125 h 5298523"/>
              <a:gd name="connsiteX93" fmla="*/ 174139 w 790693"/>
              <a:gd name="connsiteY93" fmla="*/ 4133868 h 5298523"/>
              <a:gd name="connsiteX94" fmla="*/ 320857 w 790693"/>
              <a:gd name="connsiteY94" fmla="*/ 4271581 h 5298523"/>
              <a:gd name="connsiteX95" fmla="*/ 316292 w 790693"/>
              <a:gd name="connsiteY95" fmla="*/ 4267079 h 5298523"/>
              <a:gd name="connsiteX96" fmla="*/ 183943 w 790693"/>
              <a:gd name="connsiteY96" fmla="*/ 4328861 h 5298523"/>
              <a:gd name="connsiteX97" fmla="*/ 565578 w 790693"/>
              <a:gd name="connsiteY97" fmla="*/ 4480267 h 5298523"/>
              <a:gd name="connsiteX98" fmla="*/ 283393 w 790693"/>
              <a:gd name="connsiteY98" fmla="*/ 4512330 h 5298523"/>
              <a:gd name="connsiteX99" fmla="*/ 455163 w 790693"/>
              <a:gd name="connsiteY99" fmla="*/ 4583303 h 5298523"/>
              <a:gd name="connsiteX100" fmla="*/ 415264 w 790693"/>
              <a:gd name="connsiteY100" fmla="*/ 4613563 h 5298523"/>
              <a:gd name="connsiteX101" fmla="*/ 725395 w 790693"/>
              <a:gd name="connsiteY101" fmla="*/ 4745423 h 5298523"/>
              <a:gd name="connsiteX102" fmla="*/ 645136 w 790693"/>
              <a:gd name="connsiteY102" fmla="*/ 4769020 h 5298523"/>
              <a:gd name="connsiteX103" fmla="*/ 790693 w 790693"/>
              <a:gd name="connsiteY103" fmla="*/ 4902500 h 5298523"/>
              <a:gd name="connsiteX104" fmla="*/ 0 w 790693"/>
              <a:gd name="connsiteY104" fmla="*/ 4911594 h 5298523"/>
              <a:gd name="connsiteX105" fmla="*/ 99801 w 790693"/>
              <a:gd name="connsiteY105" fmla="*/ 5014813 h 5298523"/>
              <a:gd name="connsiteX106" fmla="*/ 26036 w 790693"/>
              <a:gd name="connsiteY106" fmla="*/ 5032557 h 5298523"/>
              <a:gd name="connsiteX107" fmla="*/ 99625 w 790693"/>
              <a:gd name="connsiteY107" fmla="*/ 5106952 h 5298523"/>
              <a:gd name="connsiteX108" fmla="*/ 20180 w 790693"/>
              <a:gd name="connsiteY108" fmla="*/ 5124513 h 5298523"/>
              <a:gd name="connsiteX109" fmla="*/ 98002 w 790693"/>
              <a:gd name="connsiteY109" fmla="*/ 5247906 h 5298523"/>
              <a:gd name="connsiteX110" fmla="*/ 25224 w 790693"/>
              <a:gd name="connsiteY11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226276 w 790693"/>
              <a:gd name="connsiteY86" fmla="*/ 3701732 h 5298523"/>
              <a:gd name="connsiteX87" fmla="*/ 347880 w 790693"/>
              <a:gd name="connsiteY87" fmla="*/ 3781172 h 5298523"/>
              <a:gd name="connsiteX88" fmla="*/ 203311 w 790693"/>
              <a:gd name="connsiteY88" fmla="*/ 3834218 h 5298523"/>
              <a:gd name="connsiteX89" fmla="*/ 289601 w 790693"/>
              <a:gd name="connsiteY89" fmla="*/ 3896725 h 5298523"/>
              <a:gd name="connsiteX90" fmla="*/ 200701 w 790693"/>
              <a:gd name="connsiteY90" fmla="*/ 3923562 h 5298523"/>
              <a:gd name="connsiteX91" fmla="*/ 477139 w 790693"/>
              <a:gd name="connsiteY91" fmla="*/ 4116125 h 5298523"/>
              <a:gd name="connsiteX92" fmla="*/ 174139 w 790693"/>
              <a:gd name="connsiteY92" fmla="*/ 4133868 h 5298523"/>
              <a:gd name="connsiteX93" fmla="*/ 320857 w 790693"/>
              <a:gd name="connsiteY93" fmla="*/ 4271581 h 5298523"/>
              <a:gd name="connsiteX94" fmla="*/ 316292 w 790693"/>
              <a:gd name="connsiteY94" fmla="*/ 4267079 h 5298523"/>
              <a:gd name="connsiteX95" fmla="*/ 183943 w 790693"/>
              <a:gd name="connsiteY95" fmla="*/ 4328861 h 5298523"/>
              <a:gd name="connsiteX96" fmla="*/ 565578 w 790693"/>
              <a:gd name="connsiteY96" fmla="*/ 4480267 h 5298523"/>
              <a:gd name="connsiteX97" fmla="*/ 283393 w 790693"/>
              <a:gd name="connsiteY97" fmla="*/ 4512330 h 5298523"/>
              <a:gd name="connsiteX98" fmla="*/ 455163 w 790693"/>
              <a:gd name="connsiteY98" fmla="*/ 4583303 h 5298523"/>
              <a:gd name="connsiteX99" fmla="*/ 415264 w 790693"/>
              <a:gd name="connsiteY99" fmla="*/ 4613563 h 5298523"/>
              <a:gd name="connsiteX100" fmla="*/ 725395 w 790693"/>
              <a:gd name="connsiteY100" fmla="*/ 4745423 h 5298523"/>
              <a:gd name="connsiteX101" fmla="*/ 645136 w 790693"/>
              <a:gd name="connsiteY101" fmla="*/ 4769020 h 5298523"/>
              <a:gd name="connsiteX102" fmla="*/ 790693 w 790693"/>
              <a:gd name="connsiteY102" fmla="*/ 4902500 h 5298523"/>
              <a:gd name="connsiteX103" fmla="*/ 0 w 790693"/>
              <a:gd name="connsiteY103" fmla="*/ 4911594 h 5298523"/>
              <a:gd name="connsiteX104" fmla="*/ 99801 w 790693"/>
              <a:gd name="connsiteY104" fmla="*/ 5014813 h 5298523"/>
              <a:gd name="connsiteX105" fmla="*/ 26036 w 790693"/>
              <a:gd name="connsiteY105" fmla="*/ 5032557 h 5298523"/>
              <a:gd name="connsiteX106" fmla="*/ 99625 w 790693"/>
              <a:gd name="connsiteY106" fmla="*/ 5106952 h 5298523"/>
              <a:gd name="connsiteX107" fmla="*/ 20180 w 790693"/>
              <a:gd name="connsiteY107" fmla="*/ 5124513 h 5298523"/>
              <a:gd name="connsiteX108" fmla="*/ 98002 w 790693"/>
              <a:gd name="connsiteY108" fmla="*/ 5247906 h 5298523"/>
              <a:gd name="connsiteX109" fmla="*/ 25224 w 790693"/>
              <a:gd name="connsiteY109"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185741 w 790693"/>
              <a:gd name="connsiteY85" fmla="*/ 3688222 h 5298523"/>
              <a:gd name="connsiteX86" fmla="*/ 347880 w 790693"/>
              <a:gd name="connsiteY86" fmla="*/ 3781172 h 5298523"/>
              <a:gd name="connsiteX87" fmla="*/ 203311 w 790693"/>
              <a:gd name="connsiteY87" fmla="*/ 3834218 h 5298523"/>
              <a:gd name="connsiteX88" fmla="*/ 289601 w 790693"/>
              <a:gd name="connsiteY88" fmla="*/ 3896725 h 5298523"/>
              <a:gd name="connsiteX89" fmla="*/ 200701 w 790693"/>
              <a:gd name="connsiteY89" fmla="*/ 3923562 h 5298523"/>
              <a:gd name="connsiteX90" fmla="*/ 477139 w 790693"/>
              <a:gd name="connsiteY90" fmla="*/ 4116125 h 5298523"/>
              <a:gd name="connsiteX91" fmla="*/ 174139 w 790693"/>
              <a:gd name="connsiteY91" fmla="*/ 4133868 h 5298523"/>
              <a:gd name="connsiteX92" fmla="*/ 320857 w 790693"/>
              <a:gd name="connsiteY92" fmla="*/ 4271581 h 5298523"/>
              <a:gd name="connsiteX93" fmla="*/ 316292 w 790693"/>
              <a:gd name="connsiteY93" fmla="*/ 4267079 h 5298523"/>
              <a:gd name="connsiteX94" fmla="*/ 183943 w 790693"/>
              <a:gd name="connsiteY94" fmla="*/ 4328861 h 5298523"/>
              <a:gd name="connsiteX95" fmla="*/ 565578 w 790693"/>
              <a:gd name="connsiteY95" fmla="*/ 4480267 h 5298523"/>
              <a:gd name="connsiteX96" fmla="*/ 283393 w 790693"/>
              <a:gd name="connsiteY96" fmla="*/ 4512330 h 5298523"/>
              <a:gd name="connsiteX97" fmla="*/ 455163 w 790693"/>
              <a:gd name="connsiteY97" fmla="*/ 4583303 h 5298523"/>
              <a:gd name="connsiteX98" fmla="*/ 415264 w 790693"/>
              <a:gd name="connsiteY98" fmla="*/ 4613563 h 5298523"/>
              <a:gd name="connsiteX99" fmla="*/ 725395 w 790693"/>
              <a:gd name="connsiteY99" fmla="*/ 4745423 h 5298523"/>
              <a:gd name="connsiteX100" fmla="*/ 645136 w 790693"/>
              <a:gd name="connsiteY100" fmla="*/ 4769020 h 5298523"/>
              <a:gd name="connsiteX101" fmla="*/ 790693 w 790693"/>
              <a:gd name="connsiteY101" fmla="*/ 4902500 h 5298523"/>
              <a:gd name="connsiteX102" fmla="*/ 0 w 790693"/>
              <a:gd name="connsiteY102" fmla="*/ 4911594 h 5298523"/>
              <a:gd name="connsiteX103" fmla="*/ 99801 w 790693"/>
              <a:gd name="connsiteY103" fmla="*/ 5014813 h 5298523"/>
              <a:gd name="connsiteX104" fmla="*/ 26036 w 790693"/>
              <a:gd name="connsiteY104" fmla="*/ 5032557 h 5298523"/>
              <a:gd name="connsiteX105" fmla="*/ 99625 w 790693"/>
              <a:gd name="connsiteY105" fmla="*/ 5106952 h 5298523"/>
              <a:gd name="connsiteX106" fmla="*/ 20180 w 790693"/>
              <a:gd name="connsiteY106" fmla="*/ 5124513 h 5298523"/>
              <a:gd name="connsiteX107" fmla="*/ 98002 w 790693"/>
              <a:gd name="connsiteY107" fmla="*/ 5247906 h 5298523"/>
              <a:gd name="connsiteX108" fmla="*/ 25224 w 790693"/>
              <a:gd name="connsiteY10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04671 w 790693"/>
              <a:gd name="connsiteY84" fmla="*/ 3634182 h 5298523"/>
              <a:gd name="connsiteX85" fmla="*/ 347880 w 790693"/>
              <a:gd name="connsiteY85" fmla="*/ 3781172 h 5298523"/>
              <a:gd name="connsiteX86" fmla="*/ 203311 w 790693"/>
              <a:gd name="connsiteY86" fmla="*/ 3834218 h 5298523"/>
              <a:gd name="connsiteX87" fmla="*/ 289601 w 790693"/>
              <a:gd name="connsiteY87" fmla="*/ 3896725 h 5298523"/>
              <a:gd name="connsiteX88" fmla="*/ 200701 w 790693"/>
              <a:gd name="connsiteY88" fmla="*/ 3923562 h 5298523"/>
              <a:gd name="connsiteX89" fmla="*/ 477139 w 790693"/>
              <a:gd name="connsiteY89" fmla="*/ 4116125 h 5298523"/>
              <a:gd name="connsiteX90" fmla="*/ 174139 w 790693"/>
              <a:gd name="connsiteY90" fmla="*/ 4133868 h 5298523"/>
              <a:gd name="connsiteX91" fmla="*/ 320857 w 790693"/>
              <a:gd name="connsiteY91" fmla="*/ 4271581 h 5298523"/>
              <a:gd name="connsiteX92" fmla="*/ 316292 w 790693"/>
              <a:gd name="connsiteY92" fmla="*/ 4267079 h 5298523"/>
              <a:gd name="connsiteX93" fmla="*/ 183943 w 790693"/>
              <a:gd name="connsiteY93" fmla="*/ 4328861 h 5298523"/>
              <a:gd name="connsiteX94" fmla="*/ 565578 w 790693"/>
              <a:gd name="connsiteY94" fmla="*/ 4480267 h 5298523"/>
              <a:gd name="connsiteX95" fmla="*/ 283393 w 790693"/>
              <a:gd name="connsiteY95" fmla="*/ 4512330 h 5298523"/>
              <a:gd name="connsiteX96" fmla="*/ 455163 w 790693"/>
              <a:gd name="connsiteY96" fmla="*/ 4583303 h 5298523"/>
              <a:gd name="connsiteX97" fmla="*/ 415264 w 790693"/>
              <a:gd name="connsiteY97" fmla="*/ 4613563 h 5298523"/>
              <a:gd name="connsiteX98" fmla="*/ 725395 w 790693"/>
              <a:gd name="connsiteY98" fmla="*/ 4745423 h 5298523"/>
              <a:gd name="connsiteX99" fmla="*/ 645136 w 790693"/>
              <a:gd name="connsiteY99" fmla="*/ 4769020 h 5298523"/>
              <a:gd name="connsiteX100" fmla="*/ 790693 w 790693"/>
              <a:gd name="connsiteY100" fmla="*/ 4902500 h 5298523"/>
              <a:gd name="connsiteX101" fmla="*/ 0 w 790693"/>
              <a:gd name="connsiteY101" fmla="*/ 4911594 h 5298523"/>
              <a:gd name="connsiteX102" fmla="*/ 99801 w 790693"/>
              <a:gd name="connsiteY102" fmla="*/ 5014813 h 5298523"/>
              <a:gd name="connsiteX103" fmla="*/ 26036 w 790693"/>
              <a:gd name="connsiteY103" fmla="*/ 5032557 h 5298523"/>
              <a:gd name="connsiteX104" fmla="*/ 99625 w 790693"/>
              <a:gd name="connsiteY104" fmla="*/ 5106952 h 5298523"/>
              <a:gd name="connsiteX105" fmla="*/ 20180 w 790693"/>
              <a:gd name="connsiteY105" fmla="*/ 5124513 h 5298523"/>
              <a:gd name="connsiteX106" fmla="*/ 98002 w 790693"/>
              <a:gd name="connsiteY106" fmla="*/ 5247906 h 5298523"/>
              <a:gd name="connsiteX107" fmla="*/ 25224 w 790693"/>
              <a:gd name="connsiteY10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72229 w 790693"/>
              <a:gd name="connsiteY83" fmla="*/ 3620672 h 5298523"/>
              <a:gd name="connsiteX84" fmla="*/ 163938 w 790693"/>
              <a:gd name="connsiteY84" fmla="*/ 3655349 h 5298523"/>
              <a:gd name="connsiteX85" fmla="*/ 347880 w 790693"/>
              <a:gd name="connsiteY85" fmla="*/ 3781172 h 5298523"/>
              <a:gd name="connsiteX86" fmla="*/ 203311 w 790693"/>
              <a:gd name="connsiteY86" fmla="*/ 3834218 h 5298523"/>
              <a:gd name="connsiteX87" fmla="*/ 289601 w 790693"/>
              <a:gd name="connsiteY87" fmla="*/ 3896725 h 5298523"/>
              <a:gd name="connsiteX88" fmla="*/ 200701 w 790693"/>
              <a:gd name="connsiteY88" fmla="*/ 3923562 h 5298523"/>
              <a:gd name="connsiteX89" fmla="*/ 477139 w 790693"/>
              <a:gd name="connsiteY89" fmla="*/ 4116125 h 5298523"/>
              <a:gd name="connsiteX90" fmla="*/ 174139 w 790693"/>
              <a:gd name="connsiteY90" fmla="*/ 4133868 h 5298523"/>
              <a:gd name="connsiteX91" fmla="*/ 320857 w 790693"/>
              <a:gd name="connsiteY91" fmla="*/ 4271581 h 5298523"/>
              <a:gd name="connsiteX92" fmla="*/ 316292 w 790693"/>
              <a:gd name="connsiteY92" fmla="*/ 4267079 h 5298523"/>
              <a:gd name="connsiteX93" fmla="*/ 183943 w 790693"/>
              <a:gd name="connsiteY93" fmla="*/ 4328861 h 5298523"/>
              <a:gd name="connsiteX94" fmla="*/ 565578 w 790693"/>
              <a:gd name="connsiteY94" fmla="*/ 4480267 h 5298523"/>
              <a:gd name="connsiteX95" fmla="*/ 283393 w 790693"/>
              <a:gd name="connsiteY95" fmla="*/ 4512330 h 5298523"/>
              <a:gd name="connsiteX96" fmla="*/ 455163 w 790693"/>
              <a:gd name="connsiteY96" fmla="*/ 4583303 h 5298523"/>
              <a:gd name="connsiteX97" fmla="*/ 415264 w 790693"/>
              <a:gd name="connsiteY97" fmla="*/ 4613563 h 5298523"/>
              <a:gd name="connsiteX98" fmla="*/ 725395 w 790693"/>
              <a:gd name="connsiteY98" fmla="*/ 4745423 h 5298523"/>
              <a:gd name="connsiteX99" fmla="*/ 645136 w 790693"/>
              <a:gd name="connsiteY99" fmla="*/ 4769020 h 5298523"/>
              <a:gd name="connsiteX100" fmla="*/ 790693 w 790693"/>
              <a:gd name="connsiteY100" fmla="*/ 4902500 h 5298523"/>
              <a:gd name="connsiteX101" fmla="*/ 0 w 790693"/>
              <a:gd name="connsiteY101" fmla="*/ 4911594 h 5298523"/>
              <a:gd name="connsiteX102" fmla="*/ 99801 w 790693"/>
              <a:gd name="connsiteY102" fmla="*/ 5014813 h 5298523"/>
              <a:gd name="connsiteX103" fmla="*/ 26036 w 790693"/>
              <a:gd name="connsiteY103" fmla="*/ 5032557 h 5298523"/>
              <a:gd name="connsiteX104" fmla="*/ 99625 w 790693"/>
              <a:gd name="connsiteY104" fmla="*/ 5106952 h 5298523"/>
              <a:gd name="connsiteX105" fmla="*/ 20180 w 790693"/>
              <a:gd name="connsiteY105" fmla="*/ 5124513 h 5298523"/>
              <a:gd name="connsiteX106" fmla="*/ 98002 w 790693"/>
              <a:gd name="connsiteY106" fmla="*/ 5247906 h 5298523"/>
              <a:gd name="connsiteX107" fmla="*/ 25224 w 790693"/>
              <a:gd name="connsiteY10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253299 w 790693"/>
              <a:gd name="connsiteY82" fmla="*/ 3593652 h 5298523"/>
              <a:gd name="connsiteX83" fmla="*/ 163938 w 790693"/>
              <a:gd name="connsiteY83" fmla="*/ 3655349 h 5298523"/>
              <a:gd name="connsiteX84" fmla="*/ 347880 w 790693"/>
              <a:gd name="connsiteY84" fmla="*/ 3781172 h 5298523"/>
              <a:gd name="connsiteX85" fmla="*/ 203311 w 790693"/>
              <a:gd name="connsiteY85" fmla="*/ 3834218 h 5298523"/>
              <a:gd name="connsiteX86" fmla="*/ 289601 w 790693"/>
              <a:gd name="connsiteY86" fmla="*/ 3896725 h 5298523"/>
              <a:gd name="connsiteX87" fmla="*/ 200701 w 790693"/>
              <a:gd name="connsiteY87" fmla="*/ 3923562 h 5298523"/>
              <a:gd name="connsiteX88" fmla="*/ 477139 w 790693"/>
              <a:gd name="connsiteY88" fmla="*/ 4116125 h 5298523"/>
              <a:gd name="connsiteX89" fmla="*/ 174139 w 790693"/>
              <a:gd name="connsiteY89" fmla="*/ 4133868 h 5298523"/>
              <a:gd name="connsiteX90" fmla="*/ 320857 w 790693"/>
              <a:gd name="connsiteY90" fmla="*/ 4271581 h 5298523"/>
              <a:gd name="connsiteX91" fmla="*/ 316292 w 790693"/>
              <a:gd name="connsiteY91" fmla="*/ 4267079 h 5298523"/>
              <a:gd name="connsiteX92" fmla="*/ 183943 w 790693"/>
              <a:gd name="connsiteY92" fmla="*/ 4328861 h 5298523"/>
              <a:gd name="connsiteX93" fmla="*/ 565578 w 790693"/>
              <a:gd name="connsiteY93" fmla="*/ 4480267 h 5298523"/>
              <a:gd name="connsiteX94" fmla="*/ 283393 w 790693"/>
              <a:gd name="connsiteY94" fmla="*/ 4512330 h 5298523"/>
              <a:gd name="connsiteX95" fmla="*/ 455163 w 790693"/>
              <a:gd name="connsiteY95" fmla="*/ 4583303 h 5298523"/>
              <a:gd name="connsiteX96" fmla="*/ 415264 w 790693"/>
              <a:gd name="connsiteY96" fmla="*/ 4613563 h 5298523"/>
              <a:gd name="connsiteX97" fmla="*/ 725395 w 790693"/>
              <a:gd name="connsiteY97" fmla="*/ 4745423 h 5298523"/>
              <a:gd name="connsiteX98" fmla="*/ 645136 w 790693"/>
              <a:gd name="connsiteY98" fmla="*/ 4769020 h 5298523"/>
              <a:gd name="connsiteX99" fmla="*/ 790693 w 790693"/>
              <a:gd name="connsiteY99" fmla="*/ 4902500 h 5298523"/>
              <a:gd name="connsiteX100" fmla="*/ 0 w 790693"/>
              <a:gd name="connsiteY100" fmla="*/ 4911594 h 5298523"/>
              <a:gd name="connsiteX101" fmla="*/ 99801 w 790693"/>
              <a:gd name="connsiteY101" fmla="*/ 5014813 h 5298523"/>
              <a:gd name="connsiteX102" fmla="*/ 26036 w 790693"/>
              <a:gd name="connsiteY102" fmla="*/ 5032557 h 5298523"/>
              <a:gd name="connsiteX103" fmla="*/ 99625 w 790693"/>
              <a:gd name="connsiteY103" fmla="*/ 5106952 h 5298523"/>
              <a:gd name="connsiteX104" fmla="*/ 20180 w 790693"/>
              <a:gd name="connsiteY104" fmla="*/ 5124513 h 5298523"/>
              <a:gd name="connsiteX105" fmla="*/ 98002 w 790693"/>
              <a:gd name="connsiteY105" fmla="*/ 5247906 h 5298523"/>
              <a:gd name="connsiteX106" fmla="*/ 25224 w 790693"/>
              <a:gd name="connsiteY10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1392 w 790693"/>
              <a:gd name="connsiteY81" fmla="*/ 3580142 h 5298523"/>
              <a:gd name="connsiteX82" fmla="*/ 163938 w 790693"/>
              <a:gd name="connsiteY82" fmla="*/ 3655349 h 5298523"/>
              <a:gd name="connsiteX83" fmla="*/ 347880 w 790693"/>
              <a:gd name="connsiteY83" fmla="*/ 3781172 h 5298523"/>
              <a:gd name="connsiteX84" fmla="*/ 203311 w 790693"/>
              <a:gd name="connsiteY84" fmla="*/ 3834218 h 5298523"/>
              <a:gd name="connsiteX85" fmla="*/ 289601 w 790693"/>
              <a:gd name="connsiteY85" fmla="*/ 3896725 h 5298523"/>
              <a:gd name="connsiteX86" fmla="*/ 200701 w 790693"/>
              <a:gd name="connsiteY86" fmla="*/ 3923562 h 5298523"/>
              <a:gd name="connsiteX87" fmla="*/ 477139 w 790693"/>
              <a:gd name="connsiteY87" fmla="*/ 4116125 h 5298523"/>
              <a:gd name="connsiteX88" fmla="*/ 174139 w 790693"/>
              <a:gd name="connsiteY88" fmla="*/ 4133868 h 5298523"/>
              <a:gd name="connsiteX89" fmla="*/ 320857 w 790693"/>
              <a:gd name="connsiteY89" fmla="*/ 4271581 h 5298523"/>
              <a:gd name="connsiteX90" fmla="*/ 316292 w 790693"/>
              <a:gd name="connsiteY90" fmla="*/ 4267079 h 5298523"/>
              <a:gd name="connsiteX91" fmla="*/ 183943 w 790693"/>
              <a:gd name="connsiteY91" fmla="*/ 4328861 h 5298523"/>
              <a:gd name="connsiteX92" fmla="*/ 565578 w 790693"/>
              <a:gd name="connsiteY92" fmla="*/ 4480267 h 5298523"/>
              <a:gd name="connsiteX93" fmla="*/ 283393 w 790693"/>
              <a:gd name="connsiteY93" fmla="*/ 4512330 h 5298523"/>
              <a:gd name="connsiteX94" fmla="*/ 455163 w 790693"/>
              <a:gd name="connsiteY94" fmla="*/ 4583303 h 5298523"/>
              <a:gd name="connsiteX95" fmla="*/ 415264 w 790693"/>
              <a:gd name="connsiteY95" fmla="*/ 4613563 h 5298523"/>
              <a:gd name="connsiteX96" fmla="*/ 725395 w 790693"/>
              <a:gd name="connsiteY96" fmla="*/ 4745423 h 5298523"/>
              <a:gd name="connsiteX97" fmla="*/ 645136 w 790693"/>
              <a:gd name="connsiteY97" fmla="*/ 4769020 h 5298523"/>
              <a:gd name="connsiteX98" fmla="*/ 790693 w 790693"/>
              <a:gd name="connsiteY98" fmla="*/ 4902500 h 5298523"/>
              <a:gd name="connsiteX99" fmla="*/ 0 w 790693"/>
              <a:gd name="connsiteY99" fmla="*/ 4911594 h 5298523"/>
              <a:gd name="connsiteX100" fmla="*/ 99801 w 790693"/>
              <a:gd name="connsiteY100" fmla="*/ 5014813 h 5298523"/>
              <a:gd name="connsiteX101" fmla="*/ 26036 w 790693"/>
              <a:gd name="connsiteY101" fmla="*/ 5032557 h 5298523"/>
              <a:gd name="connsiteX102" fmla="*/ 99625 w 790693"/>
              <a:gd name="connsiteY102" fmla="*/ 5106952 h 5298523"/>
              <a:gd name="connsiteX103" fmla="*/ 20180 w 790693"/>
              <a:gd name="connsiteY103" fmla="*/ 5124513 h 5298523"/>
              <a:gd name="connsiteX104" fmla="*/ 98002 w 790693"/>
              <a:gd name="connsiteY104" fmla="*/ 5247906 h 5298523"/>
              <a:gd name="connsiteX105" fmla="*/ 25224 w 790693"/>
              <a:gd name="connsiteY10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5625 w 790693"/>
              <a:gd name="connsiteY81" fmla="*/ 3643642 h 5298523"/>
              <a:gd name="connsiteX82" fmla="*/ 163938 w 790693"/>
              <a:gd name="connsiteY82" fmla="*/ 3655349 h 5298523"/>
              <a:gd name="connsiteX83" fmla="*/ 347880 w 790693"/>
              <a:gd name="connsiteY83" fmla="*/ 3781172 h 5298523"/>
              <a:gd name="connsiteX84" fmla="*/ 203311 w 790693"/>
              <a:gd name="connsiteY84" fmla="*/ 3834218 h 5298523"/>
              <a:gd name="connsiteX85" fmla="*/ 289601 w 790693"/>
              <a:gd name="connsiteY85" fmla="*/ 3896725 h 5298523"/>
              <a:gd name="connsiteX86" fmla="*/ 200701 w 790693"/>
              <a:gd name="connsiteY86" fmla="*/ 3923562 h 5298523"/>
              <a:gd name="connsiteX87" fmla="*/ 477139 w 790693"/>
              <a:gd name="connsiteY87" fmla="*/ 4116125 h 5298523"/>
              <a:gd name="connsiteX88" fmla="*/ 174139 w 790693"/>
              <a:gd name="connsiteY88" fmla="*/ 4133868 h 5298523"/>
              <a:gd name="connsiteX89" fmla="*/ 320857 w 790693"/>
              <a:gd name="connsiteY89" fmla="*/ 4271581 h 5298523"/>
              <a:gd name="connsiteX90" fmla="*/ 316292 w 790693"/>
              <a:gd name="connsiteY90" fmla="*/ 4267079 h 5298523"/>
              <a:gd name="connsiteX91" fmla="*/ 183943 w 790693"/>
              <a:gd name="connsiteY91" fmla="*/ 4328861 h 5298523"/>
              <a:gd name="connsiteX92" fmla="*/ 565578 w 790693"/>
              <a:gd name="connsiteY92" fmla="*/ 4480267 h 5298523"/>
              <a:gd name="connsiteX93" fmla="*/ 283393 w 790693"/>
              <a:gd name="connsiteY93" fmla="*/ 4512330 h 5298523"/>
              <a:gd name="connsiteX94" fmla="*/ 455163 w 790693"/>
              <a:gd name="connsiteY94" fmla="*/ 4583303 h 5298523"/>
              <a:gd name="connsiteX95" fmla="*/ 415264 w 790693"/>
              <a:gd name="connsiteY95" fmla="*/ 4613563 h 5298523"/>
              <a:gd name="connsiteX96" fmla="*/ 725395 w 790693"/>
              <a:gd name="connsiteY96" fmla="*/ 4745423 h 5298523"/>
              <a:gd name="connsiteX97" fmla="*/ 645136 w 790693"/>
              <a:gd name="connsiteY97" fmla="*/ 4769020 h 5298523"/>
              <a:gd name="connsiteX98" fmla="*/ 790693 w 790693"/>
              <a:gd name="connsiteY98" fmla="*/ 4902500 h 5298523"/>
              <a:gd name="connsiteX99" fmla="*/ 0 w 790693"/>
              <a:gd name="connsiteY99" fmla="*/ 4911594 h 5298523"/>
              <a:gd name="connsiteX100" fmla="*/ 99801 w 790693"/>
              <a:gd name="connsiteY100" fmla="*/ 5014813 h 5298523"/>
              <a:gd name="connsiteX101" fmla="*/ 26036 w 790693"/>
              <a:gd name="connsiteY101" fmla="*/ 5032557 h 5298523"/>
              <a:gd name="connsiteX102" fmla="*/ 99625 w 790693"/>
              <a:gd name="connsiteY102" fmla="*/ 5106952 h 5298523"/>
              <a:gd name="connsiteX103" fmla="*/ 20180 w 790693"/>
              <a:gd name="connsiteY103" fmla="*/ 5124513 h 5298523"/>
              <a:gd name="connsiteX104" fmla="*/ 98002 w 790693"/>
              <a:gd name="connsiteY104" fmla="*/ 5247906 h 5298523"/>
              <a:gd name="connsiteX105" fmla="*/ 25224 w 790693"/>
              <a:gd name="connsiteY10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5625 w 790693"/>
              <a:gd name="connsiteY81" fmla="*/ 3643642 h 5298523"/>
              <a:gd name="connsiteX82" fmla="*/ 180871 w 790693"/>
              <a:gd name="connsiteY82" fmla="*/ 3672283 h 5298523"/>
              <a:gd name="connsiteX83" fmla="*/ 347880 w 790693"/>
              <a:gd name="connsiteY83" fmla="*/ 3781172 h 5298523"/>
              <a:gd name="connsiteX84" fmla="*/ 203311 w 790693"/>
              <a:gd name="connsiteY84" fmla="*/ 3834218 h 5298523"/>
              <a:gd name="connsiteX85" fmla="*/ 289601 w 790693"/>
              <a:gd name="connsiteY85" fmla="*/ 3896725 h 5298523"/>
              <a:gd name="connsiteX86" fmla="*/ 200701 w 790693"/>
              <a:gd name="connsiteY86" fmla="*/ 3923562 h 5298523"/>
              <a:gd name="connsiteX87" fmla="*/ 477139 w 790693"/>
              <a:gd name="connsiteY87" fmla="*/ 4116125 h 5298523"/>
              <a:gd name="connsiteX88" fmla="*/ 174139 w 790693"/>
              <a:gd name="connsiteY88" fmla="*/ 4133868 h 5298523"/>
              <a:gd name="connsiteX89" fmla="*/ 320857 w 790693"/>
              <a:gd name="connsiteY89" fmla="*/ 4271581 h 5298523"/>
              <a:gd name="connsiteX90" fmla="*/ 316292 w 790693"/>
              <a:gd name="connsiteY90" fmla="*/ 4267079 h 5298523"/>
              <a:gd name="connsiteX91" fmla="*/ 183943 w 790693"/>
              <a:gd name="connsiteY91" fmla="*/ 4328861 h 5298523"/>
              <a:gd name="connsiteX92" fmla="*/ 565578 w 790693"/>
              <a:gd name="connsiteY92" fmla="*/ 4480267 h 5298523"/>
              <a:gd name="connsiteX93" fmla="*/ 283393 w 790693"/>
              <a:gd name="connsiteY93" fmla="*/ 4512330 h 5298523"/>
              <a:gd name="connsiteX94" fmla="*/ 455163 w 790693"/>
              <a:gd name="connsiteY94" fmla="*/ 4583303 h 5298523"/>
              <a:gd name="connsiteX95" fmla="*/ 415264 w 790693"/>
              <a:gd name="connsiteY95" fmla="*/ 4613563 h 5298523"/>
              <a:gd name="connsiteX96" fmla="*/ 725395 w 790693"/>
              <a:gd name="connsiteY96" fmla="*/ 4745423 h 5298523"/>
              <a:gd name="connsiteX97" fmla="*/ 645136 w 790693"/>
              <a:gd name="connsiteY97" fmla="*/ 4769020 h 5298523"/>
              <a:gd name="connsiteX98" fmla="*/ 790693 w 790693"/>
              <a:gd name="connsiteY98" fmla="*/ 4902500 h 5298523"/>
              <a:gd name="connsiteX99" fmla="*/ 0 w 790693"/>
              <a:gd name="connsiteY99" fmla="*/ 4911594 h 5298523"/>
              <a:gd name="connsiteX100" fmla="*/ 99801 w 790693"/>
              <a:gd name="connsiteY100" fmla="*/ 5014813 h 5298523"/>
              <a:gd name="connsiteX101" fmla="*/ 26036 w 790693"/>
              <a:gd name="connsiteY101" fmla="*/ 5032557 h 5298523"/>
              <a:gd name="connsiteX102" fmla="*/ 99625 w 790693"/>
              <a:gd name="connsiteY102" fmla="*/ 5106952 h 5298523"/>
              <a:gd name="connsiteX103" fmla="*/ 20180 w 790693"/>
              <a:gd name="connsiteY103" fmla="*/ 5124513 h 5298523"/>
              <a:gd name="connsiteX104" fmla="*/ 98002 w 790693"/>
              <a:gd name="connsiteY104" fmla="*/ 5247906 h 5298523"/>
              <a:gd name="connsiteX105" fmla="*/ 25224 w 790693"/>
              <a:gd name="connsiteY10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5625 w 790693"/>
              <a:gd name="connsiteY81" fmla="*/ 3643642 h 5298523"/>
              <a:gd name="connsiteX82" fmla="*/ 180871 w 790693"/>
              <a:gd name="connsiteY82" fmla="*/ 3672283 h 5298523"/>
              <a:gd name="connsiteX83" fmla="*/ 347880 w 790693"/>
              <a:gd name="connsiteY83" fmla="*/ 3781172 h 5298523"/>
              <a:gd name="connsiteX84" fmla="*/ 203311 w 790693"/>
              <a:gd name="connsiteY84" fmla="*/ 3834218 h 5298523"/>
              <a:gd name="connsiteX85" fmla="*/ 289601 w 790693"/>
              <a:gd name="connsiteY85" fmla="*/ 3896725 h 5298523"/>
              <a:gd name="connsiteX86" fmla="*/ 200701 w 790693"/>
              <a:gd name="connsiteY86" fmla="*/ 3923562 h 5298523"/>
              <a:gd name="connsiteX87" fmla="*/ 477139 w 790693"/>
              <a:gd name="connsiteY87" fmla="*/ 4116125 h 5298523"/>
              <a:gd name="connsiteX88" fmla="*/ 174139 w 790693"/>
              <a:gd name="connsiteY88" fmla="*/ 4133868 h 5298523"/>
              <a:gd name="connsiteX89" fmla="*/ 320857 w 790693"/>
              <a:gd name="connsiteY89" fmla="*/ 4271581 h 5298523"/>
              <a:gd name="connsiteX90" fmla="*/ 316292 w 790693"/>
              <a:gd name="connsiteY90" fmla="*/ 4267079 h 5298523"/>
              <a:gd name="connsiteX91" fmla="*/ 183943 w 790693"/>
              <a:gd name="connsiteY91" fmla="*/ 4328861 h 5298523"/>
              <a:gd name="connsiteX92" fmla="*/ 565578 w 790693"/>
              <a:gd name="connsiteY92" fmla="*/ 4480267 h 5298523"/>
              <a:gd name="connsiteX93" fmla="*/ 283393 w 790693"/>
              <a:gd name="connsiteY93" fmla="*/ 4512330 h 5298523"/>
              <a:gd name="connsiteX94" fmla="*/ 455163 w 790693"/>
              <a:gd name="connsiteY94" fmla="*/ 4583303 h 5298523"/>
              <a:gd name="connsiteX95" fmla="*/ 415264 w 790693"/>
              <a:gd name="connsiteY95" fmla="*/ 4613563 h 5298523"/>
              <a:gd name="connsiteX96" fmla="*/ 725395 w 790693"/>
              <a:gd name="connsiteY96" fmla="*/ 4745423 h 5298523"/>
              <a:gd name="connsiteX97" fmla="*/ 645136 w 790693"/>
              <a:gd name="connsiteY97" fmla="*/ 4769020 h 5298523"/>
              <a:gd name="connsiteX98" fmla="*/ 790693 w 790693"/>
              <a:gd name="connsiteY98" fmla="*/ 4902500 h 5298523"/>
              <a:gd name="connsiteX99" fmla="*/ 0 w 790693"/>
              <a:gd name="connsiteY99" fmla="*/ 4911594 h 5298523"/>
              <a:gd name="connsiteX100" fmla="*/ 99801 w 790693"/>
              <a:gd name="connsiteY100" fmla="*/ 5014813 h 5298523"/>
              <a:gd name="connsiteX101" fmla="*/ 26036 w 790693"/>
              <a:gd name="connsiteY101" fmla="*/ 5032557 h 5298523"/>
              <a:gd name="connsiteX102" fmla="*/ 99625 w 790693"/>
              <a:gd name="connsiteY102" fmla="*/ 5106952 h 5298523"/>
              <a:gd name="connsiteX103" fmla="*/ 20180 w 790693"/>
              <a:gd name="connsiteY103" fmla="*/ 5124513 h 5298523"/>
              <a:gd name="connsiteX104" fmla="*/ 98002 w 790693"/>
              <a:gd name="connsiteY104" fmla="*/ 5247906 h 5298523"/>
              <a:gd name="connsiteX105" fmla="*/ 25224 w 790693"/>
              <a:gd name="connsiteY10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20857 w 790693"/>
              <a:gd name="connsiteY80" fmla="*/ 3539612 h 5298523"/>
              <a:gd name="connsiteX81" fmla="*/ 365625 w 790693"/>
              <a:gd name="connsiteY81" fmla="*/ 3643642 h 5298523"/>
              <a:gd name="connsiteX82" fmla="*/ 180871 w 790693"/>
              <a:gd name="connsiteY82" fmla="*/ 3672283 h 5298523"/>
              <a:gd name="connsiteX83" fmla="*/ 347880 w 790693"/>
              <a:gd name="connsiteY83" fmla="*/ 3781172 h 5298523"/>
              <a:gd name="connsiteX84" fmla="*/ 203311 w 790693"/>
              <a:gd name="connsiteY84" fmla="*/ 3834218 h 5298523"/>
              <a:gd name="connsiteX85" fmla="*/ 289601 w 790693"/>
              <a:gd name="connsiteY85" fmla="*/ 3896725 h 5298523"/>
              <a:gd name="connsiteX86" fmla="*/ 200701 w 790693"/>
              <a:gd name="connsiteY86" fmla="*/ 3923562 h 5298523"/>
              <a:gd name="connsiteX87" fmla="*/ 477139 w 790693"/>
              <a:gd name="connsiteY87" fmla="*/ 4116125 h 5298523"/>
              <a:gd name="connsiteX88" fmla="*/ 174139 w 790693"/>
              <a:gd name="connsiteY88" fmla="*/ 4133868 h 5298523"/>
              <a:gd name="connsiteX89" fmla="*/ 320857 w 790693"/>
              <a:gd name="connsiteY89" fmla="*/ 4271581 h 5298523"/>
              <a:gd name="connsiteX90" fmla="*/ 316292 w 790693"/>
              <a:gd name="connsiteY90" fmla="*/ 4267079 h 5298523"/>
              <a:gd name="connsiteX91" fmla="*/ 183943 w 790693"/>
              <a:gd name="connsiteY91" fmla="*/ 4328861 h 5298523"/>
              <a:gd name="connsiteX92" fmla="*/ 565578 w 790693"/>
              <a:gd name="connsiteY92" fmla="*/ 4480267 h 5298523"/>
              <a:gd name="connsiteX93" fmla="*/ 283393 w 790693"/>
              <a:gd name="connsiteY93" fmla="*/ 4512330 h 5298523"/>
              <a:gd name="connsiteX94" fmla="*/ 455163 w 790693"/>
              <a:gd name="connsiteY94" fmla="*/ 4583303 h 5298523"/>
              <a:gd name="connsiteX95" fmla="*/ 415264 w 790693"/>
              <a:gd name="connsiteY95" fmla="*/ 4613563 h 5298523"/>
              <a:gd name="connsiteX96" fmla="*/ 725395 w 790693"/>
              <a:gd name="connsiteY96" fmla="*/ 4745423 h 5298523"/>
              <a:gd name="connsiteX97" fmla="*/ 645136 w 790693"/>
              <a:gd name="connsiteY97" fmla="*/ 4769020 h 5298523"/>
              <a:gd name="connsiteX98" fmla="*/ 790693 w 790693"/>
              <a:gd name="connsiteY98" fmla="*/ 4902500 h 5298523"/>
              <a:gd name="connsiteX99" fmla="*/ 0 w 790693"/>
              <a:gd name="connsiteY99" fmla="*/ 4911594 h 5298523"/>
              <a:gd name="connsiteX100" fmla="*/ 99801 w 790693"/>
              <a:gd name="connsiteY100" fmla="*/ 5014813 h 5298523"/>
              <a:gd name="connsiteX101" fmla="*/ 26036 w 790693"/>
              <a:gd name="connsiteY101" fmla="*/ 5032557 h 5298523"/>
              <a:gd name="connsiteX102" fmla="*/ 99625 w 790693"/>
              <a:gd name="connsiteY102" fmla="*/ 5106952 h 5298523"/>
              <a:gd name="connsiteX103" fmla="*/ 20180 w 790693"/>
              <a:gd name="connsiteY103" fmla="*/ 5124513 h 5298523"/>
              <a:gd name="connsiteX104" fmla="*/ 98002 w 790693"/>
              <a:gd name="connsiteY104" fmla="*/ 5247906 h 5298523"/>
              <a:gd name="connsiteX105" fmla="*/ 25224 w 790693"/>
              <a:gd name="connsiteY10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01927 w 790693"/>
              <a:gd name="connsiteY78" fmla="*/ 3485573 h 5298523"/>
              <a:gd name="connsiteX79" fmla="*/ 307345 w 790693"/>
              <a:gd name="connsiteY79" fmla="*/ 3499083 h 5298523"/>
              <a:gd name="connsiteX80" fmla="*/ 303924 w 790693"/>
              <a:gd name="connsiteY80" fmla="*/ 3573478 h 5298523"/>
              <a:gd name="connsiteX81" fmla="*/ 365625 w 790693"/>
              <a:gd name="connsiteY81" fmla="*/ 3643642 h 5298523"/>
              <a:gd name="connsiteX82" fmla="*/ 180871 w 790693"/>
              <a:gd name="connsiteY82" fmla="*/ 3672283 h 5298523"/>
              <a:gd name="connsiteX83" fmla="*/ 347880 w 790693"/>
              <a:gd name="connsiteY83" fmla="*/ 3781172 h 5298523"/>
              <a:gd name="connsiteX84" fmla="*/ 203311 w 790693"/>
              <a:gd name="connsiteY84" fmla="*/ 3834218 h 5298523"/>
              <a:gd name="connsiteX85" fmla="*/ 289601 w 790693"/>
              <a:gd name="connsiteY85" fmla="*/ 3896725 h 5298523"/>
              <a:gd name="connsiteX86" fmla="*/ 200701 w 790693"/>
              <a:gd name="connsiteY86" fmla="*/ 3923562 h 5298523"/>
              <a:gd name="connsiteX87" fmla="*/ 477139 w 790693"/>
              <a:gd name="connsiteY87" fmla="*/ 4116125 h 5298523"/>
              <a:gd name="connsiteX88" fmla="*/ 174139 w 790693"/>
              <a:gd name="connsiteY88" fmla="*/ 4133868 h 5298523"/>
              <a:gd name="connsiteX89" fmla="*/ 320857 w 790693"/>
              <a:gd name="connsiteY89" fmla="*/ 4271581 h 5298523"/>
              <a:gd name="connsiteX90" fmla="*/ 316292 w 790693"/>
              <a:gd name="connsiteY90" fmla="*/ 4267079 h 5298523"/>
              <a:gd name="connsiteX91" fmla="*/ 183943 w 790693"/>
              <a:gd name="connsiteY91" fmla="*/ 4328861 h 5298523"/>
              <a:gd name="connsiteX92" fmla="*/ 565578 w 790693"/>
              <a:gd name="connsiteY92" fmla="*/ 4480267 h 5298523"/>
              <a:gd name="connsiteX93" fmla="*/ 283393 w 790693"/>
              <a:gd name="connsiteY93" fmla="*/ 4512330 h 5298523"/>
              <a:gd name="connsiteX94" fmla="*/ 455163 w 790693"/>
              <a:gd name="connsiteY94" fmla="*/ 4583303 h 5298523"/>
              <a:gd name="connsiteX95" fmla="*/ 415264 w 790693"/>
              <a:gd name="connsiteY95" fmla="*/ 4613563 h 5298523"/>
              <a:gd name="connsiteX96" fmla="*/ 725395 w 790693"/>
              <a:gd name="connsiteY96" fmla="*/ 4745423 h 5298523"/>
              <a:gd name="connsiteX97" fmla="*/ 645136 w 790693"/>
              <a:gd name="connsiteY97" fmla="*/ 4769020 h 5298523"/>
              <a:gd name="connsiteX98" fmla="*/ 790693 w 790693"/>
              <a:gd name="connsiteY98" fmla="*/ 4902500 h 5298523"/>
              <a:gd name="connsiteX99" fmla="*/ 0 w 790693"/>
              <a:gd name="connsiteY99" fmla="*/ 4911594 h 5298523"/>
              <a:gd name="connsiteX100" fmla="*/ 99801 w 790693"/>
              <a:gd name="connsiteY100" fmla="*/ 5014813 h 5298523"/>
              <a:gd name="connsiteX101" fmla="*/ 26036 w 790693"/>
              <a:gd name="connsiteY101" fmla="*/ 5032557 h 5298523"/>
              <a:gd name="connsiteX102" fmla="*/ 99625 w 790693"/>
              <a:gd name="connsiteY102" fmla="*/ 5106952 h 5298523"/>
              <a:gd name="connsiteX103" fmla="*/ 20180 w 790693"/>
              <a:gd name="connsiteY103" fmla="*/ 5124513 h 5298523"/>
              <a:gd name="connsiteX104" fmla="*/ 98002 w 790693"/>
              <a:gd name="connsiteY104" fmla="*/ 5247906 h 5298523"/>
              <a:gd name="connsiteX105" fmla="*/ 25224 w 790693"/>
              <a:gd name="connsiteY10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40027 w 790693"/>
              <a:gd name="connsiteY78" fmla="*/ 3523673 h 5298523"/>
              <a:gd name="connsiteX79" fmla="*/ 307345 w 790693"/>
              <a:gd name="connsiteY79" fmla="*/ 3499083 h 5298523"/>
              <a:gd name="connsiteX80" fmla="*/ 303924 w 790693"/>
              <a:gd name="connsiteY80" fmla="*/ 3573478 h 5298523"/>
              <a:gd name="connsiteX81" fmla="*/ 365625 w 790693"/>
              <a:gd name="connsiteY81" fmla="*/ 3643642 h 5298523"/>
              <a:gd name="connsiteX82" fmla="*/ 180871 w 790693"/>
              <a:gd name="connsiteY82" fmla="*/ 3672283 h 5298523"/>
              <a:gd name="connsiteX83" fmla="*/ 347880 w 790693"/>
              <a:gd name="connsiteY83" fmla="*/ 3781172 h 5298523"/>
              <a:gd name="connsiteX84" fmla="*/ 203311 w 790693"/>
              <a:gd name="connsiteY84" fmla="*/ 3834218 h 5298523"/>
              <a:gd name="connsiteX85" fmla="*/ 289601 w 790693"/>
              <a:gd name="connsiteY85" fmla="*/ 3896725 h 5298523"/>
              <a:gd name="connsiteX86" fmla="*/ 200701 w 790693"/>
              <a:gd name="connsiteY86" fmla="*/ 3923562 h 5298523"/>
              <a:gd name="connsiteX87" fmla="*/ 477139 w 790693"/>
              <a:gd name="connsiteY87" fmla="*/ 4116125 h 5298523"/>
              <a:gd name="connsiteX88" fmla="*/ 174139 w 790693"/>
              <a:gd name="connsiteY88" fmla="*/ 4133868 h 5298523"/>
              <a:gd name="connsiteX89" fmla="*/ 320857 w 790693"/>
              <a:gd name="connsiteY89" fmla="*/ 4271581 h 5298523"/>
              <a:gd name="connsiteX90" fmla="*/ 316292 w 790693"/>
              <a:gd name="connsiteY90" fmla="*/ 4267079 h 5298523"/>
              <a:gd name="connsiteX91" fmla="*/ 183943 w 790693"/>
              <a:gd name="connsiteY91" fmla="*/ 4328861 h 5298523"/>
              <a:gd name="connsiteX92" fmla="*/ 565578 w 790693"/>
              <a:gd name="connsiteY92" fmla="*/ 4480267 h 5298523"/>
              <a:gd name="connsiteX93" fmla="*/ 283393 w 790693"/>
              <a:gd name="connsiteY93" fmla="*/ 4512330 h 5298523"/>
              <a:gd name="connsiteX94" fmla="*/ 455163 w 790693"/>
              <a:gd name="connsiteY94" fmla="*/ 4583303 h 5298523"/>
              <a:gd name="connsiteX95" fmla="*/ 415264 w 790693"/>
              <a:gd name="connsiteY95" fmla="*/ 4613563 h 5298523"/>
              <a:gd name="connsiteX96" fmla="*/ 725395 w 790693"/>
              <a:gd name="connsiteY96" fmla="*/ 4745423 h 5298523"/>
              <a:gd name="connsiteX97" fmla="*/ 645136 w 790693"/>
              <a:gd name="connsiteY97" fmla="*/ 4769020 h 5298523"/>
              <a:gd name="connsiteX98" fmla="*/ 790693 w 790693"/>
              <a:gd name="connsiteY98" fmla="*/ 4902500 h 5298523"/>
              <a:gd name="connsiteX99" fmla="*/ 0 w 790693"/>
              <a:gd name="connsiteY99" fmla="*/ 4911594 h 5298523"/>
              <a:gd name="connsiteX100" fmla="*/ 99801 w 790693"/>
              <a:gd name="connsiteY100" fmla="*/ 5014813 h 5298523"/>
              <a:gd name="connsiteX101" fmla="*/ 26036 w 790693"/>
              <a:gd name="connsiteY101" fmla="*/ 5032557 h 5298523"/>
              <a:gd name="connsiteX102" fmla="*/ 99625 w 790693"/>
              <a:gd name="connsiteY102" fmla="*/ 5106952 h 5298523"/>
              <a:gd name="connsiteX103" fmla="*/ 20180 w 790693"/>
              <a:gd name="connsiteY103" fmla="*/ 5124513 h 5298523"/>
              <a:gd name="connsiteX104" fmla="*/ 98002 w 790693"/>
              <a:gd name="connsiteY104" fmla="*/ 5247906 h 5298523"/>
              <a:gd name="connsiteX105" fmla="*/ 25224 w 790693"/>
              <a:gd name="connsiteY10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40027 w 790693"/>
              <a:gd name="connsiteY78" fmla="*/ 3523673 h 5298523"/>
              <a:gd name="connsiteX79" fmla="*/ 303924 w 790693"/>
              <a:gd name="connsiteY79" fmla="*/ 3573478 h 5298523"/>
              <a:gd name="connsiteX80" fmla="*/ 365625 w 790693"/>
              <a:gd name="connsiteY80" fmla="*/ 3643642 h 5298523"/>
              <a:gd name="connsiteX81" fmla="*/ 180871 w 790693"/>
              <a:gd name="connsiteY81" fmla="*/ 3672283 h 5298523"/>
              <a:gd name="connsiteX82" fmla="*/ 347880 w 790693"/>
              <a:gd name="connsiteY82" fmla="*/ 3781172 h 5298523"/>
              <a:gd name="connsiteX83" fmla="*/ 203311 w 790693"/>
              <a:gd name="connsiteY83" fmla="*/ 3834218 h 5298523"/>
              <a:gd name="connsiteX84" fmla="*/ 289601 w 790693"/>
              <a:gd name="connsiteY84" fmla="*/ 3896725 h 5298523"/>
              <a:gd name="connsiteX85" fmla="*/ 200701 w 790693"/>
              <a:gd name="connsiteY85" fmla="*/ 3923562 h 5298523"/>
              <a:gd name="connsiteX86" fmla="*/ 477139 w 790693"/>
              <a:gd name="connsiteY86" fmla="*/ 4116125 h 5298523"/>
              <a:gd name="connsiteX87" fmla="*/ 174139 w 790693"/>
              <a:gd name="connsiteY87" fmla="*/ 4133868 h 5298523"/>
              <a:gd name="connsiteX88" fmla="*/ 320857 w 790693"/>
              <a:gd name="connsiteY88" fmla="*/ 4271581 h 5298523"/>
              <a:gd name="connsiteX89" fmla="*/ 316292 w 790693"/>
              <a:gd name="connsiteY89" fmla="*/ 4267079 h 5298523"/>
              <a:gd name="connsiteX90" fmla="*/ 183943 w 790693"/>
              <a:gd name="connsiteY90" fmla="*/ 4328861 h 5298523"/>
              <a:gd name="connsiteX91" fmla="*/ 565578 w 790693"/>
              <a:gd name="connsiteY91" fmla="*/ 4480267 h 5298523"/>
              <a:gd name="connsiteX92" fmla="*/ 283393 w 790693"/>
              <a:gd name="connsiteY92" fmla="*/ 4512330 h 5298523"/>
              <a:gd name="connsiteX93" fmla="*/ 455163 w 790693"/>
              <a:gd name="connsiteY93" fmla="*/ 4583303 h 5298523"/>
              <a:gd name="connsiteX94" fmla="*/ 415264 w 790693"/>
              <a:gd name="connsiteY94" fmla="*/ 4613563 h 5298523"/>
              <a:gd name="connsiteX95" fmla="*/ 725395 w 790693"/>
              <a:gd name="connsiteY95" fmla="*/ 4745423 h 5298523"/>
              <a:gd name="connsiteX96" fmla="*/ 645136 w 790693"/>
              <a:gd name="connsiteY96" fmla="*/ 4769020 h 5298523"/>
              <a:gd name="connsiteX97" fmla="*/ 790693 w 790693"/>
              <a:gd name="connsiteY97" fmla="*/ 4902500 h 5298523"/>
              <a:gd name="connsiteX98" fmla="*/ 0 w 790693"/>
              <a:gd name="connsiteY98" fmla="*/ 4911594 h 5298523"/>
              <a:gd name="connsiteX99" fmla="*/ 99801 w 790693"/>
              <a:gd name="connsiteY99" fmla="*/ 5014813 h 5298523"/>
              <a:gd name="connsiteX100" fmla="*/ 26036 w 790693"/>
              <a:gd name="connsiteY100" fmla="*/ 5032557 h 5298523"/>
              <a:gd name="connsiteX101" fmla="*/ 99625 w 790693"/>
              <a:gd name="connsiteY101" fmla="*/ 5106952 h 5298523"/>
              <a:gd name="connsiteX102" fmla="*/ 20180 w 790693"/>
              <a:gd name="connsiteY102" fmla="*/ 5124513 h 5298523"/>
              <a:gd name="connsiteX103" fmla="*/ 98002 w 790693"/>
              <a:gd name="connsiteY103" fmla="*/ 5247906 h 5298523"/>
              <a:gd name="connsiteX104" fmla="*/ 25224 w 790693"/>
              <a:gd name="connsiteY10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320857 w 790693"/>
              <a:gd name="connsiteY77" fmla="*/ 3458553 h 5298523"/>
              <a:gd name="connsiteX78" fmla="*/ 440027 w 790693"/>
              <a:gd name="connsiteY78" fmla="*/ 3523673 h 5298523"/>
              <a:gd name="connsiteX79" fmla="*/ 303924 w 790693"/>
              <a:gd name="connsiteY79" fmla="*/ 3573478 h 5298523"/>
              <a:gd name="connsiteX80" fmla="*/ 365625 w 790693"/>
              <a:gd name="connsiteY80" fmla="*/ 3643642 h 5298523"/>
              <a:gd name="connsiteX81" fmla="*/ 180871 w 790693"/>
              <a:gd name="connsiteY81" fmla="*/ 3672283 h 5298523"/>
              <a:gd name="connsiteX82" fmla="*/ 347880 w 790693"/>
              <a:gd name="connsiteY82" fmla="*/ 3781172 h 5298523"/>
              <a:gd name="connsiteX83" fmla="*/ 203311 w 790693"/>
              <a:gd name="connsiteY83" fmla="*/ 3834218 h 5298523"/>
              <a:gd name="connsiteX84" fmla="*/ 289601 w 790693"/>
              <a:gd name="connsiteY84" fmla="*/ 3896725 h 5298523"/>
              <a:gd name="connsiteX85" fmla="*/ 200701 w 790693"/>
              <a:gd name="connsiteY85" fmla="*/ 3923562 h 5298523"/>
              <a:gd name="connsiteX86" fmla="*/ 477139 w 790693"/>
              <a:gd name="connsiteY86" fmla="*/ 4116125 h 5298523"/>
              <a:gd name="connsiteX87" fmla="*/ 174139 w 790693"/>
              <a:gd name="connsiteY87" fmla="*/ 4133868 h 5298523"/>
              <a:gd name="connsiteX88" fmla="*/ 320857 w 790693"/>
              <a:gd name="connsiteY88" fmla="*/ 4271581 h 5298523"/>
              <a:gd name="connsiteX89" fmla="*/ 316292 w 790693"/>
              <a:gd name="connsiteY89" fmla="*/ 4267079 h 5298523"/>
              <a:gd name="connsiteX90" fmla="*/ 183943 w 790693"/>
              <a:gd name="connsiteY90" fmla="*/ 4328861 h 5298523"/>
              <a:gd name="connsiteX91" fmla="*/ 565578 w 790693"/>
              <a:gd name="connsiteY91" fmla="*/ 4480267 h 5298523"/>
              <a:gd name="connsiteX92" fmla="*/ 283393 w 790693"/>
              <a:gd name="connsiteY92" fmla="*/ 4512330 h 5298523"/>
              <a:gd name="connsiteX93" fmla="*/ 455163 w 790693"/>
              <a:gd name="connsiteY93" fmla="*/ 4583303 h 5298523"/>
              <a:gd name="connsiteX94" fmla="*/ 415264 w 790693"/>
              <a:gd name="connsiteY94" fmla="*/ 4613563 h 5298523"/>
              <a:gd name="connsiteX95" fmla="*/ 725395 w 790693"/>
              <a:gd name="connsiteY95" fmla="*/ 4745423 h 5298523"/>
              <a:gd name="connsiteX96" fmla="*/ 645136 w 790693"/>
              <a:gd name="connsiteY96" fmla="*/ 4769020 h 5298523"/>
              <a:gd name="connsiteX97" fmla="*/ 790693 w 790693"/>
              <a:gd name="connsiteY97" fmla="*/ 4902500 h 5298523"/>
              <a:gd name="connsiteX98" fmla="*/ 0 w 790693"/>
              <a:gd name="connsiteY98" fmla="*/ 4911594 h 5298523"/>
              <a:gd name="connsiteX99" fmla="*/ 99801 w 790693"/>
              <a:gd name="connsiteY99" fmla="*/ 5014813 h 5298523"/>
              <a:gd name="connsiteX100" fmla="*/ 26036 w 790693"/>
              <a:gd name="connsiteY100" fmla="*/ 5032557 h 5298523"/>
              <a:gd name="connsiteX101" fmla="*/ 99625 w 790693"/>
              <a:gd name="connsiteY101" fmla="*/ 5106952 h 5298523"/>
              <a:gd name="connsiteX102" fmla="*/ 20180 w 790693"/>
              <a:gd name="connsiteY102" fmla="*/ 5124513 h 5298523"/>
              <a:gd name="connsiteX103" fmla="*/ 98002 w 790693"/>
              <a:gd name="connsiteY103" fmla="*/ 5247906 h 5298523"/>
              <a:gd name="connsiteX104" fmla="*/ 25224 w 790693"/>
              <a:gd name="connsiteY10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93834 w 790693"/>
              <a:gd name="connsiteY76" fmla="*/ 3418023 h 5298523"/>
              <a:gd name="connsiteX77" fmla="*/ 440027 w 790693"/>
              <a:gd name="connsiteY77" fmla="*/ 3523673 h 5298523"/>
              <a:gd name="connsiteX78" fmla="*/ 303924 w 790693"/>
              <a:gd name="connsiteY78" fmla="*/ 3573478 h 5298523"/>
              <a:gd name="connsiteX79" fmla="*/ 365625 w 790693"/>
              <a:gd name="connsiteY79" fmla="*/ 3643642 h 5298523"/>
              <a:gd name="connsiteX80" fmla="*/ 180871 w 790693"/>
              <a:gd name="connsiteY80" fmla="*/ 3672283 h 5298523"/>
              <a:gd name="connsiteX81" fmla="*/ 347880 w 790693"/>
              <a:gd name="connsiteY81" fmla="*/ 3781172 h 5298523"/>
              <a:gd name="connsiteX82" fmla="*/ 203311 w 790693"/>
              <a:gd name="connsiteY82" fmla="*/ 3834218 h 5298523"/>
              <a:gd name="connsiteX83" fmla="*/ 289601 w 790693"/>
              <a:gd name="connsiteY83" fmla="*/ 3896725 h 5298523"/>
              <a:gd name="connsiteX84" fmla="*/ 200701 w 790693"/>
              <a:gd name="connsiteY84" fmla="*/ 3923562 h 5298523"/>
              <a:gd name="connsiteX85" fmla="*/ 477139 w 790693"/>
              <a:gd name="connsiteY85" fmla="*/ 4116125 h 5298523"/>
              <a:gd name="connsiteX86" fmla="*/ 174139 w 790693"/>
              <a:gd name="connsiteY86" fmla="*/ 4133868 h 5298523"/>
              <a:gd name="connsiteX87" fmla="*/ 320857 w 790693"/>
              <a:gd name="connsiteY87" fmla="*/ 4271581 h 5298523"/>
              <a:gd name="connsiteX88" fmla="*/ 316292 w 790693"/>
              <a:gd name="connsiteY88" fmla="*/ 4267079 h 5298523"/>
              <a:gd name="connsiteX89" fmla="*/ 183943 w 790693"/>
              <a:gd name="connsiteY89" fmla="*/ 4328861 h 5298523"/>
              <a:gd name="connsiteX90" fmla="*/ 565578 w 790693"/>
              <a:gd name="connsiteY90" fmla="*/ 4480267 h 5298523"/>
              <a:gd name="connsiteX91" fmla="*/ 283393 w 790693"/>
              <a:gd name="connsiteY91" fmla="*/ 4512330 h 5298523"/>
              <a:gd name="connsiteX92" fmla="*/ 455163 w 790693"/>
              <a:gd name="connsiteY92" fmla="*/ 4583303 h 5298523"/>
              <a:gd name="connsiteX93" fmla="*/ 415264 w 790693"/>
              <a:gd name="connsiteY93" fmla="*/ 4613563 h 5298523"/>
              <a:gd name="connsiteX94" fmla="*/ 725395 w 790693"/>
              <a:gd name="connsiteY94" fmla="*/ 4745423 h 5298523"/>
              <a:gd name="connsiteX95" fmla="*/ 645136 w 790693"/>
              <a:gd name="connsiteY95" fmla="*/ 4769020 h 5298523"/>
              <a:gd name="connsiteX96" fmla="*/ 790693 w 790693"/>
              <a:gd name="connsiteY96" fmla="*/ 4902500 h 5298523"/>
              <a:gd name="connsiteX97" fmla="*/ 0 w 790693"/>
              <a:gd name="connsiteY97" fmla="*/ 4911594 h 5298523"/>
              <a:gd name="connsiteX98" fmla="*/ 99801 w 790693"/>
              <a:gd name="connsiteY98" fmla="*/ 5014813 h 5298523"/>
              <a:gd name="connsiteX99" fmla="*/ 26036 w 790693"/>
              <a:gd name="connsiteY99" fmla="*/ 5032557 h 5298523"/>
              <a:gd name="connsiteX100" fmla="*/ 99625 w 790693"/>
              <a:gd name="connsiteY100" fmla="*/ 5106952 h 5298523"/>
              <a:gd name="connsiteX101" fmla="*/ 20180 w 790693"/>
              <a:gd name="connsiteY101" fmla="*/ 5124513 h 5298523"/>
              <a:gd name="connsiteX102" fmla="*/ 98002 w 790693"/>
              <a:gd name="connsiteY102" fmla="*/ 5247906 h 5298523"/>
              <a:gd name="connsiteX103" fmla="*/ 25224 w 790693"/>
              <a:gd name="connsiteY10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226276 w 790693"/>
              <a:gd name="connsiteY75" fmla="*/ 3350473 h 5298523"/>
              <a:gd name="connsiteX76" fmla="*/ 289600 w 790693"/>
              <a:gd name="connsiteY76" fmla="*/ 3447656 h 5298523"/>
              <a:gd name="connsiteX77" fmla="*/ 440027 w 790693"/>
              <a:gd name="connsiteY77" fmla="*/ 3523673 h 5298523"/>
              <a:gd name="connsiteX78" fmla="*/ 303924 w 790693"/>
              <a:gd name="connsiteY78" fmla="*/ 3573478 h 5298523"/>
              <a:gd name="connsiteX79" fmla="*/ 365625 w 790693"/>
              <a:gd name="connsiteY79" fmla="*/ 3643642 h 5298523"/>
              <a:gd name="connsiteX80" fmla="*/ 180871 w 790693"/>
              <a:gd name="connsiteY80" fmla="*/ 3672283 h 5298523"/>
              <a:gd name="connsiteX81" fmla="*/ 347880 w 790693"/>
              <a:gd name="connsiteY81" fmla="*/ 3781172 h 5298523"/>
              <a:gd name="connsiteX82" fmla="*/ 203311 w 790693"/>
              <a:gd name="connsiteY82" fmla="*/ 3834218 h 5298523"/>
              <a:gd name="connsiteX83" fmla="*/ 289601 w 790693"/>
              <a:gd name="connsiteY83" fmla="*/ 3896725 h 5298523"/>
              <a:gd name="connsiteX84" fmla="*/ 200701 w 790693"/>
              <a:gd name="connsiteY84" fmla="*/ 3923562 h 5298523"/>
              <a:gd name="connsiteX85" fmla="*/ 477139 w 790693"/>
              <a:gd name="connsiteY85" fmla="*/ 4116125 h 5298523"/>
              <a:gd name="connsiteX86" fmla="*/ 174139 w 790693"/>
              <a:gd name="connsiteY86" fmla="*/ 4133868 h 5298523"/>
              <a:gd name="connsiteX87" fmla="*/ 320857 w 790693"/>
              <a:gd name="connsiteY87" fmla="*/ 4271581 h 5298523"/>
              <a:gd name="connsiteX88" fmla="*/ 316292 w 790693"/>
              <a:gd name="connsiteY88" fmla="*/ 4267079 h 5298523"/>
              <a:gd name="connsiteX89" fmla="*/ 183943 w 790693"/>
              <a:gd name="connsiteY89" fmla="*/ 4328861 h 5298523"/>
              <a:gd name="connsiteX90" fmla="*/ 565578 w 790693"/>
              <a:gd name="connsiteY90" fmla="*/ 4480267 h 5298523"/>
              <a:gd name="connsiteX91" fmla="*/ 283393 w 790693"/>
              <a:gd name="connsiteY91" fmla="*/ 4512330 h 5298523"/>
              <a:gd name="connsiteX92" fmla="*/ 455163 w 790693"/>
              <a:gd name="connsiteY92" fmla="*/ 4583303 h 5298523"/>
              <a:gd name="connsiteX93" fmla="*/ 415264 w 790693"/>
              <a:gd name="connsiteY93" fmla="*/ 4613563 h 5298523"/>
              <a:gd name="connsiteX94" fmla="*/ 725395 w 790693"/>
              <a:gd name="connsiteY94" fmla="*/ 4745423 h 5298523"/>
              <a:gd name="connsiteX95" fmla="*/ 645136 w 790693"/>
              <a:gd name="connsiteY95" fmla="*/ 4769020 h 5298523"/>
              <a:gd name="connsiteX96" fmla="*/ 790693 w 790693"/>
              <a:gd name="connsiteY96" fmla="*/ 4902500 h 5298523"/>
              <a:gd name="connsiteX97" fmla="*/ 0 w 790693"/>
              <a:gd name="connsiteY97" fmla="*/ 4911594 h 5298523"/>
              <a:gd name="connsiteX98" fmla="*/ 99801 w 790693"/>
              <a:gd name="connsiteY98" fmla="*/ 5014813 h 5298523"/>
              <a:gd name="connsiteX99" fmla="*/ 26036 w 790693"/>
              <a:gd name="connsiteY99" fmla="*/ 5032557 h 5298523"/>
              <a:gd name="connsiteX100" fmla="*/ 99625 w 790693"/>
              <a:gd name="connsiteY100" fmla="*/ 5106952 h 5298523"/>
              <a:gd name="connsiteX101" fmla="*/ 20180 w 790693"/>
              <a:gd name="connsiteY101" fmla="*/ 5124513 h 5298523"/>
              <a:gd name="connsiteX102" fmla="*/ 98002 w 790693"/>
              <a:gd name="connsiteY102" fmla="*/ 5247906 h 5298523"/>
              <a:gd name="connsiteX103" fmla="*/ 25224 w 790693"/>
              <a:gd name="connsiteY10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39787 w 790693"/>
              <a:gd name="connsiteY74" fmla="*/ 3309943 h 5298523"/>
              <a:gd name="connsiteX75" fmla="*/ 158543 w 790693"/>
              <a:gd name="connsiteY75" fmla="*/ 3329307 h 5298523"/>
              <a:gd name="connsiteX76" fmla="*/ 289600 w 790693"/>
              <a:gd name="connsiteY76" fmla="*/ 3447656 h 5298523"/>
              <a:gd name="connsiteX77" fmla="*/ 440027 w 790693"/>
              <a:gd name="connsiteY77" fmla="*/ 3523673 h 5298523"/>
              <a:gd name="connsiteX78" fmla="*/ 303924 w 790693"/>
              <a:gd name="connsiteY78" fmla="*/ 3573478 h 5298523"/>
              <a:gd name="connsiteX79" fmla="*/ 365625 w 790693"/>
              <a:gd name="connsiteY79" fmla="*/ 3643642 h 5298523"/>
              <a:gd name="connsiteX80" fmla="*/ 180871 w 790693"/>
              <a:gd name="connsiteY80" fmla="*/ 3672283 h 5298523"/>
              <a:gd name="connsiteX81" fmla="*/ 347880 w 790693"/>
              <a:gd name="connsiteY81" fmla="*/ 3781172 h 5298523"/>
              <a:gd name="connsiteX82" fmla="*/ 203311 w 790693"/>
              <a:gd name="connsiteY82" fmla="*/ 3834218 h 5298523"/>
              <a:gd name="connsiteX83" fmla="*/ 289601 w 790693"/>
              <a:gd name="connsiteY83" fmla="*/ 3896725 h 5298523"/>
              <a:gd name="connsiteX84" fmla="*/ 200701 w 790693"/>
              <a:gd name="connsiteY84" fmla="*/ 3923562 h 5298523"/>
              <a:gd name="connsiteX85" fmla="*/ 477139 w 790693"/>
              <a:gd name="connsiteY85" fmla="*/ 4116125 h 5298523"/>
              <a:gd name="connsiteX86" fmla="*/ 174139 w 790693"/>
              <a:gd name="connsiteY86" fmla="*/ 4133868 h 5298523"/>
              <a:gd name="connsiteX87" fmla="*/ 320857 w 790693"/>
              <a:gd name="connsiteY87" fmla="*/ 4271581 h 5298523"/>
              <a:gd name="connsiteX88" fmla="*/ 316292 w 790693"/>
              <a:gd name="connsiteY88" fmla="*/ 4267079 h 5298523"/>
              <a:gd name="connsiteX89" fmla="*/ 183943 w 790693"/>
              <a:gd name="connsiteY89" fmla="*/ 4328861 h 5298523"/>
              <a:gd name="connsiteX90" fmla="*/ 565578 w 790693"/>
              <a:gd name="connsiteY90" fmla="*/ 4480267 h 5298523"/>
              <a:gd name="connsiteX91" fmla="*/ 283393 w 790693"/>
              <a:gd name="connsiteY91" fmla="*/ 4512330 h 5298523"/>
              <a:gd name="connsiteX92" fmla="*/ 455163 w 790693"/>
              <a:gd name="connsiteY92" fmla="*/ 4583303 h 5298523"/>
              <a:gd name="connsiteX93" fmla="*/ 415264 w 790693"/>
              <a:gd name="connsiteY93" fmla="*/ 4613563 h 5298523"/>
              <a:gd name="connsiteX94" fmla="*/ 725395 w 790693"/>
              <a:gd name="connsiteY94" fmla="*/ 4745423 h 5298523"/>
              <a:gd name="connsiteX95" fmla="*/ 645136 w 790693"/>
              <a:gd name="connsiteY95" fmla="*/ 4769020 h 5298523"/>
              <a:gd name="connsiteX96" fmla="*/ 790693 w 790693"/>
              <a:gd name="connsiteY96" fmla="*/ 4902500 h 5298523"/>
              <a:gd name="connsiteX97" fmla="*/ 0 w 790693"/>
              <a:gd name="connsiteY97" fmla="*/ 4911594 h 5298523"/>
              <a:gd name="connsiteX98" fmla="*/ 99801 w 790693"/>
              <a:gd name="connsiteY98" fmla="*/ 5014813 h 5298523"/>
              <a:gd name="connsiteX99" fmla="*/ 26036 w 790693"/>
              <a:gd name="connsiteY99" fmla="*/ 5032557 h 5298523"/>
              <a:gd name="connsiteX100" fmla="*/ 99625 w 790693"/>
              <a:gd name="connsiteY100" fmla="*/ 5106952 h 5298523"/>
              <a:gd name="connsiteX101" fmla="*/ 20180 w 790693"/>
              <a:gd name="connsiteY101" fmla="*/ 5124513 h 5298523"/>
              <a:gd name="connsiteX102" fmla="*/ 98002 w 790693"/>
              <a:gd name="connsiteY102" fmla="*/ 5247906 h 5298523"/>
              <a:gd name="connsiteX103" fmla="*/ 25224 w 790693"/>
              <a:gd name="connsiteY10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82120 w 790693"/>
              <a:gd name="connsiteY74" fmla="*/ 3314176 h 5298523"/>
              <a:gd name="connsiteX75" fmla="*/ 158543 w 790693"/>
              <a:gd name="connsiteY75" fmla="*/ 3329307 h 5298523"/>
              <a:gd name="connsiteX76" fmla="*/ 289600 w 790693"/>
              <a:gd name="connsiteY76" fmla="*/ 3447656 h 5298523"/>
              <a:gd name="connsiteX77" fmla="*/ 440027 w 790693"/>
              <a:gd name="connsiteY77" fmla="*/ 3523673 h 5298523"/>
              <a:gd name="connsiteX78" fmla="*/ 303924 w 790693"/>
              <a:gd name="connsiteY78" fmla="*/ 3573478 h 5298523"/>
              <a:gd name="connsiteX79" fmla="*/ 365625 w 790693"/>
              <a:gd name="connsiteY79" fmla="*/ 3643642 h 5298523"/>
              <a:gd name="connsiteX80" fmla="*/ 180871 w 790693"/>
              <a:gd name="connsiteY80" fmla="*/ 3672283 h 5298523"/>
              <a:gd name="connsiteX81" fmla="*/ 347880 w 790693"/>
              <a:gd name="connsiteY81" fmla="*/ 3781172 h 5298523"/>
              <a:gd name="connsiteX82" fmla="*/ 203311 w 790693"/>
              <a:gd name="connsiteY82" fmla="*/ 3834218 h 5298523"/>
              <a:gd name="connsiteX83" fmla="*/ 289601 w 790693"/>
              <a:gd name="connsiteY83" fmla="*/ 3896725 h 5298523"/>
              <a:gd name="connsiteX84" fmla="*/ 200701 w 790693"/>
              <a:gd name="connsiteY84" fmla="*/ 3923562 h 5298523"/>
              <a:gd name="connsiteX85" fmla="*/ 477139 w 790693"/>
              <a:gd name="connsiteY85" fmla="*/ 4116125 h 5298523"/>
              <a:gd name="connsiteX86" fmla="*/ 174139 w 790693"/>
              <a:gd name="connsiteY86" fmla="*/ 4133868 h 5298523"/>
              <a:gd name="connsiteX87" fmla="*/ 320857 w 790693"/>
              <a:gd name="connsiteY87" fmla="*/ 4271581 h 5298523"/>
              <a:gd name="connsiteX88" fmla="*/ 316292 w 790693"/>
              <a:gd name="connsiteY88" fmla="*/ 4267079 h 5298523"/>
              <a:gd name="connsiteX89" fmla="*/ 183943 w 790693"/>
              <a:gd name="connsiteY89" fmla="*/ 4328861 h 5298523"/>
              <a:gd name="connsiteX90" fmla="*/ 565578 w 790693"/>
              <a:gd name="connsiteY90" fmla="*/ 4480267 h 5298523"/>
              <a:gd name="connsiteX91" fmla="*/ 283393 w 790693"/>
              <a:gd name="connsiteY91" fmla="*/ 4512330 h 5298523"/>
              <a:gd name="connsiteX92" fmla="*/ 455163 w 790693"/>
              <a:gd name="connsiteY92" fmla="*/ 4583303 h 5298523"/>
              <a:gd name="connsiteX93" fmla="*/ 415264 w 790693"/>
              <a:gd name="connsiteY93" fmla="*/ 4613563 h 5298523"/>
              <a:gd name="connsiteX94" fmla="*/ 725395 w 790693"/>
              <a:gd name="connsiteY94" fmla="*/ 4745423 h 5298523"/>
              <a:gd name="connsiteX95" fmla="*/ 645136 w 790693"/>
              <a:gd name="connsiteY95" fmla="*/ 4769020 h 5298523"/>
              <a:gd name="connsiteX96" fmla="*/ 790693 w 790693"/>
              <a:gd name="connsiteY96" fmla="*/ 4902500 h 5298523"/>
              <a:gd name="connsiteX97" fmla="*/ 0 w 790693"/>
              <a:gd name="connsiteY97" fmla="*/ 4911594 h 5298523"/>
              <a:gd name="connsiteX98" fmla="*/ 99801 w 790693"/>
              <a:gd name="connsiteY98" fmla="*/ 5014813 h 5298523"/>
              <a:gd name="connsiteX99" fmla="*/ 26036 w 790693"/>
              <a:gd name="connsiteY99" fmla="*/ 5032557 h 5298523"/>
              <a:gd name="connsiteX100" fmla="*/ 99625 w 790693"/>
              <a:gd name="connsiteY100" fmla="*/ 5106952 h 5298523"/>
              <a:gd name="connsiteX101" fmla="*/ 20180 w 790693"/>
              <a:gd name="connsiteY101" fmla="*/ 5124513 h 5298523"/>
              <a:gd name="connsiteX102" fmla="*/ 98002 w 790693"/>
              <a:gd name="connsiteY102" fmla="*/ 5247906 h 5298523"/>
              <a:gd name="connsiteX103" fmla="*/ 25224 w 790693"/>
              <a:gd name="connsiteY10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199252 w 790693"/>
              <a:gd name="connsiteY73" fmla="*/ 3242393 h 5298523"/>
              <a:gd name="connsiteX74" fmla="*/ 282120 w 790693"/>
              <a:gd name="connsiteY74" fmla="*/ 3314176 h 5298523"/>
              <a:gd name="connsiteX75" fmla="*/ 158543 w 790693"/>
              <a:gd name="connsiteY75" fmla="*/ 3329307 h 5298523"/>
              <a:gd name="connsiteX76" fmla="*/ 289600 w 790693"/>
              <a:gd name="connsiteY76" fmla="*/ 3447656 h 5298523"/>
              <a:gd name="connsiteX77" fmla="*/ 440027 w 790693"/>
              <a:gd name="connsiteY77" fmla="*/ 3523673 h 5298523"/>
              <a:gd name="connsiteX78" fmla="*/ 303924 w 790693"/>
              <a:gd name="connsiteY78" fmla="*/ 3573478 h 5298523"/>
              <a:gd name="connsiteX79" fmla="*/ 365625 w 790693"/>
              <a:gd name="connsiteY79" fmla="*/ 3643642 h 5298523"/>
              <a:gd name="connsiteX80" fmla="*/ 180871 w 790693"/>
              <a:gd name="connsiteY80" fmla="*/ 3672283 h 5298523"/>
              <a:gd name="connsiteX81" fmla="*/ 347880 w 790693"/>
              <a:gd name="connsiteY81" fmla="*/ 3781172 h 5298523"/>
              <a:gd name="connsiteX82" fmla="*/ 203311 w 790693"/>
              <a:gd name="connsiteY82" fmla="*/ 3834218 h 5298523"/>
              <a:gd name="connsiteX83" fmla="*/ 289601 w 790693"/>
              <a:gd name="connsiteY83" fmla="*/ 3896725 h 5298523"/>
              <a:gd name="connsiteX84" fmla="*/ 200701 w 790693"/>
              <a:gd name="connsiteY84" fmla="*/ 3923562 h 5298523"/>
              <a:gd name="connsiteX85" fmla="*/ 477139 w 790693"/>
              <a:gd name="connsiteY85" fmla="*/ 4116125 h 5298523"/>
              <a:gd name="connsiteX86" fmla="*/ 174139 w 790693"/>
              <a:gd name="connsiteY86" fmla="*/ 4133868 h 5298523"/>
              <a:gd name="connsiteX87" fmla="*/ 320857 w 790693"/>
              <a:gd name="connsiteY87" fmla="*/ 4271581 h 5298523"/>
              <a:gd name="connsiteX88" fmla="*/ 316292 w 790693"/>
              <a:gd name="connsiteY88" fmla="*/ 4267079 h 5298523"/>
              <a:gd name="connsiteX89" fmla="*/ 183943 w 790693"/>
              <a:gd name="connsiteY89" fmla="*/ 4328861 h 5298523"/>
              <a:gd name="connsiteX90" fmla="*/ 565578 w 790693"/>
              <a:gd name="connsiteY90" fmla="*/ 4480267 h 5298523"/>
              <a:gd name="connsiteX91" fmla="*/ 283393 w 790693"/>
              <a:gd name="connsiteY91" fmla="*/ 4512330 h 5298523"/>
              <a:gd name="connsiteX92" fmla="*/ 455163 w 790693"/>
              <a:gd name="connsiteY92" fmla="*/ 4583303 h 5298523"/>
              <a:gd name="connsiteX93" fmla="*/ 415264 w 790693"/>
              <a:gd name="connsiteY93" fmla="*/ 4613563 h 5298523"/>
              <a:gd name="connsiteX94" fmla="*/ 725395 w 790693"/>
              <a:gd name="connsiteY94" fmla="*/ 4745423 h 5298523"/>
              <a:gd name="connsiteX95" fmla="*/ 645136 w 790693"/>
              <a:gd name="connsiteY95" fmla="*/ 4769020 h 5298523"/>
              <a:gd name="connsiteX96" fmla="*/ 790693 w 790693"/>
              <a:gd name="connsiteY96" fmla="*/ 4902500 h 5298523"/>
              <a:gd name="connsiteX97" fmla="*/ 0 w 790693"/>
              <a:gd name="connsiteY97" fmla="*/ 4911594 h 5298523"/>
              <a:gd name="connsiteX98" fmla="*/ 99801 w 790693"/>
              <a:gd name="connsiteY98" fmla="*/ 5014813 h 5298523"/>
              <a:gd name="connsiteX99" fmla="*/ 26036 w 790693"/>
              <a:gd name="connsiteY99" fmla="*/ 5032557 h 5298523"/>
              <a:gd name="connsiteX100" fmla="*/ 99625 w 790693"/>
              <a:gd name="connsiteY100" fmla="*/ 5106952 h 5298523"/>
              <a:gd name="connsiteX101" fmla="*/ 20180 w 790693"/>
              <a:gd name="connsiteY101" fmla="*/ 5124513 h 5298523"/>
              <a:gd name="connsiteX102" fmla="*/ 98002 w 790693"/>
              <a:gd name="connsiteY102" fmla="*/ 5247906 h 5298523"/>
              <a:gd name="connsiteX103" fmla="*/ 25224 w 790693"/>
              <a:gd name="connsiteY10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85741 w 790693"/>
              <a:gd name="connsiteY71" fmla="*/ 3174843 h 5298523"/>
              <a:gd name="connsiteX72" fmla="*/ 145206 w 790693"/>
              <a:gd name="connsiteY72" fmla="*/ 3188353 h 5298523"/>
              <a:gd name="connsiteX73" fmla="*/ 282120 w 790693"/>
              <a:gd name="connsiteY73" fmla="*/ 3314176 h 5298523"/>
              <a:gd name="connsiteX74" fmla="*/ 158543 w 790693"/>
              <a:gd name="connsiteY74" fmla="*/ 3329307 h 5298523"/>
              <a:gd name="connsiteX75" fmla="*/ 289600 w 790693"/>
              <a:gd name="connsiteY75" fmla="*/ 3447656 h 5298523"/>
              <a:gd name="connsiteX76" fmla="*/ 440027 w 790693"/>
              <a:gd name="connsiteY76" fmla="*/ 3523673 h 5298523"/>
              <a:gd name="connsiteX77" fmla="*/ 303924 w 790693"/>
              <a:gd name="connsiteY77" fmla="*/ 3573478 h 5298523"/>
              <a:gd name="connsiteX78" fmla="*/ 365625 w 790693"/>
              <a:gd name="connsiteY78" fmla="*/ 3643642 h 5298523"/>
              <a:gd name="connsiteX79" fmla="*/ 180871 w 790693"/>
              <a:gd name="connsiteY79" fmla="*/ 3672283 h 5298523"/>
              <a:gd name="connsiteX80" fmla="*/ 347880 w 790693"/>
              <a:gd name="connsiteY80" fmla="*/ 3781172 h 5298523"/>
              <a:gd name="connsiteX81" fmla="*/ 203311 w 790693"/>
              <a:gd name="connsiteY81" fmla="*/ 3834218 h 5298523"/>
              <a:gd name="connsiteX82" fmla="*/ 289601 w 790693"/>
              <a:gd name="connsiteY82" fmla="*/ 3896725 h 5298523"/>
              <a:gd name="connsiteX83" fmla="*/ 200701 w 790693"/>
              <a:gd name="connsiteY83" fmla="*/ 3923562 h 5298523"/>
              <a:gd name="connsiteX84" fmla="*/ 477139 w 790693"/>
              <a:gd name="connsiteY84" fmla="*/ 4116125 h 5298523"/>
              <a:gd name="connsiteX85" fmla="*/ 174139 w 790693"/>
              <a:gd name="connsiteY85" fmla="*/ 4133868 h 5298523"/>
              <a:gd name="connsiteX86" fmla="*/ 320857 w 790693"/>
              <a:gd name="connsiteY86" fmla="*/ 4271581 h 5298523"/>
              <a:gd name="connsiteX87" fmla="*/ 316292 w 790693"/>
              <a:gd name="connsiteY87" fmla="*/ 4267079 h 5298523"/>
              <a:gd name="connsiteX88" fmla="*/ 183943 w 790693"/>
              <a:gd name="connsiteY88" fmla="*/ 4328861 h 5298523"/>
              <a:gd name="connsiteX89" fmla="*/ 565578 w 790693"/>
              <a:gd name="connsiteY89" fmla="*/ 4480267 h 5298523"/>
              <a:gd name="connsiteX90" fmla="*/ 283393 w 790693"/>
              <a:gd name="connsiteY90" fmla="*/ 4512330 h 5298523"/>
              <a:gd name="connsiteX91" fmla="*/ 455163 w 790693"/>
              <a:gd name="connsiteY91" fmla="*/ 4583303 h 5298523"/>
              <a:gd name="connsiteX92" fmla="*/ 415264 w 790693"/>
              <a:gd name="connsiteY92" fmla="*/ 4613563 h 5298523"/>
              <a:gd name="connsiteX93" fmla="*/ 725395 w 790693"/>
              <a:gd name="connsiteY93" fmla="*/ 4745423 h 5298523"/>
              <a:gd name="connsiteX94" fmla="*/ 645136 w 790693"/>
              <a:gd name="connsiteY94" fmla="*/ 4769020 h 5298523"/>
              <a:gd name="connsiteX95" fmla="*/ 790693 w 790693"/>
              <a:gd name="connsiteY95" fmla="*/ 4902500 h 5298523"/>
              <a:gd name="connsiteX96" fmla="*/ 0 w 790693"/>
              <a:gd name="connsiteY96" fmla="*/ 4911594 h 5298523"/>
              <a:gd name="connsiteX97" fmla="*/ 99801 w 790693"/>
              <a:gd name="connsiteY97" fmla="*/ 5014813 h 5298523"/>
              <a:gd name="connsiteX98" fmla="*/ 26036 w 790693"/>
              <a:gd name="connsiteY98" fmla="*/ 5032557 h 5298523"/>
              <a:gd name="connsiteX99" fmla="*/ 99625 w 790693"/>
              <a:gd name="connsiteY99" fmla="*/ 5106952 h 5298523"/>
              <a:gd name="connsiteX100" fmla="*/ 20180 w 790693"/>
              <a:gd name="connsiteY100" fmla="*/ 5124513 h 5298523"/>
              <a:gd name="connsiteX101" fmla="*/ 98002 w 790693"/>
              <a:gd name="connsiteY101" fmla="*/ 5247906 h 5298523"/>
              <a:gd name="connsiteX102" fmla="*/ 25224 w 790693"/>
              <a:gd name="connsiteY10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199252 w 790693"/>
              <a:gd name="connsiteY70" fmla="*/ 3107293 h 5298523"/>
              <a:gd name="connsiteX71" fmla="*/ 145206 w 790693"/>
              <a:gd name="connsiteY71" fmla="*/ 3188353 h 5298523"/>
              <a:gd name="connsiteX72" fmla="*/ 282120 w 790693"/>
              <a:gd name="connsiteY72" fmla="*/ 3314176 h 5298523"/>
              <a:gd name="connsiteX73" fmla="*/ 158543 w 790693"/>
              <a:gd name="connsiteY73" fmla="*/ 3329307 h 5298523"/>
              <a:gd name="connsiteX74" fmla="*/ 289600 w 790693"/>
              <a:gd name="connsiteY74" fmla="*/ 3447656 h 5298523"/>
              <a:gd name="connsiteX75" fmla="*/ 440027 w 790693"/>
              <a:gd name="connsiteY75" fmla="*/ 3523673 h 5298523"/>
              <a:gd name="connsiteX76" fmla="*/ 303924 w 790693"/>
              <a:gd name="connsiteY76" fmla="*/ 3573478 h 5298523"/>
              <a:gd name="connsiteX77" fmla="*/ 365625 w 790693"/>
              <a:gd name="connsiteY77" fmla="*/ 3643642 h 5298523"/>
              <a:gd name="connsiteX78" fmla="*/ 180871 w 790693"/>
              <a:gd name="connsiteY78" fmla="*/ 3672283 h 5298523"/>
              <a:gd name="connsiteX79" fmla="*/ 347880 w 790693"/>
              <a:gd name="connsiteY79" fmla="*/ 3781172 h 5298523"/>
              <a:gd name="connsiteX80" fmla="*/ 203311 w 790693"/>
              <a:gd name="connsiteY80" fmla="*/ 3834218 h 5298523"/>
              <a:gd name="connsiteX81" fmla="*/ 289601 w 790693"/>
              <a:gd name="connsiteY81" fmla="*/ 3896725 h 5298523"/>
              <a:gd name="connsiteX82" fmla="*/ 200701 w 790693"/>
              <a:gd name="connsiteY82" fmla="*/ 3923562 h 5298523"/>
              <a:gd name="connsiteX83" fmla="*/ 477139 w 790693"/>
              <a:gd name="connsiteY83" fmla="*/ 4116125 h 5298523"/>
              <a:gd name="connsiteX84" fmla="*/ 174139 w 790693"/>
              <a:gd name="connsiteY84" fmla="*/ 4133868 h 5298523"/>
              <a:gd name="connsiteX85" fmla="*/ 320857 w 790693"/>
              <a:gd name="connsiteY85" fmla="*/ 4271581 h 5298523"/>
              <a:gd name="connsiteX86" fmla="*/ 316292 w 790693"/>
              <a:gd name="connsiteY86" fmla="*/ 4267079 h 5298523"/>
              <a:gd name="connsiteX87" fmla="*/ 183943 w 790693"/>
              <a:gd name="connsiteY87" fmla="*/ 4328861 h 5298523"/>
              <a:gd name="connsiteX88" fmla="*/ 565578 w 790693"/>
              <a:gd name="connsiteY88" fmla="*/ 4480267 h 5298523"/>
              <a:gd name="connsiteX89" fmla="*/ 283393 w 790693"/>
              <a:gd name="connsiteY89" fmla="*/ 4512330 h 5298523"/>
              <a:gd name="connsiteX90" fmla="*/ 455163 w 790693"/>
              <a:gd name="connsiteY90" fmla="*/ 4583303 h 5298523"/>
              <a:gd name="connsiteX91" fmla="*/ 415264 w 790693"/>
              <a:gd name="connsiteY91" fmla="*/ 4613563 h 5298523"/>
              <a:gd name="connsiteX92" fmla="*/ 725395 w 790693"/>
              <a:gd name="connsiteY92" fmla="*/ 4745423 h 5298523"/>
              <a:gd name="connsiteX93" fmla="*/ 645136 w 790693"/>
              <a:gd name="connsiteY93" fmla="*/ 4769020 h 5298523"/>
              <a:gd name="connsiteX94" fmla="*/ 790693 w 790693"/>
              <a:gd name="connsiteY94" fmla="*/ 4902500 h 5298523"/>
              <a:gd name="connsiteX95" fmla="*/ 0 w 790693"/>
              <a:gd name="connsiteY95" fmla="*/ 4911594 h 5298523"/>
              <a:gd name="connsiteX96" fmla="*/ 99801 w 790693"/>
              <a:gd name="connsiteY96" fmla="*/ 5014813 h 5298523"/>
              <a:gd name="connsiteX97" fmla="*/ 26036 w 790693"/>
              <a:gd name="connsiteY97" fmla="*/ 5032557 h 5298523"/>
              <a:gd name="connsiteX98" fmla="*/ 99625 w 790693"/>
              <a:gd name="connsiteY98" fmla="*/ 5106952 h 5298523"/>
              <a:gd name="connsiteX99" fmla="*/ 20180 w 790693"/>
              <a:gd name="connsiteY99" fmla="*/ 5124513 h 5298523"/>
              <a:gd name="connsiteX100" fmla="*/ 98002 w 790693"/>
              <a:gd name="connsiteY100" fmla="*/ 5247906 h 5298523"/>
              <a:gd name="connsiteX101" fmla="*/ 25224 w 790693"/>
              <a:gd name="connsiteY10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224652 w 790693"/>
              <a:gd name="connsiteY70" fmla="*/ 3136926 h 5298523"/>
              <a:gd name="connsiteX71" fmla="*/ 145206 w 790693"/>
              <a:gd name="connsiteY71" fmla="*/ 3188353 h 5298523"/>
              <a:gd name="connsiteX72" fmla="*/ 282120 w 790693"/>
              <a:gd name="connsiteY72" fmla="*/ 3314176 h 5298523"/>
              <a:gd name="connsiteX73" fmla="*/ 158543 w 790693"/>
              <a:gd name="connsiteY73" fmla="*/ 3329307 h 5298523"/>
              <a:gd name="connsiteX74" fmla="*/ 289600 w 790693"/>
              <a:gd name="connsiteY74" fmla="*/ 3447656 h 5298523"/>
              <a:gd name="connsiteX75" fmla="*/ 440027 w 790693"/>
              <a:gd name="connsiteY75" fmla="*/ 3523673 h 5298523"/>
              <a:gd name="connsiteX76" fmla="*/ 303924 w 790693"/>
              <a:gd name="connsiteY76" fmla="*/ 3573478 h 5298523"/>
              <a:gd name="connsiteX77" fmla="*/ 365625 w 790693"/>
              <a:gd name="connsiteY77" fmla="*/ 3643642 h 5298523"/>
              <a:gd name="connsiteX78" fmla="*/ 180871 w 790693"/>
              <a:gd name="connsiteY78" fmla="*/ 3672283 h 5298523"/>
              <a:gd name="connsiteX79" fmla="*/ 347880 w 790693"/>
              <a:gd name="connsiteY79" fmla="*/ 3781172 h 5298523"/>
              <a:gd name="connsiteX80" fmla="*/ 203311 w 790693"/>
              <a:gd name="connsiteY80" fmla="*/ 3834218 h 5298523"/>
              <a:gd name="connsiteX81" fmla="*/ 289601 w 790693"/>
              <a:gd name="connsiteY81" fmla="*/ 3896725 h 5298523"/>
              <a:gd name="connsiteX82" fmla="*/ 200701 w 790693"/>
              <a:gd name="connsiteY82" fmla="*/ 3923562 h 5298523"/>
              <a:gd name="connsiteX83" fmla="*/ 477139 w 790693"/>
              <a:gd name="connsiteY83" fmla="*/ 4116125 h 5298523"/>
              <a:gd name="connsiteX84" fmla="*/ 174139 w 790693"/>
              <a:gd name="connsiteY84" fmla="*/ 4133868 h 5298523"/>
              <a:gd name="connsiteX85" fmla="*/ 320857 w 790693"/>
              <a:gd name="connsiteY85" fmla="*/ 4271581 h 5298523"/>
              <a:gd name="connsiteX86" fmla="*/ 316292 w 790693"/>
              <a:gd name="connsiteY86" fmla="*/ 4267079 h 5298523"/>
              <a:gd name="connsiteX87" fmla="*/ 183943 w 790693"/>
              <a:gd name="connsiteY87" fmla="*/ 4328861 h 5298523"/>
              <a:gd name="connsiteX88" fmla="*/ 565578 w 790693"/>
              <a:gd name="connsiteY88" fmla="*/ 4480267 h 5298523"/>
              <a:gd name="connsiteX89" fmla="*/ 283393 w 790693"/>
              <a:gd name="connsiteY89" fmla="*/ 4512330 h 5298523"/>
              <a:gd name="connsiteX90" fmla="*/ 455163 w 790693"/>
              <a:gd name="connsiteY90" fmla="*/ 4583303 h 5298523"/>
              <a:gd name="connsiteX91" fmla="*/ 415264 w 790693"/>
              <a:gd name="connsiteY91" fmla="*/ 4613563 h 5298523"/>
              <a:gd name="connsiteX92" fmla="*/ 725395 w 790693"/>
              <a:gd name="connsiteY92" fmla="*/ 4745423 h 5298523"/>
              <a:gd name="connsiteX93" fmla="*/ 645136 w 790693"/>
              <a:gd name="connsiteY93" fmla="*/ 4769020 h 5298523"/>
              <a:gd name="connsiteX94" fmla="*/ 790693 w 790693"/>
              <a:gd name="connsiteY94" fmla="*/ 4902500 h 5298523"/>
              <a:gd name="connsiteX95" fmla="*/ 0 w 790693"/>
              <a:gd name="connsiteY95" fmla="*/ 4911594 h 5298523"/>
              <a:gd name="connsiteX96" fmla="*/ 99801 w 790693"/>
              <a:gd name="connsiteY96" fmla="*/ 5014813 h 5298523"/>
              <a:gd name="connsiteX97" fmla="*/ 26036 w 790693"/>
              <a:gd name="connsiteY97" fmla="*/ 5032557 h 5298523"/>
              <a:gd name="connsiteX98" fmla="*/ 99625 w 790693"/>
              <a:gd name="connsiteY98" fmla="*/ 5106952 h 5298523"/>
              <a:gd name="connsiteX99" fmla="*/ 20180 w 790693"/>
              <a:gd name="connsiteY99" fmla="*/ 5124513 h 5298523"/>
              <a:gd name="connsiteX100" fmla="*/ 98002 w 790693"/>
              <a:gd name="connsiteY100" fmla="*/ 5247906 h 5298523"/>
              <a:gd name="connsiteX101" fmla="*/ 25224 w 790693"/>
              <a:gd name="connsiteY10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224652 w 790693"/>
              <a:gd name="connsiteY70" fmla="*/ 3136926 h 5298523"/>
              <a:gd name="connsiteX71" fmla="*/ 132506 w 790693"/>
              <a:gd name="connsiteY71" fmla="*/ 3171420 h 5298523"/>
              <a:gd name="connsiteX72" fmla="*/ 282120 w 790693"/>
              <a:gd name="connsiteY72" fmla="*/ 3314176 h 5298523"/>
              <a:gd name="connsiteX73" fmla="*/ 158543 w 790693"/>
              <a:gd name="connsiteY73" fmla="*/ 3329307 h 5298523"/>
              <a:gd name="connsiteX74" fmla="*/ 289600 w 790693"/>
              <a:gd name="connsiteY74" fmla="*/ 3447656 h 5298523"/>
              <a:gd name="connsiteX75" fmla="*/ 440027 w 790693"/>
              <a:gd name="connsiteY75" fmla="*/ 3523673 h 5298523"/>
              <a:gd name="connsiteX76" fmla="*/ 303924 w 790693"/>
              <a:gd name="connsiteY76" fmla="*/ 3573478 h 5298523"/>
              <a:gd name="connsiteX77" fmla="*/ 365625 w 790693"/>
              <a:gd name="connsiteY77" fmla="*/ 3643642 h 5298523"/>
              <a:gd name="connsiteX78" fmla="*/ 180871 w 790693"/>
              <a:gd name="connsiteY78" fmla="*/ 3672283 h 5298523"/>
              <a:gd name="connsiteX79" fmla="*/ 347880 w 790693"/>
              <a:gd name="connsiteY79" fmla="*/ 3781172 h 5298523"/>
              <a:gd name="connsiteX80" fmla="*/ 203311 w 790693"/>
              <a:gd name="connsiteY80" fmla="*/ 3834218 h 5298523"/>
              <a:gd name="connsiteX81" fmla="*/ 289601 w 790693"/>
              <a:gd name="connsiteY81" fmla="*/ 3896725 h 5298523"/>
              <a:gd name="connsiteX82" fmla="*/ 200701 w 790693"/>
              <a:gd name="connsiteY82" fmla="*/ 3923562 h 5298523"/>
              <a:gd name="connsiteX83" fmla="*/ 477139 w 790693"/>
              <a:gd name="connsiteY83" fmla="*/ 4116125 h 5298523"/>
              <a:gd name="connsiteX84" fmla="*/ 174139 w 790693"/>
              <a:gd name="connsiteY84" fmla="*/ 4133868 h 5298523"/>
              <a:gd name="connsiteX85" fmla="*/ 320857 w 790693"/>
              <a:gd name="connsiteY85" fmla="*/ 4271581 h 5298523"/>
              <a:gd name="connsiteX86" fmla="*/ 316292 w 790693"/>
              <a:gd name="connsiteY86" fmla="*/ 4267079 h 5298523"/>
              <a:gd name="connsiteX87" fmla="*/ 183943 w 790693"/>
              <a:gd name="connsiteY87" fmla="*/ 4328861 h 5298523"/>
              <a:gd name="connsiteX88" fmla="*/ 565578 w 790693"/>
              <a:gd name="connsiteY88" fmla="*/ 4480267 h 5298523"/>
              <a:gd name="connsiteX89" fmla="*/ 283393 w 790693"/>
              <a:gd name="connsiteY89" fmla="*/ 4512330 h 5298523"/>
              <a:gd name="connsiteX90" fmla="*/ 455163 w 790693"/>
              <a:gd name="connsiteY90" fmla="*/ 4583303 h 5298523"/>
              <a:gd name="connsiteX91" fmla="*/ 415264 w 790693"/>
              <a:gd name="connsiteY91" fmla="*/ 4613563 h 5298523"/>
              <a:gd name="connsiteX92" fmla="*/ 725395 w 790693"/>
              <a:gd name="connsiteY92" fmla="*/ 4745423 h 5298523"/>
              <a:gd name="connsiteX93" fmla="*/ 645136 w 790693"/>
              <a:gd name="connsiteY93" fmla="*/ 4769020 h 5298523"/>
              <a:gd name="connsiteX94" fmla="*/ 790693 w 790693"/>
              <a:gd name="connsiteY94" fmla="*/ 4902500 h 5298523"/>
              <a:gd name="connsiteX95" fmla="*/ 0 w 790693"/>
              <a:gd name="connsiteY95" fmla="*/ 4911594 h 5298523"/>
              <a:gd name="connsiteX96" fmla="*/ 99801 w 790693"/>
              <a:gd name="connsiteY96" fmla="*/ 5014813 h 5298523"/>
              <a:gd name="connsiteX97" fmla="*/ 26036 w 790693"/>
              <a:gd name="connsiteY97" fmla="*/ 5032557 h 5298523"/>
              <a:gd name="connsiteX98" fmla="*/ 99625 w 790693"/>
              <a:gd name="connsiteY98" fmla="*/ 5106952 h 5298523"/>
              <a:gd name="connsiteX99" fmla="*/ 20180 w 790693"/>
              <a:gd name="connsiteY99" fmla="*/ 5124513 h 5298523"/>
              <a:gd name="connsiteX100" fmla="*/ 98002 w 790693"/>
              <a:gd name="connsiteY100" fmla="*/ 5247906 h 5298523"/>
              <a:gd name="connsiteX101" fmla="*/ 25224 w 790693"/>
              <a:gd name="connsiteY10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224652 w 790693"/>
              <a:gd name="connsiteY70" fmla="*/ 3136926 h 5298523"/>
              <a:gd name="connsiteX71" fmla="*/ 132506 w 790693"/>
              <a:gd name="connsiteY71" fmla="*/ 3171420 h 5298523"/>
              <a:gd name="connsiteX72" fmla="*/ 282120 w 790693"/>
              <a:gd name="connsiteY72" fmla="*/ 3314176 h 5298523"/>
              <a:gd name="connsiteX73" fmla="*/ 158543 w 790693"/>
              <a:gd name="connsiteY73" fmla="*/ 3329307 h 5298523"/>
              <a:gd name="connsiteX74" fmla="*/ 289600 w 790693"/>
              <a:gd name="connsiteY74" fmla="*/ 3447656 h 5298523"/>
              <a:gd name="connsiteX75" fmla="*/ 440027 w 790693"/>
              <a:gd name="connsiteY75" fmla="*/ 3523673 h 5298523"/>
              <a:gd name="connsiteX76" fmla="*/ 303924 w 790693"/>
              <a:gd name="connsiteY76" fmla="*/ 3573478 h 5298523"/>
              <a:gd name="connsiteX77" fmla="*/ 365625 w 790693"/>
              <a:gd name="connsiteY77" fmla="*/ 3643642 h 5298523"/>
              <a:gd name="connsiteX78" fmla="*/ 180871 w 790693"/>
              <a:gd name="connsiteY78" fmla="*/ 3672283 h 5298523"/>
              <a:gd name="connsiteX79" fmla="*/ 347880 w 790693"/>
              <a:gd name="connsiteY79" fmla="*/ 3781172 h 5298523"/>
              <a:gd name="connsiteX80" fmla="*/ 203311 w 790693"/>
              <a:gd name="connsiteY80" fmla="*/ 3834218 h 5298523"/>
              <a:gd name="connsiteX81" fmla="*/ 289601 w 790693"/>
              <a:gd name="connsiteY81" fmla="*/ 3896725 h 5298523"/>
              <a:gd name="connsiteX82" fmla="*/ 200701 w 790693"/>
              <a:gd name="connsiteY82" fmla="*/ 3923562 h 5298523"/>
              <a:gd name="connsiteX83" fmla="*/ 477139 w 790693"/>
              <a:gd name="connsiteY83" fmla="*/ 4116125 h 5298523"/>
              <a:gd name="connsiteX84" fmla="*/ 174139 w 790693"/>
              <a:gd name="connsiteY84" fmla="*/ 4133868 h 5298523"/>
              <a:gd name="connsiteX85" fmla="*/ 320857 w 790693"/>
              <a:gd name="connsiteY85" fmla="*/ 4271581 h 5298523"/>
              <a:gd name="connsiteX86" fmla="*/ 316292 w 790693"/>
              <a:gd name="connsiteY86" fmla="*/ 4267079 h 5298523"/>
              <a:gd name="connsiteX87" fmla="*/ 183943 w 790693"/>
              <a:gd name="connsiteY87" fmla="*/ 4328861 h 5298523"/>
              <a:gd name="connsiteX88" fmla="*/ 565578 w 790693"/>
              <a:gd name="connsiteY88" fmla="*/ 4480267 h 5298523"/>
              <a:gd name="connsiteX89" fmla="*/ 283393 w 790693"/>
              <a:gd name="connsiteY89" fmla="*/ 4512330 h 5298523"/>
              <a:gd name="connsiteX90" fmla="*/ 455163 w 790693"/>
              <a:gd name="connsiteY90" fmla="*/ 4583303 h 5298523"/>
              <a:gd name="connsiteX91" fmla="*/ 415264 w 790693"/>
              <a:gd name="connsiteY91" fmla="*/ 4613563 h 5298523"/>
              <a:gd name="connsiteX92" fmla="*/ 725395 w 790693"/>
              <a:gd name="connsiteY92" fmla="*/ 4745423 h 5298523"/>
              <a:gd name="connsiteX93" fmla="*/ 645136 w 790693"/>
              <a:gd name="connsiteY93" fmla="*/ 4769020 h 5298523"/>
              <a:gd name="connsiteX94" fmla="*/ 790693 w 790693"/>
              <a:gd name="connsiteY94" fmla="*/ 4902500 h 5298523"/>
              <a:gd name="connsiteX95" fmla="*/ 0 w 790693"/>
              <a:gd name="connsiteY95" fmla="*/ 4911594 h 5298523"/>
              <a:gd name="connsiteX96" fmla="*/ 99801 w 790693"/>
              <a:gd name="connsiteY96" fmla="*/ 5014813 h 5298523"/>
              <a:gd name="connsiteX97" fmla="*/ 26036 w 790693"/>
              <a:gd name="connsiteY97" fmla="*/ 5032557 h 5298523"/>
              <a:gd name="connsiteX98" fmla="*/ 99625 w 790693"/>
              <a:gd name="connsiteY98" fmla="*/ 5106952 h 5298523"/>
              <a:gd name="connsiteX99" fmla="*/ 20180 w 790693"/>
              <a:gd name="connsiteY99" fmla="*/ 5124513 h 5298523"/>
              <a:gd name="connsiteX100" fmla="*/ 98002 w 790693"/>
              <a:gd name="connsiteY100" fmla="*/ 5247906 h 5298523"/>
              <a:gd name="connsiteX101" fmla="*/ 25224 w 790693"/>
              <a:gd name="connsiteY10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224652 w 790693"/>
              <a:gd name="connsiteY70" fmla="*/ 3136926 h 5298523"/>
              <a:gd name="connsiteX71" fmla="*/ 132506 w 790693"/>
              <a:gd name="connsiteY71" fmla="*/ 3171420 h 5298523"/>
              <a:gd name="connsiteX72" fmla="*/ 282120 w 790693"/>
              <a:gd name="connsiteY72" fmla="*/ 3314176 h 5298523"/>
              <a:gd name="connsiteX73" fmla="*/ 158543 w 790693"/>
              <a:gd name="connsiteY73" fmla="*/ 3329307 h 5298523"/>
              <a:gd name="connsiteX74" fmla="*/ 289600 w 790693"/>
              <a:gd name="connsiteY74" fmla="*/ 3447656 h 5298523"/>
              <a:gd name="connsiteX75" fmla="*/ 440027 w 790693"/>
              <a:gd name="connsiteY75" fmla="*/ 3523673 h 5298523"/>
              <a:gd name="connsiteX76" fmla="*/ 303924 w 790693"/>
              <a:gd name="connsiteY76" fmla="*/ 3573478 h 5298523"/>
              <a:gd name="connsiteX77" fmla="*/ 365625 w 790693"/>
              <a:gd name="connsiteY77" fmla="*/ 3643642 h 5298523"/>
              <a:gd name="connsiteX78" fmla="*/ 180871 w 790693"/>
              <a:gd name="connsiteY78" fmla="*/ 3672283 h 5298523"/>
              <a:gd name="connsiteX79" fmla="*/ 347880 w 790693"/>
              <a:gd name="connsiteY79" fmla="*/ 3781172 h 5298523"/>
              <a:gd name="connsiteX80" fmla="*/ 203311 w 790693"/>
              <a:gd name="connsiteY80" fmla="*/ 3834218 h 5298523"/>
              <a:gd name="connsiteX81" fmla="*/ 289601 w 790693"/>
              <a:gd name="connsiteY81" fmla="*/ 3896725 h 5298523"/>
              <a:gd name="connsiteX82" fmla="*/ 200701 w 790693"/>
              <a:gd name="connsiteY82" fmla="*/ 3923562 h 5298523"/>
              <a:gd name="connsiteX83" fmla="*/ 477139 w 790693"/>
              <a:gd name="connsiteY83" fmla="*/ 4116125 h 5298523"/>
              <a:gd name="connsiteX84" fmla="*/ 174139 w 790693"/>
              <a:gd name="connsiteY84" fmla="*/ 4133868 h 5298523"/>
              <a:gd name="connsiteX85" fmla="*/ 320857 w 790693"/>
              <a:gd name="connsiteY85" fmla="*/ 4271581 h 5298523"/>
              <a:gd name="connsiteX86" fmla="*/ 316292 w 790693"/>
              <a:gd name="connsiteY86" fmla="*/ 4267079 h 5298523"/>
              <a:gd name="connsiteX87" fmla="*/ 183943 w 790693"/>
              <a:gd name="connsiteY87" fmla="*/ 4328861 h 5298523"/>
              <a:gd name="connsiteX88" fmla="*/ 565578 w 790693"/>
              <a:gd name="connsiteY88" fmla="*/ 4480267 h 5298523"/>
              <a:gd name="connsiteX89" fmla="*/ 283393 w 790693"/>
              <a:gd name="connsiteY89" fmla="*/ 4512330 h 5298523"/>
              <a:gd name="connsiteX90" fmla="*/ 455163 w 790693"/>
              <a:gd name="connsiteY90" fmla="*/ 4583303 h 5298523"/>
              <a:gd name="connsiteX91" fmla="*/ 415264 w 790693"/>
              <a:gd name="connsiteY91" fmla="*/ 4613563 h 5298523"/>
              <a:gd name="connsiteX92" fmla="*/ 725395 w 790693"/>
              <a:gd name="connsiteY92" fmla="*/ 4745423 h 5298523"/>
              <a:gd name="connsiteX93" fmla="*/ 645136 w 790693"/>
              <a:gd name="connsiteY93" fmla="*/ 4769020 h 5298523"/>
              <a:gd name="connsiteX94" fmla="*/ 790693 w 790693"/>
              <a:gd name="connsiteY94" fmla="*/ 4902500 h 5298523"/>
              <a:gd name="connsiteX95" fmla="*/ 0 w 790693"/>
              <a:gd name="connsiteY95" fmla="*/ 4911594 h 5298523"/>
              <a:gd name="connsiteX96" fmla="*/ 99801 w 790693"/>
              <a:gd name="connsiteY96" fmla="*/ 5014813 h 5298523"/>
              <a:gd name="connsiteX97" fmla="*/ 26036 w 790693"/>
              <a:gd name="connsiteY97" fmla="*/ 5032557 h 5298523"/>
              <a:gd name="connsiteX98" fmla="*/ 99625 w 790693"/>
              <a:gd name="connsiteY98" fmla="*/ 5106952 h 5298523"/>
              <a:gd name="connsiteX99" fmla="*/ 20180 w 790693"/>
              <a:gd name="connsiteY99" fmla="*/ 5124513 h 5298523"/>
              <a:gd name="connsiteX100" fmla="*/ 98002 w 790693"/>
              <a:gd name="connsiteY100" fmla="*/ 5247906 h 5298523"/>
              <a:gd name="connsiteX101" fmla="*/ 25224 w 790693"/>
              <a:gd name="connsiteY10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224652 w 790693"/>
              <a:gd name="connsiteY70" fmla="*/ 3136926 h 5298523"/>
              <a:gd name="connsiteX71" fmla="*/ 132506 w 790693"/>
              <a:gd name="connsiteY71" fmla="*/ 3171420 h 5298523"/>
              <a:gd name="connsiteX72" fmla="*/ 282120 w 790693"/>
              <a:gd name="connsiteY72" fmla="*/ 3314176 h 5298523"/>
              <a:gd name="connsiteX73" fmla="*/ 158543 w 790693"/>
              <a:gd name="connsiteY73" fmla="*/ 3329307 h 5298523"/>
              <a:gd name="connsiteX74" fmla="*/ 289600 w 790693"/>
              <a:gd name="connsiteY74" fmla="*/ 3447656 h 5298523"/>
              <a:gd name="connsiteX75" fmla="*/ 440027 w 790693"/>
              <a:gd name="connsiteY75" fmla="*/ 3523673 h 5298523"/>
              <a:gd name="connsiteX76" fmla="*/ 303924 w 790693"/>
              <a:gd name="connsiteY76" fmla="*/ 3573478 h 5298523"/>
              <a:gd name="connsiteX77" fmla="*/ 365625 w 790693"/>
              <a:gd name="connsiteY77" fmla="*/ 3643642 h 5298523"/>
              <a:gd name="connsiteX78" fmla="*/ 180871 w 790693"/>
              <a:gd name="connsiteY78" fmla="*/ 3672283 h 5298523"/>
              <a:gd name="connsiteX79" fmla="*/ 347880 w 790693"/>
              <a:gd name="connsiteY79" fmla="*/ 3781172 h 5298523"/>
              <a:gd name="connsiteX80" fmla="*/ 203311 w 790693"/>
              <a:gd name="connsiteY80" fmla="*/ 3834218 h 5298523"/>
              <a:gd name="connsiteX81" fmla="*/ 289601 w 790693"/>
              <a:gd name="connsiteY81" fmla="*/ 3896725 h 5298523"/>
              <a:gd name="connsiteX82" fmla="*/ 200701 w 790693"/>
              <a:gd name="connsiteY82" fmla="*/ 3923562 h 5298523"/>
              <a:gd name="connsiteX83" fmla="*/ 477139 w 790693"/>
              <a:gd name="connsiteY83" fmla="*/ 4116125 h 5298523"/>
              <a:gd name="connsiteX84" fmla="*/ 174139 w 790693"/>
              <a:gd name="connsiteY84" fmla="*/ 4133868 h 5298523"/>
              <a:gd name="connsiteX85" fmla="*/ 320857 w 790693"/>
              <a:gd name="connsiteY85" fmla="*/ 4271581 h 5298523"/>
              <a:gd name="connsiteX86" fmla="*/ 316292 w 790693"/>
              <a:gd name="connsiteY86" fmla="*/ 4267079 h 5298523"/>
              <a:gd name="connsiteX87" fmla="*/ 183943 w 790693"/>
              <a:gd name="connsiteY87" fmla="*/ 4328861 h 5298523"/>
              <a:gd name="connsiteX88" fmla="*/ 565578 w 790693"/>
              <a:gd name="connsiteY88" fmla="*/ 4480267 h 5298523"/>
              <a:gd name="connsiteX89" fmla="*/ 283393 w 790693"/>
              <a:gd name="connsiteY89" fmla="*/ 4512330 h 5298523"/>
              <a:gd name="connsiteX90" fmla="*/ 455163 w 790693"/>
              <a:gd name="connsiteY90" fmla="*/ 4583303 h 5298523"/>
              <a:gd name="connsiteX91" fmla="*/ 415264 w 790693"/>
              <a:gd name="connsiteY91" fmla="*/ 4613563 h 5298523"/>
              <a:gd name="connsiteX92" fmla="*/ 725395 w 790693"/>
              <a:gd name="connsiteY92" fmla="*/ 4745423 h 5298523"/>
              <a:gd name="connsiteX93" fmla="*/ 645136 w 790693"/>
              <a:gd name="connsiteY93" fmla="*/ 4769020 h 5298523"/>
              <a:gd name="connsiteX94" fmla="*/ 790693 w 790693"/>
              <a:gd name="connsiteY94" fmla="*/ 4902500 h 5298523"/>
              <a:gd name="connsiteX95" fmla="*/ 0 w 790693"/>
              <a:gd name="connsiteY95" fmla="*/ 4911594 h 5298523"/>
              <a:gd name="connsiteX96" fmla="*/ 99801 w 790693"/>
              <a:gd name="connsiteY96" fmla="*/ 5014813 h 5298523"/>
              <a:gd name="connsiteX97" fmla="*/ 26036 w 790693"/>
              <a:gd name="connsiteY97" fmla="*/ 5032557 h 5298523"/>
              <a:gd name="connsiteX98" fmla="*/ 99625 w 790693"/>
              <a:gd name="connsiteY98" fmla="*/ 5106952 h 5298523"/>
              <a:gd name="connsiteX99" fmla="*/ 20180 w 790693"/>
              <a:gd name="connsiteY99" fmla="*/ 5124513 h 5298523"/>
              <a:gd name="connsiteX100" fmla="*/ 98002 w 790693"/>
              <a:gd name="connsiteY100" fmla="*/ 5247906 h 5298523"/>
              <a:gd name="connsiteX101" fmla="*/ 25224 w 790693"/>
              <a:gd name="connsiteY10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224652 w 790693"/>
              <a:gd name="connsiteY70" fmla="*/ 3136926 h 5298523"/>
              <a:gd name="connsiteX71" fmla="*/ 132506 w 790693"/>
              <a:gd name="connsiteY71" fmla="*/ 3171420 h 5298523"/>
              <a:gd name="connsiteX72" fmla="*/ 282120 w 790693"/>
              <a:gd name="connsiteY72" fmla="*/ 3314176 h 5298523"/>
              <a:gd name="connsiteX73" fmla="*/ 158543 w 790693"/>
              <a:gd name="connsiteY73" fmla="*/ 3329307 h 5298523"/>
              <a:gd name="connsiteX74" fmla="*/ 289600 w 790693"/>
              <a:gd name="connsiteY74" fmla="*/ 3447656 h 5298523"/>
              <a:gd name="connsiteX75" fmla="*/ 440027 w 790693"/>
              <a:gd name="connsiteY75" fmla="*/ 3523673 h 5298523"/>
              <a:gd name="connsiteX76" fmla="*/ 303924 w 790693"/>
              <a:gd name="connsiteY76" fmla="*/ 3573478 h 5298523"/>
              <a:gd name="connsiteX77" fmla="*/ 365625 w 790693"/>
              <a:gd name="connsiteY77" fmla="*/ 3643642 h 5298523"/>
              <a:gd name="connsiteX78" fmla="*/ 180871 w 790693"/>
              <a:gd name="connsiteY78" fmla="*/ 3672283 h 5298523"/>
              <a:gd name="connsiteX79" fmla="*/ 347880 w 790693"/>
              <a:gd name="connsiteY79" fmla="*/ 3781172 h 5298523"/>
              <a:gd name="connsiteX80" fmla="*/ 203311 w 790693"/>
              <a:gd name="connsiteY80" fmla="*/ 3834218 h 5298523"/>
              <a:gd name="connsiteX81" fmla="*/ 289601 w 790693"/>
              <a:gd name="connsiteY81" fmla="*/ 3896725 h 5298523"/>
              <a:gd name="connsiteX82" fmla="*/ 200701 w 790693"/>
              <a:gd name="connsiteY82" fmla="*/ 3923562 h 5298523"/>
              <a:gd name="connsiteX83" fmla="*/ 477139 w 790693"/>
              <a:gd name="connsiteY83" fmla="*/ 4116125 h 5298523"/>
              <a:gd name="connsiteX84" fmla="*/ 174139 w 790693"/>
              <a:gd name="connsiteY84" fmla="*/ 4133868 h 5298523"/>
              <a:gd name="connsiteX85" fmla="*/ 320857 w 790693"/>
              <a:gd name="connsiteY85" fmla="*/ 4271581 h 5298523"/>
              <a:gd name="connsiteX86" fmla="*/ 316292 w 790693"/>
              <a:gd name="connsiteY86" fmla="*/ 4267079 h 5298523"/>
              <a:gd name="connsiteX87" fmla="*/ 183943 w 790693"/>
              <a:gd name="connsiteY87" fmla="*/ 4328861 h 5298523"/>
              <a:gd name="connsiteX88" fmla="*/ 565578 w 790693"/>
              <a:gd name="connsiteY88" fmla="*/ 4480267 h 5298523"/>
              <a:gd name="connsiteX89" fmla="*/ 283393 w 790693"/>
              <a:gd name="connsiteY89" fmla="*/ 4512330 h 5298523"/>
              <a:gd name="connsiteX90" fmla="*/ 455163 w 790693"/>
              <a:gd name="connsiteY90" fmla="*/ 4583303 h 5298523"/>
              <a:gd name="connsiteX91" fmla="*/ 415264 w 790693"/>
              <a:gd name="connsiteY91" fmla="*/ 4613563 h 5298523"/>
              <a:gd name="connsiteX92" fmla="*/ 725395 w 790693"/>
              <a:gd name="connsiteY92" fmla="*/ 4745423 h 5298523"/>
              <a:gd name="connsiteX93" fmla="*/ 645136 w 790693"/>
              <a:gd name="connsiteY93" fmla="*/ 4769020 h 5298523"/>
              <a:gd name="connsiteX94" fmla="*/ 790693 w 790693"/>
              <a:gd name="connsiteY94" fmla="*/ 4902500 h 5298523"/>
              <a:gd name="connsiteX95" fmla="*/ 0 w 790693"/>
              <a:gd name="connsiteY95" fmla="*/ 4911594 h 5298523"/>
              <a:gd name="connsiteX96" fmla="*/ 99801 w 790693"/>
              <a:gd name="connsiteY96" fmla="*/ 5014813 h 5298523"/>
              <a:gd name="connsiteX97" fmla="*/ 26036 w 790693"/>
              <a:gd name="connsiteY97" fmla="*/ 5032557 h 5298523"/>
              <a:gd name="connsiteX98" fmla="*/ 99625 w 790693"/>
              <a:gd name="connsiteY98" fmla="*/ 5106952 h 5298523"/>
              <a:gd name="connsiteX99" fmla="*/ 20180 w 790693"/>
              <a:gd name="connsiteY99" fmla="*/ 5124513 h 5298523"/>
              <a:gd name="connsiteX100" fmla="*/ 98002 w 790693"/>
              <a:gd name="connsiteY100" fmla="*/ 5247906 h 5298523"/>
              <a:gd name="connsiteX101" fmla="*/ 25224 w 790693"/>
              <a:gd name="connsiteY10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172229 w 790693"/>
              <a:gd name="connsiteY69" fmla="*/ 3026234 h 5298523"/>
              <a:gd name="connsiteX70" fmla="*/ 224652 w 790693"/>
              <a:gd name="connsiteY70" fmla="*/ 3136926 h 5298523"/>
              <a:gd name="connsiteX71" fmla="*/ 132506 w 790693"/>
              <a:gd name="connsiteY71" fmla="*/ 3171420 h 5298523"/>
              <a:gd name="connsiteX72" fmla="*/ 282120 w 790693"/>
              <a:gd name="connsiteY72" fmla="*/ 3314176 h 5298523"/>
              <a:gd name="connsiteX73" fmla="*/ 158543 w 790693"/>
              <a:gd name="connsiteY73" fmla="*/ 3329307 h 5298523"/>
              <a:gd name="connsiteX74" fmla="*/ 289600 w 790693"/>
              <a:gd name="connsiteY74" fmla="*/ 3447656 h 5298523"/>
              <a:gd name="connsiteX75" fmla="*/ 440027 w 790693"/>
              <a:gd name="connsiteY75" fmla="*/ 3523673 h 5298523"/>
              <a:gd name="connsiteX76" fmla="*/ 303924 w 790693"/>
              <a:gd name="connsiteY76" fmla="*/ 3573478 h 5298523"/>
              <a:gd name="connsiteX77" fmla="*/ 365625 w 790693"/>
              <a:gd name="connsiteY77" fmla="*/ 3643642 h 5298523"/>
              <a:gd name="connsiteX78" fmla="*/ 180871 w 790693"/>
              <a:gd name="connsiteY78" fmla="*/ 3672283 h 5298523"/>
              <a:gd name="connsiteX79" fmla="*/ 347880 w 790693"/>
              <a:gd name="connsiteY79" fmla="*/ 3781172 h 5298523"/>
              <a:gd name="connsiteX80" fmla="*/ 203311 w 790693"/>
              <a:gd name="connsiteY80" fmla="*/ 3834218 h 5298523"/>
              <a:gd name="connsiteX81" fmla="*/ 289601 w 790693"/>
              <a:gd name="connsiteY81" fmla="*/ 3896725 h 5298523"/>
              <a:gd name="connsiteX82" fmla="*/ 200701 w 790693"/>
              <a:gd name="connsiteY82" fmla="*/ 3923562 h 5298523"/>
              <a:gd name="connsiteX83" fmla="*/ 477139 w 790693"/>
              <a:gd name="connsiteY83" fmla="*/ 4116125 h 5298523"/>
              <a:gd name="connsiteX84" fmla="*/ 174139 w 790693"/>
              <a:gd name="connsiteY84" fmla="*/ 4133868 h 5298523"/>
              <a:gd name="connsiteX85" fmla="*/ 320857 w 790693"/>
              <a:gd name="connsiteY85" fmla="*/ 4271581 h 5298523"/>
              <a:gd name="connsiteX86" fmla="*/ 316292 w 790693"/>
              <a:gd name="connsiteY86" fmla="*/ 4267079 h 5298523"/>
              <a:gd name="connsiteX87" fmla="*/ 183943 w 790693"/>
              <a:gd name="connsiteY87" fmla="*/ 4328861 h 5298523"/>
              <a:gd name="connsiteX88" fmla="*/ 565578 w 790693"/>
              <a:gd name="connsiteY88" fmla="*/ 4480267 h 5298523"/>
              <a:gd name="connsiteX89" fmla="*/ 283393 w 790693"/>
              <a:gd name="connsiteY89" fmla="*/ 4512330 h 5298523"/>
              <a:gd name="connsiteX90" fmla="*/ 455163 w 790693"/>
              <a:gd name="connsiteY90" fmla="*/ 4583303 h 5298523"/>
              <a:gd name="connsiteX91" fmla="*/ 415264 w 790693"/>
              <a:gd name="connsiteY91" fmla="*/ 4613563 h 5298523"/>
              <a:gd name="connsiteX92" fmla="*/ 725395 w 790693"/>
              <a:gd name="connsiteY92" fmla="*/ 4745423 h 5298523"/>
              <a:gd name="connsiteX93" fmla="*/ 645136 w 790693"/>
              <a:gd name="connsiteY93" fmla="*/ 4769020 h 5298523"/>
              <a:gd name="connsiteX94" fmla="*/ 790693 w 790693"/>
              <a:gd name="connsiteY94" fmla="*/ 4902500 h 5298523"/>
              <a:gd name="connsiteX95" fmla="*/ 0 w 790693"/>
              <a:gd name="connsiteY95" fmla="*/ 4911594 h 5298523"/>
              <a:gd name="connsiteX96" fmla="*/ 99801 w 790693"/>
              <a:gd name="connsiteY96" fmla="*/ 5014813 h 5298523"/>
              <a:gd name="connsiteX97" fmla="*/ 26036 w 790693"/>
              <a:gd name="connsiteY97" fmla="*/ 5032557 h 5298523"/>
              <a:gd name="connsiteX98" fmla="*/ 99625 w 790693"/>
              <a:gd name="connsiteY98" fmla="*/ 5106952 h 5298523"/>
              <a:gd name="connsiteX99" fmla="*/ 20180 w 790693"/>
              <a:gd name="connsiteY99" fmla="*/ 5124513 h 5298523"/>
              <a:gd name="connsiteX100" fmla="*/ 98002 w 790693"/>
              <a:gd name="connsiteY100" fmla="*/ 5247906 h 5298523"/>
              <a:gd name="connsiteX101" fmla="*/ 25224 w 790693"/>
              <a:gd name="connsiteY10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118183 w 790693"/>
              <a:gd name="connsiteY68" fmla="*/ 2918154 h 5298523"/>
              <a:gd name="connsiteX69" fmla="*/ 224652 w 790693"/>
              <a:gd name="connsiteY69" fmla="*/ 3136926 h 5298523"/>
              <a:gd name="connsiteX70" fmla="*/ 132506 w 790693"/>
              <a:gd name="connsiteY70" fmla="*/ 3171420 h 5298523"/>
              <a:gd name="connsiteX71" fmla="*/ 282120 w 790693"/>
              <a:gd name="connsiteY71" fmla="*/ 3314176 h 5298523"/>
              <a:gd name="connsiteX72" fmla="*/ 158543 w 790693"/>
              <a:gd name="connsiteY72" fmla="*/ 3329307 h 5298523"/>
              <a:gd name="connsiteX73" fmla="*/ 289600 w 790693"/>
              <a:gd name="connsiteY73" fmla="*/ 3447656 h 5298523"/>
              <a:gd name="connsiteX74" fmla="*/ 440027 w 790693"/>
              <a:gd name="connsiteY74" fmla="*/ 3523673 h 5298523"/>
              <a:gd name="connsiteX75" fmla="*/ 303924 w 790693"/>
              <a:gd name="connsiteY75" fmla="*/ 3573478 h 5298523"/>
              <a:gd name="connsiteX76" fmla="*/ 365625 w 790693"/>
              <a:gd name="connsiteY76" fmla="*/ 3643642 h 5298523"/>
              <a:gd name="connsiteX77" fmla="*/ 180871 w 790693"/>
              <a:gd name="connsiteY77" fmla="*/ 3672283 h 5298523"/>
              <a:gd name="connsiteX78" fmla="*/ 347880 w 790693"/>
              <a:gd name="connsiteY78" fmla="*/ 3781172 h 5298523"/>
              <a:gd name="connsiteX79" fmla="*/ 203311 w 790693"/>
              <a:gd name="connsiteY79" fmla="*/ 3834218 h 5298523"/>
              <a:gd name="connsiteX80" fmla="*/ 289601 w 790693"/>
              <a:gd name="connsiteY80" fmla="*/ 3896725 h 5298523"/>
              <a:gd name="connsiteX81" fmla="*/ 200701 w 790693"/>
              <a:gd name="connsiteY81" fmla="*/ 3923562 h 5298523"/>
              <a:gd name="connsiteX82" fmla="*/ 477139 w 790693"/>
              <a:gd name="connsiteY82" fmla="*/ 4116125 h 5298523"/>
              <a:gd name="connsiteX83" fmla="*/ 174139 w 790693"/>
              <a:gd name="connsiteY83" fmla="*/ 4133868 h 5298523"/>
              <a:gd name="connsiteX84" fmla="*/ 320857 w 790693"/>
              <a:gd name="connsiteY84" fmla="*/ 4271581 h 5298523"/>
              <a:gd name="connsiteX85" fmla="*/ 316292 w 790693"/>
              <a:gd name="connsiteY85" fmla="*/ 4267079 h 5298523"/>
              <a:gd name="connsiteX86" fmla="*/ 183943 w 790693"/>
              <a:gd name="connsiteY86" fmla="*/ 4328861 h 5298523"/>
              <a:gd name="connsiteX87" fmla="*/ 565578 w 790693"/>
              <a:gd name="connsiteY87" fmla="*/ 4480267 h 5298523"/>
              <a:gd name="connsiteX88" fmla="*/ 283393 w 790693"/>
              <a:gd name="connsiteY88" fmla="*/ 4512330 h 5298523"/>
              <a:gd name="connsiteX89" fmla="*/ 455163 w 790693"/>
              <a:gd name="connsiteY89" fmla="*/ 4583303 h 5298523"/>
              <a:gd name="connsiteX90" fmla="*/ 415264 w 790693"/>
              <a:gd name="connsiteY90" fmla="*/ 4613563 h 5298523"/>
              <a:gd name="connsiteX91" fmla="*/ 725395 w 790693"/>
              <a:gd name="connsiteY91" fmla="*/ 4745423 h 5298523"/>
              <a:gd name="connsiteX92" fmla="*/ 645136 w 790693"/>
              <a:gd name="connsiteY92" fmla="*/ 4769020 h 5298523"/>
              <a:gd name="connsiteX93" fmla="*/ 790693 w 790693"/>
              <a:gd name="connsiteY93" fmla="*/ 4902500 h 5298523"/>
              <a:gd name="connsiteX94" fmla="*/ 0 w 790693"/>
              <a:gd name="connsiteY94" fmla="*/ 4911594 h 5298523"/>
              <a:gd name="connsiteX95" fmla="*/ 99801 w 790693"/>
              <a:gd name="connsiteY95" fmla="*/ 5014813 h 5298523"/>
              <a:gd name="connsiteX96" fmla="*/ 26036 w 790693"/>
              <a:gd name="connsiteY96" fmla="*/ 5032557 h 5298523"/>
              <a:gd name="connsiteX97" fmla="*/ 99625 w 790693"/>
              <a:gd name="connsiteY97" fmla="*/ 5106952 h 5298523"/>
              <a:gd name="connsiteX98" fmla="*/ 20180 w 790693"/>
              <a:gd name="connsiteY98" fmla="*/ 5124513 h 5298523"/>
              <a:gd name="connsiteX99" fmla="*/ 98002 w 790693"/>
              <a:gd name="connsiteY99" fmla="*/ 5247906 h 5298523"/>
              <a:gd name="connsiteX100" fmla="*/ 25224 w 790693"/>
              <a:gd name="connsiteY10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50450 w 790693"/>
              <a:gd name="connsiteY68" fmla="*/ 2875821 h 5298523"/>
              <a:gd name="connsiteX69" fmla="*/ 224652 w 790693"/>
              <a:gd name="connsiteY69" fmla="*/ 3136926 h 5298523"/>
              <a:gd name="connsiteX70" fmla="*/ 132506 w 790693"/>
              <a:gd name="connsiteY70" fmla="*/ 3171420 h 5298523"/>
              <a:gd name="connsiteX71" fmla="*/ 282120 w 790693"/>
              <a:gd name="connsiteY71" fmla="*/ 3314176 h 5298523"/>
              <a:gd name="connsiteX72" fmla="*/ 158543 w 790693"/>
              <a:gd name="connsiteY72" fmla="*/ 3329307 h 5298523"/>
              <a:gd name="connsiteX73" fmla="*/ 289600 w 790693"/>
              <a:gd name="connsiteY73" fmla="*/ 3447656 h 5298523"/>
              <a:gd name="connsiteX74" fmla="*/ 440027 w 790693"/>
              <a:gd name="connsiteY74" fmla="*/ 3523673 h 5298523"/>
              <a:gd name="connsiteX75" fmla="*/ 303924 w 790693"/>
              <a:gd name="connsiteY75" fmla="*/ 3573478 h 5298523"/>
              <a:gd name="connsiteX76" fmla="*/ 365625 w 790693"/>
              <a:gd name="connsiteY76" fmla="*/ 3643642 h 5298523"/>
              <a:gd name="connsiteX77" fmla="*/ 180871 w 790693"/>
              <a:gd name="connsiteY77" fmla="*/ 3672283 h 5298523"/>
              <a:gd name="connsiteX78" fmla="*/ 347880 w 790693"/>
              <a:gd name="connsiteY78" fmla="*/ 3781172 h 5298523"/>
              <a:gd name="connsiteX79" fmla="*/ 203311 w 790693"/>
              <a:gd name="connsiteY79" fmla="*/ 3834218 h 5298523"/>
              <a:gd name="connsiteX80" fmla="*/ 289601 w 790693"/>
              <a:gd name="connsiteY80" fmla="*/ 3896725 h 5298523"/>
              <a:gd name="connsiteX81" fmla="*/ 200701 w 790693"/>
              <a:gd name="connsiteY81" fmla="*/ 3923562 h 5298523"/>
              <a:gd name="connsiteX82" fmla="*/ 477139 w 790693"/>
              <a:gd name="connsiteY82" fmla="*/ 4116125 h 5298523"/>
              <a:gd name="connsiteX83" fmla="*/ 174139 w 790693"/>
              <a:gd name="connsiteY83" fmla="*/ 4133868 h 5298523"/>
              <a:gd name="connsiteX84" fmla="*/ 320857 w 790693"/>
              <a:gd name="connsiteY84" fmla="*/ 4271581 h 5298523"/>
              <a:gd name="connsiteX85" fmla="*/ 316292 w 790693"/>
              <a:gd name="connsiteY85" fmla="*/ 4267079 h 5298523"/>
              <a:gd name="connsiteX86" fmla="*/ 183943 w 790693"/>
              <a:gd name="connsiteY86" fmla="*/ 4328861 h 5298523"/>
              <a:gd name="connsiteX87" fmla="*/ 565578 w 790693"/>
              <a:gd name="connsiteY87" fmla="*/ 4480267 h 5298523"/>
              <a:gd name="connsiteX88" fmla="*/ 283393 w 790693"/>
              <a:gd name="connsiteY88" fmla="*/ 4512330 h 5298523"/>
              <a:gd name="connsiteX89" fmla="*/ 455163 w 790693"/>
              <a:gd name="connsiteY89" fmla="*/ 4583303 h 5298523"/>
              <a:gd name="connsiteX90" fmla="*/ 415264 w 790693"/>
              <a:gd name="connsiteY90" fmla="*/ 4613563 h 5298523"/>
              <a:gd name="connsiteX91" fmla="*/ 725395 w 790693"/>
              <a:gd name="connsiteY91" fmla="*/ 4745423 h 5298523"/>
              <a:gd name="connsiteX92" fmla="*/ 645136 w 790693"/>
              <a:gd name="connsiteY92" fmla="*/ 4769020 h 5298523"/>
              <a:gd name="connsiteX93" fmla="*/ 790693 w 790693"/>
              <a:gd name="connsiteY93" fmla="*/ 4902500 h 5298523"/>
              <a:gd name="connsiteX94" fmla="*/ 0 w 790693"/>
              <a:gd name="connsiteY94" fmla="*/ 4911594 h 5298523"/>
              <a:gd name="connsiteX95" fmla="*/ 99801 w 790693"/>
              <a:gd name="connsiteY95" fmla="*/ 5014813 h 5298523"/>
              <a:gd name="connsiteX96" fmla="*/ 26036 w 790693"/>
              <a:gd name="connsiteY96" fmla="*/ 5032557 h 5298523"/>
              <a:gd name="connsiteX97" fmla="*/ 99625 w 790693"/>
              <a:gd name="connsiteY97" fmla="*/ 5106952 h 5298523"/>
              <a:gd name="connsiteX98" fmla="*/ 20180 w 790693"/>
              <a:gd name="connsiteY98" fmla="*/ 5124513 h 5298523"/>
              <a:gd name="connsiteX99" fmla="*/ 98002 w 790693"/>
              <a:gd name="connsiteY99" fmla="*/ 5247906 h 5298523"/>
              <a:gd name="connsiteX100" fmla="*/ 25224 w 790693"/>
              <a:gd name="connsiteY10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50450 w 790693"/>
              <a:gd name="connsiteY68" fmla="*/ 2875821 h 5298523"/>
              <a:gd name="connsiteX69" fmla="*/ 224652 w 790693"/>
              <a:gd name="connsiteY69" fmla="*/ 3136926 h 5298523"/>
              <a:gd name="connsiteX70" fmla="*/ 132506 w 790693"/>
              <a:gd name="connsiteY70" fmla="*/ 3171420 h 5298523"/>
              <a:gd name="connsiteX71" fmla="*/ 282120 w 790693"/>
              <a:gd name="connsiteY71" fmla="*/ 3314176 h 5298523"/>
              <a:gd name="connsiteX72" fmla="*/ 158543 w 790693"/>
              <a:gd name="connsiteY72" fmla="*/ 3329307 h 5298523"/>
              <a:gd name="connsiteX73" fmla="*/ 289600 w 790693"/>
              <a:gd name="connsiteY73" fmla="*/ 3447656 h 5298523"/>
              <a:gd name="connsiteX74" fmla="*/ 440027 w 790693"/>
              <a:gd name="connsiteY74" fmla="*/ 3523673 h 5298523"/>
              <a:gd name="connsiteX75" fmla="*/ 303924 w 790693"/>
              <a:gd name="connsiteY75" fmla="*/ 3573478 h 5298523"/>
              <a:gd name="connsiteX76" fmla="*/ 365625 w 790693"/>
              <a:gd name="connsiteY76" fmla="*/ 3643642 h 5298523"/>
              <a:gd name="connsiteX77" fmla="*/ 180871 w 790693"/>
              <a:gd name="connsiteY77" fmla="*/ 3672283 h 5298523"/>
              <a:gd name="connsiteX78" fmla="*/ 347880 w 790693"/>
              <a:gd name="connsiteY78" fmla="*/ 3781172 h 5298523"/>
              <a:gd name="connsiteX79" fmla="*/ 203311 w 790693"/>
              <a:gd name="connsiteY79" fmla="*/ 3834218 h 5298523"/>
              <a:gd name="connsiteX80" fmla="*/ 289601 w 790693"/>
              <a:gd name="connsiteY80" fmla="*/ 3896725 h 5298523"/>
              <a:gd name="connsiteX81" fmla="*/ 200701 w 790693"/>
              <a:gd name="connsiteY81" fmla="*/ 3923562 h 5298523"/>
              <a:gd name="connsiteX82" fmla="*/ 477139 w 790693"/>
              <a:gd name="connsiteY82" fmla="*/ 4116125 h 5298523"/>
              <a:gd name="connsiteX83" fmla="*/ 174139 w 790693"/>
              <a:gd name="connsiteY83" fmla="*/ 4133868 h 5298523"/>
              <a:gd name="connsiteX84" fmla="*/ 320857 w 790693"/>
              <a:gd name="connsiteY84" fmla="*/ 4271581 h 5298523"/>
              <a:gd name="connsiteX85" fmla="*/ 316292 w 790693"/>
              <a:gd name="connsiteY85" fmla="*/ 4267079 h 5298523"/>
              <a:gd name="connsiteX86" fmla="*/ 183943 w 790693"/>
              <a:gd name="connsiteY86" fmla="*/ 4328861 h 5298523"/>
              <a:gd name="connsiteX87" fmla="*/ 565578 w 790693"/>
              <a:gd name="connsiteY87" fmla="*/ 4480267 h 5298523"/>
              <a:gd name="connsiteX88" fmla="*/ 283393 w 790693"/>
              <a:gd name="connsiteY88" fmla="*/ 4512330 h 5298523"/>
              <a:gd name="connsiteX89" fmla="*/ 455163 w 790693"/>
              <a:gd name="connsiteY89" fmla="*/ 4583303 h 5298523"/>
              <a:gd name="connsiteX90" fmla="*/ 415264 w 790693"/>
              <a:gd name="connsiteY90" fmla="*/ 4613563 h 5298523"/>
              <a:gd name="connsiteX91" fmla="*/ 725395 w 790693"/>
              <a:gd name="connsiteY91" fmla="*/ 4745423 h 5298523"/>
              <a:gd name="connsiteX92" fmla="*/ 645136 w 790693"/>
              <a:gd name="connsiteY92" fmla="*/ 4769020 h 5298523"/>
              <a:gd name="connsiteX93" fmla="*/ 790693 w 790693"/>
              <a:gd name="connsiteY93" fmla="*/ 4902500 h 5298523"/>
              <a:gd name="connsiteX94" fmla="*/ 0 w 790693"/>
              <a:gd name="connsiteY94" fmla="*/ 4911594 h 5298523"/>
              <a:gd name="connsiteX95" fmla="*/ 99801 w 790693"/>
              <a:gd name="connsiteY95" fmla="*/ 5014813 h 5298523"/>
              <a:gd name="connsiteX96" fmla="*/ 26036 w 790693"/>
              <a:gd name="connsiteY96" fmla="*/ 5032557 h 5298523"/>
              <a:gd name="connsiteX97" fmla="*/ 99625 w 790693"/>
              <a:gd name="connsiteY97" fmla="*/ 5106952 h 5298523"/>
              <a:gd name="connsiteX98" fmla="*/ 20180 w 790693"/>
              <a:gd name="connsiteY98" fmla="*/ 5124513 h 5298523"/>
              <a:gd name="connsiteX99" fmla="*/ 98002 w 790693"/>
              <a:gd name="connsiteY99" fmla="*/ 5247906 h 5298523"/>
              <a:gd name="connsiteX100" fmla="*/ 25224 w 790693"/>
              <a:gd name="connsiteY10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50450 w 790693"/>
              <a:gd name="connsiteY68" fmla="*/ 2875821 h 5298523"/>
              <a:gd name="connsiteX69" fmla="*/ 224652 w 790693"/>
              <a:gd name="connsiteY69" fmla="*/ 3136926 h 5298523"/>
              <a:gd name="connsiteX70" fmla="*/ 132506 w 790693"/>
              <a:gd name="connsiteY70" fmla="*/ 3171420 h 5298523"/>
              <a:gd name="connsiteX71" fmla="*/ 282120 w 790693"/>
              <a:gd name="connsiteY71" fmla="*/ 3314176 h 5298523"/>
              <a:gd name="connsiteX72" fmla="*/ 158543 w 790693"/>
              <a:gd name="connsiteY72" fmla="*/ 3329307 h 5298523"/>
              <a:gd name="connsiteX73" fmla="*/ 289600 w 790693"/>
              <a:gd name="connsiteY73" fmla="*/ 3447656 h 5298523"/>
              <a:gd name="connsiteX74" fmla="*/ 440027 w 790693"/>
              <a:gd name="connsiteY74" fmla="*/ 3523673 h 5298523"/>
              <a:gd name="connsiteX75" fmla="*/ 303924 w 790693"/>
              <a:gd name="connsiteY75" fmla="*/ 3573478 h 5298523"/>
              <a:gd name="connsiteX76" fmla="*/ 365625 w 790693"/>
              <a:gd name="connsiteY76" fmla="*/ 3643642 h 5298523"/>
              <a:gd name="connsiteX77" fmla="*/ 180871 w 790693"/>
              <a:gd name="connsiteY77" fmla="*/ 3672283 h 5298523"/>
              <a:gd name="connsiteX78" fmla="*/ 347880 w 790693"/>
              <a:gd name="connsiteY78" fmla="*/ 3781172 h 5298523"/>
              <a:gd name="connsiteX79" fmla="*/ 203311 w 790693"/>
              <a:gd name="connsiteY79" fmla="*/ 3834218 h 5298523"/>
              <a:gd name="connsiteX80" fmla="*/ 289601 w 790693"/>
              <a:gd name="connsiteY80" fmla="*/ 3896725 h 5298523"/>
              <a:gd name="connsiteX81" fmla="*/ 200701 w 790693"/>
              <a:gd name="connsiteY81" fmla="*/ 3923562 h 5298523"/>
              <a:gd name="connsiteX82" fmla="*/ 477139 w 790693"/>
              <a:gd name="connsiteY82" fmla="*/ 4116125 h 5298523"/>
              <a:gd name="connsiteX83" fmla="*/ 174139 w 790693"/>
              <a:gd name="connsiteY83" fmla="*/ 4133868 h 5298523"/>
              <a:gd name="connsiteX84" fmla="*/ 320857 w 790693"/>
              <a:gd name="connsiteY84" fmla="*/ 4271581 h 5298523"/>
              <a:gd name="connsiteX85" fmla="*/ 316292 w 790693"/>
              <a:gd name="connsiteY85" fmla="*/ 4267079 h 5298523"/>
              <a:gd name="connsiteX86" fmla="*/ 183943 w 790693"/>
              <a:gd name="connsiteY86" fmla="*/ 4328861 h 5298523"/>
              <a:gd name="connsiteX87" fmla="*/ 565578 w 790693"/>
              <a:gd name="connsiteY87" fmla="*/ 4480267 h 5298523"/>
              <a:gd name="connsiteX88" fmla="*/ 283393 w 790693"/>
              <a:gd name="connsiteY88" fmla="*/ 4512330 h 5298523"/>
              <a:gd name="connsiteX89" fmla="*/ 455163 w 790693"/>
              <a:gd name="connsiteY89" fmla="*/ 4583303 h 5298523"/>
              <a:gd name="connsiteX90" fmla="*/ 415264 w 790693"/>
              <a:gd name="connsiteY90" fmla="*/ 4613563 h 5298523"/>
              <a:gd name="connsiteX91" fmla="*/ 725395 w 790693"/>
              <a:gd name="connsiteY91" fmla="*/ 4745423 h 5298523"/>
              <a:gd name="connsiteX92" fmla="*/ 645136 w 790693"/>
              <a:gd name="connsiteY92" fmla="*/ 4769020 h 5298523"/>
              <a:gd name="connsiteX93" fmla="*/ 790693 w 790693"/>
              <a:gd name="connsiteY93" fmla="*/ 4902500 h 5298523"/>
              <a:gd name="connsiteX94" fmla="*/ 0 w 790693"/>
              <a:gd name="connsiteY94" fmla="*/ 4911594 h 5298523"/>
              <a:gd name="connsiteX95" fmla="*/ 99801 w 790693"/>
              <a:gd name="connsiteY95" fmla="*/ 5014813 h 5298523"/>
              <a:gd name="connsiteX96" fmla="*/ 26036 w 790693"/>
              <a:gd name="connsiteY96" fmla="*/ 5032557 h 5298523"/>
              <a:gd name="connsiteX97" fmla="*/ 99625 w 790693"/>
              <a:gd name="connsiteY97" fmla="*/ 5106952 h 5298523"/>
              <a:gd name="connsiteX98" fmla="*/ 20180 w 790693"/>
              <a:gd name="connsiteY98" fmla="*/ 5124513 h 5298523"/>
              <a:gd name="connsiteX99" fmla="*/ 98002 w 790693"/>
              <a:gd name="connsiteY99" fmla="*/ 5247906 h 5298523"/>
              <a:gd name="connsiteX100" fmla="*/ 25224 w 790693"/>
              <a:gd name="connsiteY10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158717 w 790693"/>
              <a:gd name="connsiteY66" fmla="*/ 2864114 h 5298523"/>
              <a:gd name="connsiteX67" fmla="*/ 226276 w 790693"/>
              <a:gd name="connsiteY67" fmla="*/ 2904644 h 5298523"/>
              <a:gd name="connsiteX68" fmla="*/ 50450 w 790693"/>
              <a:gd name="connsiteY68" fmla="*/ 2875821 h 5298523"/>
              <a:gd name="connsiteX69" fmla="*/ 224652 w 790693"/>
              <a:gd name="connsiteY69" fmla="*/ 3136926 h 5298523"/>
              <a:gd name="connsiteX70" fmla="*/ 132506 w 790693"/>
              <a:gd name="connsiteY70" fmla="*/ 3171420 h 5298523"/>
              <a:gd name="connsiteX71" fmla="*/ 282120 w 790693"/>
              <a:gd name="connsiteY71" fmla="*/ 3314176 h 5298523"/>
              <a:gd name="connsiteX72" fmla="*/ 158543 w 790693"/>
              <a:gd name="connsiteY72" fmla="*/ 3329307 h 5298523"/>
              <a:gd name="connsiteX73" fmla="*/ 289600 w 790693"/>
              <a:gd name="connsiteY73" fmla="*/ 3447656 h 5298523"/>
              <a:gd name="connsiteX74" fmla="*/ 440027 w 790693"/>
              <a:gd name="connsiteY74" fmla="*/ 3523673 h 5298523"/>
              <a:gd name="connsiteX75" fmla="*/ 303924 w 790693"/>
              <a:gd name="connsiteY75" fmla="*/ 3573478 h 5298523"/>
              <a:gd name="connsiteX76" fmla="*/ 365625 w 790693"/>
              <a:gd name="connsiteY76" fmla="*/ 3643642 h 5298523"/>
              <a:gd name="connsiteX77" fmla="*/ 180871 w 790693"/>
              <a:gd name="connsiteY77" fmla="*/ 3672283 h 5298523"/>
              <a:gd name="connsiteX78" fmla="*/ 347880 w 790693"/>
              <a:gd name="connsiteY78" fmla="*/ 3781172 h 5298523"/>
              <a:gd name="connsiteX79" fmla="*/ 203311 w 790693"/>
              <a:gd name="connsiteY79" fmla="*/ 3834218 h 5298523"/>
              <a:gd name="connsiteX80" fmla="*/ 289601 w 790693"/>
              <a:gd name="connsiteY80" fmla="*/ 3896725 h 5298523"/>
              <a:gd name="connsiteX81" fmla="*/ 200701 w 790693"/>
              <a:gd name="connsiteY81" fmla="*/ 3923562 h 5298523"/>
              <a:gd name="connsiteX82" fmla="*/ 477139 w 790693"/>
              <a:gd name="connsiteY82" fmla="*/ 4116125 h 5298523"/>
              <a:gd name="connsiteX83" fmla="*/ 174139 w 790693"/>
              <a:gd name="connsiteY83" fmla="*/ 4133868 h 5298523"/>
              <a:gd name="connsiteX84" fmla="*/ 320857 w 790693"/>
              <a:gd name="connsiteY84" fmla="*/ 4271581 h 5298523"/>
              <a:gd name="connsiteX85" fmla="*/ 316292 w 790693"/>
              <a:gd name="connsiteY85" fmla="*/ 4267079 h 5298523"/>
              <a:gd name="connsiteX86" fmla="*/ 183943 w 790693"/>
              <a:gd name="connsiteY86" fmla="*/ 4328861 h 5298523"/>
              <a:gd name="connsiteX87" fmla="*/ 565578 w 790693"/>
              <a:gd name="connsiteY87" fmla="*/ 4480267 h 5298523"/>
              <a:gd name="connsiteX88" fmla="*/ 283393 w 790693"/>
              <a:gd name="connsiteY88" fmla="*/ 4512330 h 5298523"/>
              <a:gd name="connsiteX89" fmla="*/ 455163 w 790693"/>
              <a:gd name="connsiteY89" fmla="*/ 4583303 h 5298523"/>
              <a:gd name="connsiteX90" fmla="*/ 415264 w 790693"/>
              <a:gd name="connsiteY90" fmla="*/ 4613563 h 5298523"/>
              <a:gd name="connsiteX91" fmla="*/ 725395 w 790693"/>
              <a:gd name="connsiteY91" fmla="*/ 4745423 h 5298523"/>
              <a:gd name="connsiteX92" fmla="*/ 645136 w 790693"/>
              <a:gd name="connsiteY92" fmla="*/ 4769020 h 5298523"/>
              <a:gd name="connsiteX93" fmla="*/ 790693 w 790693"/>
              <a:gd name="connsiteY93" fmla="*/ 4902500 h 5298523"/>
              <a:gd name="connsiteX94" fmla="*/ 0 w 790693"/>
              <a:gd name="connsiteY94" fmla="*/ 4911594 h 5298523"/>
              <a:gd name="connsiteX95" fmla="*/ 99801 w 790693"/>
              <a:gd name="connsiteY95" fmla="*/ 5014813 h 5298523"/>
              <a:gd name="connsiteX96" fmla="*/ 26036 w 790693"/>
              <a:gd name="connsiteY96" fmla="*/ 5032557 h 5298523"/>
              <a:gd name="connsiteX97" fmla="*/ 99625 w 790693"/>
              <a:gd name="connsiteY97" fmla="*/ 5106952 h 5298523"/>
              <a:gd name="connsiteX98" fmla="*/ 20180 w 790693"/>
              <a:gd name="connsiteY98" fmla="*/ 5124513 h 5298523"/>
              <a:gd name="connsiteX99" fmla="*/ 98002 w 790693"/>
              <a:gd name="connsiteY99" fmla="*/ 5247906 h 5298523"/>
              <a:gd name="connsiteX100" fmla="*/ 25224 w 790693"/>
              <a:gd name="connsiteY10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91159 w 790693"/>
              <a:gd name="connsiteY65" fmla="*/ 2810074 h 5298523"/>
              <a:gd name="connsiteX66" fmla="*/ 226276 w 790693"/>
              <a:gd name="connsiteY66" fmla="*/ 2904644 h 5298523"/>
              <a:gd name="connsiteX67" fmla="*/ 50450 w 790693"/>
              <a:gd name="connsiteY67" fmla="*/ 2875821 h 5298523"/>
              <a:gd name="connsiteX68" fmla="*/ 224652 w 790693"/>
              <a:gd name="connsiteY68" fmla="*/ 3136926 h 5298523"/>
              <a:gd name="connsiteX69" fmla="*/ 132506 w 790693"/>
              <a:gd name="connsiteY69" fmla="*/ 3171420 h 5298523"/>
              <a:gd name="connsiteX70" fmla="*/ 282120 w 790693"/>
              <a:gd name="connsiteY70" fmla="*/ 3314176 h 5298523"/>
              <a:gd name="connsiteX71" fmla="*/ 158543 w 790693"/>
              <a:gd name="connsiteY71" fmla="*/ 3329307 h 5298523"/>
              <a:gd name="connsiteX72" fmla="*/ 289600 w 790693"/>
              <a:gd name="connsiteY72" fmla="*/ 3447656 h 5298523"/>
              <a:gd name="connsiteX73" fmla="*/ 440027 w 790693"/>
              <a:gd name="connsiteY73" fmla="*/ 3523673 h 5298523"/>
              <a:gd name="connsiteX74" fmla="*/ 303924 w 790693"/>
              <a:gd name="connsiteY74" fmla="*/ 3573478 h 5298523"/>
              <a:gd name="connsiteX75" fmla="*/ 365625 w 790693"/>
              <a:gd name="connsiteY75" fmla="*/ 3643642 h 5298523"/>
              <a:gd name="connsiteX76" fmla="*/ 180871 w 790693"/>
              <a:gd name="connsiteY76" fmla="*/ 3672283 h 5298523"/>
              <a:gd name="connsiteX77" fmla="*/ 347880 w 790693"/>
              <a:gd name="connsiteY77" fmla="*/ 3781172 h 5298523"/>
              <a:gd name="connsiteX78" fmla="*/ 203311 w 790693"/>
              <a:gd name="connsiteY78" fmla="*/ 3834218 h 5298523"/>
              <a:gd name="connsiteX79" fmla="*/ 289601 w 790693"/>
              <a:gd name="connsiteY79" fmla="*/ 3896725 h 5298523"/>
              <a:gd name="connsiteX80" fmla="*/ 200701 w 790693"/>
              <a:gd name="connsiteY80" fmla="*/ 3923562 h 5298523"/>
              <a:gd name="connsiteX81" fmla="*/ 477139 w 790693"/>
              <a:gd name="connsiteY81" fmla="*/ 4116125 h 5298523"/>
              <a:gd name="connsiteX82" fmla="*/ 174139 w 790693"/>
              <a:gd name="connsiteY82" fmla="*/ 4133868 h 5298523"/>
              <a:gd name="connsiteX83" fmla="*/ 320857 w 790693"/>
              <a:gd name="connsiteY83" fmla="*/ 4271581 h 5298523"/>
              <a:gd name="connsiteX84" fmla="*/ 316292 w 790693"/>
              <a:gd name="connsiteY84" fmla="*/ 4267079 h 5298523"/>
              <a:gd name="connsiteX85" fmla="*/ 183943 w 790693"/>
              <a:gd name="connsiteY85" fmla="*/ 4328861 h 5298523"/>
              <a:gd name="connsiteX86" fmla="*/ 565578 w 790693"/>
              <a:gd name="connsiteY86" fmla="*/ 4480267 h 5298523"/>
              <a:gd name="connsiteX87" fmla="*/ 283393 w 790693"/>
              <a:gd name="connsiteY87" fmla="*/ 4512330 h 5298523"/>
              <a:gd name="connsiteX88" fmla="*/ 455163 w 790693"/>
              <a:gd name="connsiteY88" fmla="*/ 4583303 h 5298523"/>
              <a:gd name="connsiteX89" fmla="*/ 415264 w 790693"/>
              <a:gd name="connsiteY89" fmla="*/ 4613563 h 5298523"/>
              <a:gd name="connsiteX90" fmla="*/ 725395 w 790693"/>
              <a:gd name="connsiteY90" fmla="*/ 4745423 h 5298523"/>
              <a:gd name="connsiteX91" fmla="*/ 645136 w 790693"/>
              <a:gd name="connsiteY91" fmla="*/ 4769020 h 5298523"/>
              <a:gd name="connsiteX92" fmla="*/ 790693 w 790693"/>
              <a:gd name="connsiteY92" fmla="*/ 4902500 h 5298523"/>
              <a:gd name="connsiteX93" fmla="*/ 0 w 790693"/>
              <a:gd name="connsiteY93" fmla="*/ 4911594 h 5298523"/>
              <a:gd name="connsiteX94" fmla="*/ 99801 w 790693"/>
              <a:gd name="connsiteY94" fmla="*/ 5014813 h 5298523"/>
              <a:gd name="connsiteX95" fmla="*/ 26036 w 790693"/>
              <a:gd name="connsiteY95" fmla="*/ 5032557 h 5298523"/>
              <a:gd name="connsiteX96" fmla="*/ 99625 w 790693"/>
              <a:gd name="connsiteY96" fmla="*/ 5106952 h 5298523"/>
              <a:gd name="connsiteX97" fmla="*/ 20180 w 790693"/>
              <a:gd name="connsiteY97" fmla="*/ 5124513 h 5298523"/>
              <a:gd name="connsiteX98" fmla="*/ 98002 w 790693"/>
              <a:gd name="connsiteY98" fmla="*/ 5247906 h 5298523"/>
              <a:gd name="connsiteX99" fmla="*/ 25224 w 790693"/>
              <a:gd name="connsiteY99"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77648 w 790693"/>
              <a:gd name="connsiteY64" fmla="*/ 2756034 h 5298523"/>
              <a:gd name="connsiteX65" fmla="*/ 226276 w 790693"/>
              <a:gd name="connsiteY65" fmla="*/ 2904644 h 5298523"/>
              <a:gd name="connsiteX66" fmla="*/ 50450 w 790693"/>
              <a:gd name="connsiteY66" fmla="*/ 2875821 h 5298523"/>
              <a:gd name="connsiteX67" fmla="*/ 224652 w 790693"/>
              <a:gd name="connsiteY67" fmla="*/ 3136926 h 5298523"/>
              <a:gd name="connsiteX68" fmla="*/ 132506 w 790693"/>
              <a:gd name="connsiteY68" fmla="*/ 3171420 h 5298523"/>
              <a:gd name="connsiteX69" fmla="*/ 282120 w 790693"/>
              <a:gd name="connsiteY69" fmla="*/ 3314176 h 5298523"/>
              <a:gd name="connsiteX70" fmla="*/ 158543 w 790693"/>
              <a:gd name="connsiteY70" fmla="*/ 3329307 h 5298523"/>
              <a:gd name="connsiteX71" fmla="*/ 289600 w 790693"/>
              <a:gd name="connsiteY71" fmla="*/ 3447656 h 5298523"/>
              <a:gd name="connsiteX72" fmla="*/ 440027 w 790693"/>
              <a:gd name="connsiteY72" fmla="*/ 3523673 h 5298523"/>
              <a:gd name="connsiteX73" fmla="*/ 303924 w 790693"/>
              <a:gd name="connsiteY73" fmla="*/ 3573478 h 5298523"/>
              <a:gd name="connsiteX74" fmla="*/ 365625 w 790693"/>
              <a:gd name="connsiteY74" fmla="*/ 3643642 h 5298523"/>
              <a:gd name="connsiteX75" fmla="*/ 180871 w 790693"/>
              <a:gd name="connsiteY75" fmla="*/ 3672283 h 5298523"/>
              <a:gd name="connsiteX76" fmla="*/ 347880 w 790693"/>
              <a:gd name="connsiteY76" fmla="*/ 3781172 h 5298523"/>
              <a:gd name="connsiteX77" fmla="*/ 203311 w 790693"/>
              <a:gd name="connsiteY77" fmla="*/ 3834218 h 5298523"/>
              <a:gd name="connsiteX78" fmla="*/ 289601 w 790693"/>
              <a:gd name="connsiteY78" fmla="*/ 3896725 h 5298523"/>
              <a:gd name="connsiteX79" fmla="*/ 200701 w 790693"/>
              <a:gd name="connsiteY79" fmla="*/ 3923562 h 5298523"/>
              <a:gd name="connsiteX80" fmla="*/ 477139 w 790693"/>
              <a:gd name="connsiteY80" fmla="*/ 4116125 h 5298523"/>
              <a:gd name="connsiteX81" fmla="*/ 174139 w 790693"/>
              <a:gd name="connsiteY81" fmla="*/ 4133868 h 5298523"/>
              <a:gd name="connsiteX82" fmla="*/ 320857 w 790693"/>
              <a:gd name="connsiteY82" fmla="*/ 4271581 h 5298523"/>
              <a:gd name="connsiteX83" fmla="*/ 316292 w 790693"/>
              <a:gd name="connsiteY83" fmla="*/ 4267079 h 5298523"/>
              <a:gd name="connsiteX84" fmla="*/ 183943 w 790693"/>
              <a:gd name="connsiteY84" fmla="*/ 4328861 h 5298523"/>
              <a:gd name="connsiteX85" fmla="*/ 565578 w 790693"/>
              <a:gd name="connsiteY85" fmla="*/ 4480267 h 5298523"/>
              <a:gd name="connsiteX86" fmla="*/ 283393 w 790693"/>
              <a:gd name="connsiteY86" fmla="*/ 4512330 h 5298523"/>
              <a:gd name="connsiteX87" fmla="*/ 455163 w 790693"/>
              <a:gd name="connsiteY87" fmla="*/ 4583303 h 5298523"/>
              <a:gd name="connsiteX88" fmla="*/ 415264 w 790693"/>
              <a:gd name="connsiteY88" fmla="*/ 4613563 h 5298523"/>
              <a:gd name="connsiteX89" fmla="*/ 725395 w 790693"/>
              <a:gd name="connsiteY89" fmla="*/ 4745423 h 5298523"/>
              <a:gd name="connsiteX90" fmla="*/ 645136 w 790693"/>
              <a:gd name="connsiteY90" fmla="*/ 4769020 h 5298523"/>
              <a:gd name="connsiteX91" fmla="*/ 790693 w 790693"/>
              <a:gd name="connsiteY91" fmla="*/ 4902500 h 5298523"/>
              <a:gd name="connsiteX92" fmla="*/ 0 w 790693"/>
              <a:gd name="connsiteY92" fmla="*/ 4911594 h 5298523"/>
              <a:gd name="connsiteX93" fmla="*/ 99801 w 790693"/>
              <a:gd name="connsiteY93" fmla="*/ 5014813 h 5298523"/>
              <a:gd name="connsiteX94" fmla="*/ 26036 w 790693"/>
              <a:gd name="connsiteY94" fmla="*/ 5032557 h 5298523"/>
              <a:gd name="connsiteX95" fmla="*/ 99625 w 790693"/>
              <a:gd name="connsiteY95" fmla="*/ 5106952 h 5298523"/>
              <a:gd name="connsiteX96" fmla="*/ 20180 w 790693"/>
              <a:gd name="connsiteY96" fmla="*/ 5124513 h 5298523"/>
              <a:gd name="connsiteX97" fmla="*/ 98002 w 790693"/>
              <a:gd name="connsiteY97" fmla="*/ 5247906 h 5298523"/>
              <a:gd name="connsiteX98" fmla="*/ 25224 w 790693"/>
              <a:gd name="connsiteY9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226276 w 790693"/>
              <a:gd name="connsiteY64" fmla="*/ 2904644 h 5298523"/>
              <a:gd name="connsiteX65" fmla="*/ 50450 w 790693"/>
              <a:gd name="connsiteY65" fmla="*/ 2875821 h 5298523"/>
              <a:gd name="connsiteX66" fmla="*/ 224652 w 790693"/>
              <a:gd name="connsiteY66" fmla="*/ 3136926 h 5298523"/>
              <a:gd name="connsiteX67" fmla="*/ 132506 w 790693"/>
              <a:gd name="connsiteY67" fmla="*/ 3171420 h 5298523"/>
              <a:gd name="connsiteX68" fmla="*/ 282120 w 790693"/>
              <a:gd name="connsiteY68" fmla="*/ 3314176 h 5298523"/>
              <a:gd name="connsiteX69" fmla="*/ 158543 w 790693"/>
              <a:gd name="connsiteY69" fmla="*/ 3329307 h 5298523"/>
              <a:gd name="connsiteX70" fmla="*/ 289600 w 790693"/>
              <a:gd name="connsiteY70" fmla="*/ 3447656 h 5298523"/>
              <a:gd name="connsiteX71" fmla="*/ 440027 w 790693"/>
              <a:gd name="connsiteY71" fmla="*/ 3523673 h 5298523"/>
              <a:gd name="connsiteX72" fmla="*/ 303924 w 790693"/>
              <a:gd name="connsiteY72" fmla="*/ 3573478 h 5298523"/>
              <a:gd name="connsiteX73" fmla="*/ 365625 w 790693"/>
              <a:gd name="connsiteY73" fmla="*/ 3643642 h 5298523"/>
              <a:gd name="connsiteX74" fmla="*/ 180871 w 790693"/>
              <a:gd name="connsiteY74" fmla="*/ 3672283 h 5298523"/>
              <a:gd name="connsiteX75" fmla="*/ 347880 w 790693"/>
              <a:gd name="connsiteY75" fmla="*/ 3781172 h 5298523"/>
              <a:gd name="connsiteX76" fmla="*/ 203311 w 790693"/>
              <a:gd name="connsiteY76" fmla="*/ 3834218 h 5298523"/>
              <a:gd name="connsiteX77" fmla="*/ 289601 w 790693"/>
              <a:gd name="connsiteY77" fmla="*/ 3896725 h 5298523"/>
              <a:gd name="connsiteX78" fmla="*/ 200701 w 790693"/>
              <a:gd name="connsiteY78" fmla="*/ 3923562 h 5298523"/>
              <a:gd name="connsiteX79" fmla="*/ 477139 w 790693"/>
              <a:gd name="connsiteY79" fmla="*/ 4116125 h 5298523"/>
              <a:gd name="connsiteX80" fmla="*/ 174139 w 790693"/>
              <a:gd name="connsiteY80" fmla="*/ 4133868 h 5298523"/>
              <a:gd name="connsiteX81" fmla="*/ 320857 w 790693"/>
              <a:gd name="connsiteY81" fmla="*/ 4271581 h 5298523"/>
              <a:gd name="connsiteX82" fmla="*/ 316292 w 790693"/>
              <a:gd name="connsiteY82" fmla="*/ 4267079 h 5298523"/>
              <a:gd name="connsiteX83" fmla="*/ 183943 w 790693"/>
              <a:gd name="connsiteY83" fmla="*/ 4328861 h 5298523"/>
              <a:gd name="connsiteX84" fmla="*/ 565578 w 790693"/>
              <a:gd name="connsiteY84" fmla="*/ 4480267 h 5298523"/>
              <a:gd name="connsiteX85" fmla="*/ 283393 w 790693"/>
              <a:gd name="connsiteY85" fmla="*/ 4512330 h 5298523"/>
              <a:gd name="connsiteX86" fmla="*/ 455163 w 790693"/>
              <a:gd name="connsiteY86" fmla="*/ 4583303 h 5298523"/>
              <a:gd name="connsiteX87" fmla="*/ 415264 w 790693"/>
              <a:gd name="connsiteY87" fmla="*/ 4613563 h 5298523"/>
              <a:gd name="connsiteX88" fmla="*/ 725395 w 790693"/>
              <a:gd name="connsiteY88" fmla="*/ 4745423 h 5298523"/>
              <a:gd name="connsiteX89" fmla="*/ 645136 w 790693"/>
              <a:gd name="connsiteY89" fmla="*/ 4769020 h 5298523"/>
              <a:gd name="connsiteX90" fmla="*/ 790693 w 790693"/>
              <a:gd name="connsiteY90" fmla="*/ 4902500 h 5298523"/>
              <a:gd name="connsiteX91" fmla="*/ 0 w 790693"/>
              <a:gd name="connsiteY91" fmla="*/ 4911594 h 5298523"/>
              <a:gd name="connsiteX92" fmla="*/ 99801 w 790693"/>
              <a:gd name="connsiteY92" fmla="*/ 5014813 h 5298523"/>
              <a:gd name="connsiteX93" fmla="*/ 26036 w 790693"/>
              <a:gd name="connsiteY93" fmla="*/ 5032557 h 5298523"/>
              <a:gd name="connsiteX94" fmla="*/ 99625 w 790693"/>
              <a:gd name="connsiteY94" fmla="*/ 5106952 h 5298523"/>
              <a:gd name="connsiteX95" fmla="*/ 20180 w 790693"/>
              <a:gd name="connsiteY95" fmla="*/ 5124513 h 5298523"/>
              <a:gd name="connsiteX96" fmla="*/ 98002 w 790693"/>
              <a:gd name="connsiteY96" fmla="*/ 5247906 h 5298523"/>
              <a:gd name="connsiteX97" fmla="*/ 25224 w 790693"/>
              <a:gd name="connsiteY9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226276 w 790693"/>
              <a:gd name="connsiteY64" fmla="*/ 2853844 h 5298523"/>
              <a:gd name="connsiteX65" fmla="*/ 50450 w 790693"/>
              <a:gd name="connsiteY65" fmla="*/ 2875821 h 5298523"/>
              <a:gd name="connsiteX66" fmla="*/ 224652 w 790693"/>
              <a:gd name="connsiteY66" fmla="*/ 3136926 h 5298523"/>
              <a:gd name="connsiteX67" fmla="*/ 132506 w 790693"/>
              <a:gd name="connsiteY67" fmla="*/ 3171420 h 5298523"/>
              <a:gd name="connsiteX68" fmla="*/ 282120 w 790693"/>
              <a:gd name="connsiteY68" fmla="*/ 3314176 h 5298523"/>
              <a:gd name="connsiteX69" fmla="*/ 158543 w 790693"/>
              <a:gd name="connsiteY69" fmla="*/ 3329307 h 5298523"/>
              <a:gd name="connsiteX70" fmla="*/ 289600 w 790693"/>
              <a:gd name="connsiteY70" fmla="*/ 3447656 h 5298523"/>
              <a:gd name="connsiteX71" fmla="*/ 440027 w 790693"/>
              <a:gd name="connsiteY71" fmla="*/ 3523673 h 5298523"/>
              <a:gd name="connsiteX72" fmla="*/ 303924 w 790693"/>
              <a:gd name="connsiteY72" fmla="*/ 3573478 h 5298523"/>
              <a:gd name="connsiteX73" fmla="*/ 365625 w 790693"/>
              <a:gd name="connsiteY73" fmla="*/ 3643642 h 5298523"/>
              <a:gd name="connsiteX74" fmla="*/ 180871 w 790693"/>
              <a:gd name="connsiteY74" fmla="*/ 3672283 h 5298523"/>
              <a:gd name="connsiteX75" fmla="*/ 347880 w 790693"/>
              <a:gd name="connsiteY75" fmla="*/ 3781172 h 5298523"/>
              <a:gd name="connsiteX76" fmla="*/ 203311 w 790693"/>
              <a:gd name="connsiteY76" fmla="*/ 3834218 h 5298523"/>
              <a:gd name="connsiteX77" fmla="*/ 289601 w 790693"/>
              <a:gd name="connsiteY77" fmla="*/ 3896725 h 5298523"/>
              <a:gd name="connsiteX78" fmla="*/ 200701 w 790693"/>
              <a:gd name="connsiteY78" fmla="*/ 3923562 h 5298523"/>
              <a:gd name="connsiteX79" fmla="*/ 477139 w 790693"/>
              <a:gd name="connsiteY79" fmla="*/ 4116125 h 5298523"/>
              <a:gd name="connsiteX80" fmla="*/ 174139 w 790693"/>
              <a:gd name="connsiteY80" fmla="*/ 4133868 h 5298523"/>
              <a:gd name="connsiteX81" fmla="*/ 320857 w 790693"/>
              <a:gd name="connsiteY81" fmla="*/ 4271581 h 5298523"/>
              <a:gd name="connsiteX82" fmla="*/ 316292 w 790693"/>
              <a:gd name="connsiteY82" fmla="*/ 4267079 h 5298523"/>
              <a:gd name="connsiteX83" fmla="*/ 183943 w 790693"/>
              <a:gd name="connsiteY83" fmla="*/ 4328861 h 5298523"/>
              <a:gd name="connsiteX84" fmla="*/ 565578 w 790693"/>
              <a:gd name="connsiteY84" fmla="*/ 4480267 h 5298523"/>
              <a:gd name="connsiteX85" fmla="*/ 283393 w 790693"/>
              <a:gd name="connsiteY85" fmla="*/ 4512330 h 5298523"/>
              <a:gd name="connsiteX86" fmla="*/ 455163 w 790693"/>
              <a:gd name="connsiteY86" fmla="*/ 4583303 h 5298523"/>
              <a:gd name="connsiteX87" fmla="*/ 415264 w 790693"/>
              <a:gd name="connsiteY87" fmla="*/ 4613563 h 5298523"/>
              <a:gd name="connsiteX88" fmla="*/ 725395 w 790693"/>
              <a:gd name="connsiteY88" fmla="*/ 4745423 h 5298523"/>
              <a:gd name="connsiteX89" fmla="*/ 645136 w 790693"/>
              <a:gd name="connsiteY89" fmla="*/ 4769020 h 5298523"/>
              <a:gd name="connsiteX90" fmla="*/ 790693 w 790693"/>
              <a:gd name="connsiteY90" fmla="*/ 4902500 h 5298523"/>
              <a:gd name="connsiteX91" fmla="*/ 0 w 790693"/>
              <a:gd name="connsiteY91" fmla="*/ 4911594 h 5298523"/>
              <a:gd name="connsiteX92" fmla="*/ 99801 w 790693"/>
              <a:gd name="connsiteY92" fmla="*/ 5014813 h 5298523"/>
              <a:gd name="connsiteX93" fmla="*/ 26036 w 790693"/>
              <a:gd name="connsiteY93" fmla="*/ 5032557 h 5298523"/>
              <a:gd name="connsiteX94" fmla="*/ 99625 w 790693"/>
              <a:gd name="connsiteY94" fmla="*/ 5106952 h 5298523"/>
              <a:gd name="connsiteX95" fmla="*/ 20180 w 790693"/>
              <a:gd name="connsiteY95" fmla="*/ 5124513 h 5298523"/>
              <a:gd name="connsiteX96" fmla="*/ 98002 w 790693"/>
              <a:gd name="connsiteY96" fmla="*/ 5247906 h 5298523"/>
              <a:gd name="connsiteX97" fmla="*/ 25224 w 790693"/>
              <a:gd name="connsiteY9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118183 w 790693"/>
              <a:gd name="connsiteY62" fmla="*/ 2634444 h 5298523"/>
              <a:gd name="connsiteX63" fmla="*/ 50624 w 790693"/>
              <a:gd name="connsiteY63" fmla="*/ 2688484 h 5298523"/>
              <a:gd name="connsiteX64" fmla="*/ 226276 w 790693"/>
              <a:gd name="connsiteY64" fmla="*/ 2853844 h 5298523"/>
              <a:gd name="connsiteX65" fmla="*/ 50450 w 790693"/>
              <a:gd name="connsiteY65" fmla="*/ 2875821 h 5298523"/>
              <a:gd name="connsiteX66" fmla="*/ 224652 w 790693"/>
              <a:gd name="connsiteY66" fmla="*/ 3136926 h 5298523"/>
              <a:gd name="connsiteX67" fmla="*/ 132506 w 790693"/>
              <a:gd name="connsiteY67" fmla="*/ 3171420 h 5298523"/>
              <a:gd name="connsiteX68" fmla="*/ 282120 w 790693"/>
              <a:gd name="connsiteY68" fmla="*/ 3314176 h 5298523"/>
              <a:gd name="connsiteX69" fmla="*/ 158543 w 790693"/>
              <a:gd name="connsiteY69" fmla="*/ 3329307 h 5298523"/>
              <a:gd name="connsiteX70" fmla="*/ 289600 w 790693"/>
              <a:gd name="connsiteY70" fmla="*/ 3447656 h 5298523"/>
              <a:gd name="connsiteX71" fmla="*/ 440027 w 790693"/>
              <a:gd name="connsiteY71" fmla="*/ 3523673 h 5298523"/>
              <a:gd name="connsiteX72" fmla="*/ 303924 w 790693"/>
              <a:gd name="connsiteY72" fmla="*/ 3573478 h 5298523"/>
              <a:gd name="connsiteX73" fmla="*/ 365625 w 790693"/>
              <a:gd name="connsiteY73" fmla="*/ 3643642 h 5298523"/>
              <a:gd name="connsiteX74" fmla="*/ 180871 w 790693"/>
              <a:gd name="connsiteY74" fmla="*/ 3672283 h 5298523"/>
              <a:gd name="connsiteX75" fmla="*/ 347880 w 790693"/>
              <a:gd name="connsiteY75" fmla="*/ 3781172 h 5298523"/>
              <a:gd name="connsiteX76" fmla="*/ 203311 w 790693"/>
              <a:gd name="connsiteY76" fmla="*/ 3834218 h 5298523"/>
              <a:gd name="connsiteX77" fmla="*/ 289601 w 790693"/>
              <a:gd name="connsiteY77" fmla="*/ 3896725 h 5298523"/>
              <a:gd name="connsiteX78" fmla="*/ 200701 w 790693"/>
              <a:gd name="connsiteY78" fmla="*/ 3923562 h 5298523"/>
              <a:gd name="connsiteX79" fmla="*/ 477139 w 790693"/>
              <a:gd name="connsiteY79" fmla="*/ 4116125 h 5298523"/>
              <a:gd name="connsiteX80" fmla="*/ 174139 w 790693"/>
              <a:gd name="connsiteY80" fmla="*/ 4133868 h 5298523"/>
              <a:gd name="connsiteX81" fmla="*/ 320857 w 790693"/>
              <a:gd name="connsiteY81" fmla="*/ 4271581 h 5298523"/>
              <a:gd name="connsiteX82" fmla="*/ 316292 w 790693"/>
              <a:gd name="connsiteY82" fmla="*/ 4267079 h 5298523"/>
              <a:gd name="connsiteX83" fmla="*/ 183943 w 790693"/>
              <a:gd name="connsiteY83" fmla="*/ 4328861 h 5298523"/>
              <a:gd name="connsiteX84" fmla="*/ 565578 w 790693"/>
              <a:gd name="connsiteY84" fmla="*/ 4480267 h 5298523"/>
              <a:gd name="connsiteX85" fmla="*/ 283393 w 790693"/>
              <a:gd name="connsiteY85" fmla="*/ 4512330 h 5298523"/>
              <a:gd name="connsiteX86" fmla="*/ 455163 w 790693"/>
              <a:gd name="connsiteY86" fmla="*/ 4583303 h 5298523"/>
              <a:gd name="connsiteX87" fmla="*/ 415264 w 790693"/>
              <a:gd name="connsiteY87" fmla="*/ 4613563 h 5298523"/>
              <a:gd name="connsiteX88" fmla="*/ 725395 w 790693"/>
              <a:gd name="connsiteY88" fmla="*/ 4745423 h 5298523"/>
              <a:gd name="connsiteX89" fmla="*/ 645136 w 790693"/>
              <a:gd name="connsiteY89" fmla="*/ 4769020 h 5298523"/>
              <a:gd name="connsiteX90" fmla="*/ 790693 w 790693"/>
              <a:gd name="connsiteY90" fmla="*/ 4902500 h 5298523"/>
              <a:gd name="connsiteX91" fmla="*/ 0 w 790693"/>
              <a:gd name="connsiteY91" fmla="*/ 4911594 h 5298523"/>
              <a:gd name="connsiteX92" fmla="*/ 99801 w 790693"/>
              <a:gd name="connsiteY92" fmla="*/ 5014813 h 5298523"/>
              <a:gd name="connsiteX93" fmla="*/ 26036 w 790693"/>
              <a:gd name="connsiteY93" fmla="*/ 5032557 h 5298523"/>
              <a:gd name="connsiteX94" fmla="*/ 99625 w 790693"/>
              <a:gd name="connsiteY94" fmla="*/ 5106952 h 5298523"/>
              <a:gd name="connsiteX95" fmla="*/ 20180 w 790693"/>
              <a:gd name="connsiteY95" fmla="*/ 5124513 h 5298523"/>
              <a:gd name="connsiteX96" fmla="*/ 98002 w 790693"/>
              <a:gd name="connsiteY96" fmla="*/ 5247906 h 5298523"/>
              <a:gd name="connsiteX97" fmla="*/ 25224 w 790693"/>
              <a:gd name="connsiteY9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50624 w 790693"/>
              <a:gd name="connsiteY62" fmla="*/ 2688484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91159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64136 w 790693"/>
              <a:gd name="connsiteY60" fmla="*/ 2458815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31694 w 790693"/>
              <a:gd name="connsiteY59" fmla="*/ 2445305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118183 w 790693"/>
              <a:gd name="connsiteY58" fmla="*/ 2404775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37750 w 790693"/>
              <a:gd name="connsiteY58" fmla="*/ 2379375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37750 w 790693"/>
              <a:gd name="connsiteY58" fmla="*/ 2379375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37750 w 790693"/>
              <a:gd name="connsiteY58" fmla="*/ 2379375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91159 w 790693"/>
              <a:gd name="connsiteY57" fmla="*/ 2337225 h 5298523"/>
              <a:gd name="connsiteX58" fmla="*/ 37750 w 790693"/>
              <a:gd name="connsiteY58" fmla="*/ 2379375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125026 w 790693"/>
              <a:gd name="connsiteY57" fmla="*/ 2341458 h 5298523"/>
              <a:gd name="connsiteX58" fmla="*/ 37750 w 790693"/>
              <a:gd name="connsiteY58" fmla="*/ 2379375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125026 w 790693"/>
              <a:gd name="connsiteY57" fmla="*/ 2341458 h 5298523"/>
              <a:gd name="connsiteX58" fmla="*/ 41983 w 790693"/>
              <a:gd name="connsiteY58" fmla="*/ 2362441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125026 w 790693"/>
              <a:gd name="connsiteY57" fmla="*/ 2341458 h 5298523"/>
              <a:gd name="connsiteX58" fmla="*/ 41983 w 790693"/>
              <a:gd name="connsiteY58" fmla="*/ 2362441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125026 w 790693"/>
              <a:gd name="connsiteY57" fmla="*/ 2341458 h 5298523"/>
              <a:gd name="connsiteX58" fmla="*/ 41983 w 790693"/>
              <a:gd name="connsiteY58" fmla="*/ 2362441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125026 w 790693"/>
              <a:gd name="connsiteY57" fmla="*/ 2341458 h 5298523"/>
              <a:gd name="connsiteX58" fmla="*/ 41983 w 790693"/>
              <a:gd name="connsiteY58" fmla="*/ 2362441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125026 w 790693"/>
              <a:gd name="connsiteY57" fmla="*/ 2341458 h 5298523"/>
              <a:gd name="connsiteX58" fmla="*/ 41983 w 790693"/>
              <a:gd name="connsiteY58" fmla="*/ 2362441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04671 w 790693"/>
              <a:gd name="connsiteY56" fmla="*/ 2283185 h 5298523"/>
              <a:gd name="connsiteX57" fmla="*/ 125026 w 790693"/>
              <a:gd name="connsiteY57" fmla="*/ 2341458 h 5298523"/>
              <a:gd name="connsiteX58" fmla="*/ 41983 w 790693"/>
              <a:gd name="connsiteY58" fmla="*/ 2362441 h 5298523"/>
              <a:gd name="connsiteX59" fmla="*/ 106294 w 790693"/>
              <a:gd name="connsiteY59" fmla="*/ 2513039 h 5298523"/>
              <a:gd name="connsiteX60" fmla="*/ 55669 w 790693"/>
              <a:gd name="connsiteY60" fmla="*/ 2564648 h 5298523"/>
              <a:gd name="connsiteX61" fmla="*/ 108092 w 790693"/>
              <a:gd name="connsiteY61" fmla="*/ 2607424 h 5298523"/>
              <a:gd name="connsiteX62" fmla="*/ 50624 w 790693"/>
              <a:gd name="connsiteY62" fmla="*/ 2629217 h 5298523"/>
              <a:gd name="connsiteX63" fmla="*/ 226276 w 790693"/>
              <a:gd name="connsiteY63" fmla="*/ 2853844 h 5298523"/>
              <a:gd name="connsiteX64" fmla="*/ 50450 w 790693"/>
              <a:gd name="connsiteY64" fmla="*/ 2875821 h 5298523"/>
              <a:gd name="connsiteX65" fmla="*/ 224652 w 790693"/>
              <a:gd name="connsiteY65" fmla="*/ 3136926 h 5298523"/>
              <a:gd name="connsiteX66" fmla="*/ 132506 w 790693"/>
              <a:gd name="connsiteY66" fmla="*/ 3171420 h 5298523"/>
              <a:gd name="connsiteX67" fmla="*/ 282120 w 790693"/>
              <a:gd name="connsiteY67" fmla="*/ 3314176 h 5298523"/>
              <a:gd name="connsiteX68" fmla="*/ 158543 w 790693"/>
              <a:gd name="connsiteY68" fmla="*/ 3329307 h 5298523"/>
              <a:gd name="connsiteX69" fmla="*/ 289600 w 790693"/>
              <a:gd name="connsiteY69" fmla="*/ 3447656 h 5298523"/>
              <a:gd name="connsiteX70" fmla="*/ 440027 w 790693"/>
              <a:gd name="connsiteY70" fmla="*/ 3523673 h 5298523"/>
              <a:gd name="connsiteX71" fmla="*/ 303924 w 790693"/>
              <a:gd name="connsiteY71" fmla="*/ 3573478 h 5298523"/>
              <a:gd name="connsiteX72" fmla="*/ 365625 w 790693"/>
              <a:gd name="connsiteY72" fmla="*/ 3643642 h 5298523"/>
              <a:gd name="connsiteX73" fmla="*/ 180871 w 790693"/>
              <a:gd name="connsiteY73" fmla="*/ 3672283 h 5298523"/>
              <a:gd name="connsiteX74" fmla="*/ 347880 w 790693"/>
              <a:gd name="connsiteY74" fmla="*/ 3781172 h 5298523"/>
              <a:gd name="connsiteX75" fmla="*/ 203311 w 790693"/>
              <a:gd name="connsiteY75" fmla="*/ 3834218 h 5298523"/>
              <a:gd name="connsiteX76" fmla="*/ 289601 w 790693"/>
              <a:gd name="connsiteY76" fmla="*/ 3896725 h 5298523"/>
              <a:gd name="connsiteX77" fmla="*/ 200701 w 790693"/>
              <a:gd name="connsiteY77" fmla="*/ 3923562 h 5298523"/>
              <a:gd name="connsiteX78" fmla="*/ 477139 w 790693"/>
              <a:gd name="connsiteY78" fmla="*/ 4116125 h 5298523"/>
              <a:gd name="connsiteX79" fmla="*/ 174139 w 790693"/>
              <a:gd name="connsiteY79" fmla="*/ 4133868 h 5298523"/>
              <a:gd name="connsiteX80" fmla="*/ 320857 w 790693"/>
              <a:gd name="connsiteY80" fmla="*/ 4271581 h 5298523"/>
              <a:gd name="connsiteX81" fmla="*/ 316292 w 790693"/>
              <a:gd name="connsiteY81" fmla="*/ 4267079 h 5298523"/>
              <a:gd name="connsiteX82" fmla="*/ 183943 w 790693"/>
              <a:gd name="connsiteY82" fmla="*/ 4328861 h 5298523"/>
              <a:gd name="connsiteX83" fmla="*/ 565578 w 790693"/>
              <a:gd name="connsiteY83" fmla="*/ 4480267 h 5298523"/>
              <a:gd name="connsiteX84" fmla="*/ 283393 w 790693"/>
              <a:gd name="connsiteY84" fmla="*/ 4512330 h 5298523"/>
              <a:gd name="connsiteX85" fmla="*/ 455163 w 790693"/>
              <a:gd name="connsiteY85" fmla="*/ 4583303 h 5298523"/>
              <a:gd name="connsiteX86" fmla="*/ 415264 w 790693"/>
              <a:gd name="connsiteY86" fmla="*/ 4613563 h 5298523"/>
              <a:gd name="connsiteX87" fmla="*/ 725395 w 790693"/>
              <a:gd name="connsiteY87" fmla="*/ 4745423 h 5298523"/>
              <a:gd name="connsiteX88" fmla="*/ 645136 w 790693"/>
              <a:gd name="connsiteY88" fmla="*/ 4769020 h 5298523"/>
              <a:gd name="connsiteX89" fmla="*/ 790693 w 790693"/>
              <a:gd name="connsiteY89" fmla="*/ 4902500 h 5298523"/>
              <a:gd name="connsiteX90" fmla="*/ 0 w 790693"/>
              <a:gd name="connsiteY90" fmla="*/ 4911594 h 5298523"/>
              <a:gd name="connsiteX91" fmla="*/ 99801 w 790693"/>
              <a:gd name="connsiteY91" fmla="*/ 5014813 h 5298523"/>
              <a:gd name="connsiteX92" fmla="*/ 26036 w 790693"/>
              <a:gd name="connsiteY92" fmla="*/ 5032557 h 5298523"/>
              <a:gd name="connsiteX93" fmla="*/ 99625 w 790693"/>
              <a:gd name="connsiteY93" fmla="*/ 5106952 h 5298523"/>
              <a:gd name="connsiteX94" fmla="*/ 20180 w 790693"/>
              <a:gd name="connsiteY94" fmla="*/ 5124513 h 5298523"/>
              <a:gd name="connsiteX95" fmla="*/ 98002 w 790693"/>
              <a:gd name="connsiteY95" fmla="*/ 5247906 h 5298523"/>
              <a:gd name="connsiteX96" fmla="*/ 25224 w 790693"/>
              <a:gd name="connsiteY9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64136 w 790693"/>
              <a:gd name="connsiteY55" fmla="*/ 2256165 h 5298523"/>
              <a:gd name="connsiteX56" fmla="*/ 125026 w 790693"/>
              <a:gd name="connsiteY56" fmla="*/ 2341458 h 5298523"/>
              <a:gd name="connsiteX57" fmla="*/ 41983 w 790693"/>
              <a:gd name="connsiteY57" fmla="*/ 2362441 h 5298523"/>
              <a:gd name="connsiteX58" fmla="*/ 106294 w 790693"/>
              <a:gd name="connsiteY58" fmla="*/ 2513039 h 5298523"/>
              <a:gd name="connsiteX59" fmla="*/ 55669 w 790693"/>
              <a:gd name="connsiteY59" fmla="*/ 2564648 h 5298523"/>
              <a:gd name="connsiteX60" fmla="*/ 108092 w 790693"/>
              <a:gd name="connsiteY60" fmla="*/ 2607424 h 5298523"/>
              <a:gd name="connsiteX61" fmla="*/ 50624 w 790693"/>
              <a:gd name="connsiteY61" fmla="*/ 2629217 h 5298523"/>
              <a:gd name="connsiteX62" fmla="*/ 226276 w 790693"/>
              <a:gd name="connsiteY62" fmla="*/ 2853844 h 5298523"/>
              <a:gd name="connsiteX63" fmla="*/ 50450 w 790693"/>
              <a:gd name="connsiteY63" fmla="*/ 2875821 h 5298523"/>
              <a:gd name="connsiteX64" fmla="*/ 224652 w 790693"/>
              <a:gd name="connsiteY64" fmla="*/ 3136926 h 5298523"/>
              <a:gd name="connsiteX65" fmla="*/ 132506 w 790693"/>
              <a:gd name="connsiteY65" fmla="*/ 3171420 h 5298523"/>
              <a:gd name="connsiteX66" fmla="*/ 282120 w 790693"/>
              <a:gd name="connsiteY66" fmla="*/ 3314176 h 5298523"/>
              <a:gd name="connsiteX67" fmla="*/ 158543 w 790693"/>
              <a:gd name="connsiteY67" fmla="*/ 3329307 h 5298523"/>
              <a:gd name="connsiteX68" fmla="*/ 289600 w 790693"/>
              <a:gd name="connsiteY68" fmla="*/ 3447656 h 5298523"/>
              <a:gd name="connsiteX69" fmla="*/ 440027 w 790693"/>
              <a:gd name="connsiteY69" fmla="*/ 3523673 h 5298523"/>
              <a:gd name="connsiteX70" fmla="*/ 303924 w 790693"/>
              <a:gd name="connsiteY70" fmla="*/ 3573478 h 5298523"/>
              <a:gd name="connsiteX71" fmla="*/ 365625 w 790693"/>
              <a:gd name="connsiteY71" fmla="*/ 3643642 h 5298523"/>
              <a:gd name="connsiteX72" fmla="*/ 180871 w 790693"/>
              <a:gd name="connsiteY72" fmla="*/ 3672283 h 5298523"/>
              <a:gd name="connsiteX73" fmla="*/ 347880 w 790693"/>
              <a:gd name="connsiteY73" fmla="*/ 3781172 h 5298523"/>
              <a:gd name="connsiteX74" fmla="*/ 203311 w 790693"/>
              <a:gd name="connsiteY74" fmla="*/ 3834218 h 5298523"/>
              <a:gd name="connsiteX75" fmla="*/ 289601 w 790693"/>
              <a:gd name="connsiteY75" fmla="*/ 3896725 h 5298523"/>
              <a:gd name="connsiteX76" fmla="*/ 200701 w 790693"/>
              <a:gd name="connsiteY76" fmla="*/ 3923562 h 5298523"/>
              <a:gd name="connsiteX77" fmla="*/ 477139 w 790693"/>
              <a:gd name="connsiteY77" fmla="*/ 4116125 h 5298523"/>
              <a:gd name="connsiteX78" fmla="*/ 174139 w 790693"/>
              <a:gd name="connsiteY78" fmla="*/ 4133868 h 5298523"/>
              <a:gd name="connsiteX79" fmla="*/ 320857 w 790693"/>
              <a:gd name="connsiteY79" fmla="*/ 4271581 h 5298523"/>
              <a:gd name="connsiteX80" fmla="*/ 316292 w 790693"/>
              <a:gd name="connsiteY80" fmla="*/ 4267079 h 5298523"/>
              <a:gd name="connsiteX81" fmla="*/ 183943 w 790693"/>
              <a:gd name="connsiteY81" fmla="*/ 4328861 h 5298523"/>
              <a:gd name="connsiteX82" fmla="*/ 565578 w 790693"/>
              <a:gd name="connsiteY82" fmla="*/ 4480267 h 5298523"/>
              <a:gd name="connsiteX83" fmla="*/ 283393 w 790693"/>
              <a:gd name="connsiteY83" fmla="*/ 4512330 h 5298523"/>
              <a:gd name="connsiteX84" fmla="*/ 455163 w 790693"/>
              <a:gd name="connsiteY84" fmla="*/ 4583303 h 5298523"/>
              <a:gd name="connsiteX85" fmla="*/ 415264 w 790693"/>
              <a:gd name="connsiteY85" fmla="*/ 4613563 h 5298523"/>
              <a:gd name="connsiteX86" fmla="*/ 725395 w 790693"/>
              <a:gd name="connsiteY86" fmla="*/ 4745423 h 5298523"/>
              <a:gd name="connsiteX87" fmla="*/ 645136 w 790693"/>
              <a:gd name="connsiteY87" fmla="*/ 4769020 h 5298523"/>
              <a:gd name="connsiteX88" fmla="*/ 790693 w 790693"/>
              <a:gd name="connsiteY88" fmla="*/ 4902500 h 5298523"/>
              <a:gd name="connsiteX89" fmla="*/ 0 w 790693"/>
              <a:gd name="connsiteY89" fmla="*/ 4911594 h 5298523"/>
              <a:gd name="connsiteX90" fmla="*/ 99801 w 790693"/>
              <a:gd name="connsiteY90" fmla="*/ 5014813 h 5298523"/>
              <a:gd name="connsiteX91" fmla="*/ 26036 w 790693"/>
              <a:gd name="connsiteY91" fmla="*/ 5032557 h 5298523"/>
              <a:gd name="connsiteX92" fmla="*/ 99625 w 790693"/>
              <a:gd name="connsiteY92" fmla="*/ 5106952 h 5298523"/>
              <a:gd name="connsiteX93" fmla="*/ 20180 w 790693"/>
              <a:gd name="connsiteY93" fmla="*/ 5124513 h 5298523"/>
              <a:gd name="connsiteX94" fmla="*/ 98002 w 790693"/>
              <a:gd name="connsiteY94" fmla="*/ 5247906 h 5298523"/>
              <a:gd name="connsiteX95" fmla="*/ 25224 w 790693"/>
              <a:gd name="connsiteY9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158717 w 790693"/>
              <a:gd name="connsiteY53" fmla="*/ 2134575 h 5298523"/>
              <a:gd name="connsiteX54" fmla="*/ 23601 w 790693"/>
              <a:gd name="connsiteY54" fmla="*/ 2148085 h 5298523"/>
              <a:gd name="connsiteX55" fmla="*/ 125026 w 790693"/>
              <a:gd name="connsiteY55" fmla="*/ 2341458 h 5298523"/>
              <a:gd name="connsiteX56" fmla="*/ 41983 w 790693"/>
              <a:gd name="connsiteY56" fmla="*/ 2362441 h 5298523"/>
              <a:gd name="connsiteX57" fmla="*/ 106294 w 790693"/>
              <a:gd name="connsiteY57" fmla="*/ 2513039 h 5298523"/>
              <a:gd name="connsiteX58" fmla="*/ 55669 w 790693"/>
              <a:gd name="connsiteY58" fmla="*/ 2564648 h 5298523"/>
              <a:gd name="connsiteX59" fmla="*/ 108092 w 790693"/>
              <a:gd name="connsiteY59" fmla="*/ 2607424 h 5298523"/>
              <a:gd name="connsiteX60" fmla="*/ 50624 w 790693"/>
              <a:gd name="connsiteY60" fmla="*/ 2629217 h 5298523"/>
              <a:gd name="connsiteX61" fmla="*/ 226276 w 790693"/>
              <a:gd name="connsiteY61" fmla="*/ 2853844 h 5298523"/>
              <a:gd name="connsiteX62" fmla="*/ 50450 w 790693"/>
              <a:gd name="connsiteY62" fmla="*/ 2875821 h 5298523"/>
              <a:gd name="connsiteX63" fmla="*/ 224652 w 790693"/>
              <a:gd name="connsiteY63" fmla="*/ 3136926 h 5298523"/>
              <a:gd name="connsiteX64" fmla="*/ 132506 w 790693"/>
              <a:gd name="connsiteY64" fmla="*/ 3171420 h 5298523"/>
              <a:gd name="connsiteX65" fmla="*/ 282120 w 790693"/>
              <a:gd name="connsiteY65" fmla="*/ 3314176 h 5298523"/>
              <a:gd name="connsiteX66" fmla="*/ 158543 w 790693"/>
              <a:gd name="connsiteY66" fmla="*/ 3329307 h 5298523"/>
              <a:gd name="connsiteX67" fmla="*/ 289600 w 790693"/>
              <a:gd name="connsiteY67" fmla="*/ 3447656 h 5298523"/>
              <a:gd name="connsiteX68" fmla="*/ 440027 w 790693"/>
              <a:gd name="connsiteY68" fmla="*/ 3523673 h 5298523"/>
              <a:gd name="connsiteX69" fmla="*/ 303924 w 790693"/>
              <a:gd name="connsiteY69" fmla="*/ 3573478 h 5298523"/>
              <a:gd name="connsiteX70" fmla="*/ 365625 w 790693"/>
              <a:gd name="connsiteY70" fmla="*/ 3643642 h 5298523"/>
              <a:gd name="connsiteX71" fmla="*/ 180871 w 790693"/>
              <a:gd name="connsiteY71" fmla="*/ 3672283 h 5298523"/>
              <a:gd name="connsiteX72" fmla="*/ 347880 w 790693"/>
              <a:gd name="connsiteY72" fmla="*/ 3781172 h 5298523"/>
              <a:gd name="connsiteX73" fmla="*/ 203311 w 790693"/>
              <a:gd name="connsiteY73" fmla="*/ 3834218 h 5298523"/>
              <a:gd name="connsiteX74" fmla="*/ 289601 w 790693"/>
              <a:gd name="connsiteY74" fmla="*/ 3896725 h 5298523"/>
              <a:gd name="connsiteX75" fmla="*/ 200701 w 790693"/>
              <a:gd name="connsiteY75" fmla="*/ 3923562 h 5298523"/>
              <a:gd name="connsiteX76" fmla="*/ 477139 w 790693"/>
              <a:gd name="connsiteY76" fmla="*/ 4116125 h 5298523"/>
              <a:gd name="connsiteX77" fmla="*/ 174139 w 790693"/>
              <a:gd name="connsiteY77" fmla="*/ 4133868 h 5298523"/>
              <a:gd name="connsiteX78" fmla="*/ 320857 w 790693"/>
              <a:gd name="connsiteY78" fmla="*/ 4271581 h 5298523"/>
              <a:gd name="connsiteX79" fmla="*/ 316292 w 790693"/>
              <a:gd name="connsiteY79" fmla="*/ 4267079 h 5298523"/>
              <a:gd name="connsiteX80" fmla="*/ 183943 w 790693"/>
              <a:gd name="connsiteY80" fmla="*/ 4328861 h 5298523"/>
              <a:gd name="connsiteX81" fmla="*/ 565578 w 790693"/>
              <a:gd name="connsiteY81" fmla="*/ 4480267 h 5298523"/>
              <a:gd name="connsiteX82" fmla="*/ 283393 w 790693"/>
              <a:gd name="connsiteY82" fmla="*/ 4512330 h 5298523"/>
              <a:gd name="connsiteX83" fmla="*/ 455163 w 790693"/>
              <a:gd name="connsiteY83" fmla="*/ 4583303 h 5298523"/>
              <a:gd name="connsiteX84" fmla="*/ 415264 w 790693"/>
              <a:gd name="connsiteY84" fmla="*/ 4613563 h 5298523"/>
              <a:gd name="connsiteX85" fmla="*/ 725395 w 790693"/>
              <a:gd name="connsiteY85" fmla="*/ 4745423 h 5298523"/>
              <a:gd name="connsiteX86" fmla="*/ 645136 w 790693"/>
              <a:gd name="connsiteY86" fmla="*/ 4769020 h 5298523"/>
              <a:gd name="connsiteX87" fmla="*/ 790693 w 790693"/>
              <a:gd name="connsiteY87" fmla="*/ 4902500 h 5298523"/>
              <a:gd name="connsiteX88" fmla="*/ 0 w 790693"/>
              <a:gd name="connsiteY88" fmla="*/ 4911594 h 5298523"/>
              <a:gd name="connsiteX89" fmla="*/ 99801 w 790693"/>
              <a:gd name="connsiteY89" fmla="*/ 5014813 h 5298523"/>
              <a:gd name="connsiteX90" fmla="*/ 26036 w 790693"/>
              <a:gd name="connsiteY90" fmla="*/ 5032557 h 5298523"/>
              <a:gd name="connsiteX91" fmla="*/ 99625 w 790693"/>
              <a:gd name="connsiteY91" fmla="*/ 5106952 h 5298523"/>
              <a:gd name="connsiteX92" fmla="*/ 20180 w 790693"/>
              <a:gd name="connsiteY92" fmla="*/ 5124513 h 5298523"/>
              <a:gd name="connsiteX93" fmla="*/ 98002 w 790693"/>
              <a:gd name="connsiteY93" fmla="*/ 5247906 h 5298523"/>
              <a:gd name="connsiteX94" fmla="*/ 25224 w 790693"/>
              <a:gd name="connsiteY9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2229 w 790693"/>
              <a:gd name="connsiteY51" fmla="*/ 2067025 h 5298523"/>
              <a:gd name="connsiteX52" fmla="*/ 199252 w 790693"/>
              <a:gd name="connsiteY52" fmla="*/ 2107555 h 5298523"/>
              <a:gd name="connsiteX53" fmla="*/ 23601 w 790693"/>
              <a:gd name="connsiteY53" fmla="*/ 2148085 h 5298523"/>
              <a:gd name="connsiteX54" fmla="*/ 125026 w 790693"/>
              <a:gd name="connsiteY54" fmla="*/ 2341458 h 5298523"/>
              <a:gd name="connsiteX55" fmla="*/ 41983 w 790693"/>
              <a:gd name="connsiteY55" fmla="*/ 2362441 h 5298523"/>
              <a:gd name="connsiteX56" fmla="*/ 106294 w 790693"/>
              <a:gd name="connsiteY56" fmla="*/ 2513039 h 5298523"/>
              <a:gd name="connsiteX57" fmla="*/ 55669 w 790693"/>
              <a:gd name="connsiteY57" fmla="*/ 2564648 h 5298523"/>
              <a:gd name="connsiteX58" fmla="*/ 108092 w 790693"/>
              <a:gd name="connsiteY58" fmla="*/ 2607424 h 5298523"/>
              <a:gd name="connsiteX59" fmla="*/ 50624 w 790693"/>
              <a:gd name="connsiteY59" fmla="*/ 2629217 h 5298523"/>
              <a:gd name="connsiteX60" fmla="*/ 226276 w 790693"/>
              <a:gd name="connsiteY60" fmla="*/ 2853844 h 5298523"/>
              <a:gd name="connsiteX61" fmla="*/ 50450 w 790693"/>
              <a:gd name="connsiteY61" fmla="*/ 2875821 h 5298523"/>
              <a:gd name="connsiteX62" fmla="*/ 224652 w 790693"/>
              <a:gd name="connsiteY62" fmla="*/ 3136926 h 5298523"/>
              <a:gd name="connsiteX63" fmla="*/ 132506 w 790693"/>
              <a:gd name="connsiteY63" fmla="*/ 3171420 h 5298523"/>
              <a:gd name="connsiteX64" fmla="*/ 282120 w 790693"/>
              <a:gd name="connsiteY64" fmla="*/ 3314176 h 5298523"/>
              <a:gd name="connsiteX65" fmla="*/ 158543 w 790693"/>
              <a:gd name="connsiteY65" fmla="*/ 3329307 h 5298523"/>
              <a:gd name="connsiteX66" fmla="*/ 289600 w 790693"/>
              <a:gd name="connsiteY66" fmla="*/ 3447656 h 5298523"/>
              <a:gd name="connsiteX67" fmla="*/ 440027 w 790693"/>
              <a:gd name="connsiteY67" fmla="*/ 3523673 h 5298523"/>
              <a:gd name="connsiteX68" fmla="*/ 303924 w 790693"/>
              <a:gd name="connsiteY68" fmla="*/ 3573478 h 5298523"/>
              <a:gd name="connsiteX69" fmla="*/ 365625 w 790693"/>
              <a:gd name="connsiteY69" fmla="*/ 3643642 h 5298523"/>
              <a:gd name="connsiteX70" fmla="*/ 180871 w 790693"/>
              <a:gd name="connsiteY70" fmla="*/ 3672283 h 5298523"/>
              <a:gd name="connsiteX71" fmla="*/ 347880 w 790693"/>
              <a:gd name="connsiteY71" fmla="*/ 3781172 h 5298523"/>
              <a:gd name="connsiteX72" fmla="*/ 203311 w 790693"/>
              <a:gd name="connsiteY72" fmla="*/ 3834218 h 5298523"/>
              <a:gd name="connsiteX73" fmla="*/ 289601 w 790693"/>
              <a:gd name="connsiteY73" fmla="*/ 3896725 h 5298523"/>
              <a:gd name="connsiteX74" fmla="*/ 200701 w 790693"/>
              <a:gd name="connsiteY74" fmla="*/ 3923562 h 5298523"/>
              <a:gd name="connsiteX75" fmla="*/ 477139 w 790693"/>
              <a:gd name="connsiteY75" fmla="*/ 4116125 h 5298523"/>
              <a:gd name="connsiteX76" fmla="*/ 174139 w 790693"/>
              <a:gd name="connsiteY76" fmla="*/ 4133868 h 5298523"/>
              <a:gd name="connsiteX77" fmla="*/ 320857 w 790693"/>
              <a:gd name="connsiteY77" fmla="*/ 4271581 h 5298523"/>
              <a:gd name="connsiteX78" fmla="*/ 316292 w 790693"/>
              <a:gd name="connsiteY78" fmla="*/ 4267079 h 5298523"/>
              <a:gd name="connsiteX79" fmla="*/ 183943 w 790693"/>
              <a:gd name="connsiteY79" fmla="*/ 4328861 h 5298523"/>
              <a:gd name="connsiteX80" fmla="*/ 565578 w 790693"/>
              <a:gd name="connsiteY80" fmla="*/ 4480267 h 5298523"/>
              <a:gd name="connsiteX81" fmla="*/ 283393 w 790693"/>
              <a:gd name="connsiteY81" fmla="*/ 4512330 h 5298523"/>
              <a:gd name="connsiteX82" fmla="*/ 455163 w 790693"/>
              <a:gd name="connsiteY82" fmla="*/ 4583303 h 5298523"/>
              <a:gd name="connsiteX83" fmla="*/ 415264 w 790693"/>
              <a:gd name="connsiteY83" fmla="*/ 4613563 h 5298523"/>
              <a:gd name="connsiteX84" fmla="*/ 725395 w 790693"/>
              <a:gd name="connsiteY84" fmla="*/ 4745423 h 5298523"/>
              <a:gd name="connsiteX85" fmla="*/ 645136 w 790693"/>
              <a:gd name="connsiteY85" fmla="*/ 4769020 h 5298523"/>
              <a:gd name="connsiteX86" fmla="*/ 790693 w 790693"/>
              <a:gd name="connsiteY86" fmla="*/ 4902500 h 5298523"/>
              <a:gd name="connsiteX87" fmla="*/ 0 w 790693"/>
              <a:gd name="connsiteY87" fmla="*/ 4911594 h 5298523"/>
              <a:gd name="connsiteX88" fmla="*/ 99801 w 790693"/>
              <a:gd name="connsiteY88" fmla="*/ 5014813 h 5298523"/>
              <a:gd name="connsiteX89" fmla="*/ 26036 w 790693"/>
              <a:gd name="connsiteY89" fmla="*/ 5032557 h 5298523"/>
              <a:gd name="connsiteX90" fmla="*/ 99625 w 790693"/>
              <a:gd name="connsiteY90" fmla="*/ 5106952 h 5298523"/>
              <a:gd name="connsiteX91" fmla="*/ 20180 w 790693"/>
              <a:gd name="connsiteY91" fmla="*/ 5124513 h 5298523"/>
              <a:gd name="connsiteX92" fmla="*/ 98002 w 790693"/>
              <a:gd name="connsiteY92" fmla="*/ 5247906 h 5298523"/>
              <a:gd name="connsiteX93" fmla="*/ 25224 w 790693"/>
              <a:gd name="connsiteY9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99252 w 790693"/>
              <a:gd name="connsiteY51" fmla="*/ 2107555 h 5298523"/>
              <a:gd name="connsiteX52" fmla="*/ 23601 w 790693"/>
              <a:gd name="connsiteY52" fmla="*/ 2148085 h 5298523"/>
              <a:gd name="connsiteX53" fmla="*/ 125026 w 790693"/>
              <a:gd name="connsiteY53" fmla="*/ 2341458 h 5298523"/>
              <a:gd name="connsiteX54" fmla="*/ 41983 w 790693"/>
              <a:gd name="connsiteY54" fmla="*/ 2362441 h 5298523"/>
              <a:gd name="connsiteX55" fmla="*/ 106294 w 790693"/>
              <a:gd name="connsiteY55" fmla="*/ 2513039 h 5298523"/>
              <a:gd name="connsiteX56" fmla="*/ 55669 w 790693"/>
              <a:gd name="connsiteY56" fmla="*/ 2564648 h 5298523"/>
              <a:gd name="connsiteX57" fmla="*/ 108092 w 790693"/>
              <a:gd name="connsiteY57" fmla="*/ 2607424 h 5298523"/>
              <a:gd name="connsiteX58" fmla="*/ 50624 w 790693"/>
              <a:gd name="connsiteY58" fmla="*/ 2629217 h 5298523"/>
              <a:gd name="connsiteX59" fmla="*/ 226276 w 790693"/>
              <a:gd name="connsiteY59" fmla="*/ 2853844 h 5298523"/>
              <a:gd name="connsiteX60" fmla="*/ 50450 w 790693"/>
              <a:gd name="connsiteY60" fmla="*/ 2875821 h 5298523"/>
              <a:gd name="connsiteX61" fmla="*/ 224652 w 790693"/>
              <a:gd name="connsiteY61" fmla="*/ 3136926 h 5298523"/>
              <a:gd name="connsiteX62" fmla="*/ 132506 w 790693"/>
              <a:gd name="connsiteY62" fmla="*/ 3171420 h 5298523"/>
              <a:gd name="connsiteX63" fmla="*/ 282120 w 790693"/>
              <a:gd name="connsiteY63" fmla="*/ 3314176 h 5298523"/>
              <a:gd name="connsiteX64" fmla="*/ 158543 w 790693"/>
              <a:gd name="connsiteY64" fmla="*/ 3329307 h 5298523"/>
              <a:gd name="connsiteX65" fmla="*/ 289600 w 790693"/>
              <a:gd name="connsiteY65" fmla="*/ 3447656 h 5298523"/>
              <a:gd name="connsiteX66" fmla="*/ 440027 w 790693"/>
              <a:gd name="connsiteY66" fmla="*/ 3523673 h 5298523"/>
              <a:gd name="connsiteX67" fmla="*/ 303924 w 790693"/>
              <a:gd name="connsiteY67" fmla="*/ 3573478 h 5298523"/>
              <a:gd name="connsiteX68" fmla="*/ 365625 w 790693"/>
              <a:gd name="connsiteY68" fmla="*/ 3643642 h 5298523"/>
              <a:gd name="connsiteX69" fmla="*/ 180871 w 790693"/>
              <a:gd name="connsiteY69" fmla="*/ 3672283 h 5298523"/>
              <a:gd name="connsiteX70" fmla="*/ 347880 w 790693"/>
              <a:gd name="connsiteY70" fmla="*/ 3781172 h 5298523"/>
              <a:gd name="connsiteX71" fmla="*/ 203311 w 790693"/>
              <a:gd name="connsiteY71" fmla="*/ 3834218 h 5298523"/>
              <a:gd name="connsiteX72" fmla="*/ 289601 w 790693"/>
              <a:gd name="connsiteY72" fmla="*/ 3896725 h 5298523"/>
              <a:gd name="connsiteX73" fmla="*/ 200701 w 790693"/>
              <a:gd name="connsiteY73" fmla="*/ 3923562 h 5298523"/>
              <a:gd name="connsiteX74" fmla="*/ 477139 w 790693"/>
              <a:gd name="connsiteY74" fmla="*/ 4116125 h 5298523"/>
              <a:gd name="connsiteX75" fmla="*/ 174139 w 790693"/>
              <a:gd name="connsiteY75" fmla="*/ 4133868 h 5298523"/>
              <a:gd name="connsiteX76" fmla="*/ 320857 w 790693"/>
              <a:gd name="connsiteY76" fmla="*/ 4271581 h 5298523"/>
              <a:gd name="connsiteX77" fmla="*/ 316292 w 790693"/>
              <a:gd name="connsiteY77" fmla="*/ 4267079 h 5298523"/>
              <a:gd name="connsiteX78" fmla="*/ 183943 w 790693"/>
              <a:gd name="connsiteY78" fmla="*/ 4328861 h 5298523"/>
              <a:gd name="connsiteX79" fmla="*/ 565578 w 790693"/>
              <a:gd name="connsiteY79" fmla="*/ 4480267 h 5298523"/>
              <a:gd name="connsiteX80" fmla="*/ 283393 w 790693"/>
              <a:gd name="connsiteY80" fmla="*/ 4512330 h 5298523"/>
              <a:gd name="connsiteX81" fmla="*/ 455163 w 790693"/>
              <a:gd name="connsiteY81" fmla="*/ 4583303 h 5298523"/>
              <a:gd name="connsiteX82" fmla="*/ 415264 w 790693"/>
              <a:gd name="connsiteY82" fmla="*/ 4613563 h 5298523"/>
              <a:gd name="connsiteX83" fmla="*/ 725395 w 790693"/>
              <a:gd name="connsiteY83" fmla="*/ 4745423 h 5298523"/>
              <a:gd name="connsiteX84" fmla="*/ 645136 w 790693"/>
              <a:gd name="connsiteY84" fmla="*/ 4769020 h 5298523"/>
              <a:gd name="connsiteX85" fmla="*/ 790693 w 790693"/>
              <a:gd name="connsiteY85" fmla="*/ 4902500 h 5298523"/>
              <a:gd name="connsiteX86" fmla="*/ 0 w 790693"/>
              <a:gd name="connsiteY86" fmla="*/ 4911594 h 5298523"/>
              <a:gd name="connsiteX87" fmla="*/ 99801 w 790693"/>
              <a:gd name="connsiteY87" fmla="*/ 5014813 h 5298523"/>
              <a:gd name="connsiteX88" fmla="*/ 26036 w 790693"/>
              <a:gd name="connsiteY88" fmla="*/ 5032557 h 5298523"/>
              <a:gd name="connsiteX89" fmla="*/ 99625 w 790693"/>
              <a:gd name="connsiteY89" fmla="*/ 5106952 h 5298523"/>
              <a:gd name="connsiteX90" fmla="*/ 20180 w 790693"/>
              <a:gd name="connsiteY90" fmla="*/ 5124513 h 5298523"/>
              <a:gd name="connsiteX91" fmla="*/ 98002 w 790693"/>
              <a:gd name="connsiteY91" fmla="*/ 5247906 h 5298523"/>
              <a:gd name="connsiteX92" fmla="*/ 25224 w 790693"/>
              <a:gd name="connsiteY9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3852 w 790693"/>
              <a:gd name="connsiteY51" fmla="*/ 2099089 h 5298523"/>
              <a:gd name="connsiteX52" fmla="*/ 23601 w 790693"/>
              <a:gd name="connsiteY52" fmla="*/ 2148085 h 5298523"/>
              <a:gd name="connsiteX53" fmla="*/ 125026 w 790693"/>
              <a:gd name="connsiteY53" fmla="*/ 2341458 h 5298523"/>
              <a:gd name="connsiteX54" fmla="*/ 41983 w 790693"/>
              <a:gd name="connsiteY54" fmla="*/ 2362441 h 5298523"/>
              <a:gd name="connsiteX55" fmla="*/ 106294 w 790693"/>
              <a:gd name="connsiteY55" fmla="*/ 2513039 h 5298523"/>
              <a:gd name="connsiteX56" fmla="*/ 55669 w 790693"/>
              <a:gd name="connsiteY56" fmla="*/ 2564648 h 5298523"/>
              <a:gd name="connsiteX57" fmla="*/ 108092 w 790693"/>
              <a:gd name="connsiteY57" fmla="*/ 2607424 h 5298523"/>
              <a:gd name="connsiteX58" fmla="*/ 50624 w 790693"/>
              <a:gd name="connsiteY58" fmla="*/ 2629217 h 5298523"/>
              <a:gd name="connsiteX59" fmla="*/ 226276 w 790693"/>
              <a:gd name="connsiteY59" fmla="*/ 2853844 h 5298523"/>
              <a:gd name="connsiteX60" fmla="*/ 50450 w 790693"/>
              <a:gd name="connsiteY60" fmla="*/ 2875821 h 5298523"/>
              <a:gd name="connsiteX61" fmla="*/ 224652 w 790693"/>
              <a:gd name="connsiteY61" fmla="*/ 3136926 h 5298523"/>
              <a:gd name="connsiteX62" fmla="*/ 132506 w 790693"/>
              <a:gd name="connsiteY62" fmla="*/ 3171420 h 5298523"/>
              <a:gd name="connsiteX63" fmla="*/ 282120 w 790693"/>
              <a:gd name="connsiteY63" fmla="*/ 3314176 h 5298523"/>
              <a:gd name="connsiteX64" fmla="*/ 158543 w 790693"/>
              <a:gd name="connsiteY64" fmla="*/ 3329307 h 5298523"/>
              <a:gd name="connsiteX65" fmla="*/ 289600 w 790693"/>
              <a:gd name="connsiteY65" fmla="*/ 3447656 h 5298523"/>
              <a:gd name="connsiteX66" fmla="*/ 440027 w 790693"/>
              <a:gd name="connsiteY66" fmla="*/ 3523673 h 5298523"/>
              <a:gd name="connsiteX67" fmla="*/ 303924 w 790693"/>
              <a:gd name="connsiteY67" fmla="*/ 3573478 h 5298523"/>
              <a:gd name="connsiteX68" fmla="*/ 365625 w 790693"/>
              <a:gd name="connsiteY68" fmla="*/ 3643642 h 5298523"/>
              <a:gd name="connsiteX69" fmla="*/ 180871 w 790693"/>
              <a:gd name="connsiteY69" fmla="*/ 3672283 h 5298523"/>
              <a:gd name="connsiteX70" fmla="*/ 347880 w 790693"/>
              <a:gd name="connsiteY70" fmla="*/ 3781172 h 5298523"/>
              <a:gd name="connsiteX71" fmla="*/ 203311 w 790693"/>
              <a:gd name="connsiteY71" fmla="*/ 3834218 h 5298523"/>
              <a:gd name="connsiteX72" fmla="*/ 289601 w 790693"/>
              <a:gd name="connsiteY72" fmla="*/ 3896725 h 5298523"/>
              <a:gd name="connsiteX73" fmla="*/ 200701 w 790693"/>
              <a:gd name="connsiteY73" fmla="*/ 3923562 h 5298523"/>
              <a:gd name="connsiteX74" fmla="*/ 477139 w 790693"/>
              <a:gd name="connsiteY74" fmla="*/ 4116125 h 5298523"/>
              <a:gd name="connsiteX75" fmla="*/ 174139 w 790693"/>
              <a:gd name="connsiteY75" fmla="*/ 4133868 h 5298523"/>
              <a:gd name="connsiteX76" fmla="*/ 320857 w 790693"/>
              <a:gd name="connsiteY76" fmla="*/ 4271581 h 5298523"/>
              <a:gd name="connsiteX77" fmla="*/ 316292 w 790693"/>
              <a:gd name="connsiteY77" fmla="*/ 4267079 h 5298523"/>
              <a:gd name="connsiteX78" fmla="*/ 183943 w 790693"/>
              <a:gd name="connsiteY78" fmla="*/ 4328861 h 5298523"/>
              <a:gd name="connsiteX79" fmla="*/ 565578 w 790693"/>
              <a:gd name="connsiteY79" fmla="*/ 4480267 h 5298523"/>
              <a:gd name="connsiteX80" fmla="*/ 283393 w 790693"/>
              <a:gd name="connsiteY80" fmla="*/ 4512330 h 5298523"/>
              <a:gd name="connsiteX81" fmla="*/ 455163 w 790693"/>
              <a:gd name="connsiteY81" fmla="*/ 4583303 h 5298523"/>
              <a:gd name="connsiteX82" fmla="*/ 415264 w 790693"/>
              <a:gd name="connsiteY82" fmla="*/ 4613563 h 5298523"/>
              <a:gd name="connsiteX83" fmla="*/ 725395 w 790693"/>
              <a:gd name="connsiteY83" fmla="*/ 4745423 h 5298523"/>
              <a:gd name="connsiteX84" fmla="*/ 645136 w 790693"/>
              <a:gd name="connsiteY84" fmla="*/ 4769020 h 5298523"/>
              <a:gd name="connsiteX85" fmla="*/ 790693 w 790693"/>
              <a:gd name="connsiteY85" fmla="*/ 4902500 h 5298523"/>
              <a:gd name="connsiteX86" fmla="*/ 0 w 790693"/>
              <a:gd name="connsiteY86" fmla="*/ 4911594 h 5298523"/>
              <a:gd name="connsiteX87" fmla="*/ 99801 w 790693"/>
              <a:gd name="connsiteY87" fmla="*/ 5014813 h 5298523"/>
              <a:gd name="connsiteX88" fmla="*/ 26036 w 790693"/>
              <a:gd name="connsiteY88" fmla="*/ 5032557 h 5298523"/>
              <a:gd name="connsiteX89" fmla="*/ 99625 w 790693"/>
              <a:gd name="connsiteY89" fmla="*/ 5106952 h 5298523"/>
              <a:gd name="connsiteX90" fmla="*/ 20180 w 790693"/>
              <a:gd name="connsiteY90" fmla="*/ 5124513 h 5298523"/>
              <a:gd name="connsiteX91" fmla="*/ 98002 w 790693"/>
              <a:gd name="connsiteY91" fmla="*/ 5247906 h 5298523"/>
              <a:gd name="connsiteX92" fmla="*/ 25224 w 790693"/>
              <a:gd name="connsiteY9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3852 w 790693"/>
              <a:gd name="connsiteY51" fmla="*/ 2099089 h 5298523"/>
              <a:gd name="connsiteX52" fmla="*/ 23601 w 790693"/>
              <a:gd name="connsiteY52" fmla="*/ 2148085 h 5298523"/>
              <a:gd name="connsiteX53" fmla="*/ 125026 w 790693"/>
              <a:gd name="connsiteY53" fmla="*/ 2341458 h 5298523"/>
              <a:gd name="connsiteX54" fmla="*/ 41983 w 790693"/>
              <a:gd name="connsiteY54" fmla="*/ 2362441 h 5298523"/>
              <a:gd name="connsiteX55" fmla="*/ 106294 w 790693"/>
              <a:gd name="connsiteY55" fmla="*/ 2513039 h 5298523"/>
              <a:gd name="connsiteX56" fmla="*/ 55669 w 790693"/>
              <a:gd name="connsiteY56" fmla="*/ 2564648 h 5298523"/>
              <a:gd name="connsiteX57" fmla="*/ 108092 w 790693"/>
              <a:gd name="connsiteY57" fmla="*/ 2607424 h 5298523"/>
              <a:gd name="connsiteX58" fmla="*/ 50624 w 790693"/>
              <a:gd name="connsiteY58" fmla="*/ 2629217 h 5298523"/>
              <a:gd name="connsiteX59" fmla="*/ 226276 w 790693"/>
              <a:gd name="connsiteY59" fmla="*/ 2853844 h 5298523"/>
              <a:gd name="connsiteX60" fmla="*/ 50450 w 790693"/>
              <a:gd name="connsiteY60" fmla="*/ 2875821 h 5298523"/>
              <a:gd name="connsiteX61" fmla="*/ 224652 w 790693"/>
              <a:gd name="connsiteY61" fmla="*/ 3136926 h 5298523"/>
              <a:gd name="connsiteX62" fmla="*/ 132506 w 790693"/>
              <a:gd name="connsiteY62" fmla="*/ 3171420 h 5298523"/>
              <a:gd name="connsiteX63" fmla="*/ 282120 w 790693"/>
              <a:gd name="connsiteY63" fmla="*/ 3314176 h 5298523"/>
              <a:gd name="connsiteX64" fmla="*/ 158543 w 790693"/>
              <a:gd name="connsiteY64" fmla="*/ 3329307 h 5298523"/>
              <a:gd name="connsiteX65" fmla="*/ 289600 w 790693"/>
              <a:gd name="connsiteY65" fmla="*/ 3447656 h 5298523"/>
              <a:gd name="connsiteX66" fmla="*/ 440027 w 790693"/>
              <a:gd name="connsiteY66" fmla="*/ 3523673 h 5298523"/>
              <a:gd name="connsiteX67" fmla="*/ 303924 w 790693"/>
              <a:gd name="connsiteY67" fmla="*/ 3573478 h 5298523"/>
              <a:gd name="connsiteX68" fmla="*/ 365625 w 790693"/>
              <a:gd name="connsiteY68" fmla="*/ 3643642 h 5298523"/>
              <a:gd name="connsiteX69" fmla="*/ 180871 w 790693"/>
              <a:gd name="connsiteY69" fmla="*/ 3672283 h 5298523"/>
              <a:gd name="connsiteX70" fmla="*/ 347880 w 790693"/>
              <a:gd name="connsiteY70" fmla="*/ 3781172 h 5298523"/>
              <a:gd name="connsiteX71" fmla="*/ 203311 w 790693"/>
              <a:gd name="connsiteY71" fmla="*/ 3834218 h 5298523"/>
              <a:gd name="connsiteX72" fmla="*/ 289601 w 790693"/>
              <a:gd name="connsiteY72" fmla="*/ 3896725 h 5298523"/>
              <a:gd name="connsiteX73" fmla="*/ 200701 w 790693"/>
              <a:gd name="connsiteY73" fmla="*/ 3923562 h 5298523"/>
              <a:gd name="connsiteX74" fmla="*/ 477139 w 790693"/>
              <a:gd name="connsiteY74" fmla="*/ 4116125 h 5298523"/>
              <a:gd name="connsiteX75" fmla="*/ 174139 w 790693"/>
              <a:gd name="connsiteY75" fmla="*/ 4133868 h 5298523"/>
              <a:gd name="connsiteX76" fmla="*/ 320857 w 790693"/>
              <a:gd name="connsiteY76" fmla="*/ 4271581 h 5298523"/>
              <a:gd name="connsiteX77" fmla="*/ 316292 w 790693"/>
              <a:gd name="connsiteY77" fmla="*/ 4267079 h 5298523"/>
              <a:gd name="connsiteX78" fmla="*/ 183943 w 790693"/>
              <a:gd name="connsiteY78" fmla="*/ 4328861 h 5298523"/>
              <a:gd name="connsiteX79" fmla="*/ 565578 w 790693"/>
              <a:gd name="connsiteY79" fmla="*/ 4480267 h 5298523"/>
              <a:gd name="connsiteX80" fmla="*/ 283393 w 790693"/>
              <a:gd name="connsiteY80" fmla="*/ 4512330 h 5298523"/>
              <a:gd name="connsiteX81" fmla="*/ 455163 w 790693"/>
              <a:gd name="connsiteY81" fmla="*/ 4583303 h 5298523"/>
              <a:gd name="connsiteX82" fmla="*/ 415264 w 790693"/>
              <a:gd name="connsiteY82" fmla="*/ 4613563 h 5298523"/>
              <a:gd name="connsiteX83" fmla="*/ 725395 w 790693"/>
              <a:gd name="connsiteY83" fmla="*/ 4745423 h 5298523"/>
              <a:gd name="connsiteX84" fmla="*/ 645136 w 790693"/>
              <a:gd name="connsiteY84" fmla="*/ 4769020 h 5298523"/>
              <a:gd name="connsiteX85" fmla="*/ 790693 w 790693"/>
              <a:gd name="connsiteY85" fmla="*/ 4902500 h 5298523"/>
              <a:gd name="connsiteX86" fmla="*/ 0 w 790693"/>
              <a:gd name="connsiteY86" fmla="*/ 4911594 h 5298523"/>
              <a:gd name="connsiteX87" fmla="*/ 99801 w 790693"/>
              <a:gd name="connsiteY87" fmla="*/ 5014813 h 5298523"/>
              <a:gd name="connsiteX88" fmla="*/ 26036 w 790693"/>
              <a:gd name="connsiteY88" fmla="*/ 5032557 h 5298523"/>
              <a:gd name="connsiteX89" fmla="*/ 99625 w 790693"/>
              <a:gd name="connsiteY89" fmla="*/ 5106952 h 5298523"/>
              <a:gd name="connsiteX90" fmla="*/ 20180 w 790693"/>
              <a:gd name="connsiteY90" fmla="*/ 5124513 h 5298523"/>
              <a:gd name="connsiteX91" fmla="*/ 98002 w 790693"/>
              <a:gd name="connsiteY91" fmla="*/ 5247906 h 5298523"/>
              <a:gd name="connsiteX92" fmla="*/ 25224 w 790693"/>
              <a:gd name="connsiteY9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3852 w 790693"/>
              <a:gd name="connsiteY51" fmla="*/ 2099089 h 5298523"/>
              <a:gd name="connsiteX52" fmla="*/ 23601 w 790693"/>
              <a:gd name="connsiteY52" fmla="*/ 2148085 h 5298523"/>
              <a:gd name="connsiteX53" fmla="*/ 125026 w 790693"/>
              <a:gd name="connsiteY53" fmla="*/ 2341458 h 5298523"/>
              <a:gd name="connsiteX54" fmla="*/ 41983 w 790693"/>
              <a:gd name="connsiteY54" fmla="*/ 2362441 h 5298523"/>
              <a:gd name="connsiteX55" fmla="*/ 106294 w 790693"/>
              <a:gd name="connsiteY55" fmla="*/ 2513039 h 5298523"/>
              <a:gd name="connsiteX56" fmla="*/ 55669 w 790693"/>
              <a:gd name="connsiteY56" fmla="*/ 2564648 h 5298523"/>
              <a:gd name="connsiteX57" fmla="*/ 108092 w 790693"/>
              <a:gd name="connsiteY57" fmla="*/ 2607424 h 5298523"/>
              <a:gd name="connsiteX58" fmla="*/ 50624 w 790693"/>
              <a:gd name="connsiteY58" fmla="*/ 2629217 h 5298523"/>
              <a:gd name="connsiteX59" fmla="*/ 226276 w 790693"/>
              <a:gd name="connsiteY59" fmla="*/ 2853844 h 5298523"/>
              <a:gd name="connsiteX60" fmla="*/ 50450 w 790693"/>
              <a:gd name="connsiteY60" fmla="*/ 2875821 h 5298523"/>
              <a:gd name="connsiteX61" fmla="*/ 224652 w 790693"/>
              <a:gd name="connsiteY61" fmla="*/ 3136926 h 5298523"/>
              <a:gd name="connsiteX62" fmla="*/ 132506 w 790693"/>
              <a:gd name="connsiteY62" fmla="*/ 3171420 h 5298523"/>
              <a:gd name="connsiteX63" fmla="*/ 282120 w 790693"/>
              <a:gd name="connsiteY63" fmla="*/ 3314176 h 5298523"/>
              <a:gd name="connsiteX64" fmla="*/ 158543 w 790693"/>
              <a:gd name="connsiteY64" fmla="*/ 3329307 h 5298523"/>
              <a:gd name="connsiteX65" fmla="*/ 289600 w 790693"/>
              <a:gd name="connsiteY65" fmla="*/ 3447656 h 5298523"/>
              <a:gd name="connsiteX66" fmla="*/ 440027 w 790693"/>
              <a:gd name="connsiteY66" fmla="*/ 3523673 h 5298523"/>
              <a:gd name="connsiteX67" fmla="*/ 303924 w 790693"/>
              <a:gd name="connsiteY67" fmla="*/ 3573478 h 5298523"/>
              <a:gd name="connsiteX68" fmla="*/ 365625 w 790693"/>
              <a:gd name="connsiteY68" fmla="*/ 3643642 h 5298523"/>
              <a:gd name="connsiteX69" fmla="*/ 180871 w 790693"/>
              <a:gd name="connsiteY69" fmla="*/ 3672283 h 5298523"/>
              <a:gd name="connsiteX70" fmla="*/ 347880 w 790693"/>
              <a:gd name="connsiteY70" fmla="*/ 3781172 h 5298523"/>
              <a:gd name="connsiteX71" fmla="*/ 203311 w 790693"/>
              <a:gd name="connsiteY71" fmla="*/ 3834218 h 5298523"/>
              <a:gd name="connsiteX72" fmla="*/ 289601 w 790693"/>
              <a:gd name="connsiteY72" fmla="*/ 3896725 h 5298523"/>
              <a:gd name="connsiteX73" fmla="*/ 200701 w 790693"/>
              <a:gd name="connsiteY73" fmla="*/ 3923562 h 5298523"/>
              <a:gd name="connsiteX74" fmla="*/ 477139 w 790693"/>
              <a:gd name="connsiteY74" fmla="*/ 4116125 h 5298523"/>
              <a:gd name="connsiteX75" fmla="*/ 174139 w 790693"/>
              <a:gd name="connsiteY75" fmla="*/ 4133868 h 5298523"/>
              <a:gd name="connsiteX76" fmla="*/ 320857 w 790693"/>
              <a:gd name="connsiteY76" fmla="*/ 4271581 h 5298523"/>
              <a:gd name="connsiteX77" fmla="*/ 316292 w 790693"/>
              <a:gd name="connsiteY77" fmla="*/ 4267079 h 5298523"/>
              <a:gd name="connsiteX78" fmla="*/ 183943 w 790693"/>
              <a:gd name="connsiteY78" fmla="*/ 4328861 h 5298523"/>
              <a:gd name="connsiteX79" fmla="*/ 565578 w 790693"/>
              <a:gd name="connsiteY79" fmla="*/ 4480267 h 5298523"/>
              <a:gd name="connsiteX80" fmla="*/ 283393 w 790693"/>
              <a:gd name="connsiteY80" fmla="*/ 4512330 h 5298523"/>
              <a:gd name="connsiteX81" fmla="*/ 455163 w 790693"/>
              <a:gd name="connsiteY81" fmla="*/ 4583303 h 5298523"/>
              <a:gd name="connsiteX82" fmla="*/ 415264 w 790693"/>
              <a:gd name="connsiteY82" fmla="*/ 4613563 h 5298523"/>
              <a:gd name="connsiteX83" fmla="*/ 725395 w 790693"/>
              <a:gd name="connsiteY83" fmla="*/ 4745423 h 5298523"/>
              <a:gd name="connsiteX84" fmla="*/ 645136 w 790693"/>
              <a:gd name="connsiteY84" fmla="*/ 4769020 h 5298523"/>
              <a:gd name="connsiteX85" fmla="*/ 790693 w 790693"/>
              <a:gd name="connsiteY85" fmla="*/ 4902500 h 5298523"/>
              <a:gd name="connsiteX86" fmla="*/ 0 w 790693"/>
              <a:gd name="connsiteY86" fmla="*/ 4911594 h 5298523"/>
              <a:gd name="connsiteX87" fmla="*/ 99801 w 790693"/>
              <a:gd name="connsiteY87" fmla="*/ 5014813 h 5298523"/>
              <a:gd name="connsiteX88" fmla="*/ 26036 w 790693"/>
              <a:gd name="connsiteY88" fmla="*/ 5032557 h 5298523"/>
              <a:gd name="connsiteX89" fmla="*/ 99625 w 790693"/>
              <a:gd name="connsiteY89" fmla="*/ 5106952 h 5298523"/>
              <a:gd name="connsiteX90" fmla="*/ 20180 w 790693"/>
              <a:gd name="connsiteY90" fmla="*/ 5124513 h 5298523"/>
              <a:gd name="connsiteX91" fmla="*/ 98002 w 790693"/>
              <a:gd name="connsiteY91" fmla="*/ 5247906 h 5298523"/>
              <a:gd name="connsiteX92" fmla="*/ 25224 w 790693"/>
              <a:gd name="connsiteY9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04671 w 790693"/>
              <a:gd name="connsiteY50" fmla="*/ 1999476 h 5298523"/>
              <a:gd name="connsiteX51" fmla="*/ 173852 w 790693"/>
              <a:gd name="connsiteY51" fmla="*/ 2099089 h 5298523"/>
              <a:gd name="connsiteX52" fmla="*/ 23601 w 790693"/>
              <a:gd name="connsiteY52" fmla="*/ 2148085 h 5298523"/>
              <a:gd name="connsiteX53" fmla="*/ 125026 w 790693"/>
              <a:gd name="connsiteY53" fmla="*/ 2341458 h 5298523"/>
              <a:gd name="connsiteX54" fmla="*/ 41983 w 790693"/>
              <a:gd name="connsiteY54" fmla="*/ 2362441 h 5298523"/>
              <a:gd name="connsiteX55" fmla="*/ 106294 w 790693"/>
              <a:gd name="connsiteY55" fmla="*/ 2513039 h 5298523"/>
              <a:gd name="connsiteX56" fmla="*/ 55669 w 790693"/>
              <a:gd name="connsiteY56" fmla="*/ 2564648 h 5298523"/>
              <a:gd name="connsiteX57" fmla="*/ 108092 w 790693"/>
              <a:gd name="connsiteY57" fmla="*/ 2607424 h 5298523"/>
              <a:gd name="connsiteX58" fmla="*/ 50624 w 790693"/>
              <a:gd name="connsiteY58" fmla="*/ 2629217 h 5298523"/>
              <a:gd name="connsiteX59" fmla="*/ 226276 w 790693"/>
              <a:gd name="connsiteY59" fmla="*/ 2853844 h 5298523"/>
              <a:gd name="connsiteX60" fmla="*/ 50450 w 790693"/>
              <a:gd name="connsiteY60" fmla="*/ 2875821 h 5298523"/>
              <a:gd name="connsiteX61" fmla="*/ 224652 w 790693"/>
              <a:gd name="connsiteY61" fmla="*/ 3136926 h 5298523"/>
              <a:gd name="connsiteX62" fmla="*/ 132506 w 790693"/>
              <a:gd name="connsiteY62" fmla="*/ 3171420 h 5298523"/>
              <a:gd name="connsiteX63" fmla="*/ 282120 w 790693"/>
              <a:gd name="connsiteY63" fmla="*/ 3314176 h 5298523"/>
              <a:gd name="connsiteX64" fmla="*/ 158543 w 790693"/>
              <a:gd name="connsiteY64" fmla="*/ 3329307 h 5298523"/>
              <a:gd name="connsiteX65" fmla="*/ 289600 w 790693"/>
              <a:gd name="connsiteY65" fmla="*/ 3447656 h 5298523"/>
              <a:gd name="connsiteX66" fmla="*/ 440027 w 790693"/>
              <a:gd name="connsiteY66" fmla="*/ 3523673 h 5298523"/>
              <a:gd name="connsiteX67" fmla="*/ 303924 w 790693"/>
              <a:gd name="connsiteY67" fmla="*/ 3573478 h 5298523"/>
              <a:gd name="connsiteX68" fmla="*/ 365625 w 790693"/>
              <a:gd name="connsiteY68" fmla="*/ 3643642 h 5298523"/>
              <a:gd name="connsiteX69" fmla="*/ 180871 w 790693"/>
              <a:gd name="connsiteY69" fmla="*/ 3672283 h 5298523"/>
              <a:gd name="connsiteX70" fmla="*/ 347880 w 790693"/>
              <a:gd name="connsiteY70" fmla="*/ 3781172 h 5298523"/>
              <a:gd name="connsiteX71" fmla="*/ 203311 w 790693"/>
              <a:gd name="connsiteY71" fmla="*/ 3834218 h 5298523"/>
              <a:gd name="connsiteX72" fmla="*/ 289601 w 790693"/>
              <a:gd name="connsiteY72" fmla="*/ 3896725 h 5298523"/>
              <a:gd name="connsiteX73" fmla="*/ 200701 w 790693"/>
              <a:gd name="connsiteY73" fmla="*/ 3923562 h 5298523"/>
              <a:gd name="connsiteX74" fmla="*/ 477139 w 790693"/>
              <a:gd name="connsiteY74" fmla="*/ 4116125 h 5298523"/>
              <a:gd name="connsiteX75" fmla="*/ 174139 w 790693"/>
              <a:gd name="connsiteY75" fmla="*/ 4133868 h 5298523"/>
              <a:gd name="connsiteX76" fmla="*/ 320857 w 790693"/>
              <a:gd name="connsiteY76" fmla="*/ 4271581 h 5298523"/>
              <a:gd name="connsiteX77" fmla="*/ 316292 w 790693"/>
              <a:gd name="connsiteY77" fmla="*/ 4267079 h 5298523"/>
              <a:gd name="connsiteX78" fmla="*/ 183943 w 790693"/>
              <a:gd name="connsiteY78" fmla="*/ 4328861 h 5298523"/>
              <a:gd name="connsiteX79" fmla="*/ 565578 w 790693"/>
              <a:gd name="connsiteY79" fmla="*/ 4480267 h 5298523"/>
              <a:gd name="connsiteX80" fmla="*/ 283393 w 790693"/>
              <a:gd name="connsiteY80" fmla="*/ 4512330 h 5298523"/>
              <a:gd name="connsiteX81" fmla="*/ 455163 w 790693"/>
              <a:gd name="connsiteY81" fmla="*/ 4583303 h 5298523"/>
              <a:gd name="connsiteX82" fmla="*/ 415264 w 790693"/>
              <a:gd name="connsiteY82" fmla="*/ 4613563 h 5298523"/>
              <a:gd name="connsiteX83" fmla="*/ 725395 w 790693"/>
              <a:gd name="connsiteY83" fmla="*/ 4745423 h 5298523"/>
              <a:gd name="connsiteX84" fmla="*/ 645136 w 790693"/>
              <a:gd name="connsiteY84" fmla="*/ 4769020 h 5298523"/>
              <a:gd name="connsiteX85" fmla="*/ 790693 w 790693"/>
              <a:gd name="connsiteY85" fmla="*/ 4902500 h 5298523"/>
              <a:gd name="connsiteX86" fmla="*/ 0 w 790693"/>
              <a:gd name="connsiteY86" fmla="*/ 4911594 h 5298523"/>
              <a:gd name="connsiteX87" fmla="*/ 99801 w 790693"/>
              <a:gd name="connsiteY87" fmla="*/ 5014813 h 5298523"/>
              <a:gd name="connsiteX88" fmla="*/ 26036 w 790693"/>
              <a:gd name="connsiteY88" fmla="*/ 5032557 h 5298523"/>
              <a:gd name="connsiteX89" fmla="*/ 99625 w 790693"/>
              <a:gd name="connsiteY89" fmla="*/ 5106952 h 5298523"/>
              <a:gd name="connsiteX90" fmla="*/ 20180 w 790693"/>
              <a:gd name="connsiteY90" fmla="*/ 5124513 h 5298523"/>
              <a:gd name="connsiteX91" fmla="*/ 98002 w 790693"/>
              <a:gd name="connsiteY91" fmla="*/ 5247906 h 5298523"/>
              <a:gd name="connsiteX92" fmla="*/ 25224 w 790693"/>
              <a:gd name="connsiteY9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91159 w 790693"/>
              <a:gd name="connsiteY48" fmla="*/ 1931926 h 5298523"/>
              <a:gd name="connsiteX49" fmla="*/ 64136 w 790693"/>
              <a:gd name="connsiteY49" fmla="*/ 1972456 h 5298523"/>
              <a:gd name="connsiteX50" fmla="*/ 173852 w 790693"/>
              <a:gd name="connsiteY50" fmla="*/ 2099089 h 5298523"/>
              <a:gd name="connsiteX51" fmla="*/ 23601 w 790693"/>
              <a:gd name="connsiteY51" fmla="*/ 2148085 h 5298523"/>
              <a:gd name="connsiteX52" fmla="*/ 125026 w 790693"/>
              <a:gd name="connsiteY52" fmla="*/ 2341458 h 5298523"/>
              <a:gd name="connsiteX53" fmla="*/ 41983 w 790693"/>
              <a:gd name="connsiteY53" fmla="*/ 2362441 h 5298523"/>
              <a:gd name="connsiteX54" fmla="*/ 106294 w 790693"/>
              <a:gd name="connsiteY54" fmla="*/ 2513039 h 5298523"/>
              <a:gd name="connsiteX55" fmla="*/ 55669 w 790693"/>
              <a:gd name="connsiteY55" fmla="*/ 2564648 h 5298523"/>
              <a:gd name="connsiteX56" fmla="*/ 108092 w 790693"/>
              <a:gd name="connsiteY56" fmla="*/ 2607424 h 5298523"/>
              <a:gd name="connsiteX57" fmla="*/ 50624 w 790693"/>
              <a:gd name="connsiteY57" fmla="*/ 2629217 h 5298523"/>
              <a:gd name="connsiteX58" fmla="*/ 226276 w 790693"/>
              <a:gd name="connsiteY58" fmla="*/ 2853844 h 5298523"/>
              <a:gd name="connsiteX59" fmla="*/ 50450 w 790693"/>
              <a:gd name="connsiteY59" fmla="*/ 2875821 h 5298523"/>
              <a:gd name="connsiteX60" fmla="*/ 224652 w 790693"/>
              <a:gd name="connsiteY60" fmla="*/ 3136926 h 5298523"/>
              <a:gd name="connsiteX61" fmla="*/ 132506 w 790693"/>
              <a:gd name="connsiteY61" fmla="*/ 3171420 h 5298523"/>
              <a:gd name="connsiteX62" fmla="*/ 282120 w 790693"/>
              <a:gd name="connsiteY62" fmla="*/ 3314176 h 5298523"/>
              <a:gd name="connsiteX63" fmla="*/ 158543 w 790693"/>
              <a:gd name="connsiteY63" fmla="*/ 3329307 h 5298523"/>
              <a:gd name="connsiteX64" fmla="*/ 289600 w 790693"/>
              <a:gd name="connsiteY64" fmla="*/ 3447656 h 5298523"/>
              <a:gd name="connsiteX65" fmla="*/ 440027 w 790693"/>
              <a:gd name="connsiteY65" fmla="*/ 3523673 h 5298523"/>
              <a:gd name="connsiteX66" fmla="*/ 303924 w 790693"/>
              <a:gd name="connsiteY66" fmla="*/ 3573478 h 5298523"/>
              <a:gd name="connsiteX67" fmla="*/ 365625 w 790693"/>
              <a:gd name="connsiteY67" fmla="*/ 3643642 h 5298523"/>
              <a:gd name="connsiteX68" fmla="*/ 180871 w 790693"/>
              <a:gd name="connsiteY68" fmla="*/ 3672283 h 5298523"/>
              <a:gd name="connsiteX69" fmla="*/ 347880 w 790693"/>
              <a:gd name="connsiteY69" fmla="*/ 3781172 h 5298523"/>
              <a:gd name="connsiteX70" fmla="*/ 203311 w 790693"/>
              <a:gd name="connsiteY70" fmla="*/ 3834218 h 5298523"/>
              <a:gd name="connsiteX71" fmla="*/ 289601 w 790693"/>
              <a:gd name="connsiteY71" fmla="*/ 3896725 h 5298523"/>
              <a:gd name="connsiteX72" fmla="*/ 200701 w 790693"/>
              <a:gd name="connsiteY72" fmla="*/ 3923562 h 5298523"/>
              <a:gd name="connsiteX73" fmla="*/ 477139 w 790693"/>
              <a:gd name="connsiteY73" fmla="*/ 4116125 h 5298523"/>
              <a:gd name="connsiteX74" fmla="*/ 174139 w 790693"/>
              <a:gd name="connsiteY74" fmla="*/ 4133868 h 5298523"/>
              <a:gd name="connsiteX75" fmla="*/ 320857 w 790693"/>
              <a:gd name="connsiteY75" fmla="*/ 4271581 h 5298523"/>
              <a:gd name="connsiteX76" fmla="*/ 316292 w 790693"/>
              <a:gd name="connsiteY76" fmla="*/ 4267079 h 5298523"/>
              <a:gd name="connsiteX77" fmla="*/ 183943 w 790693"/>
              <a:gd name="connsiteY77" fmla="*/ 4328861 h 5298523"/>
              <a:gd name="connsiteX78" fmla="*/ 565578 w 790693"/>
              <a:gd name="connsiteY78" fmla="*/ 4480267 h 5298523"/>
              <a:gd name="connsiteX79" fmla="*/ 283393 w 790693"/>
              <a:gd name="connsiteY79" fmla="*/ 4512330 h 5298523"/>
              <a:gd name="connsiteX80" fmla="*/ 455163 w 790693"/>
              <a:gd name="connsiteY80" fmla="*/ 4583303 h 5298523"/>
              <a:gd name="connsiteX81" fmla="*/ 415264 w 790693"/>
              <a:gd name="connsiteY81" fmla="*/ 4613563 h 5298523"/>
              <a:gd name="connsiteX82" fmla="*/ 725395 w 790693"/>
              <a:gd name="connsiteY82" fmla="*/ 4745423 h 5298523"/>
              <a:gd name="connsiteX83" fmla="*/ 645136 w 790693"/>
              <a:gd name="connsiteY83" fmla="*/ 4769020 h 5298523"/>
              <a:gd name="connsiteX84" fmla="*/ 790693 w 790693"/>
              <a:gd name="connsiteY84" fmla="*/ 4902500 h 5298523"/>
              <a:gd name="connsiteX85" fmla="*/ 0 w 790693"/>
              <a:gd name="connsiteY85" fmla="*/ 4911594 h 5298523"/>
              <a:gd name="connsiteX86" fmla="*/ 99801 w 790693"/>
              <a:gd name="connsiteY86" fmla="*/ 5014813 h 5298523"/>
              <a:gd name="connsiteX87" fmla="*/ 26036 w 790693"/>
              <a:gd name="connsiteY87" fmla="*/ 5032557 h 5298523"/>
              <a:gd name="connsiteX88" fmla="*/ 99625 w 790693"/>
              <a:gd name="connsiteY88" fmla="*/ 5106952 h 5298523"/>
              <a:gd name="connsiteX89" fmla="*/ 20180 w 790693"/>
              <a:gd name="connsiteY89" fmla="*/ 5124513 h 5298523"/>
              <a:gd name="connsiteX90" fmla="*/ 98002 w 790693"/>
              <a:gd name="connsiteY90" fmla="*/ 5247906 h 5298523"/>
              <a:gd name="connsiteX91" fmla="*/ 25224 w 790693"/>
              <a:gd name="connsiteY9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77648 w 790693"/>
              <a:gd name="connsiteY47" fmla="*/ 1891396 h 5298523"/>
              <a:gd name="connsiteX48" fmla="*/ 133492 w 790693"/>
              <a:gd name="connsiteY48" fmla="*/ 1923459 h 5298523"/>
              <a:gd name="connsiteX49" fmla="*/ 64136 w 790693"/>
              <a:gd name="connsiteY49" fmla="*/ 1972456 h 5298523"/>
              <a:gd name="connsiteX50" fmla="*/ 173852 w 790693"/>
              <a:gd name="connsiteY50" fmla="*/ 2099089 h 5298523"/>
              <a:gd name="connsiteX51" fmla="*/ 23601 w 790693"/>
              <a:gd name="connsiteY51" fmla="*/ 2148085 h 5298523"/>
              <a:gd name="connsiteX52" fmla="*/ 125026 w 790693"/>
              <a:gd name="connsiteY52" fmla="*/ 2341458 h 5298523"/>
              <a:gd name="connsiteX53" fmla="*/ 41983 w 790693"/>
              <a:gd name="connsiteY53" fmla="*/ 2362441 h 5298523"/>
              <a:gd name="connsiteX54" fmla="*/ 106294 w 790693"/>
              <a:gd name="connsiteY54" fmla="*/ 2513039 h 5298523"/>
              <a:gd name="connsiteX55" fmla="*/ 55669 w 790693"/>
              <a:gd name="connsiteY55" fmla="*/ 2564648 h 5298523"/>
              <a:gd name="connsiteX56" fmla="*/ 108092 w 790693"/>
              <a:gd name="connsiteY56" fmla="*/ 2607424 h 5298523"/>
              <a:gd name="connsiteX57" fmla="*/ 50624 w 790693"/>
              <a:gd name="connsiteY57" fmla="*/ 2629217 h 5298523"/>
              <a:gd name="connsiteX58" fmla="*/ 226276 w 790693"/>
              <a:gd name="connsiteY58" fmla="*/ 2853844 h 5298523"/>
              <a:gd name="connsiteX59" fmla="*/ 50450 w 790693"/>
              <a:gd name="connsiteY59" fmla="*/ 2875821 h 5298523"/>
              <a:gd name="connsiteX60" fmla="*/ 224652 w 790693"/>
              <a:gd name="connsiteY60" fmla="*/ 3136926 h 5298523"/>
              <a:gd name="connsiteX61" fmla="*/ 132506 w 790693"/>
              <a:gd name="connsiteY61" fmla="*/ 3171420 h 5298523"/>
              <a:gd name="connsiteX62" fmla="*/ 282120 w 790693"/>
              <a:gd name="connsiteY62" fmla="*/ 3314176 h 5298523"/>
              <a:gd name="connsiteX63" fmla="*/ 158543 w 790693"/>
              <a:gd name="connsiteY63" fmla="*/ 3329307 h 5298523"/>
              <a:gd name="connsiteX64" fmla="*/ 289600 w 790693"/>
              <a:gd name="connsiteY64" fmla="*/ 3447656 h 5298523"/>
              <a:gd name="connsiteX65" fmla="*/ 440027 w 790693"/>
              <a:gd name="connsiteY65" fmla="*/ 3523673 h 5298523"/>
              <a:gd name="connsiteX66" fmla="*/ 303924 w 790693"/>
              <a:gd name="connsiteY66" fmla="*/ 3573478 h 5298523"/>
              <a:gd name="connsiteX67" fmla="*/ 365625 w 790693"/>
              <a:gd name="connsiteY67" fmla="*/ 3643642 h 5298523"/>
              <a:gd name="connsiteX68" fmla="*/ 180871 w 790693"/>
              <a:gd name="connsiteY68" fmla="*/ 3672283 h 5298523"/>
              <a:gd name="connsiteX69" fmla="*/ 347880 w 790693"/>
              <a:gd name="connsiteY69" fmla="*/ 3781172 h 5298523"/>
              <a:gd name="connsiteX70" fmla="*/ 203311 w 790693"/>
              <a:gd name="connsiteY70" fmla="*/ 3834218 h 5298523"/>
              <a:gd name="connsiteX71" fmla="*/ 289601 w 790693"/>
              <a:gd name="connsiteY71" fmla="*/ 3896725 h 5298523"/>
              <a:gd name="connsiteX72" fmla="*/ 200701 w 790693"/>
              <a:gd name="connsiteY72" fmla="*/ 3923562 h 5298523"/>
              <a:gd name="connsiteX73" fmla="*/ 477139 w 790693"/>
              <a:gd name="connsiteY73" fmla="*/ 4116125 h 5298523"/>
              <a:gd name="connsiteX74" fmla="*/ 174139 w 790693"/>
              <a:gd name="connsiteY74" fmla="*/ 4133868 h 5298523"/>
              <a:gd name="connsiteX75" fmla="*/ 320857 w 790693"/>
              <a:gd name="connsiteY75" fmla="*/ 4271581 h 5298523"/>
              <a:gd name="connsiteX76" fmla="*/ 316292 w 790693"/>
              <a:gd name="connsiteY76" fmla="*/ 4267079 h 5298523"/>
              <a:gd name="connsiteX77" fmla="*/ 183943 w 790693"/>
              <a:gd name="connsiteY77" fmla="*/ 4328861 h 5298523"/>
              <a:gd name="connsiteX78" fmla="*/ 565578 w 790693"/>
              <a:gd name="connsiteY78" fmla="*/ 4480267 h 5298523"/>
              <a:gd name="connsiteX79" fmla="*/ 283393 w 790693"/>
              <a:gd name="connsiteY79" fmla="*/ 4512330 h 5298523"/>
              <a:gd name="connsiteX80" fmla="*/ 455163 w 790693"/>
              <a:gd name="connsiteY80" fmla="*/ 4583303 h 5298523"/>
              <a:gd name="connsiteX81" fmla="*/ 415264 w 790693"/>
              <a:gd name="connsiteY81" fmla="*/ 4613563 h 5298523"/>
              <a:gd name="connsiteX82" fmla="*/ 725395 w 790693"/>
              <a:gd name="connsiteY82" fmla="*/ 4745423 h 5298523"/>
              <a:gd name="connsiteX83" fmla="*/ 645136 w 790693"/>
              <a:gd name="connsiteY83" fmla="*/ 4769020 h 5298523"/>
              <a:gd name="connsiteX84" fmla="*/ 790693 w 790693"/>
              <a:gd name="connsiteY84" fmla="*/ 4902500 h 5298523"/>
              <a:gd name="connsiteX85" fmla="*/ 0 w 790693"/>
              <a:gd name="connsiteY85" fmla="*/ 4911594 h 5298523"/>
              <a:gd name="connsiteX86" fmla="*/ 99801 w 790693"/>
              <a:gd name="connsiteY86" fmla="*/ 5014813 h 5298523"/>
              <a:gd name="connsiteX87" fmla="*/ 26036 w 790693"/>
              <a:gd name="connsiteY87" fmla="*/ 5032557 h 5298523"/>
              <a:gd name="connsiteX88" fmla="*/ 99625 w 790693"/>
              <a:gd name="connsiteY88" fmla="*/ 5106952 h 5298523"/>
              <a:gd name="connsiteX89" fmla="*/ 20180 w 790693"/>
              <a:gd name="connsiteY89" fmla="*/ 5124513 h 5298523"/>
              <a:gd name="connsiteX90" fmla="*/ 98002 w 790693"/>
              <a:gd name="connsiteY90" fmla="*/ 5247906 h 5298523"/>
              <a:gd name="connsiteX91" fmla="*/ 25224 w 790693"/>
              <a:gd name="connsiteY9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10089 w 790693"/>
              <a:gd name="connsiteY46" fmla="*/ 1850866 h 5298523"/>
              <a:gd name="connsiteX47" fmla="*/ 133492 w 790693"/>
              <a:gd name="connsiteY47" fmla="*/ 1923459 h 5298523"/>
              <a:gd name="connsiteX48" fmla="*/ 64136 w 790693"/>
              <a:gd name="connsiteY48" fmla="*/ 1972456 h 5298523"/>
              <a:gd name="connsiteX49" fmla="*/ 173852 w 790693"/>
              <a:gd name="connsiteY49" fmla="*/ 2099089 h 5298523"/>
              <a:gd name="connsiteX50" fmla="*/ 23601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64136 w 790693"/>
              <a:gd name="connsiteY48" fmla="*/ 1972456 h 5298523"/>
              <a:gd name="connsiteX49" fmla="*/ 173852 w 790693"/>
              <a:gd name="connsiteY49" fmla="*/ 2099089 h 5298523"/>
              <a:gd name="connsiteX50" fmla="*/ 23601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64136 w 790693"/>
              <a:gd name="connsiteY48" fmla="*/ 1972456 h 5298523"/>
              <a:gd name="connsiteX49" fmla="*/ 173852 w 790693"/>
              <a:gd name="connsiteY49" fmla="*/ 2099089 h 5298523"/>
              <a:gd name="connsiteX50" fmla="*/ 23601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64136 w 790693"/>
              <a:gd name="connsiteY48" fmla="*/ 1972456 h 5298523"/>
              <a:gd name="connsiteX49" fmla="*/ 173852 w 790693"/>
              <a:gd name="connsiteY49" fmla="*/ 2099089 h 5298523"/>
              <a:gd name="connsiteX50" fmla="*/ 23601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64136 w 790693"/>
              <a:gd name="connsiteY48" fmla="*/ 1972456 h 5298523"/>
              <a:gd name="connsiteX49" fmla="*/ 173852 w 790693"/>
              <a:gd name="connsiteY49" fmla="*/ 2099089 h 5298523"/>
              <a:gd name="connsiteX50" fmla="*/ 23601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64136 w 790693"/>
              <a:gd name="connsiteY48" fmla="*/ 1972456 h 5298523"/>
              <a:gd name="connsiteX49" fmla="*/ 173852 w 790693"/>
              <a:gd name="connsiteY49" fmla="*/ 2099089 h 5298523"/>
              <a:gd name="connsiteX50" fmla="*/ 23601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64136 w 790693"/>
              <a:gd name="connsiteY48" fmla="*/ 1972456 h 5298523"/>
              <a:gd name="connsiteX49" fmla="*/ 173852 w 790693"/>
              <a:gd name="connsiteY49" fmla="*/ 20990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64136 w 790693"/>
              <a:gd name="connsiteY48" fmla="*/ 1972456 h 5298523"/>
              <a:gd name="connsiteX49" fmla="*/ 173852 w 790693"/>
              <a:gd name="connsiteY49" fmla="*/ 20990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64136 w 790693"/>
              <a:gd name="connsiteY48" fmla="*/ 1972456 h 5298523"/>
              <a:gd name="connsiteX49" fmla="*/ 173852 w 790693"/>
              <a:gd name="connsiteY49" fmla="*/ 20990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64136 w 790693"/>
              <a:gd name="connsiteY48" fmla="*/ 1972456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64136 w 790693"/>
              <a:gd name="connsiteY48" fmla="*/ 1972456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33492 w 790693"/>
              <a:gd name="connsiteY47" fmla="*/ 1923459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72033 h 5298523"/>
              <a:gd name="connsiteX47" fmla="*/ 141959 w 790693"/>
              <a:gd name="connsiteY47" fmla="*/ 1940392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55099 h 5298523"/>
              <a:gd name="connsiteX47" fmla="*/ 141959 w 790693"/>
              <a:gd name="connsiteY47" fmla="*/ 1940392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55099 h 5298523"/>
              <a:gd name="connsiteX47" fmla="*/ 141959 w 790693"/>
              <a:gd name="connsiteY47" fmla="*/ 1940392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55099 h 5298523"/>
              <a:gd name="connsiteX47" fmla="*/ 141959 w 790693"/>
              <a:gd name="connsiteY47" fmla="*/ 1940392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77648 w 790693"/>
              <a:gd name="connsiteY45" fmla="*/ 1810336 h 5298523"/>
              <a:gd name="connsiteX46" fmla="*/ 56655 w 790693"/>
              <a:gd name="connsiteY46" fmla="*/ 1855099 h 5298523"/>
              <a:gd name="connsiteX47" fmla="*/ 141959 w 790693"/>
              <a:gd name="connsiteY47" fmla="*/ 1940392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107282 w 790693"/>
              <a:gd name="connsiteY45" fmla="*/ 1810336 h 5298523"/>
              <a:gd name="connsiteX46" fmla="*/ 56655 w 790693"/>
              <a:gd name="connsiteY46" fmla="*/ 1855099 h 5298523"/>
              <a:gd name="connsiteX47" fmla="*/ 141959 w 790693"/>
              <a:gd name="connsiteY47" fmla="*/ 1940392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107282 w 790693"/>
              <a:gd name="connsiteY45" fmla="*/ 1810336 h 5298523"/>
              <a:gd name="connsiteX46" fmla="*/ 56655 w 790693"/>
              <a:gd name="connsiteY46" fmla="*/ 1855099 h 5298523"/>
              <a:gd name="connsiteX47" fmla="*/ 141959 w 790693"/>
              <a:gd name="connsiteY47" fmla="*/ 1940392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107282 w 790693"/>
              <a:gd name="connsiteY45" fmla="*/ 1810336 h 5298523"/>
              <a:gd name="connsiteX46" fmla="*/ 56655 w 790693"/>
              <a:gd name="connsiteY46" fmla="*/ 1855099 h 5298523"/>
              <a:gd name="connsiteX47" fmla="*/ 141959 w 790693"/>
              <a:gd name="connsiteY47" fmla="*/ 1940392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37113 w 790693"/>
              <a:gd name="connsiteY44" fmla="*/ 1783316 h 5298523"/>
              <a:gd name="connsiteX45" fmla="*/ 90349 w 790693"/>
              <a:gd name="connsiteY45" fmla="*/ 1797636 h 5298523"/>
              <a:gd name="connsiteX46" fmla="*/ 56655 w 790693"/>
              <a:gd name="connsiteY46" fmla="*/ 1855099 h 5298523"/>
              <a:gd name="connsiteX47" fmla="*/ 141959 w 790693"/>
              <a:gd name="connsiteY47" fmla="*/ 1940392 h 5298523"/>
              <a:gd name="connsiteX48" fmla="*/ 102236 w 790693"/>
              <a:gd name="connsiteY48" fmla="*/ 1963990 h 5298523"/>
              <a:gd name="connsiteX49" fmla="*/ 199252 w 790693"/>
              <a:gd name="connsiteY49" fmla="*/ 2073689 h 5298523"/>
              <a:gd name="connsiteX50" fmla="*/ 40535 w 790693"/>
              <a:gd name="connsiteY50" fmla="*/ 2148085 h 5298523"/>
              <a:gd name="connsiteX51" fmla="*/ 125026 w 790693"/>
              <a:gd name="connsiteY51" fmla="*/ 2341458 h 5298523"/>
              <a:gd name="connsiteX52" fmla="*/ 41983 w 790693"/>
              <a:gd name="connsiteY52" fmla="*/ 2362441 h 5298523"/>
              <a:gd name="connsiteX53" fmla="*/ 106294 w 790693"/>
              <a:gd name="connsiteY53" fmla="*/ 2513039 h 5298523"/>
              <a:gd name="connsiteX54" fmla="*/ 55669 w 790693"/>
              <a:gd name="connsiteY54" fmla="*/ 2564648 h 5298523"/>
              <a:gd name="connsiteX55" fmla="*/ 108092 w 790693"/>
              <a:gd name="connsiteY55" fmla="*/ 2607424 h 5298523"/>
              <a:gd name="connsiteX56" fmla="*/ 50624 w 790693"/>
              <a:gd name="connsiteY56" fmla="*/ 2629217 h 5298523"/>
              <a:gd name="connsiteX57" fmla="*/ 226276 w 790693"/>
              <a:gd name="connsiteY57" fmla="*/ 2853844 h 5298523"/>
              <a:gd name="connsiteX58" fmla="*/ 50450 w 790693"/>
              <a:gd name="connsiteY58" fmla="*/ 2875821 h 5298523"/>
              <a:gd name="connsiteX59" fmla="*/ 224652 w 790693"/>
              <a:gd name="connsiteY59" fmla="*/ 3136926 h 5298523"/>
              <a:gd name="connsiteX60" fmla="*/ 132506 w 790693"/>
              <a:gd name="connsiteY60" fmla="*/ 3171420 h 5298523"/>
              <a:gd name="connsiteX61" fmla="*/ 282120 w 790693"/>
              <a:gd name="connsiteY61" fmla="*/ 3314176 h 5298523"/>
              <a:gd name="connsiteX62" fmla="*/ 158543 w 790693"/>
              <a:gd name="connsiteY62" fmla="*/ 3329307 h 5298523"/>
              <a:gd name="connsiteX63" fmla="*/ 289600 w 790693"/>
              <a:gd name="connsiteY63" fmla="*/ 3447656 h 5298523"/>
              <a:gd name="connsiteX64" fmla="*/ 440027 w 790693"/>
              <a:gd name="connsiteY64" fmla="*/ 3523673 h 5298523"/>
              <a:gd name="connsiteX65" fmla="*/ 303924 w 790693"/>
              <a:gd name="connsiteY65" fmla="*/ 3573478 h 5298523"/>
              <a:gd name="connsiteX66" fmla="*/ 365625 w 790693"/>
              <a:gd name="connsiteY66" fmla="*/ 3643642 h 5298523"/>
              <a:gd name="connsiteX67" fmla="*/ 180871 w 790693"/>
              <a:gd name="connsiteY67" fmla="*/ 3672283 h 5298523"/>
              <a:gd name="connsiteX68" fmla="*/ 347880 w 790693"/>
              <a:gd name="connsiteY68" fmla="*/ 3781172 h 5298523"/>
              <a:gd name="connsiteX69" fmla="*/ 203311 w 790693"/>
              <a:gd name="connsiteY69" fmla="*/ 3834218 h 5298523"/>
              <a:gd name="connsiteX70" fmla="*/ 289601 w 790693"/>
              <a:gd name="connsiteY70" fmla="*/ 3896725 h 5298523"/>
              <a:gd name="connsiteX71" fmla="*/ 200701 w 790693"/>
              <a:gd name="connsiteY71" fmla="*/ 3923562 h 5298523"/>
              <a:gd name="connsiteX72" fmla="*/ 477139 w 790693"/>
              <a:gd name="connsiteY72" fmla="*/ 4116125 h 5298523"/>
              <a:gd name="connsiteX73" fmla="*/ 174139 w 790693"/>
              <a:gd name="connsiteY73" fmla="*/ 4133868 h 5298523"/>
              <a:gd name="connsiteX74" fmla="*/ 320857 w 790693"/>
              <a:gd name="connsiteY74" fmla="*/ 4271581 h 5298523"/>
              <a:gd name="connsiteX75" fmla="*/ 316292 w 790693"/>
              <a:gd name="connsiteY75" fmla="*/ 4267079 h 5298523"/>
              <a:gd name="connsiteX76" fmla="*/ 183943 w 790693"/>
              <a:gd name="connsiteY76" fmla="*/ 4328861 h 5298523"/>
              <a:gd name="connsiteX77" fmla="*/ 565578 w 790693"/>
              <a:gd name="connsiteY77" fmla="*/ 4480267 h 5298523"/>
              <a:gd name="connsiteX78" fmla="*/ 283393 w 790693"/>
              <a:gd name="connsiteY78" fmla="*/ 4512330 h 5298523"/>
              <a:gd name="connsiteX79" fmla="*/ 455163 w 790693"/>
              <a:gd name="connsiteY79" fmla="*/ 4583303 h 5298523"/>
              <a:gd name="connsiteX80" fmla="*/ 415264 w 790693"/>
              <a:gd name="connsiteY80" fmla="*/ 4613563 h 5298523"/>
              <a:gd name="connsiteX81" fmla="*/ 725395 w 790693"/>
              <a:gd name="connsiteY81" fmla="*/ 4745423 h 5298523"/>
              <a:gd name="connsiteX82" fmla="*/ 645136 w 790693"/>
              <a:gd name="connsiteY82" fmla="*/ 4769020 h 5298523"/>
              <a:gd name="connsiteX83" fmla="*/ 790693 w 790693"/>
              <a:gd name="connsiteY83" fmla="*/ 4902500 h 5298523"/>
              <a:gd name="connsiteX84" fmla="*/ 0 w 790693"/>
              <a:gd name="connsiteY84" fmla="*/ 4911594 h 5298523"/>
              <a:gd name="connsiteX85" fmla="*/ 99801 w 790693"/>
              <a:gd name="connsiteY85" fmla="*/ 5014813 h 5298523"/>
              <a:gd name="connsiteX86" fmla="*/ 26036 w 790693"/>
              <a:gd name="connsiteY86" fmla="*/ 5032557 h 5298523"/>
              <a:gd name="connsiteX87" fmla="*/ 99625 w 790693"/>
              <a:gd name="connsiteY87" fmla="*/ 5106952 h 5298523"/>
              <a:gd name="connsiteX88" fmla="*/ 20180 w 790693"/>
              <a:gd name="connsiteY88" fmla="*/ 5124513 h 5298523"/>
              <a:gd name="connsiteX89" fmla="*/ 98002 w 790693"/>
              <a:gd name="connsiteY89" fmla="*/ 5247906 h 5298523"/>
              <a:gd name="connsiteX90" fmla="*/ 25224 w 790693"/>
              <a:gd name="connsiteY9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23601 w 790693"/>
              <a:gd name="connsiteY42" fmla="*/ 1702256 h 5298523"/>
              <a:gd name="connsiteX43" fmla="*/ 10089 w 790693"/>
              <a:gd name="connsiteY43" fmla="*/ 1742786 h 5298523"/>
              <a:gd name="connsiteX44" fmla="*/ 90349 w 790693"/>
              <a:gd name="connsiteY44" fmla="*/ 1797636 h 5298523"/>
              <a:gd name="connsiteX45" fmla="*/ 56655 w 790693"/>
              <a:gd name="connsiteY45" fmla="*/ 1855099 h 5298523"/>
              <a:gd name="connsiteX46" fmla="*/ 141959 w 790693"/>
              <a:gd name="connsiteY46" fmla="*/ 1940392 h 5298523"/>
              <a:gd name="connsiteX47" fmla="*/ 102236 w 790693"/>
              <a:gd name="connsiteY47" fmla="*/ 1963990 h 5298523"/>
              <a:gd name="connsiteX48" fmla="*/ 199252 w 790693"/>
              <a:gd name="connsiteY48" fmla="*/ 2073689 h 5298523"/>
              <a:gd name="connsiteX49" fmla="*/ 40535 w 790693"/>
              <a:gd name="connsiteY49" fmla="*/ 2148085 h 5298523"/>
              <a:gd name="connsiteX50" fmla="*/ 125026 w 790693"/>
              <a:gd name="connsiteY50" fmla="*/ 2341458 h 5298523"/>
              <a:gd name="connsiteX51" fmla="*/ 41983 w 790693"/>
              <a:gd name="connsiteY51" fmla="*/ 2362441 h 5298523"/>
              <a:gd name="connsiteX52" fmla="*/ 106294 w 790693"/>
              <a:gd name="connsiteY52" fmla="*/ 2513039 h 5298523"/>
              <a:gd name="connsiteX53" fmla="*/ 55669 w 790693"/>
              <a:gd name="connsiteY53" fmla="*/ 2564648 h 5298523"/>
              <a:gd name="connsiteX54" fmla="*/ 108092 w 790693"/>
              <a:gd name="connsiteY54" fmla="*/ 2607424 h 5298523"/>
              <a:gd name="connsiteX55" fmla="*/ 50624 w 790693"/>
              <a:gd name="connsiteY55" fmla="*/ 2629217 h 5298523"/>
              <a:gd name="connsiteX56" fmla="*/ 226276 w 790693"/>
              <a:gd name="connsiteY56" fmla="*/ 2853844 h 5298523"/>
              <a:gd name="connsiteX57" fmla="*/ 50450 w 790693"/>
              <a:gd name="connsiteY57" fmla="*/ 2875821 h 5298523"/>
              <a:gd name="connsiteX58" fmla="*/ 224652 w 790693"/>
              <a:gd name="connsiteY58" fmla="*/ 3136926 h 5298523"/>
              <a:gd name="connsiteX59" fmla="*/ 132506 w 790693"/>
              <a:gd name="connsiteY59" fmla="*/ 3171420 h 5298523"/>
              <a:gd name="connsiteX60" fmla="*/ 282120 w 790693"/>
              <a:gd name="connsiteY60" fmla="*/ 3314176 h 5298523"/>
              <a:gd name="connsiteX61" fmla="*/ 158543 w 790693"/>
              <a:gd name="connsiteY61" fmla="*/ 3329307 h 5298523"/>
              <a:gd name="connsiteX62" fmla="*/ 289600 w 790693"/>
              <a:gd name="connsiteY62" fmla="*/ 3447656 h 5298523"/>
              <a:gd name="connsiteX63" fmla="*/ 440027 w 790693"/>
              <a:gd name="connsiteY63" fmla="*/ 3523673 h 5298523"/>
              <a:gd name="connsiteX64" fmla="*/ 303924 w 790693"/>
              <a:gd name="connsiteY64" fmla="*/ 3573478 h 5298523"/>
              <a:gd name="connsiteX65" fmla="*/ 365625 w 790693"/>
              <a:gd name="connsiteY65" fmla="*/ 3643642 h 5298523"/>
              <a:gd name="connsiteX66" fmla="*/ 180871 w 790693"/>
              <a:gd name="connsiteY66" fmla="*/ 3672283 h 5298523"/>
              <a:gd name="connsiteX67" fmla="*/ 347880 w 790693"/>
              <a:gd name="connsiteY67" fmla="*/ 3781172 h 5298523"/>
              <a:gd name="connsiteX68" fmla="*/ 203311 w 790693"/>
              <a:gd name="connsiteY68" fmla="*/ 3834218 h 5298523"/>
              <a:gd name="connsiteX69" fmla="*/ 289601 w 790693"/>
              <a:gd name="connsiteY69" fmla="*/ 3896725 h 5298523"/>
              <a:gd name="connsiteX70" fmla="*/ 200701 w 790693"/>
              <a:gd name="connsiteY70" fmla="*/ 3923562 h 5298523"/>
              <a:gd name="connsiteX71" fmla="*/ 477139 w 790693"/>
              <a:gd name="connsiteY71" fmla="*/ 4116125 h 5298523"/>
              <a:gd name="connsiteX72" fmla="*/ 174139 w 790693"/>
              <a:gd name="connsiteY72" fmla="*/ 4133868 h 5298523"/>
              <a:gd name="connsiteX73" fmla="*/ 320857 w 790693"/>
              <a:gd name="connsiteY73" fmla="*/ 4271581 h 5298523"/>
              <a:gd name="connsiteX74" fmla="*/ 316292 w 790693"/>
              <a:gd name="connsiteY74" fmla="*/ 4267079 h 5298523"/>
              <a:gd name="connsiteX75" fmla="*/ 183943 w 790693"/>
              <a:gd name="connsiteY75" fmla="*/ 4328861 h 5298523"/>
              <a:gd name="connsiteX76" fmla="*/ 565578 w 790693"/>
              <a:gd name="connsiteY76" fmla="*/ 4480267 h 5298523"/>
              <a:gd name="connsiteX77" fmla="*/ 283393 w 790693"/>
              <a:gd name="connsiteY77" fmla="*/ 4512330 h 5298523"/>
              <a:gd name="connsiteX78" fmla="*/ 455163 w 790693"/>
              <a:gd name="connsiteY78" fmla="*/ 4583303 h 5298523"/>
              <a:gd name="connsiteX79" fmla="*/ 415264 w 790693"/>
              <a:gd name="connsiteY79" fmla="*/ 4613563 h 5298523"/>
              <a:gd name="connsiteX80" fmla="*/ 725395 w 790693"/>
              <a:gd name="connsiteY80" fmla="*/ 4745423 h 5298523"/>
              <a:gd name="connsiteX81" fmla="*/ 645136 w 790693"/>
              <a:gd name="connsiteY81" fmla="*/ 4769020 h 5298523"/>
              <a:gd name="connsiteX82" fmla="*/ 790693 w 790693"/>
              <a:gd name="connsiteY82" fmla="*/ 4902500 h 5298523"/>
              <a:gd name="connsiteX83" fmla="*/ 0 w 790693"/>
              <a:gd name="connsiteY83" fmla="*/ 4911594 h 5298523"/>
              <a:gd name="connsiteX84" fmla="*/ 99801 w 790693"/>
              <a:gd name="connsiteY84" fmla="*/ 5014813 h 5298523"/>
              <a:gd name="connsiteX85" fmla="*/ 26036 w 790693"/>
              <a:gd name="connsiteY85" fmla="*/ 5032557 h 5298523"/>
              <a:gd name="connsiteX86" fmla="*/ 99625 w 790693"/>
              <a:gd name="connsiteY86" fmla="*/ 5106952 h 5298523"/>
              <a:gd name="connsiteX87" fmla="*/ 20180 w 790693"/>
              <a:gd name="connsiteY87" fmla="*/ 5124513 h 5298523"/>
              <a:gd name="connsiteX88" fmla="*/ 98002 w 790693"/>
              <a:gd name="connsiteY88" fmla="*/ 5247906 h 5298523"/>
              <a:gd name="connsiteX89" fmla="*/ 25224 w 790693"/>
              <a:gd name="connsiteY89"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64136 w 790693"/>
              <a:gd name="connsiteY41" fmla="*/ 1688746 h 5298523"/>
              <a:gd name="connsiteX42" fmla="*/ 10089 w 790693"/>
              <a:gd name="connsiteY42" fmla="*/ 1742786 h 5298523"/>
              <a:gd name="connsiteX43" fmla="*/ 90349 w 790693"/>
              <a:gd name="connsiteY43" fmla="*/ 1797636 h 5298523"/>
              <a:gd name="connsiteX44" fmla="*/ 56655 w 790693"/>
              <a:gd name="connsiteY44" fmla="*/ 1855099 h 5298523"/>
              <a:gd name="connsiteX45" fmla="*/ 141959 w 790693"/>
              <a:gd name="connsiteY45" fmla="*/ 1940392 h 5298523"/>
              <a:gd name="connsiteX46" fmla="*/ 102236 w 790693"/>
              <a:gd name="connsiteY46" fmla="*/ 1963990 h 5298523"/>
              <a:gd name="connsiteX47" fmla="*/ 199252 w 790693"/>
              <a:gd name="connsiteY47" fmla="*/ 2073689 h 5298523"/>
              <a:gd name="connsiteX48" fmla="*/ 40535 w 790693"/>
              <a:gd name="connsiteY48" fmla="*/ 2148085 h 5298523"/>
              <a:gd name="connsiteX49" fmla="*/ 125026 w 790693"/>
              <a:gd name="connsiteY49" fmla="*/ 2341458 h 5298523"/>
              <a:gd name="connsiteX50" fmla="*/ 41983 w 790693"/>
              <a:gd name="connsiteY50" fmla="*/ 2362441 h 5298523"/>
              <a:gd name="connsiteX51" fmla="*/ 106294 w 790693"/>
              <a:gd name="connsiteY51" fmla="*/ 2513039 h 5298523"/>
              <a:gd name="connsiteX52" fmla="*/ 55669 w 790693"/>
              <a:gd name="connsiteY52" fmla="*/ 2564648 h 5298523"/>
              <a:gd name="connsiteX53" fmla="*/ 108092 w 790693"/>
              <a:gd name="connsiteY53" fmla="*/ 2607424 h 5298523"/>
              <a:gd name="connsiteX54" fmla="*/ 50624 w 790693"/>
              <a:gd name="connsiteY54" fmla="*/ 2629217 h 5298523"/>
              <a:gd name="connsiteX55" fmla="*/ 226276 w 790693"/>
              <a:gd name="connsiteY55" fmla="*/ 2853844 h 5298523"/>
              <a:gd name="connsiteX56" fmla="*/ 50450 w 790693"/>
              <a:gd name="connsiteY56" fmla="*/ 2875821 h 5298523"/>
              <a:gd name="connsiteX57" fmla="*/ 224652 w 790693"/>
              <a:gd name="connsiteY57" fmla="*/ 3136926 h 5298523"/>
              <a:gd name="connsiteX58" fmla="*/ 132506 w 790693"/>
              <a:gd name="connsiteY58" fmla="*/ 3171420 h 5298523"/>
              <a:gd name="connsiteX59" fmla="*/ 282120 w 790693"/>
              <a:gd name="connsiteY59" fmla="*/ 3314176 h 5298523"/>
              <a:gd name="connsiteX60" fmla="*/ 158543 w 790693"/>
              <a:gd name="connsiteY60" fmla="*/ 3329307 h 5298523"/>
              <a:gd name="connsiteX61" fmla="*/ 289600 w 790693"/>
              <a:gd name="connsiteY61" fmla="*/ 3447656 h 5298523"/>
              <a:gd name="connsiteX62" fmla="*/ 440027 w 790693"/>
              <a:gd name="connsiteY62" fmla="*/ 3523673 h 5298523"/>
              <a:gd name="connsiteX63" fmla="*/ 303924 w 790693"/>
              <a:gd name="connsiteY63" fmla="*/ 3573478 h 5298523"/>
              <a:gd name="connsiteX64" fmla="*/ 365625 w 790693"/>
              <a:gd name="connsiteY64" fmla="*/ 3643642 h 5298523"/>
              <a:gd name="connsiteX65" fmla="*/ 180871 w 790693"/>
              <a:gd name="connsiteY65" fmla="*/ 3672283 h 5298523"/>
              <a:gd name="connsiteX66" fmla="*/ 347880 w 790693"/>
              <a:gd name="connsiteY66" fmla="*/ 3781172 h 5298523"/>
              <a:gd name="connsiteX67" fmla="*/ 203311 w 790693"/>
              <a:gd name="connsiteY67" fmla="*/ 3834218 h 5298523"/>
              <a:gd name="connsiteX68" fmla="*/ 289601 w 790693"/>
              <a:gd name="connsiteY68" fmla="*/ 3896725 h 5298523"/>
              <a:gd name="connsiteX69" fmla="*/ 200701 w 790693"/>
              <a:gd name="connsiteY69" fmla="*/ 3923562 h 5298523"/>
              <a:gd name="connsiteX70" fmla="*/ 477139 w 790693"/>
              <a:gd name="connsiteY70" fmla="*/ 4116125 h 5298523"/>
              <a:gd name="connsiteX71" fmla="*/ 174139 w 790693"/>
              <a:gd name="connsiteY71" fmla="*/ 4133868 h 5298523"/>
              <a:gd name="connsiteX72" fmla="*/ 320857 w 790693"/>
              <a:gd name="connsiteY72" fmla="*/ 4271581 h 5298523"/>
              <a:gd name="connsiteX73" fmla="*/ 316292 w 790693"/>
              <a:gd name="connsiteY73" fmla="*/ 4267079 h 5298523"/>
              <a:gd name="connsiteX74" fmla="*/ 183943 w 790693"/>
              <a:gd name="connsiteY74" fmla="*/ 4328861 h 5298523"/>
              <a:gd name="connsiteX75" fmla="*/ 565578 w 790693"/>
              <a:gd name="connsiteY75" fmla="*/ 4480267 h 5298523"/>
              <a:gd name="connsiteX76" fmla="*/ 283393 w 790693"/>
              <a:gd name="connsiteY76" fmla="*/ 4512330 h 5298523"/>
              <a:gd name="connsiteX77" fmla="*/ 455163 w 790693"/>
              <a:gd name="connsiteY77" fmla="*/ 4583303 h 5298523"/>
              <a:gd name="connsiteX78" fmla="*/ 415264 w 790693"/>
              <a:gd name="connsiteY78" fmla="*/ 4613563 h 5298523"/>
              <a:gd name="connsiteX79" fmla="*/ 725395 w 790693"/>
              <a:gd name="connsiteY79" fmla="*/ 4745423 h 5298523"/>
              <a:gd name="connsiteX80" fmla="*/ 645136 w 790693"/>
              <a:gd name="connsiteY80" fmla="*/ 4769020 h 5298523"/>
              <a:gd name="connsiteX81" fmla="*/ 790693 w 790693"/>
              <a:gd name="connsiteY81" fmla="*/ 4902500 h 5298523"/>
              <a:gd name="connsiteX82" fmla="*/ 0 w 790693"/>
              <a:gd name="connsiteY82" fmla="*/ 4911594 h 5298523"/>
              <a:gd name="connsiteX83" fmla="*/ 99801 w 790693"/>
              <a:gd name="connsiteY83" fmla="*/ 5014813 h 5298523"/>
              <a:gd name="connsiteX84" fmla="*/ 26036 w 790693"/>
              <a:gd name="connsiteY84" fmla="*/ 5032557 h 5298523"/>
              <a:gd name="connsiteX85" fmla="*/ 99625 w 790693"/>
              <a:gd name="connsiteY85" fmla="*/ 5106952 h 5298523"/>
              <a:gd name="connsiteX86" fmla="*/ 20180 w 790693"/>
              <a:gd name="connsiteY86" fmla="*/ 5124513 h 5298523"/>
              <a:gd name="connsiteX87" fmla="*/ 98002 w 790693"/>
              <a:gd name="connsiteY87" fmla="*/ 5247906 h 5298523"/>
              <a:gd name="connsiteX88" fmla="*/ 25224 w 790693"/>
              <a:gd name="connsiteY8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10089 w 790693"/>
              <a:gd name="connsiteY41" fmla="*/ 1742786 h 5298523"/>
              <a:gd name="connsiteX42" fmla="*/ 90349 w 790693"/>
              <a:gd name="connsiteY42" fmla="*/ 1797636 h 5298523"/>
              <a:gd name="connsiteX43" fmla="*/ 56655 w 790693"/>
              <a:gd name="connsiteY43" fmla="*/ 1855099 h 5298523"/>
              <a:gd name="connsiteX44" fmla="*/ 141959 w 790693"/>
              <a:gd name="connsiteY44" fmla="*/ 1940392 h 5298523"/>
              <a:gd name="connsiteX45" fmla="*/ 102236 w 790693"/>
              <a:gd name="connsiteY45" fmla="*/ 1963990 h 5298523"/>
              <a:gd name="connsiteX46" fmla="*/ 199252 w 790693"/>
              <a:gd name="connsiteY46" fmla="*/ 2073689 h 5298523"/>
              <a:gd name="connsiteX47" fmla="*/ 40535 w 790693"/>
              <a:gd name="connsiteY47" fmla="*/ 2148085 h 5298523"/>
              <a:gd name="connsiteX48" fmla="*/ 125026 w 790693"/>
              <a:gd name="connsiteY48" fmla="*/ 2341458 h 5298523"/>
              <a:gd name="connsiteX49" fmla="*/ 41983 w 790693"/>
              <a:gd name="connsiteY49" fmla="*/ 2362441 h 5298523"/>
              <a:gd name="connsiteX50" fmla="*/ 106294 w 790693"/>
              <a:gd name="connsiteY50" fmla="*/ 2513039 h 5298523"/>
              <a:gd name="connsiteX51" fmla="*/ 55669 w 790693"/>
              <a:gd name="connsiteY51" fmla="*/ 2564648 h 5298523"/>
              <a:gd name="connsiteX52" fmla="*/ 108092 w 790693"/>
              <a:gd name="connsiteY52" fmla="*/ 2607424 h 5298523"/>
              <a:gd name="connsiteX53" fmla="*/ 50624 w 790693"/>
              <a:gd name="connsiteY53" fmla="*/ 2629217 h 5298523"/>
              <a:gd name="connsiteX54" fmla="*/ 226276 w 790693"/>
              <a:gd name="connsiteY54" fmla="*/ 2853844 h 5298523"/>
              <a:gd name="connsiteX55" fmla="*/ 50450 w 790693"/>
              <a:gd name="connsiteY55" fmla="*/ 2875821 h 5298523"/>
              <a:gd name="connsiteX56" fmla="*/ 224652 w 790693"/>
              <a:gd name="connsiteY56" fmla="*/ 3136926 h 5298523"/>
              <a:gd name="connsiteX57" fmla="*/ 132506 w 790693"/>
              <a:gd name="connsiteY57" fmla="*/ 3171420 h 5298523"/>
              <a:gd name="connsiteX58" fmla="*/ 282120 w 790693"/>
              <a:gd name="connsiteY58" fmla="*/ 3314176 h 5298523"/>
              <a:gd name="connsiteX59" fmla="*/ 158543 w 790693"/>
              <a:gd name="connsiteY59" fmla="*/ 3329307 h 5298523"/>
              <a:gd name="connsiteX60" fmla="*/ 289600 w 790693"/>
              <a:gd name="connsiteY60" fmla="*/ 3447656 h 5298523"/>
              <a:gd name="connsiteX61" fmla="*/ 440027 w 790693"/>
              <a:gd name="connsiteY61" fmla="*/ 3523673 h 5298523"/>
              <a:gd name="connsiteX62" fmla="*/ 303924 w 790693"/>
              <a:gd name="connsiteY62" fmla="*/ 3573478 h 5298523"/>
              <a:gd name="connsiteX63" fmla="*/ 365625 w 790693"/>
              <a:gd name="connsiteY63" fmla="*/ 3643642 h 5298523"/>
              <a:gd name="connsiteX64" fmla="*/ 180871 w 790693"/>
              <a:gd name="connsiteY64" fmla="*/ 3672283 h 5298523"/>
              <a:gd name="connsiteX65" fmla="*/ 347880 w 790693"/>
              <a:gd name="connsiteY65" fmla="*/ 3781172 h 5298523"/>
              <a:gd name="connsiteX66" fmla="*/ 203311 w 790693"/>
              <a:gd name="connsiteY66" fmla="*/ 3834218 h 5298523"/>
              <a:gd name="connsiteX67" fmla="*/ 289601 w 790693"/>
              <a:gd name="connsiteY67" fmla="*/ 3896725 h 5298523"/>
              <a:gd name="connsiteX68" fmla="*/ 200701 w 790693"/>
              <a:gd name="connsiteY68" fmla="*/ 3923562 h 5298523"/>
              <a:gd name="connsiteX69" fmla="*/ 477139 w 790693"/>
              <a:gd name="connsiteY69" fmla="*/ 4116125 h 5298523"/>
              <a:gd name="connsiteX70" fmla="*/ 174139 w 790693"/>
              <a:gd name="connsiteY70" fmla="*/ 4133868 h 5298523"/>
              <a:gd name="connsiteX71" fmla="*/ 320857 w 790693"/>
              <a:gd name="connsiteY71" fmla="*/ 4271581 h 5298523"/>
              <a:gd name="connsiteX72" fmla="*/ 316292 w 790693"/>
              <a:gd name="connsiteY72" fmla="*/ 4267079 h 5298523"/>
              <a:gd name="connsiteX73" fmla="*/ 183943 w 790693"/>
              <a:gd name="connsiteY73" fmla="*/ 4328861 h 5298523"/>
              <a:gd name="connsiteX74" fmla="*/ 565578 w 790693"/>
              <a:gd name="connsiteY74" fmla="*/ 4480267 h 5298523"/>
              <a:gd name="connsiteX75" fmla="*/ 283393 w 790693"/>
              <a:gd name="connsiteY75" fmla="*/ 4512330 h 5298523"/>
              <a:gd name="connsiteX76" fmla="*/ 455163 w 790693"/>
              <a:gd name="connsiteY76" fmla="*/ 4583303 h 5298523"/>
              <a:gd name="connsiteX77" fmla="*/ 415264 w 790693"/>
              <a:gd name="connsiteY77" fmla="*/ 4613563 h 5298523"/>
              <a:gd name="connsiteX78" fmla="*/ 725395 w 790693"/>
              <a:gd name="connsiteY78" fmla="*/ 4745423 h 5298523"/>
              <a:gd name="connsiteX79" fmla="*/ 645136 w 790693"/>
              <a:gd name="connsiteY79" fmla="*/ 4769020 h 5298523"/>
              <a:gd name="connsiteX80" fmla="*/ 790693 w 790693"/>
              <a:gd name="connsiteY80" fmla="*/ 4902500 h 5298523"/>
              <a:gd name="connsiteX81" fmla="*/ 0 w 790693"/>
              <a:gd name="connsiteY81" fmla="*/ 4911594 h 5298523"/>
              <a:gd name="connsiteX82" fmla="*/ 99801 w 790693"/>
              <a:gd name="connsiteY82" fmla="*/ 5014813 h 5298523"/>
              <a:gd name="connsiteX83" fmla="*/ 26036 w 790693"/>
              <a:gd name="connsiteY83" fmla="*/ 5032557 h 5298523"/>
              <a:gd name="connsiteX84" fmla="*/ 99625 w 790693"/>
              <a:gd name="connsiteY84" fmla="*/ 5106952 h 5298523"/>
              <a:gd name="connsiteX85" fmla="*/ 20180 w 790693"/>
              <a:gd name="connsiteY85" fmla="*/ 5124513 h 5298523"/>
              <a:gd name="connsiteX86" fmla="*/ 98002 w 790693"/>
              <a:gd name="connsiteY86" fmla="*/ 5247906 h 5298523"/>
              <a:gd name="connsiteX87" fmla="*/ 25224 w 790693"/>
              <a:gd name="connsiteY8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31256 w 790693"/>
              <a:gd name="connsiteY41" fmla="*/ 1696219 h 5298523"/>
              <a:gd name="connsiteX42" fmla="*/ 90349 w 790693"/>
              <a:gd name="connsiteY42" fmla="*/ 1797636 h 5298523"/>
              <a:gd name="connsiteX43" fmla="*/ 56655 w 790693"/>
              <a:gd name="connsiteY43" fmla="*/ 1855099 h 5298523"/>
              <a:gd name="connsiteX44" fmla="*/ 141959 w 790693"/>
              <a:gd name="connsiteY44" fmla="*/ 1940392 h 5298523"/>
              <a:gd name="connsiteX45" fmla="*/ 102236 w 790693"/>
              <a:gd name="connsiteY45" fmla="*/ 1963990 h 5298523"/>
              <a:gd name="connsiteX46" fmla="*/ 199252 w 790693"/>
              <a:gd name="connsiteY46" fmla="*/ 2073689 h 5298523"/>
              <a:gd name="connsiteX47" fmla="*/ 40535 w 790693"/>
              <a:gd name="connsiteY47" fmla="*/ 2148085 h 5298523"/>
              <a:gd name="connsiteX48" fmla="*/ 125026 w 790693"/>
              <a:gd name="connsiteY48" fmla="*/ 2341458 h 5298523"/>
              <a:gd name="connsiteX49" fmla="*/ 41983 w 790693"/>
              <a:gd name="connsiteY49" fmla="*/ 2362441 h 5298523"/>
              <a:gd name="connsiteX50" fmla="*/ 106294 w 790693"/>
              <a:gd name="connsiteY50" fmla="*/ 2513039 h 5298523"/>
              <a:gd name="connsiteX51" fmla="*/ 55669 w 790693"/>
              <a:gd name="connsiteY51" fmla="*/ 2564648 h 5298523"/>
              <a:gd name="connsiteX52" fmla="*/ 108092 w 790693"/>
              <a:gd name="connsiteY52" fmla="*/ 2607424 h 5298523"/>
              <a:gd name="connsiteX53" fmla="*/ 50624 w 790693"/>
              <a:gd name="connsiteY53" fmla="*/ 2629217 h 5298523"/>
              <a:gd name="connsiteX54" fmla="*/ 226276 w 790693"/>
              <a:gd name="connsiteY54" fmla="*/ 2853844 h 5298523"/>
              <a:gd name="connsiteX55" fmla="*/ 50450 w 790693"/>
              <a:gd name="connsiteY55" fmla="*/ 2875821 h 5298523"/>
              <a:gd name="connsiteX56" fmla="*/ 224652 w 790693"/>
              <a:gd name="connsiteY56" fmla="*/ 3136926 h 5298523"/>
              <a:gd name="connsiteX57" fmla="*/ 132506 w 790693"/>
              <a:gd name="connsiteY57" fmla="*/ 3171420 h 5298523"/>
              <a:gd name="connsiteX58" fmla="*/ 282120 w 790693"/>
              <a:gd name="connsiteY58" fmla="*/ 3314176 h 5298523"/>
              <a:gd name="connsiteX59" fmla="*/ 158543 w 790693"/>
              <a:gd name="connsiteY59" fmla="*/ 3329307 h 5298523"/>
              <a:gd name="connsiteX60" fmla="*/ 289600 w 790693"/>
              <a:gd name="connsiteY60" fmla="*/ 3447656 h 5298523"/>
              <a:gd name="connsiteX61" fmla="*/ 440027 w 790693"/>
              <a:gd name="connsiteY61" fmla="*/ 3523673 h 5298523"/>
              <a:gd name="connsiteX62" fmla="*/ 303924 w 790693"/>
              <a:gd name="connsiteY62" fmla="*/ 3573478 h 5298523"/>
              <a:gd name="connsiteX63" fmla="*/ 365625 w 790693"/>
              <a:gd name="connsiteY63" fmla="*/ 3643642 h 5298523"/>
              <a:gd name="connsiteX64" fmla="*/ 180871 w 790693"/>
              <a:gd name="connsiteY64" fmla="*/ 3672283 h 5298523"/>
              <a:gd name="connsiteX65" fmla="*/ 347880 w 790693"/>
              <a:gd name="connsiteY65" fmla="*/ 3781172 h 5298523"/>
              <a:gd name="connsiteX66" fmla="*/ 203311 w 790693"/>
              <a:gd name="connsiteY66" fmla="*/ 3834218 h 5298523"/>
              <a:gd name="connsiteX67" fmla="*/ 289601 w 790693"/>
              <a:gd name="connsiteY67" fmla="*/ 3896725 h 5298523"/>
              <a:gd name="connsiteX68" fmla="*/ 200701 w 790693"/>
              <a:gd name="connsiteY68" fmla="*/ 3923562 h 5298523"/>
              <a:gd name="connsiteX69" fmla="*/ 477139 w 790693"/>
              <a:gd name="connsiteY69" fmla="*/ 4116125 h 5298523"/>
              <a:gd name="connsiteX70" fmla="*/ 174139 w 790693"/>
              <a:gd name="connsiteY70" fmla="*/ 4133868 h 5298523"/>
              <a:gd name="connsiteX71" fmla="*/ 320857 w 790693"/>
              <a:gd name="connsiteY71" fmla="*/ 4271581 h 5298523"/>
              <a:gd name="connsiteX72" fmla="*/ 316292 w 790693"/>
              <a:gd name="connsiteY72" fmla="*/ 4267079 h 5298523"/>
              <a:gd name="connsiteX73" fmla="*/ 183943 w 790693"/>
              <a:gd name="connsiteY73" fmla="*/ 4328861 h 5298523"/>
              <a:gd name="connsiteX74" fmla="*/ 565578 w 790693"/>
              <a:gd name="connsiteY74" fmla="*/ 4480267 h 5298523"/>
              <a:gd name="connsiteX75" fmla="*/ 283393 w 790693"/>
              <a:gd name="connsiteY75" fmla="*/ 4512330 h 5298523"/>
              <a:gd name="connsiteX76" fmla="*/ 455163 w 790693"/>
              <a:gd name="connsiteY76" fmla="*/ 4583303 h 5298523"/>
              <a:gd name="connsiteX77" fmla="*/ 415264 w 790693"/>
              <a:gd name="connsiteY77" fmla="*/ 4613563 h 5298523"/>
              <a:gd name="connsiteX78" fmla="*/ 725395 w 790693"/>
              <a:gd name="connsiteY78" fmla="*/ 4745423 h 5298523"/>
              <a:gd name="connsiteX79" fmla="*/ 645136 w 790693"/>
              <a:gd name="connsiteY79" fmla="*/ 4769020 h 5298523"/>
              <a:gd name="connsiteX80" fmla="*/ 790693 w 790693"/>
              <a:gd name="connsiteY80" fmla="*/ 4902500 h 5298523"/>
              <a:gd name="connsiteX81" fmla="*/ 0 w 790693"/>
              <a:gd name="connsiteY81" fmla="*/ 4911594 h 5298523"/>
              <a:gd name="connsiteX82" fmla="*/ 99801 w 790693"/>
              <a:gd name="connsiteY82" fmla="*/ 5014813 h 5298523"/>
              <a:gd name="connsiteX83" fmla="*/ 26036 w 790693"/>
              <a:gd name="connsiteY83" fmla="*/ 5032557 h 5298523"/>
              <a:gd name="connsiteX84" fmla="*/ 99625 w 790693"/>
              <a:gd name="connsiteY84" fmla="*/ 5106952 h 5298523"/>
              <a:gd name="connsiteX85" fmla="*/ 20180 w 790693"/>
              <a:gd name="connsiteY85" fmla="*/ 5124513 h 5298523"/>
              <a:gd name="connsiteX86" fmla="*/ 98002 w 790693"/>
              <a:gd name="connsiteY86" fmla="*/ 5247906 h 5298523"/>
              <a:gd name="connsiteX87" fmla="*/ 25224 w 790693"/>
              <a:gd name="connsiteY8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31256 w 790693"/>
              <a:gd name="connsiteY41" fmla="*/ 1696219 h 5298523"/>
              <a:gd name="connsiteX42" fmla="*/ 90349 w 790693"/>
              <a:gd name="connsiteY42" fmla="*/ 1797636 h 5298523"/>
              <a:gd name="connsiteX43" fmla="*/ 56655 w 790693"/>
              <a:gd name="connsiteY43" fmla="*/ 1829699 h 5298523"/>
              <a:gd name="connsiteX44" fmla="*/ 141959 w 790693"/>
              <a:gd name="connsiteY44" fmla="*/ 1940392 h 5298523"/>
              <a:gd name="connsiteX45" fmla="*/ 102236 w 790693"/>
              <a:gd name="connsiteY45" fmla="*/ 1963990 h 5298523"/>
              <a:gd name="connsiteX46" fmla="*/ 199252 w 790693"/>
              <a:gd name="connsiteY46" fmla="*/ 2073689 h 5298523"/>
              <a:gd name="connsiteX47" fmla="*/ 40535 w 790693"/>
              <a:gd name="connsiteY47" fmla="*/ 2148085 h 5298523"/>
              <a:gd name="connsiteX48" fmla="*/ 125026 w 790693"/>
              <a:gd name="connsiteY48" fmla="*/ 2341458 h 5298523"/>
              <a:gd name="connsiteX49" fmla="*/ 41983 w 790693"/>
              <a:gd name="connsiteY49" fmla="*/ 2362441 h 5298523"/>
              <a:gd name="connsiteX50" fmla="*/ 106294 w 790693"/>
              <a:gd name="connsiteY50" fmla="*/ 2513039 h 5298523"/>
              <a:gd name="connsiteX51" fmla="*/ 55669 w 790693"/>
              <a:gd name="connsiteY51" fmla="*/ 2564648 h 5298523"/>
              <a:gd name="connsiteX52" fmla="*/ 108092 w 790693"/>
              <a:gd name="connsiteY52" fmla="*/ 2607424 h 5298523"/>
              <a:gd name="connsiteX53" fmla="*/ 50624 w 790693"/>
              <a:gd name="connsiteY53" fmla="*/ 2629217 h 5298523"/>
              <a:gd name="connsiteX54" fmla="*/ 226276 w 790693"/>
              <a:gd name="connsiteY54" fmla="*/ 2853844 h 5298523"/>
              <a:gd name="connsiteX55" fmla="*/ 50450 w 790693"/>
              <a:gd name="connsiteY55" fmla="*/ 2875821 h 5298523"/>
              <a:gd name="connsiteX56" fmla="*/ 224652 w 790693"/>
              <a:gd name="connsiteY56" fmla="*/ 3136926 h 5298523"/>
              <a:gd name="connsiteX57" fmla="*/ 132506 w 790693"/>
              <a:gd name="connsiteY57" fmla="*/ 3171420 h 5298523"/>
              <a:gd name="connsiteX58" fmla="*/ 282120 w 790693"/>
              <a:gd name="connsiteY58" fmla="*/ 3314176 h 5298523"/>
              <a:gd name="connsiteX59" fmla="*/ 158543 w 790693"/>
              <a:gd name="connsiteY59" fmla="*/ 3329307 h 5298523"/>
              <a:gd name="connsiteX60" fmla="*/ 289600 w 790693"/>
              <a:gd name="connsiteY60" fmla="*/ 3447656 h 5298523"/>
              <a:gd name="connsiteX61" fmla="*/ 440027 w 790693"/>
              <a:gd name="connsiteY61" fmla="*/ 3523673 h 5298523"/>
              <a:gd name="connsiteX62" fmla="*/ 303924 w 790693"/>
              <a:gd name="connsiteY62" fmla="*/ 3573478 h 5298523"/>
              <a:gd name="connsiteX63" fmla="*/ 365625 w 790693"/>
              <a:gd name="connsiteY63" fmla="*/ 3643642 h 5298523"/>
              <a:gd name="connsiteX64" fmla="*/ 180871 w 790693"/>
              <a:gd name="connsiteY64" fmla="*/ 3672283 h 5298523"/>
              <a:gd name="connsiteX65" fmla="*/ 347880 w 790693"/>
              <a:gd name="connsiteY65" fmla="*/ 3781172 h 5298523"/>
              <a:gd name="connsiteX66" fmla="*/ 203311 w 790693"/>
              <a:gd name="connsiteY66" fmla="*/ 3834218 h 5298523"/>
              <a:gd name="connsiteX67" fmla="*/ 289601 w 790693"/>
              <a:gd name="connsiteY67" fmla="*/ 3896725 h 5298523"/>
              <a:gd name="connsiteX68" fmla="*/ 200701 w 790693"/>
              <a:gd name="connsiteY68" fmla="*/ 3923562 h 5298523"/>
              <a:gd name="connsiteX69" fmla="*/ 477139 w 790693"/>
              <a:gd name="connsiteY69" fmla="*/ 4116125 h 5298523"/>
              <a:gd name="connsiteX70" fmla="*/ 174139 w 790693"/>
              <a:gd name="connsiteY70" fmla="*/ 4133868 h 5298523"/>
              <a:gd name="connsiteX71" fmla="*/ 320857 w 790693"/>
              <a:gd name="connsiteY71" fmla="*/ 4271581 h 5298523"/>
              <a:gd name="connsiteX72" fmla="*/ 316292 w 790693"/>
              <a:gd name="connsiteY72" fmla="*/ 4267079 h 5298523"/>
              <a:gd name="connsiteX73" fmla="*/ 183943 w 790693"/>
              <a:gd name="connsiteY73" fmla="*/ 4328861 h 5298523"/>
              <a:gd name="connsiteX74" fmla="*/ 565578 w 790693"/>
              <a:gd name="connsiteY74" fmla="*/ 4480267 h 5298523"/>
              <a:gd name="connsiteX75" fmla="*/ 283393 w 790693"/>
              <a:gd name="connsiteY75" fmla="*/ 4512330 h 5298523"/>
              <a:gd name="connsiteX76" fmla="*/ 455163 w 790693"/>
              <a:gd name="connsiteY76" fmla="*/ 4583303 h 5298523"/>
              <a:gd name="connsiteX77" fmla="*/ 415264 w 790693"/>
              <a:gd name="connsiteY77" fmla="*/ 4613563 h 5298523"/>
              <a:gd name="connsiteX78" fmla="*/ 725395 w 790693"/>
              <a:gd name="connsiteY78" fmla="*/ 4745423 h 5298523"/>
              <a:gd name="connsiteX79" fmla="*/ 645136 w 790693"/>
              <a:gd name="connsiteY79" fmla="*/ 4769020 h 5298523"/>
              <a:gd name="connsiteX80" fmla="*/ 790693 w 790693"/>
              <a:gd name="connsiteY80" fmla="*/ 4902500 h 5298523"/>
              <a:gd name="connsiteX81" fmla="*/ 0 w 790693"/>
              <a:gd name="connsiteY81" fmla="*/ 4911594 h 5298523"/>
              <a:gd name="connsiteX82" fmla="*/ 99801 w 790693"/>
              <a:gd name="connsiteY82" fmla="*/ 5014813 h 5298523"/>
              <a:gd name="connsiteX83" fmla="*/ 26036 w 790693"/>
              <a:gd name="connsiteY83" fmla="*/ 5032557 h 5298523"/>
              <a:gd name="connsiteX84" fmla="*/ 99625 w 790693"/>
              <a:gd name="connsiteY84" fmla="*/ 5106952 h 5298523"/>
              <a:gd name="connsiteX85" fmla="*/ 20180 w 790693"/>
              <a:gd name="connsiteY85" fmla="*/ 5124513 h 5298523"/>
              <a:gd name="connsiteX86" fmla="*/ 98002 w 790693"/>
              <a:gd name="connsiteY86" fmla="*/ 5247906 h 5298523"/>
              <a:gd name="connsiteX87" fmla="*/ 25224 w 790693"/>
              <a:gd name="connsiteY8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131694 w 790693"/>
              <a:gd name="connsiteY37" fmla="*/ 1459077 h 5298523"/>
              <a:gd name="connsiteX38" fmla="*/ 91159 w 790693"/>
              <a:gd name="connsiteY38" fmla="*/ 1472587 h 5298523"/>
              <a:gd name="connsiteX39" fmla="*/ 77648 w 790693"/>
              <a:gd name="connsiteY39" fmla="*/ 1513117 h 5298523"/>
              <a:gd name="connsiteX40" fmla="*/ 104671 w 790693"/>
              <a:gd name="connsiteY40" fmla="*/ 1661726 h 5298523"/>
              <a:gd name="connsiteX41" fmla="*/ 31256 w 790693"/>
              <a:gd name="connsiteY41" fmla="*/ 1696219 h 5298523"/>
              <a:gd name="connsiteX42" fmla="*/ 103049 w 790693"/>
              <a:gd name="connsiteY42" fmla="*/ 1823036 h 5298523"/>
              <a:gd name="connsiteX43" fmla="*/ 56655 w 790693"/>
              <a:gd name="connsiteY43" fmla="*/ 1829699 h 5298523"/>
              <a:gd name="connsiteX44" fmla="*/ 141959 w 790693"/>
              <a:gd name="connsiteY44" fmla="*/ 1940392 h 5298523"/>
              <a:gd name="connsiteX45" fmla="*/ 102236 w 790693"/>
              <a:gd name="connsiteY45" fmla="*/ 1963990 h 5298523"/>
              <a:gd name="connsiteX46" fmla="*/ 199252 w 790693"/>
              <a:gd name="connsiteY46" fmla="*/ 2073689 h 5298523"/>
              <a:gd name="connsiteX47" fmla="*/ 40535 w 790693"/>
              <a:gd name="connsiteY47" fmla="*/ 2148085 h 5298523"/>
              <a:gd name="connsiteX48" fmla="*/ 125026 w 790693"/>
              <a:gd name="connsiteY48" fmla="*/ 2341458 h 5298523"/>
              <a:gd name="connsiteX49" fmla="*/ 41983 w 790693"/>
              <a:gd name="connsiteY49" fmla="*/ 2362441 h 5298523"/>
              <a:gd name="connsiteX50" fmla="*/ 106294 w 790693"/>
              <a:gd name="connsiteY50" fmla="*/ 2513039 h 5298523"/>
              <a:gd name="connsiteX51" fmla="*/ 55669 w 790693"/>
              <a:gd name="connsiteY51" fmla="*/ 2564648 h 5298523"/>
              <a:gd name="connsiteX52" fmla="*/ 108092 w 790693"/>
              <a:gd name="connsiteY52" fmla="*/ 2607424 h 5298523"/>
              <a:gd name="connsiteX53" fmla="*/ 50624 w 790693"/>
              <a:gd name="connsiteY53" fmla="*/ 2629217 h 5298523"/>
              <a:gd name="connsiteX54" fmla="*/ 226276 w 790693"/>
              <a:gd name="connsiteY54" fmla="*/ 2853844 h 5298523"/>
              <a:gd name="connsiteX55" fmla="*/ 50450 w 790693"/>
              <a:gd name="connsiteY55" fmla="*/ 2875821 h 5298523"/>
              <a:gd name="connsiteX56" fmla="*/ 224652 w 790693"/>
              <a:gd name="connsiteY56" fmla="*/ 3136926 h 5298523"/>
              <a:gd name="connsiteX57" fmla="*/ 132506 w 790693"/>
              <a:gd name="connsiteY57" fmla="*/ 3171420 h 5298523"/>
              <a:gd name="connsiteX58" fmla="*/ 282120 w 790693"/>
              <a:gd name="connsiteY58" fmla="*/ 3314176 h 5298523"/>
              <a:gd name="connsiteX59" fmla="*/ 158543 w 790693"/>
              <a:gd name="connsiteY59" fmla="*/ 3329307 h 5298523"/>
              <a:gd name="connsiteX60" fmla="*/ 289600 w 790693"/>
              <a:gd name="connsiteY60" fmla="*/ 3447656 h 5298523"/>
              <a:gd name="connsiteX61" fmla="*/ 440027 w 790693"/>
              <a:gd name="connsiteY61" fmla="*/ 3523673 h 5298523"/>
              <a:gd name="connsiteX62" fmla="*/ 303924 w 790693"/>
              <a:gd name="connsiteY62" fmla="*/ 3573478 h 5298523"/>
              <a:gd name="connsiteX63" fmla="*/ 365625 w 790693"/>
              <a:gd name="connsiteY63" fmla="*/ 3643642 h 5298523"/>
              <a:gd name="connsiteX64" fmla="*/ 180871 w 790693"/>
              <a:gd name="connsiteY64" fmla="*/ 3672283 h 5298523"/>
              <a:gd name="connsiteX65" fmla="*/ 347880 w 790693"/>
              <a:gd name="connsiteY65" fmla="*/ 3781172 h 5298523"/>
              <a:gd name="connsiteX66" fmla="*/ 203311 w 790693"/>
              <a:gd name="connsiteY66" fmla="*/ 3834218 h 5298523"/>
              <a:gd name="connsiteX67" fmla="*/ 289601 w 790693"/>
              <a:gd name="connsiteY67" fmla="*/ 3896725 h 5298523"/>
              <a:gd name="connsiteX68" fmla="*/ 200701 w 790693"/>
              <a:gd name="connsiteY68" fmla="*/ 3923562 h 5298523"/>
              <a:gd name="connsiteX69" fmla="*/ 477139 w 790693"/>
              <a:gd name="connsiteY69" fmla="*/ 4116125 h 5298523"/>
              <a:gd name="connsiteX70" fmla="*/ 174139 w 790693"/>
              <a:gd name="connsiteY70" fmla="*/ 4133868 h 5298523"/>
              <a:gd name="connsiteX71" fmla="*/ 320857 w 790693"/>
              <a:gd name="connsiteY71" fmla="*/ 4271581 h 5298523"/>
              <a:gd name="connsiteX72" fmla="*/ 316292 w 790693"/>
              <a:gd name="connsiteY72" fmla="*/ 4267079 h 5298523"/>
              <a:gd name="connsiteX73" fmla="*/ 183943 w 790693"/>
              <a:gd name="connsiteY73" fmla="*/ 4328861 h 5298523"/>
              <a:gd name="connsiteX74" fmla="*/ 565578 w 790693"/>
              <a:gd name="connsiteY74" fmla="*/ 4480267 h 5298523"/>
              <a:gd name="connsiteX75" fmla="*/ 283393 w 790693"/>
              <a:gd name="connsiteY75" fmla="*/ 4512330 h 5298523"/>
              <a:gd name="connsiteX76" fmla="*/ 455163 w 790693"/>
              <a:gd name="connsiteY76" fmla="*/ 4583303 h 5298523"/>
              <a:gd name="connsiteX77" fmla="*/ 415264 w 790693"/>
              <a:gd name="connsiteY77" fmla="*/ 4613563 h 5298523"/>
              <a:gd name="connsiteX78" fmla="*/ 725395 w 790693"/>
              <a:gd name="connsiteY78" fmla="*/ 4745423 h 5298523"/>
              <a:gd name="connsiteX79" fmla="*/ 645136 w 790693"/>
              <a:gd name="connsiteY79" fmla="*/ 4769020 h 5298523"/>
              <a:gd name="connsiteX80" fmla="*/ 790693 w 790693"/>
              <a:gd name="connsiteY80" fmla="*/ 4902500 h 5298523"/>
              <a:gd name="connsiteX81" fmla="*/ 0 w 790693"/>
              <a:gd name="connsiteY81" fmla="*/ 4911594 h 5298523"/>
              <a:gd name="connsiteX82" fmla="*/ 99801 w 790693"/>
              <a:gd name="connsiteY82" fmla="*/ 5014813 h 5298523"/>
              <a:gd name="connsiteX83" fmla="*/ 26036 w 790693"/>
              <a:gd name="connsiteY83" fmla="*/ 5032557 h 5298523"/>
              <a:gd name="connsiteX84" fmla="*/ 99625 w 790693"/>
              <a:gd name="connsiteY84" fmla="*/ 5106952 h 5298523"/>
              <a:gd name="connsiteX85" fmla="*/ 20180 w 790693"/>
              <a:gd name="connsiteY85" fmla="*/ 5124513 h 5298523"/>
              <a:gd name="connsiteX86" fmla="*/ 98002 w 790693"/>
              <a:gd name="connsiteY86" fmla="*/ 5247906 h 5298523"/>
              <a:gd name="connsiteX87" fmla="*/ 25224 w 790693"/>
              <a:gd name="connsiteY8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91159 w 790693"/>
              <a:gd name="connsiteY37" fmla="*/ 1472587 h 5298523"/>
              <a:gd name="connsiteX38" fmla="*/ 77648 w 790693"/>
              <a:gd name="connsiteY38" fmla="*/ 1513117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12764 w 790693"/>
              <a:gd name="connsiteY36" fmla="*/ 1418547 h 5298523"/>
              <a:gd name="connsiteX37" fmla="*/ 2259 w 790693"/>
              <a:gd name="connsiteY37" fmla="*/ 1434487 h 5298523"/>
              <a:gd name="connsiteX38" fmla="*/ 77648 w 790693"/>
              <a:gd name="connsiteY38" fmla="*/ 1513117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61392 w 790693"/>
              <a:gd name="connsiteY35" fmla="*/ 1405037 h 5298523"/>
              <a:gd name="connsiteX36" fmla="*/ 2259 w 790693"/>
              <a:gd name="connsiteY36" fmla="*/ 1434487 h 5298523"/>
              <a:gd name="connsiteX37" fmla="*/ 77648 w 790693"/>
              <a:gd name="connsiteY37" fmla="*/ 1513117 h 5298523"/>
              <a:gd name="connsiteX38" fmla="*/ 104671 w 790693"/>
              <a:gd name="connsiteY38" fmla="*/ 1661726 h 5298523"/>
              <a:gd name="connsiteX39" fmla="*/ 31256 w 790693"/>
              <a:gd name="connsiteY39" fmla="*/ 1696219 h 5298523"/>
              <a:gd name="connsiteX40" fmla="*/ 103049 w 790693"/>
              <a:gd name="connsiteY40" fmla="*/ 1823036 h 5298523"/>
              <a:gd name="connsiteX41" fmla="*/ 56655 w 790693"/>
              <a:gd name="connsiteY41" fmla="*/ 1829699 h 5298523"/>
              <a:gd name="connsiteX42" fmla="*/ 141959 w 790693"/>
              <a:gd name="connsiteY42" fmla="*/ 1940392 h 5298523"/>
              <a:gd name="connsiteX43" fmla="*/ 102236 w 790693"/>
              <a:gd name="connsiteY43" fmla="*/ 1963990 h 5298523"/>
              <a:gd name="connsiteX44" fmla="*/ 199252 w 790693"/>
              <a:gd name="connsiteY44" fmla="*/ 2073689 h 5298523"/>
              <a:gd name="connsiteX45" fmla="*/ 40535 w 790693"/>
              <a:gd name="connsiteY45" fmla="*/ 2148085 h 5298523"/>
              <a:gd name="connsiteX46" fmla="*/ 125026 w 790693"/>
              <a:gd name="connsiteY46" fmla="*/ 2341458 h 5298523"/>
              <a:gd name="connsiteX47" fmla="*/ 41983 w 790693"/>
              <a:gd name="connsiteY47" fmla="*/ 2362441 h 5298523"/>
              <a:gd name="connsiteX48" fmla="*/ 106294 w 790693"/>
              <a:gd name="connsiteY48" fmla="*/ 2513039 h 5298523"/>
              <a:gd name="connsiteX49" fmla="*/ 55669 w 790693"/>
              <a:gd name="connsiteY49" fmla="*/ 2564648 h 5298523"/>
              <a:gd name="connsiteX50" fmla="*/ 108092 w 790693"/>
              <a:gd name="connsiteY50" fmla="*/ 2607424 h 5298523"/>
              <a:gd name="connsiteX51" fmla="*/ 50624 w 790693"/>
              <a:gd name="connsiteY51" fmla="*/ 2629217 h 5298523"/>
              <a:gd name="connsiteX52" fmla="*/ 226276 w 790693"/>
              <a:gd name="connsiteY52" fmla="*/ 2853844 h 5298523"/>
              <a:gd name="connsiteX53" fmla="*/ 50450 w 790693"/>
              <a:gd name="connsiteY53" fmla="*/ 2875821 h 5298523"/>
              <a:gd name="connsiteX54" fmla="*/ 224652 w 790693"/>
              <a:gd name="connsiteY54" fmla="*/ 3136926 h 5298523"/>
              <a:gd name="connsiteX55" fmla="*/ 132506 w 790693"/>
              <a:gd name="connsiteY55" fmla="*/ 3171420 h 5298523"/>
              <a:gd name="connsiteX56" fmla="*/ 282120 w 790693"/>
              <a:gd name="connsiteY56" fmla="*/ 3314176 h 5298523"/>
              <a:gd name="connsiteX57" fmla="*/ 158543 w 790693"/>
              <a:gd name="connsiteY57" fmla="*/ 3329307 h 5298523"/>
              <a:gd name="connsiteX58" fmla="*/ 289600 w 790693"/>
              <a:gd name="connsiteY58" fmla="*/ 3447656 h 5298523"/>
              <a:gd name="connsiteX59" fmla="*/ 440027 w 790693"/>
              <a:gd name="connsiteY59" fmla="*/ 3523673 h 5298523"/>
              <a:gd name="connsiteX60" fmla="*/ 303924 w 790693"/>
              <a:gd name="connsiteY60" fmla="*/ 3573478 h 5298523"/>
              <a:gd name="connsiteX61" fmla="*/ 365625 w 790693"/>
              <a:gd name="connsiteY61" fmla="*/ 3643642 h 5298523"/>
              <a:gd name="connsiteX62" fmla="*/ 180871 w 790693"/>
              <a:gd name="connsiteY62" fmla="*/ 3672283 h 5298523"/>
              <a:gd name="connsiteX63" fmla="*/ 347880 w 790693"/>
              <a:gd name="connsiteY63" fmla="*/ 3781172 h 5298523"/>
              <a:gd name="connsiteX64" fmla="*/ 203311 w 790693"/>
              <a:gd name="connsiteY64" fmla="*/ 3834218 h 5298523"/>
              <a:gd name="connsiteX65" fmla="*/ 289601 w 790693"/>
              <a:gd name="connsiteY65" fmla="*/ 3896725 h 5298523"/>
              <a:gd name="connsiteX66" fmla="*/ 200701 w 790693"/>
              <a:gd name="connsiteY66" fmla="*/ 3923562 h 5298523"/>
              <a:gd name="connsiteX67" fmla="*/ 477139 w 790693"/>
              <a:gd name="connsiteY67" fmla="*/ 4116125 h 5298523"/>
              <a:gd name="connsiteX68" fmla="*/ 174139 w 790693"/>
              <a:gd name="connsiteY68" fmla="*/ 4133868 h 5298523"/>
              <a:gd name="connsiteX69" fmla="*/ 320857 w 790693"/>
              <a:gd name="connsiteY69" fmla="*/ 4271581 h 5298523"/>
              <a:gd name="connsiteX70" fmla="*/ 316292 w 790693"/>
              <a:gd name="connsiteY70" fmla="*/ 4267079 h 5298523"/>
              <a:gd name="connsiteX71" fmla="*/ 183943 w 790693"/>
              <a:gd name="connsiteY71" fmla="*/ 4328861 h 5298523"/>
              <a:gd name="connsiteX72" fmla="*/ 565578 w 790693"/>
              <a:gd name="connsiteY72" fmla="*/ 4480267 h 5298523"/>
              <a:gd name="connsiteX73" fmla="*/ 283393 w 790693"/>
              <a:gd name="connsiteY73" fmla="*/ 4512330 h 5298523"/>
              <a:gd name="connsiteX74" fmla="*/ 455163 w 790693"/>
              <a:gd name="connsiteY74" fmla="*/ 4583303 h 5298523"/>
              <a:gd name="connsiteX75" fmla="*/ 415264 w 790693"/>
              <a:gd name="connsiteY75" fmla="*/ 4613563 h 5298523"/>
              <a:gd name="connsiteX76" fmla="*/ 725395 w 790693"/>
              <a:gd name="connsiteY76" fmla="*/ 4745423 h 5298523"/>
              <a:gd name="connsiteX77" fmla="*/ 645136 w 790693"/>
              <a:gd name="connsiteY77" fmla="*/ 4769020 h 5298523"/>
              <a:gd name="connsiteX78" fmla="*/ 790693 w 790693"/>
              <a:gd name="connsiteY78" fmla="*/ 4902500 h 5298523"/>
              <a:gd name="connsiteX79" fmla="*/ 0 w 790693"/>
              <a:gd name="connsiteY79" fmla="*/ 4911594 h 5298523"/>
              <a:gd name="connsiteX80" fmla="*/ 99801 w 790693"/>
              <a:gd name="connsiteY80" fmla="*/ 5014813 h 5298523"/>
              <a:gd name="connsiteX81" fmla="*/ 26036 w 790693"/>
              <a:gd name="connsiteY81" fmla="*/ 5032557 h 5298523"/>
              <a:gd name="connsiteX82" fmla="*/ 99625 w 790693"/>
              <a:gd name="connsiteY82" fmla="*/ 5106952 h 5298523"/>
              <a:gd name="connsiteX83" fmla="*/ 20180 w 790693"/>
              <a:gd name="connsiteY83" fmla="*/ 5124513 h 5298523"/>
              <a:gd name="connsiteX84" fmla="*/ 98002 w 790693"/>
              <a:gd name="connsiteY84" fmla="*/ 5247906 h 5298523"/>
              <a:gd name="connsiteX85" fmla="*/ 25224 w 790693"/>
              <a:gd name="connsiteY8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407958 w 790693"/>
              <a:gd name="connsiteY35" fmla="*/ 1451604 h 5298523"/>
              <a:gd name="connsiteX36" fmla="*/ 2259 w 790693"/>
              <a:gd name="connsiteY36" fmla="*/ 1434487 h 5298523"/>
              <a:gd name="connsiteX37" fmla="*/ 77648 w 790693"/>
              <a:gd name="connsiteY37" fmla="*/ 1513117 h 5298523"/>
              <a:gd name="connsiteX38" fmla="*/ 104671 w 790693"/>
              <a:gd name="connsiteY38" fmla="*/ 1661726 h 5298523"/>
              <a:gd name="connsiteX39" fmla="*/ 31256 w 790693"/>
              <a:gd name="connsiteY39" fmla="*/ 1696219 h 5298523"/>
              <a:gd name="connsiteX40" fmla="*/ 103049 w 790693"/>
              <a:gd name="connsiteY40" fmla="*/ 1823036 h 5298523"/>
              <a:gd name="connsiteX41" fmla="*/ 56655 w 790693"/>
              <a:gd name="connsiteY41" fmla="*/ 1829699 h 5298523"/>
              <a:gd name="connsiteX42" fmla="*/ 141959 w 790693"/>
              <a:gd name="connsiteY42" fmla="*/ 1940392 h 5298523"/>
              <a:gd name="connsiteX43" fmla="*/ 102236 w 790693"/>
              <a:gd name="connsiteY43" fmla="*/ 1963990 h 5298523"/>
              <a:gd name="connsiteX44" fmla="*/ 199252 w 790693"/>
              <a:gd name="connsiteY44" fmla="*/ 2073689 h 5298523"/>
              <a:gd name="connsiteX45" fmla="*/ 40535 w 790693"/>
              <a:gd name="connsiteY45" fmla="*/ 2148085 h 5298523"/>
              <a:gd name="connsiteX46" fmla="*/ 125026 w 790693"/>
              <a:gd name="connsiteY46" fmla="*/ 2341458 h 5298523"/>
              <a:gd name="connsiteX47" fmla="*/ 41983 w 790693"/>
              <a:gd name="connsiteY47" fmla="*/ 2362441 h 5298523"/>
              <a:gd name="connsiteX48" fmla="*/ 106294 w 790693"/>
              <a:gd name="connsiteY48" fmla="*/ 2513039 h 5298523"/>
              <a:gd name="connsiteX49" fmla="*/ 55669 w 790693"/>
              <a:gd name="connsiteY49" fmla="*/ 2564648 h 5298523"/>
              <a:gd name="connsiteX50" fmla="*/ 108092 w 790693"/>
              <a:gd name="connsiteY50" fmla="*/ 2607424 h 5298523"/>
              <a:gd name="connsiteX51" fmla="*/ 50624 w 790693"/>
              <a:gd name="connsiteY51" fmla="*/ 2629217 h 5298523"/>
              <a:gd name="connsiteX52" fmla="*/ 226276 w 790693"/>
              <a:gd name="connsiteY52" fmla="*/ 2853844 h 5298523"/>
              <a:gd name="connsiteX53" fmla="*/ 50450 w 790693"/>
              <a:gd name="connsiteY53" fmla="*/ 2875821 h 5298523"/>
              <a:gd name="connsiteX54" fmla="*/ 224652 w 790693"/>
              <a:gd name="connsiteY54" fmla="*/ 3136926 h 5298523"/>
              <a:gd name="connsiteX55" fmla="*/ 132506 w 790693"/>
              <a:gd name="connsiteY55" fmla="*/ 3171420 h 5298523"/>
              <a:gd name="connsiteX56" fmla="*/ 282120 w 790693"/>
              <a:gd name="connsiteY56" fmla="*/ 3314176 h 5298523"/>
              <a:gd name="connsiteX57" fmla="*/ 158543 w 790693"/>
              <a:gd name="connsiteY57" fmla="*/ 3329307 h 5298523"/>
              <a:gd name="connsiteX58" fmla="*/ 289600 w 790693"/>
              <a:gd name="connsiteY58" fmla="*/ 3447656 h 5298523"/>
              <a:gd name="connsiteX59" fmla="*/ 440027 w 790693"/>
              <a:gd name="connsiteY59" fmla="*/ 3523673 h 5298523"/>
              <a:gd name="connsiteX60" fmla="*/ 303924 w 790693"/>
              <a:gd name="connsiteY60" fmla="*/ 3573478 h 5298523"/>
              <a:gd name="connsiteX61" fmla="*/ 365625 w 790693"/>
              <a:gd name="connsiteY61" fmla="*/ 3643642 h 5298523"/>
              <a:gd name="connsiteX62" fmla="*/ 180871 w 790693"/>
              <a:gd name="connsiteY62" fmla="*/ 3672283 h 5298523"/>
              <a:gd name="connsiteX63" fmla="*/ 347880 w 790693"/>
              <a:gd name="connsiteY63" fmla="*/ 3781172 h 5298523"/>
              <a:gd name="connsiteX64" fmla="*/ 203311 w 790693"/>
              <a:gd name="connsiteY64" fmla="*/ 3834218 h 5298523"/>
              <a:gd name="connsiteX65" fmla="*/ 289601 w 790693"/>
              <a:gd name="connsiteY65" fmla="*/ 3896725 h 5298523"/>
              <a:gd name="connsiteX66" fmla="*/ 200701 w 790693"/>
              <a:gd name="connsiteY66" fmla="*/ 3923562 h 5298523"/>
              <a:gd name="connsiteX67" fmla="*/ 477139 w 790693"/>
              <a:gd name="connsiteY67" fmla="*/ 4116125 h 5298523"/>
              <a:gd name="connsiteX68" fmla="*/ 174139 w 790693"/>
              <a:gd name="connsiteY68" fmla="*/ 4133868 h 5298523"/>
              <a:gd name="connsiteX69" fmla="*/ 320857 w 790693"/>
              <a:gd name="connsiteY69" fmla="*/ 4271581 h 5298523"/>
              <a:gd name="connsiteX70" fmla="*/ 316292 w 790693"/>
              <a:gd name="connsiteY70" fmla="*/ 4267079 h 5298523"/>
              <a:gd name="connsiteX71" fmla="*/ 183943 w 790693"/>
              <a:gd name="connsiteY71" fmla="*/ 4328861 h 5298523"/>
              <a:gd name="connsiteX72" fmla="*/ 565578 w 790693"/>
              <a:gd name="connsiteY72" fmla="*/ 4480267 h 5298523"/>
              <a:gd name="connsiteX73" fmla="*/ 283393 w 790693"/>
              <a:gd name="connsiteY73" fmla="*/ 4512330 h 5298523"/>
              <a:gd name="connsiteX74" fmla="*/ 455163 w 790693"/>
              <a:gd name="connsiteY74" fmla="*/ 4583303 h 5298523"/>
              <a:gd name="connsiteX75" fmla="*/ 415264 w 790693"/>
              <a:gd name="connsiteY75" fmla="*/ 4613563 h 5298523"/>
              <a:gd name="connsiteX76" fmla="*/ 725395 w 790693"/>
              <a:gd name="connsiteY76" fmla="*/ 4745423 h 5298523"/>
              <a:gd name="connsiteX77" fmla="*/ 645136 w 790693"/>
              <a:gd name="connsiteY77" fmla="*/ 4769020 h 5298523"/>
              <a:gd name="connsiteX78" fmla="*/ 790693 w 790693"/>
              <a:gd name="connsiteY78" fmla="*/ 4902500 h 5298523"/>
              <a:gd name="connsiteX79" fmla="*/ 0 w 790693"/>
              <a:gd name="connsiteY79" fmla="*/ 4911594 h 5298523"/>
              <a:gd name="connsiteX80" fmla="*/ 99801 w 790693"/>
              <a:gd name="connsiteY80" fmla="*/ 5014813 h 5298523"/>
              <a:gd name="connsiteX81" fmla="*/ 26036 w 790693"/>
              <a:gd name="connsiteY81" fmla="*/ 5032557 h 5298523"/>
              <a:gd name="connsiteX82" fmla="*/ 99625 w 790693"/>
              <a:gd name="connsiteY82" fmla="*/ 5106952 h 5298523"/>
              <a:gd name="connsiteX83" fmla="*/ 20180 w 790693"/>
              <a:gd name="connsiteY83" fmla="*/ 5124513 h 5298523"/>
              <a:gd name="connsiteX84" fmla="*/ 98002 w 790693"/>
              <a:gd name="connsiteY84" fmla="*/ 5247906 h 5298523"/>
              <a:gd name="connsiteX85" fmla="*/ 25224 w 790693"/>
              <a:gd name="connsiteY8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82558 w 790693"/>
              <a:gd name="connsiteY35" fmla="*/ 1413504 h 5298523"/>
              <a:gd name="connsiteX36" fmla="*/ 2259 w 790693"/>
              <a:gd name="connsiteY36" fmla="*/ 1434487 h 5298523"/>
              <a:gd name="connsiteX37" fmla="*/ 77648 w 790693"/>
              <a:gd name="connsiteY37" fmla="*/ 1513117 h 5298523"/>
              <a:gd name="connsiteX38" fmla="*/ 104671 w 790693"/>
              <a:gd name="connsiteY38" fmla="*/ 1661726 h 5298523"/>
              <a:gd name="connsiteX39" fmla="*/ 31256 w 790693"/>
              <a:gd name="connsiteY39" fmla="*/ 1696219 h 5298523"/>
              <a:gd name="connsiteX40" fmla="*/ 103049 w 790693"/>
              <a:gd name="connsiteY40" fmla="*/ 1823036 h 5298523"/>
              <a:gd name="connsiteX41" fmla="*/ 56655 w 790693"/>
              <a:gd name="connsiteY41" fmla="*/ 1829699 h 5298523"/>
              <a:gd name="connsiteX42" fmla="*/ 141959 w 790693"/>
              <a:gd name="connsiteY42" fmla="*/ 1940392 h 5298523"/>
              <a:gd name="connsiteX43" fmla="*/ 102236 w 790693"/>
              <a:gd name="connsiteY43" fmla="*/ 1963990 h 5298523"/>
              <a:gd name="connsiteX44" fmla="*/ 199252 w 790693"/>
              <a:gd name="connsiteY44" fmla="*/ 2073689 h 5298523"/>
              <a:gd name="connsiteX45" fmla="*/ 40535 w 790693"/>
              <a:gd name="connsiteY45" fmla="*/ 2148085 h 5298523"/>
              <a:gd name="connsiteX46" fmla="*/ 125026 w 790693"/>
              <a:gd name="connsiteY46" fmla="*/ 2341458 h 5298523"/>
              <a:gd name="connsiteX47" fmla="*/ 41983 w 790693"/>
              <a:gd name="connsiteY47" fmla="*/ 2362441 h 5298523"/>
              <a:gd name="connsiteX48" fmla="*/ 106294 w 790693"/>
              <a:gd name="connsiteY48" fmla="*/ 2513039 h 5298523"/>
              <a:gd name="connsiteX49" fmla="*/ 55669 w 790693"/>
              <a:gd name="connsiteY49" fmla="*/ 2564648 h 5298523"/>
              <a:gd name="connsiteX50" fmla="*/ 108092 w 790693"/>
              <a:gd name="connsiteY50" fmla="*/ 2607424 h 5298523"/>
              <a:gd name="connsiteX51" fmla="*/ 50624 w 790693"/>
              <a:gd name="connsiteY51" fmla="*/ 2629217 h 5298523"/>
              <a:gd name="connsiteX52" fmla="*/ 226276 w 790693"/>
              <a:gd name="connsiteY52" fmla="*/ 2853844 h 5298523"/>
              <a:gd name="connsiteX53" fmla="*/ 50450 w 790693"/>
              <a:gd name="connsiteY53" fmla="*/ 2875821 h 5298523"/>
              <a:gd name="connsiteX54" fmla="*/ 224652 w 790693"/>
              <a:gd name="connsiteY54" fmla="*/ 3136926 h 5298523"/>
              <a:gd name="connsiteX55" fmla="*/ 132506 w 790693"/>
              <a:gd name="connsiteY55" fmla="*/ 3171420 h 5298523"/>
              <a:gd name="connsiteX56" fmla="*/ 282120 w 790693"/>
              <a:gd name="connsiteY56" fmla="*/ 3314176 h 5298523"/>
              <a:gd name="connsiteX57" fmla="*/ 158543 w 790693"/>
              <a:gd name="connsiteY57" fmla="*/ 3329307 h 5298523"/>
              <a:gd name="connsiteX58" fmla="*/ 289600 w 790693"/>
              <a:gd name="connsiteY58" fmla="*/ 3447656 h 5298523"/>
              <a:gd name="connsiteX59" fmla="*/ 440027 w 790693"/>
              <a:gd name="connsiteY59" fmla="*/ 3523673 h 5298523"/>
              <a:gd name="connsiteX60" fmla="*/ 303924 w 790693"/>
              <a:gd name="connsiteY60" fmla="*/ 3573478 h 5298523"/>
              <a:gd name="connsiteX61" fmla="*/ 365625 w 790693"/>
              <a:gd name="connsiteY61" fmla="*/ 3643642 h 5298523"/>
              <a:gd name="connsiteX62" fmla="*/ 180871 w 790693"/>
              <a:gd name="connsiteY62" fmla="*/ 3672283 h 5298523"/>
              <a:gd name="connsiteX63" fmla="*/ 347880 w 790693"/>
              <a:gd name="connsiteY63" fmla="*/ 3781172 h 5298523"/>
              <a:gd name="connsiteX64" fmla="*/ 203311 w 790693"/>
              <a:gd name="connsiteY64" fmla="*/ 3834218 h 5298523"/>
              <a:gd name="connsiteX65" fmla="*/ 289601 w 790693"/>
              <a:gd name="connsiteY65" fmla="*/ 3896725 h 5298523"/>
              <a:gd name="connsiteX66" fmla="*/ 200701 w 790693"/>
              <a:gd name="connsiteY66" fmla="*/ 3923562 h 5298523"/>
              <a:gd name="connsiteX67" fmla="*/ 477139 w 790693"/>
              <a:gd name="connsiteY67" fmla="*/ 4116125 h 5298523"/>
              <a:gd name="connsiteX68" fmla="*/ 174139 w 790693"/>
              <a:gd name="connsiteY68" fmla="*/ 4133868 h 5298523"/>
              <a:gd name="connsiteX69" fmla="*/ 320857 w 790693"/>
              <a:gd name="connsiteY69" fmla="*/ 4271581 h 5298523"/>
              <a:gd name="connsiteX70" fmla="*/ 316292 w 790693"/>
              <a:gd name="connsiteY70" fmla="*/ 4267079 h 5298523"/>
              <a:gd name="connsiteX71" fmla="*/ 183943 w 790693"/>
              <a:gd name="connsiteY71" fmla="*/ 4328861 h 5298523"/>
              <a:gd name="connsiteX72" fmla="*/ 565578 w 790693"/>
              <a:gd name="connsiteY72" fmla="*/ 4480267 h 5298523"/>
              <a:gd name="connsiteX73" fmla="*/ 283393 w 790693"/>
              <a:gd name="connsiteY73" fmla="*/ 4512330 h 5298523"/>
              <a:gd name="connsiteX74" fmla="*/ 455163 w 790693"/>
              <a:gd name="connsiteY74" fmla="*/ 4583303 h 5298523"/>
              <a:gd name="connsiteX75" fmla="*/ 415264 w 790693"/>
              <a:gd name="connsiteY75" fmla="*/ 4613563 h 5298523"/>
              <a:gd name="connsiteX76" fmla="*/ 725395 w 790693"/>
              <a:gd name="connsiteY76" fmla="*/ 4745423 h 5298523"/>
              <a:gd name="connsiteX77" fmla="*/ 645136 w 790693"/>
              <a:gd name="connsiteY77" fmla="*/ 4769020 h 5298523"/>
              <a:gd name="connsiteX78" fmla="*/ 790693 w 790693"/>
              <a:gd name="connsiteY78" fmla="*/ 4902500 h 5298523"/>
              <a:gd name="connsiteX79" fmla="*/ 0 w 790693"/>
              <a:gd name="connsiteY79" fmla="*/ 4911594 h 5298523"/>
              <a:gd name="connsiteX80" fmla="*/ 99801 w 790693"/>
              <a:gd name="connsiteY80" fmla="*/ 5014813 h 5298523"/>
              <a:gd name="connsiteX81" fmla="*/ 26036 w 790693"/>
              <a:gd name="connsiteY81" fmla="*/ 5032557 h 5298523"/>
              <a:gd name="connsiteX82" fmla="*/ 99625 w 790693"/>
              <a:gd name="connsiteY82" fmla="*/ 5106952 h 5298523"/>
              <a:gd name="connsiteX83" fmla="*/ 20180 w 790693"/>
              <a:gd name="connsiteY83" fmla="*/ 5124513 h 5298523"/>
              <a:gd name="connsiteX84" fmla="*/ 98002 w 790693"/>
              <a:gd name="connsiteY84" fmla="*/ 5247906 h 5298523"/>
              <a:gd name="connsiteX85" fmla="*/ 25224 w 790693"/>
              <a:gd name="connsiteY8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77648 w 790693"/>
              <a:gd name="connsiteY37" fmla="*/ 1513117 h 5298523"/>
              <a:gd name="connsiteX38" fmla="*/ 104671 w 790693"/>
              <a:gd name="connsiteY38" fmla="*/ 1661726 h 5298523"/>
              <a:gd name="connsiteX39" fmla="*/ 31256 w 790693"/>
              <a:gd name="connsiteY39" fmla="*/ 1696219 h 5298523"/>
              <a:gd name="connsiteX40" fmla="*/ 103049 w 790693"/>
              <a:gd name="connsiteY40" fmla="*/ 1823036 h 5298523"/>
              <a:gd name="connsiteX41" fmla="*/ 56655 w 790693"/>
              <a:gd name="connsiteY41" fmla="*/ 1829699 h 5298523"/>
              <a:gd name="connsiteX42" fmla="*/ 141959 w 790693"/>
              <a:gd name="connsiteY42" fmla="*/ 1940392 h 5298523"/>
              <a:gd name="connsiteX43" fmla="*/ 102236 w 790693"/>
              <a:gd name="connsiteY43" fmla="*/ 1963990 h 5298523"/>
              <a:gd name="connsiteX44" fmla="*/ 199252 w 790693"/>
              <a:gd name="connsiteY44" fmla="*/ 2073689 h 5298523"/>
              <a:gd name="connsiteX45" fmla="*/ 40535 w 790693"/>
              <a:gd name="connsiteY45" fmla="*/ 2148085 h 5298523"/>
              <a:gd name="connsiteX46" fmla="*/ 125026 w 790693"/>
              <a:gd name="connsiteY46" fmla="*/ 2341458 h 5298523"/>
              <a:gd name="connsiteX47" fmla="*/ 41983 w 790693"/>
              <a:gd name="connsiteY47" fmla="*/ 2362441 h 5298523"/>
              <a:gd name="connsiteX48" fmla="*/ 106294 w 790693"/>
              <a:gd name="connsiteY48" fmla="*/ 2513039 h 5298523"/>
              <a:gd name="connsiteX49" fmla="*/ 55669 w 790693"/>
              <a:gd name="connsiteY49" fmla="*/ 2564648 h 5298523"/>
              <a:gd name="connsiteX50" fmla="*/ 108092 w 790693"/>
              <a:gd name="connsiteY50" fmla="*/ 2607424 h 5298523"/>
              <a:gd name="connsiteX51" fmla="*/ 50624 w 790693"/>
              <a:gd name="connsiteY51" fmla="*/ 2629217 h 5298523"/>
              <a:gd name="connsiteX52" fmla="*/ 226276 w 790693"/>
              <a:gd name="connsiteY52" fmla="*/ 2853844 h 5298523"/>
              <a:gd name="connsiteX53" fmla="*/ 50450 w 790693"/>
              <a:gd name="connsiteY53" fmla="*/ 2875821 h 5298523"/>
              <a:gd name="connsiteX54" fmla="*/ 224652 w 790693"/>
              <a:gd name="connsiteY54" fmla="*/ 3136926 h 5298523"/>
              <a:gd name="connsiteX55" fmla="*/ 132506 w 790693"/>
              <a:gd name="connsiteY55" fmla="*/ 3171420 h 5298523"/>
              <a:gd name="connsiteX56" fmla="*/ 282120 w 790693"/>
              <a:gd name="connsiteY56" fmla="*/ 3314176 h 5298523"/>
              <a:gd name="connsiteX57" fmla="*/ 158543 w 790693"/>
              <a:gd name="connsiteY57" fmla="*/ 3329307 h 5298523"/>
              <a:gd name="connsiteX58" fmla="*/ 289600 w 790693"/>
              <a:gd name="connsiteY58" fmla="*/ 3447656 h 5298523"/>
              <a:gd name="connsiteX59" fmla="*/ 440027 w 790693"/>
              <a:gd name="connsiteY59" fmla="*/ 3523673 h 5298523"/>
              <a:gd name="connsiteX60" fmla="*/ 303924 w 790693"/>
              <a:gd name="connsiteY60" fmla="*/ 3573478 h 5298523"/>
              <a:gd name="connsiteX61" fmla="*/ 365625 w 790693"/>
              <a:gd name="connsiteY61" fmla="*/ 3643642 h 5298523"/>
              <a:gd name="connsiteX62" fmla="*/ 180871 w 790693"/>
              <a:gd name="connsiteY62" fmla="*/ 3672283 h 5298523"/>
              <a:gd name="connsiteX63" fmla="*/ 347880 w 790693"/>
              <a:gd name="connsiteY63" fmla="*/ 3781172 h 5298523"/>
              <a:gd name="connsiteX64" fmla="*/ 203311 w 790693"/>
              <a:gd name="connsiteY64" fmla="*/ 3834218 h 5298523"/>
              <a:gd name="connsiteX65" fmla="*/ 289601 w 790693"/>
              <a:gd name="connsiteY65" fmla="*/ 3896725 h 5298523"/>
              <a:gd name="connsiteX66" fmla="*/ 200701 w 790693"/>
              <a:gd name="connsiteY66" fmla="*/ 3923562 h 5298523"/>
              <a:gd name="connsiteX67" fmla="*/ 477139 w 790693"/>
              <a:gd name="connsiteY67" fmla="*/ 4116125 h 5298523"/>
              <a:gd name="connsiteX68" fmla="*/ 174139 w 790693"/>
              <a:gd name="connsiteY68" fmla="*/ 4133868 h 5298523"/>
              <a:gd name="connsiteX69" fmla="*/ 320857 w 790693"/>
              <a:gd name="connsiteY69" fmla="*/ 4271581 h 5298523"/>
              <a:gd name="connsiteX70" fmla="*/ 316292 w 790693"/>
              <a:gd name="connsiteY70" fmla="*/ 4267079 h 5298523"/>
              <a:gd name="connsiteX71" fmla="*/ 183943 w 790693"/>
              <a:gd name="connsiteY71" fmla="*/ 4328861 h 5298523"/>
              <a:gd name="connsiteX72" fmla="*/ 565578 w 790693"/>
              <a:gd name="connsiteY72" fmla="*/ 4480267 h 5298523"/>
              <a:gd name="connsiteX73" fmla="*/ 283393 w 790693"/>
              <a:gd name="connsiteY73" fmla="*/ 4512330 h 5298523"/>
              <a:gd name="connsiteX74" fmla="*/ 455163 w 790693"/>
              <a:gd name="connsiteY74" fmla="*/ 4583303 h 5298523"/>
              <a:gd name="connsiteX75" fmla="*/ 415264 w 790693"/>
              <a:gd name="connsiteY75" fmla="*/ 4613563 h 5298523"/>
              <a:gd name="connsiteX76" fmla="*/ 725395 w 790693"/>
              <a:gd name="connsiteY76" fmla="*/ 4745423 h 5298523"/>
              <a:gd name="connsiteX77" fmla="*/ 645136 w 790693"/>
              <a:gd name="connsiteY77" fmla="*/ 4769020 h 5298523"/>
              <a:gd name="connsiteX78" fmla="*/ 790693 w 790693"/>
              <a:gd name="connsiteY78" fmla="*/ 4902500 h 5298523"/>
              <a:gd name="connsiteX79" fmla="*/ 0 w 790693"/>
              <a:gd name="connsiteY79" fmla="*/ 4911594 h 5298523"/>
              <a:gd name="connsiteX80" fmla="*/ 99801 w 790693"/>
              <a:gd name="connsiteY80" fmla="*/ 5014813 h 5298523"/>
              <a:gd name="connsiteX81" fmla="*/ 26036 w 790693"/>
              <a:gd name="connsiteY81" fmla="*/ 5032557 h 5298523"/>
              <a:gd name="connsiteX82" fmla="*/ 99625 w 790693"/>
              <a:gd name="connsiteY82" fmla="*/ 5106952 h 5298523"/>
              <a:gd name="connsiteX83" fmla="*/ 20180 w 790693"/>
              <a:gd name="connsiteY83" fmla="*/ 5124513 h 5298523"/>
              <a:gd name="connsiteX84" fmla="*/ 98002 w 790693"/>
              <a:gd name="connsiteY84" fmla="*/ 5247906 h 5298523"/>
              <a:gd name="connsiteX85" fmla="*/ 25224 w 790693"/>
              <a:gd name="connsiteY8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43781 w 790693"/>
              <a:gd name="connsiteY37" fmla="*/ 1534283 h 5298523"/>
              <a:gd name="connsiteX38" fmla="*/ 104671 w 790693"/>
              <a:gd name="connsiteY38" fmla="*/ 1661726 h 5298523"/>
              <a:gd name="connsiteX39" fmla="*/ 31256 w 790693"/>
              <a:gd name="connsiteY39" fmla="*/ 1696219 h 5298523"/>
              <a:gd name="connsiteX40" fmla="*/ 103049 w 790693"/>
              <a:gd name="connsiteY40" fmla="*/ 1823036 h 5298523"/>
              <a:gd name="connsiteX41" fmla="*/ 56655 w 790693"/>
              <a:gd name="connsiteY41" fmla="*/ 1829699 h 5298523"/>
              <a:gd name="connsiteX42" fmla="*/ 141959 w 790693"/>
              <a:gd name="connsiteY42" fmla="*/ 1940392 h 5298523"/>
              <a:gd name="connsiteX43" fmla="*/ 102236 w 790693"/>
              <a:gd name="connsiteY43" fmla="*/ 1963990 h 5298523"/>
              <a:gd name="connsiteX44" fmla="*/ 199252 w 790693"/>
              <a:gd name="connsiteY44" fmla="*/ 2073689 h 5298523"/>
              <a:gd name="connsiteX45" fmla="*/ 40535 w 790693"/>
              <a:gd name="connsiteY45" fmla="*/ 2148085 h 5298523"/>
              <a:gd name="connsiteX46" fmla="*/ 125026 w 790693"/>
              <a:gd name="connsiteY46" fmla="*/ 2341458 h 5298523"/>
              <a:gd name="connsiteX47" fmla="*/ 41983 w 790693"/>
              <a:gd name="connsiteY47" fmla="*/ 2362441 h 5298523"/>
              <a:gd name="connsiteX48" fmla="*/ 106294 w 790693"/>
              <a:gd name="connsiteY48" fmla="*/ 2513039 h 5298523"/>
              <a:gd name="connsiteX49" fmla="*/ 55669 w 790693"/>
              <a:gd name="connsiteY49" fmla="*/ 2564648 h 5298523"/>
              <a:gd name="connsiteX50" fmla="*/ 108092 w 790693"/>
              <a:gd name="connsiteY50" fmla="*/ 2607424 h 5298523"/>
              <a:gd name="connsiteX51" fmla="*/ 50624 w 790693"/>
              <a:gd name="connsiteY51" fmla="*/ 2629217 h 5298523"/>
              <a:gd name="connsiteX52" fmla="*/ 226276 w 790693"/>
              <a:gd name="connsiteY52" fmla="*/ 2853844 h 5298523"/>
              <a:gd name="connsiteX53" fmla="*/ 50450 w 790693"/>
              <a:gd name="connsiteY53" fmla="*/ 2875821 h 5298523"/>
              <a:gd name="connsiteX54" fmla="*/ 224652 w 790693"/>
              <a:gd name="connsiteY54" fmla="*/ 3136926 h 5298523"/>
              <a:gd name="connsiteX55" fmla="*/ 132506 w 790693"/>
              <a:gd name="connsiteY55" fmla="*/ 3171420 h 5298523"/>
              <a:gd name="connsiteX56" fmla="*/ 282120 w 790693"/>
              <a:gd name="connsiteY56" fmla="*/ 3314176 h 5298523"/>
              <a:gd name="connsiteX57" fmla="*/ 158543 w 790693"/>
              <a:gd name="connsiteY57" fmla="*/ 3329307 h 5298523"/>
              <a:gd name="connsiteX58" fmla="*/ 289600 w 790693"/>
              <a:gd name="connsiteY58" fmla="*/ 3447656 h 5298523"/>
              <a:gd name="connsiteX59" fmla="*/ 440027 w 790693"/>
              <a:gd name="connsiteY59" fmla="*/ 3523673 h 5298523"/>
              <a:gd name="connsiteX60" fmla="*/ 303924 w 790693"/>
              <a:gd name="connsiteY60" fmla="*/ 3573478 h 5298523"/>
              <a:gd name="connsiteX61" fmla="*/ 365625 w 790693"/>
              <a:gd name="connsiteY61" fmla="*/ 3643642 h 5298523"/>
              <a:gd name="connsiteX62" fmla="*/ 180871 w 790693"/>
              <a:gd name="connsiteY62" fmla="*/ 3672283 h 5298523"/>
              <a:gd name="connsiteX63" fmla="*/ 347880 w 790693"/>
              <a:gd name="connsiteY63" fmla="*/ 3781172 h 5298523"/>
              <a:gd name="connsiteX64" fmla="*/ 203311 w 790693"/>
              <a:gd name="connsiteY64" fmla="*/ 3834218 h 5298523"/>
              <a:gd name="connsiteX65" fmla="*/ 289601 w 790693"/>
              <a:gd name="connsiteY65" fmla="*/ 3896725 h 5298523"/>
              <a:gd name="connsiteX66" fmla="*/ 200701 w 790693"/>
              <a:gd name="connsiteY66" fmla="*/ 3923562 h 5298523"/>
              <a:gd name="connsiteX67" fmla="*/ 477139 w 790693"/>
              <a:gd name="connsiteY67" fmla="*/ 4116125 h 5298523"/>
              <a:gd name="connsiteX68" fmla="*/ 174139 w 790693"/>
              <a:gd name="connsiteY68" fmla="*/ 4133868 h 5298523"/>
              <a:gd name="connsiteX69" fmla="*/ 320857 w 790693"/>
              <a:gd name="connsiteY69" fmla="*/ 4271581 h 5298523"/>
              <a:gd name="connsiteX70" fmla="*/ 316292 w 790693"/>
              <a:gd name="connsiteY70" fmla="*/ 4267079 h 5298523"/>
              <a:gd name="connsiteX71" fmla="*/ 183943 w 790693"/>
              <a:gd name="connsiteY71" fmla="*/ 4328861 h 5298523"/>
              <a:gd name="connsiteX72" fmla="*/ 565578 w 790693"/>
              <a:gd name="connsiteY72" fmla="*/ 4480267 h 5298523"/>
              <a:gd name="connsiteX73" fmla="*/ 283393 w 790693"/>
              <a:gd name="connsiteY73" fmla="*/ 4512330 h 5298523"/>
              <a:gd name="connsiteX74" fmla="*/ 455163 w 790693"/>
              <a:gd name="connsiteY74" fmla="*/ 4583303 h 5298523"/>
              <a:gd name="connsiteX75" fmla="*/ 415264 w 790693"/>
              <a:gd name="connsiteY75" fmla="*/ 4613563 h 5298523"/>
              <a:gd name="connsiteX76" fmla="*/ 725395 w 790693"/>
              <a:gd name="connsiteY76" fmla="*/ 4745423 h 5298523"/>
              <a:gd name="connsiteX77" fmla="*/ 645136 w 790693"/>
              <a:gd name="connsiteY77" fmla="*/ 4769020 h 5298523"/>
              <a:gd name="connsiteX78" fmla="*/ 790693 w 790693"/>
              <a:gd name="connsiteY78" fmla="*/ 4902500 h 5298523"/>
              <a:gd name="connsiteX79" fmla="*/ 0 w 790693"/>
              <a:gd name="connsiteY79" fmla="*/ 4911594 h 5298523"/>
              <a:gd name="connsiteX80" fmla="*/ 99801 w 790693"/>
              <a:gd name="connsiteY80" fmla="*/ 5014813 h 5298523"/>
              <a:gd name="connsiteX81" fmla="*/ 26036 w 790693"/>
              <a:gd name="connsiteY81" fmla="*/ 5032557 h 5298523"/>
              <a:gd name="connsiteX82" fmla="*/ 99625 w 790693"/>
              <a:gd name="connsiteY82" fmla="*/ 5106952 h 5298523"/>
              <a:gd name="connsiteX83" fmla="*/ 20180 w 790693"/>
              <a:gd name="connsiteY83" fmla="*/ 5124513 h 5298523"/>
              <a:gd name="connsiteX84" fmla="*/ 98002 w 790693"/>
              <a:gd name="connsiteY84" fmla="*/ 5247906 h 5298523"/>
              <a:gd name="connsiteX85" fmla="*/ 25224 w 790693"/>
              <a:gd name="connsiteY8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43781 w 790693"/>
              <a:gd name="connsiteY37" fmla="*/ 1534283 h 5298523"/>
              <a:gd name="connsiteX38" fmla="*/ 28425 w 790693"/>
              <a:gd name="connsiteY38" fmla="*/ 1485779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43781 w 790693"/>
              <a:gd name="connsiteY37" fmla="*/ 1534283 h 5298523"/>
              <a:gd name="connsiteX38" fmla="*/ 151191 w 790693"/>
              <a:gd name="connsiteY38" fmla="*/ 1498479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52247 w 790693"/>
              <a:gd name="connsiteY37" fmla="*/ 1475016 h 5298523"/>
              <a:gd name="connsiteX38" fmla="*/ 151191 w 790693"/>
              <a:gd name="connsiteY38" fmla="*/ 1498479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52247 w 790693"/>
              <a:gd name="connsiteY37" fmla="*/ 1475016 h 5298523"/>
              <a:gd name="connsiteX38" fmla="*/ 66524 w 790693"/>
              <a:gd name="connsiteY38" fmla="*/ 1532346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103047 w 790693"/>
              <a:gd name="connsiteY37" fmla="*/ 1504649 h 5298523"/>
              <a:gd name="connsiteX38" fmla="*/ 66524 w 790693"/>
              <a:gd name="connsiteY38" fmla="*/ 1532346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103047 w 790693"/>
              <a:gd name="connsiteY37" fmla="*/ 1504649 h 5298523"/>
              <a:gd name="connsiteX38" fmla="*/ 66524 w 790693"/>
              <a:gd name="connsiteY38" fmla="*/ 1532346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115747 w 790693"/>
              <a:gd name="connsiteY37" fmla="*/ 1530049 h 5298523"/>
              <a:gd name="connsiteX38" fmla="*/ 66524 w 790693"/>
              <a:gd name="connsiteY38" fmla="*/ 1532346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115747 w 790693"/>
              <a:gd name="connsiteY37" fmla="*/ 1530049 h 5298523"/>
              <a:gd name="connsiteX38" fmla="*/ 66524 w 790693"/>
              <a:gd name="connsiteY38" fmla="*/ 1532346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115747 w 790693"/>
              <a:gd name="connsiteY37" fmla="*/ 1530049 h 5298523"/>
              <a:gd name="connsiteX38" fmla="*/ 66524 w 790693"/>
              <a:gd name="connsiteY38" fmla="*/ 1532346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07345 w 790693"/>
              <a:gd name="connsiteY34" fmla="*/ 1337487 h 5298523"/>
              <a:gd name="connsiteX35" fmla="*/ 357158 w 790693"/>
              <a:gd name="connsiteY35" fmla="*/ 1392337 h 5298523"/>
              <a:gd name="connsiteX36" fmla="*/ 2259 w 790693"/>
              <a:gd name="connsiteY36" fmla="*/ 1434487 h 5298523"/>
              <a:gd name="connsiteX37" fmla="*/ 115747 w 790693"/>
              <a:gd name="connsiteY37" fmla="*/ 1530049 h 5298523"/>
              <a:gd name="connsiteX38" fmla="*/ 66524 w 790693"/>
              <a:gd name="connsiteY38" fmla="*/ 1532346 h 5298523"/>
              <a:gd name="connsiteX39" fmla="*/ 104671 w 790693"/>
              <a:gd name="connsiteY39" fmla="*/ 1661726 h 5298523"/>
              <a:gd name="connsiteX40" fmla="*/ 31256 w 790693"/>
              <a:gd name="connsiteY40" fmla="*/ 1696219 h 5298523"/>
              <a:gd name="connsiteX41" fmla="*/ 103049 w 790693"/>
              <a:gd name="connsiteY41" fmla="*/ 1823036 h 5298523"/>
              <a:gd name="connsiteX42" fmla="*/ 56655 w 790693"/>
              <a:gd name="connsiteY42" fmla="*/ 1829699 h 5298523"/>
              <a:gd name="connsiteX43" fmla="*/ 141959 w 790693"/>
              <a:gd name="connsiteY43" fmla="*/ 1940392 h 5298523"/>
              <a:gd name="connsiteX44" fmla="*/ 102236 w 790693"/>
              <a:gd name="connsiteY44" fmla="*/ 1963990 h 5298523"/>
              <a:gd name="connsiteX45" fmla="*/ 199252 w 790693"/>
              <a:gd name="connsiteY45" fmla="*/ 2073689 h 5298523"/>
              <a:gd name="connsiteX46" fmla="*/ 40535 w 790693"/>
              <a:gd name="connsiteY46" fmla="*/ 2148085 h 5298523"/>
              <a:gd name="connsiteX47" fmla="*/ 125026 w 790693"/>
              <a:gd name="connsiteY47" fmla="*/ 2341458 h 5298523"/>
              <a:gd name="connsiteX48" fmla="*/ 41983 w 790693"/>
              <a:gd name="connsiteY48" fmla="*/ 2362441 h 5298523"/>
              <a:gd name="connsiteX49" fmla="*/ 106294 w 790693"/>
              <a:gd name="connsiteY49" fmla="*/ 2513039 h 5298523"/>
              <a:gd name="connsiteX50" fmla="*/ 55669 w 790693"/>
              <a:gd name="connsiteY50" fmla="*/ 2564648 h 5298523"/>
              <a:gd name="connsiteX51" fmla="*/ 108092 w 790693"/>
              <a:gd name="connsiteY51" fmla="*/ 2607424 h 5298523"/>
              <a:gd name="connsiteX52" fmla="*/ 50624 w 790693"/>
              <a:gd name="connsiteY52" fmla="*/ 2629217 h 5298523"/>
              <a:gd name="connsiteX53" fmla="*/ 226276 w 790693"/>
              <a:gd name="connsiteY53" fmla="*/ 2853844 h 5298523"/>
              <a:gd name="connsiteX54" fmla="*/ 50450 w 790693"/>
              <a:gd name="connsiteY54" fmla="*/ 2875821 h 5298523"/>
              <a:gd name="connsiteX55" fmla="*/ 224652 w 790693"/>
              <a:gd name="connsiteY55" fmla="*/ 3136926 h 5298523"/>
              <a:gd name="connsiteX56" fmla="*/ 132506 w 790693"/>
              <a:gd name="connsiteY56" fmla="*/ 3171420 h 5298523"/>
              <a:gd name="connsiteX57" fmla="*/ 282120 w 790693"/>
              <a:gd name="connsiteY57" fmla="*/ 3314176 h 5298523"/>
              <a:gd name="connsiteX58" fmla="*/ 158543 w 790693"/>
              <a:gd name="connsiteY58" fmla="*/ 3329307 h 5298523"/>
              <a:gd name="connsiteX59" fmla="*/ 289600 w 790693"/>
              <a:gd name="connsiteY59" fmla="*/ 3447656 h 5298523"/>
              <a:gd name="connsiteX60" fmla="*/ 440027 w 790693"/>
              <a:gd name="connsiteY60" fmla="*/ 3523673 h 5298523"/>
              <a:gd name="connsiteX61" fmla="*/ 303924 w 790693"/>
              <a:gd name="connsiteY61" fmla="*/ 3573478 h 5298523"/>
              <a:gd name="connsiteX62" fmla="*/ 365625 w 790693"/>
              <a:gd name="connsiteY62" fmla="*/ 3643642 h 5298523"/>
              <a:gd name="connsiteX63" fmla="*/ 180871 w 790693"/>
              <a:gd name="connsiteY63" fmla="*/ 3672283 h 5298523"/>
              <a:gd name="connsiteX64" fmla="*/ 347880 w 790693"/>
              <a:gd name="connsiteY64" fmla="*/ 3781172 h 5298523"/>
              <a:gd name="connsiteX65" fmla="*/ 203311 w 790693"/>
              <a:gd name="connsiteY65" fmla="*/ 3834218 h 5298523"/>
              <a:gd name="connsiteX66" fmla="*/ 289601 w 790693"/>
              <a:gd name="connsiteY66" fmla="*/ 3896725 h 5298523"/>
              <a:gd name="connsiteX67" fmla="*/ 200701 w 790693"/>
              <a:gd name="connsiteY67" fmla="*/ 3923562 h 5298523"/>
              <a:gd name="connsiteX68" fmla="*/ 477139 w 790693"/>
              <a:gd name="connsiteY68" fmla="*/ 4116125 h 5298523"/>
              <a:gd name="connsiteX69" fmla="*/ 174139 w 790693"/>
              <a:gd name="connsiteY69" fmla="*/ 4133868 h 5298523"/>
              <a:gd name="connsiteX70" fmla="*/ 320857 w 790693"/>
              <a:gd name="connsiteY70" fmla="*/ 4271581 h 5298523"/>
              <a:gd name="connsiteX71" fmla="*/ 316292 w 790693"/>
              <a:gd name="connsiteY71" fmla="*/ 4267079 h 5298523"/>
              <a:gd name="connsiteX72" fmla="*/ 183943 w 790693"/>
              <a:gd name="connsiteY72" fmla="*/ 4328861 h 5298523"/>
              <a:gd name="connsiteX73" fmla="*/ 565578 w 790693"/>
              <a:gd name="connsiteY73" fmla="*/ 4480267 h 5298523"/>
              <a:gd name="connsiteX74" fmla="*/ 283393 w 790693"/>
              <a:gd name="connsiteY74" fmla="*/ 4512330 h 5298523"/>
              <a:gd name="connsiteX75" fmla="*/ 455163 w 790693"/>
              <a:gd name="connsiteY75" fmla="*/ 4583303 h 5298523"/>
              <a:gd name="connsiteX76" fmla="*/ 415264 w 790693"/>
              <a:gd name="connsiteY76" fmla="*/ 4613563 h 5298523"/>
              <a:gd name="connsiteX77" fmla="*/ 725395 w 790693"/>
              <a:gd name="connsiteY77" fmla="*/ 4745423 h 5298523"/>
              <a:gd name="connsiteX78" fmla="*/ 645136 w 790693"/>
              <a:gd name="connsiteY78" fmla="*/ 4769020 h 5298523"/>
              <a:gd name="connsiteX79" fmla="*/ 790693 w 790693"/>
              <a:gd name="connsiteY79" fmla="*/ 4902500 h 5298523"/>
              <a:gd name="connsiteX80" fmla="*/ 0 w 790693"/>
              <a:gd name="connsiteY80" fmla="*/ 4911594 h 5298523"/>
              <a:gd name="connsiteX81" fmla="*/ 99801 w 790693"/>
              <a:gd name="connsiteY81" fmla="*/ 5014813 h 5298523"/>
              <a:gd name="connsiteX82" fmla="*/ 26036 w 790693"/>
              <a:gd name="connsiteY82" fmla="*/ 5032557 h 5298523"/>
              <a:gd name="connsiteX83" fmla="*/ 99625 w 790693"/>
              <a:gd name="connsiteY83" fmla="*/ 5106952 h 5298523"/>
              <a:gd name="connsiteX84" fmla="*/ 20180 w 790693"/>
              <a:gd name="connsiteY84" fmla="*/ 5124513 h 5298523"/>
              <a:gd name="connsiteX85" fmla="*/ 98002 w 790693"/>
              <a:gd name="connsiteY85" fmla="*/ 5247906 h 5298523"/>
              <a:gd name="connsiteX86" fmla="*/ 25224 w 790693"/>
              <a:gd name="connsiteY8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266811 w 790693"/>
              <a:gd name="connsiteY33" fmla="*/ 1310467 h 5298523"/>
              <a:gd name="connsiteX34" fmla="*/ 357158 w 790693"/>
              <a:gd name="connsiteY34" fmla="*/ 1392337 h 5298523"/>
              <a:gd name="connsiteX35" fmla="*/ 2259 w 790693"/>
              <a:gd name="connsiteY35" fmla="*/ 1434487 h 5298523"/>
              <a:gd name="connsiteX36" fmla="*/ 115747 w 790693"/>
              <a:gd name="connsiteY36" fmla="*/ 1530049 h 5298523"/>
              <a:gd name="connsiteX37" fmla="*/ 66524 w 790693"/>
              <a:gd name="connsiteY37" fmla="*/ 1532346 h 5298523"/>
              <a:gd name="connsiteX38" fmla="*/ 104671 w 790693"/>
              <a:gd name="connsiteY38" fmla="*/ 1661726 h 5298523"/>
              <a:gd name="connsiteX39" fmla="*/ 31256 w 790693"/>
              <a:gd name="connsiteY39" fmla="*/ 1696219 h 5298523"/>
              <a:gd name="connsiteX40" fmla="*/ 103049 w 790693"/>
              <a:gd name="connsiteY40" fmla="*/ 1823036 h 5298523"/>
              <a:gd name="connsiteX41" fmla="*/ 56655 w 790693"/>
              <a:gd name="connsiteY41" fmla="*/ 1829699 h 5298523"/>
              <a:gd name="connsiteX42" fmla="*/ 141959 w 790693"/>
              <a:gd name="connsiteY42" fmla="*/ 1940392 h 5298523"/>
              <a:gd name="connsiteX43" fmla="*/ 102236 w 790693"/>
              <a:gd name="connsiteY43" fmla="*/ 1963990 h 5298523"/>
              <a:gd name="connsiteX44" fmla="*/ 199252 w 790693"/>
              <a:gd name="connsiteY44" fmla="*/ 2073689 h 5298523"/>
              <a:gd name="connsiteX45" fmla="*/ 40535 w 790693"/>
              <a:gd name="connsiteY45" fmla="*/ 2148085 h 5298523"/>
              <a:gd name="connsiteX46" fmla="*/ 125026 w 790693"/>
              <a:gd name="connsiteY46" fmla="*/ 2341458 h 5298523"/>
              <a:gd name="connsiteX47" fmla="*/ 41983 w 790693"/>
              <a:gd name="connsiteY47" fmla="*/ 2362441 h 5298523"/>
              <a:gd name="connsiteX48" fmla="*/ 106294 w 790693"/>
              <a:gd name="connsiteY48" fmla="*/ 2513039 h 5298523"/>
              <a:gd name="connsiteX49" fmla="*/ 55669 w 790693"/>
              <a:gd name="connsiteY49" fmla="*/ 2564648 h 5298523"/>
              <a:gd name="connsiteX50" fmla="*/ 108092 w 790693"/>
              <a:gd name="connsiteY50" fmla="*/ 2607424 h 5298523"/>
              <a:gd name="connsiteX51" fmla="*/ 50624 w 790693"/>
              <a:gd name="connsiteY51" fmla="*/ 2629217 h 5298523"/>
              <a:gd name="connsiteX52" fmla="*/ 226276 w 790693"/>
              <a:gd name="connsiteY52" fmla="*/ 2853844 h 5298523"/>
              <a:gd name="connsiteX53" fmla="*/ 50450 w 790693"/>
              <a:gd name="connsiteY53" fmla="*/ 2875821 h 5298523"/>
              <a:gd name="connsiteX54" fmla="*/ 224652 w 790693"/>
              <a:gd name="connsiteY54" fmla="*/ 3136926 h 5298523"/>
              <a:gd name="connsiteX55" fmla="*/ 132506 w 790693"/>
              <a:gd name="connsiteY55" fmla="*/ 3171420 h 5298523"/>
              <a:gd name="connsiteX56" fmla="*/ 282120 w 790693"/>
              <a:gd name="connsiteY56" fmla="*/ 3314176 h 5298523"/>
              <a:gd name="connsiteX57" fmla="*/ 158543 w 790693"/>
              <a:gd name="connsiteY57" fmla="*/ 3329307 h 5298523"/>
              <a:gd name="connsiteX58" fmla="*/ 289600 w 790693"/>
              <a:gd name="connsiteY58" fmla="*/ 3447656 h 5298523"/>
              <a:gd name="connsiteX59" fmla="*/ 440027 w 790693"/>
              <a:gd name="connsiteY59" fmla="*/ 3523673 h 5298523"/>
              <a:gd name="connsiteX60" fmla="*/ 303924 w 790693"/>
              <a:gd name="connsiteY60" fmla="*/ 3573478 h 5298523"/>
              <a:gd name="connsiteX61" fmla="*/ 365625 w 790693"/>
              <a:gd name="connsiteY61" fmla="*/ 3643642 h 5298523"/>
              <a:gd name="connsiteX62" fmla="*/ 180871 w 790693"/>
              <a:gd name="connsiteY62" fmla="*/ 3672283 h 5298523"/>
              <a:gd name="connsiteX63" fmla="*/ 347880 w 790693"/>
              <a:gd name="connsiteY63" fmla="*/ 3781172 h 5298523"/>
              <a:gd name="connsiteX64" fmla="*/ 203311 w 790693"/>
              <a:gd name="connsiteY64" fmla="*/ 3834218 h 5298523"/>
              <a:gd name="connsiteX65" fmla="*/ 289601 w 790693"/>
              <a:gd name="connsiteY65" fmla="*/ 3896725 h 5298523"/>
              <a:gd name="connsiteX66" fmla="*/ 200701 w 790693"/>
              <a:gd name="connsiteY66" fmla="*/ 3923562 h 5298523"/>
              <a:gd name="connsiteX67" fmla="*/ 477139 w 790693"/>
              <a:gd name="connsiteY67" fmla="*/ 4116125 h 5298523"/>
              <a:gd name="connsiteX68" fmla="*/ 174139 w 790693"/>
              <a:gd name="connsiteY68" fmla="*/ 4133868 h 5298523"/>
              <a:gd name="connsiteX69" fmla="*/ 320857 w 790693"/>
              <a:gd name="connsiteY69" fmla="*/ 4271581 h 5298523"/>
              <a:gd name="connsiteX70" fmla="*/ 316292 w 790693"/>
              <a:gd name="connsiteY70" fmla="*/ 4267079 h 5298523"/>
              <a:gd name="connsiteX71" fmla="*/ 183943 w 790693"/>
              <a:gd name="connsiteY71" fmla="*/ 4328861 h 5298523"/>
              <a:gd name="connsiteX72" fmla="*/ 565578 w 790693"/>
              <a:gd name="connsiteY72" fmla="*/ 4480267 h 5298523"/>
              <a:gd name="connsiteX73" fmla="*/ 283393 w 790693"/>
              <a:gd name="connsiteY73" fmla="*/ 4512330 h 5298523"/>
              <a:gd name="connsiteX74" fmla="*/ 455163 w 790693"/>
              <a:gd name="connsiteY74" fmla="*/ 4583303 h 5298523"/>
              <a:gd name="connsiteX75" fmla="*/ 415264 w 790693"/>
              <a:gd name="connsiteY75" fmla="*/ 4613563 h 5298523"/>
              <a:gd name="connsiteX76" fmla="*/ 725395 w 790693"/>
              <a:gd name="connsiteY76" fmla="*/ 4745423 h 5298523"/>
              <a:gd name="connsiteX77" fmla="*/ 645136 w 790693"/>
              <a:gd name="connsiteY77" fmla="*/ 4769020 h 5298523"/>
              <a:gd name="connsiteX78" fmla="*/ 790693 w 790693"/>
              <a:gd name="connsiteY78" fmla="*/ 4902500 h 5298523"/>
              <a:gd name="connsiteX79" fmla="*/ 0 w 790693"/>
              <a:gd name="connsiteY79" fmla="*/ 4911594 h 5298523"/>
              <a:gd name="connsiteX80" fmla="*/ 99801 w 790693"/>
              <a:gd name="connsiteY80" fmla="*/ 5014813 h 5298523"/>
              <a:gd name="connsiteX81" fmla="*/ 26036 w 790693"/>
              <a:gd name="connsiteY81" fmla="*/ 5032557 h 5298523"/>
              <a:gd name="connsiteX82" fmla="*/ 99625 w 790693"/>
              <a:gd name="connsiteY82" fmla="*/ 5106952 h 5298523"/>
              <a:gd name="connsiteX83" fmla="*/ 20180 w 790693"/>
              <a:gd name="connsiteY83" fmla="*/ 5124513 h 5298523"/>
              <a:gd name="connsiteX84" fmla="*/ 98002 w 790693"/>
              <a:gd name="connsiteY84" fmla="*/ 5247906 h 5298523"/>
              <a:gd name="connsiteX85" fmla="*/ 25224 w 790693"/>
              <a:gd name="connsiteY8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239787 w 790693"/>
              <a:gd name="connsiteY32" fmla="*/ 1283447 h 5298523"/>
              <a:gd name="connsiteX33" fmla="*/ 357158 w 790693"/>
              <a:gd name="connsiteY33" fmla="*/ 1392337 h 5298523"/>
              <a:gd name="connsiteX34" fmla="*/ 2259 w 790693"/>
              <a:gd name="connsiteY34" fmla="*/ 1434487 h 5298523"/>
              <a:gd name="connsiteX35" fmla="*/ 115747 w 790693"/>
              <a:gd name="connsiteY35" fmla="*/ 1530049 h 5298523"/>
              <a:gd name="connsiteX36" fmla="*/ 66524 w 790693"/>
              <a:gd name="connsiteY36" fmla="*/ 1532346 h 5298523"/>
              <a:gd name="connsiteX37" fmla="*/ 104671 w 790693"/>
              <a:gd name="connsiteY37" fmla="*/ 1661726 h 5298523"/>
              <a:gd name="connsiteX38" fmla="*/ 31256 w 790693"/>
              <a:gd name="connsiteY38" fmla="*/ 1696219 h 5298523"/>
              <a:gd name="connsiteX39" fmla="*/ 103049 w 790693"/>
              <a:gd name="connsiteY39" fmla="*/ 1823036 h 5298523"/>
              <a:gd name="connsiteX40" fmla="*/ 56655 w 790693"/>
              <a:gd name="connsiteY40" fmla="*/ 1829699 h 5298523"/>
              <a:gd name="connsiteX41" fmla="*/ 141959 w 790693"/>
              <a:gd name="connsiteY41" fmla="*/ 1940392 h 5298523"/>
              <a:gd name="connsiteX42" fmla="*/ 102236 w 790693"/>
              <a:gd name="connsiteY42" fmla="*/ 1963990 h 5298523"/>
              <a:gd name="connsiteX43" fmla="*/ 199252 w 790693"/>
              <a:gd name="connsiteY43" fmla="*/ 2073689 h 5298523"/>
              <a:gd name="connsiteX44" fmla="*/ 40535 w 790693"/>
              <a:gd name="connsiteY44" fmla="*/ 2148085 h 5298523"/>
              <a:gd name="connsiteX45" fmla="*/ 125026 w 790693"/>
              <a:gd name="connsiteY45" fmla="*/ 2341458 h 5298523"/>
              <a:gd name="connsiteX46" fmla="*/ 41983 w 790693"/>
              <a:gd name="connsiteY46" fmla="*/ 2362441 h 5298523"/>
              <a:gd name="connsiteX47" fmla="*/ 106294 w 790693"/>
              <a:gd name="connsiteY47" fmla="*/ 2513039 h 5298523"/>
              <a:gd name="connsiteX48" fmla="*/ 55669 w 790693"/>
              <a:gd name="connsiteY48" fmla="*/ 2564648 h 5298523"/>
              <a:gd name="connsiteX49" fmla="*/ 108092 w 790693"/>
              <a:gd name="connsiteY49" fmla="*/ 2607424 h 5298523"/>
              <a:gd name="connsiteX50" fmla="*/ 50624 w 790693"/>
              <a:gd name="connsiteY50" fmla="*/ 2629217 h 5298523"/>
              <a:gd name="connsiteX51" fmla="*/ 226276 w 790693"/>
              <a:gd name="connsiteY51" fmla="*/ 2853844 h 5298523"/>
              <a:gd name="connsiteX52" fmla="*/ 50450 w 790693"/>
              <a:gd name="connsiteY52" fmla="*/ 2875821 h 5298523"/>
              <a:gd name="connsiteX53" fmla="*/ 224652 w 790693"/>
              <a:gd name="connsiteY53" fmla="*/ 3136926 h 5298523"/>
              <a:gd name="connsiteX54" fmla="*/ 132506 w 790693"/>
              <a:gd name="connsiteY54" fmla="*/ 3171420 h 5298523"/>
              <a:gd name="connsiteX55" fmla="*/ 282120 w 790693"/>
              <a:gd name="connsiteY55" fmla="*/ 3314176 h 5298523"/>
              <a:gd name="connsiteX56" fmla="*/ 158543 w 790693"/>
              <a:gd name="connsiteY56" fmla="*/ 3329307 h 5298523"/>
              <a:gd name="connsiteX57" fmla="*/ 289600 w 790693"/>
              <a:gd name="connsiteY57" fmla="*/ 3447656 h 5298523"/>
              <a:gd name="connsiteX58" fmla="*/ 440027 w 790693"/>
              <a:gd name="connsiteY58" fmla="*/ 3523673 h 5298523"/>
              <a:gd name="connsiteX59" fmla="*/ 303924 w 790693"/>
              <a:gd name="connsiteY59" fmla="*/ 3573478 h 5298523"/>
              <a:gd name="connsiteX60" fmla="*/ 365625 w 790693"/>
              <a:gd name="connsiteY60" fmla="*/ 3643642 h 5298523"/>
              <a:gd name="connsiteX61" fmla="*/ 180871 w 790693"/>
              <a:gd name="connsiteY61" fmla="*/ 3672283 h 5298523"/>
              <a:gd name="connsiteX62" fmla="*/ 347880 w 790693"/>
              <a:gd name="connsiteY62" fmla="*/ 3781172 h 5298523"/>
              <a:gd name="connsiteX63" fmla="*/ 203311 w 790693"/>
              <a:gd name="connsiteY63" fmla="*/ 3834218 h 5298523"/>
              <a:gd name="connsiteX64" fmla="*/ 289601 w 790693"/>
              <a:gd name="connsiteY64" fmla="*/ 3896725 h 5298523"/>
              <a:gd name="connsiteX65" fmla="*/ 200701 w 790693"/>
              <a:gd name="connsiteY65" fmla="*/ 3923562 h 5298523"/>
              <a:gd name="connsiteX66" fmla="*/ 477139 w 790693"/>
              <a:gd name="connsiteY66" fmla="*/ 4116125 h 5298523"/>
              <a:gd name="connsiteX67" fmla="*/ 174139 w 790693"/>
              <a:gd name="connsiteY67" fmla="*/ 4133868 h 5298523"/>
              <a:gd name="connsiteX68" fmla="*/ 320857 w 790693"/>
              <a:gd name="connsiteY68" fmla="*/ 4271581 h 5298523"/>
              <a:gd name="connsiteX69" fmla="*/ 316292 w 790693"/>
              <a:gd name="connsiteY69" fmla="*/ 4267079 h 5298523"/>
              <a:gd name="connsiteX70" fmla="*/ 183943 w 790693"/>
              <a:gd name="connsiteY70" fmla="*/ 4328861 h 5298523"/>
              <a:gd name="connsiteX71" fmla="*/ 565578 w 790693"/>
              <a:gd name="connsiteY71" fmla="*/ 4480267 h 5298523"/>
              <a:gd name="connsiteX72" fmla="*/ 283393 w 790693"/>
              <a:gd name="connsiteY72" fmla="*/ 4512330 h 5298523"/>
              <a:gd name="connsiteX73" fmla="*/ 455163 w 790693"/>
              <a:gd name="connsiteY73" fmla="*/ 4583303 h 5298523"/>
              <a:gd name="connsiteX74" fmla="*/ 415264 w 790693"/>
              <a:gd name="connsiteY74" fmla="*/ 4613563 h 5298523"/>
              <a:gd name="connsiteX75" fmla="*/ 725395 w 790693"/>
              <a:gd name="connsiteY75" fmla="*/ 4745423 h 5298523"/>
              <a:gd name="connsiteX76" fmla="*/ 645136 w 790693"/>
              <a:gd name="connsiteY76" fmla="*/ 4769020 h 5298523"/>
              <a:gd name="connsiteX77" fmla="*/ 790693 w 790693"/>
              <a:gd name="connsiteY77" fmla="*/ 4902500 h 5298523"/>
              <a:gd name="connsiteX78" fmla="*/ 0 w 790693"/>
              <a:gd name="connsiteY78" fmla="*/ 4911594 h 5298523"/>
              <a:gd name="connsiteX79" fmla="*/ 99801 w 790693"/>
              <a:gd name="connsiteY79" fmla="*/ 5014813 h 5298523"/>
              <a:gd name="connsiteX80" fmla="*/ 26036 w 790693"/>
              <a:gd name="connsiteY80" fmla="*/ 5032557 h 5298523"/>
              <a:gd name="connsiteX81" fmla="*/ 99625 w 790693"/>
              <a:gd name="connsiteY81" fmla="*/ 5106952 h 5298523"/>
              <a:gd name="connsiteX82" fmla="*/ 20180 w 790693"/>
              <a:gd name="connsiteY82" fmla="*/ 5124513 h 5298523"/>
              <a:gd name="connsiteX83" fmla="*/ 98002 w 790693"/>
              <a:gd name="connsiteY83" fmla="*/ 5247906 h 5298523"/>
              <a:gd name="connsiteX84" fmla="*/ 25224 w 790693"/>
              <a:gd name="connsiteY8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212764 w 790693"/>
              <a:gd name="connsiteY31" fmla="*/ 1242917 h 5298523"/>
              <a:gd name="connsiteX32" fmla="*/ 357158 w 790693"/>
              <a:gd name="connsiteY32" fmla="*/ 1392337 h 5298523"/>
              <a:gd name="connsiteX33" fmla="*/ 2259 w 790693"/>
              <a:gd name="connsiteY33" fmla="*/ 1434487 h 5298523"/>
              <a:gd name="connsiteX34" fmla="*/ 115747 w 790693"/>
              <a:gd name="connsiteY34" fmla="*/ 1530049 h 5298523"/>
              <a:gd name="connsiteX35" fmla="*/ 66524 w 790693"/>
              <a:gd name="connsiteY35" fmla="*/ 1532346 h 5298523"/>
              <a:gd name="connsiteX36" fmla="*/ 104671 w 790693"/>
              <a:gd name="connsiteY36" fmla="*/ 1661726 h 5298523"/>
              <a:gd name="connsiteX37" fmla="*/ 31256 w 790693"/>
              <a:gd name="connsiteY37" fmla="*/ 1696219 h 5298523"/>
              <a:gd name="connsiteX38" fmla="*/ 103049 w 790693"/>
              <a:gd name="connsiteY38" fmla="*/ 1823036 h 5298523"/>
              <a:gd name="connsiteX39" fmla="*/ 56655 w 790693"/>
              <a:gd name="connsiteY39" fmla="*/ 1829699 h 5298523"/>
              <a:gd name="connsiteX40" fmla="*/ 141959 w 790693"/>
              <a:gd name="connsiteY40" fmla="*/ 1940392 h 5298523"/>
              <a:gd name="connsiteX41" fmla="*/ 102236 w 790693"/>
              <a:gd name="connsiteY41" fmla="*/ 1963990 h 5298523"/>
              <a:gd name="connsiteX42" fmla="*/ 199252 w 790693"/>
              <a:gd name="connsiteY42" fmla="*/ 2073689 h 5298523"/>
              <a:gd name="connsiteX43" fmla="*/ 40535 w 790693"/>
              <a:gd name="connsiteY43" fmla="*/ 2148085 h 5298523"/>
              <a:gd name="connsiteX44" fmla="*/ 125026 w 790693"/>
              <a:gd name="connsiteY44" fmla="*/ 2341458 h 5298523"/>
              <a:gd name="connsiteX45" fmla="*/ 41983 w 790693"/>
              <a:gd name="connsiteY45" fmla="*/ 2362441 h 5298523"/>
              <a:gd name="connsiteX46" fmla="*/ 106294 w 790693"/>
              <a:gd name="connsiteY46" fmla="*/ 2513039 h 5298523"/>
              <a:gd name="connsiteX47" fmla="*/ 55669 w 790693"/>
              <a:gd name="connsiteY47" fmla="*/ 2564648 h 5298523"/>
              <a:gd name="connsiteX48" fmla="*/ 108092 w 790693"/>
              <a:gd name="connsiteY48" fmla="*/ 2607424 h 5298523"/>
              <a:gd name="connsiteX49" fmla="*/ 50624 w 790693"/>
              <a:gd name="connsiteY49" fmla="*/ 2629217 h 5298523"/>
              <a:gd name="connsiteX50" fmla="*/ 226276 w 790693"/>
              <a:gd name="connsiteY50" fmla="*/ 2853844 h 5298523"/>
              <a:gd name="connsiteX51" fmla="*/ 50450 w 790693"/>
              <a:gd name="connsiteY51" fmla="*/ 2875821 h 5298523"/>
              <a:gd name="connsiteX52" fmla="*/ 224652 w 790693"/>
              <a:gd name="connsiteY52" fmla="*/ 3136926 h 5298523"/>
              <a:gd name="connsiteX53" fmla="*/ 132506 w 790693"/>
              <a:gd name="connsiteY53" fmla="*/ 3171420 h 5298523"/>
              <a:gd name="connsiteX54" fmla="*/ 282120 w 790693"/>
              <a:gd name="connsiteY54" fmla="*/ 3314176 h 5298523"/>
              <a:gd name="connsiteX55" fmla="*/ 158543 w 790693"/>
              <a:gd name="connsiteY55" fmla="*/ 3329307 h 5298523"/>
              <a:gd name="connsiteX56" fmla="*/ 289600 w 790693"/>
              <a:gd name="connsiteY56" fmla="*/ 3447656 h 5298523"/>
              <a:gd name="connsiteX57" fmla="*/ 440027 w 790693"/>
              <a:gd name="connsiteY57" fmla="*/ 3523673 h 5298523"/>
              <a:gd name="connsiteX58" fmla="*/ 303924 w 790693"/>
              <a:gd name="connsiteY58" fmla="*/ 3573478 h 5298523"/>
              <a:gd name="connsiteX59" fmla="*/ 365625 w 790693"/>
              <a:gd name="connsiteY59" fmla="*/ 3643642 h 5298523"/>
              <a:gd name="connsiteX60" fmla="*/ 180871 w 790693"/>
              <a:gd name="connsiteY60" fmla="*/ 3672283 h 5298523"/>
              <a:gd name="connsiteX61" fmla="*/ 347880 w 790693"/>
              <a:gd name="connsiteY61" fmla="*/ 3781172 h 5298523"/>
              <a:gd name="connsiteX62" fmla="*/ 203311 w 790693"/>
              <a:gd name="connsiteY62" fmla="*/ 3834218 h 5298523"/>
              <a:gd name="connsiteX63" fmla="*/ 289601 w 790693"/>
              <a:gd name="connsiteY63" fmla="*/ 3896725 h 5298523"/>
              <a:gd name="connsiteX64" fmla="*/ 200701 w 790693"/>
              <a:gd name="connsiteY64" fmla="*/ 3923562 h 5298523"/>
              <a:gd name="connsiteX65" fmla="*/ 477139 w 790693"/>
              <a:gd name="connsiteY65" fmla="*/ 4116125 h 5298523"/>
              <a:gd name="connsiteX66" fmla="*/ 174139 w 790693"/>
              <a:gd name="connsiteY66" fmla="*/ 4133868 h 5298523"/>
              <a:gd name="connsiteX67" fmla="*/ 320857 w 790693"/>
              <a:gd name="connsiteY67" fmla="*/ 4271581 h 5298523"/>
              <a:gd name="connsiteX68" fmla="*/ 316292 w 790693"/>
              <a:gd name="connsiteY68" fmla="*/ 4267079 h 5298523"/>
              <a:gd name="connsiteX69" fmla="*/ 183943 w 790693"/>
              <a:gd name="connsiteY69" fmla="*/ 4328861 h 5298523"/>
              <a:gd name="connsiteX70" fmla="*/ 565578 w 790693"/>
              <a:gd name="connsiteY70" fmla="*/ 4480267 h 5298523"/>
              <a:gd name="connsiteX71" fmla="*/ 283393 w 790693"/>
              <a:gd name="connsiteY71" fmla="*/ 4512330 h 5298523"/>
              <a:gd name="connsiteX72" fmla="*/ 455163 w 790693"/>
              <a:gd name="connsiteY72" fmla="*/ 4583303 h 5298523"/>
              <a:gd name="connsiteX73" fmla="*/ 415264 w 790693"/>
              <a:gd name="connsiteY73" fmla="*/ 4613563 h 5298523"/>
              <a:gd name="connsiteX74" fmla="*/ 725395 w 790693"/>
              <a:gd name="connsiteY74" fmla="*/ 4745423 h 5298523"/>
              <a:gd name="connsiteX75" fmla="*/ 645136 w 790693"/>
              <a:gd name="connsiteY75" fmla="*/ 4769020 h 5298523"/>
              <a:gd name="connsiteX76" fmla="*/ 790693 w 790693"/>
              <a:gd name="connsiteY76" fmla="*/ 4902500 h 5298523"/>
              <a:gd name="connsiteX77" fmla="*/ 0 w 790693"/>
              <a:gd name="connsiteY77" fmla="*/ 4911594 h 5298523"/>
              <a:gd name="connsiteX78" fmla="*/ 99801 w 790693"/>
              <a:gd name="connsiteY78" fmla="*/ 5014813 h 5298523"/>
              <a:gd name="connsiteX79" fmla="*/ 26036 w 790693"/>
              <a:gd name="connsiteY79" fmla="*/ 5032557 h 5298523"/>
              <a:gd name="connsiteX80" fmla="*/ 99625 w 790693"/>
              <a:gd name="connsiteY80" fmla="*/ 5106952 h 5298523"/>
              <a:gd name="connsiteX81" fmla="*/ 20180 w 790693"/>
              <a:gd name="connsiteY81" fmla="*/ 5124513 h 5298523"/>
              <a:gd name="connsiteX82" fmla="*/ 98002 w 790693"/>
              <a:gd name="connsiteY82" fmla="*/ 5247906 h 5298523"/>
              <a:gd name="connsiteX83" fmla="*/ 25224 w 790693"/>
              <a:gd name="connsiteY8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158717 w 790693"/>
              <a:gd name="connsiteY30" fmla="*/ 1188877 h 5298523"/>
              <a:gd name="connsiteX31" fmla="*/ 357158 w 790693"/>
              <a:gd name="connsiteY31" fmla="*/ 1392337 h 5298523"/>
              <a:gd name="connsiteX32" fmla="*/ 2259 w 790693"/>
              <a:gd name="connsiteY32" fmla="*/ 1434487 h 5298523"/>
              <a:gd name="connsiteX33" fmla="*/ 115747 w 790693"/>
              <a:gd name="connsiteY33" fmla="*/ 1530049 h 5298523"/>
              <a:gd name="connsiteX34" fmla="*/ 66524 w 790693"/>
              <a:gd name="connsiteY34" fmla="*/ 1532346 h 5298523"/>
              <a:gd name="connsiteX35" fmla="*/ 104671 w 790693"/>
              <a:gd name="connsiteY35" fmla="*/ 1661726 h 5298523"/>
              <a:gd name="connsiteX36" fmla="*/ 31256 w 790693"/>
              <a:gd name="connsiteY36" fmla="*/ 1696219 h 5298523"/>
              <a:gd name="connsiteX37" fmla="*/ 103049 w 790693"/>
              <a:gd name="connsiteY37" fmla="*/ 1823036 h 5298523"/>
              <a:gd name="connsiteX38" fmla="*/ 56655 w 790693"/>
              <a:gd name="connsiteY38" fmla="*/ 1829699 h 5298523"/>
              <a:gd name="connsiteX39" fmla="*/ 141959 w 790693"/>
              <a:gd name="connsiteY39" fmla="*/ 1940392 h 5298523"/>
              <a:gd name="connsiteX40" fmla="*/ 102236 w 790693"/>
              <a:gd name="connsiteY40" fmla="*/ 1963990 h 5298523"/>
              <a:gd name="connsiteX41" fmla="*/ 199252 w 790693"/>
              <a:gd name="connsiteY41" fmla="*/ 2073689 h 5298523"/>
              <a:gd name="connsiteX42" fmla="*/ 40535 w 790693"/>
              <a:gd name="connsiteY42" fmla="*/ 2148085 h 5298523"/>
              <a:gd name="connsiteX43" fmla="*/ 125026 w 790693"/>
              <a:gd name="connsiteY43" fmla="*/ 2341458 h 5298523"/>
              <a:gd name="connsiteX44" fmla="*/ 41983 w 790693"/>
              <a:gd name="connsiteY44" fmla="*/ 2362441 h 5298523"/>
              <a:gd name="connsiteX45" fmla="*/ 106294 w 790693"/>
              <a:gd name="connsiteY45" fmla="*/ 2513039 h 5298523"/>
              <a:gd name="connsiteX46" fmla="*/ 55669 w 790693"/>
              <a:gd name="connsiteY46" fmla="*/ 2564648 h 5298523"/>
              <a:gd name="connsiteX47" fmla="*/ 108092 w 790693"/>
              <a:gd name="connsiteY47" fmla="*/ 2607424 h 5298523"/>
              <a:gd name="connsiteX48" fmla="*/ 50624 w 790693"/>
              <a:gd name="connsiteY48" fmla="*/ 2629217 h 5298523"/>
              <a:gd name="connsiteX49" fmla="*/ 226276 w 790693"/>
              <a:gd name="connsiteY49" fmla="*/ 2853844 h 5298523"/>
              <a:gd name="connsiteX50" fmla="*/ 50450 w 790693"/>
              <a:gd name="connsiteY50" fmla="*/ 2875821 h 5298523"/>
              <a:gd name="connsiteX51" fmla="*/ 224652 w 790693"/>
              <a:gd name="connsiteY51" fmla="*/ 3136926 h 5298523"/>
              <a:gd name="connsiteX52" fmla="*/ 132506 w 790693"/>
              <a:gd name="connsiteY52" fmla="*/ 3171420 h 5298523"/>
              <a:gd name="connsiteX53" fmla="*/ 282120 w 790693"/>
              <a:gd name="connsiteY53" fmla="*/ 3314176 h 5298523"/>
              <a:gd name="connsiteX54" fmla="*/ 158543 w 790693"/>
              <a:gd name="connsiteY54" fmla="*/ 3329307 h 5298523"/>
              <a:gd name="connsiteX55" fmla="*/ 289600 w 790693"/>
              <a:gd name="connsiteY55" fmla="*/ 3447656 h 5298523"/>
              <a:gd name="connsiteX56" fmla="*/ 440027 w 790693"/>
              <a:gd name="connsiteY56" fmla="*/ 3523673 h 5298523"/>
              <a:gd name="connsiteX57" fmla="*/ 303924 w 790693"/>
              <a:gd name="connsiteY57" fmla="*/ 3573478 h 5298523"/>
              <a:gd name="connsiteX58" fmla="*/ 365625 w 790693"/>
              <a:gd name="connsiteY58" fmla="*/ 3643642 h 5298523"/>
              <a:gd name="connsiteX59" fmla="*/ 180871 w 790693"/>
              <a:gd name="connsiteY59" fmla="*/ 3672283 h 5298523"/>
              <a:gd name="connsiteX60" fmla="*/ 347880 w 790693"/>
              <a:gd name="connsiteY60" fmla="*/ 3781172 h 5298523"/>
              <a:gd name="connsiteX61" fmla="*/ 203311 w 790693"/>
              <a:gd name="connsiteY61" fmla="*/ 3834218 h 5298523"/>
              <a:gd name="connsiteX62" fmla="*/ 289601 w 790693"/>
              <a:gd name="connsiteY62" fmla="*/ 3896725 h 5298523"/>
              <a:gd name="connsiteX63" fmla="*/ 200701 w 790693"/>
              <a:gd name="connsiteY63" fmla="*/ 3923562 h 5298523"/>
              <a:gd name="connsiteX64" fmla="*/ 477139 w 790693"/>
              <a:gd name="connsiteY64" fmla="*/ 4116125 h 5298523"/>
              <a:gd name="connsiteX65" fmla="*/ 174139 w 790693"/>
              <a:gd name="connsiteY65" fmla="*/ 4133868 h 5298523"/>
              <a:gd name="connsiteX66" fmla="*/ 320857 w 790693"/>
              <a:gd name="connsiteY66" fmla="*/ 4271581 h 5298523"/>
              <a:gd name="connsiteX67" fmla="*/ 316292 w 790693"/>
              <a:gd name="connsiteY67" fmla="*/ 4267079 h 5298523"/>
              <a:gd name="connsiteX68" fmla="*/ 183943 w 790693"/>
              <a:gd name="connsiteY68" fmla="*/ 4328861 h 5298523"/>
              <a:gd name="connsiteX69" fmla="*/ 565578 w 790693"/>
              <a:gd name="connsiteY69" fmla="*/ 4480267 h 5298523"/>
              <a:gd name="connsiteX70" fmla="*/ 283393 w 790693"/>
              <a:gd name="connsiteY70" fmla="*/ 4512330 h 5298523"/>
              <a:gd name="connsiteX71" fmla="*/ 455163 w 790693"/>
              <a:gd name="connsiteY71" fmla="*/ 4583303 h 5298523"/>
              <a:gd name="connsiteX72" fmla="*/ 415264 w 790693"/>
              <a:gd name="connsiteY72" fmla="*/ 4613563 h 5298523"/>
              <a:gd name="connsiteX73" fmla="*/ 725395 w 790693"/>
              <a:gd name="connsiteY73" fmla="*/ 4745423 h 5298523"/>
              <a:gd name="connsiteX74" fmla="*/ 645136 w 790693"/>
              <a:gd name="connsiteY74" fmla="*/ 4769020 h 5298523"/>
              <a:gd name="connsiteX75" fmla="*/ 790693 w 790693"/>
              <a:gd name="connsiteY75" fmla="*/ 4902500 h 5298523"/>
              <a:gd name="connsiteX76" fmla="*/ 0 w 790693"/>
              <a:gd name="connsiteY76" fmla="*/ 4911594 h 5298523"/>
              <a:gd name="connsiteX77" fmla="*/ 99801 w 790693"/>
              <a:gd name="connsiteY77" fmla="*/ 5014813 h 5298523"/>
              <a:gd name="connsiteX78" fmla="*/ 26036 w 790693"/>
              <a:gd name="connsiteY78" fmla="*/ 5032557 h 5298523"/>
              <a:gd name="connsiteX79" fmla="*/ 99625 w 790693"/>
              <a:gd name="connsiteY79" fmla="*/ 5106952 h 5298523"/>
              <a:gd name="connsiteX80" fmla="*/ 20180 w 790693"/>
              <a:gd name="connsiteY80" fmla="*/ 5124513 h 5298523"/>
              <a:gd name="connsiteX81" fmla="*/ 98002 w 790693"/>
              <a:gd name="connsiteY81" fmla="*/ 5247906 h 5298523"/>
              <a:gd name="connsiteX82" fmla="*/ 25224 w 790693"/>
              <a:gd name="connsiteY8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118183 w 790693"/>
              <a:gd name="connsiteY29" fmla="*/ 1175367 h 5298523"/>
              <a:gd name="connsiteX30" fmla="*/ 357158 w 790693"/>
              <a:gd name="connsiteY30" fmla="*/ 1392337 h 5298523"/>
              <a:gd name="connsiteX31" fmla="*/ 2259 w 790693"/>
              <a:gd name="connsiteY31" fmla="*/ 1434487 h 5298523"/>
              <a:gd name="connsiteX32" fmla="*/ 115747 w 790693"/>
              <a:gd name="connsiteY32" fmla="*/ 1530049 h 5298523"/>
              <a:gd name="connsiteX33" fmla="*/ 66524 w 790693"/>
              <a:gd name="connsiteY33" fmla="*/ 1532346 h 5298523"/>
              <a:gd name="connsiteX34" fmla="*/ 104671 w 790693"/>
              <a:gd name="connsiteY34" fmla="*/ 1661726 h 5298523"/>
              <a:gd name="connsiteX35" fmla="*/ 31256 w 790693"/>
              <a:gd name="connsiteY35" fmla="*/ 1696219 h 5298523"/>
              <a:gd name="connsiteX36" fmla="*/ 103049 w 790693"/>
              <a:gd name="connsiteY36" fmla="*/ 1823036 h 5298523"/>
              <a:gd name="connsiteX37" fmla="*/ 56655 w 790693"/>
              <a:gd name="connsiteY37" fmla="*/ 1829699 h 5298523"/>
              <a:gd name="connsiteX38" fmla="*/ 141959 w 790693"/>
              <a:gd name="connsiteY38" fmla="*/ 1940392 h 5298523"/>
              <a:gd name="connsiteX39" fmla="*/ 102236 w 790693"/>
              <a:gd name="connsiteY39" fmla="*/ 1963990 h 5298523"/>
              <a:gd name="connsiteX40" fmla="*/ 199252 w 790693"/>
              <a:gd name="connsiteY40" fmla="*/ 2073689 h 5298523"/>
              <a:gd name="connsiteX41" fmla="*/ 40535 w 790693"/>
              <a:gd name="connsiteY41" fmla="*/ 2148085 h 5298523"/>
              <a:gd name="connsiteX42" fmla="*/ 125026 w 790693"/>
              <a:gd name="connsiteY42" fmla="*/ 2341458 h 5298523"/>
              <a:gd name="connsiteX43" fmla="*/ 41983 w 790693"/>
              <a:gd name="connsiteY43" fmla="*/ 2362441 h 5298523"/>
              <a:gd name="connsiteX44" fmla="*/ 106294 w 790693"/>
              <a:gd name="connsiteY44" fmla="*/ 2513039 h 5298523"/>
              <a:gd name="connsiteX45" fmla="*/ 55669 w 790693"/>
              <a:gd name="connsiteY45" fmla="*/ 2564648 h 5298523"/>
              <a:gd name="connsiteX46" fmla="*/ 108092 w 790693"/>
              <a:gd name="connsiteY46" fmla="*/ 2607424 h 5298523"/>
              <a:gd name="connsiteX47" fmla="*/ 50624 w 790693"/>
              <a:gd name="connsiteY47" fmla="*/ 2629217 h 5298523"/>
              <a:gd name="connsiteX48" fmla="*/ 226276 w 790693"/>
              <a:gd name="connsiteY48" fmla="*/ 2853844 h 5298523"/>
              <a:gd name="connsiteX49" fmla="*/ 50450 w 790693"/>
              <a:gd name="connsiteY49" fmla="*/ 2875821 h 5298523"/>
              <a:gd name="connsiteX50" fmla="*/ 224652 w 790693"/>
              <a:gd name="connsiteY50" fmla="*/ 3136926 h 5298523"/>
              <a:gd name="connsiteX51" fmla="*/ 132506 w 790693"/>
              <a:gd name="connsiteY51" fmla="*/ 3171420 h 5298523"/>
              <a:gd name="connsiteX52" fmla="*/ 282120 w 790693"/>
              <a:gd name="connsiteY52" fmla="*/ 3314176 h 5298523"/>
              <a:gd name="connsiteX53" fmla="*/ 158543 w 790693"/>
              <a:gd name="connsiteY53" fmla="*/ 3329307 h 5298523"/>
              <a:gd name="connsiteX54" fmla="*/ 289600 w 790693"/>
              <a:gd name="connsiteY54" fmla="*/ 3447656 h 5298523"/>
              <a:gd name="connsiteX55" fmla="*/ 440027 w 790693"/>
              <a:gd name="connsiteY55" fmla="*/ 3523673 h 5298523"/>
              <a:gd name="connsiteX56" fmla="*/ 303924 w 790693"/>
              <a:gd name="connsiteY56" fmla="*/ 3573478 h 5298523"/>
              <a:gd name="connsiteX57" fmla="*/ 365625 w 790693"/>
              <a:gd name="connsiteY57" fmla="*/ 3643642 h 5298523"/>
              <a:gd name="connsiteX58" fmla="*/ 180871 w 790693"/>
              <a:gd name="connsiteY58" fmla="*/ 3672283 h 5298523"/>
              <a:gd name="connsiteX59" fmla="*/ 347880 w 790693"/>
              <a:gd name="connsiteY59" fmla="*/ 3781172 h 5298523"/>
              <a:gd name="connsiteX60" fmla="*/ 203311 w 790693"/>
              <a:gd name="connsiteY60" fmla="*/ 3834218 h 5298523"/>
              <a:gd name="connsiteX61" fmla="*/ 289601 w 790693"/>
              <a:gd name="connsiteY61" fmla="*/ 3896725 h 5298523"/>
              <a:gd name="connsiteX62" fmla="*/ 200701 w 790693"/>
              <a:gd name="connsiteY62" fmla="*/ 3923562 h 5298523"/>
              <a:gd name="connsiteX63" fmla="*/ 477139 w 790693"/>
              <a:gd name="connsiteY63" fmla="*/ 4116125 h 5298523"/>
              <a:gd name="connsiteX64" fmla="*/ 174139 w 790693"/>
              <a:gd name="connsiteY64" fmla="*/ 4133868 h 5298523"/>
              <a:gd name="connsiteX65" fmla="*/ 320857 w 790693"/>
              <a:gd name="connsiteY65" fmla="*/ 4271581 h 5298523"/>
              <a:gd name="connsiteX66" fmla="*/ 316292 w 790693"/>
              <a:gd name="connsiteY66" fmla="*/ 4267079 h 5298523"/>
              <a:gd name="connsiteX67" fmla="*/ 183943 w 790693"/>
              <a:gd name="connsiteY67" fmla="*/ 4328861 h 5298523"/>
              <a:gd name="connsiteX68" fmla="*/ 565578 w 790693"/>
              <a:gd name="connsiteY68" fmla="*/ 4480267 h 5298523"/>
              <a:gd name="connsiteX69" fmla="*/ 283393 w 790693"/>
              <a:gd name="connsiteY69" fmla="*/ 4512330 h 5298523"/>
              <a:gd name="connsiteX70" fmla="*/ 455163 w 790693"/>
              <a:gd name="connsiteY70" fmla="*/ 4583303 h 5298523"/>
              <a:gd name="connsiteX71" fmla="*/ 415264 w 790693"/>
              <a:gd name="connsiteY71" fmla="*/ 4613563 h 5298523"/>
              <a:gd name="connsiteX72" fmla="*/ 725395 w 790693"/>
              <a:gd name="connsiteY72" fmla="*/ 4745423 h 5298523"/>
              <a:gd name="connsiteX73" fmla="*/ 645136 w 790693"/>
              <a:gd name="connsiteY73" fmla="*/ 4769020 h 5298523"/>
              <a:gd name="connsiteX74" fmla="*/ 790693 w 790693"/>
              <a:gd name="connsiteY74" fmla="*/ 4902500 h 5298523"/>
              <a:gd name="connsiteX75" fmla="*/ 0 w 790693"/>
              <a:gd name="connsiteY75" fmla="*/ 4911594 h 5298523"/>
              <a:gd name="connsiteX76" fmla="*/ 99801 w 790693"/>
              <a:gd name="connsiteY76" fmla="*/ 5014813 h 5298523"/>
              <a:gd name="connsiteX77" fmla="*/ 26036 w 790693"/>
              <a:gd name="connsiteY77" fmla="*/ 5032557 h 5298523"/>
              <a:gd name="connsiteX78" fmla="*/ 99625 w 790693"/>
              <a:gd name="connsiteY78" fmla="*/ 5106952 h 5298523"/>
              <a:gd name="connsiteX79" fmla="*/ 20180 w 790693"/>
              <a:gd name="connsiteY79" fmla="*/ 5124513 h 5298523"/>
              <a:gd name="connsiteX80" fmla="*/ 98002 w 790693"/>
              <a:gd name="connsiteY80" fmla="*/ 5247906 h 5298523"/>
              <a:gd name="connsiteX81" fmla="*/ 25224 w 790693"/>
              <a:gd name="connsiteY8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63150 w 790693"/>
              <a:gd name="connsiteY29" fmla="*/ 1133034 h 5298523"/>
              <a:gd name="connsiteX30" fmla="*/ 357158 w 790693"/>
              <a:gd name="connsiteY30" fmla="*/ 1392337 h 5298523"/>
              <a:gd name="connsiteX31" fmla="*/ 2259 w 790693"/>
              <a:gd name="connsiteY31" fmla="*/ 1434487 h 5298523"/>
              <a:gd name="connsiteX32" fmla="*/ 115747 w 790693"/>
              <a:gd name="connsiteY32" fmla="*/ 1530049 h 5298523"/>
              <a:gd name="connsiteX33" fmla="*/ 66524 w 790693"/>
              <a:gd name="connsiteY33" fmla="*/ 1532346 h 5298523"/>
              <a:gd name="connsiteX34" fmla="*/ 104671 w 790693"/>
              <a:gd name="connsiteY34" fmla="*/ 1661726 h 5298523"/>
              <a:gd name="connsiteX35" fmla="*/ 31256 w 790693"/>
              <a:gd name="connsiteY35" fmla="*/ 1696219 h 5298523"/>
              <a:gd name="connsiteX36" fmla="*/ 103049 w 790693"/>
              <a:gd name="connsiteY36" fmla="*/ 1823036 h 5298523"/>
              <a:gd name="connsiteX37" fmla="*/ 56655 w 790693"/>
              <a:gd name="connsiteY37" fmla="*/ 1829699 h 5298523"/>
              <a:gd name="connsiteX38" fmla="*/ 141959 w 790693"/>
              <a:gd name="connsiteY38" fmla="*/ 1940392 h 5298523"/>
              <a:gd name="connsiteX39" fmla="*/ 102236 w 790693"/>
              <a:gd name="connsiteY39" fmla="*/ 1963990 h 5298523"/>
              <a:gd name="connsiteX40" fmla="*/ 199252 w 790693"/>
              <a:gd name="connsiteY40" fmla="*/ 2073689 h 5298523"/>
              <a:gd name="connsiteX41" fmla="*/ 40535 w 790693"/>
              <a:gd name="connsiteY41" fmla="*/ 2148085 h 5298523"/>
              <a:gd name="connsiteX42" fmla="*/ 125026 w 790693"/>
              <a:gd name="connsiteY42" fmla="*/ 2341458 h 5298523"/>
              <a:gd name="connsiteX43" fmla="*/ 41983 w 790693"/>
              <a:gd name="connsiteY43" fmla="*/ 2362441 h 5298523"/>
              <a:gd name="connsiteX44" fmla="*/ 106294 w 790693"/>
              <a:gd name="connsiteY44" fmla="*/ 2513039 h 5298523"/>
              <a:gd name="connsiteX45" fmla="*/ 55669 w 790693"/>
              <a:gd name="connsiteY45" fmla="*/ 2564648 h 5298523"/>
              <a:gd name="connsiteX46" fmla="*/ 108092 w 790693"/>
              <a:gd name="connsiteY46" fmla="*/ 2607424 h 5298523"/>
              <a:gd name="connsiteX47" fmla="*/ 50624 w 790693"/>
              <a:gd name="connsiteY47" fmla="*/ 2629217 h 5298523"/>
              <a:gd name="connsiteX48" fmla="*/ 226276 w 790693"/>
              <a:gd name="connsiteY48" fmla="*/ 2853844 h 5298523"/>
              <a:gd name="connsiteX49" fmla="*/ 50450 w 790693"/>
              <a:gd name="connsiteY49" fmla="*/ 2875821 h 5298523"/>
              <a:gd name="connsiteX50" fmla="*/ 224652 w 790693"/>
              <a:gd name="connsiteY50" fmla="*/ 3136926 h 5298523"/>
              <a:gd name="connsiteX51" fmla="*/ 132506 w 790693"/>
              <a:gd name="connsiteY51" fmla="*/ 3171420 h 5298523"/>
              <a:gd name="connsiteX52" fmla="*/ 282120 w 790693"/>
              <a:gd name="connsiteY52" fmla="*/ 3314176 h 5298523"/>
              <a:gd name="connsiteX53" fmla="*/ 158543 w 790693"/>
              <a:gd name="connsiteY53" fmla="*/ 3329307 h 5298523"/>
              <a:gd name="connsiteX54" fmla="*/ 289600 w 790693"/>
              <a:gd name="connsiteY54" fmla="*/ 3447656 h 5298523"/>
              <a:gd name="connsiteX55" fmla="*/ 440027 w 790693"/>
              <a:gd name="connsiteY55" fmla="*/ 3523673 h 5298523"/>
              <a:gd name="connsiteX56" fmla="*/ 303924 w 790693"/>
              <a:gd name="connsiteY56" fmla="*/ 3573478 h 5298523"/>
              <a:gd name="connsiteX57" fmla="*/ 365625 w 790693"/>
              <a:gd name="connsiteY57" fmla="*/ 3643642 h 5298523"/>
              <a:gd name="connsiteX58" fmla="*/ 180871 w 790693"/>
              <a:gd name="connsiteY58" fmla="*/ 3672283 h 5298523"/>
              <a:gd name="connsiteX59" fmla="*/ 347880 w 790693"/>
              <a:gd name="connsiteY59" fmla="*/ 3781172 h 5298523"/>
              <a:gd name="connsiteX60" fmla="*/ 203311 w 790693"/>
              <a:gd name="connsiteY60" fmla="*/ 3834218 h 5298523"/>
              <a:gd name="connsiteX61" fmla="*/ 289601 w 790693"/>
              <a:gd name="connsiteY61" fmla="*/ 3896725 h 5298523"/>
              <a:gd name="connsiteX62" fmla="*/ 200701 w 790693"/>
              <a:gd name="connsiteY62" fmla="*/ 3923562 h 5298523"/>
              <a:gd name="connsiteX63" fmla="*/ 477139 w 790693"/>
              <a:gd name="connsiteY63" fmla="*/ 4116125 h 5298523"/>
              <a:gd name="connsiteX64" fmla="*/ 174139 w 790693"/>
              <a:gd name="connsiteY64" fmla="*/ 4133868 h 5298523"/>
              <a:gd name="connsiteX65" fmla="*/ 320857 w 790693"/>
              <a:gd name="connsiteY65" fmla="*/ 4271581 h 5298523"/>
              <a:gd name="connsiteX66" fmla="*/ 316292 w 790693"/>
              <a:gd name="connsiteY66" fmla="*/ 4267079 h 5298523"/>
              <a:gd name="connsiteX67" fmla="*/ 183943 w 790693"/>
              <a:gd name="connsiteY67" fmla="*/ 4328861 h 5298523"/>
              <a:gd name="connsiteX68" fmla="*/ 565578 w 790693"/>
              <a:gd name="connsiteY68" fmla="*/ 4480267 h 5298523"/>
              <a:gd name="connsiteX69" fmla="*/ 283393 w 790693"/>
              <a:gd name="connsiteY69" fmla="*/ 4512330 h 5298523"/>
              <a:gd name="connsiteX70" fmla="*/ 455163 w 790693"/>
              <a:gd name="connsiteY70" fmla="*/ 4583303 h 5298523"/>
              <a:gd name="connsiteX71" fmla="*/ 415264 w 790693"/>
              <a:gd name="connsiteY71" fmla="*/ 4613563 h 5298523"/>
              <a:gd name="connsiteX72" fmla="*/ 725395 w 790693"/>
              <a:gd name="connsiteY72" fmla="*/ 4745423 h 5298523"/>
              <a:gd name="connsiteX73" fmla="*/ 645136 w 790693"/>
              <a:gd name="connsiteY73" fmla="*/ 4769020 h 5298523"/>
              <a:gd name="connsiteX74" fmla="*/ 790693 w 790693"/>
              <a:gd name="connsiteY74" fmla="*/ 4902500 h 5298523"/>
              <a:gd name="connsiteX75" fmla="*/ 0 w 790693"/>
              <a:gd name="connsiteY75" fmla="*/ 4911594 h 5298523"/>
              <a:gd name="connsiteX76" fmla="*/ 99801 w 790693"/>
              <a:gd name="connsiteY76" fmla="*/ 5014813 h 5298523"/>
              <a:gd name="connsiteX77" fmla="*/ 26036 w 790693"/>
              <a:gd name="connsiteY77" fmla="*/ 5032557 h 5298523"/>
              <a:gd name="connsiteX78" fmla="*/ 99625 w 790693"/>
              <a:gd name="connsiteY78" fmla="*/ 5106952 h 5298523"/>
              <a:gd name="connsiteX79" fmla="*/ 20180 w 790693"/>
              <a:gd name="connsiteY79" fmla="*/ 5124513 h 5298523"/>
              <a:gd name="connsiteX80" fmla="*/ 98002 w 790693"/>
              <a:gd name="connsiteY80" fmla="*/ 5247906 h 5298523"/>
              <a:gd name="connsiteX81" fmla="*/ 25224 w 790693"/>
              <a:gd name="connsiteY8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63150 w 790693"/>
              <a:gd name="connsiteY29" fmla="*/ 1133034 h 5298523"/>
              <a:gd name="connsiteX30" fmla="*/ 357158 w 790693"/>
              <a:gd name="connsiteY30" fmla="*/ 1392337 h 5298523"/>
              <a:gd name="connsiteX31" fmla="*/ 2259 w 790693"/>
              <a:gd name="connsiteY31" fmla="*/ 1434487 h 5298523"/>
              <a:gd name="connsiteX32" fmla="*/ 115747 w 790693"/>
              <a:gd name="connsiteY32" fmla="*/ 1530049 h 5298523"/>
              <a:gd name="connsiteX33" fmla="*/ 66524 w 790693"/>
              <a:gd name="connsiteY33" fmla="*/ 1532346 h 5298523"/>
              <a:gd name="connsiteX34" fmla="*/ 104671 w 790693"/>
              <a:gd name="connsiteY34" fmla="*/ 1661726 h 5298523"/>
              <a:gd name="connsiteX35" fmla="*/ 31256 w 790693"/>
              <a:gd name="connsiteY35" fmla="*/ 1696219 h 5298523"/>
              <a:gd name="connsiteX36" fmla="*/ 103049 w 790693"/>
              <a:gd name="connsiteY36" fmla="*/ 1823036 h 5298523"/>
              <a:gd name="connsiteX37" fmla="*/ 56655 w 790693"/>
              <a:gd name="connsiteY37" fmla="*/ 1829699 h 5298523"/>
              <a:gd name="connsiteX38" fmla="*/ 141959 w 790693"/>
              <a:gd name="connsiteY38" fmla="*/ 1940392 h 5298523"/>
              <a:gd name="connsiteX39" fmla="*/ 102236 w 790693"/>
              <a:gd name="connsiteY39" fmla="*/ 1963990 h 5298523"/>
              <a:gd name="connsiteX40" fmla="*/ 199252 w 790693"/>
              <a:gd name="connsiteY40" fmla="*/ 2073689 h 5298523"/>
              <a:gd name="connsiteX41" fmla="*/ 40535 w 790693"/>
              <a:gd name="connsiteY41" fmla="*/ 2148085 h 5298523"/>
              <a:gd name="connsiteX42" fmla="*/ 125026 w 790693"/>
              <a:gd name="connsiteY42" fmla="*/ 2341458 h 5298523"/>
              <a:gd name="connsiteX43" fmla="*/ 41983 w 790693"/>
              <a:gd name="connsiteY43" fmla="*/ 2362441 h 5298523"/>
              <a:gd name="connsiteX44" fmla="*/ 106294 w 790693"/>
              <a:gd name="connsiteY44" fmla="*/ 2513039 h 5298523"/>
              <a:gd name="connsiteX45" fmla="*/ 55669 w 790693"/>
              <a:gd name="connsiteY45" fmla="*/ 2564648 h 5298523"/>
              <a:gd name="connsiteX46" fmla="*/ 108092 w 790693"/>
              <a:gd name="connsiteY46" fmla="*/ 2607424 h 5298523"/>
              <a:gd name="connsiteX47" fmla="*/ 50624 w 790693"/>
              <a:gd name="connsiteY47" fmla="*/ 2629217 h 5298523"/>
              <a:gd name="connsiteX48" fmla="*/ 226276 w 790693"/>
              <a:gd name="connsiteY48" fmla="*/ 2853844 h 5298523"/>
              <a:gd name="connsiteX49" fmla="*/ 50450 w 790693"/>
              <a:gd name="connsiteY49" fmla="*/ 2875821 h 5298523"/>
              <a:gd name="connsiteX50" fmla="*/ 224652 w 790693"/>
              <a:gd name="connsiteY50" fmla="*/ 3136926 h 5298523"/>
              <a:gd name="connsiteX51" fmla="*/ 132506 w 790693"/>
              <a:gd name="connsiteY51" fmla="*/ 3171420 h 5298523"/>
              <a:gd name="connsiteX52" fmla="*/ 282120 w 790693"/>
              <a:gd name="connsiteY52" fmla="*/ 3314176 h 5298523"/>
              <a:gd name="connsiteX53" fmla="*/ 158543 w 790693"/>
              <a:gd name="connsiteY53" fmla="*/ 3329307 h 5298523"/>
              <a:gd name="connsiteX54" fmla="*/ 289600 w 790693"/>
              <a:gd name="connsiteY54" fmla="*/ 3447656 h 5298523"/>
              <a:gd name="connsiteX55" fmla="*/ 440027 w 790693"/>
              <a:gd name="connsiteY55" fmla="*/ 3523673 h 5298523"/>
              <a:gd name="connsiteX56" fmla="*/ 303924 w 790693"/>
              <a:gd name="connsiteY56" fmla="*/ 3573478 h 5298523"/>
              <a:gd name="connsiteX57" fmla="*/ 365625 w 790693"/>
              <a:gd name="connsiteY57" fmla="*/ 3643642 h 5298523"/>
              <a:gd name="connsiteX58" fmla="*/ 180871 w 790693"/>
              <a:gd name="connsiteY58" fmla="*/ 3672283 h 5298523"/>
              <a:gd name="connsiteX59" fmla="*/ 347880 w 790693"/>
              <a:gd name="connsiteY59" fmla="*/ 3781172 h 5298523"/>
              <a:gd name="connsiteX60" fmla="*/ 203311 w 790693"/>
              <a:gd name="connsiteY60" fmla="*/ 3834218 h 5298523"/>
              <a:gd name="connsiteX61" fmla="*/ 289601 w 790693"/>
              <a:gd name="connsiteY61" fmla="*/ 3896725 h 5298523"/>
              <a:gd name="connsiteX62" fmla="*/ 200701 w 790693"/>
              <a:gd name="connsiteY62" fmla="*/ 3923562 h 5298523"/>
              <a:gd name="connsiteX63" fmla="*/ 477139 w 790693"/>
              <a:gd name="connsiteY63" fmla="*/ 4116125 h 5298523"/>
              <a:gd name="connsiteX64" fmla="*/ 174139 w 790693"/>
              <a:gd name="connsiteY64" fmla="*/ 4133868 h 5298523"/>
              <a:gd name="connsiteX65" fmla="*/ 320857 w 790693"/>
              <a:gd name="connsiteY65" fmla="*/ 4271581 h 5298523"/>
              <a:gd name="connsiteX66" fmla="*/ 316292 w 790693"/>
              <a:gd name="connsiteY66" fmla="*/ 4267079 h 5298523"/>
              <a:gd name="connsiteX67" fmla="*/ 183943 w 790693"/>
              <a:gd name="connsiteY67" fmla="*/ 4328861 h 5298523"/>
              <a:gd name="connsiteX68" fmla="*/ 565578 w 790693"/>
              <a:gd name="connsiteY68" fmla="*/ 4480267 h 5298523"/>
              <a:gd name="connsiteX69" fmla="*/ 283393 w 790693"/>
              <a:gd name="connsiteY69" fmla="*/ 4512330 h 5298523"/>
              <a:gd name="connsiteX70" fmla="*/ 455163 w 790693"/>
              <a:gd name="connsiteY70" fmla="*/ 4583303 h 5298523"/>
              <a:gd name="connsiteX71" fmla="*/ 415264 w 790693"/>
              <a:gd name="connsiteY71" fmla="*/ 4613563 h 5298523"/>
              <a:gd name="connsiteX72" fmla="*/ 725395 w 790693"/>
              <a:gd name="connsiteY72" fmla="*/ 4745423 h 5298523"/>
              <a:gd name="connsiteX73" fmla="*/ 645136 w 790693"/>
              <a:gd name="connsiteY73" fmla="*/ 4769020 h 5298523"/>
              <a:gd name="connsiteX74" fmla="*/ 790693 w 790693"/>
              <a:gd name="connsiteY74" fmla="*/ 4902500 h 5298523"/>
              <a:gd name="connsiteX75" fmla="*/ 0 w 790693"/>
              <a:gd name="connsiteY75" fmla="*/ 4911594 h 5298523"/>
              <a:gd name="connsiteX76" fmla="*/ 99801 w 790693"/>
              <a:gd name="connsiteY76" fmla="*/ 5014813 h 5298523"/>
              <a:gd name="connsiteX77" fmla="*/ 26036 w 790693"/>
              <a:gd name="connsiteY77" fmla="*/ 5032557 h 5298523"/>
              <a:gd name="connsiteX78" fmla="*/ 99625 w 790693"/>
              <a:gd name="connsiteY78" fmla="*/ 5106952 h 5298523"/>
              <a:gd name="connsiteX79" fmla="*/ 20180 w 790693"/>
              <a:gd name="connsiteY79" fmla="*/ 5124513 h 5298523"/>
              <a:gd name="connsiteX80" fmla="*/ 98002 w 790693"/>
              <a:gd name="connsiteY80" fmla="*/ 5247906 h 5298523"/>
              <a:gd name="connsiteX81" fmla="*/ 25224 w 790693"/>
              <a:gd name="connsiteY8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63150 w 790693"/>
              <a:gd name="connsiteY29" fmla="*/ 1133034 h 5298523"/>
              <a:gd name="connsiteX30" fmla="*/ 357158 w 790693"/>
              <a:gd name="connsiteY30" fmla="*/ 1392337 h 5298523"/>
              <a:gd name="connsiteX31" fmla="*/ 2259 w 790693"/>
              <a:gd name="connsiteY31" fmla="*/ 1434487 h 5298523"/>
              <a:gd name="connsiteX32" fmla="*/ 115747 w 790693"/>
              <a:gd name="connsiteY32" fmla="*/ 1530049 h 5298523"/>
              <a:gd name="connsiteX33" fmla="*/ 66524 w 790693"/>
              <a:gd name="connsiteY33" fmla="*/ 1532346 h 5298523"/>
              <a:gd name="connsiteX34" fmla="*/ 104671 w 790693"/>
              <a:gd name="connsiteY34" fmla="*/ 1661726 h 5298523"/>
              <a:gd name="connsiteX35" fmla="*/ 31256 w 790693"/>
              <a:gd name="connsiteY35" fmla="*/ 1696219 h 5298523"/>
              <a:gd name="connsiteX36" fmla="*/ 103049 w 790693"/>
              <a:gd name="connsiteY36" fmla="*/ 1823036 h 5298523"/>
              <a:gd name="connsiteX37" fmla="*/ 56655 w 790693"/>
              <a:gd name="connsiteY37" fmla="*/ 1829699 h 5298523"/>
              <a:gd name="connsiteX38" fmla="*/ 141959 w 790693"/>
              <a:gd name="connsiteY38" fmla="*/ 1940392 h 5298523"/>
              <a:gd name="connsiteX39" fmla="*/ 102236 w 790693"/>
              <a:gd name="connsiteY39" fmla="*/ 1963990 h 5298523"/>
              <a:gd name="connsiteX40" fmla="*/ 199252 w 790693"/>
              <a:gd name="connsiteY40" fmla="*/ 2073689 h 5298523"/>
              <a:gd name="connsiteX41" fmla="*/ 40535 w 790693"/>
              <a:gd name="connsiteY41" fmla="*/ 2148085 h 5298523"/>
              <a:gd name="connsiteX42" fmla="*/ 125026 w 790693"/>
              <a:gd name="connsiteY42" fmla="*/ 2341458 h 5298523"/>
              <a:gd name="connsiteX43" fmla="*/ 41983 w 790693"/>
              <a:gd name="connsiteY43" fmla="*/ 2362441 h 5298523"/>
              <a:gd name="connsiteX44" fmla="*/ 106294 w 790693"/>
              <a:gd name="connsiteY44" fmla="*/ 2513039 h 5298523"/>
              <a:gd name="connsiteX45" fmla="*/ 55669 w 790693"/>
              <a:gd name="connsiteY45" fmla="*/ 2564648 h 5298523"/>
              <a:gd name="connsiteX46" fmla="*/ 108092 w 790693"/>
              <a:gd name="connsiteY46" fmla="*/ 2607424 h 5298523"/>
              <a:gd name="connsiteX47" fmla="*/ 50624 w 790693"/>
              <a:gd name="connsiteY47" fmla="*/ 2629217 h 5298523"/>
              <a:gd name="connsiteX48" fmla="*/ 226276 w 790693"/>
              <a:gd name="connsiteY48" fmla="*/ 2853844 h 5298523"/>
              <a:gd name="connsiteX49" fmla="*/ 50450 w 790693"/>
              <a:gd name="connsiteY49" fmla="*/ 2875821 h 5298523"/>
              <a:gd name="connsiteX50" fmla="*/ 224652 w 790693"/>
              <a:gd name="connsiteY50" fmla="*/ 3136926 h 5298523"/>
              <a:gd name="connsiteX51" fmla="*/ 132506 w 790693"/>
              <a:gd name="connsiteY51" fmla="*/ 3171420 h 5298523"/>
              <a:gd name="connsiteX52" fmla="*/ 282120 w 790693"/>
              <a:gd name="connsiteY52" fmla="*/ 3314176 h 5298523"/>
              <a:gd name="connsiteX53" fmla="*/ 158543 w 790693"/>
              <a:gd name="connsiteY53" fmla="*/ 3329307 h 5298523"/>
              <a:gd name="connsiteX54" fmla="*/ 289600 w 790693"/>
              <a:gd name="connsiteY54" fmla="*/ 3447656 h 5298523"/>
              <a:gd name="connsiteX55" fmla="*/ 440027 w 790693"/>
              <a:gd name="connsiteY55" fmla="*/ 3523673 h 5298523"/>
              <a:gd name="connsiteX56" fmla="*/ 303924 w 790693"/>
              <a:gd name="connsiteY56" fmla="*/ 3573478 h 5298523"/>
              <a:gd name="connsiteX57" fmla="*/ 365625 w 790693"/>
              <a:gd name="connsiteY57" fmla="*/ 3643642 h 5298523"/>
              <a:gd name="connsiteX58" fmla="*/ 180871 w 790693"/>
              <a:gd name="connsiteY58" fmla="*/ 3672283 h 5298523"/>
              <a:gd name="connsiteX59" fmla="*/ 347880 w 790693"/>
              <a:gd name="connsiteY59" fmla="*/ 3781172 h 5298523"/>
              <a:gd name="connsiteX60" fmla="*/ 203311 w 790693"/>
              <a:gd name="connsiteY60" fmla="*/ 3834218 h 5298523"/>
              <a:gd name="connsiteX61" fmla="*/ 289601 w 790693"/>
              <a:gd name="connsiteY61" fmla="*/ 3896725 h 5298523"/>
              <a:gd name="connsiteX62" fmla="*/ 200701 w 790693"/>
              <a:gd name="connsiteY62" fmla="*/ 3923562 h 5298523"/>
              <a:gd name="connsiteX63" fmla="*/ 477139 w 790693"/>
              <a:gd name="connsiteY63" fmla="*/ 4116125 h 5298523"/>
              <a:gd name="connsiteX64" fmla="*/ 174139 w 790693"/>
              <a:gd name="connsiteY64" fmla="*/ 4133868 h 5298523"/>
              <a:gd name="connsiteX65" fmla="*/ 320857 w 790693"/>
              <a:gd name="connsiteY65" fmla="*/ 4271581 h 5298523"/>
              <a:gd name="connsiteX66" fmla="*/ 316292 w 790693"/>
              <a:gd name="connsiteY66" fmla="*/ 4267079 h 5298523"/>
              <a:gd name="connsiteX67" fmla="*/ 183943 w 790693"/>
              <a:gd name="connsiteY67" fmla="*/ 4328861 h 5298523"/>
              <a:gd name="connsiteX68" fmla="*/ 565578 w 790693"/>
              <a:gd name="connsiteY68" fmla="*/ 4480267 h 5298523"/>
              <a:gd name="connsiteX69" fmla="*/ 283393 w 790693"/>
              <a:gd name="connsiteY69" fmla="*/ 4512330 h 5298523"/>
              <a:gd name="connsiteX70" fmla="*/ 455163 w 790693"/>
              <a:gd name="connsiteY70" fmla="*/ 4583303 h 5298523"/>
              <a:gd name="connsiteX71" fmla="*/ 415264 w 790693"/>
              <a:gd name="connsiteY71" fmla="*/ 4613563 h 5298523"/>
              <a:gd name="connsiteX72" fmla="*/ 725395 w 790693"/>
              <a:gd name="connsiteY72" fmla="*/ 4745423 h 5298523"/>
              <a:gd name="connsiteX73" fmla="*/ 645136 w 790693"/>
              <a:gd name="connsiteY73" fmla="*/ 4769020 h 5298523"/>
              <a:gd name="connsiteX74" fmla="*/ 790693 w 790693"/>
              <a:gd name="connsiteY74" fmla="*/ 4902500 h 5298523"/>
              <a:gd name="connsiteX75" fmla="*/ 0 w 790693"/>
              <a:gd name="connsiteY75" fmla="*/ 4911594 h 5298523"/>
              <a:gd name="connsiteX76" fmla="*/ 99801 w 790693"/>
              <a:gd name="connsiteY76" fmla="*/ 5014813 h 5298523"/>
              <a:gd name="connsiteX77" fmla="*/ 26036 w 790693"/>
              <a:gd name="connsiteY77" fmla="*/ 5032557 h 5298523"/>
              <a:gd name="connsiteX78" fmla="*/ 99625 w 790693"/>
              <a:gd name="connsiteY78" fmla="*/ 5106952 h 5298523"/>
              <a:gd name="connsiteX79" fmla="*/ 20180 w 790693"/>
              <a:gd name="connsiteY79" fmla="*/ 5124513 h 5298523"/>
              <a:gd name="connsiteX80" fmla="*/ 98002 w 790693"/>
              <a:gd name="connsiteY80" fmla="*/ 5247906 h 5298523"/>
              <a:gd name="connsiteX81" fmla="*/ 25224 w 790693"/>
              <a:gd name="connsiteY8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63150 w 790693"/>
              <a:gd name="connsiteY29" fmla="*/ 1133034 h 5298523"/>
              <a:gd name="connsiteX30" fmla="*/ 357158 w 790693"/>
              <a:gd name="connsiteY30" fmla="*/ 1392337 h 5298523"/>
              <a:gd name="connsiteX31" fmla="*/ 2259 w 790693"/>
              <a:gd name="connsiteY31" fmla="*/ 1434487 h 5298523"/>
              <a:gd name="connsiteX32" fmla="*/ 115747 w 790693"/>
              <a:gd name="connsiteY32" fmla="*/ 1530049 h 5298523"/>
              <a:gd name="connsiteX33" fmla="*/ 66524 w 790693"/>
              <a:gd name="connsiteY33" fmla="*/ 1532346 h 5298523"/>
              <a:gd name="connsiteX34" fmla="*/ 104671 w 790693"/>
              <a:gd name="connsiteY34" fmla="*/ 1661726 h 5298523"/>
              <a:gd name="connsiteX35" fmla="*/ 31256 w 790693"/>
              <a:gd name="connsiteY35" fmla="*/ 1696219 h 5298523"/>
              <a:gd name="connsiteX36" fmla="*/ 103049 w 790693"/>
              <a:gd name="connsiteY36" fmla="*/ 1823036 h 5298523"/>
              <a:gd name="connsiteX37" fmla="*/ 56655 w 790693"/>
              <a:gd name="connsiteY37" fmla="*/ 1829699 h 5298523"/>
              <a:gd name="connsiteX38" fmla="*/ 141959 w 790693"/>
              <a:gd name="connsiteY38" fmla="*/ 1940392 h 5298523"/>
              <a:gd name="connsiteX39" fmla="*/ 102236 w 790693"/>
              <a:gd name="connsiteY39" fmla="*/ 1963990 h 5298523"/>
              <a:gd name="connsiteX40" fmla="*/ 199252 w 790693"/>
              <a:gd name="connsiteY40" fmla="*/ 2073689 h 5298523"/>
              <a:gd name="connsiteX41" fmla="*/ 40535 w 790693"/>
              <a:gd name="connsiteY41" fmla="*/ 2148085 h 5298523"/>
              <a:gd name="connsiteX42" fmla="*/ 125026 w 790693"/>
              <a:gd name="connsiteY42" fmla="*/ 2341458 h 5298523"/>
              <a:gd name="connsiteX43" fmla="*/ 41983 w 790693"/>
              <a:gd name="connsiteY43" fmla="*/ 2362441 h 5298523"/>
              <a:gd name="connsiteX44" fmla="*/ 106294 w 790693"/>
              <a:gd name="connsiteY44" fmla="*/ 2513039 h 5298523"/>
              <a:gd name="connsiteX45" fmla="*/ 55669 w 790693"/>
              <a:gd name="connsiteY45" fmla="*/ 2564648 h 5298523"/>
              <a:gd name="connsiteX46" fmla="*/ 108092 w 790693"/>
              <a:gd name="connsiteY46" fmla="*/ 2607424 h 5298523"/>
              <a:gd name="connsiteX47" fmla="*/ 50624 w 790693"/>
              <a:gd name="connsiteY47" fmla="*/ 2629217 h 5298523"/>
              <a:gd name="connsiteX48" fmla="*/ 226276 w 790693"/>
              <a:gd name="connsiteY48" fmla="*/ 2853844 h 5298523"/>
              <a:gd name="connsiteX49" fmla="*/ 50450 w 790693"/>
              <a:gd name="connsiteY49" fmla="*/ 2875821 h 5298523"/>
              <a:gd name="connsiteX50" fmla="*/ 224652 w 790693"/>
              <a:gd name="connsiteY50" fmla="*/ 3136926 h 5298523"/>
              <a:gd name="connsiteX51" fmla="*/ 132506 w 790693"/>
              <a:gd name="connsiteY51" fmla="*/ 3171420 h 5298523"/>
              <a:gd name="connsiteX52" fmla="*/ 282120 w 790693"/>
              <a:gd name="connsiteY52" fmla="*/ 3314176 h 5298523"/>
              <a:gd name="connsiteX53" fmla="*/ 158543 w 790693"/>
              <a:gd name="connsiteY53" fmla="*/ 3329307 h 5298523"/>
              <a:gd name="connsiteX54" fmla="*/ 289600 w 790693"/>
              <a:gd name="connsiteY54" fmla="*/ 3447656 h 5298523"/>
              <a:gd name="connsiteX55" fmla="*/ 440027 w 790693"/>
              <a:gd name="connsiteY55" fmla="*/ 3523673 h 5298523"/>
              <a:gd name="connsiteX56" fmla="*/ 303924 w 790693"/>
              <a:gd name="connsiteY56" fmla="*/ 3573478 h 5298523"/>
              <a:gd name="connsiteX57" fmla="*/ 365625 w 790693"/>
              <a:gd name="connsiteY57" fmla="*/ 3643642 h 5298523"/>
              <a:gd name="connsiteX58" fmla="*/ 180871 w 790693"/>
              <a:gd name="connsiteY58" fmla="*/ 3672283 h 5298523"/>
              <a:gd name="connsiteX59" fmla="*/ 347880 w 790693"/>
              <a:gd name="connsiteY59" fmla="*/ 3781172 h 5298523"/>
              <a:gd name="connsiteX60" fmla="*/ 203311 w 790693"/>
              <a:gd name="connsiteY60" fmla="*/ 3834218 h 5298523"/>
              <a:gd name="connsiteX61" fmla="*/ 289601 w 790693"/>
              <a:gd name="connsiteY61" fmla="*/ 3896725 h 5298523"/>
              <a:gd name="connsiteX62" fmla="*/ 200701 w 790693"/>
              <a:gd name="connsiteY62" fmla="*/ 3923562 h 5298523"/>
              <a:gd name="connsiteX63" fmla="*/ 477139 w 790693"/>
              <a:gd name="connsiteY63" fmla="*/ 4116125 h 5298523"/>
              <a:gd name="connsiteX64" fmla="*/ 174139 w 790693"/>
              <a:gd name="connsiteY64" fmla="*/ 4133868 h 5298523"/>
              <a:gd name="connsiteX65" fmla="*/ 320857 w 790693"/>
              <a:gd name="connsiteY65" fmla="*/ 4271581 h 5298523"/>
              <a:gd name="connsiteX66" fmla="*/ 316292 w 790693"/>
              <a:gd name="connsiteY66" fmla="*/ 4267079 h 5298523"/>
              <a:gd name="connsiteX67" fmla="*/ 183943 w 790693"/>
              <a:gd name="connsiteY67" fmla="*/ 4328861 h 5298523"/>
              <a:gd name="connsiteX68" fmla="*/ 565578 w 790693"/>
              <a:gd name="connsiteY68" fmla="*/ 4480267 h 5298523"/>
              <a:gd name="connsiteX69" fmla="*/ 283393 w 790693"/>
              <a:gd name="connsiteY69" fmla="*/ 4512330 h 5298523"/>
              <a:gd name="connsiteX70" fmla="*/ 455163 w 790693"/>
              <a:gd name="connsiteY70" fmla="*/ 4583303 h 5298523"/>
              <a:gd name="connsiteX71" fmla="*/ 415264 w 790693"/>
              <a:gd name="connsiteY71" fmla="*/ 4613563 h 5298523"/>
              <a:gd name="connsiteX72" fmla="*/ 725395 w 790693"/>
              <a:gd name="connsiteY72" fmla="*/ 4745423 h 5298523"/>
              <a:gd name="connsiteX73" fmla="*/ 645136 w 790693"/>
              <a:gd name="connsiteY73" fmla="*/ 4769020 h 5298523"/>
              <a:gd name="connsiteX74" fmla="*/ 790693 w 790693"/>
              <a:gd name="connsiteY74" fmla="*/ 4902500 h 5298523"/>
              <a:gd name="connsiteX75" fmla="*/ 0 w 790693"/>
              <a:gd name="connsiteY75" fmla="*/ 4911594 h 5298523"/>
              <a:gd name="connsiteX76" fmla="*/ 99801 w 790693"/>
              <a:gd name="connsiteY76" fmla="*/ 5014813 h 5298523"/>
              <a:gd name="connsiteX77" fmla="*/ 26036 w 790693"/>
              <a:gd name="connsiteY77" fmla="*/ 5032557 h 5298523"/>
              <a:gd name="connsiteX78" fmla="*/ 99625 w 790693"/>
              <a:gd name="connsiteY78" fmla="*/ 5106952 h 5298523"/>
              <a:gd name="connsiteX79" fmla="*/ 20180 w 790693"/>
              <a:gd name="connsiteY79" fmla="*/ 5124513 h 5298523"/>
              <a:gd name="connsiteX80" fmla="*/ 98002 w 790693"/>
              <a:gd name="connsiteY80" fmla="*/ 5247906 h 5298523"/>
              <a:gd name="connsiteX81" fmla="*/ 25224 w 790693"/>
              <a:gd name="connsiteY8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63150 w 790693"/>
              <a:gd name="connsiteY29" fmla="*/ 1133034 h 5298523"/>
              <a:gd name="connsiteX30" fmla="*/ 357158 w 790693"/>
              <a:gd name="connsiteY30" fmla="*/ 1392337 h 5298523"/>
              <a:gd name="connsiteX31" fmla="*/ 2259 w 790693"/>
              <a:gd name="connsiteY31" fmla="*/ 1434487 h 5298523"/>
              <a:gd name="connsiteX32" fmla="*/ 115747 w 790693"/>
              <a:gd name="connsiteY32" fmla="*/ 1530049 h 5298523"/>
              <a:gd name="connsiteX33" fmla="*/ 66524 w 790693"/>
              <a:gd name="connsiteY33" fmla="*/ 1532346 h 5298523"/>
              <a:gd name="connsiteX34" fmla="*/ 104671 w 790693"/>
              <a:gd name="connsiteY34" fmla="*/ 1661726 h 5298523"/>
              <a:gd name="connsiteX35" fmla="*/ 31256 w 790693"/>
              <a:gd name="connsiteY35" fmla="*/ 1696219 h 5298523"/>
              <a:gd name="connsiteX36" fmla="*/ 103049 w 790693"/>
              <a:gd name="connsiteY36" fmla="*/ 1823036 h 5298523"/>
              <a:gd name="connsiteX37" fmla="*/ 56655 w 790693"/>
              <a:gd name="connsiteY37" fmla="*/ 1829699 h 5298523"/>
              <a:gd name="connsiteX38" fmla="*/ 141959 w 790693"/>
              <a:gd name="connsiteY38" fmla="*/ 1940392 h 5298523"/>
              <a:gd name="connsiteX39" fmla="*/ 102236 w 790693"/>
              <a:gd name="connsiteY39" fmla="*/ 1963990 h 5298523"/>
              <a:gd name="connsiteX40" fmla="*/ 199252 w 790693"/>
              <a:gd name="connsiteY40" fmla="*/ 2073689 h 5298523"/>
              <a:gd name="connsiteX41" fmla="*/ 40535 w 790693"/>
              <a:gd name="connsiteY41" fmla="*/ 2148085 h 5298523"/>
              <a:gd name="connsiteX42" fmla="*/ 125026 w 790693"/>
              <a:gd name="connsiteY42" fmla="*/ 2341458 h 5298523"/>
              <a:gd name="connsiteX43" fmla="*/ 41983 w 790693"/>
              <a:gd name="connsiteY43" fmla="*/ 2362441 h 5298523"/>
              <a:gd name="connsiteX44" fmla="*/ 106294 w 790693"/>
              <a:gd name="connsiteY44" fmla="*/ 2513039 h 5298523"/>
              <a:gd name="connsiteX45" fmla="*/ 55669 w 790693"/>
              <a:gd name="connsiteY45" fmla="*/ 2564648 h 5298523"/>
              <a:gd name="connsiteX46" fmla="*/ 108092 w 790693"/>
              <a:gd name="connsiteY46" fmla="*/ 2607424 h 5298523"/>
              <a:gd name="connsiteX47" fmla="*/ 50624 w 790693"/>
              <a:gd name="connsiteY47" fmla="*/ 2629217 h 5298523"/>
              <a:gd name="connsiteX48" fmla="*/ 226276 w 790693"/>
              <a:gd name="connsiteY48" fmla="*/ 2853844 h 5298523"/>
              <a:gd name="connsiteX49" fmla="*/ 50450 w 790693"/>
              <a:gd name="connsiteY49" fmla="*/ 2875821 h 5298523"/>
              <a:gd name="connsiteX50" fmla="*/ 224652 w 790693"/>
              <a:gd name="connsiteY50" fmla="*/ 3136926 h 5298523"/>
              <a:gd name="connsiteX51" fmla="*/ 132506 w 790693"/>
              <a:gd name="connsiteY51" fmla="*/ 3171420 h 5298523"/>
              <a:gd name="connsiteX52" fmla="*/ 282120 w 790693"/>
              <a:gd name="connsiteY52" fmla="*/ 3314176 h 5298523"/>
              <a:gd name="connsiteX53" fmla="*/ 158543 w 790693"/>
              <a:gd name="connsiteY53" fmla="*/ 3329307 h 5298523"/>
              <a:gd name="connsiteX54" fmla="*/ 289600 w 790693"/>
              <a:gd name="connsiteY54" fmla="*/ 3447656 h 5298523"/>
              <a:gd name="connsiteX55" fmla="*/ 440027 w 790693"/>
              <a:gd name="connsiteY55" fmla="*/ 3523673 h 5298523"/>
              <a:gd name="connsiteX56" fmla="*/ 303924 w 790693"/>
              <a:gd name="connsiteY56" fmla="*/ 3573478 h 5298523"/>
              <a:gd name="connsiteX57" fmla="*/ 365625 w 790693"/>
              <a:gd name="connsiteY57" fmla="*/ 3643642 h 5298523"/>
              <a:gd name="connsiteX58" fmla="*/ 180871 w 790693"/>
              <a:gd name="connsiteY58" fmla="*/ 3672283 h 5298523"/>
              <a:gd name="connsiteX59" fmla="*/ 347880 w 790693"/>
              <a:gd name="connsiteY59" fmla="*/ 3781172 h 5298523"/>
              <a:gd name="connsiteX60" fmla="*/ 203311 w 790693"/>
              <a:gd name="connsiteY60" fmla="*/ 3834218 h 5298523"/>
              <a:gd name="connsiteX61" fmla="*/ 289601 w 790693"/>
              <a:gd name="connsiteY61" fmla="*/ 3896725 h 5298523"/>
              <a:gd name="connsiteX62" fmla="*/ 200701 w 790693"/>
              <a:gd name="connsiteY62" fmla="*/ 3923562 h 5298523"/>
              <a:gd name="connsiteX63" fmla="*/ 477139 w 790693"/>
              <a:gd name="connsiteY63" fmla="*/ 4116125 h 5298523"/>
              <a:gd name="connsiteX64" fmla="*/ 174139 w 790693"/>
              <a:gd name="connsiteY64" fmla="*/ 4133868 h 5298523"/>
              <a:gd name="connsiteX65" fmla="*/ 320857 w 790693"/>
              <a:gd name="connsiteY65" fmla="*/ 4271581 h 5298523"/>
              <a:gd name="connsiteX66" fmla="*/ 316292 w 790693"/>
              <a:gd name="connsiteY66" fmla="*/ 4267079 h 5298523"/>
              <a:gd name="connsiteX67" fmla="*/ 183943 w 790693"/>
              <a:gd name="connsiteY67" fmla="*/ 4328861 h 5298523"/>
              <a:gd name="connsiteX68" fmla="*/ 565578 w 790693"/>
              <a:gd name="connsiteY68" fmla="*/ 4480267 h 5298523"/>
              <a:gd name="connsiteX69" fmla="*/ 283393 w 790693"/>
              <a:gd name="connsiteY69" fmla="*/ 4512330 h 5298523"/>
              <a:gd name="connsiteX70" fmla="*/ 455163 w 790693"/>
              <a:gd name="connsiteY70" fmla="*/ 4583303 h 5298523"/>
              <a:gd name="connsiteX71" fmla="*/ 415264 w 790693"/>
              <a:gd name="connsiteY71" fmla="*/ 4613563 h 5298523"/>
              <a:gd name="connsiteX72" fmla="*/ 725395 w 790693"/>
              <a:gd name="connsiteY72" fmla="*/ 4745423 h 5298523"/>
              <a:gd name="connsiteX73" fmla="*/ 645136 w 790693"/>
              <a:gd name="connsiteY73" fmla="*/ 4769020 h 5298523"/>
              <a:gd name="connsiteX74" fmla="*/ 790693 w 790693"/>
              <a:gd name="connsiteY74" fmla="*/ 4902500 h 5298523"/>
              <a:gd name="connsiteX75" fmla="*/ 0 w 790693"/>
              <a:gd name="connsiteY75" fmla="*/ 4911594 h 5298523"/>
              <a:gd name="connsiteX76" fmla="*/ 99801 w 790693"/>
              <a:gd name="connsiteY76" fmla="*/ 5014813 h 5298523"/>
              <a:gd name="connsiteX77" fmla="*/ 26036 w 790693"/>
              <a:gd name="connsiteY77" fmla="*/ 5032557 h 5298523"/>
              <a:gd name="connsiteX78" fmla="*/ 99625 w 790693"/>
              <a:gd name="connsiteY78" fmla="*/ 5106952 h 5298523"/>
              <a:gd name="connsiteX79" fmla="*/ 20180 w 790693"/>
              <a:gd name="connsiteY79" fmla="*/ 5124513 h 5298523"/>
              <a:gd name="connsiteX80" fmla="*/ 98002 w 790693"/>
              <a:gd name="connsiteY80" fmla="*/ 5247906 h 5298523"/>
              <a:gd name="connsiteX81" fmla="*/ 25224 w 790693"/>
              <a:gd name="connsiteY8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58717 w 790693"/>
              <a:gd name="connsiteY27" fmla="*/ 1080797 h 5298523"/>
              <a:gd name="connsiteX28" fmla="*/ 185741 w 790693"/>
              <a:gd name="connsiteY28" fmla="*/ 1107817 h 5298523"/>
              <a:gd name="connsiteX29" fmla="*/ 63150 w 790693"/>
              <a:gd name="connsiteY29" fmla="*/ 1133034 h 5298523"/>
              <a:gd name="connsiteX30" fmla="*/ 357158 w 790693"/>
              <a:gd name="connsiteY30" fmla="*/ 1392337 h 5298523"/>
              <a:gd name="connsiteX31" fmla="*/ 2259 w 790693"/>
              <a:gd name="connsiteY31" fmla="*/ 1434487 h 5298523"/>
              <a:gd name="connsiteX32" fmla="*/ 115747 w 790693"/>
              <a:gd name="connsiteY32" fmla="*/ 1530049 h 5298523"/>
              <a:gd name="connsiteX33" fmla="*/ 66524 w 790693"/>
              <a:gd name="connsiteY33" fmla="*/ 1532346 h 5298523"/>
              <a:gd name="connsiteX34" fmla="*/ 104671 w 790693"/>
              <a:gd name="connsiteY34" fmla="*/ 1661726 h 5298523"/>
              <a:gd name="connsiteX35" fmla="*/ 31256 w 790693"/>
              <a:gd name="connsiteY35" fmla="*/ 1696219 h 5298523"/>
              <a:gd name="connsiteX36" fmla="*/ 103049 w 790693"/>
              <a:gd name="connsiteY36" fmla="*/ 1823036 h 5298523"/>
              <a:gd name="connsiteX37" fmla="*/ 56655 w 790693"/>
              <a:gd name="connsiteY37" fmla="*/ 1829699 h 5298523"/>
              <a:gd name="connsiteX38" fmla="*/ 141959 w 790693"/>
              <a:gd name="connsiteY38" fmla="*/ 1940392 h 5298523"/>
              <a:gd name="connsiteX39" fmla="*/ 102236 w 790693"/>
              <a:gd name="connsiteY39" fmla="*/ 1963990 h 5298523"/>
              <a:gd name="connsiteX40" fmla="*/ 199252 w 790693"/>
              <a:gd name="connsiteY40" fmla="*/ 2073689 h 5298523"/>
              <a:gd name="connsiteX41" fmla="*/ 40535 w 790693"/>
              <a:gd name="connsiteY41" fmla="*/ 2148085 h 5298523"/>
              <a:gd name="connsiteX42" fmla="*/ 125026 w 790693"/>
              <a:gd name="connsiteY42" fmla="*/ 2341458 h 5298523"/>
              <a:gd name="connsiteX43" fmla="*/ 41983 w 790693"/>
              <a:gd name="connsiteY43" fmla="*/ 2362441 h 5298523"/>
              <a:gd name="connsiteX44" fmla="*/ 106294 w 790693"/>
              <a:gd name="connsiteY44" fmla="*/ 2513039 h 5298523"/>
              <a:gd name="connsiteX45" fmla="*/ 55669 w 790693"/>
              <a:gd name="connsiteY45" fmla="*/ 2564648 h 5298523"/>
              <a:gd name="connsiteX46" fmla="*/ 108092 w 790693"/>
              <a:gd name="connsiteY46" fmla="*/ 2607424 h 5298523"/>
              <a:gd name="connsiteX47" fmla="*/ 50624 w 790693"/>
              <a:gd name="connsiteY47" fmla="*/ 2629217 h 5298523"/>
              <a:gd name="connsiteX48" fmla="*/ 226276 w 790693"/>
              <a:gd name="connsiteY48" fmla="*/ 2853844 h 5298523"/>
              <a:gd name="connsiteX49" fmla="*/ 50450 w 790693"/>
              <a:gd name="connsiteY49" fmla="*/ 2875821 h 5298523"/>
              <a:gd name="connsiteX50" fmla="*/ 224652 w 790693"/>
              <a:gd name="connsiteY50" fmla="*/ 3136926 h 5298523"/>
              <a:gd name="connsiteX51" fmla="*/ 132506 w 790693"/>
              <a:gd name="connsiteY51" fmla="*/ 3171420 h 5298523"/>
              <a:gd name="connsiteX52" fmla="*/ 282120 w 790693"/>
              <a:gd name="connsiteY52" fmla="*/ 3314176 h 5298523"/>
              <a:gd name="connsiteX53" fmla="*/ 158543 w 790693"/>
              <a:gd name="connsiteY53" fmla="*/ 3329307 h 5298523"/>
              <a:gd name="connsiteX54" fmla="*/ 289600 w 790693"/>
              <a:gd name="connsiteY54" fmla="*/ 3447656 h 5298523"/>
              <a:gd name="connsiteX55" fmla="*/ 440027 w 790693"/>
              <a:gd name="connsiteY55" fmla="*/ 3523673 h 5298523"/>
              <a:gd name="connsiteX56" fmla="*/ 303924 w 790693"/>
              <a:gd name="connsiteY56" fmla="*/ 3573478 h 5298523"/>
              <a:gd name="connsiteX57" fmla="*/ 365625 w 790693"/>
              <a:gd name="connsiteY57" fmla="*/ 3643642 h 5298523"/>
              <a:gd name="connsiteX58" fmla="*/ 180871 w 790693"/>
              <a:gd name="connsiteY58" fmla="*/ 3672283 h 5298523"/>
              <a:gd name="connsiteX59" fmla="*/ 347880 w 790693"/>
              <a:gd name="connsiteY59" fmla="*/ 3781172 h 5298523"/>
              <a:gd name="connsiteX60" fmla="*/ 203311 w 790693"/>
              <a:gd name="connsiteY60" fmla="*/ 3834218 h 5298523"/>
              <a:gd name="connsiteX61" fmla="*/ 289601 w 790693"/>
              <a:gd name="connsiteY61" fmla="*/ 3896725 h 5298523"/>
              <a:gd name="connsiteX62" fmla="*/ 200701 w 790693"/>
              <a:gd name="connsiteY62" fmla="*/ 3923562 h 5298523"/>
              <a:gd name="connsiteX63" fmla="*/ 477139 w 790693"/>
              <a:gd name="connsiteY63" fmla="*/ 4116125 h 5298523"/>
              <a:gd name="connsiteX64" fmla="*/ 174139 w 790693"/>
              <a:gd name="connsiteY64" fmla="*/ 4133868 h 5298523"/>
              <a:gd name="connsiteX65" fmla="*/ 320857 w 790693"/>
              <a:gd name="connsiteY65" fmla="*/ 4271581 h 5298523"/>
              <a:gd name="connsiteX66" fmla="*/ 316292 w 790693"/>
              <a:gd name="connsiteY66" fmla="*/ 4267079 h 5298523"/>
              <a:gd name="connsiteX67" fmla="*/ 183943 w 790693"/>
              <a:gd name="connsiteY67" fmla="*/ 4328861 h 5298523"/>
              <a:gd name="connsiteX68" fmla="*/ 565578 w 790693"/>
              <a:gd name="connsiteY68" fmla="*/ 4480267 h 5298523"/>
              <a:gd name="connsiteX69" fmla="*/ 283393 w 790693"/>
              <a:gd name="connsiteY69" fmla="*/ 4512330 h 5298523"/>
              <a:gd name="connsiteX70" fmla="*/ 455163 w 790693"/>
              <a:gd name="connsiteY70" fmla="*/ 4583303 h 5298523"/>
              <a:gd name="connsiteX71" fmla="*/ 415264 w 790693"/>
              <a:gd name="connsiteY71" fmla="*/ 4613563 h 5298523"/>
              <a:gd name="connsiteX72" fmla="*/ 725395 w 790693"/>
              <a:gd name="connsiteY72" fmla="*/ 4745423 h 5298523"/>
              <a:gd name="connsiteX73" fmla="*/ 645136 w 790693"/>
              <a:gd name="connsiteY73" fmla="*/ 4769020 h 5298523"/>
              <a:gd name="connsiteX74" fmla="*/ 790693 w 790693"/>
              <a:gd name="connsiteY74" fmla="*/ 4902500 h 5298523"/>
              <a:gd name="connsiteX75" fmla="*/ 0 w 790693"/>
              <a:gd name="connsiteY75" fmla="*/ 4911594 h 5298523"/>
              <a:gd name="connsiteX76" fmla="*/ 99801 w 790693"/>
              <a:gd name="connsiteY76" fmla="*/ 5014813 h 5298523"/>
              <a:gd name="connsiteX77" fmla="*/ 26036 w 790693"/>
              <a:gd name="connsiteY77" fmla="*/ 5032557 h 5298523"/>
              <a:gd name="connsiteX78" fmla="*/ 99625 w 790693"/>
              <a:gd name="connsiteY78" fmla="*/ 5106952 h 5298523"/>
              <a:gd name="connsiteX79" fmla="*/ 20180 w 790693"/>
              <a:gd name="connsiteY79" fmla="*/ 5124513 h 5298523"/>
              <a:gd name="connsiteX80" fmla="*/ 98002 w 790693"/>
              <a:gd name="connsiteY80" fmla="*/ 5247906 h 5298523"/>
              <a:gd name="connsiteX81" fmla="*/ 25224 w 790693"/>
              <a:gd name="connsiteY8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18183 w 790693"/>
              <a:gd name="connsiteY26" fmla="*/ 1053777 h 5298523"/>
              <a:gd name="connsiteX27" fmla="*/ 185741 w 790693"/>
              <a:gd name="connsiteY27" fmla="*/ 1107817 h 5298523"/>
              <a:gd name="connsiteX28" fmla="*/ 63150 w 790693"/>
              <a:gd name="connsiteY28" fmla="*/ 1133034 h 5298523"/>
              <a:gd name="connsiteX29" fmla="*/ 357158 w 790693"/>
              <a:gd name="connsiteY29" fmla="*/ 1392337 h 5298523"/>
              <a:gd name="connsiteX30" fmla="*/ 2259 w 790693"/>
              <a:gd name="connsiteY30" fmla="*/ 1434487 h 5298523"/>
              <a:gd name="connsiteX31" fmla="*/ 115747 w 790693"/>
              <a:gd name="connsiteY31" fmla="*/ 1530049 h 5298523"/>
              <a:gd name="connsiteX32" fmla="*/ 66524 w 790693"/>
              <a:gd name="connsiteY32" fmla="*/ 1532346 h 5298523"/>
              <a:gd name="connsiteX33" fmla="*/ 104671 w 790693"/>
              <a:gd name="connsiteY33" fmla="*/ 1661726 h 5298523"/>
              <a:gd name="connsiteX34" fmla="*/ 31256 w 790693"/>
              <a:gd name="connsiteY34" fmla="*/ 1696219 h 5298523"/>
              <a:gd name="connsiteX35" fmla="*/ 103049 w 790693"/>
              <a:gd name="connsiteY35" fmla="*/ 1823036 h 5298523"/>
              <a:gd name="connsiteX36" fmla="*/ 56655 w 790693"/>
              <a:gd name="connsiteY36" fmla="*/ 1829699 h 5298523"/>
              <a:gd name="connsiteX37" fmla="*/ 141959 w 790693"/>
              <a:gd name="connsiteY37" fmla="*/ 1940392 h 5298523"/>
              <a:gd name="connsiteX38" fmla="*/ 102236 w 790693"/>
              <a:gd name="connsiteY38" fmla="*/ 1963990 h 5298523"/>
              <a:gd name="connsiteX39" fmla="*/ 199252 w 790693"/>
              <a:gd name="connsiteY39" fmla="*/ 2073689 h 5298523"/>
              <a:gd name="connsiteX40" fmla="*/ 40535 w 790693"/>
              <a:gd name="connsiteY40" fmla="*/ 2148085 h 5298523"/>
              <a:gd name="connsiteX41" fmla="*/ 125026 w 790693"/>
              <a:gd name="connsiteY41" fmla="*/ 2341458 h 5298523"/>
              <a:gd name="connsiteX42" fmla="*/ 41983 w 790693"/>
              <a:gd name="connsiteY42" fmla="*/ 2362441 h 5298523"/>
              <a:gd name="connsiteX43" fmla="*/ 106294 w 790693"/>
              <a:gd name="connsiteY43" fmla="*/ 2513039 h 5298523"/>
              <a:gd name="connsiteX44" fmla="*/ 55669 w 790693"/>
              <a:gd name="connsiteY44" fmla="*/ 2564648 h 5298523"/>
              <a:gd name="connsiteX45" fmla="*/ 108092 w 790693"/>
              <a:gd name="connsiteY45" fmla="*/ 2607424 h 5298523"/>
              <a:gd name="connsiteX46" fmla="*/ 50624 w 790693"/>
              <a:gd name="connsiteY46" fmla="*/ 2629217 h 5298523"/>
              <a:gd name="connsiteX47" fmla="*/ 226276 w 790693"/>
              <a:gd name="connsiteY47" fmla="*/ 2853844 h 5298523"/>
              <a:gd name="connsiteX48" fmla="*/ 50450 w 790693"/>
              <a:gd name="connsiteY48" fmla="*/ 2875821 h 5298523"/>
              <a:gd name="connsiteX49" fmla="*/ 224652 w 790693"/>
              <a:gd name="connsiteY49" fmla="*/ 3136926 h 5298523"/>
              <a:gd name="connsiteX50" fmla="*/ 132506 w 790693"/>
              <a:gd name="connsiteY50" fmla="*/ 3171420 h 5298523"/>
              <a:gd name="connsiteX51" fmla="*/ 282120 w 790693"/>
              <a:gd name="connsiteY51" fmla="*/ 3314176 h 5298523"/>
              <a:gd name="connsiteX52" fmla="*/ 158543 w 790693"/>
              <a:gd name="connsiteY52" fmla="*/ 3329307 h 5298523"/>
              <a:gd name="connsiteX53" fmla="*/ 289600 w 790693"/>
              <a:gd name="connsiteY53" fmla="*/ 3447656 h 5298523"/>
              <a:gd name="connsiteX54" fmla="*/ 440027 w 790693"/>
              <a:gd name="connsiteY54" fmla="*/ 3523673 h 5298523"/>
              <a:gd name="connsiteX55" fmla="*/ 303924 w 790693"/>
              <a:gd name="connsiteY55" fmla="*/ 3573478 h 5298523"/>
              <a:gd name="connsiteX56" fmla="*/ 365625 w 790693"/>
              <a:gd name="connsiteY56" fmla="*/ 3643642 h 5298523"/>
              <a:gd name="connsiteX57" fmla="*/ 180871 w 790693"/>
              <a:gd name="connsiteY57" fmla="*/ 3672283 h 5298523"/>
              <a:gd name="connsiteX58" fmla="*/ 347880 w 790693"/>
              <a:gd name="connsiteY58" fmla="*/ 3781172 h 5298523"/>
              <a:gd name="connsiteX59" fmla="*/ 203311 w 790693"/>
              <a:gd name="connsiteY59" fmla="*/ 3834218 h 5298523"/>
              <a:gd name="connsiteX60" fmla="*/ 289601 w 790693"/>
              <a:gd name="connsiteY60" fmla="*/ 3896725 h 5298523"/>
              <a:gd name="connsiteX61" fmla="*/ 200701 w 790693"/>
              <a:gd name="connsiteY61" fmla="*/ 3923562 h 5298523"/>
              <a:gd name="connsiteX62" fmla="*/ 477139 w 790693"/>
              <a:gd name="connsiteY62" fmla="*/ 4116125 h 5298523"/>
              <a:gd name="connsiteX63" fmla="*/ 174139 w 790693"/>
              <a:gd name="connsiteY63" fmla="*/ 4133868 h 5298523"/>
              <a:gd name="connsiteX64" fmla="*/ 320857 w 790693"/>
              <a:gd name="connsiteY64" fmla="*/ 4271581 h 5298523"/>
              <a:gd name="connsiteX65" fmla="*/ 316292 w 790693"/>
              <a:gd name="connsiteY65" fmla="*/ 4267079 h 5298523"/>
              <a:gd name="connsiteX66" fmla="*/ 183943 w 790693"/>
              <a:gd name="connsiteY66" fmla="*/ 4328861 h 5298523"/>
              <a:gd name="connsiteX67" fmla="*/ 565578 w 790693"/>
              <a:gd name="connsiteY67" fmla="*/ 4480267 h 5298523"/>
              <a:gd name="connsiteX68" fmla="*/ 283393 w 790693"/>
              <a:gd name="connsiteY68" fmla="*/ 4512330 h 5298523"/>
              <a:gd name="connsiteX69" fmla="*/ 455163 w 790693"/>
              <a:gd name="connsiteY69" fmla="*/ 4583303 h 5298523"/>
              <a:gd name="connsiteX70" fmla="*/ 415264 w 790693"/>
              <a:gd name="connsiteY70" fmla="*/ 4613563 h 5298523"/>
              <a:gd name="connsiteX71" fmla="*/ 725395 w 790693"/>
              <a:gd name="connsiteY71" fmla="*/ 4745423 h 5298523"/>
              <a:gd name="connsiteX72" fmla="*/ 645136 w 790693"/>
              <a:gd name="connsiteY72" fmla="*/ 4769020 h 5298523"/>
              <a:gd name="connsiteX73" fmla="*/ 790693 w 790693"/>
              <a:gd name="connsiteY73" fmla="*/ 4902500 h 5298523"/>
              <a:gd name="connsiteX74" fmla="*/ 0 w 790693"/>
              <a:gd name="connsiteY74" fmla="*/ 4911594 h 5298523"/>
              <a:gd name="connsiteX75" fmla="*/ 99801 w 790693"/>
              <a:gd name="connsiteY75" fmla="*/ 5014813 h 5298523"/>
              <a:gd name="connsiteX76" fmla="*/ 26036 w 790693"/>
              <a:gd name="connsiteY76" fmla="*/ 5032557 h 5298523"/>
              <a:gd name="connsiteX77" fmla="*/ 99625 w 790693"/>
              <a:gd name="connsiteY77" fmla="*/ 5106952 h 5298523"/>
              <a:gd name="connsiteX78" fmla="*/ 20180 w 790693"/>
              <a:gd name="connsiteY78" fmla="*/ 5124513 h 5298523"/>
              <a:gd name="connsiteX79" fmla="*/ 98002 w 790693"/>
              <a:gd name="connsiteY79" fmla="*/ 5247906 h 5298523"/>
              <a:gd name="connsiteX80" fmla="*/ 25224 w 790693"/>
              <a:gd name="connsiteY8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85741 w 790693"/>
              <a:gd name="connsiteY26" fmla="*/ 1107817 h 5298523"/>
              <a:gd name="connsiteX27" fmla="*/ 63150 w 790693"/>
              <a:gd name="connsiteY27" fmla="*/ 1133034 h 5298523"/>
              <a:gd name="connsiteX28" fmla="*/ 357158 w 790693"/>
              <a:gd name="connsiteY28" fmla="*/ 1392337 h 5298523"/>
              <a:gd name="connsiteX29" fmla="*/ 2259 w 790693"/>
              <a:gd name="connsiteY29" fmla="*/ 1434487 h 5298523"/>
              <a:gd name="connsiteX30" fmla="*/ 115747 w 790693"/>
              <a:gd name="connsiteY30" fmla="*/ 1530049 h 5298523"/>
              <a:gd name="connsiteX31" fmla="*/ 66524 w 790693"/>
              <a:gd name="connsiteY31" fmla="*/ 1532346 h 5298523"/>
              <a:gd name="connsiteX32" fmla="*/ 104671 w 790693"/>
              <a:gd name="connsiteY32" fmla="*/ 1661726 h 5298523"/>
              <a:gd name="connsiteX33" fmla="*/ 31256 w 790693"/>
              <a:gd name="connsiteY33" fmla="*/ 1696219 h 5298523"/>
              <a:gd name="connsiteX34" fmla="*/ 103049 w 790693"/>
              <a:gd name="connsiteY34" fmla="*/ 1823036 h 5298523"/>
              <a:gd name="connsiteX35" fmla="*/ 56655 w 790693"/>
              <a:gd name="connsiteY35" fmla="*/ 1829699 h 5298523"/>
              <a:gd name="connsiteX36" fmla="*/ 141959 w 790693"/>
              <a:gd name="connsiteY36" fmla="*/ 1940392 h 5298523"/>
              <a:gd name="connsiteX37" fmla="*/ 102236 w 790693"/>
              <a:gd name="connsiteY37" fmla="*/ 1963990 h 5298523"/>
              <a:gd name="connsiteX38" fmla="*/ 199252 w 790693"/>
              <a:gd name="connsiteY38" fmla="*/ 2073689 h 5298523"/>
              <a:gd name="connsiteX39" fmla="*/ 40535 w 790693"/>
              <a:gd name="connsiteY39" fmla="*/ 2148085 h 5298523"/>
              <a:gd name="connsiteX40" fmla="*/ 125026 w 790693"/>
              <a:gd name="connsiteY40" fmla="*/ 2341458 h 5298523"/>
              <a:gd name="connsiteX41" fmla="*/ 41983 w 790693"/>
              <a:gd name="connsiteY41" fmla="*/ 2362441 h 5298523"/>
              <a:gd name="connsiteX42" fmla="*/ 106294 w 790693"/>
              <a:gd name="connsiteY42" fmla="*/ 2513039 h 5298523"/>
              <a:gd name="connsiteX43" fmla="*/ 55669 w 790693"/>
              <a:gd name="connsiteY43" fmla="*/ 2564648 h 5298523"/>
              <a:gd name="connsiteX44" fmla="*/ 108092 w 790693"/>
              <a:gd name="connsiteY44" fmla="*/ 2607424 h 5298523"/>
              <a:gd name="connsiteX45" fmla="*/ 50624 w 790693"/>
              <a:gd name="connsiteY45" fmla="*/ 2629217 h 5298523"/>
              <a:gd name="connsiteX46" fmla="*/ 226276 w 790693"/>
              <a:gd name="connsiteY46" fmla="*/ 2853844 h 5298523"/>
              <a:gd name="connsiteX47" fmla="*/ 50450 w 790693"/>
              <a:gd name="connsiteY47" fmla="*/ 2875821 h 5298523"/>
              <a:gd name="connsiteX48" fmla="*/ 224652 w 790693"/>
              <a:gd name="connsiteY48" fmla="*/ 3136926 h 5298523"/>
              <a:gd name="connsiteX49" fmla="*/ 132506 w 790693"/>
              <a:gd name="connsiteY49" fmla="*/ 3171420 h 5298523"/>
              <a:gd name="connsiteX50" fmla="*/ 282120 w 790693"/>
              <a:gd name="connsiteY50" fmla="*/ 3314176 h 5298523"/>
              <a:gd name="connsiteX51" fmla="*/ 158543 w 790693"/>
              <a:gd name="connsiteY51" fmla="*/ 3329307 h 5298523"/>
              <a:gd name="connsiteX52" fmla="*/ 289600 w 790693"/>
              <a:gd name="connsiteY52" fmla="*/ 3447656 h 5298523"/>
              <a:gd name="connsiteX53" fmla="*/ 440027 w 790693"/>
              <a:gd name="connsiteY53" fmla="*/ 3523673 h 5298523"/>
              <a:gd name="connsiteX54" fmla="*/ 303924 w 790693"/>
              <a:gd name="connsiteY54" fmla="*/ 3573478 h 5298523"/>
              <a:gd name="connsiteX55" fmla="*/ 365625 w 790693"/>
              <a:gd name="connsiteY55" fmla="*/ 3643642 h 5298523"/>
              <a:gd name="connsiteX56" fmla="*/ 180871 w 790693"/>
              <a:gd name="connsiteY56" fmla="*/ 3672283 h 5298523"/>
              <a:gd name="connsiteX57" fmla="*/ 347880 w 790693"/>
              <a:gd name="connsiteY57" fmla="*/ 3781172 h 5298523"/>
              <a:gd name="connsiteX58" fmla="*/ 203311 w 790693"/>
              <a:gd name="connsiteY58" fmla="*/ 3834218 h 5298523"/>
              <a:gd name="connsiteX59" fmla="*/ 289601 w 790693"/>
              <a:gd name="connsiteY59" fmla="*/ 3896725 h 5298523"/>
              <a:gd name="connsiteX60" fmla="*/ 200701 w 790693"/>
              <a:gd name="connsiteY60" fmla="*/ 3923562 h 5298523"/>
              <a:gd name="connsiteX61" fmla="*/ 477139 w 790693"/>
              <a:gd name="connsiteY61" fmla="*/ 4116125 h 5298523"/>
              <a:gd name="connsiteX62" fmla="*/ 174139 w 790693"/>
              <a:gd name="connsiteY62" fmla="*/ 4133868 h 5298523"/>
              <a:gd name="connsiteX63" fmla="*/ 320857 w 790693"/>
              <a:gd name="connsiteY63" fmla="*/ 4271581 h 5298523"/>
              <a:gd name="connsiteX64" fmla="*/ 316292 w 790693"/>
              <a:gd name="connsiteY64" fmla="*/ 4267079 h 5298523"/>
              <a:gd name="connsiteX65" fmla="*/ 183943 w 790693"/>
              <a:gd name="connsiteY65" fmla="*/ 4328861 h 5298523"/>
              <a:gd name="connsiteX66" fmla="*/ 565578 w 790693"/>
              <a:gd name="connsiteY66" fmla="*/ 4480267 h 5298523"/>
              <a:gd name="connsiteX67" fmla="*/ 283393 w 790693"/>
              <a:gd name="connsiteY67" fmla="*/ 4512330 h 5298523"/>
              <a:gd name="connsiteX68" fmla="*/ 455163 w 790693"/>
              <a:gd name="connsiteY68" fmla="*/ 4583303 h 5298523"/>
              <a:gd name="connsiteX69" fmla="*/ 415264 w 790693"/>
              <a:gd name="connsiteY69" fmla="*/ 4613563 h 5298523"/>
              <a:gd name="connsiteX70" fmla="*/ 725395 w 790693"/>
              <a:gd name="connsiteY70" fmla="*/ 4745423 h 5298523"/>
              <a:gd name="connsiteX71" fmla="*/ 645136 w 790693"/>
              <a:gd name="connsiteY71" fmla="*/ 4769020 h 5298523"/>
              <a:gd name="connsiteX72" fmla="*/ 790693 w 790693"/>
              <a:gd name="connsiteY72" fmla="*/ 4902500 h 5298523"/>
              <a:gd name="connsiteX73" fmla="*/ 0 w 790693"/>
              <a:gd name="connsiteY73" fmla="*/ 4911594 h 5298523"/>
              <a:gd name="connsiteX74" fmla="*/ 99801 w 790693"/>
              <a:gd name="connsiteY74" fmla="*/ 5014813 h 5298523"/>
              <a:gd name="connsiteX75" fmla="*/ 26036 w 790693"/>
              <a:gd name="connsiteY75" fmla="*/ 5032557 h 5298523"/>
              <a:gd name="connsiteX76" fmla="*/ 99625 w 790693"/>
              <a:gd name="connsiteY76" fmla="*/ 5106952 h 5298523"/>
              <a:gd name="connsiteX77" fmla="*/ 20180 w 790693"/>
              <a:gd name="connsiteY77" fmla="*/ 5124513 h 5298523"/>
              <a:gd name="connsiteX78" fmla="*/ 98002 w 790693"/>
              <a:gd name="connsiteY78" fmla="*/ 5247906 h 5298523"/>
              <a:gd name="connsiteX79" fmla="*/ 25224 w 790693"/>
              <a:gd name="connsiteY79"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85741 w 790693"/>
              <a:gd name="connsiteY26" fmla="*/ 1107817 h 5298523"/>
              <a:gd name="connsiteX27" fmla="*/ 63150 w 790693"/>
              <a:gd name="connsiteY27" fmla="*/ 1133034 h 5298523"/>
              <a:gd name="connsiteX28" fmla="*/ 357158 w 790693"/>
              <a:gd name="connsiteY28" fmla="*/ 1392337 h 5298523"/>
              <a:gd name="connsiteX29" fmla="*/ 2259 w 790693"/>
              <a:gd name="connsiteY29" fmla="*/ 1434487 h 5298523"/>
              <a:gd name="connsiteX30" fmla="*/ 115747 w 790693"/>
              <a:gd name="connsiteY30" fmla="*/ 1530049 h 5298523"/>
              <a:gd name="connsiteX31" fmla="*/ 66524 w 790693"/>
              <a:gd name="connsiteY31" fmla="*/ 1532346 h 5298523"/>
              <a:gd name="connsiteX32" fmla="*/ 104671 w 790693"/>
              <a:gd name="connsiteY32" fmla="*/ 1661726 h 5298523"/>
              <a:gd name="connsiteX33" fmla="*/ 31256 w 790693"/>
              <a:gd name="connsiteY33" fmla="*/ 1696219 h 5298523"/>
              <a:gd name="connsiteX34" fmla="*/ 103049 w 790693"/>
              <a:gd name="connsiteY34" fmla="*/ 1823036 h 5298523"/>
              <a:gd name="connsiteX35" fmla="*/ 56655 w 790693"/>
              <a:gd name="connsiteY35" fmla="*/ 1829699 h 5298523"/>
              <a:gd name="connsiteX36" fmla="*/ 141959 w 790693"/>
              <a:gd name="connsiteY36" fmla="*/ 1940392 h 5298523"/>
              <a:gd name="connsiteX37" fmla="*/ 102236 w 790693"/>
              <a:gd name="connsiteY37" fmla="*/ 1963990 h 5298523"/>
              <a:gd name="connsiteX38" fmla="*/ 199252 w 790693"/>
              <a:gd name="connsiteY38" fmla="*/ 2073689 h 5298523"/>
              <a:gd name="connsiteX39" fmla="*/ 40535 w 790693"/>
              <a:gd name="connsiteY39" fmla="*/ 2148085 h 5298523"/>
              <a:gd name="connsiteX40" fmla="*/ 125026 w 790693"/>
              <a:gd name="connsiteY40" fmla="*/ 2341458 h 5298523"/>
              <a:gd name="connsiteX41" fmla="*/ 41983 w 790693"/>
              <a:gd name="connsiteY41" fmla="*/ 2362441 h 5298523"/>
              <a:gd name="connsiteX42" fmla="*/ 106294 w 790693"/>
              <a:gd name="connsiteY42" fmla="*/ 2513039 h 5298523"/>
              <a:gd name="connsiteX43" fmla="*/ 55669 w 790693"/>
              <a:gd name="connsiteY43" fmla="*/ 2564648 h 5298523"/>
              <a:gd name="connsiteX44" fmla="*/ 108092 w 790693"/>
              <a:gd name="connsiteY44" fmla="*/ 2607424 h 5298523"/>
              <a:gd name="connsiteX45" fmla="*/ 50624 w 790693"/>
              <a:gd name="connsiteY45" fmla="*/ 2629217 h 5298523"/>
              <a:gd name="connsiteX46" fmla="*/ 226276 w 790693"/>
              <a:gd name="connsiteY46" fmla="*/ 2853844 h 5298523"/>
              <a:gd name="connsiteX47" fmla="*/ 50450 w 790693"/>
              <a:gd name="connsiteY47" fmla="*/ 2875821 h 5298523"/>
              <a:gd name="connsiteX48" fmla="*/ 224652 w 790693"/>
              <a:gd name="connsiteY48" fmla="*/ 3136926 h 5298523"/>
              <a:gd name="connsiteX49" fmla="*/ 132506 w 790693"/>
              <a:gd name="connsiteY49" fmla="*/ 3171420 h 5298523"/>
              <a:gd name="connsiteX50" fmla="*/ 282120 w 790693"/>
              <a:gd name="connsiteY50" fmla="*/ 3314176 h 5298523"/>
              <a:gd name="connsiteX51" fmla="*/ 158543 w 790693"/>
              <a:gd name="connsiteY51" fmla="*/ 3329307 h 5298523"/>
              <a:gd name="connsiteX52" fmla="*/ 289600 w 790693"/>
              <a:gd name="connsiteY52" fmla="*/ 3447656 h 5298523"/>
              <a:gd name="connsiteX53" fmla="*/ 440027 w 790693"/>
              <a:gd name="connsiteY53" fmla="*/ 3523673 h 5298523"/>
              <a:gd name="connsiteX54" fmla="*/ 303924 w 790693"/>
              <a:gd name="connsiteY54" fmla="*/ 3573478 h 5298523"/>
              <a:gd name="connsiteX55" fmla="*/ 365625 w 790693"/>
              <a:gd name="connsiteY55" fmla="*/ 3643642 h 5298523"/>
              <a:gd name="connsiteX56" fmla="*/ 180871 w 790693"/>
              <a:gd name="connsiteY56" fmla="*/ 3672283 h 5298523"/>
              <a:gd name="connsiteX57" fmla="*/ 347880 w 790693"/>
              <a:gd name="connsiteY57" fmla="*/ 3781172 h 5298523"/>
              <a:gd name="connsiteX58" fmla="*/ 203311 w 790693"/>
              <a:gd name="connsiteY58" fmla="*/ 3834218 h 5298523"/>
              <a:gd name="connsiteX59" fmla="*/ 289601 w 790693"/>
              <a:gd name="connsiteY59" fmla="*/ 3896725 h 5298523"/>
              <a:gd name="connsiteX60" fmla="*/ 200701 w 790693"/>
              <a:gd name="connsiteY60" fmla="*/ 3923562 h 5298523"/>
              <a:gd name="connsiteX61" fmla="*/ 477139 w 790693"/>
              <a:gd name="connsiteY61" fmla="*/ 4116125 h 5298523"/>
              <a:gd name="connsiteX62" fmla="*/ 174139 w 790693"/>
              <a:gd name="connsiteY62" fmla="*/ 4133868 h 5298523"/>
              <a:gd name="connsiteX63" fmla="*/ 320857 w 790693"/>
              <a:gd name="connsiteY63" fmla="*/ 4271581 h 5298523"/>
              <a:gd name="connsiteX64" fmla="*/ 316292 w 790693"/>
              <a:gd name="connsiteY64" fmla="*/ 4267079 h 5298523"/>
              <a:gd name="connsiteX65" fmla="*/ 183943 w 790693"/>
              <a:gd name="connsiteY65" fmla="*/ 4328861 h 5298523"/>
              <a:gd name="connsiteX66" fmla="*/ 565578 w 790693"/>
              <a:gd name="connsiteY66" fmla="*/ 4480267 h 5298523"/>
              <a:gd name="connsiteX67" fmla="*/ 283393 w 790693"/>
              <a:gd name="connsiteY67" fmla="*/ 4512330 h 5298523"/>
              <a:gd name="connsiteX68" fmla="*/ 455163 w 790693"/>
              <a:gd name="connsiteY68" fmla="*/ 4583303 h 5298523"/>
              <a:gd name="connsiteX69" fmla="*/ 415264 w 790693"/>
              <a:gd name="connsiteY69" fmla="*/ 4613563 h 5298523"/>
              <a:gd name="connsiteX70" fmla="*/ 725395 w 790693"/>
              <a:gd name="connsiteY70" fmla="*/ 4745423 h 5298523"/>
              <a:gd name="connsiteX71" fmla="*/ 645136 w 790693"/>
              <a:gd name="connsiteY71" fmla="*/ 4769020 h 5298523"/>
              <a:gd name="connsiteX72" fmla="*/ 790693 w 790693"/>
              <a:gd name="connsiteY72" fmla="*/ 4902500 h 5298523"/>
              <a:gd name="connsiteX73" fmla="*/ 0 w 790693"/>
              <a:gd name="connsiteY73" fmla="*/ 4911594 h 5298523"/>
              <a:gd name="connsiteX74" fmla="*/ 99801 w 790693"/>
              <a:gd name="connsiteY74" fmla="*/ 5014813 h 5298523"/>
              <a:gd name="connsiteX75" fmla="*/ 26036 w 790693"/>
              <a:gd name="connsiteY75" fmla="*/ 5032557 h 5298523"/>
              <a:gd name="connsiteX76" fmla="*/ 99625 w 790693"/>
              <a:gd name="connsiteY76" fmla="*/ 5106952 h 5298523"/>
              <a:gd name="connsiteX77" fmla="*/ 20180 w 790693"/>
              <a:gd name="connsiteY77" fmla="*/ 5124513 h 5298523"/>
              <a:gd name="connsiteX78" fmla="*/ 98002 w 790693"/>
              <a:gd name="connsiteY78" fmla="*/ 5247906 h 5298523"/>
              <a:gd name="connsiteX79" fmla="*/ 25224 w 790693"/>
              <a:gd name="connsiteY79"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91159 w 790693"/>
              <a:gd name="connsiteY25" fmla="*/ 1013248 h 5298523"/>
              <a:gd name="connsiteX26" fmla="*/ 185741 w 790693"/>
              <a:gd name="connsiteY26" fmla="*/ 1107817 h 5298523"/>
              <a:gd name="connsiteX27" fmla="*/ 63150 w 790693"/>
              <a:gd name="connsiteY27" fmla="*/ 1133034 h 5298523"/>
              <a:gd name="connsiteX28" fmla="*/ 357158 w 790693"/>
              <a:gd name="connsiteY28" fmla="*/ 1392337 h 5298523"/>
              <a:gd name="connsiteX29" fmla="*/ 2259 w 790693"/>
              <a:gd name="connsiteY29" fmla="*/ 1434487 h 5298523"/>
              <a:gd name="connsiteX30" fmla="*/ 115747 w 790693"/>
              <a:gd name="connsiteY30" fmla="*/ 1530049 h 5298523"/>
              <a:gd name="connsiteX31" fmla="*/ 66524 w 790693"/>
              <a:gd name="connsiteY31" fmla="*/ 1532346 h 5298523"/>
              <a:gd name="connsiteX32" fmla="*/ 104671 w 790693"/>
              <a:gd name="connsiteY32" fmla="*/ 1661726 h 5298523"/>
              <a:gd name="connsiteX33" fmla="*/ 31256 w 790693"/>
              <a:gd name="connsiteY33" fmla="*/ 1696219 h 5298523"/>
              <a:gd name="connsiteX34" fmla="*/ 103049 w 790693"/>
              <a:gd name="connsiteY34" fmla="*/ 1823036 h 5298523"/>
              <a:gd name="connsiteX35" fmla="*/ 56655 w 790693"/>
              <a:gd name="connsiteY35" fmla="*/ 1829699 h 5298523"/>
              <a:gd name="connsiteX36" fmla="*/ 141959 w 790693"/>
              <a:gd name="connsiteY36" fmla="*/ 1940392 h 5298523"/>
              <a:gd name="connsiteX37" fmla="*/ 102236 w 790693"/>
              <a:gd name="connsiteY37" fmla="*/ 1963990 h 5298523"/>
              <a:gd name="connsiteX38" fmla="*/ 199252 w 790693"/>
              <a:gd name="connsiteY38" fmla="*/ 2073689 h 5298523"/>
              <a:gd name="connsiteX39" fmla="*/ 40535 w 790693"/>
              <a:gd name="connsiteY39" fmla="*/ 2148085 h 5298523"/>
              <a:gd name="connsiteX40" fmla="*/ 125026 w 790693"/>
              <a:gd name="connsiteY40" fmla="*/ 2341458 h 5298523"/>
              <a:gd name="connsiteX41" fmla="*/ 41983 w 790693"/>
              <a:gd name="connsiteY41" fmla="*/ 2362441 h 5298523"/>
              <a:gd name="connsiteX42" fmla="*/ 106294 w 790693"/>
              <a:gd name="connsiteY42" fmla="*/ 2513039 h 5298523"/>
              <a:gd name="connsiteX43" fmla="*/ 55669 w 790693"/>
              <a:gd name="connsiteY43" fmla="*/ 2564648 h 5298523"/>
              <a:gd name="connsiteX44" fmla="*/ 108092 w 790693"/>
              <a:gd name="connsiteY44" fmla="*/ 2607424 h 5298523"/>
              <a:gd name="connsiteX45" fmla="*/ 50624 w 790693"/>
              <a:gd name="connsiteY45" fmla="*/ 2629217 h 5298523"/>
              <a:gd name="connsiteX46" fmla="*/ 226276 w 790693"/>
              <a:gd name="connsiteY46" fmla="*/ 2853844 h 5298523"/>
              <a:gd name="connsiteX47" fmla="*/ 50450 w 790693"/>
              <a:gd name="connsiteY47" fmla="*/ 2875821 h 5298523"/>
              <a:gd name="connsiteX48" fmla="*/ 224652 w 790693"/>
              <a:gd name="connsiteY48" fmla="*/ 3136926 h 5298523"/>
              <a:gd name="connsiteX49" fmla="*/ 132506 w 790693"/>
              <a:gd name="connsiteY49" fmla="*/ 3171420 h 5298523"/>
              <a:gd name="connsiteX50" fmla="*/ 282120 w 790693"/>
              <a:gd name="connsiteY50" fmla="*/ 3314176 h 5298523"/>
              <a:gd name="connsiteX51" fmla="*/ 158543 w 790693"/>
              <a:gd name="connsiteY51" fmla="*/ 3329307 h 5298523"/>
              <a:gd name="connsiteX52" fmla="*/ 289600 w 790693"/>
              <a:gd name="connsiteY52" fmla="*/ 3447656 h 5298523"/>
              <a:gd name="connsiteX53" fmla="*/ 440027 w 790693"/>
              <a:gd name="connsiteY53" fmla="*/ 3523673 h 5298523"/>
              <a:gd name="connsiteX54" fmla="*/ 303924 w 790693"/>
              <a:gd name="connsiteY54" fmla="*/ 3573478 h 5298523"/>
              <a:gd name="connsiteX55" fmla="*/ 365625 w 790693"/>
              <a:gd name="connsiteY55" fmla="*/ 3643642 h 5298523"/>
              <a:gd name="connsiteX56" fmla="*/ 180871 w 790693"/>
              <a:gd name="connsiteY56" fmla="*/ 3672283 h 5298523"/>
              <a:gd name="connsiteX57" fmla="*/ 347880 w 790693"/>
              <a:gd name="connsiteY57" fmla="*/ 3781172 h 5298523"/>
              <a:gd name="connsiteX58" fmla="*/ 203311 w 790693"/>
              <a:gd name="connsiteY58" fmla="*/ 3834218 h 5298523"/>
              <a:gd name="connsiteX59" fmla="*/ 289601 w 790693"/>
              <a:gd name="connsiteY59" fmla="*/ 3896725 h 5298523"/>
              <a:gd name="connsiteX60" fmla="*/ 200701 w 790693"/>
              <a:gd name="connsiteY60" fmla="*/ 3923562 h 5298523"/>
              <a:gd name="connsiteX61" fmla="*/ 477139 w 790693"/>
              <a:gd name="connsiteY61" fmla="*/ 4116125 h 5298523"/>
              <a:gd name="connsiteX62" fmla="*/ 174139 w 790693"/>
              <a:gd name="connsiteY62" fmla="*/ 4133868 h 5298523"/>
              <a:gd name="connsiteX63" fmla="*/ 320857 w 790693"/>
              <a:gd name="connsiteY63" fmla="*/ 4271581 h 5298523"/>
              <a:gd name="connsiteX64" fmla="*/ 316292 w 790693"/>
              <a:gd name="connsiteY64" fmla="*/ 4267079 h 5298523"/>
              <a:gd name="connsiteX65" fmla="*/ 183943 w 790693"/>
              <a:gd name="connsiteY65" fmla="*/ 4328861 h 5298523"/>
              <a:gd name="connsiteX66" fmla="*/ 565578 w 790693"/>
              <a:gd name="connsiteY66" fmla="*/ 4480267 h 5298523"/>
              <a:gd name="connsiteX67" fmla="*/ 283393 w 790693"/>
              <a:gd name="connsiteY67" fmla="*/ 4512330 h 5298523"/>
              <a:gd name="connsiteX68" fmla="*/ 455163 w 790693"/>
              <a:gd name="connsiteY68" fmla="*/ 4583303 h 5298523"/>
              <a:gd name="connsiteX69" fmla="*/ 415264 w 790693"/>
              <a:gd name="connsiteY69" fmla="*/ 4613563 h 5298523"/>
              <a:gd name="connsiteX70" fmla="*/ 725395 w 790693"/>
              <a:gd name="connsiteY70" fmla="*/ 4745423 h 5298523"/>
              <a:gd name="connsiteX71" fmla="*/ 645136 w 790693"/>
              <a:gd name="connsiteY71" fmla="*/ 4769020 h 5298523"/>
              <a:gd name="connsiteX72" fmla="*/ 790693 w 790693"/>
              <a:gd name="connsiteY72" fmla="*/ 4902500 h 5298523"/>
              <a:gd name="connsiteX73" fmla="*/ 0 w 790693"/>
              <a:gd name="connsiteY73" fmla="*/ 4911594 h 5298523"/>
              <a:gd name="connsiteX74" fmla="*/ 99801 w 790693"/>
              <a:gd name="connsiteY74" fmla="*/ 5014813 h 5298523"/>
              <a:gd name="connsiteX75" fmla="*/ 26036 w 790693"/>
              <a:gd name="connsiteY75" fmla="*/ 5032557 h 5298523"/>
              <a:gd name="connsiteX76" fmla="*/ 99625 w 790693"/>
              <a:gd name="connsiteY76" fmla="*/ 5106952 h 5298523"/>
              <a:gd name="connsiteX77" fmla="*/ 20180 w 790693"/>
              <a:gd name="connsiteY77" fmla="*/ 5124513 h 5298523"/>
              <a:gd name="connsiteX78" fmla="*/ 98002 w 790693"/>
              <a:gd name="connsiteY78" fmla="*/ 5247906 h 5298523"/>
              <a:gd name="connsiteX79" fmla="*/ 25224 w 790693"/>
              <a:gd name="connsiteY79"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118183 w 790693"/>
              <a:gd name="connsiteY24" fmla="*/ 986228 h 5298523"/>
              <a:gd name="connsiteX25" fmla="*/ 65759 w 790693"/>
              <a:gd name="connsiteY25" fmla="*/ 1009015 h 5298523"/>
              <a:gd name="connsiteX26" fmla="*/ 185741 w 790693"/>
              <a:gd name="connsiteY26" fmla="*/ 1107817 h 5298523"/>
              <a:gd name="connsiteX27" fmla="*/ 63150 w 790693"/>
              <a:gd name="connsiteY27" fmla="*/ 1133034 h 5298523"/>
              <a:gd name="connsiteX28" fmla="*/ 357158 w 790693"/>
              <a:gd name="connsiteY28" fmla="*/ 1392337 h 5298523"/>
              <a:gd name="connsiteX29" fmla="*/ 2259 w 790693"/>
              <a:gd name="connsiteY29" fmla="*/ 1434487 h 5298523"/>
              <a:gd name="connsiteX30" fmla="*/ 115747 w 790693"/>
              <a:gd name="connsiteY30" fmla="*/ 1530049 h 5298523"/>
              <a:gd name="connsiteX31" fmla="*/ 66524 w 790693"/>
              <a:gd name="connsiteY31" fmla="*/ 1532346 h 5298523"/>
              <a:gd name="connsiteX32" fmla="*/ 104671 w 790693"/>
              <a:gd name="connsiteY32" fmla="*/ 1661726 h 5298523"/>
              <a:gd name="connsiteX33" fmla="*/ 31256 w 790693"/>
              <a:gd name="connsiteY33" fmla="*/ 1696219 h 5298523"/>
              <a:gd name="connsiteX34" fmla="*/ 103049 w 790693"/>
              <a:gd name="connsiteY34" fmla="*/ 1823036 h 5298523"/>
              <a:gd name="connsiteX35" fmla="*/ 56655 w 790693"/>
              <a:gd name="connsiteY35" fmla="*/ 1829699 h 5298523"/>
              <a:gd name="connsiteX36" fmla="*/ 141959 w 790693"/>
              <a:gd name="connsiteY36" fmla="*/ 1940392 h 5298523"/>
              <a:gd name="connsiteX37" fmla="*/ 102236 w 790693"/>
              <a:gd name="connsiteY37" fmla="*/ 1963990 h 5298523"/>
              <a:gd name="connsiteX38" fmla="*/ 199252 w 790693"/>
              <a:gd name="connsiteY38" fmla="*/ 2073689 h 5298523"/>
              <a:gd name="connsiteX39" fmla="*/ 40535 w 790693"/>
              <a:gd name="connsiteY39" fmla="*/ 2148085 h 5298523"/>
              <a:gd name="connsiteX40" fmla="*/ 125026 w 790693"/>
              <a:gd name="connsiteY40" fmla="*/ 2341458 h 5298523"/>
              <a:gd name="connsiteX41" fmla="*/ 41983 w 790693"/>
              <a:gd name="connsiteY41" fmla="*/ 2362441 h 5298523"/>
              <a:gd name="connsiteX42" fmla="*/ 106294 w 790693"/>
              <a:gd name="connsiteY42" fmla="*/ 2513039 h 5298523"/>
              <a:gd name="connsiteX43" fmla="*/ 55669 w 790693"/>
              <a:gd name="connsiteY43" fmla="*/ 2564648 h 5298523"/>
              <a:gd name="connsiteX44" fmla="*/ 108092 w 790693"/>
              <a:gd name="connsiteY44" fmla="*/ 2607424 h 5298523"/>
              <a:gd name="connsiteX45" fmla="*/ 50624 w 790693"/>
              <a:gd name="connsiteY45" fmla="*/ 2629217 h 5298523"/>
              <a:gd name="connsiteX46" fmla="*/ 226276 w 790693"/>
              <a:gd name="connsiteY46" fmla="*/ 2853844 h 5298523"/>
              <a:gd name="connsiteX47" fmla="*/ 50450 w 790693"/>
              <a:gd name="connsiteY47" fmla="*/ 2875821 h 5298523"/>
              <a:gd name="connsiteX48" fmla="*/ 224652 w 790693"/>
              <a:gd name="connsiteY48" fmla="*/ 3136926 h 5298523"/>
              <a:gd name="connsiteX49" fmla="*/ 132506 w 790693"/>
              <a:gd name="connsiteY49" fmla="*/ 3171420 h 5298523"/>
              <a:gd name="connsiteX50" fmla="*/ 282120 w 790693"/>
              <a:gd name="connsiteY50" fmla="*/ 3314176 h 5298523"/>
              <a:gd name="connsiteX51" fmla="*/ 158543 w 790693"/>
              <a:gd name="connsiteY51" fmla="*/ 3329307 h 5298523"/>
              <a:gd name="connsiteX52" fmla="*/ 289600 w 790693"/>
              <a:gd name="connsiteY52" fmla="*/ 3447656 h 5298523"/>
              <a:gd name="connsiteX53" fmla="*/ 440027 w 790693"/>
              <a:gd name="connsiteY53" fmla="*/ 3523673 h 5298523"/>
              <a:gd name="connsiteX54" fmla="*/ 303924 w 790693"/>
              <a:gd name="connsiteY54" fmla="*/ 3573478 h 5298523"/>
              <a:gd name="connsiteX55" fmla="*/ 365625 w 790693"/>
              <a:gd name="connsiteY55" fmla="*/ 3643642 h 5298523"/>
              <a:gd name="connsiteX56" fmla="*/ 180871 w 790693"/>
              <a:gd name="connsiteY56" fmla="*/ 3672283 h 5298523"/>
              <a:gd name="connsiteX57" fmla="*/ 347880 w 790693"/>
              <a:gd name="connsiteY57" fmla="*/ 3781172 h 5298523"/>
              <a:gd name="connsiteX58" fmla="*/ 203311 w 790693"/>
              <a:gd name="connsiteY58" fmla="*/ 3834218 h 5298523"/>
              <a:gd name="connsiteX59" fmla="*/ 289601 w 790693"/>
              <a:gd name="connsiteY59" fmla="*/ 3896725 h 5298523"/>
              <a:gd name="connsiteX60" fmla="*/ 200701 w 790693"/>
              <a:gd name="connsiteY60" fmla="*/ 3923562 h 5298523"/>
              <a:gd name="connsiteX61" fmla="*/ 477139 w 790693"/>
              <a:gd name="connsiteY61" fmla="*/ 4116125 h 5298523"/>
              <a:gd name="connsiteX62" fmla="*/ 174139 w 790693"/>
              <a:gd name="connsiteY62" fmla="*/ 4133868 h 5298523"/>
              <a:gd name="connsiteX63" fmla="*/ 320857 w 790693"/>
              <a:gd name="connsiteY63" fmla="*/ 4271581 h 5298523"/>
              <a:gd name="connsiteX64" fmla="*/ 316292 w 790693"/>
              <a:gd name="connsiteY64" fmla="*/ 4267079 h 5298523"/>
              <a:gd name="connsiteX65" fmla="*/ 183943 w 790693"/>
              <a:gd name="connsiteY65" fmla="*/ 4328861 h 5298523"/>
              <a:gd name="connsiteX66" fmla="*/ 565578 w 790693"/>
              <a:gd name="connsiteY66" fmla="*/ 4480267 h 5298523"/>
              <a:gd name="connsiteX67" fmla="*/ 283393 w 790693"/>
              <a:gd name="connsiteY67" fmla="*/ 4512330 h 5298523"/>
              <a:gd name="connsiteX68" fmla="*/ 455163 w 790693"/>
              <a:gd name="connsiteY68" fmla="*/ 4583303 h 5298523"/>
              <a:gd name="connsiteX69" fmla="*/ 415264 w 790693"/>
              <a:gd name="connsiteY69" fmla="*/ 4613563 h 5298523"/>
              <a:gd name="connsiteX70" fmla="*/ 725395 w 790693"/>
              <a:gd name="connsiteY70" fmla="*/ 4745423 h 5298523"/>
              <a:gd name="connsiteX71" fmla="*/ 645136 w 790693"/>
              <a:gd name="connsiteY71" fmla="*/ 4769020 h 5298523"/>
              <a:gd name="connsiteX72" fmla="*/ 790693 w 790693"/>
              <a:gd name="connsiteY72" fmla="*/ 4902500 h 5298523"/>
              <a:gd name="connsiteX73" fmla="*/ 0 w 790693"/>
              <a:gd name="connsiteY73" fmla="*/ 4911594 h 5298523"/>
              <a:gd name="connsiteX74" fmla="*/ 99801 w 790693"/>
              <a:gd name="connsiteY74" fmla="*/ 5014813 h 5298523"/>
              <a:gd name="connsiteX75" fmla="*/ 26036 w 790693"/>
              <a:gd name="connsiteY75" fmla="*/ 5032557 h 5298523"/>
              <a:gd name="connsiteX76" fmla="*/ 99625 w 790693"/>
              <a:gd name="connsiteY76" fmla="*/ 5106952 h 5298523"/>
              <a:gd name="connsiteX77" fmla="*/ 20180 w 790693"/>
              <a:gd name="connsiteY77" fmla="*/ 5124513 h 5298523"/>
              <a:gd name="connsiteX78" fmla="*/ 98002 w 790693"/>
              <a:gd name="connsiteY78" fmla="*/ 5247906 h 5298523"/>
              <a:gd name="connsiteX79" fmla="*/ 25224 w 790693"/>
              <a:gd name="connsiteY79"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172229 w 790693"/>
              <a:gd name="connsiteY22" fmla="*/ 932188 h 5298523"/>
              <a:gd name="connsiteX23" fmla="*/ 158717 w 790693"/>
              <a:gd name="connsiteY23" fmla="*/ 972718 h 5298523"/>
              <a:gd name="connsiteX24" fmla="*/ 65759 w 790693"/>
              <a:gd name="connsiteY24" fmla="*/ 1009015 h 5298523"/>
              <a:gd name="connsiteX25" fmla="*/ 185741 w 790693"/>
              <a:gd name="connsiteY25" fmla="*/ 1107817 h 5298523"/>
              <a:gd name="connsiteX26" fmla="*/ 63150 w 790693"/>
              <a:gd name="connsiteY26" fmla="*/ 1133034 h 5298523"/>
              <a:gd name="connsiteX27" fmla="*/ 357158 w 790693"/>
              <a:gd name="connsiteY27" fmla="*/ 1392337 h 5298523"/>
              <a:gd name="connsiteX28" fmla="*/ 2259 w 790693"/>
              <a:gd name="connsiteY28" fmla="*/ 1434487 h 5298523"/>
              <a:gd name="connsiteX29" fmla="*/ 115747 w 790693"/>
              <a:gd name="connsiteY29" fmla="*/ 1530049 h 5298523"/>
              <a:gd name="connsiteX30" fmla="*/ 66524 w 790693"/>
              <a:gd name="connsiteY30" fmla="*/ 1532346 h 5298523"/>
              <a:gd name="connsiteX31" fmla="*/ 104671 w 790693"/>
              <a:gd name="connsiteY31" fmla="*/ 1661726 h 5298523"/>
              <a:gd name="connsiteX32" fmla="*/ 31256 w 790693"/>
              <a:gd name="connsiteY32" fmla="*/ 1696219 h 5298523"/>
              <a:gd name="connsiteX33" fmla="*/ 103049 w 790693"/>
              <a:gd name="connsiteY33" fmla="*/ 1823036 h 5298523"/>
              <a:gd name="connsiteX34" fmla="*/ 56655 w 790693"/>
              <a:gd name="connsiteY34" fmla="*/ 1829699 h 5298523"/>
              <a:gd name="connsiteX35" fmla="*/ 141959 w 790693"/>
              <a:gd name="connsiteY35" fmla="*/ 1940392 h 5298523"/>
              <a:gd name="connsiteX36" fmla="*/ 102236 w 790693"/>
              <a:gd name="connsiteY36" fmla="*/ 1963990 h 5298523"/>
              <a:gd name="connsiteX37" fmla="*/ 199252 w 790693"/>
              <a:gd name="connsiteY37" fmla="*/ 2073689 h 5298523"/>
              <a:gd name="connsiteX38" fmla="*/ 40535 w 790693"/>
              <a:gd name="connsiteY38" fmla="*/ 2148085 h 5298523"/>
              <a:gd name="connsiteX39" fmla="*/ 125026 w 790693"/>
              <a:gd name="connsiteY39" fmla="*/ 2341458 h 5298523"/>
              <a:gd name="connsiteX40" fmla="*/ 41983 w 790693"/>
              <a:gd name="connsiteY40" fmla="*/ 2362441 h 5298523"/>
              <a:gd name="connsiteX41" fmla="*/ 106294 w 790693"/>
              <a:gd name="connsiteY41" fmla="*/ 2513039 h 5298523"/>
              <a:gd name="connsiteX42" fmla="*/ 55669 w 790693"/>
              <a:gd name="connsiteY42" fmla="*/ 2564648 h 5298523"/>
              <a:gd name="connsiteX43" fmla="*/ 108092 w 790693"/>
              <a:gd name="connsiteY43" fmla="*/ 2607424 h 5298523"/>
              <a:gd name="connsiteX44" fmla="*/ 50624 w 790693"/>
              <a:gd name="connsiteY44" fmla="*/ 2629217 h 5298523"/>
              <a:gd name="connsiteX45" fmla="*/ 226276 w 790693"/>
              <a:gd name="connsiteY45" fmla="*/ 2853844 h 5298523"/>
              <a:gd name="connsiteX46" fmla="*/ 50450 w 790693"/>
              <a:gd name="connsiteY46" fmla="*/ 2875821 h 5298523"/>
              <a:gd name="connsiteX47" fmla="*/ 224652 w 790693"/>
              <a:gd name="connsiteY47" fmla="*/ 3136926 h 5298523"/>
              <a:gd name="connsiteX48" fmla="*/ 132506 w 790693"/>
              <a:gd name="connsiteY48" fmla="*/ 3171420 h 5298523"/>
              <a:gd name="connsiteX49" fmla="*/ 282120 w 790693"/>
              <a:gd name="connsiteY49" fmla="*/ 3314176 h 5298523"/>
              <a:gd name="connsiteX50" fmla="*/ 158543 w 790693"/>
              <a:gd name="connsiteY50" fmla="*/ 3329307 h 5298523"/>
              <a:gd name="connsiteX51" fmla="*/ 289600 w 790693"/>
              <a:gd name="connsiteY51" fmla="*/ 3447656 h 5298523"/>
              <a:gd name="connsiteX52" fmla="*/ 440027 w 790693"/>
              <a:gd name="connsiteY52" fmla="*/ 3523673 h 5298523"/>
              <a:gd name="connsiteX53" fmla="*/ 303924 w 790693"/>
              <a:gd name="connsiteY53" fmla="*/ 3573478 h 5298523"/>
              <a:gd name="connsiteX54" fmla="*/ 365625 w 790693"/>
              <a:gd name="connsiteY54" fmla="*/ 3643642 h 5298523"/>
              <a:gd name="connsiteX55" fmla="*/ 180871 w 790693"/>
              <a:gd name="connsiteY55" fmla="*/ 3672283 h 5298523"/>
              <a:gd name="connsiteX56" fmla="*/ 347880 w 790693"/>
              <a:gd name="connsiteY56" fmla="*/ 3781172 h 5298523"/>
              <a:gd name="connsiteX57" fmla="*/ 203311 w 790693"/>
              <a:gd name="connsiteY57" fmla="*/ 3834218 h 5298523"/>
              <a:gd name="connsiteX58" fmla="*/ 289601 w 790693"/>
              <a:gd name="connsiteY58" fmla="*/ 3896725 h 5298523"/>
              <a:gd name="connsiteX59" fmla="*/ 200701 w 790693"/>
              <a:gd name="connsiteY59" fmla="*/ 3923562 h 5298523"/>
              <a:gd name="connsiteX60" fmla="*/ 477139 w 790693"/>
              <a:gd name="connsiteY60" fmla="*/ 4116125 h 5298523"/>
              <a:gd name="connsiteX61" fmla="*/ 174139 w 790693"/>
              <a:gd name="connsiteY61" fmla="*/ 4133868 h 5298523"/>
              <a:gd name="connsiteX62" fmla="*/ 320857 w 790693"/>
              <a:gd name="connsiteY62" fmla="*/ 4271581 h 5298523"/>
              <a:gd name="connsiteX63" fmla="*/ 316292 w 790693"/>
              <a:gd name="connsiteY63" fmla="*/ 4267079 h 5298523"/>
              <a:gd name="connsiteX64" fmla="*/ 183943 w 790693"/>
              <a:gd name="connsiteY64" fmla="*/ 4328861 h 5298523"/>
              <a:gd name="connsiteX65" fmla="*/ 565578 w 790693"/>
              <a:gd name="connsiteY65" fmla="*/ 4480267 h 5298523"/>
              <a:gd name="connsiteX66" fmla="*/ 283393 w 790693"/>
              <a:gd name="connsiteY66" fmla="*/ 4512330 h 5298523"/>
              <a:gd name="connsiteX67" fmla="*/ 455163 w 790693"/>
              <a:gd name="connsiteY67" fmla="*/ 4583303 h 5298523"/>
              <a:gd name="connsiteX68" fmla="*/ 415264 w 790693"/>
              <a:gd name="connsiteY68" fmla="*/ 4613563 h 5298523"/>
              <a:gd name="connsiteX69" fmla="*/ 725395 w 790693"/>
              <a:gd name="connsiteY69" fmla="*/ 4745423 h 5298523"/>
              <a:gd name="connsiteX70" fmla="*/ 645136 w 790693"/>
              <a:gd name="connsiteY70" fmla="*/ 4769020 h 5298523"/>
              <a:gd name="connsiteX71" fmla="*/ 790693 w 790693"/>
              <a:gd name="connsiteY71" fmla="*/ 4902500 h 5298523"/>
              <a:gd name="connsiteX72" fmla="*/ 0 w 790693"/>
              <a:gd name="connsiteY72" fmla="*/ 4911594 h 5298523"/>
              <a:gd name="connsiteX73" fmla="*/ 99801 w 790693"/>
              <a:gd name="connsiteY73" fmla="*/ 5014813 h 5298523"/>
              <a:gd name="connsiteX74" fmla="*/ 26036 w 790693"/>
              <a:gd name="connsiteY74" fmla="*/ 5032557 h 5298523"/>
              <a:gd name="connsiteX75" fmla="*/ 99625 w 790693"/>
              <a:gd name="connsiteY75" fmla="*/ 5106952 h 5298523"/>
              <a:gd name="connsiteX76" fmla="*/ 20180 w 790693"/>
              <a:gd name="connsiteY76" fmla="*/ 5124513 h 5298523"/>
              <a:gd name="connsiteX77" fmla="*/ 98002 w 790693"/>
              <a:gd name="connsiteY77" fmla="*/ 5247906 h 5298523"/>
              <a:gd name="connsiteX78" fmla="*/ 25224 w 790693"/>
              <a:gd name="connsiteY7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79096 w 790693"/>
              <a:gd name="connsiteY22" fmla="*/ 902555 h 5298523"/>
              <a:gd name="connsiteX23" fmla="*/ 158717 w 790693"/>
              <a:gd name="connsiteY23" fmla="*/ 972718 h 5298523"/>
              <a:gd name="connsiteX24" fmla="*/ 65759 w 790693"/>
              <a:gd name="connsiteY24" fmla="*/ 1009015 h 5298523"/>
              <a:gd name="connsiteX25" fmla="*/ 185741 w 790693"/>
              <a:gd name="connsiteY25" fmla="*/ 1107817 h 5298523"/>
              <a:gd name="connsiteX26" fmla="*/ 63150 w 790693"/>
              <a:gd name="connsiteY26" fmla="*/ 1133034 h 5298523"/>
              <a:gd name="connsiteX27" fmla="*/ 357158 w 790693"/>
              <a:gd name="connsiteY27" fmla="*/ 1392337 h 5298523"/>
              <a:gd name="connsiteX28" fmla="*/ 2259 w 790693"/>
              <a:gd name="connsiteY28" fmla="*/ 1434487 h 5298523"/>
              <a:gd name="connsiteX29" fmla="*/ 115747 w 790693"/>
              <a:gd name="connsiteY29" fmla="*/ 1530049 h 5298523"/>
              <a:gd name="connsiteX30" fmla="*/ 66524 w 790693"/>
              <a:gd name="connsiteY30" fmla="*/ 1532346 h 5298523"/>
              <a:gd name="connsiteX31" fmla="*/ 104671 w 790693"/>
              <a:gd name="connsiteY31" fmla="*/ 1661726 h 5298523"/>
              <a:gd name="connsiteX32" fmla="*/ 31256 w 790693"/>
              <a:gd name="connsiteY32" fmla="*/ 1696219 h 5298523"/>
              <a:gd name="connsiteX33" fmla="*/ 103049 w 790693"/>
              <a:gd name="connsiteY33" fmla="*/ 1823036 h 5298523"/>
              <a:gd name="connsiteX34" fmla="*/ 56655 w 790693"/>
              <a:gd name="connsiteY34" fmla="*/ 1829699 h 5298523"/>
              <a:gd name="connsiteX35" fmla="*/ 141959 w 790693"/>
              <a:gd name="connsiteY35" fmla="*/ 1940392 h 5298523"/>
              <a:gd name="connsiteX36" fmla="*/ 102236 w 790693"/>
              <a:gd name="connsiteY36" fmla="*/ 1963990 h 5298523"/>
              <a:gd name="connsiteX37" fmla="*/ 199252 w 790693"/>
              <a:gd name="connsiteY37" fmla="*/ 2073689 h 5298523"/>
              <a:gd name="connsiteX38" fmla="*/ 40535 w 790693"/>
              <a:gd name="connsiteY38" fmla="*/ 2148085 h 5298523"/>
              <a:gd name="connsiteX39" fmla="*/ 125026 w 790693"/>
              <a:gd name="connsiteY39" fmla="*/ 2341458 h 5298523"/>
              <a:gd name="connsiteX40" fmla="*/ 41983 w 790693"/>
              <a:gd name="connsiteY40" fmla="*/ 2362441 h 5298523"/>
              <a:gd name="connsiteX41" fmla="*/ 106294 w 790693"/>
              <a:gd name="connsiteY41" fmla="*/ 2513039 h 5298523"/>
              <a:gd name="connsiteX42" fmla="*/ 55669 w 790693"/>
              <a:gd name="connsiteY42" fmla="*/ 2564648 h 5298523"/>
              <a:gd name="connsiteX43" fmla="*/ 108092 w 790693"/>
              <a:gd name="connsiteY43" fmla="*/ 2607424 h 5298523"/>
              <a:gd name="connsiteX44" fmla="*/ 50624 w 790693"/>
              <a:gd name="connsiteY44" fmla="*/ 2629217 h 5298523"/>
              <a:gd name="connsiteX45" fmla="*/ 226276 w 790693"/>
              <a:gd name="connsiteY45" fmla="*/ 2853844 h 5298523"/>
              <a:gd name="connsiteX46" fmla="*/ 50450 w 790693"/>
              <a:gd name="connsiteY46" fmla="*/ 2875821 h 5298523"/>
              <a:gd name="connsiteX47" fmla="*/ 224652 w 790693"/>
              <a:gd name="connsiteY47" fmla="*/ 3136926 h 5298523"/>
              <a:gd name="connsiteX48" fmla="*/ 132506 w 790693"/>
              <a:gd name="connsiteY48" fmla="*/ 3171420 h 5298523"/>
              <a:gd name="connsiteX49" fmla="*/ 282120 w 790693"/>
              <a:gd name="connsiteY49" fmla="*/ 3314176 h 5298523"/>
              <a:gd name="connsiteX50" fmla="*/ 158543 w 790693"/>
              <a:gd name="connsiteY50" fmla="*/ 3329307 h 5298523"/>
              <a:gd name="connsiteX51" fmla="*/ 289600 w 790693"/>
              <a:gd name="connsiteY51" fmla="*/ 3447656 h 5298523"/>
              <a:gd name="connsiteX52" fmla="*/ 440027 w 790693"/>
              <a:gd name="connsiteY52" fmla="*/ 3523673 h 5298523"/>
              <a:gd name="connsiteX53" fmla="*/ 303924 w 790693"/>
              <a:gd name="connsiteY53" fmla="*/ 3573478 h 5298523"/>
              <a:gd name="connsiteX54" fmla="*/ 365625 w 790693"/>
              <a:gd name="connsiteY54" fmla="*/ 3643642 h 5298523"/>
              <a:gd name="connsiteX55" fmla="*/ 180871 w 790693"/>
              <a:gd name="connsiteY55" fmla="*/ 3672283 h 5298523"/>
              <a:gd name="connsiteX56" fmla="*/ 347880 w 790693"/>
              <a:gd name="connsiteY56" fmla="*/ 3781172 h 5298523"/>
              <a:gd name="connsiteX57" fmla="*/ 203311 w 790693"/>
              <a:gd name="connsiteY57" fmla="*/ 3834218 h 5298523"/>
              <a:gd name="connsiteX58" fmla="*/ 289601 w 790693"/>
              <a:gd name="connsiteY58" fmla="*/ 3896725 h 5298523"/>
              <a:gd name="connsiteX59" fmla="*/ 200701 w 790693"/>
              <a:gd name="connsiteY59" fmla="*/ 3923562 h 5298523"/>
              <a:gd name="connsiteX60" fmla="*/ 477139 w 790693"/>
              <a:gd name="connsiteY60" fmla="*/ 4116125 h 5298523"/>
              <a:gd name="connsiteX61" fmla="*/ 174139 w 790693"/>
              <a:gd name="connsiteY61" fmla="*/ 4133868 h 5298523"/>
              <a:gd name="connsiteX62" fmla="*/ 320857 w 790693"/>
              <a:gd name="connsiteY62" fmla="*/ 4271581 h 5298523"/>
              <a:gd name="connsiteX63" fmla="*/ 316292 w 790693"/>
              <a:gd name="connsiteY63" fmla="*/ 4267079 h 5298523"/>
              <a:gd name="connsiteX64" fmla="*/ 183943 w 790693"/>
              <a:gd name="connsiteY64" fmla="*/ 4328861 h 5298523"/>
              <a:gd name="connsiteX65" fmla="*/ 565578 w 790693"/>
              <a:gd name="connsiteY65" fmla="*/ 4480267 h 5298523"/>
              <a:gd name="connsiteX66" fmla="*/ 283393 w 790693"/>
              <a:gd name="connsiteY66" fmla="*/ 4512330 h 5298523"/>
              <a:gd name="connsiteX67" fmla="*/ 455163 w 790693"/>
              <a:gd name="connsiteY67" fmla="*/ 4583303 h 5298523"/>
              <a:gd name="connsiteX68" fmla="*/ 415264 w 790693"/>
              <a:gd name="connsiteY68" fmla="*/ 4613563 h 5298523"/>
              <a:gd name="connsiteX69" fmla="*/ 725395 w 790693"/>
              <a:gd name="connsiteY69" fmla="*/ 4745423 h 5298523"/>
              <a:gd name="connsiteX70" fmla="*/ 645136 w 790693"/>
              <a:gd name="connsiteY70" fmla="*/ 4769020 h 5298523"/>
              <a:gd name="connsiteX71" fmla="*/ 790693 w 790693"/>
              <a:gd name="connsiteY71" fmla="*/ 4902500 h 5298523"/>
              <a:gd name="connsiteX72" fmla="*/ 0 w 790693"/>
              <a:gd name="connsiteY72" fmla="*/ 4911594 h 5298523"/>
              <a:gd name="connsiteX73" fmla="*/ 99801 w 790693"/>
              <a:gd name="connsiteY73" fmla="*/ 5014813 h 5298523"/>
              <a:gd name="connsiteX74" fmla="*/ 26036 w 790693"/>
              <a:gd name="connsiteY74" fmla="*/ 5032557 h 5298523"/>
              <a:gd name="connsiteX75" fmla="*/ 99625 w 790693"/>
              <a:gd name="connsiteY75" fmla="*/ 5106952 h 5298523"/>
              <a:gd name="connsiteX76" fmla="*/ 20180 w 790693"/>
              <a:gd name="connsiteY76" fmla="*/ 5124513 h 5298523"/>
              <a:gd name="connsiteX77" fmla="*/ 98002 w 790693"/>
              <a:gd name="connsiteY77" fmla="*/ 5247906 h 5298523"/>
              <a:gd name="connsiteX78" fmla="*/ 25224 w 790693"/>
              <a:gd name="connsiteY7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118183 w 790693"/>
              <a:gd name="connsiteY21" fmla="*/ 851128 h 5298523"/>
              <a:gd name="connsiteX22" fmla="*/ 79096 w 790693"/>
              <a:gd name="connsiteY22" fmla="*/ 902555 h 5298523"/>
              <a:gd name="connsiteX23" fmla="*/ 158717 w 790693"/>
              <a:gd name="connsiteY23" fmla="*/ 972718 h 5298523"/>
              <a:gd name="connsiteX24" fmla="*/ 65759 w 790693"/>
              <a:gd name="connsiteY24" fmla="*/ 1009015 h 5298523"/>
              <a:gd name="connsiteX25" fmla="*/ 185741 w 790693"/>
              <a:gd name="connsiteY25" fmla="*/ 1107817 h 5298523"/>
              <a:gd name="connsiteX26" fmla="*/ 63150 w 790693"/>
              <a:gd name="connsiteY26" fmla="*/ 1133034 h 5298523"/>
              <a:gd name="connsiteX27" fmla="*/ 357158 w 790693"/>
              <a:gd name="connsiteY27" fmla="*/ 1392337 h 5298523"/>
              <a:gd name="connsiteX28" fmla="*/ 2259 w 790693"/>
              <a:gd name="connsiteY28" fmla="*/ 1434487 h 5298523"/>
              <a:gd name="connsiteX29" fmla="*/ 115747 w 790693"/>
              <a:gd name="connsiteY29" fmla="*/ 1530049 h 5298523"/>
              <a:gd name="connsiteX30" fmla="*/ 66524 w 790693"/>
              <a:gd name="connsiteY30" fmla="*/ 1532346 h 5298523"/>
              <a:gd name="connsiteX31" fmla="*/ 104671 w 790693"/>
              <a:gd name="connsiteY31" fmla="*/ 1661726 h 5298523"/>
              <a:gd name="connsiteX32" fmla="*/ 31256 w 790693"/>
              <a:gd name="connsiteY32" fmla="*/ 1696219 h 5298523"/>
              <a:gd name="connsiteX33" fmla="*/ 103049 w 790693"/>
              <a:gd name="connsiteY33" fmla="*/ 1823036 h 5298523"/>
              <a:gd name="connsiteX34" fmla="*/ 56655 w 790693"/>
              <a:gd name="connsiteY34" fmla="*/ 1829699 h 5298523"/>
              <a:gd name="connsiteX35" fmla="*/ 141959 w 790693"/>
              <a:gd name="connsiteY35" fmla="*/ 1940392 h 5298523"/>
              <a:gd name="connsiteX36" fmla="*/ 102236 w 790693"/>
              <a:gd name="connsiteY36" fmla="*/ 1963990 h 5298523"/>
              <a:gd name="connsiteX37" fmla="*/ 199252 w 790693"/>
              <a:gd name="connsiteY37" fmla="*/ 2073689 h 5298523"/>
              <a:gd name="connsiteX38" fmla="*/ 40535 w 790693"/>
              <a:gd name="connsiteY38" fmla="*/ 2148085 h 5298523"/>
              <a:gd name="connsiteX39" fmla="*/ 125026 w 790693"/>
              <a:gd name="connsiteY39" fmla="*/ 2341458 h 5298523"/>
              <a:gd name="connsiteX40" fmla="*/ 41983 w 790693"/>
              <a:gd name="connsiteY40" fmla="*/ 2362441 h 5298523"/>
              <a:gd name="connsiteX41" fmla="*/ 106294 w 790693"/>
              <a:gd name="connsiteY41" fmla="*/ 2513039 h 5298523"/>
              <a:gd name="connsiteX42" fmla="*/ 55669 w 790693"/>
              <a:gd name="connsiteY42" fmla="*/ 2564648 h 5298523"/>
              <a:gd name="connsiteX43" fmla="*/ 108092 w 790693"/>
              <a:gd name="connsiteY43" fmla="*/ 2607424 h 5298523"/>
              <a:gd name="connsiteX44" fmla="*/ 50624 w 790693"/>
              <a:gd name="connsiteY44" fmla="*/ 2629217 h 5298523"/>
              <a:gd name="connsiteX45" fmla="*/ 226276 w 790693"/>
              <a:gd name="connsiteY45" fmla="*/ 2853844 h 5298523"/>
              <a:gd name="connsiteX46" fmla="*/ 50450 w 790693"/>
              <a:gd name="connsiteY46" fmla="*/ 2875821 h 5298523"/>
              <a:gd name="connsiteX47" fmla="*/ 224652 w 790693"/>
              <a:gd name="connsiteY47" fmla="*/ 3136926 h 5298523"/>
              <a:gd name="connsiteX48" fmla="*/ 132506 w 790693"/>
              <a:gd name="connsiteY48" fmla="*/ 3171420 h 5298523"/>
              <a:gd name="connsiteX49" fmla="*/ 282120 w 790693"/>
              <a:gd name="connsiteY49" fmla="*/ 3314176 h 5298523"/>
              <a:gd name="connsiteX50" fmla="*/ 158543 w 790693"/>
              <a:gd name="connsiteY50" fmla="*/ 3329307 h 5298523"/>
              <a:gd name="connsiteX51" fmla="*/ 289600 w 790693"/>
              <a:gd name="connsiteY51" fmla="*/ 3447656 h 5298523"/>
              <a:gd name="connsiteX52" fmla="*/ 440027 w 790693"/>
              <a:gd name="connsiteY52" fmla="*/ 3523673 h 5298523"/>
              <a:gd name="connsiteX53" fmla="*/ 303924 w 790693"/>
              <a:gd name="connsiteY53" fmla="*/ 3573478 h 5298523"/>
              <a:gd name="connsiteX54" fmla="*/ 365625 w 790693"/>
              <a:gd name="connsiteY54" fmla="*/ 3643642 h 5298523"/>
              <a:gd name="connsiteX55" fmla="*/ 180871 w 790693"/>
              <a:gd name="connsiteY55" fmla="*/ 3672283 h 5298523"/>
              <a:gd name="connsiteX56" fmla="*/ 347880 w 790693"/>
              <a:gd name="connsiteY56" fmla="*/ 3781172 h 5298523"/>
              <a:gd name="connsiteX57" fmla="*/ 203311 w 790693"/>
              <a:gd name="connsiteY57" fmla="*/ 3834218 h 5298523"/>
              <a:gd name="connsiteX58" fmla="*/ 289601 w 790693"/>
              <a:gd name="connsiteY58" fmla="*/ 3896725 h 5298523"/>
              <a:gd name="connsiteX59" fmla="*/ 200701 w 790693"/>
              <a:gd name="connsiteY59" fmla="*/ 3923562 h 5298523"/>
              <a:gd name="connsiteX60" fmla="*/ 477139 w 790693"/>
              <a:gd name="connsiteY60" fmla="*/ 4116125 h 5298523"/>
              <a:gd name="connsiteX61" fmla="*/ 174139 w 790693"/>
              <a:gd name="connsiteY61" fmla="*/ 4133868 h 5298523"/>
              <a:gd name="connsiteX62" fmla="*/ 320857 w 790693"/>
              <a:gd name="connsiteY62" fmla="*/ 4271581 h 5298523"/>
              <a:gd name="connsiteX63" fmla="*/ 316292 w 790693"/>
              <a:gd name="connsiteY63" fmla="*/ 4267079 h 5298523"/>
              <a:gd name="connsiteX64" fmla="*/ 183943 w 790693"/>
              <a:gd name="connsiteY64" fmla="*/ 4328861 h 5298523"/>
              <a:gd name="connsiteX65" fmla="*/ 565578 w 790693"/>
              <a:gd name="connsiteY65" fmla="*/ 4480267 h 5298523"/>
              <a:gd name="connsiteX66" fmla="*/ 283393 w 790693"/>
              <a:gd name="connsiteY66" fmla="*/ 4512330 h 5298523"/>
              <a:gd name="connsiteX67" fmla="*/ 455163 w 790693"/>
              <a:gd name="connsiteY67" fmla="*/ 4583303 h 5298523"/>
              <a:gd name="connsiteX68" fmla="*/ 415264 w 790693"/>
              <a:gd name="connsiteY68" fmla="*/ 4613563 h 5298523"/>
              <a:gd name="connsiteX69" fmla="*/ 725395 w 790693"/>
              <a:gd name="connsiteY69" fmla="*/ 4745423 h 5298523"/>
              <a:gd name="connsiteX70" fmla="*/ 645136 w 790693"/>
              <a:gd name="connsiteY70" fmla="*/ 4769020 h 5298523"/>
              <a:gd name="connsiteX71" fmla="*/ 790693 w 790693"/>
              <a:gd name="connsiteY71" fmla="*/ 4902500 h 5298523"/>
              <a:gd name="connsiteX72" fmla="*/ 0 w 790693"/>
              <a:gd name="connsiteY72" fmla="*/ 4911594 h 5298523"/>
              <a:gd name="connsiteX73" fmla="*/ 99801 w 790693"/>
              <a:gd name="connsiteY73" fmla="*/ 5014813 h 5298523"/>
              <a:gd name="connsiteX74" fmla="*/ 26036 w 790693"/>
              <a:gd name="connsiteY74" fmla="*/ 5032557 h 5298523"/>
              <a:gd name="connsiteX75" fmla="*/ 99625 w 790693"/>
              <a:gd name="connsiteY75" fmla="*/ 5106952 h 5298523"/>
              <a:gd name="connsiteX76" fmla="*/ 20180 w 790693"/>
              <a:gd name="connsiteY76" fmla="*/ 5124513 h 5298523"/>
              <a:gd name="connsiteX77" fmla="*/ 98002 w 790693"/>
              <a:gd name="connsiteY77" fmla="*/ 5247906 h 5298523"/>
              <a:gd name="connsiteX78" fmla="*/ 25224 w 790693"/>
              <a:gd name="connsiteY7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24108 h 5298523"/>
              <a:gd name="connsiteX21" fmla="*/ 79096 w 790693"/>
              <a:gd name="connsiteY21" fmla="*/ 902555 h 5298523"/>
              <a:gd name="connsiteX22" fmla="*/ 158717 w 790693"/>
              <a:gd name="connsiteY22" fmla="*/ 972718 h 5298523"/>
              <a:gd name="connsiteX23" fmla="*/ 65759 w 790693"/>
              <a:gd name="connsiteY23" fmla="*/ 1009015 h 5298523"/>
              <a:gd name="connsiteX24" fmla="*/ 185741 w 790693"/>
              <a:gd name="connsiteY24" fmla="*/ 1107817 h 5298523"/>
              <a:gd name="connsiteX25" fmla="*/ 63150 w 790693"/>
              <a:gd name="connsiteY25" fmla="*/ 1133034 h 5298523"/>
              <a:gd name="connsiteX26" fmla="*/ 357158 w 790693"/>
              <a:gd name="connsiteY26" fmla="*/ 1392337 h 5298523"/>
              <a:gd name="connsiteX27" fmla="*/ 2259 w 790693"/>
              <a:gd name="connsiteY27" fmla="*/ 1434487 h 5298523"/>
              <a:gd name="connsiteX28" fmla="*/ 115747 w 790693"/>
              <a:gd name="connsiteY28" fmla="*/ 1530049 h 5298523"/>
              <a:gd name="connsiteX29" fmla="*/ 66524 w 790693"/>
              <a:gd name="connsiteY29" fmla="*/ 1532346 h 5298523"/>
              <a:gd name="connsiteX30" fmla="*/ 104671 w 790693"/>
              <a:gd name="connsiteY30" fmla="*/ 1661726 h 5298523"/>
              <a:gd name="connsiteX31" fmla="*/ 31256 w 790693"/>
              <a:gd name="connsiteY31" fmla="*/ 1696219 h 5298523"/>
              <a:gd name="connsiteX32" fmla="*/ 103049 w 790693"/>
              <a:gd name="connsiteY32" fmla="*/ 1823036 h 5298523"/>
              <a:gd name="connsiteX33" fmla="*/ 56655 w 790693"/>
              <a:gd name="connsiteY33" fmla="*/ 1829699 h 5298523"/>
              <a:gd name="connsiteX34" fmla="*/ 141959 w 790693"/>
              <a:gd name="connsiteY34" fmla="*/ 1940392 h 5298523"/>
              <a:gd name="connsiteX35" fmla="*/ 102236 w 790693"/>
              <a:gd name="connsiteY35" fmla="*/ 1963990 h 5298523"/>
              <a:gd name="connsiteX36" fmla="*/ 199252 w 790693"/>
              <a:gd name="connsiteY36" fmla="*/ 2073689 h 5298523"/>
              <a:gd name="connsiteX37" fmla="*/ 40535 w 790693"/>
              <a:gd name="connsiteY37" fmla="*/ 2148085 h 5298523"/>
              <a:gd name="connsiteX38" fmla="*/ 125026 w 790693"/>
              <a:gd name="connsiteY38" fmla="*/ 2341458 h 5298523"/>
              <a:gd name="connsiteX39" fmla="*/ 41983 w 790693"/>
              <a:gd name="connsiteY39" fmla="*/ 2362441 h 5298523"/>
              <a:gd name="connsiteX40" fmla="*/ 106294 w 790693"/>
              <a:gd name="connsiteY40" fmla="*/ 2513039 h 5298523"/>
              <a:gd name="connsiteX41" fmla="*/ 55669 w 790693"/>
              <a:gd name="connsiteY41" fmla="*/ 2564648 h 5298523"/>
              <a:gd name="connsiteX42" fmla="*/ 108092 w 790693"/>
              <a:gd name="connsiteY42" fmla="*/ 2607424 h 5298523"/>
              <a:gd name="connsiteX43" fmla="*/ 50624 w 790693"/>
              <a:gd name="connsiteY43" fmla="*/ 2629217 h 5298523"/>
              <a:gd name="connsiteX44" fmla="*/ 226276 w 790693"/>
              <a:gd name="connsiteY44" fmla="*/ 2853844 h 5298523"/>
              <a:gd name="connsiteX45" fmla="*/ 50450 w 790693"/>
              <a:gd name="connsiteY45" fmla="*/ 2875821 h 5298523"/>
              <a:gd name="connsiteX46" fmla="*/ 224652 w 790693"/>
              <a:gd name="connsiteY46" fmla="*/ 3136926 h 5298523"/>
              <a:gd name="connsiteX47" fmla="*/ 132506 w 790693"/>
              <a:gd name="connsiteY47" fmla="*/ 3171420 h 5298523"/>
              <a:gd name="connsiteX48" fmla="*/ 282120 w 790693"/>
              <a:gd name="connsiteY48" fmla="*/ 3314176 h 5298523"/>
              <a:gd name="connsiteX49" fmla="*/ 158543 w 790693"/>
              <a:gd name="connsiteY49" fmla="*/ 3329307 h 5298523"/>
              <a:gd name="connsiteX50" fmla="*/ 289600 w 790693"/>
              <a:gd name="connsiteY50" fmla="*/ 3447656 h 5298523"/>
              <a:gd name="connsiteX51" fmla="*/ 440027 w 790693"/>
              <a:gd name="connsiteY51" fmla="*/ 3523673 h 5298523"/>
              <a:gd name="connsiteX52" fmla="*/ 303924 w 790693"/>
              <a:gd name="connsiteY52" fmla="*/ 3573478 h 5298523"/>
              <a:gd name="connsiteX53" fmla="*/ 365625 w 790693"/>
              <a:gd name="connsiteY53" fmla="*/ 3643642 h 5298523"/>
              <a:gd name="connsiteX54" fmla="*/ 180871 w 790693"/>
              <a:gd name="connsiteY54" fmla="*/ 3672283 h 5298523"/>
              <a:gd name="connsiteX55" fmla="*/ 347880 w 790693"/>
              <a:gd name="connsiteY55" fmla="*/ 3781172 h 5298523"/>
              <a:gd name="connsiteX56" fmla="*/ 203311 w 790693"/>
              <a:gd name="connsiteY56" fmla="*/ 3834218 h 5298523"/>
              <a:gd name="connsiteX57" fmla="*/ 289601 w 790693"/>
              <a:gd name="connsiteY57" fmla="*/ 3896725 h 5298523"/>
              <a:gd name="connsiteX58" fmla="*/ 200701 w 790693"/>
              <a:gd name="connsiteY58" fmla="*/ 3923562 h 5298523"/>
              <a:gd name="connsiteX59" fmla="*/ 477139 w 790693"/>
              <a:gd name="connsiteY59" fmla="*/ 4116125 h 5298523"/>
              <a:gd name="connsiteX60" fmla="*/ 174139 w 790693"/>
              <a:gd name="connsiteY60" fmla="*/ 4133868 h 5298523"/>
              <a:gd name="connsiteX61" fmla="*/ 320857 w 790693"/>
              <a:gd name="connsiteY61" fmla="*/ 4271581 h 5298523"/>
              <a:gd name="connsiteX62" fmla="*/ 316292 w 790693"/>
              <a:gd name="connsiteY62" fmla="*/ 4267079 h 5298523"/>
              <a:gd name="connsiteX63" fmla="*/ 183943 w 790693"/>
              <a:gd name="connsiteY63" fmla="*/ 4328861 h 5298523"/>
              <a:gd name="connsiteX64" fmla="*/ 565578 w 790693"/>
              <a:gd name="connsiteY64" fmla="*/ 4480267 h 5298523"/>
              <a:gd name="connsiteX65" fmla="*/ 283393 w 790693"/>
              <a:gd name="connsiteY65" fmla="*/ 4512330 h 5298523"/>
              <a:gd name="connsiteX66" fmla="*/ 455163 w 790693"/>
              <a:gd name="connsiteY66" fmla="*/ 4583303 h 5298523"/>
              <a:gd name="connsiteX67" fmla="*/ 415264 w 790693"/>
              <a:gd name="connsiteY67" fmla="*/ 4613563 h 5298523"/>
              <a:gd name="connsiteX68" fmla="*/ 725395 w 790693"/>
              <a:gd name="connsiteY68" fmla="*/ 4745423 h 5298523"/>
              <a:gd name="connsiteX69" fmla="*/ 645136 w 790693"/>
              <a:gd name="connsiteY69" fmla="*/ 4769020 h 5298523"/>
              <a:gd name="connsiteX70" fmla="*/ 790693 w 790693"/>
              <a:gd name="connsiteY70" fmla="*/ 4902500 h 5298523"/>
              <a:gd name="connsiteX71" fmla="*/ 0 w 790693"/>
              <a:gd name="connsiteY71" fmla="*/ 4911594 h 5298523"/>
              <a:gd name="connsiteX72" fmla="*/ 99801 w 790693"/>
              <a:gd name="connsiteY72" fmla="*/ 5014813 h 5298523"/>
              <a:gd name="connsiteX73" fmla="*/ 26036 w 790693"/>
              <a:gd name="connsiteY73" fmla="*/ 5032557 h 5298523"/>
              <a:gd name="connsiteX74" fmla="*/ 99625 w 790693"/>
              <a:gd name="connsiteY74" fmla="*/ 5106952 h 5298523"/>
              <a:gd name="connsiteX75" fmla="*/ 20180 w 790693"/>
              <a:gd name="connsiteY75" fmla="*/ 5124513 h 5298523"/>
              <a:gd name="connsiteX76" fmla="*/ 98002 w 790693"/>
              <a:gd name="connsiteY76" fmla="*/ 5247906 h 5298523"/>
              <a:gd name="connsiteX77" fmla="*/ 25224 w 790693"/>
              <a:gd name="connsiteY7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62208 h 5298523"/>
              <a:gd name="connsiteX21" fmla="*/ 79096 w 790693"/>
              <a:gd name="connsiteY21" fmla="*/ 902555 h 5298523"/>
              <a:gd name="connsiteX22" fmla="*/ 158717 w 790693"/>
              <a:gd name="connsiteY22" fmla="*/ 972718 h 5298523"/>
              <a:gd name="connsiteX23" fmla="*/ 65759 w 790693"/>
              <a:gd name="connsiteY23" fmla="*/ 1009015 h 5298523"/>
              <a:gd name="connsiteX24" fmla="*/ 185741 w 790693"/>
              <a:gd name="connsiteY24" fmla="*/ 1107817 h 5298523"/>
              <a:gd name="connsiteX25" fmla="*/ 63150 w 790693"/>
              <a:gd name="connsiteY25" fmla="*/ 1133034 h 5298523"/>
              <a:gd name="connsiteX26" fmla="*/ 357158 w 790693"/>
              <a:gd name="connsiteY26" fmla="*/ 1392337 h 5298523"/>
              <a:gd name="connsiteX27" fmla="*/ 2259 w 790693"/>
              <a:gd name="connsiteY27" fmla="*/ 1434487 h 5298523"/>
              <a:gd name="connsiteX28" fmla="*/ 115747 w 790693"/>
              <a:gd name="connsiteY28" fmla="*/ 1530049 h 5298523"/>
              <a:gd name="connsiteX29" fmla="*/ 66524 w 790693"/>
              <a:gd name="connsiteY29" fmla="*/ 1532346 h 5298523"/>
              <a:gd name="connsiteX30" fmla="*/ 104671 w 790693"/>
              <a:gd name="connsiteY30" fmla="*/ 1661726 h 5298523"/>
              <a:gd name="connsiteX31" fmla="*/ 31256 w 790693"/>
              <a:gd name="connsiteY31" fmla="*/ 1696219 h 5298523"/>
              <a:gd name="connsiteX32" fmla="*/ 103049 w 790693"/>
              <a:gd name="connsiteY32" fmla="*/ 1823036 h 5298523"/>
              <a:gd name="connsiteX33" fmla="*/ 56655 w 790693"/>
              <a:gd name="connsiteY33" fmla="*/ 1829699 h 5298523"/>
              <a:gd name="connsiteX34" fmla="*/ 141959 w 790693"/>
              <a:gd name="connsiteY34" fmla="*/ 1940392 h 5298523"/>
              <a:gd name="connsiteX35" fmla="*/ 102236 w 790693"/>
              <a:gd name="connsiteY35" fmla="*/ 1963990 h 5298523"/>
              <a:gd name="connsiteX36" fmla="*/ 199252 w 790693"/>
              <a:gd name="connsiteY36" fmla="*/ 2073689 h 5298523"/>
              <a:gd name="connsiteX37" fmla="*/ 40535 w 790693"/>
              <a:gd name="connsiteY37" fmla="*/ 2148085 h 5298523"/>
              <a:gd name="connsiteX38" fmla="*/ 125026 w 790693"/>
              <a:gd name="connsiteY38" fmla="*/ 2341458 h 5298523"/>
              <a:gd name="connsiteX39" fmla="*/ 41983 w 790693"/>
              <a:gd name="connsiteY39" fmla="*/ 2362441 h 5298523"/>
              <a:gd name="connsiteX40" fmla="*/ 106294 w 790693"/>
              <a:gd name="connsiteY40" fmla="*/ 2513039 h 5298523"/>
              <a:gd name="connsiteX41" fmla="*/ 55669 w 790693"/>
              <a:gd name="connsiteY41" fmla="*/ 2564648 h 5298523"/>
              <a:gd name="connsiteX42" fmla="*/ 108092 w 790693"/>
              <a:gd name="connsiteY42" fmla="*/ 2607424 h 5298523"/>
              <a:gd name="connsiteX43" fmla="*/ 50624 w 790693"/>
              <a:gd name="connsiteY43" fmla="*/ 2629217 h 5298523"/>
              <a:gd name="connsiteX44" fmla="*/ 226276 w 790693"/>
              <a:gd name="connsiteY44" fmla="*/ 2853844 h 5298523"/>
              <a:gd name="connsiteX45" fmla="*/ 50450 w 790693"/>
              <a:gd name="connsiteY45" fmla="*/ 2875821 h 5298523"/>
              <a:gd name="connsiteX46" fmla="*/ 224652 w 790693"/>
              <a:gd name="connsiteY46" fmla="*/ 3136926 h 5298523"/>
              <a:gd name="connsiteX47" fmla="*/ 132506 w 790693"/>
              <a:gd name="connsiteY47" fmla="*/ 3171420 h 5298523"/>
              <a:gd name="connsiteX48" fmla="*/ 282120 w 790693"/>
              <a:gd name="connsiteY48" fmla="*/ 3314176 h 5298523"/>
              <a:gd name="connsiteX49" fmla="*/ 158543 w 790693"/>
              <a:gd name="connsiteY49" fmla="*/ 3329307 h 5298523"/>
              <a:gd name="connsiteX50" fmla="*/ 289600 w 790693"/>
              <a:gd name="connsiteY50" fmla="*/ 3447656 h 5298523"/>
              <a:gd name="connsiteX51" fmla="*/ 440027 w 790693"/>
              <a:gd name="connsiteY51" fmla="*/ 3523673 h 5298523"/>
              <a:gd name="connsiteX52" fmla="*/ 303924 w 790693"/>
              <a:gd name="connsiteY52" fmla="*/ 3573478 h 5298523"/>
              <a:gd name="connsiteX53" fmla="*/ 365625 w 790693"/>
              <a:gd name="connsiteY53" fmla="*/ 3643642 h 5298523"/>
              <a:gd name="connsiteX54" fmla="*/ 180871 w 790693"/>
              <a:gd name="connsiteY54" fmla="*/ 3672283 h 5298523"/>
              <a:gd name="connsiteX55" fmla="*/ 347880 w 790693"/>
              <a:gd name="connsiteY55" fmla="*/ 3781172 h 5298523"/>
              <a:gd name="connsiteX56" fmla="*/ 203311 w 790693"/>
              <a:gd name="connsiteY56" fmla="*/ 3834218 h 5298523"/>
              <a:gd name="connsiteX57" fmla="*/ 289601 w 790693"/>
              <a:gd name="connsiteY57" fmla="*/ 3896725 h 5298523"/>
              <a:gd name="connsiteX58" fmla="*/ 200701 w 790693"/>
              <a:gd name="connsiteY58" fmla="*/ 3923562 h 5298523"/>
              <a:gd name="connsiteX59" fmla="*/ 477139 w 790693"/>
              <a:gd name="connsiteY59" fmla="*/ 4116125 h 5298523"/>
              <a:gd name="connsiteX60" fmla="*/ 174139 w 790693"/>
              <a:gd name="connsiteY60" fmla="*/ 4133868 h 5298523"/>
              <a:gd name="connsiteX61" fmla="*/ 320857 w 790693"/>
              <a:gd name="connsiteY61" fmla="*/ 4271581 h 5298523"/>
              <a:gd name="connsiteX62" fmla="*/ 316292 w 790693"/>
              <a:gd name="connsiteY62" fmla="*/ 4267079 h 5298523"/>
              <a:gd name="connsiteX63" fmla="*/ 183943 w 790693"/>
              <a:gd name="connsiteY63" fmla="*/ 4328861 h 5298523"/>
              <a:gd name="connsiteX64" fmla="*/ 565578 w 790693"/>
              <a:gd name="connsiteY64" fmla="*/ 4480267 h 5298523"/>
              <a:gd name="connsiteX65" fmla="*/ 283393 w 790693"/>
              <a:gd name="connsiteY65" fmla="*/ 4512330 h 5298523"/>
              <a:gd name="connsiteX66" fmla="*/ 455163 w 790693"/>
              <a:gd name="connsiteY66" fmla="*/ 4583303 h 5298523"/>
              <a:gd name="connsiteX67" fmla="*/ 415264 w 790693"/>
              <a:gd name="connsiteY67" fmla="*/ 4613563 h 5298523"/>
              <a:gd name="connsiteX68" fmla="*/ 725395 w 790693"/>
              <a:gd name="connsiteY68" fmla="*/ 4745423 h 5298523"/>
              <a:gd name="connsiteX69" fmla="*/ 645136 w 790693"/>
              <a:gd name="connsiteY69" fmla="*/ 4769020 h 5298523"/>
              <a:gd name="connsiteX70" fmla="*/ 790693 w 790693"/>
              <a:gd name="connsiteY70" fmla="*/ 4902500 h 5298523"/>
              <a:gd name="connsiteX71" fmla="*/ 0 w 790693"/>
              <a:gd name="connsiteY71" fmla="*/ 4911594 h 5298523"/>
              <a:gd name="connsiteX72" fmla="*/ 99801 w 790693"/>
              <a:gd name="connsiteY72" fmla="*/ 5014813 h 5298523"/>
              <a:gd name="connsiteX73" fmla="*/ 26036 w 790693"/>
              <a:gd name="connsiteY73" fmla="*/ 5032557 h 5298523"/>
              <a:gd name="connsiteX74" fmla="*/ 99625 w 790693"/>
              <a:gd name="connsiteY74" fmla="*/ 5106952 h 5298523"/>
              <a:gd name="connsiteX75" fmla="*/ 20180 w 790693"/>
              <a:gd name="connsiteY75" fmla="*/ 5124513 h 5298523"/>
              <a:gd name="connsiteX76" fmla="*/ 98002 w 790693"/>
              <a:gd name="connsiteY76" fmla="*/ 5247906 h 5298523"/>
              <a:gd name="connsiteX77" fmla="*/ 25224 w 790693"/>
              <a:gd name="connsiteY7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62208 h 5298523"/>
              <a:gd name="connsiteX21" fmla="*/ 79096 w 790693"/>
              <a:gd name="connsiteY21" fmla="*/ 902555 h 5298523"/>
              <a:gd name="connsiteX22" fmla="*/ 158717 w 790693"/>
              <a:gd name="connsiteY22" fmla="*/ 972718 h 5298523"/>
              <a:gd name="connsiteX23" fmla="*/ 65759 w 790693"/>
              <a:gd name="connsiteY23" fmla="*/ 1009015 h 5298523"/>
              <a:gd name="connsiteX24" fmla="*/ 185741 w 790693"/>
              <a:gd name="connsiteY24" fmla="*/ 1107817 h 5298523"/>
              <a:gd name="connsiteX25" fmla="*/ 63150 w 790693"/>
              <a:gd name="connsiteY25" fmla="*/ 1133034 h 5298523"/>
              <a:gd name="connsiteX26" fmla="*/ 357158 w 790693"/>
              <a:gd name="connsiteY26" fmla="*/ 1392337 h 5298523"/>
              <a:gd name="connsiteX27" fmla="*/ 2259 w 790693"/>
              <a:gd name="connsiteY27" fmla="*/ 1434487 h 5298523"/>
              <a:gd name="connsiteX28" fmla="*/ 115747 w 790693"/>
              <a:gd name="connsiteY28" fmla="*/ 1530049 h 5298523"/>
              <a:gd name="connsiteX29" fmla="*/ 66524 w 790693"/>
              <a:gd name="connsiteY29" fmla="*/ 1532346 h 5298523"/>
              <a:gd name="connsiteX30" fmla="*/ 104671 w 790693"/>
              <a:gd name="connsiteY30" fmla="*/ 1661726 h 5298523"/>
              <a:gd name="connsiteX31" fmla="*/ 31256 w 790693"/>
              <a:gd name="connsiteY31" fmla="*/ 1696219 h 5298523"/>
              <a:gd name="connsiteX32" fmla="*/ 103049 w 790693"/>
              <a:gd name="connsiteY32" fmla="*/ 1823036 h 5298523"/>
              <a:gd name="connsiteX33" fmla="*/ 56655 w 790693"/>
              <a:gd name="connsiteY33" fmla="*/ 1829699 h 5298523"/>
              <a:gd name="connsiteX34" fmla="*/ 141959 w 790693"/>
              <a:gd name="connsiteY34" fmla="*/ 1940392 h 5298523"/>
              <a:gd name="connsiteX35" fmla="*/ 102236 w 790693"/>
              <a:gd name="connsiteY35" fmla="*/ 1963990 h 5298523"/>
              <a:gd name="connsiteX36" fmla="*/ 199252 w 790693"/>
              <a:gd name="connsiteY36" fmla="*/ 2073689 h 5298523"/>
              <a:gd name="connsiteX37" fmla="*/ 40535 w 790693"/>
              <a:gd name="connsiteY37" fmla="*/ 2148085 h 5298523"/>
              <a:gd name="connsiteX38" fmla="*/ 125026 w 790693"/>
              <a:gd name="connsiteY38" fmla="*/ 2341458 h 5298523"/>
              <a:gd name="connsiteX39" fmla="*/ 41983 w 790693"/>
              <a:gd name="connsiteY39" fmla="*/ 2362441 h 5298523"/>
              <a:gd name="connsiteX40" fmla="*/ 106294 w 790693"/>
              <a:gd name="connsiteY40" fmla="*/ 2513039 h 5298523"/>
              <a:gd name="connsiteX41" fmla="*/ 55669 w 790693"/>
              <a:gd name="connsiteY41" fmla="*/ 2564648 h 5298523"/>
              <a:gd name="connsiteX42" fmla="*/ 108092 w 790693"/>
              <a:gd name="connsiteY42" fmla="*/ 2607424 h 5298523"/>
              <a:gd name="connsiteX43" fmla="*/ 50624 w 790693"/>
              <a:gd name="connsiteY43" fmla="*/ 2629217 h 5298523"/>
              <a:gd name="connsiteX44" fmla="*/ 226276 w 790693"/>
              <a:gd name="connsiteY44" fmla="*/ 2853844 h 5298523"/>
              <a:gd name="connsiteX45" fmla="*/ 50450 w 790693"/>
              <a:gd name="connsiteY45" fmla="*/ 2875821 h 5298523"/>
              <a:gd name="connsiteX46" fmla="*/ 224652 w 790693"/>
              <a:gd name="connsiteY46" fmla="*/ 3136926 h 5298523"/>
              <a:gd name="connsiteX47" fmla="*/ 132506 w 790693"/>
              <a:gd name="connsiteY47" fmla="*/ 3171420 h 5298523"/>
              <a:gd name="connsiteX48" fmla="*/ 282120 w 790693"/>
              <a:gd name="connsiteY48" fmla="*/ 3314176 h 5298523"/>
              <a:gd name="connsiteX49" fmla="*/ 158543 w 790693"/>
              <a:gd name="connsiteY49" fmla="*/ 3329307 h 5298523"/>
              <a:gd name="connsiteX50" fmla="*/ 289600 w 790693"/>
              <a:gd name="connsiteY50" fmla="*/ 3447656 h 5298523"/>
              <a:gd name="connsiteX51" fmla="*/ 440027 w 790693"/>
              <a:gd name="connsiteY51" fmla="*/ 3523673 h 5298523"/>
              <a:gd name="connsiteX52" fmla="*/ 303924 w 790693"/>
              <a:gd name="connsiteY52" fmla="*/ 3573478 h 5298523"/>
              <a:gd name="connsiteX53" fmla="*/ 365625 w 790693"/>
              <a:gd name="connsiteY53" fmla="*/ 3643642 h 5298523"/>
              <a:gd name="connsiteX54" fmla="*/ 180871 w 790693"/>
              <a:gd name="connsiteY54" fmla="*/ 3672283 h 5298523"/>
              <a:gd name="connsiteX55" fmla="*/ 347880 w 790693"/>
              <a:gd name="connsiteY55" fmla="*/ 3781172 h 5298523"/>
              <a:gd name="connsiteX56" fmla="*/ 203311 w 790693"/>
              <a:gd name="connsiteY56" fmla="*/ 3834218 h 5298523"/>
              <a:gd name="connsiteX57" fmla="*/ 289601 w 790693"/>
              <a:gd name="connsiteY57" fmla="*/ 3896725 h 5298523"/>
              <a:gd name="connsiteX58" fmla="*/ 200701 w 790693"/>
              <a:gd name="connsiteY58" fmla="*/ 3923562 h 5298523"/>
              <a:gd name="connsiteX59" fmla="*/ 477139 w 790693"/>
              <a:gd name="connsiteY59" fmla="*/ 4116125 h 5298523"/>
              <a:gd name="connsiteX60" fmla="*/ 174139 w 790693"/>
              <a:gd name="connsiteY60" fmla="*/ 4133868 h 5298523"/>
              <a:gd name="connsiteX61" fmla="*/ 320857 w 790693"/>
              <a:gd name="connsiteY61" fmla="*/ 4271581 h 5298523"/>
              <a:gd name="connsiteX62" fmla="*/ 316292 w 790693"/>
              <a:gd name="connsiteY62" fmla="*/ 4267079 h 5298523"/>
              <a:gd name="connsiteX63" fmla="*/ 183943 w 790693"/>
              <a:gd name="connsiteY63" fmla="*/ 4328861 h 5298523"/>
              <a:gd name="connsiteX64" fmla="*/ 565578 w 790693"/>
              <a:gd name="connsiteY64" fmla="*/ 4480267 h 5298523"/>
              <a:gd name="connsiteX65" fmla="*/ 283393 w 790693"/>
              <a:gd name="connsiteY65" fmla="*/ 4512330 h 5298523"/>
              <a:gd name="connsiteX66" fmla="*/ 455163 w 790693"/>
              <a:gd name="connsiteY66" fmla="*/ 4583303 h 5298523"/>
              <a:gd name="connsiteX67" fmla="*/ 415264 w 790693"/>
              <a:gd name="connsiteY67" fmla="*/ 4613563 h 5298523"/>
              <a:gd name="connsiteX68" fmla="*/ 725395 w 790693"/>
              <a:gd name="connsiteY68" fmla="*/ 4745423 h 5298523"/>
              <a:gd name="connsiteX69" fmla="*/ 645136 w 790693"/>
              <a:gd name="connsiteY69" fmla="*/ 4769020 h 5298523"/>
              <a:gd name="connsiteX70" fmla="*/ 790693 w 790693"/>
              <a:gd name="connsiteY70" fmla="*/ 4902500 h 5298523"/>
              <a:gd name="connsiteX71" fmla="*/ 0 w 790693"/>
              <a:gd name="connsiteY71" fmla="*/ 4911594 h 5298523"/>
              <a:gd name="connsiteX72" fmla="*/ 99801 w 790693"/>
              <a:gd name="connsiteY72" fmla="*/ 5014813 h 5298523"/>
              <a:gd name="connsiteX73" fmla="*/ 26036 w 790693"/>
              <a:gd name="connsiteY73" fmla="*/ 5032557 h 5298523"/>
              <a:gd name="connsiteX74" fmla="*/ 99625 w 790693"/>
              <a:gd name="connsiteY74" fmla="*/ 5106952 h 5298523"/>
              <a:gd name="connsiteX75" fmla="*/ 20180 w 790693"/>
              <a:gd name="connsiteY75" fmla="*/ 5124513 h 5298523"/>
              <a:gd name="connsiteX76" fmla="*/ 98002 w 790693"/>
              <a:gd name="connsiteY76" fmla="*/ 5247906 h 5298523"/>
              <a:gd name="connsiteX77" fmla="*/ 25224 w 790693"/>
              <a:gd name="connsiteY7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62208 h 5298523"/>
              <a:gd name="connsiteX21" fmla="*/ 79096 w 790693"/>
              <a:gd name="connsiteY21" fmla="*/ 902555 h 5298523"/>
              <a:gd name="connsiteX22" fmla="*/ 158717 w 790693"/>
              <a:gd name="connsiteY22" fmla="*/ 972718 h 5298523"/>
              <a:gd name="connsiteX23" fmla="*/ 65759 w 790693"/>
              <a:gd name="connsiteY23" fmla="*/ 1009015 h 5298523"/>
              <a:gd name="connsiteX24" fmla="*/ 185741 w 790693"/>
              <a:gd name="connsiteY24" fmla="*/ 1107817 h 5298523"/>
              <a:gd name="connsiteX25" fmla="*/ 63150 w 790693"/>
              <a:gd name="connsiteY25" fmla="*/ 1133034 h 5298523"/>
              <a:gd name="connsiteX26" fmla="*/ 357158 w 790693"/>
              <a:gd name="connsiteY26" fmla="*/ 1392337 h 5298523"/>
              <a:gd name="connsiteX27" fmla="*/ 2259 w 790693"/>
              <a:gd name="connsiteY27" fmla="*/ 1434487 h 5298523"/>
              <a:gd name="connsiteX28" fmla="*/ 115747 w 790693"/>
              <a:gd name="connsiteY28" fmla="*/ 1530049 h 5298523"/>
              <a:gd name="connsiteX29" fmla="*/ 66524 w 790693"/>
              <a:gd name="connsiteY29" fmla="*/ 1532346 h 5298523"/>
              <a:gd name="connsiteX30" fmla="*/ 104671 w 790693"/>
              <a:gd name="connsiteY30" fmla="*/ 1661726 h 5298523"/>
              <a:gd name="connsiteX31" fmla="*/ 31256 w 790693"/>
              <a:gd name="connsiteY31" fmla="*/ 1696219 h 5298523"/>
              <a:gd name="connsiteX32" fmla="*/ 103049 w 790693"/>
              <a:gd name="connsiteY32" fmla="*/ 1823036 h 5298523"/>
              <a:gd name="connsiteX33" fmla="*/ 56655 w 790693"/>
              <a:gd name="connsiteY33" fmla="*/ 1829699 h 5298523"/>
              <a:gd name="connsiteX34" fmla="*/ 141959 w 790693"/>
              <a:gd name="connsiteY34" fmla="*/ 1940392 h 5298523"/>
              <a:gd name="connsiteX35" fmla="*/ 102236 w 790693"/>
              <a:gd name="connsiteY35" fmla="*/ 1963990 h 5298523"/>
              <a:gd name="connsiteX36" fmla="*/ 199252 w 790693"/>
              <a:gd name="connsiteY36" fmla="*/ 2073689 h 5298523"/>
              <a:gd name="connsiteX37" fmla="*/ 40535 w 790693"/>
              <a:gd name="connsiteY37" fmla="*/ 2148085 h 5298523"/>
              <a:gd name="connsiteX38" fmla="*/ 125026 w 790693"/>
              <a:gd name="connsiteY38" fmla="*/ 2341458 h 5298523"/>
              <a:gd name="connsiteX39" fmla="*/ 41983 w 790693"/>
              <a:gd name="connsiteY39" fmla="*/ 2362441 h 5298523"/>
              <a:gd name="connsiteX40" fmla="*/ 106294 w 790693"/>
              <a:gd name="connsiteY40" fmla="*/ 2513039 h 5298523"/>
              <a:gd name="connsiteX41" fmla="*/ 55669 w 790693"/>
              <a:gd name="connsiteY41" fmla="*/ 2564648 h 5298523"/>
              <a:gd name="connsiteX42" fmla="*/ 108092 w 790693"/>
              <a:gd name="connsiteY42" fmla="*/ 2607424 h 5298523"/>
              <a:gd name="connsiteX43" fmla="*/ 50624 w 790693"/>
              <a:gd name="connsiteY43" fmla="*/ 2629217 h 5298523"/>
              <a:gd name="connsiteX44" fmla="*/ 226276 w 790693"/>
              <a:gd name="connsiteY44" fmla="*/ 2853844 h 5298523"/>
              <a:gd name="connsiteX45" fmla="*/ 50450 w 790693"/>
              <a:gd name="connsiteY45" fmla="*/ 2875821 h 5298523"/>
              <a:gd name="connsiteX46" fmla="*/ 224652 w 790693"/>
              <a:gd name="connsiteY46" fmla="*/ 3136926 h 5298523"/>
              <a:gd name="connsiteX47" fmla="*/ 132506 w 790693"/>
              <a:gd name="connsiteY47" fmla="*/ 3171420 h 5298523"/>
              <a:gd name="connsiteX48" fmla="*/ 282120 w 790693"/>
              <a:gd name="connsiteY48" fmla="*/ 3314176 h 5298523"/>
              <a:gd name="connsiteX49" fmla="*/ 158543 w 790693"/>
              <a:gd name="connsiteY49" fmla="*/ 3329307 h 5298523"/>
              <a:gd name="connsiteX50" fmla="*/ 289600 w 790693"/>
              <a:gd name="connsiteY50" fmla="*/ 3447656 h 5298523"/>
              <a:gd name="connsiteX51" fmla="*/ 440027 w 790693"/>
              <a:gd name="connsiteY51" fmla="*/ 3523673 h 5298523"/>
              <a:gd name="connsiteX52" fmla="*/ 303924 w 790693"/>
              <a:gd name="connsiteY52" fmla="*/ 3573478 h 5298523"/>
              <a:gd name="connsiteX53" fmla="*/ 365625 w 790693"/>
              <a:gd name="connsiteY53" fmla="*/ 3643642 h 5298523"/>
              <a:gd name="connsiteX54" fmla="*/ 180871 w 790693"/>
              <a:gd name="connsiteY54" fmla="*/ 3672283 h 5298523"/>
              <a:gd name="connsiteX55" fmla="*/ 347880 w 790693"/>
              <a:gd name="connsiteY55" fmla="*/ 3781172 h 5298523"/>
              <a:gd name="connsiteX56" fmla="*/ 203311 w 790693"/>
              <a:gd name="connsiteY56" fmla="*/ 3834218 h 5298523"/>
              <a:gd name="connsiteX57" fmla="*/ 289601 w 790693"/>
              <a:gd name="connsiteY57" fmla="*/ 3896725 h 5298523"/>
              <a:gd name="connsiteX58" fmla="*/ 200701 w 790693"/>
              <a:gd name="connsiteY58" fmla="*/ 3923562 h 5298523"/>
              <a:gd name="connsiteX59" fmla="*/ 477139 w 790693"/>
              <a:gd name="connsiteY59" fmla="*/ 4116125 h 5298523"/>
              <a:gd name="connsiteX60" fmla="*/ 174139 w 790693"/>
              <a:gd name="connsiteY60" fmla="*/ 4133868 h 5298523"/>
              <a:gd name="connsiteX61" fmla="*/ 320857 w 790693"/>
              <a:gd name="connsiteY61" fmla="*/ 4271581 h 5298523"/>
              <a:gd name="connsiteX62" fmla="*/ 316292 w 790693"/>
              <a:gd name="connsiteY62" fmla="*/ 4267079 h 5298523"/>
              <a:gd name="connsiteX63" fmla="*/ 183943 w 790693"/>
              <a:gd name="connsiteY63" fmla="*/ 4328861 h 5298523"/>
              <a:gd name="connsiteX64" fmla="*/ 565578 w 790693"/>
              <a:gd name="connsiteY64" fmla="*/ 4480267 h 5298523"/>
              <a:gd name="connsiteX65" fmla="*/ 283393 w 790693"/>
              <a:gd name="connsiteY65" fmla="*/ 4512330 h 5298523"/>
              <a:gd name="connsiteX66" fmla="*/ 455163 w 790693"/>
              <a:gd name="connsiteY66" fmla="*/ 4583303 h 5298523"/>
              <a:gd name="connsiteX67" fmla="*/ 415264 w 790693"/>
              <a:gd name="connsiteY67" fmla="*/ 4613563 h 5298523"/>
              <a:gd name="connsiteX68" fmla="*/ 725395 w 790693"/>
              <a:gd name="connsiteY68" fmla="*/ 4745423 h 5298523"/>
              <a:gd name="connsiteX69" fmla="*/ 645136 w 790693"/>
              <a:gd name="connsiteY69" fmla="*/ 4769020 h 5298523"/>
              <a:gd name="connsiteX70" fmla="*/ 790693 w 790693"/>
              <a:gd name="connsiteY70" fmla="*/ 4902500 h 5298523"/>
              <a:gd name="connsiteX71" fmla="*/ 0 w 790693"/>
              <a:gd name="connsiteY71" fmla="*/ 4911594 h 5298523"/>
              <a:gd name="connsiteX72" fmla="*/ 99801 w 790693"/>
              <a:gd name="connsiteY72" fmla="*/ 5014813 h 5298523"/>
              <a:gd name="connsiteX73" fmla="*/ 26036 w 790693"/>
              <a:gd name="connsiteY73" fmla="*/ 5032557 h 5298523"/>
              <a:gd name="connsiteX74" fmla="*/ 99625 w 790693"/>
              <a:gd name="connsiteY74" fmla="*/ 5106952 h 5298523"/>
              <a:gd name="connsiteX75" fmla="*/ 20180 w 790693"/>
              <a:gd name="connsiteY75" fmla="*/ 5124513 h 5298523"/>
              <a:gd name="connsiteX76" fmla="*/ 98002 w 790693"/>
              <a:gd name="connsiteY76" fmla="*/ 5247906 h 5298523"/>
              <a:gd name="connsiteX77" fmla="*/ 25224 w 790693"/>
              <a:gd name="connsiteY7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104671 w 790693"/>
              <a:gd name="connsiteY19" fmla="*/ 729538 h 5298523"/>
              <a:gd name="connsiteX20" fmla="*/ 158717 w 790693"/>
              <a:gd name="connsiteY20" fmla="*/ 862208 h 5298523"/>
              <a:gd name="connsiteX21" fmla="*/ 79096 w 790693"/>
              <a:gd name="connsiteY21" fmla="*/ 902555 h 5298523"/>
              <a:gd name="connsiteX22" fmla="*/ 158717 w 790693"/>
              <a:gd name="connsiteY22" fmla="*/ 972718 h 5298523"/>
              <a:gd name="connsiteX23" fmla="*/ 65759 w 790693"/>
              <a:gd name="connsiteY23" fmla="*/ 1009015 h 5298523"/>
              <a:gd name="connsiteX24" fmla="*/ 185741 w 790693"/>
              <a:gd name="connsiteY24" fmla="*/ 1107817 h 5298523"/>
              <a:gd name="connsiteX25" fmla="*/ 63150 w 790693"/>
              <a:gd name="connsiteY25" fmla="*/ 1133034 h 5298523"/>
              <a:gd name="connsiteX26" fmla="*/ 357158 w 790693"/>
              <a:gd name="connsiteY26" fmla="*/ 1392337 h 5298523"/>
              <a:gd name="connsiteX27" fmla="*/ 2259 w 790693"/>
              <a:gd name="connsiteY27" fmla="*/ 1434487 h 5298523"/>
              <a:gd name="connsiteX28" fmla="*/ 115747 w 790693"/>
              <a:gd name="connsiteY28" fmla="*/ 1530049 h 5298523"/>
              <a:gd name="connsiteX29" fmla="*/ 66524 w 790693"/>
              <a:gd name="connsiteY29" fmla="*/ 1532346 h 5298523"/>
              <a:gd name="connsiteX30" fmla="*/ 104671 w 790693"/>
              <a:gd name="connsiteY30" fmla="*/ 1661726 h 5298523"/>
              <a:gd name="connsiteX31" fmla="*/ 31256 w 790693"/>
              <a:gd name="connsiteY31" fmla="*/ 1696219 h 5298523"/>
              <a:gd name="connsiteX32" fmla="*/ 103049 w 790693"/>
              <a:gd name="connsiteY32" fmla="*/ 1823036 h 5298523"/>
              <a:gd name="connsiteX33" fmla="*/ 56655 w 790693"/>
              <a:gd name="connsiteY33" fmla="*/ 1829699 h 5298523"/>
              <a:gd name="connsiteX34" fmla="*/ 141959 w 790693"/>
              <a:gd name="connsiteY34" fmla="*/ 1940392 h 5298523"/>
              <a:gd name="connsiteX35" fmla="*/ 102236 w 790693"/>
              <a:gd name="connsiteY35" fmla="*/ 1963990 h 5298523"/>
              <a:gd name="connsiteX36" fmla="*/ 199252 w 790693"/>
              <a:gd name="connsiteY36" fmla="*/ 2073689 h 5298523"/>
              <a:gd name="connsiteX37" fmla="*/ 40535 w 790693"/>
              <a:gd name="connsiteY37" fmla="*/ 2148085 h 5298523"/>
              <a:gd name="connsiteX38" fmla="*/ 125026 w 790693"/>
              <a:gd name="connsiteY38" fmla="*/ 2341458 h 5298523"/>
              <a:gd name="connsiteX39" fmla="*/ 41983 w 790693"/>
              <a:gd name="connsiteY39" fmla="*/ 2362441 h 5298523"/>
              <a:gd name="connsiteX40" fmla="*/ 106294 w 790693"/>
              <a:gd name="connsiteY40" fmla="*/ 2513039 h 5298523"/>
              <a:gd name="connsiteX41" fmla="*/ 55669 w 790693"/>
              <a:gd name="connsiteY41" fmla="*/ 2564648 h 5298523"/>
              <a:gd name="connsiteX42" fmla="*/ 108092 w 790693"/>
              <a:gd name="connsiteY42" fmla="*/ 2607424 h 5298523"/>
              <a:gd name="connsiteX43" fmla="*/ 50624 w 790693"/>
              <a:gd name="connsiteY43" fmla="*/ 2629217 h 5298523"/>
              <a:gd name="connsiteX44" fmla="*/ 226276 w 790693"/>
              <a:gd name="connsiteY44" fmla="*/ 2853844 h 5298523"/>
              <a:gd name="connsiteX45" fmla="*/ 50450 w 790693"/>
              <a:gd name="connsiteY45" fmla="*/ 2875821 h 5298523"/>
              <a:gd name="connsiteX46" fmla="*/ 224652 w 790693"/>
              <a:gd name="connsiteY46" fmla="*/ 3136926 h 5298523"/>
              <a:gd name="connsiteX47" fmla="*/ 132506 w 790693"/>
              <a:gd name="connsiteY47" fmla="*/ 3171420 h 5298523"/>
              <a:gd name="connsiteX48" fmla="*/ 282120 w 790693"/>
              <a:gd name="connsiteY48" fmla="*/ 3314176 h 5298523"/>
              <a:gd name="connsiteX49" fmla="*/ 158543 w 790693"/>
              <a:gd name="connsiteY49" fmla="*/ 3329307 h 5298523"/>
              <a:gd name="connsiteX50" fmla="*/ 289600 w 790693"/>
              <a:gd name="connsiteY50" fmla="*/ 3447656 h 5298523"/>
              <a:gd name="connsiteX51" fmla="*/ 440027 w 790693"/>
              <a:gd name="connsiteY51" fmla="*/ 3523673 h 5298523"/>
              <a:gd name="connsiteX52" fmla="*/ 303924 w 790693"/>
              <a:gd name="connsiteY52" fmla="*/ 3573478 h 5298523"/>
              <a:gd name="connsiteX53" fmla="*/ 365625 w 790693"/>
              <a:gd name="connsiteY53" fmla="*/ 3643642 h 5298523"/>
              <a:gd name="connsiteX54" fmla="*/ 180871 w 790693"/>
              <a:gd name="connsiteY54" fmla="*/ 3672283 h 5298523"/>
              <a:gd name="connsiteX55" fmla="*/ 347880 w 790693"/>
              <a:gd name="connsiteY55" fmla="*/ 3781172 h 5298523"/>
              <a:gd name="connsiteX56" fmla="*/ 203311 w 790693"/>
              <a:gd name="connsiteY56" fmla="*/ 3834218 h 5298523"/>
              <a:gd name="connsiteX57" fmla="*/ 289601 w 790693"/>
              <a:gd name="connsiteY57" fmla="*/ 3896725 h 5298523"/>
              <a:gd name="connsiteX58" fmla="*/ 200701 w 790693"/>
              <a:gd name="connsiteY58" fmla="*/ 3923562 h 5298523"/>
              <a:gd name="connsiteX59" fmla="*/ 477139 w 790693"/>
              <a:gd name="connsiteY59" fmla="*/ 4116125 h 5298523"/>
              <a:gd name="connsiteX60" fmla="*/ 174139 w 790693"/>
              <a:gd name="connsiteY60" fmla="*/ 4133868 h 5298523"/>
              <a:gd name="connsiteX61" fmla="*/ 320857 w 790693"/>
              <a:gd name="connsiteY61" fmla="*/ 4271581 h 5298523"/>
              <a:gd name="connsiteX62" fmla="*/ 316292 w 790693"/>
              <a:gd name="connsiteY62" fmla="*/ 4267079 h 5298523"/>
              <a:gd name="connsiteX63" fmla="*/ 183943 w 790693"/>
              <a:gd name="connsiteY63" fmla="*/ 4328861 h 5298523"/>
              <a:gd name="connsiteX64" fmla="*/ 565578 w 790693"/>
              <a:gd name="connsiteY64" fmla="*/ 4480267 h 5298523"/>
              <a:gd name="connsiteX65" fmla="*/ 283393 w 790693"/>
              <a:gd name="connsiteY65" fmla="*/ 4512330 h 5298523"/>
              <a:gd name="connsiteX66" fmla="*/ 455163 w 790693"/>
              <a:gd name="connsiteY66" fmla="*/ 4583303 h 5298523"/>
              <a:gd name="connsiteX67" fmla="*/ 415264 w 790693"/>
              <a:gd name="connsiteY67" fmla="*/ 4613563 h 5298523"/>
              <a:gd name="connsiteX68" fmla="*/ 725395 w 790693"/>
              <a:gd name="connsiteY68" fmla="*/ 4745423 h 5298523"/>
              <a:gd name="connsiteX69" fmla="*/ 645136 w 790693"/>
              <a:gd name="connsiteY69" fmla="*/ 4769020 h 5298523"/>
              <a:gd name="connsiteX70" fmla="*/ 790693 w 790693"/>
              <a:gd name="connsiteY70" fmla="*/ 4902500 h 5298523"/>
              <a:gd name="connsiteX71" fmla="*/ 0 w 790693"/>
              <a:gd name="connsiteY71" fmla="*/ 4911594 h 5298523"/>
              <a:gd name="connsiteX72" fmla="*/ 99801 w 790693"/>
              <a:gd name="connsiteY72" fmla="*/ 5014813 h 5298523"/>
              <a:gd name="connsiteX73" fmla="*/ 26036 w 790693"/>
              <a:gd name="connsiteY73" fmla="*/ 5032557 h 5298523"/>
              <a:gd name="connsiteX74" fmla="*/ 99625 w 790693"/>
              <a:gd name="connsiteY74" fmla="*/ 5106952 h 5298523"/>
              <a:gd name="connsiteX75" fmla="*/ 20180 w 790693"/>
              <a:gd name="connsiteY75" fmla="*/ 5124513 h 5298523"/>
              <a:gd name="connsiteX76" fmla="*/ 98002 w 790693"/>
              <a:gd name="connsiteY76" fmla="*/ 5247906 h 5298523"/>
              <a:gd name="connsiteX77" fmla="*/ 25224 w 790693"/>
              <a:gd name="connsiteY7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53871 w 790693"/>
              <a:gd name="connsiteY19" fmla="*/ 653338 h 5298523"/>
              <a:gd name="connsiteX20" fmla="*/ 158717 w 790693"/>
              <a:gd name="connsiteY20" fmla="*/ 862208 h 5298523"/>
              <a:gd name="connsiteX21" fmla="*/ 79096 w 790693"/>
              <a:gd name="connsiteY21" fmla="*/ 902555 h 5298523"/>
              <a:gd name="connsiteX22" fmla="*/ 158717 w 790693"/>
              <a:gd name="connsiteY22" fmla="*/ 972718 h 5298523"/>
              <a:gd name="connsiteX23" fmla="*/ 65759 w 790693"/>
              <a:gd name="connsiteY23" fmla="*/ 1009015 h 5298523"/>
              <a:gd name="connsiteX24" fmla="*/ 185741 w 790693"/>
              <a:gd name="connsiteY24" fmla="*/ 1107817 h 5298523"/>
              <a:gd name="connsiteX25" fmla="*/ 63150 w 790693"/>
              <a:gd name="connsiteY25" fmla="*/ 1133034 h 5298523"/>
              <a:gd name="connsiteX26" fmla="*/ 357158 w 790693"/>
              <a:gd name="connsiteY26" fmla="*/ 1392337 h 5298523"/>
              <a:gd name="connsiteX27" fmla="*/ 2259 w 790693"/>
              <a:gd name="connsiteY27" fmla="*/ 1434487 h 5298523"/>
              <a:gd name="connsiteX28" fmla="*/ 115747 w 790693"/>
              <a:gd name="connsiteY28" fmla="*/ 1530049 h 5298523"/>
              <a:gd name="connsiteX29" fmla="*/ 66524 w 790693"/>
              <a:gd name="connsiteY29" fmla="*/ 1532346 h 5298523"/>
              <a:gd name="connsiteX30" fmla="*/ 104671 w 790693"/>
              <a:gd name="connsiteY30" fmla="*/ 1661726 h 5298523"/>
              <a:gd name="connsiteX31" fmla="*/ 31256 w 790693"/>
              <a:gd name="connsiteY31" fmla="*/ 1696219 h 5298523"/>
              <a:gd name="connsiteX32" fmla="*/ 103049 w 790693"/>
              <a:gd name="connsiteY32" fmla="*/ 1823036 h 5298523"/>
              <a:gd name="connsiteX33" fmla="*/ 56655 w 790693"/>
              <a:gd name="connsiteY33" fmla="*/ 1829699 h 5298523"/>
              <a:gd name="connsiteX34" fmla="*/ 141959 w 790693"/>
              <a:gd name="connsiteY34" fmla="*/ 1940392 h 5298523"/>
              <a:gd name="connsiteX35" fmla="*/ 102236 w 790693"/>
              <a:gd name="connsiteY35" fmla="*/ 1963990 h 5298523"/>
              <a:gd name="connsiteX36" fmla="*/ 199252 w 790693"/>
              <a:gd name="connsiteY36" fmla="*/ 2073689 h 5298523"/>
              <a:gd name="connsiteX37" fmla="*/ 40535 w 790693"/>
              <a:gd name="connsiteY37" fmla="*/ 2148085 h 5298523"/>
              <a:gd name="connsiteX38" fmla="*/ 125026 w 790693"/>
              <a:gd name="connsiteY38" fmla="*/ 2341458 h 5298523"/>
              <a:gd name="connsiteX39" fmla="*/ 41983 w 790693"/>
              <a:gd name="connsiteY39" fmla="*/ 2362441 h 5298523"/>
              <a:gd name="connsiteX40" fmla="*/ 106294 w 790693"/>
              <a:gd name="connsiteY40" fmla="*/ 2513039 h 5298523"/>
              <a:gd name="connsiteX41" fmla="*/ 55669 w 790693"/>
              <a:gd name="connsiteY41" fmla="*/ 2564648 h 5298523"/>
              <a:gd name="connsiteX42" fmla="*/ 108092 w 790693"/>
              <a:gd name="connsiteY42" fmla="*/ 2607424 h 5298523"/>
              <a:gd name="connsiteX43" fmla="*/ 50624 w 790693"/>
              <a:gd name="connsiteY43" fmla="*/ 2629217 h 5298523"/>
              <a:gd name="connsiteX44" fmla="*/ 226276 w 790693"/>
              <a:gd name="connsiteY44" fmla="*/ 2853844 h 5298523"/>
              <a:gd name="connsiteX45" fmla="*/ 50450 w 790693"/>
              <a:gd name="connsiteY45" fmla="*/ 2875821 h 5298523"/>
              <a:gd name="connsiteX46" fmla="*/ 224652 w 790693"/>
              <a:gd name="connsiteY46" fmla="*/ 3136926 h 5298523"/>
              <a:gd name="connsiteX47" fmla="*/ 132506 w 790693"/>
              <a:gd name="connsiteY47" fmla="*/ 3171420 h 5298523"/>
              <a:gd name="connsiteX48" fmla="*/ 282120 w 790693"/>
              <a:gd name="connsiteY48" fmla="*/ 3314176 h 5298523"/>
              <a:gd name="connsiteX49" fmla="*/ 158543 w 790693"/>
              <a:gd name="connsiteY49" fmla="*/ 3329307 h 5298523"/>
              <a:gd name="connsiteX50" fmla="*/ 289600 w 790693"/>
              <a:gd name="connsiteY50" fmla="*/ 3447656 h 5298523"/>
              <a:gd name="connsiteX51" fmla="*/ 440027 w 790693"/>
              <a:gd name="connsiteY51" fmla="*/ 3523673 h 5298523"/>
              <a:gd name="connsiteX52" fmla="*/ 303924 w 790693"/>
              <a:gd name="connsiteY52" fmla="*/ 3573478 h 5298523"/>
              <a:gd name="connsiteX53" fmla="*/ 365625 w 790693"/>
              <a:gd name="connsiteY53" fmla="*/ 3643642 h 5298523"/>
              <a:gd name="connsiteX54" fmla="*/ 180871 w 790693"/>
              <a:gd name="connsiteY54" fmla="*/ 3672283 h 5298523"/>
              <a:gd name="connsiteX55" fmla="*/ 347880 w 790693"/>
              <a:gd name="connsiteY55" fmla="*/ 3781172 h 5298523"/>
              <a:gd name="connsiteX56" fmla="*/ 203311 w 790693"/>
              <a:gd name="connsiteY56" fmla="*/ 3834218 h 5298523"/>
              <a:gd name="connsiteX57" fmla="*/ 289601 w 790693"/>
              <a:gd name="connsiteY57" fmla="*/ 3896725 h 5298523"/>
              <a:gd name="connsiteX58" fmla="*/ 200701 w 790693"/>
              <a:gd name="connsiteY58" fmla="*/ 3923562 h 5298523"/>
              <a:gd name="connsiteX59" fmla="*/ 477139 w 790693"/>
              <a:gd name="connsiteY59" fmla="*/ 4116125 h 5298523"/>
              <a:gd name="connsiteX60" fmla="*/ 174139 w 790693"/>
              <a:gd name="connsiteY60" fmla="*/ 4133868 h 5298523"/>
              <a:gd name="connsiteX61" fmla="*/ 320857 w 790693"/>
              <a:gd name="connsiteY61" fmla="*/ 4271581 h 5298523"/>
              <a:gd name="connsiteX62" fmla="*/ 316292 w 790693"/>
              <a:gd name="connsiteY62" fmla="*/ 4267079 h 5298523"/>
              <a:gd name="connsiteX63" fmla="*/ 183943 w 790693"/>
              <a:gd name="connsiteY63" fmla="*/ 4328861 h 5298523"/>
              <a:gd name="connsiteX64" fmla="*/ 565578 w 790693"/>
              <a:gd name="connsiteY64" fmla="*/ 4480267 h 5298523"/>
              <a:gd name="connsiteX65" fmla="*/ 283393 w 790693"/>
              <a:gd name="connsiteY65" fmla="*/ 4512330 h 5298523"/>
              <a:gd name="connsiteX66" fmla="*/ 455163 w 790693"/>
              <a:gd name="connsiteY66" fmla="*/ 4583303 h 5298523"/>
              <a:gd name="connsiteX67" fmla="*/ 415264 w 790693"/>
              <a:gd name="connsiteY67" fmla="*/ 4613563 h 5298523"/>
              <a:gd name="connsiteX68" fmla="*/ 725395 w 790693"/>
              <a:gd name="connsiteY68" fmla="*/ 4745423 h 5298523"/>
              <a:gd name="connsiteX69" fmla="*/ 645136 w 790693"/>
              <a:gd name="connsiteY69" fmla="*/ 4769020 h 5298523"/>
              <a:gd name="connsiteX70" fmla="*/ 790693 w 790693"/>
              <a:gd name="connsiteY70" fmla="*/ 4902500 h 5298523"/>
              <a:gd name="connsiteX71" fmla="*/ 0 w 790693"/>
              <a:gd name="connsiteY71" fmla="*/ 4911594 h 5298523"/>
              <a:gd name="connsiteX72" fmla="*/ 99801 w 790693"/>
              <a:gd name="connsiteY72" fmla="*/ 5014813 h 5298523"/>
              <a:gd name="connsiteX73" fmla="*/ 26036 w 790693"/>
              <a:gd name="connsiteY73" fmla="*/ 5032557 h 5298523"/>
              <a:gd name="connsiteX74" fmla="*/ 99625 w 790693"/>
              <a:gd name="connsiteY74" fmla="*/ 5106952 h 5298523"/>
              <a:gd name="connsiteX75" fmla="*/ 20180 w 790693"/>
              <a:gd name="connsiteY75" fmla="*/ 5124513 h 5298523"/>
              <a:gd name="connsiteX76" fmla="*/ 98002 w 790693"/>
              <a:gd name="connsiteY76" fmla="*/ 5247906 h 5298523"/>
              <a:gd name="connsiteX77" fmla="*/ 25224 w 790693"/>
              <a:gd name="connsiteY7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131694 w 790693"/>
              <a:gd name="connsiteY18" fmla="*/ 689008 h 5298523"/>
              <a:gd name="connsiteX19" fmla="*/ 53871 w 790693"/>
              <a:gd name="connsiteY19" fmla="*/ 653338 h 5298523"/>
              <a:gd name="connsiteX20" fmla="*/ 158717 w 790693"/>
              <a:gd name="connsiteY20" fmla="*/ 862208 h 5298523"/>
              <a:gd name="connsiteX21" fmla="*/ 79096 w 790693"/>
              <a:gd name="connsiteY21" fmla="*/ 902555 h 5298523"/>
              <a:gd name="connsiteX22" fmla="*/ 158717 w 790693"/>
              <a:gd name="connsiteY22" fmla="*/ 972718 h 5298523"/>
              <a:gd name="connsiteX23" fmla="*/ 65759 w 790693"/>
              <a:gd name="connsiteY23" fmla="*/ 1009015 h 5298523"/>
              <a:gd name="connsiteX24" fmla="*/ 185741 w 790693"/>
              <a:gd name="connsiteY24" fmla="*/ 1107817 h 5298523"/>
              <a:gd name="connsiteX25" fmla="*/ 63150 w 790693"/>
              <a:gd name="connsiteY25" fmla="*/ 1133034 h 5298523"/>
              <a:gd name="connsiteX26" fmla="*/ 357158 w 790693"/>
              <a:gd name="connsiteY26" fmla="*/ 1392337 h 5298523"/>
              <a:gd name="connsiteX27" fmla="*/ 2259 w 790693"/>
              <a:gd name="connsiteY27" fmla="*/ 1434487 h 5298523"/>
              <a:gd name="connsiteX28" fmla="*/ 115747 w 790693"/>
              <a:gd name="connsiteY28" fmla="*/ 1530049 h 5298523"/>
              <a:gd name="connsiteX29" fmla="*/ 66524 w 790693"/>
              <a:gd name="connsiteY29" fmla="*/ 1532346 h 5298523"/>
              <a:gd name="connsiteX30" fmla="*/ 104671 w 790693"/>
              <a:gd name="connsiteY30" fmla="*/ 1661726 h 5298523"/>
              <a:gd name="connsiteX31" fmla="*/ 31256 w 790693"/>
              <a:gd name="connsiteY31" fmla="*/ 1696219 h 5298523"/>
              <a:gd name="connsiteX32" fmla="*/ 103049 w 790693"/>
              <a:gd name="connsiteY32" fmla="*/ 1823036 h 5298523"/>
              <a:gd name="connsiteX33" fmla="*/ 56655 w 790693"/>
              <a:gd name="connsiteY33" fmla="*/ 1829699 h 5298523"/>
              <a:gd name="connsiteX34" fmla="*/ 141959 w 790693"/>
              <a:gd name="connsiteY34" fmla="*/ 1940392 h 5298523"/>
              <a:gd name="connsiteX35" fmla="*/ 102236 w 790693"/>
              <a:gd name="connsiteY35" fmla="*/ 1963990 h 5298523"/>
              <a:gd name="connsiteX36" fmla="*/ 199252 w 790693"/>
              <a:gd name="connsiteY36" fmla="*/ 2073689 h 5298523"/>
              <a:gd name="connsiteX37" fmla="*/ 40535 w 790693"/>
              <a:gd name="connsiteY37" fmla="*/ 2148085 h 5298523"/>
              <a:gd name="connsiteX38" fmla="*/ 125026 w 790693"/>
              <a:gd name="connsiteY38" fmla="*/ 2341458 h 5298523"/>
              <a:gd name="connsiteX39" fmla="*/ 41983 w 790693"/>
              <a:gd name="connsiteY39" fmla="*/ 2362441 h 5298523"/>
              <a:gd name="connsiteX40" fmla="*/ 106294 w 790693"/>
              <a:gd name="connsiteY40" fmla="*/ 2513039 h 5298523"/>
              <a:gd name="connsiteX41" fmla="*/ 55669 w 790693"/>
              <a:gd name="connsiteY41" fmla="*/ 2564648 h 5298523"/>
              <a:gd name="connsiteX42" fmla="*/ 108092 w 790693"/>
              <a:gd name="connsiteY42" fmla="*/ 2607424 h 5298523"/>
              <a:gd name="connsiteX43" fmla="*/ 50624 w 790693"/>
              <a:gd name="connsiteY43" fmla="*/ 2629217 h 5298523"/>
              <a:gd name="connsiteX44" fmla="*/ 226276 w 790693"/>
              <a:gd name="connsiteY44" fmla="*/ 2853844 h 5298523"/>
              <a:gd name="connsiteX45" fmla="*/ 50450 w 790693"/>
              <a:gd name="connsiteY45" fmla="*/ 2875821 h 5298523"/>
              <a:gd name="connsiteX46" fmla="*/ 224652 w 790693"/>
              <a:gd name="connsiteY46" fmla="*/ 3136926 h 5298523"/>
              <a:gd name="connsiteX47" fmla="*/ 132506 w 790693"/>
              <a:gd name="connsiteY47" fmla="*/ 3171420 h 5298523"/>
              <a:gd name="connsiteX48" fmla="*/ 282120 w 790693"/>
              <a:gd name="connsiteY48" fmla="*/ 3314176 h 5298523"/>
              <a:gd name="connsiteX49" fmla="*/ 158543 w 790693"/>
              <a:gd name="connsiteY49" fmla="*/ 3329307 h 5298523"/>
              <a:gd name="connsiteX50" fmla="*/ 289600 w 790693"/>
              <a:gd name="connsiteY50" fmla="*/ 3447656 h 5298523"/>
              <a:gd name="connsiteX51" fmla="*/ 440027 w 790693"/>
              <a:gd name="connsiteY51" fmla="*/ 3523673 h 5298523"/>
              <a:gd name="connsiteX52" fmla="*/ 303924 w 790693"/>
              <a:gd name="connsiteY52" fmla="*/ 3573478 h 5298523"/>
              <a:gd name="connsiteX53" fmla="*/ 365625 w 790693"/>
              <a:gd name="connsiteY53" fmla="*/ 3643642 h 5298523"/>
              <a:gd name="connsiteX54" fmla="*/ 180871 w 790693"/>
              <a:gd name="connsiteY54" fmla="*/ 3672283 h 5298523"/>
              <a:gd name="connsiteX55" fmla="*/ 347880 w 790693"/>
              <a:gd name="connsiteY55" fmla="*/ 3781172 h 5298523"/>
              <a:gd name="connsiteX56" fmla="*/ 203311 w 790693"/>
              <a:gd name="connsiteY56" fmla="*/ 3834218 h 5298523"/>
              <a:gd name="connsiteX57" fmla="*/ 289601 w 790693"/>
              <a:gd name="connsiteY57" fmla="*/ 3896725 h 5298523"/>
              <a:gd name="connsiteX58" fmla="*/ 200701 w 790693"/>
              <a:gd name="connsiteY58" fmla="*/ 3923562 h 5298523"/>
              <a:gd name="connsiteX59" fmla="*/ 477139 w 790693"/>
              <a:gd name="connsiteY59" fmla="*/ 4116125 h 5298523"/>
              <a:gd name="connsiteX60" fmla="*/ 174139 w 790693"/>
              <a:gd name="connsiteY60" fmla="*/ 4133868 h 5298523"/>
              <a:gd name="connsiteX61" fmla="*/ 320857 w 790693"/>
              <a:gd name="connsiteY61" fmla="*/ 4271581 h 5298523"/>
              <a:gd name="connsiteX62" fmla="*/ 316292 w 790693"/>
              <a:gd name="connsiteY62" fmla="*/ 4267079 h 5298523"/>
              <a:gd name="connsiteX63" fmla="*/ 183943 w 790693"/>
              <a:gd name="connsiteY63" fmla="*/ 4328861 h 5298523"/>
              <a:gd name="connsiteX64" fmla="*/ 565578 w 790693"/>
              <a:gd name="connsiteY64" fmla="*/ 4480267 h 5298523"/>
              <a:gd name="connsiteX65" fmla="*/ 283393 w 790693"/>
              <a:gd name="connsiteY65" fmla="*/ 4512330 h 5298523"/>
              <a:gd name="connsiteX66" fmla="*/ 455163 w 790693"/>
              <a:gd name="connsiteY66" fmla="*/ 4583303 h 5298523"/>
              <a:gd name="connsiteX67" fmla="*/ 415264 w 790693"/>
              <a:gd name="connsiteY67" fmla="*/ 4613563 h 5298523"/>
              <a:gd name="connsiteX68" fmla="*/ 725395 w 790693"/>
              <a:gd name="connsiteY68" fmla="*/ 4745423 h 5298523"/>
              <a:gd name="connsiteX69" fmla="*/ 645136 w 790693"/>
              <a:gd name="connsiteY69" fmla="*/ 4769020 h 5298523"/>
              <a:gd name="connsiteX70" fmla="*/ 790693 w 790693"/>
              <a:gd name="connsiteY70" fmla="*/ 4902500 h 5298523"/>
              <a:gd name="connsiteX71" fmla="*/ 0 w 790693"/>
              <a:gd name="connsiteY71" fmla="*/ 4911594 h 5298523"/>
              <a:gd name="connsiteX72" fmla="*/ 99801 w 790693"/>
              <a:gd name="connsiteY72" fmla="*/ 5014813 h 5298523"/>
              <a:gd name="connsiteX73" fmla="*/ 26036 w 790693"/>
              <a:gd name="connsiteY73" fmla="*/ 5032557 h 5298523"/>
              <a:gd name="connsiteX74" fmla="*/ 99625 w 790693"/>
              <a:gd name="connsiteY74" fmla="*/ 5106952 h 5298523"/>
              <a:gd name="connsiteX75" fmla="*/ 20180 w 790693"/>
              <a:gd name="connsiteY75" fmla="*/ 5124513 h 5298523"/>
              <a:gd name="connsiteX76" fmla="*/ 98002 w 790693"/>
              <a:gd name="connsiteY76" fmla="*/ 5247906 h 5298523"/>
              <a:gd name="connsiteX77" fmla="*/ 25224 w 790693"/>
              <a:gd name="connsiteY77"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31694 w 790693"/>
              <a:gd name="connsiteY17" fmla="*/ 648478 h 5298523"/>
              <a:gd name="connsiteX18" fmla="*/ 53871 w 790693"/>
              <a:gd name="connsiteY18" fmla="*/ 653338 h 5298523"/>
              <a:gd name="connsiteX19" fmla="*/ 158717 w 790693"/>
              <a:gd name="connsiteY19" fmla="*/ 862208 h 5298523"/>
              <a:gd name="connsiteX20" fmla="*/ 79096 w 790693"/>
              <a:gd name="connsiteY20" fmla="*/ 902555 h 5298523"/>
              <a:gd name="connsiteX21" fmla="*/ 158717 w 790693"/>
              <a:gd name="connsiteY21" fmla="*/ 972718 h 5298523"/>
              <a:gd name="connsiteX22" fmla="*/ 65759 w 790693"/>
              <a:gd name="connsiteY22" fmla="*/ 1009015 h 5298523"/>
              <a:gd name="connsiteX23" fmla="*/ 185741 w 790693"/>
              <a:gd name="connsiteY23" fmla="*/ 1107817 h 5298523"/>
              <a:gd name="connsiteX24" fmla="*/ 63150 w 790693"/>
              <a:gd name="connsiteY24" fmla="*/ 1133034 h 5298523"/>
              <a:gd name="connsiteX25" fmla="*/ 357158 w 790693"/>
              <a:gd name="connsiteY25" fmla="*/ 1392337 h 5298523"/>
              <a:gd name="connsiteX26" fmla="*/ 2259 w 790693"/>
              <a:gd name="connsiteY26" fmla="*/ 1434487 h 5298523"/>
              <a:gd name="connsiteX27" fmla="*/ 115747 w 790693"/>
              <a:gd name="connsiteY27" fmla="*/ 1530049 h 5298523"/>
              <a:gd name="connsiteX28" fmla="*/ 66524 w 790693"/>
              <a:gd name="connsiteY28" fmla="*/ 1532346 h 5298523"/>
              <a:gd name="connsiteX29" fmla="*/ 104671 w 790693"/>
              <a:gd name="connsiteY29" fmla="*/ 1661726 h 5298523"/>
              <a:gd name="connsiteX30" fmla="*/ 31256 w 790693"/>
              <a:gd name="connsiteY30" fmla="*/ 1696219 h 5298523"/>
              <a:gd name="connsiteX31" fmla="*/ 103049 w 790693"/>
              <a:gd name="connsiteY31" fmla="*/ 1823036 h 5298523"/>
              <a:gd name="connsiteX32" fmla="*/ 56655 w 790693"/>
              <a:gd name="connsiteY32" fmla="*/ 1829699 h 5298523"/>
              <a:gd name="connsiteX33" fmla="*/ 141959 w 790693"/>
              <a:gd name="connsiteY33" fmla="*/ 1940392 h 5298523"/>
              <a:gd name="connsiteX34" fmla="*/ 102236 w 790693"/>
              <a:gd name="connsiteY34" fmla="*/ 1963990 h 5298523"/>
              <a:gd name="connsiteX35" fmla="*/ 199252 w 790693"/>
              <a:gd name="connsiteY35" fmla="*/ 2073689 h 5298523"/>
              <a:gd name="connsiteX36" fmla="*/ 40535 w 790693"/>
              <a:gd name="connsiteY36" fmla="*/ 2148085 h 5298523"/>
              <a:gd name="connsiteX37" fmla="*/ 125026 w 790693"/>
              <a:gd name="connsiteY37" fmla="*/ 2341458 h 5298523"/>
              <a:gd name="connsiteX38" fmla="*/ 41983 w 790693"/>
              <a:gd name="connsiteY38" fmla="*/ 2362441 h 5298523"/>
              <a:gd name="connsiteX39" fmla="*/ 106294 w 790693"/>
              <a:gd name="connsiteY39" fmla="*/ 2513039 h 5298523"/>
              <a:gd name="connsiteX40" fmla="*/ 55669 w 790693"/>
              <a:gd name="connsiteY40" fmla="*/ 2564648 h 5298523"/>
              <a:gd name="connsiteX41" fmla="*/ 108092 w 790693"/>
              <a:gd name="connsiteY41" fmla="*/ 2607424 h 5298523"/>
              <a:gd name="connsiteX42" fmla="*/ 50624 w 790693"/>
              <a:gd name="connsiteY42" fmla="*/ 2629217 h 5298523"/>
              <a:gd name="connsiteX43" fmla="*/ 226276 w 790693"/>
              <a:gd name="connsiteY43" fmla="*/ 2853844 h 5298523"/>
              <a:gd name="connsiteX44" fmla="*/ 50450 w 790693"/>
              <a:gd name="connsiteY44" fmla="*/ 2875821 h 5298523"/>
              <a:gd name="connsiteX45" fmla="*/ 224652 w 790693"/>
              <a:gd name="connsiteY45" fmla="*/ 3136926 h 5298523"/>
              <a:gd name="connsiteX46" fmla="*/ 132506 w 790693"/>
              <a:gd name="connsiteY46" fmla="*/ 3171420 h 5298523"/>
              <a:gd name="connsiteX47" fmla="*/ 282120 w 790693"/>
              <a:gd name="connsiteY47" fmla="*/ 3314176 h 5298523"/>
              <a:gd name="connsiteX48" fmla="*/ 158543 w 790693"/>
              <a:gd name="connsiteY48" fmla="*/ 3329307 h 5298523"/>
              <a:gd name="connsiteX49" fmla="*/ 289600 w 790693"/>
              <a:gd name="connsiteY49" fmla="*/ 3447656 h 5298523"/>
              <a:gd name="connsiteX50" fmla="*/ 440027 w 790693"/>
              <a:gd name="connsiteY50" fmla="*/ 3523673 h 5298523"/>
              <a:gd name="connsiteX51" fmla="*/ 303924 w 790693"/>
              <a:gd name="connsiteY51" fmla="*/ 3573478 h 5298523"/>
              <a:gd name="connsiteX52" fmla="*/ 365625 w 790693"/>
              <a:gd name="connsiteY52" fmla="*/ 3643642 h 5298523"/>
              <a:gd name="connsiteX53" fmla="*/ 180871 w 790693"/>
              <a:gd name="connsiteY53" fmla="*/ 3672283 h 5298523"/>
              <a:gd name="connsiteX54" fmla="*/ 347880 w 790693"/>
              <a:gd name="connsiteY54" fmla="*/ 3781172 h 5298523"/>
              <a:gd name="connsiteX55" fmla="*/ 203311 w 790693"/>
              <a:gd name="connsiteY55" fmla="*/ 3834218 h 5298523"/>
              <a:gd name="connsiteX56" fmla="*/ 289601 w 790693"/>
              <a:gd name="connsiteY56" fmla="*/ 3896725 h 5298523"/>
              <a:gd name="connsiteX57" fmla="*/ 200701 w 790693"/>
              <a:gd name="connsiteY57" fmla="*/ 3923562 h 5298523"/>
              <a:gd name="connsiteX58" fmla="*/ 477139 w 790693"/>
              <a:gd name="connsiteY58" fmla="*/ 4116125 h 5298523"/>
              <a:gd name="connsiteX59" fmla="*/ 174139 w 790693"/>
              <a:gd name="connsiteY59" fmla="*/ 4133868 h 5298523"/>
              <a:gd name="connsiteX60" fmla="*/ 320857 w 790693"/>
              <a:gd name="connsiteY60" fmla="*/ 4271581 h 5298523"/>
              <a:gd name="connsiteX61" fmla="*/ 316292 w 790693"/>
              <a:gd name="connsiteY61" fmla="*/ 4267079 h 5298523"/>
              <a:gd name="connsiteX62" fmla="*/ 183943 w 790693"/>
              <a:gd name="connsiteY62" fmla="*/ 4328861 h 5298523"/>
              <a:gd name="connsiteX63" fmla="*/ 565578 w 790693"/>
              <a:gd name="connsiteY63" fmla="*/ 4480267 h 5298523"/>
              <a:gd name="connsiteX64" fmla="*/ 283393 w 790693"/>
              <a:gd name="connsiteY64" fmla="*/ 4512330 h 5298523"/>
              <a:gd name="connsiteX65" fmla="*/ 455163 w 790693"/>
              <a:gd name="connsiteY65" fmla="*/ 4583303 h 5298523"/>
              <a:gd name="connsiteX66" fmla="*/ 415264 w 790693"/>
              <a:gd name="connsiteY66" fmla="*/ 4613563 h 5298523"/>
              <a:gd name="connsiteX67" fmla="*/ 725395 w 790693"/>
              <a:gd name="connsiteY67" fmla="*/ 4745423 h 5298523"/>
              <a:gd name="connsiteX68" fmla="*/ 645136 w 790693"/>
              <a:gd name="connsiteY68" fmla="*/ 4769020 h 5298523"/>
              <a:gd name="connsiteX69" fmla="*/ 790693 w 790693"/>
              <a:gd name="connsiteY69" fmla="*/ 4902500 h 5298523"/>
              <a:gd name="connsiteX70" fmla="*/ 0 w 790693"/>
              <a:gd name="connsiteY70" fmla="*/ 4911594 h 5298523"/>
              <a:gd name="connsiteX71" fmla="*/ 99801 w 790693"/>
              <a:gd name="connsiteY71" fmla="*/ 5014813 h 5298523"/>
              <a:gd name="connsiteX72" fmla="*/ 26036 w 790693"/>
              <a:gd name="connsiteY72" fmla="*/ 5032557 h 5298523"/>
              <a:gd name="connsiteX73" fmla="*/ 99625 w 790693"/>
              <a:gd name="connsiteY73" fmla="*/ 5106952 h 5298523"/>
              <a:gd name="connsiteX74" fmla="*/ 20180 w 790693"/>
              <a:gd name="connsiteY74" fmla="*/ 5124513 h 5298523"/>
              <a:gd name="connsiteX75" fmla="*/ 98002 w 790693"/>
              <a:gd name="connsiteY75" fmla="*/ 5247906 h 5298523"/>
              <a:gd name="connsiteX76" fmla="*/ 25224 w 790693"/>
              <a:gd name="connsiteY7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74028 w 790693"/>
              <a:gd name="connsiteY17" fmla="*/ 631545 h 5298523"/>
              <a:gd name="connsiteX18" fmla="*/ 53871 w 790693"/>
              <a:gd name="connsiteY18" fmla="*/ 653338 h 5298523"/>
              <a:gd name="connsiteX19" fmla="*/ 158717 w 790693"/>
              <a:gd name="connsiteY19" fmla="*/ 862208 h 5298523"/>
              <a:gd name="connsiteX20" fmla="*/ 79096 w 790693"/>
              <a:gd name="connsiteY20" fmla="*/ 902555 h 5298523"/>
              <a:gd name="connsiteX21" fmla="*/ 158717 w 790693"/>
              <a:gd name="connsiteY21" fmla="*/ 972718 h 5298523"/>
              <a:gd name="connsiteX22" fmla="*/ 65759 w 790693"/>
              <a:gd name="connsiteY22" fmla="*/ 1009015 h 5298523"/>
              <a:gd name="connsiteX23" fmla="*/ 185741 w 790693"/>
              <a:gd name="connsiteY23" fmla="*/ 1107817 h 5298523"/>
              <a:gd name="connsiteX24" fmla="*/ 63150 w 790693"/>
              <a:gd name="connsiteY24" fmla="*/ 1133034 h 5298523"/>
              <a:gd name="connsiteX25" fmla="*/ 357158 w 790693"/>
              <a:gd name="connsiteY25" fmla="*/ 1392337 h 5298523"/>
              <a:gd name="connsiteX26" fmla="*/ 2259 w 790693"/>
              <a:gd name="connsiteY26" fmla="*/ 1434487 h 5298523"/>
              <a:gd name="connsiteX27" fmla="*/ 115747 w 790693"/>
              <a:gd name="connsiteY27" fmla="*/ 1530049 h 5298523"/>
              <a:gd name="connsiteX28" fmla="*/ 66524 w 790693"/>
              <a:gd name="connsiteY28" fmla="*/ 1532346 h 5298523"/>
              <a:gd name="connsiteX29" fmla="*/ 104671 w 790693"/>
              <a:gd name="connsiteY29" fmla="*/ 1661726 h 5298523"/>
              <a:gd name="connsiteX30" fmla="*/ 31256 w 790693"/>
              <a:gd name="connsiteY30" fmla="*/ 1696219 h 5298523"/>
              <a:gd name="connsiteX31" fmla="*/ 103049 w 790693"/>
              <a:gd name="connsiteY31" fmla="*/ 1823036 h 5298523"/>
              <a:gd name="connsiteX32" fmla="*/ 56655 w 790693"/>
              <a:gd name="connsiteY32" fmla="*/ 1829699 h 5298523"/>
              <a:gd name="connsiteX33" fmla="*/ 141959 w 790693"/>
              <a:gd name="connsiteY33" fmla="*/ 1940392 h 5298523"/>
              <a:gd name="connsiteX34" fmla="*/ 102236 w 790693"/>
              <a:gd name="connsiteY34" fmla="*/ 1963990 h 5298523"/>
              <a:gd name="connsiteX35" fmla="*/ 199252 w 790693"/>
              <a:gd name="connsiteY35" fmla="*/ 2073689 h 5298523"/>
              <a:gd name="connsiteX36" fmla="*/ 40535 w 790693"/>
              <a:gd name="connsiteY36" fmla="*/ 2148085 h 5298523"/>
              <a:gd name="connsiteX37" fmla="*/ 125026 w 790693"/>
              <a:gd name="connsiteY37" fmla="*/ 2341458 h 5298523"/>
              <a:gd name="connsiteX38" fmla="*/ 41983 w 790693"/>
              <a:gd name="connsiteY38" fmla="*/ 2362441 h 5298523"/>
              <a:gd name="connsiteX39" fmla="*/ 106294 w 790693"/>
              <a:gd name="connsiteY39" fmla="*/ 2513039 h 5298523"/>
              <a:gd name="connsiteX40" fmla="*/ 55669 w 790693"/>
              <a:gd name="connsiteY40" fmla="*/ 2564648 h 5298523"/>
              <a:gd name="connsiteX41" fmla="*/ 108092 w 790693"/>
              <a:gd name="connsiteY41" fmla="*/ 2607424 h 5298523"/>
              <a:gd name="connsiteX42" fmla="*/ 50624 w 790693"/>
              <a:gd name="connsiteY42" fmla="*/ 2629217 h 5298523"/>
              <a:gd name="connsiteX43" fmla="*/ 226276 w 790693"/>
              <a:gd name="connsiteY43" fmla="*/ 2853844 h 5298523"/>
              <a:gd name="connsiteX44" fmla="*/ 50450 w 790693"/>
              <a:gd name="connsiteY44" fmla="*/ 2875821 h 5298523"/>
              <a:gd name="connsiteX45" fmla="*/ 224652 w 790693"/>
              <a:gd name="connsiteY45" fmla="*/ 3136926 h 5298523"/>
              <a:gd name="connsiteX46" fmla="*/ 132506 w 790693"/>
              <a:gd name="connsiteY46" fmla="*/ 3171420 h 5298523"/>
              <a:gd name="connsiteX47" fmla="*/ 282120 w 790693"/>
              <a:gd name="connsiteY47" fmla="*/ 3314176 h 5298523"/>
              <a:gd name="connsiteX48" fmla="*/ 158543 w 790693"/>
              <a:gd name="connsiteY48" fmla="*/ 3329307 h 5298523"/>
              <a:gd name="connsiteX49" fmla="*/ 289600 w 790693"/>
              <a:gd name="connsiteY49" fmla="*/ 3447656 h 5298523"/>
              <a:gd name="connsiteX50" fmla="*/ 440027 w 790693"/>
              <a:gd name="connsiteY50" fmla="*/ 3523673 h 5298523"/>
              <a:gd name="connsiteX51" fmla="*/ 303924 w 790693"/>
              <a:gd name="connsiteY51" fmla="*/ 3573478 h 5298523"/>
              <a:gd name="connsiteX52" fmla="*/ 365625 w 790693"/>
              <a:gd name="connsiteY52" fmla="*/ 3643642 h 5298523"/>
              <a:gd name="connsiteX53" fmla="*/ 180871 w 790693"/>
              <a:gd name="connsiteY53" fmla="*/ 3672283 h 5298523"/>
              <a:gd name="connsiteX54" fmla="*/ 347880 w 790693"/>
              <a:gd name="connsiteY54" fmla="*/ 3781172 h 5298523"/>
              <a:gd name="connsiteX55" fmla="*/ 203311 w 790693"/>
              <a:gd name="connsiteY55" fmla="*/ 3834218 h 5298523"/>
              <a:gd name="connsiteX56" fmla="*/ 289601 w 790693"/>
              <a:gd name="connsiteY56" fmla="*/ 3896725 h 5298523"/>
              <a:gd name="connsiteX57" fmla="*/ 200701 w 790693"/>
              <a:gd name="connsiteY57" fmla="*/ 3923562 h 5298523"/>
              <a:gd name="connsiteX58" fmla="*/ 477139 w 790693"/>
              <a:gd name="connsiteY58" fmla="*/ 4116125 h 5298523"/>
              <a:gd name="connsiteX59" fmla="*/ 174139 w 790693"/>
              <a:gd name="connsiteY59" fmla="*/ 4133868 h 5298523"/>
              <a:gd name="connsiteX60" fmla="*/ 320857 w 790693"/>
              <a:gd name="connsiteY60" fmla="*/ 4271581 h 5298523"/>
              <a:gd name="connsiteX61" fmla="*/ 316292 w 790693"/>
              <a:gd name="connsiteY61" fmla="*/ 4267079 h 5298523"/>
              <a:gd name="connsiteX62" fmla="*/ 183943 w 790693"/>
              <a:gd name="connsiteY62" fmla="*/ 4328861 h 5298523"/>
              <a:gd name="connsiteX63" fmla="*/ 565578 w 790693"/>
              <a:gd name="connsiteY63" fmla="*/ 4480267 h 5298523"/>
              <a:gd name="connsiteX64" fmla="*/ 283393 w 790693"/>
              <a:gd name="connsiteY64" fmla="*/ 4512330 h 5298523"/>
              <a:gd name="connsiteX65" fmla="*/ 455163 w 790693"/>
              <a:gd name="connsiteY65" fmla="*/ 4583303 h 5298523"/>
              <a:gd name="connsiteX66" fmla="*/ 415264 w 790693"/>
              <a:gd name="connsiteY66" fmla="*/ 4613563 h 5298523"/>
              <a:gd name="connsiteX67" fmla="*/ 725395 w 790693"/>
              <a:gd name="connsiteY67" fmla="*/ 4745423 h 5298523"/>
              <a:gd name="connsiteX68" fmla="*/ 645136 w 790693"/>
              <a:gd name="connsiteY68" fmla="*/ 4769020 h 5298523"/>
              <a:gd name="connsiteX69" fmla="*/ 790693 w 790693"/>
              <a:gd name="connsiteY69" fmla="*/ 4902500 h 5298523"/>
              <a:gd name="connsiteX70" fmla="*/ 0 w 790693"/>
              <a:gd name="connsiteY70" fmla="*/ 4911594 h 5298523"/>
              <a:gd name="connsiteX71" fmla="*/ 99801 w 790693"/>
              <a:gd name="connsiteY71" fmla="*/ 5014813 h 5298523"/>
              <a:gd name="connsiteX72" fmla="*/ 26036 w 790693"/>
              <a:gd name="connsiteY72" fmla="*/ 5032557 h 5298523"/>
              <a:gd name="connsiteX73" fmla="*/ 99625 w 790693"/>
              <a:gd name="connsiteY73" fmla="*/ 5106952 h 5298523"/>
              <a:gd name="connsiteX74" fmla="*/ 20180 w 790693"/>
              <a:gd name="connsiteY74" fmla="*/ 5124513 h 5298523"/>
              <a:gd name="connsiteX75" fmla="*/ 98002 w 790693"/>
              <a:gd name="connsiteY75" fmla="*/ 5247906 h 5298523"/>
              <a:gd name="connsiteX76" fmla="*/ 25224 w 790693"/>
              <a:gd name="connsiteY7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18183 w 790693"/>
              <a:gd name="connsiteY16" fmla="*/ 607948 h 5298523"/>
              <a:gd name="connsiteX17" fmla="*/ 174028 w 790693"/>
              <a:gd name="connsiteY17" fmla="*/ 631545 h 5298523"/>
              <a:gd name="connsiteX18" fmla="*/ 53871 w 790693"/>
              <a:gd name="connsiteY18" fmla="*/ 653338 h 5298523"/>
              <a:gd name="connsiteX19" fmla="*/ 158717 w 790693"/>
              <a:gd name="connsiteY19" fmla="*/ 862208 h 5298523"/>
              <a:gd name="connsiteX20" fmla="*/ 79096 w 790693"/>
              <a:gd name="connsiteY20" fmla="*/ 902555 h 5298523"/>
              <a:gd name="connsiteX21" fmla="*/ 158717 w 790693"/>
              <a:gd name="connsiteY21" fmla="*/ 972718 h 5298523"/>
              <a:gd name="connsiteX22" fmla="*/ 65759 w 790693"/>
              <a:gd name="connsiteY22" fmla="*/ 1009015 h 5298523"/>
              <a:gd name="connsiteX23" fmla="*/ 185741 w 790693"/>
              <a:gd name="connsiteY23" fmla="*/ 1107817 h 5298523"/>
              <a:gd name="connsiteX24" fmla="*/ 63150 w 790693"/>
              <a:gd name="connsiteY24" fmla="*/ 1133034 h 5298523"/>
              <a:gd name="connsiteX25" fmla="*/ 357158 w 790693"/>
              <a:gd name="connsiteY25" fmla="*/ 1392337 h 5298523"/>
              <a:gd name="connsiteX26" fmla="*/ 2259 w 790693"/>
              <a:gd name="connsiteY26" fmla="*/ 1434487 h 5298523"/>
              <a:gd name="connsiteX27" fmla="*/ 115747 w 790693"/>
              <a:gd name="connsiteY27" fmla="*/ 1530049 h 5298523"/>
              <a:gd name="connsiteX28" fmla="*/ 66524 w 790693"/>
              <a:gd name="connsiteY28" fmla="*/ 1532346 h 5298523"/>
              <a:gd name="connsiteX29" fmla="*/ 104671 w 790693"/>
              <a:gd name="connsiteY29" fmla="*/ 1661726 h 5298523"/>
              <a:gd name="connsiteX30" fmla="*/ 31256 w 790693"/>
              <a:gd name="connsiteY30" fmla="*/ 1696219 h 5298523"/>
              <a:gd name="connsiteX31" fmla="*/ 103049 w 790693"/>
              <a:gd name="connsiteY31" fmla="*/ 1823036 h 5298523"/>
              <a:gd name="connsiteX32" fmla="*/ 56655 w 790693"/>
              <a:gd name="connsiteY32" fmla="*/ 1829699 h 5298523"/>
              <a:gd name="connsiteX33" fmla="*/ 141959 w 790693"/>
              <a:gd name="connsiteY33" fmla="*/ 1940392 h 5298523"/>
              <a:gd name="connsiteX34" fmla="*/ 102236 w 790693"/>
              <a:gd name="connsiteY34" fmla="*/ 1963990 h 5298523"/>
              <a:gd name="connsiteX35" fmla="*/ 199252 w 790693"/>
              <a:gd name="connsiteY35" fmla="*/ 2073689 h 5298523"/>
              <a:gd name="connsiteX36" fmla="*/ 40535 w 790693"/>
              <a:gd name="connsiteY36" fmla="*/ 2148085 h 5298523"/>
              <a:gd name="connsiteX37" fmla="*/ 125026 w 790693"/>
              <a:gd name="connsiteY37" fmla="*/ 2341458 h 5298523"/>
              <a:gd name="connsiteX38" fmla="*/ 41983 w 790693"/>
              <a:gd name="connsiteY38" fmla="*/ 2362441 h 5298523"/>
              <a:gd name="connsiteX39" fmla="*/ 106294 w 790693"/>
              <a:gd name="connsiteY39" fmla="*/ 2513039 h 5298523"/>
              <a:gd name="connsiteX40" fmla="*/ 55669 w 790693"/>
              <a:gd name="connsiteY40" fmla="*/ 2564648 h 5298523"/>
              <a:gd name="connsiteX41" fmla="*/ 108092 w 790693"/>
              <a:gd name="connsiteY41" fmla="*/ 2607424 h 5298523"/>
              <a:gd name="connsiteX42" fmla="*/ 50624 w 790693"/>
              <a:gd name="connsiteY42" fmla="*/ 2629217 h 5298523"/>
              <a:gd name="connsiteX43" fmla="*/ 226276 w 790693"/>
              <a:gd name="connsiteY43" fmla="*/ 2853844 h 5298523"/>
              <a:gd name="connsiteX44" fmla="*/ 50450 w 790693"/>
              <a:gd name="connsiteY44" fmla="*/ 2875821 h 5298523"/>
              <a:gd name="connsiteX45" fmla="*/ 224652 w 790693"/>
              <a:gd name="connsiteY45" fmla="*/ 3136926 h 5298523"/>
              <a:gd name="connsiteX46" fmla="*/ 132506 w 790693"/>
              <a:gd name="connsiteY46" fmla="*/ 3171420 h 5298523"/>
              <a:gd name="connsiteX47" fmla="*/ 282120 w 790693"/>
              <a:gd name="connsiteY47" fmla="*/ 3314176 h 5298523"/>
              <a:gd name="connsiteX48" fmla="*/ 158543 w 790693"/>
              <a:gd name="connsiteY48" fmla="*/ 3329307 h 5298523"/>
              <a:gd name="connsiteX49" fmla="*/ 289600 w 790693"/>
              <a:gd name="connsiteY49" fmla="*/ 3447656 h 5298523"/>
              <a:gd name="connsiteX50" fmla="*/ 440027 w 790693"/>
              <a:gd name="connsiteY50" fmla="*/ 3523673 h 5298523"/>
              <a:gd name="connsiteX51" fmla="*/ 303924 w 790693"/>
              <a:gd name="connsiteY51" fmla="*/ 3573478 h 5298523"/>
              <a:gd name="connsiteX52" fmla="*/ 365625 w 790693"/>
              <a:gd name="connsiteY52" fmla="*/ 3643642 h 5298523"/>
              <a:gd name="connsiteX53" fmla="*/ 180871 w 790693"/>
              <a:gd name="connsiteY53" fmla="*/ 3672283 h 5298523"/>
              <a:gd name="connsiteX54" fmla="*/ 347880 w 790693"/>
              <a:gd name="connsiteY54" fmla="*/ 3781172 h 5298523"/>
              <a:gd name="connsiteX55" fmla="*/ 203311 w 790693"/>
              <a:gd name="connsiteY55" fmla="*/ 3834218 h 5298523"/>
              <a:gd name="connsiteX56" fmla="*/ 289601 w 790693"/>
              <a:gd name="connsiteY56" fmla="*/ 3896725 h 5298523"/>
              <a:gd name="connsiteX57" fmla="*/ 200701 w 790693"/>
              <a:gd name="connsiteY57" fmla="*/ 3923562 h 5298523"/>
              <a:gd name="connsiteX58" fmla="*/ 477139 w 790693"/>
              <a:gd name="connsiteY58" fmla="*/ 4116125 h 5298523"/>
              <a:gd name="connsiteX59" fmla="*/ 174139 w 790693"/>
              <a:gd name="connsiteY59" fmla="*/ 4133868 h 5298523"/>
              <a:gd name="connsiteX60" fmla="*/ 320857 w 790693"/>
              <a:gd name="connsiteY60" fmla="*/ 4271581 h 5298523"/>
              <a:gd name="connsiteX61" fmla="*/ 316292 w 790693"/>
              <a:gd name="connsiteY61" fmla="*/ 4267079 h 5298523"/>
              <a:gd name="connsiteX62" fmla="*/ 183943 w 790693"/>
              <a:gd name="connsiteY62" fmla="*/ 4328861 h 5298523"/>
              <a:gd name="connsiteX63" fmla="*/ 565578 w 790693"/>
              <a:gd name="connsiteY63" fmla="*/ 4480267 h 5298523"/>
              <a:gd name="connsiteX64" fmla="*/ 283393 w 790693"/>
              <a:gd name="connsiteY64" fmla="*/ 4512330 h 5298523"/>
              <a:gd name="connsiteX65" fmla="*/ 455163 w 790693"/>
              <a:gd name="connsiteY65" fmla="*/ 4583303 h 5298523"/>
              <a:gd name="connsiteX66" fmla="*/ 415264 w 790693"/>
              <a:gd name="connsiteY66" fmla="*/ 4613563 h 5298523"/>
              <a:gd name="connsiteX67" fmla="*/ 725395 w 790693"/>
              <a:gd name="connsiteY67" fmla="*/ 4745423 h 5298523"/>
              <a:gd name="connsiteX68" fmla="*/ 645136 w 790693"/>
              <a:gd name="connsiteY68" fmla="*/ 4769020 h 5298523"/>
              <a:gd name="connsiteX69" fmla="*/ 790693 w 790693"/>
              <a:gd name="connsiteY69" fmla="*/ 4902500 h 5298523"/>
              <a:gd name="connsiteX70" fmla="*/ 0 w 790693"/>
              <a:gd name="connsiteY70" fmla="*/ 4911594 h 5298523"/>
              <a:gd name="connsiteX71" fmla="*/ 99801 w 790693"/>
              <a:gd name="connsiteY71" fmla="*/ 5014813 h 5298523"/>
              <a:gd name="connsiteX72" fmla="*/ 26036 w 790693"/>
              <a:gd name="connsiteY72" fmla="*/ 5032557 h 5298523"/>
              <a:gd name="connsiteX73" fmla="*/ 99625 w 790693"/>
              <a:gd name="connsiteY73" fmla="*/ 5106952 h 5298523"/>
              <a:gd name="connsiteX74" fmla="*/ 20180 w 790693"/>
              <a:gd name="connsiteY74" fmla="*/ 5124513 h 5298523"/>
              <a:gd name="connsiteX75" fmla="*/ 98002 w 790693"/>
              <a:gd name="connsiteY75" fmla="*/ 5247906 h 5298523"/>
              <a:gd name="connsiteX76" fmla="*/ 25224 w 790693"/>
              <a:gd name="connsiteY76"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91159 w 790693"/>
              <a:gd name="connsiteY15" fmla="*/ 567418 h 5298523"/>
              <a:gd name="connsiteX16" fmla="*/ 174028 w 790693"/>
              <a:gd name="connsiteY16" fmla="*/ 631545 h 5298523"/>
              <a:gd name="connsiteX17" fmla="*/ 53871 w 790693"/>
              <a:gd name="connsiteY17" fmla="*/ 653338 h 5298523"/>
              <a:gd name="connsiteX18" fmla="*/ 158717 w 790693"/>
              <a:gd name="connsiteY18" fmla="*/ 862208 h 5298523"/>
              <a:gd name="connsiteX19" fmla="*/ 79096 w 790693"/>
              <a:gd name="connsiteY19" fmla="*/ 902555 h 5298523"/>
              <a:gd name="connsiteX20" fmla="*/ 158717 w 790693"/>
              <a:gd name="connsiteY20" fmla="*/ 972718 h 5298523"/>
              <a:gd name="connsiteX21" fmla="*/ 65759 w 790693"/>
              <a:gd name="connsiteY21" fmla="*/ 1009015 h 5298523"/>
              <a:gd name="connsiteX22" fmla="*/ 185741 w 790693"/>
              <a:gd name="connsiteY22" fmla="*/ 1107817 h 5298523"/>
              <a:gd name="connsiteX23" fmla="*/ 63150 w 790693"/>
              <a:gd name="connsiteY23" fmla="*/ 1133034 h 5298523"/>
              <a:gd name="connsiteX24" fmla="*/ 357158 w 790693"/>
              <a:gd name="connsiteY24" fmla="*/ 1392337 h 5298523"/>
              <a:gd name="connsiteX25" fmla="*/ 2259 w 790693"/>
              <a:gd name="connsiteY25" fmla="*/ 1434487 h 5298523"/>
              <a:gd name="connsiteX26" fmla="*/ 115747 w 790693"/>
              <a:gd name="connsiteY26" fmla="*/ 1530049 h 5298523"/>
              <a:gd name="connsiteX27" fmla="*/ 66524 w 790693"/>
              <a:gd name="connsiteY27" fmla="*/ 1532346 h 5298523"/>
              <a:gd name="connsiteX28" fmla="*/ 104671 w 790693"/>
              <a:gd name="connsiteY28" fmla="*/ 1661726 h 5298523"/>
              <a:gd name="connsiteX29" fmla="*/ 31256 w 790693"/>
              <a:gd name="connsiteY29" fmla="*/ 1696219 h 5298523"/>
              <a:gd name="connsiteX30" fmla="*/ 103049 w 790693"/>
              <a:gd name="connsiteY30" fmla="*/ 1823036 h 5298523"/>
              <a:gd name="connsiteX31" fmla="*/ 56655 w 790693"/>
              <a:gd name="connsiteY31" fmla="*/ 1829699 h 5298523"/>
              <a:gd name="connsiteX32" fmla="*/ 141959 w 790693"/>
              <a:gd name="connsiteY32" fmla="*/ 1940392 h 5298523"/>
              <a:gd name="connsiteX33" fmla="*/ 102236 w 790693"/>
              <a:gd name="connsiteY33" fmla="*/ 1963990 h 5298523"/>
              <a:gd name="connsiteX34" fmla="*/ 199252 w 790693"/>
              <a:gd name="connsiteY34" fmla="*/ 2073689 h 5298523"/>
              <a:gd name="connsiteX35" fmla="*/ 40535 w 790693"/>
              <a:gd name="connsiteY35" fmla="*/ 2148085 h 5298523"/>
              <a:gd name="connsiteX36" fmla="*/ 125026 w 790693"/>
              <a:gd name="connsiteY36" fmla="*/ 2341458 h 5298523"/>
              <a:gd name="connsiteX37" fmla="*/ 41983 w 790693"/>
              <a:gd name="connsiteY37" fmla="*/ 2362441 h 5298523"/>
              <a:gd name="connsiteX38" fmla="*/ 106294 w 790693"/>
              <a:gd name="connsiteY38" fmla="*/ 2513039 h 5298523"/>
              <a:gd name="connsiteX39" fmla="*/ 55669 w 790693"/>
              <a:gd name="connsiteY39" fmla="*/ 2564648 h 5298523"/>
              <a:gd name="connsiteX40" fmla="*/ 108092 w 790693"/>
              <a:gd name="connsiteY40" fmla="*/ 2607424 h 5298523"/>
              <a:gd name="connsiteX41" fmla="*/ 50624 w 790693"/>
              <a:gd name="connsiteY41" fmla="*/ 2629217 h 5298523"/>
              <a:gd name="connsiteX42" fmla="*/ 226276 w 790693"/>
              <a:gd name="connsiteY42" fmla="*/ 2853844 h 5298523"/>
              <a:gd name="connsiteX43" fmla="*/ 50450 w 790693"/>
              <a:gd name="connsiteY43" fmla="*/ 2875821 h 5298523"/>
              <a:gd name="connsiteX44" fmla="*/ 224652 w 790693"/>
              <a:gd name="connsiteY44" fmla="*/ 3136926 h 5298523"/>
              <a:gd name="connsiteX45" fmla="*/ 132506 w 790693"/>
              <a:gd name="connsiteY45" fmla="*/ 3171420 h 5298523"/>
              <a:gd name="connsiteX46" fmla="*/ 282120 w 790693"/>
              <a:gd name="connsiteY46" fmla="*/ 3314176 h 5298523"/>
              <a:gd name="connsiteX47" fmla="*/ 158543 w 790693"/>
              <a:gd name="connsiteY47" fmla="*/ 3329307 h 5298523"/>
              <a:gd name="connsiteX48" fmla="*/ 289600 w 790693"/>
              <a:gd name="connsiteY48" fmla="*/ 3447656 h 5298523"/>
              <a:gd name="connsiteX49" fmla="*/ 440027 w 790693"/>
              <a:gd name="connsiteY49" fmla="*/ 3523673 h 5298523"/>
              <a:gd name="connsiteX50" fmla="*/ 303924 w 790693"/>
              <a:gd name="connsiteY50" fmla="*/ 3573478 h 5298523"/>
              <a:gd name="connsiteX51" fmla="*/ 365625 w 790693"/>
              <a:gd name="connsiteY51" fmla="*/ 3643642 h 5298523"/>
              <a:gd name="connsiteX52" fmla="*/ 180871 w 790693"/>
              <a:gd name="connsiteY52" fmla="*/ 3672283 h 5298523"/>
              <a:gd name="connsiteX53" fmla="*/ 347880 w 790693"/>
              <a:gd name="connsiteY53" fmla="*/ 3781172 h 5298523"/>
              <a:gd name="connsiteX54" fmla="*/ 203311 w 790693"/>
              <a:gd name="connsiteY54" fmla="*/ 3834218 h 5298523"/>
              <a:gd name="connsiteX55" fmla="*/ 289601 w 790693"/>
              <a:gd name="connsiteY55" fmla="*/ 3896725 h 5298523"/>
              <a:gd name="connsiteX56" fmla="*/ 200701 w 790693"/>
              <a:gd name="connsiteY56" fmla="*/ 3923562 h 5298523"/>
              <a:gd name="connsiteX57" fmla="*/ 477139 w 790693"/>
              <a:gd name="connsiteY57" fmla="*/ 4116125 h 5298523"/>
              <a:gd name="connsiteX58" fmla="*/ 174139 w 790693"/>
              <a:gd name="connsiteY58" fmla="*/ 4133868 h 5298523"/>
              <a:gd name="connsiteX59" fmla="*/ 320857 w 790693"/>
              <a:gd name="connsiteY59" fmla="*/ 4271581 h 5298523"/>
              <a:gd name="connsiteX60" fmla="*/ 316292 w 790693"/>
              <a:gd name="connsiteY60" fmla="*/ 4267079 h 5298523"/>
              <a:gd name="connsiteX61" fmla="*/ 183943 w 790693"/>
              <a:gd name="connsiteY61" fmla="*/ 4328861 h 5298523"/>
              <a:gd name="connsiteX62" fmla="*/ 565578 w 790693"/>
              <a:gd name="connsiteY62" fmla="*/ 4480267 h 5298523"/>
              <a:gd name="connsiteX63" fmla="*/ 283393 w 790693"/>
              <a:gd name="connsiteY63" fmla="*/ 4512330 h 5298523"/>
              <a:gd name="connsiteX64" fmla="*/ 455163 w 790693"/>
              <a:gd name="connsiteY64" fmla="*/ 4583303 h 5298523"/>
              <a:gd name="connsiteX65" fmla="*/ 415264 w 790693"/>
              <a:gd name="connsiteY65" fmla="*/ 4613563 h 5298523"/>
              <a:gd name="connsiteX66" fmla="*/ 725395 w 790693"/>
              <a:gd name="connsiteY66" fmla="*/ 4745423 h 5298523"/>
              <a:gd name="connsiteX67" fmla="*/ 645136 w 790693"/>
              <a:gd name="connsiteY67" fmla="*/ 4769020 h 5298523"/>
              <a:gd name="connsiteX68" fmla="*/ 790693 w 790693"/>
              <a:gd name="connsiteY68" fmla="*/ 4902500 h 5298523"/>
              <a:gd name="connsiteX69" fmla="*/ 0 w 790693"/>
              <a:gd name="connsiteY69" fmla="*/ 4911594 h 5298523"/>
              <a:gd name="connsiteX70" fmla="*/ 99801 w 790693"/>
              <a:gd name="connsiteY70" fmla="*/ 5014813 h 5298523"/>
              <a:gd name="connsiteX71" fmla="*/ 26036 w 790693"/>
              <a:gd name="connsiteY71" fmla="*/ 5032557 h 5298523"/>
              <a:gd name="connsiteX72" fmla="*/ 99625 w 790693"/>
              <a:gd name="connsiteY72" fmla="*/ 5106952 h 5298523"/>
              <a:gd name="connsiteX73" fmla="*/ 20180 w 790693"/>
              <a:gd name="connsiteY73" fmla="*/ 5124513 h 5298523"/>
              <a:gd name="connsiteX74" fmla="*/ 98002 w 790693"/>
              <a:gd name="connsiteY74" fmla="*/ 5247906 h 5298523"/>
              <a:gd name="connsiteX75" fmla="*/ 25224 w 790693"/>
              <a:gd name="connsiteY75"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77648 w 790693"/>
              <a:gd name="connsiteY14" fmla="*/ 526889 h 5298523"/>
              <a:gd name="connsiteX15" fmla="*/ 174028 w 790693"/>
              <a:gd name="connsiteY15" fmla="*/ 631545 h 5298523"/>
              <a:gd name="connsiteX16" fmla="*/ 53871 w 790693"/>
              <a:gd name="connsiteY16" fmla="*/ 653338 h 5298523"/>
              <a:gd name="connsiteX17" fmla="*/ 158717 w 790693"/>
              <a:gd name="connsiteY17" fmla="*/ 862208 h 5298523"/>
              <a:gd name="connsiteX18" fmla="*/ 79096 w 790693"/>
              <a:gd name="connsiteY18" fmla="*/ 902555 h 5298523"/>
              <a:gd name="connsiteX19" fmla="*/ 158717 w 790693"/>
              <a:gd name="connsiteY19" fmla="*/ 972718 h 5298523"/>
              <a:gd name="connsiteX20" fmla="*/ 65759 w 790693"/>
              <a:gd name="connsiteY20" fmla="*/ 1009015 h 5298523"/>
              <a:gd name="connsiteX21" fmla="*/ 185741 w 790693"/>
              <a:gd name="connsiteY21" fmla="*/ 1107817 h 5298523"/>
              <a:gd name="connsiteX22" fmla="*/ 63150 w 790693"/>
              <a:gd name="connsiteY22" fmla="*/ 1133034 h 5298523"/>
              <a:gd name="connsiteX23" fmla="*/ 357158 w 790693"/>
              <a:gd name="connsiteY23" fmla="*/ 1392337 h 5298523"/>
              <a:gd name="connsiteX24" fmla="*/ 2259 w 790693"/>
              <a:gd name="connsiteY24" fmla="*/ 1434487 h 5298523"/>
              <a:gd name="connsiteX25" fmla="*/ 115747 w 790693"/>
              <a:gd name="connsiteY25" fmla="*/ 1530049 h 5298523"/>
              <a:gd name="connsiteX26" fmla="*/ 66524 w 790693"/>
              <a:gd name="connsiteY26" fmla="*/ 1532346 h 5298523"/>
              <a:gd name="connsiteX27" fmla="*/ 104671 w 790693"/>
              <a:gd name="connsiteY27" fmla="*/ 1661726 h 5298523"/>
              <a:gd name="connsiteX28" fmla="*/ 31256 w 790693"/>
              <a:gd name="connsiteY28" fmla="*/ 1696219 h 5298523"/>
              <a:gd name="connsiteX29" fmla="*/ 103049 w 790693"/>
              <a:gd name="connsiteY29" fmla="*/ 1823036 h 5298523"/>
              <a:gd name="connsiteX30" fmla="*/ 56655 w 790693"/>
              <a:gd name="connsiteY30" fmla="*/ 1829699 h 5298523"/>
              <a:gd name="connsiteX31" fmla="*/ 141959 w 790693"/>
              <a:gd name="connsiteY31" fmla="*/ 1940392 h 5298523"/>
              <a:gd name="connsiteX32" fmla="*/ 102236 w 790693"/>
              <a:gd name="connsiteY32" fmla="*/ 1963990 h 5298523"/>
              <a:gd name="connsiteX33" fmla="*/ 199252 w 790693"/>
              <a:gd name="connsiteY33" fmla="*/ 2073689 h 5298523"/>
              <a:gd name="connsiteX34" fmla="*/ 40535 w 790693"/>
              <a:gd name="connsiteY34" fmla="*/ 2148085 h 5298523"/>
              <a:gd name="connsiteX35" fmla="*/ 125026 w 790693"/>
              <a:gd name="connsiteY35" fmla="*/ 2341458 h 5298523"/>
              <a:gd name="connsiteX36" fmla="*/ 41983 w 790693"/>
              <a:gd name="connsiteY36" fmla="*/ 2362441 h 5298523"/>
              <a:gd name="connsiteX37" fmla="*/ 106294 w 790693"/>
              <a:gd name="connsiteY37" fmla="*/ 2513039 h 5298523"/>
              <a:gd name="connsiteX38" fmla="*/ 55669 w 790693"/>
              <a:gd name="connsiteY38" fmla="*/ 2564648 h 5298523"/>
              <a:gd name="connsiteX39" fmla="*/ 108092 w 790693"/>
              <a:gd name="connsiteY39" fmla="*/ 2607424 h 5298523"/>
              <a:gd name="connsiteX40" fmla="*/ 50624 w 790693"/>
              <a:gd name="connsiteY40" fmla="*/ 2629217 h 5298523"/>
              <a:gd name="connsiteX41" fmla="*/ 226276 w 790693"/>
              <a:gd name="connsiteY41" fmla="*/ 2853844 h 5298523"/>
              <a:gd name="connsiteX42" fmla="*/ 50450 w 790693"/>
              <a:gd name="connsiteY42" fmla="*/ 2875821 h 5298523"/>
              <a:gd name="connsiteX43" fmla="*/ 224652 w 790693"/>
              <a:gd name="connsiteY43" fmla="*/ 3136926 h 5298523"/>
              <a:gd name="connsiteX44" fmla="*/ 132506 w 790693"/>
              <a:gd name="connsiteY44" fmla="*/ 3171420 h 5298523"/>
              <a:gd name="connsiteX45" fmla="*/ 282120 w 790693"/>
              <a:gd name="connsiteY45" fmla="*/ 3314176 h 5298523"/>
              <a:gd name="connsiteX46" fmla="*/ 158543 w 790693"/>
              <a:gd name="connsiteY46" fmla="*/ 3329307 h 5298523"/>
              <a:gd name="connsiteX47" fmla="*/ 289600 w 790693"/>
              <a:gd name="connsiteY47" fmla="*/ 3447656 h 5298523"/>
              <a:gd name="connsiteX48" fmla="*/ 440027 w 790693"/>
              <a:gd name="connsiteY48" fmla="*/ 3523673 h 5298523"/>
              <a:gd name="connsiteX49" fmla="*/ 303924 w 790693"/>
              <a:gd name="connsiteY49" fmla="*/ 3573478 h 5298523"/>
              <a:gd name="connsiteX50" fmla="*/ 365625 w 790693"/>
              <a:gd name="connsiteY50" fmla="*/ 3643642 h 5298523"/>
              <a:gd name="connsiteX51" fmla="*/ 180871 w 790693"/>
              <a:gd name="connsiteY51" fmla="*/ 3672283 h 5298523"/>
              <a:gd name="connsiteX52" fmla="*/ 347880 w 790693"/>
              <a:gd name="connsiteY52" fmla="*/ 3781172 h 5298523"/>
              <a:gd name="connsiteX53" fmla="*/ 203311 w 790693"/>
              <a:gd name="connsiteY53" fmla="*/ 3834218 h 5298523"/>
              <a:gd name="connsiteX54" fmla="*/ 289601 w 790693"/>
              <a:gd name="connsiteY54" fmla="*/ 3896725 h 5298523"/>
              <a:gd name="connsiteX55" fmla="*/ 200701 w 790693"/>
              <a:gd name="connsiteY55" fmla="*/ 3923562 h 5298523"/>
              <a:gd name="connsiteX56" fmla="*/ 477139 w 790693"/>
              <a:gd name="connsiteY56" fmla="*/ 4116125 h 5298523"/>
              <a:gd name="connsiteX57" fmla="*/ 174139 w 790693"/>
              <a:gd name="connsiteY57" fmla="*/ 4133868 h 5298523"/>
              <a:gd name="connsiteX58" fmla="*/ 320857 w 790693"/>
              <a:gd name="connsiteY58" fmla="*/ 4271581 h 5298523"/>
              <a:gd name="connsiteX59" fmla="*/ 316292 w 790693"/>
              <a:gd name="connsiteY59" fmla="*/ 4267079 h 5298523"/>
              <a:gd name="connsiteX60" fmla="*/ 183943 w 790693"/>
              <a:gd name="connsiteY60" fmla="*/ 4328861 h 5298523"/>
              <a:gd name="connsiteX61" fmla="*/ 565578 w 790693"/>
              <a:gd name="connsiteY61" fmla="*/ 4480267 h 5298523"/>
              <a:gd name="connsiteX62" fmla="*/ 283393 w 790693"/>
              <a:gd name="connsiteY62" fmla="*/ 4512330 h 5298523"/>
              <a:gd name="connsiteX63" fmla="*/ 455163 w 790693"/>
              <a:gd name="connsiteY63" fmla="*/ 4583303 h 5298523"/>
              <a:gd name="connsiteX64" fmla="*/ 415264 w 790693"/>
              <a:gd name="connsiteY64" fmla="*/ 4613563 h 5298523"/>
              <a:gd name="connsiteX65" fmla="*/ 725395 w 790693"/>
              <a:gd name="connsiteY65" fmla="*/ 4745423 h 5298523"/>
              <a:gd name="connsiteX66" fmla="*/ 645136 w 790693"/>
              <a:gd name="connsiteY66" fmla="*/ 4769020 h 5298523"/>
              <a:gd name="connsiteX67" fmla="*/ 790693 w 790693"/>
              <a:gd name="connsiteY67" fmla="*/ 4902500 h 5298523"/>
              <a:gd name="connsiteX68" fmla="*/ 0 w 790693"/>
              <a:gd name="connsiteY68" fmla="*/ 4911594 h 5298523"/>
              <a:gd name="connsiteX69" fmla="*/ 99801 w 790693"/>
              <a:gd name="connsiteY69" fmla="*/ 5014813 h 5298523"/>
              <a:gd name="connsiteX70" fmla="*/ 26036 w 790693"/>
              <a:gd name="connsiteY70" fmla="*/ 5032557 h 5298523"/>
              <a:gd name="connsiteX71" fmla="*/ 99625 w 790693"/>
              <a:gd name="connsiteY71" fmla="*/ 5106952 h 5298523"/>
              <a:gd name="connsiteX72" fmla="*/ 20180 w 790693"/>
              <a:gd name="connsiteY72" fmla="*/ 5124513 h 5298523"/>
              <a:gd name="connsiteX73" fmla="*/ 98002 w 790693"/>
              <a:gd name="connsiteY73" fmla="*/ 5247906 h 5298523"/>
              <a:gd name="connsiteX74" fmla="*/ 25224 w 790693"/>
              <a:gd name="connsiteY74"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04671 w 790693"/>
              <a:gd name="connsiteY11" fmla="*/ 418809 h 5298523"/>
              <a:gd name="connsiteX12" fmla="*/ 50624 w 790693"/>
              <a:gd name="connsiteY12" fmla="*/ 445829 h 5298523"/>
              <a:gd name="connsiteX13" fmla="*/ 37113 w 790693"/>
              <a:gd name="connsiteY13" fmla="*/ 486359 h 5298523"/>
              <a:gd name="connsiteX14" fmla="*/ 174028 w 790693"/>
              <a:gd name="connsiteY14" fmla="*/ 631545 h 5298523"/>
              <a:gd name="connsiteX15" fmla="*/ 53871 w 790693"/>
              <a:gd name="connsiteY15" fmla="*/ 653338 h 5298523"/>
              <a:gd name="connsiteX16" fmla="*/ 158717 w 790693"/>
              <a:gd name="connsiteY16" fmla="*/ 862208 h 5298523"/>
              <a:gd name="connsiteX17" fmla="*/ 79096 w 790693"/>
              <a:gd name="connsiteY17" fmla="*/ 902555 h 5298523"/>
              <a:gd name="connsiteX18" fmla="*/ 158717 w 790693"/>
              <a:gd name="connsiteY18" fmla="*/ 972718 h 5298523"/>
              <a:gd name="connsiteX19" fmla="*/ 65759 w 790693"/>
              <a:gd name="connsiteY19" fmla="*/ 1009015 h 5298523"/>
              <a:gd name="connsiteX20" fmla="*/ 185741 w 790693"/>
              <a:gd name="connsiteY20" fmla="*/ 1107817 h 5298523"/>
              <a:gd name="connsiteX21" fmla="*/ 63150 w 790693"/>
              <a:gd name="connsiteY21" fmla="*/ 1133034 h 5298523"/>
              <a:gd name="connsiteX22" fmla="*/ 357158 w 790693"/>
              <a:gd name="connsiteY22" fmla="*/ 1392337 h 5298523"/>
              <a:gd name="connsiteX23" fmla="*/ 2259 w 790693"/>
              <a:gd name="connsiteY23" fmla="*/ 1434487 h 5298523"/>
              <a:gd name="connsiteX24" fmla="*/ 115747 w 790693"/>
              <a:gd name="connsiteY24" fmla="*/ 1530049 h 5298523"/>
              <a:gd name="connsiteX25" fmla="*/ 66524 w 790693"/>
              <a:gd name="connsiteY25" fmla="*/ 1532346 h 5298523"/>
              <a:gd name="connsiteX26" fmla="*/ 104671 w 790693"/>
              <a:gd name="connsiteY26" fmla="*/ 1661726 h 5298523"/>
              <a:gd name="connsiteX27" fmla="*/ 31256 w 790693"/>
              <a:gd name="connsiteY27" fmla="*/ 1696219 h 5298523"/>
              <a:gd name="connsiteX28" fmla="*/ 103049 w 790693"/>
              <a:gd name="connsiteY28" fmla="*/ 1823036 h 5298523"/>
              <a:gd name="connsiteX29" fmla="*/ 56655 w 790693"/>
              <a:gd name="connsiteY29" fmla="*/ 1829699 h 5298523"/>
              <a:gd name="connsiteX30" fmla="*/ 141959 w 790693"/>
              <a:gd name="connsiteY30" fmla="*/ 1940392 h 5298523"/>
              <a:gd name="connsiteX31" fmla="*/ 102236 w 790693"/>
              <a:gd name="connsiteY31" fmla="*/ 1963990 h 5298523"/>
              <a:gd name="connsiteX32" fmla="*/ 199252 w 790693"/>
              <a:gd name="connsiteY32" fmla="*/ 2073689 h 5298523"/>
              <a:gd name="connsiteX33" fmla="*/ 40535 w 790693"/>
              <a:gd name="connsiteY33" fmla="*/ 2148085 h 5298523"/>
              <a:gd name="connsiteX34" fmla="*/ 125026 w 790693"/>
              <a:gd name="connsiteY34" fmla="*/ 2341458 h 5298523"/>
              <a:gd name="connsiteX35" fmla="*/ 41983 w 790693"/>
              <a:gd name="connsiteY35" fmla="*/ 2362441 h 5298523"/>
              <a:gd name="connsiteX36" fmla="*/ 106294 w 790693"/>
              <a:gd name="connsiteY36" fmla="*/ 2513039 h 5298523"/>
              <a:gd name="connsiteX37" fmla="*/ 55669 w 790693"/>
              <a:gd name="connsiteY37" fmla="*/ 2564648 h 5298523"/>
              <a:gd name="connsiteX38" fmla="*/ 108092 w 790693"/>
              <a:gd name="connsiteY38" fmla="*/ 2607424 h 5298523"/>
              <a:gd name="connsiteX39" fmla="*/ 50624 w 790693"/>
              <a:gd name="connsiteY39" fmla="*/ 2629217 h 5298523"/>
              <a:gd name="connsiteX40" fmla="*/ 226276 w 790693"/>
              <a:gd name="connsiteY40" fmla="*/ 2853844 h 5298523"/>
              <a:gd name="connsiteX41" fmla="*/ 50450 w 790693"/>
              <a:gd name="connsiteY41" fmla="*/ 2875821 h 5298523"/>
              <a:gd name="connsiteX42" fmla="*/ 224652 w 790693"/>
              <a:gd name="connsiteY42" fmla="*/ 3136926 h 5298523"/>
              <a:gd name="connsiteX43" fmla="*/ 132506 w 790693"/>
              <a:gd name="connsiteY43" fmla="*/ 3171420 h 5298523"/>
              <a:gd name="connsiteX44" fmla="*/ 282120 w 790693"/>
              <a:gd name="connsiteY44" fmla="*/ 3314176 h 5298523"/>
              <a:gd name="connsiteX45" fmla="*/ 158543 w 790693"/>
              <a:gd name="connsiteY45" fmla="*/ 3329307 h 5298523"/>
              <a:gd name="connsiteX46" fmla="*/ 289600 w 790693"/>
              <a:gd name="connsiteY46" fmla="*/ 3447656 h 5298523"/>
              <a:gd name="connsiteX47" fmla="*/ 440027 w 790693"/>
              <a:gd name="connsiteY47" fmla="*/ 3523673 h 5298523"/>
              <a:gd name="connsiteX48" fmla="*/ 303924 w 790693"/>
              <a:gd name="connsiteY48" fmla="*/ 3573478 h 5298523"/>
              <a:gd name="connsiteX49" fmla="*/ 365625 w 790693"/>
              <a:gd name="connsiteY49" fmla="*/ 3643642 h 5298523"/>
              <a:gd name="connsiteX50" fmla="*/ 180871 w 790693"/>
              <a:gd name="connsiteY50" fmla="*/ 3672283 h 5298523"/>
              <a:gd name="connsiteX51" fmla="*/ 347880 w 790693"/>
              <a:gd name="connsiteY51" fmla="*/ 3781172 h 5298523"/>
              <a:gd name="connsiteX52" fmla="*/ 203311 w 790693"/>
              <a:gd name="connsiteY52" fmla="*/ 3834218 h 5298523"/>
              <a:gd name="connsiteX53" fmla="*/ 289601 w 790693"/>
              <a:gd name="connsiteY53" fmla="*/ 3896725 h 5298523"/>
              <a:gd name="connsiteX54" fmla="*/ 200701 w 790693"/>
              <a:gd name="connsiteY54" fmla="*/ 3923562 h 5298523"/>
              <a:gd name="connsiteX55" fmla="*/ 477139 w 790693"/>
              <a:gd name="connsiteY55" fmla="*/ 4116125 h 5298523"/>
              <a:gd name="connsiteX56" fmla="*/ 174139 w 790693"/>
              <a:gd name="connsiteY56" fmla="*/ 4133868 h 5298523"/>
              <a:gd name="connsiteX57" fmla="*/ 320857 w 790693"/>
              <a:gd name="connsiteY57" fmla="*/ 4271581 h 5298523"/>
              <a:gd name="connsiteX58" fmla="*/ 316292 w 790693"/>
              <a:gd name="connsiteY58" fmla="*/ 4267079 h 5298523"/>
              <a:gd name="connsiteX59" fmla="*/ 183943 w 790693"/>
              <a:gd name="connsiteY59" fmla="*/ 4328861 h 5298523"/>
              <a:gd name="connsiteX60" fmla="*/ 565578 w 790693"/>
              <a:gd name="connsiteY60" fmla="*/ 4480267 h 5298523"/>
              <a:gd name="connsiteX61" fmla="*/ 283393 w 790693"/>
              <a:gd name="connsiteY61" fmla="*/ 4512330 h 5298523"/>
              <a:gd name="connsiteX62" fmla="*/ 455163 w 790693"/>
              <a:gd name="connsiteY62" fmla="*/ 4583303 h 5298523"/>
              <a:gd name="connsiteX63" fmla="*/ 415264 w 790693"/>
              <a:gd name="connsiteY63" fmla="*/ 4613563 h 5298523"/>
              <a:gd name="connsiteX64" fmla="*/ 725395 w 790693"/>
              <a:gd name="connsiteY64" fmla="*/ 4745423 h 5298523"/>
              <a:gd name="connsiteX65" fmla="*/ 645136 w 790693"/>
              <a:gd name="connsiteY65" fmla="*/ 4769020 h 5298523"/>
              <a:gd name="connsiteX66" fmla="*/ 790693 w 790693"/>
              <a:gd name="connsiteY66" fmla="*/ 4902500 h 5298523"/>
              <a:gd name="connsiteX67" fmla="*/ 0 w 790693"/>
              <a:gd name="connsiteY67" fmla="*/ 4911594 h 5298523"/>
              <a:gd name="connsiteX68" fmla="*/ 99801 w 790693"/>
              <a:gd name="connsiteY68" fmla="*/ 5014813 h 5298523"/>
              <a:gd name="connsiteX69" fmla="*/ 26036 w 790693"/>
              <a:gd name="connsiteY69" fmla="*/ 5032557 h 5298523"/>
              <a:gd name="connsiteX70" fmla="*/ 99625 w 790693"/>
              <a:gd name="connsiteY70" fmla="*/ 5106952 h 5298523"/>
              <a:gd name="connsiteX71" fmla="*/ 20180 w 790693"/>
              <a:gd name="connsiteY71" fmla="*/ 5124513 h 5298523"/>
              <a:gd name="connsiteX72" fmla="*/ 98002 w 790693"/>
              <a:gd name="connsiteY72" fmla="*/ 5247906 h 5298523"/>
              <a:gd name="connsiteX73" fmla="*/ 25224 w 790693"/>
              <a:gd name="connsiteY7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63938 w 790693"/>
              <a:gd name="connsiteY11" fmla="*/ 397642 h 5298523"/>
              <a:gd name="connsiteX12" fmla="*/ 50624 w 790693"/>
              <a:gd name="connsiteY12" fmla="*/ 445829 h 5298523"/>
              <a:gd name="connsiteX13" fmla="*/ 37113 w 790693"/>
              <a:gd name="connsiteY13" fmla="*/ 486359 h 5298523"/>
              <a:gd name="connsiteX14" fmla="*/ 174028 w 790693"/>
              <a:gd name="connsiteY14" fmla="*/ 631545 h 5298523"/>
              <a:gd name="connsiteX15" fmla="*/ 53871 w 790693"/>
              <a:gd name="connsiteY15" fmla="*/ 653338 h 5298523"/>
              <a:gd name="connsiteX16" fmla="*/ 158717 w 790693"/>
              <a:gd name="connsiteY16" fmla="*/ 862208 h 5298523"/>
              <a:gd name="connsiteX17" fmla="*/ 79096 w 790693"/>
              <a:gd name="connsiteY17" fmla="*/ 902555 h 5298523"/>
              <a:gd name="connsiteX18" fmla="*/ 158717 w 790693"/>
              <a:gd name="connsiteY18" fmla="*/ 972718 h 5298523"/>
              <a:gd name="connsiteX19" fmla="*/ 65759 w 790693"/>
              <a:gd name="connsiteY19" fmla="*/ 1009015 h 5298523"/>
              <a:gd name="connsiteX20" fmla="*/ 185741 w 790693"/>
              <a:gd name="connsiteY20" fmla="*/ 1107817 h 5298523"/>
              <a:gd name="connsiteX21" fmla="*/ 63150 w 790693"/>
              <a:gd name="connsiteY21" fmla="*/ 1133034 h 5298523"/>
              <a:gd name="connsiteX22" fmla="*/ 357158 w 790693"/>
              <a:gd name="connsiteY22" fmla="*/ 1392337 h 5298523"/>
              <a:gd name="connsiteX23" fmla="*/ 2259 w 790693"/>
              <a:gd name="connsiteY23" fmla="*/ 1434487 h 5298523"/>
              <a:gd name="connsiteX24" fmla="*/ 115747 w 790693"/>
              <a:gd name="connsiteY24" fmla="*/ 1530049 h 5298523"/>
              <a:gd name="connsiteX25" fmla="*/ 66524 w 790693"/>
              <a:gd name="connsiteY25" fmla="*/ 1532346 h 5298523"/>
              <a:gd name="connsiteX26" fmla="*/ 104671 w 790693"/>
              <a:gd name="connsiteY26" fmla="*/ 1661726 h 5298523"/>
              <a:gd name="connsiteX27" fmla="*/ 31256 w 790693"/>
              <a:gd name="connsiteY27" fmla="*/ 1696219 h 5298523"/>
              <a:gd name="connsiteX28" fmla="*/ 103049 w 790693"/>
              <a:gd name="connsiteY28" fmla="*/ 1823036 h 5298523"/>
              <a:gd name="connsiteX29" fmla="*/ 56655 w 790693"/>
              <a:gd name="connsiteY29" fmla="*/ 1829699 h 5298523"/>
              <a:gd name="connsiteX30" fmla="*/ 141959 w 790693"/>
              <a:gd name="connsiteY30" fmla="*/ 1940392 h 5298523"/>
              <a:gd name="connsiteX31" fmla="*/ 102236 w 790693"/>
              <a:gd name="connsiteY31" fmla="*/ 1963990 h 5298523"/>
              <a:gd name="connsiteX32" fmla="*/ 199252 w 790693"/>
              <a:gd name="connsiteY32" fmla="*/ 2073689 h 5298523"/>
              <a:gd name="connsiteX33" fmla="*/ 40535 w 790693"/>
              <a:gd name="connsiteY33" fmla="*/ 2148085 h 5298523"/>
              <a:gd name="connsiteX34" fmla="*/ 125026 w 790693"/>
              <a:gd name="connsiteY34" fmla="*/ 2341458 h 5298523"/>
              <a:gd name="connsiteX35" fmla="*/ 41983 w 790693"/>
              <a:gd name="connsiteY35" fmla="*/ 2362441 h 5298523"/>
              <a:gd name="connsiteX36" fmla="*/ 106294 w 790693"/>
              <a:gd name="connsiteY36" fmla="*/ 2513039 h 5298523"/>
              <a:gd name="connsiteX37" fmla="*/ 55669 w 790693"/>
              <a:gd name="connsiteY37" fmla="*/ 2564648 h 5298523"/>
              <a:gd name="connsiteX38" fmla="*/ 108092 w 790693"/>
              <a:gd name="connsiteY38" fmla="*/ 2607424 h 5298523"/>
              <a:gd name="connsiteX39" fmla="*/ 50624 w 790693"/>
              <a:gd name="connsiteY39" fmla="*/ 2629217 h 5298523"/>
              <a:gd name="connsiteX40" fmla="*/ 226276 w 790693"/>
              <a:gd name="connsiteY40" fmla="*/ 2853844 h 5298523"/>
              <a:gd name="connsiteX41" fmla="*/ 50450 w 790693"/>
              <a:gd name="connsiteY41" fmla="*/ 2875821 h 5298523"/>
              <a:gd name="connsiteX42" fmla="*/ 224652 w 790693"/>
              <a:gd name="connsiteY42" fmla="*/ 3136926 h 5298523"/>
              <a:gd name="connsiteX43" fmla="*/ 132506 w 790693"/>
              <a:gd name="connsiteY43" fmla="*/ 3171420 h 5298523"/>
              <a:gd name="connsiteX44" fmla="*/ 282120 w 790693"/>
              <a:gd name="connsiteY44" fmla="*/ 3314176 h 5298523"/>
              <a:gd name="connsiteX45" fmla="*/ 158543 w 790693"/>
              <a:gd name="connsiteY45" fmla="*/ 3329307 h 5298523"/>
              <a:gd name="connsiteX46" fmla="*/ 289600 w 790693"/>
              <a:gd name="connsiteY46" fmla="*/ 3447656 h 5298523"/>
              <a:gd name="connsiteX47" fmla="*/ 440027 w 790693"/>
              <a:gd name="connsiteY47" fmla="*/ 3523673 h 5298523"/>
              <a:gd name="connsiteX48" fmla="*/ 303924 w 790693"/>
              <a:gd name="connsiteY48" fmla="*/ 3573478 h 5298523"/>
              <a:gd name="connsiteX49" fmla="*/ 365625 w 790693"/>
              <a:gd name="connsiteY49" fmla="*/ 3643642 h 5298523"/>
              <a:gd name="connsiteX50" fmla="*/ 180871 w 790693"/>
              <a:gd name="connsiteY50" fmla="*/ 3672283 h 5298523"/>
              <a:gd name="connsiteX51" fmla="*/ 347880 w 790693"/>
              <a:gd name="connsiteY51" fmla="*/ 3781172 h 5298523"/>
              <a:gd name="connsiteX52" fmla="*/ 203311 w 790693"/>
              <a:gd name="connsiteY52" fmla="*/ 3834218 h 5298523"/>
              <a:gd name="connsiteX53" fmla="*/ 289601 w 790693"/>
              <a:gd name="connsiteY53" fmla="*/ 3896725 h 5298523"/>
              <a:gd name="connsiteX54" fmla="*/ 200701 w 790693"/>
              <a:gd name="connsiteY54" fmla="*/ 3923562 h 5298523"/>
              <a:gd name="connsiteX55" fmla="*/ 477139 w 790693"/>
              <a:gd name="connsiteY55" fmla="*/ 4116125 h 5298523"/>
              <a:gd name="connsiteX56" fmla="*/ 174139 w 790693"/>
              <a:gd name="connsiteY56" fmla="*/ 4133868 h 5298523"/>
              <a:gd name="connsiteX57" fmla="*/ 320857 w 790693"/>
              <a:gd name="connsiteY57" fmla="*/ 4271581 h 5298523"/>
              <a:gd name="connsiteX58" fmla="*/ 316292 w 790693"/>
              <a:gd name="connsiteY58" fmla="*/ 4267079 h 5298523"/>
              <a:gd name="connsiteX59" fmla="*/ 183943 w 790693"/>
              <a:gd name="connsiteY59" fmla="*/ 4328861 h 5298523"/>
              <a:gd name="connsiteX60" fmla="*/ 565578 w 790693"/>
              <a:gd name="connsiteY60" fmla="*/ 4480267 h 5298523"/>
              <a:gd name="connsiteX61" fmla="*/ 283393 w 790693"/>
              <a:gd name="connsiteY61" fmla="*/ 4512330 h 5298523"/>
              <a:gd name="connsiteX62" fmla="*/ 455163 w 790693"/>
              <a:gd name="connsiteY62" fmla="*/ 4583303 h 5298523"/>
              <a:gd name="connsiteX63" fmla="*/ 415264 w 790693"/>
              <a:gd name="connsiteY63" fmla="*/ 4613563 h 5298523"/>
              <a:gd name="connsiteX64" fmla="*/ 725395 w 790693"/>
              <a:gd name="connsiteY64" fmla="*/ 4745423 h 5298523"/>
              <a:gd name="connsiteX65" fmla="*/ 645136 w 790693"/>
              <a:gd name="connsiteY65" fmla="*/ 4769020 h 5298523"/>
              <a:gd name="connsiteX66" fmla="*/ 790693 w 790693"/>
              <a:gd name="connsiteY66" fmla="*/ 4902500 h 5298523"/>
              <a:gd name="connsiteX67" fmla="*/ 0 w 790693"/>
              <a:gd name="connsiteY67" fmla="*/ 4911594 h 5298523"/>
              <a:gd name="connsiteX68" fmla="*/ 99801 w 790693"/>
              <a:gd name="connsiteY68" fmla="*/ 5014813 h 5298523"/>
              <a:gd name="connsiteX69" fmla="*/ 26036 w 790693"/>
              <a:gd name="connsiteY69" fmla="*/ 5032557 h 5298523"/>
              <a:gd name="connsiteX70" fmla="*/ 99625 w 790693"/>
              <a:gd name="connsiteY70" fmla="*/ 5106952 h 5298523"/>
              <a:gd name="connsiteX71" fmla="*/ 20180 w 790693"/>
              <a:gd name="connsiteY71" fmla="*/ 5124513 h 5298523"/>
              <a:gd name="connsiteX72" fmla="*/ 98002 w 790693"/>
              <a:gd name="connsiteY72" fmla="*/ 5247906 h 5298523"/>
              <a:gd name="connsiteX73" fmla="*/ 25224 w 790693"/>
              <a:gd name="connsiteY7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63938 w 790693"/>
              <a:gd name="connsiteY11" fmla="*/ 397642 h 5298523"/>
              <a:gd name="connsiteX12" fmla="*/ 50624 w 790693"/>
              <a:gd name="connsiteY12" fmla="*/ 445829 h 5298523"/>
              <a:gd name="connsiteX13" fmla="*/ 174028 w 790693"/>
              <a:gd name="connsiteY13" fmla="*/ 631545 h 5298523"/>
              <a:gd name="connsiteX14" fmla="*/ 53871 w 790693"/>
              <a:gd name="connsiteY14" fmla="*/ 653338 h 5298523"/>
              <a:gd name="connsiteX15" fmla="*/ 158717 w 790693"/>
              <a:gd name="connsiteY15" fmla="*/ 862208 h 5298523"/>
              <a:gd name="connsiteX16" fmla="*/ 79096 w 790693"/>
              <a:gd name="connsiteY16" fmla="*/ 902555 h 5298523"/>
              <a:gd name="connsiteX17" fmla="*/ 158717 w 790693"/>
              <a:gd name="connsiteY17" fmla="*/ 972718 h 5298523"/>
              <a:gd name="connsiteX18" fmla="*/ 65759 w 790693"/>
              <a:gd name="connsiteY18" fmla="*/ 1009015 h 5298523"/>
              <a:gd name="connsiteX19" fmla="*/ 185741 w 790693"/>
              <a:gd name="connsiteY19" fmla="*/ 1107817 h 5298523"/>
              <a:gd name="connsiteX20" fmla="*/ 63150 w 790693"/>
              <a:gd name="connsiteY20" fmla="*/ 1133034 h 5298523"/>
              <a:gd name="connsiteX21" fmla="*/ 357158 w 790693"/>
              <a:gd name="connsiteY21" fmla="*/ 1392337 h 5298523"/>
              <a:gd name="connsiteX22" fmla="*/ 2259 w 790693"/>
              <a:gd name="connsiteY22" fmla="*/ 1434487 h 5298523"/>
              <a:gd name="connsiteX23" fmla="*/ 115747 w 790693"/>
              <a:gd name="connsiteY23" fmla="*/ 1530049 h 5298523"/>
              <a:gd name="connsiteX24" fmla="*/ 66524 w 790693"/>
              <a:gd name="connsiteY24" fmla="*/ 1532346 h 5298523"/>
              <a:gd name="connsiteX25" fmla="*/ 104671 w 790693"/>
              <a:gd name="connsiteY25" fmla="*/ 1661726 h 5298523"/>
              <a:gd name="connsiteX26" fmla="*/ 31256 w 790693"/>
              <a:gd name="connsiteY26" fmla="*/ 1696219 h 5298523"/>
              <a:gd name="connsiteX27" fmla="*/ 103049 w 790693"/>
              <a:gd name="connsiteY27" fmla="*/ 1823036 h 5298523"/>
              <a:gd name="connsiteX28" fmla="*/ 56655 w 790693"/>
              <a:gd name="connsiteY28" fmla="*/ 1829699 h 5298523"/>
              <a:gd name="connsiteX29" fmla="*/ 141959 w 790693"/>
              <a:gd name="connsiteY29" fmla="*/ 1940392 h 5298523"/>
              <a:gd name="connsiteX30" fmla="*/ 102236 w 790693"/>
              <a:gd name="connsiteY30" fmla="*/ 1963990 h 5298523"/>
              <a:gd name="connsiteX31" fmla="*/ 199252 w 790693"/>
              <a:gd name="connsiteY31" fmla="*/ 2073689 h 5298523"/>
              <a:gd name="connsiteX32" fmla="*/ 40535 w 790693"/>
              <a:gd name="connsiteY32" fmla="*/ 2148085 h 5298523"/>
              <a:gd name="connsiteX33" fmla="*/ 125026 w 790693"/>
              <a:gd name="connsiteY33" fmla="*/ 2341458 h 5298523"/>
              <a:gd name="connsiteX34" fmla="*/ 41983 w 790693"/>
              <a:gd name="connsiteY34" fmla="*/ 2362441 h 5298523"/>
              <a:gd name="connsiteX35" fmla="*/ 106294 w 790693"/>
              <a:gd name="connsiteY35" fmla="*/ 2513039 h 5298523"/>
              <a:gd name="connsiteX36" fmla="*/ 55669 w 790693"/>
              <a:gd name="connsiteY36" fmla="*/ 2564648 h 5298523"/>
              <a:gd name="connsiteX37" fmla="*/ 108092 w 790693"/>
              <a:gd name="connsiteY37" fmla="*/ 2607424 h 5298523"/>
              <a:gd name="connsiteX38" fmla="*/ 50624 w 790693"/>
              <a:gd name="connsiteY38" fmla="*/ 2629217 h 5298523"/>
              <a:gd name="connsiteX39" fmla="*/ 226276 w 790693"/>
              <a:gd name="connsiteY39" fmla="*/ 2853844 h 5298523"/>
              <a:gd name="connsiteX40" fmla="*/ 50450 w 790693"/>
              <a:gd name="connsiteY40" fmla="*/ 2875821 h 5298523"/>
              <a:gd name="connsiteX41" fmla="*/ 224652 w 790693"/>
              <a:gd name="connsiteY41" fmla="*/ 3136926 h 5298523"/>
              <a:gd name="connsiteX42" fmla="*/ 132506 w 790693"/>
              <a:gd name="connsiteY42" fmla="*/ 3171420 h 5298523"/>
              <a:gd name="connsiteX43" fmla="*/ 282120 w 790693"/>
              <a:gd name="connsiteY43" fmla="*/ 3314176 h 5298523"/>
              <a:gd name="connsiteX44" fmla="*/ 158543 w 790693"/>
              <a:gd name="connsiteY44" fmla="*/ 3329307 h 5298523"/>
              <a:gd name="connsiteX45" fmla="*/ 289600 w 790693"/>
              <a:gd name="connsiteY45" fmla="*/ 3447656 h 5298523"/>
              <a:gd name="connsiteX46" fmla="*/ 440027 w 790693"/>
              <a:gd name="connsiteY46" fmla="*/ 3523673 h 5298523"/>
              <a:gd name="connsiteX47" fmla="*/ 303924 w 790693"/>
              <a:gd name="connsiteY47" fmla="*/ 3573478 h 5298523"/>
              <a:gd name="connsiteX48" fmla="*/ 365625 w 790693"/>
              <a:gd name="connsiteY48" fmla="*/ 3643642 h 5298523"/>
              <a:gd name="connsiteX49" fmla="*/ 180871 w 790693"/>
              <a:gd name="connsiteY49" fmla="*/ 3672283 h 5298523"/>
              <a:gd name="connsiteX50" fmla="*/ 347880 w 790693"/>
              <a:gd name="connsiteY50" fmla="*/ 3781172 h 5298523"/>
              <a:gd name="connsiteX51" fmla="*/ 203311 w 790693"/>
              <a:gd name="connsiteY51" fmla="*/ 3834218 h 5298523"/>
              <a:gd name="connsiteX52" fmla="*/ 289601 w 790693"/>
              <a:gd name="connsiteY52" fmla="*/ 3896725 h 5298523"/>
              <a:gd name="connsiteX53" fmla="*/ 200701 w 790693"/>
              <a:gd name="connsiteY53" fmla="*/ 3923562 h 5298523"/>
              <a:gd name="connsiteX54" fmla="*/ 477139 w 790693"/>
              <a:gd name="connsiteY54" fmla="*/ 4116125 h 5298523"/>
              <a:gd name="connsiteX55" fmla="*/ 174139 w 790693"/>
              <a:gd name="connsiteY55" fmla="*/ 4133868 h 5298523"/>
              <a:gd name="connsiteX56" fmla="*/ 320857 w 790693"/>
              <a:gd name="connsiteY56" fmla="*/ 4271581 h 5298523"/>
              <a:gd name="connsiteX57" fmla="*/ 316292 w 790693"/>
              <a:gd name="connsiteY57" fmla="*/ 4267079 h 5298523"/>
              <a:gd name="connsiteX58" fmla="*/ 183943 w 790693"/>
              <a:gd name="connsiteY58" fmla="*/ 4328861 h 5298523"/>
              <a:gd name="connsiteX59" fmla="*/ 565578 w 790693"/>
              <a:gd name="connsiteY59" fmla="*/ 4480267 h 5298523"/>
              <a:gd name="connsiteX60" fmla="*/ 283393 w 790693"/>
              <a:gd name="connsiteY60" fmla="*/ 4512330 h 5298523"/>
              <a:gd name="connsiteX61" fmla="*/ 455163 w 790693"/>
              <a:gd name="connsiteY61" fmla="*/ 4583303 h 5298523"/>
              <a:gd name="connsiteX62" fmla="*/ 415264 w 790693"/>
              <a:gd name="connsiteY62" fmla="*/ 4613563 h 5298523"/>
              <a:gd name="connsiteX63" fmla="*/ 725395 w 790693"/>
              <a:gd name="connsiteY63" fmla="*/ 4745423 h 5298523"/>
              <a:gd name="connsiteX64" fmla="*/ 645136 w 790693"/>
              <a:gd name="connsiteY64" fmla="*/ 4769020 h 5298523"/>
              <a:gd name="connsiteX65" fmla="*/ 790693 w 790693"/>
              <a:gd name="connsiteY65" fmla="*/ 4902500 h 5298523"/>
              <a:gd name="connsiteX66" fmla="*/ 0 w 790693"/>
              <a:gd name="connsiteY66" fmla="*/ 4911594 h 5298523"/>
              <a:gd name="connsiteX67" fmla="*/ 99801 w 790693"/>
              <a:gd name="connsiteY67" fmla="*/ 5014813 h 5298523"/>
              <a:gd name="connsiteX68" fmla="*/ 26036 w 790693"/>
              <a:gd name="connsiteY68" fmla="*/ 5032557 h 5298523"/>
              <a:gd name="connsiteX69" fmla="*/ 99625 w 790693"/>
              <a:gd name="connsiteY69" fmla="*/ 5106952 h 5298523"/>
              <a:gd name="connsiteX70" fmla="*/ 20180 w 790693"/>
              <a:gd name="connsiteY70" fmla="*/ 5124513 h 5298523"/>
              <a:gd name="connsiteX71" fmla="*/ 98002 w 790693"/>
              <a:gd name="connsiteY71" fmla="*/ 5247906 h 5298523"/>
              <a:gd name="connsiteX72" fmla="*/ 25224 w 790693"/>
              <a:gd name="connsiteY7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63938 w 790693"/>
              <a:gd name="connsiteY11" fmla="*/ 397642 h 5298523"/>
              <a:gd name="connsiteX12" fmla="*/ 50624 w 790693"/>
              <a:gd name="connsiteY12" fmla="*/ 407729 h 5298523"/>
              <a:gd name="connsiteX13" fmla="*/ 174028 w 790693"/>
              <a:gd name="connsiteY13" fmla="*/ 631545 h 5298523"/>
              <a:gd name="connsiteX14" fmla="*/ 53871 w 790693"/>
              <a:gd name="connsiteY14" fmla="*/ 653338 h 5298523"/>
              <a:gd name="connsiteX15" fmla="*/ 158717 w 790693"/>
              <a:gd name="connsiteY15" fmla="*/ 862208 h 5298523"/>
              <a:gd name="connsiteX16" fmla="*/ 79096 w 790693"/>
              <a:gd name="connsiteY16" fmla="*/ 902555 h 5298523"/>
              <a:gd name="connsiteX17" fmla="*/ 158717 w 790693"/>
              <a:gd name="connsiteY17" fmla="*/ 972718 h 5298523"/>
              <a:gd name="connsiteX18" fmla="*/ 65759 w 790693"/>
              <a:gd name="connsiteY18" fmla="*/ 1009015 h 5298523"/>
              <a:gd name="connsiteX19" fmla="*/ 185741 w 790693"/>
              <a:gd name="connsiteY19" fmla="*/ 1107817 h 5298523"/>
              <a:gd name="connsiteX20" fmla="*/ 63150 w 790693"/>
              <a:gd name="connsiteY20" fmla="*/ 1133034 h 5298523"/>
              <a:gd name="connsiteX21" fmla="*/ 357158 w 790693"/>
              <a:gd name="connsiteY21" fmla="*/ 1392337 h 5298523"/>
              <a:gd name="connsiteX22" fmla="*/ 2259 w 790693"/>
              <a:gd name="connsiteY22" fmla="*/ 1434487 h 5298523"/>
              <a:gd name="connsiteX23" fmla="*/ 115747 w 790693"/>
              <a:gd name="connsiteY23" fmla="*/ 1530049 h 5298523"/>
              <a:gd name="connsiteX24" fmla="*/ 66524 w 790693"/>
              <a:gd name="connsiteY24" fmla="*/ 1532346 h 5298523"/>
              <a:gd name="connsiteX25" fmla="*/ 104671 w 790693"/>
              <a:gd name="connsiteY25" fmla="*/ 1661726 h 5298523"/>
              <a:gd name="connsiteX26" fmla="*/ 31256 w 790693"/>
              <a:gd name="connsiteY26" fmla="*/ 1696219 h 5298523"/>
              <a:gd name="connsiteX27" fmla="*/ 103049 w 790693"/>
              <a:gd name="connsiteY27" fmla="*/ 1823036 h 5298523"/>
              <a:gd name="connsiteX28" fmla="*/ 56655 w 790693"/>
              <a:gd name="connsiteY28" fmla="*/ 1829699 h 5298523"/>
              <a:gd name="connsiteX29" fmla="*/ 141959 w 790693"/>
              <a:gd name="connsiteY29" fmla="*/ 1940392 h 5298523"/>
              <a:gd name="connsiteX30" fmla="*/ 102236 w 790693"/>
              <a:gd name="connsiteY30" fmla="*/ 1963990 h 5298523"/>
              <a:gd name="connsiteX31" fmla="*/ 199252 w 790693"/>
              <a:gd name="connsiteY31" fmla="*/ 2073689 h 5298523"/>
              <a:gd name="connsiteX32" fmla="*/ 40535 w 790693"/>
              <a:gd name="connsiteY32" fmla="*/ 2148085 h 5298523"/>
              <a:gd name="connsiteX33" fmla="*/ 125026 w 790693"/>
              <a:gd name="connsiteY33" fmla="*/ 2341458 h 5298523"/>
              <a:gd name="connsiteX34" fmla="*/ 41983 w 790693"/>
              <a:gd name="connsiteY34" fmla="*/ 2362441 h 5298523"/>
              <a:gd name="connsiteX35" fmla="*/ 106294 w 790693"/>
              <a:gd name="connsiteY35" fmla="*/ 2513039 h 5298523"/>
              <a:gd name="connsiteX36" fmla="*/ 55669 w 790693"/>
              <a:gd name="connsiteY36" fmla="*/ 2564648 h 5298523"/>
              <a:gd name="connsiteX37" fmla="*/ 108092 w 790693"/>
              <a:gd name="connsiteY37" fmla="*/ 2607424 h 5298523"/>
              <a:gd name="connsiteX38" fmla="*/ 50624 w 790693"/>
              <a:gd name="connsiteY38" fmla="*/ 2629217 h 5298523"/>
              <a:gd name="connsiteX39" fmla="*/ 226276 w 790693"/>
              <a:gd name="connsiteY39" fmla="*/ 2853844 h 5298523"/>
              <a:gd name="connsiteX40" fmla="*/ 50450 w 790693"/>
              <a:gd name="connsiteY40" fmla="*/ 2875821 h 5298523"/>
              <a:gd name="connsiteX41" fmla="*/ 224652 w 790693"/>
              <a:gd name="connsiteY41" fmla="*/ 3136926 h 5298523"/>
              <a:gd name="connsiteX42" fmla="*/ 132506 w 790693"/>
              <a:gd name="connsiteY42" fmla="*/ 3171420 h 5298523"/>
              <a:gd name="connsiteX43" fmla="*/ 282120 w 790693"/>
              <a:gd name="connsiteY43" fmla="*/ 3314176 h 5298523"/>
              <a:gd name="connsiteX44" fmla="*/ 158543 w 790693"/>
              <a:gd name="connsiteY44" fmla="*/ 3329307 h 5298523"/>
              <a:gd name="connsiteX45" fmla="*/ 289600 w 790693"/>
              <a:gd name="connsiteY45" fmla="*/ 3447656 h 5298523"/>
              <a:gd name="connsiteX46" fmla="*/ 440027 w 790693"/>
              <a:gd name="connsiteY46" fmla="*/ 3523673 h 5298523"/>
              <a:gd name="connsiteX47" fmla="*/ 303924 w 790693"/>
              <a:gd name="connsiteY47" fmla="*/ 3573478 h 5298523"/>
              <a:gd name="connsiteX48" fmla="*/ 365625 w 790693"/>
              <a:gd name="connsiteY48" fmla="*/ 3643642 h 5298523"/>
              <a:gd name="connsiteX49" fmla="*/ 180871 w 790693"/>
              <a:gd name="connsiteY49" fmla="*/ 3672283 h 5298523"/>
              <a:gd name="connsiteX50" fmla="*/ 347880 w 790693"/>
              <a:gd name="connsiteY50" fmla="*/ 3781172 h 5298523"/>
              <a:gd name="connsiteX51" fmla="*/ 203311 w 790693"/>
              <a:gd name="connsiteY51" fmla="*/ 3834218 h 5298523"/>
              <a:gd name="connsiteX52" fmla="*/ 289601 w 790693"/>
              <a:gd name="connsiteY52" fmla="*/ 3896725 h 5298523"/>
              <a:gd name="connsiteX53" fmla="*/ 200701 w 790693"/>
              <a:gd name="connsiteY53" fmla="*/ 3923562 h 5298523"/>
              <a:gd name="connsiteX54" fmla="*/ 477139 w 790693"/>
              <a:gd name="connsiteY54" fmla="*/ 4116125 h 5298523"/>
              <a:gd name="connsiteX55" fmla="*/ 174139 w 790693"/>
              <a:gd name="connsiteY55" fmla="*/ 4133868 h 5298523"/>
              <a:gd name="connsiteX56" fmla="*/ 320857 w 790693"/>
              <a:gd name="connsiteY56" fmla="*/ 4271581 h 5298523"/>
              <a:gd name="connsiteX57" fmla="*/ 316292 w 790693"/>
              <a:gd name="connsiteY57" fmla="*/ 4267079 h 5298523"/>
              <a:gd name="connsiteX58" fmla="*/ 183943 w 790693"/>
              <a:gd name="connsiteY58" fmla="*/ 4328861 h 5298523"/>
              <a:gd name="connsiteX59" fmla="*/ 565578 w 790693"/>
              <a:gd name="connsiteY59" fmla="*/ 4480267 h 5298523"/>
              <a:gd name="connsiteX60" fmla="*/ 283393 w 790693"/>
              <a:gd name="connsiteY60" fmla="*/ 4512330 h 5298523"/>
              <a:gd name="connsiteX61" fmla="*/ 455163 w 790693"/>
              <a:gd name="connsiteY61" fmla="*/ 4583303 h 5298523"/>
              <a:gd name="connsiteX62" fmla="*/ 415264 w 790693"/>
              <a:gd name="connsiteY62" fmla="*/ 4613563 h 5298523"/>
              <a:gd name="connsiteX63" fmla="*/ 725395 w 790693"/>
              <a:gd name="connsiteY63" fmla="*/ 4745423 h 5298523"/>
              <a:gd name="connsiteX64" fmla="*/ 645136 w 790693"/>
              <a:gd name="connsiteY64" fmla="*/ 4769020 h 5298523"/>
              <a:gd name="connsiteX65" fmla="*/ 790693 w 790693"/>
              <a:gd name="connsiteY65" fmla="*/ 4902500 h 5298523"/>
              <a:gd name="connsiteX66" fmla="*/ 0 w 790693"/>
              <a:gd name="connsiteY66" fmla="*/ 4911594 h 5298523"/>
              <a:gd name="connsiteX67" fmla="*/ 99801 w 790693"/>
              <a:gd name="connsiteY67" fmla="*/ 5014813 h 5298523"/>
              <a:gd name="connsiteX68" fmla="*/ 26036 w 790693"/>
              <a:gd name="connsiteY68" fmla="*/ 5032557 h 5298523"/>
              <a:gd name="connsiteX69" fmla="*/ 99625 w 790693"/>
              <a:gd name="connsiteY69" fmla="*/ 5106952 h 5298523"/>
              <a:gd name="connsiteX70" fmla="*/ 20180 w 790693"/>
              <a:gd name="connsiteY70" fmla="*/ 5124513 h 5298523"/>
              <a:gd name="connsiteX71" fmla="*/ 98002 w 790693"/>
              <a:gd name="connsiteY71" fmla="*/ 5247906 h 5298523"/>
              <a:gd name="connsiteX72" fmla="*/ 25224 w 790693"/>
              <a:gd name="connsiteY7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63938 w 790693"/>
              <a:gd name="connsiteY11" fmla="*/ 397642 h 5298523"/>
              <a:gd name="connsiteX12" fmla="*/ 46390 w 790693"/>
              <a:gd name="connsiteY12" fmla="*/ 437362 h 5298523"/>
              <a:gd name="connsiteX13" fmla="*/ 174028 w 790693"/>
              <a:gd name="connsiteY13" fmla="*/ 631545 h 5298523"/>
              <a:gd name="connsiteX14" fmla="*/ 53871 w 790693"/>
              <a:gd name="connsiteY14" fmla="*/ 653338 h 5298523"/>
              <a:gd name="connsiteX15" fmla="*/ 158717 w 790693"/>
              <a:gd name="connsiteY15" fmla="*/ 862208 h 5298523"/>
              <a:gd name="connsiteX16" fmla="*/ 79096 w 790693"/>
              <a:gd name="connsiteY16" fmla="*/ 902555 h 5298523"/>
              <a:gd name="connsiteX17" fmla="*/ 158717 w 790693"/>
              <a:gd name="connsiteY17" fmla="*/ 972718 h 5298523"/>
              <a:gd name="connsiteX18" fmla="*/ 65759 w 790693"/>
              <a:gd name="connsiteY18" fmla="*/ 1009015 h 5298523"/>
              <a:gd name="connsiteX19" fmla="*/ 185741 w 790693"/>
              <a:gd name="connsiteY19" fmla="*/ 1107817 h 5298523"/>
              <a:gd name="connsiteX20" fmla="*/ 63150 w 790693"/>
              <a:gd name="connsiteY20" fmla="*/ 1133034 h 5298523"/>
              <a:gd name="connsiteX21" fmla="*/ 357158 w 790693"/>
              <a:gd name="connsiteY21" fmla="*/ 1392337 h 5298523"/>
              <a:gd name="connsiteX22" fmla="*/ 2259 w 790693"/>
              <a:gd name="connsiteY22" fmla="*/ 1434487 h 5298523"/>
              <a:gd name="connsiteX23" fmla="*/ 115747 w 790693"/>
              <a:gd name="connsiteY23" fmla="*/ 1530049 h 5298523"/>
              <a:gd name="connsiteX24" fmla="*/ 66524 w 790693"/>
              <a:gd name="connsiteY24" fmla="*/ 1532346 h 5298523"/>
              <a:gd name="connsiteX25" fmla="*/ 104671 w 790693"/>
              <a:gd name="connsiteY25" fmla="*/ 1661726 h 5298523"/>
              <a:gd name="connsiteX26" fmla="*/ 31256 w 790693"/>
              <a:gd name="connsiteY26" fmla="*/ 1696219 h 5298523"/>
              <a:gd name="connsiteX27" fmla="*/ 103049 w 790693"/>
              <a:gd name="connsiteY27" fmla="*/ 1823036 h 5298523"/>
              <a:gd name="connsiteX28" fmla="*/ 56655 w 790693"/>
              <a:gd name="connsiteY28" fmla="*/ 1829699 h 5298523"/>
              <a:gd name="connsiteX29" fmla="*/ 141959 w 790693"/>
              <a:gd name="connsiteY29" fmla="*/ 1940392 h 5298523"/>
              <a:gd name="connsiteX30" fmla="*/ 102236 w 790693"/>
              <a:gd name="connsiteY30" fmla="*/ 1963990 h 5298523"/>
              <a:gd name="connsiteX31" fmla="*/ 199252 w 790693"/>
              <a:gd name="connsiteY31" fmla="*/ 2073689 h 5298523"/>
              <a:gd name="connsiteX32" fmla="*/ 40535 w 790693"/>
              <a:gd name="connsiteY32" fmla="*/ 2148085 h 5298523"/>
              <a:gd name="connsiteX33" fmla="*/ 125026 w 790693"/>
              <a:gd name="connsiteY33" fmla="*/ 2341458 h 5298523"/>
              <a:gd name="connsiteX34" fmla="*/ 41983 w 790693"/>
              <a:gd name="connsiteY34" fmla="*/ 2362441 h 5298523"/>
              <a:gd name="connsiteX35" fmla="*/ 106294 w 790693"/>
              <a:gd name="connsiteY35" fmla="*/ 2513039 h 5298523"/>
              <a:gd name="connsiteX36" fmla="*/ 55669 w 790693"/>
              <a:gd name="connsiteY36" fmla="*/ 2564648 h 5298523"/>
              <a:gd name="connsiteX37" fmla="*/ 108092 w 790693"/>
              <a:gd name="connsiteY37" fmla="*/ 2607424 h 5298523"/>
              <a:gd name="connsiteX38" fmla="*/ 50624 w 790693"/>
              <a:gd name="connsiteY38" fmla="*/ 2629217 h 5298523"/>
              <a:gd name="connsiteX39" fmla="*/ 226276 w 790693"/>
              <a:gd name="connsiteY39" fmla="*/ 2853844 h 5298523"/>
              <a:gd name="connsiteX40" fmla="*/ 50450 w 790693"/>
              <a:gd name="connsiteY40" fmla="*/ 2875821 h 5298523"/>
              <a:gd name="connsiteX41" fmla="*/ 224652 w 790693"/>
              <a:gd name="connsiteY41" fmla="*/ 3136926 h 5298523"/>
              <a:gd name="connsiteX42" fmla="*/ 132506 w 790693"/>
              <a:gd name="connsiteY42" fmla="*/ 3171420 h 5298523"/>
              <a:gd name="connsiteX43" fmla="*/ 282120 w 790693"/>
              <a:gd name="connsiteY43" fmla="*/ 3314176 h 5298523"/>
              <a:gd name="connsiteX44" fmla="*/ 158543 w 790693"/>
              <a:gd name="connsiteY44" fmla="*/ 3329307 h 5298523"/>
              <a:gd name="connsiteX45" fmla="*/ 289600 w 790693"/>
              <a:gd name="connsiteY45" fmla="*/ 3447656 h 5298523"/>
              <a:gd name="connsiteX46" fmla="*/ 440027 w 790693"/>
              <a:gd name="connsiteY46" fmla="*/ 3523673 h 5298523"/>
              <a:gd name="connsiteX47" fmla="*/ 303924 w 790693"/>
              <a:gd name="connsiteY47" fmla="*/ 3573478 h 5298523"/>
              <a:gd name="connsiteX48" fmla="*/ 365625 w 790693"/>
              <a:gd name="connsiteY48" fmla="*/ 3643642 h 5298523"/>
              <a:gd name="connsiteX49" fmla="*/ 180871 w 790693"/>
              <a:gd name="connsiteY49" fmla="*/ 3672283 h 5298523"/>
              <a:gd name="connsiteX50" fmla="*/ 347880 w 790693"/>
              <a:gd name="connsiteY50" fmla="*/ 3781172 h 5298523"/>
              <a:gd name="connsiteX51" fmla="*/ 203311 w 790693"/>
              <a:gd name="connsiteY51" fmla="*/ 3834218 h 5298523"/>
              <a:gd name="connsiteX52" fmla="*/ 289601 w 790693"/>
              <a:gd name="connsiteY52" fmla="*/ 3896725 h 5298523"/>
              <a:gd name="connsiteX53" fmla="*/ 200701 w 790693"/>
              <a:gd name="connsiteY53" fmla="*/ 3923562 h 5298523"/>
              <a:gd name="connsiteX54" fmla="*/ 477139 w 790693"/>
              <a:gd name="connsiteY54" fmla="*/ 4116125 h 5298523"/>
              <a:gd name="connsiteX55" fmla="*/ 174139 w 790693"/>
              <a:gd name="connsiteY55" fmla="*/ 4133868 h 5298523"/>
              <a:gd name="connsiteX56" fmla="*/ 320857 w 790693"/>
              <a:gd name="connsiteY56" fmla="*/ 4271581 h 5298523"/>
              <a:gd name="connsiteX57" fmla="*/ 316292 w 790693"/>
              <a:gd name="connsiteY57" fmla="*/ 4267079 h 5298523"/>
              <a:gd name="connsiteX58" fmla="*/ 183943 w 790693"/>
              <a:gd name="connsiteY58" fmla="*/ 4328861 h 5298523"/>
              <a:gd name="connsiteX59" fmla="*/ 565578 w 790693"/>
              <a:gd name="connsiteY59" fmla="*/ 4480267 h 5298523"/>
              <a:gd name="connsiteX60" fmla="*/ 283393 w 790693"/>
              <a:gd name="connsiteY60" fmla="*/ 4512330 h 5298523"/>
              <a:gd name="connsiteX61" fmla="*/ 455163 w 790693"/>
              <a:gd name="connsiteY61" fmla="*/ 4583303 h 5298523"/>
              <a:gd name="connsiteX62" fmla="*/ 415264 w 790693"/>
              <a:gd name="connsiteY62" fmla="*/ 4613563 h 5298523"/>
              <a:gd name="connsiteX63" fmla="*/ 725395 w 790693"/>
              <a:gd name="connsiteY63" fmla="*/ 4745423 h 5298523"/>
              <a:gd name="connsiteX64" fmla="*/ 645136 w 790693"/>
              <a:gd name="connsiteY64" fmla="*/ 4769020 h 5298523"/>
              <a:gd name="connsiteX65" fmla="*/ 790693 w 790693"/>
              <a:gd name="connsiteY65" fmla="*/ 4902500 h 5298523"/>
              <a:gd name="connsiteX66" fmla="*/ 0 w 790693"/>
              <a:gd name="connsiteY66" fmla="*/ 4911594 h 5298523"/>
              <a:gd name="connsiteX67" fmla="*/ 99801 w 790693"/>
              <a:gd name="connsiteY67" fmla="*/ 5014813 h 5298523"/>
              <a:gd name="connsiteX68" fmla="*/ 26036 w 790693"/>
              <a:gd name="connsiteY68" fmla="*/ 5032557 h 5298523"/>
              <a:gd name="connsiteX69" fmla="*/ 99625 w 790693"/>
              <a:gd name="connsiteY69" fmla="*/ 5106952 h 5298523"/>
              <a:gd name="connsiteX70" fmla="*/ 20180 w 790693"/>
              <a:gd name="connsiteY70" fmla="*/ 5124513 h 5298523"/>
              <a:gd name="connsiteX71" fmla="*/ 98002 w 790693"/>
              <a:gd name="connsiteY71" fmla="*/ 5247906 h 5298523"/>
              <a:gd name="connsiteX72" fmla="*/ 25224 w 790693"/>
              <a:gd name="connsiteY7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63938 w 790693"/>
              <a:gd name="connsiteY11" fmla="*/ 397642 h 5298523"/>
              <a:gd name="connsiteX12" fmla="*/ 46390 w 790693"/>
              <a:gd name="connsiteY12" fmla="*/ 437362 h 5298523"/>
              <a:gd name="connsiteX13" fmla="*/ 174028 w 790693"/>
              <a:gd name="connsiteY13" fmla="*/ 631545 h 5298523"/>
              <a:gd name="connsiteX14" fmla="*/ 53871 w 790693"/>
              <a:gd name="connsiteY14" fmla="*/ 653338 h 5298523"/>
              <a:gd name="connsiteX15" fmla="*/ 158717 w 790693"/>
              <a:gd name="connsiteY15" fmla="*/ 862208 h 5298523"/>
              <a:gd name="connsiteX16" fmla="*/ 79096 w 790693"/>
              <a:gd name="connsiteY16" fmla="*/ 902555 h 5298523"/>
              <a:gd name="connsiteX17" fmla="*/ 158717 w 790693"/>
              <a:gd name="connsiteY17" fmla="*/ 972718 h 5298523"/>
              <a:gd name="connsiteX18" fmla="*/ 65759 w 790693"/>
              <a:gd name="connsiteY18" fmla="*/ 1009015 h 5298523"/>
              <a:gd name="connsiteX19" fmla="*/ 185741 w 790693"/>
              <a:gd name="connsiteY19" fmla="*/ 1107817 h 5298523"/>
              <a:gd name="connsiteX20" fmla="*/ 63150 w 790693"/>
              <a:gd name="connsiteY20" fmla="*/ 1133034 h 5298523"/>
              <a:gd name="connsiteX21" fmla="*/ 357158 w 790693"/>
              <a:gd name="connsiteY21" fmla="*/ 1392337 h 5298523"/>
              <a:gd name="connsiteX22" fmla="*/ 2259 w 790693"/>
              <a:gd name="connsiteY22" fmla="*/ 1434487 h 5298523"/>
              <a:gd name="connsiteX23" fmla="*/ 115747 w 790693"/>
              <a:gd name="connsiteY23" fmla="*/ 1530049 h 5298523"/>
              <a:gd name="connsiteX24" fmla="*/ 66524 w 790693"/>
              <a:gd name="connsiteY24" fmla="*/ 1532346 h 5298523"/>
              <a:gd name="connsiteX25" fmla="*/ 104671 w 790693"/>
              <a:gd name="connsiteY25" fmla="*/ 1661726 h 5298523"/>
              <a:gd name="connsiteX26" fmla="*/ 31256 w 790693"/>
              <a:gd name="connsiteY26" fmla="*/ 1696219 h 5298523"/>
              <a:gd name="connsiteX27" fmla="*/ 103049 w 790693"/>
              <a:gd name="connsiteY27" fmla="*/ 1823036 h 5298523"/>
              <a:gd name="connsiteX28" fmla="*/ 56655 w 790693"/>
              <a:gd name="connsiteY28" fmla="*/ 1829699 h 5298523"/>
              <a:gd name="connsiteX29" fmla="*/ 141959 w 790693"/>
              <a:gd name="connsiteY29" fmla="*/ 1940392 h 5298523"/>
              <a:gd name="connsiteX30" fmla="*/ 102236 w 790693"/>
              <a:gd name="connsiteY30" fmla="*/ 1963990 h 5298523"/>
              <a:gd name="connsiteX31" fmla="*/ 199252 w 790693"/>
              <a:gd name="connsiteY31" fmla="*/ 2073689 h 5298523"/>
              <a:gd name="connsiteX32" fmla="*/ 40535 w 790693"/>
              <a:gd name="connsiteY32" fmla="*/ 2148085 h 5298523"/>
              <a:gd name="connsiteX33" fmla="*/ 125026 w 790693"/>
              <a:gd name="connsiteY33" fmla="*/ 2341458 h 5298523"/>
              <a:gd name="connsiteX34" fmla="*/ 41983 w 790693"/>
              <a:gd name="connsiteY34" fmla="*/ 2362441 h 5298523"/>
              <a:gd name="connsiteX35" fmla="*/ 106294 w 790693"/>
              <a:gd name="connsiteY35" fmla="*/ 2513039 h 5298523"/>
              <a:gd name="connsiteX36" fmla="*/ 55669 w 790693"/>
              <a:gd name="connsiteY36" fmla="*/ 2564648 h 5298523"/>
              <a:gd name="connsiteX37" fmla="*/ 108092 w 790693"/>
              <a:gd name="connsiteY37" fmla="*/ 2607424 h 5298523"/>
              <a:gd name="connsiteX38" fmla="*/ 50624 w 790693"/>
              <a:gd name="connsiteY38" fmla="*/ 2629217 h 5298523"/>
              <a:gd name="connsiteX39" fmla="*/ 226276 w 790693"/>
              <a:gd name="connsiteY39" fmla="*/ 2853844 h 5298523"/>
              <a:gd name="connsiteX40" fmla="*/ 50450 w 790693"/>
              <a:gd name="connsiteY40" fmla="*/ 2875821 h 5298523"/>
              <a:gd name="connsiteX41" fmla="*/ 224652 w 790693"/>
              <a:gd name="connsiteY41" fmla="*/ 3136926 h 5298523"/>
              <a:gd name="connsiteX42" fmla="*/ 132506 w 790693"/>
              <a:gd name="connsiteY42" fmla="*/ 3171420 h 5298523"/>
              <a:gd name="connsiteX43" fmla="*/ 282120 w 790693"/>
              <a:gd name="connsiteY43" fmla="*/ 3314176 h 5298523"/>
              <a:gd name="connsiteX44" fmla="*/ 158543 w 790693"/>
              <a:gd name="connsiteY44" fmla="*/ 3329307 h 5298523"/>
              <a:gd name="connsiteX45" fmla="*/ 289600 w 790693"/>
              <a:gd name="connsiteY45" fmla="*/ 3447656 h 5298523"/>
              <a:gd name="connsiteX46" fmla="*/ 440027 w 790693"/>
              <a:gd name="connsiteY46" fmla="*/ 3523673 h 5298523"/>
              <a:gd name="connsiteX47" fmla="*/ 303924 w 790693"/>
              <a:gd name="connsiteY47" fmla="*/ 3573478 h 5298523"/>
              <a:gd name="connsiteX48" fmla="*/ 365625 w 790693"/>
              <a:gd name="connsiteY48" fmla="*/ 3643642 h 5298523"/>
              <a:gd name="connsiteX49" fmla="*/ 180871 w 790693"/>
              <a:gd name="connsiteY49" fmla="*/ 3672283 h 5298523"/>
              <a:gd name="connsiteX50" fmla="*/ 347880 w 790693"/>
              <a:gd name="connsiteY50" fmla="*/ 3781172 h 5298523"/>
              <a:gd name="connsiteX51" fmla="*/ 203311 w 790693"/>
              <a:gd name="connsiteY51" fmla="*/ 3834218 h 5298523"/>
              <a:gd name="connsiteX52" fmla="*/ 289601 w 790693"/>
              <a:gd name="connsiteY52" fmla="*/ 3896725 h 5298523"/>
              <a:gd name="connsiteX53" fmla="*/ 200701 w 790693"/>
              <a:gd name="connsiteY53" fmla="*/ 3923562 h 5298523"/>
              <a:gd name="connsiteX54" fmla="*/ 477139 w 790693"/>
              <a:gd name="connsiteY54" fmla="*/ 4116125 h 5298523"/>
              <a:gd name="connsiteX55" fmla="*/ 174139 w 790693"/>
              <a:gd name="connsiteY55" fmla="*/ 4133868 h 5298523"/>
              <a:gd name="connsiteX56" fmla="*/ 320857 w 790693"/>
              <a:gd name="connsiteY56" fmla="*/ 4271581 h 5298523"/>
              <a:gd name="connsiteX57" fmla="*/ 316292 w 790693"/>
              <a:gd name="connsiteY57" fmla="*/ 4267079 h 5298523"/>
              <a:gd name="connsiteX58" fmla="*/ 183943 w 790693"/>
              <a:gd name="connsiteY58" fmla="*/ 4328861 h 5298523"/>
              <a:gd name="connsiteX59" fmla="*/ 565578 w 790693"/>
              <a:gd name="connsiteY59" fmla="*/ 4480267 h 5298523"/>
              <a:gd name="connsiteX60" fmla="*/ 283393 w 790693"/>
              <a:gd name="connsiteY60" fmla="*/ 4512330 h 5298523"/>
              <a:gd name="connsiteX61" fmla="*/ 455163 w 790693"/>
              <a:gd name="connsiteY61" fmla="*/ 4583303 h 5298523"/>
              <a:gd name="connsiteX62" fmla="*/ 415264 w 790693"/>
              <a:gd name="connsiteY62" fmla="*/ 4613563 h 5298523"/>
              <a:gd name="connsiteX63" fmla="*/ 725395 w 790693"/>
              <a:gd name="connsiteY63" fmla="*/ 4745423 h 5298523"/>
              <a:gd name="connsiteX64" fmla="*/ 645136 w 790693"/>
              <a:gd name="connsiteY64" fmla="*/ 4769020 h 5298523"/>
              <a:gd name="connsiteX65" fmla="*/ 790693 w 790693"/>
              <a:gd name="connsiteY65" fmla="*/ 4902500 h 5298523"/>
              <a:gd name="connsiteX66" fmla="*/ 0 w 790693"/>
              <a:gd name="connsiteY66" fmla="*/ 4911594 h 5298523"/>
              <a:gd name="connsiteX67" fmla="*/ 99801 w 790693"/>
              <a:gd name="connsiteY67" fmla="*/ 5014813 h 5298523"/>
              <a:gd name="connsiteX68" fmla="*/ 26036 w 790693"/>
              <a:gd name="connsiteY68" fmla="*/ 5032557 h 5298523"/>
              <a:gd name="connsiteX69" fmla="*/ 99625 w 790693"/>
              <a:gd name="connsiteY69" fmla="*/ 5106952 h 5298523"/>
              <a:gd name="connsiteX70" fmla="*/ 20180 w 790693"/>
              <a:gd name="connsiteY70" fmla="*/ 5124513 h 5298523"/>
              <a:gd name="connsiteX71" fmla="*/ 98002 w 790693"/>
              <a:gd name="connsiteY71" fmla="*/ 5247906 h 5298523"/>
              <a:gd name="connsiteX72" fmla="*/ 25224 w 790693"/>
              <a:gd name="connsiteY7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63938 w 790693"/>
              <a:gd name="connsiteY11" fmla="*/ 397642 h 5298523"/>
              <a:gd name="connsiteX12" fmla="*/ 96158 w 790693"/>
              <a:gd name="connsiteY12" fmla="*/ 418979 h 5298523"/>
              <a:gd name="connsiteX13" fmla="*/ 46390 w 790693"/>
              <a:gd name="connsiteY13" fmla="*/ 437362 h 5298523"/>
              <a:gd name="connsiteX14" fmla="*/ 174028 w 790693"/>
              <a:gd name="connsiteY14" fmla="*/ 631545 h 5298523"/>
              <a:gd name="connsiteX15" fmla="*/ 53871 w 790693"/>
              <a:gd name="connsiteY15" fmla="*/ 653338 h 5298523"/>
              <a:gd name="connsiteX16" fmla="*/ 158717 w 790693"/>
              <a:gd name="connsiteY16" fmla="*/ 862208 h 5298523"/>
              <a:gd name="connsiteX17" fmla="*/ 79096 w 790693"/>
              <a:gd name="connsiteY17" fmla="*/ 902555 h 5298523"/>
              <a:gd name="connsiteX18" fmla="*/ 158717 w 790693"/>
              <a:gd name="connsiteY18" fmla="*/ 972718 h 5298523"/>
              <a:gd name="connsiteX19" fmla="*/ 65759 w 790693"/>
              <a:gd name="connsiteY19" fmla="*/ 1009015 h 5298523"/>
              <a:gd name="connsiteX20" fmla="*/ 185741 w 790693"/>
              <a:gd name="connsiteY20" fmla="*/ 1107817 h 5298523"/>
              <a:gd name="connsiteX21" fmla="*/ 63150 w 790693"/>
              <a:gd name="connsiteY21" fmla="*/ 1133034 h 5298523"/>
              <a:gd name="connsiteX22" fmla="*/ 357158 w 790693"/>
              <a:gd name="connsiteY22" fmla="*/ 1392337 h 5298523"/>
              <a:gd name="connsiteX23" fmla="*/ 2259 w 790693"/>
              <a:gd name="connsiteY23" fmla="*/ 1434487 h 5298523"/>
              <a:gd name="connsiteX24" fmla="*/ 115747 w 790693"/>
              <a:gd name="connsiteY24" fmla="*/ 1530049 h 5298523"/>
              <a:gd name="connsiteX25" fmla="*/ 66524 w 790693"/>
              <a:gd name="connsiteY25" fmla="*/ 1532346 h 5298523"/>
              <a:gd name="connsiteX26" fmla="*/ 104671 w 790693"/>
              <a:gd name="connsiteY26" fmla="*/ 1661726 h 5298523"/>
              <a:gd name="connsiteX27" fmla="*/ 31256 w 790693"/>
              <a:gd name="connsiteY27" fmla="*/ 1696219 h 5298523"/>
              <a:gd name="connsiteX28" fmla="*/ 103049 w 790693"/>
              <a:gd name="connsiteY28" fmla="*/ 1823036 h 5298523"/>
              <a:gd name="connsiteX29" fmla="*/ 56655 w 790693"/>
              <a:gd name="connsiteY29" fmla="*/ 1829699 h 5298523"/>
              <a:gd name="connsiteX30" fmla="*/ 141959 w 790693"/>
              <a:gd name="connsiteY30" fmla="*/ 1940392 h 5298523"/>
              <a:gd name="connsiteX31" fmla="*/ 102236 w 790693"/>
              <a:gd name="connsiteY31" fmla="*/ 1963990 h 5298523"/>
              <a:gd name="connsiteX32" fmla="*/ 199252 w 790693"/>
              <a:gd name="connsiteY32" fmla="*/ 2073689 h 5298523"/>
              <a:gd name="connsiteX33" fmla="*/ 40535 w 790693"/>
              <a:gd name="connsiteY33" fmla="*/ 2148085 h 5298523"/>
              <a:gd name="connsiteX34" fmla="*/ 125026 w 790693"/>
              <a:gd name="connsiteY34" fmla="*/ 2341458 h 5298523"/>
              <a:gd name="connsiteX35" fmla="*/ 41983 w 790693"/>
              <a:gd name="connsiteY35" fmla="*/ 2362441 h 5298523"/>
              <a:gd name="connsiteX36" fmla="*/ 106294 w 790693"/>
              <a:gd name="connsiteY36" fmla="*/ 2513039 h 5298523"/>
              <a:gd name="connsiteX37" fmla="*/ 55669 w 790693"/>
              <a:gd name="connsiteY37" fmla="*/ 2564648 h 5298523"/>
              <a:gd name="connsiteX38" fmla="*/ 108092 w 790693"/>
              <a:gd name="connsiteY38" fmla="*/ 2607424 h 5298523"/>
              <a:gd name="connsiteX39" fmla="*/ 50624 w 790693"/>
              <a:gd name="connsiteY39" fmla="*/ 2629217 h 5298523"/>
              <a:gd name="connsiteX40" fmla="*/ 226276 w 790693"/>
              <a:gd name="connsiteY40" fmla="*/ 2853844 h 5298523"/>
              <a:gd name="connsiteX41" fmla="*/ 50450 w 790693"/>
              <a:gd name="connsiteY41" fmla="*/ 2875821 h 5298523"/>
              <a:gd name="connsiteX42" fmla="*/ 224652 w 790693"/>
              <a:gd name="connsiteY42" fmla="*/ 3136926 h 5298523"/>
              <a:gd name="connsiteX43" fmla="*/ 132506 w 790693"/>
              <a:gd name="connsiteY43" fmla="*/ 3171420 h 5298523"/>
              <a:gd name="connsiteX44" fmla="*/ 282120 w 790693"/>
              <a:gd name="connsiteY44" fmla="*/ 3314176 h 5298523"/>
              <a:gd name="connsiteX45" fmla="*/ 158543 w 790693"/>
              <a:gd name="connsiteY45" fmla="*/ 3329307 h 5298523"/>
              <a:gd name="connsiteX46" fmla="*/ 289600 w 790693"/>
              <a:gd name="connsiteY46" fmla="*/ 3447656 h 5298523"/>
              <a:gd name="connsiteX47" fmla="*/ 440027 w 790693"/>
              <a:gd name="connsiteY47" fmla="*/ 3523673 h 5298523"/>
              <a:gd name="connsiteX48" fmla="*/ 303924 w 790693"/>
              <a:gd name="connsiteY48" fmla="*/ 3573478 h 5298523"/>
              <a:gd name="connsiteX49" fmla="*/ 365625 w 790693"/>
              <a:gd name="connsiteY49" fmla="*/ 3643642 h 5298523"/>
              <a:gd name="connsiteX50" fmla="*/ 180871 w 790693"/>
              <a:gd name="connsiteY50" fmla="*/ 3672283 h 5298523"/>
              <a:gd name="connsiteX51" fmla="*/ 347880 w 790693"/>
              <a:gd name="connsiteY51" fmla="*/ 3781172 h 5298523"/>
              <a:gd name="connsiteX52" fmla="*/ 203311 w 790693"/>
              <a:gd name="connsiteY52" fmla="*/ 3834218 h 5298523"/>
              <a:gd name="connsiteX53" fmla="*/ 289601 w 790693"/>
              <a:gd name="connsiteY53" fmla="*/ 3896725 h 5298523"/>
              <a:gd name="connsiteX54" fmla="*/ 200701 w 790693"/>
              <a:gd name="connsiteY54" fmla="*/ 3923562 h 5298523"/>
              <a:gd name="connsiteX55" fmla="*/ 477139 w 790693"/>
              <a:gd name="connsiteY55" fmla="*/ 4116125 h 5298523"/>
              <a:gd name="connsiteX56" fmla="*/ 174139 w 790693"/>
              <a:gd name="connsiteY56" fmla="*/ 4133868 h 5298523"/>
              <a:gd name="connsiteX57" fmla="*/ 320857 w 790693"/>
              <a:gd name="connsiteY57" fmla="*/ 4271581 h 5298523"/>
              <a:gd name="connsiteX58" fmla="*/ 316292 w 790693"/>
              <a:gd name="connsiteY58" fmla="*/ 4267079 h 5298523"/>
              <a:gd name="connsiteX59" fmla="*/ 183943 w 790693"/>
              <a:gd name="connsiteY59" fmla="*/ 4328861 h 5298523"/>
              <a:gd name="connsiteX60" fmla="*/ 565578 w 790693"/>
              <a:gd name="connsiteY60" fmla="*/ 4480267 h 5298523"/>
              <a:gd name="connsiteX61" fmla="*/ 283393 w 790693"/>
              <a:gd name="connsiteY61" fmla="*/ 4512330 h 5298523"/>
              <a:gd name="connsiteX62" fmla="*/ 455163 w 790693"/>
              <a:gd name="connsiteY62" fmla="*/ 4583303 h 5298523"/>
              <a:gd name="connsiteX63" fmla="*/ 415264 w 790693"/>
              <a:gd name="connsiteY63" fmla="*/ 4613563 h 5298523"/>
              <a:gd name="connsiteX64" fmla="*/ 725395 w 790693"/>
              <a:gd name="connsiteY64" fmla="*/ 4745423 h 5298523"/>
              <a:gd name="connsiteX65" fmla="*/ 645136 w 790693"/>
              <a:gd name="connsiteY65" fmla="*/ 4769020 h 5298523"/>
              <a:gd name="connsiteX66" fmla="*/ 790693 w 790693"/>
              <a:gd name="connsiteY66" fmla="*/ 4902500 h 5298523"/>
              <a:gd name="connsiteX67" fmla="*/ 0 w 790693"/>
              <a:gd name="connsiteY67" fmla="*/ 4911594 h 5298523"/>
              <a:gd name="connsiteX68" fmla="*/ 99801 w 790693"/>
              <a:gd name="connsiteY68" fmla="*/ 5014813 h 5298523"/>
              <a:gd name="connsiteX69" fmla="*/ 26036 w 790693"/>
              <a:gd name="connsiteY69" fmla="*/ 5032557 h 5298523"/>
              <a:gd name="connsiteX70" fmla="*/ 99625 w 790693"/>
              <a:gd name="connsiteY70" fmla="*/ 5106952 h 5298523"/>
              <a:gd name="connsiteX71" fmla="*/ 20180 w 790693"/>
              <a:gd name="connsiteY71" fmla="*/ 5124513 h 5298523"/>
              <a:gd name="connsiteX72" fmla="*/ 98002 w 790693"/>
              <a:gd name="connsiteY72" fmla="*/ 5247906 h 5298523"/>
              <a:gd name="connsiteX73" fmla="*/ 25224 w 790693"/>
              <a:gd name="connsiteY73"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63938 w 790693"/>
              <a:gd name="connsiteY11" fmla="*/ 397642 h 5298523"/>
              <a:gd name="connsiteX12" fmla="*/ 46390 w 790693"/>
              <a:gd name="connsiteY12" fmla="*/ 437362 h 5298523"/>
              <a:gd name="connsiteX13" fmla="*/ 174028 w 790693"/>
              <a:gd name="connsiteY13" fmla="*/ 631545 h 5298523"/>
              <a:gd name="connsiteX14" fmla="*/ 53871 w 790693"/>
              <a:gd name="connsiteY14" fmla="*/ 653338 h 5298523"/>
              <a:gd name="connsiteX15" fmla="*/ 158717 w 790693"/>
              <a:gd name="connsiteY15" fmla="*/ 862208 h 5298523"/>
              <a:gd name="connsiteX16" fmla="*/ 79096 w 790693"/>
              <a:gd name="connsiteY16" fmla="*/ 902555 h 5298523"/>
              <a:gd name="connsiteX17" fmla="*/ 158717 w 790693"/>
              <a:gd name="connsiteY17" fmla="*/ 972718 h 5298523"/>
              <a:gd name="connsiteX18" fmla="*/ 65759 w 790693"/>
              <a:gd name="connsiteY18" fmla="*/ 1009015 h 5298523"/>
              <a:gd name="connsiteX19" fmla="*/ 185741 w 790693"/>
              <a:gd name="connsiteY19" fmla="*/ 1107817 h 5298523"/>
              <a:gd name="connsiteX20" fmla="*/ 63150 w 790693"/>
              <a:gd name="connsiteY20" fmla="*/ 1133034 h 5298523"/>
              <a:gd name="connsiteX21" fmla="*/ 357158 w 790693"/>
              <a:gd name="connsiteY21" fmla="*/ 1392337 h 5298523"/>
              <a:gd name="connsiteX22" fmla="*/ 2259 w 790693"/>
              <a:gd name="connsiteY22" fmla="*/ 1434487 h 5298523"/>
              <a:gd name="connsiteX23" fmla="*/ 115747 w 790693"/>
              <a:gd name="connsiteY23" fmla="*/ 1530049 h 5298523"/>
              <a:gd name="connsiteX24" fmla="*/ 66524 w 790693"/>
              <a:gd name="connsiteY24" fmla="*/ 1532346 h 5298523"/>
              <a:gd name="connsiteX25" fmla="*/ 104671 w 790693"/>
              <a:gd name="connsiteY25" fmla="*/ 1661726 h 5298523"/>
              <a:gd name="connsiteX26" fmla="*/ 31256 w 790693"/>
              <a:gd name="connsiteY26" fmla="*/ 1696219 h 5298523"/>
              <a:gd name="connsiteX27" fmla="*/ 103049 w 790693"/>
              <a:gd name="connsiteY27" fmla="*/ 1823036 h 5298523"/>
              <a:gd name="connsiteX28" fmla="*/ 56655 w 790693"/>
              <a:gd name="connsiteY28" fmla="*/ 1829699 h 5298523"/>
              <a:gd name="connsiteX29" fmla="*/ 141959 w 790693"/>
              <a:gd name="connsiteY29" fmla="*/ 1940392 h 5298523"/>
              <a:gd name="connsiteX30" fmla="*/ 102236 w 790693"/>
              <a:gd name="connsiteY30" fmla="*/ 1963990 h 5298523"/>
              <a:gd name="connsiteX31" fmla="*/ 199252 w 790693"/>
              <a:gd name="connsiteY31" fmla="*/ 2073689 h 5298523"/>
              <a:gd name="connsiteX32" fmla="*/ 40535 w 790693"/>
              <a:gd name="connsiteY32" fmla="*/ 2148085 h 5298523"/>
              <a:gd name="connsiteX33" fmla="*/ 125026 w 790693"/>
              <a:gd name="connsiteY33" fmla="*/ 2341458 h 5298523"/>
              <a:gd name="connsiteX34" fmla="*/ 41983 w 790693"/>
              <a:gd name="connsiteY34" fmla="*/ 2362441 h 5298523"/>
              <a:gd name="connsiteX35" fmla="*/ 106294 w 790693"/>
              <a:gd name="connsiteY35" fmla="*/ 2513039 h 5298523"/>
              <a:gd name="connsiteX36" fmla="*/ 55669 w 790693"/>
              <a:gd name="connsiteY36" fmla="*/ 2564648 h 5298523"/>
              <a:gd name="connsiteX37" fmla="*/ 108092 w 790693"/>
              <a:gd name="connsiteY37" fmla="*/ 2607424 h 5298523"/>
              <a:gd name="connsiteX38" fmla="*/ 50624 w 790693"/>
              <a:gd name="connsiteY38" fmla="*/ 2629217 h 5298523"/>
              <a:gd name="connsiteX39" fmla="*/ 226276 w 790693"/>
              <a:gd name="connsiteY39" fmla="*/ 2853844 h 5298523"/>
              <a:gd name="connsiteX40" fmla="*/ 50450 w 790693"/>
              <a:gd name="connsiteY40" fmla="*/ 2875821 h 5298523"/>
              <a:gd name="connsiteX41" fmla="*/ 224652 w 790693"/>
              <a:gd name="connsiteY41" fmla="*/ 3136926 h 5298523"/>
              <a:gd name="connsiteX42" fmla="*/ 132506 w 790693"/>
              <a:gd name="connsiteY42" fmla="*/ 3171420 h 5298523"/>
              <a:gd name="connsiteX43" fmla="*/ 282120 w 790693"/>
              <a:gd name="connsiteY43" fmla="*/ 3314176 h 5298523"/>
              <a:gd name="connsiteX44" fmla="*/ 158543 w 790693"/>
              <a:gd name="connsiteY44" fmla="*/ 3329307 h 5298523"/>
              <a:gd name="connsiteX45" fmla="*/ 289600 w 790693"/>
              <a:gd name="connsiteY45" fmla="*/ 3447656 h 5298523"/>
              <a:gd name="connsiteX46" fmla="*/ 440027 w 790693"/>
              <a:gd name="connsiteY46" fmla="*/ 3523673 h 5298523"/>
              <a:gd name="connsiteX47" fmla="*/ 303924 w 790693"/>
              <a:gd name="connsiteY47" fmla="*/ 3573478 h 5298523"/>
              <a:gd name="connsiteX48" fmla="*/ 365625 w 790693"/>
              <a:gd name="connsiteY48" fmla="*/ 3643642 h 5298523"/>
              <a:gd name="connsiteX49" fmla="*/ 180871 w 790693"/>
              <a:gd name="connsiteY49" fmla="*/ 3672283 h 5298523"/>
              <a:gd name="connsiteX50" fmla="*/ 347880 w 790693"/>
              <a:gd name="connsiteY50" fmla="*/ 3781172 h 5298523"/>
              <a:gd name="connsiteX51" fmla="*/ 203311 w 790693"/>
              <a:gd name="connsiteY51" fmla="*/ 3834218 h 5298523"/>
              <a:gd name="connsiteX52" fmla="*/ 289601 w 790693"/>
              <a:gd name="connsiteY52" fmla="*/ 3896725 h 5298523"/>
              <a:gd name="connsiteX53" fmla="*/ 200701 w 790693"/>
              <a:gd name="connsiteY53" fmla="*/ 3923562 h 5298523"/>
              <a:gd name="connsiteX54" fmla="*/ 477139 w 790693"/>
              <a:gd name="connsiteY54" fmla="*/ 4116125 h 5298523"/>
              <a:gd name="connsiteX55" fmla="*/ 174139 w 790693"/>
              <a:gd name="connsiteY55" fmla="*/ 4133868 h 5298523"/>
              <a:gd name="connsiteX56" fmla="*/ 320857 w 790693"/>
              <a:gd name="connsiteY56" fmla="*/ 4271581 h 5298523"/>
              <a:gd name="connsiteX57" fmla="*/ 316292 w 790693"/>
              <a:gd name="connsiteY57" fmla="*/ 4267079 h 5298523"/>
              <a:gd name="connsiteX58" fmla="*/ 183943 w 790693"/>
              <a:gd name="connsiteY58" fmla="*/ 4328861 h 5298523"/>
              <a:gd name="connsiteX59" fmla="*/ 565578 w 790693"/>
              <a:gd name="connsiteY59" fmla="*/ 4480267 h 5298523"/>
              <a:gd name="connsiteX60" fmla="*/ 283393 w 790693"/>
              <a:gd name="connsiteY60" fmla="*/ 4512330 h 5298523"/>
              <a:gd name="connsiteX61" fmla="*/ 455163 w 790693"/>
              <a:gd name="connsiteY61" fmla="*/ 4583303 h 5298523"/>
              <a:gd name="connsiteX62" fmla="*/ 415264 w 790693"/>
              <a:gd name="connsiteY62" fmla="*/ 4613563 h 5298523"/>
              <a:gd name="connsiteX63" fmla="*/ 725395 w 790693"/>
              <a:gd name="connsiteY63" fmla="*/ 4745423 h 5298523"/>
              <a:gd name="connsiteX64" fmla="*/ 645136 w 790693"/>
              <a:gd name="connsiteY64" fmla="*/ 4769020 h 5298523"/>
              <a:gd name="connsiteX65" fmla="*/ 790693 w 790693"/>
              <a:gd name="connsiteY65" fmla="*/ 4902500 h 5298523"/>
              <a:gd name="connsiteX66" fmla="*/ 0 w 790693"/>
              <a:gd name="connsiteY66" fmla="*/ 4911594 h 5298523"/>
              <a:gd name="connsiteX67" fmla="*/ 99801 w 790693"/>
              <a:gd name="connsiteY67" fmla="*/ 5014813 h 5298523"/>
              <a:gd name="connsiteX68" fmla="*/ 26036 w 790693"/>
              <a:gd name="connsiteY68" fmla="*/ 5032557 h 5298523"/>
              <a:gd name="connsiteX69" fmla="*/ 99625 w 790693"/>
              <a:gd name="connsiteY69" fmla="*/ 5106952 h 5298523"/>
              <a:gd name="connsiteX70" fmla="*/ 20180 w 790693"/>
              <a:gd name="connsiteY70" fmla="*/ 5124513 h 5298523"/>
              <a:gd name="connsiteX71" fmla="*/ 98002 w 790693"/>
              <a:gd name="connsiteY71" fmla="*/ 5247906 h 5298523"/>
              <a:gd name="connsiteX72" fmla="*/ 25224 w 790693"/>
              <a:gd name="connsiteY7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63938 w 790693"/>
              <a:gd name="connsiteY11" fmla="*/ 397642 h 5298523"/>
              <a:gd name="connsiteX12" fmla="*/ 46390 w 790693"/>
              <a:gd name="connsiteY12" fmla="*/ 437362 h 5298523"/>
              <a:gd name="connsiteX13" fmla="*/ 174028 w 790693"/>
              <a:gd name="connsiteY13" fmla="*/ 631545 h 5298523"/>
              <a:gd name="connsiteX14" fmla="*/ 53871 w 790693"/>
              <a:gd name="connsiteY14" fmla="*/ 653338 h 5298523"/>
              <a:gd name="connsiteX15" fmla="*/ 158717 w 790693"/>
              <a:gd name="connsiteY15" fmla="*/ 862208 h 5298523"/>
              <a:gd name="connsiteX16" fmla="*/ 79096 w 790693"/>
              <a:gd name="connsiteY16" fmla="*/ 902555 h 5298523"/>
              <a:gd name="connsiteX17" fmla="*/ 158717 w 790693"/>
              <a:gd name="connsiteY17" fmla="*/ 972718 h 5298523"/>
              <a:gd name="connsiteX18" fmla="*/ 65759 w 790693"/>
              <a:gd name="connsiteY18" fmla="*/ 1009015 h 5298523"/>
              <a:gd name="connsiteX19" fmla="*/ 185741 w 790693"/>
              <a:gd name="connsiteY19" fmla="*/ 1107817 h 5298523"/>
              <a:gd name="connsiteX20" fmla="*/ 63150 w 790693"/>
              <a:gd name="connsiteY20" fmla="*/ 1133034 h 5298523"/>
              <a:gd name="connsiteX21" fmla="*/ 357158 w 790693"/>
              <a:gd name="connsiteY21" fmla="*/ 1392337 h 5298523"/>
              <a:gd name="connsiteX22" fmla="*/ 2259 w 790693"/>
              <a:gd name="connsiteY22" fmla="*/ 1434487 h 5298523"/>
              <a:gd name="connsiteX23" fmla="*/ 115747 w 790693"/>
              <a:gd name="connsiteY23" fmla="*/ 1530049 h 5298523"/>
              <a:gd name="connsiteX24" fmla="*/ 66524 w 790693"/>
              <a:gd name="connsiteY24" fmla="*/ 1532346 h 5298523"/>
              <a:gd name="connsiteX25" fmla="*/ 104671 w 790693"/>
              <a:gd name="connsiteY25" fmla="*/ 1661726 h 5298523"/>
              <a:gd name="connsiteX26" fmla="*/ 31256 w 790693"/>
              <a:gd name="connsiteY26" fmla="*/ 1696219 h 5298523"/>
              <a:gd name="connsiteX27" fmla="*/ 103049 w 790693"/>
              <a:gd name="connsiteY27" fmla="*/ 1823036 h 5298523"/>
              <a:gd name="connsiteX28" fmla="*/ 56655 w 790693"/>
              <a:gd name="connsiteY28" fmla="*/ 1829699 h 5298523"/>
              <a:gd name="connsiteX29" fmla="*/ 141959 w 790693"/>
              <a:gd name="connsiteY29" fmla="*/ 1940392 h 5298523"/>
              <a:gd name="connsiteX30" fmla="*/ 102236 w 790693"/>
              <a:gd name="connsiteY30" fmla="*/ 1963990 h 5298523"/>
              <a:gd name="connsiteX31" fmla="*/ 199252 w 790693"/>
              <a:gd name="connsiteY31" fmla="*/ 2073689 h 5298523"/>
              <a:gd name="connsiteX32" fmla="*/ 40535 w 790693"/>
              <a:gd name="connsiteY32" fmla="*/ 2148085 h 5298523"/>
              <a:gd name="connsiteX33" fmla="*/ 125026 w 790693"/>
              <a:gd name="connsiteY33" fmla="*/ 2341458 h 5298523"/>
              <a:gd name="connsiteX34" fmla="*/ 41983 w 790693"/>
              <a:gd name="connsiteY34" fmla="*/ 2362441 h 5298523"/>
              <a:gd name="connsiteX35" fmla="*/ 106294 w 790693"/>
              <a:gd name="connsiteY35" fmla="*/ 2513039 h 5298523"/>
              <a:gd name="connsiteX36" fmla="*/ 55669 w 790693"/>
              <a:gd name="connsiteY36" fmla="*/ 2564648 h 5298523"/>
              <a:gd name="connsiteX37" fmla="*/ 108092 w 790693"/>
              <a:gd name="connsiteY37" fmla="*/ 2607424 h 5298523"/>
              <a:gd name="connsiteX38" fmla="*/ 50624 w 790693"/>
              <a:gd name="connsiteY38" fmla="*/ 2629217 h 5298523"/>
              <a:gd name="connsiteX39" fmla="*/ 226276 w 790693"/>
              <a:gd name="connsiteY39" fmla="*/ 2853844 h 5298523"/>
              <a:gd name="connsiteX40" fmla="*/ 50450 w 790693"/>
              <a:gd name="connsiteY40" fmla="*/ 2875821 h 5298523"/>
              <a:gd name="connsiteX41" fmla="*/ 224652 w 790693"/>
              <a:gd name="connsiteY41" fmla="*/ 3136926 h 5298523"/>
              <a:gd name="connsiteX42" fmla="*/ 132506 w 790693"/>
              <a:gd name="connsiteY42" fmla="*/ 3171420 h 5298523"/>
              <a:gd name="connsiteX43" fmla="*/ 282120 w 790693"/>
              <a:gd name="connsiteY43" fmla="*/ 3314176 h 5298523"/>
              <a:gd name="connsiteX44" fmla="*/ 158543 w 790693"/>
              <a:gd name="connsiteY44" fmla="*/ 3329307 h 5298523"/>
              <a:gd name="connsiteX45" fmla="*/ 289600 w 790693"/>
              <a:gd name="connsiteY45" fmla="*/ 3447656 h 5298523"/>
              <a:gd name="connsiteX46" fmla="*/ 440027 w 790693"/>
              <a:gd name="connsiteY46" fmla="*/ 3523673 h 5298523"/>
              <a:gd name="connsiteX47" fmla="*/ 303924 w 790693"/>
              <a:gd name="connsiteY47" fmla="*/ 3573478 h 5298523"/>
              <a:gd name="connsiteX48" fmla="*/ 365625 w 790693"/>
              <a:gd name="connsiteY48" fmla="*/ 3643642 h 5298523"/>
              <a:gd name="connsiteX49" fmla="*/ 180871 w 790693"/>
              <a:gd name="connsiteY49" fmla="*/ 3672283 h 5298523"/>
              <a:gd name="connsiteX50" fmla="*/ 347880 w 790693"/>
              <a:gd name="connsiteY50" fmla="*/ 3781172 h 5298523"/>
              <a:gd name="connsiteX51" fmla="*/ 203311 w 790693"/>
              <a:gd name="connsiteY51" fmla="*/ 3834218 h 5298523"/>
              <a:gd name="connsiteX52" fmla="*/ 289601 w 790693"/>
              <a:gd name="connsiteY52" fmla="*/ 3896725 h 5298523"/>
              <a:gd name="connsiteX53" fmla="*/ 200701 w 790693"/>
              <a:gd name="connsiteY53" fmla="*/ 3923562 h 5298523"/>
              <a:gd name="connsiteX54" fmla="*/ 477139 w 790693"/>
              <a:gd name="connsiteY54" fmla="*/ 4116125 h 5298523"/>
              <a:gd name="connsiteX55" fmla="*/ 174139 w 790693"/>
              <a:gd name="connsiteY55" fmla="*/ 4133868 h 5298523"/>
              <a:gd name="connsiteX56" fmla="*/ 320857 w 790693"/>
              <a:gd name="connsiteY56" fmla="*/ 4271581 h 5298523"/>
              <a:gd name="connsiteX57" fmla="*/ 316292 w 790693"/>
              <a:gd name="connsiteY57" fmla="*/ 4267079 h 5298523"/>
              <a:gd name="connsiteX58" fmla="*/ 183943 w 790693"/>
              <a:gd name="connsiteY58" fmla="*/ 4328861 h 5298523"/>
              <a:gd name="connsiteX59" fmla="*/ 565578 w 790693"/>
              <a:gd name="connsiteY59" fmla="*/ 4480267 h 5298523"/>
              <a:gd name="connsiteX60" fmla="*/ 283393 w 790693"/>
              <a:gd name="connsiteY60" fmla="*/ 4512330 h 5298523"/>
              <a:gd name="connsiteX61" fmla="*/ 455163 w 790693"/>
              <a:gd name="connsiteY61" fmla="*/ 4583303 h 5298523"/>
              <a:gd name="connsiteX62" fmla="*/ 415264 w 790693"/>
              <a:gd name="connsiteY62" fmla="*/ 4613563 h 5298523"/>
              <a:gd name="connsiteX63" fmla="*/ 725395 w 790693"/>
              <a:gd name="connsiteY63" fmla="*/ 4745423 h 5298523"/>
              <a:gd name="connsiteX64" fmla="*/ 645136 w 790693"/>
              <a:gd name="connsiteY64" fmla="*/ 4769020 h 5298523"/>
              <a:gd name="connsiteX65" fmla="*/ 790693 w 790693"/>
              <a:gd name="connsiteY65" fmla="*/ 4902500 h 5298523"/>
              <a:gd name="connsiteX66" fmla="*/ 0 w 790693"/>
              <a:gd name="connsiteY66" fmla="*/ 4911594 h 5298523"/>
              <a:gd name="connsiteX67" fmla="*/ 99801 w 790693"/>
              <a:gd name="connsiteY67" fmla="*/ 5014813 h 5298523"/>
              <a:gd name="connsiteX68" fmla="*/ 26036 w 790693"/>
              <a:gd name="connsiteY68" fmla="*/ 5032557 h 5298523"/>
              <a:gd name="connsiteX69" fmla="*/ 99625 w 790693"/>
              <a:gd name="connsiteY69" fmla="*/ 5106952 h 5298523"/>
              <a:gd name="connsiteX70" fmla="*/ 20180 w 790693"/>
              <a:gd name="connsiteY70" fmla="*/ 5124513 h 5298523"/>
              <a:gd name="connsiteX71" fmla="*/ 98002 w 790693"/>
              <a:gd name="connsiteY71" fmla="*/ 5247906 h 5298523"/>
              <a:gd name="connsiteX72" fmla="*/ 25224 w 790693"/>
              <a:gd name="connsiteY7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63938 w 790693"/>
              <a:gd name="connsiteY11" fmla="*/ 397642 h 5298523"/>
              <a:gd name="connsiteX12" fmla="*/ 46390 w 790693"/>
              <a:gd name="connsiteY12" fmla="*/ 437362 h 5298523"/>
              <a:gd name="connsiteX13" fmla="*/ 174028 w 790693"/>
              <a:gd name="connsiteY13" fmla="*/ 631545 h 5298523"/>
              <a:gd name="connsiteX14" fmla="*/ 53871 w 790693"/>
              <a:gd name="connsiteY14" fmla="*/ 653338 h 5298523"/>
              <a:gd name="connsiteX15" fmla="*/ 158717 w 790693"/>
              <a:gd name="connsiteY15" fmla="*/ 862208 h 5298523"/>
              <a:gd name="connsiteX16" fmla="*/ 79096 w 790693"/>
              <a:gd name="connsiteY16" fmla="*/ 902555 h 5298523"/>
              <a:gd name="connsiteX17" fmla="*/ 158717 w 790693"/>
              <a:gd name="connsiteY17" fmla="*/ 972718 h 5298523"/>
              <a:gd name="connsiteX18" fmla="*/ 65759 w 790693"/>
              <a:gd name="connsiteY18" fmla="*/ 1009015 h 5298523"/>
              <a:gd name="connsiteX19" fmla="*/ 185741 w 790693"/>
              <a:gd name="connsiteY19" fmla="*/ 1107817 h 5298523"/>
              <a:gd name="connsiteX20" fmla="*/ 63150 w 790693"/>
              <a:gd name="connsiteY20" fmla="*/ 1133034 h 5298523"/>
              <a:gd name="connsiteX21" fmla="*/ 357158 w 790693"/>
              <a:gd name="connsiteY21" fmla="*/ 1392337 h 5298523"/>
              <a:gd name="connsiteX22" fmla="*/ 2259 w 790693"/>
              <a:gd name="connsiteY22" fmla="*/ 1434487 h 5298523"/>
              <a:gd name="connsiteX23" fmla="*/ 115747 w 790693"/>
              <a:gd name="connsiteY23" fmla="*/ 1530049 h 5298523"/>
              <a:gd name="connsiteX24" fmla="*/ 66524 w 790693"/>
              <a:gd name="connsiteY24" fmla="*/ 1532346 h 5298523"/>
              <a:gd name="connsiteX25" fmla="*/ 104671 w 790693"/>
              <a:gd name="connsiteY25" fmla="*/ 1661726 h 5298523"/>
              <a:gd name="connsiteX26" fmla="*/ 31256 w 790693"/>
              <a:gd name="connsiteY26" fmla="*/ 1696219 h 5298523"/>
              <a:gd name="connsiteX27" fmla="*/ 103049 w 790693"/>
              <a:gd name="connsiteY27" fmla="*/ 1823036 h 5298523"/>
              <a:gd name="connsiteX28" fmla="*/ 56655 w 790693"/>
              <a:gd name="connsiteY28" fmla="*/ 1829699 h 5298523"/>
              <a:gd name="connsiteX29" fmla="*/ 141959 w 790693"/>
              <a:gd name="connsiteY29" fmla="*/ 1940392 h 5298523"/>
              <a:gd name="connsiteX30" fmla="*/ 102236 w 790693"/>
              <a:gd name="connsiteY30" fmla="*/ 1963990 h 5298523"/>
              <a:gd name="connsiteX31" fmla="*/ 199252 w 790693"/>
              <a:gd name="connsiteY31" fmla="*/ 2073689 h 5298523"/>
              <a:gd name="connsiteX32" fmla="*/ 40535 w 790693"/>
              <a:gd name="connsiteY32" fmla="*/ 2148085 h 5298523"/>
              <a:gd name="connsiteX33" fmla="*/ 125026 w 790693"/>
              <a:gd name="connsiteY33" fmla="*/ 2341458 h 5298523"/>
              <a:gd name="connsiteX34" fmla="*/ 41983 w 790693"/>
              <a:gd name="connsiteY34" fmla="*/ 2362441 h 5298523"/>
              <a:gd name="connsiteX35" fmla="*/ 106294 w 790693"/>
              <a:gd name="connsiteY35" fmla="*/ 2513039 h 5298523"/>
              <a:gd name="connsiteX36" fmla="*/ 55669 w 790693"/>
              <a:gd name="connsiteY36" fmla="*/ 2564648 h 5298523"/>
              <a:gd name="connsiteX37" fmla="*/ 108092 w 790693"/>
              <a:gd name="connsiteY37" fmla="*/ 2607424 h 5298523"/>
              <a:gd name="connsiteX38" fmla="*/ 50624 w 790693"/>
              <a:gd name="connsiteY38" fmla="*/ 2629217 h 5298523"/>
              <a:gd name="connsiteX39" fmla="*/ 226276 w 790693"/>
              <a:gd name="connsiteY39" fmla="*/ 2853844 h 5298523"/>
              <a:gd name="connsiteX40" fmla="*/ 50450 w 790693"/>
              <a:gd name="connsiteY40" fmla="*/ 2875821 h 5298523"/>
              <a:gd name="connsiteX41" fmla="*/ 224652 w 790693"/>
              <a:gd name="connsiteY41" fmla="*/ 3136926 h 5298523"/>
              <a:gd name="connsiteX42" fmla="*/ 132506 w 790693"/>
              <a:gd name="connsiteY42" fmla="*/ 3171420 h 5298523"/>
              <a:gd name="connsiteX43" fmla="*/ 282120 w 790693"/>
              <a:gd name="connsiteY43" fmla="*/ 3314176 h 5298523"/>
              <a:gd name="connsiteX44" fmla="*/ 158543 w 790693"/>
              <a:gd name="connsiteY44" fmla="*/ 3329307 h 5298523"/>
              <a:gd name="connsiteX45" fmla="*/ 289600 w 790693"/>
              <a:gd name="connsiteY45" fmla="*/ 3447656 h 5298523"/>
              <a:gd name="connsiteX46" fmla="*/ 440027 w 790693"/>
              <a:gd name="connsiteY46" fmla="*/ 3523673 h 5298523"/>
              <a:gd name="connsiteX47" fmla="*/ 303924 w 790693"/>
              <a:gd name="connsiteY47" fmla="*/ 3573478 h 5298523"/>
              <a:gd name="connsiteX48" fmla="*/ 365625 w 790693"/>
              <a:gd name="connsiteY48" fmla="*/ 3643642 h 5298523"/>
              <a:gd name="connsiteX49" fmla="*/ 180871 w 790693"/>
              <a:gd name="connsiteY49" fmla="*/ 3672283 h 5298523"/>
              <a:gd name="connsiteX50" fmla="*/ 347880 w 790693"/>
              <a:gd name="connsiteY50" fmla="*/ 3781172 h 5298523"/>
              <a:gd name="connsiteX51" fmla="*/ 203311 w 790693"/>
              <a:gd name="connsiteY51" fmla="*/ 3834218 h 5298523"/>
              <a:gd name="connsiteX52" fmla="*/ 289601 w 790693"/>
              <a:gd name="connsiteY52" fmla="*/ 3896725 h 5298523"/>
              <a:gd name="connsiteX53" fmla="*/ 200701 w 790693"/>
              <a:gd name="connsiteY53" fmla="*/ 3923562 h 5298523"/>
              <a:gd name="connsiteX54" fmla="*/ 477139 w 790693"/>
              <a:gd name="connsiteY54" fmla="*/ 4116125 h 5298523"/>
              <a:gd name="connsiteX55" fmla="*/ 174139 w 790693"/>
              <a:gd name="connsiteY55" fmla="*/ 4133868 h 5298523"/>
              <a:gd name="connsiteX56" fmla="*/ 320857 w 790693"/>
              <a:gd name="connsiteY56" fmla="*/ 4271581 h 5298523"/>
              <a:gd name="connsiteX57" fmla="*/ 316292 w 790693"/>
              <a:gd name="connsiteY57" fmla="*/ 4267079 h 5298523"/>
              <a:gd name="connsiteX58" fmla="*/ 183943 w 790693"/>
              <a:gd name="connsiteY58" fmla="*/ 4328861 h 5298523"/>
              <a:gd name="connsiteX59" fmla="*/ 565578 w 790693"/>
              <a:gd name="connsiteY59" fmla="*/ 4480267 h 5298523"/>
              <a:gd name="connsiteX60" fmla="*/ 283393 w 790693"/>
              <a:gd name="connsiteY60" fmla="*/ 4512330 h 5298523"/>
              <a:gd name="connsiteX61" fmla="*/ 455163 w 790693"/>
              <a:gd name="connsiteY61" fmla="*/ 4583303 h 5298523"/>
              <a:gd name="connsiteX62" fmla="*/ 415264 w 790693"/>
              <a:gd name="connsiteY62" fmla="*/ 4613563 h 5298523"/>
              <a:gd name="connsiteX63" fmla="*/ 725395 w 790693"/>
              <a:gd name="connsiteY63" fmla="*/ 4745423 h 5298523"/>
              <a:gd name="connsiteX64" fmla="*/ 645136 w 790693"/>
              <a:gd name="connsiteY64" fmla="*/ 4769020 h 5298523"/>
              <a:gd name="connsiteX65" fmla="*/ 790693 w 790693"/>
              <a:gd name="connsiteY65" fmla="*/ 4902500 h 5298523"/>
              <a:gd name="connsiteX66" fmla="*/ 0 w 790693"/>
              <a:gd name="connsiteY66" fmla="*/ 4911594 h 5298523"/>
              <a:gd name="connsiteX67" fmla="*/ 99801 w 790693"/>
              <a:gd name="connsiteY67" fmla="*/ 5014813 h 5298523"/>
              <a:gd name="connsiteX68" fmla="*/ 26036 w 790693"/>
              <a:gd name="connsiteY68" fmla="*/ 5032557 h 5298523"/>
              <a:gd name="connsiteX69" fmla="*/ 99625 w 790693"/>
              <a:gd name="connsiteY69" fmla="*/ 5106952 h 5298523"/>
              <a:gd name="connsiteX70" fmla="*/ 20180 w 790693"/>
              <a:gd name="connsiteY70" fmla="*/ 5124513 h 5298523"/>
              <a:gd name="connsiteX71" fmla="*/ 98002 w 790693"/>
              <a:gd name="connsiteY71" fmla="*/ 5247906 h 5298523"/>
              <a:gd name="connsiteX72" fmla="*/ 25224 w 790693"/>
              <a:gd name="connsiteY7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45206 w 790693"/>
              <a:gd name="connsiteY10" fmla="*/ 337749 h 5298523"/>
              <a:gd name="connsiteX11" fmla="*/ 163938 w 790693"/>
              <a:gd name="connsiteY11" fmla="*/ 397642 h 5298523"/>
              <a:gd name="connsiteX12" fmla="*/ 46390 w 790693"/>
              <a:gd name="connsiteY12" fmla="*/ 437362 h 5298523"/>
              <a:gd name="connsiteX13" fmla="*/ 174028 w 790693"/>
              <a:gd name="connsiteY13" fmla="*/ 631545 h 5298523"/>
              <a:gd name="connsiteX14" fmla="*/ 53871 w 790693"/>
              <a:gd name="connsiteY14" fmla="*/ 653338 h 5298523"/>
              <a:gd name="connsiteX15" fmla="*/ 158717 w 790693"/>
              <a:gd name="connsiteY15" fmla="*/ 862208 h 5298523"/>
              <a:gd name="connsiteX16" fmla="*/ 79096 w 790693"/>
              <a:gd name="connsiteY16" fmla="*/ 902555 h 5298523"/>
              <a:gd name="connsiteX17" fmla="*/ 158717 w 790693"/>
              <a:gd name="connsiteY17" fmla="*/ 972718 h 5298523"/>
              <a:gd name="connsiteX18" fmla="*/ 65759 w 790693"/>
              <a:gd name="connsiteY18" fmla="*/ 1009015 h 5298523"/>
              <a:gd name="connsiteX19" fmla="*/ 185741 w 790693"/>
              <a:gd name="connsiteY19" fmla="*/ 1107817 h 5298523"/>
              <a:gd name="connsiteX20" fmla="*/ 63150 w 790693"/>
              <a:gd name="connsiteY20" fmla="*/ 1133034 h 5298523"/>
              <a:gd name="connsiteX21" fmla="*/ 357158 w 790693"/>
              <a:gd name="connsiteY21" fmla="*/ 1392337 h 5298523"/>
              <a:gd name="connsiteX22" fmla="*/ 2259 w 790693"/>
              <a:gd name="connsiteY22" fmla="*/ 1434487 h 5298523"/>
              <a:gd name="connsiteX23" fmla="*/ 115747 w 790693"/>
              <a:gd name="connsiteY23" fmla="*/ 1530049 h 5298523"/>
              <a:gd name="connsiteX24" fmla="*/ 66524 w 790693"/>
              <a:gd name="connsiteY24" fmla="*/ 1532346 h 5298523"/>
              <a:gd name="connsiteX25" fmla="*/ 104671 w 790693"/>
              <a:gd name="connsiteY25" fmla="*/ 1661726 h 5298523"/>
              <a:gd name="connsiteX26" fmla="*/ 31256 w 790693"/>
              <a:gd name="connsiteY26" fmla="*/ 1696219 h 5298523"/>
              <a:gd name="connsiteX27" fmla="*/ 103049 w 790693"/>
              <a:gd name="connsiteY27" fmla="*/ 1823036 h 5298523"/>
              <a:gd name="connsiteX28" fmla="*/ 56655 w 790693"/>
              <a:gd name="connsiteY28" fmla="*/ 1829699 h 5298523"/>
              <a:gd name="connsiteX29" fmla="*/ 141959 w 790693"/>
              <a:gd name="connsiteY29" fmla="*/ 1940392 h 5298523"/>
              <a:gd name="connsiteX30" fmla="*/ 102236 w 790693"/>
              <a:gd name="connsiteY30" fmla="*/ 1963990 h 5298523"/>
              <a:gd name="connsiteX31" fmla="*/ 199252 w 790693"/>
              <a:gd name="connsiteY31" fmla="*/ 2073689 h 5298523"/>
              <a:gd name="connsiteX32" fmla="*/ 40535 w 790693"/>
              <a:gd name="connsiteY32" fmla="*/ 2148085 h 5298523"/>
              <a:gd name="connsiteX33" fmla="*/ 125026 w 790693"/>
              <a:gd name="connsiteY33" fmla="*/ 2341458 h 5298523"/>
              <a:gd name="connsiteX34" fmla="*/ 41983 w 790693"/>
              <a:gd name="connsiteY34" fmla="*/ 2362441 h 5298523"/>
              <a:gd name="connsiteX35" fmla="*/ 106294 w 790693"/>
              <a:gd name="connsiteY35" fmla="*/ 2513039 h 5298523"/>
              <a:gd name="connsiteX36" fmla="*/ 55669 w 790693"/>
              <a:gd name="connsiteY36" fmla="*/ 2564648 h 5298523"/>
              <a:gd name="connsiteX37" fmla="*/ 108092 w 790693"/>
              <a:gd name="connsiteY37" fmla="*/ 2607424 h 5298523"/>
              <a:gd name="connsiteX38" fmla="*/ 50624 w 790693"/>
              <a:gd name="connsiteY38" fmla="*/ 2629217 h 5298523"/>
              <a:gd name="connsiteX39" fmla="*/ 226276 w 790693"/>
              <a:gd name="connsiteY39" fmla="*/ 2853844 h 5298523"/>
              <a:gd name="connsiteX40" fmla="*/ 50450 w 790693"/>
              <a:gd name="connsiteY40" fmla="*/ 2875821 h 5298523"/>
              <a:gd name="connsiteX41" fmla="*/ 224652 w 790693"/>
              <a:gd name="connsiteY41" fmla="*/ 3136926 h 5298523"/>
              <a:gd name="connsiteX42" fmla="*/ 132506 w 790693"/>
              <a:gd name="connsiteY42" fmla="*/ 3171420 h 5298523"/>
              <a:gd name="connsiteX43" fmla="*/ 282120 w 790693"/>
              <a:gd name="connsiteY43" fmla="*/ 3314176 h 5298523"/>
              <a:gd name="connsiteX44" fmla="*/ 158543 w 790693"/>
              <a:gd name="connsiteY44" fmla="*/ 3329307 h 5298523"/>
              <a:gd name="connsiteX45" fmla="*/ 289600 w 790693"/>
              <a:gd name="connsiteY45" fmla="*/ 3447656 h 5298523"/>
              <a:gd name="connsiteX46" fmla="*/ 440027 w 790693"/>
              <a:gd name="connsiteY46" fmla="*/ 3523673 h 5298523"/>
              <a:gd name="connsiteX47" fmla="*/ 303924 w 790693"/>
              <a:gd name="connsiteY47" fmla="*/ 3573478 h 5298523"/>
              <a:gd name="connsiteX48" fmla="*/ 365625 w 790693"/>
              <a:gd name="connsiteY48" fmla="*/ 3643642 h 5298523"/>
              <a:gd name="connsiteX49" fmla="*/ 180871 w 790693"/>
              <a:gd name="connsiteY49" fmla="*/ 3672283 h 5298523"/>
              <a:gd name="connsiteX50" fmla="*/ 347880 w 790693"/>
              <a:gd name="connsiteY50" fmla="*/ 3781172 h 5298523"/>
              <a:gd name="connsiteX51" fmla="*/ 203311 w 790693"/>
              <a:gd name="connsiteY51" fmla="*/ 3834218 h 5298523"/>
              <a:gd name="connsiteX52" fmla="*/ 289601 w 790693"/>
              <a:gd name="connsiteY52" fmla="*/ 3896725 h 5298523"/>
              <a:gd name="connsiteX53" fmla="*/ 200701 w 790693"/>
              <a:gd name="connsiteY53" fmla="*/ 3923562 h 5298523"/>
              <a:gd name="connsiteX54" fmla="*/ 477139 w 790693"/>
              <a:gd name="connsiteY54" fmla="*/ 4116125 h 5298523"/>
              <a:gd name="connsiteX55" fmla="*/ 174139 w 790693"/>
              <a:gd name="connsiteY55" fmla="*/ 4133868 h 5298523"/>
              <a:gd name="connsiteX56" fmla="*/ 320857 w 790693"/>
              <a:gd name="connsiteY56" fmla="*/ 4271581 h 5298523"/>
              <a:gd name="connsiteX57" fmla="*/ 316292 w 790693"/>
              <a:gd name="connsiteY57" fmla="*/ 4267079 h 5298523"/>
              <a:gd name="connsiteX58" fmla="*/ 183943 w 790693"/>
              <a:gd name="connsiteY58" fmla="*/ 4328861 h 5298523"/>
              <a:gd name="connsiteX59" fmla="*/ 565578 w 790693"/>
              <a:gd name="connsiteY59" fmla="*/ 4480267 h 5298523"/>
              <a:gd name="connsiteX60" fmla="*/ 283393 w 790693"/>
              <a:gd name="connsiteY60" fmla="*/ 4512330 h 5298523"/>
              <a:gd name="connsiteX61" fmla="*/ 455163 w 790693"/>
              <a:gd name="connsiteY61" fmla="*/ 4583303 h 5298523"/>
              <a:gd name="connsiteX62" fmla="*/ 415264 w 790693"/>
              <a:gd name="connsiteY62" fmla="*/ 4613563 h 5298523"/>
              <a:gd name="connsiteX63" fmla="*/ 725395 w 790693"/>
              <a:gd name="connsiteY63" fmla="*/ 4745423 h 5298523"/>
              <a:gd name="connsiteX64" fmla="*/ 645136 w 790693"/>
              <a:gd name="connsiteY64" fmla="*/ 4769020 h 5298523"/>
              <a:gd name="connsiteX65" fmla="*/ 790693 w 790693"/>
              <a:gd name="connsiteY65" fmla="*/ 4902500 h 5298523"/>
              <a:gd name="connsiteX66" fmla="*/ 0 w 790693"/>
              <a:gd name="connsiteY66" fmla="*/ 4911594 h 5298523"/>
              <a:gd name="connsiteX67" fmla="*/ 99801 w 790693"/>
              <a:gd name="connsiteY67" fmla="*/ 5014813 h 5298523"/>
              <a:gd name="connsiteX68" fmla="*/ 26036 w 790693"/>
              <a:gd name="connsiteY68" fmla="*/ 5032557 h 5298523"/>
              <a:gd name="connsiteX69" fmla="*/ 99625 w 790693"/>
              <a:gd name="connsiteY69" fmla="*/ 5106952 h 5298523"/>
              <a:gd name="connsiteX70" fmla="*/ 20180 w 790693"/>
              <a:gd name="connsiteY70" fmla="*/ 5124513 h 5298523"/>
              <a:gd name="connsiteX71" fmla="*/ 98002 w 790693"/>
              <a:gd name="connsiteY71" fmla="*/ 5247906 h 5298523"/>
              <a:gd name="connsiteX72" fmla="*/ 25224 w 790693"/>
              <a:gd name="connsiteY72"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04671 w 790693"/>
              <a:gd name="connsiteY9" fmla="*/ 310729 h 5298523"/>
              <a:gd name="connsiteX10" fmla="*/ 163938 w 790693"/>
              <a:gd name="connsiteY10" fmla="*/ 397642 h 5298523"/>
              <a:gd name="connsiteX11" fmla="*/ 46390 w 790693"/>
              <a:gd name="connsiteY11" fmla="*/ 437362 h 5298523"/>
              <a:gd name="connsiteX12" fmla="*/ 174028 w 790693"/>
              <a:gd name="connsiteY12" fmla="*/ 631545 h 5298523"/>
              <a:gd name="connsiteX13" fmla="*/ 53871 w 790693"/>
              <a:gd name="connsiteY13" fmla="*/ 653338 h 5298523"/>
              <a:gd name="connsiteX14" fmla="*/ 158717 w 790693"/>
              <a:gd name="connsiteY14" fmla="*/ 862208 h 5298523"/>
              <a:gd name="connsiteX15" fmla="*/ 79096 w 790693"/>
              <a:gd name="connsiteY15" fmla="*/ 902555 h 5298523"/>
              <a:gd name="connsiteX16" fmla="*/ 158717 w 790693"/>
              <a:gd name="connsiteY16" fmla="*/ 972718 h 5298523"/>
              <a:gd name="connsiteX17" fmla="*/ 65759 w 790693"/>
              <a:gd name="connsiteY17" fmla="*/ 1009015 h 5298523"/>
              <a:gd name="connsiteX18" fmla="*/ 185741 w 790693"/>
              <a:gd name="connsiteY18" fmla="*/ 1107817 h 5298523"/>
              <a:gd name="connsiteX19" fmla="*/ 63150 w 790693"/>
              <a:gd name="connsiteY19" fmla="*/ 1133034 h 5298523"/>
              <a:gd name="connsiteX20" fmla="*/ 357158 w 790693"/>
              <a:gd name="connsiteY20" fmla="*/ 1392337 h 5298523"/>
              <a:gd name="connsiteX21" fmla="*/ 2259 w 790693"/>
              <a:gd name="connsiteY21" fmla="*/ 1434487 h 5298523"/>
              <a:gd name="connsiteX22" fmla="*/ 115747 w 790693"/>
              <a:gd name="connsiteY22" fmla="*/ 1530049 h 5298523"/>
              <a:gd name="connsiteX23" fmla="*/ 66524 w 790693"/>
              <a:gd name="connsiteY23" fmla="*/ 1532346 h 5298523"/>
              <a:gd name="connsiteX24" fmla="*/ 104671 w 790693"/>
              <a:gd name="connsiteY24" fmla="*/ 1661726 h 5298523"/>
              <a:gd name="connsiteX25" fmla="*/ 31256 w 790693"/>
              <a:gd name="connsiteY25" fmla="*/ 1696219 h 5298523"/>
              <a:gd name="connsiteX26" fmla="*/ 103049 w 790693"/>
              <a:gd name="connsiteY26" fmla="*/ 1823036 h 5298523"/>
              <a:gd name="connsiteX27" fmla="*/ 56655 w 790693"/>
              <a:gd name="connsiteY27" fmla="*/ 1829699 h 5298523"/>
              <a:gd name="connsiteX28" fmla="*/ 141959 w 790693"/>
              <a:gd name="connsiteY28" fmla="*/ 1940392 h 5298523"/>
              <a:gd name="connsiteX29" fmla="*/ 102236 w 790693"/>
              <a:gd name="connsiteY29" fmla="*/ 1963990 h 5298523"/>
              <a:gd name="connsiteX30" fmla="*/ 199252 w 790693"/>
              <a:gd name="connsiteY30" fmla="*/ 2073689 h 5298523"/>
              <a:gd name="connsiteX31" fmla="*/ 40535 w 790693"/>
              <a:gd name="connsiteY31" fmla="*/ 2148085 h 5298523"/>
              <a:gd name="connsiteX32" fmla="*/ 125026 w 790693"/>
              <a:gd name="connsiteY32" fmla="*/ 2341458 h 5298523"/>
              <a:gd name="connsiteX33" fmla="*/ 41983 w 790693"/>
              <a:gd name="connsiteY33" fmla="*/ 2362441 h 5298523"/>
              <a:gd name="connsiteX34" fmla="*/ 106294 w 790693"/>
              <a:gd name="connsiteY34" fmla="*/ 2513039 h 5298523"/>
              <a:gd name="connsiteX35" fmla="*/ 55669 w 790693"/>
              <a:gd name="connsiteY35" fmla="*/ 2564648 h 5298523"/>
              <a:gd name="connsiteX36" fmla="*/ 108092 w 790693"/>
              <a:gd name="connsiteY36" fmla="*/ 2607424 h 5298523"/>
              <a:gd name="connsiteX37" fmla="*/ 50624 w 790693"/>
              <a:gd name="connsiteY37" fmla="*/ 2629217 h 5298523"/>
              <a:gd name="connsiteX38" fmla="*/ 226276 w 790693"/>
              <a:gd name="connsiteY38" fmla="*/ 2853844 h 5298523"/>
              <a:gd name="connsiteX39" fmla="*/ 50450 w 790693"/>
              <a:gd name="connsiteY39" fmla="*/ 2875821 h 5298523"/>
              <a:gd name="connsiteX40" fmla="*/ 224652 w 790693"/>
              <a:gd name="connsiteY40" fmla="*/ 3136926 h 5298523"/>
              <a:gd name="connsiteX41" fmla="*/ 132506 w 790693"/>
              <a:gd name="connsiteY41" fmla="*/ 3171420 h 5298523"/>
              <a:gd name="connsiteX42" fmla="*/ 282120 w 790693"/>
              <a:gd name="connsiteY42" fmla="*/ 3314176 h 5298523"/>
              <a:gd name="connsiteX43" fmla="*/ 158543 w 790693"/>
              <a:gd name="connsiteY43" fmla="*/ 3329307 h 5298523"/>
              <a:gd name="connsiteX44" fmla="*/ 289600 w 790693"/>
              <a:gd name="connsiteY44" fmla="*/ 3447656 h 5298523"/>
              <a:gd name="connsiteX45" fmla="*/ 440027 w 790693"/>
              <a:gd name="connsiteY45" fmla="*/ 3523673 h 5298523"/>
              <a:gd name="connsiteX46" fmla="*/ 303924 w 790693"/>
              <a:gd name="connsiteY46" fmla="*/ 3573478 h 5298523"/>
              <a:gd name="connsiteX47" fmla="*/ 365625 w 790693"/>
              <a:gd name="connsiteY47" fmla="*/ 3643642 h 5298523"/>
              <a:gd name="connsiteX48" fmla="*/ 180871 w 790693"/>
              <a:gd name="connsiteY48" fmla="*/ 3672283 h 5298523"/>
              <a:gd name="connsiteX49" fmla="*/ 347880 w 790693"/>
              <a:gd name="connsiteY49" fmla="*/ 3781172 h 5298523"/>
              <a:gd name="connsiteX50" fmla="*/ 203311 w 790693"/>
              <a:gd name="connsiteY50" fmla="*/ 3834218 h 5298523"/>
              <a:gd name="connsiteX51" fmla="*/ 289601 w 790693"/>
              <a:gd name="connsiteY51" fmla="*/ 3896725 h 5298523"/>
              <a:gd name="connsiteX52" fmla="*/ 200701 w 790693"/>
              <a:gd name="connsiteY52" fmla="*/ 3923562 h 5298523"/>
              <a:gd name="connsiteX53" fmla="*/ 477139 w 790693"/>
              <a:gd name="connsiteY53" fmla="*/ 4116125 h 5298523"/>
              <a:gd name="connsiteX54" fmla="*/ 174139 w 790693"/>
              <a:gd name="connsiteY54" fmla="*/ 4133868 h 5298523"/>
              <a:gd name="connsiteX55" fmla="*/ 320857 w 790693"/>
              <a:gd name="connsiteY55" fmla="*/ 4271581 h 5298523"/>
              <a:gd name="connsiteX56" fmla="*/ 316292 w 790693"/>
              <a:gd name="connsiteY56" fmla="*/ 4267079 h 5298523"/>
              <a:gd name="connsiteX57" fmla="*/ 183943 w 790693"/>
              <a:gd name="connsiteY57" fmla="*/ 4328861 h 5298523"/>
              <a:gd name="connsiteX58" fmla="*/ 565578 w 790693"/>
              <a:gd name="connsiteY58" fmla="*/ 4480267 h 5298523"/>
              <a:gd name="connsiteX59" fmla="*/ 283393 w 790693"/>
              <a:gd name="connsiteY59" fmla="*/ 4512330 h 5298523"/>
              <a:gd name="connsiteX60" fmla="*/ 455163 w 790693"/>
              <a:gd name="connsiteY60" fmla="*/ 4583303 h 5298523"/>
              <a:gd name="connsiteX61" fmla="*/ 415264 w 790693"/>
              <a:gd name="connsiteY61" fmla="*/ 4613563 h 5298523"/>
              <a:gd name="connsiteX62" fmla="*/ 725395 w 790693"/>
              <a:gd name="connsiteY62" fmla="*/ 4745423 h 5298523"/>
              <a:gd name="connsiteX63" fmla="*/ 645136 w 790693"/>
              <a:gd name="connsiteY63" fmla="*/ 4769020 h 5298523"/>
              <a:gd name="connsiteX64" fmla="*/ 790693 w 790693"/>
              <a:gd name="connsiteY64" fmla="*/ 4902500 h 5298523"/>
              <a:gd name="connsiteX65" fmla="*/ 0 w 790693"/>
              <a:gd name="connsiteY65" fmla="*/ 4911594 h 5298523"/>
              <a:gd name="connsiteX66" fmla="*/ 99801 w 790693"/>
              <a:gd name="connsiteY66" fmla="*/ 5014813 h 5298523"/>
              <a:gd name="connsiteX67" fmla="*/ 26036 w 790693"/>
              <a:gd name="connsiteY67" fmla="*/ 5032557 h 5298523"/>
              <a:gd name="connsiteX68" fmla="*/ 99625 w 790693"/>
              <a:gd name="connsiteY68" fmla="*/ 5106952 h 5298523"/>
              <a:gd name="connsiteX69" fmla="*/ 20180 w 790693"/>
              <a:gd name="connsiteY69" fmla="*/ 5124513 h 5298523"/>
              <a:gd name="connsiteX70" fmla="*/ 98002 w 790693"/>
              <a:gd name="connsiteY70" fmla="*/ 5247906 h 5298523"/>
              <a:gd name="connsiteX71" fmla="*/ 25224 w 790693"/>
              <a:gd name="connsiteY71"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91159 w 790693"/>
              <a:gd name="connsiteY7" fmla="*/ 243179 h 5298523"/>
              <a:gd name="connsiteX8" fmla="*/ 50624 w 790693"/>
              <a:gd name="connsiteY8" fmla="*/ 256689 h 5298523"/>
              <a:gd name="connsiteX9" fmla="*/ 163938 w 790693"/>
              <a:gd name="connsiteY9" fmla="*/ 397642 h 5298523"/>
              <a:gd name="connsiteX10" fmla="*/ 46390 w 790693"/>
              <a:gd name="connsiteY10" fmla="*/ 437362 h 5298523"/>
              <a:gd name="connsiteX11" fmla="*/ 174028 w 790693"/>
              <a:gd name="connsiteY11" fmla="*/ 631545 h 5298523"/>
              <a:gd name="connsiteX12" fmla="*/ 53871 w 790693"/>
              <a:gd name="connsiteY12" fmla="*/ 653338 h 5298523"/>
              <a:gd name="connsiteX13" fmla="*/ 158717 w 790693"/>
              <a:gd name="connsiteY13" fmla="*/ 862208 h 5298523"/>
              <a:gd name="connsiteX14" fmla="*/ 79096 w 790693"/>
              <a:gd name="connsiteY14" fmla="*/ 902555 h 5298523"/>
              <a:gd name="connsiteX15" fmla="*/ 158717 w 790693"/>
              <a:gd name="connsiteY15" fmla="*/ 972718 h 5298523"/>
              <a:gd name="connsiteX16" fmla="*/ 65759 w 790693"/>
              <a:gd name="connsiteY16" fmla="*/ 1009015 h 5298523"/>
              <a:gd name="connsiteX17" fmla="*/ 185741 w 790693"/>
              <a:gd name="connsiteY17" fmla="*/ 1107817 h 5298523"/>
              <a:gd name="connsiteX18" fmla="*/ 63150 w 790693"/>
              <a:gd name="connsiteY18" fmla="*/ 1133034 h 5298523"/>
              <a:gd name="connsiteX19" fmla="*/ 357158 w 790693"/>
              <a:gd name="connsiteY19" fmla="*/ 1392337 h 5298523"/>
              <a:gd name="connsiteX20" fmla="*/ 2259 w 790693"/>
              <a:gd name="connsiteY20" fmla="*/ 1434487 h 5298523"/>
              <a:gd name="connsiteX21" fmla="*/ 115747 w 790693"/>
              <a:gd name="connsiteY21" fmla="*/ 1530049 h 5298523"/>
              <a:gd name="connsiteX22" fmla="*/ 66524 w 790693"/>
              <a:gd name="connsiteY22" fmla="*/ 1532346 h 5298523"/>
              <a:gd name="connsiteX23" fmla="*/ 104671 w 790693"/>
              <a:gd name="connsiteY23" fmla="*/ 1661726 h 5298523"/>
              <a:gd name="connsiteX24" fmla="*/ 31256 w 790693"/>
              <a:gd name="connsiteY24" fmla="*/ 1696219 h 5298523"/>
              <a:gd name="connsiteX25" fmla="*/ 103049 w 790693"/>
              <a:gd name="connsiteY25" fmla="*/ 1823036 h 5298523"/>
              <a:gd name="connsiteX26" fmla="*/ 56655 w 790693"/>
              <a:gd name="connsiteY26" fmla="*/ 1829699 h 5298523"/>
              <a:gd name="connsiteX27" fmla="*/ 141959 w 790693"/>
              <a:gd name="connsiteY27" fmla="*/ 1940392 h 5298523"/>
              <a:gd name="connsiteX28" fmla="*/ 102236 w 790693"/>
              <a:gd name="connsiteY28" fmla="*/ 1963990 h 5298523"/>
              <a:gd name="connsiteX29" fmla="*/ 199252 w 790693"/>
              <a:gd name="connsiteY29" fmla="*/ 2073689 h 5298523"/>
              <a:gd name="connsiteX30" fmla="*/ 40535 w 790693"/>
              <a:gd name="connsiteY30" fmla="*/ 2148085 h 5298523"/>
              <a:gd name="connsiteX31" fmla="*/ 125026 w 790693"/>
              <a:gd name="connsiteY31" fmla="*/ 2341458 h 5298523"/>
              <a:gd name="connsiteX32" fmla="*/ 41983 w 790693"/>
              <a:gd name="connsiteY32" fmla="*/ 2362441 h 5298523"/>
              <a:gd name="connsiteX33" fmla="*/ 106294 w 790693"/>
              <a:gd name="connsiteY33" fmla="*/ 2513039 h 5298523"/>
              <a:gd name="connsiteX34" fmla="*/ 55669 w 790693"/>
              <a:gd name="connsiteY34" fmla="*/ 2564648 h 5298523"/>
              <a:gd name="connsiteX35" fmla="*/ 108092 w 790693"/>
              <a:gd name="connsiteY35" fmla="*/ 2607424 h 5298523"/>
              <a:gd name="connsiteX36" fmla="*/ 50624 w 790693"/>
              <a:gd name="connsiteY36" fmla="*/ 2629217 h 5298523"/>
              <a:gd name="connsiteX37" fmla="*/ 226276 w 790693"/>
              <a:gd name="connsiteY37" fmla="*/ 2853844 h 5298523"/>
              <a:gd name="connsiteX38" fmla="*/ 50450 w 790693"/>
              <a:gd name="connsiteY38" fmla="*/ 2875821 h 5298523"/>
              <a:gd name="connsiteX39" fmla="*/ 224652 w 790693"/>
              <a:gd name="connsiteY39" fmla="*/ 3136926 h 5298523"/>
              <a:gd name="connsiteX40" fmla="*/ 132506 w 790693"/>
              <a:gd name="connsiteY40" fmla="*/ 3171420 h 5298523"/>
              <a:gd name="connsiteX41" fmla="*/ 282120 w 790693"/>
              <a:gd name="connsiteY41" fmla="*/ 3314176 h 5298523"/>
              <a:gd name="connsiteX42" fmla="*/ 158543 w 790693"/>
              <a:gd name="connsiteY42" fmla="*/ 3329307 h 5298523"/>
              <a:gd name="connsiteX43" fmla="*/ 289600 w 790693"/>
              <a:gd name="connsiteY43" fmla="*/ 3447656 h 5298523"/>
              <a:gd name="connsiteX44" fmla="*/ 440027 w 790693"/>
              <a:gd name="connsiteY44" fmla="*/ 3523673 h 5298523"/>
              <a:gd name="connsiteX45" fmla="*/ 303924 w 790693"/>
              <a:gd name="connsiteY45" fmla="*/ 3573478 h 5298523"/>
              <a:gd name="connsiteX46" fmla="*/ 365625 w 790693"/>
              <a:gd name="connsiteY46" fmla="*/ 3643642 h 5298523"/>
              <a:gd name="connsiteX47" fmla="*/ 180871 w 790693"/>
              <a:gd name="connsiteY47" fmla="*/ 3672283 h 5298523"/>
              <a:gd name="connsiteX48" fmla="*/ 347880 w 790693"/>
              <a:gd name="connsiteY48" fmla="*/ 3781172 h 5298523"/>
              <a:gd name="connsiteX49" fmla="*/ 203311 w 790693"/>
              <a:gd name="connsiteY49" fmla="*/ 3834218 h 5298523"/>
              <a:gd name="connsiteX50" fmla="*/ 289601 w 790693"/>
              <a:gd name="connsiteY50" fmla="*/ 3896725 h 5298523"/>
              <a:gd name="connsiteX51" fmla="*/ 200701 w 790693"/>
              <a:gd name="connsiteY51" fmla="*/ 3923562 h 5298523"/>
              <a:gd name="connsiteX52" fmla="*/ 477139 w 790693"/>
              <a:gd name="connsiteY52" fmla="*/ 4116125 h 5298523"/>
              <a:gd name="connsiteX53" fmla="*/ 174139 w 790693"/>
              <a:gd name="connsiteY53" fmla="*/ 4133868 h 5298523"/>
              <a:gd name="connsiteX54" fmla="*/ 320857 w 790693"/>
              <a:gd name="connsiteY54" fmla="*/ 4271581 h 5298523"/>
              <a:gd name="connsiteX55" fmla="*/ 316292 w 790693"/>
              <a:gd name="connsiteY55" fmla="*/ 4267079 h 5298523"/>
              <a:gd name="connsiteX56" fmla="*/ 183943 w 790693"/>
              <a:gd name="connsiteY56" fmla="*/ 4328861 h 5298523"/>
              <a:gd name="connsiteX57" fmla="*/ 565578 w 790693"/>
              <a:gd name="connsiteY57" fmla="*/ 4480267 h 5298523"/>
              <a:gd name="connsiteX58" fmla="*/ 283393 w 790693"/>
              <a:gd name="connsiteY58" fmla="*/ 4512330 h 5298523"/>
              <a:gd name="connsiteX59" fmla="*/ 455163 w 790693"/>
              <a:gd name="connsiteY59" fmla="*/ 4583303 h 5298523"/>
              <a:gd name="connsiteX60" fmla="*/ 415264 w 790693"/>
              <a:gd name="connsiteY60" fmla="*/ 4613563 h 5298523"/>
              <a:gd name="connsiteX61" fmla="*/ 725395 w 790693"/>
              <a:gd name="connsiteY61" fmla="*/ 4745423 h 5298523"/>
              <a:gd name="connsiteX62" fmla="*/ 645136 w 790693"/>
              <a:gd name="connsiteY62" fmla="*/ 4769020 h 5298523"/>
              <a:gd name="connsiteX63" fmla="*/ 790693 w 790693"/>
              <a:gd name="connsiteY63" fmla="*/ 4902500 h 5298523"/>
              <a:gd name="connsiteX64" fmla="*/ 0 w 790693"/>
              <a:gd name="connsiteY64" fmla="*/ 4911594 h 5298523"/>
              <a:gd name="connsiteX65" fmla="*/ 99801 w 790693"/>
              <a:gd name="connsiteY65" fmla="*/ 5014813 h 5298523"/>
              <a:gd name="connsiteX66" fmla="*/ 26036 w 790693"/>
              <a:gd name="connsiteY66" fmla="*/ 5032557 h 5298523"/>
              <a:gd name="connsiteX67" fmla="*/ 99625 w 790693"/>
              <a:gd name="connsiteY67" fmla="*/ 5106952 h 5298523"/>
              <a:gd name="connsiteX68" fmla="*/ 20180 w 790693"/>
              <a:gd name="connsiteY68" fmla="*/ 5124513 h 5298523"/>
              <a:gd name="connsiteX69" fmla="*/ 98002 w 790693"/>
              <a:gd name="connsiteY69" fmla="*/ 5247906 h 5298523"/>
              <a:gd name="connsiteX70" fmla="*/ 25224 w 790693"/>
              <a:gd name="connsiteY70"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77648 w 790693"/>
              <a:gd name="connsiteY5" fmla="*/ 189139 h 5298523"/>
              <a:gd name="connsiteX6" fmla="*/ 118183 w 790693"/>
              <a:gd name="connsiteY6" fmla="*/ 216159 h 5298523"/>
              <a:gd name="connsiteX7" fmla="*/ 50624 w 790693"/>
              <a:gd name="connsiteY7" fmla="*/ 256689 h 5298523"/>
              <a:gd name="connsiteX8" fmla="*/ 163938 w 790693"/>
              <a:gd name="connsiteY8" fmla="*/ 397642 h 5298523"/>
              <a:gd name="connsiteX9" fmla="*/ 46390 w 790693"/>
              <a:gd name="connsiteY9" fmla="*/ 437362 h 5298523"/>
              <a:gd name="connsiteX10" fmla="*/ 174028 w 790693"/>
              <a:gd name="connsiteY10" fmla="*/ 631545 h 5298523"/>
              <a:gd name="connsiteX11" fmla="*/ 53871 w 790693"/>
              <a:gd name="connsiteY11" fmla="*/ 653338 h 5298523"/>
              <a:gd name="connsiteX12" fmla="*/ 158717 w 790693"/>
              <a:gd name="connsiteY12" fmla="*/ 862208 h 5298523"/>
              <a:gd name="connsiteX13" fmla="*/ 79096 w 790693"/>
              <a:gd name="connsiteY13" fmla="*/ 902555 h 5298523"/>
              <a:gd name="connsiteX14" fmla="*/ 158717 w 790693"/>
              <a:gd name="connsiteY14" fmla="*/ 972718 h 5298523"/>
              <a:gd name="connsiteX15" fmla="*/ 65759 w 790693"/>
              <a:gd name="connsiteY15" fmla="*/ 1009015 h 5298523"/>
              <a:gd name="connsiteX16" fmla="*/ 185741 w 790693"/>
              <a:gd name="connsiteY16" fmla="*/ 1107817 h 5298523"/>
              <a:gd name="connsiteX17" fmla="*/ 63150 w 790693"/>
              <a:gd name="connsiteY17" fmla="*/ 1133034 h 5298523"/>
              <a:gd name="connsiteX18" fmla="*/ 357158 w 790693"/>
              <a:gd name="connsiteY18" fmla="*/ 1392337 h 5298523"/>
              <a:gd name="connsiteX19" fmla="*/ 2259 w 790693"/>
              <a:gd name="connsiteY19" fmla="*/ 1434487 h 5298523"/>
              <a:gd name="connsiteX20" fmla="*/ 115747 w 790693"/>
              <a:gd name="connsiteY20" fmla="*/ 1530049 h 5298523"/>
              <a:gd name="connsiteX21" fmla="*/ 66524 w 790693"/>
              <a:gd name="connsiteY21" fmla="*/ 1532346 h 5298523"/>
              <a:gd name="connsiteX22" fmla="*/ 104671 w 790693"/>
              <a:gd name="connsiteY22" fmla="*/ 1661726 h 5298523"/>
              <a:gd name="connsiteX23" fmla="*/ 31256 w 790693"/>
              <a:gd name="connsiteY23" fmla="*/ 1696219 h 5298523"/>
              <a:gd name="connsiteX24" fmla="*/ 103049 w 790693"/>
              <a:gd name="connsiteY24" fmla="*/ 1823036 h 5298523"/>
              <a:gd name="connsiteX25" fmla="*/ 56655 w 790693"/>
              <a:gd name="connsiteY25" fmla="*/ 1829699 h 5298523"/>
              <a:gd name="connsiteX26" fmla="*/ 141959 w 790693"/>
              <a:gd name="connsiteY26" fmla="*/ 1940392 h 5298523"/>
              <a:gd name="connsiteX27" fmla="*/ 102236 w 790693"/>
              <a:gd name="connsiteY27" fmla="*/ 1963990 h 5298523"/>
              <a:gd name="connsiteX28" fmla="*/ 199252 w 790693"/>
              <a:gd name="connsiteY28" fmla="*/ 2073689 h 5298523"/>
              <a:gd name="connsiteX29" fmla="*/ 40535 w 790693"/>
              <a:gd name="connsiteY29" fmla="*/ 2148085 h 5298523"/>
              <a:gd name="connsiteX30" fmla="*/ 125026 w 790693"/>
              <a:gd name="connsiteY30" fmla="*/ 2341458 h 5298523"/>
              <a:gd name="connsiteX31" fmla="*/ 41983 w 790693"/>
              <a:gd name="connsiteY31" fmla="*/ 2362441 h 5298523"/>
              <a:gd name="connsiteX32" fmla="*/ 106294 w 790693"/>
              <a:gd name="connsiteY32" fmla="*/ 2513039 h 5298523"/>
              <a:gd name="connsiteX33" fmla="*/ 55669 w 790693"/>
              <a:gd name="connsiteY33" fmla="*/ 2564648 h 5298523"/>
              <a:gd name="connsiteX34" fmla="*/ 108092 w 790693"/>
              <a:gd name="connsiteY34" fmla="*/ 2607424 h 5298523"/>
              <a:gd name="connsiteX35" fmla="*/ 50624 w 790693"/>
              <a:gd name="connsiteY35" fmla="*/ 2629217 h 5298523"/>
              <a:gd name="connsiteX36" fmla="*/ 226276 w 790693"/>
              <a:gd name="connsiteY36" fmla="*/ 2853844 h 5298523"/>
              <a:gd name="connsiteX37" fmla="*/ 50450 w 790693"/>
              <a:gd name="connsiteY37" fmla="*/ 2875821 h 5298523"/>
              <a:gd name="connsiteX38" fmla="*/ 224652 w 790693"/>
              <a:gd name="connsiteY38" fmla="*/ 3136926 h 5298523"/>
              <a:gd name="connsiteX39" fmla="*/ 132506 w 790693"/>
              <a:gd name="connsiteY39" fmla="*/ 3171420 h 5298523"/>
              <a:gd name="connsiteX40" fmla="*/ 282120 w 790693"/>
              <a:gd name="connsiteY40" fmla="*/ 3314176 h 5298523"/>
              <a:gd name="connsiteX41" fmla="*/ 158543 w 790693"/>
              <a:gd name="connsiteY41" fmla="*/ 3329307 h 5298523"/>
              <a:gd name="connsiteX42" fmla="*/ 289600 w 790693"/>
              <a:gd name="connsiteY42" fmla="*/ 3447656 h 5298523"/>
              <a:gd name="connsiteX43" fmla="*/ 440027 w 790693"/>
              <a:gd name="connsiteY43" fmla="*/ 3523673 h 5298523"/>
              <a:gd name="connsiteX44" fmla="*/ 303924 w 790693"/>
              <a:gd name="connsiteY44" fmla="*/ 3573478 h 5298523"/>
              <a:gd name="connsiteX45" fmla="*/ 365625 w 790693"/>
              <a:gd name="connsiteY45" fmla="*/ 3643642 h 5298523"/>
              <a:gd name="connsiteX46" fmla="*/ 180871 w 790693"/>
              <a:gd name="connsiteY46" fmla="*/ 3672283 h 5298523"/>
              <a:gd name="connsiteX47" fmla="*/ 347880 w 790693"/>
              <a:gd name="connsiteY47" fmla="*/ 3781172 h 5298523"/>
              <a:gd name="connsiteX48" fmla="*/ 203311 w 790693"/>
              <a:gd name="connsiteY48" fmla="*/ 3834218 h 5298523"/>
              <a:gd name="connsiteX49" fmla="*/ 289601 w 790693"/>
              <a:gd name="connsiteY49" fmla="*/ 3896725 h 5298523"/>
              <a:gd name="connsiteX50" fmla="*/ 200701 w 790693"/>
              <a:gd name="connsiteY50" fmla="*/ 3923562 h 5298523"/>
              <a:gd name="connsiteX51" fmla="*/ 477139 w 790693"/>
              <a:gd name="connsiteY51" fmla="*/ 4116125 h 5298523"/>
              <a:gd name="connsiteX52" fmla="*/ 174139 w 790693"/>
              <a:gd name="connsiteY52" fmla="*/ 4133868 h 5298523"/>
              <a:gd name="connsiteX53" fmla="*/ 320857 w 790693"/>
              <a:gd name="connsiteY53" fmla="*/ 4271581 h 5298523"/>
              <a:gd name="connsiteX54" fmla="*/ 316292 w 790693"/>
              <a:gd name="connsiteY54" fmla="*/ 4267079 h 5298523"/>
              <a:gd name="connsiteX55" fmla="*/ 183943 w 790693"/>
              <a:gd name="connsiteY55" fmla="*/ 4328861 h 5298523"/>
              <a:gd name="connsiteX56" fmla="*/ 565578 w 790693"/>
              <a:gd name="connsiteY56" fmla="*/ 4480267 h 5298523"/>
              <a:gd name="connsiteX57" fmla="*/ 283393 w 790693"/>
              <a:gd name="connsiteY57" fmla="*/ 4512330 h 5298523"/>
              <a:gd name="connsiteX58" fmla="*/ 455163 w 790693"/>
              <a:gd name="connsiteY58" fmla="*/ 4583303 h 5298523"/>
              <a:gd name="connsiteX59" fmla="*/ 415264 w 790693"/>
              <a:gd name="connsiteY59" fmla="*/ 4613563 h 5298523"/>
              <a:gd name="connsiteX60" fmla="*/ 725395 w 790693"/>
              <a:gd name="connsiteY60" fmla="*/ 4745423 h 5298523"/>
              <a:gd name="connsiteX61" fmla="*/ 645136 w 790693"/>
              <a:gd name="connsiteY61" fmla="*/ 4769020 h 5298523"/>
              <a:gd name="connsiteX62" fmla="*/ 790693 w 790693"/>
              <a:gd name="connsiteY62" fmla="*/ 4902500 h 5298523"/>
              <a:gd name="connsiteX63" fmla="*/ 0 w 790693"/>
              <a:gd name="connsiteY63" fmla="*/ 4911594 h 5298523"/>
              <a:gd name="connsiteX64" fmla="*/ 99801 w 790693"/>
              <a:gd name="connsiteY64" fmla="*/ 5014813 h 5298523"/>
              <a:gd name="connsiteX65" fmla="*/ 26036 w 790693"/>
              <a:gd name="connsiteY65" fmla="*/ 5032557 h 5298523"/>
              <a:gd name="connsiteX66" fmla="*/ 99625 w 790693"/>
              <a:gd name="connsiteY66" fmla="*/ 5106952 h 5298523"/>
              <a:gd name="connsiteX67" fmla="*/ 20180 w 790693"/>
              <a:gd name="connsiteY67" fmla="*/ 5124513 h 5298523"/>
              <a:gd name="connsiteX68" fmla="*/ 98002 w 790693"/>
              <a:gd name="connsiteY68" fmla="*/ 5247906 h 5298523"/>
              <a:gd name="connsiteX69" fmla="*/ 25224 w 790693"/>
              <a:gd name="connsiteY69"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118183 w 790693"/>
              <a:gd name="connsiteY5" fmla="*/ 216159 h 5298523"/>
              <a:gd name="connsiteX6" fmla="*/ 50624 w 790693"/>
              <a:gd name="connsiteY6" fmla="*/ 256689 h 5298523"/>
              <a:gd name="connsiteX7" fmla="*/ 163938 w 790693"/>
              <a:gd name="connsiteY7" fmla="*/ 397642 h 5298523"/>
              <a:gd name="connsiteX8" fmla="*/ 46390 w 790693"/>
              <a:gd name="connsiteY8" fmla="*/ 437362 h 5298523"/>
              <a:gd name="connsiteX9" fmla="*/ 174028 w 790693"/>
              <a:gd name="connsiteY9" fmla="*/ 631545 h 5298523"/>
              <a:gd name="connsiteX10" fmla="*/ 53871 w 790693"/>
              <a:gd name="connsiteY10" fmla="*/ 653338 h 5298523"/>
              <a:gd name="connsiteX11" fmla="*/ 158717 w 790693"/>
              <a:gd name="connsiteY11" fmla="*/ 862208 h 5298523"/>
              <a:gd name="connsiteX12" fmla="*/ 79096 w 790693"/>
              <a:gd name="connsiteY12" fmla="*/ 902555 h 5298523"/>
              <a:gd name="connsiteX13" fmla="*/ 158717 w 790693"/>
              <a:gd name="connsiteY13" fmla="*/ 972718 h 5298523"/>
              <a:gd name="connsiteX14" fmla="*/ 65759 w 790693"/>
              <a:gd name="connsiteY14" fmla="*/ 1009015 h 5298523"/>
              <a:gd name="connsiteX15" fmla="*/ 185741 w 790693"/>
              <a:gd name="connsiteY15" fmla="*/ 1107817 h 5298523"/>
              <a:gd name="connsiteX16" fmla="*/ 63150 w 790693"/>
              <a:gd name="connsiteY16" fmla="*/ 1133034 h 5298523"/>
              <a:gd name="connsiteX17" fmla="*/ 357158 w 790693"/>
              <a:gd name="connsiteY17" fmla="*/ 1392337 h 5298523"/>
              <a:gd name="connsiteX18" fmla="*/ 2259 w 790693"/>
              <a:gd name="connsiteY18" fmla="*/ 1434487 h 5298523"/>
              <a:gd name="connsiteX19" fmla="*/ 115747 w 790693"/>
              <a:gd name="connsiteY19" fmla="*/ 1530049 h 5298523"/>
              <a:gd name="connsiteX20" fmla="*/ 66524 w 790693"/>
              <a:gd name="connsiteY20" fmla="*/ 1532346 h 5298523"/>
              <a:gd name="connsiteX21" fmla="*/ 104671 w 790693"/>
              <a:gd name="connsiteY21" fmla="*/ 1661726 h 5298523"/>
              <a:gd name="connsiteX22" fmla="*/ 31256 w 790693"/>
              <a:gd name="connsiteY22" fmla="*/ 1696219 h 5298523"/>
              <a:gd name="connsiteX23" fmla="*/ 103049 w 790693"/>
              <a:gd name="connsiteY23" fmla="*/ 1823036 h 5298523"/>
              <a:gd name="connsiteX24" fmla="*/ 56655 w 790693"/>
              <a:gd name="connsiteY24" fmla="*/ 1829699 h 5298523"/>
              <a:gd name="connsiteX25" fmla="*/ 141959 w 790693"/>
              <a:gd name="connsiteY25" fmla="*/ 1940392 h 5298523"/>
              <a:gd name="connsiteX26" fmla="*/ 102236 w 790693"/>
              <a:gd name="connsiteY26" fmla="*/ 1963990 h 5298523"/>
              <a:gd name="connsiteX27" fmla="*/ 199252 w 790693"/>
              <a:gd name="connsiteY27" fmla="*/ 2073689 h 5298523"/>
              <a:gd name="connsiteX28" fmla="*/ 40535 w 790693"/>
              <a:gd name="connsiteY28" fmla="*/ 2148085 h 5298523"/>
              <a:gd name="connsiteX29" fmla="*/ 125026 w 790693"/>
              <a:gd name="connsiteY29" fmla="*/ 2341458 h 5298523"/>
              <a:gd name="connsiteX30" fmla="*/ 41983 w 790693"/>
              <a:gd name="connsiteY30" fmla="*/ 2362441 h 5298523"/>
              <a:gd name="connsiteX31" fmla="*/ 106294 w 790693"/>
              <a:gd name="connsiteY31" fmla="*/ 2513039 h 5298523"/>
              <a:gd name="connsiteX32" fmla="*/ 55669 w 790693"/>
              <a:gd name="connsiteY32" fmla="*/ 2564648 h 5298523"/>
              <a:gd name="connsiteX33" fmla="*/ 108092 w 790693"/>
              <a:gd name="connsiteY33" fmla="*/ 2607424 h 5298523"/>
              <a:gd name="connsiteX34" fmla="*/ 50624 w 790693"/>
              <a:gd name="connsiteY34" fmla="*/ 2629217 h 5298523"/>
              <a:gd name="connsiteX35" fmla="*/ 226276 w 790693"/>
              <a:gd name="connsiteY35" fmla="*/ 2853844 h 5298523"/>
              <a:gd name="connsiteX36" fmla="*/ 50450 w 790693"/>
              <a:gd name="connsiteY36" fmla="*/ 2875821 h 5298523"/>
              <a:gd name="connsiteX37" fmla="*/ 224652 w 790693"/>
              <a:gd name="connsiteY37" fmla="*/ 3136926 h 5298523"/>
              <a:gd name="connsiteX38" fmla="*/ 132506 w 790693"/>
              <a:gd name="connsiteY38" fmla="*/ 3171420 h 5298523"/>
              <a:gd name="connsiteX39" fmla="*/ 282120 w 790693"/>
              <a:gd name="connsiteY39" fmla="*/ 3314176 h 5298523"/>
              <a:gd name="connsiteX40" fmla="*/ 158543 w 790693"/>
              <a:gd name="connsiteY40" fmla="*/ 3329307 h 5298523"/>
              <a:gd name="connsiteX41" fmla="*/ 289600 w 790693"/>
              <a:gd name="connsiteY41" fmla="*/ 3447656 h 5298523"/>
              <a:gd name="connsiteX42" fmla="*/ 440027 w 790693"/>
              <a:gd name="connsiteY42" fmla="*/ 3523673 h 5298523"/>
              <a:gd name="connsiteX43" fmla="*/ 303924 w 790693"/>
              <a:gd name="connsiteY43" fmla="*/ 3573478 h 5298523"/>
              <a:gd name="connsiteX44" fmla="*/ 365625 w 790693"/>
              <a:gd name="connsiteY44" fmla="*/ 3643642 h 5298523"/>
              <a:gd name="connsiteX45" fmla="*/ 180871 w 790693"/>
              <a:gd name="connsiteY45" fmla="*/ 3672283 h 5298523"/>
              <a:gd name="connsiteX46" fmla="*/ 347880 w 790693"/>
              <a:gd name="connsiteY46" fmla="*/ 3781172 h 5298523"/>
              <a:gd name="connsiteX47" fmla="*/ 203311 w 790693"/>
              <a:gd name="connsiteY47" fmla="*/ 3834218 h 5298523"/>
              <a:gd name="connsiteX48" fmla="*/ 289601 w 790693"/>
              <a:gd name="connsiteY48" fmla="*/ 3896725 h 5298523"/>
              <a:gd name="connsiteX49" fmla="*/ 200701 w 790693"/>
              <a:gd name="connsiteY49" fmla="*/ 3923562 h 5298523"/>
              <a:gd name="connsiteX50" fmla="*/ 477139 w 790693"/>
              <a:gd name="connsiteY50" fmla="*/ 4116125 h 5298523"/>
              <a:gd name="connsiteX51" fmla="*/ 174139 w 790693"/>
              <a:gd name="connsiteY51" fmla="*/ 4133868 h 5298523"/>
              <a:gd name="connsiteX52" fmla="*/ 320857 w 790693"/>
              <a:gd name="connsiteY52" fmla="*/ 4271581 h 5298523"/>
              <a:gd name="connsiteX53" fmla="*/ 316292 w 790693"/>
              <a:gd name="connsiteY53" fmla="*/ 4267079 h 5298523"/>
              <a:gd name="connsiteX54" fmla="*/ 183943 w 790693"/>
              <a:gd name="connsiteY54" fmla="*/ 4328861 h 5298523"/>
              <a:gd name="connsiteX55" fmla="*/ 565578 w 790693"/>
              <a:gd name="connsiteY55" fmla="*/ 4480267 h 5298523"/>
              <a:gd name="connsiteX56" fmla="*/ 283393 w 790693"/>
              <a:gd name="connsiteY56" fmla="*/ 4512330 h 5298523"/>
              <a:gd name="connsiteX57" fmla="*/ 455163 w 790693"/>
              <a:gd name="connsiteY57" fmla="*/ 4583303 h 5298523"/>
              <a:gd name="connsiteX58" fmla="*/ 415264 w 790693"/>
              <a:gd name="connsiteY58" fmla="*/ 4613563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126650 w 790693"/>
              <a:gd name="connsiteY5" fmla="*/ 233093 h 5298523"/>
              <a:gd name="connsiteX6" fmla="*/ 50624 w 790693"/>
              <a:gd name="connsiteY6" fmla="*/ 256689 h 5298523"/>
              <a:gd name="connsiteX7" fmla="*/ 163938 w 790693"/>
              <a:gd name="connsiteY7" fmla="*/ 397642 h 5298523"/>
              <a:gd name="connsiteX8" fmla="*/ 46390 w 790693"/>
              <a:gd name="connsiteY8" fmla="*/ 437362 h 5298523"/>
              <a:gd name="connsiteX9" fmla="*/ 174028 w 790693"/>
              <a:gd name="connsiteY9" fmla="*/ 631545 h 5298523"/>
              <a:gd name="connsiteX10" fmla="*/ 53871 w 790693"/>
              <a:gd name="connsiteY10" fmla="*/ 653338 h 5298523"/>
              <a:gd name="connsiteX11" fmla="*/ 158717 w 790693"/>
              <a:gd name="connsiteY11" fmla="*/ 862208 h 5298523"/>
              <a:gd name="connsiteX12" fmla="*/ 79096 w 790693"/>
              <a:gd name="connsiteY12" fmla="*/ 902555 h 5298523"/>
              <a:gd name="connsiteX13" fmla="*/ 158717 w 790693"/>
              <a:gd name="connsiteY13" fmla="*/ 972718 h 5298523"/>
              <a:gd name="connsiteX14" fmla="*/ 65759 w 790693"/>
              <a:gd name="connsiteY14" fmla="*/ 1009015 h 5298523"/>
              <a:gd name="connsiteX15" fmla="*/ 185741 w 790693"/>
              <a:gd name="connsiteY15" fmla="*/ 1107817 h 5298523"/>
              <a:gd name="connsiteX16" fmla="*/ 63150 w 790693"/>
              <a:gd name="connsiteY16" fmla="*/ 1133034 h 5298523"/>
              <a:gd name="connsiteX17" fmla="*/ 357158 w 790693"/>
              <a:gd name="connsiteY17" fmla="*/ 1392337 h 5298523"/>
              <a:gd name="connsiteX18" fmla="*/ 2259 w 790693"/>
              <a:gd name="connsiteY18" fmla="*/ 1434487 h 5298523"/>
              <a:gd name="connsiteX19" fmla="*/ 115747 w 790693"/>
              <a:gd name="connsiteY19" fmla="*/ 1530049 h 5298523"/>
              <a:gd name="connsiteX20" fmla="*/ 66524 w 790693"/>
              <a:gd name="connsiteY20" fmla="*/ 1532346 h 5298523"/>
              <a:gd name="connsiteX21" fmla="*/ 104671 w 790693"/>
              <a:gd name="connsiteY21" fmla="*/ 1661726 h 5298523"/>
              <a:gd name="connsiteX22" fmla="*/ 31256 w 790693"/>
              <a:gd name="connsiteY22" fmla="*/ 1696219 h 5298523"/>
              <a:gd name="connsiteX23" fmla="*/ 103049 w 790693"/>
              <a:gd name="connsiteY23" fmla="*/ 1823036 h 5298523"/>
              <a:gd name="connsiteX24" fmla="*/ 56655 w 790693"/>
              <a:gd name="connsiteY24" fmla="*/ 1829699 h 5298523"/>
              <a:gd name="connsiteX25" fmla="*/ 141959 w 790693"/>
              <a:gd name="connsiteY25" fmla="*/ 1940392 h 5298523"/>
              <a:gd name="connsiteX26" fmla="*/ 102236 w 790693"/>
              <a:gd name="connsiteY26" fmla="*/ 1963990 h 5298523"/>
              <a:gd name="connsiteX27" fmla="*/ 199252 w 790693"/>
              <a:gd name="connsiteY27" fmla="*/ 2073689 h 5298523"/>
              <a:gd name="connsiteX28" fmla="*/ 40535 w 790693"/>
              <a:gd name="connsiteY28" fmla="*/ 2148085 h 5298523"/>
              <a:gd name="connsiteX29" fmla="*/ 125026 w 790693"/>
              <a:gd name="connsiteY29" fmla="*/ 2341458 h 5298523"/>
              <a:gd name="connsiteX30" fmla="*/ 41983 w 790693"/>
              <a:gd name="connsiteY30" fmla="*/ 2362441 h 5298523"/>
              <a:gd name="connsiteX31" fmla="*/ 106294 w 790693"/>
              <a:gd name="connsiteY31" fmla="*/ 2513039 h 5298523"/>
              <a:gd name="connsiteX32" fmla="*/ 55669 w 790693"/>
              <a:gd name="connsiteY32" fmla="*/ 2564648 h 5298523"/>
              <a:gd name="connsiteX33" fmla="*/ 108092 w 790693"/>
              <a:gd name="connsiteY33" fmla="*/ 2607424 h 5298523"/>
              <a:gd name="connsiteX34" fmla="*/ 50624 w 790693"/>
              <a:gd name="connsiteY34" fmla="*/ 2629217 h 5298523"/>
              <a:gd name="connsiteX35" fmla="*/ 226276 w 790693"/>
              <a:gd name="connsiteY35" fmla="*/ 2853844 h 5298523"/>
              <a:gd name="connsiteX36" fmla="*/ 50450 w 790693"/>
              <a:gd name="connsiteY36" fmla="*/ 2875821 h 5298523"/>
              <a:gd name="connsiteX37" fmla="*/ 224652 w 790693"/>
              <a:gd name="connsiteY37" fmla="*/ 3136926 h 5298523"/>
              <a:gd name="connsiteX38" fmla="*/ 132506 w 790693"/>
              <a:gd name="connsiteY38" fmla="*/ 3171420 h 5298523"/>
              <a:gd name="connsiteX39" fmla="*/ 282120 w 790693"/>
              <a:gd name="connsiteY39" fmla="*/ 3314176 h 5298523"/>
              <a:gd name="connsiteX40" fmla="*/ 158543 w 790693"/>
              <a:gd name="connsiteY40" fmla="*/ 3329307 h 5298523"/>
              <a:gd name="connsiteX41" fmla="*/ 289600 w 790693"/>
              <a:gd name="connsiteY41" fmla="*/ 3447656 h 5298523"/>
              <a:gd name="connsiteX42" fmla="*/ 440027 w 790693"/>
              <a:gd name="connsiteY42" fmla="*/ 3523673 h 5298523"/>
              <a:gd name="connsiteX43" fmla="*/ 303924 w 790693"/>
              <a:gd name="connsiteY43" fmla="*/ 3573478 h 5298523"/>
              <a:gd name="connsiteX44" fmla="*/ 365625 w 790693"/>
              <a:gd name="connsiteY44" fmla="*/ 3643642 h 5298523"/>
              <a:gd name="connsiteX45" fmla="*/ 180871 w 790693"/>
              <a:gd name="connsiteY45" fmla="*/ 3672283 h 5298523"/>
              <a:gd name="connsiteX46" fmla="*/ 347880 w 790693"/>
              <a:gd name="connsiteY46" fmla="*/ 3781172 h 5298523"/>
              <a:gd name="connsiteX47" fmla="*/ 203311 w 790693"/>
              <a:gd name="connsiteY47" fmla="*/ 3834218 h 5298523"/>
              <a:gd name="connsiteX48" fmla="*/ 289601 w 790693"/>
              <a:gd name="connsiteY48" fmla="*/ 3896725 h 5298523"/>
              <a:gd name="connsiteX49" fmla="*/ 200701 w 790693"/>
              <a:gd name="connsiteY49" fmla="*/ 3923562 h 5298523"/>
              <a:gd name="connsiteX50" fmla="*/ 477139 w 790693"/>
              <a:gd name="connsiteY50" fmla="*/ 4116125 h 5298523"/>
              <a:gd name="connsiteX51" fmla="*/ 174139 w 790693"/>
              <a:gd name="connsiteY51" fmla="*/ 4133868 h 5298523"/>
              <a:gd name="connsiteX52" fmla="*/ 320857 w 790693"/>
              <a:gd name="connsiteY52" fmla="*/ 4271581 h 5298523"/>
              <a:gd name="connsiteX53" fmla="*/ 316292 w 790693"/>
              <a:gd name="connsiteY53" fmla="*/ 4267079 h 5298523"/>
              <a:gd name="connsiteX54" fmla="*/ 183943 w 790693"/>
              <a:gd name="connsiteY54" fmla="*/ 4328861 h 5298523"/>
              <a:gd name="connsiteX55" fmla="*/ 565578 w 790693"/>
              <a:gd name="connsiteY55" fmla="*/ 4480267 h 5298523"/>
              <a:gd name="connsiteX56" fmla="*/ 283393 w 790693"/>
              <a:gd name="connsiteY56" fmla="*/ 4512330 h 5298523"/>
              <a:gd name="connsiteX57" fmla="*/ 455163 w 790693"/>
              <a:gd name="connsiteY57" fmla="*/ 4583303 h 5298523"/>
              <a:gd name="connsiteX58" fmla="*/ 415264 w 790693"/>
              <a:gd name="connsiteY58" fmla="*/ 4613563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126650 w 790693"/>
              <a:gd name="connsiteY5" fmla="*/ 233093 h 5298523"/>
              <a:gd name="connsiteX6" fmla="*/ 46390 w 790693"/>
              <a:gd name="connsiteY6" fmla="*/ 273622 h 5298523"/>
              <a:gd name="connsiteX7" fmla="*/ 163938 w 790693"/>
              <a:gd name="connsiteY7" fmla="*/ 397642 h 5298523"/>
              <a:gd name="connsiteX8" fmla="*/ 46390 w 790693"/>
              <a:gd name="connsiteY8" fmla="*/ 437362 h 5298523"/>
              <a:gd name="connsiteX9" fmla="*/ 174028 w 790693"/>
              <a:gd name="connsiteY9" fmla="*/ 631545 h 5298523"/>
              <a:gd name="connsiteX10" fmla="*/ 53871 w 790693"/>
              <a:gd name="connsiteY10" fmla="*/ 653338 h 5298523"/>
              <a:gd name="connsiteX11" fmla="*/ 158717 w 790693"/>
              <a:gd name="connsiteY11" fmla="*/ 862208 h 5298523"/>
              <a:gd name="connsiteX12" fmla="*/ 79096 w 790693"/>
              <a:gd name="connsiteY12" fmla="*/ 902555 h 5298523"/>
              <a:gd name="connsiteX13" fmla="*/ 158717 w 790693"/>
              <a:gd name="connsiteY13" fmla="*/ 972718 h 5298523"/>
              <a:gd name="connsiteX14" fmla="*/ 65759 w 790693"/>
              <a:gd name="connsiteY14" fmla="*/ 1009015 h 5298523"/>
              <a:gd name="connsiteX15" fmla="*/ 185741 w 790693"/>
              <a:gd name="connsiteY15" fmla="*/ 1107817 h 5298523"/>
              <a:gd name="connsiteX16" fmla="*/ 63150 w 790693"/>
              <a:gd name="connsiteY16" fmla="*/ 1133034 h 5298523"/>
              <a:gd name="connsiteX17" fmla="*/ 357158 w 790693"/>
              <a:gd name="connsiteY17" fmla="*/ 1392337 h 5298523"/>
              <a:gd name="connsiteX18" fmla="*/ 2259 w 790693"/>
              <a:gd name="connsiteY18" fmla="*/ 1434487 h 5298523"/>
              <a:gd name="connsiteX19" fmla="*/ 115747 w 790693"/>
              <a:gd name="connsiteY19" fmla="*/ 1530049 h 5298523"/>
              <a:gd name="connsiteX20" fmla="*/ 66524 w 790693"/>
              <a:gd name="connsiteY20" fmla="*/ 1532346 h 5298523"/>
              <a:gd name="connsiteX21" fmla="*/ 104671 w 790693"/>
              <a:gd name="connsiteY21" fmla="*/ 1661726 h 5298523"/>
              <a:gd name="connsiteX22" fmla="*/ 31256 w 790693"/>
              <a:gd name="connsiteY22" fmla="*/ 1696219 h 5298523"/>
              <a:gd name="connsiteX23" fmla="*/ 103049 w 790693"/>
              <a:gd name="connsiteY23" fmla="*/ 1823036 h 5298523"/>
              <a:gd name="connsiteX24" fmla="*/ 56655 w 790693"/>
              <a:gd name="connsiteY24" fmla="*/ 1829699 h 5298523"/>
              <a:gd name="connsiteX25" fmla="*/ 141959 w 790693"/>
              <a:gd name="connsiteY25" fmla="*/ 1940392 h 5298523"/>
              <a:gd name="connsiteX26" fmla="*/ 102236 w 790693"/>
              <a:gd name="connsiteY26" fmla="*/ 1963990 h 5298523"/>
              <a:gd name="connsiteX27" fmla="*/ 199252 w 790693"/>
              <a:gd name="connsiteY27" fmla="*/ 2073689 h 5298523"/>
              <a:gd name="connsiteX28" fmla="*/ 40535 w 790693"/>
              <a:gd name="connsiteY28" fmla="*/ 2148085 h 5298523"/>
              <a:gd name="connsiteX29" fmla="*/ 125026 w 790693"/>
              <a:gd name="connsiteY29" fmla="*/ 2341458 h 5298523"/>
              <a:gd name="connsiteX30" fmla="*/ 41983 w 790693"/>
              <a:gd name="connsiteY30" fmla="*/ 2362441 h 5298523"/>
              <a:gd name="connsiteX31" fmla="*/ 106294 w 790693"/>
              <a:gd name="connsiteY31" fmla="*/ 2513039 h 5298523"/>
              <a:gd name="connsiteX32" fmla="*/ 55669 w 790693"/>
              <a:gd name="connsiteY32" fmla="*/ 2564648 h 5298523"/>
              <a:gd name="connsiteX33" fmla="*/ 108092 w 790693"/>
              <a:gd name="connsiteY33" fmla="*/ 2607424 h 5298523"/>
              <a:gd name="connsiteX34" fmla="*/ 50624 w 790693"/>
              <a:gd name="connsiteY34" fmla="*/ 2629217 h 5298523"/>
              <a:gd name="connsiteX35" fmla="*/ 226276 w 790693"/>
              <a:gd name="connsiteY35" fmla="*/ 2853844 h 5298523"/>
              <a:gd name="connsiteX36" fmla="*/ 50450 w 790693"/>
              <a:gd name="connsiteY36" fmla="*/ 2875821 h 5298523"/>
              <a:gd name="connsiteX37" fmla="*/ 224652 w 790693"/>
              <a:gd name="connsiteY37" fmla="*/ 3136926 h 5298523"/>
              <a:gd name="connsiteX38" fmla="*/ 132506 w 790693"/>
              <a:gd name="connsiteY38" fmla="*/ 3171420 h 5298523"/>
              <a:gd name="connsiteX39" fmla="*/ 282120 w 790693"/>
              <a:gd name="connsiteY39" fmla="*/ 3314176 h 5298523"/>
              <a:gd name="connsiteX40" fmla="*/ 158543 w 790693"/>
              <a:gd name="connsiteY40" fmla="*/ 3329307 h 5298523"/>
              <a:gd name="connsiteX41" fmla="*/ 289600 w 790693"/>
              <a:gd name="connsiteY41" fmla="*/ 3447656 h 5298523"/>
              <a:gd name="connsiteX42" fmla="*/ 440027 w 790693"/>
              <a:gd name="connsiteY42" fmla="*/ 3523673 h 5298523"/>
              <a:gd name="connsiteX43" fmla="*/ 303924 w 790693"/>
              <a:gd name="connsiteY43" fmla="*/ 3573478 h 5298523"/>
              <a:gd name="connsiteX44" fmla="*/ 365625 w 790693"/>
              <a:gd name="connsiteY44" fmla="*/ 3643642 h 5298523"/>
              <a:gd name="connsiteX45" fmla="*/ 180871 w 790693"/>
              <a:gd name="connsiteY45" fmla="*/ 3672283 h 5298523"/>
              <a:gd name="connsiteX46" fmla="*/ 347880 w 790693"/>
              <a:gd name="connsiteY46" fmla="*/ 3781172 h 5298523"/>
              <a:gd name="connsiteX47" fmla="*/ 203311 w 790693"/>
              <a:gd name="connsiteY47" fmla="*/ 3834218 h 5298523"/>
              <a:gd name="connsiteX48" fmla="*/ 289601 w 790693"/>
              <a:gd name="connsiteY48" fmla="*/ 3896725 h 5298523"/>
              <a:gd name="connsiteX49" fmla="*/ 200701 w 790693"/>
              <a:gd name="connsiteY49" fmla="*/ 3923562 h 5298523"/>
              <a:gd name="connsiteX50" fmla="*/ 477139 w 790693"/>
              <a:gd name="connsiteY50" fmla="*/ 4116125 h 5298523"/>
              <a:gd name="connsiteX51" fmla="*/ 174139 w 790693"/>
              <a:gd name="connsiteY51" fmla="*/ 4133868 h 5298523"/>
              <a:gd name="connsiteX52" fmla="*/ 320857 w 790693"/>
              <a:gd name="connsiteY52" fmla="*/ 4271581 h 5298523"/>
              <a:gd name="connsiteX53" fmla="*/ 316292 w 790693"/>
              <a:gd name="connsiteY53" fmla="*/ 4267079 h 5298523"/>
              <a:gd name="connsiteX54" fmla="*/ 183943 w 790693"/>
              <a:gd name="connsiteY54" fmla="*/ 4328861 h 5298523"/>
              <a:gd name="connsiteX55" fmla="*/ 565578 w 790693"/>
              <a:gd name="connsiteY55" fmla="*/ 4480267 h 5298523"/>
              <a:gd name="connsiteX56" fmla="*/ 283393 w 790693"/>
              <a:gd name="connsiteY56" fmla="*/ 4512330 h 5298523"/>
              <a:gd name="connsiteX57" fmla="*/ 455163 w 790693"/>
              <a:gd name="connsiteY57" fmla="*/ 4583303 h 5298523"/>
              <a:gd name="connsiteX58" fmla="*/ 415264 w 790693"/>
              <a:gd name="connsiteY58" fmla="*/ 4613563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126650 w 790693"/>
              <a:gd name="connsiteY5" fmla="*/ 233093 h 5298523"/>
              <a:gd name="connsiteX6" fmla="*/ 46390 w 790693"/>
              <a:gd name="connsiteY6" fmla="*/ 273622 h 5298523"/>
              <a:gd name="connsiteX7" fmla="*/ 163938 w 790693"/>
              <a:gd name="connsiteY7" fmla="*/ 397642 h 5298523"/>
              <a:gd name="connsiteX8" fmla="*/ 46390 w 790693"/>
              <a:gd name="connsiteY8" fmla="*/ 437362 h 5298523"/>
              <a:gd name="connsiteX9" fmla="*/ 174028 w 790693"/>
              <a:gd name="connsiteY9" fmla="*/ 631545 h 5298523"/>
              <a:gd name="connsiteX10" fmla="*/ 53871 w 790693"/>
              <a:gd name="connsiteY10" fmla="*/ 653338 h 5298523"/>
              <a:gd name="connsiteX11" fmla="*/ 158717 w 790693"/>
              <a:gd name="connsiteY11" fmla="*/ 862208 h 5298523"/>
              <a:gd name="connsiteX12" fmla="*/ 79096 w 790693"/>
              <a:gd name="connsiteY12" fmla="*/ 902555 h 5298523"/>
              <a:gd name="connsiteX13" fmla="*/ 158717 w 790693"/>
              <a:gd name="connsiteY13" fmla="*/ 972718 h 5298523"/>
              <a:gd name="connsiteX14" fmla="*/ 65759 w 790693"/>
              <a:gd name="connsiteY14" fmla="*/ 1009015 h 5298523"/>
              <a:gd name="connsiteX15" fmla="*/ 185741 w 790693"/>
              <a:gd name="connsiteY15" fmla="*/ 1107817 h 5298523"/>
              <a:gd name="connsiteX16" fmla="*/ 63150 w 790693"/>
              <a:gd name="connsiteY16" fmla="*/ 1133034 h 5298523"/>
              <a:gd name="connsiteX17" fmla="*/ 357158 w 790693"/>
              <a:gd name="connsiteY17" fmla="*/ 1392337 h 5298523"/>
              <a:gd name="connsiteX18" fmla="*/ 2259 w 790693"/>
              <a:gd name="connsiteY18" fmla="*/ 1434487 h 5298523"/>
              <a:gd name="connsiteX19" fmla="*/ 115747 w 790693"/>
              <a:gd name="connsiteY19" fmla="*/ 1530049 h 5298523"/>
              <a:gd name="connsiteX20" fmla="*/ 66524 w 790693"/>
              <a:gd name="connsiteY20" fmla="*/ 1532346 h 5298523"/>
              <a:gd name="connsiteX21" fmla="*/ 104671 w 790693"/>
              <a:gd name="connsiteY21" fmla="*/ 1661726 h 5298523"/>
              <a:gd name="connsiteX22" fmla="*/ 31256 w 790693"/>
              <a:gd name="connsiteY22" fmla="*/ 1696219 h 5298523"/>
              <a:gd name="connsiteX23" fmla="*/ 103049 w 790693"/>
              <a:gd name="connsiteY23" fmla="*/ 1823036 h 5298523"/>
              <a:gd name="connsiteX24" fmla="*/ 56655 w 790693"/>
              <a:gd name="connsiteY24" fmla="*/ 1829699 h 5298523"/>
              <a:gd name="connsiteX25" fmla="*/ 141959 w 790693"/>
              <a:gd name="connsiteY25" fmla="*/ 1940392 h 5298523"/>
              <a:gd name="connsiteX26" fmla="*/ 102236 w 790693"/>
              <a:gd name="connsiteY26" fmla="*/ 1963990 h 5298523"/>
              <a:gd name="connsiteX27" fmla="*/ 199252 w 790693"/>
              <a:gd name="connsiteY27" fmla="*/ 2073689 h 5298523"/>
              <a:gd name="connsiteX28" fmla="*/ 40535 w 790693"/>
              <a:gd name="connsiteY28" fmla="*/ 2148085 h 5298523"/>
              <a:gd name="connsiteX29" fmla="*/ 125026 w 790693"/>
              <a:gd name="connsiteY29" fmla="*/ 2341458 h 5298523"/>
              <a:gd name="connsiteX30" fmla="*/ 41983 w 790693"/>
              <a:gd name="connsiteY30" fmla="*/ 2362441 h 5298523"/>
              <a:gd name="connsiteX31" fmla="*/ 106294 w 790693"/>
              <a:gd name="connsiteY31" fmla="*/ 2513039 h 5298523"/>
              <a:gd name="connsiteX32" fmla="*/ 55669 w 790693"/>
              <a:gd name="connsiteY32" fmla="*/ 2564648 h 5298523"/>
              <a:gd name="connsiteX33" fmla="*/ 108092 w 790693"/>
              <a:gd name="connsiteY33" fmla="*/ 2607424 h 5298523"/>
              <a:gd name="connsiteX34" fmla="*/ 50624 w 790693"/>
              <a:gd name="connsiteY34" fmla="*/ 2629217 h 5298523"/>
              <a:gd name="connsiteX35" fmla="*/ 226276 w 790693"/>
              <a:gd name="connsiteY35" fmla="*/ 2853844 h 5298523"/>
              <a:gd name="connsiteX36" fmla="*/ 50450 w 790693"/>
              <a:gd name="connsiteY36" fmla="*/ 2875821 h 5298523"/>
              <a:gd name="connsiteX37" fmla="*/ 224652 w 790693"/>
              <a:gd name="connsiteY37" fmla="*/ 3136926 h 5298523"/>
              <a:gd name="connsiteX38" fmla="*/ 132506 w 790693"/>
              <a:gd name="connsiteY38" fmla="*/ 3171420 h 5298523"/>
              <a:gd name="connsiteX39" fmla="*/ 282120 w 790693"/>
              <a:gd name="connsiteY39" fmla="*/ 3314176 h 5298523"/>
              <a:gd name="connsiteX40" fmla="*/ 158543 w 790693"/>
              <a:gd name="connsiteY40" fmla="*/ 3329307 h 5298523"/>
              <a:gd name="connsiteX41" fmla="*/ 289600 w 790693"/>
              <a:gd name="connsiteY41" fmla="*/ 3447656 h 5298523"/>
              <a:gd name="connsiteX42" fmla="*/ 440027 w 790693"/>
              <a:gd name="connsiteY42" fmla="*/ 3523673 h 5298523"/>
              <a:gd name="connsiteX43" fmla="*/ 303924 w 790693"/>
              <a:gd name="connsiteY43" fmla="*/ 3573478 h 5298523"/>
              <a:gd name="connsiteX44" fmla="*/ 365625 w 790693"/>
              <a:gd name="connsiteY44" fmla="*/ 3643642 h 5298523"/>
              <a:gd name="connsiteX45" fmla="*/ 180871 w 790693"/>
              <a:gd name="connsiteY45" fmla="*/ 3672283 h 5298523"/>
              <a:gd name="connsiteX46" fmla="*/ 347880 w 790693"/>
              <a:gd name="connsiteY46" fmla="*/ 3781172 h 5298523"/>
              <a:gd name="connsiteX47" fmla="*/ 203311 w 790693"/>
              <a:gd name="connsiteY47" fmla="*/ 3834218 h 5298523"/>
              <a:gd name="connsiteX48" fmla="*/ 289601 w 790693"/>
              <a:gd name="connsiteY48" fmla="*/ 3896725 h 5298523"/>
              <a:gd name="connsiteX49" fmla="*/ 200701 w 790693"/>
              <a:gd name="connsiteY49" fmla="*/ 3923562 h 5298523"/>
              <a:gd name="connsiteX50" fmla="*/ 477139 w 790693"/>
              <a:gd name="connsiteY50" fmla="*/ 4116125 h 5298523"/>
              <a:gd name="connsiteX51" fmla="*/ 174139 w 790693"/>
              <a:gd name="connsiteY51" fmla="*/ 4133868 h 5298523"/>
              <a:gd name="connsiteX52" fmla="*/ 320857 w 790693"/>
              <a:gd name="connsiteY52" fmla="*/ 4271581 h 5298523"/>
              <a:gd name="connsiteX53" fmla="*/ 316292 w 790693"/>
              <a:gd name="connsiteY53" fmla="*/ 4267079 h 5298523"/>
              <a:gd name="connsiteX54" fmla="*/ 183943 w 790693"/>
              <a:gd name="connsiteY54" fmla="*/ 4328861 h 5298523"/>
              <a:gd name="connsiteX55" fmla="*/ 565578 w 790693"/>
              <a:gd name="connsiteY55" fmla="*/ 4480267 h 5298523"/>
              <a:gd name="connsiteX56" fmla="*/ 283393 w 790693"/>
              <a:gd name="connsiteY56" fmla="*/ 4512330 h 5298523"/>
              <a:gd name="connsiteX57" fmla="*/ 455163 w 790693"/>
              <a:gd name="connsiteY57" fmla="*/ 4583303 h 5298523"/>
              <a:gd name="connsiteX58" fmla="*/ 415264 w 790693"/>
              <a:gd name="connsiteY58" fmla="*/ 4613563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126650 w 790693"/>
              <a:gd name="connsiteY5" fmla="*/ 233093 h 5298523"/>
              <a:gd name="connsiteX6" fmla="*/ 46390 w 790693"/>
              <a:gd name="connsiteY6" fmla="*/ 273622 h 5298523"/>
              <a:gd name="connsiteX7" fmla="*/ 163938 w 790693"/>
              <a:gd name="connsiteY7" fmla="*/ 397642 h 5298523"/>
              <a:gd name="connsiteX8" fmla="*/ 46390 w 790693"/>
              <a:gd name="connsiteY8" fmla="*/ 437362 h 5298523"/>
              <a:gd name="connsiteX9" fmla="*/ 174028 w 790693"/>
              <a:gd name="connsiteY9" fmla="*/ 631545 h 5298523"/>
              <a:gd name="connsiteX10" fmla="*/ 53871 w 790693"/>
              <a:gd name="connsiteY10" fmla="*/ 653338 h 5298523"/>
              <a:gd name="connsiteX11" fmla="*/ 158717 w 790693"/>
              <a:gd name="connsiteY11" fmla="*/ 862208 h 5298523"/>
              <a:gd name="connsiteX12" fmla="*/ 79096 w 790693"/>
              <a:gd name="connsiteY12" fmla="*/ 902555 h 5298523"/>
              <a:gd name="connsiteX13" fmla="*/ 158717 w 790693"/>
              <a:gd name="connsiteY13" fmla="*/ 972718 h 5298523"/>
              <a:gd name="connsiteX14" fmla="*/ 65759 w 790693"/>
              <a:gd name="connsiteY14" fmla="*/ 1009015 h 5298523"/>
              <a:gd name="connsiteX15" fmla="*/ 185741 w 790693"/>
              <a:gd name="connsiteY15" fmla="*/ 1107817 h 5298523"/>
              <a:gd name="connsiteX16" fmla="*/ 63150 w 790693"/>
              <a:gd name="connsiteY16" fmla="*/ 1133034 h 5298523"/>
              <a:gd name="connsiteX17" fmla="*/ 357158 w 790693"/>
              <a:gd name="connsiteY17" fmla="*/ 1392337 h 5298523"/>
              <a:gd name="connsiteX18" fmla="*/ 2259 w 790693"/>
              <a:gd name="connsiteY18" fmla="*/ 1434487 h 5298523"/>
              <a:gd name="connsiteX19" fmla="*/ 115747 w 790693"/>
              <a:gd name="connsiteY19" fmla="*/ 1530049 h 5298523"/>
              <a:gd name="connsiteX20" fmla="*/ 66524 w 790693"/>
              <a:gd name="connsiteY20" fmla="*/ 1532346 h 5298523"/>
              <a:gd name="connsiteX21" fmla="*/ 104671 w 790693"/>
              <a:gd name="connsiteY21" fmla="*/ 1661726 h 5298523"/>
              <a:gd name="connsiteX22" fmla="*/ 31256 w 790693"/>
              <a:gd name="connsiteY22" fmla="*/ 1696219 h 5298523"/>
              <a:gd name="connsiteX23" fmla="*/ 103049 w 790693"/>
              <a:gd name="connsiteY23" fmla="*/ 1823036 h 5298523"/>
              <a:gd name="connsiteX24" fmla="*/ 56655 w 790693"/>
              <a:gd name="connsiteY24" fmla="*/ 1829699 h 5298523"/>
              <a:gd name="connsiteX25" fmla="*/ 141959 w 790693"/>
              <a:gd name="connsiteY25" fmla="*/ 1940392 h 5298523"/>
              <a:gd name="connsiteX26" fmla="*/ 102236 w 790693"/>
              <a:gd name="connsiteY26" fmla="*/ 1963990 h 5298523"/>
              <a:gd name="connsiteX27" fmla="*/ 199252 w 790693"/>
              <a:gd name="connsiteY27" fmla="*/ 2073689 h 5298523"/>
              <a:gd name="connsiteX28" fmla="*/ 40535 w 790693"/>
              <a:gd name="connsiteY28" fmla="*/ 2148085 h 5298523"/>
              <a:gd name="connsiteX29" fmla="*/ 125026 w 790693"/>
              <a:gd name="connsiteY29" fmla="*/ 2341458 h 5298523"/>
              <a:gd name="connsiteX30" fmla="*/ 41983 w 790693"/>
              <a:gd name="connsiteY30" fmla="*/ 2362441 h 5298523"/>
              <a:gd name="connsiteX31" fmla="*/ 106294 w 790693"/>
              <a:gd name="connsiteY31" fmla="*/ 2513039 h 5298523"/>
              <a:gd name="connsiteX32" fmla="*/ 55669 w 790693"/>
              <a:gd name="connsiteY32" fmla="*/ 2564648 h 5298523"/>
              <a:gd name="connsiteX33" fmla="*/ 108092 w 790693"/>
              <a:gd name="connsiteY33" fmla="*/ 2607424 h 5298523"/>
              <a:gd name="connsiteX34" fmla="*/ 50624 w 790693"/>
              <a:gd name="connsiteY34" fmla="*/ 2629217 h 5298523"/>
              <a:gd name="connsiteX35" fmla="*/ 226276 w 790693"/>
              <a:gd name="connsiteY35" fmla="*/ 2853844 h 5298523"/>
              <a:gd name="connsiteX36" fmla="*/ 50450 w 790693"/>
              <a:gd name="connsiteY36" fmla="*/ 2875821 h 5298523"/>
              <a:gd name="connsiteX37" fmla="*/ 224652 w 790693"/>
              <a:gd name="connsiteY37" fmla="*/ 3136926 h 5298523"/>
              <a:gd name="connsiteX38" fmla="*/ 132506 w 790693"/>
              <a:gd name="connsiteY38" fmla="*/ 3171420 h 5298523"/>
              <a:gd name="connsiteX39" fmla="*/ 282120 w 790693"/>
              <a:gd name="connsiteY39" fmla="*/ 3314176 h 5298523"/>
              <a:gd name="connsiteX40" fmla="*/ 158543 w 790693"/>
              <a:gd name="connsiteY40" fmla="*/ 3329307 h 5298523"/>
              <a:gd name="connsiteX41" fmla="*/ 289600 w 790693"/>
              <a:gd name="connsiteY41" fmla="*/ 3447656 h 5298523"/>
              <a:gd name="connsiteX42" fmla="*/ 440027 w 790693"/>
              <a:gd name="connsiteY42" fmla="*/ 3523673 h 5298523"/>
              <a:gd name="connsiteX43" fmla="*/ 303924 w 790693"/>
              <a:gd name="connsiteY43" fmla="*/ 3573478 h 5298523"/>
              <a:gd name="connsiteX44" fmla="*/ 365625 w 790693"/>
              <a:gd name="connsiteY44" fmla="*/ 3643642 h 5298523"/>
              <a:gd name="connsiteX45" fmla="*/ 180871 w 790693"/>
              <a:gd name="connsiteY45" fmla="*/ 3672283 h 5298523"/>
              <a:gd name="connsiteX46" fmla="*/ 347880 w 790693"/>
              <a:gd name="connsiteY46" fmla="*/ 3781172 h 5298523"/>
              <a:gd name="connsiteX47" fmla="*/ 203311 w 790693"/>
              <a:gd name="connsiteY47" fmla="*/ 3834218 h 5298523"/>
              <a:gd name="connsiteX48" fmla="*/ 289601 w 790693"/>
              <a:gd name="connsiteY48" fmla="*/ 3896725 h 5298523"/>
              <a:gd name="connsiteX49" fmla="*/ 200701 w 790693"/>
              <a:gd name="connsiteY49" fmla="*/ 3923562 h 5298523"/>
              <a:gd name="connsiteX50" fmla="*/ 477139 w 790693"/>
              <a:gd name="connsiteY50" fmla="*/ 4116125 h 5298523"/>
              <a:gd name="connsiteX51" fmla="*/ 174139 w 790693"/>
              <a:gd name="connsiteY51" fmla="*/ 4133868 h 5298523"/>
              <a:gd name="connsiteX52" fmla="*/ 320857 w 790693"/>
              <a:gd name="connsiteY52" fmla="*/ 4271581 h 5298523"/>
              <a:gd name="connsiteX53" fmla="*/ 316292 w 790693"/>
              <a:gd name="connsiteY53" fmla="*/ 4267079 h 5298523"/>
              <a:gd name="connsiteX54" fmla="*/ 183943 w 790693"/>
              <a:gd name="connsiteY54" fmla="*/ 4328861 h 5298523"/>
              <a:gd name="connsiteX55" fmla="*/ 565578 w 790693"/>
              <a:gd name="connsiteY55" fmla="*/ 4480267 h 5298523"/>
              <a:gd name="connsiteX56" fmla="*/ 283393 w 790693"/>
              <a:gd name="connsiteY56" fmla="*/ 4512330 h 5298523"/>
              <a:gd name="connsiteX57" fmla="*/ 455163 w 790693"/>
              <a:gd name="connsiteY57" fmla="*/ 4583303 h 5298523"/>
              <a:gd name="connsiteX58" fmla="*/ 415264 w 790693"/>
              <a:gd name="connsiteY58" fmla="*/ 4613563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50624 w 790693"/>
              <a:gd name="connsiteY4" fmla="*/ 148609 h 5298523"/>
              <a:gd name="connsiteX5" fmla="*/ 126650 w 790693"/>
              <a:gd name="connsiteY5" fmla="*/ 233093 h 5298523"/>
              <a:gd name="connsiteX6" fmla="*/ 46390 w 790693"/>
              <a:gd name="connsiteY6" fmla="*/ 273622 h 5298523"/>
              <a:gd name="connsiteX7" fmla="*/ 163938 w 790693"/>
              <a:gd name="connsiteY7" fmla="*/ 397642 h 5298523"/>
              <a:gd name="connsiteX8" fmla="*/ 46390 w 790693"/>
              <a:gd name="connsiteY8" fmla="*/ 437362 h 5298523"/>
              <a:gd name="connsiteX9" fmla="*/ 174028 w 790693"/>
              <a:gd name="connsiteY9" fmla="*/ 631545 h 5298523"/>
              <a:gd name="connsiteX10" fmla="*/ 53871 w 790693"/>
              <a:gd name="connsiteY10" fmla="*/ 653338 h 5298523"/>
              <a:gd name="connsiteX11" fmla="*/ 158717 w 790693"/>
              <a:gd name="connsiteY11" fmla="*/ 862208 h 5298523"/>
              <a:gd name="connsiteX12" fmla="*/ 79096 w 790693"/>
              <a:gd name="connsiteY12" fmla="*/ 902555 h 5298523"/>
              <a:gd name="connsiteX13" fmla="*/ 158717 w 790693"/>
              <a:gd name="connsiteY13" fmla="*/ 972718 h 5298523"/>
              <a:gd name="connsiteX14" fmla="*/ 65759 w 790693"/>
              <a:gd name="connsiteY14" fmla="*/ 1009015 h 5298523"/>
              <a:gd name="connsiteX15" fmla="*/ 185741 w 790693"/>
              <a:gd name="connsiteY15" fmla="*/ 1107817 h 5298523"/>
              <a:gd name="connsiteX16" fmla="*/ 63150 w 790693"/>
              <a:gd name="connsiteY16" fmla="*/ 1133034 h 5298523"/>
              <a:gd name="connsiteX17" fmla="*/ 357158 w 790693"/>
              <a:gd name="connsiteY17" fmla="*/ 1392337 h 5298523"/>
              <a:gd name="connsiteX18" fmla="*/ 2259 w 790693"/>
              <a:gd name="connsiteY18" fmla="*/ 1434487 h 5298523"/>
              <a:gd name="connsiteX19" fmla="*/ 115747 w 790693"/>
              <a:gd name="connsiteY19" fmla="*/ 1530049 h 5298523"/>
              <a:gd name="connsiteX20" fmla="*/ 66524 w 790693"/>
              <a:gd name="connsiteY20" fmla="*/ 1532346 h 5298523"/>
              <a:gd name="connsiteX21" fmla="*/ 104671 w 790693"/>
              <a:gd name="connsiteY21" fmla="*/ 1661726 h 5298523"/>
              <a:gd name="connsiteX22" fmla="*/ 31256 w 790693"/>
              <a:gd name="connsiteY22" fmla="*/ 1696219 h 5298523"/>
              <a:gd name="connsiteX23" fmla="*/ 103049 w 790693"/>
              <a:gd name="connsiteY23" fmla="*/ 1823036 h 5298523"/>
              <a:gd name="connsiteX24" fmla="*/ 56655 w 790693"/>
              <a:gd name="connsiteY24" fmla="*/ 1829699 h 5298523"/>
              <a:gd name="connsiteX25" fmla="*/ 141959 w 790693"/>
              <a:gd name="connsiteY25" fmla="*/ 1940392 h 5298523"/>
              <a:gd name="connsiteX26" fmla="*/ 102236 w 790693"/>
              <a:gd name="connsiteY26" fmla="*/ 1963990 h 5298523"/>
              <a:gd name="connsiteX27" fmla="*/ 199252 w 790693"/>
              <a:gd name="connsiteY27" fmla="*/ 2073689 h 5298523"/>
              <a:gd name="connsiteX28" fmla="*/ 40535 w 790693"/>
              <a:gd name="connsiteY28" fmla="*/ 2148085 h 5298523"/>
              <a:gd name="connsiteX29" fmla="*/ 125026 w 790693"/>
              <a:gd name="connsiteY29" fmla="*/ 2341458 h 5298523"/>
              <a:gd name="connsiteX30" fmla="*/ 41983 w 790693"/>
              <a:gd name="connsiteY30" fmla="*/ 2362441 h 5298523"/>
              <a:gd name="connsiteX31" fmla="*/ 106294 w 790693"/>
              <a:gd name="connsiteY31" fmla="*/ 2513039 h 5298523"/>
              <a:gd name="connsiteX32" fmla="*/ 55669 w 790693"/>
              <a:gd name="connsiteY32" fmla="*/ 2564648 h 5298523"/>
              <a:gd name="connsiteX33" fmla="*/ 108092 w 790693"/>
              <a:gd name="connsiteY33" fmla="*/ 2607424 h 5298523"/>
              <a:gd name="connsiteX34" fmla="*/ 50624 w 790693"/>
              <a:gd name="connsiteY34" fmla="*/ 2629217 h 5298523"/>
              <a:gd name="connsiteX35" fmla="*/ 226276 w 790693"/>
              <a:gd name="connsiteY35" fmla="*/ 2853844 h 5298523"/>
              <a:gd name="connsiteX36" fmla="*/ 50450 w 790693"/>
              <a:gd name="connsiteY36" fmla="*/ 2875821 h 5298523"/>
              <a:gd name="connsiteX37" fmla="*/ 224652 w 790693"/>
              <a:gd name="connsiteY37" fmla="*/ 3136926 h 5298523"/>
              <a:gd name="connsiteX38" fmla="*/ 132506 w 790693"/>
              <a:gd name="connsiteY38" fmla="*/ 3171420 h 5298523"/>
              <a:gd name="connsiteX39" fmla="*/ 282120 w 790693"/>
              <a:gd name="connsiteY39" fmla="*/ 3314176 h 5298523"/>
              <a:gd name="connsiteX40" fmla="*/ 158543 w 790693"/>
              <a:gd name="connsiteY40" fmla="*/ 3329307 h 5298523"/>
              <a:gd name="connsiteX41" fmla="*/ 289600 w 790693"/>
              <a:gd name="connsiteY41" fmla="*/ 3447656 h 5298523"/>
              <a:gd name="connsiteX42" fmla="*/ 440027 w 790693"/>
              <a:gd name="connsiteY42" fmla="*/ 3523673 h 5298523"/>
              <a:gd name="connsiteX43" fmla="*/ 303924 w 790693"/>
              <a:gd name="connsiteY43" fmla="*/ 3573478 h 5298523"/>
              <a:gd name="connsiteX44" fmla="*/ 365625 w 790693"/>
              <a:gd name="connsiteY44" fmla="*/ 3643642 h 5298523"/>
              <a:gd name="connsiteX45" fmla="*/ 180871 w 790693"/>
              <a:gd name="connsiteY45" fmla="*/ 3672283 h 5298523"/>
              <a:gd name="connsiteX46" fmla="*/ 347880 w 790693"/>
              <a:gd name="connsiteY46" fmla="*/ 3781172 h 5298523"/>
              <a:gd name="connsiteX47" fmla="*/ 203311 w 790693"/>
              <a:gd name="connsiteY47" fmla="*/ 3834218 h 5298523"/>
              <a:gd name="connsiteX48" fmla="*/ 289601 w 790693"/>
              <a:gd name="connsiteY48" fmla="*/ 3896725 h 5298523"/>
              <a:gd name="connsiteX49" fmla="*/ 200701 w 790693"/>
              <a:gd name="connsiteY49" fmla="*/ 3923562 h 5298523"/>
              <a:gd name="connsiteX50" fmla="*/ 477139 w 790693"/>
              <a:gd name="connsiteY50" fmla="*/ 4116125 h 5298523"/>
              <a:gd name="connsiteX51" fmla="*/ 174139 w 790693"/>
              <a:gd name="connsiteY51" fmla="*/ 4133868 h 5298523"/>
              <a:gd name="connsiteX52" fmla="*/ 320857 w 790693"/>
              <a:gd name="connsiteY52" fmla="*/ 4271581 h 5298523"/>
              <a:gd name="connsiteX53" fmla="*/ 316292 w 790693"/>
              <a:gd name="connsiteY53" fmla="*/ 4267079 h 5298523"/>
              <a:gd name="connsiteX54" fmla="*/ 183943 w 790693"/>
              <a:gd name="connsiteY54" fmla="*/ 4328861 h 5298523"/>
              <a:gd name="connsiteX55" fmla="*/ 565578 w 790693"/>
              <a:gd name="connsiteY55" fmla="*/ 4480267 h 5298523"/>
              <a:gd name="connsiteX56" fmla="*/ 283393 w 790693"/>
              <a:gd name="connsiteY56" fmla="*/ 4512330 h 5298523"/>
              <a:gd name="connsiteX57" fmla="*/ 455163 w 790693"/>
              <a:gd name="connsiteY57" fmla="*/ 4583303 h 5298523"/>
              <a:gd name="connsiteX58" fmla="*/ 415264 w 790693"/>
              <a:gd name="connsiteY58" fmla="*/ 4613563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4058 w 790693"/>
              <a:gd name="connsiteY4" fmla="*/ 127442 h 5298523"/>
              <a:gd name="connsiteX5" fmla="*/ 126650 w 790693"/>
              <a:gd name="connsiteY5" fmla="*/ 233093 h 5298523"/>
              <a:gd name="connsiteX6" fmla="*/ 46390 w 790693"/>
              <a:gd name="connsiteY6" fmla="*/ 273622 h 5298523"/>
              <a:gd name="connsiteX7" fmla="*/ 163938 w 790693"/>
              <a:gd name="connsiteY7" fmla="*/ 397642 h 5298523"/>
              <a:gd name="connsiteX8" fmla="*/ 46390 w 790693"/>
              <a:gd name="connsiteY8" fmla="*/ 437362 h 5298523"/>
              <a:gd name="connsiteX9" fmla="*/ 174028 w 790693"/>
              <a:gd name="connsiteY9" fmla="*/ 631545 h 5298523"/>
              <a:gd name="connsiteX10" fmla="*/ 53871 w 790693"/>
              <a:gd name="connsiteY10" fmla="*/ 653338 h 5298523"/>
              <a:gd name="connsiteX11" fmla="*/ 158717 w 790693"/>
              <a:gd name="connsiteY11" fmla="*/ 862208 h 5298523"/>
              <a:gd name="connsiteX12" fmla="*/ 79096 w 790693"/>
              <a:gd name="connsiteY12" fmla="*/ 902555 h 5298523"/>
              <a:gd name="connsiteX13" fmla="*/ 158717 w 790693"/>
              <a:gd name="connsiteY13" fmla="*/ 972718 h 5298523"/>
              <a:gd name="connsiteX14" fmla="*/ 65759 w 790693"/>
              <a:gd name="connsiteY14" fmla="*/ 1009015 h 5298523"/>
              <a:gd name="connsiteX15" fmla="*/ 185741 w 790693"/>
              <a:gd name="connsiteY15" fmla="*/ 1107817 h 5298523"/>
              <a:gd name="connsiteX16" fmla="*/ 63150 w 790693"/>
              <a:gd name="connsiteY16" fmla="*/ 1133034 h 5298523"/>
              <a:gd name="connsiteX17" fmla="*/ 357158 w 790693"/>
              <a:gd name="connsiteY17" fmla="*/ 1392337 h 5298523"/>
              <a:gd name="connsiteX18" fmla="*/ 2259 w 790693"/>
              <a:gd name="connsiteY18" fmla="*/ 1434487 h 5298523"/>
              <a:gd name="connsiteX19" fmla="*/ 115747 w 790693"/>
              <a:gd name="connsiteY19" fmla="*/ 1530049 h 5298523"/>
              <a:gd name="connsiteX20" fmla="*/ 66524 w 790693"/>
              <a:gd name="connsiteY20" fmla="*/ 1532346 h 5298523"/>
              <a:gd name="connsiteX21" fmla="*/ 104671 w 790693"/>
              <a:gd name="connsiteY21" fmla="*/ 1661726 h 5298523"/>
              <a:gd name="connsiteX22" fmla="*/ 31256 w 790693"/>
              <a:gd name="connsiteY22" fmla="*/ 1696219 h 5298523"/>
              <a:gd name="connsiteX23" fmla="*/ 103049 w 790693"/>
              <a:gd name="connsiteY23" fmla="*/ 1823036 h 5298523"/>
              <a:gd name="connsiteX24" fmla="*/ 56655 w 790693"/>
              <a:gd name="connsiteY24" fmla="*/ 1829699 h 5298523"/>
              <a:gd name="connsiteX25" fmla="*/ 141959 w 790693"/>
              <a:gd name="connsiteY25" fmla="*/ 1940392 h 5298523"/>
              <a:gd name="connsiteX26" fmla="*/ 102236 w 790693"/>
              <a:gd name="connsiteY26" fmla="*/ 1963990 h 5298523"/>
              <a:gd name="connsiteX27" fmla="*/ 199252 w 790693"/>
              <a:gd name="connsiteY27" fmla="*/ 2073689 h 5298523"/>
              <a:gd name="connsiteX28" fmla="*/ 40535 w 790693"/>
              <a:gd name="connsiteY28" fmla="*/ 2148085 h 5298523"/>
              <a:gd name="connsiteX29" fmla="*/ 125026 w 790693"/>
              <a:gd name="connsiteY29" fmla="*/ 2341458 h 5298523"/>
              <a:gd name="connsiteX30" fmla="*/ 41983 w 790693"/>
              <a:gd name="connsiteY30" fmla="*/ 2362441 h 5298523"/>
              <a:gd name="connsiteX31" fmla="*/ 106294 w 790693"/>
              <a:gd name="connsiteY31" fmla="*/ 2513039 h 5298523"/>
              <a:gd name="connsiteX32" fmla="*/ 55669 w 790693"/>
              <a:gd name="connsiteY32" fmla="*/ 2564648 h 5298523"/>
              <a:gd name="connsiteX33" fmla="*/ 108092 w 790693"/>
              <a:gd name="connsiteY33" fmla="*/ 2607424 h 5298523"/>
              <a:gd name="connsiteX34" fmla="*/ 50624 w 790693"/>
              <a:gd name="connsiteY34" fmla="*/ 2629217 h 5298523"/>
              <a:gd name="connsiteX35" fmla="*/ 226276 w 790693"/>
              <a:gd name="connsiteY35" fmla="*/ 2853844 h 5298523"/>
              <a:gd name="connsiteX36" fmla="*/ 50450 w 790693"/>
              <a:gd name="connsiteY36" fmla="*/ 2875821 h 5298523"/>
              <a:gd name="connsiteX37" fmla="*/ 224652 w 790693"/>
              <a:gd name="connsiteY37" fmla="*/ 3136926 h 5298523"/>
              <a:gd name="connsiteX38" fmla="*/ 132506 w 790693"/>
              <a:gd name="connsiteY38" fmla="*/ 3171420 h 5298523"/>
              <a:gd name="connsiteX39" fmla="*/ 282120 w 790693"/>
              <a:gd name="connsiteY39" fmla="*/ 3314176 h 5298523"/>
              <a:gd name="connsiteX40" fmla="*/ 158543 w 790693"/>
              <a:gd name="connsiteY40" fmla="*/ 3329307 h 5298523"/>
              <a:gd name="connsiteX41" fmla="*/ 289600 w 790693"/>
              <a:gd name="connsiteY41" fmla="*/ 3447656 h 5298523"/>
              <a:gd name="connsiteX42" fmla="*/ 440027 w 790693"/>
              <a:gd name="connsiteY42" fmla="*/ 3523673 h 5298523"/>
              <a:gd name="connsiteX43" fmla="*/ 303924 w 790693"/>
              <a:gd name="connsiteY43" fmla="*/ 3573478 h 5298523"/>
              <a:gd name="connsiteX44" fmla="*/ 365625 w 790693"/>
              <a:gd name="connsiteY44" fmla="*/ 3643642 h 5298523"/>
              <a:gd name="connsiteX45" fmla="*/ 180871 w 790693"/>
              <a:gd name="connsiteY45" fmla="*/ 3672283 h 5298523"/>
              <a:gd name="connsiteX46" fmla="*/ 347880 w 790693"/>
              <a:gd name="connsiteY46" fmla="*/ 3781172 h 5298523"/>
              <a:gd name="connsiteX47" fmla="*/ 203311 w 790693"/>
              <a:gd name="connsiteY47" fmla="*/ 3834218 h 5298523"/>
              <a:gd name="connsiteX48" fmla="*/ 289601 w 790693"/>
              <a:gd name="connsiteY48" fmla="*/ 3896725 h 5298523"/>
              <a:gd name="connsiteX49" fmla="*/ 200701 w 790693"/>
              <a:gd name="connsiteY49" fmla="*/ 3923562 h 5298523"/>
              <a:gd name="connsiteX50" fmla="*/ 477139 w 790693"/>
              <a:gd name="connsiteY50" fmla="*/ 4116125 h 5298523"/>
              <a:gd name="connsiteX51" fmla="*/ 174139 w 790693"/>
              <a:gd name="connsiteY51" fmla="*/ 4133868 h 5298523"/>
              <a:gd name="connsiteX52" fmla="*/ 320857 w 790693"/>
              <a:gd name="connsiteY52" fmla="*/ 4271581 h 5298523"/>
              <a:gd name="connsiteX53" fmla="*/ 316292 w 790693"/>
              <a:gd name="connsiteY53" fmla="*/ 4267079 h 5298523"/>
              <a:gd name="connsiteX54" fmla="*/ 183943 w 790693"/>
              <a:gd name="connsiteY54" fmla="*/ 4328861 h 5298523"/>
              <a:gd name="connsiteX55" fmla="*/ 565578 w 790693"/>
              <a:gd name="connsiteY55" fmla="*/ 4480267 h 5298523"/>
              <a:gd name="connsiteX56" fmla="*/ 283393 w 790693"/>
              <a:gd name="connsiteY56" fmla="*/ 4512330 h 5298523"/>
              <a:gd name="connsiteX57" fmla="*/ 455163 w 790693"/>
              <a:gd name="connsiteY57" fmla="*/ 4583303 h 5298523"/>
              <a:gd name="connsiteX58" fmla="*/ 415264 w 790693"/>
              <a:gd name="connsiteY58" fmla="*/ 4613563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4058 w 790693"/>
              <a:gd name="connsiteY4" fmla="*/ 127442 h 5298523"/>
              <a:gd name="connsiteX5" fmla="*/ 126650 w 790693"/>
              <a:gd name="connsiteY5" fmla="*/ 233093 h 5298523"/>
              <a:gd name="connsiteX6" fmla="*/ 46390 w 790693"/>
              <a:gd name="connsiteY6" fmla="*/ 273622 h 5298523"/>
              <a:gd name="connsiteX7" fmla="*/ 163938 w 790693"/>
              <a:gd name="connsiteY7" fmla="*/ 397642 h 5298523"/>
              <a:gd name="connsiteX8" fmla="*/ 46390 w 790693"/>
              <a:gd name="connsiteY8" fmla="*/ 437362 h 5298523"/>
              <a:gd name="connsiteX9" fmla="*/ 174028 w 790693"/>
              <a:gd name="connsiteY9" fmla="*/ 631545 h 5298523"/>
              <a:gd name="connsiteX10" fmla="*/ 53871 w 790693"/>
              <a:gd name="connsiteY10" fmla="*/ 653338 h 5298523"/>
              <a:gd name="connsiteX11" fmla="*/ 158717 w 790693"/>
              <a:gd name="connsiteY11" fmla="*/ 862208 h 5298523"/>
              <a:gd name="connsiteX12" fmla="*/ 79096 w 790693"/>
              <a:gd name="connsiteY12" fmla="*/ 902555 h 5298523"/>
              <a:gd name="connsiteX13" fmla="*/ 158717 w 790693"/>
              <a:gd name="connsiteY13" fmla="*/ 972718 h 5298523"/>
              <a:gd name="connsiteX14" fmla="*/ 65759 w 790693"/>
              <a:gd name="connsiteY14" fmla="*/ 1009015 h 5298523"/>
              <a:gd name="connsiteX15" fmla="*/ 185741 w 790693"/>
              <a:gd name="connsiteY15" fmla="*/ 1107817 h 5298523"/>
              <a:gd name="connsiteX16" fmla="*/ 63150 w 790693"/>
              <a:gd name="connsiteY16" fmla="*/ 1133034 h 5298523"/>
              <a:gd name="connsiteX17" fmla="*/ 357158 w 790693"/>
              <a:gd name="connsiteY17" fmla="*/ 1392337 h 5298523"/>
              <a:gd name="connsiteX18" fmla="*/ 2259 w 790693"/>
              <a:gd name="connsiteY18" fmla="*/ 1434487 h 5298523"/>
              <a:gd name="connsiteX19" fmla="*/ 115747 w 790693"/>
              <a:gd name="connsiteY19" fmla="*/ 1530049 h 5298523"/>
              <a:gd name="connsiteX20" fmla="*/ 66524 w 790693"/>
              <a:gd name="connsiteY20" fmla="*/ 1532346 h 5298523"/>
              <a:gd name="connsiteX21" fmla="*/ 104671 w 790693"/>
              <a:gd name="connsiteY21" fmla="*/ 1661726 h 5298523"/>
              <a:gd name="connsiteX22" fmla="*/ 31256 w 790693"/>
              <a:gd name="connsiteY22" fmla="*/ 1696219 h 5298523"/>
              <a:gd name="connsiteX23" fmla="*/ 103049 w 790693"/>
              <a:gd name="connsiteY23" fmla="*/ 1823036 h 5298523"/>
              <a:gd name="connsiteX24" fmla="*/ 56655 w 790693"/>
              <a:gd name="connsiteY24" fmla="*/ 1829699 h 5298523"/>
              <a:gd name="connsiteX25" fmla="*/ 141959 w 790693"/>
              <a:gd name="connsiteY25" fmla="*/ 1940392 h 5298523"/>
              <a:gd name="connsiteX26" fmla="*/ 102236 w 790693"/>
              <a:gd name="connsiteY26" fmla="*/ 1963990 h 5298523"/>
              <a:gd name="connsiteX27" fmla="*/ 199252 w 790693"/>
              <a:gd name="connsiteY27" fmla="*/ 2073689 h 5298523"/>
              <a:gd name="connsiteX28" fmla="*/ 40535 w 790693"/>
              <a:gd name="connsiteY28" fmla="*/ 2148085 h 5298523"/>
              <a:gd name="connsiteX29" fmla="*/ 125026 w 790693"/>
              <a:gd name="connsiteY29" fmla="*/ 2341458 h 5298523"/>
              <a:gd name="connsiteX30" fmla="*/ 41983 w 790693"/>
              <a:gd name="connsiteY30" fmla="*/ 2362441 h 5298523"/>
              <a:gd name="connsiteX31" fmla="*/ 106294 w 790693"/>
              <a:gd name="connsiteY31" fmla="*/ 2513039 h 5298523"/>
              <a:gd name="connsiteX32" fmla="*/ 55669 w 790693"/>
              <a:gd name="connsiteY32" fmla="*/ 2564648 h 5298523"/>
              <a:gd name="connsiteX33" fmla="*/ 108092 w 790693"/>
              <a:gd name="connsiteY33" fmla="*/ 2607424 h 5298523"/>
              <a:gd name="connsiteX34" fmla="*/ 50624 w 790693"/>
              <a:gd name="connsiteY34" fmla="*/ 2629217 h 5298523"/>
              <a:gd name="connsiteX35" fmla="*/ 226276 w 790693"/>
              <a:gd name="connsiteY35" fmla="*/ 2853844 h 5298523"/>
              <a:gd name="connsiteX36" fmla="*/ 50450 w 790693"/>
              <a:gd name="connsiteY36" fmla="*/ 2875821 h 5298523"/>
              <a:gd name="connsiteX37" fmla="*/ 224652 w 790693"/>
              <a:gd name="connsiteY37" fmla="*/ 3136926 h 5298523"/>
              <a:gd name="connsiteX38" fmla="*/ 132506 w 790693"/>
              <a:gd name="connsiteY38" fmla="*/ 3171420 h 5298523"/>
              <a:gd name="connsiteX39" fmla="*/ 282120 w 790693"/>
              <a:gd name="connsiteY39" fmla="*/ 3314176 h 5298523"/>
              <a:gd name="connsiteX40" fmla="*/ 158543 w 790693"/>
              <a:gd name="connsiteY40" fmla="*/ 3329307 h 5298523"/>
              <a:gd name="connsiteX41" fmla="*/ 289600 w 790693"/>
              <a:gd name="connsiteY41" fmla="*/ 3447656 h 5298523"/>
              <a:gd name="connsiteX42" fmla="*/ 440027 w 790693"/>
              <a:gd name="connsiteY42" fmla="*/ 3523673 h 5298523"/>
              <a:gd name="connsiteX43" fmla="*/ 303924 w 790693"/>
              <a:gd name="connsiteY43" fmla="*/ 3573478 h 5298523"/>
              <a:gd name="connsiteX44" fmla="*/ 365625 w 790693"/>
              <a:gd name="connsiteY44" fmla="*/ 3643642 h 5298523"/>
              <a:gd name="connsiteX45" fmla="*/ 180871 w 790693"/>
              <a:gd name="connsiteY45" fmla="*/ 3672283 h 5298523"/>
              <a:gd name="connsiteX46" fmla="*/ 347880 w 790693"/>
              <a:gd name="connsiteY46" fmla="*/ 3781172 h 5298523"/>
              <a:gd name="connsiteX47" fmla="*/ 203311 w 790693"/>
              <a:gd name="connsiteY47" fmla="*/ 3834218 h 5298523"/>
              <a:gd name="connsiteX48" fmla="*/ 289601 w 790693"/>
              <a:gd name="connsiteY48" fmla="*/ 3896725 h 5298523"/>
              <a:gd name="connsiteX49" fmla="*/ 200701 w 790693"/>
              <a:gd name="connsiteY49" fmla="*/ 3923562 h 5298523"/>
              <a:gd name="connsiteX50" fmla="*/ 477139 w 790693"/>
              <a:gd name="connsiteY50" fmla="*/ 4116125 h 5298523"/>
              <a:gd name="connsiteX51" fmla="*/ 174139 w 790693"/>
              <a:gd name="connsiteY51" fmla="*/ 4133868 h 5298523"/>
              <a:gd name="connsiteX52" fmla="*/ 320857 w 790693"/>
              <a:gd name="connsiteY52" fmla="*/ 4271581 h 5298523"/>
              <a:gd name="connsiteX53" fmla="*/ 316292 w 790693"/>
              <a:gd name="connsiteY53" fmla="*/ 4267079 h 5298523"/>
              <a:gd name="connsiteX54" fmla="*/ 183943 w 790693"/>
              <a:gd name="connsiteY54" fmla="*/ 4328861 h 5298523"/>
              <a:gd name="connsiteX55" fmla="*/ 565578 w 790693"/>
              <a:gd name="connsiteY55" fmla="*/ 4480267 h 5298523"/>
              <a:gd name="connsiteX56" fmla="*/ 283393 w 790693"/>
              <a:gd name="connsiteY56" fmla="*/ 4512330 h 5298523"/>
              <a:gd name="connsiteX57" fmla="*/ 455163 w 790693"/>
              <a:gd name="connsiteY57" fmla="*/ 4583303 h 5298523"/>
              <a:gd name="connsiteX58" fmla="*/ 415264 w 790693"/>
              <a:gd name="connsiteY58" fmla="*/ 4613563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4058 w 790693"/>
              <a:gd name="connsiteY4" fmla="*/ 127442 h 5298523"/>
              <a:gd name="connsiteX5" fmla="*/ 126650 w 790693"/>
              <a:gd name="connsiteY5" fmla="*/ 233093 h 5298523"/>
              <a:gd name="connsiteX6" fmla="*/ 46390 w 790693"/>
              <a:gd name="connsiteY6" fmla="*/ 273622 h 5298523"/>
              <a:gd name="connsiteX7" fmla="*/ 163938 w 790693"/>
              <a:gd name="connsiteY7" fmla="*/ 397642 h 5298523"/>
              <a:gd name="connsiteX8" fmla="*/ 46390 w 790693"/>
              <a:gd name="connsiteY8" fmla="*/ 437362 h 5298523"/>
              <a:gd name="connsiteX9" fmla="*/ 174028 w 790693"/>
              <a:gd name="connsiteY9" fmla="*/ 631545 h 5298523"/>
              <a:gd name="connsiteX10" fmla="*/ 53871 w 790693"/>
              <a:gd name="connsiteY10" fmla="*/ 653338 h 5298523"/>
              <a:gd name="connsiteX11" fmla="*/ 158717 w 790693"/>
              <a:gd name="connsiteY11" fmla="*/ 862208 h 5298523"/>
              <a:gd name="connsiteX12" fmla="*/ 79096 w 790693"/>
              <a:gd name="connsiteY12" fmla="*/ 902555 h 5298523"/>
              <a:gd name="connsiteX13" fmla="*/ 158717 w 790693"/>
              <a:gd name="connsiteY13" fmla="*/ 972718 h 5298523"/>
              <a:gd name="connsiteX14" fmla="*/ 65759 w 790693"/>
              <a:gd name="connsiteY14" fmla="*/ 1009015 h 5298523"/>
              <a:gd name="connsiteX15" fmla="*/ 185741 w 790693"/>
              <a:gd name="connsiteY15" fmla="*/ 1107817 h 5298523"/>
              <a:gd name="connsiteX16" fmla="*/ 63150 w 790693"/>
              <a:gd name="connsiteY16" fmla="*/ 1133034 h 5298523"/>
              <a:gd name="connsiteX17" fmla="*/ 357158 w 790693"/>
              <a:gd name="connsiteY17" fmla="*/ 1392337 h 5298523"/>
              <a:gd name="connsiteX18" fmla="*/ 2259 w 790693"/>
              <a:gd name="connsiteY18" fmla="*/ 1434487 h 5298523"/>
              <a:gd name="connsiteX19" fmla="*/ 115747 w 790693"/>
              <a:gd name="connsiteY19" fmla="*/ 1530049 h 5298523"/>
              <a:gd name="connsiteX20" fmla="*/ 66524 w 790693"/>
              <a:gd name="connsiteY20" fmla="*/ 1532346 h 5298523"/>
              <a:gd name="connsiteX21" fmla="*/ 104671 w 790693"/>
              <a:gd name="connsiteY21" fmla="*/ 1661726 h 5298523"/>
              <a:gd name="connsiteX22" fmla="*/ 31256 w 790693"/>
              <a:gd name="connsiteY22" fmla="*/ 1696219 h 5298523"/>
              <a:gd name="connsiteX23" fmla="*/ 103049 w 790693"/>
              <a:gd name="connsiteY23" fmla="*/ 1823036 h 5298523"/>
              <a:gd name="connsiteX24" fmla="*/ 56655 w 790693"/>
              <a:gd name="connsiteY24" fmla="*/ 1829699 h 5298523"/>
              <a:gd name="connsiteX25" fmla="*/ 141959 w 790693"/>
              <a:gd name="connsiteY25" fmla="*/ 1940392 h 5298523"/>
              <a:gd name="connsiteX26" fmla="*/ 102236 w 790693"/>
              <a:gd name="connsiteY26" fmla="*/ 1963990 h 5298523"/>
              <a:gd name="connsiteX27" fmla="*/ 199252 w 790693"/>
              <a:gd name="connsiteY27" fmla="*/ 2073689 h 5298523"/>
              <a:gd name="connsiteX28" fmla="*/ 40535 w 790693"/>
              <a:gd name="connsiteY28" fmla="*/ 2148085 h 5298523"/>
              <a:gd name="connsiteX29" fmla="*/ 125026 w 790693"/>
              <a:gd name="connsiteY29" fmla="*/ 2341458 h 5298523"/>
              <a:gd name="connsiteX30" fmla="*/ 41983 w 790693"/>
              <a:gd name="connsiteY30" fmla="*/ 2362441 h 5298523"/>
              <a:gd name="connsiteX31" fmla="*/ 106294 w 790693"/>
              <a:gd name="connsiteY31" fmla="*/ 2513039 h 5298523"/>
              <a:gd name="connsiteX32" fmla="*/ 55669 w 790693"/>
              <a:gd name="connsiteY32" fmla="*/ 2564648 h 5298523"/>
              <a:gd name="connsiteX33" fmla="*/ 108092 w 790693"/>
              <a:gd name="connsiteY33" fmla="*/ 2607424 h 5298523"/>
              <a:gd name="connsiteX34" fmla="*/ 50624 w 790693"/>
              <a:gd name="connsiteY34" fmla="*/ 2629217 h 5298523"/>
              <a:gd name="connsiteX35" fmla="*/ 226276 w 790693"/>
              <a:gd name="connsiteY35" fmla="*/ 2853844 h 5298523"/>
              <a:gd name="connsiteX36" fmla="*/ 50450 w 790693"/>
              <a:gd name="connsiteY36" fmla="*/ 2875821 h 5298523"/>
              <a:gd name="connsiteX37" fmla="*/ 224652 w 790693"/>
              <a:gd name="connsiteY37" fmla="*/ 3136926 h 5298523"/>
              <a:gd name="connsiteX38" fmla="*/ 132506 w 790693"/>
              <a:gd name="connsiteY38" fmla="*/ 3171420 h 5298523"/>
              <a:gd name="connsiteX39" fmla="*/ 282120 w 790693"/>
              <a:gd name="connsiteY39" fmla="*/ 3314176 h 5298523"/>
              <a:gd name="connsiteX40" fmla="*/ 158543 w 790693"/>
              <a:gd name="connsiteY40" fmla="*/ 3329307 h 5298523"/>
              <a:gd name="connsiteX41" fmla="*/ 289600 w 790693"/>
              <a:gd name="connsiteY41" fmla="*/ 3447656 h 5298523"/>
              <a:gd name="connsiteX42" fmla="*/ 440027 w 790693"/>
              <a:gd name="connsiteY42" fmla="*/ 3523673 h 5298523"/>
              <a:gd name="connsiteX43" fmla="*/ 303924 w 790693"/>
              <a:gd name="connsiteY43" fmla="*/ 3573478 h 5298523"/>
              <a:gd name="connsiteX44" fmla="*/ 365625 w 790693"/>
              <a:gd name="connsiteY44" fmla="*/ 3643642 h 5298523"/>
              <a:gd name="connsiteX45" fmla="*/ 180871 w 790693"/>
              <a:gd name="connsiteY45" fmla="*/ 3672283 h 5298523"/>
              <a:gd name="connsiteX46" fmla="*/ 347880 w 790693"/>
              <a:gd name="connsiteY46" fmla="*/ 3781172 h 5298523"/>
              <a:gd name="connsiteX47" fmla="*/ 203311 w 790693"/>
              <a:gd name="connsiteY47" fmla="*/ 3834218 h 5298523"/>
              <a:gd name="connsiteX48" fmla="*/ 289601 w 790693"/>
              <a:gd name="connsiteY48" fmla="*/ 3896725 h 5298523"/>
              <a:gd name="connsiteX49" fmla="*/ 200701 w 790693"/>
              <a:gd name="connsiteY49" fmla="*/ 3923562 h 5298523"/>
              <a:gd name="connsiteX50" fmla="*/ 477139 w 790693"/>
              <a:gd name="connsiteY50" fmla="*/ 4116125 h 5298523"/>
              <a:gd name="connsiteX51" fmla="*/ 174139 w 790693"/>
              <a:gd name="connsiteY51" fmla="*/ 4133868 h 5298523"/>
              <a:gd name="connsiteX52" fmla="*/ 320857 w 790693"/>
              <a:gd name="connsiteY52" fmla="*/ 4271581 h 5298523"/>
              <a:gd name="connsiteX53" fmla="*/ 316292 w 790693"/>
              <a:gd name="connsiteY53" fmla="*/ 4267079 h 5298523"/>
              <a:gd name="connsiteX54" fmla="*/ 183943 w 790693"/>
              <a:gd name="connsiteY54" fmla="*/ 4328861 h 5298523"/>
              <a:gd name="connsiteX55" fmla="*/ 565578 w 790693"/>
              <a:gd name="connsiteY55" fmla="*/ 4480267 h 5298523"/>
              <a:gd name="connsiteX56" fmla="*/ 283393 w 790693"/>
              <a:gd name="connsiteY56" fmla="*/ 4512330 h 5298523"/>
              <a:gd name="connsiteX57" fmla="*/ 455163 w 790693"/>
              <a:gd name="connsiteY57" fmla="*/ 4583303 h 5298523"/>
              <a:gd name="connsiteX58" fmla="*/ 415264 w 790693"/>
              <a:gd name="connsiteY58" fmla="*/ 4613563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4058 w 790693"/>
              <a:gd name="connsiteY4" fmla="*/ 127442 h 5298523"/>
              <a:gd name="connsiteX5" fmla="*/ 126650 w 790693"/>
              <a:gd name="connsiteY5" fmla="*/ 233093 h 5298523"/>
              <a:gd name="connsiteX6" fmla="*/ 46390 w 790693"/>
              <a:gd name="connsiteY6" fmla="*/ 273622 h 5298523"/>
              <a:gd name="connsiteX7" fmla="*/ 163938 w 790693"/>
              <a:gd name="connsiteY7" fmla="*/ 397642 h 5298523"/>
              <a:gd name="connsiteX8" fmla="*/ 46390 w 790693"/>
              <a:gd name="connsiteY8" fmla="*/ 437362 h 5298523"/>
              <a:gd name="connsiteX9" fmla="*/ 174028 w 790693"/>
              <a:gd name="connsiteY9" fmla="*/ 631545 h 5298523"/>
              <a:gd name="connsiteX10" fmla="*/ 53871 w 790693"/>
              <a:gd name="connsiteY10" fmla="*/ 653338 h 5298523"/>
              <a:gd name="connsiteX11" fmla="*/ 158717 w 790693"/>
              <a:gd name="connsiteY11" fmla="*/ 862208 h 5298523"/>
              <a:gd name="connsiteX12" fmla="*/ 79096 w 790693"/>
              <a:gd name="connsiteY12" fmla="*/ 902555 h 5298523"/>
              <a:gd name="connsiteX13" fmla="*/ 158717 w 790693"/>
              <a:gd name="connsiteY13" fmla="*/ 972718 h 5298523"/>
              <a:gd name="connsiteX14" fmla="*/ 65759 w 790693"/>
              <a:gd name="connsiteY14" fmla="*/ 1009015 h 5298523"/>
              <a:gd name="connsiteX15" fmla="*/ 185741 w 790693"/>
              <a:gd name="connsiteY15" fmla="*/ 1107817 h 5298523"/>
              <a:gd name="connsiteX16" fmla="*/ 63150 w 790693"/>
              <a:gd name="connsiteY16" fmla="*/ 1133034 h 5298523"/>
              <a:gd name="connsiteX17" fmla="*/ 357158 w 790693"/>
              <a:gd name="connsiteY17" fmla="*/ 1392337 h 5298523"/>
              <a:gd name="connsiteX18" fmla="*/ 2259 w 790693"/>
              <a:gd name="connsiteY18" fmla="*/ 1434487 h 5298523"/>
              <a:gd name="connsiteX19" fmla="*/ 115747 w 790693"/>
              <a:gd name="connsiteY19" fmla="*/ 1530049 h 5298523"/>
              <a:gd name="connsiteX20" fmla="*/ 66524 w 790693"/>
              <a:gd name="connsiteY20" fmla="*/ 1532346 h 5298523"/>
              <a:gd name="connsiteX21" fmla="*/ 104671 w 790693"/>
              <a:gd name="connsiteY21" fmla="*/ 1661726 h 5298523"/>
              <a:gd name="connsiteX22" fmla="*/ 31256 w 790693"/>
              <a:gd name="connsiteY22" fmla="*/ 1696219 h 5298523"/>
              <a:gd name="connsiteX23" fmla="*/ 103049 w 790693"/>
              <a:gd name="connsiteY23" fmla="*/ 1823036 h 5298523"/>
              <a:gd name="connsiteX24" fmla="*/ 56655 w 790693"/>
              <a:gd name="connsiteY24" fmla="*/ 1829699 h 5298523"/>
              <a:gd name="connsiteX25" fmla="*/ 141959 w 790693"/>
              <a:gd name="connsiteY25" fmla="*/ 1940392 h 5298523"/>
              <a:gd name="connsiteX26" fmla="*/ 102236 w 790693"/>
              <a:gd name="connsiteY26" fmla="*/ 1963990 h 5298523"/>
              <a:gd name="connsiteX27" fmla="*/ 199252 w 790693"/>
              <a:gd name="connsiteY27" fmla="*/ 2073689 h 5298523"/>
              <a:gd name="connsiteX28" fmla="*/ 40535 w 790693"/>
              <a:gd name="connsiteY28" fmla="*/ 2148085 h 5298523"/>
              <a:gd name="connsiteX29" fmla="*/ 125026 w 790693"/>
              <a:gd name="connsiteY29" fmla="*/ 2341458 h 5298523"/>
              <a:gd name="connsiteX30" fmla="*/ 41983 w 790693"/>
              <a:gd name="connsiteY30" fmla="*/ 2362441 h 5298523"/>
              <a:gd name="connsiteX31" fmla="*/ 106294 w 790693"/>
              <a:gd name="connsiteY31" fmla="*/ 2513039 h 5298523"/>
              <a:gd name="connsiteX32" fmla="*/ 55669 w 790693"/>
              <a:gd name="connsiteY32" fmla="*/ 2564648 h 5298523"/>
              <a:gd name="connsiteX33" fmla="*/ 108092 w 790693"/>
              <a:gd name="connsiteY33" fmla="*/ 2607424 h 5298523"/>
              <a:gd name="connsiteX34" fmla="*/ 50624 w 790693"/>
              <a:gd name="connsiteY34" fmla="*/ 2629217 h 5298523"/>
              <a:gd name="connsiteX35" fmla="*/ 226276 w 790693"/>
              <a:gd name="connsiteY35" fmla="*/ 2853844 h 5298523"/>
              <a:gd name="connsiteX36" fmla="*/ 50450 w 790693"/>
              <a:gd name="connsiteY36" fmla="*/ 2875821 h 5298523"/>
              <a:gd name="connsiteX37" fmla="*/ 224652 w 790693"/>
              <a:gd name="connsiteY37" fmla="*/ 3136926 h 5298523"/>
              <a:gd name="connsiteX38" fmla="*/ 132506 w 790693"/>
              <a:gd name="connsiteY38" fmla="*/ 3171420 h 5298523"/>
              <a:gd name="connsiteX39" fmla="*/ 282120 w 790693"/>
              <a:gd name="connsiteY39" fmla="*/ 3314176 h 5298523"/>
              <a:gd name="connsiteX40" fmla="*/ 158543 w 790693"/>
              <a:gd name="connsiteY40" fmla="*/ 3329307 h 5298523"/>
              <a:gd name="connsiteX41" fmla="*/ 289600 w 790693"/>
              <a:gd name="connsiteY41" fmla="*/ 3447656 h 5298523"/>
              <a:gd name="connsiteX42" fmla="*/ 440027 w 790693"/>
              <a:gd name="connsiteY42" fmla="*/ 3523673 h 5298523"/>
              <a:gd name="connsiteX43" fmla="*/ 303924 w 790693"/>
              <a:gd name="connsiteY43" fmla="*/ 3573478 h 5298523"/>
              <a:gd name="connsiteX44" fmla="*/ 365625 w 790693"/>
              <a:gd name="connsiteY44" fmla="*/ 3643642 h 5298523"/>
              <a:gd name="connsiteX45" fmla="*/ 180871 w 790693"/>
              <a:gd name="connsiteY45" fmla="*/ 3672283 h 5298523"/>
              <a:gd name="connsiteX46" fmla="*/ 347880 w 790693"/>
              <a:gd name="connsiteY46" fmla="*/ 3781172 h 5298523"/>
              <a:gd name="connsiteX47" fmla="*/ 203311 w 790693"/>
              <a:gd name="connsiteY47" fmla="*/ 3834218 h 5298523"/>
              <a:gd name="connsiteX48" fmla="*/ 289601 w 790693"/>
              <a:gd name="connsiteY48" fmla="*/ 3896725 h 5298523"/>
              <a:gd name="connsiteX49" fmla="*/ 200701 w 790693"/>
              <a:gd name="connsiteY49" fmla="*/ 3923562 h 5298523"/>
              <a:gd name="connsiteX50" fmla="*/ 477139 w 790693"/>
              <a:gd name="connsiteY50" fmla="*/ 4116125 h 5298523"/>
              <a:gd name="connsiteX51" fmla="*/ 174139 w 790693"/>
              <a:gd name="connsiteY51" fmla="*/ 4133868 h 5298523"/>
              <a:gd name="connsiteX52" fmla="*/ 320857 w 790693"/>
              <a:gd name="connsiteY52" fmla="*/ 4271581 h 5298523"/>
              <a:gd name="connsiteX53" fmla="*/ 316292 w 790693"/>
              <a:gd name="connsiteY53" fmla="*/ 4267079 h 5298523"/>
              <a:gd name="connsiteX54" fmla="*/ 183943 w 790693"/>
              <a:gd name="connsiteY54" fmla="*/ 4328861 h 5298523"/>
              <a:gd name="connsiteX55" fmla="*/ 565578 w 790693"/>
              <a:gd name="connsiteY55" fmla="*/ 4480267 h 5298523"/>
              <a:gd name="connsiteX56" fmla="*/ 283393 w 790693"/>
              <a:gd name="connsiteY56" fmla="*/ 4512330 h 5298523"/>
              <a:gd name="connsiteX57" fmla="*/ 455163 w 790693"/>
              <a:gd name="connsiteY57" fmla="*/ 4583303 h 5298523"/>
              <a:gd name="connsiteX58" fmla="*/ 415264 w 790693"/>
              <a:gd name="connsiteY58" fmla="*/ 4613563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91159 w 790693"/>
              <a:gd name="connsiteY1" fmla="*/ 54039 h 5298523"/>
              <a:gd name="connsiteX2" fmla="*/ 104671 w 790693"/>
              <a:gd name="connsiteY2" fmla="*/ 94569 h 5298523"/>
              <a:gd name="connsiteX3" fmla="*/ 131694 w 790693"/>
              <a:gd name="connsiteY3" fmla="*/ 135099 h 5298523"/>
              <a:gd name="connsiteX4" fmla="*/ 4058 w 790693"/>
              <a:gd name="connsiteY4" fmla="*/ 127442 h 5298523"/>
              <a:gd name="connsiteX5" fmla="*/ 126650 w 790693"/>
              <a:gd name="connsiteY5" fmla="*/ 233093 h 5298523"/>
              <a:gd name="connsiteX6" fmla="*/ 46390 w 790693"/>
              <a:gd name="connsiteY6" fmla="*/ 273622 h 5298523"/>
              <a:gd name="connsiteX7" fmla="*/ 163938 w 790693"/>
              <a:gd name="connsiteY7" fmla="*/ 397642 h 5298523"/>
              <a:gd name="connsiteX8" fmla="*/ 46390 w 790693"/>
              <a:gd name="connsiteY8" fmla="*/ 437362 h 5298523"/>
              <a:gd name="connsiteX9" fmla="*/ 174028 w 790693"/>
              <a:gd name="connsiteY9" fmla="*/ 631545 h 5298523"/>
              <a:gd name="connsiteX10" fmla="*/ 53871 w 790693"/>
              <a:gd name="connsiteY10" fmla="*/ 653338 h 5298523"/>
              <a:gd name="connsiteX11" fmla="*/ 158717 w 790693"/>
              <a:gd name="connsiteY11" fmla="*/ 862208 h 5298523"/>
              <a:gd name="connsiteX12" fmla="*/ 79096 w 790693"/>
              <a:gd name="connsiteY12" fmla="*/ 902555 h 5298523"/>
              <a:gd name="connsiteX13" fmla="*/ 158717 w 790693"/>
              <a:gd name="connsiteY13" fmla="*/ 972718 h 5298523"/>
              <a:gd name="connsiteX14" fmla="*/ 65759 w 790693"/>
              <a:gd name="connsiteY14" fmla="*/ 1009015 h 5298523"/>
              <a:gd name="connsiteX15" fmla="*/ 185741 w 790693"/>
              <a:gd name="connsiteY15" fmla="*/ 1107817 h 5298523"/>
              <a:gd name="connsiteX16" fmla="*/ 63150 w 790693"/>
              <a:gd name="connsiteY16" fmla="*/ 1133034 h 5298523"/>
              <a:gd name="connsiteX17" fmla="*/ 357158 w 790693"/>
              <a:gd name="connsiteY17" fmla="*/ 1392337 h 5298523"/>
              <a:gd name="connsiteX18" fmla="*/ 2259 w 790693"/>
              <a:gd name="connsiteY18" fmla="*/ 1434487 h 5298523"/>
              <a:gd name="connsiteX19" fmla="*/ 115747 w 790693"/>
              <a:gd name="connsiteY19" fmla="*/ 1530049 h 5298523"/>
              <a:gd name="connsiteX20" fmla="*/ 66524 w 790693"/>
              <a:gd name="connsiteY20" fmla="*/ 1532346 h 5298523"/>
              <a:gd name="connsiteX21" fmla="*/ 104671 w 790693"/>
              <a:gd name="connsiteY21" fmla="*/ 1661726 h 5298523"/>
              <a:gd name="connsiteX22" fmla="*/ 31256 w 790693"/>
              <a:gd name="connsiteY22" fmla="*/ 1696219 h 5298523"/>
              <a:gd name="connsiteX23" fmla="*/ 103049 w 790693"/>
              <a:gd name="connsiteY23" fmla="*/ 1823036 h 5298523"/>
              <a:gd name="connsiteX24" fmla="*/ 56655 w 790693"/>
              <a:gd name="connsiteY24" fmla="*/ 1829699 h 5298523"/>
              <a:gd name="connsiteX25" fmla="*/ 141959 w 790693"/>
              <a:gd name="connsiteY25" fmla="*/ 1940392 h 5298523"/>
              <a:gd name="connsiteX26" fmla="*/ 102236 w 790693"/>
              <a:gd name="connsiteY26" fmla="*/ 1963990 h 5298523"/>
              <a:gd name="connsiteX27" fmla="*/ 199252 w 790693"/>
              <a:gd name="connsiteY27" fmla="*/ 2073689 h 5298523"/>
              <a:gd name="connsiteX28" fmla="*/ 40535 w 790693"/>
              <a:gd name="connsiteY28" fmla="*/ 2148085 h 5298523"/>
              <a:gd name="connsiteX29" fmla="*/ 125026 w 790693"/>
              <a:gd name="connsiteY29" fmla="*/ 2341458 h 5298523"/>
              <a:gd name="connsiteX30" fmla="*/ 41983 w 790693"/>
              <a:gd name="connsiteY30" fmla="*/ 2362441 h 5298523"/>
              <a:gd name="connsiteX31" fmla="*/ 106294 w 790693"/>
              <a:gd name="connsiteY31" fmla="*/ 2513039 h 5298523"/>
              <a:gd name="connsiteX32" fmla="*/ 55669 w 790693"/>
              <a:gd name="connsiteY32" fmla="*/ 2564648 h 5298523"/>
              <a:gd name="connsiteX33" fmla="*/ 108092 w 790693"/>
              <a:gd name="connsiteY33" fmla="*/ 2607424 h 5298523"/>
              <a:gd name="connsiteX34" fmla="*/ 50624 w 790693"/>
              <a:gd name="connsiteY34" fmla="*/ 2629217 h 5298523"/>
              <a:gd name="connsiteX35" fmla="*/ 226276 w 790693"/>
              <a:gd name="connsiteY35" fmla="*/ 2853844 h 5298523"/>
              <a:gd name="connsiteX36" fmla="*/ 50450 w 790693"/>
              <a:gd name="connsiteY36" fmla="*/ 2875821 h 5298523"/>
              <a:gd name="connsiteX37" fmla="*/ 224652 w 790693"/>
              <a:gd name="connsiteY37" fmla="*/ 3136926 h 5298523"/>
              <a:gd name="connsiteX38" fmla="*/ 132506 w 790693"/>
              <a:gd name="connsiteY38" fmla="*/ 3171420 h 5298523"/>
              <a:gd name="connsiteX39" fmla="*/ 282120 w 790693"/>
              <a:gd name="connsiteY39" fmla="*/ 3314176 h 5298523"/>
              <a:gd name="connsiteX40" fmla="*/ 158543 w 790693"/>
              <a:gd name="connsiteY40" fmla="*/ 3329307 h 5298523"/>
              <a:gd name="connsiteX41" fmla="*/ 289600 w 790693"/>
              <a:gd name="connsiteY41" fmla="*/ 3447656 h 5298523"/>
              <a:gd name="connsiteX42" fmla="*/ 440027 w 790693"/>
              <a:gd name="connsiteY42" fmla="*/ 3523673 h 5298523"/>
              <a:gd name="connsiteX43" fmla="*/ 303924 w 790693"/>
              <a:gd name="connsiteY43" fmla="*/ 3573478 h 5298523"/>
              <a:gd name="connsiteX44" fmla="*/ 365625 w 790693"/>
              <a:gd name="connsiteY44" fmla="*/ 3643642 h 5298523"/>
              <a:gd name="connsiteX45" fmla="*/ 180871 w 790693"/>
              <a:gd name="connsiteY45" fmla="*/ 3672283 h 5298523"/>
              <a:gd name="connsiteX46" fmla="*/ 347880 w 790693"/>
              <a:gd name="connsiteY46" fmla="*/ 3781172 h 5298523"/>
              <a:gd name="connsiteX47" fmla="*/ 203311 w 790693"/>
              <a:gd name="connsiteY47" fmla="*/ 3834218 h 5298523"/>
              <a:gd name="connsiteX48" fmla="*/ 289601 w 790693"/>
              <a:gd name="connsiteY48" fmla="*/ 3896725 h 5298523"/>
              <a:gd name="connsiteX49" fmla="*/ 200701 w 790693"/>
              <a:gd name="connsiteY49" fmla="*/ 3923562 h 5298523"/>
              <a:gd name="connsiteX50" fmla="*/ 477139 w 790693"/>
              <a:gd name="connsiteY50" fmla="*/ 4116125 h 5298523"/>
              <a:gd name="connsiteX51" fmla="*/ 174139 w 790693"/>
              <a:gd name="connsiteY51" fmla="*/ 4133868 h 5298523"/>
              <a:gd name="connsiteX52" fmla="*/ 320857 w 790693"/>
              <a:gd name="connsiteY52" fmla="*/ 4271581 h 5298523"/>
              <a:gd name="connsiteX53" fmla="*/ 316292 w 790693"/>
              <a:gd name="connsiteY53" fmla="*/ 4267079 h 5298523"/>
              <a:gd name="connsiteX54" fmla="*/ 183943 w 790693"/>
              <a:gd name="connsiteY54" fmla="*/ 4328861 h 5298523"/>
              <a:gd name="connsiteX55" fmla="*/ 565578 w 790693"/>
              <a:gd name="connsiteY55" fmla="*/ 4480267 h 5298523"/>
              <a:gd name="connsiteX56" fmla="*/ 283393 w 790693"/>
              <a:gd name="connsiteY56" fmla="*/ 4512330 h 5298523"/>
              <a:gd name="connsiteX57" fmla="*/ 455163 w 790693"/>
              <a:gd name="connsiteY57" fmla="*/ 4583303 h 5298523"/>
              <a:gd name="connsiteX58" fmla="*/ 415264 w 790693"/>
              <a:gd name="connsiteY58" fmla="*/ 4613563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91159 w 790693"/>
              <a:gd name="connsiteY1" fmla="*/ 54039 h 5298523"/>
              <a:gd name="connsiteX2" fmla="*/ 131694 w 790693"/>
              <a:gd name="connsiteY2" fmla="*/ 135099 h 5298523"/>
              <a:gd name="connsiteX3" fmla="*/ 4058 w 790693"/>
              <a:gd name="connsiteY3" fmla="*/ 127442 h 5298523"/>
              <a:gd name="connsiteX4" fmla="*/ 126650 w 790693"/>
              <a:gd name="connsiteY4" fmla="*/ 233093 h 5298523"/>
              <a:gd name="connsiteX5" fmla="*/ 46390 w 790693"/>
              <a:gd name="connsiteY5" fmla="*/ 273622 h 5298523"/>
              <a:gd name="connsiteX6" fmla="*/ 163938 w 790693"/>
              <a:gd name="connsiteY6" fmla="*/ 397642 h 5298523"/>
              <a:gd name="connsiteX7" fmla="*/ 46390 w 790693"/>
              <a:gd name="connsiteY7" fmla="*/ 437362 h 5298523"/>
              <a:gd name="connsiteX8" fmla="*/ 174028 w 790693"/>
              <a:gd name="connsiteY8" fmla="*/ 631545 h 5298523"/>
              <a:gd name="connsiteX9" fmla="*/ 53871 w 790693"/>
              <a:gd name="connsiteY9" fmla="*/ 653338 h 5298523"/>
              <a:gd name="connsiteX10" fmla="*/ 158717 w 790693"/>
              <a:gd name="connsiteY10" fmla="*/ 862208 h 5298523"/>
              <a:gd name="connsiteX11" fmla="*/ 79096 w 790693"/>
              <a:gd name="connsiteY11" fmla="*/ 902555 h 5298523"/>
              <a:gd name="connsiteX12" fmla="*/ 158717 w 790693"/>
              <a:gd name="connsiteY12" fmla="*/ 972718 h 5298523"/>
              <a:gd name="connsiteX13" fmla="*/ 65759 w 790693"/>
              <a:gd name="connsiteY13" fmla="*/ 1009015 h 5298523"/>
              <a:gd name="connsiteX14" fmla="*/ 185741 w 790693"/>
              <a:gd name="connsiteY14" fmla="*/ 1107817 h 5298523"/>
              <a:gd name="connsiteX15" fmla="*/ 63150 w 790693"/>
              <a:gd name="connsiteY15" fmla="*/ 1133034 h 5298523"/>
              <a:gd name="connsiteX16" fmla="*/ 357158 w 790693"/>
              <a:gd name="connsiteY16" fmla="*/ 1392337 h 5298523"/>
              <a:gd name="connsiteX17" fmla="*/ 2259 w 790693"/>
              <a:gd name="connsiteY17" fmla="*/ 1434487 h 5298523"/>
              <a:gd name="connsiteX18" fmla="*/ 115747 w 790693"/>
              <a:gd name="connsiteY18" fmla="*/ 1530049 h 5298523"/>
              <a:gd name="connsiteX19" fmla="*/ 66524 w 790693"/>
              <a:gd name="connsiteY19" fmla="*/ 1532346 h 5298523"/>
              <a:gd name="connsiteX20" fmla="*/ 104671 w 790693"/>
              <a:gd name="connsiteY20" fmla="*/ 1661726 h 5298523"/>
              <a:gd name="connsiteX21" fmla="*/ 31256 w 790693"/>
              <a:gd name="connsiteY21" fmla="*/ 1696219 h 5298523"/>
              <a:gd name="connsiteX22" fmla="*/ 103049 w 790693"/>
              <a:gd name="connsiteY22" fmla="*/ 1823036 h 5298523"/>
              <a:gd name="connsiteX23" fmla="*/ 56655 w 790693"/>
              <a:gd name="connsiteY23" fmla="*/ 1829699 h 5298523"/>
              <a:gd name="connsiteX24" fmla="*/ 141959 w 790693"/>
              <a:gd name="connsiteY24" fmla="*/ 1940392 h 5298523"/>
              <a:gd name="connsiteX25" fmla="*/ 102236 w 790693"/>
              <a:gd name="connsiteY25" fmla="*/ 1963990 h 5298523"/>
              <a:gd name="connsiteX26" fmla="*/ 199252 w 790693"/>
              <a:gd name="connsiteY26" fmla="*/ 2073689 h 5298523"/>
              <a:gd name="connsiteX27" fmla="*/ 40535 w 790693"/>
              <a:gd name="connsiteY27" fmla="*/ 2148085 h 5298523"/>
              <a:gd name="connsiteX28" fmla="*/ 125026 w 790693"/>
              <a:gd name="connsiteY28" fmla="*/ 2341458 h 5298523"/>
              <a:gd name="connsiteX29" fmla="*/ 41983 w 790693"/>
              <a:gd name="connsiteY29" fmla="*/ 2362441 h 5298523"/>
              <a:gd name="connsiteX30" fmla="*/ 106294 w 790693"/>
              <a:gd name="connsiteY30" fmla="*/ 2513039 h 5298523"/>
              <a:gd name="connsiteX31" fmla="*/ 55669 w 790693"/>
              <a:gd name="connsiteY31" fmla="*/ 2564648 h 5298523"/>
              <a:gd name="connsiteX32" fmla="*/ 108092 w 790693"/>
              <a:gd name="connsiteY32" fmla="*/ 2607424 h 5298523"/>
              <a:gd name="connsiteX33" fmla="*/ 50624 w 790693"/>
              <a:gd name="connsiteY33" fmla="*/ 2629217 h 5298523"/>
              <a:gd name="connsiteX34" fmla="*/ 226276 w 790693"/>
              <a:gd name="connsiteY34" fmla="*/ 2853844 h 5298523"/>
              <a:gd name="connsiteX35" fmla="*/ 50450 w 790693"/>
              <a:gd name="connsiteY35" fmla="*/ 2875821 h 5298523"/>
              <a:gd name="connsiteX36" fmla="*/ 224652 w 790693"/>
              <a:gd name="connsiteY36" fmla="*/ 3136926 h 5298523"/>
              <a:gd name="connsiteX37" fmla="*/ 132506 w 790693"/>
              <a:gd name="connsiteY37" fmla="*/ 3171420 h 5298523"/>
              <a:gd name="connsiteX38" fmla="*/ 282120 w 790693"/>
              <a:gd name="connsiteY38" fmla="*/ 3314176 h 5298523"/>
              <a:gd name="connsiteX39" fmla="*/ 158543 w 790693"/>
              <a:gd name="connsiteY39" fmla="*/ 3329307 h 5298523"/>
              <a:gd name="connsiteX40" fmla="*/ 289600 w 790693"/>
              <a:gd name="connsiteY40" fmla="*/ 3447656 h 5298523"/>
              <a:gd name="connsiteX41" fmla="*/ 440027 w 790693"/>
              <a:gd name="connsiteY41" fmla="*/ 3523673 h 5298523"/>
              <a:gd name="connsiteX42" fmla="*/ 303924 w 790693"/>
              <a:gd name="connsiteY42" fmla="*/ 3573478 h 5298523"/>
              <a:gd name="connsiteX43" fmla="*/ 365625 w 790693"/>
              <a:gd name="connsiteY43" fmla="*/ 3643642 h 5298523"/>
              <a:gd name="connsiteX44" fmla="*/ 180871 w 790693"/>
              <a:gd name="connsiteY44" fmla="*/ 3672283 h 5298523"/>
              <a:gd name="connsiteX45" fmla="*/ 347880 w 790693"/>
              <a:gd name="connsiteY45" fmla="*/ 3781172 h 5298523"/>
              <a:gd name="connsiteX46" fmla="*/ 203311 w 790693"/>
              <a:gd name="connsiteY46" fmla="*/ 3834218 h 5298523"/>
              <a:gd name="connsiteX47" fmla="*/ 289601 w 790693"/>
              <a:gd name="connsiteY47" fmla="*/ 3896725 h 5298523"/>
              <a:gd name="connsiteX48" fmla="*/ 200701 w 790693"/>
              <a:gd name="connsiteY48" fmla="*/ 3923562 h 5298523"/>
              <a:gd name="connsiteX49" fmla="*/ 477139 w 790693"/>
              <a:gd name="connsiteY49" fmla="*/ 4116125 h 5298523"/>
              <a:gd name="connsiteX50" fmla="*/ 174139 w 790693"/>
              <a:gd name="connsiteY50" fmla="*/ 4133868 h 5298523"/>
              <a:gd name="connsiteX51" fmla="*/ 320857 w 790693"/>
              <a:gd name="connsiteY51" fmla="*/ 4271581 h 5298523"/>
              <a:gd name="connsiteX52" fmla="*/ 316292 w 790693"/>
              <a:gd name="connsiteY52" fmla="*/ 4267079 h 5298523"/>
              <a:gd name="connsiteX53" fmla="*/ 183943 w 790693"/>
              <a:gd name="connsiteY53" fmla="*/ 4328861 h 5298523"/>
              <a:gd name="connsiteX54" fmla="*/ 565578 w 790693"/>
              <a:gd name="connsiteY54" fmla="*/ 4480267 h 5298523"/>
              <a:gd name="connsiteX55" fmla="*/ 283393 w 790693"/>
              <a:gd name="connsiteY55" fmla="*/ 4512330 h 5298523"/>
              <a:gd name="connsiteX56" fmla="*/ 455163 w 790693"/>
              <a:gd name="connsiteY56" fmla="*/ 4583303 h 5298523"/>
              <a:gd name="connsiteX57" fmla="*/ 415264 w 790693"/>
              <a:gd name="connsiteY57" fmla="*/ 4613563 h 5298523"/>
              <a:gd name="connsiteX58" fmla="*/ 725395 w 790693"/>
              <a:gd name="connsiteY58" fmla="*/ 4745423 h 5298523"/>
              <a:gd name="connsiteX59" fmla="*/ 645136 w 790693"/>
              <a:gd name="connsiteY59" fmla="*/ 4769020 h 5298523"/>
              <a:gd name="connsiteX60" fmla="*/ 790693 w 790693"/>
              <a:gd name="connsiteY60" fmla="*/ 4902500 h 5298523"/>
              <a:gd name="connsiteX61" fmla="*/ 0 w 790693"/>
              <a:gd name="connsiteY61" fmla="*/ 4911594 h 5298523"/>
              <a:gd name="connsiteX62" fmla="*/ 99801 w 790693"/>
              <a:gd name="connsiteY62" fmla="*/ 5014813 h 5298523"/>
              <a:gd name="connsiteX63" fmla="*/ 26036 w 790693"/>
              <a:gd name="connsiteY63" fmla="*/ 5032557 h 5298523"/>
              <a:gd name="connsiteX64" fmla="*/ 99625 w 790693"/>
              <a:gd name="connsiteY64" fmla="*/ 5106952 h 5298523"/>
              <a:gd name="connsiteX65" fmla="*/ 20180 w 790693"/>
              <a:gd name="connsiteY65" fmla="*/ 5124513 h 5298523"/>
              <a:gd name="connsiteX66" fmla="*/ 98002 w 790693"/>
              <a:gd name="connsiteY66" fmla="*/ 5247906 h 5298523"/>
              <a:gd name="connsiteX67" fmla="*/ 25224 w 790693"/>
              <a:gd name="connsiteY67" fmla="*/ 5298523 h 5298523"/>
              <a:gd name="connsiteX0" fmla="*/ 23601 w 790693"/>
              <a:gd name="connsiteY0" fmla="*/ 0 h 5298523"/>
              <a:gd name="connsiteX1" fmla="*/ 131694 w 790693"/>
              <a:gd name="connsiteY1" fmla="*/ 135099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316292 w 790693"/>
              <a:gd name="connsiteY51" fmla="*/ 4267079 h 5298523"/>
              <a:gd name="connsiteX52" fmla="*/ 183943 w 790693"/>
              <a:gd name="connsiteY52" fmla="*/ 4328861 h 5298523"/>
              <a:gd name="connsiteX53" fmla="*/ 565578 w 790693"/>
              <a:gd name="connsiteY53" fmla="*/ 4480267 h 5298523"/>
              <a:gd name="connsiteX54" fmla="*/ 283393 w 790693"/>
              <a:gd name="connsiteY54" fmla="*/ 4512330 h 5298523"/>
              <a:gd name="connsiteX55" fmla="*/ 455163 w 790693"/>
              <a:gd name="connsiteY55" fmla="*/ 4583303 h 5298523"/>
              <a:gd name="connsiteX56" fmla="*/ 415264 w 790693"/>
              <a:gd name="connsiteY56" fmla="*/ 4613563 h 5298523"/>
              <a:gd name="connsiteX57" fmla="*/ 725395 w 790693"/>
              <a:gd name="connsiteY57" fmla="*/ 4745423 h 5298523"/>
              <a:gd name="connsiteX58" fmla="*/ 645136 w 790693"/>
              <a:gd name="connsiteY58" fmla="*/ 4769020 h 5298523"/>
              <a:gd name="connsiteX59" fmla="*/ 790693 w 790693"/>
              <a:gd name="connsiteY59" fmla="*/ 4902500 h 5298523"/>
              <a:gd name="connsiteX60" fmla="*/ 0 w 790693"/>
              <a:gd name="connsiteY60" fmla="*/ 4911594 h 5298523"/>
              <a:gd name="connsiteX61" fmla="*/ 99801 w 790693"/>
              <a:gd name="connsiteY61" fmla="*/ 5014813 h 5298523"/>
              <a:gd name="connsiteX62" fmla="*/ 26036 w 790693"/>
              <a:gd name="connsiteY62" fmla="*/ 5032557 h 5298523"/>
              <a:gd name="connsiteX63" fmla="*/ 99625 w 790693"/>
              <a:gd name="connsiteY63" fmla="*/ 5106952 h 5298523"/>
              <a:gd name="connsiteX64" fmla="*/ 20180 w 790693"/>
              <a:gd name="connsiteY64" fmla="*/ 5124513 h 5298523"/>
              <a:gd name="connsiteX65" fmla="*/ 98002 w 790693"/>
              <a:gd name="connsiteY65" fmla="*/ 5247906 h 5298523"/>
              <a:gd name="connsiteX66" fmla="*/ 25224 w 790693"/>
              <a:gd name="connsiteY66"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316292 w 790693"/>
              <a:gd name="connsiteY51" fmla="*/ 4267079 h 5298523"/>
              <a:gd name="connsiteX52" fmla="*/ 183943 w 790693"/>
              <a:gd name="connsiteY52" fmla="*/ 4328861 h 5298523"/>
              <a:gd name="connsiteX53" fmla="*/ 565578 w 790693"/>
              <a:gd name="connsiteY53" fmla="*/ 4480267 h 5298523"/>
              <a:gd name="connsiteX54" fmla="*/ 283393 w 790693"/>
              <a:gd name="connsiteY54" fmla="*/ 4512330 h 5298523"/>
              <a:gd name="connsiteX55" fmla="*/ 455163 w 790693"/>
              <a:gd name="connsiteY55" fmla="*/ 4583303 h 5298523"/>
              <a:gd name="connsiteX56" fmla="*/ 415264 w 790693"/>
              <a:gd name="connsiteY56" fmla="*/ 4613563 h 5298523"/>
              <a:gd name="connsiteX57" fmla="*/ 725395 w 790693"/>
              <a:gd name="connsiteY57" fmla="*/ 4745423 h 5298523"/>
              <a:gd name="connsiteX58" fmla="*/ 645136 w 790693"/>
              <a:gd name="connsiteY58" fmla="*/ 4769020 h 5298523"/>
              <a:gd name="connsiteX59" fmla="*/ 790693 w 790693"/>
              <a:gd name="connsiteY59" fmla="*/ 4902500 h 5298523"/>
              <a:gd name="connsiteX60" fmla="*/ 0 w 790693"/>
              <a:gd name="connsiteY60" fmla="*/ 4911594 h 5298523"/>
              <a:gd name="connsiteX61" fmla="*/ 99801 w 790693"/>
              <a:gd name="connsiteY61" fmla="*/ 5014813 h 5298523"/>
              <a:gd name="connsiteX62" fmla="*/ 26036 w 790693"/>
              <a:gd name="connsiteY62" fmla="*/ 5032557 h 5298523"/>
              <a:gd name="connsiteX63" fmla="*/ 99625 w 790693"/>
              <a:gd name="connsiteY63" fmla="*/ 5106952 h 5298523"/>
              <a:gd name="connsiteX64" fmla="*/ 20180 w 790693"/>
              <a:gd name="connsiteY64" fmla="*/ 5124513 h 5298523"/>
              <a:gd name="connsiteX65" fmla="*/ 98002 w 790693"/>
              <a:gd name="connsiteY65" fmla="*/ 5247906 h 5298523"/>
              <a:gd name="connsiteX66" fmla="*/ 25224 w 790693"/>
              <a:gd name="connsiteY66"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316292 w 790693"/>
              <a:gd name="connsiteY51" fmla="*/ 4267079 h 5298523"/>
              <a:gd name="connsiteX52" fmla="*/ 183943 w 790693"/>
              <a:gd name="connsiteY52" fmla="*/ 4328861 h 5298523"/>
              <a:gd name="connsiteX53" fmla="*/ 565578 w 790693"/>
              <a:gd name="connsiteY53" fmla="*/ 4480267 h 5298523"/>
              <a:gd name="connsiteX54" fmla="*/ 283393 w 790693"/>
              <a:gd name="connsiteY54" fmla="*/ 4512330 h 5298523"/>
              <a:gd name="connsiteX55" fmla="*/ 455163 w 790693"/>
              <a:gd name="connsiteY55" fmla="*/ 4583303 h 5298523"/>
              <a:gd name="connsiteX56" fmla="*/ 415264 w 790693"/>
              <a:gd name="connsiteY56" fmla="*/ 4613563 h 5298523"/>
              <a:gd name="connsiteX57" fmla="*/ 725395 w 790693"/>
              <a:gd name="connsiteY57" fmla="*/ 4745423 h 5298523"/>
              <a:gd name="connsiteX58" fmla="*/ 645136 w 790693"/>
              <a:gd name="connsiteY58" fmla="*/ 4769020 h 5298523"/>
              <a:gd name="connsiteX59" fmla="*/ 790693 w 790693"/>
              <a:gd name="connsiteY59" fmla="*/ 4902500 h 5298523"/>
              <a:gd name="connsiteX60" fmla="*/ 0 w 790693"/>
              <a:gd name="connsiteY60" fmla="*/ 4911594 h 5298523"/>
              <a:gd name="connsiteX61" fmla="*/ 99801 w 790693"/>
              <a:gd name="connsiteY61" fmla="*/ 5014813 h 5298523"/>
              <a:gd name="connsiteX62" fmla="*/ 26036 w 790693"/>
              <a:gd name="connsiteY62" fmla="*/ 5032557 h 5298523"/>
              <a:gd name="connsiteX63" fmla="*/ 99625 w 790693"/>
              <a:gd name="connsiteY63" fmla="*/ 5106952 h 5298523"/>
              <a:gd name="connsiteX64" fmla="*/ 20180 w 790693"/>
              <a:gd name="connsiteY64" fmla="*/ 5124513 h 5298523"/>
              <a:gd name="connsiteX65" fmla="*/ 98002 w 790693"/>
              <a:gd name="connsiteY65" fmla="*/ 5247906 h 5298523"/>
              <a:gd name="connsiteX66" fmla="*/ 25224 w 790693"/>
              <a:gd name="connsiteY66"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316292 w 790693"/>
              <a:gd name="connsiteY51" fmla="*/ 4267079 h 5298523"/>
              <a:gd name="connsiteX52" fmla="*/ 183943 w 790693"/>
              <a:gd name="connsiteY52" fmla="*/ 4328861 h 5298523"/>
              <a:gd name="connsiteX53" fmla="*/ 565578 w 790693"/>
              <a:gd name="connsiteY53" fmla="*/ 4480267 h 5298523"/>
              <a:gd name="connsiteX54" fmla="*/ 283393 w 790693"/>
              <a:gd name="connsiteY54" fmla="*/ 4512330 h 5298523"/>
              <a:gd name="connsiteX55" fmla="*/ 455163 w 790693"/>
              <a:gd name="connsiteY55" fmla="*/ 4583303 h 5298523"/>
              <a:gd name="connsiteX56" fmla="*/ 415264 w 790693"/>
              <a:gd name="connsiteY56" fmla="*/ 4613563 h 5298523"/>
              <a:gd name="connsiteX57" fmla="*/ 725395 w 790693"/>
              <a:gd name="connsiteY57" fmla="*/ 4745423 h 5298523"/>
              <a:gd name="connsiteX58" fmla="*/ 645136 w 790693"/>
              <a:gd name="connsiteY58" fmla="*/ 4769020 h 5298523"/>
              <a:gd name="connsiteX59" fmla="*/ 790693 w 790693"/>
              <a:gd name="connsiteY59" fmla="*/ 4902500 h 5298523"/>
              <a:gd name="connsiteX60" fmla="*/ 0 w 790693"/>
              <a:gd name="connsiteY60" fmla="*/ 4911594 h 5298523"/>
              <a:gd name="connsiteX61" fmla="*/ 99801 w 790693"/>
              <a:gd name="connsiteY61" fmla="*/ 5014813 h 5298523"/>
              <a:gd name="connsiteX62" fmla="*/ 26036 w 790693"/>
              <a:gd name="connsiteY62" fmla="*/ 5032557 h 5298523"/>
              <a:gd name="connsiteX63" fmla="*/ 99625 w 790693"/>
              <a:gd name="connsiteY63" fmla="*/ 5106952 h 5298523"/>
              <a:gd name="connsiteX64" fmla="*/ 20180 w 790693"/>
              <a:gd name="connsiteY64" fmla="*/ 5124513 h 5298523"/>
              <a:gd name="connsiteX65" fmla="*/ 98002 w 790693"/>
              <a:gd name="connsiteY65" fmla="*/ 5247906 h 5298523"/>
              <a:gd name="connsiteX66" fmla="*/ 25224 w 790693"/>
              <a:gd name="connsiteY66"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316292 w 790693"/>
              <a:gd name="connsiteY51" fmla="*/ 4267079 h 5298523"/>
              <a:gd name="connsiteX52" fmla="*/ 183943 w 790693"/>
              <a:gd name="connsiteY52" fmla="*/ 4328861 h 5298523"/>
              <a:gd name="connsiteX53" fmla="*/ 565578 w 790693"/>
              <a:gd name="connsiteY53" fmla="*/ 4480267 h 5298523"/>
              <a:gd name="connsiteX54" fmla="*/ 283393 w 790693"/>
              <a:gd name="connsiteY54" fmla="*/ 4512330 h 5298523"/>
              <a:gd name="connsiteX55" fmla="*/ 455163 w 790693"/>
              <a:gd name="connsiteY55" fmla="*/ 4583303 h 5298523"/>
              <a:gd name="connsiteX56" fmla="*/ 415264 w 790693"/>
              <a:gd name="connsiteY56" fmla="*/ 4613563 h 5298523"/>
              <a:gd name="connsiteX57" fmla="*/ 725395 w 790693"/>
              <a:gd name="connsiteY57" fmla="*/ 4745423 h 5298523"/>
              <a:gd name="connsiteX58" fmla="*/ 645136 w 790693"/>
              <a:gd name="connsiteY58" fmla="*/ 4769020 h 5298523"/>
              <a:gd name="connsiteX59" fmla="*/ 790693 w 790693"/>
              <a:gd name="connsiteY59" fmla="*/ 4902500 h 5298523"/>
              <a:gd name="connsiteX60" fmla="*/ 0 w 790693"/>
              <a:gd name="connsiteY60" fmla="*/ 4911594 h 5298523"/>
              <a:gd name="connsiteX61" fmla="*/ 99801 w 790693"/>
              <a:gd name="connsiteY61" fmla="*/ 5014813 h 5298523"/>
              <a:gd name="connsiteX62" fmla="*/ 26036 w 790693"/>
              <a:gd name="connsiteY62" fmla="*/ 5032557 h 5298523"/>
              <a:gd name="connsiteX63" fmla="*/ 99625 w 790693"/>
              <a:gd name="connsiteY63" fmla="*/ 5106952 h 5298523"/>
              <a:gd name="connsiteX64" fmla="*/ 20180 w 790693"/>
              <a:gd name="connsiteY64" fmla="*/ 5124513 h 5298523"/>
              <a:gd name="connsiteX65" fmla="*/ 98002 w 790693"/>
              <a:gd name="connsiteY65" fmla="*/ 5247906 h 5298523"/>
              <a:gd name="connsiteX66" fmla="*/ 25224 w 790693"/>
              <a:gd name="connsiteY66"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316292 w 790693"/>
              <a:gd name="connsiteY51" fmla="*/ 4267079 h 5298523"/>
              <a:gd name="connsiteX52" fmla="*/ 183943 w 790693"/>
              <a:gd name="connsiteY52" fmla="*/ 4328861 h 5298523"/>
              <a:gd name="connsiteX53" fmla="*/ 565578 w 790693"/>
              <a:gd name="connsiteY53" fmla="*/ 4480267 h 5298523"/>
              <a:gd name="connsiteX54" fmla="*/ 283393 w 790693"/>
              <a:gd name="connsiteY54" fmla="*/ 4512330 h 5298523"/>
              <a:gd name="connsiteX55" fmla="*/ 594863 w 790693"/>
              <a:gd name="connsiteY55" fmla="*/ 4583303 h 5298523"/>
              <a:gd name="connsiteX56" fmla="*/ 415264 w 790693"/>
              <a:gd name="connsiteY56" fmla="*/ 4613563 h 5298523"/>
              <a:gd name="connsiteX57" fmla="*/ 725395 w 790693"/>
              <a:gd name="connsiteY57" fmla="*/ 4745423 h 5298523"/>
              <a:gd name="connsiteX58" fmla="*/ 645136 w 790693"/>
              <a:gd name="connsiteY58" fmla="*/ 4769020 h 5298523"/>
              <a:gd name="connsiteX59" fmla="*/ 790693 w 790693"/>
              <a:gd name="connsiteY59" fmla="*/ 4902500 h 5298523"/>
              <a:gd name="connsiteX60" fmla="*/ 0 w 790693"/>
              <a:gd name="connsiteY60" fmla="*/ 4911594 h 5298523"/>
              <a:gd name="connsiteX61" fmla="*/ 99801 w 790693"/>
              <a:gd name="connsiteY61" fmla="*/ 5014813 h 5298523"/>
              <a:gd name="connsiteX62" fmla="*/ 26036 w 790693"/>
              <a:gd name="connsiteY62" fmla="*/ 5032557 h 5298523"/>
              <a:gd name="connsiteX63" fmla="*/ 99625 w 790693"/>
              <a:gd name="connsiteY63" fmla="*/ 5106952 h 5298523"/>
              <a:gd name="connsiteX64" fmla="*/ 20180 w 790693"/>
              <a:gd name="connsiteY64" fmla="*/ 5124513 h 5298523"/>
              <a:gd name="connsiteX65" fmla="*/ 98002 w 790693"/>
              <a:gd name="connsiteY65" fmla="*/ 5247906 h 5298523"/>
              <a:gd name="connsiteX66" fmla="*/ 25224 w 790693"/>
              <a:gd name="connsiteY66"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316292 w 790693"/>
              <a:gd name="connsiteY51" fmla="*/ 4267079 h 5298523"/>
              <a:gd name="connsiteX52" fmla="*/ 183943 w 790693"/>
              <a:gd name="connsiteY52" fmla="*/ 4328861 h 5298523"/>
              <a:gd name="connsiteX53" fmla="*/ 565578 w 790693"/>
              <a:gd name="connsiteY53" fmla="*/ 4480267 h 5298523"/>
              <a:gd name="connsiteX54" fmla="*/ 283393 w 790693"/>
              <a:gd name="connsiteY54" fmla="*/ 4512330 h 5298523"/>
              <a:gd name="connsiteX55" fmla="*/ 594863 w 790693"/>
              <a:gd name="connsiteY55" fmla="*/ 4583303 h 5298523"/>
              <a:gd name="connsiteX56" fmla="*/ 538030 w 790693"/>
              <a:gd name="connsiteY56" fmla="*/ 4617797 h 5298523"/>
              <a:gd name="connsiteX57" fmla="*/ 725395 w 790693"/>
              <a:gd name="connsiteY57" fmla="*/ 4745423 h 5298523"/>
              <a:gd name="connsiteX58" fmla="*/ 645136 w 790693"/>
              <a:gd name="connsiteY58" fmla="*/ 4769020 h 5298523"/>
              <a:gd name="connsiteX59" fmla="*/ 790693 w 790693"/>
              <a:gd name="connsiteY59" fmla="*/ 4902500 h 5298523"/>
              <a:gd name="connsiteX60" fmla="*/ 0 w 790693"/>
              <a:gd name="connsiteY60" fmla="*/ 4911594 h 5298523"/>
              <a:gd name="connsiteX61" fmla="*/ 99801 w 790693"/>
              <a:gd name="connsiteY61" fmla="*/ 5014813 h 5298523"/>
              <a:gd name="connsiteX62" fmla="*/ 26036 w 790693"/>
              <a:gd name="connsiteY62" fmla="*/ 5032557 h 5298523"/>
              <a:gd name="connsiteX63" fmla="*/ 99625 w 790693"/>
              <a:gd name="connsiteY63" fmla="*/ 5106952 h 5298523"/>
              <a:gd name="connsiteX64" fmla="*/ 20180 w 790693"/>
              <a:gd name="connsiteY64" fmla="*/ 5124513 h 5298523"/>
              <a:gd name="connsiteX65" fmla="*/ 98002 w 790693"/>
              <a:gd name="connsiteY65" fmla="*/ 5247906 h 5298523"/>
              <a:gd name="connsiteX66" fmla="*/ 25224 w 790693"/>
              <a:gd name="connsiteY66"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316292 w 790693"/>
              <a:gd name="connsiteY51" fmla="*/ 4267079 h 5298523"/>
              <a:gd name="connsiteX52" fmla="*/ 183943 w 790693"/>
              <a:gd name="connsiteY52" fmla="*/ 4328861 h 5298523"/>
              <a:gd name="connsiteX53" fmla="*/ 565578 w 790693"/>
              <a:gd name="connsiteY53" fmla="*/ 4480267 h 5298523"/>
              <a:gd name="connsiteX54" fmla="*/ 401926 w 790693"/>
              <a:gd name="connsiteY54" fmla="*/ 4512330 h 5298523"/>
              <a:gd name="connsiteX55" fmla="*/ 594863 w 790693"/>
              <a:gd name="connsiteY55" fmla="*/ 4583303 h 5298523"/>
              <a:gd name="connsiteX56" fmla="*/ 538030 w 790693"/>
              <a:gd name="connsiteY56" fmla="*/ 4617797 h 5298523"/>
              <a:gd name="connsiteX57" fmla="*/ 725395 w 790693"/>
              <a:gd name="connsiteY57" fmla="*/ 4745423 h 5298523"/>
              <a:gd name="connsiteX58" fmla="*/ 645136 w 790693"/>
              <a:gd name="connsiteY58" fmla="*/ 4769020 h 5298523"/>
              <a:gd name="connsiteX59" fmla="*/ 790693 w 790693"/>
              <a:gd name="connsiteY59" fmla="*/ 4902500 h 5298523"/>
              <a:gd name="connsiteX60" fmla="*/ 0 w 790693"/>
              <a:gd name="connsiteY60" fmla="*/ 4911594 h 5298523"/>
              <a:gd name="connsiteX61" fmla="*/ 99801 w 790693"/>
              <a:gd name="connsiteY61" fmla="*/ 5014813 h 5298523"/>
              <a:gd name="connsiteX62" fmla="*/ 26036 w 790693"/>
              <a:gd name="connsiteY62" fmla="*/ 5032557 h 5298523"/>
              <a:gd name="connsiteX63" fmla="*/ 99625 w 790693"/>
              <a:gd name="connsiteY63" fmla="*/ 5106952 h 5298523"/>
              <a:gd name="connsiteX64" fmla="*/ 20180 w 790693"/>
              <a:gd name="connsiteY64" fmla="*/ 5124513 h 5298523"/>
              <a:gd name="connsiteX65" fmla="*/ 98002 w 790693"/>
              <a:gd name="connsiteY65" fmla="*/ 5247906 h 5298523"/>
              <a:gd name="connsiteX66" fmla="*/ 25224 w 790693"/>
              <a:gd name="connsiteY66"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316292 w 790693"/>
              <a:gd name="connsiteY51" fmla="*/ 4267079 h 5298523"/>
              <a:gd name="connsiteX52" fmla="*/ 183943 w 790693"/>
              <a:gd name="connsiteY52" fmla="*/ 4328861 h 5298523"/>
              <a:gd name="connsiteX53" fmla="*/ 565578 w 790693"/>
              <a:gd name="connsiteY53" fmla="*/ 4480267 h 5298523"/>
              <a:gd name="connsiteX54" fmla="*/ 401926 w 790693"/>
              <a:gd name="connsiteY54" fmla="*/ 4512330 h 5298523"/>
              <a:gd name="connsiteX55" fmla="*/ 594863 w 790693"/>
              <a:gd name="connsiteY55" fmla="*/ 4583303 h 5298523"/>
              <a:gd name="connsiteX56" fmla="*/ 538030 w 790693"/>
              <a:gd name="connsiteY56" fmla="*/ 4617797 h 5298523"/>
              <a:gd name="connsiteX57" fmla="*/ 725395 w 790693"/>
              <a:gd name="connsiteY57" fmla="*/ 4745423 h 5298523"/>
              <a:gd name="connsiteX58" fmla="*/ 645136 w 790693"/>
              <a:gd name="connsiteY58" fmla="*/ 4769020 h 5298523"/>
              <a:gd name="connsiteX59" fmla="*/ 790693 w 790693"/>
              <a:gd name="connsiteY59" fmla="*/ 4902500 h 5298523"/>
              <a:gd name="connsiteX60" fmla="*/ 0 w 790693"/>
              <a:gd name="connsiteY60" fmla="*/ 4911594 h 5298523"/>
              <a:gd name="connsiteX61" fmla="*/ 99801 w 790693"/>
              <a:gd name="connsiteY61" fmla="*/ 5014813 h 5298523"/>
              <a:gd name="connsiteX62" fmla="*/ 26036 w 790693"/>
              <a:gd name="connsiteY62" fmla="*/ 5032557 h 5298523"/>
              <a:gd name="connsiteX63" fmla="*/ 99625 w 790693"/>
              <a:gd name="connsiteY63" fmla="*/ 5106952 h 5298523"/>
              <a:gd name="connsiteX64" fmla="*/ 20180 w 790693"/>
              <a:gd name="connsiteY64" fmla="*/ 5124513 h 5298523"/>
              <a:gd name="connsiteX65" fmla="*/ 98002 w 790693"/>
              <a:gd name="connsiteY65" fmla="*/ 5247906 h 5298523"/>
              <a:gd name="connsiteX66" fmla="*/ 25224 w 790693"/>
              <a:gd name="connsiteY66"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481392 w 790693"/>
              <a:gd name="connsiteY51" fmla="*/ 4279779 h 5298523"/>
              <a:gd name="connsiteX52" fmla="*/ 183943 w 790693"/>
              <a:gd name="connsiteY52" fmla="*/ 4328861 h 5298523"/>
              <a:gd name="connsiteX53" fmla="*/ 565578 w 790693"/>
              <a:gd name="connsiteY53" fmla="*/ 4480267 h 5298523"/>
              <a:gd name="connsiteX54" fmla="*/ 401926 w 790693"/>
              <a:gd name="connsiteY54" fmla="*/ 4512330 h 5298523"/>
              <a:gd name="connsiteX55" fmla="*/ 594863 w 790693"/>
              <a:gd name="connsiteY55" fmla="*/ 4583303 h 5298523"/>
              <a:gd name="connsiteX56" fmla="*/ 538030 w 790693"/>
              <a:gd name="connsiteY56" fmla="*/ 4617797 h 5298523"/>
              <a:gd name="connsiteX57" fmla="*/ 725395 w 790693"/>
              <a:gd name="connsiteY57" fmla="*/ 4745423 h 5298523"/>
              <a:gd name="connsiteX58" fmla="*/ 645136 w 790693"/>
              <a:gd name="connsiteY58" fmla="*/ 4769020 h 5298523"/>
              <a:gd name="connsiteX59" fmla="*/ 790693 w 790693"/>
              <a:gd name="connsiteY59" fmla="*/ 4902500 h 5298523"/>
              <a:gd name="connsiteX60" fmla="*/ 0 w 790693"/>
              <a:gd name="connsiteY60" fmla="*/ 4911594 h 5298523"/>
              <a:gd name="connsiteX61" fmla="*/ 99801 w 790693"/>
              <a:gd name="connsiteY61" fmla="*/ 5014813 h 5298523"/>
              <a:gd name="connsiteX62" fmla="*/ 26036 w 790693"/>
              <a:gd name="connsiteY62" fmla="*/ 5032557 h 5298523"/>
              <a:gd name="connsiteX63" fmla="*/ 99625 w 790693"/>
              <a:gd name="connsiteY63" fmla="*/ 5106952 h 5298523"/>
              <a:gd name="connsiteX64" fmla="*/ 20180 w 790693"/>
              <a:gd name="connsiteY64" fmla="*/ 5124513 h 5298523"/>
              <a:gd name="connsiteX65" fmla="*/ 98002 w 790693"/>
              <a:gd name="connsiteY65" fmla="*/ 5247906 h 5298523"/>
              <a:gd name="connsiteX66" fmla="*/ 25224 w 790693"/>
              <a:gd name="connsiteY66"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481392 w 790693"/>
              <a:gd name="connsiteY51" fmla="*/ 4279779 h 5298523"/>
              <a:gd name="connsiteX52" fmla="*/ 183943 w 790693"/>
              <a:gd name="connsiteY52" fmla="*/ 4328861 h 5298523"/>
              <a:gd name="connsiteX53" fmla="*/ 413658 w 790693"/>
              <a:gd name="connsiteY53" fmla="*/ 4360212 h 5298523"/>
              <a:gd name="connsiteX54" fmla="*/ 565578 w 790693"/>
              <a:gd name="connsiteY54" fmla="*/ 4480267 h 5298523"/>
              <a:gd name="connsiteX55" fmla="*/ 401926 w 790693"/>
              <a:gd name="connsiteY55" fmla="*/ 4512330 h 5298523"/>
              <a:gd name="connsiteX56" fmla="*/ 594863 w 790693"/>
              <a:gd name="connsiteY56" fmla="*/ 4583303 h 5298523"/>
              <a:gd name="connsiteX57" fmla="*/ 538030 w 790693"/>
              <a:gd name="connsiteY57" fmla="*/ 4617797 h 5298523"/>
              <a:gd name="connsiteX58" fmla="*/ 725395 w 790693"/>
              <a:gd name="connsiteY58" fmla="*/ 4745423 h 5298523"/>
              <a:gd name="connsiteX59" fmla="*/ 645136 w 790693"/>
              <a:gd name="connsiteY59" fmla="*/ 4769020 h 5298523"/>
              <a:gd name="connsiteX60" fmla="*/ 790693 w 790693"/>
              <a:gd name="connsiteY60" fmla="*/ 4902500 h 5298523"/>
              <a:gd name="connsiteX61" fmla="*/ 0 w 790693"/>
              <a:gd name="connsiteY61" fmla="*/ 4911594 h 5298523"/>
              <a:gd name="connsiteX62" fmla="*/ 99801 w 790693"/>
              <a:gd name="connsiteY62" fmla="*/ 5014813 h 5298523"/>
              <a:gd name="connsiteX63" fmla="*/ 26036 w 790693"/>
              <a:gd name="connsiteY63" fmla="*/ 5032557 h 5298523"/>
              <a:gd name="connsiteX64" fmla="*/ 99625 w 790693"/>
              <a:gd name="connsiteY64" fmla="*/ 5106952 h 5298523"/>
              <a:gd name="connsiteX65" fmla="*/ 20180 w 790693"/>
              <a:gd name="connsiteY65" fmla="*/ 5124513 h 5298523"/>
              <a:gd name="connsiteX66" fmla="*/ 98002 w 790693"/>
              <a:gd name="connsiteY66" fmla="*/ 5247906 h 5298523"/>
              <a:gd name="connsiteX67" fmla="*/ 25224 w 790693"/>
              <a:gd name="connsiteY67"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481392 w 790693"/>
              <a:gd name="connsiteY51" fmla="*/ 4279779 h 5298523"/>
              <a:gd name="connsiteX52" fmla="*/ 183943 w 790693"/>
              <a:gd name="connsiteY52" fmla="*/ 4328861 h 5298523"/>
              <a:gd name="connsiteX53" fmla="*/ 290891 w 790693"/>
              <a:gd name="connsiteY53" fmla="*/ 4394078 h 5298523"/>
              <a:gd name="connsiteX54" fmla="*/ 565578 w 790693"/>
              <a:gd name="connsiteY54" fmla="*/ 4480267 h 5298523"/>
              <a:gd name="connsiteX55" fmla="*/ 401926 w 790693"/>
              <a:gd name="connsiteY55" fmla="*/ 4512330 h 5298523"/>
              <a:gd name="connsiteX56" fmla="*/ 594863 w 790693"/>
              <a:gd name="connsiteY56" fmla="*/ 4583303 h 5298523"/>
              <a:gd name="connsiteX57" fmla="*/ 538030 w 790693"/>
              <a:gd name="connsiteY57" fmla="*/ 4617797 h 5298523"/>
              <a:gd name="connsiteX58" fmla="*/ 725395 w 790693"/>
              <a:gd name="connsiteY58" fmla="*/ 4745423 h 5298523"/>
              <a:gd name="connsiteX59" fmla="*/ 645136 w 790693"/>
              <a:gd name="connsiteY59" fmla="*/ 4769020 h 5298523"/>
              <a:gd name="connsiteX60" fmla="*/ 790693 w 790693"/>
              <a:gd name="connsiteY60" fmla="*/ 4902500 h 5298523"/>
              <a:gd name="connsiteX61" fmla="*/ 0 w 790693"/>
              <a:gd name="connsiteY61" fmla="*/ 4911594 h 5298523"/>
              <a:gd name="connsiteX62" fmla="*/ 99801 w 790693"/>
              <a:gd name="connsiteY62" fmla="*/ 5014813 h 5298523"/>
              <a:gd name="connsiteX63" fmla="*/ 26036 w 790693"/>
              <a:gd name="connsiteY63" fmla="*/ 5032557 h 5298523"/>
              <a:gd name="connsiteX64" fmla="*/ 99625 w 790693"/>
              <a:gd name="connsiteY64" fmla="*/ 5106952 h 5298523"/>
              <a:gd name="connsiteX65" fmla="*/ 20180 w 790693"/>
              <a:gd name="connsiteY65" fmla="*/ 5124513 h 5298523"/>
              <a:gd name="connsiteX66" fmla="*/ 98002 w 790693"/>
              <a:gd name="connsiteY66" fmla="*/ 5247906 h 5298523"/>
              <a:gd name="connsiteX67" fmla="*/ 25224 w 790693"/>
              <a:gd name="connsiteY67"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481392 w 790693"/>
              <a:gd name="connsiteY51" fmla="*/ 4279779 h 5298523"/>
              <a:gd name="connsiteX52" fmla="*/ 183943 w 790693"/>
              <a:gd name="connsiteY52" fmla="*/ 4328861 h 5298523"/>
              <a:gd name="connsiteX53" fmla="*/ 409425 w 790693"/>
              <a:gd name="connsiteY53" fmla="*/ 4398312 h 5298523"/>
              <a:gd name="connsiteX54" fmla="*/ 565578 w 790693"/>
              <a:gd name="connsiteY54" fmla="*/ 4480267 h 5298523"/>
              <a:gd name="connsiteX55" fmla="*/ 401926 w 790693"/>
              <a:gd name="connsiteY55" fmla="*/ 4512330 h 5298523"/>
              <a:gd name="connsiteX56" fmla="*/ 594863 w 790693"/>
              <a:gd name="connsiteY56" fmla="*/ 4583303 h 5298523"/>
              <a:gd name="connsiteX57" fmla="*/ 538030 w 790693"/>
              <a:gd name="connsiteY57" fmla="*/ 4617797 h 5298523"/>
              <a:gd name="connsiteX58" fmla="*/ 725395 w 790693"/>
              <a:gd name="connsiteY58" fmla="*/ 4745423 h 5298523"/>
              <a:gd name="connsiteX59" fmla="*/ 645136 w 790693"/>
              <a:gd name="connsiteY59" fmla="*/ 4769020 h 5298523"/>
              <a:gd name="connsiteX60" fmla="*/ 790693 w 790693"/>
              <a:gd name="connsiteY60" fmla="*/ 4902500 h 5298523"/>
              <a:gd name="connsiteX61" fmla="*/ 0 w 790693"/>
              <a:gd name="connsiteY61" fmla="*/ 4911594 h 5298523"/>
              <a:gd name="connsiteX62" fmla="*/ 99801 w 790693"/>
              <a:gd name="connsiteY62" fmla="*/ 5014813 h 5298523"/>
              <a:gd name="connsiteX63" fmla="*/ 26036 w 790693"/>
              <a:gd name="connsiteY63" fmla="*/ 5032557 h 5298523"/>
              <a:gd name="connsiteX64" fmla="*/ 99625 w 790693"/>
              <a:gd name="connsiteY64" fmla="*/ 5106952 h 5298523"/>
              <a:gd name="connsiteX65" fmla="*/ 20180 w 790693"/>
              <a:gd name="connsiteY65" fmla="*/ 5124513 h 5298523"/>
              <a:gd name="connsiteX66" fmla="*/ 98002 w 790693"/>
              <a:gd name="connsiteY66" fmla="*/ 5247906 h 5298523"/>
              <a:gd name="connsiteX67" fmla="*/ 25224 w 790693"/>
              <a:gd name="connsiteY67"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174139 w 790693"/>
              <a:gd name="connsiteY49" fmla="*/ 4133868 h 5298523"/>
              <a:gd name="connsiteX50" fmla="*/ 320857 w 790693"/>
              <a:gd name="connsiteY50" fmla="*/ 4271581 h 5298523"/>
              <a:gd name="connsiteX51" fmla="*/ 481392 w 790693"/>
              <a:gd name="connsiteY51" fmla="*/ 4279779 h 5298523"/>
              <a:gd name="connsiteX52" fmla="*/ 336343 w 790693"/>
              <a:gd name="connsiteY52" fmla="*/ 4337328 h 5298523"/>
              <a:gd name="connsiteX53" fmla="*/ 409425 w 790693"/>
              <a:gd name="connsiteY53" fmla="*/ 4398312 h 5298523"/>
              <a:gd name="connsiteX54" fmla="*/ 565578 w 790693"/>
              <a:gd name="connsiteY54" fmla="*/ 4480267 h 5298523"/>
              <a:gd name="connsiteX55" fmla="*/ 401926 w 790693"/>
              <a:gd name="connsiteY55" fmla="*/ 4512330 h 5298523"/>
              <a:gd name="connsiteX56" fmla="*/ 594863 w 790693"/>
              <a:gd name="connsiteY56" fmla="*/ 4583303 h 5298523"/>
              <a:gd name="connsiteX57" fmla="*/ 538030 w 790693"/>
              <a:gd name="connsiteY57" fmla="*/ 4617797 h 5298523"/>
              <a:gd name="connsiteX58" fmla="*/ 725395 w 790693"/>
              <a:gd name="connsiteY58" fmla="*/ 4745423 h 5298523"/>
              <a:gd name="connsiteX59" fmla="*/ 645136 w 790693"/>
              <a:gd name="connsiteY59" fmla="*/ 4769020 h 5298523"/>
              <a:gd name="connsiteX60" fmla="*/ 790693 w 790693"/>
              <a:gd name="connsiteY60" fmla="*/ 4902500 h 5298523"/>
              <a:gd name="connsiteX61" fmla="*/ 0 w 790693"/>
              <a:gd name="connsiteY61" fmla="*/ 4911594 h 5298523"/>
              <a:gd name="connsiteX62" fmla="*/ 99801 w 790693"/>
              <a:gd name="connsiteY62" fmla="*/ 5014813 h 5298523"/>
              <a:gd name="connsiteX63" fmla="*/ 26036 w 790693"/>
              <a:gd name="connsiteY63" fmla="*/ 5032557 h 5298523"/>
              <a:gd name="connsiteX64" fmla="*/ 99625 w 790693"/>
              <a:gd name="connsiteY64" fmla="*/ 5106952 h 5298523"/>
              <a:gd name="connsiteX65" fmla="*/ 20180 w 790693"/>
              <a:gd name="connsiteY65" fmla="*/ 5124513 h 5298523"/>
              <a:gd name="connsiteX66" fmla="*/ 98002 w 790693"/>
              <a:gd name="connsiteY66" fmla="*/ 5247906 h 5298523"/>
              <a:gd name="connsiteX67" fmla="*/ 25224 w 790693"/>
              <a:gd name="connsiteY67"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339239 w 790693"/>
              <a:gd name="connsiteY49" fmla="*/ 4133868 h 5298523"/>
              <a:gd name="connsiteX50" fmla="*/ 320857 w 790693"/>
              <a:gd name="connsiteY50" fmla="*/ 4271581 h 5298523"/>
              <a:gd name="connsiteX51" fmla="*/ 481392 w 790693"/>
              <a:gd name="connsiteY51" fmla="*/ 4279779 h 5298523"/>
              <a:gd name="connsiteX52" fmla="*/ 336343 w 790693"/>
              <a:gd name="connsiteY52" fmla="*/ 4337328 h 5298523"/>
              <a:gd name="connsiteX53" fmla="*/ 409425 w 790693"/>
              <a:gd name="connsiteY53" fmla="*/ 4398312 h 5298523"/>
              <a:gd name="connsiteX54" fmla="*/ 565578 w 790693"/>
              <a:gd name="connsiteY54" fmla="*/ 4480267 h 5298523"/>
              <a:gd name="connsiteX55" fmla="*/ 401926 w 790693"/>
              <a:gd name="connsiteY55" fmla="*/ 4512330 h 5298523"/>
              <a:gd name="connsiteX56" fmla="*/ 594863 w 790693"/>
              <a:gd name="connsiteY56" fmla="*/ 4583303 h 5298523"/>
              <a:gd name="connsiteX57" fmla="*/ 538030 w 790693"/>
              <a:gd name="connsiteY57" fmla="*/ 4617797 h 5298523"/>
              <a:gd name="connsiteX58" fmla="*/ 725395 w 790693"/>
              <a:gd name="connsiteY58" fmla="*/ 4745423 h 5298523"/>
              <a:gd name="connsiteX59" fmla="*/ 645136 w 790693"/>
              <a:gd name="connsiteY59" fmla="*/ 4769020 h 5298523"/>
              <a:gd name="connsiteX60" fmla="*/ 790693 w 790693"/>
              <a:gd name="connsiteY60" fmla="*/ 4902500 h 5298523"/>
              <a:gd name="connsiteX61" fmla="*/ 0 w 790693"/>
              <a:gd name="connsiteY61" fmla="*/ 4911594 h 5298523"/>
              <a:gd name="connsiteX62" fmla="*/ 99801 w 790693"/>
              <a:gd name="connsiteY62" fmla="*/ 5014813 h 5298523"/>
              <a:gd name="connsiteX63" fmla="*/ 26036 w 790693"/>
              <a:gd name="connsiteY63" fmla="*/ 5032557 h 5298523"/>
              <a:gd name="connsiteX64" fmla="*/ 99625 w 790693"/>
              <a:gd name="connsiteY64" fmla="*/ 5106952 h 5298523"/>
              <a:gd name="connsiteX65" fmla="*/ 20180 w 790693"/>
              <a:gd name="connsiteY65" fmla="*/ 5124513 h 5298523"/>
              <a:gd name="connsiteX66" fmla="*/ 98002 w 790693"/>
              <a:gd name="connsiteY66" fmla="*/ 5247906 h 5298523"/>
              <a:gd name="connsiteX67" fmla="*/ 25224 w 790693"/>
              <a:gd name="connsiteY67"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339239 w 790693"/>
              <a:gd name="connsiteY49" fmla="*/ 4133868 h 5298523"/>
              <a:gd name="connsiteX50" fmla="*/ 380123 w 790693"/>
              <a:gd name="connsiteY50" fmla="*/ 4237714 h 5298523"/>
              <a:gd name="connsiteX51" fmla="*/ 481392 w 790693"/>
              <a:gd name="connsiteY51" fmla="*/ 4279779 h 5298523"/>
              <a:gd name="connsiteX52" fmla="*/ 336343 w 790693"/>
              <a:gd name="connsiteY52" fmla="*/ 4337328 h 5298523"/>
              <a:gd name="connsiteX53" fmla="*/ 409425 w 790693"/>
              <a:gd name="connsiteY53" fmla="*/ 4398312 h 5298523"/>
              <a:gd name="connsiteX54" fmla="*/ 565578 w 790693"/>
              <a:gd name="connsiteY54" fmla="*/ 4480267 h 5298523"/>
              <a:gd name="connsiteX55" fmla="*/ 401926 w 790693"/>
              <a:gd name="connsiteY55" fmla="*/ 4512330 h 5298523"/>
              <a:gd name="connsiteX56" fmla="*/ 594863 w 790693"/>
              <a:gd name="connsiteY56" fmla="*/ 4583303 h 5298523"/>
              <a:gd name="connsiteX57" fmla="*/ 538030 w 790693"/>
              <a:gd name="connsiteY57" fmla="*/ 4617797 h 5298523"/>
              <a:gd name="connsiteX58" fmla="*/ 725395 w 790693"/>
              <a:gd name="connsiteY58" fmla="*/ 4745423 h 5298523"/>
              <a:gd name="connsiteX59" fmla="*/ 645136 w 790693"/>
              <a:gd name="connsiteY59" fmla="*/ 4769020 h 5298523"/>
              <a:gd name="connsiteX60" fmla="*/ 790693 w 790693"/>
              <a:gd name="connsiteY60" fmla="*/ 4902500 h 5298523"/>
              <a:gd name="connsiteX61" fmla="*/ 0 w 790693"/>
              <a:gd name="connsiteY61" fmla="*/ 4911594 h 5298523"/>
              <a:gd name="connsiteX62" fmla="*/ 99801 w 790693"/>
              <a:gd name="connsiteY62" fmla="*/ 5014813 h 5298523"/>
              <a:gd name="connsiteX63" fmla="*/ 26036 w 790693"/>
              <a:gd name="connsiteY63" fmla="*/ 5032557 h 5298523"/>
              <a:gd name="connsiteX64" fmla="*/ 99625 w 790693"/>
              <a:gd name="connsiteY64" fmla="*/ 5106952 h 5298523"/>
              <a:gd name="connsiteX65" fmla="*/ 20180 w 790693"/>
              <a:gd name="connsiteY65" fmla="*/ 5124513 h 5298523"/>
              <a:gd name="connsiteX66" fmla="*/ 98002 w 790693"/>
              <a:gd name="connsiteY66" fmla="*/ 5247906 h 5298523"/>
              <a:gd name="connsiteX67" fmla="*/ 25224 w 790693"/>
              <a:gd name="connsiteY67"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339239 w 790693"/>
              <a:gd name="connsiteY49" fmla="*/ 4133868 h 5298523"/>
              <a:gd name="connsiteX50" fmla="*/ 350158 w 790693"/>
              <a:gd name="connsiteY50" fmla="*/ 4186645 h 5298523"/>
              <a:gd name="connsiteX51" fmla="*/ 380123 w 790693"/>
              <a:gd name="connsiteY51" fmla="*/ 4237714 h 5298523"/>
              <a:gd name="connsiteX52" fmla="*/ 481392 w 790693"/>
              <a:gd name="connsiteY52" fmla="*/ 4279779 h 5298523"/>
              <a:gd name="connsiteX53" fmla="*/ 336343 w 790693"/>
              <a:gd name="connsiteY53" fmla="*/ 4337328 h 5298523"/>
              <a:gd name="connsiteX54" fmla="*/ 409425 w 790693"/>
              <a:gd name="connsiteY54" fmla="*/ 4398312 h 5298523"/>
              <a:gd name="connsiteX55" fmla="*/ 565578 w 790693"/>
              <a:gd name="connsiteY55" fmla="*/ 4480267 h 5298523"/>
              <a:gd name="connsiteX56" fmla="*/ 401926 w 790693"/>
              <a:gd name="connsiteY56" fmla="*/ 4512330 h 5298523"/>
              <a:gd name="connsiteX57" fmla="*/ 594863 w 790693"/>
              <a:gd name="connsiteY57" fmla="*/ 4583303 h 5298523"/>
              <a:gd name="connsiteX58" fmla="*/ 538030 w 790693"/>
              <a:gd name="connsiteY58" fmla="*/ 4617797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339239 w 790693"/>
              <a:gd name="connsiteY49" fmla="*/ 4133868 h 5298523"/>
              <a:gd name="connsiteX50" fmla="*/ 430591 w 790693"/>
              <a:gd name="connsiteY50" fmla="*/ 4195112 h 5298523"/>
              <a:gd name="connsiteX51" fmla="*/ 380123 w 790693"/>
              <a:gd name="connsiteY51" fmla="*/ 4237714 h 5298523"/>
              <a:gd name="connsiteX52" fmla="*/ 481392 w 790693"/>
              <a:gd name="connsiteY52" fmla="*/ 4279779 h 5298523"/>
              <a:gd name="connsiteX53" fmla="*/ 336343 w 790693"/>
              <a:gd name="connsiteY53" fmla="*/ 4337328 h 5298523"/>
              <a:gd name="connsiteX54" fmla="*/ 409425 w 790693"/>
              <a:gd name="connsiteY54" fmla="*/ 4398312 h 5298523"/>
              <a:gd name="connsiteX55" fmla="*/ 565578 w 790693"/>
              <a:gd name="connsiteY55" fmla="*/ 4480267 h 5298523"/>
              <a:gd name="connsiteX56" fmla="*/ 401926 w 790693"/>
              <a:gd name="connsiteY56" fmla="*/ 4512330 h 5298523"/>
              <a:gd name="connsiteX57" fmla="*/ 594863 w 790693"/>
              <a:gd name="connsiteY57" fmla="*/ 4583303 h 5298523"/>
              <a:gd name="connsiteX58" fmla="*/ 538030 w 790693"/>
              <a:gd name="connsiteY58" fmla="*/ 4617797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 name="connsiteX0" fmla="*/ 23601 w 790693"/>
              <a:gd name="connsiteY0" fmla="*/ 0 h 5298523"/>
              <a:gd name="connsiteX1" fmla="*/ 85128 w 790693"/>
              <a:gd name="connsiteY1" fmla="*/ 105466 h 5298523"/>
              <a:gd name="connsiteX2" fmla="*/ 4058 w 790693"/>
              <a:gd name="connsiteY2" fmla="*/ 127442 h 5298523"/>
              <a:gd name="connsiteX3" fmla="*/ 126650 w 790693"/>
              <a:gd name="connsiteY3" fmla="*/ 233093 h 5298523"/>
              <a:gd name="connsiteX4" fmla="*/ 46390 w 790693"/>
              <a:gd name="connsiteY4" fmla="*/ 273622 h 5298523"/>
              <a:gd name="connsiteX5" fmla="*/ 163938 w 790693"/>
              <a:gd name="connsiteY5" fmla="*/ 397642 h 5298523"/>
              <a:gd name="connsiteX6" fmla="*/ 46390 w 790693"/>
              <a:gd name="connsiteY6" fmla="*/ 437362 h 5298523"/>
              <a:gd name="connsiteX7" fmla="*/ 174028 w 790693"/>
              <a:gd name="connsiteY7" fmla="*/ 631545 h 5298523"/>
              <a:gd name="connsiteX8" fmla="*/ 53871 w 790693"/>
              <a:gd name="connsiteY8" fmla="*/ 653338 h 5298523"/>
              <a:gd name="connsiteX9" fmla="*/ 158717 w 790693"/>
              <a:gd name="connsiteY9" fmla="*/ 862208 h 5298523"/>
              <a:gd name="connsiteX10" fmla="*/ 79096 w 790693"/>
              <a:gd name="connsiteY10" fmla="*/ 902555 h 5298523"/>
              <a:gd name="connsiteX11" fmla="*/ 158717 w 790693"/>
              <a:gd name="connsiteY11" fmla="*/ 972718 h 5298523"/>
              <a:gd name="connsiteX12" fmla="*/ 65759 w 790693"/>
              <a:gd name="connsiteY12" fmla="*/ 1009015 h 5298523"/>
              <a:gd name="connsiteX13" fmla="*/ 185741 w 790693"/>
              <a:gd name="connsiteY13" fmla="*/ 1107817 h 5298523"/>
              <a:gd name="connsiteX14" fmla="*/ 63150 w 790693"/>
              <a:gd name="connsiteY14" fmla="*/ 1133034 h 5298523"/>
              <a:gd name="connsiteX15" fmla="*/ 357158 w 790693"/>
              <a:gd name="connsiteY15" fmla="*/ 1392337 h 5298523"/>
              <a:gd name="connsiteX16" fmla="*/ 2259 w 790693"/>
              <a:gd name="connsiteY16" fmla="*/ 1434487 h 5298523"/>
              <a:gd name="connsiteX17" fmla="*/ 115747 w 790693"/>
              <a:gd name="connsiteY17" fmla="*/ 1530049 h 5298523"/>
              <a:gd name="connsiteX18" fmla="*/ 66524 w 790693"/>
              <a:gd name="connsiteY18" fmla="*/ 1532346 h 5298523"/>
              <a:gd name="connsiteX19" fmla="*/ 104671 w 790693"/>
              <a:gd name="connsiteY19" fmla="*/ 1661726 h 5298523"/>
              <a:gd name="connsiteX20" fmla="*/ 31256 w 790693"/>
              <a:gd name="connsiteY20" fmla="*/ 1696219 h 5298523"/>
              <a:gd name="connsiteX21" fmla="*/ 103049 w 790693"/>
              <a:gd name="connsiteY21" fmla="*/ 1823036 h 5298523"/>
              <a:gd name="connsiteX22" fmla="*/ 56655 w 790693"/>
              <a:gd name="connsiteY22" fmla="*/ 1829699 h 5298523"/>
              <a:gd name="connsiteX23" fmla="*/ 141959 w 790693"/>
              <a:gd name="connsiteY23" fmla="*/ 1940392 h 5298523"/>
              <a:gd name="connsiteX24" fmla="*/ 102236 w 790693"/>
              <a:gd name="connsiteY24" fmla="*/ 1963990 h 5298523"/>
              <a:gd name="connsiteX25" fmla="*/ 199252 w 790693"/>
              <a:gd name="connsiteY25" fmla="*/ 2073689 h 5298523"/>
              <a:gd name="connsiteX26" fmla="*/ 40535 w 790693"/>
              <a:gd name="connsiteY26" fmla="*/ 2148085 h 5298523"/>
              <a:gd name="connsiteX27" fmla="*/ 125026 w 790693"/>
              <a:gd name="connsiteY27" fmla="*/ 2341458 h 5298523"/>
              <a:gd name="connsiteX28" fmla="*/ 41983 w 790693"/>
              <a:gd name="connsiteY28" fmla="*/ 2362441 h 5298523"/>
              <a:gd name="connsiteX29" fmla="*/ 106294 w 790693"/>
              <a:gd name="connsiteY29" fmla="*/ 2513039 h 5298523"/>
              <a:gd name="connsiteX30" fmla="*/ 55669 w 790693"/>
              <a:gd name="connsiteY30" fmla="*/ 2564648 h 5298523"/>
              <a:gd name="connsiteX31" fmla="*/ 108092 w 790693"/>
              <a:gd name="connsiteY31" fmla="*/ 2607424 h 5298523"/>
              <a:gd name="connsiteX32" fmla="*/ 50624 w 790693"/>
              <a:gd name="connsiteY32" fmla="*/ 2629217 h 5298523"/>
              <a:gd name="connsiteX33" fmla="*/ 226276 w 790693"/>
              <a:gd name="connsiteY33" fmla="*/ 2853844 h 5298523"/>
              <a:gd name="connsiteX34" fmla="*/ 50450 w 790693"/>
              <a:gd name="connsiteY34" fmla="*/ 2875821 h 5298523"/>
              <a:gd name="connsiteX35" fmla="*/ 224652 w 790693"/>
              <a:gd name="connsiteY35" fmla="*/ 3136926 h 5298523"/>
              <a:gd name="connsiteX36" fmla="*/ 132506 w 790693"/>
              <a:gd name="connsiteY36" fmla="*/ 3171420 h 5298523"/>
              <a:gd name="connsiteX37" fmla="*/ 282120 w 790693"/>
              <a:gd name="connsiteY37" fmla="*/ 3314176 h 5298523"/>
              <a:gd name="connsiteX38" fmla="*/ 158543 w 790693"/>
              <a:gd name="connsiteY38" fmla="*/ 3329307 h 5298523"/>
              <a:gd name="connsiteX39" fmla="*/ 289600 w 790693"/>
              <a:gd name="connsiteY39" fmla="*/ 3447656 h 5298523"/>
              <a:gd name="connsiteX40" fmla="*/ 440027 w 790693"/>
              <a:gd name="connsiteY40" fmla="*/ 3523673 h 5298523"/>
              <a:gd name="connsiteX41" fmla="*/ 303924 w 790693"/>
              <a:gd name="connsiteY41" fmla="*/ 3573478 h 5298523"/>
              <a:gd name="connsiteX42" fmla="*/ 365625 w 790693"/>
              <a:gd name="connsiteY42" fmla="*/ 3643642 h 5298523"/>
              <a:gd name="connsiteX43" fmla="*/ 180871 w 790693"/>
              <a:gd name="connsiteY43" fmla="*/ 3672283 h 5298523"/>
              <a:gd name="connsiteX44" fmla="*/ 347880 w 790693"/>
              <a:gd name="connsiteY44" fmla="*/ 3781172 h 5298523"/>
              <a:gd name="connsiteX45" fmla="*/ 203311 w 790693"/>
              <a:gd name="connsiteY45" fmla="*/ 3834218 h 5298523"/>
              <a:gd name="connsiteX46" fmla="*/ 289601 w 790693"/>
              <a:gd name="connsiteY46" fmla="*/ 3896725 h 5298523"/>
              <a:gd name="connsiteX47" fmla="*/ 200701 w 790693"/>
              <a:gd name="connsiteY47" fmla="*/ 3923562 h 5298523"/>
              <a:gd name="connsiteX48" fmla="*/ 477139 w 790693"/>
              <a:gd name="connsiteY48" fmla="*/ 4116125 h 5298523"/>
              <a:gd name="connsiteX49" fmla="*/ 339239 w 790693"/>
              <a:gd name="connsiteY49" fmla="*/ 4133868 h 5298523"/>
              <a:gd name="connsiteX50" fmla="*/ 434825 w 790693"/>
              <a:gd name="connsiteY50" fmla="*/ 4212045 h 5298523"/>
              <a:gd name="connsiteX51" fmla="*/ 380123 w 790693"/>
              <a:gd name="connsiteY51" fmla="*/ 4237714 h 5298523"/>
              <a:gd name="connsiteX52" fmla="*/ 481392 w 790693"/>
              <a:gd name="connsiteY52" fmla="*/ 4279779 h 5298523"/>
              <a:gd name="connsiteX53" fmla="*/ 336343 w 790693"/>
              <a:gd name="connsiteY53" fmla="*/ 4337328 h 5298523"/>
              <a:gd name="connsiteX54" fmla="*/ 409425 w 790693"/>
              <a:gd name="connsiteY54" fmla="*/ 4398312 h 5298523"/>
              <a:gd name="connsiteX55" fmla="*/ 565578 w 790693"/>
              <a:gd name="connsiteY55" fmla="*/ 4480267 h 5298523"/>
              <a:gd name="connsiteX56" fmla="*/ 401926 w 790693"/>
              <a:gd name="connsiteY56" fmla="*/ 4512330 h 5298523"/>
              <a:gd name="connsiteX57" fmla="*/ 594863 w 790693"/>
              <a:gd name="connsiteY57" fmla="*/ 4583303 h 5298523"/>
              <a:gd name="connsiteX58" fmla="*/ 538030 w 790693"/>
              <a:gd name="connsiteY58" fmla="*/ 4617797 h 5298523"/>
              <a:gd name="connsiteX59" fmla="*/ 725395 w 790693"/>
              <a:gd name="connsiteY59" fmla="*/ 4745423 h 5298523"/>
              <a:gd name="connsiteX60" fmla="*/ 645136 w 790693"/>
              <a:gd name="connsiteY60" fmla="*/ 4769020 h 5298523"/>
              <a:gd name="connsiteX61" fmla="*/ 790693 w 790693"/>
              <a:gd name="connsiteY61" fmla="*/ 4902500 h 5298523"/>
              <a:gd name="connsiteX62" fmla="*/ 0 w 790693"/>
              <a:gd name="connsiteY62" fmla="*/ 4911594 h 5298523"/>
              <a:gd name="connsiteX63" fmla="*/ 99801 w 790693"/>
              <a:gd name="connsiteY63" fmla="*/ 5014813 h 5298523"/>
              <a:gd name="connsiteX64" fmla="*/ 26036 w 790693"/>
              <a:gd name="connsiteY64" fmla="*/ 5032557 h 5298523"/>
              <a:gd name="connsiteX65" fmla="*/ 99625 w 790693"/>
              <a:gd name="connsiteY65" fmla="*/ 5106952 h 5298523"/>
              <a:gd name="connsiteX66" fmla="*/ 20180 w 790693"/>
              <a:gd name="connsiteY66" fmla="*/ 5124513 h 5298523"/>
              <a:gd name="connsiteX67" fmla="*/ 98002 w 790693"/>
              <a:gd name="connsiteY67" fmla="*/ 5247906 h 5298523"/>
              <a:gd name="connsiteX68" fmla="*/ 25224 w 790693"/>
              <a:gd name="connsiteY68" fmla="*/ 5298523 h 5298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90693" h="5298523">
                <a:moveTo>
                  <a:pt x="23601" y="0"/>
                </a:moveTo>
                <a:cubicBezTo>
                  <a:pt x="46121" y="28146"/>
                  <a:pt x="46052" y="54592"/>
                  <a:pt x="85128" y="105466"/>
                </a:cubicBezTo>
                <a:cubicBezTo>
                  <a:pt x="56471" y="105540"/>
                  <a:pt x="-2862" y="106171"/>
                  <a:pt x="4058" y="127442"/>
                </a:cubicBezTo>
                <a:cubicBezTo>
                  <a:pt x="10978" y="148713"/>
                  <a:pt x="71616" y="198147"/>
                  <a:pt x="126650" y="233093"/>
                </a:cubicBezTo>
                <a:cubicBezTo>
                  <a:pt x="97016" y="242639"/>
                  <a:pt x="85572" y="250395"/>
                  <a:pt x="46390" y="273622"/>
                </a:cubicBezTo>
                <a:cubicBezTo>
                  <a:pt x="73772" y="313747"/>
                  <a:pt x="163938" y="370352"/>
                  <a:pt x="163938" y="397642"/>
                </a:cubicBezTo>
                <a:cubicBezTo>
                  <a:pt x="163938" y="424932"/>
                  <a:pt x="99742" y="419545"/>
                  <a:pt x="46390" y="437362"/>
                </a:cubicBezTo>
                <a:cubicBezTo>
                  <a:pt x="69239" y="476346"/>
                  <a:pt x="172781" y="595549"/>
                  <a:pt x="174028" y="631545"/>
                </a:cubicBezTo>
                <a:cubicBezTo>
                  <a:pt x="175275" y="667541"/>
                  <a:pt x="56423" y="614894"/>
                  <a:pt x="53871" y="653338"/>
                </a:cubicBezTo>
                <a:lnTo>
                  <a:pt x="158717" y="862208"/>
                </a:lnTo>
                <a:cubicBezTo>
                  <a:pt x="116354" y="886810"/>
                  <a:pt x="79096" y="884137"/>
                  <a:pt x="79096" y="902555"/>
                </a:cubicBezTo>
                <a:cubicBezTo>
                  <a:pt x="79096" y="920973"/>
                  <a:pt x="160940" y="954975"/>
                  <a:pt x="158717" y="972718"/>
                </a:cubicBezTo>
                <a:cubicBezTo>
                  <a:pt x="156494" y="990461"/>
                  <a:pt x="61255" y="986498"/>
                  <a:pt x="65759" y="1009015"/>
                </a:cubicBezTo>
                <a:cubicBezTo>
                  <a:pt x="77019" y="1029280"/>
                  <a:pt x="190409" y="1087853"/>
                  <a:pt x="185741" y="1107817"/>
                </a:cubicBezTo>
                <a:cubicBezTo>
                  <a:pt x="158726" y="1116821"/>
                  <a:pt x="110781" y="1115247"/>
                  <a:pt x="63150" y="1133034"/>
                </a:cubicBezTo>
                <a:cubicBezTo>
                  <a:pt x="112885" y="1180454"/>
                  <a:pt x="283346" y="1319516"/>
                  <a:pt x="357158" y="1392337"/>
                </a:cubicBezTo>
                <a:lnTo>
                  <a:pt x="2259" y="1434487"/>
                </a:lnTo>
                <a:lnTo>
                  <a:pt x="115747" y="1530049"/>
                </a:lnTo>
                <a:cubicBezTo>
                  <a:pt x="92592" y="1529425"/>
                  <a:pt x="56376" y="1511106"/>
                  <a:pt x="66524" y="1532346"/>
                </a:cubicBezTo>
                <a:lnTo>
                  <a:pt x="104671" y="1661726"/>
                </a:lnTo>
                <a:cubicBezTo>
                  <a:pt x="93411" y="1700004"/>
                  <a:pt x="33643" y="1673567"/>
                  <a:pt x="31256" y="1696219"/>
                </a:cubicBezTo>
                <a:cubicBezTo>
                  <a:pt x="42381" y="1712116"/>
                  <a:pt x="95288" y="1804317"/>
                  <a:pt x="103049" y="1823036"/>
                </a:cubicBezTo>
                <a:cubicBezTo>
                  <a:pt x="85139" y="1835000"/>
                  <a:pt x="86819" y="1798477"/>
                  <a:pt x="56655" y="1829699"/>
                </a:cubicBezTo>
                <a:cubicBezTo>
                  <a:pt x="82896" y="1848553"/>
                  <a:pt x="107551" y="1924361"/>
                  <a:pt x="141959" y="1940392"/>
                </a:cubicBezTo>
                <a:cubicBezTo>
                  <a:pt x="121334" y="1960657"/>
                  <a:pt x="92687" y="1941774"/>
                  <a:pt x="102236" y="1963990"/>
                </a:cubicBezTo>
                <a:cubicBezTo>
                  <a:pt x="111785" y="1986206"/>
                  <a:pt x="146741" y="2031718"/>
                  <a:pt x="199252" y="2073689"/>
                </a:cubicBezTo>
                <a:cubicBezTo>
                  <a:pt x="132147" y="2099899"/>
                  <a:pt x="103706" y="2130267"/>
                  <a:pt x="40535" y="2148085"/>
                </a:cubicBezTo>
                <a:cubicBezTo>
                  <a:pt x="56086" y="2199498"/>
                  <a:pt x="121962" y="2305732"/>
                  <a:pt x="125026" y="2341458"/>
                </a:cubicBezTo>
                <a:cubicBezTo>
                  <a:pt x="84944" y="2341967"/>
                  <a:pt x="78971" y="2350777"/>
                  <a:pt x="41983" y="2362441"/>
                </a:cubicBezTo>
                <a:cubicBezTo>
                  <a:pt x="64261" y="2403738"/>
                  <a:pt x="72157" y="2465662"/>
                  <a:pt x="106294" y="2513039"/>
                </a:cubicBezTo>
                <a:cubicBezTo>
                  <a:pt x="66842" y="2526009"/>
                  <a:pt x="55369" y="2548917"/>
                  <a:pt x="55669" y="2564648"/>
                </a:cubicBezTo>
                <a:cubicBezTo>
                  <a:pt x="55969" y="2580379"/>
                  <a:pt x="108933" y="2596663"/>
                  <a:pt x="108092" y="2607424"/>
                </a:cubicBezTo>
                <a:cubicBezTo>
                  <a:pt x="107251" y="2618185"/>
                  <a:pt x="30927" y="2588147"/>
                  <a:pt x="50624" y="2629217"/>
                </a:cubicBezTo>
                <a:cubicBezTo>
                  <a:pt x="70321" y="2670287"/>
                  <a:pt x="226305" y="2822621"/>
                  <a:pt x="226276" y="2853844"/>
                </a:cubicBezTo>
                <a:cubicBezTo>
                  <a:pt x="190245" y="2858347"/>
                  <a:pt x="93054" y="2866740"/>
                  <a:pt x="50450" y="2875821"/>
                </a:cubicBezTo>
                <a:cubicBezTo>
                  <a:pt x="84046" y="2935702"/>
                  <a:pt x="222265" y="3094715"/>
                  <a:pt x="224652" y="3136926"/>
                </a:cubicBezTo>
                <a:cubicBezTo>
                  <a:pt x="188399" y="3148424"/>
                  <a:pt x="173728" y="3146111"/>
                  <a:pt x="132506" y="3171420"/>
                </a:cubicBezTo>
                <a:cubicBezTo>
                  <a:pt x="184418" y="3217895"/>
                  <a:pt x="277781" y="3287862"/>
                  <a:pt x="282120" y="3314176"/>
                </a:cubicBezTo>
                <a:cubicBezTo>
                  <a:pt x="286460" y="3340491"/>
                  <a:pt x="163047" y="3315797"/>
                  <a:pt x="158543" y="3329307"/>
                </a:cubicBezTo>
                <a:lnTo>
                  <a:pt x="289600" y="3447656"/>
                </a:lnTo>
                <a:cubicBezTo>
                  <a:pt x="336514" y="3480050"/>
                  <a:pt x="437640" y="3502703"/>
                  <a:pt x="440027" y="3523673"/>
                </a:cubicBezTo>
                <a:cubicBezTo>
                  <a:pt x="442414" y="3544643"/>
                  <a:pt x="291011" y="3553811"/>
                  <a:pt x="303924" y="3573478"/>
                </a:cubicBezTo>
                <a:cubicBezTo>
                  <a:pt x="325391" y="3606173"/>
                  <a:pt x="352113" y="3630132"/>
                  <a:pt x="365625" y="3643642"/>
                </a:cubicBezTo>
                <a:cubicBezTo>
                  <a:pt x="339472" y="3662931"/>
                  <a:pt x="216990" y="3655711"/>
                  <a:pt x="180871" y="3672283"/>
                </a:cubicBezTo>
                <a:cubicBezTo>
                  <a:pt x="233653" y="3722722"/>
                  <a:pt x="344140" y="3754183"/>
                  <a:pt x="347880" y="3781172"/>
                </a:cubicBezTo>
                <a:cubicBezTo>
                  <a:pt x="351620" y="3808161"/>
                  <a:pt x="251124" y="3819193"/>
                  <a:pt x="203311" y="3834218"/>
                </a:cubicBezTo>
                <a:cubicBezTo>
                  <a:pt x="246186" y="3864931"/>
                  <a:pt x="240647" y="3870545"/>
                  <a:pt x="289601" y="3896725"/>
                </a:cubicBezTo>
                <a:cubicBezTo>
                  <a:pt x="249655" y="3901738"/>
                  <a:pt x="242116" y="3915922"/>
                  <a:pt x="200701" y="3923562"/>
                </a:cubicBezTo>
                <a:cubicBezTo>
                  <a:pt x="311685" y="4003168"/>
                  <a:pt x="456872" y="4084602"/>
                  <a:pt x="477139" y="4116125"/>
                </a:cubicBezTo>
                <a:cubicBezTo>
                  <a:pt x="497406" y="4147648"/>
                  <a:pt x="346291" y="4117881"/>
                  <a:pt x="339239" y="4133868"/>
                </a:cubicBezTo>
                <a:cubicBezTo>
                  <a:pt x="332187" y="4149855"/>
                  <a:pt x="428011" y="4194737"/>
                  <a:pt x="434825" y="4212045"/>
                </a:cubicBezTo>
                <a:cubicBezTo>
                  <a:pt x="441639" y="4229353"/>
                  <a:pt x="358251" y="4222192"/>
                  <a:pt x="380123" y="4237714"/>
                </a:cubicBezTo>
                <a:cubicBezTo>
                  <a:pt x="302215" y="4251449"/>
                  <a:pt x="504211" y="4270232"/>
                  <a:pt x="481392" y="4279779"/>
                </a:cubicBezTo>
                <a:cubicBezTo>
                  <a:pt x="458573" y="4289326"/>
                  <a:pt x="348337" y="4317573"/>
                  <a:pt x="336343" y="4337328"/>
                </a:cubicBezTo>
                <a:cubicBezTo>
                  <a:pt x="324349" y="4357083"/>
                  <a:pt x="345819" y="4373078"/>
                  <a:pt x="409425" y="4398312"/>
                </a:cubicBezTo>
                <a:cubicBezTo>
                  <a:pt x="473031" y="4423546"/>
                  <a:pt x="531550" y="4451386"/>
                  <a:pt x="565578" y="4480267"/>
                </a:cubicBezTo>
                <a:cubicBezTo>
                  <a:pt x="568342" y="4489274"/>
                  <a:pt x="509577" y="4471513"/>
                  <a:pt x="401926" y="4512330"/>
                </a:cubicBezTo>
                <a:cubicBezTo>
                  <a:pt x="429384" y="4529503"/>
                  <a:pt x="592640" y="4566431"/>
                  <a:pt x="594863" y="4583303"/>
                </a:cubicBezTo>
                <a:cubicBezTo>
                  <a:pt x="597086" y="4600175"/>
                  <a:pt x="516275" y="4590777"/>
                  <a:pt x="538030" y="4617797"/>
                </a:cubicBezTo>
                <a:cubicBezTo>
                  <a:pt x="559785" y="4644817"/>
                  <a:pt x="622018" y="4701470"/>
                  <a:pt x="725395" y="4745423"/>
                </a:cubicBezTo>
                <a:cubicBezTo>
                  <a:pt x="692069" y="4752719"/>
                  <a:pt x="632136" y="4740018"/>
                  <a:pt x="645136" y="4769020"/>
                </a:cubicBezTo>
                <a:cubicBezTo>
                  <a:pt x="662640" y="4793518"/>
                  <a:pt x="707716" y="4836405"/>
                  <a:pt x="790693" y="4902500"/>
                </a:cubicBezTo>
                <a:lnTo>
                  <a:pt x="0" y="4911594"/>
                </a:lnTo>
                <a:cubicBezTo>
                  <a:pt x="48541" y="4964179"/>
                  <a:pt x="59805" y="4981666"/>
                  <a:pt x="99801" y="5014813"/>
                </a:cubicBezTo>
                <a:cubicBezTo>
                  <a:pt x="69379" y="5023411"/>
                  <a:pt x="26065" y="5017201"/>
                  <a:pt x="26036" y="5032557"/>
                </a:cubicBezTo>
                <a:cubicBezTo>
                  <a:pt x="26007" y="5047913"/>
                  <a:pt x="90617" y="5093442"/>
                  <a:pt x="99625" y="5106952"/>
                </a:cubicBezTo>
                <a:cubicBezTo>
                  <a:pt x="60443" y="5108572"/>
                  <a:pt x="52907" y="5115132"/>
                  <a:pt x="20180" y="5124513"/>
                </a:cubicBezTo>
                <a:cubicBezTo>
                  <a:pt x="42486" y="5163527"/>
                  <a:pt x="70349" y="5209732"/>
                  <a:pt x="98002" y="5247906"/>
                </a:cubicBezTo>
                <a:cubicBezTo>
                  <a:pt x="62155" y="5264914"/>
                  <a:pt x="19986" y="5289081"/>
                  <a:pt x="25224" y="5298523"/>
                </a:cubicBezTo>
              </a:path>
            </a:pathLst>
          </a:custGeom>
          <a:ln w="25400">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 name="TextBox 4"/>
          <p:cNvSpPr txBox="1"/>
          <p:nvPr/>
        </p:nvSpPr>
        <p:spPr>
          <a:xfrm>
            <a:off x="482600" y="894611"/>
            <a:ext cx="740833" cy="246221"/>
          </a:xfrm>
          <a:prstGeom prst="rect">
            <a:avLst/>
          </a:prstGeom>
          <a:noFill/>
        </p:spPr>
        <p:txBody>
          <a:bodyPr wrap="square" rtlCol="0">
            <a:spAutoFit/>
          </a:bodyPr>
          <a:lstStyle/>
          <a:p>
            <a:pPr algn="ctr"/>
            <a:r>
              <a:rPr lang="en-US" sz="1000" dirty="0" err="1" smtClean="0">
                <a:solidFill>
                  <a:srgbClr val="FFFFFF"/>
                </a:solidFill>
                <a:latin typeface="Arial"/>
                <a:cs typeface="Arial"/>
              </a:rPr>
              <a:t>γ</a:t>
            </a:r>
            <a:r>
              <a:rPr lang="en-US" sz="1000" dirty="0" smtClean="0">
                <a:solidFill>
                  <a:srgbClr val="FFFFFF"/>
                </a:solidFill>
                <a:latin typeface="Arial"/>
                <a:cs typeface="Arial"/>
              </a:rPr>
              <a:t> Ray</a:t>
            </a:r>
            <a:endParaRPr lang="en-US" sz="1000" dirty="0">
              <a:solidFill>
                <a:srgbClr val="FFFFFF"/>
              </a:solidFill>
              <a:latin typeface="Arial"/>
              <a:cs typeface="Arial"/>
            </a:endParaRPr>
          </a:p>
        </p:txBody>
      </p:sp>
      <p:cxnSp>
        <p:nvCxnSpPr>
          <p:cNvPr id="7" name="Straight Connector 6"/>
          <p:cNvCxnSpPr/>
          <p:nvPr/>
        </p:nvCxnSpPr>
        <p:spPr>
          <a:xfrm>
            <a:off x="1460768" y="5632450"/>
            <a:ext cx="0" cy="50165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sp>
        <p:nvSpPr>
          <p:cNvPr id="8" name="TextBox 7"/>
          <p:cNvSpPr txBox="1"/>
          <p:nvPr/>
        </p:nvSpPr>
        <p:spPr>
          <a:xfrm rot="16200000">
            <a:off x="843687" y="5758426"/>
            <a:ext cx="1452661" cy="246221"/>
          </a:xfrm>
          <a:prstGeom prst="rect">
            <a:avLst/>
          </a:prstGeom>
          <a:noFill/>
        </p:spPr>
        <p:txBody>
          <a:bodyPr wrap="square" rtlCol="0">
            <a:spAutoFit/>
          </a:bodyPr>
          <a:lstStyle/>
          <a:p>
            <a:pPr algn="ctr"/>
            <a:r>
              <a:rPr lang="en-US" sz="1000" dirty="0" err="1" smtClean="0">
                <a:solidFill>
                  <a:srgbClr val="FFFFFF"/>
                </a:solidFill>
                <a:latin typeface="Arial"/>
                <a:cs typeface="Arial"/>
              </a:rPr>
              <a:t>Superproducing</a:t>
            </a:r>
            <a:r>
              <a:rPr lang="en-US" sz="1000" dirty="0" smtClean="0">
                <a:solidFill>
                  <a:srgbClr val="FFFFFF"/>
                </a:solidFill>
                <a:latin typeface="Arial"/>
                <a:cs typeface="Arial"/>
              </a:rPr>
              <a:t> Zone</a:t>
            </a:r>
            <a:endParaRPr lang="en-US" sz="1000" dirty="0">
              <a:solidFill>
                <a:srgbClr val="FFFFFF"/>
              </a:solidFill>
              <a:latin typeface="Arial"/>
              <a:cs typeface="Arial"/>
            </a:endParaRPr>
          </a:p>
        </p:txBody>
      </p:sp>
      <p:sp>
        <p:nvSpPr>
          <p:cNvPr id="10" name="TextBox 9"/>
          <p:cNvSpPr txBox="1"/>
          <p:nvPr/>
        </p:nvSpPr>
        <p:spPr>
          <a:xfrm>
            <a:off x="1693128" y="1227788"/>
            <a:ext cx="7075925" cy="1015663"/>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Black shales are deposited in dynamic environments, so lateral and vertical predictability depend on understanding depositional and diagenetic models.</a:t>
            </a:r>
            <a:endParaRPr lang="en-US" sz="2000" dirty="0">
              <a:solidFill>
                <a:srgbClr val="FFFFFF"/>
              </a:solidFill>
              <a:latin typeface="Arial"/>
              <a:cs typeface="Arial"/>
            </a:endParaRPr>
          </a:p>
        </p:txBody>
      </p:sp>
      <p:sp>
        <p:nvSpPr>
          <p:cNvPr id="11" name="TextBox 10"/>
          <p:cNvSpPr txBox="1"/>
          <p:nvPr/>
        </p:nvSpPr>
        <p:spPr>
          <a:xfrm>
            <a:off x="1693128" y="2349163"/>
            <a:ext cx="6980972" cy="1015663"/>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Deposition and preservation depend on events, so statistics may be the best approach to estimate frequency and distribution.</a:t>
            </a:r>
            <a:endParaRPr lang="en-US" sz="2000" dirty="0">
              <a:solidFill>
                <a:srgbClr val="FFFFFF"/>
              </a:solidFill>
              <a:latin typeface="Arial"/>
              <a:cs typeface="Arial"/>
            </a:endParaRPr>
          </a:p>
        </p:txBody>
      </p:sp>
      <p:sp>
        <p:nvSpPr>
          <p:cNvPr id="12" name="TextBox 11"/>
          <p:cNvSpPr txBox="1"/>
          <p:nvPr/>
        </p:nvSpPr>
        <p:spPr>
          <a:xfrm>
            <a:off x="1693128" y="3418217"/>
            <a:ext cx="7075925" cy="400110"/>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Effective probability mapping is part of the process.</a:t>
            </a:r>
            <a:endParaRPr lang="en-US" sz="2000" dirty="0">
              <a:solidFill>
                <a:srgbClr val="FFFFFF"/>
              </a:solidFill>
              <a:latin typeface="Arial"/>
              <a:cs typeface="Arial"/>
            </a:endParaRPr>
          </a:p>
        </p:txBody>
      </p:sp>
      <p:sp>
        <p:nvSpPr>
          <p:cNvPr id="13" name="TextBox 12"/>
          <p:cNvSpPr txBox="1"/>
          <p:nvPr/>
        </p:nvSpPr>
        <p:spPr>
          <a:xfrm>
            <a:off x="1693128" y="3909264"/>
            <a:ext cx="7075925" cy="400110"/>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Probability is also important for below-resolution units:</a:t>
            </a:r>
            <a:endParaRPr lang="en-US" sz="2000" dirty="0">
              <a:solidFill>
                <a:srgbClr val="FFFFFF"/>
              </a:solidFill>
              <a:latin typeface="Arial"/>
              <a:cs typeface="Arial"/>
            </a:endParaRPr>
          </a:p>
        </p:txBody>
      </p:sp>
      <p:sp>
        <p:nvSpPr>
          <p:cNvPr id="14" name="TextBox 13"/>
          <p:cNvSpPr txBox="1"/>
          <p:nvPr/>
        </p:nvSpPr>
        <p:spPr>
          <a:xfrm>
            <a:off x="1693128" y="4334774"/>
            <a:ext cx="6980972" cy="369332"/>
          </a:xfrm>
          <a:prstGeom prst="rect">
            <a:avLst/>
          </a:prstGeom>
          <a:noFill/>
        </p:spPr>
        <p:txBody>
          <a:bodyPr wrap="square" rtlCol="0">
            <a:spAutoFit/>
          </a:bodyPr>
          <a:lstStyle/>
          <a:p>
            <a:r>
              <a:rPr lang="en-US" dirty="0" smtClean="0">
                <a:solidFill>
                  <a:srgbClr val="FF0000"/>
                </a:solidFill>
                <a:latin typeface="Arial"/>
                <a:cs typeface="Arial"/>
              </a:rPr>
              <a:t>	</a:t>
            </a:r>
            <a:r>
              <a:rPr lang="en-US" dirty="0" smtClean="0">
                <a:solidFill>
                  <a:srgbClr val="FFFFFF"/>
                </a:solidFill>
                <a:latin typeface="Arial"/>
                <a:cs typeface="Arial"/>
              </a:rPr>
              <a:t>- </a:t>
            </a:r>
            <a:r>
              <a:rPr lang="en-US" dirty="0" err="1" smtClean="0">
                <a:solidFill>
                  <a:srgbClr val="FFFFFF"/>
                </a:solidFill>
                <a:latin typeface="Arial"/>
                <a:cs typeface="Arial"/>
              </a:rPr>
              <a:t>Superproducing</a:t>
            </a:r>
            <a:r>
              <a:rPr lang="en-US" dirty="0" smtClean="0">
                <a:solidFill>
                  <a:srgbClr val="FFFFFF"/>
                </a:solidFill>
                <a:latin typeface="Arial"/>
                <a:cs typeface="Arial"/>
              </a:rPr>
              <a:t> zones are often thinner.</a:t>
            </a:r>
            <a:endParaRPr lang="en-US" dirty="0">
              <a:solidFill>
                <a:srgbClr val="FFFFFF"/>
              </a:solidFill>
              <a:latin typeface="Arial"/>
              <a:cs typeface="Arial"/>
            </a:endParaRPr>
          </a:p>
        </p:txBody>
      </p:sp>
      <p:sp>
        <p:nvSpPr>
          <p:cNvPr id="15" name="TextBox 14"/>
          <p:cNvSpPr txBox="1"/>
          <p:nvPr/>
        </p:nvSpPr>
        <p:spPr>
          <a:xfrm>
            <a:off x="1693128" y="4704106"/>
            <a:ext cx="6980972" cy="369332"/>
          </a:xfrm>
          <a:prstGeom prst="rect">
            <a:avLst/>
          </a:prstGeom>
          <a:noFill/>
        </p:spPr>
        <p:txBody>
          <a:bodyPr wrap="square" rtlCol="0">
            <a:spAutoFit/>
          </a:bodyPr>
          <a:lstStyle/>
          <a:p>
            <a:r>
              <a:rPr lang="en-US" dirty="0" smtClean="0">
                <a:solidFill>
                  <a:srgbClr val="FF0000"/>
                </a:solidFill>
                <a:latin typeface="Arial"/>
                <a:cs typeface="Arial"/>
              </a:rPr>
              <a:t>	</a:t>
            </a:r>
            <a:r>
              <a:rPr lang="en-US" dirty="0" smtClean="0">
                <a:solidFill>
                  <a:srgbClr val="FFFFFF"/>
                </a:solidFill>
                <a:latin typeface="Arial"/>
                <a:cs typeface="Arial"/>
              </a:rPr>
              <a:t>- Advances in technology may open new opportunities.</a:t>
            </a:r>
            <a:endParaRPr lang="en-US" dirty="0">
              <a:solidFill>
                <a:srgbClr val="FFFFFF"/>
              </a:solidFill>
              <a:latin typeface="Arial"/>
              <a:cs typeface="Arial"/>
            </a:endParaRPr>
          </a:p>
        </p:txBody>
      </p:sp>
      <p:sp>
        <p:nvSpPr>
          <p:cNvPr id="16" name="TextBox 15"/>
          <p:cNvSpPr txBox="1"/>
          <p:nvPr/>
        </p:nvSpPr>
        <p:spPr>
          <a:xfrm>
            <a:off x="1693128" y="5116619"/>
            <a:ext cx="7075925" cy="707886"/>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Care must be taken in comparing or generalizing about depositional environments.</a:t>
            </a:r>
            <a:endParaRPr lang="en-US" sz="2000" dirty="0">
              <a:solidFill>
                <a:srgbClr val="FFFFFF"/>
              </a:solidFill>
              <a:latin typeface="Arial"/>
              <a:cs typeface="Arial"/>
            </a:endParaRPr>
          </a:p>
        </p:txBody>
      </p:sp>
    </p:spTree>
    <p:extLst>
      <p:ext uri="{BB962C8B-B14F-4D97-AF65-F5344CB8AC3E}">
        <p14:creationId xmlns:p14="http://schemas.microsoft.com/office/powerpoint/2010/main" val="24294251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10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10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left)">
                                      <p:cBhvr>
                                        <p:cTn id="22" dur="10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left)">
                                      <p:cBhvr>
                                        <p:cTn id="27" dur="10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1000"/>
                                        <p:tgtEl>
                                          <p:spTgt spid="1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wipe(left)">
                                      <p:cBhvr>
                                        <p:cTn id="3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0"/>
            <a:ext cx="9144000" cy="6858000"/>
          </a:xfrm>
          <a:prstGeom prst="rect">
            <a:avLst/>
          </a:prstGeom>
        </p:spPr>
      </p:pic>
      <p:sp>
        <p:nvSpPr>
          <p:cNvPr id="2" name="TextBox 1"/>
          <p:cNvSpPr txBox="1"/>
          <p:nvPr/>
        </p:nvSpPr>
        <p:spPr>
          <a:xfrm>
            <a:off x="931333" y="401879"/>
            <a:ext cx="7315200" cy="584776"/>
          </a:xfrm>
          <a:prstGeom prst="rect">
            <a:avLst/>
          </a:prstGeom>
          <a:noFill/>
        </p:spPr>
        <p:txBody>
          <a:bodyPr wrap="square" rtlCol="0">
            <a:spAutoFit/>
          </a:bodyPr>
          <a:lstStyle/>
          <a:p>
            <a:pPr algn="ctr"/>
            <a:r>
              <a:rPr lang="en-US" sz="3200" b="1" dirty="0" smtClean="0">
                <a:solidFill>
                  <a:srgbClr val="FFFFFF"/>
                </a:solidFill>
                <a:latin typeface="Arial"/>
                <a:cs typeface="Arial"/>
              </a:rPr>
              <a:t>LATERAL CONTINUITY</a:t>
            </a:r>
            <a:endParaRPr lang="en-US" sz="3200" b="1" dirty="0">
              <a:solidFill>
                <a:srgbClr val="FFFFFF"/>
              </a:solidFill>
              <a:latin typeface="Arial"/>
              <a:cs typeface="Arial"/>
            </a:endParaRPr>
          </a:p>
        </p:txBody>
      </p:sp>
      <p:sp>
        <p:nvSpPr>
          <p:cNvPr id="3" name="TextBox 2"/>
          <p:cNvSpPr txBox="1"/>
          <p:nvPr/>
        </p:nvSpPr>
        <p:spPr>
          <a:xfrm>
            <a:off x="1388533" y="1270000"/>
            <a:ext cx="6383867" cy="830997"/>
          </a:xfrm>
          <a:prstGeom prst="rect">
            <a:avLst/>
          </a:prstGeom>
          <a:noFill/>
        </p:spPr>
        <p:txBody>
          <a:bodyPr wrap="square" rtlCol="0">
            <a:spAutoFit/>
          </a:bodyPr>
          <a:lstStyle/>
          <a:p>
            <a:pPr marL="169863" indent="-169863"/>
            <a:r>
              <a:rPr lang="en-US" sz="2400" dirty="0" smtClean="0">
                <a:solidFill>
                  <a:srgbClr val="FFFFFF"/>
                </a:solidFill>
                <a:latin typeface="Arial"/>
                <a:cs typeface="Arial"/>
              </a:rPr>
              <a:t>- Persistence of a unit over a given distance; may have a preferred azimuth.</a:t>
            </a:r>
            <a:endParaRPr lang="en-US" sz="2400" dirty="0">
              <a:solidFill>
                <a:srgbClr val="FFFFFF"/>
              </a:solidFill>
              <a:latin typeface="Arial"/>
              <a:cs typeface="Arial"/>
            </a:endParaRPr>
          </a:p>
        </p:txBody>
      </p:sp>
      <p:sp>
        <p:nvSpPr>
          <p:cNvPr id="4" name="TextBox 3"/>
          <p:cNvSpPr txBox="1"/>
          <p:nvPr/>
        </p:nvSpPr>
        <p:spPr>
          <a:xfrm>
            <a:off x="1388533" y="2125765"/>
            <a:ext cx="6383867" cy="830997"/>
          </a:xfrm>
          <a:prstGeom prst="rect">
            <a:avLst/>
          </a:prstGeom>
          <a:noFill/>
        </p:spPr>
        <p:txBody>
          <a:bodyPr wrap="square" rtlCol="0">
            <a:spAutoFit/>
          </a:bodyPr>
          <a:lstStyle/>
          <a:p>
            <a:pPr marL="169863" indent="-169863"/>
            <a:r>
              <a:rPr lang="en-US" sz="2400" dirty="0" smtClean="0">
                <a:solidFill>
                  <a:srgbClr val="FFFFFF"/>
                </a:solidFill>
                <a:latin typeface="Arial"/>
                <a:cs typeface="Arial"/>
              </a:rPr>
              <a:t>- Should be statistically quantifiable; could be statistically incorporated into risk model.</a:t>
            </a:r>
            <a:endParaRPr lang="en-US" sz="2400" dirty="0">
              <a:solidFill>
                <a:srgbClr val="FFFFFF"/>
              </a:solidFill>
              <a:latin typeface="Arial"/>
              <a:cs typeface="Arial"/>
            </a:endParaRPr>
          </a:p>
        </p:txBody>
      </p:sp>
      <p:sp>
        <p:nvSpPr>
          <p:cNvPr id="5" name="TextBox 4"/>
          <p:cNvSpPr txBox="1"/>
          <p:nvPr/>
        </p:nvSpPr>
        <p:spPr>
          <a:xfrm>
            <a:off x="1388533" y="3079337"/>
            <a:ext cx="6383867" cy="830997"/>
          </a:xfrm>
          <a:prstGeom prst="rect">
            <a:avLst/>
          </a:prstGeom>
          <a:noFill/>
        </p:spPr>
        <p:txBody>
          <a:bodyPr wrap="square" rtlCol="0">
            <a:spAutoFit/>
          </a:bodyPr>
          <a:lstStyle/>
          <a:p>
            <a:pPr marL="169863" indent="-169863"/>
            <a:r>
              <a:rPr lang="en-US" sz="2400" dirty="0" smtClean="0">
                <a:solidFill>
                  <a:srgbClr val="FFFFFF"/>
                </a:solidFill>
                <a:latin typeface="Arial"/>
                <a:cs typeface="Arial"/>
              </a:rPr>
              <a:t>- Probability should be </a:t>
            </a:r>
            <a:r>
              <a:rPr lang="en-US" sz="2400" dirty="0" err="1" smtClean="0">
                <a:solidFill>
                  <a:srgbClr val="FFFFFF"/>
                </a:solidFill>
                <a:latin typeface="Arial"/>
                <a:cs typeface="Arial"/>
              </a:rPr>
              <a:t>mappable</a:t>
            </a:r>
            <a:r>
              <a:rPr lang="en-US" sz="2400" dirty="0" smtClean="0">
                <a:solidFill>
                  <a:srgbClr val="FFFFFF"/>
                </a:solidFill>
                <a:latin typeface="Arial"/>
                <a:cs typeface="Arial"/>
              </a:rPr>
              <a:t>; reflects depositional patterns.</a:t>
            </a:r>
            <a:endParaRPr lang="en-US" sz="2400" dirty="0">
              <a:solidFill>
                <a:srgbClr val="FFFFFF"/>
              </a:solidFill>
              <a:latin typeface="Arial"/>
              <a:cs typeface="Arial"/>
            </a:endParaRPr>
          </a:p>
        </p:txBody>
      </p:sp>
      <p:sp>
        <p:nvSpPr>
          <p:cNvPr id="6" name="TextBox 5"/>
          <p:cNvSpPr txBox="1"/>
          <p:nvPr/>
        </p:nvSpPr>
        <p:spPr>
          <a:xfrm>
            <a:off x="1388533" y="3962396"/>
            <a:ext cx="6383867" cy="830997"/>
          </a:xfrm>
          <a:prstGeom prst="rect">
            <a:avLst/>
          </a:prstGeom>
          <a:noFill/>
        </p:spPr>
        <p:txBody>
          <a:bodyPr wrap="square" rtlCol="0">
            <a:spAutoFit/>
          </a:bodyPr>
          <a:lstStyle/>
          <a:p>
            <a:pPr marL="169863" indent="-169863"/>
            <a:r>
              <a:rPr lang="en-US" sz="2400" dirty="0" smtClean="0">
                <a:solidFill>
                  <a:srgbClr val="FFFFFF"/>
                </a:solidFill>
                <a:latin typeface="Arial"/>
                <a:cs typeface="Arial"/>
              </a:rPr>
              <a:t>- Clearly an important variable in unconventional shales.</a:t>
            </a:r>
            <a:endParaRPr lang="en-US" sz="2400" dirty="0">
              <a:solidFill>
                <a:srgbClr val="FFFFFF"/>
              </a:solidFill>
              <a:latin typeface="Arial"/>
              <a:cs typeface="Arial"/>
            </a:endParaRPr>
          </a:p>
        </p:txBody>
      </p:sp>
      <p:sp>
        <p:nvSpPr>
          <p:cNvPr id="7" name="TextBox 6"/>
          <p:cNvSpPr txBox="1"/>
          <p:nvPr/>
        </p:nvSpPr>
        <p:spPr>
          <a:xfrm>
            <a:off x="1388533" y="4866171"/>
            <a:ext cx="6383867" cy="830997"/>
          </a:xfrm>
          <a:prstGeom prst="rect">
            <a:avLst/>
          </a:prstGeom>
          <a:noFill/>
        </p:spPr>
        <p:txBody>
          <a:bodyPr wrap="square" rtlCol="0">
            <a:spAutoFit/>
          </a:bodyPr>
          <a:lstStyle/>
          <a:p>
            <a:pPr marL="169863" indent="-169863"/>
            <a:r>
              <a:rPr lang="en-US" sz="2400" dirty="0" smtClean="0">
                <a:solidFill>
                  <a:srgbClr val="FFFFFF"/>
                </a:solidFill>
                <a:latin typeface="Arial"/>
                <a:cs typeface="Arial"/>
              </a:rPr>
              <a:t>- Rarely generated, in spite of its significance in risk probability.</a:t>
            </a:r>
            <a:endParaRPr lang="en-US" sz="2400" dirty="0">
              <a:solidFill>
                <a:srgbClr val="FFFFFF"/>
              </a:solidFill>
              <a:latin typeface="Arial"/>
              <a:cs typeface="Arial"/>
            </a:endParaRPr>
          </a:p>
        </p:txBody>
      </p:sp>
    </p:spTree>
    <p:extLst>
      <p:ext uri="{BB962C8B-B14F-4D97-AF65-F5344CB8AC3E}">
        <p14:creationId xmlns:p14="http://schemas.microsoft.com/office/powerpoint/2010/main" val="54345372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10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10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2" name="TextBox 1"/>
          <p:cNvSpPr txBox="1"/>
          <p:nvPr/>
        </p:nvSpPr>
        <p:spPr>
          <a:xfrm>
            <a:off x="1851094" y="244254"/>
            <a:ext cx="5472213" cy="523220"/>
          </a:xfrm>
          <a:prstGeom prst="rect">
            <a:avLst/>
          </a:prstGeom>
          <a:noFill/>
        </p:spPr>
        <p:txBody>
          <a:bodyPr wrap="square" rtlCol="0">
            <a:spAutoFit/>
          </a:bodyPr>
          <a:lstStyle/>
          <a:p>
            <a:pPr algn="ctr"/>
            <a:r>
              <a:rPr lang="en-US" sz="2800" b="1" dirty="0" smtClean="0">
                <a:solidFill>
                  <a:srgbClr val="FFFFFF"/>
                </a:solidFill>
                <a:latin typeface="Arial"/>
                <a:cs typeface="Arial"/>
              </a:rPr>
              <a:t>PROCEDURE</a:t>
            </a:r>
            <a:endParaRPr lang="en-US" sz="2800" b="1" dirty="0">
              <a:solidFill>
                <a:srgbClr val="FFFFFF"/>
              </a:solidFill>
              <a:latin typeface="Arial"/>
              <a:cs typeface="Arial"/>
            </a:endParaRPr>
          </a:p>
        </p:txBody>
      </p:sp>
      <p:grpSp>
        <p:nvGrpSpPr>
          <p:cNvPr id="19" name="Group 18"/>
          <p:cNvGrpSpPr/>
          <p:nvPr/>
        </p:nvGrpSpPr>
        <p:grpSpPr>
          <a:xfrm>
            <a:off x="472910" y="3391809"/>
            <a:ext cx="8242098" cy="721605"/>
            <a:chOff x="472910" y="3391809"/>
            <a:chExt cx="8242098" cy="721605"/>
          </a:xfrm>
        </p:grpSpPr>
        <p:sp>
          <p:nvSpPr>
            <p:cNvPr id="4" name="TextBox 3"/>
            <p:cNvSpPr txBox="1"/>
            <p:nvPr/>
          </p:nvSpPr>
          <p:spPr>
            <a:xfrm>
              <a:off x="472910" y="3391809"/>
              <a:ext cx="8242098" cy="400110"/>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Identify analogs</a:t>
              </a:r>
              <a:endParaRPr lang="en-US" sz="2000" dirty="0">
                <a:solidFill>
                  <a:srgbClr val="FFFFFF"/>
                </a:solidFill>
                <a:latin typeface="Arial"/>
                <a:cs typeface="Arial"/>
              </a:endParaRPr>
            </a:p>
          </p:txBody>
        </p:sp>
        <p:sp>
          <p:nvSpPr>
            <p:cNvPr id="8" name="TextBox 7"/>
            <p:cNvSpPr txBox="1"/>
            <p:nvPr/>
          </p:nvSpPr>
          <p:spPr>
            <a:xfrm>
              <a:off x="918794" y="3713304"/>
              <a:ext cx="7323307" cy="400110"/>
            </a:xfrm>
            <a:prstGeom prst="rect">
              <a:avLst/>
            </a:prstGeom>
            <a:noFill/>
          </p:spPr>
          <p:txBody>
            <a:bodyPr wrap="square" rtlCol="0">
              <a:spAutoFit/>
            </a:bodyPr>
            <a:lstStyle/>
            <a:p>
              <a:r>
                <a:rPr lang="en-US" sz="2000" dirty="0" smtClean="0">
                  <a:solidFill>
                    <a:srgbClr val="FFFFFF"/>
                  </a:solidFill>
                  <a:latin typeface="Arial"/>
                  <a:cs typeface="Arial"/>
                </a:rPr>
                <a:t>- </a:t>
              </a:r>
              <a:r>
                <a:rPr lang="en-US" sz="1600" dirty="0" smtClean="0">
                  <a:solidFill>
                    <a:srgbClr val="FFFFFF"/>
                  </a:solidFill>
                  <a:latin typeface="Arial"/>
                  <a:cs typeface="Arial"/>
                </a:rPr>
                <a:t>Which should have similar critical variables</a:t>
              </a:r>
              <a:endParaRPr lang="en-US" sz="1600" dirty="0">
                <a:solidFill>
                  <a:srgbClr val="FFFFFF"/>
                </a:solidFill>
                <a:latin typeface="Arial"/>
                <a:cs typeface="Arial"/>
              </a:endParaRPr>
            </a:p>
          </p:txBody>
        </p:sp>
      </p:grpSp>
      <p:grpSp>
        <p:nvGrpSpPr>
          <p:cNvPr id="20" name="Group 19"/>
          <p:cNvGrpSpPr/>
          <p:nvPr/>
        </p:nvGrpSpPr>
        <p:grpSpPr>
          <a:xfrm>
            <a:off x="472910" y="4063762"/>
            <a:ext cx="8242099" cy="1037855"/>
            <a:chOff x="472910" y="4063762"/>
            <a:chExt cx="8242099" cy="1037855"/>
          </a:xfrm>
        </p:grpSpPr>
        <p:sp>
          <p:nvSpPr>
            <p:cNvPr id="5" name="TextBox 4"/>
            <p:cNvSpPr txBox="1"/>
            <p:nvPr/>
          </p:nvSpPr>
          <p:spPr>
            <a:xfrm>
              <a:off x="472910" y="4063762"/>
              <a:ext cx="8242099" cy="400110"/>
            </a:xfrm>
            <a:prstGeom prst="rect">
              <a:avLst/>
            </a:prstGeom>
            <a:noFill/>
          </p:spPr>
          <p:txBody>
            <a:bodyPr wrap="square" rtlCol="0">
              <a:spAutoFit/>
            </a:bodyPr>
            <a:lstStyle/>
            <a:p>
              <a:pPr marL="285750" indent="-285750">
                <a:buFont typeface="Arial"/>
                <a:buChar char="•"/>
              </a:pPr>
              <a:r>
                <a:rPr lang="en-US" sz="2000" dirty="0" smtClean="0">
                  <a:solidFill>
                    <a:srgbClr val="FFFFFF"/>
                  </a:solidFill>
                  <a:latin typeface="Arial"/>
                  <a:cs typeface="Arial"/>
                </a:rPr>
                <a:t>Test depositional and diagenetic models against observations</a:t>
              </a:r>
              <a:endParaRPr lang="en-US" sz="2000" dirty="0">
                <a:solidFill>
                  <a:srgbClr val="FFFFFF"/>
                </a:solidFill>
                <a:latin typeface="Arial"/>
                <a:cs typeface="Arial"/>
              </a:endParaRPr>
            </a:p>
          </p:txBody>
        </p:sp>
        <p:sp>
          <p:nvSpPr>
            <p:cNvPr id="9" name="TextBox 8"/>
            <p:cNvSpPr txBox="1"/>
            <p:nvPr/>
          </p:nvSpPr>
          <p:spPr>
            <a:xfrm>
              <a:off x="1067421" y="4387287"/>
              <a:ext cx="7323306" cy="400110"/>
            </a:xfrm>
            <a:prstGeom prst="rect">
              <a:avLst/>
            </a:prstGeom>
            <a:noFill/>
          </p:spPr>
          <p:txBody>
            <a:bodyPr wrap="square" rtlCol="0">
              <a:spAutoFit/>
            </a:bodyPr>
            <a:lstStyle/>
            <a:p>
              <a:r>
                <a:rPr lang="en-US" sz="2000" dirty="0" smtClean="0">
                  <a:solidFill>
                    <a:srgbClr val="FFFFFF"/>
                  </a:solidFill>
                  <a:latin typeface="Arial"/>
                  <a:cs typeface="Arial"/>
                </a:rPr>
                <a:t>- </a:t>
              </a:r>
              <a:r>
                <a:rPr lang="en-US" sz="1600" dirty="0" smtClean="0">
                  <a:solidFill>
                    <a:srgbClr val="FFFFFF"/>
                  </a:solidFill>
                  <a:latin typeface="Arial"/>
                  <a:cs typeface="Arial"/>
                </a:rPr>
                <a:t>Improving success comes from better models</a:t>
              </a:r>
              <a:endParaRPr lang="en-US" sz="1600" dirty="0">
                <a:solidFill>
                  <a:srgbClr val="FFFFFF"/>
                </a:solidFill>
                <a:latin typeface="Arial"/>
                <a:cs typeface="Arial"/>
              </a:endParaRPr>
            </a:p>
          </p:txBody>
        </p:sp>
        <p:sp>
          <p:nvSpPr>
            <p:cNvPr id="10" name="TextBox 9"/>
            <p:cNvSpPr txBox="1"/>
            <p:nvPr/>
          </p:nvSpPr>
          <p:spPr>
            <a:xfrm>
              <a:off x="1067421" y="4701507"/>
              <a:ext cx="7323309" cy="400110"/>
            </a:xfrm>
            <a:prstGeom prst="rect">
              <a:avLst/>
            </a:prstGeom>
            <a:noFill/>
          </p:spPr>
          <p:txBody>
            <a:bodyPr wrap="square" rtlCol="0">
              <a:spAutoFit/>
            </a:bodyPr>
            <a:lstStyle/>
            <a:p>
              <a:r>
                <a:rPr lang="en-US" sz="2000" dirty="0" smtClean="0">
                  <a:solidFill>
                    <a:srgbClr val="FFFFFF"/>
                  </a:solidFill>
                  <a:latin typeface="Arial"/>
                  <a:cs typeface="Arial"/>
                </a:rPr>
                <a:t>- </a:t>
              </a:r>
              <a:r>
                <a:rPr lang="en-US" sz="1600" dirty="0" smtClean="0">
                  <a:solidFill>
                    <a:srgbClr val="FFFFFF"/>
                  </a:solidFill>
                  <a:latin typeface="Arial"/>
                  <a:cs typeface="Arial"/>
                </a:rPr>
                <a:t>Risk analysis needs to be based on effective models</a:t>
              </a:r>
              <a:endParaRPr lang="en-US" sz="1600" dirty="0">
                <a:solidFill>
                  <a:srgbClr val="FFFFFF"/>
                </a:solidFill>
                <a:latin typeface="Arial"/>
                <a:cs typeface="Arial"/>
              </a:endParaRPr>
            </a:p>
          </p:txBody>
        </p:sp>
      </p:grpSp>
      <p:grpSp>
        <p:nvGrpSpPr>
          <p:cNvPr id="17" name="Group 16"/>
          <p:cNvGrpSpPr/>
          <p:nvPr/>
        </p:nvGrpSpPr>
        <p:grpSpPr>
          <a:xfrm>
            <a:off x="472908" y="790110"/>
            <a:ext cx="8242099" cy="2063733"/>
            <a:chOff x="472908" y="790110"/>
            <a:chExt cx="8242099" cy="2063733"/>
          </a:xfrm>
        </p:grpSpPr>
        <p:sp>
          <p:nvSpPr>
            <p:cNvPr id="3" name="TextBox 2"/>
            <p:cNvSpPr txBox="1"/>
            <p:nvPr/>
          </p:nvSpPr>
          <p:spPr>
            <a:xfrm>
              <a:off x="472908" y="790110"/>
              <a:ext cx="8242099" cy="400110"/>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Begin with broad evaluation of potential variables</a:t>
              </a:r>
              <a:endParaRPr lang="en-US" sz="2000" dirty="0">
                <a:solidFill>
                  <a:srgbClr val="FFFFFF"/>
                </a:solidFill>
                <a:latin typeface="Arial"/>
                <a:cs typeface="Arial"/>
              </a:endParaRPr>
            </a:p>
          </p:txBody>
        </p:sp>
        <p:sp>
          <p:nvSpPr>
            <p:cNvPr id="6" name="TextBox 5"/>
            <p:cNvSpPr txBox="1"/>
            <p:nvPr/>
          </p:nvSpPr>
          <p:spPr>
            <a:xfrm>
              <a:off x="918794" y="1062504"/>
              <a:ext cx="7323308" cy="646331"/>
            </a:xfrm>
            <a:prstGeom prst="rect">
              <a:avLst/>
            </a:prstGeom>
            <a:noFill/>
          </p:spPr>
          <p:txBody>
            <a:bodyPr wrap="square" rtlCol="0">
              <a:spAutoFit/>
            </a:bodyPr>
            <a:lstStyle/>
            <a:p>
              <a:pPr marL="176213" indent="-176213"/>
              <a:r>
                <a:rPr lang="en-US" sz="2000" dirty="0" smtClean="0">
                  <a:solidFill>
                    <a:srgbClr val="FFFFFF"/>
                  </a:solidFill>
                  <a:latin typeface="Arial"/>
                  <a:cs typeface="Arial"/>
                </a:rPr>
                <a:t>- </a:t>
              </a:r>
              <a:r>
                <a:rPr lang="en-US" sz="1600" dirty="0" smtClean="0">
                  <a:solidFill>
                    <a:srgbClr val="FFFFFF"/>
                  </a:solidFill>
                  <a:latin typeface="Arial"/>
                  <a:cs typeface="Arial"/>
                </a:rPr>
                <a:t>Objective is to identify critical variables, which may not be the same in all plays</a:t>
              </a:r>
              <a:endParaRPr lang="en-US" sz="1600" dirty="0">
                <a:solidFill>
                  <a:srgbClr val="FFFFFF"/>
                </a:solidFill>
                <a:latin typeface="Arial"/>
                <a:cs typeface="Arial"/>
              </a:endParaRPr>
            </a:p>
          </p:txBody>
        </p:sp>
        <p:sp>
          <p:nvSpPr>
            <p:cNvPr id="7" name="TextBox 6"/>
            <p:cNvSpPr txBox="1"/>
            <p:nvPr/>
          </p:nvSpPr>
          <p:spPr>
            <a:xfrm>
              <a:off x="918799" y="1622736"/>
              <a:ext cx="7323308" cy="646331"/>
            </a:xfrm>
            <a:prstGeom prst="rect">
              <a:avLst/>
            </a:prstGeom>
            <a:noFill/>
          </p:spPr>
          <p:txBody>
            <a:bodyPr wrap="square" rtlCol="0">
              <a:spAutoFit/>
            </a:bodyPr>
            <a:lstStyle/>
            <a:p>
              <a:pPr marL="176213" indent="-176213"/>
              <a:r>
                <a:rPr lang="en-US" sz="2000" dirty="0" smtClean="0">
                  <a:solidFill>
                    <a:srgbClr val="FFFFFF"/>
                  </a:solidFill>
                  <a:latin typeface="Arial"/>
                  <a:cs typeface="Arial"/>
                </a:rPr>
                <a:t>- </a:t>
              </a:r>
              <a:r>
                <a:rPr lang="en-US" sz="1600" dirty="0" smtClean="0">
                  <a:solidFill>
                    <a:srgbClr val="FFFFFF"/>
                  </a:solidFill>
                  <a:latin typeface="Arial"/>
                  <a:cs typeface="Arial"/>
                </a:rPr>
                <a:t>Find useful variables for understanding variation, and that can be effectively detected</a:t>
              </a:r>
              <a:endParaRPr lang="en-US" sz="1600" dirty="0">
                <a:solidFill>
                  <a:srgbClr val="FFFFFF"/>
                </a:solidFill>
                <a:latin typeface="Arial"/>
                <a:cs typeface="Arial"/>
              </a:endParaRPr>
            </a:p>
          </p:txBody>
        </p:sp>
        <p:sp>
          <p:nvSpPr>
            <p:cNvPr id="11" name="TextBox 10"/>
            <p:cNvSpPr txBox="1"/>
            <p:nvPr/>
          </p:nvSpPr>
          <p:spPr>
            <a:xfrm>
              <a:off x="918794" y="2269067"/>
              <a:ext cx="7323308" cy="584776"/>
            </a:xfrm>
            <a:prstGeom prst="rect">
              <a:avLst/>
            </a:prstGeom>
            <a:noFill/>
          </p:spPr>
          <p:txBody>
            <a:bodyPr wrap="square" rtlCol="0">
              <a:spAutoFit/>
            </a:bodyPr>
            <a:lstStyle/>
            <a:p>
              <a:pPr marL="107950" indent="-107950"/>
              <a:r>
                <a:rPr lang="en-US" sz="1600" dirty="0" smtClean="0">
                  <a:solidFill>
                    <a:srgbClr val="FFFFFF"/>
                  </a:solidFill>
                  <a:latin typeface="Arial"/>
                  <a:cs typeface="Arial"/>
                </a:rPr>
                <a:t>- Calibration of integrated data permits extrapolation to previous studies, areas    of limited data</a:t>
              </a:r>
              <a:endParaRPr lang="en-US" sz="1600" dirty="0">
                <a:solidFill>
                  <a:srgbClr val="FFFFFF"/>
                </a:solidFill>
                <a:latin typeface="Arial"/>
                <a:cs typeface="Arial"/>
              </a:endParaRPr>
            </a:p>
          </p:txBody>
        </p:sp>
      </p:grpSp>
      <p:grpSp>
        <p:nvGrpSpPr>
          <p:cNvPr id="18" name="Group 17"/>
          <p:cNvGrpSpPr/>
          <p:nvPr/>
        </p:nvGrpSpPr>
        <p:grpSpPr>
          <a:xfrm>
            <a:off x="472910" y="2748900"/>
            <a:ext cx="8242099" cy="693119"/>
            <a:chOff x="472910" y="2748900"/>
            <a:chExt cx="8242099" cy="693119"/>
          </a:xfrm>
        </p:grpSpPr>
        <p:sp>
          <p:nvSpPr>
            <p:cNvPr id="12" name="TextBox 11"/>
            <p:cNvSpPr txBox="1"/>
            <p:nvPr/>
          </p:nvSpPr>
          <p:spPr>
            <a:xfrm>
              <a:off x="472910" y="2748900"/>
              <a:ext cx="8242099" cy="400110"/>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Identify key wells, outcrops</a:t>
              </a:r>
              <a:endParaRPr lang="en-US" sz="2000" dirty="0">
                <a:solidFill>
                  <a:srgbClr val="FFFFFF"/>
                </a:solidFill>
                <a:latin typeface="Arial"/>
                <a:cs typeface="Arial"/>
              </a:endParaRPr>
            </a:p>
          </p:txBody>
        </p:sp>
        <p:sp>
          <p:nvSpPr>
            <p:cNvPr id="13" name="TextBox 12"/>
            <p:cNvSpPr txBox="1"/>
            <p:nvPr/>
          </p:nvSpPr>
          <p:spPr>
            <a:xfrm>
              <a:off x="918804" y="3103465"/>
              <a:ext cx="7323303" cy="338554"/>
            </a:xfrm>
            <a:prstGeom prst="rect">
              <a:avLst/>
            </a:prstGeom>
            <a:noFill/>
          </p:spPr>
          <p:txBody>
            <a:bodyPr wrap="square" rtlCol="0">
              <a:spAutoFit/>
            </a:bodyPr>
            <a:lstStyle/>
            <a:p>
              <a:r>
                <a:rPr lang="en-US" sz="1600" dirty="0" smtClean="0">
                  <a:solidFill>
                    <a:srgbClr val="FFFFFF"/>
                  </a:solidFill>
                  <a:latin typeface="Arial"/>
                  <a:cs typeface="Arial"/>
                </a:rPr>
                <a:t>- Sources of most diverse, well-documented </a:t>
              </a:r>
              <a:r>
                <a:rPr lang="en-US" sz="1600" dirty="0" smtClean="0">
                  <a:solidFill>
                    <a:srgbClr val="FFFFFF"/>
                  </a:solidFill>
                  <a:latin typeface="Arial"/>
                  <a:cs typeface="Arial"/>
                </a:rPr>
                <a:t>data</a:t>
              </a:r>
              <a:endParaRPr lang="en-US" sz="1600" dirty="0">
                <a:solidFill>
                  <a:schemeClr val="bg1"/>
                </a:solidFill>
                <a:latin typeface="Arial"/>
                <a:cs typeface="Arial"/>
              </a:endParaRPr>
            </a:p>
          </p:txBody>
        </p:sp>
      </p:grpSp>
      <p:grpSp>
        <p:nvGrpSpPr>
          <p:cNvPr id="21" name="Group 20"/>
          <p:cNvGrpSpPr/>
          <p:nvPr/>
        </p:nvGrpSpPr>
        <p:grpSpPr>
          <a:xfrm>
            <a:off x="472912" y="5035488"/>
            <a:ext cx="8242097" cy="1060343"/>
            <a:chOff x="472912" y="5035488"/>
            <a:chExt cx="8242097" cy="1060343"/>
          </a:xfrm>
        </p:grpSpPr>
        <p:sp>
          <p:nvSpPr>
            <p:cNvPr id="14" name="TextBox 13"/>
            <p:cNvSpPr txBox="1"/>
            <p:nvPr/>
          </p:nvSpPr>
          <p:spPr>
            <a:xfrm>
              <a:off x="472912" y="5035488"/>
              <a:ext cx="8242097" cy="400110"/>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Map significant variables</a:t>
              </a:r>
              <a:endParaRPr lang="en-US" sz="2000" dirty="0">
                <a:solidFill>
                  <a:srgbClr val="FFFFFF"/>
                </a:solidFill>
                <a:latin typeface="Arial"/>
                <a:cs typeface="Arial"/>
              </a:endParaRPr>
            </a:p>
          </p:txBody>
        </p:sp>
        <p:sp>
          <p:nvSpPr>
            <p:cNvPr id="15" name="TextBox 14"/>
            <p:cNvSpPr txBox="1"/>
            <p:nvPr/>
          </p:nvSpPr>
          <p:spPr>
            <a:xfrm>
              <a:off x="1067421" y="5418723"/>
              <a:ext cx="7323309" cy="338554"/>
            </a:xfrm>
            <a:prstGeom prst="rect">
              <a:avLst/>
            </a:prstGeom>
            <a:noFill/>
          </p:spPr>
          <p:txBody>
            <a:bodyPr wrap="square" rtlCol="0">
              <a:spAutoFit/>
            </a:bodyPr>
            <a:lstStyle/>
            <a:p>
              <a:r>
                <a:rPr lang="en-US" sz="1600" dirty="0" smtClean="0">
                  <a:solidFill>
                    <a:srgbClr val="FFFFFF"/>
                  </a:solidFill>
                  <a:latin typeface="Arial"/>
                  <a:cs typeface="Arial"/>
                </a:rPr>
                <a:t>- Variables should be weighted by relative significance</a:t>
              </a:r>
              <a:endParaRPr lang="en-US" sz="1600" dirty="0">
                <a:solidFill>
                  <a:srgbClr val="FFFFFF"/>
                </a:solidFill>
                <a:latin typeface="Arial"/>
                <a:cs typeface="Arial"/>
              </a:endParaRPr>
            </a:p>
          </p:txBody>
        </p:sp>
        <p:sp>
          <p:nvSpPr>
            <p:cNvPr id="16" name="TextBox 15"/>
            <p:cNvSpPr txBox="1"/>
            <p:nvPr/>
          </p:nvSpPr>
          <p:spPr>
            <a:xfrm>
              <a:off x="1067421" y="5757277"/>
              <a:ext cx="7450046" cy="338554"/>
            </a:xfrm>
            <a:prstGeom prst="rect">
              <a:avLst/>
            </a:prstGeom>
            <a:noFill/>
          </p:spPr>
          <p:txBody>
            <a:bodyPr wrap="square" rtlCol="0">
              <a:spAutoFit/>
            </a:bodyPr>
            <a:lstStyle/>
            <a:p>
              <a:r>
                <a:rPr lang="en-US" sz="1600" dirty="0" smtClean="0">
                  <a:solidFill>
                    <a:srgbClr val="FFFFFF"/>
                  </a:solidFill>
                  <a:latin typeface="Arial"/>
                  <a:cs typeface="Arial"/>
                </a:rPr>
                <a:t>- Optimum area is that with the highest score/hydrocarbon potential</a:t>
              </a:r>
              <a:endParaRPr lang="en-US" sz="1600" dirty="0">
                <a:solidFill>
                  <a:srgbClr val="FFFFFF"/>
                </a:solidFill>
                <a:latin typeface="Arial"/>
                <a:cs typeface="Arial"/>
              </a:endParaRPr>
            </a:p>
          </p:txBody>
        </p:sp>
      </p:grpSp>
    </p:spTree>
    <p:extLst>
      <p:ext uri="{BB962C8B-B14F-4D97-AF65-F5344CB8AC3E}">
        <p14:creationId xmlns:p14="http://schemas.microsoft.com/office/powerpoint/2010/main" val="265082622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10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wipe(left)">
                                      <p:cBhvr>
                                        <p:cTn id="17" dur="10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left)">
                                      <p:cBhvr>
                                        <p:cTn id="22" dur="10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left)">
                                      <p:cBhvr>
                                        <p:cTn id="27"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2" name="TextBox 1"/>
          <p:cNvSpPr txBox="1"/>
          <p:nvPr/>
        </p:nvSpPr>
        <p:spPr>
          <a:xfrm>
            <a:off x="457200" y="279400"/>
            <a:ext cx="8242300" cy="523220"/>
          </a:xfrm>
          <a:prstGeom prst="rect">
            <a:avLst/>
          </a:prstGeom>
          <a:noFill/>
        </p:spPr>
        <p:txBody>
          <a:bodyPr wrap="square" rtlCol="0">
            <a:spAutoFit/>
          </a:bodyPr>
          <a:lstStyle/>
          <a:p>
            <a:pPr algn="ctr"/>
            <a:r>
              <a:rPr lang="en-US" sz="2800" b="1" dirty="0" smtClean="0">
                <a:solidFill>
                  <a:srgbClr val="FFFFFF"/>
                </a:solidFill>
                <a:latin typeface="Arial"/>
                <a:cs typeface="Arial"/>
              </a:rPr>
              <a:t>SAMPLING STRATEGY FOR ANALYSIS</a:t>
            </a:r>
            <a:endParaRPr lang="en-US" sz="2800" b="1" dirty="0">
              <a:solidFill>
                <a:srgbClr val="FFFFFF"/>
              </a:solidFill>
              <a:latin typeface="Arial"/>
              <a:cs typeface="Arial"/>
            </a:endParaRPr>
          </a:p>
        </p:txBody>
      </p:sp>
      <p:sp>
        <p:nvSpPr>
          <p:cNvPr id="3" name="TextBox 2"/>
          <p:cNvSpPr txBox="1"/>
          <p:nvPr/>
        </p:nvSpPr>
        <p:spPr>
          <a:xfrm>
            <a:off x="457200" y="890152"/>
            <a:ext cx="8242300" cy="707886"/>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Sampling should be designed to integrate as many methods as possible across all </a:t>
            </a:r>
            <a:r>
              <a:rPr lang="en-US" sz="2000" dirty="0" err="1" smtClean="0">
                <a:solidFill>
                  <a:srgbClr val="FFFFFF"/>
                </a:solidFill>
                <a:latin typeface="Arial"/>
                <a:cs typeface="Arial"/>
              </a:rPr>
              <a:t>lithologies</a:t>
            </a:r>
            <a:r>
              <a:rPr lang="en-US" sz="2000" dirty="0" smtClean="0">
                <a:solidFill>
                  <a:srgbClr val="FFFFFF"/>
                </a:solidFill>
                <a:latin typeface="Arial"/>
                <a:cs typeface="Arial"/>
              </a:rPr>
              <a:t> in the section of interest.</a:t>
            </a:r>
            <a:endParaRPr lang="en-US" sz="2000" dirty="0">
              <a:solidFill>
                <a:srgbClr val="FFFFFF"/>
              </a:solidFill>
              <a:latin typeface="Arial"/>
              <a:cs typeface="Arial"/>
            </a:endParaRPr>
          </a:p>
        </p:txBody>
      </p:sp>
      <p:sp>
        <p:nvSpPr>
          <p:cNvPr id="4" name="TextBox 3"/>
          <p:cNvSpPr txBox="1"/>
          <p:nvPr/>
        </p:nvSpPr>
        <p:spPr>
          <a:xfrm>
            <a:off x="457200" y="1620700"/>
            <a:ext cx="8242300" cy="707886"/>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Sampling should be designed to leverage preexisting data and test previous models as well as support new models.</a:t>
            </a:r>
            <a:endParaRPr lang="en-US" sz="2000" dirty="0">
              <a:solidFill>
                <a:srgbClr val="FFFFFF"/>
              </a:solidFill>
              <a:latin typeface="Arial"/>
              <a:cs typeface="Arial"/>
            </a:endParaRPr>
          </a:p>
        </p:txBody>
      </p:sp>
      <p:grpSp>
        <p:nvGrpSpPr>
          <p:cNvPr id="15" name="Group 14"/>
          <p:cNvGrpSpPr/>
          <p:nvPr/>
        </p:nvGrpSpPr>
        <p:grpSpPr>
          <a:xfrm>
            <a:off x="457200" y="2335234"/>
            <a:ext cx="8343900" cy="2026531"/>
            <a:chOff x="457200" y="2335234"/>
            <a:chExt cx="8343900" cy="2026531"/>
          </a:xfrm>
        </p:grpSpPr>
        <p:sp>
          <p:nvSpPr>
            <p:cNvPr id="5" name="TextBox 4"/>
            <p:cNvSpPr txBox="1"/>
            <p:nvPr/>
          </p:nvSpPr>
          <p:spPr>
            <a:xfrm>
              <a:off x="457200" y="2335234"/>
              <a:ext cx="8242300" cy="400110"/>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Best approach may be core/outcrop based:</a:t>
              </a:r>
              <a:endParaRPr lang="en-US" sz="2000" dirty="0">
                <a:solidFill>
                  <a:srgbClr val="FFFFFF"/>
                </a:solidFill>
                <a:latin typeface="Arial"/>
                <a:cs typeface="Arial"/>
              </a:endParaRPr>
            </a:p>
          </p:txBody>
        </p:sp>
        <p:sp>
          <p:nvSpPr>
            <p:cNvPr id="6" name="TextBox 5"/>
            <p:cNvSpPr txBox="1"/>
            <p:nvPr/>
          </p:nvSpPr>
          <p:spPr>
            <a:xfrm>
              <a:off x="457200" y="2635092"/>
              <a:ext cx="8242300" cy="369332"/>
            </a:xfrm>
            <a:prstGeom prst="rect">
              <a:avLst/>
            </a:prstGeom>
            <a:noFill/>
          </p:spPr>
          <p:txBody>
            <a:bodyPr wrap="square" rtlCol="0">
              <a:spAutoFit/>
            </a:bodyPr>
            <a:lstStyle/>
            <a:p>
              <a:r>
                <a:rPr lang="en-US" dirty="0" smtClean="0">
                  <a:latin typeface="Arial"/>
                  <a:cs typeface="Arial"/>
                </a:rPr>
                <a:t>	</a:t>
              </a:r>
              <a:r>
                <a:rPr lang="en-US" dirty="0" smtClean="0">
                  <a:solidFill>
                    <a:srgbClr val="FFFFFF"/>
                  </a:solidFill>
                  <a:latin typeface="Arial"/>
                  <a:cs typeface="Arial"/>
                </a:rPr>
                <a:t>- May not be practical for all wells.</a:t>
              </a:r>
              <a:endParaRPr lang="en-US" dirty="0">
                <a:solidFill>
                  <a:srgbClr val="FFFFFF"/>
                </a:solidFill>
                <a:latin typeface="Arial"/>
                <a:cs typeface="Arial"/>
              </a:endParaRPr>
            </a:p>
          </p:txBody>
        </p:sp>
        <p:sp>
          <p:nvSpPr>
            <p:cNvPr id="7" name="TextBox 6"/>
            <p:cNvSpPr txBox="1"/>
            <p:nvPr/>
          </p:nvSpPr>
          <p:spPr>
            <a:xfrm>
              <a:off x="457200" y="2908658"/>
              <a:ext cx="8242300" cy="369332"/>
            </a:xfrm>
            <a:prstGeom prst="rect">
              <a:avLst/>
            </a:prstGeom>
            <a:noFill/>
          </p:spPr>
          <p:txBody>
            <a:bodyPr wrap="square" rtlCol="0">
              <a:spAutoFit/>
            </a:bodyPr>
            <a:lstStyle/>
            <a:p>
              <a:r>
                <a:rPr lang="en-US" dirty="0" smtClean="0">
                  <a:latin typeface="Arial"/>
                  <a:cs typeface="Arial"/>
                </a:rPr>
                <a:t>	</a:t>
              </a:r>
              <a:r>
                <a:rPr lang="en-US" dirty="0" smtClean="0">
                  <a:solidFill>
                    <a:srgbClr val="FFFFFF"/>
                  </a:solidFill>
                  <a:latin typeface="Arial"/>
                  <a:cs typeface="Arial"/>
                </a:rPr>
                <a:t>- Links to log and geophysical data emphasized.</a:t>
              </a:r>
              <a:endParaRPr lang="en-US" dirty="0">
                <a:solidFill>
                  <a:srgbClr val="FFFFFF"/>
                </a:solidFill>
                <a:latin typeface="Arial"/>
                <a:cs typeface="Arial"/>
              </a:endParaRPr>
            </a:p>
          </p:txBody>
        </p:sp>
        <p:sp>
          <p:nvSpPr>
            <p:cNvPr id="8" name="TextBox 7"/>
            <p:cNvSpPr txBox="1"/>
            <p:nvPr/>
          </p:nvSpPr>
          <p:spPr>
            <a:xfrm>
              <a:off x="457200" y="3181212"/>
              <a:ext cx="8242300" cy="646331"/>
            </a:xfrm>
            <a:prstGeom prst="rect">
              <a:avLst/>
            </a:prstGeom>
            <a:noFill/>
          </p:spPr>
          <p:txBody>
            <a:bodyPr wrap="square" rtlCol="0">
              <a:spAutoFit/>
            </a:bodyPr>
            <a:lstStyle/>
            <a:p>
              <a:pPr marL="457200" indent="-457200"/>
              <a:r>
                <a:rPr lang="en-US" dirty="0" smtClean="0">
                  <a:latin typeface="Arial"/>
                  <a:cs typeface="Arial"/>
                </a:rPr>
                <a:t>	</a:t>
              </a:r>
              <a:r>
                <a:rPr lang="en-US" dirty="0" smtClean="0">
                  <a:solidFill>
                    <a:srgbClr val="FFFFFF"/>
                  </a:solidFill>
                  <a:latin typeface="Arial"/>
                  <a:cs typeface="Arial"/>
                </a:rPr>
                <a:t>- Early identification of “type” wells to establish parameters and variability for the play, with extrapolation.</a:t>
              </a:r>
              <a:endParaRPr lang="en-US" dirty="0">
                <a:solidFill>
                  <a:srgbClr val="FFFFFF"/>
                </a:solidFill>
                <a:latin typeface="Arial"/>
                <a:cs typeface="Arial"/>
              </a:endParaRPr>
            </a:p>
          </p:txBody>
        </p:sp>
        <p:sp>
          <p:nvSpPr>
            <p:cNvPr id="9" name="TextBox 8"/>
            <p:cNvSpPr txBox="1"/>
            <p:nvPr/>
          </p:nvSpPr>
          <p:spPr>
            <a:xfrm>
              <a:off x="558800" y="3715434"/>
              <a:ext cx="8242300" cy="646331"/>
            </a:xfrm>
            <a:prstGeom prst="rect">
              <a:avLst/>
            </a:prstGeom>
            <a:noFill/>
          </p:spPr>
          <p:txBody>
            <a:bodyPr wrap="square" rtlCol="0">
              <a:spAutoFit/>
            </a:bodyPr>
            <a:lstStyle/>
            <a:p>
              <a:pPr marL="406400" indent="-406400"/>
              <a:r>
                <a:rPr lang="en-US" dirty="0" smtClean="0">
                  <a:solidFill>
                    <a:srgbClr val="FFFFFF"/>
                  </a:solidFill>
                  <a:latin typeface="Arial"/>
                  <a:cs typeface="Arial"/>
                </a:rPr>
                <a:t>	- Because estimates are statistically based, more is always better, but not always practical.</a:t>
              </a:r>
              <a:endParaRPr lang="en-US" dirty="0">
                <a:solidFill>
                  <a:srgbClr val="FFFFFF"/>
                </a:solidFill>
                <a:latin typeface="Arial"/>
                <a:cs typeface="Arial"/>
              </a:endParaRPr>
            </a:p>
          </p:txBody>
        </p:sp>
      </p:grpSp>
      <p:grpSp>
        <p:nvGrpSpPr>
          <p:cNvPr id="16" name="Group 15"/>
          <p:cNvGrpSpPr/>
          <p:nvPr/>
        </p:nvGrpSpPr>
        <p:grpSpPr>
          <a:xfrm>
            <a:off x="457200" y="4368055"/>
            <a:ext cx="8242300" cy="680711"/>
            <a:chOff x="457200" y="4368055"/>
            <a:chExt cx="8242300" cy="680711"/>
          </a:xfrm>
        </p:grpSpPr>
        <p:sp>
          <p:nvSpPr>
            <p:cNvPr id="10" name="TextBox 9"/>
            <p:cNvSpPr txBox="1"/>
            <p:nvPr/>
          </p:nvSpPr>
          <p:spPr>
            <a:xfrm>
              <a:off x="457200" y="4368055"/>
              <a:ext cx="8242300" cy="400110"/>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Sampling needs to be at the scale of the “reservoir interval” or less.</a:t>
              </a:r>
              <a:endParaRPr lang="en-US" sz="2000" dirty="0">
                <a:solidFill>
                  <a:srgbClr val="FFFFFF"/>
                </a:solidFill>
                <a:latin typeface="Arial"/>
                <a:cs typeface="Arial"/>
              </a:endParaRPr>
            </a:p>
          </p:txBody>
        </p:sp>
        <p:sp>
          <p:nvSpPr>
            <p:cNvPr id="11" name="TextBox 10"/>
            <p:cNvSpPr txBox="1"/>
            <p:nvPr/>
          </p:nvSpPr>
          <p:spPr>
            <a:xfrm>
              <a:off x="457200" y="4679434"/>
              <a:ext cx="8242300" cy="369332"/>
            </a:xfrm>
            <a:prstGeom prst="rect">
              <a:avLst/>
            </a:prstGeom>
            <a:noFill/>
          </p:spPr>
          <p:txBody>
            <a:bodyPr wrap="square" rtlCol="0">
              <a:spAutoFit/>
            </a:bodyPr>
            <a:lstStyle/>
            <a:p>
              <a:r>
                <a:rPr lang="en-US" dirty="0" smtClean="0">
                  <a:latin typeface="Arial"/>
                  <a:cs typeface="Arial"/>
                </a:rPr>
                <a:t>	</a:t>
              </a:r>
              <a:r>
                <a:rPr lang="en-US" dirty="0" smtClean="0">
                  <a:solidFill>
                    <a:srgbClr val="FFFFFF"/>
                  </a:solidFill>
                  <a:latin typeface="Arial"/>
                  <a:cs typeface="Arial"/>
                </a:rPr>
                <a:t>- Depends on impact of “</a:t>
              </a:r>
              <a:r>
                <a:rPr lang="en-US" dirty="0" err="1" smtClean="0">
                  <a:solidFill>
                    <a:srgbClr val="FFFFFF"/>
                  </a:solidFill>
                  <a:latin typeface="Arial"/>
                  <a:cs typeface="Arial"/>
                </a:rPr>
                <a:t>superproducing</a:t>
              </a:r>
              <a:r>
                <a:rPr lang="en-US" dirty="0" smtClean="0">
                  <a:solidFill>
                    <a:srgbClr val="FFFFFF"/>
                  </a:solidFill>
                  <a:latin typeface="Arial"/>
                  <a:cs typeface="Arial"/>
                </a:rPr>
                <a:t> zones.”</a:t>
              </a:r>
              <a:endParaRPr lang="en-US" dirty="0">
                <a:solidFill>
                  <a:srgbClr val="FFFFFF"/>
                </a:solidFill>
                <a:latin typeface="Arial"/>
                <a:cs typeface="Arial"/>
              </a:endParaRPr>
            </a:p>
          </p:txBody>
        </p:sp>
      </p:grpSp>
      <p:sp>
        <p:nvSpPr>
          <p:cNvPr id="12" name="TextBox 11"/>
          <p:cNvSpPr txBox="1"/>
          <p:nvPr/>
        </p:nvSpPr>
        <p:spPr>
          <a:xfrm>
            <a:off x="457200" y="5050423"/>
            <a:ext cx="8242300" cy="707886"/>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Often below resolution of cuttings, sometimes below resolution of standard well logs.</a:t>
            </a:r>
            <a:endParaRPr lang="en-US" sz="2000" dirty="0">
              <a:solidFill>
                <a:srgbClr val="FFFFFF"/>
              </a:solidFill>
              <a:latin typeface="Arial"/>
              <a:cs typeface="Arial"/>
            </a:endParaRPr>
          </a:p>
        </p:txBody>
      </p:sp>
      <p:grpSp>
        <p:nvGrpSpPr>
          <p:cNvPr id="17" name="Group 16"/>
          <p:cNvGrpSpPr/>
          <p:nvPr/>
        </p:nvGrpSpPr>
        <p:grpSpPr>
          <a:xfrm>
            <a:off x="457200" y="5758309"/>
            <a:ext cx="8242300" cy="712857"/>
            <a:chOff x="457200" y="5758309"/>
            <a:chExt cx="8242300" cy="712857"/>
          </a:xfrm>
        </p:grpSpPr>
        <p:sp>
          <p:nvSpPr>
            <p:cNvPr id="13" name="TextBox 12"/>
            <p:cNvSpPr txBox="1"/>
            <p:nvPr/>
          </p:nvSpPr>
          <p:spPr>
            <a:xfrm>
              <a:off x="457200" y="5758309"/>
              <a:ext cx="8242300" cy="400110"/>
            </a:xfrm>
            <a:prstGeom prst="rect">
              <a:avLst/>
            </a:prstGeom>
            <a:noFill/>
          </p:spPr>
          <p:txBody>
            <a:bodyPr wrap="square" rtlCol="0">
              <a:spAutoFit/>
            </a:bodyPr>
            <a:lstStyle/>
            <a:p>
              <a:pPr marL="342900" indent="-342900">
                <a:buFont typeface="Arial"/>
                <a:buChar char="•"/>
              </a:pPr>
              <a:r>
                <a:rPr lang="en-US" sz="2000" dirty="0" smtClean="0">
                  <a:solidFill>
                    <a:srgbClr val="FFFFFF"/>
                  </a:solidFill>
                  <a:latin typeface="Arial"/>
                  <a:cs typeface="Arial"/>
                </a:rPr>
                <a:t>Consider thickness of zone that can be practically developed.</a:t>
              </a:r>
              <a:endParaRPr lang="en-US" sz="2000" dirty="0">
                <a:solidFill>
                  <a:srgbClr val="FFFFFF"/>
                </a:solidFill>
                <a:latin typeface="Arial"/>
                <a:cs typeface="Arial"/>
              </a:endParaRPr>
            </a:p>
          </p:txBody>
        </p:sp>
        <p:sp>
          <p:nvSpPr>
            <p:cNvPr id="14" name="TextBox 13"/>
            <p:cNvSpPr txBox="1"/>
            <p:nvPr/>
          </p:nvSpPr>
          <p:spPr>
            <a:xfrm>
              <a:off x="457200" y="6101834"/>
              <a:ext cx="8242300" cy="369332"/>
            </a:xfrm>
            <a:prstGeom prst="rect">
              <a:avLst/>
            </a:prstGeom>
            <a:noFill/>
          </p:spPr>
          <p:txBody>
            <a:bodyPr wrap="square" rtlCol="0">
              <a:spAutoFit/>
            </a:bodyPr>
            <a:lstStyle/>
            <a:p>
              <a:r>
                <a:rPr lang="en-US" dirty="0" smtClean="0">
                  <a:solidFill>
                    <a:srgbClr val="FFFFFF"/>
                  </a:solidFill>
                  <a:latin typeface="Arial"/>
                  <a:cs typeface="Arial"/>
                </a:rPr>
                <a:t>	- Is that likely to change with advancing technology?</a:t>
              </a:r>
              <a:endParaRPr lang="en-US" dirty="0">
                <a:solidFill>
                  <a:srgbClr val="FFFFFF"/>
                </a:solidFill>
                <a:latin typeface="Arial"/>
                <a:cs typeface="Arial"/>
              </a:endParaRPr>
            </a:p>
          </p:txBody>
        </p:sp>
      </p:grpSp>
    </p:spTree>
    <p:extLst>
      <p:ext uri="{BB962C8B-B14F-4D97-AF65-F5344CB8AC3E}">
        <p14:creationId xmlns:p14="http://schemas.microsoft.com/office/powerpoint/2010/main" val="39162783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10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10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10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left)">
                                      <p:cBhvr>
                                        <p:cTn id="32"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a:stretch>
            <a:fillRect/>
          </a:stretch>
        </p:blipFill>
        <p:spPr>
          <a:xfrm>
            <a:off x="1" y="1"/>
            <a:ext cx="9144000" cy="6858000"/>
          </a:xfrm>
          <a:prstGeom prst="rect">
            <a:avLst/>
          </a:prstGeom>
        </p:spPr>
      </p:pic>
      <p:sp>
        <p:nvSpPr>
          <p:cNvPr id="2" name="TextBox 1"/>
          <p:cNvSpPr txBox="1"/>
          <p:nvPr/>
        </p:nvSpPr>
        <p:spPr>
          <a:xfrm>
            <a:off x="948267" y="795922"/>
            <a:ext cx="7281333" cy="584776"/>
          </a:xfrm>
          <a:prstGeom prst="rect">
            <a:avLst/>
          </a:prstGeom>
          <a:noFill/>
        </p:spPr>
        <p:txBody>
          <a:bodyPr wrap="square" rtlCol="0">
            <a:spAutoFit/>
          </a:bodyPr>
          <a:lstStyle/>
          <a:p>
            <a:pPr algn="ctr"/>
            <a:r>
              <a:rPr lang="en-US" sz="3200" b="1" dirty="0" smtClean="0">
                <a:solidFill>
                  <a:schemeClr val="bg1"/>
                </a:solidFill>
                <a:latin typeface="Arial"/>
                <a:cs typeface="Arial"/>
              </a:rPr>
              <a:t>SUMMARY</a:t>
            </a:r>
          </a:p>
        </p:txBody>
      </p:sp>
      <p:sp>
        <p:nvSpPr>
          <p:cNvPr id="3" name="TextBox 2"/>
          <p:cNvSpPr txBox="1"/>
          <p:nvPr/>
        </p:nvSpPr>
        <p:spPr>
          <a:xfrm>
            <a:off x="948267" y="1380698"/>
            <a:ext cx="7281333" cy="830997"/>
          </a:xfrm>
          <a:prstGeom prst="rect">
            <a:avLst/>
          </a:prstGeom>
          <a:noFill/>
        </p:spPr>
        <p:txBody>
          <a:bodyPr wrap="square" rtlCol="0">
            <a:spAutoFit/>
          </a:bodyPr>
          <a:lstStyle/>
          <a:p>
            <a:r>
              <a:rPr lang="en-US" sz="2400" dirty="0" smtClean="0">
                <a:solidFill>
                  <a:srgbClr val="FFFFFF"/>
                </a:solidFill>
                <a:latin typeface="Arial"/>
                <a:cs typeface="Arial"/>
              </a:rPr>
              <a:t>The risking process can be dynamically incorporated into the exploration and evaluation process.</a:t>
            </a:r>
            <a:endParaRPr lang="en-US" sz="2400" dirty="0">
              <a:solidFill>
                <a:srgbClr val="FFFFFF"/>
              </a:solidFill>
              <a:latin typeface="Arial"/>
              <a:cs typeface="Arial"/>
            </a:endParaRPr>
          </a:p>
        </p:txBody>
      </p:sp>
      <p:sp>
        <p:nvSpPr>
          <p:cNvPr id="4" name="TextBox 3"/>
          <p:cNvSpPr txBox="1"/>
          <p:nvPr/>
        </p:nvSpPr>
        <p:spPr>
          <a:xfrm>
            <a:off x="948267" y="2219530"/>
            <a:ext cx="7281333" cy="830997"/>
          </a:xfrm>
          <a:prstGeom prst="rect">
            <a:avLst/>
          </a:prstGeom>
          <a:noFill/>
        </p:spPr>
        <p:txBody>
          <a:bodyPr wrap="square" rtlCol="0">
            <a:spAutoFit/>
          </a:bodyPr>
          <a:lstStyle/>
          <a:p>
            <a:r>
              <a:rPr lang="en-US" sz="2400" dirty="0" smtClean="0">
                <a:solidFill>
                  <a:srgbClr val="FFFFFF"/>
                </a:solidFill>
                <a:latin typeface="Arial"/>
                <a:cs typeface="Arial"/>
              </a:rPr>
              <a:t>It can be used to focus on the most important variables and guide exploration efforts.</a:t>
            </a:r>
            <a:endParaRPr lang="en-US" sz="2400" dirty="0">
              <a:solidFill>
                <a:srgbClr val="FFFFFF"/>
              </a:solidFill>
              <a:latin typeface="Arial"/>
              <a:cs typeface="Arial"/>
            </a:endParaRPr>
          </a:p>
        </p:txBody>
      </p:sp>
      <p:sp>
        <p:nvSpPr>
          <p:cNvPr id="5" name="TextBox 4"/>
          <p:cNvSpPr txBox="1"/>
          <p:nvPr/>
        </p:nvSpPr>
        <p:spPr>
          <a:xfrm>
            <a:off x="948267" y="3050527"/>
            <a:ext cx="7281333" cy="1200328"/>
          </a:xfrm>
          <a:prstGeom prst="rect">
            <a:avLst/>
          </a:prstGeom>
          <a:noFill/>
        </p:spPr>
        <p:txBody>
          <a:bodyPr wrap="square" rtlCol="0">
            <a:spAutoFit/>
          </a:bodyPr>
          <a:lstStyle/>
          <a:p>
            <a:r>
              <a:rPr lang="en-US" sz="2400" dirty="0" smtClean="0">
                <a:solidFill>
                  <a:srgbClr val="FFFFFF"/>
                </a:solidFill>
                <a:latin typeface="Arial"/>
                <a:cs typeface="Arial"/>
              </a:rPr>
              <a:t>The purpose is to focus on the area and stratigraphic interval with optimum characteristics (the “sweet spot”).</a:t>
            </a:r>
            <a:endParaRPr lang="en-US" sz="2400" dirty="0">
              <a:solidFill>
                <a:srgbClr val="FFFFFF"/>
              </a:solidFill>
              <a:latin typeface="Arial"/>
              <a:cs typeface="Arial"/>
            </a:endParaRPr>
          </a:p>
        </p:txBody>
      </p:sp>
      <p:sp>
        <p:nvSpPr>
          <p:cNvPr id="6" name="TextBox 5"/>
          <p:cNvSpPr txBox="1"/>
          <p:nvPr/>
        </p:nvSpPr>
        <p:spPr>
          <a:xfrm>
            <a:off x="948267" y="4250855"/>
            <a:ext cx="7281333" cy="830997"/>
          </a:xfrm>
          <a:prstGeom prst="rect">
            <a:avLst/>
          </a:prstGeom>
          <a:noFill/>
        </p:spPr>
        <p:txBody>
          <a:bodyPr wrap="square" rtlCol="0">
            <a:spAutoFit/>
          </a:bodyPr>
          <a:lstStyle/>
          <a:p>
            <a:r>
              <a:rPr lang="en-US" sz="2400" dirty="0" smtClean="0">
                <a:solidFill>
                  <a:srgbClr val="FFFFFF"/>
                </a:solidFill>
                <a:latin typeface="Arial"/>
                <a:cs typeface="Arial"/>
              </a:rPr>
              <a:t>Having an appropriate depositional and diagenetic model is critical to the process.</a:t>
            </a:r>
            <a:endParaRPr lang="en-US" sz="2400" dirty="0">
              <a:solidFill>
                <a:srgbClr val="FFFFFF"/>
              </a:solidFill>
              <a:latin typeface="Arial"/>
              <a:cs typeface="Arial"/>
            </a:endParaRPr>
          </a:p>
        </p:txBody>
      </p:sp>
      <p:sp>
        <p:nvSpPr>
          <p:cNvPr id="7" name="TextBox 6"/>
          <p:cNvSpPr txBox="1"/>
          <p:nvPr/>
        </p:nvSpPr>
        <p:spPr>
          <a:xfrm>
            <a:off x="948267" y="5081852"/>
            <a:ext cx="7281333" cy="830997"/>
          </a:xfrm>
          <a:prstGeom prst="rect">
            <a:avLst/>
          </a:prstGeom>
          <a:noFill/>
        </p:spPr>
        <p:txBody>
          <a:bodyPr wrap="square" rtlCol="0">
            <a:spAutoFit/>
          </a:bodyPr>
          <a:lstStyle/>
          <a:p>
            <a:r>
              <a:rPr lang="en-US" sz="2400" dirty="0" smtClean="0">
                <a:solidFill>
                  <a:srgbClr val="FFFFFF"/>
                </a:solidFill>
                <a:latin typeface="Arial"/>
                <a:cs typeface="Arial"/>
              </a:rPr>
              <a:t>It can be used in conjunction with other, traditional risking methods.</a:t>
            </a:r>
            <a:endParaRPr lang="en-US" sz="2400" dirty="0">
              <a:solidFill>
                <a:srgbClr val="FFFFFF"/>
              </a:solidFill>
              <a:latin typeface="Arial"/>
              <a:cs typeface="Arial"/>
            </a:endParaRPr>
          </a:p>
        </p:txBody>
      </p:sp>
    </p:spTree>
    <p:extLst>
      <p:ext uri="{BB962C8B-B14F-4D97-AF65-F5344CB8AC3E}">
        <p14:creationId xmlns:p14="http://schemas.microsoft.com/office/powerpoint/2010/main" val="38372126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10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10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393700" y="1016000"/>
            <a:ext cx="8356600" cy="5588000"/>
          </a:xfrm>
          <a:prstGeom prst="rect">
            <a:avLst/>
          </a:prstGeom>
        </p:spPr>
      </p:pic>
      <p:sp>
        <p:nvSpPr>
          <p:cNvPr id="5" name="Rectangle 4"/>
          <p:cNvSpPr/>
          <p:nvPr/>
        </p:nvSpPr>
        <p:spPr>
          <a:xfrm>
            <a:off x="8500533" y="3818467"/>
            <a:ext cx="249767" cy="213783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extBox 5"/>
          <p:cNvSpPr txBox="1"/>
          <p:nvPr/>
        </p:nvSpPr>
        <p:spPr>
          <a:xfrm>
            <a:off x="393700" y="271790"/>
            <a:ext cx="8356600" cy="523220"/>
          </a:xfrm>
          <a:prstGeom prst="rect">
            <a:avLst/>
          </a:prstGeom>
          <a:noFill/>
        </p:spPr>
        <p:txBody>
          <a:bodyPr wrap="square" rtlCol="0">
            <a:spAutoFit/>
          </a:bodyPr>
          <a:lstStyle/>
          <a:p>
            <a:pPr algn="ctr"/>
            <a:r>
              <a:rPr lang="en-US" sz="2800" dirty="0" smtClean="0">
                <a:solidFill>
                  <a:schemeClr val="bg1"/>
                </a:solidFill>
                <a:latin typeface="Arial"/>
                <a:cs typeface="Arial"/>
              </a:rPr>
              <a:t>TIGHT OIL PRODUCTION - PROJECTION</a:t>
            </a:r>
            <a:endParaRPr lang="en-US" sz="2800" dirty="0">
              <a:solidFill>
                <a:schemeClr val="bg1"/>
              </a:solidFill>
              <a:latin typeface="Arial"/>
              <a:cs typeface="Arial"/>
            </a:endParaRPr>
          </a:p>
        </p:txBody>
      </p:sp>
      <p:sp>
        <p:nvSpPr>
          <p:cNvPr id="7" name="TextBox 6"/>
          <p:cNvSpPr txBox="1"/>
          <p:nvPr/>
        </p:nvSpPr>
        <p:spPr>
          <a:xfrm>
            <a:off x="7200901" y="6265446"/>
            <a:ext cx="1549399" cy="338554"/>
          </a:xfrm>
          <a:prstGeom prst="rect">
            <a:avLst/>
          </a:prstGeom>
          <a:noFill/>
        </p:spPr>
        <p:txBody>
          <a:bodyPr wrap="square" rtlCol="0">
            <a:spAutoFit/>
          </a:bodyPr>
          <a:lstStyle/>
          <a:p>
            <a:r>
              <a:rPr lang="en-US" sz="1600" b="1" dirty="0" smtClean="0">
                <a:latin typeface="Arial"/>
                <a:cs typeface="Arial"/>
              </a:rPr>
              <a:t>EIA projection</a:t>
            </a:r>
            <a:endParaRPr lang="en-US" sz="1600" b="1" dirty="0">
              <a:latin typeface="Arial"/>
              <a:cs typeface="Arial"/>
            </a:endParaRPr>
          </a:p>
        </p:txBody>
      </p:sp>
      <p:cxnSp>
        <p:nvCxnSpPr>
          <p:cNvPr id="9" name="Straight Connector 8"/>
          <p:cNvCxnSpPr/>
          <p:nvPr/>
        </p:nvCxnSpPr>
        <p:spPr>
          <a:xfrm flipV="1">
            <a:off x="3860800" y="1155700"/>
            <a:ext cx="0" cy="4758267"/>
          </a:xfrm>
          <a:prstGeom prst="line">
            <a:avLst/>
          </a:prstGeom>
          <a:ln w="50800">
            <a:solidFill>
              <a:srgbClr val="FFFF00"/>
            </a:solidFill>
            <a:prstDash val="dash"/>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9806280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5503"/>
            <a:ext cx="9144000" cy="6863503"/>
          </a:xfrm>
          <a:prstGeom prst="rect">
            <a:avLst/>
          </a:prstGeom>
        </p:spPr>
      </p:pic>
      <p:sp>
        <p:nvSpPr>
          <p:cNvPr id="3" name="TextBox 2"/>
          <p:cNvSpPr txBox="1"/>
          <p:nvPr/>
        </p:nvSpPr>
        <p:spPr>
          <a:xfrm>
            <a:off x="927100" y="469900"/>
            <a:ext cx="7327900" cy="584776"/>
          </a:xfrm>
          <a:prstGeom prst="rect">
            <a:avLst/>
          </a:prstGeom>
          <a:noFill/>
        </p:spPr>
        <p:txBody>
          <a:bodyPr wrap="square" rtlCol="0">
            <a:spAutoFit/>
          </a:bodyPr>
          <a:lstStyle/>
          <a:p>
            <a:pPr algn="ctr"/>
            <a:r>
              <a:rPr lang="en-US" sz="3200" b="1" dirty="0" smtClean="0">
                <a:solidFill>
                  <a:schemeClr val="bg1"/>
                </a:solidFill>
                <a:latin typeface="Arial"/>
                <a:cs typeface="Arial"/>
              </a:rPr>
              <a:t>RISK</a:t>
            </a:r>
          </a:p>
        </p:txBody>
      </p:sp>
      <p:sp>
        <p:nvSpPr>
          <p:cNvPr id="4" name="TextBox 3"/>
          <p:cNvSpPr txBox="1"/>
          <p:nvPr/>
        </p:nvSpPr>
        <p:spPr>
          <a:xfrm>
            <a:off x="469900" y="1316566"/>
            <a:ext cx="8229600" cy="1569660"/>
          </a:xfrm>
          <a:prstGeom prst="rect">
            <a:avLst/>
          </a:prstGeom>
          <a:noFill/>
        </p:spPr>
        <p:txBody>
          <a:bodyPr wrap="square" rtlCol="0">
            <a:spAutoFit/>
          </a:bodyPr>
          <a:lstStyle/>
          <a:p>
            <a:pPr marL="342900" indent="-342900">
              <a:buFont typeface="Arial"/>
              <a:buChar char="•"/>
            </a:pPr>
            <a:r>
              <a:rPr lang="en-US" sz="2400" dirty="0" smtClean="0">
                <a:solidFill>
                  <a:srgbClr val="FFFFFF"/>
                </a:solidFill>
                <a:latin typeface="Arial"/>
                <a:cs typeface="Arial"/>
              </a:rPr>
              <a:t>Probability that optimum conditions are present in a given area with an economically sufficient volume of recoverable hydrocarbons present.</a:t>
            </a:r>
          </a:p>
          <a:p>
            <a:pPr lvl="1"/>
            <a:r>
              <a:rPr lang="en-US" sz="2400" dirty="0" smtClean="0">
                <a:solidFill>
                  <a:srgbClr val="FFFFFF"/>
                </a:solidFill>
                <a:latin typeface="Arial"/>
                <a:cs typeface="Arial"/>
              </a:rPr>
              <a:t>	(Technically and economically feasible)</a:t>
            </a:r>
            <a:endParaRPr lang="en-US" sz="2400" dirty="0">
              <a:solidFill>
                <a:srgbClr val="FFFFFF"/>
              </a:solidFill>
              <a:latin typeface="Arial"/>
              <a:cs typeface="Arial"/>
            </a:endParaRPr>
          </a:p>
        </p:txBody>
      </p:sp>
      <p:sp>
        <p:nvSpPr>
          <p:cNvPr id="5" name="TextBox 4"/>
          <p:cNvSpPr txBox="1"/>
          <p:nvPr/>
        </p:nvSpPr>
        <p:spPr>
          <a:xfrm>
            <a:off x="469900" y="3251200"/>
            <a:ext cx="8229600" cy="2308324"/>
          </a:xfrm>
          <a:prstGeom prst="rect">
            <a:avLst/>
          </a:prstGeom>
          <a:noFill/>
        </p:spPr>
        <p:txBody>
          <a:bodyPr wrap="square" rtlCol="0">
            <a:spAutoFit/>
          </a:bodyPr>
          <a:lstStyle/>
          <a:p>
            <a:pPr marL="285750" indent="-285750">
              <a:buFont typeface="Arial"/>
              <a:buChar char="•"/>
            </a:pPr>
            <a:r>
              <a:rPr lang="en-US" sz="2400" dirty="0" smtClean="0">
                <a:solidFill>
                  <a:srgbClr val="FFFFFF"/>
                </a:solidFill>
                <a:latin typeface="Arial"/>
                <a:cs typeface="Arial"/>
              </a:rPr>
              <a:t>Probability that an economically significant hydrocarbon accumulation exists in a specific location or in a play fairway, considering the probabilities of all possible variables.</a:t>
            </a:r>
          </a:p>
          <a:p>
            <a:pPr lvl="1"/>
            <a:r>
              <a:rPr lang="en-US" sz="2400" dirty="0">
                <a:solidFill>
                  <a:srgbClr val="FFFFFF"/>
                </a:solidFill>
                <a:latin typeface="Arial"/>
                <a:cs typeface="Arial"/>
              </a:rPr>
              <a:t>	</a:t>
            </a:r>
            <a:r>
              <a:rPr lang="en-US" sz="2400" dirty="0" smtClean="0">
                <a:solidFill>
                  <a:srgbClr val="FFFFFF"/>
                </a:solidFill>
                <a:latin typeface="Arial"/>
                <a:cs typeface="Arial"/>
              </a:rPr>
              <a:t>(Probability of economic success, designed for 	comparison to other prospects and plays)</a:t>
            </a:r>
            <a:endParaRPr lang="en-US" sz="2400" dirty="0">
              <a:solidFill>
                <a:srgbClr val="FFFFFF"/>
              </a:solidFill>
              <a:latin typeface="Arial"/>
              <a:cs typeface="Arial"/>
            </a:endParaRPr>
          </a:p>
        </p:txBody>
      </p:sp>
    </p:spTree>
    <p:extLst>
      <p:ext uri="{BB962C8B-B14F-4D97-AF65-F5344CB8AC3E}">
        <p14:creationId xmlns:p14="http://schemas.microsoft.com/office/powerpoint/2010/main" val="1034477224"/>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2" name="TextBox 1"/>
          <p:cNvSpPr txBox="1"/>
          <p:nvPr/>
        </p:nvSpPr>
        <p:spPr>
          <a:xfrm>
            <a:off x="513445" y="1348127"/>
            <a:ext cx="8215074" cy="830997"/>
          </a:xfrm>
          <a:prstGeom prst="rect">
            <a:avLst/>
          </a:prstGeom>
          <a:noFill/>
        </p:spPr>
        <p:txBody>
          <a:bodyPr wrap="square" rtlCol="0">
            <a:spAutoFit/>
          </a:bodyPr>
          <a:lstStyle/>
          <a:p>
            <a:r>
              <a:rPr lang="en-US" sz="2400" dirty="0" smtClean="0">
                <a:solidFill>
                  <a:srgbClr val="FFFFFF"/>
                </a:solidFill>
                <a:latin typeface="Arial"/>
                <a:cs typeface="Arial"/>
              </a:rPr>
              <a:t>Standard/traditional methods assign values to a checklist of parameters, with each assigned a probability of success.</a:t>
            </a:r>
            <a:endParaRPr lang="en-US" sz="2400" dirty="0">
              <a:solidFill>
                <a:srgbClr val="FFFFFF"/>
              </a:solidFill>
              <a:latin typeface="Arial"/>
              <a:cs typeface="Arial"/>
            </a:endParaRPr>
          </a:p>
        </p:txBody>
      </p:sp>
      <p:sp>
        <p:nvSpPr>
          <p:cNvPr id="3" name="TextBox 2"/>
          <p:cNvSpPr txBox="1"/>
          <p:nvPr/>
        </p:nvSpPr>
        <p:spPr>
          <a:xfrm>
            <a:off x="1959187" y="566705"/>
            <a:ext cx="5337097" cy="584776"/>
          </a:xfrm>
          <a:prstGeom prst="rect">
            <a:avLst/>
          </a:prstGeom>
          <a:noFill/>
        </p:spPr>
        <p:txBody>
          <a:bodyPr wrap="square" rtlCol="0">
            <a:spAutoFit/>
          </a:bodyPr>
          <a:lstStyle/>
          <a:p>
            <a:pPr algn="ctr"/>
            <a:r>
              <a:rPr lang="en-US" sz="3200" dirty="0" smtClean="0">
                <a:solidFill>
                  <a:schemeClr val="bg1"/>
                </a:solidFill>
                <a:latin typeface="Arial"/>
                <a:cs typeface="Arial"/>
              </a:rPr>
              <a:t>STANDARD RISKING</a:t>
            </a:r>
            <a:endParaRPr lang="en-US" sz="3200" dirty="0">
              <a:solidFill>
                <a:schemeClr val="bg1"/>
              </a:solidFill>
              <a:latin typeface="Arial"/>
              <a:cs typeface="Arial"/>
            </a:endParaRPr>
          </a:p>
        </p:txBody>
      </p:sp>
      <p:sp>
        <p:nvSpPr>
          <p:cNvPr id="4" name="TextBox 3"/>
          <p:cNvSpPr txBox="1"/>
          <p:nvPr/>
        </p:nvSpPr>
        <p:spPr>
          <a:xfrm>
            <a:off x="513445" y="5077878"/>
            <a:ext cx="8242098" cy="1200328"/>
          </a:xfrm>
          <a:prstGeom prst="rect">
            <a:avLst/>
          </a:prstGeom>
          <a:noFill/>
        </p:spPr>
        <p:txBody>
          <a:bodyPr wrap="square" rtlCol="0">
            <a:spAutoFit/>
          </a:bodyPr>
          <a:lstStyle/>
          <a:p>
            <a:r>
              <a:rPr lang="en-US" sz="2400" dirty="0" smtClean="0">
                <a:solidFill>
                  <a:srgbClr val="FFFFFF"/>
                </a:solidFill>
                <a:latin typeface="Arial"/>
                <a:cs typeface="Arial"/>
              </a:rPr>
              <a:t>Since conventional plays include migration, assessment asks only if the parameters (threshold conditions) are met somewhere in the catchment areas.</a:t>
            </a:r>
            <a:endParaRPr lang="en-US" sz="2400" dirty="0">
              <a:solidFill>
                <a:srgbClr val="FFFFFF"/>
              </a:solidFill>
              <a:latin typeface="Arial"/>
              <a:cs typeface="Arial"/>
            </a:endParaRPr>
          </a:p>
        </p:txBody>
      </p:sp>
      <p:sp>
        <p:nvSpPr>
          <p:cNvPr id="5" name="TextBox 4"/>
          <p:cNvSpPr txBox="1"/>
          <p:nvPr/>
        </p:nvSpPr>
        <p:spPr>
          <a:xfrm>
            <a:off x="2756377" y="2223673"/>
            <a:ext cx="3634630" cy="461665"/>
          </a:xfrm>
          <a:prstGeom prst="rect">
            <a:avLst/>
          </a:prstGeom>
          <a:noFill/>
        </p:spPr>
        <p:txBody>
          <a:bodyPr wrap="square" rtlCol="0">
            <a:spAutoFit/>
          </a:bodyPr>
          <a:lstStyle/>
          <a:p>
            <a:pPr marL="285750" indent="-285750">
              <a:buFont typeface="Arial"/>
              <a:buChar char="•"/>
            </a:pPr>
            <a:r>
              <a:rPr lang="en-US" sz="2400" dirty="0" smtClean="0">
                <a:solidFill>
                  <a:srgbClr val="FFFFFF"/>
                </a:solidFill>
                <a:latin typeface="Arial"/>
                <a:cs typeface="Arial"/>
              </a:rPr>
              <a:t>Source</a:t>
            </a:r>
            <a:endParaRPr lang="en-US" sz="2400" dirty="0">
              <a:solidFill>
                <a:srgbClr val="FFFFFF"/>
              </a:solidFill>
              <a:latin typeface="Arial"/>
              <a:cs typeface="Arial"/>
            </a:endParaRPr>
          </a:p>
        </p:txBody>
      </p:sp>
      <p:sp>
        <p:nvSpPr>
          <p:cNvPr id="6" name="TextBox 5"/>
          <p:cNvSpPr txBox="1"/>
          <p:nvPr/>
        </p:nvSpPr>
        <p:spPr>
          <a:xfrm>
            <a:off x="2756377" y="2692846"/>
            <a:ext cx="3634630" cy="461665"/>
          </a:xfrm>
          <a:prstGeom prst="rect">
            <a:avLst/>
          </a:prstGeom>
          <a:noFill/>
        </p:spPr>
        <p:txBody>
          <a:bodyPr wrap="square" rtlCol="0">
            <a:spAutoFit/>
          </a:bodyPr>
          <a:lstStyle/>
          <a:p>
            <a:pPr marL="285750" indent="-285750">
              <a:buFont typeface="Arial"/>
              <a:buChar char="•"/>
            </a:pPr>
            <a:r>
              <a:rPr lang="en-US" sz="2400" dirty="0" smtClean="0">
                <a:solidFill>
                  <a:srgbClr val="FFFFFF"/>
                </a:solidFill>
                <a:latin typeface="Arial"/>
                <a:cs typeface="Arial"/>
              </a:rPr>
              <a:t>Reservoir</a:t>
            </a:r>
            <a:endParaRPr lang="en-US" sz="2400" dirty="0">
              <a:solidFill>
                <a:srgbClr val="FFFFFF"/>
              </a:solidFill>
              <a:latin typeface="Arial"/>
              <a:cs typeface="Arial"/>
            </a:endParaRPr>
          </a:p>
        </p:txBody>
      </p:sp>
      <p:sp>
        <p:nvSpPr>
          <p:cNvPr id="7" name="TextBox 6"/>
          <p:cNvSpPr txBox="1"/>
          <p:nvPr/>
        </p:nvSpPr>
        <p:spPr>
          <a:xfrm>
            <a:off x="2756377" y="3164345"/>
            <a:ext cx="3634631" cy="461665"/>
          </a:xfrm>
          <a:prstGeom prst="rect">
            <a:avLst/>
          </a:prstGeom>
          <a:noFill/>
        </p:spPr>
        <p:txBody>
          <a:bodyPr wrap="square" rtlCol="0">
            <a:spAutoFit/>
          </a:bodyPr>
          <a:lstStyle/>
          <a:p>
            <a:pPr marL="285750" indent="-285750">
              <a:buFont typeface="Arial"/>
              <a:buChar char="•"/>
            </a:pPr>
            <a:r>
              <a:rPr lang="en-US" sz="2400" dirty="0" smtClean="0">
                <a:solidFill>
                  <a:srgbClr val="FFFFFF"/>
                </a:solidFill>
                <a:latin typeface="Arial"/>
                <a:cs typeface="Arial"/>
              </a:rPr>
              <a:t>Seal</a:t>
            </a:r>
            <a:endParaRPr lang="en-US" sz="2400" dirty="0">
              <a:solidFill>
                <a:srgbClr val="FFFFFF"/>
              </a:solidFill>
              <a:latin typeface="Arial"/>
              <a:cs typeface="Arial"/>
            </a:endParaRPr>
          </a:p>
        </p:txBody>
      </p:sp>
      <p:sp>
        <p:nvSpPr>
          <p:cNvPr id="8" name="TextBox 7"/>
          <p:cNvSpPr txBox="1"/>
          <p:nvPr/>
        </p:nvSpPr>
        <p:spPr>
          <a:xfrm>
            <a:off x="2756375" y="3640984"/>
            <a:ext cx="3634630" cy="461665"/>
          </a:xfrm>
          <a:prstGeom prst="rect">
            <a:avLst/>
          </a:prstGeom>
          <a:noFill/>
        </p:spPr>
        <p:txBody>
          <a:bodyPr wrap="square" rtlCol="0">
            <a:spAutoFit/>
          </a:bodyPr>
          <a:lstStyle/>
          <a:p>
            <a:pPr marL="285750" indent="-285750">
              <a:buFont typeface="Arial"/>
              <a:buChar char="•"/>
            </a:pPr>
            <a:r>
              <a:rPr lang="en-US" sz="2400" dirty="0" smtClean="0">
                <a:solidFill>
                  <a:srgbClr val="FFFFFF"/>
                </a:solidFill>
                <a:latin typeface="Arial"/>
                <a:cs typeface="Arial"/>
              </a:rPr>
              <a:t>Maturation</a:t>
            </a:r>
            <a:endParaRPr lang="en-US" sz="2400" dirty="0">
              <a:solidFill>
                <a:srgbClr val="FFFFFF"/>
              </a:solidFill>
              <a:latin typeface="Arial"/>
              <a:cs typeface="Arial"/>
            </a:endParaRPr>
          </a:p>
        </p:txBody>
      </p:sp>
      <p:sp>
        <p:nvSpPr>
          <p:cNvPr id="9" name="TextBox 8"/>
          <p:cNvSpPr txBox="1"/>
          <p:nvPr/>
        </p:nvSpPr>
        <p:spPr>
          <a:xfrm>
            <a:off x="2756378" y="4106438"/>
            <a:ext cx="3634630" cy="461665"/>
          </a:xfrm>
          <a:prstGeom prst="rect">
            <a:avLst/>
          </a:prstGeom>
          <a:noFill/>
        </p:spPr>
        <p:txBody>
          <a:bodyPr wrap="square" rtlCol="0">
            <a:spAutoFit/>
          </a:bodyPr>
          <a:lstStyle/>
          <a:p>
            <a:pPr marL="285750" indent="-285750">
              <a:buFont typeface="Arial"/>
              <a:buChar char="•"/>
            </a:pPr>
            <a:r>
              <a:rPr lang="en-US" sz="2400" dirty="0" smtClean="0">
                <a:solidFill>
                  <a:srgbClr val="FFFFFF"/>
                </a:solidFill>
                <a:latin typeface="Arial"/>
                <a:cs typeface="Arial"/>
              </a:rPr>
              <a:t>Migration</a:t>
            </a:r>
            <a:endParaRPr lang="en-US" sz="2400" dirty="0">
              <a:solidFill>
                <a:srgbClr val="FFFFFF"/>
              </a:solidFill>
              <a:latin typeface="Arial"/>
              <a:cs typeface="Arial"/>
            </a:endParaRPr>
          </a:p>
        </p:txBody>
      </p:sp>
      <p:sp>
        <p:nvSpPr>
          <p:cNvPr id="10" name="TextBox 9"/>
          <p:cNvSpPr txBox="1"/>
          <p:nvPr/>
        </p:nvSpPr>
        <p:spPr>
          <a:xfrm>
            <a:off x="2756378" y="4584240"/>
            <a:ext cx="3634630" cy="461665"/>
          </a:xfrm>
          <a:prstGeom prst="rect">
            <a:avLst/>
          </a:prstGeom>
          <a:noFill/>
        </p:spPr>
        <p:txBody>
          <a:bodyPr wrap="square" rtlCol="0">
            <a:spAutoFit/>
          </a:bodyPr>
          <a:lstStyle/>
          <a:p>
            <a:pPr marL="285750" indent="-285750">
              <a:buFont typeface="Arial"/>
              <a:buChar char="•"/>
            </a:pPr>
            <a:r>
              <a:rPr lang="en-US" sz="2400" dirty="0" smtClean="0">
                <a:solidFill>
                  <a:srgbClr val="FFFFFF"/>
                </a:solidFill>
                <a:latin typeface="Arial"/>
                <a:cs typeface="Arial"/>
              </a:rPr>
              <a:t>Trap</a:t>
            </a:r>
            <a:endParaRPr lang="en-US" sz="2400" dirty="0">
              <a:solidFill>
                <a:srgbClr val="FFFFFF"/>
              </a:solidFill>
              <a:latin typeface="Arial"/>
              <a:cs typeface="Arial"/>
            </a:endParaRPr>
          </a:p>
        </p:txBody>
      </p:sp>
    </p:spTree>
    <p:extLst>
      <p:ext uri="{BB962C8B-B14F-4D97-AF65-F5344CB8AC3E}">
        <p14:creationId xmlns:p14="http://schemas.microsoft.com/office/powerpoint/2010/main" val="468724139"/>
      </p:ext>
    </p:extLst>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938" y="0"/>
            <a:ext cx="9151938" cy="687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914400" y="613833"/>
            <a:ext cx="7340600" cy="830997"/>
          </a:xfrm>
          <a:prstGeom prst="rect">
            <a:avLst/>
          </a:prstGeom>
          <a:noFill/>
        </p:spPr>
        <p:txBody>
          <a:bodyPr wrap="square" rtlCol="0">
            <a:spAutoFit/>
          </a:bodyPr>
          <a:lstStyle/>
          <a:p>
            <a:r>
              <a:rPr lang="en-US" sz="2400" dirty="0" smtClean="0">
                <a:latin typeface="Arial"/>
                <a:cs typeface="Arial"/>
              </a:rPr>
              <a:t>The risking process can be </a:t>
            </a:r>
            <a:r>
              <a:rPr lang="en-US" sz="2400" dirty="0" smtClean="0">
                <a:solidFill>
                  <a:schemeClr val="bg1"/>
                </a:solidFill>
                <a:latin typeface="Arial"/>
                <a:cs typeface="Arial"/>
              </a:rPr>
              <a:t>incorporated into the </a:t>
            </a:r>
            <a:r>
              <a:rPr lang="en-US" sz="2400" dirty="0" smtClean="0">
                <a:solidFill>
                  <a:srgbClr val="000000"/>
                </a:solidFill>
                <a:latin typeface="Arial"/>
                <a:cs typeface="Arial"/>
              </a:rPr>
              <a:t>exploration/evaluation </a:t>
            </a:r>
            <a:r>
              <a:rPr lang="en-US" sz="2400" dirty="0" smtClean="0">
                <a:solidFill>
                  <a:schemeClr val="bg1"/>
                </a:solidFill>
                <a:latin typeface="Arial"/>
                <a:cs typeface="Arial"/>
              </a:rPr>
              <a:t>process to help:</a:t>
            </a:r>
            <a:endParaRPr lang="en-US" sz="2400" dirty="0">
              <a:solidFill>
                <a:schemeClr val="bg1"/>
              </a:solidFill>
              <a:latin typeface="Arial"/>
              <a:cs typeface="Arial"/>
            </a:endParaRPr>
          </a:p>
        </p:txBody>
      </p:sp>
      <p:sp>
        <p:nvSpPr>
          <p:cNvPr id="3" name="TextBox 2"/>
          <p:cNvSpPr txBox="1"/>
          <p:nvPr/>
        </p:nvSpPr>
        <p:spPr>
          <a:xfrm>
            <a:off x="1371600" y="1608434"/>
            <a:ext cx="6413500" cy="461665"/>
          </a:xfrm>
          <a:prstGeom prst="rect">
            <a:avLst/>
          </a:prstGeom>
          <a:noFill/>
        </p:spPr>
        <p:txBody>
          <a:bodyPr wrap="square" rtlCol="0">
            <a:spAutoFit/>
          </a:bodyPr>
          <a:lstStyle/>
          <a:p>
            <a:r>
              <a:rPr lang="en-US" sz="2400" dirty="0" smtClean="0">
                <a:solidFill>
                  <a:srgbClr val="FFFFFF"/>
                </a:solidFill>
                <a:latin typeface="Arial"/>
                <a:cs typeface="Arial"/>
              </a:rPr>
              <a:t>1. Identify the most important variables.</a:t>
            </a:r>
            <a:endParaRPr lang="en-US" sz="2400" dirty="0">
              <a:solidFill>
                <a:srgbClr val="FFFFFF"/>
              </a:solidFill>
              <a:latin typeface="Arial"/>
              <a:cs typeface="Arial"/>
            </a:endParaRPr>
          </a:p>
        </p:txBody>
      </p:sp>
      <p:sp>
        <p:nvSpPr>
          <p:cNvPr id="4" name="TextBox 3"/>
          <p:cNvSpPr txBox="1"/>
          <p:nvPr/>
        </p:nvSpPr>
        <p:spPr>
          <a:xfrm>
            <a:off x="1371600" y="2183936"/>
            <a:ext cx="6413500" cy="461665"/>
          </a:xfrm>
          <a:prstGeom prst="rect">
            <a:avLst/>
          </a:prstGeom>
          <a:noFill/>
        </p:spPr>
        <p:txBody>
          <a:bodyPr wrap="square" rtlCol="0">
            <a:spAutoFit/>
          </a:bodyPr>
          <a:lstStyle/>
          <a:p>
            <a:r>
              <a:rPr lang="en-US" sz="2400" dirty="0" smtClean="0">
                <a:solidFill>
                  <a:srgbClr val="FFFFFF"/>
                </a:solidFill>
                <a:latin typeface="Arial"/>
                <a:cs typeface="Arial"/>
              </a:rPr>
              <a:t>2. Focus efforts on resolving those variables.</a:t>
            </a:r>
            <a:endParaRPr lang="en-US" sz="2400" dirty="0">
              <a:solidFill>
                <a:srgbClr val="FFFFFF"/>
              </a:solidFill>
              <a:latin typeface="Arial"/>
              <a:cs typeface="Arial"/>
            </a:endParaRPr>
          </a:p>
        </p:txBody>
      </p:sp>
      <p:sp>
        <p:nvSpPr>
          <p:cNvPr id="5" name="TextBox 4"/>
          <p:cNvSpPr txBox="1"/>
          <p:nvPr/>
        </p:nvSpPr>
        <p:spPr>
          <a:xfrm>
            <a:off x="1371600" y="2778036"/>
            <a:ext cx="6413500" cy="1200328"/>
          </a:xfrm>
          <a:prstGeom prst="rect">
            <a:avLst/>
          </a:prstGeom>
          <a:noFill/>
        </p:spPr>
        <p:txBody>
          <a:bodyPr wrap="square" rtlCol="0">
            <a:spAutoFit/>
          </a:bodyPr>
          <a:lstStyle/>
          <a:p>
            <a:pPr marL="292100" indent="-292100"/>
            <a:r>
              <a:rPr lang="en-US" sz="2400" dirty="0" smtClean="0">
                <a:solidFill>
                  <a:srgbClr val="FFFFFF"/>
                </a:solidFill>
                <a:latin typeface="Arial"/>
                <a:cs typeface="Arial"/>
              </a:rPr>
              <a:t>3. Identify the area and stratigraphic interval where those variables are optimally combined (the “sweet spot”).</a:t>
            </a:r>
            <a:endParaRPr lang="en-US" sz="2400" dirty="0">
              <a:solidFill>
                <a:srgbClr val="FFFFFF"/>
              </a:solidFill>
              <a:latin typeface="Arial"/>
              <a:cs typeface="Arial"/>
            </a:endParaRPr>
          </a:p>
        </p:txBody>
      </p:sp>
      <p:sp>
        <p:nvSpPr>
          <p:cNvPr id="6" name="TextBox 5"/>
          <p:cNvSpPr txBox="1"/>
          <p:nvPr/>
        </p:nvSpPr>
        <p:spPr>
          <a:xfrm>
            <a:off x="914400" y="4240831"/>
            <a:ext cx="7340600" cy="1569660"/>
          </a:xfrm>
          <a:prstGeom prst="rect">
            <a:avLst/>
          </a:prstGeom>
          <a:noFill/>
        </p:spPr>
        <p:txBody>
          <a:bodyPr wrap="square" rtlCol="0">
            <a:spAutoFit/>
          </a:bodyPr>
          <a:lstStyle/>
          <a:p>
            <a:r>
              <a:rPr lang="en-US" sz="2400" dirty="0" smtClean="0">
                <a:solidFill>
                  <a:srgbClr val="FFFFFF"/>
                </a:solidFill>
                <a:latin typeface="Arial"/>
                <a:cs typeface="Arial"/>
              </a:rPr>
              <a:t>It should be based on an integrated study across a wide range of properties and characteristics, to minimize surprises and guard against unwarranted preconceptions.</a:t>
            </a:r>
            <a:endParaRPr lang="en-US" sz="2400" dirty="0">
              <a:solidFill>
                <a:srgbClr val="FFFFFF"/>
              </a:solidFill>
              <a:latin typeface="Arial"/>
              <a:cs typeface="Arial"/>
            </a:endParaRPr>
          </a:p>
        </p:txBody>
      </p:sp>
    </p:spTree>
    <p:extLst>
      <p:ext uri="{BB962C8B-B14F-4D97-AF65-F5344CB8AC3E}">
        <p14:creationId xmlns:p14="http://schemas.microsoft.com/office/powerpoint/2010/main" val="3108526115"/>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45518"/>
            <a:ext cx="9144000" cy="6903518"/>
          </a:xfrm>
          <a:prstGeom prst="rect">
            <a:avLst/>
          </a:prstGeom>
        </p:spPr>
      </p:pic>
      <p:sp>
        <p:nvSpPr>
          <p:cNvPr id="3" name="TextBox 2"/>
          <p:cNvSpPr txBox="1"/>
          <p:nvPr/>
        </p:nvSpPr>
        <p:spPr>
          <a:xfrm>
            <a:off x="948267" y="558800"/>
            <a:ext cx="7315200" cy="584776"/>
          </a:xfrm>
          <a:prstGeom prst="rect">
            <a:avLst/>
          </a:prstGeom>
          <a:noFill/>
        </p:spPr>
        <p:txBody>
          <a:bodyPr wrap="square" rtlCol="0">
            <a:spAutoFit/>
          </a:bodyPr>
          <a:lstStyle/>
          <a:p>
            <a:pPr algn="ctr"/>
            <a:r>
              <a:rPr lang="en-US" sz="3200" b="1" dirty="0" smtClean="0">
                <a:solidFill>
                  <a:srgbClr val="FFFFFF"/>
                </a:solidFill>
                <a:latin typeface="Arial"/>
                <a:cs typeface="Arial"/>
              </a:rPr>
              <a:t>TYPES OF SHALE RISK</a:t>
            </a:r>
            <a:endParaRPr lang="en-US" sz="3200" b="1" dirty="0">
              <a:solidFill>
                <a:srgbClr val="FFFFFF"/>
              </a:solidFill>
              <a:latin typeface="Arial"/>
              <a:cs typeface="Arial"/>
            </a:endParaRPr>
          </a:p>
        </p:txBody>
      </p:sp>
      <p:grpSp>
        <p:nvGrpSpPr>
          <p:cNvPr id="4" name="Group 3"/>
          <p:cNvGrpSpPr/>
          <p:nvPr/>
        </p:nvGrpSpPr>
        <p:grpSpPr>
          <a:xfrm>
            <a:off x="491067" y="1225434"/>
            <a:ext cx="8212666" cy="1494261"/>
            <a:chOff x="491067" y="1225434"/>
            <a:chExt cx="8212666" cy="1494261"/>
          </a:xfrm>
        </p:grpSpPr>
        <p:sp>
          <p:nvSpPr>
            <p:cNvPr id="5" name="TextBox 4"/>
            <p:cNvSpPr txBox="1"/>
            <p:nvPr/>
          </p:nvSpPr>
          <p:spPr>
            <a:xfrm>
              <a:off x="491067" y="1225434"/>
              <a:ext cx="8212666" cy="461665"/>
            </a:xfrm>
            <a:prstGeom prst="rect">
              <a:avLst/>
            </a:prstGeom>
            <a:noFill/>
          </p:spPr>
          <p:txBody>
            <a:bodyPr wrap="square" rtlCol="0">
              <a:spAutoFit/>
            </a:bodyPr>
            <a:lstStyle/>
            <a:p>
              <a:r>
                <a:rPr lang="en-US" sz="2400" dirty="0" smtClean="0">
                  <a:solidFill>
                    <a:srgbClr val="FFFFFF"/>
                  </a:solidFill>
                  <a:latin typeface="Arial"/>
                  <a:cs typeface="Arial"/>
                </a:rPr>
                <a:t>Geological</a:t>
              </a:r>
              <a:endParaRPr lang="en-US" sz="2400" dirty="0">
                <a:solidFill>
                  <a:srgbClr val="FFFFFF"/>
                </a:solidFill>
                <a:latin typeface="Arial"/>
                <a:cs typeface="Arial"/>
              </a:endParaRPr>
            </a:p>
          </p:txBody>
        </p:sp>
        <p:sp>
          <p:nvSpPr>
            <p:cNvPr id="6" name="TextBox 5"/>
            <p:cNvSpPr txBox="1"/>
            <p:nvPr/>
          </p:nvSpPr>
          <p:spPr>
            <a:xfrm>
              <a:off x="948267" y="1704032"/>
              <a:ext cx="7315200" cy="369332"/>
            </a:xfrm>
            <a:prstGeom prst="rect">
              <a:avLst/>
            </a:prstGeom>
            <a:noFill/>
          </p:spPr>
          <p:txBody>
            <a:bodyPr wrap="square" rtlCol="0">
              <a:spAutoFit/>
            </a:bodyPr>
            <a:lstStyle/>
            <a:p>
              <a:pPr marL="285750" indent="-285750">
                <a:buFont typeface="Arial"/>
                <a:buChar char="•"/>
              </a:pPr>
              <a:r>
                <a:rPr lang="en-US" dirty="0" smtClean="0">
                  <a:solidFill>
                    <a:srgbClr val="FFFFFF"/>
                  </a:solidFill>
                  <a:latin typeface="Arial"/>
                  <a:cs typeface="Arial"/>
                </a:rPr>
                <a:t>What is the confidence level in the geological model?</a:t>
              </a:r>
              <a:endParaRPr lang="en-US" dirty="0">
                <a:solidFill>
                  <a:srgbClr val="FFFFFF"/>
                </a:solidFill>
                <a:latin typeface="Arial"/>
                <a:cs typeface="Arial"/>
              </a:endParaRPr>
            </a:p>
          </p:txBody>
        </p:sp>
        <p:sp>
          <p:nvSpPr>
            <p:cNvPr id="7" name="TextBox 6"/>
            <p:cNvSpPr txBox="1"/>
            <p:nvPr/>
          </p:nvSpPr>
          <p:spPr>
            <a:xfrm>
              <a:off x="948267" y="2073364"/>
              <a:ext cx="7315200" cy="646331"/>
            </a:xfrm>
            <a:prstGeom prst="rect">
              <a:avLst/>
            </a:prstGeom>
            <a:noFill/>
          </p:spPr>
          <p:txBody>
            <a:bodyPr wrap="square" rtlCol="0">
              <a:spAutoFit/>
            </a:bodyPr>
            <a:lstStyle/>
            <a:p>
              <a:pPr marL="285750" indent="-285750">
                <a:buFont typeface="Arial"/>
                <a:buChar char="•"/>
              </a:pPr>
              <a:r>
                <a:rPr lang="en-US" dirty="0" smtClean="0">
                  <a:solidFill>
                    <a:srgbClr val="FFFFFF"/>
                  </a:solidFill>
                  <a:latin typeface="Arial"/>
                  <a:cs typeface="Arial"/>
                </a:rPr>
                <a:t>What are the vertical and horizontal continuities of the relevant units?</a:t>
              </a:r>
              <a:endParaRPr lang="en-US" dirty="0">
                <a:solidFill>
                  <a:srgbClr val="FFFFFF"/>
                </a:solidFill>
                <a:latin typeface="Arial"/>
                <a:cs typeface="Arial"/>
              </a:endParaRPr>
            </a:p>
          </p:txBody>
        </p:sp>
      </p:grpSp>
      <p:grpSp>
        <p:nvGrpSpPr>
          <p:cNvPr id="8" name="Group 7"/>
          <p:cNvGrpSpPr/>
          <p:nvPr/>
        </p:nvGrpSpPr>
        <p:grpSpPr>
          <a:xfrm>
            <a:off x="491067" y="2719695"/>
            <a:ext cx="8212666" cy="1207059"/>
            <a:chOff x="491067" y="2719695"/>
            <a:chExt cx="8212666" cy="1207059"/>
          </a:xfrm>
        </p:grpSpPr>
        <p:sp>
          <p:nvSpPr>
            <p:cNvPr id="9" name="TextBox 8"/>
            <p:cNvSpPr txBox="1"/>
            <p:nvPr/>
          </p:nvSpPr>
          <p:spPr>
            <a:xfrm>
              <a:off x="491067" y="2719695"/>
              <a:ext cx="8212666" cy="461665"/>
            </a:xfrm>
            <a:prstGeom prst="rect">
              <a:avLst/>
            </a:prstGeom>
            <a:noFill/>
          </p:spPr>
          <p:txBody>
            <a:bodyPr wrap="square" rtlCol="0">
              <a:spAutoFit/>
            </a:bodyPr>
            <a:lstStyle/>
            <a:p>
              <a:r>
                <a:rPr lang="en-US" sz="2400" dirty="0" smtClean="0">
                  <a:solidFill>
                    <a:srgbClr val="FFFFFF"/>
                  </a:solidFill>
                  <a:latin typeface="Arial"/>
                  <a:cs typeface="Arial"/>
                </a:rPr>
                <a:t>Data</a:t>
              </a:r>
              <a:endParaRPr lang="en-US" sz="2400" dirty="0">
                <a:solidFill>
                  <a:srgbClr val="FFFFFF"/>
                </a:solidFill>
                <a:latin typeface="Arial"/>
                <a:cs typeface="Arial"/>
              </a:endParaRPr>
            </a:p>
          </p:txBody>
        </p:sp>
        <p:sp>
          <p:nvSpPr>
            <p:cNvPr id="10" name="TextBox 9"/>
            <p:cNvSpPr txBox="1"/>
            <p:nvPr/>
          </p:nvSpPr>
          <p:spPr>
            <a:xfrm>
              <a:off x="948267" y="3162320"/>
              <a:ext cx="7315200" cy="369332"/>
            </a:xfrm>
            <a:prstGeom prst="rect">
              <a:avLst/>
            </a:prstGeom>
            <a:noFill/>
          </p:spPr>
          <p:txBody>
            <a:bodyPr wrap="square" rtlCol="0">
              <a:spAutoFit/>
            </a:bodyPr>
            <a:lstStyle/>
            <a:p>
              <a:pPr marL="285750" indent="-285750">
                <a:buFont typeface="Arial"/>
                <a:buChar char="•"/>
              </a:pPr>
              <a:r>
                <a:rPr lang="en-US" dirty="0" smtClean="0">
                  <a:solidFill>
                    <a:srgbClr val="FFFFFF"/>
                  </a:solidFill>
                  <a:latin typeface="Arial"/>
                  <a:cs typeface="Arial"/>
                </a:rPr>
                <a:t>How representative are the data points of the larger system?</a:t>
              </a:r>
              <a:endParaRPr lang="en-US" dirty="0">
                <a:solidFill>
                  <a:srgbClr val="FFFFFF"/>
                </a:solidFill>
                <a:latin typeface="Arial"/>
                <a:cs typeface="Arial"/>
              </a:endParaRPr>
            </a:p>
          </p:txBody>
        </p:sp>
        <p:sp>
          <p:nvSpPr>
            <p:cNvPr id="11" name="TextBox 10"/>
            <p:cNvSpPr txBox="1"/>
            <p:nvPr/>
          </p:nvSpPr>
          <p:spPr>
            <a:xfrm>
              <a:off x="948267" y="3557422"/>
              <a:ext cx="7315200" cy="369332"/>
            </a:xfrm>
            <a:prstGeom prst="rect">
              <a:avLst/>
            </a:prstGeom>
            <a:noFill/>
          </p:spPr>
          <p:txBody>
            <a:bodyPr wrap="square" rtlCol="0">
              <a:spAutoFit/>
            </a:bodyPr>
            <a:lstStyle/>
            <a:p>
              <a:pPr marL="285750" indent="-285750">
                <a:buFont typeface="Arial"/>
                <a:buChar char="•"/>
              </a:pPr>
              <a:r>
                <a:rPr lang="en-US" dirty="0" smtClean="0">
                  <a:solidFill>
                    <a:srgbClr val="FFFFFF"/>
                  </a:solidFill>
                  <a:latin typeface="Arial"/>
                  <a:cs typeface="Arial"/>
                </a:rPr>
                <a:t>Does variation between data points support the exploration model?</a:t>
              </a:r>
              <a:endParaRPr lang="en-US" dirty="0">
                <a:solidFill>
                  <a:srgbClr val="FFFFFF"/>
                </a:solidFill>
                <a:latin typeface="Arial"/>
                <a:cs typeface="Arial"/>
              </a:endParaRPr>
            </a:p>
          </p:txBody>
        </p:sp>
      </p:grpSp>
      <p:grpSp>
        <p:nvGrpSpPr>
          <p:cNvPr id="12" name="Group 11"/>
          <p:cNvGrpSpPr/>
          <p:nvPr/>
        </p:nvGrpSpPr>
        <p:grpSpPr>
          <a:xfrm>
            <a:off x="491067" y="3966256"/>
            <a:ext cx="8212666" cy="1477328"/>
            <a:chOff x="491067" y="3966256"/>
            <a:chExt cx="8212666" cy="1477328"/>
          </a:xfrm>
        </p:grpSpPr>
        <p:sp>
          <p:nvSpPr>
            <p:cNvPr id="13" name="TextBox 12"/>
            <p:cNvSpPr txBox="1"/>
            <p:nvPr/>
          </p:nvSpPr>
          <p:spPr>
            <a:xfrm>
              <a:off x="491067" y="3966256"/>
              <a:ext cx="8212666" cy="461665"/>
            </a:xfrm>
            <a:prstGeom prst="rect">
              <a:avLst/>
            </a:prstGeom>
            <a:noFill/>
          </p:spPr>
          <p:txBody>
            <a:bodyPr wrap="square" rtlCol="0">
              <a:spAutoFit/>
            </a:bodyPr>
            <a:lstStyle/>
            <a:p>
              <a:r>
                <a:rPr lang="en-US" sz="2400" dirty="0" smtClean="0">
                  <a:solidFill>
                    <a:srgbClr val="FFFFFF"/>
                  </a:solidFill>
                  <a:latin typeface="Arial"/>
                  <a:cs typeface="Arial"/>
                </a:rPr>
                <a:t>Engineering</a:t>
              </a:r>
              <a:endParaRPr lang="en-US" sz="2400" dirty="0">
                <a:solidFill>
                  <a:srgbClr val="FFFFFF"/>
                </a:solidFill>
                <a:latin typeface="Arial"/>
                <a:cs typeface="Arial"/>
              </a:endParaRPr>
            </a:p>
          </p:txBody>
        </p:sp>
        <p:sp>
          <p:nvSpPr>
            <p:cNvPr id="14" name="TextBox 13"/>
            <p:cNvSpPr txBox="1"/>
            <p:nvPr/>
          </p:nvSpPr>
          <p:spPr>
            <a:xfrm>
              <a:off x="948267" y="4427921"/>
              <a:ext cx="7315200" cy="369332"/>
            </a:xfrm>
            <a:prstGeom prst="rect">
              <a:avLst/>
            </a:prstGeom>
            <a:noFill/>
          </p:spPr>
          <p:txBody>
            <a:bodyPr wrap="square" rtlCol="0">
              <a:spAutoFit/>
            </a:bodyPr>
            <a:lstStyle/>
            <a:p>
              <a:pPr marL="285750" indent="-285750">
                <a:buFont typeface="Arial"/>
                <a:buChar char="•"/>
              </a:pPr>
              <a:r>
                <a:rPr lang="en-US" dirty="0" smtClean="0">
                  <a:solidFill>
                    <a:srgbClr val="FFFFFF"/>
                  </a:solidFill>
                  <a:latin typeface="Arial"/>
                  <a:cs typeface="Arial"/>
                </a:rPr>
                <a:t>Can the shale resource be economically developed?</a:t>
              </a:r>
              <a:endParaRPr lang="en-US" dirty="0">
                <a:solidFill>
                  <a:srgbClr val="FFFFFF"/>
                </a:solidFill>
                <a:latin typeface="Arial"/>
                <a:cs typeface="Arial"/>
              </a:endParaRPr>
            </a:p>
          </p:txBody>
        </p:sp>
        <p:sp>
          <p:nvSpPr>
            <p:cNvPr id="15" name="TextBox 14"/>
            <p:cNvSpPr txBox="1"/>
            <p:nvPr/>
          </p:nvSpPr>
          <p:spPr>
            <a:xfrm>
              <a:off x="948267" y="4797253"/>
              <a:ext cx="7315200" cy="646331"/>
            </a:xfrm>
            <a:prstGeom prst="rect">
              <a:avLst/>
            </a:prstGeom>
            <a:noFill/>
          </p:spPr>
          <p:txBody>
            <a:bodyPr wrap="square" rtlCol="0">
              <a:spAutoFit/>
            </a:bodyPr>
            <a:lstStyle/>
            <a:p>
              <a:pPr marL="285750" indent="-285750">
                <a:buFont typeface="Arial"/>
                <a:buChar char="•"/>
              </a:pPr>
              <a:r>
                <a:rPr lang="en-US" dirty="0" smtClean="0">
                  <a:solidFill>
                    <a:srgbClr val="FFFFFF"/>
                  </a:solidFill>
                  <a:latin typeface="Arial"/>
                  <a:cs typeface="Arial"/>
                </a:rPr>
                <a:t>Does successful development depend on the orientation (</a:t>
              </a:r>
              <a:r>
                <a:rPr lang="en-US" dirty="0" smtClean="0">
                  <a:latin typeface="Arial"/>
                  <a:cs typeface="Arial"/>
                </a:rPr>
                <a:t>azimuth) </a:t>
              </a:r>
              <a:r>
                <a:rPr lang="en-US" dirty="0" smtClean="0">
                  <a:solidFill>
                    <a:srgbClr val="FFFFFF"/>
                  </a:solidFill>
                  <a:latin typeface="Arial"/>
                  <a:cs typeface="Arial"/>
                </a:rPr>
                <a:t>and distribution of geologic properties?</a:t>
              </a:r>
              <a:endParaRPr lang="en-US" dirty="0">
                <a:solidFill>
                  <a:srgbClr val="FFFFFF"/>
                </a:solidFill>
                <a:latin typeface="Arial"/>
                <a:cs typeface="Arial"/>
              </a:endParaRPr>
            </a:p>
          </p:txBody>
        </p:sp>
      </p:grpSp>
      <p:grpSp>
        <p:nvGrpSpPr>
          <p:cNvPr id="16" name="Group 15"/>
          <p:cNvGrpSpPr/>
          <p:nvPr/>
        </p:nvGrpSpPr>
        <p:grpSpPr>
          <a:xfrm>
            <a:off x="491067" y="5582693"/>
            <a:ext cx="8212666" cy="830997"/>
            <a:chOff x="491067" y="5582693"/>
            <a:chExt cx="8212666" cy="830997"/>
          </a:xfrm>
        </p:grpSpPr>
        <p:sp>
          <p:nvSpPr>
            <p:cNvPr id="17" name="TextBox 16"/>
            <p:cNvSpPr txBox="1"/>
            <p:nvPr/>
          </p:nvSpPr>
          <p:spPr>
            <a:xfrm>
              <a:off x="948267" y="5582693"/>
              <a:ext cx="7755466" cy="830997"/>
            </a:xfrm>
            <a:prstGeom prst="rect">
              <a:avLst/>
            </a:prstGeom>
            <a:noFill/>
          </p:spPr>
          <p:txBody>
            <a:bodyPr wrap="square" rtlCol="0">
              <a:spAutoFit/>
            </a:bodyPr>
            <a:lstStyle/>
            <a:p>
              <a:r>
                <a:rPr lang="en-US" sz="2400" dirty="0" smtClean="0">
                  <a:solidFill>
                    <a:schemeClr val="bg1"/>
                  </a:solidFill>
                  <a:latin typeface="Arial"/>
                  <a:cs typeface="Arial"/>
                </a:rPr>
                <a:t>All types of risk can be reduced.  Shale risk assessments can be dynamic.</a:t>
              </a:r>
              <a:endParaRPr lang="en-US" sz="2400" dirty="0">
                <a:solidFill>
                  <a:schemeClr val="bg1"/>
                </a:solidFill>
                <a:latin typeface="Arial"/>
                <a:cs typeface="Arial"/>
              </a:endParaRPr>
            </a:p>
          </p:txBody>
        </p:sp>
        <p:sp>
          <p:nvSpPr>
            <p:cNvPr id="18" name="Right Arrow 17"/>
            <p:cNvSpPr/>
            <p:nvPr/>
          </p:nvSpPr>
          <p:spPr>
            <a:xfrm>
              <a:off x="491067" y="5670975"/>
              <a:ext cx="457200" cy="357291"/>
            </a:xfrm>
            <a:prstGeom prst="rightArrow">
              <a:avLst/>
            </a:prstGeom>
            <a:solidFill>
              <a:srgbClr val="FF0000"/>
            </a:solidFill>
            <a:ln>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74117837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1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10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3" name="TextBox 2"/>
          <p:cNvSpPr txBox="1"/>
          <p:nvPr/>
        </p:nvSpPr>
        <p:spPr>
          <a:xfrm>
            <a:off x="914400" y="355600"/>
            <a:ext cx="7327900" cy="584776"/>
          </a:xfrm>
          <a:prstGeom prst="rect">
            <a:avLst/>
          </a:prstGeom>
          <a:noFill/>
        </p:spPr>
        <p:txBody>
          <a:bodyPr wrap="square" rtlCol="0">
            <a:spAutoFit/>
          </a:bodyPr>
          <a:lstStyle/>
          <a:p>
            <a:pPr algn="ctr"/>
            <a:r>
              <a:rPr lang="en-US" sz="3200" dirty="0" smtClean="0">
                <a:solidFill>
                  <a:schemeClr val="bg1"/>
                </a:solidFill>
                <a:latin typeface="Arial"/>
                <a:cs typeface="Arial"/>
              </a:rPr>
              <a:t>BLACK SHALES ARE NOT ALIKE</a:t>
            </a:r>
            <a:endParaRPr lang="en-US" sz="3200" dirty="0">
              <a:solidFill>
                <a:schemeClr val="bg1"/>
              </a:solidFill>
              <a:latin typeface="Arial"/>
              <a:cs typeface="Arial"/>
            </a:endParaRPr>
          </a:p>
        </p:txBody>
      </p:sp>
      <p:sp>
        <p:nvSpPr>
          <p:cNvPr id="4" name="Freeform 3"/>
          <p:cNvSpPr/>
          <p:nvPr/>
        </p:nvSpPr>
        <p:spPr>
          <a:xfrm>
            <a:off x="1562098" y="1130300"/>
            <a:ext cx="1479550" cy="1352550"/>
          </a:xfrm>
          <a:custGeom>
            <a:avLst/>
            <a:gdLst>
              <a:gd name="connsiteX0" fmla="*/ 6852 w 1480270"/>
              <a:gd name="connsiteY0" fmla="*/ 102017 h 1448582"/>
              <a:gd name="connsiteX1" fmla="*/ 13202 w 1480270"/>
              <a:gd name="connsiteY1" fmla="*/ 1441867 h 1448582"/>
              <a:gd name="connsiteX2" fmla="*/ 70352 w 1480270"/>
              <a:gd name="connsiteY2" fmla="*/ 1429167 h 1448582"/>
              <a:gd name="connsiteX3" fmla="*/ 121152 w 1480270"/>
              <a:gd name="connsiteY3" fmla="*/ 1422817 h 1448582"/>
              <a:gd name="connsiteX4" fmla="*/ 210052 w 1480270"/>
              <a:gd name="connsiteY4" fmla="*/ 1403767 h 1448582"/>
              <a:gd name="connsiteX5" fmla="*/ 298952 w 1480270"/>
              <a:gd name="connsiteY5" fmla="*/ 1397417 h 1448582"/>
              <a:gd name="connsiteX6" fmla="*/ 394202 w 1480270"/>
              <a:gd name="connsiteY6" fmla="*/ 1384717 h 1448582"/>
              <a:gd name="connsiteX7" fmla="*/ 425952 w 1480270"/>
              <a:gd name="connsiteY7" fmla="*/ 1378367 h 1448582"/>
              <a:gd name="connsiteX8" fmla="*/ 495802 w 1480270"/>
              <a:gd name="connsiteY8" fmla="*/ 1372017 h 1448582"/>
              <a:gd name="connsiteX9" fmla="*/ 1105402 w 1480270"/>
              <a:gd name="connsiteY9" fmla="*/ 1384717 h 1448582"/>
              <a:gd name="connsiteX10" fmla="*/ 1194302 w 1480270"/>
              <a:gd name="connsiteY10" fmla="*/ 1391067 h 1448582"/>
              <a:gd name="connsiteX11" fmla="*/ 1302252 w 1480270"/>
              <a:gd name="connsiteY11" fmla="*/ 1403767 h 1448582"/>
              <a:gd name="connsiteX12" fmla="*/ 1461002 w 1480270"/>
              <a:gd name="connsiteY12" fmla="*/ 1416467 h 1448582"/>
              <a:gd name="connsiteX13" fmla="*/ 1480052 w 1480270"/>
              <a:gd name="connsiteY13" fmla="*/ 1410117 h 1448582"/>
              <a:gd name="connsiteX14" fmla="*/ 1448302 w 1480270"/>
              <a:gd name="connsiteY14" fmla="*/ 1378367 h 1448582"/>
              <a:gd name="connsiteX15" fmla="*/ 1435602 w 1480270"/>
              <a:gd name="connsiteY15" fmla="*/ 1359317 h 1448582"/>
              <a:gd name="connsiteX16" fmla="*/ 1397502 w 1480270"/>
              <a:gd name="connsiteY16" fmla="*/ 1340267 h 1448582"/>
              <a:gd name="connsiteX17" fmla="*/ 1353052 w 1480270"/>
              <a:gd name="connsiteY17" fmla="*/ 1295817 h 1448582"/>
              <a:gd name="connsiteX18" fmla="*/ 1334002 w 1480270"/>
              <a:gd name="connsiteY18" fmla="*/ 1276767 h 1448582"/>
              <a:gd name="connsiteX19" fmla="*/ 1314952 w 1480270"/>
              <a:gd name="connsiteY19" fmla="*/ 1270417 h 1448582"/>
              <a:gd name="connsiteX20" fmla="*/ 1308602 w 1480270"/>
              <a:gd name="connsiteY20" fmla="*/ 1251367 h 1448582"/>
              <a:gd name="connsiteX21" fmla="*/ 1245102 w 1480270"/>
              <a:gd name="connsiteY21" fmla="*/ 1194217 h 1448582"/>
              <a:gd name="connsiteX22" fmla="*/ 1238752 w 1480270"/>
              <a:gd name="connsiteY22" fmla="*/ 1162467 h 1448582"/>
              <a:gd name="connsiteX23" fmla="*/ 1226052 w 1480270"/>
              <a:gd name="connsiteY23" fmla="*/ 1143417 h 1448582"/>
              <a:gd name="connsiteX24" fmla="*/ 1213352 w 1480270"/>
              <a:gd name="connsiteY24" fmla="*/ 1105317 h 1448582"/>
              <a:gd name="connsiteX25" fmla="*/ 1207002 w 1480270"/>
              <a:gd name="connsiteY25" fmla="*/ 1086267 h 1448582"/>
              <a:gd name="connsiteX26" fmla="*/ 1200652 w 1480270"/>
              <a:gd name="connsiteY26" fmla="*/ 1054517 h 1448582"/>
              <a:gd name="connsiteX27" fmla="*/ 1194302 w 1480270"/>
              <a:gd name="connsiteY27" fmla="*/ 1003717 h 1448582"/>
              <a:gd name="connsiteX28" fmla="*/ 1187952 w 1480270"/>
              <a:gd name="connsiteY28" fmla="*/ 978317 h 1448582"/>
              <a:gd name="connsiteX29" fmla="*/ 1175252 w 1480270"/>
              <a:gd name="connsiteY29" fmla="*/ 832267 h 1448582"/>
              <a:gd name="connsiteX30" fmla="*/ 1162552 w 1480270"/>
              <a:gd name="connsiteY30" fmla="*/ 743367 h 1448582"/>
              <a:gd name="connsiteX31" fmla="*/ 1149852 w 1480270"/>
              <a:gd name="connsiteY31" fmla="*/ 686217 h 1448582"/>
              <a:gd name="connsiteX32" fmla="*/ 1143502 w 1480270"/>
              <a:gd name="connsiteY32" fmla="*/ 654467 h 1448582"/>
              <a:gd name="connsiteX33" fmla="*/ 1137152 w 1480270"/>
              <a:gd name="connsiteY33" fmla="*/ 635417 h 1448582"/>
              <a:gd name="connsiteX34" fmla="*/ 1124452 w 1480270"/>
              <a:gd name="connsiteY34" fmla="*/ 571917 h 1448582"/>
              <a:gd name="connsiteX35" fmla="*/ 1118102 w 1480270"/>
              <a:gd name="connsiteY35" fmla="*/ 546517 h 1448582"/>
              <a:gd name="connsiteX36" fmla="*/ 1105402 w 1480270"/>
              <a:gd name="connsiteY36" fmla="*/ 444917 h 1448582"/>
              <a:gd name="connsiteX37" fmla="*/ 1092702 w 1480270"/>
              <a:gd name="connsiteY37" fmla="*/ 387767 h 1448582"/>
              <a:gd name="connsiteX38" fmla="*/ 1080002 w 1480270"/>
              <a:gd name="connsiteY38" fmla="*/ 324267 h 1448582"/>
              <a:gd name="connsiteX39" fmla="*/ 1073652 w 1480270"/>
              <a:gd name="connsiteY39" fmla="*/ 292517 h 1448582"/>
              <a:gd name="connsiteX40" fmla="*/ 1060952 w 1480270"/>
              <a:gd name="connsiteY40" fmla="*/ 254417 h 1448582"/>
              <a:gd name="connsiteX41" fmla="*/ 1048252 w 1480270"/>
              <a:gd name="connsiteY41" fmla="*/ 140117 h 1448582"/>
              <a:gd name="connsiteX42" fmla="*/ 1041902 w 1480270"/>
              <a:gd name="connsiteY42" fmla="*/ 70267 h 1448582"/>
              <a:gd name="connsiteX43" fmla="*/ 775202 w 1480270"/>
              <a:gd name="connsiteY43" fmla="*/ 57567 h 1448582"/>
              <a:gd name="connsiteX44" fmla="*/ 603752 w 1480270"/>
              <a:gd name="connsiteY44" fmla="*/ 63917 h 1448582"/>
              <a:gd name="connsiteX45" fmla="*/ 495802 w 1480270"/>
              <a:gd name="connsiteY45" fmla="*/ 70267 h 1448582"/>
              <a:gd name="connsiteX46" fmla="*/ 273552 w 1480270"/>
              <a:gd name="connsiteY46" fmla="*/ 76617 h 1448582"/>
              <a:gd name="connsiteX47" fmla="*/ 44952 w 1480270"/>
              <a:gd name="connsiteY47" fmla="*/ 89317 h 1448582"/>
              <a:gd name="connsiteX48" fmla="*/ 6852 w 1480270"/>
              <a:gd name="connsiteY48" fmla="*/ 102017 h 1448582"/>
              <a:gd name="connsiteX0" fmla="*/ 5958 w 1479376"/>
              <a:gd name="connsiteY0" fmla="*/ 102017 h 1536307"/>
              <a:gd name="connsiteX1" fmla="*/ 12308 w 1479376"/>
              <a:gd name="connsiteY1" fmla="*/ 1441867 h 1536307"/>
              <a:gd name="connsiteX2" fmla="*/ 120258 w 1479376"/>
              <a:gd name="connsiteY2" fmla="*/ 1422817 h 1536307"/>
              <a:gd name="connsiteX3" fmla="*/ 209158 w 1479376"/>
              <a:gd name="connsiteY3" fmla="*/ 1403767 h 1536307"/>
              <a:gd name="connsiteX4" fmla="*/ 298058 w 1479376"/>
              <a:gd name="connsiteY4" fmla="*/ 1397417 h 1536307"/>
              <a:gd name="connsiteX5" fmla="*/ 393308 w 1479376"/>
              <a:gd name="connsiteY5" fmla="*/ 1384717 h 1536307"/>
              <a:gd name="connsiteX6" fmla="*/ 425058 w 1479376"/>
              <a:gd name="connsiteY6" fmla="*/ 1378367 h 1536307"/>
              <a:gd name="connsiteX7" fmla="*/ 494908 w 1479376"/>
              <a:gd name="connsiteY7" fmla="*/ 1372017 h 1536307"/>
              <a:gd name="connsiteX8" fmla="*/ 1104508 w 1479376"/>
              <a:gd name="connsiteY8" fmla="*/ 1384717 h 1536307"/>
              <a:gd name="connsiteX9" fmla="*/ 1193408 w 1479376"/>
              <a:gd name="connsiteY9" fmla="*/ 1391067 h 1536307"/>
              <a:gd name="connsiteX10" fmla="*/ 1301358 w 1479376"/>
              <a:gd name="connsiteY10" fmla="*/ 1403767 h 1536307"/>
              <a:gd name="connsiteX11" fmla="*/ 1460108 w 1479376"/>
              <a:gd name="connsiteY11" fmla="*/ 1416467 h 1536307"/>
              <a:gd name="connsiteX12" fmla="*/ 1479158 w 1479376"/>
              <a:gd name="connsiteY12" fmla="*/ 1410117 h 1536307"/>
              <a:gd name="connsiteX13" fmla="*/ 1447408 w 1479376"/>
              <a:gd name="connsiteY13" fmla="*/ 1378367 h 1536307"/>
              <a:gd name="connsiteX14" fmla="*/ 1434708 w 1479376"/>
              <a:gd name="connsiteY14" fmla="*/ 1359317 h 1536307"/>
              <a:gd name="connsiteX15" fmla="*/ 1396608 w 1479376"/>
              <a:gd name="connsiteY15" fmla="*/ 1340267 h 1536307"/>
              <a:gd name="connsiteX16" fmla="*/ 1352158 w 1479376"/>
              <a:gd name="connsiteY16" fmla="*/ 1295817 h 1536307"/>
              <a:gd name="connsiteX17" fmla="*/ 1333108 w 1479376"/>
              <a:gd name="connsiteY17" fmla="*/ 1276767 h 1536307"/>
              <a:gd name="connsiteX18" fmla="*/ 1314058 w 1479376"/>
              <a:gd name="connsiteY18" fmla="*/ 1270417 h 1536307"/>
              <a:gd name="connsiteX19" fmla="*/ 1307708 w 1479376"/>
              <a:gd name="connsiteY19" fmla="*/ 1251367 h 1536307"/>
              <a:gd name="connsiteX20" fmla="*/ 1244208 w 1479376"/>
              <a:gd name="connsiteY20" fmla="*/ 1194217 h 1536307"/>
              <a:gd name="connsiteX21" fmla="*/ 1237858 w 1479376"/>
              <a:gd name="connsiteY21" fmla="*/ 1162467 h 1536307"/>
              <a:gd name="connsiteX22" fmla="*/ 1225158 w 1479376"/>
              <a:gd name="connsiteY22" fmla="*/ 1143417 h 1536307"/>
              <a:gd name="connsiteX23" fmla="*/ 1212458 w 1479376"/>
              <a:gd name="connsiteY23" fmla="*/ 1105317 h 1536307"/>
              <a:gd name="connsiteX24" fmla="*/ 1206108 w 1479376"/>
              <a:gd name="connsiteY24" fmla="*/ 1086267 h 1536307"/>
              <a:gd name="connsiteX25" fmla="*/ 1199758 w 1479376"/>
              <a:gd name="connsiteY25" fmla="*/ 1054517 h 1536307"/>
              <a:gd name="connsiteX26" fmla="*/ 1193408 w 1479376"/>
              <a:gd name="connsiteY26" fmla="*/ 1003717 h 1536307"/>
              <a:gd name="connsiteX27" fmla="*/ 1187058 w 1479376"/>
              <a:gd name="connsiteY27" fmla="*/ 978317 h 1536307"/>
              <a:gd name="connsiteX28" fmla="*/ 1174358 w 1479376"/>
              <a:gd name="connsiteY28" fmla="*/ 832267 h 1536307"/>
              <a:gd name="connsiteX29" fmla="*/ 1161658 w 1479376"/>
              <a:gd name="connsiteY29" fmla="*/ 743367 h 1536307"/>
              <a:gd name="connsiteX30" fmla="*/ 1148958 w 1479376"/>
              <a:gd name="connsiteY30" fmla="*/ 686217 h 1536307"/>
              <a:gd name="connsiteX31" fmla="*/ 1142608 w 1479376"/>
              <a:gd name="connsiteY31" fmla="*/ 654467 h 1536307"/>
              <a:gd name="connsiteX32" fmla="*/ 1136258 w 1479376"/>
              <a:gd name="connsiteY32" fmla="*/ 635417 h 1536307"/>
              <a:gd name="connsiteX33" fmla="*/ 1123558 w 1479376"/>
              <a:gd name="connsiteY33" fmla="*/ 571917 h 1536307"/>
              <a:gd name="connsiteX34" fmla="*/ 1117208 w 1479376"/>
              <a:gd name="connsiteY34" fmla="*/ 546517 h 1536307"/>
              <a:gd name="connsiteX35" fmla="*/ 1104508 w 1479376"/>
              <a:gd name="connsiteY35" fmla="*/ 444917 h 1536307"/>
              <a:gd name="connsiteX36" fmla="*/ 1091808 w 1479376"/>
              <a:gd name="connsiteY36" fmla="*/ 387767 h 1536307"/>
              <a:gd name="connsiteX37" fmla="*/ 1079108 w 1479376"/>
              <a:gd name="connsiteY37" fmla="*/ 324267 h 1536307"/>
              <a:gd name="connsiteX38" fmla="*/ 1072758 w 1479376"/>
              <a:gd name="connsiteY38" fmla="*/ 292517 h 1536307"/>
              <a:gd name="connsiteX39" fmla="*/ 1060058 w 1479376"/>
              <a:gd name="connsiteY39" fmla="*/ 254417 h 1536307"/>
              <a:gd name="connsiteX40" fmla="*/ 1047358 w 1479376"/>
              <a:gd name="connsiteY40" fmla="*/ 140117 h 1536307"/>
              <a:gd name="connsiteX41" fmla="*/ 1041008 w 1479376"/>
              <a:gd name="connsiteY41" fmla="*/ 70267 h 1536307"/>
              <a:gd name="connsiteX42" fmla="*/ 774308 w 1479376"/>
              <a:gd name="connsiteY42" fmla="*/ 57567 h 1536307"/>
              <a:gd name="connsiteX43" fmla="*/ 602858 w 1479376"/>
              <a:gd name="connsiteY43" fmla="*/ 63917 h 1536307"/>
              <a:gd name="connsiteX44" fmla="*/ 494908 w 1479376"/>
              <a:gd name="connsiteY44" fmla="*/ 70267 h 1536307"/>
              <a:gd name="connsiteX45" fmla="*/ 272658 w 1479376"/>
              <a:gd name="connsiteY45" fmla="*/ 76617 h 1536307"/>
              <a:gd name="connsiteX46" fmla="*/ 44058 w 1479376"/>
              <a:gd name="connsiteY46" fmla="*/ 89317 h 1536307"/>
              <a:gd name="connsiteX47" fmla="*/ 5958 w 1479376"/>
              <a:gd name="connsiteY47" fmla="*/ 102017 h 1536307"/>
              <a:gd name="connsiteX0" fmla="*/ 12052 w 1485470"/>
              <a:gd name="connsiteY0" fmla="*/ 102017 h 1530723"/>
              <a:gd name="connsiteX1" fmla="*/ 18402 w 1485470"/>
              <a:gd name="connsiteY1" fmla="*/ 1441867 h 1530723"/>
              <a:gd name="connsiteX2" fmla="*/ 215252 w 1485470"/>
              <a:gd name="connsiteY2" fmla="*/ 1403767 h 1530723"/>
              <a:gd name="connsiteX3" fmla="*/ 304152 w 1485470"/>
              <a:gd name="connsiteY3" fmla="*/ 1397417 h 1530723"/>
              <a:gd name="connsiteX4" fmla="*/ 399402 w 1485470"/>
              <a:gd name="connsiteY4" fmla="*/ 1384717 h 1530723"/>
              <a:gd name="connsiteX5" fmla="*/ 431152 w 1485470"/>
              <a:gd name="connsiteY5" fmla="*/ 1378367 h 1530723"/>
              <a:gd name="connsiteX6" fmla="*/ 501002 w 1485470"/>
              <a:gd name="connsiteY6" fmla="*/ 1372017 h 1530723"/>
              <a:gd name="connsiteX7" fmla="*/ 1110602 w 1485470"/>
              <a:gd name="connsiteY7" fmla="*/ 1384717 h 1530723"/>
              <a:gd name="connsiteX8" fmla="*/ 1199502 w 1485470"/>
              <a:gd name="connsiteY8" fmla="*/ 1391067 h 1530723"/>
              <a:gd name="connsiteX9" fmla="*/ 1307452 w 1485470"/>
              <a:gd name="connsiteY9" fmla="*/ 1403767 h 1530723"/>
              <a:gd name="connsiteX10" fmla="*/ 1466202 w 1485470"/>
              <a:gd name="connsiteY10" fmla="*/ 1416467 h 1530723"/>
              <a:gd name="connsiteX11" fmla="*/ 1485252 w 1485470"/>
              <a:gd name="connsiteY11" fmla="*/ 1410117 h 1530723"/>
              <a:gd name="connsiteX12" fmla="*/ 1453502 w 1485470"/>
              <a:gd name="connsiteY12" fmla="*/ 1378367 h 1530723"/>
              <a:gd name="connsiteX13" fmla="*/ 1440802 w 1485470"/>
              <a:gd name="connsiteY13" fmla="*/ 1359317 h 1530723"/>
              <a:gd name="connsiteX14" fmla="*/ 1402702 w 1485470"/>
              <a:gd name="connsiteY14" fmla="*/ 1340267 h 1530723"/>
              <a:gd name="connsiteX15" fmla="*/ 1358252 w 1485470"/>
              <a:gd name="connsiteY15" fmla="*/ 1295817 h 1530723"/>
              <a:gd name="connsiteX16" fmla="*/ 1339202 w 1485470"/>
              <a:gd name="connsiteY16" fmla="*/ 1276767 h 1530723"/>
              <a:gd name="connsiteX17" fmla="*/ 1320152 w 1485470"/>
              <a:gd name="connsiteY17" fmla="*/ 1270417 h 1530723"/>
              <a:gd name="connsiteX18" fmla="*/ 1313802 w 1485470"/>
              <a:gd name="connsiteY18" fmla="*/ 1251367 h 1530723"/>
              <a:gd name="connsiteX19" fmla="*/ 1250302 w 1485470"/>
              <a:gd name="connsiteY19" fmla="*/ 1194217 h 1530723"/>
              <a:gd name="connsiteX20" fmla="*/ 1243952 w 1485470"/>
              <a:gd name="connsiteY20" fmla="*/ 1162467 h 1530723"/>
              <a:gd name="connsiteX21" fmla="*/ 1231252 w 1485470"/>
              <a:gd name="connsiteY21" fmla="*/ 1143417 h 1530723"/>
              <a:gd name="connsiteX22" fmla="*/ 1218552 w 1485470"/>
              <a:gd name="connsiteY22" fmla="*/ 1105317 h 1530723"/>
              <a:gd name="connsiteX23" fmla="*/ 1212202 w 1485470"/>
              <a:gd name="connsiteY23" fmla="*/ 1086267 h 1530723"/>
              <a:gd name="connsiteX24" fmla="*/ 1205852 w 1485470"/>
              <a:gd name="connsiteY24" fmla="*/ 1054517 h 1530723"/>
              <a:gd name="connsiteX25" fmla="*/ 1199502 w 1485470"/>
              <a:gd name="connsiteY25" fmla="*/ 1003717 h 1530723"/>
              <a:gd name="connsiteX26" fmla="*/ 1193152 w 1485470"/>
              <a:gd name="connsiteY26" fmla="*/ 978317 h 1530723"/>
              <a:gd name="connsiteX27" fmla="*/ 1180452 w 1485470"/>
              <a:gd name="connsiteY27" fmla="*/ 832267 h 1530723"/>
              <a:gd name="connsiteX28" fmla="*/ 1167752 w 1485470"/>
              <a:gd name="connsiteY28" fmla="*/ 743367 h 1530723"/>
              <a:gd name="connsiteX29" fmla="*/ 1155052 w 1485470"/>
              <a:gd name="connsiteY29" fmla="*/ 686217 h 1530723"/>
              <a:gd name="connsiteX30" fmla="*/ 1148702 w 1485470"/>
              <a:gd name="connsiteY30" fmla="*/ 654467 h 1530723"/>
              <a:gd name="connsiteX31" fmla="*/ 1142352 w 1485470"/>
              <a:gd name="connsiteY31" fmla="*/ 635417 h 1530723"/>
              <a:gd name="connsiteX32" fmla="*/ 1129652 w 1485470"/>
              <a:gd name="connsiteY32" fmla="*/ 571917 h 1530723"/>
              <a:gd name="connsiteX33" fmla="*/ 1123302 w 1485470"/>
              <a:gd name="connsiteY33" fmla="*/ 546517 h 1530723"/>
              <a:gd name="connsiteX34" fmla="*/ 1110602 w 1485470"/>
              <a:gd name="connsiteY34" fmla="*/ 444917 h 1530723"/>
              <a:gd name="connsiteX35" fmla="*/ 1097902 w 1485470"/>
              <a:gd name="connsiteY35" fmla="*/ 387767 h 1530723"/>
              <a:gd name="connsiteX36" fmla="*/ 1085202 w 1485470"/>
              <a:gd name="connsiteY36" fmla="*/ 324267 h 1530723"/>
              <a:gd name="connsiteX37" fmla="*/ 1078852 w 1485470"/>
              <a:gd name="connsiteY37" fmla="*/ 292517 h 1530723"/>
              <a:gd name="connsiteX38" fmla="*/ 1066152 w 1485470"/>
              <a:gd name="connsiteY38" fmla="*/ 254417 h 1530723"/>
              <a:gd name="connsiteX39" fmla="*/ 1053452 w 1485470"/>
              <a:gd name="connsiteY39" fmla="*/ 140117 h 1530723"/>
              <a:gd name="connsiteX40" fmla="*/ 1047102 w 1485470"/>
              <a:gd name="connsiteY40" fmla="*/ 70267 h 1530723"/>
              <a:gd name="connsiteX41" fmla="*/ 780402 w 1485470"/>
              <a:gd name="connsiteY41" fmla="*/ 57567 h 1530723"/>
              <a:gd name="connsiteX42" fmla="*/ 608952 w 1485470"/>
              <a:gd name="connsiteY42" fmla="*/ 63917 h 1530723"/>
              <a:gd name="connsiteX43" fmla="*/ 501002 w 1485470"/>
              <a:gd name="connsiteY43" fmla="*/ 70267 h 1530723"/>
              <a:gd name="connsiteX44" fmla="*/ 278752 w 1485470"/>
              <a:gd name="connsiteY44" fmla="*/ 76617 h 1530723"/>
              <a:gd name="connsiteX45" fmla="*/ 50152 w 1485470"/>
              <a:gd name="connsiteY45" fmla="*/ 89317 h 1530723"/>
              <a:gd name="connsiteX46" fmla="*/ 12052 w 1485470"/>
              <a:gd name="connsiteY46" fmla="*/ 102017 h 1530723"/>
              <a:gd name="connsiteX0" fmla="*/ 18463 w 1491881"/>
              <a:gd name="connsiteY0" fmla="*/ 102017 h 1529278"/>
              <a:gd name="connsiteX1" fmla="*/ 24813 w 1491881"/>
              <a:gd name="connsiteY1" fmla="*/ 1441867 h 1529278"/>
              <a:gd name="connsiteX2" fmla="*/ 310563 w 1491881"/>
              <a:gd name="connsiteY2" fmla="*/ 1397417 h 1529278"/>
              <a:gd name="connsiteX3" fmla="*/ 405813 w 1491881"/>
              <a:gd name="connsiteY3" fmla="*/ 1384717 h 1529278"/>
              <a:gd name="connsiteX4" fmla="*/ 437563 w 1491881"/>
              <a:gd name="connsiteY4" fmla="*/ 1378367 h 1529278"/>
              <a:gd name="connsiteX5" fmla="*/ 507413 w 1491881"/>
              <a:gd name="connsiteY5" fmla="*/ 1372017 h 1529278"/>
              <a:gd name="connsiteX6" fmla="*/ 1117013 w 1491881"/>
              <a:gd name="connsiteY6" fmla="*/ 1384717 h 1529278"/>
              <a:gd name="connsiteX7" fmla="*/ 1205913 w 1491881"/>
              <a:gd name="connsiteY7" fmla="*/ 1391067 h 1529278"/>
              <a:gd name="connsiteX8" fmla="*/ 1313863 w 1491881"/>
              <a:gd name="connsiteY8" fmla="*/ 1403767 h 1529278"/>
              <a:gd name="connsiteX9" fmla="*/ 1472613 w 1491881"/>
              <a:gd name="connsiteY9" fmla="*/ 1416467 h 1529278"/>
              <a:gd name="connsiteX10" fmla="*/ 1491663 w 1491881"/>
              <a:gd name="connsiteY10" fmla="*/ 1410117 h 1529278"/>
              <a:gd name="connsiteX11" fmla="*/ 1459913 w 1491881"/>
              <a:gd name="connsiteY11" fmla="*/ 1378367 h 1529278"/>
              <a:gd name="connsiteX12" fmla="*/ 1447213 w 1491881"/>
              <a:gd name="connsiteY12" fmla="*/ 1359317 h 1529278"/>
              <a:gd name="connsiteX13" fmla="*/ 1409113 w 1491881"/>
              <a:gd name="connsiteY13" fmla="*/ 1340267 h 1529278"/>
              <a:gd name="connsiteX14" fmla="*/ 1364663 w 1491881"/>
              <a:gd name="connsiteY14" fmla="*/ 1295817 h 1529278"/>
              <a:gd name="connsiteX15" fmla="*/ 1345613 w 1491881"/>
              <a:gd name="connsiteY15" fmla="*/ 1276767 h 1529278"/>
              <a:gd name="connsiteX16" fmla="*/ 1326563 w 1491881"/>
              <a:gd name="connsiteY16" fmla="*/ 1270417 h 1529278"/>
              <a:gd name="connsiteX17" fmla="*/ 1320213 w 1491881"/>
              <a:gd name="connsiteY17" fmla="*/ 1251367 h 1529278"/>
              <a:gd name="connsiteX18" fmla="*/ 1256713 w 1491881"/>
              <a:gd name="connsiteY18" fmla="*/ 1194217 h 1529278"/>
              <a:gd name="connsiteX19" fmla="*/ 1250363 w 1491881"/>
              <a:gd name="connsiteY19" fmla="*/ 1162467 h 1529278"/>
              <a:gd name="connsiteX20" fmla="*/ 1237663 w 1491881"/>
              <a:gd name="connsiteY20" fmla="*/ 1143417 h 1529278"/>
              <a:gd name="connsiteX21" fmla="*/ 1224963 w 1491881"/>
              <a:gd name="connsiteY21" fmla="*/ 1105317 h 1529278"/>
              <a:gd name="connsiteX22" fmla="*/ 1218613 w 1491881"/>
              <a:gd name="connsiteY22" fmla="*/ 1086267 h 1529278"/>
              <a:gd name="connsiteX23" fmla="*/ 1212263 w 1491881"/>
              <a:gd name="connsiteY23" fmla="*/ 1054517 h 1529278"/>
              <a:gd name="connsiteX24" fmla="*/ 1205913 w 1491881"/>
              <a:gd name="connsiteY24" fmla="*/ 1003717 h 1529278"/>
              <a:gd name="connsiteX25" fmla="*/ 1199563 w 1491881"/>
              <a:gd name="connsiteY25" fmla="*/ 978317 h 1529278"/>
              <a:gd name="connsiteX26" fmla="*/ 1186863 w 1491881"/>
              <a:gd name="connsiteY26" fmla="*/ 832267 h 1529278"/>
              <a:gd name="connsiteX27" fmla="*/ 1174163 w 1491881"/>
              <a:gd name="connsiteY27" fmla="*/ 743367 h 1529278"/>
              <a:gd name="connsiteX28" fmla="*/ 1161463 w 1491881"/>
              <a:gd name="connsiteY28" fmla="*/ 686217 h 1529278"/>
              <a:gd name="connsiteX29" fmla="*/ 1155113 w 1491881"/>
              <a:gd name="connsiteY29" fmla="*/ 654467 h 1529278"/>
              <a:gd name="connsiteX30" fmla="*/ 1148763 w 1491881"/>
              <a:gd name="connsiteY30" fmla="*/ 635417 h 1529278"/>
              <a:gd name="connsiteX31" fmla="*/ 1136063 w 1491881"/>
              <a:gd name="connsiteY31" fmla="*/ 571917 h 1529278"/>
              <a:gd name="connsiteX32" fmla="*/ 1129713 w 1491881"/>
              <a:gd name="connsiteY32" fmla="*/ 546517 h 1529278"/>
              <a:gd name="connsiteX33" fmla="*/ 1117013 w 1491881"/>
              <a:gd name="connsiteY33" fmla="*/ 444917 h 1529278"/>
              <a:gd name="connsiteX34" fmla="*/ 1104313 w 1491881"/>
              <a:gd name="connsiteY34" fmla="*/ 387767 h 1529278"/>
              <a:gd name="connsiteX35" fmla="*/ 1091613 w 1491881"/>
              <a:gd name="connsiteY35" fmla="*/ 324267 h 1529278"/>
              <a:gd name="connsiteX36" fmla="*/ 1085263 w 1491881"/>
              <a:gd name="connsiteY36" fmla="*/ 292517 h 1529278"/>
              <a:gd name="connsiteX37" fmla="*/ 1072563 w 1491881"/>
              <a:gd name="connsiteY37" fmla="*/ 254417 h 1529278"/>
              <a:gd name="connsiteX38" fmla="*/ 1059863 w 1491881"/>
              <a:gd name="connsiteY38" fmla="*/ 140117 h 1529278"/>
              <a:gd name="connsiteX39" fmla="*/ 1053513 w 1491881"/>
              <a:gd name="connsiteY39" fmla="*/ 70267 h 1529278"/>
              <a:gd name="connsiteX40" fmla="*/ 786813 w 1491881"/>
              <a:gd name="connsiteY40" fmla="*/ 57567 h 1529278"/>
              <a:gd name="connsiteX41" fmla="*/ 615363 w 1491881"/>
              <a:gd name="connsiteY41" fmla="*/ 63917 h 1529278"/>
              <a:gd name="connsiteX42" fmla="*/ 507413 w 1491881"/>
              <a:gd name="connsiteY42" fmla="*/ 70267 h 1529278"/>
              <a:gd name="connsiteX43" fmla="*/ 285163 w 1491881"/>
              <a:gd name="connsiteY43" fmla="*/ 76617 h 1529278"/>
              <a:gd name="connsiteX44" fmla="*/ 56563 w 1491881"/>
              <a:gd name="connsiteY44" fmla="*/ 89317 h 1529278"/>
              <a:gd name="connsiteX45" fmla="*/ 18463 w 1491881"/>
              <a:gd name="connsiteY45" fmla="*/ 102017 h 1529278"/>
              <a:gd name="connsiteX0" fmla="*/ 25426 w 1498844"/>
              <a:gd name="connsiteY0" fmla="*/ 102017 h 1525889"/>
              <a:gd name="connsiteX1" fmla="*/ 31776 w 1498844"/>
              <a:gd name="connsiteY1" fmla="*/ 1441867 h 1525889"/>
              <a:gd name="connsiteX2" fmla="*/ 412776 w 1498844"/>
              <a:gd name="connsiteY2" fmla="*/ 1384717 h 1525889"/>
              <a:gd name="connsiteX3" fmla="*/ 444526 w 1498844"/>
              <a:gd name="connsiteY3" fmla="*/ 1378367 h 1525889"/>
              <a:gd name="connsiteX4" fmla="*/ 514376 w 1498844"/>
              <a:gd name="connsiteY4" fmla="*/ 1372017 h 1525889"/>
              <a:gd name="connsiteX5" fmla="*/ 1123976 w 1498844"/>
              <a:gd name="connsiteY5" fmla="*/ 1384717 h 1525889"/>
              <a:gd name="connsiteX6" fmla="*/ 1212876 w 1498844"/>
              <a:gd name="connsiteY6" fmla="*/ 1391067 h 1525889"/>
              <a:gd name="connsiteX7" fmla="*/ 1320826 w 1498844"/>
              <a:gd name="connsiteY7" fmla="*/ 1403767 h 1525889"/>
              <a:gd name="connsiteX8" fmla="*/ 1479576 w 1498844"/>
              <a:gd name="connsiteY8" fmla="*/ 1416467 h 1525889"/>
              <a:gd name="connsiteX9" fmla="*/ 1498626 w 1498844"/>
              <a:gd name="connsiteY9" fmla="*/ 1410117 h 1525889"/>
              <a:gd name="connsiteX10" fmla="*/ 1466876 w 1498844"/>
              <a:gd name="connsiteY10" fmla="*/ 1378367 h 1525889"/>
              <a:gd name="connsiteX11" fmla="*/ 1454176 w 1498844"/>
              <a:gd name="connsiteY11" fmla="*/ 1359317 h 1525889"/>
              <a:gd name="connsiteX12" fmla="*/ 1416076 w 1498844"/>
              <a:gd name="connsiteY12" fmla="*/ 1340267 h 1525889"/>
              <a:gd name="connsiteX13" fmla="*/ 1371626 w 1498844"/>
              <a:gd name="connsiteY13" fmla="*/ 1295817 h 1525889"/>
              <a:gd name="connsiteX14" fmla="*/ 1352576 w 1498844"/>
              <a:gd name="connsiteY14" fmla="*/ 1276767 h 1525889"/>
              <a:gd name="connsiteX15" fmla="*/ 1333526 w 1498844"/>
              <a:gd name="connsiteY15" fmla="*/ 1270417 h 1525889"/>
              <a:gd name="connsiteX16" fmla="*/ 1327176 w 1498844"/>
              <a:gd name="connsiteY16" fmla="*/ 1251367 h 1525889"/>
              <a:gd name="connsiteX17" fmla="*/ 1263676 w 1498844"/>
              <a:gd name="connsiteY17" fmla="*/ 1194217 h 1525889"/>
              <a:gd name="connsiteX18" fmla="*/ 1257326 w 1498844"/>
              <a:gd name="connsiteY18" fmla="*/ 1162467 h 1525889"/>
              <a:gd name="connsiteX19" fmla="*/ 1244626 w 1498844"/>
              <a:gd name="connsiteY19" fmla="*/ 1143417 h 1525889"/>
              <a:gd name="connsiteX20" fmla="*/ 1231926 w 1498844"/>
              <a:gd name="connsiteY20" fmla="*/ 1105317 h 1525889"/>
              <a:gd name="connsiteX21" fmla="*/ 1225576 w 1498844"/>
              <a:gd name="connsiteY21" fmla="*/ 1086267 h 1525889"/>
              <a:gd name="connsiteX22" fmla="*/ 1219226 w 1498844"/>
              <a:gd name="connsiteY22" fmla="*/ 1054517 h 1525889"/>
              <a:gd name="connsiteX23" fmla="*/ 1212876 w 1498844"/>
              <a:gd name="connsiteY23" fmla="*/ 1003717 h 1525889"/>
              <a:gd name="connsiteX24" fmla="*/ 1206526 w 1498844"/>
              <a:gd name="connsiteY24" fmla="*/ 978317 h 1525889"/>
              <a:gd name="connsiteX25" fmla="*/ 1193826 w 1498844"/>
              <a:gd name="connsiteY25" fmla="*/ 832267 h 1525889"/>
              <a:gd name="connsiteX26" fmla="*/ 1181126 w 1498844"/>
              <a:gd name="connsiteY26" fmla="*/ 743367 h 1525889"/>
              <a:gd name="connsiteX27" fmla="*/ 1168426 w 1498844"/>
              <a:gd name="connsiteY27" fmla="*/ 686217 h 1525889"/>
              <a:gd name="connsiteX28" fmla="*/ 1162076 w 1498844"/>
              <a:gd name="connsiteY28" fmla="*/ 654467 h 1525889"/>
              <a:gd name="connsiteX29" fmla="*/ 1155726 w 1498844"/>
              <a:gd name="connsiteY29" fmla="*/ 635417 h 1525889"/>
              <a:gd name="connsiteX30" fmla="*/ 1143026 w 1498844"/>
              <a:gd name="connsiteY30" fmla="*/ 571917 h 1525889"/>
              <a:gd name="connsiteX31" fmla="*/ 1136676 w 1498844"/>
              <a:gd name="connsiteY31" fmla="*/ 546517 h 1525889"/>
              <a:gd name="connsiteX32" fmla="*/ 1123976 w 1498844"/>
              <a:gd name="connsiteY32" fmla="*/ 444917 h 1525889"/>
              <a:gd name="connsiteX33" fmla="*/ 1111276 w 1498844"/>
              <a:gd name="connsiteY33" fmla="*/ 387767 h 1525889"/>
              <a:gd name="connsiteX34" fmla="*/ 1098576 w 1498844"/>
              <a:gd name="connsiteY34" fmla="*/ 324267 h 1525889"/>
              <a:gd name="connsiteX35" fmla="*/ 1092226 w 1498844"/>
              <a:gd name="connsiteY35" fmla="*/ 292517 h 1525889"/>
              <a:gd name="connsiteX36" fmla="*/ 1079526 w 1498844"/>
              <a:gd name="connsiteY36" fmla="*/ 254417 h 1525889"/>
              <a:gd name="connsiteX37" fmla="*/ 1066826 w 1498844"/>
              <a:gd name="connsiteY37" fmla="*/ 140117 h 1525889"/>
              <a:gd name="connsiteX38" fmla="*/ 1060476 w 1498844"/>
              <a:gd name="connsiteY38" fmla="*/ 70267 h 1525889"/>
              <a:gd name="connsiteX39" fmla="*/ 793776 w 1498844"/>
              <a:gd name="connsiteY39" fmla="*/ 57567 h 1525889"/>
              <a:gd name="connsiteX40" fmla="*/ 622326 w 1498844"/>
              <a:gd name="connsiteY40" fmla="*/ 63917 h 1525889"/>
              <a:gd name="connsiteX41" fmla="*/ 514376 w 1498844"/>
              <a:gd name="connsiteY41" fmla="*/ 70267 h 1525889"/>
              <a:gd name="connsiteX42" fmla="*/ 292126 w 1498844"/>
              <a:gd name="connsiteY42" fmla="*/ 76617 h 1525889"/>
              <a:gd name="connsiteX43" fmla="*/ 63526 w 1498844"/>
              <a:gd name="connsiteY43" fmla="*/ 89317 h 1525889"/>
              <a:gd name="connsiteX44" fmla="*/ 25426 w 1498844"/>
              <a:gd name="connsiteY44" fmla="*/ 102017 h 1525889"/>
              <a:gd name="connsiteX0" fmla="*/ 27757 w 1501175"/>
              <a:gd name="connsiteY0" fmla="*/ 102017 h 1524343"/>
              <a:gd name="connsiteX1" fmla="*/ 34107 w 1501175"/>
              <a:gd name="connsiteY1" fmla="*/ 1441867 h 1524343"/>
              <a:gd name="connsiteX2" fmla="*/ 446857 w 1501175"/>
              <a:gd name="connsiteY2" fmla="*/ 1378367 h 1524343"/>
              <a:gd name="connsiteX3" fmla="*/ 516707 w 1501175"/>
              <a:gd name="connsiteY3" fmla="*/ 1372017 h 1524343"/>
              <a:gd name="connsiteX4" fmla="*/ 1126307 w 1501175"/>
              <a:gd name="connsiteY4" fmla="*/ 1384717 h 1524343"/>
              <a:gd name="connsiteX5" fmla="*/ 1215207 w 1501175"/>
              <a:gd name="connsiteY5" fmla="*/ 1391067 h 1524343"/>
              <a:gd name="connsiteX6" fmla="*/ 1323157 w 1501175"/>
              <a:gd name="connsiteY6" fmla="*/ 1403767 h 1524343"/>
              <a:gd name="connsiteX7" fmla="*/ 1481907 w 1501175"/>
              <a:gd name="connsiteY7" fmla="*/ 1416467 h 1524343"/>
              <a:gd name="connsiteX8" fmla="*/ 1500957 w 1501175"/>
              <a:gd name="connsiteY8" fmla="*/ 1410117 h 1524343"/>
              <a:gd name="connsiteX9" fmla="*/ 1469207 w 1501175"/>
              <a:gd name="connsiteY9" fmla="*/ 1378367 h 1524343"/>
              <a:gd name="connsiteX10" fmla="*/ 1456507 w 1501175"/>
              <a:gd name="connsiteY10" fmla="*/ 1359317 h 1524343"/>
              <a:gd name="connsiteX11" fmla="*/ 1418407 w 1501175"/>
              <a:gd name="connsiteY11" fmla="*/ 1340267 h 1524343"/>
              <a:gd name="connsiteX12" fmla="*/ 1373957 w 1501175"/>
              <a:gd name="connsiteY12" fmla="*/ 1295817 h 1524343"/>
              <a:gd name="connsiteX13" fmla="*/ 1354907 w 1501175"/>
              <a:gd name="connsiteY13" fmla="*/ 1276767 h 1524343"/>
              <a:gd name="connsiteX14" fmla="*/ 1335857 w 1501175"/>
              <a:gd name="connsiteY14" fmla="*/ 1270417 h 1524343"/>
              <a:gd name="connsiteX15" fmla="*/ 1329507 w 1501175"/>
              <a:gd name="connsiteY15" fmla="*/ 1251367 h 1524343"/>
              <a:gd name="connsiteX16" fmla="*/ 1266007 w 1501175"/>
              <a:gd name="connsiteY16" fmla="*/ 1194217 h 1524343"/>
              <a:gd name="connsiteX17" fmla="*/ 1259657 w 1501175"/>
              <a:gd name="connsiteY17" fmla="*/ 1162467 h 1524343"/>
              <a:gd name="connsiteX18" fmla="*/ 1246957 w 1501175"/>
              <a:gd name="connsiteY18" fmla="*/ 1143417 h 1524343"/>
              <a:gd name="connsiteX19" fmla="*/ 1234257 w 1501175"/>
              <a:gd name="connsiteY19" fmla="*/ 1105317 h 1524343"/>
              <a:gd name="connsiteX20" fmla="*/ 1227907 w 1501175"/>
              <a:gd name="connsiteY20" fmla="*/ 1086267 h 1524343"/>
              <a:gd name="connsiteX21" fmla="*/ 1221557 w 1501175"/>
              <a:gd name="connsiteY21" fmla="*/ 1054517 h 1524343"/>
              <a:gd name="connsiteX22" fmla="*/ 1215207 w 1501175"/>
              <a:gd name="connsiteY22" fmla="*/ 1003717 h 1524343"/>
              <a:gd name="connsiteX23" fmla="*/ 1208857 w 1501175"/>
              <a:gd name="connsiteY23" fmla="*/ 978317 h 1524343"/>
              <a:gd name="connsiteX24" fmla="*/ 1196157 w 1501175"/>
              <a:gd name="connsiteY24" fmla="*/ 832267 h 1524343"/>
              <a:gd name="connsiteX25" fmla="*/ 1183457 w 1501175"/>
              <a:gd name="connsiteY25" fmla="*/ 743367 h 1524343"/>
              <a:gd name="connsiteX26" fmla="*/ 1170757 w 1501175"/>
              <a:gd name="connsiteY26" fmla="*/ 686217 h 1524343"/>
              <a:gd name="connsiteX27" fmla="*/ 1164407 w 1501175"/>
              <a:gd name="connsiteY27" fmla="*/ 654467 h 1524343"/>
              <a:gd name="connsiteX28" fmla="*/ 1158057 w 1501175"/>
              <a:gd name="connsiteY28" fmla="*/ 635417 h 1524343"/>
              <a:gd name="connsiteX29" fmla="*/ 1145357 w 1501175"/>
              <a:gd name="connsiteY29" fmla="*/ 571917 h 1524343"/>
              <a:gd name="connsiteX30" fmla="*/ 1139007 w 1501175"/>
              <a:gd name="connsiteY30" fmla="*/ 546517 h 1524343"/>
              <a:gd name="connsiteX31" fmla="*/ 1126307 w 1501175"/>
              <a:gd name="connsiteY31" fmla="*/ 444917 h 1524343"/>
              <a:gd name="connsiteX32" fmla="*/ 1113607 w 1501175"/>
              <a:gd name="connsiteY32" fmla="*/ 387767 h 1524343"/>
              <a:gd name="connsiteX33" fmla="*/ 1100907 w 1501175"/>
              <a:gd name="connsiteY33" fmla="*/ 324267 h 1524343"/>
              <a:gd name="connsiteX34" fmla="*/ 1094557 w 1501175"/>
              <a:gd name="connsiteY34" fmla="*/ 292517 h 1524343"/>
              <a:gd name="connsiteX35" fmla="*/ 1081857 w 1501175"/>
              <a:gd name="connsiteY35" fmla="*/ 254417 h 1524343"/>
              <a:gd name="connsiteX36" fmla="*/ 1069157 w 1501175"/>
              <a:gd name="connsiteY36" fmla="*/ 140117 h 1524343"/>
              <a:gd name="connsiteX37" fmla="*/ 1062807 w 1501175"/>
              <a:gd name="connsiteY37" fmla="*/ 70267 h 1524343"/>
              <a:gd name="connsiteX38" fmla="*/ 796107 w 1501175"/>
              <a:gd name="connsiteY38" fmla="*/ 57567 h 1524343"/>
              <a:gd name="connsiteX39" fmla="*/ 624657 w 1501175"/>
              <a:gd name="connsiteY39" fmla="*/ 63917 h 1524343"/>
              <a:gd name="connsiteX40" fmla="*/ 516707 w 1501175"/>
              <a:gd name="connsiteY40" fmla="*/ 70267 h 1524343"/>
              <a:gd name="connsiteX41" fmla="*/ 294457 w 1501175"/>
              <a:gd name="connsiteY41" fmla="*/ 76617 h 1524343"/>
              <a:gd name="connsiteX42" fmla="*/ 65857 w 1501175"/>
              <a:gd name="connsiteY42" fmla="*/ 89317 h 1524343"/>
              <a:gd name="connsiteX43" fmla="*/ 27757 w 1501175"/>
              <a:gd name="connsiteY43" fmla="*/ 102017 h 1524343"/>
              <a:gd name="connsiteX0" fmla="*/ 32895 w 1506313"/>
              <a:gd name="connsiteY0" fmla="*/ 102017 h 1522290"/>
              <a:gd name="connsiteX1" fmla="*/ 39245 w 1506313"/>
              <a:gd name="connsiteY1" fmla="*/ 1441867 h 1522290"/>
              <a:gd name="connsiteX2" fmla="*/ 521845 w 1506313"/>
              <a:gd name="connsiteY2" fmla="*/ 1372017 h 1522290"/>
              <a:gd name="connsiteX3" fmla="*/ 1131445 w 1506313"/>
              <a:gd name="connsiteY3" fmla="*/ 1384717 h 1522290"/>
              <a:gd name="connsiteX4" fmla="*/ 1220345 w 1506313"/>
              <a:gd name="connsiteY4" fmla="*/ 1391067 h 1522290"/>
              <a:gd name="connsiteX5" fmla="*/ 1328295 w 1506313"/>
              <a:gd name="connsiteY5" fmla="*/ 1403767 h 1522290"/>
              <a:gd name="connsiteX6" fmla="*/ 1487045 w 1506313"/>
              <a:gd name="connsiteY6" fmla="*/ 1416467 h 1522290"/>
              <a:gd name="connsiteX7" fmla="*/ 1506095 w 1506313"/>
              <a:gd name="connsiteY7" fmla="*/ 1410117 h 1522290"/>
              <a:gd name="connsiteX8" fmla="*/ 1474345 w 1506313"/>
              <a:gd name="connsiteY8" fmla="*/ 1378367 h 1522290"/>
              <a:gd name="connsiteX9" fmla="*/ 1461645 w 1506313"/>
              <a:gd name="connsiteY9" fmla="*/ 1359317 h 1522290"/>
              <a:gd name="connsiteX10" fmla="*/ 1423545 w 1506313"/>
              <a:gd name="connsiteY10" fmla="*/ 1340267 h 1522290"/>
              <a:gd name="connsiteX11" fmla="*/ 1379095 w 1506313"/>
              <a:gd name="connsiteY11" fmla="*/ 1295817 h 1522290"/>
              <a:gd name="connsiteX12" fmla="*/ 1360045 w 1506313"/>
              <a:gd name="connsiteY12" fmla="*/ 1276767 h 1522290"/>
              <a:gd name="connsiteX13" fmla="*/ 1340995 w 1506313"/>
              <a:gd name="connsiteY13" fmla="*/ 1270417 h 1522290"/>
              <a:gd name="connsiteX14" fmla="*/ 1334645 w 1506313"/>
              <a:gd name="connsiteY14" fmla="*/ 1251367 h 1522290"/>
              <a:gd name="connsiteX15" fmla="*/ 1271145 w 1506313"/>
              <a:gd name="connsiteY15" fmla="*/ 1194217 h 1522290"/>
              <a:gd name="connsiteX16" fmla="*/ 1264795 w 1506313"/>
              <a:gd name="connsiteY16" fmla="*/ 1162467 h 1522290"/>
              <a:gd name="connsiteX17" fmla="*/ 1252095 w 1506313"/>
              <a:gd name="connsiteY17" fmla="*/ 1143417 h 1522290"/>
              <a:gd name="connsiteX18" fmla="*/ 1239395 w 1506313"/>
              <a:gd name="connsiteY18" fmla="*/ 1105317 h 1522290"/>
              <a:gd name="connsiteX19" fmla="*/ 1233045 w 1506313"/>
              <a:gd name="connsiteY19" fmla="*/ 1086267 h 1522290"/>
              <a:gd name="connsiteX20" fmla="*/ 1226695 w 1506313"/>
              <a:gd name="connsiteY20" fmla="*/ 1054517 h 1522290"/>
              <a:gd name="connsiteX21" fmla="*/ 1220345 w 1506313"/>
              <a:gd name="connsiteY21" fmla="*/ 1003717 h 1522290"/>
              <a:gd name="connsiteX22" fmla="*/ 1213995 w 1506313"/>
              <a:gd name="connsiteY22" fmla="*/ 978317 h 1522290"/>
              <a:gd name="connsiteX23" fmla="*/ 1201295 w 1506313"/>
              <a:gd name="connsiteY23" fmla="*/ 832267 h 1522290"/>
              <a:gd name="connsiteX24" fmla="*/ 1188595 w 1506313"/>
              <a:gd name="connsiteY24" fmla="*/ 743367 h 1522290"/>
              <a:gd name="connsiteX25" fmla="*/ 1175895 w 1506313"/>
              <a:gd name="connsiteY25" fmla="*/ 686217 h 1522290"/>
              <a:gd name="connsiteX26" fmla="*/ 1169545 w 1506313"/>
              <a:gd name="connsiteY26" fmla="*/ 654467 h 1522290"/>
              <a:gd name="connsiteX27" fmla="*/ 1163195 w 1506313"/>
              <a:gd name="connsiteY27" fmla="*/ 635417 h 1522290"/>
              <a:gd name="connsiteX28" fmla="*/ 1150495 w 1506313"/>
              <a:gd name="connsiteY28" fmla="*/ 571917 h 1522290"/>
              <a:gd name="connsiteX29" fmla="*/ 1144145 w 1506313"/>
              <a:gd name="connsiteY29" fmla="*/ 546517 h 1522290"/>
              <a:gd name="connsiteX30" fmla="*/ 1131445 w 1506313"/>
              <a:gd name="connsiteY30" fmla="*/ 444917 h 1522290"/>
              <a:gd name="connsiteX31" fmla="*/ 1118745 w 1506313"/>
              <a:gd name="connsiteY31" fmla="*/ 387767 h 1522290"/>
              <a:gd name="connsiteX32" fmla="*/ 1106045 w 1506313"/>
              <a:gd name="connsiteY32" fmla="*/ 324267 h 1522290"/>
              <a:gd name="connsiteX33" fmla="*/ 1099695 w 1506313"/>
              <a:gd name="connsiteY33" fmla="*/ 292517 h 1522290"/>
              <a:gd name="connsiteX34" fmla="*/ 1086995 w 1506313"/>
              <a:gd name="connsiteY34" fmla="*/ 254417 h 1522290"/>
              <a:gd name="connsiteX35" fmla="*/ 1074295 w 1506313"/>
              <a:gd name="connsiteY35" fmla="*/ 140117 h 1522290"/>
              <a:gd name="connsiteX36" fmla="*/ 1067945 w 1506313"/>
              <a:gd name="connsiteY36" fmla="*/ 70267 h 1522290"/>
              <a:gd name="connsiteX37" fmla="*/ 801245 w 1506313"/>
              <a:gd name="connsiteY37" fmla="*/ 57567 h 1522290"/>
              <a:gd name="connsiteX38" fmla="*/ 629795 w 1506313"/>
              <a:gd name="connsiteY38" fmla="*/ 63917 h 1522290"/>
              <a:gd name="connsiteX39" fmla="*/ 521845 w 1506313"/>
              <a:gd name="connsiteY39" fmla="*/ 70267 h 1522290"/>
              <a:gd name="connsiteX40" fmla="*/ 299595 w 1506313"/>
              <a:gd name="connsiteY40" fmla="*/ 76617 h 1522290"/>
              <a:gd name="connsiteX41" fmla="*/ 70995 w 1506313"/>
              <a:gd name="connsiteY41" fmla="*/ 89317 h 1522290"/>
              <a:gd name="connsiteX42" fmla="*/ 32895 w 1506313"/>
              <a:gd name="connsiteY42" fmla="*/ 102017 h 1522290"/>
              <a:gd name="connsiteX0" fmla="*/ 77934 w 1551352"/>
              <a:gd name="connsiteY0" fmla="*/ 102017 h 1525513"/>
              <a:gd name="connsiteX1" fmla="*/ 84284 w 1551352"/>
              <a:gd name="connsiteY1" fmla="*/ 1441867 h 1525513"/>
              <a:gd name="connsiteX2" fmla="*/ 1176484 w 1551352"/>
              <a:gd name="connsiteY2" fmla="*/ 1384717 h 1525513"/>
              <a:gd name="connsiteX3" fmla="*/ 1265384 w 1551352"/>
              <a:gd name="connsiteY3" fmla="*/ 1391067 h 1525513"/>
              <a:gd name="connsiteX4" fmla="*/ 1373334 w 1551352"/>
              <a:gd name="connsiteY4" fmla="*/ 1403767 h 1525513"/>
              <a:gd name="connsiteX5" fmla="*/ 1532084 w 1551352"/>
              <a:gd name="connsiteY5" fmla="*/ 1416467 h 1525513"/>
              <a:gd name="connsiteX6" fmla="*/ 1551134 w 1551352"/>
              <a:gd name="connsiteY6" fmla="*/ 1410117 h 1525513"/>
              <a:gd name="connsiteX7" fmla="*/ 1519384 w 1551352"/>
              <a:gd name="connsiteY7" fmla="*/ 1378367 h 1525513"/>
              <a:gd name="connsiteX8" fmla="*/ 1506684 w 1551352"/>
              <a:gd name="connsiteY8" fmla="*/ 1359317 h 1525513"/>
              <a:gd name="connsiteX9" fmla="*/ 1468584 w 1551352"/>
              <a:gd name="connsiteY9" fmla="*/ 1340267 h 1525513"/>
              <a:gd name="connsiteX10" fmla="*/ 1424134 w 1551352"/>
              <a:gd name="connsiteY10" fmla="*/ 1295817 h 1525513"/>
              <a:gd name="connsiteX11" fmla="*/ 1405084 w 1551352"/>
              <a:gd name="connsiteY11" fmla="*/ 1276767 h 1525513"/>
              <a:gd name="connsiteX12" fmla="*/ 1386034 w 1551352"/>
              <a:gd name="connsiteY12" fmla="*/ 1270417 h 1525513"/>
              <a:gd name="connsiteX13" fmla="*/ 1379684 w 1551352"/>
              <a:gd name="connsiteY13" fmla="*/ 1251367 h 1525513"/>
              <a:gd name="connsiteX14" fmla="*/ 1316184 w 1551352"/>
              <a:gd name="connsiteY14" fmla="*/ 1194217 h 1525513"/>
              <a:gd name="connsiteX15" fmla="*/ 1309834 w 1551352"/>
              <a:gd name="connsiteY15" fmla="*/ 1162467 h 1525513"/>
              <a:gd name="connsiteX16" fmla="*/ 1297134 w 1551352"/>
              <a:gd name="connsiteY16" fmla="*/ 1143417 h 1525513"/>
              <a:gd name="connsiteX17" fmla="*/ 1284434 w 1551352"/>
              <a:gd name="connsiteY17" fmla="*/ 1105317 h 1525513"/>
              <a:gd name="connsiteX18" fmla="*/ 1278084 w 1551352"/>
              <a:gd name="connsiteY18" fmla="*/ 1086267 h 1525513"/>
              <a:gd name="connsiteX19" fmla="*/ 1271734 w 1551352"/>
              <a:gd name="connsiteY19" fmla="*/ 1054517 h 1525513"/>
              <a:gd name="connsiteX20" fmla="*/ 1265384 w 1551352"/>
              <a:gd name="connsiteY20" fmla="*/ 1003717 h 1525513"/>
              <a:gd name="connsiteX21" fmla="*/ 1259034 w 1551352"/>
              <a:gd name="connsiteY21" fmla="*/ 978317 h 1525513"/>
              <a:gd name="connsiteX22" fmla="*/ 1246334 w 1551352"/>
              <a:gd name="connsiteY22" fmla="*/ 832267 h 1525513"/>
              <a:gd name="connsiteX23" fmla="*/ 1233634 w 1551352"/>
              <a:gd name="connsiteY23" fmla="*/ 743367 h 1525513"/>
              <a:gd name="connsiteX24" fmla="*/ 1220934 w 1551352"/>
              <a:gd name="connsiteY24" fmla="*/ 686217 h 1525513"/>
              <a:gd name="connsiteX25" fmla="*/ 1214584 w 1551352"/>
              <a:gd name="connsiteY25" fmla="*/ 654467 h 1525513"/>
              <a:gd name="connsiteX26" fmla="*/ 1208234 w 1551352"/>
              <a:gd name="connsiteY26" fmla="*/ 635417 h 1525513"/>
              <a:gd name="connsiteX27" fmla="*/ 1195534 w 1551352"/>
              <a:gd name="connsiteY27" fmla="*/ 571917 h 1525513"/>
              <a:gd name="connsiteX28" fmla="*/ 1189184 w 1551352"/>
              <a:gd name="connsiteY28" fmla="*/ 546517 h 1525513"/>
              <a:gd name="connsiteX29" fmla="*/ 1176484 w 1551352"/>
              <a:gd name="connsiteY29" fmla="*/ 444917 h 1525513"/>
              <a:gd name="connsiteX30" fmla="*/ 1163784 w 1551352"/>
              <a:gd name="connsiteY30" fmla="*/ 387767 h 1525513"/>
              <a:gd name="connsiteX31" fmla="*/ 1151084 w 1551352"/>
              <a:gd name="connsiteY31" fmla="*/ 324267 h 1525513"/>
              <a:gd name="connsiteX32" fmla="*/ 1144734 w 1551352"/>
              <a:gd name="connsiteY32" fmla="*/ 292517 h 1525513"/>
              <a:gd name="connsiteX33" fmla="*/ 1132034 w 1551352"/>
              <a:gd name="connsiteY33" fmla="*/ 254417 h 1525513"/>
              <a:gd name="connsiteX34" fmla="*/ 1119334 w 1551352"/>
              <a:gd name="connsiteY34" fmla="*/ 140117 h 1525513"/>
              <a:gd name="connsiteX35" fmla="*/ 1112984 w 1551352"/>
              <a:gd name="connsiteY35" fmla="*/ 70267 h 1525513"/>
              <a:gd name="connsiteX36" fmla="*/ 846284 w 1551352"/>
              <a:gd name="connsiteY36" fmla="*/ 57567 h 1525513"/>
              <a:gd name="connsiteX37" fmla="*/ 674834 w 1551352"/>
              <a:gd name="connsiteY37" fmla="*/ 63917 h 1525513"/>
              <a:gd name="connsiteX38" fmla="*/ 566884 w 1551352"/>
              <a:gd name="connsiteY38" fmla="*/ 70267 h 1525513"/>
              <a:gd name="connsiteX39" fmla="*/ 344634 w 1551352"/>
              <a:gd name="connsiteY39" fmla="*/ 76617 h 1525513"/>
              <a:gd name="connsiteX40" fmla="*/ 116034 w 1551352"/>
              <a:gd name="connsiteY40" fmla="*/ 89317 h 1525513"/>
              <a:gd name="connsiteX41" fmla="*/ 77934 w 1551352"/>
              <a:gd name="connsiteY41" fmla="*/ 102017 h 1525513"/>
              <a:gd name="connsiteX0" fmla="*/ 84512 w 1557930"/>
              <a:gd name="connsiteY0" fmla="*/ 102017 h 1526890"/>
              <a:gd name="connsiteX1" fmla="*/ 90862 w 1557930"/>
              <a:gd name="connsiteY1" fmla="*/ 1441867 h 1526890"/>
              <a:gd name="connsiteX2" fmla="*/ 1271962 w 1557930"/>
              <a:gd name="connsiteY2" fmla="*/ 1391067 h 1526890"/>
              <a:gd name="connsiteX3" fmla="*/ 1379912 w 1557930"/>
              <a:gd name="connsiteY3" fmla="*/ 1403767 h 1526890"/>
              <a:gd name="connsiteX4" fmla="*/ 1538662 w 1557930"/>
              <a:gd name="connsiteY4" fmla="*/ 1416467 h 1526890"/>
              <a:gd name="connsiteX5" fmla="*/ 1557712 w 1557930"/>
              <a:gd name="connsiteY5" fmla="*/ 1410117 h 1526890"/>
              <a:gd name="connsiteX6" fmla="*/ 1525962 w 1557930"/>
              <a:gd name="connsiteY6" fmla="*/ 1378367 h 1526890"/>
              <a:gd name="connsiteX7" fmla="*/ 1513262 w 1557930"/>
              <a:gd name="connsiteY7" fmla="*/ 1359317 h 1526890"/>
              <a:gd name="connsiteX8" fmla="*/ 1475162 w 1557930"/>
              <a:gd name="connsiteY8" fmla="*/ 1340267 h 1526890"/>
              <a:gd name="connsiteX9" fmla="*/ 1430712 w 1557930"/>
              <a:gd name="connsiteY9" fmla="*/ 1295817 h 1526890"/>
              <a:gd name="connsiteX10" fmla="*/ 1411662 w 1557930"/>
              <a:gd name="connsiteY10" fmla="*/ 1276767 h 1526890"/>
              <a:gd name="connsiteX11" fmla="*/ 1392612 w 1557930"/>
              <a:gd name="connsiteY11" fmla="*/ 1270417 h 1526890"/>
              <a:gd name="connsiteX12" fmla="*/ 1386262 w 1557930"/>
              <a:gd name="connsiteY12" fmla="*/ 1251367 h 1526890"/>
              <a:gd name="connsiteX13" fmla="*/ 1322762 w 1557930"/>
              <a:gd name="connsiteY13" fmla="*/ 1194217 h 1526890"/>
              <a:gd name="connsiteX14" fmla="*/ 1316412 w 1557930"/>
              <a:gd name="connsiteY14" fmla="*/ 1162467 h 1526890"/>
              <a:gd name="connsiteX15" fmla="*/ 1303712 w 1557930"/>
              <a:gd name="connsiteY15" fmla="*/ 1143417 h 1526890"/>
              <a:gd name="connsiteX16" fmla="*/ 1291012 w 1557930"/>
              <a:gd name="connsiteY16" fmla="*/ 1105317 h 1526890"/>
              <a:gd name="connsiteX17" fmla="*/ 1284662 w 1557930"/>
              <a:gd name="connsiteY17" fmla="*/ 1086267 h 1526890"/>
              <a:gd name="connsiteX18" fmla="*/ 1278312 w 1557930"/>
              <a:gd name="connsiteY18" fmla="*/ 1054517 h 1526890"/>
              <a:gd name="connsiteX19" fmla="*/ 1271962 w 1557930"/>
              <a:gd name="connsiteY19" fmla="*/ 1003717 h 1526890"/>
              <a:gd name="connsiteX20" fmla="*/ 1265612 w 1557930"/>
              <a:gd name="connsiteY20" fmla="*/ 978317 h 1526890"/>
              <a:gd name="connsiteX21" fmla="*/ 1252912 w 1557930"/>
              <a:gd name="connsiteY21" fmla="*/ 832267 h 1526890"/>
              <a:gd name="connsiteX22" fmla="*/ 1240212 w 1557930"/>
              <a:gd name="connsiteY22" fmla="*/ 743367 h 1526890"/>
              <a:gd name="connsiteX23" fmla="*/ 1227512 w 1557930"/>
              <a:gd name="connsiteY23" fmla="*/ 686217 h 1526890"/>
              <a:gd name="connsiteX24" fmla="*/ 1221162 w 1557930"/>
              <a:gd name="connsiteY24" fmla="*/ 654467 h 1526890"/>
              <a:gd name="connsiteX25" fmla="*/ 1214812 w 1557930"/>
              <a:gd name="connsiteY25" fmla="*/ 635417 h 1526890"/>
              <a:gd name="connsiteX26" fmla="*/ 1202112 w 1557930"/>
              <a:gd name="connsiteY26" fmla="*/ 571917 h 1526890"/>
              <a:gd name="connsiteX27" fmla="*/ 1195762 w 1557930"/>
              <a:gd name="connsiteY27" fmla="*/ 546517 h 1526890"/>
              <a:gd name="connsiteX28" fmla="*/ 1183062 w 1557930"/>
              <a:gd name="connsiteY28" fmla="*/ 444917 h 1526890"/>
              <a:gd name="connsiteX29" fmla="*/ 1170362 w 1557930"/>
              <a:gd name="connsiteY29" fmla="*/ 387767 h 1526890"/>
              <a:gd name="connsiteX30" fmla="*/ 1157662 w 1557930"/>
              <a:gd name="connsiteY30" fmla="*/ 324267 h 1526890"/>
              <a:gd name="connsiteX31" fmla="*/ 1151312 w 1557930"/>
              <a:gd name="connsiteY31" fmla="*/ 292517 h 1526890"/>
              <a:gd name="connsiteX32" fmla="*/ 1138612 w 1557930"/>
              <a:gd name="connsiteY32" fmla="*/ 254417 h 1526890"/>
              <a:gd name="connsiteX33" fmla="*/ 1125912 w 1557930"/>
              <a:gd name="connsiteY33" fmla="*/ 140117 h 1526890"/>
              <a:gd name="connsiteX34" fmla="*/ 1119562 w 1557930"/>
              <a:gd name="connsiteY34" fmla="*/ 70267 h 1526890"/>
              <a:gd name="connsiteX35" fmla="*/ 852862 w 1557930"/>
              <a:gd name="connsiteY35" fmla="*/ 57567 h 1526890"/>
              <a:gd name="connsiteX36" fmla="*/ 681412 w 1557930"/>
              <a:gd name="connsiteY36" fmla="*/ 63917 h 1526890"/>
              <a:gd name="connsiteX37" fmla="*/ 573462 w 1557930"/>
              <a:gd name="connsiteY37" fmla="*/ 70267 h 1526890"/>
              <a:gd name="connsiteX38" fmla="*/ 351212 w 1557930"/>
              <a:gd name="connsiteY38" fmla="*/ 76617 h 1526890"/>
              <a:gd name="connsiteX39" fmla="*/ 122612 w 1557930"/>
              <a:gd name="connsiteY39" fmla="*/ 89317 h 1526890"/>
              <a:gd name="connsiteX40" fmla="*/ 84512 w 1557930"/>
              <a:gd name="connsiteY40" fmla="*/ 102017 h 1526890"/>
              <a:gd name="connsiteX0" fmla="*/ 92502 w 1565920"/>
              <a:gd name="connsiteY0" fmla="*/ 102017 h 1530116"/>
              <a:gd name="connsiteX1" fmla="*/ 98852 w 1565920"/>
              <a:gd name="connsiteY1" fmla="*/ 1441867 h 1530116"/>
              <a:gd name="connsiteX2" fmla="*/ 1387902 w 1565920"/>
              <a:gd name="connsiteY2" fmla="*/ 1403767 h 1530116"/>
              <a:gd name="connsiteX3" fmla="*/ 1546652 w 1565920"/>
              <a:gd name="connsiteY3" fmla="*/ 1416467 h 1530116"/>
              <a:gd name="connsiteX4" fmla="*/ 1565702 w 1565920"/>
              <a:gd name="connsiteY4" fmla="*/ 1410117 h 1530116"/>
              <a:gd name="connsiteX5" fmla="*/ 1533952 w 1565920"/>
              <a:gd name="connsiteY5" fmla="*/ 1378367 h 1530116"/>
              <a:gd name="connsiteX6" fmla="*/ 1521252 w 1565920"/>
              <a:gd name="connsiteY6" fmla="*/ 1359317 h 1530116"/>
              <a:gd name="connsiteX7" fmla="*/ 1483152 w 1565920"/>
              <a:gd name="connsiteY7" fmla="*/ 1340267 h 1530116"/>
              <a:gd name="connsiteX8" fmla="*/ 1438702 w 1565920"/>
              <a:gd name="connsiteY8" fmla="*/ 1295817 h 1530116"/>
              <a:gd name="connsiteX9" fmla="*/ 1419652 w 1565920"/>
              <a:gd name="connsiteY9" fmla="*/ 1276767 h 1530116"/>
              <a:gd name="connsiteX10" fmla="*/ 1400602 w 1565920"/>
              <a:gd name="connsiteY10" fmla="*/ 1270417 h 1530116"/>
              <a:gd name="connsiteX11" fmla="*/ 1394252 w 1565920"/>
              <a:gd name="connsiteY11" fmla="*/ 1251367 h 1530116"/>
              <a:gd name="connsiteX12" fmla="*/ 1330752 w 1565920"/>
              <a:gd name="connsiteY12" fmla="*/ 1194217 h 1530116"/>
              <a:gd name="connsiteX13" fmla="*/ 1324402 w 1565920"/>
              <a:gd name="connsiteY13" fmla="*/ 1162467 h 1530116"/>
              <a:gd name="connsiteX14" fmla="*/ 1311702 w 1565920"/>
              <a:gd name="connsiteY14" fmla="*/ 1143417 h 1530116"/>
              <a:gd name="connsiteX15" fmla="*/ 1299002 w 1565920"/>
              <a:gd name="connsiteY15" fmla="*/ 1105317 h 1530116"/>
              <a:gd name="connsiteX16" fmla="*/ 1292652 w 1565920"/>
              <a:gd name="connsiteY16" fmla="*/ 1086267 h 1530116"/>
              <a:gd name="connsiteX17" fmla="*/ 1286302 w 1565920"/>
              <a:gd name="connsiteY17" fmla="*/ 1054517 h 1530116"/>
              <a:gd name="connsiteX18" fmla="*/ 1279952 w 1565920"/>
              <a:gd name="connsiteY18" fmla="*/ 1003717 h 1530116"/>
              <a:gd name="connsiteX19" fmla="*/ 1273602 w 1565920"/>
              <a:gd name="connsiteY19" fmla="*/ 978317 h 1530116"/>
              <a:gd name="connsiteX20" fmla="*/ 1260902 w 1565920"/>
              <a:gd name="connsiteY20" fmla="*/ 832267 h 1530116"/>
              <a:gd name="connsiteX21" fmla="*/ 1248202 w 1565920"/>
              <a:gd name="connsiteY21" fmla="*/ 743367 h 1530116"/>
              <a:gd name="connsiteX22" fmla="*/ 1235502 w 1565920"/>
              <a:gd name="connsiteY22" fmla="*/ 686217 h 1530116"/>
              <a:gd name="connsiteX23" fmla="*/ 1229152 w 1565920"/>
              <a:gd name="connsiteY23" fmla="*/ 654467 h 1530116"/>
              <a:gd name="connsiteX24" fmla="*/ 1222802 w 1565920"/>
              <a:gd name="connsiteY24" fmla="*/ 635417 h 1530116"/>
              <a:gd name="connsiteX25" fmla="*/ 1210102 w 1565920"/>
              <a:gd name="connsiteY25" fmla="*/ 571917 h 1530116"/>
              <a:gd name="connsiteX26" fmla="*/ 1203752 w 1565920"/>
              <a:gd name="connsiteY26" fmla="*/ 546517 h 1530116"/>
              <a:gd name="connsiteX27" fmla="*/ 1191052 w 1565920"/>
              <a:gd name="connsiteY27" fmla="*/ 444917 h 1530116"/>
              <a:gd name="connsiteX28" fmla="*/ 1178352 w 1565920"/>
              <a:gd name="connsiteY28" fmla="*/ 387767 h 1530116"/>
              <a:gd name="connsiteX29" fmla="*/ 1165652 w 1565920"/>
              <a:gd name="connsiteY29" fmla="*/ 324267 h 1530116"/>
              <a:gd name="connsiteX30" fmla="*/ 1159302 w 1565920"/>
              <a:gd name="connsiteY30" fmla="*/ 292517 h 1530116"/>
              <a:gd name="connsiteX31" fmla="*/ 1146602 w 1565920"/>
              <a:gd name="connsiteY31" fmla="*/ 254417 h 1530116"/>
              <a:gd name="connsiteX32" fmla="*/ 1133902 w 1565920"/>
              <a:gd name="connsiteY32" fmla="*/ 140117 h 1530116"/>
              <a:gd name="connsiteX33" fmla="*/ 1127552 w 1565920"/>
              <a:gd name="connsiteY33" fmla="*/ 70267 h 1530116"/>
              <a:gd name="connsiteX34" fmla="*/ 860852 w 1565920"/>
              <a:gd name="connsiteY34" fmla="*/ 57567 h 1530116"/>
              <a:gd name="connsiteX35" fmla="*/ 689402 w 1565920"/>
              <a:gd name="connsiteY35" fmla="*/ 63917 h 1530116"/>
              <a:gd name="connsiteX36" fmla="*/ 581452 w 1565920"/>
              <a:gd name="connsiteY36" fmla="*/ 70267 h 1530116"/>
              <a:gd name="connsiteX37" fmla="*/ 359202 w 1565920"/>
              <a:gd name="connsiteY37" fmla="*/ 76617 h 1530116"/>
              <a:gd name="connsiteX38" fmla="*/ 130602 w 1565920"/>
              <a:gd name="connsiteY38" fmla="*/ 89317 h 1530116"/>
              <a:gd name="connsiteX39" fmla="*/ 92502 w 1565920"/>
              <a:gd name="connsiteY39" fmla="*/ 102017 h 1530116"/>
              <a:gd name="connsiteX0" fmla="*/ 104253 w 1577671"/>
              <a:gd name="connsiteY0" fmla="*/ 102017 h 1534117"/>
              <a:gd name="connsiteX1" fmla="*/ 110603 w 1577671"/>
              <a:gd name="connsiteY1" fmla="*/ 1441867 h 1534117"/>
              <a:gd name="connsiteX2" fmla="*/ 1558403 w 1577671"/>
              <a:gd name="connsiteY2" fmla="*/ 1416467 h 1534117"/>
              <a:gd name="connsiteX3" fmla="*/ 1577453 w 1577671"/>
              <a:gd name="connsiteY3" fmla="*/ 1410117 h 1534117"/>
              <a:gd name="connsiteX4" fmla="*/ 1545703 w 1577671"/>
              <a:gd name="connsiteY4" fmla="*/ 1378367 h 1534117"/>
              <a:gd name="connsiteX5" fmla="*/ 1533003 w 1577671"/>
              <a:gd name="connsiteY5" fmla="*/ 1359317 h 1534117"/>
              <a:gd name="connsiteX6" fmla="*/ 1494903 w 1577671"/>
              <a:gd name="connsiteY6" fmla="*/ 1340267 h 1534117"/>
              <a:gd name="connsiteX7" fmla="*/ 1450453 w 1577671"/>
              <a:gd name="connsiteY7" fmla="*/ 1295817 h 1534117"/>
              <a:gd name="connsiteX8" fmla="*/ 1431403 w 1577671"/>
              <a:gd name="connsiteY8" fmla="*/ 1276767 h 1534117"/>
              <a:gd name="connsiteX9" fmla="*/ 1412353 w 1577671"/>
              <a:gd name="connsiteY9" fmla="*/ 1270417 h 1534117"/>
              <a:gd name="connsiteX10" fmla="*/ 1406003 w 1577671"/>
              <a:gd name="connsiteY10" fmla="*/ 1251367 h 1534117"/>
              <a:gd name="connsiteX11" fmla="*/ 1342503 w 1577671"/>
              <a:gd name="connsiteY11" fmla="*/ 1194217 h 1534117"/>
              <a:gd name="connsiteX12" fmla="*/ 1336153 w 1577671"/>
              <a:gd name="connsiteY12" fmla="*/ 1162467 h 1534117"/>
              <a:gd name="connsiteX13" fmla="*/ 1323453 w 1577671"/>
              <a:gd name="connsiteY13" fmla="*/ 1143417 h 1534117"/>
              <a:gd name="connsiteX14" fmla="*/ 1310753 w 1577671"/>
              <a:gd name="connsiteY14" fmla="*/ 1105317 h 1534117"/>
              <a:gd name="connsiteX15" fmla="*/ 1304403 w 1577671"/>
              <a:gd name="connsiteY15" fmla="*/ 1086267 h 1534117"/>
              <a:gd name="connsiteX16" fmla="*/ 1298053 w 1577671"/>
              <a:gd name="connsiteY16" fmla="*/ 1054517 h 1534117"/>
              <a:gd name="connsiteX17" fmla="*/ 1291703 w 1577671"/>
              <a:gd name="connsiteY17" fmla="*/ 1003717 h 1534117"/>
              <a:gd name="connsiteX18" fmla="*/ 1285353 w 1577671"/>
              <a:gd name="connsiteY18" fmla="*/ 978317 h 1534117"/>
              <a:gd name="connsiteX19" fmla="*/ 1272653 w 1577671"/>
              <a:gd name="connsiteY19" fmla="*/ 832267 h 1534117"/>
              <a:gd name="connsiteX20" fmla="*/ 1259953 w 1577671"/>
              <a:gd name="connsiteY20" fmla="*/ 743367 h 1534117"/>
              <a:gd name="connsiteX21" fmla="*/ 1247253 w 1577671"/>
              <a:gd name="connsiteY21" fmla="*/ 686217 h 1534117"/>
              <a:gd name="connsiteX22" fmla="*/ 1240903 w 1577671"/>
              <a:gd name="connsiteY22" fmla="*/ 654467 h 1534117"/>
              <a:gd name="connsiteX23" fmla="*/ 1234553 w 1577671"/>
              <a:gd name="connsiteY23" fmla="*/ 635417 h 1534117"/>
              <a:gd name="connsiteX24" fmla="*/ 1221853 w 1577671"/>
              <a:gd name="connsiteY24" fmla="*/ 571917 h 1534117"/>
              <a:gd name="connsiteX25" fmla="*/ 1215503 w 1577671"/>
              <a:gd name="connsiteY25" fmla="*/ 546517 h 1534117"/>
              <a:gd name="connsiteX26" fmla="*/ 1202803 w 1577671"/>
              <a:gd name="connsiteY26" fmla="*/ 444917 h 1534117"/>
              <a:gd name="connsiteX27" fmla="*/ 1190103 w 1577671"/>
              <a:gd name="connsiteY27" fmla="*/ 387767 h 1534117"/>
              <a:gd name="connsiteX28" fmla="*/ 1177403 w 1577671"/>
              <a:gd name="connsiteY28" fmla="*/ 324267 h 1534117"/>
              <a:gd name="connsiteX29" fmla="*/ 1171053 w 1577671"/>
              <a:gd name="connsiteY29" fmla="*/ 292517 h 1534117"/>
              <a:gd name="connsiteX30" fmla="*/ 1158353 w 1577671"/>
              <a:gd name="connsiteY30" fmla="*/ 254417 h 1534117"/>
              <a:gd name="connsiteX31" fmla="*/ 1145653 w 1577671"/>
              <a:gd name="connsiteY31" fmla="*/ 140117 h 1534117"/>
              <a:gd name="connsiteX32" fmla="*/ 1139303 w 1577671"/>
              <a:gd name="connsiteY32" fmla="*/ 70267 h 1534117"/>
              <a:gd name="connsiteX33" fmla="*/ 872603 w 1577671"/>
              <a:gd name="connsiteY33" fmla="*/ 57567 h 1534117"/>
              <a:gd name="connsiteX34" fmla="*/ 701153 w 1577671"/>
              <a:gd name="connsiteY34" fmla="*/ 63917 h 1534117"/>
              <a:gd name="connsiteX35" fmla="*/ 593203 w 1577671"/>
              <a:gd name="connsiteY35" fmla="*/ 70267 h 1534117"/>
              <a:gd name="connsiteX36" fmla="*/ 370953 w 1577671"/>
              <a:gd name="connsiteY36" fmla="*/ 76617 h 1534117"/>
              <a:gd name="connsiteX37" fmla="*/ 142353 w 1577671"/>
              <a:gd name="connsiteY37" fmla="*/ 89317 h 1534117"/>
              <a:gd name="connsiteX38" fmla="*/ 104253 w 1577671"/>
              <a:gd name="connsiteY38" fmla="*/ 102017 h 1534117"/>
              <a:gd name="connsiteX0" fmla="*/ 105663 w 1678587"/>
              <a:gd name="connsiteY0" fmla="*/ 102017 h 1533243"/>
              <a:gd name="connsiteX1" fmla="*/ 112013 w 1678587"/>
              <a:gd name="connsiteY1" fmla="*/ 1441867 h 1533243"/>
              <a:gd name="connsiteX2" fmla="*/ 1578863 w 1678587"/>
              <a:gd name="connsiteY2" fmla="*/ 1410117 h 1533243"/>
              <a:gd name="connsiteX3" fmla="*/ 1547113 w 1678587"/>
              <a:gd name="connsiteY3" fmla="*/ 1378367 h 1533243"/>
              <a:gd name="connsiteX4" fmla="*/ 1534413 w 1678587"/>
              <a:gd name="connsiteY4" fmla="*/ 1359317 h 1533243"/>
              <a:gd name="connsiteX5" fmla="*/ 1496313 w 1678587"/>
              <a:gd name="connsiteY5" fmla="*/ 1340267 h 1533243"/>
              <a:gd name="connsiteX6" fmla="*/ 1451863 w 1678587"/>
              <a:gd name="connsiteY6" fmla="*/ 1295817 h 1533243"/>
              <a:gd name="connsiteX7" fmla="*/ 1432813 w 1678587"/>
              <a:gd name="connsiteY7" fmla="*/ 1276767 h 1533243"/>
              <a:gd name="connsiteX8" fmla="*/ 1413763 w 1678587"/>
              <a:gd name="connsiteY8" fmla="*/ 1270417 h 1533243"/>
              <a:gd name="connsiteX9" fmla="*/ 1407413 w 1678587"/>
              <a:gd name="connsiteY9" fmla="*/ 1251367 h 1533243"/>
              <a:gd name="connsiteX10" fmla="*/ 1343913 w 1678587"/>
              <a:gd name="connsiteY10" fmla="*/ 1194217 h 1533243"/>
              <a:gd name="connsiteX11" fmla="*/ 1337563 w 1678587"/>
              <a:gd name="connsiteY11" fmla="*/ 1162467 h 1533243"/>
              <a:gd name="connsiteX12" fmla="*/ 1324863 w 1678587"/>
              <a:gd name="connsiteY12" fmla="*/ 1143417 h 1533243"/>
              <a:gd name="connsiteX13" fmla="*/ 1312163 w 1678587"/>
              <a:gd name="connsiteY13" fmla="*/ 1105317 h 1533243"/>
              <a:gd name="connsiteX14" fmla="*/ 1305813 w 1678587"/>
              <a:gd name="connsiteY14" fmla="*/ 1086267 h 1533243"/>
              <a:gd name="connsiteX15" fmla="*/ 1299463 w 1678587"/>
              <a:gd name="connsiteY15" fmla="*/ 1054517 h 1533243"/>
              <a:gd name="connsiteX16" fmla="*/ 1293113 w 1678587"/>
              <a:gd name="connsiteY16" fmla="*/ 1003717 h 1533243"/>
              <a:gd name="connsiteX17" fmla="*/ 1286763 w 1678587"/>
              <a:gd name="connsiteY17" fmla="*/ 978317 h 1533243"/>
              <a:gd name="connsiteX18" fmla="*/ 1274063 w 1678587"/>
              <a:gd name="connsiteY18" fmla="*/ 832267 h 1533243"/>
              <a:gd name="connsiteX19" fmla="*/ 1261363 w 1678587"/>
              <a:gd name="connsiteY19" fmla="*/ 743367 h 1533243"/>
              <a:gd name="connsiteX20" fmla="*/ 1248663 w 1678587"/>
              <a:gd name="connsiteY20" fmla="*/ 686217 h 1533243"/>
              <a:gd name="connsiteX21" fmla="*/ 1242313 w 1678587"/>
              <a:gd name="connsiteY21" fmla="*/ 654467 h 1533243"/>
              <a:gd name="connsiteX22" fmla="*/ 1235963 w 1678587"/>
              <a:gd name="connsiteY22" fmla="*/ 635417 h 1533243"/>
              <a:gd name="connsiteX23" fmla="*/ 1223263 w 1678587"/>
              <a:gd name="connsiteY23" fmla="*/ 571917 h 1533243"/>
              <a:gd name="connsiteX24" fmla="*/ 1216913 w 1678587"/>
              <a:gd name="connsiteY24" fmla="*/ 546517 h 1533243"/>
              <a:gd name="connsiteX25" fmla="*/ 1204213 w 1678587"/>
              <a:gd name="connsiteY25" fmla="*/ 444917 h 1533243"/>
              <a:gd name="connsiteX26" fmla="*/ 1191513 w 1678587"/>
              <a:gd name="connsiteY26" fmla="*/ 387767 h 1533243"/>
              <a:gd name="connsiteX27" fmla="*/ 1178813 w 1678587"/>
              <a:gd name="connsiteY27" fmla="*/ 324267 h 1533243"/>
              <a:gd name="connsiteX28" fmla="*/ 1172463 w 1678587"/>
              <a:gd name="connsiteY28" fmla="*/ 292517 h 1533243"/>
              <a:gd name="connsiteX29" fmla="*/ 1159763 w 1678587"/>
              <a:gd name="connsiteY29" fmla="*/ 254417 h 1533243"/>
              <a:gd name="connsiteX30" fmla="*/ 1147063 w 1678587"/>
              <a:gd name="connsiteY30" fmla="*/ 140117 h 1533243"/>
              <a:gd name="connsiteX31" fmla="*/ 1140713 w 1678587"/>
              <a:gd name="connsiteY31" fmla="*/ 70267 h 1533243"/>
              <a:gd name="connsiteX32" fmla="*/ 874013 w 1678587"/>
              <a:gd name="connsiteY32" fmla="*/ 57567 h 1533243"/>
              <a:gd name="connsiteX33" fmla="*/ 702563 w 1678587"/>
              <a:gd name="connsiteY33" fmla="*/ 63917 h 1533243"/>
              <a:gd name="connsiteX34" fmla="*/ 594613 w 1678587"/>
              <a:gd name="connsiteY34" fmla="*/ 70267 h 1533243"/>
              <a:gd name="connsiteX35" fmla="*/ 372363 w 1678587"/>
              <a:gd name="connsiteY35" fmla="*/ 76617 h 1533243"/>
              <a:gd name="connsiteX36" fmla="*/ 143763 w 1678587"/>
              <a:gd name="connsiteY36" fmla="*/ 89317 h 1533243"/>
              <a:gd name="connsiteX37" fmla="*/ 105663 w 1678587"/>
              <a:gd name="connsiteY37" fmla="*/ 102017 h 1533243"/>
              <a:gd name="connsiteX0" fmla="*/ 105663 w 1678587"/>
              <a:gd name="connsiteY0" fmla="*/ 102017 h 1533243"/>
              <a:gd name="connsiteX1" fmla="*/ 112013 w 1678587"/>
              <a:gd name="connsiteY1" fmla="*/ 1441867 h 1533243"/>
              <a:gd name="connsiteX2" fmla="*/ 1578863 w 1678587"/>
              <a:gd name="connsiteY2" fmla="*/ 1410117 h 1533243"/>
              <a:gd name="connsiteX3" fmla="*/ 1547113 w 1678587"/>
              <a:gd name="connsiteY3" fmla="*/ 1378367 h 1533243"/>
              <a:gd name="connsiteX4" fmla="*/ 1534413 w 1678587"/>
              <a:gd name="connsiteY4" fmla="*/ 1359317 h 1533243"/>
              <a:gd name="connsiteX5" fmla="*/ 1451863 w 1678587"/>
              <a:gd name="connsiteY5" fmla="*/ 1295817 h 1533243"/>
              <a:gd name="connsiteX6" fmla="*/ 1432813 w 1678587"/>
              <a:gd name="connsiteY6" fmla="*/ 1276767 h 1533243"/>
              <a:gd name="connsiteX7" fmla="*/ 1413763 w 1678587"/>
              <a:gd name="connsiteY7" fmla="*/ 1270417 h 1533243"/>
              <a:gd name="connsiteX8" fmla="*/ 1407413 w 1678587"/>
              <a:gd name="connsiteY8" fmla="*/ 1251367 h 1533243"/>
              <a:gd name="connsiteX9" fmla="*/ 1343913 w 1678587"/>
              <a:gd name="connsiteY9" fmla="*/ 1194217 h 1533243"/>
              <a:gd name="connsiteX10" fmla="*/ 1337563 w 1678587"/>
              <a:gd name="connsiteY10" fmla="*/ 1162467 h 1533243"/>
              <a:gd name="connsiteX11" fmla="*/ 1324863 w 1678587"/>
              <a:gd name="connsiteY11" fmla="*/ 1143417 h 1533243"/>
              <a:gd name="connsiteX12" fmla="*/ 1312163 w 1678587"/>
              <a:gd name="connsiteY12" fmla="*/ 1105317 h 1533243"/>
              <a:gd name="connsiteX13" fmla="*/ 1305813 w 1678587"/>
              <a:gd name="connsiteY13" fmla="*/ 1086267 h 1533243"/>
              <a:gd name="connsiteX14" fmla="*/ 1299463 w 1678587"/>
              <a:gd name="connsiteY14" fmla="*/ 1054517 h 1533243"/>
              <a:gd name="connsiteX15" fmla="*/ 1293113 w 1678587"/>
              <a:gd name="connsiteY15" fmla="*/ 1003717 h 1533243"/>
              <a:gd name="connsiteX16" fmla="*/ 1286763 w 1678587"/>
              <a:gd name="connsiteY16" fmla="*/ 978317 h 1533243"/>
              <a:gd name="connsiteX17" fmla="*/ 1274063 w 1678587"/>
              <a:gd name="connsiteY17" fmla="*/ 832267 h 1533243"/>
              <a:gd name="connsiteX18" fmla="*/ 1261363 w 1678587"/>
              <a:gd name="connsiteY18" fmla="*/ 743367 h 1533243"/>
              <a:gd name="connsiteX19" fmla="*/ 1248663 w 1678587"/>
              <a:gd name="connsiteY19" fmla="*/ 686217 h 1533243"/>
              <a:gd name="connsiteX20" fmla="*/ 1242313 w 1678587"/>
              <a:gd name="connsiteY20" fmla="*/ 654467 h 1533243"/>
              <a:gd name="connsiteX21" fmla="*/ 1235963 w 1678587"/>
              <a:gd name="connsiteY21" fmla="*/ 635417 h 1533243"/>
              <a:gd name="connsiteX22" fmla="*/ 1223263 w 1678587"/>
              <a:gd name="connsiteY22" fmla="*/ 571917 h 1533243"/>
              <a:gd name="connsiteX23" fmla="*/ 1216913 w 1678587"/>
              <a:gd name="connsiteY23" fmla="*/ 546517 h 1533243"/>
              <a:gd name="connsiteX24" fmla="*/ 1204213 w 1678587"/>
              <a:gd name="connsiteY24" fmla="*/ 444917 h 1533243"/>
              <a:gd name="connsiteX25" fmla="*/ 1191513 w 1678587"/>
              <a:gd name="connsiteY25" fmla="*/ 387767 h 1533243"/>
              <a:gd name="connsiteX26" fmla="*/ 1178813 w 1678587"/>
              <a:gd name="connsiteY26" fmla="*/ 324267 h 1533243"/>
              <a:gd name="connsiteX27" fmla="*/ 1172463 w 1678587"/>
              <a:gd name="connsiteY27" fmla="*/ 292517 h 1533243"/>
              <a:gd name="connsiteX28" fmla="*/ 1159763 w 1678587"/>
              <a:gd name="connsiteY28" fmla="*/ 254417 h 1533243"/>
              <a:gd name="connsiteX29" fmla="*/ 1147063 w 1678587"/>
              <a:gd name="connsiteY29" fmla="*/ 140117 h 1533243"/>
              <a:gd name="connsiteX30" fmla="*/ 1140713 w 1678587"/>
              <a:gd name="connsiteY30" fmla="*/ 70267 h 1533243"/>
              <a:gd name="connsiteX31" fmla="*/ 874013 w 1678587"/>
              <a:gd name="connsiteY31" fmla="*/ 57567 h 1533243"/>
              <a:gd name="connsiteX32" fmla="*/ 702563 w 1678587"/>
              <a:gd name="connsiteY32" fmla="*/ 63917 h 1533243"/>
              <a:gd name="connsiteX33" fmla="*/ 594613 w 1678587"/>
              <a:gd name="connsiteY33" fmla="*/ 70267 h 1533243"/>
              <a:gd name="connsiteX34" fmla="*/ 372363 w 1678587"/>
              <a:gd name="connsiteY34" fmla="*/ 76617 h 1533243"/>
              <a:gd name="connsiteX35" fmla="*/ 143763 w 1678587"/>
              <a:gd name="connsiteY35" fmla="*/ 89317 h 1533243"/>
              <a:gd name="connsiteX36" fmla="*/ 105663 w 1678587"/>
              <a:gd name="connsiteY36" fmla="*/ 102017 h 1533243"/>
              <a:gd name="connsiteX0" fmla="*/ 105663 w 1678587"/>
              <a:gd name="connsiteY0" fmla="*/ 102017 h 1533243"/>
              <a:gd name="connsiteX1" fmla="*/ 112013 w 1678587"/>
              <a:gd name="connsiteY1" fmla="*/ 1441867 h 1533243"/>
              <a:gd name="connsiteX2" fmla="*/ 1578863 w 1678587"/>
              <a:gd name="connsiteY2" fmla="*/ 1410117 h 1533243"/>
              <a:gd name="connsiteX3" fmla="*/ 1547113 w 1678587"/>
              <a:gd name="connsiteY3" fmla="*/ 1378367 h 1533243"/>
              <a:gd name="connsiteX4" fmla="*/ 1451863 w 1678587"/>
              <a:gd name="connsiteY4" fmla="*/ 1295817 h 1533243"/>
              <a:gd name="connsiteX5" fmla="*/ 1432813 w 1678587"/>
              <a:gd name="connsiteY5" fmla="*/ 1276767 h 1533243"/>
              <a:gd name="connsiteX6" fmla="*/ 1413763 w 1678587"/>
              <a:gd name="connsiteY6" fmla="*/ 1270417 h 1533243"/>
              <a:gd name="connsiteX7" fmla="*/ 1407413 w 1678587"/>
              <a:gd name="connsiteY7" fmla="*/ 1251367 h 1533243"/>
              <a:gd name="connsiteX8" fmla="*/ 1343913 w 1678587"/>
              <a:gd name="connsiteY8" fmla="*/ 1194217 h 1533243"/>
              <a:gd name="connsiteX9" fmla="*/ 1337563 w 1678587"/>
              <a:gd name="connsiteY9" fmla="*/ 1162467 h 1533243"/>
              <a:gd name="connsiteX10" fmla="*/ 1324863 w 1678587"/>
              <a:gd name="connsiteY10" fmla="*/ 1143417 h 1533243"/>
              <a:gd name="connsiteX11" fmla="*/ 1312163 w 1678587"/>
              <a:gd name="connsiteY11" fmla="*/ 1105317 h 1533243"/>
              <a:gd name="connsiteX12" fmla="*/ 1305813 w 1678587"/>
              <a:gd name="connsiteY12" fmla="*/ 1086267 h 1533243"/>
              <a:gd name="connsiteX13" fmla="*/ 1299463 w 1678587"/>
              <a:gd name="connsiteY13" fmla="*/ 1054517 h 1533243"/>
              <a:gd name="connsiteX14" fmla="*/ 1293113 w 1678587"/>
              <a:gd name="connsiteY14" fmla="*/ 1003717 h 1533243"/>
              <a:gd name="connsiteX15" fmla="*/ 1286763 w 1678587"/>
              <a:gd name="connsiteY15" fmla="*/ 978317 h 1533243"/>
              <a:gd name="connsiteX16" fmla="*/ 1274063 w 1678587"/>
              <a:gd name="connsiteY16" fmla="*/ 832267 h 1533243"/>
              <a:gd name="connsiteX17" fmla="*/ 1261363 w 1678587"/>
              <a:gd name="connsiteY17" fmla="*/ 743367 h 1533243"/>
              <a:gd name="connsiteX18" fmla="*/ 1248663 w 1678587"/>
              <a:gd name="connsiteY18" fmla="*/ 686217 h 1533243"/>
              <a:gd name="connsiteX19" fmla="*/ 1242313 w 1678587"/>
              <a:gd name="connsiteY19" fmla="*/ 654467 h 1533243"/>
              <a:gd name="connsiteX20" fmla="*/ 1235963 w 1678587"/>
              <a:gd name="connsiteY20" fmla="*/ 635417 h 1533243"/>
              <a:gd name="connsiteX21" fmla="*/ 1223263 w 1678587"/>
              <a:gd name="connsiteY21" fmla="*/ 571917 h 1533243"/>
              <a:gd name="connsiteX22" fmla="*/ 1216913 w 1678587"/>
              <a:gd name="connsiteY22" fmla="*/ 546517 h 1533243"/>
              <a:gd name="connsiteX23" fmla="*/ 1204213 w 1678587"/>
              <a:gd name="connsiteY23" fmla="*/ 444917 h 1533243"/>
              <a:gd name="connsiteX24" fmla="*/ 1191513 w 1678587"/>
              <a:gd name="connsiteY24" fmla="*/ 387767 h 1533243"/>
              <a:gd name="connsiteX25" fmla="*/ 1178813 w 1678587"/>
              <a:gd name="connsiteY25" fmla="*/ 324267 h 1533243"/>
              <a:gd name="connsiteX26" fmla="*/ 1172463 w 1678587"/>
              <a:gd name="connsiteY26" fmla="*/ 292517 h 1533243"/>
              <a:gd name="connsiteX27" fmla="*/ 1159763 w 1678587"/>
              <a:gd name="connsiteY27" fmla="*/ 254417 h 1533243"/>
              <a:gd name="connsiteX28" fmla="*/ 1147063 w 1678587"/>
              <a:gd name="connsiteY28" fmla="*/ 140117 h 1533243"/>
              <a:gd name="connsiteX29" fmla="*/ 1140713 w 1678587"/>
              <a:gd name="connsiteY29" fmla="*/ 70267 h 1533243"/>
              <a:gd name="connsiteX30" fmla="*/ 874013 w 1678587"/>
              <a:gd name="connsiteY30" fmla="*/ 57567 h 1533243"/>
              <a:gd name="connsiteX31" fmla="*/ 702563 w 1678587"/>
              <a:gd name="connsiteY31" fmla="*/ 63917 h 1533243"/>
              <a:gd name="connsiteX32" fmla="*/ 594613 w 1678587"/>
              <a:gd name="connsiteY32" fmla="*/ 70267 h 1533243"/>
              <a:gd name="connsiteX33" fmla="*/ 372363 w 1678587"/>
              <a:gd name="connsiteY33" fmla="*/ 76617 h 1533243"/>
              <a:gd name="connsiteX34" fmla="*/ 143763 w 1678587"/>
              <a:gd name="connsiteY34" fmla="*/ 89317 h 1533243"/>
              <a:gd name="connsiteX35" fmla="*/ 105663 w 1678587"/>
              <a:gd name="connsiteY35" fmla="*/ 102017 h 1533243"/>
              <a:gd name="connsiteX0" fmla="*/ 105663 w 1656658"/>
              <a:gd name="connsiteY0" fmla="*/ 102017 h 1536057"/>
              <a:gd name="connsiteX1" fmla="*/ 112013 w 1656658"/>
              <a:gd name="connsiteY1" fmla="*/ 1441867 h 1536057"/>
              <a:gd name="connsiteX2" fmla="*/ 1578863 w 1656658"/>
              <a:gd name="connsiteY2" fmla="*/ 1410117 h 1536057"/>
              <a:gd name="connsiteX3" fmla="*/ 1451863 w 1656658"/>
              <a:gd name="connsiteY3" fmla="*/ 1295817 h 1536057"/>
              <a:gd name="connsiteX4" fmla="*/ 1432813 w 1656658"/>
              <a:gd name="connsiteY4" fmla="*/ 1276767 h 1536057"/>
              <a:gd name="connsiteX5" fmla="*/ 1413763 w 1656658"/>
              <a:gd name="connsiteY5" fmla="*/ 1270417 h 1536057"/>
              <a:gd name="connsiteX6" fmla="*/ 1407413 w 1656658"/>
              <a:gd name="connsiteY6" fmla="*/ 1251367 h 1536057"/>
              <a:gd name="connsiteX7" fmla="*/ 1343913 w 1656658"/>
              <a:gd name="connsiteY7" fmla="*/ 1194217 h 1536057"/>
              <a:gd name="connsiteX8" fmla="*/ 1337563 w 1656658"/>
              <a:gd name="connsiteY8" fmla="*/ 1162467 h 1536057"/>
              <a:gd name="connsiteX9" fmla="*/ 1324863 w 1656658"/>
              <a:gd name="connsiteY9" fmla="*/ 1143417 h 1536057"/>
              <a:gd name="connsiteX10" fmla="*/ 1312163 w 1656658"/>
              <a:gd name="connsiteY10" fmla="*/ 1105317 h 1536057"/>
              <a:gd name="connsiteX11" fmla="*/ 1305813 w 1656658"/>
              <a:gd name="connsiteY11" fmla="*/ 1086267 h 1536057"/>
              <a:gd name="connsiteX12" fmla="*/ 1299463 w 1656658"/>
              <a:gd name="connsiteY12" fmla="*/ 1054517 h 1536057"/>
              <a:gd name="connsiteX13" fmla="*/ 1293113 w 1656658"/>
              <a:gd name="connsiteY13" fmla="*/ 1003717 h 1536057"/>
              <a:gd name="connsiteX14" fmla="*/ 1286763 w 1656658"/>
              <a:gd name="connsiteY14" fmla="*/ 978317 h 1536057"/>
              <a:gd name="connsiteX15" fmla="*/ 1274063 w 1656658"/>
              <a:gd name="connsiteY15" fmla="*/ 832267 h 1536057"/>
              <a:gd name="connsiteX16" fmla="*/ 1261363 w 1656658"/>
              <a:gd name="connsiteY16" fmla="*/ 743367 h 1536057"/>
              <a:gd name="connsiteX17" fmla="*/ 1248663 w 1656658"/>
              <a:gd name="connsiteY17" fmla="*/ 686217 h 1536057"/>
              <a:gd name="connsiteX18" fmla="*/ 1242313 w 1656658"/>
              <a:gd name="connsiteY18" fmla="*/ 654467 h 1536057"/>
              <a:gd name="connsiteX19" fmla="*/ 1235963 w 1656658"/>
              <a:gd name="connsiteY19" fmla="*/ 635417 h 1536057"/>
              <a:gd name="connsiteX20" fmla="*/ 1223263 w 1656658"/>
              <a:gd name="connsiteY20" fmla="*/ 571917 h 1536057"/>
              <a:gd name="connsiteX21" fmla="*/ 1216913 w 1656658"/>
              <a:gd name="connsiteY21" fmla="*/ 546517 h 1536057"/>
              <a:gd name="connsiteX22" fmla="*/ 1204213 w 1656658"/>
              <a:gd name="connsiteY22" fmla="*/ 444917 h 1536057"/>
              <a:gd name="connsiteX23" fmla="*/ 1191513 w 1656658"/>
              <a:gd name="connsiteY23" fmla="*/ 387767 h 1536057"/>
              <a:gd name="connsiteX24" fmla="*/ 1178813 w 1656658"/>
              <a:gd name="connsiteY24" fmla="*/ 324267 h 1536057"/>
              <a:gd name="connsiteX25" fmla="*/ 1172463 w 1656658"/>
              <a:gd name="connsiteY25" fmla="*/ 292517 h 1536057"/>
              <a:gd name="connsiteX26" fmla="*/ 1159763 w 1656658"/>
              <a:gd name="connsiteY26" fmla="*/ 254417 h 1536057"/>
              <a:gd name="connsiteX27" fmla="*/ 1147063 w 1656658"/>
              <a:gd name="connsiteY27" fmla="*/ 140117 h 1536057"/>
              <a:gd name="connsiteX28" fmla="*/ 1140713 w 1656658"/>
              <a:gd name="connsiteY28" fmla="*/ 70267 h 1536057"/>
              <a:gd name="connsiteX29" fmla="*/ 874013 w 1656658"/>
              <a:gd name="connsiteY29" fmla="*/ 57567 h 1536057"/>
              <a:gd name="connsiteX30" fmla="*/ 702563 w 1656658"/>
              <a:gd name="connsiteY30" fmla="*/ 63917 h 1536057"/>
              <a:gd name="connsiteX31" fmla="*/ 594613 w 1656658"/>
              <a:gd name="connsiteY31" fmla="*/ 70267 h 1536057"/>
              <a:gd name="connsiteX32" fmla="*/ 372363 w 1656658"/>
              <a:gd name="connsiteY32" fmla="*/ 76617 h 1536057"/>
              <a:gd name="connsiteX33" fmla="*/ 143763 w 1656658"/>
              <a:gd name="connsiteY33" fmla="*/ 89317 h 1536057"/>
              <a:gd name="connsiteX34" fmla="*/ 105663 w 1656658"/>
              <a:gd name="connsiteY34" fmla="*/ 102017 h 1536057"/>
              <a:gd name="connsiteX0" fmla="*/ 105663 w 1657115"/>
              <a:gd name="connsiteY0" fmla="*/ 102017 h 1536057"/>
              <a:gd name="connsiteX1" fmla="*/ 112013 w 1657115"/>
              <a:gd name="connsiteY1" fmla="*/ 1441867 h 1536057"/>
              <a:gd name="connsiteX2" fmla="*/ 1578863 w 1657115"/>
              <a:gd name="connsiteY2" fmla="*/ 1410117 h 1536057"/>
              <a:gd name="connsiteX3" fmla="*/ 1451863 w 1657115"/>
              <a:gd name="connsiteY3" fmla="*/ 1295817 h 1536057"/>
              <a:gd name="connsiteX4" fmla="*/ 1413763 w 1657115"/>
              <a:gd name="connsiteY4" fmla="*/ 1270417 h 1536057"/>
              <a:gd name="connsiteX5" fmla="*/ 1407413 w 1657115"/>
              <a:gd name="connsiteY5" fmla="*/ 1251367 h 1536057"/>
              <a:gd name="connsiteX6" fmla="*/ 1343913 w 1657115"/>
              <a:gd name="connsiteY6" fmla="*/ 1194217 h 1536057"/>
              <a:gd name="connsiteX7" fmla="*/ 1337563 w 1657115"/>
              <a:gd name="connsiteY7" fmla="*/ 1162467 h 1536057"/>
              <a:gd name="connsiteX8" fmla="*/ 1324863 w 1657115"/>
              <a:gd name="connsiteY8" fmla="*/ 1143417 h 1536057"/>
              <a:gd name="connsiteX9" fmla="*/ 1312163 w 1657115"/>
              <a:gd name="connsiteY9" fmla="*/ 1105317 h 1536057"/>
              <a:gd name="connsiteX10" fmla="*/ 1305813 w 1657115"/>
              <a:gd name="connsiteY10" fmla="*/ 1086267 h 1536057"/>
              <a:gd name="connsiteX11" fmla="*/ 1299463 w 1657115"/>
              <a:gd name="connsiteY11" fmla="*/ 1054517 h 1536057"/>
              <a:gd name="connsiteX12" fmla="*/ 1293113 w 1657115"/>
              <a:gd name="connsiteY12" fmla="*/ 1003717 h 1536057"/>
              <a:gd name="connsiteX13" fmla="*/ 1286763 w 1657115"/>
              <a:gd name="connsiteY13" fmla="*/ 978317 h 1536057"/>
              <a:gd name="connsiteX14" fmla="*/ 1274063 w 1657115"/>
              <a:gd name="connsiteY14" fmla="*/ 832267 h 1536057"/>
              <a:gd name="connsiteX15" fmla="*/ 1261363 w 1657115"/>
              <a:gd name="connsiteY15" fmla="*/ 743367 h 1536057"/>
              <a:gd name="connsiteX16" fmla="*/ 1248663 w 1657115"/>
              <a:gd name="connsiteY16" fmla="*/ 686217 h 1536057"/>
              <a:gd name="connsiteX17" fmla="*/ 1242313 w 1657115"/>
              <a:gd name="connsiteY17" fmla="*/ 654467 h 1536057"/>
              <a:gd name="connsiteX18" fmla="*/ 1235963 w 1657115"/>
              <a:gd name="connsiteY18" fmla="*/ 635417 h 1536057"/>
              <a:gd name="connsiteX19" fmla="*/ 1223263 w 1657115"/>
              <a:gd name="connsiteY19" fmla="*/ 571917 h 1536057"/>
              <a:gd name="connsiteX20" fmla="*/ 1216913 w 1657115"/>
              <a:gd name="connsiteY20" fmla="*/ 546517 h 1536057"/>
              <a:gd name="connsiteX21" fmla="*/ 1204213 w 1657115"/>
              <a:gd name="connsiteY21" fmla="*/ 444917 h 1536057"/>
              <a:gd name="connsiteX22" fmla="*/ 1191513 w 1657115"/>
              <a:gd name="connsiteY22" fmla="*/ 387767 h 1536057"/>
              <a:gd name="connsiteX23" fmla="*/ 1178813 w 1657115"/>
              <a:gd name="connsiteY23" fmla="*/ 324267 h 1536057"/>
              <a:gd name="connsiteX24" fmla="*/ 1172463 w 1657115"/>
              <a:gd name="connsiteY24" fmla="*/ 292517 h 1536057"/>
              <a:gd name="connsiteX25" fmla="*/ 1159763 w 1657115"/>
              <a:gd name="connsiteY25" fmla="*/ 254417 h 1536057"/>
              <a:gd name="connsiteX26" fmla="*/ 1147063 w 1657115"/>
              <a:gd name="connsiteY26" fmla="*/ 140117 h 1536057"/>
              <a:gd name="connsiteX27" fmla="*/ 1140713 w 1657115"/>
              <a:gd name="connsiteY27" fmla="*/ 70267 h 1536057"/>
              <a:gd name="connsiteX28" fmla="*/ 874013 w 1657115"/>
              <a:gd name="connsiteY28" fmla="*/ 57567 h 1536057"/>
              <a:gd name="connsiteX29" fmla="*/ 702563 w 1657115"/>
              <a:gd name="connsiteY29" fmla="*/ 63917 h 1536057"/>
              <a:gd name="connsiteX30" fmla="*/ 594613 w 1657115"/>
              <a:gd name="connsiteY30" fmla="*/ 70267 h 1536057"/>
              <a:gd name="connsiteX31" fmla="*/ 372363 w 1657115"/>
              <a:gd name="connsiteY31" fmla="*/ 76617 h 1536057"/>
              <a:gd name="connsiteX32" fmla="*/ 143763 w 1657115"/>
              <a:gd name="connsiteY32" fmla="*/ 89317 h 1536057"/>
              <a:gd name="connsiteX33" fmla="*/ 105663 w 1657115"/>
              <a:gd name="connsiteY33" fmla="*/ 102017 h 1536057"/>
              <a:gd name="connsiteX0" fmla="*/ 105663 w 1657268"/>
              <a:gd name="connsiteY0" fmla="*/ 102017 h 1536057"/>
              <a:gd name="connsiteX1" fmla="*/ 112013 w 1657268"/>
              <a:gd name="connsiteY1" fmla="*/ 1441867 h 1536057"/>
              <a:gd name="connsiteX2" fmla="*/ 1578863 w 1657268"/>
              <a:gd name="connsiteY2" fmla="*/ 1410117 h 1536057"/>
              <a:gd name="connsiteX3" fmla="*/ 1451863 w 1657268"/>
              <a:gd name="connsiteY3" fmla="*/ 1295817 h 1536057"/>
              <a:gd name="connsiteX4" fmla="*/ 1407413 w 1657268"/>
              <a:gd name="connsiteY4" fmla="*/ 1251367 h 1536057"/>
              <a:gd name="connsiteX5" fmla="*/ 1343913 w 1657268"/>
              <a:gd name="connsiteY5" fmla="*/ 1194217 h 1536057"/>
              <a:gd name="connsiteX6" fmla="*/ 1337563 w 1657268"/>
              <a:gd name="connsiteY6" fmla="*/ 1162467 h 1536057"/>
              <a:gd name="connsiteX7" fmla="*/ 1324863 w 1657268"/>
              <a:gd name="connsiteY7" fmla="*/ 1143417 h 1536057"/>
              <a:gd name="connsiteX8" fmla="*/ 1312163 w 1657268"/>
              <a:gd name="connsiteY8" fmla="*/ 1105317 h 1536057"/>
              <a:gd name="connsiteX9" fmla="*/ 1305813 w 1657268"/>
              <a:gd name="connsiteY9" fmla="*/ 1086267 h 1536057"/>
              <a:gd name="connsiteX10" fmla="*/ 1299463 w 1657268"/>
              <a:gd name="connsiteY10" fmla="*/ 1054517 h 1536057"/>
              <a:gd name="connsiteX11" fmla="*/ 1293113 w 1657268"/>
              <a:gd name="connsiteY11" fmla="*/ 1003717 h 1536057"/>
              <a:gd name="connsiteX12" fmla="*/ 1286763 w 1657268"/>
              <a:gd name="connsiteY12" fmla="*/ 978317 h 1536057"/>
              <a:gd name="connsiteX13" fmla="*/ 1274063 w 1657268"/>
              <a:gd name="connsiteY13" fmla="*/ 832267 h 1536057"/>
              <a:gd name="connsiteX14" fmla="*/ 1261363 w 1657268"/>
              <a:gd name="connsiteY14" fmla="*/ 743367 h 1536057"/>
              <a:gd name="connsiteX15" fmla="*/ 1248663 w 1657268"/>
              <a:gd name="connsiteY15" fmla="*/ 686217 h 1536057"/>
              <a:gd name="connsiteX16" fmla="*/ 1242313 w 1657268"/>
              <a:gd name="connsiteY16" fmla="*/ 654467 h 1536057"/>
              <a:gd name="connsiteX17" fmla="*/ 1235963 w 1657268"/>
              <a:gd name="connsiteY17" fmla="*/ 635417 h 1536057"/>
              <a:gd name="connsiteX18" fmla="*/ 1223263 w 1657268"/>
              <a:gd name="connsiteY18" fmla="*/ 571917 h 1536057"/>
              <a:gd name="connsiteX19" fmla="*/ 1216913 w 1657268"/>
              <a:gd name="connsiteY19" fmla="*/ 546517 h 1536057"/>
              <a:gd name="connsiteX20" fmla="*/ 1204213 w 1657268"/>
              <a:gd name="connsiteY20" fmla="*/ 444917 h 1536057"/>
              <a:gd name="connsiteX21" fmla="*/ 1191513 w 1657268"/>
              <a:gd name="connsiteY21" fmla="*/ 387767 h 1536057"/>
              <a:gd name="connsiteX22" fmla="*/ 1178813 w 1657268"/>
              <a:gd name="connsiteY22" fmla="*/ 324267 h 1536057"/>
              <a:gd name="connsiteX23" fmla="*/ 1172463 w 1657268"/>
              <a:gd name="connsiteY23" fmla="*/ 292517 h 1536057"/>
              <a:gd name="connsiteX24" fmla="*/ 1159763 w 1657268"/>
              <a:gd name="connsiteY24" fmla="*/ 254417 h 1536057"/>
              <a:gd name="connsiteX25" fmla="*/ 1147063 w 1657268"/>
              <a:gd name="connsiteY25" fmla="*/ 140117 h 1536057"/>
              <a:gd name="connsiteX26" fmla="*/ 1140713 w 1657268"/>
              <a:gd name="connsiteY26" fmla="*/ 70267 h 1536057"/>
              <a:gd name="connsiteX27" fmla="*/ 874013 w 1657268"/>
              <a:gd name="connsiteY27" fmla="*/ 57567 h 1536057"/>
              <a:gd name="connsiteX28" fmla="*/ 702563 w 1657268"/>
              <a:gd name="connsiteY28" fmla="*/ 63917 h 1536057"/>
              <a:gd name="connsiteX29" fmla="*/ 594613 w 1657268"/>
              <a:gd name="connsiteY29" fmla="*/ 70267 h 1536057"/>
              <a:gd name="connsiteX30" fmla="*/ 372363 w 1657268"/>
              <a:gd name="connsiteY30" fmla="*/ 76617 h 1536057"/>
              <a:gd name="connsiteX31" fmla="*/ 143763 w 1657268"/>
              <a:gd name="connsiteY31" fmla="*/ 89317 h 1536057"/>
              <a:gd name="connsiteX32" fmla="*/ 105663 w 1657268"/>
              <a:gd name="connsiteY32" fmla="*/ 102017 h 1536057"/>
              <a:gd name="connsiteX0" fmla="*/ 105663 w 1658829"/>
              <a:gd name="connsiteY0" fmla="*/ 102017 h 1536057"/>
              <a:gd name="connsiteX1" fmla="*/ 112013 w 1658829"/>
              <a:gd name="connsiteY1" fmla="*/ 1441867 h 1536057"/>
              <a:gd name="connsiteX2" fmla="*/ 1578863 w 1658829"/>
              <a:gd name="connsiteY2" fmla="*/ 1410117 h 1536057"/>
              <a:gd name="connsiteX3" fmla="*/ 1451863 w 1658829"/>
              <a:gd name="connsiteY3" fmla="*/ 1295817 h 1536057"/>
              <a:gd name="connsiteX4" fmla="*/ 1343913 w 1658829"/>
              <a:gd name="connsiteY4" fmla="*/ 1194217 h 1536057"/>
              <a:gd name="connsiteX5" fmla="*/ 1337563 w 1658829"/>
              <a:gd name="connsiteY5" fmla="*/ 1162467 h 1536057"/>
              <a:gd name="connsiteX6" fmla="*/ 1324863 w 1658829"/>
              <a:gd name="connsiteY6" fmla="*/ 1143417 h 1536057"/>
              <a:gd name="connsiteX7" fmla="*/ 1312163 w 1658829"/>
              <a:gd name="connsiteY7" fmla="*/ 1105317 h 1536057"/>
              <a:gd name="connsiteX8" fmla="*/ 1305813 w 1658829"/>
              <a:gd name="connsiteY8" fmla="*/ 1086267 h 1536057"/>
              <a:gd name="connsiteX9" fmla="*/ 1299463 w 1658829"/>
              <a:gd name="connsiteY9" fmla="*/ 1054517 h 1536057"/>
              <a:gd name="connsiteX10" fmla="*/ 1293113 w 1658829"/>
              <a:gd name="connsiteY10" fmla="*/ 1003717 h 1536057"/>
              <a:gd name="connsiteX11" fmla="*/ 1286763 w 1658829"/>
              <a:gd name="connsiteY11" fmla="*/ 978317 h 1536057"/>
              <a:gd name="connsiteX12" fmla="*/ 1274063 w 1658829"/>
              <a:gd name="connsiteY12" fmla="*/ 832267 h 1536057"/>
              <a:gd name="connsiteX13" fmla="*/ 1261363 w 1658829"/>
              <a:gd name="connsiteY13" fmla="*/ 743367 h 1536057"/>
              <a:gd name="connsiteX14" fmla="*/ 1248663 w 1658829"/>
              <a:gd name="connsiteY14" fmla="*/ 686217 h 1536057"/>
              <a:gd name="connsiteX15" fmla="*/ 1242313 w 1658829"/>
              <a:gd name="connsiteY15" fmla="*/ 654467 h 1536057"/>
              <a:gd name="connsiteX16" fmla="*/ 1235963 w 1658829"/>
              <a:gd name="connsiteY16" fmla="*/ 635417 h 1536057"/>
              <a:gd name="connsiteX17" fmla="*/ 1223263 w 1658829"/>
              <a:gd name="connsiteY17" fmla="*/ 571917 h 1536057"/>
              <a:gd name="connsiteX18" fmla="*/ 1216913 w 1658829"/>
              <a:gd name="connsiteY18" fmla="*/ 546517 h 1536057"/>
              <a:gd name="connsiteX19" fmla="*/ 1204213 w 1658829"/>
              <a:gd name="connsiteY19" fmla="*/ 444917 h 1536057"/>
              <a:gd name="connsiteX20" fmla="*/ 1191513 w 1658829"/>
              <a:gd name="connsiteY20" fmla="*/ 387767 h 1536057"/>
              <a:gd name="connsiteX21" fmla="*/ 1178813 w 1658829"/>
              <a:gd name="connsiteY21" fmla="*/ 324267 h 1536057"/>
              <a:gd name="connsiteX22" fmla="*/ 1172463 w 1658829"/>
              <a:gd name="connsiteY22" fmla="*/ 292517 h 1536057"/>
              <a:gd name="connsiteX23" fmla="*/ 1159763 w 1658829"/>
              <a:gd name="connsiteY23" fmla="*/ 254417 h 1536057"/>
              <a:gd name="connsiteX24" fmla="*/ 1147063 w 1658829"/>
              <a:gd name="connsiteY24" fmla="*/ 140117 h 1536057"/>
              <a:gd name="connsiteX25" fmla="*/ 1140713 w 1658829"/>
              <a:gd name="connsiteY25" fmla="*/ 70267 h 1536057"/>
              <a:gd name="connsiteX26" fmla="*/ 874013 w 1658829"/>
              <a:gd name="connsiteY26" fmla="*/ 57567 h 1536057"/>
              <a:gd name="connsiteX27" fmla="*/ 702563 w 1658829"/>
              <a:gd name="connsiteY27" fmla="*/ 63917 h 1536057"/>
              <a:gd name="connsiteX28" fmla="*/ 594613 w 1658829"/>
              <a:gd name="connsiteY28" fmla="*/ 70267 h 1536057"/>
              <a:gd name="connsiteX29" fmla="*/ 372363 w 1658829"/>
              <a:gd name="connsiteY29" fmla="*/ 76617 h 1536057"/>
              <a:gd name="connsiteX30" fmla="*/ 143763 w 1658829"/>
              <a:gd name="connsiteY30" fmla="*/ 89317 h 1536057"/>
              <a:gd name="connsiteX31" fmla="*/ 105663 w 1658829"/>
              <a:gd name="connsiteY31"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324863 w 1658988"/>
              <a:gd name="connsiteY5" fmla="*/ 1143417 h 1536057"/>
              <a:gd name="connsiteX6" fmla="*/ 1312163 w 1658988"/>
              <a:gd name="connsiteY6" fmla="*/ 1105317 h 1536057"/>
              <a:gd name="connsiteX7" fmla="*/ 1305813 w 1658988"/>
              <a:gd name="connsiteY7" fmla="*/ 1086267 h 1536057"/>
              <a:gd name="connsiteX8" fmla="*/ 1299463 w 1658988"/>
              <a:gd name="connsiteY8" fmla="*/ 1054517 h 1536057"/>
              <a:gd name="connsiteX9" fmla="*/ 1293113 w 1658988"/>
              <a:gd name="connsiteY9" fmla="*/ 1003717 h 1536057"/>
              <a:gd name="connsiteX10" fmla="*/ 1286763 w 1658988"/>
              <a:gd name="connsiteY10" fmla="*/ 978317 h 1536057"/>
              <a:gd name="connsiteX11" fmla="*/ 1274063 w 1658988"/>
              <a:gd name="connsiteY11" fmla="*/ 832267 h 1536057"/>
              <a:gd name="connsiteX12" fmla="*/ 1261363 w 1658988"/>
              <a:gd name="connsiteY12" fmla="*/ 743367 h 1536057"/>
              <a:gd name="connsiteX13" fmla="*/ 1248663 w 1658988"/>
              <a:gd name="connsiteY13" fmla="*/ 686217 h 1536057"/>
              <a:gd name="connsiteX14" fmla="*/ 1242313 w 1658988"/>
              <a:gd name="connsiteY14" fmla="*/ 654467 h 1536057"/>
              <a:gd name="connsiteX15" fmla="*/ 1235963 w 1658988"/>
              <a:gd name="connsiteY15" fmla="*/ 635417 h 1536057"/>
              <a:gd name="connsiteX16" fmla="*/ 1223263 w 1658988"/>
              <a:gd name="connsiteY16" fmla="*/ 571917 h 1536057"/>
              <a:gd name="connsiteX17" fmla="*/ 1216913 w 1658988"/>
              <a:gd name="connsiteY17" fmla="*/ 546517 h 1536057"/>
              <a:gd name="connsiteX18" fmla="*/ 1204213 w 1658988"/>
              <a:gd name="connsiteY18" fmla="*/ 444917 h 1536057"/>
              <a:gd name="connsiteX19" fmla="*/ 1191513 w 1658988"/>
              <a:gd name="connsiteY19" fmla="*/ 387767 h 1536057"/>
              <a:gd name="connsiteX20" fmla="*/ 1178813 w 1658988"/>
              <a:gd name="connsiteY20" fmla="*/ 324267 h 1536057"/>
              <a:gd name="connsiteX21" fmla="*/ 1172463 w 1658988"/>
              <a:gd name="connsiteY21" fmla="*/ 292517 h 1536057"/>
              <a:gd name="connsiteX22" fmla="*/ 1159763 w 1658988"/>
              <a:gd name="connsiteY22" fmla="*/ 254417 h 1536057"/>
              <a:gd name="connsiteX23" fmla="*/ 1147063 w 1658988"/>
              <a:gd name="connsiteY23" fmla="*/ 140117 h 1536057"/>
              <a:gd name="connsiteX24" fmla="*/ 1140713 w 1658988"/>
              <a:gd name="connsiteY24" fmla="*/ 70267 h 1536057"/>
              <a:gd name="connsiteX25" fmla="*/ 874013 w 1658988"/>
              <a:gd name="connsiteY25" fmla="*/ 57567 h 1536057"/>
              <a:gd name="connsiteX26" fmla="*/ 702563 w 1658988"/>
              <a:gd name="connsiteY26" fmla="*/ 63917 h 1536057"/>
              <a:gd name="connsiteX27" fmla="*/ 594613 w 1658988"/>
              <a:gd name="connsiteY27" fmla="*/ 70267 h 1536057"/>
              <a:gd name="connsiteX28" fmla="*/ 372363 w 1658988"/>
              <a:gd name="connsiteY28" fmla="*/ 76617 h 1536057"/>
              <a:gd name="connsiteX29" fmla="*/ 143763 w 1658988"/>
              <a:gd name="connsiteY29" fmla="*/ 89317 h 1536057"/>
              <a:gd name="connsiteX30" fmla="*/ 105663 w 1658988"/>
              <a:gd name="connsiteY30"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312163 w 1658988"/>
              <a:gd name="connsiteY5" fmla="*/ 1105317 h 1536057"/>
              <a:gd name="connsiteX6" fmla="*/ 1305813 w 1658988"/>
              <a:gd name="connsiteY6" fmla="*/ 1086267 h 1536057"/>
              <a:gd name="connsiteX7" fmla="*/ 1299463 w 1658988"/>
              <a:gd name="connsiteY7" fmla="*/ 1054517 h 1536057"/>
              <a:gd name="connsiteX8" fmla="*/ 1293113 w 1658988"/>
              <a:gd name="connsiteY8" fmla="*/ 1003717 h 1536057"/>
              <a:gd name="connsiteX9" fmla="*/ 1286763 w 1658988"/>
              <a:gd name="connsiteY9" fmla="*/ 978317 h 1536057"/>
              <a:gd name="connsiteX10" fmla="*/ 1274063 w 1658988"/>
              <a:gd name="connsiteY10" fmla="*/ 832267 h 1536057"/>
              <a:gd name="connsiteX11" fmla="*/ 1261363 w 1658988"/>
              <a:gd name="connsiteY11" fmla="*/ 743367 h 1536057"/>
              <a:gd name="connsiteX12" fmla="*/ 1248663 w 1658988"/>
              <a:gd name="connsiteY12" fmla="*/ 686217 h 1536057"/>
              <a:gd name="connsiteX13" fmla="*/ 1242313 w 1658988"/>
              <a:gd name="connsiteY13" fmla="*/ 654467 h 1536057"/>
              <a:gd name="connsiteX14" fmla="*/ 1235963 w 1658988"/>
              <a:gd name="connsiteY14" fmla="*/ 635417 h 1536057"/>
              <a:gd name="connsiteX15" fmla="*/ 1223263 w 1658988"/>
              <a:gd name="connsiteY15" fmla="*/ 571917 h 1536057"/>
              <a:gd name="connsiteX16" fmla="*/ 1216913 w 1658988"/>
              <a:gd name="connsiteY16" fmla="*/ 546517 h 1536057"/>
              <a:gd name="connsiteX17" fmla="*/ 1204213 w 1658988"/>
              <a:gd name="connsiteY17" fmla="*/ 444917 h 1536057"/>
              <a:gd name="connsiteX18" fmla="*/ 1191513 w 1658988"/>
              <a:gd name="connsiteY18" fmla="*/ 387767 h 1536057"/>
              <a:gd name="connsiteX19" fmla="*/ 1178813 w 1658988"/>
              <a:gd name="connsiteY19" fmla="*/ 324267 h 1536057"/>
              <a:gd name="connsiteX20" fmla="*/ 1172463 w 1658988"/>
              <a:gd name="connsiteY20" fmla="*/ 292517 h 1536057"/>
              <a:gd name="connsiteX21" fmla="*/ 1159763 w 1658988"/>
              <a:gd name="connsiteY21" fmla="*/ 254417 h 1536057"/>
              <a:gd name="connsiteX22" fmla="*/ 1147063 w 1658988"/>
              <a:gd name="connsiteY22" fmla="*/ 140117 h 1536057"/>
              <a:gd name="connsiteX23" fmla="*/ 1140713 w 1658988"/>
              <a:gd name="connsiteY23" fmla="*/ 70267 h 1536057"/>
              <a:gd name="connsiteX24" fmla="*/ 874013 w 1658988"/>
              <a:gd name="connsiteY24" fmla="*/ 57567 h 1536057"/>
              <a:gd name="connsiteX25" fmla="*/ 702563 w 1658988"/>
              <a:gd name="connsiteY25" fmla="*/ 63917 h 1536057"/>
              <a:gd name="connsiteX26" fmla="*/ 594613 w 1658988"/>
              <a:gd name="connsiteY26" fmla="*/ 70267 h 1536057"/>
              <a:gd name="connsiteX27" fmla="*/ 372363 w 1658988"/>
              <a:gd name="connsiteY27" fmla="*/ 76617 h 1536057"/>
              <a:gd name="connsiteX28" fmla="*/ 143763 w 1658988"/>
              <a:gd name="connsiteY28" fmla="*/ 89317 h 1536057"/>
              <a:gd name="connsiteX29" fmla="*/ 105663 w 1658988"/>
              <a:gd name="connsiteY29"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312163 w 1658988"/>
              <a:gd name="connsiteY5" fmla="*/ 1105317 h 1536057"/>
              <a:gd name="connsiteX6" fmla="*/ 1299463 w 1658988"/>
              <a:gd name="connsiteY6" fmla="*/ 1054517 h 1536057"/>
              <a:gd name="connsiteX7" fmla="*/ 1293113 w 1658988"/>
              <a:gd name="connsiteY7" fmla="*/ 1003717 h 1536057"/>
              <a:gd name="connsiteX8" fmla="*/ 1286763 w 1658988"/>
              <a:gd name="connsiteY8" fmla="*/ 978317 h 1536057"/>
              <a:gd name="connsiteX9" fmla="*/ 1274063 w 1658988"/>
              <a:gd name="connsiteY9" fmla="*/ 832267 h 1536057"/>
              <a:gd name="connsiteX10" fmla="*/ 1261363 w 1658988"/>
              <a:gd name="connsiteY10" fmla="*/ 743367 h 1536057"/>
              <a:gd name="connsiteX11" fmla="*/ 1248663 w 1658988"/>
              <a:gd name="connsiteY11" fmla="*/ 686217 h 1536057"/>
              <a:gd name="connsiteX12" fmla="*/ 1242313 w 1658988"/>
              <a:gd name="connsiteY12" fmla="*/ 654467 h 1536057"/>
              <a:gd name="connsiteX13" fmla="*/ 1235963 w 1658988"/>
              <a:gd name="connsiteY13" fmla="*/ 635417 h 1536057"/>
              <a:gd name="connsiteX14" fmla="*/ 1223263 w 1658988"/>
              <a:gd name="connsiteY14" fmla="*/ 571917 h 1536057"/>
              <a:gd name="connsiteX15" fmla="*/ 1216913 w 1658988"/>
              <a:gd name="connsiteY15" fmla="*/ 546517 h 1536057"/>
              <a:gd name="connsiteX16" fmla="*/ 1204213 w 1658988"/>
              <a:gd name="connsiteY16" fmla="*/ 444917 h 1536057"/>
              <a:gd name="connsiteX17" fmla="*/ 1191513 w 1658988"/>
              <a:gd name="connsiteY17" fmla="*/ 387767 h 1536057"/>
              <a:gd name="connsiteX18" fmla="*/ 1178813 w 1658988"/>
              <a:gd name="connsiteY18" fmla="*/ 324267 h 1536057"/>
              <a:gd name="connsiteX19" fmla="*/ 1172463 w 1658988"/>
              <a:gd name="connsiteY19" fmla="*/ 292517 h 1536057"/>
              <a:gd name="connsiteX20" fmla="*/ 1159763 w 1658988"/>
              <a:gd name="connsiteY20" fmla="*/ 254417 h 1536057"/>
              <a:gd name="connsiteX21" fmla="*/ 1147063 w 1658988"/>
              <a:gd name="connsiteY21" fmla="*/ 140117 h 1536057"/>
              <a:gd name="connsiteX22" fmla="*/ 1140713 w 1658988"/>
              <a:gd name="connsiteY22" fmla="*/ 70267 h 1536057"/>
              <a:gd name="connsiteX23" fmla="*/ 874013 w 1658988"/>
              <a:gd name="connsiteY23" fmla="*/ 57567 h 1536057"/>
              <a:gd name="connsiteX24" fmla="*/ 702563 w 1658988"/>
              <a:gd name="connsiteY24" fmla="*/ 63917 h 1536057"/>
              <a:gd name="connsiteX25" fmla="*/ 594613 w 1658988"/>
              <a:gd name="connsiteY25" fmla="*/ 70267 h 1536057"/>
              <a:gd name="connsiteX26" fmla="*/ 372363 w 1658988"/>
              <a:gd name="connsiteY26" fmla="*/ 76617 h 1536057"/>
              <a:gd name="connsiteX27" fmla="*/ 143763 w 1658988"/>
              <a:gd name="connsiteY27" fmla="*/ 89317 h 1536057"/>
              <a:gd name="connsiteX28" fmla="*/ 105663 w 1658988"/>
              <a:gd name="connsiteY28"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99463 w 1658988"/>
              <a:gd name="connsiteY5" fmla="*/ 1054517 h 1536057"/>
              <a:gd name="connsiteX6" fmla="*/ 1293113 w 1658988"/>
              <a:gd name="connsiteY6" fmla="*/ 1003717 h 1536057"/>
              <a:gd name="connsiteX7" fmla="*/ 1286763 w 1658988"/>
              <a:gd name="connsiteY7" fmla="*/ 978317 h 1536057"/>
              <a:gd name="connsiteX8" fmla="*/ 1274063 w 1658988"/>
              <a:gd name="connsiteY8" fmla="*/ 832267 h 1536057"/>
              <a:gd name="connsiteX9" fmla="*/ 1261363 w 1658988"/>
              <a:gd name="connsiteY9" fmla="*/ 743367 h 1536057"/>
              <a:gd name="connsiteX10" fmla="*/ 1248663 w 1658988"/>
              <a:gd name="connsiteY10" fmla="*/ 686217 h 1536057"/>
              <a:gd name="connsiteX11" fmla="*/ 1242313 w 1658988"/>
              <a:gd name="connsiteY11" fmla="*/ 654467 h 1536057"/>
              <a:gd name="connsiteX12" fmla="*/ 1235963 w 1658988"/>
              <a:gd name="connsiteY12" fmla="*/ 635417 h 1536057"/>
              <a:gd name="connsiteX13" fmla="*/ 1223263 w 1658988"/>
              <a:gd name="connsiteY13" fmla="*/ 571917 h 1536057"/>
              <a:gd name="connsiteX14" fmla="*/ 1216913 w 1658988"/>
              <a:gd name="connsiteY14" fmla="*/ 546517 h 1536057"/>
              <a:gd name="connsiteX15" fmla="*/ 1204213 w 1658988"/>
              <a:gd name="connsiteY15" fmla="*/ 444917 h 1536057"/>
              <a:gd name="connsiteX16" fmla="*/ 1191513 w 1658988"/>
              <a:gd name="connsiteY16" fmla="*/ 387767 h 1536057"/>
              <a:gd name="connsiteX17" fmla="*/ 1178813 w 1658988"/>
              <a:gd name="connsiteY17" fmla="*/ 324267 h 1536057"/>
              <a:gd name="connsiteX18" fmla="*/ 1172463 w 1658988"/>
              <a:gd name="connsiteY18" fmla="*/ 292517 h 1536057"/>
              <a:gd name="connsiteX19" fmla="*/ 1159763 w 1658988"/>
              <a:gd name="connsiteY19" fmla="*/ 254417 h 1536057"/>
              <a:gd name="connsiteX20" fmla="*/ 1147063 w 1658988"/>
              <a:gd name="connsiteY20" fmla="*/ 140117 h 1536057"/>
              <a:gd name="connsiteX21" fmla="*/ 1140713 w 1658988"/>
              <a:gd name="connsiteY21" fmla="*/ 70267 h 1536057"/>
              <a:gd name="connsiteX22" fmla="*/ 874013 w 1658988"/>
              <a:gd name="connsiteY22" fmla="*/ 57567 h 1536057"/>
              <a:gd name="connsiteX23" fmla="*/ 702563 w 1658988"/>
              <a:gd name="connsiteY23" fmla="*/ 63917 h 1536057"/>
              <a:gd name="connsiteX24" fmla="*/ 594613 w 1658988"/>
              <a:gd name="connsiteY24" fmla="*/ 70267 h 1536057"/>
              <a:gd name="connsiteX25" fmla="*/ 372363 w 1658988"/>
              <a:gd name="connsiteY25" fmla="*/ 76617 h 1536057"/>
              <a:gd name="connsiteX26" fmla="*/ 143763 w 1658988"/>
              <a:gd name="connsiteY26" fmla="*/ 89317 h 1536057"/>
              <a:gd name="connsiteX27" fmla="*/ 105663 w 1658988"/>
              <a:gd name="connsiteY27"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93113 w 1658988"/>
              <a:gd name="connsiteY5" fmla="*/ 1003717 h 1536057"/>
              <a:gd name="connsiteX6" fmla="*/ 1286763 w 1658988"/>
              <a:gd name="connsiteY6" fmla="*/ 978317 h 1536057"/>
              <a:gd name="connsiteX7" fmla="*/ 1274063 w 1658988"/>
              <a:gd name="connsiteY7" fmla="*/ 832267 h 1536057"/>
              <a:gd name="connsiteX8" fmla="*/ 1261363 w 1658988"/>
              <a:gd name="connsiteY8" fmla="*/ 743367 h 1536057"/>
              <a:gd name="connsiteX9" fmla="*/ 1248663 w 1658988"/>
              <a:gd name="connsiteY9" fmla="*/ 686217 h 1536057"/>
              <a:gd name="connsiteX10" fmla="*/ 1242313 w 1658988"/>
              <a:gd name="connsiteY10" fmla="*/ 654467 h 1536057"/>
              <a:gd name="connsiteX11" fmla="*/ 1235963 w 1658988"/>
              <a:gd name="connsiteY11" fmla="*/ 635417 h 1536057"/>
              <a:gd name="connsiteX12" fmla="*/ 1223263 w 1658988"/>
              <a:gd name="connsiteY12" fmla="*/ 571917 h 1536057"/>
              <a:gd name="connsiteX13" fmla="*/ 1216913 w 1658988"/>
              <a:gd name="connsiteY13" fmla="*/ 546517 h 1536057"/>
              <a:gd name="connsiteX14" fmla="*/ 1204213 w 1658988"/>
              <a:gd name="connsiteY14" fmla="*/ 444917 h 1536057"/>
              <a:gd name="connsiteX15" fmla="*/ 1191513 w 1658988"/>
              <a:gd name="connsiteY15" fmla="*/ 387767 h 1536057"/>
              <a:gd name="connsiteX16" fmla="*/ 1178813 w 1658988"/>
              <a:gd name="connsiteY16" fmla="*/ 324267 h 1536057"/>
              <a:gd name="connsiteX17" fmla="*/ 1172463 w 1658988"/>
              <a:gd name="connsiteY17" fmla="*/ 292517 h 1536057"/>
              <a:gd name="connsiteX18" fmla="*/ 1159763 w 1658988"/>
              <a:gd name="connsiteY18" fmla="*/ 254417 h 1536057"/>
              <a:gd name="connsiteX19" fmla="*/ 1147063 w 1658988"/>
              <a:gd name="connsiteY19" fmla="*/ 140117 h 1536057"/>
              <a:gd name="connsiteX20" fmla="*/ 1140713 w 1658988"/>
              <a:gd name="connsiteY20" fmla="*/ 70267 h 1536057"/>
              <a:gd name="connsiteX21" fmla="*/ 874013 w 1658988"/>
              <a:gd name="connsiteY21" fmla="*/ 57567 h 1536057"/>
              <a:gd name="connsiteX22" fmla="*/ 702563 w 1658988"/>
              <a:gd name="connsiteY22" fmla="*/ 63917 h 1536057"/>
              <a:gd name="connsiteX23" fmla="*/ 594613 w 1658988"/>
              <a:gd name="connsiteY23" fmla="*/ 70267 h 1536057"/>
              <a:gd name="connsiteX24" fmla="*/ 372363 w 1658988"/>
              <a:gd name="connsiteY24" fmla="*/ 76617 h 1536057"/>
              <a:gd name="connsiteX25" fmla="*/ 143763 w 1658988"/>
              <a:gd name="connsiteY25" fmla="*/ 89317 h 1536057"/>
              <a:gd name="connsiteX26" fmla="*/ 105663 w 1658988"/>
              <a:gd name="connsiteY26"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74063 w 1658988"/>
              <a:gd name="connsiteY6" fmla="*/ 832267 h 1536057"/>
              <a:gd name="connsiteX7" fmla="*/ 1261363 w 1658988"/>
              <a:gd name="connsiteY7" fmla="*/ 743367 h 1536057"/>
              <a:gd name="connsiteX8" fmla="*/ 1248663 w 1658988"/>
              <a:gd name="connsiteY8" fmla="*/ 686217 h 1536057"/>
              <a:gd name="connsiteX9" fmla="*/ 1242313 w 1658988"/>
              <a:gd name="connsiteY9" fmla="*/ 654467 h 1536057"/>
              <a:gd name="connsiteX10" fmla="*/ 1235963 w 1658988"/>
              <a:gd name="connsiteY10" fmla="*/ 635417 h 1536057"/>
              <a:gd name="connsiteX11" fmla="*/ 1223263 w 1658988"/>
              <a:gd name="connsiteY11" fmla="*/ 571917 h 1536057"/>
              <a:gd name="connsiteX12" fmla="*/ 1216913 w 1658988"/>
              <a:gd name="connsiteY12" fmla="*/ 546517 h 1536057"/>
              <a:gd name="connsiteX13" fmla="*/ 1204213 w 1658988"/>
              <a:gd name="connsiteY13" fmla="*/ 444917 h 1536057"/>
              <a:gd name="connsiteX14" fmla="*/ 1191513 w 1658988"/>
              <a:gd name="connsiteY14" fmla="*/ 387767 h 1536057"/>
              <a:gd name="connsiteX15" fmla="*/ 1178813 w 1658988"/>
              <a:gd name="connsiteY15" fmla="*/ 324267 h 1536057"/>
              <a:gd name="connsiteX16" fmla="*/ 1172463 w 1658988"/>
              <a:gd name="connsiteY16" fmla="*/ 292517 h 1536057"/>
              <a:gd name="connsiteX17" fmla="*/ 1159763 w 1658988"/>
              <a:gd name="connsiteY17" fmla="*/ 254417 h 1536057"/>
              <a:gd name="connsiteX18" fmla="*/ 1147063 w 1658988"/>
              <a:gd name="connsiteY18" fmla="*/ 140117 h 1536057"/>
              <a:gd name="connsiteX19" fmla="*/ 1140713 w 1658988"/>
              <a:gd name="connsiteY19" fmla="*/ 70267 h 1536057"/>
              <a:gd name="connsiteX20" fmla="*/ 874013 w 1658988"/>
              <a:gd name="connsiteY20" fmla="*/ 57567 h 1536057"/>
              <a:gd name="connsiteX21" fmla="*/ 702563 w 1658988"/>
              <a:gd name="connsiteY21" fmla="*/ 63917 h 1536057"/>
              <a:gd name="connsiteX22" fmla="*/ 594613 w 1658988"/>
              <a:gd name="connsiteY22" fmla="*/ 70267 h 1536057"/>
              <a:gd name="connsiteX23" fmla="*/ 372363 w 1658988"/>
              <a:gd name="connsiteY23" fmla="*/ 76617 h 1536057"/>
              <a:gd name="connsiteX24" fmla="*/ 143763 w 1658988"/>
              <a:gd name="connsiteY24" fmla="*/ 89317 h 1536057"/>
              <a:gd name="connsiteX25" fmla="*/ 105663 w 1658988"/>
              <a:gd name="connsiteY25"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74063 w 1658988"/>
              <a:gd name="connsiteY6" fmla="*/ 832267 h 1536057"/>
              <a:gd name="connsiteX7" fmla="*/ 1267714 w 1658988"/>
              <a:gd name="connsiteY7" fmla="*/ 800517 h 1536057"/>
              <a:gd name="connsiteX8" fmla="*/ 1261363 w 1658988"/>
              <a:gd name="connsiteY8" fmla="*/ 743367 h 1536057"/>
              <a:gd name="connsiteX9" fmla="*/ 1248663 w 1658988"/>
              <a:gd name="connsiteY9" fmla="*/ 686217 h 1536057"/>
              <a:gd name="connsiteX10" fmla="*/ 1242313 w 1658988"/>
              <a:gd name="connsiteY10" fmla="*/ 654467 h 1536057"/>
              <a:gd name="connsiteX11" fmla="*/ 1235963 w 1658988"/>
              <a:gd name="connsiteY11" fmla="*/ 635417 h 1536057"/>
              <a:gd name="connsiteX12" fmla="*/ 1223263 w 1658988"/>
              <a:gd name="connsiteY12" fmla="*/ 571917 h 1536057"/>
              <a:gd name="connsiteX13" fmla="*/ 1216913 w 1658988"/>
              <a:gd name="connsiteY13" fmla="*/ 546517 h 1536057"/>
              <a:gd name="connsiteX14" fmla="*/ 1204213 w 1658988"/>
              <a:gd name="connsiteY14" fmla="*/ 444917 h 1536057"/>
              <a:gd name="connsiteX15" fmla="*/ 1191513 w 1658988"/>
              <a:gd name="connsiteY15" fmla="*/ 387767 h 1536057"/>
              <a:gd name="connsiteX16" fmla="*/ 1178813 w 1658988"/>
              <a:gd name="connsiteY16" fmla="*/ 324267 h 1536057"/>
              <a:gd name="connsiteX17" fmla="*/ 1172463 w 1658988"/>
              <a:gd name="connsiteY17" fmla="*/ 292517 h 1536057"/>
              <a:gd name="connsiteX18" fmla="*/ 1159763 w 1658988"/>
              <a:gd name="connsiteY18" fmla="*/ 254417 h 1536057"/>
              <a:gd name="connsiteX19" fmla="*/ 1147063 w 1658988"/>
              <a:gd name="connsiteY19" fmla="*/ 140117 h 1536057"/>
              <a:gd name="connsiteX20" fmla="*/ 1140713 w 1658988"/>
              <a:gd name="connsiteY20" fmla="*/ 70267 h 1536057"/>
              <a:gd name="connsiteX21" fmla="*/ 874013 w 1658988"/>
              <a:gd name="connsiteY21" fmla="*/ 57567 h 1536057"/>
              <a:gd name="connsiteX22" fmla="*/ 702563 w 1658988"/>
              <a:gd name="connsiteY22" fmla="*/ 63917 h 1536057"/>
              <a:gd name="connsiteX23" fmla="*/ 594613 w 1658988"/>
              <a:gd name="connsiteY23" fmla="*/ 70267 h 1536057"/>
              <a:gd name="connsiteX24" fmla="*/ 372363 w 1658988"/>
              <a:gd name="connsiteY24" fmla="*/ 76617 h 1536057"/>
              <a:gd name="connsiteX25" fmla="*/ 143763 w 1658988"/>
              <a:gd name="connsiteY25" fmla="*/ 89317 h 1536057"/>
              <a:gd name="connsiteX26" fmla="*/ 105663 w 1658988"/>
              <a:gd name="connsiteY26"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74063 w 1658988"/>
              <a:gd name="connsiteY6" fmla="*/ 832267 h 1536057"/>
              <a:gd name="connsiteX7" fmla="*/ 1267714 w 1658988"/>
              <a:gd name="connsiteY7" fmla="*/ 800517 h 1536057"/>
              <a:gd name="connsiteX8" fmla="*/ 1248663 w 1658988"/>
              <a:gd name="connsiteY8" fmla="*/ 686217 h 1536057"/>
              <a:gd name="connsiteX9" fmla="*/ 1242313 w 1658988"/>
              <a:gd name="connsiteY9" fmla="*/ 654467 h 1536057"/>
              <a:gd name="connsiteX10" fmla="*/ 1235963 w 1658988"/>
              <a:gd name="connsiteY10" fmla="*/ 635417 h 1536057"/>
              <a:gd name="connsiteX11" fmla="*/ 1223263 w 1658988"/>
              <a:gd name="connsiteY11" fmla="*/ 571917 h 1536057"/>
              <a:gd name="connsiteX12" fmla="*/ 1216913 w 1658988"/>
              <a:gd name="connsiteY12" fmla="*/ 546517 h 1536057"/>
              <a:gd name="connsiteX13" fmla="*/ 1204213 w 1658988"/>
              <a:gd name="connsiteY13" fmla="*/ 444917 h 1536057"/>
              <a:gd name="connsiteX14" fmla="*/ 1191513 w 1658988"/>
              <a:gd name="connsiteY14" fmla="*/ 387767 h 1536057"/>
              <a:gd name="connsiteX15" fmla="*/ 1178813 w 1658988"/>
              <a:gd name="connsiteY15" fmla="*/ 324267 h 1536057"/>
              <a:gd name="connsiteX16" fmla="*/ 1172463 w 1658988"/>
              <a:gd name="connsiteY16" fmla="*/ 292517 h 1536057"/>
              <a:gd name="connsiteX17" fmla="*/ 1159763 w 1658988"/>
              <a:gd name="connsiteY17" fmla="*/ 254417 h 1536057"/>
              <a:gd name="connsiteX18" fmla="*/ 1147063 w 1658988"/>
              <a:gd name="connsiteY18" fmla="*/ 140117 h 1536057"/>
              <a:gd name="connsiteX19" fmla="*/ 1140713 w 1658988"/>
              <a:gd name="connsiteY19" fmla="*/ 70267 h 1536057"/>
              <a:gd name="connsiteX20" fmla="*/ 874013 w 1658988"/>
              <a:gd name="connsiteY20" fmla="*/ 57567 h 1536057"/>
              <a:gd name="connsiteX21" fmla="*/ 702563 w 1658988"/>
              <a:gd name="connsiteY21" fmla="*/ 63917 h 1536057"/>
              <a:gd name="connsiteX22" fmla="*/ 594613 w 1658988"/>
              <a:gd name="connsiteY22" fmla="*/ 70267 h 1536057"/>
              <a:gd name="connsiteX23" fmla="*/ 372363 w 1658988"/>
              <a:gd name="connsiteY23" fmla="*/ 76617 h 1536057"/>
              <a:gd name="connsiteX24" fmla="*/ 143763 w 1658988"/>
              <a:gd name="connsiteY24" fmla="*/ 89317 h 1536057"/>
              <a:gd name="connsiteX25" fmla="*/ 105663 w 1658988"/>
              <a:gd name="connsiteY25"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74063 w 1658988"/>
              <a:gd name="connsiteY6" fmla="*/ 832267 h 1536057"/>
              <a:gd name="connsiteX7" fmla="*/ 1248663 w 1658988"/>
              <a:gd name="connsiteY7" fmla="*/ 686217 h 1536057"/>
              <a:gd name="connsiteX8" fmla="*/ 1242313 w 1658988"/>
              <a:gd name="connsiteY8" fmla="*/ 654467 h 1536057"/>
              <a:gd name="connsiteX9" fmla="*/ 1235963 w 1658988"/>
              <a:gd name="connsiteY9" fmla="*/ 635417 h 1536057"/>
              <a:gd name="connsiteX10" fmla="*/ 1223263 w 1658988"/>
              <a:gd name="connsiteY10" fmla="*/ 571917 h 1536057"/>
              <a:gd name="connsiteX11" fmla="*/ 1216913 w 1658988"/>
              <a:gd name="connsiteY11" fmla="*/ 546517 h 1536057"/>
              <a:gd name="connsiteX12" fmla="*/ 1204213 w 1658988"/>
              <a:gd name="connsiteY12" fmla="*/ 444917 h 1536057"/>
              <a:gd name="connsiteX13" fmla="*/ 1191513 w 1658988"/>
              <a:gd name="connsiteY13" fmla="*/ 387767 h 1536057"/>
              <a:gd name="connsiteX14" fmla="*/ 1178813 w 1658988"/>
              <a:gd name="connsiteY14" fmla="*/ 324267 h 1536057"/>
              <a:gd name="connsiteX15" fmla="*/ 1172463 w 1658988"/>
              <a:gd name="connsiteY15" fmla="*/ 292517 h 1536057"/>
              <a:gd name="connsiteX16" fmla="*/ 1159763 w 1658988"/>
              <a:gd name="connsiteY16" fmla="*/ 254417 h 1536057"/>
              <a:gd name="connsiteX17" fmla="*/ 1147063 w 1658988"/>
              <a:gd name="connsiteY17" fmla="*/ 140117 h 1536057"/>
              <a:gd name="connsiteX18" fmla="*/ 1140713 w 1658988"/>
              <a:gd name="connsiteY18" fmla="*/ 70267 h 1536057"/>
              <a:gd name="connsiteX19" fmla="*/ 874013 w 1658988"/>
              <a:gd name="connsiteY19" fmla="*/ 57567 h 1536057"/>
              <a:gd name="connsiteX20" fmla="*/ 702563 w 1658988"/>
              <a:gd name="connsiteY20" fmla="*/ 63917 h 1536057"/>
              <a:gd name="connsiteX21" fmla="*/ 594613 w 1658988"/>
              <a:gd name="connsiteY21" fmla="*/ 70267 h 1536057"/>
              <a:gd name="connsiteX22" fmla="*/ 372363 w 1658988"/>
              <a:gd name="connsiteY22" fmla="*/ 76617 h 1536057"/>
              <a:gd name="connsiteX23" fmla="*/ 143763 w 1658988"/>
              <a:gd name="connsiteY23" fmla="*/ 89317 h 1536057"/>
              <a:gd name="connsiteX24" fmla="*/ 105663 w 1658988"/>
              <a:gd name="connsiteY24"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242313 w 1658988"/>
              <a:gd name="connsiteY7" fmla="*/ 654467 h 1536057"/>
              <a:gd name="connsiteX8" fmla="*/ 1235963 w 1658988"/>
              <a:gd name="connsiteY8" fmla="*/ 635417 h 1536057"/>
              <a:gd name="connsiteX9" fmla="*/ 1223263 w 1658988"/>
              <a:gd name="connsiteY9" fmla="*/ 571917 h 1536057"/>
              <a:gd name="connsiteX10" fmla="*/ 1216913 w 1658988"/>
              <a:gd name="connsiteY10" fmla="*/ 546517 h 1536057"/>
              <a:gd name="connsiteX11" fmla="*/ 1204213 w 1658988"/>
              <a:gd name="connsiteY11" fmla="*/ 444917 h 1536057"/>
              <a:gd name="connsiteX12" fmla="*/ 1191513 w 1658988"/>
              <a:gd name="connsiteY12" fmla="*/ 387767 h 1536057"/>
              <a:gd name="connsiteX13" fmla="*/ 1178813 w 1658988"/>
              <a:gd name="connsiteY13" fmla="*/ 324267 h 1536057"/>
              <a:gd name="connsiteX14" fmla="*/ 1172463 w 1658988"/>
              <a:gd name="connsiteY14" fmla="*/ 292517 h 1536057"/>
              <a:gd name="connsiteX15" fmla="*/ 1159763 w 1658988"/>
              <a:gd name="connsiteY15" fmla="*/ 254417 h 1536057"/>
              <a:gd name="connsiteX16" fmla="*/ 1147063 w 1658988"/>
              <a:gd name="connsiteY16" fmla="*/ 140117 h 1536057"/>
              <a:gd name="connsiteX17" fmla="*/ 1140713 w 1658988"/>
              <a:gd name="connsiteY17" fmla="*/ 70267 h 1536057"/>
              <a:gd name="connsiteX18" fmla="*/ 874013 w 1658988"/>
              <a:gd name="connsiteY18" fmla="*/ 57567 h 1536057"/>
              <a:gd name="connsiteX19" fmla="*/ 702563 w 1658988"/>
              <a:gd name="connsiteY19" fmla="*/ 63917 h 1536057"/>
              <a:gd name="connsiteX20" fmla="*/ 594613 w 1658988"/>
              <a:gd name="connsiteY20" fmla="*/ 70267 h 1536057"/>
              <a:gd name="connsiteX21" fmla="*/ 372363 w 1658988"/>
              <a:gd name="connsiteY21" fmla="*/ 76617 h 1536057"/>
              <a:gd name="connsiteX22" fmla="*/ 143763 w 1658988"/>
              <a:gd name="connsiteY22" fmla="*/ 89317 h 1536057"/>
              <a:gd name="connsiteX23" fmla="*/ 105663 w 1658988"/>
              <a:gd name="connsiteY23"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235963 w 1658988"/>
              <a:gd name="connsiteY7" fmla="*/ 635417 h 1536057"/>
              <a:gd name="connsiteX8" fmla="*/ 1223263 w 1658988"/>
              <a:gd name="connsiteY8" fmla="*/ 571917 h 1536057"/>
              <a:gd name="connsiteX9" fmla="*/ 1216913 w 1658988"/>
              <a:gd name="connsiteY9" fmla="*/ 546517 h 1536057"/>
              <a:gd name="connsiteX10" fmla="*/ 1204213 w 1658988"/>
              <a:gd name="connsiteY10" fmla="*/ 444917 h 1536057"/>
              <a:gd name="connsiteX11" fmla="*/ 1191513 w 1658988"/>
              <a:gd name="connsiteY11" fmla="*/ 387767 h 1536057"/>
              <a:gd name="connsiteX12" fmla="*/ 1178813 w 1658988"/>
              <a:gd name="connsiteY12" fmla="*/ 324267 h 1536057"/>
              <a:gd name="connsiteX13" fmla="*/ 1172463 w 1658988"/>
              <a:gd name="connsiteY13" fmla="*/ 292517 h 1536057"/>
              <a:gd name="connsiteX14" fmla="*/ 1159763 w 1658988"/>
              <a:gd name="connsiteY14" fmla="*/ 254417 h 1536057"/>
              <a:gd name="connsiteX15" fmla="*/ 1147063 w 1658988"/>
              <a:gd name="connsiteY15" fmla="*/ 140117 h 1536057"/>
              <a:gd name="connsiteX16" fmla="*/ 1140713 w 1658988"/>
              <a:gd name="connsiteY16" fmla="*/ 70267 h 1536057"/>
              <a:gd name="connsiteX17" fmla="*/ 874013 w 1658988"/>
              <a:gd name="connsiteY17" fmla="*/ 57567 h 1536057"/>
              <a:gd name="connsiteX18" fmla="*/ 702563 w 1658988"/>
              <a:gd name="connsiteY18" fmla="*/ 63917 h 1536057"/>
              <a:gd name="connsiteX19" fmla="*/ 594613 w 1658988"/>
              <a:gd name="connsiteY19" fmla="*/ 70267 h 1536057"/>
              <a:gd name="connsiteX20" fmla="*/ 372363 w 1658988"/>
              <a:gd name="connsiteY20" fmla="*/ 76617 h 1536057"/>
              <a:gd name="connsiteX21" fmla="*/ 143763 w 1658988"/>
              <a:gd name="connsiteY21" fmla="*/ 89317 h 1536057"/>
              <a:gd name="connsiteX22" fmla="*/ 105663 w 1658988"/>
              <a:gd name="connsiteY22"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223263 w 1658988"/>
              <a:gd name="connsiteY7" fmla="*/ 571917 h 1536057"/>
              <a:gd name="connsiteX8" fmla="*/ 1216913 w 1658988"/>
              <a:gd name="connsiteY8" fmla="*/ 546517 h 1536057"/>
              <a:gd name="connsiteX9" fmla="*/ 1204213 w 1658988"/>
              <a:gd name="connsiteY9" fmla="*/ 444917 h 1536057"/>
              <a:gd name="connsiteX10" fmla="*/ 1191513 w 1658988"/>
              <a:gd name="connsiteY10" fmla="*/ 387767 h 1536057"/>
              <a:gd name="connsiteX11" fmla="*/ 1178813 w 1658988"/>
              <a:gd name="connsiteY11" fmla="*/ 324267 h 1536057"/>
              <a:gd name="connsiteX12" fmla="*/ 1172463 w 1658988"/>
              <a:gd name="connsiteY12" fmla="*/ 292517 h 1536057"/>
              <a:gd name="connsiteX13" fmla="*/ 1159763 w 1658988"/>
              <a:gd name="connsiteY13" fmla="*/ 254417 h 1536057"/>
              <a:gd name="connsiteX14" fmla="*/ 1147063 w 1658988"/>
              <a:gd name="connsiteY14" fmla="*/ 140117 h 1536057"/>
              <a:gd name="connsiteX15" fmla="*/ 1140713 w 1658988"/>
              <a:gd name="connsiteY15" fmla="*/ 70267 h 1536057"/>
              <a:gd name="connsiteX16" fmla="*/ 874013 w 1658988"/>
              <a:gd name="connsiteY16" fmla="*/ 57567 h 1536057"/>
              <a:gd name="connsiteX17" fmla="*/ 702563 w 1658988"/>
              <a:gd name="connsiteY17" fmla="*/ 63917 h 1536057"/>
              <a:gd name="connsiteX18" fmla="*/ 594613 w 1658988"/>
              <a:gd name="connsiteY18" fmla="*/ 70267 h 1536057"/>
              <a:gd name="connsiteX19" fmla="*/ 372363 w 1658988"/>
              <a:gd name="connsiteY19" fmla="*/ 76617 h 1536057"/>
              <a:gd name="connsiteX20" fmla="*/ 143763 w 1658988"/>
              <a:gd name="connsiteY20" fmla="*/ 89317 h 1536057"/>
              <a:gd name="connsiteX21" fmla="*/ 105663 w 1658988"/>
              <a:gd name="connsiteY21"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216913 w 1658988"/>
              <a:gd name="connsiteY7" fmla="*/ 546517 h 1536057"/>
              <a:gd name="connsiteX8" fmla="*/ 1204213 w 1658988"/>
              <a:gd name="connsiteY8" fmla="*/ 444917 h 1536057"/>
              <a:gd name="connsiteX9" fmla="*/ 1191513 w 1658988"/>
              <a:gd name="connsiteY9" fmla="*/ 387767 h 1536057"/>
              <a:gd name="connsiteX10" fmla="*/ 1178813 w 1658988"/>
              <a:gd name="connsiteY10" fmla="*/ 324267 h 1536057"/>
              <a:gd name="connsiteX11" fmla="*/ 1172463 w 1658988"/>
              <a:gd name="connsiteY11" fmla="*/ 292517 h 1536057"/>
              <a:gd name="connsiteX12" fmla="*/ 1159763 w 1658988"/>
              <a:gd name="connsiteY12" fmla="*/ 254417 h 1536057"/>
              <a:gd name="connsiteX13" fmla="*/ 1147063 w 1658988"/>
              <a:gd name="connsiteY13" fmla="*/ 140117 h 1536057"/>
              <a:gd name="connsiteX14" fmla="*/ 1140713 w 1658988"/>
              <a:gd name="connsiteY14" fmla="*/ 70267 h 1536057"/>
              <a:gd name="connsiteX15" fmla="*/ 874013 w 1658988"/>
              <a:gd name="connsiteY15" fmla="*/ 57567 h 1536057"/>
              <a:gd name="connsiteX16" fmla="*/ 702563 w 1658988"/>
              <a:gd name="connsiteY16" fmla="*/ 63917 h 1536057"/>
              <a:gd name="connsiteX17" fmla="*/ 594613 w 1658988"/>
              <a:gd name="connsiteY17" fmla="*/ 70267 h 1536057"/>
              <a:gd name="connsiteX18" fmla="*/ 372363 w 1658988"/>
              <a:gd name="connsiteY18" fmla="*/ 76617 h 1536057"/>
              <a:gd name="connsiteX19" fmla="*/ 143763 w 1658988"/>
              <a:gd name="connsiteY19" fmla="*/ 89317 h 1536057"/>
              <a:gd name="connsiteX20" fmla="*/ 105663 w 1658988"/>
              <a:gd name="connsiteY20"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204213 w 1658988"/>
              <a:gd name="connsiteY7" fmla="*/ 444917 h 1536057"/>
              <a:gd name="connsiteX8" fmla="*/ 1191513 w 1658988"/>
              <a:gd name="connsiteY8" fmla="*/ 387767 h 1536057"/>
              <a:gd name="connsiteX9" fmla="*/ 1178813 w 1658988"/>
              <a:gd name="connsiteY9" fmla="*/ 324267 h 1536057"/>
              <a:gd name="connsiteX10" fmla="*/ 1172463 w 1658988"/>
              <a:gd name="connsiteY10" fmla="*/ 292517 h 1536057"/>
              <a:gd name="connsiteX11" fmla="*/ 1159763 w 1658988"/>
              <a:gd name="connsiteY11" fmla="*/ 254417 h 1536057"/>
              <a:gd name="connsiteX12" fmla="*/ 1147063 w 1658988"/>
              <a:gd name="connsiteY12" fmla="*/ 140117 h 1536057"/>
              <a:gd name="connsiteX13" fmla="*/ 1140713 w 1658988"/>
              <a:gd name="connsiteY13" fmla="*/ 70267 h 1536057"/>
              <a:gd name="connsiteX14" fmla="*/ 874013 w 1658988"/>
              <a:gd name="connsiteY14" fmla="*/ 57567 h 1536057"/>
              <a:gd name="connsiteX15" fmla="*/ 702563 w 1658988"/>
              <a:gd name="connsiteY15" fmla="*/ 63917 h 1536057"/>
              <a:gd name="connsiteX16" fmla="*/ 594613 w 1658988"/>
              <a:gd name="connsiteY16" fmla="*/ 70267 h 1536057"/>
              <a:gd name="connsiteX17" fmla="*/ 372363 w 1658988"/>
              <a:gd name="connsiteY17" fmla="*/ 76617 h 1536057"/>
              <a:gd name="connsiteX18" fmla="*/ 143763 w 1658988"/>
              <a:gd name="connsiteY18" fmla="*/ 89317 h 1536057"/>
              <a:gd name="connsiteX19" fmla="*/ 105663 w 1658988"/>
              <a:gd name="connsiteY19"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191513 w 1658988"/>
              <a:gd name="connsiteY7" fmla="*/ 387767 h 1536057"/>
              <a:gd name="connsiteX8" fmla="*/ 1178813 w 1658988"/>
              <a:gd name="connsiteY8" fmla="*/ 324267 h 1536057"/>
              <a:gd name="connsiteX9" fmla="*/ 1172463 w 1658988"/>
              <a:gd name="connsiteY9" fmla="*/ 292517 h 1536057"/>
              <a:gd name="connsiteX10" fmla="*/ 1159763 w 1658988"/>
              <a:gd name="connsiteY10" fmla="*/ 254417 h 1536057"/>
              <a:gd name="connsiteX11" fmla="*/ 1147063 w 1658988"/>
              <a:gd name="connsiteY11" fmla="*/ 140117 h 1536057"/>
              <a:gd name="connsiteX12" fmla="*/ 1140713 w 1658988"/>
              <a:gd name="connsiteY12" fmla="*/ 70267 h 1536057"/>
              <a:gd name="connsiteX13" fmla="*/ 874013 w 1658988"/>
              <a:gd name="connsiteY13" fmla="*/ 57567 h 1536057"/>
              <a:gd name="connsiteX14" fmla="*/ 702563 w 1658988"/>
              <a:gd name="connsiteY14" fmla="*/ 63917 h 1536057"/>
              <a:gd name="connsiteX15" fmla="*/ 594613 w 1658988"/>
              <a:gd name="connsiteY15" fmla="*/ 70267 h 1536057"/>
              <a:gd name="connsiteX16" fmla="*/ 372363 w 1658988"/>
              <a:gd name="connsiteY16" fmla="*/ 76617 h 1536057"/>
              <a:gd name="connsiteX17" fmla="*/ 143763 w 1658988"/>
              <a:gd name="connsiteY17" fmla="*/ 89317 h 1536057"/>
              <a:gd name="connsiteX18" fmla="*/ 105663 w 1658988"/>
              <a:gd name="connsiteY18"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178813 w 1658988"/>
              <a:gd name="connsiteY7" fmla="*/ 324267 h 1536057"/>
              <a:gd name="connsiteX8" fmla="*/ 1172463 w 1658988"/>
              <a:gd name="connsiteY8" fmla="*/ 292517 h 1536057"/>
              <a:gd name="connsiteX9" fmla="*/ 1159763 w 1658988"/>
              <a:gd name="connsiteY9" fmla="*/ 254417 h 1536057"/>
              <a:gd name="connsiteX10" fmla="*/ 1147063 w 1658988"/>
              <a:gd name="connsiteY10" fmla="*/ 140117 h 1536057"/>
              <a:gd name="connsiteX11" fmla="*/ 1140713 w 1658988"/>
              <a:gd name="connsiteY11" fmla="*/ 70267 h 1536057"/>
              <a:gd name="connsiteX12" fmla="*/ 874013 w 1658988"/>
              <a:gd name="connsiteY12" fmla="*/ 57567 h 1536057"/>
              <a:gd name="connsiteX13" fmla="*/ 702563 w 1658988"/>
              <a:gd name="connsiteY13" fmla="*/ 63917 h 1536057"/>
              <a:gd name="connsiteX14" fmla="*/ 594613 w 1658988"/>
              <a:gd name="connsiteY14" fmla="*/ 70267 h 1536057"/>
              <a:gd name="connsiteX15" fmla="*/ 372363 w 1658988"/>
              <a:gd name="connsiteY15" fmla="*/ 76617 h 1536057"/>
              <a:gd name="connsiteX16" fmla="*/ 143763 w 1658988"/>
              <a:gd name="connsiteY16" fmla="*/ 89317 h 1536057"/>
              <a:gd name="connsiteX17" fmla="*/ 105663 w 1658988"/>
              <a:gd name="connsiteY17"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172463 w 1658988"/>
              <a:gd name="connsiteY7" fmla="*/ 292517 h 1536057"/>
              <a:gd name="connsiteX8" fmla="*/ 1159763 w 1658988"/>
              <a:gd name="connsiteY8" fmla="*/ 254417 h 1536057"/>
              <a:gd name="connsiteX9" fmla="*/ 1147063 w 1658988"/>
              <a:gd name="connsiteY9" fmla="*/ 140117 h 1536057"/>
              <a:gd name="connsiteX10" fmla="*/ 1140713 w 1658988"/>
              <a:gd name="connsiteY10" fmla="*/ 70267 h 1536057"/>
              <a:gd name="connsiteX11" fmla="*/ 874013 w 1658988"/>
              <a:gd name="connsiteY11" fmla="*/ 57567 h 1536057"/>
              <a:gd name="connsiteX12" fmla="*/ 702563 w 1658988"/>
              <a:gd name="connsiteY12" fmla="*/ 63917 h 1536057"/>
              <a:gd name="connsiteX13" fmla="*/ 594613 w 1658988"/>
              <a:gd name="connsiteY13" fmla="*/ 70267 h 1536057"/>
              <a:gd name="connsiteX14" fmla="*/ 372363 w 1658988"/>
              <a:gd name="connsiteY14" fmla="*/ 76617 h 1536057"/>
              <a:gd name="connsiteX15" fmla="*/ 143763 w 1658988"/>
              <a:gd name="connsiteY15" fmla="*/ 89317 h 1536057"/>
              <a:gd name="connsiteX16" fmla="*/ 105663 w 1658988"/>
              <a:gd name="connsiteY16"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159763 w 1658988"/>
              <a:gd name="connsiteY7" fmla="*/ 254417 h 1536057"/>
              <a:gd name="connsiteX8" fmla="*/ 1147063 w 1658988"/>
              <a:gd name="connsiteY8" fmla="*/ 140117 h 1536057"/>
              <a:gd name="connsiteX9" fmla="*/ 1140713 w 1658988"/>
              <a:gd name="connsiteY9" fmla="*/ 70267 h 1536057"/>
              <a:gd name="connsiteX10" fmla="*/ 874013 w 1658988"/>
              <a:gd name="connsiteY10" fmla="*/ 57567 h 1536057"/>
              <a:gd name="connsiteX11" fmla="*/ 702563 w 1658988"/>
              <a:gd name="connsiteY11" fmla="*/ 63917 h 1536057"/>
              <a:gd name="connsiteX12" fmla="*/ 594613 w 1658988"/>
              <a:gd name="connsiteY12" fmla="*/ 70267 h 1536057"/>
              <a:gd name="connsiteX13" fmla="*/ 372363 w 1658988"/>
              <a:gd name="connsiteY13" fmla="*/ 76617 h 1536057"/>
              <a:gd name="connsiteX14" fmla="*/ 143763 w 1658988"/>
              <a:gd name="connsiteY14" fmla="*/ 89317 h 1536057"/>
              <a:gd name="connsiteX15" fmla="*/ 105663 w 1658988"/>
              <a:gd name="connsiteY15"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147063 w 1658988"/>
              <a:gd name="connsiteY7" fmla="*/ 140117 h 1536057"/>
              <a:gd name="connsiteX8" fmla="*/ 1140713 w 1658988"/>
              <a:gd name="connsiteY8" fmla="*/ 70267 h 1536057"/>
              <a:gd name="connsiteX9" fmla="*/ 874013 w 1658988"/>
              <a:gd name="connsiteY9" fmla="*/ 57567 h 1536057"/>
              <a:gd name="connsiteX10" fmla="*/ 702563 w 1658988"/>
              <a:gd name="connsiteY10" fmla="*/ 63917 h 1536057"/>
              <a:gd name="connsiteX11" fmla="*/ 594613 w 1658988"/>
              <a:gd name="connsiteY11" fmla="*/ 70267 h 1536057"/>
              <a:gd name="connsiteX12" fmla="*/ 372363 w 1658988"/>
              <a:gd name="connsiteY12" fmla="*/ 76617 h 1536057"/>
              <a:gd name="connsiteX13" fmla="*/ 143763 w 1658988"/>
              <a:gd name="connsiteY13" fmla="*/ 89317 h 1536057"/>
              <a:gd name="connsiteX14" fmla="*/ 105663 w 1658988"/>
              <a:gd name="connsiteY14"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140713 w 1658988"/>
              <a:gd name="connsiteY7" fmla="*/ 70267 h 1536057"/>
              <a:gd name="connsiteX8" fmla="*/ 874013 w 1658988"/>
              <a:gd name="connsiteY8" fmla="*/ 57567 h 1536057"/>
              <a:gd name="connsiteX9" fmla="*/ 702563 w 1658988"/>
              <a:gd name="connsiteY9" fmla="*/ 63917 h 1536057"/>
              <a:gd name="connsiteX10" fmla="*/ 594613 w 1658988"/>
              <a:gd name="connsiteY10" fmla="*/ 70267 h 1536057"/>
              <a:gd name="connsiteX11" fmla="*/ 372363 w 1658988"/>
              <a:gd name="connsiteY11" fmla="*/ 76617 h 1536057"/>
              <a:gd name="connsiteX12" fmla="*/ 143763 w 1658988"/>
              <a:gd name="connsiteY12" fmla="*/ 89317 h 1536057"/>
              <a:gd name="connsiteX13" fmla="*/ 105663 w 1658988"/>
              <a:gd name="connsiteY13"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140713 w 1658988"/>
              <a:gd name="connsiteY7" fmla="*/ 70267 h 1536057"/>
              <a:gd name="connsiteX8" fmla="*/ 702563 w 1658988"/>
              <a:gd name="connsiteY8" fmla="*/ 63917 h 1536057"/>
              <a:gd name="connsiteX9" fmla="*/ 594613 w 1658988"/>
              <a:gd name="connsiteY9" fmla="*/ 70267 h 1536057"/>
              <a:gd name="connsiteX10" fmla="*/ 372363 w 1658988"/>
              <a:gd name="connsiteY10" fmla="*/ 76617 h 1536057"/>
              <a:gd name="connsiteX11" fmla="*/ 143763 w 1658988"/>
              <a:gd name="connsiteY11" fmla="*/ 89317 h 1536057"/>
              <a:gd name="connsiteX12" fmla="*/ 105663 w 1658988"/>
              <a:gd name="connsiteY12"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140713 w 1658988"/>
              <a:gd name="connsiteY7" fmla="*/ 70267 h 1536057"/>
              <a:gd name="connsiteX8" fmla="*/ 594613 w 1658988"/>
              <a:gd name="connsiteY8" fmla="*/ 70267 h 1536057"/>
              <a:gd name="connsiteX9" fmla="*/ 372363 w 1658988"/>
              <a:gd name="connsiteY9" fmla="*/ 76617 h 1536057"/>
              <a:gd name="connsiteX10" fmla="*/ 143763 w 1658988"/>
              <a:gd name="connsiteY10" fmla="*/ 89317 h 1536057"/>
              <a:gd name="connsiteX11" fmla="*/ 105663 w 1658988"/>
              <a:gd name="connsiteY11" fmla="*/ 102017 h 1536057"/>
              <a:gd name="connsiteX0" fmla="*/ 105663 w 1658988"/>
              <a:gd name="connsiteY0" fmla="*/ 102017 h 1536057"/>
              <a:gd name="connsiteX1" fmla="*/ 112013 w 1658988"/>
              <a:gd name="connsiteY1" fmla="*/ 1441867 h 1536057"/>
              <a:gd name="connsiteX2" fmla="*/ 1578863 w 1658988"/>
              <a:gd name="connsiteY2" fmla="*/ 1410117 h 1536057"/>
              <a:gd name="connsiteX3" fmla="*/ 1451863 w 1658988"/>
              <a:gd name="connsiteY3" fmla="*/ 1295817 h 1536057"/>
              <a:gd name="connsiteX4" fmla="*/ 1337563 w 1658988"/>
              <a:gd name="connsiteY4" fmla="*/ 1162467 h 1536057"/>
              <a:gd name="connsiteX5" fmla="*/ 1286763 w 1658988"/>
              <a:gd name="connsiteY5" fmla="*/ 978317 h 1536057"/>
              <a:gd name="connsiteX6" fmla="*/ 1248663 w 1658988"/>
              <a:gd name="connsiteY6" fmla="*/ 686217 h 1536057"/>
              <a:gd name="connsiteX7" fmla="*/ 1140713 w 1658988"/>
              <a:gd name="connsiteY7" fmla="*/ 70267 h 1536057"/>
              <a:gd name="connsiteX8" fmla="*/ 372363 w 1658988"/>
              <a:gd name="connsiteY8" fmla="*/ 76617 h 1536057"/>
              <a:gd name="connsiteX9" fmla="*/ 143763 w 1658988"/>
              <a:gd name="connsiteY9" fmla="*/ 89317 h 1536057"/>
              <a:gd name="connsiteX10" fmla="*/ 105663 w 1658988"/>
              <a:gd name="connsiteY10" fmla="*/ 102017 h 1536057"/>
              <a:gd name="connsiteX0" fmla="*/ 105663 w 1658988"/>
              <a:gd name="connsiteY0" fmla="*/ 102356 h 1536396"/>
              <a:gd name="connsiteX1" fmla="*/ 112013 w 1658988"/>
              <a:gd name="connsiteY1" fmla="*/ 1442206 h 1536396"/>
              <a:gd name="connsiteX2" fmla="*/ 1578863 w 1658988"/>
              <a:gd name="connsiteY2" fmla="*/ 1410456 h 1536396"/>
              <a:gd name="connsiteX3" fmla="*/ 1451863 w 1658988"/>
              <a:gd name="connsiteY3" fmla="*/ 1296156 h 1536396"/>
              <a:gd name="connsiteX4" fmla="*/ 1337563 w 1658988"/>
              <a:gd name="connsiteY4" fmla="*/ 1162806 h 1536396"/>
              <a:gd name="connsiteX5" fmla="*/ 1286763 w 1658988"/>
              <a:gd name="connsiteY5" fmla="*/ 978656 h 1536396"/>
              <a:gd name="connsiteX6" fmla="*/ 1248663 w 1658988"/>
              <a:gd name="connsiteY6" fmla="*/ 686556 h 1536396"/>
              <a:gd name="connsiteX7" fmla="*/ 1140713 w 1658988"/>
              <a:gd name="connsiteY7" fmla="*/ 70606 h 1536396"/>
              <a:gd name="connsiteX8" fmla="*/ 143763 w 1658988"/>
              <a:gd name="connsiteY8" fmla="*/ 89656 h 1536396"/>
              <a:gd name="connsiteX9" fmla="*/ 105663 w 1658988"/>
              <a:gd name="connsiteY9" fmla="*/ 102356 h 1536396"/>
              <a:gd name="connsiteX0" fmla="*/ 154030 w 1707355"/>
              <a:gd name="connsiteY0" fmla="*/ 139389 h 1573429"/>
              <a:gd name="connsiteX1" fmla="*/ 160380 w 1707355"/>
              <a:gd name="connsiteY1" fmla="*/ 1479239 h 1573429"/>
              <a:gd name="connsiteX2" fmla="*/ 1627230 w 1707355"/>
              <a:gd name="connsiteY2" fmla="*/ 1447489 h 1573429"/>
              <a:gd name="connsiteX3" fmla="*/ 1500230 w 1707355"/>
              <a:gd name="connsiteY3" fmla="*/ 1333189 h 1573429"/>
              <a:gd name="connsiteX4" fmla="*/ 1385930 w 1707355"/>
              <a:gd name="connsiteY4" fmla="*/ 1199839 h 1573429"/>
              <a:gd name="connsiteX5" fmla="*/ 1335130 w 1707355"/>
              <a:gd name="connsiteY5" fmla="*/ 1015689 h 1573429"/>
              <a:gd name="connsiteX6" fmla="*/ 1297030 w 1707355"/>
              <a:gd name="connsiteY6" fmla="*/ 723589 h 1573429"/>
              <a:gd name="connsiteX7" fmla="*/ 1189080 w 1707355"/>
              <a:gd name="connsiteY7" fmla="*/ 107639 h 1573429"/>
              <a:gd name="connsiteX8" fmla="*/ 154030 w 1707355"/>
              <a:gd name="connsiteY8" fmla="*/ 139389 h 1573429"/>
              <a:gd name="connsiteX0" fmla="*/ 154030 w 1707355"/>
              <a:gd name="connsiteY0" fmla="*/ 139389 h 1573429"/>
              <a:gd name="connsiteX1" fmla="*/ 160380 w 1707355"/>
              <a:gd name="connsiteY1" fmla="*/ 1479239 h 1573429"/>
              <a:gd name="connsiteX2" fmla="*/ 1627230 w 1707355"/>
              <a:gd name="connsiteY2" fmla="*/ 1447489 h 1573429"/>
              <a:gd name="connsiteX3" fmla="*/ 1500230 w 1707355"/>
              <a:gd name="connsiteY3" fmla="*/ 1333189 h 1573429"/>
              <a:gd name="connsiteX4" fmla="*/ 1385930 w 1707355"/>
              <a:gd name="connsiteY4" fmla="*/ 1199839 h 1573429"/>
              <a:gd name="connsiteX5" fmla="*/ 1335130 w 1707355"/>
              <a:gd name="connsiteY5" fmla="*/ 1015689 h 1573429"/>
              <a:gd name="connsiteX6" fmla="*/ 1297030 w 1707355"/>
              <a:gd name="connsiteY6" fmla="*/ 723589 h 1573429"/>
              <a:gd name="connsiteX7" fmla="*/ 1189080 w 1707355"/>
              <a:gd name="connsiteY7" fmla="*/ 107639 h 1573429"/>
              <a:gd name="connsiteX8" fmla="*/ 154030 w 1707355"/>
              <a:gd name="connsiteY8" fmla="*/ 139389 h 1573429"/>
              <a:gd name="connsiteX0" fmla="*/ 154030 w 1707355"/>
              <a:gd name="connsiteY0" fmla="*/ 139389 h 1573429"/>
              <a:gd name="connsiteX1" fmla="*/ 160380 w 1707355"/>
              <a:gd name="connsiteY1" fmla="*/ 1479239 h 1573429"/>
              <a:gd name="connsiteX2" fmla="*/ 1627230 w 1707355"/>
              <a:gd name="connsiteY2" fmla="*/ 1447489 h 1573429"/>
              <a:gd name="connsiteX3" fmla="*/ 1500230 w 1707355"/>
              <a:gd name="connsiteY3" fmla="*/ 1333189 h 1573429"/>
              <a:gd name="connsiteX4" fmla="*/ 1385930 w 1707355"/>
              <a:gd name="connsiteY4" fmla="*/ 1199839 h 1573429"/>
              <a:gd name="connsiteX5" fmla="*/ 1335130 w 1707355"/>
              <a:gd name="connsiteY5" fmla="*/ 1015689 h 1573429"/>
              <a:gd name="connsiteX6" fmla="*/ 1297030 w 1707355"/>
              <a:gd name="connsiteY6" fmla="*/ 723589 h 1573429"/>
              <a:gd name="connsiteX7" fmla="*/ 1189080 w 1707355"/>
              <a:gd name="connsiteY7" fmla="*/ 107639 h 1573429"/>
              <a:gd name="connsiteX8" fmla="*/ 154030 w 1707355"/>
              <a:gd name="connsiteY8" fmla="*/ 139389 h 1573429"/>
              <a:gd name="connsiteX0" fmla="*/ 154030 w 1707355"/>
              <a:gd name="connsiteY0" fmla="*/ 139389 h 1573429"/>
              <a:gd name="connsiteX1" fmla="*/ 160380 w 1707355"/>
              <a:gd name="connsiteY1" fmla="*/ 1479239 h 1573429"/>
              <a:gd name="connsiteX2" fmla="*/ 1627230 w 1707355"/>
              <a:gd name="connsiteY2" fmla="*/ 1447489 h 1573429"/>
              <a:gd name="connsiteX3" fmla="*/ 1500230 w 1707355"/>
              <a:gd name="connsiteY3" fmla="*/ 1333189 h 1573429"/>
              <a:gd name="connsiteX4" fmla="*/ 1385930 w 1707355"/>
              <a:gd name="connsiteY4" fmla="*/ 1199839 h 1573429"/>
              <a:gd name="connsiteX5" fmla="*/ 1335130 w 1707355"/>
              <a:gd name="connsiteY5" fmla="*/ 1015689 h 1573429"/>
              <a:gd name="connsiteX6" fmla="*/ 1297030 w 1707355"/>
              <a:gd name="connsiteY6" fmla="*/ 723589 h 1573429"/>
              <a:gd name="connsiteX7" fmla="*/ 1189080 w 1707355"/>
              <a:gd name="connsiteY7" fmla="*/ 107639 h 1573429"/>
              <a:gd name="connsiteX8" fmla="*/ 154030 w 1707355"/>
              <a:gd name="connsiteY8" fmla="*/ 139389 h 1573429"/>
              <a:gd name="connsiteX0" fmla="*/ 154030 w 1707355"/>
              <a:gd name="connsiteY0" fmla="*/ 139389 h 1573429"/>
              <a:gd name="connsiteX1" fmla="*/ 160380 w 1707355"/>
              <a:gd name="connsiteY1" fmla="*/ 1479239 h 1573429"/>
              <a:gd name="connsiteX2" fmla="*/ 1627230 w 1707355"/>
              <a:gd name="connsiteY2" fmla="*/ 1447489 h 1573429"/>
              <a:gd name="connsiteX3" fmla="*/ 1500230 w 1707355"/>
              <a:gd name="connsiteY3" fmla="*/ 1333189 h 1573429"/>
              <a:gd name="connsiteX4" fmla="*/ 1385930 w 1707355"/>
              <a:gd name="connsiteY4" fmla="*/ 1199839 h 1573429"/>
              <a:gd name="connsiteX5" fmla="*/ 1335130 w 1707355"/>
              <a:gd name="connsiteY5" fmla="*/ 1015689 h 1573429"/>
              <a:gd name="connsiteX6" fmla="*/ 1297030 w 1707355"/>
              <a:gd name="connsiteY6" fmla="*/ 723589 h 1573429"/>
              <a:gd name="connsiteX7" fmla="*/ 1189080 w 1707355"/>
              <a:gd name="connsiteY7" fmla="*/ 107639 h 1573429"/>
              <a:gd name="connsiteX8" fmla="*/ 154030 w 1707355"/>
              <a:gd name="connsiteY8" fmla="*/ 139389 h 1573429"/>
              <a:gd name="connsiteX0" fmla="*/ 154030 w 1707355"/>
              <a:gd name="connsiteY0" fmla="*/ 139389 h 1479239"/>
              <a:gd name="connsiteX1" fmla="*/ 160380 w 1707355"/>
              <a:gd name="connsiteY1" fmla="*/ 1479239 h 1479239"/>
              <a:gd name="connsiteX2" fmla="*/ 1627230 w 1707355"/>
              <a:gd name="connsiteY2" fmla="*/ 1447489 h 1479239"/>
              <a:gd name="connsiteX3" fmla="*/ 1500230 w 1707355"/>
              <a:gd name="connsiteY3" fmla="*/ 1333189 h 1479239"/>
              <a:gd name="connsiteX4" fmla="*/ 1385930 w 1707355"/>
              <a:gd name="connsiteY4" fmla="*/ 1199839 h 1479239"/>
              <a:gd name="connsiteX5" fmla="*/ 1335130 w 1707355"/>
              <a:gd name="connsiteY5" fmla="*/ 1015689 h 1479239"/>
              <a:gd name="connsiteX6" fmla="*/ 1297030 w 1707355"/>
              <a:gd name="connsiteY6" fmla="*/ 723589 h 1479239"/>
              <a:gd name="connsiteX7" fmla="*/ 1189080 w 1707355"/>
              <a:gd name="connsiteY7" fmla="*/ 107639 h 1479239"/>
              <a:gd name="connsiteX8" fmla="*/ 154030 w 1707355"/>
              <a:gd name="connsiteY8" fmla="*/ 139389 h 1479239"/>
              <a:gd name="connsiteX0" fmla="*/ 154030 w 1712807"/>
              <a:gd name="connsiteY0" fmla="*/ 139389 h 1479239"/>
              <a:gd name="connsiteX1" fmla="*/ 160380 w 1712807"/>
              <a:gd name="connsiteY1" fmla="*/ 1479239 h 1479239"/>
              <a:gd name="connsiteX2" fmla="*/ 1633580 w 1712807"/>
              <a:gd name="connsiteY2" fmla="*/ 1472889 h 1479239"/>
              <a:gd name="connsiteX3" fmla="*/ 1500230 w 1712807"/>
              <a:gd name="connsiteY3" fmla="*/ 1333189 h 1479239"/>
              <a:gd name="connsiteX4" fmla="*/ 1385930 w 1712807"/>
              <a:gd name="connsiteY4" fmla="*/ 1199839 h 1479239"/>
              <a:gd name="connsiteX5" fmla="*/ 1335130 w 1712807"/>
              <a:gd name="connsiteY5" fmla="*/ 1015689 h 1479239"/>
              <a:gd name="connsiteX6" fmla="*/ 1297030 w 1712807"/>
              <a:gd name="connsiteY6" fmla="*/ 723589 h 1479239"/>
              <a:gd name="connsiteX7" fmla="*/ 1189080 w 1712807"/>
              <a:gd name="connsiteY7" fmla="*/ 107639 h 1479239"/>
              <a:gd name="connsiteX8" fmla="*/ 154030 w 1712807"/>
              <a:gd name="connsiteY8" fmla="*/ 139389 h 1479239"/>
              <a:gd name="connsiteX0" fmla="*/ 154030 w 1633580"/>
              <a:gd name="connsiteY0" fmla="*/ 139389 h 1479239"/>
              <a:gd name="connsiteX1" fmla="*/ 160380 w 1633580"/>
              <a:gd name="connsiteY1" fmla="*/ 1479239 h 1479239"/>
              <a:gd name="connsiteX2" fmla="*/ 1633580 w 1633580"/>
              <a:gd name="connsiteY2" fmla="*/ 1472889 h 1479239"/>
              <a:gd name="connsiteX3" fmla="*/ 1500230 w 1633580"/>
              <a:gd name="connsiteY3" fmla="*/ 1333189 h 1479239"/>
              <a:gd name="connsiteX4" fmla="*/ 1385930 w 1633580"/>
              <a:gd name="connsiteY4" fmla="*/ 1199839 h 1479239"/>
              <a:gd name="connsiteX5" fmla="*/ 1335130 w 1633580"/>
              <a:gd name="connsiteY5" fmla="*/ 1015689 h 1479239"/>
              <a:gd name="connsiteX6" fmla="*/ 1297030 w 1633580"/>
              <a:gd name="connsiteY6" fmla="*/ 723589 h 1479239"/>
              <a:gd name="connsiteX7" fmla="*/ 1189080 w 1633580"/>
              <a:gd name="connsiteY7" fmla="*/ 107639 h 1479239"/>
              <a:gd name="connsiteX8" fmla="*/ 154030 w 1633580"/>
              <a:gd name="connsiteY8" fmla="*/ 139389 h 1479239"/>
              <a:gd name="connsiteX0" fmla="*/ 0 w 1479550"/>
              <a:gd name="connsiteY0" fmla="*/ 139389 h 1479239"/>
              <a:gd name="connsiteX1" fmla="*/ 6350 w 1479550"/>
              <a:gd name="connsiteY1" fmla="*/ 1479239 h 1479239"/>
              <a:gd name="connsiteX2" fmla="*/ 1479550 w 1479550"/>
              <a:gd name="connsiteY2" fmla="*/ 1472889 h 1479239"/>
              <a:gd name="connsiteX3" fmla="*/ 1346200 w 1479550"/>
              <a:gd name="connsiteY3" fmla="*/ 1333189 h 1479239"/>
              <a:gd name="connsiteX4" fmla="*/ 1231900 w 1479550"/>
              <a:gd name="connsiteY4" fmla="*/ 1199839 h 1479239"/>
              <a:gd name="connsiteX5" fmla="*/ 1181100 w 1479550"/>
              <a:gd name="connsiteY5" fmla="*/ 1015689 h 1479239"/>
              <a:gd name="connsiteX6" fmla="*/ 1143000 w 1479550"/>
              <a:gd name="connsiteY6" fmla="*/ 723589 h 1479239"/>
              <a:gd name="connsiteX7" fmla="*/ 1035050 w 1479550"/>
              <a:gd name="connsiteY7" fmla="*/ 107639 h 1479239"/>
              <a:gd name="connsiteX8" fmla="*/ 0 w 1479550"/>
              <a:gd name="connsiteY8" fmla="*/ 139389 h 1479239"/>
              <a:gd name="connsiteX0" fmla="*/ 0 w 1479550"/>
              <a:gd name="connsiteY0" fmla="*/ 31750 h 1371600"/>
              <a:gd name="connsiteX1" fmla="*/ 6350 w 1479550"/>
              <a:gd name="connsiteY1" fmla="*/ 1371600 h 1371600"/>
              <a:gd name="connsiteX2" fmla="*/ 1479550 w 1479550"/>
              <a:gd name="connsiteY2" fmla="*/ 1365250 h 1371600"/>
              <a:gd name="connsiteX3" fmla="*/ 1346200 w 1479550"/>
              <a:gd name="connsiteY3" fmla="*/ 1225550 h 1371600"/>
              <a:gd name="connsiteX4" fmla="*/ 1231900 w 1479550"/>
              <a:gd name="connsiteY4" fmla="*/ 1092200 h 1371600"/>
              <a:gd name="connsiteX5" fmla="*/ 1181100 w 1479550"/>
              <a:gd name="connsiteY5" fmla="*/ 908050 h 1371600"/>
              <a:gd name="connsiteX6" fmla="*/ 1143000 w 1479550"/>
              <a:gd name="connsiteY6" fmla="*/ 615950 h 1371600"/>
              <a:gd name="connsiteX7" fmla="*/ 1035050 w 1479550"/>
              <a:gd name="connsiteY7" fmla="*/ 0 h 1371600"/>
              <a:gd name="connsiteX8" fmla="*/ 0 w 1479550"/>
              <a:gd name="connsiteY8" fmla="*/ 31750 h 1371600"/>
              <a:gd name="connsiteX0" fmla="*/ 0 w 1479550"/>
              <a:gd name="connsiteY0" fmla="*/ 12700 h 1352550"/>
              <a:gd name="connsiteX1" fmla="*/ 6350 w 1479550"/>
              <a:gd name="connsiteY1" fmla="*/ 1352550 h 1352550"/>
              <a:gd name="connsiteX2" fmla="*/ 1479550 w 1479550"/>
              <a:gd name="connsiteY2" fmla="*/ 1346200 h 1352550"/>
              <a:gd name="connsiteX3" fmla="*/ 1346200 w 1479550"/>
              <a:gd name="connsiteY3" fmla="*/ 1206500 h 1352550"/>
              <a:gd name="connsiteX4" fmla="*/ 1231900 w 1479550"/>
              <a:gd name="connsiteY4" fmla="*/ 1073150 h 1352550"/>
              <a:gd name="connsiteX5" fmla="*/ 1181100 w 1479550"/>
              <a:gd name="connsiteY5" fmla="*/ 889000 h 1352550"/>
              <a:gd name="connsiteX6" fmla="*/ 1143000 w 1479550"/>
              <a:gd name="connsiteY6" fmla="*/ 596900 h 1352550"/>
              <a:gd name="connsiteX7" fmla="*/ 1035050 w 1479550"/>
              <a:gd name="connsiteY7" fmla="*/ 0 h 1352550"/>
              <a:gd name="connsiteX8" fmla="*/ 0 w 1479550"/>
              <a:gd name="connsiteY8" fmla="*/ 12700 h 1352550"/>
              <a:gd name="connsiteX0" fmla="*/ 0 w 1479550"/>
              <a:gd name="connsiteY0" fmla="*/ 12700 h 1352550"/>
              <a:gd name="connsiteX1" fmla="*/ 6350 w 1479550"/>
              <a:gd name="connsiteY1" fmla="*/ 1352550 h 1352550"/>
              <a:gd name="connsiteX2" fmla="*/ 1479550 w 1479550"/>
              <a:gd name="connsiteY2" fmla="*/ 1346200 h 1352550"/>
              <a:gd name="connsiteX3" fmla="*/ 1346200 w 1479550"/>
              <a:gd name="connsiteY3" fmla="*/ 1206500 h 1352550"/>
              <a:gd name="connsiteX4" fmla="*/ 1231900 w 1479550"/>
              <a:gd name="connsiteY4" fmla="*/ 1073150 h 1352550"/>
              <a:gd name="connsiteX5" fmla="*/ 1181100 w 1479550"/>
              <a:gd name="connsiteY5" fmla="*/ 889000 h 1352550"/>
              <a:gd name="connsiteX6" fmla="*/ 1143000 w 1479550"/>
              <a:gd name="connsiteY6" fmla="*/ 596900 h 1352550"/>
              <a:gd name="connsiteX7" fmla="*/ 1035050 w 1479550"/>
              <a:gd name="connsiteY7" fmla="*/ 0 h 1352550"/>
              <a:gd name="connsiteX8" fmla="*/ 0 w 1479550"/>
              <a:gd name="connsiteY8" fmla="*/ 12700 h 1352550"/>
              <a:gd name="connsiteX0" fmla="*/ 0 w 1479550"/>
              <a:gd name="connsiteY0" fmla="*/ 12700 h 1352550"/>
              <a:gd name="connsiteX1" fmla="*/ 6350 w 1479550"/>
              <a:gd name="connsiteY1" fmla="*/ 1352550 h 1352550"/>
              <a:gd name="connsiteX2" fmla="*/ 1479550 w 1479550"/>
              <a:gd name="connsiteY2" fmla="*/ 1346200 h 1352550"/>
              <a:gd name="connsiteX3" fmla="*/ 1346200 w 1479550"/>
              <a:gd name="connsiteY3" fmla="*/ 1206500 h 1352550"/>
              <a:gd name="connsiteX4" fmla="*/ 1231900 w 1479550"/>
              <a:gd name="connsiteY4" fmla="*/ 1073150 h 1352550"/>
              <a:gd name="connsiteX5" fmla="*/ 1181100 w 1479550"/>
              <a:gd name="connsiteY5" fmla="*/ 889000 h 1352550"/>
              <a:gd name="connsiteX6" fmla="*/ 1085850 w 1479550"/>
              <a:gd name="connsiteY6" fmla="*/ 596900 h 1352550"/>
              <a:gd name="connsiteX7" fmla="*/ 1035050 w 1479550"/>
              <a:gd name="connsiteY7" fmla="*/ 0 h 1352550"/>
              <a:gd name="connsiteX8" fmla="*/ 0 w 1479550"/>
              <a:gd name="connsiteY8" fmla="*/ 12700 h 1352550"/>
              <a:gd name="connsiteX0" fmla="*/ 0 w 1479550"/>
              <a:gd name="connsiteY0" fmla="*/ 12700 h 1352550"/>
              <a:gd name="connsiteX1" fmla="*/ 6350 w 1479550"/>
              <a:gd name="connsiteY1" fmla="*/ 1352550 h 1352550"/>
              <a:gd name="connsiteX2" fmla="*/ 1479550 w 1479550"/>
              <a:gd name="connsiteY2" fmla="*/ 1346200 h 1352550"/>
              <a:gd name="connsiteX3" fmla="*/ 1346200 w 1479550"/>
              <a:gd name="connsiteY3" fmla="*/ 1206500 h 1352550"/>
              <a:gd name="connsiteX4" fmla="*/ 1231900 w 1479550"/>
              <a:gd name="connsiteY4" fmla="*/ 1073150 h 1352550"/>
              <a:gd name="connsiteX5" fmla="*/ 1149350 w 1479550"/>
              <a:gd name="connsiteY5" fmla="*/ 895350 h 1352550"/>
              <a:gd name="connsiteX6" fmla="*/ 1085850 w 1479550"/>
              <a:gd name="connsiteY6" fmla="*/ 596900 h 1352550"/>
              <a:gd name="connsiteX7" fmla="*/ 1035050 w 1479550"/>
              <a:gd name="connsiteY7" fmla="*/ 0 h 1352550"/>
              <a:gd name="connsiteX8" fmla="*/ 0 w 1479550"/>
              <a:gd name="connsiteY8" fmla="*/ 12700 h 1352550"/>
              <a:gd name="connsiteX0" fmla="*/ 0 w 1479550"/>
              <a:gd name="connsiteY0" fmla="*/ 12700 h 1352550"/>
              <a:gd name="connsiteX1" fmla="*/ 6350 w 1479550"/>
              <a:gd name="connsiteY1" fmla="*/ 1352550 h 1352550"/>
              <a:gd name="connsiteX2" fmla="*/ 1479550 w 1479550"/>
              <a:gd name="connsiteY2" fmla="*/ 1346200 h 1352550"/>
              <a:gd name="connsiteX3" fmla="*/ 1346200 w 1479550"/>
              <a:gd name="connsiteY3" fmla="*/ 1206500 h 1352550"/>
              <a:gd name="connsiteX4" fmla="*/ 1231900 w 1479550"/>
              <a:gd name="connsiteY4" fmla="*/ 1073150 h 1352550"/>
              <a:gd name="connsiteX5" fmla="*/ 1149350 w 1479550"/>
              <a:gd name="connsiteY5" fmla="*/ 895350 h 1352550"/>
              <a:gd name="connsiteX6" fmla="*/ 1085850 w 1479550"/>
              <a:gd name="connsiteY6" fmla="*/ 596900 h 1352550"/>
              <a:gd name="connsiteX7" fmla="*/ 1035050 w 1479550"/>
              <a:gd name="connsiteY7" fmla="*/ 0 h 1352550"/>
              <a:gd name="connsiteX8" fmla="*/ 0 w 1479550"/>
              <a:gd name="connsiteY8" fmla="*/ 12700 h 1352550"/>
              <a:gd name="connsiteX0" fmla="*/ 0 w 1479550"/>
              <a:gd name="connsiteY0" fmla="*/ 12700 h 1352550"/>
              <a:gd name="connsiteX1" fmla="*/ 6350 w 1479550"/>
              <a:gd name="connsiteY1" fmla="*/ 1352550 h 1352550"/>
              <a:gd name="connsiteX2" fmla="*/ 1479550 w 1479550"/>
              <a:gd name="connsiteY2" fmla="*/ 1346200 h 1352550"/>
              <a:gd name="connsiteX3" fmla="*/ 1346200 w 1479550"/>
              <a:gd name="connsiteY3" fmla="*/ 1206500 h 1352550"/>
              <a:gd name="connsiteX4" fmla="*/ 1231900 w 1479550"/>
              <a:gd name="connsiteY4" fmla="*/ 1073150 h 1352550"/>
              <a:gd name="connsiteX5" fmla="*/ 1149350 w 1479550"/>
              <a:gd name="connsiteY5" fmla="*/ 895350 h 1352550"/>
              <a:gd name="connsiteX6" fmla="*/ 1085850 w 1479550"/>
              <a:gd name="connsiteY6" fmla="*/ 596900 h 1352550"/>
              <a:gd name="connsiteX7" fmla="*/ 1035050 w 1479550"/>
              <a:gd name="connsiteY7" fmla="*/ 0 h 1352550"/>
              <a:gd name="connsiteX8" fmla="*/ 0 w 1479550"/>
              <a:gd name="connsiteY8" fmla="*/ 12700 h 1352550"/>
              <a:gd name="connsiteX0" fmla="*/ 0 w 1479550"/>
              <a:gd name="connsiteY0" fmla="*/ 12700 h 1352550"/>
              <a:gd name="connsiteX1" fmla="*/ 6350 w 1479550"/>
              <a:gd name="connsiteY1" fmla="*/ 1352550 h 1352550"/>
              <a:gd name="connsiteX2" fmla="*/ 1479550 w 1479550"/>
              <a:gd name="connsiteY2" fmla="*/ 1346200 h 1352550"/>
              <a:gd name="connsiteX3" fmla="*/ 1346200 w 1479550"/>
              <a:gd name="connsiteY3" fmla="*/ 1206500 h 1352550"/>
              <a:gd name="connsiteX4" fmla="*/ 1231900 w 1479550"/>
              <a:gd name="connsiteY4" fmla="*/ 1073150 h 1352550"/>
              <a:gd name="connsiteX5" fmla="*/ 1149350 w 1479550"/>
              <a:gd name="connsiteY5" fmla="*/ 895350 h 1352550"/>
              <a:gd name="connsiteX6" fmla="*/ 1085850 w 1479550"/>
              <a:gd name="connsiteY6" fmla="*/ 596900 h 1352550"/>
              <a:gd name="connsiteX7" fmla="*/ 1035050 w 1479550"/>
              <a:gd name="connsiteY7" fmla="*/ 0 h 1352550"/>
              <a:gd name="connsiteX8" fmla="*/ 0 w 1479550"/>
              <a:gd name="connsiteY8" fmla="*/ 12700 h 1352550"/>
              <a:gd name="connsiteX0" fmla="*/ 0 w 1558777"/>
              <a:gd name="connsiteY0" fmla="*/ 12700 h 1352550"/>
              <a:gd name="connsiteX1" fmla="*/ 6350 w 1558777"/>
              <a:gd name="connsiteY1" fmla="*/ 1352550 h 1352550"/>
              <a:gd name="connsiteX2" fmla="*/ 1479550 w 1558777"/>
              <a:gd name="connsiteY2" fmla="*/ 1346200 h 1352550"/>
              <a:gd name="connsiteX3" fmla="*/ 1346200 w 1558777"/>
              <a:gd name="connsiteY3" fmla="*/ 1206500 h 1352550"/>
              <a:gd name="connsiteX4" fmla="*/ 1231900 w 1558777"/>
              <a:gd name="connsiteY4" fmla="*/ 1073150 h 1352550"/>
              <a:gd name="connsiteX5" fmla="*/ 1149350 w 1558777"/>
              <a:gd name="connsiteY5" fmla="*/ 895350 h 1352550"/>
              <a:gd name="connsiteX6" fmla="*/ 1085850 w 1558777"/>
              <a:gd name="connsiteY6" fmla="*/ 596900 h 1352550"/>
              <a:gd name="connsiteX7" fmla="*/ 1035050 w 1558777"/>
              <a:gd name="connsiteY7" fmla="*/ 0 h 1352550"/>
              <a:gd name="connsiteX8" fmla="*/ 0 w 1558777"/>
              <a:gd name="connsiteY8" fmla="*/ 12700 h 1352550"/>
              <a:gd name="connsiteX0" fmla="*/ 0 w 1479550"/>
              <a:gd name="connsiteY0" fmla="*/ 12700 h 1352550"/>
              <a:gd name="connsiteX1" fmla="*/ 6350 w 1479550"/>
              <a:gd name="connsiteY1" fmla="*/ 1352550 h 1352550"/>
              <a:gd name="connsiteX2" fmla="*/ 1479550 w 1479550"/>
              <a:gd name="connsiteY2" fmla="*/ 1346200 h 1352550"/>
              <a:gd name="connsiteX3" fmla="*/ 1346200 w 1479550"/>
              <a:gd name="connsiteY3" fmla="*/ 1206500 h 1352550"/>
              <a:gd name="connsiteX4" fmla="*/ 1231900 w 1479550"/>
              <a:gd name="connsiteY4" fmla="*/ 1073150 h 1352550"/>
              <a:gd name="connsiteX5" fmla="*/ 1149350 w 1479550"/>
              <a:gd name="connsiteY5" fmla="*/ 895350 h 1352550"/>
              <a:gd name="connsiteX6" fmla="*/ 1085850 w 1479550"/>
              <a:gd name="connsiteY6" fmla="*/ 596900 h 1352550"/>
              <a:gd name="connsiteX7" fmla="*/ 1035050 w 1479550"/>
              <a:gd name="connsiteY7" fmla="*/ 0 h 1352550"/>
              <a:gd name="connsiteX8" fmla="*/ 0 w 1479550"/>
              <a:gd name="connsiteY8" fmla="*/ 12700 h 1352550"/>
              <a:gd name="connsiteX0" fmla="*/ 0 w 1479550"/>
              <a:gd name="connsiteY0" fmla="*/ 12700 h 1352550"/>
              <a:gd name="connsiteX1" fmla="*/ 6350 w 1479550"/>
              <a:gd name="connsiteY1" fmla="*/ 1352550 h 1352550"/>
              <a:gd name="connsiteX2" fmla="*/ 1479550 w 1479550"/>
              <a:gd name="connsiteY2" fmla="*/ 1346200 h 1352550"/>
              <a:gd name="connsiteX3" fmla="*/ 1346200 w 1479550"/>
              <a:gd name="connsiteY3" fmla="*/ 1206500 h 1352550"/>
              <a:gd name="connsiteX4" fmla="*/ 1231900 w 1479550"/>
              <a:gd name="connsiteY4" fmla="*/ 1073150 h 1352550"/>
              <a:gd name="connsiteX5" fmla="*/ 1149350 w 1479550"/>
              <a:gd name="connsiteY5" fmla="*/ 895350 h 1352550"/>
              <a:gd name="connsiteX6" fmla="*/ 1085850 w 1479550"/>
              <a:gd name="connsiteY6" fmla="*/ 596900 h 1352550"/>
              <a:gd name="connsiteX7" fmla="*/ 1035050 w 1479550"/>
              <a:gd name="connsiteY7" fmla="*/ 0 h 1352550"/>
              <a:gd name="connsiteX8" fmla="*/ 0 w 1479550"/>
              <a:gd name="connsiteY8" fmla="*/ 12700 h 1352550"/>
              <a:gd name="connsiteX0" fmla="*/ 0 w 1479550"/>
              <a:gd name="connsiteY0" fmla="*/ 12700 h 1352550"/>
              <a:gd name="connsiteX1" fmla="*/ 6350 w 1479550"/>
              <a:gd name="connsiteY1" fmla="*/ 1352550 h 1352550"/>
              <a:gd name="connsiteX2" fmla="*/ 1479550 w 1479550"/>
              <a:gd name="connsiteY2" fmla="*/ 1346200 h 1352550"/>
              <a:gd name="connsiteX3" fmla="*/ 1320800 w 1479550"/>
              <a:gd name="connsiteY3" fmla="*/ 1206500 h 1352550"/>
              <a:gd name="connsiteX4" fmla="*/ 1231900 w 1479550"/>
              <a:gd name="connsiteY4" fmla="*/ 1073150 h 1352550"/>
              <a:gd name="connsiteX5" fmla="*/ 1149350 w 1479550"/>
              <a:gd name="connsiteY5" fmla="*/ 895350 h 1352550"/>
              <a:gd name="connsiteX6" fmla="*/ 1085850 w 1479550"/>
              <a:gd name="connsiteY6" fmla="*/ 596900 h 1352550"/>
              <a:gd name="connsiteX7" fmla="*/ 1035050 w 1479550"/>
              <a:gd name="connsiteY7" fmla="*/ 0 h 1352550"/>
              <a:gd name="connsiteX8" fmla="*/ 0 w 1479550"/>
              <a:gd name="connsiteY8" fmla="*/ 12700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9550" h="1352550">
                <a:moveTo>
                  <a:pt x="0" y="12700"/>
                </a:moveTo>
                <a:cubicBezTo>
                  <a:pt x="2117" y="459317"/>
                  <a:pt x="4233" y="905933"/>
                  <a:pt x="6350" y="1352550"/>
                </a:cubicBezTo>
                <a:lnTo>
                  <a:pt x="1479550" y="1346200"/>
                </a:lnTo>
                <a:cubicBezTo>
                  <a:pt x="1410758" y="1277408"/>
                  <a:pt x="1362075" y="1252008"/>
                  <a:pt x="1320800" y="1206500"/>
                </a:cubicBezTo>
                <a:cubicBezTo>
                  <a:pt x="1279525" y="1160992"/>
                  <a:pt x="1260475" y="1125008"/>
                  <a:pt x="1231900" y="1073150"/>
                </a:cubicBezTo>
                <a:cubicBezTo>
                  <a:pt x="1203325" y="1021292"/>
                  <a:pt x="1164167" y="974725"/>
                  <a:pt x="1149350" y="895350"/>
                </a:cubicBezTo>
                <a:cubicBezTo>
                  <a:pt x="1134533" y="815975"/>
                  <a:pt x="1104900" y="746125"/>
                  <a:pt x="1085850" y="596900"/>
                </a:cubicBezTo>
                <a:cubicBezTo>
                  <a:pt x="1066800" y="447675"/>
                  <a:pt x="1054100" y="198967"/>
                  <a:pt x="1035050" y="0"/>
                </a:cubicBezTo>
                <a:lnTo>
                  <a:pt x="0" y="12700"/>
                </a:lnTo>
                <a:close/>
              </a:path>
            </a:pathLst>
          </a:custGeom>
          <a:solidFill>
            <a:srgbClr val="C09FD7"/>
          </a:solidFill>
          <a:ln>
            <a:solidFill>
              <a:srgbClr val="C09FD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 name="Straight Connector 5"/>
          <p:cNvCxnSpPr/>
          <p:nvPr/>
        </p:nvCxnSpPr>
        <p:spPr>
          <a:xfrm flipH="1">
            <a:off x="3295650" y="1130300"/>
            <a:ext cx="6350" cy="1352550"/>
          </a:xfrm>
          <a:prstGeom prst="line">
            <a:avLst/>
          </a:prstGeom>
          <a:ln w="38100">
            <a:solidFill>
              <a:srgbClr val="13DF17"/>
            </a:solidFill>
          </a:ln>
          <a:effectLst/>
        </p:spPr>
        <p:style>
          <a:lnRef idx="2">
            <a:schemeClr val="accent1"/>
          </a:lnRef>
          <a:fillRef idx="0">
            <a:schemeClr val="accent1"/>
          </a:fillRef>
          <a:effectRef idx="1">
            <a:schemeClr val="accent1"/>
          </a:effectRef>
          <a:fontRef idx="minor">
            <a:schemeClr val="tx1"/>
          </a:fontRef>
        </p:style>
      </p:cxnSp>
      <p:sp>
        <p:nvSpPr>
          <p:cNvPr id="7" name="TextBox 6"/>
          <p:cNvSpPr txBox="1"/>
          <p:nvPr/>
        </p:nvSpPr>
        <p:spPr>
          <a:xfrm>
            <a:off x="3397250" y="1619250"/>
            <a:ext cx="1136650" cy="338554"/>
          </a:xfrm>
          <a:prstGeom prst="rect">
            <a:avLst/>
          </a:prstGeom>
          <a:noFill/>
        </p:spPr>
        <p:txBody>
          <a:bodyPr wrap="square" rtlCol="0">
            <a:spAutoFit/>
          </a:bodyPr>
          <a:lstStyle/>
          <a:p>
            <a:r>
              <a:rPr lang="en-US" sz="1600" dirty="0" smtClean="0">
                <a:solidFill>
                  <a:srgbClr val="13DF17"/>
                </a:solidFill>
                <a:latin typeface="Arial"/>
                <a:cs typeface="Arial"/>
              </a:rPr>
              <a:t>Source</a:t>
            </a:r>
            <a:endParaRPr lang="en-US" sz="1600" dirty="0">
              <a:solidFill>
                <a:srgbClr val="13DF17"/>
              </a:solidFill>
              <a:latin typeface="Arial"/>
              <a:cs typeface="Arial"/>
            </a:endParaRPr>
          </a:p>
        </p:txBody>
      </p:sp>
      <p:cxnSp>
        <p:nvCxnSpPr>
          <p:cNvPr id="8" name="Straight Connector 7"/>
          <p:cNvCxnSpPr/>
          <p:nvPr/>
        </p:nvCxnSpPr>
        <p:spPr>
          <a:xfrm>
            <a:off x="3295650" y="3733800"/>
            <a:ext cx="0" cy="1187450"/>
          </a:xfrm>
          <a:prstGeom prst="line">
            <a:avLst/>
          </a:prstGeom>
          <a:ln w="38100">
            <a:solidFill>
              <a:srgbClr val="13DF17"/>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3295650" y="2482850"/>
            <a:ext cx="0" cy="1250950"/>
          </a:xfrm>
          <a:prstGeom prst="line">
            <a:avLst/>
          </a:prstGeom>
          <a:ln w="38100">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2" name="Freeform 11"/>
          <p:cNvSpPr/>
          <p:nvPr/>
        </p:nvSpPr>
        <p:spPr>
          <a:xfrm>
            <a:off x="1561489" y="2475898"/>
            <a:ext cx="1548088" cy="1270601"/>
          </a:xfrm>
          <a:custGeom>
            <a:avLst/>
            <a:gdLst>
              <a:gd name="connsiteX0" fmla="*/ 27345 w 1557695"/>
              <a:gd name="connsiteY0" fmla="*/ 86836 h 1386901"/>
              <a:gd name="connsiteX1" fmla="*/ 33695 w 1557695"/>
              <a:gd name="connsiteY1" fmla="*/ 1198086 h 1386901"/>
              <a:gd name="connsiteX2" fmla="*/ 389295 w 1557695"/>
              <a:gd name="connsiteY2" fmla="*/ 1369536 h 1386901"/>
              <a:gd name="connsiteX3" fmla="*/ 675045 w 1557695"/>
              <a:gd name="connsiteY3" fmla="*/ 1375886 h 1386901"/>
              <a:gd name="connsiteX4" fmla="*/ 960795 w 1557695"/>
              <a:gd name="connsiteY4" fmla="*/ 1363186 h 1386901"/>
              <a:gd name="connsiteX5" fmla="*/ 986195 w 1557695"/>
              <a:gd name="connsiteY5" fmla="*/ 1356836 h 1386901"/>
              <a:gd name="connsiteX6" fmla="*/ 1125895 w 1557695"/>
              <a:gd name="connsiteY6" fmla="*/ 1344136 h 1386901"/>
              <a:gd name="connsiteX7" fmla="*/ 1449745 w 1557695"/>
              <a:gd name="connsiteY7" fmla="*/ 1337786 h 1386901"/>
              <a:gd name="connsiteX8" fmla="*/ 1475145 w 1557695"/>
              <a:gd name="connsiteY8" fmla="*/ 1331436 h 1386901"/>
              <a:gd name="connsiteX9" fmla="*/ 1513245 w 1557695"/>
              <a:gd name="connsiteY9" fmla="*/ 1293336 h 1386901"/>
              <a:gd name="connsiteX10" fmla="*/ 1532295 w 1557695"/>
              <a:gd name="connsiteY10" fmla="*/ 1280636 h 1386901"/>
              <a:gd name="connsiteX11" fmla="*/ 1538645 w 1557695"/>
              <a:gd name="connsiteY11" fmla="*/ 1248886 h 1386901"/>
              <a:gd name="connsiteX12" fmla="*/ 1544995 w 1557695"/>
              <a:gd name="connsiteY12" fmla="*/ 1229836 h 1386901"/>
              <a:gd name="connsiteX13" fmla="*/ 1557695 w 1557695"/>
              <a:gd name="connsiteY13" fmla="*/ 1166336 h 1386901"/>
              <a:gd name="connsiteX14" fmla="*/ 1551345 w 1557695"/>
              <a:gd name="connsiteY14" fmla="*/ 925036 h 1386901"/>
              <a:gd name="connsiteX15" fmla="*/ 1544995 w 1557695"/>
              <a:gd name="connsiteY15" fmla="*/ 156686 h 1386901"/>
              <a:gd name="connsiteX16" fmla="*/ 1519595 w 1557695"/>
              <a:gd name="connsiteY16" fmla="*/ 80486 h 1386901"/>
              <a:gd name="connsiteX17" fmla="*/ 1500545 w 1557695"/>
              <a:gd name="connsiteY17" fmla="*/ 74136 h 1386901"/>
              <a:gd name="connsiteX18" fmla="*/ 408345 w 1557695"/>
              <a:gd name="connsiteY18" fmla="*/ 74136 h 1386901"/>
              <a:gd name="connsiteX19" fmla="*/ 27345 w 1557695"/>
              <a:gd name="connsiteY19" fmla="*/ 86836 h 1386901"/>
              <a:gd name="connsiteX0" fmla="*/ 27345 w 1557695"/>
              <a:gd name="connsiteY0" fmla="*/ 86430 h 1386495"/>
              <a:gd name="connsiteX1" fmla="*/ 33695 w 1557695"/>
              <a:gd name="connsiteY1" fmla="*/ 1197680 h 1386495"/>
              <a:gd name="connsiteX2" fmla="*/ 389295 w 1557695"/>
              <a:gd name="connsiteY2" fmla="*/ 1369130 h 1386495"/>
              <a:gd name="connsiteX3" fmla="*/ 675045 w 1557695"/>
              <a:gd name="connsiteY3" fmla="*/ 1375480 h 1386495"/>
              <a:gd name="connsiteX4" fmla="*/ 960795 w 1557695"/>
              <a:gd name="connsiteY4" fmla="*/ 1362780 h 1386495"/>
              <a:gd name="connsiteX5" fmla="*/ 986195 w 1557695"/>
              <a:gd name="connsiteY5" fmla="*/ 1356430 h 1386495"/>
              <a:gd name="connsiteX6" fmla="*/ 1125895 w 1557695"/>
              <a:gd name="connsiteY6" fmla="*/ 1343730 h 1386495"/>
              <a:gd name="connsiteX7" fmla="*/ 1449745 w 1557695"/>
              <a:gd name="connsiteY7" fmla="*/ 1337380 h 1386495"/>
              <a:gd name="connsiteX8" fmla="*/ 1475145 w 1557695"/>
              <a:gd name="connsiteY8" fmla="*/ 1331030 h 1386495"/>
              <a:gd name="connsiteX9" fmla="*/ 1513245 w 1557695"/>
              <a:gd name="connsiteY9" fmla="*/ 1292930 h 1386495"/>
              <a:gd name="connsiteX10" fmla="*/ 1532295 w 1557695"/>
              <a:gd name="connsiteY10" fmla="*/ 1280230 h 1386495"/>
              <a:gd name="connsiteX11" fmla="*/ 1538645 w 1557695"/>
              <a:gd name="connsiteY11" fmla="*/ 1248480 h 1386495"/>
              <a:gd name="connsiteX12" fmla="*/ 1544995 w 1557695"/>
              <a:gd name="connsiteY12" fmla="*/ 1229430 h 1386495"/>
              <a:gd name="connsiteX13" fmla="*/ 1557695 w 1557695"/>
              <a:gd name="connsiteY13" fmla="*/ 1165930 h 1386495"/>
              <a:gd name="connsiteX14" fmla="*/ 1551345 w 1557695"/>
              <a:gd name="connsiteY14" fmla="*/ 924630 h 1386495"/>
              <a:gd name="connsiteX15" fmla="*/ 1544995 w 1557695"/>
              <a:gd name="connsiteY15" fmla="*/ 156280 h 1386495"/>
              <a:gd name="connsiteX16" fmla="*/ 1519595 w 1557695"/>
              <a:gd name="connsiteY16" fmla="*/ 80080 h 1386495"/>
              <a:gd name="connsiteX17" fmla="*/ 1500545 w 1557695"/>
              <a:gd name="connsiteY17" fmla="*/ 73730 h 1386495"/>
              <a:gd name="connsiteX18" fmla="*/ 27345 w 1557695"/>
              <a:gd name="connsiteY18" fmla="*/ 86430 h 1386495"/>
              <a:gd name="connsiteX0" fmla="*/ 27345 w 1638808"/>
              <a:gd name="connsiteY0" fmla="*/ 87204 h 1387269"/>
              <a:gd name="connsiteX1" fmla="*/ 33695 w 1638808"/>
              <a:gd name="connsiteY1" fmla="*/ 1198454 h 1387269"/>
              <a:gd name="connsiteX2" fmla="*/ 389295 w 1638808"/>
              <a:gd name="connsiteY2" fmla="*/ 1369904 h 1387269"/>
              <a:gd name="connsiteX3" fmla="*/ 675045 w 1638808"/>
              <a:gd name="connsiteY3" fmla="*/ 1376254 h 1387269"/>
              <a:gd name="connsiteX4" fmla="*/ 960795 w 1638808"/>
              <a:gd name="connsiteY4" fmla="*/ 1363554 h 1387269"/>
              <a:gd name="connsiteX5" fmla="*/ 986195 w 1638808"/>
              <a:gd name="connsiteY5" fmla="*/ 1357204 h 1387269"/>
              <a:gd name="connsiteX6" fmla="*/ 1125895 w 1638808"/>
              <a:gd name="connsiteY6" fmla="*/ 1344504 h 1387269"/>
              <a:gd name="connsiteX7" fmla="*/ 1449745 w 1638808"/>
              <a:gd name="connsiteY7" fmla="*/ 1338154 h 1387269"/>
              <a:gd name="connsiteX8" fmla="*/ 1475145 w 1638808"/>
              <a:gd name="connsiteY8" fmla="*/ 1331804 h 1387269"/>
              <a:gd name="connsiteX9" fmla="*/ 1513245 w 1638808"/>
              <a:gd name="connsiteY9" fmla="*/ 1293704 h 1387269"/>
              <a:gd name="connsiteX10" fmla="*/ 1532295 w 1638808"/>
              <a:gd name="connsiteY10" fmla="*/ 1281004 h 1387269"/>
              <a:gd name="connsiteX11" fmla="*/ 1538645 w 1638808"/>
              <a:gd name="connsiteY11" fmla="*/ 1249254 h 1387269"/>
              <a:gd name="connsiteX12" fmla="*/ 1544995 w 1638808"/>
              <a:gd name="connsiteY12" fmla="*/ 1230204 h 1387269"/>
              <a:gd name="connsiteX13" fmla="*/ 1557695 w 1638808"/>
              <a:gd name="connsiteY13" fmla="*/ 1166704 h 1387269"/>
              <a:gd name="connsiteX14" fmla="*/ 1551345 w 1638808"/>
              <a:gd name="connsiteY14" fmla="*/ 925404 h 1387269"/>
              <a:gd name="connsiteX15" fmla="*/ 1544995 w 1638808"/>
              <a:gd name="connsiteY15" fmla="*/ 157054 h 1387269"/>
              <a:gd name="connsiteX16" fmla="*/ 1519595 w 1638808"/>
              <a:gd name="connsiteY16" fmla="*/ 80854 h 1387269"/>
              <a:gd name="connsiteX17" fmla="*/ 27345 w 1638808"/>
              <a:gd name="connsiteY17" fmla="*/ 87204 h 1387269"/>
              <a:gd name="connsiteX0" fmla="*/ 27345 w 1637450"/>
              <a:gd name="connsiteY0" fmla="*/ 87204 h 1387269"/>
              <a:gd name="connsiteX1" fmla="*/ 33695 w 1637450"/>
              <a:gd name="connsiteY1" fmla="*/ 1198454 h 1387269"/>
              <a:gd name="connsiteX2" fmla="*/ 389295 w 1637450"/>
              <a:gd name="connsiteY2" fmla="*/ 1369904 h 1387269"/>
              <a:gd name="connsiteX3" fmla="*/ 675045 w 1637450"/>
              <a:gd name="connsiteY3" fmla="*/ 1376254 h 1387269"/>
              <a:gd name="connsiteX4" fmla="*/ 960795 w 1637450"/>
              <a:gd name="connsiteY4" fmla="*/ 1363554 h 1387269"/>
              <a:gd name="connsiteX5" fmla="*/ 986195 w 1637450"/>
              <a:gd name="connsiteY5" fmla="*/ 1357204 h 1387269"/>
              <a:gd name="connsiteX6" fmla="*/ 1125895 w 1637450"/>
              <a:gd name="connsiteY6" fmla="*/ 1344504 h 1387269"/>
              <a:gd name="connsiteX7" fmla="*/ 1449745 w 1637450"/>
              <a:gd name="connsiteY7" fmla="*/ 1338154 h 1387269"/>
              <a:gd name="connsiteX8" fmla="*/ 1475145 w 1637450"/>
              <a:gd name="connsiteY8" fmla="*/ 1331804 h 1387269"/>
              <a:gd name="connsiteX9" fmla="*/ 1513245 w 1637450"/>
              <a:gd name="connsiteY9" fmla="*/ 1293704 h 1387269"/>
              <a:gd name="connsiteX10" fmla="*/ 1532295 w 1637450"/>
              <a:gd name="connsiteY10" fmla="*/ 1281004 h 1387269"/>
              <a:gd name="connsiteX11" fmla="*/ 1538645 w 1637450"/>
              <a:gd name="connsiteY11" fmla="*/ 1249254 h 1387269"/>
              <a:gd name="connsiteX12" fmla="*/ 1544995 w 1637450"/>
              <a:gd name="connsiteY12" fmla="*/ 1230204 h 1387269"/>
              <a:gd name="connsiteX13" fmla="*/ 1557695 w 1637450"/>
              <a:gd name="connsiteY13" fmla="*/ 1166704 h 1387269"/>
              <a:gd name="connsiteX14" fmla="*/ 1544995 w 1637450"/>
              <a:gd name="connsiteY14" fmla="*/ 157054 h 1387269"/>
              <a:gd name="connsiteX15" fmla="*/ 1519595 w 1637450"/>
              <a:gd name="connsiteY15" fmla="*/ 80854 h 1387269"/>
              <a:gd name="connsiteX16" fmla="*/ 27345 w 1637450"/>
              <a:gd name="connsiteY16" fmla="*/ 87204 h 1387269"/>
              <a:gd name="connsiteX0" fmla="*/ 27345 w 1637963"/>
              <a:gd name="connsiteY0" fmla="*/ 87204 h 1387269"/>
              <a:gd name="connsiteX1" fmla="*/ 33695 w 1637963"/>
              <a:gd name="connsiteY1" fmla="*/ 1198454 h 1387269"/>
              <a:gd name="connsiteX2" fmla="*/ 389295 w 1637963"/>
              <a:gd name="connsiteY2" fmla="*/ 1369904 h 1387269"/>
              <a:gd name="connsiteX3" fmla="*/ 675045 w 1637963"/>
              <a:gd name="connsiteY3" fmla="*/ 1376254 h 1387269"/>
              <a:gd name="connsiteX4" fmla="*/ 960795 w 1637963"/>
              <a:gd name="connsiteY4" fmla="*/ 1363554 h 1387269"/>
              <a:gd name="connsiteX5" fmla="*/ 986195 w 1637963"/>
              <a:gd name="connsiteY5" fmla="*/ 1357204 h 1387269"/>
              <a:gd name="connsiteX6" fmla="*/ 1125895 w 1637963"/>
              <a:gd name="connsiteY6" fmla="*/ 1344504 h 1387269"/>
              <a:gd name="connsiteX7" fmla="*/ 1449745 w 1637963"/>
              <a:gd name="connsiteY7" fmla="*/ 1338154 h 1387269"/>
              <a:gd name="connsiteX8" fmla="*/ 1475145 w 1637963"/>
              <a:gd name="connsiteY8" fmla="*/ 1331804 h 1387269"/>
              <a:gd name="connsiteX9" fmla="*/ 1513245 w 1637963"/>
              <a:gd name="connsiteY9" fmla="*/ 1293704 h 1387269"/>
              <a:gd name="connsiteX10" fmla="*/ 1532295 w 1637963"/>
              <a:gd name="connsiteY10" fmla="*/ 1281004 h 1387269"/>
              <a:gd name="connsiteX11" fmla="*/ 1538645 w 1637963"/>
              <a:gd name="connsiteY11" fmla="*/ 1249254 h 1387269"/>
              <a:gd name="connsiteX12" fmla="*/ 1544995 w 1637963"/>
              <a:gd name="connsiteY12" fmla="*/ 1230204 h 1387269"/>
              <a:gd name="connsiteX13" fmla="*/ 1544995 w 1637963"/>
              <a:gd name="connsiteY13" fmla="*/ 157054 h 1387269"/>
              <a:gd name="connsiteX14" fmla="*/ 1519595 w 1637963"/>
              <a:gd name="connsiteY14" fmla="*/ 80854 h 1387269"/>
              <a:gd name="connsiteX15" fmla="*/ 27345 w 1637963"/>
              <a:gd name="connsiteY15" fmla="*/ 87204 h 1387269"/>
              <a:gd name="connsiteX0" fmla="*/ 27345 w 1638221"/>
              <a:gd name="connsiteY0" fmla="*/ 87204 h 1387269"/>
              <a:gd name="connsiteX1" fmla="*/ 33695 w 1638221"/>
              <a:gd name="connsiteY1" fmla="*/ 1198454 h 1387269"/>
              <a:gd name="connsiteX2" fmla="*/ 389295 w 1638221"/>
              <a:gd name="connsiteY2" fmla="*/ 1369904 h 1387269"/>
              <a:gd name="connsiteX3" fmla="*/ 675045 w 1638221"/>
              <a:gd name="connsiteY3" fmla="*/ 1376254 h 1387269"/>
              <a:gd name="connsiteX4" fmla="*/ 960795 w 1638221"/>
              <a:gd name="connsiteY4" fmla="*/ 1363554 h 1387269"/>
              <a:gd name="connsiteX5" fmla="*/ 986195 w 1638221"/>
              <a:gd name="connsiteY5" fmla="*/ 1357204 h 1387269"/>
              <a:gd name="connsiteX6" fmla="*/ 1125895 w 1638221"/>
              <a:gd name="connsiteY6" fmla="*/ 1344504 h 1387269"/>
              <a:gd name="connsiteX7" fmla="*/ 1449745 w 1638221"/>
              <a:gd name="connsiteY7" fmla="*/ 1338154 h 1387269"/>
              <a:gd name="connsiteX8" fmla="*/ 1475145 w 1638221"/>
              <a:gd name="connsiteY8" fmla="*/ 1331804 h 1387269"/>
              <a:gd name="connsiteX9" fmla="*/ 1513245 w 1638221"/>
              <a:gd name="connsiteY9" fmla="*/ 1293704 h 1387269"/>
              <a:gd name="connsiteX10" fmla="*/ 1532295 w 1638221"/>
              <a:gd name="connsiteY10" fmla="*/ 1281004 h 1387269"/>
              <a:gd name="connsiteX11" fmla="*/ 1538645 w 1638221"/>
              <a:gd name="connsiteY11" fmla="*/ 1249254 h 1387269"/>
              <a:gd name="connsiteX12" fmla="*/ 1544995 w 1638221"/>
              <a:gd name="connsiteY12" fmla="*/ 157054 h 1387269"/>
              <a:gd name="connsiteX13" fmla="*/ 1519595 w 1638221"/>
              <a:gd name="connsiteY13" fmla="*/ 80854 h 1387269"/>
              <a:gd name="connsiteX14" fmla="*/ 27345 w 1638221"/>
              <a:gd name="connsiteY14" fmla="*/ 87204 h 1387269"/>
              <a:gd name="connsiteX0" fmla="*/ 27345 w 1638221"/>
              <a:gd name="connsiteY0" fmla="*/ 87204 h 1387269"/>
              <a:gd name="connsiteX1" fmla="*/ 33695 w 1638221"/>
              <a:gd name="connsiteY1" fmla="*/ 1198454 h 1387269"/>
              <a:gd name="connsiteX2" fmla="*/ 389295 w 1638221"/>
              <a:gd name="connsiteY2" fmla="*/ 1369904 h 1387269"/>
              <a:gd name="connsiteX3" fmla="*/ 675045 w 1638221"/>
              <a:gd name="connsiteY3" fmla="*/ 1376254 h 1387269"/>
              <a:gd name="connsiteX4" fmla="*/ 960795 w 1638221"/>
              <a:gd name="connsiteY4" fmla="*/ 1363554 h 1387269"/>
              <a:gd name="connsiteX5" fmla="*/ 986195 w 1638221"/>
              <a:gd name="connsiteY5" fmla="*/ 1357204 h 1387269"/>
              <a:gd name="connsiteX6" fmla="*/ 1125895 w 1638221"/>
              <a:gd name="connsiteY6" fmla="*/ 1344504 h 1387269"/>
              <a:gd name="connsiteX7" fmla="*/ 1449745 w 1638221"/>
              <a:gd name="connsiteY7" fmla="*/ 1338154 h 1387269"/>
              <a:gd name="connsiteX8" fmla="*/ 1475145 w 1638221"/>
              <a:gd name="connsiteY8" fmla="*/ 1331804 h 1387269"/>
              <a:gd name="connsiteX9" fmla="*/ 1513245 w 1638221"/>
              <a:gd name="connsiteY9" fmla="*/ 1293704 h 1387269"/>
              <a:gd name="connsiteX10" fmla="*/ 1538645 w 1638221"/>
              <a:gd name="connsiteY10" fmla="*/ 1249254 h 1387269"/>
              <a:gd name="connsiteX11" fmla="*/ 1544995 w 1638221"/>
              <a:gd name="connsiteY11" fmla="*/ 157054 h 1387269"/>
              <a:gd name="connsiteX12" fmla="*/ 1519595 w 1638221"/>
              <a:gd name="connsiteY12" fmla="*/ 80854 h 1387269"/>
              <a:gd name="connsiteX13" fmla="*/ 27345 w 1638221"/>
              <a:gd name="connsiteY13" fmla="*/ 87204 h 1387269"/>
              <a:gd name="connsiteX0" fmla="*/ 27345 w 1638221"/>
              <a:gd name="connsiteY0" fmla="*/ 87204 h 1387269"/>
              <a:gd name="connsiteX1" fmla="*/ 33695 w 1638221"/>
              <a:gd name="connsiteY1" fmla="*/ 1198454 h 1387269"/>
              <a:gd name="connsiteX2" fmla="*/ 389295 w 1638221"/>
              <a:gd name="connsiteY2" fmla="*/ 1369904 h 1387269"/>
              <a:gd name="connsiteX3" fmla="*/ 675045 w 1638221"/>
              <a:gd name="connsiteY3" fmla="*/ 1376254 h 1387269"/>
              <a:gd name="connsiteX4" fmla="*/ 960795 w 1638221"/>
              <a:gd name="connsiteY4" fmla="*/ 1363554 h 1387269"/>
              <a:gd name="connsiteX5" fmla="*/ 986195 w 1638221"/>
              <a:gd name="connsiteY5" fmla="*/ 1357204 h 1387269"/>
              <a:gd name="connsiteX6" fmla="*/ 1125895 w 1638221"/>
              <a:gd name="connsiteY6" fmla="*/ 1344504 h 1387269"/>
              <a:gd name="connsiteX7" fmla="*/ 1449745 w 1638221"/>
              <a:gd name="connsiteY7" fmla="*/ 1338154 h 1387269"/>
              <a:gd name="connsiteX8" fmla="*/ 1475145 w 1638221"/>
              <a:gd name="connsiteY8" fmla="*/ 1331804 h 1387269"/>
              <a:gd name="connsiteX9" fmla="*/ 1538645 w 1638221"/>
              <a:gd name="connsiteY9" fmla="*/ 1249254 h 1387269"/>
              <a:gd name="connsiteX10" fmla="*/ 1544995 w 1638221"/>
              <a:gd name="connsiteY10" fmla="*/ 157054 h 1387269"/>
              <a:gd name="connsiteX11" fmla="*/ 1519595 w 1638221"/>
              <a:gd name="connsiteY11" fmla="*/ 80854 h 1387269"/>
              <a:gd name="connsiteX12" fmla="*/ 27345 w 1638221"/>
              <a:gd name="connsiteY12" fmla="*/ 87204 h 1387269"/>
              <a:gd name="connsiteX0" fmla="*/ 27345 w 1638221"/>
              <a:gd name="connsiteY0" fmla="*/ 87204 h 1387269"/>
              <a:gd name="connsiteX1" fmla="*/ 33695 w 1638221"/>
              <a:gd name="connsiteY1" fmla="*/ 1198454 h 1387269"/>
              <a:gd name="connsiteX2" fmla="*/ 389295 w 1638221"/>
              <a:gd name="connsiteY2" fmla="*/ 1369904 h 1387269"/>
              <a:gd name="connsiteX3" fmla="*/ 675045 w 1638221"/>
              <a:gd name="connsiteY3" fmla="*/ 1376254 h 1387269"/>
              <a:gd name="connsiteX4" fmla="*/ 960795 w 1638221"/>
              <a:gd name="connsiteY4" fmla="*/ 1363554 h 1387269"/>
              <a:gd name="connsiteX5" fmla="*/ 986195 w 1638221"/>
              <a:gd name="connsiteY5" fmla="*/ 1357204 h 1387269"/>
              <a:gd name="connsiteX6" fmla="*/ 1125895 w 1638221"/>
              <a:gd name="connsiteY6" fmla="*/ 1344504 h 1387269"/>
              <a:gd name="connsiteX7" fmla="*/ 1449745 w 1638221"/>
              <a:gd name="connsiteY7" fmla="*/ 1338154 h 1387269"/>
              <a:gd name="connsiteX8" fmla="*/ 1538645 w 1638221"/>
              <a:gd name="connsiteY8" fmla="*/ 1249254 h 1387269"/>
              <a:gd name="connsiteX9" fmla="*/ 1544995 w 1638221"/>
              <a:gd name="connsiteY9" fmla="*/ 157054 h 1387269"/>
              <a:gd name="connsiteX10" fmla="*/ 1519595 w 1638221"/>
              <a:gd name="connsiteY10" fmla="*/ 80854 h 1387269"/>
              <a:gd name="connsiteX11" fmla="*/ 27345 w 1638221"/>
              <a:gd name="connsiteY11" fmla="*/ 87204 h 1387269"/>
              <a:gd name="connsiteX0" fmla="*/ 27345 w 1638221"/>
              <a:gd name="connsiteY0" fmla="*/ 87204 h 1387269"/>
              <a:gd name="connsiteX1" fmla="*/ 33695 w 1638221"/>
              <a:gd name="connsiteY1" fmla="*/ 1198454 h 1387269"/>
              <a:gd name="connsiteX2" fmla="*/ 389295 w 1638221"/>
              <a:gd name="connsiteY2" fmla="*/ 1369904 h 1387269"/>
              <a:gd name="connsiteX3" fmla="*/ 675045 w 1638221"/>
              <a:gd name="connsiteY3" fmla="*/ 1376254 h 1387269"/>
              <a:gd name="connsiteX4" fmla="*/ 960795 w 1638221"/>
              <a:gd name="connsiteY4" fmla="*/ 1363554 h 1387269"/>
              <a:gd name="connsiteX5" fmla="*/ 986195 w 1638221"/>
              <a:gd name="connsiteY5" fmla="*/ 1357204 h 1387269"/>
              <a:gd name="connsiteX6" fmla="*/ 1449745 w 1638221"/>
              <a:gd name="connsiteY6" fmla="*/ 1338154 h 1387269"/>
              <a:gd name="connsiteX7" fmla="*/ 1538645 w 1638221"/>
              <a:gd name="connsiteY7" fmla="*/ 1249254 h 1387269"/>
              <a:gd name="connsiteX8" fmla="*/ 1544995 w 1638221"/>
              <a:gd name="connsiteY8" fmla="*/ 157054 h 1387269"/>
              <a:gd name="connsiteX9" fmla="*/ 1519595 w 1638221"/>
              <a:gd name="connsiteY9" fmla="*/ 80854 h 1387269"/>
              <a:gd name="connsiteX10" fmla="*/ 27345 w 1638221"/>
              <a:gd name="connsiteY10" fmla="*/ 87204 h 1387269"/>
              <a:gd name="connsiteX0" fmla="*/ 27345 w 1638221"/>
              <a:gd name="connsiteY0" fmla="*/ 87204 h 1387269"/>
              <a:gd name="connsiteX1" fmla="*/ 33695 w 1638221"/>
              <a:gd name="connsiteY1" fmla="*/ 1198454 h 1387269"/>
              <a:gd name="connsiteX2" fmla="*/ 389295 w 1638221"/>
              <a:gd name="connsiteY2" fmla="*/ 1369904 h 1387269"/>
              <a:gd name="connsiteX3" fmla="*/ 675045 w 1638221"/>
              <a:gd name="connsiteY3" fmla="*/ 1376254 h 1387269"/>
              <a:gd name="connsiteX4" fmla="*/ 960795 w 1638221"/>
              <a:gd name="connsiteY4" fmla="*/ 1363554 h 1387269"/>
              <a:gd name="connsiteX5" fmla="*/ 1449745 w 1638221"/>
              <a:gd name="connsiteY5" fmla="*/ 1338154 h 1387269"/>
              <a:gd name="connsiteX6" fmla="*/ 1538645 w 1638221"/>
              <a:gd name="connsiteY6" fmla="*/ 1249254 h 1387269"/>
              <a:gd name="connsiteX7" fmla="*/ 1544995 w 1638221"/>
              <a:gd name="connsiteY7" fmla="*/ 157054 h 1387269"/>
              <a:gd name="connsiteX8" fmla="*/ 1519595 w 1638221"/>
              <a:gd name="connsiteY8" fmla="*/ 80854 h 1387269"/>
              <a:gd name="connsiteX9" fmla="*/ 27345 w 1638221"/>
              <a:gd name="connsiteY9" fmla="*/ 87204 h 1387269"/>
              <a:gd name="connsiteX0" fmla="*/ 27345 w 1638221"/>
              <a:gd name="connsiteY0" fmla="*/ 87204 h 1387269"/>
              <a:gd name="connsiteX1" fmla="*/ 33695 w 1638221"/>
              <a:gd name="connsiteY1" fmla="*/ 1198454 h 1387269"/>
              <a:gd name="connsiteX2" fmla="*/ 389295 w 1638221"/>
              <a:gd name="connsiteY2" fmla="*/ 1369904 h 1387269"/>
              <a:gd name="connsiteX3" fmla="*/ 675045 w 1638221"/>
              <a:gd name="connsiteY3" fmla="*/ 1376254 h 1387269"/>
              <a:gd name="connsiteX4" fmla="*/ 1449745 w 1638221"/>
              <a:gd name="connsiteY4" fmla="*/ 1338154 h 1387269"/>
              <a:gd name="connsiteX5" fmla="*/ 1538645 w 1638221"/>
              <a:gd name="connsiteY5" fmla="*/ 1249254 h 1387269"/>
              <a:gd name="connsiteX6" fmla="*/ 1544995 w 1638221"/>
              <a:gd name="connsiteY6" fmla="*/ 157054 h 1387269"/>
              <a:gd name="connsiteX7" fmla="*/ 1519595 w 1638221"/>
              <a:gd name="connsiteY7" fmla="*/ 80854 h 1387269"/>
              <a:gd name="connsiteX8" fmla="*/ 27345 w 1638221"/>
              <a:gd name="connsiteY8" fmla="*/ 87204 h 1387269"/>
              <a:gd name="connsiteX0" fmla="*/ 27345 w 1638221"/>
              <a:gd name="connsiteY0" fmla="*/ 87204 h 1387269"/>
              <a:gd name="connsiteX1" fmla="*/ 33695 w 1638221"/>
              <a:gd name="connsiteY1" fmla="*/ 1198454 h 1387269"/>
              <a:gd name="connsiteX2" fmla="*/ 389295 w 1638221"/>
              <a:gd name="connsiteY2" fmla="*/ 1369904 h 1387269"/>
              <a:gd name="connsiteX3" fmla="*/ 1449745 w 1638221"/>
              <a:gd name="connsiteY3" fmla="*/ 1338154 h 1387269"/>
              <a:gd name="connsiteX4" fmla="*/ 1538645 w 1638221"/>
              <a:gd name="connsiteY4" fmla="*/ 1249254 h 1387269"/>
              <a:gd name="connsiteX5" fmla="*/ 1544995 w 1638221"/>
              <a:gd name="connsiteY5" fmla="*/ 157054 h 1387269"/>
              <a:gd name="connsiteX6" fmla="*/ 1519595 w 1638221"/>
              <a:gd name="connsiteY6" fmla="*/ 80854 h 1387269"/>
              <a:gd name="connsiteX7" fmla="*/ 27345 w 1638221"/>
              <a:gd name="connsiteY7" fmla="*/ 87204 h 1387269"/>
              <a:gd name="connsiteX0" fmla="*/ 116389 w 1727265"/>
              <a:gd name="connsiteY0" fmla="*/ 87204 h 1370748"/>
              <a:gd name="connsiteX1" fmla="*/ 122739 w 1727265"/>
              <a:gd name="connsiteY1" fmla="*/ 1198454 h 1370748"/>
              <a:gd name="connsiteX2" fmla="*/ 1538789 w 1727265"/>
              <a:gd name="connsiteY2" fmla="*/ 1338154 h 1370748"/>
              <a:gd name="connsiteX3" fmla="*/ 1627689 w 1727265"/>
              <a:gd name="connsiteY3" fmla="*/ 1249254 h 1370748"/>
              <a:gd name="connsiteX4" fmla="*/ 1634039 w 1727265"/>
              <a:gd name="connsiteY4" fmla="*/ 157054 h 1370748"/>
              <a:gd name="connsiteX5" fmla="*/ 1608639 w 1727265"/>
              <a:gd name="connsiteY5" fmla="*/ 80854 h 1370748"/>
              <a:gd name="connsiteX6" fmla="*/ 116389 w 1727265"/>
              <a:gd name="connsiteY6" fmla="*/ 87204 h 1370748"/>
              <a:gd name="connsiteX0" fmla="*/ 178698 w 1789574"/>
              <a:gd name="connsiteY0" fmla="*/ 96592 h 1428945"/>
              <a:gd name="connsiteX1" fmla="*/ 185048 w 1789574"/>
              <a:gd name="connsiteY1" fmla="*/ 1334842 h 1428945"/>
              <a:gd name="connsiteX2" fmla="*/ 1601098 w 1789574"/>
              <a:gd name="connsiteY2" fmla="*/ 1347542 h 1428945"/>
              <a:gd name="connsiteX3" fmla="*/ 1689998 w 1789574"/>
              <a:gd name="connsiteY3" fmla="*/ 1258642 h 1428945"/>
              <a:gd name="connsiteX4" fmla="*/ 1696348 w 1789574"/>
              <a:gd name="connsiteY4" fmla="*/ 166442 h 1428945"/>
              <a:gd name="connsiteX5" fmla="*/ 1670948 w 1789574"/>
              <a:gd name="connsiteY5" fmla="*/ 90242 h 1428945"/>
              <a:gd name="connsiteX6" fmla="*/ 178698 w 1789574"/>
              <a:gd name="connsiteY6" fmla="*/ 96592 h 1428945"/>
              <a:gd name="connsiteX0" fmla="*/ 178698 w 1789574"/>
              <a:gd name="connsiteY0" fmla="*/ 96592 h 1428945"/>
              <a:gd name="connsiteX1" fmla="*/ 185048 w 1789574"/>
              <a:gd name="connsiteY1" fmla="*/ 1334842 h 1428945"/>
              <a:gd name="connsiteX2" fmla="*/ 1601098 w 1789574"/>
              <a:gd name="connsiteY2" fmla="*/ 1347542 h 1428945"/>
              <a:gd name="connsiteX3" fmla="*/ 1689998 w 1789574"/>
              <a:gd name="connsiteY3" fmla="*/ 1258642 h 1428945"/>
              <a:gd name="connsiteX4" fmla="*/ 1696348 w 1789574"/>
              <a:gd name="connsiteY4" fmla="*/ 166442 h 1428945"/>
              <a:gd name="connsiteX5" fmla="*/ 1670948 w 1789574"/>
              <a:gd name="connsiteY5" fmla="*/ 90242 h 1428945"/>
              <a:gd name="connsiteX6" fmla="*/ 178698 w 1789574"/>
              <a:gd name="connsiteY6" fmla="*/ 96592 h 1428945"/>
              <a:gd name="connsiteX0" fmla="*/ 178698 w 1789574"/>
              <a:gd name="connsiteY0" fmla="*/ 96592 h 1428945"/>
              <a:gd name="connsiteX1" fmla="*/ 185048 w 1789574"/>
              <a:gd name="connsiteY1" fmla="*/ 1334842 h 1428945"/>
              <a:gd name="connsiteX2" fmla="*/ 1601098 w 1789574"/>
              <a:gd name="connsiteY2" fmla="*/ 1347542 h 1428945"/>
              <a:gd name="connsiteX3" fmla="*/ 1689998 w 1789574"/>
              <a:gd name="connsiteY3" fmla="*/ 1258642 h 1428945"/>
              <a:gd name="connsiteX4" fmla="*/ 1696348 w 1789574"/>
              <a:gd name="connsiteY4" fmla="*/ 166442 h 1428945"/>
              <a:gd name="connsiteX5" fmla="*/ 1670948 w 1789574"/>
              <a:gd name="connsiteY5" fmla="*/ 90242 h 1428945"/>
              <a:gd name="connsiteX6" fmla="*/ 178698 w 1789574"/>
              <a:gd name="connsiteY6" fmla="*/ 96592 h 1428945"/>
              <a:gd name="connsiteX0" fmla="*/ 178698 w 1789574"/>
              <a:gd name="connsiteY0" fmla="*/ 96592 h 1428945"/>
              <a:gd name="connsiteX1" fmla="*/ 185048 w 1789574"/>
              <a:gd name="connsiteY1" fmla="*/ 1334842 h 1428945"/>
              <a:gd name="connsiteX2" fmla="*/ 1601098 w 1789574"/>
              <a:gd name="connsiteY2" fmla="*/ 1347542 h 1428945"/>
              <a:gd name="connsiteX3" fmla="*/ 1689998 w 1789574"/>
              <a:gd name="connsiteY3" fmla="*/ 1258642 h 1428945"/>
              <a:gd name="connsiteX4" fmla="*/ 1696348 w 1789574"/>
              <a:gd name="connsiteY4" fmla="*/ 166442 h 1428945"/>
              <a:gd name="connsiteX5" fmla="*/ 1670948 w 1789574"/>
              <a:gd name="connsiteY5" fmla="*/ 90242 h 1428945"/>
              <a:gd name="connsiteX6" fmla="*/ 178698 w 1789574"/>
              <a:gd name="connsiteY6" fmla="*/ 96592 h 1428945"/>
              <a:gd name="connsiteX0" fmla="*/ 178698 w 1789574"/>
              <a:gd name="connsiteY0" fmla="*/ 96592 h 1428945"/>
              <a:gd name="connsiteX1" fmla="*/ 185048 w 1789574"/>
              <a:gd name="connsiteY1" fmla="*/ 1334842 h 1428945"/>
              <a:gd name="connsiteX2" fmla="*/ 1601098 w 1789574"/>
              <a:gd name="connsiteY2" fmla="*/ 1347542 h 1428945"/>
              <a:gd name="connsiteX3" fmla="*/ 1689998 w 1789574"/>
              <a:gd name="connsiteY3" fmla="*/ 1258642 h 1428945"/>
              <a:gd name="connsiteX4" fmla="*/ 1696348 w 1789574"/>
              <a:gd name="connsiteY4" fmla="*/ 166442 h 1428945"/>
              <a:gd name="connsiteX5" fmla="*/ 1670948 w 1789574"/>
              <a:gd name="connsiteY5" fmla="*/ 90242 h 1428945"/>
              <a:gd name="connsiteX6" fmla="*/ 178698 w 1789574"/>
              <a:gd name="connsiteY6" fmla="*/ 96592 h 1428945"/>
              <a:gd name="connsiteX0" fmla="*/ 178698 w 1789574"/>
              <a:gd name="connsiteY0" fmla="*/ 96592 h 1428945"/>
              <a:gd name="connsiteX1" fmla="*/ 185048 w 1789574"/>
              <a:gd name="connsiteY1" fmla="*/ 1334842 h 1428945"/>
              <a:gd name="connsiteX2" fmla="*/ 1601098 w 1789574"/>
              <a:gd name="connsiteY2" fmla="*/ 1347542 h 1428945"/>
              <a:gd name="connsiteX3" fmla="*/ 1689998 w 1789574"/>
              <a:gd name="connsiteY3" fmla="*/ 1258642 h 1428945"/>
              <a:gd name="connsiteX4" fmla="*/ 1696348 w 1789574"/>
              <a:gd name="connsiteY4" fmla="*/ 166442 h 1428945"/>
              <a:gd name="connsiteX5" fmla="*/ 1670948 w 1789574"/>
              <a:gd name="connsiteY5" fmla="*/ 90242 h 1428945"/>
              <a:gd name="connsiteX6" fmla="*/ 178698 w 1789574"/>
              <a:gd name="connsiteY6" fmla="*/ 96592 h 1428945"/>
              <a:gd name="connsiteX0" fmla="*/ 178698 w 1789574"/>
              <a:gd name="connsiteY0" fmla="*/ 96592 h 1428945"/>
              <a:gd name="connsiteX1" fmla="*/ 185048 w 1789574"/>
              <a:gd name="connsiteY1" fmla="*/ 1334842 h 1428945"/>
              <a:gd name="connsiteX2" fmla="*/ 1601098 w 1789574"/>
              <a:gd name="connsiteY2" fmla="*/ 1347542 h 1428945"/>
              <a:gd name="connsiteX3" fmla="*/ 1689998 w 1789574"/>
              <a:gd name="connsiteY3" fmla="*/ 1258642 h 1428945"/>
              <a:gd name="connsiteX4" fmla="*/ 1696348 w 1789574"/>
              <a:gd name="connsiteY4" fmla="*/ 166442 h 1428945"/>
              <a:gd name="connsiteX5" fmla="*/ 1670948 w 1789574"/>
              <a:gd name="connsiteY5" fmla="*/ 90242 h 1428945"/>
              <a:gd name="connsiteX6" fmla="*/ 178698 w 1789574"/>
              <a:gd name="connsiteY6" fmla="*/ 96592 h 1428945"/>
              <a:gd name="connsiteX0" fmla="*/ 178698 w 1789574"/>
              <a:gd name="connsiteY0" fmla="*/ 96592 h 1380136"/>
              <a:gd name="connsiteX1" fmla="*/ 185048 w 1789574"/>
              <a:gd name="connsiteY1" fmla="*/ 1334842 h 1380136"/>
              <a:gd name="connsiteX2" fmla="*/ 1601098 w 1789574"/>
              <a:gd name="connsiteY2" fmla="*/ 1347542 h 1380136"/>
              <a:gd name="connsiteX3" fmla="*/ 1689998 w 1789574"/>
              <a:gd name="connsiteY3" fmla="*/ 1258642 h 1380136"/>
              <a:gd name="connsiteX4" fmla="*/ 1696348 w 1789574"/>
              <a:gd name="connsiteY4" fmla="*/ 166442 h 1380136"/>
              <a:gd name="connsiteX5" fmla="*/ 1670948 w 1789574"/>
              <a:gd name="connsiteY5" fmla="*/ 90242 h 1380136"/>
              <a:gd name="connsiteX6" fmla="*/ 178698 w 1789574"/>
              <a:gd name="connsiteY6" fmla="*/ 96592 h 1380136"/>
              <a:gd name="connsiteX0" fmla="*/ 0 w 1610876"/>
              <a:gd name="connsiteY0" fmla="*/ 96592 h 1380136"/>
              <a:gd name="connsiteX1" fmla="*/ 6350 w 1610876"/>
              <a:gd name="connsiteY1" fmla="*/ 1334842 h 1380136"/>
              <a:gd name="connsiteX2" fmla="*/ 1422400 w 1610876"/>
              <a:gd name="connsiteY2" fmla="*/ 1347542 h 1380136"/>
              <a:gd name="connsiteX3" fmla="*/ 1511300 w 1610876"/>
              <a:gd name="connsiteY3" fmla="*/ 1258642 h 1380136"/>
              <a:gd name="connsiteX4" fmla="*/ 1517650 w 1610876"/>
              <a:gd name="connsiteY4" fmla="*/ 166442 h 1380136"/>
              <a:gd name="connsiteX5" fmla="*/ 1492250 w 1610876"/>
              <a:gd name="connsiteY5" fmla="*/ 90242 h 1380136"/>
              <a:gd name="connsiteX6" fmla="*/ 0 w 1610876"/>
              <a:gd name="connsiteY6" fmla="*/ 96592 h 1380136"/>
              <a:gd name="connsiteX0" fmla="*/ 0 w 1610876"/>
              <a:gd name="connsiteY0" fmla="*/ 38253 h 1321797"/>
              <a:gd name="connsiteX1" fmla="*/ 6350 w 1610876"/>
              <a:gd name="connsiteY1" fmla="*/ 1276503 h 1321797"/>
              <a:gd name="connsiteX2" fmla="*/ 1422400 w 1610876"/>
              <a:gd name="connsiteY2" fmla="*/ 1289203 h 1321797"/>
              <a:gd name="connsiteX3" fmla="*/ 1511300 w 1610876"/>
              <a:gd name="connsiteY3" fmla="*/ 1200303 h 1321797"/>
              <a:gd name="connsiteX4" fmla="*/ 1517650 w 1610876"/>
              <a:gd name="connsiteY4" fmla="*/ 108103 h 1321797"/>
              <a:gd name="connsiteX5" fmla="*/ 1492250 w 1610876"/>
              <a:gd name="connsiteY5" fmla="*/ 31903 h 1321797"/>
              <a:gd name="connsiteX6" fmla="*/ 0 w 1610876"/>
              <a:gd name="connsiteY6" fmla="*/ 38253 h 1321797"/>
              <a:gd name="connsiteX0" fmla="*/ 0 w 1610876"/>
              <a:gd name="connsiteY0" fmla="*/ 10466 h 1290388"/>
              <a:gd name="connsiteX1" fmla="*/ 6350 w 1610876"/>
              <a:gd name="connsiteY1" fmla="*/ 1248716 h 1290388"/>
              <a:gd name="connsiteX2" fmla="*/ 1422400 w 1610876"/>
              <a:gd name="connsiteY2" fmla="*/ 1261416 h 1290388"/>
              <a:gd name="connsiteX3" fmla="*/ 1511300 w 1610876"/>
              <a:gd name="connsiteY3" fmla="*/ 1172516 h 1290388"/>
              <a:gd name="connsiteX4" fmla="*/ 1517650 w 1610876"/>
              <a:gd name="connsiteY4" fmla="*/ 137466 h 1290388"/>
              <a:gd name="connsiteX5" fmla="*/ 1492250 w 1610876"/>
              <a:gd name="connsiteY5" fmla="*/ 4116 h 1290388"/>
              <a:gd name="connsiteX6" fmla="*/ 0 w 1610876"/>
              <a:gd name="connsiteY6" fmla="*/ 10466 h 1290388"/>
              <a:gd name="connsiteX0" fmla="*/ 0 w 1557717"/>
              <a:gd name="connsiteY0" fmla="*/ 6350 h 1286272"/>
              <a:gd name="connsiteX1" fmla="*/ 6350 w 1557717"/>
              <a:gd name="connsiteY1" fmla="*/ 1244600 h 1286272"/>
              <a:gd name="connsiteX2" fmla="*/ 1422400 w 1557717"/>
              <a:gd name="connsiteY2" fmla="*/ 1257300 h 1286272"/>
              <a:gd name="connsiteX3" fmla="*/ 1511300 w 1557717"/>
              <a:gd name="connsiteY3" fmla="*/ 1168400 h 1286272"/>
              <a:gd name="connsiteX4" fmla="*/ 1517650 w 1557717"/>
              <a:gd name="connsiteY4" fmla="*/ 133350 h 1286272"/>
              <a:gd name="connsiteX5" fmla="*/ 1492250 w 1557717"/>
              <a:gd name="connsiteY5" fmla="*/ 0 h 1286272"/>
              <a:gd name="connsiteX6" fmla="*/ 0 w 1557717"/>
              <a:gd name="connsiteY6" fmla="*/ 6350 h 1286272"/>
              <a:gd name="connsiteX0" fmla="*/ 0 w 1557717"/>
              <a:gd name="connsiteY0" fmla="*/ 0 h 1279922"/>
              <a:gd name="connsiteX1" fmla="*/ 6350 w 1557717"/>
              <a:gd name="connsiteY1" fmla="*/ 1238250 h 1279922"/>
              <a:gd name="connsiteX2" fmla="*/ 1422400 w 1557717"/>
              <a:gd name="connsiteY2" fmla="*/ 1250950 h 1279922"/>
              <a:gd name="connsiteX3" fmla="*/ 1511300 w 1557717"/>
              <a:gd name="connsiteY3" fmla="*/ 1162050 h 1279922"/>
              <a:gd name="connsiteX4" fmla="*/ 1517650 w 1557717"/>
              <a:gd name="connsiteY4" fmla="*/ 127000 h 1279922"/>
              <a:gd name="connsiteX5" fmla="*/ 1466850 w 1557717"/>
              <a:gd name="connsiteY5" fmla="*/ 0 h 1279922"/>
              <a:gd name="connsiteX6" fmla="*/ 0 w 1557717"/>
              <a:gd name="connsiteY6" fmla="*/ 0 h 1279922"/>
              <a:gd name="connsiteX0" fmla="*/ 0 w 1557717"/>
              <a:gd name="connsiteY0" fmla="*/ 13748 h 1296076"/>
              <a:gd name="connsiteX1" fmla="*/ 6350 w 1557717"/>
              <a:gd name="connsiteY1" fmla="*/ 1251998 h 1296076"/>
              <a:gd name="connsiteX2" fmla="*/ 1422400 w 1557717"/>
              <a:gd name="connsiteY2" fmla="*/ 1264698 h 1296076"/>
              <a:gd name="connsiteX3" fmla="*/ 1511300 w 1557717"/>
              <a:gd name="connsiteY3" fmla="*/ 1175798 h 1296076"/>
              <a:gd name="connsiteX4" fmla="*/ 1517650 w 1557717"/>
              <a:gd name="connsiteY4" fmla="*/ 102648 h 1296076"/>
              <a:gd name="connsiteX5" fmla="*/ 1466850 w 1557717"/>
              <a:gd name="connsiteY5" fmla="*/ 13748 h 1296076"/>
              <a:gd name="connsiteX6" fmla="*/ 0 w 1557717"/>
              <a:gd name="connsiteY6" fmla="*/ 13748 h 1296076"/>
              <a:gd name="connsiteX0" fmla="*/ 0 w 1557717"/>
              <a:gd name="connsiteY0" fmla="*/ 0 h 1282328"/>
              <a:gd name="connsiteX1" fmla="*/ 6350 w 1557717"/>
              <a:gd name="connsiteY1" fmla="*/ 1238250 h 1282328"/>
              <a:gd name="connsiteX2" fmla="*/ 1422400 w 1557717"/>
              <a:gd name="connsiteY2" fmla="*/ 1250950 h 1282328"/>
              <a:gd name="connsiteX3" fmla="*/ 1511300 w 1557717"/>
              <a:gd name="connsiteY3" fmla="*/ 1162050 h 1282328"/>
              <a:gd name="connsiteX4" fmla="*/ 1517650 w 1557717"/>
              <a:gd name="connsiteY4" fmla="*/ 88900 h 1282328"/>
              <a:gd name="connsiteX5" fmla="*/ 1466850 w 1557717"/>
              <a:gd name="connsiteY5" fmla="*/ 0 h 1282328"/>
              <a:gd name="connsiteX6" fmla="*/ 0 w 1557717"/>
              <a:gd name="connsiteY6" fmla="*/ 0 h 1282328"/>
              <a:gd name="connsiteX0" fmla="*/ 0 w 1531454"/>
              <a:gd name="connsiteY0" fmla="*/ 0 h 1269071"/>
              <a:gd name="connsiteX1" fmla="*/ 6350 w 1531454"/>
              <a:gd name="connsiteY1" fmla="*/ 1238250 h 1269071"/>
              <a:gd name="connsiteX2" fmla="*/ 1422400 w 1531454"/>
              <a:gd name="connsiteY2" fmla="*/ 1250950 h 1269071"/>
              <a:gd name="connsiteX3" fmla="*/ 1511300 w 1531454"/>
              <a:gd name="connsiteY3" fmla="*/ 1162050 h 1269071"/>
              <a:gd name="connsiteX4" fmla="*/ 1517650 w 1531454"/>
              <a:gd name="connsiteY4" fmla="*/ 88900 h 1269071"/>
              <a:gd name="connsiteX5" fmla="*/ 1466850 w 1531454"/>
              <a:gd name="connsiteY5" fmla="*/ 0 h 1269071"/>
              <a:gd name="connsiteX6" fmla="*/ 0 w 1531454"/>
              <a:gd name="connsiteY6" fmla="*/ 0 h 1269071"/>
              <a:gd name="connsiteX0" fmla="*/ 0 w 1535302"/>
              <a:gd name="connsiteY0" fmla="*/ 0 h 1250950"/>
              <a:gd name="connsiteX1" fmla="*/ 6350 w 1535302"/>
              <a:gd name="connsiteY1" fmla="*/ 1238250 h 1250950"/>
              <a:gd name="connsiteX2" fmla="*/ 1422400 w 1535302"/>
              <a:gd name="connsiteY2" fmla="*/ 1250950 h 1250950"/>
              <a:gd name="connsiteX3" fmla="*/ 1511300 w 1535302"/>
              <a:gd name="connsiteY3" fmla="*/ 1162050 h 1250950"/>
              <a:gd name="connsiteX4" fmla="*/ 1517650 w 1535302"/>
              <a:gd name="connsiteY4" fmla="*/ 88900 h 1250950"/>
              <a:gd name="connsiteX5" fmla="*/ 1466850 w 1535302"/>
              <a:gd name="connsiteY5" fmla="*/ 0 h 1250950"/>
              <a:gd name="connsiteX6" fmla="*/ 0 w 1535302"/>
              <a:gd name="connsiteY6" fmla="*/ 0 h 1250950"/>
              <a:gd name="connsiteX0" fmla="*/ 0 w 1547477"/>
              <a:gd name="connsiteY0" fmla="*/ 13301 h 1264251"/>
              <a:gd name="connsiteX1" fmla="*/ 6350 w 1547477"/>
              <a:gd name="connsiteY1" fmla="*/ 1251551 h 1264251"/>
              <a:gd name="connsiteX2" fmla="*/ 1422400 w 1547477"/>
              <a:gd name="connsiteY2" fmla="*/ 1264251 h 1264251"/>
              <a:gd name="connsiteX3" fmla="*/ 1536700 w 1547477"/>
              <a:gd name="connsiteY3" fmla="*/ 1169001 h 1264251"/>
              <a:gd name="connsiteX4" fmla="*/ 1517650 w 1547477"/>
              <a:gd name="connsiteY4" fmla="*/ 102201 h 1264251"/>
              <a:gd name="connsiteX5" fmla="*/ 1466850 w 1547477"/>
              <a:gd name="connsiteY5" fmla="*/ 13301 h 1264251"/>
              <a:gd name="connsiteX6" fmla="*/ 0 w 1547477"/>
              <a:gd name="connsiteY6" fmla="*/ 13301 h 1264251"/>
              <a:gd name="connsiteX0" fmla="*/ 611 w 1548088"/>
              <a:gd name="connsiteY0" fmla="*/ 13301 h 1270601"/>
              <a:gd name="connsiteX1" fmla="*/ 611 w 1548088"/>
              <a:gd name="connsiteY1" fmla="*/ 1270601 h 1270601"/>
              <a:gd name="connsiteX2" fmla="*/ 1423011 w 1548088"/>
              <a:gd name="connsiteY2" fmla="*/ 1264251 h 1270601"/>
              <a:gd name="connsiteX3" fmla="*/ 1537311 w 1548088"/>
              <a:gd name="connsiteY3" fmla="*/ 1169001 h 1270601"/>
              <a:gd name="connsiteX4" fmla="*/ 1518261 w 1548088"/>
              <a:gd name="connsiteY4" fmla="*/ 102201 h 1270601"/>
              <a:gd name="connsiteX5" fmla="*/ 1467461 w 1548088"/>
              <a:gd name="connsiteY5" fmla="*/ 13301 h 1270601"/>
              <a:gd name="connsiteX6" fmla="*/ 611 w 1548088"/>
              <a:gd name="connsiteY6" fmla="*/ 13301 h 127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8088" h="1270601">
                <a:moveTo>
                  <a:pt x="611" y="13301"/>
                </a:moveTo>
                <a:cubicBezTo>
                  <a:pt x="2728" y="426051"/>
                  <a:pt x="-1506" y="857851"/>
                  <a:pt x="611" y="1270601"/>
                </a:cubicBezTo>
                <a:lnTo>
                  <a:pt x="1423011" y="1264251"/>
                </a:lnTo>
                <a:cubicBezTo>
                  <a:pt x="1457936" y="1234618"/>
                  <a:pt x="1508736" y="1216626"/>
                  <a:pt x="1537311" y="1169001"/>
                </a:cubicBezTo>
                <a:cubicBezTo>
                  <a:pt x="1565886" y="1121376"/>
                  <a:pt x="1529903" y="294818"/>
                  <a:pt x="1518261" y="102201"/>
                </a:cubicBezTo>
                <a:cubicBezTo>
                  <a:pt x="1506619" y="-90416"/>
                  <a:pt x="1485453" y="56693"/>
                  <a:pt x="1467461" y="13301"/>
                </a:cubicBezTo>
                <a:lnTo>
                  <a:pt x="611" y="13301"/>
                </a:lnTo>
                <a:close/>
              </a:path>
            </a:pathLst>
          </a:custGeom>
          <a:solidFill>
            <a:srgbClr val="FFFF00"/>
          </a:solidFill>
          <a:ln>
            <a:solidFill>
              <a:srgbClr val="FFFF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TextBox 13"/>
          <p:cNvSpPr txBox="1"/>
          <p:nvPr/>
        </p:nvSpPr>
        <p:spPr>
          <a:xfrm>
            <a:off x="3397250" y="2907784"/>
            <a:ext cx="1276350" cy="338554"/>
          </a:xfrm>
          <a:prstGeom prst="rect">
            <a:avLst/>
          </a:prstGeom>
          <a:noFill/>
        </p:spPr>
        <p:txBody>
          <a:bodyPr wrap="square" rtlCol="0">
            <a:spAutoFit/>
          </a:bodyPr>
          <a:lstStyle/>
          <a:p>
            <a:r>
              <a:rPr lang="en-US" sz="1600" dirty="0" smtClean="0">
                <a:solidFill>
                  <a:schemeClr val="bg1"/>
                </a:solidFill>
                <a:latin typeface="Arial"/>
                <a:cs typeface="Arial"/>
              </a:rPr>
              <a:t>Reservoir</a:t>
            </a:r>
            <a:endParaRPr lang="en-US" sz="1600" dirty="0">
              <a:solidFill>
                <a:schemeClr val="bg1"/>
              </a:solidFill>
              <a:latin typeface="Arial"/>
              <a:cs typeface="Arial"/>
            </a:endParaRPr>
          </a:p>
        </p:txBody>
      </p:sp>
      <p:sp>
        <p:nvSpPr>
          <p:cNvPr id="15" name="Freeform 14"/>
          <p:cNvSpPr/>
          <p:nvPr/>
        </p:nvSpPr>
        <p:spPr>
          <a:xfrm>
            <a:off x="1568451" y="3732607"/>
            <a:ext cx="1384300" cy="1188644"/>
          </a:xfrm>
          <a:custGeom>
            <a:avLst/>
            <a:gdLst>
              <a:gd name="connsiteX0" fmla="*/ 176395 w 1580460"/>
              <a:gd name="connsiteY0" fmla="*/ 44450 h 1220378"/>
              <a:gd name="connsiteX1" fmla="*/ 189095 w 1580460"/>
              <a:gd name="connsiteY1" fmla="*/ 431800 h 1220378"/>
              <a:gd name="connsiteX2" fmla="*/ 201795 w 1580460"/>
              <a:gd name="connsiteY2" fmla="*/ 1212850 h 1220378"/>
              <a:gd name="connsiteX3" fmla="*/ 601845 w 1580460"/>
              <a:gd name="connsiteY3" fmla="*/ 1206500 h 1220378"/>
              <a:gd name="connsiteX4" fmla="*/ 830445 w 1580460"/>
              <a:gd name="connsiteY4" fmla="*/ 1200150 h 1220378"/>
              <a:gd name="connsiteX5" fmla="*/ 1052695 w 1580460"/>
              <a:gd name="connsiteY5" fmla="*/ 1206500 h 1220378"/>
              <a:gd name="connsiteX6" fmla="*/ 1408295 w 1580460"/>
              <a:gd name="connsiteY6" fmla="*/ 1219200 h 1220378"/>
              <a:gd name="connsiteX7" fmla="*/ 1465445 w 1580460"/>
              <a:gd name="connsiteY7" fmla="*/ 1212850 h 1220378"/>
              <a:gd name="connsiteX8" fmla="*/ 1452745 w 1580460"/>
              <a:gd name="connsiteY8" fmla="*/ 1174750 h 1220378"/>
              <a:gd name="connsiteX9" fmla="*/ 1433695 w 1580460"/>
              <a:gd name="connsiteY9" fmla="*/ 927100 h 1220378"/>
              <a:gd name="connsiteX10" fmla="*/ 1420995 w 1580460"/>
              <a:gd name="connsiteY10" fmla="*/ 831850 h 1220378"/>
              <a:gd name="connsiteX11" fmla="*/ 1408295 w 1580460"/>
              <a:gd name="connsiteY11" fmla="*/ 812800 h 1220378"/>
              <a:gd name="connsiteX12" fmla="*/ 1401945 w 1580460"/>
              <a:gd name="connsiteY12" fmla="*/ 736600 h 1220378"/>
              <a:gd name="connsiteX13" fmla="*/ 1389245 w 1580460"/>
              <a:gd name="connsiteY13" fmla="*/ 692150 h 1220378"/>
              <a:gd name="connsiteX14" fmla="*/ 1382895 w 1580460"/>
              <a:gd name="connsiteY14" fmla="*/ 647700 h 1220378"/>
              <a:gd name="connsiteX15" fmla="*/ 1389245 w 1580460"/>
              <a:gd name="connsiteY15" fmla="*/ 425450 h 1220378"/>
              <a:gd name="connsiteX16" fmla="*/ 1395595 w 1580460"/>
              <a:gd name="connsiteY16" fmla="*/ 349250 h 1220378"/>
              <a:gd name="connsiteX17" fmla="*/ 1408295 w 1580460"/>
              <a:gd name="connsiteY17" fmla="*/ 266700 h 1220378"/>
              <a:gd name="connsiteX18" fmla="*/ 1414645 w 1580460"/>
              <a:gd name="connsiteY18" fmla="*/ 222250 h 1220378"/>
              <a:gd name="connsiteX19" fmla="*/ 1427345 w 1580460"/>
              <a:gd name="connsiteY19" fmla="*/ 196850 h 1220378"/>
              <a:gd name="connsiteX20" fmla="*/ 1433695 w 1580460"/>
              <a:gd name="connsiteY20" fmla="*/ 177800 h 1220378"/>
              <a:gd name="connsiteX21" fmla="*/ 1452745 w 1580460"/>
              <a:gd name="connsiteY21" fmla="*/ 171450 h 1220378"/>
              <a:gd name="connsiteX22" fmla="*/ 1465445 w 1580460"/>
              <a:gd name="connsiteY22" fmla="*/ 152400 h 1220378"/>
              <a:gd name="connsiteX23" fmla="*/ 1484495 w 1580460"/>
              <a:gd name="connsiteY23" fmla="*/ 146050 h 1220378"/>
              <a:gd name="connsiteX24" fmla="*/ 1490845 w 1580460"/>
              <a:gd name="connsiteY24" fmla="*/ 127000 h 1220378"/>
              <a:gd name="connsiteX25" fmla="*/ 1528945 w 1580460"/>
              <a:gd name="connsiteY25" fmla="*/ 69850 h 1220378"/>
              <a:gd name="connsiteX26" fmla="*/ 1541645 w 1580460"/>
              <a:gd name="connsiteY26" fmla="*/ 50800 h 1220378"/>
              <a:gd name="connsiteX27" fmla="*/ 1554345 w 1580460"/>
              <a:gd name="connsiteY27" fmla="*/ 31750 h 1220378"/>
              <a:gd name="connsiteX28" fmla="*/ 1573395 w 1580460"/>
              <a:gd name="connsiteY28" fmla="*/ 25400 h 1220378"/>
              <a:gd name="connsiteX29" fmla="*/ 1579745 w 1580460"/>
              <a:gd name="connsiteY29" fmla="*/ 6350 h 1220378"/>
              <a:gd name="connsiteX30" fmla="*/ 1560695 w 1580460"/>
              <a:gd name="connsiteY30" fmla="*/ 0 h 1220378"/>
              <a:gd name="connsiteX31" fmla="*/ 1452745 w 1580460"/>
              <a:gd name="connsiteY31" fmla="*/ 6350 h 1220378"/>
              <a:gd name="connsiteX32" fmla="*/ 1205095 w 1580460"/>
              <a:gd name="connsiteY32" fmla="*/ 38100 h 1220378"/>
              <a:gd name="connsiteX33" fmla="*/ 277995 w 1580460"/>
              <a:gd name="connsiteY33" fmla="*/ 31750 h 1220378"/>
              <a:gd name="connsiteX34" fmla="*/ 176395 w 1580460"/>
              <a:gd name="connsiteY34" fmla="*/ 44450 h 1220378"/>
              <a:gd name="connsiteX0" fmla="*/ 4917 w 1408982"/>
              <a:gd name="connsiteY0" fmla="*/ 44450 h 1220378"/>
              <a:gd name="connsiteX1" fmla="*/ 17617 w 1408982"/>
              <a:gd name="connsiteY1" fmla="*/ 431800 h 1220378"/>
              <a:gd name="connsiteX2" fmla="*/ 30317 w 1408982"/>
              <a:gd name="connsiteY2" fmla="*/ 1212850 h 1220378"/>
              <a:gd name="connsiteX3" fmla="*/ 430367 w 1408982"/>
              <a:gd name="connsiteY3" fmla="*/ 1206500 h 1220378"/>
              <a:gd name="connsiteX4" fmla="*/ 658967 w 1408982"/>
              <a:gd name="connsiteY4" fmla="*/ 1200150 h 1220378"/>
              <a:gd name="connsiteX5" fmla="*/ 881217 w 1408982"/>
              <a:gd name="connsiteY5" fmla="*/ 1206500 h 1220378"/>
              <a:gd name="connsiteX6" fmla="*/ 1236817 w 1408982"/>
              <a:gd name="connsiteY6" fmla="*/ 1219200 h 1220378"/>
              <a:gd name="connsiteX7" fmla="*/ 1293967 w 1408982"/>
              <a:gd name="connsiteY7" fmla="*/ 1212850 h 1220378"/>
              <a:gd name="connsiteX8" fmla="*/ 1281267 w 1408982"/>
              <a:gd name="connsiteY8" fmla="*/ 1174750 h 1220378"/>
              <a:gd name="connsiteX9" fmla="*/ 1262217 w 1408982"/>
              <a:gd name="connsiteY9" fmla="*/ 927100 h 1220378"/>
              <a:gd name="connsiteX10" fmla="*/ 1249517 w 1408982"/>
              <a:gd name="connsiteY10" fmla="*/ 831850 h 1220378"/>
              <a:gd name="connsiteX11" fmla="*/ 1236817 w 1408982"/>
              <a:gd name="connsiteY11" fmla="*/ 812800 h 1220378"/>
              <a:gd name="connsiteX12" fmla="*/ 1230467 w 1408982"/>
              <a:gd name="connsiteY12" fmla="*/ 736600 h 1220378"/>
              <a:gd name="connsiteX13" fmla="*/ 1217767 w 1408982"/>
              <a:gd name="connsiteY13" fmla="*/ 692150 h 1220378"/>
              <a:gd name="connsiteX14" fmla="*/ 1211417 w 1408982"/>
              <a:gd name="connsiteY14" fmla="*/ 647700 h 1220378"/>
              <a:gd name="connsiteX15" fmla="*/ 1217767 w 1408982"/>
              <a:gd name="connsiteY15" fmla="*/ 425450 h 1220378"/>
              <a:gd name="connsiteX16" fmla="*/ 1224117 w 1408982"/>
              <a:gd name="connsiteY16" fmla="*/ 349250 h 1220378"/>
              <a:gd name="connsiteX17" fmla="*/ 1236817 w 1408982"/>
              <a:gd name="connsiteY17" fmla="*/ 266700 h 1220378"/>
              <a:gd name="connsiteX18" fmla="*/ 1243167 w 1408982"/>
              <a:gd name="connsiteY18" fmla="*/ 222250 h 1220378"/>
              <a:gd name="connsiteX19" fmla="*/ 1255867 w 1408982"/>
              <a:gd name="connsiteY19" fmla="*/ 196850 h 1220378"/>
              <a:gd name="connsiteX20" fmla="*/ 1262217 w 1408982"/>
              <a:gd name="connsiteY20" fmla="*/ 177800 h 1220378"/>
              <a:gd name="connsiteX21" fmla="*/ 1281267 w 1408982"/>
              <a:gd name="connsiteY21" fmla="*/ 171450 h 1220378"/>
              <a:gd name="connsiteX22" fmla="*/ 1293967 w 1408982"/>
              <a:gd name="connsiteY22" fmla="*/ 152400 h 1220378"/>
              <a:gd name="connsiteX23" fmla="*/ 1313017 w 1408982"/>
              <a:gd name="connsiteY23" fmla="*/ 146050 h 1220378"/>
              <a:gd name="connsiteX24" fmla="*/ 1319367 w 1408982"/>
              <a:gd name="connsiteY24" fmla="*/ 127000 h 1220378"/>
              <a:gd name="connsiteX25" fmla="*/ 1357467 w 1408982"/>
              <a:gd name="connsiteY25" fmla="*/ 69850 h 1220378"/>
              <a:gd name="connsiteX26" fmla="*/ 1370167 w 1408982"/>
              <a:gd name="connsiteY26" fmla="*/ 50800 h 1220378"/>
              <a:gd name="connsiteX27" fmla="*/ 1382867 w 1408982"/>
              <a:gd name="connsiteY27" fmla="*/ 31750 h 1220378"/>
              <a:gd name="connsiteX28" fmla="*/ 1401917 w 1408982"/>
              <a:gd name="connsiteY28" fmla="*/ 25400 h 1220378"/>
              <a:gd name="connsiteX29" fmla="*/ 1408267 w 1408982"/>
              <a:gd name="connsiteY29" fmla="*/ 6350 h 1220378"/>
              <a:gd name="connsiteX30" fmla="*/ 1389217 w 1408982"/>
              <a:gd name="connsiteY30" fmla="*/ 0 h 1220378"/>
              <a:gd name="connsiteX31" fmla="*/ 1281267 w 1408982"/>
              <a:gd name="connsiteY31" fmla="*/ 6350 h 1220378"/>
              <a:gd name="connsiteX32" fmla="*/ 1033617 w 1408982"/>
              <a:gd name="connsiteY32" fmla="*/ 38100 h 1220378"/>
              <a:gd name="connsiteX33" fmla="*/ 4917 w 1408982"/>
              <a:gd name="connsiteY33" fmla="*/ 44450 h 1220378"/>
              <a:gd name="connsiteX0" fmla="*/ 4917 w 1408982"/>
              <a:gd name="connsiteY0" fmla="*/ 44450 h 1220378"/>
              <a:gd name="connsiteX1" fmla="*/ 17617 w 1408982"/>
              <a:gd name="connsiteY1" fmla="*/ 431800 h 1220378"/>
              <a:gd name="connsiteX2" fmla="*/ 30317 w 1408982"/>
              <a:gd name="connsiteY2" fmla="*/ 1212850 h 1220378"/>
              <a:gd name="connsiteX3" fmla="*/ 430367 w 1408982"/>
              <a:gd name="connsiteY3" fmla="*/ 1206500 h 1220378"/>
              <a:gd name="connsiteX4" fmla="*/ 658967 w 1408982"/>
              <a:gd name="connsiteY4" fmla="*/ 1200150 h 1220378"/>
              <a:gd name="connsiteX5" fmla="*/ 881217 w 1408982"/>
              <a:gd name="connsiteY5" fmla="*/ 1206500 h 1220378"/>
              <a:gd name="connsiteX6" fmla="*/ 1236817 w 1408982"/>
              <a:gd name="connsiteY6" fmla="*/ 1219200 h 1220378"/>
              <a:gd name="connsiteX7" fmla="*/ 1293967 w 1408982"/>
              <a:gd name="connsiteY7" fmla="*/ 1212850 h 1220378"/>
              <a:gd name="connsiteX8" fmla="*/ 1281267 w 1408982"/>
              <a:gd name="connsiteY8" fmla="*/ 1174750 h 1220378"/>
              <a:gd name="connsiteX9" fmla="*/ 1262217 w 1408982"/>
              <a:gd name="connsiteY9" fmla="*/ 927100 h 1220378"/>
              <a:gd name="connsiteX10" fmla="*/ 1249517 w 1408982"/>
              <a:gd name="connsiteY10" fmla="*/ 831850 h 1220378"/>
              <a:gd name="connsiteX11" fmla="*/ 1236817 w 1408982"/>
              <a:gd name="connsiteY11" fmla="*/ 812800 h 1220378"/>
              <a:gd name="connsiteX12" fmla="*/ 1230467 w 1408982"/>
              <a:gd name="connsiteY12" fmla="*/ 736600 h 1220378"/>
              <a:gd name="connsiteX13" fmla="*/ 1217767 w 1408982"/>
              <a:gd name="connsiteY13" fmla="*/ 692150 h 1220378"/>
              <a:gd name="connsiteX14" fmla="*/ 1211417 w 1408982"/>
              <a:gd name="connsiteY14" fmla="*/ 647700 h 1220378"/>
              <a:gd name="connsiteX15" fmla="*/ 1217767 w 1408982"/>
              <a:gd name="connsiteY15" fmla="*/ 425450 h 1220378"/>
              <a:gd name="connsiteX16" fmla="*/ 1224117 w 1408982"/>
              <a:gd name="connsiteY16" fmla="*/ 349250 h 1220378"/>
              <a:gd name="connsiteX17" fmla="*/ 1236817 w 1408982"/>
              <a:gd name="connsiteY17" fmla="*/ 266700 h 1220378"/>
              <a:gd name="connsiteX18" fmla="*/ 1243167 w 1408982"/>
              <a:gd name="connsiteY18" fmla="*/ 222250 h 1220378"/>
              <a:gd name="connsiteX19" fmla="*/ 1255867 w 1408982"/>
              <a:gd name="connsiteY19" fmla="*/ 196850 h 1220378"/>
              <a:gd name="connsiteX20" fmla="*/ 1262217 w 1408982"/>
              <a:gd name="connsiteY20" fmla="*/ 177800 h 1220378"/>
              <a:gd name="connsiteX21" fmla="*/ 1281267 w 1408982"/>
              <a:gd name="connsiteY21" fmla="*/ 171450 h 1220378"/>
              <a:gd name="connsiteX22" fmla="*/ 1293967 w 1408982"/>
              <a:gd name="connsiteY22" fmla="*/ 152400 h 1220378"/>
              <a:gd name="connsiteX23" fmla="*/ 1313017 w 1408982"/>
              <a:gd name="connsiteY23" fmla="*/ 146050 h 1220378"/>
              <a:gd name="connsiteX24" fmla="*/ 1319367 w 1408982"/>
              <a:gd name="connsiteY24" fmla="*/ 127000 h 1220378"/>
              <a:gd name="connsiteX25" fmla="*/ 1357467 w 1408982"/>
              <a:gd name="connsiteY25" fmla="*/ 69850 h 1220378"/>
              <a:gd name="connsiteX26" fmla="*/ 1370167 w 1408982"/>
              <a:gd name="connsiteY26" fmla="*/ 50800 h 1220378"/>
              <a:gd name="connsiteX27" fmla="*/ 1382867 w 1408982"/>
              <a:gd name="connsiteY27" fmla="*/ 31750 h 1220378"/>
              <a:gd name="connsiteX28" fmla="*/ 1401917 w 1408982"/>
              <a:gd name="connsiteY28" fmla="*/ 25400 h 1220378"/>
              <a:gd name="connsiteX29" fmla="*/ 1408267 w 1408982"/>
              <a:gd name="connsiteY29" fmla="*/ 6350 h 1220378"/>
              <a:gd name="connsiteX30" fmla="*/ 1389217 w 1408982"/>
              <a:gd name="connsiteY30" fmla="*/ 0 h 1220378"/>
              <a:gd name="connsiteX31" fmla="*/ 1281267 w 1408982"/>
              <a:gd name="connsiteY31" fmla="*/ 6350 h 1220378"/>
              <a:gd name="connsiteX32" fmla="*/ 4917 w 1408982"/>
              <a:gd name="connsiteY32" fmla="*/ 44450 h 1220378"/>
              <a:gd name="connsiteX0" fmla="*/ 4917 w 1497629"/>
              <a:gd name="connsiteY0" fmla="*/ 47015 h 1222943"/>
              <a:gd name="connsiteX1" fmla="*/ 17617 w 1497629"/>
              <a:gd name="connsiteY1" fmla="*/ 434365 h 1222943"/>
              <a:gd name="connsiteX2" fmla="*/ 30317 w 1497629"/>
              <a:gd name="connsiteY2" fmla="*/ 1215415 h 1222943"/>
              <a:gd name="connsiteX3" fmla="*/ 430367 w 1497629"/>
              <a:gd name="connsiteY3" fmla="*/ 1209065 h 1222943"/>
              <a:gd name="connsiteX4" fmla="*/ 658967 w 1497629"/>
              <a:gd name="connsiteY4" fmla="*/ 1202715 h 1222943"/>
              <a:gd name="connsiteX5" fmla="*/ 881217 w 1497629"/>
              <a:gd name="connsiteY5" fmla="*/ 1209065 h 1222943"/>
              <a:gd name="connsiteX6" fmla="*/ 1236817 w 1497629"/>
              <a:gd name="connsiteY6" fmla="*/ 1221765 h 1222943"/>
              <a:gd name="connsiteX7" fmla="*/ 1293967 w 1497629"/>
              <a:gd name="connsiteY7" fmla="*/ 1215415 h 1222943"/>
              <a:gd name="connsiteX8" fmla="*/ 1281267 w 1497629"/>
              <a:gd name="connsiteY8" fmla="*/ 1177315 h 1222943"/>
              <a:gd name="connsiteX9" fmla="*/ 1262217 w 1497629"/>
              <a:gd name="connsiteY9" fmla="*/ 929665 h 1222943"/>
              <a:gd name="connsiteX10" fmla="*/ 1249517 w 1497629"/>
              <a:gd name="connsiteY10" fmla="*/ 834415 h 1222943"/>
              <a:gd name="connsiteX11" fmla="*/ 1236817 w 1497629"/>
              <a:gd name="connsiteY11" fmla="*/ 815365 h 1222943"/>
              <a:gd name="connsiteX12" fmla="*/ 1230467 w 1497629"/>
              <a:gd name="connsiteY12" fmla="*/ 739165 h 1222943"/>
              <a:gd name="connsiteX13" fmla="*/ 1217767 w 1497629"/>
              <a:gd name="connsiteY13" fmla="*/ 694715 h 1222943"/>
              <a:gd name="connsiteX14" fmla="*/ 1211417 w 1497629"/>
              <a:gd name="connsiteY14" fmla="*/ 650265 h 1222943"/>
              <a:gd name="connsiteX15" fmla="*/ 1217767 w 1497629"/>
              <a:gd name="connsiteY15" fmla="*/ 428015 h 1222943"/>
              <a:gd name="connsiteX16" fmla="*/ 1224117 w 1497629"/>
              <a:gd name="connsiteY16" fmla="*/ 351815 h 1222943"/>
              <a:gd name="connsiteX17" fmla="*/ 1236817 w 1497629"/>
              <a:gd name="connsiteY17" fmla="*/ 269265 h 1222943"/>
              <a:gd name="connsiteX18" fmla="*/ 1243167 w 1497629"/>
              <a:gd name="connsiteY18" fmla="*/ 224815 h 1222943"/>
              <a:gd name="connsiteX19" fmla="*/ 1255867 w 1497629"/>
              <a:gd name="connsiteY19" fmla="*/ 199415 h 1222943"/>
              <a:gd name="connsiteX20" fmla="*/ 1262217 w 1497629"/>
              <a:gd name="connsiteY20" fmla="*/ 180365 h 1222943"/>
              <a:gd name="connsiteX21" fmla="*/ 1281267 w 1497629"/>
              <a:gd name="connsiteY21" fmla="*/ 174015 h 1222943"/>
              <a:gd name="connsiteX22" fmla="*/ 1293967 w 1497629"/>
              <a:gd name="connsiteY22" fmla="*/ 154965 h 1222943"/>
              <a:gd name="connsiteX23" fmla="*/ 1313017 w 1497629"/>
              <a:gd name="connsiteY23" fmla="*/ 148615 h 1222943"/>
              <a:gd name="connsiteX24" fmla="*/ 1319367 w 1497629"/>
              <a:gd name="connsiteY24" fmla="*/ 129565 h 1222943"/>
              <a:gd name="connsiteX25" fmla="*/ 1357467 w 1497629"/>
              <a:gd name="connsiteY25" fmla="*/ 72415 h 1222943"/>
              <a:gd name="connsiteX26" fmla="*/ 1370167 w 1497629"/>
              <a:gd name="connsiteY26" fmla="*/ 53365 h 1222943"/>
              <a:gd name="connsiteX27" fmla="*/ 1382867 w 1497629"/>
              <a:gd name="connsiteY27" fmla="*/ 34315 h 1222943"/>
              <a:gd name="connsiteX28" fmla="*/ 1401917 w 1497629"/>
              <a:gd name="connsiteY28" fmla="*/ 27965 h 1222943"/>
              <a:gd name="connsiteX29" fmla="*/ 1408267 w 1497629"/>
              <a:gd name="connsiteY29" fmla="*/ 8915 h 1222943"/>
              <a:gd name="connsiteX30" fmla="*/ 1389217 w 1497629"/>
              <a:gd name="connsiteY30" fmla="*/ 2565 h 1222943"/>
              <a:gd name="connsiteX31" fmla="*/ 4917 w 1497629"/>
              <a:gd name="connsiteY31" fmla="*/ 47015 h 1222943"/>
              <a:gd name="connsiteX0" fmla="*/ 4917 w 1497629"/>
              <a:gd name="connsiteY0" fmla="*/ 47015 h 1222943"/>
              <a:gd name="connsiteX1" fmla="*/ 17617 w 1497629"/>
              <a:gd name="connsiteY1" fmla="*/ 434365 h 1222943"/>
              <a:gd name="connsiteX2" fmla="*/ 30317 w 1497629"/>
              <a:gd name="connsiteY2" fmla="*/ 1215415 h 1222943"/>
              <a:gd name="connsiteX3" fmla="*/ 430367 w 1497629"/>
              <a:gd name="connsiteY3" fmla="*/ 1209065 h 1222943"/>
              <a:gd name="connsiteX4" fmla="*/ 658967 w 1497629"/>
              <a:gd name="connsiteY4" fmla="*/ 1202715 h 1222943"/>
              <a:gd name="connsiteX5" fmla="*/ 881217 w 1497629"/>
              <a:gd name="connsiteY5" fmla="*/ 1209065 h 1222943"/>
              <a:gd name="connsiteX6" fmla="*/ 1236817 w 1497629"/>
              <a:gd name="connsiteY6" fmla="*/ 1221765 h 1222943"/>
              <a:gd name="connsiteX7" fmla="*/ 1293967 w 1497629"/>
              <a:gd name="connsiteY7" fmla="*/ 1215415 h 1222943"/>
              <a:gd name="connsiteX8" fmla="*/ 1281267 w 1497629"/>
              <a:gd name="connsiteY8" fmla="*/ 1177315 h 1222943"/>
              <a:gd name="connsiteX9" fmla="*/ 1262217 w 1497629"/>
              <a:gd name="connsiteY9" fmla="*/ 929665 h 1222943"/>
              <a:gd name="connsiteX10" fmla="*/ 1249517 w 1497629"/>
              <a:gd name="connsiteY10" fmla="*/ 834415 h 1222943"/>
              <a:gd name="connsiteX11" fmla="*/ 1236817 w 1497629"/>
              <a:gd name="connsiteY11" fmla="*/ 815365 h 1222943"/>
              <a:gd name="connsiteX12" fmla="*/ 1230467 w 1497629"/>
              <a:gd name="connsiteY12" fmla="*/ 739165 h 1222943"/>
              <a:gd name="connsiteX13" fmla="*/ 1217767 w 1497629"/>
              <a:gd name="connsiteY13" fmla="*/ 694715 h 1222943"/>
              <a:gd name="connsiteX14" fmla="*/ 1211417 w 1497629"/>
              <a:gd name="connsiteY14" fmla="*/ 650265 h 1222943"/>
              <a:gd name="connsiteX15" fmla="*/ 1217767 w 1497629"/>
              <a:gd name="connsiteY15" fmla="*/ 428015 h 1222943"/>
              <a:gd name="connsiteX16" fmla="*/ 1224117 w 1497629"/>
              <a:gd name="connsiteY16" fmla="*/ 351815 h 1222943"/>
              <a:gd name="connsiteX17" fmla="*/ 1236817 w 1497629"/>
              <a:gd name="connsiteY17" fmla="*/ 269265 h 1222943"/>
              <a:gd name="connsiteX18" fmla="*/ 1243167 w 1497629"/>
              <a:gd name="connsiteY18" fmla="*/ 224815 h 1222943"/>
              <a:gd name="connsiteX19" fmla="*/ 1255867 w 1497629"/>
              <a:gd name="connsiteY19" fmla="*/ 199415 h 1222943"/>
              <a:gd name="connsiteX20" fmla="*/ 1262217 w 1497629"/>
              <a:gd name="connsiteY20" fmla="*/ 180365 h 1222943"/>
              <a:gd name="connsiteX21" fmla="*/ 1281267 w 1497629"/>
              <a:gd name="connsiteY21" fmla="*/ 174015 h 1222943"/>
              <a:gd name="connsiteX22" fmla="*/ 1293967 w 1497629"/>
              <a:gd name="connsiteY22" fmla="*/ 154965 h 1222943"/>
              <a:gd name="connsiteX23" fmla="*/ 1313017 w 1497629"/>
              <a:gd name="connsiteY23" fmla="*/ 148615 h 1222943"/>
              <a:gd name="connsiteX24" fmla="*/ 1357467 w 1497629"/>
              <a:gd name="connsiteY24" fmla="*/ 72415 h 1222943"/>
              <a:gd name="connsiteX25" fmla="*/ 1370167 w 1497629"/>
              <a:gd name="connsiteY25" fmla="*/ 53365 h 1222943"/>
              <a:gd name="connsiteX26" fmla="*/ 1382867 w 1497629"/>
              <a:gd name="connsiteY26" fmla="*/ 34315 h 1222943"/>
              <a:gd name="connsiteX27" fmla="*/ 1401917 w 1497629"/>
              <a:gd name="connsiteY27" fmla="*/ 27965 h 1222943"/>
              <a:gd name="connsiteX28" fmla="*/ 1408267 w 1497629"/>
              <a:gd name="connsiteY28" fmla="*/ 8915 h 1222943"/>
              <a:gd name="connsiteX29" fmla="*/ 1389217 w 1497629"/>
              <a:gd name="connsiteY29" fmla="*/ 2565 h 1222943"/>
              <a:gd name="connsiteX30" fmla="*/ 4917 w 1497629"/>
              <a:gd name="connsiteY30" fmla="*/ 47015 h 1222943"/>
              <a:gd name="connsiteX0" fmla="*/ 4917 w 1497629"/>
              <a:gd name="connsiteY0" fmla="*/ 47015 h 1222943"/>
              <a:gd name="connsiteX1" fmla="*/ 17617 w 1497629"/>
              <a:gd name="connsiteY1" fmla="*/ 434365 h 1222943"/>
              <a:gd name="connsiteX2" fmla="*/ 30317 w 1497629"/>
              <a:gd name="connsiteY2" fmla="*/ 1215415 h 1222943"/>
              <a:gd name="connsiteX3" fmla="*/ 430367 w 1497629"/>
              <a:gd name="connsiteY3" fmla="*/ 1209065 h 1222943"/>
              <a:gd name="connsiteX4" fmla="*/ 658967 w 1497629"/>
              <a:gd name="connsiteY4" fmla="*/ 1202715 h 1222943"/>
              <a:gd name="connsiteX5" fmla="*/ 881217 w 1497629"/>
              <a:gd name="connsiteY5" fmla="*/ 1209065 h 1222943"/>
              <a:gd name="connsiteX6" fmla="*/ 1236817 w 1497629"/>
              <a:gd name="connsiteY6" fmla="*/ 1221765 h 1222943"/>
              <a:gd name="connsiteX7" fmla="*/ 1293967 w 1497629"/>
              <a:gd name="connsiteY7" fmla="*/ 1215415 h 1222943"/>
              <a:gd name="connsiteX8" fmla="*/ 1281267 w 1497629"/>
              <a:gd name="connsiteY8" fmla="*/ 1177315 h 1222943"/>
              <a:gd name="connsiteX9" fmla="*/ 1262217 w 1497629"/>
              <a:gd name="connsiteY9" fmla="*/ 929665 h 1222943"/>
              <a:gd name="connsiteX10" fmla="*/ 1249517 w 1497629"/>
              <a:gd name="connsiteY10" fmla="*/ 834415 h 1222943"/>
              <a:gd name="connsiteX11" fmla="*/ 1236817 w 1497629"/>
              <a:gd name="connsiteY11" fmla="*/ 815365 h 1222943"/>
              <a:gd name="connsiteX12" fmla="*/ 1230467 w 1497629"/>
              <a:gd name="connsiteY12" fmla="*/ 739165 h 1222943"/>
              <a:gd name="connsiteX13" fmla="*/ 1217767 w 1497629"/>
              <a:gd name="connsiteY13" fmla="*/ 694715 h 1222943"/>
              <a:gd name="connsiteX14" fmla="*/ 1211417 w 1497629"/>
              <a:gd name="connsiteY14" fmla="*/ 650265 h 1222943"/>
              <a:gd name="connsiteX15" fmla="*/ 1217767 w 1497629"/>
              <a:gd name="connsiteY15" fmla="*/ 428015 h 1222943"/>
              <a:gd name="connsiteX16" fmla="*/ 1224117 w 1497629"/>
              <a:gd name="connsiteY16" fmla="*/ 351815 h 1222943"/>
              <a:gd name="connsiteX17" fmla="*/ 1236817 w 1497629"/>
              <a:gd name="connsiteY17" fmla="*/ 269265 h 1222943"/>
              <a:gd name="connsiteX18" fmla="*/ 1243167 w 1497629"/>
              <a:gd name="connsiteY18" fmla="*/ 224815 h 1222943"/>
              <a:gd name="connsiteX19" fmla="*/ 1255867 w 1497629"/>
              <a:gd name="connsiteY19" fmla="*/ 199415 h 1222943"/>
              <a:gd name="connsiteX20" fmla="*/ 1262217 w 1497629"/>
              <a:gd name="connsiteY20" fmla="*/ 180365 h 1222943"/>
              <a:gd name="connsiteX21" fmla="*/ 1281267 w 1497629"/>
              <a:gd name="connsiteY21" fmla="*/ 174015 h 1222943"/>
              <a:gd name="connsiteX22" fmla="*/ 1293967 w 1497629"/>
              <a:gd name="connsiteY22" fmla="*/ 154965 h 1222943"/>
              <a:gd name="connsiteX23" fmla="*/ 1313017 w 1497629"/>
              <a:gd name="connsiteY23" fmla="*/ 148615 h 1222943"/>
              <a:gd name="connsiteX24" fmla="*/ 1357467 w 1497629"/>
              <a:gd name="connsiteY24" fmla="*/ 72415 h 1222943"/>
              <a:gd name="connsiteX25" fmla="*/ 1382867 w 1497629"/>
              <a:gd name="connsiteY25" fmla="*/ 34315 h 1222943"/>
              <a:gd name="connsiteX26" fmla="*/ 1401917 w 1497629"/>
              <a:gd name="connsiteY26" fmla="*/ 27965 h 1222943"/>
              <a:gd name="connsiteX27" fmla="*/ 1408267 w 1497629"/>
              <a:gd name="connsiteY27" fmla="*/ 8915 h 1222943"/>
              <a:gd name="connsiteX28" fmla="*/ 1389217 w 1497629"/>
              <a:gd name="connsiteY28" fmla="*/ 2565 h 1222943"/>
              <a:gd name="connsiteX29" fmla="*/ 4917 w 1497629"/>
              <a:gd name="connsiteY29" fmla="*/ 47015 h 1222943"/>
              <a:gd name="connsiteX0" fmla="*/ 4917 w 1497629"/>
              <a:gd name="connsiteY0" fmla="*/ 47015 h 1222943"/>
              <a:gd name="connsiteX1" fmla="*/ 17617 w 1497629"/>
              <a:gd name="connsiteY1" fmla="*/ 434365 h 1222943"/>
              <a:gd name="connsiteX2" fmla="*/ 30317 w 1497629"/>
              <a:gd name="connsiteY2" fmla="*/ 1215415 h 1222943"/>
              <a:gd name="connsiteX3" fmla="*/ 430367 w 1497629"/>
              <a:gd name="connsiteY3" fmla="*/ 1209065 h 1222943"/>
              <a:gd name="connsiteX4" fmla="*/ 658967 w 1497629"/>
              <a:gd name="connsiteY4" fmla="*/ 1202715 h 1222943"/>
              <a:gd name="connsiteX5" fmla="*/ 881217 w 1497629"/>
              <a:gd name="connsiteY5" fmla="*/ 1209065 h 1222943"/>
              <a:gd name="connsiteX6" fmla="*/ 1236817 w 1497629"/>
              <a:gd name="connsiteY6" fmla="*/ 1221765 h 1222943"/>
              <a:gd name="connsiteX7" fmla="*/ 1293967 w 1497629"/>
              <a:gd name="connsiteY7" fmla="*/ 1215415 h 1222943"/>
              <a:gd name="connsiteX8" fmla="*/ 1281267 w 1497629"/>
              <a:gd name="connsiteY8" fmla="*/ 1177315 h 1222943"/>
              <a:gd name="connsiteX9" fmla="*/ 1262217 w 1497629"/>
              <a:gd name="connsiteY9" fmla="*/ 929665 h 1222943"/>
              <a:gd name="connsiteX10" fmla="*/ 1249517 w 1497629"/>
              <a:gd name="connsiteY10" fmla="*/ 834415 h 1222943"/>
              <a:gd name="connsiteX11" fmla="*/ 1236817 w 1497629"/>
              <a:gd name="connsiteY11" fmla="*/ 815365 h 1222943"/>
              <a:gd name="connsiteX12" fmla="*/ 1230467 w 1497629"/>
              <a:gd name="connsiteY12" fmla="*/ 739165 h 1222943"/>
              <a:gd name="connsiteX13" fmla="*/ 1217767 w 1497629"/>
              <a:gd name="connsiteY13" fmla="*/ 694715 h 1222943"/>
              <a:gd name="connsiteX14" fmla="*/ 1211417 w 1497629"/>
              <a:gd name="connsiteY14" fmla="*/ 650265 h 1222943"/>
              <a:gd name="connsiteX15" fmla="*/ 1217767 w 1497629"/>
              <a:gd name="connsiteY15" fmla="*/ 428015 h 1222943"/>
              <a:gd name="connsiteX16" fmla="*/ 1224117 w 1497629"/>
              <a:gd name="connsiteY16" fmla="*/ 351815 h 1222943"/>
              <a:gd name="connsiteX17" fmla="*/ 1236817 w 1497629"/>
              <a:gd name="connsiteY17" fmla="*/ 269265 h 1222943"/>
              <a:gd name="connsiteX18" fmla="*/ 1243167 w 1497629"/>
              <a:gd name="connsiteY18" fmla="*/ 224815 h 1222943"/>
              <a:gd name="connsiteX19" fmla="*/ 1255867 w 1497629"/>
              <a:gd name="connsiteY19" fmla="*/ 199415 h 1222943"/>
              <a:gd name="connsiteX20" fmla="*/ 1262217 w 1497629"/>
              <a:gd name="connsiteY20" fmla="*/ 180365 h 1222943"/>
              <a:gd name="connsiteX21" fmla="*/ 1281267 w 1497629"/>
              <a:gd name="connsiteY21" fmla="*/ 174015 h 1222943"/>
              <a:gd name="connsiteX22" fmla="*/ 1293967 w 1497629"/>
              <a:gd name="connsiteY22" fmla="*/ 154965 h 1222943"/>
              <a:gd name="connsiteX23" fmla="*/ 1313017 w 1497629"/>
              <a:gd name="connsiteY23" fmla="*/ 148615 h 1222943"/>
              <a:gd name="connsiteX24" fmla="*/ 1357467 w 1497629"/>
              <a:gd name="connsiteY24" fmla="*/ 72415 h 1222943"/>
              <a:gd name="connsiteX25" fmla="*/ 1382867 w 1497629"/>
              <a:gd name="connsiteY25" fmla="*/ 34315 h 1222943"/>
              <a:gd name="connsiteX26" fmla="*/ 1408267 w 1497629"/>
              <a:gd name="connsiteY26" fmla="*/ 8915 h 1222943"/>
              <a:gd name="connsiteX27" fmla="*/ 1389217 w 1497629"/>
              <a:gd name="connsiteY27" fmla="*/ 2565 h 1222943"/>
              <a:gd name="connsiteX28" fmla="*/ 4917 w 1497629"/>
              <a:gd name="connsiteY28" fmla="*/ 47015 h 1222943"/>
              <a:gd name="connsiteX0" fmla="*/ 4917 w 1490820"/>
              <a:gd name="connsiteY0" fmla="*/ 44592 h 1220520"/>
              <a:gd name="connsiteX1" fmla="*/ 17617 w 1490820"/>
              <a:gd name="connsiteY1" fmla="*/ 431942 h 1220520"/>
              <a:gd name="connsiteX2" fmla="*/ 30317 w 1490820"/>
              <a:gd name="connsiteY2" fmla="*/ 1212992 h 1220520"/>
              <a:gd name="connsiteX3" fmla="*/ 430367 w 1490820"/>
              <a:gd name="connsiteY3" fmla="*/ 1206642 h 1220520"/>
              <a:gd name="connsiteX4" fmla="*/ 658967 w 1490820"/>
              <a:gd name="connsiteY4" fmla="*/ 1200292 h 1220520"/>
              <a:gd name="connsiteX5" fmla="*/ 881217 w 1490820"/>
              <a:gd name="connsiteY5" fmla="*/ 1206642 h 1220520"/>
              <a:gd name="connsiteX6" fmla="*/ 1236817 w 1490820"/>
              <a:gd name="connsiteY6" fmla="*/ 1219342 h 1220520"/>
              <a:gd name="connsiteX7" fmla="*/ 1293967 w 1490820"/>
              <a:gd name="connsiteY7" fmla="*/ 1212992 h 1220520"/>
              <a:gd name="connsiteX8" fmla="*/ 1281267 w 1490820"/>
              <a:gd name="connsiteY8" fmla="*/ 1174892 h 1220520"/>
              <a:gd name="connsiteX9" fmla="*/ 1262217 w 1490820"/>
              <a:gd name="connsiteY9" fmla="*/ 927242 h 1220520"/>
              <a:gd name="connsiteX10" fmla="*/ 1249517 w 1490820"/>
              <a:gd name="connsiteY10" fmla="*/ 831992 h 1220520"/>
              <a:gd name="connsiteX11" fmla="*/ 1236817 w 1490820"/>
              <a:gd name="connsiteY11" fmla="*/ 812942 h 1220520"/>
              <a:gd name="connsiteX12" fmla="*/ 1230467 w 1490820"/>
              <a:gd name="connsiteY12" fmla="*/ 736742 h 1220520"/>
              <a:gd name="connsiteX13" fmla="*/ 1217767 w 1490820"/>
              <a:gd name="connsiteY13" fmla="*/ 692292 h 1220520"/>
              <a:gd name="connsiteX14" fmla="*/ 1211417 w 1490820"/>
              <a:gd name="connsiteY14" fmla="*/ 647842 h 1220520"/>
              <a:gd name="connsiteX15" fmla="*/ 1217767 w 1490820"/>
              <a:gd name="connsiteY15" fmla="*/ 425592 h 1220520"/>
              <a:gd name="connsiteX16" fmla="*/ 1224117 w 1490820"/>
              <a:gd name="connsiteY16" fmla="*/ 349392 h 1220520"/>
              <a:gd name="connsiteX17" fmla="*/ 1236817 w 1490820"/>
              <a:gd name="connsiteY17" fmla="*/ 266842 h 1220520"/>
              <a:gd name="connsiteX18" fmla="*/ 1243167 w 1490820"/>
              <a:gd name="connsiteY18" fmla="*/ 222392 h 1220520"/>
              <a:gd name="connsiteX19" fmla="*/ 1255867 w 1490820"/>
              <a:gd name="connsiteY19" fmla="*/ 196992 h 1220520"/>
              <a:gd name="connsiteX20" fmla="*/ 1262217 w 1490820"/>
              <a:gd name="connsiteY20" fmla="*/ 177942 h 1220520"/>
              <a:gd name="connsiteX21" fmla="*/ 1281267 w 1490820"/>
              <a:gd name="connsiteY21" fmla="*/ 171592 h 1220520"/>
              <a:gd name="connsiteX22" fmla="*/ 1293967 w 1490820"/>
              <a:gd name="connsiteY22" fmla="*/ 152542 h 1220520"/>
              <a:gd name="connsiteX23" fmla="*/ 1313017 w 1490820"/>
              <a:gd name="connsiteY23" fmla="*/ 146192 h 1220520"/>
              <a:gd name="connsiteX24" fmla="*/ 1357467 w 1490820"/>
              <a:gd name="connsiteY24" fmla="*/ 69992 h 1220520"/>
              <a:gd name="connsiteX25" fmla="*/ 1382867 w 1490820"/>
              <a:gd name="connsiteY25" fmla="*/ 31892 h 1220520"/>
              <a:gd name="connsiteX26" fmla="*/ 1389217 w 1490820"/>
              <a:gd name="connsiteY26" fmla="*/ 142 h 1220520"/>
              <a:gd name="connsiteX27" fmla="*/ 4917 w 1490820"/>
              <a:gd name="connsiteY27" fmla="*/ 44592 h 1220520"/>
              <a:gd name="connsiteX0" fmla="*/ 4917 w 1484300"/>
              <a:gd name="connsiteY0" fmla="*/ 44813 h 1220741"/>
              <a:gd name="connsiteX1" fmla="*/ 17617 w 1484300"/>
              <a:gd name="connsiteY1" fmla="*/ 432163 h 1220741"/>
              <a:gd name="connsiteX2" fmla="*/ 30317 w 1484300"/>
              <a:gd name="connsiteY2" fmla="*/ 1213213 h 1220741"/>
              <a:gd name="connsiteX3" fmla="*/ 430367 w 1484300"/>
              <a:gd name="connsiteY3" fmla="*/ 1206863 h 1220741"/>
              <a:gd name="connsiteX4" fmla="*/ 658967 w 1484300"/>
              <a:gd name="connsiteY4" fmla="*/ 1200513 h 1220741"/>
              <a:gd name="connsiteX5" fmla="*/ 881217 w 1484300"/>
              <a:gd name="connsiteY5" fmla="*/ 1206863 h 1220741"/>
              <a:gd name="connsiteX6" fmla="*/ 1236817 w 1484300"/>
              <a:gd name="connsiteY6" fmla="*/ 1219563 h 1220741"/>
              <a:gd name="connsiteX7" fmla="*/ 1293967 w 1484300"/>
              <a:gd name="connsiteY7" fmla="*/ 1213213 h 1220741"/>
              <a:gd name="connsiteX8" fmla="*/ 1281267 w 1484300"/>
              <a:gd name="connsiteY8" fmla="*/ 1175113 h 1220741"/>
              <a:gd name="connsiteX9" fmla="*/ 1262217 w 1484300"/>
              <a:gd name="connsiteY9" fmla="*/ 927463 h 1220741"/>
              <a:gd name="connsiteX10" fmla="*/ 1249517 w 1484300"/>
              <a:gd name="connsiteY10" fmla="*/ 832213 h 1220741"/>
              <a:gd name="connsiteX11" fmla="*/ 1236817 w 1484300"/>
              <a:gd name="connsiteY11" fmla="*/ 813163 h 1220741"/>
              <a:gd name="connsiteX12" fmla="*/ 1230467 w 1484300"/>
              <a:gd name="connsiteY12" fmla="*/ 736963 h 1220741"/>
              <a:gd name="connsiteX13" fmla="*/ 1217767 w 1484300"/>
              <a:gd name="connsiteY13" fmla="*/ 692513 h 1220741"/>
              <a:gd name="connsiteX14" fmla="*/ 1211417 w 1484300"/>
              <a:gd name="connsiteY14" fmla="*/ 648063 h 1220741"/>
              <a:gd name="connsiteX15" fmla="*/ 1217767 w 1484300"/>
              <a:gd name="connsiteY15" fmla="*/ 425813 h 1220741"/>
              <a:gd name="connsiteX16" fmla="*/ 1224117 w 1484300"/>
              <a:gd name="connsiteY16" fmla="*/ 349613 h 1220741"/>
              <a:gd name="connsiteX17" fmla="*/ 1236817 w 1484300"/>
              <a:gd name="connsiteY17" fmla="*/ 267063 h 1220741"/>
              <a:gd name="connsiteX18" fmla="*/ 1243167 w 1484300"/>
              <a:gd name="connsiteY18" fmla="*/ 222613 h 1220741"/>
              <a:gd name="connsiteX19" fmla="*/ 1255867 w 1484300"/>
              <a:gd name="connsiteY19" fmla="*/ 197213 h 1220741"/>
              <a:gd name="connsiteX20" fmla="*/ 1262217 w 1484300"/>
              <a:gd name="connsiteY20" fmla="*/ 178163 h 1220741"/>
              <a:gd name="connsiteX21" fmla="*/ 1281267 w 1484300"/>
              <a:gd name="connsiteY21" fmla="*/ 171813 h 1220741"/>
              <a:gd name="connsiteX22" fmla="*/ 1293967 w 1484300"/>
              <a:gd name="connsiteY22" fmla="*/ 152763 h 1220741"/>
              <a:gd name="connsiteX23" fmla="*/ 1313017 w 1484300"/>
              <a:gd name="connsiteY23" fmla="*/ 146413 h 1220741"/>
              <a:gd name="connsiteX24" fmla="*/ 1357467 w 1484300"/>
              <a:gd name="connsiteY24" fmla="*/ 70213 h 1220741"/>
              <a:gd name="connsiteX25" fmla="*/ 1389217 w 1484300"/>
              <a:gd name="connsiteY25" fmla="*/ 363 h 1220741"/>
              <a:gd name="connsiteX26" fmla="*/ 4917 w 1484300"/>
              <a:gd name="connsiteY26" fmla="*/ 44813 h 1220741"/>
              <a:gd name="connsiteX0" fmla="*/ 4917 w 1472265"/>
              <a:gd name="connsiteY0" fmla="*/ 48105 h 1224033"/>
              <a:gd name="connsiteX1" fmla="*/ 17617 w 1472265"/>
              <a:gd name="connsiteY1" fmla="*/ 435455 h 1224033"/>
              <a:gd name="connsiteX2" fmla="*/ 30317 w 1472265"/>
              <a:gd name="connsiteY2" fmla="*/ 1216505 h 1224033"/>
              <a:gd name="connsiteX3" fmla="*/ 430367 w 1472265"/>
              <a:gd name="connsiteY3" fmla="*/ 1210155 h 1224033"/>
              <a:gd name="connsiteX4" fmla="*/ 658967 w 1472265"/>
              <a:gd name="connsiteY4" fmla="*/ 1203805 h 1224033"/>
              <a:gd name="connsiteX5" fmla="*/ 881217 w 1472265"/>
              <a:gd name="connsiteY5" fmla="*/ 1210155 h 1224033"/>
              <a:gd name="connsiteX6" fmla="*/ 1236817 w 1472265"/>
              <a:gd name="connsiteY6" fmla="*/ 1222855 h 1224033"/>
              <a:gd name="connsiteX7" fmla="*/ 1293967 w 1472265"/>
              <a:gd name="connsiteY7" fmla="*/ 1216505 h 1224033"/>
              <a:gd name="connsiteX8" fmla="*/ 1281267 w 1472265"/>
              <a:gd name="connsiteY8" fmla="*/ 1178405 h 1224033"/>
              <a:gd name="connsiteX9" fmla="*/ 1262217 w 1472265"/>
              <a:gd name="connsiteY9" fmla="*/ 930755 h 1224033"/>
              <a:gd name="connsiteX10" fmla="*/ 1249517 w 1472265"/>
              <a:gd name="connsiteY10" fmla="*/ 835505 h 1224033"/>
              <a:gd name="connsiteX11" fmla="*/ 1236817 w 1472265"/>
              <a:gd name="connsiteY11" fmla="*/ 816455 h 1224033"/>
              <a:gd name="connsiteX12" fmla="*/ 1230467 w 1472265"/>
              <a:gd name="connsiteY12" fmla="*/ 740255 h 1224033"/>
              <a:gd name="connsiteX13" fmla="*/ 1217767 w 1472265"/>
              <a:gd name="connsiteY13" fmla="*/ 695805 h 1224033"/>
              <a:gd name="connsiteX14" fmla="*/ 1211417 w 1472265"/>
              <a:gd name="connsiteY14" fmla="*/ 651355 h 1224033"/>
              <a:gd name="connsiteX15" fmla="*/ 1217767 w 1472265"/>
              <a:gd name="connsiteY15" fmla="*/ 429105 h 1224033"/>
              <a:gd name="connsiteX16" fmla="*/ 1224117 w 1472265"/>
              <a:gd name="connsiteY16" fmla="*/ 352905 h 1224033"/>
              <a:gd name="connsiteX17" fmla="*/ 1236817 w 1472265"/>
              <a:gd name="connsiteY17" fmla="*/ 270355 h 1224033"/>
              <a:gd name="connsiteX18" fmla="*/ 1243167 w 1472265"/>
              <a:gd name="connsiteY18" fmla="*/ 225905 h 1224033"/>
              <a:gd name="connsiteX19" fmla="*/ 1255867 w 1472265"/>
              <a:gd name="connsiteY19" fmla="*/ 200505 h 1224033"/>
              <a:gd name="connsiteX20" fmla="*/ 1262217 w 1472265"/>
              <a:gd name="connsiteY20" fmla="*/ 181455 h 1224033"/>
              <a:gd name="connsiteX21" fmla="*/ 1281267 w 1472265"/>
              <a:gd name="connsiteY21" fmla="*/ 175105 h 1224033"/>
              <a:gd name="connsiteX22" fmla="*/ 1293967 w 1472265"/>
              <a:gd name="connsiteY22" fmla="*/ 156055 h 1224033"/>
              <a:gd name="connsiteX23" fmla="*/ 1313017 w 1472265"/>
              <a:gd name="connsiteY23" fmla="*/ 149705 h 1224033"/>
              <a:gd name="connsiteX24" fmla="*/ 1389217 w 1472265"/>
              <a:gd name="connsiteY24" fmla="*/ 3655 h 1224033"/>
              <a:gd name="connsiteX25" fmla="*/ 4917 w 1472265"/>
              <a:gd name="connsiteY25" fmla="*/ 48105 h 1224033"/>
              <a:gd name="connsiteX0" fmla="*/ 4917 w 1472624"/>
              <a:gd name="connsiteY0" fmla="*/ 48105 h 1224033"/>
              <a:gd name="connsiteX1" fmla="*/ 17617 w 1472624"/>
              <a:gd name="connsiteY1" fmla="*/ 435455 h 1224033"/>
              <a:gd name="connsiteX2" fmla="*/ 30317 w 1472624"/>
              <a:gd name="connsiteY2" fmla="*/ 1216505 h 1224033"/>
              <a:gd name="connsiteX3" fmla="*/ 430367 w 1472624"/>
              <a:gd name="connsiteY3" fmla="*/ 1210155 h 1224033"/>
              <a:gd name="connsiteX4" fmla="*/ 658967 w 1472624"/>
              <a:gd name="connsiteY4" fmla="*/ 1203805 h 1224033"/>
              <a:gd name="connsiteX5" fmla="*/ 881217 w 1472624"/>
              <a:gd name="connsiteY5" fmla="*/ 1210155 h 1224033"/>
              <a:gd name="connsiteX6" fmla="*/ 1236817 w 1472624"/>
              <a:gd name="connsiteY6" fmla="*/ 1222855 h 1224033"/>
              <a:gd name="connsiteX7" fmla="*/ 1293967 w 1472624"/>
              <a:gd name="connsiteY7" fmla="*/ 1216505 h 1224033"/>
              <a:gd name="connsiteX8" fmla="*/ 1281267 w 1472624"/>
              <a:gd name="connsiteY8" fmla="*/ 1178405 h 1224033"/>
              <a:gd name="connsiteX9" fmla="*/ 1262217 w 1472624"/>
              <a:gd name="connsiteY9" fmla="*/ 930755 h 1224033"/>
              <a:gd name="connsiteX10" fmla="*/ 1249517 w 1472624"/>
              <a:gd name="connsiteY10" fmla="*/ 835505 h 1224033"/>
              <a:gd name="connsiteX11" fmla="*/ 1236817 w 1472624"/>
              <a:gd name="connsiteY11" fmla="*/ 816455 h 1224033"/>
              <a:gd name="connsiteX12" fmla="*/ 1230467 w 1472624"/>
              <a:gd name="connsiteY12" fmla="*/ 740255 h 1224033"/>
              <a:gd name="connsiteX13" fmla="*/ 1217767 w 1472624"/>
              <a:gd name="connsiteY13" fmla="*/ 695805 h 1224033"/>
              <a:gd name="connsiteX14" fmla="*/ 1211417 w 1472624"/>
              <a:gd name="connsiteY14" fmla="*/ 651355 h 1224033"/>
              <a:gd name="connsiteX15" fmla="*/ 1217767 w 1472624"/>
              <a:gd name="connsiteY15" fmla="*/ 429105 h 1224033"/>
              <a:gd name="connsiteX16" fmla="*/ 1224117 w 1472624"/>
              <a:gd name="connsiteY16" fmla="*/ 352905 h 1224033"/>
              <a:gd name="connsiteX17" fmla="*/ 1236817 w 1472624"/>
              <a:gd name="connsiteY17" fmla="*/ 270355 h 1224033"/>
              <a:gd name="connsiteX18" fmla="*/ 1243167 w 1472624"/>
              <a:gd name="connsiteY18" fmla="*/ 225905 h 1224033"/>
              <a:gd name="connsiteX19" fmla="*/ 1255867 w 1472624"/>
              <a:gd name="connsiteY19" fmla="*/ 200505 h 1224033"/>
              <a:gd name="connsiteX20" fmla="*/ 1262217 w 1472624"/>
              <a:gd name="connsiteY20" fmla="*/ 181455 h 1224033"/>
              <a:gd name="connsiteX21" fmla="*/ 1281267 w 1472624"/>
              <a:gd name="connsiteY21" fmla="*/ 175105 h 1224033"/>
              <a:gd name="connsiteX22" fmla="*/ 1313017 w 1472624"/>
              <a:gd name="connsiteY22" fmla="*/ 149705 h 1224033"/>
              <a:gd name="connsiteX23" fmla="*/ 1389217 w 1472624"/>
              <a:gd name="connsiteY23" fmla="*/ 3655 h 1224033"/>
              <a:gd name="connsiteX24" fmla="*/ 4917 w 1472624"/>
              <a:gd name="connsiteY24" fmla="*/ 48105 h 1224033"/>
              <a:gd name="connsiteX0" fmla="*/ 4917 w 1473165"/>
              <a:gd name="connsiteY0" fmla="*/ 48105 h 1224033"/>
              <a:gd name="connsiteX1" fmla="*/ 17617 w 1473165"/>
              <a:gd name="connsiteY1" fmla="*/ 435455 h 1224033"/>
              <a:gd name="connsiteX2" fmla="*/ 30317 w 1473165"/>
              <a:gd name="connsiteY2" fmla="*/ 1216505 h 1224033"/>
              <a:gd name="connsiteX3" fmla="*/ 430367 w 1473165"/>
              <a:gd name="connsiteY3" fmla="*/ 1210155 h 1224033"/>
              <a:gd name="connsiteX4" fmla="*/ 658967 w 1473165"/>
              <a:gd name="connsiteY4" fmla="*/ 1203805 h 1224033"/>
              <a:gd name="connsiteX5" fmla="*/ 881217 w 1473165"/>
              <a:gd name="connsiteY5" fmla="*/ 1210155 h 1224033"/>
              <a:gd name="connsiteX6" fmla="*/ 1236817 w 1473165"/>
              <a:gd name="connsiteY6" fmla="*/ 1222855 h 1224033"/>
              <a:gd name="connsiteX7" fmla="*/ 1293967 w 1473165"/>
              <a:gd name="connsiteY7" fmla="*/ 1216505 h 1224033"/>
              <a:gd name="connsiteX8" fmla="*/ 1281267 w 1473165"/>
              <a:gd name="connsiteY8" fmla="*/ 1178405 h 1224033"/>
              <a:gd name="connsiteX9" fmla="*/ 1262217 w 1473165"/>
              <a:gd name="connsiteY9" fmla="*/ 930755 h 1224033"/>
              <a:gd name="connsiteX10" fmla="*/ 1249517 w 1473165"/>
              <a:gd name="connsiteY10" fmla="*/ 835505 h 1224033"/>
              <a:gd name="connsiteX11" fmla="*/ 1236817 w 1473165"/>
              <a:gd name="connsiteY11" fmla="*/ 816455 h 1224033"/>
              <a:gd name="connsiteX12" fmla="*/ 1230467 w 1473165"/>
              <a:gd name="connsiteY12" fmla="*/ 740255 h 1224033"/>
              <a:gd name="connsiteX13" fmla="*/ 1217767 w 1473165"/>
              <a:gd name="connsiteY13" fmla="*/ 695805 h 1224033"/>
              <a:gd name="connsiteX14" fmla="*/ 1211417 w 1473165"/>
              <a:gd name="connsiteY14" fmla="*/ 651355 h 1224033"/>
              <a:gd name="connsiteX15" fmla="*/ 1217767 w 1473165"/>
              <a:gd name="connsiteY15" fmla="*/ 429105 h 1224033"/>
              <a:gd name="connsiteX16" fmla="*/ 1224117 w 1473165"/>
              <a:gd name="connsiteY16" fmla="*/ 352905 h 1224033"/>
              <a:gd name="connsiteX17" fmla="*/ 1236817 w 1473165"/>
              <a:gd name="connsiteY17" fmla="*/ 270355 h 1224033"/>
              <a:gd name="connsiteX18" fmla="*/ 1243167 w 1473165"/>
              <a:gd name="connsiteY18" fmla="*/ 225905 h 1224033"/>
              <a:gd name="connsiteX19" fmla="*/ 1255867 w 1473165"/>
              <a:gd name="connsiteY19" fmla="*/ 200505 h 1224033"/>
              <a:gd name="connsiteX20" fmla="*/ 1262217 w 1473165"/>
              <a:gd name="connsiteY20" fmla="*/ 181455 h 1224033"/>
              <a:gd name="connsiteX21" fmla="*/ 1313017 w 1473165"/>
              <a:gd name="connsiteY21" fmla="*/ 149705 h 1224033"/>
              <a:gd name="connsiteX22" fmla="*/ 1389217 w 1473165"/>
              <a:gd name="connsiteY22" fmla="*/ 3655 h 1224033"/>
              <a:gd name="connsiteX23" fmla="*/ 4917 w 1473165"/>
              <a:gd name="connsiteY23" fmla="*/ 48105 h 1224033"/>
              <a:gd name="connsiteX0" fmla="*/ 4917 w 1473347"/>
              <a:gd name="connsiteY0" fmla="*/ 48105 h 1224033"/>
              <a:gd name="connsiteX1" fmla="*/ 17617 w 1473347"/>
              <a:gd name="connsiteY1" fmla="*/ 435455 h 1224033"/>
              <a:gd name="connsiteX2" fmla="*/ 30317 w 1473347"/>
              <a:gd name="connsiteY2" fmla="*/ 1216505 h 1224033"/>
              <a:gd name="connsiteX3" fmla="*/ 430367 w 1473347"/>
              <a:gd name="connsiteY3" fmla="*/ 1210155 h 1224033"/>
              <a:gd name="connsiteX4" fmla="*/ 658967 w 1473347"/>
              <a:gd name="connsiteY4" fmla="*/ 1203805 h 1224033"/>
              <a:gd name="connsiteX5" fmla="*/ 881217 w 1473347"/>
              <a:gd name="connsiteY5" fmla="*/ 1210155 h 1224033"/>
              <a:gd name="connsiteX6" fmla="*/ 1236817 w 1473347"/>
              <a:gd name="connsiteY6" fmla="*/ 1222855 h 1224033"/>
              <a:gd name="connsiteX7" fmla="*/ 1293967 w 1473347"/>
              <a:gd name="connsiteY7" fmla="*/ 1216505 h 1224033"/>
              <a:gd name="connsiteX8" fmla="*/ 1281267 w 1473347"/>
              <a:gd name="connsiteY8" fmla="*/ 1178405 h 1224033"/>
              <a:gd name="connsiteX9" fmla="*/ 1262217 w 1473347"/>
              <a:gd name="connsiteY9" fmla="*/ 930755 h 1224033"/>
              <a:gd name="connsiteX10" fmla="*/ 1249517 w 1473347"/>
              <a:gd name="connsiteY10" fmla="*/ 835505 h 1224033"/>
              <a:gd name="connsiteX11" fmla="*/ 1236817 w 1473347"/>
              <a:gd name="connsiteY11" fmla="*/ 816455 h 1224033"/>
              <a:gd name="connsiteX12" fmla="*/ 1230467 w 1473347"/>
              <a:gd name="connsiteY12" fmla="*/ 740255 h 1224033"/>
              <a:gd name="connsiteX13" fmla="*/ 1217767 w 1473347"/>
              <a:gd name="connsiteY13" fmla="*/ 695805 h 1224033"/>
              <a:gd name="connsiteX14" fmla="*/ 1211417 w 1473347"/>
              <a:gd name="connsiteY14" fmla="*/ 651355 h 1224033"/>
              <a:gd name="connsiteX15" fmla="*/ 1217767 w 1473347"/>
              <a:gd name="connsiteY15" fmla="*/ 429105 h 1224033"/>
              <a:gd name="connsiteX16" fmla="*/ 1224117 w 1473347"/>
              <a:gd name="connsiteY16" fmla="*/ 352905 h 1224033"/>
              <a:gd name="connsiteX17" fmla="*/ 1236817 w 1473347"/>
              <a:gd name="connsiteY17" fmla="*/ 270355 h 1224033"/>
              <a:gd name="connsiteX18" fmla="*/ 1243167 w 1473347"/>
              <a:gd name="connsiteY18" fmla="*/ 225905 h 1224033"/>
              <a:gd name="connsiteX19" fmla="*/ 1255867 w 1473347"/>
              <a:gd name="connsiteY19" fmla="*/ 200505 h 1224033"/>
              <a:gd name="connsiteX20" fmla="*/ 1313017 w 1473347"/>
              <a:gd name="connsiteY20" fmla="*/ 149705 h 1224033"/>
              <a:gd name="connsiteX21" fmla="*/ 1389217 w 1473347"/>
              <a:gd name="connsiteY21" fmla="*/ 3655 h 1224033"/>
              <a:gd name="connsiteX22" fmla="*/ 4917 w 1473347"/>
              <a:gd name="connsiteY22" fmla="*/ 48105 h 1224033"/>
              <a:gd name="connsiteX0" fmla="*/ 4917 w 1473713"/>
              <a:gd name="connsiteY0" fmla="*/ 48105 h 1224033"/>
              <a:gd name="connsiteX1" fmla="*/ 17617 w 1473713"/>
              <a:gd name="connsiteY1" fmla="*/ 435455 h 1224033"/>
              <a:gd name="connsiteX2" fmla="*/ 30317 w 1473713"/>
              <a:gd name="connsiteY2" fmla="*/ 1216505 h 1224033"/>
              <a:gd name="connsiteX3" fmla="*/ 430367 w 1473713"/>
              <a:gd name="connsiteY3" fmla="*/ 1210155 h 1224033"/>
              <a:gd name="connsiteX4" fmla="*/ 658967 w 1473713"/>
              <a:gd name="connsiteY4" fmla="*/ 1203805 h 1224033"/>
              <a:gd name="connsiteX5" fmla="*/ 881217 w 1473713"/>
              <a:gd name="connsiteY5" fmla="*/ 1210155 h 1224033"/>
              <a:gd name="connsiteX6" fmla="*/ 1236817 w 1473713"/>
              <a:gd name="connsiteY6" fmla="*/ 1222855 h 1224033"/>
              <a:gd name="connsiteX7" fmla="*/ 1293967 w 1473713"/>
              <a:gd name="connsiteY7" fmla="*/ 1216505 h 1224033"/>
              <a:gd name="connsiteX8" fmla="*/ 1281267 w 1473713"/>
              <a:gd name="connsiteY8" fmla="*/ 1178405 h 1224033"/>
              <a:gd name="connsiteX9" fmla="*/ 1262217 w 1473713"/>
              <a:gd name="connsiteY9" fmla="*/ 930755 h 1224033"/>
              <a:gd name="connsiteX10" fmla="*/ 1249517 w 1473713"/>
              <a:gd name="connsiteY10" fmla="*/ 835505 h 1224033"/>
              <a:gd name="connsiteX11" fmla="*/ 1236817 w 1473713"/>
              <a:gd name="connsiteY11" fmla="*/ 816455 h 1224033"/>
              <a:gd name="connsiteX12" fmla="*/ 1230467 w 1473713"/>
              <a:gd name="connsiteY12" fmla="*/ 740255 h 1224033"/>
              <a:gd name="connsiteX13" fmla="*/ 1217767 w 1473713"/>
              <a:gd name="connsiteY13" fmla="*/ 695805 h 1224033"/>
              <a:gd name="connsiteX14" fmla="*/ 1211417 w 1473713"/>
              <a:gd name="connsiteY14" fmla="*/ 651355 h 1224033"/>
              <a:gd name="connsiteX15" fmla="*/ 1217767 w 1473713"/>
              <a:gd name="connsiteY15" fmla="*/ 429105 h 1224033"/>
              <a:gd name="connsiteX16" fmla="*/ 1224117 w 1473713"/>
              <a:gd name="connsiteY16" fmla="*/ 352905 h 1224033"/>
              <a:gd name="connsiteX17" fmla="*/ 1236817 w 1473713"/>
              <a:gd name="connsiteY17" fmla="*/ 270355 h 1224033"/>
              <a:gd name="connsiteX18" fmla="*/ 1243167 w 1473713"/>
              <a:gd name="connsiteY18" fmla="*/ 225905 h 1224033"/>
              <a:gd name="connsiteX19" fmla="*/ 1313017 w 1473713"/>
              <a:gd name="connsiteY19" fmla="*/ 149705 h 1224033"/>
              <a:gd name="connsiteX20" fmla="*/ 1389217 w 1473713"/>
              <a:gd name="connsiteY20" fmla="*/ 3655 h 1224033"/>
              <a:gd name="connsiteX21" fmla="*/ 4917 w 1473713"/>
              <a:gd name="connsiteY21" fmla="*/ 48105 h 1224033"/>
              <a:gd name="connsiteX0" fmla="*/ 4917 w 1473713"/>
              <a:gd name="connsiteY0" fmla="*/ 48105 h 1224033"/>
              <a:gd name="connsiteX1" fmla="*/ 17617 w 1473713"/>
              <a:gd name="connsiteY1" fmla="*/ 435455 h 1224033"/>
              <a:gd name="connsiteX2" fmla="*/ 30317 w 1473713"/>
              <a:gd name="connsiteY2" fmla="*/ 1216505 h 1224033"/>
              <a:gd name="connsiteX3" fmla="*/ 430367 w 1473713"/>
              <a:gd name="connsiteY3" fmla="*/ 1210155 h 1224033"/>
              <a:gd name="connsiteX4" fmla="*/ 658967 w 1473713"/>
              <a:gd name="connsiteY4" fmla="*/ 1203805 h 1224033"/>
              <a:gd name="connsiteX5" fmla="*/ 881217 w 1473713"/>
              <a:gd name="connsiteY5" fmla="*/ 1210155 h 1224033"/>
              <a:gd name="connsiteX6" fmla="*/ 1236817 w 1473713"/>
              <a:gd name="connsiteY6" fmla="*/ 1222855 h 1224033"/>
              <a:gd name="connsiteX7" fmla="*/ 1293967 w 1473713"/>
              <a:gd name="connsiteY7" fmla="*/ 1216505 h 1224033"/>
              <a:gd name="connsiteX8" fmla="*/ 1281267 w 1473713"/>
              <a:gd name="connsiteY8" fmla="*/ 1178405 h 1224033"/>
              <a:gd name="connsiteX9" fmla="*/ 1262217 w 1473713"/>
              <a:gd name="connsiteY9" fmla="*/ 930755 h 1224033"/>
              <a:gd name="connsiteX10" fmla="*/ 1249517 w 1473713"/>
              <a:gd name="connsiteY10" fmla="*/ 835505 h 1224033"/>
              <a:gd name="connsiteX11" fmla="*/ 1236817 w 1473713"/>
              <a:gd name="connsiteY11" fmla="*/ 816455 h 1224033"/>
              <a:gd name="connsiteX12" fmla="*/ 1230467 w 1473713"/>
              <a:gd name="connsiteY12" fmla="*/ 740255 h 1224033"/>
              <a:gd name="connsiteX13" fmla="*/ 1217767 w 1473713"/>
              <a:gd name="connsiteY13" fmla="*/ 695805 h 1224033"/>
              <a:gd name="connsiteX14" fmla="*/ 1211417 w 1473713"/>
              <a:gd name="connsiteY14" fmla="*/ 651355 h 1224033"/>
              <a:gd name="connsiteX15" fmla="*/ 1217767 w 1473713"/>
              <a:gd name="connsiteY15" fmla="*/ 429105 h 1224033"/>
              <a:gd name="connsiteX16" fmla="*/ 1224117 w 1473713"/>
              <a:gd name="connsiteY16" fmla="*/ 352905 h 1224033"/>
              <a:gd name="connsiteX17" fmla="*/ 1243167 w 1473713"/>
              <a:gd name="connsiteY17" fmla="*/ 225905 h 1224033"/>
              <a:gd name="connsiteX18" fmla="*/ 1313017 w 1473713"/>
              <a:gd name="connsiteY18" fmla="*/ 149705 h 1224033"/>
              <a:gd name="connsiteX19" fmla="*/ 1389217 w 1473713"/>
              <a:gd name="connsiteY19" fmla="*/ 3655 h 1224033"/>
              <a:gd name="connsiteX20" fmla="*/ 4917 w 1473713"/>
              <a:gd name="connsiteY20" fmla="*/ 48105 h 1224033"/>
              <a:gd name="connsiteX0" fmla="*/ 4917 w 1473713"/>
              <a:gd name="connsiteY0" fmla="*/ 48105 h 1224033"/>
              <a:gd name="connsiteX1" fmla="*/ 17617 w 1473713"/>
              <a:gd name="connsiteY1" fmla="*/ 435455 h 1224033"/>
              <a:gd name="connsiteX2" fmla="*/ 30317 w 1473713"/>
              <a:gd name="connsiteY2" fmla="*/ 1216505 h 1224033"/>
              <a:gd name="connsiteX3" fmla="*/ 430367 w 1473713"/>
              <a:gd name="connsiteY3" fmla="*/ 1210155 h 1224033"/>
              <a:gd name="connsiteX4" fmla="*/ 658967 w 1473713"/>
              <a:gd name="connsiteY4" fmla="*/ 1203805 h 1224033"/>
              <a:gd name="connsiteX5" fmla="*/ 881217 w 1473713"/>
              <a:gd name="connsiteY5" fmla="*/ 1210155 h 1224033"/>
              <a:gd name="connsiteX6" fmla="*/ 1236817 w 1473713"/>
              <a:gd name="connsiteY6" fmla="*/ 1222855 h 1224033"/>
              <a:gd name="connsiteX7" fmla="*/ 1293967 w 1473713"/>
              <a:gd name="connsiteY7" fmla="*/ 1216505 h 1224033"/>
              <a:gd name="connsiteX8" fmla="*/ 1281267 w 1473713"/>
              <a:gd name="connsiteY8" fmla="*/ 1178405 h 1224033"/>
              <a:gd name="connsiteX9" fmla="*/ 1262217 w 1473713"/>
              <a:gd name="connsiteY9" fmla="*/ 930755 h 1224033"/>
              <a:gd name="connsiteX10" fmla="*/ 1249517 w 1473713"/>
              <a:gd name="connsiteY10" fmla="*/ 835505 h 1224033"/>
              <a:gd name="connsiteX11" fmla="*/ 1236817 w 1473713"/>
              <a:gd name="connsiteY11" fmla="*/ 816455 h 1224033"/>
              <a:gd name="connsiteX12" fmla="*/ 1230467 w 1473713"/>
              <a:gd name="connsiteY12" fmla="*/ 740255 h 1224033"/>
              <a:gd name="connsiteX13" fmla="*/ 1217767 w 1473713"/>
              <a:gd name="connsiteY13" fmla="*/ 695805 h 1224033"/>
              <a:gd name="connsiteX14" fmla="*/ 1211417 w 1473713"/>
              <a:gd name="connsiteY14" fmla="*/ 651355 h 1224033"/>
              <a:gd name="connsiteX15" fmla="*/ 1217767 w 1473713"/>
              <a:gd name="connsiteY15" fmla="*/ 429105 h 1224033"/>
              <a:gd name="connsiteX16" fmla="*/ 1243167 w 1473713"/>
              <a:gd name="connsiteY16" fmla="*/ 225905 h 1224033"/>
              <a:gd name="connsiteX17" fmla="*/ 1313017 w 1473713"/>
              <a:gd name="connsiteY17" fmla="*/ 149705 h 1224033"/>
              <a:gd name="connsiteX18" fmla="*/ 1389217 w 1473713"/>
              <a:gd name="connsiteY18" fmla="*/ 3655 h 1224033"/>
              <a:gd name="connsiteX19" fmla="*/ 4917 w 1473713"/>
              <a:gd name="connsiteY19" fmla="*/ 48105 h 1224033"/>
              <a:gd name="connsiteX0" fmla="*/ 4917 w 1473713"/>
              <a:gd name="connsiteY0" fmla="*/ 48105 h 1224033"/>
              <a:gd name="connsiteX1" fmla="*/ 17617 w 1473713"/>
              <a:gd name="connsiteY1" fmla="*/ 435455 h 1224033"/>
              <a:gd name="connsiteX2" fmla="*/ 30317 w 1473713"/>
              <a:gd name="connsiteY2" fmla="*/ 1216505 h 1224033"/>
              <a:gd name="connsiteX3" fmla="*/ 430367 w 1473713"/>
              <a:gd name="connsiteY3" fmla="*/ 1210155 h 1224033"/>
              <a:gd name="connsiteX4" fmla="*/ 658967 w 1473713"/>
              <a:gd name="connsiteY4" fmla="*/ 1203805 h 1224033"/>
              <a:gd name="connsiteX5" fmla="*/ 881217 w 1473713"/>
              <a:gd name="connsiteY5" fmla="*/ 1210155 h 1224033"/>
              <a:gd name="connsiteX6" fmla="*/ 1236817 w 1473713"/>
              <a:gd name="connsiteY6" fmla="*/ 1222855 h 1224033"/>
              <a:gd name="connsiteX7" fmla="*/ 1293967 w 1473713"/>
              <a:gd name="connsiteY7" fmla="*/ 1216505 h 1224033"/>
              <a:gd name="connsiteX8" fmla="*/ 1281267 w 1473713"/>
              <a:gd name="connsiteY8" fmla="*/ 1178405 h 1224033"/>
              <a:gd name="connsiteX9" fmla="*/ 1262217 w 1473713"/>
              <a:gd name="connsiteY9" fmla="*/ 930755 h 1224033"/>
              <a:gd name="connsiteX10" fmla="*/ 1249517 w 1473713"/>
              <a:gd name="connsiteY10" fmla="*/ 835505 h 1224033"/>
              <a:gd name="connsiteX11" fmla="*/ 1236817 w 1473713"/>
              <a:gd name="connsiteY11" fmla="*/ 816455 h 1224033"/>
              <a:gd name="connsiteX12" fmla="*/ 1230467 w 1473713"/>
              <a:gd name="connsiteY12" fmla="*/ 740255 h 1224033"/>
              <a:gd name="connsiteX13" fmla="*/ 1217767 w 1473713"/>
              <a:gd name="connsiteY13" fmla="*/ 695805 h 1224033"/>
              <a:gd name="connsiteX14" fmla="*/ 1211417 w 1473713"/>
              <a:gd name="connsiteY14" fmla="*/ 651355 h 1224033"/>
              <a:gd name="connsiteX15" fmla="*/ 1243167 w 1473713"/>
              <a:gd name="connsiteY15" fmla="*/ 225905 h 1224033"/>
              <a:gd name="connsiteX16" fmla="*/ 1313017 w 1473713"/>
              <a:gd name="connsiteY16" fmla="*/ 149705 h 1224033"/>
              <a:gd name="connsiteX17" fmla="*/ 1389217 w 1473713"/>
              <a:gd name="connsiteY17" fmla="*/ 3655 h 1224033"/>
              <a:gd name="connsiteX18" fmla="*/ 4917 w 1473713"/>
              <a:gd name="connsiteY18" fmla="*/ 48105 h 1224033"/>
              <a:gd name="connsiteX0" fmla="*/ 4917 w 1473713"/>
              <a:gd name="connsiteY0" fmla="*/ 48105 h 1224033"/>
              <a:gd name="connsiteX1" fmla="*/ 17617 w 1473713"/>
              <a:gd name="connsiteY1" fmla="*/ 435455 h 1224033"/>
              <a:gd name="connsiteX2" fmla="*/ 30317 w 1473713"/>
              <a:gd name="connsiteY2" fmla="*/ 1216505 h 1224033"/>
              <a:gd name="connsiteX3" fmla="*/ 430367 w 1473713"/>
              <a:gd name="connsiteY3" fmla="*/ 1210155 h 1224033"/>
              <a:gd name="connsiteX4" fmla="*/ 658967 w 1473713"/>
              <a:gd name="connsiteY4" fmla="*/ 1203805 h 1224033"/>
              <a:gd name="connsiteX5" fmla="*/ 881217 w 1473713"/>
              <a:gd name="connsiteY5" fmla="*/ 1210155 h 1224033"/>
              <a:gd name="connsiteX6" fmla="*/ 1236817 w 1473713"/>
              <a:gd name="connsiteY6" fmla="*/ 1222855 h 1224033"/>
              <a:gd name="connsiteX7" fmla="*/ 1293967 w 1473713"/>
              <a:gd name="connsiteY7" fmla="*/ 1216505 h 1224033"/>
              <a:gd name="connsiteX8" fmla="*/ 1281267 w 1473713"/>
              <a:gd name="connsiteY8" fmla="*/ 1178405 h 1224033"/>
              <a:gd name="connsiteX9" fmla="*/ 1262217 w 1473713"/>
              <a:gd name="connsiteY9" fmla="*/ 930755 h 1224033"/>
              <a:gd name="connsiteX10" fmla="*/ 1249517 w 1473713"/>
              <a:gd name="connsiteY10" fmla="*/ 835505 h 1224033"/>
              <a:gd name="connsiteX11" fmla="*/ 1236817 w 1473713"/>
              <a:gd name="connsiteY11" fmla="*/ 816455 h 1224033"/>
              <a:gd name="connsiteX12" fmla="*/ 1230467 w 1473713"/>
              <a:gd name="connsiteY12" fmla="*/ 740255 h 1224033"/>
              <a:gd name="connsiteX13" fmla="*/ 1217767 w 1473713"/>
              <a:gd name="connsiteY13" fmla="*/ 695805 h 1224033"/>
              <a:gd name="connsiteX14" fmla="*/ 1243167 w 1473713"/>
              <a:gd name="connsiteY14" fmla="*/ 225905 h 1224033"/>
              <a:gd name="connsiteX15" fmla="*/ 1313017 w 1473713"/>
              <a:gd name="connsiteY15" fmla="*/ 149705 h 1224033"/>
              <a:gd name="connsiteX16" fmla="*/ 1389217 w 1473713"/>
              <a:gd name="connsiteY16" fmla="*/ 3655 h 1224033"/>
              <a:gd name="connsiteX17" fmla="*/ 4917 w 1473713"/>
              <a:gd name="connsiteY17" fmla="*/ 48105 h 1224033"/>
              <a:gd name="connsiteX0" fmla="*/ 4917 w 1473713"/>
              <a:gd name="connsiteY0" fmla="*/ 48105 h 1224033"/>
              <a:gd name="connsiteX1" fmla="*/ 17617 w 1473713"/>
              <a:gd name="connsiteY1" fmla="*/ 435455 h 1224033"/>
              <a:gd name="connsiteX2" fmla="*/ 30317 w 1473713"/>
              <a:gd name="connsiteY2" fmla="*/ 1216505 h 1224033"/>
              <a:gd name="connsiteX3" fmla="*/ 430367 w 1473713"/>
              <a:gd name="connsiteY3" fmla="*/ 1210155 h 1224033"/>
              <a:gd name="connsiteX4" fmla="*/ 658967 w 1473713"/>
              <a:gd name="connsiteY4" fmla="*/ 1203805 h 1224033"/>
              <a:gd name="connsiteX5" fmla="*/ 881217 w 1473713"/>
              <a:gd name="connsiteY5" fmla="*/ 1210155 h 1224033"/>
              <a:gd name="connsiteX6" fmla="*/ 1236817 w 1473713"/>
              <a:gd name="connsiteY6" fmla="*/ 1222855 h 1224033"/>
              <a:gd name="connsiteX7" fmla="*/ 1293967 w 1473713"/>
              <a:gd name="connsiteY7" fmla="*/ 1216505 h 1224033"/>
              <a:gd name="connsiteX8" fmla="*/ 1281267 w 1473713"/>
              <a:gd name="connsiteY8" fmla="*/ 1178405 h 1224033"/>
              <a:gd name="connsiteX9" fmla="*/ 1262217 w 1473713"/>
              <a:gd name="connsiteY9" fmla="*/ 930755 h 1224033"/>
              <a:gd name="connsiteX10" fmla="*/ 1249517 w 1473713"/>
              <a:gd name="connsiteY10" fmla="*/ 835505 h 1224033"/>
              <a:gd name="connsiteX11" fmla="*/ 1236817 w 1473713"/>
              <a:gd name="connsiteY11" fmla="*/ 816455 h 1224033"/>
              <a:gd name="connsiteX12" fmla="*/ 1230467 w 1473713"/>
              <a:gd name="connsiteY12" fmla="*/ 740255 h 1224033"/>
              <a:gd name="connsiteX13" fmla="*/ 1217767 w 1473713"/>
              <a:gd name="connsiteY13" fmla="*/ 695805 h 1224033"/>
              <a:gd name="connsiteX14" fmla="*/ 1230467 w 1473713"/>
              <a:gd name="connsiteY14" fmla="*/ 702156 h 1224033"/>
              <a:gd name="connsiteX15" fmla="*/ 1243167 w 1473713"/>
              <a:gd name="connsiteY15" fmla="*/ 225905 h 1224033"/>
              <a:gd name="connsiteX16" fmla="*/ 1313017 w 1473713"/>
              <a:gd name="connsiteY16" fmla="*/ 149705 h 1224033"/>
              <a:gd name="connsiteX17" fmla="*/ 1389217 w 1473713"/>
              <a:gd name="connsiteY17" fmla="*/ 3655 h 1224033"/>
              <a:gd name="connsiteX18" fmla="*/ 4917 w 1473713"/>
              <a:gd name="connsiteY18" fmla="*/ 48105 h 1224033"/>
              <a:gd name="connsiteX0" fmla="*/ 4917 w 1473713"/>
              <a:gd name="connsiteY0" fmla="*/ 48105 h 1224033"/>
              <a:gd name="connsiteX1" fmla="*/ 17617 w 1473713"/>
              <a:gd name="connsiteY1" fmla="*/ 435455 h 1224033"/>
              <a:gd name="connsiteX2" fmla="*/ 30317 w 1473713"/>
              <a:gd name="connsiteY2" fmla="*/ 1216505 h 1224033"/>
              <a:gd name="connsiteX3" fmla="*/ 430367 w 1473713"/>
              <a:gd name="connsiteY3" fmla="*/ 1210155 h 1224033"/>
              <a:gd name="connsiteX4" fmla="*/ 658967 w 1473713"/>
              <a:gd name="connsiteY4" fmla="*/ 1203805 h 1224033"/>
              <a:gd name="connsiteX5" fmla="*/ 881217 w 1473713"/>
              <a:gd name="connsiteY5" fmla="*/ 1210155 h 1224033"/>
              <a:gd name="connsiteX6" fmla="*/ 1236817 w 1473713"/>
              <a:gd name="connsiteY6" fmla="*/ 1222855 h 1224033"/>
              <a:gd name="connsiteX7" fmla="*/ 1293967 w 1473713"/>
              <a:gd name="connsiteY7" fmla="*/ 1216505 h 1224033"/>
              <a:gd name="connsiteX8" fmla="*/ 1281267 w 1473713"/>
              <a:gd name="connsiteY8" fmla="*/ 1178405 h 1224033"/>
              <a:gd name="connsiteX9" fmla="*/ 1262217 w 1473713"/>
              <a:gd name="connsiteY9" fmla="*/ 930755 h 1224033"/>
              <a:gd name="connsiteX10" fmla="*/ 1249517 w 1473713"/>
              <a:gd name="connsiteY10" fmla="*/ 835505 h 1224033"/>
              <a:gd name="connsiteX11" fmla="*/ 1236817 w 1473713"/>
              <a:gd name="connsiteY11" fmla="*/ 816455 h 1224033"/>
              <a:gd name="connsiteX12" fmla="*/ 1230467 w 1473713"/>
              <a:gd name="connsiteY12" fmla="*/ 740255 h 1224033"/>
              <a:gd name="connsiteX13" fmla="*/ 1217767 w 1473713"/>
              <a:gd name="connsiteY13" fmla="*/ 695805 h 1224033"/>
              <a:gd name="connsiteX14" fmla="*/ 1243167 w 1473713"/>
              <a:gd name="connsiteY14" fmla="*/ 225905 h 1224033"/>
              <a:gd name="connsiteX15" fmla="*/ 1313017 w 1473713"/>
              <a:gd name="connsiteY15" fmla="*/ 149705 h 1224033"/>
              <a:gd name="connsiteX16" fmla="*/ 1389217 w 1473713"/>
              <a:gd name="connsiteY16" fmla="*/ 3655 h 1224033"/>
              <a:gd name="connsiteX17" fmla="*/ 4917 w 1473713"/>
              <a:gd name="connsiteY17" fmla="*/ 48105 h 1224033"/>
              <a:gd name="connsiteX0" fmla="*/ 4917 w 1473713"/>
              <a:gd name="connsiteY0" fmla="*/ 48105 h 1224033"/>
              <a:gd name="connsiteX1" fmla="*/ 17617 w 1473713"/>
              <a:gd name="connsiteY1" fmla="*/ 435455 h 1224033"/>
              <a:gd name="connsiteX2" fmla="*/ 30317 w 1473713"/>
              <a:gd name="connsiteY2" fmla="*/ 1216505 h 1224033"/>
              <a:gd name="connsiteX3" fmla="*/ 430367 w 1473713"/>
              <a:gd name="connsiteY3" fmla="*/ 1210155 h 1224033"/>
              <a:gd name="connsiteX4" fmla="*/ 658967 w 1473713"/>
              <a:gd name="connsiteY4" fmla="*/ 1203805 h 1224033"/>
              <a:gd name="connsiteX5" fmla="*/ 881217 w 1473713"/>
              <a:gd name="connsiteY5" fmla="*/ 1210155 h 1224033"/>
              <a:gd name="connsiteX6" fmla="*/ 1236817 w 1473713"/>
              <a:gd name="connsiteY6" fmla="*/ 1222855 h 1224033"/>
              <a:gd name="connsiteX7" fmla="*/ 1293967 w 1473713"/>
              <a:gd name="connsiteY7" fmla="*/ 1216505 h 1224033"/>
              <a:gd name="connsiteX8" fmla="*/ 1281267 w 1473713"/>
              <a:gd name="connsiteY8" fmla="*/ 1178405 h 1224033"/>
              <a:gd name="connsiteX9" fmla="*/ 1262217 w 1473713"/>
              <a:gd name="connsiteY9" fmla="*/ 930755 h 1224033"/>
              <a:gd name="connsiteX10" fmla="*/ 1249517 w 1473713"/>
              <a:gd name="connsiteY10" fmla="*/ 835505 h 1224033"/>
              <a:gd name="connsiteX11" fmla="*/ 1236817 w 1473713"/>
              <a:gd name="connsiteY11" fmla="*/ 816455 h 1224033"/>
              <a:gd name="connsiteX12" fmla="*/ 1230467 w 1473713"/>
              <a:gd name="connsiteY12" fmla="*/ 740255 h 1224033"/>
              <a:gd name="connsiteX13" fmla="*/ 1243167 w 1473713"/>
              <a:gd name="connsiteY13" fmla="*/ 225905 h 1224033"/>
              <a:gd name="connsiteX14" fmla="*/ 1313017 w 1473713"/>
              <a:gd name="connsiteY14" fmla="*/ 149705 h 1224033"/>
              <a:gd name="connsiteX15" fmla="*/ 1389217 w 1473713"/>
              <a:gd name="connsiteY15" fmla="*/ 3655 h 1224033"/>
              <a:gd name="connsiteX16" fmla="*/ 4917 w 1473713"/>
              <a:gd name="connsiteY16" fmla="*/ 48105 h 1224033"/>
              <a:gd name="connsiteX0" fmla="*/ 4917 w 1473713"/>
              <a:gd name="connsiteY0" fmla="*/ 48105 h 1224033"/>
              <a:gd name="connsiteX1" fmla="*/ 17617 w 1473713"/>
              <a:gd name="connsiteY1" fmla="*/ 435455 h 1224033"/>
              <a:gd name="connsiteX2" fmla="*/ 30317 w 1473713"/>
              <a:gd name="connsiteY2" fmla="*/ 1216505 h 1224033"/>
              <a:gd name="connsiteX3" fmla="*/ 430367 w 1473713"/>
              <a:gd name="connsiteY3" fmla="*/ 1210155 h 1224033"/>
              <a:gd name="connsiteX4" fmla="*/ 658967 w 1473713"/>
              <a:gd name="connsiteY4" fmla="*/ 1203805 h 1224033"/>
              <a:gd name="connsiteX5" fmla="*/ 881217 w 1473713"/>
              <a:gd name="connsiteY5" fmla="*/ 1210155 h 1224033"/>
              <a:gd name="connsiteX6" fmla="*/ 1236817 w 1473713"/>
              <a:gd name="connsiteY6" fmla="*/ 1222855 h 1224033"/>
              <a:gd name="connsiteX7" fmla="*/ 1293967 w 1473713"/>
              <a:gd name="connsiteY7" fmla="*/ 1216505 h 1224033"/>
              <a:gd name="connsiteX8" fmla="*/ 1281267 w 1473713"/>
              <a:gd name="connsiteY8" fmla="*/ 1178405 h 1224033"/>
              <a:gd name="connsiteX9" fmla="*/ 1262217 w 1473713"/>
              <a:gd name="connsiteY9" fmla="*/ 930755 h 1224033"/>
              <a:gd name="connsiteX10" fmla="*/ 1249517 w 1473713"/>
              <a:gd name="connsiteY10" fmla="*/ 835505 h 1224033"/>
              <a:gd name="connsiteX11" fmla="*/ 1236817 w 1473713"/>
              <a:gd name="connsiteY11" fmla="*/ 816455 h 1224033"/>
              <a:gd name="connsiteX12" fmla="*/ 1243167 w 1473713"/>
              <a:gd name="connsiteY12" fmla="*/ 225905 h 1224033"/>
              <a:gd name="connsiteX13" fmla="*/ 1313017 w 1473713"/>
              <a:gd name="connsiteY13" fmla="*/ 149705 h 1224033"/>
              <a:gd name="connsiteX14" fmla="*/ 1389217 w 1473713"/>
              <a:gd name="connsiteY14" fmla="*/ 3655 h 1224033"/>
              <a:gd name="connsiteX15" fmla="*/ 4917 w 1473713"/>
              <a:gd name="connsiteY15" fmla="*/ 48105 h 1224033"/>
              <a:gd name="connsiteX0" fmla="*/ 4917 w 1473713"/>
              <a:gd name="connsiteY0" fmla="*/ 48105 h 1224033"/>
              <a:gd name="connsiteX1" fmla="*/ 17617 w 1473713"/>
              <a:gd name="connsiteY1" fmla="*/ 435455 h 1224033"/>
              <a:gd name="connsiteX2" fmla="*/ 30317 w 1473713"/>
              <a:gd name="connsiteY2" fmla="*/ 1216505 h 1224033"/>
              <a:gd name="connsiteX3" fmla="*/ 430367 w 1473713"/>
              <a:gd name="connsiteY3" fmla="*/ 1210155 h 1224033"/>
              <a:gd name="connsiteX4" fmla="*/ 658967 w 1473713"/>
              <a:gd name="connsiteY4" fmla="*/ 1203805 h 1224033"/>
              <a:gd name="connsiteX5" fmla="*/ 881217 w 1473713"/>
              <a:gd name="connsiteY5" fmla="*/ 1210155 h 1224033"/>
              <a:gd name="connsiteX6" fmla="*/ 1236817 w 1473713"/>
              <a:gd name="connsiteY6" fmla="*/ 1222855 h 1224033"/>
              <a:gd name="connsiteX7" fmla="*/ 1293967 w 1473713"/>
              <a:gd name="connsiteY7" fmla="*/ 1216505 h 1224033"/>
              <a:gd name="connsiteX8" fmla="*/ 1281267 w 1473713"/>
              <a:gd name="connsiteY8" fmla="*/ 1178405 h 1224033"/>
              <a:gd name="connsiteX9" fmla="*/ 1262217 w 1473713"/>
              <a:gd name="connsiteY9" fmla="*/ 930755 h 1224033"/>
              <a:gd name="connsiteX10" fmla="*/ 1249517 w 1473713"/>
              <a:gd name="connsiteY10" fmla="*/ 835505 h 1224033"/>
              <a:gd name="connsiteX11" fmla="*/ 1243167 w 1473713"/>
              <a:gd name="connsiteY11" fmla="*/ 225905 h 1224033"/>
              <a:gd name="connsiteX12" fmla="*/ 1313017 w 1473713"/>
              <a:gd name="connsiteY12" fmla="*/ 149705 h 1224033"/>
              <a:gd name="connsiteX13" fmla="*/ 1389217 w 1473713"/>
              <a:gd name="connsiteY13" fmla="*/ 3655 h 1224033"/>
              <a:gd name="connsiteX14" fmla="*/ 4917 w 1473713"/>
              <a:gd name="connsiteY14" fmla="*/ 48105 h 1224033"/>
              <a:gd name="connsiteX0" fmla="*/ 4917 w 1473713"/>
              <a:gd name="connsiteY0" fmla="*/ 48105 h 1224033"/>
              <a:gd name="connsiteX1" fmla="*/ 17617 w 1473713"/>
              <a:gd name="connsiteY1" fmla="*/ 435455 h 1224033"/>
              <a:gd name="connsiteX2" fmla="*/ 30317 w 1473713"/>
              <a:gd name="connsiteY2" fmla="*/ 1216505 h 1224033"/>
              <a:gd name="connsiteX3" fmla="*/ 430367 w 1473713"/>
              <a:gd name="connsiteY3" fmla="*/ 1210155 h 1224033"/>
              <a:gd name="connsiteX4" fmla="*/ 658967 w 1473713"/>
              <a:gd name="connsiteY4" fmla="*/ 1203805 h 1224033"/>
              <a:gd name="connsiteX5" fmla="*/ 881217 w 1473713"/>
              <a:gd name="connsiteY5" fmla="*/ 1210155 h 1224033"/>
              <a:gd name="connsiteX6" fmla="*/ 1236817 w 1473713"/>
              <a:gd name="connsiteY6" fmla="*/ 1222855 h 1224033"/>
              <a:gd name="connsiteX7" fmla="*/ 1293967 w 1473713"/>
              <a:gd name="connsiteY7" fmla="*/ 1216505 h 1224033"/>
              <a:gd name="connsiteX8" fmla="*/ 1281267 w 1473713"/>
              <a:gd name="connsiteY8" fmla="*/ 1178405 h 1224033"/>
              <a:gd name="connsiteX9" fmla="*/ 1262217 w 1473713"/>
              <a:gd name="connsiteY9" fmla="*/ 930755 h 1224033"/>
              <a:gd name="connsiteX10" fmla="*/ 1243167 w 1473713"/>
              <a:gd name="connsiteY10" fmla="*/ 225905 h 1224033"/>
              <a:gd name="connsiteX11" fmla="*/ 1313017 w 1473713"/>
              <a:gd name="connsiteY11" fmla="*/ 149705 h 1224033"/>
              <a:gd name="connsiteX12" fmla="*/ 1389217 w 1473713"/>
              <a:gd name="connsiteY12" fmla="*/ 3655 h 1224033"/>
              <a:gd name="connsiteX13" fmla="*/ 4917 w 1473713"/>
              <a:gd name="connsiteY13" fmla="*/ 48105 h 1224033"/>
              <a:gd name="connsiteX0" fmla="*/ 4917 w 1473713"/>
              <a:gd name="connsiteY0" fmla="*/ 48105 h 1260537"/>
              <a:gd name="connsiteX1" fmla="*/ 17617 w 1473713"/>
              <a:gd name="connsiteY1" fmla="*/ 435455 h 1260537"/>
              <a:gd name="connsiteX2" fmla="*/ 30317 w 1473713"/>
              <a:gd name="connsiteY2" fmla="*/ 1216505 h 1260537"/>
              <a:gd name="connsiteX3" fmla="*/ 430367 w 1473713"/>
              <a:gd name="connsiteY3" fmla="*/ 1210155 h 1260537"/>
              <a:gd name="connsiteX4" fmla="*/ 658967 w 1473713"/>
              <a:gd name="connsiteY4" fmla="*/ 1203805 h 1260537"/>
              <a:gd name="connsiteX5" fmla="*/ 881217 w 1473713"/>
              <a:gd name="connsiteY5" fmla="*/ 1210155 h 1260537"/>
              <a:gd name="connsiteX6" fmla="*/ 1236817 w 1473713"/>
              <a:gd name="connsiteY6" fmla="*/ 1222855 h 1260537"/>
              <a:gd name="connsiteX7" fmla="*/ 1293967 w 1473713"/>
              <a:gd name="connsiteY7" fmla="*/ 1216505 h 1260537"/>
              <a:gd name="connsiteX8" fmla="*/ 1281267 w 1473713"/>
              <a:gd name="connsiteY8" fmla="*/ 1178405 h 1260537"/>
              <a:gd name="connsiteX9" fmla="*/ 1243167 w 1473713"/>
              <a:gd name="connsiteY9" fmla="*/ 225905 h 1260537"/>
              <a:gd name="connsiteX10" fmla="*/ 1313017 w 1473713"/>
              <a:gd name="connsiteY10" fmla="*/ 149705 h 1260537"/>
              <a:gd name="connsiteX11" fmla="*/ 1389217 w 1473713"/>
              <a:gd name="connsiteY11" fmla="*/ 3655 h 1260537"/>
              <a:gd name="connsiteX12" fmla="*/ 4917 w 1473713"/>
              <a:gd name="connsiteY12" fmla="*/ 48105 h 1260537"/>
              <a:gd name="connsiteX0" fmla="*/ 4917 w 1473713"/>
              <a:gd name="connsiteY0" fmla="*/ 48105 h 1291549"/>
              <a:gd name="connsiteX1" fmla="*/ 17617 w 1473713"/>
              <a:gd name="connsiteY1" fmla="*/ 435455 h 1291549"/>
              <a:gd name="connsiteX2" fmla="*/ 30317 w 1473713"/>
              <a:gd name="connsiteY2" fmla="*/ 1216505 h 1291549"/>
              <a:gd name="connsiteX3" fmla="*/ 430367 w 1473713"/>
              <a:gd name="connsiteY3" fmla="*/ 1210155 h 1291549"/>
              <a:gd name="connsiteX4" fmla="*/ 658967 w 1473713"/>
              <a:gd name="connsiteY4" fmla="*/ 1203805 h 1291549"/>
              <a:gd name="connsiteX5" fmla="*/ 881217 w 1473713"/>
              <a:gd name="connsiteY5" fmla="*/ 1210155 h 1291549"/>
              <a:gd name="connsiteX6" fmla="*/ 1236817 w 1473713"/>
              <a:gd name="connsiteY6" fmla="*/ 1222855 h 1291549"/>
              <a:gd name="connsiteX7" fmla="*/ 1293967 w 1473713"/>
              <a:gd name="connsiteY7" fmla="*/ 1216505 h 1291549"/>
              <a:gd name="connsiteX8" fmla="*/ 1243167 w 1473713"/>
              <a:gd name="connsiteY8" fmla="*/ 225905 h 1291549"/>
              <a:gd name="connsiteX9" fmla="*/ 1313017 w 1473713"/>
              <a:gd name="connsiteY9" fmla="*/ 149705 h 1291549"/>
              <a:gd name="connsiteX10" fmla="*/ 1389217 w 1473713"/>
              <a:gd name="connsiteY10" fmla="*/ 3655 h 1291549"/>
              <a:gd name="connsiteX11" fmla="*/ 4917 w 1473713"/>
              <a:gd name="connsiteY11" fmla="*/ 48105 h 1291549"/>
              <a:gd name="connsiteX0" fmla="*/ 4917 w 1473713"/>
              <a:gd name="connsiteY0" fmla="*/ 48105 h 1216505"/>
              <a:gd name="connsiteX1" fmla="*/ 17617 w 1473713"/>
              <a:gd name="connsiteY1" fmla="*/ 435455 h 1216505"/>
              <a:gd name="connsiteX2" fmla="*/ 30317 w 1473713"/>
              <a:gd name="connsiteY2" fmla="*/ 1216505 h 1216505"/>
              <a:gd name="connsiteX3" fmla="*/ 430367 w 1473713"/>
              <a:gd name="connsiteY3" fmla="*/ 1210155 h 1216505"/>
              <a:gd name="connsiteX4" fmla="*/ 658967 w 1473713"/>
              <a:gd name="connsiteY4" fmla="*/ 1203805 h 1216505"/>
              <a:gd name="connsiteX5" fmla="*/ 881217 w 1473713"/>
              <a:gd name="connsiteY5" fmla="*/ 1210155 h 1216505"/>
              <a:gd name="connsiteX6" fmla="*/ 1293967 w 1473713"/>
              <a:gd name="connsiteY6" fmla="*/ 1216505 h 1216505"/>
              <a:gd name="connsiteX7" fmla="*/ 1243167 w 1473713"/>
              <a:gd name="connsiteY7" fmla="*/ 225905 h 1216505"/>
              <a:gd name="connsiteX8" fmla="*/ 1313017 w 1473713"/>
              <a:gd name="connsiteY8" fmla="*/ 149705 h 1216505"/>
              <a:gd name="connsiteX9" fmla="*/ 1389217 w 1473713"/>
              <a:gd name="connsiteY9" fmla="*/ 3655 h 1216505"/>
              <a:gd name="connsiteX10" fmla="*/ 4917 w 1473713"/>
              <a:gd name="connsiteY10" fmla="*/ 48105 h 1216505"/>
              <a:gd name="connsiteX0" fmla="*/ 4917 w 1473713"/>
              <a:gd name="connsiteY0" fmla="*/ 48105 h 1286008"/>
              <a:gd name="connsiteX1" fmla="*/ 17617 w 1473713"/>
              <a:gd name="connsiteY1" fmla="*/ 435455 h 1286008"/>
              <a:gd name="connsiteX2" fmla="*/ 30317 w 1473713"/>
              <a:gd name="connsiteY2" fmla="*/ 1216505 h 1286008"/>
              <a:gd name="connsiteX3" fmla="*/ 430367 w 1473713"/>
              <a:gd name="connsiteY3" fmla="*/ 1210155 h 1286008"/>
              <a:gd name="connsiteX4" fmla="*/ 658967 w 1473713"/>
              <a:gd name="connsiteY4" fmla="*/ 1203805 h 1286008"/>
              <a:gd name="connsiteX5" fmla="*/ 1293967 w 1473713"/>
              <a:gd name="connsiteY5" fmla="*/ 1216505 h 1286008"/>
              <a:gd name="connsiteX6" fmla="*/ 1243167 w 1473713"/>
              <a:gd name="connsiteY6" fmla="*/ 225905 h 1286008"/>
              <a:gd name="connsiteX7" fmla="*/ 1313017 w 1473713"/>
              <a:gd name="connsiteY7" fmla="*/ 149705 h 1286008"/>
              <a:gd name="connsiteX8" fmla="*/ 1389217 w 1473713"/>
              <a:gd name="connsiteY8" fmla="*/ 3655 h 1286008"/>
              <a:gd name="connsiteX9" fmla="*/ 4917 w 1473713"/>
              <a:gd name="connsiteY9" fmla="*/ 48105 h 1286008"/>
              <a:gd name="connsiteX0" fmla="*/ 4917 w 1473713"/>
              <a:gd name="connsiteY0" fmla="*/ 48105 h 1287801"/>
              <a:gd name="connsiteX1" fmla="*/ 17617 w 1473713"/>
              <a:gd name="connsiteY1" fmla="*/ 435455 h 1287801"/>
              <a:gd name="connsiteX2" fmla="*/ 30317 w 1473713"/>
              <a:gd name="connsiteY2" fmla="*/ 1216505 h 1287801"/>
              <a:gd name="connsiteX3" fmla="*/ 430367 w 1473713"/>
              <a:gd name="connsiteY3" fmla="*/ 1210155 h 1287801"/>
              <a:gd name="connsiteX4" fmla="*/ 1293967 w 1473713"/>
              <a:gd name="connsiteY4" fmla="*/ 1216505 h 1287801"/>
              <a:gd name="connsiteX5" fmla="*/ 1243167 w 1473713"/>
              <a:gd name="connsiteY5" fmla="*/ 225905 h 1287801"/>
              <a:gd name="connsiteX6" fmla="*/ 1313017 w 1473713"/>
              <a:gd name="connsiteY6" fmla="*/ 149705 h 1287801"/>
              <a:gd name="connsiteX7" fmla="*/ 1389217 w 1473713"/>
              <a:gd name="connsiteY7" fmla="*/ 3655 h 1287801"/>
              <a:gd name="connsiteX8" fmla="*/ 4917 w 1473713"/>
              <a:gd name="connsiteY8" fmla="*/ 48105 h 1287801"/>
              <a:gd name="connsiteX0" fmla="*/ 4917 w 1473713"/>
              <a:gd name="connsiteY0" fmla="*/ 48105 h 1327617"/>
              <a:gd name="connsiteX1" fmla="*/ 17617 w 1473713"/>
              <a:gd name="connsiteY1" fmla="*/ 435455 h 1327617"/>
              <a:gd name="connsiteX2" fmla="*/ 30317 w 1473713"/>
              <a:gd name="connsiteY2" fmla="*/ 1216505 h 1327617"/>
              <a:gd name="connsiteX3" fmla="*/ 1293967 w 1473713"/>
              <a:gd name="connsiteY3" fmla="*/ 1216505 h 1327617"/>
              <a:gd name="connsiteX4" fmla="*/ 1243167 w 1473713"/>
              <a:gd name="connsiteY4" fmla="*/ 225905 h 1327617"/>
              <a:gd name="connsiteX5" fmla="*/ 1313017 w 1473713"/>
              <a:gd name="connsiteY5" fmla="*/ 149705 h 1327617"/>
              <a:gd name="connsiteX6" fmla="*/ 1389217 w 1473713"/>
              <a:gd name="connsiteY6" fmla="*/ 3655 h 1327617"/>
              <a:gd name="connsiteX7" fmla="*/ 4917 w 1473713"/>
              <a:gd name="connsiteY7" fmla="*/ 48105 h 1327617"/>
              <a:gd name="connsiteX0" fmla="*/ 153621 w 1622417"/>
              <a:gd name="connsiteY0" fmla="*/ 48105 h 1351670"/>
              <a:gd name="connsiteX1" fmla="*/ 179021 w 1622417"/>
              <a:gd name="connsiteY1" fmla="*/ 1216505 h 1351670"/>
              <a:gd name="connsiteX2" fmla="*/ 1442671 w 1622417"/>
              <a:gd name="connsiteY2" fmla="*/ 1216505 h 1351670"/>
              <a:gd name="connsiteX3" fmla="*/ 1391871 w 1622417"/>
              <a:gd name="connsiteY3" fmla="*/ 225905 h 1351670"/>
              <a:gd name="connsiteX4" fmla="*/ 1461721 w 1622417"/>
              <a:gd name="connsiteY4" fmla="*/ 149705 h 1351670"/>
              <a:gd name="connsiteX5" fmla="*/ 1537921 w 1622417"/>
              <a:gd name="connsiteY5" fmla="*/ 3655 h 1351670"/>
              <a:gd name="connsiteX6" fmla="*/ 153621 w 1622417"/>
              <a:gd name="connsiteY6" fmla="*/ 48105 h 1351670"/>
              <a:gd name="connsiteX0" fmla="*/ 153621 w 1622417"/>
              <a:gd name="connsiteY0" fmla="*/ 48105 h 1351670"/>
              <a:gd name="connsiteX1" fmla="*/ 179021 w 1622417"/>
              <a:gd name="connsiteY1" fmla="*/ 1216505 h 1351670"/>
              <a:gd name="connsiteX2" fmla="*/ 1442671 w 1622417"/>
              <a:gd name="connsiteY2" fmla="*/ 1216505 h 1351670"/>
              <a:gd name="connsiteX3" fmla="*/ 1391871 w 1622417"/>
              <a:gd name="connsiteY3" fmla="*/ 225905 h 1351670"/>
              <a:gd name="connsiteX4" fmla="*/ 1461721 w 1622417"/>
              <a:gd name="connsiteY4" fmla="*/ 149705 h 1351670"/>
              <a:gd name="connsiteX5" fmla="*/ 1537921 w 1622417"/>
              <a:gd name="connsiteY5" fmla="*/ 3655 h 1351670"/>
              <a:gd name="connsiteX6" fmla="*/ 153621 w 1622417"/>
              <a:gd name="connsiteY6" fmla="*/ 48105 h 1351670"/>
              <a:gd name="connsiteX0" fmla="*/ 153621 w 1622417"/>
              <a:gd name="connsiteY0" fmla="*/ 48105 h 1351670"/>
              <a:gd name="connsiteX1" fmla="*/ 179021 w 1622417"/>
              <a:gd name="connsiteY1" fmla="*/ 1216505 h 1351670"/>
              <a:gd name="connsiteX2" fmla="*/ 1442671 w 1622417"/>
              <a:gd name="connsiteY2" fmla="*/ 1216505 h 1351670"/>
              <a:gd name="connsiteX3" fmla="*/ 1391871 w 1622417"/>
              <a:gd name="connsiteY3" fmla="*/ 225905 h 1351670"/>
              <a:gd name="connsiteX4" fmla="*/ 1461721 w 1622417"/>
              <a:gd name="connsiteY4" fmla="*/ 149705 h 1351670"/>
              <a:gd name="connsiteX5" fmla="*/ 1537921 w 1622417"/>
              <a:gd name="connsiteY5" fmla="*/ 3655 h 1351670"/>
              <a:gd name="connsiteX6" fmla="*/ 153621 w 1622417"/>
              <a:gd name="connsiteY6" fmla="*/ 48105 h 1351670"/>
              <a:gd name="connsiteX0" fmla="*/ 153621 w 1622417"/>
              <a:gd name="connsiteY0" fmla="*/ 48105 h 1351670"/>
              <a:gd name="connsiteX1" fmla="*/ 179021 w 1622417"/>
              <a:gd name="connsiteY1" fmla="*/ 1216505 h 1351670"/>
              <a:gd name="connsiteX2" fmla="*/ 1442671 w 1622417"/>
              <a:gd name="connsiteY2" fmla="*/ 1216505 h 1351670"/>
              <a:gd name="connsiteX3" fmla="*/ 1391871 w 1622417"/>
              <a:gd name="connsiteY3" fmla="*/ 225905 h 1351670"/>
              <a:gd name="connsiteX4" fmla="*/ 1461721 w 1622417"/>
              <a:gd name="connsiteY4" fmla="*/ 149705 h 1351670"/>
              <a:gd name="connsiteX5" fmla="*/ 1537921 w 1622417"/>
              <a:gd name="connsiteY5" fmla="*/ 3655 h 1351670"/>
              <a:gd name="connsiteX6" fmla="*/ 153621 w 1622417"/>
              <a:gd name="connsiteY6" fmla="*/ 48105 h 1351670"/>
              <a:gd name="connsiteX0" fmla="*/ 153621 w 1622417"/>
              <a:gd name="connsiteY0" fmla="*/ 48105 h 1351670"/>
              <a:gd name="connsiteX1" fmla="*/ 179021 w 1622417"/>
              <a:gd name="connsiteY1" fmla="*/ 1216505 h 1351670"/>
              <a:gd name="connsiteX2" fmla="*/ 1442671 w 1622417"/>
              <a:gd name="connsiteY2" fmla="*/ 1216505 h 1351670"/>
              <a:gd name="connsiteX3" fmla="*/ 1391871 w 1622417"/>
              <a:gd name="connsiteY3" fmla="*/ 225905 h 1351670"/>
              <a:gd name="connsiteX4" fmla="*/ 1461721 w 1622417"/>
              <a:gd name="connsiteY4" fmla="*/ 149705 h 1351670"/>
              <a:gd name="connsiteX5" fmla="*/ 1537921 w 1622417"/>
              <a:gd name="connsiteY5" fmla="*/ 3655 h 1351670"/>
              <a:gd name="connsiteX6" fmla="*/ 153621 w 1622417"/>
              <a:gd name="connsiteY6" fmla="*/ 48105 h 1351670"/>
              <a:gd name="connsiteX0" fmla="*/ 153621 w 1622417"/>
              <a:gd name="connsiteY0" fmla="*/ 48105 h 1351670"/>
              <a:gd name="connsiteX1" fmla="*/ 179021 w 1622417"/>
              <a:gd name="connsiteY1" fmla="*/ 1216505 h 1351670"/>
              <a:gd name="connsiteX2" fmla="*/ 1442671 w 1622417"/>
              <a:gd name="connsiteY2" fmla="*/ 1216505 h 1351670"/>
              <a:gd name="connsiteX3" fmla="*/ 1391871 w 1622417"/>
              <a:gd name="connsiteY3" fmla="*/ 225905 h 1351670"/>
              <a:gd name="connsiteX4" fmla="*/ 1461721 w 1622417"/>
              <a:gd name="connsiteY4" fmla="*/ 149705 h 1351670"/>
              <a:gd name="connsiteX5" fmla="*/ 1537921 w 1622417"/>
              <a:gd name="connsiteY5" fmla="*/ 3655 h 1351670"/>
              <a:gd name="connsiteX6" fmla="*/ 153621 w 1622417"/>
              <a:gd name="connsiteY6" fmla="*/ 48105 h 1351670"/>
              <a:gd name="connsiteX0" fmla="*/ 153621 w 1622417"/>
              <a:gd name="connsiteY0" fmla="*/ 48105 h 1351670"/>
              <a:gd name="connsiteX1" fmla="*/ 179021 w 1622417"/>
              <a:gd name="connsiteY1" fmla="*/ 1216505 h 1351670"/>
              <a:gd name="connsiteX2" fmla="*/ 1442671 w 1622417"/>
              <a:gd name="connsiteY2" fmla="*/ 1216505 h 1351670"/>
              <a:gd name="connsiteX3" fmla="*/ 1391871 w 1622417"/>
              <a:gd name="connsiteY3" fmla="*/ 225905 h 1351670"/>
              <a:gd name="connsiteX4" fmla="*/ 1461721 w 1622417"/>
              <a:gd name="connsiteY4" fmla="*/ 149705 h 1351670"/>
              <a:gd name="connsiteX5" fmla="*/ 1537921 w 1622417"/>
              <a:gd name="connsiteY5" fmla="*/ 3655 h 1351670"/>
              <a:gd name="connsiteX6" fmla="*/ 153621 w 1622417"/>
              <a:gd name="connsiteY6" fmla="*/ 48105 h 1351670"/>
              <a:gd name="connsiteX0" fmla="*/ 153621 w 1622417"/>
              <a:gd name="connsiteY0" fmla="*/ 20244 h 1323809"/>
              <a:gd name="connsiteX1" fmla="*/ 179021 w 1622417"/>
              <a:gd name="connsiteY1" fmla="*/ 1188644 h 1323809"/>
              <a:gd name="connsiteX2" fmla="*/ 1442671 w 1622417"/>
              <a:gd name="connsiteY2" fmla="*/ 1188644 h 1323809"/>
              <a:gd name="connsiteX3" fmla="*/ 1391871 w 1622417"/>
              <a:gd name="connsiteY3" fmla="*/ 198044 h 1323809"/>
              <a:gd name="connsiteX4" fmla="*/ 1461721 w 1622417"/>
              <a:gd name="connsiteY4" fmla="*/ 121844 h 1323809"/>
              <a:gd name="connsiteX5" fmla="*/ 1537921 w 1622417"/>
              <a:gd name="connsiteY5" fmla="*/ 7544 h 1323809"/>
              <a:gd name="connsiteX6" fmla="*/ 153621 w 1622417"/>
              <a:gd name="connsiteY6" fmla="*/ 20244 h 1323809"/>
              <a:gd name="connsiteX0" fmla="*/ 153621 w 1537921"/>
              <a:gd name="connsiteY0" fmla="*/ 20244 h 1323809"/>
              <a:gd name="connsiteX1" fmla="*/ 179021 w 1537921"/>
              <a:gd name="connsiteY1" fmla="*/ 1188644 h 1323809"/>
              <a:gd name="connsiteX2" fmla="*/ 1442671 w 1537921"/>
              <a:gd name="connsiteY2" fmla="*/ 1188644 h 1323809"/>
              <a:gd name="connsiteX3" fmla="*/ 1391871 w 1537921"/>
              <a:gd name="connsiteY3" fmla="*/ 198044 h 1323809"/>
              <a:gd name="connsiteX4" fmla="*/ 1461721 w 1537921"/>
              <a:gd name="connsiteY4" fmla="*/ 121844 h 1323809"/>
              <a:gd name="connsiteX5" fmla="*/ 1537921 w 1537921"/>
              <a:gd name="connsiteY5" fmla="*/ 7544 h 1323809"/>
              <a:gd name="connsiteX6" fmla="*/ 153621 w 1537921"/>
              <a:gd name="connsiteY6" fmla="*/ 20244 h 1323809"/>
              <a:gd name="connsiteX0" fmla="*/ 153621 w 1537921"/>
              <a:gd name="connsiteY0" fmla="*/ 20244 h 1323809"/>
              <a:gd name="connsiteX1" fmla="*/ 179021 w 1537921"/>
              <a:gd name="connsiteY1" fmla="*/ 1188644 h 1323809"/>
              <a:gd name="connsiteX2" fmla="*/ 1442671 w 1537921"/>
              <a:gd name="connsiteY2" fmla="*/ 1188644 h 1323809"/>
              <a:gd name="connsiteX3" fmla="*/ 1429971 w 1537921"/>
              <a:gd name="connsiteY3" fmla="*/ 236144 h 1323809"/>
              <a:gd name="connsiteX4" fmla="*/ 1461721 w 1537921"/>
              <a:gd name="connsiteY4" fmla="*/ 121844 h 1323809"/>
              <a:gd name="connsiteX5" fmla="*/ 1537921 w 1537921"/>
              <a:gd name="connsiteY5" fmla="*/ 7544 h 1323809"/>
              <a:gd name="connsiteX6" fmla="*/ 153621 w 1537921"/>
              <a:gd name="connsiteY6" fmla="*/ 20244 h 1323809"/>
              <a:gd name="connsiteX0" fmla="*/ 153621 w 1537921"/>
              <a:gd name="connsiteY0" fmla="*/ 20244 h 1323809"/>
              <a:gd name="connsiteX1" fmla="*/ 179021 w 1537921"/>
              <a:gd name="connsiteY1" fmla="*/ 1188644 h 1323809"/>
              <a:gd name="connsiteX2" fmla="*/ 1442671 w 1537921"/>
              <a:gd name="connsiteY2" fmla="*/ 1188644 h 1323809"/>
              <a:gd name="connsiteX3" fmla="*/ 1429971 w 1537921"/>
              <a:gd name="connsiteY3" fmla="*/ 236144 h 1323809"/>
              <a:gd name="connsiteX4" fmla="*/ 1461721 w 1537921"/>
              <a:gd name="connsiteY4" fmla="*/ 121844 h 1323809"/>
              <a:gd name="connsiteX5" fmla="*/ 1537921 w 1537921"/>
              <a:gd name="connsiteY5" fmla="*/ 7544 h 1323809"/>
              <a:gd name="connsiteX6" fmla="*/ 153621 w 1537921"/>
              <a:gd name="connsiteY6" fmla="*/ 20244 h 1323809"/>
              <a:gd name="connsiteX0" fmla="*/ 153621 w 1537921"/>
              <a:gd name="connsiteY0" fmla="*/ 20244 h 1315238"/>
              <a:gd name="connsiteX1" fmla="*/ 179021 w 1537921"/>
              <a:gd name="connsiteY1" fmla="*/ 1188644 h 1315238"/>
              <a:gd name="connsiteX2" fmla="*/ 1398221 w 1537921"/>
              <a:gd name="connsiteY2" fmla="*/ 1169594 h 1315238"/>
              <a:gd name="connsiteX3" fmla="*/ 1429971 w 1537921"/>
              <a:gd name="connsiteY3" fmla="*/ 236144 h 1315238"/>
              <a:gd name="connsiteX4" fmla="*/ 1461721 w 1537921"/>
              <a:gd name="connsiteY4" fmla="*/ 121844 h 1315238"/>
              <a:gd name="connsiteX5" fmla="*/ 1537921 w 1537921"/>
              <a:gd name="connsiteY5" fmla="*/ 7544 h 1315238"/>
              <a:gd name="connsiteX6" fmla="*/ 153621 w 1537921"/>
              <a:gd name="connsiteY6" fmla="*/ 20244 h 1315238"/>
              <a:gd name="connsiteX0" fmla="*/ 153621 w 1537921"/>
              <a:gd name="connsiteY0" fmla="*/ 20244 h 1315238"/>
              <a:gd name="connsiteX1" fmla="*/ 179021 w 1537921"/>
              <a:gd name="connsiteY1" fmla="*/ 1188644 h 1315238"/>
              <a:gd name="connsiteX2" fmla="*/ 1398221 w 1537921"/>
              <a:gd name="connsiteY2" fmla="*/ 1169594 h 1315238"/>
              <a:gd name="connsiteX3" fmla="*/ 1429971 w 1537921"/>
              <a:gd name="connsiteY3" fmla="*/ 236144 h 1315238"/>
              <a:gd name="connsiteX4" fmla="*/ 1461721 w 1537921"/>
              <a:gd name="connsiteY4" fmla="*/ 121844 h 1315238"/>
              <a:gd name="connsiteX5" fmla="*/ 1537921 w 1537921"/>
              <a:gd name="connsiteY5" fmla="*/ 7544 h 1315238"/>
              <a:gd name="connsiteX6" fmla="*/ 153621 w 1537921"/>
              <a:gd name="connsiteY6" fmla="*/ 20244 h 1315238"/>
              <a:gd name="connsiteX0" fmla="*/ 153621 w 1537921"/>
              <a:gd name="connsiteY0" fmla="*/ 20244 h 1318014"/>
              <a:gd name="connsiteX1" fmla="*/ 179021 w 1537921"/>
              <a:gd name="connsiteY1" fmla="*/ 1188644 h 1318014"/>
              <a:gd name="connsiteX2" fmla="*/ 1449021 w 1537921"/>
              <a:gd name="connsiteY2" fmla="*/ 1175944 h 1318014"/>
              <a:gd name="connsiteX3" fmla="*/ 1429971 w 1537921"/>
              <a:gd name="connsiteY3" fmla="*/ 236144 h 1318014"/>
              <a:gd name="connsiteX4" fmla="*/ 1461721 w 1537921"/>
              <a:gd name="connsiteY4" fmla="*/ 121844 h 1318014"/>
              <a:gd name="connsiteX5" fmla="*/ 1537921 w 1537921"/>
              <a:gd name="connsiteY5" fmla="*/ 7544 h 1318014"/>
              <a:gd name="connsiteX6" fmla="*/ 153621 w 1537921"/>
              <a:gd name="connsiteY6" fmla="*/ 20244 h 1318014"/>
              <a:gd name="connsiteX0" fmla="*/ 153621 w 1537921"/>
              <a:gd name="connsiteY0" fmla="*/ 20244 h 1318014"/>
              <a:gd name="connsiteX1" fmla="*/ 179021 w 1537921"/>
              <a:gd name="connsiteY1" fmla="*/ 1188644 h 1318014"/>
              <a:gd name="connsiteX2" fmla="*/ 1449021 w 1537921"/>
              <a:gd name="connsiteY2" fmla="*/ 1175944 h 1318014"/>
              <a:gd name="connsiteX3" fmla="*/ 1429971 w 1537921"/>
              <a:gd name="connsiteY3" fmla="*/ 274244 h 1318014"/>
              <a:gd name="connsiteX4" fmla="*/ 1461721 w 1537921"/>
              <a:gd name="connsiteY4" fmla="*/ 121844 h 1318014"/>
              <a:gd name="connsiteX5" fmla="*/ 1537921 w 1537921"/>
              <a:gd name="connsiteY5" fmla="*/ 7544 h 1318014"/>
              <a:gd name="connsiteX6" fmla="*/ 153621 w 1537921"/>
              <a:gd name="connsiteY6" fmla="*/ 20244 h 1318014"/>
              <a:gd name="connsiteX0" fmla="*/ 153621 w 1537921"/>
              <a:gd name="connsiteY0" fmla="*/ 20244 h 1318014"/>
              <a:gd name="connsiteX1" fmla="*/ 179021 w 1537921"/>
              <a:gd name="connsiteY1" fmla="*/ 1188644 h 1318014"/>
              <a:gd name="connsiteX2" fmla="*/ 1449021 w 1537921"/>
              <a:gd name="connsiteY2" fmla="*/ 1175944 h 1318014"/>
              <a:gd name="connsiteX3" fmla="*/ 1429971 w 1537921"/>
              <a:gd name="connsiteY3" fmla="*/ 274244 h 1318014"/>
              <a:gd name="connsiteX4" fmla="*/ 1461721 w 1537921"/>
              <a:gd name="connsiteY4" fmla="*/ 121844 h 1318014"/>
              <a:gd name="connsiteX5" fmla="*/ 1537921 w 1537921"/>
              <a:gd name="connsiteY5" fmla="*/ 7544 h 1318014"/>
              <a:gd name="connsiteX6" fmla="*/ 153621 w 1537921"/>
              <a:gd name="connsiteY6" fmla="*/ 20244 h 1318014"/>
              <a:gd name="connsiteX0" fmla="*/ 153621 w 1537921"/>
              <a:gd name="connsiteY0" fmla="*/ 20244 h 1188644"/>
              <a:gd name="connsiteX1" fmla="*/ 179021 w 1537921"/>
              <a:gd name="connsiteY1" fmla="*/ 1188644 h 1188644"/>
              <a:gd name="connsiteX2" fmla="*/ 1449021 w 1537921"/>
              <a:gd name="connsiteY2" fmla="*/ 1175944 h 1188644"/>
              <a:gd name="connsiteX3" fmla="*/ 1429971 w 1537921"/>
              <a:gd name="connsiteY3" fmla="*/ 274244 h 1188644"/>
              <a:gd name="connsiteX4" fmla="*/ 1461721 w 1537921"/>
              <a:gd name="connsiteY4" fmla="*/ 121844 h 1188644"/>
              <a:gd name="connsiteX5" fmla="*/ 1537921 w 1537921"/>
              <a:gd name="connsiteY5" fmla="*/ 7544 h 1188644"/>
              <a:gd name="connsiteX6" fmla="*/ 153621 w 1537921"/>
              <a:gd name="connsiteY6" fmla="*/ 20244 h 1188644"/>
              <a:gd name="connsiteX0" fmla="*/ 0 w 1384300"/>
              <a:gd name="connsiteY0" fmla="*/ 20244 h 1188644"/>
              <a:gd name="connsiteX1" fmla="*/ 25400 w 1384300"/>
              <a:gd name="connsiteY1" fmla="*/ 1188644 h 1188644"/>
              <a:gd name="connsiteX2" fmla="*/ 1295400 w 1384300"/>
              <a:gd name="connsiteY2" fmla="*/ 1175944 h 1188644"/>
              <a:gd name="connsiteX3" fmla="*/ 1276350 w 1384300"/>
              <a:gd name="connsiteY3" fmla="*/ 274244 h 1188644"/>
              <a:gd name="connsiteX4" fmla="*/ 1308100 w 1384300"/>
              <a:gd name="connsiteY4" fmla="*/ 121844 h 1188644"/>
              <a:gd name="connsiteX5" fmla="*/ 1384300 w 1384300"/>
              <a:gd name="connsiteY5" fmla="*/ 7544 h 1188644"/>
              <a:gd name="connsiteX6" fmla="*/ 0 w 1384300"/>
              <a:gd name="connsiteY6" fmla="*/ 20244 h 1188644"/>
              <a:gd name="connsiteX0" fmla="*/ 0 w 1384300"/>
              <a:gd name="connsiteY0" fmla="*/ 20244 h 1188644"/>
              <a:gd name="connsiteX1" fmla="*/ 0 w 1384300"/>
              <a:gd name="connsiteY1" fmla="*/ 1188644 h 1188644"/>
              <a:gd name="connsiteX2" fmla="*/ 1295400 w 1384300"/>
              <a:gd name="connsiteY2" fmla="*/ 1175944 h 1188644"/>
              <a:gd name="connsiteX3" fmla="*/ 1276350 w 1384300"/>
              <a:gd name="connsiteY3" fmla="*/ 274244 h 1188644"/>
              <a:gd name="connsiteX4" fmla="*/ 1308100 w 1384300"/>
              <a:gd name="connsiteY4" fmla="*/ 121844 h 1188644"/>
              <a:gd name="connsiteX5" fmla="*/ 1384300 w 1384300"/>
              <a:gd name="connsiteY5" fmla="*/ 7544 h 1188644"/>
              <a:gd name="connsiteX6" fmla="*/ 0 w 1384300"/>
              <a:gd name="connsiteY6" fmla="*/ 20244 h 118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300" h="1188644">
                <a:moveTo>
                  <a:pt x="0" y="20244"/>
                </a:moveTo>
                <a:lnTo>
                  <a:pt x="0" y="1188644"/>
                </a:lnTo>
                <a:lnTo>
                  <a:pt x="1295400" y="1175944"/>
                </a:lnTo>
                <a:cubicBezTo>
                  <a:pt x="1313392" y="934644"/>
                  <a:pt x="1261533" y="380077"/>
                  <a:pt x="1276350" y="274244"/>
                </a:cubicBezTo>
                <a:cubicBezTo>
                  <a:pt x="1291167" y="168411"/>
                  <a:pt x="1290108" y="166294"/>
                  <a:pt x="1308100" y="121844"/>
                </a:cubicBezTo>
                <a:cubicBezTo>
                  <a:pt x="1326092" y="77394"/>
                  <a:pt x="1335617" y="68927"/>
                  <a:pt x="1384300" y="7544"/>
                </a:cubicBezTo>
                <a:cubicBezTo>
                  <a:pt x="1166283" y="-9389"/>
                  <a:pt x="461433" y="5427"/>
                  <a:pt x="0" y="20244"/>
                </a:cubicBezTo>
                <a:close/>
              </a:path>
            </a:pathLst>
          </a:custGeom>
          <a:solidFill>
            <a:srgbClr val="C09FD7"/>
          </a:solidFill>
          <a:ln>
            <a:solidFill>
              <a:srgbClr val="C09FD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extBox 15"/>
          <p:cNvSpPr txBox="1"/>
          <p:nvPr/>
        </p:nvSpPr>
        <p:spPr>
          <a:xfrm>
            <a:off x="3397250" y="4101584"/>
            <a:ext cx="1073150" cy="338554"/>
          </a:xfrm>
          <a:prstGeom prst="rect">
            <a:avLst/>
          </a:prstGeom>
          <a:noFill/>
        </p:spPr>
        <p:txBody>
          <a:bodyPr wrap="square" rtlCol="0">
            <a:spAutoFit/>
          </a:bodyPr>
          <a:lstStyle/>
          <a:p>
            <a:r>
              <a:rPr lang="en-US" sz="1600" dirty="0" smtClean="0">
                <a:solidFill>
                  <a:srgbClr val="13DF17"/>
                </a:solidFill>
                <a:latin typeface="Arial"/>
                <a:cs typeface="Arial"/>
              </a:rPr>
              <a:t>Source</a:t>
            </a:r>
            <a:endParaRPr lang="en-US" sz="1600" dirty="0">
              <a:solidFill>
                <a:srgbClr val="13DF17"/>
              </a:solidFill>
              <a:latin typeface="Arial"/>
              <a:cs typeface="Arial"/>
            </a:endParaRPr>
          </a:p>
        </p:txBody>
      </p:sp>
      <p:sp>
        <p:nvSpPr>
          <p:cNvPr id="17" name="TextBox 16"/>
          <p:cNvSpPr txBox="1"/>
          <p:nvPr/>
        </p:nvSpPr>
        <p:spPr>
          <a:xfrm>
            <a:off x="774700" y="4935320"/>
            <a:ext cx="3200400" cy="1200329"/>
          </a:xfrm>
          <a:prstGeom prst="rect">
            <a:avLst/>
          </a:prstGeom>
          <a:noFill/>
        </p:spPr>
        <p:txBody>
          <a:bodyPr wrap="square" rtlCol="0">
            <a:spAutoFit/>
          </a:bodyPr>
          <a:lstStyle/>
          <a:p>
            <a:pPr algn="ctr"/>
            <a:r>
              <a:rPr lang="en-US" dirty="0" smtClean="0">
                <a:solidFill>
                  <a:schemeClr val="bg1"/>
                </a:solidFill>
                <a:latin typeface="Arial"/>
                <a:cs typeface="Arial"/>
              </a:rPr>
              <a:t>BAKKEN</a:t>
            </a:r>
          </a:p>
          <a:p>
            <a:pPr algn="ctr"/>
            <a:r>
              <a:rPr lang="en-US" dirty="0" smtClean="0">
                <a:solidFill>
                  <a:schemeClr val="bg1"/>
                </a:solidFill>
                <a:latin typeface="Arial"/>
                <a:cs typeface="Arial"/>
              </a:rPr>
              <a:t>Higher porosity lowstand siltstone, dolomite between highstand black shales</a:t>
            </a:r>
            <a:endParaRPr lang="en-US" dirty="0">
              <a:solidFill>
                <a:schemeClr val="bg1"/>
              </a:solidFill>
              <a:latin typeface="Arial"/>
              <a:cs typeface="Arial"/>
            </a:endParaRPr>
          </a:p>
        </p:txBody>
      </p:sp>
      <p:sp>
        <p:nvSpPr>
          <p:cNvPr id="18" name="Freeform 17"/>
          <p:cNvSpPr/>
          <p:nvPr/>
        </p:nvSpPr>
        <p:spPr>
          <a:xfrm>
            <a:off x="5899150" y="1104900"/>
            <a:ext cx="1695450" cy="3797300"/>
          </a:xfrm>
          <a:custGeom>
            <a:avLst/>
            <a:gdLst>
              <a:gd name="connsiteX0" fmla="*/ 93600 w 1795615"/>
              <a:gd name="connsiteY0" fmla="*/ 26908 h 4251465"/>
              <a:gd name="connsiteX1" fmla="*/ 131700 w 1795615"/>
              <a:gd name="connsiteY1" fmla="*/ 331708 h 4251465"/>
              <a:gd name="connsiteX2" fmla="*/ 119000 w 1795615"/>
              <a:gd name="connsiteY2" fmla="*/ 1995408 h 4251465"/>
              <a:gd name="connsiteX3" fmla="*/ 93600 w 1795615"/>
              <a:gd name="connsiteY3" fmla="*/ 2947908 h 4251465"/>
              <a:gd name="connsiteX4" fmla="*/ 106300 w 1795615"/>
              <a:gd name="connsiteY4" fmla="*/ 3798808 h 4251465"/>
              <a:gd name="connsiteX5" fmla="*/ 1287400 w 1795615"/>
              <a:gd name="connsiteY5" fmla="*/ 3519408 h 4251465"/>
              <a:gd name="connsiteX6" fmla="*/ 1300100 w 1795615"/>
              <a:gd name="connsiteY6" fmla="*/ 2351008 h 4251465"/>
              <a:gd name="connsiteX7" fmla="*/ 1312800 w 1795615"/>
              <a:gd name="connsiteY7" fmla="*/ 2287508 h 4251465"/>
              <a:gd name="connsiteX8" fmla="*/ 1350900 w 1795615"/>
              <a:gd name="connsiteY8" fmla="*/ 2097008 h 4251465"/>
              <a:gd name="connsiteX9" fmla="*/ 1376300 w 1795615"/>
              <a:gd name="connsiteY9" fmla="*/ 2020808 h 4251465"/>
              <a:gd name="connsiteX10" fmla="*/ 1414400 w 1795615"/>
              <a:gd name="connsiteY10" fmla="*/ 1931908 h 4251465"/>
              <a:gd name="connsiteX11" fmla="*/ 1465200 w 1795615"/>
              <a:gd name="connsiteY11" fmla="*/ 1843008 h 4251465"/>
              <a:gd name="connsiteX12" fmla="*/ 1477900 w 1795615"/>
              <a:gd name="connsiteY12" fmla="*/ 1804908 h 4251465"/>
              <a:gd name="connsiteX13" fmla="*/ 1503300 w 1795615"/>
              <a:gd name="connsiteY13" fmla="*/ 1741408 h 4251465"/>
              <a:gd name="connsiteX14" fmla="*/ 1528700 w 1795615"/>
              <a:gd name="connsiteY14" fmla="*/ 1627108 h 4251465"/>
              <a:gd name="connsiteX15" fmla="*/ 1554100 w 1795615"/>
              <a:gd name="connsiteY15" fmla="*/ 1563608 h 4251465"/>
              <a:gd name="connsiteX16" fmla="*/ 1566800 w 1795615"/>
              <a:gd name="connsiteY16" fmla="*/ 1512808 h 4251465"/>
              <a:gd name="connsiteX17" fmla="*/ 1579500 w 1795615"/>
              <a:gd name="connsiteY17" fmla="*/ 1474708 h 4251465"/>
              <a:gd name="connsiteX18" fmla="*/ 1604900 w 1795615"/>
              <a:gd name="connsiteY18" fmla="*/ 1322308 h 4251465"/>
              <a:gd name="connsiteX19" fmla="*/ 1630300 w 1795615"/>
              <a:gd name="connsiteY19" fmla="*/ 1195308 h 4251465"/>
              <a:gd name="connsiteX20" fmla="*/ 1655700 w 1795615"/>
              <a:gd name="connsiteY20" fmla="*/ 1068308 h 4251465"/>
              <a:gd name="connsiteX21" fmla="*/ 1668400 w 1795615"/>
              <a:gd name="connsiteY21" fmla="*/ 915908 h 4251465"/>
              <a:gd name="connsiteX22" fmla="*/ 1681100 w 1795615"/>
              <a:gd name="connsiteY22" fmla="*/ 700008 h 4251465"/>
              <a:gd name="connsiteX23" fmla="*/ 1706500 w 1795615"/>
              <a:gd name="connsiteY23" fmla="*/ 509508 h 4251465"/>
              <a:gd name="connsiteX24" fmla="*/ 1731900 w 1795615"/>
              <a:gd name="connsiteY24" fmla="*/ 369808 h 4251465"/>
              <a:gd name="connsiteX25" fmla="*/ 1770000 w 1795615"/>
              <a:gd name="connsiteY25" fmla="*/ 103108 h 4251465"/>
              <a:gd name="connsiteX26" fmla="*/ 1782700 w 1795615"/>
              <a:gd name="connsiteY26" fmla="*/ 1508 h 4251465"/>
              <a:gd name="connsiteX27" fmla="*/ 969900 w 1795615"/>
              <a:gd name="connsiteY27" fmla="*/ 26908 h 4251465"/>
              <a:gd name="connsiteX28" fmla="*/ 906400 w 1795615"/>
              <a:gd name="connsiteY28" fmla="*/ 39608 h 4251465"/>
              <a:gd name="connsiteX29" fmla="*/ 322200 w 1795615"/>
              <a:gd name="connsiteY29" fmla="*/ 39608 h 4251465"/>
              <a:gd name="connsiteX30" fmla="*/ 30100 w 1795615"/>
              <a:gd name="connsiteY30" fmla="*/ 26908 h 4251465"/>
              <a:gd name="connsiteX0" fmla="*/ 93600 w 1795615"/>
              <a:gd name="connsiteY0" fmla="*/ 26908 h 4251465"/>
              <a:gd name="connsiteX1" fmla="*/ 131700 w 1795615"/>
              <a:gd name="connsiteY1" fmla="*/ 331708 h 4251465"/>
              <a:gd name="connsiteX2" fmla="*/ 119000 w 1795615"/>
              <a:gd name="connsiteY2" fmla="*/ 1995408 h 4251465"/>
              <a:gd name="connsiteX3" fmla="*/ 93600 w 1795615"/>
              <a:gd name="connsiteY3" fmla="*/ 2947908 h 4251465"/>
              <a:gd name="connsiteX4" fmla="*/ 106300 w 1795615"/>
              <a:gd name="connsiteY4" fmla="*/ 3798808 h 4251465"/>
              <a:gd name="connsiteX5" fmla="*/ 1287400 w 1795615"/>
              <a:gd name="connsiteY5" fmla="*/ 3519408 h 4251465"/>
              <a:gd name="connsiteX6" fmla="*/ 1300100 w 1795615"/>
              <a:gd name="connsiteY6" fmla="*/ 2351008 h 4251465"/>
              <a:gd name="connsiteX7" fmla="*/ 1312800 w 1795615"/>
              <a:gd name="connsiteY7" fmla="*/ 2287508 h 4251465"/>
              <a:gd name="connsiteX8" fmla="*/ 1350900 w 1795615"/>
              <a:gd name="connsiteY8" fmla="*/ 2097008 h 4251465"/>
              <a:gd name="connsiteX9" fmla="*/ 1376300 w 1795615"/>
              <a:gd name="connsiteY9" fmla="*/ 2020808 h 4251465"/>
              <a:gd name="connsiteX10" fmla="*/ 1414400 w 1795615"/>
              <a:gd name="connsiteY10" fmla="*/ 1931908 h 4251465"/>
              <a:gd name="connsiteX11" fmla="*/ 1465200 w 1795615"/>
              <a:gd name="connsiteY11" fmla="*/ 1843008 h 4251465"/>
              <a:gd name="connsiteX12" fmla="*/ 1477900 w 1795615"/>
              <a:gd name="connsiteY12" fmla="*/ 1804908 h 4251465"/>
              <a:gd name="connsiteX13" fmla="*/ 1503300 w 1795615"/>
              <a:gd name="connsiteY13" fmla="*/ 1741408 h 4251465"/>
              <a:gd name="connsiteX14" fmla="*/ 1528700 w 1795615"/>
              <a:gd name="connsiteY14" fmla="*/ 1627108 h 4251465"/>
              <a:gd name="connsiteX15" fmla="*/ 1554100 w 1795615"/>
              <a:gd name="connsiteY15" fmla="*/ 1563608 h 4251465"/>
              <a:gd name="connsiteX16" fmla="*/ 1566800 w 1795615"/>
              <a:gd name="connsiteY16" fmla="*/ 1512808 h 4251465"/>
              <a:gd name="connsiteX17" fmla="*/ 1579500 w 1795615"/>
              <a:gd name="connsiteY17" fmla="*/ 1474708 h 4251465"/>
              <a:gd name="connsiteX18" fmla="*/ 1604900 w 1795615"/>
              <a:gd name="connsiteY18" fmla="*/ 1322308 h 4251465"/>
              <a:gd name="connsiteX19" fmla="*/ 1630300 w 1795615"/>
              <a:gd name="connsiteY19" fmla="*/ 1195308 h 4251465"/>
              <a:gd name="connsiteX20" fmla="*/ 1655700 w 1795615"/>
              <a:gd name="connsiteY20" fmla="*/ 1068308 h 4251465"/>
              <a:gd name="connsiteX21" fmla="*/ 1668400 w 1795615"/>
              <a:gd name="connsiteY21" fmla="*/ 915908 h 4251465"/>
              <a:gd name="connsiteX22" fmla="*/ 1681100 w 1795615"/>
              <a:gd name="connsiteY22" fmla="*/ 700008 h 4251465"/>
              <a:gd name="connsiteX23" fmla="*/ 1706500 w 1795615"/>
              <a:gd name="connsiteY23" fmla="*/ 509508 h 4251465"/>
              <a:gd name="connsiteX24" fmla="*/ 1731900 w 1795615"/>
              <a:gd name="connsiteY24" fmla="*/ 369808 h 4251465"/>
              <a:gd name="connsiteX25" fmla="*/ 1770000 w 1795615"/>
              <a:gd name="connsiteY25" fmla="*/ 103108 h 4251465"/>
              <a:gd name="connsiteX26" fmla="*/ 1782700 w 1795615"/>
              <a:gd name="connsiteY26" fmla="*/ 1508 h 4251465"/>
              <a:gd name="connsiteX27" fmla="*/ 969900 w 1795615"/>
              <a:gd name="connsiteY27" fmla="*/ 26908 h 4251465"/>
              <a:gd name="connsiteX28" fmla="*/ 906400 w 1795615"/>
              <a:gd name="connsiteY28" fmla="*/ 39608 h 4251465"/>
              <a:gd name="connsiteX29" fmla="*/ 322200 w 1795615"/>
              <a:gd name="connsiteY29" fmla="*/ 39608 h 4251465"/>
              <a:gd name="connsiteX30" fmla="*/ 30100 w 1795615"/>
              <a:gd name="connsiteY30" fmla="*/ 26908 h 4251465"/>
              <a:gd name="connsiteX31" fmla="*/ 93600 w 1795615"/>
              <a:gd name="connsiteY31" fmla="*/ 26908 h 4251465"/>
              <a:gd name="connsiteX0" fmla="*/ 30100 w 1795615"/>
              <a:gd name="connsiteY0" fmla="*/ 26908 h 4251465"/>
              <a:gd name="connsiteX1" fmla="*/ 131700 w 1795615"/>
              <a:gd name="connsiteY1" fmla="*/ 331708 h 4251465"/>
              <a:gd name="connsiteX2" fmla="*/ 119000 w 1795615"/>
              <a:gd name="connsiteY2" fmla="*/ 1995408 h 4251465"/>
              <a:gd name="connsiteX3" fmla="*/ 93600 w 1795615"/>
              <a:gd name="connsiteY3" fmla="*/ 2947908 h 4251465"/>
              <a:gd name="connsiteX4" fmla="*/ 106300 w 1795615"/>
              <a:gd name="connsiteY4" fmla="*/ 3798808 h 4251465"/>
              <a:gd name="connsiteX5" fmla="*/ 1287400 w 1795615"/>
              <a:gd name="connsiteY5" fmla="*/ 3519408 h 4251465"/>
              <a:gd name="connsiteX6" fmla="*/ 1300100 w 1795615"/>
              <a:gd name="connsiteY6" fmla="*/ 2351008 h 4251465"/>
              <a:gd name="connsiteX7" fmla="*/ 1312800 w 1795615"/>
              <a:gd name="connsiteY7" fmla="*/ 2287508 h 4251465"/>
              <a:gd name="connsiteX8" fmla="*/ 1350900 w 1795615"/>
              <a:gd name="connsiteY8" fmla="*/ 2097008 h 4251465"/>
              <a:gd name="connsiteX9" fmla="*/ 1376300 w 1795615"/>
              <a:gd name="connsiteY9" fmla="*/ 2020808 h 4251465"/>
              <a:gd name="connsiteX10" fmla="*/ 1414400 w 1795615"/>
              <a:gd name="connsiteY10" fmla="*/ 1931908 h 4251465"/>
              <a:gd name="connsiteX11" fmla="*/ 1465200 w 1795615"/>
              <a:gd name="connsiteY11" fmla="*/ 1843008 h 4251465"/>
              <a:gd name="connsiteX12" fmla="*/ 1477900 w 1795615"/>
              <a:gd name="connsiteY12" fmla="*/ 1804908 h 4251465"/>
              <a:gd name="connsiteX13" fmla="*/ 1503300 w 1795615"/>
              <a:gd name="connsiteY13" fmla="*/ 1741408 h 4251465"/>
              <a:gd name="connsiteX14" fmla="*/ 1528700 w 1795615"/>
              <a:gd name="connsiteY14" fmla="*/ 1627108 h 4251465"/>
              <a:gd name="connsiteX15" fmla="*/ 1554100 w 1795615"/>
              <a:gd name="connsiteY15" fmla="*/ 1563608 h 4251465"/>
              <a:gd name="connsiteX16" fmla="*/ 1566800 w 1795615"/>
              <a:gd name="connsiteY16" fmla="*/ 1512808 h 4251465"/>
              <a:gd name="connsiteX17" fmla="*/ 1579500 w 1795615"/>
              <a:gd name="connsiteY17" fmla="*/ 1474708 h 4251465"/>
              <a:gd name="connsiteX18" fmla="*/ 1604900 w 1795615"/>
              <a:gd name="connsiteY18" fmla="*/ 1322308 h 4251465"/>
              <a:gd name="connsiteX19" fmla="*/ 1630300 w 1795615"/>
              <a:gd name="connsiteY19" fmla="*/ 1195308 h 4251465"/>
              <a:gd name="connsiteX20" fmla="*/ 1655700 w 1795615"/>
              <a:gd name="connsiteY20" fmla="*/ 1068308 h 4251465"/>
              <a:gd name="connsiteX21" fmla="*/ 1668400 w 1795615"/>
              <a:gd name="connsiteY21" fmla="*/ 915908 h 4251465"/>
              <a:gd name="connsiteX22" fmla="*/ 1681100 w 1795615"/>
              <a:gd name="connsiteY22" fmla="*/ 700008 h 4251465"/>
              <a:gd name="connsiteX23" fmla="*/ 1706500 w 1795615"/>
              <a:gd name="connsiteY23" fmla="*/ 509508 h 4251465"/>
              <a:gd name="connsiteX24" fmla="*/ 1731900 w 1795615"/>
              <a:gd name="connsiteY24" fmla="*/ 369808 h 4251465"/>
              <a:gd name="connsiteX25" fmla="*/ 1770000 w 1795615"/>
              <a:gd name="connsiteY25" fmla="*/ 103108 h 4251465"/>
              <a:gd name="connsiteX26" fmla="*/ 1782700 w 1795615"/>
              <a:gd name="connsiteY26" fmla="*/ 1508 h 4251465"/>
              <a:gd name="connsiteX27" fmla="*/ 969900 w 1795615"/>
              <a:gd name="connsiteY27" fmla="*/ 26908 h 4251465"/>
              <a:gd name="connsiteX28" fmla="*/ 906400 w 1795615"/>
              <a:gd name="connsiteY28" fmla="*/ 39608 h 4251465"/>
              <a:gd name="connsiteX29" fmla="*/ 322200 w 1795615"/>
              <a:gd name="connsiteY29" fmla="*/ 39608 h 4251465"/>
              <a:gd name="connsiteX30" fmla="*/ 30100 w 1795615"/>
              <a:gd name="connsiteY30" fmla="*/ 26908 h 4251465"/>
              <a:gd name="connsiteX0" fmla="*/ 30100 w 1795615"/>
              <a:gd name="connsiteY0" fmla="*/ 26908 h 4251465"/>
              <a:gd name="connsiteX1" fmla="*/ 131700 w 1795615"/>
              <a:gd name="connsiteY1" fmla="*/ 331708 h 4251465"/>
              <a:gd name="connsiteX2" fmla="*/ 119000 w 1795615"/>
              <a:gd name="connsiteY2" fmla="*/ 1995408 h 4251465"/>
              <a:gd name="connsiteX3" fmla="*/ 93600 w 1795615"/>
              <a:gd name="connsiteY3" fmla="*/ 2947908 h 4251465"/>
              <a:gd name="connsiteX4" fmla="*/ 106300 w 1795615"/>
              <a:gd name="connsiteY4" fmla="*/ 3798808 h 4251465"/>
              <a:gd name="connsiteX5" fmla="*/ 1287400 w 1795615"/>
              <a:gd name="connsiteY5" fmla="*/ 3519408 h 4251465"/>
              <a:gd name="connsiteX6" fmla="*/ 1300100 w 1795615"/>
              <a:gd name="connsiteY6" fmla="*/ 2351008 h 4251465"/>
              <a:gd name="connsiteX7" fmla="*/ 1312800 w 1795615"/>
              <a:gd name="connsiteY7" fmla="*/ 2287508 h 4251465"/>
              <a:gd name="connsiteX8" fmla="*/ 1350900 w 1795615"/>
              <a:gd name="connsiteY8" fmla="*/ 2097008 h 4251465"/>
              <a:gd name="connsiteX9" fmla="*/ 1376300 w 1795615"/>
              <a:gd name="connsiteY9" fmla="*/ 2020808 h 4251465"/>
              <a:gd name="connsiteX10" fmla="*/ 1414400 w 1795615"/>
              <a:gd name="connsiteY10" fmla="*/ 1931908 h 4251465"/>
              <a:gd name="connsiteX11" fmla="*/ 1465200 w 1795615"/>
              <a:gd name="connsiteY11" fmla="*/ 1843008 h 4251465"/>
              <a:gd name="connsiteX12" fmla="*/ 1477900 w 1795615"/>
              <a:gd name="connsiteY12" fmla="*/ 1804908 h 4251465"/>
              <a:gd name="connsiteX13" fmla="*/ 1503300 w 1795615"/>
              <a:gd name="connsiteY13" fmla="*/ 1741408 h 4251465"/>
              <a:gd name="connsiteX14" fmla="*/ 1528700 w 1795615"/>
              <a:gd name="connsiteY14" fmla="*/ 1627108 h 4251465"/>
              <a:gd name="connsiteX15" fmla="*/ 1554100 w 1795615"/>
              <a:gd name="connsiteY15" fmla="*/ 1563608 h 4251465"/>
              <a:gd name="connsiteX16" fmla="*/ 1566800 w 1795615"/>
              <a:gd name="connsiteY16" fmla="*/ 1512808 h 4251465"/>
              <a:gd name="connsiteX17" fmla="*/ 1579500 w 1795615"/>
              <a:gd name="connsiteY17" fmla="*/ 1474708 h 4251465"/>
              <a:gd name="connsiteX18" fmla="*/ 1604900 w 1795615"/>
              <a:gd name="connsiteY18" fmla="*/ 1322308 h 4251465"/>
              <a:gd name="connsiteX19" fmla="*/ 1630300 w 1795615"/>
              <a:gd name="connsiteY19" fmla="*/ 1195308 h 4251465"/>
              <a:gd name="connsiteX20" fmla="*/ 1655700 w 1795615"/>
              <a:gd name="connsiteY20" fmla="*/ 1068308 h 4251465"/>
              <a:gd name="connsiteX21" fmla="*/ 1668400 w 1795615"/>
              <a:gd name="connsiteY21" fmla="*/ 915908 h 4251465"/>
              <a:gd name="connsiteX22" fmla="*/ 1681100 w 1795615"/>
              <a:gd name="connsiteY22" fmla="*/ 700008 h 4251465"/>
              <a:gd name="connsiteX23" fmla="*/ 1706500 w 1795615"/>
              <a:gd name="connsiteY23" fmla="*/ 509508 h 4251465"/>
              <a:gd name="connsiteX24" fmla="*/ 1731900 w 1795615"/>
              <a:gd name="connsiteY24" fmla="*/ 369808 h 4251465"/>
              <a:gd name="connsiteX25" fmla="*/ 1770000 w 1795615"/>
              <a:gd name="connsiteY25" fmla="*/ 103108 h 4251465"/>
              <a:gd name="connsiteX26" fmla="*/ 1782700 w 1795615"/>
              <a:gd name="connsiteY26" fmla="*/ 1508 h 4251465"/>
              <a:gd name="connsiteX27" fmla="*/ 969900 w 1795615"/>
              <a:gd name="connsiteY27" fmla="*/ 26908 h 4251465"/>
              <a:gd name="connsiteX28" fmla="*/ 906400 w 1795615"/>
              <a:gd name="connsiteY28" fmla="*/ 39608 h 4251465"/>
              <a:gd name="connsiteX29" fmla="*/ 30100 w 1795615"/>
              <a:gd name="connsiteY29" fmla="*/ 26908 h 4251465"/>
              <a:gd name="connsiteX0" fmla="*/ 30100 w 1795615"/>
              <a:gd name="connsiteY0" fmla="*/ 26908 h 4251465"/>
              <a:gd name="connsiteX1" fmla="*/ 131700 w 1795615"/>
              <a:gd name="connsiteY1" fmla="*/ 331708 h 4251465"/>
              <a:gd name="connsiteX2" fmla="*/ 119000 w 1795615"/>
              <a:gd name="connsiteY2" fmla="*/ 1995408 h 4251465"/>
              <a:gd name="connsiteX3" fmla="*/ 93600 w 1795615"/>
              <a:gd name="connsiteY3" fmla="*/ 2947908 h 4251465"/>
              <a:gd name="connsiteX4" fmla="*/ 106300 w 1795615"/>
              <a:gd name="connsiteY4" fmla="*/ 3798808 h 4251465"/>
              <a:gd name="connsiteX5" fmla="*/ 1287400 w 1795615"/>
              <a:gd name="connsiteY5" fmla="*/ 3519408 h 4251465"/>
              <a:gd name="connsiteX6" fmla="*/ 1300100 w 1795615"/>
              <a:gd name="connsiteY6" fmla="*/ 2351008 h 4251465"/>
              <a:gd name="connsiteX7" fmla="*/ 1312800 w 1795615"/>
              <a:gd name="connsiteY7" fmla="*/ 2287508 h 4251465"/>
              <a:gd name="connsiteX8" fmla="*/ 1350900 w 1795615"/>
              <a:gd name="connsiteY8" fmla="*/ 2097008 h 4251465"/>
              <a:gd name="connsiteX9" fmla="*/ 1376300 w 1795615"/>
              <a:gd name="connsiteY9" fmla="*/ 2020808 h 4251465"/>
              <a:gd name="connsiteX10" fmla="*/ 1414400 w 1795615"/>
              <a:gd name="connsiteY10" fmla="*/ 1931908 h 4251465"/>
              <a:gd name="connsiteX11" fmla="*/ 1465200 w 1795615"/>
              <a:gd name="connsiteY11" fmla="*/ 1843008 h 4251465"/>
              <a:gd name="connsiteX12" fmla="*/ 1477900 w 1795615"/>
              <a:gd name="connsiteY12" fmla="*/ 1804908 h 4251465"/>
              <a:gd name="connsiteX13" fmla="*/ 1503300 w 1795615"/>
              <a:gd name="connsiteY13" fmla="*/ 1741408 h 4251465"/>
              <a:gd name="connsiteX14" fmla="*/ 1528700 w 1795615"/>
              <a:gd name="connsiteY14" fmla="*/ 1627108 h 4251465"/>
              <a:gd name="connsiteX15" fmla="*/ 1554100 w 1795615"/>
              <a:gd name="connsiteY15" fmla="*/ 1563608 h 4251465"/>
              <a:gd name="connsiteX16" fmla="*/ 1566800 w 1795615"/>
              <a:gd name="connsiteY16" fmla="*/ 1512808 h 4251465"/>
              <a:gd name="connsiteX17" fmla="*/ 1579500 w 1795615"/>
              <a:gd name="connsiteY17" fmla="*/ 1474708 h 4251465"/>
              <a:gd name="connsiteX18" fmla="*/ 1604900 w 1795615"/>
              <a:gd name="connsiteY18" fmla="*/ 1322308 h 4251465"/>
              <a:gd name="connsiteX19" fmla="*/ 1630300 w 1795615"/>
              <a:gd name="connsiteY19" fmla="*/ 1195308 h 4251465"/>
              <a:gd name="connsiteX20" fmla="*/ 1655700 w 1795615"/>
              <a:gd name="connsiteY20" fmla="*/ 1068308 h 4251465"/>
              <a:gd name="connsiteX21" fmla="*/ 1668400 w 1795615"/>
              <a:gd name="connsiteY21" fmla="*/ 915908 h 4251465"/>
              <a:gd name="connsiteX22" fmla="*/ 1681100 w 1795615"/>
              <a:gd name="connsiteY22" fmla="*/ 700008 h 4251465"/>
              <a:gd name="connsiteX23" fmla="*/ 1706500 w 1795615"/>
              <a:gd name="connsiteY23" fmla="*/ 509508 h 4251465"/>
              <a:gd name="connsiteX24" fmla="*/ 1731900 w 1795615"/>
              <a:gd name="connsiteY24" fmla="*/ 369808 h 4251465"/>
              <a:gd name="connsiteX25" fmla="*/ 1770000 w 1795615"/>
              <a:gd name="connsiteY25" fmla="*/ 103108 h 4251465"/>
              <a:gd name="connsiteX26" fmla="*/ 1782700 w 1795615"/>
              <a:gd name="connsiteY26" fmla="*/ 1508 h 4251465"/>
              <a:gd name="connsiteX27" fmla="*/ 969900 w 1795615"/>
              <a:gd name="connsiteY27" fmla="*/ 26908 h 4251465"/>
              <a:gd name="connsiteX28" fmla="*/ 30100 w 1795615"/>
              <a:gd name="connsiteY28" fmla="*/ 26908 h 4251465"/>
              <a:gd name="connsiteX0" fmla="*/ 30100 w 1909274"/>
              <a:gd name="connsiteY0" fmla="*/ 38201 h 4262758"/>
              <a:gd name="connsiteX1" fmla="*/ 131700 w 1909274"/>
              <a:gd name="connsiteY1" fmla="*/ 343001 h 4262758"/>
              <a:gd name="connsiteX2" fmla="*/ 119000 w 1909274"/>
              <a:gd name="connsiteY2" fmla="*/ 2006701 h 4262758"/>
              <a:gd name="connsiteX3" fmla="*/ 93600 w 1909274"/>
              <a:gd name="connsiteY3" fmla="*/ 2959201 h 4262758"/>
              <a:gd name="connsiteX4" fmla="*/ 106300 w 1909274"/>
              <a:gd name="connsiteY4" fmla="*/ 3810101 h 4262758"/>
              <a:gd name="connsiteX5" fmla="*/ 1287400 w 1909274"/>
              <a:gd name="connsiteY5" fmla="*/ 3530701 h 4262758"/>
              <a:gd name="connsiteX6" fmla="*/ 1300100 w 1909274"/>
              <a:gd name="connsiteY6" fmla="*/ 2362301 h 4262758"/>
              <a:gd name="connsiteX7" fmla="*/ 1312800 w 1909274"/>
              <a:gd name="connsiteY7" fmla="*/ 2298801 h 4262758"/>
              <a:gd name="connsiteX8" fmla="*/ 1350900 w 1909274"/>
              <a:gd name="connsiteY8" fmla="*/ 2108301 h 4262758"/>
              <a:gd name="connsiteX9" fmla="*/ 1376300 w 1909274"/>
              <a:gd name="connsiteY9" fmla="*/ 2032101 h 4262758"/>
              <a:gd name="connsiteX10" fmla="*/ 1414400 w 1909274"/>
              <a:gd name="connsiteY10" fmla="*/ 1943201 h 4262758"/>
              <a:gd name="connsiteX11" fmla="*/ 1465200 w 1909274"/>
              <a:gd name="connsiteY11" fmla="*/ 1854301 h 4262758"/>
              <a:gd name="connsiteX12" fmla="*/ 1477900 w 1909274"/>
              <a:gd name="connsiteY12" fmla="*/ 1816201 h 4262758"/>
              <a:gd name="connsiteX13" fmla="*/ 1503300 w 1909274"/>
              <a:gd name="connsiteY13" fmla="*/ 1752701 h 4262758"/>
              <a:gd name="connsiteX14" fmla="*/ 1528700 w 1909274"/>
              <a:gd name="connsiteY14" fmla="*/ 1638401 h 4262758"/>
              <a:gd name="connsiteX15" fmla="*/ 1554100 w 1909274"/>
              <a:gd name="connsiteY15" fmla="*/ 1574901 h 4262758"/>
              <a:gd name="connsiteX16" fmla="*/ 1566800 w 1909274"/>
              <a:gd name="connsiteY16" fmla="*/ 1524101 h 4262758"/>
              <a:gd name="connsiteX17" fmla="*/ 1579500 w 1909274"/>
              <a:gd name="connsiteY17" fmla="*/ 1486001 h 4262758"/>
              <a:gd name="connsiteX18" fmla="*/ 1604900 w 1909274"/>
              <a:gd name="connsiteY18" fmla="*/ 1333601 h 4262758"/>
              <a:gd name="connsiteX19" fmla="*/ 1630300 w 1909274"/>
              <a:gd name="connsiteY19" fmla="*/ 1206601 h 4262758"/>
              <a:gd name="connsiteX20" fmla="*/ 1655700 w 1909274"/>
              <a:gd name="connsiteY20" fmla="*/ 1079601 h 4262758"/>
              <a:gd name="connsiteX21" fmla="*/ 1668400 w 1909274"/>
              <a:gd name="connsiteY21" fmla="*/ 927201 h 4262758"/>
              <a:gd name="connsiteX22" fmla="*/ 1681100 w 1909274"/>
              <a:gd name="connsiteY22" fmla="*/ 711301 h 4262758"/>
              <a:gd name="connsiteX23" fmla="*/ 1706500 w 1909274"/>
              <a:gd name="connsiteY23" fmla="*/ 520801 h 4262758"/>
              <a:gd name="connsiteX24" fmla="*/ 1731900 w 1909274"/>
              <a:gd name="connsiteY24" fmla="*/ 381101 h 4262758"/>
              <a:gd name="connsiteX25" fmla="*/ 1770000 w 1909274"/>
              <a:gd name="connsiteY25" fmla="*/ 114401 h 4262758"/>
              <a:gd name="connsiteX26" fmla="*/ 1782700 w 1909274"/>
              <a:gd name="connsiteY26" fmla="*/ 12801 h 4262758"/>
              <a:gd name="connsiteX27" fmla="*/ 30100 w 1909274"/>
              <a:gd name="connsiteY27" fmla="*/ 38201 h 4262758"/>
              <a:gd name="connsiteX0" fmla="*/ 30100 w 1899226"/>
              <a:gd name="connsiteY0" fmla="*/ 57022 h 4281579"/>
              <a:gd name="connsiteX1" fmla="*/ 131700 w 1899226"/>
              <a:gd name="connsiteY1" fmla="*/ 361822 h 4281579"/>
              <a:gd name="connsiteX2" fmla="*/ 119000 w 1899226"/>
              <a:gd name="connsiteY2" fmla="*/ 2025522 h 4281579"/>
              <a:gd name="connsiteX3" fmla="*/ 93600 w 1899226"/>
              <a:gd name="connsiteY3" fmla="*/ 2978022 h 4281579"/>
              <a:gd name="connsiteX4" fmla="*/ 106300 w 1899226"/>
              <a:gd name="connsiteY4" fmla="*/ 3828922 h 4281579"/>
              <a:gd name="connsiteX5" fmla="*/ 1287400 w 1899226"/>
              <a:gd name="connsiteY5" fmla="*/ 3549522 h 4281579"/>
              <a:gd name="connsiteX6" fmla="*/ 1300100 w 1899226"/>
              <a:gd name="connsiteY6" fmla="*/ 2381122 h 4281579"/>
              <a:gd name="connsiteX7" fmla="*/ 1312800 w 1899226"/>
              <a:gd name="connsiteY7" fmla="*/ 2317622 h 4281579"/>
              <a:gd name="connsiteX8" fmla="*/ 1350900 w 1899226"/>
              <a:gd name="connsiteY8" fmla="*/ 2127122 h 4281579"/>
              <a:gd name="connsiteX9" fmla="*/ 1376300 w 1899226"/>
              <a:gd name="connsiteY9" fmla="*/ 2050922 h 4281579"/>
              <a:gd name="connsiteX10" fmla="*/ 1414400 w 1899226"/>
              <a:gd name="connsiteY10" fmla="*/ 1962022 h 4281579"/>
              <a:gd name="connsiteX11" fmla="*/ 1465200 w 1899226"/>
              <a:gd name="connsiteY11" fmla="*/ 1873122 h 4281579"/>
              <a:gd name="connsiteX12" fmla="*/ 1477900 w 1899226"/>
              <a:gd name="connsiteY12" fmla="*/ 1835022 h 4281579"/>
              <a:gd name="connsiteX13" fmla="*/ 1503300 w 1899226"/>
              <a:gd name="connsiteY13" fmla="*/ 1771522 h 4281579"/>
              <a:gd name="connsiteX14" fmla="*/ 1528700 w 1899226"/>
              <a:gd name="connsiteY14" fmla="*/ 1657222 h 4281579"/>
              <a:gd name="connsiteX15" fmla="*/ 1554100 w 1899226"/>
              <a:gd name="connsiteY15" fmla="*/ 1593722 h 4281579"/>
              <a:gd name="connsiteX16" fmla="*/ 1566800 w 1899226"/>
              <a:gd name="connsiteY16" fmla="*/ 1542922 h 4281579"/>
              <a:gd name="connsiteX17" fmla="*/ 1579500 w 1899226"/>
              <a:gd name="connsiteY17" fmla="*/ 1504822 h 4281579"/>
              <a:gd name="connsiteX18" fmla="*/ 1604900 w 1899226"/>
              <a:gd name="connsiteY18" fmla="*/ 1352422 h 4281579"/>
              <a:gd name="connsiteX19" fmla="*/ 1630300 w 1899226"/>
              <a:gd name="connsiteY19" fmla="*/ 1225422 h 4281579"/>
              <a:gd name="connsiteX20" fmla="*/ 1655700 w 1899226"/>
              <a:gd name="connsiteY20" fmla="*/ 1098422 h 4281579"/>
              <a:gd name="connsiteX21" fmla="*/ 1668400 w 1899226"/>
              <a:gd name="connsiteY21" fmla="*/ 946022 h 4281579"/>
              <a:gd name="connsiteX22" fmla="*/ 1681100 w 1899226"/>
              <a:gd name="connsiteY22" fmla="*/ 730122 h 4281579"/>
              <a:gd name="connsiteX23" fmla="*/ 1706500 w 1899226"/>
              <a:gd name="connsiteY23" fmla="*/ 539622 h 4281579"/>
              <a:gd name="connsiteX24" fmla="*/ 1731900 w 1899226"/>
              <a:gd name="connsiteY24" fmla="*/ 399922 h 4281579"/>
              <a:gd name="connsiteX25" fmla="*/ 1782700 w 1899226"/>
              <a:gd name="connsiteY25" fmla="*/ 31622 h 4281579"/>
              <a:gd name="connsiteX26" fmla="*/ 30100 w 1899226"/>
              <a:gd name="connsiteY26"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12800 w 1900048"/>
              <a:gd name="connsiteY7" fmla="*/ 2317622 h 4281579"/>
              <a:gd name="connsiteX8" fmla="*/ 1350900 w 1900048"/>
              <a:gd name="connsiteY8" fmla="*/ 2127122 h 4281579"/>
              <a:gd name="connsiteX9" fmla="*/ 1376300 w 1900048"/>
              <a:gd name="connsiteY9" fmla="*/ 2050922 h 4281579"/>
              <a:gd name="connsiteX10" fmla="*/ 1414400 w 1900048"/>
              <a:gd name="connsiteY10" fmla="*/ 1962022 h 4281579"/>
              <a:gd name="connsiteX11" fmla="*/ 1465200 w 1900048"/>
              <a:gd name="connsiteY11" fmla="*/ 1873122 h 4281579"/>
              <a:gd name="connsiteX12" fmla="*/ 1477900 w 1900048"/>
              <a:gd name="connsiteY12" fmla="*/ 1835022 h 4281579"/>
              <a:gd name="connsiteX13" fmla="*/ 1503300 w 1900048"/>
              <a:gd name="connsiteY13" fmla="*/ 1771522 h 4281579"/>
              <a:gd name="connsiteX14" fmla="*/ 1528700 w 1900048"/>
              <a:gd name="connsiteY14" fmla="*/ 1657222 h 4281579"/>
              <a:gd name="connsiteX15" fmla="*/ 1554100 w 1900048"/>
              <a:gd name="connsiteY15" fmla="*/ 1593722 h 4281579"/>
              <a:gd name="connsiteX16" fmla="*/ 1566800 w 1900048"/>
              <a:gd name="connsiteY16" fmla="*/ 1542922 h 4281579"/>
              <a:gd name="connsiteX17" fmla="*/ 1579500 w 1900048"/>
              <a:gd name="connsiteY17" fmla="*/ 1504822 h 4281579"/>
              <a:gd name="connsiteX18" fmla="*/ 1604900 w 1900048"/>
              <a:gd name="connsiteY18" fmla="*/ 1352422 h 4281579"/>
              <a:gd name="connsiteX19" fmla="*/ 1630300 w 1900048"/>
              <a:gd name="connsiteY19" fmla="*/ 1225422 h 4281579"/>
              <a:gd name="connsiteX20" fmla="*/ 1655700 w 1900048"/>
              <a:gd name="connsiteY20" fmla="*/ 1098422 h 4281579"/>
              <a:gd name="connsiteX21" fmla="*/ 1668400 w 1900048"/>
              <a:gd name="connsiteY21" fmla="*/ 946022 h 4281579"/>
              <a:gd name="connsiteX22" fmla="*/ 1681100 w 1900048"/>
              <a:gd name="connsiteY22" fmla="*/ 730122 h 4281579"/>
              <a:gd name="connsiteX23" fmla="*/ 1731900 w 1900048"/>
              <a:gd name="connsiteY23" fmla="*/ 399922 h 4281579"/>
              <a:gd name="connsiteX24" fmla="*/ 1782700 w 1900048"/>
              <a:gd name="connsiteY24" fmla="*/ 31622 h 4281579"/>
              <a:gd name="connsiteX25" fmla="*/ 30100 w 1900048"/>
              <a:gd name="connsiteY25"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12800 w 1900048"/>
              <a:gd name="connsiteY7" fmla="*/ 2317622 h 4281579"/>
              <a:gd name="connsiteX8" fmla="*/ 1350900 w 1900048"/>
              <a:gd name="connsiteY8" fmla="*/ 2127122 h 4281579"/>
              <a:gd name="connsiteX9" fmla="*/ 1376300 w 1900048"/>
              <a:gd name="connsiteY9" fmla="*/ 2050922 h 4281579"/>
              <a:gd name="connsiteX10" fmla="*/ 1414400 w 1900048"/>
              <a:gd name="connsiteY10" fmla="*/ 1962022 h 4281579"/>
              <a:gd name="connsiteX11" fmla="*/ 1465200 w 1900048"/>
              <a:gd name="connsiteY11" fmla="*/ 1873122 h 4281579"/>
              <a:gd name="connsiteX12" fmla="*/ 1477900 w 1900048"/>
              <a:gd name="connsiteY12" fmla="*/ 1835022 h 4281579"/>
              <a:gd name="connsiteX13" fmla="*/ 1503300 w 1900048"/>
              <a:gd name="connsiteY13" fmla="*/ 1771522 h 4281579"/>
              <a:gd name="connsiteX14" fmla="*/ 1528700 w 1900048"/>
              <a:gd name="connsiteY14" fmla="*/ 1657222 h 4281579"/>
              <a:gd name="connsiteX15" fmla="*/ 1554100 w 1900048"/>
              <a:gd name="connsiteY15" fmla="*/ 1593722 h 4281579"/>
              <a:gd name="connsiteX16" fmla="*/ 1566800 w 1900048"/>
              <a:gd name="connsiteY16" fmla="*/ 1542922 h 4281579"/>
              <a:gd name="connsiteX17" fmla="*/ 1579500 w 1900048"/>
              <a:gd name="connsiteY17" fmla="*/ 1504822 h 4281579"/>
              <a:gd name="connsiteX18" fmla="*/ 1604900 w 1900048"/>
              <a:gd name="connsiteY18" fmla="*/ 1352422 h 4281579"/>
              <a:gd name="connsiteX19" fmla="*/ 1630300 w 1900048"/>
              <a:gd name="connsiteY19" fmla="*/ 1225422 h 4281579"/>
              <a:gd name="connsiteX20" fmla="*/ 1655700 w 1900048"/>
              <a:gd name="connsiteY20" fmla="*/ 1098422 h 4281579"/>
              <a:gd name="connsiteX21" fmla="*/ 1681100 w 1900048"/>
              <a:gd name="connsiteY21" fmla="*/ 730122 h 4281579"/>
              <a:gd name="connsiteX22" fmla="*/ 1731900 w 1900048"/>
              <a:gd name="connsiteY22" fmla="*/ 399922 h 4281579"/>
              <a:gd name="connsiteX23" fmla="*/ 1782700 w 1900048"/>
              <a:gd name="connsiteY23" fmla="*/ 31622 h 4281579"/>
              <a:gd name="connsiteX24" fmla="*/ 30100 w 1900048"/>
              <a:gd name="connsiteY24"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12800 w 1900048"/>
              <a:gd name="connsiteY7" fmla="*/ 2317622 h 4281579"/>
              <a:gd name="connsiteX8" fmla="*/ 1350900 w 1900048"/>
              <a:gd name="connsiteY8" fmla="*/ 2127122 h 4281579"/>
              <a:gd name="connsiteX9" fmla="*/ 1376300 w 1900048"/>
              <a:gd name="connsiteY9" fmla="*/ 2050922 h 4281579"/>
              <a:gd name="connsiteX10" fmla="*/ 1414400 w 1900048"/>
              <a:gd name="connsiteY10" fmla="*/ 1962022 h 4281579"/>
              <a:gd name="connsiteX11" fmla="*/ 1465200 w 1900048"/>
              <a:gd name="connsiteY11" fmla="*/ 1873122 h 4281579"/>
              <a:gd name="connsiteX12" fmla="*/ 1477900 w 1900048"/>
              <a:gd name="connsiteY12" fmla="*/ 1835022 h 4281579"/>
              <a:gd name="connsiteX13" fmla="*/ 1503300 w 1900048"/>
              <a:gd name="connsiteY13" fmla="*/ 1771522 h 4281579"/>
              <a:gd name="connsiteX14" fmla="*/ 1528700 w 1900048"/>
              <a:gd name="connsiteY14" fmla="*/ 1657222 h 4281579"/>
              <a:gd name="connsiteX15" fmla="*/ 1554100 w 1900048"/>
              <a:gd name="connsiteY15" fmla="*/ 1593722 h 4281579"/>
              <a:gd name="connsiteX16" fmla="*/ 1566800 w 1900048"/>
              <a:gd name="connsiteY16" fmla="*/ 1542922 h 4281579"/>
              <a:gd name="connsiteX17" fmla="*/ 1579500 w 1900048"/>
              <a:gd name="connsiteY17" fmla="*/ 1504822 h 4281579"/>
              <a:gd name="connsiteX18" fmla="*/ 1604900 w 1900048"/>
              <a:gd name="connsiteY18" fmla="*/ 1352422 h 4281579"/>
              <a:gd name="connsiteX19" fmla="*/ 1655700 w 1900048"/>
              <a:gd name="connsiteY19" fmla="*/ 1098422 h 4281579"/>
              <a:gd name="connsiteX20" fmla="*/ 1681100 w 1900048"/>
              <a:gd name="connsiteY20" fmla="*/ 730122 h 4281579"/>
              <a:gd name="connsiteX21" fmla="*/ 1731900 w 1900048"/>
              <a:gd name="connsiteY21" fmla="*/ 399922 h 4281579"/>
              <a:gd name="connsiteX22" fmla="*/ 1782700 w 1900048"/>
              <a:gd name="connsiteY22" fmla="*/ 31622 h 4281579"/>
              <a:gd name="connsiteX23" fmla="*/ 30100 w 1900048"/>
              <a:gd name="connsiteY23"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12800 w 1900048"/>
              <a:gd name="connsiteY7" fmla="*/ 2317622 h 4281579"/>
              <a:gd name="connsiteX8" fmla="*/ 1350900 w 1900048"/>
              <a:gd name="connsiteY8" fmla="*/ 2127122 h 4281579"/>
              <a:gd name="connsiteX9" fmla="*/ 1376300 w 1900048"/>
              <a:gd name="connsiteY9" fmla="*/ 2050922 h 4281579"/>
              <a:gd name="connsiteX10" fmla="*/ 1414400 w 1900048"/>
              <a:gd name="connsiteY10" fmla="*/ 1962022 h 4281579"/>
              <a:gd name="connsiteX11" fmla="*/ 1465200 w 1900048"/>
              <a:gd name="connsiteY11" fmla="*/ 1873122 h 4281579"/>
              <a:gd name="connsiteX12" fmla="*/ 1477900 w 1900048"/>
              <a:gd name="connsiteY12" fmla="*/ 1835022 h 4281579"/>
              <a:gd name="connsiteX13" fmla="*/ 1503300 w 1900048"/>
              <a:gd name="connsiteY13" fmla="*/ 1771522 h 4281579"/>
              <a:gd name="connsiteX14" fmla="*/ 1528700 w 1900048"/>
              <a:gd name="connsiteY14" fmla="*/ 1657222 h 4281579"/>
              <a:gd name="connsiteX15" fmla="*/ 1554100 w 1900048"/>
              <a:gd name="connsiteY15" fmla="*/ 1593722 h 4281579"/>
              <a:gd name="connsiteX16" fmla="*/ 1566800 w 1900048"/>
              <a:gd name="connsiteY16" fmla="*/ 1542922 h 4281579"/>
              <a:gd name="connsiteX17" fmla="*/ 1579500 w 1900048"/>
              <a:gd name="connsiteY17" fmla="*/ 1504822 h 4281579"/>
              <a:gd name="connsiteX18" fmla="*/ 1655700 w 1900048"/>
              <a:gd name="connsiteY18" fmla="*/ 1098422 h 4281579"/>
              <a:gd name="connsiteX19" fmla="*/ 1681100 w 1900048"/>
              <a:gd name="connsiteY19" fmla="*/ 730122 h 4281579"/>
              <a:gd name="connsiteX20" fmla="*/ 1731900 w 1900048"/>
              <a:gd name="connsiteY20" fmla="*/ 399922 h 4281579"/>
              <a:gd name="connsiteX21" fmla="*/ 1782700 w 1900048"/>
              <a:gd name="connsiteY21" fmla="*/ 31622 h 4281579"/>
              <a:gd name="connsiteX22" fmla="*/ 30100 w 1900048"/>
              <a:gd name="connsiteY22"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12800 w 1900048"/>
              <a:gd name="connsiteY7" fmla="*/ 2317622 h 4281579"/>
              <a:gd name="connsiteX8" fmla="*/ 1350900 w 1900048"/>
              <a:gd name="connsiteY8" fmla="*/ 2127122 h 4281579"/>
              <a:gd name="connsiteX9" fmla="*/ 1376300 w 1900048"/>
              <a:gd name="connsiteY9" fmla="*/ 2050922 h 4281579"/>
              <a:gd name="connsiteX10" fmla="*/ 1414400 w 1900048"/>
              <a:gd name="connsiteY10" fmla="*/ 1962022 h 4281579"/>
              <a:gd name="connsiteX11" fmla="*/ 1465200 w 1900048"/>
              <a:gd name="connsiteY11" fmla="*/ 1873122 h 4281579"/>
              <a:gd name="connsiteX12" fmla="*/ 1477900 w 1900048"/>
              <a:gd name="connsiteY12" fmla="*/ 1835022 h 4281579"/>
              <a:gd name="connsiteX13" fmla="*/ 1503300 w 1900048"/>
              <a:gd name="connsiteY13" fmla="*/ 1771522 h 4281579"/>
              <a:gd name="connsiteX14" fmla="*/ 1528700 w 1900048"/>
              <a:gd name="connsiteY14" fmla="*/ 1657222 h 4281579"/>
              <a:gd name="connsiteX15" fmla="*/ 1554100 w 1900048"/>
              <a:gd name="connsiteY15" fmla="*/ 1593722 h 4281579"/>
              <a:gd name="connsiteX16" fmla="*/ 1566800 w 1900048"/>
              <a:gd name="connsiteY16" fmla="*/ 1542922 h 4281579"/>
              <a:gd name="connsiteX17" fmla="*/ 1655700 w 1900048"/>
              <a:gd name="connsiteY17" fmla="*/ 1098422 h 4281579"/>
              <a:gd name="connsiteX18" fmla="*/ 1681100 w 1900048"/>
              <a:gd name="connsiteY18" fmla="*/ 730122 h 4281579"/>
              <a:gd name="connsiteX19" fmla="*/ 1731900 w 1900048"/>
              <a:gd name="connsiteY19" fmla="*/ 399922 h 4281579"/>
              <a:gd name="connsiteX20" fmla="*/ 1782700 w 1900048"/>
              <a:gd name="connsiteY20" fmla="*/ 31622 h 4281579"/>
              <a:gd name="connsiteX21" fmla="*/ 30100 w 1900048"/>
              <a:gd name="connsiteY21"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12800 w 1900048"/>
              <a:gd name="connsiteY7" fmla="*/ 2317622 h 4281579"/>
              <a:gd name="connsiteX8" fmla="*/ 1350900 w 1900048"/>
              <a:gd name="connsiteY8" fmla="*/ 2127122 h 4281579"/>
              <a:gd name="connsiteX9" fmla="*/ 1376300 w 1900048"/>
              <a:gd name="connsiteY9" fmla="*/ 2050922 h 4281579"/>
              <a:gd name="connsiteX10" fmla="*/ 1414400 w 1900048"/>
              <a:gd name="connsiteY10" fmla="*/ 1962022 h 4281579"/>
              <a:gd name="connsiteX11" fmla="*/ 1465200 w 1900048"/>
              <a:gd name="connsiteY11" fmla="*/ 1873122 h 4281579"/>
              <a:gd name="connsiteX12" fmla="*/ 1477900 w 1900048"/>
              <a:gd name="connsiteY12" fmla="*/ 1835022 h 4281579"/>
              <a:gd name="connsiteX13" fmla="*/ 1503300 w 1900048"/>
              <a:gd name="connsiteY13" fmla="*/ 1771522 h 4281579"/>
              <a:gd name="connsiteX14" fmla="*/ 1528700 w 1900048"/>
              <a:gd name="connsiteY14" fmla="*/ 1657222 h 4281579"/>
              <a:gd name="connsiteX15" fmla="*/ 1566800 w 1900048"/>
              <a:gd name="connsiteY15" fmla="*/ 1542922 h 4281579"/>
              <a:gd name="connsiteX16" fmla="*/ 1655700 w 1900048"/>
              <a:gd name="connsiteY16" fmla="*/ 1098422 h 4281579"/>
              <a:gd name="connsiteX17" fmla="*/ 1681100 w 1900048"/>
              <a:gd name="connsiteY17" fmla="*/ 730122 h 4281579"/>
              <a:gd name="connsiteX18" fmla="*/ 1731900 w 1900048"/>
              <a:gd name="connsiteY18" fmla="*/ 399922 h 4281579"/>
              <a:gd name="connsiteX19" fmla="*/ 1782700 w 1900048"/>
              <a:gd name="connsiteY19" fmla="*/ 31622 h 4281579"/>
              <a:gd name="connsiteX20" fmla="*/ 30100 w 1900048"/>
              <a:gd name="connsiteY20"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12800 w 1900048"/>
              <a:gd name="connsiteY7" fmla="*/ 2317622 h 4281579"/>
              <a:gd name="connsiteX8" fmla="*/ 1350900 w 1900048"/>
              <a:gd name="connsiteY8" fmla="*/ 2127122 h 4281579"/>
              <a:gd name="connsiteX9" fmla="*/ 1376300 w 1900048"/>
              <a:gd name="connsiteY9" fmla="*/ 2050922 h 4281579"/>
              <a:gd name="connsiteX10" fmla="*/ 1414400 w 1900048"/>
              <a:gd name="connsiteY10" fmla="*/ 1962022 h 4281579"/>
              <a:gd name="connsiteX11" fmla="*/ 1465200 w 1900048"/>
              <a:gd name="connsiteY11" fmla="*/ 1873122 h 4281579"/>
              <a:gd name="connsiteX12" fmla="*/ 1477900 w 1900048"/>
              <a:gd name="connsiteY12" fmla="*/ 1835022 h 4281579"/>
              <a:gd name="connsiteX13" fmla="*/ 1503300 w 1900048"/>
              <a:gd name="connsiteY13" fmla="*/ 1771522 h 4281579"/>
              <a:gd name="connsiteX14" fmla="*/ 1566800 w 1900048"/>
              <a:gd name="connsiteY14" fmla="*/ 1542922 h 4281579"/>
              <a:gd name="connsiteX15" fmla="*/ 1655700 w 1900048"/>
              <a:gd name="connsiteY15" fmla="*/ 1098422 h 4281579"/>
              <a:gd name="connsiteX16" fmla="*/ 1681100 w 1900048"/>
              <a:gd name="connsiteY16" fmla="*/ 730122 h 4281579"/>
              <a:gd name="connsiteX17" fmla="*/ 1731900 w 1900048"/>
              <a:gd name="connsiteY17" fmla="*/ 399922 h 4281579"/>
              <a:gd name="connsiteX18" fmla="*/ 1782700 w 1900048"/>
              <a:gd name="connsiteY18" fmla="*/ 31622 h 4281579"/>
              <a:gd name="connsiteX19" fmla="*/ 30100 w 1900048"/>
              <a:gd name="connsiteY19"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12800 w 1900048"/>
              <a:gd name="connsiteY7" fmla="*/ 2317622 h 4281579"/>
              <a:gd name="connsiteX8" fmla="*/ 1350900 w 1900048"/>
              <a:gd name="connsiteY8" fmla="*/ 2127122 h 4281579"/>
              <a:gd name="connsiteX9" fmla="*/ 1376300 w 1900048"/>
              <a:gd name="connsiteY9" fmla="*/ 2050922 h 4281579"/>
              <a:gd name="connsiteX10" fmla="*/ 1414400 w 1900048"/>
              <a:gd name="connsiteY10" fmla="*/ 1962022 h 4281579"/>
              <a:gd name="connsiteX11" fmla="*/ 1465200 w 1900048"/>
              <a:gd name="connsiteY11" fmla="*/ 1873122 h 4281579"/>
              <a:gd name="connsiteX12" fmla="*/ 1477900 w 1900048"/>
              <a:gd name="connsiteY12" fmla="*/ 1835022 h 4281579"/>
              <a:gd name="connsiteX13" fmla="*/ 1566800 w 1900048"/>
              <a:gd name="connsiteY13" fmla="*/ 1542922 h 4281579"/>
              <a:gd name="connsiteX14" fmla="*/ 1655700 w 1900048"/>
              <a:gd name="connsiteY14" fmla="*/ 1098422 h 4281579"/>
              <a:gd name="connsiteX15" fmla="*/ 1681100 w 1900048"/>
              <a:gd name="connsiteY15" fmla="*/ 730122 h 4281579"/>
              <a:gd name="connsiteX16" fmla="*/ 1731900 w 1900048"/>
              <a:gd name="connsiteY16" fmla="*/ 399922 h 4281579"/>
              <a:gd name="connsiteX17" fmla="*/ 1782700 w 1900048"/>
              <a:gd name="connsiteY17" fmla="*/ 31622 h 4281579"/>
              <a:gd name="connsiteX18" fmla="*/ 30100 w 1900048"/>
              <a:gd name="connsiteY18"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12800 w 1900048"/>
              <a:gd name="connsiteY7" fmla="*/ 2317622 h 4281579"/>
              <a:gd name="connsiteX8" fmla="*/ 1350900 w 1900048"/>
              <a:gd name="connsiteY8" fmla="*/ 2127122 h 4281579"/>
              <a:gd name="connsiteX9" fmla="*/ 1376300 w 1900048"/>
              <a:gd name="connsiteY9" fmla="*/ 2050922 h 4281579"/>
              <a:gd name="connsiteX10" fmla="*/ 1414400 w 1900048"/>
              <a:gd name="connsiteY10" fmla="*/ 1962022 h 4281579"/>
              <a:gd name="connsiteX11" fmla="*/ 1477900 w 1900048"/>
              <a:gd name="connsiteY11" fmla="*/ 1835022 h 4281579"/>
              <a:gd name="connsiteX12" fmla="*/ 1566800 w 1900048"/>
              <a:gd name="connsiteY12" fmla="*/ 1542922 h 4281579"/>
              <a:gd name="connsiteX13" fmla="*/ 1655700 w 1900048"/>
              <a:gd name="connsiteY13" fmla="*/ 1098422 h 4281579"/>
              <a:gd name="connsiteX14" fmla="*/ 1681100 w 1900048"/>
              <a:gd name="connsiteY14" fmla="*/ 730122 h 4281579"/>
              <a:gd name="connsiteX15" fmla="*/ 1731900 w 1900048"/>
              <a:gd name="connsiteY15" fmla="*/ 399922 h 4281579"/>
              <a:gd name="connsiteX16" fmla="*/ 1782700 w 1900048"/>
              <a:gd name="connsiteY16" fmla="*/ 31622 h 4281579"/>
              <a:gd name="connsiteX17" fmla="*/ 30100 w 1900048"/>
              <a:gd name="connsiteY17"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12800 w 1900048"/>
              <a:gd name="connsiteY7" fmla="*/ 2317622 h 4281579"/>
              <a:gd name="connsiteX8" fmla="*/ 1350900 w 1900048"/>
              <a:gd name="connsiteY8" fmla="*/ 2127122 h 4281579"/>
              <a:gd name="connsiteX9" fmla="*/ 1376300 w 1900048"/>
              <a:gd name="connsiteY9" fmla="*/ 2050922 h 4281579"/>
              <a:gd name="connsiteX10" fmla="*/ 1477900 w 1900048"/>
              <a:gd name="connsiteY10" fmla="*/ 1835022 h 4281579"/>
              <a:gd name="connsiteX11" fmla="*/ 1566800 w 1900048"/>
              <a:gd name="connsiteY11" fmla="*/ 1542922 h 4281579"/>
              <a:gd name="connsiteX12" fmla="*/ 1655700 w 1900048"/>
              <a:gd name="connsiteY12" fmla="*/ 1098422 h 4281579"/>
              <a:gd name="connsiteX13" fmla="*/ 1681100 w 1900048"/>
              <a:gd name="connsiteY13" fmla="*/ 730122 h 4281579"/>
              <a:gd name="connsiteX14" fmla="*/ 1731900 w 1900048"/>
              <a:gd name="connsiteY14" fmla="*/ 399922 h 4281579"/>
              <a:gd name="connsiteX15" fmla="*/ 1782700 w 1900048"/>
              <a:gd name="connsiteY15" fmla="*/ 31622 h 4281579"/>
              <a:gd name="connsiteX16" fmla="*/ 30100 w 1900048"/>
              <a:gd name="connsiteY16"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12800 w 1900048"/>
              <a:gd name="connsiteY7" fmla="*/ 2317622 h 4281579"/>
              <a:gd name="connsiteX8" fmla="*/ 1376300 w 1900048"/>
              <a:gd name="connsiteY8" fmla="*/ 2050922 h 4281579"/>
              <a:gd name="connsiteX9" fmla="*/ 1477900 w 1900048"/>
              <a:gd name="connsiteY9" fmla="*/ 1835022 h 4281579"/>
              <a:gd name="connsiteX10" fmla="*/ 1566800 w 1900048"/>
              <a:gd name="connsiteY10" fmla="*/ 1542922 h 4281579"/>
              <a:gd name="connsiteX11" fmla="*/ 1655700 w 1900048"/>
              <a:gd name="connsiteY11" fmla="*/ 1098422 h 4281579"/>
              <a:gd name="connsiteX12" fmla="*/ 1681100 w 1900048"/>
              <a:gd name="connsiteY12" fmla="*/ 730122 h 4281579"/>
              <a:gd name="connsiteX13" fmla="*/ 1731900 w 1900048"/>
              <a:gd name="connsiteY13" fmla="*/ 399922 h 4281579"/>
              <a:gd name="connsiteX14" fmla="*/ 1782700 w 1900048"/>
              <a:gd name="connsiteY14" fmla="*/ 31622 h 4281579"/>
              <a:gd name="connsiteX15" fmla="*/ 30100 w 1900048"/>
              <a:gd name="connsiteY15" fmla="*/ 57022 h 4281579"/>
              <a:gd name="connsiteX0" fmla="*/ 30100 w 1900048"/>
              <a:gd name="connsiteY0" fmla="*/ 57022 h 4281579"/>
              <a:gd name="connsiteX1" fmla="*/ 131700 w 1900048"/>
              <a:gd name="connsiteY1" fmla="*/ 361822 h 4281579"/>
              <a:gd name="connsiteX2" fmla="*/ 119000 w 1900048"/>
              <a:gd name="connsiteY2" fmla="*/ 2025522 h 4281579"/>
              <a:gd name="connsiteX3" fmla="*/ 93600 w 1900048"/>
              <a:gd name="connsiteY3" fmla="*/ 2978022 h 4281579"/>
              <a:gd name="connsiteX4" fmla="*/ 106300 w 1900048"/>
              <a:gd name="connsiteY4" fmla="*/ 3828922 h 4281579"/>
              <a:gd name="connsiteX5" fmla="*/ 1287400 w 1900048"/>
              <a:gd name="connsiteY5" fmla="*/ 3549522 h 4281579"/>
              <a:gd name="connsiteX6" fmla="*/ 1300100 w 1900048"/>
              <a:gd name="connsiteY6" fmla="*/ 2381122 h 4281579"/>
              <a:gd name="connsiteX7" fmla="*/ 1376300 w 1900048"/>
              <a:gd name="connsiteY7" fmla="*/ 2050922 h 4281579"/>
              <a:gd name="connsiteX8" fmla="*/ 1477900 w 1900048"/>
              <a:gd name="connsiteY8" fmla="*/ 1835022 h 4281579"/>
              <a:gd name="connsiteX9" fmla="*/ 1566800 w 1900048"/>
              <a:gd name="connsiteY9" fmla="*/ 1542922 h 4281579"/>
              <a:gd name="connsiteX10" fmla="*/ 1655700 w 1900048"/>
              <a:gd name="connsiteY10" fmla="*/ 1098422 h 4281579"/>
              <a:gd name="connsiteX11" fmla="*/ 1681100 w 1900048"/>
              <a:gd name="connsiteY11" fmla="*/ 730122 h 4281579"/>
              <a:gd name="connsiteX12" fmla="*/ 1731900 w 1900048"/>
              <a:gd name="connsiteY12" fmla="*/ 399922 h 4281579"/>
              <a:gd name="connsiteX13" fmla="*/ 1782700 w 1900048"/>
              <a:gd name="connsiteY13" fmla="*/ 31622 h 4281579"/>
              <a:gd name="connsiteX14" fmla="*/ 30100 w 1900048"/>
              <a:gd name="connsiteY14" fmla="*/ 57022 h 4281579"/>
              <a:gd name="connsiteX0" fmla="*/ 17472 w 1887420"/>
              <a:gd name="connsiteY0" fmla="*/ 57022 h 4074326"/>
              <a:gd name="connsiteX1" fmla="*/ 119072 w 1887420"/>
              <a:gd name="connsiteY1" fmla="*/ 361822 h 4074326"/>
              <a:gd name="connsiteX2" fmla="*/ 106372 w 1887420"/>
              <a:gd name="connsiteY2" fmla="*/ 2025522 h 4074326"/>
              <a:gd name="connsiteX3" fmla="*/ 80972 w 1887420"/>
              <a:gd name="connsiteY3" fmla="*/ 2978022 h 4074326"/>
              <a:gd name="connsiteX4" fmla="*/ 93672 w 1887420"/>
              <a:gd name="connsiteY4" fmla="*/ 3828922 h 4074326"/>
              <a:gd name="connsiteX5" fmla="*/ 1312872 w 1887420"/>
              <a:gd name="connsiteY5" fmla="*/ 3841622 h 4074326"/>
              <a:gd name="connsiteX6" fmla="*/ 1287472 w 1887420"/>
              <a:gd name="connsiteY6" fmla="*/ 2381122 h 4074326"/>
              <a:gd name="connsiteX7" fmla="*/ 1363672 w 1887420"/>
              <a:gd name="connsiteY7" fmla="*/ 2050922 h 4074326"/>
              <a:gd name="connsiteX8" fmla="*/ 1465272 w 1887420"/>
              <a:gd name="connsiteY8" fmla="*/ 1835022 h 4074326"/>
              <a:gd name="connsiteX9" fmla="*/ 1554172 w 1887420"/>
              <a:gd name="connsiteY9" fmla="*/ 1542922 h 4074326"/>
              <a:gd name="connsiteX10" fmla="*/ 1643072 w 1887420"/>
              <a:gd name="connsiteY10" fmla="*/ 1098422 h 4074326"/>
              <a:gd name="connsiteX11" fmla="*/ 1668472 w 1887420"/>
              <a:gd name="connsiteY11" fmla="*/ 730122 h 4074326"/>
              <a:gd name="connsiteX12" fmla="*/ 1719272 w 1887420"/>
              <a:gd name="connsiteY12" fmla="*/ 399922 h 4074326"/>
              <a:gd name="connsiteX13" fmla="*/ 1770072 w 1887420"/>
              <a:gd name="connsiteY13" fmla="*/ 31622 h 4074326"/>
              <a:gd name="connsiteX14" fmla="*/ 17472 w 1887420"/>
              <a:gd name="connsiteY14" fmla="*/ 57022 h 4074326"/>
              <a:gd name="connsiteX0" fmla="*/ 10884 w 1880832"/>
              <a:gd name="connsiteY0" fmla="*/ 57022 h 4122053"/>
              <a:gd name="connsiteX1" fmla="*/ 112484 w 1880832"/>
              <a:gd name="connsiteY1" fmla="*/ 361822 h 4122053"/>
              <a:gd name="connsiteX2" fmla="*/ 99784 w 1880832"/>
              <a:gd name="connsiteY2" fmla="*/ 2025522 h 4122053"/>
              <a:gd name="connsiteX3" fmla="*/ 87084 w 1880832"/>
              <a:gd name="connsiteY3" fmla="*/ 3828922 h 4122053"/>
              <a:gd name="connsiteX4" fmla="*/ 1306284 w 1880832"/>
              <a:gd name="connsiteY4" fmla="*/ 3841622 h 4122053"/>
              <a:gd name="connsiteX5" fmla="*/ 1280884 w 1880832"/>
              <a:gd name="connsiteY5" fmla="*/ 2381122 h 4122053"/>
              <a:gd name="connsiteX6" fmla="*/ 1357084 w 1880832"/>
              <a:gd name="connsiteY6" fmla="*/ 2050922 h 4122053"/>
              <a:gd name="connsiteX7" fmla="*/ 1458684 w 1880832"/>
              <a:gd name="connsiteY7" fmla="*/ 1835022 h 4122053"/>
              <a:gd name="connsiteX8" fmla="*/ 1547584 w 1880832"/>
              <a:gd name="connsiteY8" fmla="*/ 1542922 h 4122053"/>
              <a:gd name="connsiteX9" fmla="*/ 1636484 w 1880832"/>
              <a:gd name="connsiteY9" fmla="*/ 1098422 h 4122053"/>
              <a:gd name="connsiteX10" fmla="*/ 1661884 w 1880832"/>
              <a:gd name="connsiteY10" fmla="*/ 730122 h 4122053"/>
              <a:gd name="connsiteX11" fmla="*/ 1712684 w 1880832"/>
              <a:gd name="connsiteY11" fmla="*/ 399922 h 4122053"/>
              <a:gd name="connsiteX12" fmla="*/ 1763484 w 1880832"/>
              <a:gd name="connsiteY12" fmla="*/ 31622 h 4122053"/>
              <a:gd name="connsiteX13" fmla="*/ 10884 w 1880832"/>
              <a:gd name="connsiteY13" fmla="*/ 57022 h 4122053"/>
              <a:gd name="connsiteX0" fmla="*/ 3661 w 1873609"/>
              <a:gd name="connsiteY0" fmla="*/ 57022 h 4223270"/>
              <a:gd name="connsiteX1" fmla="*/ 105261 w 1873609"/>
              <a:gd name="connsiteY1" fmla="*/ 361822 h 4223270"/>
              <a:gd name="connsiteX2" fmla="*/ 79861 w 1873609"/>
              <a:gd name="connsiteY2" fmla="*/ 3828922 h 4223270"/>
              <a:gd name="connsiteX3" fmla="*/ 1299061 w 1873609"/>
              <a:gd name="connsiteY3" fmla="*/ 3841622 h 4223270"/>
              <a:gd name="connsiteX4" fmla="*/ 1273661 w 1873609"/>
              <a:gd name="connsiteY4" fmla="*/ 2381122 h 4223270"/>
              <a:gd name="connsiteX5" fmla="*/ 1349861 w 1873609"/>
              <a:gd name="connsiteY5" fmla="*/ 2050922 h 4223270"/>
              <a:gd name="connsiteX6" fmla="*/ 1451461 w 1873609"/>
              <a:gd name="connsiteY6" fmla="*/ 1835022 h 4223270"/>
              <a:gd name="connsiteX7" fmla="*/ 1540361 w 1873609"/>
              <a:gd name="connsiteY7" fmla="*/ 1542922 h 4223270"/>
              <a:gd name="connsiteX8" fmla="*/ 1629261 w 1873609"/>
              <a:gd name="connsiteY8" fmla="*/ 1098422 h 4223270"/>
              <a:gd name="connsiteX9" fmla="*/ 1654661 w 1873609"/>
              <a:gd name="connsiteY9" fmla="*/ 730122 h 4223270"/>
              <a:gd name="connsiteX10" fmla="*/ 1705461 w 1873609"/>
              <a:gd name="connsiteY10" fmla="*/ 399922 h 4223270"/>
              <a:gd name="connsiteX11" fmla="*/ 1756261 w 1873609"/>
              <a:gd name="connsiteY11" fmla="*/ 31622 h 4223270"/>
              <a:gd name="connsiteX12" fmla="*/ 3661 w 1873609"/>
              <a:gd name="connsiteY12" fmla="*/ 57022 h 4223270"/>
              <a:gd name="connsiteX0" fmla="*/ 156060 w 2026008"/>
              <a:gd name="connsiteY0" fmla="*/ 57022 h 4243383"/>
              <a:gd name="connsiteX1" fmla="*/ 232260 w 2026008"/>
              <a:gd name="connsiteY1" fmla="*/ 3828922 h 4243383"/>
              <a:gd name="connsiteX2" fmla="*/ 1451460 w 2026008"/>
              <a:gd name="connsiteY2" fmla="*/ 3841622 h 4243383"/>
              <a:gd name="connsiteX3" fmla="*/ 1426060 w 2026008"/>
              <a:gd name="connsiteY3" fmla="*/ 2381122 h 4243383"/>
              <a:gd name="connsiteX4" fmla="*/ 1502260 w 2026008"/>
              <a:gd name="connsiteY4" fmla="*/ 2050922 h 4243383"/>
              <a:gd name="connsiteX5" fmla="*/ 1603860 w 2026008"/>
              <a:gd name="connsiteY5" fmla="*/ 1835022 h 4243383"/>
              <a:gd name="connsiteX6" fmla="*/ 1692760 w 2026008"/>
              <a:gd name="connsiteY6" fmla="*/ 1542922 h 4243383"/>
              <a:gd name="connsiteX7" fmla="*/ 1781660 w 2026008"/>
              <a:gd name="connsiteY7" fmla="*/ 1098422 h 4243383"/>
              <a:gd name="connsiteX8" fmla="*/ 1807060 w 2026008"/>
              <a:gd name="connsiteY8" fmla="*/ 730122 h 4243383"/>
              <a:gd name="connsiteX9" fmla="*/ 1857860 w 2026008"/>
              <a:gd name="connsiteY9" fmla="*/ 399922 h 4243383"/>
              <a:gd name="connsiteX10" fmla="*/ 1908660 w 2026008"/>
              <a:gd name="connsiteY10" fmla="*/ 31622 h 4243383"/>
              <a:gd name="connsiteX11" fmla="*/ 156060 w 2026008"/>
              <a:gd name="connsiteY11" fmla="*/ 57022 h 4243383"/>
              <a:gd name="connsiteX0" fmla="*/ 156060 w 2026008"/>
              <a:gd name="connsiteY0" fmla="*/ 57022 h 4243383"/>
              <a:gd name="connsiteX1" fmla="*/ 232260 w 2026008"/>
              <a:gd name="connsiteY1" fmla="*/ 3828922 h 4243383"/>
              <a:gd name="connsiteX2" fmla="*/ 1451460 w 2026008"/>
              <a:gd name="connsiteY2" fmla="*/ 3841622 h 4243383"/>
              <a:gd name="connsiteX3" fmla="*/ 1426060 w 2026008"/>
              <a:gd name="connsiteY3" fmla="*/ 2381122 h 4243383"/>
              <a:gd name="connsiteX4" fmla="*/ 1603860 w 2026008"/>
              <a:gd name="connsiteY4" fmla="*/ 1835022 h 4243383"/>
              <a:gd name="connsiteX5" fmla="*/ 1692760 w 2026008"/>
              <a:gd name="connsiteY5" fmla="*/ 1542922 h 4243383"/>
              <a:gd name="connsiteX6" fmla="*/ 1781660 w 2026008"/>
              <a:gd name="connsiteY6" fmla="*/ 1098422 h 4243383"/>
              <a:gd name="connsiteX7" fmla="*/ 1807060 w 2026008"/>
              <a:gd name="connsiteY7" fmla="*/ 730122 h 4243383"/>
              <a:gd name="connsiteX8" fmla="*/ 1857860 w 2026008"/>
              <a:gd name="connsiteY8" fmla="*/ 399922 h 4243383"/>
              <a:gd name="connsiteX9" fmla="*/ 1908660 w 2026008"/>
              <a:gd name="connsiteY9" fmla="*/ 31622 h 4243383"/>
              <a:gd name="connsiteX10" fmla="*/ 156060 w 2026008"/>
              <a:gd name="connsiteY10" fmla="*/ 57022 h 4243383"/>
              <a:gd name="connsiteX0" fmla="*/ 156060 w 2026008"/>
              <a:gd name="connsiteY0" fmla="*/ 57022 h 4243383"/>
              <a:gd name="connsiteX1" fmla="*/ 232260 w 2026008"/>
              <a:gd name="connsiteY1" fmla="*/ 3828922 h 4243383"/>
              <a:gd name="connsiteX2" fmla="*/ 1451460 w 2026008"/>
              <a:gd name="connsiteY2" fmla="*/ 3841622 h 4243383"/>
              <a:gd name="connsiteX3" fmla="*/ 1426060 w 2026008"/>
              <a:gd name="connsiteY3" fmla="*/ 2381122 h 4243383"/>
              <a:gd name="connsiteX4" fmla="*/ 1603860 w 2026008"/>
              <a:gd name="connsiteY4" fmla="*/ 1835022 h 4243383"/>
              <a:gd name="connsiteX5" fmla="*/ 1781660 w 2026008"/>
              <a:gd name="connsiteY5" fmla="*/ 1098422 h 4243383"/>
              <a:gd name="connsiteX6" fmla="*/ 1807060 w 2026008"/>
              <a:gd name="connsiteY6" fmla="*/ 730122 h 4243383"/>
              <a:gd name="connsiteX7" fmla="*/ 1857860 w 2026008"/>
              <a:gd name="connsiteY7" fmla="*/ 399922 h 4243383"/>
              <a:gd name="connsiteX8" fmla="*/ 1908660 w 2026008"/>
              <a:gd name="connsiteY8" fmla="*/ 31622 h 4243383"/>
              <a:gd name="connsiteX9" fmla="*/ 156060 w 2026008"/>
              <a:gd name="connsiteY9" fmla="*/ 57022 h 4243383"/>
              <a:gd name="connsiteX0" fmla="*/ 156060 w 2026839"/>
              <a:gd name="connsiteY0" fmla="*/ 57022 h 4243383"/>
              <a:gd name="connsiteX1" fmla="*/ 232260 w 2026839"/>
              <a:gd name="connsiteY1" fmla="*/ 3828922 h 4243383"/>
              <a:gd name="connsiteX2" fmla="*/ 1451460 w 2026839"/>
              <a:gd name="connsiteY2" fmla="*/ 3841622 h 4243383"/>
              <a:gd name="connsiteX3" fmla="*/ 1426060 w 2026839"/>
              <a:gd name="connsiteY3" fmla="*/ 2381122 h 4243383"/>
              <a:gd name="connsiteX4" fmla="*/ 1603860 w 2026839"/>
              <a:gd name="connsiteY4" fmla="*/ 1835022 h 4243383"/>
              <a:gd name="connsiteX5" fmla="*/ 1781660 w 2026839"/>
              <a:gd name="connsiteY5" fmla="*/ 1098422 h 4243383"/>
              <a:gd name="connsiteX6" fmla="*/ 1857860 w 2026839"/>
              <a:gd name="connsiteY6" fmla="*/ 399922 h 4243383"/>
              <a:gd name="connsiteX7" fmla="*/ 1908660 w 2026839"/>
              <a:gd name="connsiteY7" fmla="*/ 31622 h 4243383"/>
              <a:gd name="connsiteX8" fmla="*/ 156060 w 2026839"/>
              <a:gd name="connsiteY8" fmla="*/ 57022 h 4243383"/>
              <a:gd name="connsiteX0" fmla="*/ 187074 w 1962398"/>
              <a:gd name="connsiteY0" fmla="*/ 64934 h 4237750"/>
              <a:gd name="connsiteX1" fmla="*/ 174374 w 1962398"/>
              <a:gd name="connsiteY1" fmla="*/ 3824134 h 4237750"/>
              <a:gd name="connsiteX2" fmla="*/ 1393574 w 1962398"/>
              <a:gd name="connsiteY2" fmla="*/ 3836834 h 4237750"/>
              <a:gd name="connsiteX3" fmla="*/ 1368174 w 1962398"/>
              <a:gd name="connsiteY3" fmla="*/ 2376334 h 4237750"/>
              <a:gd name="connsiteX4" fmla="*/ 1545974 w 1962398"/>
              <a:gd name="connsiteY4" fmla="*/ 1830234 h 4237750"/>
              <a:gd name="connsiteX5" fmla="*/ 1723774 w 1962398"/>
              <a:gd name="connsiteY5" fmla="*/ 1093634 h 4237750"/>
              <a:gd name="connsiteX6" fmla="*/ 1799974 w 1962398"/>
              <a:gd name="connsiteY6" fmla="*/ 395134 h 4237750"/>
              <a:gd name="connsiteX7" fmla="*/ 1850774 w 1962398"/>
              <a:gd name="connsiteY7" fmla="*/ 26834 h 4237750"/>
              <a:gd name="connsiteX8" fmla="*/ 187074 w 1962398"/>
              <a:gd name="connsiteY8" fmla="*/ 64934 h 4237750"/>
              <a:gd name="connsiteX0" fmla="*/ 187074 w 1962398"/>
              <a:gd name="connsiteY0" fmla="*/ 64934 h 4237750"/>
              <a:gd name="connsiteX1" fmla="*/ 174374 w 1962398"/>
              <a:gd name="connsiteY1" fmla="*/ 3824134 h 4237750"/>
              <a:gd name="connsiteX2" fmla="*/ 1393574 w 1962398"/>
              <a:gd name="connsiteY2" fmla="*/ 3836834 h 4237750"/>
              <a:gd name="connsiteX3" fmla="*/ 1368174 w 1962398"/>
              <a:gd name="connsiteY3" fmla="*/ 2376334 h 4237750"/>
              <a:gd name="connsiteX4" fmla="*/ 1507874 w 1962398"/>
              <a:gd name="connsiteY4" fmla="*/ 1792134 h 4237750"/>
              <a:gd name="connsiteX5" fmla="*/ 1723774 w 1962398"/>
              <a:gd name="connsiteY5" fmla="*/ 1093634 h 4237750"/>
              <a:gd name="connsiteX6" fmla="*/ 1799974 w 1962398"/>
              <a:gd name="connsiteY6" fmla="*/ 395134 h 4237750"/>
              <a:gd name="connsiteX7" fmla="*/ 1850774 w 1962398"/>
              <a:gd name="connsiteY7" fmla="*/ 26834 h 4237750"/>
              <a:gd name="connsiteX8" fmla="*/ 187074 w 1962398"/>
              <a:gd name="connsiteY8" fmla="*/ 64934 h 4237750"/>
              <a:gd name="connsiteX0" fmla="*/ 189641 w 1958146"/>
              <a:gd name="connsiteY0" fmla="*/ 49922 h 4249827"/>
              <a:gd name="connsiteX1" fmla="*/ 170591 w 1958146"/>
              <a:gd name="connsiteY1" fmla="*/ 3834522 h 4249827"/>
              <a:gd name="connsiteX2" fmla="*/ 1389791 w 1958146"/>
              <a:gd name="connsiteY2" fmla="*/ 3847222 h 4249827"/>
              <a:gd name="connsiteX3" fmla="*/ 1364391 w 1958146"/>
              <a:gd name="connsiteY3" fmla="*/ 2386722 h 4249827"/>
              <a:gd name="connsiteX4" fmla="*/ 1504091 w 1958146"/>
              <a:gd name="connsiteY4" fmla="*/ 1802522 h 4249827"/>
              <a:gd name="connsiteX5" fmla="*/ 1719991 w 1958146"/>
              <a:gd name="connsiteY5" fmla="*/ 1104022 h 4249827"/>
              <a:gd name="connsiteX6" fmla="*/ 1796191 w 1958146"/>
              <a:gd name="connsiteY6" fmla="*/ 405522 h 4249827"/>
              <a:gd name="connsiteX7" fmla="*/ 1846991 w 1958146"/>
              <a:gd name="connsiteY7" fmla="*/ 37222 h 4249827"/>
              <a:gd name="connsiteX8" fmla="*/ 189641 w 1958146"/>
              <a:gd name="connsiteY8" fmla="*/ 49922 h 4249827"/>
              <a:gd name="connsiteX0" fmla="*/ 189641 w 1958146"/>
              <a:gd name="connsiteY0" fmla="*/ 49922 h 4249827"/>
              <a:gd name="connsiteX1" fmla="*/ 170591 w 1958146"/>
              <a:gd name="connsiteY1" fmla="*/ 3834522 h 4249827"/>
              <a:gd name="connsiteX2" fmla="*/ 1389791 w 1958146"/>
              <a:gd name="connsiteY2" fmla="*/ 3847222 h 4249827"/>
              <a:gd name="connsiteX3" fmla="*/ 1364391 w 1958146"/>
              <a:gd name="connsiteY3" fmla="*/ 2386722 h 4249827"/>
              <a:gd name="connsiteX4" fmla="*/ 1504091 w 1958146"/>
              <a:gd name="connsiteY4" fmla="*/ 1802522 h 4249827"/>
              <a:gd name="connsiteX5" fmla="*/ 1719991 w 1958146"/>
              <a:gd name="connsiteY5" fmla="*/ 1104022 h 4249827"/>
              <a:gd name="connsiteX6" fmla="*/ 1796191 w 1958146"/>
              <a:gd name="connsiteY6" fmla="*/ 405522 h 4249827"/>
              <a:gd name="connsiteX7" fmla="*/ 1846991 w 1958146"/>
              <a:gd name="connsiteY7" fmla="*/ 37222 h 4249827"/>
              <a:gd name="connsiteX8" fmla="*/ 189641 w 1958146"/>
              <a:gd name="connsiteY8" fmla="*/ 49922 h 4249827"/>
              <a:gd name="connsiteX0" fmla="*/ 189641 w 1958146"/>
              <a:gd name="connsiteY0" fmla="*/ 49922 h 4249827"/>
              <a:gd name="connsiteX1" fmla="*/ 170591 w 1958146"/>
              <a:gd name="connsiteY1" fmla="*/ 3834522 h 4249827"/>
              <a:gd name="connsiteX2" fmla="*/ 1389791 w 1958146"/>
              <a:gd name="connsiteY2" fmla="*/ 3847222 h 4249827"/>
              <a:gd name="connsiteX3" fmla="*/ 1364391 w 1958146"/>
              <a:gd name="connsiteY3" fmla="*/ 2386722 h 4249827"/>
              <a:gd name="connsiteX4" fmla="*/ 1504091 w 1958146"/>
              <a:gd name="connsiteY4" fmla="*/ 1802522 h 4249827"/>
              <a:gd name="connsiteX5" fmla="*/ 1719991 w 1958146"/>
              <a:gd name="connsiteY5" fmla="*/ 1104022 h 4249827"/>
              <a:gd name="connsiteX6" fmla="*/ 1796191 w 1958146"/>
              <a:gd name="connsiteY6" fmla="*/ 405522 h 4249827"/>
              <a:gd name="connsiteX7" fmla="*/ 1846991 w 1958146"/>
              <a:gd name="connsiteY7" fmla="*/ 37222 h 4249827"/>
              <a:gd name="connsiteX8" fmla="*/ 189641 w 1958146"/>
              <a:gd name="connsiteY8" fmla="*/ 49922 h 4249827"/>
              <a:gd name="connsiteX0" fmla="*/ 189641 w 1958146"/>
              <a:gd name="connsiteY0" fmla="*/ 49922 h 4249827"/>
              <a:gd name="connsiteX1" fmla="*/ 170591 w 1958146"/>
              <a:gd name="connsiteY1" fmla="*/ 3834522 h 4249827"/>
              <a:gd name="connsiteX2" fmla="*/ 1389791 w 1958146"/>
              <a:gd name="connsiteY2" fmla="*/ 3847222 h 4249827"/>
              <a:gd name="connsiteX3" fmla="*/ 1364391 w 1958146"/>
              <a:gd name="connsiteY3" fmla="*/ 2386722 h 4249827"/>
              <a:gd name="connsiteX4" fmla="*/ 1504091 w 1958146"/>
              <a:gd name="connsiteY4" fmla="*/ 1802522 h 4249827"/>
              <a:gd name="connsiteX5" fmla="*/ 1719991 w 1958146"/>
              <a:gd name="connsiteY5" fmla="*/ 1104022 h 4249827"/>
              <a:gd name="connsiteX6" fmla="*/ 1796191 w 1958146"/>
              <a:gd name="connsiteY6" fmla="*/ 405522 h 4249827"/>
              <a:gd name="connsiteX7" fmla="*/ 1846991 w 1958146"/>
              <a:gd name="connsiteY7" fmla="*/ 37222 h 4249827"/>
              <a:gd name="connsiteX8" fmla="*/ 189641 w 1958146"/>
              <a:gd name="connsiteY8" fmla="*/ 49922 h 4249827"/>
              <a:gd name="connsiteX0" fmla="*/ 189641 w 1958146"/>
              <a:gd name="connsiteY0" fmla="*/ 49922 h 4249827"/>
              <a:gd name="connsiteX1" fmla="*/ 170591 w 1958146"/>
              <a:gd name="connsiteY1" fmla="*/ 3834522 h 4249827"/>
              <a:gd name="connsiteX2" fmla="*/ 1389791 w 1958146"/>
              <a:gd name="connsiteY2" fmla="*/ 3847222 h 4249827"/>
              <a:gd name="connsiteX3" fmla="*/ 1364391 w 1958146"/>
              <a:gd name="connsiteY3" fmla="*/ 2386722 h 4249827"/>
              <a:gd name="connsiteX4" fmla="*/ 1504091 w 1958146"/>
              <a:gd name="connsiteY4" fmla="*/ 1802522 h 4249827"/>
              <a:gd name="connsiteX5" fmla="*/ 1719991 w 1958146"/>
              <a:gd name="connsiteY5" fmla="*/ 1104022 h 4249827"/>
              <a:gd name="connsiteX6" fmla="*/ 1796191 w 1958146"/>
              <a:gd name="connsiteY6" fmla="*/ 405522 h 4249827"/>
              <a:gd name="connsiteX7" fmla="*/ 1846991 w 1958146"/>
              <a:gd name="connsiteY7" fmla="*/ 37222 h 4249827"/>
              <a:gd name="connsiteX8" fmla="*/ 189641 w 1958146"/>
              <a:gd name="connsiteY8" fmla="*/ 49922 h 4249827"/>
              <a:gd name="connsiteX0" fmla="*/ 189641 w 1958146"/>
              <a:gd name="connsiteY0" fmla="*/ 49922 h 4249827"/>
              <a:gd name="connsiteX1" fmla="*/ 170591 w 1958146"/>
              <a:gd name="connsiteY1" fmla="*/ 3834522 h 4249827"/>
              <a:gd name="connsiteX2" fmla="*/ 1389791 w 1958146"/>
              <a:gd name="connsiteY2" fmla="*/ 3847222 h 4249827"/>
              <a:gd name="connsiteX3" fmla="*/ 1364391 w 1958146"/>
              <a:gd name="connsiteY3" fmla="*/ 2386722 h 4249827"/>
              <a:gd name="connsiteX4" fmla="*/ 1504091 w 1958146"/>
              <a:gd name="connsiteY4" fmla="*/ 1802522 h 4249827"/>
              <a:gd name="connsiteX5" fmla="*/ 1719991 w 1958146"/>
              <a:gd name="connsiteY5" fmla="*/ 1104022 h 4249827"/>
              <a:gd name="connsiteX6" fmla="*/ 1796191 w 1958146"/>
              <a:gd name="connsiteY6" fmla="*/ 405522 h 4249827"/>
              <a:gd name="connsiteX7" fmla="*/ 1846991 w 1958146"/>
              <a:gd name="connsiteY7" fmla="*/ 37222 h 4249827"/>
              <a:gd name="connsiteX8" fmla="*/ 189641 w 1958146"/>
              <a:gd name="connsiteY8" fmla="*/ 49922 h 4249827"/>
              <a:gd name="connsiteX0" fmla="*/ 189641 w 1958146"/>
              <a:gd name="connsiteY0" fmla="*/ 49922 h 4249827"/>
              <a:gd name="connsiteX1" fmla="*/ 170591 w 1958146"/>
              <a:gd name="connsiteY1" fmla="*/ 3834522 h 4249827"/>
              <a:gd name="connsiteX2" fmla="*/ 1389791 w 1958146"/>
              <a:gd name="connsiteY2" fmla="*/ 3847222 h 4249827"/>
              <a:gd name="connsiteX3" fmla="*/ 1364391 w 1958146"/>
              <a:gd name="connsiteY3" fmla="*/ 2386722 h 4249827"/>
              <a:gd name="connsiteX4" fmla="*/ 1504091 w 1958146"/>
              <a:gd name="connsiteY4" fmla="*/ 1802522 h 4249827"/>
              <a:gd name="connsiteX5" fmla="*/ 1719991 w 1958146"/>
              <a:gd name="connsiteY5" fmla="*/ 1104022 h 4249827"/>
              <a:gd name="connsiteX6" fmla="*/ 1796191 w 1958146"/>
              <a:gd name="connsiteY6" fmla="*/ 405522 h 4249827"/>
              <a:gd name="connsiteX7" fmla="*/ 1846991 w 1958146"/>
              <a:gd name="connsiteY7" fmla="*/ 37222 h 4249827"/>
              <a:gd name="connsiteX8" fmla="*/ 189641 w 1958146"/>
              <a:gd name="connsiteY8" fmla="*/ 49922 h 4249827"/>
              <a:gd name="connsiteX0" fmla="*/ 187751 w 1956256"/>
              <a:gd name="connsiteY0" fmla="*/ 49922 h 4236960"/>
              <a:gd name="connsiteX1" fmla="*/ 168701 w 1956256"/>
              <a:gd name="connsiteY1" fmla="*/ 3834522 h 4236960"/>
              <a:gd name="connsiteX2" fmla="*/ 1356151 w 1956256"/>
              <a:gd name="connsiteY2" fmla="*/ 3821822 h 4236960"/>
              <a:gd name="connsiteX3" fmla="*/ 1362501 w 1956256"/>
              <a:gd name="connsiteY3" fmla="*/ 2386722 h 4236960"/>
              <a:gd name="connsiteX4" fmla="*/ 1502201 w 1956256"/>
              <a:gd name="connsiteY4" fmla="*/ 1802522 h 4236960"/>
              <a:gd name="connsiteX5" fmla="*/ 1718101 w 1956256"/>
              <a:gd name="connsiteY5" fmla="*/ 1104022 h 4236960"/>
              <a:gd name="connsiteX6" fmla="*/ 1794301 w 1956256"/>
              <a:gd name="connsiteY6" fmla="*/ 405522 h 4236960"/>
              <a:gd name="connsiteX7" fmla="*/ 1845101 w 1956256"/>
              <a:gd name="connsiteY7" fmla="*/ 37222 h 4236960"/>
              <a:gd name="connsiteX8" fmla="*/ 187751 w 1956256"/>
              <a:gd name="connsiteY8" fmla="*/ 49922 h 4236960"/>
              <a:gd name="connsiteX0" fmla="*/ 187751 w 1956256"/>
              <a:gd name="connsiteY0" fmla="*/ 49922 h 4236960"/>
              <a:gd name="connsiteX1" fmla="*/ 168701 w 1956256"/>
              <a:gd name="connsiteY1" fmla="*/ 3834522 h 4236960"/>
              <a:gd name="connsiteX2" fmla="*/ 1356151 w 1956256"/>
              <a:gd name="connsiteY2" fmla="*/ 3821822 h 4236960"/>
              <a:gd name="connsiteX3" fmla="*/ 1362501 w 1956256"/>
              <a:gd name="connsiteY3" fmla="*/ 2386722 h 4236960"/>
              <a:gd name="connsiteX4" fmla="*/ 1502201 w 1956256"/>
              <a:gd name="connsiteY4" fmla="*/ 1802522 h 4236960"/>
              <a:gd name="connsiteX5" fmla="*/ 1718101 w 1956256"/>
              <a:gd name="connsiteY5" fmla="*/ 1104022 h 4236960"/>
              <a:gd name="connsiteX6" fmla="*/ 1794301 w 1956256"/>
              <a:gd name="connsiteY6" fmla="*/ 405522 h 4236960"/>
              <a:gd name="connsiteX7" fmla="*/ 1845101 w 1956256"/>
              <a:gd name="connsiteY7" fmla="*/ 37222 h 4236960"/>
              <a:gd name="connsiteX8" fmla="*/ 187751 w 1956256"/>
              <a:gd name="connsiteY8" fmla="*/ 49922 h 4236960"/>
              <a:gd name="connsiteX0" fmla="*/ 196864 w 1965369"/>
              <a:gd name="connsiteY0" fmla="*/ 49922 h 4236960"/>
              <a:gd name="connsiteX1" fmla="*/ 158764 w 1965369"/>
              <a:gd name="connsiteY1" fmla="*/ 3834522 h 4236960"/>
              <a:gd name="connsiteX2" fmla="*/ 1365264 w 1965369"/>
              <a:gd name="connsiteY2" fmla="*/ 3821822 h 4236960"/>
              <a:gd name="connsiteX3" fmla="*/ 1371614 w 1965369"/>
              <a:gd name="connsiteY3" fmla="*/ 2386722 h 4236960"/>
              <a:gd name="connsiteX4" fmla="*/ 1511314 w 1965369"/>
              <a:gd name="connsiteY4" fmla="*/ 1802522 h 4236960"/>
              <a:gd name="connsiteX5" fmla="*/ 1727214 w 1965369"/>
              <a:gd name="connsiteY5" fmla="*/ 1104022 h 4236960"/>
              <a:gd name="connsiteX6" fmla="*/ 1803414 w 1965369"/>
              <a:gd name="connsiteY6" fmla="*/ 405522 h 4236960"/>
              <a:gd name="connsiteX7" fmla="*/ 1854214 w 1965369"/>
              <a:gd name="connsiteY7" fmla="*/ 37222 h 4236960"/>
              <a:gd name="connsiteX8" fmla="*/ 196864 w 1965369"/>
              <a:gd name="connsiteY8" fmla="*/ 49922 h 4236960"/>
              <a:gd name="connsiteX0" fmla="*/ 196864 w 1965369"/>
              <a:gd name="connsiteY0" fmla="*/ 49922 h 4236960"/>
              <a:gd name="connsiteX1" fmla="*/ 158764 w 1965369"/>
              <a:gd name="connsiteY1" fmla="*/ 3834522 h 4236960"/>
              <a:gd name="connsiteX2" fmla="*/ 1365264 w 1965369"/>
              <a:gd name="connsiteY2" fmla="*/ 3821822 h 4236960"/>
              <a:gd name="connsiteX3" fmla="*/ 1371614 w 1965369"/>
              <a:gd name="connsiteY3" fmla="*/ 2386722 h 4236960"/>
              <a:gd name="connsiteX4" fmla="*/ 1511314 w 1965369"/>
              <a:gd name="connsiteY4" fmla="*/ 1802522 h 4236960"/>
              <a:gd name="connsiteX5" fmla="*/ 1727214 w 1965369"/>
              <a:gd name="connsiteY5" fmla="*/ 1104022 h 4236960"/>
              <a:gd name="connsiteX6" fmla="*/ 1803414 w 1965369"/>
              <a:gd name="connsiteY6" fmla="*/ 405522 h 4236960"/>
              <a:gd name="connsiteX7" fmla="*/ 1854214 w 1965369"/>
              <a:gd name="connsiteY7" fmla="*/ 37222 h 4236960"/>
              <a:gd name="connsiteX8" fmla="*/ 196864 w 1965369"/>
              <a:gd name="connsiteY8" fmla="*/ 49922 h 4236960"/>
              <a:gd name="connsiteX0" fmla="*/ 196864 w 1965369"/>
              <a:gd name="connsiteY0" fmla="*/ 49922 h 3834522"/>
              <a:gd name="connsiteX1" fmla="*/ 158764 w 1965369"/>
              <a:gd name="connsiteY1" fmla="*/ 3834522 h 3834522"/>
              <a:gd name="connsiteX2" fmla="*/ 1365264 w 1965369"/>
              <a:gd name="connsiteY2" fmla="*/ 3821822 h 3834522"/>
              <a:gd name="connsiteX3" fmla="*/ 1371614 w 1965369"/>
              <a:gd name="connsiteY3" fmla="*/ 2386722 h 3834522"/>
              <a:gd name="connsiteX4" fmla="*/ 1511314 w 1965369"/>
              <a:gd name="connsiteY4" fmla="*/ 1802522 h 3834522"/>
              <a:gd name="connsiteX5" fmla="*/ 1727214 w 1965369"/>
              <a:gd name="connsiteY5" fmla="*/ 1104022 h 3834522"/>
              <a:gd name="connsiteX6" fmla="*/ 1803414 w 1965369"/>
              <a:gd name="connsiteY6" fmla="*/ 405522 h 3834522"/>
              <a:gd name="connsiteX7" fmla="*/ 1854214 w 1965369"/>
              <a:gd name="connsiteY7" fmla="*/ 37222 h 3834522"/>
              <a:gd name="connsiteX8" fmla="*/ 196864 w 1965369"/>
              <a:gd name="connsiteY8" fmla="*/ 49922 h 3834522"/>
              <a:gd name="connsiteX0" fmla="*/ 196864 w 1965369"/>
              <a:gd name="connsiteY0" fmla="*/ 49922 h 3834522"/>
              <a:gd name="connsiteX1" fmla="*/ 158764 w 1965369"/>
              <a:gd name="connsiteY1" fmla="*/ 3834522 h 3834522"/>
              <a:gd name="connsiteX2" fmla="*/ 1365264 w 1965369"/>
              <a:gd name="connsiteY2" fmla="*/ 3821822 h 3834522"/>
              <a:gd name="connsiteX3" fmla="*/ 1371614 w 1965369"/>
              <a:gd name="connsiteY3" fmla="*/ 2386722 h 3834522"/>
              <a:gd name="connsiteX4" fmla="*/ 1511314 w 1965369"/>
              <a:gd name="connsiteY4" fmla="*/ 1802522 h 3834522"/>
              <a:gd name="connsiteX5" fmla="*/ 1727214 w 1965369"/>
              <a:gd name="connsiteY5" fmla="*/ 1104022 h 3834522"/>
              <a:gd name="connsiteX6" fmla="*/ 1803414 w 1965369"/>
              <a:gd name="connsiteY6" fmla="*/ 405522 h 3834522"/>
              <a:gd name="connsiteX7" fmla="*/ 1854214 w 1965369"/>
              <a:gd name="connsiteY7" fmla="*/ 37222 h 3834522"/>
              <a:gd name="connsiteX8" fmla="*/ 196864 w 1965369"/>
              <a:gd name="connsiteY8" fmla="*/ 49922 h 3834522"/>
              <a:gd name="connsiteX0" fmla="*/ 196864 w 1965369"/>
              <a:gd name="connsiteY0" fmla="*/ 49922 h 3834522"/>
              <a:gd name="connsiteX1" fmla="*/ 158764 w 1965369"/>
              <a:gd name="connsiteY1" fmla="*/ 3834522 h 3834522"/>
              <a:gd name="connsiteX2" fmla="*/ 1365264 w 1965369"/>
              <a:gd name="connsiteY2" fmla="*/ 3821822 h 3834522"/>
              <a:gd name="connsiteX3" fmla="*/ 1371614 w 1965369"/>
              <a:gd name="connsiteY3" fmla="*/ 2386722 h 3834522"/>
              <a:gd name="connsiteX4" fmla="*/ 1511314 w 1965369"/>
              <a:gd name="connsiteY4" fmla="*/ 1802522 h 3834522"/>
              <a:gd name="connsiteX5" fmla="*/ 1727214 w 1965369"/>
              <a:gd name="connsiteY5" fmla="*/ 1104022 h 3834522"/>
              <a:gd name="connsiteX6" fmla="*/ 1803414 w 1965369"/>
              <a:gd name="connsiteY6" fmla="*/ 405522 h 3834522"/>
              <a:gd name="connsiteX7" fmla="*/ 1854214 w 1965369"/>
              <a:gd name="connsiteY7" fmla="*/ 37222 h 3834522"/>
              <a:gd name="connsiteX8" fmla="*/ 196864 w 1965369"/>
              <a:gd name="connsiteY8" fmla="*/ 49922 h 3834522"/>
              <a:gd name="connsiteX0" fmla="*/ 196864 w 1966625"/>
              <a:gd name="connsiteY0" fmla="*/ 49922 h 3834522"/>
              <a:gd name="connsiteX1" fmla="*/ 158764 w 1966625"/>
              <a:gd name="connsiteY1" fmla="*/ 3834522 h 3834522"/>
              <a:gd name="connsiteX2" fmla="*/ 1365264 w 1966625"/>
              <a:gd name="connsiteY2" fmla="*/ 3821822 h 3834522"/>
              <a:gd name="connsiteX3" fmla="*/ 1371614 w 1966625"/>
              <a:gd name="connsiteY3" fmla="*/ 2386722 h 3834522"/>
              <a:gd name="connsiteX4" fmla="*/ 1511314 w 1966625"/>
              <a:gd name="connsiteY4" fmla="*/ 1802522 h 3834522"/>
              <a:gd name="connsiteX5" fmla="*/ 1689114 w 1966625"/>
              <a:gd name="connsiteY5" fmla="*/ 1104022 h 3834522"/>
              <a:gd name="connsiteX6" fmla="*/ 1803414 w 1966625"/>
              <a:gd name="connsiteY6" fmla="*/ 405522 h 3834522"/>
              <a:gd name="connsiteX7" fmla="*/ 1854214 w 1966625"/>
              <a:gd name="connsiteY7" fmla="*/ 37222 h 3834522"/>
              <a:gd name="connsiteX8" fmla="*/ 196864 w 1966625"/>
              <a:gd name="connsiteY8" fmla="*/ 49922 h 3834522"/>
              <a:gd name="connsiteX0" fmla="*/ 196864 w 1966625"/>
              <a:gd name="connsiteY0" fmla="*/ 12700 h 3797300"/>
              <a:gd name="connsiteX1" fmla="*/ 158764 w 1966625"/>
              <a:gd name="connsiteY1" fmla="*/ 3797300 h 3797300"/>
              <a:gd name="connsiteX2" fmla="*/ 1365264 w 1966625"/>
              <a:gd name="connsiteY2" fmla="*/ 3784600 h 3797300"/>
              <a:gd name="connsiteX3" fmla="*/ 1371614 w 1966625"/>
              <a:gd name="connsiteY3" fmla="*/ 2349500 h 3797300"/>
              <a:gd name="connsiteX4" fmla="*/ 1511314 w 1966625"/>
              <a:gd name="connsiteY4" fmla="*/ 1765300 h 3797300"/>
              <a:gd name="connsiteX5" fmla="*/ 1689114 w 1966625"/>
              <a:gd name="connsiteY5" fmla="*/ 1066800 h 3797300"/>
              <a:gd name="connsiteX6" fmla="*/ 1803414 w 1966625"/>
              <a:gd name="connsiteY6" fmla="*/ 368300 h 3797300"/>
              <a:gd name="connsiteX7" fmla="*/ 1854214 w 1966625"/>
              <a:gd name="connsiteY7" fmla="*/ 0 h 3797300"/>
              <a:gd name="connsiteX8" fmla="*/ 196864 w 1966625"/>
              <a:gd name="connsiteY8" fmla="*/ 12700 h 3797300"/>
              <a:gd name="connsiteX0" fmla="*/ 196864 w 1854214"/>
              <a:gd name="connsiteY0" fmla="*/ 12700 h 3797300"/>
              <a:gd name="connsiteX1" fmla="*/ 158764 w 1854214"/>
              <a:gd name="connsiteY1" fmla="*/ 3797300 h 3797300"/>
              <a:gd name="connsiteX2" fmla="*/ 1365264 w 1854214"/>
              <a:gd name="connsiteY2" fmla="*/ 3784600 h 3797300"/>
              <a:gd name="connsiteX3" fmla="*/ 1371614 w 1854214"/>
              <a:gd name="connsiteY3" fmla="*/ 2349500 h 3797300"/>
              <a:gd name="connsiteX4" fmla="*/ 1511314 w 1854214"/>
              <a:gd name="connsiteY4" fmla="*/ 1765300 h 3797300"/>
              <a:gd name="connsiteX5" fmla="*/ 1689114 w 1854214"/>
              <a:gd name="connsiteY5" fmla="*/ 1066800 h 3797300"/>
              <a:gd name="connsiteX6" fmla="*/ 1803414 w 1854214"/>
              <a:gd name="connsiteY6" fmla="*/ 368300 h 3797300"/>
              <a:gd name="connsiteX7" fmla="*/ 1854214 w 1854214"/>
              <a:gd name="connsiteY7" fmla="*/ 0 h 3797300"/>
              <a:gd name="connsiteX8" fmla="*/ 196864 w 1854214"/>
              <a:gd name="connsiteY8" fmla="*/ 12700 h 3797300"/>
              <a:gd name="connsiteX0" fmla="*/ 38100 w 1695450"/>
              <a:gd name="connsiteY0" fmla="*/ 12700 h 3797300"/>
              <a:gd name="connsiteX1" fmla="*/ 0 w 1695450"/>
              <a:gd name="connsiteY1" fmla="*/ 3797300 h 3797300"/>
              <a:gd name="connsiteX2" fmla="*/ 1206500 w 1695450"/>
              <a:gd name="connsiteY2" fmla="*/ 3784600 h 3797300"/>
              <a:gd name="connsiteX3" fmla="*/ 1212850 w 1695450"/>
              <a:gd name="connsiteY3" fmla="*/ 2349500 h 3797300"/>
              <a:gd name="connsiteX4" fmla="*/ 1352550 w 1695450"/>
              <a:gd name="connsiteY4" fmla="*/ 1765300 h 3797300"/>
              <a:gd name="connsiteX5" fmla="*/ 1530350 w 1695450"/>
              <a:gd name="connsiteY5" fmla="*/ 1066800 h 3797300"/>
              <a:gd name="connsiteX6" fmla="*/ 1644650 w 1695450"/>
              <a:gd name="connsiteY6" fmla="*/ 368300 h 3797300"/>
              <a:gd name="connsiteX7" fmla="*/ 1695450 w 1695450"/>
              <a:gd name="connsiteY7" fmla="*/ 0 h 3797300"/>
              <a:gd name="connsiteX8" fmla="*/ 38100 w 1695450"/>
              <a:gd name="connsiteY8" fmla="*/ 12700 h 379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5450" h="3797300">
                <a:moveTo>
                  <a:pt x="38100" y="12700"/>
                </a:moveTo>
                <a:lnTo>
                  <a:pt x="0" y="3797300"/>
                </a:lnTo>
                <a:lnTo>
                  <a:pt x="1206500" y="3784600"/>
                </a:lnTo>
                <a:cubicBezTo>
                  <a:pt x="1198033" y="3376083"/>
                  <a:pt x="1163108" y="2686050"/>
                  <a:pt x="1212850" y="2349500"/>
                </a:cubicBezTo>
                <a:cubicBezTo>
                  <a:pt x="1262592" y="2012950"/>
                  <a:pt x="1299633" y="1979083"/>
                  <a:pt x="1352550" y="1765300"/>
                </a:cubicBezTo>
                <a:cubicBezTo>
                  <a:pt x="1405467" y="1551517"/>
                  <a:pt x="1488017" y="1305983"/>
                  <a:pt x="1530350" y="1066800"/>
                </a:cubicBezTo>
                <a:cubicBezTo>
                  <a:pt x="1572683" y="827617"/>
                  <a:pt x="1617133" y="546100"/>
                  <a:pt x="1644650" y="368300"/>
                </a:cubicBezTo>
                <a:cubicBezTo>
                  <a:pt x="1672167" y="190500"/>
                  <a:pt x="1683808" y="135467"/>
                  <a:pt x="1695450" y="0"/>
                </a:cubicBezTo>
                <a:lnTo>
                  <a:pt x="38100" y="12700"/>
                </a:lnTo>
                <a:close/>
              </a:path>
            </a:pathLst>
          </a:custGeom>
          <a:gradFill flip="none" rotWithShape="1">
            <a:gsLst>
              <a:gs pos="0">
                <a:schemeClr val="tx2">
                  <a:lumMod val="40000"/>
                  <a:lumOff val="60000"/>
                </a:schemeClr>
              </a:gs>
              <a:gs pos="100000">
                <a:srgbClr val="C09FD7"/>
              </a:gs>
            </a:gsLst>
            <a:lin ang="5400000" scaled="0"/>
            <a:tileRect/>
          </a:gradFill>
          <a:ln>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20" name="Straight Connector 19"/>
          <p:cNvCxnSpPr/>
          <p:nvPr/>
        </p:nvCxnSpPr>
        <p:spPr>
          <a:xfrm>
            <a:off x="7594600" y="3028950"/>
            <a:ext cx="0" cy="1873250"/>
          </a:xfrm>
          <a:prstGeom prst="line">
            <a:avLst/>
          </a:prstGeom>
          <a:ln w="38100">
            <a:solidFill>
              <a:srgbClr val="13DF17"/>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p:nvCxnSpPr>
        <p:spPr>
          <a:xfrm>
            <a:off x="7835900" y="3028950"/>
            <a:ext cx="0" cy="1197748"/>
          </a:xfrm>
          <a:prstGeom prst="line">
            <a:avLst/>
          </a:prstGeom>
          <a:ln w="38100">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1" name="TextBox 20"/>
          <p:cNvSpPr txBox="1"/>
          <p:nvPr/>
        </p:nvSpPr>
        <p:spPr>
          <a:xfrm>
            <a:off x="7639050" y="4380585"/>
            <a:ext cx="1003300" cy="338554"/>
          </a:xfrm>
          <a:prstGeom prst="rect">
            <a:avLst/>
          </a:prstGeom>
          <a:noFill/>
        </p:spPr>
        <p:txBody>
          <a:bodyPr wrap="square" rtlCol="0">
            <a:spAutoFit/>
          </a:bodyPr>
          <a:lstStyle/>
          <a:p>
            <a:r>
              <a:rPr lang="en-US" sz="1600" dirty="0">
                <a:solidFill>
                  <a:srgbClr val="13DF17"/>
                </a:solidFill>
                <a:latin typeface="Arial"/>
                <a:cs typeface="Arial"/>
              </a:rPr>
              <a:t>S</a:t>
            </a:r>
            <a:r>
              <a:rPr lang="en-US" sz="1600" dirty="0" smtClean="0">
                <a:solidFill>
                  <a:srgbClr val="13DF17"/>
                </a:solidFill>
                <a:latin typeface="Arial"/>
                <a:cs typeface="Arial"/>
              </a:rPr>
              <a:t>ource</a:t>
            </a:r>
            <a:endParaRPr lang="en-US" sz="1600" dirty="0">
              <a:solidFill>
                <a:srgbClr val="13DF17"/>
              </a:solidFill>
              <a:latin typeface="Arial"/>
              <a:cs typeface="Arial"/>
            </a:endParaRPr>
          </a:p>
        </p:txBody>
      </p:sp>
      <p:sp>
        <p:nvSpPr>
          <p:cNvPr id="23" name="TextBox 22"/>
          <p:cNvSpPr txBox="1"/>
          <p:nvPr/>
        </p:nvSpPr>
        <p:spPr>
          <a:xfrm>
            <a:off x="7835900" y="3351031"/>
            <a:ext cx="1162050" cy="584776"/>
          </a:xfrm>
          <a:prstGeom prst="rect">
            <a:avLst/>
          </a:prstGeom>
          <a:noFill/>
        </p:spPr>
        <p:txBody>
          <a:bodyPr wrap="square" rtlCol="0">
            <a:spAutoFit/>
          </a:bodyPr>
          <a:lstStyle/>
          <a:p>
            <a:r>
              <a:rPr lang="en-US" sz="1600" dirty="0" smtClean="0">
                <a:solidFill>
                  <a:schemeClr val="bg1"/>
                </a:solidFill>
                <a:latin typeface="Arial"/>
                <a:cs typeface="Arial"/>
              </a:rPr>
              <a:t>Brittle </a:t>
            </a:r>
          </a:p>
          <a:p>
            <a:r>
              <a:rPr lang="en-US" sz="1600" dirty="0" smtClean="0">
                <a:solidFill>
                  <a:schemeClr val="bg1"/>
                </a:solidFill>
                <a:latin typeface="Arial"/>
                <a:cs typeface="Arial"/>
              </a:rPr>
              <a:t>Reservoir</a:t>
            </a:r>
            <a:endParaRPr lang="en-US" sz="1600" dirty="0">
              <a:solidFill>
                <a:schemeClr val="bg1"/>
              </a:solidFill>
              <a:latin typeface="Arial"/>
              <a:cs typeface="Arial"/>
            </a:endParaRPr>
          </a:p>
        </p:txBody>
      </p:sp>
      <p:sp>
        <p:nvSpPr>
          <p:cNvPr id="24" name="TextBox 23"/>
          <p:cNvSpPr txBox="1"/>
          <p:nvPr/>
        </p:nvSpPr>
        <p:spPr>
          <a:xfrm>
            <a:off x="5073650" y="4935320"/>
            <a:ext cx="3162300" cy="1200329"/>
          </a:xfrm>
          <a:prstGeom prst="rect">
            <a:avLst/>
          </a:prstGeom>
          <a:noFill/>
        </p:spPr>
        <p:txBody>
          <a:bodyPr wrap="square" rtlCol="0">
            <a:spAutoFit/>
          </a:bodyPr>
          <a:lstStyle/>
          <a:p>
            <a:pPr algn="ctr"/>
            <a:r>
              <a:rPr lang="en-US" dirty="0" smtClean="0">
                <a:solidFill>
                  <a:srgbClr val="FFFFFF"/>
                </a:solidFill>
                <a:latin typeface="Arial"/>
                <a:cs typeface="Arial"/>
              </a:rPr>
              <a:t>EAGLE FORD</a:t>
            </a:r>
          </a:p>
          <a:p>
            <a:pPr algn="ctr"/>
            <a:r>
              <a:rPr lang="en-US" dirty="0" smtClean="0">
                <a:solidFill>
                  <a:srgbClr val="FFFFFF"/>
                </a:solidFill>
                <a:latin typeface="Arial"/>
                <a:cs typeface="Arial"/>
              </a:rPr>
              <a:t>Black shale source interval overlaps brittle reservoir</a:t>
            </a:r>
          </a:p>
          <a:p>
            <a:pPr algn="ctr"/>
            <a:r>
              <a:rPr lang="en-US" dirty="0" smtClean="0">
                <a:solidFill>
                  <a:srgbClr val="FFFFFF"/>
                </a:solidFill>
                <a:latin typeface="Arial"/>
                <a:cs typeface="Arial"/>
              </a:rPr>
              <a:t>(transgressive/highstand)</a:t>
            </a:r>
            <a:endParaRPr lang="en-US" dirty="0">
              <a:solidFill>
                <a:srgbClr val="FFFFFF"/>
              </a:solidFill>
              <a:latin typeface="Arial"/>
              <a:cs typeface="Arial"/>
            </a:endParaRPr>
          </a:p>
        </p:txBody>
      </p:sp>
    </p:spTree>
    <p:extLst>
      <p:ext uri="{BB962C8B-B14F-4D97-AF65-F5344CB8AC3E}">
        <p14:creationId xmlns:p14="http://schemas.microsoft.com/office/powerpoint/2010/main" val="1999150756"/>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00090"/>
        </a:solidFill>
        <a:effectLst/>
      </p:bgPr>
    </p:bg>
    <p:spTree>
      <p:nvGrpSpPr>
        <p:cNvPr id="1" name=""/>
        <p:cNvGrpSpPr/>
        <p:nvPr/>
      </p:nvGrpSpPr>
      <p:grpSpPr>
        <a:xfrm>
          <a:off x="0" y="0"/>
          <a:ext cx="0" cy="0"/>
          <a:chOff x="0" y="0"/>
          <a:chExt cx="0" cy="0"/>
        </a:xfrm>
      </p:grpSpPr>
      <p:sp>
        <p:nvSpPr>
          <p:cNvPr id="3" name="TextBox 2"/>
          <p:cNvSpPr txBox="1"/>
          <p:nvPr/>
        </p:nvSpPr>
        <p:spPr>
          <a:xfrm>
            <a:off x="1866900" y="392548"/>
            <a:ext cx="5397500" cy="584776"/>
          </a:xfrm>
          <a:prstGeom prst="rect">
            <a:avLst/>
          </a:prstGeom>
          <a:noFill/>
        </p:spPr>
        <p:txBody>
          <a:bodyPr wrap="square" rtlCol="0">
            <a:spAutoFit/>
          </a:bodyPr>
          <a:lstStyle/>
          <a:p>
            <a:pPr algn="ctr"/>
            <a:r>
              <a:rPr lang="en-US" sz="3200" dirty="0" smtClean="0">
                <a:solidFill>
                  <a:srgbClr val="FFFFFF"/>
                </a:solidFill>
                <a:latin typeface="Arial"/>
                <a:cs typeface="Arial"/>
              </a:rPr>
              <a:t>PARADOX AND MODELING</a:t>
            </a:r>
            <a:endParaRPr lang="en-US" sz="3200" dirty="0">
              <a:solidFill>
                <a:srgbClr val="FFFFFF"/>
              </a:solidFill>
              <a:latin typeface="Arial"/>
              <a:cs typeface="Arial"/>
            </a:endParaRPr>
          </a:p>
        </p:txBody>
      </p:sp>
      <p:sp>
        <p:nvSpPr>
          <p:cNvPr id="4" name="TextBox 3"/>
          <p:cNvSpPr txBox="1"/>
          <p:nvPr/>
        </p:nvSpPr>
        <p:spPr>
          <a:xfrm>
            <a:off x="2171700" y="6241534"/>
            <a:ext cx="4356100" cy="369332"/>
          </a:xfrm>
          <a:prstGeom prst="rect">
            <a:avLst/>
          </a:prstGeom>
          <a:noFill/>
        </p:spPr>
        <p:txBody>
          <a:bodyPr wrap="square" rtlCol="0">
            <a:spAutoFit/>
          </a:bodyPr>
          <a:lstStyle/>
          <a:p>
            <a:r>
              <a:rPr lang="en-US" dirty="0" smtClean="0">
                <a:solidFill>
                  <a:srgbClr val="FFFFFF"/>
                </a:solidFill>
                <a:latin typeface="Arial"/>
                <a:cs typeface="Arial"/>
              </a:rPr>
              <a:t>Probability of Storm Impact/Burial Event</a:t>
            </a:r>
            <a:endParaRPr lang="en-US" dirty="0">
              <a:solidFill>
                <a:srgbClr val="FFFFFF"/>
              </a:solidFill>
              <a:latin typeface="Arial"/>
              <a:cs typeface="Arial"/>
            </a:endParaRPr>
          </a:p>
        </p:txBody>
      </p:sp>
      <p:cxnSp>
        <p:nvCxnSpPr>
          <p:cNvPr id="6" name="Straight Arrow Connector 5"/>
          <p:cNvCxnSpPr/>
          <p:nvPr/>
        </p:nvCxnSpPr>
        <p:spPr>
          <a:xfrm>
            <a:off x="6400800" y="6438900"/>
            <a:ext cx="520700" cy="0"/>
          </a:xfrm>
          <a:prstGeom prst="straightConnector1">
            <a:avLst/>
          </a:prstGeom>
          <a:ln w="38100">
            <a:solidFill>
              <a:schemeClr val="bg1"/>
            </a:solidFill>
            <a:tailEnd type="triangle" w="lg" len="lg"/>
          </a:ln>
          <a:effectLst/>
        </p:spPr>
        <p:style>
          <a:lnRef idx="2">
            <a:schemeClr val="accent1"/>
          </a:lnRef>
          <a:fillRef idx="0">
            <a:schemeClr val="accent1"/>
          </a:fillRef>
          <a:effectRef idx="1">
            <a:schemeClr val="accent1"/>
          </a:effectRef>
          <a:fontRef idx="minor">
            <a:schemeClr val="tx1"/>
          </a:fontRef>
        </p:style>
      </p:cxnSp>
      <p:sp>
        <p:nvSpPr>
          <p:cNvPr id="8" name="TextBox 7"/>
          <p:cNvSpPr txBox="1"/>
          <p:nvPr/>
        </p:nvSpPr>
        <p:spPr>
          <a:xfrm rot="16200000">
            <a:off x="-368466" y="3187700"/>
            <a:ext cx="1701800" cy="369332"/>
          </a:xfrm>
          <a:prstGeom prst="rect">
            <a:avLst/>
          </a:prstGeom>
          <a:noFill/>
        </p:spPr>
        <p:txBody>
          <a:bodyPr wrap="square" rtlCol="0">
            <a:spAutoFit/>
          </a:bodyPr>
          <a:lstStyle/>
          <a:p>
            <a:pPr algn="ctr"/>
            <a:r>
              <a:rPr lang="en-US" dirty="0" smtClean="0">
                <a:solidFill>
                  <a:srgbClr val="FFFFFF"/>
                </a:solidFill>
                <a:latin typeface="Arial"/>
                <a:cs typeface="Arial"/>
              </a:rPr>
              <a:t>Water Depth</a:t>
            </a:r>
            <a:endParaRPr lang="en-US" dirty="0">
              <a:solidFill>
                <a:srgbClr val="FFFFFF"/>
              </a:solidFill>
              <a:latin typeface="Arial"/>
              <a:cs typeface="Arial"/>
            </a:endParaRPr>
          </a:p>
        </p:txBody>
      </p:sp>
      <p:cxnSp>
        <p:nvCxnSpPr>
          <p:cNvPr id="10" name="Straight Arrow Connector 9"/>
          <p:cNvCxnSpPr/>
          <p:nvPr/>
        </p:nvCxnSpPr>
        <p:spPr>
          <a:xfrm flipH="1">
            <a:off x="457366" y="4051300"/>
            <a:ext cx="12534" cy="533400"/>
          </a:xfrm>
          <a:prstGeom prst="straightConnector1">
            <a:avLst/>
          </a:prstGeom>
          <a:ln w="38100">
            <a:solidFill>
              <a:schemeClr val="bg1"/>
            </a:solidFill>
            <a:tailEnd type="triangle" w="lg" len="lg"/>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756000" y="1181100"/>
            <a:ext cx="7765700" cy="5060434"/>
          </a:xfrm>
          <a:prstGeom prst="rect">
            <a:avLst/>
          </a:prstGeom>
          <a:gradFill>
            <a:gsLst>
              <a:gs pos="0">
                <a:srgbClr val="3C4DCD"/>
              </a:gs>
              <a:gs pos="100000">
                <a:srgbClr val="A7E3E0"/>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 name="Straight Connector 16"/>
          <p:cNvCxnSpPr/>
          <p:nvPr/>
        </p:nvCxnSpPr>
        <p:spPr>
          <a:xfrm flipH="1">
            <a:off x="1066800" y="1574800"/>
            <a:ext cx="7137400" cy="4406900"/>
          </a:xfrm>
          <a:prstGeom prst="line">
            <a:avLst/>
          </a:prstGeom>
          <a:ln w="38100">
            <a:solidFill>
              <a:srgbClr val="FF0000"/>
            </a:solidFill>
          </a:ln>
          <a:effectLst/>
        </p:spPr>
        <p:style>
          <a:lnRef idx="2">
            <a:schemeClr val="accent1"/>
          </a:lnRef>
          <a:fillRef idx="0">
            <a:schemeClr val="accent1"/>
          </a:fillRef>
          <a:effectRef idx="1">
            <a:schemeClr val="accent1"/>
          </a:effectRef>
          <a:fontRef idx="minor">
            <a:schemeClr val="tx1"/>
          </a:fontRef>
        </p:style>
      </p:cxnSp>
      <p:sp>
        <p:nvSpPr>
          <p:cNvPr id="18" name="TextBox 17"/>
          <p:cNvSpPr txBox="1"/>
          <p:nvPr/>
        </p:nvSpPr>
        <p:spPr>
          <a:xfrm>
            <a:off x="6527800" y="1251634"/>
            <a:ext cx="1168400" cy="646331"/>
          </a:xfrm>
          <a:prstGeom prst="rect">
            <a:avLst/>
          </a:prstGeom>
          <a:noFill/>
        </p:spPr>
        <p:txBody>
          <a:bodyPr wrap="square" rtlCol="0">
            <a:spAutoFit/>
          </a:bodyPr>
          <a:lstStyle/>
          <a:p>
            <a:pPr algn="ctr"/>
            <a:r>
              <a:rPr lang="en-US" dirty="0" smtClean="0">
                <a:solidFill>
                  <a:srgbClr val="FF0000"/>
                </a:solidFill>
                <a:latin typeface="Arial"/>
                <a:cs typeface="Arial"/>
              </a:rPr>
              <a:t>Shallow/</a:t>
            </a:r>
          </a:p>
          <a:p>
            <a:pPr algn="ctr"/>
            <a:r>
              <a:rPr lang="en-US" dirty="0" smtClean="0">
                <a:solidFill>
                  <a:srgbClr val="FF0000"/>
                </a:solidFill>
                <a:latin typeface="Arial"/>
                <a:cs typeface="Arial"/>
              </a:rPr>
              <a:t>High</a:t>
            </a:r>
            <a:endParaRPr lang="en-US" dirty="0">
              <a:solidFill>
                <a:srgbClr val="FF0000"/>
              </a:solidFill>
              <a:latin typeface="Arial"/>
              <a:cs typeface="Arial"/>
            </a:endParaRPr>
          </a:p>
        </p:txBody>
      </p:sp>
      <p:sp>
        <p:nvSpPr>
          <p:cNvPr id="19" name="TextBox 18"/>
          <p:cNvSpPr txBox="1"/>
          <p:nvPr/>
        </p:nvSpPr>
        <p:spPr>
          <a:xfrm>
            <a:off x="2044700" y="5335369"/>
            <a:ext cx="1460500" cy="646331"/>
          </a:xfrm>
          <a:prstGeom prst="rect">
            <a:avLst/>
          </a:prstGeom>
          <a:noFill/>
        </p:spPr>
        <p:txBody>
          <a:bodyPr wrap="square" rtlCol="0">
            <a:spAutoFit/>
          </a:bodyPr>
          <a:lstStyle/>
          <a:p>
            <a:pPr algn="ctr"/>
            <a:r>
              <a:rPr lang="en-US" dirty="0" smtClean="0">
                <a:solidFill>
                  <a:schemeClr val="bg1"/>
                </a:solidFill>
                <a:latin typeface="Arial"/>
                <a:cs typeface="Arial"/>
              </a:rPr>
              <a:t>Deep/</a:t>
            </a:r>
          </a:p>
          <a:p>
            <a:pPr algn="ctr"/>
            <a:r>
              <a:rPr lang="en-US" dirty="0" smtClean="0">
                <a:solidFill>
                  <a:schemeClr val="bg1"/>
                </a:solidFill>
                <a:latin typeface="Arial"/>
                <a:cs typeface="Arial"/>
              </a:rPr>
              <a:t>Low</a:t>
            </a:r>
            <a:endParaRPr lang="en-US" dirty="0">
              <a:solidFill>
                <a:schemeClr val="bg1"/>
              </a:solidFill>
              <a:latin typeface="Arial"/>
              <a:cs typeface="Arial"/>
            </a:endParaRPr>
          </a:p>
        </p:txBody>
      </p:sp>
      <p:sp>
        <p:nvSpPr>
          <p:cNvPr id="20" name="TextBox 19"/>
          <p:cNvSpPr txBox="1"/>
          <p:nvPr/>
        </p:nvSpPr>
        <p:spPr>
          <a:xfrm>
            <a:off x="667100" y="1206500"/>
            <a:ext cx="4419600" cy="1754327"/>
          </a:xfrm>
          <a:prstGeom prst="rect">
            <a:avLst/>
          </a:prstGeom>
          <a:noFill/>
        </p:spPr>
        <p:txBody>
          <a:bodyPr wrap="square" rtlCol="0">
            <a:spAutoFit/>
          </a:bodyPr>
          <a:lstStyle/>
          <a:p>
            <a:pPr algn="ctr"/>
            <a:r>
              <a:rPr lang="en-US" dirty="0" smtClean="0">
                <a:solidFill>
                  <a:srgbClr val="FF0000"/>
                </a:solidFill>
                <a:latin typeface="Arial"/>
                <a:cs typeface="Arial"/>
              </a:rPr>
              <a:t>In black shales, sedimentology, taphonomy, and OMT preservation demand rapid burial; stratigraphy indicates low average deposition.  The answer to the paradox is </a:t>
            </a:r>
            <a:r>
              <a:rPr lang="en-US" dirty="0" err="1" smtClean="0">
                <a:solidFill>
                  <a:srgbClr val="FF0000"/>
                </a:solidFill>
                <a:latin typeface="Arial"/>
                <a:cs typeface="Arial"/>
              </a:rPr>
              <a:t>episodicity</a:t>
            </a:r>
            <a:r>
              <a:rPr lang="en-US" dirty="0" smtClean="0">
                <a:solidFill>
                  <a:srgbClr val="FF0000"/>
                </a:solidFill>
                <a:latin typeface="Arial"/>
                <a:cs typeface="Arial"/>
              </a:rPr>
              <a:t>, which is dependent on water depth.</a:t>
            </a:r>
            <a:endParaRPr lang="en-US" dirty="0">
              <a:solidFill>
                <a:srgbClr val="FF0000"/>
              </a:solidFill>
              <a:latin typeface="Arial"/>
              <a:cs typeface="Arial"/>
            </a:endParaRPr>
          </a:p>
        </p:txBody>
      </p:sp>
      <p:sp>
        <p:nvSpPr>
          <p:cNvPr id="21" name="TextBox 20"/>
          <p:cNvSpPr txBox="1"/>
          <p:nvPr/>
        </p:nvSpPr>
        <p:spPr>
          <a:xfrm>
            <a:off x="4229100" y="4504372"/>
            <a:ext cx="3886200" cy="1477328"/>
          </a:xfrm>
          <a:prstGeom prst="rect">
            <a:avLst/>
          </a:prstGeom>
          <a:noFill/>
        </p:spPr>
        <p:txBody>
          <a:bodyPr wrap="square" rtlCol="0">
            <a:spAutoFit/>
          </a:bodyPr>
          <a:lstStyle/>
          <a:p>
            <a:pPr algn="ctr"/>
            <a:r>
              <a:rPr lang="en-US" dirty="0" smtClean="0">
                <a:solidFill>
                  <a:schemeClr val="bg1"/>
                </a:solidFill>
                <a:latin typeface="Arial"/>
                <a:cs typeface="Arial"/>
              </a:rPr>
              <a:t>If OMT, reservoir quality, and lateral continuity are dependent on water depth, they are statistically predictable, thus fulfilling the criteria for risk/assessment modeling.</a:t>
            </a:r>
            <a:endParaRPr lang="en-US" dirty="0">
              <a:solidFill>
                <a:schemeClr val="bg1"/>
              </a:solidFill>
              <a:latin typeface="Arial"/>
              <a:cs typeface="Arial"/>
            </a:endParaRPr>
          </a:p>
        </p:txBody>
      </p:sp>
    </p:spTree>
    <p:extLst>
      <p:ext uri="{BB962C8B-B14F-4D97-AF65-F5344CB8AC3E}">
        <p14:creationId xmlns:p14="http://schemas.microsoft.com/office/powerpoint/2010/main" val="10463285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dissolve">
                                      <p:cBhvr>
                                        <p:cTn id="7" dur="1000"/>
                                        <p:tgtEl>
                                          <p:spTgt spid="2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582</TotalTime>
  <Words>4124</Words>
  <Application>Microsoft Macintosh PowerPoint</Application>
  <PresentationFormat>On-screen Show (4:3)</PresentationFormat>
  <Paragraphs>270</Paragraphs>
  <Slides>24</Slides>
  <Notes>24</Notes>
  <HiddenSlides>0</HiddenSlides>
  <MMClips>0</MMClips>
  <ScaleCrop>false</ScaleCrop>
  <HeadingPairs>
    <vt:vector size="4" baseType="variant">
      <vt:variant>
        <vt:lpstr>Theme</vt:lpstr>
      </vt:variant>
      <vt:variant>
        <vt:i4>1</vt:i4>
      </vt:variant>
      <vt:variant>
        <vt:lpstr>Slide Titles</vt:lpstr>
      </vt:variant>
      <vt:variant>
        <vt:i4>24</vt:i4>
      </vt:variant>
    </vt:vector>
  </HeadingPairs>
  <TitlesOfParts>
    <vt:vector size="25" baseType="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Stephen Schutter</dc:creator>
  <cp:lastModifiedBy>Stephen Schutter</cp:lastModifiedBy>
  <cp:revision>47</cp:revision>
  <cp:lastPrinted>2015-03-16T17:04:01Z</cp:lastPrinted>
  <dcterms:created xsi:type="dcterms:W3CDTF">2015-03-11T14:59:22Z</dcterms:created>
  <dcterms:modified xsi:type="dcterms:W3CDTF">2015-03-24T21:40:32Z</dcterms:modified>
</cp:coreProperties>
</file>